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sldIdLst>
    <p:sldId id="272" r:id="rId2"/>
    <p:sldId id="274" r:id="rId3"/>
    <p:sldId id="259" r:id="rId4"/>
    <p:sldId id="261" r:id="rId5"/>
    <p:sldId id="260" r:id="rId6"/>
    <p:sldId id="262" r:id="rId7"/>
    <p:sldId id="270" r:id="rId8"/>
  </p:sldIdLst>
  <p:sldSz cx="6858000" cy="9144000" type="letter"/>
  <p:notesSz cx="6858000" cy="9144000"/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7" autoAdjust="0"/>
    <p:restoredTop sz="94660"/>
  </p:normalViewPr>
  <p:slideViewPr>
    <p:cSldViewPr snapToGrid="0">
      <p:cViewPr varScale="1">
        <p:scale>
          <a:sx n="76" d="100"/>
          <a:sy n="76" d="100"/>
        </p:scale>
        <p:origin x="22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536417597123612"/>
          <c:y val="0.126391159472584"/>
          <c:w val="0.57032138331381932"/>
          <c:h val="0.61379739920456222"/>
        </c:manualLayout>
      </c:layout>
      <c:scatterChart>
        <c:scatterStyle val="lineMarker"/>
        <c:varyColors val="0"/>
        <c:ser>
          <c:idx val="0"/>
          <c:order val="0"/>
          <c:spPr>
            <a:ln w="12700" cap="rnd">
              <a:solidFill>
                <a:srgbClr val="5DA5DA"/>
              </a:solidFill>
              <a:round/>
            </a:ln>
            <a:effectLst/>
          </c:spPr>
          <c:marker>
            <c:symbol val="none"/>
          </c:marker>
          <c:xVal>
            <c:numRef>
              <c:f>sheet1!$A$1:$A$2283</c:f>
              <c:numCache>
                <c:formatCode>General</c:formatCode>
                <c:ptCount val="2283"/>
                <c:pt idx="0">
                  <c:v>-38.200000762939453</c:v>
                </c:pt>
                <c:pt idx="1">
                  <c:v>-38.099998474121094</c:v>
                </c:pt>
                <c:pt idx="2">
                  <c:v>-38</c:v>
                </c:pt>
                <c:pt idx="3">
                  <c:v>-37.899997711181641</c:v>
                </c:pt>
                <c:pt idx="4">
                  <c:v>-37.799999237060547</c:v>
                </c:pt>
                <c:pt idx="5">
                  <c:v>-37.700000762939453</c:v>
                </c:pt>
                <c:pt idx="6">
                  <c:v>-37.599998474121094</c:v>
                </c:pt>
                <c:pt idx="7">
                  <c:v>-37.5</c:v>
                </c:pt>
                <c:pt idx="8">
                  <c:v>-37.399997711181641</c:v>
                </c:pt>
                <c:pt idx="9">
                  <c:v>-37.299999237060547</c:v>
                </c:pt>
                <c:pt idx="10">
                  <c:v>-37.200000762939453</c:v>
                </c:pt>
                <c:pt idx="11">
                  <c:v>-37.099998474121094</c:v>
                </c:pt>
                <c:pt idx="12">
                  <c:v>-37</c:v>
                </c:pt>
                <c:pt idx="13">
                  <c:v>-36.899997711181641</c:v>
                </c:pt>
                <c:pt idx="14">
                  <c:v>-36.799999237060547</c:v>
                </c:pt>
                <c:pt idx="15">
                  <c:v>-36.700000762939453</c:v>
                </c:pt>
                <c:pt idx="16">
                  <c:v>-36.599998474121094</c:v>
                </c:pt>
                <c:pt idx="17">
                  <c:v>-36.5</c:v>
                </c:pt>
                <c:pt idx="18">
                  <c:v>-36.399997711181641</c:v>
                </c:pt>
                <c:pt idx="19">
                  <c:v>-36.299999237060547</c:v>
                </c:pt>
                <c:pt idx="20">
                  <c:v>-36.200000762939453</c:v>
                </c:pt>
                <c:pt idx="21">
                  <c:v>-36.099998474121094</c:v>
                </c:pt>
                <c:pt idx="22">
                  <c:v>-36</c:v>
                </c:pt>
                <c:pt idx="23">
                  <c:v>-35.899997711181641</c:v>
                </c:pt>
                <c:pt idx="24">
                  <c:v>-35.799999237060547</c:v>
                </c:pt>
                <c:pt idx="25">
                  <c:v>-35.700000762939453</c:v>
                </c:pt>
                <c:pt idx="26">
                  <c:v>-35.599998474121094</c:v>
                </c:pt>
                <c:pt idx="27">
                  <c:v>-35.5</c:v>
                </c:pt>
                <c:pt idx="28">
                  <c:v>-35.399997711181641</c:v>
                </c:pt>
                <c:pt idx="29">
                  <c:v>-35.299999237060547</c:v>
                </c:pt>
                <c:pt idx="30">
                  <c:v>-35.200000762939453</c:v>
                </c:pt>
                <c:pt idx="31">
                  <c:v>-35.099998474121094</c:v>
                </c:pt>
                <c:pt idx="32">
                  <c:v>-35</c:v>
                </c:pt>
                <c:pt idx="33">
                  <c:v>-34.899997711181641</c:v>
                </c:pt>
                <c:pt idx="34">
                  <c:v>-34.799999237060547</c:v>
                </c:pt>
                <c:pt idx="35">
                  <c:v>-34.700000762939453</c:v>
                </c:pt>
                <c:pt idx="36">
                  <c:v>-34.599998474121094</c:v>
                </c:pt>
                <c:pt idx="37">
                  <c:v>-34.5</c:v>
                </c:pt>
                <c:pt idx="38">
                  <c:v>-34.399997711181641</c:v>
                </c:pt>
                <c:pt idx="39">
                  <c:v>-34.299999237060547</c:v>
                </c:pt>
                <c:pt idx="40">
                  <c:v>-34.200000762939453</c:v>
                </c:pt>
                <c:pt idx="41">
                  <c:v>-34.099998474121094</c:v>
                </c:pt>
                <c:pt idx="42">
                  <c:v>-34</c:v>
                </c:pt>
                <c:pt idx="43">
                  <c:v>-33.899997711181641</c:v>
                </c:pt>
                <c:pt idx="44">
                  <c:v>-33.799999237060547</c:v>
                </c:pt>
                <c:pt idx="45">
                  <c:v>-33.700000762939453</c:v>
                </c:pt>
                <c:pt idx="46">
                  <c:v>-33.599998474121094</c:v>
                </c:pt>
                <c:pt idx="47">
                  <c:v>-33.5</c:v>
                </c:pt>
                <c:pt idx="48">
                  <c:v>-33.399997711181641</c:v>
                </c:pt>
                <c:pt idx="49">
                  <c:v>-33.299999237060547</c:v>
                </c:pt>
                <c:pt idx="50">
                  <c:v>-33.200000762939453</c:v>
                </c:pt>
                <c:pt idx="51">
                  <c:v>-33.099998474121094</c:v>
                </c:pt>
                <c:pt idx="52">
                  <c:v>-33</c:v>
                </c:pt>
                <c:pt idx="53">
                  <c:v>-32.899997711181641</c:v>
                </c:pt>
                <c:pt idx="54">
                  <c:v>-32.799999237060547</c:v>
                </c:pt>
                <c:pt idx="55">
                  <c:v>-32.700000762939453</c:v>
                </c:pt>
                <c:pt idx="56">
                  <c:v>-32.599998474121094</c:v>
                </c:pt>
                <c:pt idx="57">
                  <c:v>-32.5</c:v>
                </c:pt>
                <c:pt idx="58">
                  <c:v>-32.399997711181641</c:v>
                </c:pt>
                <c:pt idx="59">
                  <c:v>-32.299999237060547</c:v>
                </c:pt>
                <c:pt idx="60">
                  <c:v>-32.200000762939453</c:v>
                </c:pt>
                <c:pt idx="61">
                  <c:v>-32.099998474121094</c:v>
                </c:pt>
                <c:pt idx="62">
                  <c:v>-32</c:v>
                </c:pt>
                <c:pt idx="63">
                  <c:v>-31.899999618530273</c:v>
                </c:pt>
                <c:pt idx="64">
                  <c:v>-31.799999237060547</c:v>
                </c:pt>
                <c:pt idx="65">
                  <c:v>-31.69999885559082</c:v>
                </c:pt>
                <c:pt idx="66">
                  <c:v>-31.599998474121094</c:v>
                </c:pt>
                <c:pt idx="67">
                  <c:v>-31.5</c:v>
                </c:pt>
                <c:pt idx="68">
                  <c:v>-31.399999618530273</c:v>
                </c:pt>
                <c:pt idx="69">
                  <c:v>-31.299999237060547</c:v>
                </c:pt>
                <c:pt idx="70">
                  <c:v>-31.19999885559082</c:v>
                </c:pt>
                <c:pt idx="71">
                  <c:v>-31.099998474121094</c:v>
                </c:pt>
                <c:pt idx="72">
                  <c:v>-31</c:v>
                </c:pt>
                <c:pt idx="73">
                  <c:v>-30.899999618530273</c:v>
                </c:pt>
                <c:pt idx="74">
                  <c:v>-30.799999237060547</c:v>
                </c:pt>
                <c:pt idx="75">
                  <c:v>-30.69999885559082</c:v>
                </c:pt>
                <c:pt idx="76">
                  <c:v>-30.599998474121094</c:v>
                </c:pt>
                <c:pt idx="77">
                  <c:v>-30.5</c:v>
                </c:pt>
                <c:pt idx="78">
                  <c:v>-30.399999618530273</c:v>
                </c:pt>
                <c:pt idx="79">
                  <c:v>-30.299999237060547</c:v>
                </c:pt>
                <c:pt idx="80">
                  <c:v>-30.19999885559082</c:v>
                </c:pt>
                <c:pt idx="81">
                  <c:v>-30.099998474121094</c:v>
                </c:pt>
                <c:pt idx="82">
                  <c:v>-30</c:v>
                </c:pt>
                <c:pt idx="83">
                  <c:v>-29.899999618530273</c:v>
                </c:pt>
                <c:pt idx="84">
                  <c:v>-29.799999237060547</c:v>
                </c:pt>
                <c:pt idx="85">
                  <c:v>-29.69999885559082</c:v>
                </c:pt>
                <c:pt idx="86">
                  <c:v>-29.599998474121094</c:v>
                </c:pt>
                <c:pt idx="87">
                  <c:v>-29.5</c:v>
                </c:pt>
                <c:pt idx="88">
                  <c:v>-29.399999618530273</c:v>
                </c:pt>
                <c:pt idx="89">
                  <c:v>-29.299999237060547</c:v>
                </c:pt>
                <c:pt idx="90">
                  <c:v>-29.19999885559082</c:v>
                </c:pt>
                <c:pt idx="91">
                  <c:v>-29.099998474121094</c:v>
                </c:pt>
                <c:pt idx="92">
                  <c:v>-29</c:v>
                </c:pt>
                <c:pt idx="93">
                  <c:v>-28.899999618530273</c:v>
                </c:pt>
                <c:pt idx="94">
                  <c:v>-28.799999237060547</c:v>
                </c:pt>
                <c:pt idx="95">
                  <c:v>-28.69999885559082</c:v>
                </c:pt>
                <c:pt idx="96">
                  <c:v>-28.599998474121094</c:v>
                </c:pt>
                <c:pt idx="97">
                  <c:v>-28.5</c:v>
                </c:pt>
                <c:pt idx="98">
                  <c:v>-28.399999618530273</c:v>
                </c:pt>
                <c:pt idx="99">
                  <c:v>-28.299999237060547</c:v>
                </c:pt>
                <c:pt idx="100">
                  <c:v>-28.19999885559082</c:v>
                </c:pt>
                <c:pt idx="101">
                  <c:v>-28.099998474121094</c:v>
                </c:pt>
                <c:pt idx="102">
                  <c:v>-28</c:v>
                </c:pt>
                <c:pt idx="103">
                  <c:v>-27.899999618530273</c:v>
                </c:pt>
                <c:pt idx="104">
                  <c:v>-27.799999237060547</c:v>
                </c:pt>
                <c:pt idx="105">
                  <c:v>-27.69999885559082</c:v>
                </c:pt>
                <c:pt idx="106">
                  <c:v>-27.599998474121094</c:v>
                </c:pt>
                <c:pt idx="107">
                  <c:v>-27.5</c:v>
                </c:pt>
                <c:pt idx="108">
                  <c:v>-27.399999618530273</c:v>
                </c:pt>
                <c:pt idx="109">
                  <c:v>-27.299999237060547</c:v>
                </c:pt>
                <c:pt idx="110">
                  <c:v>-27.19999885559082</c:v>
                </c:pt>
                <c:pt idx="111">
                  <c:v>-27.099998474121094</c:v>
                </c:pt>
                <c:pt idx="112">
                  <c:v>-27</c:v>
                </c:pt>
                <c:pt idx="113">
                  <c:v>-26.899999618530273</c:v>
                </c:pt>
                <c:pt idx="114">
                  <c:v>-26.799999237060547</c:v>
                </c:pt>
                <c:pt idx="115">
                  <c:v>-26.69999885559082</c:v>
                </c:pt>
                <c:pt idx="116">
                  <c:v>-26.599998474121094</c:v>
                </c:pt>
                <c:pt idx="117">
                  <c:v>-26.5</c:v>
                </c:pt>
                <c:pt idx="118">
                  <c:v>-26.399999618530273</c:v>
                </c:pt>
                <c:pt idx="119">
                  <c:v>-26.299999237060547</c:v>
                </c:pt>
                <c:pt idx="120">
                  <c:v>-26.19999885559082</c:v>
                </c:pt>
                <c:pt idx="121">
                  <c:v>-26.099998474121094</c:v>
                </c:pt>
                <c:pt idx="122">
                  <c:v>-26</c:v>
                </c:pt>
                <c:pt idx="123">
                  <c:v>-25.899999618530273</c:v>
                </c:pt>
                <c:pt idx="124">
                  <c:v>-25.799999237060547</c:v>
                </c:pt>
                <c:pt idx="125">
                  <c:v>-25.69999885559082</c:v>
                </c:pt>
                <c:pt idx="126">
                  <c:v>-25.599998474121094</c:v>
                </c:pt>
                <c:pt idx="127">
                  <c:v>-25.5</c:v>
                </c:pt>
                <c:pt idx="128">
                  <c:v>-25.399999618530273</c:v>
                </c:pt>
                <c:pt idx="129">
                  <c:v>-25.299999237060547</c:v>
                </c:pt>
                <c:pt idx="130">
                  <c:v>-25.19999885559082</c:v>
                </c:pt>
                <c:pt idx="131">
                  <c:v>-25.099998474121094</c:v>
                </c:pt>
                <c:pt idx="132">
                  <c:v>-25</c:v>
                </c:pt>
                <c:pt idx="133">
                  <c:v>-24.899999618530273</c:v>
                </c:pt>
                <c:pt idx="134">
                  <c:v>-24.799999237060547</c:v>
                </c:pt>
                <c:pt idx="135">
                  <c:v>-24.69999885559082</c:v>
                </c:pt>
                <c:pt idx="136">
                  <c:v>-24.599998474121094</c:v>
                </c:pt>
                <c:pt idx="137">
                  <c:v>-24.5</c:v>
                </c:pt>
                <c:pt idx="138">
                  <c:v>-24.399999618530273</c:v>
                </c:pt>
                <c:pt idx="139">
                  <c:v>-24.299999237060547</c:v>
                </c:pt>
                <c:pt idx="140">
                  <c:v>-24.19999885559082</c:v>
                </c:pt>
                <c:pt idx="141">
                  <c:v>-24.099998474121094</c:v>
                </c:pt>
                <c:pt idx="142">
                  <c:v>-24</c:v>
                </c:pt>
                <c:pt idx="143">
                  <c:v>-23.899999618530273</c:v>
                </c:pt>
                <c:pt idx="144">
                  <c:v>-23.799999237060547</c:v>
                </c:pt>
                <c:pt idx="145">
                  <c:v>-23.69999885559082</c:v>
                </c:pt>
                <c:pt idx="146">
                  <c:v>-23.599998474121094</c:v>
                </c:pt>
                <c:pt idx="147">
                  <c:v>-23.5</c:v>
                </c:pt>
                <c:pt idx="148">
                  <c:v>-23.399999618530273</c:v>
                </c:pt>
                <c:pt idx="149">
                  <c:v>-23.299999237060547</c:v>
                </c:pt>
                <c:pt idx="150">
                  <c:v>-23.19999885559082</c:v>
                </c:pt>
                <c:pt idx="151">
                  <c:v>-23.099998474121094</c:v>
                </c:pt>
                <c:pt idx="152">
                  <c:v>-23</c:v>
                </c:pt>
                <c:pt idx="153">
                  <c:v>-22.899999618530273</c:v>
                </c:pt>
                <c:pt idx="154">
                  <c:v>-22.799999237060547</c:v>
                </c:pt>
                <c:pt idx="155">
                  <c:v>-22.69999885559082</c:v>
                </c:pt>
                <c:pt idx="156">
                  <c:v>-22.599998474121094</c:v>
                </c:pt>
                <c:pt idx="157">
                  <c:v>-22.5</c:v>
                </c:pt>
                <c:pt idx="158">
                  <c:v>-22.399999618530273</c:v>
                </c:pt>
                <c:pt idx="159">
                  <c:v>-22.299999237060547</c:v>
                </c:pt>
                <c:pt idx="160">
                  <c:v>-22.19999885559082</c:v>
                </c:pt>
                <c:pt idx="161">
                  <c:v>-22.099998474121094</c:v>
                </c:pt>
                <c:pt idx="162">
                  <c:v>-22</c:v>
                </c:pt>
                <c:pt idx="163">
                  <c:v>-21.899999618530273</c:v>
                </c:pt>
                <c:pt idx="164">
                  <c:v>-21.799999237060547</c:v>
                </c:pt>
                <c:pt idx="165">
                  <c:v>-21.69999885559082</c:v>
                </c:pt>
                <c:pt idx="166">
                  <c:v>-21.599998474121094</c:v>
                </c:pt>
                <c:pt idx="167">
                  <c:v>-21.5</c:v>
                </c:pt>
                <c:pt idx="168">
                  <c:v>-21.399999618530273</c:v>
                </c:pt>
                <c:pt idx="169">
                  <c:v>-21.299999237060547</c:v>
                </c:pt>
                <c:pt idx="170">
                  <c:v>-21.19999885559082</c:v>
                </c:pt>
                <c:pt idx="171">
                  <c:v>-21.099998474121094</c:v>
                </c:pt>
                <c:pt idx="172">
                  <c:v>-21</c:v>
                </c:pt>
                <c:pt idx="173">
                  <c:v>-20.899999618530273</c:v>
                </c:pt>
                <c:pt idx="174">
                  <c:v>-20.799999237060547</c:v>
                </c:pt>
                <c:pt idx="175">
                  <c:v>-20.69999885559082</c:v>
                </c:pt>
                <c:pt idx="176">
                  <c:v>-20.599998474121094</c:v>
                </c:pt>
                <c:pt idx="177">
                  <c:v>-20.5</c:v>
                </c:pt>
                <c:pt idx="178">
                  <c:v>-20.399999618530273</c:v>
                </c:pt>
                <c:pt idx="179">
                  <c:v>-20.299999237060547</c:v>
                </c:pt>
                <c:pt idx="180">
                  <c:v>-20.19999885559082</c:v>
                </c:pt>
                <c:pt idx="181">
                  <c:v>-20.099998474121094</c:v>
                </c:pt>
                <c:pt idx="182">
                  <c:v>-20</c:v>
                </c:pt>
                <c:pt idx="183">
                  <c:v>-19.899999618530273</c:v>
                </c:pt>
                <c:pt idx="184">
                  <c:v>-19.799999237060547</c:v>
                </c:pt>
                <c:pt idx="185">
                  <c:v>-19.69999885559082</c:v>
                </c:pt>
                <c:pt idx="186">
                  <c:v>-19.599998474121094</c:v>
                </c:pt>
                <c:pt idx="187">
                  <c:v>-19.5</c:v>
                </c:pt>
                <c:pt idx="188">
                  <c:v>-19.399999618530273</c:v>
                </c:pt>
                <c:pt idx="189">
                  <c:v>-19.299999237060547</c:v>
                </c:pt>
                <c:pt idx="190">
                  <c:v>-19.19999885559082</c:v>
                </c:pt>
                <c:pt idx="191">
                  <c:v>-19.099998474121094</c:v>
                </c:pt>
                <c:pt idx="192">
                  <c:v>-19</c:v>
                </c:pt>
                <c:pt idx="193">
                  <c:v>-18.899999618530273</c:v>
                </c:pt>
                <c:pt idx="194">
                  <c:v>-18.799999237060547</c:v>
                </c:pt>
                <c:pt idx="195">
                  <c:v>-18.69999885559082</c:v>
                </c:pt>
                <c:pt idx="196">
                  <c:v>-18.599998474121094</c:v>
                </c:pt>
                <c:pt idx="197">
                  <c:v>-18.5</c:v>
                </c:pt>
                <c:pt idx="198">
                  <c:v>-18.399999618530273</c:v>
                </c:pt>
                <c:pt idx="199">
                  <c:v>-18.299999237060547</c:v>
                </c:pt>
                <c:pt idx="200">
                  <c:v>-18.19999885559082</c:v>
                </c:pt>
                <c:pt idx="201">
                  <c:v>-18.099998474121094</c:v>
                </c:pt>
                <c:pt idx="202">
                  <c:v>-18</c:v>
                </c:pt>
                <c:pt idx="203">
                  <c:v>-17.899999618530273</c:v>
                </c:pt>
                <c:pt idx="204">
                  <c:v>-17.799999237060547</c:v>
                </c:pt>
                <c:pt idx="205">
                  <c:v>-17.69999885559082</c:v>
                </c:pt>
                <c:pt idx="206">
                  <c:v>-17.599998474121094</c:v>
                </c:pt>
                <c:pt idx="207">
                  <c:v>-17.5</c:v>
                </c:pt>
                <c:pt idx="208">
                  <c:v>-17.399999618530273</c:v>
                </c:pt>
                <c:pt idx="209">
                  <c:v>-17.299999237060547</c:v>
                </c:pt>
                <c:pt idx="210">
                  <c:v>-17.19999885559082</c:v>
                </c:pt>
                <c:pt idx="211">
                  <c:v>-17.099998474121094</c:v>
                </c:pt>
                <c:pt idx="212">
                  <c:v>-17</c:v>
                </c:pt>
                <c:pt idx="213">
                  <c:v>-16.899999618530273</c:v>
                </c:pt>
                <c:pt idx="214">
                  <c:v>-16.799999237060547</c:v>
                </c:pt>
                <c:pt idx="215">
                  <c:v>-16.69999885559082</c:v>
                </c:pt>
                <c:pt idx="216">
                  <c:v>-16.599998474121094</c:v>
                </c:pt>
                <c:pt idx="217">
                  <c:v>-16.5</c:v>
                </c:pt>
                <c:pt idx="218">
                  <c:v>-16.399999618530273</c:v>
                </c:pt>
                <c:pt idx="219">
                  <c:v>-16.299999237060547</c:v>
                </c:pt>
                <c:pt idx="220">
                  <c:v>-16.19999885559082</c:v>
                </c:pt>
                <c:pt idx="221">
                  <c:v>-16.099998474121094</c:v>
                </c:pt>
                <c:pt idx="222">
                  <c:v>-16</c:v>
                </c:pt>
                <c:pt idx="223">
                  <c:v>-15.899999618530273</c:v>
                </c:pt>
                <c:pt idx="224">
                  <c:v>-15.799999237060547</c:v>
                </c:pt>
                <c:pt idx="225">
                  <c:v>-15.69999885559082</c:v>
                </c:pt>
                <c:pt idx="226">
                  <c:v>-15.599998474121094</c:v>
                </c:pt>
                <c:pt idx="227">
                  <c:v>-15.5</c:v>
                </c:pt>
                <c:pt idx="228">
                  <c:v>-15.399999618530273</c:v>
                </c:pt>
                <c:pt idx="229">
                  <c:v>-15.299999237060547</c:v>
                </c:pt>
                <c:pt idx="230">
                  <c:v>-15.19999885559082</c:v>
                </c:pt>
                <c:pt idx="231">
                  <c:v>-15.099998474121094</c:v>
                </c:pt>
                <c:pt idx="232">
                  <c:v>-15</c:v>
                </c:pt>
                <c:pt idx="233">
                  <c:v>-14.899999618530273</c:v>
                </c:pt>
                <c:pt idx="234">
                  <c:v>-14.799999237060547</c:v>
                </c:pt>
                <c:pt idx="235">
                  <c:v>-14.69999885559082</c:v>
                </c:pt>
                <c:pt idx="236">
                  <c:v>-14.599998474121094</c:v>
                </c:pt>
                <c:pt idx="237">
                  <c:v>-14.5</c:v>
                </c:pt>
                <c:pt idx="238">
                  <c:v>-14.399999618530273</c:v>
                </c:pt>
                <c:pt idx="239">
                  <c:v>-14.299999237060547</c:v>
                </c:pt>
                <c:pt idx="240">
                  <c:v>-14.19999885559082</c:v>
                </c:pt>
                <c:pt idx="241">
                  <c:v>-14.099998474121094</c:v>
                </c:pt>
                <c:pt idx="242">
                  <c:v>-14</c:v>
                </c:pt>
                <c:pt idx="243">
                  <c:v>-13.899999618530273</c:v>
                </c:pt>
                <c:pt idx="244">
                  <c:v>-13.799999237060547</c:v>
                </c:pt>
                <c:pt idx="245">
                  <c:v>-13.69999885559082</c:v>
                </c:pt>
                <c:pt idx="246">
                  <c:v>-13.599998474121094</c:v>
                </c:pt>
                <c:pt idx="247">
                  <c:v>-13.5</c:v>
                </c:pt>
                <c:pt idx="248">
                  <c:v>-13.399999618530273</c:v>
                </c:pt>
                <c:pt idx="249">
                  <c:v>-13.299999237060547</c:v>
                </c:pt>
                <c:pt idx="250">
                  <c:v>-13.19999885559082</c:v>
                </c:pt>
                <c:pt idx="251">
                  <c:v>-13.099998474121094</c:v>
                </c:pt>
                <c:pt idx="252">
                  <c:v>-13</c:v>
                </c:pt>
                <c:pt idx="253">
                  <c:v>-12.899999618530273</c:v>
                </c:pt>
                <c:pt idx="254">
                  <c:v>-12.799999237060547</c:v>
                </c:pt>
                <c:pt idx="255">
                  <c:v>-12.69999885559082</c:v>
                </c:pt>
                <c:pt idx="256">
                  <c:v>-12.599998474121094</c:v>
                </c:pt>
                <c:pt idx="257">
                  <c:v>-12.5</c:v>
                </c:pt>
                <c:pt idx="258">
                  <c:v>-12.399999618530273</c:v>
                </c:pt>
                <c:pt idx="259">
                  <c:v>-12.299999237060547</c:v>
                </c:pt>
                <c:pt idx="260">
                  <c:v>-12.19999885559082</c:v>
                </c:pt>
                <c:pt idx="261">
                  <c:v>-12.099998474121094</c:v>
                </c:pt>
                <c:pt idx="262">
                  <c:v>-12</c:v>
                </c:pt>
                <c:pt idx="263">
                  <c:v>-11.899999618530273</c:v>
                </c:pt>
                <c:pt idx="264">
                  <c:v>-11.799999237060547</c:v>
                </c:pt>
                <c:pt idx="265">
                  <c:v>-11.69999885559082</c:v>
                </c:pt>
                <c:pt idx="266">
                  <c:v>-11.599998474121094</c:v>
                </c:pt>
                <c:pt idx="267">
                  <c:v>-11.5</c:v>
                </c:pt>
                <c:pt idx="268">
                  <c:v>-11.399999618530273</c:v>
                </c:pt>
                <c:pt idx="269">
                  <c:v>-11.299999237060547</c:v>
                </c:pt>
                <c:pt idx="270">
                  <c:v>-11.19999885559082</c:v>
                </c:pt>
                <c:pt idx="271">
                  <c:v>-11.099998474121094</c:v>
                </c:pt>
                <c:pt idx="272">
                  <c:v>-11</c:v>
                </c:pt>
                <c:pt idx="273">
                  <c:v>-10.899999618530273</c:v>
                </c:pt>
                <c:pt idx="274">
                  <c:v>-10.799999237060547</c:v>
                </c:pt>
                <c:pt idx="275">
                  <c:v>-10.69999885559082</c:v>
                </c:pt>
                <c:pt idx="276">
                  <c:v>-10.599998474121094</c:v>
                </c:pt>
                <c:pt idx="277">
                  <c:v>-10.5</c:v>
                </c:pt>
                <c:pt idx="278">
                  <c:v>-10.399999618530273</c:v>
                </c:pt>
                <c:pt idx="279">
                  <c:v>-10.299999237060547</c:v>
                </c:pt>
                <c:pt idx="280">
                  <c:v>-10.19999885559082</c:v>
                </c:pt>
                <c:pt idx="281">
                  <c:v>-10.099998474121094</c:v>
                </c:pt>
                <c:pt idx="282">
                  <c:v>-10</c:v>
                </c:pt>
                <c:pt idx="283">
                  <c:v>-9.8999996185302734</c:v>
                </c:pt>
                <c:pt idx="284">
                  <c:v>-9.7999992370605469</c:v>
                </c:pt>
                <c:pt idx="285">
                  <c:v>-9.6999988555908203</c:v>
                </c:pt>
                <c:pt idx="286">
                  <c:v>-9.5999984741210938</c:v>
                </c:pt>
                <c:pt idx="287">
                  <c:v>-9.5</c:v>
                </c:pt>
                <c:pt idx="288">
                  <c:v>-9.3999996185302734</c:v>
                </c:pt>
                <c:pt idx="289">
                  <c:v>-9.2999992370605469</c:v>
                </c:pt>
                <c:pt idx="290">
                  <c:v>-9.1999988555908203</c:v>
                </c:pt>
                <c:pt idx="291">
                  <c:v>-9.0999984741210938</c:v>
                </c:pt>
                <c:pt idx="292">
                  <c:v>-9</c:v>
                </c:pt>
                <c:pt idx="293">
                  <c:v>-8.8999996185302734</c:v>
                </c:pt>
                <c:pt idx="294">
                  <c:v>-8.7999992370605469</c:v>
                </c:pt>
                <c:pt idx="295">
                  <c:v>-8.6999988555908203</c:v>
                </c:pt>
                <c:pt idx="296">
                  <c:v>-8.5999984741210938</c:v>
                </c:pt>
                <c:pt idx="297">
                  <c:v>-8.5</c:v>
                </c:pt>
                <c:pt idx="298">
                  <c:v>-8.3999996185302734</c:v>
                </c:pt>
                <c:pt idx="299">
                  <c:v>-8.2999992370605469</c:v>
                </c:pt>
                <c:pt idx="300">
                  <c:v>-8.1999988555908203</c:v>
                </c:pt>
                <c:pt idx="301">
                  <c:v>-8.0999984741210938</c:v>
                </c:pt>
                <c:pt idx="302">
                  <c:v>-8</c:v>
                </c:pt>
                <c:pt idx="303">
                  <c:v>-7.8999996185302734</c:v>
                </c:pt>
                <c:pt idx="304">
                  <c:v>-7.7999992370605469</c:v>
                </c:pt>
                <c:pt idx="305">
                  <c:v>-7.6999988555908203</c:v>
                </c:pt>
                <c:pt idx="306">
                  <c:v>-7.5999984741210938</c:v>
                </c:pt>
                <c:pt idx="307">
                  <c:v>-7.5</c:v>
                </c:pt>
                <c:pt idx="308">
                  <c:v>-7.3999996185302734</c:v>
                </c:pt>
                <c:pt idx="309">
                  <c:v>-7.2999992370605469</c:v>
                </c:pt>
                <c:pt idx="310">
                  <c:v>-7.1999988555908203</c:v>
                </c:pt>
                <c:pt idx="311">
                  <c:v>-7.0999984741210938</c:v>
                </c:pt>
                <c:pt idx="312">
                  <c:v>-7</c:v>
                </c:pt>
                <c:pt idx="313">
                  <c:v>-6.8999996185302734</c:v>
                </c:pt>
                <c:pt idx="314">
                  <c:v>-6.7999992370605469</c:v>
                </c:pt>
                <c:pt idx="315">
                  <c:v>-6.6999988555908203</c:v>
                </c:pt>
                <c:pt idx="316">
                  <c:v>-6.5999984741210938</c:v>
                </c:pt>
                <c:pt idx="317">
                  <c:v>-6.5</c:v>
                </c:pt>
                <c:pt idx="318">
                  <c:v>-6.3999996185302734</c:v>
                </c:pt>
                <c:pt idx="319">
                  <c:v>-6.2999992370605469</c:v>
                </c:pt>
                <c:pt idx="320">
                  <c:v>-6.2000007629394531</c:v>
                </c:pt>
                <c:pt idx="321">
                  <c:v>-6.0999984741210938</c:v>
                </c:pt>
                <c:pt idx="322">
                  <c:v>-6</c:v>
                </c:pt>
                <c:pt idx="323">
                  <c:v>-5.8999977111816406</c:v>
                </c:pt>
                <c:pt idx="324">
                  <c:v>-5.7999992370605469</c:v>
                </c:pt>
                <c:pt idx="325">
                  <c:v>-5.7000007629394531</c:v>
                </c:pt>
                <c:pt idx="326">
                  <c:v>-5.5999984741210938</c:v>
                </c:pt>
                <c:pt idx="327">
                  <c:v>-5.5</c:v>
                </c:pt>
                <c:pt idx="328">
                  <c:v>-5.3999977111816406</c:v>
                </c:pt>
                <c:pt idx="329">
                  <c:v>-5.2999992370605469</c:v>
                </c:pt>
                <c:pt idx="330">
                  <c:v>-5.2000007629394531</c:v>
                </c:pt>
                <c:pt idx="331">
                  <c:v>-5.0999984741210938</c:v>
                </c:pt>
                <c:pt idx="332">
                  <c:v>-5</c:v>
                </c:pt>
                <c:pt idx="333">
                  <c:v>-4.8999977111816406</c:v>
                </c:pt>
                <c:pt idx="334">
                  <c:v>-4.7999992370605469</c:v>
                </c:pt>
                <c:pt idx="335">
                  <c:v>-4.7000007629394531</c:v>
                </c:pt>
                <c:pt idx="336">
                  <c:v>-4.5999984741210938</c:v>
                </c:pt>
                <c:pt idx="337">
                  <c:v>-4.5</c:v>
                </c:pt>
                <c:pt idx="338">
                  <c:v>-4.3999977111816406</c:v>
                </c:pt>
                <c:pt idx="339">
                  <c:v>-4.2999992370605469</c:v>
                </c:pt>
                <c:pt idx="340">
                  <c:v>-4.2000007629394531</c:v>
                </c:pt>
                <c:pt idx="341">
                  <c:v>-4.0999984741210938</c:v>
                </c:pt>
                <c:pt idx="342">
                  <c:v>-4</c:v>
                </c:pt>
                <c:pt idx="343">
                  <c:v>-3.8999977111816406</c:v>
                </c:pt>
                <c:pt idx="344">
                  <c:v>-3.7999992370605469</c:v>
                </c:pt>
                <c:pt idx="345">
                  <c:v>-3.7000007629394531</c:v>
                </c:pt>
                <c:pt idx="346">
                  <c:v>-3.5999984741210938</c:v>
                </c:pt>
                <c:pt idx="347">
                  <c:v>-3.5</c:v>
                </c:pt>
                <c:pt idx="348">
                  <c:v>-3.3999977111816406</c:v>
                </c:pt>
                <c:pt idx="349">
                  <c:v>-3.2999992370605469</c:v>
                </c:pt>
                <c:pt idx="350">
                  <c:v>-3.2000007629394531</c:v>
                </c:pt>
                <c:pt idx="351">
                  <c:v>-3.0999984741210938</c:v>
                </c:pt>
                <c:pt idx="352">
                  <c:v>-3</c:v>
                </c:pt>
                <c:pt idx="353">
                  <c:v>-2.8999977111816406</c:v>
                </c:pt>
                <c:pt idx="354">
                  <c:v>-2.7999992370605469</c:v>
                </c:pt>
                <c:pt idx="355">
                  <c:v>-2.7000007629394531</c:v>
                </c:pt>
                <c:pt idx="356">
                  <c:v>-2.5999984741210938</c:v>
                </c:pt>
                <c:pt idx="357">
                  <c:v>-2.5</c:v>
                </c:pt>
                <c:pt idx="358">
                  <c:v>-2.3999977111816406</c:v>
                </c:pt>
                <c:pt idx="359">
                  <c:v>-2.2999992370605469</c:v>
                </c:pt>
                <c:pt idx="360">
                  <c:v>-2.2000007629394531</c:v>
                </c:pt>
                <c:pt idx="361">
                  <c:v>-2.0999984741210938</c:v>
                </c:pt>
                <c:pt idx="362">
                  <c:v>-2</c:v>
                </c:pt>
                <c:pt idx="363">
                  <c:v>-1.8999977111816406</c:v>
                </c:pt>
                <c:pt idx="364">
                  <c:v>-1.7999992370605469</c:v>
                </c:pt>
                <c:pt idx="365">
                  <c:v>-1.7000007629394531</c:v>
                </c:pt>
                <c:pt idx="366">
                  <c:v>-1.5999984741210938</c:v>
                </c:pt>
                <c:pt idx="367">
                  <c:v>-1.5</c:v>
                </c:pt>
                <c:pt idx="368">
                  <c:v>-1.3999977111816406</c:v>
                </c:pt>
                <c:pt idx="369">
                  <c:v>-1.2999992370605469</c:v>
                </c:pt>
                <c:pt idx="370">
                  <c:v>-1.2000007629394531</c:v>
                </c:pt>
                <c:pt idx="371">
                  <c:v>-1.0999984741210938</c:v>
                </c:pt>
                <c:pt idx="372">
                  <c:v>-1</c:v>
                </c:pt>
                <c:pt idx="373">
                  <c:v>-0.89999771118164063</c:v>
                </c:pt>
                <c:pt idx="374">
                  <c:v>-0.79999923706054688</c:v>
                </c:pt>
                <c:pt idx="375">
                  <c:v>-0.70000076293945313</c:v>
                </c:pt>
                <c:pt idx="376">
                  <c:v>-0.59999847412109375</c:v>
                </c:pt>
                <c:pt idx="377">
                  <c:v>-0.5</c:v>
                </c:pt>
                <c:pt idx="378">
                  <c:v>-0.39999771118164063</c:v>
                </c:pt>
                <c:pt idx="379">
                  <c:v>-0.29999923706054688</c:v>
                </c:pt>
                <c:pt idx="380">
                  <c:v>-0.20000076293945313</c:v>
                </c:pt>
                <c:pt idx="381">
                  <c:v>-9.999847412109375E-2</c:v>
                </c:pt>
                <c:pt idx="382">
                  <c:v>0</c:v>
                </c:pt>
                <c:pt idx="383">
                  <c:v>0.10000228881835938</c:v>
                </c:pt>
                <c:pt idx="384">
                  <c:v>0.20000076293945313</c:v>
                </c:pt>
                <c:pt idx="385">
                  <c:v>0.29999923706054688</c:v>
                </c:pt>
                <c:pt idx="386">
                  <c:v>0.40000152587890625</c:v>
                </c:pt>
                <c:pt idx="387">
                  <c:v>0.5</c:v>
                </c:pt>
                <c:pt idx="388">
                  <c:v>0.60000228881835938</c:v>
                </c:pt>
                <c:pt idx="389">
                  <c:v>0.70000076293945313</c:v>
                </c:pt>
                <c:pt idx="390">
                  <c:v>0.79999923706054688</c:v>
                </c:pt>
                <c:pt idx="391">
                  <c:v>0.90000152587890625</c:v>
                </c:pt>
                <c:pt idx="392">
                  <c:v>1</c:v>
                </c:pt>
                <c:pt idx="393">
                  <c:v>1.1000022888183594</c:v>
                </c:pt>
                <c:pt idx="394">
                  <c:v>1.2000007629394531</c:v>
                </c:pt>
                <c:pt idx="395">
                  <c:v>1.2999992370605469</c:v>
                </c:pt>
                <c:pt idx="396">
                  <c:v>1.4000015258789063</c:v>
                </c:pt>
                <c:pt idx="397">
                  <c:v>1.5</c:v>
                </c:pt>
                <c:pt idx="398">
                  <c:v>1.6000022888183594</c:v>
                </c:pt>
                <c:pt idx="399">
                  <c:v>1.7000007629394531</c:v>
                </c:pt>
                <c:pt idx="400">
                  <c:v>1.7999992370605469</c:v>
                </c:pt>
                <c:pt idx="401">
                  <c:v>1.9000015258789063</c:v>
                </c:pt>
                <c:pt idx="402">
                  <c:v>2</c:v>
                </c:pt>
                <c:pt idx="403">
                  <c:v>2.1000022888183594</c:v>
                </c:pt>
                <c:pt idx="404">
                  <c:v>2.2000007629394531</c:v>
                </c:pt>
                <c:pt idx="405">
                  <c:v>2.2999992370605469</c:v>
                </c:pt>
                <c:pt idx="406">
                  <c:v>2.4000015258789063</c:v>
                </c:pt>
                <c:pt idx="407">
                  <c:v>2.5</c:v>
                </c:pt>
                <c:pt idx="408">
                  <c:v>2.6000022888183594</c:v>
                </c:pt>
                <c:pt idx="409">
                  <c:v>2.7000007629394531</c:v>
                </c:pt>
                <c:pt idx="410">
                  <c:v>2.7999992370605469</c:v>
                </c:pt>
                <c:pt idx="411">
                  <c:v>2.9000015258789063</c:v>
                </c:pt>
                <c:pt idx="412">
                  <c:v>3</c:v>
                </c:pt>
                <c:pt idx="413">
                  <c:v>3.1000022888183594</c:v>
                </c:pt>
                <c:pt idx="414">
                  <c:v>3.2000007629394531</c:v>
                </c:pt>
                <c:pt idx="415">
                  <c:v>3.2999992370605469</c:v>
                </c:pt>
                <c:pt idx="416">
                  <c:v>3.4000015258789063</c:v>
                </c:pt>
                <c:pt idx="417">
                  <c:v>3.5</c:v>
                </c:pt>
                <c:pt idx="418">
                  <c:v>3.6000022888183594</c:v>
                </c:pt>
                <c:pt idx="419">
                  <c:v>3.7000007629394531</c:v>
                </c:pt>
                <c:pt idx="420">
                  <c:v>3.7999992370605469</c:v>
                </c:pt>
                <c:pt idx="421">
                  <c:v>3.9000015258789063</c:v>
                </c:pt>
                <c:pt idx="422">
                  <c:v>4</c:v>
                </c:pt>
                <c:pt idx="423">
                  <c:v>4.1000022888183594</c:v>
                </c:pt>
                <c:pt idx="424">
                  <c:v>4.2000007629394531</c:v>
                </c:pt>
                <c:pt idx="425">
                  <c:v>4.2999992370605469</c:v>
                </c:pt>
                <c:pt idx="426">
                  <c:v>4.4000015258789063</c:v>
                </c:pt>
                <c:pt idx="427">
                  <c:v>4.5</c:v>
                </c:pt>
                <c:pt idx="428">
                  <c:v>4.6000022888183594</c:v>
                </c:pt>
                <c:pt idx="429">
                  <c:v>4.7000007629394531</c:v>
                </c:pt>
                <c:pt idx="430">
                  <c:v>4.7999992370605469</c:v>
                </c:pt>
                <c:pt idx="431">
                  <c:v>4.9000015258789063</c:v>
                </c:pt>
                <c:pt idx="432">
                  <c:v>5</c:v>
                </c:pt>
                <c:pt idx="433">
                  <c:v>5.1000022888183594</c:v>
                </c:pt>
                <c:pt idx="434">
                  <c:v>5.2000007629394531</c:v>
                </c:pt>
                <c:pt idx="435">
                  <c:v>5.2999992370605469</c:v>
                </c:pt>
                <c:pt idx="436">
                  <c:v>5.4000015258789063</c:v>
                </c:pt>
                <c:pt idx="437">
                  <c:v>5.5</c:v>
                </c:pt>
                <c:pt idx="438">
                  <c:v>5.6000022888183594</c:v>
                </c:pt>
                <c:pt idx="439">
                  <c:v>5.7000007629394531</c:v>
                </c:pt>
                <c:pt idx="440">
                  <c:v>5.7999992370605469</c:v>
                </c:pt>
                <c:pt idx="441">
                  <c:v>5.9000015258789063</c:v>
                </c:pt>
                <c:pt idx="442">
                  <c:v>6</c:v>
                </c:pt>
                <c:pt idx="443">
                  <c:v>6.1000022888183594</c:v>
                </c:pt>
                <c:pt idx="444">
                  <c:v>6.2000007629394531</c:v>
                </c:pt>
                <c:pt idx="445">
                  <c:v>6.2999992370605469</c:v>
                </c:pt>
                <c:pt idx="446">
                  <c:v>6.4000015258789063</c:v>
                </c:pt>
                <c:pt idx="447">
                  <c:v>6.5</c:v>
                </c:pt>
                <c:pt idx="448">
                  <c:v>6.6000022888183594</c:v>
                </c:pt>
                <c:pt idx="449">
                  <c:v>6.7000007629394531</c:v>
                </c:pt>
                <c:pt idx="450">
                  <c:v>6.7999992370605469</c:v>
                </c:pt>
                <c:pt idx="451">
                  <c:v>6.9000015258789063</c:v>
                </c:pt>
                <c:pt idx="452">
                  <c:v>7</c:v>
                </c:pt>
                <c:pt idx="453">
                  <c:v>7.1000022888183594</c:v>
                </c:pt>
                <c:pt idx="454">
                  <c:v>7.2000007629394531</c:v>
                </c:pt>
                <c:pt idx="455">
                  <c:v>7.2999992370605469</c:v>
                </c:pt>
                <c:pt idx="456">
                  <c:v>7.4000015258789063</c:v>
                </c:pt>
                <c:pt idx="457">
                  <c:v>7.5</c:v>
                </c:pt>
                <c:pt idx="458">
                  <c:v>7.6000022888183594</c:v>
                </c:pt>
                <c:pt idx="459">
                  <c:v>7.7000007629394531</c:v>
                </c:pt>
                <c:pt idx="460">
                  <c:v>7.7999992370605469</c:v>
                </c:pt>
                <c:pt idx="461">
                  <c:v>7.9000015258789063</c:v>
                </c:pt>
                <c:pt idx="462">
                  <c:v>8</c:v>
                </c:pt>
                <c:pt idx="463">
                  <c:v>8.1000022888183594</c:v>
                </c:pt>
                <c:pt idx="464">
                  <c:v>8.2000007629394531</c:v>
                </c:pt>
                <c:pt idx="465">
                  <c:v>8.2999992370605469</c:v>
                </c:pt>
                <c:pt idx="466">
                  <c:v>8.4000015258789063</c:v>
                </c:pt>
                <c:pt idx="467">
                  <c:v>8.5</c:v>
                </c:pt>
                <c:pt idx="468">
                  <c:v>8.6000022888183594</c:v>
                </c:pt>
                <c:pt idx="469">
                  <c:v>8.7000007629394531</c:v>
                </c:pt>
                <c:pt idx="470">
                  <c:v>8.7999992370605469</c:v>
                </c:pt>
                <c:pt idx="471">
                  <c:v>8.9000015258789063</c:v>
                </c:pt>
                <c:pt idx="472">
                  <c:v>9</c:v>
                </c:pt>
                <c:pt idx="473">
                  <c:v>9.1000022888183594</c:v>
                </c:pt>
                <c:pt idx="474">
                  <c:v>9.2000007629394531</c:v>
                </c:pt>
                <c:pt idx="475">
                  <c:v>9.2999992370605469</c:v>
                </c:pt>
                <c:pt idx="476">
                  <c:v>9.4000015258789063</c:v>
                </c:pt>
                <c:pt idx="477">
                  <c:v>9.5</c:v>
                </c:pt>
                <c:pt idx="478">
                  <c:v>9.6000022888183594</c:v>
                </c:pt>
                <c:pt idx="479">
                  <c:v>9.7000007629394531</c:v>
                </c:pt>
                <c:pt idx="480">
                  <c:v>9.7999992370605469</c:v>
                </c:pt>
                <c:pt idx="481">
                  <c:v>9.9000015258789063</c:v>
                </c:pt>
                <c:pt idx="482">
                  <c:v>10</c:v>
                </c:pt>
                <c:pt idx="483">
                  <c:v>10.100002288818359</c:v>
                </c:pt>
                <c:pt idx="484">
                  <c:v>10.200000762939453</c:v>
                </c:pt>
                <c:pt idx="485">
                  <c:v>10.299999237060547</c:v>
                </c:pt>
                <c:pt idx="486">
                  <c:v>10.400001525878906</c:v>
                </c:pt>
                <c:pt idx="487">
                  <c:v>10.5</c:v>
                </c:pt>
                <c:pt idx="488">
                  <c:v>10.600002288818359</c:v>
                </c:pt>
                <c:pt idx="489">
                  <c:v>10.700000762939453</c:v>
                </c:pt>
                <c:pt idx="490">
                  <c:v>10.799999237060547</c:v>
                </c:pt>
                <c:pt idx="491">
                  <c:v>10.900001525878906</c:v>
                </c:pt>
                <c:pt idx="492">
                  <c:v>11</c:v>
                </c:pt>
                <c:pt idx="493">
                  <c:v>11.100002288818359</c:v>
                </c:pt>
                <c:pt idx="494">
                  <c:v>11.200000762939453</c:v>
                </c:pt>
                <c:pt idx="495">
                  <c:v>11.299999237060547</c:v>
                </c:pt>
                <c:pt idx="496">
                  <c:v>11.400001525878906</c:v>
                </c:pt>
                <c:pt idx="497">
                  <c:v>11.5</c:v>
                </c:pt>
                <c:pt idx="498">
                  <c:v>11.600002288818359</c:v>
                </c:pt>
                <c:pt idx="499">
                  <c:v>11.700000762939453</c:v>
                </c:pt>
                <c:pt idx="500">
                  <c:v>11.799999237060547</c:v>
                </c:pt>
                <c:pt idx="501">
                  <c:v>11.900001525878906</c:v>
                </c:pt>
                <c:pt idx="502">
                  <c:v>12</c:v>
                </c:pt>
                <c:pt idx="503">
                  <c:v>12.100002288818359</c:v>
                </c:pt>
                <c:pt idx="504">
                  <c:v>12.200000762939453</c:v>
                </c:pt>
                <c:pt idx="505">
                  <c:v>12.299999237060547</c:v>
                </c:pt>
                <c:pt idx="506">
                  <c:v>12.400001525878906</c:v>
                </c:pt>
                <c:pt idx="507">
                  <c:v>12.5</c:v>
                </c:pt>
                <c:pt idx="508">
                  <c:v>12.600002288818359</c:v>
                </c:pt>
                <c:pt idx="509">
                  <c:v>12.700000762939453</c:v>
                </c:pt>
                <c:pt idx="510">
                  <c:v>12.799999237060547</c:v>
                </c:pt>
                <c:pt idx="511">
                  <c:v>12.900001525878906</c:v>
                </c:pt>
                <c:pt idx="512">
                  <c:v>13</c:v>
                </c:pt>
                <c:pt idx="513">
                  <c:v>13.100002288818359</c:v>
                </c:pt>
                <c:pt idx="514">
                  <c:v>13.200000762939453</c:v>
                </c:pt>
                <c:pt idx="515">
                  <c:v>13.299999237060547</c:v>
                </c:pt>
                <c:pt idx="516">
                  <c:v>13.400001525878906</c:v>
                </c:pt>
                <c:pt idx="517">
                  <c:v>13.5</c:v>
                </c:pt>
                <c:pt idx="518">
                  <c:v>13.600002288818359</c:v>
                </c:pt>
                <c:pt idx="519">
                  <c:v>13.700000762939453</c:v>
                </c:pt>
                <c:pt idx="520">
                  <c:v>13.799999237060547</c:v>
                </c:pt>
                <c:pt idx="521">
                  <c:v>13.900001525878906</c:v>
                </c:pt>
                <c:pt idx="522">
                  <c:v>14</c:v>
                </c:pt>
                <c:pt idx="523">
                  <c:v>14.100002288818359</c:v>
                </c:pt>
                <c:pt idx="524">
                  <c:v>14.200000762939453</c:v>
                </c:pt>
                <c:pt idx="525">
                  <c:v>14.299999237060547</c:v>
                </c:pt>
                <c:pt idx="526">
                  <c:v>14.400001525878906</c:v>
                </c:pt>
                <c:pt idx="527">
                  <c:v>14.5</c:v>
                </c:pt>
                <c:pt idx="528">
                  <c:v>14.600002288818359</c:v>
                </c:pt>
                <c:pt idx="529">
                  <c:v>14.700000762939453</c:v>
                </c:pt>
                <c:pt idx="530">
                  <c:v>14.799999237060547</c:v>
                </c:pt>
                <c:pt idx="531">
                  <c:v>14.900001525878906</c:v>
                </c:pt>
                <c:pt idx="532">
                  <c:v>15</c:v>
                </c:pt>
                <c:pt idx="533">
                  <c:v>15.100002288818359</c:v>
                </c:pt>
                <c:pt idx="534">
                  <c:v>15.200000762939453</c:v>
                </c:pt>
                <c:pt idx="535">
                  <c:v>15.299999237060547</c:v>
                </c:pt>
                <c:pt idx="536">
                  <c:v>15.400001525878906</c:v>
                </c:pt>
                <c:pt idx="537">
                  <c:v>15.5</c:v>
                </c:pt>
                <c:pt idx="538">
                  <c:v>15.600002288818359</c:v>
                </c:pt>
                <c:pt idx="539">
                  <c:v>15.700000762939453</c:v>
                </c:pt>
                <c:pt idx="540">
                  <c:v>15.799999237060547</c:v>
                </c:pt>
                <c:pt idx="541">
                  <c:v>15.900001525878906</c:v>
                </c:pt>
                <c:pt idx="542">
                  <c:v>16</c:v>
                </c:pt>
                <c:pt idx="543">
                  <c:v>16.100002288818359</c:v>
                </c:pt>
                <c:pt idx="544">
                  <c:v>16.200000762939453</c:v>
                </c:pt>
                <c:pt idx="545">
                  <c:v>16.299999237060547</c:v>
                </c:pt>
                <c:pt idx="546">
                  <c:v>16.400001525878906</c:v>
                </c:pt>
                <c:pt idx="547">
                  <c:v>16.5</c:v>
                </c:pt>
                <c:pt idx="548">
                  <c:v>16.600002288818359</c:v>
                </c:pt>
                <c:pt idx="549">
                  <c:v>16.700000762939453</c:v>
                </c:pt>
                <c:pt idx="550">
                  <c:v>16.799999237060547</c:v>
                </c:pt>
                <c:pt idx="551">
                  <c:v>16.900001525878906</c:v>
                </c:pt>
                <c:pt idx="552">
                  <c:v>17</c:v>
                </c:pt>
                <c:pt idx="553">
                  <c:v>17.100002288818359</c:v>
                </c:pt>
                <c:pt idx="554">
                  <c:v>17.200000762939453</c:v>
                </c:pt>
                <c:pt idx="555">
                  <c:v>17.299999237060547</c:v>
                </c:pt>
                <c:pt idx="556">
                  <c:v>17.400001525878906</c:v>
                </c:pt>
                <c:pt idx="557">
                  <c:v>17.5</c:v>
                </c:pt>
                <c:pt idx="558">
                  <c:v>17.600002288818359</c:v>
                </c:pt>
                <c:pt idx="559">
                  <c:v>17.700000762939453</c:v>
                </c:pt>
                <c:pt idx="560">
                  <c:v>17.799999237060547</c:v>
                </c:pt>
                <c:pt idx="561">
                  <c:v>17.900001525878906</c:v>
                </c:pt>
                <c:pt idx="562">
                  <c:v>18</c:v>
                </c:pt>
                <c:pt idx="563">
                  <c:v>18.100002288818359</c:v>
                </c:pt>
                <c:pt idx="564">
                  <c:v>18.200000762939453</c:v>
                </c:pt>
                <c:pt idx="565">
                  <c:v>18.299999237060547</c:v>
                </c:pt>
                <c:pt idx="566">
                  <c:v>18.400001525878906</c:v>
                </c:pt>
                <c:pt idx="567">
                  <c:v>18.5</c:v>
                </c:pt>
                <c:pt idx="568">
                  <c:v>18.600002288818359</c:v>
                </c:pt>
                <c:pt idx="569">
                  <c:v>18.700000762939453</c:v>
                </c:pt>
                <c:pt idx="570">
                  <c:v>18.799999237060547</c:v>
                </c:pt>
                <c:pt idx="571">
                  <c:v>18.900001525878906</c:v>
                </c:pt>
                <c:pt idx="572">
                  <c:v>19</c:v>
                </c:pt>
                <c:pt idx="573">
                  <c:v>19.100002288818359</c:v>
                </c:pt>
                <c:pt idx="574">
                  <c:v>19.200000762939453</c:v>
                </c:pt>
                <c:pt idx="575">
                  <c:v>19.299999237060547</c:v>
                </c:pt>
                <c:pt idx="576">
                  <c:v>19.400001525878906</c:v>
                </c:pt>
                <c:pt idx="577">
                  <c:v>19.5</c:v>
                </c:pt>
                <c:pt idx="578">
                  <c:v>19.600002288818359</c:v>
                </c:pt>
                <c:pt idx="579">
                  <c:v>19.700000762939453</c:v>
                </c:pt>
                <c:pt idx="580">
                  <c:v>19.799999237060547</c:v>
                </c:pt>
                <c:pt idx="581">
                  <c:v>19.900001525878906</c:v>
                </c:pt>
                <c:pt idx="582">
                  <c:v>20</c:v>
                </c:pt>
                <c:pt idx="583">
                  <c:v>20.100002288818359</c:v>
                </c:pt>
                <c:pt idx="584">
                  <c:v>20.200000762939453</c:v>
                </c:pt>
                <c:pt idx="585">
                  <c:v>20.299999237060547</c:v>
                </c:pt>
                <c:pt idx="586">
                  <c:v>20.400001525878906</c:v>
                </c:pt>
                <c:pt idx="587">
                  <c:v>20.5</c:v>
                </c:pt>
                <c:pt idx="588">
                  <c:v>20.600002288818359</c:v>
                </c:pt>
                <c:pt idx="589">
                  <c:v>20.700000762939453</c:v>
                </c:pt>
                <c:pt idx="590">
                  <c:v>20.799999237060547</c:v>
                </c:pt>
                <c:pt idx="591">
                  <c:v>20.900001525878906</c:v>
                </c:pt>
                <c:pt idx="592">
                  <c:v>21</c:v>
                </c:pt>
                <c:pt idx="593">
                  <c:v>21.100002288818359</c:v>
                </c:pt>
                <c:pt idx="594">
                  <c:v>21.200000762939453</c:v>
                </c:pt>
                <c:pt idx="595">
                  <c:v>21.299999237060547</c:v>
                </c:pt>
                <c:pt idx="596">
                  <c:v>21.400001525878906</c:v>
                </c:pt>
                <c:pt idx="597">
                  <c:v>21.5</c:v>
                </c:pt>
                <c:pt idx="598">
                  <c:v>21.600002288818359</c:v>
                </c:pt>
                <c:pt idx="599">
                  <c:v>21.700000762939453</c:v>
                </c:pt>
                <c:pt idx="600">
                  <c:v>21.799999237060547</c:v>
                </c:pt>
                <c:pt idx="601">
                  <c:v>21.900001525878906</c:v>
                </c:pt>
                <c:pt idx="602">
                  <c:v>22</c:v>
                </c:pt>
                <c:pt idx="603">
                  <c:v>22.100002288818359</c:v>
                </c:pt>
                <c:pt idx="604">
                  <c:v>22.200000762939453</c:v>
                </c:pt>
                <c:pt idx="605">
                  <c:v>22.299999237060547</c:v>
                </c:pt>
                <c:pt idx="606">
                  <c:v>22.400001525878906</c:v>
                </c:pt>
                <c:pt idx="607">
                  <c:v>22.5</c:v>
                </c:pt>
                <c:pt idx="608">
                  <c:v>22.600002288818359</c:v>
                </c:pt>
                <c:pt idx="609">
                  <c:v>22.700000762939453</c:v>
                </c:pt>
                <c:pt idx="610">
                  <c:v>22.799999237060547</c:v>
                </c:pt>
                <c:pt idx="611">
                  <c:v>22.900001525878906</c:v>
                </c:pt>
                <c:pt idx="612">
                  <c:v>23</c:v>
                </c:pt>
                <c:pt idx="613">
                  <c:v>23.100002288818359</c:v>
                </c:pt>
                <c:pt idx="614">
                  <c:v>23.200000762939453</c:v>
                </c:pt>
                <c:pt idx="615">
                  <c:v>23.299999237060547</c:v>
                </c:pt>
                <c:pt idx="616">
                  <c:v>23.400001525878906</c:v>
                </c:pt>
                <c:pt idx="617">
                  <c:v>23.5</c:v>
                </c:pt>
                <c:pt idx="618">
                  <c:v>23.600002288818359</c:v>
                </c:pt>
                <c:pt idx="619">
                  <c:v>23.700000762939453</c:v>
                </c:pt>
                <c:pt idx="620">
                  <c:v>23.799999237060547</c:v>
                </c:pt>
                <c:pt idx="621">
                  <c:v>23.900001525878906</c:v>
                </c:pt>
                <c:pt idx="622">
                  <c:v>24</c:v>
                </c:pt>
                <c:pt idx="623">
                  <c:v>24.100002288818359</c:v>
                </c:pt>
                <c:pt idx="624">
                  <c:v>24.200000762939453</c:v>
                </c:pt>
                <c:pt idx="625">
                  <c:v>24.299999237060547</c:v>
                </c:pt>
                <c:pt idx="626">
                  <c:v>24.400001525878906</c:v>
                </c:pt>
                <c:pt idx="627">
                  <c:v>24.5</c:v>
                </c:pt>
                <c:pt idx="628">
                  <c:v>24.600002288818359</c:v>
                </c:pt>
                <c:pt idx="629">
                  <c:v>24.700000762939453</c:v>
                </c:pt>
                <c:pt idx="630">
                  <c:v>24.799999237060547</c:v>
                </c:pt>
                <c:pt idx="631">
                  <c:v>24.900001525878906</c:v>
                </c:pt>
                <c:pt idx="632">
                  <c:v>25</c:v>
                </c:pt>
                <c:pt idx="633">
                  <c:v>25.100002288818359</c:v>
                </c:pt>
                <c:pt idx="634">
                  <c:v>25.200000762939453</c:v>
                </c:pt>
                <c:pt idx="635">
                  <c:v>25.299999237060547</c:v>
                </c:pt>
                <c:pt idx="636">
                  <c:v>25.400001525878906</c:v>
                </c:pt>
                <c:pt idx="637">
                  <c:v>25.5</c:v>
                </c:pt>
                <c:pt idx="638">
                  <c:v>25.600002288818359</c:v>
                </c:pt>
                <c:pt idx="639">
                  <c:v>25.700000762939453</c:v>
                </c:pt>
                <c:pt idx="640">
                  <c:v>25.799999237060547</c:v>
                </c:pt>
                <c:pt idx="641">
                  <c:v>25.899997711181641</c:v>
                </c:pt>
                <c:pt idx="642">
                  <c:v>26.000003814697266</c:v>
                </c:pt>
                <c:pt idx="643">
                  <c:v>26.100002288818359</c:v>
                </c:pt>
                <c:pt idx="644">
                  <c:v>26.200000762939453</c:v>
                </c:pt>
                <c:pt idx="645">
                  <c:v>26.299999237060547</c:v>
                </c:pt>
                <c:pt idx="646">
                  <c:v>26.399997711181641</c:v>
                </c:pt>
                <c:pt idx="647">
                  <c:v>26.500003814697266</c:v>
                </c:pt>
                <c:pt idx="648">
                  <c:v>26.600002288818359</c:v>
                </c:pt>
                <c:pt idx="649">
                  <c:v>26.700000762939453</c:v>
                </c:pt>
                <c:pt idx="650">
                  <c:v>26.799999237060547</c:v>
                </c:pt>
                <c:pt idx="651">
                  <c:v>26.899997711181641</c:v>
                </c:pt>
                <c:pt idx="652">
                  <c:v>27.000003814697266</c:v>
                </c:pt>
                <c:pt idx="653">
                  <c:v>27.100002288818359</c:v>
                </c:pt>
                <c:pt idx="654">
                  <c:v>27.200000762939453</c:v>
                </c:pt>
                <c:pt idx="655">
                  <c:v>27.299999237060547</c:v>
                </c:pt>
                <c:pt idx="656">
                  <c:v>27.399997711181641</c:v>
                </c:pt>
                <c:pt idx="657">
                  <c:v>27.500003814697266</c:v>
                </c:pt>
                <c:pt idx="658">
                  <c:v>27.600002288818359</c:v>
                </c:pt>
                <c:pt idx="659">
                  <c:v>27.700000762939453</c:v>
                </c:pt>
                <c:pt idx="660">
                  <c:v>27.799999237060547</c:v>
                </c:pt>
                <c:pt idx="661">
                  <c:v>27.899997711181641</c:v>
                </c:pt>
                <c:pt idx="662">
                  <c:v>28.000003814697266</c:v>
                </c:pt>
                <c:pt idx="663">
                  <c:v>28.100002288818359</c:v>
                </c:pt>
                <c:pt idx="664">
                  <c:v>28.200000762939453</c:v>
                </c:pt>
                <c:pt idx="665">
                  <c:v>28.299999237060547</c:v>
                </c:pt>
                <c:pt idx="666">
                  <c:v>28.399997711181641</c:v>
                </c:pt>
                <c:pt idx="667">
                  <c:v>28.500003814697266</c:v>
                </c:pt>
                <c:pt idx="668">
                  <c:v>28.600002288818359</c:v>
                </c:pt>
                <c:pt idx="669">
                  <c:v>28.700000762939453</c:v>
                </c:pt>
                <c:pt idx="670">
                  <c:v>28.799999237060547</c:v>
                </c:pt>
                <c:pt idx="671">
                  <c:v>28.899997711181641</c:v>
                </c:pt>
                <c:pt idx="672">
                  <c:v>29.000003814697266</c:v>
                </c:pt>
                <c:pt idx="673">
                  <c:v>29.100002288818359</c:v>
                </c:pt>
                <c:pt idx="674">
                  <c:v>29.200000762939453</c:v>
                </c:pt>
                <c:pt idx="675">
                  <c:v>29.299999237060547</c:v>
                </c:pt>
                <c:pt idx="676">
                  <c:v>29.399997711181641</c:v>
                </c:pt>
                <c:pt idx="677">
                  <c:v>29.500003814697266</c:v>
                </c:pt>
                <c:pt idx="678">
                  <c:v>29.600002288818359</c:v>
                </c:pt>
                <c:pt idx="679">
                  <c:v>29.700000762939453</c:v>
                </c:pt>
                <c:pt idx="680">
                  <c:v>29.799999237060547</c:v>
                </c:pt>
                <c:pt idx="681">
                  <c:v>29.899997711181641</c:v>
                </c:pt>
                <c:pt idx="682">
                  <c:v>30.000003814697266</c:v>
                </c:pt>
                <c:pt idx="683">
                  <c:v>30.100002288818359</c:v>
                </c:pt>
                <c:pt idx="684">
                  <c:v>30.200000762939453</c:v>
                </c:pt>
                <c:pt idx="685">
                  <c:v>30.299999237060547</c:v>
                </c:pt>
                <c:pt idx="686">
                  <c:v>30.399997711181641</c:v>
                </c:pt>
                <c:pt idx="687">
                  <c:v>30.500003814697266</c:v>
                </c:pt>
                <c:pt idx="688">
                  <c:v>30.600002288818359</c:v>
                </c:pt>
                <c:pt idx="689">
                  <c:v>30.700000762939453</c:v>
                </c:pt>
                <c:pt idx="690">
                  <c:v>30.799999237060547</c:v>
                </c:pt>
                <c:pt idx="691">
                  <c:v>30.899997711181641</c:v>
                </c:pt>
                <c:pt idx="692">
                  <c:v>31.000003814697266</c:v>
                </c:pt>
                <c:pt idx="693">
                  <c:v>31.100002288818359</c:v>
                </c:pt>
                <c:pt idx="694">
                  <c:v>31.200000762939453</c:v>
                </c:pt>
                <c:pt idx="695">
                  <c:v>31.299999237060547</c:v>
                </c:pt>
                <c:pt idx="696">
                  <c:v>31.399997711181641</c:v>
                </c:pt>
                <c:pt idx="697">
                  <c:v>31.500003814697266</c:v>
                </c:pt>
                <c:pt idx="698">
                  <c:v>31.600002288818359</c:v>
                </c:pt>
                <c:pt idx="699">
                  <c:v>31.700000762939453</c:v>
                </c:pt>
                <c:pt idx="700">
                  <c:v>31.799999237060547</c:v>
                </c:pt>
                <c:pt idx="701">
                  <c:v>31.899997711181641</c:v>
                </c:pt>
                <c:pt idx="702">
                  <c:v>32.000003814697266</c:v>
                </c:pt>
                <c:pt idx="703">
                  <c:v>32.100002288818359</c:v>
                </c:pt>
                <c:pt idx="704">
                  <c:v>32.200000762939453</c:v>
                </c:pt>
                <c:pt idx="705">
                  <c:v>32.299999237060547</c:v>
                </c:pt>
                <c:pt idx="706">
                  <c:v>32.399997711181641</c:v>
                </c:pt>
                <c:pt idx="707">
                  <c:v>32.500003814697266</c:v>
                </c:pt>
                <c:pt idx="708">
                  <c:v>32.600002288818359</c:v>
                </c:pt>
                <c:pt idx="709">
                  <c:v>32.700000762939453</c:v>
                </c:pt>
                <c:pt idx="710">
                  <c:v>32.799999237060547</c:v>
                </c:pt>
                <c:pt idx="711">
                  <c:v>32.899997711181641</c:v>
                </c:pt>
                <c:pt idx="712">
                  <c:v>33.000003814697266</c:v>
                </c:pt>
                <c:pt idx="713">
                  <c:v>33.100002288818359</c:v>
                </c:pt>
                <c:pt idx="714">
                  <c:v>33.200000762939453</c:v>
                </c:pt>
                <c:pt idx="715">
                  <c:v>33.299999237060547</c:v>
                </c:pt>
                <c:pt idx="716">
                  <c:v>33.399997711181641</c:v>
                </c:pt>
                <c:pt idx="717">
                  <c:v>33.500003814697266</c:v>
                </c:pt>
                <c:pt idx="718">
                  <c:v>33.600002288818359</c:v>
                </c:pt>
                <c:pt idx="719">
                  <c:v>33.700000762939453</c:v>
                </c:pt>
                <c:pt idx="720">
                  <c:v>33.799999237060547</c:v>
                </c:pt>
                <c:pt idx="721">
                  <c:v>33.899997711181641</c:v>
                </c:pt>
                <c:pt idx="722">
                  <c:v>34.000003814697266</c:v>
                </c:pt>
                <c:pt idx="723">
                  <c:v>34.100002288818359</c:v>
                </c:pt>
                <c:pt idx="724">
                  <c:v>34.200000762939453</c:v>
                </c:pt>
                <c:pt idx="725">
                  <c:v>34.299999237060547</c:v>
                </c:pt>
                <c:pt idx="726">
                  <c:v>34.399997711181641</c:v>
                </c:pt>
                <c:pt idx="727">
                  <c:v>34.500003814697266</c:v>
                </c:pt>
                <c:pt idx="728">
                  <c:v>34.600002288818359</c:v>
                </c:pt>
                <c:pt idx="729">
                  <c:v>34.700000762939453</c:v>
                </c:pt>
                <c:pt idx="730">
                  <c:v>34.799999237060547</c:v>
                </c:pt>
                <c:pt idx="731">
                  <c:v>34.899997711181641</c:v>
                </c:pt>
                <c:pt idx="732">
                  <c:v>35.000003814697266</c:v>
                </c:pt>
                <c:pt idx="733">
                  <c:v>35.100002288818359</c:v>
                </c:pt>
                <c:pt idx="734">
                  <c:v>35.200000762939453</c:v>
                </c:pt>
                <c:pt idx="735">
                  <c:v>35.299999237060547</c:v>
                </c:pt>
                <c:pt idx="736">
                  <c:v>35.399997711181641</c:v>
                </c:pt>
                <c:pt idx="737">
                  <c:v>35.500003814697266</c:v>
                </c:pt>
                <c:pt idx="738">
                  <c:v>35.600002288818359</c:v>
                </c:pt>
                <c:pt idx="739">
                  <c:v>35.700000762939453</c:v>
                </c:pt>
                <c:pt idx="740">
                  <c:v>35.799999237060547</c:v>
                </c:pt>
                <c:pt idx="741">
                  <c:v>35.899997711181641</c:v>
                </c:pt>
                <c:pt idx="742">
                  <c:v>36.000003814697266</c:v>
                </c:pt>
                <c:pt idx="743">
                  <c:v>36.100002288818359</c:v>
                </c:pt>
                <c:pt idx="744">
                  <c:v>36.200000762939453</c:v>
                </c:pt>
                <c:pt idx="745">
                  <c:v>36.299999237060547</c:v>
                </c:pt>
                <c:pt idx="746">
                  <c:v>36.399997711181641</c:v>
                </c:pt>
                <c:pt idx="747">
                  <c:v>36.500003814697266</c:v>
                </c:pt>
                <c:pt idx="748">
                  <c:v>36.600002288818359</c:v>
                </c:pt>
                <c:pt idx="749">
                  <c:v>36.700000762939453</c:v>
                </c:pt>
                <c:pt idx="750">
                  <c:v>36.799999237060547</c:v>
                </c:pt>
                <c:pt idx="751">
                  <c:v>36.899997711181641</c:v>
                </c:pt>
                <c:pt idx="752">
                  <c:v>37.000003814697266</c:v>
                </c:pt>
                <c:pt idx="753">
                  <c:v>37.100002288818359</c:v>
                </c:pt>
                <c:pt idx="754">
                  <c:v>37.200000762939453</c:v>
                </c:pt>
                <c:pt idx="755">
                  <c:v>37.299999237060547</c:v>
                </c:pt>
                <c:pt idx="756">
                  <c:v>37.399997711181641</c:v>
                </c:pt>
                <c:pt idx="757">
                  <c:v>37.500003814697266</c:v>
                </c:pt>
                <c:pt idx="758">
                  <c:v>37.600002288818359</c:v>
                </c:pt>
                <c:pt idx="759">
                  <c:v>37.700000762939453</c:v>
                </c:pt>
                <c:pt idx="760">
                  <c:v>37.799999237060547</c:v>
                </c:pt>
                <c:pt idx="761">
                  <c:v>37.899997711181641</c:v>
                </c:pt>
                <c:pt idx="762">
                  <c:v>38.000003814697266</c:v>
                </c:pt>
                <c:pt idx="763">
                  <c:v>38.100002288818359</c:v>
                </c:pt>
                <c:pt idx="764">
                  <c:v>38.200000762939453</c:v>
                </c:pt>
                <c:pt idx="765">
                  <c:v>38.299999237060547</c:v>
                </c:pt>
                <c:pt idx="766">
                  <c:v>38.399997711181641</c:v>
                </c:pt>
                <c:pt idx="767">
                  <c:v>38.500003814697266</c:v>
                </c:pt>
                <c:pt idx="768">
                  <c:v>38.600002288818359</c:v>
                </c:pt>
                <c:pt idx="769">
                  <c:v>38.700000762939453</c:v>
                </c:pt>
                <c:pt idx="770">
                  <c:v>38.799999237060547</c:v>
                </c:pt>
                <c:pt idx="771">
                  <c:v>38.899997711181641</c:v>
                </c:pt>
                <c:pt idx="772">
                  <c:v>39.000003814697266</c:v>
                </c:pt>
                <c:pt idx="773">
                  <c:v>39.100002288818359</c:v>
                </c:pt>
                <c:pt idx="774">
                  <c:v>39.200000762939453</c:v>
                </c:pt>
                <c:pt idx="775">
                  <c:v>39.299999237060547</c:v>
                </c:pt>
                <c:pt idx="776">
                  <c:v>39.399997711181641</c:v>
                </c:pt>
                <c:pt idx="777">
                  <c:v>39.500003814697266</c:v>
                </c:pt>
                <c:pt idx="778">
                  <c:v>39.600002288818359</c:v>
                </c:pt>
                <c:pt idx="779">
                  <c:v>39.700000762939453</c:v>
                </c:pt>
                <c:pt idx="780">
                  <c:v>39.799999237060547</c:v>
                </c:pt>
                <c:pt idx="781">
                  <c:v>39.899997711181641</c:v>
                </c:pt>
                <c:pt idx="782">
                  <c:v>40.000003814697266</c:v>
                </c:pt>
                <c:pt idx="783">
                  <c:v>40.100002288818359</c:v>
                </c:pt>
                <c:pt idx="784">
                  <c:v>40.200000762939453</c:v>
                </c:pt>
                <c:pt idx="785">
                  <c:v>40.299999237060547</c:v>
                </c:pt>
                <c:pt idx="786">
                  <c:v>40.399997711181641</c:v>
                </c:pt>
                <c:pt idx="787">
                  <c:v>40.500003814697266</c:v>
                </c:pt>
                <c:pt idx="788">
                  <c:v>40.600002288818359</c:v>
                </c:pt>
                <c:pt idx="789">
                  <c:v>40.700000762939453</c:v>
                </c:pt>
                <c:pt idx="790">
                  <c:v>40.799999237060547</c:v>
                </c:pt>
                <c:pt idx="791">
                  <c:v>40.899997711181641</c:v>
                </c:pt>
                <c:pt idx="792">
                  <c:v>41.000003814697266</c:v>
                </c:pt>
                <c:pt idx="793">
                  <c:v>41.100002288818359</c:v>
                </c:pt>
                <c:pt idx="794">
                  <c:v>41.200000762939453</c:v>
                </c:pt>
                <c:pt idx="795">
                  <c:v>41.299999237060547</c:v>
                </c:pt>
                <c:pt idx="796">
                  <c:v>41.399997711181641</c:v>
                </c:pt>
                <c:pt idx="797">
                  <c:v>41.500003814697266</c:v>
                </c:pt>
                <c:pt idx="798">
                  <c:v>41.600002288818359</c:v>
                </c:pt>
                <c:pt idx="799">
                  <c:v>41.700000762939453</c:v>
                </c:pt>
                <c:pt idx="800">
                  <c:v>41.799999237060547</c:v>
                </c:pt>
                <c:pt idx="801">
                  <c:v>41.899997711181641</c:v>
                </c:pt>
                <c:pt idx="802">
                  <c:v>42.000003814697266</c:v>
                </c:pt>
                <c:pt idx="803">
                  <c:v>42.100002288818359</c:v>
                </c:pt>
                <c:pt idx="804">
                  <c:v>42.200000762939453</c:v>
                </c:pt>
                <c:pt idx="805">
                  <c:v>42.299999237060547</c:v>
                </c:pt>
                <c:pt idx="806">
                  <c:v>42.399997711181641</c:v>
                </c:pt>
                <c:pt idx="807">
                  <c:v>42.500003814697266</c:v>
                </c:pt>
                <c:pt idx="808">
                  <c:v>42.600002288818359</c:v>
                </c:pt>
                <c:pt idx="809">
                  <c:v>42.700000762939453</c:v>
                </c:pt>
                <c:pt idx="810">
                  <c:v>42.799999237060547</c:v>
                </c:pt>
                <c:pt idx="811">
                  <c:v>42.899997711181641</c:v>
                </c:pt>
                <c:pt idx="812">
                  <c:v>43.000003814697266</c:v>
                </c:pt>
                <c:pt idx="813">
                  <c:v>43.100002288818359</c:v>
                </c:pt>
                <c:pt idx="814">
                  <c:v>43.200000762939453</c:v>
                </c:pt>
                <c:pt idx="815">
                  <c:v>43.299999237060547</c:v>
                </c:pt>
                <c:pt idx="816">
                  <c:v>43.399997711181641</c:v>
                </c:pt>
                <c:pt idx="817">
                  <c:v>43.500003814697266</c:v>
                </c:pt>
                <c:pt idx="818">
                  <c:v>43.600002288818359</c:v>
                </c:pt>
                <c:pt idx="819">
                  <c:v>43.700000762939453</c:v>
                </c:pt>
                <c:pt idx="820">
                  <c:v>43.799999237060547</c:v>
                </c:pt>
                <c:pt idx="821">
                  <c:v>43.899997711181641</c:v>
                </c:pt>
                <c:pt idx="822">
                  <c:v>44.000003814697266</c:v>
                </c:pt>
                <c:pt idx="823">
                  <c:v>44.100002288818359</c:v>
                </c:pt>
                <c:pt idx="824">
                  <c:v>44.200000762939453</c:v>
                </c:pt>
                <c:pt idx="825">
                  <c:v>44.299999237060547</c:v>
                </c:pt>
                <c:pt idx="826">
                  <c:v>44.399997711181641</c:v>
                </c:pt>
                <c:pt idx="827">
                  <c:v>44.500003814697266</c:v>
                </c:pt>
                <c:pt idx="828">
                  <c:v>44.600002288818359</c:v>
                </c:pt>
                <c:pt idx="829">
                  <c:v>44.700000762939453</c:v>
                </c:pt>
                <c:pt idx="830">
                  <c:v>44.799999237060547</c:v>
                </c:pt>
                <c:pt idx="831">
                  <c:v>44.899997711181641</c:v>
                </c:pt>
                <c:pt idx="832">
                  <c:v>45.000003814697266</c:v>
                </c:pt>
                <c:pt idx="833">
                  <c:v>45.100002288818359</c:v>
                </c:pt>
                <c:pt idx="834">
                  <c:v>45.200000762939453</c:v>
                </c:pt>
                <c:pt idx="835">
                  <c:v>45.299999237060547</c:v>
                </c:pt>
                <c:pt idx="836">
                  <c:v>45.399997711181641</c:v>
                </c:pt>
                <c:pt idx="837">
                  <c:v>45.500003814697266</c:v>
                </c:pt>
                <c:pt idx="838">
                  <c:v>45.600002288818359</c:v>
                </c:pt>
                <c:pt idx="839">
                  <c:v>45.700000762939453</c:v>
                </c:pt>
                <c:pt idx="840">
                  <c:v>45.799999237060547</c:v>
                </c:pt>
                <c:pt idx="841">
                  <c:v>45.899997711181641</c:v>
                </c:pt>
                <c:pt idx="842">
                  <c:v>46.000003814697266</c:v>
                </c:pt>
                <c:pt idx="843">
                  <c:v>46.100002288818359</c:v>
                </c:pt>
                <c:pt idx="844">
                  <c:v>46.200000762939453</c:v>
                </c:pt>
                <c:pt idx="845">
                  <c:v>46.299999237060547</c:v>
                </c:pt>
                <c:pt idx="846">
                  <c:v>46.399997711181641</c:v>
                </c:pt>
                <c:pt idx="847">
                  <c:v>46.500003814697266</c:v>
                </c:pt>
                <c:pt idx="848">
                  <c:v>46.600002288818359</c:v>
                </c:pt>
                <c:pt idx="849">
                  <c:v>46.700000762939453</c:v>
                </c:pt>
                <c:pt idx="850">
                  <c:v>46.799999237060547</c:v>
                </c:pt>
                <c:pt idx="851">
                  <c:v>46.899997711181641</c:v>
                </c:pt>
                <c:pt idx="852">
                  <c:v>47.000003814697266</c:v>
                </c:pt>
                <c:pt idx="853">
                  <c:v>47.100002288818359</c:v>
                </c:pt>
                <c:pt idx="854">
                  <c:v>47.200000762939453</c:v>
                </c:pt>
                <c:pt idx="855">
                  <c:v>47.299999237060547</c:v>
                </c:pt>
                <c:pt idx="856">
                  <c:v>47.399997711181641</c:v>
                </c:pt>
                <c:pt idx="857">
                  <c:v>47.500003814697266</c:v>
                </c:pt>
                <c:pt idx="858">
                  <c:v>47.600002288818359</c:v>
                </c:pt>
                <c:pt idx="859">
                  <c:v>47.700000762939453</c:v>
                </c:pt>
                <c:pt idx="860">
                  <c:v>47.799999237060547</c:v>
                </c:pt>
                <c:pt idx="861">
                  <c:v>47.899997711181641</c:v>
                </c:pt>
                <c:pt idx="862">
                  <c:v>48.000003814697266</c:v>
                </c:pt>
                <c:pt idx="863">
                  <c:v>48.100002288818359</c:v>
                </c:pt>
                <c:pt idx="864">
                  <c:v>48.200000762939453</c:v>
                </c:pt>
                <c:pt idx="865">
                  <c:v>48.299999237060547</c:v>
                </c:pt>
                <c:pt idx="866">
                  <c:v>48.399997711181641</c:v>
                </c:pt>
                <c:pt idx="867">
                  <c:v>48.500003814697266</c:v>
                </c:pt>
                <c:pt idx="868">
                  <c:v>48.600002288818359</c:v>
                </c:pt>
                <c:pt idx="869">
                  <c:v>48.700000762939453</c:v>
                </c:pt>
                <c:pt idx="870">
                  <c:v>48.799999237060547</c:v>
                </c:pt>
                <c:pt idx="871">
                  <c:v>48.899997711181641</c:v>
                </c:pt>
                <c:pt idx="872">
                  <c:v>49.000003814697266</c:v>
                </c:pt>
                <c:pt idx="873">
                  <c:v>49.100002288818359</c:v>
                </c:pt>
                <c:pt idx="874">
                  <c:v>49.200000762939453</c:v>
                </c:pt>
                <c:pt idx="875">
                  <c:v>49.299999237060547</c:v>
                </c:pt>
                <c:pt idx="876">
                  <c:v>49.399997711181641</c:v>
                </c:pt>
                <c:pt idx="877">
                  <c:v>49.500003814697266</c:v>
                </c:pt>
                <c:pt idx="878">
                  <c:v>49.600002288818359</c:v>
                </c:pt>
                <c:pt idx="879">
                  <c:v>49.700000762939453</c:v>
                </c:pt>
                <c:pt idx="880">
                  <c:v>49.799999237060547</c:v>
                </c:pt>
                <c:pt idx="881">
                  <c:v>49.899997711181641</c:v>
                </c:pt>
                <c:pt idx="882">
                  <c:v>50.000003814697266</c:v>
                </c:pt>
                <c:pt idx="883">
                  <c:v>50.100002288818359</c:v>
                </c:pt>
                <c:pt idx="884">
                  <c:v>50.200000762939453</c:v>
                </c:pt>
                <c:pt idx="885">
                  <c:v>50.299999237060547</c:v>
                </c:pt>
                <c:pt idx="886">
                  <c:v>50.399997711181641</c:v>
                </c:pt>
                <c:pt idx="887">
                  <c:v>50.500003814697266</c:v>
                </c:pt>
                <c:pt idx="888">
                  <c:v>50.600002288818359</c:v>
                </c:pt>
                <c:pt idx="889">
                  <c:v>50.700000762939453</c:v>
                </c:pt>
                <c:pt idx="890">
                  <c:v>50.799999237060547</c:v>
                </c:pt>
                <c:pt idx="891">
                  <c:v>50.899997711181641</c:v>
                </c:pt>
                <c:pt idx="892">
                  <c:v>51.000003814697266</c:v>
                </c:pt>
                <c:pt idx="893">
                  <c:v>51.100002288818359</c:v>
                </c:pt>
                <c:pt idx="894">
                  <c:v>51.200000762939453</c:v>
                </c:pt>
                <c:pt idx="895">
                  <c:v>51.299999237060547</c:v>
                </c:pt>
                <c:pt idx="896">
                  <c:v>51.399997711181641</c:v>
                </c:pt>
                <c:pt idx="897">
                  <c:v>51.500003814697266</c:v>
                </c:pt>
                <c:pt idx="898">
                  <c:v>51.600002288818359</c:v>
                </c:pt>
                <c:pt idx="899">
                  <c:v>51.700000762939453</c:v>
                </c:pt>
                <c:pt idx="900">
                  <c:v>51.799999237060547</c:v>
                </c:pt>
                <c:pt idx="901">
                  <c:v>51.899997711181641</c:v>
                </c:pt>
                <c:pt idx="902">
                  <c:v>52.000003814697266</c:v>
                </c:pt>
                <c:pt idx="903">
                  <c:v>52.100002288818359</c:v>
                </c:pt>
                <c:pt idx="904">
                  <c:v>52.200000762939453</c:v>
                </c:pt>
                <c:pt idx="905">
                  <c:v>52.299999237060547</c:v>
                </c:pt>
                <c:pt idx="906">
                  <c:v>52.399997711181641</c:v>
                </c:pt>
                <c:pt idx="907">
                  <c:v>52.500003814697266</c:v>
                </c:pt>
                <c:pt idx="908">
                  <c:v>52.600002288818359</c:v>
                </c:pt>
                <c:pt idx="909">
                  <c:v>52.700000762939453</c:v>
                </c:pt>
                <c:pt idx="910">
                  <c:v>52.799999237060547</c:v>
                </c:pt>
                <c:pt idx="911">
                  <c:v>52.899997711181641</c:v>
                </c:pt>
                <c:pt idx="912">
                  <c:v>53.000003814697266</c:v>
                </c:pt>
                <c:pt idx="913">
                  <c:v>53.100002288818359</c:v>
                </c:pt>
                <c:pt idx="914">
                  <c:v>53.200000762939453</c:v>
                </c:pt>
                <c:pt idx="915">
                  <c:v>53.299999237060547</c:v>
                </c:pt>
                <c:pt idx="916">
                  <c:v>53.399997711181641</c:v>
                </c:pt>
                <c:pt idx="917">
                  <c:v>53.500003814697266</c:v>
                </c:pt>
                <c:pt idx="918">
                  <c:v>53.600002288818359</c:v>
                </c:pt>
                <c:pt idx="919">
                  <c:v>53.700000762939453</c:v>
                </c:pt>
                <c:pt idx="920">
                  <c:v>53.799999237060547</c:v>
                </c:pt>
                <c:pt idx="921">
                  <c:v>53.899997711181641</c:v>
                </c:pt>
                <c:pt idx="922">
                  <c:v>54.000003814697266</c:v>
                </c:pt>
                <c:pt idx="923">
                  <c:v>54.100002288818359</c:v>
                </c:pt>
                <c:pt idx="924">
                  <c:v>54.200000762939453</c:v>
                </c:pt>
                <c:pt idx="925">
                  <c:v>54.299999237060547</c:v>
                </c:pt>
                <c:pt idx="926">
                  <c:v>54.399997711181641</c:v>
                </c:pt>
                <c:pt idx="927">
                  <c:v>54.500003814697266</c:v>
                </c:pt>
                <c:pt idx="928">
                  <c:v>54.600002288818359</c:v>
                </c:pt>
                <c:pt idx="929">
                  <c:v>54.700000762939453</c:v>
                </c:pt>
                <c:pt idx="930">
                  <c:v>54.799999237060547</c:v>
                </c:pt>
                <c:pt idx="931">
                  <c:v>54.899997711181641</c:v>
                </c:pt>
                <c:pt idx="932">
                  <c:v>55.000003814697266</c:v>
                </c:pt>
                <c:pt idx="933">
                  <c:v>55.100002288818359</c:v>
                </c:pt>
                <c:pt idx="934">
                  <c:v>55.200000762939453</c:v>
                </c:pt>
                <c:pt idx="935">
                  <c:v>55.299999237060547</c:v>
                </c:pt>
                <c:pt idx="936">
                  <c:v>55.399997711181641</c:v>
                </c:pt>
                <c:pt idx="937">
                  <c:v>55.500003814697266</c:v>
                </c:pt>
                <c:pt idx="938">
                  <c:v>55.600002288818359</c:v>
                </c:pt>
                <c:pt idx="939">
                  <c:v>55.700000762939453</c:v>
                </c:pt>
                <c:pt idx="940">
                  <c:v>55.799999237060547</c:v>
                </c:pt>
                <c:pt idx="941">
                  <c:v>55.899997711181641</c:v>
                </c:pt>
                <c:pt idx="942">
                  <c:v>56.000003814697266</c:v>
                </c:pt>
                <c:pt idx="943">
                  <c:v>56.100002288818359</c:v>
                </c:pt>
                <c:pt idx="944">
                  <c:v>56.200000762939453</c:v>
                </c:pt>
                <c:pt idx="945">
                  <c:v>56.299999237060547</c:v>
                </c:pt>
                <c:pt idx="946">
                  <c:v>56.399997711181641</c:v>
                </c:pt>
                <c:pt idx="947">
                  <c:v>56.500003814697266</c:v>
                </c:pt>
                <c:pt idx="948">
                  <c:v>56.600002288818359</c:v>
                </c:pt>
                <c:pt idx="949">
                  <c:v>56.700000762939453</c:v>
                </c:pt>
                <c:pt idx="950">
                  <c:v>56.799999237060547</c:v>
                </c:pt>
                <c:pt idx="951">
                  <c:v>56.899997711181641</c:v>
                </c:pt>
                <c:pt idx="952">
                  <c:v>57.000003814697266</c:v>
                </c:pt>
                <c:pt idx="953">
                  <c:v>57.100002288818359</c:v>
                </c:pt>
                <c:pt idx="954">
                  <c:v>57.200000762939453</c:v>
                </c:pt>
                <c:pt idx="955">
                  <c:v>57.299999237060547</c:v>
                </c:pt>
                <c:pt idx="956">
                  <c:v>57.399997711181641</c:v>
                </c:pt>
                <c:pt idx="957">
                  <c:v>57.500003814697266</c:v>
                </c:pt>
                <c:pt idx="958">
                  <c:v>57.600002288818359</c:v>
                </c:pt>
                <c:pt idx="959">
                  <c:v>57.700000762939453</c:v>
                </c:pt>
                <c:pt idx="960">
                  <c:v>57.799999237060547</c:v>
                </c:pt>
                <c:pt idx="961">
                  <c:v>57.899997711181641</c:v>
                </c:pt>
                <c:pt idx="962">
                  <c:v>58.000003814697266</c:v>
                </c:pt>
                <c:pt idx="963">
                  <c:v>58.100002288818359</c:v>
                </c:pt>
                <c:pt idx="964">
                  <c:v>58.200000762939453</c:v>
                </c:pt>
                <c:pt idx="965">
                  <c:v>58.299999237060547</c:v>
                </c:pt>
                <c:pt idx="966">
                  <c:v>58.399997711181641</c:v>
                </c:pt>
                <c:pt idx="967">
                  <c:v>58.500003814697266</c:v>
                </c:pt>
                <c:pt idx="968">
                  <c:v>58.600002288818359</c:v>
                </c:pt>
                <c:pt idx="969">
                  <c:v>58.700000762939453</c:v>
                </c:pt>
                <c:pt idx="970">
                  <c:v>58.799999237060547</c:v>
                </c:pt>
                <c:pt idx="971">
                  <c:v>58.899997711181641</c:v>
                </c:pt>
                <c:pt idx="972">
                  <c:v>59.000003814697266</c:v>
                </c:pt>
                <c:pt idx="973">
                  <c:v>59.100002288818359</c:v>
                </c:pt>
                <c:pt idx="974">
                  <c:v>59.200000762939453</c:v>
                </c:pt>
                <c:pt idx="975">
                  <c:v>59.299999237060547</c:v>
                </c:pt>
                <c:pt idx="976">
                  <c:v>59.399997711181641</c:v>
                </c:pt>
                <c:pt idx="977">
                  <c:v>59.500003814697266</c:v>
                </c:pt>
                <c:pt idx="978">
                  <c:v>59.600002288818359</c:v>
                </c:pt>
                <c:pt idx="979">
                  <c:v>59.700000762939453</c:v>
                </c:pt>
                <c:pt idx="980">
                  <c:v>59.799999237060547</c:v>
                </c:pt>
                <c:pt idx="981">
                  <c:v>59.899997711181641</c:v>
                </c:pt>
                <c:pt idx="982">
                  <c:v>60.000003814697266</c:v>
                </c:pt>
                <c:pt idx="983">
                  <c:v>60.100002288818359</c:v>
                </c:pt>
                <c:pt idx="984">
                  <c:v>60.200000762939453</c:v>
                </c:pt>
                <c:pt idx="985">
                  <c:v>60.299999237060547</c:v>
                </c:pt>
                <c:pt idx="986">
                  <c:v>60.399997711181641</c:v>
                </c:pt>
                <c:pt idx="987">
                  <c:v>60.500003814697266</c:v>
                </c:pt>
                <c:pt idx="988">
                  <c:v>60.600002288818359</c:v>
                </c:pt>
                <c:pt idx="989">
                  <c:v>60.700000762939453</c:v>
                </c:pt>
                <c:pt idx="990">
                  <c:v>60.799999237060547</c:v>
                </c:pt>
                <c:pt idx="991">
                  <c:v>60.899997711181641</c:v>
                </c:pt>
                <c:pt idx="992">
                  <c:v>61.000003814697266</c:v>
                </c:pt>
                <c:pt idx="993">
                  <c:v>61.100002288818359</c:v>
                </c:pt>
                <c:pt idx="994">
                  <c:v>61.200000762939453</c:v>
                </c:pt>
                <c:pt idx="995">
                  <c:v>61.299999237060547</c:v>
                </c:pt>
                <c:pt idx="996">
                  <c:v>61.399997711181641</c:v>
                </c:pt>
                <c:pt idx="997">
                  <c:v>61.500003814697266</c:v>
                </c:pt>
                <c:pt idx="998">
                  <c:v>61.600002288818359</c:v>
                </c:pt>
                <c:pt idx="999">
                  <c:v>61.700000762939453</c:v>
                </c:pt>
                <c:pt idx="1000">
                  <c:v>61.799999237060547</c:v>
                </c:pt>
                <c:pt idx="1001">
                  <c:v>61.899997711181641</c:v>
                </c:pt>
                <c:pt idx="1002">
                  <c:v>62.000003814697266</c:v>
                </c:pt>
                <c:pt idx="1003">
                  <c:v>62.100002288818359</c:v>
                </c:pt>
                <c:pt idx="1004">
                  <c:v>62.200000762939453</c:v>
                </c:pt>
                <c:pt idx="1005">
                  <c:v>62.299999237060547</c:v>
                </c:pt>
                <c:pt idx="1006">
                  <c:v>62.399997711181641</c:v>
                </c:pt>
                <c:pt idx="1007">
                  <c:v>62.500003814697266</c:v>
                </c:pt>
                <c:pt idx="1008">
                  <c:v>62.600002288818359</c:v>
                </c:pt>
                <c:pt idx="1009">
                  <c:v>62.700000762939453</c:v>
                </c:pt>
                <c:pt idx="1010">
                  <c:v>62.799999237060547</c:v>
                </c:pt>
                <c:pt idx="1011">
                  <c:v>62.899997711181641</c:v>
                </c:pt>
                <c:pt idx="1012">
                  <c:v>63.000003814697266</c:v>
                </c:pt>
                <c:pt idx="1013">
                  <c:v>63.100002288818359</c:v>
                </c:pt>
                <c:pt idx="1014">
                  <c:v>63.200000762939453</c:v>
                </c:pt>
                <c:pt idx="1015">
                  <c:v>63.299999237060547</c:v>
                </c:pt>
                <c:pt idx="1016">
                  <c:v>63.399997711181641</c:v>
                </c:pt>
                <c:pt idx="1017">
                  <c:v>63.500003814697266</c:v>
                </c:pt>
                <c:pt idx="1018">
                  <c:v>63.600002288818359</c:v>
                </c:pt>
                <c:pt idx="1019">
                  <c:v>63.700000762939453</c:v>
                </c:pt>
                <c:pt idx="1020">
                  <c:v>63.799999237060547</c:v>
                </c:pt>
                <c:pt idx="1021">
                  <c:v>63.899997711181641</c:v>
                </c:pt>
                <c:pt idx="1022">
                  <c:v>64</c:v>
                </c:pt>
                <c:pt idx="1023">
                  <c:v>64.100006103515625</c:v>
                </c:pt>
                <c:pt idx="1024">
                  <c:v>64.199996948242188</c:v>
                </c:pt>
                <c:pt idx="1025">
                  <c:v>64.300003051757813</c:v>
                </c:pt>
                <c:pt idx="1026">
                  <c:v>64.399993896484375</c:v>
                </c:pt>
                <c:pt idx="1027">
                  <c:v>64.5</c:v>
                </c:pt>
                <c:pt idx="1028">
                  <c:v>64.600006103515625</c:v>
                </c:pt>
                <c:pt idx="1029">
                  <c:v>64.699996948242188</c:v>
                </c:pt>
                <c:pt idx="1030">
                  <c:v>64.800003051757813</c:v>
                </c:pt>
                <c:pt idx="1031">
                  <c:v>64.899993896484375</c:v>
                </c:pt>
                <c:pt idx="1032">
                  <c:v>65</c:v>
                </c:pt>
                <c:pt idx="1033">
                  <c:v>65.100006103515625</c:v>
                </c:pt>
                <c:pt idx="1034">
                  <c:v>65.199996948242188</c:v>
                </c:pt>
                <c:pt idx="1035">
                  <c:v>65.300003051757813</c:v>
                </c:pt>
                <c:pt idx="1036">
                  <c:v>65.399993896484375</c:v>
                </c:pt>
                <c:pt idx="1037">
                  <c:v>65.5</c:v>
                </c:pt>
                <c:pt idx="1038">
                  <c:v>65.600006103515625</c:v>
                </c:pt>
                <c:pt idx="1039">
                  <c:v>65.699996948242188</c:v>
                </c:pt>
                <c:pt idx="1040">
                  <c:v>65.800003051757813</c:v>
                </c:pt>
                <c:pt idx="1041">
                  <c:v>65.899993896484375</c:v>
                </c:pt>
                <c:pt idx="1042">
                  <c:v>66</c:v>
                </c:pt>
                <c:pt idx="1043">
                  <c:v>66.100006103515625</c:v>
                </c:pt>
                <c:pt idx="1044">
                  <c:v>66.199996948242188</c:v>
                </c:pt>
                <c:pt idx="1045">
                  <c:v>66.300003051757813</c:v>
                </c:pt>
                <c:pt idx="1046">
                  <c:v>66.399993896484375</c:v>
                </c:pt>
                <c:pt idx="1047">
                  <c:v>66.5</c:v>
                </c:pt>
                <c:pt idx="1048">
                  <c:v>66.600006103515625</c:v>
                </c:pt>
                <c:pt idx="1049">
                  <c:v>66.699996948242188</c:v>
                </c:pt>
                <c:pt idx="1050">
                  <c:v>66.800003051757813</c:v>
                </c:pt>
                <c:pt idx="1051">
                  <c:v>66.899993896484375</c:v>
                </c:pt>
                <c:pt idx="1052">
                  <c:v>67</c:v>
                </c:pt>
                <c:pt idx="1053">
                  <c:v>67.100006103515625</c:v>
                </c:pt>
                <c:pt idx="1054">
                  <c:v>67.199996948242188</c:v>
                </c:pt>
                <c:pt idx="1055">
                  <c:v>67.300003051757813</c:v>
                </c:pt>
                <c:pt idx="1056">
                  <c:v>67.399993896484375</c:v>
                </c:pt>
                <c:pt idx="1057">
                  <c:v>67.5</c:v>
                </c:pt>
                <c:pt idx="1058">
                  <c:v>67.600006103515625</c:v>
                </c:pt>
                <c:pt idx="1059">
                  <c:v>67.699996948242188</c:v>
                </c:pt>
                <c:pt idx="1060">
                  <c:v>67.800003051757813</c:v>
                </c:pt>
                <c:pt idx="1061">
                  <c:v>67.899993896484375</c:v>
                </c:pt>
                <c:pt idx="1062">
                  <c:v>68</c:v>
                </c:pt>
                <c:pt idx="1063">
                  <c:v>68.100006103515625</c:v>
                </c:pt>
                <c:pt idx="1064">
                  <c:v>68.199996948242188</c:v>
                </c:pt>
                <c:pt idx="1065">
                  <c:v>68.300003051757813</c:v>
                </c:pt>
                <c:pt idx="1066">
                  <c:v>68.399993896484375</c:v>
                </c:pt>
                <c:pt idx="1067">
                  <c:v>68.5</c:v>
                </c:pt>
                <c:pt idx="1068">
                  <c:v>68.600006103515625</c:v>
                </c:pt>
                <c:pt idx="1069">
                  <c:v>68.699996948242188</c:v>
                </c:pt>
                <c:pt idx="1070">
                  <c:v>68.800003051757813</c:v>
                </c:pt>
                <c:pt idx="1071">
                  <c:v>68.899993896484375</c:v>
                </c:pt>
                <c:pt idx="1072">
                  <c:v>69</c:v>
                </c:pt>
                <c:pt idx="1073">
                  <c:v>69.100006103515625</c:v>
                </c:pt>
                <c:pt idx="1074">
                  <c:v>69.199996948242188</c:v>
                </c:pt>
                <c:pt idx="1075">
                  <c:v>69.300003051757813</c:v>
                </c:pt>
                <c:pt idx="1076">
                  <c:v>69.399993896484375</c:v>
                </c:pt>
                <c:pt idx="1077">
                  <c:v>69.5</c:v>
                </c:pt>
                <c:pt idx="1078">
                  <c:v>69.600006103515625</c:v>
                </c:pt>
                <c:pt idx="1079">
                  <c:v>69.699996948242188</c:v>
                </c:pt>
                <c:pt idx="1080">
                  <c:v>69.800003051757813</c:v>
                </c:pt>
                <c:pt idx="1081">
                  <c:v>69.899993896484375</c:v>
                </c:pt>
                <c:pt idx="1082">
                  <c:v>70</c:v>
                </c:pt>
                <c:pt idx="1083">
                  <c:v>70.100006103515625</c:v>
                </c:pt>
                <c:pt idx="1084">
                  <c:v>70.199996948242188</c:v>
                </c:pt>
                <c:pt idx="1085">
                  <c:v>70.300003051757813</c:v>
                </c:pt>
                <c:pt idx="1086">
                  <c:v>70.399993896484375</c:v>
                </c:pt>
                <c:pt idx="1087">
                  <c:v>70.5</c:v>
                </c:pt>
                <c:pt idx="1088">
                  <c:v>70.600006103515625</c:v>
                </c:pt>
                <c:pt idx="1089">
                  <c:v>70.699996948242188</c:v>
                </c:pt>
                <c:pt idx="1090">
                  <c:v>70.800003051757813</c:v>
                </c:pt>
                <c:pt idx="1091">
                  <c:v>70.899993896484375</c:v>
                </c:pt>
                <c:pt idx="1092">
                  <c:v>71</c:v>
                </c:pt>
                <c:pt idx="1093">
                  <c:v>71.100006103515625</c:v>
                </c:pt>
                <c:pt idx="1094">
                  <c:v>71.199996948242188</c:v>
                </c:pt>
                <c:pt idx="1095">
                  <c:v>71.300003051757813</c:v>
                </c:pt>
                <c:pt idx="1096">
                  <c:v>71.399993896484375</c:v>
                </c:pt>
                <c:pt idx="1097">
                  <c:v>71.5</c:v>
                </c:pt>
                <c:pt idx="1098">
                  <c:v>71.600006103515625</c:v>
                </c:pt>
                <c:pt idx="1099">
                  <c:v>71.699996948242188</c:v>
                </c:pt>
                <c:pt idx="1100">
                  <c:v>71.800003051757813</c:v>
                </c:pt>
                <c:pt idx="1101">
                  <c:v>71.899993896484375</c:v>
                </c:pt>
                <c:pt idx="1102">
                  <c:v>72</c:v>
                </c:pt>
                <c:pt idx="1103">
                  <c:v>72.100006103515625</c:v>
                </c:pt>
                <c:pt idx="1104">
                  <c:v>72.199996948242188</c:v>
                </c:pt>
                <c:pt idx="1105">
                  <c:v>72.300003051757813</c:v>
                </c:pt>
                <c:pt idx="1106">
                  <c:v>72.399993896484375</c:v>
                </c:pt>
                <c:pt idx="1107">
                  <c:v>72.5</c:v>
                </c:pt>
                <c:pt idx="1108">
                  <c:v>72.600006103515625</c:v>
                </c:pt>
                <c:pt idx="1109">
                  <c:v>72.699996948242188</c:v>
                </c:pt>
                <c:pt idx="1110">
                  <c:v>72.800003051757813</c:v>
                </c:pt>
                <c:pt idx="1111">
                  <c:v>72.899993896484375</c:v>
                </c:pt>
                <c:pt idx="1112">
                  <c:v>73</c:v>
                </c:pt>
                <c:pt idx="1113">
                  <c:v>73.100006103515625</c:v>
                </c:pt>
                <c:pt idx="1114">
                  <c:v>73.199996948242188</c:v>
                </c:pt>
                <c:pt idx="1115">
                  <c:v>73.300003051757813</c:v>
                </c:pt>
                <c:pt idx="1116">
                  <c:v>73.399993896484375</c:v>
                </c:pt>
                <c:pt idx="1117">
                  <c:v>73.5</c:v>
                </c:pt>
                <c:pt idx="1118">
                  <c:v>73.600006103515625</c:v>
                </c:pt>
                <c:pt idx="1119">
                  <c:v>73.699996948242188</c:v>
                </c:pt>
                <c:pt idx="1120">
                  <c:v>73.800003051757813</c:v>
                </c:pt>
                <c:pt idx="1121">
                  <c:v>73.899993896484375</c:v>
                </c:pt>
                <c:pt idx="1122">
                  <c:v>74</c:v>
                </c:pt>
                <c:pt idx="1123">
                  <c:v>74.100006103515625</c:v>
                </c:pt>
                <c:pt idx="1124">
                  <c:v>74.199996948242188</c:v>
                </c:pt>
                <c:pt idx="1125">
                  <c:v>74.300003051757813</c:v>
                </c:pt>
                <c:pt idx="1126">
                  <c:v>74.399993896484375</c:v>
                </c:pt>
                <c:pt idx="1127">
                  <c:v>74.5</c:v>
                </c:pt>
                <c:pt idx="1128">
                  <c:v>74.600006103515625</c:v>
                </c:pt>
                <c:pt idx="1129">
                  <c:v>74.699996948242188</c:v>
                </c:pt>
                <c:pt idx="1130">
                  <c:v>74.800003051757813</c:v>
                </c:pt>
                <c:pt idx="1131">
                  <c:v>74.899993896484375</c:v>
                </c:pt>
                <c:pt idx="1132">
                  <c:v>75</c:v>
                </c:pt>
                <c:pt idx="1133">
                  <c:v>75.100006103515625</c:v>
                </c:pt>
                <c:pt idx="1134">
                  <c:v>75.199996948242188</c:v>
                </c:pt>
                <c:pt idx="1135">
                  <c:v>75.300003051757813</c:v>
                </c:pt>
                <c:pt idx="1136">
                  <c:v>75.399993896484375</c:v>
                </c:pt>
                <c:pt idx="1137">
                  <c:v>75.5</c:v>
                </c:pt>
                <c:pt idx="1138">
                  <c:v>75.600006103515625</c:v>
                </c:pt>
                <c:pt idx="1139">
                  <c:v>75.699996948242188</c:v>
                </c:pt>
                <c:pt idx="1140">
                  <c:v>75.800003051757813</c:v>
                </c:pt>
                <c:pt idx="1141">
                  <c:v>75.899993896484375</c:v>
                </c:pt>
                <c:pt idx="1142">
                  <c:v>76</c:v>
                </c:pt>
                <c:pt idx="1143">
                  <c:v>76.100006103515625</c:v>
                </c:pt>
                <c:pt idx="1144">
                  <c:v>76.199996948242188</c:v>
                </c:pt>
                <c:pt idx="1145">
                  <c:v>76.300003051757813</c:v>
                </c:pt>
                <c:pt idx="1146">
                  <c:v>76.399993896484375</c:v>
                </c:pt>
                <c:pt idx="1147">
                  <c:v>76.5</c:v>
                </c:pt>
                <c:pt idx="1148">
                  <c:v>76.600006103515625</c:v>
                </c:pt>
                <c:pt idx="1149">
                  <c:v>76.699996948242188</c:v>
                </c:pt>
                <c:pt idx="1150">
                  <c:v>76.800003051757813</c:v>
                </c:pt>
                <c:pt idx="1151">
                  <c:v>76.899993896484375</c:v>
                </c:pt>
                <c:pt idx="1152">
                  <c:v>77</c:v>
                </c:pt>
                <c:pt idx="1153">
                  <c:v>77.100006103515625</c:v>
                </c:pt>
                <c:pt idx="1154">
                  <c:v>77.199996948242188</c:v>
                </c:pt>
                <c:pt idx="1155">
                  <c:v>77.300003051757813</c:v>
                </c:pt>
                <c:pt idx="1156">
                  <c:v>77.399993896484375</c:v>
                </c:pt>
                <c:pt idx="1157">
                  <c:v>77.5</c:v>
                </c:pt>
                <c:pt idx="1158">
                  <c:v>77.600006103515625</c:v>
                </c:pt>
                <c:pt idx="1159">
                  <c:v>77.699996948242188</c:v>
                </c:pt>
                <c:pt idx="1160">
                  <c:v>77.800003051757813</c:v>
                </c:pt>
                <c:pt idx="1161">
                  <c:v>77.899993896484375</c:v>
                </c:pt>
                <c:pt idx="1162">
                  <c:v>78</c:v>
                </c:pt>
                <c:pt idx="1163">
                  <c:v>78.100006103515625</c:v>
                </c:pt>
                <c:pt idx="1164">
                  <c:v>78.199996948242188</c:v>
                </c:pt>
                <c:pt idx="1165">
                  <c:v>78.300003051757813</c:v>
                </c:pt>
                <c:pt idx="1166">
                  <c:v>78.399993896484375</c:v>
                </c:pt>
                <c:pt idx="1167">
                  <c:v>78.5</c:v>
                </c:pt>
                <c:pt idx="1168">
                  <c:v>78.600006103515625</c:v>
                </c:pt>
                <c:pt idx="1169">
                  <c:v>78.699996948242188</c:v>
                </c:pt>
                <c:pt idx="1170">
                  <c:v>78.800003051757813</c:v>
                </c:pt>
                <c:pt idx="1171">
                  <c:v>78.899993896484375</c:v>
                </c:pt>
                <c:pt idx="1172">
                  <c:v>79</c:v>
                </c:pt>
                <c:pt idx="1173">
                  <c:v>79.100006103515625</c:v>
                </c:pt>
                <c:pt idx="1174">
                  <c:v>79.199996948242188</c:v>
                </c:pt>
                <c:pt idx="1175">
                  <c:v>79.300003051757813</c:v>
                </c:pt>
                <c:pt idx="1176">
                  <c:v>79.399993896484375</c:v>
                </c:pt>
                <c:pt idx="1177">
                  <c:v>79.5</c:v>
                </c:pt>
                <c:pt idx="1178">
                  <c:v>79.600006103515625</c:v>
                </c:pt>
                <c:pt idx="1179">
                  <c:v>79.699996948242188</c:v>
                </c:pt>
                <c:pt idx="1180">
                  <c:v>79.800003051757813</c:v>
                </c:pt>
                <c:pt idx="1181">
                  <c:v>79.899993896484375</c:v>
                </c:pt>
                <c:pt idx="1182">
                  <c:v>80</c:v>
                </c:pt>
                <c:pt idx="1183">
                  <c:v>80.100006103515625</c:v>
                </c:pt>
                <c:pt idx="1184">
                  <c:v>80.199996948242188</c:v>
                </c:pt>
                <c:pt idx="1185">
                  <c:v>80.300003051757813</c:v>
                </c:pt>
                <c:pt idx="1186">
                  <c:v>80.399993896484375</c:v>
                </c:pt>
                <c:pt idx="1187">
                  <c:v>80.5</c:v>
                </c:pt>
                <c:pt idx="1188">
                  <c:v>80.600006103515625</c:v>
                </c:pt>
                <c:pt idx="1189">
                  <c:v>80.699996948242188</c:v>
                </c:pt>
                <c:pt idx="1190">
                  <c:v>80.800003051757813</c:v>
                </c:pt>
                <c:pt idx="1191">
                  <c:v>80.899993896484375</c:v>
                </c:pt>
                <c:pt idx="1192">
                  <c:v>81</c:v>
                </c:pt>
                <c:pt idx="1193">
                  <c:v>81.100006103515625</c:v>
                </c:pt>
                <c:pt idx="1194">
                  <c:v>81.199996948242188</c:v>
                </c:pt>
                <c:pt idx="1195">
                  <c:v>81.300003051757813</c:v>
                </c:pt>
                <c:pt idx="1196">
                  <c:v>81.399993896484375</c:v>
                </c:pt>
                <c:pt idx="1197">
                  <c:v>81.5</c:v>
                </c:pt>
                <c:pt idx="1198">
                  <c:v>81.600006103515625</c:v>
                </c:pt>
                <c:pt idx="1199">
                  <c:v>81.699996948242188</c:v>
                </c:pt>
                <c:pt idx="1200">
                  <c:v>81.800003051757813</c:v>
                </c:pt>
                <c:pt idx="1201">
                  <c:v>81.899993896484375</c:v>
                </c:pt>
                <c:pt idx="1202">
                  <c:v>82</c:v>
                </c:pt>
                <c:pt idx="1203">
                  <c:v>82.100006103515625</c:v>
                </c:pt>
                <c:pt idx="1204">
                  <c:v>82.199996948242188</c:v>
                </c:pt>
                <c:pt idx="1205">
                  <c:v>82.300003051757813</c:v>
                </c:pt>
                <c:pt idx="1206">
                  <c:v>82.399993896484375</c:v>
                </c:pt>
                <c:pt idx="1207">
                  <c:v>82.5</c:v>
                </c:pt>
                <c:pt idx="1208">
                  <c:v>82.600006103515625</c:v>
                </c:pt>
                <c:pt idx="1209">
                  <c:v>82.699996948242188</c:v>
                </c:pt>
                <c:pt idx="1210">
                  <c:v>82.800003051757813</c:v>
                </c:pt>
                <c:pt idx="1211">
                  <c:v>82.899993896484375</c:v>
                </c:pt>
                <c:pt idx="1212">
                  <c:v>83</c:v>
                </c:pt>
                <c:pt idx="1213">
                  <c:v>83.100006103515625</c:v>
                </c:pt>
                <c:pt idx="1214">
                  <c:v>83.199996948242188</c:v>
                </c:pt>
                <c:pt idx="1215">
                  <c:v>83.300003051757813</c:v>
                </c:pt>
                <c:pt idx="1216">
                  <c:v>83.399993896484375</c:v>
                </c:pt>
                <c:pt idx="1217">
                  <c:v>83.5</c:v>
                </c:pt>
                <c:pt idx="1218">
                  <c:v>83.600006103515625</c:v>
                </c:pt>
                <c:pt idx="1219">
                  <c:v>83.699996948242188</c:v>
                </c:pt>
                <c:pt idx="1220">
                  <c:v>83.800003051757813</c:v>
                </c:pt>
                <c:pt idx="1221">
                  <c:v>83.899993896484375</c:v>
                </c:pt>
                <c:pt idx="1222">
                  <c:v>84</c:v>
                </c:pt>
                <c:pt idx="1223">
                  <c:v>84.100006103515625</c:v>
                </c:pt>
                <c:pt idx="1224">
                  <c:v>84.199996948242188</c:v>
                </c:pt>
                <c:pt idx="1225">
                  <c:v>84.300003051757813</c:v>
                </c:pt>
                <c:pt idx="1226">
                  <c:v>84.399993896484375</c:v>
                </c:pt>
                <c:pt idx="1227">
                  <c:v>84.5</c:v>
                </c:pt>
                <c:pt idx="1228">
                  <c:v>84.600006103515625</c:v>
                </c:pt>
                <c:pt idx="1229">
                  <c:v>84.699996948242188</c:v>
                </c:pt>
                <c:pt idx="1230">
                  <c:v>84.800003051757813</c:v>
                </c:pt>
                <c:pt idx="1231">
                  <c:v>84.899993896484375</c:v>
                </c:pt>
                <c:pt idx="1232">
                  <c:v>85</c:v>
                </c:pt>
                <c:pt idx="1233">
                  <c:v>85.100006103515625</c:v>
                </c:pt>
                <c:pt idx="1234">
                  <c:v>85.199996948242188</c:v>
                </c:pt>
                <c:pt idx="1235">
                  <c:v>85.300003051757813</c:v>
                </c:pt>
                <c:pt idx="1236">
                  <c:v>85.399993896484375</c:v>
                </c:pt>
                <c:pt idx="1237">
                  <c:v>85.5</c:v>
                </c:pt>
                <c:pt idx="1238">
                  <c:v>85.600006103515625</c:v>
                </c:pt>
                <c:pt idx="1239">
                  <c:v>85.699996948242188</c:v>
                </c:pt>
                <c:pt idx="1240">
                  <c:v>85.800003051757813</c:v>
                </c:pt>
                <c:pt idx="1241">
                  <c:v>85.899993896484375</c:v>
                </c:pt>
                <c:pt idx="1242">
                  <c:v>86</c:v>
                </c:pt>
                <c:pt idx="1243">
                  <c:v>86.100006103515625</c:v>
                </c:pt>
                <c:pt idx="1244">
                  <c:v>86.199996948242188</c:v>
                </c:pt>
                <c:pt idx="1245">
                  <c:v>86.300003051757813</c:v>
                </c:pt>
                <c:pt idx="1246">
                  <c:v>86.399993896484375</c:v>
                </c:pt>
                <c:pt idx="1247">
                  <c:v>86.5</c:v>
                </c:pt>
                <c:pt idx="1248">
                  <c:v>86.600006103515625</c:v>
                </c:pt>
                <c:pt idx="1249">
                  <c:v>86.699996948242188</c:v>
                </c:pt>
                <c:pt idx="1250">
                  <c:v>86.800003051757813</c:v>
                </c:pt>
                <c:pt idx="1251">
                  <c:v>86.899993896484375</c:v>
                </c:pt>
                <c:pt idx="1252">
                  <c:v>87</c:v>
                </c:pt>
                <c:pt idx="1253">
                  <c:v>87.100006103515625</c:v>
                </c:pt>
                <c:pt idx="1254">
                  <c:v>87.199996948242188</c:v>
                </c:pt>
                <c:pt idx="1255">
                  <c:v>87.300003051757813</c:v>
                </c:pt>
                <c:pt idx="1256">
                  <c:v>87.399993896484375</c:v>
                </c:pt>
                <c:pt idx="1257">
                  <c:v>87.5</c:v>
                </c:pt>
                <c:pt idx="1258">
                  <c:v>87.600006103515625</c:v>
                </c:pt>
                <c:pt idx="1259">
                  <c:v>87.699996948242188</c:v>
                </c:pt>
                <c:pt idx="1260">
                  <c:v>87.800003051757813</c:v>
                </c:pt>
                <c:pt idx="1261">
                  <c:v>87.899993896484375</c:v>
                </c:pt>
                <c:pt idx="1262">
                  <c:v>88</c:v>
                </c:pt>
                <c:pt idx="1263">
                  <c:v>88.100006103515625</c:v>
                </c:pt>
                <c:pt idx="1264">
                  <c:v>88.199996948242188</c:v>
                </c:pt>
                <c:pt idx="1265">
                  <c:v>88.300003051757813</c:v>
                </c:pt>
                <c:pt idx="1266">
                  <c:v>88.399993896484375</c:v>
                </c:pt>
                <c:pt idx="1267">
                  <c:v>88.5</c:v>
                </c:pt>
                <c:pt idx="1268">
                  <c:v>88.600006103515625</c:v>
                </c:pt>
                <c:pt idx="1269">
                  <c:v>88.699996948242188</c:v>
                </c:pt>
                <c:pt idx="1270">
                  <c:v>88.800003051757813</c:v>
                </c:pt>
                <c:pt idx="1271">
                  <c:v>88.899993896484375</c:v>
                </c:pt>
                <c:pt idx="1272">
                  <c:v>89</c:v>
                </c:pt>
                <c:pt idx="1273">
                  <c:v>89.100006103515625</c:v>
                </c:pt>
                <c:pt idx="1274">
                  <c:v>89.199996948242188</c:v>
                </c:pt>
                <c:pt idx="1275">
                  <c:v>89.300003051757813</c:v>
                </c:pt>
                <c:pt idx="1276">
                  <c:v>89.399993896484375</c:v>
                </c:pt>
                <c:pt idx="1277">
                  <c:v>89.5</c:v>
                </c:pt>
                <c:pt idx="1278">
                  <c:v>89.600006103515625</c:v>
                </c:pt>
                <c:pt idx="1279">
                  <c:v>89.699996948242188</c:v>
                </c:pt>
                <c:pt idx="1280">
                  <c:v>89.800003051757813</c:v>
                </c:pt>
                <c:pt idx="1281">
                  <c:v>89.899993896484375</c:v>
                </c:pt>
                <c:pt idx="1282">
                  <c:v>90</c:v>
                </c:pt>
                <c:pt idx="1283">
                  <c:v>90.099990844726563</c:v>
                </c:pt>
                <c:pt idx="1284">
                  <c:v>90.199996948242188</c:v>
                </c:pt>
                <c:pt idx="1285">
                  <c:v>90.300003051757813</c:v>
                </c:pt>
                <c:pt idx="1286">
                  <c:v>90.399993896484375</c:v>
                </c:pt>
                <c:pt idx="1287">
                  <c:v>90.5</c:v>
                </c:pt>
                <c:pt idx="1288">
                  <c:v>90.599990844726563</c:v>
                </c:pt>
                <c:pt idx="1289">
                  <c:v>90.699996948242188</c:v>
                </c:pt>
                <c:pt idx="1290">
                  <c:v>90.800003051757813</c:v>
                </c:pt>
                <c:pt idx="1291">
                  <c:v>90.899993896484375</c:v>
                </c:pt>
                <c:pt idx="1292">
                  <c:v>91</c:v>
                </c:pt>
                <c:pt idx="1293">
                  <c:v>91.099990844726563</c:v>
                </c:pt>
                <c:pt idx="1294">
                  <c:v>91.199996948242188</c:v>
                </c:pt>
                <c:pt idx="1295">
                  <c:v>91.300003051757813</c:v>
                </c:pt>
                <c:pt idx="1296">
                  <c:v>91.399993896484375</c:v>
                </c:pt>
                <c:pt idx="1297">
                  <c:v>91.5</c:v>
                </c:pt>
                <c:pt idx="1298">
                  <c:v>91.599990844726563</c:v>
                </c:pt>
                <c:pt idx="1299">
                  <c:v>91.699996948242188</c:v>
                </c:pt>
                <c:pt idx="1300">
                  <c:v>91.800003051757813</c:v>
                </c:pt>
                <c:pt idx="1301">
                  <c:v>91.899993896484375</c:v>
                </c:pt>
                <c:pt idx="1302">
                  <c:v>92</c:v>
                </c:pt>
                <c:pt idx="1303">
                  <c:v>92.099990844726563</c:v>
                </c:pt>
                <c:pt idx="1304">
                  <c:v>92.199996948242188</c:v>
                </c:pt>
                <c:pt idx="1305">
                  <c:v>92.300003051757813</c:v>
                </c:pt>
                <c:pt idx="1306">
                  <c:v>92.399993896484375</c:v>
                </c:pt>
                <c:pt idx="1307">
                  <c:v>92.5</c:v>
                </c:pt>
                <c:pt idx="1308">
                  <c:v>92.599990844726563</c:v>
                </c:pt>
                <c:pt idx="1309">
                  <c:v>92.699996948242188</c:v>
                </c:pt>
                <c:pt idx="1310">
                  <c:v>92.800003051757813</c:v>
                </c:pt>
                <c:pt idx="1311">
                  <c:v>92.899993896484375</c:v>
                </c:pt>
                <c:pt idx="1312">
                  <c:v>93</c:v>
                </c:pt>
                <c:pt idx="1313">
                  <c:v>93.099990844726563</c:v>
                </c:pt>
                <c:pt idx="1314">
                  <c:v>93.199996948242188</c:v>
                </c:pt>
                <c:pt idx="1315">
                  <c:v>93.300003051757813</c:v>
                </c:pt>
                <c:pt idx="1316">
                  <c:v>93.399993896484375</c:v>
                </c:pt>
                <c:pt idx="1317">
                  <c:v>93.5</c:v>
                </c:pt>
                <c:pt idx="1318">
                  <c:v>93.599990844726563</c:v>
                </c:pt>
                <c:pt idx="1319">
                  <c:v>93.699996948242188</c:v>
                </c:pt>
                <c:pt idx="1320">
                  <c:v>93.800003051757813</c:v>
                </c:pt>
                <c:pt idx="1321">
                  <c:v>93.899993896484375</c:v>
                </c:pt>
                <c:pt idx="1322">
                  <c:v>94</c:v>
                </c:pt>
                <c:pt idx="1323">
                  <c:v>94.099990844726563</c:v>
                </c:pt>
                <c:pt idx="1324">
                  <c:v>94.199996948242188</c:v>
                </c:pt>
                <c:pt idx="1325">
                  <c:v>94.300003051757813</c:v>
                </c:pt>
                <c:pt idx="1326">
                  <c:v>94.399993896484375</c:v>
                </c:pt>
                <c:pt idx="1327">
                  <c:v>94.5</c:v>
                </c:pt>
                <c:pt idx="1328">
                  <c:v>94.599990844726563</c:v>
                </c:pt>
                <c:pt idx="1329">
                  <c:v>94.699996948242188</c:v>
                </c:pt>
                <c:pt idx="1330">
                  <c:v>94.800003051757813</c:v>
                </c:pt>
                <c:pt idx="1331">
                  <c:v>94.899993896484375</c:v>
                </c:pt>
                <c:pt idx="1332">
                  <c:v>95</c:v>
                </c:pt>
                <c:pt idx="1333">
                  <c:v>95.099990844726563</c:v>
                </c:pt>
                <c:pt idx="1334">
                  <c:v>95.199996948242188</c:v>
                </c:pt>
                <c:pt idx="1335">
                  <c:v>95.300003051757813</c:v>
                </c:pt>
                <c:pt idx="1336">
                  <c:v>95.399993896484375</c:v>
                </c:pt>
                <c:pt idx="1337">
                  <c:v>95.5</c:v>
                </c:pt>
                <c:pt idx="1338">
                  <c:v>95.599990844726563</c:v>
                </c:pt>
                <c:pt idx="1339">
                  <c:v>95.699996948242188</c:v>
                </c:pt>
                <c:pt idx="1340">
                  <c:v>95.800003051757813</c:v>
                </c:pt>
                <c:pt idx="1341">
                  <c:v>95.899993896484375</c:v>
                </c:pt>
                <c:pt idx="1342">
                  <c:v>96</c:v>
                </c:pt>
                <c:pt idx="1343">
                  <c:v>96.099990844726563</c:v>
                </c:pt>
                <c:pt idx="1344">
                  <c:v>96.199996948242188</c:v>
                </c:pt>
                <c:pt idx="1345">
                  <c:v>96.300003051757813</c:v>
                </c:pt>
                <c:pt idx="1346">
                  <c:v>96.399993896484375</c:v>
                </c:pt>
                <c:pt idx="1347">
                  <c:v>96.5</c:v>
                </c:pt>
                <c:pt idx="1348">
                  <c:v>96.599990844726563</c:v>
                </c:pt>
                <c:pt idx="1349">
                  <c:v>96.699996948242188</c:v>
                </c:pt>
                <c:pt idx="1350">
                  <c:v>96.800003051757813</c:v>
                </c:pt>
                <c:pt idx="1351">
                  <c:v>96.899993896484375</c:v>
                </c:pt>
                <c:pt idx="1352">
                  <c:v>97</c:v>
                </c:pt>
                <c:pt idx="1353">
                  <c:v>97.099990844726563</c:v>
                </c:pt>
                <c:pt idx="1354">
                  <c:v>97.199996948242188</c:v>
                </c:pt>
                <c:pt idx="1355">
                  <c:v>97.300003051757813</c:v>
                </c:pt>
                <c:pt idx="1356">
                  <c:v>97.399993896484375</c:v>
                </c:pt>
                <c:pt idx="1357">
                  <c:v>97.5</c:v>
                </c:pt>
                <c:pt idx="1358">
                  <c:v>97.599990844726563</c:v>
                </c:pt>
                <c:pt idx="1359">
                  <c:v>97.699996948242188</c:v>
                </c:pt>
                <c:pt idx="1360">
                  <c:v>97.800003051757813</c:v>
                </c:pt>
                <c:pt idx="1361">
                  <c:v>97.899993896484375</c:v>
                </c:pt>
                <c:pt idx="1362">
                  <c:v>98</c:v>
                </c:pt>
                <c:pt idx="1363">
                  <c:v>98.099990844726563</c:v>
                </c:pt>
                <c:pt idx="1364">
                  <c:v>98.199996948242188</c:v>
                </c:pt>
                <c:pt idx="1365">
                  <c:v>98.300003051757813</c:v>
                </c:pt>
                <c:pt idx="1366">
                  <c:v>98.399993896484375</c:v>
                </c:pt>
                <c:pt idx="1367">
                  <c:v>98.5</c:v>
                </c:pt>
                <c:pt idx="1368">
                  <c:v>98.599990844726563</c:v>
                </c:pt>
                <c:pt idx="1369">
                  <c:v>98.699996948242188</c:v>
                </c:pt>
                <c:pt idx="1370">
                  <c:v>98.800003051757813</c:v>
                </c:pt>
                <c:pt idx="1371">
                  <c:v>98.899993896484375</c:v>
                </c:pt>
                <c:pt idx="1372">
                  <c:v>99</c:v>
                </c:pt>
                <c:pt idx="1373">
                  <c:v>99.099990844726563</c:v>
                </c:pt>
                <c:pt idx="1374">
                  <c:v>99.199996948242188</c:v>
                </c:pt>
                <c:pt idx="1375">
                  <c:v>99.300003051757813</c:v>
                </c:pt>
                <c:pt idx="1376">
                  <c:v>99.399993896484375</c:v>
                </c:pt>
                <c:pt idx="1377">
                  <c:v>99.5</c:v>
                </c:pt>
                <c:pt idx="1378">
                  <c:v>99.599990844726563</c:v>
                </c:pt>
                <c:pt idx="1379">
                  <c:v>99.699996948242188</c:v>
                </c:pt>
                <c:pt idx="1380">
                  <c:v>99.800003051757813</c:v>
                </c:pt>
                <c:pt idx="1381">
                  <c:v>99.899993896484375</c:v>
                </c:pt>
                <c:pt idx="1382">
                  <c:v>100</c:v>
                </c:pt>
                <c:pt idx="1383">
                  <c:v>100.09999084472656</c:v>
                </c:pt>
                <c:pt idx="1384">
                  <c:v>100.19999694824219</c:v>
                </c:pt>
                <c:pt idx="1385">
                  <c:v>100.30000305175781</c:v>
                </c:pt>
                <c:pt idx="1386">
                  <c:v>100.39999389648438</c:v>
                </c:pt>
                <c:pt idx="1387">
                  <c:v>100.5</c:v>
                </c:pt>
                <c:pt idx="1388">
                  <c:v>100.59999084472656</c:v>
                </c:pt>
                <c:pt idx="1389">
                  <c:v>100.69999694824219</c:v>
                </c:pt>
                <c:pt idx="1390">
                  <c:v>100.80000305175781</c:v>
                </c:pt>
                <c:pt idx="1391">
                  <c:v>100.89999389648438</c:v>
                </c:pt>
                <c:pt idx="1392">
                  <c:v>101</c:v>
                </c:pt>
                <c:pt idx="1393">
                  <c:v>101.09999084472656</c:v>
                </c:pt>
                <c:pt idx="1394">
                  <c:v>101.19999694824219</c:v>
                </c:pt>
                <c:pt idx="1395">
                  <c:v>101.30000305175781</c:v>
                </c:pt>
                <c:pt idx="1396">
                  <c:v>101.39999389648438</c:v>
                </c:pt>
                <c:pt idx="1397">
                  <c:v>101.5</c:v>
                </c:pt>
                <c:pt idx="1398">
                  <c:v>101.59999084472656</c:v>
                </c:pt>
                <c:pt idx="1399">
                  <c:v>101.69999694824219</c:v>
                </c:pt>
                <c:pt idx="1400">
                  <c:v>101.80000305175781</c:v>
                </c:pt>
                <c:pt idx="1401">
                  <c:v>101.89999389648438</c:v>
                </c:pt>
                <c:pt idx="1402">
                  <c:v>102</c:v>
                </c:pt>
                <c:pt idx="1403">
                  <c:v>102.09999084472656</c:v>
                </c:pt>
                <c:pt idx="1404">
                  <c:v>102.19999694824219</c:v>
                </c:pt>
                <c:pt idx="1405">
                  <c:v>102.30000305175781</c:v>
                </c:pt>
                <c:pt idx="1406">
                  <c:v>102.39999389648438</c:v>
                </c:pt>
                <c:pt idx="1407">
                  <c:v>102.5</c:v>
                </c:pt>
                <c:pt idx="1408">
                  <c:v>102.59999084472656</c:v>
                </c:pt>
                <c:pt idx="1409">
                  <c:v>102.69999694824219</c:v>
                </c:pt>
                <c:pt idx="1410">
                  <c:v>102.80000305175781</c:v>
                </c:pt>
                <c:pt idx="1411">
                  <c:v>102.89999389648438</c:v>
                </c:pt>
                <c:pt idx="1412">
                  <c:v>103</c:v>
                </c:pt>
                <c:pt idx="1413">
                  <c:v>103.09999084472656</c:v>
                </c:pt>
                <c:pt idx="1414">
                  <c:v>103.19999694824219</c:v>
                </c:pt>
                <c:pt idx="1415">
                  <c:v>103.30000305175781</c:v>
                </c:pt>
                <c:pt idx="1416">
                  <c:v>103.39999389648438</c:v>
                </c:pt>
                <c:pt idx="1417">
                  <c:v>103.5</c:v>
                </c:pt>
                <c:pt idx="1418">
                  <c:v>103.59999084472656</c:v>
                </c:pt>
                <c:pt idx="1419">
                  <c:v>103.69999694824219</c:v>
                </c:pt>
                <c:pt idx="1420">
                  <c:v>103.80000305175781</c:v>
                </c:pt>
                <c:pt idx="1421">
                  <c:v>103.89999389648438</c:v>
                </c:pt>
                <c:pt idx="1422">
                  <c:v>104</c:v>
                </c:pt>
                <c:pt idx="1423">
                  <c:v>104.09999084472656</c:v>
                </c:pt>
                <c:pt idx="1424">
                  <c:v>104.19999694824219</c:v>
                </c:pt>
                <c:pt idx="1425">
                  <c:v>104.30000305175781</c:v>
                </c:pt>
                <c:pt idx="1426">
                  <c:v>104.39999389648438</c:v>
                </c:pt>
                <c:pt idx="1427">
                  <c:v>104.5</c:v>
                </c:pt>
                <c:pt idx="1428">
                  <c:v>104.59999084472656</c:v>
                </c:pt>
                <c:pt idx="1429">
                  <c:v>104.69999694824219</c:v>
                </c:pt>
                <c:pt idx="1430">
                  <c:v>104.80000305175781</c:v>
                </c:pt>
                <c:pt idx="1431">
                  <c:v>104.89999389648438</c:v>
                </c:pt>
                <c:pt idx="1432">
                  <c:v>105</c:v>
                </c:pt>
                <c:pt idx="1433">
                  <c:v>105.09999084472656</c:v>
                </c:pt>
                <c:pt idx="1434">
                  <c:v>105.19999694824219</c:v>
                </c:pt>
                <c:pt idx="1435">
                  <c:v>105.30000305175781</c:v>
                </c:pt>
                <c:pt idx="1436">
                  <c:v>105.39999389648438</c:v>
                </c:pt>
                <c:pt idx="1437">
                  <c:v>105.5</c:v>
                </c:pt>
                <c:pt idx="1438">
                  <c:v>105.59999084472656</c:v>
                </c:pt>
                <c:pt idx="1439">
                  <c:v>105.69999694824219</c:v>
                </c:pt>
                <c:pt idx="1440">
                  <c:v>105.80000305175781</c:v>
                </c:pt>
                <c:pt idx="1441">
                  <c:v>105.89999389648438</c:v>
                </c:pt>
                <c:pt idx="1442">
                  <c:v>106</c:v>
                </c:pt>
                <c:pt idx="1443">
                  <c:v>106.09999084472656</c:v>
                </c:pt>
                <c:pt idx="1444">
                  <c:v>106.19999694824219</c:v>
                </c:pt>
                <c:pt idx="1445">
                  <c:v>106.30000305175781</c:v>
                </c:pt>
                <c:pt idx="1446">
                  <c:v>106.39999389648438</c:v>
                </c:pt>
                <c:pt idx="1447">
                  <c:v>106.5</c:v>
                </c:pt>
                <c:pt idx="1448">
                  <c:v>106.59999084472656</c:v>
                </c:pt>
                <c:pt idx="1449">
                  <c:v>106.69999694824219</c:v>
                </c:pt>
                <c:pt idx="1450">
                  <c:v>106.80000305175781</c:v>
                </c:pt>
                <c:pt idx="1451">
                  <c:v>106.89999389648438</c:v>
                </c:pt>
                <c:pt idx="1452">
                  <c:v>107</c:v>
                </c:pt>
                <c:pt idx="1453">
                  <c:v>107.09999084472656</c:v>
                </c:pt>
                <c:pt idx="1454">
                  <c:v>107.19999694824219</c:v>
                </c:pt>
                <c:pt idx="1455">
                  <c:v>107.30000305175781</c:v>
                </c:pt>
                <c:pt idx="1456">
                  <c:v>107.39999389648438</c:v>
                </c:pt>
                <c:pt idx="1457">
                  <c:v>107.5</c:v>
                </c:pt>
                <c:pt idx="1458">
                  <c:v>107.59999084472656</c:v>
                </c:pt>
                <c:pt idx="1459">
                  <c:v>107.69999694824219</c:v>
                </c:pt>
                <c:pt idx="1460">
                  <c:v>107.80000305175781</c:v>
                </c:pt>
                <c:pt idx="1461">
                  <c:v>107.89999389648438</c:v>
                </c:pt>
                <c:pt idx="1462">
                  <c:v>108</c:v>
                </c:pt>
                <c:pt idx="1463">
                  <c:v>108.09999084472656</c:v>
                </c:pt>
                <c:pt idx="1464">
                  <c:v>108.19999694824219</c:v>
                </c:pt>
                <c:pt idx="1465">
                  <c:v>108.30000305175781</c:v>
                </c:pt>
                <c:pt idx="1466">
                  <c:v>108.39999389648438</c:v>
                </c:pt>
                <c:pt idx="1467">
                  <c:v>108.5</c:v>
                </c:pt>
                <c:pt idx="1468">
                  <c:v>108.59999084472656</c:v>
                </c:pt>
                <c:pt idx="1469">
                  <c:v>108.69999694824219</c:v>
                </c:pt>
                <c:pt idx="1470">
                  <c:v>108.80000305175781</c:v>
                </c:pt>
                <c:pt idx="1471">
                  <c:v>108.89999389648438</c:v>
                </c:pt>
                <c:pt idx="1472">
                  <c:v>109</c:v>
                </c:pt>
                <c:pt idx="1473">
                  <c:v>109.09999084472656</c:v>
                </c:pt>
                <c:pt idx="1474">
                  <c:v>109.19999694824219</c:v>
                </c:pt>
                <c:pt idx="1475">
                  <c:v>109.30000305175781</c:v>
                </c:pt>
                <c:pt idx="1476">
                  <c:v>109.39999389648438</c:v>
                </c:pt>
                <c:pt idx="1477">
                  <c:v>109.5</c:v>
                </c:pt>
                <c:pt idx="1478">
                  <c:v>109.59999084472656</c:v>
                </c:pt>
                <c:pt idx="1479">
                  <c:v>109.69999694824219</c:v>
                </c:pt>
                <c:pt idx="1480">
                  <c:v>109.80000305175781</c:v>
                </c:pt>
                <c:pt idx="1481">
                  <c:v>109.89999389648438</c:v>
                </c:pt>
                <c:pt idx="1482">
                  <c:v>110</c:v>
                </c:pt>
                <c:pt idx="1483">
                  <c:v>110.09999084472656</c:v>
                </c:pt>
                <c:pt idx="1484">
                  <c:v>110.19999694824219</c:v>
                </c:pt>
                <c:pt idx="1485">
                  <c:v>110.30000305175781</c:v>
                </c:pt>
                <c:pt idx="1486">
                  <c:v>110.39999389648438</c:v>
                </c:pt>
                <c:pt idx="1487">
                  <c:v>110.5</c:v>
                </c:pt>
                <c:pt idx="1488">
                  <c:v>110.59999084472656</c:v>
                </c:pt>
                <c:pt idx="1489">
                  <c:v>110.69999694824219</c:v>
                </c:pt>
                <c:pt idx="1490">
                  <c:v>110.80000305175781</c:v>
                </c:pt>
                <c:pt idx="1491">
                  <c:v>110.89999389648438</c:v>
                </c:pt>
                <c:pt idx="1492">
                  <c:v>111</c:v>
                </c:pt>
                <c:pt idx="1493">
                  <c:v>111.09999084472656</c:v>
                </c:pt>
                <c:pt idx="1494">
                  <c:v>111.19999694824219</c:v>
                </c:pt>
                <c:pt idx="1495">
                  <c:v>111.30000305175781</c:v>
                </c:pt>
                <c:pt idx="1496">
                  <c:v>111.39999389648438</c:v>
                </c:pt>
                <c:pt idx="1497">
                  <c:v>111.5</c:v>
                </c:pt>
                <c:pt idx="1498">
                  <c:v>111.59999084472656</c:v>
                </c:pt>
                <c:pt idx="1499">
                  <c:v>111.69999694824219</c:v>
                </c:pt>
                <c:pt idx="1500">
                  <c:v>111.80000305175781</c:v>
                </c:pt>
                <c:pt idx="1501">
                  <c:v>111.89999389648438</c:v>
                </c:pt>
                <c:pt idx="1502">
                  <c:v>112</c:v>
                </c:pt>
                <c:pt idx="1503">
                  <c:v>112.09999084472656</c:v>
                </c:pt>
                <c:pt idx="1504">
                  <c:v>112.19999694824219</c:v>
                </c:pt>
                <c:pt idx="1505">
                  <c:v>112.30000305175781</c:v>
                </c:pt>
                <c:pt idx="1506">
                  <c:v>112.39999389648438</c:v>
                </c:pt>
                <c:pt idx="1507">
                  <c:v>112.5</c:v>
                </c:pt>
                <c:pt idx="1508">
                  <c:v>112.59999084472656</c:v>
                </c:pt>
                <c:pt idx="1509">
                  <c:v>112.69999694824219</c:v>
                </c:pt>
                <c:pt idx="1510">
                  <c:v>112.80000305175781</c:v>
                </c:pt>
                <c:pt idx="1511">
                  <c:v>112.89999389648438</c:v>
                </c:pt>
                <c:pt idx="1512">
                  <c:v>113</c:v>
                </c:pt>
                <c:pt idx="1513">
                  <c:v>113.09999084472656</c:v>
                </c:pt>
                <c:pt idx="1514">
                  <c:v>113.19999694824219</c:v>
                </c:pt>
                <c:pt idx="1515">
                  <c:v>113.30000305175781</c:v>
                </c:pt>
                <c:pt idx="1516">
                  <c:v>113.39999389648438</c:v>
                </c:pt>
                <c:pt idx="1517">
                  <c:v>113.5</c:v>
                </c:pt>
                <c:pt idx="1518">
                  <c:v>113.59999084472656</c:v>
                </c:pt>
                <c:pt idx="1519">
                  <c:v>113.69999694824219</c:v>
                </c:pt>
                <c:pt idx="1520">
                  <c:v>113.80000305175781</c:v>
                </c:pt>
                <c:pt idx="1521">
                  <c:v>113.89999389648438</c:v>
                </c:pt>
                <c:pt idx="1522">
                  <c:v>114</c:v>
                </c:pt>
                <c:pt idx="1523">
                  <c:v>114.09999084472656</c:v>
                </c:pt>
                <c:pt idx="1524">
                  <c:v>114.19999694824219</c:v>
                </c:pt>
                <c:pt idx="1525">
                  <c:v>114.30000305175781</c:v>
                </c:pt>
                <c:pt idx="1526">
                  <c:v>114.39999389648438</c:v>
                </c:pt>
                <c:pt idx="1527">
                  <c:v>114.5</c:v>
                </c:pt>
                <c:pt idx="1528">
                  <c:v>114.59999084472656</c:v>
                </c:pt>
                <c:pt idx="1529">
                  <c:v>114.69999694824219</c:v>
                </c:pt>
                <c:pt idx="1530">
                  <c:v>114.80000305175781</c:v>
                </c:pt>
                <c:pt idx="1531">
                  <c:v>114.89999389648438</c:v>
                </c:pt>
                <c:pt idx="1532">
                  <c:v>115</c:v>
                </c:pt>
                <c:pt idx="1533">
                  <c:v>115.09999084472656</c:v>
                </c:pt>
                <c:pt idx="1534">
                  <c:v>115.19999694824219</c:v>
                </c:pt>
                <c:pt idx="1535">
                  <c:v>115.30000305175781</c:v>
                </c:pt>
                <c:pt idx="1536">
                  <c:v>115.39999389648438</c:v>
                </c:pt>
                <c:pt idx="1537">
                  <c:v>115.5</c:v>
                </c:pt>
                <c:pt idx="1538">
                  <c:v>115.59999084472656</c:v>
                </c:pt>
                <c:pt idx="1539">
                  <c:v>115.69999694824219</c:v>
                </c:pt>
                <c:pt idx="1540">
                  <c:v>115.80000305175781</c:v>
                </c:pt>
                <c:pt idx="1541">
                  <c:v>115.89999389648438</c:v>
                </c:pt>
                <c:pt idx="1542">
                  <c:v>116</c:v>
                </c:pt>
                <c:pt idx="1543">
                  <c:v>116.09999084472656</c:v>
                </c:pt>
                <c:pt idx="1544">
                  <c:v>116.19999694824219</c:v>
                </c:pt>
                <c:pt idx="1545">
                  <c:v>116.30000305175781</c:v>
                </c:pt>
                <c:pt idx="1546">
                  <c:v>116.39999389648438</c:v>
                </c:pt>
                <c:pt idx="1547">
                  <c:v>116.5</c:v>
                </c:pt>
                <c:pt idx="1548">
                  <c:v>116.59999084472656</c:v>
                </c:pt>
                <c:pt idx="1549">
                  <c:v>116.69999694824219</c:v>
                </c:pt>
                <c:pt idx="1550">
                  <c:v>116.80000305175781</c:v>
                </c:pt>
                <c:pt idx="1551">
                  <c:v>116.89999389648438</c:v>
                </c:pt>
                <c:pt idx="1552">
                  <c:v>117</c:v>
                </c:pt>
                <c:pt idx="1553">
                  <c:v>117.09999084472656</c:v>
                </c:pt>
                <c:pt idx="1554">
                  <c:v>117.19999694824219</c:v>
                </c:pt>
                <c:pt idx="1555">
                  <c:v>117.30000305175781</c:v>
                </c:pt>
                <c:pt idx="1556">
                  <c:v>117.39999389648438</c:v>
                </c:pt>
                <c:pt idx="1557">
                  <c:v>117.5</c:v>
                </c:pt>
                <c:pt idx="1558">
                  <c:v>117.59999084472656</c:v>
                </c:pt>
                <c:pt idx="1559">
                  <c:v>117.69999694824219</c:v>
                </c:pt>
                <c:pt idx="1560">
                  <c:v>117.80000305175781</c:v>
                </c:pt>
                <c:pt idx="1561">
                  <c:v>117.89999389648438</c:v>
                </c:pt>
                <c:pt idx="1562">
                  <c:v>118</c:v>
                </c:pt>
                <c:pt idx="1563">
                  <c:v>118.09999084472656</c:v>
                </c:pt>
                <c:pt idx="1564">
                  <c:v>118.19999694824219</c:v>
                </c:pt>
                <c:pt idx="1565">
                  <c:v>118.30000305175781</c:v>
                </c:pt>
                <c:pt idx="1566">
                  <c:v>118.39999389648438</c:v>
                </c:pt>
                <c:pt idx="1567">
                  <c:v>118.5</c:v>
                </c:pt>
                <c:pt idx="1568">
                  <c:v>118.59999084472656</c:v>
                </c:pt>
                <c:pt idx="1569">
                  <c:v>118.69999694824219</c:v>
                </c:pt>
                <c:pt idx="1570">
                  <c:v>118.80000305175781</c:v>
                </c:pt>
                <c:pt idx="1571">
                  <c:v>118.89999389648438</c:v>
                </c:pt>
                <c:pt idx="1572">
                  <c:v>119</c:v>
                </c:pt>
                <c:pt idx="1573">
                  <c:v>119.09999084472656</c:v>
                </c:pt>
                <c:pt idx="1574">
                  <c:v>119.19999694824219</c:v>
                </c:pt>
                <c:pt idx="1575">
                  <c:v>119.30000305175781</c:v>
                </c:pt>
                <c:pt idx="1576">
                  <c:v>119.39999389648438</c:v>
                </c:pt>
                <c:pt idx="1577">
                  <c:v>119.5</c:v>
                </c:pt>
                <c:pt idx="1578">
                  <c:v>119.59999084472656</c:v>
                </c:pt>
                <c:pt idx="1579">
                  <c:v>119.69999694824219</c:v>
                </c:pt>
                <c:pt idx="1580">
                  <c:v>119.80000305175781</c:v>
                </c:pt>
                <c:pt idx="1581">
                  <c:v>119.89999389648438</c:v>
                </c:pt>
                <c:pt idx="1582">
                  <c:v>120</c:v>
                </c:pt>
                <c:pt idx="1583">
                  <c:v>120.09999084472656</c:v>
                </c:pt>
                <c:pt idx="1584">
                  <c:v>120.19999694824219</c:v>
                </c:pt>
                <c:pt idx="1585">
                  <c:v>120.30000305175781</c:v>
                </c:pt>
                <c:pt idx="1586">
                  <c:v>120.39999389648438</c:v>
                </c:pt>
                <c:pt idx="1587">
                  <c:v>120.5</c:v>
                </c:pt>
                <c:pt idx="1588">
                  <c:v>120.59999084472656</c:v>
                </c:pt>
                <c:pt idx="1589">
                  <c:v>120.69999694824219</c:v>
                </c:pt>
                <c:pt idx="1590">
                  <c:v>120.80000305175781</c:v>
                </c:pt>
                <c:pt idx="1591">
                  <c:v>120.89999389648438</c:v>
                </c:pt>
                <c:pt idx="1592">
                  <c:v>121</c:v>
                </c:pt>
                <c:pt idx="1593">
                  <c:v>121.09999084472656</c:v>
                </c:pt>
                <c:pt idx="1594">
                  <c:v>121.19999694824219</c:v>
                </c:pt>
                <c:pt idx="1595">
                  <c:v>121.30000305175781</c:v>
                </c:pt>
                <c:pt idx="1596">
                  <c:v>121.39999389648438</c:v>
                </c:pt>
                <c:pt idx="1597">
                  <c:v>121.5</c:v>
                </c:pt>
                <c:pt idx="1598">
                  <c:v>121.59999084472656</c:v>
                </c:pt>
                <c:pt idx="1599">
                  <c:v>121.69999694824219</c:v>
                </c:pt>
                <c:pt idx="1600">
                  <c:v>121.80000305175781</c:v>
                </c:pt>
                <c:pt idx="1601">
                  <c:v>121.89999389648438</c:v>
                </c:pt>
                <c:pt idx="1602">
                  <c:v>122</c:v>
                </c:pt>
                <c:pt idx="1603">
                  <c:v>122.09999084472656</c:v>
                </c:pt>
                <c:pt idx="1604">
                  <c:v>122.19999694824219</c:v>
                </c:pt>
                <c:pt idx="1605">
                  <c:v>122.30000305175781</c:v>
                </c:pt>
                <c:pt idx="1606">
                  <c:v>122.39999389648438</c:v>
                </c:pt>
                <c:pt idx="1607">
                  <c:v>122.5</c:v>
                </c:pt>
                <c:pt idx="1608">
                  <c:v>122.59999084472656</c:v>
                </c:pt>
                <c:pt idx="1609">
                  <c:v>122.69999694824219</c:v>
                </c:pt>
                <c:pt idx="1610">
                  <c:v>122.80000305175781</c:v>
                </c:pt>
                <c:pt idx="1611">
                  <c:v>122.89999389648438</c:v>
                </c:pt>
                <c:pt idx="1612">
                  <c:v>123</c:v>
                </c:pt>
                <c:pt idx="1613">
                  <c:v>123.09999084472656</c:v>
                </c:pt>
                <c:pt idx="1614">
                  <c:v>123.19999694824219</c:v>
                </c:pt>
                <c:pt idx="1615">
                  <c:v>123.30000305175781</c:v>
                </c:pt>
                <c:pt idx="1616">
                  <c:v>123.39999389648438</c:v>
                </c:pt>
                <c:pt idx="1617">
                  <c:v>123.5</c:v>
                </c:pt>
                <c:pt idx="1618">
                  <c:v>123.59999084472656</c:v>
                </c:pt>
                <c:pt idx="1619">
                  <c:v>123.69999694824219</c:v>
                </c:pt>
                <c:pt idx="1620">
                  <c:v>123.80000305175781</c:v>
                </c:pt>
                <c:pt idx="1621">
                  <c:v>123.89999389648438</c:v>
                </c:pt>
                <c:pt idx="1622">
                  <c:v>124</c:v>
                </c:pt>
                <c:pt idx="1623">
                  <c:v>124.09999084472656</c:v>
                </c:pt>
                <c:pt idx="1624">
                  <c:v>124.19999694824219</c:v>
                </c:pt>
                <c:pt idx="1625">
                  <c:v>124.30000305175781</c:v>
                </c:pt>
                <c:pt idx="1626">
                  <c:v>124.39999389648438</c:v>
                </c:pt>
                <c:pt idx="1627">
                  <c:v>124.5</c:v>
                </c:pt>
                <c:pt idx="1628">
                  <c:v>124.59999084472656</c:v>
                </c:pt>
                <c:pt idx="1629">
                  <c:v>124.69999694824219</c:v>
                </c:pt>
                <c:pt idx="1630">
                  <c:v>124.80000305175781</c:v>
                </c:pt>
                <c:pt idx="1631">
                  <c:v>124.89999389648438</c:v>
                </c:pt>
                <c:pt idx="1632">
                  <c:v>125</c:v>
                </c:pt>
                <c:pt idx="1633">
                  <c:v>125.09999084472656</c:v>
                </c:pt>
                <c:pt idx="1634">
                  <c:v>125.19999694824219</c:v>
                </c:pt>
                <c:pt idx="1635">
                  <c:v>125.30000305175781</c:v>
                </c:pt>
                <c:pt idx="1636">
                  <c:v>125.39999389648438</c:v>
                </c:pt>
                <c:pt idx="1637">
                  <c:v>125.5</c:v>
                </c:pt>
                <c:pt idx="1638">
                  <c:v>125.59999084472656</c:v>
                </c:pt>
                <c:pt idx="1639">
                  <c:v>125.69999694824219</c:v>
                </c:pt>
                <c:pt idx="1640">
                  <c:v>125.80000305175781</c:v>
                </c:pt>
                <c:pt idx="1641">
                  <c:v>125.89999389648438</c:v>
                </c:pt>
                <c:pt idx="1642">
                  <c:v>126</c:v>
                </c:pt>
                <c:pt idx="1643">
                  <c:v>126.09999084472656</c:v>
                </c:pt>
                <c:pt idx="1644">
                  <c:v>126.19999694824219</c:v>
                </c:pt>
                <c:pt idx="1645">
                  <c:v>126.30000305175781</c:v>
                </c:pt>
                <c:pt idx="1646">
                  <c:v>126.39999389648438</c:v>
                </c:pt>
                <c:pt idx="1647">
                  <c:v>126.5</c:v>
                </c:pt>
                <c:pt idx="1648">
                  <c:v>126.59999084472656</c:v>
                </c:pt>
                <c:pt idx="1649">
                  <c:v>126.69999694824219</c:v>
                </c:pt>
                <c:pt idx="1650">
                  <c:v>126.80000305175781</c:v>
                </c:pt>
                <c:pt idx="1651">
                  <c:v>126.89999389648438</c:v>
                </c:pt>
                <c:pt idx="1652">
                  <c:v>127</c:v>
                </c:pt>
                <c:pt idx="1653">
                  <c:v>127.09999084472656</c:v>
                </c:pt>
                <c:pt idx="1654">
                  <c:v>127.19999694824219</c:v>
                </c:pt>
                <c:pt idx="1655">
                  <c:v>127.30000305175781</c:v>
                </c:pt>
                <c:pt idx="1656">
                  <c:v>127.39999389648438</c:v>
                </c:pt>
                <c:pt idx="1657">
                  <c:v>127.5</c:v>
                </c:pt>
                <c:pt idx="1658">
                  <c:v>127.59999084472656</c:v>
                </c:pt>
                <c:pt idx="1659">
                  <c:v>127.69999694824219</c:v>
                </c:pt>
                <c:pt idx="1660">
                  <c:v>127.80000305175781</c:v>
                </c:pt>
                <c:pt idx="1661">
                  <c:v>127.89999389648438</c:v>
                </c:pt>
                <c:pt idx="1662">
                  <c:v>128</c:v>
                </c:pt>
                <c:pt idx="1663">
                  <c:v>128.09999084472656</c:v>
                </c:pt>
                <c:pt idx="1664">
                  <c:v>128.19999694824219</c:v>
                </c:pt>
                <c:pt idx="1665">
                  <c:v>128.30000305175781</c:v>
                </c:pt>
                <c:pt idx="1666">
                  <c:v>128.39999389648438</c:v>
                </c:pt>
                <c:pt idx="1667">
                  <c:v>128.5</c:v>
                </c:pt>
                <c:pt idx="1668">
                  <c:v>128.59999084472656</c:v>
                </c:pt>
                <c:pt idx="1669">
                  <c:v>128.69999694824219</c:v>
                </c:pt>
                <c:pt idx="1670">
                  <c:v>128.80000305175781</c:v>
                </c:pt>
                <c:pt idx="1671">
                  <c:v>128.89999389648438</c:v>
                </c:pt>
                <c:pt idx="1672">
                  <c:v>129</c:v>
                </c:pt>
                <c:pt idx="1673">
                  <c:v>129.09999084472656</c:v>
                </c:pt>
                <c:pt idx="1674">
                  <c:v>129.19999694824219</c:v>
                </c:pt>
                <c:pt idx="1675">
                  <c:v>129.30000305175781</c:v>
                </c:pt>
                <c:pt idx="1676">
                  <c:v>129.39999389648438</c:v>
                </c:pt>
                <c:pt idx="1677">
                  <c:v>129.5</c:v>
                </c:pt>
                <c:pt idx="1678">
                  <c:v>129.59999084472656</c:v>
                </c:pt>
                <c:pt idx="1679">
                  <c:v>129.69999694824219</c:v>
                </c:pt>
                <c:pt idx="1680">
                  <c:v>129.80000305175781</c:v>
                </c:pt>
                <c:pt idx="1681">
                  <c:v>129.89999389648438</c:v>
                </c:pt>
                <c:pt idx="1682">
                  <c:v>130</c:v>
                </c:pt>
                <c:pt idx="1683">
                  <c:v>130.09999084472656</c:v>
                </c:pt>
                <c:pt idx="1684">
                  <c:v>130.19999694824219</c:v>
                </c:pt>
                <c:pt idx="1685">
                  <c:v>130.30000305175781</c:v>
                </c:pt>
                <c:pt idx="1686">
                  <c:v>130.39999389648438</c:v>
                </c:pt>
                <c:pt idx="1687">
                  <c:v>130.5</c:v>
                </c:pt>
                <c:pt idx="1688">
                  <c:v>130.59999084472656</c:v>
                </c:pt>
                <c:pt idx="1689">
                  <c:v>130.69999694824219</c:v>
                </c:pt>
                <c:pt idx="1690">
                  <c:v>130.80000305175781</c:v>
                </c:pt>
                <c:pt idx="1691">
                  <c:v>130.89999389648438</c:v>
                </c:pt>
                <c:pt idx="1692">
                  <c:v>131</c:v>
                </c:pt>
                <c:pt idx="1693">
                  <c:v>131.09999084472656</c:v>
                </c:pt>
                <c:pt idx="1694">
                  <c:v>131.19999694824219</c:v>
                </c:pt>
                <c:pt idx="1695">
                  <c:v>131.30000305175781</c:v>
                </c:pt>
                <c:pt idx="1696">
                  <c:v>131.39999389648438</c:v>
                </c:pt>
                <c:pt idx="1697">
                  <c:v>131.5</c:v>
                </c:pt>
                <c:pt idx="1698">
                  <c:v>131.59999084472656</c:v>
                </c:pt>
                <c:pt idx="1699">
                  <c:v>131.69999694824219</c:v>
                </c:pt>
                <c:pt idx="1700">
                  <c:v>131.80000305175781</c:v>
                </c:pt>
                <c:pt idx="1701">
                  <c:v>131.89999389648438</c:v>
                </c:pt>
                <c:pt idx="1702">
                  <c:v>132</c:v>
                </c:pt>
                <c:pt idx="1703">
                  <c:v>132.09999084472656</c:v>
                </c:pt>
                <c:pt idx="1704">
                  <c:v>132.19999694824219</c:v>
                </c:pt>
                <c:pt idx="1705">
                  <c:v>132.30000305175781</c:v>
                </c:pt>
                <c:pt idx="1706">
                  <c:v>132.39999389648438</c:v>
                </c:pt>
                <c:pt idx="1707">
                  <c:v>132.5</c:v>
                </c:pt>
                <c:pt idx="1708">
                  <c:v>132.59999084472656</c:v>
                </c:pt>
                <c:pt idx="1709">
                  <c:v>132.69999694824219</c:v>
                </c:pt>
                <c:pt idx="1710">
                  <c:v>132.80000305175781</c:v>
                </c:pt>
                <c:pt idx="1711">
                  <c:v>132.89999389648438</c:v>
                </c:pt>
                <c:pt idx="1712">
                  <c:v>133</c:v>
                </c:pt>
                <c:pt idx="1713">
                  <c:v>133.09999084472656</c:v>
                </c:pt>
                <c:pt idx="1714">
                  <c:v>133.19999694824219</c:v>
                </c:pt>
                <c:pt idx="1715">
                  <c:v>133.30000305175781</c:v>
                </c:pt>
                <c:pt idx="1716">
                  <c:v>133.39999389648438</c:v>
                </c:pt>
                <c:pt idx="1717">
                  <c:v>133.5</c:v>
                </c:pt>
                <c:pt idx="1718">
                  <c:v>133.59999084472656</c:v>
                </c:pt>
                <c:pt idx="1719">
                  <c:v>133.69999694824219</c:v>
                </c:pt>
                <c:pt idx="1720">
                  <c:v>133.80000305175781</c:v>
                </c:pt>
                <c:pt idx="1721">
                  <c:v>133.89999389648438</c:v>
                </c:pt>
                <c:pt idx="1722">
                  <c:v>134</c:v>
                </c:pt>
                <c:pt idx="1723">
                  <c:v>134.09999084472656</c:v>
                </c:pt>
                <c:pt idx="1724">
                  <c:v>134.19999694824219</c:v>
                </c:pt>
                <c:pt idx="1725">
                  <c:v>134.30000305175781</c:v>
                </c:pt>
                <c:pt idx="1726">
                  <c:v>134.39999389648438</c:v>
                </c:pt>
                <c:pt idx="1727">
                  <c:v>134.5</c:v>
                </c:pt>
                <c:pt idx="1728">
                  <c:v>134.59999084472656</c:v>
                </c:pt>
                <c:pt idx="1729">
                  <c:v>134.69999694824219</c:v>
                </c:pt>
                <c:pt idx="1730">
                  <c:v>134.80000305175781</c:v>
                </c:pt>
                <c:pt idx="1731">
                  <c:v>134.89999389648438</c:v>
                </c:pt>
                <c:pt idx="1732">
                  <c:v>135</c:v>
                </c:pt>
                <c:pt idx="1733">
                  <c:v>135.09999084472656</c:v>
                </c:pt>
                <c:pt idx="1734">
                  <c:v>135.19999694824219</c:v>
                </c:pt>
                <c:pt idx="1735">
                  <c:v>135.30000305175781</c:v>
                </c:pt>
                <c:pt idx="1736">
                  <c:v>135.39999389648438</c:v>
                </c:pt>
                <c:pt idx="1737">
                  <c:v>135.5</c:v>
                </c:pt>
                <c:pt idx="1738">
                  <c:v>135.59999084472656</c:v>
                </c:pt>
                <c:pt idx="1739">
                  <c:v>135.69999694824219</c:v>
                </c:pt>
                <c:pt idx="1740">
                  <c:v>135.80000305175781</c:v>
                </c:pt>
                <c:pt idx="1741">
                  <c:v>135.89999389648438</c:v>
                </c:pt>
                <c:pt idx="1742">
                  <c:v>136</c:v>
                </c:pt>
                <c:pt idx="1743">
                  <c:v>136.09999084472656</c:v>
                </c:pt>
                <c:pt idx="1744">
                  <c:v>136.19999694824219</c:v>
                </c:pt>
                <c:pt idx="1745">
                  <c:v>136.30000305175781</c:v>
                </c:pt>
                <c:pt idx="1746">
                  <c:v>136.39999389648438</c:v>
                </c:pt>
                <c:pt idx="1747">
                  <c:v>136.5</c:v>
                </c:pt>
                <c:pt idx="1748">
                  <c:v>136.59999084472656</c:v>
                </c:pt>
                <c:pt idx="1749">
                  <c:v>136.69999694824219</c:v>
                </c:pt>
                <c:pt idx="1750">
                  <c:v>136.80000305175781</c:v>
                </c:pt>
                <c:pt idx="1751">
                  <c:v>136.89999389648438</c:v>
                </c:pt>
                <c:pt idx="1752">
                  <c:v>137</c:v>
                </c:pt>
                <c:pt idx="1753">
                  <c:v>137.09999084472656</c:v>
                </c:pt>
                <c:pt idx="1754">
                  <c:v>137.19999694824219</c:v>
                </c:pt>
                <c:pt idx="1755">
                  <c:v>137.30000305175781</c:v>
                </c:pt>
                <c:pt idx="1756">
                  <c:v>137.39999389648438</c:v>
                </c:pt>
                <c:pt idx="1757">
                  <c:v>137.5</c:v>
                </c:pt>
                <c:pt idx="1758">
                  <c:v>137.59999084472656</c:v>
                </c:pt>
                <c:pt idx="1759">
                  <c:v>137.69999694824219</c:v>
                </c:pt>
                <c:pt idx="1760">
                  <c:v>137.80000305175781</c:v>
                </c:pt>
                <c:pt idx="1761">
                  <c:v>137.89999389648438</c:v>
                </c:pt>
                <c:pt idx="1762">
                  <c:v>138</c:v>
                </c:pt>
                <c:pt idx="1763">
                  <c:v>138.09999084472656</c:v>
                </c:pt>
                <c:pt idx="1764">
                  <c:v>138.19999694824219</c:v>
                </c:pt>
                <c:pt idx="1765">
                  <c:v>138.30000305175781</c:v>
                </c:pt>
                <c:pt idx="1766">
                  <c:v>138.39999389648438</c:v>
                </c:pt>
                <c:pt idx="1767">
                  <c:v>138.5</c:v>
                </c:pt>
                <c:pt idx="1768">
                  <c:v>138.59999084472656</c:v>
                </c:pt>
                <c:pt idx="1769">
                  <c:v>138.69999694824219</c:v>
                </c:pt>
                <c:pt idx="1770">
                  <c:v>138.80000305175781</c:v>
                </c:pt>
                <c:pt idx="1771">
                  <c:v>138.89999389648438</c:v>
                </c:pt>
                <c:pt idx="1772">
                  <c:v>139</c:v>
                </c:pt>
                <c:pt idx="1773">
                  <c:v>139.09999084472656</c:v>
                </c:pt>
                <c:pt idx="1774">
                  <c:v>139.19999694824219</c:v>
                </c:pt>
                <c:pt idx="1775">
                  <c:v>139.30000305175781</c:v>
                </c:pt>
                <c:pt idx="1776">
                  <c:v>139.39999389648438</c:v>
                </c:pt>
                <c:pt idx="1777">
                  <c:v>139.5</c:v>
                </c:pt>
                <c:pt idx="1778">
                  <c:v>139.59999084472656</c:v>
                </c:pt>
                <c:pt idx="1779">
                  <c:v>139.69999694824219</c:v>
                </c:pt>
                <c:pt idx="1780">
                  <c:v>139.80000305175781</c:v>
                </c:pt>
                <c:pt idx="1781">
                  <c:v>139.89999389648438</c:v>
                </c:pt>
                <c:pt idx="1782">
                  <c:v>140</c:v>
                </c:pt>
                <c:pt idx="1783">
                  <c:v>140.09999084472656</c:v>
                </c:pt>
                <c:pt idx="1784">
                  <c:v>140.19999694824219</c:v>
                </c:pt>
                <c:pt idx="1785">
                  <c:v>140.30000305175781</c:v>
                </c:pt>
                <c:pt idx="1786">
                  <c:v>140.39999389648438</c:v>
                </c:pt>
                <c:pt idx="1787">
                  <c:v>140.5</c:v>
                </c:pt>
                <c:pt idx="1788">
                  <c:v>140.59999084472656</c:v>
                </c:pt>
                <c:pt idx="1789">
                  <c:v>140.69999694824219</c:v>
                </c:pt>
                <c:pt idx="1790">
                  <c:v>140.80000305175781</c:v>
                </c:pt>
                <c:pt idx="1791">
                  <c:v>140.89999389648438</c:v>
                </c:pt>
                <c:pt idx="1792">
                  <c:v>141</c:v>
                </c:pt>
                <c:pt idx="1793">
                  <c:v>141.09999084472656</c:v>
                </c:pt>
                <c:pt idx="1794">
                  <c:v>141.19999694824219</c:v>
                </c:pt>
                <c:pt idx="1795">
                  <c:v>141.30000305175781</c:v>
                </c:pt>
                <c:pt idx="1796">
                  <c:v>141.39999389648438</c:v>
                </c:pt>
                <c:pt idx="1797">
                  <c:v>141.5</c:v>
                </c:pt>
                <c:pt idx="1798">
                  <c:v>141.59999084472656</c:v>
                </c:pt>
                <c:pt idx="1799">
                  <c:v>141.69999694824219</c:v>
                </c:pt>
                <c:pt idx="1800">
                  <c:v>141.80000305175781</c:v>
                </c:pt>
                <c:pt idx="1801">
                  <c:v>141.89999389648438</c:v>
                </c:pt>
                <c:pt idx="1802">
                  <c:v>142</c:v>
                </c:pt>
                <c:pt idx="1803">
                  <c:v>142.09999084472656</c:v>
                </c:pt>
                <c:pt idx="1804">
                  <c:v>142.19999694824219</c:v>
                </c:pt>
                <c:pt idx="1805">
                  <c:v>142.30000305175781</c:v>
                </c:pt>
                <c:pt idx="1806">
                  <c:v>142.39999389648438</c:v>
                </c:pt>
                <c:pt idx="1807">
                  <c:v>142.5</c:v>
                </c:pt>
                <c:pt idx="1808">
                  <c:v>142.59999084472656</c:v>
                </c:pt>
                <c:pt idx="1809">
                  <c:v>142.69999694824219</c:v>
                </c:pt>
                <c:pt idx="1810">
                  <c:v>142.80000305175781</c:v>
                </c:pt>
                <c:pt idx="1811">
                  <c:v>142.89999389648438</c:v>
                </c:pt>
                <c:pt idx="1812">
                  <c:v>143</c:v>
                </c:pt>
                <c:pt idx="1813">
                  <c:v>143.09999084472656</c:v>
                </c:pt>
                <c:pt idx="1814">
                  <c:v>143.19999694824219</c:v>
                </c:pt>
                <c:pt idx="1815">
                  <c:v>143.30000305175781</c:v>
                </c:pt>
                <c:pt idx="1816">
                  <c:v>143.39999389648438</c:v>
                </c:pt>
                <c:pt idx="1817">
                  <c:v>143.5</c:v>
                </c:pt>
                <c:pt idx="1818">
                  <c:v>143.59999084472656</c:v>
                </c:pt>
                <c:pt idx="1819">
                  <c:v>143.69999694824219</c:v>
                </c:pt>
                <c:pt idx="1820">
                  <c:v>143.80000305175781</c:v>
                </c:pt>
                <c:pt idx="1821">
                  <c:v>143.89999389648438</c:v>
                </c:pt>
                <c:pt idx="1822">
                  <c:v>144</c:v>
                </c:pt>
                <c:pt idx="1823">
                  <c:v>144.09999084472656</c:v>
                </c:pt>
                <c:pt idx="1824">
                  <c:v>144.19999694824219</c:v>
                </c:pt>
                <c:pt idx="1825">
                  <c:v>144.30000305175781</c:v>
                </c:pt>
                <c:pt idx="1826">
                  <c:v>144.39999389648438</c:v>
                </c:pt>
                <c:pt idx="1827">
                  <c:v>144.5</c:v>
                </c:pt>
                <c:pt idx="1828">
                  <c:v>144.59999084472656</c:v>
                </c:pt>
                <c:pt idx="1829">
                  <c:v>144.69999694824219</c:v>
                </c:pt>
                <c:pt idx="1830">
                  <c:v>144.80000305175781</c:v>
                </c:pt>
                <c:pt idx="1831">
                  <c:v>144.89999389648438</c:v>
                </c:pt>
                <c:pt idx="1832">
                  <c:v>145</c:v>
                </c:pt>
                <c:pt idx="1833">
                  <c:v>145.09999084472656</c:v>
                </c:pt>
                <c:pt idx="1834">
                  <c:v>145.19999694824219</c:v>
                </c:pt>
                <c:pt idx="1835">
                  <c:v>145.30000305175781</c:v>
                </c:pt>
                <c:pt idx="1836">
                  <c:v>145.39999389648438</c:v>
                </c:pt>
                <c:pt idx="1837">
                  <c:v>145.5</c:v>
                </c:pt>
                <c:pt idx="1838">
                  <c:v>145.59999084472656</c:v>
                </c:pt>
                <c:pt idx="1839">
                  <c:v>145.69999694824219</c:v>
                </c:pt>
                <c:pt idx="1840">
                  <c:v>145.80000305175781</c:v>
                </c:pt>
                <c:pt idx="1841">
                  <c:v>145.89999389648438</c:v>
                </c:pt>
                <c:pt idx="1842">
                  <c:v>146</c:v>
                </c:pt>
                <c:pt idx="1843">
                  <c:v>146.09999084472656</c:v>
                </c:pt>
                <c:pt idx="1844">
                  <c:v>146.19999694824219</c:v>
                </c:pt>
                <c:pt idx="1845">
                  <c:v>146.30000305175781</c:v>
                </c:pt>
                <c:pt idx="1846">
                  <c:v>146.39999389648438</c:v>
                </c:pt>
                <c:pt idx="1847">
                  <c:v>146.5</c:v>
                </c:pt>
                <c:pt idx="1848">
                  <c:v>146.59999084472656</c:v>
                </c:pt>
                <c:pt idx="1849">
                  <c:v>146.69999694824219</c:v>
                </c:pt>
                <c:pt idx="1850">
                  <c:v>146.80000305175781</c:v>
                </c:pt>
                <c:pt idx="1851">
                  <c:v>146.89999389648438</c:v>
                </c:pt>
                <c:pt idx="1852">
                  <c:v>147</c:v>
                </c:pt>
                <c:pt idx="1853">
                  <c:v>147.09999084472656</c:v>
                </c:pt>
                <c:pt idx="1854">
                  <c:v>147.19999694824219</c:v>
                </c:pt>
                <c:pt idx="1855">
                  <c:v>147.30000305175781</c:v>
                </c:pt>
                <c:pt idx="1856">
                  <c:v>147.39999389648438</c:v>
                </c:pt>
                <c:pt idx="1857">
                  <c:v>147.5</c:v>
                </c:pt>
                <c:pt idx="1858">
                  <c:v>147.59999084472656</c:v>
                </c:pt>
                <c:pt idx="1859">
                  <c:v>147.69999694824219</c:v>
                </c:pt>
                <c:pt idx="1860">
                  <c:v>147.80000305175781</c:v>
                </c:pt>
                <c:pt idx="1861">
                  <c:v>147.89999389648438</c:v>
                </c:pt>
                <c:pt idx="1862">
                  <c:v>148</c:v>
                </c:pt>
                <c:pt idx="1863">
                  <c:v>148.09999084472656</c:v>
                </c:pt>
                <c:pt idx="1864">
                  <c:v>148.19999694824219</c:v>
                </c:pt>
                <c:pt idx="1865">
                  <c:v>148.30000305175781</c:v>
                </c:pt>
                <c:pt idx="1866">
                  <c:v>148.39999389648438</c:v>
                </c:pt>
                <c:pt idx="1867">
                  <c:v>148.5</c:v>
                </c:pt>
                <c:pt idx="1868">
                  <c:v>148.59999084472656</c:v>
                </c:pt>
                <c:pt idx="1869">
                  <c:v>148.69999694824219</c:v>
                </c:pt>
                <c:pt idx="1870">
                  <c:v>148.80000305175781</c:v>
                </c:pt>
                <c:pt idx="1871">
                  <c:v>148.89999389648438</c:v>
                </c:pt>
                <c:pt idx="1872">
                  <c:v>149</c:v>
                </c:pt>
                <c:pt idx="1873">
                  <c:v>149.09999084472656</c:v>
                </c:pt>
                <c:pt idx="1874">
                  <c:v>149.19999694824219</c:v>
                </c:pt>
                <c:pt idx="1875">
                  <c:v>149.30000305175781</c:v>
                </c:pt>
                <c:pt idx="1876">
                  <c:v>149.39999389648438</c:v>
                </c:pt>
                <c:pt idx="1877">
                  <c:v>149.5</c:v>
                </c:pt>
                <c:pt idx="1878">
                  <c:v>149.59999084472656</c:v>
                </c:pt>
                <c:pt idx="1879">
                  <c:v>149.69999694824219</c:v>
                </c:pt>
                <c:pt idx="1880">
                  <c:v>149.80000305175781</c:v>
                </c:pt>
                <c:pt idx="1881">
                  <c:v>149.89999389648438</c:v>
                </c:pt>
                <c:pt idx="1882">
                  <c:v>150</c:v>
                </c:pt>
                <c:pt idx="1883">
                  <c:v>150.09999084472656</c:v>
                </c:pt>
                <c:pt idx="1884">
                  <c:v>150.19999694824219</c:v>
                </c:pt>
                <c:pt idx="1885">
                  <c:v>150.30000305175781</c:v>
                </c:pt>
                <c:pt idx="1886">
                  <c:v>150.39999389648438</c:v>
                </c:pt>
                <c:pt idx="1887">
                  <c:v>150.5</c:v>
                </c:pt>
                <c:pt idx="1888">
                  <c:v>150.59999084472656</c:v>
                </c:pt>
                <c:pt idx="1889">
                  <c:v>150.69999694824219</c:v>
                </c:pt>
                <c:pt idx="1890">
                  <c:v>150.80000305175781</c:v>
                </c:pt>
                <c:pt idx="1891">
                  <c:v>150.89999389648438</c:v>
                </c:pt>
                <c:pt idx="1892">
                  <c:v>151</c:v>
                </c:pt>
                <c:pt idx="1893">
                  <c:v>151.09999084472656</c:v>
                </c:pt>
                <c:pt idx="1894">
                  <c:v>151.19999694824219</c:v>
                </c:pt>
                <c:pt idx="1895">
                  <c:v>151.30000305175781</c:v>
                </c:pt>
                <c:pt idx="1896">
                  <c:v>151.39999389648438</c:v>
                </c:pt>
                <c:pt idx="1897">
                  <c:v>151.5</c:v>
                </c:pt>
                <c:pt idx="1898">
                  <c:v>151.59999084472656</c:v>
                </c:pt>
                <c:pt idx="1899">
                  <c:v>151.69999694824219</c:v>
                </c:pt>
                <c:pt idx="1900">
                  <c:v>151.80000305175781</c:v>
                </c:pt>
                <c:pt idx="1901">
                  <c:v>151.89999389648438</c:v>
                </c:pt>
                <c:pt idx="1902">
                  <c:v>152</c:v>
                </c:pt>
                <c:pt idx="1903">
                  <c:v>152.09999084472656</c:v>
                </c:pt>
                <c:pt idx="1904">
                  <c:v>152.19999694824219</c:v>
                </c:pt>
                <c:pt idx="1905">
                  <c:v>152.30000305175781</c:v>
                </c:pt>
                <c:pt idx="1906">
                  <c:v>152.39999389648438</c:v>
                </c:pt>
                <c:pt idx="1907">
                  <c:v>152.5</c:v>
                </c:pt>
                <c:pt idx="1908">
                  <c:v>152.59999084472656</c:v>
                </c:pt>
                <c:pt idx="1909">
                  <c:v>152.69999694824219</c:v>
                </c:pt>
                <c:pt idx="1910">
                  <c:v>152.80000305175781</c:v>
                </c:pt>
                <c:pt idx="1911">
                  <c:v>152.89999389648438</c:v>
                </c:pt>
                <c:pt idx="1912">
                  <c:v>153</c:v>
                </c:pt>
                <c:pt idx="1913">
                  <c:v>153.09999084472656</c:v>
                </c:pt>
                <c:pt idx="1914">
                  <c:v>153.19999694824219</c:v>
                </c:pt>
                <c:pt idx="1915">
                  <c:v>153.30000305175781</c:v>
                </c:pt>
                <c:pt idx="1916">
                  <c:v>153.39999389648438</c:v>
                </c:pt>
                <c:pt idx="1917">
                  <c:v>153.5</c:v>
                </c:pt>
                <c:pt idx="1918">
                  <c:v>153.59999084472656</c:v>
                </c:pt>
                <c:pt idx="1919">
                  <c:v>153.69999694824219</c:v>
                </c:pt>
                <c:pt idx="1920">
                  <c:v>153.80000305175781</c:v>
                </c:pt>
                <c:pt idx="1921">
                  <c:v>153.89999389648438</c:v>
                </c:pt>
                <c:pt idx="1922">
                  <c:v>154</c:v>
                </c:pt>
                <c:pt idx="1923">
                  <c:v>154.09999084472656</c:v>
                </c:pt>
                <c:pt idx="1924">
                  <c:v>154.19999694824219</c:v>
                </c:pt>
                <c:pt idx="1925">
                  <c:v>154.30000305175781</c:v>
                </c:pt>
                <c:pt idx="1926">
                  <c:v>154.39999389648438</c:v>
                </c:pt>
                <c:pt idx="1927">
                  <c:v>154.5</c:v>
                </c:pt>
                <c:pt idx="1928">
                  <c:v>154.59999084472656</c:v>
                </c:pt>
                <c:pt idx="1929">
                  <c:v>154.69999694824219</c:v>
                </c:pt>
                <c:pt idx="1930">
                  <c:v>154.80000305175781</c:v>
                </c:pt>
                <c:pt idx="1931">
                  <c:v>154.89999389648438</c:v>
                </c:pt>
                <c:pt idx="1932">
                  <c:v>155</c:v>
                </c:pt>
                <c:pt idx="1933">
                  <c:v>155.09999084472656</c:v>
                </c:pt>
                <c:pt idx="1934">
                  <c:v>155.19999694824219</c:v>
                </c:pt>
                <c:pt idx="1935">
                  <c:v>155.30000305175781</c:v>
                </c:pt>
                <c:pt idx="1936">
                  <c:v>155.39999389648438</c:v>
                </c:pt>
                <c:pt idx="1937">
                  <c:v>155.5</c:v>
                </c:pt>
                <c:pt idx="1938">
                  <c:v>155.59999084472656</c:v>
                </c:pt>
                <c:pt idx="1939">
                  <c:v>155.69999694824219</c:v>
                </c:pt>
                <c:pt idx="1940">
                  <c:v>155.80000305175781</c:v>
                </c:pt>
                <c:pt idx="1941">
                  <c:v>155.89999389648438</c:v>
                </c:pt>
                <c:pt idx="1942">
                  <c:v>156</c:v>
                </c:pt>
                <c:pt idx="1943">
                  <c:v>156.09999084472656</c:v>
                </c:pt>
                <c:pt idx="1944">
                  <c:v>156.19999694824219</c:v>
                </c:pt>
                <c:pt idx="1945">
                  <c:v>156.30000305175781</c:v>
                </c:pt>
                <c:pt idx="1946">
                  <c:v>156.39999389648438</c:v>
                </c:pt>
                <c:pt idx="1947">
                  <c:v>156.5</c:v>
                </c:pt>
                <c:pt idx="1948">
                  <c:v>156.59999084472656</c:v>
                </c:pt>
                <c:pt idx="1949">
                  <c:v>156.69999694824219</c:v>
                </c:pt>
                <c:pt idx="1950">
                  <c:v>156.80000305175781</c:v>
                </c:pt>
                <c:pt idx="1951">
                  <c:v>156.89999389648438</c:v>
                </c:pt>
                <c:pt idx="1952">
                  <c:v>157</c:v>
                </c:pt>
                <c:pt idx="1953">
                  <c:v>157.09999084472656</c:v>
                </c:pt>
                <c:pt idx="1954">
                  <c:v>157.19999694824219</c:v>
                </c:pt>
                <c:pt idx="1955">
                  <c:v>157.30000305175781</c:v>
                </c:pt>
                <c:pt idx="1956">
                  <c:v>157.39999389648438</c:v>
                </c:pt>
                <c:pt idx="1957">
                  <c:v>157.5</c:v>
                </c:pt>
                <c:pt idx="1958">
                  <c:v>157.59999084472656</c:v>
                </c:pt>
                <c:pt idx="1959">
                  <c:v>157.69999694824219</c:v>
                </c:pt>
                <c:pt idx="1960">
                  <c:v>157.80000305175781</c:v>
                </c:pt>
                <c:pt idx="1961">
                  <c:v>157.89999389648438</c:v>
                </c:pt>
                <c:pt idx="1962">
                  <c:v>158</c:v>
                </c:pt>
                <c:pt idx="1963">
                  <c:v>158.09999084472656</c:v>
                </c:pt>
                <c:pt idx="1964">
                  <c:v>158.19999694824219</c:v>
                </c:pt>
                <c:pt idx="1965">
                  <c:v>158.30000305175781</c:v>
                </c:pt>
                <c:pt idx="1966">
                  <c:v>158.39999389648438</c:v>
                </c:pt>
                <c:pt idx="1967">
                  <c:v>158.5</c:v>
                </c:pt>
                <c:pt idx="1968">
                  <c:v>158.59999084472656</c:v>
                </c:pt>
                <c:pt idx="1969">
                  <c:v>158.69999694824219</c:v>
                </c:pt>
                <c:pt idx="1970">
                  <c:v>158.80000305175781</c:v>
                </c:pt>
                <c:pt idx="1971">
                  <c:v>158.89999389648438</c:v>
                </c:pt>
                <c:pt idx="1972">
                  <c:v>159</c:v>
                </c:pt>
                <c:pt idx="1973">
                  <c:v>159.09999084472656</c:v>
                </c:pt>
                <c:pt idx="1974">
                  <c:v>159.19999694824219</c:v>
                </c:pt>
                <c:pt idx="1975">
                  <c:v>159.30000305175781</c:v>
                </c:pt>
                <c:pt idx="1976">
                  <c:v>159.39999389648438</c:v>
                </c:pt>
                <c:pt idx="1977">
                  <c:v>159.5</c:v>
                </c:pt>
                <c:pt idx="1978">
                  <c:v>159.59999084472656</c:v>
                </c:pt>
                <c:pt idx="1979">
                  <c:v>159.69999694824219</c:v>
                </c:pt>
                <c:pt idx="1980">
                  <c:v>159.80000305175781</c:v>
                </c:pt>
                <c:pt idx="1981">
                  <c:v>159.89999389648438</c:v>
                </c:pt>
                <c:pt idx="1982">
                  <c:v>160</c:v>
                </c:pt>
                <c:pt idx="1983">
                  <c:v>160.09999084472656</c:v>
                </c:pt>
                <c:pt idx="1984">
                  <c:v>160.19999694824219</c:v>
                </c:pt>
                <c:pt idx="1985">
                  <c:v>160.30000305175781</c:v>
                </c:pt>
                <c:pt idx="1986">
                  <c:v>160.39999389648438</c:v>
                </c:pt>
                <c:pt idx="1987">
                  <c:v>160.5</c:v>
                </c:pt>
                <c:pt idx="1988">
                  <c:v>160.59999084472656</c:v>
                </c:pt>
                <c:pt idx="1989">
                  <c:v>160.69999694824219</c:v>
                </c:pt>
                <c:pt idx="1990">
                  <c:v>160.80000305175781</c:v>
                </c:pt>
                <c:pt idx="1991">
                  <c:v>160.89999389648438</c:v>
                </c:pt>
                <c:pt idx="1992">
                  <c:v>161</c:v>
                </c:pt>
                <c:pt idx="1993">
                  <c:v>161.09999084472656</c:v>
                </c:pt>
                <c:pt idx="1994">
                  <c:v>161.19999694824219</c:v>
                </c:pt>
                <c:pt idx="1995">
                  <c:v>161.30000305175781</c:v>
                </c:pt>
                <c:pt idx="1996">
                  <c:v>161.39999389648438</c:v>
                </c:pt>
                <c:pt idx="1997">
                  <c:v>161.5</c:v>
                </c:pt>
                <c:pt idx="1998">
                  <c:v>161.59999084472656</c:v>
                </c:pt>
                <c:pt idx="1999">
                  <c:v>161.69999694824219</c:v>
                </c:pt>
                <c:pt idx="2000">
                  <c:v>161.80000305175781</c:v>
                </c:pt>
                <c:pt idx="2001">
                  <c:v>161.89999389648438</c:v>
                </c:pt>
                <c:pt idx="2002">
                  <c:v>162</c:v>
                </c:pt>
                <c:pt idx="2003">
                  <c:v>162.09999084472656</c:v>
                </c:pt>
                <c:pt idx="2004">
                  <c:v>162.19999694824219</c:v>
                </c:pt>
                <c:pt idx="2005">
                  <c:v>162.30000305175781</c:v>
                </c:pt>
                <c:pt idx="2006">
                  <c:v>162.39999389648438</c:v>
                </c:pt>
                <c:pt idx="2007">
                  <c:v>162.5</c:v>
                </c:pt>
                <c:pt idx="2008">
                  <c:v>162.59999084472656</c:v>
                </c:pt>
                <c:pt idx="2009">
                  <c:v>162.69999694824219</c:v>
                </c:pt>
                <c:pt idx="2010">
                  <c:v>162.80000305175781</c:v>
                </c:pt>
                <c:pt idx="2011">
                  <c:v>162.89999389648438</c:v>
                </c:pt>
                <c:pt idx="2012">
                  <c:v>163</c:v>
                </c:pt>
                <c:pt idx="2013">
                  <c:v>163.09999084472656</c:v>
                </c:pt>
                <c:pt idx="2014">
                  <c:v>163.19999694824219</c:v>
                </c:pt>
                <c:pt idx="2015">
                  <c:v>163.30000305175781</c:v>
                </c:pt>
                <c:pt idx="2016">
                  <c:v>163.39999389648438</c:v>
                </c:pt>
                <c:pt idx="2017">
                  <c:v>163.5</c:v>
                </c:pt>
                <c:pt idx="2018">
                  <c:v>163.59999084472656</c:v>
                </c:pt>
                <c:pt idx="2019">
                  <c:v>163.69999694824219</c:v>
                </c:pt>
                <c:pt idx="2020">
                  <c:v>163.80000305175781</c:v>
                </c:pt>
                <c:pt idx="2021">
                  <c:v>163.89999389648438</c:v>
                </c:pt>
                <c:pt idx="2022">
                  <c:v>164</c:v>
                </c:pt>
                <c:pt idx="2023">
                  <c:v>164.09999084472656</c:v>
                </c:pt>
                <c:pt idx="2024">
                  <c:v>164.19999694824219</c:v>
                </c:pt>
                <c:pt idx="2025">
                  <c:v>164.30000305175781</c:v>
                </c:pt>
                <c:pt idx="2026">
                  <c:v>164.39999389648438</c:v>
                </c:pt>
                <c:pt idx="2027">
                  <c:v>164.5</c:v>
                </c:pt>
                <c:pt idx="2028">
                  <c:v>164.59999084472656</c:v>
                </c:pt>
                <c:pt idx="2029">
                  <c:v>164.69999694824219</c:v>
                </c:pt>
                <c:pt idx="2030">
                  <c:v>164.80000305175781</c:v>
                </c:pt>
                <c:pt idx="2031">
                  <c:v>164.89999389648438</c:v>
                </c:pt>
                <c:pt idx="2032">
                  <c:v>165</c:v>
                </c:pt>
                <c:pt idx="2033">
                  <c:v>165.09999084472656</c:v>
                </c:pt>
                <c:pt idx="2034">
                  <c:v>165.19999694824219</c:v>
                </c:pt>
                <c:pt idx="2035">
                  <c:v>165.30000305175781</c:v>
                </c:pt>
                <c:pt idx="2036">
                  <c:v>165.39999389648438</c:v>
                </c:pt>
                <c:pt idx="2037">
                  <c:v>165.5</c:v>
                </c:pt>
                <c:pt idx="2038">
                  <c:v>165.59999084472656</c:v>
                </c:pt>
                <c:pt idx="2039">
                  <c:v>165.69999694824219</c:v>
                </c:pt>
                <c:pt idx="2040">
                  <c:v>165.80000305175781</c:v>
                </c:pt>
                <c:pt idx="2041">
                  <c:v>165.89999389648438</c:v>
                </c:pt>
                <c:pt idx="2042">
                  <c:v>166</c:v>
                </c:pt>
                <c:pt idx="2043">
                  <c:v>166.09999084472656</c:v>
                </c:pt>
                <c:pt idx="2044">
                  <c:v>166.19999694824219</c:v>
                </c:pt>
                <c:pt idx="2045">
                  <c:v>166.30000305175781</c:v>
                </c:pt>
                <c:pt idx="2046">
                  <c:v>166.39999389648438</c:v>
                </c:pt>
                <c:pt idx="2047">
                  <c:v>166.5</c:v>
                </c:pt>
                <c:pt idx="2048">
                  <c:v>166.59999084472656</c:v>
                </c:pt>
                <c:pt idx="2049">
                  <c:v>166.69999694824219</c:v>
                </c:pt>
                <c:pt idx="2050">
                  <c:v>166.80000305175781</c:v>
                </c:pt>
                <c:pt idx="2051">
                  <c:v>166.89999389648438</c:v>
                </c:pt>
                <c:pt idx="2052">
                  <c:v>167</c:v>
                </c:pt>
                <c:pt idx="2053">
                  <c:v>167.09999084472656</c:v>
                </c:pt>
                <c:pt idx="2054">
                  <c:v>167.19999694824219</c:v>
                </c:pt>
                <c:pt idx="2055">
                  <c:v>167.30000305175781</c:v>
                </c:pt>
                <c:pt idx="2056">
                  <c:v>167.39999389648438</c:v>
                </c:pt>
                <c:pt idx="2057">
                  <c:v>167.5</c:v>
                </c:pt>
                <c:pt idx="2058">
                  <c:v>167.59999084472656</c:v>
                </c:pt>
                <c:pt idx="2059">
                  <c:v>167.69999694824219</c:v>
                </c:pt>
                <c:pt idx="2060">
                  <c:v>167.80000305175781</c:v>
                </c:pt>
                <c:pt idx="2061">
                  <c:v>167.89999389648438</c:v>
                </c:pt>
                <c:pt idx="2062">
                  <c:v>168</c:v>
                </c:pt>
                <c:pt idx="2063">
                  <c:v>168.09999084472656</c:v>
                </c:pt>
                <c:pt idx="2064">
                  <c:v>168.19999694824219</c:v>
                </c:pt>
                <c:pt idx="2065">
                  <c:v>168.30000305175781</c:v>
                </c:pt>
                <c:pt idx="2066">
                  <c:v>168.39999389648438</c:v>
                </c:pt>
                <c:pt idx="2067">
                  <c:v>168.5</c:v>
                </c:pt>
                <c:pt idx="2068">
                  <c:v>168.59999084472656</c:v>
                </c:pt>
                <c:pt idx="2069">
                  <c:v>168.69999694824219</c:v>
                </c:pt>
                <c:pt idx="2070">
                  <c:v>168.80000305175781</c:v>
                </c:pt>
                <c:pt idx="2071">
                  <c:v>168.89999389648438</c:v>
                </c:pt>
                <c:pt idx="2072">
                  <c:v>169</c:v>
                </c:pt>
                <c:pt idx="2073">
                  <c:v>169.09999084472656</c:v>
                </c:pt>
                <c:pt idx="2074">
                  <c:v>169.19999694824219</c:v>
                </c:pt>
                <c:pt idx="2075">
                  <c:v>169.30000305175781</c:v>
                </c:pt>
                <c:pt idx="2076">
                  <c:v>169.39999389648438</c:v>
                </c:pt>
                <c:pt idx="2077">
                  <c:v>169.5</c:v>
                </c:pt>
                <c:pt idx="2078">
                  <c:v>169.59999084472656</c:v>
                </c:pt>
                <c:pt idx="2079">
                  <c:v>169.69999694824219</c:v>
                </c:pt>
                <c:pt idx="2080">
                  <c:v>169.80000305175781</c:v>
                </c:pt>
                <c:pt idx="2081">
                  <c:v>169.89999389648438</c:v>
                </c:pt>
                <c:pt idx="2082">
                  <c:v>170</c:v>
                </c:pt>
                <c:pt idx="2083">
                  <c:v>170.09999084472656</c:v>
                </c:pt>
                <c:pt idx="2084">
                  <c:v>170.19999694824219</c:v>
                </c:pt>
                <c:pt idx="2085">
                  <c:v>170.30000305175781</c:v>
                </c:pt>
                <c:pt idx="2086">
                  <c:v>170.39999389648438</c:v>
                </c:pt>
                <c:pt idx="2087">
                  <c:v>170.5</c:v>
                </c:pt>
                <c:pt idx="2088">
                  <c:v>170.59999084472656</c:v>
                </c:pt>
                <c:pt idx="2089">
                  <c:v>170.69999694824219</c:v>
                </c:pt>
                <c:pt idx="2090">
                  <c:v>170.80000305175781</c:v>
                </c:pt>
                <c:pt idx="2091">
                  <c:v>170.89999389648438</c:v>
                </c:pt>
                <c:pt idx="2092">
                  <c:v>171</c:v>
                </c:pt>
                <c:pt idx="2093">
                  <c:v>171.09999084472656</c:v>
                </c:pt>
                <c:pt idx="2094">
                  <c:v>171.19999694824219</c:v>
                </c:pt>
                <c:pt idx="2095">
                  <c:v>171.30000305175781</c:v>
                </c:pt>
                <c:pt idx="2096">
                  <c:v>171.39999389648438</c:v>
                </c:pt>
                <c:pt idx="2097">
                  <c:v>171.5</c:v>
                </c:pt>
                <c:pt idx="2098">
                  <c:v>171.59999084472656</c:v>
                </c:pt>
                <c:pt idx="2099">
                  <c:v>171.69999694824219</c:v>
                </c:pt>
                <c:pt idx="2100">
                  <c:v>171.80000305175781</c:v>
                </c:pt>
                <c:pt idx="2101">
                  <c:v>171.89999389648438</c:v>
                </c:pt>
                <c:pt idx="2102">
                  <c:v>172</c:v>
                </c:pt>
                <c:pt idx="2103">
                  <c:v>172.09999084472656</c:v>
                </c:pt>
                <c:pt idx="2104">
                  <c:v>172.19999694824219</c:v>
                </c:pt>
                <c:pt idx="2105">
                  <c:v>172.30000305175781</c:v>
                </c:pt>
                <c:pt idx="2106">
                  <c:v>172.39999389648438</c:v>
                </c:pt>
                <c:pt idx="2107">
                  <c:v>172.5</c:v>
                </c:pt>
                <c:pt idx="2108">
                  <c:v>172.59999084472656</c:v>
                </c:pt>
                <c:pt idx="2109">
                  <c:v>172.69999694824219</c:v>
                </c:pt>
                <c:pt idx="2110">
                  <c:v>172.80000305175781</c:v>
                </c:pt>
                <c:pt idx="2111">
                  <c:v>172.89999389648438</c:v>
                </c:pt>
                <c:pt idx="2112">
                  <c:v>173</c:v>
                </c:pt>
                <c:pt idx="2113">
                  <c:v>173.09999084472656</c:v>
                </c:pt>
                <c:pt idx="2114">
                  <c:v>173.19999694824219</c:v>
                </c:pt>
                <c:pt idx="2115">
                  <c:v>173.30000305175781</c:v>
                </c:pt>
                <c:pt idx="2116">
                  <c:v>173.39999389648438</c:v>
                </c:pt>
                <c:pt idx="2117">
                  <c:v>173.5</c:v>
                </c:pt>
                <c:pt idx="2118">
                  <c:v>173.59999084472656</c:v>
                </c:pt>
                <c:pt idx="2119">
                  <c:v>173.69999694824219</c:v>
                </c:pt>
                <c:pt idx="2120">
                  <c:v>173.80000305175781</c:v>
                </c:pt>
                <c:pt idx="2121">
                  <c:v>173.89999389648438</c:v>
                </c:pt>
                <c:pt idx="2122">
                  <c:v>174</c:v>
                </c:pt>
                <c:pt idx="2123">
                  <c:v>174.09999084472656</c:v>
                </c:pt>
                <c:pt idx="2124">
                  <c:v>174.19999694824219</c:v>
                </c:pt>
                <c:pt idx="2125">
                  <c:v>174.30000305175781</c:v>
                </c:pt>
                <c:pt idx="2126">
                  <c:v>174.39999389648438</c:v>
                </c:pt>
                <c:pt idx="2127">
                  <c:v>174.5</c:v>
                </c:pt>
                <c:pt idx="2128">
                  <c:v>174.59999084472656</c:v>
                </c:pt>
                <c:pt idx="2129">
                  <c:v>174.69999694824219</c:v>
                </c:pt>
                <c:pt idx="2130">
                  <c:v>174.80000305175781</c:v>
                </c:pt>
                <c:pt idx="2131">
                  <c:v>174.89999389648438</c:v>
                </c:pt>
                <c:pt idx="2132">
                  <c:v>175</c:v>
                </c:pt>
                <c:pt idx="2133">
                  <c:v>175.09999084472656</c:v>
                </c:pt>
                <c:pt idx="2134">
                  <c:v>175.19999694824219</c:v>
                </c:pt>
                <c:pt idx="2135">
                  <c:v>175.30000305175781</c:v>
                </c:pt>
                <c:pt idx="2136">
                  <c:v>175.39999389648438</c:v>
                </c:pt>
                <c:pt idx="2137">
                  <c:v>175.5</c:v>
                </c:pt>
                <c:pt idx="2138">
                  <c:v>175.59999084472656</c:v>
                </c:pt>
                <c:pt idx="2139">
                  <c:v>175.69999694824219</c:v>
                </c:pt>
                <c:pt idx="2140">
                  <c:v>175.80000305175781</c:v>
                </c:pt>
                <c:pt idx="2141">
                  <c:v>175.89999389648438</c:v>
                </c:pt>
                <c:pt idx="2142">
                  <c:v>176</c:v>
                </c:pt>
                <c:pt idx="2143">
                  <c:v>176.09999084472656</c:v>
                </c:pt>
                <c:pt idx="2144">
                  <c:v>176.19999694824219</c:v>
                </c:pt>
                <c:pt idx="2145">
                  <c:v>176.30000305175781</c:v>
                </c:pt>
                <c:pt idx="2146">
                  <c:v>176.39999389648438</c:v>
                </c:pt>
                <c:pt idx="2147">
                  <c:v>176.5</c:v>
                </c:pt>
                <c:pt idx="2148">
                  <c:v>176.59999084472656</c:v>
                </c:pt>
                <c:pt idx="2149">
                  <c:v>176.69999694824219</c:v>
                </c:pt>
                <c:pt idx="2150">
                  <c:v>176.80000305175781</c:v>
                </c:pt>
                <c:pt idx="2151">
                  <c:v>176.89999389648438</c:v>
                </c:pt>
                <c:pt idx="2152">
                  <c:v>177</c:v>
                </c:pt>
                <c:pt idx="2153">
                  <c:v>177.09999084472656</c:v>
                </c:pt>
                <c:pt idx="2154">
                  <c:v>177.19999694824219</c:v>
                </c:pt>
                <c:pt idx="2155">
                  <c:v>177.30000305175781</c:v>
                </c:pt>
                <c:pt idx="2156">
                  <c:v>177.39999389648438</c:v>
                </c:pt>
                <c:pt idx="2157">
                  <c:v>177.5</c:v>
                </c:pt>
                <c:pt idx="2158">
                  <c:v>177.59999084472656</c:v>
                </c:pt>
                <c:pt idx="2159">
                  <c:v>177.69999694824219</c:v>
                </c:pt>
                <c:pt idx="2160">
                  <c:v>177.80000305175781</c:v>
                </c:pt>
                <c:pt idx="2161">
                  <c:v>177.89999389648438</c:v>
                </c:pt>
                <c:pt idx="2162">
                  <c:v>178</c:v>
                </c:pt>
                <c:pt idx="2163">
                  <c:v>178.09999084472656</c:v>
                </c:pt>
                <c:pt idx="2164">
                  <c:v>178.19999694824219</c:v>
                </c:pt>
                <c:pt idx="2165">
                  <c:v>178.30000305175781</c:v>
                </c:pt>
                <c:pt idx="2166">
                  <c:v>178.39999389648438</c:v>
                </c:pt>
                <c:pt idx="2167">
                  <c:v>178.5</c:v>
                </c:pt>
                <c:pt idx="2168">
                  <c:v>178.59999084472656</c:v>
                </c:pt>
                <c:pt idx="2169">
                  <c:v>178.69999694824219</c:v>
                </c:pt>
                <c:pt idx="2170">
                  <c:v>178.80000305175781</c:v>
                </c:pt>
                <c:pt idx="2171">
                  <c:v>178.89999389648438</c:v>
                </c:pt>
                <c:pt idx="2172">
                  <c:v>179</c:v>
                </c:pt>
                <c:pt idx="2173">
                  <c:v>179.09999084472656</c:v>
                </c:pt>
                <c:pt idx="2174">
                  <c:v>179.19999694824219</c:v>
                </c:pt>
                <c:pt idx="2175">
                  <c:v>179.30000305175781</c:v>
                </c:pt>
                <c:pt idx="2176">
                  <c:v>179.39999389648438</c:v>
                </c:pt>
                <c:pt idx="2177">
                  <c:v>179.5</c:v>
                </c:pt>
                <c:pt idx="2178">
                  <c:v>179.59999084472656</c:v>
                </c:pt>
                <c:pt idx="2179">
                  <c:v>179.69999694824219</c:v>
                </c:pt>
                <c:pt idx="2180">
                  <c:v>179.80000305175781</c:v>
                </c:pt>
                <c:pt idx="2181">
                  <c:v>179.89999389648438</c:v>
                </c:pt>
                <c:pt idx="2182">
                  <c:v>180</c:v>
                </c:pt>
                <c:pt idx="2183">
                  <c:v>180.09999084472656</c:v>
                </c:pt>
                <c:pt idx="2184">
                  <c:v>180.19999694824219</c:v>
                </c:pt>
                <c:pt idx="2185">
                  <c:v>180.30000305175781</c:v>
                </c:pt>
                <c:pt idx="2186">
                  <c:v>180.39999389648438</c:v>
                </c:pt>
                <c:pt idx="2187">
                  <c:v>180.5</c:v>
                </c:pt>
                <c:pt idx="2188">
                  <c:v>180.59999084472656</c:v>
                </c:pt>
                <c:pt idx="2189">
                  <c:v>180.69999694824219</c:v>
                </c:pt>
                <c:pt idx="2190">
                  <c:v>180.80000305175781</c:v>
                </c:pt>
                <c:pt idx="2191">
                  <c:v>180.89999389648438</c:v>
                </c:pt>
                <c:pt idx="2192">
                  <c:v>181</c:v>
                </c:pt>
                <c:pt idx="2193">
                  <c:v>181.09999084472656</c:v>
                </c:pt>
                <c:pt idx="2194">
                  <c:v>181.19999694824219</c:v>
                </c:pt>
                <c:pt idx="2195">
                  <c:v>181.30000305175781</c:v>
                </c:pt>
                <c:pt idx="2196">
                  <c:v>181.39999389648438</c:v>
                </c:pt>
                <c:pt idx="2197">
                  <c:v>181.5</c:v>
                </c:pt>
                <c:pt idx="2198">
                  <c:v>181.59999084472656</c:v>
                </c:pt>
                <c:pt idx="2199">
                  <c:v>181.69999694824219</c:v>
                </c:pt>
                <c:pt idx="2200">
                  <c:v>181.80000305175781</c:v>
                </c:pt>
                <c:pt idx="2201">
                  <c:v>181.89999389648438</c:v>
                </c:pt>
                <c:pt idx="2202">
                  <c:v>182</c:v>
                </c:pt>
                <c:pt idx="2203">
                  <c:v>182.09999084472656</c:v>
                </c:pt>
                <c:pt idx="2204">
                  <c:v>182.19999694824219</c:v>
                </c:pt>
                <c:pt idx="2205">
                  <c:v>182.30000305175781</c:v>
                </c:pt>
                <c:pt idx="2206">
                  <c:v>182.39999389648438</c:v>
                </c:pt>
                <c:pt idx="2207">
                  <c:v>182.5</c:v>
                </c:pt>
                <c:pt idx="2208">
                  <c:v>182.59999084472656</c:v>
                </c:pt>
                <c:pt idx="2209">
                  <c:v>182.69999694824219</c:v>
                </c:pt>
                <c:pt idx="2210">
                  <c:v>182.80000305175781</c:v>
                </c:pt>
                <c:pt idx="2211">
                  <c:v>182.89999389648438</c:v>
                </c:pt>
                <c:pt idx="2212">
                  <c:v>183</c:v>
                </c:pt>
                <c:pt idx="2213">
                  <c:v>183.09999084472656</c:v>
                </c:pt>
                <c:pt idx="2214">
                  <c:v>183.19999694824219</c:v>
                </c:pt>
                <c:pt idx="2215">
                  <c:v>183.30000305175781</c:v>
                </c:pt>
                <c:pt idx="2216">
                  <c:v>183.39999389648438</c:v>
                </c:pt>
                <c:pt idx="2217">
                  <c:v>183.5</c:v>
                </c:pt>
                <c:pt idx="2218">
                  <c:v>183.59999084472656</c:v>
                </c:pt>
                <c:pt idx="2219">
                  <c:v>183.69999694824219</c:v>
                </c:pt>
                <c:pt idx="2220">
                  <c:v>183.80000305175781</c:v>
                </c:pt>
                <c:pt idx="2221">
                  <c:v>183.89999389648438</c:v>
                </c:pt>
                <c:pt idx="2222">
                  <c:v>184</c:v>
                </c:pt>
                <c:pt idx="2223">
                  <c:v>184.09999084472656</c:v>
                </c:pt>
                <c:pt idx="2224">
                  <c:v>184.19999694824219</c:v>
                </c:pt>
                <c:pt idx="2225">
                  <c:v>184.30000305175781</c:v>
                </c:pt>
                <c:pt idx="2226">
                  <c:v>184.39999389648438</c:v>
                </c:pt>
                <c:pt idx="2227">
                  <c:v>184.5</c:v>
                </c:pt>
                <c:pt idx="2228">
                  <c:v>184.59999084472656</c:v>
                </c:pt>
                <c:pt idx="2229">
                  <c:v>184.69999694824219</c:v>
                </c:pt>
                <c:pt idx="2230">
                  <c:v>184.80000305175781</c:v>
                </c:pt>
                <c:pt idx="2231">
                  <c:v>184.89999389648438</c:v>
                </c:pt>
                <c:pt idx="2232">
                  <c:v>185</c:v>
                </c:pt>
                <c:pt idx="2233">
                  <c:v>185.09999084472656</c:v>
                </c:pt>
                <c:pt idx="2234">
                  <c:v>185.19999694824219</c:v>
                </c:pt>
                <c:pt idx="2235">
                  <c:v>185.30000305175781</c:v>
                </c:pt>
                <c:pt idx="2236">
                  <c:v>185.39999389648438</c:v>
                </c:pt>
                <c:pt idx="2237">
                  <c:v>185.5</c:v>
                </c:pt>
                <c:pt idx="2238">
                  <c:v>185.59999084472656</c:v>
                </c:pt>
                <c:pt idx="2239">
                  <c:v>185.69999694824219</c:v>
                </c:pt>
                <c:pt idx="2240">
                  <c:v>185.80000305175781</c:v>
                </c:pt>
                <c:pt idx="2241">
                  <c:v>185.89999389648438</c:v>
                </c:pt>
                <c:pt idx="2242">
                  <c:v>186</c:v>
                </c:pt>
                <c:pt idx="2243">
                  <c:v>186.09999084472656</c:v>
                </c:pt>
                <c:pt idx="2244">
                  <c:v>186.19999694824219</c:v>
                </c:pt>
                <c:pt idx="2245">
                  <c:v>186.30000305175781</c:v>
                </c:pt>
                <c:pt idx="2246">
                  <c:v>186.39999389648438</c:v>
                </c:pt>
                <c:pt idx="2247">
                  <c:v>186.5</c:v>
                </c:pt>
                <c:pt idx="2248">
                  <c:v>186.59999084472656</c:v>
                </c:pt>
                <c:pt idx="2249">
                  <c:v>186.69999694824219</c:v>
                </c:pt>
                <c:pt idx="2250">
                  <c:v>186.80000305175781</c:v>
                </c:pt>
                <c:pt idx="2251">
                  <c:v>186.89999389648438</c:v>
                </c:pt>
                <c:pt idx="2252">
                  <c:v>187</c:v>
                </c:pt>
                <c:pt idx="2253">
                  <c:v>187.09999084472656</c:v>
                </c:pt>
                <c:pt idx="2254">
                  <c:v>187.19999694824219</c:v>
                </c:pt>
                <c:pt idx="2255">
                  <c:v>187.30000305175781</c:v>
                </c:pt>
                <c:pt idx="2256">
                  <c:v>187.39999389648438</c:v>
                </c:pt>
                <c:pt idx="2257">
                  <c:v>187.5</c:v>
                </c:pt>
                <c:pt idx="2258">
                  <c:v>187.59999084472656</c:v>
                </c:pt>
                <c:pt idx="2259">
                  <c:v>187.69999694824219</c:v>
                </c:pt>
                <c:pt idx="2260">
                  <c:v>187.80000305175781</c:v>
                </c:pt>
                <c:pt idx="2261">
                  <c:v>187.89999389648438</c:v>
                </c:pt>
                <c:pt idx="2262">
                  <c:v>188</c:v>
                </c:pt>
                <c:pt idx="2263">
                  <c:v>188.09999084472656</c:v>
                </c:pt>
                <c:pt idx="2264">
                  <c:v>188.19999694824219</c:v>
                </c:pt>
                <c:pt idx="2265">
                  <c:v>188.30000305175781</c:v>
                </c:pt>
                <c:pt idx="2266">
                  <c:v>188.39999389648438</c:v>
                </c:pt>
                <c:pt idx="2267">
                  <c:v>188.5</c:v>
                </c:pt>
                <c:pt idx="2268">
                  <c:v>188.59999084472656</c:v>
                </c:pt>
                <c:pt idx="2269">
                  <c:v>188.69999694824219</c:v>
                </c:pt>
                <c:pt idx="2270">
                  <c:v>188.80000305175781</c:v>
                </c:pt>
                <c:pt idx="2271">
                  <c:v>188.89999389648438</c:v>
                </c:pt>
                <c:pt idx="2272">
                  <c:v>189</c:v>
                </c:pt>
                <c:pt idx="2273">
                  <c:v>189.09999084472656</c:v>
                </c:pt>
                <c:pt idx="2274">
                  <c:v>189.19999694824219</c:v>
                </c:pt>
                <c:pt idx="2275">
                  <c:v>189.30000305175781</c:v>
                </c:pt>
                <c:pt idx="2276">
                  <c:v>189.39999389648438</c:v>
                </c:pt>
                <c:pt idx="2277">
                  <c:v>189.5</c:v>
                </c:pt>
                <c:pt idx="2278">
                  <c:v>189.59999084472656</c:v>
                </c:pt>
                <c:pt idx="2279">
                  <c:v>189.69999694824219</c:v>
                </c:pt>
                <c:pt idx="2280">
                  <c:v>189.80000305175781</c:v>
                </c:pt>
                <c:pt idx="2281">
                  <c:v>189.89999389648438</c:v>
                </c:pt>
                <c:pt idx="2282">
                  <c:v>190</c:v>
                </c:pt>
              </c:numCache>
            </c:numRef>
          </c:xVal>
          <c:yVal>
            <c:numRef>
              <c:f>sheet1!$B$1:$B$2283</c:f>
              <c:numCache>
                <c:formatCode>General</c:formatCode>
                <c:ptCount val="2283"/>
                <c:pt idx="0">
                  <c:v>0.11049999920942355</c:v>
                </c:pt>
                <c:pt idx="1">
                  <c:v>0.11879905242676614</c:v>
                </c:pt>
                <c:pt idx="2">
                  <c:v>3.0800003529293463E-2</c:v>
                </c:pt>
                <c:pt idx="3">
                  <c:v>1.2899577966891229E-2</c:v>
                </c:pt>
                <c:pt idx="4">
                  <c:v>2.9995743097970262E-3</c:v>
                </c:pt>
                <c:pt idx="5">
                  <c:v>-1.0000006150221452E-3</c:v>
                </c:pt>
                <c:pt idx="6">
                  <c:v>1.6998967839754187E-3</c:v>
                </c:pt>
                <c:pt idx="7">
                  <c:v>-1.9899999919289257E-2</c:v>
                </c:pt>
                <c:pt idx="8">
                  <c:v>-1.9099938617728185E-2</c:v>
                </c:pt>
                <c:pt idx="9">
                  <c:v>-2.5299818400526419E-2</c:v>
                </c:pt>
                <c:pt idx="10">
                  <c:v>-2.8100001640268601E-2</c:v>
                </c:pt>
                <c:pt idx="11">
                  <c:v>-2.1500030132301617E-2</c:v>
                </c:pt>
                <c:pt idx="12">
                  <c:v>-2.3999998964427505E-2</c:v>
                </c:pt>
                <c:pt idx="13">
                  <c:v>-3.4200170310214162E-2</c:v>
                </c:pt>
                <c:pt idx="14">
                  <c:v>-4.7300041595008224E-2</c:v>
                </c:pt>
                <c:pt idx="15">
                  <c:v>-4.9100000614998862E-2</c:v>
                </c:pt>
                <c:pt idx="16">
                  <c:v>-5.8699895271274727E-2</c:v>
                </c:pt>
                <c:pt idx="17">
                  <c:v>-6.1399998572596814E-2</c:v>
                </c:pt>
                <c:pt idx="18">
                  <c:v>-6.5199885444599204E-2</c:v>
                </c:pt>
                <c:pt idx="19">
                  <c:v>-6.7799849566654302E-2</c:v>
                </c:pt>
                <c:pt idx="20">
                  <c:v>-6.8299999613373075E-2</c:v>
                </c:pt>
                <c:pt idx="21">
                  <c:v>-6.6799749016354326E-2</c:v>
                </c:pt>
                <c:pt idx="22">
                  <c:v>-6.8900002377631608E-2</c:v>
                </c:pt>
                <c:pt idx="23">
                  <c:v>-7.1299911978712771E-2</c:v>
                </c:pt>
                <c:pt idx="24">
                  <c:v>-6.7599664427689277E-2</c:v>
                </c:pt>
                <c:pt idx="25">
                  <c:v>-5.9800001443363726E-2</c:v>
                </c:pt>
                <c:pt idx="26">
                  <c:v>-6.260004378418671E-2</c:v>
                </c:pt>
                <c:pt idx="27">
                  <c:v>-6.9300002804084215E-2</c:v>
                </c:pt>
                <c:pt idx="28">
                  <c:v>-5.5999663891270757E-2</c:v>
                </c:pt>
                <c:pt idx="29">
                  <c:v>-5.0700079482339788E-2</c:v>
                </c:pt>
                <c:pt idx="30">
                  <c:v>-4.8100001578859519E-2</c:v>
                </c:pt>
                <c:pt idx="31">
                  <c:v>-6.4200080443697516E-2</c:v>
                </c:pt>
                <c:pt idx="32">
                  <c:v>-7.5199996790615842E-2</c:v>
                </c:pt>
                <c:pt idx="33">
                  <c:v>-7.6899866406165529E-2</c:v>
                </c:pt>
                <c:pt idx="34">
                  <c:v>-7.6699918914528098E-2</c:v>
                </c:pt>
                <c:pt idx="35">
                  <c:v>-7.7700002577330451E-2</c:v>
                </c:pt>
                <c:pt idx="36">
                  <c:v>-7.4100030702538788E-2</c:v>
                </c:pt>
                <c:pt idx="37">
                  <c:v>-8.3900001227448229E-2</c:v>
                </c:pt>
                <c:pt idx="38">
                  <c:v>-8.489990438829409E-2</c:v>
                </c:pt>
                <c:pt idx="39">
                  <c:v>-8.5799927430343814E-2</c:v>
                </c:pt>
                <c:pt idx="40">
                  <c:v>-8.7899999576620758E-2</c:v>
                </c:pt>
                <c:pt idx="41">
                  <c:v>-9.1200061557174195E-2</c:v>
                </c:pt>
                <c:pt idx="42">
                  <c:v>-9.9900000932393596E-2</c:v>
                </c:pt>
                <c:pt idx="43">
                  <c:v>-0.10150003006128827</c:v>
                </c:pt>
                <c:pt idx="44">
                  <c:v>-0.10350012555136345</c:v>
                </c:pt>
                <c:pt idx="45">
                  <c:v>-0.10930000260850647</c:v>
                </c:pt>
                <c:pt idx="46">
                  <c:v>-0.10900003884307807</c:v>
                </c:pt>
                <c:pt idx="47">
                  <c:v>-0.11390000361279817</c:v>
                </c:pt>
                <c:pt idx="48">
                  <c:v>-0.1143001089367317</c:v>
                </c:pt>
                <c:pt idx="49">
                  <c:v>-0.11980011163541349</c:v>
                </c:pt>
                <c:pt idx="50">
                  <c:v>-0.12499999680585461</c:v>
                </c:pt>
                <c:pt idx="51">
                  <c:v>-0.13010002896771766</c:v>
                </c:pt>
                <c:pt idx="52">
                  <c:v>-0.13400000357069075</c:v>
                </c:pt>
                <c:pt idx="53">
                  <c:v>-0.13850001812534174</c:v>
                </c:pt>
                <c:pt idx="54">
                  <c:v>-0.14249992973054759</c:v>
                </c:pt>
                <c:pt idx="55">
                  <c:v>-0.14200000357232057</c:v>
                </c:pt>
                <c:pt idx="56">
                  <c:v>-0.14499997104576323</c:v>
                </c:pt>
                <c:pt idx="57">
                  <c:v>-0.14559999645280186</c:v>
                </c:pt>
                <c:pt idx="58">
                  <c:v>-0.14449999442877015</c:v>
                </c:pt>
                <c:pt idx="59">
                  <c:v>-0.1451000225279131</c:v>
                </c:pt>
                <c:pt idx="60">
                  <c:v>-0.14820000288455049</c:v>
                </c:pt>
                <c:pt idx="61">
                  <c:v>-0.14449984678503824</c:v>
                </c:pt>
                <c:pt idx="62">
                  <c:v>-0.14190000258531654</c:v>
                </c:pt>
                <c:pt idx="63">
                  <c:v>-0.13999991185119143</c:v>
                </c:pt>
                <c:pt idx="64">
                  <c:v>-0.13679999958549161</c:v>
                </c:pt>
                <c:pt idx="65">
                  <c:v>-0.13639998129656306</c:v>
                </c:pt>
                <c:pt idx="66">
                  <c:v>-0.1378000256663654</c:v>
                </c:pt>
                <c:pt idx="67">
                  <c:v>-0.14060004327620845</c:v>
                </c:pt>
                <c:pt idx="68">
                  <c:v>-0.14290000600885833</c:v>
                </c:pt>
                <c:pt idx="69">
                  <c:v>-0.14370002023497364</c:v>
                </c:pt>
                <c:pt idx="70">
                  <c:v>-0.14610000329412287</c:v>
                </c:pt>
                <c:pt idx="71">
                  <c:v>-0.14710022680810653</c:v>
                </c:pt>
                <c:pt idx="72">
                  <c:v>-0.15310003611375578</c:v>
                </c:pt>
                <c:pt idx="73">
                  <c:v>-0.15760000290902099</c:v>
                </c:pt>
                <c:pt idx="74">
                  <c:v>-0.15770002526551252</c:v>
                </c:pt>
                <c:pt idx="75">
                  <c:v>-0.15670007876178715</c:v>
                </c:pt>
                <c:pt idx="76">
                  <c:v>-0.15780000660743099</c:v>
                </c:pt>
                <c:pt idx="77">
                  <c:v>-0.1583000844984781</c:v>
                </c:pt>
                <c:pt idx="78">
                  <c:v>-0.15800000083254417</c:v>
                </c:pt>
                <c:pt idx="79">
                  <c:v>-0.16079992632148787</c:v>
                </c:pt>
                <c:pt idx="80">
                  <c:v>-0.16059991584188538</c:v>
                </c:pt>
                <c:pt idx="81">
                  <c:v>-0.15630001272802474</c:v>
                </c:pt>
                <c:pt idx="82">
                  <c:v>-0.15470001035282621</c:v>
                </c:pt>
                <c:pt idx="83">
                  <c:v>-0.15359997242194368</c:v>
                </c:pt>
                <c:pt idx="84">
                  <c:v>-0.14859999918553513</c:v>
                </c:pt>
                <c:pt idx="85">
                  <c:v>-0.14380001069366699</c:v>
                </c:pt>
                <c:pt idx="86">
                  <c:v>-0.14240001001599012</c:v>
                </c:pt>
                <c:pt idx="87">
                  <c:v>-0.13950001510238508</c:v>
                </c:pt>
                <c:pt idx="88">
                  <c:v>-0.13849998563091503</c:v>
                </c:pt>
                <c:pt idx="89">
                  <c:v>-0.13649998122855322</c:v>
                </c:pt>
                <c:pt idx="90">
                  <c:v>-0.13239995854382869</c:v>
                </c:pt>
                <c:pt idx="91">
                  <c:v>-0.12640010350150988</c:v>
                </c:pt>
                <c:pt idx="92">
                  <c:v>-0.12630007639381802</c:v>
                </c:pt>
                <c:pt idx="93">
                  <c:v>-0.12880002320162021</c:v>
                </c:pt>
                <c:pt idx="94">
                  <c:v>-0.12990003606682876</c:v>
                </c:pt>
                <c:pt idx="95">
                  <c:v>-0.12780000286875293</c:v>
                </c:pt>
                <c:pt idx="96">
                  <c:v>-0.12490009734756313</c:v>
                </c:pt>
                <c:pt idx="97">
                  <c:v>-0.12900002214882988</c:v>
                </c:pt>
                <c:pt idx="98">
                  <c:v>-0.12630004246602766</c:v>
                </c:pt>
                <c:pt idx="99">
                  <c:v>-0.12900004584662383</c:v>
                </c:pt>
                <c:pt idx="100">
                  <c:v>-0.13270002110220958</c:v>
                </c:pt>
                <c:pt idx="101">
                  <c:v>-0.13200013827008661</c:v>
                </c:pt>
                <c:pt idx="102">
                  <c:v>-0.13390004444227088</c:v>
                </c:pt>
                <c:pt idx="103">
                  <c:v>-0.13230007423408097</c:v>
                </c:pt>
                <c:pt idx="104">
                  <c:v>-0.13619996143825119</c:v>
                </c:pt>
                <c:pt idx="105">
                  <c:v>-0.13229994824359892</c:v>
                </c:pt>
                <c:pt idx="106">
                  <c:v>-0.13019999024982098</c:v>
                </c:pt>
                <c:pt idx="107">
                  <c:v>-0.1278000075253658</c:v>
                </c:pt>
                <c:pt idx="108">
                  <c:v>-0.1272000142998877</c:v>
                </c:pt>
                <c:pt idx="109">
                  <c:v>-0.12719995333463885</c:v>
                </c:pt>
                <c:pt idx="110">
                  <c:v>-0.12520002615929116</c:v>
                </c:pt>
                <c:pt idx="111">
                  <c:v>-0.12339997366507305</c:v>
                </c:pt>
                <c:pt idx="112">
                  <c:v>-0.12109997671359451</c:v>
                </c:pt>
                <c:pt idx="113">
                  <c:v>-0.12020001769269584</c:v>
                </c:pt>
                <c:pt idx="114">
                  <c:v>-0.12070001971733291</c:v>
                </c:pt>
                <c:pt idx="115">
                  <c:v>-0.11880001767713111</c:v>
                </c:pt>
                <c:pt idx="116">
                  <c:v>-0.11919992284674663</c:v>
                </c:pt>
                <c:pt idx="117">
                  <c:v>-0.11649999161454616</c:v>
                </c:pt>
                <c:pt idx="118">
                  <c:v>-0.11489997738681268</c:v>
                </c:pt>
                <c:pt idx="119">
                  <c:v>-0.1128999977154308</c:v>
                </c:pt>
                <c:pt idx="120">
                  <c:v>-0.11449998281022999</c:v>
                </c:pt>
                <c:pt idx="121">
                  <c:v>-0.11109993777790805</c:v>
                </c:pt>
                <c:pt idx="122">
                  <c:v>-0.10689995370194083</c:v>
                </c:pt>
                <c:pt idx="123">
                  <c:v>-0.10220001399284229</c:v>
                </c:pt>
                <c:pt idx="124">
                  <c:v>-0.10380001670273487</c:v>
                </c:pt>
                <c:pt idx="125">
                  <c:v>-0.10489996318938211</c:v>
                </c:pt>
                <c:pt idx="126">
                  <c:v>-0.10260004110023146</c:v>
                </c:pt>
                <c:pt idx="127">
                  <c:v>-0.10229994625842664</c:v>
                </c:pt>
                <c:pt idx="128">
                  <c:v>-9.8699965921696275E-2</c:v>
                </c:pt>
                <c:pt idx="129">
                  <c:v>-9.539993714861339E-2</c:v>
                </c:pt>
                <c:pt idx="130">
                  <c:v>-8.9300002189702354E-2</c:v>
                </c:pt>
                <c:pt idx="131">
                  <c:v>-8.9600026229163632E-2</c:v>
                </c:pt>
                <c:pt idx="132">
                  <c:v>-8.8399954431224614E-2</c:v>
                </c:pt>
                <c:pt idx="133">
                  <c:v>-8.5299965961894486E-2</c:v>
                </c:pt>
                <c:pt idx="134">
                  <c:v>-8.3900015750259627E-2</c:v>
                </c:pt>
                <c:pt idx="135">
                  <c:v>-8.2399975442967843E-2</c:v>
                </c:pt>
                <c:pt idx="136">
                  <c:v>-7.8099970036419109E-2</c:v>
                </c:pt>
                <c:pt idx="137">
                  <c:v>-7.9200016094546299E-2</c:v>
                </c:pt>
                <c:pt idx="138">
                  <c:v>-8.0800044546776917E-2</c:v>
                </c:pt>
                <c:pt idx="139">
                  <c:v>-8.2000022171996534E-2</c:v>
                </c:pt>
                <c:pt idx="140">
                  <c:v>-8.3600014375406317E-2</c:v>
                </c:pt>
                <c:pt idx="141">
                  <c:v>-8.4800020471448079E-2</c:v>
                </c:pt>
                <c:pt idx="142">
                  <c:v>-8.5300014034146443E-2</c:v>
                </c:pt>
                <c:pt idx="143">
                  <c:v>-8.6399927335151006E-2</c:v>
                </c:pt>
                <c:pt idx="144">
                  <c:v>-8.4800016084045637E-2</c:v>
                </c:pt>
                <c:pt idx="145">
                  <c:v>-8.7599932769080624E-2</c:v>
                </c:pt>
                <c:pt idx="146">
                  <c:v>-8.6100039130542427E-2</c:v>
                </c:pt>
                <c:pt idx="147">
                  <c:v>-8.639999069418991E-2</c:v>
                </c:pt>
                <c:pt idx="148">
                  <c:v>-8.68999822268961E-2</c:v>
                </c:pt>
                <c:pt idx="149">
                  <c:v>-8.3999959548236802E-2</c:v>
                </c:pt>
                <c:pt idx="150">
                  <c:v>-8.2800019154092297E-2</c:v>
                </c:pt>
                <c:pt idx="151">
                  <c:v>-8.7899979866051581E-2</c:v>
                </c:pt>
                <c:pt idx="152">
                  <c:v>-9.119994736101944E-2</c:v>
                </c:pt>
                <c:pt idx="153">
                  <c:v>-8.6899946356425062E-2</c:v>
                </c:pt>
                <c:pt idx="154">
                  <c:v>-7.9999817004136276E-2</c:v>
                </c:pt>
                <c:pt idx="155">
                  <c:v>-7.359994337457465E-2</c:v>
                </c:pt>
                <c:pt idx="156">
                  <c:v>-6.5299838744977023E-2</c:v>
                </c:pt>
                <c:pt idx="157">
                  <c:v>-5.7899931569409091E-2</c:v>
                </c:pt>
                <c:pt idx="158">
                  <c:v>-4.8799859112477861E-2</c:v>
                </c:pt>
                <c:pt idx="159">
                  <c:v>-4.1100070811808109E-2</c:v>
                </c:pt>
                <c:pt idx="160">
                  <c:v>-4.5300009158381727E-2</c:v>
                </c:pt>
                <c:pt idx="161">
                  <c:v>-4.3700021007680334E-2</c:v>
                </c:pt>
                <c:pt idx="162">
                  <c:v>-4.3600238088401966E-2</c:v>
                </c:pt>
                <c:pt idx="163">
                  <c:v>-5.2899988426361233E-2</c:v>
                </c:pt>
                <c:pt idx="164">
                  <c:v>-5.6099922730936669E-2</c:v>
                </c:pt>
                <c:pt idx="165">
                  <c:v>-4.990001893020235E-2</c:v>
                </c:pt>
                <c:pt idx="166">
                  <c:v>-5.079999691224657E-2</c:v>
                </c:pt>
                <c:pt idx="167">
                  <c:v>-5.0999937317101285E-2</c:v>
                </c:pt>
                <c:pt idx="168">
                  <c:v>-4.3800063649541698E-2</c:v>
                </c:pt>
                <c:pt idx="169">
                  <c:v>-5.0100098851544317E-2</c:v>
                </c:pt>
                <c:pt idx="170">
                  <c:v>-5.3100402947166003E-2</c:v>
                </c:pt>
                <c:pt idx="171">
                  <c:v>-6.2500076353899203E-2</c:v>
                </c:pt>
                <c:pt idx="172">
                  <c:v>-5.1100281576509587E-2</c:v>
                </c:pt>
                <c:pt idx="173">
                  <c:v>-5.4300327552482486E-2</c:v>
                </c:pt>
                <c:pt idx="174">
                  <c:v>-5.4500274294696283E-2</c:v>
                </c:pt>
                <c:pt idx="175">
                  <c:v>-4.2200367344776168E-2</c:v>
                </c:pt>
                <c:pt idx="176">
                  <c:v>-5.1600857965240721E-2</c:v>
                </c:pt>
                <c:pt idx="177">
                  <c:v>-9.1800057220098097E-2</c:v>
                </c:pt>
                <c:pt idx="178">
                  <c:v>-0.10929991603916278</c:v>
                </c:pt>
                <c:pt idx="179">
                  <c:v>-0.11599988567468245</c:v>
                </c:pt>
                <c:pt idx="180">
                  <c:v>-0.11879975384363206</c:v>
                </c:pt>
                <c:pt idx="181">
                  <c:v>-0.11939945910853567</c:v>
                </c:pt>
                <c:pt idx="182">
                  <c:v>-0.12079979429108789</c:v>
                </c:pt>
                <c:pt idx="183">
                  <c:v>-0.13429990001168335</c:v>
                </c:pt>
                <c:pt idx="184">
                  <c:v>-0.15009956239373423</c:v>
                </c:pt>
                <c:pt idx="185">
                  <c:v>-0.14299983411910944</c:v>
                </c:pt>
                <c:pt idx="186">
                  <c:v>-0.15339898819365771</c:v>
                </c:pt>
                <c:pt idx="187">
                  <c:v>-0.14689956034271745</c:v>
                </c:pt>
                <c:pt idx="188">
                  <c:v>-0.15449960482510505</c:v>
                </c:pt>
                <c:pt idx="189">
                  <c:v>-0.16079951756546507</c:v>
                </c:pt>
                <c:pt idx="190">
                  <c:v>-0.15389944692287827</c:v>
                </c:pt>
                <c:pt idx="191">
                  <c:v>-0.13359912500891369</c:v>
                </c:pt>
                <c:pt idx="192">
                  <c:v>-0.11229962974175578</c:v>
                </c:pt>
                <c:pt idx="193">
                  <c:v>-9.7799260023748502E-2</c:v>
                </c:pt>
                <c:pt idx="194">
                  <c:v>-7.6499432616401464E-2</c:v>
                </c:pt>
                <c:pt idx="195">
                  <c:v>-7.3499944497598335E-2</c:v>
                </c:pt>
                <c:pt idx="196">
                  <c:v>-9.3900705149280839E-2</c:v>
                </c:pt>
                <c:pt idx="197">
                  <c:v>-0.13100048017804511</c:v>
                </c:pt>
                <c:pt idx="198">
                  <c:v>-0.1652000956601114</c:v>
                </c:pt>
                <c:pt idx="199">
                  <c:v>-0.17859961099748034</c:v>
                </c:pt>
                <c:pt idx="200">
                  <c:v>-0.19469953084626468</c:v>
                </c:pt>
                <c:pt idx="201">
                  <c:v>-0.18029920382832643</c:v>
                </c:pt>
                <c:pt idx="202">
                  <c:v>-0.1775995835851063</c:v>
                </c:pt>
                <c:pt idx="203">
                  <c:v>-0.17089977741852636</c:v>
                </c:pt>
                <c:pt idx="204">
                  <c:v>-0.16679999151529046</c:v>
                </c:pt>
                <c:pt idx="205">
                  <c:v>-0.16580025940493215</c:v>
                </c:pt>
                <c:pt idx="206">
                  <c:v>-0.18120017161709256</c:v>
                </c:pt>
                <c:pt idx="207">
                  <c:v>-0.19689993147767382</c:v>
                </c:pt>
                <c:pt idx="208">
                  <c:v>-0.21419984412932536</c:v>
                </c:pt>
                <c:pt idx="209">
                  <c:v>-0.22339971547626192</c:v>
                </c:pt>
                <c:pt idx="210">
                  <c:v>-0.22179950490681222</c:v>
                </c:pt>
                <c:pt idx="211">
                  <c:v>-0.21649900518241338</c:v>
                </c:pt>
                <c:pt idx="212">
                  <c:v>-0.21969951534265419</c:v>
                </c:pt>
                <c:pt idx="213">
                  <c:v>-0.21869927740772255</c:v>
                </c:pt>
                <c:pt idx="214">
                  <c:v>-0.21249931654892862</c:v>
                </c:pt>
                <c:pt idx="215">
                  <c:v>-0.1927994190264144</c:v>
                </c:pt>
                <c:pt idx="216">
                  <c:v>-0.18129898367624264</c:v>
                </c:pt>
                <c:pt idx="217">
                  <c:v>-0.17059987450193148</c:v>
                </c:pt>
                <c:pt idx="218">
                  <c:v>-0.17300004082062514</c:v>
                </c:pt>
                <c:pt idx="219">
                  <c:v>-0.18190026026422856</c:v>
                </c:pt>
                <c:pt idx="220">
                  <c:v>-0.19390050707443152</c:v>
                </c:pt>
                <c:pt idx="221">
                  <c:v>-0.2131004967741319</c:v>
                </c:pt>
                <c:pt idx="222">
                  <c:v>-0.23579996194894193</c:v>
                </c:pt>
                <c:pt idx="223">
                  <c:v>-0.24709967613307526</c:v>
                </c:pt>
                <c:pt idx="224">
                  <c:v>-0.24999977274273988</c:v>
                </c:pt>
                <c:pt idx="225">
                  <c:v>-0.23489966917259153</c:v>
                </c:pt>
                <c:pt idx="226">
                  <c:v>-0.21829930182138924</c:v>
                </c:pt>
                <c:pt idx="227">
                  <c:v>-0.20439994097250747</c:v>
                </c:pt>
                <c:pt idx="228">
                  <c:v>-0.20649965887423605</c:v>
                </c:pt>
                <c:pt idx="229">
                  <c:v>-0.1942998973900103</c:v>
                </c:pt>
                <c:pt idx="230">
                  <c:v>-0.19109963055234402</c:v>
                </c:pt>
                <c:pt idx="231">
                  <c:v>-0.17269956360541983</c:v>
                </c:pt>
                <c:pt idx="232">
                  <c:v>-0.16509991722705308</c:v>
                </c:pt>
                <c:pt idx="233">
                  <c:v>-0.14650000496476423</c:v>
                </c:pt>
                <c:pt idx="234">
                  <c:v>-0.1376002501565381</c:v>
                </c:pt>
                <c:pt idx="235">
                  <c:v>-0.1310003642065567</c:v>
                </c:pt>
                <c:pt idx="236">
                  <c:v>-0.12690085516078398</c:v>
                </c:pt>
                <c:pt idx="237">
                  <c:v>-0.13010029726865469</c:v>
                </c:pt>
                <c:pt idx="238">
                  <c:v>-0.1274003432263271</c:v>
                </c:pt>
                <c:pt idx="239">
                  <c:v>-0.14010019378474681</c:v>
                </c:pt>
                <c:pt idx="240">
                  <c:v>-0.14230006876459811</c:v>
                </c:pt>
                <c:pt idx="241">
                  <c:v>-0.13740024281287333</c:v>
                </c:pt>
                <c:pt idx="242">
                  <c:v>-0.13310007953987224</c:v>
                </c:pt>
                <c:pt idx="243">
                  <c:v>-0.1265000710482127</c:v>
                </c:pt>
                <c:pt idx="244">
                  <c:v>-0.12140003243257524</c:v>
                </c:pt>
                <c:pt idx="245">
                  <c:v>-0.10639997653925093</c:v>
                </c:pt>
                <c:pt idx="246">
                  <c:v>-8.9100503166264389E-2</c:v>
                </c:pt>
                <c:pt idx="247">
                  <c:v>-7.3100498011626769E-2</c:v>
                </c:pt>
                <c:pt idx="248">
                  <c:v>-6.8500388151733205E-2</c:v>
                </c:pt>
                <c:pt idx="249">
                  <c:v>-5.8600508600648027E-2</c:v>
                </c:pt>
                <c:pt idx="250">
                  <c:v>-4.6900684217689559E-2</c:v>
                </c:pt>
                <c:pt idx="251">
                  <c:v>-4.9700786978064571E-2</c:v>
                </c:pt>
                <c:pt idx="252">
                  <c:v>-5.340030122169992E-2</c:v>
                </c:pt>
                <c:pt idx="253">
                  <c:v>-7.1699939777317923E-2</c:v>
                </c:pt>
                <c:pt idx="254">
                  <c:v>-6.6699802977382205E-2</c:v>
                </c:pt>
                <c:pt idx="255">
                  <c:v>-8.0199530748359393E-2</c:v>
                </c:pt>
                <c:pt idx="256">
                  <c:v>-8.2799425552366301E-2</c:v>
                </c:pt>
                <c:pt idx="257">
                  <c:v>-7.5599522504489869E-2</c:v>
                </c:pt>
                <c:pt idx="258">
                  <c:v>-6.7199768171121832E-2</c:v>
                </c:pt>
                <c:pt idx="259">
                  <c:v>-7.7000114681140985E-2</c:v>
                </c:pt>
                <c:pt idx="260">
                  <c:v>-0.10140029549802421</c:v>
                </c:pt>
                <c:pt idx="261">
                  <c:v>-0.13020056940149516</c:v>
                </c:pt>
                <c:pt idx="262">
                  <c:v>-0.14350006842869334</c:v>
                </c:pt>
                <c:pt idx="263">
                  <c:v>-0.12320021200139308</c:v>
                </c:pt>
                <c:pt idx="264">
                  <c:v>-0.11470022955472814</c:v>
                </c:pt>
                <c:pt idx="265">
                  <c:v>-0.11220029721880564</c:v>
                </c:pt>
                <c:pt idx="266">
                  <c:v>-0.11480022330943029</c:v>
                </c:pt>
                <c:pt idx="267">
                  <c:v>-0.11070006308727898</c:v>
                </c:pt>
                <c:pt idx="268">
                  <c:v>-0.10400012064201292</c:v>
                </c:pt>
                <c:pt idx="269">
                  <c:v>-0.10470008335687453</c:v>
                </c:pt>
                <c:pt idx="270">
                  <c:v>-0.10649998240842251</c:v>
                </c:pt>
                <c:pt idx="271">
                  <c:v>-9.8600002056628E-2</c:v>
                </c:pt>
                <c:pt idx="272">
                  <c:v>-0.10020019068906549</c:v>
                </c:pt>
                <c:pt idx="273">
                  <c:v>-0.10640020113351056</c:v>
                </c:pt>
                <c:pt idx="274">
                  <c:v>-0.10530026441119844</c:v>
                </c:pt>
                <c:pt idx="275">
                  <c:v>-0.10190016036358429</c:v>
                </c:pt>
                <c:pt idx="276">
                  <c:v>-9.1300448177207727E-2</c:v>
                </c:pt>
                <c:pt idx="277">
                  <c:v>-8.7400320102460682E-2</c:v>
                </c:pt>
                <c:pt idx="278">
                  <c:v>-8.2400170664186589E-2</c:v>
                </c:pt>
                <c:pt idx="279">
                  <c:v>-6.9100369408261031E-2</c:v>
                </c:pt>
                <c:pt idx="280">
                  <c:v>-7.3400181347096805E-2</c:v>
                </c:pt>
                <c:pt idx="281">
                  <c:v>-5.8900664902466815E-2</c:v>
                </c:pt>
                <c:pt idx="282">
                  <c:v>-5.6800293968990445E-2</c:v>
                </c:pt>
                <c:pt idx="283">
                  <c:v>-5.8800226834136993E-2</c:v>
                </c:pt>
                <c:pt idx="284">
                  <c:v>-5.1400206444668584E-2</c:v>
                </c:pt>
                <c:pt idx="285">
                  <c:v>-4.5400145769235678E-2</c:v>
                </c:pt>
                <c:pt idx="286">
                  <c:v>-4.3600440032605547E-2</c:v>
                </c:pt>
                <c:pt idx="287">
                  <c:v>-7.1000098250806332E-2</c:v>
                </c:pt>
                <c:pt idx="288">
                  <c:v>-8.5999759219703265E-2</c:v>
                </c:pt>
                <c:pt idx="289">
                  <c:v>-8.6799585558765102E-2</c:v>
                </c:pt>
                <c:pt idx="290">
                  <c:v>-9.2899789546208922E-2</c:v>
                </c:pt>
                <c:pt idx="291">
                  <c:v>-9.7099876642460003E-2</c:v>
                </c:pt>
                <c:pt idx="292">
                  <c:v>-9.8600103905482683E-2</c:v>
                </c:pt>
                <c:pt idx="293">
                  <c:v>-0.11499976657069055</c:v>
                </c:pt>
                <c:pt idx="294">
                  <c:v>-0.110700066688878</c:v>
                </c:pt>
                <c:pt idx="295">
                  <c:v>-0.11659992713975953</c:v>
                </c:pt>
                <c:pt idx="296">
                  <c:v>-0.11350016422511544</c:v>
                </c:pt>
                <c:pt idx="297">
                  <c:v>-0.11390010121249361</c:v>
                </c:pt>
                <c:pt idx="298">
                  <c:v>-0.11609998061612714</c:v>
                </c:pt>
                <c:pt idx="299">
                  <c:v>-0.10589993388566654</c:v>
                </c:pt>
                <c:pt idx="300">
                  <c:v>-9.8499973872094415E-2</c:v>
                </c:pt>
                <c:pt idx="301">
                  <c:v>-9.9100135754270013E-2</c:v>
                </c:pt>
                <c:pt idx="302">
                  <c:v>-0.10400009070144733</c:v>
                </c:pt>
                <c:pt idx="303">
                  <c:v>-0.1215998045008746</c:v>
                </c:pt>
                <c:pt idx="304">
                  <c:v>-0.1179000839474611</c:v>
                </c:pt>
                <c:pt idx="305">
                  <c:v>-0.12500025291956263</c:v>
                </c:pt>
                <c:pt idx="306">
                  <c:v>-0.13009985559619963</c:v>
                </c:pt>
                <c:pt idx="307">
                  <c:v>-0.12559974656323902</c:v>
                </c:pt>
                <c:pt idx="308">
                  <c:v>-0.12879989903012756</c:v>
                </c:pt>
                <c:pt idx="309">
                  <c:v>-0.13699993191403337</c:v>
                </c:pt>
                <c:pt idx="310">
                  <c:v>-0.11569821186276386</c:v>
                </c:pt>
                <c:pt idx="311">
                  <c:v>-0.10729538250598125</c:v>
                </c:pt>
                <c:pt idx="312">
                  <c:v>-0.15509916229348164</c:v>
                </c:pt>
                <c:pt idx="313">
                  <c:v>-0.263601874547021</c:v>
                </c:pt>
                <c:pt idx="314">
                  <c:v>-0.31530210972414352</c:v>
                </c:pt>
                <c:pt idx="315">
                  <c:v>-0.20060224356711842</c:v>
                </c:pt>
                <c:pt idx="316">
                  <c:v>-9.6404310468642507E-2</c:v>
                </c:pt>
                <c:pt idx="317">
                  <c:v>2.8197999483381864E-2</c:v>
                </c:pt>
                <c:pt idx="318">
                  <c:v>0.12469812332710717</c:v>
                </c:pt>
                <c:pt idx="319">
                  <c:v>3.8799337293312419E-2</c:v>
                </c:pt>
                <c:pt idx="320">
                  <c:v>-0.10270000019227155</c:v>
                </c:pt>
                <c:pt idx="321">
                  <c:v>-3.8198554364498705E-2</c:v>
                </c:pt>
                <c:pt idx="322">
                  <c:v>4.300000102375634E-3</c:v>
                </c:pt>
                <c:pt idx="323">
                  <c:v>-1.6400121683545876E-2</c:v>
                </c:pt>
                <c:pt idx="324">
                  <c:v>-1.4300052920589224E-2</c:v>
                </c:pt>
                <c:pt idx="325">
                  <c:v>-1.8500000252970494E-2</c:v>
                </c:pt>
                <c:pt idx="326">
                  <c:v>-4.0200136660132557E-2</c:v>
                </c:pt>
                <c:pt idx="327">
                  <c:v>-4.980000015348196E-2</c:v>
                </c:pt>
                <c:pt idx="328">
                  <c:v>-3.4799690598447341E-2</c:v>
                </c:pt>
                <c:pt idx="329">
                  <c:v>-2.3299393302295357E-2</c:v>
                </c:pt>
                <c:pt idx="330">
                  <c:v>-3.1999995917431079E-3</c:v>
                </c:pt>
                <c:pt idx="331">
                  <c:v>-1.200000751123298E-2</c:v>
                </c:pt>
                <c:pt idx="332">
                  <c:v>-1.2599999718077015E-2</c:v>
                </c:pt>
                <c:pt idx="333">
                  <c:v>-1.1899878321855795E-2</c:v>
                </c:pt>
                <c:pt idx="334">
                  <c:v>-9.4001110119279474E-3</c:v>
                </c:pt>
                <c:pt idx="335">
                  <c:v>-1.0099999912199564E-2</c:v>
                </c:pt>
                <c:pt idx="336">
                  <c:v>-3.8998896779958159E-3</c:v>
                </c:pt>
                <c:pt idx="337">
                  <c:v>-2.4999998495331965E-3</c:v>
                </c:pt>
                <c:pt idx="338">
                  <c:v>-4.9985077930614352E-4</c:v>
                </c:pt>
                <c:pt idx="339">
                  <c:v>5.6999120934051462E-3</c:v>
                </c:pt>
                <c:pt idx="340">
                  <c:v>3.6999998264946043E-3</c:v>
                </c:pt>
                <c:pt idx="341">
                  <c:v>1.1500076274387538E-2</c:v>
                </c:pt>
                <c:pt idx="342">
                  <c:v>8.8999999934458174E-3</c:v>
                </c:pt>
                <c:pt idx="343">
                  <c:v>6.1000572532066144E-3</c:v>
                </c:pt>
                <c:pt idx="344">
                  <c:v>2.3000343862804584E-3</c:v>
                </c:pt>
                <c:pt idx="345">
                  <c:v>1.7000000225380063E-3</c:v>
                </c:pt>
                <c:pt idx="346">
                  <c:v>8.8000763789750636E-3</c:v>
                </c:pt>
                <c:pt idx="347">
                  <c:v>7.1999998763203621E-3</c:v>
                </c:pt>
                <c:pt idx="348">
                  <c:v>1.2500221389927901E-2</c:v>
                </c:pt>
                <c:pt idx="349">
                  <c:v>2.4800114675599616E-2</c:v>
                </c:pt>
                <c:pt idx="350">
                  <c:v>2.5899999687680975E-2</c:v>
                </c:pt>
                <c:pt idx="351">
                  <c:v>2.3699850666162092E-2</c:v>
                </c:pt>
                <c:pt idx="352">
                  <c:v>1.8200000718934461E-2</c:v>
                </c:pt>
                <c:pt idx="353">
                  <c:v>1.8299846626177896E-2</c:v>
                </c:pt>
                <c:pt idx="354">
                  <c:v>1.5399965181131847E-2</c:v>
                </c:pt>
                <c:pt idx="355">
                  <c:v>1.3600000231235754E-2</c:v>
                </c:pt>
                <c:pt idx="356">
                  <c:v>2.0500049140537158E-2</c:v>
                </c:pt>
                <c:pt idx="357">
                  <c:v>2.3100000362319406E-2</c:v>
                </c:pt>
                <c:pt idx="358">
                  <c:v>3.0700137314852327E-2</c:v>
                </c:pt>
                <c:pt idx="359">
                  <c:v>2.8699948656139895E-2</c:v>
                </c:pt>
                <c:pt idx="360">
                  <c:v>2.2700001158227678E-2</c:v>
                </c:pt>
                <c:pt idx="361">
                  <c:v>2.5400101374543738E-2</c:v>
                </c:pt>
                <c:pt idx="362">
                  <c:v>2.8000001788313966E-2</c:v>
                </c:pt>
                <c:pt idx="363">
                  <c:v>3.2500130459084176E-2</c:v>
                </c:pt>
                <c:pt idx="364">
                  <c:v>3.2900035279453732E-2</c:v>
                </c:pt>
                <c:pt idx="365">
                  <c:v>3.0399998366192449E-2</c:v>
                </c:pt>
                <c:pt idx="366">
                  <c:v>2.8899988523335196E-2</c:v>
                </c:pt>
                <c:pt idx="367">
                  <c:v>2.9799998352245893E-2</c:v>
                </c:pt>
                <c:pt idx="368">
                  <c:v>2.0600001444108784E-2</c:v>
                </c:pt>
                <c:pt idx="369">
                  <c:v>2.0600001444108784E-2</c:v>
                </c:pt>
                <c:pt idx="370">
                  <c:v>2.0600001444108784E-2</c:v>
                </c:pt>
                <c:pt idx="371">
                  <c:v>2.0600001444108784E-2</c:v>
                </c:pt>
                <c:pt idx="372">
                  <c:v>2.0600001444108784E-2</c:v>
                </c:pt>
                <c:pt idx="373">
                  <c:v>2.0600001444108784E-2</c:v>
                </c:pt>
                <c:pt idx="374">
                  <c:v>2.0600001444108784E-2</c:v>
                </c:pt>
                <c:pt idx="400">
                  <c:v>-0.12223720543261152</c:v>
                </c:pt>
                <c:pt idx="401">
                  <c:v>-0.12360387111584714</c:v>
                </c:pt>
                <c:pt idx="402">
                  <c:v>-0.12360387111584714</c:v>
                </c:pt>
                <c:pt idx="403">
                  <c:v>-0.12223720543261152</c:v>
                </c:pt>
                <c:pt idx="404">
                  <c:v>-0.11479484930350736</c:v>
                </c:pt>
                <c:pt idx="405">
                  <c:v>-9.7358226703363471E-2</c:v>
                </c:pt>
                <c:pt idx="406">
                  <c:v>1.6018936386899441E-2</c:v>
                </c:pt>
                <c:pt idx="407">
                  <c:v>5.1200458756284206E-2</c:v>
                </c:pt>
                <c:pt idx="408">
                  <c:v>0.10222696341679693</c:v>
                </c:pt>
                <c:pt idx="409">
                  <c:v>0.14997488435528794</c:v>
                </c:pt>
                <c:pt idx="410">
                  <c:v>0.21914103306698962</c:v>
                </c:pt>
                <c:pt idx="411">
                  <c:v>0.2747878075342669</c:v>
                </c:pt>
                <c:pt idx="412">
                  <c:v>0.28027604738417722</c:v>
                </c:pt>
                <c:pt idx="413">
                  <c:v>0.33623403504316229</c:v>
                </c:pt>
                <c:pt idx="414">
                  <c:v>0.34003491518251394</c:v>
                </c:pt>
                <c:pt idx="415">
                  <c:v>0.30509964980865334</c:v>
                </c:pt>
                <c:pt idx="416">
                  <c:v>0.38712499909706821</c:v>
                </c:pt>
                <c:pt idx="417">
                  <c:v>0.37848798205504863</c:v>
                </c:pt>
                <c:pt idx="418">
                  <c:v>0.40932293181958812</c:v>
                </c:pt>
                <c:pt idx="419">
                  <c:v>0.4219627138982105</c:v>
                </c:pt>
                <c:pt idx="420">
                  <c:v>0.43187305944229593</c:v>
                </c:pt>
                <c:pt idx="421">
                  <c:v>0.45458492500620196</c:v>
                </c:pt>
                <c:pt idx="422">
                  <c:v>0.48550113587407395</c:v>
                </c:pt>
                <c:pt idx="423">
                  <c:v>0.51665578110078059</c:v>
                </c:pt>
                <c:pt idx="424">
                  <c:v>0.49303964810678735</c:v>
                </c:pt>
                <c:pt idx="425">
                  <c:v>0.50459131768184307</c:v>
                </c:pt>
                <c:pt idx="426">
                  <c:v>0.50902927204606385</c:v>
                </c:pt>
                <c:pt idx="427">
                  <c:v>0.51616230994659418</c:v>
                </c:pt>
                <c:pt idx="428">
                  <c:v>0.51389462075530901</c:v>
                </c:pt>
                <c:pt idx="429">
                  <c:v>0.52212466700530058</c:v>
                </c:pt>
                <c:pt idx="430">
                  <c:v>0.53606952282643761</c:v>
                </c:pt>
                <c:pt idx="431">
                  <c:v>0.55013296833385539</c:v>
                </c:pt>
                <c:pt idx="432">
                  <c:v>0.56146734721551184</c:v>
                </c:pt>
                <c:pt idx="433">
                  <c:v>0.56817337638585741</c:v>
                </c:pt>
                <c:pt idx="434">
                  <c:v>0.5604286933230469</c:v>
                </c:pt>
                <c:pt idx="435">
                  <c:v>0.5687454528078888</c:v>
                </c:pt>
                <c:pt idx="436">
                  <c:v>0.57256483371929789</c:v>
                </c:pt>
                <c:pt idx="437">
                  <c:v>0.56756374514952768</c:v>
                </c:pt>
                <c:pt idx="438">
                  <c:v>0.57737353804895974</c:v>
                </c:pt>
                <c:pt idx="439">
                  <c:v>0.5803493507028179</c:v>
                </c:pt>
                <c:pt idx="440">
                  <c:v>0.57625739430477552</c:v>
                </c:pt>
                <c:pt idx="441">
                  <c:v>0.58587618628280325</c:v>
                </c:pt>
                <c:pt idx="442">
                  <c:v>0.58898078537549736</c:v>
                </c:pt>
                <c:pt idx="443">
                  <c:v>0.59136981158553681</c:v>
                </c:pt>
                <c:pt idx="444">
                  <c:v>0.59423821821019374</c:v>
                </c:pt>
                <c:pt idx="445">
                  <c:v>0.59662344773460063</c:v>
                </c:pt>
                <c:pt idx="446">
                  <c:v>0.60200062276908284</c:v>
                </c:pt>
                <c:pt idx="447">
                  <c:v>0.61026539155864157</c:v>
                </c:pt>
                <c:pt idx="448">
                  <c:v>0.61729246102004254</c:v>
                </c:pt>
                <c:pt idx="449">
                  <c:v>0.62450524926043727</c:v>
                </c:pt>
                <c:pt idx="450">
                  <c:v>0.6347863327646337</c:v>
                </c:pt>
                <c:pt idx="451">
                  <c:v>0.64442784955190291</c:v>
                </c:pt>
                <c:pt idx="452">
                  <c:v>0.65283291022842604</c:v>
                </c:pt>
                <c:pt idx="453">
                  <c:v>0.65387337059382844</c:v>
                </c:pt>
                <c:pt idx="454">
                  <c:v>0.65827872160571133</c:v>
                </c:pt>
                <c:pt idx="455">
                  <c:v>0.66316607214776013</c:v>
                </c:pt>
                <c:pt idx="456">
                  <c:v>0.66609365260501363</c:v>
                </c:pt>
                <c:pt idx="457">
                  <c:v>0.66907562953383604</c:v>
                </c:pt>
                <c:pt idx="458">
                  <c:v>0.67163555919250939</c:v>
                </c:pt>
                <c:pt idx="459">
                  <c:v>0.67352164485964749</c:v>
                </c:pt>
                <c:pt idx="460">
                  <c:v>0.67892220659359737</c:v>
                </c:pt>
                <c:pt idx="461">
                  <c:v>0.68146232768776827</c:v>
                </c:pt>
                <c:pt idx="462">
                  <c:v>0.68362065210658329</c:v>
                </c:pt>
                <c:pt idx="463">
                  <c:v>0.68565941988981649</c:v>
                </c:pt>
                <c:pt idx="464">
                  <c:v>0.68997567868518672</c:v>
                </c:pt>
                <c:pt idx="465">
                  <c:v>0.69448225555970566</c:v>
                </c:pt>
                <c:pt idx="466">
                  <c:v>0.70087455591601611</c:v>
                </c:pt>
                <c:pt idx="467">
                  <c:v>0.70435482044740638</c:v>
                </c:pt>
                <c:pt idx="468">
                  <c:v>0.70358129651503987</c:v>
                </c:pt>
                <c:pt idx="469">
                  <c:v>0.70339479061749444</c:v>
                </c:pt>
                <c:pt idx="470">
                  <c:v>0.7027482548592161</c:v>
                </c:pt>
                <c:pt idx="471">
                  <c:v>0.70032660212382325</c:v>
                </c:pt>
                <c:pt idx="472">
                  <c:v>0.70208346251274634</c:v>
                </c:pt>
                <c:pt idx="473">
                  <c:v>0.70556310969732294</c:v>
                </c:pt>
                <c:pt idx="474">
                  <c:v>0.7079496357264361</c:v>
                </c:pt>
                <c:pt idx="475">
                  <c:v>0.71124627646713634</c:v>
                </c:pt>
                <c:pt idx="476">
                  <c:v>0.71087182281644345</c:v>
                </c:pt>
                <c:pt idx="477">
                  <c:v>0.7115914013247675</c:v>
                </c:pt>
                <c:pt idx="478">
                  <c:v>0.71536916682543961</c:v>
                </c:pt>
                <c:pt idx="479">
                  <c:v>0.71681417850777507</c:v>
                </c:pt>
                <c:pt idx="480">
                  <c:v>0.71570965976570733</c:v>
                </c:pt>
                <c:pt idx="481">
                  <c:v>0.72033732728959876</c:v>
                </c:pt>
                <c:pt idx="482">
                  <c:v>0.71654535366360506</c:v>
                </c:pt>
                <c:pt idx="483">
                  <c:v>0.71401741829686216</c:v>
                </c:pt>
                <c:pt idx="484">
                  <c:v>0.71623998682298406</c:v>
                </c:pt>
                <c:pt idx="485">
                  <c:v>0.7179746502706621</c:v>
                </c:pt>
                <c:pt idx="486">
                  <c:v>0.72587621514412604</c:v>
                </c:pt>
                <c:pt idx="487">
                  <c:v>0.7278782858102204</c:v>
                </c:pt>
                <c:pt idx="488">
                  <c:v>0.73442260873343912</c:v>
                </c:pt>
                <c:pt idx="489">
                  <c:v>0.73959964326695626</c:v>
                </c:pt>
                <c:pt idx="490">
                  <c:v>0.7359405830347896</c:v>
                </c:pt>
                <c:pt idx="491">
                  <c:v>0.72698093219332804</c:v>
                </c:pt>
                <c:pt idx="492">
                  <c:v>0.72597333975954825</c:v>
                </c:pt>
                <c:pt idx="493">
                  <c:v>0.72795955911715282</c:v>
                </c:pt>
                <c:pt idx="494">
                  <c:v>0.72917196109210636</c:v>
                </c:pt>
                <c:pt idx="495">
                  <c:v>0.73213944256531249</c:v>
                </c:pt>
                <c:pt idx="496">
                  <c:v>0.73147575335406145</c:v>
                </c:pt>
                <c:pt idx="497">
                  <c:v>0.73191224485526618</c:v>
                </c:pt>
                <c:pt idx="498">
                  <c:v>0.7295289273824892</c:v>
                </c:pt>
                <c:pt idx="499">
                  <c:v>0.73011141274582769</c:v>
                </c:pt>
                <c:pt idx="500">
                  <c:v>0.73091822627611691</c:v>
                </c:pt>
                <c:pt idx="501">
                  <c:v>0.73271220512287982</c:v>
                </c:pt>
                <c:pt idx="502">
                  <c:v>0.73587363873502909</c:v>
                </c:pt>
                <c:pt idx="503">
                  <c:v>0.73631050781568774</c:v>
                </c:pt>
                <c:pt idx="504">
                  <c:v>0.73426504336384824</c:v>
                </c:pt>
                <c:pt idx="505">
                  <c:v>0.7361062332192887</c:v>
                </c:pt>
                <c:pt idx="506">
                  <c:v>0.73585105969596043</c:v>
                </c:pt>
                <c:pt idx="507">
                  <c:v>0.73970532843941328</c:v>
                </c:pt>
                <c:pt idx="508">
                  <c:v>0.7405289659209302</c:v>
                </c:pt>
                <c:pt idx="509">
                  <c:v>0.73461520264572755</c:v>
                </c:pt>
                <c:pt idx="510">
                  <c:v>0.73171697222551302</c:v>
                </c:pt>
                <c:pt idx="511">
                  <c:v>0.73316057508600352</c:v>
                </c:pt>
                <c:pt idx="512">
                  <c:v>0.73538910524621315</c:v>
                </c:pt>
                <c:pt idx="513">
                  <c:v>0.73324100421632465</c:v>
                </c:pt>
                <c:pt idx="514">
                  <c:v>0.73368026092521177</c:v>
                </c:pt>
                <c:pt idx="515">
                  <c:v>0.73555480133563833</c:v>
                </c:pt>
                <c:pt idx="516">
                  <c:v>0.73719740820070001</c:v>
                </c:pt>
                <c:pt idx="517">
                  <c:v>0.73407783703351015</c:v>
                </c:pt>
                <c:pt idx="518">
                  <c:v>0.73731976567796664</c:v>
                </c:pt>
                <c:pt idx="519">
                  <c:v>0.73936933828463225</c:v>
                </c:pt>
                <c:pt idx="520">
                  <c:v>0.73881081687159167</c:v>
                </c:pt>
                <c:pt idx="521">
                  <c:v>0.74077090977334592</c:v>
                </c:pt>
                <c:pt idx="522">
                  <c:v>0.73954707111624884</c:v>
                </c:pt>
                <c:pt idx="523">
                  <c:v>0.74016732919335482</c:v>
                </c:pt>
                <c:pt idx="524">
                  <c:v>0.73711697292674216</c:v>
                </c:pt>
                <c:pt idx="525">
                  <c:v>0.73883527668385796</c:v>
                </c:pt>
                <c:pt idx="526">
                  <c:v>0.74406764719242346</c:v>
                </c:pt>
                <c:pt idx="527">
                  <c:v>0.74314625809074641</c:v>
                </c:pt>
                <c:pt idx="528">
                  <c:v>0.74525135903149931</c:v>
                </c:pt>
                <c:pt idx="529">
                  <c:v>0.75028357647443045</c:v>
                </c:pt>
                <c:pt idx="530">
                  <c:v>0.7511810153737315</c:v>
                </c:pt>
                <c:pt idx="531">
                  <c:v>0.74981777745051659</c:v>
                </c:pt>
                <c:pt idx="532">
                  <c:v>0.74885949987310596</c:v>
                </c:pt>
                <c:pt idx="533">
                  <c:v>0.75146206045883446</c:v>
                </c:pt>
                <c:pt idx="534">
                  <c:v>0.75146100356323586</c:v>
                </c:pt>
                <c:pt idx="535">
                  <c:v>0.7519081208811258</c:v>
                </c:pt>
                <c:pt idx="536">
                  <c:v>0.75233395467694208</c:v>
                </c:pt>
                <c:pt idx="537">
                  <c:v>0.75126615153840248</c:v>
                </c:pt>
                <c:pt idx="538">
                  <c:v>0.75054156978421815</c:v>
                </c:pt>
                <c:pt idx="539">
                  <c:v>0.75334704061970115</c:v>
                </c:pt>
                <c:pt idx="540">
                  <c:v>0.75287586485592328</c:v>
                </c:pt>
                <c:pt idx="541">
                  <c:v>0.75069593106491084</c:v>
                </c:pt>
                <c:pt idx="542">
                  <c:v>0.74848669435505144</c:v>
                </c:pt>
                <c:pt idx="543">
                  <c:v>0.74959096720340312</c:v>
                </c:pt>
                <c:pt idx="544">
                  <c:v>0.75551362736314331</c:v>
                </c:pt>
                <c:pt idx="545">
                  <c:v>0.75497587063455285</c:v>
                </c:pt>
                <c:pt idx="546">
                  <c:v>0.75052555962429324</c:v>
                </c:pt>
                <c:pt idx="547">
                  <c:v>0.74483409234198916</c:v>
                </c:pt>
                <c:pt idx="548">
                  <c:v>0.74375923250136111</c:v>
                </c:pt>
                <c:pt idx="549">
                  <c:v>0.74950684933719458</c:v>
                </c:pt>
                <c:pt idx="550">
                  <c:v>0.75295040239416267</c:v>
                </c:pt>
                <c:pt idx="551">
                  <c:v>0.75459313331066369</c:v>
                </c:pt>
                <c:pt idx="552">
                  <c:v>0.75149781723121123</c:v>
                </c:pt>
                <c:pt idx="553">
                  <c:v>0.74859189641392732</c:v>
                </c:pt>
                <c:pt idx="554">
                  <c:v>0.74837594777272898</c:v>
                </c:pt>
                <c:pt idx="555">
                  <c:v>0.74781526958395261</c:v>
                </c:pt>
                <c:pt idx="556">
                  <c:v>0.74898081708397513</c:v>
                </c:pt>
                <c:pt idx="557">
                  <c:v>0.74952393666353601</c:v>
                </c:pt>
                <c:pt idx="558">
                  <c:v>0.74861320640502527</c:v>
                </c:pt>
                <c:pt idx="559">
                  <c:v>0.7478231749164479</c:v>
                </c:pt>
                <c:pt idx="560">
                  <c:v>0.74562494808651536</c:v>
                </c:pt>
                <c:pt idx="561">
                  <c:v>0.74259432385861146</c:v>
                </c:pt>
                <c:pt idx="562">
                  <c:v>0.73711534869016759</c:v>
                </c:pt>
                <c:pt idx="563">
                  <c:v>0.73098597895386774</c:v>
                </c:pt>
                <c:pt idx="564">
                  <c:v>0.73080720349480544</c:v>
                </c:pt>
                <c:pt idx="565">
                  <c:v>0.72854261839256651</c:v>
                </c:pt>
                <c:pt idx="566">
                  <c:v>0.72465830212968285</c:v>
                </c:pt>
                <c:pt idx="567">
                  <c:v>0.72734724597557943</c:v>
                </c:pt>
                <c:pt idx="568">
                  <c:v>0.72721648522474425</c:v>
                </c:pt>
                <c:pt idx="569">
                  <c:v>0.7253128610254862</c:v>
                </c:pt>
                <c:pt idx="570">
                  <c:v>0.72727582039533445</c:v>
                </c:pt>
                <c:pt idx="571">
                  <c:v>0.72724934897269122</c:v>
                </c:pt>
                <c:pt idx="572">
                  <c:v>0.72709458099689073</c:v>
                </c:pt>
                <c:pt idx="573">
                  <c:v>0.72355982856242917</c:v>
                </c:pt>
                <c:pt idx="574">
                  <c:v>0.72305394839986548</c:v>
                </c:pt>
                <c:pt idx="575">
                  <c:v>0.72563362515757035</c:v>
                </c:pt>
                <c:pt idx="576">
                  <c:v>0.7243655581269195</c:v>
                </c:pt>
                <c:pt idx="577">
                  <c:v>0.72233334668817406</c:v>
                </c:pt>
                <c:pt idx="578">
                  <c:v>0.718981415539929</c:v>
                </c:pt>
                <c:pt idx="579">
                  <c:v>0.71760087299298903</c:v>
                </c:pt>
                <c:pt idx="580">
                  <c:v>0.71377291696899192</c:v>
                </c:pt>
                <c:pt idx="581">
                  <c:v>0.70787517517965171</c:v>
                </c:pt>
                <c:pt idx="582">
                  <c:v>0.69911054111435078</c:v>
                </c:pt>
                <c:pt idx="583">
                  <c:v>0.69651575182979286</c:v>
                </c:pt>
                <c:pt idx="584">
                  <c:v>0.6952596787841685</c:v>
                </c:pt>
                <c:pt idx="585">
                  <c:v>0.69925795146355085</c:v>
                </c:pt>
                <c:pt idx="586">
                  <c:v>0.69692710982872086</c:v>
                </c:pt>
                <c:pt idx="587">
                  <c:v>0.69546183275269868</c:v>
                </c:pt>
                <c:pt idx="588">
                  <c:v>0.69506897592145833</c:v>
                </c:pt>
                <c:pt idx="589">
                  <c:v>0.6941427414849386</c:v>
                </c:pt>
                <c:pt idx="590">
                  <c:v>0.69199761572963325</c:v>
                </c:pt>
                <c:pt idx="591">
                  <c:v>0.69179718821669667</c:v>
                </c:pt>
                <c:pt idx="592">
                  <c:v>0.69103527736751857</c:v>
                </c:pt>
                <c:pt idx="593">
                  <c:v>0.68746635234310816</c:v>
                </c:pt>
                <c:pt idx="594">
                  <c:v>0.68586298584068572</c:v>
                </c:pt>
                <c:pt idx="595">
                  <c:v>0.68489746160685172</c:v>
                </c:pt>
                <c:pt idx="596">
                  <c:v>0.68373880759463646</c:v>
                </c:pt>
                <c:pt idx="597">
                  <c:v>0.6847450841578393</c:v>
                </c:pt>
                <c:pt idx="598">
                  <c:v>0.68433371263836307</c:v>
                </c:pt>
                <c:pt idx="599">
                  <c:v>0.68405261038242315</c:v>
                </c:pt>
                <c:pt idx="600">
                  <c:v>0.68161350542504806</c:v>
                </c:pt>
                <c:pt idx="601">
                  <c:v>0.68389608623238018</c:v>
                </c:pt>
                <c:pt idx="602">
                  <c:v>0.68731125443355268</c:v>
                </c:pt>
                <c:pt idx="603">
                  <c:v>0.68676446049903461</c:v>
                </c:pt>
                <c:pt idx="604">
                  <c:v>0.68842672835762642</c:v>
                </c:pt>
                <c:pt idx="605">
                  <c:v>0.68796734001625737</c:v>
                </c:pt>
                <c:pt idx="606">
                  <c:v>0.68872804041257041</c:v>
                </c:pt>
                <c:pt idx="607">
                  <c:v>0.69367405642424274</c:v>
                </c:pt>
                <c:pt idx="608">
                  <c:v>0.69614079272469098</c:v>
                </c:pt>
                <c:pt idx="609">
                  <c:v>0.69484279255993897</c:v>
                </c:pt>
                <c:pt idx="610">
                  <c:v>0.69315678144994308</c:v>
                </c:pt>
                <c:pt idx="611">
                  <c:v>0.69024049480412941</c:v>
                </c:pt>
                <c:pt idx="612">
                  <c:v>0.68766289325049001</c:v>
                </c:pt>
                <c:pt idx="613">
                  <c:v>0.68894987916519312</c:v>
                </c:pt>
                <c:pt idx="614">
                  <c:v>0.68666303539066575</c:v>
                </c:pt>
                <c:pt idx="615">
                  <c:v>0.68857345543437987</c:v>
                </c:pt>
                <c:pt idx="616">
                  <c:v>0.68796041159203014</c:v>
                </c:pt>
                <c:pt idx="617">
                  <c:v>0.68416217016147129</c:v>
                </c:pt>
                <c:pt idx="618">
                  <c:v>0.68066758697750629</c:v>
                </c:pt>
                <c:pt idx="619">
                  <c:v>0.68179655455242028</c:v>
                </c:pt>
                <c:pt idx="620">
                  <c:v>0.68305846606835985</c:v>
                </c:pt>
                <c:pt idx="621">
                  <c:v>0.68464529088396375</c:v>
                </c:pt>
                <c:pt idx="622">
                  <c:v>0.68490289411511185</c:v>
                </c:pt>
                <c:pt idx="623">
                  <c:v>0.68690439027068351</c:v>
                </c:pt>
                <c:pt idx="624">
                  <c:v>0.68886963177374128</c:v>
                </c:pt>
                <c:pt idx="625">
                  <c:v>0.68807869488773576</c:v>
                </c:pt>
                <c:pt idx="626">
                  <c:v>0.68842902548567508</c:v>
                </c:pt>
                <c:pt idx="627">
                  <c:v>0.68937988427933306</c:v>
                </c:pt>
                <c:pt idx="628">
                  <c:v>0.68946293882072496</c:v>
                </c:pt>
                <c:pt idx="629">
                  <c:v>0.69261047812506149</c:v>
                </c:pt>
                <c:pt idx="630">
                  <c:v>0.69342619626695523</c:v>
                </c:pt>
                <c:pt idx="631">
                  <c:v>0.69474043252739648</c:v>
                </c:pt>
                <c:pt idx="632">
                  <c:v>0.69690013447416277</c:v>
                </c:pt>
                <c:pt idx="633">
                  <c:v>0.69760851603314222</c:v>
                </c:pt>
                <c:pt idx="634">
                  <c:v>0.69955106394718314</c:v>
                </c:pt>
                <c:pt idx="635">
                  <c:v>0.69735525360283646</c:v>
                </c:pt>
                <c:pt idx="636">
                  <c:v>0.69880743482099206</c:v>
                </c:pt>
                <c:pt idx="637">
                  <c:v>0.69808403111346706</c:v>
                </c:pt>
                <c:pt idx="638">
                  <c:v>0.69708576109769638</c:v>
                </c:pt>
                <c:pt idx="639">
                  <c:v>0.70091516569482337</c:v>
                </c:pt>
                <c:pt idx="640">
                  <c:v>0.69790991186437168</c:v>
                </c:pt>
                <c:pt idx="641">
                  <c:v>0.70033912922099262</c:v>
                </c:pt>
                <c:pt idx="642">
                  <c:v>0.70303375786534161</c:v>
                </c:pt>
                <c:pt idx="643">
                  <c:v>0.70968079624981328</c:v>
                </c:pt>
                <c:pt idx="644">
                  <c:v>0.7102467364838958</c:v>
                </c:pt>
                <c:pt idx="645">
                  <c:v>0.7127511069902539</c:v>
                </c:pt>
                <c:pt idx="646">
                  <c:v>0.71471419180488738</c:v>
                </c:pt>
                <c:pt idx="647">
                  <c:v>0.71448977094678412</c:v>
                </c:pt>
                <c:pt idx="648">
                  <c:v>0.71067160043367039</c:v>
                </c:pt>
                <c:pt idx="649">
                  <c:v>0.70820138231920282</c:v>
                </c:pt>
                <c:pt idx="650">
                  <c:v>0.70899959623147879</c:v>
                </c:pt>
                <c:pt idx="651">
                  <c:v>0.70764398210030777</c:v>
                </c:pt>
                <c:pt idx="652">
                  <c:v>0.70564131504397665</c:v>
                </c:pt>
                <c:pt idx="653">
                  <c:v>0.7059615873522489</c:v>
                </c:pt>
                <c:pt idx="654">
                  <c:v>0.71147430853670812</c:v>
                </c:pt>
                <c:pt idx="655">
                  <c:v>0.71081863400286238</c:v>
                </c:pt>
                <c:pt idx="656">
                  <c:v>0.71078034295351245</c:v>
                </c:pt>
                <c:pt idx="657">
                  <c:v>0.70791844548148219</c:v>
                </c:pt>
                <c:pt idx="658">
                  <c:v>0.70547573625117366</c:v>
                </c:pt>
                <c:pt idx="659">
                  <c:v>0.70729559823485033</c:v>
                </c:pt>
                <c:pt idx="660">
                  <c:v>0.70938004756408191</c:v>
                </c:pt>
                <c:pt idx="661">
                  <c:v>0.71474298164503125</c:v>
                </c:pt>
                <c:pt idx="662">
                  <c:v>0.7128431824821746</c:v>
                </c:pt>
                <c:pt idx="663">
                  <c:v>0.71118445730007807</c:v>
                </c:pt>
                <c:pt idx="664">
                  <c:v>0.7102754409015688</c:v>
                </c:pt>
                <c:pt idx="665">
                  <c:v>0.70780056402236369</c:v>
                </c:pt>
                <c:pt idx="666">
                  <c:v>0.70529396862184512</c:v>
                </c:pt>
                <c:pt idx="667">
                  <c:v>0.70541346331356181</c:v>
                </c:pt>
                <c:pt idx="668">
                  <c:v>0.70323779725458735</c:v>
                </c:pt>
                <c:pt idx="669">
                  <c:v>0.70437931130891229</c:v>
                </c:pt>
                <c:pt idx="670">
                  <c:v>0.70742056000835873</c:v>
                </c:pt>
                <c:pt idx="671">
                  <c:v>0.70858913616575592</c:v>
                </c:pt>
                <c:pt idx="672">
                  <c:v>0.71274421511225228</c:v>
                </c:pt>
                <c:pt idx="673">
                  <c:v>0.71483649208312272</c:v>
                </c:pt>
                <c:pt idx="674">
                  <c:v>0.71601285268297943</c:v>
                </c:pt>
                <c:pt idx="675">
                  <c:v>0.72114688232522894</c:v>
                </c:pt>
                <c:pt idx="676">
                  <c:v>0.72056200682709459</c:v>
                </c:pt>
                <c:pt idx="677">
                  <c:v>0.7206853496891199</c:v>
                </c:pt>
                <c:pt idx="678">
                  <c:v>0.72442496873463824</c:v>
                </c:pt>
                <c:pt idx="679">
                  <c:v>0.72908619538884523</c:v>
                </c:pt>
                <c:pt idx="680">
                  <c:v>0.72658199001489265</c:v>
                </c:pt>
                <c:pt idx="681">
                  <c:v>0.72504871841465501</c:v>
                </c:pt>
                <c:pt idx="682">
                  <c:v>0.72345210232833779</c:v>
                </c:pt>
                <c:pt idx="683">
                  <c:v>0.72448674390125234</c:v>
                </c:pt>
                <c:pt idx="684">
                  <c:v>0.72902567476648983</c:v>
                </c:pt>
                <c:pt idx="685">
                  <c:v>0.73429985764596495</c:v>
                </c:pt>
                <c:pt idx="686">
                  <c:v>0.73313409952606889</c:v>
                </c:pt>
                <c:pt idx="687">
                  <c:v>0.73320278846949805</c:v>
                </c:pt>
                <c:pt idx="688">
                  <c:v>0.73451021696291718</c:v>
                </c:pt>
                <c:pt idx="689">
                  <c:v>0.73342439114640001</c:v>
                </c:pt>
                <c:pt idx="690">
                  <c:v>0.72931327880178287</c:v>
                </c:pt>
                <c:pt idx="691">
                  <c:v>0.73147657690788037</c:v>
                </c:pt>
                <c:pt idx="692">
                  <c:v>0.72912795643605932</c:v>
                </c:pt>
                <c:pt idx="693">
                  <c:v>0.72918270777518046</c:v>
                </c:pt>
                <c:pt idx="694">
                  <c:v>0.72704099184193183</c:v>
                </c:pt>
                <c:pt idx="695">
                  <c:v>0.72748086787123611</c:v>
                </c:pt>
                <c:pt idx="696">
                  <c:v>0.73094037788268906</c:v>
                </c:pt>
                <c:pt idx="697">
                  <c:v>0.72798534911635215</c:v>
                </c:pt>
                <c:pt idx="698">
                  <c:v>0.72641833520265209</c:v>
                </c:pt>
                <c:pt idx="699">
                  <c:v>0.72767456872315961</c:v>
                </c:pt>
                <c:pt idx="700">
                  <c:v>0.72649475068647007</c:v>
                </c:pt>
                <c:pt idx="701">
                  <c:v>0.73173315771600755</c:v>
                </c:pt>
                <c:pt idx="702">
                  <c:v>0.72927110121236183</c:v>
                </c:pt>
                <c:pt idx="703">
                  <c:v>0.72781659657357523</c:v>
                </c:pt>
                <c:pt idx="704">
                  <c:v>0.72331410228252935</c:v>
                </c:pt>
                <c:pt idx="705">
                  <c:v>0.7235800748312613</c:v>
                </c:pt>
                <c:pt idx="706">
                  <c:v>0.72331834812393936</c:v>
                </c:pt>
                <c:pt idx="707">
                  <c:v>0.71994233973509836</c:v>
                </c:pt>
                <c:pt idx="708">
                  <c:v>0.72187816641508107</c:v>
                </c:pt>
                <c:pt idx="709">
                  <c:v>0.72524847292152117</c:v>
                </c:pt>
                <c:pt idx="710">
                  <c:v>0.7265358827817181</c:v>
                </c:pt>
                <c:pt idx="711">
                  <c:v>0.72399448227588437</c:v>
                </c:pt>
                <c:pt idx="712">
                  <c:v>0.72003261989539169</c:v>
                </c:pt>
                <c:pt idx="713">
                  <c:v>0.71732219365912897</c:v>
                </c:pt>
                <c:pt idx="714">
                  <c:v>0.71876582769436936</c:v>
                </c:pt>
                <c:pt idx="715">
                  <c:v>0.71698048365487921</c:v>
                </c:pt>
                <c:pt idx="716">
                  <c:v>0.71683021962689963</c:v>
                </c:pt>
                <c:pt idx="717">
                  <c:v>0.7148058184529873</c:v>
                </c:pt>
                <c:pt idx="718">
                  <c:v>0.71514241089244024</c:v>
                </c:pt>
                <c:pt idx="719">
                  <c:v>0.71432673319122841</c:v>
                </c:pt>
                <c:pt idx="720">
                  <c:v>0.71767289477429586</c:v>
                </c:pt>
                <c:pt idx="721">
                  <c:v>0.71791641833897302</c:v>
                </c:pt>
                <c:pt idx="722">
                  <c:v>0.71229421956104488</c:v>
                </c:pt>
                <c:pt idx="723">
                  <c:v>0.71230514337185014</c:v>
                </c:pt>
                <c:pt idx="724">
                  <c:v>0.71366105963079463</c:v>
                </c:pt>
                <c:pt idx="725">
                  <c:v>0.71446987294621067</c:v>
                </c:pt>
                <c:pt idx="726">
                  <c:v>0.71821832354635262</c:v>
                </c:pt>
                <c:pt idx="727">
                  <c:v>0.71865707225606457</c:v>
                </c:pt>
                <c:pt idx="728">
                  <c:v>0.71854127088863606</c:v>
                </c:pt>
                <c:pt idx="729">
                  <c:v>0.72026145865220315</c:v>
                </c:pt>
                <c:pt idx="730">
                  <c:v>0.71952411521124304</c:v>
                </c:pt>
                <c:pt idx="731">
                  <c:v>0.71816973144268559</c:v>
                </c:pt>
                <c:pt idx="732">
                  <c:v>0.71865067793805792</c:v>
                </c:pt>
                <c:pt idx="733">
                  <c:v>0.71815768270971603</c:v>
                </c:pt>
                <c:pt idx="734">
                  <c:v>0.71744545649107749</c:v>
                </c:pt>
                <c:pt idx="735">
                  <c:v>0.71458819548843167</c:v>
                </c:pt>
                <c:pt idx="736">
                  <c:v>0.71123094279118959</c:v>
                </c:pt>
                <c:pt idx="737">
                  <c:v>0.7085732327441292</c:v>
                </c:pt>
                <c:pt idx="738">
                  <c:v>0.70734523857663589</c:v>
                </c:pt>
                <c:pt idx="739">
                  <c:v>0.70510320148605388</c:v>
                </c:pt>
                <c:pt idx="740">
                  <c:v>0.700956141648021</c:v>
                </c:pt>
                <c:pt idx="741">
                  <c:v>0.70075237982382532</c:v>
                </c:pt>
                <c:pt idx="742">
                  <c:v>0.70111478723629261</c:v>
                </c:pt>
                <c:pt idx="743">
                  <c:v>0.70247485260733811</c:v>
                </c:pt>
                <c:pt idx="744">
                  <c:v>0.69894272662804724</c:v>
                </c:pt>
                <c:pt idx="745">
                  <c:v>0.69158381300348992</c:v>
                </c:pt>
                <c:pt idx="746">
                  <c:v>0.68533726255736838</c:v>
                </c:pt>
                <c:pt idx="747">
                  <c:v>0.69025289841010817</c:v>
                </c:pt>
                <c:pt idx="748">
                  <c:v>0.692474903389666</c:v>
                </c:pt>
                <c:pt idx="749">
                  <c:v>0.6921255338793344</c:v>
                </c:pt>
                <c:pt idx="750">
                  <c:v>0.6917024828007925</c:v>
                </c:pt>
                <c:pt idx="751">
                  <c:v>0.69220514093831298</c:v>
                </c:pt>
                <c:pt idx="752">
                  <c:v>0.69385009662619268</c:v>
                </c:pt>
                <c:pt idx="753">
                  <c:v>0.69628459171144641</c:v>
                </c:pt>
                <c:pt idx="754">
                  <c:v>0.69549116886628326</c:v>
                </c:pt>
                <c:pt idx="755">
                  <c:v>0.69512493568072387</c:v>
                </c:pt>
                <c:pt idx="756">
                  <c:v>0.69340524783092405</c:v>
                </c:pt>
                <c:pt idx="757">
                  <c:v>0.69143839263597329</c:v>
                </c:pt>
                <c:pt idx="758">
                  <c:v>0.69323338082267583</c:v>
                </c:pt>
                <c:pt idx="759">
                  <c:v>0.69709604721720098</c:v>
                </c:pt>
                <c:pt idx="760">
                  <c:v>0.69718133280730399</c:v>
                </c:pt>
                <c:pt idx="761">
                  <c:v>0.69809340913889173</c:v>
                </c:pt>
                <c:pt idx="762">
                  <c:v>0.69690368158080673</c:v>
                </c:pt>
                <c:pt idx="763">
                  <c:v>0.69835666998460511</c:v>
                </c:pt>
                <c:pt idx="764">
                  <c:v>0.69765730021481431</c:v>
                </c:pt>
                <c:pt idx="765">
                  <c:v>0.69542774198362167</c:v>
                </c:pt>
                <c:pt idx="766">
                  <c:v>0.6915295586686625</c:v>
                </c:pt>
                <c:pt idx="767">
                  <c:v>0.69145586302693118</c:v>
                </c:pt>
                <c:pt idx="768">
                  <c:v>0.6913665647034577</c:v>
                </c:pt>
                <c:pt idx="769">
                  <c:v>0.68777088060505776</c:v>
                </c:pt>
                <c:pt idx="770">
                  <c:v>0.68471389575097419</c:v>
                </c:pt>
                <c:pt idx="771">
                  <c:v>0.68251168697770481</c:v>
                </c:pt>
                <c:pt idx="772">
                  <c:v>0.68734583252353332</c:v>
                </c:pt>
                <c:pt idx="773">
                  <c:v>0.69301335387899599</c:v>
                </c:pt>
                <c:pt idx="774">
                  <c:v>0.69721388009747898</c:v>
                </c:pt>
                <c:pt idx="775">
                  <c:v>0.69588706394915789</c:v>
                </c:pt>
                <c:pt idx="776">
                  <c:v>0.69471127816632361</c:v>
                </c:pt>
                <c:pt idx="777">
                  <c:v>0.6946127436176539</c:v>
                </c:pt>
                <c:pt idx="778">
                  <c:v>0.69556156971520977</c:v>
                </c:pt>
                <c:pt idx="779">
                  <c:v>0.69084433851821814</c:v>
                </c:pt>
                <c:pt idx="780">
                  <c:v>0.69186079422343028</c:v>
                </c:pt>
                <c:pt idx="781">
                  <c:v>0.68854923408161994</c:v>
                </c:pt>
                <c:pt idx="782">
                  <c:v>0.69012862914951256</c:v>
                </c:pt>
                <c:pt idx="783">
                  <c:v>0.69131825548811321</c:v>
                </c:pt>
                <c:pt idx="784">
                  <c:v>0.69229352308684611</c:v>
                </c:pt>
                <c:pt idx="785">
                  <c:v>0.69119463301922224</c:v>
                </c:pt>
                <c:pt idx="786">
                  <c:v>0.69090913905074558</c:v>
                </c:pt>
                <c:pt idx="787">
                  <c:v>0.68808559575791151</c:v>
                </c:pt>
                <c:pt idx="788">
                  <c:v>0.68770162721648376</c:v>
                </c:pt>
                <c:pt idx="789">
                  <c:v>0.68609181933879881</c:v>
                </c:pt>
                <c:pt idx="790">
                  <c:v>0.68332063632806239</c:v>
                </c:pt>
                <c:pt idx="791">
                  <c:v>0.68384140306534391</c:v>
                </c:pt>
                <c:pt idx="792">
                  <c:v>0.68085524631260341</c:v>
                </c:pt>
                <c:pt idx="793">
                  <c:v>0.67992847404457279</c:v>
                </c:pt>
                <c:pt idx="794">
                  <c:v>0.67740776062237273</c:v>
                </c:pt>
                <c:pt idx="795">
                  <c:v>0.67781245960031811</c:v>
                </c:pt>
                <c:pt idx="796">
                  <c:v>0.6834483597012877</c:v>
                </c:pt>
                <c:pt idx="797">
                  <c:v>0.68486794085310976</c:v>
                </c:pt>
                <c:pt idx="798">
                  <c:v>0.68577075510711438</c:v>
                </c:pt>
                <c:pt idx="799">
                  <c:v>0.68728819614079839</c:v>
                </c:pt>
                <c:pt idx="800">
                  <c:v>0.68389982773896918</c:v>
                </c:pt>
                <c:pt idx="801">
                  <c:v>0.68424042702008592</c:v>
                </c:pt>
                <c:pt idx="802">
                  <c:v>0.68698776757446467</c:v>
                </c:pt>
                <c:pt idx="803">
                  <c:v>0.68663100804496935</c:v>
                </c:pt>
                <c:pt idx="804">
                  <c:v>0.68630662563009537</c:v>
                </c:pt>
                <c:pt idx="805">
                  <c:v>0.68898652497773583</c:v>
                </c:pt>
                <c:pt idx="806">
                  <c:v>0.69229242919755052</c:v>
                </c:pt>
                <c:pt idx="807">
                  <c:v>0.69564697991791036</c:v>
                </c:pt>
                <c:pt idx="808">
                  <c:v>0.6912793775618411</c:v>
                </c:pt>
                <c:pt idx="809">
                  <c:v>0.68876417635055986</c:v>
                </c:pt>
                <c:pt idx="810">
                  <c:v>0.6883339742280441</c:v>
                </c:pt>
                <c:pt idx="811">
                  <c:v>0.68738115756059415</c:v>
                </c:pt>
                <c:pt idx="812">
                  <c:v>0.68652730171834264</c:v>
                </c:pt>
                <c:pt idx="813">
                  <c:v>0.68364890565317182</c:v>
                </c:pt>
                <c:pt idx="814">
                  <c:v>0.67905488554060867</c:v>
                </c:pt>
                <c:pt idx="815">
                  <c:v>0.68017726349444274</c:v>
                </c:pt>
                <c:pt idx="816">
                  <c:v>0.68137987427326152</c:v>
                </c:pt>
                <c:pt idx="817">
                  <c:v>0.67945934242106887</c:v>
                </c:pt>
                <c:pt idx="818">
                  <c:v>0.67997550474137824</c:v>
                </c:pt>
                <c:pt idx="819">
                  <c:v>0.6770882957844151</c:v>
                </c:pt>
                <c:pt idx="820">
                  <c:v>0.67522456020378741</c:v>
                </c:pt>
                <c:pt idx="821">
                  <c:v>0.67711399094514491</c:v>
                </c:pt>
                <c:pt idx="822">
                  <c:v>0.67818831341537589</c:v>
                </c:pt>
                <c:pt idx="823">
                  <c:v>0.67853316152559273</c:v>
                </c:pt>
                <c:pt idx="824">
                  <c:v>0.67747720526767807</c:v>
                </c:pt>
                <c:pt idx="825">
                  <c:v>0.67849010381905828</c:v>
                </c:pt>
                <c:pt idx="826">
                  <c:v>0.68219594240144943</c:v>
                </c:pt>
                <c:pt idx="827">
                  <c:v>0.6885543196594881</c:v>
                </c:pt>
                <c:pt idx="828">
                  <c:v>0.69016676363207807</c:v>
                </c:pt>
                <c:pt idx="829">
                  <c:v>0.69320439058810734</c:v>
                </c:pt>
                <c:pt idx="830">
                  <c:v>0.69621419302984577</c:v>
                </c:pt>
                <c:pt idx="831">
                  <c:v>0.69812042155172094</c:v>
                </c:pt>
                <c:pt idx="832">
                  <c:v>0.69750410208871472</c:v>
                </c:pt>
                <c:pt idx="833">
                  <c:v>0.69679831776375067</c:v>
                </c:pt>
                <c:pt idx="834">
                  <c:v>0.69378709223838086</c:v>
                </c:pt>
                <c:pt idx="835">
                  <c:v>0.69163005909376807</c:v>
                </c:pt>
                <c:pt idx="836">
                  <c:v>0.68913057104327891</c:v>
                </c:pt>
                <c:pt idx="837">
                  <c:v>0.69359969240213104</c:v>
                </c:pt>
                <c:pt idx="838">
                  <c:v>0.69086260751464579</c:v>
                </c:pt>
                <c:pt idx="839">
                  <c:v>0.69075000485372584</c:v>
                </c:pt>
                <c:pt idx="840">
                  <c:v>0.69802061183509068</c:v>
                </c:pt>
                <c:pt idx="841">
                  <c:v>0.69857778615642019</c:v>
                </c:pt>
                <c:pt idx="842">
                  <c:v>0.69725040189769061</c:v>
                </c:pt>
                <c:pt idx="843">
                  <c:v>0.69642065860170987</c:v>
                </c:pt>
                <c:pt idx="844">
                  <c:v>0.69844041003034363</c:v>
                </c:pt>
                <c:pt idx="845">
                  <c:v>0.69997702339878742</c:v>
                </c:pt>
                <c:pt idx="846">
                  <c:v>0.70005536184908124</c:v>
                </c:pt>
                <c:pt idx="847">
                  <c:v>0.70320766963777714</c:v>
                </c:pt>
                <c:pt idx="848">
                  <c:v>0.70352932532296109</c:v>
                </c:pt>
                <c:pt idx="849">
                  <c:v>0.70393032049014437</c:v>
                </c:pt>
                <c:pt idx="850">
                  <c:v>0.708328119183534</c:v>
                </c:pt>
                <c:pt idx="851">
                  <c:v>0.70811889350989077</c:v>
                </c:pt>
                <c:pt idx="852">
                  <c:v>0.7065380964149881</c:v>
                </c:pt>
                <c:pt idx="853">
                  <c:v>0.70848195136932191</c:v>
                </c:pt>
                <c:pt idx="854">
                  <c:v>0.70836632387818099</c:v>
                </c:pt>
                <c:pt idx="855">
                  <c:v>0.70970804933949694</c:v>
                </c:pt>
                <c:pt idx="856">
                  <c:v>0.7115250729584659</c:v>
                </c:pt>
                <c:pt idx="857">
                  <c:v>0.70718651609240624</c:v>
                </c:pt>
                <c:pt idx="858">
                  <c:v>0.70585676850350865</c:v>
                </c:pt>
                <c:pt idx="859">
                  <c:v>0.7051341327960472</c:v>
                </c:pt>
                <c:pt idx="860">
                  <c:v>0.70413581436787354</c:v>
                </c:pt>
                <c:pt idx="861">
                  <c:v>0.70206172173675441</c:v>
                </c:pt>
                <c:pt idx="862">
                  <c:v>0.6996500891591495</c:v>
                </c:pt>
                <c:pt idx="863">
                  <c:v>0.69867015147519851</c:v>
                </c:pt>
                <c:pt idx="864">
                  <c:v>0.69830122356142965</c:v>
                </c:pt>
                <c:pt idx="865">
                  <c:v>0.69817243843044707</c:v>
                </c:pt>
                <c:pt idx="866">
                  <c:v>0.69569185074578854</c:v>
                </c:pt>
                <c:pt idx="867">
                  <c:v>0.69829204210964235</c:v>
                </c:pt>
                <c:pt idx="868">
                  <c:v>0.69887320295492827</c:v>
                </c:pt>
                <c:pt idx="869">
                  <c:v>0.69840291783566499</c:v>
                </c:pt>
                <c:pt idx="870">
                  <c:v>0.69613428036609548</c:v>
                </c:pt>
                <c:pt idx="871">
                  <c:v>0.69558490998770139</c:v>
                </c:pt>
                <c:pt idx="872">
                  <c:v>0.69249376006428065</c:v>
                </c:pt>
                <c:pt idx="873">
                  <c:v>0.6947784173717082</c:v>
                </c:pt>
                <c:pt idx="874">
                  <c:v>0.69604523778525618</c:v>
                </c:pt>
                <c:pt idx="875">
                  <c:v>0.69871777123717038</c:v>
                </c:pt>
                <c:pt idx="876">
                  <c:v>0.6944010449860798</c:v>
                </c:pt>
                <c:pt idx="877">
                  <c:v>0.69058712413334433</c:v>
                </c:pt>
                <c:pt idx="878">
                  <c:v>0.69161976750638132</c:v>
                </c:pt>
                <c:pt idx="879">
                  <c:v>0.69478693503697286</c:v>
                </c:pt>
                <c:pt idx="880">
                  <c:v>0.69451899215982849</c:v>
                </c:pt>
                <c:pt idx="881">
                  <c:v>0.68844631705906068</c:v>
                </c:pt>
                <c:pt idx="882">
                  <c:v>0.68098937028298678</c:v>
                </c:pt>
                <c:pt idx="883">
                  <c:v>0.67830310773570091</c:v>
                </c:pt>
                <c:pt idx="884">
                  <c:v>0.67451232579605858</c:v>
                </c:pt>
                <c:pt idx="885">
                  <c:v>0.67587560112042411</c:v>
                </c:pt>
                <c:pt idx="886">
                  <c:v>0.67751057973873685</c:v>
                </c:pt>
                <c:pt idx="887">
                  <c:v>0.67794749399126886</c:v>
                </c:pt>
                <c:pt idx="888">
                  <c:v>0.6712084785267507</c:v>
                </c:pt>
                <c:pt idx="889">
                  <c:v>0.66797107746606343</c:v>
                </c:pt>
                <c:pt idx="890">
                  <c:v>0.66246867522295361</c:v>
                </c:pt>
                <c:pt idx="891">
                  <c:v>0.65978110736978124</c:v>
                </c:pt>
                <c:pt idx="892">
                  <c:v>0.65554169492770598</c:v>
                </c:pt>
                <c:pt idx="893">
                  <c:v>0.65669290403002378</c:v>
                </c:pt>
                <c:pt idx="894">
                  <c:v>0.65338648319266213</c:v>
                </c:pt>
                <c:pt idx="895">
                  <c:v>0.65477931339410134</c:v>
                </c:pt>
                <c:pt idx="896">
                  <c:v>0.65529480149962183</c:v>
                </c:pt>
                <c:pt idx="897">
                  <c:v>0.65706954279175989</c:v>
                </c:pt>
                <c:pt idx="898">
                  <c:v>0.65774296157724166</c:v>
                </c:pt>
                <c:pt idx="899">
                  <c:v>0.65841870692020166</c:v>
                </c:pt>
                <c:pt idx="900">
                  <c:v>0.65868146403045102</c:v>
                </c:pt>
                <c:pt idx="901">
                  <c:v>0.65693287932026578</c:v>
                </c:pt>
                <c:pt idx="902">
                  <c:v>0.65856667357184051</c:v>
                </c:pt>
                <c:pt idx="903">
                  <c:v>0.65758997458397062</c:v>
                </c:pt>
                <c:pt idx="904">
                  <c:v>0.64963232174341101</c:v>
                </c:pt>
                <c:pt idx="905">
                  <c:v>0.64501686924177193</c:v>
                </c:pt>
                <c:pt idx="906">
                  <c:v>0.64081648228511767</c:v>
                </c:pt>
                <c:pt idx="907">
                  <c:v>0.64034122398697946</c:v>
                </c:pt>
                <c:pt idx="908">
                  <c:v>0.63771766353420389</c:v>
                </c:pt>
                <c:pt idx="909">
                  <c:v>0.63667142133726884</c:v>
                </c:pt>
                <c:pt idx="910">
                  <c:v>0.63461931425626972</c:v>
                </c:pt>
                <c:pt idx="911">
                  <c:v>0.62968038498547685</c:v>
                </c:pt>
                <c:pt idx="912">
                  <c:v>0.62895780198050488</c:v>
                </c:pt>
                <c:pt idx="913">
                  <c:v>0.63043434612609417</c:v>
                </c:pt>
                <c:pt idx="914">
                  <c:v>0.62908947139658267</c:v>
                </c:pt>
                <c:pt idx="915">
                  <c:v>0.62557223280327889</c:v>
                </c:pt>
                <c:pt idx="916">
                  <c:v>0.62258264589399914</c:v>
                </c:pt>
                <c:pt idx="917">
                  <c:v>0.61759456685012992</c:v>
                </c:pt>
                <c:pt idx="918">
                  <c:v>0.61245487881478766</c:v>
                </c:pt>
                <c:pt idx="919">
                  <c:v>0.6110376636388537</c:v>
                </c:pt>
                <c:pt idx="920">
                  <c:v>0.61042287828877306</c:v>
                </c:pt>
                <c:pt idx="921">
                  <c:v>0.61331723054809117</c:v>
                </c:pt>
                <c:pt idx="922">
                  <c:v>0.6168412590486696</c:v>
                </c:pt>
                <c:pt idx="923">
                  <c:v>0.61871326364598644</c:v>
                </c:pt>
                <c:pt idx="924">
                  <c:v>0.61438389158774953</c:v>
                </c:pt>
                <c:pt idx="925">
                  <c:v>0.61309933004486084</c:v>
                </c:pt>
                <c:pt idx="926">
                  <c:v>0.60734161554501043</c:v>
                </c:pt>
                <c:pt idx="927">
                  <c:v>0.60788985822910035</c:v>
                </c:pt>
                <c:pt idx="928">
                  <c:v>0.60474608664026164</c:v>
                </c:pt>
                <c:pt idx="929">
                  <c:v>0.60078747471925453</c:v>
                </c:pt>
                <c:pt idx="930">
                  <c:v>0.60173863568979868</c:v>
                </c:pt>
                <c:pt idx="931">
                  <c:v>0.60244628165582981</c:v>
                </c:pt>
                <c:pt idx="932">
                  <c:v>0.59954148637098115</c:v>
                </c:pt>
                <c:pt idx="933">
                  <c:v>0.60047813554228924</c:v>
                </c:pt>
                <c:pt idx="934">
                  <c:v>0.59919823285235907</c:v>
                </c:pt>
                <c:pt idx="935">
                  <c:v>0.59766258458330412</c:v>
                </c:pt>
                <c:pt idx="936">
                  <c:v>0.59826616485224804</c:v>
                </c:pt>
                <c:pt idx="937">
                  <c:v>0.59790673089082702</c:v>
                </c:pt>
                <c:pt idx="938">
                  <c:v>0.59561544977077574</c:v>
                </c:pt>
                <c:pt idx="939">
                  <c:v>0.59089645724725415</c:v>
                </c:pt>
                <c:pt idx="940">
                  <c:v>0.58567013974789006</c:v>
                </c:pt>
                <c:pt idx="941">
                  <c:v>0.58552063937895582</c:v>
                </c:pt>
                <c:pt idx="942">
                  <c:v>0.58802087376079726</c:v>
                </c:pt>
                <c:pt idx="943">
                  <c:v>0.59223764805665269</c:v>
                </c:pt>
                <c:pt idx="944">
                  <c:v>0.59109644869386102</c:v>
                </c:pt>
                <c:pt idx="945">
                  <c:v>0.58862535134994687</c:v>
                </c:pt>
                <c:pt idx="946">
                  <c:v>0.58554408310646977</c:v>
                </c:pt>
                <c:pt idx="947">
                  <c:v>0.57999960585129884</c:v>
                </c:pt>
                <c:pt idx="948">
                  <c:v>0.5818624552412075</c:v>
                </c:pt>
                <c:pt idx="949">
                  <c:v>0.58107883273169136</c:v>
                </c:pt>
                <c:pt idx="950">
                  <c:v>0.58198061026814685</c:v>
                </c:pt>
                <c:pt idx="951">
                  <c:v>0.5805240126364879</c:v>
                </c:pt>
                <c:pt idx="952">
                  <c:v>0.5780486949315673</c:v>
                </c:pt>
                <c:pt idx="953">
                  <c:v>0.57493592557329976</c:v>
                </c:pt>
                <c:pt idx="954">
                  <c:v>0.56843564204245922</c:v>
                </c:pt>
                <c:pt idx="955">
                  <c:v>0.56406882993906038</c:v>
                </c:pt>
                <c:pt idx="956">
                  <c:v>0.55838089210828912</c:v>
                </c:pt>
                <c:pt idx="957">
                  <c:v>0.56122851709642418</c:v>
                </c:pt>
                <c:pt idx="958">
                  <c:v>0.55983038872454927</c:v>
                </c:pt>
                <c:pt idx="959">
                  <c:v>0.55595844523941196</c:v>
                </c:pt>
                <c:pt idx="960">
                  <c:v>0.55432637580543087</c:v>
                </c:pt>
                <c:pt idx="961">
                  <c:v>0.55226326544106996</c:v>
                </c:pt>
                <c:pt idx="962">
                  <c:v>0.55329894155784132</c:v>
                </c:pt>
                <c:pt idx="963">
                  <c:v>0.55503246161515563</c:v>
                </c:pt>
                <c:pt idx="964">
                  <c:v>0.5617803082395767</c:v>
                </c:pt>
                <c:pt idx="965">
                  <c:v>0.55831497448525624</c:v>
                </c:pt>
                <c:pt idx="966">
                  <c:v>0.5472025364097135</c:v>
                </c:pt>
                <c:pt idx="967">
                  <c:v>0.55406493165719439</c:v>
                </c:pt>
                <c:pt idx="968">
                  <c:v>0.55406493165719439</c:v>
                </c:pt>
                <c:pt idx="969">
                  <c:v>0.54862802569095948</c:v>
                </c:pt>
                <c:pt idx="970">
                  <c:v>0.54373480141839536</c:v>
                </c:pt>
                <c:pt idx="971">
                  <c:v>0.54373480141839536</c:v>
                </c:pt>
                <c:pt idx="972">
                  <c:v>0.54659285107481992</c:v>
                </c:pt>
                <c:pt idx="973">
                  <c:v>0.54373480141839536</c:v>
                </c:pt>
                <c:pt idx="974">
                  <c:v>0.54132317871972191</c:v>
                </c:pt>
                <c:pt idx="1000">
                  <c:v>0.46209077224193607</c:v>
                </c:pt>
                <c:pt idx="1001">
                  <c:v>0.5960092056193389</c:v>
                </c:pt>
                <c:pt idx="1002">
                  <c:v>0.61589470595936291</c:v>
                </c:pt>
                <c:pt idx="1003">
                  <c:v>0.61859014281799318</c:v>
                </c:pt>
                <c:pt idx="1004">
                  <c:v>0.66740650177234784</c:v>
                </c:pt>
                <c:pt idx="1005">
                  <c:v>0.72229369735578075</c:v>
                </c:pt>
                <c:pt idx="1006">
                  <c:v>0.66740650177234784</c:v>
                </c:pt>
                <c:pt idx="1007">
                  <c:v>0.61589470595936291</c:v>
                </c:pt>
                <c:pt idx="1008">
                  <c:v>0.62289676513319137</c:v>
                </c:pt>
                <c:pt idx="1009">
                  <c:v>0.55739699554396793</c:v>
                </c:pt>
                <c:pt idx="1010">
                  <c:v>0.55640051574300742</c:v>
                </c:pt>
                <c:pt idx="1011">
                  <c:v>0.5521995010349201</c:v>
                </c:pt>
                <c:pt idx="1012">
                  <c:v>0.55759968414349714</c:v>
                </c:pt>
                <c:pt idx="1013">
                  <c:v>0.48979936217801878</c:v>
                </c:pt>
                <c:pt idx="1014">
                  <c:v>0.49259848174551735</c:v>
                </c:pt>
                <c:pt idx="1015">
                  <c:v>0.41470037231192691</c:v>
                </c:pt>
                <c:pt idx="1016">
                  <c:v>0.37859968108386965</c:v>
                </c:pt>
                <c:pt idx="1017">
                  <c:v>0.35249987334827892</c:v>
                </c:pt>
                <c:pt idx="1018">
                  <c:v>0.27430030822142726</c:v>
                </c:pt>
                <c:pt idx="1019">
                  <c:v>0.25810144500428578</c:v>
                </c:pt>
                <c:pt idx="1020">
                  <c:v>0.23920143737632316</c:v>
                </c:pt>
                <c:pt idx="1021">
                  <c:v>0.24129851073666941</c:v>
                </c:pt>
                <c:pt idx="1022">
                  <c:v>0.20010044403170468</c:v>
                </c:pt>
                <c:pt idx="1023">
                  <c:v>0.17990334930073004</c:v>
                </c:pt>
                <c:pt idx="1024">
                  <c:v>0.16919990081805736</c:v>
                </c:pt>
                <c:pt idx="1025">
                  <c:v>0.13030236205668189</c:v>
                </c:pt>
                <c:pt idx="1026">
                  <c:v>0.10949732971494086</c:v>
                </c:pt>
                <c:pt idx="1027">
                  <c:v>0.10649989623198053</c:v>
                </c:pt>
                <c:pt idx="1028">
                  <c:v>9.1603156273777131E-2</c:v>
                </c:pt>
                <c:pt idx="1029">
                  <c:v>7.3000039672479033E-2</c:v>
                </c:pt>
                <c:pt idx="1030">
                  <c:v>7.6801159666501917E-2</c:v>
                </c:pt>
                <c:pt idx="1031">
                  <c:v>3.0699055474542547E-2</c:v>
                </c:pt>
                <c:pt idx="1032">
                  <c:v>1.8999979401996825E-2</c:v>
                </c:pt>
                <c:pt idx="1033">
                  <c:v>-5.3962638921802863E-3</c:v>
                </c:pt>
                <c:pt idx="1034">
                  <c:v>-7.5000267097493634E-3</c:v>
                </c:pt>
                <c:pt idx="1035">
                  <c:v>-3.4096926123311277E-2</c:v>
                </c:pt>
                <c:pt idx="1036">
                  <c:v>-4.3202743530855514E-2</c:v>
                </c:pt>
                <c:pt idx="1037">
                  <c:v>-6.659992370987311E-2</c:v>
                </c:pt>
                <c:pt idx="1038">
                  <c:v>-8.0198199473670684E-2</c:v>
                </c:pt>
                <c:pt idx="1039">
                  <c:v>-0.11200006256694905</c:v>
                </c:pt>
                <c:pt idx="1040">
                  <c:v>-0.12719661789742531</c:v>
                </c:pt>
                <c:pt idx="1041">
                  <c:v>-0.13610362472536508</c:v>
                </c:pt>
                <c:pt idx="1042">
                  <c:v>-0.15090009231789736</c:v>
                </c:pt>
                <c:pt idx="1043">
                  <c:v>-0.17649783020169707</c:v>
                </c:pt>
                <c:pt idx="1044">
                  <c:v>-0.18089999847870786</c:v>
                </c:pt>
                <c:pt idx="1045">
                  <c:v>-0.19869674072833732</c:v>
                </c:pt>
                <c:pt idx="1046">
                  <c:v>-0.18960311661066953</c:v>
                </c:pt>
                <c:pt idx="1047">
                  <c:v>-0.19859979859029409</c:v>
                </c:pt>
                <c:pt idx="1048">
                  <c:v>-0.207797225950344</c:v>
                </c:pt>
                <c:pt idx="1049">
                  <c:v>-0.21779977188271005</c:v>
                </c:pt>
                <c:pt idx="1050">
                  <c:v>-0.23409785385592841</c:v>
                </c:pt>
                <c:pt idx="1051">
                  <c:v>-0.24520248184853699</c:v>
                </c:pt>
                <c:pt idx="1052">
                  <c:v>-0.2498997673028498</c:v>
                </c:pt>
                <c:pt idx="1053">
                  <c:v>-0.26139728852285771</c:v>
                </c:pt>
                <c:pt idx="1054">
                  <c:v>-0.26499997635255568</c:v>
                </c:pt>
                <c:pt idx="1055">
                  <c:v>-0.26689734039246105</c:v>
                </c:pt>
                <c:pt idx="1056">
                  <c:v>-0.27410267182131065</c:v>
                </c:pt>
                <c:pt idx="1057">
                  <c:v>-0.28600008392822929</c:v>
                </c:pt>
                <c:pt idx="1058">
                  <c:v>-0.29499810562992934</c:v>
                </c:pt>
                <c:pt idx="1059">
                  <c:v>-0.30690013198909583</c:v>
                </c:pt>
                <c:pt idx="1060">
                  <c:v>-0.32269792099396</c:v>
                </c:pt>
                <c:pt idx="1061">
                  <c:v>-0.33480226822575787</c:v>
                </c:pt>
                <c:pt idx="1062">
                  <c:v>-0.3413998130854452</c:v>
                </c:pt>
                <c:pt idx="1063">
                  <c:v>-0.35619801560096676</c:v>
                </c:pt>
                <c:pt idx="1064">
                  <c:v>-0.36160003891563974</c:v>
                </c:pt>
                <c:pt idx="1065">
                  <c:v>-0.36879749603394885</c:v>
                </c:pt>
                <c:pt idx="1066">
                  <c:v>-0.37560205459885765</c:v>
                </c:pt>
                <c:pt idx="1067">
                  <c:v>-0.37729993439279497</c:v>
                </c:pt>
                <c:pt idx="1068">
                  <c:v>-0.38009788666386157</c:v>
                </c:pt>
                <c:pt idx="1069">
                  <c:v>-0.38529998550802702</c:v>
                </c:pt>
                <c:pt idx="1070">
                  <c:v>-0.39089779892674414</c:v>
                </c:pt>
                <c:pt idx="1071">
                  <c:v>-0.39240214920573635</c:v>
                </c:pt>
                <c:pt idx="1072">
                  <c:v>-0.40250007400754839</c:v>
                </c:pt>
                <c:pt idx="1073">
                  <c:v>-0.41149787216272671</c:v>
                </c:pt>
                <c:pt idx="1074">
                  <c:v>-0.42029989243019372</c:v>
                </c:pt>
                <c:pt idx="1075">
                  <c:v>-0.42729809494630899</c:v>
                </c:pt>
                <c:pt idx="1076">
                  <c:v>-0.43390181731956545</c:v>
                </c:pt>
                <c:pt idx="1077">
                  <c:v>-0.43689983291551471</c:v>
                </c:pt>
                <c:pt idx="1078">
                  <c:v>-0.44279817123606335</c:v>
                </c:pt>
                <c:pt idx="1079">
                  <c:v>-0.44660019455477595</c:v>
                </c:pt>
                <c:pt idx="1080">
                  <c:v>-0.45149819793732604</c:v>
                </c:pt>
                <c:pt idx="1081">
                  <c:v>-0.4626014251698507</c:v>
                </c:pt>
                <c:pt idx="1082">
                  <c:v>-0.47510008316749008</c:v>
                </c:pt>
                <c:pt idx="1083">
                  <c:v>-0.48359787521621911</c:v>
                </c:pt>
                <c:pt idx="1084">
                  <c:v>-0.48629976272786735</c:v>
                </c:pt>
                <c:pt idx="1085">
                  <c:v>-0.49129830017773202</c:v>
                </c:pt>
                <c:pt idx="1086">
                  <c:v>-0.4982017387446831</c:v>
                </c:pt>
                <c:pt idx="1087">
                  <c:v>-0.50270014649140649</c:v>
                </c:pt>
                <c:pt idx="1088">
                  <c:v>-0.50589787521312246</c:v>
                </c:pt>
                <c:pt idx="1089">
                  <c:v>-0.50689996490837075</c:v>
                </c:pt>
                <c:pt idx="1090">
                  <c:v>-0.50449791107530473</c:v>
                </c:pt>
                <c:pt idx="1091">
                  <c:v>-0.50700211334333289</c:v>
                </c:pt>
                <c:pt idx="1092">
                  <c:v>-0.50640012283838587</c:v>
                </c:pt>
                <c:pt idx="1093">
                  <c:v>-0.5075984008872183</c:v>
                </c:pt>
                <c:pt idx="1094">
                  <c:v>-0.51420019455690635</c:v>
                </c:pt>
                <c:pt idx="1095">
                  <c:v>-0.51939845123706618</c:v>
                </c:pt>
                <c:pt idx="1096">
                  <c:v>-0.52530181122710928</c:v>
                </c:pt>
                <c:pt idx="1097">
                  <c:v>-0.53100013122457312</c:v>
                </c:pt>
                <c:pt idx="1098">
                  <c:v>-0.53749865341524128</c:v>
                </c:pt>
                <c:pt idx="1099">
                  <c:v>-0.54389976196398493</c:v>
                </c:pt>
                <c:pt idx="1100">
                  <c:v>-0.54729822388617322</c:v>
                </c:pt>
                <c:pt idx="1101">
                  <c:v>-0.55120172882743645</c:v>
                </c:pt>
                <c:pt idx="1102">
                  <c:v>-0.55659991303400602</c:v>
                </c:pt>
                <c:pt idx="1103">
                  <c:v>-0.55819865265220869</c:v>
                </c:pt>
                <c:pt idx="1104">
                  <c:v>-0.56320023498847149</c:v>
                </c:pt>
                <c:pt idx="1105">
                  <c:v>-0.56809862747468287</c:v>
                </c:pt>
                <c:pt idx="1106">
                  <c:v>-0.57140144120057812</c:v>
                </c:pt>
                <c:pt idx="1107">
                  <c:v>-0.57670009003049927</c:v>
                </c:pt>
                <c:pt idx="1108">
                  <c:v>-0.58009847641369561</c:v>
                </c:pt>
                <c:pt idx="1109">
                  <c:v>-0.58239986877742922</c:v>
                </c:pt>
                <c:pt idx="1110">
                  <c:v>-0.58299853286735015</c:v>
                </c:pt>
                <c:pt idx="1111">
                  <c:v>-0.58980126800452126</c:v>
                </c:pt>
                <c:pt idx="1112">
                  <c:v>-0.59999976882681949</c:v>
                </c:pt>
                <c:pt idx="1113">
                  <c:v>-0.60189842987165321</c:v>
                </c:pt>
                <c:pt idx="1114">
                  <c:v>-0.60560014496149961</c:v>
                </c:pt>
                <c:pt idx="1115">
                  <c:v>-0.6067988029535627</c:v>
                </c:pt>
                <c:pt idx="1116">
                  <c:v>-0.6121014686577837</c:v>
                </c:pt>
                <c:pt idx="1117">
                  <c:v>-0.61479998168942984</c:v>
                </c:pt>
                <c:pt idx="1118">
                  <c:v>-0.61689870301051997</c:v>
                </c:pt>
                <c:pt idx="1119">
                  <c:v>-0.62139999847568106</c:v>
                </c:pt>
                <c:pt idx="1120">
                  <c:v>-0.62449850540724583</c:v>
                </c:pt>
                <c:pt idx="1121">
                  <c:v>-0.6260012466518674</c:v>
                </c:pt>
                <c:pt idx="1122">
                  <c:v>-0.63159982605429832</c:v>
                </c:pt>
                <c:pt idx="1123">
                  <c:v>-0.63769853515987052</c:v>
                </c:pt>
                <c:pt idx="1124">
                  <c:v>-0.63910011138796108</c:v>
                </c:pt>
                <c:pt idx="1125">
                  <c:v>-0.64399855500232661</c:v>
                </c:pt>
                <c:pt idx="1126">
                  <c:v>-0.64800142898457125</c:v>
                </c:pt>
                <c:pt idx="1127">
                  <c:v>-0.64970007782540051</c:v>
                </c:pt>
                <c:pt idx="1128">
                  <c:v>-0.6509986572273192</c:v>
                </c:pt>
                <c:pt idx="1129">
                  <c:v>-0.65450009460619185</c:v>
                </c:pt>
                <c:pt idx="1130">
                  <c:v>-0.65999867401114898</c:v>
                </c:pt>
                <c:pt idx="1131">
                  <c:v>-0.66330120392376557</c:v>
                </c:pt>
                <c:pt idx="1132">
                  <c:v>-0.66529998856276507</c:v>
                </c:pt>
                <c:pt idx="1133">
                  <c:v>-0.66649870682158507</c:v>
                </c:pt>
                <c:pt idx="1134">
                  <c:v>-0.6663999450756819</c:v>
                </c:pt>
                <c:pt idx="1135">
                  <c:v>-0.66279840698553016</c:v>
                </c:pt>
                <c:pt idx="1136">
                  <c:v>-0.6622019088754314</c:v>
                </c:pt>
                <c:pt idx="1137">
                  <c:v>-0.66519986648927443</c:v>
                </c:pt>
                <c:pt idx="1138">
                  <c:v>-0.66779843674157746</c:v>
                </c:pt>
                <c:pt idx="1139">
                  <c:v>-0.67029980773804709</c:v>
                </c:pt>
                <c:pt idx="1140">
                  <c:v>-0.67279845658049453</c:v>
                </c:pt>
                <c:pt idx="1141">
                  <c:v>-0.67050147552799899</c:v>
                </c:pt>
                <c:pt idx="1142">
                  <c:v>-0.66809999161341693</c:v>
                </c:pt>
                <c:pt idx="1143">
                  <c:v>-0.67019910202361643</c:v>
                </c:pt>
                <c:pt idx="1144">
                  <c:v>-0.6760001136790379</c:v>
                </c:pt>
                <c:pt idx="1145">
                  <c:v>-0.68209853897133144</c:v>
                </c:pt>
                <c:pt idx="1146">
                  <c:v>-0.68150127106491709</c:v>
                </c:pt>
                <c:pt idx="1147">
                  <c:v>-0.68500004349334631</c:v>
                </c:pt>
                <c:pt idx="1148">
                  <c:v>-0.68699895782629028</c:v>
                </c:pt>
                <c:pt idx="1149">
                  <c:v>-0.68790018692379817</c:v>
                </c:pt>
                <c:pt idx="1150">
                  <c:v>-0.68769909821276087</c:v>
                </c:pt>
                <c:pt idx="1151">
                  <c:v>-0.69570085525629111</c:v>
                </c:pt>
                <c:pt idx="1152">
                  <c:v>-0.698799899291771</c:v>
                </c:pt>
                <c:pt idx="1153">
                  <c:v>-0.70299859619990457</c:v>
                </c:pt>
                <c:pt idx="1154">
                  <c:v>-0.70660016327019548</c:v>
                </c:pt>
                <c:pt idx="1155">
                  <c:v>-0.71049893875897396</c:v>
                </c:pt>
                <c:pt idx="1156">
                  <c:v>-0.7134010551526444</c:v>
                </c:pt>
                <c:pt idx="1157">
                  <c:v>-0.71230011749139521</c:v>
                </c:pt>
                <c:pt idx="1158">
                  <c:v>-0.70549844055494759</c:v>
                </c:pt>
                <c:pt idx="1159">
                  <c:v>-0.70610001983732218</c:v>
                </c:pt>
                <c:pt idx="1160">
                  <c:v>-0.70639886474964442</c:v>
                </c:pt>
                <c:pt idx="1161">
                  <c:v>-0.70700097503868164</c:v>
                </c:pt>
                <c:pt idx="1162">
                  <c:v>-0.70690017013839679</c:v>
                </c:pt>
                <c:pt idx="1163">
                  <c:v>-0.70739901199704036</c:v>
                </c:pt>
                <c:pt idx="1164">
                  <c:v>-0.70549983062664978</c:v>
                </c:pt>
                <c:pt idx="1165">
                  <c:v>-0.70259881744277664</c:v>
                </c:pt>
                <c:pt idx="1166">
                  <c:v>-0.70480085220333422</c:v>
                </c:pt>
                <c:pt idx="1167">
                  <c:v>-0.70509982681687688</c:v>
                </c:pt>
                <c:pt idx="1168">
                  <c:v>-0.71059872589103179</c:v>
                </c:pt>
                <c:pt idx="1169">
                  <c:v>-0.71020008469349705</c:v>
                </c:pt>
                <c:pt idx="1170">
                  <c:v>-0.71689884491206612</c:v>
                </c:pt>
                <c:pt idx="1171">
                  <c:v>-0.7209011573868338</c:v>
                </c:pt>
                <c:pt idx="1172">
                  <c:v>-0.72389992676471593</c:v>
                </c:pt>
                <c:pt idx="1173">
                  <c:v>-0.72119897995435167</c:v>
                </c:pt>
                <c:pt idx="1174">
                  <c:v>-0.72039993133512326</c:v>
                </c:pt>
                <c:pt idx="1175">
                  <c:v>-0.72089890595088946</c:v>
                </c:pt>
                <c:pt idx="1176">
                  <c:v>-0.7238010673536337</c:v>
                </c:pt>
                <c:pt idx="1177">
                  <c:v>-0.7226000480732182</c:v>
                </c:pt>
                <c:pt idx="1178">
                  <c:v>-0.7208985519464477</c:v>
                </c:pt>
                <c:pt idx="1179">
                  <c:v>-0.71799985046527581</c:v>
                </c:pt>
                <c:pt idx="1180">
                  <c:v>-0.71709883117728168</c:v>
                </c:pt>
                <c:pt idx="1181">
                  <c:v>-0.71520094147126656</c:v>
                </c:pt>
                <c:pt idx="1182">
                  <c:v>-0.7172998435999034</c:v>
                </c:pt>
                <c:pt idx="1183">
                  <c:v>-0.71709902344446164</c:v>
                </c:pt>
                <c:pt idx="1184">
                  <c:v>-0.7178997665469069</c:v>
                </c:pt>
                <c:pt idx="1185">
                  <c:v>-0.71499888306425419</c:v>
                </c:pt>
                <c:pt idx="1186">
                  <c:v>-0.71430113221140346</c:v>
                </c:pt>
                <c:pt idx="1187">
                  <c:v>-0.71320016708341427</c:v>
                </c:pt>
                <c:pt idx="1188">
                  <c:v>-0.71269907837267965</c:v>
                </c:pt>
                <c:pt idx="1189">
                  <c:v>-0.71569988174451282</c:v>
                </c:pt>
                <c:pt idx="1190">
                  <c:v>-0.7178991218606825</c:v>
                </c:pt>
                <c:pt idx="1191">
                  <c:v>-0.7182010208198335</c:v>
                </c:pt>
                <c:pt idx="1192">
                  <c:v>-0.71290007400966715</c:v>
                </c:pt>
                <c:pt idx="1193">
                  <c:v>-0.71299883728352142</c:v>
                </c:pt>
                <c:pt idx="1194">
                  <c:v>-0.71099978867277969</c:v>
                </c:pt>
                <c:pt idx="1195">
                  <c:v>-0.70909897156525403</c:v>
                </c:pt>
                <c:pt idx="1196">
                  <c:v>-0.71290100021724356</c:v>
                </c:pt>
                <c:pt idx="1197">
                  <c:v>-0.71699995651579229</c:v>
                </c:pt>
                <c:pt idx="1198">
                  <c:v>-0.71369913635862758</c:v>
                </c:pt>
                <c:pt idx="1199">
                  <c:v>-0.71319987945753383</c:v>
                </c:pt>
                <c:pt idx="1200">
                  <c:v>-0.71579891128931195</c:v>
                </c:pt>
                <c:pt idx="1201">
                  <c:v>-0.71740107574441936</c:v>
                </c:pt>
                <c:pt idx="1202">
                  <c:v>-0.71829976654407801</c:v>
                </c:pt>
                <c:pt idx="1203">
                  <c:v>-0.71679880753072212</c:v>
                </c:pt>
                <c:pt idx="1204">
                  <c:v>-0.71940022659691749</c:v>
                </c:pt>
                <c:pt idx="1205">
                  <c:v>-0.71429872742010048</c:v>
                </c:pt>
                <c:pt idx="1206">
                  <c:v>-0.71250124817015603</c:v>
                </c:pt>
                <c:pt idx="1207">
                  <c:v>-0.71369987869547913</c:v>
                </c:pt>
                <c:pt idx="1208">
                  <c:v>-0.71509884414990665</c:v>
                </c:pt>
                <c:pt idx="1209">
                  <c:v>-0.71710012436233228</c:v>
                </c:pt>
                <c:pt idx="1210">
                  <c:v>-0.71639916535059456</c:v>
                </c:pt>
                <c:pt idx="1211">
                  <c:v>-0.71820078659220599</c:v>
                </c:pt>
                <c:pt idx="1212">
                  <c:v>-0.72199981231824495</c:v>
                </c:pt>
                <c:pt idx="1213">
                  <c:v>-0.72309880790999159</c:v>
                </c:pt>
                <c:pt idx="1214">
                  <c:v>-0.72039999771368457</c:v>
                </c:pt>
                <c:pt idx="1215">
                  <c:v>-0.71439890289184405</c:v>
                </c:pt>
                <c:pt idx="1216">
                  <c:v>-0.71240103722084314</c:v>
                </c:pt>
                <c:pt idx="1217">
                  <c:v>-0.7114000026776921</c:v>
                </c:pt>
                <c:pt idx="1218">
                  <c:v>-0.70989930000359891</c:v>
                </c:pt>
                <c:pt idx="1219">
                  <c:v>-0.71160002479882678</c:v>
                </c:pt>
                <c:pt idx="1220">
                  <c:v>-0.71019904442073312</c:v>
                </c:pt>
                <c:pt idx="1221">
                  <c:v>-0.71400096741126617</c:v>
                </c:pt>
                <c:pt idx="1222">
                  <c:v>-0.71770002327684779</c:v>
                </c:pt>
                <c:pt idx="1223">
                  <c:v>-0.72429944114992395</c:v>
                </c:pt>
                <c:pt idx="1224">
                  <c:v>-0.72959991836978588</c:v>
                </c:pt>
                <c:pt idx="1225">
                  <c:v>-0.73229907685163198</c:v>
                </c:pt>
                <c:pt idx="1226">
                  <c:v>-0.73390083084086655</c:v>
                </c:pt>
                <c:pt idx="1227">
                  <c:v>-0.73380006485240301</c:v>
                </c:pt>
                <c:pt idx="1228">
                  <c:v>-0.73399906654958613</c:v>
                </c:pt>
                <c:pt idx="1229">
                  <c:v>-0.73140011139184935</c:v>
                </c:pt>
                <c:pt idx="1230">
                  <c:v>-0.73109891091007739</c:v>
                </c:pt>
                <c:pt idx="1231">
                  <c:v>-0.72860107842279831</c:v>
                </c:pt>
                <c:pt idx="1232">
                  <c:v>-0.72680008011229802</c:v>
                </c:pt>
                <c:pt idx="1233">
                  <c:v>-0.72559923858352704</c:v>
                </c:pt>
                <c:pt idx="1234">
                  <c:v>-0.72770006599603221</c:v>
                </c:pt>
                <c:pt idx="1235">
                  <c:v>-0.7306991188088432</c:v>
                </c:pt>
                <c:pt idx="1236">
                  <c:v>-0.73080097542697331</c:v>
                </c:pt>
                <c:pt idx="1237">
                  <c:v>-0.72879991073568817</c:v>
                </c:pt>
                <c:pt idx="1238">
                  <c:v>-0.73459913559054257</c:v>
                </c:pt>
                <c:pt idx="1239">
                  <c:v>-0.73390000229119323</c:v>
                </c:pt>
                <c:pt idx="1240">
                  <c:v>-0.73849902497022413</c:v>
                </c:pt>
                <c:pt idx="1241">
                  <c:v>-0.7403009147674311</c:v>
                </c:pt>
                <c:pt idx="1242">
                  <c:v>-0.74169997978606261</c:v>
                </c:pt>
                <c:pt idx="1243">
                  <c:v>-0.74049911118345335</c:v>
                </c:pt>
                <c:pt idx="1244">
                  <c:v>-0.74160011062485864</c:v>
                </c:pt>
                <c:pt idx="1245">
                  <c:v>-0.7413991424618871</c:v>
                </c:pt>
                <c:pt idx="1246">
                  <c:v>-0.74300086632138118</c:v>
                </c:pt>
                <c:pt idx="1247">
                  <c:v>-0.74209989510563901</c:v>
                </c:pt>
                <c:pt idx="1248">
                  <c:v>-0.74609926185803488</c:v>
                </c:pt>
                <c:pt idx="1249">
                  <c:v>-0.75069991417694837</c:v>
                </c:pt>
                <c:pt idx="1250">
                  <c:v>-0.74889897614048095</c:v>
                </c:pt>
                <c:pt idx="1251">
                  <c:v>-0.74750094147020718</c:v>
                </c:pt>
                <c:pt idx="1252">
                  <c:v>-0.74770000038552098</c:v>
                </c:pt>
                <c:pt idx="1253">
                  <c:v>-0.75289928550773766</c:v>
                </c:pt>
                <c:pt idx="1254">
                  <c:v>-0.7545000042009633</c:v>
                </c:pt>
                <c:pt idx="1255">
                  <c:v>-0.75589915351883974</c:v>
                </c:pt>
                <c:pt idx="1256">
                  <c:v>-0.75850083198747598</c:v>
                </c:pt>
                <c:pt idx="1257">
                  <c:v>-0.75939992409257684</c:v>
                </c:pt>
                <c:pt idx="1258">
                  <c:v>-0.75899911880696891</c:v>
                </c:pt>
                <c:pt idx="1259">
                  <c:v>-0.75899991913320264</c:v>
                </c:pt>
                <c:pt idx="1260">
                  <c:v>-0.76109941864706343</c:v>
                </c:pt>
                <c:pt idx="1261">
                  <c:v>-0.76230065040726913</c:v>
                </c:pt>
                <c:pt idx="1262">
                  <c:v>-0.76060008964850567</c:v>
                </c:pt>
                <c:pt idx="1263">
                  <c:v>-0.75989945335459197</c:v>
                </c:pt>
                <c:pt idx="1264">
                  <c:v>-0.76319996376696508</c:v>
                </c:pt>
                <c:pt idx="1265">
                  <c:v>-0.76569942093192367</c:v>
                </c:pt>
                <c:pt idx="1266">
                  <c:v>-0.7662006496466347</c:v>
                </c:pt>
                <c:pt idx="1267">
                  <c:v>-0.76530010986607522</c:v>
                </c:pt>
                <c:pt idx="1268">
                  <c:v>-0.76519926528999349</c:v>
                </c:pt>
                <c:pt idx="1269">
                  <c:v>-0.7622999267623527</c:v>
                </c:pt>
                <c:pt idx="1270">
                  <c:v>-0.75849929961987073</c:v>
                </c:pt>
                <c:pt idx="1271">
                  <c:v>-0.7589007064816542</c:v>
                </c:pt>
                <c:pt idx="1272">
                  <c:v>-0.7597000007663155</c:v>
                </c:pt>
                <c:pt idx="1273">
                  <c:v>-0.75569909897603793</c:v>
                </c:pt>
                <c:pt idx="1274">
                  <c:v>-0.75390003815118689</c:v>
                </c:pt>
                <c:pt idx="1275">
                  <c:v>-0.7538992900881567</c:v>
                </c:pt>
                <c:pt idx="1276">
                  <c:v>-0.75660072098253295</c:v>
                </c:pt>
                <c:pt idx="1277">
                  <c:v>-0.75720001220906852</c:v>
                </c:pt>
                <c:pt idx="1278">
                  <c:v>-0.75569902572897263</c:v>
                </c:pt>
                <c:pt idx="1279">
                  <c:v>-0.75350091858126689</c:v>
                </c:pt>
                <c:pt idx="1280">
                  <c:v>-0.75779924392554676</c:v>
                </c:pt>
                <c:pt idx="1281">
                  <c:v>-0.75980068397620926</c:v>
                </c:pt>
                <c:pt idx="1282">
                  <c:v>-0.75769929314265028</c:v>
                </c:pt>
                <c:pt idx="1283">
                  <c:v>-0.75620069084106945</c:v>
                </c:pt>
                <c:pt idx="1284">
                  <c:v>-0.75280090865999227</c:v>
                </c:pt>
                <c:pt idx="1285">
                  <c:v>-0.75239921608590521</c:v>
                </c:pt>
                <c:pt idx="1286">
                  <c:v>-0.75170072250330122</c:v>
                </c:pt>
                <c:pt idx="1287">
                  <c:v>-0.75379909019829938</c:v>
                </c:pt>
                <c:pt idx="1288">
                  <c:v>-0.75390080489887623</c:v>
                </c:pt>
                <c:pt idx="1289">
                  <c:v>-0.75480049438920105</c:v>
                </c:pt>
                <c:pt idx="1290">
                  <c:v>-0.75399934196320828</c:v>
                </c:pt>
                <c:pt idx="1291">
                  <c:v>-0.755300640114001</c:v>
                </c:pt>
                <c:pt idx="1292">
                  <c:v>-0.75289946060365764</c:v>
                </c:pt>
                <c:pt idx="1293">
                  <c:v>-0.75430044480162906</c:v>
                </c:pt>
                <c:pt idx="1294">
                  <c:v>-0.75450065956101753</c:v>
                </c:pt>
                <c:pt idx="1295">
                  <c:v>-0.75649916916154325</c:v>
                </c:pt>
                <c:pt idx="1296">
                  <c:v>-0.75780075111833867</c:v>
                </c:pt>
                <c:pt idx="1297">
                  <c:v>-0.76289938431000337</c:v>
                </c:pt>
                <c:pt idx="1298">
                  <c:v>-0.76500043793203076</c:v>
                </c:pt>
                <c:pt idx="1299">
                  <c:v>-0.75900075837125769</c:v>
                </c:pt>
                <c:pt idx="1300">
                  <c:v>-0.75949956665135687</c:v>
                </c:pt>
                <c:pt idx="1301">
                  <c:v>-0.76200051460182294</c:v>
                </c:pt>
                <c:pt idx="1302">
                  <c:v>-0.76069926262425724</c:v>
                </c:pt>
                <c:pt idx="1303">
                  <c:v>-0.76200059395341668</c:v>
                </c:pt>
                <c:pt idx="1304">
                  <c:v>-0.76010080566629767</c:v>
                </c:pt>
                <c:pt idx="1305">
                  <c:v>-0.76149968337995233</c:v>
                </c:pt>
                <c:pt idx="1306">
                  <c:v>-0.76740031433291733</c:v>
                </c:pt>
                <c:pt idx="1307">
                  <c:v>-0.76899918289564084</c:v>
                </c:pt>
                <c:pt idx="1308">
                  <c:v>-0.76800079193344573</c:v>
                </c:pt>
                <c:pt idx="1309">
                  <c:v>-0.76290083770436468</c:v>
                </c:pt>
                <c:pt idx="1310">
                  <c:v>-0.75759944687160896</c:v>
                </c:pt>
                <c:pt idx="1311">
                  <c:v>-0.76010053673235234</c:v>
                </c:pt>
                <c:pt idx="1312">
                  <c:v>-0.7589992454595631</c:v>
                </c:pt>
                <c:pt idx="1313">
                  <c:v>-0.75780078506795689</c:v>
                </c:pt>
                <c:pt idx="1314">
                  <c:v>-0.75940040512068663</c:v>
                </c:pt>
                <c:pt idx="1315">
                  <c:v>-0.75929962081863778</c:v>
                </c:pt>
                <c:pt idx="1316">
                  <c:v>-0.76460029106237926</c:v>
                </c:pt>
                <c:pt idx="1317">
                  <c:v>-0.76519953690149123</c:v>
                </c:pt>
                <c:pt idx="1318">
                  <c:v>-0.76530048484710278</c:v>
                </c:pt>
                <c:pt idx="1319">
                  <c:v>-0.76060101662005764</c:v>
                </c:pt>
                <c:pt idx="1320">
                  <c:v>-0.76319948082527844</c:v>
                </c:pt>
                <c:pt idx="1321">
                  <c:v>-0.76180063706124201</c:v>
                </c:pt>
                <c:pt idx="1322">
                  <c:v>-0.75919942437030841</c:v>
                </c:pt>
                <c:pt idx="1323">
                  <c:v>-0.76020051422528923</c:v>
                </c:pt>
                <c:pt idx="1324">
                  <c:v>-0.75890069580782438</c:v>
                </c:pt>
                <c:pt idx="1325">
                  <c:v>-0.76099926262395456</c:v>
                </c:pt>
                <c:pt idx="1326">
                  <c:v>-0.75530083847115748</c:v>
                </c:pt>
                <c:pt idx="1327">
                  <c:v>-0.75639934806531528</c:v>
                </c:pt>
                <c:pt idx="1328">
                  <c:v>-0.75800047111988533</c:v>
                </c:pt>
                <c:pt idx="1329">
                  <c:v>-0.75600078239949653</c:v>
                </c:pt>
                <c:pt idx="1330">
                  <c:v>-0.75949978676362662</c:v>
                </c:pt>
                <c:pt idx="1331">
                  <c:v>-0.76600017624878092</c:v>
                </c:pt>
                <c:pt idx="1332">
                  <c:v>-0.76769944916304667</c:v>
                </c:pt>
                <c:pt idx="1333">
                  <c:v>-0.76960046959720785</c:v>
                </c:pt>
                <c:pt idx="1334">
                  <c:v>-0.76930067215289455</c:v>
                </c:pt>
                <c:pt idx="1335">
                  <c:v>-0.76919941406958969</c:v>
                </c:pt>
                <c:pt idx="1336">
                  <c:v>-0.77090057030000025</c:v>
                </c:pt>
                <c:pt idx="1337">
                  <c:v>-0.77509919739532052</c:v>
                </c:pt>
                <c:pt idx="1338">
                  <c:v>-0.7742006343905814</c:v>
                </c:pt>
                <c:pt idx="1339">
                  <c:v>-0.77660049591213465</c:v>
                </c:pt>
                <c:pt idx="1340">
                  <c:v>-0.77789936752378708</c:v>
                </c:pt>
                <c:pt idx="1341">
                  <c:v>-0.77720069885253906</c:v>
                </c:pt>
                <c:pt idx="1342">
                  <c:v>-0.77649944381846581</c:v>
                </c:pt>
                <c:pt idx="1343">
                  <c:v>-0.77510056686151074</c:v>
                </c:pt>
                <c:pt idx="1344">
                  <c:v>-0.77400074234174099</c:v>
                </c:pt>
                <c:pt idx="1345">
                  <c:v>-0.77319914322288241</c:v>
                </c:pt>
                <c:pt idx="1346">
                  <c:v>-0.7696007522608852</c:v>
                </c:pt>
                <c:pt idx="1347">
                  <c:v>-0.77079921951371944</c:v>
                </c:pt>
                <c:pt idx="1348">
                  <c:v>-0.76720083160762442</c:v>
                </c:pt>
                <c:pt idx="1349">
                  <c:v>-0.76630062676122179</c:v>
                </c:pt>
                <c:pt idx="1350">
                  <c:v>-0.7634992721650633</c:v>
                </c:pt>
                <c:pt idx="1351">
                  <c:v>-0.7651006065425463</c:v>
                </c:pt>
                <c:pt idx="1352">
                  <c:v>-0.76559937859565252</c:v>
                </c:pt>
                <c:pt idx="1353">
                  <c:v>-0.76710063438804355</c:v>
                </c:pt>
                <c:pt idx="1354">
                  <c:v>-0.76560042648634408</c:v>
                </c:pt>
                <c:pt idx="1355">
                  <c:v>-0.76369944000907708</c:v>
                </c:pt>
                <c:pt idx="1356">
                  <c:v>-0.7609005661070114</c:v>
                </c:pt>
                <c:pt idx="1357">
                  <c:v>-0.75969909362902399</c:v>
                </c:pt>
                <c:pt idx="1358">
                  <c:v>-0.75270077514869627</c:v>
                </c:pt>
                <c:pt idx="1359">
                  <c:v>-0.74930078774195863</c:v>
                </c:pt>
                <c:pt idx="1360">
                  <c:v>-0.74939969254046446</c:v>
                </c:pt>
                <c:pt idx="1361">
                  <c:v>-0.75330036278319312</c:v>
                </c:pt>
                <c:pt idx="1362">
                  <c:v>-0.74729965096048545</c:v>
                </c:pt>
                <c:pt idx="1363">
                  <c:v>-0.74810031814558897</c:v>
                </c:pt>
                <c:pt idx="1364">
                  <c:v>-0.74680041504325345</c:v>
                </c:pt>
                <c:pt idx="1365">
                  <c:v>-0.74929927750054048</c:v>
                </c:pt>
                <c:pt idx="1366">
                  <c:v>-0.74560057564667659</c:v>
                </c:pt>
                <c:pt idx="1367">
                  <c:v>-0.7421992450763355</c:v>
                </c:pt>
                <c:pt idx="1368">
                  <c:v>-0.74140071526198881</c:v>
                </c:pt>
                <c:pt idx="1369">
                  <c:v>-0.74210043182392837</c:v>
                </c:pt>
                <c:pt idx="1370">
                  <c:v>-0.74719963531970279</c:v>
                </c:pt>
                <c:pt idx="1371">
                  <c:v>-0.75100044441933278</c:v>
                </c:pt>
                <c:pt idx="1372">
                  <c:v>-0.74959956359816715</c:v>
                </c:pt>
                <c:pt idx="1373">
                  <c:v>-0.75170050544693368</c:v>
                </c:pt>
                <c:pt idx="1374">
                  <c:v>-0.75550021286471747</c:v>
                </c:pt>
                <c:pt idx="1375">
                  <c:v>-0.75119922943122219</c:v>
                </c:pt>
                <c:pt idx="1376">
                  <c:v>-0.7488006332423538</c:v>
                </c:pt>
                <c:pt idx="1377">
                  <c:v>-0.74549948082130868</c:v>
                </c:pt>
                <c:pt idx="1378">
                  <c:v>-0.74600060692318948</c:v>
                </c:pt>
                <c:pt idx="1379">
                  <c:v>-0.74590071297279792</c:v>
                </c:pt>
                <c:pt idx="1380">
                  <c:v>-0.75029939728119643</c:v>
                </c:pt>
                <c:pt idx="1381">
                  <c:v>-0.74880065918114269</c:v>
                </c:pt>
                <c:pt idx="1382">
                  <c:v>-0.75019946747488575</c:v>
                </c:pt>
                <c:pt idx="1383">
                  <c:v>-0.75090034294407815</c:v>
                </c:pt>
                <c:pt idx="1384">
                  <c:v>-0.74890053940180223</c:v>
                </c:pt>
                <c:pt idx="1385">
                  <c:v>-0.75239946213696385</c:v>
                </c:pt>
                <c:pt idx="1386">
                  <c:v>-0.75160054893785855</c:v>
                </c:pt>
                <c:pt idx="1387">
                  <c:v>-0.75309921227017185</c:v>
                </c:pt>
                <c:pt idx="1388">
                  <c:v>-0.75020061303075636</c:v>
                </c:pt>
                <c:pt idx="1389">
                  <c:v>-0.7488006797793787</c:v>
                </c:pt>
                <c:pt idx="1390">
                  <c:v>-0.7520992343997932</c:v>
                </c:pt>
                <c:pt idx="1391">
                  <c:v>-0.74700084343203343</c:v>
                </c:pt>
                <c:pt idx="1392">
                  <c:v>-0.74159938621596666</c:v>
                </c:pt>
                <c:pt idx="1393">
                  <c:v>-0.73970054245728534</c:v>
                </c:pt>
                <c:pt idx="1394">
                  <c:v>-0.73730060920934193</c:v>
                </c:pt>
                <c:pt idx="1395">
                  <c:v>-0.73649962578201666</c:v>
                </c:pt>
                <c:pt idx="1396">
                  <c:v>-0.73660050430771662</c:v>
                </c:pt>
                <c:pt idx="1397">
                  <c:v>-0.73489924622117542</c:v>
                </c:pt>
                <c:pt idx="1398">
                  <c:v>-0.73450057754962472</c:v>
                </c:pt>
                <c:pt idx="1399">
                  <c:v>-0.73280053863709327</c:v>
                </c:pt>
                <c:pt idx="1400">
                  <c:v>-0.73249950676836306</c:v>
                </c:pt>
                <c:pt idx="1401">
                  <c:v>-0.73210049095359864</c:v>
                </c:pt>
                <c:pt idx="1402">
                  <c:v>-0.72909943199920235</c:v>
                </c:pt>
                <c:pt idx="1403">
                  <c:v>-0.72890072708105436</c:v>
                </c:pt>
                <c:pt idx="1404">
                  <c:v>-0.72800048904900905</c:v>
                </c:pt>
                <c:pt idx="1405">
                  <c:v>-0.73099962616106495</c:v>
                </c:pt>
                <c:pt idx="1406">
                  <c:v>-0.73300043221388478</c:v>
                </c:pt>
                <c:pt idx="1407">
                  <c:v>-0.73699963875696994</c:v>
                </c:pt>
                <c:pt idx="1408">
                  <c:v>-0.73990026970568579</c:v>
                </c:pt>
                <c:pt idx="1409">
                  <c:v>-0.74330046006070916</c:v>
                </c:pt>
                <c:pt idx="1410">
                  <c:v>-0.74249963035981636</c:v>
                </c:pt>
                <c:pt idx="1411">
                  <c:v>-0.74550036392611219</c:v>
                </c:pt>
                <c:pt idx="1412">
                  <c:v>-0.74439966697536875</c:v>
                </c:pt>
                <c:pt idx="1413">
                  <c:v>-0.74590026168880286</c:v>
                </c:pt>
                <c:pt idx="1414">
                  <c:v>-0.74740031929104589</c:v>
                </c:pt>
                <c:pt idx="1415">
                  <c:v>-0.75059966469416395</c:v>
                </c:pt>
                <c:pt idx="1416">
                  <c:v>-0.75080037117004395</c:v>
                </c:pt>
                <c:pt idx="1417">
                  <c:v>-0.75069941177935107</c:v>
                </c:pt>
                <c:pt idx="1418">
                  <c:v>-0.74950049859035062</c:v>
                </c:pt>
                <c:pt idx="1419">
                  <c:v>-0.74980031776794931</c:v>
                </c:pt>
                <c:pt idx="1420">
                  <c:v>-0.74909948807180626</c:v>
                </c:pt>
                <c:pt idx="1421">
                  <c:v>-0.75030047226027818</c:v>
                </c:pt>
                <c:pt idx="1422">
                  <c:v>-0.74689962768752594</c:v>
                </c:pt>
                <c:pt idx="1423">
                  <c:v>-0.7512004005475319</c:v>
                </c:pt>
                <c:pt idx="1424">
                  <c:v>-0.74810060310846893</c:v>
                </c:pt>
                <c:pt idx="1425">
                  <c:v>-0.74549940528959269</c:v>
                </c:pt>
                <c:pt idx="1426">
                  <c:v>-0.74520073662279174</c:v>
                </c:pt>
                <c:pt idx="1427">
                  <c:v>-0.7483992610941641</c:v>
                </c:pt>
                <c:pt idx="1428">
                  <c:v>-0.74400087318645092</c:v>
                </c:pt>
                <c:pt idx="1429">
                  <c:v>-0.74390042076993268</c:v>
                </c:pt>
                <c:pt idx="1430">
                  <c:v>-0.74329956398287322</c:v>
                </c:pt>
                <c:pt idx="1431">
                  <c:v>-0.73990054817841155</c:v>
                </c:pt>
                <c:pt idx="1432">
                  <c:v>-0.74069969139236491</c:v>
                </c:pt>
                <c:pt idx="1433">
                  <c:v>-0.7412002529235906</c:v>
                </c:pt>
                <c:pt idx="1434">
                  <c:v>-0.73810066375881433</c:v>
                </c:pt>
                <c:pt idx="1435">
                  <c:v>-0.7334994419143186</c:v>
                </c:pt>
                <c:pt idx="1436">
                  <c:v>-0.73140045929176267</c:v>
                </c:pt>
                <c:pt idx="1437">
                  <c:v>-0.72989946975576458</c:v>
                </c:pt>
                <c:pt idx="1438">
                  <c:v>-0.72880055656423792</c:v>
                </c:pt>
                <c:pt idx="1439">
                  <c:v>-0.72680040893465048</c:v>
                </c:pt>
                <c:pt idx="1440">
                  <c:v>-0.7223995552121778</c:v>
                </c:pt>
                <c:pt idx="1441">
                  <c:v>-0.7236003612561035</c:v>
                </c:pt>
                <c:pt idx="1442">
                  <c:v>-0.72379963417188264</c:v>
                </c:pt>
                <c:pt idx="1443">
                  <c:v>-0.72500043717445806</c:v>
                </c:pt>
                <c:pt idx="1444">
                  <c:v>-0.72450042839773232</c:v>
                </c:pt>
                <c:pt idx="1445">
                  <c:v>-0.72549946288927458</c:v>
                </c:pt>
                <c:pt idx="1446">
                  <c:v>-0.72390054664720083</c:v>
                </c:pt>
                <c:pt idx="1447">
                  <c:v>-0.72199941520375432</c:v>
                </c:pt>
                <c:pt idx="1448">
                  <c:v>-0.72150060463172849</c:v>
                </c:pt>
                <c:pt idx="1449">
                  <c:v>-0.72120045700285118</c:v>
                </c:pt>
                <c:pt idx="1450">
                  <c:v>-0.71999944916024106</c:v>
                </c:pt>
                <c:pt idx="1451">
                  <c:v>-0.71550060845038388</c:v>
                </c:pt>
                <c:pt idx="1452">
                  <c:v>-0.71829960976174334</c:v>
                </c:pt>
                <c:pt idx="1453">
                  <c:v>-0.71940027695382014</c:v>
                </c:pt>
                <c:pt idx="1454">
                  <c:v>-0.7184005790768424</c:v>
                </c:pt>
                <c:pt idx="1455">
                  <c:v>-0.72009957123373169</c:v>
                </c:pt>
                <c:pt idx="1456">
                  <c:v>-0.71960039387340657</c:v>
                </c:pt>
                <c:pt idx="1457">
                  <c:v>-0.71869957332819467</c:v>
                </c:pt>
                <c:pt idx="1458">
                  <c:v>-0.72020050163700944</c:v>
                </c:pt>
                <c:pt idx="1459">
                  <c:v>-0.7190004068397684</c:v>
                </c:pt>
                <c:pt idx="1460">
                  <c:v>-0.72189943828561809</c:v>
                </c:pt>
                <c:pt idx="1461">
                  <c:v>-0.72270048885548022</c:v>
                </c:pt>
                <c:pt idx="1462">
                  <c:v>-0.72359958229208132</c:v>
                </c:pt>
                <c:pt idx="1463">
                  <c:v>-0.72550042458169628</c:v>
                </c:pt>
                <c:pt idx="1464">
                  <c:v>-0.72720032367942622</c:v>
                </c:pt>
                <c:pt idx="1465">
                  <c:v>-0.72819944420189131</c:v>
                </c:pt>
                <c:pt idx="1466">
                  <c:v>-0.7264005144170369</c:v>
                </c:pt>
                <c:pt idx="1467">
                  <c:v>-0.72209955807193182</c:v>
                </c:pt>
                <c:pt idx="1468">
                  <c:v>-0.7214004863781156</c:v>
                </c:pt>
                <c:pt idx="1469">
                  <c:v>-0.71970057277940214</c:v>
                </c:pt>
                <c:pt idx="1470">
                  <c:v>-0.71909939156466862</c:v>
                </c:pt>
                <c:pt idx="1471">
                  <c:v>-0.71930062027240638</c:v>
                </c:pt>
                <c:pt idx="1472">
                  <c:v>-0.71379933948628604</c:v>
                </c:pt>
                <c:pt idx="1473">
                  <c:v>-0.70960065422696061</c:v>
                </c:pt>
                <c:pt idx="1474">
                  <c:v>-0.70640074673428899</c:v>
                </c:pt>
                <c:pt idx="1475">
                  <c:v>-0.70639927426236682</c:v>
                </c:pt>
                <c:pt idx="1476">
                  <c:v>-0.70230074443679769</c:v>
                </c:pt>
                <c:pt idx="1477">
                  <c:v>-0.70329968243459007</c:v>
                </c:pt>
                <c:pt idx="1478">
                  <c:v>-0.7028003828090732</c:v>
                </c:pt>
                <c:pt idx="1479">
                  <c:v>-0.70480044041323708</c:v>
                </c:pt>
                <c:pt idx="1480">
                  <c:v>-0.70989965439366642</c:v>
                </c:pt>
                <c:pt idx="1481">
                  <c:v>-0.71430033817887306</c:v>
                </c:pt>
                <c:pt idx="1482">
                  <c:v>-0.71819979057909222</c:v>
                </c:pt>
                <c:pt idx="1483">
                  <c:v>-0.72060016041359631</c:v>
                </c:pt>
                <c:pt idx="1484">
                  <c:v>-0.717300515374518</c:v>
                </c:pt>
                <c:pt idx="1485">
                  <c:v>-0.71849951973126736</c:v>
                </c:pt>
                <c:pt idx="1486">
                  <c:v>-0.71960053711518412</c:v>
                </c:pt>
                <c:pt idx="1487">
                  <c:v>-0.71849958820530446</c:v>
                </c:pt>
                <c:pt idx="1488">
                  <c:v>-0.71700046368641779</c:v>
                </c:pt>
                <c:pt idx="1489">
                  <c:v>-0.72060024051461369</c:v>
                </c:pt>
                <c:pt idx="1490">
                  <c:v>-0.72169949684030144</c:v>
                </c:pt>
                <c:pt idx="1491">
                  <c:v>-0.72240049457468558</c:v>
                </c:pt>
                <c:pt idx="1492">
                  <c:v>-0.72079952163767302</c:v>
                </c:pt>
                <c:pt idx="1493">
                  <c:v>-0.71790048619004665</c:v>
                </c:pt>
                <c:pt idx="1494">
                  <c:v>-0.71940039139735745</c:v>
                </c:pt>
                <c:pt idx="1495">
                  <c:v>-0.71879972019814886</c:v>
                </c:pt>
                <c:pt idx="1496">
                  <c:v>-0.71970031796081457</c:v>
                </c:pt>
                <c:pt idx="1497">
                  <c:v>-0.72439981098432327</c:v>
                </c:pt>
                <c:pt idx="1498">
                  <c:v>-0.72660012798587559</c:v>
                </c:pt>
                <c:pt idx="1499">
                  <c:v>-0.72920029563829303</c:v>
                </c:pt>
                <c:pt idx="1500">
                  <c:v>-0.73239988079149043</c:v>
                </c:pt>
                <c:pt idx="1501">
                  <c:v>-0.73720012836565729</c:v>
                </c:pt>
                <c:pt idx="1502">
                  <c:v>-0.73849962006352143</c:v>
                </c:pt>
                <c:pt idx="1503">
                  <c:v>-0.73900044269976206</c:v>
                </c:pt>
                <c:pt idx="1504">
                  <c:v>-0.74050034180254443</c:v>
                </c:pt>
                <c:pt idx="1505">
                  <c:v>-0.74079948502185289</c:v>
                </c:pt>
                <c:pt idx="1506">
                  <c:v>-0.73980044956988422</c:v>
                </c:pt>
                <c:pt idx="1507">
                  <c:v>-0.73769944954256061</c:v>
                </c:pt>
                <c:pt idx="1508">
                  <c:v>-0.73660056953667663</c:v>
                </c:pt>
                <c:pt idx="1509">
                  <c:v>-0.74100013504357776</c:v>
                </c:pt>
                <c:pt idx="1510">
                  <c:v>-0.74689956169459037</c:v>
                </c:pt>
                <c:pt idx="1511">
                  <c:v>-0.75090047340927413</c:v>
                </c:pt>
                <c:pt idx="1512">
                  <c:v>-0.75229952450172277</c:v>
                </c:pt>
                <c:pt idx="1513">
                  <c:v>-0.75400048599840375</c:v>
                </c:pt>
                <c:pt idx="1514">
                  <c:v>-0.75460046367516043</c:v>
                </c:pt>
                <c:pt idx="1515">
                  <c:v>-0.75509938201867044</c:v>
                </c:pt>
                <c:pt idx="1516">
                  <c:v>-0.75190057449799497</c:v>
                </c:pt>
                <c:pt idx="1517">
                  <c:v>-0.75009958190639736</c:v>
                </c:pt>
                <c:pt idx="1518">
                  <c:v>-0.74950045738660265</c:v>
                </c:pt>
                <c:pt idx="1519">
                  <c:v>-0.74860050144343404</c:v>
                </c:pt>
                <c:pt idx="1520">
                  <c:v>-0.74689957218652125</c:v>
                </c:pt>
                <c:pt idx="1521">
                  <c:v>-0.74840037823014427</c:v>
                </c:pt>
                <c:pt idx="1522">
                  <c:v>-0.74609974022314418</c:v>
                </c:pt>
                <c:pt idx="1523">
                  <c:v>-0.74540030174830463</c:v>
                </c:pt>
                <c:pt idx="1524">
                  <c:v>-0.74580023098678794</c:v>
                </c:pt>
                <c:pt idx="1525">
                  <c:v>-0.74639979343919549</c:v>
                </c:pt>
                <c:pt idx="1526">
                  <c:v>-0.74900026588875335</c:v>
                </c:pt>
                <c:pt idx="1527">
                  <c:v>-0.75219968815508764</c:v>
                </c:pt>
                <c:pt idx="1528">
                  <c:v>-0.75420030250825221</c:v>
                </c:pt>
                <c:pt idx="1529">
                  <c:v>-0.75380046272766776</c:v>
                </c:pt>
                <c:pt idx="1530">
                  <c:v>-0.75069978542160243</c:v>
                </c:pt>
                <c:pt idx="1531">
                  <c:v>-0.75000027752685128</c:v>
                </c:pt>
                <c:pt idx="1532">
                  <c:v>-0.75249970112054143</c:v>
                </c:pt>
                <c:pt idx="1533">
                  <c:v>-0.75930020980740665</c:v>
                </c:pt>
                <c:pt idx="1534">
                  <c:v>-0.76310020542587154</c:v>
                </c:pt>
                <c:pt idx="1535">
                  <c:v>-0.76059949798946036</c:v>
                </c:pt>
                <c:pt idx="1536">
                  <c:v>-0.75840040970069822</c:v>
                </c:pt>
                <c:pt idx="1537">
                  <c:v>-0.75719970226782607</c:v>
                </c:pt>
                <c:pt idx="1538">
                  <c:v>-0.75530024719773792</c:v>
                </c:pt>
                <c:pt idx="1539">
                  <c:v>-0.75840033188433154</c:v>
                </c:pt>
                <c:pt idx="1540">
                  <c:v>-0.75499945545016089</c:v>
                </c:pt>
                <c:pt idx="1541">
                  <c:v>-0.75330059509724379</c:v>
                </c:pt>
                <c:pt idx="1542">
                  <c:v>-0.75299926586012589</c:v>
                </c:pt>
                <c:pt idx="1543">
                  <c:v>-0.74600072250905214</c:v>
                </c:pt>
                <c:pt idx="1544">
                  <c:v>-0.74200058403221192</c:v>
                </c:pt>
                <c:pt idx="1545">
                  <c:v>-0.74249978447915055</c:v>
                </c:pt>
                <c:pt idx="1546">
                  <c:v>-0.7438002931594383</c:v>
                </c:pt>
                <c:pt idx="1547">
                  <c:v>-0.74479975910799112</c:v>
                </c:pt>
                <c:pt idx="1548">
                  <c:v>-0.74700028439110611</c:v>
                </c:pt>
                <c:pt idx="1549">
                  <c:v>-0.74610037212551106</c:v>
                </c:pt>
                <c:pt idx="1550">
                  <c:v>-0.74119963761040708</c:v>
                </c:pt>
                <c:pt idx="1551">
                  <c:v>-0.7403003379877191</c:v>
                </c:pt>
                <c:pt idx="1552">
                  <c:v>-0.73679982968315016</c:v>
                </c:pt>
                <c:pt idx="1553">
                  <c:v>-0.74010023269511294</c:v>
                </c:pt>
                <c:pt idx="1554">
                  <c:v>-0.74140033702860819</c:v>
                </c:pt>
                <c:pt idx="1555">
                  <c:v>-0.73819972171622794</c:v>
                </c:pt>
                <c:pt idx="1556">
                  <c:v>-0.74130024700571084</c:v>
                </c:pt>
                <c:pt idx="1557">
                  <c:v>-0.74009942646807758</c:v>
                </c:pt>
                <c:pt idx="1558">
                  <c:v>-0.73780056305258768</c:v>
                </c:pt>
                <c:pt idx="1559">
                  <c:v>-0.73560048790386645</c:v>
                </c:pt>
                <c:pt idx="1560">
                  <c:v>-0.73459932022524299</c:v>
                </c:pt>
                <c:pt idx="1561">
                  <c:v>-0.72960068473912543</c:v>
                </c:pt>
                <c:pt idx="1562">
                  <c:v>-0.72599941750377184</c:v>
                </c:pt>
                <c:pt idx="1563">
                  <c:v>-0.720200593379559</c:v>
                </c:pt>
                <c:pt idx="1564">
                  <c:v>-0.72100017853517784</c:v>
                </c:pt>
                <c:pt idx="1565">
                  <c:v>-0.71869967632665066</c:v>
                </c:pt>
                <c:pt idx="1566">
                  <c:v>-0.71870034351741197</c:v>
                </c:pt>
                <c:pt idx="1567">
                  <c:v>-0.72129990463872673</c:v>
                </c:pt>
                <c:pt idx="1568">
                  <c:v>-0.72260008277953602</c:v>
                </c:pt>
                <c:pt idx="1569">
                  <c:v>-0.7242002338389284</c:v>
                </c:pt>
                <c:pt idx="1570">
                  <c:v>-0.72489939365914324</c:v>
                </c:pt>
                <c:pt idx="1571">
                  <c:v>-0.72190069180214778</c:v>
                </c:pt>
                <c:pt idx="1572">
                  <c:v>-0.72069971886230633</c:v>
                </c:pt>
                <c:pt idx="1573">
                  <c:v>-0.72310024414764484</c:v>
                </c:pt>
                <c:pt idx="1574">
                  <c:v>-0.71730040130933048</c:v>
                </c:pt>
                <c:pt idx="1575">
                  <c:v>-0.71419973621959798</c:v>
                </c:pt>
                <c:pt idx="1576">
                  <c:v>-0.71530031433940167</c:v>
                </c:pt>
                <c:pt idx="1577">
                  <c:v>-0.71909973049332621</c:v>
                </c:pt>
                <c:pt idx="1578">
                  <c:v>-0.72180032825417584</c:v>
                </c:pt>
                <c:pt idx="1579">
                  <c:v>-0.72350024090701481</c:v>
                </c:pt>
                <c:pt idx="1580">
                  <c:v>-0.7215996177692432</c:v>
                </c:pt>
                <c:pt idx="1581">
                  <c:v>-0.72040040721913101</c:v>
                </c:pt>
                <c:pt idx="1582">
                  <c:v>-0.72089957886055345</c:v>
                </c:pt>
                <c:pt idx="1583">
                  <c:v>-0.71910041809314862</c:v>
                </c:pt>
                <c:pt idx="1584">
                  <c:v>-0.71940038662432926</c:v>
                </c:pt>
                <c:pt idx="1585">
                  <c:v>-0.71819929142657202</c:v>
                </c:pt>
                <c:pt idx="1586">
                  <c:v>-0.71560060615593102</c:v>
                </c:pt>
                <c:pt idx="1587">
                  <c:v>-0.71049956989736529</c:v>
                </c:pt>
                <c:pt idx="1588">
                  <c:v>-0.70860048160830047</c:v>
                </c:pt>
                <c:pt idx="1589">
                  <c:v>-0.70650045623915503</c:v>
                </c:pt>
                <c:pt idx="1590">
                  <c:v>-0.70589961739460705</c:v>
                </c:pt>
                <c:pt idx="1591">
                  <c:v>-0.70670030117616989</c:v>
                </c:pt>
                <c:pt idx="1592">
                  <c:v>-0.7094993928913027</c:v>
                </c:pt>
                <c:pt idx="1593">
                  <c:v>-0.70750056572433095</c:v>
                </c:pt>
                <c:pt idx="1594">
                  <c:v>-0.70490050716762198</c:v>
                </c:pt>
                <c:pt idx="1595">
                  <c:v>-0.70299973335204413</c:v>
                </c:pt>
                <c:pt idx="1596">
                  <c:v>-0.70550027523859171</c:v>
                </c:pt>
                <c:pt idx="1597">
                  <c:v>-0.70699991321453126</c:v>
                </c:pt>
                <c:pt idx="1598">
                  <c:v>-0.70850010490539717</c:v>
                </c:pt>
                <c:pt idx="1599">
                  <c:v>-0.70950029526284197</c:v>
                </c:pt>
                <c:pt idx="1600">
                  <c:v>-0.70689961795869749</c:v>
                </c:pt>
                <c:pt idx="1601">
                  <c:v>-0.70730033799191006</c:v>
                </c:pt>
                <c:pt idx="1602">
                  <c:v>-0.70619957905000774</c:v>
                </c:pt>
                <c:pt idx="1603">
                  <c:v>-0.70650033226411324</c:v>
                </c:pt>
                <c:pt idx="1604">
                  <c:v>-0.707600010871829</c:v>
                </c:pt>
                <c:pt idx="1605">
                  <c:v>-0.70839974098635139</c:v>
                </c:pt>
                <c:pt idx="1606">
                  <c:v>-0.71200028285966255</c:v>
                </c:pt>
                <c:pt idx="1607">
                  <c:v>-0.71269955272873631</c:v>
                </c:pt>
                <c:pt idx="1608">
                  <c:v>-0.71250043125473894</c:v>
                </c:pt>
                <c:pt idx="1609">
                  <c:v>-0.71320033035590313</c:v>
                </c:pt>
                <c:pt idx="1610">
                  <c:v>-0.71609974651801167</c:v>
                </c:pt>
                <c:pt idx="1611">
                  <c:v>-0.72210028839617735</c:v>
                </c:pt>
                <c:pt idx="1612">
                  <c:v>-0.72579956875415519</c:v>
                </c:pt>
                <c:pt idx="1613">
                  <c:v>-0.72820037479687016</c:v>
                </c:pt>
                <c:pt idx="1614">
                  <c:v>-0.72700048828846775</c:v>
                </c:pt>
                <c:pt idx="1615">
                  <c:v>-0.72699981842743</c:v>
                </c:pt>
                <c:pt idx="1616">
                  <c:v>-0.72770013543049572</c:v>
                </c:pt>
                <c:pt idx="1617">
                  <c:v>-0.72869972057378618</c:v>
                </c:pt>
                <c:pt idx="1618">
                  <c:v>-0.72880024585901992</c:v>
                </c:pt>
                <c:pt idx="1619">
                  <c:v>-0.7285002973585506</c:v>
                </c:pt>
                <c:pt idx="1620">
                  <c:v>-0.72669972573203268</c:v>
                </c:pt>
                <c:pt idx="1621">
                  <c:v>-0.72640021781990072</c:v>
                </c:pt>
                <c:pt idx="1622">
                  <c:v>-0.72459964924200904</c:v>
                </c:pt>
                <c:pt idx="1623">
                  <c:v>-0.72400043869856745</c:v>
                </c:pt>
                <c:pt idx="1624">
                  <c:v>-0.72670012341404799</c:v>
                </c:pt>
                <c:pt idx="1625">
                  <c:v>-0.72379974651994416</c:v>
                </c:pt>
                <c:pt idx="1626">
                  <c:v>-0.72500022202439141</c:v>
                </c:pt>
                <c:pt idx="1627">
                  <c:v>-0.72479949799162569</c:v>
                </c:pt>
                <c:pt idx="1628">
                  <c:v>-0.71940044288930949</c:v>
                </c:pt>
                <c:pt idx="1629">
                  <c:v>-0.72120034504041541</c:v>
                </c:pt>
                <c:pt idx="1630">
                  <c:v>-0.71849946251313668</c:v>
                </c:pt>
                <c:pt idx="1631">
                  <c:v>-0.7129005296737887</c:v>
                </c:pt>
                <c:pt idx="1632">
                  <c:v>-0.71099959735875018</c:v>
                </c:pt>
                <c:pt idx="1633">
                  <c:v>-0.70760036716819741</c:v>
                </c:pt>
                <c:pt idx="1634">
                  <c:v>-0.70150048065261217</c:v>
                </c:pt>
                <c:pt idx="1635">
                  <c:v>-0.70339994660025695</c:v>
                </c:pt>
                <c:pt idx="1636">
                  <c:v>-0.70190010510123102</c:v>
                </c:pt>
                <c:pt idx="1637">
                  <c:v>-0.69769939460820751</c:v>
                </c:pt>
                <c:pt idx="1638">
                  <c:v>-0.69280055084527703</c:v>
                </c:pt>
                <c:pt idx="1639">
                  <c:v>-0.69220043640962103</c:v>
                </c:pt>
                <c:pt idx="1640">
                  <c:v>-0.69279970321804285</c:v>
                </c:pt>
                <c:pt idx="1641">
                  <c:v>-0.69500028438778827</c:v>
                </c:pt>
                <c:pt idx="1642">
                  <c:v>-0.69859947567601921</c:v>
                </c:pt>
                <c:pt idx="1643">
                  <c:v>-0.69620045681222109</c:v>
                </c:pt>
                <c:pt idx="1644">
                  <c:v>-0.70200012187706307</c:v>
                </c:pt>
                <c:pt idx="1645">
                  <c:v>-0.70139978256338509</c:v>
                </c:pt>
                <c:pt idx="1646">
                  <c:v>-0.69960027160414029</c:v>
                </c:pt>
                <c:pt idx="1647">
                  <c:v>-0.70219993972568773</c:v>
                </c:pt>
                <c:pt idx="1648">
                  <c:v>-0.70650002575712278</c:v>
                </c:pt>
                <c:pt idx="1649">
                  <c:v>-0.70580025978415506</c:v>
                </c:pt>
                <c:pt idx="1650">
                  <c:v>-0.70549946022219956</c:v>
                </c:pt>
                <c:pt idx="1651">
                  <c:v>-0.70410047760378802</c:v>
                </c:pt>
                <c:pt idx="1652">
                  <c:v>-0.70179927979188494</c:v>
                </c:pt>
                <c:pt idx="1653">
                  <c:v>-0.69460071984212846</c:v>
                </c:pt>
                <c:pt idx="1654">
                  <c:v>-0.69080056171515025</c:v>
                </c:pt>
                <c:pt idx="1655">
                  <c:v>-0.69129965343745425</c:v>
                </c:pt>
                <c:pt idx="1656">
                  <c:v>-0.69240035686379997</c:v>
                </c:pt>
                <c:pt idx="1657">
                  <c:v>-0.69219964638614329</c:v>
                </c:pt>
                <c:pt idx="1658">
                  <c:v>-0.69130038299772423</c:v>
                </c:pt>
                <c:pt idx="1659">
                  <c:v>-0.69220034847239731</c:v>
                </c:pt>
                <c:pt idx="1660">
                  <c:v>-0.69449965525564039</c:v>
                </c:pt>
                <c:pt idx="1661">
                  <c:v>-0.6949003224435728</c:v>
                </c:pt>
                <c:pt idx="1662">
                  <c:v>-0.69839949713059468</c:v>
                </c:pt>
                <c:pt idx="1663">
                  <c:v>-0.69720099811820546</c:v>
                </c:pt>
                <c:pt idx="1664">
                  <c:v>-0.69810068521474022</c:v>
                </c:pt>
                <c:pt idx="1665">
                  <c:v>-0.70069982605491532</c:v>
                </c:pt>
                <c:pt idx="1666">
                  <c:v>-0.70599998455145396</c:v>
                </c:pt>
                <c:pt idx="1667">
                  <c:v>-0.70679999304411467</c:v>
                </c:pt>
                <c:pt idx="1668">
                  <c:v>-0.70800066700030584</c:v>
                </c:pt>
                <c:pt idx="1669">
                  <c:v>-0.70830064230540302</c:v>
                </c:pt>
                <c:pt idx="1670">
                  <c:v>-0.70889895849541062</c:v>
                </c:pt>
                <c:pt idx="1671">
                  <c:v>-0.70409999246476218</c:v>
                </c:pt>
                <c:pt idx="1672">
                  <c:v>-0.70029998436802998</c:v>
                </c:pt>
                <c:pt idx="1673">
                  <c:v>-0.69570108776679263</c:v>
                </c:pt>
                <c:pt idx="1674">
                  <c:v>-0.69610054998338455</c:v>
                </c:pt>
                <c:pt idx="1675">
                  <c:v>-0.6979992244814639</c:v>
                </c:pt>
                <c:pt idx="1676">
                  <c:v>-0.69940000410861103</c:v>
                </c:pt>
                <c:pt idx="1677">
                  <c:v>-0.69940001259237761</c:v>
                </c:pt>
                <c:pt idx="1678">
                  <c:v>-0.69690102997265058</c:v>
                </c:pt>
                <c:pt idx="1679">
                  <c:v>-0.69960035029362189</c:v>
                </c:pt>
                <c:pt idx="1680">
                  <c:v>-0.70219947824807605</c:v>
                </c:pt>
                <c:pt idx="1681">
                  <c:v>-0.70439997034554835</c:v>
                </c:pt>
                <c:pt idx="1682">
                  <c:v>-0.70279999409103766</c:v>
                </c:pt>
                <c:pt idx="1683">
                  <c:v>-0.70380050277890405</c:v>
                </c:pt>
                <c:pt idx="1684">
                  <c:v>-0.70580049162526848</c:v>
                </c:pt>
                <c:pt idx="1685">
                  <c:v>-0.70829915867216187</c:v>
                </c:pt>
                <c:pt idx="1686">
                  <c:v>-0.70739999113720842</c:v>
                </c:pt>
                <c:pt idx="1687">
                  <c:v>-0.70549997253692709</c:v>
                </c:pt>
                <c:pt idx="1688">
                  <c:v>-0.70480051441700198</c:v>
                </c:pt>
                <c:pt idx="1689">
                  <c:v>-0.70510085344722029</c:v>
                </c:pt>
                <c:pt idx="1690">
                  <c:v>-0.70209953709127149</c:v>
                </c:pt>
                <c:pt idx="1691">
                  <c:v>-0.70429997635801556</c:v>
                </c:pt>
                <c:pt idx="1692">
                  <c:v>-0.70330001498223282</c:v>
                </c:pt>
                <c:pt idx="1693">
                  <c:v>-0.70380019989534048</c:v>
                </c:pt>
                <c:pt idx="1694">
                  <c:v>-0.70320045052358182</c:v>
                </c:pt>
                <c:pt idx="1695">
                  <c:v>-0.70859969158482272</c:v>
                </c:pt>
                <c:pt idx="1696">
                  <c:v>-0.71019998216797831</c:v>
                </c:pt>
                <c:pt idx="1697">
                  <c:v>-0.71210002317820909</c:v>
                </c:pt>
                <c:pt idx="1698">
                  <c:v>-0.7157005416956963</c:v>
                </c:pt>
                <c:pt idx="1699">
                  <c:v>-0.72030035543866688</c:v>
                </c:pt>
                <c:pt idx="1700">
                  <c:v>-0.71919972181785852</c:v>
                </c:pt>
                <c:pt idx="1701">
                  <c:v>-0.71729998598311795</c:v>
                </c:pt>
                <c:pt idx="1702">
                  <c:v>-0.71670002155588008</c:v>
                </c:pt>
                <c:pt idx="1703">
                  <c:v>-0.71240067892358638</c:v>
                </c:pt>
                <c:pt idx="1704">
                  <c:v>-0.7094009085703874</c:v>
                </c:pt>
                <c:pt idx="1705">
                  <c:v>-0.705199601368804</c:v>
                </c:pt>
                <c:pt idx="1706">
                  <c:v>-0.70589998779905727</c:v>
                </c:pt>
                <c:pt idx="1707">
                  <c:v>-0.70710001220868435</c:v>
                </c:pt>
                <c:pt idx="1708">
                  <c:v>-0.70260109902301338</c:v>
                </c:pt>
                <c:pt idx="1709">
                  <c:v>-0.70060112277133157</c:v>
                </c:pt>
                <c:pt idx="1710">
                  <c:v>-0.69929947824857663</c:v>
                </c:pt>
                <c:pt idx="1711">
                  <c:v>-0.70019997034978587</c:v>
                </c:pt>
                <c:pt idx="1712">
                  <c:v>-0.69990001879341435</c:v>
                </c:pt>
                <c:pt idx="1713">
                  <c:v>-0.70230032596737146</c:v>
                </c:pt>
                <c:pt idx="1714">
                  <c:v>-0.7054002128643333</c:v>
                </c:pt>
                <c:pt idx="1715">
                  <c:v>-0.7101988616050221</c:v>
                </c:pt>
                <c:pt idx="1716">
                  <c:v>-0.70710001784027554</c:v>
                </c:pt>
                <c:pt idx="1717">
                  <c:v>-0.70430001345084747</c:v>
                </c:pt>
                <c:pt idx="1718">
                  <c:v>-0.70380041647877079</c:v>
                </c:pt>
                <c:pt idx="1719">
                  <c:v>-0.69960104303754633</c:v>
                </c:pt>
                <c:pt idx="1720">
                  <c:v>-0.69929944458272075</c:v>
                </c:pt>
                <c:pt idx="1721">
                  <c:v>-0.70089997969625983</c:v>
                </c:pt>
                <c:pt idx="1722">
                  <c:v>-0.70029998140671523</c:v>
                </c:pt>
                <c:pt idx="1723">
                  <c:v>-0.69440098896302516</c:v>
                </c:pt>
                <c:pt idx="1724">
                  <c:v>-0.69310062323347665</c:v>
                </c:pt>
                <c:pt idx="1725">
                  <c:v>-0.69059921408188529</c:v>
                </c:pt>
                <c:pt idx="1726">
                  <c:v>-0.6865999937072047</c:v>
                </c:pt>
                <c:pt idx="1727">
                  <c:v>-0.68460001202038256</c:v>
                </c:pt>
                <c:pt idx="1728">
                  <c:v>-0.68020085430907784</c:v>
                </c:pt>
                <c:pt idx="1729">
                  <c:v>-0.6769008357077837</c:v>
                </c:pt>
                <c:pt idx="1730">
                  <c:v>-0.67809910279174801</c:v>
                </c:pt>
                <c:pt idx="1731">
                  <c:v>-0.67420001450227574</c:v>
                </c:pt>
                <c:pt idx="1732">
                  <c:v>-0.67940001383249182</c:v>
                </c:pt>
                <c:pt idx="1733">
                  <c:v>-0.68330059194704518</c:v>
                </c:pt>
                <c:pt idx="1734">
                  <c:v>-0.68510050459008198</c:v>
                </c:pt>
                <c:pt idx="1735">
                  <c:v>-0.68369924173748586</c:v>
                </c:pt>
                <c:pt idx="1736">
                  <c:v>-0.67770000477321446</c:v>
                </c:pt>
                <c:pt idx="1737">
                  <c:v>-0.67579999294684967</c:v>
                </c:pt>
                <c:pt idx="1738">
                  <c:v>-0.6763009574933676</c:v>
                </c:pt>
                <c:pt idx="1739">
                  <c:v>-0.6778004596781102</c:v>
                </c:pt>
                <c:pt idx="1740">
                  <c:v>-0.67839904747233959</c:v>
                </c:pt>
                <c:pt idx="1741">
                  <c:v>-0.67539998560096137</c:v>
                </c:pt>
                <c:pt idx="1742">
                  <c:v>-0.67430000019521685</c:v>
                </c:pt>
                <c:pt idx="1743">
                  <c:v>-0.67360050888237311</c:v>
                </c:pt>
                <c:pt idx="1744">
                  <c:v>-0.67720014754013391</c:v>
                </c:pt>
                <c:pt idx="1745">
                  <c:v>-0.67519961281504948</c:v>
                </c:pt>
                <c:pt idx="1746">
                  <c:v>-0.67729998942377279</c:v>
                </c:pt>
                <c:pt idx="1747">
                  <c:v>-0.68220002937596291</c:v>
                </c:pt>
                <c:pt idx="1748">
                  <c:v>-0.68340053806605283</c:v>
                </c:pt>
                <c:pt idx="1749">
                  <c:v>-0.68510048389725853</c:v>
                </c:pt>
                <c:pt idx="1750">
                  <c:v>-0.68849957628845004</c:v>
                </c:pt>
                <c:pt idx="1751">
                  <c:v>-0.68940000572911231</c:v>
                </c:pt>
                <c:pt idx="1752">
                  <c:v>-0.69249997120641638</c:v>
                </c:pt>
                <c:pt idx="1753">
                  <c:v>-0.69560018930496881</c:v>
                </c:pt>
                <c:pt idx="1754">
                  <c:v>-0.69310093203239376</c:v>
                </c:pt>
                <c:pt idx="1755">
                  <c:v>-0.69629930849623634</c:v>
                </c:pt>
                <c:pt idx="1756">
                  <c:v>-0.69609999228123343</c:v>
                </c:pt>
                <c:pt idx="1757">
                  <c:v>-0.69380002956313547</c:v>
                </c:pt>
                <c:pt idx="1758">
                  <c:v>-0.69250071334681707</c:v>
                </c:pt>
                <c:pt idx="1759">
                  <c:v>-0.69340054979693377</c:v>
                </c:pt>
                <c:pt idx="1760">
                  <c:v>-0.6906996869147406</c:v>
                </c:pt>
                <c:pt idx="1761">
                  <c:v>-0.69239999409182929</c:v>
                </c:pt>
                <c:pt idx="1762">
                  <c:v>-0.69590000563766807</c:v>
                </c:pt>
                <c:pt idx="1763">
                  <c:v>-0.69380121469293954</c:v>
                </c:pt>
                <c:pt idx="1764">
                  <c:v>-0.69500101356970845</c:v>
                </c:pt>
                <c:pt idx="1765">
                  <c:v>-0.69829945640958613</c:v>
                </c:pt>
                <c:pt idx="1766">
                  <c:v>-0.70030002470593899</c:v>
                </c:pt>
                <c:pt idx="1767">
                  <c:v>-0.70000001964945113</c:v>
                </c:pt>
                <c:pt idx="1768">
                  <c:v>-0.70090009889827343</c:v>
                </c:pt>
                <c:pt idx="1769">
                  <c:v>-0.70500000611355063</c:v>
                </c:pt>
                <c:pt idx="1770">
                  <c:v>-0.70539967117656488</c:v>
                </c:pt>
                <c:pt idx="1771">
                  <c:v>-0.704900021366484</c:v>
                </c:pt>
                <c:pt idx="1772">
                  <c:v>-0.70640001392894192</c:v>
                </c:pt>
                <c:pt idx="1773">
                  <c:v>-0.70730034752341453</c:v>
                </c:pt>
                <c:pt idx="1774">
                  <c:v>-0.70600062084849924</c:v>
                </c:pt>
                <c:pt idx="1775">
                  <c:v>-0.70569915275700623</c:v>
                </c:pt>
                <c:pt idx="1776">
                  <c:v>-0.70249998522194801</c:v>
                </c:pt>
                <c:pt idx="1777">
                  <c:v>-0.70440001469251001</c:v>
                </c:pt>
                <c:pt idx="1778">
                  <c:v>-0.70760029545635916</c:v>
                </c:pt>
                <c:pt idx="1779">
                  <c:v>-0.70870037403801689</c:v>
                </c:pt>
                <c:pt idx="1780">
                  <c:v>-0.71279973125638207</c:v>
                </c:pt>
                <c:pt idx="1781">
                  <c:v>-0.71140002860920504</c:v>
                </c:pt>
                <c:pt idx="1782">
                  <c:v>-0.70670002899714746</c:v>
                </c:pt>
                <c:pt idx="1783">
                  <c:v>-0.706200484855799</c:v>
                </c:pt>
                <c:pt idx="1784">
                  <c:v>-0.70930015669000568</c:v>
                </c:pt>
                <c:pt idx="1785">
                  <c:v>-0.71269958639459219</c:v>
                </c:pt>
                <c:pt idx="1786">
                  <c:v>-0.71239997282827972</c:v>
                </c:pt>
                <c:pt idx="1787">
                  <c:v>-0.71840001278178534</c:v>
                </c:pt>
                <c:pt idx="1788">
                  <c:v>-0.71200102033617441</c:v>
                </c:pt>
                <c:pt idx="1789">
                  <c:v>-0.71110069084534189</c:v>
                </c:pt>
                <c:pt idx="1790">
                  <c:v>-0.71289954720123205</c:v>
                </c:pt>
                <c:pt idx="1791">
                  <c:v>-0.711800003053213</c:v>
                </c:pt>
                <c:pt idx="1792">
                  <c:v>-0.7126999888496357</c:v>
                </c:pt>
                <c:pt idx="1793">
                  <c:v>-0.70870060659217415</c:v>
                </c:pt>
                <c:pt idx="1794">
                  <c:v>-0.70740042677061865</c:v>
                </c:pt>
                <c:pt idx="1795">
                  <c:v>-0.70469945178774651</c:v>
                </c:pt>
                <c:pt idx="1796">
                  <c:v>-0.70779998689249624</c:v>
                </c:pt>
                <c:pt idx="1797">
                  <c:v>-0.70970001231034985</c:v>
                </c:pt>
                <c:pt idx="1798">
                  <c:v>-0.7079005738341948</c:v>
                </c:pt>
                <c:pt idx="1799">
                  <c:v>-0.70980006041645538</c:v>
                </c:pt>
                <c:pt idx="1800">
                  <c:v>-0.71049900684738532</c:v>
                </c:pt>
                <c:pt idx="1801">
                  <c:v>-0.70750001440319465</c:v>
                </c:pt>
                <c:pt idx="1802">
                  <c:v>-0.70810000019264407</c:v>
                </c:pt>
                <c:pt idx="1803">
                  <c:v>-0.70810036359034711</c:v>
                </c:pt>
                <c:pt idx="1804">
                  <c:v>-0.7115000191697618</c:v>
                </c:pt>
                <c:pt idx="1805">
                  <c:v>-0.70919975233118748</c:v>
                </c:pt>
                <c:pt idx="1806">
                  <c:v>-0.71150000668421853</c:v>
                </c:pt>
                <c:pt idx="1807">
                  <c:v>-0.70690000467584468</c:v>
                </c:pt>
                <c:pt idx="1808">
                  <c:v>-0.70090127978619421</c:v>
                </c:pt>
                <c:pt idx="1809">
                  <c:v>-0.69750064244726673</c:v>
                </c:pt>
                <c:pt idx="1810">
                  <c:v>-0.69669966102082981</c:v>
                </c:pt>
                <c:pt idx="1811">
                  <c:v>-0.69570001120882807</c:v>
                </c:pt>
                <c:pt idx="1812">
                  <c:v>-0.69739999732701108</c:v>
                </c:pt>
                <c:pt idx="1813">
                  <c:v>-0.69230080337729305</c:v>
                </c:pt>
                <c:pt idx="1814">
                  <c:v>-0.6900006957075675</c:v>
                </c:pt>
                <c:pt idx="1815">
                  <c:v>-0.68929950295569142</c:v>
                </c:pt>
                <c:pt idx="1816">
                  <c:v>-0.68669998522091191</c:v>
                </c:pt>
                <c:pt idx="1817">
                  <c:v>-0.68670000114798313</c:v>
                </c:pt>
                <c:pt idx="1818">
                  <c:v>-0.68860069813672453</c:v>
                </c:pt>
                <c:pt idx="1819">
                  <c:v>-0.69340003910474479</c:v>
                </c:pt>
                <c:pt idx="1820">
                  <c:v>-0.69349978986429051</c:v>
                </c:pt>
                <c:pt idx="1821">
                  <c:v>-0.69080000458052382</c:v>
                </c:pt>
                <c:pt idx="1822">
                  <c:v>-0.69129999714641599</c:v>
                </c:pt>
                <c:pt idx="1823">
                  <c:v>-0.68870049262477551</c:v>
                </c:pt>
                <c:pt idx="1824">
                  <c:v>-0.69090027013589861</c:v>
                </c:pt>
                <c:pt idx="1825">
                  <c:v>-0.68999989524309058</c:v>
                </c:pt>
                <c:pt idx="1826">
                  <c:v>-0.69169998769939411</c:v>
                </c:pt>
                <c:pt idx="1827">
                  <c:v>-0.69190000668459106</c:v>
                </c:pt>
                <c:pt idx="1828">
                  <c:v>-0.69819989763345802</c:v>
                </c:pt>
                <c:pt idx="1829">
                  <c:v>-0.70270035043358803</c:v>
                </c:pt>
                <c:pt idx="1830">
                  <c:v>-0.70149945774028311</c:v>
                </c:pt>
                <c:pt idx="1831">
                  <c:v>-0.70330000944522908</c:v>
                </c:pt>
                <c:pt idx="1832">
                  <c:v>-0.70580001182679553</c:v>
                </c:pt>
                <c:pt idx="1833">
                  <c:v>-0.70730022654606728</c:v>
                </c:pt>
                <c:pt idx="1834">
                  <c:v>-0.70730043078219751</c:v>
                </c:pt>
                <c:pt idx="1835">
                  <c:v>-0.70719969554193085</c:v>
                </c:pt>
                <c:pt idx="1836">
                  <c:v>-0.70829998951376183</c:v>
                </c:pt>
                <c:pt idx="1837">
                  <c:v>-0.70910000882577151</c:v>
                </c:pt>
                <c:pt idx="1838">
                  <c:v>-0.71000049109716201</c:v>
                </c:pt>
                <c:pt idx="1839">
                  <c:v>-0.70790089955698932</c:v>
                </c:pt>
                <c:pt idx="1840">
                  <c:v>-0.70849982872459805</c:v>
                </c:pt>
                <c:pt idx="1841">
                  <c:v>-0.70779998721991433</c:v>
                </c:pt>
                <c:pt idx="1842">
                  <c:v>-0.71030000620521605</c:v>
                </c:pt>
                <c:pt idx="1843">
                  <c:v>-0.7121998707370949</c:v>
                </c:pt>
                <c:pt idx="1844">
                  <c:v>-0.71470040616986807</c:v>
                </c:pt>
                <c:pt idx="1845">
                  <c:v>-0.71179956631385721</c:v>
                </c:pt>
                <c:pt idx="1846">
                  <c:v>-0.70930000896623824</c:v>
                </c:pt>
                <c:pt idx="1847">
                  <c:v>-0.70640001407446107</c:v>
                </c:pt>
                <c:pt idx="1848">
                  <c:v>-0.70490064163459465</c:v>
                </c:pt>
                <c:pt idx="1849">
                  <c:v>-0.71279994635551702</c:v>
                </c:pt>
                <c:pt idx="1850">
                  <c:v>-0.71349987526627956</c:v>
                </c:pt>
                <c:pt idx="1851">
                  <c:v>-0.71309999413642799</c:v>
                </c:pt>
                <c:pt idx="1852">
                  <c:v>-0.71280001278501004</c:v>
                </c:pt>
                <c:pt idx="1853">
                  <c:v>-0.71330041241890285</c:v>
                </c:pt>
                <c:pt idx="1854">
                  <c:v>-0.71530034537136089</c:v>
                </c:pt>
                <c:pt idx="1855">
                  <c:v>-0.71369989429513225</c:v>
                </c:pt>
                <c:pt idx="1856">
                  <c:v>-0.71590000334254</c:v>
                </c:pt>
                <c:pt idx="1857">
                  <c:v>-0.70949999862205004</c:v>
                </c:pt>
                <c:pt idx="1858">
                  <c:v>-0.71010040164401289</c:v>
                </c:pt>
                <c:pt idx="1859">
                  <c:v>-0.71319991836935515</c:v>
                </c:pt>
                <c:pt idx="1860">
                  <c:v>-0.71119900298072025</c:v>
                </c:pt>
                <c:pt idx="1861">
                  <c:v>-0.70740001054218737</c:v>
                </c:pt>
                <c:pt idx="1862">
                  <c:v>-0.71009999800298829</c:v>
                </c:pt>
                <c:pt idx="1863">
                  <c:v>-0.71220018630265258</c:v>
                </c:pt>
                <c:pt idx="1864">
                  <c:v>-0.71630003390600905</c:v>
                </c:pt>
                <c:pt idx="1865">
                  <c:v>-0.71239956555655226</c:v>
                </c:pt>
                <c:pt idx="1866">
                  <c:v>-0.7107000082032755</c:v>
                </c:pt>
                <c:pt idx="1867">
                  <c:v>-0.70650000348541653</c:v>
                </c:pt>
                <c:pt idx="1868">
                  <c:v>-0.70700010915606981</c:v>
                </c:pt>
                <c:pt idx="1869">
                  <c:v>-0.70909983143792488</c:v>
                </c:pt>
                <c:pt idx="1870">
                  <c:v>-0.70999989037954947</c:v>
                </c:pt>
                <c:pt idx="1871">
                  <c:v>-0.71169999604899203</c:v>
                </c:pt>
                <c:pt idx="1872">
                  <c:v>-0.71329999538284028</c:v>
                </c:pt>
                <c:pt idx="1873">
                  <c:v>-0.7124003851931775</c:v>
                </c:pt>
                <c:pt idx="1874">
                  <c:v>-0.71519990530214272</c:v>
                </c:pt>
                <c:pt idx="1875">
                  <c:v>-0.7167996726493584</c:v>
                </c:pt>
                <c:pt idx="1876">
                  <c:v>-0.71999999304534867</c:v>
                </c:pt>
                <c:pt idx="1877">
                  <c:v>-0.72170000525511568</c:v>
                </c:pt>
                <c:pt idx="1878">
                  <c:v>-0.72040033883968135</c:v>
                </c:pt>
                <c:pt idx="1879">
                  <c:v>-0.71730029177706456</c:v>
                </c:pt>
                <c:pt idx="1880">
                  <c:v>-0.7171998241028632</c:v>
                </c:pt>
                <c:pt idx="1881">
                  <c:v>-0.71849999919504626</c:v>
                </c:pt>
                <c:pt idx="1882">
                  <c:v>-0.72340000563417561</c:v>
                </c:pt>
                <c:pt idx="1883">
                  <c:v>-0.72140056715579703</c:v>
                </c:pt>
                <c:pt idx="1884">
                  <c:v>-0.7187004699735553</c:v>
                </c:pt>
                <c:pt idx="1885">
                  <c:v>-0.71749989934323821</c:v>
                </c:pt>
                <c:pt idx="1886">
                  <c:v>-0.71869999180489685</c:v>
                </c:pt>
                <c:pt idx="1887">
                  <c:v>-0.71800000334042124</c:v>
                </c:pt>
                <c:pt idx="1888">
                  <c:v>-0.72010027089709183</c:v>
                </c:pt>
                <c:pt idx="1889">
                  <c:v>-0.71570067325228592</c:v>
                </c:pt>
                <c:pt idx="1890">
                  <c:v>-0.71159989469742868</c:v>
                </c:pt>
                <c:pt idx="1891">
                  <c:v>-0.71180000205640681</c:v>
                </c:pt>
                <c:pt idx="1892">
                  <c:v>-0.70749999598046998</c:v>
                </c:pt>
                <c:pt idx="1893">
                  <c:v>-0.70520023710560054</c:v>
                </c:pt>
                <c:pt idx="1894">
                  <c:v>-0.70370048096083337</c:v>
                </c:pt>
                <c:pt idx="1895">
                  <c:v>-0.70579933798580896</c:v>
                </c:pt>
                <c:pt idx="1896">
                  <c:v>-0.70749999535473762</c:v>
                </c:pt>
                <c:pt idx="1897">
                  <c:v>-0.7050000004528556</c:v>
                </c:pt>
                <c:pt idx="1898">
                  <c:v>-0.70330076518439455</c:v>
                </c:pt>
                <c:pt idx="1899">
                  <c:v>-0.70190060806635302</c:v>
                </c:pt>
                <c:pt idx="1900">
                  <c:v>-0.70419984844193095</c:v>
                </c:pt>
                <c:pt idx="1901">
                  <c:v>-0.7063999954261817</c:v>
                </c:pt>
                <c:pt idx="1902">
                  <c:v>-0.70789999645057833</c:v>
                </c:pt>
                <c:pt idx="1903">
                  <c:v>-0.70650050683616428</c:v>
                </c:pt>
                <c:pt idx="1904">
                  <c:v>-0.70350081775541184</c:v>
                </c:pt>
                <c:pt idx="1905">
                  <c:v>-0.7015998214337742</c:v>
                </c:pt>
                <c:pt idx="1906">
                  <c:v>-0.70329999482783023</c:v>
                </c:pt>
                <c:pt idx="1907">
                  <c:v>-0.70359999415813945</c:v>
                </c:pt>
                <c:pt idx="1908">
                  <c:v>-0.70340030303486856</c:v>
                </c:pt>
                <c:pt idx="1909">
                  <c:v>-0.70080080936168088</c:v>
                </c:pt>
                <c:pt idx="1910">
                  <c:v>-0.69800025940639898</c:v>
                </c:pt>
                <c:pt idx="1911">
                  <c:v>-0.69820000505569624</c:v>
                </c:pt>
                <c:pt idx="1912">
                  <c:v>-0.69700000507873483</c:v>
                </c:pt>
                <c:pt idx="1913">
                  <c:v>-0.69770013885863591</c:v>
                </c:pt>
                <c:pt idx="1914">
                  <c:v>-0.6971004473962239</c:v>
                </c:pt>
                <c:pt idx="1915">
                  <c:v>-0.69769937181263231</c:v>
                </c:pt>
                <c:pt idx="1916">
                  <c:v>-0.69520000277407235</c:v>
                </c:pt>
                <c:pt idx="1917">
                  <c:v>-0.69720000515371794</c:v>
                </c:pt>
                <c:pt idx="1918">
                  <c:v>-0.70410000515403226</c:v>
                </c:pt>
                <c:pt idx="1919">
                  <c:v>-0.70490047421480995</c:v>
                </c:pt>
                <c:pt idx="1920">
                  <c:v>-0.70289959474030184</c:v>
                </c:pt>
                <c:pt idx="1921">
                  <c:v>-0.70329999607201898</c:v>
                </c:pt>
                <c:pt idx="1922">
                  <c:v>-0.70620000589406118</c:v>
                </c:pt>
                <c:pt idx="1923">
                  <c:v>-0.70430097043572459</c:v>
                </c:pt>
                <c:pt idx="1924">
                  <c:v>-0.70280063281825278</c:v>
                </c:pt>
                <c:pt idx="1925">
                  <c:v>-0.70299926836742088</c:v>
                </c:pt>
                <c:pt idx="1926">
                  <c:v>-0.70530000668077264</c:v>
                </c:pt>
                <c:pt idx="1927">
                  <c:v>-0.70940000464906916</c:v>
                </c:pt>
                <c:pt idx="1928">
                  <c:v>-0.71120051333855372</c:v>
                </c:pt>
                <c:pt idx="1929">
                  <c:v>-0.7109005963357049</c:v>
                </c:pt>
                <c:pt idx="1930">
                  <c:v>-0.70859949639270781</c:v>
                </c:pt>
                <c:pt idx="1931">
                  <c:v>-0.70900000676920172</c:v>
                </c:pt>
                <c:pt idx="1932">
                  <c:v>-0.71209999933489598</c:v>
                </c:pt>
                <c:pt idx="1933">
                  <c:v>-0.71180050227121683</c:v>
                </c:pt>
                <c:pt idx="1934">
                  <c:v>-0.71190078101062682</c:v>
                </c:pt>
                <c:pt idx="1935">
                  <c:v>-0.70989937254489632</c:v>
                </c:pt>
                <c:pt idx="1936">
                  <c:v>-0.70920000349724432</c:v>
                </c:pt>
                <c:pt idx="1937">
                  <c:v>-0.70830000216665212</c:v>
                </c:pt>
                <c:pt idx="1938">
                  <c:v>-0.70460080651537282</c:v>
                </c:pt>
                <c:pt idx="1939">
                  <c:v>-0.70240091356390622</c:v>
                </c:pt>
                <c:pt idx="1940">
                  <c:v>-0.70539949558587978</c:v>
                </c:pt>
                <c:pt idx="1941">
                  <c:v>-0.70509999851492466</c:v>
                </c:pt>
                <c:pt idx="1942">
                  <c:v>-0.70220000361587154</c:v>
                </c:pt>
                <c:pt idx="1943">
                  <c:v>-0.70050076089682989</c:v>
                </c:pt>
                <c:pt idx="1944">
                  <c:v>-0.7013002759340452</c:v>
                </c:pt>
                <c:pt idx="1945">
                  <c:v>-0.70369961793039693</c:v>
                </c:pt>
                <c:pt idx="1946">
                  <c:v>-0.70240000029298244</c:v>
                </c:pt>
                <c:pt idx="1947">
                  <c:v>-0.70350000166217797</c:v>
                </c:pt>
                <c:pt idx="1948">
                  <c:v>-0.70110051779920468</c:v>
                </c:pt>
                <c:pt idx="1949">
                  <c:v>-0.69810031833912944</c:v>
                </c:pt>
                <c:pt idx="1950">
                  <c:v>-0.69789967928954866</c:v>
                </c:pt>
                <c:pt idx="1951">
                  <c:v>-0.69730000137496972</c:v>
                </c:pt>
                <c:pt idx="1952">
                  <c:v>-0.69759999969392084</c:v>
                </c:pt>
                <c:pt idx="1953">
                  <c:v>-0.70040004677866818</c:v>
                </c:pt>
                <c:pt idx="1954">
                  <c:v>-0.69990059543488314</c:v>
                </c:pt>
                <c:pt idx="1955">
                  <c:v>-0.69909929769346491</c:v>
                </c:pt>
                <c:pt idx="1956">
                  <c:v>-0.69449999841162935</c:v>
                </c:pt>
                <c:pt idx="1957">
                  <c:v>-0.69300000011571683</c:v>
                </c:pt>
                <c:pt idx="1958">
                  <c:v>-0.693100305259577</c:v>
                </c:pt>
                <c:pt idx="1959">
                  <c:v>-0.69540002993016969</c:v>
                </c:pt>
                <c:pt idx="1960">
                  <c:v>-0.69159934279741719</c:v>
                </c:pt>
                <c:pt idx="1961">
                  <c:v>-0.69000000017695129</c:v>
                </c:pt>
                <c:pt idx="1962">
                  <c:v>-0.68670000036945567</c:v>
                </c:pt>
                <c:pt idx="1963">
                  <c:v>-0.68760071802535094</c:v>
                </c:pt>
                <c:pt idx="1964">
                  <c:v>-0.68460059426433872</c:v>
                </c:pt>
                <c:pt idx="1965">
                  <c:v>-0.68489920592401177</c:v>
                </c:pt>
                <c:pt idx="1966">
                  <c:v>-0.68429999985528411</c:v>
                </c:pt>
                <c:pt idx="1967">
                  <c:v>-0.68500000017957063</c:v>
                </c:pt>
                <c:pt idx="1968">
                  <c:v>-0.68590062553994358</c:v>
                </c:pt>
                <c:pt idx="1969">
                  <c:v>-0.68280108324688626</c:v>
                </c:pt>
                <c:pt idx="1970">
                  <c:v>-0.68209977136575617</c:v>
                </c:pt>
                <c:pt idx="1971">
                  <c:v>-0.68160000022180611</c:v>
                </c:pt>
                <c:pt idx="1972">
                  <c:v>-0.68489999998564599</c:v>
                </c:pt>
                <c:pt idx="1973">
                  <c:v>-0.6859001827033353</c:v>
                </c:pt>
                <c:pt idx="1974">
                  <c:v>-0.68670059445139486</c:v>
                </c:pt>
                <c:pt idx="1975">
                  <c:v>-0.6833994513071957</c:v>
                </c:pt>
                <c:pt idx="1976">
                  <c:v>-0.68289999945409363</c:v>
                </c:pt>
                <c:pt idx="1977">
                  <c:v>-0.68560000014986144</c:v>
                </c:pt>
                <c:pt idx="1978">
                  <c:v>-0.68450042772019515</c:v>
                </c:pt>
                <c:pt idx="1979">
                  <c:v>-0.67700122176029254</c:v>
                </c:pt>
                <c:pt idx="1980">
                  <c:v>-0.67229949629836483</c:v>
                </c:pt>
                <c:pt idx="1981">
                  <c:v>-0.67219999922963325</c:v>
                </c:pt>
                <c:pt idx="1982">
                  <c:v>-0.67170000127225649</c:v>
                </c:pt>
                <c:pt idx="1983">
                  <c:v>-0.67250019906350644</c:v>
                </c:pt>
                <c:pt idx="1984">
                  <c:v>-0.67090018247108674</c:v>
                </c:pt>
                <c:pt idx="1985">
                  <c:v>-0.66729969447624171</c:v>
                </c:pt>
                <c:pt idx="1986">
                  <c:v>-0.6647999996348517</c:v>
                </c:pt>
                <c:pt idx="1987">
                  <c:v>-0.66499999827647116</c:v>
                </c:pt>
                <c:pt idx="1988">
                  <c:v>-0.66030067258543568</c:v>
                </c:pt>
                <c:pt idx="1989">
                  <c:v>-0.66020038439455675</c:v>
                </c:pt>
                <c:pt idx="1990">
                  <c:v>-0.65789987878815737</c:v>
                </c:pt>
                <c:pt idx="1991">
                  <c:v>-0.66189999936614186</c:v>
                </c:pt>
                <c:pt idx="1992">
                  <c:v>-0.66510000071866671</c:v>
                </c:pt>
                <c:pt idx="1993">
                  <c:v>-0.65900068450719118</c:v>
                </c:pt>
                <c:pt idx="1994">
                  <c:v>-0.65790088434732752</c:v>
                </c:pt>
                <c:pt idx="1995">
                  <c:v>-0.65570004549954319</c:v>
                </c:pt>
                <c:pt idx="1996">
                  <c:v>-0.6611999984306749</c:v>
                </c:pt>
                <c:pt idx="1997">
                  <c:v>-0.6620999970837147</c:v>
                </c:pt>
                <c:pt idx="1998">
                  <c:v>-0.66570012510055676</c:v>
                </c:pt>
                <c:pt idx="1999">
                  <c:v>-0.67049989107908914</c:v>
                </c:pt>
                <c:pt idx="2000">
                  <c:v>-0.67239920495921979</c:v>
                </c:pt>
                <c:pt idx="2001">
                  <c:v>-0.67030000355589436</c:v>
                </c:pt>
                <c:pt idx="2002">
                  <c:v>-0.66889999849081505</c:v>
                </c:pt>
                <c:pt idx="2003">
                  <c:v>-0.66740068972285371</c:v>
                </c:pt>
                <c:pt idx="2004">
                  <c:v>-0.66360058070131345</c:v>
                </c:pt>
                <c:pt idx="2005">
                  <c:v>-0.66209936051745899</c:v>
                </c:pt>
                <c:pt idx="2006">
                  <c:v>-0.66059999723074725</c:v>
                </c:pt>
                <c:pt idx="2007">
                  <c:v>-0.66180000266467687</c:v>
                </c:pt>
                <c:pt idx="2008">
                  <c:v>-0.66260020992922364</c:v>
                </c:pt>
                <c:pt idx="2009">
                  <c:v>-0.66260045717353933</c:v>
                </c:pt>
                <c:pt idx="2010">
                  <c:v>-0.66399933046341175</c:v>
                </c:pt>
                <c:pt idx="2011">
                  <c:v>-0.66379999359196518</c:v>
                </c:pt>
                <c:pt idx="2012">
                  <c:v>-0.66290000682056416</c:v>
                </c:pt>
                <c:pt idx="2013">
                  <c:v>-0.66080050230812049</c:v>
                </c:pt>
                <c:pt idx="2014">
                  <c:v>-0.65760081491316669</c:v>
                </c:pt>
                <c:pt idx="2015">
                  <c:v>-0.65689918868883979</c:v>
                </c:pt>
                <c:pt idx="2016">
                  <c:v>-0.65679999304120429</c:v>
                </c:pt>
                <c:pt idx="2017">
                  <c:v>-0.6557000062748557</c:v>
                </c:pt>
                <c:pt idx="2018">
                  <c:v>-0.65810052816959796</c:v>
                </c:pt>
                <c:pt idx="2019">
                  <c:v>-0.65880074325104943</c:v>
                </c:pt>
                <c:pt idx="2020">
                  <c:v>-0.66059989593486534</c:v>
                </c:pt>
                <c:pt idx="2021">
                  <c:v>-0.66690000329981558</c:v>
                </c:pt>
                <c:pt idx="2022">
                  <c:v>-0.66819999383005779</c:v>
                </c:pt>
                <c:pt idx="2023">
                  <c:v>-0.67100003514497075</c:v>
                </c:pt>
                <c:pt idx="2024">
                  <c:v>-0.66820074196584756</c:v>
                </c:pt>
                <c:pt idx="2025">
                  <c:v>-0.67080001588328741</c:v>
                </c:pt>
                <c:pt idx="2026">
                  <c:v>-0.67910000267875148</c:v>
                </c:pt>
                <c:pt idx="2027">
                  <c:v>-0.68059999928664183</c:v>
                </c:pt>
                <c:pt idx="2028">
                  <c:v>-0.6818000934435986</c:v>
                </c:pt>
                <c:pt idx="2029">
                  <c:v>-0.68080040536733577</c:v>
                </c:pt>
                <c:pt idx="2030">
                  <c:v>-0.68719944930489874</c:v>
                </c:pt>
                <c:pt idx="2031">
                  <c:v>-0.68789999931323109</c:v>
                </c:pt>
                <c:pt idx="2032">
                  <c:v>-0.68749999966530595</c:v>
                </c:pt>
                <c:pt idx="2033">
                  <c:v>-0.68970026721945032</c:v>
                </c:pt>
                <c:pt idx="2034">
                  <c:v>-0.68980038882000372</c:v>
                </c:pt>
                <c:pt idx="2035">
                  <c:v>-0.68729957401956199</c:v>
                </c:pt>
                <c:pt idx="2036">
                  <c:v>-0.69120000345719745</c:v>
                </c:pt>
                <c:pt idx="2037">
                  <c:v>-0.68949999602045864</c:v>
                </c:pt>
                <c:pt idx="2038">
                  <c:v>-0.69010033131053206</c:v>
                </c:pt>
                <c:pt idx="2039">
                  <c:v>-0.68870036518637789</c:v>
                </c:pt>
                <c:pt idx="2040">
                  <c:v>-0.69659982805751497</c:v>
                </c:pt>
                <c:pt idx="2041">
                  <c:v>-0.70070000315172365</c:v>
                </c:pt>
                <c:pt idx="2042">
                  <c:v>-0.7017000062041916</c:v>
                </c:pt>
                <c:pt idx="2043">
                  <c:v>-0.70150052809913177</c:v>
                </c:pt>
                <c:pt idx="2044">
                  <c:v>-0.70080064902867889</c:v>
                </c:pt>
                <c:pt idx="2045">
                  <c:v>-0.70149983593000798</c:v>
                </c:pt>
                <c:pt idx="2046">
                  <c:v>-0.70549999611830572</c:v>
                </c:pt>
                <c:pt idx="2047">
                  <c:v>-0.70449999919219408</c:v>
                </c:pt>
                <c:pt idx="2048">
                  <c:v>-0.70630022711702622</c:v>
                </c:pt>
                <c:pt idx="2049">
                  <c:v>-0.71030013737617992</c:v>
                </c:pt>
                <c:pt idx="2050">
                  <c:v>-0.71289971440273803</c:v>
                </c:pt>
                <c:pt idx="2051">
                  <c:v>-0.71459999516082462</c:v>
                </c:pt>
                <c:pt idx="2052">
                  <c:v>-0.71390000398241682</c:v>
                </c:pt>
                <c:pt idx="2053">
                  <c:v>-0.7118005804150016</c:v>
                </c:pt>
                <c:pt idx="2054">
                  <c:v>-0.71050064342853148</c:v>
                </c:pt>
                <c:pt idx="2055">
                  <c:v>-0.71150019775086548</c:v>
                </c:pt>
                <c:pt idx="2056">
                  <c:v>-0.71439999623544281</c:v>
                </c:pt>
                <c:pt idx="2057">
                  <c:v>-0.70759999390429584</c:v>
                </c:pt>
                <c:pt idx="2058">
                  <c:v>-0.70220069089555182</c:v>
                </c:pt>
                <c:pt idx="2059">
                  <c:v>-0.70120023337221937</c:v>
                </c:pt>
                <c:pt idx="2060">
                  <c:v>-0.70129963327053702</c:v>
                </c:pt>
                <c:pt idx="2061">
                  <c:v>-0.70140000987157691</c:v>
                </c:pt>
                <c:pt idx="2062">
                  <c:v>-0.69990000515099382</c:v>
                </c:pt>
                <c:pt idx="2063">
                  <c:v>-0.69980070214660373</c:v>
                </c:pt>
                <c:pt idx="2064">
                  <c:v>-0.69970025782822631</c:v>
                </c:pt>
                <c:pt idx="2065">
                  <c:v>-0.70119937630079221</c:v>
                </c:pt>
                <c:pt idx="2066">
                  <c:v>-0.70070000724808779</c:v>
                </c:pt>
                <c:pt idx="2067">
                  <c:v>-0.70380000353179639</c:v>
                </c:pt>
                <c:pt idx="2068">
                  <c:v>-0.7078998548531672</c:v>
                </c:pt>
                <c:pt idx="2069">
                  <c:v>-0.70600064803147689</c:v>
                </c:pt>
                <c:pt idx="2070">
                  <c:v>-0.70909984946774784</c:v>
                </c:pt>
                <c:pt idx="2071">
                  <c:v>-0.70859999814274488</c:v>
                </c:pt>
                <c:pt idx="2072">
                  <c:v>-0.70800001067982521</c:v>
                </c:pt>
                <c:pt idx="2073">
                  <c:v>-0.70999994125304511</c:v>
                </c:pt>
                <c:pt idx="2074">
                  <c:v>-0.71080028162396047</c:v>
                </c:pt>
                <c:pt idx="2075">
                  <c:v>-0.71409990673419088</c:v>
                </c:pt>
                <c:pt idx="2076">
                  <c:v>-0.71589998598210514</c:v>
                </c:pt>
                <c:pt idx="2077">
                  <c:v>-0.71749999547319021</c:v>
                </c:pt>
                <c:pt idx="2078">
                  <c:v>-0.72129971471440513</c:v>
                </c:pt>
                <c:pt idx="2079">
                  <c:v>-0.72040024066518527</c:v>
                </c:pt>
                <c:pt idx="2080">
                  <c:v>-0.72059933338459814</c:v>
                </c:pt>
                <c:pt idx="2081">
                  <c:v>-0.7171999907513964</c:v>
                </c:pt>
                <c:pt idx="2082">
                  <c:v>-0.71529999280028278</c:v>
                </c:pt>
                <c:pt idx="2083">
                  <c:v>-0.7152004222443793</c:v>
                </c:pt>
                <c:pt idx="2084">
                  <c:v>-0.71410039482725551</c:v>
                </c:pt>
                <c:pt idx="2085">
                  <c:v>-0.71449964976636693</c:v>
                </c:pt>
                <c:pt idx="2086">
                  <c:v>-0.71329999995941762</c:v>
                </c:pt>
                <c:pt idx="2087">
                  <c:v>-0.70790000777196838</c:v>
                </c:pt>
                <c:pt idx="2088">
                  <c:v>-0.706900450422836</c:v>
                </c:pt>
                <c:pt idx="2089">
                  <c:v>-0.70560040641430533</c:v>
                </c:pt>
                <c:pt idx="2090">
                  <c:v>-0.7052994981277152</c:v>
                </c:pt>
                <c:pt idx="2091">
                  <c:v>-0.70499999361345544</c:v>
                </c:pt>
                <c:pt idx="2092">
                  <c:v>-0.70660000343923457</c:v>
                </c:pt>
                <c:pt idx="2093">
                  <c:v>-0.70910008269129321</c:v>
                </c:pt>
                <c:pt idx="2094">
                  <c:v>-0.70430066386325052</c:v>
                </c:pt>
                <c:pt idx="2095">
                  <c:v>-0.70019975423929282</c:v>
                </c:pt>
                <c:pt idx="2096">
                  <c:v>-0.70029999537655385</c:v>
                </c:pt>
                <c:pt idx="2097">
                  <c:v>-0.69900000387133332</c:v>
                </c:pt>
                <c:pt idx="2098">
                  <c:v>-0.69890062160266098</c:v>
                </c:pt>
                <c:pt idx="2099">
                  <c:v>-0.69610085463500582</c:v>
                </c:pt>
                <c:pt idx="2100">
                  <c:v>-0.69649925685371272</c:v>
                </c:pt>
                <c:pt idx="2101">
                  <c:v>-0.69439999347378034</c:v>
                </c:pt>
                <c:pt idx="2102">
                  <c:v>-0.69559999618650181</c:v>
                </c:pt>
                <c:pt idx="2103">
                  <c:v>-0.69480027694953606</c:v>
                </c:pt>
                <c:pt idx="2104">
                  <c:v>-0.69310043816949474</c:v>
                </c:pt>
                <c:pt idx="2105">
                  <c:v>-0.69219997354230145</c:v>
                </c:pt>
                <c:pt idx="2106">
                  <c:v>-0.69469998675049283</c:v>
                </c:pt>
                <c:pt idx="2107">
                  <c:v>-0.6933000145436381</c:v>
                </c:pt>
                <c:pt idx="2108">
                  <c:v>-0.69500025568413548</c:v>
                </c:pt>
                <c:pt idx="2109">
                  <c:v>-0.69470057878788793</c:v>
                </c:pt>
                <c:pt idx="2110">
                  <c:v>-0.6938994615629781</c:v>
                </c:pt>
                <c:pt idx="2111">
                  <c:v>-0.69259999666974181</c:v>
                </c:pt>
                <c:pt idx="2112">
                  <c:v>-0.69209999533632072</c:v>
                </c:pt>
                <c:pt idx="2113">
                  <c:v>-0.69040059986582492</c:v>
                </c:pt>
                <c:pt idx="2114">
                  <c:v>-0.68830067439557752</c:v>
                </c:pt>
                <c:pt idx="2115">
                  <c:v>-0.69019990258675534</c:v>
                </c:pt>
                <c:pt idx="2116">
                  <c:v>-0.69269999504467705</c:v>
                </c:pt>
                <c:pt idx="2117">
                  <c:v>-0.69049998693662928</c:v>
                </c:pt>
                <c:pt idx="2118">
                  <c:v>-0.69480009598919423</c:v>
                </c:pt>
                <c:pt idx="2119">
                  <c:v>-0.69600066394923488</c:v>
                </c:pt>
                <c:pt idx="2120">
                  <c:v>-0.69329932051186915</c:v>
                </c:pt>
                <c:pt idx="2121">
                  <c:v>-0.69080000429676147</c:v>
                </c:pt>
                <c:pt idx="2122">
                  <c:v>-0.69049999990966171</c:v>
                </c:pt>
                <c:pt idx="2123">
                  <c:v>-0.69299998669885099</c:v>
                </c:pt>
                <c:pt idx="2124">
                  <c:v>-0.69350009575282456</c:v>
                </c:pt>
                <c:pt idx="2125">
                  <c:v>-0.69859964195347857</c:v>
                </c:pt>
                <c:pt idx="2126">
                  <c:v>-0.69980000534269493</c:v>
                </c:pt>
                <c:pt idx="2127">
                  <c:v>-0.70130001178040402</c:v>
                </c:pt>
                <c:pt idx="2128">
                  <c:v>-0.69770089707890293</c:v>
                </c:pt>
                <c:pt idx="2129">
                  <c:v>-0.69470098076271825</c:v>
                </c:pt>
                <c:pt idx="2130">
                  <c:v>-0.69609962272807024</c:v>
                </c:pt>
                <c:pt idx="2131">
                  <c:v>-0.695400012540631</c:v>
                </c:pt>
                <c:pt idx="2132">
                  <c:v>-0.69360001425957307</c:v>
                </c:pt>
                <c:pt idx="2133">
                  <c:v>-0.68980047011427814</c:v>
                </c:pt>
                <c:pt idx="2134">
                  <c:v>-0.68820057139964774</c:v>
                </c:pt>
                <c:pt idx="2135">
                  <c:v>-0.69129931226052577</c:v>
                </c:pt>
                <c:pt idx="2136">
                  <c:v>-0.68799999604379991</c:v>
                </c:pt>
                <c:pt idx="2137">
                  <c:v>-0.68520000758871902</c:v>
                </c:pt>
                <c:pt idx="2138">
                  <c:v>-0.68280051627516514</c:v>
                </c:pt>
                <c:pt idx="2139">
                  <c:v>-0.6831005447456846</c:v>
                </c:pt>
                <c:pt idx="2140">
                  <c:v>-0.68209969268355053</c:v>
                </c:pt>
                <c:pt idx="2141">
                  <c:v>-0.68179998665436869</c:v>
                </c:pt>
                <c:pt idx="2142">
                  <c:v>-0.68219998631684575</c:v>
                </c:pt>
                <c:pt idx="2143">
                  <c:v>-0.68270017462054966</c:v>
                </c:pt>
                <c:pt idx="2144">
                  <c:v>-0.68609991655830527</c:v>
                </c:pt>
                <c:pt idx="2145">
                  <c:v>-0.68259912309440551</c:v>
                </c:pt>
                <c:pt idx="2146">
                  <c:v>-0.67959999518643599</c:v>
                </c:pt>
                <c:pt idx="2147">
                  <c:v>-0.68370000128925312</c:v>
                </c:pt>
                <c:pt idx="2148">
                  <c:v>-0.68460000128834508</c:v>
                </c:pt>
                <c:pt idx="2149">
                  <c:v>-0.68880016317416448</c:v>
                </c:pt>
                <c:pt idx="2150">
                  <c:v>-0.69309959016391076</c:v>
                </c:pt>
                <c:pt idx="2151">
                  <c:v>-0.69289999319153139</c:v>
                </c:pt>
                <c:pt idx="2152">
                  <c:v>-0.69409998913761228</c:v>
                </c:pt>
                <c:pt idx="2153">
                  <c:v>-0.69400039215543075</c:v>
                </c:pt>
                <c:pt idx="2154">
                  <c:v>-0.69030070171720581</c:v>
                </c:pt>
                <c:pt idx="2155">
                  <c:v>-0.68970012092904653</c:v>
                </c:pt>
                <c:pt idx="2156">
                  <c:v>-0.69369997225294355</c:v>
                </c:pt>
                <c:pt idx="2157">
                  <c:v>-0.69289997768646572</c:v>
                </c:pt>
                <c:pt idx="2158">
                  <c:v>-0.69719976635678904</c:v>
                </c:pt>
                <c:pt idx="2159">
                  <c:v>-0.70089988251129398</c:v>
                </c:pt>
                <c:pt idx="2160">
                  <c:v>-0.70409940194804221</c:v>
                </c:pt>
                <c:pt idx="2161">
                  <c:v>-0.70190000649017747</c:v>
                </c:pt>
                <c:pt idx="2162">
                  <c:v>-0.7037000058189733</c:v>
                </c:pt>
                <c:pt idx="2163">
                  <c:v>-0.70270074244035641</c:v>
                </c:pt>
                <c:pt idx="2164">
                  <c:v>-0.70110084305633791</c:v>
                </c:pt>
                <c:pt idx="2165">
                  <c:v>-0.6993996563978726</c:v>
                </c:pt>
                <c:pt idx="2166">
                  <c:v>-0.69970000658213394</c:v>
                </c:pt>
                <c:pt idx="2167">
                  <c:v>-0.69960000897117425</c:v>
                </c:pt>
                <c:pt idx="2168">
                  <c:v>-0.70139996595389675</c:v>
                </c:pt>
                <c:pt idx="2169">
                  <c:v>-0.70030031614442123</c:v>
                </c:pt>
                <c:pt idx="2170">
                  <c:v>-0.69819966221257346</c:v>
                </c:pt>
                <c:pt idx="2171">
                  <c:v>-0.69759999580855947</c:v>
                </c:pt>
                <c:pt idx="2172">
                  <c:v>-0.69940000867791241</c:v>
                </c:pt>
                <c:pt idx="2173">
                  <c:v>-0.69870047436415916</c:v>
                </c:pt>
                <c:pt idx="2174">
                  <c:v>-0.69980014620523434</c:v>
                </c:pt>
                <c:pt idx="2175">
                  <c:v>-0.70229938421834959</c:v>
                </c:pt>
                <c:pt idx="2176">
                  <c:v>-0.70330001516413176</c:v>
                </c:pt>
                <c:pt idx="2177">
                  <c:v>-0.70050001011259155</c:v>
                </c:pt>
                <c:pt idx="2178">
                  <c:v>-0.70200018520699814</c:v>
                </c:pt>
                <c:pt idx="2179">
                  <c:v>-0.70080013848200906</c:v>
                </c:pt>
                <c:pt idx="2180">
                  <c:v>-0.70219990921759745</c:v>
                </c:pt>
                <c:pt idx="2181">
                  <c:v>-0.70530000505823409</c:v>
                </c:pt>
                <c:pt idx="2182">
                  <c:v>-0.70769997730531031</c:v>
                </c:pt>
                <c:pt idx="2183">
                  <c:v>-0.70740043316618539</c:v>
                </c:pt>
                <c:pt idx="2184">
                  <c:v>-0.70770064688258572</c:v>
                </c:pt>
                <c:pt idx="2185">
                  <c:v>-0.70649916830734583</c:v>
                </c:pt>
                <c:pt idx="2186">
                  <c:v>-0.70019998416682938</c:v>
                </c:pt>
                <c:pt idx="2187">
                  <c:v>-0.69920002584694885</c:v>
                </c:pt>
                <c:pt idx="2188">
                  <c:v>-0.69430091114190873</c:v>
                </c:pt>
                <c:pt idx="2189">
                  <c:v>-0.69940045633848058</c:v>
                </c:pt>
                <c:pt idx="2190">
                  <c:v>-0.70389912777318386</c:v>
                </c:pt>
                <c:pt idx="2191">
                  <c:v>-0.70489998665289022</c:v>
                </c:pt>
                <c:pt idx="2192">
                  <c:v>-0.70640002832806204</c:v>
                </c:pt>
                <c:pt idx="2193">
                  <c:v>-0.70750084419705672</c:v>
                </c:pt>
                <c:pt idx="2194">
                  <c:v>-0.71290071993280435</c:v>
                </c:pt>
                <c:pt idx="2195">
                  <c:v>-0.71389905882097082</c:v>
                </c:pt>
                <c:pt idx="2196">
                  <c:v>-0.71409999694878934</c:v>
                </c:pt>
                <c:pt idx="2197">
                  <c:v>-0.71519998274743557</c:v>
                </c:pt>
                <c:pt idx="2198">
                  <c:v>-0.71850058728159638</c:v>
                </c:pt>
                <c:pt idx="2199">
                  <c:v>-0.7239003942522686</c:v>
                </c:pt>
                <c:pt idx="2200">
                  <c:v>-0.7248991503729485</c:v>
                </c:pt>
                <c:pt idx="2201">
                  <c:v>-0.72540002585446928</c:v>
                </c:pt>
                <c:pt idx="2202">
                  <c:v>-0.72369998083013343</c:v>
                </c:pt>
                <c:pt idx="2203">
                  <c:v>-0.72370085630973335</c:v>
                </c:pt>
                <c:pt idx="2204">
                  <c:v>-0.72250091696332674</c:v>
                </c:pt>
                <c:pt idx="2205">
                  <c:v>-0.71969966564211063</c:v>
                </c:pt>
                <c:pt idx="2206">
                  <c:v>-0.72339999924588483</c:v>
                </c:pt>
                <c:pt idx="2207">
                  <c:v>-0.7262000022965367</c:v>
                </c:pt>
                <c:pt idx="2208">
                  <c:v>-0.72040086117340252</c:v>
                </c:pt>
                <c:pt idx="2209">
                  <c:v>-0.7191010010719765</c:v>
                </c:pt>
                <c:pt idx="2210">
                  <c:v>-0.71769903279346181</c:v>
                </c:pt>
                <c:pt idx="2211">
                  <c:v>-0.71710001392784761</c:v>
                </c:pt>
                <c:pt idx="2212">
                  <c:v>-0.72300000648829155</c:v>
                </c:pt>
                <c:pt idx="2213">
                  <c:v>-0.72300074310624041</c:v>
                </c:pt>
                <c:pt idx="2214">
                  <c:v>-0.72100066862185486</c:v>
                </c:pt>
                <c:pt idx="2215">
                  <c:v>-0.71939969330560416</c:v>
                </c:pt>
                <c:pt idx="2216">
                  <c:v>-0.72050001707975753</c:v>
                </c:pt>
                <c:pt idx="2217">
                  <c:v>-0.72339997577364556</c:v>
                </c:pt>
                <c:pt idx="2218">
                  <c:v>-0.7210007720059366</c:v>
                </c:pt>
                <c:pt idx="2219">
                  <c:v>-0.72270111036777962</c:v>
                </c:pt>
                <c:pt idx="2220">
                  <c:v>-0.7195997337330482</c:v>
                </c:pt>
                <c:pt idx="2221">
                  <c:v>-0.7213000145056867</c:v>
                </c:pt>
                <c:pt idx="2222">
                  <c:v>-0.72820001754735131</c:v>
                </c:pt>
                <c:pt idx="2223">
                  <c:v>-0.72950047340418678</c:v>
                </c:pt>
                <c:pt idx="2224">
                  <c:v>-0.7323004524296266</c:v>
                </c:pt>
                <c:pt idx="2225">
                  <c:v>-0.73619993191096</c:v>
                </c:pt>
                <c:pt idx="2226">
                  <c:v>-0.73889998474624008</c:v>
                </c:pt>
                <c:pt idx="2227">
                  <c:v>-0.73849998951482121</c:v>
                </c:pt>
                <c:pt idx="2228">
                  <c:v>-0.73490097065223381</c:v>
                </c:pt>
                <c:pt idx="2229">
                  <c:v>-0.73570092869340442</c:v>
                </c:pt>
                <c:pt idx="2230">
                  <c:v>-0.73619963570672553</c:v>
                </c:pt>
                <c:pt idx="2231">
                  <c:v>-0.73549999571696389</c:v>
                </c:pt>
                <c:pt idx="2232">
                  <c:v>-0.73709997406695038</c:v>
                </c:pt>
                <c:pt idx="2233">
                  <c:v>-0.73540082311956212</c:v>
                </c:pt>
                <c:pt idx="2234">
                  <c:v>-0.73660063619900029</c:v>
                </c:pt>
                <c:pt idx="2235">
                  <c:v>-0.73679949560755631</c:v>
                </c:pt>
                <c:pt idx="2236">
                  <c:v>-0.73619998769572703</c:v>
                </c:pt>
                <c:pt idx="2237">
                  <c:v>-0.73909999990428332</c:v>
                </c:pt>
                <c:pt idx="2238">
                  <c:v>-0.74350070028594928</c:v>
                </c:pt>
                <c:pt idx="2239">
                  <c:v>-0.7414010982538457</c:v>
                </c:pt>
                <c:pt idx="2240">
                  <c:v>-0.73379980087338481</c:v>
                </c:pt>
                <c:pt idx="2241">
                  <c:v>-0.73560001898295013</c:v>
                </c:pt>
                <c:pt idx="2242">
                  <c:v>-0.73209997091908008</c:v>
                </c:pt>
                <c:pt idx="2243">
                  <c:v>-0.73090037393558305</c:v>
                </c:pt>
                <c:pt idx="2244">
                  <c:v>-0.73150044574867934</c:v>
                </c:pt>
                <c:pt idx="2245">
                  <c:v>-0.72989977588440524</c:v>
                </c:pt>
                <c:pt idx="2246">
                  <c:v>-0.73089998722571181</c:v>
                </c:pt>
                <c:pt idx="2247">
                  <c:v>-0.7307000031505595</c:v>
                </c:pt>
                <c:pt idx="2248">
                  <c:v>-0.72920071335101966</c:v>
                </c:pt>
                <c:pt idx="2249">
                  <c:v>-0.73120077772910008</c:v>
                </c:pt>
                <c:pt idx="2250">
                  <c:v>-0.72949942818377167</c:v>
                </c:pt>
                <c:pt idx="2251">
                  <c:v>-0.72769997311115731</c:v>
                </c:pt>
                <c:pt idx="2252">
                  <c:v>-0.72249997854669346</c:v>
                </c:pt>
                <c:pt idx="2253">
                  <c:v>-0.71890038157289382</c:v>
                </c:pt>
                <c:pt idx="2254">
                  <c:v>-0.7159003145279712</c:v>
                </c:pt>
                <c:pt idx="2255">
                  <c:v>-0.71599926367343869</c:v>
                </c:pt>
                <c:pt idx="2256">
                  <c:v>-0.71489998369361274</c:v>
                </c:pt>
                <c:pt idx="2257">
                  <c:v>-0.71699998607800808</c:v>
                </c:pt>
                <c:pt idx="2258">
                  <c:v>-0.71870041552028852</c:v>
                </c:pt>
                <c:pt idx="2259">
                  <c:v>-0.72150037489336682</c:v>
                </c:pt>
                <c:pt idx="2260">
                  <c:v>-0.72269957532989793</c:v>
                </c:pt>
                <c:pt idx="2261">
                  <c:v>-0.72359997835883405</c:v>
                </c:pt>
                <c:pt idx="2262">
                  <c:v>-0.72539999055879889</c:v>
                </c:pt>
                <c:pt idx="2263">
                  <c:v>-0.72290079660888296</c:v>
                </c:pt>
                <c:pt idx="2264">
                  <c:v>-0.72310068894148571</c:v>
                </c:pt>
                <c:pt idx="2265">
                  <c:v>-0.72389940882567316</c:v>
                </c:pt>
                <c:pt idx="2266">
                  <c:v>-0.72889998693426605</c:v>
                </c:pt>
                <c:pt idx="2267">
                  <c:v>-0.72600000019156141</c:v>
                </c:pt>
                <c:pt idx="2268">
                  <c:v>-0.72490139418368926</c:v>
                </c:pt>
                <c:pt idx="2269">
                  <c:v>-0.72480117273516953</c:v>
                </c:pt>
                <c:pt idx="2270">
                  <c:v>-0.72299854441371281</c:v>
                </c:pt>
                <c:pt idx="2271">
                  <c:v>-0.71919999123201706</c:v>
                </c:pt>
                <c:pt idx="2272">
                  <c:v>-0.71750002718181349</c:v>
                </c:pt>
                <c:pt idx="2273">
                  <c:v>-0.71220195627392968</c:v>
                </c:pt>
                <c:pt idx="2274">
                  <c:v>-0.71800023385003442</c:v>
                </c:pt>
                <c:pt idx="2275">
                  <c:v>-0.72059887552313739</c:v>
                </c:pt>
                <c:pt idx="2276">
                  <c:v>-0.71800001516385237</c:v>
                </c:pt>
                <c:pt idx="2277">
                  <c:v>-0.715599994189688</c:v>
                </c:pt>
                <c:pt idx="2278">
                  <c:v>-0.71620105457986938</c:v>
                </c:pt>
                <c:pt idx="2279">
                  <c:v>-0.71200127678457648</c:v>
                </c:pt>
                <c:pt idx="2280">
                  <c:v>-0.71189748955657706</c:v>
                </c:pt>
                <c:pt idx="2281">
                  <c:v>-0.70279998017213074</c:v>
                </c:pt>
                <c:pt idx="2282">
                  <c:v>-0.69439997176959878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0-6BF1-460C-87D2-B20A29BB8BC3}"/>
            </c:ext>
          </c:extLst>
        </c:ser>
        <c:ser>
          <c:idx val="1"/>
          <c:order val="1"/>
          <c:spPr>
            <a:ln w="12700" cap="rnd">
              <a:solidFill>
                <a:srgbClr val="FAA43A"/>
              </a:solidFill>
              <a:round/>
            </a:ln>
            <a:effectLst/>
          </c:spPr>
          <c:marker>
            <c:symbol val="none"/>
          </c:marker>
          <c:xVal>
            <c:numRef>
              <c:f>sheet1!$C$1:$C$2283</c:f>
              <c:numCache>
                <c:formatCode>General</c:formatCode>
                <c:ptCount val="2283"/>
                <c:pt idx="0">
                  <c:v>-38.200000762939453</c:v>
                </c:pt>
                <c:pt idx="1">
                  <c:v>-38.099998474121094</c:v>
                </c:pt>
                <c:pt idx="2">
                  <c:v>-38</c:v>
                </c:pt>
                <c:pt idx="3">
                  <c:v>-37.899997711181641</c:v>
                </c:pt>
                <c:pt idx="4">
                  <c:v>-37.799999237060547</c:v>
                </c:pt>
                <c:pt idx="5">
                  <c:v>-37.700000762939453</c:v>
                </c:pt>
                <c:pt idx="6">
                  <c:v>-37.599998474121094</c:v>
                </c:pt>
                <c:pt idx="7">
                  <c:v>-37.5</c:v>
                </c:pt>
                <c:pt idx="8">
                  <c:v>-37.399997711181641</c:v>
                </c:pt>
                <c:pt idx="9">
                  <c:v>-37.299999237060547</c:v>
                </c:pt>
                <c:pt idx="10">
                  <c:v>-37.200000762939453</c:v>
                </c:pt>
                <c:pt idx="11">
                  <c:v>-37.099998474121094</c:v>
                </c:pt>
                <c:pt idx="12">
                  <c:v>-37</c:v>
                </c:pt>
                <c:pt idx="13">
                  <c:v>-36.899997711181641</c:v>
                </c:pt>
                <c:pt idx="14">
                  <c:v>-36.799999237060547</c:v>
                </c:pt>
                <c:pt idx="15">
                  <c:v>-36.700000762939453</c:v>
                </c:pt>
                <c:pt idx="16">
                  <c:v>-36.599998474121094</c:v>
                </c:pt>
                <c:pt idx="17">
                  <c:v>-36.5</c:v>
                </c:pt>
                <c:pt idx="18">
                  <c:v>-36.399997711181641</c:v>
                </c:pt>
                <c:pt idx="19">
                  <c:v>-36.299999237060547</c:v>
                </c:pt>
                <c:pt idx="20">
                  <c:v>-36.200000762939453</c:v>
                </c:pt>
                <c:pt idx="21">
                  <c:v>-36.099998474121094</c:v>
                </c:pt>
                <c:pt idx="22">
                  <c:v>-36</c:v>
                </c:pt>
                <c:pt idx="23">
                  <c:v>-35.899997711181641</c:v>
                </c:pt>
                <c:pt idx="24">
                  <c:v>-35.799999237060547</c:v>
                </c:pt>
                <c:pt idx="25">
                  <c:v>-35.700000762939453</c:v>
                </c:pt>
                <c:pt idx="26">
                  <c:v>-35.599998474121094</c:v>
                </c:pt>
                <c:pt idx="27">
                  <c:v>-35.5</c:v>
                </c:pt>
                <c:pt idx="28">
                  <c:v>-35.399997711181641</c:v>
                </c:pt>
                <c:pt idx="29">
                  <c:v>-35.299999237060547</c:v>
                </c:pt>
                <c:pt idx="30">
                  <c:v>-35.200000762939453</c:v>
                </c:pt>
                <c:pt idx="31">
                  <c:v>-35.099998474121094</c:v>
                </c:pt>
                <c:pt idx="32">
                  <c:v>-35</c:v>
                </c:pt>
                <c:pt idx="33">
                  <c:v>-34.899997711181641</c:v>
                </c:pt>
                <c:pt idx="34">
                  <c:v>-34.799999237060547</c:v>
                </c:pt>
                <c:pt idx="35">
                  <c:v>-34.700000762939453</c:v>
                </c:pt>
                <c:pt idx="36">
                  <c:v>-34.599998474121094</c:v>
                </c:pt>
                <c:pt idx="37">
                  <c:v>-34.5</c:v>
                </c:pt>
                <c:pt idx="38">
                  <c:v>-34.399997711181641</c:v>
                </c:pt>
                <c:pt idx="39">
                  <c:v>-34.299999237060547</c:v>
                </c:pt>
                <c:pt idx="40">
                  <c:v>-34.200000762939453</c:v>
                </c:pt>
                <c:pt idx="41">
                  <c:v>-34.099998474121094</c:v>
                </c:pt>
                <c:pt idx="42">
                  <c:v>-34</c:v>
                </c:pt>
                <c:pt idx="43">
                  <c:v>-33.899997711181641</c:v>
                </c:pt>
                <c:pt idx="44">
                  <c:v>-33.799999237060547</c:v>
                </c:pt>
                <c:pt idx="45">
                  <c:v>-33.700000762939453</c:v>
                </c:pt>
                <c:pt idx="46">
                  <c:v>-33.599998474121094</c:v>
                </c:pt>
                <c:pt idx="47">
                  <c:v>-33.5</c:v>
                </c:pt>
                <c:pt idx="48">
                  <c:v>-33.399997711181641</c:v>
                </c:pt>
                <c:pt idx="49">
                  <c:v>-33.299999237060547</c:v>
                </c:pt>
                <c:pt idx="50">
                  <c:v>-33.200000762939453</c:v>
                </c:pt>
                <c:pt idx="51">
                  <c:v>-33.099998474121094</c:v>
                </c:pt>
                <c:pt idx="52">
                  <c:v>-33</c:v>
                </c:pt>
                <c:pt idx="53">
                  <c:v>-32.899997711181641</c:v>
                </c:pt>
                <c:pt idx="54">
                  <c:v>-32.799999237060547</c:v>
                </c:pt>
                <c:pt idx="55">
                  <c:v>-32.700000762939453</c:v>
                </c:pt>
                <c:pt idx="56">
                  <c:v>-32.599998474121094</c:v>
                </c:pt>
                <c:pt idx="57">
                  <c:v>-32.5</c:v>
                </c:pt>
                <c:pt idx="58">
                  <c:v>-32.399997711181641</c:v>
                </c:pt>
                <c:pt idx="59">
                  <c:v>-32.299999237060547</c:v>
                </c:pt>
                <c:pt idx="60">
                  <c:v>-32.200000762939453</c:v>
                </c:pt>
                <c:pt idx="61">
                  <c:v>-32.099998474121094</c:v>
                </c:pt>
                <c:pt idx="62">
                  <c:v>-32</c:v>
                </c:pt>
                <c:pt idx="63">
                  <c:v>-31.899999618530273</c:v>
                </c:pt>
                <c:pt idx="64">
                  <c:v>-31.799999237060547</c:v>
                </c:pt>
                <c:pt idx="65">
                  <c:v>-31.69999885559082</c:v>
                </c:pt>
                <c:pt idx="66">
                  <c:v>-31.599998474121094</c:v>
                </c:pt>
                <c:pt idx="67">
                  <c:v>-31.5</c:v>
                </c:pt>
                <c:pt idx="68">
                  <c:v>-31.399999618530273</c:v>
                </c:pt>
                <c:pt idx="69">
                  <c:v>-31.299999237060547</c:v>
                </c:pt>
                <c:pt idx="70">
                  <c:v>-31.19999885559082</c:v>
                </c:pt>
                <c:pt idx="71">
                  <c:v>-31.099998474121094</c:v>
                </c:pt>
                <c:pt idx="72">
                  <c:v>-31</c:v>
                </c:pt>
                <c:pt idx="73">
                  <c:v>-30.899999618530273</c:v>
                </c:pt>
                <c:pt idx="74">
                  <c:v>-30.799999237060547</c:v>
                </c:pt>
                <c:pt idx="75">
                  <c:v>-30.69999885559082</c:v>
                </c:pt>
                <c:pt idx="76">
                  <c:v>-30.599998474121094</c:v>
                </c:pt>
                <c:pt idx="77">
                  <c:v>-30.5</c:v>
                </c:pt>
                <c:pt idx="78">
                  <c:v>-30.399999618530273</c:v>
                </c:pt>
                <c:pt idx="79">
                  <c:v>-30.299999237060547</c:v>
                </c:pt>
                <c:pt idx="80">
                  <c:v>-30.19999885559082</c:v>
                </c:pt>
                <c:pt idx="81">
                  <c:v>-30.099998474121094</c:v>
                </c:pt>
                <c:pt idx="82">
                  <c:v>-30</c:v>
                </c:pt>
                <c:pt idx="83">
                  <c:v>-29.899999618530273</c:v>
                </c:pt>
                <c:pt idx="84">
                  <c:v>-29.799999237060547</c:v>
                </c:pt>
                <c:pt idx="85">
                  <c:v>-29.69999885559082</c:v>
                </c:pt>
                <c:pt idx="86">
                  <c:v>-29.599998474121094</c:v>
                </c:pt>
                <c:pt idx="87">
                  <c:v>-29.5</c:v>
                </c:pt>
                <c:pt idx="88">
                  <c:v>-29.399999618530273</c:v>
                </c:pt>
                <c:pt idx="89">
                  <c:v>-29.299999237060547</c:v>
                </c:pt>
                <c:pt idx="90">
                  <c:v>-29.19999885559082</c:v>
                </c:pt>
                <c:pt idx="91">
                  <c:v>-29.099998474121094</c:v>
                </c:pt>
                <c:pt idx="92">
                  <c:v>-29</c:v>
                </c:pt>
                <c:pt idx="93">
                  <c:v>-28.899999618530273</c:v>
                </c:pt>
                <c:pt idx="94">
                  <c:v>-28.799999237060547</c:v>
                </c:pt>
                <c:pt idx="95">
                  <c:v>-28.69999885559082</c:v>
                </c:pt>
                <c:pt idx="96">
                  <c:v>-28.599998474121094</c:v>
                </c:pt>
                <c:pt idx="97">
                  <c:v>-28.5</c:v>
                </c:pt>
                <c:pt idx="98">
                  <c:v>-28.399999618530273</c:v>
                </c:pt>
                <c:pt idx="99">
                  <c:v>-28.299999237060547</c:v>
                </c:pt>
                <c:pt idx="100">
                  <c:v>-28.19999885559082</c:v>
                </c:pt>
                <c:pt idx="101">
                  <c:v>-28.099998474121094</c:v>
                </c:pt>
                <c:pt idx="102">
                  <c:v>-28</c:v>
                </c:pt>
                <c:pt idx="103">
                  <c:v>-27.899999618530273</c:v>
                </c:pt>
                <c:pt idx="104">
                  <c:v>-27.799999237060547</c:v>
                </c:pt>
                <c:pt idx="105">
                  <c:v>-27.69999885559082</c:v>
                </c:pt>
                <c:pt idx="106">
                  <c:v>-27.599998474121094</c:v>
                </c:pt>
                <c:pt idx="107">
                  <c:v>-27.5</c:v>
                </c:pt>
                <c:pt idx="108">
                  <c:v>-27.399999618530273</c:v>
                </c:pt>
                <c:pt idx="109">
                  <c:v>-27.299999237060547</c:v>
                </c:pt>
                <c:pt idx="110">
                  <c:v>-27.19999885559082</c:v>
                </c:pt>
                <c:pt idx="111">
                  <c:v>-27.099998474121094</c:v>
                </c:pt>
                <c:pt idx="112">
                  <c:v>-27</c:v>
                </c:pt>
                <c:pt idx="113">
                  <c:v>-26.899999618530273</c:v>
                </c:pt>
                <c:pt idx="114">
                  <c:v>-26.799999237060547</c:v>
                </c:pt>
                <c:pt idx="115">
                  <c:v>-26.69999885559082</c:v>
                </c:pt>
                <c:pt idx="116">
                  <c:v>-26.599998474121094</c:v>
                </c:pt>
                <c:pt idx="117">
                  <c:v>-26.5</c:v>
                </c:pt>
                <c:pt idx="118">
                  <c:v>-26.399999618530273</c:v>
                </c:pt>
                <c:pt idx="119">
                  <c:v>-26.299999237060547</c:v>
                </c:pt>
                <c:pt idx="120">
                  <c:v>-26.19999885559082</c:v>
                </c:pt>
                <c:pt idx="121">
                  <c:v>-26.099998474121094</c:v>
                </c:pt>
                <c:pt idx="122">
                  <c:v>-26</c:v>
                </c:pt>
                <c:pt idx="123">
                  <c:v>-25.899999618530273</c:v>
                </c:pt>
                <c:pt idx="124">
                  <c:v>-25.799999237060547</c:v>
                </c:pt>
                <c:pt idx="125">
                  <c:v>-25.69999885559082</c:v>
                </c:pt>
                <c:pt idx="126">
                  <c:v>-25.599998474121094</c:v>
                </c:pt>
                <c:pt idx="127">
                  <c:v>-25.5</c:v>
                </c:pt>
                <c:pt idx="128">
                  <c:v>-25.399999618530273</c:v>
                </c:pt>
                <c:pt idx="129">
                  <c:v>-25.299999237060547</c:v>
                </c:pt>
                <c:pt idx="130">
                  <c:v>-25.19999885559082</c:v>
                </c:pt>
                <c:pt idx="131">
                  <c:v>-25.099998474121094</c:v>
                </c:pt>
                <c:pt idx="132">
                  <c:v>-25</c:v>
                </c:pt>
                <c:pt idx="133">
                  <c:v>-24.899999618530273</c:v>
                </c:pt>
                <c:pt idx="134">
                  <c:v>-24.799999237060547</c:v>
                </c:pt>
                <c:pt idx="135">
                  <c:v>-24.69999885559082</c:v>
                </c:pt>
                <c:pt idx="136">
                  <c:v>-24.599998474121094</c:v>
                </c:pt>
                <c:pt idx="137">
                  <c:v>-24.5</c:v>
                </c:pt>
                <c:pt idx="138">
                  <c:v>-24.399999618530273</c:v>
                </c:pt>
                <c:pt idx="139">
                  <c:v>-24.299999237060547</c:v>
                </c:pt>
                <c:pt idx="140">
                  <c:v>-24.19999885559082</c:v>
                </c:pt>
                <c:pt idx="141">
                  <c:v>-24.099998474121094</c:v>
                </c:pt>
                <c:pt idx="142">
                  <c:v>-24</c:v>
                </c:pt>
                <c:pt idx="143">
                  <c:v>-23.899999618530273</c:v>
                </c:pt>
                <c:pt idx="144">
                  <c:v>-23.799999237060547</c:v>
                </c:pt>
                <c:pt idx="145">
                  <c:v>-23.69999885559082</c:v>
                </c:pt>
                <c:pt idx="146">
                  <c:v>-23.599998474121094</c:v>
                </c:pt>
                <c:pt idx="147">
                  <c:v>-23.5</c:v>
                </c:pt>
                <c:pt idx="148">
                  <c:v>-23.399999618530273</c:v>
                </c:pt>
                <c:pt idx="149">
                  <c:v>-23.299999237060547</c:v>
                </c:pt>
                <c:pt idx="150">
                  <c:v>-23.19999885559082</c:v>
                </c:pt>
                <c:pt idx="151">
                  <c:v>-23.099998474121094</c:v>
                </c:pt>
                <c:pt idx="152">
                  <c:v>-23</c:v>
                </c:pt>
                <c:pt idx="153">
                  <c:v>-22.899999618530273</c:v>
                </c:pt>
                <c:pt idx="154">
                  <c:v>-22.799999237060547</c:v>
                </c:pt>
                <c:pt idx="155">
                  <c:v>-22.69999885559082</c:v>
                </c:pt>
                <c:pt idx="156">
                  <c:v>-22.599998474121094</c:v>
                </c:pt>
                <c:pt idx="157">
                  <c:v>-22.5</c:v>
                </c:pt>
                <c:pt idx="158">
                  <c:v>-22.399999618530273</c:v>
                </c:pt>
                <c:pt idx="159">
                  <c:v>-22.299999237060547</c:v>
                </c:pt>
                <c:pt idx="160">
                  <c:v>-22.19999885559082</c:v>
                </c:pt>
                <c:pt idx="161">
                  <c:v>-22.099998474121094</c:v>
                </c:pt>
                <c:pt idx="162">
                  <c:v>-22</c:v>
                </c:pt>
                <c:pt idx="163">
                  <c:v>-21.899999618530273</c:v>
                </c:pt>
                <c:pt idx="164">
                  <c:v>-21.799999237060547</c:v>
                </c:pt>
                <c:pt idx="165">
                  <c:v>-21.69999885559082</c:v>
                </c:pt>
                <c:pt idx="166">
                  <c:v>-21.599998474121094</c:v>
                </c:pt>
                <c:pt idx="167">
                  <c:v>-21.5</c:v>
                </c:pt>
                <c:pt idx="168">
                  <c:v>-21.399999618530273</c:v>
                </c:pt>
                <c:pt idx="169">
                  <c:v>-21.299999237060547</c:v>
                </c:pt>
                <c:pt idx="170">
                  <c:v>-21.19999885559082</c:v>
                </c:pt>
                <c:pt idx="171">
                  <c:v>-21.099998474121094</c:v>
                </c:pt>
                <c:pt idx="172">
                  <c:v>-21</c:v>
                </c:pt>
                <c:pt idx="173">
                  <c:v>-20.899999618530273</c:v>
                </c:pt>
                <c:pt idx="174">
                  <c:v>-20.799999237060547</c:v>
                </c:pt>
                <c:pt idx="175">
                  <c:v>-20.69999885559082</c:v>
                </c:pt>
                <c:pt idx="176">
                  <c:v>-20.599998474121094</c:v>
                </c:pt>
                <c:pt idx="177">
                  <c:v>-20.5</c:v>
                </c:pt>
                <c:pt idx="178">
                  <c:v>-20.399999618530273</c:v>
                </c:pt>
                <c:pt idx="179">
                  <c:v>-20.299999237060547</c:v>
                </c:pt>
                <c:pt idx="180">
                  <c:v>-20.19999885559082</c:v>
                </c:pt>
                <c:pt idx="181">
                  <c:v>-20.099998474121094</c:v>
                </c:pt>
                <c:pt idx="182">
                  <c:v>-20</c:v>
                </c:pt>
                <c:pt idx="183">
                  <c:v>-19.899999618530273</c:v>
                </c:pt>
                <c:pt idx="184">
                  <c:v>-19.799999237060547</c:v>
                </c:pt>
                <c:pt idx="185">
                  <c:v>-19.69999885559082</c:v>
                </c:pt>
                <c:pt idx="186">
                  <c:v>-19.599998474121094</c:v>
                </c:pt>
                <c:pt idx="187">
                  <c:v>-19.5</c:v>
                </c:pt>
                <c:pt idx="188">
                  <c:v>-19.399999618530273</c:v>
                </c:pt>
                <c:pt idx="189">
                  <c:v>-19.299999237060547</c:v>
                </c:pt>
                <c:pt idx="190">
                  <c:v>-19.19999885559082</c:v>
                </c:pt>
                <c:pt idx="191">
                  <c:v>-19.099998474121094</c:v>
                </c:pt>
                <c:pt idx="192">
                  <c:v>-19</c:v>
                </c:pt>
                <c:pt idx="193">
                  <c:v>-18.899999618530273</c:v>
                </c:pt>
                <c:pt idx="194">
                  <c:v>-18.799999237060547</c:v>
                </c:pt>
                <c:pt idx="195">
                  <c:v>-18.69999885559082</c:v>
                </c:pt>
                <c:pt idx="196">
                  <c:v>-18.599998474121094</c:v>
                </c:pt>
                <c:pt idx="197">
                  <c:v>-18.5</c:v>
                </c:pt>
                <c:pt idx="198">
                  <c:v>-18.399999618530273</c:v>
                </c:pt>
                <c:pt idx="199">
                  <c:v>-18.299999237060547</c:v>
                </c:pt>
                <c:pt idx="200">
                  <c:v>-18.19999885559082</c:v>
                </c:pt>
                <c:pt idx="201">
                  <c:v>-18.099998474121094</c:v>
                </c:pt>
                <c:pt idx="202">
                  <c:v>-18</c:v>
                </c:pt>
                <c:pt idx="203">
                  <c:v>-17.899999618530273</c:v>
                </c:pt>
                <c:pt idx="204">
                  <c:v>-17.799999237060547</c:v>
                </c:pt>
                <c:pt idx="205">
                  <c:v>-17.69999885559082</c:v>
                </c:pt>
                <c:pt idx="206">
                  <c:v>-17.599998474121094</c:v>
                </c:pt>
                <c:pt idx="207">
                  <c:v>-17.5</c:v>
                </c:pt>
                <c:pt idx="208">
                  <c:v>-17.399999618530273</c:v>
                </c:pt>
                <c:pt idx="209">
                  <c:v>-17.299999237060547</c:v>
                </c:pt>
                <c:pt idx="210">
                  <c:v>-17.19999885559082</c:v>
                </c:pt>
                <c:pt idx="211">
                  <c:v>-17.099998474121094</c:v>
                </c:pt>
                <c:pt idx="212">
                  <c:v>-17</c:v>
                </c:pt>
                <c:pt idx="213">
                  <c:v>-16.899999618530273</c:v>
                </c:pt>
                <c:pt idx="214">
                  <c:v>-16.799999237060547</c:v>
                </c:pt>
                <c:pt idx="215">
                  <c:v>-16.69999885559082</c:v>
                </c:pt>
                <c:pt idx="216">
                  <c:v>-16.599998474121094</c:v>
                </c:pt>
                <c:pt idx="217">
                  <c:v>-16.5</c:v>
                </c:pt>
                <c:pt idx="218">
                  <c:v>-16.399999618530273</c:v>
                </c:pt>
                <c:pt idx="219">
                  <c:v>-16.299999237060547</c:v>
                </c:pt>
                <c:pt idx="220">
                  <c:v>-16.19999885559082</c:v>
                </c:pt>
                <c:pt idx="221">
                  <c:v>-16.099998474121094</c:v>
                </c:pt>
                <c:pt idx="222">
                  <c:v>-16</c:v>
                </c:pt>
                <c:pt idx="223">
                  <c:v>-15.899999618530273</c:v>
                </c:pt>
                <c:pt idx="224">
                  <c:v>-15.799999237060547</c:v>
                </c:pt>
                <c:pt idx="225">
                  <c:v>-15.69999885559082</c:v>
                </c:pt>
                <c:pt idx="226">
                  <c:v>-15.599998474121094</c:v>
                </c:pt>
                <c:pt idx="227">
                  <c:v>-15.5</c:v>
                </c:pt>
                <c:pt idx="228">
                  <c:v>-15.399999618530273</c:v>
                </c:pt>
                <c:pt idx="229">
                  <c:v>-15.299999237060547</c:v>
                </c:pt>
                <c:pt idx="230">
                  <c:v>-15.19999885559082</c:v>
                </c:pt>
                <c:pt idx="231">
                  <c:v>-15.099998474121094</c:v>
                </c:pt>
                <c:pt idx="232">
                  <c:v>-15</c:v>
                </c:pt>
                <c:pt idx="233">
                  <c:v>-14.899999618530273</c:v>
                </c:pt>
                <c:pt idx="234">
                  <c:v>-14.799999237060547</c:v>
                </c:pt>
                <c:pt idx="235">
                  <c:v>-14.69999885559082</c:v>
                </c:pt>
                <c:pt idx="236">
                  <c:v>-14.599998474121094</c:v>
                </c:pt>
                <c:pt idx="237">
                  <c:v>-14.5</c:v>
                </c:pt>
                <c:pt idx="238">
                  <c:v>-14.399999618530273</c:v>
                </c:pt>
                <c:pt idx="239">
                  <c:v>-14.299999237060547</c:v>
                </c:pt>
                <c:pt idx="240">
                  <c:v>-14.19999885559082</c:v>
                </c:pt>
                <c:pt idx="241">
                  <c:v>-14.099998474121094</c:v>
                </c:pt>
                <c:pt idx="242">
                  <c:v>-14</c:v>
                </c:pt>
                <c:pt idx="243">
                  <c:v>-13.899999618530273</c:v>
                </c:pt>
                <c:pt idx="244">
                  <c:v>-13.799999237060547</c:v>
                </c:pt>
                <c:pt idx="245">
                  <c:v>-13.69999885559082</c:v>
                </c:pt>
                <c:pt idx="246">
                  <c:v>-13.599998474121094</c:v>
                </c:pt>
                <c:pt idx="247">
                  <c:v>-13.5</c:v>
                </c:pt>
                <c:pt idx="248">
                  <c:v>-13.399999618530273</c:v>
                </c:pt>
                <c:pt idx="249">
                  <c:v>-13.299999237060547</c:v>
                </c:pt>
                <c:pt idx="250">
                  <c:v>-13.19999885559082</c:v>
                </c:pt>
                <c:pt idx="251">
                  <c:v>-13.099998474121094</c:v>
                </c:pt>
                <c:pt idx="252">
                  <c:v>-13</c:v>
                </c:pt>
                <c:pt idx="253">
                  <c:v>-12.899999618530273</c:v>
                </c:pt>
                <c:pt idx="254">
                  <c:v>-12.799999237060547</c:v>
                </c:pt>
                <c:pt idx="255">
                  <c:v>-12.69999885559082</c:v>
                </c:pt>
                <c:pt idx="256">
                  <c:v>-12.599998474121094</c:v>
                </c:pt>
                <c:pt idx="257">
                  <c:v>-12.5</c:v>
                </c:pt>
                <c:pt idx="258">
                  <c:v>-12.399999618530273</c:v>
                </c:pt>
                <c:pt idx="259">
                  <c:v>-12.299999237060547</c:v>
                </c:pt>
                <c:pt idx="260">
                  <c:v>-12.19999885559082</c:v>
                </c:pt>
                <c:pt idx="261">
                  <c:v>-12.099998474121094</c:v>
                </c:pt>
                <c:pt idx="262">
                  <c:v>-12</c:v>
                </c:pt>
                <c:pt idx="263">
                  <c:v>-11.899999618530273</c:v>
                </c:pt>
                <c:pt idx="264">
                  <c:v>-11.799999237060547</c:v>
                </c:pt>
                <c:pt idx="265">
                  <c:v>-11.69999885559082</c:v>
                </c:pt>
                <c:pt idx="266">
                  <c:v>-11.599998474121094</c:v>
                </c:pt>
                <c:pt idx="267">
                  <c:v>-11.5</c:v>
                </c:pt>
                <c:pt idx="268">
                  <c:v>-11.399999618530273</c:v>
                </c:pt>
                <c:pt idx="269">
                  <c:v>-11.299999237060547</c:v>
                </c:pt>
                <c:pt idx="270">
                  <c:v>-11.19999885559082</c:v>
                </c:pt>
                <c:pt idx="271">
                  <c:v>-11.099998474121094</c:v>
                </c:pt>
                <c:pt idx="272">
                  <c:v>-11</c:v>
                </c:pt>
                <c:pt idx="273">
                  <c:v>-10.899999618530273</c:v>
                </c:pt>
                <c:pt idx="274">
                  <c:v>-10.799999237060547</c:v>
                </c:pt>
                <c:pt idx="275">
                  <c:v>-10.69999885559082</c:v>
                </c:pt>
                <c:pt idx="276">
                  <c:v>-10.599998474121094</c:v>
                </c:pt>
                <c:pt idx="277">
                  <c:v>-10.5</c:v>
                </c:pt>
                <c:pt idx="278">
                  <c:v>-10.399999618530273</c:v>
                </c:pt>
                <c:pt idx="279">
                  <c:v>-10.299999237060547</c:v>
                </c:pt>
                <c:pt idx="280">
                  <c:v>-10.19999885559082</c:v>
                </c:pt>
                <c:pt idx="281">
                  <c:v>-10.099998474121094</c:v>
                </c:pt>
                <c:pt idx="282">
                  <c:v>-10</c:v>
                </c:pt>
                <c:pt idx="283">
                  <c:v>-9.8999996185302734</c:v>
                </c:pt>
                <c:pt idx="284">
                  <c:v>-9.7999992370605469</c:v>
                </c:pt>
                <c:pt idx="285">
                  <c:v>-9.6999988555908203</c:v>
                </c:pt>
                <c:pt idx="286">
                  <c:v>-9.5999984741210938</c:v>
                </c:pt>
                <c:pt idx="287">
                  <c:v>-9.5</c:v>
                </c:pt>
                <c:pt idx="288">
                  <c:v>-9.3999996185302734</c:v>
                </c:pt>
                <c:pt idx="289">
                  <c:v>-9.2999992370605469</c:v>
                </c:pt>
                <c:pt idx="290">
                  <c:v>-9.1999988555908203</c:v>
                </c:pt>
                <c:pt idx="291">
                  <c:v>-9.0999984741210938</c:v>
                </c:pt>
                <c:pt idx="292">
                  <c:v>-9</c:v>
                </c:pt>
                <c:pt idx="293">
                  <c:v>-8.8999996185302734</c:v>
                </c:pt>
                <c:pt idx="294">
                  <c:v>-8.7999992370605469</c:v>
                </c:pt>
                <c:pt idx="295">
                  <c:v>-8.6999988555908203</c:v>
                </c:pt>
                <c:pt idx="296">
                  <c:v>-8.5999984741210938</c:v>
                </c:pt>
                <c:pt idx="297">
                  <c:v>-8.5</c:v>
                </c:pt>
                <c:pt idx="298">
                  <c:v>-8.3999996185302734</c:v>
                </c:pt>
                <c:pt idx="299">
                  <c:v>-8.2999992370605469</c:v>
                </c:pt>
                <c:pt idx="300">
                  <c:v>-8.1999988555908203</c:v>
                </c:pt>
                <c:pt idx="301">
                  <c:v>-8.0999984741210938</c:v>
                </c:pt>
                <c:pt idx="302">
                  <c:v>-8</c:v>
                </c:pt>
                <c:pt idx="303">
                  <c:v>-7.8999996185302734</c:v>
                </c:pt>
                <c:pt idx="304">
                  <c:v>-7.7999992370605469</c:v>
                </c:pt>
                <c:pt idx="305">
                  <c:v>-7.6999988555908203</c:v>
                </c:pt>
                <c:pt idx="306">
                  <c:v>-7.5999984741210938</c:v>
                </c:pt>
                <c:pt idx="307">
                  <c:v>-7.5</c:v>
                </c:pt>
                <c:pt idx="308">
                  <c:v>-7.3999996185302734</c:v>
                </c:pt>
                <c:pt idx="309">
                  <c:v>-7.2999992370605469</c:v>
                </c:pt>
                <c:pt idx="310">
                  <c:v>-7.1999988555908203</c:v>
                </c:pt>
                <c:pt idx="311">
                  <c:v>-7.0999984741210938</c:v>
                </c:pt>
                <c:pt idx="312">
                  <c:v>-7</c:v>
                </c:pt>
                <c:pt idx="313">
                  <c:v>-6.8999996185302734</c:v>
                </c:pt>
                <c:pt idx="314">
                  <c:v>-6.7999992370605469</c:v>
                </c:pt>
                <c:pt idx="315">
                  <c:v>-6.6999988555908203</c:v>
                </c:pt>
                <c:pt idx="316">
                  <c:v>-6.5999984741210938</c:v>
                </c:pt>
                <c:pt idx="317">
                  <c:v>-6.5</c:v>
                </c:pt>
                <c:pt idx="318">
                  <c:v>-6.3999996185302734</c:v>
                </c:pt>
                <c:pt idx="319">
                  <c:v>-6.2999992370605469</c:v>
                </c:pt>
                <c:pt idx="320">
                  <c:v>-6.2000007629394531</c:v>
                </c:pt>
                <c:pt idx="321">
                  <c:v>-6.0999984741210938</c:v>
                </c:pt>
                <c:pt idx="322">
                  <c:v>-6</c:v>
                </c:pt>
                <c:pt idx="323">
                  <c:v>-5.8999977111816406</c:v>
                </c:pt>
                <c:pt idx="324">
                  <c:v>-5.7999992370605469</c:v>
                </c:pt>
                <c:pt idx="325">
                  <c:v>-5.7000007629394531</c:v>
                </c:pt>
                <c:pt idx="326">
                  <c:v>-5.5999984741210938</c:v>
                </c:pt>
                <c:pt idx="327">
                  <c:v>-5.5</c:v>
                </c:pt>
                <c:pt idx="328">
                  <c:v>-5.3999977111816406</c:v>
                </c:pt>
                <c:pt idx="329">
                  <c:v>-5.2999992370605469</c:v>
                </c:pt>
                <c:pt idx="330">
                  <c:v>-5.2000007629394531</c:v>
                </c:pt>
                <c:pt idx="331">
                  <c:v>-5.0999984741210938</c:v>
                </c:pt>
                <c:pt idx="332">
                  <c:v>-5</c:v>
                </c:pt>
                <c:pt idx="333">
                  <c:v>-4.8999977111816406</c:v>
                </c:pt>
                <c:pt idx="334">
                  <c:v>-4.7999992370605469</c:v>
                </c:pt>
                <c:pt idx="335">
                  <c:v>-4.7000007629394531</c:v>
                </c:pt>
                <c:pt idx="336">
                  <c:v>-4.5999984741210938</c:v>
                </c:pt>
                <c:pt idx="337">
                  <c:v>-4.5</c:v>
                </c:pt>
                <c:pt idx="338">
                  <c:v>-4.3999977111816406</c:v>
                </c:pt>
                <c:pt idx="339">
                  <c:v>-4.2999992370605469</c:v>
                </c:pt>
                <c:pt idx="340">
                  <c:v>-4.2000007629394531</c:v>
                </c:pt>
                <c:pt idx="341">
                  <c:v>-4.0999984741210938</c:v>
                </c:pt>
                <c:pt idx="342">
                  <c:v>-4</c:v>
                </c:pt>
                <c:pt idx="343">
                  <c:v>-3.8999977111816406</c:v>
                </c:pt>
                <c:pt idx="344">
                  <c:v>-3.7999992370605469</c:v>
                </c:pt>
                <c:pt idx="345">
                  <c:v>-3.7000007629394531</c:v>
                </c:pt>
                <c:pt idx="346">
                  <c:v>-3.5999984741210938</c:v>
                </c:pt>
                <c:pt idx="347">
                  <c:v>-3.5</c:v>
                </c:pt>
                <c:pt idx="348">
                  <c:v>-3.3999977111816406</c:v>
                </c:pt>
                <c:pt idx="349">
                  <c:v>-3.2999992370605469</c:v>
                </c:pt>
                <c:pt idx="350">
                  <c:v>-3.2000007629394531</c:v>
                </c:pt>
                <c:pt idx="351">
                  <c:v>-3.0999984741210938</c:v>
                </c:pt>
                <c:pt idx="352">
                  <c:v>-3</c:v>
                </c:pt>
                <c:pt idx="353">
                  <c:v>-2.8999977111816406</c:v>
                </c:pt>
                <c:pt idx="354">
                  <c:v>-2.7999992370605469</c:v>
                </c:pt>
                <c:pt idx="355">
                  <c:v>-2.7000007629394531</c:v>
                </c:pt>
                <c:pt idx="356">
                  <c:v>-2.5999984741210938</c:v>
                </c:pt>
                <c:pt idx="357">
                  <c:v>-2.5</c:v>
                </c:pt>
                <c:pt idx="358">
                  <c:v>-2.3999977111816406</c:v>
                </c:pt>
                <c:pt idx="359">
                  <c:v>-2.2999992370605469</c:v>
                </c:pt>
                <c:pt idx="360">
                  <c:v>-2.2000007629394531</c:v>
                </c:pt>
                <c:pt idx="361">
                  <c:v>-2.0999984741210938</c:v>
                </c:pt>
                <c:pt idx="362">
                  <c:v>-2</c:v>
                </c:pt>
                <c:pt idx="363">
                  <c:v>-1.8999977111816406</c:v>
                </c:pt>
                <c:pt idx="364">
                  <c:v>-1.7999992370605469</c:v>
                </c:pt>
                <c:pt idx="365">
                  <c:v>-1.7000007629394531</c:v>
                </c:pt>
                <c:pt idx="366">
                  <c:v>-1.5999984741210938</c:v>
                </c:pt>
                <c:pt idx="367">
                  <c:v>-1.5</c:v>
                </c:pt>
                <c:pt idx="368">
                  <c:v>-1.3999977111816406</c:v>
                </c:pt>
                <c:pt idx="369">
                  <c:v>-1.2999992370605469</c:v>
                </c:pt>
                <c:pt idx="370">
                  <c:v>-1.2000007629394531</c:v>
                </c:pt>
                <c:pt idx="371">
                  <c:v>-1.0999984741210938</c:v>
                </c:pt>
                <c:pt idx="372">
                  <c:v>-1</c:v>
                </c:pt>
                <c:pt idx="373">
                  <c:v>-0.89999771118164063</c:v>
                </c:pt>
                <c:pt idx="374">
                  <c:v>-0.79999923706054688</c:v>
                </c:pt>
                <c:pt idx="375">
                  <c:v>-0.70000076293945313</c:v>
                </c:pt>
                <c:pt idx="376">
                  <c:v>-0.59999847412109375</c:v>
                </c:pt>
                <c:pt idx="377">
                  <c:v>-0.5</c:v>
                </c:pt>
                <c:pt idx="378">
                  <c:v>-0.39999771118164063</c:v>
                </c:pt>
                <c:pt idx="379">
                  <c:v>-0.29999923706054688</c:v>
                </c:pt>
                <c:pt idx="380">
                  <c:v>-0.20000076293945313</c:v>
                </c:pt>
                <c:pt idx="381">
                  <c:v>-9.999847412109375E-2</c:v>
                </c:pt>
                <c:pt idx="382">
                  <c:v>0</c:v>
                </c:pt>
                <c:pt idx="383">
                  <c:v>0.10000228881835938</c:v>
                </c:pt>
                <c:pt idx="384">
                  <c:v>0.20000076293945313</c:v>
                </c:pt>
                <c:pt idx="385">
                  <c:v>0.29999923706054688</c:v>
                </c:pt>
                <c:pt idx="386">
                  <c:v>0.40000152587890625</c:v>
                </c:pt>
                <c:pt idx="387">
                  <c:v>0.5</c:v>
                </c:pt>
                <c:pt idx="388">
                  <c:v>0.60000228881835938</c:v>
                </c:pt>
                <c:pt idx="389">
                  <c:v>0.70000076293945313</c:v>
                </c:pt>
                <c:pt idx="390">
                  <c:v>0.79999923706054688</c:v>
                </c:pt>
                <c:pt idx="391">
                  <c:v>0.90000152587890625</c:v>
                </c:pt>
                <c:pt idx="392">
                  <c:v>1</c:v>
                </c:pt>
                <c:pt idx="393">
                  <c:v>1.1000022888183594</c:v>
                </c:pt>
                <c:pt idx="394">
                  <c:v>1.2000007629394531</c:v>
                </c:pt>
                <c:pt idx="395">
                  <c:v>1.2999992370605469</c:v>
                </c:pt>
                <c:pt idx="396">
                  <c:v>1.4000015258789063</c:v>
                </c:pt>
                <c:pt idx="397">
                  <c:v>1.5</c:v>
                </c:pt>
                <c:pt idx="398">
                  <c:v>1.6000022888183594</c:v>
                </c:pt>
                <c:pt idx="399">
                  <c:v>1.7000007629394531</c:v>
                </c:pt>
                <c:pt idx="400">
                  <c:v>1.7999992370605469</c:v>
                </c:pt>
                <c:pt idx="401">
                  <c:v>1.9000015258789063</c:v>
                </c:pt>
                <c:pt idx="402">
                  <c:v>2</c:v>
                </c:pt>
                <c:pt idx="403">
                  <c:v>2.1000022888183594</c:v>
                </c:pt>
                <c:pt idx="404">
                  <c:v>2.2000007629394531</c:v>
                </c:pt>
                <c:pt idx="405">
                  <c:v>2.2999992370605469</c:v>
                </c:pt>
                <c:pt idx="406">
                  <c:v>2.4000015258789063</c:v>
                </c:pt>
                <c:pt idx="407">
                  <c:v>2.5</c:v>
                </c:pt>
                <c:pt idx="408">
                  <c:v>2.6000022888183594</c:v>
                </c:pt>
                <c:pt idx="409">
                  <c:v>2.7000007629394531</c:v>
                </c:pt>
                <c:pt idx="410">
                  <c:v>2.7999992370605469</c:v>
                </c:pt>
                <c:pt idx="411">
                  <c:v>2.9000015258789063</c:v>
                </c:pt>
                <c:pt idx="412">
                  <c:v>3</c:v>
                </c:pt>
                <c:pt idx="413">
                  <c:v>3.1000022888183594</c:v>
                </c:pt>
                <c:pt idx="414">
                  <c:v>3.2000007629394531</c:v>
                </c:pt>
                <c:pt idx="415">
                  <c:v>3.2999992370605469</c:v>
                </c:pt>
                <c:pt idx="416">
                  <c:v>3.4000015258789063</c:v>
                </c:pt>
                <c:pt idx="417">
                  <c:v>3.5</c:v>
                </c:pt>
                <c:pt idx="418">
                  <c:v>3.6000022888183594</c:v>
                </c:pt>
                <c:pt idx="419">
                  <c:v>3.7000007629394531</c:v>
                </c:pt>
                <c:pt idx="420">
                  <c:v>3.7999992370605469</c:v>
                </c:pt>
                <c:pt idx="421">
                  <c:v>3.9000015258789063</c:v>
                </c:pt>
                <c:pt idx="422">
                  <c:v>4</c:v>
                </c:pt>
                <c:pt idx="423">
                  <c:v>4.1000022888183594</c:v>
                </c:pt>
                <c:pt idx="424">
                  <c:v>4.2000007629394531</c:v>
                </c:pt>
                <c:pt idx="425">
                  <c:v>4.2999992370605469</c:v>
                </c:pt>
                <c:pt idx="426">
                  <c:v>4.4000015258789063</c:v>
                </c:pt>
                <c:pt idx="427">
                  <c:v>4.5</c:v>
                </c:pt>
                <c:pt idx="428">
                  <c:v>4.6000022888183594</c:v>
                </c:pt>
                <c:pt idx="429">
                  <c:v>4.7000007629394531</c:v>
                </c:pt>
                <c:pt idx="430">
                  <c:v>4.7999992370605469</c:v>
                </c:pt>
                <c:pt idx="431">
                  <c:v>4.9000015258789063</c:v>
                </c:pt>
                <c:pt idx="432">
                  <c:v>5</c:v>
                </c:pt>
                <c:pt idx="433">
                  <c:v>5.1000022888183594</c:v>
                </c:pt>
                <c:pt idx="434">
                  <c:v>5.2000007629394531</c:v>
                </c:pt>
                <c:pt idx="435">
                  <c:v>5.2999992370605469</c:v>
                </c:pt>
                <c:pt idx="436">
                  <c:v>5.4000015258789063</c:v>
                </c:pt>
                <c:pt idx="437">
                  <c:v>5.5</c:v>
                </c:pt>
                <c:pt idx="438">
                  <c:v>5.6000022888183594</c:v>
                </c:pt>
                <c:pt idx="439">
                  <c:v>5.7000007629394531</c:v>
                </c:pt>
                <c:pt idx="440">
                  <c:v>5.7999992370605469</c:v>
                </c:pt>
                <c:pt idx="441">
                  <c:v>5.9000015258789063</c:v>
                </c:pt>
                <c:pt idx="442">
                  <c:v>6</c:v>
                </c:pt>
                <c:pt idx="443">
                  <c:v>6.1000022888183594</c:v>
                </c:pt>
                <c:pt idx="444">
                  <c:v>6.2000007629394531</c:v>
                </c:pt>
                <c:pt idx="445">
                  <c:v>6.2999992370605469</c:v>
                </c:pt>
                <c:pt idx="446">
                  <c:v>6.4000015258789063</c:v>
                </c:pt>
                <c:pt idx="447">
                  <c:v>6.5</c:v>
                </c:pt>
                <c:pt idx="448">
                  <c:v>6.6000022888183594</c:v>
                </c:pt>
                <c:pt idx="449">
                  <c:v>6.7000007629394531</c:v>
                </c:pt>
                <c:pt idx="450">
                  <c:v>6.7999992370605469</c:v>
                </c:pt>
                <c:pt idx="451">
                  <c:v>6.9000015258789063</c:v>
                </c:pt>
                <c:pt idx="452">
                  <c:v>7</c:v>
                </c:pt>
                <c:pt idx="453">
                  <c:v>7.1000022888183594</c:v>
                </c:pt>
                <c:pt idx="454">
                  <c:v>7.2000007629394531</c:v>
                </c:pt>
                <c:pt idx="455">
                  <c:v>7.2999992370605469</c:v>
                </c:pt>
                <c:pt idx="456">
                  <c:v>7.4000015258789063</c:v>
                </c:pt>
                <c:pt idx="457">
                  <c:v>7.5</c:v>
                </c:pt>
                <c:pt idx="458">
                  <c:v>7.6000022888183594</c:v>
                </c:pt>
                <c:pt idx="459">
                  <c:v>7.7000007629394531</c:v>
                </c:pt>
                <c:pt idx="460">
                  <c:v>7.7999992370605469</c:v>
                </c:pt>
                <c:pt idx="461">
                  <c:v>7.9000015258789063</c:v>
                </c:pt>
                <c:pt idx="462">
                  <c:v>8</c:v>
                </c:pt>
                <c:pt idx="463">
                  <c:v>8.1000022888183594</c:v>
                </c:pt>
                <c:pt idx="464">
                  <c:v>8.2000007629394531</c:v>
                </c:pt>
                <c:pt idx="465">
                  <c:v>8.2999992370605469</c:v>
                </c:pt>
                <c:pt idx="466">
                  <c:v>8.4000015258789063</c:v>
                </c:pt>
                <c:pt idx="467">
                  <c:v>8.5</c:v>
                </c:pt>
                <c:pt idx="468">
                  <c:v>8.6000022888183594</c:v>
                </c:pt>
                <c:pt idx="469">
                  <c:v>8.7000007629394531</c:v>
                </c:pt>
                <c:pt idx="470">
                  <c:v>8.7999992370605469</c:v>
                </c:pt>
                <c:pt idx="471">
                  <c:v>8.9000015258789063</c:v>
                </c:pt>
                <c:pt idx="472">
                  <c:v>9</c:v>
                </c:pt>
                <c:pt idx="473">
                  <c:v>9.1000022888183594</c:v>
                </c:pt>
                <c:pt idx="474">
                  <c:v>9.2000007629394531</c:v>
                </c:pt>
                <c:pt idx="475">
                  <c:v>9.2999992370605469</c:v>
                </c:pt>
                <c:pt idx="476">
                  <c:v>9.4000015258789063</c:v>
                </c:pt>
                <c:pt idx="477">
                  <c:v>9.5</c:v>
                </c:pt>
                <c:pt idx="478">
                  <c:v>9.6000022888183594</c:v>
                </c:pt>
                <c:pt idx="479">
                  <c:v>9.7000007629394531</c:v>
                </c:pt>
                <c:pt idx="480">
                  <c:v>9.7999992370605469</c:v>
                </c:pt>
                <c:pt idx="481">
                  <c:v>9.9000015258789063</c:v>
                </c:pt>
                <c:pt idx="482">
                  <c:v>10</c:v>
                </c:pt>
                <c:pt idx="483">
                  <c:v>10.100002288818359</c:v>
                </c:pt>
                <c:pt idx="484">
                  <c:v>10.200000762939453</c:v>
                </c:pt>
                <c:pt idx="485">
                  <c:v>10.299999237060547</c:v>
                </c:pt>
                <c:pt idx="486">
                  <c:v>10.400001525878906</c:v>
                </c:pt>
                <c:pt idx="487">
                  <c:v>10.5</c:v>
                </c:pt>
                <c:pt idx="488">
                  <c:v>10.600002288818359</c:v>
                </c:pt>
                <c:pt idx="489">
                  <c:v>10.700000762939453</c:v>
                </c:pt>
                <c:pt idx="490">
                  <c:v>10.799999237060547</c:v>
                </c:pt>
                <c:pt idx="491">
                  <c:v>10.900001525878906</c:v>
                </c:pt>
                <c:pt idx="492">
                  <c:v>11</c:v>
                </c:pt>
                <c:pt idx="493">
                  <c:v>11.100002288818359</c:v>
                </c:pt>
                <c:pt idx="494">
                  <c:v>11.200000762939453</c:v>
                </c:pt>
                <c:pt idx="495">
                  <c:v>11.299999237060547</c:v>
                </c:pt>
                <c:pt idx="496">
                  <c:v>11.400001525878906</c:v>
                </c:pt>
                <c:pt idx="497">
                  <c:v>11.5</c:v>
                </c:pt>
                <c:pt idx="498">
                  <c:v>11.600002288818359</c:v>
                </c:pt>
                <c:pt idx="499">
                  <c:v>11.700000762939453</c:v>
                </c:pt>
                <c:pt idx="500">
                  <c:v>11.799999237060547</c:v>
                </c:pt>
                <c:pt idx="501">
                  <c:v>11.900001525878906</c:v>
                </c:pt>
                <c:pt idx="502">
                  <c:v>12</c:v>
                </c:pt>
                <c:pt idx="503">
                  <c:v>12.100002288818359</c:v>
                </c:pt>
                <c:pt idx="504">
                  <c:v>12.200000762939453</c:v>
                </c:pt>
                <c:pt idx="505">
                  <c:v>12.299999237060547</c:v>
                </c:pt>
                <c:pt idx="506">
                  <c:v>12.400001525878906</c:v>
                </c:pt>
                <c:pt idx="507">
                  <c:v>12.5</c:v>
                </c:pt>
                <c:pt idx="508">
                  <c:v>12.600002288818359</c:v>
                </c:pt>
                <c:pt idx="509">
                  <c:v>12.700000762939453</c:v>
                </c:pt>
                <c:pt idx="510">
                  <c:v>12.799999237060547</c:v>
                </c:pt>
                <c:pt idx="511">
                  <c:v>12.900001525878906</c:v>
                </c:pt>
                <c:pt idx="512">
                  <c:v>13</c:v>
                </c:pt>
                <c:pt idx="513">
                  <c:v>13.100002288818359</c:v>
                </c:pt>
                <c:pt idx="514">
                  <c:v>13.200000762939453</c:v>
                </c:pt>
                <c:pt idx="515">
                  <c:v>13.299999237060547</c:v>
                </c:pt>
                <c:pt idx="516">
                  <c:v>13.400001525878906</c:v>
                </c:pt>
                <c:pt idx="517">
                  <c:v>13.5</c:v>
                </c:pt>
                <c:pt idx="518">
                  <c:v>13.600002288818359</c:v>
                </c:pt>
                <c:pt idx="519">
                  <c:v>13.700000762939453</c:v>
                </c:pt>
                <c:pt idx="520">
                  <c:v>13.799999237060547</c:v>
                </c:pt>
                <c:pt idx="521">
                  <c:v>13.900001525878906</c:v>
                </c:pt>
                <c:pt idx="522">
                  <c:v>14</c:v>
                </c:pt>
                <c:pt idx="523">
                  <c:v>14.100002288818359</c:v>
                </c:pt>
                <c:pt idx="524">
                  <c:v>14.200000762939453</c:v>
                </c:pt>
                <c:pt idx="525">
                  <c:v>14.299999237060547</c:v>
                </c:pt>
                <c:pt idx="526">
                  <c:v>14.400001525878906</c:v>
                </c:pt>
                <c:pt idx="527">
                  <c:v>14.5</c:v>
                </c:pt>
                <c:pt idx="528">
                  <c:v>14.600002288818359</c:v>
                </c:pt>
                <c:pt idx="529">
                  <c:v>14.700000762939453</c:v>
                </c:pt>
                <c:pt idx="530">
                  <c:v>14.799999237060547</c:v>
                </c:pt>
                <c:pt idx="531">
                  <c:v>14.900001525878906</c:v>
                </c:pt>
                <c:pt idx="532">
                  <c:v>15</c:v>
                </c:pt>
                <c:pt idx="533">
                  <c:v>15.100002288818359</c:v>
                </c:pt>
                <c:pt idx="534">
                  <c:v>15.200000762939453</c:v>
                </c:pt>
                <c:pt idx="535">
                  <c:v>15.299999237060547</c:v>
                </c:pt>
                <c:pt idx="536">
                  <c:v>15.400001525878906</c:v>
                </c:pt>
                <c:pt idx="537">
                  <c:v>15.5</c:v>
                </c:pt>
                <c:pt idx="538">
                  <c:v>15.600002288818359</c:v>
                </c:pt>
                <c:pt idx="539">
                  <c:v>15.700000762939453</c:v>
                </c:pt>
                <c:pt idx="540">
                  <c:v>15.799999237060547</c:v>
                </c:pt>
                <c:pt idx="541">
                  <c:v>15.900001525878906</c:v>
                </c:pt>
                <c:pt idx="542">
                  <c:v>16</c:v>
                </c:pt>
                <c:pt idx="543">
                  <c:v>16.100002288818359</c:v>
                </c:pt>
                <c:pt idx="544">
                  <c:v>16.200000762939453</c:v>
                </c:pt>
                <c:pt idx="545">
                  <c:v>16.299999237060547</c:v>
                </c:pt>
                <c:pt idx="546">
                  <c:v>16.400001525878906</c:v>
                </c:pt>
                <c:pt idx="547">
                  <c:v>16.5</c:v>
                </c:pt>
                <c:pt idx="548">
                  <c:v>16.600002288818359</c:v>
                </c:pt>
                <c:pt idx="549">
                  <c:v>16.700000762939453</c:v>
                </c:pt>
                <c:pt idx="550">
                  <c:v>16.799999237060547</c:v>
                </c:pt>
                <c:pt idx="551">
                  <c:v>16.900001525878906</c:v>
                </c:pt>
                <c:pt idx="552">
                  <c:v>17</c:v>
                </c:pt>
                <c:pt idx="553">
                  <c:v>17.100002288818359</c:v>
                </c:pt>
                <c:pt idx="554">
                  <c:v>17.200000762939453</c:v>
                </c:pt>
                <c:pt idx="555">
                  <c:v>17.299999237060547</c:v>
                </c:pt>
                <c:pt idx="556">
                  <c:v>17.400001525878906</c:v>
                </c:pt>
                <c:pt idx="557">
                  <c:v>17.5</c:v>
                </c:pt>
                <c:pt idx="558">
                  <c:v>17.600002288818359</c:v>
                </c:pt>
                <c:pt idx="559">
                  <c:v>17.700000762939453</c:v>
                </c:pt>
                <c:pt idx="560">
                  <c:v>17.799999237060547</c:v>
                </c:pt>
                <c:pt idx="561">
                  <c:v>17.900001525878906</c:v>
                </c:pt>
                <c:pt idx="562">
                  <c:v>18</c:v>
                </c:pt>
                <c:pt idx="563">
                  <c:v>18.100002288818359</c:v>
                </c:pt>
                <c:pt idx="564">
                  <c:v>18.200000762939453</c:v>
                </c:pt>
                <c:pt idx="565">
                  <c:v>18.299999237060547</c:v>
                </c:pt>
                <c:pt idx="566">
                  <c:v>18.400001525878906</c:v>
                </c:pt>
                <c:pt idx="567">
                  <c:v>18.5</c:v>
                </c:pt>
                <c:pt idx="568">
                  <c:v>18.600002288818359</c:v>
                </c:pt>
                <c:pt idx="569">
                  <c:v>18.700000762939453</c:v>
                </c:pt>
                <c:pt idx="570">
                  <c:v>18.799999237060547</c:v>
                </c:pt>
                <c:pt idx="571">
                  <c:v>18.900001525878906</c:v>
                </c:pt>
                <c:pt idx="572">
                  <c:v>19</c:v>
                </c:pt>
                <c:pt idx="573">
                  <c:v>19.100002288818359</c:v>
                </c:pt>
                <c:pt idx="574">
                  <c:v>19.200000762939453</c:v>
                </c:pt>
                <c:pt idx="575">
                  <c:v>19.299999237060547</c:v>
                </c:pt>
                <c:pt idx="576">
                  <c:v>19.400001525878906</c:v>
                </c:pt>
                <c:pt idx="577">
                  <c:v>19.5</c:v>
                </c:pt>
                <c:pt idx="578">
                  <c:v>19.600002288818359</c:v>
                </c:pt>
                <c:pt idx="579">
                  <c:v>19.700000762939453</c:v>
                </c:pt>
                <c:pt idx="580">
                  <c:v>19.799999237060547</c:v>
                </c:pt>
                <c:pt idx="581">
                  <c:v>19.900001525878906</c:v>
                </c:pt>
                <c:pt idx="582">
                  <c:v>20</c:v>
                </c:pt>
                <c:pt idx="583">
                  <c:v>20.100002288818359</c:v>
                </c:pt>
                <c:pt idx="584">
                  <c:v>20.200000762939453</c:v>
                </c:pt>
                <c:pt idx="585">
                  <c:v>20.299999237060547</c:v>
                </c:pt>
                <c:pt idx="586">
                  <c:v>20.400001525878906</c:v>
                </c:pt>
                <c:pt idx="587">
                  <c:v>20.5</c:v>
                </c:pt>
                <c:pt idx="588">
                  <c:v>20.600002288818359</c:v>
                </c:pt>
                <c:pt idx="589">
                  <c:v>20.700000762939453</c:v>
                </c:pt>
                <c:pt idx="590">
                  <c:v>20.799999237060547</c:v>
                </c:pt>
                <c:pt idx="591">
                  <c:v>20.900001525878906</c:v>
                </c:pt>
                <c:pt idx="592">
                  <c:v>21</c:v>
                </c:pt>
                <c:pt idx="593">
                  <c:v>21.100002288818359</c:v>
                </c:pt>
                <c:pt idx="594">
                  <c:v>21.200000762939453</c:v>
                </c:pt>
                <c:pt idx="595">
                  <c:v>21.299999237060547</c:v>
                </c:pt>
                <c:pt idx="596">
                  <c:v>21.400001525878906</c:v>
                </c:pt>
                <c:pt idx="597">
                  <c:v>21.5</c:v>
                </c:pt>
                <c:pt idx="598">
                  <c:v>21.600002288818359</c:v>
                </c:pt>
                <c:pt idx="599">
                  <c:v>21.700000762939453</c:v>
                </c:pt>
                <c:pt idx="600">
                  <c:v>21.799999237060547</c:v>
                </c:pt>
                <c:pt idx="601">
                  <c:v>21.900001525878906</c:v>
                </c:pt>
                <c:pt idx="602">
                  <c:v>22</c:v>
                </c:pt>
                <c:pt idx="603">
                  <c:v>22.100002288818359</c:v>
                </c:pt>
                <c:pt idx="604">
                  <c:v>22.200000762939453</c:v>
                </c:pt>
                <c:pt idx="605">
                  <c:v>22.299999237060547</c:v>
                </c:pt>
                <c:pt idx="606">
                  <c:v>22.400001525878906</c:v>
                </c:pt>
                <c:pt idx="607">
                  <c:v>22.5</c:v>
                </c:pt>
                <c:pt idx="608">
                  <c:v>22.600002288818359</c:v>
                </c:pt>
                <c:pt idx="609">
                  <c:v>22.700000762939453</c:v>
                </c:pt>
                <c:pt idx="610">
                  <c:v>22.799999237060547</c:v>
                </c:pt>
                <c:pt idx="611">
                  <c:v>22.900001525878906</c:v>
                </c:pt>
                <c:pt idx="612">
                  <c:v>23</c:v>
                </c:pt>
                <c:pt idx="613">
                  <c:v>23.100002288818359</c:v>
                </c:pt>
                <c:pt idx="614">
                  <c:v>23.200000762939453</c:v>
                </c:pt>
                <c:pt idx="615">
                  <c:v>23.299999237060547</c:v>
                </c:pt>
                <c:pt idx="616">
                  <c:v>23.400001525878906</c:v>
                </c:pt>
                <c:pt idx="617">
                  <c:v>23.5</c:v>
                </c:pt>
                <c:pt idx="618">
                  <c:v>23.600002288818359</c:v>
                </c:pt>
                <c:pt idx="619">
                  <c:v>23.700000762939453</c:v>
                </c:pt>
                <c:pt idx="620">
                  <c:v>23.799999237060547</c:v>
                </c:pt>
                <c:pt idx="621">
                  <c:v>23.900001525878906</c:v>
                </c:pt>
                <c:pt idx="622">
                  <c:v>24</c:v>
                </c:pt>
                <c:pt idx="623">
                  <c:v>24.100002288818359</c:v>
                </c:pt>
                <c:pt idx="624">
                  <c:v>24.200000762939453</c:v>
                </c:pt>
                <c:pt idx="625">
                  <c:v>24.299999237060547</c:v>
                </c:pt>
                <c:pt idx="626">
                  <c:v>24.400001525878906</c:v>
                </c:pt>
                <c:pt idx="627">
                  <c:v>24.5</c:v>
                </c:pt>
                <c:pt idx="628">
                  <c:v>24.600002288818359</c:v>
                </c:pt>
                <c:pt idx="629">
                  <c:v>24.700000762939453</c:v>
                </c:pt>
                <c:pt idx="630">
                  <c:v>24.799999237060547</c:v>
                </c:pt>
                <c:pt idx="631">
                  <c:v>24.900001525878906</c:v>
                </c:pt>
                <c:pt idx="632">
                  <c:v>25</c:v>
                </c:pt>
                <c:pt idx="633">
                  <c:v>25.100002288818359</c:v>
                </c:pt>
                <c:pt idx="634">
                  <c:v>25.200000762939453</c:v>
                </c:pt>
                <c:pt idx="635">
                  <c:v>25.299999237060547</c:v>
                </c:pt>
                <c:pt idx="636">
                  <c:v>25.400001525878906</c:v>
                </c:pt>
                <c:pt idx="637">
                  <c:v>25.5</c:v>
                </c:pt>
                <c:pt idx="638">
                  <c:v>25.600002288818359</c:v>
                </c:pt>
                <c:pt idx="639">
                  <c:v>25.700000762939453</c:v>
                </c:pt>
                <c:pt idx="640">
                  <c:v>25.799999237060547</c:v>
                </c:pt>
                <c:pt idx="641">
                  <c:v>25.899997711181641</c:v>
                </c:pt>
                <c:pt idx="642">
                  <c:v>26.000003814697266</c:v>
                </c:pt>
                <c:pt idx="643">
                  <c:v>26.100002288818359</c:v>
                </c:pt>
                <c:pt idx="644">
                  <c:v>26.200000762939453</c:v>
                </c:pt>
                <c:pt idx="645">
                  <c:v>26.299999237060547</c:v>
                </c:pt>
                <c:pt idx="646">
                  <c:v>26.399997711181641</c:v>
                </c:pt>
                <c:pt idx="647">
                  <c:v>26.500003814697266</c:v>
                </c:pt>
                <c:pt idx="648">
                  <c:v>26.600002288818359</c:v>
                </c:pt>
                <c:pt idx="649">
                  <c:v>26.700000762939453</c:v>
                </c:pt>
                <c:pt idx="650">
                  <c:v>26.799999237060547</c:v>
                </c:pt>
                <c:pt idx="651">
                  <c:v>26.899997711181641</c:v>
                </c:pt>
                <c:pt idx="652">
                  <c:v>27.000003814697266</c:v>
                </c:pt>
                <c:pt idx="653">
                  <c:v>27.100002288818359</c:v>
                </c:pt>
                <c:pt idx="654">
                  <c:v>27.200000762939453</c:v>
                </c:pt>
                <c:pt idx="655">
                  <c:v>27.299999237060547</c:v>
                </c:pt>
                <c:pt idx="656">
                  <c:v>27.399997711181641</c:v>
                </c:pt>
                <c:pt idx="657">
                  <c:v>27.500003814697266</c:v>
                </c:pt>
                <c:pt idx="658">
                  <c:v>27.600002288818359</c:v>
                </c:pt>
                <c:pt idx="659">
                  <c:v>27.700000762939453</c:v>
                </c:pt>
                <c:pt idx="660">
                  <c:v>27.799999237060547</c:v>
                </c:pt>
                <c:pt idx="661">
                  <c:v>27.899997711181641</c:v>
                </c:pt>
                <c:pt idx="662">
                  <c:v>28.000003814697266</c:v>
                </c:pt>
                <c:pt idx="663">
                  <c:v>28.100002288818359</c:v>
                </c:pt>
                <c:pt idx="664">
                  <c:v>28.200000762939453</c:v>
                </c:pt>
                <c:pt idx="665">
                  <c:v>28.299999237060547</c:v>
                </c:pt>
                <c:pt idx="666">
                  <c:v>28.399997711181641</c:v>
                </c:pt>
                <c:pt idx="667">
                  <c:v>28.500003814697266</c:v>
                </c:pt>
                <c:pt idx="668">
                  <c:v>28.600002288818359</c:v>
                </c:pt>
                <c:pt idx="669">
                  <c:v>28.700000762939453</c:v>
                </c:pt>
                <c:pt idx="670">
                  <c:v>28.799999237060547</c:v>
                </c:pt>
                <c:pt idx="671">
                  <c:v>28.899997711181641</c:v>
                </c:pt>
                <c:pt idx="672">
                  <c:v>29.000003814697266</c:v>
                </c:pt>
                <c:pt idx="673">
                  <c:v>29.100002288818359</c:v>
                </c:pt>
                <c:pt idx="674">
                  <c:v>29.200000762939453</c:v>
                </c:pt>
                <c:pt idx="675">
                  <c:v>29.299999237060547</c:v>
                </c:pt>
                <c:pt idx="676">
                  <c:v>29.399997711181641</c:v>
                </c:pt>
                <c:pt idx="677">
                  <c:v>29.500003814697266</c:v>
                </c:pt>
                <c:pt idx="678">
                  <c:v>29.600002288818359</c:v>
                </c:pt>
                <c:pt idx="679">
                  <c:v>29.700000762939453</c:v>
                </c:pt>
                <c:pt idx="680">
                  <c:v>29.799999237060547</c:v>
                </c:pt>
                <c:pt idx="681">
                  <c:v>29.899997711181641</c:v>
                </c:pt>
                <c:pt idx="682">
                  <c:v>30.000003814697266</c:v>
                </c:pt>
                <c:pt idx="683">
                  <c:v>30.100002288818359</c:v>
                </c:pt>
                <c:pt idx="684">
                  <c:v>30.200000762939453</c:v>
                </c:pt>
                <c:pt idx="685">
                  <c:v>30.299999237060547</c:v>
                </c:pt>
                <c:pt idx="686">
                  <c:v>30.399997711181641</c:v>
                </c:pt>
                <c:pt idx="687">
                  <c:v>30.500003814697266</c:v>
                </c:pt>
                <c:pt idx="688">
                  <c:v>30.600002288818359</c:v>
                </c:pt>
                <c:pt idx="689">
                  <c:v>30.700000762939453</c:v>
                </c:pt>
                <c:pt idx="690">
                  <c:v>30.799999237060547</c:v>
                </c:pt>
                <c:pt idx="691">
                  <c:v>30.899997711181641</c:v>
                </c:pt>
                <c:pt idx="692">
                  <c:v>31.000003814697266</c:v>
                </c:pt>
                <c:pt idx="693">
                  <c:v>31.100002288818359</c:v>
                </c:pt>
                <c:pt idx="694">
                  <c:v>31.200000762939453</c:v>
                </c:pt>
                <c:pt idx="695">
                  <c:v>31.299999237060547</c:v>
                </c:pt>
                <c:pt idx="696">
                  <c:v>31.399997711181641</c:v>
                </c:pt>
                <c:pt idx="697">
                  <c:v>31.500003814697266</c:v>
                </c:pt>
                <c:pt idx="698">
                  <c:v>31.600002288818359</c:v>
                </c:pt>
                <c:pt idx="699">
                  <c:v>31.700000762939453</c:v>
                </c:pt>
                <c:pt idx="700">
                  <c:v>31.799999237060547</c:v>
                </c:pt>
                <c:pt idx="701">
                  <c:v>31.899997711181641</c:v>
                </c:pt>
                <c:pt idx="702">
                  <c:v>32.000003814697266</c:v>
                </c:pt>
                <c:pt idx="703">
                  <c:v>32.100002288818359</c:v>
                </c:pt>
                <c:pt idx="704">
                  <c:v>32.200000762939453</c:v>
                </c:pt>
                <c:pt idx="705">
                  <c:v>32.299999237060547</c:v>
                </c:pt>
                <c:pt idx="706">
                  <c:v>32.399997711181641</c:v>
                </c:pt>
                <c:pt idx="707">
                  <c:v>32.500003814697266</c:v>
                </c:pt>
                <c:pt idx="708">
                  <c:v>32.600002288818359</c:v>
                </c:pt>
                <c:pt idx="709">
                  <c:v>32.700000762939453</c:v>
                </c:pt>
                <c:pt idx="710">
                  <c:v>32.799999237060547</c:v>
                </c:pt>
                <c:pt idx="711">
                  <c:v>32.899997711181641</c:v>
                </c:pt>
                <c:pt idx="712">
                  <c:v>33.000003814697266</c:v>
                </c:pt>
                <c:pt idx="713">
                  <c:v>33.100002288818359</c:v>
                </c:pt>
                <c:pt idx="714">
                  <c:v>33.200000762939453</c:v>
                </c:pt>
                <c:pt idx="715">
                  <c:v>33.299999237060547</c:v>
                </c:pt>
                <c:pt idx="716">
                  <c:v>33.399997711181641</c:v>
                </c:pt>
                <c:pt idx="717">
                  <c:v>33.500003814697266</c:v>
                </c:pt>
                <c:pt idx="718">
                  <c:v>33.600002288818359</c:v>
                </c:pt>
                <c:pt idx="719">
                  <c:v>33.700000762939453</c:v>
                </c:pt>
                <c:pt idx="720">
                  <c:v>33.799999237060547</c:v>
                </c:pt>
                <c:pt idx="721">
                  <c:v>33.899997711181641</c:v>
                </c:pt>
                <c:pt idx="722">
                  <c:v>34.000003814697266</c:v>
                </c:pt>
                <c:pt idx="723">
                  <c:v>34.100002288818359</c:v>
                </c:pt>
                <c:pt idx="724">
                  <c:v>34.200000762939453</c:v>
                </c:pt>
                <c:pt idx="725">
                  <c:v>34.299999237060547</c:v>
                </c:pt>
                <c:pt idx="726">
                  <c:v>34.399997711181641</c:v>
                </c:pt>
                <c:pt idx="727">
                  <c:v>34.500003814697266</c:v>
                </c:pt>
                <c:pt idx="728">
                  <c:v>34.600002288818359</c:v>
                </c:pt>
                <c:pt idx="729">
                  <c:v>34.700000762939453</c:v>
                </c:pt>
                <c:pt idx="730">
                  <c:v>34.799999237060547</c:v>
                </c:pt>
                <c:pt idx="731">
                  <c:v>34.899997711181641</c:v>
                </c:pt>
                <c:pt idx="732">
                  <c:v>35.000003814697266</c:v>
                </c:pt>
                <c:pt idx="733">
                  <c:v>35.100002288818359</c:v>
                </c:pt>
                <c:pt idx="734">
                  <c:v>35.200000762939453</c:v>
                </c:pt>
                <c:pt idx="735">
                  <c:v>35.299999237060547</c:v>
                </c:pt>
                <c:pt idx="736">
                  <c:v>35.399997711181641</c:v>
                </c:pt>
                <c:pt idx="737">
                  <c:v>35.500003814697266</c:v>
                </c:pt>
                <c:pt idx="738">
                  <c:v>35.600002288818359</c:v>
                </c:pt>
                <c:pt idx="739">
                  <c:v>35.700000762939453</c:v>
                </c:pt>
                <c:pt idx="740">
                  <c:v>35.799999237060547</c:v>
                </c:pt>
                <c:pt idx="741">
                  <c:v>35.899997711181641</c:v>
                </c:pt>
                <c:pt idx="742">
                  <c:v>36.000003814697266</c:v>
                </c:pt>
                <c:pt idx="743">
                  <c:v>36.100002288818359</c:v>
                </c:pt>
                <c:pt idx="744">
                  <c:v>36.200000762939453</c:v>
                </c:pt>
                <c:pt idx="745">
                  <c:v>36.299999237060547</c:v>
                </c:pt>
                <c:pt idx="746">
                  <c:v>36.399997711181641</c:v>
                </c:pt>
                <c:pt idx="747">
                  <c:v>36.500003814697266</c:v>
                </c:pt>
                <c:pt idx="748">
                  <c:v>36.600002288818359</c:v>
                </c:pt>
                <c:pt idx="749">
                  <c:v>36.700000762939453</c:v>
                </c:pt>
                <c:pt idx="750">
                  <c:v>36.799999237060547</c:v>
                </c:pt>
                <c:pt idx="751">
                  <c:v>36.899997711181641</c:v>
                </c:pt>
                <c:pt idx="752">
                  <c:v>37.000003814697266</c:v>
                </c:pt>
                <c:pt idx="753">
                  <c:v>37.100002288818359</c:v>
                </c:pt>
                <c:pt idx="754">
                  <c:v>37.200000762939453</c:v>
                </c:pt>
                <c:pt idx="755">
                  <c:v>37.299999237060547</c:v>
                </c:pt>
                <c:pt idx="756">
                  <c:v>37.399997711181641</c:v>
                </c:pt>
                <c:pt idx="757">
                  <c:v>37.500003814697266</c:v>
                </c:pt>
                <c:pt idx="758">
                  <c:v>37.600002288818359</c:v>
                </c:pt>
                <c:pt idx="759">
                  <c:v>37.700000762939453</c:v>
                </c:pt>
                <c:pt idx="760">
                  <c:v>37.799999237060547</c:v>
                </c:pt>
                <c:pt idx="761">
                  <c:v>37.899997711181641</c:v>
                </c:pt>
                <c:pt idx="762">
                  <c:v>38.000003814697266</c:v>
                </c:pt>
                <c:pt idx="763">
                  <c:v>38.100002288818359</c:v>
                </c:pt>
                <c:pt idx="764">
                  <c:v>38.200000762939453</c:v>
                </c:pt>
                <c:pt idx="765">
                  <c:v>38.299999237060547</c:v>
                </c:pt>
                <c:pt idx="766">
                  <c:v>38.399997711181641</c:v>
                </c:pt>
                <c:pt idx="767">
                  <c:v>38.500003814697266</c:v>
                </c:pt>
                <c:pt idx="768">
                  <c:v>38.600002288818359</c:v>
                </c:pt>
                <c:pt idx="769">
                  <c:v>38.700000762939453</c:v>
                </c:pt>
                <c:pt idx="770">
                  <c:v>38.799999237060547</c:v>
                </c:pt>
                <c:pt idx="771">
                  <c:v>38.899997711181641</c:v>
                </c:pt>
                <c:pt idx="772">
                  <c:v>39.000003814697266</c:v>
                </c:pt>
                <c:pt idx="773">
                  <c:v>39.100002288818359</c:v>
                </c:pt>
                <c:pt idx="774">
                  <c:v>39.200000762939453</c:v>
                </c:pt>
                <c:pt idx="775">
                  <c:v>39.299999237060547</c:v>
                </c:pt>
                <c:pt idx="776">
                  <c:v>39.399997711181641</c:v>
                </c:pt>
                <c:pt idx="777">
                  <c:v>39.500003814697266</c:v>
                </c:pt>
                <c:pt idx="778">
                  <c:v>39.600002288818359</c:v>
                </c:pt>
                <c:pt idx="779">
                  <c:v>39.700000762939453</c:v>
                </c:pt>
                <c:pt idx="780">
                  <c:v>39.799999237060547</c:v>
                </c:pt>
                <c:pt idx="781">
                  <c:v>39.899997711181641</c:v>
                </c:pt>
                <c:pt idx="782">
                  <c:v>40.000003814697266</c:v>
                </c:pt>
                <c:pt idx="783">
                  <c:v>40.100002288818359</c:v>
                </c:pt>
                <c:pt idx="784">
                  <c:v>40.200000762939453</c:v>
                </c:pt>
                <c:pt idx="785">
                  <c:v>40.299999237060547</c:v>
                </c:pt>
                <c:pt idx="786">
                  <c:v>40.399997711181641</c:v>
                </c:pt>
                <c:pt idx="787">
                  <c:v>40.500003814697266</c:v>
                </c:pt>
                <c:pt idx="788">
                  <c:v>40.600002288818359</c:v>
                </c:pt>
                <c:pt idx="789">
                  <c:v>40.700000762939453</c:v>
                </c:pt>
                <c:pt idx="790">
                  <c:v>40.799999237060547</c:v>
                </c:pt>
                <c:pt idx="791">
                  <c:v>40.899997711181641</c:v>
                </c:pt>
                <c:pt idx="792">
                  <c:v>41.000003814697266</c:v>
                </c:pt>
                <c:pt idx="793">
                  <c:v>41.100002288818359</c:v>
                </c:pt>
                <c:pt idx="794">
                  <c:v>41.200000762939453</c:v>
                </c:pt>
                <c:pt idx="795">
                  <c:v>41.299999237060547</c:v>
                </c:pt>
                <c:pt idx="796">
                  <c:v>41.399997711181641</c:v>
                </c:pt>
                <c:pt idx="797">
                  <c:v>41.500003814697266</c:v>
                </c:pt>
                <c:pt idx="798">
                  <c:v>41.600002288818359</c:v>
                </c:pt>
                <c:pt idx="799">
                  <c:v>41.700000762939453</c:v>
                </c:pt>
                <c:pt idx="800">
                  <c:v>41.799999237060547</c:v>
                </c:pt>
                <c:pt idx="801">
                  <c:v>41.899997711181641</c:v>
                </c:pt>
                <c:pt idx="802">
                  <c:v>42.000003814697266</c:v>
                </c:pt>
                <c:pt idx="803">
                  <c:v>42.100002288818359</c:v>
                </c:pt>
                <c:pt idx="804">
                  <c:v>42.200000762939453</c:v>
                </c:pt>
                <c:pt idx="805">
                  <c:v>42.299999237060547</c:v>
                </c:pt>
                <c:pt idx="806">
                  <c:v>42.399997711181641</c:v>
                </c:pt>
                <c:pt idx="807">
                  <c:v>42.500003814697266</c:v>
                </c:pt>
                <c:pt idx="808">
                  <c:v>42.600002288818359</c:v>
                </c:pt>
                <c:pt idx="809">
                  <c:v>42.700000762939453</c:v>
                </c:pt>
                <c:pt idx="810">
                  <c:v>42.799999237060547</c:v>
                </c:pt>
                <c:pt idx="811">
                  <c:v>42.899997711181641</c:v>
                </c:pt>
                <c:pt idx="812">
                  <c:v>43.000003814697266</c:v>
                </c:pt>
                <c:pt idx="813">
                  <c:v>43.100002288818359</c:v>
                </c:pt>
                <c:pt idx="814">
                  <c:v>43.200000762939453</c:v>
                </c:pt>
                <c:pt idx="815">
                  <c:v>43.299999237060547</c:v>
                </c:pt>
                <c:pt idx="816">
                  <c:v>43.399997711181641</c:v>
                </c:pt>
                <c:pt idx="817">
                  <c:v>43.500003814697266</c:v>
                </c:pt>
                <c:pt idx="818">
                  <c:v>43.600002288818359</c:v>
                </c:pt>
                <c:pt idx="819">
                  <c:v>43.700000762939453</c:v>
                </c:pt>
                <c:pt idx="820">
                  <c:v>43.799999237060547</c:v>
                </c:pt>
                <c:pt idx="821">
                  <c:v>43.899997711181641</c:v>
                </c:pt>
                <c:pt idx="822">
                  <c:v>44.000003814697266</c:v>
                </c:pt>
                <c:pt idx="823">
                  <c:v>44.100002288818359</c:v>
                </c:pt>
                <c:pt idx="824">
                  <c:v>44.200000762939453</c:v>
                </c:pt>
                <c:pt idx="825">
                  <c:v>44.299999237060547</c:v>
                </c:pt>
                <c:pt idx="826">
                  <c:v>44.399997711181641</c:v>
                </c:pt>
                <c:pt idx="827">
                  <c:v>44.500003814697266</c:v>
                </c:pt>
                <c:pt idx="828">
                  <c:v>44.600002288818359</c:v>
                </c:pt>
                <c:pt idx="829">
                  <c:v>44.700000762939453</c:v>
                </c:pt>
                <c:pt idx="830">
                  <c:v>44.799999237060547</c:v>
                </c:pt>
                <c:pt idx="831">
                  <c:v>44.899997711181641</c:v>
                </c:pt>
                <c:pt idx="832">
                  <c:v>45.000003814697266</c:v>
                </c:pt>
                <c:pt idx="833">
                  <c:v>45.100002288818359</c:v>
                </c:pt>
                <c:pt idx="834">
                  <c:v>45.200000762939453</c:v>
                </c:pt>
                <c:pt idx="835">
                  <c:v>45.299999237060547</c:v>
                </c:pt>
                <c:pt idx="836">
                  <c:v>45.399997711181641</c:v>
                </c:pt>
                <c:pt idx="837">
                  <c:v>45.500003814697266</c:v>
                </c:pt>
                <c:pt idx="838">
                  <c:v>45.600002288818359</c:v>
                </c:pt>
                <c:pt idx="839">
                  <c:v>45.700000762939453</c:v>
                </c:pt>
                <c:pt idx="840">
                  <c:v>45.799999237060547</c:v>
                </c:pt>
                <c:pt idx="841">
                  <c:v>45.899997711181641</c:v>
                </c:pt>
                <c:pt idx="842">
                  <c:v>46.000003814697266</c:v>
                </c:pt>
                <c:pt idx="843">
                  <c:v>46.100002288818359</c:v>
                </c:pt>
                <c:pt idx="844">
                  <c:v>46.200000762939453</c:v>
                </c:pt>
                <c:pt idx="845">
                  <c:v>46.299999237060547</c:v>
                </c:pt>
                <c:pt idx="846">
                  <c:v>46.399997711181641</c:v>
                </c:pt>
                <c:pt idx="847">
                  <c:v>46.500003814697266</c:v>
                </c:pt>
                <c:pt idx="848">
                  <c:v>46.600002288818359</c:v>
                </c:pt>
                <c:pt idx="849">
                  <c:v>46.700000762939453</c:v>
                </c:pt>
                <c:pt idx="850">
                  <c:v>46.799999237060547</c:v>
                </c:pt>
                <c:pt idx="851">
                  <c:v>46.899997711181641</c:v>
                </c:pt>
                <c:pt idx="852">
                  <c:v>47.000003814697266</c:v>
                </c:pt>
                <c:pt idx="853">
                  <c:v>47.100002288818359</c:v>
                </c:pt>
                <c:pt idx="854">
                  <c:v>47.200000762939453</c:v>
                </c:pt>
                <c:pt idx="855">
                  <c:v>47.299999237060547</c:v>
                </c:pt>
                <c:pt idx="856">
                  <c:v>47.399997711181641</c:v>
                </c:pt>
                <c:pt idx="857">
                  <c:v>47.500003814697266</c:v>
                </c:pt>
                <c:pt idx="858">
                  <c:v>47.600002288818359</c:v>
                </c:pt>
                <c:pt idx="859">
                  <c:v>47.700000762939453</c:v>
                </c:pt>
                <c:pt idx="860">
                  <c:v>47.799999237060547</c:v>
                </c:pt>
                <c:pt idx="861">
                  <c:v>47.899997711181641</c:v>
                </c:pt>
                <c:pt idx="862">
                  <c:v>48.000003814697266</c:v>
                </c:pt>
                <c:pt idx="863">
                  <c:v>48.100002288818359</c:v>
                </c:pt>
                <c:pt idx="864">
                  <c:v>48.200000762939453</c:v>
                </c:pt>
                <c:pt idx="865">
                  <c:v>48.299999237060547</c:v>
                </c:pt>
                <c:pt idx="866">
                  <c:v>48.399997711181641</c:v>
                </c:pt>
                <c:pt idx="867">
                  <c:v>48.500003814697266</c:v>
                </c:pt>
                <c:pt idx="868">
                  <c:v>48.600002288818359</c:v>
                </c:pt>
                <c:pt idx="869">
                  <c:v>48.700000762939453</c:v>
                </c:pt>
                <c:pt idx="870">
                  <c:v>48.799999237060547</c:v>
                </c:pt>
                <c:pt idx="871">
                  <c:v>48.899997711181641</c:v>
                </c:pt>
                <c:pt idx="872">
                  <c:v>49.000003814697266</c:v>
                </c:pt>
                <c:pt idx="873">
                  <c:v>49.100002288818359</c:v>
                </c:pt>
                <c:pt idx="874">
                  <c:v>49.200000762939453</c:v>
                </c:pt>
                <c:pt idx="875">
                  <c:v>49.299999237060547</c:v>
                </c:pt>
                <c:pt idx="876">
                  <c:v>49.399997711181641</c:v>
                </c:pt>
                <c:pt idx="877">
                  <c:v>49.500003814697266</c:v>
                </c:pt>
                <c:pt idx="878">
                  <c:v>49.600002288818359</c:v>
                </c:pt>
                <c:pt idx="879">
                  <c:v>49.700000762939453</c:v>
                </c:pt>
                <c:pt idx="880">
                  <c:v>49.799999237060547</c:v>
                </c:pt>
                <c:pt idx="881">
                  <c:v>49.899997711181641</c:v>
                </c:pt>
                <c:pt idx="882">
                  <c:v>50.000003814697266</c:v>
                </c:pt>
                <c:pt idx="883">
                  <c:v>50.100002288818359</c:v>
                </c:pt>
                <c:pt idx="884">
                  <c:v>50.200000762939453</c:v>
                </c:pt>
                <c:pt idx="885">
                  <c:v>50.299999237060547</c:v>
                </c:pt>
                <c:pt idx="886">
                  <c:v>50.399997711181641</c:v>
                </c:pt>
                <c:pt idx="887">
                  <c:v>50.500003814697266</c:v>
                </c:pt>
                <c:pt idx="888">
                  <c:v>50.600002288818359</c:v>
                </c:pt>
                <c:pt idx="889">
                  <c:v>50.700000762939453</c:v>
                </c:pt>
                <c:pt idx="890">
                  <c:v>50.799999237060547</c:v>
                </c:pt>
                <c:pt idx="891">
                  <c:v>50.899997711181641</c:v>
                </c:pt>
                <c:pt idx="892">
                  <c:v>51.000003814697266</c:v>
                </c:pt>
                <c:pt idx="893">
                  <c:v>51.100002288818359</c:v>
                </c:pt>
                <c:pt idx="894">
                  <c:v>51.200000762939453</c:v>
                </c:pt>
                <c:pt idx="895">
                  <c:v>51.299999237060547</c:v>
                </c:pt>
                <c:pt idx="896">
                  <c:v>51.399997711181641</c:v>
                </c:pt>
                <c:pt idx="897">
                  <c:v>51.500003814697266</c:v>
                </c:pt>
                <c:pt idx="898">
                  <c:v>51.600002288818359</c:v>
                </c:pt>
                <c:pt idx="899">
                  <c:v>51.700000762939453</c:v>
                </c:pt>
                <c:pt idx="900">
                  <c:v>51.799999237060547</c:v>
                </c:pt>
                <c:pt idx="901">
                  <c:v>51.899997711181641</c:v>
                </c:pt>
                <c:pt idx="902">
                  <c:v>52.000003814697266</c:v>
                </c:pt>
                <c:pt idx="903">
                  <c:v>52.100002288818359</c:v>
                </c:pt>
                <c:pt idx="904">
                  <c:v>52.200000762939453</c:v>
                </c:pt>
                <c:pt idx="905">
                  <c:v>52.299999237060547</c:v>
                </c:pt>
                <c:pt idx="906">
                  <c:v>52.399997711181641</c:v>
                </c:pt>
                <c:pt idx="907">
                  <c:v>52.500003814697266</c:v>
                </c:pt>
                <c:pt idx="908">
                  <c:v>52.600002288818359</c:v>
                </c:pt>
                <c:pt idx="909">
                  <c:v>52.700000762939453</c:v>
                </c:pt>
                <c:pt idx="910">
                  <c:v>52.799999237060547</c:v>
                </c:pt>
                <c:pt idx="911">
                  <c:v>52.899997711181641</c:v>
                </c:pt>
                <c:pt idx="912">
                  <c:v>53.000003814697266</c:v>
                </c:pt>
                <c:pt idx="913">
                  <c:v>53.100002288818359</c:v>
                </c:pt>
                <c:pt idx="914">
                  <c:v>53.200000762939453</c:v>
                </c:pt>
                <c:pt idx="915">
                  <c:v>53.299999237060547</c:v>
                </c:pt>
                <c:pt idx="916">
                  <c:v>53.399997711181641</c:v>
                </c:pt>
                <c:pt idx="917">
                  <c:v>53.500003814697266</c:v>
                </c:pt>
                <c:pt idx="918">
                  <c:v>53.600002288818359</c:v>
                </c:pt>
                <c:pt idx="919">
                  <c:v>53.700000762939453</c:v>
                </c:pt>
                <c:pt idx="920">
                  <c:v>53.799999237060547</c:v>
                </c:pt>
                <c:pt idx="921">
                  <c:v>53.899997711181641</c:v>
                </c:pt>
                <c:pt idx="922">
                  <c:v>54.000003814697266</c:v>
                </c:pt>
                <c:pt idx="923">
                  <c:v>54.100002288818359</c:v>
                </c:pt>
                <c:pt idx="924">
                  <c:v>54.200000762939453</c:v>
                </c:pt>
                <c:pt idx="925">
                  <c:v>54.299999237060547</c:v>
                </c:pt>
                <c:pt idx="926">
                  <c:v>54.399997711181641</c:v>
                </c:pt>
                <c:pt idx="927">
                  <c:v>54.500003814697266</c:v>
                </c:pt>
                <c:pt idx="928">
                  <c:v>54.600002288818359</c:v>
                </c:pt>
                <c:pt idx="929">
                  <c:v>54.700000762939453</c:v>
                </c:pt>
                <c:pt idx="930">
                  <c:v>54.799999237060547</c:v>
                </c:pt>
                <c:pt idx="931">
                  <c:v>54.899997711181641</c:v>
                </c:pt>
                <c:pt idx="932">
                  <c:v>55.000003814697266</c:v>
                </c:pt>
                <c:pt idx="933">
                  <c:v>55.100002288818359</c:v>
                </c:pt>
                <c:pt idx="934">
                  <c:v>55.200000762939453</c:v>
                </c:pt>
                <c:pt idx="935">
                  <c:v>55.299999237060547</c:v>
                </c:pt>
                <c:pt idx="936">
                  <c:v>55.399997711181641</c:v>
                </c:pt>
                <c:pt idx="937">
                  <c:v>55.500003814697266</c:v>
                </c:pt>
                <c:pt idx="938">
                  <c:v>55.600002288818359</c:v>
                </c:pt>
                <c:pt idx="939">
                  <c:v>55.700000762939453</c:v>
                </c:pt>
                <c:pt idx="940">
                  <c:v>55.799999237060547</c:v>
                </c:pt>
                <c:pt idx="941">
                  <c:v>55.899997711181641</c:v>
                </c:pt>
                <c:pt idx="942">
                  <c:v>56.000003814697266</c:v>
                </c:pt>
                <c:pt idx="943">
                  <c:v>56.100002288818359</c:v>
                </c:pt>
                <c:pt idx="944">
                  <c:v>56.200000762939453</c:v>
                </c:pt>
                <c:pt idx="945">
                  <c:v>56.299999237060547</c:v>
                </c:pt>
                <c:pt idx="946">
                  <c:v>56.399997711181641</c:v>
                </c:pt>
                <c:pt idx="947">
                  <c:v>56.500003814697266</c:v>
                </c:pt>
                <c:pt idx="948">
                  <c:v>56.600002288818359</c:v>
                </c:pt>
                <c:pt idx="949">
                  <c:v>56.700000762939453</c:v>
                </c:pt>
                <c:pt idx="950">
                  <c:v>56.799999237060547</c:v>
                </c:pt>
                <c:pt idx="951">
                  <c:v>56.899997711181641</c:v>
                </c:pt>
                <c:pt idx="952">
                  <c:v>57.000003814697266</c:v>
                </c:pt>
                <c:pt idx="953">
                  <c:v>57.100002288818359</c:v>
                </c:pt>
                <c:pt idx="954">
                  <c:v>57.200000762939453</c:v>
                </c:pt>
                <c:pt idx="955">
                  <c:v>57.299999237060547</c:v>
                </c:pt>
                <c:pt idx="956">
                  <c:v>57.399997711181641</c:v>
                </c:pt>
                <c:pt idx="957">
                  <c:v>57.500003814697266</c:v>
                </c:pt>
                <c:pt idx="958">
                  <c:v>57.600002288818359</c:v>
                </c:pt>
                <c:pt idx="959">
                  <c:v>57.700000762939453</c:v>
                </c:pt>
                <c:pt idx="960">
                  <c:v>57.799999237060547</c:v>
                </c:pt>
                <c:pt idx="961">
                  <c:v>57.899997711181641</c:v>
                </c:pt>
                <c:pt idx="962">
                  <c:v>58.000003814697266</c:v>
                </c:pt>
                <c:pt idx="963">
                  <c:v>58.100002288818359</c:v>
                </c:pt>
                <c:pt idx="964">
                  <c:v>58.200000762939453</c:v>
                </c:pt>
                <c:pt idx="965">
                  <c:v>58.299999237060547</c:v>
                </c:pt>
                <c:pt idx="966">
                  <c:v>58.399997711181641</c:v>
                </c:pt>
                <c:pt idx="967">
                  <c:v>58.500003814697266</c:v>
                </c:pt>
                <c:pt idx="968">
                  <c:v>58.600002288818359</c:v>
                </c:pt>
                <c:pt idx="969">
                  <c:v>58.700000762939453</c:v>
                </c:pt>
                <c:pt idx="970">
                  <c:v>58.799999237060547</c:v>
                </c:pt>
                <c:pt idx="971">
                  <c:v>58.899997711181641</c:v>
                </c:pt>
                <c:pt idx="972">
                  <c:v>59.000003814697266</c:v>
                </c:pt>
                <c:pt idx="973">
                  <c:v>59.100002288818359</c:v>
                </c:pt>
                <c:pt idx="974">
                  <c:v>59.200000762939453</c:v>
                </c:pt>
                <c:pt idx="975">
                  <c:v>59.299999237060547</c:v>
                </c:pt>
                <c:pt idx="976">
                  <c:v>59.399997711181641</c:v>
                </c:pt>
                <c:pt idx="977">
                  <c:v>59.500003814697266</c:v>
                </c:pt>
                <c:pt idx="978">
                  <c:v>59.600002288818359</c:v>
                </c:pt>
                <c:pt idx="979">
                  <c:v>59.700000762939453</c:v>
                </c:pt>
                <c:pt idx="980">
                  <c:v>59.799999237060547</c:v>
                </c:pt>
                <c:pt idx="981">
                  <c:v>59.899997711181641</c:v>
                </c:pt>
                <c:pt idx="982">
                  <c:v>60.000003814697266</c:v>
                </c:pt>
                <c:pt idx="983">
                  <c:v>60.100002288818359</c:v>
                </c:pt>
                <c:pt idx="984">
                  <c:v>60.200000762939453</c:v>
                </c:pt>
                <c:pt idx="985">
                  <c:v>60.299999237060547</c:v>
                </c:pt>
                <c:pt idx="986">
                  <c:v>60.399997711181641</c:v>
                </c:pt>
                <c:pt idx="987">
                  <c:v>60.500003814697266</c:v>
                </c:pt>
                <c:pt idx="988">
                  <c:v>60.600002288818359</c:v>
                </c:pt>
                <c:pt idx="989">
                  <c:v>60.700000762939453</c:v>
                </c:pt>
                <c:pt idx="990">
                  <c:v>60.799999237060547</c:v>
                </c:pt>
                <c:pt idx="991">
                  <c:v>60.899997711181641</c:v>
                </c:pt>
                <c:pt idx="992">
                  <c:v>61.000003814697266</c:v>
                </c:pt>
                <c:pt idx="993">
                  <c:v>61.100002288818359</c:v>
                </c:pt>
                <c:pt idx="994">
                  <c:v>61.200000762939453</c:v>
                </c:pt>
                <c:pt idx="995">
                  <c:v>61.299999237060547</c:v>
                </c:pt>
                <c:pt idx="996">
                  <c:v>61.399997711181641</c:v>
                </c:pt>
                <c:pt idx="997">
                  <c:v>61.500003814697266</c:v>
                </c:pt>
                <c:pt idx="998">
                  <c:v>61.600002288818359</c:v>
                </c:pt>
                <c:pt idx="999">
                  <c:v>61.700000762939453</c:v>
                </c:pt>
                <c:pt idx="1000">
                  <c:v>61.799999237060547</c:v>
                </c:pt>
                <c:pt idx="1001">
                  <c:v>61.899997711181641</c:v>
                </c:pt>
                <c:pt idx="1002">
                  <c:v>62.000003814697266</c:v>
                </c:pt>
                <c:pt idx="1003">
                  <c:v>62.100002288818359</c:v>
                </c:pt>
                <c:pt idx="1004">
                  <c:v>62.200000762939453</c:v>
                </c:pt>
                <c:pt idx="1005">
                  <c:v>62.299999237060547</c:v>
                </c:pt>
                <c:pt idx="1006">
                  <c:v>62.399997711181641</c:v>
                </c:pt>
                <c:pt idx="1007">
                  <c:v>62.500003814697266</c:v>
                </c:pt>
                <c:pt idx="1008">
                  <c:v>62.600002288818359</c:v>
                </c:pt>
                <c:pt idx="1009">
                  <c:v>62.700000762939453</c:v>
                </c:pt>
                <c:pt idx="1010">
                  <c:v>62.799999237060547</c:v>
                </c:pt>
                <c:pt idx="1011">
                  <c:v>62.899997711181641</c:v>
                </c:pt>
                <c:pt idx="1012">
                  <c:v>63.000003814697266</c:v>
                </c:pt>
                <c:pt idx="1013">
                  <c:v>63.100002288818359</c:v>
                </c:pt>
                <c:pt idx="1014">
                  <c:v>63.200000762939453</c:v>
                </c:pt>
                <c:pt idx="1015">
                  <c:v>63.299999237060547</c:v>
                </c:pt>
                <c:pt idx="1016">
                  <c:v>63.399997711181641</c:v>
                </c:pt>
                <c:pt idx="1017">
                  <c:v>63.500003814697266</c:v>
                </c:pt>
                <c:pt idx="1018">
                  <c:v>63.600002288818359</c:v>
                </c:pt>
                <c:pt idx="1019">
                  <c:v>63.700000762939453</c:v>
                </c:pt>
                <c:pt idx="1020">
                  <c:v>63.799999237060547</c:v>
                </c:pt>
                <c:pt idx="1021">
                  <c:v>63.899997711181641</c:v>
                </c:pt>
                <c:pt idx="1022">
                  <c:v>64</c:v>
                </c:pt>
                <c:pt idx="1023">
                  <c:v>64.100006103515625</c:v>
                </c:pt>
                <c:pt idx="1024">
                  <c:v>64.199996948242188</c:v>
                </c:pt>
                <c:pt idx="1025">
                  <c:v>64.300003051757813</c:v>
                </c:pt>
                <c:pt idx="1026">
                  <c:v>64.399993896484375</c:v>
                </c:pt>
                <c:pt idx="1027">
                  <c:v>64.5</c:v>
                </c:pt>
                <c:pt idx="1028">
                  <c:v>64.600006103515625</c:v>
                </c:pt>
                <c:pt idx="1029">
                  <c:v>64.699996948242188</c:v>
                </c:pt>
                <c:pt idx="1030">
                  <c:v>64.800003051757813</c:v>
                </c:pt>
                <c:pt idx="1031">
                  <c:v>64.899993896484375</c:v>
                </c:pt>
                <c:pt idx="1032">
                  <c:v>65</c:v>
                </c:pt>
                <c:pt idx="1033">
                  <c:v>65.100006103515625</c:v>
                </c:pt>
                <c:pt idx="1034">
                  <c:v>65.199996948242188</c:v>
                </c:pt>
                <c:pt idx="1035">
                  <c:v>65.300003051757813</c:v>
                </c:pt>
                <c:pt idx="1036">
                  <c:v>65.399993896484375</c:v>
                </c:pt>
                <c:pt idx="1037">
                  <c:v>65.5</c:v>
                </c:pt>
                <c:pt idx="1038">
                  <c:v>65.600006103515625</c:v>
                </c:pt>
                <c:pt idx="1039">
                  <c:v>65.699996948242188</c:v>
                </c:pt>
                <c:pt idx="1040">
                  <c:v>65.800003051757813</c:v>
                </c:pt>
                <c:pt idx="1041">
                  <c:v>65.899993896484375</c:v>
                </c:pt>
                <c:pt idx="1042">
                  <c:v>66</c:v>
                </c:pt>
                <c:pt idx="1043">
                  <c:v>66.100006103515625</c:v>
                </c:pt>
                <c:pt idx="1044">
                  <c:v>66.199996948242188</c:v>
                </c:pt>
                <c:pt idx="1045">
                  <c:v>66.300003051757813</c:v>
                </c:pt>
                <c:pt idx="1046">
                  <c:v>66.399993896484375</c:v>
                </c:pt>
                <c:pt idx="1047">
                  <c:v>66.5</c:v>
                </c:pt>
                <c:pt idx="1048">
                  <c:v>66.600006103515625</c:v>
                </c:pt>
                <c:pt idx="1049">
                  <c:v>66.699996948242188</c:v>
                </c:pt>
                <c:pt idx="1050">
                  <c:v>66.800003051757813</c:v>
                </c:pt>
                <c:pt idx="1051">
                  <c:v>66.899993896484375</c:v>
                </c:pt>
                <c:pt idx="1052">
                  <c:v>67</c:v>
                </c:pt>
                <c:pt idx="1053">
                  <c:v>67.100006103515625</c:v>
                </c:pt>
                <c:pt idx="1054">
                  <c:v>67.199996948242188</c:v>
                </c:pt>
                <c:pt idx="1055">
                  <c:v>67.300003051757813</c:v>
                </c:pt>
                <c:pt idx="1056">
                  <c:v>67.399993896484375</c:v>
                </c:pt>
                <c:pt idx="1057">
                  <c:v>67.5</c:v>
                </c:pt>
                <c:pt idx="1058">
                  <c:v>67.600006103515625</c:v>
                </c:pt>
                <c:pt idx="1059">
                  <c:v>67.699996948242188</c:v>
                </c:pt>
                <c:pt idx="1060">
                  <c:v>67.800003051757813</c:v>
                </c:pt>
                <c:pt idx="1061">
                  <c:v>67.899993896484375</c:v>
                </c:pt>
                <c:pt idx="1062">
                  <c:v>68</c:v>
                </c:pt>
                <c:pt idx="1063">
                  <c:v>68.100006103515625</c:v>
                </c:pt>
                <c:pt idx="1064">
                  <c:v>68.199996948242188</c:v>
                </c:pt>
                <c:pt idx="1065">
                  <c:v>68.300003051757813</c:v>
                </c:pt>
                <c:pt idx="1066">
                  <c:v>68.399993896484375</c:v>
                </c:pt>
                <c:pt idx="1067">
                  <c:v>68.5</c:v>
                </c:pt>
                <c:pt idx="1068">
                  <c:v>68.600006103515625</c:v>
                </c:pt>
                <c:pt idx="1069">
                  <c:v>68.699996948242188</c:v>
                </c:pt>
                <c:pt idx="1070">
                  <c:v>68.800003051757813</c:v>
                </c:pt>
                <c:pt idx="1071">
                  <c:v>68.899993896484375</c:v>
                </c:pt>
                <c:pt idx="1072">
                  <c:v>69</c:v>
                </c:pt>
                <c:pt idx="1073">
                  <c:v>69.100006103515625</c:v>
                </c:pt>
                <c:pt idx="1074">
                  <c:v>69.199996948242188</c:v>
                </c:pt>
                <c:pt idx="1075">
                  <c:v>69.300003051757813</c:v>
                </c:pt>
                <c:pt idx="1076">
                  <c:v>69.399993896484375</c:v>
                </c:pt>
                <c:pt idx="1077">
                  <c:v>69.5</c:v>
                </c:pt>
                <c:pt idx="1078">
                  <c:v>69.600006103515625</c:v>
                </c:pt>
                <c:pt idx="1079">
                  <c:v>69.699996948242188</c:v>
                </c:pt>
                <c:pt idx="1080">
                  <c:v>69.800003051757813</c:v>
                </c:pt>
                <c:pt idx="1081">
                  <c:v>69.899993896484375</c:v>
                </c:pt>
                <c:pt idx="1082">
                  <c:v>70</c:v>
                </c:pt>
                <c:pt idx="1083">
                  <c:v>70.100006103515625</c:v>
                </c:pt>
                <c:pt idx="1084">
                  <c:v>70.199996948242188</c:v>
                </c:pt>
                <c:pt idx="1085">
                  <c:v>70.300003051757813</c:v>
                </c:pt>
                <c:pt idx="1086">
                  <c:v>70.399993896484375</c:v>
                </c:pt>
                <c:pt idx="1087">
                  <c:v>70.5</c:v>
                </c:pt>
                <c:pt idx="1088">
                  <c:v>70.600006103515625</c:v>
                </c:pt>
                <c:pt idx="1089">
                  <c:v>70.699996948242188</c:v>
                </c:pt>
                <c:pt idx="1090">
                  <c:v>70.800003051757813</c:v>
                </c:pt>
                <c:pt idx="1091">
                  <c:v>70.899993896484375</c:v>
                </c:pt>
                <c:pt idx="1092">
                  <c:v>71</c:v>
                </c:pt>
                <c:pt idx="1093">
                  <c:v>71.100006103515625</c:v>
                </c:pt>
                <c:pt idx="1094">
                  <c:v>71.199996948242188</c:v>
                </c:pt>
                <c:pt idx="1095">
                  <c:v>71.300003051757813</c:v>
                </c:pt>
                <c:pt idx="1096">
                  <c:v>71.399993896484375</c:v>
                </c:pt>
                <c:pt idx="1097">
                  <c:v>71.5</c:v>
                </c:pt>
                <c:pt idx="1098">
                  <c:v>71.600006103515625</c:v>
                </c:pt>
                <c:pt idx="1099">
                  <c:v>71.699996948242188</c:v>
                </c:pt>
                <c:pt idx="1100">
                  <c:v>71.800003051757813</c:v>
                </c:pt>
                <c:pt idx="1101">
                  <c:v>71.899993896484375</c:v>
                </c:pt>
                <c:pt idx="1102">
                  <c:v>72</c:v>
                </c:pt>
                <c:pt idx="1103">
                  <c:v>72.100006103515625</c:v>
                </c:pt>
                <c:pt idx="1104">
                  <c:v>72.199996948242188</c:v>
                </c:pt>
                <c:pt idx="1105">
                  <c:v>72.300003051757813</c:v>
                </c:pt>
                <c:pt idx="1106">
                  <c:v>72.399993896484375</c:v>
                </c:pt>
                <c:pt idx="1107">
                  <c:v>72.5</c:v>
                </c:pt>
                <c:pt idx="1108">
                  <c:v>72.600006103515625</c:v>
                </c:pt>
                <c:pt idx="1109">
                  <c:v>72.699996948242188</c:v>
                </c:pt>
                <c:pt idx="1110">
                  <c:v>72.800003051757813</c:v>
                </c:pt>
                <c:pt idx="1111">
                  <c:v>72.899993896484375</c:v>
                </c:pt>
                <c:pt idx="1112">
                  <c:v>73</c:v>
                </c:pt>
                <c:pt idx="1113">
                  <c:v>73.100006103515625</c:v>
                </c:pt>
                <c:pt idx="1114">
                  <c:v>73.199996948242188</c:v>
                </c:pt>
                <c:pt idx="1115">
                  <c:v>73.300003051757813</c:v>
                </c:pt>
                <c:pt idx="1116">
                  <c:v>73.399993896484375</c:v>
                </c:pt>
                <c:pt idx="1117">
                  <c:v>73.5</c:v>
                </c:pt>
                <c:pt idx="1118">
                  <c:v>73.600006103515625</c:v>
                </c:pt>
                <c:pt idx="1119">
                  <c:v>73.699996948242188</c:v>
                </c:pt>
                <c:pt idx="1120">
                  <c:v>73.800003051757813</c:v>
                </c:pt>
                <c:pt idx="1121">
                  <c:v>73.899993896484375</c:v>
                </c:pt>
                <c:pt idx="1122">
                  <c:v>74</c:v>
                </c:pt>
                <c:pt idx="1123">
                  <c:v>74.100006103515625</c:v>
                </c:pt>
                <c:pt idx="1124">
                  <c:v>74.199996948242188</c:v>
                </c:pt>
                <c:pt idx="1125">
                  <c:v>74.300003051757813</c:v>
                </c:pt>
                <c:pt idx="1126">
                  <c:v>74.399993896484375</c:v>
                </c:pt>
                <c:pt idx="1127">
                  <c:v>74.5</c:v>
                </c:pt>
                <c:pt idx="1128">
                  <c:v>74.600006103515625</c:v>
                </c:pt>
                <c:pt idx="1129">
                  <c:v>74.699996948242188</c:v>
                </c:pt>
                <c:pt idx="1130">
                  <c:v>74.800003051757813</c:v>
                </c:pt>
                <c:pt idx="1131">
                  <c:v>74.899993896484375</c:v>
                </c:pt>
                <c:pt idx="1132">
                  <c:v>75</c:v>
                </c:pt>
                <c:pt idx="1133">
                  <c:v>75.100006103515625</c:v>
                </c:pt>
                <c:pt idx="1134">
                  <c:v>75.199996948242188</c:v>
                </c:pt>
                <c:pt idx="1135">
                  <c:v>75.300003051757813</c:v>
                </c:pt>
                <c:pt idx="1136">
                  <c:v>75.399993896484375</c:v>
                </c:pt>
                <c:pt idx="1137">
                  <c:v>75.5</c:v>
                </c:pt>
                <c:pt idx="1138">
                  <c:v>75.600006103515625</c:v>
                </c:pt>
                <c:pt idx="1139">
                  <c:v>75.699996948242188</c:v>
                </c:pt>
                <c:pt idx="1140">
                  <c:v>75.800003051757813</c:v>
                </c:pt>
                <c:pt idx="1141">
                  <c:v>75.899993896484375</c:v>
                </c:pt>
                <c:pt idx="1142">
                  <c:v>76</c:v>
                </c:pt>
                <c:pt idx="1143">
                  <c:v>76.100006103515625</c:v>
                </c:pt>
                <c:pt idx="1144">
                  <c:v>76.199996948242188</c:v>
                </c:pt>
                <c:pt idx="1145">
                  <c:v>76.300003051757813</c:v>
                </c:pt>
                <c:pt idx="1146">
                  <c:v>76.399993896484375</c:v>
                </c:pt>
                <c:pt idx="1147">
                  <c:v>76.5</c:v>
                </c:pt>
                <c:pt idx="1148">
                  <c:v>76.600006103515625</c:v>
                </c:pt>
                <c:pt idx="1149">
                  <c:v>76.699996948242188</c:v>
                </c:pt>
                <c:pt idx="1150">
                  <c:v>76.800003051757813</c:v>
                </c:pt>
                <c:pt idx="1151">
                  <c:v>76.899993896484375</c:v>
                </c:pt>
                <c:pt idx="1152">
                  <c:v>77</c:v>
                </c:pt>
                <c:pt idx="1153">
                  <c:v>77.100006103515625</c:v>
                </c:pt>
                <c:pt idx="1154">
                  <c:v>77.199996948242188</c:v>
                </c:pt>
                <c:pt idx="1155">
                  <c:v>77.300003051757813</c:v>
                </c:pt>
                <c:pt idx="1156">
                  <c:v>77.399993896484375</c:v>
                </c:pt>
                <c:pt idx="1157">
                  <c:v>77.5</c:v>
                </c:pt>
                <c:pt idx="1158">
                  <c:v>77.600006103515625</c:v>
                </c:pt>
                <c:pt idx="1159">
                  <c:v>77.699996948242188</c:v>
                </c:pt>
                <c:pt idx="1160">
                  <c:v>77.800003051757813</c:v>
                </c:pt>
                <c:pt idx="1161">
                  <c:v>77.899993896484375</c:v>
                </c:pt>
                <c:pt idx="1162">
                  <c:v>78</c:v>
                </c:pt>
                <c:pt idx="1163">
                  <c:v>78.100006103515625</c:v>
                </c:pt>
                <c:pt idx="1164">
                  <c:v>78.199996948242188</c:v>
                </c:pt>
                <c:pt idx="1165">
                  <c:v>78.300003051757813</c:v>
                </c:pt>
                <c:pt idx="1166">
                  <c:v>78.399993896484375</c:v>
                </c:pt>
                <c:pt idx="1167">
                  <c:v>78.5</c:v>
                </c:pt>
                <c:pt idx="1168">
                  <c:v>78.600006103515625</c:v>
                </c:pt>
                <c:pt idx="1169">
                  <c:v>78.699996948242188</c:v>
                </c:pt>
                <c:pt idx="1170">
                  <c:v>78.800003051757813</c:v>
                </c:pt>
                <c:pt idx="1171">
                  <c:v>78.899993896484375</c:v>
                </c:pt>
                <c:pt idx="1172">
                  <c:v>79</c:v>
                </c:pt>
                <c:pt idx="1173">
                  <c:v>79.100006103515625</c:v>
                </c:pt>
                <c:pt idx="1174">
                  <c:v>79.199996948242188</c:v>
                </c:pt>
                <c:pt idx="1175">
                  <c:v>79.300003051757813</c:v>
                </c:pt>
                <c:pt idx="1176">
                  <c:v>79.399993896484375</c:v>
                </c:pt>
                <c:pt idx="1177">
                  <c:v>79.5</c:v>
                </c:pt>
                <c:pt idx="1178">
                  <c:v>79.600006103515625</c:v>
                </c:pt>
                <c:pt idx="1179">
                  <c:v>79.699996948242188</c:v>
                </c:pt>
                <c:pt idx="1180">
                  <c:v>79.800003051757813</c:v>
                </c:pt>
                <c:pt idx="1181">
                  <c:v>79.899993896484375</c:v>
                </c:pt>
                <c:pt idx="1182">
                  <c:v>80</c:v>
                </c:pt>
                <c:pt idx="1183">
                  <c:v>80.100006103515625</c:v>
                </c:pt>
                <c:pt idx="1184">
                  <c:v>80.199996948242188</c:v>
                </c:pt>
                <c:pt idx="1185">
                  <c:v>80.300003051757813</c:v>
                </c:pt>
                <c:pt idx="1186">
                  <c:v>80.399993896484375</c:v>
                </c:pt>
                <c:pt idx="1187">
                  <c:v>80.5</c:v>
                </c:pt>
                <c:pt idx="1188">
                  <c:v>80.600006103515625</c:v>
                </c:pt>
                <c:pt idx="1189">
                  <c:v>80.699996948242188</c:v>
                </c:pt>
                <c:pt idx="1190">
                  <c:v>80.800003051757813</c:v>
                </c:pt>
                <c:pt idx="1191">
                  <c:v>80.899993896484375</c:v>
                </c:pt>
                <c:pt idx="1192">
                  <c:v>81</c:v>
                </c:pt>
                <c:pt idx="1193">
                  <c:v>81.100006103515625</c:v>
                </c:pt>
                <c:pt idx="1194">
                  <c:v>81.199996948242188</c:v>
                </c:pt>
                <c:pt idx="1195">
                  <c:v>81.300003051757813</c:v>
                </c:pt>
                <c:pt idx="1196">
                  <c:v>81.399993896484375</c:v>
                </c:pt>
                <c:pt idx="1197">
                  <c:v>81.5</c:v>
                </c:pt>
                <c:pt idx="1198">
                  <c:v>81.600006103515625</c:v>
                </c:pt>
                <c:pt idx="1199">
                  <c:v>81.699996948242188</c:v>
                </c:pt>
                <c:pt idx="1200">
                  <c:v>81.800003051757813</c:v>
                </c:pt>
                <c:pt idx="1201">
                  <c:v>81.899993896484375</c:v>
                </c:pt>
                <c:pt idx="1202">
                  <c:v>82</c:v>
                </c:pt>
                <c:pt idx="1203">
                  <c:v>82.100006103515625</c:v>
                </c:pt>
                <c:pt idx="1204">
                  <c:v>82.199996948242188</c:v>
                </c:pt>
                <c:pt idx="1205">
                  <c:v>82.300003051757813</c:v>
                </c:pt>
                <c:pt idx="1206">
                  <c:v>82.399993896484375</c:v>
                </c:pt>
                <c:pt idx="1207">
                  <c:v>82.5</c:v>
                </c:pt>
                <c:pt idx="1208">
                  <c:v>82.600006103515625</c:v>
                </c:pt>
                <c:pt idx="1209">
                  <c:v>82.699996948242188</c:v>
                </c:pt>
                <c:pt idx="1210">
                  <c:v>82.800003051757813</c:v>
                </c:pt>
                <c:pt idx="1211">
                  <c:v>82.899993896484375</c:v>
                </c:pt>
                <c:pt idx="1212">
                  <c:v>83</c:v>
                </c:pt>
                <c:pt idx="1213">
                  <c:v>83.100006103515625</c:v>
                </c:pt>
                <c:pt idx="1214">
                  <c:v>83.199996948242188</c:v>
                </c:pt>
                <c:pt idx="1215">
                  <c:v>83.300003051757813</c:v>
                </c:pt>
                <c:pt idx="1216">
                  <c:v>83.399993896484375</c:v>
                </c:pt>
                <c:pt idx="1217">
                  <c:v>83.5</c:v>
                </c:pt>
                <c:pt idx="1218">
                  <c:v>83.600006103515625</c:v>
                </c:pt>
                <c:pt idx="1219">
                  <c:v>83.699996948242188</c:v>
                </c:pt>
                <c:pt idx="1220">
                  <c:v>83.800003051757813</c:v>
                </c:pt>
                <c:pt idx="1221">
                  <c:v>83.899993896484375</c:v>
                </c:pt>
                <c:pt idx="1222">
                  <c:v>84</c:v>
                </c:pt>
                <c:pt idx="1223">
                  <c:v>84.100006103515625</c:v>
                </c:pt>
                <c:pt idx="1224">
                  <c:v>84.199996948242188</c:v>
                </c:pt>
                <c:pt idx="1225">
                  <c:v>84.300003051757813</c:v>
                </c:pt>
                <c:pt idx="1226">
                  <c:v>84.399993896484375</c:v>
                </c:pt>
                <c:pt idx="1227">
                  <c:v>84.5</c:v>
                </c:pt>
                <c:pt idx="1228">
                  <c:v>84.600006103515625</c:v>
                </c:pt>
                <c:pt idx="1229">
                  <c:v>84.699996948242188</c:v>
                </c:pt>
                <c:pt idx="1230">
                  <c:v>84.800003051757813</c:v>
                </c:pt>
                <c:pt idx="1231">
                  <c:v>84.899993896484375</c:v>
                </c:pt>
                <c:pt idx="1232">
                  <c:v>85</c:v>
                </c:pt>
                <c:pt idx="1233">
                  <c:v>85.100006103515625</c:v>
                </c:pt>
                <c:pt idx="1234">
                  <c:v>85.199996948242188</c:v>
                </c:pt>
                <c:pt idx="1235">
                  <c:v>85.300003051757813</c:v>
                </c:pt>
                <c:pt idx="1236">
                  <c:v>85.399993896484375</c:v>
                </c:pt>
                <c:pt idx="1237">
                  <c:v>85.5</c:v>
                </c:pt>
                <c:pt idx="1238">
                  <c:v>85.600006103515625</c:v>
                </c:pt>
                <c:pt idx="1239">
                  <c:v>85.699996948242188</c:v>
                </c:pt>
                <c:pt idx="1240">
                  <c:v>85.800003051757813</c:v>
                </c:pt>
                <c:pt idx="1241">
                  <c:v>85.899993896484375</c:v>
                </c:pt>
                <c:pt idx="1242">
                  <c:v>86</c:v>
                </c:pt>
                <c:pt idx="1243">
                  <c:v>86.100006103515625</c:v>
                </c:pt>
                <c:pt idx="1244">
                  <c:v>86.199996948242188</c:v>
                </c:pt>
                <c:pt idx="1245">
                  <c:v>86.300003051757813</c:v>
                </c:pt>
                <c:pt idx="1246">
                  <c:v>86.399993896484375</c:v>
                </c:pt>
                <c:pt idx="1247">
                  <c:v>86.5</c:v>
                </c:pt>
                <c:pt idx="1248">
                  <c:v>86.600006103515625</c:v>
                </c:pt>
                <c:pt idx="1249">
                  <c:v>86.699996948242188</c:v>
                </c:pt>
                <c:pt idx="1250">
                  <c:v>86.800003051757813</c:v>
                </c:pt>
                <c:pt idx="1251">
                  <c:v>86.899993896484375</c:v>
                </c:pt>
                <c:pt idx="1252">
                  <c:v>87</c:v>
                </c:pt>
                <c:pt idx="1253">
                  <c:v>87.100006103515625</c:v>
                </c:pt>
                <c:pt idx="1254">
                  <c:v>87.199996948242188</c:v>
                </c:pt>
                <c:pt idx="1255">
                  <c:v>87.300003051757813</c:v>
                </c:pt>
                <c:pt idx="1256">
                  <c:v>87.399993896484375</c:v>
                </c:pt>
                <c:pt idx="1257">
                  <c:v>87.5</c:v>
                </c:pt>
                <c:pt idx="1258">
                  <c:v>87.600006103515625</c:v>
                </c:pt>
                <c:pt idx="1259">
                  <c:v>87.699996948242188</c:v>
                </c:pt>
                <c:pt idx="1260">
                  <c:v>87.800003051757813</c:v>
                </c:pt>
                <c:pt idx="1261">
                  <c:v>87.899993896484375</c:v>
                </c:pt>
                <c:pt idx="1262">
                  <c:v>88</c:v>
                </c:pt>
                <c:pt idx="1263">
                  <c:v>88.100006103515625</c:v>
                </c:pt>
                <c:pt idx="1264">
                  <c:v>88.199996948242188</c:v>
                </c:pt>
                <c:pt idx="1265">
                  <c:v>88.300003051757813</c:v>
                </c:pt>
                <c:pt idx="1266">
                  <c:v>88.399993896484375</c:v>
                </c:pt>
                <c:pt idx="1267">
                  <c:v>88.5</c:v>
                </c:pt>
                <c:pt idx="1268">
                  <c:v>88.600006103515625</c:v>
                </c:pt>
                <c:pt idx="1269">
                  <c:v>88.699996948242188</c:v>
                </c:pt>
                <c:pt idx="1270">
                  <c:v>88.800003051757813</c:v>
                </c:pt>
                <c:pt idx="1271">
                  <c:v>88.899993896484375</c:v>
                </c:pt>
                <c:pt idx="1272">
                  <c:v>89</c:v>
                </c:pt>
                <c:pt idx="1273">
                  <c:v>89.100006103515625</c:v>
                </c:pt>
                <c:pt idx="1274">
                  <c:v>89.199996948242188</c:v>
                </c:pt>
                <c:pt idx="1275">
                  <c:v>89.300003051757813</c:v>
                </c:pt>
                <c:pt idx="1276">
                  <c:v>89.399993896484375</c:v>
                </c:pt>
                <c:pt idx="1277">
                  <c:v>89.5</c:v>
                </c:pt>
                <c:pt idx="1278">
                  <c:v>89.600006103515625</c:v>
                </c:pt>
                <c:pt idx="1279">
                  <c:v>89.699996948242188</c:v>
                </c:pt>
                <c:pt idx="1280">
                  <c:v>89.800003051757813</c:v>
                </c:pt>
                <c:pt idx="1281">
                  <c:v>89.899993896484375</c:v>
                </c:pt>
                <c:pt idx="1282">
                  <c:v>90</c:v>
                </c:pt>
                <c:pt idx="1283">
                  <c:v>90.099990844726563</c:v>
                </c:pt>
                <c:pt idx="1284">
                  <c:v>90.199996948242188</c:v>
                </c:pt>
                <c:pt idx="1285">
                  <c:v>90.300003051757813</c:v>
                </c:pt>
                <c:pt idx="1286">
                  <c:v>90.399993896484375</c:v>
                </c:pt>
                <c:pt idx="1287">
                  <c:v>90.5</c:v>
                </c:pt>
                <c:pt idx="1288">
                  <c:v>90.599990844726563</c:v>
                </c:pt>
                <c:pt idx="1289">
                  <c:v>90.699996948242188</c:v>
                </c:pt>
                <c:pt idx="1290">
                  <c:v>90.800003051757813</c:v>
                </c:pt>
                <c:pt idx="1291">
                  <c:v>90.899993896484375</c:v>
                </c:pt>
                <c:pt idx="1292">
                  <c:v>91</c:v>
                </c:pt>
                <c:pt idx="1293">
                  <c:v>91.099990844726563</c:v>
                </c:pt>
                <c:pt idx="1294">
                  <c:v>91.199996948242188</c:v>
                </c:pt>
                <c:pt idx="1295">
                  <c:v>91.300003051757813</c:v>
                </c:pt>
                <c:pt idx="1296">
                  <c:v>91.399993896484375</c:v>
                </c:pt>
                <c:pt idx="1297">
                  <c:v>91.5</c:v>
                </c:pt>
                <c:pt idx="1298">
                  <c:v>91.599990844726563</c:v>
                </c:pt>
                <c:pt idx="1299">
                  <c:v>91.699996948242188</c:v>
                </c:pt>
                <c:pt idx="1300">
                  <c:v>91.800003051757813</c:v>
                </c:pt>
                <c:pt idx="1301">
                  <c:v>91.899993896484375</c:v>
                </c:pt>
                <c:pt idx="1302">
                  <c:v>92</c:v>
                </c:pt>
                <c:pt idx="1303">
                  <c:v>92.099990844726563</c:v>
                </c:pt>
                <c:pt idx="1304">
                  <c:v>92.199996948242188</c:v>
                </c:pt>
                <c:pt idx="1305">
                  <c:v>92.300003051757813</c:v>
                </c:pt>
                <c:pt idx="1306">
                  <c:v>92.399993896484375</c:v>
                </c:pt>
                <c:pt idx="1307">
                  <c:v>92.5</c:v>
                </c:pt>
                <c:pt idx="1308">
                  <c:v>92.599990844726563</c:v>
                </c:pt>
                <c:pt idx="1309">
                  <c:v>92.699996948242188</c:v>
                </c:pt>
                <c:pt idx="1310">
                  <c:v>92.800003051757813</c:v>
                </c:pt>
                <c:pt idx="1311">
                  <c:v>92.899993896484375</c:v>
                </c:pt>
                <c:pt idx="1312">
                  <c:v>93</c:v>
                </c:pt>
                <c:pt idx="1313">
                  <c:v>93.099990844726563</c:v>
                </c:pt>
                <c:pt idx="1314">
                  <c:v>93.199996948242188</c:v>
                </c:pt>
                <c:pt idx="1315">
                  <c:v>93.300003051757813</c:v>
                </c:pt>
                <c:pt idx="1316">
                  <c:v>93.399993896484375</c:v>
                </c:pt>
                <c:pt idx="1317">
                  <c:v>93.5</c:v>
                </c:pt>
                <c:pt idx="1318">
                  <c:v>93.599990844726563</c:v>
                </c:pt>
                <c:pt idx="1319">
                  <c:v>93.699996948242188</c:v>
                </c:pt>
                <c:pt idx="1320">
                  <c:v>93.800003051757813</c:v>
                </c:pt>
                <c:pt idx="1321">
                  <c:v>93.899993896484375</c:v>
                </c:pt>
                <c:pt idx="1322">
                  <c:v>94</c:v>
                </c:pt>
                <c:pt idx="1323">
                  <c:v>94.099990844726563</c:v>
                </c:pt>
                <c:pt idx="1324">
                  <c:v>94.199996948242188</c:v>
                </c:pt>
                <c:pt idx="1325">
                  <c:v>94.300003051757813</c:v>
                </c:pt>
                <c:pt idx="1326">
                  <c:v>94.399993896484375</c:v>
                </c:pt>
                <c:pt idx="1327">
                  <c:v>94.5</c:v>
                </c:pt>
                <c:pt idx="1328">
                  <c:v>94.599990844726563</c:v>
                </c:pt>
                <c:pt idx="1329">
                  <c:v>94.699996948242188</c:v>
                </c:pt>
                <c:pt idx="1330">
                  <c:v>94.800003051757813</c:v>
                </c:pt>
                <c:pt idx="1331">
                  <c:v>94.899993896484375</c:v>
                </c:pt>
                <c:pt idx="1332">
                  <c:v>95</c:v>
                </c:pt>
                <c:pt idx="1333">
                  <c:v>95.099990844726563</c:v>
                </c:pt>
                <c:pt idx="1334">
                  <c:v>95.199996948242188</c:v>
                </c:pt>
                <c:pt idx="1335">
                  <c:v>95.300003051757813</c:v>
                </c:pt>
                <c:pt idx="1336">
                  <c:v>95.399993896484375</c:v>
                </c:pt>
                <c:pt idx="1337">
                  <c:v>95.5</c:v>
                </c:pt>
                <c:pt idx="1338">
                  <c:v>95.599990844726563</c:v>
                </c:pt>
                <c:pt idx="1339">
                  <c:v>95.699996948242188</c:v>
                </c:pt>
                <c:pt idx="1340">
                  <c:v>95.800003051757813</c:v>
                </c:pt>
                <c:pt idx="1341">
                  <c:v>95.899993896484375</c:v>
                </c:pt>
                <c:pt idx="1342">
                  <c:v>96</c:v>
                </c:pt>
                <c:pt idx="1343">
                  <c:v>96.099990844726563</c:v>
                </c:pt>
                <c:pt idx="1344">
                  <c:v>96.199996948242188</c:v>
                </c:pt>
                <c:pt idx="1345">
                  <c:v>96.300003051757813</c:v>
                </c:pt>
                <c:pt idx="1346">
                  <c:v>96.399993896484375</c:v>
                </c:pt>
                <c:pt idx="1347">
                  <c:v>96.5</c:v>
                </c:pt>
                <c:pt idx="1348">
                  <c:v>96.599990844726563</c:v>
                </c:pt>
                <c:pt idx="1349">
                  <c:v>96.699996948242188</c:v>
                </c:pt>
                <c:pt idx="1350">
                  <c:v>96.800003051757813</c:v>
                </c:pt>
                <c:pt idx="1351">
                  <c:v>96.899993896484375</c:v>
                </c:pt>
                <c:pt idx="1352">
                  <c:v>97</c:v>
                </c:pt>
                <c:pt idx="1353">
                  <c:v>97.099990844726563</c:v>
                </c:pt>
                <c:pt idx="1354">
                  <c:v>97.199996948242188</c:v>
                </c:pt>
                <c:pt idx="1355">
                  <c:v>97.300003051757813</c:v>
                </c:pt>
                <c:pt idx="1356">
                  <c:v>97.399993896484375</c:v>
                </c:pt>
                <c:pt idx="1357">
                  <c:v>97.5</c:v>
                </c:pt>
                <c:pt idx="1358">
                  <c:v>97.599990844726563</c:v>
                </c:pt>
                <c:pt idx="1359">
                  <c:v>97.699996948242188</c:v>
                </c:pt>
                <c:pt idx="1360">
                  <c:v>97.800003051757813</c:v>
                </c:pt>
                <c:pt idx="1361">
                  <c:v>97.899993896484375</c:v>
                </c:pt>
                <c:pt idx="1362">
                  <c:v>98</c:v>
                </c:pt>
                <c:pt idx="1363">
                  <c:v>98.099990844726563</c:v>
                </c:pt>
                <c:pt idx="1364">
                  <c:v>98.199996948242188</c:v>
                </c:pt>
                <c:pt idx="1365">
                  <c:v>98.300003051757813</c:v>
                </c:pt>
                <c:pt idx="1366">
                  <c:v>98.399993896484375</c:v>
                </c:pt>
                <c:pt idx="1367">
                  <c:v>98.5</c:v>
                </c:pt>
                <c:pt idx="1368">
                  <c:v>98.599990844726563</c:v>
                </c:pt>
                <c:pt idx="1369">
                  <c:v>98.699996948242188</c:v>
                </c:pt>
                <c:pt idx="1370">
                  <c:v>98.800003051757813</c:v>
                </c:pt>
                <c:pt idx="1371">
                  <c:v>98.899993896484375</c:v>
                </c:pt>
                <c:pt idx="1372">
                  <c:v>99</c:v>
                </c:pt>
                <c:pt idx="1373">
                  <c:v>99.099990844726563</c:v>
                </c:pt>
                <c:pt idx="1374">
                  <c:v>99.199996948242188</c:v>
                </c:pt>
                <c:pt idx="1375">
                  <c:v>99.300003051757813</c:v>
                </c:pt>
                <c:pt idx="1376">
                  <c:v>99.399993896484375</c:v>
                </c:pt>
                <c:pt idx="1377">
                  <c:v>99.5</c:v>
                </c:pt>
                <c:pt idx="1378">
                  <c:v>99.599990844726563</c:v>
                </c:pt>
                <c:pt idx="1379">
                  <c:v>99.699996948242188</c:v>
                </c:pt>
                <c:pt idx="1380">
                  <c:v>99.800003051757813</c:v>
                </c:pt>
                <c:pt idx="1381">
                  <c:v>99.899993896484375</c:v>
                </c:pt>
                <c:pt idx="1382">
                  <c:v>100</c:v>
                </c:pt>
                <c:pt idx="1383">
                  <c:v>100.09999084472656</c:v>
                </c:pt>
                <c:pt idx="1384">
                  <c:v>100.19999694824219</c:v>
                </c:pt>
                <c:pt idx="1385">
                  <c:v>100.30000305175781</c:v>
                </c:pt>
                <c:pt idx="1386">
                  <c:v>100.39999389648438</c:v>
                </c:pt>
                <c:pt idx="1387">
                  <c:v>100.5</c:v>
                </c:pt>
                <c:pt idx="1388">
                  <c:v>100.59999084472656</c:v>
                </c:pt>
                <c:pt idx="1389">
                  <c:v>100.69999694824219</c:v>
                </c:pt>
                <c:pt idx="1390">
                  <c:v>100.80000305175781</c:v>
                </c:pt>
                <c:pt idx="1391">
                  <c:v>100.89999389648438</c:v>
                </c:pt>
                <c:pt idx="1392">
                  <c:v>101</c:v>
                </c:pt>
                <c:pt idx="1393">
                  <c:v>101.09999084472656</c:v>
                </c:pt>
                <c:pt idx="1394">
                  <c:v>101.19999694824219</c:v>
                </c:pt>
                <c:pt idx="1395">
                  <c:v>101.30000305175781</c:v>
                </c:pt>
                <c:pt idx="1396">
                  <c:v>101.39999389648438</c:v>
                </c:pt>
                <c:pt idx="1397">
                  <c:v>101.5</c:v>
                </c:pt>
                <c:pt idx="1398">
                  <c:v>101.59999084472656</c:v>
                </c:pt>
                <c:pt idx="1399">
                  <c:v>101.69999694824219</c:v>
                </c:pt>
                <c:pt idx="1400">
                  <c:v>101.80000305175781</c:v>
                </c:pt>
                <c:pt idx="1401">
                  <c:v>101.89999389648438</c:v>
                </c:pt>
                <c:pt idx="1402">
                  <c:v>102</c:v>
                </c:pt>
                <c:pt idx="1403">
                  <c:v>102.09999084472656</c:v>
                </c:pt>
                <c:pt idx="1404">
                  <c:v>102.19999694824219</c:v>
                </c:pt>
                <c:pt idx="1405">
                  <c:v>102.30000305175781</c:v>
                </c:pt>
                <c:pt idx="1406">
                  <c:v>102.39999389648438</c:v>
                </c:pt>
                <c:pt idx="1407">
                  <c:v>102.5</c:v>
                </c:pt>
                <c:pt idx="1408">
                  <c:v>102.59999084472656</c:v>
                </c:pt>
                <c:pt idx="1409">
                  <c:v>102.69999694824219</c:v>
                </c:pt>
                <c:pt idx="1410">
                  <c:v>102.80000305175781</c:v>
                </c:pt>
                <c:pt idx="1411">
                  <c:v>102.89999389648438</c:v>
                </c:pt>
                <c:pt idx="1412">
                  <c:v>103</c:v>
                </c:pt>
                <c:pt idx="1413">
                  <c:v>103.09999084472656</c:v>
                </c:pt>
                <c:pt idx="1414">
                  <c:v>103.19999694824219</c:v>
                </c:pt>
                <c:pt idx="1415">
                  <c:v>103.30000305175781</c:v>
                </c:pt>
                <c:pt idx="1416">
                  <c:v>103.39999389648438</c:v>
                </c:pt>
                <c:pt idx="1417">
                  <c:v>103.5</c:v>
                </c:pt>
                <c:pt idx="1418">
                  <c:v>103.59999084472656</c:v>
                </c:pt>
                <c:pt idx="1419">
                  <c:v>103.69999694824219</c:v>
                </c:pt>
                <c:pt idx="1420">
                  <c:v>103.80000305175781</c:v>
                </c:pt>
                <c:pt idx="1421">
                  <c:v>103.89999389648438</c:v>
                </c:pt>
                <c:pt idx="1422">
                  <c:v>104</c:v>
                </c:pt>
                <c:pt idx="1423">
                  <c:v>104.09999084472656</c:v>
                </c:pt>
                <c:pt idx="1424">
                  <c:v>104.19999694824219</c:v>
                </c:pt>
                <c:pt idx="1425">
                  <c:v>104.30000305175781</c:v>
                </c:pt>
                <c:pt idx="1426">
                  <c:v>104.39999389648438</c:v>
                </c:pt>
                <c:pt idx="1427">
                  <c:v>104.5</c:v>
                </c:pt>
                <c:pt idx="1428">
                  <c:v>104.59999084472656</c:v>
                </c:pt>
                <c:pt idx="1429">
                  <c:v>104.69999694824219</c:v>
                </c:pt>
                <c:pt idx="1430">
                  <c:v>104.80000305175781</c:v>
                </c:pt>
                <c:pt idx="1431">
                  <c:v>104.89999389648438</c:v>
                </c:pt>
                <c:pt idx="1432">
                  <c:v>105</c:v>
                </c:pt>
                <c:pt idx="1433">
                  <c:v>105.09999084472656</c:v>
                </c:pt>
                <c:pt idx="1434">
                  <c:v>105.19999694824219</c:v>
                </c:pt>
                <c:pt idx="1435">
                  <c:v>105.30000305175781</c:v>
                </c:pt>
                <c:pt idx="1436">
                  <c:v>105.39999389648438</c:v>
                </c:pt>
                <c:pt idx="1437">
                  <c:v>105.5</c:v>
                </c:pt>
                <c:pt idx="1438">
                  <c:v>105.59999084472656</c:v>
                </c:pt>
                <c:pt idx="1439">
                  <c:v>105.69999694824219</c:v>
                </c:pt>
                <c:pt idx="1440">
                  <c:v>105.80000305175781</c:v>
                </c:pt>
                <c:pt idx="1441">
                  <c:v>105.89999389648438</c:v>
                </c:pt>
                <c:pt idx="1442">
                  <c:v>106</c:v>
                </c:pt>
                <c:pt idx="1443">
                  <c:v>106.09999084472656</c:v>
                </c:pt>
                <c:pt idx="1444">
                  <c:v>106.19999694824219</c:v>
                </c:pt>
                <c:pt idx="1445">
                  <c:v>106.30000305175781</c:v>
                </c:pt>
                <c:pt idx="1446">
                  <c:v>106.39999389648438</c:v>
                </c:pt>
                <c:pt idx="1447">
                  <c:v>106.5</c:v>
                </c:pt>
                <c:pt idx="1448">
                  <c:v>106.59999084472656</c:v>
                </c:pt>
                <c:pt idx="1449">
                  <c:v>106.69999694824219</c:v>
                </c:pt>
                <c:pt idx="1450">
                  <c:v>106.80000305175781</c:v>
                </c:pt>
                <c:pt idx="1451">
                  <c:v>106.89999389648438</c:v>
                </c:pt>
                <c:pt idx="1452">
                  <c:v>107</c:v>
                </c:pt>
                <c:pt idx="1453">
                  <c:v>107.09999084472656</c:v>
                </c:pt>
                <c:pt idx="1454">
                  <c:v>107.19999694824219</c:v>
                </c:pt>
                <c:pt idx="1455">
                  <c:v>107.30000305175781</c:v>
                </c:pt>
                <c:pt idx="1456">
                  <c:v>107.39999389648438</c:v>
                </c:pt>
                <c:pt idx="1457">
                  <c:v>107.5</c:v>
                </c:pt>
                <c:pt idx="1458">
                  <c:v>107.59999084472656</c:v>
                </c:pt>
                <c:pt idx="1459">
                  <c:v>107.69999694824219</c:v>
                </c:pt>
                <c:pt idx="1460">
                  <c:v>107.80000305175781</c:v>
                </c:pt>
                <c:pt idx="1461">
                  <c:v>107.89999389648438</c:v>
                </c:pt>
                <c:pt idx="1462">
                  <c:v>108</c:v>
                </c:pt>
                <c:pt idx="1463">
                  <c:v>108.09999084472656</c:v>
                </c:pt>
                <c:pt idx="1464">
                  <c:v>108.19999694824219</c:v>
                </c:pt>
                <c:pt idx="1465">
                  <c:v>108.30000305175781</c:v>
                </c:pt>
                <c:pt idx="1466">
                  <c:v>108.39999389648438</c:v>
                </c:pt>
                <c:pt idx="1467">
                  <c:v>108.5</c:v>
                </c:pt>
                <c:pt idx="1468">
                  <c:v>108.59999084472656</c:v>
                </c:pt>
                <c:pt idx="1469">
                  <c:v>108.69999694824219</c:v>
                </c:pt>
                <c:pt idx="1470">
                  <c:v>108.80000305175781</c:v>
                </c:pt>
                <c:pt idx="1471">
                  <c:v>108.89999389648438</c:v>
                </c:pt>
                <c:pt idx="1472">
                  <c:v>109</c:v>
                </c:pt>
                <c:pt idx="1473">
                  <c:v>109.09999084472656</c:v>
                </c:pt>
                <c:pt idx="1474">
                  <c:v>109.19999694824219</c:v>
                </c:pt>
                <c:pt idx="1475">
                  <c:v>109.30000305175781</c:v>
                </c:pt>
                <c:pt idx="1476">
                  <c:v>109.39999389648438</c:v>
                </c:pt>
                <c:pt idx="1477">
                  <c:v>109.5</c:v>
                </c:pt>
                <c:pt idx="1478">
                  <c:v>109.59999084472656</c:v>
                </c:pt>
                <c:pt idx="1479">
                  <c:v>109.69999694824219</c:v>
                </c:pt>
                <c:pt idx="1480">
                  <c:v>109.80000305175781</c:v>
                </c:pt>
                <c:pt idx="1481">
                  <c:v>109.89999389648438</c:v>
                </c:pt>
                <c:pt idx="1482">
                  <c:v>110</c:v>
                </c:pt>
                <c:pt idx="1483">
                  <c:v>110.09999084472656</c:v>
                </c:pt>
                <c:pt idx="1484">
                  <c:v>110.19999694824219</c:v>
                </c:pt>
                <c:pt idx="1485">
                  <c:v>110.30000305175781</c:v>
                </c:pt>
                <c:pt idx="1486">
                  <c:v>110.39999389648438</c:v>
                </c:pt>
                <c:pt idx="1487">
                  <c:v>110.5</c:v>
                </c:pt>
                <c:pt idx="1488">
                  <c:v>110.59999084472656</c:v>
                </c:pt>
                <c:pt idx="1489">
                  <c:v>110.69999694824219</c:v>
                </c:pt>
                <c:pt idx="1490">
                  <c:v>110.80000305175781</c:v>
                </c:pt>
                <c:pt idx="1491">
                  <c:v>110.89999389648438</c:v>
                </c:pt>
                <c:pt idx="1492">
                  <c:v>111</c:v>
                </c:pt>
                <c:pt idx="1493">
                  <c:v>111.09999084472656</c:v>
                </c:pt>
                <c:pt idx="1494">
                  <c:v>111.19999694824219</c:v>
                </c:pt>
                <c:pt idx="1495">
                  <c:v>111.30000305175781</c:v>
                </c:pt>
                <c:pt idx="1496">
                  <c:v>111.39999389648438</c:v>
                </c:pt>
                <c:pt idx="1497">
                  <c:v>111.5</c:v>
                </c:pt>
                <c:pt idx="1498">
                  <c:v>111.59999084472656</c:v>
                </c:pt>
                <c:pt idx="1499">
                  <c:v>111.69999694824219</c:v>
                </c:pt>
                <c:pt idx="1500">
                  <c:v>111.80000305175781</c:v>
                </c:pt>
                <c:pt idx="1501">
                  <c:v>111.89999389648438</c:v>
                </c:pt>
                <c:pt idx="1502">
                  <c:v>112</c:v>
                </c:pt>
                <c:pt idx="1503">
                  <c:v>112.09999084472656</c:v>
                </c:pt>
                <c:pt idx="1504">
                  <c:v>112.19999694824219</c:v>
                </c:pt>
                <c:pt idx="1505">
                  <c:v>112.30000305175781</c:v>
                </c:pt>
                <c:pt idx="1506">
                  <c:v>112.39999389648438</c:v>
                </c:pt>
                <c:pt idx="1507">
                  <c:v>112.5</c:v>
                </c:pt>
                <c:pt idx="1508">
                  <c:v>112.59999084472656</c:v>
                </c:pt>
                <c:pt idx="1509">
                  <c:v>112.69999694824219</c:v>
                </c:pt>
                <c:pt idx="1510">
                  <c:v>112.80000305175781</c:v>
                </c:pt>
                <c:pt idx="1511">
                  <c:v>112.89999389648438</c:v>
                </c:pt>
                <c:pt idx="1512">
                  <c:v>113</c:v>
                </c:pt>
                <c:pt idx="1513">
                  <c:v>113.09999084472656</c:v>
                </c:pt>
                <c:pt idx="1514">
                  <c:v>113.19999694824219</c:v>
                </c:pt>
                <c:pt idx="1515">
                  <c:v>113.30000305175781</c:v>
                </c:pt>
                <c:pt idx="1516">
                  <c:v>113.39999389648438</c:v>
                </c:pt>
                <c:pt idx="1517">
                  <c:v>113.5</c:v>
                </c:pt>
                <c:pt idx="1518">
                  <c:v>113.59999084472656</c:v>
                </c:pt>
                <c:pt idx="1519">
                  <c:v>113.69999694824219</c:v>
                </c:pt>
                <c:pt idx="1520">
                  <c:v>113.80000305175781</c:v>
                </c:pt>
                <c:pt idx="1521">
                  <c:v>113.89999389648438</c:v>
                </c:pt>
                <c:pt idx="1522">
                  <c:v>114</c:v>
                </c:pt>
                <c:pt idx="1523">
                  <c:v>114.09999084472656</c:v>
                </c:pt>
                <c:pt idx="1524">
                  <c:v>114.19999694824219</c:v>
                </c:pt>
                <c:pt idx="1525">
                  <c:v>114.30000305175781</c:v>
                </c:pt>
                <c:pt idx="1526">
                  <c:v>114.39999389648438</c:v>
                </c:pt>
                <c:pt idx="1527">
                  <c:v>114.5</c:v>
                </c:pt>
                <c:pt idx="1528">
                  <c:v>114.59999084472656</c:v>
                </c:pt>
                <c:pt idx="1529">
                  <c:v>114.69999694824219</c:v>
                </c:pt>
                <c:pt idx="1530">
                  <c:v>114.80000305175781</c:v>
                </c:pt>
                <c:pt idx="1531">
                  <c:v>114.89999389648438</c:v>
                </c:pt>
                <c:pt idx="1532">
                  <c:v>115</c:v>
                </c:pt>
                <c:pt idx="1533">
                  <c:v>115.09999084472656</c:v>
                </c:pt>
                <c:pt idx="1534">
                  <c:v>115.19999694824219</c:v>
                </c:pt>
                <c:pt idx="1535">
                  <c:v>115.30000305175781</c:v>
                </c:pt>
                <c:pt idx="1536">
                  <c:v>115.39999389648438</c:v>
                </c:pt>
                <c:pt idx="1537">
                  <c:v>115.5</c:v>
                </c:pt>
                <c:pt idx="1538">
                  <c:v>115.59999084472656</c:v>
                </c:pt>
                <c:pt idx="1539">
                  <c:v>115.69999694824219</c:v>
                </c:pt>
                <c:pt idx="1540">
                  <c:v>115.80000305175781</c:v>
                </c:pt>
                <c:pt idx="1541">
                  <c:v>115.89999389648438</c:v>
                </c:pt>
                <c:pt idx="1542">
                  <c:v>116</c:v>
                </c:pt>
                <c:pt idx="1543">
                  <c:v>116.09999084472656</c:v>
                </c:pt>
                <c:pt idx="1544">
                  <c:v>116.19999694824219</c:v>
                </c:pt>
                <c:pt idx="1545">
                  <c:v>116.30000305175781</c:v>
                </c:pt>
                <c:pt idx="1546">
                  <c:v>116.39999389648438</c:v>
                </c:pt>
                <c:pt idx="1547">
                  <c:v>116.5</c:v>
                </c:pt>
                <c:pt idx="1548">
                  <c:v>116.59999084472656</c:v>
                </c:pt>
                <c:pt idx="1549">
                  <c:v>116.69999694824219</c:v>
                </c:pt>
                <c:pt idx="1550">
                  <c:v>116.80000305175781</c:v>
                </c:pt>
                <c:pt idx="1551">
                  <c:v>116.89999389648438</c:v>
                </c:pt>
                <c:pt idx="1552">
                  <c:v>117</c:v>
                </c:pt>
                <c:pt idx="1553">
                  <c:v>117.09999084472656</c:v>
                </c:pt>
                <c:pt idx="1554">
                  <c:v>117.19999694824219</c:v>
                </c:pt>
                <c:pt idx="1555">
                  <c:v>117.30000305175781</c:v>
                </c:pt>
                <c:pt idx="1556">
                  <c:v>117.39999389648438</c:v>
                </c:pt>
                <c:pt idx="1557">
                  <c:v>117.5</c:v>
                </c:pt>
                <c:pt idx="1558">
                  <c:v>117.59999084472656</c:v>
                </c:pt>
                <c:pt idx="1559">
                  <c:v>117.69999694824219</c:v>
                </c:pt>
                <c:pt idx="1560">
                  <c:v>117.80000305175781</c:v>
                </c:pt>
                <c:pt idx="1561">
                  <c:v>117.89999389648438</c:v>
                </c:pt>
                <c:pt idx="1562">
                  <c:v>118</c:v>
                </c:pt>
                <c:pt idx="1563">
                  <c:v>118.09999084472656</c:v>
                </c:pt>
                <c:pt idx="1564">
                  <c:v>118.19999694824219</c:v>
                </c:pt>
                <c:pt idx="1565">
                  <c:v>118.30000305175781</c:v>
                </c:pt>
                <c:pt idx="1566">
                  <c:v>118.39999389648438</c:v>
                </c:pt>
                <c:pt idx="1567">
                  <c:v>118.5</c:v>
                </c:pt>
                <c:pt idx="1568">
                  <c:v>118.59999084472656</c:v>
                </c:pt>
                <c:pt idx="1569">
                  <c:v>118.69999694824219</c:v>
                </c:pt>
                <c:pt idx="1570">
                  <c:v>118.80000305175781</c:v>
                </c:pt>
                <c:pt idx="1571">
                  <c:v>118.89999389648438</c:v>
                </c:pt>
                <c:pt idx="1572">
                  <c:v>119</c:v>
                </c:pt>
                <c:pt idx="1573">
                  <c:v>119.09999084472656</c:v>
                </c:pt>
                <c:pt idx="1574">
                  <c:v>119.19999694824219</c:v>
                </c:pt>
                <c:pt idx="1575">
                  <c:v>119.30000305175781</c:v>
                </c:pt>
                <c:pt idx="1576">
                  <c:v>119.39999389648438</c:v>
                </c:pt>
                <c:pt idx="1577">
                  <c:v>119.5</c:v>
                </c:pt>
                <c:pt idx="1578">
                  <c:v>119.59999084472656</c:v>
                </c:pt>
                <c:pt idx="1579">
                  <c:v>119.69999694824219</c:v>
                </c:pt>
                <c:pt idx="1580">
                  <c:v>119.80000305175781</c:v>
                </c:pt>
                <c:pt idx="1581">
                  <c:v>119.89999389648438</c:v>
                </c:pt>
                <c:pt idx="1582">
                  <c:v>120</c:v>
                </c:pt>
                <c:pt idx="1583">
                  <c:v>120.09999084472656</c:v>
                </c:pt>
                <c:pt idx="1584">
                  <c:v>120.19999694824219</c:v>
                </c:pt>
                <c:pt idx="1585">
                  <c:v>120.30000305175781</c:v>
                </c:pt>
                <c:pt idx="1586">
                  <c:v>120.39999389648438</c:v>
                </c:pt>
                <c:pt idx="1587">
                  <c:v>120.5</c:v>
                </c:pt>
                <c:pt idx="1588">
                  <c:v>120.59999084472656</c:v>
                </c:pt>
                <c:pt idx="1589">
                  <c:v>120.69999694824219</c:v>
                </c:pt>
                <c:pt idx="1590">
                  <c:v>120.80000305175781</c:v>
                </c:pt>
                <c:pt idx="1591">
                  <c:v>120.89999389648438</c:v>
                </c:pt>
                <c:pt idx="1592">
                  <c:v>121</c:v>
                </c:pt>
                <c:pt idx="1593">
                  <c:v>121.09999084472656</c:v>
                </c:pt>
                <c:pt idx="1594">
                  <c:v>121.19999694824219</c:v>
                </c:pt>
                <c:pt idx="1595">
                  <c:v>121.30000305175781</c:v>
                </c:pt>
                <c:pt idx="1596">
                  <c:v>121.39999389648438</c:v>
                </c:pt>
                <c:pt idx="1597">
                  <c:v>121.5</c:v>
                </c:pt>
                <c:pt idx="1598">
                  <c:v>121.59999084472656</c:v>
                </c:pt>
                <c:pt idx="1599">
                  <c:v>121.69999694824219</c:v>
                </c:pt>
                <c:pt idx="1600">
                  <c:v>121.80000305175781</c:v>
                </c:pt>
                <c:pt idx="1601">
                  <c:v>121.89999389648438</c:v>
                </c:pt>
                <c:pt idx="1602">
                  <c:v>122</c:v>
                </c:pt>
                <c:pt idx="1603">
                  <c:v>122.09999084472656</c:v>
                </c:pt>
                <c:pt idx="1604">
                  <c:v>122.19999694824219</c:v>
                </c:pt>
                <c:pt idx="1605">
                  <c:v>122.30000305175781</c:v>
                </c:pt>
                <c:pt idx="1606">
                  <c:v>122.39999389648438</c:v>
                </c:pt>
                <c:pt idx="1607">
                  <c:v>122.5</c:v>
                </c:pt>
                <c:pt idx="1608">
                  <c:v>122.59999084472656</c:v>
                </c:pt>
                <c:pt idx="1609">
                  <c:v>122.69999694824219</c:v>
                </c:pt>
                <c:pt idx="1610">
                  <c:v>122.80000305175781</c:v>
                </c:pt>
                <c:pt idx="1611">
                  <c:v>122.89999389648438</c:v>
                </c:pt>
                <c:pt idx="1612">
                  <c:v>123</c:v>
                </c:pt>
                <c:pt idx="1613">
                  <c:v>123.09999084472656</c:v>
                </c:pt>
                <c:pt idx="1614">
                  <c:v>123.19999694824219</c:v>
                </c:pt>
                <c:pt idx="1615">
                  <c:v>123.30000305175781</c:v>
                </c:pt>
                <c:pt idx="1616">
                  <c:v>123.39999389648438</c:v>
                </c:pt>
                <c:pt idx="1617">
                  <c:v>123.5</c:v>
                </c:pt>
                <c:pt idx="1618">
                  <c:v>123.59999084472656</c:v>
                </c:pt>
                <c:pt idx="1619">
                  <c:v>123.69999694824219</c:v>
                </c:pt>
                <c:pt idx="1620">
                  <c:v>123.80000305175781</c:v>
                </c:pt>
                <c:pt idx="1621">
                  <c:v>123.89999389648438</c:v>
                </c:pt>
                <c:pt idx="1622">
                  <c:v>124</c:v>
                </c:pt>
                <c:pt idx="1623">
                  <c:v>124.09999084472656</c:v>
                </c:pt>
                <c:pt idx="1624">
                  <c:v>124.19999694824219</c:v>
                </c:pt>
                <c:pt idx="1625">
                  <c:v>124.30000305175781</c:v>
                </c:pt>
                <c:pt idx="1626">
                  <c:v>124.39999389648438</c:v>
                </c:pt>
                <c:pt idx="1627">
                  <c:v>124.5</c:v>
                </c:pt>
                <c:pt idx="1628">
                  <c:v>124.59999084472656</c:v>
                </c:pt>
                <c:pt idx="1629">
                  <c:v>124.69999694824219</c:v>
                </c:pt>
                <c:pt idx="1630">
                  <c:v>124.80000305175781</c:v>
                </c:pt>
                <c:pt idx="1631">
                  <c:v>124.89999389648438</c:v>
                </c:pt>
                <c:pt idx="1632">
                  <c:v>125</c:v>
                </c:pt>
                <c:pt idx="1633">
                  <c:v>125.09999084472656</c:v>
                </c:pt>
                <c:pt idx="1634">
                  <c:v>125.19999694824219</c:v>
                </c:pt>
                <c:pt idx="1635">
                  <c:v>125.30000305175781</c:v>
                </c:pt>
                <c:pt idx="1636">
                  <c:v>125.39999389648438</c:v>
                </c:pt>
                <c:pt idx="1637">
                  <c:v>125.5</c:v>
                </c:pt>
                <c:pt idx="1638">
                  <c:v>125.59999084472656</c:v>
                </c:pt>
                <c:pt idx="1639">
                  <c:v>125.69999694824219</c:v>
                </c:pt>
                <c:pt idx="1640">
                  <c:v>125.80000305175781</c:v>
                </c:pt>
                <c:pt idx="1641">
                  <c:v>125.89999389648438</c:v>
                </c:pt>
                <c:pt idx="1642">
                  <c:v>126</c:v>
                </c:pt>
                <c:pt idx="1643">
                  <c:v>126.09999084472656</c:v>
                </c:pt>
                <c:pt idx="1644">
                  <c:v>126.19999694824219</c:v>
                </c:pt>
                <c:pt idx="1645">
                  <c:v>126.30000305175781</c:v>
                </c:pt>
                <c:pt idx="1646">
                  <c:v>126.39999389648438</c:v>
                </c:pt>
                <c:pt idx="1647">
                  <c:v>126.5</c:v>
                </c:pt>
                <c:pt idx="1648">
                  <c:v>126.59999084472656</c:v>
                </c:pt>
                <c:pt idx="1649">
                  <c:v>126.69999694824219</c:v>
                </c:pt>
                <c:pt idx="1650">
                  <c:v>126.80000305175781</c:v>
                </c:pt>
                <c:pt idx="1651">
                  <c:v>126.89999389648438</c:v>
                </c:pt>
                <c:pt idx="1652">
                  <c:v>127</c:v>
                </c:pt>
                <c:pt idx="1653">
                  <c:v>127.09999084472656</c:v>
                </c:pt>
                <c:pt idx="1654">
                  <c:v>127.19999694824219</c:v>
                </c:pt>
                <c:pt idx="1655">
                  <c:v>127.30000305175781</c:v>
                </c:pt>
                <c:pt idx="1656">
                  <c:v>127.39999389648438</c:v>
                </c:pt>
                <c:pt idx="1657">
                  <c:v>127.5</c:v>
                </c:pt>
                <c:pt idx="1658">
                  <c:v>127.59999084472656</c:v>
                </c:pt>
                <c:pt idx="1659">
                  <c:v>127.69999694824219</c:v>
                </c:pt>
                <c:pt idx="1660">
                  <c:v>127.80000305175781</c:v>
                </c:pt>
                <c:pt idx="1661">
                  <c:v>127.89999389648438</c:v>
                </c:pt>
                <c:pt idx="1662">
                  <c:v>128</c:v>
                </c:pt>
                <c:pt idx="1663">
                  <c:v>128.09999084472656</c:v>
                </c:pt>
                <c:pt idx="1664">
                  <c:v>128.19999694824219</c:v>
                </c:pt>
                <c:pt idx="1665">
                  <c:v>128.30000305175781</c:v>
                </c:pt>
                <c:pt idx="1666">
                  <c:v>128.39999389648438</c:v>
                </c:pt>
                <c:pt idx="1667">
                  <c:v>128.5</c:v>
                </c:pt>
                <c:pt idx="1668">
                  <c:v>128.59999084472656</c:v>
                </c:pt>
                <c:pt idx="1669">
                  <c:v>128.69999694824219</c:v>
                </c:pt>
                <c:pt idx="1670">
                  <c:v>128.80000305175781</c:v>
                </c:pt>
                <c:pt idx="1671">
                  <c:v>128.89999389648438</c:v>
                </c:pt>
                <c:pt idx="1672">
                  <c:v>129</c:v>
                </c:pt>
                <c:pt idx="1673">
                  <c:v>129.09999084472656</c:v>
                </c:pt>
                <c:pt idx="1674">
                  <c:v>129.19999694824219</c:v>
                </c:pt>
                <c:pt idx="1675">
                  <c:v>129.30000305175781</c:v>
                </c:pt>
                <c:pt idx="1676">
                  <c:v>129.39999389648438</c:v>
                </c:pt>
                <c:pt idx="1677">
                  <c:v>129.5</c:v>
                </c:pt>
                <c:pt idx="1678">
                  <c:v>129.59999084472656</c:v>
                </c:pt>
                <c:pt idx="1679">
                  <c:v>129.69999694824219</c:v>
                </c:pt>
                <c:pt idx="1680">
                  <c:v>129.80000305175781</c:v>
                </c:pt>
                <c:pt idx="1681">
                  <c:v>129.89999389648438</c:v>
                </c:pt>
                <c:pt idx="1682">
                  <c:v>130</c:v>
                </c:pt>
                <c:pt idx="1683">
                  <c:v>130.09999084472656</c:v>
                </c:pt>
                <c:pt idx="1684">
                  <c:v>130.19999694824219</c:v>
                </c:pt>
                <c:pt idx="1685">
                  <c:v>130.30000305175781</c:v>
                </c:pt>
                <c:pt idx="1686">
                  <c:v>130.39999389648438</c:v>
                </c:pt>
                <c:pt idx="1687">
                  <c:v>130.5</c:v>
                </c:pt>
                <c:pt idx="1688">
                  <c:v>130.59999084472656</c:v>
                </c:pt>
                <c:pt idx="1689">
                  <c:v>130.69999694824219</c:v>
                </c:pt>
                <c:pt idx="1690">
                  <c:v>130.80000305175781</c:v>
                </c:pt>
                <c:pt idx="1691">
                  <c:v>130.89999389648438</c:v>
                </c:pt>
                <c:pt idx="1692">
                  <c:v>131</c:v>
                </c:pt>
                <c:pt idx="1693">
                  <c:v>131.09999084472656</c:v>
                </c:pt>
                <c:pt idx="1694">
                  <c:v>131.19999694824219</c:v>
                </c:pt>
                <c:pt idx="1695">
                  <c:v>131.30000305175781</c:v>
                </c:pt>
                <c:pt idx="1696">
                  <c:v>131.39999389648438</c:v>
                </c:pt>
                <c:pt idx="1697">
                  <c:v>131.5</c:v>
                </c:pt>
                <c:pt idx="1698">
                  <c:v>131.59999084472656</c:v>
                </c:pt>
                <c:pt idx="1699">
                  <c:v>131.69999694824219</c:v>
                </c:pt>
                <c:pt idx="1700">
                  <c:v>131.80000305175781</c:v>
                </c:pt>
                <c:pt idx="1701">
                  <c:v>131.89999389648438</c:v>
                </c:pt>
                <c:pt idx="1702">
                  <c:v>132</c:v>
                </c:pt>
                <c:pt idx="1703">
                  <c:v>132.09999084472656</c:v>
                </c:pt>
                <c:pt idx="1704">
                  <c:v>132.19999694824219</c:v>
                </c:pt>
                <c:pt idx="1705">
                  <c:v>132.30000305175781</c:v>
                </c:pt>
                <c:pt idx="1706">
                  <c:v>132.39999389648438</c:v>
                </c:pt>
                <c:pt idx="1707">
                  <c:v>132.5</c:v>
                </c:pt>
                <c:pt idx="1708">
                  <c:v>132.59999084472656</c:v>
                </c:pt>
                <c:pt idx="1709">
                  <c:v>132.69999694824219</c:v>
                </c:pt>
                <c:pt idx="1710">
                  <c:v>132.80000305175781</c:v>
                </c:pt>
                <c:pt idx="1711">
                  <c:v>132.89999389648438</c:v>
                </c:pt>
                <c:pt idx="1712">
                  <c:v>133</c:v>
                </c:pt>
                <c:pt idx="1713">
                  <c:v>133.09999084472656</c:v>
                </c:pt>
                <c:pt idx="1714">
                  <c:v>133.19999694824219</c:v>
                </c:pt>
                <c:pt idx="1715">
                  <c:v>133.30000305175781</c:v>
                </c:pt>
                <c:pt idx="1716">
                  <c:v>133.39999389648438</c:v>
                </c:pt>
                <c:pt idx="1717">
                  <c:v>133.5</c:v>
                </c:pt>
                <c:pt idx="1718">
                  <c:v>133.59999084472656</c:v>
                </c:pt>
                <c:pt idx="1719">
                  <c:v>133.69999694824219</c:v>
                </c:pt>
                <c:pt idx="1720">
                  <c:v>133.80000305175781</c:v>
                </c:pt>
                <c:pt idx="1721">
                  <c:v>133.89999389648438</c:v>
                </c:pt>
                <c:pt idx="1722">
                  <c:v>134</c:v>
                </c:pt>
                <c:pt idx="1723">
                  <c:v>134.09999084472656</c:v>
                </c:pt>
                <c:pt idx="1724">
                  <c:v>134.19999694824219</c:v>
                </c:pt>
                <c:pt idx="1725">
                  <c:v>134.30000305175781</c:v>
                </c:pt>
                <c:pt idx="1726">
                  <c:v>134.39999389648438</c:v>
                </c:pt>
                <c:pt idx="1727">
                  <c:v>134.5</c:v>
                </c:pt>
                <c:pt idx="1728">
                  <c:v>134.59999084472656</c:v>
                </c:pt>
                <c:pt idx="1729">
                  <c:v>134.69999694824219</c:v>
                </c:pt>
                <c:pt idx="1730">
                  <c:v>134.80000305175781</c:v>
                </c:pt>
                <c:pt idx="1731">
                  <c:v>134.89999389648438</c:v>
                </c:pt>
                <c:pt idx="1732">
                  <c:v>135</c:v>
                </c:pt>
                <c:pt idx="1733">
                  <c:v>135.09999084472656</c:v>
                </c:pt>
                <c:pt idx="1734">
                  <c:v>135.19999694824219</c:v>
                </c:pt>
                <c:pt idx="1735">
                  <c:v>135.30000305175781</c:v>
                </c:pt>
                <c:pt idx="1736">
                  <c:v>135.39999389648438</c:v>
                </c:pt>
                <c:pt idx="1737">
                  <c:v>135.5</c:v>
                </c:pt>
                <c:pt idx="1738">
                  <c:v>135.59999084472656</c:v>
                </c:pt>
                <c:pt idx="1739">
                  <c:v>135.69999694824219</c:v>
                </c:pt>
                <c:pt idx="1740">
                  <c:v>135.80000305175781</c:v>
                </c:pt>
                <c:pt idx="1741">
                  <c:v>135.89999389648438</c:v>
                </c:pt>
                <c:pt idx="1742">
                  <c:v>136</c:v>
                </c:pt>
                <c:pt idx="1743">
                  <c:v>136.09999084472656</c:v>
                </c:pt>
                <c:pt idx="1744">
                  <c:v>136.19999694824219</c:v>
                </c:pt>
                <c:pt idx="1745">
                  <c:v>136.30000305175781</c:v>
                </c:pt>
                <c:pt idx="1746">
                  <c:v>136.39999389648438</c:v>
                </c:pt>
                <c:pt idx="1747">
                  <c:v>136.5</c:v>
                </c:pt>
                <c:pt idx="1748">
                  <c:v>136.59999084472656</c:v>
                </c:pt>
                <c:pt idx="1749">
                  <c:v>136.69999694824219</c:v>
                </c:pt>
                <c:pt idx="1750">
                  <c:v>136.80000305175781</c:v>
                </c:pt>
                <c:pt idx="1751">
                  <c:v>136.89999389648438</c:v>
                </c:pt>
                <c:pt idx="1752">
                  <c:v>137</c:v>
                </c:pt>
                <c:pt idx="1753">
                  <c:v>137.09999084472656</c:v>
                </c:pt>
                <c:pt idx="1754">
                  <c:v>137.19999694824219</c:v>
                </c:pt>
                <c:pt idx="1755">
                  <c:v>137.30000305175781</c:v>
                </c:pt>
                <c:pt idx="1756">
                  <c:v>137.39999389648438</c:v>
                </c:pt>
                <c:pt idx="1757">
                  <c:v>137.5</c:v>
                </c:pt>
                <c:pt idx="1758">
                  <c:v>137.59999084472656</c:v>
                </c:pt>
                <c:pt idx="1759">
                  <c:v>137.69999694824219</c:v>
                </c:pt>
                <c:pt idx="1760">
                  <c:v>137.80000305175781</c:v>
                </c:pt>
                <c:pt idx="1761">
                  <c:v>137.89999389648438</c:v>
                </c:pt>
                <c:pt idx="1762">
                  <c:v>138</c:v>
                </c:pt>
                <c:pt idx="1763">
                  <c:v>138.09999084472656</c:v>
                </c:pt>
                <c:pt idx="1764">
                  <c:v>138.19999694824219</c:v>
                </c:pt>
                <c:pt idx="1765">
                  <c:v>138.30000305175781</c:v>
                </c:pt>
                <c:pt idx="1766">
                  <c:v>138.39999389648438</c:v>
                </c:pt>
                <c:pt idx="1767">
                  <c:v>138.5</c:v>
                </c:pt>
                <c:pt idx="1768">
                  <c:v>138.59999084472656</c:v>
                </c:pt>
                <c:pt idx="1769">
                  <c:v>138.69999694824219</c:v>
                </c:pt>
                <c:pt idx="1770">
                  <c:v>138.80000305175781</c:v>
                </c:pt>
                <c:pt idx="1771">
                  <c:v>138.89999389648438</c:v>
                </c:pt>
                <c:pt idx="1772">
                  <c:v>139</c:v>
                </c:pt>
                <c:pt idx="1773">
                  <c:v>139.09999084472656</c:v>
                </c:pt>
                <c:pt idx="1774">
                  <c:v>139.19999694824219</c:v>
                </c:pt>
                <c:pt idx="1775">
                  <c:v>139.30000305175781</c:v>
                </c:pt>
                <c:pt idx="1776">
                  <c:v>139.39999389648438</c:v>
                </c:pt>
                <c:pt idx="1777">
                  <c:v>139.5</c:v>
                </c:pt>
                <c:pt idx="1778">
                  <c:v>139.59999084472656</c:v>
                </c:pt>
                <c:pt idx="1779">
                  <c:v>139.69999694824219</c:v>
                </c:pt>
                <c:pt idx="1780">
                  <c:v>139.80000305175781</c:v>
                </c:pt>
                <c:pt idx="1781">
                  <c:v>139.89999389648438</c:v>
                </c:pt>
                <c:pt idx="1782">
                  <c:v>140</c:v>
                </c:pt>
                <c:pt idx="1783">
                  <c:v>140.09999084472656</c:v>
                </c:pt>
                <c:pt idx="1784">
                  <c:v>140.19999694824219</c:v>
                </c:pt>
                <c:pt idx="1785">
                  <c:v>140.30000305175781</c:v>
                </c:pt>
                <c:pt idx="1786">
                  <c:v>140.39999389648438</c:v>
                </c:pt>
                <c:pt idx="1787">
                  <c:v>140.5</c:v>
                </c:pt>
                <c:pt idx="1788">
                  <c:v>140.59999084472656</c:v>
                </c:pt>
                <c:pt idx="1789">
                  <c:v>140.69999694824219</c:v>
                </c:pt>
                <c:pt idx="1790">
                  <c:v>140.80000305175781</c:v>
                </c:pt>
                <c:pt idx="1791">
                  <c:v>140.89999389648438</c:v>
                </c:pt>
                <c:pt idx="1792">
                  <c:v>141</c:v>
                </c:pt>
                <c:pt idx="1793">
                  <c:v>141.09999084472656</c:v>
                </c:pt>
                <c:pt idx="1794">
                  <c:v>141.19999694824219</c:v>
                </c:pt>
                <c:pt idx="1795">
                  <c:v>141.30000305175781</c:v>
                </c:pt>
                <c:pt idx="1796">
                  <c:v>141.39999389648438</c:v>
                </c:pt>
                <c:pt idx="1797">
                  <c:v>141.5</c:v>
                </c:pt>
                <c:pt idx="1798">
                  <c:v>141.59999084472656</c:v>
                </c:pt>
                <c:pt idx="1799">
                  <c:v>141.69999694824219</c:v>
                </c:pt>
                <c:pt idx="1800">
                  <c:v>141.80000305175781</c:v>
                </c:pt>
                <c:pt idx="1801">
                  <c:v>141.89999389648438</c:v>
                </c:pt>
                <c:pt idx="1802">
                  <c:v>142</c:v>
                </c:pt>
                <c:pt idx="1803">
                  <c:v>142.09999084472656</c:v>
                </c:pt>
                <c:pt idx="1804">
                  <c:v>142.19999694824219</c:v>
                </c:pt>
                <c:pt idx="1805">
                  <c:v>142.30000305175781</c:v>
                </c:pt>
                <c:pt idx="1806">
                  <c:v>142.39999389648438</c:v>
                </c:pt>
                <c:pt idx="1807">
                  <c:v>142.5</c:v>
                </c:pt>
                <c:pt idx="1808">
                  <c:v>142.59999084472656</c:v>
                </c:pt>
                <c:pt idx="1809">
                  <c:v>142.69999694824219</c:v>
                </c:pt>
                <c:pt idx="1810">
                  <c:v>142.80000305175781</c:v>
                </c:pt>
                <c:pt idx="1811">
                  <c:v>142.89999389648438</c:v>
                </c:pt>
                <c:pt idx="1812">
                  <c:v>143</c:v>
                </c:pt>
                <c:pt idx="1813">
                  <c:v>143.09999084472656</c:v>
                </c:pt>
                <c:pt idx="1814">
                  <c:v>143.19999694824219</c:v>
                </c:pt>
                <c:pt idx="1815">
                  <c:v>143.30000305175781</c:v>
                </c:pt>
                <c:pt idx="1816">
                  <c:v>143.39999389648438</c:v>
                </c:pt>
                <c:pt idx="1817">
                  <c:v>143.5</c:v>
                </c:pt>
                <c:pt idx="1818">
                  <c:v>143.59999084472656</c:v>
                </c:pt>
                <c:pt idx="1819">
                  <c:v>143.69999694824219</c:v>
                </c:pt>
                <c:pt idx="1820">
                  <c:v>143.80000305175781</c:v>
                </c:pt>
                <c:pt idx="1821">
                  <c:v>143.89999389648438</c:v>
                </c:pt>
                <c:pt idx="1822">
                  <c:v>144</c:v>
                </c:pt>
                <c:pt idx="1823">
                  <c:v>144.09999084472656</c:v>
                </c:pt>
                <c:pt idx="1824">
                  <c:v>144.19999694824219</c:v>
                </c:pt>
                <c:pt idx="1825">
                  <c:v>144.30000305175781</c:v>
                </c:pt>
                <c:pt idx="1826">
                  <c:v>144.39999389648438</c:v>
                </c:pt>
                <c:pt idx="1827">
                  <c:v>144.5</c:v>
                </c:pt>
                <c:pt idx="1828">
                  <c:v>144.59999084472656</c:v>
                </c:pt>
                <c:pt idx="1829">
                  <c:v>144.69999694824219</c:v>
                </c:pt>
                <c:pt idx="1830">
                  <c:v>144.80000305175781</c:v>
                </c:pt>
                <c:pt idx="1831">
                  <c:v>144.89999389648438</c:v>
                </c:pt>
                <c:pt idx="1832">
                  <c:v>145</c:v>
                </c:pt>
                <c:pt idx="1833">
                  <c:v>145.09999084472656</c:v>
                </c:pt>
                <c:pt idx="1834">
                  <c:v>145.19999694824219</c:v>
                </c:pt>
                <c:pt idx="1835">
                  <c:v>145.30000305175781</c:v>
                </c:pt>
                <c:pt idx="1836">
                  <c:v>145.39999389648438</c:v>
                </c:pt>
                <c:pt idx="1837">
                  <c:v>145.5</c:v>
                </c:pt>
                <c:pt idx="1838">
                  <c:v>145.59999084472656</c:v>
                </c:pt>
                <c:pt idx="1839">
                  <c:v>145.69999694824219</c:v>
                </c:pt>
                <c:pt idx="1840">
                  <c:v>145.80000305175781</c:v>
                </c:pt>
                <c:pt idx="1841">
                  <c:v>145.89999389648438</c:v>
                </c:pt>
                <c:pt idx="1842">
                  <c:v>146</c:v>
                </c:pt>
                <c:pt idx="1843">
                  <c:v>146.09999084472656</c:v>
                </c:pt>
                <c:pt idx="1844">
                  <c:v>146.19999694824219</c:v>
                </c:pt>
                <c:pt idx="1845">
                  <c:v>146.30000305175781</c:v>
                </c:pt>
                <c:pt idx="1846">
                  <c:v>146.39999389648438</c:v>
                </c:pt>
                <c:pt idx="1847">
                  <c:v>146.5</c:v>
                </c:pt>
                <c:pt idx="1848">
                  <c:v>146.59999084472656</c:v>
                </c:pt>
                <c:pt idx="1849">
                  <c:v>146.69999694824219</c:v>
                </c:pt>
                <c:pt idx="1850">
                  <c:v>146.80000305175781</c:v>
                </c:pt>
                <c:pt idx="1851">
                  <c:v>146.89999389648438</c:v>
                </c:pt>
                <c:pt idx="1852">
                  <c:v>147</c:v>
                </c:pt>
                <c:pt idx="1853">
                  <c:v>147.09999084472656</c:v>
                </c:pt>
                <c:pt idx="1854">
                  <c:v>147.19999694824219</c:v>
                </c:pt>
                <c:pt idx="1855">
                  <c:v>147.30000305175781</c:v>
                </c:pt>
                <c:pt idx="1856">
                  <c:v>147.39999389648438</c:v>
                </c:pt>
                <c:pt idx="1857">
                  <c:v>147.5</c:v>
                </c:pt>
                <c:pt idx="1858">
                  <c:v>147.59999084472656</c:v>
                </c:pt>
                <c:pt idx="1859">
                  <c:v>147.69999694824219</c:v>
                </c:pt>
                <c:pt idx="1860">
                  <c:v>147.80000305175781</c:v>
                </c:pt>
                <c:pt idx="1861">
                  <c:v>147.89999389648438</c:v>
                </c:pt>
                <c:pt idx="1862">
                  <c:v>148</c:v>
                </c:pt>
                <c:pt idx="1863">
                  <c:v>148.09999084472656</c:v>
                </c:pt>
                <c:pt idx="1864">
                  <c:v>148.19999694824219</c:v>
                </c:pt>
                <c:pt idx="1865">
                  <c:v>148.30000305175781</c:v>
                </c:pt>
                <c:pt idx="1866">
                  <c:v>148.39999389648438</c:v>
                </c:pt>
                <c:pt idx="1867">
                  <c:v>148.5</c:v>
                </c:pt>
                <c:pt idx="1868">
                  <c:v>148.59999084472656</c:v>
                </c:pt>
                <c:pt idx="1869">
                  <c:v>148.69999694824219</c:v>
                </c:pt>
                <c:pt idx="1870">
                  <c:v>148.80000305175781</c:v>
                </c:pt>
                <c:pt idx="1871">
                  <c:v>148.89999389648438</c:v>
                </c:pt>
                <c:pt idx="1872">
                  <c:v>149</c:v>
                </c:pt>
                <c:pt idx="1873">
                  <c:v>149.09999084472656</c:v>
                </c:pt>
                <c:pt idx="1874">
                  <c:v>149.19999694824219</c:v>
                </c:pt>
                <c:pt idx="1875">
                  <c:v>149.30000305175781</c:v>
                </c:pt>
                <c:pt idx="1876">
                  <c:v>149.39999389648438</c:v>
                </c:pt>
                <c:pt idx="1877">
                  <c:v>149.5</c:v>
                </c:pt>
                <c:pt idx="1878">
                  <c:v>149.59999084472656</c:v>
                </c:pt>
                <c:pt idx="1879">
                  <c:v>149.69999694824219</c:v>
                </c:pt>
                <c:pt idx="1880">
                  <c:v>149.80000305175781</c:v>
                </c:pt>
                <c:pt idx="1881">
                  <c:v>149.89999389648438</c:v>
                </c:pt>
                <c:pt idx="1882">
                  <c:v>150</c:v>
                </c:pt>
                <c:pt idx="1883">
                  <c:v>150.09999084472656</c:v>
                </c:pt>
                <c:pt idx="1884">
                  <c:v>150.19999694824219</c:v>
                </c:pt>
                <c:pt idx="1885">
                  <c:v>150.30000305175781</c:v>
                </c:pt>
                <c:pt idx="1886">
                  <c:v>150.39999389648438</c:v>
                </c:pt>
                <c:pt idx="1887">
                  <c:v>150.5</c:v>
                </c:pt>
                <c:pt idx="1888">
                  <c:v>150.59999084472656</c:v>
                </c:pt>
                <c:pt idx="1889">
                  <c:v>150.69999694824219</c:v>
                </c:pt>
                <c:pt idx="1890">
                  <c:v>150.80000305175781</c:v>
                </c:pt>
                <c:pt idx="1891">
                  <c:v>150.89999389648438</c:v>
                </c:pt>
                <c:pt idx="1892">
                  <c:v>151</c:v>
                </c:pt>
                <c:pt idx="1893">
                  <c:v>151.09999084472656</c:v>
                </c:pt>
                <c:pt idx="1894">
                  <c:v>151.19999694824219</c:v>
                </c:pt>
                <c:pt idx="1895">
                  <c:v>151.30000305175781</c:v>
                </c:pt>
                <c:pt idx="1896">
                  <c:v>151.39999389648438</c:v>
                </c:pt>
                <c:pt idx="1897">
                  <c:v>151.5</c:v>
                </c:pt>
                <c:pt idx="1898">
                  <c:v>151.59999084472656</c:v>
                </c:pt>
                <c:pt idx="1899">
                  <c:v>151.69999694824219</c:v>
                </c:pt>
                <c:pt idx="1900">
                  <c:v>151.80000305175781</c:v>
                </c:pt>
                <c:pt idx="1901">
                  <c:v>151.89999389648438</c:v>
                </c:pt>
                <c:pt idx="1902">
                  <c:v>152</c:v>
                </c:pt>
                <c:pt idx="1903">
                  <c:v>152.09999084472656</c:v>
                </c:pt>
                <c:pt idx="1904">
                  <c:v>152.19999694824219</c:v>
                </c:pt>
                <c:pt idx="1905">
                  <c:v>152.30000305175781</c:v>
                </c:pt>
                <c:pt idx="1906">
                  <c:v>152.39999389648438</c:v>
                </c:pt>
                <c:pt idx="1907">
                  <c:v>152.5</c:v>
                </c:pt>
                <c:pt idx="1908">
                  <c:v>152.59999084472656</c:v>
                </c:pt>
                <c:pt idx="1909">
                  <c:v>152.69999694824219</c:v>
                </c:pt>
                <c:pt idx="1910">
                  <c:v>152.80000305175781</c:v>
                </c:pt>
                <c:pt idx="1911">
                  <c:v>152.89999389648438</c:v>
                </c:pt>
                <c:pt idx="1912">
                  <c:v>153</c:v>
                </c:pt>
                <c:pt idx="1913">
                  <c:v>153.09999084472656</c:v>
                </c:pt>
                <c:pt idx="1914">
                  <c:v>153.19999694824219</c:v>
                </c:pt>
                <c:pt idx="1915">
                  <c:v>153.30000305175781</c:v>
                </c:pt>
                <c:pt idx="1916">
                  <c:v>153.39999389648438</c:v>
                </c:pt>
                <c:pt idx="1917">
                  <c:v>153.5</c:v>
                </c:pt>
                <c:pt idx="1918">
                  <c:v>153.59999084472656</c:v>
                </c:pt>
                <c:pt idx="1919">
                  <c:v>153.69999694824219</c:v>
                </c:pt>
                <c:pt idx="1920">
                  <c:v>153.80000305175781</c:v>
                </c:pt>
                <c:pt idx="1921">
                  <c:v>153.89999389648438</c:v>
                </c:pt>
                <c:pt idx="1922">
                  <c:v>154</c:v>
                </c:pt>
                <c:pt idx="1923">
                  <c:v>154.09999084472656</c:v>
                </c:pt>
                <c:pt idx="1924">
                  <c:v>154.19999694824219</c:v>
                </c:pt>
                <c:pt idx="1925">
                  <c:v>154.30000305175781</c:v>
                </c:pt>
                <c:pt idx="1926">
                  <c:v>154.39999389648438</c:v>
                </c:pt>
                <c:pt idx="1927">
                  <c:v>154.5</c:v>
                </c:pt>
                <c:pt idx="1928">
                  <c:v>154.59999084472656</c:v>
                </c:pt>
                <c:pt idx="1929">
                  <c:v>154.69999694824219</c:v>
                </c:pt>
                <c:pt idx="1930">
                  <c:v>154.80000305175781</c:v>
                </c:pt>
                <c:pt idx="1931">
                  <c:v>154.89999389648438</c:v>
                </c:pt>
                <c:pt idx="1932">
                  <c:v>155</c:v>
                </c:pt>
                <c:pt idx="1933">
                  <c:v>155.09999084472656</c:v>
                </c:pt>
                <c:pt idx="1934">
                  <c:v>155.19999694824219</c:v>
                </c:pt>
                <c:pt idx="1935">
                  <c:v>155.30000305175781</c:v>
                </c:pt>
                <c:pt idx="1936">
                  <c:v>155.39999389648438</c:v>
                </c:pt>
                <c:pt idx="1937">
                  <c:v>155.5</c:v>
                </c:pt>
                <c:pt idx="1938">
                  <c:v>155.59999084472656</c:v>
                </c:pt>
                <c:pt idx="1939">
                  <c:v>155.69999694824219</c:v>
                </c:pt>
                <c:pt idx="1940">
                  <c:v>155.80000305175781</c:v>
                </c:pt>
                <c:pt idx="1941">
                  <c:v>155.89999389648438</c:v>
                </c:pt>
                <c:pt idx="1942">
                  <c:v>156</c:v>
                </c:pt>
                <c:pt idx="1943">
                  <c:v>156.09999084472656</c:v>
                </c:pt>
                <c:pt idx="1944">
                  <c:v>156.19999694824219</c:v>
                </c:pt>
                <c:pt idx="1945">
                  <c:v>156.30000305175781</c:v>
                </c:pt>
                <c:pt idx="1946">
                  <c:v>156.39999389648438</c:v>
                </c:pt>
                <c:pt idx="1947">
                  <c:v>156.5</c:v>
                </c:pt>
                <c:pt idx="1948">
                  <c:v>156.59999084472656</c:v>
                </c:pt>
                <c:pt idx="1949">
                  <c:v>156.69999694824219</c:v>
                </c:pt>
                <c:pt idx="1950">
                  <c:v>156.80000305175781</c:v>
                </c:pt>
                <c:pt idx="1951">
                  <c:v>156.89999389648438</c:v>
                </c:pt>
                <c:pt idx="1952">
                  <c:v>157</c:v>
                </c:pt>
                <c:pt idx="1953">
                  <c:v>157.09999084472656</c:v>
                </c:pt>
                <c:pt idx="1954">
                  <c:v>157.19999694824219</c:v>
                </c:pt>
                <c:pt idx="1955">
                  <c:v>157.30000305175781</c:v>
                </c:pt>
                <c:pt idx="1956">
                  <c:v>157.39999389648438</c:v>
                </c:pt>
                <c:pt idx="1957">
                  <c:v>157.5</c:v>
                </c:pt>
                <c:pt idx="1958">
                  <c:v>157.59999084472656</c:v>
                </c:pt>
                <c:pt idx="1959">
                  <c:v>157.69999694824219</c:v>
                </c:pt>
                <c:pt idx="1960">
                  <c:v>157.80000305175781</c:v>
                </c:pt>
                <c:pt idx="1961">
                  <c:v>157.89999389648438</c:v>
                </c:pt>
                <c:pt idx="1962">
                  <c:v>158</c:v>
                </c:pt>
                <c:pt idx="1963">
                  <c:v>158.09999084472656</c:v>
                </c:pt>
                <c:pt idx="1964">
                  <c:v>158.19999694824219</c:v>
                </c:pt>
                <c:pt idx="1965">
                  <c:v>158.30000305175781</c:v>
                </c:pt>
                <c:pt idx="1966">
                  <c:v>158.39999389648438</c:v>
                </c:pt>
                <c:pt idx="1967">
                  <c:v>158.5</c:v>
                </c:pt>
                <c:pt idx="1968">
                  <c:v>158.59999084472656</c:v>
                </c:pt>
                <c:pt idx="1969">
                  <c:v>158.69999694824219</c:v>
                </c:pt>
                <c:pt idx="1970">
                  <c:v>158.80000305175781</c:v>
                </c:pt>
                <c:pt idx="1971">
                  <c:v>158.89999389648438</c:v>
                </c:pt>
                <c:pt idx="1972">
                  <c:v>159</c:v>
                </c:pt>
                <c:pt idx="1973">
                  <c:v>159.09999084472656</c:v>
                </c:pt>
                <c:pt idx="1974">
                  <c:v>159.19999694824219</c:v>
                </c:pt>
                <c:pt idx="1975">
                  <c:v>159.30000305175781</c:v>
                </c:pt>
                <c:pt idx="1976">
                  <c:v>159.39999389648438</c:v>
                </c:pt>
                <c:pt idx="1977">
                  <c:v>159.5</c:v>
                </c:pt>
                <c:pt idx="1978">
                  <c:v>159.59999084472656</c:v>
                </c:pt>
                <c:pt idx="1979">
                  <c:v>159.69999694824219</c:v>
                </c:pt>
                <c:pt idx="1980">
                  <c:v>159.80000305175781</c:v>
                </c:pt>
                <c:pt idx="1981">
                  <c:v>159.89999389648438</c:v>
                </c:pt>
                <c:pt idx="1982">
                  <c:v>160</c:v>
                </c:pt>
                <c:pt idx="1983">
                  <c:v>160.09999084472656</c:v>
                </c:pt>
                <c:pt idx="1984">
                  <c:v>160.19999694824219</c:v>
                </c:pt>
                <c:pt idx="1985">
                  <c:v>160.30000305175781</c:v>
                </c:pt>
                <c:pt idx="1986">
                  <c:v>160.39999389648438</c:v>
                </c:pt>
                <c:pt idx="1987">
                  <c:v>160.5</c:v>
                </c:pt>
                <c:pt idx="1988">
                  <c:v>160.59999084472656</c:v>
                </c:pt>
                <c:pt idx="1989">
                  <c:v>160.69999694824219</c:v>
                </c:pt>
                <c:pt idx="1990">
                  <c:v>160.80000305175781</c:v>
                </c:pt>
                <c:pt idx="1991">
                  <c:v>160.89999389648438</c:v>
                </c:pt>
                <c:pt idx="1992">
                  <c:v>161</c:v>
                </c:pt>
                <c:pt idx="1993">
                  <c:v>161.09999084472656</c:v>
                </c:pt>
                <c:pt idx="1994">
                  <c:v>161.19999694824219</c:v>
                </c:pt>
                <c:pt idx="1995">
                  <c:v>161.30000305175781</c:v>
                </c:pt>
                <c:pt idx="1996">
                  <c:v>161.39999389648438</c:v>
                </c:pt>
                <c:pt idx="1997">
                  <c:v>161.5</c:v>
                </c:pt>
                <c:pt idx="1998">
                  <c:v>161.59999084472656</c:v>
                </c:pt>
                <c:pt idx="1999">
                  <c:v>161.69999694824219</c:v>
                </c:pt>
                <c:pt idx="2000">
                  <c:v>161.80000305175781</c:v>
                </c:pt>
                <c:pt idx="2001">
                  <c:v>161.89999389648438</c:v>
                </c:pt>
                <c:pt idx="2002">
                  <c:v>162</c:v>
                </c:pt>
                <c:pt idx="2003">
                  <c:v>162.09999084472656</c:v>
                </c:pt>
                <c:pt idx="2004">
                  <c:v>162.19999694824219</c:v>
                </c:pt>
                <c:pt idx="2005">
                  <c:v>162.30000305175781</c:v>
                </c:pt>
                <c:pt idx="2006">
                  <c:v>162.39999389648438</c:v>
                </c:pt>
                <c:pt idx="2007">
                  <c:v>162.5</c:v>
                </c:pt>
                <c:pt idx="2008">
                  <c:v>162.59999084472656</c:v>
                </c:pt>
                <c:pt idx="2009">
                  <c:v>162.69999694824219</c:v>
                </c:pt>
                <c:pt idx="2010">
                  <c:v>162.80000305175781</c:v>
                </c:pt>
                <c:pt idx="2011">
                  <c:v>162.89999389648438</c:v>
                </c:pt>
                <c:pt idx="2012">
                  <c:v>163</c:v>
                </c:pt>
                <c:pt idx="2013">
                  <c:v>163.09999084472656</c:v>
                </c:pt>
                <c:pt idx="2014">
                  <c:v>163.19999694824219</c:v>
                </c:pt>
                <c:pt idx="2015">
                  <c:v>163.30000305175781</c:v>
                </c:pt>
                <c:pt idx="2016">
                  <c:v>163.39999389648438</c:v>
                </c:pt>
                <c:pt idx="2017">
                  <c:v>163.5</c:v>
                </c:pt>
                <c:pt idx="2018">
                  <c:v>163.59999084472656</c:v>
                </c:pt>
                <c:pt idx="2019">
                  <c:v>163.69999694824219</c:v>
                </c:pt>
                <c:pt idx="2020">
                  <c:v>163.80000305175781</c:v>
                </c:pt>
                <c:pt idx="2021">
                  <c:v>163.89999389648438</c:v>
                </c:pt>
                <c:pt idx="2022">
                  <c:v>164</c:v>
                </c:pt>
                <c:pt idx="2023">
                  <c:v>164.09999084472656</c:v>
                </c:pt>
                <c:pt idx="2024">
                  <c:v>164.19999694824219</c:v>
                </c:pt>
                <c:pt idx="2025">
                  <c:v>164.30000305175781</c:v>
                </c:pt>
                <c:pt idx="2026">
                  <c:v>164.39999389648438</c:v>
                </c:pt>
                <c:pt idx="2027">
                  <c:v>164.5</c:v>
                </c:pt>
                <c:pt idx="2028">
                  <c:v>164.59999084472656</c:v>
                </c:pt>
                <c:pt idx="2029">
                  <c:v>164.69999694824219</c:v>
                </c:pt>
                <c:pt idx="2030">
                  <c:v>164.80000305175781</c:v>
                </c:pt>
                <c:pt idx="2031">
                  <c:v>164.89999389648438</c:v>
                </c:pt>
                <c:pt idx="2032">
                  <c:v>165</c:v>
                </c:pt>
                <c:pt idx="2033">
                  <c:v>165.09999084472656</c:v>
                </c:pt>
                <c:pt idx="2034">
                  <c:v>165.19999694824219</c:v>
                </c:pt>
                <c:pt idx="2035">
                  <c:v>165.30000305175781</c:v>
                </c:pt>
                <c:pt idx="2036">
                  <c:v>165.39999389648438</c:v>
                </c:pt>
                <c:pt idx="2037">
                  <c:v>165.5</c:v>
                </c:pt>
                <c:pt idx="2038">
                  <c:v>165.59999084472656</c:v>
                </c:pt>
                <c:pt idx="2039">
                  <c:v>165.69999694824219</c:v>
                </c:pt>
                <c:pt idx="2040">
                  <c:v>165.80000305175781</c:v>
                </c:pt>
                <c:pt idx="2041">
                  <c:v>165.89999389648438</c:v>
                </c:pt>
                <c:pt idx="2042">
                  <c:v>166</c:v>
                </c:pt>
                <c:pt idx="2043">
                  <c:v>166.09999084472656</c:v>
                </c:pt>
                <c:pt idx="2044">
                  <c:v>166.19999694824219</c:v>
                </c:pt>
                <c:pt idx="2045">
                  <c:v>166.30000305175781</c:v>
                </c:pt>
                <c:pt idx="2046">
                  <c:v>166.39999389648438</c:v>
                </c:pt>
                <c:pt idx="2047">
                  <c:v>166.5</c:v>
                </c:pt>
                <c:pt idx="2048">
                  <c:v>166.59999084472656</c:v>
                </c:pt>
                <c:pt idx="2049">
                  <c:v>166.69999694824219</c:v>
                </c:pt>
                <c:pt idx="2050">
                  <c:v>166.80000305175781</c:v>
                </c:pt>
                <c:pt idx="2051">
                  <c:v>166.89999389648438</c:v>
                </c:pt>
                <c:pt idx="2052">
                  <c:v>167</c:v>
                </c:pt>
                <c:pt idx="2053">
                  <c:v>167.09999084472656</c:v>
                </c:pt>
                <c:pt idx="2054">
                  <c:v>167.19999694824219</c:v>
                </c:pt>
                <c:pt idx="2055">
                  <c:v>167.30000305175781</c:v>
                </c:pt>
                <c:pt idx="2056">
                  <c:v>167.39999389648438</c:v>
                </c:pt>
                <c:pt idx="2057">
                  <c:v>167.5</c:v>
                </c:pt>
                <c:pt idx="2058">
                  <c:v>167.59999084472656</c:v>
                </c:pt>
                <c:pt idx="2059">
                  <c:v>167.69999694824219</c:v>
                </c:pt>
                <c:pt idx="2060">
                  <c:v>167.80000305175781</c:v>
                </c:pt>
                <c:pt idx="2061">
                  <c:v>167.89999389648438</c:v>
                </c:pt>
                <c:pt idx="2062">
                  <c:v>168</c:v>
                </c:pt>
                <c:pt idx="2063">
                  <c:v>168.09999084472656</c:v>
                </c:pt>
                <c:pt idx="2064">
                  <c:v>168.19999694824219</c:v>
                </c:pt>
                <c:pt idx="2065">
                  <c:v>168.30000305175781</c:v>
                </c:pt>
                <c:pt idx="2066">
                  <c:v>168.39999389648438</c:v>
                </c:pt>
                <c:pt idx="2067">
                  <c:v>168.5</c:v>
                </c:pt>
                <c:pt idx="2068">
                  <c:v>168.59999084472656</c:v>
                </c:pt>
                <c:pt idx="2069">
                  <c:v>168.69999694824219</c:v>
                </c:pt>
                <c:pt idx="2070">
                  <c:v>168.80000305175781</c:v>
                </c:pt>
                <c:pt idx="2071">
                  <c:v>168.89999389648438</c:v>
                </c:pt>
                <c:pt idx="2072">
                  <c:v>169</c:v>
                </c:pt>
                <c:pt idx="2073">
                  <c:v>169.09999084472656</c:v>
                </c:pt>
                <c:pt idx="2074">
                  <c:v>169.19999694824219</c:v>
                </c:pt>
                <c:pt idx="2075">
                  <c:v>169.30000305175781</c:v>
                </c:pt>
                <c:pt idx="2076">
                  <c:v>169.39999389648438</c:v>
                </c:pt>
                <c:pt idx="2077">
                  <c:v>169.5</c:v>
                </c:pt>
                <c:pt idx="2078">
                  <c:v>169.59999084472656</c:v>
                </c:pt>
                <c:pt idx="2079">
                  <c:v>169.69999694824219</c:v>
                </c:pt>
                <c:pt idx="2080">
                  <c:v>169.80000305175781</c:v>
                </c:pt>
                <c:pt idx="2081">
                  <c:v>169.89999389648438</c:v>
                </c:pt>
                <c:pt idx="2082">
                  <c:v>170</c:v>
                </c:pt>
                <c:pt idx="2083">
                  <c:v>170.09999084472656</c:v>
                </c:pt>
                <c:pt idx="2084">
                  <c:v>170.19999694824219</c:v>
                </c:pt>
                <c:pt idx="2085">
                  <c:v>170.30000305175781</c:v>
                </c:pt>
                <c:pt idx="2086">
                  <c:v>170.39999389648438</c:v>
                </c:pt>
                <c:pt idx="2087">
                  <c:v>170.5</c:v>
                </c:pt>
                <c:pt idx="2088">
                  <c:v>170.59999084472656</c:v>
                </c:pt>
                <c:pt idx="2089">
                  <c:v>170.69999694824219</c:v>
                </c:pt>
                <c:pt idx="2090">
                  <c:v>170.80000305175781</c:v>
                </c:pt>
                <c:pt idx="2091">
                  <c:v>170.89999389648438</c:v>
                </c:pt>
                <c:pt idx="2092">
                  <c:v>171</c:v>
                </c:pt>
                <c:pt idx="2093">
                  <c:v>171.09999084472656</c:v>
                </c:pt>
                <c:pt idx="2094">
                  <c:v>171.19999694824219</c:v>
                </c:pt>
                <c:pt idx="2095">
                  <c:v>171.30000305175781</c:v>
                </c:pt>
                <c:pt idx="2096">
                  <c:v>171.39999389648438</c:v>
                </c:pt>
                <c:pt idx="2097">
                  <c:v>171.5</c:v>
                </c:pt>
                <c:pt idx="2098">
                  <c:v>171.59999084472656</c:v>
                </c:pt>
                <c:pt idx="2099">
                  <c:v>171.69999694824219</c:v>
                </c:pt>
                <c:pt idx="2100">
                  <c:v>171.80000305175781</c:v>
                </c:pt>
                <c:pt idx="2101">
                  <c:v>171.89999389648438</c:v>
                </c:pt>
                <c:pt idx="2102">
                  <c:v>172</c:v>
                </c:pt>
                <c:pt idx="2103">
                  <c:v>172.09999084472656</c:v>
                </c:pt>
                <c:pt idx="2104">
                  <c:v>172.19999694824219</c:v>
                </c:pt>
                <c:pt idx="2105">
                  <c:v>172.30000305175781</c:v>
                </c:pt>
                <c:pt idx="2106">
                  <c:v>172.39999389648438</c:v>
                </c:pt>
                <c:pt idx="2107">
                  <c:v>172.5</c:v>
                </c:pt>
                <c:pt idx="2108">
                  <c:v>172.59999084472656</c:v>
                </c:pt>
                <c:pt idx="2109">
                  <c:v>172.69999694824219</c:v>
                </c:pt>
                <c:pt idx="2110">
                  <c:v>172.80000305175781</c:v>
                </c:pt>
                <c:pt idx="2111">
                  <c:v>172.89999389648438</c:v>
                </c:pt>
                <c:pt idx="2112">
                  <c:v>173</c:v>
                </c:pt>
                <c:pt idx="2113">
                  <c:v>173.09999084472656</c:v>
                </c:pt>
                <c:pt idx="2114">
                  <c:v>173.19999694824219</c:v>
                </c:pt>
                <c:pt idx="2115">
                  <c:v>173.30000305175781</c:v>
                </c:pt>
                <c:pt idx="2116">
                  <c:v>173.39999389648438</c:v>
                </c:pt>
                <c:pt idx="2117">
                  <c:v>173.5</c:v>
                </c:pt>
                <c:pt idx="2118">
                  <c:v>173.59999084472656</c:v>
                </c:pt>
                <c:pt idx="2119">
                  <c:v>173.69999694824219</c:v>
                </c:pt>
                <c:pt idx="2120">
                  <c:v>173.80000305175781</c:v>
                </c:pt>
                <c:pt idx="2121">
                  <c:v>173.89999389648438</c:v>
                </c:pt>
                <c:pt idx="2122">
                  <c:v>174</c:v>
                </c:pt>
                <c:pt idx="2123">
                  <c:v>174.09999084472656</c:v>
                </c:pt>
                <c:pt idx="2124">
                  <c:v>174.19999694824219</c:v>
                </c:pt>
                <c:pt idx="2125">
                  <c:v>174.30000305175781</c:v>
                </c:pt>
                <c:pt idx="2126">
                  <c:v>174.39999389648438</c:v>
                </c:pt>
                <c:pt idx="2127">
                  <c:v>174.5</c:v>
                </c:pt>
                <c:pt idx="2128">
                  <c:v>174.59999084472656</c:v>
                </c:pt>
                <c:pt idx="2129">
                  <c:v>174.69999694824219</c:v>
                </c:pt>
                <c:pt idx="2130">
                  <c:v>174.80000305175781</c:v>
                </c:pt>
                <c:pt idx="2131">
                  <c:v>174.89999389648438</c:v>
                </c:pt>
                <c:pt idx="2132">
                  <c:v>175</c:v>
                </c:pt>
                <c:pt idx="2133">
                  <c:v>175.09999084472656</c:v>
                </c:pt>
                <c:pt idx="2134">
                  <c:v>175.19999694824219</c:v>
                </c:pt>
                <c:pt idx="2135">
                  <c:v>175.30000305175781</c:v>
                </c:pt>
                <c:pt idx="2136">
                  <c:v>175.39999389648438</c:v>
                </c:pt>
                <c:pt idx="2137">
                  <c:v>175.5</c:v>
                </c:pt>
                <c:pt idx="2138">
                  <c:v>175.59999084472656</c:v>
                </c:pt>
                <c:pt idx="2139">
                  <c:v>175.69999694824219</c:v>
                </c:pt>
                <c:pt idx="2140">
                  <c:v>175.80000305175781</c:v>
                </c:pt>
                <c:pt idx="2141">
                  <c:v>175.89999389648438</c:v>
                </c:pt>
                <c:pt idx="2142">
                  <c:v>176</c:v>
                </c:pt>
                <c:pt idx="2143">
                  <c:v>176.09999084472656</c:v>
                </c:pt>
                <c:pt idx="2144">
                  <c:v>176.19999694824219</c:v>
                </c:pt>
                <c:pt idx="2145">
                  <c:v>176.30000305175781</c:v>
                </c:pt>
                <c:pt idx="2146">
                  <c:v>176.39999389648438</c:v>
                </c:pt>
                <c:pt idx="2147">
                  <c:v>176.5</c:v>
                </c:pt>
                <c:pt idx="2148">
                  <c:v>176.59999084472656</c:v>
                </c:pt>
                <c:pt idx="2149">
                  <c:v>176.69999694824219</c:v>
                </c:pt>
                <c:pt idx="2150">
                  <c:v>176.80000305175781</c:v>
                </c:pt>
                <c:pt idx="2151">
                  <c:v>176.89999389648438</c:v>
                </c:pt>
                <c:pt idx="2152">
                  <c:v>177</c:v>
                </c:pt>
                <c:pt idx="2153">
                  <c:v>177.09999084472656</c:v>
                </c:pt>
                <c:pt idx="2154">
                  <c:v>177.19999694824219</c:v>
                </c:pt>
                <c:pt idx="2155">
                  <c:v>177.30000305175781</c:v>
                </c:pt>
                <c:pt idx="2156">
                  <c:v>177.39999389648438</c:v>
                </c:pt>
                <c:pt idx="2157">
                  <c:v>177.5</c:v>
                </c:pt>
                <c:pt idx="2158">
                  <c:v>177.59999084472656</c:v>
                </c:pt>
                <c:pt idx="2159">
                  <c:v>177.69999694824219</c:v>
                </c:pt>
                <c:pt idx="2160">
                  <c:v>177.80000305175781</c:v>
                </c:pt>
                <c:pt idx="2161">
                  <c:v>177.89999389648438</c:v>
                </c:pt>
                <c:pt idx="2162">
                  <c:v>178</c:v>
                </c:pt>
                <c:pt idx="2163">
                  <c:v>178.09999084472656</c:v>
                </c:pt>
                <c:pt idx="2164">
                  <c:v>178.19999694824219</c:v>
                </c:pt>
                <c:pt idx="2165">
                  <c:v>178.30000305175781</c:v>
                </c:pt>
                <c:pt idx="2166">
                  <c:v>178.39999389648438</c:v>
                </c:pt>
                <c:pt idx="2167">
                  <c:v>178.5</c:v>
                </c:pt>
                <c:pt idx="2168">
                  <c:v>178.59999084472656</c:v>
                </c:pt>
                <c:pt idx="2169">
                  <c:v>178.69999694824219</c:v>
                </c:pt>
                <c:pt idx="2170">
                  <c:v>178.80000305175781</c:v>
                </c:pt>
                <c:pt idx="2171">
                  <c:v>178.89999389648438</c:v>
                </c:pt>
                <c:pt idx="2172">
                  <c:v>179</c:v>
                </c:pt>
                <c:pt idx="2173">
                  <c:v>179.09999084472656</c:v>
                </c:pt>
                <c:pt idx="2174">
                  <c:v>179.19999694824219</c:v>
                </c:pt>
                <c:pt idx="2175">
                  <c:v>179.30000305175781</c:v>
                </c:pt>
                <c:pt idx="2176">
                  <c:v>179.39999389648438</c:v>
                </c:pt>
                <c:pt idx="2177">
                  <c:v>179.5</c:v>
                </c:pt>
                <c:pt idx="2178">
                  <c:v>179.59999084472656</c:v>
                </c:pt>
                <c:pt idx="2179">
                  <c:v>179.69999694824219</c:v>
                </c:pt>
                <c:pt idx="2180">
                  <c:v>179.80000305175781</c:v>
                </c:pt>
                <c:pt idx="2181">
                  <c:v>179.89999389648438</c:v>
                </c:pt>
                <c:pt idx="2182">
                  <c:v>180</c:v>
                </c:pt>
                <c:pt idx="2183">
                  <c:v>180.09999084472656</c:v>
                </c:pt>
                <c:pt idx="2184">
                  <c:v>180.19999694824219</c:v>
                </c:pt>
                <c:pt idx="2185">
                  <c:v>180.30000305175781</c:v>
                </c:pt>
                <c:pt idx="2186">
                  <c:v>180.39999389648438</c:v>
                </c:pt>
                <c:pt idx="2187">
                  <c:v>180.5</c:v>
                </c:pt>
                <c:pt idx="2188">
                  <c:v>180.59999084472656</c:v>
                </c:pt>
                <c:pt idx="2189">
                  <c:v>180.69999694824219</c:v>
                </c:pt>
                <c:pt idx="2190">
                  <c:v>180.80000305175781</c:v>
                </c:pt>
                <c:pt idx="2191">
                  <c:v>180.89999389648438</c:v>
                </c:pt>
                <c:pt idx="2192">
                  <c:v>181</c:v>
                </c:pt>
                <c:pt idx="2193">
                  <c:v>181.09999084472656</c:v>
                </c:pt>
                <c:pt idx="2194">
                  <c:v>181.19999694824219</c:v>
                </c:pt>
                <c:pt idx="2195">
                  <c:v>181.30000305175781</c:v>
                </c:pt>
                <c:pt idx="2196">
                  <c:v>181.39999389648438</c:v>
                </c:pt>
                <c:pt idx="2197">
                  <c:v>181.5</c:v>
                </c:pt>
                <c:pt idx="2198">
                  <c:v>181.59999084472656</c:v>
                </c:pt>
                <c:pt idx="2199">
                  <c:v>181.69999694824219</c:v>
                </c:pt>
                <c:pt idx="2200">
                  <c:v>181.80000305175781</c:v>
                </c:pt>
                <c:pt idx="2201">
                  <c:v>181.89999389648438</c:v>
                </c:pt>
                <c:pt idx="2202">
                  <c:v>182</c:v>
                </c:pt>
                <c:pt idx="2203">
                  <c:v>182.09999084472656</c:v>
                </c:pt>
                <c:pt idx="2204">
                  <c:v>182.19999694824219</c:v>
                </c:pt>
                <c:pt idx="2205">
                  <c:v>182.30000305175781</c:v>
                </c:pt>
                <c:pt idx="2206">
                  <c:v>182.39999389648438</c:v>
                </c:pt>
                <c:pt idx="2207">
                  <c:v>182.5</c:v>
                </c:pt>
                <c:pt idx="2208">
                  <c:v>182.59999084472656</c:v>
                </c:pt>
                <c:pt idx="2209">
                  <c:v>182.69999694824219</c:v>
                </c:pt>
                <c:pt idx="2210">
                  <c:v>182.80000305175781</c:v>
                </c:pt>
                <c:pt idx="2211">
                  <c:v>182.89999389648438</c:v>
                </c:pt>
                <c:pt idx="2212">
                  <c:v>183</c:v>
                </c:pt>
                <c:pt idx="2213">
                  <c:v>183.09999084472656</c:v>
                </c:pt>
                <c:pt idx="2214">
                  <c:v>183.19999694824219</c:v>
                </c:pt>
                <c:pt idx="2215">
                  <c:v>183.30000305175781</c:v>
                </c:pt>
                <c:pt idx="2216">
                  <c:v>183.39999389648438</c:v>
                </c:pt>
                <c:pt idx="2217">
                  <c:v>183.5</c:v>
                </c:pt>
                <c:pt idx="2218">
                  <c:v>183.59999084472656</c:v>
                </c:pt>
                <c:pt idx="2219">
                  <c:v>183.69999694824219</c:v>
                </c:pt>
                <c:pt idx="2220">
                  <c:v>183.80000305175781</c:v>
                </c:pt>
                <c:pt idx="2221">
                  <c:v>183.89999389648438</c:v>
                </c:pt>
                <c:pt idx="2222">
                  <c:v>184</c:v>
                </c:pt>
                <c:pt idx="2223">
                  <c:v>184.09999084472656</c:v>
                </c:pt>
                <c:pt idx="2224">
                  <c:v>184.19999694824219</c:v>
                </c:pt>
                <c:pt idx="2225">
                  <c:v>184.30000305175781</c:v>
                </c:pt>
                <c:pt idx="2226">
                  <c:v>184.39999389648438</c:v>
                </c:pt>
                <c:pt idx="2227">
                  <c:v>184.5</c:v>
                </c:pt>
                <c:pt idx="2228">
                  <c:v>184.59999084472656</c:v>
                </c:pt>
                <c:pt idx="2229">
                  <c:v>184.69999694824219</c:v>
                </c:pt>
                <c:pt idx="2230">
                  <c:v>184.80000305175781</c:v>
                </c:pt>
                <c:pt idx="2231">
                  <c:v>184.89999389648438</c:v>
                </c:pt>
                <c:pt idx="2232">
                  <c:v>185</c:v>
                </c:pt>
                <c:pt idx="2233">
                  <c:v>185.09999084472656</c:v>
                </c:pt>
                <c:pt idx="2234">
                  <c:v>185.19999694824219</c:v>
                </c:pt>
                <c:pt idx="2235">
                  <c:v>185.30000305175781</c:v>
                </c:pt>
                <c:pt idx="2236">
                  <c:v>185.39999389648438</c:v>
                </c:pt>
                <c:pt idx="2237">
                  <c:v>185.5</c:v>
                </c:pt>
                <c:pt idx="2238">
                  <c:v>185.59999084472656</c:v>
                </c:pt>
                <c:pt idx="2239">
                  <c:v>185.69999694824219</c:v>
                </c:pt>
                <c:pt idx="2240">
                  <c:v>185.80000305175781</c:v>
                </c:pt>
                <c:pt idx="2241">
                  <c:v>185.89999389648438</c:v>
                </c:pt>
                <c:pt idx="2242">
                  <c:v>186</c:v>
                </c:pt>
                <c:pt idx="2243">
                  <c:v>186.09999084472656</c:v>
                </c:pt>
                <c:pt idx="2244">
                  <c:v>186.19999694824219</c:v>
                </c:pt>
                <c:pt idx="2245">
                  <c:v>186.30000305175781</c:v>
                </c:pt>
                <c:pt idx="2246">
                  <c:v>186.39999389648438</c:v>
                </c:pt>
                <c:pt idx="2247">
                  <c:v>186.5</c:v>
                </c:pt>
                <c:pt idx="2248">
                  <c:v>186.59999084472656</c:v>
                </c:pt>
                <c:pt idx="2249">
                  <c:v>186.69999694824219</c:v>
                </c:pt>
                <c:pt idx="2250">
                  <c:v>186.80000305175781</c:v>
                </c:pt>
                <c:pt idx="2251">
                  <c:v>186.89999389648438</c:v>
                </c:pt>
                <c:pt idx="2252">
                  <c:v>187</c:v>
                </c:pt>
                <c:pt idx="2253">
                  <c:v>187.09999084472656</c:v>
                </c:pt>
                <c:pt idx="2254">
                  <c:v>187.19999694824219</c:v>
                </c:pt>
                <c:pt idx="2255">
                  <c:v>187.30000305175781</c:v>
                </c:pt>
                <c:pt idx="2256">
                  <c:v>187.39999389648438</c:v>
                </c:pt>
                <c:pt idx="2257">
                  <c:v>187.5</c:v>
                </c:pt>
                <c:pt idx="2258">
                  <c:v>187.59999084472656</c:v>
                </c:pt>
                <c:pt idx="2259">
                  <c:v>187.69999694824219</c:v>
                </c:pt>
                <c:pt idx="2260">
                  <c:v>187.80000305175781</c:v>
                </c:pt>
                <c:pt idx="2261">
                  <c:v>187.89999389648438</c:v>
                </c:pt>
                <c:pt idx="2262">
                  <c:v>188</c:v>
                </c:pt>
                <c:pt idx="2263">
                  <c:v>188.09999084472656</c:v>
                </c:pt>
                <c:pt idx="2264">
                  <c:v>188.19999694824219</c:v>
                </c:pt>
                <c:pt idx="2265">
                  <c:v>188.30000305175781</c:v>
                </c:pt>
                <c:pt idx="2266">
                  <c:v>188.39999389648438</c:v>
                </c:pt>
                <c:pt idx="2267">
                  <c:v>188.5</c:v>
                </c:pt>
                <c:pt idx="2268">
                  <c:v>188.59999084472656</c:v>
                </c:pt>
                <c:pt idx="2269">
                  <c:v>188.69999694824219</c:v>
                </c:pt>
                <c:pt idx="2270">
                  <c:v>188.80000305175781</c:v>
                </c:pt>
                <c:pt idx="2271">
                  <c:v>188.89999389648438</c:v>
                </c:pt>
                <c:pt idx="2272">
                  <c:v>189</c:v>
                </c:pt>
                <c:pt idx="2273">
                  <c:v>189.09999084472656</c:v>
                </c:pt>
                <c:pt idx="2274">
                  <c:v>189.19999694824219</c:v>
                </c:pt>
                <c:pt idx="2275">
                  <c:v>189.30000305175781</c:v>
                </c:pt>
                <c:pt idx="2276">
                  <c:v>189.39999389648438</c:v>
                </c:pt>
                <c:pt idx="2277">
                  <c:v>189.5</c:v>
                </c:pt>
                <c:pt idx="2278">
                  <c:v>189.59999084472656</c:v>
                </c:pt>
                <c:pt idx="2279">
                  <c:v>189.69999694824219</c:v>
                </c:pt>
                <c:pt idx="2280">
                  <c:v>189.80000305175781</c:v>
                </c:pt>
                <c:pt idx="2281">
                  <c:v>189.89999389648438</c:v>
                </c:pt>
                <c:pt idx="2282">
                  <c:v>190</c:v>
                </c:pt>
              </c:numCache>
            </c:numRef>
          </c:xVal>
          <c:yVal>
            <c:numRef>
              <c:f>sheet1!$D$1:$D$2283</c:f>
              <c:numCache>
                <c:formatCode>General</c:formatCode>
                <c:ptCount val="2283"/>
                <c:pt idx="0">
                  <c:v>2.4399999208981171E-2</c:v>
                </c:pt>
                <c:pt idx="1">
                  <c:v>8.2990524242632091E-3</c:v>
                </c:pt>
                <c:pt idx="2">
                  <c:v>-3.1799996468180325E-2</c:v>
                </c:pt>
                <c:pt idx="3">
                  <c:v>-3.7500422025914304E-2</c:v>
                </c:pt>
                <c:pt idx="4">
                  <c:v>-2.7400425693485886E-2</c:v>
                </c:pt>
                <c:pt idx="5">
                  <c:v>-2.9800000607792754E-2</c:v>
                </c:pt>
                <c:pt idx="6">
                  <c:v>-3.6700103220937308E-2</c:v>
                </c:pt>
                <c:pt idx="7">
                  <c:v>-3.1599999907484744E-2</c:v>
                </c:pt>
                <c:pt idx="8">
                  <c:v>-3.5799938610580284E-2</c:v>
                </c:pt>
                <c:pt idx="9">
                  <c:v>-3.0199818400433287E-2</c:v>
                </c:pt>
                <c:pt idx="10">
                  <c:v>-3.2800001637951937E-2</c:v>
                </c:pt>
                <c:pt idx="11">
                  <c:v>-3.0600030127970967E-2</c:v>
                </c:pt>
                <c:pt idx="12">
                  <c:v>-4.4099998965975828E-2</c:v>
                </c:pt>
                <c:pt idx="13">
                  <c:v>-5.330017030792078E-2</c:v>
                </c:pt>
                <c:pt idx="14">
                  <c:v>-6.4100041592610069E-2</c:v>
                </c:pt>
                <c:pt idx="15">
                  <c:v>-6.9700000611192081E-2</c:v>
                </c:pt>
                <c:pt idx="16">
                  <c:v>-7.4799895257456228E-2</c:v>
                </c:pt>
                <c:pt idx="17">
                  <c:v>-6.9899998568871524E-2</c:v>
                </c:pt>
                <c:pt idx="18">
                  <c:v>-7.9399885449674912E-2</c:v>
                </c:pt>
                <c:pt idx="19">
                  <c:v>-8.5499849563348107E-2</c:v>
                </c:pt>
                <c:pt idx="20">
                  <c:v>-9.2999999615130946E-2</c:v>
                </c:pt>
                <c:pt idx="21">
                  <c:v>-9.7899749023781624E-2</c:v>
                </c:pt>
                <c:pt idx="22">
                  <c:v>-9.7500002368178684E-2</c:v>
                </c:pt>
                <c:pt idx="23">
                  <c:v>-9.3299911975918803E-2</c:v>
                </c:pt>
                <c:pt idx="24">
                  <c:v>-9.4499664424802177E-2</c:v>
                </c:pt>
                <c:pt idx="25">
                  <c:v>-9.3400001438567415E-2</c:v>
                </c:pt>
                <c:pt idx="26">
                  <c:v>-9.2700043787772302E-2</c:v>
                </c:pt>
                <c:pt idx="27">
                  <c:v>-9.7700002806959674E-2</c:v>
                </c:pt>
                <c:pt idx="28">
                  <c:v>-7.5099663888977375E-2</c:v>
                </c:pt>
                <c:pt idx="29">
                  <c:v>-5.9600079475785606E-2</c:v>
                </c:pt>
                <c:pt idx="30">
                  <c:v>-5.6500001577660441E-2</c:v>
                </c:pt>
                <c:pt idx="31">
                  <c:v>-7.6700080440787133E-2</c:v>
                </c:pt>
                <c:pt idx="32">
                  <c:v>-8.7899996775377076E-2</c:v>
                </c:pt>
                <c:pt idx="33">
                  <c:v>-8.8999866398808081E-2</c:v>
                </c:pt>
                <c:pt idx="34">
                  <c:v>-9.0699918917380273E-2</c:v>
                </c:pt>
                <c:pt idx="35">
                  <c:v>-9.2000002579879947E-2</c:v>
                </c:pt>
                <c:pt idx="36">
                  <c:v>-9.460003070125822E-2</c:v>
                </c:pt>
                <c:pt idx="37">
                  <c:v>-9.9500001226260792E-2</c:v>
                </c:pt>
                <c:pt idx="38">
                  <c:v>-0.10339990438660607</c:v>
                </c:pt>
                <c:pt idx="39">
                  <c:v>-0.10569992742239265</c:v>
                </c:pt>
                <c:pt idx="40">
                  <c:v>-0.10319999956846004</c:v>
                </c:pt>
                <c:pt idx="41">
                  <c:v>-0.10150006155890878</c:v>
                </c:pt>
                <c:pt idx="42">
                  <c:v>-0.10640000092826085</c:v>
                </c:pt>
                <c:pt idx="43">
                  <c:v>-0.10800003004987957</c:v>
                </c:pt>
                <c:pt idx="44">
                  <c:v>-0.11450012554996647</c:v>
                </c:pt>
                <c:pt idx="45">
                  <c:v>-0.11850000260164961</c:v>
                </c:pt>
                <c:pt idx="46">
                  <c:v>-0.12060003884107573</c:v>
                </c:pt>
                <c:pt idx="47">
                  <c:v>-0.12810000361059792</c:v>
                </c:pt>
                <c:pt idx="48">
                  <c:v>-0.13330010893696453</c:v>
                </c:pt>
                <c:pt idx="49">
                  <c:v>-0.13870011162362061</c:v>
                </c:pt>
                <c:pt idx="50">
                  <c:v>-0.14319999680446927</c:v>
                </c:pt>
                <c:pt idx="51">
                  <c:v>-0.14900002897047671</c:v>
                </c:pt>
                <c:pt idx="52">
                  <c:v>-0.15390000356273958</c:v>
                </c:pt>
                <c:pt idx="53">
                  <c:v>-0.15880001812183764</c:v>
                </c:pt>
                <c:pt idx="54">
                  <c:v>-0.16039992972946493</c:v>
                </c:pt>
                <c:pt idx="55">
                  <c:v>-0.15840000356547534</c:v>
                </c:pt>
                <c:pt idx="56">
                  <c:v>-0.15969997104548384</c:v>
                </c:pt>
                <c:pt idx="57">
                  <c:v>-0.16099999644211493</c:v>
                </c:pt>
                <c:pt idx="58">
                  <c:v>-0.16109999441687251</c:v>
                </c:pt>
                <c:pt idx="59">
                  <c:v>-0.16520002253673738</c:v>
                </c:pt>
                <c:pt idx="60">
                  <c:v>-0.16620000288094161</c:v>
                </c:pt>
                <c:pt idx="61">
                  <c:v>-0.16339984678052133</c:v>
                </c:pt>
                <c:pt idx="62">
                  <c:v>-0.16210000259161461</c:v>
                </c:pt>
                <c:pt idx="63">
                  <c:v>-0.16089991183980601</c:v>
                </c:pt>
                <c:pt idx="64">
                  <c:v>-0.15449999958218541</c:v>
                </c:pt>
                <c:pt idx="65">
                  <c:v>-0.16099998129357118</c:v>
                </c:pt>
                <c:pt idx="66">
                  <c:v>-0.16070002566993935</c:v>
                </c:pt>
                <c:pt idx="67">
                  <c:v>-0.15920004327927018</c:v>
                </c:pt>
                <c:pt idx="68">
                  <c:v>-0.1604000060033286</c:v>
                </c:pt>
                <c:pt idx="69">
                  <c:v>-0.16240002023550915</c:v>
                </c:pt>
                <c:pt idx="70">
                  <c:v>-0.16490000328485621</c:v>
                </c:pt>
                <c:pt idx="71">
                  <c:v>-0.16200022681005066</c:v>
                </c:pt>
                <c:pt idx="72">
                  <c:v>-0.16640003610518761</c:v>
                </c:pt>
                <c:pt idx="73">
                  <c:v>-0.16910000290954486</c:v>
                </c:pt>
                <c:pt idx="74">
                  <c:v>-0.16730002526310273</c:v>
                </c:pt>
                <c:pt idx="75">
                  <c:v>-0.16870007876423188</c:v>
                </c:pt>
                <c:pt idx="76">
                  <c:v>-0.17320000660402002</c:v>
                </c:pt>
                <c:pt idx="77">
                  <c:v>-0.17810008449305315</c:v>
                </c:pt>
                <c:pt idx="78">
                  <c:v>-0.1835000008213683</c:v>
                </c:pt>
                <c:pt idx="79">
                  <c:v>-0.18259992631647037</c:v>
                </c:pt>
                <c:pt idx="80">
                  <c:v>-0.17809991583635565</c:v>
                </c:pt>
                <c:pt idx="81">
                  <c:v>-0.17190001271956135</c:v>
                </c:pt>
                <c:pt idx="82">
                  <c:v>-0.17440001034992747</c:v>
                </c:pt>
                <c:pt idx="83">
                  <c:v>-0.174599972415308</c:v>
                </c:pt>
                <c:pt idx="84">
                  <c:v>-0.17299999918031972</c:v>
                </c:pt>
                <c:pt idx="85">
                  <c:v>-0.17310001068835845</c:v>
                </c:pt>
                <c:pt idx="86">
                  <c:v>-0.17030001001694473</c:v>
                </c:pt>
                <c:pt idx="87">
                  <c:v>-0.16960001509141875</c:v>
                </c:pt>
                <c:pt idx="88">
                  <c:v>-0.17109998562955298</c:v>
                </c:pt>
                <c:pt idx="89">
                  <c:v>-0.16789998122840188</c:v>
                </c:pt>
                <c:pt idx="90">
                  <c:v>-0.16959995853540022</c:v>
                </c:pt>
                <c:pt idx="91">
                  <c:v>-0.16720010349672521</c:v>
                </c:pt>
                <c:pt idx="92">
                  <c:v>-0.17190007638419047</c:v>
                </c:pt>
                <c:pt idx="93">
                  <c:v>-0.17950002320139902</c:v>
                </c:pt>
                <c:pt idx="94">
                  <c:v>-0.17910003606084501</c:v>
                </c:pt>
                <c:pt idx="95">
                  <c:v>-0.17980000286479481</c:v>
                </c:pt>
                <c:pt idx="96">
                  <c:v>-0.18190009734826162</c:v>
                </c:pt>
                <c:pt idx="97">
                  <c:v>-0.18360002215194982</c:v>
                </c:pt>
                <c:pt idx="98">
                  <c:v>-0.18520004246238386</c:v>
                </c:pt>
                <c:pt idx="99">
                  <c:v>-0.18420004584186245</c:v>
                </c:pt>
                <c:pt idx="100">
                  <c:v>-0.19090002110169735</c:v>
                </c:pt>
                <c:pt idx="101">
                  <c:v>-0.19510013826948125</c:v>
                </c:pt>
                <c:pt idx="102">
                  <c:v>-0.20170004443934886</c:v>
                </c:pt>
                <c:pt idx="103">
                  <c:v>-0.20520007423328934</c:v>
                </c:pt>
                <c:pt idx="104">
                  <c:v>-0.21099996143311728</c:v>
                </c:pt>
                <c:pt idx="105">
                  <c:v>-0.20889994824392488</c:v>
                </c:pt>
                <c:pt idx="106">
                  <c:v>-0.20809999024641002</c:v>
                </c:pt>
                <c:pt idx="107">
                  <c:v>-0.20680000752327032</c:v>
                </c:pt>
                <c:pt idx="108">
                  <c:v>-0.20630001429526601</c:v>
                </c:pt>
                <c:pt idx="109">
                  <c:v>-0.20699995332688559</c:v>
                </c:pt>
                <c:pt idx="110">
                  <c:v>-0.20330002615082776</c:v>
                </c:pt>
                <c:pt idx="111">
                  <c:v>-0.20509997366025345</c:v>
                </c:pt>
                <c:pt idx="112">
                  <c:v>-0.2054999767060508</c:v>
                </c:pt>
                <c:pt idx="113">
                  <c:v>-0.20420001768798102</c:v>
                </c:pt>
                <c:pt idx="114">
                  <c:v>-0.20360001971857855</c:v>
                </c:pt>
                <c:pt idx="115">
                  <c:v>-0.20530001767474459</c:v>
                </c:pt>
                <c:pt idx="116">
                  <c:v>-0.20799992284446489</c:v>
                </c:pt>
                <c:pt idx="117">
                  <c:v>-0.20979999160772422</c:v>
                </c:pt>
                <c:pt idx="118">
                  <c:v>-0.21139997738646343</c:v>
                </c:pt>
                <c:pt idx="119">
                  <c:v>-0.20899999771063449</c:v>
                </c:pt>
                <c:pt idx="120">
                  <c:v>-0.2084999828148284</c:v>
                </c:pt>
                <c:pt idx="121">
                  <c:v>-0.21029993777483469</c:v>
                </c:pt>
                <c:pt idx="122">
                  <c:v>-0.20899995369836688</c:v>
                </c:pt>
                <c:pt idx="123">
                  <c:v>-0.20720001399604371</c:v>
                </c:pt>
                <c:pt idx="124">
                  <c:v>-0.20940001670533093</c:v>
                </c:pt>
                <c:pt idx="125">
                  <c:v>-0.20929996318591293</c:v>
                </c:pt>
                <c:pt idx="126">
                  <c:v>-0.20370004108553985</c:v>
                </c:pt>
                <c:pt idx="127">
                  <c:v>-0.20699994626193075</c:v>
                </c:pt>
                <c:pt idx="128">
                  <c:v>-0.20449996591923991</c:v>
                </c:pt>
                <c:pt idx="129">
                  <c:v>-0.20429993714060402</c:v>
                </c:pt>
                <c:pt idx="130">
                  <c:v>-0.20080000218149507</c:v>
                </c:pt>
                <c:pt idx="131">
                  <c:v>-0.20060002622631146</c:v>
                </c:pt>
                <c:pt idx="132">
                  <c:v>-0.20279995442251675</c:v>
                </c:pt>
                <c:pt idx="133">
                  <c:v>-0.19739996595308185</c:v>
                </c:pt>
                <c:pt idx="134">
                  <c:v>-0.19570001574174967</c:v>
                </c:pt>
                <c:pt idx="135">
                  <c:v>-0.19779997544537764</c:v>
                </c:pt>
                <c:pt idx="136">
                  <c:v>-0.1924999700349872</c:v>
                </c:pt>
                <c:pt idx="137">
                  <c:v>-0.19340001609816682</c:v>
                </c:pt>
                <c:pt idx="138">
                  <c:v>-0.19230004453129368</c:v>
                </c:pt>
                <c:pt idx="139">
                  <c:v>-0.19550002217147266</c:v>
                </c:pt>
                <c:pt idx="140">
                  <c:v>-0.19650001437548781</c:v>
                </c:pt>
                <c:pt idx="141">
                  <c:v>-0.19780002046900336</c:v>
                </c:pt>
                <c:pt idx="142">
                  <c:v>-0.20080001403403003</c:v>
                </c:pt>
                <c:pt idx="143">
                  <c:v>-0.20099992732866667</c:v>
                </c:pt>
                <c:pt idx="144">
                  <c:v>-0.19770001608412713</c:v>
                </c:pt>
                <c:pt idx="145">
                  <c:v>-0.19919993276562309</c:v>
                </c:pt>
                <c:pt idx="146">
                  <c:v>-0.19630003912607208</c:v>
                </c:pt>
                <c:pt idx="147">
                  <c:v>-0.20049999069306068</c:v>
                </c:pt>
                <c:pt idx="148">
                  <c:v>-0.20209998222708236</c:v>
                </c:pt>
                <c:pt idx="149">
                  <c:v>-0.20019995954498881</c:v>
                </c:pt>
                <c:pt idx="150">
                  <c:v>-0.20190001915761968</c:v>
                </c:pt>
                <c:pt idx="151">
                  <c:v>-0.20609997986321105</c:v>
                </c:pt>
                <c:pt idx="152">
                  <c:v>-0.21019994735979708</c:v>
                </c:pt>
                <c:pt idx="153">
                  <c:v>-0.20499994635611074</c:v>
                </c:pt>
                <c:pt idx="154">
                  <c:v>-0.20169981700746575</c:v>
                </c:pt>
                <c:pt idx="155">
                  <c:v>-0.19019994337577373</c:v>
                </c:pt>
                <c:pt idx="156">
                  <c:v>-0.19449983874073951</c:v>
                </c:pt>
                <c:pt idx="157">
                  <c:v>-0.19209993156255223</c:v>
                </c:pt>
                <c:pt idx="158">
                  <c:v>-0.18809985910047544</c:v>
                </c:pt>
                <c:pt idx="159">
                  <c:v>-0.18230007081001531</c:v>
                </c:pt>
                <c:pt idx="160">
                  <c:v>-0.18490000915335258</c:v>
                </c:pt>
                <c:pt idx="161">
                  <c:v>-0.18530002100305865</c:v>
                </c:pt>
                <c:pt idx="162">
                  <c:v>-0.18660023808479309</c:v>
                </c:pt>
                <c:pt idx="163">
                  <c:v>-0.19519998842588393</c:v>
                </c:pt>
                <c:pt idx="164">
                  <c:v>-0.19399992272519739</c:v>
                </c:pt>
                <c:pt idx="165">
                  <c:v>-0.19350001892598812</c:v>
                </c:pt>
                <c:pt idx="166">
                  <c:v>-0.19169999691803241</c:v>
                </c:pt>
                <c:pt idx="167">
                  <c:v>-0.18949993731075665</c:v>
                </c:pt>
                <c:pt idx="168">
                  <c:v>-0.16930006365146255</c:v>
                </c:pt>
                <c:pt idx="169">
                  <c:v>-0.1712000988482032</c:v>
                </c:pt>
                <c:pt idx="170">
                  <c:v>-0.17780040294019273</c:v>
                </c:pt>
                <c:pt idx="171">
                  <c:v>-0.19420007635198999</c:v>
                </c:pt>
                <c:pt idx="172">
                  <c:v>-0.18280028157460038</c:v>
                </c:pt>
                <c:pt idx="173">
                  <c:v>-0.17640032755298307</c:v>
                </c:pt>
                <c:pt idx="174">
                  <c:v>-0.17950027429469628</c:v>
                </c:pt>
                <c:pt idx="175">
                  <c:v>-0.15380036734131863</c:v>
                </c:pt>
                <c:pt idx="176">
                  <c:v>-0.15640085796621861</c:v>
                </c:pt>
                <c:pt idx="177">
                  <c:v>-0.14840005721634952</c:v>
                </c:pt>
                <c:pt idx="178">
                  <c:v>-0.12129991603433155</c:v>
                </c:pt>
                <c:pt idx="179">
                  <c:v>-0.10499988567607943</c:v>
                </c:pt>
                <c:pt idx="180">
                  <c:v>-0.10709975384088466</c:v>
                </c:pt>
                <c:pt idx="181">
                  <c:v>-0.11209945910377428</c:v>
                </c:pt>
                <c:pt idx="182">
                  <c:v>-0.12509979428432416</c:v>
                </c:pt>
                <c:pt idx="183">
                  <c:v>-0.1397999000037089</c:v>
                </c:pt>
                <c:pt idx="184">
                  <c:v>-0.16239956239587627</c:v>
                </c:pt>
                <c:pt idx="185">
                  <c:v>-0.16659983411955182</c:v>
                </c:pt>
                <c:pt idx="186">
                  <c:v>-0.19079898818745278</c:v>
                </c:pt>
                <c:pt idx="187">
                  <c:v>-0.20229956033290364</c:v>
                </c:pt>
                <c:pt idx="188">
                  <c:v>-0.2128996048195404</c:v>
                </c:pt>
                <c:pt idx="189">
                  <c:v>-0.22479951755667571</c:v>
                </c:pt>
                <c:pt idx="190">
                  <c:v>-0.23589944691775599</c:v>
                </c:pt>
                <c:pt idx="191">
                  <c:v>-0.27899912500288337</c:v>
                </c:pt>
                <c:pt idx="192">
                  <c:v>-0.31549962973804213</c:v>
                </c:pt>
                <c:pt idx="193">
                  <c:v>-0.35049926002102438</c:v>
                </c:pt>
                <c:pt idx="194">
                  <c:v>-0.33619943261146545</c:v>
                </c:pt>
                <c:pt idx="195">
                  <c:v>-0.29439994449785445</c:v>
                </c:pt>
                <c:pt idx="196">
                  <c:v>-0.2584007051482331</c:v>
                </c:pt>
                <c:pt idx="197">
                  <c:v>-0.25710048017208464</c:v>
                </c:pt>
                <c:pt idx="198">
                  <c:v>-0.26040009565622313</c:v>
                </c:pt>
                <c:pt idx="199">
                  <c:v>-0.26069961099710781</c:v>
                </c:pt>
                <c:pt idx="200">
                  <c:v>-0.25369953084009467</c:v>
                </c:pt>
                <c:pt idx="201">
                  <c:v>-0.25149920382682467</c:v>
                </c:pt>
                <c:pt idx="202">
                  <c:v>-0.24369958358147414</c:v>
                </c:pt>
                <c:pt idx="203">
                  <c:v>-0.24129977741540642</c:v>
                </c:pt>
                <c:pt idx="204">
                  <c:v>-0.23529999150923686</c:v>
                </c:pt>
                <c:pt idx="205">
                  <c:v>-0.23420025940140476</c:v>
                </c:pt>
                <c:pt idx="206">
                  <c:v>-0.25770017161266878</c:v>
                </c:pt>
                <c:pt idx="207">
                  <c:v>-0.27399993147992063</c:v>
                </c:pt>
                <c:pt idx="208">
                  <c:v>-0.2832998441226664</c:v>
                </c:pt>
                <c:pt idx="209">
                  <c:v>-0.28459971547272289</c:v>
                </c:pt>
                <c:pt idx="210">
                  <c:v>-0.28279950490104966</c:v>
                </c:pt>
                <c:pt idx="211">
                  <c:v>-0.27199900517734932</c:v>
                </c:pt>
                <c:pt idx="212">
                  <c:v>-0.25459951534139691</c:v>
                </c:pt>
                <c:pt idx="213">
                  <c:v>-0.2317992774042068</c:v>
                </c:pt>
                <c:pt idx="214">
                  <c:v>-0.19309931655152468</c:v>
                </c:pt>
                <c:pt idx="215">
                  <c:v>-0.15439941902877763</c:v>
                </c:pt>
                <c:pt idx="216">
                  <c:v>-0.13209898367495043</c:v>
                </c:pt>
                <c:pt idx="217">
                  <c:v>-0.11519987449719338</c:v>
                </c:pt>
                <c:pt idx="218">
                  <c:v>-0.12250004082306987</c:v>
                </c:pt>
                <c:pt idx="219">
                  <c:v>-0.14410026025143452</c:v>
                </c:pt>
                <c:pt idx="220">
                  <c:v>-0.17750050706672482</c:v>
                </c:pt>
                <c:pt idx="221">
                  <c:v>-0.21350049677130301</c:v>
                </c:pt>
                <c:pt idx="222">
                  <c:v>-0.24089996195107233</c:v>
                </c:pt>
                <c:pt idx="223">
                  <c:v>-0.25619967612874461</c:v>
                </c:pt>
                <c:pt idx="224">
                  <c:v>-0.24419977273646509</c:v>
                </c:pt>
                <c:pt idx="225">
                  <c:v>-0.23839966917148558</c:v>
                </c:pt>
                <c:pt idx="226">
                  <c:v>-0.22349930181371747</c:v>
                </c:pt>
                <c:pt idx="227">
                  <c:v>-0.20389994096331066</c:v>
                </c:pt>
                <c:pt idx="228">
                  <c:v>-0.20979965887090657</c:v>
                </c:pt>
                <c:pt idx="229">
                  <c:v>-0.18569989738898585</c:v>
                </c:pt>
                <c:pt idx="230">
                  <c:v>-0.17029963054665131</c:v>
                </c:pt>
                <c:pt idx="231">
                  <c:v>-0.14329956359870266</c:v>
                </c:pt>
                <c:pt idx="232">
                  <c:v>-0.12479991721920669</c:v>
                </c:pt>
                <c:pt idx="233">
                  <c:v>-0.12040000496199355</c:v>
                </c:pt>
                <c:pt idx="234">
                  <c:v>-0.12490025014994899</c:v>
                </c:pt>
                <c:pt idx="235">
                  <c:v>-0.13770036420464749</c:v>
                </c:pt>
                <c:pt idx="236">
                  <c:v>-0.15440085516456747</c:v>
                </c:pt>
                <c:pt idx="237">
                  <c:v>-0.17140029725851491</c:v>
                </c:pt>
                <c:pt idx="238">
                  <c:v>-0.17840034322580323</c:v>
                </c:pt>
                <c:pt idx="239">
                  <c:v>-0.18210019379330333</c:v>
                </c:pt>
                <c:pt idx="240">
                  <c:v>-0.18150006876385305</c:v>
                </c:pt>
                <c:pt idx="241">
                  <c:v>-0.1737002428053529</c:v>
                </c:pt>
                <c:pt idx="242">
                  <c:v>-0.17380007953761378</c:v>
                </c:pt>
                <c:pt idx="243">
                  <c:v>-0.17010007104545366</c:v>
                </c:pt>
                <c:pt idx="244">
                  <c:v>-0.16200003242556704</c:v>
                </c:pt>
                <c:pt idx="245">
                  <c:v>-0.15869997653499013</c:v>
                </c:pt>
                <c:pt idx="246">
                  <c:v>-0.15840050316182896</c:v>
                </c:pt>
                <c:pt idx="247">
                  <c:v>-0.17030049800814595</c:v>
                </c:pt>
                <c:pt idx="248">
                  <c:v>-0.19160038814879954</c:v>
                </c:pt>
                <c:pt idx="249">
                  <c:v>-0.20260050860088086</c:v>
                </c:pt>
                <c:pt idx="250">
                  <c:v>-0.21960068421321921</c:v>
                </c:pt>
                <c:pt idx="251">
                  <c:v>-0.2475007869725232</c:v>
                </c:pt>
                <c:pt idx="252">
                  <c:v>-0.26940030122204917</c:v>
                </c:pt>
                <c:pt idx="253">
                  <c:v>-0.27649993977684062</c:v>
                </c:pt>
                <c:pt idx="254">
                  <c:v>-0.26059980297577567</c:v>
                </c:pt>
                <c:pt idx="255">
                  <c:v>-0.24379953074821969</c:v>
                </c:pt>
                <c:pt idx="256">
                  <c:v>-0.21389942555106245</c:v>
                </c:pt>
                <c:pt idx="257">
                  <c:v>-0.21129952249611961</c:v>
                </c:pt>
                <c:pt idx="258">
                  <c:v>-0.1990997681641602</c:v>
                </c:pt>
                <c:pt idx="259">
                  <c:v>-0.20880011467670556</c:v>
                </c:pt>
                <c:pt idx="260">
                  <c:v>-0.22060029549902538</c:v>
                </c:pt>
                <c:pt idx="261">
                  <c:v>-0.23340056939196074</c:v>
                </c:pt>
                <c:pt idx="262">
                  <c:v>-0.24900006842653966</c:v>
                </c:pt>
                <c:pt idx="263">
                  <c:v>-0.24330021200148622</c:v>
                </c:pt>
                <c:pt idx="264">
                  <c:v>-0.24660022955504246</c:v>
                </c:pt>
                <c:pt idx="265">
                  <c:v>-0.25500029721297324</c:v>
                </c:pt>
                <c:pt idx="266">
                  <c:v>-0.25830022330046631</c:v>
                </c:pt>
                <c:pt idx="267">
                  <c:v>-0.24800006308214506</c:v>
                </c:pt>
                <c:pt idx="268">
                  <c:v>-0.24020012063556351</c:v>
                </c:pt>
                <c:pt idx="269">
                  <c:v>-0.23570008335082093</c:v>
                </c:pt>
                <c:pt idx="270">
                  <c:v>-0.23389998240600107</c:v>
                </c:pt>
                <c:pt idx="271">
                  <c:v>-0.22580000204470707</c:v>
                </c:pt>
                <c:pt idx="272">
                  <c:v>-0.21810019068652764</c:v>
                </c:pt>
                <c:pt idx="273">
                  <c:v>-0.21500020112580387</c:v>
                </c:pt>
                <c:pt idx="274">
                  <c:v>-0.20720026440540096</c:v>
                </c:pt>
                <c:pt idx="275">
                  <c:v>-0.20180016035737935</c:v>
                </c:pt>
                <c:pt idx="276">
                  <c:v>-0.19550044817879098</c:v>
                </c:pt>
                <c:pt idx="277">
                  <c:v>-0.18660032010666328</c:v>
                </c:pt>
                <c:pt idx="278">
                  <c:v>-0.18970017066021683</c:v>
                </c:pt>
                <c:pt idx="279">
                  <c:v>-0.18910036940360442</c:v>
                </c:pt>
                <c:pt idx="280">
                  <c:v>-0.19510018134315033</c:v>
                </c:pt>
                <c:pt idx="281">
                  <c:v>-0.19540066489571473</c:v>
                </c:pt>
                <c:pt idx="282">
                  <c:v>-0.20140029396861792</c:v>
                </c:pt>
                <c:pt idx="283">
                  <c:v>-0.20530022683669813</c:v>
                </c:pt>
                <c:pt idx="284">
                  <c:v>-0.20490020644501783</c:v>
                </c:pt>
                <c:pt idx="285">
                  <c:v>-0.20360014577454422</c:v>
                </c:pt>
                <c:pt idx="286">
                  <c:v>-0.19350044002931099</c:v>
                </c:pt>
                <c:pt idx="287">
                  <c:v>-0.2090000982498168</c:v>
                </c:pt>
                <c:pt idx="288">
                  <c:v>-0.23209975921781734</c:v>
                </c:pt>
                <c:pt idx="289">
                  <c:v>-0.22859958555636695</c:v>
                </c:pt>
                <c:pt idx="290">
                  <c:v>-0.20779978954669787</c:v>
                </c:pt>
                <c:pt idx="291">
                  <c:v>-0.2017998766459641</c:v>
                </c:pt>
                <c:pt idx="292">
                  <c:v>-0.19790010389988311</c:v>
                </c:pt>
                <c:pt idx="293">
                  <c:v>-0.21339976655872306</c:v>
                </c:pt>
                <c:pt idx="294">
                  <c:v>-0.19840006668528076</c:v>
                </c:pt>
                <c:pt idx="295">
                  <c:v>-0.19709992713615065</c:v>
                </c:pt>
                <c:pt idx="296">
                  <c:v>-0.20350016422162298</c:v>
                </c:pt>
                <c:pt idx="297">
                  <c:v>-0.20370010120677762</c:v>
                </c:pt>
                <c:pt idx="298">
                  <c:v>-0.21019998061819933</c:v>
                </c:pt>
                <c:pt idx="299">
                  <c:v>-0.21659993388311705</c:v>
                </c:pt>
                <c:pt idx="300">
                  <c:v>-0.21609997386985924</c:v>
                </c:pt>
                <c:pt idx="301">
                  <c:v>-0.22550013575528283</c:v>
                </c:pt>
                <c:pt idx="302">
                  <c:v>-0.2369000906983274</c:v>
                </c:pt>
                <c:pt idx="303">
                  <c:v>-0.23969980449328432</c:v>
                </c:pt>
                <c:pt idx="304">
                  <c:v>-0.2301000839433982</c:v>
                </c:pt>
                <c:pt idx="305">
                  <c:v>-0.22920025291386992</c:v>
                </c:pt>
                <c:pt idx="306">
                  <c:v>-0.24059985558415065</c:v>
                </c:pt>
                <c:pt idx="307">
                  <c:v>-0.2675997465630644</c:v>
                </c:pt>
                <c:pt idx="308">
                  <c:v>-0.27429989902884699</c:v>
                </c:pt>
                <c:pt idx="309">
                  <c:v>-0.26949993191374233</c:v>
                </c:pt>
                <c:pt idx="310">
                  <c:v>-0.28729821185697801</c:v>
                </c:pt>
                <c:pt idx="311">
                  <c:v>-0.23369538249971811</c:v>
                </c:pt>
                <c:pt idx="312">
                  <c:v>-0.22239916229591472</c:v>
                </c:pt>
                <c:pt idx="313">
                  <c:v>-0.3743018745444715</c:v>
                </c:pt>
                <c:pt idx="314">
                  <c:v>-0.6310021097160643</c:v>
                </c:pt>
                <c:pt idx="315">
                  <c:v>-0.41890224356757244</c:v>
                </c:pt>
                <c:pt idx="316">
                  <c:v>-7.1404310467187315E-2</c:v>
                </c:pt>
                <c:pt idx="317">
                  <c:v>0.26689799949235748</c:v>
                </c:pt>
                <c:pt idx="318">
                  <c:v>0.17819812332891161</c:v>
                </c:pt>
                <c:pt idx="319">
                  <c:v>-4.960066271451069E-2</c:v>
                </c:pt>
                <c:pt idx="320">
                  <c:v>-0.11160000019299332</c:v>
                </c:pt>
                <c:pt idx="321">
                  <c:v>-1.5298554360924754E-2</c:v>
                </c:pt>
                <c:pt idx="322">
                  <c:v>3.6600000108592212E-2</c:v>
                </c:pt>
                <c:pt idx="323">
                  <c:v>3.1599878318957053E-2</c:v>
                </c:pt>
                <c:pt idx="324">
                  <c:v>2.8999947091506328E-2</c:v>
                </c:pt>
                <c:pt idx="325">
                  <c:v>2.3499999755586032E-2</c:v>
                </c:pt>
                <c:pt idx="326">
                  <c:v>-8.2001366536132991E-3</c:v>
                </c:pt>
                <c:pt idx="327">
                  <c:v>-2.6700000147684477E-2</c:v>
                </c:pt>
                <c:pt idx="328">
                  <c:v>-2.8099690600356553E-2</c:v>
                </c:pt>
                <c:pt idx="329">
                  <c:v>-2.1199393297138158E-2</c:v>
                </c:pt>
                <c:pt idx="330">
                  <c:v>-1.6999995859805495E-3</c:v>
                </c:pt>
                <c:pt idx="331">
                  <c:v>-5.4000075033400208E-3</c:v>
                </c:pt>
                <c:pt idx="332">
                  <c:v>-2.7999997182632796E-3</c:v>
                </c:pt>
                <c:pt idx="333">
                  <c:v>3.0012167553650215E-4</c:v>
                </c:pt>
                <c:pt idx="334">
                  <c:v>1.1998889967799187E-3</c:v>
                </c:pt>
                <c:pt idx="335">
                  <c:v>-2.6999999026884325E-3</c:v>
                </c:pt>
                <c:pt idx="336">
                  <c:v>-4.999889679311309E-3</c:v>
                </c:pt>
                <c:pt idx="337">
                  <c:v>-4.8999998471117578E-3</c:v>
                </c:pt>
                <c:pt idx="338">
                  <c:v>-5.8998507738579065E-3</c:v>
                </c:pt>
                <c:pt idx="339">
                  <c:v>-5.0000878982245922E-3</c:v>
                </c:pt>
                <c:pt idx="340">
                  <c:v>-4.5000001700827852E-3</c:v>
                </c:pt>
                <c:pt idx="341">
                  <c:v>6.0000762750860304E-3</c:v>
                </c:pt>
                <c:pt idx="342">
                  <c:v>2.3000000001047738E-3</c:v>
                </c:pt>
                <c:pt idx="343">
                  <c:v>-1.3999427465023473E-3</c:v>
                </c:pt>
                <c:pt idx="344">
                  <c:v>-1.3999656148371287E-3</c:v>
                </c:pt>
                <c:pt idx="345">
                  <c:v>-1.0999999649357051E-3</c:v>
                </c:pt>
                <c:pt idx="346">
                  <c:v>8.0007638462120667E-4</c:v>
                </c:pt>
                <c:pt idx="347">
                  <c:v>1.9999987853225321E-4</c:v>
                </c:pt>
                <c:pt idx="348">
                  <c:v>7.4002213877975009E-3</c:v>
                </c:pt>
                <c:pt idx="349">
                  <c:v>1.1900114681338891E-2</c:v>
                </c:pt>
                <c:pt idx="350">
                  <c:v>1.0399999686342198E-2</c:v>
                </c:pt>
                <c:pt idx="351">
                  <c:v>2.7998506775475107E-3</c:v>
                </c:pt>
                <c:pt idx="352">
                  <c:v>-3.9999992804951034E-3</c:v>
                </c:pt>
                <c:pt idx="353">
                  <c:v>3.3998466315097176E-3</c:v>
                </c:pt>
                <c:pt idx="354">
                  <c:v>4.4999651800026186E-3</c:v>
                </c:pt>
                <c:pt idx="355">
                  <c:v>9.3000002379994839E-3</c:v>
                </c:pt>
                <c:pt idx="356">
                  <c:v>1.6100049142551143E-2</c:v>
                </c:pt>
                <c:pt idx="357">
                  <c:v>2.0200000362819992E-2</c:v>
                </c:pt>
                <c:pt idx="358">
                  <c:v>2.7800137315352913E-2</c:v>
                </c:pt>
                <c:pt idx="359">
                  <c:v>3.0399948664125986E-2</c:v>
                </c:pt>
                <c:pt idx="360">
                  <c:v>2.8000001162581611E-2</c:v>
                </c:pt>
                <c:pt idx="361">
                  <c:v>2.8300101374043152E-2</c:v>
                </c:pt>
                <c:pt idx="362">
                  <c:v>2.7400001796195284E-2</c:v>
                </c:pt>
                <c:pt idx="363">
                  <c:v>2.5600130473321769E-2</c:v>
                </c:pt>
                <c:pt idx="364">
                  <c:v>3.1900035290163942E-2</c:v>
                </c:pt>
                <c:pt idx="365">
                  <c:v>3.6599998369638342E-2</c:v>
                </c:pt>
                <c:pt idx="366">
                  <c:v>4.2199988529318944E-2</c:v>
                </c:pt>
                <c:pt idx="367">
                  <c:v>4.6999998354294803E-2</c:v>
                </c:pt>
                <c:pt idx="368">
                  <c:v>4.6500001437379979E-2</c:v>
                </c:pt>
                <c:pt idx="369">
                  <c:v>4.6500001437379979E-2</c:v>
                </c:pt>
                <c:pt idx="370">
                  <c:v>4.6700001439603511E-2</c:v>
                </c:pt>
                <c:pt idx="371">
                  <c:v>4.6999998354294803E-2</c:v>
                </c:pt>
                <c:pt idx="372">
                  <c:v>4.6999998354294803E-2</c:v>
                </c:pt>
                <c:pt idx="373">
                  <c:v>4.6700001439603511E-2</c:v>
                </c:pt>
                <c:pt idx="374">
                  <c:v>4.6700001439603511E-2</c:v>
                </c:pt>
                <c:pt idx="400">
                  <c:v>0.23114422224170994</c:v>
                </c:pt>
                <c:pt idx="401">
                  <c:v>0.21378915444347513</c:v>
                </c:pt>
                <c:pt idx="402">
                  <c:v>0.2088987764200283</c:v>
                </c:pt>
                <c:pt idx="403">
                  <c:v>0.21378915444347513</c:v>
                </c:pt>
                <c:pt idx="404">
                  <c:v>0.23114422224170994</c:v>
                </c:pt>
                <c:pt idx="405">
                  <c:v>0.23114422224170994</c:v>
                </c:pt>
                <c:pt idx="406">
                  <c:v>0.31394020773223019</c:v>
                </c:pt>
                <c:pt idx="407">
                  <c:v>0.35538970793095359</c:v>
                </c:pt>
                <c:pt idx="408">
                  <c:v>0.3350062439130852</c:v>
                </c:pt>
                <c:pt idx="409">
                  <c:v>0.38643787502769555</c:v>
                </c:pt>
                <c:pt idx="410">
                  <c:v>0.48754160382759437</c:v>
                </c:pt>
                <c:pt idx="411">
                  <c:v>0.52079721992049599</c:v>
                </c:pt>
                <c:pt idx="412">
                  <c:v>0.57755993404680339</c:v>
                </c:pt>
                <c:pt idx="413">
                  <c:v>0.57101251825224608</c:v>
                </c:pt>
                <c:pt idx="414">
                  <c:v>0.59303479435038753</c:v>
                </c:pt>
                <c:pt idx="415">
                  <c:v>0.56341687548410846</c:v>
                </c:pt>
                <c:pt idx="416">
                  <c:v>0.63961460758855537</c:v>
                </c:pt>
                <c:pt idx="417">
                  <c:v>0.67620441071449022</c:v>
                </c:pt>
                <c:pt idx="418">
                  <c:v>0.71479672748955636</c:v>
                </c:pt>
                <c:pt idx="419">
                  <c:v>0.74366424488562188</c:v>
                </c:pt>
                <c:pt idx="420">
                  <c:v>0.75929599107257673</c:v>
                </c:pt>
                <c:pt idx="421">
                  <c:v>0.78079002048525581</c:v>
                </c:pt>
                <c:pt idx="422">
                  <c:v>0.82821756740759156</c:v>
                </c:pt>
                <c:pt idx="423">
                  <c:v>0.84449844602022495</c:v>
                </c:pt>
                <c:pt idx="424">
                  <c:v>0.84017071142534405</c:v>
                </c:pt>
                <c:pt idx="425">
                  <c:v>0.87171273884996481</c:v>
                </c:pt>
                <c:pt idx="426">
                  <c:v>0.87257132086597267</c:v>
                </c:pt>
                <c:pt idx="427">
                  <c:v>0.89095992950205982</c:v>
                </c:pt>
                <c:pt idx="428">
                  <c:v>0.89908762398499675</c:v>
                </c:pt>
                <c:pt idx="429">
                  <c:v>0.90995542709606525</c:v>
                </c:pt>
                <c:pt idx="430">
                  <c:v>0.93142963994250749</c:v>
                </c:pt>
                <c:pt idx="431">
                  <c:v>0.93778814055804105</c:v>
                </c:pt>
                <c:pt idx="432">
                  <c:v>0.96306706172254053</c:v>
                </c:pt>
                <c:pt idx="433">
                  <c:v>0.96989287594715279</c:v>
                </c:pt>
                <c:pt idx="434">
                  <c:v>0.97385159385794395</c:v>
                </c:pt>
                <c:pt idx="435">
                  <c:v>0.99694105912749365</c:v>
                </c:pt>
                <c:pt idx="436">
                  <c:v>1.0029724996729783</c:v>
                </c:pt>
                <c:pt idx="437">
                  <c:v>1.0069826022236157</c:v>
                </c:pt>
                <c:pt idx="438">
                  <c:v>1.0270779326147021</c:v>
                </c:pt>
                <c:pt idx="439">
                  <c:v>1.0303699563892224</c:v>
                </c:pt>
                <c:pt idx="440">
                  <c:v>1.0358129601863766</c:v>
                </c:pt>
                <c:pt idx="441">
                  <c:v>1.0596036425286002</c:v>
                </c:pt>
                <c:pt idx="442">
                  <c:v>1.0711834358080523</c:v>
                </c:pt>
                <c:pt idx="443">
                  <c:v>1.0776723918697826</c:v>
                </c:pt>
                <c:pt idx="444">
                  <c:v>1.0855502616595913</c:v>
                </c:pt>
                <c:pt idx="445">
                  <c:v>1.0954867759137414</c:v>
                </c:pt>
                <c:pt idx="446">
                  <c:v>1.109216072606614</c:v>
                </c:pt>
                <c:pt idx="447">
                  <c:v>1.1230628861922014</c:v>
                </c:pt>
                <c:pt idx="448">
                  <c:v>1.1277233768432779</c:v>
                </c:pt>
                <c:pt idx="449">
                  <c:v>1.143254211938256</c:v>
                </c:pt>
                <c:pt idx="450">
                  <c:v>1.1571832114805147</c:v>
                </c:pt>
                <c:pt idx="451">
                  <c:v>1.1677856214919302</c:v>
                </c:pt>
                <c:pt idx="452">
                  <c:v>1.1702583126589161</c:v>
                </c:pt>
                <c:pt idx="453">
                  <c:v>1.1776091860883753</c:v>
                </c:pt>
                <c:pt idx="454">
                  <c:v>1.1888419822262222</c:v>
                </c:pt>
                <c:pt idx="455">
                  <c:v>1.1962080517387221</c:v>
                </c:pt>
                <c:pt idx="456">
                  <c:v>1.2047630826582463</c:v>
                </c:pt>
                <c:pt idx="457">
                  <c:v>1.2159142995769798</c:v>
                </c:pt>
                <c:pt idx="458">
                  <c:v>1.2220947269415774</c:v>
                </c:pt>
                <c:pt idx="459">
                  <c:v>1.226622607511672</c:v>
                </c:pt>
                <c:pt idx="460">
                  <c:v>1.23182241278937</c:v>
                </c:pt>
                <c:pt idx="461">
                  <c:v>1.2421385813377128</c:v>
                </c:pt>
                <c:pt idx="462">
                  <c:v>1.2509148342196568</c:v>
                </c:pt>
                <c:pt idx="463">
                  <c:v>1.2565193063874176</c:v>
                </c:pt>
                <c:pt idx="464">
                  <c:v>1.2632183716214058</c:v>
                </c:pt>
                <c:pt idx="465">
                  <c:v>1.2706839153897818</c:v>
                </c:pt>
                <c:pt idx="466">
                  <c:v>1.2802728416390892</c:v>
                </c:pt>
                <c:pt idx="467">
                  <c:v>1.2865188535770358</c:v>
                </c:pt>
                <c:pt idx="468">
                  <c:v>1.2893112170868335</c:v>
                </c:pt>
                <c:pt idx="469">
                  <c:v>1.2908485560519694</c:v>
                </c:pt>
                <c:pt idx="470">
                  <c:v>1.2966883461858743</c:v>
                </c:pt>
                <c:pt idx="471">
                  <c:v>1.2999802975546118</c:v>
                </c:pt>
                <c:pt idx="472">
                  <c:v>1.3008849877323883</c:v>
                </c:pt>
                <c:pt idx="473">
                  <c:v>1.3075106947289896</c:v>
                </c:pt>
                <c:pt idx="474">
                  <c:v>1.3079757459609027</c:v>
                </c:pt>
                <c:pt idx="475">
                  <c:v>1.3167039891422974</c:v>
                </c:pt>
                <c:pt idx="476">
                  <c:v>1.3200850528428418</c:v>
                </c:pt>
                <c:pt idx="477">
                  <c:v>1.3216599870165737</c:v>
                </c:pt>
                <c:pt idx="478">
                  <c:v>1.3294206773753103</c:v>
                </c:pt>
                <c:pt idx="479">
                  <c:v>1.3380561342855799</c:v>
                </c:pt>
                <c:pt idx="480">
                  <c:v>1.3408481067090179</c:v>
                </c:pt>
                <c:pt idx="481">
                  <c:v>1.3475133309475495</c:v>
                </c:pt>
                <c:pt idx="482">
                  <c:v>1.3507459527481842</c:v>
                </c:pt>
                <c:pt idx="483">
                  <c:v>1.3560674291247778</c:v>
                </c:pt>
                <c:pt idx="484">
                  <c:v>1.3614695053220203</c:v>
                </c:pt>
                <c:pt idx="485">
                  <c:v>1.3649810744500428</c:v>
                </c:pt>
                <c:pt idx="486">
                  <c:v>1.3703543894689574</c:v>
                </c:pt>
                <c:pt idx="487">
                  <c:v>1.3729880300170407</c:v>
                </c:pt>
                <c:pt idx="488">
                  <c:v>1.377285268088599</c:v>
                </c:pt>
                <c:pt idx="489">
                  <c:v>1.3793348949175197</c:v>
                </c:pt>
                <c:pt idx="490">
                  <c:v>1.3795458086815415</c:v>
                </c:pt>
                <c:pt idx="491">
                  <c:v>1.3818664698283101</c:v>
                </c:pt>
                <c:pt idx="492">
                  <c:v>1.3881152258409202</c:v>
                </c:pt>
                <c:pt idx="493">
                  <c:v>1.3927057045311813</c:v>
                </c:pt>
                <c:pt idx="494">
                  <c:v>1.3999367847136455</c:v>
                </c:pt>
                <c:pt idx="495">
                  <c:v>1.4015760216261697</c:v>
                </c:pt>
                <c:pt idx="496">
                  <c:v>1.3988327922261306</c:v>
                </c:pt>
                <c:pt idx="497">
                  <c:v>1.3991693540883716</c:v>
                </c:pt>
                <c:pt idx="498">
                  <c:v>1.4015210180987197</c:v>
                </c:pt>
                <c:pt idx="499">
                  <c:v>1.4015821636530745</c:v>
                </c:pt>
                <c:pt idx="500">
                  <c:v>1.3988813331752681</c:v>
                </c:pt>
                <c:pt idx="501">
                  <c:v>1.4024794901442874</c:v>
                </c:pt>
                <c:pt idx="502">
                  <c:v>1.4036126035007328</c:v>
                </c:pt>
                <c:pt idx="503">
                  <c:v>1.4068571273410271</c:v>
                </c:pt>
                <c:pt idx="504">
                  <c:v>1.409977426079422</c:v>
                </c:pt>
                <c:pt idx="505">
                  <c:v>1.4137288783113036</c:v>
                </c:pt>
                <c:pt idx="506">
                  <c:v>1.415749692452664</c:v>
                </c:pt>
                <c:pt idx="507">
                  <c:v>1.4215860007925585</c:v>
                </c:pt>
                <c:pt idx="508">
                  <c:v>1.4289822736882343</c:v>
                </c:pt>
                <c:pt idx="509">
                  <c:v>1.4289000583794405</c:v>
                </c:pt>
                <c:pt idx="510">
                  <c:v>1.4239795272951596</c:v>
                </c:pt>
                <c:pt idx="511">
                  <c:v>1.4285367340016819</c:v>
                </c:pt>
                <c:pt idx="512">
                  <c:v>1.4337583540318519</c:v>
                </c:pt>
                <c:pt idx="513">
                  <c:v>1.4350964597879283</c:v>
                </c:pt>
                <c:pt idx="514">
                  <c:v>1.4349039360149618</c:v>
                </c:pt>
                <c:pt idx="515">
                  <c:v>1.436011774239887</c:v>
                </c:pt>
                <c:pt idx="516">
                  <c:v>1.4377466509467922</c:v>
                </c:pt>
                <c:pt idx="517">
                  <c:v>1.4380816415496156</c:v>
                </c:pt>
                <c:pt idx="518">
                  <c:v>1.442360344845838</c:v>
                </c:pt>
                <c:pt idx="519">
                  <c:v>1.447036418904645</c:v>
                </c:pt>
                <c:pt idx="520">
                  <c:v>1.4477180678204604</c:v>
                </c:pt>
                <c:pt idx="521">
                  <c:v>1.4505079823784399</c:v>
                </c:pt>
                <c:pt idx="522">
                  <c:v>1.4467857108902535</c:v>
                </c:pt>
                <c:pt idx="523">
                  <c:v>1.4445246602290354</c:v>
                </c:pt>
                <c:pt idx="524">
                  <c:v>1.4454913200688679</c:v>
                </c:pt>
                <c:pt idx="525">
                  <c:v>1.4472429224688312</c:v>
                </c:pt>
                <c:pt idx="526">
                  <c:v>1.4523880829619884</c:v>
                </c:pt>
                <c:pt idx="527">
                  <c:v>1.4521717705956689</c:v>
                </c:pt>
                <c:pt idx="528">
                  <c:v>1.4537367262555563</c:v>
                </c:pt>
                <c:pt idx="529">
                  <c:v>1.4568356276258783</c:v>
                </c:pt>
                <c:pt idx="530">
                  <c:v>1.4584689203711605</c:v>
                </c:pt>
                <c:pt idx="531">
                  <c:v>1.4594594744112328</c:v>
                </c:pt>
                <c:pt idx="532">
                  <c:v>1.459844763970068</c:v>
                </c:pt>
                <c:pt idx="533">
                  <c:v>1.4635669870876882</c:v>
                </c:pt>
                <c:pt idx="534">
                  <c:v>1.4621018969237412</c:v>
                </c:pt>
                <c:pt idx="535">
                  <c:v>1.4633062772918493</c:v>
                </c:pt>
                <c:pt idx="536">
                  <c:v>1.463533819877739</c:v>
                </c:pt>
                <c:pt idx="537">
                  <c:v>1.461895867118983</c:v>
                </c:pt>
                <c:pt idx="538">
                  <c:v>1.4609875788837599</c:v>
                </c:pt>
                <c:pt idx="539">
                  <c:v>1.4653947747374332</c:v>
                </c:pt>
                <c:pt idx="540">
                  <c:v>1.4692577289170003</c:v>
                </c:pt>
                <c:pt idx="541">
                  <c:v>1.4694700878817457</c:v>
                </c:pt>
                <c:pt idx="542">
                  <c:v>1.4701010229591702</c:v>
                </c:pt>
                <c:pt idx="543">
                  <c:v>1.474142162212047</c:v>
                </c:pt>
                <c:pt idx="544">
                  <c:v>1.4779384751709586</c:v>
                </c:pt>
                <c:pt idx="545">
                  <c:v>1.4779647473696969</c:v>
                </c:pt>
                <c:pt idx="546">
                  <c:v>1.4731391411078221</c:v>
                </c:pt>
                <c:pt idx="547">
                  <c:v>1.4749057675344375</c:v>
                </c:pt>
                <c:pt idx="548">
                  <c:v>1.4738223549184113</c:v>
                </c:pt>
                <c:pt idx="549">
                  <c:v>1.4776991046128387</c:v>
                </c:pt>
                <c:pt idx="550">
                  <c:v>1.4805751018893716</c:v>
                </c:pt>
                <c:pt idx="551">
                  <c:v>1.4826536521532034</c:v>
                </c:pt>
                <c:pt idx="552">
                  <c:v>1.4827702293432594</c:v>
                </c:pt>
                <c:pt idx="553">
                  <c:v>1.4803208435178021</c:v>
                </c:pt>
                <c:pt idx="554">
                  <c:v>1.4785989989650261</c:v>
                </c:pt>
                <c:pt idx="555">
                  <c:v>1.4788264252674708</c:v>
                </c:pt>
                <c:pt idx="556">
                  <c:v>1.4794107644702308</c:v>
                </c:pt>
                <c:pt idx="557">
                  <c:v>1.483570193572632</c:v>
                </c:pt>
                <c:pt idx="558">
                  <c:v>1.4829679769145514</c:v>
                </c:pt>
                <c:pt idx="559">
                  <c:v>1.4852659921371014</c:v>
                </c:pt>
                <c:pt idx="560">
                  <c:v>1.4907574923308857</c:v>
                </c:pt>
                <c:pt idx="561">
                  <c:v>1.4926294347706062</c:v>
                </c:pt>
                <c:pt idx="562">
                  <c:v>1.4939846905517697</c:v>
                </c:pt>
                <c:pt idx="563">
                  <c:v>1.4939972265292454</c:v>
                </c:pt>
                <c:pt idx="564">
                  <c:v>1.4902690125163645</c:v>
                </c:pt>
                <c:pt idx="565">
                  <c:v>1.4862789152130063</c:v>
                </c:pt>
                <c:pt idx="566">
                  <c:v>1.4841869871552262</c:v>
                </c:pt>
                <c:pt idx="567">
                  <c:v>1.4872820041673549</c:v>
                </c:pt>
                <c:pt idx="568">
                  <c:v>1.4907683982028175</c:v>
                </c:pt>
                <c:pt idx="569">
                  <c:v>1.4895810570706089</c:v>
                </c:pt>
                <c:pt idx="570">
                  <c:v>1.4890047665294333</c:v>
                </c:pt>
                <c:pt idx="571">
                  <c:v>1.4921441691576547</c:v>
                </c:pt>
                <c:pt idx="572">
                  <c:v>1.4911912428242431</c:v>
                </c:pt>
                <c:pt idx="573">
                  <c:v>1.4911625528702643</c:v>
                </c:pt>
                <c:pt idx="574">
                  <c:v>1.4917935904431943</c:v>
                </c:pt>
                <c:pt idx="575">
                  <c:v>1.4951068302980275</c:v>
                </c:pt>
                <c:pt idx="576">
                  <c:v>1.4986552396121624</c:v>
                </c:pt>
                <c:pt idx="577">
                  <c:v>1.5042847646463997</c:v>
                </c:pt>
                <c:pt idx="578">
                  <c:v>1.5074500716746115</c:v>
                </c:pt>
                <c:pt idx="579">
                  <c:v>1.5064825825766093</c:v>
                </c:pt>
                <c:pt idx="580">
                  <c:v>1.5068410984449656</c:v>
                </c:pt>
                <c:pt idx="581">
                  <c:v>1.5061853617926317</c:v>
                </c:pt>
                <c:pt idx="582">
                  <c:v>1.497780702052296</c:v>
                </c:pt>
                <c:pt idx="583">
                  <c:v>1.4970390370035602</c:v>
                </c:pt>
                <c:pt idx="584">
                  <c:v>1.5012113996845073</c:v>
                </c:pt>
                <c:pt idx="585">
                  <c:v>1.5023808875230316</c:v>
                </c:pt>
                <c:pt idx="586">
                  <c:v>1.5000289103118121</c:v>
                </c:pt>
                <c:pt idx="587">
                  <c:v>1.4960246431019186</c:v>
                </c:pt>
                <c:pt idx="588">
                  <c:v>1.4985635817120055</c:v>
                </c:pt>
                <c:pt idx="589">
                  <c:v>1.4994965594760288</c:v>
                </c:pt>
                <c:pt idx="590">
                  <c:v>1.4965413649033508</c:v>
                </c:pt>
                <c:pt idx="591">
                  <c:v>1.4972308947335478</c:v>
                </c:pt>
                <c:pt idx="592">
                  <c:v>1.5006392844461516</c:v>
                </c:pt>
                <c:pt idx="593">
                  <c:v>1.4964637079965541</c:v>
                </c:pt>
                <c:pt idx="594">
                  <c:v>1.4951015527194613</c:v>
                </c:pt>
                <c:pt idx="595">
                  <c:v>1.4942157289297029</c:v>
                </c:pt>
                <c:pt idx="596">
                  <c:v>1.4947230540155942</c:v>
                </c:pt>
                <c:pt idx="597">
                  <c:v>1.4970184879648514</c:v>
                </c:pt>
                <c:pt idx="598">
                  <c:v>1.4994484007211213</c:v>
                </c:pt>
                <c:pt idx="599">
                  <c:v>1.5035257159706816</c:v>
                </c:pt>
                <c:pt idx="600">
                  <c:v>1.5063287478415077</c:v>
                </c:pt>
                <c:pt idx="601">
                  <c:v>1.503427054374697</c:v>
                </c:pt>
                <c:pt idx="602">
                  <c:v>1.5052724070601471</c:v>
                </c:pt>
                <c:pt idx="603">
                  <c:v>1.5088916548429552</c:v>
                </c:pt>
                <c:pt idx="604">
                  <c:v>1.5106122926181342</c:v>
                </c:pt>
                <c:pt idx="605">
                  <c:v>1.5095180876714949</c:v>
                </c:pt>
                <c:pt idx="606">
                  <c:v>1.5113645844112398</c:v>
                </c:pt>
                <c:pt idx="607">
                  <c:v>1.5155999546705061</c:v>
                </c:pt>
                <c:pt idx="608">
                  <c:v>1.5123345524898468</c:v>
                </c:pt>
                <c:pt idx="609">
                  <c:v>1.5111368808547923</c:v>
                </c:pt>
                <c:pt idx="610">
                  <c:v>1.5110929960055728</c:v>
                </c:pt>
                <c:pt idx="611">
                  <c:v>1.5101153872165014</c:v>
                </c:pt>
                <c:pt idx="612">
                  <c:v>1.5075962434539179</c:v>
                </c:pt>
                <c:pt idx="613">
                  <c:v>1.5093280077599047</c:v>
                </c:pt>
                <c:pt idx="614">
                  <c:v>1.5073858327632479</c:v>
                </c:pt>
                <c:pt idx="615">
                  <c:v>1.5059402185270301</c:v>
                </c:pt>
                <c:pt idx="616">
                  <c:v>1.5031813708064874</c:v>
                </c:pt>
                <c:pt idx="617">
                  <c:v>1.5045013040953563</c:v>
                </c:pt>
                <c:pt idx="618">
                  <c:v>1.5013966099932077</c:v>
                </c:pt>
                <c:pt idx="619">
                  <c:v>1.5030985578514446</c:v>
                </c:pt>
                <c:pt idx="620">
                  <c:v>1.502608679932564</c:v>
                </c:pt>
                <c:pt idx="621">
                  <c:v>1.5010018698212662</c:v>
                </c:pt>
                <c:pt idx="622">
                  <c:v>1.5011597073953453</c:v>
                </c:pt>
                <c:pt idx="623">
                  <c:v>1.5026991049635399</c:v>
                </c:pt>
                <c:pt idx="624">
                  <c:v>1.4991526867934226</c:v>
                </c:pt>
                <c:pt idx="625">
                  <c:v>1.5018969588818436</c:v>
                </c:pt>
                <c:pt idx="626">
                  <c:v>1.505055197618276</c:v>
                </c:pt>
                <c:pt idx="627">
                  <c:v>1.5028062906931154</c:v>
                </c:pt>
                <c:pt idx="628">
                  <c:v>1.4988647779464372</c:v>
                </c:pt>
                <c:pt idx="629">
                  <c:v>1.5002227300892628</c:v>
                </c:pt>
                <c:pt idx="630">
                  <c:v>1.5011258276817898</c:v>
                </c:pt>
                <c:pt idx="631">
                  <c:v>1.5022513219910252</c:v>
                </c:pt>
                <c:pt idx="632">
                  <c:v>1.5000420387405029</c:v>
                </c:pt>
                <c:pt idx="633">
                  <c:v>1.5011694050663209</c:v>
                </c:pt>
                <c:pt idx="634">
                  <c:v>1.4992232218182835</c:v>
                </c:pt>
                <c:pt idx="635">
                  <c:v>1.4982950874773451</c:v>
                </c:pt>
                <c:pt idx="636">
                  <c:v>1.4952790198258299</c:v>
                </c:pt>
                <c:pt idx="637">
                  <c:v>1.4920607401354573</c:v>
                </c:pt>
                <c:pt idx="638">
                  <c:v>1.489357400298104</c:v>
                </c:pt>
                <c:pt idx="639">
                  <c:v>1.4893912036623078</c:v>
                </c:pt>
                <c:pt idx="640">
                  <c:v>1.4916098461008005</c:v>
                </c:pt>
                <c:pt idx="641">
                  <c:v>1.4928886838506514</c:v>
                </c:pt>
                <c:pt idx="642">
                  <c:v>1.4958706261077168</c:v>
                </c:pt>
                <c:pt idx="643">
                  <c:v>1.4978203090586248</c:v>
                </c:pt>
                <c:pt idx="644">
                  <c:v>1.4961488129347345</c:v>
                </c:pt>
                <c:pt idx="645">
                  <c:v>1.4995105368516306</c:v>
                </c:pt>
                <c:pt idx="646">
                  <c:v>1.500554853131689</c:v>
                </c:pt>
                <c:pt idx="647">
                  <c:v>1.5001423443227395</c:v>
                </c:pt>
                <c:pt idx="648">
                  <c:v>1.4998334938381959</c:v>
                </c:pt>
                <c:pt idx="649">
                  <c:v>1.4979966259870707</c:v>
                </c:pt>
                <c:pt idx="650">
                  <c:v>1.4976238954177461</c:v>
                </c:pt>
                <c:pt idx="651">
                  <c:v>1.4951939302918618</c:v>
                </c:pt>
                <c:pt idx="652">
                  <c:v>1.4938691573952383</c:v>
                </c:pt>
                <c:pt idx="653">
                  <c:v>1.4911348300829559</c:v>
                </c:pt>
                <c:pt idx="654">
                  <c:v>1.4940869903311977</c:v>
                </c:pt>
                <c:pt idx="655">
                  <c:v>1.493872305431978</c:v>
                </c:pt>
                <c:pt idx="656">
                  <c:v>1.4909288573489903</c:v>
                </c:pt>
                <c:pt idx="657">
                  <c:v>1.4886037708147342</c:v>
                </c:pt>
                <c:pt idx="658">
                  <c:v>1.4855807503099641</c:v>
                </c:pt>
                <c:pt idx="659">
                  <c:v>1.4857963658523659</c:v>
                </c:pt>
                <c:pt idx="660">
                  <c:v>1.4851072960072997</c:v>
                </c:pt>
                <c:pt idx="661">
                  <c:v>1.4880514424612556</c:v>
                </c:pt>
                <c:pt idx="662">
                  <c:v>1.4902036043113185</c:v>
                </c:pt>
                <c:pt idx="663">
                  <c:v>1.4875166873734997</c:v>
                </c:pt>
                <c:pt idx="664">
                  <c:v>1.4819819962767724</c:v>
                </c:pt>
                <c:pt idx="665">
                  <c:v>1.4793241911584118</c:v>
                </c:pt>
                <c:pt idx="666">
                  <c:v>1.4783448867938205</c:v>
                </c:pt>
                <c:pt idx="667">
                  <c:v>1.4780566391755201</c:v>
                </c:pt>
                <c:pt idx="668">
                  <c:v>1.4825645665669072</c:v>
                </c:pt>
                <c:pt idx="669">
                  <c:v>1.4831222522579992</c:v>
                </c:pt>
                <c:pt idx="670">
                  <c:v>1.4840625605929745</c:v>
                </c:pt>
                <c:pt idx="671">
                  <c:v>1.4828917458744399</c:v>
                </c:pt>
                <c:pt idx="672">
                  <c:v>1.4852597087137838</c:v>
                </c:pt>
                <c:pt idx="673">
                  <c:v>1.4861792395304292</c:v>
                </c:pt>
                <c:pt idx="674">
                  <c:v>1.4870520954500535</c:v>
                </c:pt>
                <c:pt idx="675">
                  <c:v>1.4875535899545866</c:v>
                </c:pt>
                <c:pt idx="676">
                  <c:v>1.4905036116988413</c:v>
                </c:pt>
                <c:pt idx="677">
                  <c:v>1.4947584184628795</c:v>
                </c:pt>
                <c:pt idx="678">
                  <c:v>1.4951450220523839</c:v>
                </c:pt>
                <c:pt idx="679">
                  <c:v>1.4936011582012725</c:v>
                </c:pt>
                <c:pt idx="680">
                  <c:v>1.490154927140793</c:v>
                </c:pt>
                <c:pt idx="681">
                  <c:v>1.4918908261024626</c:v>
                </c:pt>
                <c:pt idx="682">
                  <c:v>1.492276885006504</c:v>
                </c:pt>
                <c:pt idx="683">
                  <c:v>1.4927285568055595</c:v>
                </c:pt>
                <c:pt idx="684">
                  <c:v>1.4956742178283093</c:v>
                </c:pt>
                <c:pt idx="685">
                  <c:v>1.5021107649763508</c:v>
                </c:pt>
                <c:pt idx="686">
                  <c:v>1.505235538234956</c:v>
                </c:pt>
                <c:pt idx="687">
                  <c:v>1.5048826973052201</c:v>
                </c:pt>
                <c:pt idx="688">
                  <c:v>1.5046028863989704</c:v>
                </c:pt>
                <c:pt idx="689">
                  <c:v>1.5046136225919327</c:v>
                </c:pt>
                <c:pt idx="690">
                  <c:v>1.5024024508493312</c:v>
                </c:pt>
                <c:pt idx="691">
                  <c:v>1.5011469592036519</c:v>
                </c:pt>
                <c:pt idx="692">
                  <c:v>1.4995222590268895</c:v>
                </c:pt>
                <c:pt idx="693">
                  <c:v>1.4998555632118951</c:v>
                </c:pt>
                <c:pt idx="694">
                  <c:v>1.4989822268898934</c:v>
                </c:pt>
                <c:pt idx="695">
                  <c:v>1.4973486427224998</c:v>
                </c:pt>
                <c:pt idx="696">
                  <c:v>1.4954064871271839</c:v>
                </c:pt>
                <c:pt idx="697">
                  <c:v>1.4950343098462326</c:v>
                </c:pt>
                <c:pt idx="698">
                  <c:v>1.4938528388465784</c:v>
                </c:pt>
                <c:pt idx="699">
                  <c:v>1.494266359746689</c:v>
                </c:pt>
                <c:pt idx="700">
                  <c:v>1.4964310320519871</c:v>
                </c:pt>
                <c:pt idx="701">
                  <c:v>1.4954738993810679</c:v>
                </c:pt>
                <c:pt idx="702">
                  <c:v>1.4947701019973465</c:v>
                </c:pt>
                <c:pt idx="703">
                  <c:v>1.4934216488800303</c:v>
                </c:pt>
                <c:pt idx="704">
                  <c:v>1.4931030299949271</c:v>
                </c:pt>
                <c:pt idx="705">
                  <c:v>1.4931374523084742</c:v>
                </c:pt>
                <c:pt idx="706">
                  <c:v>1.4914117600228565</c:v>
                </c:pt>
                <c:pt idx="707">
                  <c:v>1.4893794294930558</c:v>
                </c:pt>
                <c:pt idx="708">
                  <c:v>1.4881069615576052</c:v>
                </c:pt>
                <c:pt idx="709">
                  <c:v>1.4902107634497952</c:v>
                </c:pt>
                <c:pt idx="710">
                  <c:v>1.4917931501431667</c:v>
                </c:pt>
                <c:pt idx="711">
                  <c:v>1.4896706953722969</c:v>
                </c:pt>
                <c:pt idx="712">
                  <c:v>1.4906593066416463</c:v>
                </c:pt>
                <c:pt idx="713">
                  <c:v>1.4929583012508374</c:v>
                </c:pt>
                <c:pt idx="714">
                  <c:v>1.4932276759227534</c:v>
                </c:pt>
                <c:pt idx="715">
                  <c:v>1.4925338929469945</c:v>
                </c:pt>
                <c:pt idx="716">
                  <c:v>1.4933120277373746</c:v>
                </c:pt>
                <c:pt idx="717">
                  <c:v>1.4969861008667067</c:v>
                </c:pt>
                <c:pt idx="718">
                  <c:v>1.5000108834965431</c:v>
                </c:pt>
                <c:pt idx="719">
                  <c:v>1.501566272519085</c:v>
                </c:pt>
                <c:pt idx="720">
                  <c:v>1.500609997254287</c:v>
                </c:pt>
                <c:pt idx="721">
                  <c:v>1.4967511067497981</c:v>
                </c:pt>
                <c:pt idx="722">
                  <c:v>1.4904922067971711</c:v>
                </c:pt>
                <c:pt idx="723">
                  <c:v>1.4894042639925829</c:v>
                </c:pt>
                <c:pt idx="724">
                  <c:v>1.4918791288437205</c:v>
                </c:pt>
                <c:pt idx="725">
                  <c:v>1.4920616450626767</c:v>
                </c:pt>
                <c:pt idx="726">
                  <c:v>1.4926034096370131</c:v>
                </c:pt>
                <c:pt idx="727">
                  <c:v>1.4933226837574693</c:v>
                </c:pt>
                <c:pt idx="728">
                  <c:v>1.4944847790329732</c:v>
                </c:pt>
                <c:pt idx="729">
                  <c:v>1.4908633421318882</c:v>
                </c:pt>
                <c:pt idx="730">
                  <c:v>1.4926655458020832</c:v>
                </c:pt>
                <c:pt idx="731">
                  <c:v>1.4937327635097972</c:v>
                </c:pt>
                <c:pt idx="732">
                  <c:v>1.4925934538132424</c:v>
                </c:pt>
                <c:pt idx="733">
                  <c:v>1.4902150560646987</c:v>
                </c:pt>
                <c:pt idx="734">
                  <c:v>1.4884030460007125</c:v>
                </c:pt>
                <c:pt idx="735">
                  <c:v>1.4858014692736106</c:v>
                </c:pt>
                <c:pt idx="736">
                  <c:v>1.4838906096492792</c:v>
                </c:pt>
                <c:pt idx="737">
                  <c:v>1.4821416287677494</c:v>
                </c:pt>
                <c:pt idx="738">
                  <c:v>1.4771523150975554</c:v>
                </c:pt>
                <c:pt idx="739">
                  <c:v>1.4752499010182873</c:v>
                </c:pt>
                <c:pt idx="740">
                  <c:v>1.476360336981088</c:v>
                </c:pt>
                <c:pt idx="741">
                  <c:v>1.4774439364609862</c:v>
                </c:pt>
                <c:pt idx="742">
                  <c:v>1.4773312553015785</c:v>
                </c:pt>
                <c:pt idx="743">
                  <c:v>1.4755257678289126</c:v>
                </c:pt>
                <c:pt idx="744">
                  <c:v>1.4746606115240866</c:v>
                </c:pt>
                <c:pt idx="745">
                  <c:v>1.4665327055081434</c:v>
                </c:pt>
                <c:pt idx="746">
                  <c:v>1.4590068039296966</c:v>
                </c:pt>
                <c:pt idx="747">
                  <c:v>1.4571245009092308</c:v>
                </c:pt>
                <c:pt idx="748">
                  <c:v>1.4584742562283282</c:v>
                </c:pt>
                <c:pt idx="749">
                  <c:v>1.4612148076794256</c:v>
                </c:pt>
                <c:pt idx="750">
                  <c:v>1.460746709470186</c:v>
                </c:pt>
                <c:pt idx="751">
                  <c:v>1.4584941557577622</c:v>
                </c:pt>
                <c:pt idx="752">
                  <c:v>1.463636906460124</c:v>
                </c:pt>
                <c:pt idx="753">
                  <c:v>1.4659093448153726</c:v>
                </c:pt>
                <c:pt idx="754">
                  <c:v>1.4658751838405806</c:v>
                </c:pt>
                <c:pt idx="755">
                  <c:v>1.4668646931968397</c:v>
                </c:pt>
                <c:pt idx="756">
                  <c:v>1.4695666722263923</c:v>
                </c:pt>
                <c:pt idx="757">
                  <c:v>1.4676342237489735</c:v>
                </c:pt>
                <c:pt idx="758">
                  <c:v>1.4707397702104572</c:v>
                </c:pt>
                <c:pt idx="759">
                  <c:v>1.4728051828615207</c:v>
                </c:pt>
                <c:pt idx="760">
                  <c:v>1.4717660065016389</c:v>
                </c:pt>
                <c:pt idx="761">
                  <c:v>1.472463836602401</c:v>
                </c:pt>
                <c:pt idx="762">
                  <c:v>1.471642676609008</c:v>
                </c:pt>
                <c:pt idx="763">
                  <c:v>1.470522384571268</c:v>
                </c:pt>
                <c:pt idx="764">
                  <c:v>1.4671189270502509</c:v>
                </c:pt>
                <c:pt idx="765">
                  <c:v>1.4630160368515135</c:v>
                </c:pt>
                <c:pt idx="766">
                  <c:v>1.4585795929988308</c:v>
                </c:pt>
                <c:pt idx="767">
                  <c:v>1.4587232027788559</c:v>
                </c:pt>
                <c:pt idx="768">
                  <c:v>1.45917857177119</c:v>
                </c:pt>
                <c:pt idx="769">
                  <c:v>1.4587796929399701</c:v>
                </c:pt>
                <c:pt idx="770">
                  <c:v>1.4563255213952289</c:v>
                </c:pt>
                <c:pt idx="771">
                  <c:v>1.4519816578076643</c:v>
                </c:pt>
                <c:pt idx="772">
                  <c:v>1.4518742451236903</c:v>
                </c:pt>
                <c:pt idx="773">
                  <c:v>1.454535291431057</c:v>
                </c:pt>
                <c:pt idx="774">
                  <c:v>1.4541635490568297</c:v>
                </c:pt>
                <c:pt idx="775">
                  <c:v>1.4503746573591343</c:v>
                </c:pt>
                <c:pt idx="776">
                  <c:v>1.4485435269471054</c:v>
                </c:pt>
                <c:pt idx="777">
                  <c:v>1.4438307442142104</c:v>
                </c:pt>
                <c:pt idx="778">
                  <c:v>1.4408515985351187</c:v>
                </c:pt>
                <c:pt idx="779">
                  <c:v>1.4368174431629086</c:v>
                </c:pt>
                <c:pt idx="780">
                  <c:v>1.4343683267616143</c:v>
                </c:pt>
                <c:pt idx="781">
                  <c:v>1.4324954658077331</c:v>
                </c:pt>
                <c:pt idx="782">
                  <c:v>1.4363853438171645</c:v>
                </c:pt>
                <c:pt idx="783">
                  <c:v>1.4389342261629281</c:v>
                </c:pt>
                <c:pt idx="784">
                  <c:v>1.4367747338283152</c:v>
                </c:pt>
                <c:pt idx="785">
                  <c:v>1.4342068378200565</c:v>
                </c:pt>
                <c:pt idx="786">
                  <c:v>1.4386711881397787</c:v>
                </c:pt>
                <c:pt idx="787">
                  <c:v>1.435723995614353</c:v>
                </c:pt>
                <c:pt idx="788">
                  <c:v>1.4341437336252056</c:v>
                </c:pt>
                <c:pt idx="789">
                  <c:v>1.4309376436649472</c:v>
                </c:pt>
                <c:pt idx="790">
                  <c:v>1.4265255692380379</c:v>
                </c:pt>
                <c:pt idx="791">
                  <c:v>1.4250055924376284</c:v>
                </c:pt>
                <c:pt idx="792">
                  <c:v>1.4173230570049782</c:v>
                </c:pt>
                <c:pt idx="793">
                  <c:v>1.4179871806927622</c:v>
                </c:pt>
                <c:pt idx="794">
                  <c:v>1.4174882380739291</c:v>
                </c:pt>
                <c:pt idx="795">
                  <c:v>1.4169803941304053</c:v>
                </c:pt>
                <c:pt idx="796">
                  <c:v>1.4156541955171633</c:v>
                </c:pt>
                <c:pt idx="797">
                  <c:v>1.4154500995555281</c:v>
                </c:pt>
                <c:pt idx="798">
                  <c:v>1.4153805367986934</c:v>
                </c:pt>
                <c:pt idx="799">
                  <c:v>1.4152769519760113</c:v>
                </c:pt>
                <c:pt idx="800">
                  <c:v>1.4135092708465891</c:v>
                </c:pt>
                <c:pt idx="801">
                  <c:v>1.4135048085072413</c:v>
                </c:pt>
                <c:pt idx="802">
                  <c:v>1.4139413725724808</c:v>
                </c:pt>
                <c:pt idx="803">
                  <c:v>1.4132429734800098</c:v>
                </c:pt>
                <c:pt idx="804">
                  <c:v>1.4153710546852381</c:v>
                </c:pt>
                <c:pt idx="805">
                  <c:v>1.4141887864952878</c:v>
                </c:pt>
                <c:pt idx="806">
                  <c:v>1.4127770408249489</c:v>
                </c:pt>
                <c:pt idx="807">
                  <c:v>1.4158772732598663</c:v>
                </c:pt>
                <c:pt idx="808">
                  <c:v>1.4123833775620369</c:v>
                </c:pt>
                <c:pt idx="809">
                  <c:v>1.4103282340556689</c:v>
                </c:pt>
                <c:pt idx="810">
                  <c:v>1.4085061208106708</c:v>
                </c:pt>
                <c:pt idx="811">
                  <c:v>1.4069228398248015</c:v>
                </c:pt>
                <c:pt idx="812">
                  <c:v>1.4067068050444504</c:v>
                </c:pt>
                <c:pt idx="813">
                  <c:v>1.4041807538551438</c:v>
                </c:pt>
                <c:pt idx="814">
                  <c:v>1.3970561499954783</c:v>
                </c:pt>
                <c:pt idx="815">
                  <c:v>1.3933847991920629</c:v>
                </c:pt>
                <c:pt idx="816">
                  <c:v>1.3918116899285451</c:v>
                </c:pt>
                <c:pt idx="817">
                  <c:v>1.3852529685782429</c:v>
                </c:pt>
                <c:pt idx="818">
                  <c:v>1.3848249834773014</c:v>
                </c:pt>
                <c:pt idx="819">
                  <c:v>1.378299630413494</c:v>
                </c:pt>
                <c:pt idx="820">
                  <c:v>1.3749430692187161</c:v>
                </c:pt>
                <c:pt idx="821">
                  <c:v>1.3742567170893381</c:v>
                </c:pt>
                <c:pt idx="822">
                  <c:v>1.3741560526286776</c:v>
                </c:pt>
                <c:pt idx="823">
                  <c:v>1.3760053807327495</c:v>
                </c:pt>
                <c:pt idx="824">
                  <c:v>1.3778471171563069</c:v>
                </c:pt>
                <c:pt idx="825">
                  <c:v>1.3794158915898151</c:v>
                </c:pt>
                <c:pt idx="826">
                  <c:v>1.3814913347841866</c:v>
                </c:pt>
                <c:pt idx="827">
                  <c:v>1.3831910288881772</c:v>
                </c:pt>
                <c:pt idx="828">
                  <c:v>1.3817935308961751</c:v>
                </c:pt>
                <c:pt idx="829">
                  <c:v>1.3837281741671177</c:v>
                </c:pt>
                <c:pt idx="830">
                  <c:v>1.385828000519723</c:v>
                </c:pt>
                <c:pt idx="831">
                  <c:v>1.3853926451629377</c:v>
                </c:pt>
                <c:pt idx="832">
                  <c:v>1.3880287114134262</c:v>
                </c:pt>
                <c:pt idx="833">
                  <c:v>1.3887162934643129</c:v>
                </c:pt>
                <c:pt idx="834">
                  <c:v>1.3870471872942289</c:v>
                </c:pt>
                <c:pt idx="835">
                  <c:v>1.3886740797479433</c:v>
                </c:pt>
                <c:pt idx="836">
                  <c:v>1.3897208964535821</c:v>
                </c:pt>
                <c:pt idx="837">
                  <c:v>1.39402538448212</c:v>
                </c:pt>
                <c:pt idx="838">
                  <c:v>1.3963731314152028</c:v>
                </c:pt>
                <c:pt idx="839">
                  <c:v>1.3977651193017664</c:v>
                </c:pt>
                <c:pt idx="840">
                  <c:v>1.4009180976881908</c:v>
                </c:pt>
                <c:pt idx="841">
                  <c:v>1.402778979499999</c:v>
                </c:pt>
                <c:pt idx="842">
                  <c:v>1.4024895013426431</c:v>
                </c:pt>
                <c:pt idx="843">
                  <c:v>1.4016361111889637</c:v>
                </c:pt>
                <c:pt idx="844">
                  <c:v>1.402473218691739</c:v>
                </c:pt>
                <c:pt idx="845">
                  <c:v>1.4047203666614223</c:v>
                </c:pt>
                <c:pt idx="846">
                  <c:v>1.406768134154845</c:v>
                </c:pt>
                <c:pt idx="847">
                  <c:v>1.406123237103202</c:v>
                </c:pt>
                <c:pt idx="848">
                  <c:v>1.4067006618579398</c:v>
                </c:pt>
                <c:pt idx="849">
                  <c:v>1.4058677552893641</c:v>
                </c:pt>
                <c:pt idx="850">
                  <c:v>1.4105829613035894</c:v>
                </c:pt>
                <c:pt idx="851">
                  <c:v>1.4152646216016365</c:v>
                </c:pt>
                <c:pt idx="852">
                  <c:v>1.4171950549589383</c:v>
                </c:pt>
                <c:pt idx="853">
                  <c:v>1.4214742266231042</c:v>
                </c:pt>
                <c:pt idx="854">
                  <c:v>1.4205451219841052</c:v>
                </c:pt>
                <c:pt idx="855">
                  <c:v>1.4203562140746726</c:v>
                </c:pt>
                <c:pt idx="856">
                  <c:v>1.4201939873946685</c:v>
                </c:pt>
                <c:pt idx="857">
                  <c:v>1.4212565607213037</c:v>
                </c:pt>
                <c:pt idx="858">
                  <c:v>1.422765586663445</c:v>
                </c:pt>
                <c:pt idx="859">
                  <c:v>1.4234124377753687</c:v>
                </c:pt>
                <c:pt idx="860">
                  <c:v>1.4253083486619289</c:v>
                </c:pt>
                <c:pt idx="861">
                  <c:v>1.4227421624482304</c:v>
                </c:pt>
                <c:pt idx="862">
                  <c:v>1.42012136028643</c:v>
                </c:pt>
                <c:pt idx="863">
                  <c:v>1.4193014486254469</c:v>
                </c:pt>
                <c:pt idx="864">
                  <c:v>1.4185063441182137</c:v>
                </c:pt>
                <c:pt idx="865">
                  <c:v>1.4181821470920113</c:v>
                </c:pt>
                <c:pt idx="866">
                  <c:v>1.4148325643827775</c:v>
                </c:pt>
                <c:pt idx="867">
                  <c:v>1.4190099731777082</c:v>
                </c:pt>
                <c:pt idx="868">
                  <c:v>1.4191571882520293</c:v>
                </c:pt>
                <c:pt idx="869">
                  <c:v>1.4181179482320658</c:v>
                </c:pt>
                <c:pt idx="870">
                  <c:v>1.4172153192148471</c:v>
                </c:pt>
                <c:pt idx="871">
                  <c:v>1.4152038265674491</c:v>
                </c:pt>
                <c:pt idx="872">
                  <c:v>1.4122274056690003</c:v>
                </c:pt>
                <c:pt idx="873">
                  <c:v>1.4146200053219218</c:v>
                </c:pt>
                <c:pt idx="874">
                  <c:v>1.4133451842944851</c:v>
                </c:pt>
                <c:pt idx="875">
                  <c:v>1.4157111659624206</c:v>
                </c:pt>
                <c:pt idx="876">
                  <c:v>1.412139927516364</c:v>
                </c:pt>
                <c:pt idx="877">
                  <c:v>1.4112928388085493</c:v>
                </c:pt>
                <c:pt idx="878">
                  <c:v>1.4134196507966408</c:v>
                </c:pt>
                <c:pt idx="879">
                  <c:v>1.4151426816251842</c:v>
                </c:pt>
                <c:pt idx="880">
                  <c:v>1.4132236088034915</c:v>
                </c:pt>
                <c:pt idx="881">
                  <c:v>1.4108973087550112</c:v>
                </c:pt>
                <c:pt idx="882">
                  <c:v>1.4087764653895647</c:v>
                </c:pt>
                <c:pt idx="883">
                  <c:v>1.4058802182380532</c:v>
                </c:pt>
                <c:pt idx="884">
                  <c:v>1.4020973743408831</c:v>
                </c:pt>
                <c:pt idx="885">
                  <c:v>1.4001780127828169</c:v>
                </c:pt>
                <c:pt idx="886">
                  <c:v>1.4020628412290534</c:v>
                </c:pt>
                <c:pt idx="887">
                  <c:v>1.3990067720615116</c:v>
                </c:pt>
                <c:pt idx="888">
                  <c:v>1.3952311626417213</c:v>
                </c:pt>
                <c:pt idx="889">
                  <c:v>1.3913528754655999</c:v>
                </c:pt>
                <c:pt idx="890">
                  <c:v>1.3864513952830748</c:v>
                </c:pt>
                <c:pt idx="891">
                  <c:v>1.3835785931314604</c:v>
                </c:pt>
                <c:pt idx="892">
                  <c:v>1.3812580950134361</c:v>
                </c:pt>
                <c:pt idx="893">
                  <c:v>1.3792821352390092</c:v>
                </c:pt>
                <c:pt idx="894">
                  <c:v>1.3776913049714494</c:v>
                </c:pt>
                <c:pt idx="895">
                  <c:v>1.3783680455408103</c:v>
                </c:pt>
                <c:pt idx="896">
                  <c:v>1.3757529372196586</c:v>
                </c:pt>
                <c:pt idx="897">
                  <c:v>1.3777048200472564</c:v>
                </c:pt>
                <c:pt idx="898">
                  <c:v>1.3775519007958792</c:v>
                </c:pt>
                <c:pt idx="899">
                  <c:v>1.3765457657191291</c:v>
                </c:pt>
                <c:pt idx="900">
                  <c:v>1.3762164111003585</c:v>
                </c:pt>
                <c:pt idx="901">
                  <c:v>1.3761526201442393</c:v>
                </c:pt>
                <c:pt idx="902">
                  <c:v>1.3775677054318294</c:v>
                </c:pt>
                <c:pt idx="903">
                  <c:v>1.3761168129267389</c:v>
                </c:pt>
                <c:pt idx="904">
                  <c:v>1.3703541627583036</c:v>
                </c:pt>
                <c:pt idx="905">
                  <c:v>1.3661055119364391</c:v>
                </c:pt>
                <c:pt idx="906">
                  <c:v>1.3646385895535786</c:v>
                </c:pt>
                <c:pt idx="907">
                  <c:v>1.3643380171115496</c:v>
                </c:pt>
                <c:pt idx="908">
                  <c:v>1.3628232064729673</c:v>
                </c:pt>
                <c:pt idx="909">
                  <c:v>1.3632993501623787</c:v>
                </c:pt>
                <c:pt idx="910">
                  <c:v>1.3629798080373803</c:v>
                </c:pt>
                <c:pt idx="911">
                  <c:v>1.3591323679111156</c:v>
                </c:pt>
                <c:pt idx="912">
                  <c:v>1.3565389746236178</c:v>
                </c:pt>
                <c:pt idx="913">
                  <c:v>1.3527131258506415</c:v>
                </c:pt>
                <c:pt idx="914">
                  <c:v>1.3491007874390561</c:v>
                </c:pt>
                <c:pt idx="915">
                  <c:v>1.3464750500752416</c:v>
                </c:pt>
                <c:pt idx="916">
                  <c:v>1.3450420996741741</c:v>
                </c:pt>
                <c:pt idx="917">
                  <c:v>1.3438079440757065</c:v>
                </c:pt>
                <c:pt idx="918">
                  <c:v>1.3407256133650662</c:v>
                </c:pt>
                <c:pt idx="919">
                  <c:v>1.3398545471991383</c:v>
                </c:pt>
                <c:pt idx="920">
                  <c:v>1.3404244781004309</c:v>
                </c:pt>
                <c:pt idx="921">
                  <c:v>1.3435378022013538</c:v>
                </c:pt>
                <c:pt idx="922">
                  <c:v>1.345814923502985</c:v>
                </c:pt>
                <c:pt idx="923">
                  <c:v>1.346736546242937</c:v>
                </c:pt>
                <c:pt idx="924">
                  <c:v>1.3454713236869793</c:v>
                </c:pt>
                <c:pt idx="925">
                  <c:v>1.3469679925829041</c:v>
                </c:pt>
                <c:pt idx="926">
                  <c:v>1.3471751828828928</c:v>
                </c:pt>
                <c:pt idx="927">
                  <c:v>1.3536782406217753</c:v>
                </c:pt>
                <c:pt idx="928">
                  <c:v>1.3552576074771423</c:v>
                </c:pt>
                <c:pt idx="929">
                  <c:v>1.3548742314433184</c:v>
                </c:pt>
                <c:pt idx="930">
                  <c:v>1.3563176678626405</c:v>
                </c:pt>
                <c:pt idx="931">
                  <c:v>1.3564825668590856</c:v>
                </c:pt>
                <c:pt idx="932">
                  <c:v>1.3552358737806571</c:v>
                </c:pt>
                <c:pt idx="933">
                  <c:v>1.3596135799962212</c:v>
                </c:pt>
                <c:pt idx="934">
                  <c:v>1.3567114627549017</c:v>
                </c:pt>
                <c:pt idx="935">
                  <c:v>1.3553647627759347</c:v>
                </c:pt>
                <c:pt idx="936">
                  <c:v>1.3567119732797437</c:v>
                </c:pt>
                <c:pt idx="937">
                  <c:v>1.3606970545652075</c:v>
                </c:pt>
                <c:pt idx="938">
                  <c:v>1.3597314859016478</c:v>
                </c:pt>
                <c:pt idx="939">
                  <c:v>1.360418510999807</c:v>
                </c:pt>
                <c:pt idx="940">
                  <c:v>1.3614638595854558</c:v>
                </c:pt>
                <c:pt idx="941">
                  <c:v>1.3640819384372662</c:v>
                </c:pt>
                <c:pt idx="942">
                  <c:v>1.3683574337437676</c:v>
                </c:pt>
                <c:pt idx="943">
                  <c:v>1.3716973244390829</c:v>
                </c:pt>
                <c:pt idx="944">
                  <c:v>1.3700928641619612</c:v>
                </c:pt>
                <c:pt idx="945">
                  <c:v>1.3708798279749317</c:v>
                </c:pt>
                <c:pt idx="946">
                  <c:v>1.3712011438365153</c:v>
                </c:pt>
                <c:pt idx="947">
                  <c:v>1.367116367109702</c:v>
                </c:pt>
                <c:pt idx="948">
                  <c:v>1.374674734565815</c:v>
                </c:pt>
                <c:pt idx="949">
                  <c:v>1.3811329957152338</c:v>
                </c:pt>
                <c:pt idx="950">
                  <c:v>1.3833270489594724</c:v>
                </c:pt>
                <c:pt idx="951">
                  <c:v>1.3854123712617366</c:v>
                </c:pt>
                <c:pt idx="952">
                  <c:v>1.3862088569494517</c:v>
                </c:pt>
                <c:pt idx="953">
                  <c:v>1.3844636376670678</c:v>
                </c:pt>
                <c:pt idx="954">
                  <c:v>1.3816624500468606</c:v>
                </c:pt>
                <c:pt idx="955">
                  <c:v>1.3805365699845424</c:v>
                </c:pt>
                <c:pt idx="956">
                  <c:v>1.3776127541686947</c:v>
                </c:pt>
                <c:pt idx="957">
                  <c:v>1.3827398703506333</c:v>
                </c:pt>
                <c:pt idx="958">
                  <c:v>1.3833603999009938</c:v>
                </c:pt>
                <c:pt idx="959">
                  <c:v>1.3817395937976471</c:v>
                </c:pt>
                <c:pt idx="960">
                  <c:v>1.3796964081448095</c:v>
                </c:pt>
                <c:pt idx="961">
                  <c:v>1.3834837921303915</c:v>
                </c:pt>
                <c:pt idx="962">
                  <c:v>1.3929340911008694</c:v>
                </c:pt>
                <c:pt idx="963">
                  <c:v>1.3992743517828785</c:v>
                </c:pt>
                <c:pt idx="964">
                  <c:v>1.4015795740615431</c:v>
                </c:pt>
                <c:pt idx="965">
                  <c:v>1.3950370895399828</c:v>
                </c:pt>
                <c:pt idx="966">
                  <c:v>1.3949434608830416</c:v>
                </c:pt>
                <c:pt idx="967">
                  <c:v>1.3980146134153983</c:v>
                </c:pt>
                <c:pt idx="968">
                  <c:v>1.3841710770384452</c:v>
                </c:pt>
                <c:pt idx="969">
                  <c:v>1.3741618979283885</c:v>
                </c:pt>
                <c:pt idx="970">
                  <c:v>1.3711202443964794</c:v>
                </c:pt>
                <c:pt idx="971">
                  <c:v>1.3711202443964794</c:v>
                </c:pt>
                <c:pt idx="972">
                  <c:v>1.3731268177862148</c:v>
                </c:pt>
                <c:pt idx="973">
                  <c:v>1.3740425210407921</c:v>
                </c:pt>
                <c:pt idx="974">
                  <c:v>1.3731268177862148</c:v>
                </c:pt>
                <c:pt idx="1000">
                  <c:v>0.79709014282707358</c:v>
                </c:pt>
                <c:pt idx="1001">
                  <c:v>0.80399077224865323</c:v>
                </c:pt>
                <c:pt idx="1002">
                  <c:v>0.85530920562450774</c:v>
                </c:pt>
                <c:pt idx="1003">
                  <c:v>0.85549315490789013</c:v>
                </c:pt>
                <c:pt idx="1004">
                  <c:v>0.89769470596365863</c:v>
                </c:pt>
                <c:pt idx="1005">
                  <c:v>0.94829319686687086</c:v>
                </c:pt>
                <c:pt idx="1006">
                  <c:v>0.95040650176815689</c:v>
                </c:pt>
                <c:pt idx="1007">
                  <c:v>0.89769470596365863</c:v>
                </c:pt>
                <c:pt idx="1008">
                  <c:v>0.85469676513457671</c:v>
                </c:pt>
                <c:pt idx="1009">
                  <c:v>0.82469699554349063</c:v>
                </c:pt>
                <c:pt idx="1010">
                  <c:v>0.80830051574594108</c:v>
                </c:pt>
                <c:pt idx="1011">
                  <c:v>0.88299950103828451</c:v>
                </c:pt>
                <c:pt idx="1012">
                  <c:v>0.88099968414462637</c:v>
                </c:pt>
                <c:pt idx="1013">
                  <c:v>0.94109936217864743</c:v>
                </c:pt>
                <c:pt idx="1014">
                  <c:v>0.94979848174989456</c:v>
                </c:pt>
                <c:pt idx="1015">
                  <c:v>0.88870037231390597</c:v>
                </c:pt>
                <c:pt idx="1016">
                  <c:v>0.92289968109253095</c:v>
                </c:pt>
                <c:pt idx="1017">
                  <c:v>0.95049987335369224</c:v>
                </c:pt>
                <c:pt idx="1018">
                  <c:v>0.91860030822135741</c:v>
                </c:pt>
                <c:pt idx="1019">
                  <c:v>0.88000144500983879</c:v>
                </c:pt>
                <c:pt idx="1020">
                  <c:v>0.88370143737847684</c:v>
                </c:pt>
                <c:pt idx="1021">
                  <c:v>0.86619851074647158</c:v>
                </c:pt>
                <c:pt idx="1022">
                  <c:v>0.85300044403265929</c:v>
                </c:pt>
                <c:pt idx="1023">
                  <c:v>0.82460334930510726</c:v>
                </c:pt>
                <c:pt idx="1024">
                  <c:v>0.80149990082281874</c:v>
                </c:pt>
                <c:pt idx="1025">
                  <c:v>0.78530236205551773</c:v>
                </c:pt>
                <c:pt idx="1026">
                  <c:v>0.76229732971114572</c:v>
                </c:pt>
                <c:pt idx="1027">
                  <c:v>0.7298998962432961</c:v>
                </c:pt>
                <c:pt idx="1028">
                  <c:v>0.7302031562794582</c:v>
                </c:pt>
                <c:pt idx="1029">
                  <c:v>0.69550003967015073</c:v>
                </c:pt>
                <c:pt idx="1030">
                  <c:v>0.68530115966132144</c:v>
                </c:pt>
                <c:pt idx="1031">
                  <c:v>0.63289905547571834</c:v>
                </c:pt>
                <c:pt idx="1032">
                  <c:v>0.63289997940592002</c:v>
                </c:pt>
                <c:pt idx="1033">
                  <c:v>0.59170373611414107</c:v>
                </c:pt>
                <c:pt idx="1034">
                  <c:v>0.59689997329405742</c:v>
                </c:pt>
                <c:pt idx="1035">
                  <c:v>0.57970307388313813</c:v>
                </c:pt>
                <c:pt idx="1036">
                  <c:v>0.55319725647132145</c:v>
                </c:pt>
                <c:pt idx="1037">
                  <c:v>0.5400000762892887</c:v>
                </c:pt>
                <c:pt idx="1038">
                  <c:v>0.53320180054288357</c:v>
                </c:pt>
                <c:pt idx="1039">
                  <c:v>0.50219993743667146</c:v>
                </c:pt>
                <c:pt idx="1040">
                  <c:v>0.49010338211519411</c:v>
                </c:pt>
                <c:pt idx="1041">
                  <c:v>0.47369637527299346</c:v>
                </c:pt>
                <c:pt idx="1042">
                  <c:v>0.45349990768590942</c:v>
                </c:pt>
                <c:pt idx="1043">
                  <c:v>0.43280216979474062</c:v>
                </c:pt>
                <c:pt idx="1044">
                  <c:v>0.41230000152427237</c:v>
                </c:pt>
                <c:pt idx="1045">
                  <c:v>0.38990325927443337</c:v>
                </c:pt>
                <c:pt idx="1046">
                  <c:v>0.37829688339115819</c:v>
                </c:pt>
                <c:pt idx="1047">
                  <c:v>0.3601002014183905</c:v>
                </c:pt>
                <c:pt idx="1048">
                  <c:v>0.34280277404468507</c:v>
                </c:pt>
                <c:pt idx="1049">
                  <c:v>0.33440022811555536</c:v>
                </c:pt>
                <c:pt idx="1050">
                  <c:v>0.32290214614477009</c:v>
                </c:pt>
                <c:pt idx="1051">
                  <c:v>0.30059751815861091</c:v>
                </c:pt>
                <c:pt idx="1052">
                  <c:v>0.28270023269578815</c:v>
                </c:pt>
                <c:pt idx="1053">
                  <c:v>0.28450271148903994</c:v>
                </c:pt>
                <c:pt idx="1054">
                  <c:v>0.27380002364952816</c:v>
                </c:pt>
                <c:pt idx="1055">
                  <c:v>0.26240265960950637</c:v>
                </c:pt>
                <c:pt idx="1056">
                  <c:v>0.25419732819136698</c:v>
                </c:pt>
                <c:pt idx="1057">
                  <c:v>0.24309991607879056</c:v>
                </c:pt>
                <c:pt idx="1058">
                  <c:v>0.23450189437426161</c:v>
                </c:pt>
                <c:pt idx="1059">
                  <c:v>0.23039986800722545</c:v>
                </c:pt>
                <c:pt idx="1060">
                  <c:v>0.21910207900509704</c:v>
                </c:pt>
                <c:pt idx="1061">
                  <c:v>0.2128977317843237</c:v>
                </c:pt>
                <c:pt idx="1062">
                  <c:v>0.20230018692382146</c:v>
                </c:pt>
                <c:pt idx="1063">
                  <c:v>0.19380198440921959</c:v>
                </c:pt>
                <c:pt idx="1064">
                  <c:v>0.17979996109352214</c:v>
                </c:pt>
                <c:pt idx="1065">
                  <c:v>0.16640250396449119</c:v>
                </c:pt>
                <c:pt idx="1066">
                  <c:v>0.15999794540402945</c:v>
                </c:pt>
                <c:pt idx="1067">
                  <c:v>0.15070006561290938</c:v>
                </c:pt>
                <c:pt idx="1068">
                  <c:v>0.14350211333658081</c:v>
                </c:pt>
                <c:pt idx="1069">
                  <c:v>0.13530001449544216</c:v>
                </c:pt>
                <c:pt idx="1070">
                  <c:v>0.13240220108127687</c:v>
                </c:pt>
                <c:pt idx="1071">
                  <c:v>0.12669785079924623</c:v>
                </c:pt>
                <c:pt idx="1072">
                  <c:v>0.11779992599622346</c:v>
                </c:pt>
                <c:pt idx="1073">
                  <c:v>0.10750212783750612</c:v>
                </c:pt>
                <c:pt idx="1074">
                  <c:v>9.6100107570237014E-2</c:v>
                </c:pt>
                <c:pt idx="1075">
                  <c:v>8.7501905065437313E-2</c:v>
                </c:pt>
                <c:pt idx="1076">
                  <c:v>7.3698182677617297E-2</c:v>
                </c:pt>
                <c:pt idx="1077">
                  <c:v>6.4500167085498106E-2</c:v>
                </c:pt>
                <c:pt idx="1078">
                  <c:v>5.3601828760292847E-2</c:v>
                </c:pt>
                <c:pt idx="1079">
                  <c:v>4.4899805448949337E-2</c:v>
                </c:pt>
                <c:pt idx="1080">
                  <c:v>4.2501802061451599E-2</c:v>
                </c:pt>
                <c:pt idx="1081">
                  <c:v>3.6598574828531127E-2</c:v>
                </c:pt>
                <c:pt idx="1082">
                  <c:v>2.8499916836153716E-2</c:v>
                </c:pt>
                <c:pt idx="1083">
                  <c:v>2.3902124790765811E-2</c:v>
                </c:pt>
                <c:pt idx="1084">
                  <c:v>2.2400237270630896E-2</c:v>
                </c:pt>
                <c:pt idx="1085">
                  <c:v>1.6401699831476435E-2</c:v>
                </c:pt>
                <c:pt idx="1086">
                  <c:v>6.9982612621970475E-3</c:v>
                </c:pt>
                <c:pt idx="1087">
                  <c:v>1.5998535163816996E-3</c:v>
                </c:pt>
                <c:pt idx="1088">
                  <c:v>-4.297875209886115E-3</c:v>
                </c:pt>
                <c:pt idx="1089">
                  <c:v>-6.3999649064498954E-3</c:v>
                </c:pt>
                <c:pt idx="1090">
                  <c:v>-8.09791107167257E-3</c:v>
                </c:pt>
                <c:pt idx="1091">
                  <c:v>-9.5021133456612006E-3</c:v>
                </c:pt>
                <c:pt idx="1092">
                  <c:v>-7.700122834648937E-3</c:v>
                </c:pt>
                <c:pt idx="1093">
                  <c:v>-1.1398400878533721E-2</c:v>
                </c:pt>
                <c:pt idx="1094">
                  <c:v>-1.7600194551050663E-2</c:v>
                </c:pt>
                <c:pt idx="1095">
                  <c:v>-2.2598451236262918E-2</c:v>
                </c:pt>
                <c:pt idx="1096">
                  <c:v>-3.2301811224897392E-2</c:v>
                </c:pt>
                <c:pt idx="1097">
                  <c:v>-4.080013122438686E-2</c:v>
                </c:pt>
                <c:pt idx="1098">
                  <c:v>-4.7698653412226122E-2</c:v>
                </c:pt>
                <c:pt idx="1099">
                  <c:v>-5.389976195874624E-2</c:v>
                </c:pt>
                <c:pt idx="1100">
                  <c:v>-5.8998223881644662E-2</c:v>
                </c:pt>
                <c:pt idx="1101">
                  <c:v>-6.170172881684266E-2</c:v>
                </c:pt>
                <c:pt idx="1102">
                  <c:v>-6.6299913021794055E-2</c:v>
                </c:pt>
                <c:pt idx="1103">
                  <c:v>-6.9698652645456605E-2</c:v>
                </c:pt>
                <c:pt idx="1104">
                  <c:v>-7.7300234981521498E-2</c:v>
                </c:pt>
                <c:pt idx="1105">
                  <c:v>-8.0198627467325423E-2</c:v>
                </c:pt>
                <c:pt idx="1106">
                  <c:v>-8.540144118887838E-2</c:v>
                </c:pt>
                <c:pt idx="1107">
                  <c:v>-8.8700090025668032E-2</c:v>
                </c:pt>
                <c:pt idx="1108">
                  <c:v>-9.2198476413614117E-2</c:v>
                </c:pt>
                <c:pt idx="1109">
                  <c:v>-9.4899868774518836E-2</c:v>
                </c:pt>
                <c:pt idx="1110">
                  <c:v>-9.629853286605794E-2</c:v>
                </c:pt>
                <c:pt idx="1111">
                  <c:v>-0.10250126801111037</c:v>
                </c:pt>
                <c:pt idx="1112">
                  <c:v>-0.112099768826738</c:v>
                </c:pt>
                <c:pt idx="1113">
                  <c:v>-0.11379842986934818</c:v>
                </c:pt>
                <c:pt idx="1114">
                  <c:v>-0.11610014495818177</c:v>
                </c:pt>
                <c:pt idx="1115">
                  <c:v>-0.11559880294953473</c:v>
                </c:pt>
                <c:pt idx="1116">
                  <c:v>-0.12320146866113646</c:v>
                </c:pt>
                <c:pt idx="1117">
                  <c:v>-0.12699998168682214</c:v>
                </c:pt>
                <c:pt idx="1118">
                  <c:v>-0.13009870300447801</c:v>
                </c:pt>
                <c:pt idx="1119">
                  <c:v>-0.13789999847358558</c:v>
                </c:pt>
                <c:pt idx="1120">
                  <c:v>-0.14829850540263578</c:v>
                </c:pt>
                <c:pt idx="1121">
                  <c:v>-0.15330124664615141</c:v>
                </c:pt>
                <c:pt idx="1122">
                  <c:v>-0.16259982604969991</c:v>
                </c:pt>
                <c:pt idx="1123">
                  <c:v>-0.16969853515183786</c:v>
                </c:pt>
                <c:pt idx="1124">
                  <c:v>-0.17550011139246635</c:v>
                </c:pt>
                <c:pt idx="1125">
                  <c:v>-0.17929855499096448</c:v>
                </c:pt>
                <c:pt idx="1126">
                  <c:v>-0.18160142898705089</c:v>
                </c:pt>
                <c:pt idx="1127">
                  <c:v>-0.18500007781403838</c:v>
                </c:pt>
                <c:pt idx="1128">
                  <c:v>-0.18909865722525865</c:v>
                </c:pt>
                <c:pt idx="1129">
                  <c:v>-0.19190009459998691</c:v>
                </c:pt>
                <c:pt idx="1130">
                  <c:v>-0.19299867400695803</c:v>
                </c:pt>
                <c:pt idx="1131">
                  <c:v>-0.19780120391806122</c:v>
                </c:pt>
                <c:pt idx="1132">
                  <c:v>-0.2013999885530211</c:v>
                </c:pt>
                <c:pt idx="1133">
                  <c:v>-0.20219870682194596</c:v>
                </c:pt>
                <c:pt idx="1134">
                  <c:v>-0.20309994507260853</c:v>
                </c:pt>
                <c:pt idx="1135">
                  <c:v>-0.20029840698407497</c:v>
                </c:pt>
                <c:pt idx="1136">
                  <c:v>-0.19890190887235804</c:v>
                </c:pt>
                <c:pt idx="1137">
                  <c:v>-0.20329986648721388</c:v>
                </c:pt>
                <c:pt idx="1138">
                  <c:v>-0.20949843673588475</c:v>
                </c:pt>
                <c:pt idx="1139">
                  <c:v>-0.20819980773376301</c:v>
                </c:pt>
                <c:pt idx="1140">
                  <c:v>-0.21019845657428959</c:v>
                </c:pt>
                <c:pt idx="1141">
                  <c:v>-0.20910147552058334</c:v>
                </c:pt>
                <c:pt idx="1142">
                  <c:v>-0.21039999160711886</c:v>
                </c:pt>
                <c:pt idx="1143">
                  <c:v>-0.21589910201873863</c:v>
                </c:pt>
                <c:pt idx="1144">
                  <c:v>-0.22190011367638363</c:v>
                </c:pt>
                <c:pt idx="1145">
                  <c:v>-0.22909853896999266</c:v>
                </c:pt>
                <c:pt idx="1146">
                  <c:v>-0.23080127105640713</c:v>
                </c:pt>
                <c:pt idx="1147">
                  <c:v>-0.23210004348948132</c:v>
                </c:pt>
                <c:pt idx="1148">
                  <c:v>-0.23289895783091197</c:v>
                </c:pt>
                <c:pt idx="1149">
                  <c:v>-0.2323001869226573</c:v>
                </c:pt>
                <c:pt idx="1150">
                  <c:v>-0.23749909820617177</c:v>
                </c:pt>
                <c:pt idx="1151">
                  <c:v>-0.24220085526030743</c:v>
                </c:pt>
                <c:pt idx="1152">
                  <c:v>-0.24789989928831346</c:v>
                </c:pt>
                <c:pt idx="1153">
                  <c:v>-0.25469859619624913</c:v>
                </c:pt>
                <c:pt idx="1154">
                  <c:v>-0.25610016326390905</c:v>
                </c:pt>
                <c:pt idx="1155">
                  <c:v>-0.25769893875258276</c:v>
                </c:pt>
                <c:pt idx="1156">
                  <c:v>-0.25900105514301686</c:v>
                </c:pt>
                <c:pt idx="1157">
                  <c:v>-0.25600011749338591</c:v>
                </c:pt>
                <c:pt idx="1158">
                  <c:v>-0.25279844055330614</c:v>
                </c:pt>
                <c:pt idx="1159">
                  <c:v>-0.25150001984002301</c:v>
                </c:pt>
                <c:pt idx="1160">
                  <c:v>-0.24989886474213563</c:v>
                </c:pt>
                <c:pt idx="1161">
                  <c:v>-0.25060097504319856</c:v>
                </c:pt>
                <c:pt idx="1162">
                  <c:v>-0.24980017013876932</c:v>
                </c:pt>
                <c:pt idx="1163">
                  <c:v>-0.25289901199721498</c:v>
                </c:pt>
                <c:pt idx="1164">
                  <c:v>-0.24989983062550891</c:v>
                </c:pt>
                <c:pt idx="1165">
                  <c:v>-0.24799881744547747</c:v>
                </c:pt>
                <c:pt idx="1166">
                  <c:v>-0.25400085220462643</c:v>
                </c:pt>
                <c:pt idx="1167">
                  <c:v>-0.25569982681190595</c:v>
                </c:pt>
                <c:pt idx="1168">
                  <c:v>-0.26059872589394217</c:v>
                </c:pt>
                <c:pt idx="1169">
                  <c:v>-0.26420008468267042</c:v>
                </c:pt>
                <c:pt idx="1170">
                  <c:v>-0.26619884491083212</c:v>
                </c:pt>
                <c:pt idx="1171">
                  <c:v>-0.2645011573767988</c:v>
                </c:pt>
                <c:pt idx="1172">
                  <c:v>-0.26639992676064139</c:v>
                </c:pt>
                <c:pt idx="1173">
                  <c:v>-0.26439897994714556</c:v>
                </c:pt>
                <c:pt idx="1174">
                  <c:v>-0.26589993133529788</c:v>
                </c:pt>
                <c:pt idx="1175">
                  <c:v>-0.27069890594430035</c:v>
                </c:pt>
                <c:pt idx="1176">
                  <c:v>-0.27750106735766167</c:v>
                </c:pt>
                <c:pt idx="1177">
                  <c:v>-0.27730004806653596</c:v>
                </c:pt>
                <c:pt idx="1178">
                  <c:v>-0.27809855194209376</c:v>
                </c:pt>
                <c:pt idx="1179">
                  <c:v>-0.28009985046082875</c:v>
                </c:pt>
                <c:pt idx="1180">
                  <c:v>-0.27949883117980789</c:v>
                </c:pt>
                <c:pt idx="1181">
                  <c:v>-0.27820094146591146</c:v>
                </c:pt>
                <c:pt idx="1182">
                  <c:v>-0.28139984359586379</c:v>
                </c:pt>
                <c:pt idx="1183">
                  <c:v>-0.27709902343485737</c:v>
                </c:pt>
                <c:pt idx="1184">
                  <c:v>-0.27699976654548664</c:v>
                </c:pt>
                <c:pt idx="1185">
                  <c:v>-0.27409888306283392</c:v>
                </c:pt>
                <c:pt idx="1186">
                  <c:v>-0.27360113220493076</c:v>
                </c:pt>
                <c:pt idx="1187">
                  <c:v>-0.27570016708341427</c:v>
                </c:pt>
                <c:pt idx="1188">
                  <c:v>-0.27679907836864004</c:v>
                </c:pt>
                <c:pt idx="1189">
                  <c:v>-0.27889988174865721</c:v>
                </c:pt>
                <c:pt idx="1190">
                  <c:v>-0.27689912185451249</c:v>
                </c:pt>
                <c:pt idx="1191">
                  <c:v>-0.27560102081042714</c:v>
                </c:pt>
                <c:pt idx="1192">
                  <c:v>-0.27140007400885224</c:v>
                </c:pt>
                <c:pt idx="1193">
                  <c:v>-0.27039883728139102</c:v>
                </c:pt>
                <c:pt idx="1194">
                  <c:v>-0.27009978866408346</c:v>
                </c:pt>
                <c:pt idx="1195">
                  <c:v>-0.27289897155424114</c:v>
                </c:pt>
                <c:pt idx="1196">
                  <c:v>-0.27910100021108519</c:v>
                </c:pt>
                <c:pt idx="1197">
                  <c:v>-0.28339995651185745</c:v>
                </c:pt>
                <c:pt idx="1198">
                  <c:v>-0.28279913635196863</c:v>
                </c:pt>
                <c:pt idx="1199">
                  <c:v>-0.28149987945653265</c:v>
                </c:pt>
                <c:pt idx="1200">
                  <c:v>-0.28449891128548188</c:v>
                </c:pt>
                <c:pt idx="1201">
                  <c:v>-0.28670107574725989</c:v>
                </c:pt>
                <c:pt idx="1202">
                  <c:v>-0.28949976654257625</c:v>
                </c:pt>
                <c:pt idx="1203">
                  <c:v>-0.28619880753103644</c:v>
                </c:pt>
                <c:pt idx="1204">
                  <c:v>-0.28250022658903617</c:v>
                </c:pt>
                <c:pt idx="1205">
                  <c:v>-0.27969872741959989</c:v>
                </c:pt>
                <c:pt idx="1206">
                  <c:v>-0.27580124816449825</c:v>
                </c:pt>
                <c:pt idx="1207">
                  <c:v>-0.27689987869234756</c:v>
                </c:pt>
                <c:pt idx="1208">
                  <c:v>-0.27799884414707776</c:v>
                </c:pt>
                <c:pt idx="1209">
                  <c:v>-0.27910012436041143</c:v>
                </c:pt>
                <c:pt idx="1210">
                  <c:v>-0.28109916534594959</c:v>
                </c:pt>
                <c:pt idx="1211">
                  <c:v>-0.28220078659069259</c:v>
                </c:pt>
                <c:pt idx="1212">
                  <c:v>-0.28509981231763959</c:v>
                </c:pt>
                <c:pt idx="1213">
                  <c:v>-0.2874988079056493</c:v>
                </c:pt>
                <c:pt idx="1214">
                  <c:v>-0.28579999771318398</c:v>
                </c:pt>
                <c:pt idx="1215">
                  <c:v>-0.28569890288781608</c:v>
                </c:pt>
                <c:pt idx="1216">
                  <c:v>-0.2854010372175253</c:v>
                </c:pt>
                <c:pt idx="1217">
                  <c:v>-0.28420000267215073</c:v>
                </c:pt>
                <c:pt idx="1218">
                  <c:v>-0.28709930000331951</c:v>
                </c:pt>
                <c:pt idx="1219">
                  <c:v>-0.28810002480167896</c:v>
                </c:pt>
                <c:pt idx="1220">
                  <c:v>-0.29129904441651888</c:v>
                </c:pt>
                <c:pt idx="1221">
                  <c:v>-0.29650096740806475</c:v>
                </c:pt>
                <c:pt idx="1222">
                  <c:v>-0.30180002326960675</c:v>
                </c:pt>
                <c:pt idx="1223">
                  <c:v>-0.30379944114247337</c:v>
                </c:pt>
                <c:pt idx="1224">
                  <c:v>-0.30859991836041445</c:v>
                </c:pt>
                <c:pt idx="1225">
                  <c:v>-0.31249907684104983</c:v>
                </c:pt>
                <c:pt idx="1226">
                  <c:v>-0.31260083083907375</c:v>
                </c:pt>
                <c:pt idx="1227">
                  <c:v>-0.31180006484646583</c:v>
                </c:pt>
                <c:pt idx="1228">
                  <c:v>-0.3093990665365709</c:v>
                </c:pt>
                <c:pt idx="1229">
                  <c:v>-0.30900011138874106</c:v>
                </c:pt>
                <c:pt idx="1230">
                  <c:v>-0.30829891090252204</c:v>
                </c:pt>
                <c:pt idx="1231">
                  <c:v>-0.31050107842020225</c:v>
                </c:pt>
                <c:pt idx="1232">
                  <c:v>-0.31250008010829333</c:v>
                </c:pt>
                <c:pt idx="1233">
                  <c:v>-0.31469923858094262</c:v>
                </c:pt>
                <c:pt idx="1234">
                  <c:v>-0.31730006599536864</c:v>
                </c:pt>
                <c:pt idx="1235">
                  <c:v>-0.32109911880252184</c:v>
                </c:pt>
                <c:pt idx="1236">
                  <c:v>-0.32100097541842842</c:v>
                </c:pt>
                <c:pt idx="1237">
                  <c:v>-0.31899991073441925</c:v>
                </c:pt>
                <c:pt idx="1238">
                  <c:v>-0.32299913559108973</c:v>
                </c:pt>
                <c:pt idx="1239">
                  <c:v>-0.32500000228901627</c:v>
                </c:pt>
                <c:pt idx="1240">
                  <c:v>-0.32409902496146969</c:v>
                </c:pt>
                <c:pt idx="1241">
                  <c:v>-0.32680091476504458</c:v>
                </c:pt>
                <c:pt idx="1242">
                  <c:v>-0.32359997978346655</c:v>
                </c:pt>
                <c:pt idx="1243">
                  <c:v>-0.32229911117610754</c:v>
                </c:pt>
                <c:pt idx="1244">
                  <c:v>-0.32550011062267004</c:v>
                </c:pt>
                <c:pt idx="1245">
                  <c:v>-0.3266991424607113</c:v>
                </c:pt>
                <c:pt idx="1246">
                  <c:v>-0.32730086632363964</c:v>
                </c:pt>
                <c:pt idx="1247">
                  <c:v>-0.32829989509627922</c:v>
                </c:pt>
                <c:pt idx="1248">
                  <c:v>-0.3291992618542281</c:v>
                </c:pt>
                <c:pt idx="1249">
                  <c:v>-0.32929991417040583</c:v>
                </c:pt>
                <c:pt idx="1250">
                  <c:v>-0.32849897613778012</c:v>
                </c:pt>
                <c:pt idx="1251">
                  <c:v>-0.33170094146771589</c:v>
                </c:pt>
                <c:pt idx="1252">
                  <c:v>-0.3374000003823312</c:v>
                </c:pt>
                <c:pt idx="1253">
                  <c:v>-0.34099928550858749</c:v>
                </c:pt>
                <c:pt idx="1254">
                  <c:v>-0.34810000419383869</c:v>
                </c:pt>
                <c:pt idx="1255">
                  <c:v>-0.35219915351626696</c:v>
                </c:pt>
                <c:pt idx="1256">
                  <c:v>-0.35040083198691718</c:v>
                </c:pt>
                <c:pt idx="1257">
                  <c:v>-0.34689992408675607</c:v>
                </c:pt>
                <c:pt idx="1258">
                  <c:v>-0.34539911879983265</c:v>
                </c:pt>
                <c:pt idx="1259">
                  <c:v>-0.34689991912455298</c:v>
                </c:pt>
                <c:pt idx="1260">
                  <c:v>-0.34729941863770364</c:v>
                </c:pt>
                <c:pt idx="1261">
                  <c:v>-0.34980065040872432</c:v>
                </c:pt>
                <c:pt idx="1262">
                  <c:v>-0.34680008964642184</c:v>
                </c:pt>
                <c:pt idx="1263">
                  <c:v>-0.3469994533516001</c:v>
                </c:pt>
                <c:pt idx="1264">
                  <c:v>-0.35219996375963092</c:v>
                </c:pt>
                <c:pt idx="1265">
                  <c:v>-0.35569942092843121</c:v>
                </c:pt>
                <c:pt idx="1266">
                  <c:v>-0.35650064964283956</c:v>
                </c:pt>
                <c:pt idx="1267">
                  <c:v>-0.3584001098643057</c:v>
                </c:pt>
                <c:pt idx="1268">
                  <c:v>-0.35969926528923679</c:v>
                </c:pt>
                <c:pt idx="1269">
                  <c:v>-0.35999992676079273</c:v>
                </c:pt>
                <c:pt idx="1270">
                  <c:v>-0.35839929962094175</c:v>
                </c:pt>
                <c:pt idx="1271">
                  <c:v>-0.35730070648423862</c:v>
                </c:pt>
                <c:pt idx="1272">
                  <c:v>-0.35860000076354481</c:v>
                </c:pt>
                <c:pt idx="1273">
                  <c:v>-0.35629909896670142</c:v>
                </c:pt>
                <c:pt idx="1274">
                  <c:v>-0.35270003814366646</c:v>
                </c:pt>
                <c:pt idx="1275">
                  <c:v>-0.35639929008902982</c:v>
                </c:pt>
                <c:pt idx="1276">
                  <c:v>-0.3572007209804724</c:v>
                </c:pt>
                <c:pt idx="1277">
                  <c:v>-0.35620001220377162</c:v>
                </c:pt>
                <c:pt idx="1278">
                  <c:v>-0.35899902573146392</c:v>
                </c:pt>
                <c:pt idx="1279">
                  <c:v>-0.35460091858112719</c:v>
                </c:pt>
                <c:pt idx="1280">
                  <c:v>-0.35779924392409157</c:v>
                </c:pt>
                <c:pt idx="1281">
                  <c:v>-0.35810068397404393</c:v>
                </c:pt>
                <c:pt idx="1282">
                  <c:v>-0.35689929313957691</c:v>
                </c:pt>
                <c:pt idx="1283">
                  <c:v>-0.35650069083931157</c:v>
                </c:pt>
                <c:pt idx="1284">
                  <c:v>-0.3582009086603648</c:v>
                </c:pt>
                <c:pt idx="1285">
                  <c:v>-0.35719921607960714</c:v>
                </c:pt>
                <c:pt idx="1286">
                  <c:v>-0.35850072250468656</c:v>
                </c:pt>
                <c:pt idx="1287">
                  <c:v>-0.36139909019402694</c:v>
                </c:pt>
                <c:pt idx="1288">
                  <c:v>-0.36190080489905085</c:v>
                </c:pt>
                <c:pt idx="1289">
                  <c:v>-0.3665004943832173</c:v>
                </c:pt>
                <c:pt idx="1290">
                  <c:v>-0.36399934197106631</c:v>
                </c:pt>
                <c:pt idx="1291">
                  <c:v>-0.3639006401062943</c:v>
                </c:pt>
                <c:pt idx="1292">
                  <c:v>-0.36239946060231887</c:v>
                </c:pt>
                <c:pt idx="1293">
                  <c:v>-0.3650004447918036</c:v>
                </c:pt>
                <c:pt idx="1294">
                  <c:v>-0.36550065956544131</c:v>
                </c:pt>
                <c:pt idx="1295">
                  <c:v>-0.36619916915515205</c:v>
                </c:pt>
                <c:pt idx="1296">
                  <c:v>-0.3647007511171978</c:v>
                </c:pt>
                <c:pt idx="1297">
                  <c:v>-0.36749938430875773</c:v>
                </c:pt>
                <c:pt idx="1298">
                  <c:v>-0.36840043792471988</c:v>
                </c:pt>
                <c:pt idx="1299">
                  <c:v>-0.36390075836243341</c:v>
                </c:pt>
                <c:pt idx="1300">
                  <c:v>-0.36249956665415084</c:v>
                </c:pt>
                <c:pt idx="1301">
                  <c:v>-0.36670051460532704</c:v>
                </c:pt>
                <c:pt idx="1302">
                  <c:v>-0.3652992626230116</c:v>
                </c:pt>
                <c:pt idx="1303">
                  <c:v>-0.36770059394621057</c:v>
                </c:pt>
                <c:pt idx="1304">
                  <c:v>-0.36620080566353863</c:v>
                </c:pt>
                <c:pt idx="1305">
                  <c:v>-0.36649968338315375</c:v>
                </c:pt>
                <c:pt idx="1306">
                  <c:v>-0.36920031432964606</c:v>
                </c:pt>
                <c:pt idx="1307">
                  <c:v>-0.37139918289176421</c:v>
                </c:pt>
                <c:pt idx="1308">
                  <c:v>-0.36900079193583224</c:v>
                </c:pt>
                <c:pt idx="1309">
                  <c:v>-0.36700083770847414</c:v>
                </c:pt>
                <c:pt idx="1310">
                  <c:v>-0.36729944687249372</c:v>
                </c:pt>
                <c:pt idx="1311">
                  <c:v>-0.36880053672939539</c:v>
                </c:pt>
                <c:pt idx="1312">
                  <c:v>-0.36729924545943504</c:v>
                </c:pt>
                <c:pt idx="1313">
                  <c:v>-0.36430078506964492</c:v>
                </c:pt>
                <c:pt idx="1314">
                  <c:v>-0.3669004051189404</c:v>
                </c:pt>
                <c:pt idx="1315">
                  <c:v>-0.36589962081779959</c:v>
                </c:pt>
                <c:pt idx="1316">
                  <c:v>-0.36910029105638387</c:v>
                </c:pt>
                <c:pt idx="1317">
                  <c:v>-0.37019953689741669</c:v>
                </c:pt>
                <c:pt idx="1318">
                  <c:v>-0.37370048484444851</c:v>
                </c:pt>
                <c:pt idx="1319">
                  <c:v>-0.36980101661902154</c:v>
                </c:pt>
                <c:pt idx="1320">
                  <c:v>-0.3671994808173622</c:v>
                </c:pt>
                <c:pt idx="1321">
                  <c:v>-0.36890063705504872</c:v>
                </c:pt>
                <c:pt idx="1322">
                  <c:v>-0.365899424366944</c:v>
                </c:pt>
                <c:pt idx="1323">
                  <c:v>-0.367700514223543</c:v>
                </c:pt>
                <c:pt idx="1324">
                  <c:v>-0.36590069580415729</c:v>
                </c:pt>
                <c:pt idx="1325">
                  <c:v>-0.36489926262584049</c:v>
                </c:pt>
                <c:pt idx="1326">
                  <c:v>-0.36460083846759517</c:v>
                </c:pt>
                <c:pt idx="1327">
                  <c:v>-0.36529934806458186</c:v>
                </c:pt>
                <c:pt idx="1328">
                  <c:v>-0.36780047111824388</c:v>
                </c:pt>
                <c:pt idx="1329">
                  <c:v>-0.36820078239543363</c:v>
                </c:pt>
                <c:pt idx="1330">
                  <c:v>-0.36959978676168248</c:v>
                </c:pt>
                <c:pt idx="1331">
                  <c:v>-0.37370017624198226</c:v>
                </c:pt>
                <c:pt idx="1332">
                  <c:v>-0.3760994491603924</c:v>
                </c:pt>
                <c:pt idx="1333">
                  <c:v>-0.37630046958656749</c:v>
                </c:pt>
                <c:pt idx="1334">
                  <c:v>-0.37940067215095041</c:v>
                </c:pt>
                <c:pt idx="1335">
                  <c:v>-0.377799414061883</c:v>
                </c:pt>
                <c:pt idx="1336">
                  <c:v>-0.37790057029633317</c:v>
                </c:pt>
                <c:pt idx="1337">
                  <c:v>-0.38219919738912722</c:v>
                </c:pt>
                <c:pt idx="1338">
                  <c:v>-0.38360063438449288</c:v>
                </c:pt>
                <c:pt idx="1339">
                  <c:v>-0.38660049590544077</c:v>
                </c:pt>
                <c:pt idx="1340">
                  <c:v>-0.39299936752649955</c:v>
                </c:pt>
                <c:pt idx="1341">
                  <c:v>-0.39230069885525154</c:v>
                </c:pt>
                <c:pt idx="1342">
                  <c:v>-0.38989944381319219</c:v>
                </c:pt>
                <c:pt idx="1343">
                  <c:v>-0.38850056687078904</c:v>
                </c:pt>
                <c:pt idx="1344">
                  <c:v>-0.38730074233899359</c:v>
                </c:pt>
                <c:pt idx="1345">
                  <c:v>-0.38849914322054246</c:v>
                </c:pt>
                <c:pt idx="1346">
                  <c:v>-0.38960075225622859</c:v>
                </c:pt>
                <c:pt idx="1347">
                  <c:v>-0.39049921951664146</c:v>
                </c:pt>
                <c:pt idx="1348">
                  <c:v>-0.3879008316071122</c:v>
                </c:pt>
                <c:pt idx="1349">
                  <c:v>-0.38920062675606459</c:v>
                </c:pt>
                <c:pt idx="1350">
                  <c:v>-0.38569927215576172</c:v>
                </c:pt>
                <c:pt idx="1351">
                  <c:v>-0.38710060653829714</c:v>
                </c:pt>
                <c:pt idx="1352">
                  <c:v>-0.38949937858706107</c:v>
                </c:pt>
                <c:pt idx="1353">
                  <c:v>-0.38950063438096549</c:v>
                </c:pt>
                <c:pt idx="1354">
                  <c:v>-0.39160042648290982</c:v>
                </c:pt>
                <c:pt idx="1355">
                  <c:v>-0.39299944000231335</c:v>
                </c:pt>
                <c:pt idx="1356">
                  <c:v>-0.38830056610458996</c:v>
                </c:pt>
                <c:pt idx="1357">
                  <c:v>-0.38909909362701001</c:v>
                </c:pt>
                <c:pt idx="1358">
                  <c:v>-0.38530077514587902</c:v>
                </c:pt>
                <c:pt idx="1359">
                  <c:v>-0.38410078774177236</c:v>
                </c:pt>
                <c:pt idx="1360">
                  <c:v>-0.38719969252997544</c:v>
                </c:pt>
                <c:pt idx="1361">
                  <c:v>-0.38940036277926993</c:v>
                </c:pt>
                <c:pt idx="1362">
                  <c:v>-0.38929965096031083</c:v>
                </c:pt>
                <c:pt idx="1363">
                  <c:v>-0.39410031814622926</c:v>
                </c:pt>
                <c:pt idx="1364">
                  <c:v>-0.39570041504339315</c:v>
                </c:pt>
                <c:pt idx="1365">
                  <c:v>-0.39979927749664057</c:v>
                </c:pt>
                <c:pt idx="1366">
                  <c:v>-0.39810057563590817</c:v>
                </c:pt>
                <c:pt idx="1367">
                  <c:v>-0.39689924506819807</c:v>
                </c:pt>
                <c:pt idx="1368">
                  <c:v>-0.39150071525364183</c:v>
                </c:pt>
                <c:pt idx="1369">
                  <c:v>-0.39130043182376539</c:v>
                </c:pt>
                <c:pt idx="1370">
                  <c:v>-0.39369963531498797</c:v>
                </c:pt>
                <c:pt idx="1371">
                  <c:v>-0.3945004444103688</c:v>
                </c:pt>
                <c:pt idx="1372">
                  <c:v>-0.39329956359870266</c:v>
                </c:pt>
                <c:pt idx="1373">
                  <c:v>-0.39400050544645637</c:v>
                </c:pt>
                <c:pt idx="1374">
                  <c:v>-0.39700021286262199</c:v>
                </c:pt>
                <c:pt idx="1375">
                  <c:v>-0.39649922943499405</c:v>
                </c:pt>
                <c:pt idx="1376">
                  <c:v>-0.39470063323824434</c:v>
                </c:pt>
                <c:pt idx="1377">
                  <c:v>-0.39319948081538314</c:v>
                </c:pt>
                <c:pt idx="1378">
                  <c:v>-0.38890060692210682</c:v>
                </c:pt>
                <c:pt idx="1379">
                  <c:v>-0.38590071296493988</c:v>
                </c:pt>
                <c:pt idx="1380">
                  <c:v>-0.39059939728031168</c:v>
                </c:pt>
                <c:pt idx="1381">
                  <c:v>-0.38870065918308683</c:v>
                </c:pt>
                <c:pt idx="1382">
                  <c:v>-0.38719946747005451</c:v>
                </c:pt>
                <c:pt idx="1383">
                  <c:v>-0.38720034294237848</c:v>
                </c:pt>
                <c:pt idx="1384">
                  <c:v>-0.38680053939606296</c:v>
                </c:pt>
                <c:pt idx="1385">
                  <c:v>-0.39019946212647483</c:v>
                </c:pt>
                <c:pt idx="1386">
                  <c:v>-0.39110054893535562</c:v>
                </c:pt>
                <c:pt idx="1387">
                  <c:v>-0.39109921226190636</c:v>
                </c:pt>
                <c:pt idx="1388">
                  <c:v>-0.38860061301966198</c:v>
                </c:pt>
                <c:pt idx="1389">
                  <c:v>-0.38670067977363942</c:v>
                </c:pt>
                <c:pt idx="1390">
                  <c:v>-0.38889923439273844</c:v>
                </c:pt>
                <c:pt idx="1391">
                  <c:v>-0.38940084342902992</c:v>
                </c:pt>
                <c:pt idx="1392">
                  <c:v>-0.38899938621761976</c:v>
                </c:pt>
                <c:pt idx="1393">
                  <c:v>-0.39000054245116189</c:v>
                </c:pt>
                <c:pt idx="1394">
                  <c:v>-0.38870060921180993</c:v>
                </c:pt>
                <c:pt idx="1395">
                  <c:v>-0.38289962577982806</c:v>
                </c:pt>
                <c:pt idx="1396">
                  <c:v>-0.38330050429794937</c:v>
                </c:pt>
                <c:pt idx="1397">
                  <c:v>-0.38049924621736864</c:v>
                </c:pt>
                <c:pt idx="1398">
                  <c:v>-0.37450057754904265</c:v>
                </c:pt>
                <c:pt idx="1399">
                  <c:v>-0.37370053863560315</c:v>
                </c:pt>
                <c:pt idx="1400">
                  <c:v>-0.37239950675575528</c:v>
                </c:pt>
                <c:pt idx="1401">
                  <c:v>-0.36730049095058348</c:v>
                </c:pt>
                <c:pt idx="1402">
                  <c:v>-0.36849943199194968</c:v>
                </c:pt>
                <c:pt idx="1403">
                  <c:v>-0.36720072707976215</c:v>
                </c:pt>
                <c:pt idx="1404">
                  <c:v>-0.36910048904246651</c:v>
                </c:pt>
                <c:pt idx="1405">
                  <c:v>-0.37059962616331177</c:v>
                </c:pt>
                <c:pt idx="1406">
                  <c:v>-0.3699004322043038</c:v>
                </c:pt>
                <c:pt idx="1407">
                  <c:v>-0.36759963875374524</c:v>
                </c:pt>
                <c:pt idx="1408">
                  <c:v>-0.36650026969437022</c:v>
                </c:pt>
                <c:pt idx="1409">
                  <c:v>-0.36720046005211771</c:v>
                </c:pt>
                <c:pt idx="1410">
                  <c:v>-0.36629963036102708</c:v>
                </c:pt>
                <c:pt idx="1411">
                  <c:v>-0.37000036392419133</c:v>
                </c:pt>
                <c:pt idx="1412">
                  <c:v>-0.37039966697193449</c:v>
                </c:pt>
                <c:pt idx="1413">
                  <c:v>-0.37270026168698678</c:v>
                </c:pt>
                <c:pt idx="1414">
                  <c:v>-0.37240031928376993</c:v>
                </c:pt>
                <c:pt idx="1415">
                  <c:v>-0.37079966469173087</c:v>
                </c:pt>
                <c:pt idx="1416">
                  <c:v>-0.36850037116528256</c:v>
                </c:pt>
                <c:pt idx="1417">
                  <c:v>-0.37209941176843131</c:v>
                </c:pt>
                <c:pt idx="1418">
                  <c:v>-0.36990049858286511</c:v>
                </c:pt>
                <c:pt idx="1419">
                  <c:v>-0.3728003177602659</c:v>
                </c:pt>
                <c:pt idx="1420">
                  <c:v>-0.37189948806917528</c:v>
                </c:pt>
                <c:pt idx="1421">
                  <c:v>-0.3695004722540034</c:v>
                </c:pt>
                <c:pt idx="1422">
                  <c:v>-0.36669962768792175</c:v>
                </c:pt>
                <c:pt idx="1423">
                  <c:v>-0.36680040054488927</c:v>
                </c:pt>
                <c:pt idx="1424">
                  <c:v>-0.3637006031058263</c:v>
                </c:pt>
                <c:pt idx="1425">
                  <c:v>-0.36309940529463347</c:v>
                </c:pt>
                <c:pt idx="1426">
                  <c:v>-0.36070073662267532</c:v>
                </c:pt>
                <c:pt idx="1427">
                  <c:v>-0.36479926109313965</c:v>
                </c:pt>
                <c:pt idx="1428">
                  <c:v>-0.36160087318421574</c:v>
                </c:pt>
                <c:pt idx="1429">
                  <c:v>-0.36630042076285463</c:v>
                </c:pt>
                <c:pt idx="1430">
                  <c:v>-0.36829956398287322</c:v>
                </c:pt>
                <c:pt idx="1431">
                  <c:v>-0.36600054817245109</c:v>
                </c:pt>
                <c:pt idx="1432">
                  <c:v>-0.36629969139175955</c:v>
                </c:pt>
                <c:pt idx="1433">
                  <c:v>-0.36950025291298516</c:v>
                </c:pt>
                <c:pt idx="1434">
                  <c:v>-0.36840066375589231</c:v>
                </c:pt>
                <c:pt idx="1435">
                  <c:v>-0.36789944190968527</c:v>
                </c:pt>
                <c:pt idx="1436">
                  <c:v>-0.36710045929066837</c:v>
                </c:pt>
                <c:pt idx="1437">
                  <c:v>-0.36459946975810453</c:v>
                </c:pt>
                <c:pt idx="1438">
                  <c:v>-0.36320055656688055</c:v>
                </c:pt>
                <c:pt idx="1439">
                  <c:v>-0.36860040893225232</c:v>
                </c:pt>
                <c:pt idx="1440">
                  <c:v>-0.37079955521039665</c:v>
                </c:pt>
                <c:pt idx="1441">
                  <c:v>-0.37240036125149345</c:v>
                </c:pt>
                <c:pt idx="1442">
                  <c:v>-0.37609963417344261</c:v>
                </c:pt>
                <c:pt idx="1443">
                  <c:v>-0.37970043716632063</c:v>
                </c:pt>
                <c:pt idx="1444">
                  <c:v>-0.38170042838464724</c:v>
                </c:pt>
                <c:pt idx="1445">
                  <c:v>-0.3833994628948858</c:v>
                </c:pt>
                <c:pt idx="1446">
                  <c:v>-0.3822005466427072</c:v>
                </c:pt>
                <c:pt idx="1447">
                  <c:v>-0.38169941520754946</c:v>
                </c:pt>
                <c:pt idx="1448">
                  <c:v>-0.38260060462926049</c:v>
                </c:pt>
                <c:pt idx="1449">
                  <c:v>-0.38350045699917246</c:v>
                </c:pt>
                <c:pt idx="1450">
                  <c:v>-0.38529944916081149</c:v>
                </c:pt>
                <c:pt idx="1451">
                  <c:v>-0.38040060844650725</c:v>
                </c:pt>
                <c:pt idx="1452">
                  <c:v>-0.37799960975826252</c:v>
                </c:pt>
                <c:pt idx="1453">
                  <c:v>-0.37720027694740565</c:v>
                </c:pt>
                <c:pt idx="1454">
                  <c:v>-0.37510057907638839</c:v>
                </c:pt>
                <c:pt idx="1455">
                  <c:v>-0.37719957123044878</c:v>
                </c:pt>
                <c:pt idx="1456">
                  <c:v>-0.38060039386618882</c:v>
                </c:pt>
                <c:pt idx="1457">
                  <c:v>-0.37829957332724007</c:v>
                </c:pt>
                <c:pt idx="1458">
                  <c:v>-0.37780050162837142</c:v>
                </c:pt>
                <c:pt idx="1459">
                  <c:v>-0.38170040684053674</c:v>
                </c:pt>
                <c:pt idx="1460">
                  <c:v>-0.38539943828072865</c:v>
                </c:pt>
                <c:pt idx="1461">
                  <c:v>-0.38650048885028809</c:v>
                </c:pt>
                <c:pt idx="1462">
                  <c:v>-0.38899958229012555</c:v>
                </c:pt>
                <c:pt idx="1463">
                  <c:v>-0.38980042457842501</c:v>
                </c:pt>
                <c:pt idx="1464">
                  <c:v>-0.39240032367524691</c:v>
                </c:pt>
                <c:pt idx="1465">
                  <c:v>-0.39039944419346284</c:v>
                </c:pt>
                <c:pt idx="1466">
                  <c:v>-0.39130051441316027</c:v>
                </c:pt>
                <c:pt idx="1467">
                  <c:v>-0.39019955806725193</c:v>
                </c:pt>
                <c:pt idx="1468">
                  <c:v>-0.39120048637414584</c:v>
                </c:pt>
                <c:pt idx="1469">
                  <c:v>-0.39210057278251043</c:v>
                </c:pt>
                <c:pt idx="1470">
                  <c:v>-0.39219939155736938</c:v>
                </c:pt>
                <c:pt idx="1471">
                  <c:v>-0.38980062026530504</c:v>
                </c:pt>
                <c:pt idx="1472">
                  <c:v>-0.38739933948090766</c:v>
                </c:pt>
                <c:pt idx="1473">
                  <c:v>-0.38750065422209445</c:v>
                </c:pt>
                <c:pt idx="1474">
                  <c:v>-0.38180074672709452</c:v>
                </c:pt>
                <c:pt idx="1475">
                  <c:v>-0.38179927425517235</c:v>
                </c:pt>
                <c:pt idx="1476">
                  <c:v>-0.3775007444419316</c:v>
                </c:pt>
                <c:pt idx="1477">
                  <c:v>-0.37609968242759351</c:v>
                </c:pt>
                <c:pt idx="1478">
                  <c:v>-0.37530038280965528</c:v>
                </c:pt>
                <c:pt idx="1479">
                  <c:v>-0.37850044040533248</c:v>
                </c:pt>
                <c:pt idx="1480">
                  <c:v>-0.37999965438939398</c:v>
                </c:pt>
                <c:pt idx="1481">
                  <c:v>-0.38330033817328513</c:v>
                </c:pt>
                <c:pt idx="1482">
                  <c:v>-0.38569979057501769</c:v>
                </c:pt>
                <c:pt idx="1483">
                  <c:v>-0.3909001604115474</c:v>
                </c:pt>
                <c:pt idx="1484">
                  <c:v>-0.38710051536327228</c:v>
                </c:pt>
                <c:pt idx="1485">
                  <c:v>-0.38689951973356074</c:v>
                </c:pt>
                <c:pt idx="1486">
                  <c:v>-0.38630053710949142</c:v>
                </c:pt>
                <c:pt idx="1487">
                  <c:v>-0.38809958820638712</c:v>
                </c:pt>
                <c:pt idx="1488">
                  <c:v>-0.38510046368173789</c:v>
                </c:pt>
                <c:pt idx="1489">
                  <c:v>-0.38680024051427608</c:v>
                </c:pt>
                <c:pt idx="1490">
                  <c:v>-0.38549949684238527</c:v>
                </c:pt>
                <c:pt idx="1491">
                  <c:v>-0.38360049456969136</c:v>
                </c:pt>
                <c:pt idx="1492">
                  <c:v>-0.38429952163278358</c:v>
                </c:pt>
                <c:pt idx="1493">
                  <c:v>-0.3855004861834459</c:v>
                </c:pt>
                <c:pt idx="1494">
                  <c:v>-0.38550039138499415</c:v>
                </c:pt>
                <c:pt idx="1495">
                  <c:v>-0.38759972019033739</c:v>
                </c:pt>
                <c:pt idx="1496">
                  <c:v>-0.38750031795643736</c:v>
                </c:pt>
                <c:pt idx="1497">
                  <c:v>-0.3901998109795386</c:v>
                </c:pt>
                <c:pt idx="1498">
                  <c:v>-0.39350012798240641</c:v>
                </c:pt>
                <c:pt idx="1499">
                  <c:v>-0.39680029563896824</c:v>
                </c:pt>
                <c:pt idx="1500">
                  <c:v>-0.40059988078428432</c:v>
                </c:pt>
                <c:pt idx="1501">
                  <c:v>-0.40370012836501701</c:v>
                </c:pt>
                <c:pt idx="1502">
                  <c:v>-0.40499962006288115</c:v>
                </c:pt>
                <c:pt idx="1503">
                  <c:v>-0.40350044269871432</c:v>
                </c:pt>
                <c:pt idx="1504">
                  <c:v>-0.4033003417935106</c:v>
                </c:pt>
                <c:pt idx="1505">
                  <c:v>-0.40279948501120089</c:v>
                </c:pt>
                <c:pt idx="1506">
                  <c:v>-0.40010044955852209</c:v>
                </c:pt>
                <c:pt idx="1507">
                  <c:v>-0.39699944954190869</c:v>
                </c:pt>
                <c:pt idx="1508">
                  <c:v>-0.39530056953663006</c:v>
                </c:pt>
                <c:pt idx="1509">
                  <c:v>-0.39550013504049275</c:v>
                </c:pt>
                <c:pt idx="1510">
                  <c:v>-0.39779956168786157</c:v>
                </c:pt>
                <c:pt idx="1511">
                  <c:v>-0.39770047340425663</c:v>
                </c:pt>
                <c:pt idx="1512">
                  <c:v>-0.39749952450074488</c:v>
                </c:pt>
                <c:pt idx="1513">
                  <c:v>-0.39550048598903231</c:v>
                </c:pt>
                <c:pt idx="1514">
                  <c:v>-0.39150046368013136</c:v>
                </c:pt>
                <c:pt idx="1515">
                  <c:v>-0.3916993820166681</c:v>
                </c:pt>
                <c:pt idx="1516">
                  <c:v>-0.38860057449346641</c:v>
                </c:pt>
                <c:pt idx="1517">
                  <c:v>-0.38659958191419719</c:v>
                </c:pt>
                <c:pt idx="1518">
                  <c:v>-0.38620045738207409</c:v>
                </c:pt>
                <c:pt idx="1519">
                  <c:v>-0.38270050144637935</c:v>
                </c:pt>
                <c:pt idx="1520">
                  <c:v>-0.38109957217966439</c:v>
                </c:pt>
                <c:pt idx="1521">
                  <c:v>-0.37740037822368322</c:v>
                </c:pt>
                <c:pt idx="1522">
                  <c:v>-0.3758997402183013</c:v>
                </c:pt>
                <c:pt idx="1523">
                  <c:v>-0.37580030174285639</c:v>
                </c:pt>
                <c:pt idx="1524">
                  <c:v>-0.37680023098073434</c:v>
                </c:pt>
                <c:pt idx="1525">
                  <c:v>-0.38039979343739105</c:v>
                </c:pt>
                <c:pt idx="1526">
                  <c:v>-0.3846002658829093</c:v>
                </c:pt>
                <c:pt idx="1527">
                  <c:v>-0.38449968815257307</c:v>
                </c:pt>
                <c:pt idx="1528">
                  <c:v>-0.38600030250381678</c:v>
                </c:pt>
                <c:pt idx="1529">
                  <c:v>-0.38440046272444306</c:v>
                </c:pt>
                <c:pt idx="1530">
                  <c:v>-0.38269978541939054</c:v>
                </c:pt>
                <c:pt idx="1531">
                  <c:v>-0.38210027752211317</c:v>
                </c:pt>
                <c:pt idx="1532">
                  <c:v>-0.38709970111813163</c:v>
                </c:pt>
                <c:pt idx="1533">
                  <c:v>-0.38800020980852423</c:v>
                </c:pt>
                <c:pt idx="1534">
                  <c:v>-0.38880020542273996</c:v>
                </c:pt>
                <c:pt idx="1535">
                  <c:v>-0.39059949797956506</c:v>
                </c:pt>
                <c:pt idx="1536">
                  <c:v>-0.39090040969313122</c:v>
                </c:pt>
                <c:pt idx="1537">
                  <c:v>-0.38899970226339065</c:v>
                </c:pt>
                <c:pt idx="1538">
                  <c:v>-0.39190024719573557</c:v>
                </c:pt>
                <c:pt idx="1539">
                  <c:v>-0.3948003318728297</c:v>
                </c:pt>
                <c:pt idx="1540">
                  <c:v>-0.39139945545321098</c:v>
                </c:pt>
                <c:pt idx="1541">
                  <c:v>-0.38670059509604471</c:v>
                </c:pt>
                <c:pt idx="1542">
                  <c:v>-0.38719926586782094</c:v>
                </c:pt>
                <c:pt idx="1543">
                  <c:v>-0.38370072250108933</c:v>
                </c:pt>
                <c:pt idx="1544">
                  <c:v>-0.37810058403556468</c:v>
                </c:pt>
                <c:pt idx="1545">
                  <c:v>-0.37859978446795139</c:v>
                </c:pt>
                <c:pt idx="1546">
                  <c:v>-0.37930029316339642</c:v>
                </c:pt>
                <c:pt idx="1547">
                  <c:v>-0.37979975910275243</c:v>
                </c:pt>
                <c:pt idx="1548">
                  <c:v>-0.3770002843812108</c:v>
                </c:pt>
                <c:pt idx="1549">
                  <c:v>-0.3762003721203655</c:v>
                </c:pt>
                <c:pt idx="1550">
                  <c:v>-0.37449963760445826</c:v>
                </c:pt>
                <c:pt idx="1551">
                  <c:v>-0.37790033798228251</c:v>
                </c:pt>
                <c:pt idx="1552">
                  <c:v>-0.38089982967358083</c:v>
                </c:pt>
                <c:pt idx="1553">
                  <c:v>-0.38500023269443773</c:v>
                </c:pt>
                <c:pt idx="1554">
                  <c:v>-0.38590033702348592</c:v>
                </c:pt>
                <c:pt idx="1555">
                  <c:v>-0.38099972171767149</c:v>
                </c:pt>
                <c:pt idx="1556">
                  <c:v>-0.37820024700340582</c:v>
                </c:pt>
                <c:pt idx="1557">
                  <c:v>-0.3749994264653651</c:v>
                </c:pt>
                <c:pt idx="1558">
                  <c:v>-0.37510056304745376</c:v>
                </c:pt>
                <c:pt idx="1559">
                  <c:v>-0.37400048790004803</c:v>
                </c:pt>
                <c:pt idx="1560">
                  <c:v>-0.37289932021667482</c:v>
                </c:pt>
                <c:pt idx="1561">
                  <c:v>-0.36810068474005675</c:v>
                </c:pt>
                <c:pt idx="1562">
                  <c:v>-0.36539941748924321</c:v>
                </c:pt>
                <c:pt idx="1563">
                  <c:v>-0.36270059337402927</c:v>
                </c:pt>
                <c:pt idx="1564">
                  <c:v>-0.36660017853137106</c:v>
                </c:pt>
                <c:pt idx="1565">
                  <c:v>-0.36609967632830376</c:v>
                </c:pt>
                <c:pt idx="1566">
                  <c:v>-0.36440034351835493</c:v>
                </c:pt>
                <c:pt idx="1567">
                  <c:v>-0.36579990463360446</c:v>
                </c:pt>
                <c:pt idx="1568">
                  <c:v>-0.37080008277553134</c:v>
                </c:pt>
                <c:pt idx="1569">
                  <c:v>-0.37190023384027882</c:v>
                </c:pt>
                <c:pt idx="1570">
                  <c:v>-0.37269939365069149</c:v>
                </c:pt>
                <c:pt idx="1571">
                  <c:v>-0.37080069179501152</c:v>
                </c:pt>
                <c:pt idx="1572">
                  <c:v>-0.3697997188573936</c:v>
                </c:pt>
                <c:pt idx="1573">
                  <c:v>-0.3728002441348508</c:v>
                </c:pt>
                <c:pt idx="1574">
                  <c:v>-0.37400040130887646</c:v>
                </c:pt>
                <c:pt idx="1575">
                  <c:v>-0.37629973621369572</c:v>
                </c:pt>
                <c:pt idx="1576">
                  <c:v>-0.37740031433349941</c:v>
                </c:pt>
                <c:pt idx="1577">
                  <c:v>-0.37669973049196415</c:v>
                </c:pt>
                <c:pt idx="1578">
                  <c:v>-0.37710032825998496</c:v>
                </c:pt>
                <c:pt idx="1579">
                  <c:v>-0.38040024089423241</c:v>
                </c:pt>
                <c:pt idx="1580">
                  <c:v>-0.38759961776668206</c:v>
                </c:pt>
                <c:pt idx="1581">
                  <c:v>-0.38740040722041158</c:v>
                </c:pt>
                <c:pt idx="1582">
                  <c:v>-0.39409957885800395</c:v>
                </c:pt>
                <c:pt idx="1583">
                  <c:v>-0.39250041809282266</c:v>
                </c:pt>
                <c:pt idx="1584">
                  <c:v>-0.3943003866224899</c:v>
                </c:pt>
                <c:pt idx="1585">
                  <c:v>-0.39189929142594337</c:v>
                </c:pt>
                <c:pt idx="1586">
                  <c:v>-0.38630060615832917</c:v>
                </c:pt>
                <c:pt idx="1587">
                  <c:v>-0.3810995698950137</c:v>
                </c:pt>
                <c:pt idx="1588">
                  <c:v>-0.38000048160756705</c:v>
                </c:pt>
                <c:pt idx="1589">
                  <c:v>-0.37880045623751357</c:v>
                </c:pt>
                <c:pt idx="1590">
                  <c:v>-0.38169961738458369</c:v>
                </c:pt>
                <c:pt idx="1591">
                  <c:v>-0.38300030116806738</c:v>
                </c:pt>
                <c:pt idx="1592">
                  <c:v>-0.38599939289269969</c:v>
                </c:pt>
                <c:pt idx="1593">
                  <c:v>-0.38290056572441244</c:v>
                </c:pt>
                <c:pt idx="1594">
                  <c:v>-0.3840005071615451</c:v>
                </c:pt>
                <c:pt idx="1595">
                  <c:v>-0.38279973335738759</c:v>
                </c:pt>
                <c:pt idx="1596">
                  <c:v>-0.38000027522502933</c:v>
                </c:pt>
                <c:pt idx="1597">
                  <c:v>-0.38099991321359994</c:v>
                </c:pt>
                <c:pt idx="1598">
                  <c:v>-0.38660010490275454</c:v>
                </c:pt>
                <c:pt idx="1599">
                  <c:v>-0.38430029525625287</c:v>
                </c:pt>
                <c:pt idx="1600">
                  <c:v>-0.38429961795918643</c:v>
                </c:pt>
                <c:pt idx="1601">
                  <c:v>-0.38250033798249206</c:v>
                </c:pt>
                <c:pt idx="1602">
                  <c:v>-0.38659957904746989</c:v>
                </c:pt>
                <c:pt idx="1603">
                  <c:v>-0.38810033226036467</c:v>
                </c:pt>
                <c:pt idx="1604">
                  <c:v>-0.3910000108735403</c:v>
                </c:pt>
                <c:pt idx="1605">
                  <c:v>-0.39059974098199746</c:v>
                </c:pt>
                <c:pt idx="1606">
                  <c:v>-0.39250028286187444</c:v>
                </c:pt>
                <c:pt idx="1607">
                  <c:v>-0.39559955272852676</c:v>
                </c:pt>
                <c:pt idx="1608">
                  <c:v>-0.39670043125079246</c:v>
                </c:pt>
                <c:pt idx="1609">
                  <c:v>-0.40320033035823144</c:v>
                </c:pt>
                <c:pt idx="1610">
                  <c:v>-0.4078997465185239</c:v>
                </c:pt>
                <c:pt idx="1611">
                  <c:v>-0.41090028839244042</c:v>
                </c:pt>
                <c:pt idx="1612">
                  <c:v>-0.41419956874597119</c:v>
                </c:pt>
                <c:pt idx="1613">
                  <c:v>-0.41240037479292369</c:v>
                </c:pt>
                <c:pt idx="1614">
                  <c:v>-0.40680048828653526</c:v>
                </c:pt>
                <c:pt idx="1615">
                  <c:v>-0.40499981842003763</c:v>
                </c:pt>
                <c:pt idx="1616">
                  <c:v>-0.40820013542543165</c:v>
                </c:pt>
                <c:pt idx="1617">
                  <c:v>-0.41359972057398409</c:v>
                </c:pt>
                <c:pt idx="1618">
                  <c:v>-0.41390024585416541</c:v>
                </c:pt>
                <c:pt idx="1619">
                  <c:v>-0.41230029735743301</c:v>
                </c:pt>
                <c:pt idx="1620">
                  <c:v>-0.40869972571817925</c:v>
                </c:pt>
                <c:pt idx="1621">
                  <c:v>-0.40660021781513933</c:v>
                </c:pt>
                <c:pt idx="1622">
                  <c:v>-0.40339964923623484</c:v>
                </c:pt>
                <c:pt idx="1623">
                  <c:v>-0.4018004386962275</c:v>
                </c:pt>
                <c:pt idx="1624">
                  <c:v>-0.40390012340503745</c:v>
                </c:pt>
                <c:pt idx="1625">
                  <c:v>-0.40079974651598604</c:v>
                </c:pt>
                <c:pt idx="1626">
                  <c:v>-0.4013002220162889</c:v>
                </c:pt>
                <c:pt idx="1627">
                  <c:v>-0.40069949798635207</c:v>
                </c:pt>
                <c:pt idx="1628">
                  <c:v>-0.40080044289061334</c:v>
                </c:pt>
                <c:pt idx="1629">
                  <c:v>-0.39930034503777279</c:v>
                </c:pt>
                <c:pt idx="1630">
                  <c:v>-0.39939946250524372</c:v>
                </c:pt>
                <c:pt idx="1631">
                  <c:v>-0.39560052967135562</c:v>
                </c:pt>
                <c:pt idx="1632">
                  <c:v>-0.39359959735884331</c:v>
                </c:pt>
                <c:pt idx="1633">
                  <c:v>-0.39130036716233008</c:v>
                </c:pt>
                <c:pt idx="1634">
                  <c:v>-0.38910048065008596</c:v>
                </c:pt>
                <c:pt idx="1635">
                  <c:v>-0.39089994660025695</c:v>
                </c:pt>
                <c:pt idx="1636">
                  <c:v>-0.39120010509213898</c:v>
                </c:pt>
                <c:pt idx="1637">
                  <c:v>-0.38819939461245667</c:v>
                </c:pt>
                <c:pt idx="1638">
                  <c:v>-0.38620055084174965</c:v>
                </c:pt>
                <c:pt idx="1639">
                  <c:v>-0.38470043639972573</c:v>
                </c:pt>
                <c:pt idx="1640">
                  <c:v>-0.38449970322108129</c:v>
                </c:pt>
                <c:pt idx="1641">
                  <c:v>-0.38330028438940644</c:v>
                </c:pt>
                <c:pt idx="1642">
                  <c:v>-0.38679947566561168</c:v>
                </c:pt>
                <c:pt idx="1643">
                  <c:v>-0.38430045681161573</c:v>
                </c:pt>
                <c:pt idx="1644">
                  <c:v>-0.38610012188291876</c:v>
                </c:pt>
                <c:pt idx="1645">
                  <c:v>-0.38529978256701725</c:v>
                </c:pt>
                <c:pt idx="1646">
                  <c:v>-0.38980027160869213</c:v>
                </c:pt>
                <c:pt idx="1647">
                  <c:v>-0.39499993973004166</c:v>
                </c:pt>
                <c:pt idx="1648">
                  <c:v>-0.39910002575197723</c:v>
                </c:pt>
                <c:pt idx="1649">
                  <c:v>-0.39880025977618061</c:v>
                </c:pt>
                <c:pt idx="1650">
                  <c:v>-0.39749946022493532</c:v>
                </c:pt>
                <c:pt idx="1651">
                  <c:v>-0.39340047760197194</c:v>
                </c:pt>
                <c:pt idx="1652">
                  <c:v>-0.39069927978562191</c:v>
                </c:pt>
                <c:pt idx="1653">
                  <c:v>-0.38710071983223315</c:v>
                </c:pt>
                <c:pt idx="1654">
                  <c:v>-0.38560056171263568</c:v>
                </c:pt>
                <c:pt idx="1655">
                  <c:v>-0.38809965343534714</c:v>
                </c:pt>
                <c:pt idx="1656">
                  <c:v>-0.38610035686724586</c:v>
                </c:pt>
                <c:pt idx="1657">
                  <c:v>-0.39029964638029924</c:v>
                </c:pt>
                <c:pt idx="1658">
                  <c:v>-0.38830038299784064</c:v>
                </c:pt>
                <c:pt idx="1659">
                  <c:v>-0.38920034847251372</c:v>
                </c:pt>
                <c:pt idx="1660">
                  <c:v>-0.38979965524777072</c:v>
                </c:pt>
                <c:pt idx="1661">
                  <c:v>-0.38710032244125614</c:v>
                </c:pt>
                <c:pt idx="1662">
                  <c:v>-0.39049949712352827</c:v>
                </c:pt>
                <c:pt idx="1663">
                  <c:v>-0.3868009981160867</c:v>
                </c:pt>
                <c:pt idx="1664">
                  <c:v>-0.38440068521595094</c:v>
                </c:pt>
                <c:pt idx="1665">
                  <c:v>-0.38299982605531113</c:v>
                </c:pt>
                <c:pt idx="1666">
                  <c:v>-0.38559998455457389</c:v>
                </c:pt>
                <c:pt idx="1667">
                  <c:v>-0.38589999303803779</c:v>
                </c:pt>
                <c:pt idx="1668">
                  <c:v>-0.38230066699907184</c:v>
                </c:pt>
                <c:pt idx="1669">
                  <c:v>-0.38060064230376156</c:v>
                </c:pt>
                <c:pt idx="1670">
                  <c:v>-0.37809895849204622</c:v>
                </c:pt>
                <c:pt idx="1671">
                  <c:v>-0.37259999246452935</c:v>
                </c:pt>
                <c:pt idx="1672">
                  <c:v>-0.37169998436002061</c:v>
                </c:pt>
                <c:pt idx="1673">
                  <c:v>-0.36420108775928384</c:v>
                </c:pt>
                <c:pt idx="1674">
                  <c:v>-0.36340054998436244</c:v>
                </c:pt>
                <c:pt idx="1675">
                  <c:v>-0.36679922447365243</c:v>
                </c:pt>
                <c:pt idx="1676">
                  <c:v>-0.36720000409695785</c:v>
                </c:pt>
                <c:pt idx="1677">
                  <c:v>-0.3682000125918421</c:v>
                </c:pt>
                <c:pt idx="1678">
                  <c:v>-0.36240102996816859</c:v>
                </c:pt>
                <c:pt idx="1679">
                  <c:v>-0.36550035027903505</c:v>
                </c:pt>
                <c:pt idx="1680">
                  <c:v>-0.36489947824884439</c:v>
                </c:pt>
                <c:pt idx="1681">
                  <c:v>-0.36419997033954132</c:v>
                </c:pt>
                <c:pt idx="1682">
                  <c:v>-0.36329999408917502</c:v>
                </c:pt>
                <c:pt idx="1683">
                  <c:v>-0.36270050278108101</c:v>
                </c:pt>
                <c:pt idx="1684">
                  <c:v>-0.36230049161531497</c:v>
                </c:pt>
                <c:pt idx="1685">
                  <c:v>-0.35959915866988013</c:v>
                </c:pt>
                <c:pt idx="1686">
                  <c:v>-0.35989999113371596</c:v>
                </c:pt>
                <c:pt idx="1687">
                  <c:v>-0.35909997253475012</c:v>
                </c:pt>
                <c:pt idx="1688">
                  <c:v>-0.35870051441452233</c:v>
                </c:pt>
                <c:pt idx="1689">
                  <c:v>-0.35690085343958344</c:v>
                </c:pt>
                <c:pt idx="1690">
                  <c:v>-0.35659953708091052</c:v>
                </c:pt>
                <c:pt idx="1691">
                  <c:v>-0.35819997634825995</c:v>
                </c:pt>
                <c:pt idx="1692">
                  <c:v>-0.36150001497298945</c:v>
                </c:pt>
                <c:pt idx="1693">
                  <c:v>-0.36460019989317516</c:v>
                </c:pt>
                <c:pt idx="1694">
                  <c:v>-0.36330045051727211</c:v>
                </c:pt>
                <c:pt idx="1695">
                  <c:v>-0.36229969158011954</c:v>
                </c:pt>
                <c:pt idx="1696">
                  <c:v>-0.36329998216388049</c:v>
                </c:pt>
                <c:pt idx="1697">
                  <c:v>-0.36290002317400649</c:v>
                </c:pt>
                <c:pt idx="1698">
                  <c:v>-0.36340054168977076</c:v>
                </c:pt>
                <c:pt idx="1699">
                  <c:v>-0.3674003554333467</c:v>
                </c:pt>
                <c:pt idx="1700">
                  <c:v>-0.36979972181143239</c:v>
                </c:pt>
                <c:pt idx="1701">
                  <c:v>-0.37109998597588856</c:v>
                </c:pt>
                <c:pt idx="1702">
                  <c:v>-0.37200002155441325</c:v>
                </c:pt>
                <c:pt idx="1703">
                  <c:v>-0.37280067891697399</c:v>
                </c:pt>
                <c:pt idx="1704">
                  <c:v>-0.37170090856670868</c:v>
                </c:pt>
                <c:pt idx="1705">
                  <c:v>-0.37229960136755835</c:v>
                </c:pt>
                <c:pt idx="1706">
                  <c:v>-0.37159998779679881</c:v>
                </c:pt>
                <c:pt idx="1707">
                  <c:v>-0.36650001221278217</c:v>
                </c:pt>
                <c:pt idx="1708">
                  <c:v>-0.36320109901862452</c:v>
                </c:pt>
                <c:pt idx="1709">
                  <c:v>-0.36000112276087748</c:v>
                </c:pt>
                <c:pt idx="1710">
                  <c:v>-0.35919947824731935</c:v>
                </c:pt>
                <c:pt idx="1711">
                  <c:v>-0.36059997034317348</c:v>
                </c:pt>
                <c:pt idx="1712">
                  <c:v>-0.36330001879105112</c:v>
                </c:pt>
                <c:pt idx="1713">
                  <c:v>-0.36330032596015371</c:v>
                </c:pt>
                <c:pt idx="1714">
                  <c:v>-0.36350021285761613</c:v>
                </c:pt>
                <c:pt idx="1715">
                  <c:v>-0.36629886159789748</c:v>
                </c:pt>
                <c:pt idx="1716">
                  <c:v>-0.3604000178311253</c:v>
                </c:pt>
                <c:pt idx="1717">
                  <c:v>-0.35980001344432821</c:v>
                </c:pt>
                <c:pt idx="1718">
                  <c:v>-0.3550004164717393</c:v>
                </c:pt>
                <c:pt idx="1719">
                  <c:v>-0.35400104302971158</c:v>
                </c:pt>
                <c:pt idx="1720">
                  <c:v>-0.35129944457730744</c:v>
                </c:pt>
                <c:pt idx="1721">
                  <c:v>-0.35379997968993848</c:v>
                </c:pt>
                <c:pt idx="1722">
                  <c:v>-0.35419998140423559</c:v>
                </c:pt>
                <c:pt idx="1723">
                  <c:v>-0.35030098896095296</c:v>
                </c:pt>
                <c:pt idx="1724">
                  <c:v>-0.34980062322574668</c:v>
                </c:pt>
                <c:pt idx="1725">
                  <c:v>-0.34499921407405054</c:v>
                </c:pt>
                <c:pt idx="1726">
                  <c:v>-0.34179999370098813</c:v>
                </c:pt>
                <c:pt idx="1727">
                  <c:v>-0.34300001202063868</c:v>
                </c:pt>
                <c:pt idx="1728">
                  <c:v>-0.34240085430792533</c:v>
                </c:pt>
                <c:pt idx="1729">
                  <c:v>-0.34110083570703864</c:v>
                </c:pt>
                <c:pt idx="1730">
                  <c:v>-0.34159910278685857</c:v>
                </c:pt>
                <c:pt idx="1731">
                  <c:v>-0.33750001449516276</c:v>
                </c:pt>
                <c:pt idx="1732">
                  <c:v>-0.33970001382840564</c:v>
                </c:pt>
                <c:pt idx="1733">
                  <c:v>-0.33630059194547357</c:v>
                </c:pt>
                <c:pt idx="1734">
                  <c:v>-0.33790050458628684</c:v>
                </c:pt>
                <c:pt idx="1735">
                  <c:v>-0.33779924173722975</c:v>
                </c:pt>
                <c:pt idx="1736">
                  <c:v>-0.33310000476194546</c:v>
                </c:pt>
                <c:pt idx="1737">
                  <c:v>-0.32979999294184381</c:v>
                </c:pt>
                <c:pt idx="1738">
                  <c:v>-0.32540095748845488</c:v>
                </c:pt>
                <c:pt idx="1739">
                  <c:v>-0.32630045967380283</c:v>
                </c:pt>
                <c:pt idx="1740">
                  <c:v>-0.32579904747399269</c:v>
                </c:pt>
                <c:pt idx="1741">
                  <c:v>-0.32339998559473315</c:v>
                </c:pt>
                <c:pt idx="1742">
                  <c:v>-0.32350000018777791</c:v>
                </c:pt>
                <c:pt idx="1743">
                  <c:v>-0.32030050887988182</c:v>
                </c:pt>
                <c:pt idx="1744">
                  <c:v>-0.32130014753056457</c:v>
                </c:pt>
                <c:pt idx="1745">
                  <c:v>-0.31839961280638818</c:v>
                </c:pt>
                <c:pt idx="1746">
                  <c:v>-0.3197999894109671</c:v>
                </c:pt>
                <c:pt idx="1747">
                  <c:v>-0.32190002937568352</c:v>
                </c:pt>
                <c:pt idx="1748">
                  <c:v>-0.32350053806294454</c:v>
                </c:pt>
                <c:pt idx="1749">
                  <c:v>-0.32400048389536096</c:v>
                </c:pt>
                <c:pt idx="1750">
                  <c:v>-0.32519957627664553</c:v>
                </c:pt>
                <c:pt idx="1751">
                  <c:v>-0.32480000572832068</c:v>
                </c:pt>
                <c:pt idx="1752">
                  <c:v>-0.32539997120329645</c:v>
                </c:pt>
                <c:pt idx="1753">
                  <c:v>-0.32600018930679653</c:v>
                </c:pt>
                <c:pt idx="1754">
                  <c:v>-0.32280093202280113</c:v>
                </c:pt>
                <c:pt idx="1755">
                  <c:v>-0.32549930849199882</c:v>
                </c:pt>
                <c:pt idx="1756">
                  <c:v>-0.32719999227992957</c:v>
                </c:pt>
                <c:pt idx="1757">
                  <c:v>-0.32580002956092358</c:v>
                </c:pt>
                <c:pt idx="1758">
                  <c:v>-0.32620071335259126</c:v>
                </c:pt>
                <c:pt idx="1759">
                  <c:v>-0.32530054978997214</c:v>
                </c:pt>
                <c:pt idx="1760">
                  <c:v>-0.32279968691000249</c:v>
                </c:pt>
                <c:pt idx="1761">
                  <c:v>-0.32439999408961739</c:v>
                </c:pt>
                <c:pt idx="1762">
                  <c:v>-0.32330000562797068</c:v>
                </c:pt>
                <c:pt idx="1763">
                  <c:v>-0.3177012146989</c:v>
                </c:pt>
                <c:pt idx="1764">
                  <c:v>-0.31100101356423693</c:v>
                </c:pt>
                <c:pt idx="1765">
                  <c:v>-0.31059945641027298</c:v>
                </c:pt>
                <c:pt idx="1766">
                  <c:v>-0.30900002470298205</c:v>
                </c:pt>
                <c:pt idx="1767">
                  <c:v>-0.30770001964992844</c:v>
                </c:pt>
                <c:pt idx="1768">
                  <c:v>-0.31260009889956564</c:v>
                </c:pt>
                <c:pt idx="1769">
                  <c:v>-0.31600000610342249</c:v>
                </c:pt>
                <c:pt idx="1770">
                  <c:v>-0.32009967117483029</c:v>
                </c:pt>
                <c:pt idx="1771">
                  <c:v>-0.3212000213607098</c:v>
                </c:pt>
                <c:pt idx="1772">
                  <c:v>-0.32160001392185222</c:v>
                </c:pt>
                <c:pt idx="1773">
                  <c:v>-0.32320034752046922</c:v>
                </c:pt>
                <c:pt idx="1774">
                  <c:v>-0.32270062083989615</c:v>
                </c:pt>
                <c:pt idx="1775">
                  <c:v>-0.32319915275729727</c:v>
                </c:pt>
                <c:pt idx="1776">
                  <c:v>-0.32189998521789676</c:v>
                </c:pt>
                <c:pt idx="1777">
                  <c:v>-0.32500001468724804</c:v>
                </c:pt>
                <c:pt idx="1778">
                  <c:v>-0.32970029544958379</c:v>
                </c:pt>
                <c:pt idx="1779">
                  <c:v>-0.33460037402983289</c:v>
                </c:pt>
                <c:pt idx="1780">
                  <c:v>-0.33499973125435645</c:v>
                </c:pt>
                <c:pt idx="1781">
                  <c:v>-0.33630002861173125</c:v>
                </c:pt>
                <c:pt idx="1782">
                  <c:v>-0.3281000289862277</c:v>
                </c:pt>
                <c:pt idx="1783">
                  <c:v>-0.32830048484902363</c:v>
                </c:pt>
                <c:pt idx="1784">
                  <c:v>-0.33250015669182176</c:v>
                </c:pt>
                <c:pt idx="1785">
                  <c:v>-0.33409958639094839</c:v>
                </c:pt>
                <c:pt idx="1786">
                  <c:v>-0.33919997281918768</c:v>
                </c:pt>
                <c:pt idx="1787">
                  <c:v>-0.34560001278441632</c:v>
                </c:pt>
                <c:pt idx="1788">
                  <c:v>-0.34330102033709409</c:v>
                </c:pt>
                <c:pt idx="1789">
                  <c:v>-0.34400069084222196</c:v>
                </c:pt>
                <c:pt idx="1790">
                  <c:v>-0.34649954719498055</c:v>
                </c:pt>
                <c:pt idx="1791">
                  <c:v>-0.3475000030521187</c:v>
                </c:pt>
                <c:pt idx="1792">
                  <c:v>-0.35109998883854132</c:v>
                </c:pt>
                <c:pt idx="1793">
                  <c:v>-0.35220060658321017</c:v>
                </c:pt>
                <c:pt idx="1794">
                  <c:v>-0.35670042677520541</c:v>
                </c:pt>
                <c:pt idx="1795">
                  <c:v>-0.35579945178324124</c:v>
                </c:pt>
                <c:pt idx="1796">
                  <c:v>-0.35519998688687338</c:v>
                </c:pt>
                <c:pt idx="1797">
                  <c:v>-0.35970001230452908</c:v>
                </c:pt>
                <c:pt idx="1798">
                  <c:v>-0.36190057382918894</c:v>
                </c:pt>
                <c:pt idx="1799">
                  <c:v>-0.36390006040892331</c:v>
                </c:pt>
                <c:pt idx="1800">
                  <c:v>-0.36519900683924789</c:v>
                </c:pt>
                <c:pt idx="1801">
                  <c:v>-0.36240001439728076</c:v>
                </c:pt>
                <c:pt idx="1802">
                  <c:v>-0.36500000019441359</c:v>
                </c:pt>
                <c:pt idx="1803">
                  <c:v>-0.36650036359060323</c:v>
                </c:pt>
                <c:pt idx="1804">
                  <c:v>-0.37110001916880719</c:v>
                </c:pt>
                <c:pt idx="1805">
                  <c:v>-0.3715997523322585</c:v>
                </c:pt>
                <c:pt idx="1806">
                  <c:v>-0.37450000667740824</c:v>
                </c:pt>
                <c:pt idx="1807">
                  <c:v>-0.37260000467358623</c:v>
                </c:pt>
                <c:pt idx="1808">
                  <c:v>-0.36810127978242235</c:v>
                </c:pt>
                <c:pt idx="1809">
                  <c:v>-0.3654006424403633</c:v>
                </c:pt>
                <c:pt idx="1810">
                  <c:v>-0.36499966101837344</c:v>
                </c:pt>
                <c:pt idx="1811">
                  <c:v>-0.36950001120567322</c:v>
                </c:pt>
                <c:pt idx="1812">
                  <c:v>-0.37059999733173754</c:v>
                </c:pt>
                <c:pt idx="1813">
                  <c:v>-0.3686008033764665</c:v>
                </c:pt>
                <c:pt idx="1814">
                  <c:v>-0.36630069570674095</c:v>
                </c:pt>
                <c:pt idx="1815">
                  <c:v>-0.36879950293950969</c:v>
                </c:pt>
                <c:pt idx="1816">
                  <c:v>-0.36979998521564994</c:v>
                </c:pt>
                <c:pt idx="1817">
                  <c:v>-0.37090000114403665</c:v>
                </c:pt>
                <c:pt idx="1818">
                  <c:v>-0.36670069814135786</c:v>
                </c:pt>
                <c:pt idx="1819">
                  <c:v>-0.36590003910532687</c:v>
                </c:pt>
                <c:pt idx="1820">
                  <c:v>-0.36849978985264897</c:v>
                </c:pt>
                <c:pt idx="1821">
                  <c:v>-0.37080000458081486</c:v>
                </c:pt>
                <c:pt idx="1822">
                  <c:v>-0.3725999971429701</c:v>
                </c:pt>
                <c:pt idx="1823">
                  <c:v>-0.37430049262184184</c:v>
                </c:pt>
                <c:pt idx="1824">
                  <c:v>-0.37860027013084618</c:v>
                </c:pt>
                <c:pt idx="1825">
                  <c:v>-0.38259989523794502</c:v>
                </c:pt>
                <c:pt idx="1826">
                  <c:v>-0.38519998770061648</c:v>
                </c:pt>
                <c:pt idx="1827">
                  <c:v>-0.38690000666974811</c:v>
                </c:pt>
                <c:pt idx="1828">
                  <c:v>-0.39089989762578625</c:v>
                </c:pt>
                <c:pt idx="1829">
                  <c:v>-0.39100035042793024</c:v>
                </c:pt>
                <c:pt idx="1830">
                  <c:v>-0.3859994577433099</c:v>
                </c:pt>
                <c:pt idx="1831">
                  <c:v>-0.38230000944167841</c:v>
                </c:pt>
                <c:pt idx="1832">
                  <c:v>-0.38350001182698179</c:v>
                </c:pt>
                <c:pt idx="1833">
                  <c:v>-0.38320022654806962</c:v>
                </c:pt>
                <c:pt idx="1834">
                  <c:v>-0.3815004307689378</c:v>
                </c:pt>
                <c:pt idx="1835">
                  <c:v>-0.38689969553524861</c:v>
                </c:pt>
                <c:pt idx="1836">
                  <c:v>-0.38879998950869776</c:v>
                </c:pt>
                <c:pt idx="1837">
                  <c:v>-0.3875000088228262</c:v>
                </c:pt>
                <c:pt idx="1838">
                  <c:v>-0.38630049108905951</c:v>
                </c:pt>
                <c:pt idx="1839">
                  <c:v>-0.38370089955424191</c:v>
                </c:pt>
                <c:pt idx="1840">
                  <c:v>-0.38429982872185064</c:v>
                </c:pt>
                <c:pt idx="1841">
                  <c:v>-0.38869998721929733</c:v>
                </c:pt>
                <c:pt idx="1842">
                  <c:v>-0.38850000620004721</c:v>
                </c:pt>
                <c:pt idx="1843">
                  <c:v>-0.39429987072799122</c:v>
                </c:pt>
                <c:pt idx="1844">
                  <c:v>-0.39570040617400082</c:v>
                </c:pt>
                <c:pt idx="1845">
                  <c:v>-0.39299956632021349</c:v>
                </c:pt>
                <c:pt idx="1846">
                  <c:v>-0.39490000897058053</c:v>
                </c:pt>
                <c:pt idx="1847">
                  <c:v>-0.39370001406496158</c:v>
                </c:pt>
                <c:pt idx="1848">
                  <c:v>-0.39480064163217321</c:v>
                </c:pt>
                <c:pt idx="1849">
                  <c:v>-0.39769994636299089</c:v>
                </c:pt>
                <c:pt idx="1850">
                  <c:v>-0.39329987525707111</c:v>
                </c:pt>
                <c:pt idx="1851">
                  <c:v>-0.39479999413015321</c:v>
                </c:pt>
                <c:pt idx="1852">
                  <c:v>-0.39560001278005075</c:v>
                </c:pt>
                <c:pt idx="1853">
                  <c:v>-0.39280041241727304</c:v>
                </c:pt>
                <c:pt idx="1854">
                  <c:v>-0.39140034537558677</c:v>
                </c:pt>
                <c:pt idx="1855">
                  <c:v>-0.39209989428491099</c:v>
                </c:pt>
                <c:pt idx="1856">
                  <c:v>-0.39480000334151555</c:v>
                </c:pt>
                <c:pt idx="1857">
                  <c:v>-0.39539999861153774</c:v>
                </c:pt>
                <c:pt idx="1858">
                  <c:v>-0.39600040164077654</c:v>
                </c:pt>
                <c:pt idx="1859">
                  <c:v>-0.39719991836318513</c:v>
                </c:pt>
                <c:pt idx="1860">
                  <c:v>-0.39999900298425928</c:v>
                </c:pt>
                <c:pt idx="1861">
                  <c:v>-0.39900001053320011</c:v>
                </c:pt>
                <c:pt idx="1862">
                  <c:v>-0.40369999799440848</c:v>
                </c:pt>
                <c:pt idx="1863">
                  <c:v>-0.40530018629942788</c:v>
                </c:pt>
                <c:pt idx="1864">
                  <c:v>-0.4088000339033897</c:v>
                </c:pt>
                <c:pt idx="1865">
                  <c:v>-0.41039956555323442</c:v>
                </c:pt>
                <c:pt idx="1866">
                  <c:v>-0.41300000820046989</c:v>
                </c:pt>
                <c:pt idx="1867">
                  <c:v>-0.41420000348443864</c:v>
                </c:pt>
                <c:pt idx="1868">
                  <c:v>-0.41770010914478917</c:v>
                </c:pt>
                <c:pt idx="1869">
                  <c:v>-0.41849983143765712</c:v>
                </c:pt>
                <c:pt idx="1870">
                  <c:v>-0.41989989037392661</c:v>
                </c:pt>
                <c:pt idx="1871">
                  <c:v>-0.42139999604114564</c:v>
                </c:pt>
                <c:pt idx="1872">
                  <c:v>-0.41909999537165277</c:v>
                </c:pt>
                <c:pt idx="1873">
                  <c:v>-0.42150038519321242</c:v>
                </c:pt>
                <c:pt idx="1874">
                  <c:v>-0.42389990530500654</c:v>
                </c:pt>
                <c:pt idx="1875">
                  <c:v>-0.42539967264747247</c:v>
                </c:pt>
                <c:pt idx="1876">
                  <c:v>-0.42409999304072699</c:v>
                </c:pt>
                <c:pt idx="1877">
                  <c:v>-0.42390000524028437</c:v>
                </c:pt>
                <c:pt idx="1878">
                  <c:v>-0.42540033884142758</c:v>
                </c:pt>
                <c:pt idx="1879">
                  <c:v>-0.428800291781954</c:v>
                </c:pt>
                <c:pt idx="1880">
                  <c:v>-0.43169982409017393</c:v>
                </c:pt>
                <c:pt idx="1881">
                  <c:v>-0.43349999918427784</c:v>
                </c:pt>
                <c:pt idx="1882">
                  <c:v>-0.43560000562865753</c:v>
                </c:pt>
                <c:pt idx="1883">
                  <c:v>-0.43430056714714738</c:v>
                </c:pt>
                <c:pt idx="1884">
                  <c:v>-0.43650046997208847</c:v>
                </c:pt>
                <c:pt idx="1885">
                  <c:v>-0.43569989933894249</c:v>
                </c:pt>
                <c:pt idx="1886">
                  <c:v>-0.43699999179807492</c:v>
                </c:pt>
                <c:pt idx="1887">
                  <c:v>-0.43730000333744101</c:v>
                </c:pt>
                <c:pt idx="1888">
                  <c:v>-0.43860027089249343</c:v>
                </c:pt>
                <c:pt idx="1889">
                  <c:v>-0.43840067325072596</c:v>
                </c:pt>
                <c:pt idx="1890">
                  <c:v>-0.43609989468677668</c:v>
                </c:pt>
                <c:pt idx="1891">
                  <c:v>-0.43910000204778044</c:v>
                </c:pt>
                <c:pt idx="1892">
                  <c:v>-0.44199999597185524</c:v>
                </c:pt>
                <c:pt idx="1893">
                  <c:v>-0.44270023710851092</c:v>
                </c:pt>
                <c:pt idx="1894">
                  <c:v>-0.44390048096101964</c:v>
                </c:pt>
                <c:pt idx="1895">
                  <c:v>-0.44609933798346901</c:v>
                </c:pt>
                <c:pt idx="1896">
                  <c:v>-0.44079999534733361</c:v>
                </c:pt>
                <c:pt idx="1897">
                  <c:v>-0.44000000045343768</c:v>
                </c:pt>
                <c:pt idx="1898">
                  <c:v>-0.4406007651850814</c:v>
                </c:pt>
                <c:pt idx="1899">
                  <c:v>-0.44050060805602698</c:v>
                </c:pt>
                <c:pt idx="1900">
                  <c:v>-0.44269984844140708</c:v>
                </c:pt>
                <c:pt idx="1901">
                  <c:v>-0.44399999541928992</c:v>
                </c:pt>
                <c:pt idx="1902">
                  <c:v>-0.44149999644287163</c:v>
                </c:pt>
                <c:pt idx="1903">
                  <c:v>-0.44290050683048321</c:v>
                </c:pt>
                <c:pt idx="1904">
                  <c:v>-0.43800081775407307</c:v>
                </c:pt>
                <c:pt idx="1905">
                  <c:v>-0.43879982142243534</c:v>
                </c:pt>
                <c:pt idx="1906">
                  <c:v>-0.4383999948258861</c:v>
                </c:pt>
                <c:pt idx="1907">
                  <c:v>-0.43699999416276114</c:v>
                </c:pt>
                <c:pt idx="1908">
                  <c:v>-0.4376003030265565</c:v>
                </c:pt>
                <c:pt idx="1909">
                  <c:v>-0.43220080936589511</c:v>
                </c:pt>
                <c:pt idx="1910">
                  <c:v>-0.42770025940262713</c:v>
                </c:pt>
                <c:pt idx="1911">
                  <c:v>-0.43210000505496282</c:v>
                </c:pt>
                <c:pt idx="1912">
                  <c:v>-0.42900000507506775</c:v>
                </c:pt>
                <c:pt idx="1913">
                  <c:v>-0.43000013885466615</c:v>
                </c:pt>
                <c:pt idx="1914">
                  <c:v>-0.43060044739831937</c:v>
                </c:pt>
                <c:pt idx="1915">
                  <c:v>-0.4325993718157406</c:v>
                </c:pt>
                <c:pt idx="1916">
                  <c:v>-0.43230000276525971</c:v>
                </c:pt>
                <c:pt idx="1917">
                  <c:v>-0.43390000514773419</c:v>
                </c:pt>
                <c:pt idx="1918">
                  <c:v>-0.43660000515228603</c:v>
                </c:pt>
                <c:pt idx="1919">
                  <c:v>-0.4345004742135643</c:v>
                </c:pt>
                <c:pt idx="1920">
                  <c:v>-0.43549959473602939</c:v>
                </c:pt>
                <c:pt idx="1921">
                  <c:v>-0.43349999607016798</c:v>
                </c:pt>
                <c:pt idx="1922">
                  <c:v>-0.43640000589221017</c:v>
                </c:pt>
                <c:pt idx="1923">
                  <c:v>-0.43260097043093992</c:v>
                </c:pt>
                <c:pt idx="1924">
                  <c:v>-0.430700632816297</c:v>
                </c:pt>
                <c:pt idx="1925">
                  <c:v>-0.42699926836212398</c:v>
                </c:pt>
                <c:pt idx="1926">
                  <c:v>-0.42510000667971326</c:v>
                </c:pt>
                <c:pt idx="1927">
                  <c:v>-0.42450000465032645</c:v>
                </c:pt>
                <c:pt idx="1928">
                  <c:v>-0.42350051333778538</c:v>
                </c:pt>
                <c:pt idx="1929">
                  <c:v>-0.41930059633159544</c:v>
                </c:pt>
                <c:pt idx="1930">
                  <c:v>-0.41849949638708495</c:v>
                </c:pt>
                <c:pt idx="1931">
                  <c:v>-0.41640000677580247</c:v>
                </c:pt>
                <c:pt idx="1932">
                  <c:v>-0.4186999993326026</c:v>
                </c:pt>
                <c:pt idx="1933">
                  <c:v>-0.41970050226518651</c:v>
                </c:pt>
                <c:pt idx="1934">
                  <c:v>-0.41750078101176769</c:v>
                </c:pt>
                <c:pt idx="1935">
                  <c:v>-0.41569937254098477</c:v>
                </c:pt>
                <c:pt idx="1936">
                  <c:v>-0.41500000349333277</c:v>
                </c:pt>
                <c:pt idx="1937">
                  <c:v>-0.41500000215455657</c:v>
                </c:pt>
                <c:pt idx="1938">
                  <c:v>-0.41350080650590826</c:v>
                </c:pt>
                <c:pt idx="1939">
                  <c:v>-0.41060091355757322</c:v>
                </c:pt>
                <c:pt idx="1940">
                  <c:v>-0.41359949557954678</c:v>
                </c:pt>
                <c:pt idx="1941">
                  <c:v>-0.4109999985084869</c:v>
                </c:pt>
                <c:pt idx="1942">
                  <c:v>-0.41010000361711718</c:v>
                </c:pt>
                <c:pt idx="1943">
                  <c:v>-0.40800076089362847</c:v>
                </c:pt>
                <c:pt idx="1944">
                  <c:v>-0.41000027592963306</c:v>
                </c:pt>
                <c:pt idx="1945">
                  <c:v>-0.4080996179181966</c:v>
                </c:pt>
                <c:pt idx="1946">
                  <c:v>-0.40870000029099174</c:v>
                </c:pt>
                <c:pt idx="1947">
                  <c:v>-0.40650000165624078</c:v>
                </c:pt>
                <c:pt idx="1948">
                  <c:v>-0.40400051779579371</c:v>
                </c:pt>
                <c:pt idx="1949">
                  <c:v>-0.40280031834117835</c:v>
                </c:pt>
                <c:pt idx="1950">
                  <c:v>-0.40189967929472914</c:v>
                </c:pt>
                <c:pt idx="1951">
                  <c:v>-0.40250000137166353</c:v>
                </c:pt>
                <c:pt idx="1952">
                  <c:v>-0.40339999969728524</c:v>
                </c:pt>
                <c:pt idx="1953">
                  <c:v>-0.40510004677344114</c:v>
                </c:pt>
                <c:pt idx="1954">
                  <c:v>-0.40380059542803792</c:v>
                </c:pt>
                <c:pt idx="1955">
                  <c:v>-0.402399297694501</c:v>
                </c:pt>
                <c:pt idx="1956">
                  <c:v>-0.40199999840842793</c:v>
                </c:pt>
                <c:pt idx="1957">
                  <c:v>-0.40530000010767253</c:v>
                </c:pt>
                <c:pt idx="1958">
                  <c:v>-0.40870030526275514</c:v>
                </c:pt>
                <c:pt idx="1959">
                  <c:v>-0.40920002992788795</c:v>
                </c:pt>
                <c:pt idx="1960">
                  <c:v>-0.409099342803529</c:v>
                </c:pt>
                <c:pt idx="1961">
                  <c:v>-0.40790000016568229</c:v>
                </c:pt>
                <c:pt idx="1962">
                  <c:v>-0.40400000036606798</c:v>
                </c:pt>
                <c:pt idx="1963">
                  <c:v>-0.40320071801397717</c:v>
                </c:pt>
                <c:pt idx="1964">
                  <c:v>-0.40030059425771469</c:v>
                </c:pt>
                <c:pt idx="1965">
                  <c:v>-0.4054992059172946</c:v>
                </c:pt>
                <c:pt idx="1966">
                  <c:v>-0.40219999985856703</c:v>
                </c:pt>
                <c:pt idx="1967">
                  <c:v>-0.40410000018164283</c:v>
                </c:pt>
                <c:pt idx="1968">
                  <c:v>-0.40580062553635798</c:v>
                </c:pt>
                <c:pt idx="1969">
                  <c:v>-0.3998010832365253</c:v>
                </c:pt>
                <c:pt idx="1970">
                  <c:v>-0.39989977135701338</c:v>
                </c:pt>
                <c:pt idx="1971">
                  <c:v>-0.40350000021862797</c:v>
                </c:pt>
                <c:pt idx="1972">
                  <c:v>-0.40559999998367857</c:v>
                </c:pt>
                <c:pt idx="1973">
                  <c:v>-0.40830018270207802</c:v>
                </c:pt>
                <c:pt idx="1974">
                  <c:v>-0.40770059444912476</c:v>
                </c:pt>
                <c:pt idx="1975">
                  <c:v>-0.40869945130543783</c:v>
                </c:pt>
                <c:pt idx="1976">
                  <c:v>-0.40799999945011223</c:v>
                </c:pt>
                <c:pt idx="1977">
                  <c:v>-0.40580000013869721</c:v>
                </c:pt>
                <c:pt idx="1978">
                  <c:v>-0.40690042771893786</c:v>
                </c:pt>
                <c:pt idx="1979">
                  <c:v>-0.40280122176045552</c:v>
                </c:pt>
                <c:pt idx="1980">
                  <c:v>-0.40319949629338225</c:v>
                </c:pt>
                <c:pt idx="1981">
                  <c:v>-0.39849999922444113</c:v>
                </c:pt>
                <c:pt idx="1982">
                  <c:v>-0.3992000012731296</c:v>
                </c:pt>
                <c:pt idx="1983">
                  <c:v>-0.39920019906276138</c:v>
                </c:pt>
                <c:pt idx="1984">
                  <c:v>-0.39970018246822292</c:v>
                </c:pt>
                <c:pt idx="1985">
                  <c:v>-0.40299969448096817</c:v>
                </c:pt>
                <c:pt idx="1986">
                  <c:v>-0.40679999962594593</c:v>
                </c:pt>
                <c:pt idx="1987">
                  <c:v>-0.40669999827514403</c:v>
                </c:pt>
                <c:pt idx="1988">
                  <c:v>-0.40820067258027848</c:v>
                </c:pt>
                <c:pt idx="1989">
                  <c:v>-0.4112003843911225</c:v>
                </c:pt>
                <c:pt idx="1990">
                  <c:v>-0.4116998787940247</c:v>
                </c:pt>
                <c:pt idx="1991">
                  <c:v>-0.41469999936089152</c:v>
                </c:pt>
                <c:pt idx="1992">
                  <c:v>-0.41700000071432441</c:v>
                </c:pt>
                <c:pt idx="1993">
                  <c:v>-0.41540068450558465</c:v>
                </c:pt>
                <c:pt idx="1994">
                  <c:v>-0.41230088433803758</c:v>
                </c:pt>
                <c:pt idx="1995">
                  <c:v>-0.40960004550288431</c:v>
                </c:pt>
                <c:pt idx="1996">
                  <c:v>-0.4141999984276481</c:v>
                </c:pt>
                <c:pt idx="1997">
                  <c:v>-0.41639999707695097</c:v>
                </c:pt>
                <c:pt idx="1998">
                  <c:v>-0.42010012509126682</c:v>
                </c:pt>
                <c:pt idx="1999">
                  <c:v>-0.42299989108141745</c:v>
                </c:pt>
                <c:pt idx="2000">
                  <c:v>-0.4252992049587192</c:v>
                </c:pt>
                <c:pt idx="2001">
                  <c:v>-0.42390000355226221</c:v>
                </c:pt>
                <c:pt idx="2002">
                  <c:v>-0.42659999848547159</c:v>
                </c:pt>
                <c:pt idx="2003">
                  <c:v>-0.42310068972437875</c:v>
                </c:pt>
                <c:pt idx="2004">
                  <c:v>-0.42150058069819352</c:v>
                </c:pt>
                <c:pt idx="2005">
                  <c:v>-0.41689936051261611</c:v>
                </c:pt>
                <c:pt idx="2006">
                  <c:v>-0.41519999722368084</c:v>
                </c:pt>
                <c:pt idx="2007">
                  <c:v>-0.41450000266195275</c:v>
                </c:pt>
                <c:pt idx="2008">
                  <c:v>-0.41830020993074868</c:v>
                </c:pt>
                <c:pt idx="2009">
                  <c:v>-0.41960045717132743</c:v>
                </c:pt>
                <c:pt idx="2010">
                  <c:v>-0.42059933046402875</c:v>
                </c:pt>
                <c:pt idx="2011">
                  <c:v>-0.41969999358843779</c:v>
                </c:pt>
                <c:pt idx="2012">
                  <c:v>-0.41720000682107639</c:v>
                </c:pt>
                <c:pt idx="2013">
                  <c:v>-0.41690050230681663</c:v>
                </c:pt>
                <c:pt idx="2014">
                  <c:v>-0.41500081491540186</c:v>
                </c:pt>
                <c:pt idx="2015">
                  <c:v>-0.41149918868904933</c:v>
                </c:pt>
                <c:pt idx="2016">
                  <c:v>-0.40889999303908553</c:v>
                </c:pt>
                <c:pt idx="2017">
                  <c:v>-0.4051000062681851</c:v>
                </c:pt>
                <c:pt idx="2018">
                  <c:v>-0.40590052816696698</c:v>
                </c:pt>
                <c:pt idx="2019">
                  <c:v>-0.40240074324538</c:v>
                </c:pt>
                <c:pt idx="2020">
                  <c:v>-0.40319989593263017</c:v>
                </c:pt>
                <c:pt idx="2021">
                  <c:v>-0.40250000329251634</c:v>
                </c:pt>
                <c:pt idx="2022">
                  <c:v>-0.40059999382356182</c:v>
                </c:pt>
                <c:pt idx="2023">
                  <c:v>-0.40490003514423734</c:v>
                </c:pt>
                <c:pt idx="2024">
                  <c:v>-0.40530074196431087</c:v>
                </c:pt>
                <c:pt idx="2025">
                  <c:v>-0.40890001587831648</c:v>
                </c:pt>
                <c:pt idx="2026">
                  <c:v>-0.41090000267286086</c:v>
                </c:pt>
                <c:pt idx="2027">
                  <c:v>-0.41389999927923782</c:v>
                </c:pt>
                <c:pt idx="2028">
                  <c:v>-0.41610009343276033</c:v>
                </c:pt>
                <c:pt idx="2029">
                  <c:v>-0.41490040536154993</c:v>
                </c:pt>
                <c:pt idx="2030">
                  <c:v>-0.42249944930517813</c:v>
                </c:pt>
                <c:pt idx="2031">
                  <c:v>-0.42189999930269551</c:v>
                </c:pt>
                <c:pt idx="2032">
                  <c:v>-0.42049999966548057</c:v>
                </c:pt>
                <c:pt idx="2033">
                  <c:v>-0.42000026722234907</c:v>
                </c:pt>
                <c:pt idx="2034">
                  <c:v>-0.41820038881269284</c:v>
                </c:pt>
                <c:pt idx="2035">
                  <c:v>-0.41789957402215805</c:v>
                </c:pt>
                <c:pt idx="2036">
                  <c:v>-0.41900000345776789</c:v>
                </c:pt>
                <c:pt idx="2037">
                  <c:v>-0.41669999601435848</c:v>
                </c:pt>
                <c:pt idx="2038">
                  <c:v>-0.41990033130423399</c:v>
                </c:pt>
                <c:pt idx="2039">
                  <c:v>-0.41920036519150017</c:v>
                </c:pt>
                <c:pt idx="2040">
                  <c:v>-0.42399982805363834</c:v>
                </c:pt>
                <c:pt idx="2041">
                  <c:v>-0.42390000315208454</c:v>
                </c:pt>
                <c:pt idx="2042">
                  <c:v>-0.42940000620001229</c:v>
                </c:pt>
                <c:pt idx="2043">
                  <c:v>-0.42750052810151828</c:v>
                </c:pt>
                <c:pt idx="2044">
                  <c:v>-0.42460064902115846</c:v>
                </c:pt>
                <c:pt idx="2045">
                  <c:v>-0.42149983591662021</c:v>
                </c:pt>
                <c:pt idx="2046">
                  <c:v>-0.4195999961157213</c:v>
                </c:pt>
                <c:pt idx="2047">
                  <c:v>-0.41679999919142574</c:v>
                </c:pt>
                <c:pt idx="2048">
                  <c:v>-0.41650022711837664</c:v>
                </c:pt>
                <c:pt idx="2049">
                  <c:v>-0.41710013737611007</c:v>
                </c:pt>
                <c:pt idx="2050">
                  <c:v>-0.41859971440135268</c:v>
                </c:pt>
                <c:pt idx="2051">
                  <c:v>-0.41929999516287353</c:v>
                </c:pt>
                <c:pt idx="2052">
                  <c:v>-0.41960000398103148</c:v>
                </c:pt>
                <c:pt idx="2053">
                  <c:v>-0.42120058040745789</c:v>
                </c:pt>
                <c:pt idx="2054">
                  <c:v>-0.42180064342392143</c:v>
                </c:pt>
                <c:pt idx="2055">
                  <c:v>-0.42270019774878165</c:v>
                </c:pt>
                <c:pt idx="2056">
                  <c:v>-0.42759999623376643</c:v>
                </c:pt>
                <c:pt idx="2057">
                  <c:v>-0.42309999389544828</c:v>
                </c:pt>
                <c:pt idx="2058">
                  <c:v>-0.42040069089125609</c:v>
                </c:pt>
                <c:pt idx="2059">
                  <c:v>-0.4214002333683311</c:v>
                </c:pt>
                <c:pt idx="2060">
                  <c:v>-0.42259963326068828</c:v>
                </c:pt>
                <c:pt idx="2061">
                  <c:v>-0.42140000987274107</c:v>
                </c:pt>
                <c:pt idx="2062">
                  <c:v>-0.41930000515276333</c:v>
                </c:pt>
                <c:pt idx="2063">
                  <c:v>-0.41660070214857114</c:v>
                </c:pt>
                <c:pt idx="2064">
                  <c:v>-0.41770025782898301</c:v>
                </c:pt>
                <c:pt idx="2065">
                  <c:v>-0.41959937629872002</c:v>
                </c:pt>
                <c:pt idx="2066">
                  <c:v>-0.41930000724823913</c:v>
                </c:pt>
                <c:pt idx="2067">
                  <c:v>-0.41930000353022479</c:v>
                </c:pt>
                <c:pt idx="2068">
                  <c:v>-0.42149985484866193</c:v>
                </c:pt>
                <c:pt idx="2069">
                  <c:v>-0.42130064802040579</c:v>
                </c:pt>
                <c:pt idx="2070">
                  <c:v>-0.42279984946071636</c:v>
                </c:pt>
                <c:pt idx="2071">
                  <c:v>-0.42169999814359471</c:v>
                </c:pt>
                <c:pt idx="2072">
                  <c:v>-0.42320001068583224</c:v>
                </c:pt>
                <c:pt idx="2073">
                  <c:v>-0.42839994125097292</c:v>
                </c:pt>
                <c:pt idx="2074">
                  <c:v>-0.42710028162400704</c:v>
                </c:pt>
                <c:pt idx="2075">
                  <c:v>-0.42709990673756693</c:v>
                </c:pt>
                <c:pt idx="2076">
                  <c:v>-0.43149998597800732</c:v>
                </c:pt>
                <c:pt idx="2077">
                  <c:v>-0.43419999547040788</c:v>
                </c:pt>
                <c:pt idx="2078">
                  <c:v>-0.44109971470606979</c:v>
                </c:pt>
                <c:pt idx="2079">
                  <c:v>-0.44030024066159967</c:v>
                </c:pt>
                <c:pt idx="2080">
                  <c:v>-0.44089933338545961</c:v>
                </c:pt>
                <c:pt idx="2081">
                  <c:v>-0.43999999075458618</c:v>
                </c:pt>
                <c:pt idx="2082">
                  <c:v>-0.4386999928028672</c:v>
                </c:pt>
                <c:pt idx="2083">
                  <c:v>-0.44000042224070057</c:v>
                </c:pt>
                <c:pt idx="2084">
                  <c:v>-0.44220039482024731</c:v>
                </c:pt>
                <c:pt idx="2085">
                  <c:v>-0.44639964976522606</c:v>
                </c:pt>
                <c:pt idx="2086">
                  <c:v>-0.44449999995413236</c:v>
                </c:pt>
                <c:pt idx="2087">
                  <c:v>-0.43800000777264358</c:v>
                </c:pt>
                <c:pt idx="2088">
                  <c:v>-0.43670045042381389</c:v>
                </c:pt>
                <c:pt idx="2089">
                  <c:v>-0.43740040640841471</c:v>
                </c:pt>
                <c:pt idx="2090">
                  <c:v>-0.43559949813061394</c:v>
                </c:pt>
                <c:pt idx="2091">
                  <c:v>-0.43499999360938091</c:v>
                </c:pt>
                <c:pt idx="2092">
                  <c:v>-0.44070000343344873</c:v>
                </c:pt>
                <c:pt idx="2093">
                  <c:v>-0.44590008269005921</c:v>
                </c:pt>
                <c:pt idx="2094">
                  <c:v>-0.44250066384847742</c:v>
                </c:pt>
                <c:pt idx="2095">
                  <c:v>-0.4406997542391764</c:v>
                </c:pt>
                <c:pt idx="2096">
                  <c:v>-0.43999999537481926</c:v>
                </c:pt>
                <c:pt idx="2097">
                  <c:v>-0.43680000386666507</c:v>
                </c:pt>
                <c:pt idx="2098">
                  <c:v>-0.43870062160567613</c:v>
                </c:pt>
                <c:pt idx="2099">
                  <c:v>-0.43520085464115255</c:v>
                </c:pt>
                <c:pt idx="2100">
                  <c:v>-0.42989925685105845</c:v>
                </c:pt>
                <c:pt idx="2101">
                  <c:v>-0.42629999346536351</c:v>
                </c:pt>
                <c:pt idx="2102">
                  <c:v>-0.42729999619041337</c:v>
                </c:pt>
                <c:pt idx="2103">
                  <c:v>-0.42840027694182936</c:v>
                </c:pt>
                <c:pt idx="2104">
                  <c:v>-0.43050043816765537</c:v>
                </c:pt>
                <c:pt idx="2105">
                  <c:v>-0.4339999735384481</c:v>
                </c:pt>
                <c:pt idx="2106">
                  <c:v>-0.43899998674169183</c:v>
                </c:pt>
                <c:pt idx="2107">
                  <c:v>-0.43820001454878366</c:v>
                </c:pt>
                <c:pt idx="2108">
                  <c:v>-0.43900025568291312</c:v>
                </c:pt>
                <c:pt idx="2109">
                  <c:v>-0.439400578783534</c:v>
                </c:pt>
                <c:pt idx="2110">
                  <c:v>-0.43809946155670332</c:v>
                </c:pt>
                <c:pt idx="2111">
                  <c:v>-0.43519999666750664</c:v>
                </c:pt>
                <c:pt idx="2112">
                  <c:v>-0.43499999532650691</c:v>
                </c:pt>
                <c:pt idx="2113">
                  <c:v>-0.43340059986076085</c:v>
                </c:pt>
                <c:pt idx="2114">
                  <c:v>-0.43050067439617123</c:v>
                </c:pt>
                <c:pt idx="2115">
                  <c:v>-0.43149990258098114</c:v>
                </c:pt>
                <c:pt idx="2116">
                  <c:v>-0.43379999504395528</c:v>
                </c:pt>
                <c:pt idx="2117">
                  <c:v>-0.43059998693934176</c:v>
                </c:pt>
                <c:pt idx="2118">
                  <c:v>-0.43250009598705219</c:v>
                </c:pt>
                <c:pt idx="2119">
                  <c:v>-0.43100066394981695</c:v>
                </c:pt>
                <c:pt idx="2120">
                  <c:v>-0.42569932051264914</c:v>
                </c:pt>
                <c:pt idx="2121">
                  <c:v>-0.42200000429147622</c:v>
                </c:pt>
                <c:pt idx="2122">
                  <c:v>-0.42319999990286306</c:v>
                </c:pt>
                <c:pt idx="2123">
                  <c:v>-0.4260999866964994</c:v>
                </c:pt>
                <c:pt idx="2124">
                  <c:v>-0.42700009574764408</c:v>
                </c:pt>
                <c:pt idx="2125">
                  <c:v>-0.43049964194506174</c:v>
                </c:pt>
                <c:pt idx="2126">
                  <c:v>-0.43130000534438295</c:v>
                </c:pt>
                <c:pt idx="2127">
                  <c:v>-0.43230001177289523</c:v>
                </c:pt>
                <c:pt idx="2128">
                  <c:v>-0.4306008970743278</c:v>
                </c:pt>
                <c:pt idx="2129">
                  <c:v>-0.42740098076319555</c:v>
                </c:pt>
                <c:pt idx="2130">
                  <c:v>-0.4256996227268246</c:v>
                </c:pt>
                <c:pt idx="2131">
                  <c:v>-0.42420001254504314</c:v>
                </c:pt>
                <c:pt idx="2132">
                  <c:v>-0.42430001425964292</c:v>
                </c:pt>
                <c:pt idx="2133">
                  <c:v>-0.42200047011283459</c:v>
                </c:pt>
                <c:pt idx="2134">
                  <c:v>-0.41970057139405981</c:v>
                </c:pt>
                <c:pt idx="2135">
                  <c:v>-0.4225993122527143</c:v>
                </c:pt>
                <c:pt idx="2136">
                  <c:v>-0.42169999604084296</c:v>
                </c:pt>
                <c:pt idx="2137">
                  <c:v>-0.42020000758202514</c:v>
                </c:pt>
                <c:pt idx="2138">
                  <c:v>-0.41900051626726054</c:v>
                </c:pt>
                <c:pt idx="2139">
                  <c:v>-0.41740054473484633</c:v>
                </c:pt>
                <c:pt idx="2140">
                  <c:v>-0.41889969267504057</c:v>
                </c:pt>
                <c:pt idx="2141">
                  <c:v>-0.42139998664788436</c:v>
                </c:pt>
                <c:pt idx="2142">
                  <c:v>-0.4184999863136909</c:v>
                </c:pt>
                <c:pt idx="2143">
                  <c:v>-0.42360017461760435</c:v>
                </c:pt>
                <c:pt idx="2144">
                  <c:v>-0.42639991655596532</c:v>
                </c:pt>
                <c:pt idx="2145">
                  <c:v>-0.4185991230988293</c:v>
                </c:pt>
                <c:pt idx="2146">
                  <c:v>-0.41249999518186087</c:v>
                </c:pt>
                <c:pt idx="2147">
                  <c:v>-0.41400000128487591</c:v>
                </c:pt>
                <c:pt idx="2148">
                  <c:v>-0.41920000129175605</c:v>
                </c:pt>
                <c:pt idx="2149">
                  <c:v>-0.42160016317211557</c:v>
                </c:pt>
                <c:pt idx="2150">
                  <c:v>-0.42349959015700733</c:v>
                </c:pt>
                <c:pt idx="2151">
                  <c:v>-0.42609999317937763</c:v>
                </c:pt>
                <c:pt idx="2152">
                  <c:v>-0.42569998912949814</c:v>
                </c:pt>
                <c:pt idx="2153">
                  <c:v>-0.42270039215509314</c:v>
                </c:pt>
                <c:pt idx="2154">
                  <c:v>-0.41780070171080297</c:v>
                </c:pt>
                <c:pt idx="2155">
                  <c:v>-0.4152001209295122</c:v>
                </c:pt>
                <c:pt idx="2156">
                  <c:v>-0.41559997224976541</c:v>
                </c:pt>
                <c:pt idx="2157">
                  <c:v>-0.41119997767964378</c:v>
                </c:pt>
                <c:pt idx="2158">
                  <c:v>-0.41479976635309868</c:v>
                </c:pt>
                <c:pt idx="2159">
                  <c:v>-0.41589988250780152</c:v>
                </c:pt>
                <c:pt idx="2160">
                  <c:v>-0.41679940195172094</c:v>
                </c:pt>
                <c:pt idx="2161">
                  <c:v>-0.4176000064908294</c:v>
                </c:pt>
                <c:pt idx="2162">
                  <c:v>-0.41990000581427012</c:v>
                </c:pt>
                <c:pt idx="2163">
                  <c:v>-0.41820074243150884</c:v>
                </c:pt>
                <c:pt idx="2164">
                  <c:v>-0.4135008430457674</c:v>
                </c:pt>
                <c:pt idx="2165">
                  <c:v>-0.4097996563941706</c:v>
                </c:pt>
                <c:pt idx="2166">
                  <c:v>-0.4064000065845903</c:v>
                </c:pt>
                <c:pt idx="2167">
                  <c:v>-0.40680000896099955</c:v>
                </c:pt>
                <c:pt idx="2168">
                  <c:v>-0.40679996596009005</c:v>
                </c:pt>
                <c:pt idx="2169">
                  <c:v>-0.40570031614333857</c:v>
                </c:pt>
                <c:pt idx="2170">
                  <c:v>-0.40229966220795177</c:v>
                </c:pt>
                <c:pt idx="2171">
                  <c:v>-0.40229999581060838</c:v>
                </c:pt>
                <c:pt idx="2172">
                  <c:v>-0.40320000868086936</c:v>
                </c:pt>
                <c:pt idx="2173">
                  <c:v>-0.40110047435882734</c:v>
                </c:pt>
                <c:pt idx="2174">
                  <c:v>-0.40150014620303409</c:v>
                </c:pt>
                <c:pt idx="2175">
                  <c:v>-0.40419938421109691</c:v>
                </c:pt>
                <c:pt idx="2176">
                  <c:v>-0.40020001516677439</c:v>
                </c:pt>
                <c:pt idx="2177">
                  <c:v>-0.3986000101067475</c:v>
                </c:pt>
                <c:pt idx="2178">
                  <c:v>-0.39910018520458834</c:v>
                </c:pt>
                <c:pt idx="2179">
                  <c:v>-0.40060013846959919</c:v>
                </c:pt>
                <c:pt idx="2180">
                  <c:v>-0.40069990920892451</c:v>
                </c:pt>
                <c:pt idx="2181">
                  <c:v>-0.40810000505734934</c:v>
                </c:pt>
                <c:pt idx="2182">
                  <c:v>-0.41119997730129398</c:v>
                </c:pt>
                <c:pt idx="2183">
                  <c:v>-0.41110043315711664</c:v>
                </c:pt>
                <c:pt idx="2184">
                  <c:v>-0.40970064688008279</c:v>
                </c:pt>
                <c:pt idx="2185">
                  <c:v>-0.40989916829857975</c:v>
                </c:pt>
                <c:pt idx="2186">
                  <c:v>-0.4077999841683777</c:v>
                </c:pt>
                <c:pt idx="2187">
                  <c:v>-0.40700002584344475</c:v>
                </c:pt>
                <c:pt idx="2188">
                  <c:v>-0.40620091114396928</c:v>
                </c:pt>
                <c:pt idx="2189">
                  <c:v>-0.40660045633558184</c:v>
                </c:pt>
                <c:pt idx="2190">
                  <c:v>-0.40579912777320715</c:v>
                </c:pt>
                <c:pt idx="2191">
                  <c:v>-0.40199998665048042</c:v>
                </c:pt>
                <c:pt idx="2192">
                  <c:v>-0.40390002832282335</c:v>
                </c:pt>
                <c:pt idx="2193">
                  <c:v>-0.40350084419333143</c:v>
                </c:pt>
                <c:pt idx="2194">
                  <c:v>-0.40350071992725134</c:v>
                </c:pt>
                <c:pt idx="2195">
                  <c:v>-0.40139905882097082</c:v>
                </c:pt>
                <c:pt idx="2196">
                  <c:v>-0.39859999694454018</c:v>
                </c:pt>
                <c:pt idx="2197">
                  <c:v>-0.39669998273893725</c:v>
                </c:pt>
                <c:pt idx="2198">
                  <c:v>-0.39510058727319119</c:v>
                </c:pt>
                <c:pt idx="2199">
                  <c:v>-0.39650039425032446</c:v>
                </c:pt>
                <c:pt idx="2200">
                  <c:v>-0.39259915037109749</c:v>
                </c:pt>
                <c:pt idx="2201">
                  <c:v>-0.38830002584290924</c:v>
                </c:pt>
                <c:pt idx="2202">
                  <c:v>-0.38639998083090177</c:v>
                </c:pt>
                <c:pt idx="2203">
                  <c:v>-0.38930085631000111</c:v>
                </c:pt>
                <c:pt idx="2204">
                  <c:v>-0.38700091695500305</c:v>
                </c:pt>
                <c:pt idx="2205">
                  <c:v>-0.38279966564005008</c:v>
                </c:pt>
                <c:pt idx="2206">
                  <c:v>-0.38419999923644355</c:v>
                </c:pt>
                <c:pt idx="2207">
                  <c:v>-0.3851000022914377</c:v>
                </c:pt>
                <c:pt idx="2208">
                  <c:v>-0.38390086116851307</c:v>
                </c:pt>
                <c:pt idx="2209">
                  <c:v>-0.37850100106879836</c:v>
                </c:pt>
                <c:pt idx="2210">
                  <c:v>-0.3756990327819949</c:v>
                </c:pt>
                <c:pt idx="2211">
                  <c:v>-0.37400001392234117</c:v>
                </c:pt>
                <c:pt idx="2212">
                  <c:v>-0.37520000648510177</c:v>
                </c:pt>
                <c:pt idx="2213">
                  <c:v>-0.37380074310203781</c:v>
                </c:pt>
                <c:pt idx="2214">
                  <c:v>-0.37140066862048116</c:v>
                </c:pt>
                <c:pt idx="2215">
                  <c:v>-0.36889969329786254</c:v>
                </c:pt>
                <c:pt idx="2216">
                  <c:v>-0.37390001706808107</c:v>
                </c:pt>
                <c:pt idx="2217">
                  <c:v>-0.3764999757768237</c:v>
                </c:pt>
                <c:pt idx="2218">
                  <c:v>-0.37630077199719381</c:v>
                </c:pt>
                <c:pt idx="2219">
                  <c:v>-0.37390111036074813</c:v>
                </c:pt>
                <c:pt idx="2220">
                  <c:v>-0.3724997337340028</c:v>
                </c:pt>
                <c:pt idx="2221">
                  <c:v>-0.37300001450057607</c:v>
                </c:pt>
                <c:pt idx="2222">
                  <c:v>-0.37410001754324185</c:v>
                </c:pt>
                <c:pt idx="2223">
                  <c:v>-0.37330047340219608</c:v>
                </c:pt>
                <c:pt idx="2224">
                  <c:v>-0.37140045242267661</c:v>
                </c:pt>
                <c:pt idx="2225">
                  <c:v>-0.37399993190774694</c:v>
                </c:pt>
                <c:pt idx="2226">
                  <c:v>-0.37809998473676387</c:v>
                </c:pt>
                <c:pt idx="2227">
                  <c:v>-0.37609998950938461</c:v>
                </c:pt>
                <c:pt idx="2228">
                  <c:v>-0.37240097064932343</c:v>
                </c:pt>
                <c:pt idx="2229">
                  <c:v>-0.37050092869321816</c:v>
                </c:pt>
                <c:pt idx="2230">
                  <c:v>-0.37079963569703978</c:v>
                </c:pt>
                <c:pt idx="2231">
                  <c:v>-0.37249999571213266</c:v>
                </c:pt>
                <c:pt idx="2232">
                  <c:v>-0.3709999740603962</c:v>
                </c:pt>
                <c:pt idx="2233">
                  <c:v>-0.36870082312088925</c:v>
                </c:pt>
                <c:pt idx="2234">
                  <c:v>-0.37050063619972207</c:v>
                </c:pt>
                <c:pt idx="2235">
                  <c:v>-0.36929949560726527</c:v>
                </c:pt>
                <c:pt idx="2236">
                  <c:v>-0.36889998769765953</c:v>
                </c:pt>
                <c:pt idx="2237">
                  <c:v>-0.37059999990742654</c:v>
                </c:pt>
                <c:pt idx="2238">
                  <c:v>-0.37040070028888294</c:v>
                </c:pt>
                <c:pt idx="2239">
                  <c:v>-0.36730109825293766</c:v>
                </c:pt>
                <c:pt idx="2240">
                  <c:v>-0.36109980087348958</c:v>
                </c:pt>
                <c:pt idx="2241">
                  <c:v>-0.36260001898335759</c:v>
                </c:pt>
                <c:pt idx="2242">
                  <c:v>-0.35639997091493569</c:v>
                </c:pt>
                <c:pt idx="2243">
                  <c:v>-0.35520037393871462</c:v>
                </c:pt>
                <c:pt idx="2244">
                  <c:v>-0.35460044574574567</c:v>
                </c:pt>
                <c:pt idx="2245">
                  <c:v>-0.35769977589370683</c:v>
                </c:pt>
                <c:pt idx="2246">
                  <c:v>-0.35999998721672455</c:v>
                </c:pt>
                <c:pt idx="2247">
                  <c:v>-0.36220000314642675</c:v>
                </c:pt>
                <c:pt idx="2248">
                  <c:v>-0.35800071334961103</c:v>
                </c:pt>
                <c:pt idx="2249">
                  <c:v>-0.35360077772202203</c:v>
                </c:pt>
                <c:pt idx="2250">
                  <c:v>-0.35279942817578558</c:v>
                </c:pt>
                <c:pt idx="2251">
                  <c:v>-0.35419997310964391</c:v>
                </c:pt>
                <c:pt idx="2252">
                  <c:v>-0.3555999785385211</c:v>
                </c:pt>
                <c:pt idx="2253">
                  <c:v>-0.35430038156482624</c:v>
                </c:pt>
                <c:pt idx="2254">
                  <c:v>-0.35380031452223193</c:v>
                </c:pt>
                <c:pt idx="2255">
                  <c:v>-0.35059926366375294</c:v>
                </c:pt>
                <c:pt idx="2256">
                  <c:v>-0.34709998369362438</c:v>
                </c:pt>
                <c:pt idx="2257">
                  <c:v>-0.34639998607599409</c:v>
                </c:pt>
                <c:pt idx="2258">
                  <c:v>-0.35100041551777394</c:v>
                </c:pt>
                <c:pt idx="2259">
                  <c:v>-0.34970037489256356</c:v>
                </c:pt>
                <c:pt idx="2260">
                  <c:v>-0.34869957533373963</c:v>
                </c:pt>
                <c:pt idx="2261">
                  <c:v>-0.34849997835408431</c:v>
                </c:pt>
                <c:pt idx="2262">
                  <c:v>-0.34769999056152301</c:v>
                </c:pt>
                <c:pt idx="2263">
                  <c:v>-0.3449007966046338</c:v>
                </c:pt>
                <c:pt idx="2264">
                  <c:v>-0.34480068893753923</c:v>
                </c:pt>
                <c:pt idx="2265">
                  <c:v>-0.34619940882112132</c:v>
                </c:pt>
                <c:pt idx="2266">
                  <c:v>-0.34959998693375383</c:v>
                </c:pt>
                <c:pt idx="2267">
                  <c:v>-0.34840000019175932</c:v>
                </c:pt>
                <c:pt idx="2268">
                  <c:v>-0.3454013941809535</c:v>
                </c:pt>
                <c:pt idx="2269">
                  <c:v>-0.34380117273394717</c:v>
                </c:pt>
                <c:pt idx="2270">
                  <c:v>-0.3454985444113845</c:v>
                </c:pt>
                <c:pt idx="2271">
                  <c:v>-0.34559999123302987</c:v>
                </c:pt>
                <c:pt idx="2272">
                  <c:v>-0.34210002717736643</c:v>
                </c:pt>
                <c:pt idx="2273">
                  <c:v>-0.33350195627281209</c:v>
                </c:pt>
                <c:pt idx="2274">
                  <c:v>-0.34340023383992957</c:v>
                </c:pt>
                <c:pt idx="2275">
                  <c:v>-0.34489887551899301</c:v>
                </c:pt>
                <c:pt idx="2276">
                  <c:v>-0.34190001516253687</c:v>
                </c:pt>
                <c:pt idx="2277">
                  <c:v>-0.34119999418180669</c:v>
                </c:pt>
                <c:pt idx="2278">
                  <c:v>-0.34150105457229074</c:v>
                </c:pt>
                <c:pt idx="2279">
                  <c:v>-0.34260127678135177</c:v>
                </c:pt>
                <c:pt idx="2280">
                  <c:v>-0.33989748955355026</c:v>
                </c:pt>
                <c:pt idx="2281">
                  <c:v>-0.32689998016576283</c:v>
                </c:pt>
                <c:pt idx="2282">
                  <c:v>-0.32559997177304467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1-6BF1-460C-87D2-B20A29BB8BC3}"/>
            </c:ext>
          </c:extLst>
        </c:ser>
        <c:ser>
          <c:idx val="2"/>
          <c:order val="2"/>
          <c:spPr>
            <a:ln w="12700" cap="rnd">
              <a:solidFill>
                <a:srgbClr val="60BD68"/>
              </a:solidFill>
              <a:round/>
            </a:ln>
            <a:effectLst/>
          </c:spPr>
          <c:marker>
            <c:symbol val="none"/>
          </c:marker>
          <c:xVal>
            <c:numRef>
              <c:f>sheet1!$E$1:$E$2282</c:f>
              <c:numCache>
                <c:formatCode>General</c:formatCode>
                <c:ptCount val="2282"/>
                <c:pt idx="0">
                  <c:v>-38.100002288818359</c:v>
                </c:pt>
                <c:pt idx="1">
                  <c:v>-38</c:v>
                </c:pt>
                <c:pt idx="2">
                  <c:v>-37.900001525878906</c:v>
                </c:pt>
                <c:pt idx="3">
                  <c:v>-37.799999237060547</c:v>
                </c:pt>
                <c:pt idx="4">
                  <c:v>-37.700000762939453</c:v>
                </c:pt>
                <c:pt idx="5">
                  <c:v>-37.600002288818359</c:v>
                </c:pt>
                <c:pt idx="6">
                  <c:v>-37.5</c:v>
                </c:pt>
                <c:pt idx="7">
                  <c:v>-37.400001525878906</c:v>
                </c:pt>
                <c:pt idx="8">
                  <c:v>-37.299999237060547</c:v>
                </c:pt>
                <c:pt idx="9">
                  <c:v>-37.200000762939453</c:v>
                </c:pt>
                <c:pt idx="10">
                  <c:v>-37.100002288818359</c:v>
                </c:pt>
                <c:pt idx="11">
                  <c:v>-37</c:v>
                </c:pt>
                <c:pt idx="12">
                  <c:v>-36.900001525878906</c:v>
                </c:pt>
                <c:pt idx="13">
                  <c:v>-36.799999237060547</c:v>
                </c:pt>
                <c:pt idx="14">
                  <c:v>-36.700000762939453</c:v>
                </c:pt>
                <c:pt idx="15">
                  <c:v>-36.600002288818359</c:v>
                </c:pt>
                <c:pt idx="16">
                  <c:v>-36.5</c:v>
                </c:pt>
                <c:pt idx="17">
                  <c:v>-36.400001525878906</c:v>
                </c:pt>
                <c:pt idx="18">
                  <c:v>-36.299999237060547</c:v>
                </c:pt>
                <c:pt idx="19">
                  <c:v>-36.200000762939453</c:v>
                </c:pt>
                <c:pt idx="20">
                  <c:v>-36.100002288818359</c:v>
                </c:pt>
                <c:pt idx="21">
                  <c:v>-36</c:v>
                </c:pt>
                <c:pt idx="22">
                  <c:v>-35.900001525878906</c:v>
                </c:pt>
                <c:pt idx="23">
                  <c:v>-35.799999237060547</c:v>
                </c:pt>
                <c:pt idx="24">
                  <c:v>-35.700000762939453</c:v>
                </c:pt>
                <c:pt idx="25">
                  <c:v>-35.600002288818359</c:v>
                </c:pt>
                <c:pt idx="26">
                  <c:v>-35.5</c:v>
                </c:pt>
                <c:pt idx="27">
                  <c:v>-35.400001525878906</c:v>
                </c:pt>
                <c:pt idx="28">
                  <c:v>-35.299999237060547</c:v>
                </c:pt>
                <c:pt idx="29">
                  <c:v>-35.200000762939453</c:v>
                </c:pt>
                <c:pt idx="30">
                  <c:v>-35.100002288818359</c:v>
                </c:pt>
                <c:pt idx="31">
                  <c:v>-35</c:v>
                </c:pt>
                <c:pt idx="32">
                  <c:v>-34.900001525878906</c:v>
                </c:pt>
                <c:pt idx="33">
                  <c:v>-34.799999237060547</c:v>
                </c:pt>
                <c:pt idx="34">
                  <c:v>-34.700000762939453</c:v>
                </c:pt>
                <c:pt idx="35">
                  <c:v>-34.600002288818359</c:v>
                </c:pt>
                <c:pt idx="36">
                  <c:v>-34.5</c:v>
                </c:pt>
                <c:pt idx="37">
                  <c:v>-34.400001525878906</c:v>
                </c:pt>
                <c:pt idx="38">
                  <c:v>-34.299999237060547</c:v>
                </c:pt>
                <c:pt idx="39">
                  <c:v>-34.200000762939453</c:v>
                </c:pt>
                <c:pt idx="40">
                  <c:v>-34.100002288818359</c:v>
                </c:pt>
                <c:pt idx="41">
                  <c:v>-34</c:v>
                </c:pt>
                <c:pt idx="42">
                  <c:v>-33.900001525878906</c:v>
                </c:pt>
                <c:pt idx="43">
                  <c:v>-33.799999237060547</c:v>
                </c:pt>
                <c:pt idx="44">
                  <c:v>-33.700000762939453</c:v>
                </c:pt>
                <c:pt idx="45">
                  <c:v>-33.600002288818359</c:v>
                </c:pt>
                <c:pt idx="46">
                  <c:v>-33.5</c:v>
                </c:pt>
                <c:pt idx="47">
                  <c:v>-33.400001525878906</c:v>
                </c:pt>
                <c:pt idx="48">
                  <c:v>-33.299999237060547</c:v>
                </c:pt>
                <c:pt idx="49">
                  <c:v>-33.200000762939453</c:v>
                </c:pt>
                <c:pt idx="50">
                  <c:v>-33.100002288818359</c:v>
                </c:pt>
                <c:pt idx="51">
                  <c:v>-33</c:v>
                </c:pt>
                <c:pt idx="52">
                  <c:v>-32.900001525878906</c:v>
                </c:pt>
                <c:pt idx="53">
                  <c:v>-32.799999237060547</c:v>
                </c:pt>
                <c:pt idx="54">
                  <c:v>-32.700000762939453</c:v>
                </c:pt>
                <c:pt idx="55">
                  <c:v>-32.600002288818359</c:v>
                </c:pt>
                <c:pt idx="56">
                  <c:v>-32.5</c:v>
                </c:pt>
                <c:pt idx="57">
                  <c:v>-32.400001525878906</c:v>
                </c:pt>
                <c:pt idx="58">
                  <c:v>-32.299999237060547</c:v>
                </c:pt>
                <c:pt idx="59">
                  <c:v>-32.200000762939453</c:v>
                </c:pt>
                <c:pt idx="60">
                  <c:v>-32.100002288818359</c:v>
                </c:pt>
                <c:pt idx="61">
                  <c:v>-32</c:v>
                </c:pt>
                <c:pt idx="62">
                  <c:v>-31.900001525878906</c:v>
                </c:pt>
                <c:pt idx="63">
                  <c:v>-31.80000114440918</c:v>
                </c:pt>
                <c:pt idx="64">
                  <c:v>-31.700000762939453</c:v>
                </c:pt>
                <c:pt idx="65">
                  <c:v>-31.600000381469727</c:v>
                </c:pt>
                <c:pt idx="66">
                  <c:v>-31.5</c:v>
                </c:pt>
                <c:pt idx="67">
                  <c:v>-31.400001525878906</c:v>
                </c:pt>
                <c:pt idx="68">
                  <c:v>-31.30000114440918</c:v>
                </c:pt>
                <c:pt idx="69">
                  <c:v>-31.200000762939453</c:v>
                </c:pt>
                <c:pt idx="70">
                  <c:v>-31.100000381469727</c:v>
                </c:pt>
                <c:pt idx="71">
                  <c:v>-31</c:v>
                </c:pt>
                <c:pt idx="72">
                  <c:v>-30.900001525878906</c:v>
                </c:pt>
                <c:pt idx="73">
                  <c:v>-30.80000114440918</c:v>
                </c:pt>
                <c:pt idx="74">
                  <c:v>-30.700000762939453</c:v>
                </c:pt>
                <c:pt idx="75">
                  <c:v>-30.600000381469727</c:v>
                </c:pt>
                <c:pt idx="76">
                  <c:v>-30.5</c:v>
                </c:pt>
                <c:pt idx="77">
                  <c:v>-30.400001525878906</c:v>
                </c:pt>
                <c:pt idx="78">
                  <c:v>-30.30000114440918</c:v>
                </c:pt>
                <c:pt idx="79">
                  <c:v>-30.200000762939453</c:v>
                </c:pt>
                <c:pt idx="80">
                  <c:v>-30.100000381469727</c:v>
                </c:pt>
                <c:pt idx="81">
                  <c:v>-30</c:v>
                </c:pt>
                <c:pt idx="82">
                  <c:v>-29.900001525878906</c:v>
                </c:pt>
                <c:pt idx="83">
                  <c:v>-29.80000114440918</c:v>
                </c:pt>
                <c:pt idx="84">
                  <c:v>-29.700000762939453</c:v>
                </c:pt>
                <c:pt idx="85">
                  <c:v>-29.600000381469727</c:v>
                </c:pt>
                <c:pt idx="86">
                  <c:v>-29.5</c:v>
                </c:pt>
                <c:pt idx="87">
                  <c:v>-29.400001525878906</c:v>
                </c:pt>
                <c:pt idx="88">
                  <c:v>-29.30000114440918</c:v>
                </c:pt>
                <c:pt idx="89">
                  <c:v>-29.200000762939453</c:v>
                </c:pt>
                <c:pt idx="90">
                  <c:v>-29.100000381469727</c:v>
                </c:pt>
                <c:pt idx="91">
                  <c:v>-29</c:v>
                </c:pt>
                <c:pt idx="92">
                  <c:v>-28.900001525878906</c:v>
                </c:pt>
                <c:pt idx="93">
                  <c:v>-28.80000114440918</c:v>
                </c:pt>
                <c:pt idx="94">
                  <c:v>-28.700000762939453</c:v>
                </c:pt>
                <c:pt idx="95">
                  <c:v>-28.600000381469727</c:v>
                </c:pt>
                <c:pt idx="96">
                  <c:v>-28.5</c:v>
                </c:pt>
                <c:pt idx="97">
                  <c:v>-28.400001525878906</c:v>
                </c:pt>
                <c:pt idx="98">
                  <c:v>-28.30000114440918</c:v>
                </c:pt>
                <c:pt idx="99">
                  <c:v>-28.200000762939453</c:v>
                </c:pt>
                <c:pt idx="100">
                  <c:v>-28.100000381469727</c:v>
                </c:pt>
                <c:pt idx="101">
                  <c:v>-28</c:v>
                </c:pt>
                <c:pt idx="102">
                  <c:v>-27.900001525878906</c:v>
                </c:pt>
                <c:pt idx="103">
                  <c:v>-27.80000114440918</c:v>
                </c:pt>
                <c:pt idx="104">
                  <c:v>-27.700000762939453</c:v>
                </c:pt>
                <c:pt idx="105">
                  <c:v>-27.600000381469727</c:v>
                </c:pt>
                <c:pt idx="106">
                  <c:v>-27.5</c:v>
                </c:pt>
                <c:pt idx="107">
                  <c:v>-27.400001525878906</c:v>
                </c:pt>
                <c:pt idx="108">
                  <c:v>-27.30000114440918</c:v>
                </c:pt>
                <c:pt idx="109">
                  <c:v>-27.200000762939453</c:v>
                </c:pt>
                <c:pt idx="110">
                  <c:v>-27.100000381469727</c:v>
                </c:pt>
                <c:pt idx="111">
                  <c:v>-27</c:v>
                </c:pt>
                <c:pt idx="112">
                  <c:v>-26.900001525878906</c:v>
                </c:pt>
                <c:pt idx="113">
                  <c:v>-26.80000114440918</c:v>
                </c:pt>
                <c:pt idx="114">
                  <c:v>-26.700000762939453</c:v>
                </c:pt>
                <c:pt idx="115">
                  <c:v>-26.600000381469727</c:v>
                </c:pt>
                <c:pt idx="116">
                  <c:v>-26.5</c:v>
                </c:pt>
                <c:pt idx="117">
                  <c:v>-26.400001525878906</c:v>
                </c:pt>
                <c:pt idx="118">
                  <c:v>-26.30000114440918</c:v>
                </c:pt>
                <c:pt idx="119">
                  <c:v>-26.200000762939453</c:v>
                </c:pt>
                <c:pt idx="120">
                  <c:v>-26.100000381469727</c:v>
                </c:pt>
                <c:pt idx="121">
                  <c:v>-26</c:v>
                </c:pt>
                <c:pt idx="122">
                  <c:v>-25.900001525878906</c:v>
                </c:pt>
                <c:pt idx="123">
                  <c:v>-25.80000114440918</c:v>
                </c:pt>
                <c:pt idx="124">
                  <c:v>-25.700000762939453</c:v>
                </c:pt>
                <c:pt idx="125">
                  <c:v>-25.600000381469727</c:v>
                </c:pt>
                <c:pt idx="126">
                  <c:v>-25.5</c:v>
                </c:pt>
                <c:pt idx="127">
                  <c:v>-25.400001525878906</c:v>
                </c:pt>
                <c:pt idx="128">
                  <c:v>-25.30000114440918</c:v>
                </c:pt>
                <c:pt idx="129">
                  <c:v>-25.200000762939453</c:v>
                </c:pt>
                <c:pt idx="130">
                  <c:v>-25.100000381469727</c:v>
                </c:pt>
                <c:pt idx="131">
                  <c:v>-25</c:v>
                </c:pt>
                <c:pt idx="132">
                  <c:v>-24.900001525878906</c:v>
                </c:pt>
                <c:pt idx="133">
                  <c:v>-24.80000114440918</c:v>
                </c:pt>
                <c:pt idx="134">
                  <c:v>-24.700000762939453</c:v>
                </c:pt>
                <c:pt idx="135">
                  <c:v>-24.600000381469727</c:v>
                </c:pt>
                <c:pt idx="136">
                  <c:v>-24.5</c:v>
                </c:pt>
                <c:pt idx="137">
                  <c:v>-24.400001525878906</c:v>
                </c:pt>
                <c:pt idx="138">
                  <c:v>-24.30000114440918</c:v>
                </c:pt>
                <c:pt idx="139">
                  <c:v>-24.200000762939453</c:v>
                </c:pt>
                <c:pt idx="140">
                  <c:v>-24.100000381469727</c:v>
                </c:pt>
                <c:pt idx="141">
                  <c:v>-24</c:v>
                </c:pt>
                <c:pt idx="142">
                  <c:v>-23.900001525878906</c:v>
                </c:pt>
                <c:pt idx="143">
                  <c:v>-23.80000114440918</c:v>
                </c:pt>
                <c:pt idx="144">
                  <c:v>-23.700000762939453</c:v>
                </c:pt>
                <c:pt idx="145">
                  <c:v>-23.600000381469727</c:v>
                </c:pt>
                <c:pt idx="146">
                  <c:v>-23.5</c:v>
                </c:pt>
                <c:pt idx="147">
                  <c:v>-23.400001525878906</c:v>
                </c:pt>
                <c:pt idx="148">
                  <c:v>-23.30000114440918</c:v>
                </c:pt>
                <c:pt idx="149">
                  <c:v>-23.200000762939453</c:v>
                </c:pt>
                <c:pt idx="150">
                  <c:v>-23.100000381469727</c:v>
                </c:pt>
                <c:pt idx="151">
                  <c:v>-23</c:v>
                </c:pt>
                <c:pt idx="152">
                  <c:v>-22.900001525878906</c:v>
                </c:pt>
                <c:pt idx="153">
                  <c:v>-22.80000114440918</c:v>
                </c:pt>
                <c:pt idx="154">
                  <c:v>-22.700000762939453</c:v>
                </c:pt>
                <c:pt idx="155">
                  <c:v>-22.600000381469727</c:v>
                </c:pt>
                <c:pt idx="156">
                  <c:v>-22.5</c:v>
                </c:pt>
                <c:pt idx="157">
                  <c:v>-22.400001525878906</c:v>
                </c:pt>
                <c:pt idx="158">
                  <c:v>-22.30000114440918</c:v>
                </c:pt>
                <c:pt idx="159">
                  <c:v>-22.200000762939453</c:v>
                </c:pt>
                <c:pt idx="160">
                  <c:v>-22.100000381469727</c:v>
                </c:pt>
                <c:pt idx="161">
                  <c:v>-22</c:v>
                </c:pt>
                <c:pt idx="162">
                  <c:v>-21.900001525878906</c:v>
                </c:pt>
                <c:pt idx="163">
                  <c:v>-21.80000114440918</c:v>
                </c:pt>
                <c:pt idx="164">
                  <c:v>-21.700000762939453</c:v>
                </c:pt>
                <c:pt idx="165">
                  <c:v>-21.600000381469727</c:v>
                </c:pt>
                <c:pt idx="166">
                  <c:v>-21.5</c:v>
                </c:pt>
                <c:pt idx="167">
                  <c:v>-21.400001525878906</c:v>
                </c:pt>
                <c:pt idx="168">
                  <c:v>-21.30000114440918</c:v>
                </c:pt>
                <c:pt idx="169">
                  <c:v>-21.200000762939453</c:v>
                </c:pt>
                <c:pt idx="170">
                  <c:v>-21.100000381469727</c:v>
                </c:pt>
                <c:pt idx="171">
                  <c:v>-21</c:v>
                </c:pt>
                <c:pt idx="172">
                  <c:v>-20.900001525878906</c:v>
                </c:pt>
                <c:pt idx="173">
                  <c:v>-20.80000114440918</c:v>
                </c:pt>
                <c:pt idx="174">
                  <c:v>-20.700000762939453</c:v>
                </c:pt>
                <c:pt idx="175">
                  <c:v>-20.600000381469727</c:v>
                </c:pt>
                <c:pt idx="176">
                  <c:v>-20.5</c:v>
                </c:pt>
                <c:pt idx="177">
                  <c:v>-20.400001525878906</c:v>
                </c:pt>
                <c:pt idx="178">
                  <c:v>-20.30000114440918</c:v>
                </c:pt>
                <c:pt idx="179">
                  <c:v>-20.200000762939453</c:v>
                </c:pt>
                <c:pt idx="180">
                  <c:v>-20.100000381469727</c:v>
                </c:pt>
                <c:pt idx="181">
                  <c:v>-20</c:v>
                </c:pt>
                <c:pt idx="182">
                  <c:v>-19.900001525878906</c:v>
                </c:pt>
                <c:pt idx="183">
                  <c:v>-19.80000114440918</c:v>
                </c:pt>
                <c:pt idx="184">
                  <c:v>-19.700000762939453</c:v>
                </c:pt>
                <c:pt idx="185">
                  <c:v>-19.600000381469727</c:v>
                </c:pt>
                <c:pt idx="186">
                  <c:v>-19.5</c:v>
                </c:pt>
                <c:pt idx="187">
                  <c:v>-19.400001525878906</c:v>
                </c:pt>
                <c:pt idx="188">
                  <c:v>-19.30000114440918</c:v>
                </c:pt>
                <c:pt idx="189">
                  <c:v>-19.200000762939453</c:v>
                </c:pt>
                <c:pt idx="190">
                  <c:v>-19.100000381469727</c:v>
                </c:pt>
                <c:pt idx="191">
                  <c:v>-19</c:v>
                </c:pt>
                <c:pt idx="192">
                  <c:v>-18.900001525878906</c:v>
                </c:pt>
                <c:pt idx="193">
                  <c:v>-18.80000114440918</c:v>
                </c:pt>
                <c:pt idx="194">
                  <c:v>-18.700000762939453</c:v>
                </c:pt>
                <c:pt idx="195">
                  <c:v>-18.600000381469727</c:v>
                </c:pt>
                <c:pt idx="196">
                  <c:v>-18.5</c:v>
                </c:pt>
                <c:pt idx="197">
                  <c:v>-18.400001525878906</c:v>
                </c:pt>
                <c:pt idx="198">
                  <c:v>-18.30000114440918</c:v>
                </c:pt>
                <c:pt idx="199">
                  <c:v>-18.200000762939453</c:v>
                </c:pt>
                <c:pt idx="200">
                  <c:v>-18.100000381469727</c:v>
                </c:pt>
                <c:pt idx="201">
                  <c:v>-18</c:v>
                </c:pt>
                <c:pt idx="202">
                  <c:v>-17.900001525878906</c:v>
                </c:pt>
                <c:pt idx="203">
                  <c:v>-17.80000114440918</c:v>
                </c:pt>
                <c:pt idx="204">
                  <c:v>-17.700000762939453</c:v>
                </c:pt>
                <c:pt idx="205">
                  <c:v>-17.600000381469727</c:v>
                </c:pt>
                <c:pt idx="206">
                  <c:v>-17.5</c:v>
                </c:pt>
                <c:pt idx="207">
                  <c:v>-17.400001525878906</c:v>
                </c:pt>
                <c:pt idx="208">
                  <c:v>-17.30000114440918</c:v>
                </c:pt>
                <c:pt idx="209">
                  <c:v>-17.200000762939453</c:v>
                </c:pt>
                <c:pt idx="210">
                  <c:v>-17.100000381469727</c:v>
                </c:pt>
                <c:pt idx="211">
                  <c:v>-17</c:v>
                </c:pt>
                <c:pt idx="212">
                  <c:v>-16.900001525878906</c:v>
                </c:pt>
                <c:pt idx="213">
                  <c:v>-16.80000114440918</c:v>
                </c:pt>
                <c:pt idx="214">
                  <c:v>-16.700000762939453</c:v>
                </c:pt>
                <c:pt idx="215">
                  <c:v>-16.600000381469727</c:v>
                </c:pt>
                <c:pt idx="216">
                  <c:v>-16.5</c:v>
                </c:pt>
                <c:pt idx="217">
                  <c:v>-16.400001525878906</c:v>
                </c:pt>
                <c:pt idx="218">
                  <c:v>-16.30000114440918</c:v>
                </c:pt>
                <c:pt idx="219">
                  <c:v>-16.200000762939453</c:v>
                </c:pt>
                <c:pt idx="220">
                  <c:v>-16.100000381469727</c:v>
                </c:pt>
                <c:pt idx="221">
                  <c:v>-16</c:v>
                </c:pt>
                <c:pt idx="222">
                  <c:v>-15.900001525878906</c:v>
                </c:pt>
                <c:pt idx="223">
                  <c:v>-15.80000114440918</c:v>
                </c:pt>
                <c:pt idx="224">
                  <c:v>-15.700000762939453</c:v>
                </c:pt>
                <c:pt idx="225">
                  <c:v>-15.600000381469727</c:v>
                </c:pt>
                <c:pt idx="226">
                  <c:v>-15.5</c:v>
                </c:pt>
                <c:pt idx="227">
                  <c:v>-15.400001525878906</c:v>
                </c:pt>
                <c:pt idx="228">
                  <c:v>-15.30000114440918</c:v>
                </c:pt>
                <c:pt idx="229">
                  <c:v>-15.200000762939453</c:v>
                </c:pt>
                <c:pt idx="230">
                  <c:v>-15.100000381469727</c:v>
                </c:pt>
                <c:pt idx="231">
                  <c:v>-15</c:v>
                </c:pt>
                <c:pt idx="232">
                  <c:v>-14.900001525878906</c:v>
                </c:pt>
                <c:pt idx="233">
                  <c:v>-14.80000114440918</c:v>
                </c:pt>
                <c:pt idx="234">
                  <c:v>-14.700000762939453</c:v>
                </c:pt>
                <c:pt idx="235">
                  <c:v>-14.600000381469727</c:v>
                </c:pt>
                <c:pt idx="236">
                  <c:v>-14.5</c:v>
                </c:pt>
                <c:pt idx="237">
                  <c:v>-14.400001525878906</c:v>
                </c:pt>
                <c:pt idx="238">
                  <c:v>-14.30000114440918</c:v>
                </c:pt>
                <c:pt idx="239">
                  <c:v>-14.200000762939453</c:v>
                </c:pt>
                <c:pt idx="240">
                  <c:v>-14.100000381469727</c:v>
                </c:pt>
                <c:pt idx="241">
                  <c:v>-14</c:v>
                </c:pt>
                <c:pt idx="242">
                  <c:v>-13.900001525878906</c:v>
                </c:pt>
                <c:pt idx="243">
                  <c:v>-13.80000114440918</c:v>
                </c:pt>
                <c:pt idx="244">
                  <c:v>-13.700000762939453</c:v>
                </c:pt>
                <c:pt idx="245">
                  <c:v>-13.600000381469727</c:v>
                </c:pt>
                <c:pt idx="246">
                  <c:v>-13.5</c:v>
                </c:pt>
                <c:pt idx="247">
                  <c:v>-13.400001525878906</c:v>
                </c:pt>
                <c:pt idx="248">
                  <c:v>-13.30000114440918</c:v>
                </c:pt>
                <c:pt idx="249">
                  <c:v>-13.200000762939453</c:v>
                </c:pt>
                <c:pt idx="250">
                  <c:v>-13.100000381469727</c:v>
                </c:pt>
                <c:pt idx="251">
                  <c:v>-13</c:v>
                </c:pt>
                <c:pt idx="252">
                  <c:v>-12.900001525878906</c:v>
                </c:pt>
                <c:pt idx="253">
                  <c:v>-12.80000114440918</c:v>
                </c:pt>
                <c:pt idx="254">
                  <c:v>-12.700000762939453</c:v>
                </c:pt>
                <c:pt idx="255">
                  <c:v>-12.600000381469727</c:v>
                </c:pt>
                <c:pt idx="256">
                  <c:v>-12.5</c:v>
                </c:pt>
                <c:pt idx="257">
                  <c:v>-12.400001525878906</c:v>
                </c:pt>
                <c:pt idx="258">
                  <c:v>-12.30000114440918</c:v>
                </c:pt>
                <c:pt idx="259">
                  <c:v>-12.200000762939453</c:v>
                </c:pt>
                <c:pt idx="260">
                  <c:v>-12.100000381469727</c:v>
                </c:pt>
                <c:pt idx="261">
                  <c:v>-12</c:v>
                </c:pt>
                <c:pt idx="262">
                  <c:v>-11.900001525878906</c:v>
                </c:pt>
                <c:pt idx="263">
                  <c:v>-11.80000114440918</c:v>
                </c:pt>
                <c:pt idx="264">
                  <c:v>-11.700000762939453</c:v>
                </c:pt>
                <c:pt idx="265">
                  <c:v>-11.600000381469727</c:v>
                </c:pt>
                <c:pt idx="266">
                  <c:v>-11.5</c:v>
                </c:pt>
                <c:pt idx="267">
                  <c:v>-11.400001525878906</c:v>
                </c:pt>
                <c:pt idx="268">
                  <c:v>-11.30000114440918</c:v>
                </c:pt>
                <c:pt idx="269">
                  <c:v>-11.200000762939453</c:v>
                </c:pt>
                <c:pt idx="270">
                  <c:v>-11.100000381469727</c:v>
                </c:pt>
                <c:pt idx="271">
                  <c:v>-11</c:v>
                </c:pt>
                <c:pt idx="272">
                  <c:v>-10.900001525878906</c:v>
                </c:pt>
                <c:pt idx="273">
                  <c:v>-10.80000114440918</c:v>
                </c:pt>
                <c:pt idx="274">
                  <c:v>-10.700000762939453</c:v>
                </c:pt>
                <c:pt idx="275">
                  <c:v>-10.600000381469727</c:v>
                </c:pt>
                <c:pt idx="276">
                  <c:v>-10.5</c:v>
                </c:pt>
                <c:pt idx="277">
                  <c:v>-10.400001525878906</c:v>
                </c:pt>
                <c:pt idx="278">
                  <c:v>-10.30000114440918</c:v>
                </c:pt>
                <c:pt idx="279">
                  <c:v>-10.200000762939453</c:v>
                </c:pt>
                <c:pt idx="280">
                  <c:v>-10.100000381469727</c:v>
                </c:pt>
                <c:pt idx="281">
                  <c:v>-10</c:v>
                </c:pt>
                <c:pt idx="282">
                  <c:v>-9.9000015258789063</c:v>
                </c:pt>
                <c:pt idx="283">
                  <c:v>-9.8000011444091797</c:v>
                </c:pt>
                <c:pt idx="284">
                  <c:v>-9.7000007629394531</c:v>
                </c:pt>
                <c:pt idx="285">
                  <c:v>-9.6000003814697266</c:v>
                </c:pt>
                <c:pt idx="286">
                  <c:v>-9.5</c:v>
                </c:pt>
                <c:pt idx="287">
                  <c:v>-9.4000015258789063</c:v>
                </c:pt>
                <c:pt idx="288">
                  <c:v>-9.3000011444091797</c:v>
                </c:pt>
                <c:pt idx="289">
                  <c:v>-9.2000007629394531</c:v>
                </c:pt>
                <c:pt idx="290">
                  <c:v>-9.1000003814697266</c:v>
                </c:pt>
                <c:pt idx="291">
                  <c:v>-9</c:v>
                </c:pt>
                <c:pt idx="292">
                  <c:v>-8.9000015258789063</c:v>
                </c:pt>
                <c:pt idx="293">
                  <c:v>-8.8000011444091797</c:v>
                </c:pt>
                <c:pt idx="294">
                  <c:v>-8.7000007629394531</c:v>
                </c:pt>
                <c:pt idx="295">
                  <c:v>-8.6000003814697266</c:v>
                </c:pt>
                <c:pt idx="296">
                  <c:v>-8.5</c:v>
                </c:pt>
                <c:pt idx="297">
                  <c:v>-8.4000015258789063</c:v>
                </c:pt>
                <c:pt idx="298">
                  <c:v>-8.3000011444091797</c:v>
                </c:pt>
                <c:pt idx="299">
                  <c:v>-8.2000007629394531</c:v>
                </c:pt>
                <c:pt idx="300">
                  <c:v>-8.1000003814697266</c:v>
                </c:pt>
                <c:pt idx="301">
                  <c:v>-8</c:v>
                </c:pt>
                <c:pt idx="302">
                  <c:v>-7.9000015258789063</c:v>
                </c:pt>
                <c:pt idx="303">
                  <c:v>-7.8000011444091797</c:v>
                </c:pt>
                <c:pt idx="304">
                  <c:v>-7.7000007629394531</c:v>
                </c:pt>
                <c:pt idx="305">
                  <c:v>-7.6000003814697266</c:v>
                </c:pt>
                <c:pt idx="306">
                  <c:v>-7.5</c:v>
                </c:pt>
                <c:pt idx="307">
                  <c:v>-7.4000015258789063</c:v>
                </c:pt>
                <c:pt idx="308">
                  <c:v>-7.3000011444091797</c:v>
                </c:pt>
                <c:pt idx="309">
                  <c:v>-7.2000007629394531</c:v>
                </c:pt>
                <c:pt idx="310">
                  <c:v>-7.1000003814697266</c:v>
                </c:pt>
                <c:pt idx="311">
                  <c:v>-7</c:v>
                </c:pt>
                <c:pt idx="312">
                  <c:v>-6.9000015258789063</c:v>
                </c:pt>
                <c:pt idx="313">
                  <c:v>-6.8000011444091797</c:v>
                </c:pt>
                <c:pt idx="314">
                  <c:v>-6.7000007629394531</c:v>
                </c:pt>
                <c:pt idx="315">
                  <c:v>-6.6000003814697266</c:v>
                </c:pt>
                <c:pt idx="316">
                  <c:v>-6.5</c:v>
                </c:pt>
                <c:pt idx="317">
                  <c:v>-6.4000015258789063</c:v>
                </c:pt>
                <c:pt idx="318">
                  <c:v>-6.3000011444091797</c:v>
                </c:pt>
                <c:pt idx="319">
                  <c:v>-6.2000007629394531</c:v>
                </c:pt>
                <c:pt idx="320">
                  <c:v>-6.1000022888183594</c:v>
                </c:pt>
                <c:pt idx="321">
                  <c:v>-6</c:v>
                </c:pt>
                <c:pt idx="322">
                  <c:v>-5.9000015258789063</c:v>
                </c:pt>
                <c:pt idx="323">
                  <c:v>-5.7999992370605469</c:v>
                </c:pt>
                <c:pt idx="324">
                  <c:v>-5.7000007629394531</c:v>
                </c:pt>
                <c:pt idx="325">
                  <c:v>-5.6000022888183594</c:v>
                </c:pt>
                <c:pt idx="326">
                  <c:v>-5.5</c:v>
                </c:pt>
                <c:pt idx="327">
                  <c:v>-5.4000015258789063</c:v>
                </c:pt>
                <c:pt idx="328">
                  <c:v>-5.2999992370605469</c:v>
                </c:pt>
                <c:pt idx="329">
                  <c:v>-5.2000007629394531</c:v>
                </c:pt>
                <c:pt idx="330">
                  <c:v>-5.1000022888183594</c:v>
                </c:pt>
                <c:pt idx="331">
                  <c:v>-5</c:v>
                </c:pt>
                <c:pt idx="332">
                  <c:v>-4.9000015258789063</c:v>
                </c:pt>
                <c:pt idx="333">
                  <c:v>-4.7999992370605469</c:v>
                </c:pt>
                <c:pt idx="334">
                  <c:v>-4.7000007629394531</c:v>
                </c:pt>
                <c:pt idx="335">
                  <c:v>-4.6000022888183594</c:v>
                </c:pt>
                <c:pt idx="336">
                  <c:v>-4.5</c:v>
                </c:pt>
                <c:pt idx="337">
                  <c:v>-4.4000015258789063</c:v>
                </c:pt>
                <c:pt idx="338">
                  <c:v>-4.2999992370605469</c:v>
                </c:pt>
                <c:pt idx="339">
                  <c:v>-4.2000007629394531</c:v>
                </c:pt>
                <c:pt idx="340">
                  <c:v>-4.1000022888183594</c:v>
                </c:pt>
                <c:pt idx="341">
                  <c:v>-4</c:v>
                </c:pt>
                <c:pt idx="342">
                  <c:v>-3.9000015258789063</c:v>
                </c:pt>
                <c:pt idx="343">
                  <c:v>-3.7999992370605469</c:v>
                </c:pt>
                <c:pt idx="344">
                  <c:v>-3.7000007629394531</c:v>
                </c:pt>
                <c:pt idx="345">
                  <c:v>-3.6000022888183594</c:v>
                </c:pt>
                <c:pt idx="346">
                  <c:v>-3.5</c:v>
                </c:pt>
                <c:pt idx="347">
                  <c:v>-3.4000015258789063</c:v>
                </c:pt>
                <c:pt idx="348">
                  <c:v>-3.2999992370605469</c:v>
                </c:pt>
                <c:pt idx="349">
                  <c:v>-3.2000007629394531</c:v>
                </c:pt>
                <c:pt idx="350">
                  <c:v>-3.1000022888183594</c:v>
                </c:pt>
                <c:pt idx="351">
                  <c:v>-3</c:v>
                </c:pt>
                <c:pt idx="352">
                  <c:v>-2.9000015258789063</c:v>
                </c:pt>
                <c:pt idx="353">
                  <c:v>-2.7999992370605469</c:v>
                </c:pt>
                <c:pt idx="354">
                  <c:v>-2.7000007629394531</c:v>
                </c:pt>
                <c:pt idx="355">
                  <c:v>-2.6000022888183594</c:v>
                </c:pt>
                <c:pt idx="356">
                  <c:v>-2.5</c:v>
                </c:pt>
                <c:pt idx="357">
                  <c:v>-2.4000015258789063</c:v>
                </c:pt>
                <c:pt idx="358">
                  <c:v>-2.2999992370605469</c:v>
                </c:pt>
                <c:pt idx="359">
                  <c:v>-2.2000007629394531</c:v>
                </c:pt>
                <c:pt idx="360">
                  <c:v>-2.1000022888183594</c:v>
                </c:pt>
                <c:pt idx="361">
                  <c:v>-2</c:v>
                </c:pt>
                <c:pt idx="362">
                  <c:v>-1.9000015258789063</c:v>
                </c:pt>
                <c:pt idx="363">
                  <c:v>-1.7999992370605469</c:v>
                </c:pt>
                <c:pt idx="364">
                  <c:v>-1.7000007629394531</c:v>
                </c:pt>
                <c:pt idx="365">
                  <c:v>-1.6000022888183594</c:v>
                </c:pt>
                <c:pt idx="366">
                  <c:v>-1.5</c:v>
                </c:pt>
                <c:pt idx="367">
                  <c:v>-1.4000015258789063</c:v>
                </c:pt>
                <c:pt idx="368">
                  <c:v>-1.2999992370605469</c:v>
                </c:pt>
                <c:pt idx="369">
                  <c:v>-1.2000007629394531</c:v>
                </c:pt>
                <c:pt idx="370">
                  <c:v>-1.1000022888183594</c:v>
                </c:pt>
                <c:pt idx="371">
                  <c:v>-1</c:v>
                </c:pt>
                <c:pt idx="372">
                  <c:v>-0.90000152587890625</c:v>
                </c:pt>
                <c:pt idx="373">
                  <c:v>-0.79999923706054688</c:v>
                </c:pt>
                <c:pt idx="374">
                  <c:v>-0.70000076293945313</c:v>
                </c:pt>
                <c:pt idx="375">
                  <c:v>-0.60000228881835938</c:v>
                </c:pt>
                <c:pt idx="376">
                  <c:v>-0.5</c:v>
                </c:pt>
                <c:pt idx="377">
                  <c:v>-0.40000152587890625</c:v>
                </c:pt>
                <c:pt idx="378">
                  <c:v>-0.29999923706054688</c:v>
                </c:pt>
                <c:pt idx="379">
                  <c:v>-0.20000076293945313</c:v>
                </c:pt>
                <c:pt idx="380">
                  <c:v>-0.10000228881835938</c:v>
                </c:pt>
                <c:pt idx="381">
                  <c:v>0</c:v>
                </c:pt>
                <c:pt idx="382">
                  <c:v>9.999847412109375E-2</c:v>
                </c:pt>
                <c:pt idx="383">
                  <c:v>0.20000076293945313</c:v>
                </c:pt>
                <c:pt idx="384">
                  <c:v>0.29999923706054688</c:v>
                </c:pt>
                <c:pt idx="385">
                  <c:v>0.39999771118164063</c:v>
                </c:pt>
                <c:pt idx="386">
                  <c:v>0.5</c:v>
                </c:pt>
                <c:pt idx="387">
                  <c:v>0.59999847412109375</c:v>
                </c:pt>
                <c:pt idx="388">
                  <c:v>0.70000076293945313</c:v>
                </c:pt>
                <c:pt idx="389">
                  <c:v>0.79999923706054688</c:v>
                </c:pt>
                <c:pt idx="390">
                  <c:v>0.89999771118164063</c:v>
                </c:pt>
                <c:pt idx="391">
                  <c:v>1</c:v>
                </c:pt>
                <c:pt idx="392">
                  <c:v>1.0999984741210938</c:v>
                </c:pt>
                <c:pt idx="393">
                  <c:v>1.2000007629394531</c:v>
                </c:pt>
                <c:pt idx="394">
                  <c:v>1.2999992370605469</c:v>
                </c:pt>
                <c:pt idx="395">
                  <c:v>1.3999977111816406</c:v>
                </c:pt>
                <c:pt idx="396">
                  <c:v>1.5</c:v>
                </c:pt>
                <c:pt idx="397">
                  <c:v>1.5999984741210938</c:v>
                </c:pt>
                <c:pt idx="398">
                  <c:v>1.7000007629394531</c:v>
                </c:pt>
                <c:pt idx="399">
                  <c:v>1.7999992370605469</c:v>
                </c:pt>
                <c:pt idx="400">
                  <c:v>1.8999977111816406</c:v>
                </c:pt>
                <c:pt idx="401">
                  <c:v>2</c:v>
                </c:pt>
                <c:pt idx="402">
                  <c:v>2.0999984741210938</c:v>
                </c:pt>
                <c:pt idx="403">
                  <c:v>2.2000007629394531</c:v>
                </c:pt>
                <c:pt idx="404">
                  <c:v>2.2999992370605469</c:v>
                </c:pt>
                <c:pt idx="405">
                  <c:v>2.3999977111816406</c:v>
                </c:pt>
                <c:pt idx="406">
                  <c:v>2.5</c:v>
                </c:pt>
                <c:pt idx="407">
                  <c:v>2.5999984741210938</c:v>
                </c:pt>
                <c:pt idx="408">
                  <c:v>2.7000007629394531</c:v>
                </c:pt>
                <c:pt idx="409">
                  <c:v>2.7999992370605469</c:v>
                </c:pt>
                <c:pt idx="410">
                  <c:v>2.8999977111816406</c:v>
                </c:pt>
                <c:pt idx="411">
                  <c:v>3</c:v>
                </c:pt>
                <c:pt idx="412">
                  <c:v>3.0999984741210938</c:v>
                </c:pt>
                <c:pt idx="413">
                  <c:v>3.2000007629394531</c:v>
                </c:pt>
                <c:pt idx="414">
                  <c:v>3.2999992370605469</c:v>
                </c:pt>
                <c:pt idx="415">
                  <c:v>3.3999977111816406</c:v>
                </c:pt>
                <c:pt idx="416">
                  <c:v>3.5</c:v>
                </c:pt>
                <c:pt idx="417">
                  <c:v>3.5999984741210938</c:v>
                </c:pt>
                <c:pt idx="418">
                  <c:v>3.7000007629394531</c:v>
                </c:pt>
                <c:pt idx="419">
                  <c:v>3.7999992370605469</c:v>
                </c:pt>
                <c:pt idx="420">
                  <c:v>3.8999977111816406</c:v>
                </c:pt>
                <c:pt idx="421">
                  <c:v>4</c:v>
                </c:pt>
                <c:pt idx="422">
                  <c:v>4.0999984741210938</c:v>
                </c:pt>
                <c:pt idx="423">
                  <c:v>4.2000007629394531</c:v>
                </c:pt>
                <c:pt idx="424">
                  <c:v>4.2999992370605469</c:v>
                </c:pt>
                <c:pt idx="425">
                  <c:v>4.3999977111816406</c:v>
                </c:pt>
                <c:pt idx="426">
                  <c:v>4.5</c:v>
                </c:pt>
                <c:pt idx="427">
                  <c:v>4.5999984741210938</c:v>
                </c:pt>
                <c:pt idx="428">
                  <c:v>4.7000007629394531</c:v>
                </c:pt>
                <c:pt idx="429">
                  <c:v>4.7999992370605469</c:v>
                </c:pt>
                <c:pt idx="430">
                  <c:v>4.8999977111816406</c:v>
                </c:pt>
                <c:pt idx="431">
                  <c:v>5</c:v>
                </c:pt>
                <c:pt idx="432">
                  <c:v>5.0999984741210938</c:v>
                </c:pt>
                <c:pt idx="433">
                  <c:v>5.2000007629394531</c:v>
                </c:pt>
                <c:pt idx="434">
                  <c:v>5.2999992370605469</c:v>
                </c:pt>
                <c:pt idx="435">
                  <c:v>5.3999977111816406</c:v>
                </c:pt>
                <c:pt idx="436">
                  <c:v>5.5</c:v>
                </c:pt>
                <c:pt idx="437">
                  <c:v>5.5999984741210938</c:v>
                </c:pt>
                <c:pt idx="438">
                  <c:v>5.7000007629394531</c:v>
                </c:pt>
                <c:pt idx="439">
                  <c:v>5.7999992370605469</c:v>
                </c:pt>
                <c:pt idx="440">
                  <c:v>5.8999977111816406</c:v>
                </c:pt>
                <c:pt idx="441">
                  <c:v>6</c:v>
                </c:pt>
                <c:pt idx="442">
                  <c:v>6.0999984741210938</c:v>
                </c:pt>
                <c:pt idx="443">
                  <c:v>6.2000007629394531</c:v>
                </c:pt>
                <c:pt idx="444">
                  <c:v>6.2999992370605469</c:v>
                </c:pt>
                <c:pt idx="445">
                  <c:v>6.3999977111816406</c:v>
                </c:pt>
                <c:pt idx="446">
                  <c:v>6.5</c:v>
                </c:pt>
                <c:pt idx="447">
                  <c:v>6.5999984741210938</c:v>
                </c:pt>
                <c:pt idx="448">
                  <c:v>6.7000007629394531</c:v>
                </c:pt>
                <c:pt idx="449">
                  <c:v>6.7999992370605469</c:v>
                </c:pt>
                <c:pt idx="450">
                  <c:v>6.8999977111816406</c:v>
                </c:pt>
                <c:pt idx="451">
                  <c:v>7</c:v>
                </c:pt>
                <c:pt idx="452">
                  <c:v>7.0999984741210938</c:v>
                </c:pt>
                <c:pt idx="453">
                  <c:v>7.2000007629394531</c:v>
                </c:pt>
                <c:pt idx="454">
                  <c:v>7.2999992370605469</c:v>
                </c:pt>
                <c:pt idx="455">
                  <c:v>7.3999977111816406</c:v>
                </c:pt>
                <c:pt idx="456">
                  <c:v>7.5</c:v>
                </c:pt>
                <c:pt idx="457">
                  <c:v>7.5999984741210938</c:v>
                </c:pt>
                <c:pt idx="458">
                  <c:v>7.7000007629394531</c:v>
                </c:pt>
                <c:pt idx="459">
                  <c:v>7.7999992370605469</c:v>
                </c:pt>
                <c:pt idx="460">
                  <c:v>7.8999977111816406</c:v>
                </c:pt>
                <c:pt idx="461">
                  <c:v>8</c:v>
                </c:pt>
                <c:pt idx="462">
                  <c:v>8.0999984741210938</c:v>
                </c:pt>
                <c:pt idx="463">
                  <c:v>8.2000007629394531</c:v>
                </c:pt>
                <c:pt idx="464">
                  <c:v>8.2999992370605469</c:v>
                </c:pt>
                <c:pt idx="465">
                  <c:v>8.3999977111816406</c:v>
                </c:pt>
                <c:pt idx="466">
                  <c:v>8.5</c:v>
                </c:pt>
                <c:pt idx="467">
                  <c:v>8.5999984741210938</c:v>
                </c:pt>
                <c:pt idx="468">
                  <c:v>8.7000007629394531</c:v>
                </c:pt>
                <c:pt idx="469">
                  <c:v>8.7999992370605469</c:v>
                </c:pt>
                <c:pt idx="470">
                  <c:v>8.8999977111816406</c:v>
                </c:pt>
                <c:pt idx="471">
                  <c:v>9</c:v>
                </c:pt>
                <c:pt idx="472">
                  <c:v>9.0999984741210938</c:v>
                </c:pt>
                <c:pt idx="473">
                  <c:v>9.2000007629394531</c:v>
                </c:pt>
                <c:pt idx="474">
                  <c:v>9.2999992370605469</c:v>
                </c:pt>
                <c:pt idx="475">
                  <c:v>9.3999977111816406</c:v>
                </c:pt>
                <c:pt idx="476">
                  <c:v>9.5</c:v>
                </c:pt>
                <c:pt idx="477">
                  <c:v>9.5999984741210938</c:v>
                </c:pt>
                <c:pt idx="478">
                  <c:v>9.7000007629394531</c:v>
                </c:pt>
                <c:pt idx="479">
                  <c:v>9.7999992370605469</c:v>
                </c:pt>
                <c:pt idx="480">
                  <c:v>9.8999977111816406</c:v>
                </c:pt>
                <c:pt idx="481">
                  <c:v>10</c:v>
                </c:pt>
                <c:pt idx="482">
                  <c:v>10.099998474121094</c:v>
                </c:pt>
                <c:pt idx="483">
                  <c:v>10.200000762939453</c:v>
                </c:pt>
                <c:pt idx="484">
                  <c:v>10.299999237060547</c:v>
                </c:pt>
                <c:pt idx="485">
                  <c:v>10.399997711181641</c:v>
                </c:pt>
                <c:pt idx="486">
                  <c:v>10.5</c:v>
                </c:pt>
                <c:pt idx="487">
                  <c:v>10.599998474121094</c:v>
                </c:pt>
                <c:pt idx="488">
                  <c:v>10.700000762939453</c:v>
                </c:pt>
                <c:pt idx="489">
                  <c:v>10.799999237060547</c:v>
                </c:pt>
                <c:pt idx="490">
                  <c:v>10.899997711181641</c:v>
                </c:pt>
                <c:pt idx="491">
                  <c:v>11</c:v>
                </c:pt>
                <c:pt idx="492">
                  <c:v>11.099998474121094</c:v>
                </c:pt>
                <c:pt idx="493">
                  <c:v>11.200000762939453</c:v>
                </c:pt>
                <c:pt idx="494">
                  <c:v>11.299999237060547</c:v>
                </c:pt>
                <c:pt idx="495">
                  <c:v>11.399997711181641</c:v>
                </c:pt>
                <c:pt idx="496">
                  <c:v>11.5</c:v>
                </c:pt>
                <c:pt idx="497">
                  <c:v>11.599998474121094</c:v>
                </c:pt>
                <c:pt idx="498">
                  <c:v>11.700000762939453</c:v>
                </c:pt>
                <c:pt idx="499">
                  <c:v>11.799999237060547</c:v>
                </c:pt>
                <c:pt idx="500">
                  <c:v>11.899997711181641</c:v>
                </c:pt>
                <c:pt idx="501">
                  <c:v>12</c:v>
                </c:pt>
                <c:pt idx="502">
                  <c:v>12.099998474121094</c:v>
                </c:pt>
                <c:pt idx="503">
                  <c:v>12.200000762939453</c:v>
                </c:pt>
                <c:pt idx="504">
                  <c:v>12.299999237060547</c:v>
                </c:pt>
                <c:pt idx="505">
                  <c:v>12.399997711181641</c:v>
                </c:pt>
                <c:pt idx="506">
                  <c:v>12.5</c:v>
                </c:pt>
                <c:pt idx="507">
                  <c:v>12.599998474121094</c:v>
                </c:pt>
                <c:pt idx="508">
                  <c:v>12.700000762939453</c:v>
                </c:pt>
                <c:pt idx="509">
                  <c:v>12.799999237060547</c:v>
                </c:pt>
                <c:pt idx="510">
                  <c:v>12.899997711181641</c:v>
                </c:pt>
                <c:pt idx="511">
                  <c:v>13</c:v>
                </c:pt>
                <c:pt idx="512">
                  <c:v>13.099998474121094</c:v>
                </c:pt>
                <c:pt idx="513">
                  <c:v>13.200000762939453</c:v>
                </c:pt>
                <c:pt idx="514">
                  <c:v>13.299999237060547</c:v>
                </c:pt>
                <c:pt idx="515">
                  <c:v>13.399997711181641</c:v>
                </c:pt>
                <c:pt idx="516">
                  <c:v>13.5</c:v>
                </c:pt>
                <c:pt idx="517">
                  <c:v>13.599998474121094</c:v>
                </c:pt>
                <c:pt idx="518">
                  <c:v>13.700000762939453</c:v>
                </c:pt>
                <c:pt idx="519">
                  <c:v>13.799999237060547</c:v>
                </c:pt>
                <c:pt idx="520">
                  <c:v>13.899997711181641</c:v>
                </c:pt>
                <c:pt idx="521">
                  <c:v>14</c:v>
                </c:pt>
                <c:pt idx="522">
                  <c:v>14.099998474121094</c:v>
                </c:pt>
                <c:pt idx="523">
                  <c:v>14.200000762939453</c:v>
                </c:pt>
                <c:pt idx="524">
                  <c:v>14.299999237060547</c:v>
                </c:pt>
                <c:pt idx="525">
                  <c:v>14.399997711181641</c:v>
                </c:pt>
                <c:pt idx="526">
                  <c:v>14.5</c:v>
                </c:pt>
                <c:pt idx="527">
                  <c:v>14.599998474121094</c:v>
                </c:pt>
                <c:pt idx="528">
                  <c:v>14.700000762939453</c:v>
                </c:pt>
                <c:pt idx="529">
                  <c:v>14.799999237060547</c:v>
                </c:pt>
                <c:pt idx="530">
                  <c:v>14.899997711181641</c:v>
                </c:pt>
                <c:pt idx="531">
                  <c:v>15</c:v>
                </c:pt>
                <c:pt idx="532">
                  <c:v>15.099998474121094</c:v>
                </c:pt>
                <c:pt idx="533">
                  <c:v>15.200000762939453</c:v>
                </c:pt>
                <c:pt idx="534">
                  <c:v>15.299999237060547</c:v>
                </c:pt>
                <c:pt idx="535">
                  <c:v>15.399997711181641</c:v>
                </c:pt>
                <c:pt idx="536">
                  <c:v>15.5</c:v>
                </c:pt>
                <c:pt idx="537">
                  <c:v>15.599998474121094</c:v>
                </c:pt>
                <c:pt idx="538">
                  <c:v>15.700000762939453</c:v>
                </c:pt>
                <c:pt idx="539">
                  <c:v>15.799999237060547</c:v>
                </c:pt>
                <c:pt idx="540">
                  <c:v>15.899997711181641</c:v>
                </c:pt>
                <c:pt idx="541">
                  <c:v>16</c:v>
                </c:pt>
                <c:pt idx="542">
                  <c:v>16.099998474121094</c:v>
                </c:pt>
                <c:pt idx="543">
                  <c:v>16.200000762939453</c:v>
                </c:pt>
                <c:pt idx="544">
                  <c:v>16.299999237060547</c:v>
                </c:pt>
                <c:pt idx="545">
                  <c:v>16.399997711181641</c:v>
                </c:pt>
                <c:pt idx="546">
                  <c:v>16.5</c:v>
                </c:pt>
                <c:pt idx="547">
                  <c:v>16.599998474121094</c:v>
                </c:pt>
                <c:pt idx="548">
                  <c:v>16.700000762939453</c:v>
                </c:pt>
                <c:pt idx="549">
                  <c:v>16.799999237060547</c:v>
                </c:pt>
                <c:pt idx="550">
                  <c:v>16.899997711181641</c:v>
                </c:pt>
                <c:pt idx="551">
                  <c:v>17</c:v>
                </c:pt>
                <c:pt idx="552">
                  <c:v>17.099998474121094</c:v>
                </c:pt>
                <c:pt idx="553">
                  <c:v>17.200000762939453</c:v>
                </c:pt>
                <c:pt idx="554">
                  <c:v>17.299999237060547</c:v>
                </c:pt>
                <c:pt idx="555">
                  <c:v>17.399997711181641</c:v>
                </c:pt>
                <c:pt idx="556">
                  <c:v>17.5</c:v>
                </c:pt>
                <c:pt idx="557">
                  <c:v>17.599998474121094</c:v>
                </c:pt>
                <c:pt idx="558">
                  <c:v>17.700000762939453</c:v>
                </c:pt>
                <c:pt idx="559">
                  <c:v>17.799999237060547</c:v>
                </c:pt>
                <c:pt idx="560">
                  <c:v>17.899997711181641</c:v>
                </c:pt>
                <c:pt idx="561">
                  <c:v>18</c:v>
                </c:pt>
                <c:pt idx="562">
                  <c:v>18.099998474121094</c:v>
                </c:pt>
                <c:pt idx="563">
                  <c:v>18.200000762939453</c:v>
                </c:pt>
                <c:pt idx="564">
                  <c:v>18.299999237060547</c:v>
                </c:pt>
                <c:pt idx="565">
                  <c:v>18.399997711181641</c:v>
                </c:pt>
                <c:pt idx="566">
                  <c:v>18.5</c:v>
                </c:pt>
                <c:pt idx="567">
                  <c:v>18.599998474121094</c:v>
                </c:pt>
                <c:pt idx="568">
                  <c:v>18.700000762939453</c:v>
                </c:pt>
                <c:pt idx="569">
                  <c:v>18.799999237060547</c:v>
                </c:pt>
                <c:pt idx="570">
                  <c:v>18.899997711181641</c:v>
                </c:pt>
                <c:pt idx="571">
                  <c:v>19</c:v>
                </c:pt>
                <c:pt idx="572">
                  <c:v>19.099998474121094</c:v>
                </c:pt>
                <c:pt idx="573">
                  <c:v>19.200000762939453</c:v>
                </c:pt>
                <c:pt idx="574">
                  <c:v>19.299999237060547</c:v>
                </c:pt>
                <c:pt idx="575">
                  <c:v>19.399997711181641</c:v>
                </c:pt>
                <c:pt idx="576">
                  <c:v>19.5</c:v>
                </c:pt>
                <c:pt idx="577">
                  <c:v>19.599998474121094</c:v>
                </c:pt>
                <c:pt idx="578">
                  <c:v>19.700000762939453</c:v>
                </c:pt>
                <c:pt idx="579">
                  <c:v>19.799999237060547</c:v>
                </c:pt>
                <c:pt idx="580">
                  <c:v>19.899997711181641</c:v>
                </c:pt>
                <c:pt idx="581">
                  <c:v>20</c:v>
                </c:pt>
                <c:pt idx="582">
                  <c:v>20.099998474121094</c:v>
                </c:pt>
                <c:pt idx="583">
                  <c:v>20.200000762939453</c:v>
                </c:pt>
                <c:pt idx="584">
                  <c:v>20.299999237060547</c:v>
                </c:pt>
                <c:pt idx="585">
                  <c:v>20.399997711181641</c:v>
                </c:pt>
                <c:pt idx="586">
                  <c:v>20.5</c:v>
                </c:pt>
                <c:pt idx="587">
                  <c:v>20.599998474121094</c:v>
                </c:pt>
                <c:pt idx="588">
                  <c:v>20.700000762939453</c:v>
                </c:pt>
                <c:pt idx="589">
                  <c:v>20.799999237060547</c:v>
                </c:pt>
                <c:pt idx="590">
                  <c:v>20.899997711181641</c:v>
                </c:pt>
                <c:pt idx="591">
                  <c:v>21</c:v>
                </c:pt>
                <c:pt idx="592">
                  <c:v>21.099998474121094</c:v>
                </c:pt>
                <c:pt idx="593">
                  <c:v>21.200000762939453</c:v>
                </c:pt>
                <c:pt idx="594">
                  <c:v>21.299999237060547</c:v>
                </c:pt>
                <c:pt idx="595">
                  <c:v>21.399997711181641</c:v>
                </c:pt>
                <c:pt idx="596">
                  <c:v>21.5</c:v>
                </c:pt>
                <c:pt idx="597">
                  <c:v>21.599998474121094</c:v>
                </c:pt>
                <c:pt idx="598">
                  <c:v>21.700000762939453</c:v>
                </c:pt>
                <c:pt idx="599">
                  <c:v>21.799999237060547</c:v>
                </c:pt>
                <c:pt idx="600">
                  <c:v>21.899997711181641</c:v>
                </c:pt>
                <c:pt idx="601">
                  <c:v>22</c:v>
                </c:pt>
                <c:pt idx="602">
                  <c:v>22.099998474121094</c:v>
                </c:pt>
                <c:pt idx="603">
                  <c:v>22.200000762939453</c:v>
                </c:pt>
                <c:pt idx="604">
                  <c:v>22.299999237060547</c:v>
                </c:pt>
                <c:pt idx="605">
                  <c:v>22.399997711181641</c:v>
                </c:pt>
                <c:pt idx="606">
                  <c:v>22.5</c:v>
                </c:pt>
                <c:pt idx="607">
                  <c:v>22.599998474121094</c:v>
                </c:pt>
                <c:pt idx="608">
                  <c:v>22.700000762939453</c:v>
                </c:pt>
                <c:pt idx="609">
                  <c:v>22.799999237060547</c:v>
                </c:pt>
                <c:pt idx="610">
                  <c:v>22.899997711181641</c:v>
                </c:pt>
                <c:pt idx="611">
                  <c:v>23</c:v>
                </c:pt>
                <c:pt idx="612">
                  <c:v>23.099998474121094</c:v>
                </c:pt>
                <c:pt idx="613">
                  <c:v>23.200000762939453</c:v>
                </c:pt>
                <c:pt idx="614">
                  <c:v>23.299999237060547</c:v>
                </c:pt>
                <c:pt idx="615">
                  <c:v>23.399997711181641</c:v>
                </c:pt>
                <c:pt idx="616">
                  <c:v>23.5</c:v>
                </c:pt>
                <c:pt idx="617">
                  <c:v>23.599998474121094</c:v>
                </c:pt>
                <c:pt idx="618">
                  <c:v>23.700000762939453</c:v>
                </c:pt>
                <c:pt idx="619">
                  <c:v>23.799999237060547</c:v>
                </c:pt>
                <c:pt idx="620">
                  <c:v>23.899997711181641</c:v>
                </c:pt>
                <c:pt idx="621">
                  <c:v>24</c:v>
                </c:pt>
                <c:pt idx="622">
                  <c:v>24.099998474121094</c:v>
                </c:pt>
                <c:pt idx="623">
                  <c:v>24.200000762939453</c:v>
                </c:pt>
                <c:pt idx="624">
                  <c:v>24.299999237060547</c:v>
                </c:pt>
                <c:pt idx="625">
                  <c:v>24.399997711181641</c:v>
                </c:pt>
                <c:pt idx="626">
                  <c:v>24.5</c:v>
                </c:pt>
                <c:pt idx="627">
                  <c:v>24.599998474121094</c:v>
                </c:pt>
                <c:pt idx="628">
                  <c:v>24.700000762939453</c:v>
                </c:pt>
                <c:pt idx="629">
                  <c:v>24.799999237060547</c:v>
                </c:pt>
                <c:pt idx="630">
                  <c:v>24.899997711181641</c:v>
                </c:pt>
                <c:pt idx="631">
                  <c:v>25</c:v>
                </c:pt>
                <c:pt idx="632">
                  <c:v>25.099998474121094</c:v>
                </c:pt>
                <c:pt idx="633">
                  <c:v>25.200000762939453</c:v>
                </c:pt>
                <c:pt idx="634">
                  <c:v>25.299999237060547</c:v>
                </c:pt>
                <c:pt idx="635">
                  <c:v>25.399997711181641</c:v>
                </c:pt>
                <c:pt idx="636">
                  <c:v>25.5</c:v>
                </c:pt>
                <c:pt idx="637">
                  <c:v>25.599998474121094</c:v>
                </c:pt>
                <c:pt idx="638">
                  <c:v>25.700000762939453</c:v>
                </c:pt>
                <c:pt idx="639">
                  <c:v>25.799999237060547</c:v>
                </c:pt>
                <c:pt idx="640">
                  <c:v>25.899997711181641</c:v>
                </c:pt>
                <c:pt idx="641">
                  <c:v>25.999996185302734</c:v>
                </c:pt>
                <c:pt idx="642">
                  <c:v>26.100002288818359</c:v>
                </c:pt>
                <c:pt idx="643">
                  <c:v>26.200000762939453</c:v>
                </c:pt>
                <c:pt idx="644">
                  <c:v>26.299999237060547</c:v>
                </c:pt>
                <c:pt idx="645">
                  <c:v>26.399997711181641</c:v>
                </c:pt>
                <c:pt idx="646">
                  <c:v>26.499996185302734</c:v>
                </c:pt>
                <c:pt idx="647">
                  <c:v>26.600002288818359</c:v>
                </c:pt>
                <c:pt idx="648">
                  <c:v>26.700000762939453</c:v>
                </c:pt>
                <c:pt idx="649">
                  <c:v>26.799999237060547</c:v>
                </c:pt>
                <c:pt idx="650">
                  <c:v>26.899997711181641</c:v>
                </c:pt>
                <c:pt idx="651">
                  <c:v>26.999996185302734</c:v>
                </c:pt>
                <c:pt idx="652">
                  <c:v>27.100002288818359</c:v>
                </c:pt>
                <c:pt idx="653">
                  <c:v>27.200000762939453</c:v>
                </c:pt>
                <c:pt idx="654">
                  <c:v>27.299999237060547</c:v>
                </c:pt>
                <c:pt idx="655">
                  <c:v>27.399997711181641</c:v>
                </c:pt>
                <c:pt idx="656">
                  <c:v>27.499996185302734</c:v>
                </c:pt>
                <c:pt idx="657">
                  <c:v>27.600002288818359</c:v>
                </c:pt>
                <c:pt idx="658">
                  <c:v>27.700000762939453</c:v>
                </c:pt>
                <c:pt idx="659">
                  <c:v>27.799999237060547</c:v>
                </c:pt>
                <c:pt idx="660">
                  <c:v>27.899997711181641</c:v>
                </c:pt>
                <c:pt idx="661">
                  <c:v>27.999996185302734</c:v>
                </c:pt>
                <c:pt idx="662">
                  <c:v>28.100002288818359</c:v>
                </c:pt>
                <c:pt idx="663">
                  <c:v>28.200000762939453</c:v>
                </c:pt>
                <c:pt idx="664">
                  <c:v>28.299999237060547</c:v>
                </c:pt>
                <c:pt idx="665">
                  <c:v>28.399997711181641</c:v>
                </c:pt>
                <c:pt idx="666">
                  <c:v>28.499996185302734</c:v>
                </c:pt>
                <c:pt idx="667">
                  <c:v>28.600002288818359</c:v>
                </c:pt>
                <c:pt idx="668">
                  <c:v>28.700000762939453</c:v>
                </c:pt>
                <c:pt idx="669">
                  <c:v>28.799999237060547</c:v>
                </c:pt>
                <c:pt idx="670">
                  <c:v>28.899997711181641</c:v>
                </c:pt>
                <c:pt idx="671">
                  <c:v>28.999996185302734</c:v>
                </c:pt>
                <c:pt idx="672">
                  <c:v>29.100002288818359</c:v>
                </c:pt>
                <c:pt idx="673">
                  <c:v>29.200000762939453</c:v>
                </c:pt>
                <c:pt idx="674">
                  <c:v>29.299999237060547</c:v>
                </c:pt>
                <c:pt idx="675">
                  <c:v>29.399997711181641</c:v>
                </c:pt>
                <c:pt idx="676">
                  <c:v>29.499996185302734</c:v>
                </c:pt>
                <c:pt idx="677">
                  <c:v>29.600002288818359</c:v>
                </c:pt>
                <c:pt idx="678">
                  <c:v>29.700000762939453</c:v>
                </c:pt>
                <c:pt idx="679">
                  <c:v>29.799999237060547</c:v>
                </c:pt>
                <c:pt idx="680">
                  <c:v>29.899997711181641</c:v>
                </c:pt>
                <c:pt idx="681">
                  <c:v>29.999996185302734</c:v>
                </c:pt>
                <c:pt idx="682">
                  <c:v>30.100002288818359</c:v>
                </c:pt>
                <c:pt idx="683">
                  <c:v>30.200000762939453</c:v>
                </c:pt>
                <c:pt idx="684">
                  <c:v>30.299999237060547</c:v>
                </c:pt>
                <c:pt idx="685">
                  <c:v>30.399997711181641</c:v>
                </c:pt>
                <c:pt idx="686">
                  <c:v>30.499996185302734</c:v>
                </c:pt>
                <c:pt idx="687">
                  <c:v>30.600002288818359</c:v>
                </c:pt>
                <c:pt idx="688">
                  <c:v>30.700000762939453</c:v>
                </c:pt>
                <c:pt idx="689">
                  <c:v>30.799999237060547</c:v>
                </c:pt>
                <c:pt idx="690">
                  <c:v>30.899997711181641</c:v>
                </c:pt>
                <c:pt idx="691">
                  <c:v>30.999996185302734</c:v>
                </c:pt>
                <c:pt idx="692">
                  <c:v>31.100002288818359</c:v>
                </c:pt>
                <c:pt idx="693">
                  <c:v>31.200000762939453</c:v>
                </c:pt>
                <c:pt idx="694">
                  <c:v>31.299999237060547</c:v>
                </c:pt>
                <c:pt idx="695">
                  <c:v>31.399997711181641</c:v>
                </c:pt>
                <c:pt idx="696">
                  <c:v>31.499996185302734</c:v>
                </c:pt>
                <c:pt idx="697">
                  <c:v>31.600002288818359</c:v>
                </c:pt>
                <c:pt idx="698">
                  <c:v>31.700000762939453</c:v>
                </c:pt>
                <c:pt idx="699">
                  <c:v>31.799999237060547</c:v>
                </c:pt>
                <c:pt idx="700">
                  <c:v>31.899997711181641</c:v>
                </c:pt>
                <c:pt idx="701">
                  <c:v>31.999996185302734</c:v>
                </c:pt>
                <c:pt idx="702">
                  <c:v>32.100002288818359</c:v>
                </c:pt>
                <c:pt idx="703">
                  <c:v>32.200000762939453</c:v>
                </c:pt>
                <c:pt idx="704">
                  <c:v>32.299999237060547</c:v>
                </c:pt>
                <c:pt idx="705">
                  <c:v>32.399997711181641</c:v>
                </c:pt>
                <c:pt idx="706">
                  <c:v>32.499996185302734</c:v>
                </c:pt>
                <c:pt idx="707">
                  <c:v>32.600002288818359</c:v>
                </c:pt>
                <c:pt idx="708">
                  <c:v>32.700000762939453</c:v>
                </c:pt>
                <c:pt idx="709">
                  <c:v>32.799999237060547</c:v>
                </c:pt>
                <c:pt idx="710">
                  <c:v>32.899997711181641</c:v>
                </c:pt>
                <c:pt idx="711">
                  <c:v>32.999996185302734</c:v>
                </c:pt>
                <c:pt idx="712">
                  <c:v>33.100002288818359</c:v>
                </c:pt>
                <c:pt idx="713">
                  <c:v>33.200000762939453</c:v>
                </c:pt>
                <c:pt idx="714">
                  <c:v>33.299999237060547</c:v>
                </c:pt>
                <c:pt idx="715">
                  <c:v>33.399997711181641</c:v>
                </c:pt>
                <c:pt idx="716">
                  <c:v>33.499996185302734</c:v>
                </c:pt>
                <c:pt idx="717">
                  <c:v>33.600002288818359</c:v>
                </c:pt>
                <c:pt idx="718">
                  <c:v>33.700000762939453</c:v>
                </c:pt>
                <c:pt idx="719">
                  <c:v>33.799999237060547</c:v>
                </c:pt>
                <c:pt idx="720">
                  <c:v>33.899997711181641</c:v>
                </c:pt>
                <c:pt idx="721">
                  <c:v>33.999996185302734</c:v>
                </c:pt>
                <c:pt idx="722">
                  <c:v>34.100002288818359</c:v>
                </c:pt>
                <c:pt idx="723">
                  <c:v>34.200000762939453</c:v>
                </c:pt>
                <c:pt idx="724">
                  <c:v>34.299999237060547</c:v>
                </c:pt>
                <c:pt idx="725">
                  <c:v>34.399997711181641</c:v>
                </c:pt>
                <c:pt idx="726">
                  <c:v>34.499996185302734</c:v>
                </c:pt>
                <c:pt idx="727">
                  <c:v>34.600002288818359</c:v>
                </c:pt>
                <c:pt idx="728">
                  <c:v>34.700000762939453</c:v>
                </c:pt>
                <c:pt idx="729">
                  <c:v>34.799999237060547</c:v>
                </c:pt>
                <c:pt idx="730">
                  <c:v>34.899997711181641</c:v>
                </c:pt>
                <c:pt idx="731">
                  <c:v>34.999996185302734</c:v>
                </c:pt>
                <c:pt idx="732">
                  <c:v>35.100002288818359</c:v>
                </c:pt>
                <c:pt idx="733">
                  <c:v>35.200000762939453</c:v>
                </c:pt>
                <c:pt idx="734">
                  <c:v>35.299999237060547</c:v>
                </c:pt>
                <c:pt idx="735">
                  <c:v>35.399997711181641</c:v>
                </c:pt>
                <c:pt idx="736">
                  <c:v>35.499996185302734</c:v>
                </c:pt>
                <c:pt idx="737">
                  <c:v>35.600002288818359</c:v>
                </c:pt>
                <c:pt idx="738">
                  <c:v>35.700000762939453</c:v>
                </c:pt>
                <c:pt idx="739">
                  <c:v>35.799999237060547</c:v>
                </c:pt>
                <c:pt idx="740">
                  <c:v>35.899997711181641</c:v>
                </c:pt>
                <c:pt idx="741">
                  <c:v>35.999996185302734</c:v>
                </c:pt>
                <c:pt idx="742">
                  <c:v>36.100002288818359</c:v>
                </c:pt>
                <c:pt idx="743">
                  <c:v>36.200000762939453</c:v>
                </c:pt>
                <c:pt idx="744">
                  <c:v>36.299999237060547</c:v>
                </c:pt>
                <c:pt idx="745">
                  <c:v>36.399997711181641</c:v>
                </c:pt>
                <c:pt idx="746">
                  <c:v>36.499996185302734</c:v>
                </c:pt>
                <c:pt idx="747">
                  <c:v>36.600002288818359</c:v>
                </c:pt>
                <c:pt idx="748">
                  <c:v>36.700000762939453</c:v>
                </c:pt>
                <c:pt idx="749">
                  <c:v>36.799999237060547</c:v>
                </c:pt>
                <c:pt idx="750">
                  <c:v>36.899997711181641</c:v>
                </c:pt>
                <c:pt idx="751">
                  <c:v>36.999996185302734</c:v>
                </c:pt>
                <c:pt idx="752">
                  <c:v>37.100002288818359</c:v>
                </c:pt>
                <c:pt idx="753">
                  <c:v>37.200000762939453</c:v>
                </c:pt>
                <c:pt idx="754">
                  <c:v>37.299999237060547</c:v>
                </c:pt>
                <c:pt idx="755">
                  <c:v>37.399997711181641</c:v>
                </c:pt>
                <c:pt idx="756">
                  <c:v>37.499996185302734</c:v>
                </c:pt>
                <c:pt idx="757">
                  <c:v>37.600002288818359</c:v>
                </c:pt>
                <c:pt idx="758">
                  <c:v>37.700000762939453</c:v>
                </c:pt>
                <c:pt idx="759">
                  <c:v>37.799999237060547</c:v>
                </c:pt>
                <c:pt idx="760">
                  <c:v>37.899997711181641</c:v>
                </c:pt>
                <c:pt idx="761">
                  <c:v>37.999996185302734</c:v>
                </c:pt>
                <c:pt idx="762">
                  <c:v>38.100002288818359</c:v>
                </c:pt>
                <c:pt idx="763">
                  <c:v>38.200000762939453</c:v>
                </c:pt>
                <c:pt idx="764">
                  <c:v>38.299999237060547</c:v>
                </c:pt>
                <c:pt idx="765">
                  <c:v>38.399997711181641</c:v>
                </c:pt>
                <c:pt idx="766">
                  <c:v>38.499996185302734</c:v>
                </c:pt>
                <c:pt idx="767">
                  <c:v>38.600002288818359</c:v>
                </c:pt>
                <c:pt idx="768">
                  <c:v>38.700000762939453</c:v>
                </c:pt>
                <c:pt idx="769">
                  <c:v>38.799999237060547</c:v>
                </c:pt>
                <c:pt idx="770">
                  <c:v>38.899997711181641</c:v>
                </c:pt>
                <c:pt idx="771">
                  <c:v>38.999996185302734</c:v>
                </c:pt>
                <c:pt idx="772">
                  <c:v>39.100002288818359</c:v>
                </c:pt>
                <c:pt idx="773">
                  <c:v>39.200000762939453</c:v>
                </c:pt>
                <c:pt idx="774">
                  <c:v>39.299999237060547</c:v>
                </c:pt>
                <c:pt idx="775">
                  <c:v>39.399997711181641</c:v>
                </c:pt>
                <c:pt idx="776">
                  <c:v>39.499996185302734</c:v>
                </c:pt>
                <c:pt idx="777">
                  <c:v>39.600002288818359</c:v>
                </c:pt>
                <c:pt idx="778">
                  <c:v>39.700000762939453</c:v>
                </c:pt>
                <c:pt idx="779">
                  <c:v>39.799999237060547</c:v>
                </c:pt>
                <c:pt idx="780">
                  <c:v>39.899997711181641</c:v>
                </c:pt>
                <c:pt idx="781">
                  <c:v>39.999996185302734</c:v>
                </c:pt>
                <c:pt idx="782">
                  <c:v>40.100002288818359</c:v>
                </c:pt>
                <c:pt idx="783">
                  <c:v>40.200000762939453</c:v>
                </c:pt>
                <c:pt idx="784">
                  <c:v>40.299999237060547</c:v>
                </c:pt>
                <c:pt idx="785">
                  <c:v>40.399997711181641</c:v>
                </c:pt>
                <c:pt idx="786">
                  <c:v>40.499996185302734</c:v>
                </c:pt>
                <c:pt idx="787">
                  <c:v>40.600002288818359</c:v>
                </c:pt>
                <c:pt idx="788">
                  <c:v>40.700000762939453</c:v>
                </c:pt>
                <c:pt idx="789">
                  <c:v>40.799999237060547</c:v>
                </c:pt>
                <c:pt idx="790">
                  <c:v>40.899997711181641</c:v>
                </c:pt>
                <c:pt idx="791">
                  <c:v>40.999996185302734</c:v>
                </c:pt>
                <c:pt idx="792">
                  <c:v>41.100002288818359</c:v>
                </c:pt>
                <c:pt idx="793">
                  <c:v>41.200000762939453</c:v>
                </c:pt>
                <c:pt idx="794">
                  <c:v>41.299999237060547</c:v>
                </c:pt>
                <c:pt idx="795">
                  <c:v>41.399997711181641</c:v>
                </c:pt>
                <c:pt idx="796">
                  <c:v>41.499996185302734</c:v>
                </c:pt>
                <c:pt idx="797">
                  <c:v>41.600002288818359</c:v>
                </c:pt>
                <c:pt idx="798">
                  <c:v>41.700000762939453</c:v>
                </c:pt>
                <c:pt idx="799">
                  <c:v>41.799999237060547</c:v>
                </c:pt>
                <c:pt idx="800">
                  <c:v>41.899997711181641</c:v>
                </c:pt>
                <c:pt idx="801">
                  <c:v>41.999996185302734</c:v>
                </c:pt>
                <c:pt idx="802">
                  <c:v>42.100002288818359</c:v>
                </c:pt>
                <c:pt idx="803">
                  <c:v>42.200000762939453</c:v>
                </c:pt>
                <c:pt idx="804">
                  <c:v>42.299999237060547</c:v>
                </c:pt>
                <c:pt idx="805">
                  <c:v>42.399997711181641</c:v>
                </c:pt>
                <c:pt idx="806">
                  <c:v>42.499996185302734</c:v>
                </c:pt>
                <c:pt idx="807">
                  <c:v>42.600002288818359</c:v>
                </c:pt>
                <c:pt idx="808">
                  <c:v>42.700000762939453</c:v>
                </c:pt>
                <c:pt idx="809">
                  <c:v>42.799999237060547</c:v>
                </c:pt>
                <c:pt idx="810">
                  <c:v>42.899997711181641</c:v>
                </c:pt>
                <c:pt idx="811">
                  <c:v>42.999996185302734</c:v>
                </c:pt>
                <c:pt idx="812">
                  <c:v>43.100002288818359</c:v>
                </c:pt>
                <c:pt idx="813">
                  <c:v>43.200000762939453</c:v>
                </c:pt>
                <c:pt idx="814">
                  <c:v>43.299999237060547</c:v>
                </c:pt>
                <c:pt idx="815">
                  <c:v>43.399997711181641</c:v>
                </c:pt>
                <c:pt idx="816">
                  <c:v>43.499996185302734</c:v>
                </c:pt>
                <c:pt idx="817">
                  <c:v>43.600002288818359</c:v>
                </c:pt>
                <c:pt idx="818">
                  <c:v>43.700000762939453</c:v>
                </c:pt>
                <c:pt idx="819">
                  <c:v>43.799999237060547</c:v>
                </c:pt>
                <c:pt idx="820">
                  <c:v>43.899997711181641</c:v>
                </c:pt>
                <c:pt idx="821">
                  <c:v>43.999996185302734</c:v>
                </c:pt>
                <c:pt idx="822">
                  <c:v>44.100002288818359</c:v>
                </c:pt>
                <c:pt idx="823">
                  <c:v>44.200000762939453</c:v>
                </c:pt>
                <c:pt idx="824">
                  <c:v>44.299999237060547</c:v>
                </c:pt>
                <c:pt idx="825">
                  <c:v>44.399997711181641</c:v>
                </c:pt>
                <c:pt idx="826">
                  <c:v>44.499996185302734</c:v>
                </c:pt>
                <c:pt idx="827">
                  <c:v>44.600002288818359</c:v>
                </c:pt>
                <c:pt idx="828">
                  <c:v>44.700000762939453</c:v>
                </c:pt>
                <c:pt idx="829">
                  <c:v>44.799999237060547</c:v>
                </c:pt>
                <c:pt idx="830">
                  <c:v>44.899997711181641</c:v>
                </c:pt>
                <c:pt idx="831">
                  <c:v>44.999996185302734</c:v>
                </c:pt>
                <c:pt idx="832">
                  <c:v>45.100002288818359</c:v>
                </c:pt>
                <c:pt idx="833">
                  <c:v>45.200000762939453</c:v>
                </c:pt>
                <c:pt idx="834">
                  <c:v>45.299999237060547</c:v>
                </c:pt>
                <c:pt idx="835">
                  <c:v>45.399997711181641</c:v>
                </c:pt>
                <c:pt idx="836">
                  <c:v>45.499996185302734</c:v>
                </c:pt>
                <c:pt idx="837">
                  <c:v>45.600002288818359</c:v>
                </c:pt>
                <c:pt idx="838">
                  <c:v>45.700000762939453</c:v>
                </c:pt>
                <c:pt idx="839">
                  <c:v>45.799999237060547</c:v>
                </c:pt>
                <c:pt idx="840">
                  <c:v>45.899997711181641</c:v>
                </c:pt>
                <c:pt idx="841">
                  <c:v>45.999996185302734</c:v>
                </c:pt>
                <c:pt idx="842">
                  <c:v>46.100002288818359</c:v>
                </c:pt>
                <c:pt idx="843">
                  <c:v>46.200000762939453</c:v>
                </c:pt>
                <c:pt idx="844">
                  <c:v>46.299999237060547</c:v>
                </c:pt>
                <c:pt idx="845">
                  <c:v>46.399997711181641</c:v>
                </c:pt>
                <c:pt idx="846">
                  <c:v>46.499996185302734</c:v>
                </c:pt>
                <c:pt idx="847">
                  <c:v>46.600002288818359</c:v>
                </c:pt>
                <c:pt idx="848">
                  <c:v>46.700000762939453</c:v>
                </c:pt>
                <c:pt idx="849">
                  <c:v>46.799999237060547</c:v>
                </c:pt>
                <c:pt idx="850">
                  <c:v>46.899997711181641</c:v>
                </c:pt>
                <c:pt idx="851">
                  <c:v>46.999996185302734</c:v>
                </c:pt>
                <c:pt idx="852">
                  <c:v>47.100002288818359</c:v>
                </c:pt>
                <c:pt idx="853">
                  <c:v>47.200000762939453</c:v>
                </c:pt>
                <c:pt idx="854">
                  <c:v>47.299999237060547</c:v>
                </c:pt>
                <c:pt idx="855">
                  <c:v>47.399997711181641</c:v>
                </c:pt>
                <c:pt idx="856">
                  <c:v>47.499996185302734</c:v>
                </c:pt>
                <c:pt idx="857">
                  <c:v>47.600002288818359</c:v>
                </c:pt>
                <c:pt idx="858">
                  <c:v>47.700000762939453</c:v>
                </c:pt>
                <c:pt idx="859">
                  <c:v>47.799999237060547</c:v>
                </c:pt>
                <c:pt idx="860">
                  <c:v>47.899997711181641</c:v>
                </c:pt>
                <c:pt idx="861">
                  <c:v>47.999996185302734</c:v>
                </c:pt>
                <c:pt idx="862">
                  <c:v>48.100002288818359</c:v>
                </c:pt>
                <c:pt idx="863">
                  <c:v>48.200000762939453</c:v>
                </c:pt>
                <c:pt idx="864">
                  <c:v>48.299999237060547</c:v>
                </c:pt>
                <c:pt idx="865">
                  <c:v>48.399997711181641</c:v>
                </c:pt>
                <c:pt idx="866">
                  <c:v>48.499996185302734</c:v>
                </c:pt>
                <c:pt idx="867">
                  <c:v>48.600002288818359</c:v>
                </c:pt>
                <c:pt idx="868">
                  <c:v>48.700000762939453</c:v>
                </c:pt>
                <c:pt idx="869">
                  <c:v>48.799999237060547</c:v>
                </c:pt>
                <c:pt idx="870">
                  <c:v>48.899997711181641</c:v>
                </c:pt>
                <c:pt idx="871">
                  <c:v>48.999996185302734</c:v>
                </c:pt>
                <c:pt idx="872">
                  <c:v>49.100002288818359</c:v>
                </c:pt>
                <c:pt idx="873">
                  <c:v>49.200000762939453</c:v>
                </c:pt>
                <c:pt idx="874">
                  <c:v>49.299999237060547</c:v>
                </c:pt>
                <c:pt idx="875">
                  <c:v>49.399997711181641</c:v>
                </c:pt>
                <c:pt idx="876">
                  <c:v>49.499996185302734</c:v>
                </c:pt>
                <c:pt idx="877">
                  <c:v>49.600002288818359</c:v>
                </c:pt>
                <c:pt idx="878">
                  <c:v>49.700000762939453</c:v>
                </c:pt>
                <c:pt idx="879">
                  <c:v>49.799999237060547</c:v>
                </c:pt>
                <c:pt idx="880">
                  <c:v>49.899997711181641</c:v>
                </c:pt>
                <c:pt idx="881">
                  <c:v>49.999996185302734</c:v>
                </c:pt>
                <c:pt idx="882">
                  <c:v>50.100002288818359</c:v>
                </c:pt>
                <c:pt idx="883">
                  <c:v>50.200000762939453</c:v>
                </c:pt>
                <c:pt idx="884">
                  <c:v>50.299999237060547</c:v>
                </c:pt>
                <c:pt idx="885">
                  <c:v>50.399997711181641</c:v>
                </c:pt>
                <c:pt idx="886">
                  <c:v>50.499996185302734</c:v>
                </c:pt>
                <c:pt idx="887">
                  <c:v>50.600002288818359</c:v>
                </c:pt>
                <c:pt idx="888">
                  <c:v>50.700000762939453</c:v>
                </c:pt>
                <c:pt idx="889">
                  <c:v>50.799999237060547</c:v>
                </c:pt>
                <c:pt idx="890">
                  <c:v>50.899997711181641</c:v>
                </c:pt>
                <c:pt idx="891">
                  <c:v>50.999996185302734</c:v>
                </c:pt>
                <c:pt idx="892">
                  <c:v>51.100002288818359</c:v>
                </c:pt>
                <c:pt idx="893">
                  <c:v>51.200000762939453</c:v>
                </c:pt>
                <c:pt idx="894">
                  <c:v>51.299999237060547</c:v>
                </c:pt>
                <c:pt idx="895">
                  <c:v>51.399997711181641</c:v>
                </c:pt>
                <c:pt idx="896">
                  <c:v>51.499996185302734</c:v>
                </c:pt>
                <c:pt idx="897">
                  <c:v>51.600002288818359</c:v>
                </c:pt>
                <c:pt idx="898">
                  <c:v>51.700000762939453</c:v>
                </c:pt>
                <c:pt idx="899">
                  <c:v>51.799999237060547</c:v>
                </c:pt>
                <c:pt idx="900">
                  <c:v>51.899997711181641</c:v>
                </c:pt>
                <c:pt idx="901">
                  <c:v>51.999996185302734</c:v>
                </c:pt>
                <c:pt idx="902">
                  <c:v>52.100002288818359</c:v>
                </c:pt>
                <c:pt idx="903">
                  <c:v>52.200000762939453</c:v>
                </c:pt>
                <c:pt idx="904">
                  <c:v>52.299999237060547</c:v>
                </c:pt>
                <c:pt idx="905">
                  <c:v>52.399997711181641</c:v>
                </c:pt>
                <c:pt idx="906">
                  <c:v>52.499996185302734</c:v>
                </c:pt>
                <c:pt idx="907">
                  <c:v>52.600002288818359</c:v>
                </c:pt>
                <c:pt idx="908">
                  <c:v>52.700000762939453</c:v>
                </c:pt>
                <c:pt idx="909">
                  <c:v>52.799999237060547</c:v>
                </c:pt>
                <c:pt idx="910">
                  <c:v>52.899997711181641</c:v>
                </c:pt>
                <c:pt idx="911">
                  <c:v>52.999996185302734</c:v>
                </c:pt>
                <c:pt idx="912">
                  <c:v>53.100002288818359</c:v>
                </c:pt>
                <c:pt idx="913">
                  <c:v>53.200000762939453</c:v>
                </c:pt>
                <c:pt idx="914">
                  <c:v>53.299999237060547</c:v>
                </c:pt>
                <c:pt idx="915">
                  <c:v>53.399997711181641</c:v>
                </c:pt>
                <c:pt idx="916">
                  <c:v>53.499996185302734</c:v>
                </c:pt>
                <c:pt idx="917">
                  <c:v>53.600002288818359</c:v>
                </c:pt>
                <c:pt idx="918">
                  <c:v>53.700000762939453</c:v>
                </c:pt>
                <c:pt idx="919">
                  <c:v>53.799999237060547</c:v>
                </c:pt>
                <c:pt idx="920">
                  <c:v>53.899997711181641</c:v>
                </c:pt>
                <c:pt idx="921">
                  <c:v>53.999996185302734</c:v>
                </c:pt>
                <c:pt idx="922">
                  <c:v>54.100002288818359</c:v>
                </c:pt>
                <c:pt idx="923">
                  <c:v>54.200000762939453</c:v>
                </c:pt>
                <c:pt idx="924">
                  <c:v>54.299999237060547</c:v>
                </c:pt>
                <c:pt idx="925">
                  <c:v>54.399997711181641</c:v>
                </c:pt>
                <c:pt idx="926">
                  <c:v>54.499996185302734</c:v>
                </c:pt>
                <c:pt idx="927">
                  <c:v>54.600002288818359</c:v>
                </c:pt>
                <c:pt idx="928">
                  <c:v>54.700000762939453</c:v>
                </c:pt>
                <c:pt idx="929">
                  <c:v>54.799999237060547</c:v>
                </c:pt>
                <c:pt idx="930">
                  <c:v>54.899997711181641</c:v>
                </c:pt>
                <c:pt idx="931">
                  <c:v>54.999996185302734</c:v>
                </c:pt>
                <c:pt idx="932">
                  <c:v>55.100002288818359</c:v>
                </c:pt>
                <c:pt idx="933">
                  <c:v>55.200000762939453</c:v>
                </c:pt>
                <c:pt idx="934">
                  <c:v>55.299999237060547</c:v>
                </c:pt>
                <c:pt idx="935">
                  <c:v>55.399997711181641</c:v>
                </c:pt>
                <c:pt idx="936">
                  <c:v>55.499996185302734</c:v>
                </c:pt>
                <c:pt idx="937">
                  <c:v>55.600002288818359</c:v>
                </c:pt>
                <c:pt idx="938">
                  <c:v>55.700000762939453</c:v>
                </c:pt>
                <c:pt idx="939">
                  <c:v>55.799999237060547</c:v>
                </c:pt>
                <c:pt idx="940">
                  <c:v>55.899997711181641</c:v>
                </c:pt>
                <c:pt idx="941">
                  <c:v>55.999996185302734</c:v>
                </c:pt>
                <c:pt idx="942">
                  <c:v>56.100002288818359</c:v>
                </c:pt>
                <c:pt idx="943">
                  <c:v>56.200000762939453</c:v>
                </c:pt>
                <c:pt idx="944">
                  <c:v>56.299999237060547</c:v>
                </c:pt>
                <c:pt idx="945">
                  <c:v>56.399997711181641</c:v>
                </c:pt>
                <c:pt idx="946">
                  <c:v>56.499996185302734</c:v>
                </c:pt>
                <c:pt idx="947">
                  <c:v>56.600002288818359</c:v>
                </c:pt>
                <c:pt idx="948">
                  <c:v>56.700000762939453</c:v>
                </c:pt>
                <c:pt idx="949">
                  <c:v>56.799999237060547</c:v>
                </c:pt>
                <c:pt idx="950">
                  <c:v>56.899997711181641</c:v>
                </c:pt>
                <c:pt idx="951">
                  <c:v>56.999996185302734</c:v>
                </c:pt>
                <c:pt idx="952">
                  <c:v>57.100002288818359</c:v>
                </c:pt>
                <c:pt idx="953">
                  <c:v>57.200000762939453</c:v>
                </c:pt>
                <c:pt idx="954">
                  <c:v>57.299999237060547</c:v>
                </c:pt>
                <c:pt idx="955">
                  <c:v>57.399997711181641</c:v>
                </c:pt>
                <c:pt idx="956">
                  <c:v>57.499996185302734</c:v>
                </c:pt>
                <c:pt idx="957">
                  <c:v>57.600002288818359</c:v>
                </c:pt>
                <c:pt idx="958">
                  <c:v>57.700000762939453</c:v>
                </c:pt>
                <c:pt idx="959">
                  <c:v>57.799999237060547</c:v>
                </c:pt>
                <c:pt idx="960">
                  <c:v>57.899997711181641</c:v>
                </c:pt>
                <c:pt idx="961">
                  <c:v>57.999996185302734</c:v>
                </c:pt>
                <c:pt idx="962">
                  <c:v>58.100002288818359</c:v>
                </c:pt>
                <c:pt idx="963">
                  <c:v>58.200000762939453</c:v>
                </c:pt>
                <c:pt idx="964">
                  <c:v>58.299999237060547</c:v>
                </c:pt>
                <c:pt idx="965">
                  <c:v>58.399997711181641</c:v>
                </c:pt>
                <c:pt idx="966">
                  <c:v>58.499996185302734</c:v>
                </c:pt>
                <c:pt idx="967">
                  <c:v>58.600002288818359</c:v>
                </c:pt>
                <c:pt idx="968">
                  <c:v>58.700000762939453</c:v>
                </c:pt>
                <c:pt idx="969">
                  <c:v>58.799999237060547</c:v>
                </c:pt>
                <c:pt idx="970">
                  <c:v>58.899997711181641</c:v>
                </c:pt>
                <c:pt idx="971">
                  <c:v>58.999996185302734</c:v>
                </c:pt>
                <c:pt idx="972">
                  <c:v>59.100002288818359</c:v>
                </c:pt>
                <c:pt idx="973">
                  <c:v>59.200000762939453</c:v>
                </c:pt>
                <c:pt idx="974">
                  <c:v>59.299999237060547</c:v>
                </c:pt>
                <c:pt idx="975">
                  <c:v>59.399997711181641</c:v>
                </c:pt>
                <c:pt idx="976">
                  <c:v>59.499996185302734</c:v>
                </c:pt>
                <c:pt idx="977">
                  <c:v>59.600002288818359</c:v>
                </c:pt>
                <c:pt idx="978">
                  <c:v>59.700000762939453</c:v>
                </c:pt>
                <c:pt idx="979">
                  <c:v>59.799999237060547</c:v>
                </c:pt>
                <c:pt idx="980">
                  <c:v>59.899997711181641</c:v>
                </c:pt>
                <c:pt idx="981">
                  <c:v>59.999996185302734</c:v>
                </c:pt>
                <c:pt idx="982">
                  <c:v>60.100002288818359</c:v>
                </c:pt>
                <c:pt idx="983">
                  <c:v>60.200000762939453</c:v>
                </c:pt>
                <c:pt idx="984">
                  <c:v>60.299999237060547</c:v>
                </c:pt>
                <c:pt idx="985">
                  <c:v>60.399997711181641</c:v>
                </c:pt>
                <c:pt idx="986">
                  <c:v>60.499996185302734</c:v>
                </c:pt>
                <c:pt idx="987">
                  <c:v>60.600002288818359</c:v>
                </c:pt>
                <c:pt idx="988">
                  <c:v>60.700000762939453</c:v>
                </c:pt>
                <c:pt idx="989">
                  <c:v>60.799999237060547</c:v>
                </c:pt>
                <c:pt idx="990">
                  <c:v>60.899997711181641</c:v>
                </c:pt>
                <c:pt idx="991">
                  <c:v>60.999996185302734</c:v>
                </c:pt>
                <c:pt idx="992">
                  <c:v>61.100002288818359</c:v>
                </c:pt>
                <c:pt idx="993">
                  <c:v>61.200000762939453</c:v>
                </c:pt>
                <c:pt idx="994">
                  <c:v>61.299999237060547</c:v>
                </c:pt>
                <c:pt idx="995">
                  <c:v>61.399997711181641</c:v>
                </c:pt>
                <c:pt idx="996">
                  <c:v>61.499996185302734</c:v>
                </c:pt>
                <c:pt idx="997">
                  <c:v>61.600002288818359</c:v>
                </c:pt>
                <c:pt idx="998">
                  <c:v>61.700000762939453</c:v>
                </c:pt>
                <c:pt idx="999">
                  <c:v>61.799999237060547</c:v>
                </c:pt>
                <c:pt idx="1000">
                  <c:v>61.899997711181641</c:v>
                </c:pt>
                <c:pt idx="1001">
                  <c:v>61.999996185302734</c:v>
                </c:pt>
                <c:pt idx="1002">
                  <c:v>62.100002288818359</c:v>
                </c:pt>
                <c:pt idx="1003">
                  <c:v>62.200000762939453</c:v>
                </c:pt>
                <c:pt idx="1004">
                  <c:v>62.299999237060547</c:v>
                </c:pt>
                <c:pt idx="1005">
                  <c:v>62.399997711181641</c:v>
                </c:pt>
                <c:pt idx="1006">
                  <c:v>62.499996185302734</c:v>
                </c:pt>
                <c:pt idx="1007">
                  <c:v>62.600002288818359</c:v>
                </c:pt>
                <c:pt idx="1008">
                  <c:v>62.700000762939453</c:v>
                </c:pt>
                <c:pt idx="1009">
                  <c:v>62.799999237060547</c:v>
                </c:pt>
                <c:pt idx="1010">
                  <c:v>62.899997711181641</c:v>
                </c:pt>
                <c:pt idx="1011">
                  <c:v>62.999996185302734</c:v>
                </c:pt>
                <c:pt idx="1012">
                  <c:v>63.100002288818359</c:v>
                </c:pt>
                <c:pt idx="1013">
                  <c:v>63.200000762939453</c:v>
                </c:pt>
                <c:pt idx="1014">
                  <c:v>63.299999237060547</c:v>
                </c:pt>
                <c:pt idx="1015">
                  <c:v>63.399997711181641</c:v>
                </c:pt>
                <c:pt idx="1016">
                  <c:v>63.499996185302734</c:v>
                </c:pt>
                <c:pt idx="1017">
                  <c:v>63.600002288818359</c:v>
                </c:pt>
                <c:pt idx="1018">
                  <c:v>63.700000762939453</c:v>
                </c:pt>
                <c:pt idx="1019">
                  <c:v>63.799999237060547</c:v>
                </c:pt>
                <c:pt idx="1020">
                  <c:v>63.899997711181641</c:v>
                </c:pt>
                <c:pt idx="1021">
                  <c:v>63.999996185302734</c:v>
                </c:pt>
                <c:pt idx="1022">
                  <c:v>64.100006103515625</c:v>
                </c:pt>
                <c:pt idx="1023">
                  <c:v>64.199996948242188</c:v>
                </c:pt>
                <c:pt idx="1024">
                  <c:v>64.300003051757813</c:v>
                </c:pt>
                <c:pt idx="1025">
                  <c:v>64.399993896484375</c:v>
                </c:pt>
                <c:pt idx="1026">
                  <c:v>64.5</c:v>
                </c:pt>
                <c:pt idx="1027">
                  <c:v>64.600006103515625</c:v>
                </c:pt>
                <c:pt idx="1028">
                  <c:v>64.699996948242188</c:v>
                </c:pt>
                <c:pt idx="1029">
                  <c:v>64.800003051757813</c:v>
                </c:pt>
                <c:pt idx="1030">
                  <c:v>64.899993896484375</c:v>
                </c:pt>
                <c:pt idx="1031">
                  <c:v>65</c:v>
                </c:pt>
                <c:pt idx="1032">
                  <c:v>65.100006103515625</c:v>
                </c:pt>
                <c:pt idx="1033">
                  <c:v>65.199996948242188</c:v>
                </c:pt>
                <c:pt idx="1034">
                  <c:v>65.300003051757813</c:v>
                </c:pt>
                <c:pt idx="1035">
                  <c:v>65.399993896484375</c:v>
                </c:pt>
                <c:pt idx="1036">
                  <c:v>65.5</c:v>
                </c:pt>
                <c:pt idx="1037">
                  <c:v>65.600006103515625</c:v>
                </c:pt>
                <c:pt idx="1038">
                  <c:v>65.699996948242188</c:v>
                </c:pt>
                <c:pt idx="1039">
                  <c:v>65.800003051757813</c:v>
                </c:pt>
                <c:pt idx="1040">
                  <c:v>65.899993896484375</c:v>
                </c:pt>
                <c:pt idx="1041">
                  <c:v>66</c:v>
                </c:pt>
                <c:pt idx="1042">
                  <c:v>66.100006103515625</c:v>
                </c:pt>
                <c:pt idx="1043">
                  <c:v>66.199996948242188</c:v>
                </c:pt>
                <c:pt idx="1044">
                  <c:v>66.300003051757813</c:v>
                </c:pt>
                <c:pt idx="1045">
                  <c:v>66.399993896484375</c:v>
                </c:pt>
                <c:pt idx="1046">
                  <c:v>66.5</c:v>
                </c:pt>
                <c:pt idx="1047">
                  <c:v>66.600006103515625</c:v>
                </c:pt>
                <c:pt idx="1048">
                  <c:v>66.699996948242188</c:v>
                </c:pt>
                <c:pt idx="1049">
                  <c:v>66.800003051757813</c:v>
                </c:pt>
                <c:pt idx="1050">
                  <c:v>66.899993896484375</c:v>
                </c:pt>
                <c:pt idx="1051">
                  <c:v>67</c:v>
                </c:pt>
                <c:pt idx="1052">
                  <c:v>67.100006103515625</c:v>
                </c:pt>
                <c:pt idx="1053">
                  <c:v>67.199996948242188</c:v>
                </c:pt>
                <c:pt idx="1054">
                  <c:v>67.300003051757813</c:v>
                </c:pt>
                <c:pt idx="1055">
                  <c:v>67.399993896484375</c:v>
                </c:pt>
                <c:pt idx="1056">
                  <c:v>67.5</c:v>
                </c:pt>
                <c:pt idx="1057">
                  <c:v>67.600006103515625</c:v>
                </c:pt>
                <c:pt idx="1058">
                  <c:v>67.699996948242188</c:v>
                </c:pt>
                <c:pt idx="1059">
                  <c:v>67.800003051757813</c:v>
                </c:pt>
                <c:pt idx="1060">
                  <c:v>67.899993896484375</c:v>
                </c:pt>
                <c:pt idx="1061">
                  <c:v>68</c:v>
                </c:pt>
                <c:pt idx="1062">
                  <c:v>68.100006103515625</c:v>
                </c:pt>
                <c:pt idx="1063">
                  <c:v>68.199996948242188</c:v>
                </c:pt>
                <c:pt idx="1064">
                  <c:v>68.300003051757813</c:v>
                </c:pt>
                <c:pt idx="1065">
                  <c:v>68.399993896484375</c:v>
                </c:pt>
                <c:pt idx="1066">
                  <c:v>68.5</c:v>
                </c:pt>
                <c:pt idx="1067">
                  <c:v>68.600006103515625</c:v>
                </c:pt>
                <c:pt idx="1068">
                  <c:v>68.699996948242188</c:v>
                </c:pt>
                <c:pt idx="1069">
                  <c:v>68.800003051757813</c:v>
                </c:pt>
                <c:pt idx="1070">
                  <c:v>68.899993896484375</c:v>
                </c:pt>
                <c:pt idx="1071">
                  <c:v>69</c:v>
                </c:pt>
                <c:pt idx="1072">
                  <c:v>69.100006103515625</c:v>
                </c:pt>
                <c:pt idx="1073">
                  <c:v>69.199996948242188</c:v>
                </c:pt>
                <c:pt idx="1074">
                  <c:v>69.300003051757813</c:v>
                </c:pt>
                <c:pt idx="1075">
                  <c:v>69.399993896484375</c:v>
                </c:pt>
                <c:pt idx="1076">
                  <c:v>69.5</c:v>
                </c:pt>
                <c:pt idx="1077">
                  <c:v>69.600006103515625</c:v>
                </c:pt>
                <c:pt idx="1078">
                  <c:v>69.699996948242188</c:v>
                </c:pt>
                <c:pt idx="1079">
                  <c:v>69.800003051757813</c:v>
                </c:pt>
                <c:pt idx="1080">
                  <c:v>69.899993896484375</c:v>
                </c:pt>
                <c:pt idx="1081">
                  <c:v>70</c:v>
                </c:pt>
                <c:pt idx="1082">
                  <c:v>70.100006103515625</c:v>
                </c:pt>
                <c:pt idx="1083">
                  <c:v>70.199996948242188</c:v>
                </c:pt>
                <c:pt idx="1084">
                  <c:v>70.300003051757813</c:v>
                </c:pt>
                <c:pt idx="1085">
                  <c:v>70.399993896484375</c:v>
                </c:pt>
                <c:pt idx="1086">
                  <c:v>70.5</c:v>
                </c:pt>
                <c:pt idx="1087">
                  <c:v>70.600006103515625</c:v>
                </c:pt>
                <c:pt idx="1088">
                  <c:v>70.699996948242188</c:v>
                </c:pt>
                <c:pt idx="1089">
                  <c:v>70.800003051757813</c:v>
                </c:pt>
                <c:pt idx="1090">
                  <c:v>70.899993896484375</c:v>
                </c:pt>
                <c:pt idx="1091">
                  <c:v>71</c:v>
                </c:pt>
                <c:pt idx="1092">
                  <c:v>71.100006103515625</c:v>
                </c:pt>
                <c:pt idx="1093">
                  <c:v>71.199996948242188</c:v>
                </c:pt>
                <c:pt idx="1094">
                  <c:v>71.300003051757813</c:v>
                </c:pt>
                <c:pt idx="1095">
                  <c:v>71.399993896484375</c:v>
                </c:pt>
                <c:pt idx="1096">
                  <c:v>71.5</c:v>
                </c:pt>
                <c:pt idx="1097">
                  <c:v>71.600006103515625</c:v>
                </c:pt>
                <c:pt idx="1098">
                  <c:v>71.699996948242188</c:v>
                </c:pt>
                <c:pt idx="1099">
                  <c:v>71.800003051757813</c:v>
                </c:pt>
                <c:pt idx="1100">
                  <c:v>71.899993896484375</c:v>
                </c:pt>
                <c:pt idx="1101">
                  <c:v>72</c:v>
                </c:pt>
                <c:pt idx="1102">
                  <c:v>72.100006103515625</c:v>
                </c:pt>
                <c:pt idx="1103">
                  <c:v>72.199996948242188</c:v>
                </c:pt>
                <c:pt idx="1104">
                  <c:v>72.300003051757813</c:v>
                </c:pt>
                <c:pt idx="1105">
                  <c:v>72.399993896484375</c:v>
                </c:pt>
                <c:pt idx="1106">
                  <c:v>72.5</c:v>
                </c:pt>
                <c:pt idx="1107">
                  <c:v>72.600006103515625</c:v>
                </c:pt>
                <c:pt idx="1108">
                  <c:v>72.699996948242188</c:v>
                </c:pt>
                <c:pt idx="1109">
                  <c:v>72.800003051757813</c:v>
                </c:pt>
                <c:pt idx="1110">
                  <c:v>72.899993896484375</c:v>
                </c:pt>
                <c:pt idx="1111">
                  <c:v>73</c:v>
                </c:pt>
                <c:pt idx="1112">
                  <c:v>73.100006103515625</c:v>
                </c:pt>
                <c:pt idx="1113">
                  <c:v>73.199996948242188</c:v>
                </c:pt>
                <c:pt idx="1114">
                  <c:v>73.300003051757813</c:v>
                </c:pt>
                <c:pt idx="1115">
                  <c:v>73.399993896484375</c:v>
                </c:pt>
                <c:pt idx="1116">
                  <c:v>73.5</c:v>
                </c:pt>
                <c:pt idx="1117">
                  <c:v>73.600006103515625</c:v>
                </c:pt>
                <c:pt idx="1118">
                  <c:v>73.699996948242188</c:v>
                </c:pt>
                <c:pt idx="1119">
                  <c:v>73.800003051757813</c:v>
                </c:pt>
                <c:pt idx="1120">
                  <c:v>73.899993896484375</c:v>
                </c:pt>
                <c:pt idx="1121">
                  <c:v>74</c:v>
                </c:pt>
                <c:pt idx="1122">
                  <c:v>74.100006103515625</c:v>
                </c:pt>
                <c:pt idx="1123">
                  <c:v>74.199996948242188</c:v>
                </c:pt>
                <c:pt idx="1124">
                  <c:v>74.300003051757813</c:v>
                </c:pt>
                <c:pt idx="1125">
                  <c:v>74.399993896484375</c:v>
                </c:pt>
                <c:pt idx="1126">
                  <c:v>74.5</c:v>
                </c:pt>
                <c:pt idx="1127">
                  <c:v>74.600006103515625</c:v>
                </c:pt>
                <c:pt idx="1128">
                  <c:v>74.699996948242188</c:v>
                </c:pt>
                <c:pt idx="1129">
                  <c:v>74.800003051757813</c:v>
                </c:pt>
                <c:pt idx="1130">
                  <c:v>74.899993896484375</c:v>
                </c:pt>
                <c:pt idx="1131">
                  <c:v>75</c:v>
                </c:pt>
                <c:pt idx="1132">
                  <c:v>75.100006103515625</c:v>
                </c:pt>
                <c:pt idx="1133">
                  <c:v>75.199996948242188</c:v>
                </c:pt>
                <c:pt idx="1134">
                  <c:v>75.300003051757813</c:v>
                </c:pt>
                <c:pt idx="1135">
                  <c:v>75.399993896484375</c:v>
                </c:pt>
                <c:pt idx="1136">
                  <c:v>75.5</c:v>
                </c:pt>
                <c:pt idx="1137">
                  <c:v>75.600006103515625</c:v>
                </c:pt>
                <c:pt idx="1138">
                  <c:v>75.699996948242188</c:v>
                </c:pt>
                <c:pt idx="1139">
                  <c:v>75.800003051757813</c:v>
                </c:pt>
                <c:pt idx="1140">
                  <c:v>75.899993896484375</c:v>
                </c:pt>
                <c:pt idx="1141">
                  <c:v>76</c:v>
                </c:pt>
                <c:pt idx="1142">
                  <c:v>76.100006103515625</c:v>
                </c:pt>
                <c:pt idx="1143">
                  <c:v>76.199996948242188</c:v>
                </c:pt>
                <c:pt idx="1144">
                  <c:v>76.300003051757813</c:v>
                </c:pt>
                <c:pt idx="1145">
                  <c:v>76.399993896484375</c:v>
                </c:pt>
                <c:pt idx="1146">
                  <c:v>76.5</c:v>
                </c:pt>
                <c:pt idx="1147">
                  <c:v>76.600006103515625</c:v>
                </c:pt>
                <c:pt idx="1148">
                  <c:v>76.699996948242188</c:v>
                </c:pt>
                <c:pt idx="1149">
                  <c:v>76.800003051757813</c:v>
                </c:pt>
                <c:pt idx="1150">
                  <c:v>76.899993896484375</c:v>
                </c:pt>
                <c:pt idx="1151">
                  <c:v>77</c:v>
                </c:pt>
                <c:pt idx="1152">
                  <c:v>77.100006103515625</c:v>
                </c:pt>
                <c:pt idx="1153">
                  <c:v>77.199996948242188</c:v>
                </c:pt>
                <c:pt idx="1154">
                  <c:v>77.300003051757813</c:v>
                </c:pt>
                <c:pt idx="1155">
                  <c:v>77.399993896484375</c:v>
                </c:pt>
                <c:pt idx="1156">
                  <c:v>77.5</c:v>
                </c:pt>
                <c:pt idx="1157">
                  <c:v>77.600006103515625</c:v>
                </c:pt>
                <c:pt idx="1158">
                  <c:v>77.699996948242188</c:v>
                </c:pt>
                <c:pt idx="1159">
                  <c:v>77.800003051757813</c:v>
                </c:pt>
                <c:pt idx="1160">
                  <c:v>77.899993896484375</c:v>
                </c:pt>
                <c:pt idx="1161">
                  <c:v>78</c:v>
                </c:pt>
                <c:pt idx="1162">
                  <c:v>78.100006103515625</c:v>
                </c:pt>
                <c:pt idx="1163">
                  <c:v>78.199996948242188</c:v>
                </c:pt>
                <c:pt idx="1164">
                  <c:v>78.300003051757813</c:v>
                </c:pt>
                <c:pt idx="1165">
                  <c:v>78.399993896484375</c:v>
                </c:pt>
                <c:pt idx="1166">
                  <c:v>78.5</c:v>
                </c:pt>
                <c:pt idx="1167">
                  <c:v>78.600006103515625</c:v>
                </c:pt>
                <c:pt idx="1168">
                  <c:v>78.699996948242188</c:v>
                </c:pt>
                <c:pt idx="1169">
                  <c:v>78.800003051757813</c:v>
                </c:pt>
                <c:pt idx="1170">
                  <c:v>78.899993896484375</c:v>
                </c:pt>
                <c:pt idx="1171">
                  <c:v>79</c:v>
                </c:pt>
                <c:pt idx="1172">
                  <c:v>79.100006103515625</c:v>
                </c:pt>
                <c:pt idx="1173">
                  <c:v>79.199996948242188</c:v>
                </c:pt>
                <c:pt idx="1174">
                  <c:v>79.300003051757813</c:v>
                </c:pt>
                <c:pt idx="1175">
                  <c:v>79.399993896484375</c:v>
                </c:pt>
                <c:pt idx="1176">
                  <c:v>79.5</c:v>
                </c:pt>
                <c:pt idx="1177">
                  <c:v>79.600006103515625</c:v>
                </c:pt>
                <c:pt idx="1178">
                  <c:v>79.699996948242188</c:v>
                </c:pt>
                <c:pt idx="1179">
                  <c:v>79.800003051757813</c:v>
                </c:pt>
                <c:pt idx="1180">
                  <c:v>79.899993896484375</c:v>
                </c:pt>
                <c:pt idx="1181">
                  <c:v>80</c:v>
                </c:pt>
                <c:pt idx="1182">
                  <c:v>80.100006103515625</c:v>
                </c:pt>
                <c:pt idx="1183">
                  <c:v>80.199996948242188</c:v>
                </c:pt>
                <c:pt idx="1184">
                  <c:v>80.300003051757813</c:v>
                </c:pt>
                <c:pt idx="1185">
                  <c:v>80.399993896484375</c:v>
                </c:pt>
                <c:pt idx="1186">
                  <c:v>80.5</c:v>
                </c:pt>
                <c:pt idx="1187">
                  <c:v>80.600006103515625</c:v>
                </c:pt>
                <c:pt idx="1188">
                  <c:v>80.699996948242188</c:v>
                </c:pt>
                <c:pt idx="1189">
                  <c:v>80.800003051757813</c:v>
                </c:pt>
                <c:pt idx="1190">
                  <c:v>80.899993896484375</c:v>
                </c:pt>
                <c:pt idx="1191">
                  <c:v>81</c:v>
                </c:pt>
                <c:pt idx="1192">
                  <c:v>81.100006103515625</c:v>
                </c:pt>
                <c:pt idx="1193">
                  <c:v>81.199996948242188</c:v>
                </c:pt>
                <c:pt idx="1194">
                  <c:v>81.300003051757813</c:v>
                </c:pt>
                <c:pt idx="1195">
                  <c:v>81.399993896484375</c:v>
                </c:pt>
                <c:pt idx="1196">
                  <c:v>81.5</c:v>
                </c:pt>
                <c:pt idx="1197">
                  <c:v>81.600006103515625</c:v>
                </c:pt>
                <c:pt idx="1198">
                  <c:v>81.699996948242188</c:v>
                </c:pt>
                <c:pt idx="1199">
                  <c:v>81.800003051757813</c:v>
                </c:pt>
                <c:pt idx="1200">
                  <c:v>81.899993896484375</c:v>
                </c:pt>
                <c:pt idx="1201">
                  <c:v>82</c:v>
                </c:pt>
                <c:pt idx="1202">
                  <c:v>82.100006103515625</c:v>
                </c:pt>
                <c:pt idx="1203">
                  <c:v>82.199996948242188</c:v>
                </c:pt>
                <c:pt idx="1204">
                  <c:v>82.300003051757813</c:v>
                </c:pt>
                <c:pt idx="1205">
                  <c:v>82.399993896484375</c:v>
                </c:pt>
                <c:pt idx="1206">
                  <c:v>82.5</c:v>
                </c:pt>
                <c:pt idx="1207">
                  <c:v>82.600006103515625</c:v>
                </c:pt>
                <c:pt idx="1208">
                  <c:v>82.699996948242188</c:v>
                </c:pt>
                <c:pt idx="1209">
                  <c:v>82.800003051757813</c:v>
                </c:pt>
                <c:pt idx="1210">
                  <c:v>82.899993896484375</c:v>
                </c:pt>
                <c:pt idx="1211">
                  <c:v>83</c:v>
                </c:pt>
                <c:pt idx="1212">
                  <c:v>83.100006103515625</c:v>
                </c:pt>
                <c:pt idx="1213">
                  <c:v>83.199996948242188</c:v>
                </c:pt>
                <c:pt idx="1214">
                  <c:v>83.300003051757813</c:v>
                </c:pt>
                <c:pt idx="1215">
                  <c:v>83.399993896484375</c:v>
                </c:pt>
                <c:pt idx="1216">
                  <c:v>83.5</c:v>
                </c:pt>
                <c:pt idx="1217">
                  <c:v>83.600006103515625</c:v>
                </c:pt>
                <c:pt idx="1218">
                  <c:v>83.699996948242188</c:v>
                </c:pt>
                <c:pt idx="1219">
                  <c:v>83.800003051757813</c:v>
                </c:pt>
                <c:pt idx="1220">
                  <c:v>83.899993896484375</c:v>
                </c:pt>
                <c:pt idx="1221">
                  <c:v>84</c:v>
                </c:pt>
                <c:pt idx="1222">
                  <c:v>84.100006103515625</c:v>
                </c:pt>
                <c:pt idx="1223">
                  <c:v>84.199996948242188</c:v>
                </c:pt>
                <c:pt idx="1224">
                  <c:v>84.300003051757813</c:v>
                </c:pt>
                <c:pt idx="1225">
                  <c:v>84.399993896484375</c:v>
                </c:pt>
                <c:pt idx="1226">
                  <c:v>84.5</c:v>
                </c:pt>
                <c:pt idx="1227">
                  <c:v>84.600006103515625</c:v>
                </c:pt>
                <c:pt idx="1228">
                  <c:v>84.699996948242188</c:v>
                </c:pt>
                <c:pt idx="1229">
                  <c:v>84.800003051757813</c:v>
                </c:pt>
                <c:pt idx="1230">
                  <c:v>84.899993896484375</c:v>
                </c:pt>
                <c:pt idx="1231">
                  <c:v>85</c:v>
                </c:pt>
                <c:pt idx="1232">
                  <c:v>85.100006103515625</c:v>
                </c:pt>
                <c:pt idx="1233">
                  <c:v>85.199996948242188</c:v>
                </c:pt>
                <c:pt idx="1234">
                  <c:v>85.300003051757813</c:v>
                </c:pt>
                <c:pt idx="1235">
                  <c:v>85.399993896484375</c:v>
                </c:pt>
                <c:pt idx="1236">
                  <c:v>85.5</c:v>
                </c:pt>
                <c:pt idx="1237">
                  <c:v>85.600006103515625</c:v>
                </c:pt>
                <c:pt idx="1238">
                  <c:v>85.699996948242188</c:v>
                </c:pt>
                <c:pt idx="1239">
                  <c:v>85.800003051757813</c:v>
                </c:pt>
                <c:pt idx="1240">
                  <c:v>85.899993896484375</c:v>
                </c:pt>
                <c:pt idx="1241">
                  <c:v>86</c:v>
                </c:pt>
                <c:pt idx="1242">
                  <c:v>86.100006103515625</c:v>
                </c:pt>
                <c:pt idx="1243">
                  <c:v>86.199996948242188</c:v>
                </c:pt>
                <c:pt idx="1244">
                  <c:v>86.300003051757813</c:v>
                </c:pt>
                <c:pt idx="1245">
                  <c:v>86.399993896484375</c:v>
                </c:pt>
                <c:pt idx="1246">
                  <c:v>86.5</c:v>
                </c:pt>
                <c:pt idx="1247">
                  <c:v>86.600006103515625</c:v>
                </c:pt>
                <c:pt idx="1248">
                  <c:v>86.699996948242188</c:v>
                </c:pt>
                <c:pt idx="1249">
                  <c:v>86.800003051757813</c:v>
                </c:pt>
                <c:pt idx="1250">
                  <c:v>86.899993896484375</c:v>
                </c:pt>
                <c:pt idx="1251">
                  <c:v>87</c:v>
                </c:pt>
                <c:pt idx="1252">
                  <c:v>87.100006103515625</c:v>
                </c:pt>
                <c:pt idx="1253">
                  <c:v>87.199996948242188</c:v>
                </c:pt>
                <c:pt idx="1254">
                  <c:v>87.300003051757813</c:v>
                </c:pt>
                <c:pt idx="1255">
                  <c:v>87.399993896484375</c:v>
                </c:pt>
                <c:pt idx="1256">
                  <c:v>87.5</c:v>
                </c:pt>
                <c:pt idx="1257">
                  <c:v>87.600006103515625</c:v>
                </c:pt>
                <c:pt idx="1258">
                  <c:v>87.699996948242188</c:v>
                </c:pt>
                <c:pt idx="1259">
                  <c:v>87.800003051757813</c:v>
                </c:pt>
                <c:pt idx="1260">
                  <c:v>87.899993896484375</c:v>
                </c:pt>
                <c:pt idx="1261">
                  <c:v>88</c:v>
                </c:pt>
                <c:pt idx="1262">
                  <c:v>88.100006103515625</c:v>
                </c:pt>
                <c:pt idx="1263">
                  <c:v>88.199996948242188</c:v>
                </c:pt>
                <c:pt idx="1264">
                  <c:v>88.300003051757813</c:v>
                </c:pt>
                <c:pt idx="1265">
                  <c:v>88.399993896484375</c:v>
                </c:pt>
                <c:pt idx="1266">
                  <c:v>88.5</c:v>
                </c:pt>
                <c:pt idx="1267">
                  <c:v>88.600006103515625</c:v>
                </c:pt>
                <c:pt idx="1268">
                  <c:v>88.699996948242188</c:v>
                </c:pt>
                <c:pt idx="1269">
                  <c:v>88.800003051757813</c:v>
                </c:pt>
                <c:pt idx="1270">
                  <c:v>88.899993896484375</c:v>
                </c:pt>
                <c:pt idx="1271">
                  <c:v>89</c:v>
                </c:pt>
                <c:pt idx="1272">
                  <c:v>89.100006103515625</c:v>
                </c:pt>
                <c:pt idx="1273">
                  <c:v>89.199996948242188</c:v>
                </c:pt>
                <c:pt idx="1274">
                  <c:v>89.300003051757813</c:v>
                </c:pt>
                <c:pt idx="1275">
                  <c:v>89.399993896484375</c:v>
                </c:pt>
                <c:pt idx="1276">
                  <c:v>89.5</c:v>
                </c:pt>
                <c:pt idx="1277">
                  <c:v>89.600006103515625</c:v>
                </c:pt>
                <c:pt idx="1278">
                  <c:v>89.699996948242188</c:v>
                </c:pt>
                <c:pt idx="1279">
                  <c:v>89.800003051757813</c:v>
                </c:pt>
                <c:pt idx="1280">
                  <c:v>89.900009155273438</c:v>
                </c:pt>
                <c:pt idx="1281">
                  <c:v>90</c:v>
                </c:pt>
                <c:pt idx="1282">
                  <c:v>90.100006103515625</c:v>
                </c:pt>
                <c:pt idx="1283">
                  <c:v>90.199996948242188</c:v>
                </c:pt>
                <c:pt idx="1284">
                  <c:v>90.300003051757813</c:v>
                </c:pt>
                <c:pt idx="1285">
                  <c:v>90.400009155273438</c:v>
                </c:pt>
                <c:pt idx="1286">
                  <c:v>90.5</c:v>
                </c:pt>
                <c:pt idx="1287">
                  <c:v>90.600006103515625</c:v>
                </c:pt>
                <c:pt idx="1288">
                  <c:v>90.699996948242188</c:v>
                </c:pt>
                <c:pt idx="1289">
                  <c:v>90.800003051757813</c:v>
                </c:pt>
                <c:pt idx="1290">
                  <c:v>90.900009155273438</c:v>
                </c:pt>
                <c:pt idx="1291">
                  <c:v>91</c:v>
                </c:pt>
                <c:pt idx="1292">
                  <c:v>91.100006103515625</c:v>
                </c:pt>
                <c:pt idx="1293">
                  <c:v>91.199996948242188</c:v>
                </c:pt>
                <c:pt idx="1294">
                  <c:v>91.300003051757813</c:v>
                </c:pt>
                <c:pt idx="1295">
                  <c:v>91.400009155273438</c:v>
                </c:pt>
                <c:pt idx="1296">
                  <c:v>91.5</c:v>
                </c:pt>
                <c:pt idx="1297">
                  <c:v>91.600006103515625</c:v>
                </c:pt>
                <c:pt idx="1298">
                  <c:v>91.699996948242188</c:v>
                </c:pt>
                <c:pt idx="1299">
                  <c:v>91.800003051757813</c:v>
                </c:pt>
                <c:pt idx="1300">
                  <c:v>91.900009155273438</c:v>
                </c:pt>
                <c:pt idx="1301">
                  <c:v>92</c:v>
                </c:pt>
                <c:pt idx="1302">
                  <c:v>92.100006103515625</c:v>
                </c:pt>
                <c:pt idx="1303">
                  <c:v>92.199996948242188</c:v>
                </c:pt>
                <c:pt idx="1304">
                  <c:v>92.300003051757813</c:v>
                </c:pt>
                <c:pt idx="1305">
                  <c:v>92.400009155273438</c:v>
                </c:pt>
                <c:pt idx="1306">
                  <c:v>92.5</c:v>
                </c:pt>
                <c:pt idx="1307">
                  <c:v>92.600006103515625</c:v>
                </c:pt>
                <c:pt idx="1308">
                  <c:v>92.699996948242188</c:v>
                </c:pt>
                <c:pt idx="1309">
                  <c:v>92.800003051757813</c:v>
                </c:pt>
                <c:pt idx="1310">
                  <c:v>92.900009155273438</c:v>
                </c:pt>
                <c:pt idx="1311">
                  <c:v>93</c:v>
                </c:pt>
                <c:pt idx="1312">
                  <c:v>93.100006103515625</c:v>
                </c:pt>
                <c:pt idx="1313">
                  <c:v>93.199996948242188</c:v>
                </c:pt>
                <c:pt idx="1314">
                  <c:v>93.300003051757813</c:v>
                </c:pt>
                <c:pt idx="1315">
                  <c:v>93.400009155273438</c:v>
                </c:pt>
                <c:pt idx="1316">
                  <c:v>93.5</c:v>
                </c:pt>
                <c:pt idx="1317">
                  <c:v>93.600006103515625</c:v>
                </c:pt>
                <c:pt idx="1318">
                  <c:v>93.699996948242188</c:v>
                </c:pt>
                <c:pt idx="1319">
                  <c:v>93.800003051757813</c:v>
                </c:pt>
                <c:pt idx="1320">
                  <c:v>93.900009155273438</c:v>
                </c:pt>
                <c:pt idx="1321">
                  <c:v>94</c:v>
                </c:pt>
                <c:pt idx="1322">
                  <c:v>94.100006103515625</c:v>
                </c:pt>
                <c:pt idx="1323">
                  <c:v>94.199996948242188</c:v>
                </c:pt>
                <c:pt idx="1324">
                  <c:v>94.300003051757813</c:v>
                </c:pt>
                <c:pt idx="1325">
                  <c:v>94.400009155273438</c:v>
                </c:pt>
                <c:pt idx="1326">
                  <c:v>94.5</c:v>
                </c:pt>
                <c:pt idx="1327">
                  <c:v>94.600006103515625</c:v>
                </c:pt>
                <c:pt idx="1328">
                  <c:v>94.699996948242188</c:v>
                </c:pt>
                <c:pt idx="1329">
                  <c:v>94.800003051757813</c:v>
                </c:pt>
                <c:pt idx="1330">
                  <c:v>94.900009155273438</c:v>
                </c:pt>
                <c:pt idx="1331">
                  <c:v>95</c:v>
                </c:pt>
                <c:pt idx="1332">
                  <c:v>95.100006103515625</c:v>
                </c:pt>
                <c:pt idx="1333">
                  <c:v>95.199996948242188</c:v>
                </c:pt>
                <c:pt idx="1334">
                  <c:v>95.300003051757813</c:v>
                </c:pt>
                <c:pt idx="1335">
                  <c:v>95.400009155273438</c:v>
                </c:pt>
                <c:pt idx="1336">
                  <c:v>95.5</c:v>
                </c:pt>
                <c:pt idx="1337">
                  <c:v>95.600006103515625</c:v>
                </c:pt>
                <c:pt idx="1338">
                  <c:v>95.699996948242188</c:v>
                </c:pt>
                <c:pt idx="1339">
                  <c:v>95.800003051757813</c:v>
                </c:pt>
                <c:pt idx="1340">
                  <c:v>95.900009155273438</c:v>
                </c:pt>
                <c:pt idx="1341">
                  <c:v>96</c:v>
                </c:pt>
                <c:pt idx="1342">
                  <c:v>96.100006103515625</c:v>
                </c:pt>
                <c:pt idx="1343">
                  <c:v>96.199996948242188</c:v>
                </c:pt>
                <c:pt idx="1344">
                  <c:v>96.300003051757813</c:v>
                </c:pt>
                <c:pt idx="1345">
                  <c:v>96.400009155273438</c:v>
                </c:pt>
                <c:pt idx="1346">
                  <c:v>96.5</c:v>
                </c:pt>
                <c:pt idx="1347">
                  <c:v>96.600006103515625</c:v>
                </c:pt>
                <c:pt idx="1348">
                  <c:v>96.699996948242188</c:v>
                </c:pt>
                <c:pt idx="1349">
                  <c:v>96.800003051757813</c:v>
                </c:pt>
                <c:pt idx="1350">
                  <c:v>96.900009155273438</c:v>
                </c:pt>
                <c:pt idx="1351">
                  <c:v>97</c:v>
                </c:pt>
                <c:pt idx="1352">
                  <c:v>97.100006103515625</c:v>
                </c:pt>
                <c:pt idx="1353">
                  <c:v>97.199996948242188</c:v>
                </c:pt>
                <c:pt idx="1354">
                  <c:v>97.300003051757813</c:v>
                </c:pt>
                <c:pt idx="1355">
                  <c:v>97.400009155273438</c:v>
                </c:pt>
                <c:pt idx="1356">
                  <c:v>97.5</c:v>
                </c:pt>
                <c:pt idx="1357">
                  <c:v>97.600006103515625</c:v>
                </c:pt>
                <c:pt idx="1358">
                  <c:v>97.699996948242188</c:v>
                </c:pt>
                <c:pt idx="1359">
                  <c:v>97.800003051757813</c:v>
                </c:pt>
                <c:pt idx="1360">
                  <c:v>97.900009155273438</c:v>
                </c:pt>
                <c:pt idx="1361">
                  <c:v>98</c:v>
                </c:pt>
                <c:pt idx="1362">
                  <c:v>98.100006103515625</c:v>
                </c:pt>
                <c:pt idx="1363">
                  <c:v>98.199996948242188</c:v>
                </c:pt>
                <c:pt idx="1364">
                  <c:v>98.300003051757813</c:v>
                </c:pt>
                <c:pt idx="1365">
                  <c:v>98.400009155273438</c:v>
                </c:pt>
                <c:pt idx="1366">
                  <c:v>98.5</c:v>
                </c:pt>
                <c:pt idx="1367">
                  <c:v>98.600006103515625</c:v>
                </c:pt>
                <c:pt idx="1368">
                  <c:v>98.699996948242188</c:v>
                </c:pt>
                <c:pt idx="1369">
                  <c:v>98.800003051757813</c:v>
                </c:pt>
                <c:pt idx="1370">
                  <c:v>98.900009155273438</c:v>
                </c:pt>
                <c:pt idx="1371">
                  <c:v>99</c:v>
                </c:pt>
                <c:pt idx="1372">
                  <c:v>99.100006103515625</c:v>
                </c:pt>
                <c:pt idx="1373">
                  <c:v>99.199996948242188</c:v>
                </c:pt>
                <c:pt idx="1374">
                  <c:v>99.300003051757813</c:v>
                </c:pt>
                <c:pt idx="1375">
                  <c:v>99.400009155273438</c:v>
                </c:pt>
                <c:pt idx="1376">
                  <c:v>99.5</c:v>
                </c:pt>
                <c:pt idx="1377">
                  <c:v>99.600006103515625</c:v>
                </c:pt>
                <c:pt idx="1378">
                  <c:v>99.699996948242188</c:v>
                </c:pt>
                <c:pt idx="1379">
                  <c:v>99.800003051757813</c:v>
                </c:pt>
                <c:pt idx="1380">
                  <c:v>99.900009155273438</c:v>
                </c:pt>
                <c:pt idx="1381">
                  <c:v>100</c:v>
                </c:pt>
                <c:pt idx="1382">
                  <c:v>100.10000610351563</c:v>
                </c:pt>
                <c:pt idx="1383">
                  <c:v>100.19999694824219</c:v>
                </c:pt>
                <c:pt idx="1384">
                  <c:v>100.30000305175781</c:v>
                </c:pt>
                <c:pt idx="1385">
                  <c:v>100.40000915527344</c:v>
                </c:pt>
                <c:pt idx="1386">
                  <c:v>100.5</c:v>
                </c:pt>
                <c:pt idx="1387">
                  <c:v>100.60000610351563</c:v>
                </c:pt>
                <c:pt idx="1388">
                  <c:v>100.69999694824219</c:v>
                </c:pt>
                <c:pt idx="1389">
                  <c:v>100.80000305175781</c:v>
                </c:pt>
                <c:pt idx="1390">
                  <c:v>100.90000915527344</c:v>
                </c:pt>
                <c:pt idx="1391">
                  <c:v>101</c:v>
                </c:pt>
                <c:pt idx="1392">
                  <c:v>101.10000610351563</c:v>
                </c:pt>
                <c:pt idx="1393">
                  <c:v>101.19999694824219</c:v>
                </c:pt>
                <c:pt idx="1394">
                  <c:v>101.30000305175781</c:v>
                </c:pt>
                <c:pt idx="1395">
                  <c:v>101.40000915527344</c:v>
                </c:pt>
                <c:pt idx="1396">
                  <c:v>101.5</c:v>
                </c:pt>
                <c:pt idx="1397">
                  <c:v>101.60000610351563</c:v>
                </c:pt>
                <c:pt idx="1398">
                  <c:v>101.69999694824219</c:v>
                </c:pt>
                <c:pt idx="1399">
                  <c:v>101.80000305175781</c:v>
                </c:pt>
                <c:pt idx="1400">
                  <c:v>101.90000915527344</c:v>
                </c:pt>
                <c:pt idx="1401">
                  <c:v>102</c:v>
                </c:pt>
                <c:pt idx="1402">
                  <c:v>102.10000610351563</c:v>
                </c:pt>
                <c:pt idx="1403">
                  <c:v>102.19999694824219</c:v>
                </c:pt>
                <c:pt idx="1404">
                  <c:v>102.30000305175781</c:v>
                </c:pt>
                <c:pt idx="1405">
                  <c:v>102.40000915527344</c:v>
                </c:pt>
                <c:pt idx="1406">
                  <c:v>102.5</c:v>
                </c:pt>
                <c:pt idx="1407">
                  <c:v>102.60000610351563</c:v>
                </c:pt>
                <c:pt idx="1408">
                  <c:v>102.69999694824219</c:v>
                </c:pt>
                <c:pt idx="1409">
                  <c:v>102.80000305175781</c:v>
                </c:pt>
                <c:pt idx="1410">
                  <c:v>102.90000915527344</c:v>
                </c:pt>
                <c:pt idx="1411">
                  <c:v>103</c:v>
                </c:pt>
                <c:pt idx="1412">
                  <c:v>103.10000610351563</c:v>
                </c:pt>
                <c:pt idx="1413">
                  <c:v>103.19999694824219</c:v>
                </c:pt>
                <c:pt idx="1414">
                  <c:v>103.30000305175781</c:v>
                </c:pt>
                <c:pt idx="1415">
                  <c:v>103.40000915527344</c:v>
                </c:pt>
                <c:pt idx="1416">
                  <c:v>103.5</c:v>
                </c:pt>
                <c:pt idx="1417">
                  <c:v>103.60000610351563</c:v>
                </c:pt>
                <c:pt idx="1418">
                  <c:v>103.69999694824219</c:v>
                </c:pt>
                <c:pt idx="1419">
                  <c:v>103.80000305175781</c:v>
                </c:pt>
                <c:pt idx="1420">
                  <c:v>103.90000915527344</c:v>
                </c:pt>
                <c:pt idx="1421">
                  <c:v>104</c:v>
                </c:pt>
                <c:pt idx="1422">
                  <c:v>104.10000610351563</c:v>
                </c:pt>
                <c:pt idx="1423">
                  <c:v>104.19999694824219</c:v>
                </c:pt>
                <c:pt idx="1424">
                  <c:v>104.30000305175781</c:v>
                </c:pt>
                <c:pt idx="1425">
                  <c:v>104.40000915527344</c:v>
                </c:pt>
                <c:pt idx="1426">
                  <c:v>104.5</c:v>
                </c:pt>
                <c:pt idx="1427">
                  <c:v>104.60000610351563</c:v>
                </c:pt>
                <c:pt idx="1428">
                  <c:v>104.69999694824219</c:v>
                </c:pt>
                <c:pt idx="1429">
                  <c:v>104.80000305175781</c:v>
                </c:pt>
                <c:pt idx="1430">
                  <c:v>104.90000915527344</c:v>
                </c:pt>
                <c:pt idx="1431">
                  <c:v>105</c:v>
                </c:pt>
                <c:pt idx="1432">
                  <c:v>105.10000610351563</c:v>
                </c:pt>
                <c:pt idx="1433">
                  <c:v>105.19999694824219</c:v>
                </c:pt>
                <c:pt idx="1434">
                  <c:v>105.30000305175781</c:v>
                </c:pt>
                <c:pt idx="1435">
                  <c:v>105.40000915527344</c:v>
                </c:pt>
                <c:pt idx="1436">
                  <c:v>105.5</c:v>
                </c:pt>
                <c:pt idx="1437">
                  <c:v>105.60000610351563</c:v>
                </c:pt>
                <c:pt idx="1438">
                  <c:v>105.69999694824219</c:v>
                </c:pt>
                <c:pt idx="1439">
                  <c:v>105.80000305175781</c:v>
                </c:pt>
                <c:pt idx="1440">
                  <c:v>105.90000915527344</c:v>
                </c:pt>
                <c:pt idx="1441">
                  <c:v>106</c:v>
                </c:pt>
                <c:pt idx="1442">
                  <c:v>106.10000610351563</c:v>
                </c:pt>
                <c:pt idx="1443">
                  <c:v>106.19999694824219</c:v>
                </c:pt>
                <c:pt idx="1444">
                  <c:v>106.30000305175781</c:v>
                </c:pt>
                <c:pt idx="1445">
                  <c:v>106.40000915527344</c:v>
                </c:pt>
                <c:pt idx="1446">
                  <c:v>106.5</c:v>
                </c:pt>
                <c:pt idx="1447">
                  <c:v>106.60000610351563</c:v>
                </c:pt>
                <c:pt idx="1448">
                  <c:v>106.69999694824219</c:v>
                </c:pt>
                <c:pt idx="1449">
                  <c:v>106.80000305175781</c:v>
                </c:pt>
                <c:pt idx="1450">
                  <c:v>106.90000915527344</c:v>
                </c:pt>
                <c:pt idx="1451">
                  <c:v>107</c:v>
                </c:pt>
                <c:pt idx="1452">
                  <c:v>107.10000610351563</c:v>
                </c:pt>
                <c:pt idx="1453">
                  <c:v>107.19999694824219</c:v>
                </c:pt>
                <c:pt idx="1454">
                  <c:v>107.30000305175781</c:v>
                </c:pt>
                <c:pt idx="1455">
                  <c:v>107.40000915527344</c:v>
                </c:pt>
                <c:pt idx="1456">
                  <c:v>107.5</c:v>
                </c:pt>
                <c:pt idx="1457">
                  <c:v>107.60000610351563</c:v>
                </c:pt>
                <c:pt idx="1458">
                  <c:v>107.69999694824219</c:v>
                </c:pt>
                <c:pt idx="1459">
                  <c:v>107.80000305175781</c:v>
                </c:pt>
                <c:pt idx="1460">
                  <c:v>107.90000915527344</c:v>
                </c:pt>
                <c:pt idx="1461">
                  <c:v>108</c:v>
                </c:pt>
                <c:pt idx="1462">
                  <c:v>108.10000610351563</c:v>
                </c:pt>
                <c:pt idx="1463">
                  <c:v>108.19999694824219</c:v>
                </c:pt>
                <c:pt idx="1464">
                  <c:v>108.30000305175781</c:v>
                </c:pt>
                <c:pt idx="1465">
                  <c:v>108.40000915527344</c:v>
                </c:pt>
                <c:pt idx="1466">
                  <c:v>108.5</c:v>
                </c:pt>
                <c:pt idx="1467">
                  <c:v>108.60000610351563</c:v>
                </c:pt>
                <c:pt idx="1468">
                  <c:v>108.69999694824219</c:v>
                </c:pt>
                <c:pt idx="1469">
                  <c:v>108.80000305175781</c:v>
                </c:pt>
                <c:pt idx="1470">
                  <c:v>108.90000915527344</c:v>
                </c:pt>
                <c:pt idx="1471">
                  <c:v>109</c:v>
                </c:pt>
                <c:pt idx="1472">
                  <c:v>109.10000610351563</c:v>
                </c:pt>
                <c:pt idx="1473">
                  <c:v>109.19999694824219</c:v>
                </c:pt>
                <c:pt idx="1474">
                  <c:v>109.30000305175781</c:v>
                </c:pt>
                <c:pt idx="1475">
                  <c:v>109.40000915527344</c:v>
                </c:pt>
                <c:pt idx="1476">
                  <c:v>109.5</c:v>
                </c:pt>
                <c:pt idx="1477">
                  <c:v>109.60000610351563</c:v>
                </c:pt>
                <c:pt idx="1478">
                  <c:v>109.69999694824219</c:v>
                </c:pt>
                <c:pt idx="1479">
                  <c:v>109.80000305175781</c:v>
                </c:pt>
                <c:pt idx="1480">
                  <c:v>109.90000915527344</c:v>
                </c:pt>
                <c:pt idx="1481">
                  <c:v>110</c:v>
                </c:pt>
                <c:pt idx="1482">
                  <c:v>110.10000610351563</c:v>
                </c:pt>
                <c:pt idx="1483">
                  <c:v>110.19999694824219</c:v>
                </c:pt>
                <c:pt idx="1484">
                  <c:v>110.30000305175781</c:v>
                </c:pt>
                <c:pt idx="1485">
                  <c:v>110.40000915527344</c:v>
                </c:pt>
                <c:pt idx="1486">
                  <c:v>110.5</c:v>
                </c:pt>
                <c:pt idx="1487">
                  <c:v>110.60000610351563</c:v>
                </c:pt>
                <c:pt idx="1488">
                  <c:v>110.69999694824219</c:v>
                </c:pt>
                <c:pt idx="1489">
                  <c:v>110.80000305175781</c:v>
                </c:pt>
                <c:pt idx="1490">
                  <c:v>110.90000915527344</c:v>
                </c:pt>
                <c:pt idx="1491">
                  <c:v>111</c:v>
                </c:pt>
                <c:pt idx="1492">
                  <c:v>111.10000610351563</c:v>
                </c:pt>
                <c:pt idx="1493">
                  <c:v>111.19999694824219</c:v>
                </c:pt>
                <c:pt idx="1494">
                  <c:v>111.30000305175781</c:v>
                </c:pt>
                <c:pt idx="1495">
                  <c:v>111.40000915527344</c:v>
                </c:pt>
                <c:pt idx="1496">
                  <c:v>111.5</c:v>
                </c:pt>
                <c:pt idx="1497">
                  <c:v>111.60000610351563</c:v>
                </c:pt>
                <c:pt idx="1498">
                  <c:v>111.69999694824219</c:v>
                </c:pt>
                <c:pt idx="1499">
                  <c:v>111.80000305175781</c:v>
                </c:pt>
                <c:pt idx="1500">
                  <c:v>111.90000915527344</c:v>
                </c:pt>
                <c:pt idx="1501">
                  <c:v>112</c:v>
                </c:pt>
                <c:pt idx="1502">
                  <c:v>112.10000610351563</c:v>
                </c:pt>
                <c:pt idx="1503">
                  <c:v>112.19999694824219</c:v>
                </c:pt>
                <c:pt idx="1504">
                  <c:v>112.30000305175781</c:v>
                </c:pt>
                <c:pt idx="1505">
                  <c:v>112.40000915527344</c:v>
                </c:pt>
                <c:pt idx="1506">
                  <c:v>112.5</c:v>
                </c:pt>
                <c:pt idx="1507">
                  <c:v>112.60000610351563</c:v>
                </c:pt>
                <c:pt idx="1508">
                  <c:v>112.69999694824219</c:v>
                </c:pt>
                <c:pt idx="1509">
                  <c:v>112.80000305175781</c:v>
                </c:pt>
                <c:pt idx="1510">
                  <c:v>112.90000915527344</c:v>
                </c:pt>
                <c:pt idx="1511">
                  <c:v>113</c:v>
                </c:pt>
                <c:pt idx="1512">
                  <c:v>113.10000610351563</c:v>
                </c:pt>
                <c:pt idx="1513">
                  <c:v>113.19999694824219</c:v>
                </c:pt>
                <c:pt idx="1514">
                  <c:v>113.30000305175781</c:v>
                </c:pt>
                <c:pt idx="1515">
                  <c:v>113.40000915527344</c:v>
                </c:pt>
                <c:pt idx="1516">
                  <c:v>113.5</c:v>
                </c:pt>
                <c:pt idx="1517">
                  <c:v>113.60000610351563</c:v>
                </c:pt>
                <c:pt idx="1518">
                  <c:v>113.69999694824219</c:v>
                </c:pt>
                <c:pt idx="1519">
                  <c:v>113.80000305175781</c:v>
                </c:pt>
                <c:pt idx="1520">
                  <c:v>113.90000915527344</c:v>
                </c:pt>
                <c:pt idx="1521">
                  <c:v>114</c:v>
                </c:pt>
                <c:pt idx="1522">
                  <c:v>114.10000610351563</c:v>
                </c:pt>
                <c:pt idx="1523">
                  <c:v>114.19999694824219</c:v>
                </c:pt>
                <c:pt idx="1524">
                  <c:v>114.30000305175781</c:v>
                </c:pt>
                <c:pt idx="1525">
                  <c:v>114.40000915527344</c:v>
                </c:pt>
                <c:pt idx="1526">
                  <c:v>114.5</c:v>
                </c:pt>
                <c:pt idx="1527">
                  <c:v>114.60000610351563</c:v>
                </c:pt>
                <c:pt idx="1528">
                  <c:v>114.69999694824219</c:v>
                </c:pt>
                <c:pt idx="1529">
                  <c:v>114.80000305175781</c:v>
                </c:pt>
                <c:pt idx="1530">
                  <c:v>114.90000915527344</c:v>
                </c:pt>
                <c:pt idx="1531">
                  <c:v>115</c:v>
                </c:pt>
                <c:pt idx="1532">
                  <c:v>115.10000610351563</c:v>
                </c:pt>
                <c:pt idx="1533">
                  <c:v>115.19999694824219</c:v>
                </c:pt>
                <c:pt idx="1534">
                  <c:v>115.30000305175781</c:v>
                </c:pt>
                <c:pt idx="1535">
                  <c:v>115.40000915527344</c:v>
                </c:pt>
                <c:pt idx="1536">
                  <c:v>115.5</c:v>
                </c:pt>
                <c:pt idx="1537">
                  <c:v>115.60000610351563</c:v>
                </c:pt>
                <c:pt idx="1538">
                  <c:v>115.69999694824219</c:v>
                </c:pt>
                <c:pt idx="1539">
                  <c:v>115.80000305175781</c:v>
                </c:pt>
                <c:pt idx="1540">
                  <c:v>115.90000915527344</c:v>
                </c:pt>
                <c:pt idx="1541">
                  <c:v>116</c:v>
                </c:pt>
                <c:pt idx="1542">
                  <c:v>116.10000610351563</c:v>
                </c:pt>
                <c:pt idx="1543">
                  <c:v>116.19999694824219</c:v>
                </c:pt>
                <c:pt idx="1544">
                  <c:v>116.30000305175781</c:v>
                </c:pt>
                <c:pt idx="1545">
                  <c:v>116.40000915527344</c:v>
                </c:pt>
                <c:pt idx="1546">
                  <c:v>116.5</c:v>
                </c:pt>
                <c:pt idx="1547">
                  <c:v>116.60000610351563</c:v>
                </c:pt>
                <c:pt idx="1548">
                  <c:v>116.69999694824219</c:v>
                </c:pt>
                <c:pt idx="1549">
                  <c:v>116.80000305175781</c:v>
                </c:pt>
                <c:pt idx="1550">
                  <c:v>116.90000915527344</c:v>
                </c:pt>
                <c:pt idx="1551">
                  <c:v>117</c:v>
                </c:pt>
                <c:pt idx="1552">
                  <c:v>117.10000610351563</c:v>
                </c:pt>
                <c:pt idx="1553">
                  <c:v>117.19999694824219</c:v>
                </c:pt>
                <c:pt idx="1554">
                  <c:v>117.30000305175781</c:v>
                </c:pt>
                <c:pt idx="1555">
                  <c:v>117.40000915527344</c:v>
                </c:pt>
                <c:pt idx="1556">
                  <c:v>117.5</c:v>
                </c:pt>
                <c:pt idx="1557">
                  <c:v>117.60000610351563</c:v>
                </c:pt>
                <c:pt idx="1558">
                  <c:v>117.69999694824219</c:v>
                </c:pt>
                <c:pt idx="1559">
                  <c:v>117.80000305175781</c:v>
                </c:pt>
                <c:pt idx="1560">
                  <c:v>117.90000915527344</c:v>
                </c:pt>
                <c:pt idx="1561">
                  <c:v>118</c:v>
                </c:pt>
                <c:pt idx="1562">
                  <c:v>118.10000610351563</c:v>
                </c:pt>
                <c:pt idx="1563">
                  <c:v>118.19999694824219</c:v>
                </c:pt>
                <c:pt idx="1564">
                  <c:v>118.30000305175781</c:v>
                </c:pt>
                <c:pt idx="1565">
                  <c:v>118.40000915527344</c:v>
                </c:pt>
                <c:pt idx="1566">
                  <c:v>118.5</c:v>
                </c:pt>
                <c:pt idx="1567">
                  <c:v>118.60000610351563</c:v>
                </c:pt>
                <c:pt idx="1568">
                  <c:v>118.69999694824219</c:v>
                </c:pt>
                <c:pt idx="1569">
                  <c:v>118.80000305175781</c:v>
                </c:pt>
                <c:pt idx="1570">
                  <c:v>118.90000915527344</c:v>
                </c:pt>
                <c:pt idx="1571">
                  <c:v>119</c:v>
                </c:pt>
                <c:pt idx="1572">
                  <c:v>119.10000610351563</c:v>
                </c:pt>
                <c:pt idx="1573">
                  <c:v>119.19999694824219</c:v>
                </c:pt>
                <c:pt idx="1574">
                  <c:v>119.30000305175781</c:v>
                </c:pt>
                <c:pt idx="1575">
                  <c:v>119.40000915527344</c:v>
                </c:pt>
                <c:pt idx="1576">
                  <c:v>119.5</c:v>
                </c:pt>
                <c:pt idx="1577">
                  <c:v>119.60000610351563</c:v>
                </c:pt>
                <c:pt idx="1578">
                  <c:v>119.69999694824219</c:v>
                </c:pt>
                <c:pt idx="1579">
                  <c:v>119.80000305175781</c:v>
                </c:pt>
                <c:pt idx="1580">
                  <c:v>119.90000915527344</c:v>
                </c:pt>
                <c:pt idx="1581">
                  <c:v>120</c:v>
                </c:pt>
                <c:pt idx="1582">
                  <c:v>120.10000610351563</c:v>
                </c:pt>
                <c:pt idx="1583">
                  <c:v>120.19999694824219</c:v>
                </c:pt>
                <c:pt idx="1584">
                  <c:v>120.30000305175781</c:v>
                </c:pt>
                <c:pt idx="1585">
                  <c:v>120.40000915527344</c:v>
                </c:pt>
                <c:pt idx="1586">
                  <c:v>120.5</c:v>
                </c:pt>
                <c:pt idx="1587">
                  <c:v>120.60000610351563</c:v>
                </c:pt>
                <c:pt idx="1588">
                  <c:v>120.69999694824219</c:v>
                </c:pt>
                <c:pt idx="1589">
                  <c:v>120.80000305175781</c:v>
                </c:pt>
                <c:pt idx="1590">
                  <c:v>120.90000915527344</c:v>
                </c:pt>
                <c:pt idx="1591">
                  <c:v>121</c:v>
                </c:pt>
                <c:pt idx="1592">
                  <c:v>121.10000610351563</c:v>
                </c:pt>
                <c:pt idx="1593">
                  <c:v>121.19999694824219</c:v>
                </c:pt>
                <c:pt idx="1594">
                  <c:v>121.30000305175781</c:v>
                </c:pt>
                <c:pt idx="1595">
                  <c:v>121.40000915527344</c:v>
                </c:pt>
                <c:pt idx="1596">
                  <c:v>121.5</c:v>
                </c:pt>
                <c:pt idx="1597">
                  <c:v>121.60000610351563</c:v>
                </c:pt>
                <c:pt idx="1598">
                  <c:v>121.69999694824219</c:v>
                </c:pt>
                <c:pt idx="1599">
                  <c:v>121.80000305175781</c:v>
                </c:pt>
                <c:pt idx="1600">
                  <c:v>121.90000915527344</c:v>
                </c:pt>
                <c:pt idx="1601">
                  <c:v>122</c:v>
                </c:pt>
                <c:pt idx="1602">
                  <c:v>122.10000610351563</c:v>
                </c:pt>
                <c:pt idx="1603">
                  <c:v>122.19999694824219</c:v>
                </c:pt>
                <c:pt idx="1604">
                  <c:v>122.30000305175781</c:v>
                </c:pt>
                <c:pt idx="1605">
                  <c:v>122.40000915527344</c:v>
                </c:pt>
                <c:pt idx="1606">
                  <c:v>122.5</c:v>
                </c:pt>
                <c:pt idx="1607">
                  <c:v>122.60000610351563</c:v>
                </c:pt>
                <c:pt idx="1608">
                  <c:v>122.69999694824219</c:v>
                </c:pt>
                <c:pt idx="1609">
                  <c:v>122.80000305175781</c:v>
                </c:pt>
                <c:pt idx="1610">
                  <c:v>122.90000915527344</c:v>
                </c:pt>
                <c:pt idx="1611">
                  <c:v>123</c:v>
                </c:pt>
                <c:pt idx="1612">
                  <c:v>123.10000610351563</c:v>
                </c:pt>
                <c:pt idx="1613">
                  <c:v>123.19999694824219</c:v>
                </c:pt>
                <c:pt idx="1614">
                  <c:v>123.30000305175781</c:v>
                </c:pt>
                <c:pt idx="1615">
                  <c:v>123.40000915527344</c:v>
                </c:pt>
                <c:pt idx="1616">
                  <c:v>123.5</c:v>
                </c:pt>
                <c:pt idx="1617">
                  <c:v>123.60000610351563</c:v>
                </c:pt>
                <c:pt idx="1618">
                  <c:v>123.69999694824219</c:v>
                </c:pt>
                <c:pt idx="1619">
                  <c:v>123.80000305175781</c:v>
                </c:pt>
                <c:pt idx="1620">
                  <c:v>123.90000915527344</c:v>
                </c:pt>
                <c:pt idx="1621">
                  <c:v>124</c:v>
                </c:pt>
                <c:pt idx="1622">
                  <c:v>124.10000610351563</c:v>
                </c:pt>
                <c:pt idx="1623">
                  <c:v>124.19999694824219</c:v>
                </c:pt>
                <c:pt idx="1624">
                  <c:v>124.30000305175781</c:v>
                </c:pt>
                <c:pt idx="1625">
                  <c:v>124.40000915527344</c:v>
                </c:pt>
                <c:pt idx="1626">
                  <c:v>124.5</c:v>
                </c:pt>
                <c:pt idx="1627">
                  <c:v>124.60000610351563</c:v>
                </c:pt>
                <c:pt idx="1628">
                  <c:v>124.69999694824219</c:v>
                </c:pt>
                <c:pt idx="1629">
                  <c:v>124.80000305175781</c:v>
                </c:pt>
                <c:pt idx="1630">
                  <c:v>124.90000915527344</c:v>
                </c:pt>
                <c:pt idx="1631">
                  <c:v>125</c:v>
                </c:pt>
                <c:pt idx="1632">
                  <c:v>125.10000610351563</c:v>
                </c:pt>
                <c:pt idx="1633">
                  <c:v>125.19999694824219</c:v>
                </c:pt>
                <c:pt idx="1634">
                  <c:v>125.30000305175781</c:v>
                </c:pt>
                <c:pt idx="1635">
                  <c:v>125.40000915527344</c:v>
                </c:pt>
                <c:pt idx="1636">
                  <c:v>125.5</c:v>
                </c:pt>
                <c:pt idx="1637">
                  <c:v>125.60000610351563</c:v>
                </c:pt>
                <c:pt idx="1638">
                  <c:v>125.69999694824219</c:v>
                </c:pt>
                <c:pt idx="1639">
                  <c:v>125.80000305175781</c:v>
                </c:pt>
                <c:pt idx="1640">
                  <c:v>125.90000915527344</c:v>
                </c:pt>
                <c:pt idx="1641">
                  <c:v>126</c:v>
                </c:pt>
                <c:pt idx="1642">
                  <c:v>126.10000610351563</c:v>
                </c:pt>
                <c:pt idx="1643">
                  <c:v>126.19999694824219</c:v>
                </c:pt>
                <c:pt idx="1644">
                  <c:v>126.30000305175781</c:v>
                </c:pt>
                <c:pt idx="1645">
                  <c:v>126.40000915527344</c:v>
                </c:pt>
                <c:pt idx="1646">
                  <c:v>126.5</c:v>
                </c:pt>
                <c:pt idx="1647">
                  <c:v>126.60000610351563</c:v>
                </c:pt>
                <c:pt idx="1648">
                  <c:v>126.69999694824219</c:v>
                </c:pt>
                <c:pt idx="1649">
                  <c:v>126.80000305175781</c:v>
                </c:pt>
                <c:pt idx="1650">
                  <c:v>126.90000915527344</c:v>
                </c:pt>
                <c:pt idx="1651">
                  <c:v>127</c:v>
                </c:pt>
                <c:pt idx="1652">
                  <c:v>127.10000610351563</c:v>
                </c:pt>
                <c:pt idx="1653">
                  <c:v>127.19999694824219</c:v>
                </c:pt>
                <c:pt idx="1654">
                  <c:v>127.30000305175781</c:v>
                </c:pt>
                <c:pt idx="1655">
                  <c:v>127.40000915527344</c:v>
                </c:pt>
                <c:pt idx="1656">
                  <c:v>127.5</c:v>
                </c:pt>
                <c:pt idx="1657">
                  <c:v>127.60000610351563</c:v>
                </c:pt>
                <c:pt idx="1658">
                  <c:v>127.69999694824219</c:v>
                </c:pt>
                <c:pt idx="1659">
                  <c:v>127.80000305175781</c:v>
                </c:pt>
                <c:pt idx="1660">
                  <c:v>127.90000915527344</c:v>
                </c:pt>
                <c:pt idx="1661">
                  <c:v>128</c:v>
                </c:pt>
                <c:pt idx="1662">
                  <c:v>128.10000610351563</c:v>
                </c:pt>
                <c:pt idx="1663">
                  <c:v>128.19999694824219</c:v>
                </c:pt>
                <c:pt idx="1664">
                  <c:v>128.30000305175781</c:v>
                </c:pt>
                <c:pt idx="1665">
                  <c:v>128.40000915527344</c:v>
                </c:pt>
                <c:pt idx="1666">
                  <c:v>128.5</c:v>
                </c:pt>
                <c:pt idx="1667">
                  <c:v>128.60000610351563</c:v>
                </c:pt>
                <c:pt idx="1668">
                  <c:v>128.69999694824219</c:v>
                </c:pt>
                <c:pt idx="1669">
                  <c:v>128.80000305175781</c:v>
                </c:pt>
                <c:pt idx="1670">
                  <c:v>128.90000915527344</c:v>
                </c:pt>
                <c:pt idx="1671">
                  <c:v>129</c:v>
                </c:pt>
                <c:pt idx="1672">
                  <c:v>129.10000610351563</c:v>
                </c:pt>
                <c:pt idx="1673">
                  <c:v>129.19999694824219</c:v>
                </c:pt>
                <c:pt idx="1674">
                  <c:v>129.30000305175781</c:v>
                </c:pt>
                <c:pt idx="1675">
                  <c:v>129.40000915527344</c:v>
                </c:pt>
                <c:pt idx="1676">
                  <c:v>129.5</c:v>
                </c:pt>
                <c:pt idx="1677">
                  <c:v>129.60000610351563</c:v>
                </c:pt>
                <c:pt idx="1678">
                  <c:v>129.69999694824219</c:v>
                </c:pt>
                <c:pt idx="1679">
                  <c:v>129.80000305175781</c:v>
                </c:pt>
                <c:pt idx="1680">
                  <c:v>129.90000915527344</c:v>
                </c:pt>
                <c:pt idx="1681">
                  <c:v>130</c:v>
                </c:pt>
                <c:pt idx="1682">
                  <c:v>130.10000610351563</c:v>
                </c:pt>
                <c:pt idx="1683">
                  <c:v>130.19999694824219</c:v>
                </c:pt>
                <c:pt idx="1684">
                  <c:v>130.30000305175781</c:v>
                </c:pt>
                <c:pt idx="1685">
                  <c:v>130.40000915527344</c:v>
                </c:pt>
                <c:pt idx="1686">
                  <c:v>130.5</c:v>
                </c:pt>
                <c:pt idx="1687">
                  <c:v>130.60000610351563</c:v>
                </c:pt>
                <c:pt idx="1688">
                  <c:v>130.69999694824219</c:v>
                </c:pt>
                <c:pt idx="1689">
                  <c:v>130.80000305175781</c:v>
                </c:pt>
                <c:pt idx="1690">
                  <c:v>130.90000915527344</c:v>
                </c:pt>
                <c:pt idx="1691">
                  <c:v>131</c:v>
                </c:pt>
                <c:pt idx="1692">
                  <c:v>131.10000610351563</c:v>
                </c:pt>
                <c:pt idx="1693">
                  <c:v>131.19999694824219</c:v>
                </c:pt>
                <c:pt idx="1694">
                  <c:v>131.30000305175781</c:v>
                </c:pt>
                <c:pt idx="1695">
                  <c:v>131.40000915527344</c:v>
                </c:pt>
                <c:pt idx="1696">
                  <c:v>131.5</c:v>
                </c:pt>
                <c:pt idx="1697">
                  <c:v>131.60000610351563</c:v>
                </c:pt>
                <c:pt idx="1698">
                  <c:v>131.69999694824219</c:v>
                </c:pt>
                <c:pt idx="1699">
                  <c:v>131.80000305175781</c:v>
                </c:pt>
                <c:pt idx="1700">
                  <c:v>131.90000915527344</c:v>
                </c:pt>
                <c:pt idx="1701">
                  <c:v>132</c:v>
                </c:pt>
                <c:pt idx="1702">
                  <c:v>132.10000610351563</c:v>
                </c:pt>
                <c:pt idx="1703">
                  <c:v>132.19999694824219</c:v>
                </c:pt>
                <c:pt idx="1704">
                  <c:v>132.30000305175781</c:v>
                </c:pt>
                <c:pt idx="1705">
                  <c:v>132.40000915527344</c:v>
                </c:pt>
                <c:pt idx="1706">
                  <c:v>132.5</c:v>
                </c:pt>
                <c:pt idx="1707">
                  <c:v>132.60000610351563</c:v>
                </c:pt>
                <c:pt idx="1708">
                  <c:v>132.69999694824219</c:v>
                </c:pt>
                <c:pt idx="1709">
                  <c:v>132.80000305175781</c:v>
                </c:pt>
                <c:pt idx="1710">
                  <c:v>132.90000915527344</c:v>
                </c:pt>
                <c:pt idx="1711">
                  <c:v>133</c:v>
                </c:pt>
                <c:pt idx="1712">
                  <c:v>133.10000610351563</c:v>
                </c:pt>
                <c:pt idx="1713">
                  <c:v>133.19999694824219</c:v>
                </c:pt>
                <c:pt idx="1714">
                  <c:v>133.30000305175781</c:v>
                </c:pt>
                <c:pt idx="1715">
                  <c:v>133.40000915527344</c:v>
                </c:pt>
                <c:pt idx="1716">
                  <c:v>133.5</c:v>
                </c:pt>
                <c:pt idx="1717">
                  <c:v>133.60000610351563</c:v>
                </c:pt>
                <c:pt idx="1718">
                  <c:v>133.69999694824219</c:v>
                </c:pt>
                <c:pt idx="1719">
                  <c:v>133.80000305175781</c:v>
                </c:pt>
                <c:pt idx="1720">
                  <c:v>133.90000915527344</c:v>
                </c:pt>
                <c:pt idx="1721">
                  <c:v>134</c:v>
                </c:pt>
                <c:pt idx="1722">
                  <c:v>134.10000610351563</c:v>
                </c:pt>
                <c:pt idx="1723">
                  <c:v>134.19999694824219</c:v>
                </c:pt>
                <c:pt idx="1724">
                  <c:v>134.30000305175781</c:v>
                </c:pt>
                <c:pt idx="1725">
                  <c:v>134.40000915527344</c:v>
                </c:pt>
                <c:pt idx="1726">
                  <c:v>134.5</c:v>
                </c:pt>
                <c:pt idx="1727">
                  <c:v>134.60000610351563</c:v>
                </c:pt>
                <c:pt idx="1728">
                  <c:v>134.69999694824219</c:v>
                </c:pt>
                <c:pt idx="1729">
                  <c:v>134.80000305175781</c:v>
                </c:pt>
                <c:pt idx="1730">
                  <c:v>134.90000915527344</c:v>
                </c:pt>
                <c:pt idx="1731">
                  <c:v>135</c:v>
                </c:pt>
                <c:pt idx="1732">
                  <c:v>135.10000610351563</c:v>
                </c:pt>
                <c:pt idx="1733">
                  <c:v>135.19999694824219</c:v>
                </c:pt>
                <c:pt idx="1734">
                  <c:v>135.30000305175781</c:v>
                </c:pt>
                <c:pt idx="1735">
                  <c:v>135.40000915527344</c:v>
                </c:pt>
                <c:pt idx="1736">
                  <c:v>135.5</c:v>
                </c:pt>
                <c:pt idx="1737">
                  <c:v>135.60000610351563</c:v>
                </c:pt>
                <c:pt idx="1738">
                  <c:v>135.69999694824219</c:v>
                </c:pt>
                <c:pt idx="1739">
                  <c:v>135.80000305175781</c:v>
                </c:pt>
                <c:pt idx="1740">
                  <c:v>135.90000915527344</c:v>
                </c:pt>
                <c:pt idx="1741">
                  <c:v>136</c:v>
                </c:pt>
                <c:pt idx="1742">
                  <c:v>136.10000610351563</c:v>
                </c:pt>
                <c:pt idx="1743">
                  <c:v>136.19999694824219</c:v>
                </c:pt>
                <c:pt idx="1744">
                  <c:v>136.30000305175781</c:v>
                </c:pt>
                <c:pt idx="1745">
                  <c:v>136.40000915527344</c:v>
                </c:pt>
                <c:pt idx="1746">
                  <c:v>136.5</c:v>
                </c:pt>
                <c:pt idx="1747">
                  <c:v>136.60000610351563</c:v>
                </c:pt>
                <c:pt idx="1748">
                  <c:v>136.69999694824219</c:v>
                </c:pt>
                <c:pt idx="1749">
                  <c:v>136.80000305175781</c:v>
                </c:pt>
                <c:pt idx="1750">
                  <c:v>136.90000915527344</c:v>
                </c:pt>
                <c:pt idx="1751">
                  <c:v>137</c:v>
                </c:pt>
                <c:pt idx="1752">
                  <c:v>137.10000610351563</c:v>
                </c:pt>
                <c:pt idx="1753">
                  <c:v>137.19999694824219</c:v>
                </c:pt>
                <c:pt idx="1754">
                  <c:v>137.30000305175781</c:v>
                </c:pt>
                <c:pt idx="1755">
                  <c:v>137.40000915527344</c:v>
                </c:pt>
                <c:pt idx="1756">
                  <c:v>137.5</c:v>
                </c:pt>
                <c:pt idx="1757">
                  <c:v>137.60000610351563</c:v>
                </c:pt>
                <c:pt idx="1758">
                  <c:v>137.69999694824219</c:v>
                </c:pt>
                <c:pt idx="1759">
                  <c:v>137.80000305175781</c:v>
                </c:pt>
                <c:pt idx="1760">
                  <c:v>137.90000915527344</c:v>
                </c:pt>
                <c:pt idx="1761">
                  <c:v>138</c:v>
                </c:pt>
                <c:pt idx="1762">
                  <c:v>138.10000610351563</c:v>
                </c:pt>
                <c:pt idx="1763">
                  <c:v>138.19999694824219</c:v>
                </c:pt>
                <c:pt idx="1764">
                  <c:v>138.30000305175781</c:v>
                </c:pt>
                <c:pt idx="1765">
                  <c:v>138.40000915527344</c:v>
                </c:pt>
                <c:pt idx="1766">
                  <c:v>138.5</c:v>
                </c:pt>
                <c:pt idx="1767">
                  <c:v>138.60000610351563</c:v>
                </c:pt>
                <c:pt idx="1768">
                  <c:v>138.69999694824219</c:v>
                </c:pt>
                <c:pt idx="1769">
                  <c:v>138.80000305175781</c:v>
                </c:pt>
                <c:pt idx="1770">
                  <c:v>138.90000915527344</c:v>
                </c:pt>
                <c:pt idx="1771">
                  <c:v>139</c:v>
                </c:pt>
                <c:pt idx="1772">
                  <c:v>139.10000610351563</c:v>
                </c:pt>
                <c:pt idx="1773">
                  <c:v>139.19999694824219</c:v>
                </c:pt>
                <c:pt idx="1774">
                  <c:v>139.30000305175781</c:v>
                </c:pt>
                <c:pt idx="1775">
                  <c:v>139.40000915527344</c:v>
                </c:pt>
                <c:pt idx="1776">
                  <c:v>139.5</c:v>
                </c:pt>
                <c:pt idx="1777">
                  <c:v>139.60000610351563</c:v>
                </c:pt>
                <c:pt idx="1778">
                  <c:v>139.69999694824219</c:v>
                </c:pt>
                <c:pt idx="1779">
                  <c:v>139.80000305175781</c:v>
                </c:pt>
                <c:pt idx="1780">
                  <c:v>139.90000915527344</c:v>
                </c:pt>
                <c:pt idx="1781">
                  <c:v>140</c:v>
                </c:pt>
                <c:pt idx="1782">
                  <c:v>140.10000610351563</c:v>
                </c:pt>
                <c:pt idx="1783">
                  <c:v>140.19999694824219</c:v>
                </c:pt>
                <c:pt idx="1784">
                  <c:v>140.30000305175781</c:v>
                </c:pt>
                <c:pt idx="1785">
                  <c:v>140.40000915527344</c:v>
                </c:pt>
                <c:pt idx="1786">
                  <c:v>140.5</c:v>
                </c:pt>
                <c:pt idx="1787">
                  <c:v>140.60000610351563</c:v>
                </c:pt>
                <c:pt idx="1788">
                  <c:v>140.69999694824219</c:v>
                </c:pt>
                <c:pt idx="1789">
                  <c:v>140.80000305175781</c:v>
                </c:pt>
                <c:pt idx="1790">
                  <c:v>140.90000915527344</c:v>
                </c:pt>
                <c:pt idx="1791">
                  <c:v>141</c:v>
                </c:pt>
                <c:pt idx="1792">
                  <c:v>141.10000610351563</c:v>
                </c:pt>
                <c:pt idx="1793">
                  <c:v>141.19999694824219</c:v>
                </c:pt>
                <c:pt idx="1794">
                  <c:v>141.30000305175781</c:v>
                </c:pt>
                <c:pt idx="1795">
                  <c:v>141.40000915527344</c:v>
                </c:pt>
                <c:pt idx="1796">
                  <c:v>141.5</c:v>
                </c:pt>
                <c:pt idx="1797">
                  <c:v>141.60000610351563</c:v>
                </c:pt>
                <c:pt idx="1798">
                  <c:v>141.69999694824219</c:v>
                </c:pt>
                <c:pt idx="1799">
                  <c:v>141.80000305175781</c:v>
                </c:pt>
                <c:pt idx="1800">
                  <c:v>141.90000915527344</c:v>
                </c:pt>
                <c:pt idx="1801">
                  <c:v>142</c:v>
                </c:pt>
                <c:pt idx="1802">
                  <c:v>142.10000610351563</c:v>
                </c:pt>
                <c:pt idx="1803">
                  <c:v>142.19999694824219</c:v>
                </c:pt>
                <c:pt idx="1804">
                  <c:v>142.30000305175781</c:v>
                </c:pt>
                <c:pt idx="1805">
                  <c:v>142.40000915527344</c:v>
                </c:pt>
                <c:pt idx="1806">
                  <c:v>142.5</c:v>
                </c:pt>
                <c:pt idx="1807">
                  <c:v>142.60000610351563</c:v>
                </c:pt>
                <c:pt idx="1808">
                  <c:v>142.69999694824219</c:v>
                </c:pt>
                <c:pt idx="1809">
                  <c:v>142.80000305175781</c:v>
                </c:pt>
                <c:pt idx="1810">
                  <c:v>142.90000915527344</c:v>
                </c:pt>
                <c:pt idx="1811">
                  <c:v>143</c:v>
                </c:pt>
                <c:pt idx="1812">
                  <c:v>143.10000610351563</c:v>
                </c:pt>
                <c:pt idx="1813">
                  <c:v>143.19999694824219</c:v>
                </c:pt>
                <c:pt idx="1814">
                  <c:v>143.30000305175781</c:v>
                </c:pt>
                <c:pt idx="1815">
                  <c:v>143.40000915527344</c:v>
                </c:pt>
                <c:pt idx="1816">
                  <c:v>143.5</c:v>
                </c:pt>
                <c:pt idx="1817">
                  <c:v>143.60000610351563</c:v>
                </c:pt>
                <c:pt idx="1818">
                  <c:v>143.69999694824219</c:v>
                </c:pt>
                <c:pt idx="1819">
                  <c:v>143.80000305175781</c:v>
                </c:pt>
                <c:pt idx="1820">
                  <c:v>143.90000915527344</c:v>
                </c:pt>
                <c:pt idx="1821">
                  <c:v>144</c:v>
                </c:pt>
                <c:pt idx="1822">
                  <c:v>144.10000610351563</c:v>
                </c:pt>
                <c:pt idx="1823">
                  <c:v>144.19999694824219</c:v>
                </c:pt>
                <c:pt idx="1824">
                  <c:v>144.30000305175781</c:v>
                </c:pt>
                <c:pt idx="1825">
                  <c:v>144.40000915527344</c:v>
                </c:pt>
                <c:pt idx="1826">
                  <c:v>144.5</c:v>
                </c:pt>
                <c:pt idx="1827">
                  <c:v>144.60000610351563</c:v>
                </c:pt>
                <c:pt idx="1828">
                  <c:v>144.69999694824219</c:v>
                </c:pt>
                <c:pt idx="1829">
                  <c:v>144.80000305175781</c:v>
                </c:pt>
                <c:pt idx="1830">
                  <c:v>144.90000915527344</c:v>
                </c:pt>
                <c:pt idx="1831">
                  <c:v>145</c:v>
                </c:pt>
                <c:pt idx="1832">
                  <c:v>145.10000610351563</c:v>
                </c:pt>
                <c:pt idx="1833">
                  <c:v>145.19999694824219</c:v>
                </c:pt>
                <c:pt idx="1834">
                  <c:v>145.30000305175781</c:v>
                </c:pt>
                <c:pt idx="1835">
                  <c:v>145.40000915527344</c:v>
                </c:pt>
                <c:pt idx="1836">
                  <c:v>145.5</c:v>
                </c:pt>
                <c:pt idx="1837">
                  <c:v>145.60000610351563</c:v>
                </c:pt>
                <c:pt idx="1838">
                  <c:v>145.69999694824219</c:v>
                </c:pt>
                <c:pt idx="1839">
                  <c:v>145.80000305175781</c:v>
                </c:pt>
                <c:pt idx="1840">
                  <c:v>145.90000915527344</c:v>
                </c:pt>
                <c:pt idx="1841">
                  <c:v>146</c:v>
                </c:pt>
                <c:pt idx="1842">
                  <c:v>146.10000610351563</c:v>
                </c:pt>
                <c:pt idx="1843">
                  <c:v>146.19999694824219</c:v>
                </c:pt>
                <c:pt idx="1844">
                  <c:v>146.30000305175781</c:v>
                </c:pt>
                <c:pt idx="1845">
                  <c:v>146.40000915527344</c:v>
                </c:pt>
                <c:pt idx="1846">
                  <c:v>146.5</c:v>
                </c:pt>
                <c:pt idx="1847">
                  <c:v>146.60000610351563</c:v>
                </c:pt>
                <c:pt idx="1848">
                  <c:v>146.69999694824219</c:v>
                </c:pt>
                <c:pt idx="1849">
                  <c:v>146.80000305175781</c:v>
                </c:pt>
                <c:pt idx="1850">
                  <c:v>146.90000915527344</c:v>
                </c:pt>
                <c:pt idx="1851">
                  <c:v>147</c:v>
                </c:pt>
                <c:pt idx="1852">
                  <c:v>147.10000610351563</c:v>
                </c:pt>
                <c:pt idx="1853">
                  <c:v>147.19999694824219</c:v>
                </c:pt>
                <c:pt idx="1854">
                  <c:v>147.30000305175781</c:v>
                </c:pt>
                <c:pt idx="1855">
                  <c:v>147.40000915527344</c:v>
                </c:pt>
                <c:pt idx="1856">
                  <c:v>147.5</c:v>
                </c:pt>
                <c:pt idx="1857">
                  <c:v>147.60000610351563</c:v>
                </c:pt>
                <c:pt idx="1858">
                  <c:v>147.69999694824219</c:v>
                </c:pt>
                <c:pt idx="1859">
                  <c:v>147.80000305175781</c:v>
                </c:pt>
                <c:pt idx="1860">
                  <c:v>147.90000915527344</c:v>
                </c:pt>
                <c:pt idx="1861">
                  <c:v>148</c:v>
                </c:pt>
                <c:pt idx="1862">
                  <c:v>148.10000610351563</c:v>
                </c:pt>
                <c:pt idx="1863">
                  <c:v>148.19999694824219</c:v>
                </c:pt>
                <c:pt idx="1864">
                  <c:v>148.30000305175781</c:v>
                </c:pt>
                <c:pt idx="1865">
                  <c:v>148.40000915527344</c:v>
                </c:pt>
                <c:pt idx="1866">
                  <c:v>148.5</c:v>
                </c:pt>
                <c:pt idx="1867">
                  <c:v>148.60000610351563</c:v>
                </c:pt>
                <c:pt idx="1868">
                  <c:v>148.69999694824219</c:v>
                </c:pt>
                <c:pt idx="1869">
                  <c:v>148.80000305175781</c:v>
                </c:pt>
                <c:pt idx="1870">
                  <c:v>148.90000915527344</c:v>
                </c:pt>
                <c:pt idx="1871">
                  <c:v>149</c:v>
                </c:pt>
                <c:pt idx="1872">
                  <c:v>149.10000610351563</c:v>
                </c:pt>
                <c:pt idx="1873">
                  <c:v>149.19999694824219</c:v>
                </c:pt>
                <c:pt idx="1874">
                  <c:v>149.30000305175781</c:v>
                </c:pt>
                <c:pt idx="1875">
                  <c:v>149.40000915527344</c:v>
                </c:pt>
                <c:pt idx="1876">
                  <c:v>149.5</c:v>
                </c:pt>
                <c:pt idx="1877">
                  <c:v>149.60000610351563</c:v>
                </c:pt>
                <c:pt idx="1878">
                  <c:v>149.69999694824219</c:v>
                </c:pt>
                <c:pt idx="1879">
                  <c:v>149.80000305175781</c:v>
                </c:pt>
                <c:pt idx="1880">
                  <c:v>149.90000915527344</c:v>
                </c:pt>
                <c:pt idx="1881">
                  <c:v>150</c:v>
                </c:pt>
                <c:pt idx="1882">
                  <c:v>150.10000610351563</c:v>
                </c:pt>
                <c:pt idx="1883">
                  <c:v>150.19999694824219</c:v>
                </c:pt>
                <c:pt idx="1884">
                  <c:v>150.30000305175781</c:v>
                </c:pt>
                <c:pt idx="1885">
                  <c:v>150.40000915527344</c:v>
                </c:pt>
                <c:pt idx="1886">
                  <c:v>150.5</c:v>
                </c:pt>
                <c:pt idx="1887">
                  <c:v>150.60000610351563</c:v>
                </c:pt>
                <c:pt idx="1888">
                  <c:v>150.69999694824219</c:v>
                </c:pt>
                <c:pt idx="1889">
                  <c:v>150.80000305175781</c:v>
                </c:pt>
                <c:pt idx="1890">
                  <c:v>150.90000915527344</c:v>
                </c:pt>
                <c:pt idx="1891">
                  <c:v>151</c:v>
                </c:pt>
                <c:pt idx="1892">
                  <c:v>151.10000610351563</c:v>
                </c:pt>
                <c:pt idx="1893">
                  <c:v>151.19999694824219</c:v>
                </c:pt>
                <c:pt idx="1894">
                  <c:v>151.30000305175781</c:v>
                </c:pt>
                <c:pt idx="1895">
                  <c:v>151.40000915527344</c:v>
                </c:pt>
                <c:pt idx="1896">
                  <c:v>151.5</c:v>
                </c:pt>
                <c:pt idx="1897">
                  <c:v>151.60000610351563</c:v>
                </c:pt>
                <c:pt idx="1898">
                  <c:v>151.69999694824219</c:v>
                </c:pt>
                <c:pt idx="1899">
                  <c:v>151.80000305175781</c:v>
                </c:pt>
                <c:pt idx="1900">
                  <c:v>151.90000915527344</c:v>
                </c:pt>
                <c:pt idx="1901">
                  <c:v>152</c:v>
                </c:pt>
                <c:pt idx="1902">
                  <c:v>152.10000610351563</c:v>
                </c:pt>
                <c:pt idx="1903">
                  <c:v>152.19999694824219</c:v>
                </c:pt>
                <c:pt idx="1904">
                  <c:v>152.30000305175781</c:v>
                </c:pt>
                <c:pt idx="1905">
                  <c:v>152.40000915527344</c:v>
                </c:pt>
                <c:pt idx="1906">
                  <c:v>152.5</c:v>
                </c:pt>
                <c:pt idx="1907">
                  <c:v>152.60000610351563</c:v>
                </c:pt>
                <c:pt idx="1908">
                  <c:v>152.69999694824219</c:v>
                </c:pt>
                <c:pt idx="1909">
                  <c:v>152.80000305175781</c:v>
                </c:pt>
                <c:pt idx="1910">
                  <c:v>152.90000915527344</c:v>
                </c:pt>
                <c:pt idx="1911">
                  <c:v>153</c:v>
                </c:pt>
                <c:pt idx="1912">
                  <c:v>153.10000610351563</c:v>
                </c:pt>
                <c:pt idx="1913">
                  <c:v>153.19999694824219</c:v>
                </c:pt>
                <c:pt idx="1914">
                  <c:v>153.30000305175781</c:v>
                </c:pt>
                <c:pt idx="1915">
                  <c:v>153.40000915527344</c:v>
                </c:pt>
                <c:pt idx="1916">
                  <c:v>153.5</c:v>
                </c:pt>
                <c:pt idx="1917">
                  <c:v>153.60000610351563</c:v>
                </c:pt>
                <c:pt idx="1918">
                  <c:v>153.69999694824219</c:v>
                </c:pt>
                <c:pt idx="1919">
                  <c:v>153.80000305175781</c:v>
                </c:pt>
                <c:pt idx="1920">
                  <c:v>153.90000915527344</c:v>
                </c:pt>
                <c:pt idx="1921">
                  <c:v>154</c:v>
                </c:pt>
                <c:pt idx="1922">
                  <c:v>154.10000610351563</c:v>
                </c:pt>
                <c:pt idx="1923">
                  <c:v>154.19999694824219</c:v>
                </c:pt>
                <c:pt idx="1924">
                  <c:v>154.30000305175781</c:v>
                </c:pt>
                <c:pt idx="1925">
                  <c:v>154.40000915527344</c:v>
                </c:pt>
                <c:pt idx="1926">
                  <c:v>154.5</c:v>
                </c:pt>
                <c:pt idx="1927">
                  <c:v>154.60000610351563</c:v>
                </c:pt>
                <c:pt idx="1928">
                  <c:v>154.69999694824219</c:v>
                </c:pt>
                <c:pt idx="1929">
                  <c:v>154.80000305175781</c:v>
                </c:pt>
                <c:pt idx="1930">
                  <c:v>154.90000915527344</c:v>
                </c:pt>
                <c:pt idx="1931">
                  <c:v>155</c:v>
                </c:pt>
                <c:pt idx="1932">
                  <c:v>155.10000610351563</c:v>
                </c:pt>
                <c:pt idx="1933">
                  <c:v>155.19999694824219</c:v>
                </c:pt>
                <c:pt idx="1934">
                  <c:v>155.30000305175781</c:v>
                </c:pt>
                <c:pt idx="1935">
                  <c:v>155.40000915527344</c:v>
                </c:pt>
                <c:pt idx="1936">
                  <c:v>155.5</c:v>
                </c:pt>
                <c:pt idx="1937">
                  <c:v>155.60000610351563</c:v>
                </c:pt>
                <c:pt idx="1938">
                  <c:v>155.69999694824219</c:v>
                </c:pt>
                <c:pt idx="1939">
                  <c:v>155.80000305175781</c:v>
                </c:pt>
                <c:pt idx="1940">
                  <c:v>155.90000915527344</c:v>
                </c:pt>
                <c:pt idx="1941">
                  <c:v>156</c:v>
                </c:pt>
                <c:pt idx="1942">
                  <c:v>156.10000610351563</c:v>
                </c:pt>
                <c:pt idx="1943">
                  <c:v>156.19999694824219</c:v>
                </c:pt>
                <c:pt idx="1944">
                  <c:v>156.30000305175781</c:v>
                </c:pt>
                <c:pt idx="1945">
                  <c:v>156.40000915527344</c:v>
                </c:pt>
                <c:pt idx="1946">
                  <c:v>156.5</c:v>
                </c:pt>
                <c:pt idx="1947">
                  <c:v>156.60000610351563</c:v>
                </c:pt>
                <c:pt idx="1948">
                  <c:v>156.69999694824219</c:v>
                </c:pt>
                <c:pt idx="1949">
                  <c:v>156.80000305175781</c:v>
                </c:pt>
                <c:pt idx="1950">
                  <c:v>156.90000915527344</c:v>
                </c:pt>
                <c:pt idx="1951">
                  <c:v>157</c:v>
                </c:pt>
                <c:pt idx="1952">
                  <c:v>157.10000610351563</c:v>
                </c:pt>
                <c:pt idx="1953">
                  <c:v>157.19999694824219</c:v>
                </c:pt>
                <c:pt idx="1954">
                  <c:v>157.30000305175781</c:v>
                </c:pt>
                <c:pt idx="1955">
                  <c:v>157.40000915527344</c:v>
                </c:pt>
                <c:pt idx="1956">
                  <c:v>157.5</c:v>
                </c:pt>
                <c:pt idx="1957">
                  <c:v>157.60000610351563</c:v>
                </c:pt>
                <c:pt idx="1958">
                  <c:v>157.69999694824219</c:v>
                </c:pt>
                <c:pt idx="1959">
                  <c:v>157.80000305175781</c:v>
                </c:pt>
                <c:pt idx="1960">
                  <c:v>157.90000915527344</c:v>
                </c:pt>
                <c:pt idx="1961">
                  <c:v>158</c:v>
                </c:pt>
                <c:pt idx="1962">
                  <c:v>158.10000610351563</c:v>
                </c:pt>
                <c:pt idx="1963">
                  <c:v>158.19999694824219</c:v>
                </c:pt>
                <c:pt idx="1964">
                  <c:v>158.30000305175781</c:v>
                </c:pt>
                <c:pt idx="1965">
                  <c:v>158.40000915527344</c:v>
                </c:pt>
                <c:pt idx="1966">
                  <c:v>158.5</c:v>
                </c:pt>
                <c:pt idx="1967">
                  <c:v>158.60000610351563</c:v>
                </c:pt>
                <c:pt idx="1968">
                  <c:v>158.69999694824219</c:v>
                </c:pt>
                <c:pt idx="1969">
                  <c:v>158.80000305175781</c:v>
                </c:pt>
                <c:pt idx="1970">
                  <c:v>158.90000915527344</c:v>
                </c:pt>
                <c:pt idx="1971">
                  <c:v>159</c:v>
                </c:pt>
                <c:pt idx="1972">
                  <c:v>159.10000610351563</c:v>
                </c:pt>
                <c:pt idx="1973">
                  <c:v>159.19999694824219</c:v>
                </c:pt>
                <c:pt idx="1974">
                  <c:v>159.30000305175781</c:v>
                </c:pt>
                <c:pt idx="1975">
                  <c:v>159.40000915527344</c:v>
                </c:pt>
                <c:pt idx="1976">
                  <c:v>159.5</c:v>
                </c:pt>
                <c:pt idx="1977">
                  <c:v>159.60000610351563</c:v>
                </c:pt>
                <c:pt idx="1978">
                  <c:v>159.69999694824219</c:v>
                </c:pt>
                <c:pt idx="1979">
                  <c:v>159.80000305175781</c:v>
                </c:pt>
                <c:pt idx="1980">
                  <c:v>159.90000915527344</c:v>
                </c:pt>
                <c:pt idx="1981">
                  <c:v>160</c:v>
                </c:pt>
                <c:pt idx="1982">
                  <c:v>160.10000610351563</c:v>
                </c:pt>
                <c:pt idx="1983">
                  <c:v>160.19999694824219</c:v>
                </c:pt>
                <c:pt idx="1984">
                  <c:v>160.30000305175781</c:v>
                </c:pt>
                <c:pt idx="1985">
                  <c:v>160.40000915527344</c:v>
                </c:pt>
                <c:pt idx="1986">
                  <c:v>160.5</c:v>
                </c:pt>
                <c:pt idx="1987">
                  <c:v>160.60000610351563</c:v>
                </c:pt>
                <c:pt idx="1988">
                  <c:v>160.69999694824219</c:v>
                </c:pt>
                <c:pt idx="1989">
                  <c:v>160.80000305175781</c:v>
                </c:pt>
                <c:pt idx="1990">
                  <c:v>160.90000915527344</c:v>
                </c:pt>
                <c:pt idx="1991">
                  <c:v>161</c:v>
                </c:pt>
                <c:pt idx="1992">
                  <c:v>161.10000610351563</c:v>
                </c:pt>
                <c:pt idx="1993">
                  <c:v>161.19999694824219</c:v>
                </c:pt>
                <c:pt idx="1994">
                  <c:v>161.30000305175781</c:v>
                </c:pt>
                <c:pt idx="1995">
                  <c:v>161.40000915527344</c:v>
                </c:pt>
                <c:pt idx="1996">
                  <c:v>161.5</c:v>
                </c:pt>
                <c:pt idx="1997">
                  <c:v>161.60000610351563</c:v>
                </c:pt>
                <c:pt idx="1998">
                  <c:v>161.69999694824219</c:v>
                </c:pt>
                <c:pt idx="1999">
                  <c:v>161.80000305175781</c:v>
                </c:pt>
                <c:pt idx="2000">
                  <c:v>161.90000915527344</c:v>
                </c:pt>
                <c:pt idx="2001">
                  <c:v>162</c:v>
                </c:pt>
                <c:pt idx="2002">
                  <c:v>162.10000610351563</c:v>
                </c:pt>
                <c:pt idx="2003">
                  <c:v>162.19999694824219</c:v>
                </c:pt>
                <c:pt idx="2004">
                  <c:v>162.30000305175781</c:v>
                </c:pt>
                <c:pt idx="2005">
                  <c:v>162.40000915527344</c:v>
                </c:pt>
                <c:pt idx="2006">
                  <c:v>162.5</c:v>
                </c:pt>
                <c:pt idx="2007">
                  <c:v>162.60000610351563</c:v>
                </c:pt>
                <c:pt idx="2008">
                  <c:v>162.69999694824219</c:v>
                </c:pt>
                <c:pt idx="2009">
                  <c:v>162.80000305175781</c:v>
                </c:pt>
                <c:pt idx="2010">
                  <c:v>162.90000915527344</c:v>
                </c:pt>
                <c:pt idx="2011">
                  <c:v>163</c:v>
                </c:pt>
                <c:pt idx="2012">
                  <c:v>163.10000610351563</c:v>
                </c:pt>
                <c:pt idx="2013">
                  <c:v>163.19999694824219</c:v>
                </c:pt>
                <c:pt idx="2014">
                  <c:v>163.30000305175781</c:v>
                </c:pt>
                <c:pt idx="2015">
                  <c:v>163.40000915527344</c:v>
                </c:pt>
                <c:pt idx="2016">
                  <c:v>163.5</c:v>
                </c:pt>
                <c:pt idx="2017">
                  <c:v>163.60000610351563</c:v>
                </c:pt>
                <c:pt idx="2018">
                  <c:v>163.69999694824219</c:v>
                </c:pt>
                <c:pt idx="2019">
                  <c:v>163.80000305175781</c:v>
                </c:pt>
                <c:pt idx="2020">
                  <c:v>163.90000915527344</c:v>
                </c:pt>
                <c:pt idx="2021">
                  <c:v>164</c:v>
                </c:pt>
                <c:pt idx="2022">
                  <c:v>164.10000610351563</c:v>
                </c:pt>
                <c:pt idx="2023">
                  <c:v>164.19999694824219</c:v>
                </c:pt>
                <c:pt idx="2024">
                  <c:v>164.30000305175781</c:v>
                </c:pt>
                <c:pt idx="2025">
                  <c:v>164.40000915527344</c:v>
                </c:pt>
                <c:pt idx="2026">
                  <c:v>164.5</c:v>
                </c:pt>
                <c:pt idx="2027">
                  <c:v>164.60000610351563</c:v>
                </c:pt>
                <c:pt idx="2028">
                  <c:v>164.69999694824219</c:v>
                </c:pt>
                <c:pt idx="2029">
                  <c:v>164.80000305175781</c:v>
                </c:pt>
                <c:pt idx="2030">
                  <c:v>164.90000915527344</c:v>
                </c:pt>
                <c:pt idx="2031">
                  <c:v>165</c:v>
                </c:pt>
                <c:pt idx="2032">
                  <c:v>165.10000610351563</c:v>
                </c:pt>
                <c:pt idx="2033">
                  <c:v>165.19999694824219</c:v>
                </c:pt>
                <c:pt idx="2034">
                  <c:v>165.30000305175781</c:v>
                </c:pt>
                <c:pt idx="2035">
                  <c:v>165.40000915527344</c:v>
                </c:pt>
                <c:pt idx="2036">
                  <c:v>165.5</c:v>
                </c:pt>
                <c:pt idx="2037">
                  <c:v>165.60000610351563</c:v>
                </c:pt>
                <c:pt idx="2038">
                  <c:v>165.69999694824219</c:v>
                </c:pt>
                <c:pt idx="2039">
                  <c:v>165.80000305175781</c:v>
                </c:pt>
                <c:pt idx="2040">
                  <c:v>165.90000915527344</c:v>
                </c:pt>
                <c:pt idx="2041">
                  <c:v>166</c:v>
                </c:pt>
                <c:pt idx="2042">
                  <c:v>166.10000610351563</c:v>
                </c:pt>
                <c:pt idx="2043">
                  <c:v>166.19999694824219</c:v>
                </c:pt>
                <c:pt idx="2044">
                  <c:v>166.30000305175781</c:v>
                </c:pt>
                <c:pt idx="2045">
                  <c:v>166.40000915527344</c:v>
                </c:pt>
                <c:pt idx="2046">
                  <c:v>166.5</c:v>
                </c:pt>
                <c:pt idx="2047">
                  <c:v>166.60000610351563</c:v>
                </c:pt>
                <c:pt idx="2048">
                  <c:v>166.69999694824219</c:v>
                </c:pt>
                <c:pt idx="2049">
                  <c:v>166.80000305175781</c:v>
                </c:pt>
                <c:pt idx="2050">
                  <c:v>166.90000915527344</c:v>
                </c:pt>
                <c:pt idx="2051">
                  <c:v>167</c:v>
                </c:pt>
                <c:pt idx="2052">
                  <c:v>167.10000610351563</c:v>
                </c:pt>
                <c:pt idx="2053">
                  <c:v>167.19999694824219</c:v>
                </c:pt>
                <c:pt idx="2054">
                  <c:v>167.30000305175781</c:v>
                </c:pt>
                <c:pt idx="2055">
                  <c:v>167.40000915527344</c:v>
                </c:pt>
                <c:pt idx="2056">
                  <c:v>167.5</c:v>
                </c:pt>
                <c:pt idx="2057">
                  <c:v>167.60000610351563</c:v>
                </c:pt>
                <c:pt idx="2058">
                  <c:v>167.69999694824219</c:v>
                </c:pt>
                <c:pt idx="2059">
                  <c:v>167.80000305175781</c:v>
                </c:pt>
                <c:pt idx="2060">
                  <c:v>167.90000915527344</c:v>
                </c:pt>
                <c:pt idx="2061">
                  <c:v>168</c:v>
                </c:pt>
                <c:pt idx="2062">
                  <c:v>168.10000610351563</c:v>
                </c:pt>
                <c:pt idx="2063">
                  <c:v>168.19999694824219</c:v>
                </c:pt>
                <c:pt idx="2064">
                  <c:v>168.30000305175781</c:v>
                </c:pt>
                <c:pt idx="2065">
                  <c:v>168.40000915527344</c:v>
                </c:pt>
                <c:pt idx="2066">
                  <c:v>168.5</c:v>
                </c:pt>
                <c:pt idx="2067">
                  <c:v>168.60000610351563</c:v>
                </c:pt>
                <c:pt idx="2068">
                  <c:v>168.69999694824219</c:v>
                </c:pt>
                <c:pt idx="2069">
                  <c:v>168.80000305175781</c:v>
                </c:pt>
                <c:pt idx="2070">
                  <c:v>168.90000915527344</c:v>
                </c:pt>
                <c:pt idx="2071">
                  <c:v>169</c:v>
                </c:pt>
                <c:pt idx="2072">
                  <c:v>169.10000610351563</c:v>
                </c:pt>
                <c:pt idx="2073">
                  <c:v>169.19999694824219</c:v>
                </c:pt>
                <c:pt idx="2074">
                  <c:v>169.30000305175781</c:v>
                </c:pt>
                <c:pt idx="2075">
                  <c:v>169.40000915527344</c:v>
                </c:pt>
                <c:pt idx="2076">
                  <c:v>169.5</c:v>
                </c:pt>
                <c:pt idx="2077">
                  <c:v>169.60000610351563</c:v>
                </c:pt>
                <c:pt idx="2078">
                  <c:v>169.69999694824219</c:v>
                </c:pt>
                <c:pt idx="2079">
                  <c:v>169.80000305175781</c:v>
                </c:pt>
                <c:pt idx="2080">
                  <c:v>169.90000915527344</c:v>
                </c:pt>
                <c:pt idx="2081">
                  <c:v>170</c:v>
                </c:pt>
                <c:pt idx="2082">
                  <c:v>170.10000610351563</c:v>
                </c:pt>
                <c:pt idx="2083">
                  <c:v>170.19999694824219</c:v>
                </c:pt>
                <c:pt idx="2084">
                  <c:v>170.30000305175781</c:v>
                </c:pt>
                <c:pt idx="2085">
                  <c:v>170.40000915527344</c:v>
                </c:pt>
                <c:pt idx="2086">
                  <c:v>170.5</c:v>
                </c:pt>
                <c:pt idx="2087">
                  <c:v>170.60000610351563</c:v>
                </c:pt>
                <c:pt idx="2088">
                  <c:v>170.69999694824219</c:v>
                </c:pt>
                <c:pt idx="2089">
                  <c:v>170.80000305175781</c:v>
                </c:pt>
                <c:pt idx="2090">
                  <c:v>170.90000915527344</c:v>
                </c:pt>
                <c:pt idx="2091">
                  <c:v>171</c:v>
                </c:pt>
                <c:pt idx="2092">
                  <c:v>171.10000610351563</c:v>
                </c:pt>
                <c:pt idx="2093">
                  <c:v>171.19999694824219</c:v>
                </c:pt>
                <c:pt idx="2094">
                  <c:v>171.30000305175781</c:v>
                </c:pt>
                <c:pt idx="2095">
                  <c:v>171.40000915527344</c:v>
                </c:pt>
                <c:pt idx="2096">
                  <c:v>171.5</c:v>
                </c:pt>
                <c:pt idx="2097">
                  <c:v>171.60000610351563</c:v>
                </c:pt>
                <c:pt idx="2098">
                  <c:v>171.69999694824219</c:v>
                </c:pt>
                <c:pt idx="2099">
                  <c:v>171.80000305175781</c:v>
                </c:pt>
                <c:pt idx="2100">
                  <c:v>171.90000915527344</c:v>
                </c:pt>
                <c:pt idx="2101">
                  <c:v>172</c:v>
                </c:pt>
                <c:pt idx="2102">
                  <c:v>172.10000610351563</c:v>
                </c:pt>
                <c:pt idx="2103">
                  <c:v>172.19999694824219</c:v>
                </c:pt>
                <c:pt idx="2104">
                  <c:v>172.30000305175781</c:v>
                </c:pt>
                <c:pt idx="2105">
                  <c:v>172.40000915527344</c:v>
                </c:pt>
                <c:pt idx="2106">
                  <c:v>172.5</c:v>
                </c:pt>
                <c:pt idx="2107">
                  <c:v>172.60000610351563</c:v>
                </c:pt>
                <c:pt idx="2108">
                  <c:v>172.69999694824219</c:v>
                </c:pt>
                <c:pt idx="2109">
                  <c:v>172.80000305175781</c:v>
                </c:pt>
                <c:pt idx="2110">
                  <c:v>172.90000915527344</c:v>
                </c:pt>
                <c:pt idx="2111">
                  <c:v>173</c:v>
                </c:pt>
                <c:pt idx="2112">
                  <c:v>173.10000610351563</c:v>
                </c:pt>
                <c:pt idx="2113">
                  <c:v>173.19999694824219</c:v>
                </c:pt>
                <c:pt idx="2114">
                  <c:v>173.30000305175781</c:v>
                </c:pt>
                <c:pt idx="2115">
                  <c:v>173.40000915527344</c:v>
                </c:pt>
                <c:pt idx="2116">
                  <c:v>173.5</c:v>
                </c:pt>
                <c:pt idx="2117">
                  <c:v>173.60000610351563</c:v>
                </c:pt>
                <c:pt idx="2118">
                  <c:v>173.69999694824219</c:v>
                </c:pt>
                <c:pt idx="2119">
                  <c:v>173.80000305175781</c:v>
                </c:pt>
                <c:pt idx="2120">
                  <c:v>173.90000915527344</c:v>
                </c:pt>
                <c:pt idx="2121">
                  <c:v>174</c:v>
                </c:pt>
                <c:pt idx="2122">
                  <c:v>174.10000610351563</c:v>
                </c:pt>
                <c:pt idx="2123">
                  <c:v>174.19999694824219</c:v>
                </c:pt>
                <c:pt idx="2124">
                  <c:v>174.30000305175781</c:v>
                </c:pt>
                <c:pt idx="2125">
                  <c:v>174.40000915527344</c:v>
                </c:pt>
                <c:pt idx="2126">
                  <c:v>174.5</c:v>
                </c:pt>
                <c:pt idx="2127">
                  <c:v>174.60000610351563</c:v>
                </c:pt>
                <c:pt idx="2128">
                  <c:v>174.69999694824219</c:v>
                </c:pt>
                <c:pt idx="2129">
                  <c:v>174.80000305175781</c:v>
                </c:pt>
                <c:pt idx="2130">
                  <c:v>174.90000915527344</c:v>
                </c:pt>
                <c:pt idx="2131">
                  <c:v>175</c:v>
                </c:pt>
                <c:pt idx="2132">
                  <c:v>175.10000610351563</c:v>
                </c:pt>
                <c:pt idx="2133">
                  <c:v>175.19999694824219</c:v>
                </c:pt>
                <c:pt idx="2134">
                  <c:v>175.30000305175781</c:v>
                </c:pt>
                <c:pt idx="2135">
                  <c:v>175.40000915527344</c:v>
                </c:pt>
                <c:pt idx="2136">
                  <c:v>175.5</c:v>
                </c:pt>
                <c:pt idx="2137">
                  <c:v>175.60000610351563</c:v>
                </c:pt>
                <c:pt idx="2138">
                  <c:v>175.69999694824219</c:v>
                </c:pt>
                <c:pt idx="2139">
                  <c:v>175.80000305175781</c:v>
                </c:pt>
                <c:pt idx="2140">
                  <c:v>175.90000915527344</c:v>
                </c:pt>
                <c:pt idx="2141">
                  <c:v>176</c:v>
                </c:pt>
                <c:pt idx="2142">
                  <c:v>176.10000610351563</c:v>
                </c:pt>
                <c:pt idx="2143">
                  <c:v>176.19999694824219</c:v>
                </c:pt>
                <c:pt idx="2144">
                  <c:v>176.30000305175781</c:v>
                </c:pt>
                <c:pt idx="2145">
                  <c:v>176.40000915527344</c:v>
                </c:pt>
                <c:pt idx="2146">
                  <c:v>176.5</c:v>
                </c:pt>
                <c:pt idx="2147">
                  <c:v>176.60000610351563</c:v>
                </c:pt>
                <c:pt idx="2148">
                  <c:v>176.69999694824219</c:v>
                </c:pt>
                <c:pt idx="2149">
                  <c:v>176.80000305175781</c:v>
                </c:pt>
                <c:pt idx="2150">
                  <c:v>176.90000915527344</c:v>
                </c:pt>
                <c:pt idx="2151">
                  <c:v>177</c:v>
                </c:pt>
                <c:pt idx="2152">
                  <c:v>177.10000610351563</c:v>
                </c:pt>
                <c:pt idx="2153">
                  <c:v>177.19999694824219</c:v>
                </c:pt>
                <c:pt idx="2154">
                  <c:v>177.30000305175781</c:v>
                </c:pt>
                <c:pt idx="2155">
                  <c:v>177.40000915527344</c:v>
                </c:pt>
                <c:pt idx="2156">
                  <c:v>177.5</c:v>
                </c:pt>
                <c:pt idx="2157">
                  <c:v>177.60000610351563</c:v>
                </c:pt>
                <c:pt idx="2158">
                  <c:v>177.69999694824219</c:v>
                </c:pt>
                <c:pt idx="2159">
                  <c:v>177.80000305175781</c:v>
                </c:pt>
                <c:pt idx="2160">
                  <c:v>177.90000915527344</c:v>
                </c:pt>
                <c:pt idx="2161">
                  <c:v>178</c:v>
                </c:pt>
                <c:pt idx="2162">
                  <c:v>178.10000610351563</c:v>
                </c:pt>
                <c:pt idx="2163">
                  <c:v>178.19999694824219</c:v>
                </c:pt>
                <c:pt idx="2164">
                  <c:v>178.30000305175781</c:v>
                </c:pt>
                <c:pt idx="2165">
                  <c:v>178.40000915527344</c:v>
                </c:pt>
                <c:pt idx="2166">
                  <c:v>178.5</c:v>
                </c:pt>
                <c:pt idx="2167">
                  <c:v>178.60000610351563</c:v>
                </c:pt>
                <c:pt idx="2168">
                  <c:v>178.69999694824219</c:v>
                </c:pt>
                <c:pt idx="2169">
                  <c:v>178.80000305175781</c:v>
                </c:pt>
                <c:pt idx="2170">
                  <c:v>178.90000915527344</c:v>
                </c:pt>
                <c:pt idx="2171">
                  <c:v>179</c:v>
                </c:pt>
                <c:pt idx="2172">
                  <c:v>179.10000610351563</c:v>
                </c:pt>
                <c:pt idx="2173">
                  <c:v>179.19999694824219</c:v>
                </c:pt>
                <c:pt idx="2174">
                  <c:v>179.30000305175781</c:v>
                </c:pt>
                <c:pt idx="2175">
                  <c:v>179.40000915527344</c:v>
                </c:pt>
                <c:pt idx="2176">
                  <c:v>179.5</c:v>
                </c:pt>
                <c:pt idx="2177">
                  <c:v>179.60000610351563</c:v>
                </c:pt>
                <c:pt idx="2178">
                  <c:v>179.69999694824219</c:v>
                </c:pt>
                <c:pt idx="2179">
                  <c:v>179.80000305175781</c:v>
                </c:pt>
                <c:pt idx="2180">
                  <c:v>179.90000915527344</c:v>
                </c:pt>
                <c:pt idx="2181">
                  <c:v>180</c:v>
                </c:pt>
                <c:pt idx="2182">
                  <c:v>180.10000610351563</c:v>
                </c:pt>
                <c:pt idx="2183">
                  <c:v>180.19999694824219</c:v>
                </c:pt>
                <c:pt idx="2184">
                  <c:v>180.30000305175781</c:v>
                </c:pt>
                <c:pt idx="2185">
                  <c:v>180.40000915527344</c:v>
                </c:pt>
                <c:pt idx="2186">
                  <c:v>180.5</c:v>
                </c:pt>
                <c:pt idx="2187">
                  <c:v>180.60000610351563</c:v>
                </c:pt>
                <c:pt idx="2188">
                  <c:v>180.69999694824219</c:v>
                </c:pt>
                <c:pt idx="2189">
                  <c:v>180.80000305175781</c:v>
                </c:pt>
                <c:pt idx="2190">
                  <c:v>180.90000915527344</c:v>
                </c:pt>
                <c:pt idx="2191">
                  <c:v>181</c:v>
                </c:pt>
                <c:pt idx="2192">
                  <c:v>181.10000610351563</c:v>
                </c:pt>
                <c:pt idx="2193">
                  <c:v>181.19999694824219</c:v>
                </c:pt>
                <c:pt idx="2194">
                  <c:v>181.30000305175781</c:v>
                </c:pt>
                <c:pt idx="2195">
                  <c:v>181.40000915527344</c:v>
                </c:pt>
                <c:pt idx="2196">
                  <c:v>181.5</c:v>
                </c:pt>
                <c:pt idx="2197">
                  <c:v>181.60000610351563</c:v>
                </c:pt>
                <c:pt idx="2198">
                  <c:v>181.69999694824219</c:v>
                </c:pt>
                <c:pt idx="2199">
                  <c:v>181.80000305175781</c:v>
                </c:pt>
                <c:pt idx="2200">
                  <c:v>181.90000915527344</c:v>
                </c:pt>
                <c:pt idx="2201">
                  <c:v>182</c:v>
                </c:pt>
                <c:pt idx="2202">
                  <c:v>182.10000610351563</c:v>
                </c:pt>
                <c:pt idx="2203">
                  <c:v>182.19999694824219</c:v>
                </c:pt>
                <c:pt idx="2204">
                  <c:v>182.30000305175781</c:v>
                </c:pt>
                <c:pt idx="2205">
                  <c:v>182.40000915527344</c:v>
                </c:pt>
                <c:pt idx="2206">
                  <c:v>182.5</c:v>
                </c:pt>
                <c:pt idx="2207">
                  <c:v>182.60000610351563</c:v>
                </c:pt>
                <c:pt idx="2208">
                  <c:v>182.69999694824219</c:v>
                </c:pt>
                <c:pt idx="2209">
                  <c:v>182.80000305175781</c:v>
                </c:pt>
                <c:pt idx="2210">
                  <c:v>182.90000915527344</c:v>
                </c:pt>
                <c:pt idx="2211">
                  <c:v>183</c:v>
                </c:pt>
                <c:pt idx="2212">
                  <c:v>183.10000610351563</c:v>
                </c:pt>
                <c:pt idx="2213">
                  <c:v>183.19999694824219</c:v>
                </c:pt>
                <c:pt idx="2214">
                  <c:v>183.30000305175781</c:v>
                </c:pt>
                <c:pt idx="2215">
                  <c:v>183.40000915527344</c:v>
                </c:pt>
                <c:pt idx="2216">
                  <c:v>183.5</c:v>
                </c:pt>
                <c:pt idx="2217">
                  <c:v>183.60000610351563</c:v>
                </c:pt>
                <c:pt idx="2218">
                  <c:v>183.69999694824219</c:v>
                </c:pt>
                <c:pt idx="2219">
                  <c:v>183.80000305175781</c:v>
                </c:pt>
                <c:pt idx="2220">
                  <c:v>183.90000915527344</c:v>
                </c:pt>
                <c:pt idx="2221">
                  <c:v>184</c:v>
                </c:pt>
                <c:pt idx="2222">
                  <c:v>184.10000610351563</c:v>
                </c:pt>
                <c:pt idx="2223">
                  <c:v>184.19999694824219</c:v>
                </c:pt>
                <c:pt idx="2224">
                  <c:v>184.30000305175781</c:v>
                </c:pt>
                <c:pt idx="2225">
                  <c:v>184.40000915527344</c:v>
                </c:pt>
                <c:pt idx="2226">
                  <c:v>184.5</c:v>
                </c:pt>
                <c:pt idx="2227">
                  <c:v>184.60000610351563</c:v>
                </c:pt>
                <c:pt idx="2228">
                  <c:v>184.69999694824219</c:v>
                </c:pt>
                <c:pt idx="2229">
                  <c:v>184.80000305175781</c:v>
                </c:pt>
                <c:pt idx="2230">
                  <c:v>184.90000915527344</c:v>
                </c:pt>
                <c:pt idx="2231">
                  <c:v>185</c:v>
                </c:pt>
                <c:pt idx="2232">
                  <c:v>185.10000610351563</c:v>
                </c:pt>
                <c:pt idx="2233">
                  <c:v>185.19999694824219</c:v>
                </c:pt>
                <c:pt idx="2234">
                  <c:v>185.30000305175781</c:v>
                </c:pt>
                <c:pt idx="2235">
                  <c:v>185.40000915527344</c:v>
                </c:pt>
                <c:pt idx="2236">
                  <c:v>185.5</c:v>
                </c:pt>
                <c:pt idx="2237">
                  <c:v>185.60000610351563</c:v>
                </c:pt>
                <c:pt idx="2238">
                  <c:v>185.69999694824219</c:v>
                </c:pt>
                <c:pt idx="2239">
                  <c:v>185.80000305175781</c:v>
                </c:pt>
                <c:pt idx="2240">
                  <c:v>185.90000915527344</c:v>
                </c:pt>
                <c:pt idx="2241">
                  <c:v>186</c:v>
                </c:pt>
                <c:pt idx="2242">
                  <c:v>186.10000610351563</c:v>
                </c:pt>
                <c:pt idx="2243">
                  <c:v>186.19999694824219</c:v>
                </c:pt>
                <c:pt idx="2244">
                  <c:v>186.30000305175781</c:v>
                </c:pt>
                <c:pt idx="2245">
                  <c:v>186.40000915527344</c:v>
                </c:pt>
                <c:pt idx="2246">
                  <c:v>186.5</c:v>
                </c:pt>
                <c:pt idx="2247">
                  <c:v>186.60000610351563</c:v>
                </c:pt>
                <c:pt idx="2248">
                  <c:v>186.69999694824219</c:v>
                </c:pt>
                <c:pt idx="2249">
                  <c:v>186.80000305175781</c:v>
                </c:pt>
                <c:pt idx="2250">
                  <c:v>186.90000915527344</c:v>
                </c:pt>
                <c:pt idx="2251">
                  <c:v>187</c:v>
                </c:pt>
                <c:pt idx="2252">
                  <c:v>187.10000610351563</c:v>
                </c:pt>
                <c:pt idx="2253">
                  <c:v>187.19999694824219</c:v>
                </c:pt>
                <c:pt idx="2254">
                  <c:v>187.30000305175781</c:v>
                </c:pt>
                <c:pt idx="2255">
                  <c:v>187.40000915527344</c:v>
                </c:pt>
                <c:pt idx="2256">
                  <c:v>187.5</c:v>
                </c:pt>
                <c:pt idx="2257">
                  <c:v>187.60000610351563</c:v>
                </c:pt>
                <c:pt idx="2258">
                  <c:v>187.69999694824219</c:v>
                </c:pt>
                <c:pt idx="2259">
                  <c:v>187.80000305175781</c:v>
                </c:pt>
                <c:pt idx="2260">
                  <c:v>187.90000915527344</c:v>
                </c:pt>
                <c:pt idx="2261">
                  <c:v>188</c:v>
                </c:pt>
                <c:pt idx="2262">
                  <c:v>188.10000610351563</c:v>
                </c:pt>
                <c:pt idx="2263">
                  <c:v>188.19999694824219</c:v>
                </c:pt>
                <c:pt idx="2264">
                  <c:v>188.30000305175781</c:v>
                </c:pt>
                <c:pt idx="2265">
                  <c:v>188.40000915527344</c:v>
                </c:pt>
                <c:pt idx="2266">
                  <c:v>188.5</c:v>
                </c:pt>
                <c:pt idx="2267">
                  <c:v>188.60000610351563</c:v>
                </c:pt>
                <c:pt idx="2268">
                  <c:v>188.69999694824219</c:v>
                </c:pt>
                <c:pt idx="2269">
                  <c:v>188.80000305175781</c:v>
                </c:pt>
                <c:pt idx="2270">
                  <c:v>188.90000915527344</c:v>
                </c:pt>
                <c:pt idx="2271">
                  <c:v>189</c:v>
                </c:pt>
                <c:pt idx="2272">
                  <c:v>189.10000610351563</c:v>
                </c:pt>
                <c:pt idx="2273">
                  <c:v>189.19999694824219</c:v>
                </c:pt>
                <c:pt idx="2274">
                  <c:v>189.30000305175781</c:v>
                </c:pt>
                <c:pt idx="2275">
                  <c:v>189.40000915527344</c:v>
                </c:pt>
                <c:pt idx="2276">
                  <c:v>189.5</c:v>
                </c:pt>
                <c:pt idx="2277">
                  <c:v>189.60000610351563</c:v>
                </c:pt>
                <c:pt idx="2278">
                  <c:v>189.69999694824219</c:v>
                </c:pt>
                <c:pt idx="2279">
                  <c:v>189.80000305175781</c:v>
                </c:pt>
                <c:pt idx="2280">
                  <c:v>189.90000915527344</c:v>
                </c:pt>
                <c:pt idx="2281">
                  <c:v>190</c:v>
                </c:pt>
              </c:numCache>
            </c:numRef>
          </c:xVal>
          <c:yVal>
            <c:numRef>
              <c:f>sheet1!$F$1:$F$2282</c:f>
              <c:numCache>
                <c:formatCode>General</c:formatCode>
                <c:ptCount val="2282"/>
                <c:pt idx="0">
                  <c:v>0.12919999864971032</c:v>
                </c:pt>
                <c:pt idx="1">
                  <c:v>0.11260000352922361</c:v>
                </c:pt>
                <c:pt idx="2">
                  <c:v>6.000000266067218E-2</c:v>
                </c:pt>
                <c:pt idx="3">
                  <c:v>3.3599574308027513E-2</c:v>
                </c:pt>
                <c:pt idx="4">
                  <c:v>3.5399999389483128E-2</c:v>
                </c:pt>
                <c:pt idx="5">
                  <c:v>4.4400001090252772E-2</c:v>
                </c:pt>
                <c:pt idx="6">
                  <c:v>5.3100000084668864E-2</c:v>
                </c:pt>
                <c:pt idx="7">
                  <c:v>5.5100001787650399E-2</c:v>
                </c:pt>
                <c:pt idx="8">
                  <c:v>3.2600181606539991E-2</c:v>
                </c:pt>
                <c:pt idx="9">
                  <c:v>3.5599998358520679E-2</c:v>
                </c:pt>
                <c:pt idx="10">
                  <c:v>4.7299999678216409E-2</c:v>
                </c:pt>
                <c:pt idx="11">
                  <c:v>2.8200001033837907E-2</c:v>
                </c:pt>
                <c:pt idx="12">
                  <c:v>2.8600001052836888E-2</c:v>
                </c:pt>
                <c:pt idx="13">
                  <c:v>1.9799958405201323E-2</c:v>
                </c:pt>
                <c:pt idx="14">
                  <c:v>1.0599999390251469E-2</c:v>
                </c:pt>
                <c:pt idx="15">
                  <c:v>-2.9999957041582093E-4</c:v>
                </c:pt>
                <c:pt idx="16">
                  <c:v>-1.4999985723989084E-3</c:v>
                </c:pt>
                <c:pt idx="17">
                  <c:v>-6.0000009325449355E-3</c:v>
                </c:pt>
                <c:pt idx="18">
                  <c:v>-1.0699849561206065E-2</c:v>
                </c:pt>
                <c:pt idx="19">
                  <c:v>-1.7699999611068051E-2</c:v>
                </c:pt>
                <c:pt idx="20">
                  <c:v>-2.8899998615088407E-2</c:v>
                </c:pt>
                <c:pt idx="21">
                  <c:v>-3.2200002366153058E-2</c:v>
                </c:pt>
                <c:pt idx="22">
                  <c:v>-3.5500001380569302E-2</c:v>
                </c:pt>
                <c:pt idx="23">
                  <c:v>-4.269966443098383E-2</c:v>
                </c:pt>
                <c:pt idx="24">
                  <c:v>-4.0400001445959788E-2</c:v>
                </c:pt>
                <c:pt idx="25">
                  <c:v>-4.8599999077850953E-2</c:v>
                </c:pt>
                <c:pt idx="26">
                  <c:v>-5.7800002796284389E-2</c:v>
                </c:pt>
                <c:pt idx="27">
                  <c:v>-4.5199999171018135E-2</c:v>
                </c:pt>
                <c:pt idx="28">
                  <c:v>-3.9300079479289707E-2</c:v>
                </c:pt>
                <c:pt idx="29">
                  <c:v>-4.8300001573807094E-2</c:v>
                </c:pt>
                <c:pt idx="30">
                  <c:v>-5.9299998487404082E-2</c:v>
                </c:pt>
                <c:pt idx="31">
                  <c:v>-6.9299996779591311E-2</c:v>
                </c:pt>
                <c:pt idx="32">
                  <c:v>-8.1100000512378756E-2</c:v>
                </c:pt>
                <c:pt idx="33">
                  <c:v>-7.989991892100079E-2</c:v>
                </c:pt>
                <c:pt idx="34">
                  <c:v>-9.0200002581696026E-2</c:v>
                </c:pt>
                <c:pt idx="35">
                  <c:v>-9.1300000894989353E-2</c:v>
                </c:pt>
                <c:pt idx="36">
                  <c:v>-9.3600001229788177E-2</c:v>
                </c:pt>
                <c:pt idx="37">
                  <c:v>-9.5100001235550735E-2</c:v>
                </c:pt>
                <c:pt idx="38">
                  <c:v>-9.8199927429959644E-2</c:v>
                </c:pt>
                <c:pt idx="39">
                  <c:v>-0.10409999957482796</c:v>
                </c:pt>
                <c:pt idx="40">
                  <c:v>-9.8000001955369953E-2</c:v>
                </c:pt>
                <c:pt idx="41">
                  <c:v>-0.10740000093210256</c:v>
                </c:pt>
                <c:pt idx="42">
                  <c:v>-0.11390000025130576</c:v>
                </c:pt>
                <c:pt idx="43">
                  <c:v>-0.12060012555593858</c:v>
                </c:pt>
                <c:pt idx="44">
                  <c:v>-0.12850000259641092</c:v>
                </c:pt>
                <c:pt idx="45">
                  <c:v>-0.1307000015876838</c:v>
                </c:pt>
                <c:pt idx="46">
                  <c:v>-0.13320000361272832</c:v>
                </c:pt>
                <c:pt idx="47">
                  <c:v>-0.13529999717138708</c:v>
                </c:pt>
                <c:pt idx="48">
                  <c:v>-0.14210011162504088</c:v>
                </c:pt>
                <c:pt idx="49">
                  <c:v>-0.15169999680801993</c:v>
                </c:pt>
                <c:pt idx="50">
                  <c:v>-0.15909999916766537</c:v>
                </c:pt>
                <c:pt idx="51">
                  <c:v>-0.16110000357002718</c:v>
                </c:pt>
                <c:pt idx="52">
                  <c:v>-0.16060000321886037</c:v>
                </c:pt>
                <c:pt idx="53">
                  <c:v>-0.16699992972280597</c:v>
                </c:pt>
                <c:pt idx="54">
                  <c:v>-0.1685000035649864</c:v>
                </c:pt>
                <c:pt idx="55">
                  <c:v>-0.17500000084692147</c:v>
                </c:pt>
                <c:pt idx="56">
                  <c:v>-0.17959999644517666</c:v>
                </c:pt>
                <c:pt idx="57">
                  <c:v>-0.1790000018736464</c:v>
                </c:pt>
                <c:pt idx="58">
                  <c:v>-0.18120002253272105</c:v>
                </c:pt>
                <c:pt idx="59">
                  <c:v>-0.18390000288491137</c:v>
                </c:pt>
                <c:pt idx="60">
                  <c:v>-0.18200000323849963</c:v>
                </c:pt>
                <c:pt idx="61">
                  <c:v>-0.18470000258821528</c:v>
                </c:pt>
                <c:pt idx="62">
                  <c:v>-0.18600000125297811</c:v>
                </c:pt>
                <c:pt idx="63">
                  <c:v>-0.18019999958778499</c:v>
                </c:pt>
                <c:pt idx="64">
                  <c:v>-0.18430000364605803</c:v>
                </c:pt>
                <c:pt idx="65">
                  <c:v>-0.18470001076639164</c:v>
                </c:pt>
                <c:pt idx="66">
                  <c:v>-0.18500004327506758</c:v>
                </c:pt>
                <c:pt idx="67">
                  <c:v>-0.18749999855936039</c:v>
                </c:pt>
                <c:pt idx="68">
                  <c:v>-0.18619999787915731</c:v>
                </c:pt>
                <c:pt idx="69">
                  <c:v>-0.19020000329328468</c:v>
                </c:pt>
                <c:pt idx="70">
                  <c:v>-0.19120011504855938</c:v>
                </c:pt>
                <c:pt idx="71">
                  <c:v>-0.19600003610685235</c:v>
                </c:pt>
                <c:pt idx="72">
                  <c:v>-0.1966000029060524</c:v>
                </c:pt>
                <c:pt idx="73">
                  <c:v>-0.19480000290786847</c:v>
                </c:pt>
                <c:pt idx="74">
                  <c:v>-0.19619999681162881</c:v>
                </c:pt>
                <c:pt idx="75">
                  <c:v>-0.20180000660184305</c:v>
                </c:pt>
                <c:pt idx="76">
                  <c:v>-0.19760008449520683</c:v>
                </c:pt>
                <c:pt idx="77">
                  <c:v>-0.20270000081654871</c:v>
                </c:pt>
                <c:pt idx="78">
                  <c:v>-0.20180000082473271</c:v>
                </c:pt>
                <c:pt idx="79">
                  <c:v>-0.19839999779651407</c:v>
                </c:pt>
                <c:pt idx="80">
                  <c:v>-0.19380000527598895</c:v>
                </c:pt>
                <c:pt idx="81">
                  <c:v>-0.18970001034904271</c:v>
                </c:pt>
                <c:pt idx="82">
                  <c:v>-0.18630000222037779</c:v>
                </c:pt>
                <c:pt idx="83">
                  <c:v>-0.18369999917922541</c:v>
                </c:pt>
                <c:pt idx="84">
                  <c:v>-0.18590000324184075</c:v>
                </c:pt>
                <c:pt idx="85">
                  <c:v>-0.18790000255830819</c:v>
                </c:pt>
                <c:pt idx="86">
                  <c:v>-0.18860001509165158</c:v>
                </c:pt>
                <c:pt idx="87">
                  <c:v>-0.18830000052548712</c:v>
                </c:pt>
                <c:pt idx="88">
                  <c:v>-0.18580000357906101</c:v>
                </c:pt>
                <c:pt idx="89">
                  <c:v>-0.18410000324365683</c:v>
                </c:pt>
                <c:pt idx="90">
                  <c:v>-0.1776000513418694</c:v>
                </c:pt>
                <c:pt idx="91">
                  <c:v>-0.17990007639309624</c:v>
                </c:pt>
                <c:pt idx="92">
                  <c:v>-0.18530000084865605</c:v>
                </c:pt>
                <c:pt idx="93">
                  <c:v>-0.1860999988130061</c:v>
                </c:pt>
                <c:pt idx="94">
                  <c:v>-0.18400000286055729</c:v>
                </c:pt>
                <c:pt idx="95">
                  <c:v>-0.18670005263993517</c:v>
                </c:pt>
                <c:pt idx="96">
                  <c:v>-0.1899000221528695</c:v>
                </c:pt>
                <c:pt idx="97">
                  <c:v>-0.1884999977555708</c:v>
                </c:pt>
                <c:pt idx="98">
                  <c:v>-0.1904000011345488</c:v>
                </c:pt>
                <c:pt idx="99">
                  <c:v>-0.19459999875107314</c:v>
                </c:pt>
                <c:pt idx="100">
                  <c:v>-0.19320007121132221</c:v>
                </c:pt>
                <c:pt idx="101">
                  <c:v>-0.19410004444216611</c:v>
                </c:pt>
                <c:pt idx="102">
                  <c:v>-0.19149999972432852</c:v>
                </c:pt>
                <c:pt idx="103">
                  <c:v>-0.19229999868548475</c:v>
                </c:pt>
                <c:pt idx="104">
                  <c:v>-0.18840000039199367</c:v>
                </c:pt>
                <c:pt idx="105">
                  <c:v>-0.1827999976958381</c:v>
                </c:pt>
                <c:pt idx="106">
                  <c:v>-0.18190000751928892</c:v>
                </c:pt>
                <c:pt idx="107">
                  <c:v>-0.18049999939830741</c:v>
                </c:pt>
                <c:pt idx="108">
                  <c:v>-0.17949999803386163</c:v>
                </c:pt>
                <c:pt idx="109">
                  <c:v>-0.17319999635219574</c:v>
                </c:pt>
                <c:pt idx="110">
                  <c:v>-0.17209998855832964</c:v>
                </c:pt>
                <c:pt idx="111">
                  <c:v>-0.17269997670518933</c:v>
                </c:pt>
                <c:pt idx="112">
                  <c:v>-0.17170000279293163</c:v>
                </c:pt>
                <c:pt idx="113">
                  <c:v>-0.17109999736567261</c:v>
                </c:pt>
                <c:pt idx="114">
                  <c:v>-0.17080000277928775</c:v>
                </c:pt>
                <c:pt idx="115">
                  <c:v>-0.16979996010195464</c:v>
                </c:pt>
                <c:pt idx="116">
                  <c:v>-0.16439999160502339</c:v>
                </c:pt>
                <c:pt idx="117">
                  <c:v>-0.16169999974226812</c:v>
                </c:pt>
                <c:pt idx="118">
                  <c:v>-0.16169999771227594</c:v>
                </c:pt>
                <c:pt idx="119">
                  <c:v>-0.1600999977090396</c:v>
                </c:pt>
                <c:pt idx="120">
                  <c:v>-0.15859996757353656</c:v>
                </c:pt>
                <c:pt idx="121">
                  <c:v>-0.15539995369908866</c:v>
                </c:pt>
                <c:pt idx="122">
                  <c:v>-0.14969999909953913</c:v>
                </c:pt>
                <c:pt idx="123">
                  <c:v>-0.14900000180205097</c:v>
                </c:pt>
                <c:pt idx="124">
                  <c:v>-0.14940000044589397</c:v>
                </c:pt>
                <c:pt idx="125">
                  <c:v>-0.14640001874067821</c:v>
                </c:pt>
                <c:pt idx="126">
                  <c:v>-0.1494999462593114</c:v>
                </c:pt>
                <c:pt idx="127">
                  <c:v>-0.14630000317265512</c:v>
                </c:pt>
                <c:pt idx="128">
                  <c:v>-0.14539999674889259</c:v>
                </c:pt>
                <c:pt idx="129">
                  <c:v>-0.14120000218099449</c:v>
                </c:pt>
                <c:pt idx="130">
                  <c:v>-0.1387000113245449</c:v>
                </c:pt>
                <c:pt idx="131">
                  <c:v>-0.13939995442342479</c:v>
                </c:pt>
                <c:pt idx="132">
                  <c:v>-0.13640000320447143</c:v>
                </c:pt>
                <c:pt idx="133">
                  <c:v>-0.13600000084989006</c:v>
                </c:pt>
                <c:pt idx="134">
                  <c:v>-0.13859999780106591</c:v>
                </c:pt>
                <c:pt idx="135">
                  <c:v>-0.13779998493555468</c:v>
                </c:pt>
                <c:pt idx="136">
                  <c:v>-0.13780001609848114</c:v>
                </c:pt>
                <c:pt idx="137">
                  <c:v>-0.139499999837426</c:v>
                </c:pt>
                <c:pt idx="138">
                  <c:v>-0.14569999981904402</c:v>
                </c:pt>
                <c:pt idx="139">
                  <c:v>-0.14819999947212636</c:v>
                </c:pt>
                <c:pt idx="140">
                  <c:v>-0.14820001301995944</c:v>
                </c:pt>
                <c:pt idx="141">
                  <c:v>-0.15250001403182978</c:v>
                </c:pt>
                <c:pt idx="142">
                  <c:v>-0.15380000183358788</c:v>
                </c:pt>
                <c:pt idx="143">
                  <c:v>-0.15160000118339667</c:v>
                </c:pt>
                <c:pt idx="144">
                  <c:v>-0.15379999982542358</c:v>
                </c:pt>
                <c:pt idx="145">
                  <c:v>-0.14860002422210528</c:v>
                </c:pt>
                <c:pt idx="146">
                  <c:v>-0.14829999068751931</c:v>
                </c:pt>
                <c:pt idx="147">
                  <c:v>-0.14699999712320277</c:v>
                </c:pt>
                <c:pt idx="148">
                  <c:v>-0.14909999679366592</c:v>
                </c:pt>
                <c:pt idx="149">
                  <c:v>-0.14869999680377077</c:v>
                </c:pt>
                <c:pt idx="150">
                  <c:v>-0.15289998731896048</c:v>
                </c:pt>
                <c:pt idx="151">
                  <c:v>-0.15559994735667715</c:v>
                </c:pt>
                <c:pt idx="152">
                  <c:v>-0.16039999850909226</c:v>
                </c:pt>
                <c:pt idx="153">
                  <c:v>-0.15610000326705631</c:v>
                </c:pt>
                <c:pt idx="154">
                  <c:v>-0.14620000297873048</c:v>
                </c:pt>
                <c:pt idx="155">
                  <c:v>-0.14689992070634617</c:v>
                </c:pt>
                <c:pt idx="156">
                  <c:v>-0.13939993156236596</c:v>
                </c:pt>
                <c:pt idx="157">
                  <c:v>-0.13930000066466164</c:v>
                </c:pt>
                <c:pt idx="158">
                  <c:v>-0.13589999630494276</c:v>
                </c:pt>
                <c:pt idx="159">
                  <c:v>-0.143699994252529</c:v>
                </c:pt>
                <c:pt idx="160">
                  <c:v>-0.1483000061052735</c:v>
                </c:pt>
                <c:pt idx="161">
                  <c:v>-0.15370023808645783</c:v>
                </c:pt>
                <c:pt idx="162">
                  <c:v>-0.18450000332813943</c:v>
                </c:pt>
                <c:pt idx="163">
                  <c:v>-0.19149999723595101</c:v>
                </c:pt>
                <c:pt idx="164">
                  <c:v>-0.18959999657818116</c:v>
                </c:pt>
                <c:pt idx="165">
                  <c:v>-0.16929999691637931</c:v>
                </c:pt>
                <c:pt idx="166">
                  <c:v>-0.17389993731194409</c:v>
                </c:pt>
                <c:pt idx="167">
                  <c:v>-0.17739999658806482</c:v>
                </c:pt>
                <c:pt idx="168">
                  <c:v>-0.18370000198774505</c:v>
                </c:pt>
                <c:pt idx="169">
                  <c:v>-0.18770000060612801</c:v>
                </c:pt>
                <c:pt idx="170">
                  <c:v>-0.2132000391065958</c:v>
                </c:pt>
                <c:pt idx="171">
                  <c:v>-0.21580028157040942</c:v>
                </c:pt>
                <c:pt idx="172">
                  <c:v>-0.23589999972318765</c:v>
                </c:pt>
                <c:pt idx="173">
                  <c:v>-0.25079999861918623</c:v>
                </c:pt>
                <c:pt idx="174">
                  <c:v>-0.26379999853816116</c:v>
                </c:pt>
                <c:pt idx="175">
                  <c:v>-0.25910042955365498</c:v>
                </c:pt>
                <c:pt idx="176">
                  <c:v>-0.25860005721915513</c:v>
                </c:pt>
                <c:pt idx="177">
                  <c:v>-0.22349999997095438</c:v>
                </c:pt>
                <c:pt idx="178">
                  <c:v>-0.19559999999182764</c:v>
                </c:pt>
                <c:pt idx="179">
                  <c:v>-0.17239999971206998</c:v>
                </c:pt>
                <c:pt idx="180">
                  <c:v>-0.16239972918992862</c:v>
                </c:pt>
                <c:pt idx="181">
                  <c:v>-0.14469979428395163</c:v>
                </c:pt>
                <c:pt idx="182">
                  <c:v>-0.14900000059424201</c:v>
                </c:pt>
                <c:pt idx="183">
                  <c:v>-0.15699999825301347</c:v>
                </c:pt>
                <c:pt idx="184">
                  <c:v>-0.15189999803260434</c:v>
                </c:pt>
                <c:pt idx="185">
                  <c:v>-0.16849949482275406</c:v>
                </c:pt>
                <c:pt idx="186">
                  <c:v>-0.15419956033292692</c:v>
                </c:pt>
                <c:pt idx="187">
                  <c:v>-0.15050000714836642</c:v>
                </c:pt>
                <c:pt idx="188">
                  <c:v>-0.15089999439805979</c:v>
                </c:pt>
                <c:pt idx="189">
                  <c:v>-0.16949999826465501</c:v>
                </c:pt>
                <c:pt idx="190">
                  <c:v>-0.17849955713609233</c:v>
                </c:pt>
                <c:pt idx="191">
                  <c:v>-0.25059962973318761</c:v>
                </c:pt>
                <c:pt idx="192">
                  <c:v>-0.31790000508044614</c:v>
                </c:pt>
                <c:pt idx="193">
                  <c:v>-0.32969999885972356</c:v>
                </c:pt>
                <c:pt idx="194">
                  <c:v>-0.29680000410007779</c:v>
                </c:pt>
                <c:pt idx="195">
                  <c:v>-0.25640034751995699</c:v>
                </c:pt>
                <c:pt idx="196">
                  <c:v>-0.22600048017920926</c:v>
                </c:pt>
                <c:pt idx="197">
                  <c:v>-0.2169000062494888</c:v>
                </c:pt>
                <c:pt idx="198">
                  <c:v>-0.22869999842805555</c:v>
                </c:pt>
                <c:pt idx="199">
                  <c:v>-0.22820000768115278</c:v>
                </c:pt>
                <c:pt idx="200">
                  <c:v>-0.23169959125516471</c:v>
                </c:pt>
                <c:pt idx="201">
                  <c:v>-0.2339995835791342</c:v>
                </c:pt>
                <c:pt idx="202">
                  <c:v>-0.25229998603026615</c:v>
                </c:pt>
                <c:pt idx="203">
                  <c:v>-0.26509999151312513</c:v>
                </c:pt>
                <c:pt idx="204">
                  <c:v>-0.27709999117359985</c:v>
                </c:pt>
                <c:pt idx="205">
                  <c:v>-0.28510008221201133</c:v>
                </c:pt>
                <c:pt idx="206">
                  <c:v>-0.2890999314840883</c:v>
                </c:pt>
                <c:pt idx="207">
                  <c:v>-0.29439999313035514</c:v>
                </c:pt>
                <c:pt idx="208">
                  <c:v>-0.28520001349534141</c:v>
                </c:pt>
                <c:pt idx="209">
                  <c:v>-0.28210001153638586</c:v>
                </c:pt>
                <c:pt idx="210">
                  <c:v>-0.27519951181602664</c:v>
                </c:pt>
                <c:pt idx="211">
                  <c:v>-0.26539951534505235</c:v>
                </c:pt>
                <c:pt idx="212">
                  <c:v>-0.27099999265919905</c:v>
                </c:pt>
                <c:pt idx="213">
                  <c:v>-0.25340000200230861</c:v>
                </c:pt>
                <c:pt idx="214">
                  <c:v>-0.24110001506778644</c:v>
                </c:pt>
                <c:pt idx="215">
                  <c:v>-0.2281995201119571</c:v>
                </c:pt>
                <c:pt idx="216">
                  <c:v>-0.21339987449755426</c:v>
                </c:pt>
                <c:pt idx="217">
                  <c:v>-0.20709998121310491</c:v>
                </c:pt>
                <c:pt idx="218">
                  <c:v>-0.2120000218419591</c:v>
                </c:pt>
                <c:pt idx="219">
                  <c:v>-0.2139999706269009</c:v>
                </c:pt>
                <c:pt idx="220">
                  <c:v>-0.23210025835578563</c:v>
                </c:pt>
                <c:pt idx="221">
                  <c:v>-0.2527999619487673</c:v>
                </c:pt>
                <c:pt idx="222">
                  <c:v>-0.25059997416246915</c:v>
                </c:pt>
                <c:pt idx="223">
                  <c:v>-0.25040001115849009</c:v>
                </c:pt>
                <c:pt idx="224">
                  <c:v>-0.25280002679937752</c:v>
                </c:pt>
                <c:pt idx="225">
                  <c:v>-0.23239965944230789</c:v>
                </c:pt>
                <c:pt idx="226">
                  <c:v>-0.21079994097090093</c:v>
                </c:pt>
                <c:pt idx="227">
                  <c:v>-0.21920001650141785</c:v>
                </c:pt>
                <c:pt idx="228">
                  <c:v>-0.19800001659314148</c:v>
                </c:pt>
                <c:pt idx="229">
                  <c:v>-0.19139998817991</c:v>
                </c:pt>
                <c:pt idx="230">
                  <c:v>-0.18369980202260194</c:v>
                </c:pt>
                <c:pt idx="231">
                  <c:v>-0.17519991721928818</c:v>
                </c:pt>
                <c:pt idx="232">
                  <c:v>-0.17130000496399589</c:v>
                </c:pt>
                <c:pt idx="233">
                  <c:v>-0.16280001173436176</c:v>
                </c:pt>
                <c:pt idx="234">
                  <c:v>-0.16850000658450881</c:v>
                </c:pt>
                <c:pt idx="235">
                  <c:v>-0.17690043792390497</c:v>
                </c:pt>
                <c:pt idx="236">
                  <c:v>-0.17750029726448702</c:v>
                </c:pt>
                <c:pt idx="237">
                  <c:v>-0.17089998559822561</c:v>
                </c:pt>
                <c:pt idx="238">
                  <c:v>-0.17700001497723861</c:v>
                </c:pt>
                <c:pt idx="239">
                  <c:v>-0.17590000915515702</c:v>
                </c:pt>
                <c:pt idx="240">
                  <c:v>-0.17670012359303655</c:v>
                </c:pt>
                <c:pt idx="241">
                  <c:v>-0.18090007954015164</c:v>
                </c:pt>
                <c:pt idx="242">
                  <c:v>-0.19310001144913258</c:v>
                </c:pt>
                <c:pt idx="243">
                  <c:v>-0.19139997282036347</c:v>
                </c:pt>
                <c:pt idx="244">
                  <c:v>-0.18029997654230101</c:v>
                </c:pt>
                <c:pt idx="245">
                  <c:v>-0.16360026474285405</c:v>
                </c:pt>
                <c:pt idx="246">
                  <c:v>-0.15140049800538691</c:v>
                </c:pt>
                <c:pt idx="247">
                  <c:v>-0.14509997091954574</c:v>
                </c:pt>
                <c:pt idx="248">
                  <c:v>-0.13980000195442699</c:v>
                </c:pt>
                <c:pt idx="249">
                  <c:v>-0.12889999875915237</c:v>
                </c:pt>
                <c:pt idx="250">
                  <c:v>-0.13240039953961968</c:v>
                </c:pt>
                <c:pt idx="251">
                  <c:v>-0.13620030121819582</c:v>
                </c:pt>
                <c:pt idx="252">
                  <c:v>-0.1452999993780395</c:v>
                </c:pt>
                <c:pt idx="253">
                  <c:v>-0.15480001158721279</c:v>
                </c:pt>
                <c:pt idx="254">
                  <c:v>-0.1401000075857155</c:v>
                </c:pt>
                <c:pt idx="255">
                  <c:v>-0.13419969377719099</c:v>
                </c:pt>
                <c:pt idx="256">
                  <c:v>-0.11229952249414055</c:v>
                </c:pt>
                <c:pt idx="257">
                  <c:v>-8.7400006581447087E-2</c:v>
                </c:pt>
                <c:pt idx="258">
                  <c:v>-8.3999995469639543E-2</c:v>
                </c:pt>
                <c:pt idx="259">
                  <c:v>-0.1102999974755221</c:v>
                </c:pt>
                <c:pt idx="260">
                  <c:v>-0.14370030116697308</c:v>
                </c:pt>
                <c:pt idx="261">
                  <c:v>-0.1591000684275059</c:v>
                </c:pt>
                <c:pt idx="262">
                  <c:v>-0.15020000338699901</c:v>
                </c:pt>
                <c:pt idx="263">
                  <c:v>-0.15259999113186495</c:v>
                </c:pt>
                <c:pt idx="264">
                  <c:v>-0.14389999918785179</c:v>
                </c:pt>
                <c:pt idx="265">
                  <c:v>-0.13860010408825474</c:v>
                </c:pt>
                <c:pt idx="266">
                  <c:v>-0.12690006308548618</c:v>
                </c:pt>
                <c:pt idx="267">
                  <c:v>-0.1153000014310237</c:v>
                </c:pt>
                <c:pt idx="268">
                  <c:v>-0.10559999394172337</c:v>
                </c:pt>
                <c:pt idx="269">
                  <c:v>-0.10400001220841659</c:v>
                </c:pt>
                <c:pt idx="270">
                  <c:v>-9.5400002050155308E-2</c:v>
                </c:pt>
                <c:pt idx="271">
                  <c:v>-9.310019068652764E-2</c:v>
                </c:pt>
                <c:pt idx="272">
                  <c:v>-9.9199992517242208E-2</c:v>
                </c:pt>
                <c:pt idx="273">
                  <c:v>-9.749999619089067E-2</c:v>
                </c:pt>
                <c:pt idx="274">
                  <c:v>-0.10110001135035418</c:v>
                </c:pt>
                <c:pt idx="275">
                  <c:v>-0.10680023956228979</c:v>
                </c:pt>
                <c:pt idx="276">
                  <c:v>-0.11050032010098221</c:v>
                </c:pt>
                <c:pt idx="277">
                  <c:v>-0.11629999184515327</c:v>
                </c:pt>
                <c:pt idx="278">
                  <c:v>-0.11250001178268576</c:v>
                </c:pt>
                <c:pt idx="279">
                  <c:v>-0.11480000252777245</c:v>
                </c:pt>
                <c:pt idx="280">
                  <c:v>-0.10760033707629191</c:v>
                </c:pt>
                <c:pt idx="281">
                  <c:v>-0.11040029397554463</c:v>
                </c:pt>
                <c:pt idx="282">
                  <c:v>-0.1140000033119577</c:v>
                </c:pt>
                <c:pt idx="283">
                  <c:v>-0.115599997829122</c:v>
                </c:pt>
                <c:pt idx="284">
                  <c:v>-0.11209999675338622</c:v>
                </c:pt>
                <c:pt idx="285">
                  <c:v>-0.11170021651196294</c:v>
                </c:pt>
                <c:pt idx="286">
                  <c:v>-0.12870009825564921</c:v>
                </c:pt>
                <c:pt idx="287">
                  <c:v>-0.15559999764082022</c:v>
                </c:pt>
                <c:pt idx="288">
                  <c:v>-0.15900000279361848</c:v>
                </c:pt>
                <c:pt idx="289">
                  <c:v>-0.1491999981662957</c:v>
                </c:pt>
                <c:pt idx="290">
                  <c:v>-0.14089993624656927</c:v>
                </c:pt>
                <c:pt idx="291">
                  <c:v>-0.14170010390080279</c:v>
                </c:pt>
                <c:pt idx="292">
                  <c:v>-0.14390000497951405</c:v>
                </c:pt>
                <c:pt idx="293">
                  <c:v>-0.13290000708366279</c:v>
                </c:pt>
                <c:pt idx="294">
                  <c:v>-0.13480000164418016</c:v>
                </c:pt>
                <c:pt idx="295">
                  <c:v>-0.13730007481353823</c:v>
                </c:pt>
                <c:pt idx="296">
                  <c:v>-0.14540010120981606</c:v>
                </c:pt>
                <c:pt idx="297">
                  <c:v>-0.15979999551927904</c:v>
                </c:pt>
                <c:pt idx="298">
                  <c:v>-0.15959999349433929</c:v>
                </c:pt>
                <c:pt idx="299">
                  <c:v>-0.15030000367551111</c:v>
                </c:pt>
                <c:pt idx="300">
                  <c:v>-0.15220006124582142</c:v>
                </c:pt>
                <c:pt idx="301">
                  <c:v>-0.14580009070050437</c:v>
                </c:pt>
                <c:pt idx="302">
                  <c:v>-0.15199999821197707</c:v>
                </c:pt>
                <c:pt idx="303">
                  <c:v>-0.13779999453981873</c:v>
                </c:pt>
                <c:pt idx="304">
                  <c:v>-0.15459999959421111</c:v>
                </c:pt>
                <c:pt idx="305">
                  <c:v>-0.18579993009916507</c:v>
                </c:pt>
                <c:pt idx="306">
                  <c:v>-0.18529974656848935</c:v>
                </c:pt>
                <c:pt idx="307">
                  <c:v>-0.16510000333801145</c:v>
                </c:pt>
                <c:pt idx="308">
                  <c:v>-0.14790000641369261</c:v>
                </c:pt>
                <c:pt idx="309">
                  <c:v>-0.14010000000416767</c:v>
                </c:pt>
                <c:pt idx="310">
                  <c:v>-5.4097707085020375E-2</c:v>
                </c:pt>
                <c:pt idx="311">
                  <c:v>-5.9991622911184095E-3</c:v>
                </c:pt>
                <c:pt idx="312">
                  <c:v>-0.1418000268022297</c:v>
                </c:pt>
                <c:pt idx="313">
                  <c:v>-0.40779999375808984</c:v>
                </c:pt>
                <c:pt idx="314">
                  <c:v>-0.59930000839085551</c:v>
                </c:pt>
                <c:pt idx="315">
                  <c:v>-0.36330214980262099</c:v>
                </c:pt>
                <c:pt idx="316">
                  <c:v>7.5097999491845258E-2</c:v>
                </c:pt>
                <c:pt idx="317">
                  <c:v>0.33730000087962253</c:v>
                </c:pt>
                <c:pt idx="318">
                  <c:v>0.1651996651198715</c:v>
                </c:pt>
                <c:pt idx="319">
                  <c:v>5.3599999810103327E-2</c:v>
                </c:pt>
                <c:pt idx="320">
                  <c:v>6.990000022778986E-2</c:v>
                </c:pt>
                <c:pt idx="321">
                  <c:v>6.7400000109046232E-2</c:v>
                </c:pt>
                <c:pt idx="322">
                  <c:v>5.3700000316894148E-2</c:v>
                </c:pt>
                <c:pt idx="323">
                  <c:v>6.0099947091657668E-2</c:v>
                </c:pt>
                <c:pt idx="324">
                  <c:v>7.0199999754549935E-2</c:v>
                </c:pt>
                <c:pt idx="325">
                  <c:v>4.0600001186248846E-2</c:v>
                </c:pt>
                <c:pt idx="326">
                  <c:v>4.4299999848590232E-2</c:v>
                </c:pt>
                <c:pt idx="327">
                  <c:v>2.8200000204378739E-2</c:v>
                </c:pt>
                <c:pt idx="328">
                  <c:v>1.9000606698682532E-2</c:v>
                </c:pt>
                <c:pt idx="329">
                  <c:v>3.8900000414287206E-2</c:v>
                </c:pt>
                <c:pt idx="330">
                  <c:v>3.2099999945785385E-2</c:v>
                </c:pt>
                <c:pt idx="331">
                  <c:v>2.770000028249342E-2</c:v>
                </c:pt>
                <c:pt idx="332">
                  <c:v>2.3700000601820648E-2</c:v>
                </c:pt>
                <c:pt idx="333">
                  <c:v>1.1199888998817187E-2</c:v>
                </c:pt>
                <c:pt idx="334">
                  <c:v>2.5000000969157554E-3</c:v>
                </c:pt>
                <c:pt idx="335">
                  <c:v>8.700000420503784E-3</c:v>
                </c:pt>
                <c:pt idx="336">
                  <c:v>7.1000001553329639E-3</c:v>
                </c:pt>
                <c:pt idx="337">
                  <c:v>7.0000002160668373E-3</c:v>
                </c:pt>
                <c:pt idx="338">
                  <c:v>1.3599912104837131E-2</c:v>
                </c:pt>
                <c:pt idx="339">
                  <c:v>4.7999998205341399E-3</c:v>
                </c:pt>
                <c:pt idx="340">
                  <c:v>6.7999999009771273E-3</c:v>
                </c:pt>
                <c:pt idx="341">
                  <c:v>0</c:v>
                </c:pt>
                <c:pt idx="342">
                  <c:v>-2.699999968172051E-3</c:v>
                </c:pt>
                <c:pt idx="343">
                  <c:v>-2.4999656161526218E-3</c:v>
                </c:pt>
                <c:pt idx="344">
                  <c:v>-7.8999999677762389E-3</c:v>
                </c:pt>
                <c:pt idx="345">
                  <c:v>-7.6999999873805791E-3</c:v>
                </c:pt>
                <c:pt idx="346">
                  <c:v>-8.9000001244130544E-3</c:v>
                </c:pt>
                <c:pt idx="347">
                  <c:v>-8.3000002632616088E-3</c:v>
                </c:pt>
                <c:pt idx="348">
                  <c:v>-3.6998853247496299E-3</c:v>
                </c:pt>
                <c:pt idx="349">
                  <c:v>-7.3000003103516065E-3</c:v>
                </c:pt>
                <c:pt idx="350">
                  <c:v>-7.2000003201537766E-3</c:v>
                </c:pt>
                <c:pt idx="351">
                  <c:v>-1.3899999277782626E-2</c:v>
                </c:pt>
                <c:pt idx="352">
                  <c:v>-1.6800000630610157E-2</c:v>
                </c:pt>
                <c:pt idx="353">
                  <c:v>-2.7600034823990427E-2</c:v>
                </c:pt>
                <c:pt idx="354">
                  <c:v>-3.5799999765004031E-2</c:v>
                </c:pt>
                <c:pt idx="355">
                  <c:v>-3.4199999281554483E-2</c:v>
                </c:pt>
                <c:pt idx="356">
                  <c:v>-4.2599999629601371E-2</c:v>
                </c:pt>
                <c:pt idx="357">
                  <c:v>-3.4900000522611663E-2</c:v>
                </c:pt>
                <c:pt idx="358">
                  <c:v>-3.1300051334255841E-2</c:v>
                </c:pt>
                <c:pt idx="359">
                  <c:v>-4.2599998836521991E-2</c:v>
                </c:pt>
                <c:pt idx="360">
                  <c:v>-4.5799999206792563E-2</c:v>
                </c:pt>
                <c:pt idx="361">
                  <c:v>-4.8299998205038719E-2</c:v>
                </c:pt>
                <c:pt idx="362">
                  <c:v>-4.9099999916506931E-2</c:v>
                </c:pt>
                <c:pt idx="363">
                  <c:v>-4.709996471501654E-2</c:v>
                </c:pt>
                <c:pt idx="364">
                  <c:v>-6.1500001633248758E-2</c:v>
                </c:pt>
                <c:pt idx="365">
                  <c:v>-5.5900000297697261E-2</c:v>
                </c:pt>
                <c:pt idx="366">
                  <c:v>-5.0400001644447912E-2</c:v>
                </c:pt>
                <c:pt idx="367">
                  <c:v>-5.7699998556927312E-2</c:v>
                </c:pt>
                <c:pt idx="368">
                  <c:v>-5.2299998562375549E-2</c:v>
                </c:pt>
                <c:pt idx="369">
                  <c:v>-5.0400001644447912E-2</c:v>
                </c:pt>
                <c:pt idx="370">
                  <c:v>-4.5299998557311483E-2</c:v>
                </c:pt>
                <c:pt idx="371">
                  <c:v>-4.5299998557311483E-2</c:v>
                </c:pt>
                <c:pt idx="372">
                  <c:v>-4.5299998557311483E-2</c:v>
                </c:pt>
                <c:pt idx="373">
                  <c:v>-5.0400001644447912E-2</c:v>
                </c:pt>
                <c:pt idx="399">
                  <c:v>-0.32868733742270706</c:v>
                </c:pt>
                <c:pt idx="400">
                  <c:v>-0.32893120119479136</c:v>
                </c:pt>
                <c:pt idx="401">
                  <c:v>-0.32893120119479136</c:v>
                </c:pt>
                <c:pt idx="402">
                  <c:v>-0.32868733742270706</c:v>
                </c:pt>
                <c:pt idx="403">
                  <c:v>-0.31846211185529683</c:v>
                </c:pt>
                <c:pt idx="404">
                  <c:v>-0.30380776264701126</c:v>
                </c:pt>
                <c:pt idx="405">
                  <c:v>-0.16113299995868147</c:v>
                </c:pt>
                <c:pt idx="406">
                  <c:v>-0.11458985370882147</c:v>
                </c:pt>
                <c:pt idx="407">
                  <c:v>-2.9086717761856562E-2</c:v>
                </c:pt>
                <c:pt idx="408">
                  <c:v>-2.3872927276897826E-3</c:v>
                </c:pt>
                <c:pt idx="409">
                  <c:v>8.7567783710255753E-2</c:v>
                </c:pt>
                <c:pt idx="410">
                  <c:v>0.16800693168988801</c:v>
                </c:pt>
                <c:pt idx="411">
                  <c:v>0.23877664476731297</c:v>
                </c:pt>
                <c:pt idx="412">
                  <c:v>0.31764723776268511</c:v>
                </c:pt>
                <c:pt idx="413">
                  <c:v>0.36447566062361147</c:v>
                </c:pt>
                <c:pt idx="414">
                  <c:v>0.35446713296460075</c:v>
                </c:pt>
                <c:pt idx="415">
                  <c:v>0.3954134040950521</c:v>
                </c:pt>
                <c:pt idx="416">
                  <c:v>0.43075047326146887</c:v>
                </c:pt>
                <c:pt idx="417">
                  <c:v>0.48367978602891526</c:v>
                </c:pt>
                <c:pt idx="418">
                  <c:v>0.55094836126045266</c:v>
                </c:pt>
                <c:pt idx="419">
                  <c:v>0.55303091472978849</c:v>
                </c:pt>
                <c:pt idx="420">
                  <c:v>0.59590786578701227</c:v>
                </c:pt>
                <c:pt idx="421">
                  <c:v>0.65697600197563588</c:v>
                </c:pt>
                <c:pt idx="422">
                  <c:v>0.70352840488976653</c:v>
                </c:pt>
                <c:pt idx="423">
                  <c:v>0.71414936038308952</c:v>
                </c:pt>
                <c:pt idx="424">
                  <c:v>0.75249230035387882</c:v>
                </c:pt>
                <c:pt idx="425">
                  <c:v>0.77747212502799812</c:v>
                </c:pt>
                <c:pt idx="426">
                  <c:v>0.8095462412775305</c:v>
                </c:pt>
                <c:pt idx="427">
                  <c:v>0.84801954856084194</c:v>
                </c:pt>
                <c:pt idx="428">
                  <c:v>0.87984119079283118</c:v>
                </c:pt>
                <c:pt idx="429">
                  <c:v>0.90815640367236483</c:v>
                </c:pt>
                <c:pt idx="430">
                  <c:v>0.94121190412806754</c:v>
                </c:pt>
                <c:pt idx="431">
                  <c:v>0.98481090828408924</c:v>
                </c:pt>
                <c:pt idx="432">
                  <c:v>1.0092991637939122</c:v>
                </c:pt>
                <c:pt idx="433">
                  <c:v>1.022318973480651</c:v>
                </c:pt>
                <c:pt idx="434">
                  <c:v>1.0611792459476419</c:v>
                </c:pt>
                <c:pt idx="435">
                  <c:v>1.0805019398285367</c:v>
                </c:pt>
                <c:pt idx="436">
                  <c:v>1.090688378674713</c:v>
                </c:pt>
                <c:pt idx="437">
                  <c:v>1.1148609161928107</c:v>
                </c:pt>
                <c:pt idx="438">
                  <c:v>1.1365998064256928</c:v>
                </c:pt>
                <c:pt idx="439">
                  <c:v>1.1579638823959613</c:v>
                </c:pt>
                <c:pt idx="440">
                  <c:v>1.1923439226884511</c:v>
                </c:pt>
                <c:pt idx="441">
                  <c:v>1.2173998142352502</c:v>
                </c:pt>
                <c:pt idx="442">
                  <c:v>1.2408406216936783</c:v>
                </c:pt>
                <c:pt idx="443">
                  <c:v>1.2656706026918982</c:v>
                </c:pt>
                <c:pt idx="444">
                  <c:v>1.2910300679195643</c:v>
                </c:pt>
                <c:pt idx="445">
                  <c:v>1.3189631874565748</c:v>
                </c:pt>
                <c:pt idx="446">
                  <c:v>1.3485803636012861</c:v>
                </c:pt>
                <c:pt idx="447">
                  <c:v>1.3757456843441105</c:v>
                </c:pt>
                <c:pt idx="448">
                  <c:v>1.4026518135815422</c:v>
                </c:pt>
                <c:pt idx="449">
                  <c:v>1.4306525433103161</c:v>
                </c:pt>
                <c:pt idx="450">
                  <c:v>1.4569939357488693</c:v>
                </c:pt>
                <c:pt idx="451">
                  <c:v>1.4822822844153052</c:v>
                </c:pt>
                <c:pt idx="452">
                  <c:v>1.5041472572620478</c:v>
                </c:pt>
                <c:pt idx="453">
                  <c:v>1.5319470442818783</c:v>
                </c:pt>
                <c:pt idx="454">
                  <c:v>1.552039495723875</c:v>
                </c:pt>
                <c:pt idx="455">
                  <c:v>1.5738812575054908</c:v>
                </c:pt>
                <c:pt idx="456">
                  <c:v>1.5962438863844</c:v>
                </c:pt>
                <c:pt idx="457">
                  <c:v>1.6168325506805559</c:v>
                </c:pt>
                <c:pt idx="458">
                  <c:v>1.6382453469122993</c:v>
                </c:pt>
                <c:pt idx="459">
                  <c:v>1.6582519807607241</c:v>
                </c:pt>
                <c:pt idx="460">
                  <c:v>1.680720757655763</c:v>
                </c:pt>
                <c:pt idx="461">
                  <c:v>1.7034708045857769</c:v>
                </c:pt>
                <c:pt idx="462">
                  <c:v>1.7253174686575221</c:v>
                </c:pt>
                <c:pt idx="463">
                  <c:v>1.7479298969237789</c:v>
                </c:pt>
                <c:pt idx="464">
                  <c:v>1.7626945071469891</c:v>
                </c:pt>
                <c:pt idx="465">
                  <c:v>1.7800735072460157</c:v>
                </c:pt>
                <c:pt idx="466">
                  <c:v>1.7943002380015969</c:v>
                </c:pt>
                <c:pt idx="467">
                  <c:v>1.8050135535613663</c:v>
                </c:pt>
                <c:pt idx="468">
                  <c:v>1.8168811765717692</c:v>
                </c:pt>
                <c:pt idx="469">
                  <c:v>1.8257302747442736</c:v>
                </c:pt>
                <c:pt idx="470">
                  <c:v>1.8343225709650142</c:v>
                </c:pt>
                <c:pt idx="471">
                  <c:v>1.8452566685673446</c:v>
                </c:pt>
                <c:pt idx="472">
                  <c:v>1.8585202176509483</c:v>
                </c:pt>
                <c:pt idx="473">
                  <c:v>1.8674215984401599</c:v>
                </c:pt>
                <c:pt idx="474">
                  <c:v>1.8833386655014692</c:v>
                </c:pt>
                <c:pt idx="475">
                  <c:v>1.8933960111180568</c:v>
                </c:pt>
                <c:pt idx="476">
                  <c:v>1.8967663570147124</c:v>
                </c:pt>
                <c:pt idx="477">
                  <c:v>1.9045374344723314</c:v>
                </c:pt>
                <c:pt idx="478">
                  <c:v>1.9178103263056983</c:v>
                </c:pt>
                <c:pt idx="479">
                  <c:v>1.9239407922241298</c:v>
                </c:pt>
                <c:pt idx="480">
                  <c:v>1.9319628390103389</c:v>
                </c:pt>
                <c:pt idx="481">
                  <c:v>1.939846359882722</c:v>
                </c:pt>
                <c:pt idx="482">
                  <c:v>1.9497792174506685</c:v>
                </c:pt>
                <c:pt idx="483">
                  <c:v>1.9595767568489464</c:v>
                </c:pt>
                <c:pt idx="484">
                  <c:v>1.9647352350202709</c:v>
                </c:pt>
                <c:pt idx="485">
                  <c:v>1.9784148918688516</c:v>
                </c:pt>
                <c:pt idx="486">
                  <c:v>1.9901518241358644</c:v>
                </c:pt>
                <c:pt idx="487">
                  <c:v>1.9983978593763823</c:v>
                </c:pt>
                <c:pt idx="488">
                  <c:v>2.0104723219965308</c:v>
                </c:pt>
                <c:pt idx="489">
                  <c:v>2.0106149294006173</c:v>
                </c:pt>
                <c:pt idx="490">
                  <c:v>2.0153093647813876</c:v>
                </c:pt>
                <c:pt idx="491">
                  <c:v>2.0242092533744653</c:v>
                </c:pt>
                <c:pt idx="492">
                  <c:v>2.0300494740713475</c:v>
                </c:pt>
                <c:pt idx="493">
                  <c:v>2.0414908114780701</c:v>
                </c:pt>
                <c:pt idx="494">
                  <c:v>2.0499943306394925</c:v>
                </c:pt>
                <c:pt idx="495">
                  <c:v>2.0520043335391165</c:v>
                </c:pt>
                <c:pt idx="496">
                  <c:v>2.0578398413426839</c:v>
                </c:pt>
                <c:pt idx="497">
                  <c:v>2.0662276821576597</c:v>
                </c:pt>
                <c:pt idx="498">
                  <c:v>2.0722920983143922</c:v>
                </c:pt>
                <c:pt idx="499">
                  <c:v>2.0792999722989407</c:v>
                </c:pt>
                <c:pt idx="500">
                  <c:v>2.0929520902927834</c:v>
                </c:pt>
                <c:pt idx="501">
                  <c:v>2.1044691258430248</c:v>
                </c:pt>
                <c:pt idx="502">
                  <c:v>2.1132565535854155</c:v>
                </c:pt>
                <c:pt idx="503">
                  <c:v>2.1206153567509318</c:v>
                </c:pt>
                <c:pt idx="504">
                  <c:v>2.1239087402691439</c:v>
                </c:pt>
                <c:pt idx="505">
                  <c:v>2.1248869140008537</c:v>
                </c:pt>
                <c:pt idx="506">
                  <c:v>2.1347652369304342</c:v>
                </c:pt>
                <c:pt idx="507">
                  <c:v>2.1405523399853337</c:v>
                </c:pt>
                <c:pt idx="508">
                  <c:v>2.145229007503076</c:v>
                </c:pt>
                <c:pt idx="509">
                  <c:v>2.1485770769531882</c:v>
                </c:pt>
                <c:pt idx="510">
                  <c:v>2.1553403989892104</c:v>
                </c:pt>
                <c:pt idx="511">
                  <c:v>2.162838201276827</c:v>
                </c:pt>
                <c:pt idx="512">
                  <c:v>2.1724004411653368</c:v>
                </c:pt>
                <c:pt idx="513">
                  <c:v>2.1853312916091454</c:v>
                </c:pt>
                <c:pt idx="514">
                  <c:v>2.1968521602693727</c:v>
                </c:pt>
                <c:pt idx="515">
                  <c:v>2.2089566293179814</c:v>
                </c:pt>
                <c:pt idx="516">
                  <c:v>2.2101129943848719</c:v>
                </c:pt>
                <c:pt idx="517">
                  <c:v>2.2139670603646664</c:v>
                </c:pt>
                <c:pt idx="518">
                  <c:v>2.2149953874622952</c:v>
                </c:pt>
                <c:pt idx="519">
                  <c:v>2.2147618040808084</c:v>
                </c:pt>
                <c:pt idx="520">
                  <c:v>2.2189509605968851</c:v>
                </c:pt>
                <c:pt idx="521">
                  <c:v>2.2231100920189419</c:v>
                </c:pt>
                <c:pt idx="522">
                  <c:v>2.2266356509026082</c:v>
                </c:pt>
                <c:pt idx="523">
                  <c:v>2.2302827259636615</c:v>
                </c:pt>
                <c:pt idx="524">
                  <c:v>2.2350883471654015</c:v>
                </c:pt>
                <c:pt idx="525">
                  <c:v>2.2440611625906968</c:v>
                </c:pt>
                <c:pt idx="526">
                  <c:v>2.2478637306276141</c:v>
                </c:pt>
                <c:pt idx="527">
                  <c:v>2.2509904665994327</c:v>
                </c:pt>
                <c:pt idx="528">
                  <c:v>2.2560458204334282</c:v>
                </c:pt>
                <c:pt idx="529">
                  <c:v>2.2572902161873571</c:v>
                </c:pt>
                <c:pt idx="530">
                  <c:v>2.265187910487839</c:v>
                </c:pt>
                <c:pt idx="531">
                  <c:v>2.2694604215057552</c:v>
                </c:pt>
                <c:pt idx="532">
                  <c:v>2.279065903888295</c:v>
                </c:pt>
                <c:pt idx="533">
                  <c:v>2.2830358512219391</c:v>
                </c:pt>
                <c:pt idx="534">
                  <c:v>2.2885582032340608</c:v>
                </c:pt>
                <c:pt idx="535">
                  <c:v>2.2892353976021695</c:v>
                </c:pt>
                <c:pt idx="536">
                  <c:v>2.2892076217631256</c:v>
                </c:pt>
                <c:pt idx="537">
                  <c:v>2.2894590384939875</c:v>
                </c:pt>
                <c:pt idx="538">
                  <c:v>2.2978878424009963</c:v>
                </c:pt>
                <c:pt idx="539">
                  <c:v>2.3061200268202811</c:v>
                </c:pt>
                <c:pt idx="540">
                  <c:v>2.3106057404929743</c:v>
                </c:pt>
                <c:pt idx="541">
                  <c:v>2.3092529921341338</c:v>
                </c:pt>
                <c:pt idx="542">
                  <c:v>2.3106492476226776</c:v>
                </c:pt>
                <c:pt idx="543">
                  <c:v>2.3179596456557192</c:v>
                </c:pt>
                <c:pt idx="544">
                  <c:v>2.318972178218246</c:v>
                </c:pt>
                <c:pt idx="545">
                  <c:v>2.3216399822713356</c:v>
                </c:pt>
                <c:pt idx="546">
                  <c:v>2.3230953806505568</c:v>
                </c:pt>
                <c:pt idx="547">
                  <c:v>2.3274896531966078</c:v>
                </c:pt>
                <c:pt idx="548">
                  <c:v>2.3325348917906013</c:v>
                </c:pt>
                <c:pt idx="549">
                  <c:v>2.3362844205039437</c:v>
                </c:pt>
                <c:pt idx="550">
                  <c:v>2.3357328415768279</c:v>
                </c:pt>
                <c:pt idx="551">
                  <c:v>2.3381914886749655</c:v>
                </c:pt>
                <c:pt idx="552">
                  <c:v>2.3374334679028834</c:v>
                </c:pt>
                <c:pt idx="553">
                  <c:v>2.3369878707790122</c:v>
                </c:pt>
                <c:pt idx="554">
                  <c:v>2.3365913451416418</c:v>
                </c:pt>
                <c:pt idx="555">
                  <c:v>2.3353797373247289</c:v>
                </c:pt>
                <c:pt idx="556">
                  <c:v>2.3393316019537451</c:v>
                </c:pt>
                <c:pt idx="557">
                  <c:v>2.3428446272791916</c:v>
                </c:pt>
                <c:pt idx="558">
                  <c:v>2.3427691925771796</c:v>
                </c:pt>
                <c:pt idx="559">
                  <c:v>2.3435699931160343</c:v>
                </c:pt>
                <c:pt idx="560">
                  <c:v>2.3413280089698674</c:v>
                </c:pt>
                <c:pt idx="561">
                  <c:v>2.3421313157723489</c:v>
                </c:pt>
                <c:pt idx="562">
                  <c:v>2.3370746292002877</c:v>
                </c:pt>
                <c:pt idx="563">
                  <c:v>2.3383395654000196</c:v>
                </c:pt>
                <c:pt idx="564">
                  <c:v>2.3327792449008484</c:v>
                </c:pt>
                <c:pt idx="565">
                  <c:v>2.3295802493521478</c:v>
                </c:pt>
                <c:pt idx="566">
                  <c:v>2.3311667668031077</c:v>
                </c:pt>
                <c:pt idx="567">
                  <c:v>2.3310153715519846</c:v>
                </c:pt>
                <c:pt idx="568">
                  <c:v>2.3251707487252133</c:v>
                </c:pt>
                <c:pt idx="569">
                  <c:v>2.325914918563285</c:v>
                </c:pt>
                <c:pt idx="570">
                  <c:v>2.3271156051087019</c:v>
                </c:pt>
                <c:pt idx="571">
                  <c:v>2.324154160271064</c:v>
                </c:pt>
                <c:pt idx="572">
                  <c:v>2.3241944884885015</c:v>
                </c:pt>
                <c:pt idx="573">
                  <c:v>2.3208639154390767</c:v>
                </c:pt>
                <c:pt idx="574">
                  <c:v>2.3243728208772154</c:v>
                </c:pt>
                <c:pt idx="575">
                  <c:v>2.3228030119180403</c:v>
                </c:pt>
                <c:pt idx="576">
                  <c:v>2.3231650745146908</c:v>
                </c:pt>
                <c:pt idx="577">
                  <c:v>2.3197429095498592</c:v>
                </c:pt>
                <c:pt idx="578">
                  <c:v>2.3149001761339605</c:v>
                </c:pt>
                <c:pt idx="579">
                  <c:v>2.3108807631224408</c:v>
                </c:pt>
                <c:pt idx="580">
                  <c:v>2.3037197894482233</c:v>
                </c:pt>
                <c:pt idx="581">
                  <c:v>2.2933899959043629</c:v>
                </c:pt>
                <c:pt idx="582">
                  <c:v>2.293274572084556</c:v>
                </c:pt>
                <c:pt idx="583">
                  <c:v>2.2961590307968436</c:v>
                </c:pt>
                <c:pt idx="584">
                  <c:v>2.3027363204782887</c:v>
                </c:pt>
                <c:pt idx="585">
                  <c:v>2.3016236191988355</c:v>
                </c:pt>
                <c:pt idx="586">
                  <c:v>2.2980367047430263</c:v>
                </c:pt>
                <c:pt idx="587">
                  <c:v>2.3007035194950731</c:v>
                </c:pt>
                <c:pt idx="588">
                  <c:v>2.3069121948947213</c:v>
                </c:pt>
                <c:pt idx="589">
                  <c:v>2.3070175983539229</c:v>
                </c:pt>
                <c:pt idx="590">
                  <c:v>2.3118281664583265</c:v>
                </c:pt>
                <c:pt idx="591">
                  <c:v>2.3131933081904208</c:v>
                </c:pt>
                <c:pt idx="592">
                  <c:v>2.3138567834739661</c:v>
                </c:pt>
                <c:pt idx="593">
                  <c:v>2.3143702835359363</c:v>
                </c:pt>
                <c:pt idx="594">
                  <c:v>2.3136630911249085</c:v>
                </c:pt>
                <c:pt idx="595">
                  <c:v>2.3129460992922759</c:v>
                </c:pt>
                <c:pt idx="596">
                  <c:v>2.3123240292770788</c:v>
                </c:pt>
                <c:pt idx="597">
                  <c:v>2.3123613141306123</c:v>
                </c:pt>
                <c:pt idx="598">
                  <c:v>2.3144382226346352</c:v>
                </c:pt>
                <c:pt idx="599">
                  <c:v>2.3145994162423449</c:v>
                </c:pt>
                <c:pt idx="600">
                  <c:v>2.315461604705888</c:v>
                </c:pt>
                <c:pt idx="601">
                  <c:v>2.3169972175792282</c:v>
                </c:pt>
                <c:pt idx="602">
                  <c:v>2.3173626093312123</c:v>
                </c:pt>
                <c:pt idx="603">
                  <c:v>2.3198245215671704</c:v>
                </c:pt>
                <c:pt idx="604">
                  <c:v>2.320941555997706</c:v>
                </c:pt>
                <c:pt idx="605">
                  <c:v>2.3193885999889972</c:v>
                </c:pt>
                <c:pt idx="606">
                  <c:v>2.3198611768330011</c:v>
                </c:pt>
                <c:pt idx="607">
                  <c:v>2.3219255168514792</c:v>
                </c:pt>
                <c:pt idx="608">
                  <c:v>2.3231898948961316</c:v>
                </c:pt>
                <c:pt idx="609">
                  <c:v>2.32070416865281</c:v>
                </c:pt>
                <c:pt idx="610">
                  <c:v>2.3204112276862361</c:v>
                </c:pt>
                <c:pt idx="611">
                  <c:v>2.3176128920385963</c:v>
                </c:pt>
                <c:pt idx="612">
                  <c:v>2.3210871537166895</c:v>
                </c:pt>
                <c:pt idx="613">
                  <c:v>2.3222181768587689</c:v>
                </c:pt>
                <c:pt idx="614">
                  <c:v>2.3228872395848157</c:v>
                </c:pt>
                <c:pt idx="615">
                  <c:v>2.3216198638592687</c:v>
                </c:pt>
                <c:pt idx="616">
                  <c:v>2.3228674485635565</c:v>
                </c:pt>
                <c:pt idx="617">
                  <c:v>2.3224369009012662</c:v>
                </c:pt>
                <c:pt idx="618">
                  <c:v>2.3227316498441724</c:v>
                </c:pt>
                <c:pt idx="619">
                  <c:v>2.3225803812038066</c:v>
                </c:pt>
                <c:pt idx="620">
                  <c:v>2.321664831047201</c:v>
                </c:pt>
                <c:pt idx="621">
                  <c:v>2.3232061328781128</c:v>
                </c:pt>
                <c:pt idx="622">
                  <c:v>2.3271131155024705</c:v>
                </c:pt>
                <c:pt idx="623">
                  <c:v>2.3274679115465915</c:v>
                </c:pt>
                <c:pt idx="624">
                  <c:v>2.3312517231724996</c:v>
                </c:pt>
                <c:pt idx="625">
                  <c:v>2.3307927467512854</c:v>
                </c:pt>
                <c:pt idx="626">
                  <c:v>2.3301441448065816</c:v>
                </c:pt>
                <c:pt idx="627">
                  <c:v>2.3291084647744356</c:v>
                </c:pt>
                <c:pt idx="628">
                  <c:v>2.331084960204862</c:v>
                </c:pt>
                <c:pt idx="629">
                  <c:v>2.3355627291948622</c:v>
                </c:pt>
                <c:pt idx="630">
                  <c:v>2.3395316592450399</c:v>
                </c:pt>
                <c:pt idx="631">
                  <c:v>2.3407306950057318</c:v>
                </c:pt>
                <c:pt idx="632">
                  <c:v>2.3425495942683483</c:v>
                </c:pt>
                <c:pt idx="633">
                  <c:v>2.3470227003390391</c:v>
                </c:pt>
                <c:pt idx="634">
                  <c:v>2.3491683152487894</c:v>
                </c:pt>
                <c:pt idx="635">
                  <c:v>2.3501512710690804</c:v>
                </c:pt>
                <c:pt idx="636">
                  <c:v>2.352652505171136</c:v>
                </c:pt>
                <c:pt idx="637">
                  <c:v>2.3556389171899355</c:v>
                </c:pt>
                <c:pt idx="638">
                  <c:v>2.3580639695828722</c:v>
                </c:pt>
                <c:pt idx="639">
                  <c:v>2.3581905059309065</c:v>
                </c:pt>
                <c:pt idx="640">
                  <c:v>2.3630551844053116</c:v>
                </c:pt>
                <c:pt idx="641">
                  <c:v>2.3658024926371581</c:v>
                </c:pt>
                <c:pt idx="642">
                  <c:v>2.374562803198387</c:v>
                </c:pt>
                <c:pt idx="643">
                  <c:v>2.3734342630859828</c:v>
                </c:pt>
                <c:pt idx="644">
                  <c:v>2.376841448455707</c:v>
                </c:pt>
                <c:pt idx="645">
                  <c:v>2.3814526462074355</c:v>
                </c:pt>
                <c:pt idx="646">
                  <c:v>2.3817523349825933</c:v>
                </c:pt>
                <c:pt idx="647">
                  <c:v>2.3852420436141983</c:v>
                </c:pt>
                <c:pt idx="648">
                  <c:v>2.3869379143689002</c:v>
                </c:pt>
                <c:pt idx="649">
                  <c:v>2.3911081303467654</c:v>
                </c:pt>
                <c:pt idx="650">
                  <c:v>2.3909006247458819</c:v>
                </c:pt>
                <c:pt idx="651">
                  <c:v>2.3847281481166647</c:v>
                </c:pt>
                <c:pt idx="652">
                  <c:v>2.3846221478697771</c:v>
                </c:pt>
                <c:pt idx="653">
                  <c:v>2.3891719394223401</c:v>
                </c:pt>
                <c:pt idx="654">
                  <c:v>2.3905993013986517</c:v>
                </c:pt>
                <c:pt idx="655">
                  <c:v>2.3949544051101839</c:v>
                </c:pt>
                <c:pt idx="656">
                  <c:v>2.3967113180415254</c:v>
                </c:pt>
                <c:pt idx="657">
                  <c:v>2.396159647886634</c:v>
                </c:pt>
                <c:pt idx="658">
                  <c:v>2.3947539275022791</c:v>
                </c:pt>
                <c:pt idx="659">
                  <c:v>2.3961727296182289</c:v>
                </c:pt>
                <c:pt idx="660">
                  <c:v>2.3986101236841932</c:v>
                </c:pt>
                <c:pt idx="661">
                  <c:v>2.4006111478283856</c:v>
                </c:pt>
                <c:pt idx="662">
                  <c:v>2.401591698271659</c:v>
                </c:pt>
                <c:pt idx="663">
                  <c:v>2.4072692276486123</c:v>
                </c:pt>
                <c:pt idx="664">
                  <c:v>2.4051832657214618</c:v>
                </c:pt>
                <c:pt idx="665">
                  <c:v>2.4067596675204186</c:v>
                </c:pt>
                <c:pt idx="666">
                  <c:v>2.4076202751612072</c:v>
                </c:pt>
                <c:pt idx="667">
                  <c:v>2.4081947193553788</c:v>
                </c:pt>
                <c:pt idx="668">
                  <c:v>2.4082968774273468</c:v>
                </c:pt>
                <c:pt idx="669">
                  <c:v>2.409002150078777</c:v>
                </c:pt>
                <c:pt idx="670">
                  <c:v>2.4102801614553755</c:v>
                </c:pt>
                <c:pt idx="671">
                  <c:v>2.410022898173338</c:v>
                </c:pt>
                <c:pt idx="672">
                  <c:v>2.4148727832853183</c:v>
                </c:pt>
                <c:pt idx="673">
                  <c:v>2.4164618668301046</c:v>
                </c:pt>
                <c:pt idx="674">
                  <c:v>2.419766835880182</c:v>
                </c:pt>
                <c:pt idx="675">
                  <c:v>2.4210125947611232</c:v>
                </c:pt>
                <c:pt idx="676">
                  <c:v>2.421518256980562</c:v>
                </c:pt>
                <c:pt idx="677">
                  <c:v>2.4229488587261585</c:v>
                </c:pt>
                <c:pt idx="678">
                  <c:v>2.4239075334844529</c:v>
                </c:pt>
                <c:pt idx="679">
                  <c:v>2.4238784463523189</c:v>
                </c:pt>
                <c:pt idx="680">
                  <c:v>2.4233647417440807</c:v>
                </c:pt>
                <c:pt idx="681">
                  <c:v>2.4261786655033575</c:v>
                </c:pt>
                <c:pt idx="682">
                  <c:v>2.4264495019569949</c:v>
                </c:pt>
                <c:pt idx="683">
                  <c:v>2.4290079635975417</c:v>
                </c:pt>
                <c:pt idx="684">
                  <c:v>2.437506120197213</c:v>
                </c:pt>
                <c:pt idx="685">
                  <c:v>2.4391915580208661</c:v>
                </c:pt>
                <c:pt idx="686">
                  <c:v>2.4409358338052698</c:v>
                </c:pt>
                <c:pt idx="687">
                  <c:v>2.4446487907180199</c:v>
                </c:pt>
                <c:pt idx="688">
                  <c:v>2.4447099249528037</c:v>
                </c:pt>
                <c:pt idx="689">
                  <c:v>2.44523301789377</c:v>
                </c:pt>
                <c:pt idx="690">
                  <c:v>2.4453083388598316</c:v>
                </c:pt>
                <c:pt idx="691">
                  <c:v>2.4404652437615368</c:v>
                </c:pt>
                <c:pt idx="692">
                  <c:v>2.4386176857751707</c:v>
                </c:pt>
                <c:pt idx="693">
                  <c:v>2.4368366699654871</c:v>
                </c:pt>
                <c:pt idx="694">
                  <c:v>2.4372885689454051</c:v>
                </c:pt>
                <c:pt idx="695">
                  <c:v>2.4357762717145306</c:v>
                </c:pt>
                <c:pt idx="696">
                  <c:v>2.4299818028011941</c:v>
                </c:pt>
                <c:pt idx="697">
                  <c:v>2.4265941708281389</c:v>
                </c:pt>
                <c:pt idx="698">
                  <c:v>2.4273375560724162</c:v>
                </c:pt>
                <c:pt idx="699">
                  <c:v>2.4270414239708771</c:v>
                </c:pt>
                <c:pt idx="700">
                  <c:v>2.427707326334712</c:v>
                </c:pt>
                <c:pt idx="701">
                  <c:v>2.4319319537653428</c:v>
                </c:pt>
                <c:pt idx="702">
                  <c:v>2.4387314309997237</c:v>
                </c:pt>
                <c:pt idx="703">
                  <c:v>2.4356750258884858</c:v>
                </c:pt>
                <c:pt idx="704">
                  <c:v>2.4371812941544704</c:v>
                </c:pt>
                <c:pt idx="705">
                  <c:v>2.4345625236328488</c:v>
                </c:pt>
                <c:pt idx="706">
                  <c:v>2.4335483289396507</c:v>
                </c:pt>
                <c:pt idx="707">
                  <c:v>2.4347057829900223</c:v>
                </c:pt>
                <c:pt idx="708">
                  <c:v>2.4397926389829081</c:v>
                </c:pt>
                <c:pt idx="709">
                  <c:v>2.4392990267879213</c:v>
                </c:pt>
                <c:pt idx="710">
                  <c:v>2.4372639671319121</c:v>
                </c:pt>
                <c:pt idx="711">
                  <c:v>2.4347160559073018</c:v>
                </c:pt>
                <c:pt idx="712">
                  <c:v>2.4358288125986292</c:v>
                </c:pt>
                <c:pt idx="713">
                  <c:v>2.4369675336174623</c:v>
                </c:pt>
                <c:pt idx="714">
                  <c:v>2.4336806774408615</c:v>
                </c:pt>
                <c:pt idx="715">
                  <c:v>2.4306588906265461</c:v>
                </c:pt>
                <c:pt idx="716">
                  <c:v>2.4293169573775231</c:v>
                </c:pt>
                <c:pt idx="717">
                  <c:v>2.4302452718875429</c:v>
                </c:pt>
                <c:pt idx="718">
                  <c:v>2.4322495409778639</c:v>
                </c:pt>
                <c:pt idx="719">
                  <c:v>2.4360328206521444</c:v>
                </c:pt>
                <c:pt idx="720">
                  <c:v>2.4344057019316097</c:v>
                </c:pt>
                <c:pt idx="721">
                  <c:v>2.4356780141633863</c:v>
                </c:pt>
                <c:pt idx="722">
                  <c:v>2.428978024033313</c:v>
                </c:pt>
                <c:pt idx="723">
                  <c:v>2.4293505325813385</c:v>
                </c:pt>
                <c:pt idx="724">
                  <c:v>2.4273443517640771</c:v>
                </c:pt>
                <c:pt idx="725">
                  <c:v>2.4280710076864125</c:v>
                </c:pt>
                <c:pt idx="726">
                  <c:v>2.4264191313841366</c:v>
                </c:pt>
                <c:pt idx="727">
                  <c:v>2.4280647391324237</c:v>
                </c:pt>
                <c:pt idx="728">
                  <c:v>2.4267555259439177</c:v>
                </c:pt>
                <c:pt idx="729">
                  <c:v>2.4273792994263204</c:v>
                </c:pt>
                <c:pt idx="730">
                  <c:v>2.4260339110096538</c:v>
                </c:pt>
                <c:pt idx="731">
                  <c:v>2.4224405177201334</c:v>
                </c:pt>
                <c:pt idx="732">
                  <c:v>2.4227465374369785</c:v>
                </c:pt>
                <c:pt idx="733">
                  <c:v>2.4193604201764174</c:v>
                </c:pt>
                <c:pt idx="734">
                  <c:v>2.4138744796509854</c:v>
                </c:pt>
                <c:pt idx="735">
                  <c:v>2.4094090974122082</c:v>
                </c:pt>
                <c:pt idx="736">
                  <c:v>2.4092860521814146</c:v>
                </c:pt>
                <c:pt idx="737">
                  <c:v>2.4050446424134861</c:v>
                </c:pt>
                <c:pt idx="738">
                  <c:v>2.4021594447531243</c:v>
                </c:pt>
                <c:pt idx="739">
                  <c:v>2.4001144210433267</c:v>
                </c:pt>
                <c:pt idx="740">
                  <c:v>2.400060543638574</c:v>
                </c:pt>
                <c:pt idx="741">
                  <c:v>2.3998040038259205</c:v>
                </c:pt>
                <c:pt idx="742">
                  <c:v>2.400151257206744</c:v>
                </c:pt>
                <c:pt idx="743">
                  <c:v>2.3953613633975692</c:v>
                </c:pt>
                <c:pt idx="744">
                  <c:v>2.3877686317891857</c:v>
                </c:pt>
                <c:pt idx="745">
                  <c:v>2.3818890864386049</c:v>
                </c:pt>
                <c:pt idx="746">
                  <c:v>2.3822711755665296</c:v>
                </c:pt>
                <c:pt idx="747">
                  <c:v>2.3803303320119085</c:v>
                </c:pt>
                <c:pt idx="748">
                  <c:v>2.3793265436015645</c:v>
                </c:pt>
                <c:pt idx="749">
                  <c:v>2.3765516727125942</c:v>
                </c:pt>
                <c:pt idx="750">
                  <c:v>2.3775172459600071</c:v>
                </c:pt>
                <c:pt idx="751">
                  <c:v>2.3803289126071832</c:v>
                </c:pt>
                <c:pt idx="752">
                  <c:v>2.3786385272114785</c:v>
                </c:pt>
                <c:pt idx="753">
                  <c:v>2.3755659345397362</c:v>
                </c:pt>
                <c:pt idx="754">
                  <c:v>2.3776906276416412</c:v>
                </c:pt>
                <c:pt idx="755">
                  <c:v>2.3791551545855327</c:v>
                </c:pt>
                <c:pt idx="756">
                  <c:v>2.3784071265772582</c:v>
                </c:pt>
                <c:pt idx="757">
                  <c:v>2.3809156974293728</c:v>
                </c:pt>
                <c:pt idx="758">
                  <c:v>2.3839718518856898</c:v>
                </c:pt>
                <c:pt idx="759">
                  <c:v>2.380466898337545</c:v>
                </c:pt>
                <c:pt idx="760">
                  <c:v>2.3822623359956197</c:v>
                </c:pt>
                <c:pt idx="761">
                  <c:v>2.3792806953279069</c:v>
                </c:pt>
                <c:pt idx="762">
                  <c:v>2.3792750671482281</c:v>
                </c:pt>
                <c:pt idx="763">
                  <c:v>2.3750965053632171</c:v>
                </c:pt>
                <c:pt idx="764">
                  <c:v>2.3731784829642493</c:v>
                </c:pt>
                <c:pt idx="765">
                  <c:v>2.3684976852600812</c:v>
                </c:pt>
                <c:pt idx="766">
                  <c:v>2.3709393805138461</c:v>
                </c:pt>
                <c:pt idx="767">
                  <c:v>2.3696089512404797</c:v>
                </c:pt>
                <c:pt idx="768">
                  <c:v>2.3660759910544584</c:v>
                </c:pt>
                <c:pt idx="769">
                  <c:v>2.3614603928372162</c:v>
                </c:pt>
                <c:pt idx="770">
                  <c:v>2.3619560755587372</c:v>
                </c:pt>
                <c:pt idx="771">
                  <c:v>2.3606380075016205</c:v>
                </c:pt>
                <c:pt idx="772">
                  <c:v>2.3633294228593513</c:v>
                </c:pt>
                <c:pt idx="773">
                  <c:v>2.3623636501588408</c:v>
                </c:pt>
                <c:pt idx="774">
                  <c:v>2.3610031282560158</c:v>
                </c:pt>
                <c:pt idx="775">
                  <c:v>2.3606515577630489</c:v>
                </c:pt>
                <c:pt idx="776">
                  <c:v>2.3594817328084901</c:v>
                </c:pt>
                <c:pt idx="777">
                  <c:v>2.3579187561126673</c:v>
                </c:pt>
                <c:pt idx="778">
                  <c:v>2.3535768606661804</c:v>
                </c:pt>
                <c:pt idx="779">
                  <c:v>2.3503985529250713</c:v>
                </c:pt>
                <c:pt idx="780">
                  <c:v>2.3468067743606298</c:v>
                </c:pt>
                <c:pt idx="781">
                  <c:v>2.3505654927603246</c:v>
                </c:pt>
                <c:pt idx="782">
                  <c:v>2.3470574227721954</c:v>
                </c:pt>
                <c:pt idx="783">
                  <c:v>2.3447492190980483</c:v>
                </c:pt>
                <c:pt idx="784">
                  <c:v>2.3406213933394611</c:v>
                </c:pt>
                <c:pt idx="785">
                  <c:v>2.3428727256450657</c:v>
                </c:pt>
                <c:pt idx="786">
                  <c:v>2.3405446573415247</c:v>
                </c:pt>
                <c:pt idx="787">
                  <c:v>2.3401279199351848</c:v>
                </c:pt>
                <c:pt idx="788">
                  <c:v>2.338582419627528</c:v>
                </c:pt>
                <c:pt idx="789">
                  <c:v>2.337513824776579</c:v>
                </c:pt>
                <c:pt idx="790">
                  <c:v>2.3365603089314391</c:v>
                </c:pt>
                <c:pt idx="791">
                  <c:v>2.3338597776428287</c:v>
                </c:pt>
                <c:pt idx="792">
                  <c:v>2.3369655286533089</c:v>
                </c:pt>
                <c:pt idx="793">
                  <c:v>2.3351809020768997</c:v>
                </c:pt>
                <c:pt idx="794">
                  <c:v>2.3381814839804065</c:v>
                </c:pt>
                <c:pt idx="795">
                  <c:v>2.3402148955010489</c:v>
                </c:pt>
                <c:pt idx="796">
                  <c:v>2.3393572332361146</c:v>
                </c:pt>
                <c:pt idx="797">
                  <c:v>2.3353433853835668</c:v>
                </c:pt>
                <c:pt idx="798">
                  <c:v>2.3358072084183732</c:v>
                </c:pt>
                <c:pt idx="799">
                  <c:v>2.3352215302211334</c:v>
                </c:pt>
                <c:pt idx="800">
                  <c:v>2.3345117723065414</c:v>
                </c:pt>
                <c:pt idx="801">
                  <c:v>2.3358298756884324</c:v>
                </c:pt>
                <c:pt idx="802">
                  <c:v>2.3369300853946697</c:v>
                </c:pt>
                <c:pt idx="803">
                  <c:v>2.3373212250044162</c:v>
                </c:pt>
                <c:pt idx="804">
                  <c:v>2.3389551186264725</c:v>
                </c:pt>
                <c:pt idx="805">
                  <c:v>2.3415732025823672</c:v>
                </c:pt>
                <c:pt idx="806">
                  <c:v>2.3453472322271409</c:v>
                </c:pt>
                <c:pt idx="807">
                  <c:v>2.3433988295728341</c:v>
                </c:pt>
                <c:pt idx="808">
                  <c:v>2.3401204015217445</c:v>
                </c:pt>
                <c:pt idx="809">
                  <c:v>2.3345262612911029</c:v>
                </c:pt>
                <c:pt idx="810">
                  <c:v>2.3335548014410961</c:v>
                </c:pt>
                <c:pt idx="811">
                  <c:v>2.3318061362069784</c:v>
                </c:pt>
                <c:pt idx="812">
                  <c:v>2.3304806851410831</c:v>
                </c:pt>
                <c:pt idx="813">
                  <c:v>2.3275859097520879</c:v>
                </c:pt>
                <c:pt idx="814">
                  <c:v>2.3280102282760708</c:v>
                </c:pt>
                <c:pt idx="815">
                  <c:v>2.3247274803215987</c:v>
                </c:pt>
                <c:pt idx="816">
                  <c:v>2.3191220010630786</c:v>
                </c:pt>
                <c:pt idx="817">
                  <c:v>2.3192326804010008</c:v>
                </c:pt>
                <c:pt idx="818">
                  <c:v>2.3146713157975682</c:v>
                </c:pt>
                <c:pt idx="819">
                  <c:v>2.312126572642228</c:v>
                </c:pt>
                <c:pt idx="820">
                  <c:v>2.3153359109264784</c:v>
                </c:pt>
                <c:pt idx="821">
                  <c:v>2.3189270434240825</c:v>
                </c:pt>
                <c:pt idx="822">
                  <c:v>2.3229150241259049</c:v>
                </c:pt>
                <c:pt idx="823">
                  <c:v>2.3224676194959102</c:v>
                </c:pt>
                <c:pt idx="824">
                  <c:v>2.3236413902059212</c:v>
                </c:pt>
                <c:pt idx="825">
                  <c:v>2.3230277040820511</c:v>
                </c:pt>
                <c:pt idx="826">
                  <c:v>2.3276679558512114</c:v>
                </c:pt>
                <c:pt idx="827">
                  <c:v>2.3281057006079209</c:v>
                </c:pt>
                <c:pt idx="828">
                  <c:v>2.3282161073229872</c:v>
                </c:pt>
                <c:pt idx="829">
                  <c:v>2.333110664072592</c:v>
                </c:pt>
                <c:pt idx="830">
                  <c:v>2.3339383248630838</c:v>
                </c:pt>
                <c:pt idx="831">
                  <c:v>2.333882293739407</c:v>
                </c:pt>
                <c:pt idx="832">
                  <c:v>2.3360333731925493</c:v>
                </c:pt>
                <c:pt idx="833">
                  <c:v>2.3348068080240409</c:v>
                </c:pt>
                <c:pt idx="834">
                  <c:v>2.3382284271692697</c:v>
                </c:pt>
                <c:pt idx="835">
                  <c:v>2.3370826706768639</c:v>
                </c:pt>
                <c:pt idx="836">
                  <c:v>2.3355438596308886</c:v>
                </c:pt>
                <c:pt idx="837">
                  <c:v>2.3316259084058402</c:v>
                </c:pt>
                <c:pt idx="838">
                  <c:v>2.3274741256218476</c:v>
                </c:pt>
                <c:pt idx="839">
                  <c:v>2.3359930156939299</c:v>
                </c:pt>
                <c:pt idx="840">
                  <c:v>2.3393017804137344</c:v>
                </c:pt>
                <c:pt idx="841">
                  <c:v>2.3400152956855891</c:v>
                </c:pt>
                <c:pt idx="842">
                  <c:v>2.3381844466912298</c:v>
                </c:pt>
                <c:pt idx="843">
                  <c:v>2.3348538352238393</c:v>
                </c:pt>
                <c:pt idx="844">
                  <c:v>2.3356761810046009</c:v>
                </c:pt>
                <c:pt idx="845">
                  <c:v>2.335782061183636</c:v>
                </c:pt>
                <c:pt idx="846">
                  <c:v>2.3355718240927672</c:v>
                </c:pt>
                <c:pt idx="847">
                  <c:v>2.3366829870365109</c:v>
                </c:pt>
                <c:pt idx="848">
                  <c:v>2.3358048011941719</c:v>
                </c:pt>
                <c:pt idx="849">
                  <c:v>2.339874722044442</c:v>
                </c:pt>
                <c:pt idx="850">
                  <c:v>2.3434691760530768</c:v>
                </c:pt>
                <c:pt idx="851">
                  <c:v>2.3441684375666227</c:v>
                </c:pt>
                <c:pt idx="852">
                  <c:v>2.3470335578258528</c:v>
                </c:pt>
                <c:pt idx="853">
                  <c:v>2.3472874319013499</c:v>
                </c:pt>
                <c:pt idx="854">
                  <c:v>2.3499712462971729</c:v>
                </c:pt>
                <c:pt idx="855">
                  <c:v>2.3510705436883654</c:v>
                </c:pt>
                <c:pt idx="856">
                  <c:v>2.3536541774737998</c:v>
                </c:pt>
                <c:pt idx="857">
                  <c:v>2.3570764802689155</c:v>
                </c:pt>
                <c:pt idx="858">
                  <c:v>2.3579370633715371</c:v>
                </c:pt>
                <c:pt idx="859">
                  <c:v>2.3566525765227198</c:v>
                </c:pt>
                <c:pt idx="860">
                  <c:v>2.3548957447137582</c:v>
                </c:pt>
                <c:pt idx="861">
                  <c:v>2.3507750142944133</c:v>
                </c:pt>
                <c:pt idx="862">
                  <c:v>2.3465635102202214</c:v>
                </c:pt>
                <c:pt idx="863">
                  <c:v>2.3439641343084077</c:v>
                </c:pt>
                <c:pt idx="864">
                  <c:v>2.3409390719807561</c:v>
                </c:pt>
                <c:pt idx="865">
                  <c:v>2.3390246572535034</c:v>
                </c:pt>
                <c:pt idx="866">
                  <c:v>2.3423846041632714</c:v>
                </c:pt>
                <c:pt idx="867">
                  <c:v>2.3433860498380454</c:v>
                </c:pt>
                <c:pt idx="868">
                  <c:v>2.3440263818329186</c:v>
                </c:pt>
                <c:pt idx="869">
                  <c:v>2.3424750337617297</c:v>
                </c:pt>
                <c:pt idx="870">
                  <c:v>2.3421806743135676</c:v>
                </c:pt>
                <c:pt idx="871">
                  <c:v>2.3437569915922722</c:v>
                </c:pt>
                <c:pt idx="872">
                  <c:v>2.3498013901671584</c:v>
                </c:pt>
                <c:pt idx="873">
                  <c:v>2.3489753914363973</c:v>
                </c:pt>
                <c:pt idx="874">
                  <c:v>2.3486858398282493</c:v>
                </c:pt>
                <c:pt idx="875">
                  <c:v>2.3475805125644911</c:v>
                </c:pt>
                <c:pt idx="876">
                  <c:v>2.3508622610625025</c:v>
                </c:pt>
                <c:pt idx="877">
                  <c:v>2.3567169466823543</c:v>
                </c:pt>
                <c:pt idx="878">
                  <c:v>2.3589288519833644</c:v>
                </c:pt>
                <c:pt idx="879">
                  <c:v>2.3616927549337561</c:v>
                </c:pt>
                <c:pt idx="880">
                  <c:v>2.3596314292972238</c:v>
                </c:pt>
                <c:pt idx="881">
                  <c:v>2.3550784818662578</c:v>
                </c:pt>
                <c:pt idx="882">
                  <c:v>2.3538501253842696</c:v>
                </c:pt>
                <c:pt idx="883">
                  <c:v>2.3547468750730332</c:v>
                </c:pt>
                <c:pt idx="884">
                  <c:v>2.3570105020271512</c:v>
                </c:pt>
                <c:pt idx="885">
                  <c:v>2.359528614424562</c:v>
                </c:pt>
                <c:pt idx="886">
                  <c:v>2.3567901391888881</c:v>
                </c:pt>
                <c:pt idx="887">
                  <c:v>2.3513994957265822</c:v>
                </c:pt>
                <c:pt idx="888">
                  <c:v>2.3518973486879986</c:v>
                </c:pt>
                <c:pt idx="889">
                  <c:v>2.3495412706961361</c:v>
                </c:pt>
                <c:pt idx="890">
                  <c:v>2.3464300142941283</c:v>
                </c:pt>
                <c:pt idx="891">
                  <c:v>2.348100295101176</c:v>
                </c:pt>
                <c:pt idx="892">
                  <c:v>2.3513585508326287</c:v>
                </c:pt>
                <c:pt idx="893">
                  <c:v>2.3474317271602558</c:v>
                </c:pt>
                <c:pt idx="894">
                  <c:v>2.346866584086456</c:v>
                </c:pt>
                <c:pt idx="895">
                  <c:v>2.3458276216279046</c:v>
                </c:pt>
                <c:pt idx="896">
                  <c:v>2.3481073824623309</c:v>
                </c:pt>
                <c:pt idx="897">
                  <c:v>2.3515720986033557</c:v>
                </c:pt>
                <c:pt idx="898">
                  <c:v>2.3563840688238997</c:v>
                </c:pt>
                <c:pt idx="899">
                  <c:v>2.3594342950564169</c:v>
                </c:pt>
                <c:pt idx="900">
                  <c:v>2.3577208503020302</c:v>
                </c:pt>
                <c:pt idx="901">
                  <c:v>2.358953560478767</c:v>
                </c:pt>
                <c:pt idx="902">
                  <c:v>2.3555330055160084</c:v>
                </c:pt>
                <c:pt idx="903">
                  <c:v>2.3536226275573426</c:v>
                </c:pt>
                <c:pt idx="904">
                  <c:v>2.3539159889724033</c:v>
                </c:pt>
                <c:pt idx="905">
                  <c:v>2.3529174566047004</c:v>
                </c:pt>
                <c:pt idx="906">
                  <c:v>2.3524301816414663</c:v>
                </c:pt>
                <c:pt idx="907">
                  <c:v>2.35295255062465</c:v>
                </c:pt>
                <c:pt idx="908">
                  <c:v>2.3529107302711054</c:v>
                </c:pt>
                <c:pt idx="909">
                  <c:v>2.3528263666257772</c:v>
                </c:pt>
                <c:pt idx="910">
                  <c:v>2.3465370346666532</c:v>
                </c:pt>
                <c:pt idx="911">
                  <c:v>2.3423329735533116</c:v>
                </c:pt>
                <c:pt idx="912">
                  <c:v>2.3453110991076755</c:v>
                </c:pt>
                <c:pt idx="913">
                  <c:v>2.3425251600829142</c:v>
                </c:pt>
                <c:pt idx="914">
                  <c:v>2.3394155847408911</c:v>
                </c:pt>
                <c:pt idx="915">
                  <c:v>2.3341876087770288</c:v>
                </c:pt>
                <c:pt idx="916">
                  <c:v>2.3296115614402879</c:v>
                </c:pt>
                <c:pt idx="917">
                  <c:v>2.3250966499672359</c:v>
                </c:pt>
                <c:pt idx="918">
                  <c:v>2.3211314756736101</c:v>
                </c:pt>
                <c:pt idx="919">
                  <c:v>2.3220039228408496</c:v>
                </c:pt>
                <c:pt idx="920">
                  <c:v>2.3227427034771608</c:v>
                </c:pt>
                <c:pt idx="921">
                  <c:v>2.3266818248557684</c:v>
                </c:pt>
                <c:pt idx="922">
                  <c:v>2.3331927710833043</c:v>
                </c:pt>
                <c:pt idx="923">
                  <c:v>2.3339915218648457</c:v>
                </c:pt>
                <c:pt idx="924">
                  <c:v>2.3376180092600407</c:v>
                </c:pt>
                <c:pt idx="925">
                  <c:v>2.3385677111054974</c:v>
                </c:pt>
                <c:pt idx="926">
                  <c:v>2.3425572192445543</c:v>
                </c:pt>
                <c:pt idx="927">
                  <c:v>2.3426366855737797</c:v>
                </c:pt>
                <c:pt idx="928">
                  <c:v>2.3404880349471568</c:v>
                </c:pt>
                <c:pt idx="929">
                  <c:v>2.3451056853900809</c:v>
                </c:pt>
                <c:pt idx="930">
                  <c:v>2.3469891810036643</c:v>
                </c:pt>
                <c:pt idx="931">
                  <c:v>2.344014770312242</c:v>
                </c:pt>
                <c:pt idx="932">
                  <c:v>2.3453408701743683</c:v>
                </c:pt>
                <c:pt idx="933">
                  <c:v>2.3442641789933987</c:v>
                </c:pt>
                <c:pt idx="934">
                  <c:v>2.3449692832218716</c:v>
                </c:pt>
                <c:pt idx="935">
                  <c:v>2.3478477930993904</c:v>
                </c:pt>
                <c:pt idx="936">
                  <c:v>2.3488881050989221</c:v>
                </c:pt>
                <c:pt idx="937">
                  <c:v>2.3463367511758406</c:v>
                </c:pt>
                <c:pt idx="938">
                  <c:v>2.3455380080849864</c:v>
                </c:pt>
                <c:pt idx="939">
                  <c:v>2.3452531671828183</c:v>
                </c:pt>
                <c:pt idx="940">
                  <c:v>2.3438922996292604</c:v>
                </c:pt>
                <c:pt idx="941">
                  <c:v>2.3489410578422394</c:v>
                </c:pt>
                <c:pt idx="942">
                  <c:v>2.3531781033916559</c:v>
                </c:pt>
                <c:pt idx="943">
                  <c:v>2.3522195614868906</c:v>
                </c:pt>
                <c:pt idx="944">
                  <c:v>2.3504548947539661</c:v>
                </c:pt>
                <c:pt idx="945">
                  <c:v>2.3476143432553727</c:v>
                </c:pt>
                <c:pt idx="946">
                  <c:v>2.3451798203177532</c:v>
                </c:pt>
                <c:pt idx="947">
                  <c:v>2.3513421256320726</c:v>
                </c:pt>
                <c:pt idx="948">
                  <c:v>2.3549356396606527</c:v>
                </c:pt>
                <c:pt idx="949">
                  <c:v>2.3556473281969375</c:v>
                </c:pt>
                <c:pt idx="950">
                  <c:v>2.3542698499250037</c:v>
                </c:pt>
                <c:pt idx="951">
                  <c:v>2.3563683549919006</c:v>
                </c:pt>
                <c:pt idx="952">
                  <c:v>2.3553778549330673</c:v>
                </c:pt>
                <c:pt idx="953">
                  <c:v>2.3473513811804878</c:v>
                </c:pt>
                <c:pt idx="954">
                  <c:v>2.3434216759842457</c:v>
                </c:pt>
                <c:pt idx="955">
                  <c:v>2.3386067248657127</c:v>
                </c:pt>
                <c:pt idx="956">
                  <c:v>2.338927141887325</c:v>
                </c:pt>
                <c:pt idx="957">
                  <c:v>2.3388847827354766</c:v>
                </c:pt>
                <c:pt idx="958">
                  <c:v>2.3387762480579113</c:v>
                </c:pt>
                <c:pt idx="959">
                  <c:v>2.3380263442995783</c:v>
                </c:pt>
                <c:pt idx="960">
                  <c:v>2.3377377481156145</c:v>
                </c:pt>
                <c:pt idx="961">
                  <c:v>2.345150646863658</c:v>
                </c:pt>
                <c:pt idx="962">
                  <c:v>2.3575256229587467</c:v>
                </c:pt>
                <c:pt idx="963">
                  <c:v>2.3728099658710562</c:v>
                </c:pt>
                <c:pt idx="964">
                  <c:v>2.3829099494278125</c:v>
                </c:pt>
                <c:pt idx="965">
                  <c:v>2.3814540509374638</c:v>
                </c:pt>
                <c:pt idx="966">
                  <c:v>2.3836087404442878</c:v>
                </c:pt>
                <c:pt idx="967">
                  <c:v>2.3836087404442878</c:v>
                </c:pt>
                <c:pt idx="968">
                  <c:v>2.3816582244653546</c:v>
                </c:pt>
                <c:pt idx="969">
                  <c:v>2.3814334693461205</c:v>
                </c:pt>
                <c:pt idx="970">
                  <c:v>2.3786381177533258</c:v>
                </c:pt>
                <c:pt idx="971">
                  <c:v>2.3786381177533258</c:v>
                </c:pt>
                <c:pt idx="972">
                  <c:v>2.3786381177533258</c:v>
                </c:pt>
                <c:pt idx="973">
                  <c:v>2.3785982795152449</c:v>
                </c:pt>
                <c:pt idx="999">
                  <c:v>2.0926936973555712</c:v>
                </c:pt>
                <c:pt idx="1000">
                  <c:v>2.104705673213175</c:v>
                </c:pt>
                <c:pt idx="1001">
                  <c:v>2.1120065017748857</c:v>
                </c:pt>
                <c:pt idx="1002">
                  <c:v>2.1164092056205845</c:v>
                </c:pt>
                <c:pt idx="1003">
                  <c:v>2.1164092056205845</c:v>
                </c:pt>
                <c:pt idx="1004">
                  <c:v>2.1120065017748857</c:v>
                </c:pt>
                <c:pt idx="1005">
                  <c:v>2.104705673213175</c:v>
                </c:pt>
                <c:pt idx="1006">
                  <c:v>2.104705673213175</c:v>
                </c:pt>
                <c:pt idx="1007">
                  <c:v>2.0951967651344603</c:v>
                </c:pt>
                <c:pt idx="1008">
                  <c:v>2.0928969955421053</c:v>
                </c:pt>
                <c:pt idx="1009">
                  <c:v>1.9695005157482228</c:v>
                </c:pt>
                <c:pt idx="1010">
                  <c:v>2.0171995010387036</c:v>
                </c:pt>
                <c:pt idx="1011">
                  <c:v>1.951501591487613</c:v>
                </c:pt>
                <c:pt idx="1012">
                  <c:v>1.9616993621821166</c:v>
                </c:pt>
                <c:pt idx="1013">
                  <c:v>1.9373984817502787</c:v>
                </c:pt>
                <c:pt idx="1014">
                  <c:v>1.8732003723125672</c:v>
                </c:pt>
                <c:pt idx="1015">
                  <c:v>1.8112996810959885</c:v>
                </c:pt>
                <c:pt idx="1016">
                  <c:v>1.7579989196747192</c:v>
                </c:pt>
                <c:pt idx="1017">
                  <c:v>1.6916003082296811</c:v>
                </c:pt>
                <c:pt idx="1018">
                  <c:v>1.6879014450096292</c:v>
                </c:pt>
                <c:pt idx="1019">
                  <c:v>1.6399014373746468</c:v>
                </c:pt>
                <c:pt idx="1020">
                  <c:v>1.6623985107435146</c:v>
                </c:pt>
                <c:pt idx="1021">
                  <c:v>1.6195994903537212</c:v>
                </c:pt>
                <c:pt idx="1022">
                  <c:v>1.5708033492992399</c:v>
                </c:pt>
                <c:pt idx="1023">
                  <c:v>1.5502999008167535</c:v>
                </c:pt>
                <c:pt idx="1024">
                  <c:v>1.5170023620594293</c:v>
                </c:pt>
                <c:pt idx="1025">
                  <c:v>1.4999973297090037</c:v>
                </c:pt>
                <c:pt idx="1026">
                  <c:v>1.4630998962384183</c:v>
                </c:pt>
                <c:pt idx="1027">
                  <c:v>1.4447031562813208</c:v>
                </c:pt>
                <c:pt idx="1028">
                  <c:v>1.4297000396691146</c:v>
                </c:pt>
                <c:pt idx="1029">
                  <c:v>1.4209011596685741</c:v>
                </c:pt>
                <c:pt idx="1030">
                  <c:v>1.3546990554823424</c:v>
                </c:pt>
                <c:pt idx="1031">
                  <c:v>1.3589999793985044</c:v>
                </c:pt>
                <c:pt idx="1032">
                  <c:v>1.2875037361081922</c:v>
                </c:pt>
                <c:pt idx="1033">
                  <c:v>1.2823999733009259</c:v>
                </c:pt>
                <c:pt idx="1034">
                  <c:v>1.2474030738812871</c:v>
                </c:pt>
                <c:pt idx="1035">
                  <c:v>1.2366972564632306</c:v>
                </c:pt>
                <c:pt idx="1036">
                  <c:v>1.227800076296262</c:v>
                </c:pt>
                <c:pt idx="1037">
                  <c:v>1.1983018005339545</c:v>
                </c:pt>
                <c:pt idx="1038">
                  <c:v>1.1623999374351115</c:v>
                </c:pt>
                <c:pt idx="1039">
                  <c:v>1.1316033821058227</c:v>
                </c:pt>
                <c:pt idx="1040">
                  <c:v>1.1214963752718177</c:v>
                </c:pt>
                <c:pt idx="1041">
                  <c:v>1.088799907687644</c:v>
                </c:pt>
                <c:pt idx="1042">
                  <c:v>1.0656021698014229</c:v>
                </c:pt>
                <c:pt idx="1043">
                  <c:v>1.0513000015198486</c:v>
                </c:pt>
                <c:pt idx="1044">
                  <c:v>1.028703259275062</c:v>
                </c:pt>
                <c:pt idx="1045">
                  <c:v>1.0138968833925901</c:v>
                </c:pt>
                <c:pt idx="1046">
                  <c:v>0.99100020141486311</c:v>
                </c:pt>
                <c:pt idx="1047">
                  <c:v>0.96460277404548833</c:v>
                </c:pt>
                <c:pt idx="1048">
                  <c:v>0.95870022811868694</c:v>
                </c:pt>
                <c:pt idx="1049">
                  <c:v>0.93320214614504948</c:v>
                </c:pt>
                <c:pt idx="1050">
                  <c:v>0.90869751815625932</c:v>
                </c:pt>
                <c:pt idx="1051">
                  <c:v>0.89110023269313388</c:v>
                </c:pt>
                <c:pt idx="1052">
                  <c:v>0.88920271148526808</c:v>
                </c:pt>
                <c:pt idx="1053">
                  <c:v>0.88680002364708344</c:v>
                </c:pt>
                <c:pt idx="1054">
                  <c:v>0.88220265960262623</c:v>
                </c:pt>
                <c:pt idx="1055">
                  <c:v>0.87989732818095945</c:v>
                </c:pt>
                <c:pt idx="1056">
                  <c:v>0.86629991607333068</c:v>
                </c:pt>
                <c:pt idx="1057">
                  <c:v>0.86000189437618246</c:v>
                </c:pt>
                <c:pt idx="1058">
                  <c:v>0.84459986801084597</c:v>
                </c:pt>
                <c:pt idx="1059">
                  <c:v>0.8283020790113369</c:v>
                </c:pt>
                <c:pt idx="1060">
                  <c:v>0.82179773177631432</c:v>
                </c:pt>
                <c:pt idx="1061">
                  <c:v>0.80890018692298327</c:v>
                </c:pt>
                <c:pt idx="1062">
                  <c:v>0.78980198440694949</c:v>
                </c:pt>
                <c:pt idx="1063">
                  <c:v>0.77239996108983178</c:v>
                </c:pt>
                <c:pt idx="1064">
                  <c:v>0.75800250396423507</c:v>
                </c:pt>
                <c:pt idx="1065">
                  <c:v>0.75229794540064177</c:v>
                </c:pt>
                <c:pt idx="1066">
                  <c:v>0.73880006561375922</c:v>
                </c:pt>
                <c:pt idx="1067">
                  <c:v>0.72980211333924672</c:v>
                </c:pt>
                <c:pt idx="1068">
                  <c:v>0.714600014493044</c:v>
                </c:pt>
                <c:pt idx="1069">
                  <c:v>0.70340220107755158</c:v>
                </c:pt>
                <c:pt idx="1070">
                  <c:v>0.69329785079753492</c:v>
                </c:pt>
                <c:pt idx="1071">
                  <c:v>0.67859992599551333</c:v>
                </c:pt>
                <c:pt idx="1072">
                  <c:v>0.66400212783628376</c:v>
                </c:pt>
                <c:pt idx="1073">
                  <c:v>0.64960010757204145</c:v>
                </c:pt>
                <c:pt idx="1074">
                  <c:v>0.63500190505874343</c:v>
                </c:pt>
                <c:pt idx="1075">
                  <c:v>0.62589818267588271</c:v>
                </c:pt>
                <c:pt idx="1076">
                  <c:v>0.61930016708356561</c:v>
                </c:pt>
                <c:pt idx="1077">
                  <c:v>0.60790182876371546</c:v>
                </c:pt>
                <c:pt idx="1078">
                  <c:v>0.59769980545388535</c:v>
                </c:pt>
                <c:pt idx="1079">
                  <c:v>0.59120180206082296</c:v>
                </c:pt>
                <c:pt idx="1080">
                  <c:v>0.57839857483486412</c:v>
                </c:pt>
                <c:pt idx="1081">
                  <c:v>0.55739991684095003</c:v>
                </c:pt>
                <c:pt idx="1082">
                  <c:v>0.54410212478251196</c:v>
                </c:pt>
                <c:pt idx="1083">
                  <c:v>0.53720023727510124</c:v>
                </c:pt>
                <c:pt idx="1084">
                  <c:v>0.52530169982492225</c:v>
                </c:pt>
                <c:pt idx="1085">
                  <c:v>0.51469826126412954</c:v>
                </c:pt>
                <c:pt idx="1086">
                  <c:v>0.50649985351628857</c:v>
                </c:pt>
                <c:pt idx="1087">
                  <c:v>0.49920212478900794</c:v>
                </c:pt>
                <c:pt idx="1088">
                  <c:v>0.48920003509556409</c:v>
                </c:pt>
                <c:pt idx="1089">
                  <c:v>0.48660208893124945</c:v>
                </c:pt>
                <c:pt idx="1090">
                  <c:v>0.48099788665422238</c:v>
                </c:pt>
                <c:pt idx="1091">
                  <c:v>0.4781998771650251</c:v>
                </c:pt>
                <c:pt idx="1092">
                  <c:v>0.47280159912043018</c:v>
                </c:pt>
                <c:pt idx="1093">
                  <c:v>0.46199980544770369</c:v>
                </c:pt>
                <c:pt idx="1094">
                  <c:v>0.45300154876167653</c:v>
                </c:pt>
                <c:pt idx="1095">
                  <c:v>0.4439981887844624</c:v>
                </c:pt>
                <c:pt idx="1096">
                  <c:v>0.42949986876919866</c:v>
                </c:pt>
                <c:pt idx="1097">
                  <c:v>0.4176013465912547</c:v>
                </c:pt>
                <c:pt idx="1098">
                  <c:v>0.4060002380356309</c:v>
                </c:pt>
                <c:pt idx="1099">
                  <c:v>0.39740177612111438</c:v>
                </c:pt>
                <c:pt idx="1100">
                  <c:v>0.38969827117398381</c:v>
                </c:pt>
                <c:pt idx="1101">
                  <c:v>0.38110008697549347</c:v>
                </c:pt>
                <c:pt idx="1102">
                  <c:v>0.37800134735152824</c:v>
                </c:pt>
                <c:pt idx="1103">
                  <c:v>0.3657997650152538</c:v>
                </c:pt>
                <c:pt idx="1104">
                  <c:v>0.36490137252985733</c:v>
                </c:pt>
                <c:pt idx="1105">
                  <c:v>0.35809855880506802</c:v>
                </c:pt>
                <c:pt idx="1106">
                  <c:v>0.34729990996856941</c:v>
                </c:pt>
                <c:pt idx="1107">
                  <c:v>0.34090152358839987</c:v>
                </c:pt>
                <c:pt idx="1108">
                  <c:v>0.33880013122688979</c:v>
                </c:pt>
                <c:pt idx="1109">
                  <c:v>0.33410146713140421</c:v>
                </c:pt>
                <c:pt idx="1110">
                  <c:v>0.32419873199251015</c:v>
                </c:pt>
                <c:pt idx="1111">
                  <c:v>0.31400023117021192</c:v>
                </c:pt>
                <c:pt idx="1112">
                  <c:v>0.30880157012870768</c:v>
                </c:pt>
                <c:pt idx="1113">
                  <c:v>0.30039985504117794</c:v>
                </c:pt>
                <c:pt idx="1114">
                  <c:v>0.2927011970532476</c:v>
                </c:pt>
                <c:pt idx="1115">
                  <c:v>0.28179853134497534</c:v>
                </c:pt>
                <c:pt idx="1116">
                  <c:v>0.27520001830998808</c:v>
                </c:pt>
                <c:pt idx="1117">
                  <c:v>0.26860129699343815</c:v>
                </c:pt>
                <c:pt idx="1118">
                  <c:v>0.25820000152452849</c:v>
                </c:pt>
                <c:pt idx="1119">
                  <c:v>0.25100149460195098</c:v>
                </c:pt>
                <c:pt idx="1120">
                  <c:v>0.24629875335813267</c:v>
                </c:pt>
                <c:pt idx="1121">
                  <c:v>0.23680017395236064</c:v>
                </c:pt>
                <c:pt idx="1122">
                  <c:v>0.2270014648383949</c:v>
                </c:pt>
                <c:pt idx="1123">
                  <c:v>0.21789988860837184</c:v>
                </c:pt>
                <c:pt idx="1124">
                  <c:v>0.21230144500441384</c:v>
                </c:pt>
                <c:pt idx="1125">
                  <c:v>0.20349857101246016</c:v>
                </c:pt>
                <c:pt idx="1126">
                  <c:v>0.19809992217778927</c:v>
                </c:pt>
                <c:pt idx="1127">
                  <c:v>0.19510134277516045</c:v>
                </c:pt>
                <c:pt idx="1128">
                  <c:v>0.18969990539335413</c:v>
                </c:pt>
                <c:pt idx="1129">
                  <c:v>0.18510132598748896</c:v>
                </c:pt>
                <c:pt idx="1130">
                  <c:v>0.18119879608275369</c:v>
                </c:pt>
                <c:pt idx="1131">
                  <c:v>0.17800001144496491</c:v>
                </c:pt>
                <c:pt idx="1132">
                  <c:v>0.17490129318321124</c:v>
                </c:pt>
                <c:pt idx="1133">
                  <c:v>0.17370005493285134</c:v>
                </c:pt>
                <c:pt idx="1134">
                  <c:v>0.17510159301309614</c:v>
                </c:pt>
                <c:pt idx="1135">
                  <c:v>0.17749809112865478</c:v>
                </c:pt>
                <c:pt idx="1136">
                  <c:v>0.17080013351369416</c:v>
                </c:pt>
                <c:pt idx="1137">
                  <c:v>0.16410156326310243</c:v>
                </c:pt>
                <c:pt idx="1138">
                  <c:v>0.15770019225601573</c:v>
                </c:pt>
                <c:pt idx="1139">
                  <c:v>0.15690154342155438</c:v>
                </c:pt>
                <c:pt idx="1140">
                  <c:v>0.15869852447212907</c:v>
                </c:pt>
                <c:pt idx="1141">
                  <c:v>0.15790000839479035</c:v>
                </c:pt>
                <c:pt idx="1142">
                  <c:v>0.15390089798165718</c:v>
                </c:pt>
                <c:pt idx="1143">
                  <c:v>0.14679988632269669</c:v>
                </c:pt>
                <c:pt idx="1144">
                  <c:v>0.13930146102939034</c:v>
                </c:pt>
                <c:pt idx="1145">
                  <c:v>0.13769872894044966</c:v>
                </c:pt>
                <c:pt idx="1146">
                  <c:v>0.13349995650787605</c:v>
                </c:pt>
                <c:pt idx="1147">
                  <c:v>0.12940104217705084</c:v>
                </c:pt>
                <c:pt idx="1148">
                  <c:v>0.12729981307347771</c:v>
                </c:pt>
                <c:pt idx="1149">
                  <c:v>0.1256009017888573</c:v>
                </c:pt>
                <c:pt idx="1150">
                  <c:v>0.1212991447391687</c:v>
                </c:pt>
                <c:pt idx="1151">
                  <c:v>0.11680010070995195</c:v>
                </c:pt>
                <c:pt idx="1152">
                  <c:v>0.10970140380231896</c:v>
                </c:pt>
                <c:pt idx="1153">
                  <c:v>0.10589983672980452</c:v>
                </c:pt>
                <c:pt idx="1154">
                  <c:v>0.10280106124264421</c:v>
                </c:pt>
                <c:pt idx="1155">
                  <c:v>0.10099894485756522</c:v>
                </c:pt>
                <c:pt idx="1156">
                  <c:v>0.10269988251093309</c:v>
                </c:pt>
                <c:pt idx="1157">
                  <c:v>0.10580155944626313</c:v>
                </c:pt>
                <c:pt idx="1158">
                  <c:v>0.10479998016671743</c:v>
                </c:pt>
                <c:pt idx="1159">
                  <c:v>0.1034011352530797</c:v>
                </c:pt>
                <c:pt idx="1160">
                  <c:v>0.10009902495949063</c:v>
                </c:pt>
                <c:pt idx="1161">
                  <c:v>9.869982986128889E-2</c:v>
                </c:pt>
                <c:pt idx="1162">
                  <c:v>9.300098800304113E-2</c:v>
                </c:pt>
                <c:pt idx="1163">
                  <c:v>9.0000169373524841E-2</c:v>
                </c:pt>
                <c:pt idx="1164">
                  <c:v>8.8801182559109293E-2</c:v>
                </c:pt>
                <c:pt idx="1165">
                  <c:v>8.2499147800263017E-2</c:v>
                </c:pt>
                <c:pt idx="1166">
                  <c:v>7.7600173186510801E-2</c:v>
                </c:pt>
                <c:pt idx="1167">
                  <c:v>7.3101274108921643E-2</c:v>
                </c:pt>
                <c:pt idx="1168">
                  <c:v>6.8399915311601944E-2</c:v>
                </c:pt>
                <c:pt idx="1169">
                  <c:v>6.0901155091414694E-2</c:v>
                </c:pt>
                <c:pt idx="1170">
                  <c:v>5.7098842618870549E-2</c:v>
                </c:pt>
                <c:pt idx="1171">
                  <c:v>5.3500073241593782E-2</c:v>
                </c:pt>
                <c:pt idx="1172">
                  <c:v>5.5001020045892801E-2</c:v>
                </c:pt>
                <c:pt idx="1173">
                  <c:v>5.4300068666634616E-2</c:v>
                </c:pt>
                <c:pt idx="1174">
                  <c:v>4.9301094055408612E-2</c:v>
                </c:pt>
                <c:pt idx="1175">
                  <c:v>4.1798932645178866E-2</c:v>
                </c:pt>
                <c:pt idx="1176">
                  <c:v>3.9899951938423328E-2</c:v>
                </c:pt>
                <c:pt idx="1177">
                  <c:v>3.5901448056392837E-2</c:v>
                </c:pt>
                <c:pt idx="1178">
                  <c:v>3.6600149534933735E-2</c:v>
                </c:pt>
                <c:pt idx="1179">
                  <c:v>3.7901168827374931E-2</c:v>
                </c:pt>
                <c:pt idx="1180">
                  <c:v>3.4899058533483185E-2</c:v>
                </c:pt>
                <c:pt idx="1181">
                  <c:v>2.9000156406254973E-2</c:v>
                </c:pt>
                <c:pt idx="1182">
                  <c:v>3.2300976556143723E-2</c:v>
                </c:pt>
                <c:pt idx="1183">
                  <c:v>3.1300233458750881E-2</c:v>
                </c:pt>
                <c:pt idx="1184">
                  <c:v>3.3901116941706277E-2</c:v>
                </c:pt>
                <c:pt idx="1185">
                  <c:v>3.5198867793951649E-2</c:v>
                </c:pt>
                <c:pt idx="1186">
                  <c:v>3.5699832915270235E-2</c:v>
                </c:pt>
                <c:pt idx="1187">
                  <c:v>3.4200921625597402E-2</c:v>
                </c:pt>
                <c:pt idx="1188">
                  <c:v>3.000011825497495E-2</c:v>
                </c:pt>
                <c:pt idx="1189">
                  <c:v>2.510087814880535E-2</c:v>
                </c:pt>
                <c:pt idx="1190">
                  <c:v>2.1898979190154932E-2</c:v>
                </c:pt>
                <c:pt idx="1191">
                  <c:v>2.2899925992533099E-2</c:v>
                </c:pt>
                <c:pt idx="1192">
                  <c:v>1.8201162725745235E-2</c:v>
                </c:pt>
                <c:pt idx="1193">
                  <c:v>1.4300211340014357E-2</c:v>
                </c:pt>
                <c:pt idx="1194">
                  <c:v>1.5501028443395626E-2</c:v>
                </c:pt>
                <c:pt idx="1195">
                  <c:v>1.3298999780090526E-2</c:v>
                </c:pt>
                <c:pt idx="1196">
                  <c:v>6.300043489318341E-3</c:v>
                </c:pt>
                <c:pt idx="1197">
                  <c:v>5.9008636453654617E-3</c:v>
                </c:pt>
                <c:pt idx="1198">
                  <c:v>5.7001205423148349E-3</c:v>
                </c:pt>
                <c:pt idx="1199">
                  <c:v>3.4010887102340348E-3</c:v>
                </c:pt>
                <c:pt idx="1200">
                  <c:v>-2.2010757456882857E-3</c:v>
                </c:pt>
                <c:pt idx="1201">
                  <c:v>-6.3997665420174599E-3</c:v>
                </c:pt>
                <c:pt idx="1202">
                  <c:v>-5.2988075258326717E-3</c:v>
                </c:pt>
                <c:pt idx="1203">
                  <c:v>-8.6002265888964757E-3</c:v>
                </c:pt>
                <c:pt idx="1204">
                  <c:v>-8.9987274186569266E-3</c:v>
                </c:pt>
                <c:pt idx="1205">
                  <c:v>-7.5012481756857596E-3</c:v>
                </c:pt>
                <c:pt idx="1206">
                  <c:v>-8.7998786912066862E-3</c:v>
                </c:pt>
                <c:pt idx="1207">
                  <c:v>-1.0298844150383957E-2</c:v>
                </c:pt>
                <c:pt idx="1208">
                  <c:v>-1.1400124363717623E-2</c:v>
                </c:pt>
                <c:pt idx="1209">
                  <c:v>-1.2399165345414076E-2</c:v>
                </c:pt>
                <c:pt idx="1210">
                  <c:v>-1.5600786595314275E-2</c:v>
                </c:pt>
                <c:pt idx="1211">
                  <c:v>-2.0999812317313626E-2</c:v>
                </c:pt>
                <c:pt idx="1212">
                  <c:v>-2.6398807909572497E-2</c:v>
                </c:pt>
                <c:pt idx="1213">
                  <c:v>-2.6099997718119994E-2</c:v>
                </c:pt>
                <c:pt idx="1214">
                  <c:v>-2.4698902896489017E-2</c:v>
                </c:pt>
                <c:pt idx="1215">
                  <c:v>-2.5301037218014244E-2</c:v>
                </c:pt>
                <c:pt idx="1216">
                  <c:v>-2.9000002665270586E-2</c:v>
                </c:pt>
                <c:pt idx="1217">
                  <c:v>-3.4799300003214739E-2</c:v>
                </c:pt>
                <c:pt idx="1218">
                  <c:v>-3.9000024800770916E-2</c:v>
                </c:pt>
                <c:pt idx="1219">
                  <c:v>-4.3799044418847188E-2</c:v>
                </c:pt>
                <c:pt idx="1220">
                  <c:v>-4.6400967403315008E-2</c:v>
                </c:pt>
                <c:pt idx="1221">
                  <c:v>-4.8200023273238912E-2</c:v>
                </c:pt>
                <c:pt idx="1222">
                  <c:v>-5.6999441141670104E-2</c:v>
                </c:pt>
                <c:pt idx="1223">
                  <c:v>-6.3599918365071062E-2</c:v>
                </c:pt>
                <c:pt idx="1224">
                  <c:v>-6.4199076849035919E-2</c:v>
                </c:pt>
                <c:pt idx="1225">
                  <c:v>-6.5200830846151803E-2</c:v>
                </c:pt>
                <c:pt idx="1226">
                  <c:v>-6.7000064853345975E-2</c:v>
                </c:pt>
                <c:pt idx="1227">
                  <c:v>-6.509906653809594E-2</c:v>
                </c:pt>
                <c:pt idx="1228">
                  <c:v>-6.3300111389253289E-2</c:v>
                </c:pt>
                <c:pt idx="1229">
                  <c:v>-6.3198910902428906E-2</c:v>
                </c:pt>
                <c:pt idx="1230">
                  <c:v>-6.2401078415859956E-2</c:v>
                </c:pt>
                <c:pt idx="1231">
                  <c:v>-5.9400080113846343E-2</c:v>
                </c:pt>
                <c:pt idx="1232">
                  <c:v>-6.1899238586192951E-2</c:v>
                </c:pt>
                <c:pt idx="1233">
                  <c:v>-6.6800066000723746E-2</c:v>
                </c:pt>
                <c:pt idx="1234">
                  <c:v>-7.2499118803534657E-2</c:v>
                </c:pt>
                <c:pt idx="1235">
                  <c:v>-7.170097542257281E-2</c:v>
                </c:pt>
                <c:pt idx="1236">
                  <c:v>-6.8599910737248138E-2</c:v>
                </c:pt>
                <c:pt idx="1237">
                  <c:v>-6.9399135594721884E-2</c:v>
                </c:pt>
                <c:pt idx="1238">
                  <c:v>-6.7900002293754369E-2</c:v>
                </c:pt>
                <c:pt idx="1239">
                  <c:v>-7.2099024968338199E-2</c:v>
                </c:pt>
                <c:pt idx="1240">
                  <c:v>-7.5500914768781513E-2</c:v>
                </c:pt>
                <c:pt idx="1241">
                  <c:v>-7.5399979781650472E-2</c:v>
                </c:pt>
                <c:pt idx="1242">
                  <c:v>-7.5699111177527811E-2</c:v>
                </c:pt>
                <c:pt idx="1243">
                  <c:v>-7.9100110626313835E-2</c:v>
                </c:pt>
                <c:pt idx="1244">
                  <c:v>-7.9299142453237437E-2</c:v>
                </c:pt>
                <c:pt idx="1245">
                  <c:v>-8.0600866320310161E-2</c:v>
                </c:pt>
                <c:pt idx="1246">
                  <c:v>-8.1499895095475949E-2</c:v>
                </c:pt>
                <c:pt idx="1247">
                  <c:v>-8.4999261853226926E-2</c:v>
                </c:pt>
                <c:pt idx="1248">
                  <c:v>-8.6199914170720149E-2</c:v>
                </c:pt>
                <c:pt idx="1249">
                  <c:v>-8.8198976132844109E-2</c:v>
                </c:pt>
                <c:pt idx="1250">
                  <c:v>-8.7700941468938254E-2</c:v>
                </c:pt>
                <c:pt idx="1251">
                  <c:v>-8.5700000381621066E-2</c:v>
                </c:pt>
                <c:pt idx="1252">
                  <c:v>-8.919928551040357E-2</c:v>
                </c:pt>
                <c:pt idx="1253">
                  <c:v>-9.1400004195747897E-2</c:v>
                </c:pt>
                <c:pt idx="1254">
                  <c:v>-9.0199153521098197E-2</c:v>
                </c:pt>
                <c:pt idx="1255">
                  <c:v>-9.510083198256325E-2</c:v>
                </c:pt>
                <c:pt idx="1256">
                  <c:v>-9.6199924089887645E-2</c:v>
                </c:pt>
                <c:pt idx="1257">
                  <c:v>-9.4699118802964222E-2</c:v>
                </c:pt>
                <c:pt idx="1258">
                  <c:v>-9.3999919132329524E-2</c:v>
                </c:pt>
                <c:pt idx="1259">
                  <c:v>-9.509941864234861E-2</c:v>
                </c:pt>
                <c:pt idx="1260">
                  <c:v>-9.6200650405080523E-2</c:v>
                </c:pt>
                <c:pt idx="1261">
                  <c:v>-9.8000089645211119E-2</c:v>
                </c:pt>
                <c:pt idx="1262">
                  <c:v>-0.10089945335494122</c:v>
                </c:pt>
                <c:pt idx="1263">
                  <c:v>-0.10599996375822229</c:v>
                </c:pt>
                <c:pt idx="1264">
                  <c:v>-0.10709942092944402</c:v>
                </c:pt>
                <c:pt idx="1265">
                  <c:v>-0.10910064964264166</c:v>
                </c:pt>
                <c:pt idx="1266">
                  <c:v>-0.11220010986289708</c:v>
                </c:pt>
                <c:pt idx="1267">
                  <c:v>-0.11559926528570941</c:v>
                </c:pt>
                <c:pt idx="1268">
                  <c:v>-0.1148999267606996</c:v>
                </c:pt>
                <c:pt idx="1269">
                  <c:v>-0.11569929961842718</c:v>
                </c:pt>
                <c:pt idx="1270">
                  <c:v>-0.11550070648809196</c:v>
                </c:pt>
                <c:pt idx="1271">
                  <c:v>-0.11330000076122815</c:v>
                </c:pt>
                <c:pt idx="1272">
                  <c:v>-0.10969909897539765</c:v>
                </c:pt>
                <c:pt idx="1273">
                  <c:v>-0.1054000381482183</c:v>
                </c:pt>
                <c:pt idx="1274">
                  <c:v>-0.10739929008559557</c:v>
                </c:pt>
                <c:pt idx="1275">
                  <c:v>-0.1072007209804724</c:v>
                </c:pt>
                <c:pt idx="1276">
                  <c:v>-0.10760001221206039</c:v>
                </c:pt>
                <c:pt idx="1277">
                  <c:v>-0.11009902572550345</c:v>
                </c:pt>
                <c:pt idx="1278">
                  <c:v>-0.1090009185791132</c:v>
                </c:pt>
                <c:pt idx="1279">
                  <c:v>-0.1079992439263151</c:v>
                </c:pt>
                <c:pt idx="1280">
                  <c:v>-0.10549925346276723</c:v>
                </c:pt>
                <c:pt idx="1281">
                  <c:v>-0.10749929313897155</c:v>
                </c:pt>
                <c:pt idx="1282">
                  <c:v>-0.11059926033340162</c:v>
                </c:pt>
                <c:pt idx="1283">
                  <c:v>-0.10980090866360115</c:v>
                </c:pt>
                <c:pt idx="1284">
                  <c:v>-0.10839921608567238</c:v>
                </c:pt>
                <c:pt idx="1285">
                  <c:v>-0.11039929198886966</c:v>
                </c:pt>
                <c:pt idx="1286">
                  <c:v>-0.10949909019836923</c:v>
                </c:pt>
                <c:pt idx="1287">
                  <c:v>-0.1076993743845378</c:v>
                </c:pt>
                <c:pt idx="1288">
                  <c:v>-0.11070049438421847</c:v>
                </c:pt>
                <c:pt idx="1289">
                  <c:v>-0.11279934197227703</c:v>
                </c:pt>
                <c:pt idx="1290">
                  <c:v>-0.11359920959512237</c:v>
                </c:pt>
                <c:pt idx="1291">
                  <c:v>-0.1130994605991873</c:v>
                </c:pt>
                <c:pt idx="1292">
                  <c:v>-0.11809925270063104</c:v>
                </c:pt>
                <c:pt idx="1293">
                  <c:v>-0.11710065956867766</c:v>
                </c:pt>
                <c:pt idx="1294">
                  <c:v>-0.11659916915959911</c:v>
                </c:pt>
                <c:pt idx="1295">
                  <c:v>-0.1150995590214734</c:v>
                </c:pt>
                <c:pt idx="1296">
                  <c:v>-0.11989938430633629</c:v>
                </c:pt>
                <c:pt idx="1297">
                  <c:v>-0.12329924583173124</c:v>
                </c:pt>
                <c:pt idx="1298">
                  <c:v>-0.12250075836345786</c:v>
                </c:pt>
                <c:pt idx="1299">
                  <c:v>-0.12419956664962228</c:v>
                </c:pt>
                <c:pt idx="1300">
                  <c:v>-0.12869932251487626</c:v>
                </c:pt>
                <c:pt idx="1301">
                  <c:v>-0.1289992626188905</c:v>
                </c:pt>
                <c:pt idx="1302">
                  <c:v>-0.13009916344162775</c:v>
                </c:pt>
                <c:pt idx="1303">
                  <c:v>-0.13040080566861434</c:v>
                </c:pt>
                <c:pt idx="1304">
                  <c:v>-0.13339968337822938</c:v>
                </c:pt>
                <c:pt idx="1305">
                  <c:v>-0.13559959908161545</c:v>
                </c:pt>
                <c:pt idx="1306">
                  <c:v>-0.134699182890472</c:v>
                </c:pt>
                <c:pt idx="1307">
                  <c:v>-0.13439912300236756</c:v>
                </c:pt>
                <c:pt idx="1308">
                  <c:v>-0.13310083770920755</c:v>
                </c:pt>
                <c:pt idx="1309">
                  <c:v>-0.1346994468694902</c:v>
                </c:pt>
                <c:pt idx="1310">
                  <c:v>-0.1384993446408771</c:v>
                </c:pt>
                <c:pt idx="1311">
                  <c:v>-0.13949924545158865</c:v>
                </c:pt>
                <c:pt idx="1312">
                  <c:v>-0.1392995929782046</c:v>
                </c:pt>
                <c:pt idx="1313">
                  <c:v>-0.14210040512261912</c:v>
                </c:pt>
                <c:pt idx="1314">
                  <c:v>-0.14409962081845151</c:v>
                </c:pt>
                <c:pt idx="1315">
                  <c:v>-0.14819957580766641</c:v>
                </c:pt>
                <c:pt idx="1316">
                  <c:v>-0.14779953689139802</c:v>
                </c:pt>
                <c:pt idx="1317">
                  <c:v>-0.14989905434049433</c:v>
                </c:pt>
                <c:pt idx="1318">
                  <c:v>-0.14650101662118686</c:v>
                </c:pt>
                <c:pt idx="1319">
                  <c:v>-0.14929948082135525</c:v>
                </c:pt>
                <c:pt idx="1320">
                  <c:v>-0.15189920654665912</c:v>
                </c:pt>
                <c:pt idx="1321">
                  <c:v>-0.15219942436669953</c:v>
                </c:pt>
                <c:pt idx="1322">
                  <c:v>-0.14949932212766726</c:v>
                </c:pt>
                <c:pt idx="1323">
                  <c:v>-0.1453006958035985</c:v>
                </c:pt>
                <c:pt idx="1324">
                  <c:v>-0.14419926262053195</c:v>
                </c:pt>
                <c:pt idx="1325">
                  <c:v>-0.14259916953596985</c:v>
                </c:pt>
                <c:pt idx="1326">
                  <c:v>-0.14099934807018144</c:v>
                </c:pt>
                <c:pt idx="1327">
                  <c:v>-0.14249927902710624</c:v>
                </c:pt>
                <c:pt idx="1328">
                  <c:v>-0.1404007823948632</c:v>
                </c:pt>
                <c:pt idx="1329">
                  <c:v>-0.14459978676313767</c:v>
                </c:pt>
                <c:pt idx="1330">
                  <c:v>-0.1475996993976878</c:v>
                </c:pt>
                <c:pt idx="1331">
                  <c:v>-0.15319944915972883</c:v>
                </c:pt>
                <c:pt idx="1332">
                  <c:v>-0.15629951591836289</c:v>
                </c:pt>
                <c:pt idx="1333">
                  <c:v>-0.15740067214937881</c:v>
                </c:pt>
                <c:pt idx="1334">
                  <c:v>-0.1561994140574825</c:v>
                </c:pt>
                <c:pt idx="1335">
                  <c:v>-0.15689961662428686</c:v>
                </c:pt>
                <c:pt idx="1336">
                  <c:v>-0.16229919739271281</c:v>
                </c:pt>
                <c:pt idx="1337">
                  <c:v>-0.16299944229103858</c:v>
                </c:pt>
                <c:pt idx="1338">
                  <c:v>-0.16200049591861898</c:v>
                </c:pt>
                <c:pt idx="1339">
                  <c:v>-0.16099936752289068</c:v>
                </c:pt>
                <c:pt idx="1340">
                  <c:v>-0.16049926834239159</c:v>
                </c:pt>
                <c:pt idx="1341">
                  <c:v>-0.16169944381545065</c:v>
                </c:pt>
                <c:pt idx="1342">
                  <c:v>-0.16319937477237545</c:v>
                </c:pt>
                <c:pt idx="1343">
                  <c:v>-0.16090074233943596</c:v>
                </c:pt>
                <c:pt idx="1344">
                  <c:v>-0.15799914321542019</c:v>
                </c:pt>
                <c:pt idx="1345">
                  <c:v>-0.15699932174175046</c:v>
                </c:pt>
                <c:pt idx="1346">
                  <c:v>-0.15789921951363795</c:v>
                </c:pt>
                <c:pt idx="1347">
                  <c:v>-0.1569994010933442</c:v>
                </c:pt>
                <c:pt idx="1348">
                  <c:v>-0.15850062675599474</c:v>
                </c:pt>
                <c:pt idx="1349">
                  <c:v>-0.15849927215458592</c:v>
                </c:pt>
                <c:pt idx="1350">
                  <c:v>-0.15799941444856813</c:v>
                </c:pt>
                <c:pt idx="1351">
                  <c:v>-0.1554993785903207</c:v>
                </c:pt>
                <c:pt idx="1352">
                  <c:v>-0.15559944229607936</c:v>
                </c:pt>
                <c:pt idx="1353">
                  <c:v>-0.15580042648070958</c:v>
                </c:pt>
                <c:pt idx="1354">
                  <c:v>-0.15589944000385003</c:v>
                </c:pt>
                <c:pt idx="1355">
                  <c:v>-0.15469961243070429</c:v>
                </c:pt>
                <c:pt idx="1356">
                  <c:v>-0.15519909362774342</c:v>
                </c:pt>
                <c:pt idx="1357">
                  <c:v>-0.15069910621969029</c:v>
                </c:pt>
                <c:pt idx="1358">
                  <c:v>-0.14470078773592832</c:v>
                </c:pt>
                <c:pt idx="1359">
                  <c:v>-0.14389969253534218</c:v>
                </c:pt>
                <c:pt idx="1360">
                  <c:v>-0.14699940910213627</c:v>
                </c:pt>
                <c:pt idx="1361">
                  <c:v>-0.14449965095263906</c:v>
                </c:pt>
                <c:pt idx="1362">
                  <c:v>-0.1471996028922149</c:v>
                </c:pt>
                <c:pt idx="1363">
                  <c:v>-0.15060041504330002</c:v>
                </c:pt>
                <c:pt idx="1364">
                  <c:v>-0.15389927750220522</c:v>
                </c:pt>
                <c:pt idx="1365">
                  <c:v>-0.15289938354544574</c:v>
                </c:pt>
                <c:pt idx="1366">
                  <c:v>-0.15749924506962998</c:v>
                </c:pt>
                <c:pt idx="1367">
                  <c:v>-0.15709952316683484</c:v>
                </c:pt>
                <c:pt idx="1368">
                  <c:v>-0.1564004318206571</c:v>
                </c:pt>
                <c:pt idx="1369">
                  <c:v>-0.15999963531794492</c:v>
                </c:pt>
                <c:pt idx="1370">
                  <c:v>-0.16059925232548267</c:v>
                </c:pt>
                <c:pt idx="1371">
                  <c:v>-0.15689956359710777</c:v>
                </c:pt>
                <c:pt idx="1372">
                  <c:v>-0.1563997901903349</c:v>
                </c:pt>
                <c:pt idx="1373">
                  <c:v>-0.16080021286325064</c:v>
                </c:pt>
                <c:pt idx="1374">
                  <c:v>-0.15919922942703124</c:v>
                </c:pt>
                <c:pt idx="1375">
                  <c:v>-0.15619920273456955</c:v>
                </c:pt>
                <c:pt idx="1376">
                  <c:v>-0.15369948081934126</c:v>
                </c:pt>
                <c:pt idx="1377">
                  <c:v>-0.15249941482761642</c:v>
                </c:pt>
                <c:pt idx="1378">
                  <c:v>-0.15150071297102841</c:v>
                </c:pt>
                <c:pt idx="1379">
                  <c:v>-0.15739939727791352</c:v>
                </c:pt>
                <c:pt idx="1380">
                  <c:v>-0.15629946708941134</c:v>
                </c:pt>
                <c:pt idx="1381">
                  <c:v>-0.15489946746674832</c:v>
                </c:pt>
                <c:pt idx="1382">
                  <c:v>-0.15439962768869009</c:v>
                </c:pt>
                <c:pt idx="1383">
                  <c:v>-0.15590053940104553</c:v>
                </c:pt>
                <c:pt idx="1384">
                  <c:v>-0.15989946212357609</c:v>
                </c:pt>
                <c:pt idx="1385">
                  <c:v>-0.16079959525814047</c:v>
                </c:pt>
                <c:pt idx="1386">
                  <c:v>-0.16119921226345468</c:v>
                </c:pt>
                <c:pt idx="1387">
                  <c:v>-0.15799942093144637</c:v>
                </c:pt>
                <c:pt idx="1388">
                  <c:v>-0.15420067977538565</c:v>
                </c:pt>
                <c:pt idx="1389">
                  <c:v>-0.15429923438932747</c:v>
                </c:pt>
                <c:pt idx="1390">
                  <c:v>-0.1500991744978819</c:v>
                </c:pt>
                <c:pt idx="1391">
                  <c:v>-0.14759938621864421</c:v>
                </c:pt>
                <c:pt idx="1392">
                  <c:v>-0.1464993503614096</c:v>
                </c:pt>
                <c:pt idx="1393">
                  <c:v>-0.1456006092048483</c:v>
                </c:pt>
                <c:pt idx="1394">
                  <c:v>-0.14489962578227278</c:v>
                </c:pt>
                <c:pt idx="1395">
                  <c:v>-0.14499931220780127</c:v>
                </c:pt>
                <c:pt idx="1396">
                  <c:v>-0.14269924622203689</c:v>
                </c:pt>
                <c:pt idx="1397">
                  <c:v>-0.14169938545819605</c:v>
                </c:pt>
                <c:pt idx="1398">
                  <c:v>-0.1426005386383622</c:v>
                </c:pt>
                <c:pt idx="1399">
                  <c:v>-0.1450995067571057</c:v>
                </c:pt>
                <c:pt idx="1400">
                  <c:v>-0.14369953727873508</c:v>
                </c:pt>
                <c:pt idx="1401">
                  <c:v>-0.14319943199370755</c:v>
                </c:pt>
                <c:pt idx="1402">
                  <c:v>-0.13899929657054599</c:v>
                </c:pt>
                <c:pt idx="1403">
                  <c:v>-0.13550048904289724</c:v>
                </c:pt>
                <c:pt idx="1404">
                  <c:v>-0.13529962615575641</c:v>
                </c:pt>
                <c:pt idx="1405">
                  <c:v>-0.13699947853456251</c:v>
                </c:pt>
                <c:pt idx="1406">
                  <c:v>-0.13649963874922832</c:v>
                </c:pt>
                <c:pt idx="1407">
                  <c:v>-0.13819955444341758</c:v>
                </c:pt>
                <c:pt idx="1408">
                  <c:v>-0.13940046005154727</c:v>
                </c:pt>
                <c:pt idx="1409">
                  <c:v>-0.13969963035924593</c:v>
                </c:pt>
                <c:pt idx="1410">
                  <c:v>-0.13999964866525261</c:v>
                </c:pt>
                <c:pt idx="1411">
                  <c:v>-0.13829966697812779</c:v>
                </c:pt>
                <c:pt idx="1412">
                  <c:v>-0.13939954643137753</c:v>
                </c:pt>
                <c:pt idx="1413">
                  <c:v>-0.14170031929097604</c:v>
                </c:pt>
                <c:pt idx="1414">
                  <c:v>-0.1412996646904503</c:v>
                </c:pt>
                <c:pt idx="1415">
                  <c:v>-0.14199941749393474</c:v>
                </c:pt>
                <c:pt idx="1416">
                  <c:v>-0.14169941176805878</c:v>
                </c:pt>
                <c:pt idx="1417">
                  <c:v>-0.14169954491080716</c:v>
                </c:pt>
                <c:pt idx="1418">
                  <c:v>-0.14230031776241958</c:v>
                </c:pt>
                <c:pt idx="1419">
                  <c:v>-0.14509948806517059</c:v>
                </c:pt>
                <c:pt idx="1420">
                  <c:v>-0.14699928017216735</c:v>
                </c:pt>
                <c:pt idx="1421">
                  <c:v>-0.1445996276816004</c:v>
                </c:pt>
                <c:pt idx="1422">
                  <c:v>-0.14569944687536918</c:v>
                </c:pt>
                <c:pt idx="1423">
                  <c:v>-0.14550060311012203</c:v>
                </c:pt>
                <c:pt idx="1424">
                  <c:v>-0.14509940528660081</c:v>
                </c:pt>
                <c:pt idx="1425">
                  <c:v>-0.14159954452770762</c:v>
                </c:pt>
                <c:pt idx="1426">
                  <c:v>-0.14239926109439693</c:v>
                </c:pt>
                <c:pt idx="1427">
                  <c:v>-0.13669968109752517</c:v>
                </c:pt>
                <c:pt idx="1428">
                  <c:v>-0.13910042076167883</c:v>
                </c:pt>
                <c:pt idx="1429">
                  <c:v>-0.14029956398007926</c:v>
                </c:pt>
                <c:pt idx="1430">
                  <c:v>-0.13809959450009046</c:v>
                </c:pt>
                <c:pt idx="1431">
                  <c:v>-0.13639969139330788</c:v>
                </c:pt>
                <c:pt idx="1432">
                  <c:v>-0.1372992992401123</c:v>
                </c:pt>
                <c:pt idx="1433">
                  <c:v>-0.13710066375642782</c:v>
                </c:pt>
                <c:pt idx="1434">
                  <c:v>-0.13569944191112882</c:v>
                </c:pt>
                <c:pt idx="1435">
                  <c:v>-0.13479950562032172</c:v>
                </c:pt>
                <c:pt idx="1436">
                  <c:v>-0.13339946975611383</c:v>
                </c:pt>
                <c:pt idx="1437">
                  <c:v>-0.133499602896336</c:v>
                </c:pt>
                <c:pt idx="1438">
                  <c:v>-0.13480040893773548</c:v>
                </c:pt>
                <c:pt idx="1439">
                  <c:v>-0.13079955521243392</c:v>
                </c:pt>
                <c:pt idx="1440">
                  <c:v>-0.12939964599354425</c:v>
                </c:pt>
                <c:pt idx="1441">
                  <c:v>-0.12899963417294202</c:v>
                </c:pt>
                <c:pt idx="1442">
                  <c:v>-0.12919948349008337</c:v>
                </c:pt>
                <c:pt idx="1443">
                  <c:v>-0.13010042839596281</c:v>
                </c:pt>
                <c:pt idx="1444">
                  <c:v>-0.1323994628910441</c:v>
                </c:pt>
                <c:pt idx="1445">
                  <c:v>-0.13339959296718007</c:v>
                </c:pt>
                <c:pt idx="1446">
                  <c:v>-0.13219941520947032</c:v>
                </c:pt>
                <c:pt idx="1447">
                  <c:v>-0.1313996509561548</c:v>
                </c:pt>
                <c:pt idx="1448">
                  <c:v>-0.13280045700230403</c:v>
                </c:pt>
                <c:pt idx="1449">
                  <c:v>-0.13489944916364038</c:v>
                </c:pt>
                <c:pt idx="1450">
                  <c:v>-0.13349965477391379</c:v>
                </c:pt>
                <c:pt idx="1451">
                  <c:v>-0.1327996097606956</c:v>
                </c:pt>
                <c:pt idx="1452">
                  <c:v>-0.13409956169198267</c:v>
                </c:pt>
                <c:pt idx="1453">
                  <c:v>-0.13220057907165028</c:v>
                </c:pt>
                <c:pt idx="1454">
                  <c:v>-0.1355995712292497</c:v>
                </c:pt>
                <c:pt idx="1455">
                  <c:v>-0.13499944018985843</c:v>
                </c:pt>
                <c:pt idx="1456">
                  <c:v>-0.13269957333250204</c:v>
                </c:pt>
                <c:pt idx="1457">
                  <c:v>-0.12979954796173843</c:v>
                </c:pt>
                <c:pt idx="1458">
                  <c:v>-0.12910040684073465</c:v>
                </c:pt>
                <c:pt idx="1459">
                  <c:v>-0.12809943829051917</c:v>
                </c:pt>
                <c:pt idx="1460">
                  <c:v>-0.12489941596868448</c:v>
                </c:pt>
                <c:pt idx="1461">
                  <c:v>-0.12389958228595788</c:v>
                </c:pt>
                <c:pt idx="1462">
                  <c:v>-0.12399970932165161</c:v>
                </c:pt>
                <c:pt idx="1463">
                  <c:v>-0.12870032367936801</c:v>
                </c:pt>
                <c:pt idx="1464">
                  <c:v>-0.12949944419960957</c:v>
                </c:pt>
                <c:pt idx="1465">
                  <c:v>-0.13059944153064862</c:v>
                </c:pt>
                <c:pt idx="1466">
                  <c:v>-0.12919955806864891</c:v>
                </c:pt>
                <c:pt idx="1467">
                  <c:v>-0.12899941348587163</c:v>
                </c:pt>
                <c:pt idx="1468">
                  <c:v>-0.12440057277854066</c:v>
                </c:pt>
                <c:pt idx="1469">
                  <c:v>-0.12079939155228203</c:v>
                </c:pt>
                <c:pt idx="1470">
                  <c:v>-0.11799942817742703</c:v>
                </c:pt>
                <c:pt idx="1471">
                  <c:v>-0.11589933948562248</c:v>
                </c:pt>
                <c:pt idx="1472">
                  <c:v>-0.11669922370492714</c:v>
                </c:pt>
                <c:pt idx="1473">
                  <c:v>-0.11300074672908522</c:v>
                </c:pt>
                <c:pt idx="1474">
                  <c:v>-0.11089927425200585</c:v>
                </c:pt>
                <c:pt idx="1475">
                  <c:v>-0.10309955234697554</c:v>
                </c:pt>
                <c:pt idx="1476">
                  <c:v>-0.10069968242896721</c:v>
                </c:pt>
                <c:pt idx="1477">
                  <c:v>-0.10369954833731754</c:v>
                </c:pt>
                <c:pt idx="1478">
                  <c:v>-0.10240044040983776</c:v>
                </c:pt>
                <c:pt idx="1479">
                  <c:v>-0.10359965439420193</c:v>
                </c:pt>
                <c:pt idx="1480">
                  <c:v>-0.10549974213063251</c:v>
                </c:pt>
                <c:pt idx="1481">
                  <c:v>-0.10829979056870798</c:v>
                </c:pt>
                <c:pt idx="1482">
                  <c:v>-0.10969944515090901</c:v>
                </c:pt>
                <c:pt idx="1483">
                  <c:v>-0.10620051536534447</c:v>
                </c:pt>
                <c:pt idx="1484">
                  <c:v>-0.10439951973239658</c:v>
                </c:pt>
                <c:pt idx="1485">
                  <c:v>-0.1008995834417874</c:v>
                </c:pt>
                <c:pt idx="1486">
                  <c:v>-9.7599588203593157E-2</c:v>
                </c:pt>
                <c:pt idx="1487">
                  <c:v>-9.4099748421285767E-2</c:v>
                </c:pt>
                <c:pt idx="1488">
                  <c:v>-9.55002405171399E-2</c:v>
                </c:pt>
                <c:pt idx="1489">
                  <c:v>-9.6799496837775223E-2</c:v>
                </c:pt>
                <c:pt idx="1490">
                  <c:v>-9.6899421696434729E-2</c:v>
                </c:pt>
                <c:pt idx="1491">
                  <c:v>-9.3399521640094463E-2</c:v>
                </c:pt>
                <c:pt idx="1492">
                  <c:v>-9.3399532510375138E-2</c:v>
                </c:pt>
                <c:pt idx="1493">
                  <c:v>-9.2000391392502934E-2</c:v>
                </c:pt>
                <c:pt idx="1494">
                  <c:v>-8.9999720192281529E-2</c:v>
                </c:pt>
                <c:pt idx="1495">
                  <c:v>-8.989996033051284E-2</c:v>
                </c:pt>
                <c:pt idx="1496">
                  <c:v>-9.4299810982192867E-2</c:v>
                </c:pt>
                <c:pt idx="1497">
                  <c:v>-9.7999770354363136E-2</c:v>
                </c:pt>
                <c:pt idx="1498">
                  <c:v>-9.8600295641517732E-2</c:v>
                </c:pt>
                <c:pt idx="1499">
                  <c:v>-0.10019988079147879</c:v>
                </c:pt>
                <c:pt idx="1500">
                  <c:v>-0.10609965152980294</c:v>
                </c:pt>
                <c:pt idx="1501">
                  <c:v>-0.10579962005431298</c:v>
                </c:pt>
                <c:pt idx="1502">
                  <c:v>-0.10609972743986873</c:v>
                </c:pt>
                <c:pt idx="1503">
                  <c:v>-0.10800034179555951</c:v>
                </c:pt>
                <c:pt idx="1504">
                  <c:v>-0.10619948501698673</c:v>
                </c:pt>
                <c:pt idx="1505">
                  <c:v>-0.1041993766775704</c:v>
                </c:pt>
                <c:pt idx="1506">
                  <c:v>-9.9399449536576867E-2</c:v>
                </c:pt>
                <c:pt idx="1507">
                  <c:v>-9.5899854284652974E-2</c:v>
                </c:pt>
                <c:pt idx="1508">
                  <c:v>-9.960013504314702E-2</c:v>
                </c:pt>
                <c:pt idx="1509">
                  <c:v>-0.10309956168930512</c:v>
                </c:pt>
                <c:pt idx="1510">
                  <c:v>-0.10579963894269895</c:v>
                </c:pt>
                <c:pt idx="1511">
                  <c:v>-0.1091995245005819</c:v>
                </c:pt>
                <c:pt idx="1512">
                  <c:v>-0.11089953231567051</c:v>
                </c:pt>
                <c:pt idx="1513">
                  <c:v>-0.10860046367452014</c:v>
                </c:pt>
                <c:pt idx="1514">
                  <c:v>-0.10869938202085905</c:v>
                </c:pt>
                <c:pt idx="1515">
                  <c:v>-0.10559950161405141</c:v>
                </c:pt>
                <c:pt idx="1516">
                  <c:v>-0.10469958191242767</c:v>
                </c:pt>
                <c:pt idx="1517">
                  <c:v>-0.10669950371084269</c:v>
                </c:pt>
                <c:pt idx="1518">
                  <c:v>-0.10950050144310808</c:v>
                </c:pt>
                <c:pt idx="1519">
                  <c:v>-0.10909957218245836</c:v>
                </c:pt>
                <c:pt idx="1520">
                  <c:v>-0.10869954376539681</c:v>
                </c:pt>
                <c:pt idx="1521">
                  <c:v>-0.10949974022514652</c:v>
                </c:pt>
                <c:pt idx="1522">
                  <c:v>-0.1123997056929511</c:v>
                </c:pt>
                <c:pt idx="1523">
                  <c:v>-0.1166002309837495</c:v>
                </c:pt>
                <c:pt idx="1524">
                  <c:v>-0.1181997934327228</c:v>
                </c:pt>
                <c:pt idx="1525">
                  <c:v>-0.12039966984593775</c:v>
                </c:pt>
                <c:pt idx="1526">
                  <c:v>-0.12069968815194443</c:v>
                </c:pt>
                <c:pt idx="1527">
                  <c:v>-0.11999958724481985</c:v>
                </c:pt>
                <c:pt idx="1528">
                  <c:v>-0.11840046272118343</c:v>
                </c:pt>
                <c:pt idx="1529">
                  <c:v>-0.11799978542694589</c:v>
                </c:pt>
                <c:pt idx="1530">
                  <c:v>-0.12239991989190457</c:v>
                </c:pt>
                <c:pt idx="1531">
                  <c:v>-0.12809970111993607</c:v>
                </c:pt>
                <c:pt idx="1532">
                  <c:v>-0.13159973297297256</c:v>
                </c:pt>
                <c:pt idx="1533">
                  <c:v>-0.13140020542050479</c:v>
                </c:pt>
                <c:pt idx="1534">
                  <c:v>-0.1325994979852112</c:v>
                </c:pt>
                <c:pt idx="1535">
                  <c:v>-0.13279957523627672</c:v>
                </c:pt>
                <c:pt idx="1536">
                  <c:v>-0.13529970226227306</c:v>
                </c:pt>
                <c:pt idx="1537">
                  <c:v>-0.13879965114756487</c:v>
                </c:pt>
                <c:pt idx="1538">
                  <c:v>-0.13930033187352819</c:v>
                </c:pt>
                <c:pt idx="1539">
                  <c:v>-0.14009945545694791</c:v>
                </c:pt>
                <c:pt idx="1540">
                  <c:v>-0.13989976063021459</c:v>
                </c:pt>
                <c:pt idx="1541">
                  <c:v>-0.13889926586125512</c:v>
                </c:pt>
                <c:pt idx="1542">
                  <c:v>-0.13109941120637814</c:v>
                </c:pt>
                <c:pt idx="1543">
                  <c:v>-0.12830058403051225</c:v>
                </c:pt>
                <c:pt idx="1544">
                  <c:v>-0.13069978446583264</c:v>
                </c:pt>
                <c:pt idx="1545">
                  <c:v>-0.13299981632007984</c:v>
                </c:pt>
                <c:pt idx="1546">
                  <c:v>-0.13389975910104113</c:v>
                </c:pt>
                <c:pt idx="1547">
                  <c:v>-0.14039968834549654</c:v>
                </c:pt>
                <c:pt idx="1548">
                  <c:v>-0.14140037212200696</c:v>
                </c:pt>
                <c:pt idx="1549">
                  <c:v>-0.14049963760771789</c:v>
                </c:pt>
                <c:pt idx="1550">
                  <c:v>-0.14009962273121346</c:v>
                </c:pt>
                <c:pt idx="1551">
                  <c:v>-0.14169982966996031</c:v>
                </c:pt>
                <c:pt idx="1552">
                  <c:v>-0.14629963665356627</c:v>
                </c:pt>
                <c:pt idx="1553">
                  <c:v>-0.14650033703219378</c:v>
                </c:pt>
                <c:pt idx="1554">
                  <c:v>-0.1460997217145632</c:v>
                </c:pt>
                <c:pt idx="1555">
                  <c:v>-0.14999941254063742</c:v>
                </c:pt>
                <c:pt idx="1556">
                  <c:v>-0.14749942645721603</c:v>
                </c:pt>
                <c:pt idx="1557">
                  <c:v>-0.14499949017044855</c:v>
                </c:pt>
                <c:pt idx="1558">
                  <c:v>-0.14310048789775465</c:v>
                </c:pt>
                <c:pt idx="1559">
                  <c:v>-0.14459932022145949</c:v>
                </c:pt>
                <c:pt idx="1560">
                  <c:v>-0.14319949264609022</c:v>
                </c:pt>
                <c:pt idx="1561">
                  <c:v>-0.14379941749939462</c:v>
                </c:pt>
                <c:pt idx="1562">
                  <c:v>-0.14299975891481154</c:v>
                </c:pt>
                <c:pt idx="1563">
                  <c:v>-0.14700017852737801</c:v>
                </c:pt>
                <c:pt idx="1564">
                  <c:v>-0.14629967632208718</c:v>
                </c:pt>
                <c:pt idx="1565">
                  <c:v>-0.14469962826115079</c:v>
                </c:pt>
                <c:pt idx="1566">
                  <c:v>-0.14249990463576978</c:v>
                </c:pt>
                <c:pt idx="1567">
                  <c:v>-0.14549972514942056</c:v>
                </c:pt>
                <c:pt idx="1568">
                  <c:v>-0.1501002338482067</c:v>
                </c:pt>
                <c:pt idx="1569">
                  <c:v>-0.14909939366043545</c:v>
                </c:pt>
                <c:pt idx="1570">
                  <c:v>-0.14629949970549205</c:v>
                </c:pt>
                <c:pt idx="1571">
                  <c:v>-0.14099971885298146</c:v>
                </c:pt>
                <c:pt idx="1572">
                  <c:v>-0.13949964809580706</c:v>
                </c:pt>
                <c:pt idx="1573">
                  <c:v>-0.13800040130445268</c:v>
                </c:pt>
                <c:pt idx="1574">
                  <c:v>-0.13629973621573299</c:v>
                </c:pt>
                <c:pt idx="1575">
                  <c:v>-0.13879983749939129</c:v>
                </c:pt>
                <c:pt idx="1576">
                  <c:v>-0.14149973049643449</c:v>
                </c:pt>
                <c:pt idx="1577">
                  <c:v>-0.14279973220982356</c:v>
                </c:pt>
                <c:pt idx="1578">
                  <c:v>-0.14380024089768995</c:v>
                </c:pt>
                <c:pt idx="1579">
                  <c:v>-0.14619961776770651</c:v>
                </c:pt>
                <c:pt idx="1580">
                  <c:v>-0.14459993038326502</c:v>
                </c:pt>
                <c:pt idx="1581">
                  <c:v>-0.14789957885659533</c:v>
                </c:pt>
                <c:pt idx="1582">
                  <c:v>-0.14779970283416333</c:v>
                </c:pt>
                <c:pt idx="1583">
                  <c:v>-0.14750038661441067</c:v>
                </c:pt>
                <c:pt idx="1584">
                  <c:v>-0.14359929141937755</c:v>
                </c:pt>
                <c:pt idx="1585">
                  <c:v>-0.14149941406503785</c:v>
                </c:pt>
                <c:pt idx="1586">
                  <c:v>-0.13749956989340717</c:v>
                </c:pt>
                <c:pt idx="1587">
                  <c:v>-0.13489952793315751</c:v>
                </c:pt>
                <c:pt idx="1588">
                  <c:v>-0.13650045623944607</c:v>
                </c:pt>
                <c:pt idx="1589">
                  <c:v>-0.13979961738368729</c:v>
                </c:pt>
                <c:pt idx="1590">
                  <c:v>-0.14449982433143305</c:v>
                </c:pt>
                <c:pt idx="1591">
                  <c:v>-0.14699939289857866</c:v>
                </c:pt>
                <c:pt idx="1592">
                  <c:v>-0.14479949283122551</c:v>
                </c:pt>
                <c:pt idx="1593">
                  <c:v>-0.14410050716105616</c:v>
                </c:pt>
                <c:pt idx="1594">
                  <c:v>-0.14739973335963441</c:v>
                </c:pt>
                <c:pt idx="1595">
                  <c:v>-0.15349979839811567</c:v>
                </c:pt>
                <c:pt idx="1596">
                  <c:v>-0.15459991322131827</c:v>
                </c:pt>
                <c:pt idx="1597">
                  <c:v>-0.15759962806623662</c:v>
                </c:pt>
                <c:pt idx="1598">
                  <c:v>-0.15640029525820864</c:v>
                </c:pt>
                <c:pt idx="1599">
                  <c:v>-0.15219961795810377</c:v>
                </c:pt>
                <c:pt idx="1600">
                  <c:v>-0.1492998611429357</c:v>
                </c:pt>
                <c:pt idx="1601">
                  <c:v>-0.15049957904557232</c:v>
                </c:pt>
                <c:pt idx="1602">
                  <c:v>-0.15169997463090112</c:v>
                </c:pt>
                <c:pt idx="1603">
                  <c:v>-0.15370001087285345</c:v>
                </c:pt>
                <c:pt idx="1604">
                  <c:v>-0.15409974098292878</c:v>
                </c:pt>
                <c:pt idx="1605">
                  <c:v>-0.15579968681413447</c:v>
                </c:pt>
                <c:pt idx="1606">
                  <c:v>-0.15529955272359075</c:v>
                </c:pt>
                <c:pt idx="1607">
                  <c:v>-0.1538997159950668</c:v>
                </c:pt>
                <c:pt idx="1608">
                  <c:v>-0.15420033035479719</c:v>
                </c:pt>
                <c:pt idx="1609">
                  <c:v>-0.15749974651407683</c:v>
                </c:pt>
                <c:pt idx="1610">
                  <c:v>-0.1553998115559807</c:v>
                </c:pt>
                <c:pt idx="1611">
                  <c:v>-0.15519956874777563</c:v>
                </c:pt>
                <c:pt idx="1612">
                  <c:v>-0.15349954032717505</c:v>
                </c:pt>
                <c:pt idx="1613">
                  <c:v>-0.14850048827793216</c:v>
                </c:pt>
                <c:pt idx="1614">
                  <c:v>-0.15259981842245907</c:v>
                </c:pt>
                <c:pt idx="1615">
                  <c:v>-0.1535997777900775</c:v>
                </c:pt>
                <c:pt idx="1616">
                  <c:v>-0.15249972057063133</c:v>
                </c:pt>
                <c:pt idx="1617">
                  <c:v>-0.15439964981487719</c:v>
                </c:pt>
                <c:pt idx="1618">
                  <c:v>-0.15500029735267162</c:v>
                </c:pt>
                <c:pt idx="1619">
                  <c:v>-0.15339972572837723</c:v>
                </c:pt>
                <c:pt idx="1620">
                  <c:v>-0.15449950256879674</c:v>
                </c:pt>
                <c:pt idx="1621">
                  <c:v>-0.14999964924209053</c:v>
                </c:pt>
                <c:pt idx="1622">
                  <c:v>-0.14489984264218947</c:v>
                </c:pt>
                <c:pt idx="1623">
                  <c:v>-0.14660012340027606</c:v>
                </c:pt>
                <c:pt idx="1624">
                  <c:v>-0.14139974651334342</c:v>
                </c:pt>
                <c:pt idx="1625">
                  <c:v>-0.14239950676710578</c:v>
                </c:pt>
                <c:pt idx="1626">
                  <c:v>-0.14109949798876187</c:v>
                </c:pt>
                <c:pt idx="1627">
                  <c:v>-0.14259960842173314</c:v>
                </c:pt>
                <c:pt idx="1628">
                  <c:v>-0.14020034504210344</c:v>
                </c:pt>
                <c:pt idx="1629">
                  <c:v>-0.13819946251169313</c:v>
                </c:pt>
                <c:pt idx="1630">
                  <c:v>-0.13409957599651534</c:v>
                </c:pt>
                <c:pt idx="1631">
                  <c:v>-0.13229959736054298</c:v>
                </c:pt>
                <c:pt idx="1632">
                  <c:v>-0.13109953270031838</c:v>
                </c:pt>
                <c:pt idx="1633">
                  <c:v>-0.12910048065532465</c:v>
                </c:pt>
                <c:pt idx="1634">
                  <c:v>-0.13129994659539079</c:v>
                </c:pt>
                <c:pt idx="1635">
                  <c:v>-0.13139962825516704</c:v>
                </c:pt>
                <c:pt idx="1636">
                  <c:v>-0.12839939461264294</c:v>
                </c:pt>
                <c:pt idx="1637">
                  <c:v>-0.12559959717327729</c:v>
                </c:pt>
                <c:pt idx="1638">
                  <c:v>-0.12480043640243821</c:v>
                </c:pt>
                <c:pt idx="1639">
                  <c:v>-0.12369970321742585</c:v>
                </c:pt>
                <c:pt idx="1640">
                  <c:v>-0.12319980755273718</c:v>
                </c:pt>
                <c:pt idx="1641">
                  <c:v>-0.12619947567145573</c:v>
                </c:pt>
                <c:pt idx="1642">
                  <c:v>-0.12229986076999921</c:v>
                </c:pt>
                <c:pt idx="1643">
                  <c:v>-0.12370012187602697</c:v>
                </c:pt>
                <c:pt idx="1644">
                  <c:v>-0.12529978256497998</c:v>
                </c:pt>
                <c:pt idx="1645">
                  <c:v>-0.12809979476878652</c:v>
                </c:pt>
                <c:pt idx="1646">
                  <c:v>-0.13039993972779484</c:v>
                </c:pt>
                <c:pt idx="1647">
                  <c:v>-0.13649978733155876</c:v>
                </c:pt>
                <c:pt idx="1648">
                  <c:v>-0.1383002597867744</c:v>
                </c:pt>
                <c:pt idx="1649">
                  <c:v>-0.13689946022350341</c:v>
                </c:pt>
                <c:pt idx="1650">
                  <c:v>-0.13329952392814448</c:v>
                </c:pt>
                <c:pt idx="1651">
                  <c:v>-0.1264992797805462</c:v>
                </c:pt>
                <c:pt idx="1652">
                  <c:v>-0.11939952774264384</c:v>
                </c:pt>
                <c:pt idx="1653">
                  <c:v>-0.11650056171492906</c:v>
                </c:pt>
                <c:pt idx="1654">
                  <c:v>-0.116599653432786</c:v>
                </c:pt>
                <c:pt idx="1655">
                  <c:v>-0.11079964161035605</c:v>
                </c:pt>
                <c:pt idx="1656">
                  <c:v>-0.10609964637842495</c:v>
                </c:pt>
                <c:pt idx="1657">
                  <c:v>-0.10569966773618944</c:v>
                </c:pt>
                <c:pt idx="1658">
                  <c:v>-0.10930034847115166</c:v>
                </c:pt>
                <c:pt idx="1659">
                  <c:v>-0.11209965524903964</c:v>
                </c:pt>
                <c:pt idx="1660">
                  <c:v>-0.11599984559870791</c:v>
                </c:pt>
                <c:pt idx="1661">
                  <c:v>-0.12049949713400565</c:v>
                </c:pt>
                <c:pt idx="1662">
                  <c:v>-0.11779998484416865</c:v>
                </c:pt>
                <c:pt idx="1663">
                  <c:v>-0.11940068521653302</c:v>
                </c:pt>
                <c:pt idx="1664">
                  <c:v>-0.12319982604822144</c:v>
                </c:pt>
                <c:pt idx="1665">
                  <c:v>-0.12679938850487815</c:v>
                </c:pt>
                <c:pt idx="1666">
                  <c:v>-0.12399999304034282</c:v>
                </c:pt>
                <c:pt idx="1667">
                  <c:v>-0.12290001135261264</c:v>
                </c:pt>
                <c:pt idx="1668">
                  <c:v>-0.12370064229617128</c:v>
                </c:pt>
                <c:pt idx="1669">
                  <c:v>-0.12029895849263994</c:v>
                </c:pt>
                <c:pt idx="1670">
                  <c:v>-0.11809939641534584</c:v>
                </c:pt>
                <c:pt idx="1671">
                  <c:v>-0.11939998435991583</c:v>
                </c:pt>
                <c:pt idx="1672">
                  <c:v>-0.11620001487608533</c:v>
                </c:pt>
                <c:pt idx="1673">
                  <c:v>-0.11650054998608539</c:v>
                </c:pt>
                <c:pt idx="1674">
                  <c:v>-0.1190992244737572</c:v>
                </c:pt>
                <c:pt idx="1675">
                  <c:v>-0.11549940805707593</c:v>
                </c:pt>
                <c:pt idx="1676">
                  <c:v>-0.11750001258769771</c:v>
                </c:pt>
                <c:pt idx="1677">
                  <c:v>-0.11820001668820623</c:v>
                </c:pt>
                <c:pt idx="1678">
                  <c:v>-0.11870035028550774</c:v>
                </c:pt>
                <c:pt idx="1679">
                  <c:v>-0.11899947823985713</c:v>
                </c:pt>
                <c:pt idx="1680">
                  <c:v>-0.11779889745957917</c:v>
                </c:pt>
                <c:pt idx="1681">
                  <c:v>-0.1144999940879643</c:v>
                </c:pt>
                <c:pt idx="1682">
                  <c:v>-0.11400002594018588</c:v>
                </c:pt>
                <c:pt idx="1683">
                  <c:v>-0.11470049162016949</c:v>
                </c:pt>
                <c:pt idx="1684">
                  <c:v>-0.11579915867332602</c:v>
                </c:pt>
                <c:pt idx="1685">
                  <c:v>-0.11489915666606976</c:v>
                </c:pt>
                <c:pt idx="1686">
                  <c:v>-0.11319997253303882</c:v>
                </c:pt>
                <c:pt idx="1687">
                  <c:v>-0.11599997797020478</c:v>
                </c:pt>
                <c:pt idx="1688">
                  <c:v>-0.11190085344424006</c:v>
                </c:pt>
                <c:pt idx="1689">
                  <c:v>-0.11129953708586982</c:v>
                </c:pt>
                <c:pt idx="1690">
                  <c:v>-0.11209955911181169</c:v>
                </c:pt>
                <c:pt idx="1691">
                  <c:v>-0.11240001497208141</c:v>
                </c:pt>
                <c:pt idx="1692">
                  <c:v>-0.11480002107418841</c:v>
                </c:pt>
                <c:pt idx="1693">
                  <c:v>-0.12130045051162597</c:v>
                </c:pt>
                <c:pt idx="1694">
                  <c:v>-0.1259996915832744</c:v>
                </c:pt>
                <c:pt idx="1695">
                  <c:v>-0.12849914770049509</c:v>
                </c:pt>
                <c:pt idx="1696">
                  <c:v>-0.1306000231707003</c:v>
                </c:pt>
                <c:pt idx="1697">
                  <c:v>-0.13020000524556963</c:v>
                </c:pt>
                <c:pt idx="1698">
                  <c:v>-0.13130035543872509</c:v>
                </c:pt>
                <c:pt idx="1699">
                  <c:v>-0.13079972181731137</c:v>
                </c:pt>
                <c:pt idx="1700">
                  <c:v>-0.13399962835683255</c:v>
                </c:pt>
                <c:pt idx="1701">
                  <c:v>-0.1373000215535285</c:v>
                </c:pt>
                <c:pt idx="1702">
                  <c:v>-0.13460002327337861</c:v>
                </c:pt>
                <c:pt idx="1703">
                  <c:v>-0.13430090856854804</c:v>
                </c:pt>
                <c:pt idx="1704">
                  <c:v>-0.12979960136726731</c:v>
                </c:pt>
                <c:pt idx="1705">
                  <c:v>-0.12969915333087556</c:v>
                </c:pt>
                <c:pt idx="1706">
                  <c:v>-0.12740001220663544</c:v>
                </c:pt>
                <c:pt idx="1707">
                  <c:v>-0.12310002613230608</c:v>
                </c:pt>
                <c:pt idx="1708">
                  <c:v>-0.11930112275877036</c:v>
                </c:pt>
                <c:pt idx="1709">
                  <c:v>-0.11729947823914699</c:v>
                </c:pt>
                <c:pt idx="1710">
                  <c:v>-0.11639949350501411</c:v>
                </c:pt>
                <c:pt idx="1711">
                  <c:v>-0.11480001878226176</c:v>
                </c:pt>
                <c:pt idx="1712">
                  <c:v>-0.11960002794512548</c:v>
                </c:pt>
                <c:pt idx="1713">
                  <c:v>-0.12240021286561387</c:v>
                </c:pt>
                <c:pt idx="1714">
                  <c:v>-0.12449886159447487</c:v>
                </c:pt>
                <c:pt idx="1715">
                  <c:v>-0.12189954100176692</c:v>
                </c:pt>
                <c:pt idx="1716">
                  <c:v>-0.12480001344374614</c:v>
                </c:pt>
                <c:pt idx="1717">
                  <c:v>-0.12679999924148433</c:v>
                </c:pt>
                <c:pt idx="1718">
                  <c:v>-0.12490104303287808</c:v>
                </c:pt>
                <c:pt idx="1719">
                  <c:v>-0.12119944457663223</c:v>
                </c:pt>
                <c:pt idx="1720">
                  <c:v>-0.12129932403331622</c:v>
                </c:pt>
                <c:pt idx="1721">
                  <c:v>-0.12009998141002143</c:v>
                </c:pt>
                <c:pt idx="1722">
                  <c:v>-0.11759997568151448</c:v>
                </c:pt>
                <c:pt idx="1723">
                  <c:v>-0.11760062322719023</c:v>
                </c:pt>
                <c:pt idx="1724">
                  <c:v>-0.11509921407559887</c:v>
                </c:pt>
                <c:pt idx="1725">
                  <c:v>-0.11479933805094333</c:v>
                </c:pt>
                <c:pt idx="1726">
                  <c:v>-0.1121000120183453</c:v>
                </c:pt>
                <c:pt idx="1727">
                  <c:v>-0.11030001984181581</c:v>
                </c:pt>
                <c:pt idx="1728">
                  <c:v>-0.10840083570656134</c:v>
                </c:pt>
                <c:pt idx="1729">
                  <c:v>-0.10979910278547322</c:v>
                </c:pt>
                <c:pt idx="1730">
                  <c:v>-0.10679971647186903</c:v>
                </c:pt>
                <c:pt idx="1731">
                  <c:v>-0.1094000138255069</c:v>
                </c:pt>
                <c:pt idx="1732">
                  <c:v>-0.11159999590017833</c:v>
                </c:pt>
                <c:pt idx="1733">
                  <c:v>-0.11210050458612386</c:v>
                </c:pt>
                <c:pt idx="1734">
                  <c:v>-0.11279924173140898</c:v>
                </c:pt>
                <c:pt idx="1735">
                  <c:v>-0.1103992299103993</c:v>
                </c:pt>
                <c:pt idx="1736">
                  <c:v>-0.10929999293875881</c:v>
                </c:pt>
                <c:pt idx="1737">
                  <c:v>-0.10400000381923746</c:v>
                </c:pt>
                <c:pt idx="1738">
                  <c:v>-0.10190045967465267</c:v>
                </c:pt>
                <c:pt idx="1739">
                  <c:v>-0.10129904747009277</c:v>
                </c:pt>
                <c:pt idx="1740">
                  <c:v>-9.7999210738635156E-2</c:v>
                </c:pt>
                <c:pt idx="1741">
                  <c:v>-9.8100000192061998E-2</c:v>
                </c:pt>
                <c:pt idx="1742">
                  <c:v>-9.9099972438125405E-2</c:v>
                </c:pt>
                <c:pt idx="1743">
                  <c:v>-0.10550014753243886</c:v>
                </c:pt>
                <c:pt idx="1744">
                  <c:v>-0.10739961281069554</c:v>
                </c:pt>
                <c:pt idx="1745">
                  <c:v>-0.10950010862143245</c:v>
                </c:pt>
                <c:pt idx="1746">
                  <c:v>-0.11540002937545069</c:v>
                </c:pt>
                <c:pt idx="1747">
                  <c:v>-0.11890000161656644</c:v>
                </c:pt>
                <c:pt idx="1748">
                  <c:v>-0.11910048389108852</c:v>
                </c:pt>
                <c:pt idx="1749">
                  <c:v>-0.12299957628420088</c:v>
                </c:pt>
                <c:pt idx="1750">
                  <c:v>-0.12669940967316506</c:v>
                </c:pt>
                <c:pt idx="1751">
                  <c:v>-0.12989997120166663</c:v>
                </c:pt>
                <c:pt idx="1752">
                  <c:v>-0.13480001049174462</c:v>
                </c:pt>
                <c:pt idx="1753">
                  <c:v>-0.13200093203340657</c:v>
                </c:pt>
                <c:pt idx="1754">
                  <c:v>-0.12829930849693483</c:v>
                </c:pt>
                <c:pt idx="1755">
                  <c:v>-0.12579897899559001</c:v>
                </c:pt>
                <c:pt idx="1756">
                  <c:v>-0.12090002956392709</c:v>
                </c:pt>
                <c:pt idx="1757">
                  <c:v>-0.11999999808904249</c:v>
                </c:pt>
                <c:pt idx="1758">
                  <c:v>-0.12030054979550187</c:v>
                </c:pt>
                <c:pt idx="1759">
                  <c:v>-0.11789968691300601</c:v>
                </c:pt>
                <c:pt idx="1760">
                  <c:v>-0.12039927883597557</c:v>
                </c:pt>
                <c:pt idx="1761">
                  <c:v>-0.12080000562855275</c:v>
                </c:pt>
                <c:pt idx="1762">
                  <c:v>-0.11210002259758767</c:v>
                </c:pt>
                <c:pt idx="1763">
                  <c:v>-0.10980101356835803</c:v>
                </c:pt>
                <c:pt idx="1764">
                  <c:v>-0.1101994564087363</c:v>
                </c:pt>
                <c:pt idx="1765">
                  <c:v>-0.11149930944520747</c:v>
                </c:pt>
                <c:pt idx="1766">
                  <c:v>-0.11020001964789117</c:v>
                </c:pt>
                <c:pt idx="1767">
                  <c:v>-0.11309997968783136</c:v>
                </c:pt>
                <c:pt idx="1768">
                  <c:v>-0.11860000610613497</c:v>
                </c:pt>
                <c:pt idx="1769">
                  <c:v>-0.11809967117733322</c:v>
                </c:pt>
                <c:pt idx="1770">
                  <c:v>-0.11719966374221258</c:v>
                </c:pt>
                <c:pt idx="1771">
                  <c:v>-0.11990001392405247</c:v>
                </c:pt>
                <c:pt idx="1772">
                  <c:v>-0.123199989888235</c:v>
                </c:pt>
                <c:pt idx="1773">
                  <c:v>-0.12020062084047822</c:v>
                </c:pt>
                <c:pt idx="1774">
                  <c:v>-0.11939915276161628</c:v>
                </c:pt>
                <c:pt idx="1775">
                  <c:v>-0.11879986600979464</c:v>
                </c:pt>
                <c:pt idx="1776">
                  <c:v>-0.12300001468247501</c:v>
                </c:pt>
                <c:pt idx="1777">
                  <c:v>-0.12499999743158696</c:v>
                </c:pt>
                <c:pt idx="1778">
                  <c:v>-0.12550037403707393</c:v>
                </c:pt>
                <c:pt idx="1779">
                  <c:v>-0.12699973125563702</c:v>
                </c:pt>
                <c:pt idx="1780">
                  <c:v>-0.12829877690819558</c:v>
                </c:pt>
                <c:pt idx="1781">
                  <c:v>-0.12290002898953389</c:v>
                </c:pt>
                <c:pt idx="1782">
                  <c:v>-0.12120000801223796</c:v>
                </c:pt>
                <c:pt idx="1783">
                  <c:v>-0.12200015668349806</c:v>
                </c:pt>
                <c:pt idx="1784">
                  <c:v>-0.1240995863918215</c:v>
                </c:pt>
                <c:pt idx="1785">
                  <c:v>-0.1231000920306542</c:v>
                </c:pt>
                <c:pt idx="1786">
                  <c:v>-0.12350001278537093</c:v>
                </c:pt>
                <c:pt idx="1787">
                  <c:v>-0.12300000705727143</c:v>
                </c:pt>
                <c:pt idx="1788">
                  <c:v>-0.12390069084358402</c:v>
                </c:pt>
                <c:pt idx="1789">
                  <c:v>-0.12509954720007954</c:v>
                </c:pt>
                <c:pt idx="1790">
                  <c:v>-0.12469961561873788</c:v>
                </c:pt>
                <c:pt idx="1791">
                  <c:v>-0.12939998883666703</c:v>
                </c:pt>
                <c:pt idx="1792">
                  <c:v>-0.12740001054044114</c:v>
                </c:pt>
                <c:pt idx="1793">
                  <c:v>-0.12440042677189922</c:v>
                </c:pt>
                <c:pt idx="1794">
                  <c:v>-0.12379945177963236</c:v>
                </c:pt>
                <c:pt idx="1795">
                  <c:v>-0.12309956966055324</c:v>
                </c:pt>
                <c:pt idx="1796">
                  <c:v>-0.12500001230364433</c:v>
                </c:pt>
                <c:pt idx="1797">
                  <c:v>-0.12520000758377137</c:v>
                </c:pt>
                <c:pt idx="1798">
                  <c:v>-0.13270006041420856</c:v>
                </c:pt>
                <c:pt idx="1799">
                  <c:v>-0.13559900684776949</c:v>
                </c:pt>
                <c:pt idx="1800">
                  <c:v>-0.13249959717359161</c:v>
                </c:pt>
                <c:pt idx="1801">
                  <c:v>-0.13490000019373838</c:v>
                </c:pt>
                <c:pt idx="1802">
                  <c:v>-0.13530000596074387</c:v>
                </c:pt>
                <c:pt idx="1803">
                  <c:v>-0.13700001917459304</c:v>
                </c:pt>
                <c:pt idx="1804">
                  <c:v>-0.13199975233146688</c:v>
                </c:pt>
                <c:pt idx="1805">
                  <c:v>-0.13489917221158976</c:v>
                </c:pt>
                <c:pt idx="1806">
                  <c:v>-0.12990000467107166</c:v>
                </c:pt>
                <c:pt idx="1807">
                  <c:v>-0.1245999982857029</c:v>
                </c:pt>
                <c:pt idx="1808">
                  <c:v>-0.12080064244219102</c:v>
                </c:pt>
                <c:pt idx="1809">
                  <c:v>-0.12299966102000326</c:v>
                </c:pt>
                <c:pt idx="1810">
                  <c:v>-0.12429974298720481</c:v>
                </c:pt>
                <c:pt idx="1811">
                  <c:v>-0.12229999732517172</c:v>
                </c:pt>
                <c:pt idx="1812">
                  <c:v>-0.11789999870961765</c:v>
                </c:pt>
                <c:pt idx="1813">
                  <c:v>-0.11400069570663618</c:v>
                </c:pt>
                <c:pt idx="1814">
                  <c:v>-0.11579950294253649</c:v>
                </c:pt>
                <c:pt idx="1815">
                  <c:v>-0.11749974679696606</c:v>
                </c:pt>
                <c:pt idx="1816">
                  <c:v>-0.11950000114302384</c:v>
                </c:pt>
                <c:pt idx="1817">
                  <c:v>-0.11900001268077176</c:v>
                </c:pt>
                <c:pt idx="1818">
                  <c:v>-0.11980003910139203</c:v>
                </c:pt>
                <c:pt idx="1819">
                  <c:v>-0.12019978986063506</c:v>
                </c:pt>
                <c:pt idx="1820">
                  <c:v>-0.12249967674870277</c:v>
                </c:pt>
                <c:pt idx="1821">
                  <c:v>-0.12419999713893048</c:v>
                </c:pt>
                <c:pt idx="1822">
                  <c:v>-0.12409998598741367</c:v>
                </c:pt>
                <c:pt idx="1823">
                  <c:v>-0.1304002701290301</c:v>
                </c:pt>
                <c:pt idx="1824">
                  <c:v>-0.13449989524087869</c:v>
                </c:pt>
                <c:pt idx="1825">
                  <c:v>-0.14089963007427286</c:v>
                </c:pt>
                <c:pt idx="1826">
                  <c:v>-0.1416000066747074</c:v>
                </c:pt>
                <c:pt idx="1827">
                  <c:v>-0.1460999870323576</c:v>
                </c:pt>
                <c:pt idx="1828">
                  <c:v>-0.15090035043249372</c:v>
                </c:pt>
                <c:pt idx="1829">
                  <c:v>-0.14819945774797816</c:v>
                </c:pt>
                <c:pt idx="1830">
                  <c:v>-0.14819962200999726</c:v>
                </c:pt>
                <c:pt idx="1831">
                  <c:v>-0.1522000118275173</c:v>
                </c:pt>
                <c:pt idx="1832">
                  <c:v>-0.15309998812881531</c:v>
                </c:pt>
                <c:pt idx="1833">
                  <c:v>-0.15310043077624869</c:v>
                </c:pt>
                <c:pt idx="1834">
                  <c:v>-0.15569969554053387</c:v>
                </c:pt>
                <c:pt idx="1835">
                  <c:v>-0.15799978089489741</c:v>
                </c:pt>
                <c:pt idx="1836">
                  <c:v>-0.15950000882003224</c:v>
                </c:pt>
                <c:pt idx="1837">
                  <c:v>-0.15850001425860683</c:v>
                </c:pt>
                <c:pt idx="1838">
                  <c:v>-0.15430089955771109</c:v>
                </c:pt>
                <c:pt idx="1839">
                  <c:v>-0.1539998287189519</c:v>
                </c:pt>
                <c:pt idx="1840">
                  <c:v>-0.15519962959660916</c:v>
                </c:pt>
                <c:pt idx="1841">
                  <c:v>-0.15700000620563515</c:v>
                </c:pt>
                <c:pt idx="1842">
                  <c:v>-0.16039998993801419</c:v>
                </c:pt>
                <c:pt idx="1843">
                  <c:v>-0.16290040616877377</c:v>
                </c:pt>
                <c:pt idx="1844">
                  <c:v>-0.16209956631792011</c:v>
                </c:pt>
                <c:pt idx="1845">
                  <c:v>-0.16179938311688602</c:v>
                </c:pt>
                <c:pt idx="1846">
                  <c:v>-0.16240001406549709</c:v>
                </c:pt>
                <c:pt idx="1847">
                  <c:v>-0.16279998597747181</c:v>
                </c:pt>
                <c:pt idx="1848">
                  <c:v>-0.16459994635079056</c:v>
                </c:pt>
                <c:pt idx="1849">
                  <c:v>-0.16309987525892211</c:v>
                </c:pt>
                <c:pt idx="1850">
                  <c:v>-0.16669948749768082</c:v>
                </c:pt>
                <c:pt idx="1851">
                  <c:v>-0.16780001277948031</c:v>
                </c:pt>
                <c:pt idx="1852">
                  <c:v>-0.16549999517883407</c:v>
                </c:pt>
                <c:pt idx="1853">
                  <c:v>-0.16680034537421307</c:v>
                </c:pt>
                <c:pt idx="1854">
                  <c:v>-0.16899989428202389</c:v>
                </c:pt>
                <c:pt idx="1855">
                  <c:v>-0.17039940729591763</c:v>
                </c:pt>
                <c:pt idx="1856">
                  <c:v>-0.16979999862087425</c:v>
                </c:pt>
                <c:pt idx="1857">
                  <c:v>-0.17220001421082998</c:v>
                </c:pt>
                <c:pt idx="1858">
                  <c:v>-0.17699991836707341</c:v>
                </c:pt>
                <c:pt idx="1859">
                  <c:v>-0.1730990029827808</c:v>
                </c:pt>
                <c:pt idx="1860">
                  <c:v>-0.16790027875686064</c:v>
                </c:pt>
                <c:pt idx="1861">
                  <c:v>-0.17319999799656216</c:v>
                </c:pt>
                <c:pt idx="1862">
                  <c:v>-0.17590000748896273</c:v>
                </c:pt>
                <c:pt idx="1863">
                  <c:v>-0.18080003390787169</c:v>
                </c:pt>
                <c:pt idx="1864">
                  <c:v>-0.17819956555467797</c:v>
                </c:pt>
                <c:pt idx="1865">
                  <c:v>-0.18109941215516301</c:v>
                </c:pt>
                <c:pt idx="1866">
                  <c:v>-0.17900000348163303</c:v>
                </c:pt>
                <c:pt idx="1867">
                  <c:v>-0.18319998993683839</c:v>
                </c:pt>
                <c:pt idx="1868">
                  <c:v>-0.18599983143940335</c:v>
                </c:pt>
                <c:pt idx="1869">
                  <c:v>-0.18649989037658088</c:v>
                </c:pt>
                <c:pt idx="1870">
                  <c:v>-0.18599972782249097</c:v>
                </c:pt>
                <c:pt idx="1871">
                  <c:v>-0.18379999537137337</c:v>
                </c:pt>
                <c:pt idx="1872">
                  <c:v>-0.18599999776051845</c:v>
                </c:pt>
                <c:pt idx="1873">
                  <c:v>-0.19119990530452924</c:v>
                </c:pt>
                <c:pt idx="1874">
                  <c:v>-0.19169967265770538</c:v>
                </c:pt>
                <c:pt idx="1875">
                  <c:v>-0.19219957580207847</c:v>
                </c:pt>
                <c:pt idx="1876">
                  <c:v>-0.19080000524991192</c:v>
                </c:pt>
                <c:pt idx="1877">
                  <c:v>-0.19040001101529924</c:v>
                </c:pt>
                <c:pt idx="1878">
                  <c:v>-0.1940002917763195</c:v>
                </c:pt>
                <c:pt idx="1879">
                  <c:v>-0.19609982409747317</c:v>
                </c:pt>
                <c:pt idx="1880">
                  <c:v>-0.20129990978603018</c:v>
                </c:pt>
                <c:pt idx="1881">
                  <c:v>-0.20470000562636415</c:v>
                </c:pt>
                <c:pt idx="1882">
                  <c:v>-0.2033000009105308</c:v>
                </c:pt>
                <c:pt idx="1883">
                  <c:v>-0.20220046997565078</c:v>
                </c:pt>
                <c:pt idx="1884">
                  <c:v>-0.20199989934189944</c:v>
                </c:pt>
                <c:pt idx="1885">
                  <c:v>-0.20469930634862976</c:v>
                </c:pt>
                <c:pt idx="1886">
                  <c:v>-0.20190000333968783</c:v>
                </c:pt>
                <c:pt idx="1887">
                  <c:v>-0.20440000267262803</c:v>
                </c:pt>
                <c:pt idx="1888">
                  <c:v>-0.20310067325044656</c:v>
                </c:pt>
                <c:pt idx="1889">
                  <c:v>-0.19729989468760323</c:v>
                </c:pt>
                <c:pt idx="1890">
                  <c:v>-0.19929954011604423</c:v>
                </c:pt>
                <c:pt idx="1891">
                  <c:v>-0.20239999597833958</c:v>
                </c:pt>
                <c:pt idx="1892">
                  <c:v>-0.20379999869328458</c:v>
                </c:pt>
                <c:pt idx="1893">
                  <c:v>-0.20470048095739912</c:v>
                </c:pt>
                <c:pt idx="1894">
                  <c:v>-0.20599933798075654</c:v>
                </c:pt>
                <c:pt idx="1895">
                  <c:v>-0.20729936950374395</c:v>
                </c:pt>
                <c:pt idx="1896">
                  <c:v>-0.20510000045032939</c:v>
                </c:pt>
                <c:pt idx="1897">
                  <c:v>-0.20070000522537157</c:v>
                </c:pt>
                <c:pt idx="1898">
                  <c:v>-0.20020060806564288</c:v>
                </c:pt>
                <c:pt idx="1899">
                  <c:v>-0.20439984843687853</c:v>
                </c:pt>
                <c:pt idx="1900">
                  <c:v>-0.2053997421025997</c:v>
                </c:pt>
                <c:pt idx="1901">
                  <c:v>-0.20879999644967029</c:v>
                </c:pt>
                <c:pt idx="1902">
                  <c:v>-0.20740000018849969</c:v>
                </c:pt>
                <c:pt idx="1903">
                  <c:v>-0.20510081775864819</c:v>
                </c:pt>
                <c:pt idx="1904">
                  <c:v>-0.20459982142347144</c:v>
                </c:pt>
                <c:pt idx="1905">
                  <c:v>-0.20709972660552012</c:v>
                </c:pt>
                <c:pt idx="1906">
                  <c:v>-0.20949999416188803</c:v>
                </c:pt>
                <c:pt idx="1907">
                  <c:v>-0.21010000500245951</c:v>
                </c:pt>
                <c:pt idx="1908">
                  <c:v>-0.20540080935461447</c:v>
                </c:pt>
                <c:pt idx="1909">
                  <c:v>-0.2013002594030695</c:v>
                </c:pt>
                <c:pt idx="1910">
                  <c:v>-0.20589933449809905</c:v>
                </c:pt>
                <c:pt idx="1911">
                  <c:v>-0.20390000507904915</c:v>
                </c:pt>
                <c:pt idx="1912">
                  <c:v>-0.20720000474830158</c:v>
                </c:pt>
                <c:pt idx="1913">
                  <c:v>-0.20890044739644509</c:v>
                </c:pt>
                <c:pt idx="1914">
                  <c:v>-0.20789937180961715</c:v>
                </c:pt>
                <c:pt idx="1915">
                  <c:v>-0.20809961533814203</c:v>
                </c:pt>
                <c:pt idx="1916">
                  <c:v>-0.21090000514959684</c:v>
                </c:pt>
                <c:pt idx="1917">
                  <c:v>-0.21360000515414868</c:v>
                </c:pt>
                <c:pt idx="1918">
                  <c:v>-0.21370047421805793</c:v>
                </c:pt>
                <c:pt idx="1919">
                  <c:v>-0.20739959473576164</c:v>
                </c:pt>
                <c:pt idx="1920">
                  <c:v>-0.2058999513683375</c:v>
                </c:pt>
                <c:pt idx="1921">
                  <c:v>-0.20670000588870607</c:v>
                </c:pt>
                <c:pt idx="1922">
                  <c:v>-0.20270000185701065</c:v>
                </c:pt>
                <c:pt idx="1923">
                  <c:v>-0.19950063280703034</c:v>
                </c:pt>
                <c:pt idx="1924">
                  <c:v>-0.19479926836356753</c:v>
                </c:pt>
                <c:pt idx="1925">
                  <c:v>-0.19199984276201576</c:v>
                </c:pt>
                <c:pt idx="1926">
                  <c:v>-0.19330000464833574</c:v>
                </c:pt>
                <c:pt idx="1927">
                  <c:v>-0.19350000670237932</c:v>
                </c:pt>
                <c:pt idx="1928">
                  <c:v>-0.19090059633163037</c:v>
                </c:pt>
                <c:pt idx="1929">
                  <c:v>-0.1902994963893434</c:v>
                </c:pt>
                <c:pt idx="1930">
                  <c:v>-0.189299664045393</c:v>
                </c:pt>
                <c:pt idx="1931">
                  <c:v>-0.19139999932667706</c:v>
                </c:pt>
                <c:pt idx="1932">
                  <c:v>-0.19380000307864975</c:v>
                </c:pt>
                <c:pt idx="1933">
                  <c:v>-0.1902007810131181</c:v>
                </c:pt>
                <c:pt idx="1934">
                  <c:v>-0.18619937254698016</c:v>
                </c:pt>
                <c:pt idx="1935">
                  <c:v>-0.18649945215292973</c:v>
                </c:pt>
                <c:pt idx="1936">
                  <c:v>-0.18810000216035405</c:v>
                </c:pt>
                <c:pt idx="1937">
                  <c:v>-0.18620000185183017</c:v>
                </c:pt>
                <c:pt idx="1938">
                  <c:v>-0.18650091355812037</c:v>
                </c:pt>
                <c:pt idx="1939">
                  <c:v>-0.18849949558352819</c:v>
                </c:pt>
                <c:pt idx="1940">
                  <c:v>-0.18719937265996123</c:v>
                </c:pt>
                <c:pt idx="1941">
                  <c:v>-0.18380000361503335</c:v>
                </c:pt>
                <c:pt idx="1942">
                  <c:v>-0.18340000092575792</c:v>
                </c:pt>
                <c:pt idx="1943">
                  <c:v>-0.18350027593260165</c:v>
                </c:pt>
                <c:pt idx="1944">
                  <c:v>-0.18449961792794056</c:v>
                </c:pt>
                <c:pt idx="1945">
                  <c:v>-0.18329954580258345</c:v>
                </c:pt>
                <c:pt idx="1946">
                  <c:v>-0.18240000165678794</c:v>
                </c:pt>
                <c:pt idx="1947">
                  <c:v>-0.18310000370547641</c:v>
                </c:pt>
                <c:pt idx="1948">
                  <c:v>-0.18370031833910616</c:v>
                </c:pt>
                <c:pt idx="1949">
                  <c:v>-0.18439967928861734</c:v>
                </c:pt>
                <c:pt idx="1950">
                  <c:v>-0.18509947982965969</c:v>
                </c:pt>
                <c:pt idx="1951">
                  <c:v>-0.18399999970279168</c:v>
                </c:pt>
                <c:pt idx="1952">
                  <c:v>-0.1825999983411748</c:v>
                </c:pt>
                <c:pt idx="1953">
                  <c:v>-0.17970059542858507</c:v>
                </c:pt>
                <c:pt idx="1954">
                  <c:v>-0.18029929769545561</c:v>
                </c:pt>
                <c:pt idx="1955">
                  <c:v>-0.17849967803340405</c:v>
                </c:pt>
                <c:pt idx="1956">
                  <c:v>-0.17710000011720695</c:v>
                </c:pt>
                <c:pt idx="1957">
                  <c:v>-0.17829999978857813</c:v>
                </c:pt>
                <c:pt idx="1958">
                  <c:v>-0.18390002992964583</c:v>
                </c:pt>
                <c:pt idx="1959">
                  <c:v>-0.18189934279507725</c:v>
                </c:pt>
                <c:pt idx="1960">
                  <c:v>-0.18099914707272546</c:v>
                </c:pt>
                <c:pt idx="1961">
                  <c:v>-0.17970000037166756</c:v>
                </c:pt>
                <c:pt idx="1962">
                  <c:v>-0.17710000090301037</c:v>
                </c:pt>
                <c:pt idx="1963">
                  <c:v>-0.17490059425472282</c:v>
                </c:pt>
                <c:pt idx="1964">
                  <c:v>-0.17619920591823757</c:v>
                </c:pt>
                <c:pt idx="1965">
                  <c:v>-0.17239934420649661</c:v>
                </c:pt>
                <c:pt idx="1966">
                  <c:v>-0.16790000018227147</c:v>
                </c:pt>
                <c:pt idx="1967">
                  <c:v>-0.16759999992791563</c:v>
                </c:pt>
                <c:pt idx="1968">
                  <c:v>-0.16430108324129833</c:v>
                </c:pt>
                <c:pt idx="1969">
                  <c:v>-0.16589977135299705</c:v>
                </c:pt>
                <c:pt idx="1970">
                  <c:v>-0.16859943583403947</c:v>
                </c:pt>
                <c:pt idx="1971">
                  <c:v>-0.1679999999832944</c:v>
                </c:pt>
                <c:pt idx="1972">
                  <c:v>-0.17050000016024569</c:v>
                </c:pt>
                <c:pt idx="1973">
                  <c:v>-0.16720059444924118</c:v>
                </c:pt>
                <c:pt idx="1974">
                  <c:v>-0.16469945130666019</c:v>
                </c:pt>
                <c:pt idx="1975">
                  <c:v>-0.16419960271014133</c:v>
                </c:pt>
                <c:pt idx="1976">
                  <c:v>-0.16420000013749814</c:v>
                </c:pt>
                <c:pt idx="1977">
                  <c:v>-0.16429999931278871</c:v>
                </c:pt>
                <c:pt idx="1978">
                  <c:v>-0.15810122176480945</c:v>
                </c:pt>
                <c:pt idx="1979">
                  <c:v>-0.15369949629530311</c:v>
                </c:pt>
                <c:pt idx="1980">
                  <c:v>-0.15469964905059896</c:v>
                </c:pt>
                <c:pt idx="1981">
                  <c:v>-0.15400000126828672</c:v>
                </c:pt>
                <c:pt idx="1982">
                  <c:v>-0.15600000161794014</c:v>
                </c:pt>
                <c:pt idx="1983">
                  <c:v>-0.15720018246793188</c:v>
                </c:pt>
                <c:pt idx="1984">
                  <c:v>-0.15319969447591575</c:v>
                </c:pt>
                <c:pt idx="1985">
                  <c:v>-0.15379978728014976</c:v>
                </c:pt>
                <c:pt idx="1986">
                  <c:v>-0.1559999982782756</c:v>
                </c:pt>
                <c:pt idx="1987">
                  <c:v>-0.15269999830343295</c:v>
                </c:pt>
                <c:pt idx="1988">
                  <c:v>-0.15220038439292694</c:v>
                </c:pt>
                <c:pt idx="1989">
                  <c:v>-0.15109987878531683</c:v>
                </c:pt>
                <c:pt idx="1990">
                  <c:v>-0.14919988014298724</c:v>
                </c:pt>
                <c:pt idx="1991">
                  <c:v>-0.15290000071399845</c:v>
                </c:pt>
                <c:pt idx="1992">
                  <c:v>-0.1504999990502256</c:v>
                </c:pt>
                <c:pt idx="1993">
                  <c:v>-0.1474008843433694</c:v>
                </c:pt>
                <c:pt idx="1994">
                  <c:v>-0.1460000455044792</c:v>
                </c:pt>
                <c:pt idx="1995">
                  <c:v>-0.14879978981480235</c:v>
                </c:pt>
                <c:pt idx="1996">
                  <c:v>-0.15129999708005926</c:v>
                </c:pt>
                <c:pt idx="1997">
                  <c:v>-0.15179999843530823</c:v>
                </c:pt>
                <c:pt idx="1998">
                  <c:v>-0.15729989107785514</c:v>
                </c:pt>
                <c:pt idx="1999">
                  <c:v>-0.15529920496192062</c:v>
                </c:pt>
                <c:pt idx="2000">
                  <c:v>-0.150199616124155</c:v>
                </c:pt>
                <c:pt idx="2001">
                  <c:v>-0.15169999848876614</c:v>
                </c:pt>
                <c:pt idx="2002">
                  <c:v>-0.1500999968193355</c:v>
                </c:pt>
                <c:pt idx="2003">
                  <c:v>-0.14720058069360675</c:v>
                </c:pt>
                <c:pt idx="2004">
                  <c:v>-0.14589936051925179</c:v>
                </c:pt>
                <c:pt idx="2005">
                  <c:v>-0.14309951293398626</c:v>
                </c:pt>
                <c:pt idx="2006">
                  <c:v>-0.14230000266252318</c:v>
                </c:pt>
                <c:pt idx="2007">
                  <c:v>-0.14310000131081324</c:v>
                </c:pt>
                <c:pt idx="2008">
                  <c:v>-0.1440004571704776</c:v>
                </c:pt>
                <c:pt idx="2009">
                  <c:v>-0.1446993304634816</c:v>
                </c:pt>
                <c:pt idx="2010">
                  <c:v>-0.14159930813184474</c:v>
                </c:pt>
                <c:pt idx="2011">
                  <c:v>-0.14100000682083191</c:v>
                </c:pt>
                <c:pt idx="2012">
                  <c:v>-0.14049999565759208</c:v>
                </c:pt>
                <c:pt idx="2013">
                  <c:v>-0.13910081491485471</c:v>
                </c:pt>
                <c:pt idx="2014">
                  <c:v>-0.13399918868526584</c:v>
                </c:pt>
                <c:pt idx="2015">
                  <c:v>-0.13049930759007111</c:v>
                </c:pt>
                <c:pt idx="2016">
                  <c:v>-0.12960000627208501</c:v>
                </c:pt>
                <c:pt idx="2017">
                  <c:v>-0.12900000662921229</c:v>
                </c:pt>
                <c:pt idx="2018">
                  <c:v>-0.1255007432482671</c:v>
                </c:pt>
                <c:pt idx="2019">
                  <c:v>-0.1218998959302553</c:v>
                </c:pt>
                <c:pt idx="2020">
                  <c:v>-0.12419951155607123</c:v>
                </c:pt>
                <c:pt idx="2021">
                  <c:v>-0.12329999382200185</c:v>
                </c:pt>
                <c:pt idx="2022">
                  <c:v>-0.12680000534601277</c:v>
                </c:pt>
                <c:pt idx="2023">
                  <c:v>-0.12540074195567286</c:v>
                </c:pt>
                <c:pt idx="2024">
                  <c:v>-0.12880001588200685</c:v>
                </c:pt>
                <c:pt idx="2025">
                  <c:v>-0.13189997286826838</c:v>
                </c:pt>
                <c:pt idx="2026">
                  <c:v>-0.13419999928737525</c:v>
                </c:pt>
                <c:pt idx="2027">
                  <c:v>-0.13610000402695732</c:v>
                </c:pt>
                <c:pt idx="2028">
                  <c:v>-0.13380040536139859</c:v>
                </c:pt>
                <c:pt idx="2029">
                  <c:v>-0.1381994492985541</c:v>
                </c:pt>
                <c:pt idx="2030">
                  <c:v>-0.13939946286700433</c:v>
                </c:pt>
                <c:pt idx="2031">
                  <c:v>-0.13879999966593459</c:v>
                </c:pt>
                <c:pt idx="2032">
                  <c:v>-0.137699998995231</c:v>
                </c:pt>
                <c:pt idx="2033">
                  <c:v>-0.13610038881597575</c:v>
                </c:pt>
                <c:pt idx="2034">
                  <c:v>-0.13609957401786232</c:v>
                </c:pt>
                <c:pt idx="2035">
                  <c:v>-0.13909966073697433</c:v>
                </c:pt>
                <c:pt idx="2036">
                  <c:v>-0.13849999602098251</c:v>
                </c:pt>
                <c:pt idx="2037">
                  <c:v>-0.13930000348045724</c:v>
                </c:pt>
                <c:pt idx="2038">
                  <c:v>-0.14070036518387496</c:v>
                </c:pt>
                <c:pt idx="2039">
                  <c:v>-0.14519982805359177</c:v>
                </c:pt>
                <c:pt idx="2040">
                  <c:v>-0.14859989884280367</c:v>
                </c:pt>
                <c:pt idx="2041">
                  <c:v>-0.14960000619612401</c:v>
                </c:pt>
                <c:pt idx="2042">
                  <c:v>-0.15070000655396143</c:v>
                </c:pt>
                <c:pt idx="2043">
                  <c:v>-0.15170064902486047</c:v>
                </c:pt>
                <c:pt idx="2044">
                  <c:v>-0.15199983592174249</c:v>
                </c:pt>
                <c:pt idx="2045">
                  <c:v>-0.15409922125400044</c:v>
                </c:pt>
                <c:pt idx="2046">
                  <c:v>-0.1518999991894816</c:v>
                </c:pt>
                <c:pt idx="2047">
                  <c:v>-0.15330000360700069</c:v>
                </c:pt>
                <c:pt idx="2048">
                  <c:v>-0.15480013737396803</c:v>
                </c:pt>
                <c:pt idx="2049">
                  <c:v>-0.15329971439496148</c:v>
                </c:pt>
                <c:pt idx="2050">
                  <c:v>-0.1520995481259888</c:v>
                </c:pt>
                <c:pt idx="2051">
                  <c:v>-0.15250000398373231</c:v>
                </c:pt>
                <c:pt idx="2052">
                  <c:v>-0.15099999926314922</c:v>
                </c:pt>
                <c:pt idx="2053">
                  <c:v>-0.15280064341641264</c:v>
                </c:pt>
                <c:pt idx="2054">
                  <c:v>-0.15590019774390385</c:v>
                </c:pt>
                <c:pt idx="2055">
                  <c:v>-0.1595990425630589</c:v>
                </c:pt>
                <c:pt idx="2056">
                  <c:v>-0.1545999938971363</c:v>
                </c:pt>
                <c:pt idx="2057">
                  <c:v>-0.15140000543760834</c:v>
                </c:pt>
                <c:pt idx="2058">
                  <c:v>-0.15090023336233571</c:v>
                </c:pt>
                <c:pt idx="2059">
                  <c:v>-0.14899963326752186</c:v>
                </c:pt>
                <c:pt idx="2060">
                  <c:v>-0.15059941382787656</c:v>
                </c:pt>
                <c:pt idx="2061">
                  <c:v>-0.15090000515192514</c:v>
                </c:pt>
                <c:pt idx="2062">
                  <c:v>-0.14689998688845662</c:v>
                </c:pt>
                <c:pt idx="2063">
                  <c:v>-0.14920025783067103</c:v>
                </c:pt>
                <c:pt idx="2064">
                  <c:v>-0.14799937629868509</c:v>
                </c:pt>
                <c:pt idx="2065">
                  <c:v>-0.14629982843325706</c:v>
                </c:pt>
                <c:pt idx="2066">
                  <c:v>-0.14690000352857169</c:v>
                </c:pt>
                <c:pt idx="2067">
                  <c:v>-0.15160000386822503</c:v>
                </c:pt>
                <c:pt idx="2068">
                  <c:v>-0.14980064801784465</c:v>
                </c:pt>
                <c:pt idx="2069">
                  <c:v>-0.1485998494681553</c:v>
                </c:pt>
                <c:pt idx="2070">
                  <c:v>-0.14739970012306003</c:v>
                </c:pt>
                <c:pt idx="2071">
                  <c:v>-0.14540001068235142</c:v>
                </c:pt>
                <c:pt idx="2072">
                  <c:v>-0.14520000085758511</c:v>
                </c:pt>
                <c:pt idx="2073">
                  <c:v>-0.14250028162496164</c:v>
                </c:pt>
                <c:pt idx="2074">
                  <c:v>-0.142299906736298</c:v>
                </c:pt>
                <c:pt idx="2075">
                  <c:v>-0.14989980716927676</c:v>
                </c:pt>
                <c:pt idx="2076">
                  <c:v>-0.1505999954752042</c:v>
                </c:pt>
                <c:pt idx="2077">
                  <c:v>-0.15470001273206435</c:v>
                </c:pt>
                <c:pt idx="2078">
                  <c:v>-0.15470024065871257</c:v>
                </c:pt>
                <c:pt idx="2079">
                  <c:v>-0.15869933338399278</c:v>
                </c:pt>
                <c:pt idx="2080">
                  <c:v>-0.15699948410474462</c:v>
                </c:pt>
                <c:pt idx="2081">
                  <c:v>-0.15649999279412441</c:v>
                </c:pt>
                <c:pt idx="2082">
                  <c:v>-0.15730000500479946</c:v>
                </c:pt>
                <c:pt idx="2083">
                  <c:v>-0.15630039482493885</c:v>
                </c:pt>
                <c:pt idx="2084">
                  <c:v>-0.15379964976455085</c:v>
                </c:pt>
                <c:pt idx="2085">
                  <c:v>-0.15159913568641059</c:v>
                </c:pt>
                <c:pt idx="2086">
                  <c:v>-0.14510000777227106</c:v>
                </c:pt>
                <c:pt idx="2087">
                  <c:v>-0.14240000338759273</c:v>
                </c:pt>
                <c:pt idx="2088">
                  <c:v>-0.1433004064092529</c:v>
                </c:pt>
                <c:pt idx="2089">
                  <c:v>-0.14219949812832056</c:v>
                </c:pt>
                <c:pt idx="2090">
                  <c:v>-0.1404999638107256</c:v>
                </c:pt>
                <c:pt idx="2091">
                  <c:v>-0.1422000034363009</c:v>
                </c:pt>
                <c:pt idx="2092">
                  <c:v>-0.14469999328139238</c:v>
                </c:pt>
                <c:pt idx="2093">
                  <c:v>-0.14310066385223763</c:v>
                </c:pt>
                <c:pt idx="2094">
                  <c:v>-0.13719975424464792</c:v>
                </c:pt>
                <c:pt idx="2095">
                  <c:v>-0.13539939933252754</c:v>
                </c:pt>
                <c:pt idx="2096">
                  <c:v>-0.13240000386576867</c:v>
                </c:pt>
                <c:pt idx="2097">
                  <c:v>-0.13419999575853581</c:v>
                </c:pt>
                <c:pt idx="2098">
                  <c:v>-0.13170085463207215</c:v>
                </c:pt>
                <c:pt idx="2099">
                  <c:v>-0.12749925685056951</c:v>
                </c:pt>
                <c:pt idx="2100">
                  <c:v>-0.12609975504892645</c:v>
                </c:pt>
                <c:pt idx="2101">
                  <c:v>-0.12619999618618749</c:v>
                </c:pt>
                <c:pt idx="2102">
                  <c:v>-0.13110000872984529</c:v>
                </c:pt>
                <c:pt idx="2103">
                  <c:v>-0.13160043816606048</c:v>
                </c:pt>
                <c:pt idx="2104">
                  <c:v>-0.13029997353442013</c:v>
                </c:pt>
                <c:pt idx="2105">
                  <c:v>-0.13309918207960436</c:v>
                </c:pt>
                <c:pt idx="2106">
                  <c:v>-0.13320001454121666</c:v>
                </c:pt>
                <c:pt idx="2107">
                  <c:v>-0.13429998746141791</c:v>
                </c:pt>
                <c:pt idx="2108">
                  <c:v>-0.13470057878294028</c:v>
                </c:pt>
                <c:pt idx="2109">
                  <c:v>-0.13369946155580692</c:v>
                </c:pt>
                <c:pt idx="2110">
                  <c:v>-0.13489946022309596</c:v>
                </c:pt>
                <c:pt idx="2111">
                  <c:v>-0.13609999532491202</c:v>
                </c:pt>
                <c:pt idx="2112">
                  <c:v>-0.1356000038140337</c:v>
                </c:pt>
                <c:pt idx="2113">
                  <c:v>-0.13320067439053673</c:v>
                </c:pt>
                <c:pt idx="2114">
                  <c:v>-0.13189990258251783</c:v>
                </c:pt>
                <c:pt idx="2115">
                  <c:v>-0.13269939899328165</c:v>
                </c:pt>
                <c:pt idx="2116">
                  <c:v>-0.13219998693966772</c:v>
                </c:pt>
                <c:pt idx="2117">
                  <c:v>-0.13430000657535857</c:v>
                </c:pt>
                <c:pt idx="2118">
                  <c:v>-0.1333006639542873</c:v>
                </c:pt>
                <c:pt idx="2119">
                  <c:v>-0.12999932051025098</c:v>
                </c:pt>
                <c:pt idx="2120">
                  <c:v>-0.12939955725596519</c:v>
                </c:pt>
                <c:pt idx="2121">
                  <c:v>-0.12759999990521464</c:v>
                </c:pt>
                <c:pt idx="2122">
                  <c:v>-0.13109998669824563</c:v>
                </c:pt>
                <c:pt idx="2123">
                  <c:v>-0.1331000957507058</c:v>
                </c:pt>
                <c:pt idx="2124">
                  <c:v>-0.13369964194134809</c:v>
                </c:pt>
                <c:pt idx="2125">
                  <c:v>-0.13419991593400482</c:v>
                </c:pt>
                <c:pt idx="2126">
                  <c:v>-0.13510001177928643</c:v>
                </c:pt>
                <c:pt idx="2127">
                  <c:v>-0.13140000300336396</c:v>
                </c:pt>
                <c:pt idx="2128">
                  <c:v>-0.12650098075391725</c:v>
                </c:pt>
                <c:pt idx="2129">
                  <c:v>-0.12719962272967678</c:v>
                </c:pt>
                <c:pt idx="2130">
                  <c:v>-0.12689935688831611</c:v>
                </c:pt>
                <c:pt idx="2131">
                  <c:v>-0.12360001425986411</c:v>
                </c:pt>
                <c:pt idx="2132">
                  <c:v>-0.12559999328368576</c:v>
                </c:pt>
                <c:pt idx="2133">
                  <c:v>-0.12720057139813434</c:v>
                </c:pt>
                <c:pt idx="2134">
                  <c:v>-0.13149931225780165</c:v>
                </c:pt>
                <c:pt idx="2135">
                  <c:v>-0.13089931058493676</c:v>
                </c:pt>
                <c:pt idx="2136">
                  <c:v>-0.12400000758498209</c:v>
                </c:pt>
                <c:pt idx="2137">
                  <c:v>-0.122300009636092</c:v>
                </c:pt>
                <c:pt idx="2138">
                  <c:v>-0.12100054474285571</c:v>
                </c:pt>
                <c:pt idx="2139">
                  <c:v>-0.12229969267355045</c:v>
                </c:pt>
                <c:pt idx="2140">
                  <c:v>-0.12439986743993359</c:v>
                </c:pt>
                <c:pt idx="2141">
                  <c:v>-0.12659998631716007</c:v>
                </c:pt>
                <c:pt idx="2142">
                  <c:v>-0.12609999580308795</c:v>
                </c:pt>
                <c:pt idx="2143">
                  <c:v>-0.12629991655558115</c:v>
                </c:pt>
                <c:pt idx="2144">
                  <c:v>-0.12289912309643114</c:v>
                </c:pt>
                <c:pt idx="2145">
                  <c:v>-0.12009978656715248</c:v>
                </c:pt>
                <c:pt idx="2146">
                  <c:v>-0.1229000012826873</c:v>
                </c:pt>
                <c:pt idx="2147">
                  <c:v>-0.12680000128602842</c:v>
                </c:pt>
                <c:pt idx="2148">
                  <c:v>-0.13060016317467671</c:v>
                </c:pt>
                <c:pt idx="2149">
                  <c:v>-0.13229959015734494</c:v>
                </c:pt>
                <c:pt idx="2150">
                  <c:v>-0.1324996951589128</c:v>
                </c:pt>
                <c:pt idx="2151">
                  <c:v>-0.13509998912923038</c:v>
                </c:pt>
                <c:pt idx="2152">
                  <c:v>-0.13440000472473912</c:v>
                </c:pt>
                <c:pt idx="2153">
                  <c:v>-0.13290070171933621</c:v>
                </c:pt>
                <c:pt idx="2154">
                  <c:v>-0.13430012093158439</c:v>
                </c:pt>
                <c:pt idx="2155">
                  <c:v>-0.1402994954114547</c:v>
                </c:pt>
                <c:pt idx="2156">
                  <c:v>-0.14079997768567409</c:v>
                </c:pt>
                <c:pt idx="2157">
                  <c:v>-0.14530000476952409</c:v>
                </c:pt>
                <c:pt idx="2158">
                  <c:v>-0.14499988250463502</c:v>
                </c:pt>
                <c:pt idx="2159">
                  <c:v>-0.14539940194663359</c:v>
                </c:pt>
                <c:pt idx="2160">
                  <c:v>-0.14509970846120268</c:v>
                </c:pt>
                <c:pt idx="2161">
                  <c:v>-0.14700000581797212</c:v>
                </c:pt>
                <c:pt idx="2162">
                  <c:v>-0.1432000271815923</c:v>
                </c:pt>
                <c:pt idx="2163">
                  <c:v>-0.13670084304612828</c:v>
                </c:pt>
                <c:pt idx="2164">
                  <c:v>-0.13439965638826834</c:v>
                </c:pt>
                <c:pt idx="2165">
                  <c:v>-0.13379958934820024</c:v>
                </c:pt>
                <c:pt idx="2166">
                  <c:v>-0.1330000089656096</c:v>
                </c:pt>
                <c:pt idx="2167">
                  <c:v>-0.13620002556126565</c:v>
                </c:pt>
                <c:pt idx="2168">
                  <c:v>-0.13640031614340842</c:v>
                </c:pt>
                <c:pt idx="2169">
                  <c:v>-0.13389966221438954</c:v>
                </c:pt>
                <c:pt idx="2170">
                  <c:v>-0.1331998765890603</c:v>
                </c:pt>
                <c:pt idx="2171">
                  <c:v>-0.13290000868437346</c:v>
                </c:pt>
                <c:pt idx="2172">
                  <c:v>-0.13039999752072617</c:v>
                </c:pt>
                <c:pt idx="2173">
                  <c:v>-0.13290014619997237</c:v>
                </c:pt>
                <c:pt idx="2174">
                  <c:v>-0.13369938421237748</c:v>
                </c:pt>
                <c:pt idx="2175">
                  <c:v>-0.1332992999086855</c:v>
                </c:pt>
                <c:pt idx="2176">
                  <c:v>-0.12990001011348795</c:v>
                </c:pt>
                <c:pt idx="2177">
                  <c:v>-0.13330000638961792</c:v>
                </c:pt>
                <c:pt idx="2178">
                  <c:v>-0.13370013847452356</c:v>
                </c:pt>
                <c:pt idx="2179">
                  <c:v>-0.13339990921667777</c:v>
                </c:pt>
                <c:pt idx="2180">
                  <c:v>-0.13429946861288045</c:v>
                </c:pt>
                <c:pt idx="2181">
                  <c:v>-0.13599997730489122</c:v>
                </c:pt>
                <c:pt idx="2182">
                  <c:v>-0.13880001592769986</c:v>
                </c:pt>
                <c:pt idx="2183">
                  <c:v>-0.13920064688136335</c:v>
                </c:pt>
                <c:pt idx="2184">
                  <c:v>-0.13599916830571601</c:v>
                </c:pt>
                <c:pt idx="2185">
                  <c:v>-0.13379944772896124</c:v>
                </c:pt>
                <c:pt idx="2186">
                  <c:v>-0.13560002584563335</c:v>
                </c:pt>
                <c:pt idx="2187">
                  <c:v>-0.13600001706799958</c:v>
                </c:pt>
                <c:pt idx="2188">
                  <c:v>-0.13660045633878326</c:v>
                </c:pt>
                <c:pt idx="2189">
                  <c:v>-0.13659912777075078</c:v>
                </c:pt>
                <c:pt idx="2190">
                  <c:v>-0.13609945021016756</c:v>
                </c:pt>
                <c:pt idx="2191">
                  <c:v>-0.13880002832593163</c:v>
                </c:pt>
                <c:pt idx="2192">
                  <c:v>-0.13840000973141287</c:v>
                </c:pt>
                <c:pt idx="2193">
                  <c:v>-0.13670071992964949</c:v>
                </c:pt>
                <c:pt idx="2194">
                  <c:v>-0.13319905882235616</c:v>
                </c:pt>
                <c:pt idx="2195">
                  <c:v>-0.12959957971906988</c:v>
                </c:pt>
                <c:pt idx="2196">
                  <c:v>-0.13159998273476958</c:v>
                </c:pt>
                <c:pt idx="2197">
                  <c:v>-0.1327999912246014</c:v>
                </c:pt>
                <c:pt idx="2198">
                  <c:v>-0.13450039424787974</c:v>
                </c:pt>
                <c:pt idx="2199">
                  <c:v>-0.13199915036966559</c:v>
                </c:pt>
                <c:pt idx="2200">
                  <c:v>-0.13089919137564721</c:v>
                </c:pt>
                <c:pt idx="2201">
                  <c:v>-0.12759998083492974</c:v>
                </c:pt>
                <c:pt idx="2202">
                  <c:v>-0.12780002183717443</c:v>
                </c:pt>
                <c:pt idx="2203">
                  <c:v>-0.12710091695771553</c:v>
                </c:pt>
                <c:pt idx="2204">
                  <c:v>-0.12129966564680217</c:v>
                </c:pt>
                <c:pt idx="2205">
                  <c:v>-0.12479988002451137</c:v>
                </c:pt>
                <c:pt idx="2206">
                  <c:v>-0.12410000228555873</c:v>
                </c:pt>
                <c:pt idx="2207">
                  <c:v>-0.1280000267070136</c:v>
                </c:pt>
                <c:pt idx="2208">
                  <c:v>-0.12810100107162725</c:v>
                </c:pt>
                <c:pt idx="2209">
                  <c:v>-0.12709903278300771</c:v>
                </c:pt>
                <c:pt idx="2210">
                  <c:v>-0.12589965629013022</c:v>
                </c:pt>
                <c:pt idx="2211">
                  <c:v>-0.12790000648965361</c:v>
                </c:pt>
                <c:pt idx="2212">
                  <c:v>-0.12550002784701064</c:v>
                </c:pt>
                <c:pt idx="2213">
                  <c:v>-0.12220066862209933</c:v>
                </c:pt>
                <c:pt idx="2214">
                  <c:v>-0.12179969329736196</c:v>
                </c:pt>
                <c:pt idx="2215">
                  <c:v>-0.12179936142638326</c:v>
                </c:pt>
                <c:pt idx="2216">
                  <c:v>-0.11999997577368049</c:v>
                </c:pt>
                <c:pt idx="2217">
                  <c:v>-0.12109999713720754</c:v>
                </c:pt>
                <c:pt idx="2218">
                  <c:v>-0.12160111036064336</c:v>
                </c:pt>
                <c:pt idx="2219">
                  <c:v>-0.1194997337370296</c:v>
                </c:pt>
                <c:pt idx="2220">
                  <c:v>-0.12069989528390579</c:v>
                </c:pt>
                <c:pt idx="2221">
                  <c:v>-0.12430001755274134</c:v>
                </c:pt>
                <c:pt idx="2222">
                  <c:v>-0.12709999656362925</c:v>
                </c:pt>
                <c:pt idx="2223">
                  <c:v>-0.13030045242339838</c:v>
                </c:pt>
                <c:pt idx="2224">
                  <c:v>-0.13519993190857349</c:v>
                </c:pt>
                <c:pt idx="2225">
                  <c:v>-0.13879920988256345</c:v>
                </c:pt>
                <c:pt idx="2226">
                  <c:v>-0.1357999895044486</c:v>
                </c:pt>
                <c:pt idx="2227">
                  <c:v>-0.13200001697987318</c:v>
                </c:pt>
                <c:pt idx="2228">
                  <c:v>-0.13170092869404471</c:v>
                </c:pt>
                <c:pt idx="2229">
                  <c:v>-0.13189963570039254</c:v>
                </c:pt>
                <c:pt idx="2230">
                  <c:v>-0.13559928045287961</c:v>
                </c:pt>
                <c:pt idx="2231">
                  <c:v>-0.1356999740601168</c:v>
                </c:pt>
                <c:pt idx="2232">
                  <c:v>-0.13829998865548987</c:v>
                </c:pt>
                <c:pt idx="2233">
                  <c:v>-0.14110063619591529</c:v>
                </c:pt>
                <c:pt idx="2234">
                  <c:v>-0.14219949559628731</c:v>
                </c:pt>
                <c:pt idx="2235">
                  <c:v>-0.14299957046750933</c:v>
                </c:pt>
                <c:pt idx="2236">
                  <c:v>-0.14799999990646029</c:v>
                </c:pt>
                <c:pt idx="2237">
                  <c:v>-0.143599985021865</c:v>
                </c:pt>
                <c:pt idx="2238">
                  <c:v>-0.13850109825580148</c:v>
                </c:pt>
                <c:pt idx="2239">
                  <c:v>-0.13929980087414151</c:v>
                </c:pt>
                <c:pt idx="2240">
                  <c:v>-0.14359930372302188</c:v>
                </c:pt>
                <c:pt idx="2241">
                  <c:v>-0.14479997091257246</c:v>
                </c:pt>
                <c:pt idx="2242">
                  <c:v>-0.14200001630524639</c:v>
                </c:pt>
                <c:pt idx="2243">
                  <c:v>-0.13850044574792264</c:v>
                </c:pt>
                <c:pt idx="2244">
                  <c:v>-0.13849977588688489</c:v>
                </c:pt>
                <c:pt idx="2245">
                  <c:v>-0.13989974879950751</c:v>
                </c:pt>
                <c:pt idx="2246">
                  <c:v>-0.14120000314869685</c:v>
                </c:pt>
                <c:pt idx="2247">
                  <c:v>-0.13929999808897264</c:v>
                </c:pt>
                <c:pt idx="2248">
                  <c:v>-0.13510077771934448</c:v>
                </c:pt>
                <c:pt idx="2249">
                  <c:v>-0.13829942817392293</c:v>
                </c:pt>
                <c:pt idx="2250">
                  <c:v>-0.14099949627416208</c:v>
                </c:pt>
                <c:pt idx="2251">
                  <c:v>-0.14129997854615794</c:v>
                </c:pt>
                <c:pt idx="2252">
                  <c:v>-0.14090002393641043</c:v>
                </c:pt>
                <c:pt idx="2253">
                  <c:v>-0.14140031452552648</c:v>
                </c:pt>
                <c:pt idx="2254">
                  <c:v>-0.14269926366978325</c:v>
                </c:pt>
                <c:pt idx="2255">
                  <c:v>-0.14109962606744375</c:v>
                </c:pt>
                <c:pt idx="2256">
                  <c:v>-0.14039998607768212</c:v>
                </c:pt>
                <c:pt idx="2257">
                  <c:v>-0.13939999828289729</c:v>
                </c:pt>
                <c:pt idx="2258">
                  <c:v>-0.14060037488525268</c:v>
                </c:pt>
                <c:pt idx="2259">
                  <c:v>-0.13879957533208653</c:v>
                </c:pt>
                <c:pt idx="2260">
                  <c:v>-0.13809956111799693</c:v>
                </c:pt>
                <c:pt idx="2261">
                  <c:v>-0.13909999055613298</c:v>
                </c:pt>
                <c:pt idx="2262">
                  <c:v>-0.13630002174613765</c:v>
                </c:pt>
                <c:pt idx="2263">
                  <c:v>-0.13720068892871495</c:v>
                </c:pt>
                <c:pt idx="2264">
                  <c:v>-0.13959940882341471</c:v>
                </c:pt>
                <c:pt idx="2265">
                  <c:v>-0.13929861602809979</c:v>
                </c:pt>
                <c:pt idx="2266">
                  <c:v>-0.14020000019809231</c:v>
                </c:pt>
                <c:pt idx="2267">
                  <c:v>-0.13390002326923423</c:v>
                </c:pt>
                <c:pt idx="2268">
                  <c:v>-0.13170117273693904</c:v>
                </c:pt>
                <c:pt idx="2269">
                  <c:v>-0.13329854440962663</c:v>
                </c:pt>
                <c:pt idx="2270">
                  <c:v>-0.13129844150535064</c:v>
                </c:pt>
                <c:pt idx="2271">
                  <c:v>-0.12570002717984607</c:v>
                </c:pt>
                <c:pt idx="2272">
                  <c:v>-0.11919998931989539</c:v>
                </c:pt>
                <c:pt idx="2273">
                  <c:v>-0.127100233839883</c:v>
                </c:pt>
                <c:pt idx="2274">
                  <c:v>-0.12339887551934225</c:v>
                </c:pt>
                <c:pt idx="2275">
                  <c:v>-0.12689953832159517</c:v>
                </c:pt>
                <c:pt idx="2276">
                  <c:v>-0.12659999418247025</c:v>
                </c:pt>
                <c:pt idx="2277">
                  <c:v>-0.1228999816958094</c:v>
                </c:pt>
                <c:pt idx="2278">
                  <c:v>-0.1172012767783599</c:v>
                </c:pt>
                <c:pt idx="2279">
                  <c:v>-0.11509748954995302</c:v>
                </c:pt>
                <c:pt idx="2280">
                  <c:v>-0.10589795361011056</c:v>
                </c:pt>
                <c:pt idx="2281">
                  <c:v>-9.8399971771868877E-2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2-6BF1-460C-87D2-B20A29BB8BC3}"/>
            </c:ext>
          </c:extLst>
        </c:ser>
        <c:ser>
          <c:idx val="3"/>
          <c:order val="3"/>
          <c:spPr>
            <a:ln w="12700" cap="rnd">
              <a:solidFill>
                <a:srgbClr val="F17CB0"/>
              </a:solidFill>
              <a:round/>
            </a:ln>
            <a:effectLst/>
          </c:spPr>
          <c:marker>
            <c:symbol val="none"/>
          </c:marker>
          <c:xVal>
            <c:numRef>
              <c:f>sheet1!$G$1:$G$2282</c:f>
              <c:numCache>
                <c:formatCode>General</c:formatCode>
                <c:ptCount val="2282"/>
                <c:pt idx="0">
                  <c:v>-38.100002288818359</c:v>
                </c:pt>
                <c:pt idx="1">
                  <c:v>-38</c:v>
                </c:pt>
                <c:pt idx="2">
                  <c:v>-37.900001525878906</c:v>
                </c:pt>
                <c:pt idx="3">
                  <c:v>-37.799999237060547</c:v>
                </c:pt>
                <c:pt idx="4">
                  <c:v>-37.700000762939453</c:v>
                </c:pt>
                <c:pt idx="5">
                  <c:v>-37.600002288818359</c:v>
                </c:pt>
                <c:pt idx="6">
                  <c:v>-37.5</c:v>
                </c:pt>
                <c:pt idx="7">
                  <c:v>-37.400001525878906</c:v>
                </c:pt>
                <c:pt idx="8">
                  <c:v>-37.299999237060547</c:v>
                </c:pt>
                <c:pt idx="9">
                  <c:v>-37.200000762939453</c:v>
                </c:pt>
                <c:pt idx="10">
                  <c:v>-37.100002288818359</c:v>
                </c:pt>
                <c:pt idx="11">
                  <c:v>-37</c:v>
                </c:pt>
                <c:pt idx="12">
                  <c:v>-36.900001525878906</c:v>
                </c:pt>
                <c:pt idx="13">
                  <c:v>-36.799999237060547</c:v>
                </c:pt>
                <c:pt idx="14">
                  <c:v>-36.700000762939453</c:v>
                </c:pt>
                <c:pt idx="15">
                  <c:v>-36.600002288818359</c:v>
                </c:pt>
                <c:pt idx="16">
                  <c:v>-36.5</c:v>
                </c:pt>
                <c:pt idx="17">
                  <c:v>-36.400001525878906</c:v>
                </c:pt>
                <c:pt idx="18">
                  <c:v>-36.299999237060547</c:v>
                </c:pt>
                <c:pt idx="19">
                  <c:v>-36.200000762939453</c:v>
                </c:pt>
                <c:pt idx="20">
                  <c:v>-36.100002288818359</c:v>
                </c:pt>
                <c:pt idx="21">
                  <c:v>-36</c:v>
                </c:pt>
                <c:pt idx="22">
                  <c:v>-35.900001525878906</c:v>
                </c:pt>
                <c:pt idx="23">
                  <c:v>-35.799999237060547</c:v>
                </c:pt>
                <c:pt idx="24">
                  <c:v>-35.700000762939453</c:v>
                </c:pt>
                <c:pt idx="25">
                  <c:v>-35.600002288818359</c:v>
                </c:pt>
                <c:pt idx="26">
                  <c:v>-35.5</c:v>
                </c:pt>
                <c:pt idx="27">
                  <c:v>-35.400001525878906</c:v>
                </c:pt>
                <c:pt idx="28">
                  <c:v>-35.299999237060547</c:v>
                </c:pt>
                <c:pt idx="29">
                  <c:v>-35.200000762939453</c:v>
                </c:pt>
                <c:pt idx="30">
                  <c:v>-35.100002288818359</c:v>
                </c:pt>
                <c:pt idx="31">
                  <c:v>-35</c:v>
                </c:pt>
                <c:pt idx="32">
                  <c:v>-34.900001525878906</c:v>
                </c:pt>
                <c:pt idx="33">
                  <c:v>-34.799999237060547</c:v>
                </c:pt>
                <c:pt idx="34">
                  <c:v>-34.700000762939453</c:v>
                </c:pt>
                <c:pt idx="35">
                  <c:v>-34.600002288818359</c:v>
                </c:pt>
                <c:pt idx="36">
                  <c:v>-34.5</c:v>
                </c:pt>
                <c:pt idx="37">
                  <c:v>-34.400001525878906</c:v>
                </c:pt>
                <c:pt idx="38">
                  <c:v>-34.299999237060547</c:v>
                </c:pt>
                <c:pt idx="39">
                  <c:v>-34.200000762939453</c:v>
                </c:pt>
                <c:pt idx="40">
                  <c:v>-34.100002288818359</c:v>
                </c:pt>
                <c:pt idx="41">
                  <c:v>-34</c:v>
                </c:pt>
                <c:pt idx="42">
                  <c:v>-33.900001525878906</c:v>
                </c:pt>
                <c:pt idx="43">
                  <c:v>-33.799999237060547</c:v>
                </c:pt>
                <c:pt idx="44">
                  <c:v>-33.700000762939453</c:v>
                </c:pt>
                <c:pt idx="45">
                  <c:v>-33.600002288818359</c:v>
                </c:pt>
                <c:pt idx="46">
                  <c:v>-33.5</c:v>
                </c:pt>
                <c:pt idx="47">
                  <c:v>-33.400001525878906</c:v>
                </c:pt>
                <c:pt idx="48">
                  <c:v>-33.299999237060547</c:v>
                </c:pt>
                <c:pt idx="49">
                  <c:v>-33.200000762939453</c:v>
                </c:pt>
                <c:pt idx="50">
                  <c:v>-33.100002288818359</c:v>
                </c:pt>
                <c:pt idx="51">
                  <c:v>-33</c:v>
                </c:pt>
                <c:pt idx="52">
                  <c:v>-32.900001525878906</c:v>
                </c:pt>
                <c:pt idx="53">
                  <c:v>-32.799999237060547</c:v>
                </c:pt>
                <c:pt idx="54">
                  <c:v>-32.700000762939453</c:v>
                </c:pt>
                <c:pt idx="55">
                  <c:v>-32.600002288818359</c:v>
                </c:pt>
                <c:pt idx="56">
                  <c:v>-32.5</c:v>
                </c:pt>
                <c:pt idx="57">
                  <c:v>-32.400001525878906</c:v>
                </c:pt>
                <c:pt idx="58">
                  <c:v>-32.299999237060547</c:v>
                </c:pt>
                <c:pt idx="59">
                  <c:v>-32.200000762939453</c:v>
                </c:pt>
                <c:pt idx="60">
                  <c:v>-32.100002288818359</c:v>
                </c:pt>
                <c:pt idx="61">
                  <c:v>-32</c:v>
                </c:pt>
                <c:pt idx="62">
                  <c:v>-31.900001525878906</c:v>
                </c:pt>
                <c:pt idx="63">
                  <c:v>-31.80000114440918</c:v>
                </c:pt>
                <c:pt idx="64">
                  <c:v>-31.700000762939453</c:v>
                </c:pt>
                <c:pt idx="65">
                  <c:v>-31.600000381469727</c:v>
                </c:pt>
                <c:pt idx="66">
                  <c:v>-31.5</c:v>
                </c:pt>
                <c:pt idx="67">
                  <c:v>-31.400001525878906</c:v>
                </c:pt>
                <c:pt idx="68">
                  <c:v>-31.30000114440918</c:v>
                </c:pt>
                <c:pt idx="69">
                  <c:v>-31.200000762939453</c:v>
                </c:pt>
                <c:pt idx="70">
                  <c:v>-31.100000381469727</c:v>
                </c:pt>
                <c:pt idx="71">
                  <c:v>-31</c:v>
                </c:pt>
                <c:pt idx="72">
                  <c:v>-30.900001525878906</c:v>
                </c:pt>
                <c:pt idx="73">
                  <c:v>-30.80000114440918</c:v>
                </c:pt>
                <c:pt idx="74">
                  <c:v>-30.700000762939453</c:v>
                </c:pt>
                <c:pt idx="75">
                  <c:v>-30.600000381469727</c:v>
                </c:pt>
                <c:pt idx="76">
                  <c:v>-30.5</c:v>
                </c:pt>
                <c:pt idx="77">
                  <c:v>-30.400001525878906</c:v>
                </c:pt>
                <c:pt idx="78">
                  <c:v>-30.30000114440918</c:v>
                </c:pt>
                <c:pt idx="79">
                  <c:v>-30.200000762939453</c:v>
                </c:pt>
                <c:pt idx="80">
                  <c:v>-30.100000381469727</c:v>
                </c:pt>
                <c:pt idx="81">
                  <c:v>-30</c:v>
                </c:pt>
                <c:pt idx="82">
                  <c:v>-29.900001525878906</c:v>
                </c:pt>
                <c:pt idx="83">
                  <c:v>-29.80000114440918</c:v>
                </c:pt>
                <c:pt idx="84">
                  <c:v>-29.700000762939453</c:v>
                </c:pt>
                <c:pt idx="85">
                  <c:v>-29.600000381469727</c:v>
                </c:pt>
                <c:pt idx="86">
                  <c:v>-29.5</c:v>
                </c:pt>
                <c:pt idx="87">
                  <c:v>-29.400001525878906</c:v>
                </c:pt>
                <c:pt idx="88">
                  <c:v>-29.30000114440918</c:v>
                </c:pt>
                <c:pt idx="89">
                  <c:v>-29.200000762939453</c:v>
                </c:pt>
                <c:pt idx="90">
                  <c:v>-29.100000381469727</c:v>
                </c:pt>
                <c:pt idx="91">
                  <c:v>-29</c:v>
                </c:pt>
                <c:pt idx="92">
                  <c:v>-28.900001525878906</c:v>
                </c:pt>
                <c:pt idx="93">
                  <c:v>-28.80000114440918</c:v>
                </c:pt>
                <c:pt idx="94">
                  <c:v>-28.700000762939453</c:v>
                </c:pt>
                <c:pt idx="95">
                  <c:v>-28.600000381469727</c:v>
                </c:pt>
                <c:pt idx="96">
                  <c:v>-28.5</c:v>
                </c:pt>
                <c:pt idx="97">
                  <c:v>-28.400001525878906</c:v>
                </c:pt>
                <c:pt idx="98">
                  <c:v>-28.30000114440918</c:v>
                </c:pt>
                <c:pt idx="99">
                  <c:v>-28.200000762939453</c:v>
                </c:pt>
                <c:pt idx="100">
                  <c:v>-28.100000381469727</c:v>
                </c:pt>
                <c:pt idx="101">
                  <c:v>-28</c:v>
                </c:pt>
                <c:pt idx="102">
                  <c:v>-27.900001525878906</c:v>
                </c:pt>
                <c:pt idx="103">
                  <c:v>-27.80000114440918</c:v>
                </c:pt>
                <c:pt idx="104">
                  <c:v>-27.700000762939453</c:v>
                </c:pt>
                <c:pt idx="105">
                  <c:v>-27.600000381469727</c:v>
                </c:pt>
                <c:pt idx="106">
                  <c:v>-27.5</c:v>
                </c:pt>
                <c:pt idx="107">
                  <c:v>-27.400001525878906</c:v>
                </c:pt>
                <c:pt idx="108">
                  <c:v>-27.30000114440918</c:v>
                </c:pt>
                <c:pt idx="109">
                  <c:v>-27.200000762939453</c:v>
                </c:pt>
                <c:pt idx="110">
                  <c:v>-27.100000381469727</c:v>
                </c:pt>
                <c:pt idx="111">
                  <c:v>-27</c:v>
                </c:pt>
                <c:pt idx="112">
                  <c:v>-26.900001525878906</c:v>
                </c:pt>
                <c:pt idx="113">
                  <c:v>-26.80000114440918</c:v>
                </c:pt>
                <c:pt idx="114">
                  <c:v>-26.700000762939453</c:v>
                </c:pt>
                <c:pt idx="115">
                  <c:v>-26.600000381469727</c:v>
                </c:pt>
                <c:pt idx="116">
                  <c:v>-26.5</c:v>
                </c:pt>
                <c:pt idx="117">
                  <c:v>-26.400001525878906</c:v>
                </c:pt>
                <c:pt idx="118">
                  <c:v>-26.30000114440918</c:v>
                </c:pt>
                <c:pt idx="119">
                  <c:v>-26.200000762939453</c:v>
                </c:pt>
                <c:pt idx="120">
                  <c:v>-26.100000381469727</c:v>
                </c:pt>
                <c:pt idx="121">
                  <c:v>-26</c:v>
                </c:pt>
                <c:pt idx="122">
                  <c:v>-25.900001525878906</c:v>
                </c:pt>
                <c:pt idx="123">
                  <c:v>-25.80000114440918</c:v>
                </c:pt>
                <c:pt idx="124">
                  <c:v>-25.700000762939453</c:v>
                </c:pt>
                <c:pt idx="125">
                  <c:v>-25.600000381469727</c:v>
                </c:pt>
                <c:pt idx="126">
                  <c:v>-25.5</c:v>
                </c:pt>
                <c:pt idx="127">
                  <c:v>-25.400001525878906</c:v>
                </c:pt>
                <c:pt idx="128">
                  <c:v>-25.30000114440918</c:v>
                </c:pt>
                <c:pt idx="129">
                  <c:v>-25.200000762939453</c:v>
                </c:pt>
                <c:pt idx="130">
                  <c:v>-25.100000381469727</c:v>
                </c:pt>
                <c:pt idx="131">
                  <c:v>-25</c:v>
                </c:pt>
                <c:pt idx="132">
                  <c:v>-24.900001525878906</c:v>
                </c:pt>
                <c:pt idx="133">
                  <c:v>-24.80000114440918</c:v>
                </c:pt>
                <c:pt idx="134">
                  <c:v>-24.700000762939453</c:v>
                </c:pt>
                <c:pt idx="135">
                  <c:v>-24.600000381469727</c:v>
                </c:pt>
                <c:pt idx="136">
                  <c:v>-24.5</c:v>
                </c:pt>
                <c:pt idx="137">
                  <c:v>-24.400001525878906</c:v>
                </c:pt>
                <c:pt idx="138">
                  <c:v>-24.30000114440918</c:v>
                </c:pt>
                <c:pt idx="139">
                  <c:v>-24.200000762939453</c:v>
                </c:pt>
                <c:pt idx="140">
                  <c:v>-24.100000381469727</c:v>
                </c:pt>
                <c:pt idx="141">
                  <c:v>-24</c:v>
                </c:pt>
                <c:pt idx="142">
                  <c:v>-23.900001525878906</c:v>
                </c:pt>
                <c:pt idx="143">
                  <c:v>-23.80000114440918</c:v>
                </c:pt>
                <c:pt idx="144">
                  <c:v>-23.700000762939453</c:v>
                </c:pt>
                <c:pt idx="145">
                  <c:v>-23.600000381469727</c:v>
                </c:pt>
                <c:pt idx="146">
                  <c:v>-23.5</c:v>
                </c:pt>
                <c:pt idx="147">
                  <c:v>-23.400001525878906</c:v>
                </c:pt>
                <c:pt idx="148">
                  <c:v>-23.30000114440918</c:v>
                </c:pt>
                <c:pt idx="149">
                  <c:v>-23.200000762939453</c:v>
                </c:pt>
                <c:pt idx="150">
                  <c:v>-23.100000381469727</c:v>
                </c:pt>
                <c:pt idx="151">
                  <c:v>-23</c:v>
                </c:pt>
                <c:pt idx="152">
                  <c:v>-22.900001525878906</c:v>
                </c:pt>
                <c:pt idx="153">
                  <c:v>-22.80000114440918</c:v>
                </c:pt>
                <c:pt idx="154">
                  <c:v>-22.700000762939453</c:v>
                </c:pt>
                <c:pt idx="155">
                  <c:v>-22.600000381469727</c:v>
                </c:pt>
                <c:pt idx="156">
                  <c:v>-22.5</c:v>
                </c:pt>
                <c:pt idx="157">
                  <c:v>-22.400001525878906</c:v>
                </c:pt>
                <c:pt idx="158">
                  <c:v>-22.30000114440918</c:v>
                </c:pt>
                <c:pt idx="159">
                  <c:v>-22.200000762939453</c:v>
                </c:pt>
                <c:pt idx="160">
                  <c:v>-22.100000381469727</c:v>
                </c:pt>
                <c:pt idx="161">
                  <c:v>-22</c:v>
                </c:pt>
                <c:pt idx="162">
                  <c:v>-21.900001525878906</c:v>
                </c:pt>
                <c:pt idx="163">
                  <c:v>-21.80000114440918</c:v>
                </c:pt>
                <c:pt idx="164">
                  <c:v>-21.700000762939453</c:v>
                </c:pt>
                <c:pt idx="165">
                  <c:v>-21.600000381469727</c:v>
                </c:pt>
                <c:pt idx="166">
                  <c:v>-21.5</c:v>
                </c:pt>
                <c:pt idx="167">
                  <c:v>-21.400001525878906</c:v>
                </c:pt>
                <c:pt idx="168">
                  <c:v>-21.30000114440918</c:v>
                </c:pt>
                <c:pt idx="169">
                  <c:v>-21.200000762939453</c:v>
                </c:pt>
                <c:pt idx="170">
                  <c:v>-21.100000381469727</c:v>
                </c:pt>
                <c:pt idx="171">
                  <c:v>-21</c:v>
                </c:pt>
                <c:pt idx="172">
                  <c:v>-20.900001525878906</c:v>
                </c:pt>
                <c:pt idx="173">
                  <c:v>-20.80000114440918</c:v>
                </c:pt>
                <c:pt idx="174">
                  <c:v>-20.700000762939453</c:v>
                </c:pt>
                <c:pt idx="175">
                  <c:v>-20.600000381469727</c:v>
                </c:pt>
                <c:pt idx="176">
                  <c:v>-20.5</c:v>
                </c:pt>
                <c:pt idx="177">
                  <c:v>-20.400001525878906</c:v>
                </c:pt>
                <c:pt idx="178">
                  <c:v>-20.30000114440918</c:v>
                </c:pt>
                <c:pt idx="179">
                  <c:v>-20.200000762939453</c:v>
                </c:pt>
                <c:pt idx="180">
                  <c:v>-20.100000381469727</c:v>
                </c:pt>
                <c:pt idx="181">
                  <c:v>-20</c:v>
                </c:pt>
                <c:pt idx="182">
                  <c:v>-19.900001525878906</c:v>
                </c:pt>
                <c:pt idx="183">
                  <c:v>-19.80000114440918</c:v>
                </c:pt>
                <c:pt idx="184">
                  <c:v>-19.700000762939453</c:v>
                </c:pt>
                <c:pt idx="185">
                  <c:v>-19.600000381469727</c:v>
                </c:pt>
                <c:pt idx="186">
                  <c:v>-19.5</c:v>
                </c:pt>
                <c:pt idx="187">
                  <c:v>-19.400001525878906</c:v>
                </c:pt>
                <c:pt idx="188">
                  <c:v>-19.30000114440918</c:v>
                </c:pt>
                <c:pt idx="189">
                  <c:v>-19.200000762939453</c:v>
                </c:pt>
                <c:pt idx="190">
                  <c:v>-19.100000381469727</c:v>
                </c:pt>
                <c:pt idx="191">
                  <c:v>-19</c:v>
                </c:pt>
                <c:pt idx="192">
                  <c:v>-18.900001525878906</c:v>
                </c:pt>
                <c:pt idx="193">
                  <c:v>-18.80000114440918</c:v>
                </c:pt>
                <c:pt idx="194">
                  <c:v>-18.700000762939453</c:v>
                </c:pt>
                <c:pt idx="195">
                  <c:v>-18.600000381469727</c:v>
                </c:pt>
                <c:pt idx="196">
                  <c:v>-18.5</c:v>
                </c:pt>
                <c:pt idx="197">
                  <c:v>-18.400001525878906</c:v>
                </c:pt>
                <c:pt idx="198">
                  <c:v>-18.30000114440918</c:v>
                </c:pt>
                <c:pt idx="199">
                  <c:v>-18.200000762939453</c:v>
                </c:pt>
                <c:pt idx="200">
                  <c:v>-18.100000381469727</c:v>
                </c:pt>
                <c:pt idx="201">
                  <c:v>-18</c:v>
                </c:pt>
                <c:pt idx="202">
                  <c:v>-17.900001525878906</c:v>
                </c:pt>
                <c:pt idx="203">
                  <c:v>-17.80000114440918</c:v>
                </c:pt>
                <c:pt idx="204">
                  <c:v>-17.700000762939453</c:v>
                </c:pt>
                <c:pt idx="205">
                  <c:v>-17.600000381469727</c:v>
                </c:pt>
                <c:pt idx="206">
                  <c:v>-17.5</c:v>
                </c:pt>
                <c:pt idx="207">
                  <c:v>-17.400001525878906</c:v>
                </c:pt>
                <c:pt idx="208">
                  <c:v>-17.30000114440918</c:v>
                </c:pt>
                <c:pt idx="209">
                  <c:v>-17.200000762939453</c:v>
                </c:pt>
                <c:pt idx="210">
                  <c:v>-17.100000381469727</c:v>
                </c:pt>
                <c:pt idx="211">
                  <c:v>-17</c:v>
                </c:pt>
                <c:pt idx="212">
                  <c:v>-16.900001525878906</c:v>
                </c:pt>
                <c:pt idx="213">
                  <c:v>-16.80000114440918</c:v>
                </c:pt>
                <c:pt idx="214">
                  <c:v>-16.700000762939453</c:v>
                </c:pt>
                <c:pt idx="215">
                  <c:v>-16.600000381469727</c:v>
                </c:pt>
                <c:pt idx="216">
                  <c:v>-16.5</c:v>
                </c:pt>
                <c:pt idx="217">
                  <c:v>-16.400001525878906</c:v>
                </c:pt>
                <c:pt idx="218">
                  <c:v>-16.30000114440918</c:v>
                </c:pt>
                <c:pt idx="219">
                  <c:v>-16.200000762939453</c:v>
                </c:pt>
                <c:pt idx="220">
                  <c:v>-16.100000381469727</c:v>
                </c:pt>
                <c:pt idx="221">
                  <c:v>-16</c:v>
                </c:pt>
                <c:pt idx="222">
                  <c:v>-15.900001525878906</c:v>
                </c:pt>
                <c:pt idx="223">
                  <c:v>-15.80000114440918</c:v>
                </c:pt>
                <c:pt idx="224">
                  <c:v>-15.700000762939453</c:v>
                </c:pt>
                <c:pt idx="225">
                  <c:v>-15.600000381469727</c:v>
                </c:pt>
                <c:pt idx="226">
                  <c:v>-15.5</c:v>
                </c:pt>
                <c:pt idx="227">
                  <c:v>-15.400001525878906</c:v>
                </c:pt>
                <c:pt idx="228">
                  <c:v>-15.30000114440918</c:v>
                </c:pt>
                <c:pt idx="229">
                  <c:v>-15.200000762939453</c:v>
                </c:pt>
                <c:pt idx="230">
                  <c:v>-15.100000381469727</c:v>
                </c:pt>
                <c:pt idx="231">
                  <c:v>-15</c:v>
                </c:pt>
                <c:pt idx="232">
                  <c:v>-14.900001525878906</c:v>
                </c:pt>
                <c:pt idx="233">
                  <c:v>-14.80000114440918</c:v>
                </c:pt>
                <c:pt idx="234">
                  <c:v>-14.700000762939453</c:v>
                </c:pt>
                <c:pt idx="235">
                  <c:v>-14.600000381469727</c:v>
                </c:pt>
                <c:pt idx="236">
                  <c:v>-14.5</c:v>
                </c:pt>
                <c:pt idx="237">
                  <c:v>-14.400001525878906</c:v>
                </c:pt>
                <c:pt idx="238">
                  <c:v>-14.30000114440918</c:v>
                </c:pt>
                <c:pt idx="239">
                  <c:v>-14.200000762939453</c:v>
                </c:pt>
                <c:pt idx="240">
                  <c:v>-14.100000381469727</c:v>
                </c:pt>
                <c:pt idx="241">
                  <c:v>-14</c:v>
                </c:pt>
                <c:pt idx="242">
                  <c:v>-13.900001525878906</c:v>
                </c:pt>
                <c:pt idx="243">
                  <c:v>-13.80000114440918</c:v>
                </c:pt>
                <c:pt idx="244">
                  <c:v>-13.700000762939453</c:v>
                </c:pt>
                <c:pt idx="245">
                  <c:v>-13.600000381469727</c:v>
                </c:pt>
                <c:pt idx="246">
                  <c:v>-13.5</c:v>
                </c:pt>
                <c:pt idx="247">
                  <c:v>-13.400001525878906</c:v>
                </c:pt>
                <c:pt idx="248">
                  <c:v>-13.30000114440918</c:v>
                </c:pt>
                <c:pt idx="249">
                  <c:v>-13.200000762939453</c:v>
                </c:pt>
                <c:pt idx="250">
                  <c:v>-13.100000381469727</c:v>
                </c:pt>
                <c:pt idx="251">
                  <c:v>-13</c:v>
                </c:pt>
                <c:pt idx="252">
                  <c:v>-12.900001525878906</c:v>
                </c:pt>
                <c:pt idx="253">
                  <c:v>-12.80000114440918</c:v>
                </c:pt>
                <c:pt idx="254">
                  <c:v>-12.700000762939453</c:v>
                </c:pt>
                <c:pt idx="255">
                  <c:v>-12.600000381469727</c:v>
                </c:pt>
                <c:pt idx="256">
                  <c:v>-12.5</c:v>
                </c:pt>
                <c:pt idx="257">
                  <c:v>-12.400001525878906</c:v>
                </c:pt>
                <c:pt idx="258">
                  <c:v>-12.30000114440918</c:v>
                </c:pt>
                <c:pt idx="259">
                  <c:v>-12.200000762939453</c:v>
                </c:pt>
                <c:pt idx="260">
                  <c:v>-12.100000381469727</c:v>
                </c:pt>
                <c:pt idx="261">
                  <c:v>-12</c:v>
                </c:pt>
                <c:pt idx="262">
                  <c:v>-11.900001525878906</c:v>
                </c:pt>
                <c:pt idx="263">
                  <c:v>-11.80000114440918</c:v>
                </c:pt>
                <c:pt idx="264">
                  <c:v>-11.700000762939453</c:v>
                </c:pt>
                <c:pt idx="265">
                  <c:v>-11.600000381469727</c:v>
                </c:pt>
                <c:pt idx="266">
                  <c:v>-11.5</c:v>
                </c:pt>
                <c:pt idx="267">
                  <c:v>-11.400001525878906</c:v>
                </c:pt>
                <c:pt idx="268">
                  <c:v>-11.30000114440918</c:v>
                </c:pt>
                <c:pt idx="269">
                  <c:v>-11.200000762939453</c:v>
                </c:pt>
                <c:pt idx="270">
                  <c:v>-11.100000381469727</c:v>
                </c:pt>
                <c:pt idx="271">
                  <c:v>-11</c:v>
                </c:pt>
                <c:pt idx="272">
                  <c:v>-10.900001525878906</c:v>
                </c:pt>
                <c:pt idx="273">
                  <c:v>-10.80000114440918</c:v>
                </c:pt>
                <c:pt idx="274">
                  <c:v>-10.700000762939453</c:v>
                </c:pt>
                <c:pt idx="275">
                  <c:v>-10.600000381469727</c:v>
                </c:pt>
                <c:pt idx="276">
                  <c:v>-10.5</c:v>
                </c:pt>
                <c:pt idx="277">
                  <c:v>-10.400001525878906</c:v>
                </c:pt>
                <c:pt idx="278">
                  <c:v>-10.30000114440918</c:v>
                </c:pt>
                <c:pt idx="279">
                  <c:v>-10.200000762939453</c:v>
                </c:pt>
                <c:pt idx="280">
                  <c:v>-10.100000381469727</c:v>
                </c:pt>
                <c:pt idx="281">
                  <c:v>-10</c:v>
                </c:pt>
                <c:pt idx="282">
                  <c:v>-9.9000015258789063</c:v>
                </c:pt>
                <c:pt idx="283">
                  <c:v>-9.8000011444091797</c:v>
                </c:pt>
                <c:pt idx="284">
                  <c:v>-9.7000007629394531</c:v>
                </c:pt>
                <c:pt idx="285">
                  <c:v>-9.6000003814697266</c:v>
                </c:pt>
                <c:pt idx="286">
                  <c:v>-9.5</c:v>
                </c:pt>
                <c:pt idx="287">
                  <c:v>-9.4000015258789063</c:v>
                </c:pt>
                <c:pt idx="288">
                  <c:v>-9.3000011444091797</c:v>
                </c:pt>
                <c:pt idx="289">
                  <c:v>-9.2000007629394531</c:v>
                </c:pt>
                <c:pt idx="290">
                  <c:v>-9.1000003814697266</c:v>
                </c:pt>
                <c:pt idx="291">
                  <c:v>-9</c:v>
                </c:pt>
                <c:pt idx="292">
                  <c:v>-8.9000015258789063</c:v>
                </c:pt>
                <c:pt idx="293">
                  <c:v>-8.8000011444091797</c:v>
                </c:pt>
                <c:pt idx="294">
                  <c:v>-8.7000007629394531</c:v>
                </c:pt>
                <c:pt idx="295">
                  <c:v>-8.6000003814697266</c:v>
                </c:pt>
                <c:pt idx="296">
                  <c:v>-8.5</c:v>
                </c:pt>
                <c:pt idx="297">
                  <c:v>-8.4000015258789063</c:v>
                </c:pt>
                <c:pt idx="298">
                  <c:v>-8.3000011444091797</c:v>
                </c:pt>
                <c:pt idx="299">
                  <c:v>-8.2000007629394531</c:v>
                </c:pt>
                <c:pt idx="300">
                  <c:v>-8.1000003814697266</c:v>
                </c:pt>
                <c:pt idx="301">
                  <c:v>-8</c:v>
                </c:pt>
                <c:pt idx="302">
                  <c:v>-7.9000015258789063</c:v>
                </c:pt>
                <c:pt idx="303">
                  <c:v>-7.8000011444091797</c:v>
                </c:pt>
                <c:pt idx="304">
                  <c:v>-7.7000007629394531</c:v>
                </c:pt>
                <c:pt idx="305">
                  <c:v>-7.6000003814697266</c:v>
                </c:pt>
                <c:pt idx="306">
                  <c:v>-7.5</c:v>
                </c:pt>
                <c:pt idx="307">
                  <c:v>-7.4000015258789063</c:v>
                </c:pt>
                <c:pt idx="308">
                  <c:v>-7.3000011444091797</c:v>
                </c:pt>
                <c:pt idx="309">
                  <c:v>-7.2000007629394531</c:v>
                </c:pt>
                <c:pt idx="310">
                  <c:v>-7.1000003814697266</c:v>
                </c:pt>
                <c:pt idx="311">
                  <c:v>-7</c:v>
                </c:pt>
                <c:pt idx="312">
                  <c:v>-6.9000015258789063</c:v>
                </c:pt>
                <c:pt idx="313">
                  <c:v>-6.8000011444091797</c:v>
                </c:pt>
                <c:pt idx="314">
                  <c:v>-6.7000007629394531</c:v>
                </c:pt>
                <c:pt idx="315">
                  <c:v>-6.6000003814697266</c:v>
                </c:pt>
                <c:pt idx="316">
                  <c:v>-6.5</c:v>
                </c:pt>
                <c:pt idx="317">
                  <c:v>-6.4000015258789063</c:v>
                </c:pt>
                <c:pt idx="318">
                  <c:v>-6.3000011444091797</c:v>
                </c:pt>
                <c:pt idx="319">
                  <c:v>-6.2000007629394531</c:v>
                </c:pt>
                <c:pt idx="320">
                  <c:v>-6.1000022888183594</c:v>
                </c:pt>
                <c:pt idx="321">
                  <c:v>-6</c:v>
                </c:pt>
                <c:pt idx="322">
                  <c:v>-5.9000015258789063</c:v>
                </c:pt>
                <c:pt idx="323">
                  <c:v>-5.7999992370605469</c:v>
                </c:pt>
                <c:pt idx="324">
                  <c:v>-5.7000007629394531</c:v>
                </c:pt>
                <c:pt idx="325">
                  <c:v>-5.6000022888183594</c:v>
                </c:pt>
                <c:pt idx="326">
                  <c:v>-5.5</c:v>
                </c:pt>
                <c:pt idx="327">
                  <c:v>-5.4000015258789063</c:v>
                </c:pt>
                <c:pt idx="328">
                  <c:v>-5.2999992370605469</c:v>
                </c:pt>
                <c:pt idx="329">
                  <c:v>-5.2000007629394531</c:v>
                </c:pt>
                <c:pt idx="330">
                  <c:v>-5.1000022888183594</c:v>
                </c:pt>
                <c:pt idx="331">
                  <c:v>-5</c:v>
                </c:pt>
                <c:pt idx="332">
                  <c:v>-4.9000015258789063</c:v>
                </c:pt>
                <c:pt idx="333">
                  <c:v>-4.7999992370605469</c:v>
                </c:pt>
                <c:pt idx="334">
                  <c:v>-4.7000007629394531</c:v>
                </c:pt>
                <c:pt idx="335">
                  <c:v>-4.6000022888183594</c:v>
                </c:pt>
                <c:pt idx="336">
                  <c:v>-4.5</c:v>
                </c:pt>
                <c:pt idx="337">
                  <c:v>-4.4000015258789063</c:v>
                </c:pt>
                <c:pt idx="338">
                  <c:v>-4.2999992370605469</c:v>
                </c:pt>
                <c:pt idx="339">
                  <c:v>-4.2000007629394531</c:v>
                </c:pt>
                <c:pt idx="340">
                  <c:v>-4.1000022888183594</c:v>
                </c:pt>
                <c:pt idx="341">
                  <c:v>-4</c:v>
                </c:pt>
                <c:pt idx="342">
                  <c:v>-3.9000015258789063</c:v>
                </c:pt>
                <c:pt idx="343">
                  <c:v>-3.7999992370605469</c:v>
                </c:pt>
                <c:pt idx="344">
                  <c:v>-3.7000007629394531</c:v>
                </c:pt>
                <c:pt idx="345">
                  <c:v>-3.6000022888183594</c:v>
                </c:pt>
                <c:pt idx="346">
                  <c:v>-3.5</c:v>
                </c:pt>
                <c:pt idx="347">
                  <c:v>-3.4000015258789063</c:v>
                </c:pt>
                <c:pt idx="348">
                  <c:v>-3.2999992370605469</c:v>
                </c:pt>
                <c:pt idx="349">
                  <c:v>-3.2000007629394531</c:v>
                </c:pt>
                <c:pt idx="350">
                  <c:v>-3.1000022888183594</c:v>
                </c:pt>
                <c:pt idx="351">
                  <c:v>-3</c:v>
                </c:pt>
                <c:pt idx="352">
                  <c:v>-2.9000015258789063</c:v>
                </c:pt>
                <c:pt idx="353">
                  <c:v>-2.7999992370605469</c:v>
                </c:pt>
                <c:pt idx="354">
                  <c:v>-2.7000007629394531</c:v>
                </c:pt>
                <c:pt idx="355">
                  <c:v>-2.6000022888183594</c:v>
                </c:pt>
                <c:pt idx="356">
                  <c:v>-2.5</c:v>
                </c:pt>
                <c:pt idx="357">
                  <c:v>-2.4000015258789063</c:v>
                </c:pt>
                <c:pt idx="358">
                  <c:v>-2.2999992370605469</c:v>
                </c:pt>
                <c:pt idx="359">
                  <c:v>-2.2000007629394531</c:v>
                </c:pt>
                <c:pt idx="360">
                  <c:v>-2.1000022888183594</c:v>
                </c:pt>
                <c:pt idx="361">
                  <c:v>-2</c:v>
                </c:pt>
                <c:pt idx="362">
                  <c:v>-1.9000015258789063</c:v>
                </c:pt>
                <c:pt idx="363">
                  <c:v>-1.7999992370605469</c:v>
                </c:pt>
                <c:pt idx="364">
                  <c:v>-1.7000007629394531</c:v>
                </c:pt>
                <c:pt idx="365">
                  <c:v>-1.6000022888183594</c:v>
                </c:pt>
                <c:pt idx="366">
                  <c:v>-1.5</c:v>
                </c:pt>
                <c:pt idx="367">
                  <c:v>-1.4000015258789063</c:v>
                </c:pt>
                <c:pt idx="368">
                  <c:v>-1.2999992370605469</c:v>
                </c:pt>
                <c:pt idx="369">
                  <c:v>-1.2000007629394531</c:v>
                </c:pt>
                <c:pt idx="370">
                  <c:v>-1.1000022888183594</c:v>
                </c:pt>
                <c:pt idx="371">
                  <c:v>-1</c:v>
                </c:pt>
                <c:pt idx="372">
                  <c:v>-0.90000152587890625</c:v>
                </c:pt>
                <c:pt idx="373">
                  <c:v>-0.79999923706054688</c:v>
                </c:pt>
                <c:pt idx="374">
                  <c:v>-0.70000076293945313</c:v>
                </c:pt>
                <c:pt idx="375">
                  <c:v>-0.60000228881835938</c:v>
                </c:pt>
                <c:pt idx="376">
                  <c:v>-0.5</c:v>
                </c:pt>
                <c:pt idx="377">
                  <c:v>-0.40000152587890625</c:v>
                </c:pt>
                <c:pt idx="378">
                  <c:v>-0.29999923706054688</c:v>
                </c:pt>
                <c:pt idx="379">
                  <c:v>-0.20000076293945313</c:v>
                </c:pt>
                <c:pt idx="380">
                  <c:v>-0.10000228881835938</c:v>
                </c:pt>
                <c:pt idx="381">
                  <c:v>0</c:v>
                </c:pt>
                <c:pt idx="382">
                  <c:v>9.999847412109375E-2</c:v>
                </c:pt>
                <c:pt idx="383">
                  <c:v>0.20000076293945313</c:v>
                </c:pt>
                <c:pt idx="384">
                  <c:v>0.29999923706054688</c:v>
                </c:pt>
                <c:pt idx="385">
                  <c:v>0.39999771118164063</c:v>
                </c:pt>
                <c:pt idx="386">
                  <c:v>0.5</c:v>
                </c:pt>
                <c:pt idx="387">
                  <c:v>0.59999847412109375</c:v>
                </c:pt>
                <c:pt idx="388">
                  <c:v>0.70000076293945313</c:v>
                </c:pt>
                <c:pt idx="389">
                  <c:v>0.79999923706054688</c:v>
                </c:pt>
                <c:pt idx="390">
                  <c:v>0.89999771118164063</c:v>
                </c:pt>
                <c:pt idx="391">
                  <c:v>1</c:v>
                </c:pt>
                <c:pt idx="392">
                  <c:v>1.0999984741210938</c:v>
                </c:pt>
                <c:pt idx="393">
                  <c:v>1.2000007629394531</c:v>
                </c:pt>
                <c:pt idx="394">
                  <c:v>1.2999992370605469</c:v>
                </c:pt>
                <c:pt idx="395">
                  <c:v>1.3999977111816406</c:v>
                </c:pt>
                <c:pt idx="396">
                  <c:v>1.5</c:v>
                </c:pt>
                <c:pt idx="397">
                  <c:v>1.5999984741210938</c:v>
                </c:pt>
                <c:pt idx="398">
                  <c:v>1.7000007629394531</c:v>
                </c:pt>
                <c:pt idx="399">
                  <c:v>1.7999992370605469</c:v>
                </c:pt>
                <c:pt idx="400">
                  <c:v>1.8999977111816406</c:v>
                </c:pt>
                <c:pt idx="401">
                  <c:v>2</c:v>
                </c:pt>
                <c:pt idx="402">
                  <c:v>2.0999984741210938</c:v>
                </c:pt>
                <c:pt idx="403">
                  <c:v>2.2000007629394531</c:v>
                </c:pt>
                <c:pt idx="404">
                  <c:v>2.2999992370605469</c:v>
                </c:pt>
                <c:pt idx="405">
                  <c:v>2.3999977111816406</c:v>
                </c:pt>
                <c:pt idx="406">
                  <c:v>2.5</c:v>
                </c:pt>
                <c:pt idx="407">
                  <c:v>2.5999984741210938</c:v>
                </c:pt>
                <c:pt idx="408">
                  <c:v>2.7000007629394531</c:v>
                </c:pt>
                <c:pt idx="409">
                  <c:v>2.7999992370605469</c:v>
                </c:pt>
                <c:pt idx="410">
                  <c:v>2.8999977111816406</c:v>
                </c:pt>
                <c:pt idx="411">
                  <c:v>3</c:v>
                </c:pt>
                <c:pt idx="412">
                  <c:v>3.0999984741210938</c:v>
                </c:pt>
                <c:pt idx="413">
                  <c:v>3.2000007629394531</c:v>
                </c:pt>
                <c:pt idx="414">
                  <c:v>3.2999992370605469</c:v>
                </c:pt>
                <c:pt idx="415">
                  <c:v>3.3999977111816406</c:v>
                </c:pt>
                <c:pt idx="416">
                  <c:v>3.5</c:v>
                </c:pt>
                <c:pt idx="417">
                  <c:v>3.5999984741210938</c:v>
                </c:pt>
                <c:pt idx="418">
                  <c:v>3.7000007629394531</c:v>
                </c:pt>
                <c:pt idx="419">
                  <c:v>3.7999992370605469</c:v>
                </c:pt>
                <c:pt idx="420">
                  <c:v>3.8999977111816406</c:v>
                </c:pt>
                <c:pt idx="421">
                  <c:v>4</c:v>
                </c:pt>
                <c:pt idx="422">
                  <c:v>4.0999984741210938</c:v>
                </c:pt>
                <c:pt idx="423">
                  <c:v>4.2000007629394531</c:v>
                </c:pt>
                <c:pt idx="424">
                  <c:v>4.2999992370605469</c:v>
                </c:pt>
                <c:pt idx="425">
                  <c:v>4.3999977111816406</c:v>
                </c:pt>
                <c:pt idx="426">
                  <c:v>4.5</c:v>
                </c:pt>
                <c:pt idx="427">
                  <c:v>4.5999984741210938</c:v>
                </c:pt>
                <c:pt idx="428">
                  <c:v>4.7000007629394531</c:v>
                </c:pt>
                <c:pt idx="429">
                  <c:v>4.7999992370605469</c:v>
                </c:pt>
                <c:pt idx="430">
                  <c:v>4.8999977111816406</c:v>
                </c:pt>
                <c:pt idx="431">
                  <c:v>5</c:v>
                </c:pt>
                <c:pt idx="432">
                  <c:v>5.0999984741210938</c:v>
                </c:pt>
                <c:pt idx="433">
                  <c:v>5.2000007629394531</c:v>
                </c:pt>
                <c:pt idx="434">
                  <c:v>5.2999992370605469</c:v>
                </c:pt>
                <c:pt idx="435">
                  <c:v>5.3999977111816406</c:v>
                </c:pt>
                <c:pt idx="436">
                  <c:v>5.5</c:v>
                </c:pt>
                <c:pt idx="437">
                  <c:v>5.5999984741210938</c:v>
                </c:pt>
                <c:pt idx="438">
                  <c:v>5.7000007629394531</c:v>
                </c:pt>
                <c:pt idx="439">
                  <c:v>5.7999992370605469</c:v>
                </c:pt>
                <c:pt idx="440">
                  <c:v>5.8999977111816406</c:v>
                </c:pt>
                <c:pt idx="441">
                  <c:v>6</c:v>
                </c:pt>
                <c:pt idx="442">
                  <c:v>6.0999984741210938</c:v>
                </c:pt>
                <c:pt idx="443">
                  <c:v>6.2000007629394531</c:v>
                </c:pt>
                <c:pt idx="444">
                  <c:v>6.2999992370605469</c:v>
                </c:pt>
                <c:pt idx="445">
                  <c:v>6.3999977111816406</c:v>
                </c:pt>
                <c:pt idx="446">
                  <c:v>6.5</c:v>
                </c:pt>
                <c:pt idx="447">
                  <c:v>6.5999984741210938</c:v>
                </c:pt>
                <c:pt idx="448">
                  <c:v>6.7000007629394531</c:v>
                </c:pt>
                <c:pt idx="449">
                  <c:v>6.7999992370605469</c:v>
                </c:pt>
                <c:pt idx="450">
                  <c:v>6.8999977111816406</c:v>
                </c:pt>
                <c:pt idx="451">
                  <c:v>7</c:v>
                </c:pt>
                <c:pt idx="452">
                  <c:v>7.0999984741210938</c:v>
                </c:pt>
                <c:pt idx="453">
                  <c:v>7.2000007629394531</c:v>
                </c:pt>
                <c:pt idx="454">
                  <c:v>7.2999992370605469</c:v>
                </c:pt>
                <c:pt idx="455">
                  <c:v>7.3999977111816406</c:v>
                </c:pt>
                <c:pt idx="456">
                  <c:v>7.5</c:v>
                </c:pt>
                <c:pt idx="457">
                  <c:v>7.5999984741210938</c:v>
                </c:pt>
                <c:pt idx="458">
                  <c:v>7.7000007629394531</c:v>
                </c:pt>
                <c:pt idx="459">
                  <c:v>7.7999992370605469</c:v>
                </c:pt>
                <c:pt idx="460">
                  <c:v>7.8999977111816406</c:v>
                </c:pt>
                <c:pt idx="461">
                  <c:v>8</c:v>
                </c:pt>
                <c:pt idx="462">
                  <c:v>8.0999984741210938</c:v>
                </c:pt>
                <c:pt idx="463">
                  <c:v>8.2000007629394531</c:v>
                </c:pt>
                <c:pt idx="464">
                  <c:v>8.2999992370605469</c:v>
                </c:pt>
                <c:pt idx="465">
                  <c:v>8.3999977111816406</c:v>
                </c:pt>
                <c:pt idx="466">
                  <c:v>8.5</c:v>
                </c:pt>
                <c:pt idx="467">
                  <c:v>8.5999984741210938</c:v>
                </c:pt>
                <c:pt idx="468">
                  <c:v>8.7000007629394531</c:v>
                </c:pt>
                <c:pt idx="469">
                  <c:v>8.7999992370605469</c:v>
                </c:pt>
                <c:pt idx="470">
                  <c:v>8.8999977111816406</c:v>
                </c:pt>
                <c:pt idx="471">
                  <c:v>9</c:v>
                </c:pt>
                <c:pt idx="472">
                  <c:v>9.0999984741210938</c:v>
                </c:pt>
                <c:pt idx="473">
                  <c:v>9.2000007629394531</c:v>
                </c:pt>
                <c:pt idx="474">
                  <c:v>9.2999992370605469</c:v>
                </c:pt>
                <c:pt idx="475">
                  <c:v>9.3999977111816406</c:v>
                </c:pt>
                <c:pt idx="476">
                  <c:v>9.5</c:v>
                </c:pt>
                <c:pt idx="477">
                  <c:v>9.5999984741210938</c:v>
                </c:pt>
                <c:pt idx="478">
                  <c:v>9.7000007629394531</c:v>
                </c:pt>
                <c:pt idx="479">
                  <c:v>9.7999992370605469</c:v>
                </c:pt>
                <c:pt idx="480">
                  <c:v>9.8999977111816406</c:v>
                </c:pt>
                <c:pt idx="481">
                  <c:v>10</c:v>
                </c:pt>
                <c:pt idx="482">
                  <c:v>10.099998474121094</c:v>
                </c:pt>
                <c:pt idx="483">
                  <c:v>10.200000762939453</c:v>
                </c:pt>
                <c:pt idx="484">
                  <c:v>10.299999237060547</c:v>
                </c:pt>
                <c:pt idx="485">
                  <c:v>10.399997711181641</c:v>
                </c:pt>
                <c:pt idx="486">
                  <c:v>10.5</c:v>
                </c:pt>
                <c:pt idx="487">
                  <c:v>10.599998474121094</c:v>
                </c:pt>
                <c:pt idx="488">
                  <c:v>10.700000762939453</c:v>
                </c:pt>
                <c:pt idx="489">
                  <c:v>10.799999237060547</c:v>
                </c:pt>
                <c:pt idx="490">
                  <c:v>10.899997711181641</c:v>
                </c:pt>
                <c:pt idx="491">
                  <c:v>11</c:v>
                </c:pt>
                <c:pt idx="492">
                  <c:v>11.099998474121094</c:v>
                </c:pt>
                <c:pt idx="493">
                  <c:v>11.200000762939453</c:v>
                </c:pt>
                <c:pt idx="494">
                  <c:v>11.299999237060547</c:v>
                </c:pt>
                <c:pt idx="495">
                  <c:v>11.399997711181641</c:v>
                </c:pt>
                <c:pt idx="496">
                  <c:v>11.5</c:v>
                </c:pt>
                <c:pt idx="497">
                  <c:v>11.599998474121094</c:v>
                </c:pt>
                <c:pt idx="498">
                  <c:v>11.700000762939453</c:v>
                </c:pt>
                <c:pt idx="499">
                  <c:v>11.799999237060547</c:v>
                </c:pt>
                <c:pt idx="500">
                  <c:v>11.899997711181641</c:v>
                </c:pt>
                <c:pt idx="501">
                  <c:v>12</c:v>
                </c:pt>
                <c:pt idx="502">
                  <c:v>12.099998474121094</c:v>
                </c:pt>
                <c:pt idx="503">
                  <c:v>12.200000762939453</c:v>
                </c:pt>
                <c:pt idx="504">
                  <c:v>12.299999237060547</c:v>
                </c:pt>
                <c:pt idx="505">
                  <c:v>12.399997711181641</c:v>
                </c:pt>
                <c:pt idx="506">
                  <c:v>12.5</c:v>
                </c:pt>
                <c:pt idx="507">
                  <c:v>12.599998474121094</c:v>
                </c:pt>
                <c:pt idx="508">
                  <c:v>12.700000762939453</c:v>
                </c:pt>
                <c:pt idx="509">
                  <c:v>12.799999237060547</c:v>
                </c:pt>
                <c:pt idx="510">
                  <c:v>12.899997711181641</c:v>
                </c:pt>
                <c:pt idx="511">
                  <c:v>13</c:v>
                </c:pt>
                <c:pt idx="512">
                  <c:v>13.099998474121094</c:v>
                </c:pt>
                <c:pt idx="513">
                  <c:v>13.200000762939453</c:v>
                </c:pt>
                <c:pt idx="514">
                  <c:v>13.299999237060547</c:v>
                </c:pt>
                <c:pt idx="515">
                  <c:v>13.399997711181641</c:v>
                </c:pt>
                <c:pt idx="516">
                  <c:v>13.5</c:v>
                </c:pt>
                <c:pt idx="517">
                  <c:v>13.599998474121094</c:v>
                </c:pt>
                <c:pt idx="518">
                  <c:v>13.700000762939453</c:v>
                </c:pt>
                <c:pt idx="519">
                  <c:v>13.799999237060547</c:v>
                </c:pt>
                <c:pt idx="520">
                  <c:v>13.899997711181641</c:v>
                </c:pt>
                <c:pt idx="521">
                  <c:v>14</c:v>
                </c:pt>
                <c:pt idx="522">
                  <c:v>14.099998474121094</c:v>
                </c:pt>
                <c:pt idx="523">
                  <c:v>14.200000762939453</c:v>
                </c:pt>
                <c:pt idx="524">
                  <c:v>14.299999237060547</c:v>
                </c:pt>
                <c:pt idx="525">
                  <c:v>14.399997711181641</c:v>
                </c:pt>
                <c:pt idx="526">
                  <c:v>14.5</c:v>
                </c:pt>
                <c:pt idx="527">
                  <c:v>14.599998474121094</c:v>
                </c:pt>
                <c:pt idx="528">
                  <c:v>14.700000762939453</c:v>
                </c:pt>
                <c:pt idx="529">
                  <c:v>14.799999237060547</c:v>
                </c:pt>
                <c:pt idx="530">
                  <c:v>14.899997711181641</c:v>
                </c:pt>
                <c:pt idx="531">
                  <c:v>15</c:v>
                </c:pt>
                <c:pt idx="532">
                  <c:v>15.099998474121094</c:v>
                </c:pt>
                <c:pt idx="533">
                  <c:v>15.200000762939453</c:v>
                </c:pt>
                <c:pt idx="534">
                  <c:v>15.299999237060547</c:v>
                </c:pt>
                <c:pt idx="535">
                  <c:v>15.399997711181641</c:v>
                </c:pt>
                <c:pt idx="536">
                  <c:v>15.5</c:v>
                </c:pt>
                <c:pt idx="537">
                  <c:v>15.599998474121094</c:v>
                </c:pt>
                <c:pt idx="538">
                  <c:v>15.700000762939453</c:v>
                </c:pt>
                <c:pt idx="539">
                  <c:v>15.799999237060547</c:v>
                </c:pt>
                <c:pt idx="540">
                  <c:v>15.899997711181641</c:v>
                </c:pt>
                <c:pt idx="541">
                  <c:v>16</c:v>
                </c:pt>
                <c:pt idx="542">
                  <c:v>16.099998474121094</c:v>
                </c:pt>
                <c:pt idx="543">
                  <c:v>16.200000762939453</c:v>
                </c:pt>
                <c:pt idx="544">
                  <c:v>16.299999237060547</c:v>
                </c:pt>
                <c:pt idx="545">
                  <c:v>16.399997711181641</c:v>
                </c:pt>
                <c:pt idx="546">
                  <c:v>16.5</c:v>
                </c:pt>
                <c:pt idx="547">
                  <c:v>16.599998474121094</c:v>
                </c:pt>
                <c:pt idx="548">
                  <c:v>16.700000762939453</c:v>
                </c:pt>
                <c:pt idx="549">
                  <c:v>16.799999237060547</c:v>
                </c:pt>
                <c:pt idx="550">
                  <c:v>16.899997711181641</c:v>
                </c:pt>
                <c:pt idx="551">
                  <c:v>17</c:v>
                </c:pt>
                <c:pt idx="552">
                  <c:v>17.099998474121094</c:v>
                </c:pt>
                <c:pt idx="553">
                  <c:v>17.200000762939453</c:v>
                </c:pt>
                <c:pt idx="554">
                  <c:v>17.299999237060547</c:v>
                </c:pt>
                <c:pt idx="555">
                  <c:v>17.399997711181641</c:v>
                </c:pt>
                <c:pt idx="556">
                  <c:v>17.5</c:v>
                </c:pt>
                <c:pt idx="557">
                  <c:v>17.599998474121094</c:v>
                </c:pt>
                <c:pt idx="558">
                  <c:v>17.700000762939453</c:v>
                </c:pt>
                <c:pt idx="559">
                  <c:v>17.799999237060547</c:v>
                </c:pt>
                <c:pt idx="560">
                  <c:v>17.899997711181641</c:v>
                </c:pt>
                <c:pt idx="561">
                  <c:v>18</c:v>
                </c:pt>
                <c:pt idx="562">
                  <c:v>18.099998474121094</c:v>
                </c:pt>
                <c:pt idx="563">
                  <c:v>18.200000762939453</c:v>
                </c:pt>
                <c:pt idx="564">
                  <c:v>18.299999237060547</c:v>
                </c:pt>
                <c:pt idx="565">
                  <c:v>18.399997711181641</c:v>
                </c:pt>
                <c:pt idx="566">
                  <c:v>18.5</c:v>
                </c:pt>
                <c:pt idx="567">
                  <c:v>18.599998474121094</c:v>
                </c:pt>
                <c:pt idx="568">
                  <c:v>18.700000762939453</c:v>
                </c:pt>
                <c:pt idx="569">
                  <c:v>18.799999237060547</c:v>
                </c:pt>
                <c:pt idx="570">
                  <c:v>18.899997711181641</c:v>
                </c:pt>
                <c:pt idx="571">
                  <c:v>19</c:v>
                </c:pt>
                <c:pt idx="572">
                  <c:v>19.099998474121094</c:v>
                </c:pt>
                <c:pt idx="573">
                  <c:v>19.200000762939453</c:v>
                </c:pt>
                <c:pt idx="574">
                  <c:v>19.299999237060547</c:v>
                </c:pt>
                <c:pt idx="575">
                  <c:v>19.399997711181641</c:v>
                </c:pt>
                <c:pt idx="576">
                  <c:v>19.5</c:v>
                </c:pt>
                <c:pt idx="577">
                  <c:v>19.599998474121094</c:v>
                </c:pt>
                <c:pt idx="578">
                  <c:v>19.700000762939453</c:v>
                </c:pt>
                <c:pt idx="579">
                  <c:v>19.799999237060547</c:v>
                </c:pt>
                <c:pt idx="580">
                  <c:v>19.899997711181641</c:v>
                </c:pt>
                <c:pt idx="581">
                  <c:v>20</c:v>
                </c:pt>
                <c:pt idx="582">
                  <c:v>20.099998474121094</c:v>
                </c:pt>
                <c:pt idx="583">
                  <c:v>20.200000762939453</c:v>
                </c:pt>
                <c:pt idx="584">
                  <c:v>20.299999237060547</c:v>
                </c:pt>
                <c:pt idx="585">
                  <c:v>20.399997711181641</c:v>
                </c:pt>
                <c:pt idx="586">
                  <c:v>20.5</c:v>
                </c:pt>
                <c:pt idx="587">
                  <c:v>20.599998474121094</c:v>
                </c:pt>
                <c:pt idx="588">
                  <c:v>20.700000762939453</c:v>
                </c:pt>
                <c:pt idx="589">
                  <c:v>20.799999237060547</c:v>
                </c:pt>
                <c:pt idx="590">
                  <c:v>20.899997711181641</c:v>
                </c:pt>
                <c:pt idx="591">
                  <c:v>21</c:v>
                </c:pt>
                <c:pt idx="592">
                  <c:v>21.099998474121094</c:v>
                </c:pt>
                <c:pt idx="593">
                  <c:v>21.200000762939453</c:v>
                </c:pt>
                <c:pt idx="594">
                  <c:v>21.299999237060547</c:v>
                </c:pt>
                <c:pt idx="595">
                  <c:v>21.399997711181641</c:v>
                </c:pt>
                <c:pt idx="596">
                  <c:v>21.5</c:v>
                </c:pt>
                <c:pt idx="597">
                  <c:v>21.599998474121094</c:v>
                </c:pt>
                <c:pt idx="598">
                  <c:v>21.700000762939453</c:v>
                </c:pt>
                <c:pt idx="599">
                  <c:v>21.799999237060547</c:v>
                </c:pt>
                <c:pt idx="600">
                  <c:v>21.899997711181641</c:v>
                </c:pt>
                <c:pt idx="601">
                  <c:v>22</c:v>
                </c:pt>
                <c:pt idx="602">
                  <c:v>22.099998474121094</c:v>
                </c:pt>
                <c:pt idx="603">
                  <c:v>22.200000762939453</c:v>
                </c:pt>
                <c:pt idx="604">
                  <c:v>22.299999237060547</c:v>
                </c:pt>
                <c:pt idx="605">
                  <c:v>22.399997711181641</c:v>
                </c:pt>
                <c:pt idx="606">
                  <c:v>22.5</c:v>
                </c:pt>
                <c:pt idx="607">
                  <c:v>22.599998474121094</c:v>
                </c:pt>
                <c:pt idx="608">
                  <c:v>22.700000762939453</c:v>
                </c:pt>
                <c:pt idx="609">
                  <c:v>22.799999237060547</c:v>
                </c:pt>
                <c:pt idx="610">
                  <c:v>22.899997711181641</c:v>
                </c:pt>
                <c:pt idx="611">
                  <c:v>23</c:v>
                </c:pt>
                <c:pt idx="612">
                  <c:v>23.099998474121094</c:v>
                </c:pt>
                <c:pt idx="613">
                  <c:v>23.200000762939453</c:v>
                </c:pt>
                <c:pt idx="614">
                  <c:v>23.299999237060547</c:v>
                </c:pt>
                <c:pt idx="615">
                  <c:v>23.399997711181641</c:v>
                </c:pt>
                <c:pt idx="616">
                  <c:v>23.5</c:v>
                </c:pt>
                <c:pt idx="617">
                  <c:v>23.599998474121094</c:v>
                </c:pt>
                <c:pt idx="618">
                  <c:v>23.700000762939453</c:v>
                </c:pt>
                <c:pt idx="619">
                  <c:v>23.799999237060547</c:v>
                </c:pt>
                <c:pt idx="620">
                  <c:v>23.899997711181641</c:v>
                </c:pt>
                <c:pt idx="621">
                  <c:v>24</c:v>
                </c:pt>
                <c:pt idx="622">
                  <c:v>24.099998474121094</c:v>
                </c:pt>
                <c:pt idx="623">
                  <c:v>24.200000762939453</c:v>
                </c:pt>
                <c:pt idx="624">
                  <c:v>24.299999237060547</c:v>
                </c:pt>
                <c:pt idx="625">
                  <c:v>24.399997711181641</c:v>
                </c:pt>
                <c:pt idx="626">
                  <c:v>24.5</c:v>
                </c:pt>
                <c:pt idx="627">
                  <c:v>24.599998474121094</c:v>
                </c:pt>
                <c:pt idx="628">
                  <c:v>24.700000762939453</c:v>
                </c:pt>
                <c:pt idx="629">
                  <c:v>24.799999237060547</c:v>
                </c:pt>
                <c:pt idx="630">
                  <c:v>24.899997711181641</c:v>
                </c:pt>
                <c:pt idx="631">
                  <c:v>25</c:v>
                </c:pt>
                <c:pt idx="632">
                  <c:v>25.099998474121094</c:v>
                </c:pt>
                <c:pt idx="633">
                  <c:v>25.200000762939453</c:v>
                </c:pt>
                <c:pt idx="634">
                  <c:v>25.299999237060547</c:v>
                </c:pt>
                <c:pt idx="635">
                  <c:v>25.399997711181641</c:v>
                </c:pt>
                <c:pt idx="636">
                  <c:v>25.5</c:v>
                </c:pt>
                <c:pt idx="637">
                  <c:v>25.599998474121094</c:v>
                </c:pt>
                <c:pt idx="638">
                  <c:v>25.700000762939453</c:v>
                </c:pt>
                <c:pt idx="639">
                  <c:v>25.799999237060547</c:v>
                </c:pt>
                <c:pt idx="640">
                  <c:v>25.899997711181641</c:v>
                </c:pt>
                <c:pt idx="641">
                  <c:v>25.999996185302734</c:v>
                </c:pt>
                <c:pt idx="642">
                  <c:v>26.100002288818359</c:v>
                </c:pt>
                <c:pt idx="643">
                  <c:v>26.200000762939453</c:v>
                </c:pt>
                <c:pt idx="644">
                  <c:v>26.299999237060547</c:v>
                </c:pt>
                <c:pt idx="645">
                  <c:v>26.399997711181641</c:v>
                </c:pt>
                <c:pt idx="646">
                  <c:v>26.499996185302734</c:v>
                </c:pt>
                <c:pt idx="647">
                  <c:v>26.600002288818359</c:v>
                </c:pt>
                <c:pt idx="648">
                  <c:v>26.700000762939453</c:v>
                </c:pt>
                <c:pt idx="649">
                  <c:v>26.799999237060547</c:v>
                </c:pt>
                <c:pt idx="650">
                  <c:v>26.899997711181641</c:v>
                </c:pt>
                <c:pt idx="651">
                  <c:v>26.999996185302734</c:v>
                </c:pt>
                <c:pt idx="652">
                  <c:v>27.100002288818359</c:v>
                </c:pt>
                <c:pt idx="653">
                  <c:v>27.200000762939453</c:v>
                </c:pt>
                <c:pt idx="654">
                  <c:v>27.299999237060547</c:v>
                </c:pt>
                <c:pt idx="655">
                  <c:v>27.399997711181641</c:v>
                </c:pt>
                <c:pt idx="656">
                  <c:v>27.499996185302734</c:v>
                </c:pt>
                <c:pt idx="657">
                  <c:v>27.600002288818359</c:v>
                </c:pt>
                <c:pt idx="658">
                  <c:v>27.700000762939453</c:v>
                </c:pt>
                <c:pt idx="659">
                  <c:v>27.799999237060547</c:v>
                </c:pt>
                <c:pt idx="660">
                  <c:v>27.899997711181641</c:v>
                </c:pt>
                <c:pt idx="661">
                  <c:v>27.999996185302734</c:v>
                </c:pt>
                <c:pt idx="662">
                  <c:v>28.100002288818359</c:v>
                </c:pt>
                <c:pt idx="663">
                  <c:v>28.200000762939453</c:v>
                </c:pt>
                <c:pt idx="664">
                  <c:v>28.299999237060547</c:v>
                </c:pt>
                <c:pt idx="665">
                  <c:v>28.399997711181641</c:v>
                </c:pt>
                <c:pt idx="666">
                  <c:v>28.499996185302734</c:v>
                </c:pt>
                <c:pt idx="667">
                  <c:v>28.600002288818359</c:v>
                </c:pt>
                <c:pt idx="668">
                  <c:v>28.700000762939453</c:v>
                </c:pt>
                <c:pt idx="669">
                  <c:v>28.799999237060547</c:v>
                </c:pt>
                <c:pt idx="670">
                  <c:v>28.899997711181641</c:v>
                </c:pt>
                <c:pt idx="671">
                  <c:v>28.999996185302734</c:v>
                </c:pt>
                <c:pt idx="672">
                  <c:v>29.100002288818359</c:v>
                </c:pt>
                <c:pt idx="673">
                  <c:v>29.200000762939453</c:v>
                </c:pt>
                <c:pt idx="674">
                  <c:v>29.299999237060547</c:v>
                </c:pt>
                <c:pt idx="675">
                  <c:v>29.399997711181641</c:v>
                </c:pt>
                <c:pt idx="676">
                  <c:v>29.499996185302734</c:v>
                </c:pt>
                <c:pt idx="677">
                  <c:v>29.600002288818359</c:v>
                </c:pt>
                <c:pt idx="678">
                  <c:v>29.700000762939453</c:v>
                </c:pt>
                <c:pt idx="679">
                  <c:v>29.799999237060547</c:v>
                </c:pt>
                <c:pt idx="680">
                  <c:v>29.899997711181641</c:v>
                </c:pt>
                <c:pt idx="681">
                  <c:v>29.999996185302734</c:v>
                </c:pt>
                <c:pt idx="682">
                  <c:v>30.100002288818359</c:v>
                </c:pt>
                <c:pt idx="683">
                  <c:v>30.200000762939453</c:v>
                </c:pt>
                <c:pt idx="684">
                  <c:v>30.299999237060547</c:v>
                </c:pt>
                <c:pt idx="685">
                  <c:v>30.399997711181641</c:v>
                </c:pt>
                <c:pt idx="686">
                  <c:v>30.499996185302734</c:v>
                </c:pt>
                <c:pt idx="687">
                  <c:v>30.600002288818359</c:v>
                </c:pt>
                <c:pt idx="688">
                  <c:v>30.700000762939453</c:v>
                </c:pt>
                <c:pt idx="689">
                  <c:v>30.799999237060547</c:v>
                </c:pt>
                <c:pt idx="690">
                  <c:v>30.899997711181641</c:v>
                </c:pt>
                <c:pt idx="691">
                  <c:v>30.999996185302734</c:v>
                </c:pt>
                <c:pt idx="692">
                  <c:v>31.100002288818359</c:v>
                </c:pt>
                <c:pt idx="693">
                  <c:v>31.200000762939453</c:v>
                </c:pt>
                <c:pt idx="694">
                  <c:v>31.299999237060547</c:v>
                </c:pt>
                <c:pt idx="695">
                  <c:v>31.399997711181641</c:v>
                </c:pt>
                <c:pt idx="696">
                  <c:v>31.499996185302734</c:v>
                </c:pt>
                <c:pt idx="697">
                  <c:v>31.600002288818359</c:v>
                </c:pt>
                <c:pt idx="698">
                  <c:v>31.700000762939453</c:v>
                </c:pt>
                <c:pt idx="699">
                  <c:v>31.799999237060547</c:v>
                </c:pt>
                <c:pt idx="700">
                  <c:v>31.899997711181641</c:v>
                </c:pt>
                <c:pt idx="701">
                  <c:v>31.999996185302734</c:v>
                </c:pt>
                <c:pt idx="702">
                  <c:v>32.100002288818359</c:v>
                </c:pt>
                <c:pt idx="703">
                  <c:v>32.200000762939453</c:v>
                </c:pt>
                <c:pt idx="704">
                  <c:v>32.299999237060547</c:v>
                </c:pt>
                <c:pt idx="705">
                  <c:v>32.399997711181641</c:v>
                </c:pt>
                <c:pt idx="706">
                  <c:v>32.499996185302734</c:v>
                </c:pt>
                <c:pt idx="707">
                  <c:v>32.600002288818359</c:v>
                </c:pt>
                <c:pt idx="708">
                  <c:v>32.700000762939453</c:v>
                </c:pt>
                <c:pt idx="709">
                  <c:v>32.799999237060547</c:v>
                </c:pt>
                <c:pt idx="710">
                  <c:v>32.899997711181641</c:v>
                </c:pt>
                <c:pt idx="711">
                  <c:v>32.999996185302734</c:v>
                </c:pt>
                <c:pt idx="712">
                  <c:v>33.100002288818359</c:v>
                </c:pt>
                <c:pt idx="713">
                  <c:v>33.200000762939453</c:v>
                </c:pt>
                <c:pt idx="714">
                  <c:v>33.299999237060547</c:v>
                </c:pt>
                <c:pt idx="715">
                  <c:v>33.399997711181641</c:v>
                </c:pt>
                <c:pt idx="716">
                  <c:v>33.499996185302734</c:v>
                </c:pt>
                <c:pt idx="717">
                  <c:v>33.600002288818359</c:v>
                </c:pt>
                <c:pt idx="718">
                  <c:v>33.700000762939453</c:v>
                </c:pt>
                <c:pt idx="719">
                  <c:v>33.799999237060547</c:v>
                </c:pt>
                <c:pt idx="720">
                  <c:v>33.899997711181641</c:v>
                </c:pt>
                <c:pt idx="721">
                  <c:v>33.999996185302734</c:v>
                </c:pt>
                <c:pt idx="722">
                  <c:v>34.100002288818359</c:v>
                </c:pt>
                <c:pt idx="723">
                  <c:v>34.200000762939453</c:v>
                </c:pt>
                <c:pt idx="724">
                  <c:v>34.299999237060547</c:v>
                </c:pt>
                <c:pt idx="725">
                  <c:v>34.399997711181641</c:v>
                </c:pt>
                <c:pt idx="726">
                  <c:v>34.499996185302734</c:v>
                </c:pt>
                <c:pt idx="727">
                  <c:v>34.600002288818359</c:v>
                </c:pt>
                <c:pt idx="728">
                  <c:v>34.700000762939453</c:v>
                </c:pt>
                <c:pt idx="729">
                  <c:v>34.799999237060547</c:v>
                </c:pt>
                <c:pt idx="730">
                  <c:v>34.899997711181641</c:v>
                </c:pt>
                <c:pt idx="731">
                  <c:v>34.999996185302734</c:v>
                </c:pt>
                <c:pt idx="732">
                  <c:v>35.100002288818359</c:v>
                </c:pt>
                <c:pt idx="733">
                  <c:v>35.200000762939453</c:v>
                </c:pt>
                <c:pt idx="734">
                  <c:v>35.299999237060547</c:v>
                </c:pt>
                <c:pt idx="735">
                  <c:v>35.399997711181641</c:v>
                </c:pt>
                <c:pt idx="736">
                  <c:v>35.499996185302734</c:v>
                </c:pt>
                <c:pt idx="737">
                  <c:v>35.600002288818359</c:v>
                </c:pt>
                <c:pt idx="738">
                  <c:v>35.700000762939453</c:v>
                </c:pt>
                <c:pt idx="739">
                  <c:v>35.799999237060547</c:v>
                </c:pt>
                <c:pt idx="740">
                  <c:v>35.899997711181641</c:v>
                </c:pt>
                <c:pt idx="741">
                  <c:v>35.999996185302734</c:v>
                </c:pt>
                <c:pt idx="742">
                  <c:v>36.100002288818359</c:v>
                </c:pt>
                <c:pt idx="743">
                  <c:v>36.200000762939453</c:v>
                </c:pt>
                <c:pt idx="744">
                  <c:v>36.299999237060547</c:v>
                </c:pt>
                <c:pt idx="745">
                  <c:v>36.399997711181641</c:v>
                </c:pt>
                <c:pt idx="746">
                  <c:v>36.499996185302734</c:v>
                </c:pt>
                <c:pt idx="747">
                  <c:v>36.600002288818359</c:v>
                </c:pt>
                <c:pt idx="748">
                  <c:v>36.700000762939453</c:v>
                </c:pt>
                <c:pt idx="749">
                  <c:v>36.799999237060547</c:v>
                </c:pt>
                <c:pt idx="750">
                  <c:v>36.899997711181641</c:v>
                </c:pt>
                <c:pt idx="751">
                  <c:v>36.999996185302734</c:v>
                </c:pt>
                <c:pt idx="752">
                  <c:v>37.100002288818359</c:v>
                </c:pt>
                <c:pt idx="753">
                  <c:v>37.200000762939453</c:v>
                </c:pt>
                <c:pt idx="754">
                  <c:v>37.299999237060547</c:v>
                </c:pt>
                <c:pt idx="755">
                  <c:v>37.399997711181641</c:v>
                </c:pt>
                <c:pt idx="756">
                  <c:v>37.499996185302734</c:v>
                </c:pt>
                <c:pt idx="757">
                  <c:v>37.600002288818359</c:v>
                </c:pt>
                <c:pt idx="758">
                  <c:v>37.700000762939453</c:v>
                </c:pt>
                <c:pt idx="759">
                  <c:v>37.799999237060547</c:v>
                </c:pt>
                <c:pt idx="760">
                  <c:v>37.899997711181641</c:v>
                </c:pt>
                <c:pt idx="761">
                  <c:v>37.999996185302734</c:v>
                </c:pt>
                <c:pt idx="762">
                  <c:v>38.100002288818359</c:v>
                </c:pt>
                <c:pt idx="763">
                  <c:v>38.200000762939453</c:v>
                </c:pt>
                <c:pt idx="764">
                  <c:v>38.299999237060547</c:v>
                </c:pt>
                <c:pt idx="765">
                  <c:v>38.399997711181641</c:v>
                </c:pt>
                <c:pt idx="766">
                  <c:v>38.499996185302734</c:v>
                </c:pt>
                <c:pt idx="767">
                  <c:v>38.600002288818359</c:v>
                </c:pt>
                <c:pt idx="768">
                  <c:v>38.700000762939453</c:v>
                </c:pt>
                <c:pt idx="769">
                  <c:v>38.799999237060547</c:v>
                </c:pt>
                <c:pt idx="770">
                  <c:v>38.899997711181641</c:v>
                </c:pt>
                <c:pt idx="771">
                  <c:v>38.999996185302734</c:v>
                </c:pt>
                <c:pt idx="772">
                  <c:v>39.100002288818359</c:v>
                </c:pt>
                <c:pt idx="773">
                  <c:v>39.200000762939453</c:v>
                </c:pt>
                <c:pt idx="774">
                  <c:v>39.299999237060547</c:v>
                </c:pt>
                <c:pt idx="775">
                  <c:v>39.399997711181641</c:v>
                </c:pt>
                <c:pt idx="776">
                  <c:v>39.499996185302734</c:v>
                </c:pt>
                <c:pt idx="777">
                  <c:v>39.600002288818359</c:v>
                </c:pt>
                <c:pt idx="778">
                  <c:v>39.700000762939453</c:v>
                </c:pt>
                <c:pt idx="779">
                  <c:v>39.799999237060547</c:v>
                </c:pt>
                <c:pt idx="780">
                  <c:v>39.899997711181641</c:v>
                </c:pt>
                <c:pt idx="781">
                  <c:v>39.999996185302734</c:v>
                </c:pt>
                <c:pt idx="782">
                  <c:v>40.100002288818359</c:v>
                </c:pt>
                <c:pt idx="783">
                  <c:v>40.200000762939453</c:v>
                </c:pt>
                <c:pt idx="784">
                  <c:v>40.299999237060547</c:v>
                </c:pt>
                <c:pt idx="785">
                  <c:v>40.399997711181641</c:v>
                </c:pt>
                <c:pt idx="786">
                  <c:v>40.499996185302734</c:v>
                </c:pt>
                <c:pt idx="787">
                  <c:v>40.600002288818359</c:v>
                </c:pt>
                <c:pt idx="788">
                  <c:v>40.700000762939453</c:v>
                </c:pt>
                <c:pt idx="789">
                  <c:v>40.799999237060547</c:v>
                </c:pt>
                <c:pt idx="790">
                  <c:v>40.899997711181641</c:v>
                </c:pt>
                <c:pt idx="791">
                  <c:v>40.999996185302734</c:v>
                </c:pt>
                <c:pt idx="792">
                  <c:v>41.100002288818359</c:v>
                </c:pt>
                <c:pt idx="793">
                  <c:v>41.200000762939453</c:v>
                </c:pt>
                <c:pt idx="794">
                  <c:v>41.299999237060547</c:v>
                </c:pt>
                <c:pt idx="795">
                  <c:v>41.399997711181641</c:v>
                </c:pt>
                <c:pt idx="796">
                  <c:v>41.499996185302734</c:v>
                </c:pt>
                <c:pt idx="797">
                  <c:v>41.600002288818359</c:v>
                </c:pt>
                <c:pt idx="798">
                  <c:v>41.700000762939453</c:v>
                </c:pt>
                <c:pt idx="799">
                  <c:v>41.799999237060547</c:v>
                </c:pt>
                <c:pt idx="800">
                  <c:v>41.899997711181641</c:v>
                </c:pt>
                <c:pt idx="801">
                  <c:v>41.999996185302734</c:v>
                </c:pt>
                <c:pt idx="802">
                  <c:v>42.100002288818359</c:v>
                </c:pt>
                <c:pt idx="803">
                  <c:v>42.200000762939453</c:v>
                </c:pt>
                <c:pt idx="804">
                  <c:v>42.299999237060547</c:v>
                </c:pt>
                <c:pt idx="805">
                  <c:v>42.399997711181641</c:v>
                </c:pt>
                <c:pt idx="806">
                  <c:v>42.499996185302734</c:v>
                </c:pt>
                <c:pt idx="807">
                  <c:v>42.600002288818359</c:v>
                </c:pt>
                <c:pt idx="808">
                  <c:v>42.700000762939453</c:v>
                </c:pt>
                <c:pt idx="809">
                  <c:v>42.799999237060547</c:v>
                </c:pt>
                <c:pt idx="810">
                  <c:v>42.899997711181641</c:v>
                </c:pt>
                <c:pt idx="811">
                  <c:v>42.999996185302734</c:v>
                </c:pt>
                <c:pt idx="812">
                  <c:v>43.100002288818359</c:v>
                </c:pt>
                <c:pt idx="813">
                  <c:v>43.200000762939453</c:v>
                </c:pt>
                <c:pt idx="814">
                  <c:v>43.299999237060547</c:v>
                </c:pt>
                <c:pt idx="815">
                  <c:v>43.399997711181641</c:v>
                </c:pt>
                <c:pt idx="816">
                  <c:v>43.499996185302734</c:v>
                </c:pt>
                <c:pt idx="817">
                  <c:v>43.600002288818359</c:v>
                </c:pt>
                <c:pt idx="818">
                  <c:v>43.700000762939453</c:v>
                </c:pt>
                <c:pt idx="819">
                  <c:v>43.799999237060547</c:v>
                </c:pt>
                <c:pt idx="820">
                  <c:v>43.899997711181641</c:v>
                </c:pt>
                <c:pt idx="821">
                  <c:v>43.999996185302734</c:v>
                </c:pt>
                <c:pt idx="822">
                  <c:v>44.100002288818359</c:v>
                </c:pt>
                <c:pt idx="823">
                  <c:v>44.200000762939453</c:v>
                </c:pt>
                <c:pt idx="824">
                  <c:v>44.299999237060547</c:v>
                </c:pt>
                <c:pt idx="825">
                  <c:v>44.399997711181641</c:v>
                </c:pt>
                <c:pt idx="826">
                  <c:v>44.499996185302734</c:v>
                </c:pt>
                <c:pt idx="827">
                  <c:v>44.600002288818359</c:v>
                </c:pt>
                <c:pt idx="828">
                  <c:v>44.700000762939453</c:v>
                </c:pt>
                <c:pt idx="829">
                  <c:v>44.799999237060547</c:v>
                </c:pt>
                <c:pt idx="830">
                  <c:v>44.899997711181641</c:v>
                </c:pt>
                <c:pt idx="831">
                  <c:v>44.999996185302734</c:v>
                </c:pt>
                <c:pt idx="832">
                  <c:v>45.100002288818359</c:v>
                </c:pt>
                <c:pt idx="833">
                  <c:v>45.200000762939453</c:v>
                </c:pt>
                <c:pt idx="834">
                  <c:v>45.299999237060547</c:v>
                </c:pt>
                <c:pt idx="835">
                  <c:v>45.399997711181641</c:v>
                </c:pt>
                <c:pt idx="836">
                  <c:v>45.499996185302734</c:v>
                </c:pt>
                <c:pt idx="837">
                  <c:v>45.600002288818359</c:v>
                </c:pt>
                <c:pt idx="838">
                  <c:v>45.700000762939453</c:v>
                </c:pt>
                <c:pt idx="839">
                  <c:v>45.799999237060547</c:v>
                </c:pt>
                <c:pt idx="840">
                  <c:v>45.899997711181641</c:v>
                </c:pt>
                <c:pt idx="841">
                  <c:v>45.999996185302734</c:v>
                </c:pt>
                <c:pt idx="842">
                  <c:v>46.100002288818359</c:v>
                </c:pt>
                <c:pt idx="843">
                  <c:v>46.200000762939453</c:v>
                </c:pt>
                <c:pt idx="844">
                  <c:v>46.299999237060547</c:v>
                </c:pt>
                <c:pt idx="845">
                  <c:v>46.399997711181641</c:v>
                </c:pt>
                <c:pt idx="846">
                  <c:v>46.499996185302734</c:v>
                </c:pt>
                <c:pt idx="847">
                  <c:v>46.600002288818359</c:v>
                </c:pt>
                <c:pt idx="848">
                  <c:v>46.700000762939453</c:v>
                </c:pt>
                <c:pt idx="849">
                  <c:v>46.799999237060547</c:v>
                </c:pt>
                <c:pt idx="850">
                  <c:v>46.899997711181641</c:v>
                </c:pt>
                <c:pt idx="851">
                  <c:v>46.999996185302734</c:v>
                </c:pt>
                <c:pt idx="852">
                  <c:v>47.100002288818359</c:v>
                </c:pt>
                <c:pt idx="853">
                  <c:v>47.200000762939453</c:v>
                </c:pt>
                <c:pt idx="854">
                  <c:v>47.299999237060547</c:v>
                </c:pt>
                <c:pt idx="855">
                  <c:v>47.399997711181641</c:v>
                </c:pt>
                <c:pt idx="856">
                  <c:v>47.499996185302734</c:v>
                </c:pt>
                <c:pt idx="857">
                  <c:v>47.600002288818359</c:v>
                </c:pt>
                <c:pt idx="858">
                  <c:v>47.700000762939453</c:v>
                </c:pt>
                <c:pt idx="859">
                  <c:v>47.799999237060547</c:v>
                </c:pt>
                <c:pt idx="860">
                  <c:v>47.899997711181641</c:v>
                </c:pt>
                <c:pt idx="861">
                  <c:v>47.999996185302734</c:v>
                </c:pt>
                <c:pt idx="862">
                  <c:v>48.100002288818359</c:v>
                </c:pt>
                <c:pt idx="863">
                  <c:v>48.200000762939453</c:v>
                </c:pt>
                <c:pt idx="864">
                  <c:v>48.299999237060547</c:v>
                </c:pt>
                <c:pt idx="865">
                  <c:v>48.399997711181641</c:v>
                </c:pt>
                <c:pt idx="866">
                  <c:v>48.499996185302734</c:v>
                </c:pt>
                <c:pt idx="867">
                  <c:v>48.600002288818359</c:v>
                </c:pt>
                <c:pt idx="868">
                  <c:v>48.700000762939453</c:v>
                </c:pt>
                <c:pt idx="869">
                  <c:v>48.799999237060547</c:v>
                </c:pt>
                <c:pt idx="870">
                  <c:v>48.899997711181641</c:v>
                </c:pt>
                <c:pt idx="871">
                  <c:v>48.999996185302734</c:v>
                </c:pt>
                <c:pt idx="872">
                  <c:v>49.100002288818359</c:v>
                </c:pt>
                <c:pt idx="873">
                  <c:v>49.200000762939453</c:v>
                </c:pt>
                <c:pt idx="874">
                  <c:v>49.299999237060547</c:v>
                </c:pt>
                <c:pt idx="875">
                  <c:v>49.399997711181641</c:v>
                </c:pt>
                <c:pt idx="876">
                  <c:v>49.499996185302734</c:v>
                </c:pt>
                <c:pt idx="877">
                  <c:v>49.600002288818359</c:v>
                </c:pt>
                <c:pt idx="878">
                  <c:v>49.700000762939453</c:v>
                </c:pt>
                <c:pt idx="879">
                  <c:v>49.799999237060547</c:v>
                </c:pt>
                <c:pt idx="880">
                  <c:v>49.899997711181641</c:v>
                </c:pt>
                <c:pt idx="881">
                  <c:v>49.999996185302734</c:v>
                </c:pt>
                <c:pt idx="882">
                  <c:v>50.100002288818359</c:v>
                </c:pt>
                <c:pt idx="883">
                  <c:v>50.200000762939453</c:v>
                </c:pt>
                <c:pt idx="884">
                  <c:v>50.299999237060547</c:v>
                </c:pt>
                <c:pt idx="885">
                  <c:v>50.399997711181641</c:v>
                </c:pt>
                <c:pt idx="886">
                  <c:v>50.499996185302734</c:v>
                </c:pt>
                <c:pt idx="887">
                  <c:v>50.600002288818359</c:v>
                </c:pt>
                <c:pt idx="888">
                  <c:v>50.700000762939453</c:v>
                </c:pt>
                <c:pt idx="889">
                  <c:v>50.799999237060547</c:v>
                </c:pt>
                <c:pt idx="890">
                  <c:v>50.899997711181641</c:v>
                </c:pt>
                <c:pt idx="891">
                  <c:v>50.999996185302734</c:v>
                </c:pt>
                <c:pt idx="892">
                  <c:v>51.100002288818359</c:v>
                </c:pt>
                <c:pt idx="893">
                  <c:v>51.200000762939453</c:v>
                </c:pt>
                <c:pt idx="894">
                  <c:v>51.299999237060547</c:v>
                </c:pt>
                <c:pt idx="895">
                  <c:v>51.399997711181641</c:v>
                </c:pt>
                <c:pt idx="896">
                  <c:v>51.499996185302734</c:v>
                </c:pt>
                <c:pt idx="897">
                  <c:v>51.600002288818359</c:v>
                </c:pt>
                <c:pt idx="898">
                  <c:v>51.700000762939453</c:v>
                </c:pt>
                <c:pt idx="899">
                  <c:v>51.799999237060547</c:v>
                </c:pt>
                <c:pt idx="900">
                  <c:v>51.899997711181641</c:v>
                </c:pt>
                <c:pt idx="901">
                  <c:v>51.999996185302734</c:v>
                </c:pt>
                <c:pt idx="902">
                  <c:v>52.100002288818359</c:v>
                </c:pt>
                <c:pt idx="903">
                  <c:v>52.200000762939453</c:v>
                </c:pt>
                <c:pt idx="904">
                  <c:v>52.299999237060547</c:v>
                </c:pt>
                <c:pt idx="905">
                  <c:v>52.399997711181641</c:v>
                </c:pt>
                <c:pt idx="906">
                  <c:v>52.499996185302734</c:v>
                </c:pt>
                <c:pt idx="907">
                  <c:v>52.600002288818359</c:v>
                </c:pt>
                <c:pt idx="908">
                  <c:v>52.700000762939453</c:v>
                </c:pt>
                <c:pt idx="909">
                  <c:v>52.799999237060547</c:v>
                </c:pt>
                <c:pt idx="910">
                  <c:v>52.899997711181641</c:v>
                </c:pt>
                <c:pt idx="911">
                  <c:v>52.999996185302734</c:v>
                </c:pt>
                <c:pt idx="912">
                  <c:v>53.100002288818359</c:v>
                </c:pt>
                <c:pt idx="913">
                  <c:v>53.200000762939453</c:v>
                </c:pt>
                <c:pt idx="914">
                  <c:v>53.299999237060547</c:v>
                </c:pt>
                <c:pt idx="915">
                  <c:v>53.399997711181641</c:v>
                </c:pt>
                <c:pt idx="916">
                  <c:v>53.499996185302734</c:v>
                </c:pt>
                <c:pt idx="917">
                  <c:v>53.600002288818359</c:v>
                </c:pt>
                <c:pt idx="918">
                  <c:v>53.700000762939453</c:v>
                </c:pt>
                <c:pt idx="919">
                  <c:v>53.799999237060547</c:v>
                </c:pt>
                <c:pt idx="920">
                  <c:v>53.899997711181641</c:v>
                </c:pt>
                <c:pt idx="921">
                  <c:v>53.999996185302734</c:v>
                </c:pt>
                <c:pt idx="922">
                  <c:v>54.100002288818359</c:v>
                </c:pt>
                <c:pt idx="923">
                  <c:v>54.200000762939453</c:v>
                </c:pt>
                <c:pt idx="924">
                  <c:v>54.299999237060547</c:v>
                </c:pt>
                <c:pt idx="925">
                  <c:v>54.399997711181641</c:v>
                </c:pt>
                <c:pt idx="926">
                  <c:v>54.499996185302734</c:v>
                </c:pt>
                <c:pt idx="927">
                  <c:v>54.600002288818359</c:v>
                </c:pt>
                <c:pt idx="928">
                  <c:v>54.700000762939453</c:v>
                </c:pt>
                <c:pt idx="929">
                  <c:v>54.799999237060547</c:v>
                </c:pt>
                <c:pt idx="930">
                  <c:v>54.899997711181641</c:v>
                </c:pt>
                <c:pt idx="931">
                  <c:v>54.999996185302734</c:v>
                </c:pt>
                <c:pt idx="932">
                  <c:v>55.100002288818359</c:v>
                </c:pt>
                <c:pt idx="933">
                  <c:v>55.200000762939453</c:v>
                </c:pt>
                <c:pt idx="934">
                  <c:v>55.299999237060547</c:v>
                </c:pt>
                <c:pt idx="935">
                  <c:v>55.399997711181641</c:v>
                </c:pt>
                <c:pt idx="936">
                  <c:v>55.499996185302734</c:v>
                </c:pt>
                <c:pt idx="937">
                  <c:v>55.600002288818359</c:v>
                </c:pt>
                <c:pt idx="938">
                  <c:v>55.700000762939453</c:v>
                </c:pt>
                <c:pt idx="939">
                  <c:v>55.799999237060547</c:v>
                </c:pt>
                <c:pt idx="940">
                  <c:v>55.899997711181641</c:v>
                </c:pt>
                <c:pt idx="941">
                  <c:v>55.999996185302734</c:v>
                </c:pt>
                <c:pt idx="942">
                  <c:v>56.100002288818359</c:v>
                </c:pt>
                <c:pt idx="943">
                  <c:v>56.200000762939453</c:v>
                </c:pt>
                <c:pt idx="944">
                  <c:v>56.299999237060547</c:v>
                </c:pt>
                <c:pt idx="945">
                  <c:v>56.399997711181641</c:v>
                </c:pt>
                <c:pt idx="946">
                  <c:v>56.499996185302734</c:v>
                </c:pt>
                <c:pt idx="947">
                  <c:v>56.600002288818359</c:v>
                </c:pt>
                <c:pt idx="948">
                  <c:v>56.700000762939453</c:v>
                </c:pt>
                <c:pt idx="949">
                  <c:v>56.799999237060547</c:v>
                </c:pt>
                <c:pt idx="950">
                  <c:v>56.899997711181641</c:v>
                </c:pt>
                <c:pt idx="951">
                  <c:v>56.999996185302734</c:v>
                </c:pt>
                <c:pt idx="952">
                  <c:v>57.100002288818359</c:v>
                </c:pt>
                <c:pt idx="953">
                  <c:v>57.200000762939453</c:v>
                </c:pt>
                <c:pt idx="954">
                  <c:v>57.299999237060547</c:v>
                </c:pt>
                <c:pt idx="955">
                  <c:v>57.399997711181641</c:v>
                </c:pt>
                <c:pt idx="956">
                  <c:v>57.499996185302734</c:v>
                </c:pt>
                <c:pt idx="957">
                  <c:v>57.600002288818359</c:v>
                </c:pt>
                <c:pt idx="958">
                  <c:v>57.700000762939453</c:v>
                </c:pt>
                <c:pt idx="959">
                  <c:v>57.799999237060547</c:v>
                </c:pt>
                <c:pt idx="960">
                  <c:v>57.899997711181641</c:v>
                </c:pt>
                <c:pt idx="961">
                  <c:v>57.999996185302734</c:v>
                </c:pt>
                <c:pt idx="962">
                  <c:v>58.100002288818359</c:v>
                </c:pt>
                <c:pt idx="963">
                  <c:v>58.200000762939453</c:v>
                </c:pt>
                <c:pt idx="964">
                  <c:v>58.299999237060547</c:v>
                </c:pt>
                <c:pt idx="965">
                  <c:v>58.399997711181641</c:v>
                </c:pt>
                <c:pt idx="966">
                  <c:v>58.499996185302734</c:v>
                </c:pt>
                <c:pt idx="967">
                  <c:v>58.600002288818359</c:v>
                </c:pt>
                <c:pt idx="968">
                  <c:v>58.700000762939453</c:v>
                </c:pt>
                <c:pt idx="969">
                  <c:v>58.799999237060547</c:v>
                </c:pt>
                <c:pt idx="970">
                  <c:v>58.899997711181641</c:v>
                </c:pt>
                <c:pt idx="971">
                  <c:v>58.999996185302734</c:v>
                </c:pt>
                <c:pt idx="972">
                  <c:v>59.100002288818359</c:v>
                </c:pt>
                <c:pt idx="973">
                  <c:v>59.200000762939453</c:v>
                </c:pt>
                <c:pt idx="974">
                  <c:v>59.299999237060547</c:v>
                </c:pt>
                <c:pt idx="975">
                  <c:v>59.399997711181641</c:v>
                </c:pt>
                <c:pt idx="976">
                  <c:v>59.499996185302734</c:v>
                </c:pt>
                <c:pt idx="977">
                  <c:v>59.600002288818359</c:v>
                </c:pt>
                <c:pt idx="978">
                  <c:v>59.700000762939453</c:v>
                </c:pt>
                <c:pt idx="979">
                  <c:v>59.799999237060547</c:v>
                </c:pt>
                <c:pt idx="980">
                  <c:v>59.899997711181641</c:v>
                </c:pt>
                <c:pt idx="981">
                  <c:v>59.999996185302734</c:v>
                </c:pt>
                <c:pt idx="982">
                  <c:v>60.100002288818359</c:v>
                </c:pt>
                <c:pt idx="983">
                  <c:v>60.200000762939453</c:v>
                </c:pt>
                <c:pt idx="984">
                  <c:v>60.299999237060547</c:v>
                </c:pt>
                <c:pt idx="985">
                  <c:v>60.399997711181641</c:v>
                </c:pt>
                <c:pt idx="986">
                  <c:v>60.499996185302734</c:v>
                </c:pt>
                <c:pt idx="987">
                  <c:v>60.600002288818359</c:v>
                </c:pt>
                <c:pt idx="988">
                  <c:v>60.700000762939453</c:v>
                </c:pt>
                <c:pt idx="989">
                  <c:v>60.799999237060547</c:v>
                </c:pt>
                <c:pt idx="990">
                  <c:v>60.899997711181641</c:v>
                </c:pt>
                <c:pt idx="991">
                  <c:v>60.999996185302734</c:v>
                </c:pt>
                <c:pt idx="992">
                  <c:v>61.100002288818359</c:v>
                </c:pt>
                <c:pt idx="993">
                  <c:v>61.200000762939453</c:v>
                </c:pt>
                <c:pt idx="994">
                  <c:v>61.299999237060547</c:v>
                </c:pt>
                <c:pt idx="995">
                  <c:v>61.399997711181641</c:v>
                </c:pt>
                <c:pt idx="996">
                  <c:v>61.499996185302734</c:v>
                </c:pt>
                <c:pt idx="997">
                  <c:v>61.600002288818359</c:v>
                </c:pt>
                <c:pt idx="998">
                  <c:v>61.700000762939453</c:v>
                </c:pt>
                <c:pt idx="999">
                  <c:v>61.799999237060547</c:v>
                </c:pt>
                <c:pt idx="1000">
                  <c:v>61.899997711181641</c:v>
                </c:pt>
                <c:pt idx="1001">
                  <c:v>61.999996185302734</c:v>
                </c:pt>
                <c:pt idx="1002">
                  <c:v>62.100002288818359</c:v>
                </c:pt>
                <c:pt idx="1003">
                  <c:v>62.200000762939453</c:v>
                </c:pt>
                <c:pt idx="1004">
                  <c:v>62.299999237060547</c:v>
                </c:pt>
                <c:pt idx="1005">
                  <c:v>62.399997711181641</c:v>
                </c:pt>
                <c:pt idx="1006">
                  <c:v>62.499996185302734</c:v>
                </c:pt>
                <c:pt idx="1007">
                  <c:v>62.600002288818359</c:v>
                </c:pt>
                <c:pt idx="1008">
                  <c:v>62.700000762939453</c:v>
                </c:pt>
                <c:pt idx="1009">
                  <c:v>62.799999237060547</c:v>
                </c:pt>
                <c:pt idx="1010">
                  <c:v>62.899997711181641</c:v>
                </c:pt>
                <c:pt idx="1011">
                  <c:v>62.999996185302734</c:v>
                </c:pt>
                <c:pt idx="1012">
                  <c:v>63.100002288818359</c:v>
                </c:pt>
                <c:pt idx="1013">
                  <c:v>63.200000762939453</c:v>
                </c:pt>
                <c:pt idx="1014">
                  <c:v>63.299999237060547</c:v>
                </c:pt>
                <c:pt idx="1015">
                  <c:v>63.399997711181641</c:v>
                </c:pt>
                <c:pt idx="1016">
                  <c:v>63.499996185302734</c:v>
                </c:pt>
                <c:pt idx="1017">
                  <c:v>63.600002288818359</c:v>
                </c:pt>
                <c:pt idx="1018">
                  <c:v>63.700000762939453</c:v>
                </c:pt>
                <c:pt idx="1019">
                  <c:v>63.799999237060547</c:v>
                </c:pt>
                <c:pt idx="1020">
                  <c:v>63.899997711181641</c:v>
                </c:pt>
                <c:pt idx="1021">
                  <c:v>63.999996185302734</c:v>
                </c:pt>
                <c:pt idx="1022">
                  <c:v>64.100006103515625</c:v>
                </c:pt>
                <c:pt idx="1023">
                  <c:v>64.199996948242188</c:v>
                </c:pt>
                <c:pt idx="1024">
                  <c:v>64.300003051757813</c:v>
                </c:pt>
                <c:pt idx="1025">
                  <c:v>64.399993896484375</c:v>
                </c:pt>
                <c:pt idx="1026">
                  <c:v>64.5</c:v>
                </c:pt>
                <c:pt idx="1027">
                  <c:v>64.600006103515625</c:v>
                </c:pt>
                <c:pt idx="1028">
                  <c:v>64.699996948242188</c:v>
                </c:pt>
                <c:pt idx="1029">
                  <c:v>64.800003051757813</c:v>
                </c:pt>
                <c:pt idx="1030">
                  <c:v>64.899993896484375</c:v>
                </c:pt>
                <c:pt idx="1031">
                  <c:v>65</c:v>
                </c:pt>
                <c:pt idx="1032">
                  <c:v>65.100006103515625</c:v>
                </c:pt>
                <c:pt idx="1033">
                  <c:v>65.199996948242188</c:v>
                </c:pt>
                <c:pt idx="1034">
                  <c:v>65.300003051757813</c:v>
                </c:pt>
                <c:pt idx="1035">
                  <c:v>65.399993896484375</c:v>
                </c:pt>
                <c:pt idx="1036">
                  <c:v>65.5</c:v>
                </c:pt>
                <c:pt idx="1037">
                  <c:v>65.600006103515625</c:v>
                </c:pt>
                <c:pt idx="1038">
                  <c:v>65.699996948242188</c:v>
                </c:pt>
                <c:pt idx="1039">
                  <c:v>65.800003051757813</c:v>
                </c:pt>
                <c:pt idx="1040">
                  <c:v>65.899993896484375</c:v>
                </c:pt>
                <c:pt idx="1041">
                  <c:v>66</c:v>
                </c:pt>
                <c:pt idx="1042">
                  <c:v>66.100006103515625</c:v>
                </c:pt>
                <c:pt idx="1043">
                  <c:v>66.199996948242188</c:v>
                </c:pt>
                <c:pt idx="1044">
                  <c:v>66.300003051757813</c:v>
                </c:pt>
                <c:pt idx="1045">
                  <c:v>66.399993896484375</c:v>
                </c:pt>
                <c:pt idx="1046">
                  <c:v>66.5</c:v>
                </c:pt>
                <c:pt idx="1047">
                  <c:v>66.600006103515625</c:v>
                </c:pt>
                <c:pt idx="1048">
                  <c:v>66.699996948242188</c:v>
                </c:pt>
                <c:pt idx="1049">
                  <c:v>66.800003051757813</c:v>
                </c:pt>
                <c:pt idx="1050">
                  <c:v>66.899993896484375</c:v>
                </c:pt>
                <c:pt idx="1051">
                  <c:v>67</c:v>
                </c:pt>
                <c:pt idx="1052">
                  <c:v>67.100006103515625</c:v>
                </c:pt>
                <c:pt idx="1053">
                  <c:v>67.199996948242188</c:v>
                </c:pt>
                <c:pt idx="1054">
                  <c:v>67.300003051757813</c:v>
                </c:pt>
                <c:pt idx="1055">
                  <c:v>67.399993896484375</c:v>
                </c:pt>
                <c:pt idx="1056">
                  <c:v>67.5</c:v>
                </c:pt>
                <c:pt idx="1057">
                  <c:v>67.600006103515625</c:v>
                </c:pt>
                <c:pt idx="1058">
                  <c:v>67.699996948242188</c:v>
                </c:pt>
                <c:pt idx="1059">
                  <c:v>67.800003051757813</c:v>
                </c:pt>
                <c:pt idx="1060">
                  <c:v>67.899993896484375</c:v>
                </c:pt>
                <c:pt idx="1061">
                  <c:v>68</c:v>
                </c:pt>
                <c:pt idx="1062">
                  <c:v>68.100006103515625</c:v>
                </c:pt>
                <c:pt idx="1063">
                  <c:v>68.199996948242188</c:v>
                </c:pt>
                <c:pt idx="1064">
                  <c:v>68.300003051757813</c:v>
                </c:pt>
                <c:pt idx="1065">
                  <c:v>68.399993896484375</c:v>
                </c:pt>
                <c:pt idx="1066">
                  <c:v>68.5</c:v>
                </c:pt>
                <c:pt idx="1067">
                  <c:v>68.600006103515625</c:v>
                </c:pt>
                <c:pt idx="1068">
                  <c:v>68.699996948242188</c:v>
                </c:pt>
                <c:pt idx="1069">
                  <c:v>68.800003051757813</c:v>
                </c:pt>
                <c:pt idx="1070">
                  <c:v>68.899993896484375</c:v>
                </c:pt>
                <c:pt idx="1071">
                  <c:v>69</c:v>
                </c:pt>
                <c:pt idx="1072">
                  <c:v>69.100006103515625</c:v>
                </c:pt>
                <c:pt idx="1073">
                  <c:v>69.199996948242188</c:v>
                </c:pt>
                <c:pt idx="1074">
                  <c:v>69.300003051757813</c:v>
                </c:pt>
                <c:pt idx="1075">
                  <c:v>69.399993896484375</c:v>
                </c:pt>
                <c:pt idx="1076">
                  <c:v>69.5</c:v>
                </c:pt>
                <c:pt idx="1077">
                  <c:v>69.600006103515625</c:v>
                </c:pt>
                <c:pt idx="1078">
                  <c:v>69.699996948242188</c:v>
                </c:pt>
                <c:pt idx="1079">
                  <c:v>69.800003051757813</c:v>
                </c:pt>
                <c:pt idx="1080">
                  <c:v>69.899993896484375</c:v>
                </c:pt>
                <c:pt idx="1081">
                  <c:v>70</c:v>
                </c:pt>
                <c:pt idx="1082">
                  <c:v>70.100006103515625</c:v>
                </c:pt>
                <c:pt idx="1083">
                  <c:v>70.199996948242188</c:v>
                </c:pt>
                <c:pt idx="1084">
                  <c:v>70.300003051757813</c:v>
                </c:pt>
                <c:pt idx="1085">
                  <c:v>70.399993896484375</c:v>
                </c:pt>
                <c:pt idx="1086">
                  <c:v>70.5</c:v>
                </c:pt>
                <c:pt idx="1087">
                  <c:v>70.600006103515625</c:v>
                </c:pt>
                <c:pt idx="1088">
                  <c:v>70.699996948242188</c:v>
                </c:pt>
                <c:pt idx="1089">
                  <c:v>70.800003051757813</c:v>
                </c:pt>
                <c:pt idx="1090">
                  <c:v>70.899993896484375</c:v>
                </c:pt>
                <c:pt idx="1091">
                  <c:v>71</c:v>
                </c:pt>
                <c:pt idx="1092">
                  <c:v>71.100006103515625</c:v>
                </c:pt>
                <c:pt idx="1093">
                  <c:v>71.199996948242188</c:v>
                </c:pt>
                <c:pt idx="1094">
                  <c:v>71.300003051757813</c:v>
                </c:pt>
                <c:pt idx="1095">
                  <c:v>71.399993896484375</c:v>
                </c:pt>
                <c:pt idx="1096">
                  <c:v>71.5</c:v>
                </c:pt>
                <c:pt idx="1097">
                  <c:v>71.600006103515625</c:v>
                </c:pt>
                <c:pt idx="1098">
                  <c:v>71.699996948242188</c:v>
                </c:pt>
                <c:pt idx="1099">
                  <c:v>71.800003051757813</c:v>
                </c:pt>
                <c:pt idx="1100">
                  <c:v>71.899993896484375</c:v>
                </c:pt>
                <c:pt idx="1101">
                  <c:v>72</c:v>
                </c:pt>
                <c:pt idx="1102">
                  <c:v>72.100006103515625</c:v>
                </c:pt>
                <c:pt idx="1103">
                  <c:v>72.199996948242188</c:v>
                </c:pt>
                <c:pt idx="1104">
                  <c:v>72.300003051757813</c:v>
                </c:pt>
                <c:pt idx="1105">
                  <c:v>72.399993896484375</c:v>
                </c:pt>
                <c:pt idx="1106">
                  <c:v>72.5</c:v>
                </c:pt>
                <c:pt idx="1107">
                  <c:v>72.600006103515625</c:v>
                </c:pt>
                <c:pt idx="1108">
                  <c:v>72.699996948242188</c:v>
                </c:pt>
                <c:pt idx="1109">
                  <c:v>72.800003051757813</c:v>
                </c:pt>
                <c:pt idx="1110">
                  <c:v>72.899993896484375</c:v>
                </c:pt>
                <c:pt idx="1111">
                  <c:v>73</c:v>
                </c:pt>
                <c:pt idx="1112">
                  <c:v>73.100006103515625</c:v>
                </c:pt>
                <c:pt idx="1113">
                  <c:v>73.199996948242188</c:v>
                </c:pt>
                <c:pt idx="1114">
                  <c:v>73.300003051757813</c:v>
                </c:pt>
                <c:pt idx="1115">
                  <c:v>73.399993896484375</c:v>
                </c:pt>
                <c:pt idx="1116">
                  <c:v>73.5</c:v>
                </c:pt>
                <c:pt idx="1117">
                  <c:v>73.600006103515625</c:v>
                </c:pt>
                <c:pt idx="1118">
                  <c:v>73.699996948242188</c:v>
                </c:pt>
                <c:pt idx="1119">
                  <c:v>73.800003051757813</c:v>
                </c:pt>
                <c:pt idx="1120">
                  <c:v>73.899993896484375</c:v>
                </c:pt>
                <c:pt idx="1121">
                  <c:v>74</c:v>
                </c:pt>
                <c:pt idx="1122">
                  <c:v>74.100006103515625</c:v>
                </c:pt>
                <c:pt idx="1123">
                  <c:v>74.199996948242188</c:v>
                </c:pt>
                <c:pt idx="1124">
                  <c:v>74.300003051757813</c:v>
                </c:pt>
                <c:pt idx="1125">
                  <c:v>74.399993896484375</c:v>
                </c:pt>
                <c:pt idx="1126">
                  <c:v>74.5</c:v>
                </c:pt>
                <c:pt idx="1127">
                  <c:v>74.600006103515625</c:v>
                </c:pt>
                <c:pt idx="1128">
                  <c:v>74.699996948242188</c:v>
                </c:pt>
                <c:pt idx="1129">
                  <c:v>74.800003051757813</c:v>
                </c:pt>
                <c:pt idx="1130">
                  <c:v>74.899993896484375</c:v>
                </c:pt>
                <c:pt idx="1131">
                  <c:v>75</c:v>
                </c:pt>
                <c:pt idx="1132">
                  <c:v>75.100006103515625</c:v>
                </c:pt>
                <c:pt idx="1133">
                  <c:v>75.199996948242188</c:v>
                </c:pt>
                <c:pt idx="1134">
                  <c:v>75.300003051757813</c:v>
                </c:pt>
                <c:pt idx="1135">
                  <c:v>75.399993896484375</c:v>
                </c:pt>
                <c:pt idx="1136">
                  <c:v>75.5</c:v>
                </c:pt>
                <c:pt idx="1137">
                  <c:v>75.600006103515625</c:v>
                </c:pt>
                <c:pt idx="1138">
                  <c:v>75.699996948242188</c:v>
                </c:pt>
                <c:pt idx="1139">
                  <c:v>75.800003051757813</c:v>
                </c:pt>
                <c:pt idx="1140">
                  <c:v>75.899993896484375</c:v>
                </c:pt>
                <c:pt idx="1141">
                  <c:v>76</c:v>
                </c:pt>
                <c:pt idx="1142">
                  <c:v>76.100006103515625</c:v>
                </c:pt>
                <c:pt idx="1143">
                  <c:v>76.199996948242188</c:v>
                </c:pt>
                <c:pt idx="1144">
                  <c:v>76.300003051757813</c:v>
                </c:pt>
                <c:pt idx="1145">
                  <c:v>76.399993896484375</c:v>
                </c:pt>
                <c:pt idx="1146">
                  <c:v>76.5</c:v>
                </c:pt>
                <c:pt idx="1147">
                  <c:v>76.600006103515625</c:v>
                </c:pt>
                <c:pt idx="1148">
                  <c:v>76.699996948242188</c:v>
                </c:pt>
                <c:pt idx="1149">
                  <c:v>76.800003051757813</c:v>
                </c:pt>
                <c:pt idx="1150">
                  <c:v>76.899993896484375</c:v>
                </c:pt>
                <c:pt idx="1151">
                  <c:v>77</c:v>
                </c:pt>
                <c:pt idx="1152">
                  <c:v>77.100006103515625</c:v>
                </c:pt>
                <c:pt idx="1153">
                  <c:v>77.199996948242188</c:v>
                </c:pt>
                <c:pt idx="1154">
                  <c:v>77.300003051757813</c:v>
                </c:pt>
                <c:pt idx="1155">
                  <c:v>77.399993896484375</c:v>
                </c:pt>
                <c:pt idx="1156">
                  <c:v>77.5</c:v>
                </c:pt>
                <c:pt idx="1157">
                  <c:v>77.600006103515625</c:v>
                </c:pt>
                <c:pt idx="1158">
                  <c:v>77.699996948242188</c:v>
                </c:pt>
                <c:pt idx="1159">
                  <c:v>77.800003051757813</c:v>
                </c:pt>
                <c:pt idx="1160">
                  <c:v>77.899993896484375</c:v>
                </c:pt>
                <c:pt idx="1161">
                  <c:v>78</c:v>
                </c:pt>
                <c:pt idx="1162">
                  <c:v>78.100006103515625</c:v>
                </c:pt>
                <c:pt idx="1163">
                  <c:v>78.199996948242188</c:v>
                </c:pt>
                <c:pt idx="1164">
                  <c:v>78.300003051757813</c:v>
                </c:pt>
                <c:pt idx="1165">
                  <c:v>78.399993896484375</c:v>
                </c:pt>
                <c:pt idx="1166">
                  <c:v>78.5</c:v>
                </c:pt>
                <c:pt idx="1167">
                  <c:v>78.600006103515625</c:v>
                </c:pt>
                <c:pt idx="1168">
                  <c:v>78.699996948242188</c:v>
                </c:pt>
                <c:pt idx="1169">
                  <c:v>78.800003051757813</c:v>
                </c:pt>
                <c:pt idx="1170">
                  <c:v>78.899993896484375</c:v>
                </c:pt>
                <c:pt idx="1171">
                  <c:v>79</c:v>
                </c:pt>
                <c:pt idx="1172">
                  <c:v>79.100006103515625</c:v>
                </c:pt>
                <c:pt idx="1173">
                  <c:v>79.199996948242188</c:v>
                </c:pt>
                <c:pt idx="1174">
                  <c:v>79.300003051757813</c:v>
                </c:pt>
                <c:pt idx="1175">
                  <c:v>79.399993896484375</c:v>
                </c:pt>
                <c:pt idx="1176">
                  <c:v>79.5</c:v>
                </c:pt>
                <c:pt idx="1177">
                  <c:v>79.600006103515625</c:v>
                </c:pt>
                <c:pt idx="1178">
                  <c:v>79.699996948242188</c:v>
                </c:pt>
                <c:pt idx="1179">
                  <c:v>79.800003051757813</c:v>
                </c:pt>
                <c:pt idx="1180">
                  <c:v>79.899993896484375</c:v>
                </c:pt>
                <c:pt idx="1181">
                  <c:v>80</c:v>
                </c:pt>
                <c:pt idx="1182">
                  <c:v>80.100006103515625</c:v>
                </c:pt>
                <c:pt idx="1183">
                  <c:v>80.199996948242188</c:v>
                </c:pt>
                <c:pt idx="1184">
                  <c:v>80.300003051757813</c:v>
                </c:pt>
                <c:pt idx="1185">
                  <c:v>80.399993896484375</c:v>
                </c:pt>
                <c:pt idx="1186">
                  <c:v>80.5</c:v>
                </c:pt>
                <c:pt idx="1187">
                  <c:v>80.600006103515625</c:v>
                </c:pt>
                <c:pt idx="1188">
                  <c:v>80.699996948242188</c:v>
                </c:pt>
                <c:pt idx="1189">
                  <c:v>80.800003051757813</c:v>
                </c:pt>
                <c:pt idx="1190">
                  <c:v>80.899993896484375</c:v>
                </c:pt>
                <c:pt idx="1191">
                  <c:v>81</c:v>
                </c:pt>
                <c:pt idx="1192">
                  <c:v>81.100006103515625</c:v>
                </c:pt>
                <c:pt idx="1193">
                  <c:v>81.199996948242188</c:v>
                </c:pt>
                <c:pt idx="1194">
                  <c:v>81.300003051757813</c:v>
                </c:pt>
                <c:pt idx="1195">
                  <c:v>81.399993896484375</c:v>
                </c:pt>
                <c:pt idx="1196">
                  <c:v>81.5</c:v>
                </c:pt>
                <c:pt idx="1197">
                  <c:v>81.600006103515625</c:v>
                </c:pt>
                <c:pt idx="1198">
                  <c:v>81.699996948242188</c:v>
                </c:pt>
                <c:pt idx="1199">
                  <c:v>81.800003051757813</c:v>
                </c:pt>
                <c:pt idx="1200">
                  <c:v>81.899993896484375</c:v>
                </c:pt>
                <c:pt idx="1201">
                  <c:v>82</c:v>
                </c:pt>
                <c:pt idx="1202">
                  <c:v>82.100006103515625</c:v>
                </c:pt>
                <c:pt idx="1203">
                  <c:v>82.199996948242188</c:v>
                </c:pt>
                <c:pt idx="1204">
                  <c:v>82.300003051757813</c:v>
                </c:pt>
                <c:pt idx="1205">
                  <c:v>82.399993896484375</c:v>
                </c:pt>
                <c:pt idx="1206">
                  <c:v>82.5</c:v>
                </c:pt>
                <c:pt idx="1207">
                  <c:v>82.600006103515625</c:v>
                </c:pt>
                <c:pt idx="1208">
                  <c:v>82.699996948242188</c:v>
                </c:pt>
                <c:pt idx="1209">
                  <c:v>82.800003051757813</c:v>
                </c:pt>
                <c:pt idx="1210">
                  <c:v>82.899993896484375</c:v>
                </c:pt>
                <c:pt idx="1211">
                  <c:v>83</c:v>
                </c:pt>
                <c:pt idx="1212">
                  <c:v>83.100006103515625</c:v>
                </c:pt>
                <c:pt idx="1213">
                  <c:v>83.199996948242188</c:v>
                </c:pt>
                <c:pt idx="1214">
                  <c:v>83.300003051757813</c:v>
                </c:pt>
                <c:pt idx="1215">
                  <c:v>83.399993896484375</c:v>
                </c:pt>
                <c:pt idx="1216">
                  <c:v>83.5</c:v>
                </c:pt>
                <c:pt idx="1217">
                  <c:v>83.600006103515625</c:v>
                </c:pt>
                <c:pt idx="1218">
                  <c:v>83.699996948242188</c:v>
                </c:pt>
                <c:pt idx="1219">
                  <c:v>83.800003051757813</c:v>
                </c:pt>
                <c:pt idx="1220">
                  <c:v>83.899993896484375</c:v>
                </c:pt>
                <c:pt idx="1221">
                  <c:v>84</c:v>
                </c:pt>
                <c:pt idx="1222">
                  <c:v>84.100006103515625</c:v>
                </c:pt>
                <c:pt idx="1223">
                  <c:v>84.199996948242188</c:v>
                </c:pt>
                <c:pt idx="1224">
                  <c:v>84.300003051757813</c:v>
                </c:pt>
                <c:pt idx="1225">
                  <c:v>84.399993896484375</c:v>
                </c:pt>
                <c:pt idx="1226">
                  <c:v>84.5</c:v>
                </c:pt>
                <c:pt idx="1227">
                  <c:v>84.600006103515625</c:v>
                </c:pt>
                <c:pt idx="1228">
                  <c:v>84.699996948242188</c:v>
                </c:pt>
                <c:pt idx="1229">
                  <c:v>84.800003051757813</c:v>
                </c:pt>
                <c:pt idx="1230">
                  <c:v>84.899993896484375</c:v>
                </c:pt>
                <c:pt idx="1231">
                  <c:v>85</c:v>
                </c:pt>
                <c:pt idx="1232">
                  <c:v>85.100006103515625</c:v>
                </c:pt>
                <c:pt idx="1233">
                  <c:v>85.199996948242188</c:v>
                </c:pt>
                <c:pt idx="1234">
                  <c:v>85.300003051757813</c:v>
                </c:pt>
                <c:pt idx="1235">
                  <c:v>85.399993896484375</c:v>
                </c:pt>
                <c:pt idx="1236">
                  <c:v>85.5</c:v>
                </c:pt>
                <c:pt idx="1237">
                  <c:v>85.600006103515625</c:v>
                </c:pt>
                <c:pt idx="1238">
                  <c:v>85.699996948242188</c:v>
                </c:pt>
                <c:pt idx="1239">
                  <c:v>85.800003051757813</c:v>
                </c:pt>
                <c:pt idx="1240">
                  <c:v>85.899993896484375</c:v>
                </c:pt>
                <c:pt idx="1241">
                  <c:v>86</c:v>
                </c:pt>
                <c:pt idx="1242">
                  <c:v>86.100006103515625</c:v>
                </c:pt>
                <c:pt idx="1243">
                  <c:v>86.199996948242188</c:v>
                </c:pt>
                <c:pt idx="1244">
                  <c:v>86.300003051757813</c:v>
                </c:pt>
                <c:pt idx="1245">
                  <c:v>86.399993896484375</c:v>
                </c:pt>
                <c:pt idx="1246">
                  <c:v>86.5</c:v>
                </c:pt>
                <c:pt idx="1247">
                  <c:v>86.600006103515625</c:v>
                </c:pt>
                <c:pt idx="1248">
                  <c:v>86.699996948242188</c:v>
                </c:pt>
                <c:pt idx="1249">
                  <c:v>86.800003051757813</c:v>
                </c:pt>
                <c:pt idx="1250">
                  <c:v>86.899993896484375</c:v>
                </c:pt>
                <c:pt idx="1251">
                  <c:v>87</c:v>
                </c:pt>
                <c:pt idx="1252">
                  <c:v>87.100006103515625</c:v>
                </c:pt>
                <c:pt idx="1253">
                  <c:v>87.199996948242188</c:v>
                </c:pt>
                <c:pt idx="1254">
                  <c:v>87.300003051757813</c:v>
                </c:pt>
                <c:pt idx="1255">
                  <c:v>87.399993896484375</c:v>
                </c:pt>
                <c:pt idx="1256">
                  <c:v>87.5</c:v>
                </c:pt>
                <c:pt idx="1257">
                  <c:v>87.600006103515625</c:v>
                </c:pt>
                <c:pt idx="1258">
                  <c:v>87.699996948242188</c:v>
                </c:pt>
                <c:pt idx="1259">
                  <c:v>87.800003051757813</c:v>
                </c:pt>
                <c:pt idx="1260">
                  <c:v>87.899993896484375</c:v>
                </c:pt>
                <c:pt idx="1261">
                  <c:v>88</c:v>
                </c:pt>
                <c:pt idx="1262">
                  <c:v>88.100006103515625</c:v>
                </c:pt>
                <c:pt idx="1263">
                  <c:v>88.199996948242188</c:v>
                </c:pt>
                <c:pt idx="1264">
                  <c:v>88.300003051757813</c:v>
                </c:pt>
                <c:pt idx="1265">
                  <c:v>88.399993896484375</c:v>
                </c:pt>
                <c:pt idx="1266">
                  <c:v>88.5</c:v>
                </c:pt>
                <c:pt idx="1267">
                  <c:v>88.600006103515625</c:v>
                </c:pt>
                <c:pt idx="1268">
                  <c:v>88.699996948242188</c:v>
                </c:pt>
                <c:pt idx="1269">
                  <c:v>88.800003051757813</c:v>
                </c:pt>
                <c:pt idx="1270">
                  <c:v>88.899993896484375</c:v>
                </c:pt>
                <c:pt idx="1271">
                  <c:v>89</c:v>
                </c:pt>
                <c:pt idx="1272">
                  <c:v>89.100006103515625</c:v>
                </c:pt>
                <c:pt idx="1273">
                  <c:v>89.199996948242188</c:v>
                </c:pt>
                <c:pt idx="1274">
                  <c:v>89.300003051757813</c:v>
                </c:pt>
                <c:pt idx="1275">
                  <c:v>89.399993896484375</c:v>
                </c:pt>
                <c:pt idx="1276">
                  <c:v>89.5</c:v>
                </c:pt>
                <c:pt idx="1277">
                  <c:v>89.600006103515625</c:v>
                </c:pt>
                <c:pt idx="1278">
                  <c:v>89.699996948242188</c:v>
                </c:pt>
                <c:pt idx="1279">
                  <c:v>89.800003051757813</c:v>
                </c:pt>
                <c:pt idx="1280">
                  <c:v>89.900009155273438</c:v>
                </c:pt>
                <c:pt idx="1281">
                  <c:v>90</c:v>
                </c:pt>
                <c:pt idx="1282">
                  <c:v>90.100006103515625</c:v>
                </c:pt>
                <c:pt idx="1283">
                  <c:v>90.199996948242188</c:v>
                </c:pt>
                <c:pt idx="1284">
                  <c:v>90.300003051757813</c:v>
                </c:pt>
                <c:pt idx="1285">
                  <c:v>90.400009155273438</c:v>
                </c:pt>
                <c:pt idx="1286">
                  <c:v>90.5</c:v>
                </c:pt>
                <c:pt idx="1287">
                  <c:v>90.600006103515625</c:v>
                </c:pt>
                <c:pt idx="1288">
                  <c:v>90.699996948242188</c:v>
                </c:pt>
                <c:pt idx="1289">
                  <c:v>90.800003051757813</c:v>
                </c:pt>
                <c:pt idx="1290">
                  <c:v>90.900009155273438</c:v>
                </c:pt>
                <c:pt idx="1291">
                  <c:v>91</c:v>
                </c:pt>
                <c:pt idx="1292">
                  <c:v>91.100006103515625</c:v>
                </c:pt>
                <c:pt idx="1293">
                  <c:v>91.199996948242188</c:v>
                </c:pt>
                <c:pt idx="1294">
                  <c:v>91.300003051757813</c:v>
                </c:pt>
                <c:pt idx="1295">
                  <c:v>91.400009155273438</c:v>
                </c:pt>
                <c:pt idx="1296">
                  <c:v>91.5</c:v>
                </c:pt>
                <c:pt idx="1297">
                  <c:v>91.600006103515625</c:v>
                </c:pt>
                <c:pt idx="1298">
                  <c:v>91.699996948242188</c:v>
                </c:pt>
                <c:pt idx="1299">
                  <c:v>91.800003051757813</c:v>
                </c:pt>
                <c:pt idx="1300">
                  <c:v>91.900009155273438</c:v>
                </c:pt>
                <c:pt idx="1301">
                  <c:v>92</c:v>
                </c:pt>
                <c:pt idx="1302">
                  <c:v>92.100006103515625</c:v>
                </c:pt>
                <c:pt idx="1303">
                  <c:v>92.199996948242188</c:v>
                </c:pt>
                <c:pt idx="1304">
                  <c:v>92.300003051757813</c:v>
                </c:pt>
                <c:pt idx="1305">
                  <c:v>92.400009155273438</c:v>
                </c:pt>
                <c:pt idx="1306">
                  <c:v>92.5</c:v>
                </c:pt>
                <c:pt idx="1307">
                  <c:v>92.600006103515625</c:v>
                </c:pt>
                <c:pt idx="1308">
                  <c:v>92.699996948242188</c:v>
                </c:pt>
                <c:pt idx="1309">
                  <c:v>92.800003051757813</c:v>
                </c:pt>
                <c:pt idx="1310">
                  <c:v>92.900009155273438</c:v>
                </c:pt>
                <c:pt idx="1311">
                  <c:v>93</c:v>
                </c:pt>
                <c:pt idx="1312">
                  <c:v>93.100006103515625</c:v>
                </c:pt>
                <c:pt idx="1313">
                  <c:v>93.199996948242188</c:v>
                </c:pt>
                <c:pt idx="1314">
                  <c:v>93.300003051757813</c:v>
                </c:pt>
                <c:pt idx="1315">
                  <c:v>93.400009155273438</c:v>
                </c:pt>
                <c:pt idx="1316">
                  <c:v>93.5</c:v>
                </c:pt>
                <c:pt idx="1317">
                  <c:v>93.600006103515625</c:v>
                </c:pt>
                <c:pt idx="1318">
                  <c:v>93.699996948242188</c:v>
                </c:pt>
                <c:pt idx="1319">
                  <c:v>93.800003051757813</c:v>
                </c:pt>
                <c:pt idx="1320">
                  <c:v>93.900009155273438</c:v>
                </c:pt>
                <c:pt idx="1321">
                  <c:v>94</c:v>
                </c:pt>
                <c:pt idx="1322">
                  <c:v>94.100006103515625</c:v>
                </c:pt>
                <c:pt idx="1323">
                  <c:v>94.199996948242188</c:v>
                </c:pt>
                <c:pt idx="1324">
                  <c:v>94.300003051757813</c:v>
                </c:pt>
                <c:pt idx="1325">
                  <c:v>94.400009155273438</c:v>
                </c:pt>
                <c:pt idx="1326">
                  <c:v>94.5</c:v>
                </c:pt>
                <c:pt idx="1327">
                  <c:v>94.600006103515625</c:v>
                </c:pt>
                <c:pt idx="1328">
                  <c:v>94.699996948242188</c:v>
                </c:pt>
                <c:pt idx="1329">
                  <c:v>94.800003051757813</c:v>
                </c:pt>
                <c:pt idx="1330">
                  <c:v>94.900009155273438</c:v>
                </c:pt>
                <c:pt idx="1331">
                  <c:v>95</c:v>
                </c:pt>
                <c:pt idx="1332">
                  <c:v>95.100006103515625</c:v>
                </c:pt>
                <c:pt idx="1333">
                  <c:v>95.199996948242188</c:v>
                </c:pt>
                <c:pt idx="1334">
                  <c:v>95.300003051757813</c:v>
                </c:pt>
                <c:pt idx="1335">
                  <c:v>95.400009155273438</c:v>
                </c:pt>
                <c:pt idx="1336">
                  <c:v>95.5</c:v>
                </c:pt>
                <c:pt idx="1337">
                  <c:v>95.600006103515625</c:v>
                </c:pt>
                <c:pt idx="1338">
                  <c:v>95.699996948242188</c:v>
                </c:pt>
                <c:pt idx="1339">
                  <c:v>95.800003051757813</c:v>
                </c:pt>
                <c:pt idx="1340">
                  <c:v>95.900009155273438</c:v>
                </c:pt>
                <c:pt idx="1341">
                  <c:v>96</c:v>
                </c:pt>
                <c:pt idx="1342">
                  <c:v>96.100006103515625</c:v>
                </c:pt>
                <c:pt idx="1343">
                  <c:v>96.199996948242188</c:v>
                </c:pt>
                <c:pt idx="1344">
                  <c:v>96.300003051757813</c:v>
                </c:pt>
                <c:pt idx="1345">
                  <c:v>96.400009155273438</c:v>
                </c:pt>
                <c:pt idx="1346">
                  <c:v>96.5</c:v>
                </c:pt>
                <c:pt idx="1347">
                  <c:v>96.600006103515625</c:v>
                </c:pt>
                <c:pt idx="1348">
                  <c:v>96.699996948242188</c:v>
                </c:pt>
                <c:pt idx="1349">
                  <c:v>96.800003051757813</c:v>
                </c:pt>
                <c:pt idx="1350">
                  <c:v>96.900009155273438</c:v>
                </c:pt>
                <c:pt idx="1351">
                  <c:v>97</c:v>
                </c:pt>
                <c:pt idx="1352">
                  <c:v>97.100006103515625</c:v>
                </c:pt>
                <c:pt idx="1353">
                  <c:v>97.199996948242188</c:v>
                </c:pt>
                <c:pt idx="1354">
                  <c:v>97.300003051757813</c:v>
                </c:pt>
                <c:pt idx="1355">
                  <c:v>97.400009155273438</c:v>
                </c:pt>
                <c:pt idx="1356">
                  <c:v>97.5</c:v>
                </c:pt>
                <c:pt idx="1357">
                  <c:v>97.600006103515625</c:v>
                </c:pt>
                <c:pt idx="1358">
                  <c:v>97.699996948242188</c:v>
                </c:pt>
                <c:pt idx="1359">
                  <c:v>97.800003051757813</c:v>
                </c:pt>
                <c:pt idx="1360">
                  <c:v>97.900009155273438</c:v>
                </c:pt>
                <c:pt idx="1361">
                  <c:v>98</c:v>
                </c:pt>
                <c:pt idx="1362">
                  <c:v>98.100006103515625</c:v>
                </c:pt>
                <c:pt idx="1363">
                  <c:v>98.199996948242188</c:v>
                </c:pt>
                <c:pt idx="1364">
                  <c:v>98.300003051757813</c:v>
                </c:pt>
                <c:pt idx="1365">
                  <c:v>98.400009155273438</c:v>
                </c:pt>
                <c:pt idx="1366">
                  <c:v>98.5</c:v>
                </c:pt>
                <c:pt idx="1367">
                  <c:v>98.600006103515625</c:v>
                </c:pt>
                <c:pt idx="1368">
                  <c:v>98.699996948242188</c:v>
                </c:pt>
                <c:pt idx="1369">
                  <c:v>98.800003051757813</c:v>
                </c:pt>
                <c:pt idx="1370">
                  <c:v>98.900009155273438</c:v>
                </c:pt>
                <c:pt idx="1371">
                  <c:v>99</c:v>
                </c:pt>
                <c:pt idx="1372">
                  <c:v>99.100006103515625</c:v>
                </c:pt>
                <c:pt idx="1373">
                  <c:v>99.199996948242188</c:v>
                </c:pt>
                <c:pt idx="1374">
                  <c:v>99.300003051757813</c:v>
                </c:pt>
                <c:pt idx="1375">
                  <c:v>99.400009155273438</c:v>
                </c:pt>
                <c:pt idx="1376">
                  <c:v>99.5</c:v>
                </c:pt>
                <c:pt idx="1377">
                  <c:v>99.600006103515625</c:v>
                </c:pt>
                <c:pt idx="1378">
                  <c:v>99.699996948242188</c:v>
                </c:pt>
                <c:pt idx="1379">
                  <c:v>99.800003051757813</c:v>
                </c:pt>
                <c:pt idx="1380">
                  <c:v>99.900009155273438</c:v>
                </c:pt>
                <c:pt idx="1381">
                  <c:v>100</c:v>
                </c:pt>
                <c:pt idx="1382">
                  <c:v>100.10000610351563</c:v>
                </c:pt>
                <c:pt idx="1383">
                  <c:v>100.19999694824219</c:v>
                </c:pt>
                <c:pt idx="1384">
                  <c:v>100.30000305175781</c:v>
                </c:pt>
                <c:pt idx="1385">
                  <c:v>100.40000915527344</c:v>
                </c:pt>
                <c:pt idx="1386">
                  <c:v>100.5</c:v>
                </c:pt>
                <c:pt idx="1387">
                  <c:v>100.60000610351563</c:v>
                </c:pt>
                <c:pt idx="1388">
                  <c:v>100.69999694824219</c:v>
                </c:pt>
                <c:pt idx="1389">
                  <c:v>100.80000305175781</c:v>
                </c:pt>
                <c:pt idx="1390">
                  <c:v>100.90000915527344</c:v>
                </c:pt>
                <c:pt idx="1391">
                  <c:v>101</c:v>
                </c:pt>
                <c:pt idx="1392">
                  <c:v>101.10000610351563</c:v>
                </c:pt>
                <c:pt idx="1393">
                  <c:v>101.19999694824219</c:v>
                </c:pt>
                <c:pt idx="1394">
                  <c:v>101.30000305175781</c:v>
                </c:pt>
                <c:pt idx="1395">
                  <c:v>101.40000915527344</c:v>
                </c:pt>
                <c:pt idx="1396">
                  <c:v>101.5</c:v>
                </c:pt>
                <c:pt idx="1397">
                  <c:v>101.60000610351563</c:v>
                </c:pt>
                <c:pt idx="1398">
                  <c:v>101.69999694824219</c:v>
                </c:pt>
                <c:pt idx="1399">
                  <c:v>101.80000305175781</c:v>
                </c:pt>
                <c:pt idx="1400">
                  <c:v>101.90000915527344</c:v>
                </c:pt>
                <c:pt idx="1401">
                  <c:v>102</c:v>
                </c:pt>
                <c:pt idx="1402">
                  <c:v>102.10000610351563</c:v>
                </c:pt>
                <c:pt idx="1403">
                  <c:v>102.19999694824219</c:v>
                </c:pt>
                <c:pt idx="1404">
                  <c:v>102.30000305175781</c:v>
                </c:pt>
                <c:pt idx="1405">
                  <c:v>102.40000915527344</c:v>
                </c:pt>
                <c:pt idx="1406">
                  <c:v>102.5</c:v>
                </c:pt>
                <c:pt idx="1407">
                  <c:v>102.60000610351563</c:v>
                </c:pt>
                <c:pt idx="1408">
                  <c:v>102.69999694824219</c:v>
                </c:pt>
                <c:pt idx="1409">
                  <c:v>102.80000305175781</c:v>
                </c:pt>
                <c:pt idx="1410">
                  <c:v>102.90000915527344</c:v>
                </c:pt>
                <c:pt idx="1411">
                  <c:v>103</c:v>
                </c:pt>
                <c:pt idx="1412">
                  <c:v>103.10000610351563</c:v>
                </c:pt>
                <c:pt idx="1413">
                  <c:v>103.19999694824219</c:v>
                </c:pt>
                <c:pt idx="1414">
                  <c:v>103.30000305175781</c:v>
                </c:pt>
                <c:pt idx="1415">
                  <c:v>103.40000915527344</c:v>
                </c:pt>
                <c:pt idx="1416">
                  <c:v>103.5</c:v>
                </c:pt>
                <c:pt idx="1417">
                  <c:v>103.60000610351563</c:v>
                </c:pt>
                <c:pt idx="1418">
                  <c:v>103.69999694824219</c:v>
                </c:pt>
                <c:pt idx="1419">
                  <c:v>103.80000305175781</c:v>
                </c:pt>
                <c:pt idx="1420">
                  <c:v>103.90000915527344</c:v>
                </c:pt>
                <c:pt idx="1421">
                  <c:v>104</c:v>
                </c:pt>
                <c:pt idx="1422">
                  <c:v>104.10000610351563</c:v>
                </c:pt>
                <c:pt idx="1423">
                  <c:v>104.19999694824219</c:v>
                </c:pt>
                <c:pt idx="1424">
                  <c:v>104.30000305175781</c:v>
                </c:pt>
                <c:pt idx="1425">
                  <c:v>104.40000915527344</c:v>
                </c:pt>
                <c:pt idx="1426">
                  <c:v>104.5</c:v>
                </c:pt>
                <c:pt idx="1427">
                  <c:v>104.60000610351563</c:v>
                </c:pt>
                <c:pt idx="1428">
                  <c:v>104.69999694824219</c:v>
                </c:pt>
                <c:pt idx="1429">
                  <c:v>104.80000305175781</c:v>
                </c:pt>
                <c:pt idx="1430">
                  <c:v>104.90000915527344</c:v>
                </c:pt>
                <c:pt idx="1431">
                  <c:v>105</c:v>
                </c:pt>
                <c:pt idx="1432">
                  <c:v>105.10000610351563</c:v>
                </c:pt>
                <c:pt idx="1433">
                  <c:v>105.19999694824219</c:v>
                </c:pt>
                <c:pt idx="1434">
                  <c:v>105.30000305175781</c:v>
                </c:pt>
                <c:pt idx="1435">
                  <c:v>105.40000915527344</c:v>
                </c:pt>
                <c:pt idx="1436">
                  <c:v>105.5</c:v>
                </c:pt>
                <c:pt idx="1437">
                  <c:v>105.60000610351563</c:v>
                </c:pt>
                <c:pt idx="1438">
                  <c:v>105.69999694824219</c:v>
                </c:pt>
                <c:pt idx="1439">
                  <c:v>105.80000305175781</c:v>
                </c:pt>
                <c:pt idx="1440">
                  <c:v>105.90000915527344</c:v>
                </c:pt>
                <c:pt idx="1441">
                  <c:v>106</c:v>
                </c:pt>
                <c:pt idx="1442">
                  <c:v>106.10000610351563</c:v>
                </c:pt>
                <c:pt idx="1443">
                  <c:v>106.19999694824219</c:v>
                </c:pt>
                <c:pt idx="1444">
                  <c:v>106.30000305175781</c:v>
                </c:pt>
                <c:pt idx="1445">
                  <c:v>106.40000915527344</c:v>
                </c:pt>
                <c:pt idx="1446">
                  <c:v>106.5</c:v>
                </c:pt>
                <c:pt idx="1447">
                  <c:v>106.60000610351563</c:v>
                </c:pt>
                <c:pt idx="1448">
                  <c:v>106.69999694824219</c:v>
                </c:pt>
                <c:pt idx="1449">
                  <c:v>106.80000305175781</c:v>
                </c:pt>
                <c:pt idx="1450">
                  <c:v>106.90000915527344</c:v>
                </c:pt>
                <c:pt idx="1451">
                  <c:v>107</c:v>
                </c:pt>
                <c:pt idx="1452">
                  <c:v>107.10000610351563</c:v>
                </c:pt>
                <c:pt idx="1453">
                  <c:v>107.19999694824219</c:v>
                </c:pt>
                <c:pt idx="1454">
                  <c:v>107.30000305175781</c:v>
                </c:pt>
                <c:pt idx="1455">
                  <c:v>107.40000915527344</c:v>
                </c:pt>
                <c:pt idx="1456">
                  <c:v>107.5</c:v>
                </c:pt>
                <c:pt idx="1457">
                  <c:v>107.60000610351563</c:v>
                </c:pt>
                <c:pt idx="1458">
                  <c:v>107.69999694824219</c:v>
                </c:pt>
                <c:pt idx="1459">
                  <c:v>107.80000305175781</c:v>
                </c:pt>
                <c:pt idx="1460">
                  <c:v>107.90000915527344</c:v>
                </c:pt>
                <c:pt idx="1461">
                  <c:v>108</c:v>
                </c:pt>
                <c:pt idx="1462">
                  <c:v>108.10000610351563</c:v>
                </c:pt>
                <c:pt idx="1463">
                  <c:v>108.19999694824219</c:v>
                </c:pt>
                <c:pt idx="1464">
                  <c:v>108.30000305175781</c:v>
                </c:pt>
                <c:pt idx="1465">
                  <c:v>108.40000915527344</c:v>
                </c:pt>
                <c:pt idx="1466">
                  <c:v>108.5</c:v>
                </c:pt>
                <c:pt idx="1467">
                  <c:v>108.60000610351563</c:v>
                </c:pt>
                <c:pt idx="1468">
                  <c:v>108.69999694824219</c:v>
                </c:pt>
                <c:pt idx="1469">
                  <c:v>108.80000305175781</c:v>
                </c:pt>
                <c:pt idx="1470">
                  <c:v>108.90000915527344</c:v>
                </c:pt>
                <c:pt idx="1471">
                  <c:v>109</c:v>
                </c:pt>
                <c:pt idx="1472">
                  <c:v>109.10000610351563</c:v>
                </c:pt>
                <c:pt idx="1473">
                  <c:v>109.19999694824219</c:v>
                </c:pt>
                <c:pt idx="1474">
                  <c:v>109.30000305175781</c:v>
                </c:pt>
                <c:pt idx="1475">
                  <c:v>109.40000915527344</c:v>
                </c:pt>
                <c:pt idx="1476">
                  <c:v>109.5</c:v>
                </c:pt>
                <c:pt idx="1477">
                  <c:v>109.60000610351563</c:v>
                </c:pt>
                <c:pt idx="1478">
                  <c:v>109.69999694824219</c:v>
                </c:pt>
                <c:pt idx="1479">
                  <c:v>109.80000305175781</c:v>
                </c:pt>
                <c:pt idx="1480">
                  <c:v>109.90000915527344</c:v>
                </c:pt>
                <c:pt idx="1481">
                  <c:v>110</c:v>
                </c:pt>
                <c:pt idx="1482">
                  <c:v>110.10000610351563</c:v>
                </c:pt>
                <c:pt idx="1483">
                  <c:v>110.19999694824219</c:v>
                </c:pt>
                <c:pt idx="1484">
                  <c:v>110.30000305175781</c:v>
                </c:pt>
                <c:pt idx="1485">
                  <c:v>110.40000915527344</c:v>
                </c:pt>
                <c:pt idx="1486">
                  <c:v>110.5</c:v>
                </c:pt>
                <c:pt idx="1487">
                  <c:v>110.60000610351563</c:v>
                </c:pt>
                <c:pt idx="1488">
                  <c:v>110.69999694824219</c:v>
                </c:pt>
                <c:pt idx="1489">
                  <c:v>110.80000305175781</c:v>
                </c:pt>
                <c:pt idx="1490">
                  <c:v>110.90000915527344</c:v>
                </c:pt>
                <c:pt idx="1491">
                  <c:v>111</c:v>
                </c:pt>
                <c:pt idx="1492">
                  <c:v>111.10000610351563</c:v>
                </c:pt>
                <c:pt idx="1493">
                  <c:v>111.19999694824219</c:v>
                </c:pt>
                <c:pt idx="1494">
                  <c:v>111.30000305175781</c:v>
                </c:pt>
                <c:pt idx="1495">
                  <c:v>111.40000915527344</c:v>
                </c:pt>
                <c:pt idx="1496">
                  <c:v>111.5</c:v>
                </c:pt>
                <c:pt idx="1497">
                  <c:v>111.60000610351563</c:v>
                </c:pt>
                <c:pt idx="1498">
                  <c:v>111.69999694824219</c:v>
                </c:pt>
                <c:pt idx="1499">
                  <c:v>111.80000305175781</c:v>
                </c:pt>
                <c:pt idx="1500">
                  <c:v>111.90000915527344</c:v>
                </c:pt>
                <c:pt idx="1501">
                  <c:v>112</c:v>
                </c:pt>
                <c:pt idx="1502">
                  <c:v>112.10000610351563</c:v>
                </c:pt>
                <c:pt idx="1503">
                  <c:v>112.19999694824219</c:v>
                </c:pt>
                <c:pt idx="1504">
                  <c:v>112.30000305175781</c:v>
                </c:pt>
                <c:pt idx="1505">
                  <c:v>112.40000915527344</c:v>
                </c:pt>
                <c:pt idx="1506">
                  <c:v>112.5</c:v>
                </c:pt>
                <c:pt idx="1507">
                  <c:v>112.60000610351563</c:v>
                </c:pt>
                <c:pt idx="1508">
                  <c:v>112.69999694824219</c:v>
                </c:pt>
                <c:pt idx="1509">
                  <c:v>112.80000305175781</c:v>
                </c:pt>
                <c:pt idx="1510">
                  <c:v>112.90000915527344</c:v>
                </c:pt>
                <c:pt idx="1511">
                  <c:v>113</c:v>
                </c:pt>
                <c:pt idx="1512">
                  <c:v>113.10000610351563</c:v>
                </c:pt>
                <c:pt idx="1513">
                  <c:v>113.19999694824219</c:v>
                </c:pt>
                <c:pt idx="1514">
                  <c:v>113.30000305175781</c:v>
                </c:pt>
                <c:pt idx="1515">
                  <c:v>113.40000915527344</c:v>
                </c:pt>
                <c:pt idx="1516">
                  <c:v>113.5</c:v>
                </c:pt>
                <c:pt idx="1517">
                  <c:v>113.60000610351563</c:v>
                </c:pt>
                <c:pt idx="1518">
                  <c:v>113.69999694824219</c:v>
                </c:pt>
                <c:pt idx="1519">
                  <c:v>113.80000305175781</c:v>
                </c:pt>
                <c:pt idx="1520">
                  <c:v>113.90000915527344</c:v>
                </c:pt>
                <c:pt idx="1521">
                  <c:v>114</c:v>
                </c:pt>
                <c:pt idx="1522">
                  <c:v>114.10000610351563</c:v>
                </c:pt>
                <c:pt idx="1523">
                  <c:v>114.19999694824219</c:v>
                </c:pt>
                <c:pt idx="1524">
                  <c:v>114.30000305175781</c:v>
                </c:pt>
                <c:pt idx="1525">
                  <c:v>114.40000915527344</c:v>
                </c:pt>
                <c:pt idx="1526">
                  <c:v>114.5</c:v>
                </c:pt>
                <c:pt idx="1527">
                  <c:v>114.60000610351563</c:v>
                </c:pt>
                <c:pt idx="1528">
                  <c:v>114.69999694824219</c:v>
                </c:pt>
                <c:pt idx="1529">
                  <c:v>114.80000305175781</c:v>
                </c:pt>
                <c:pt idx="1530">
                  <c:v>114.90000915527344</c:v>
                </c:pt>
                <c:pt idx="1531">
                  <c:v>115</c:v>
                </c:pt>
                <c:pt idx="1532">
                  <c:v>115.10000610351563</c:v>
                </c:pt>
                <c:pt idx="1533">
                  <c:v>115.19999694824219</c:v>
                </c:pt>
                <c:pt idx="1534">
                  <c:v>115.30000305175781</c:v>
                </c:pt>
                <c:pt idx="1535">
                  <c:v>115.40000915527344</c:v>
                </c:pt>
                <c:pt idx="1536">
                  <c:v>115.5</c:v>
                </c:pt>
                <c:pt idx="1537">
                  <c:v>115.60000610351563</c:v>
                </c:pt>
                <c:pt idx="1538">
                  <c:v>115.69999694824219</c:v>
                </c:pt>
                <c:pt idx="1539">
                  <c:v>115.80000305175781</c:v>
                </c:pt>
                <c:pt idx="1540">
                  <c:v>115.90000915527344</c:v>
                </c:pt>
                <c:pt idx="1541">
                  <c:v>116</c:v>
                </c:pt>
                <c:pt idx="1542">
                  <c:v>116.10000610351563</c:v>
                </c:pt>
                <c:pt idx="1543">
                  <c:v>116.19999694824219</c:v>
                </c:pt>
                <c:pt idx="1544">
                  <c:v>116.30000305175781</c:v>
                </c:pt>
                <c:pt idx="1545">
                  <c:v>116.40000915527344</c:v>
                </c:pt>
                <c:pt idx="1546">
                  <c:v>116.5</c:v>
                </c:pt>
                <c:pt idx="1547">
                  <c:v>116.60000610351563</c:v>
                </c:pt>
                <c:pt idx="1548">
                  <c:v>116.69999694824219</c:v>
                </c:pt>
                <c:pt idx="1549">
                  <c:v>116.80000305175781</c:v>
                </c:pt>
                <c:pt idx="1550">
                  <c:v>116.90000915527344</c:v>
                </c:pt>
                <c:pt idx="1551">
                  <c:v>117</c:v>
                </c:pt>
                <c:pt idx="1552">
                  <c:v>117.10000610351563</c:v>
                </c:pt>
                <c:pt idx="1553">
                  <c:v>117.19999694824219</c:v>
                </c:pt>
                <c:pt idx="1554">
                  <c:v>117.30000305175781</c:v>
                </c:pt>
                <c:pt idx="1555">
                  <c:v>117.40000915527344</c:v>
                </c:pt>
                <c:pt idx="1556">
                  <c:v>117.5</c:v>
                </c:pt>
                <c:pt idx="1557">
                  <c:v>117.60000610351563</c:v>
                </c:pt>
                <c:pt idx="1558">
                  <c:v>117.69999694824219</c:v>
                </c:pt>
                <c:pt idx="1559">
                  <c:v>117.80000305175781</c:v>
                </c:pt>
                <c:pt idx="1560">
                  <c:v>117.90000915527344</c:v>
                </c:pt>
                <c:pt idx="1561">
                  <c:v>118</c:v>
                </c:pt>
                <c:pt idx="1562">
                  <c:v>118.10000610351563</c:v>
                </c:pt>
                <c:pt idx="1563">
                  <c:v>118.19999694824219</c:v>
                </c:pt>
                <c:pt idx="1564">
                  <c:v>118.30000305175781</c:v>
                </c:pt>
                <c:pt idx="1565">
                  <c:v>118.40000915527344</c:v>
                </c:pt>
                <c:pt idx="1566">
                  <c:v>118.5</c:v>
                </c:pt>
                <c:pt idx="1567">
                  <c:v>118.60000610351563</c:v>
                </c:pt>
                <c:pt idx="1568">
                  <c:v>118.69999694824219</c:v>
                </c:pt>
                <c:pt idx="1569">
                  <c:v>118.80000305175781</c:v>
                </c:pt>
                <c:pt idx="1570">
                  <c:v>118.90000915527344</c:v>
                </c:pt>
                <c:pt idx="1571">
                  <c:v>119</c:v>
                </c:pt>
                <c:pt idx="1572">
                  <c:v>119.10000610351563</c:v>
                </c:pt>
                <c:pt idx="1573">
                  <c:v>119.19999694824219</c:v>
                </c:pt>
                <c:pt idx="1574">
                  <c:v>119.30000305175781</c:v>
                </c:pt>
                <c:pt idx="1575">
                  <c:v>119.40000915527344</c:v>
                </c:pt>
                <c:pt idx="1576">
                  <c:v>119.5</c:v>
                </c:pt>
                <c:pt idx="1577">
                  <c:v>119.60000610351563</c:v>
                </c:pt>
                <c:pt idx="1578">
                  <c:v>119.69999694824219</c:v>
                </c:pt>
                <c:pt idx="1579">
                  <c:v>119.80000305175781</c:v>
                </c:pt>
                <c:pt idx="1580">
                  <c:v>119.90000915527344</c:v>
                </c:pt>
                <c:pt idx="1581">
                  <c:v>120</c:v>
                </c:pt>
                <c:pt idx="1582">
                  <c:v>120.10000610351563</c:v>
                </c:pt>
                <c:pt idx="1583">
                  <c:v>120.19999694824219</c:v>
                </c:pt>
                <c:pt idx="1584">
                  <c:v>120.30000305175781</c:v>
                </c:pt>
                <c:pt idx="1585">
                  <c:v>120.40000915527344</c:v>
                </c:pt>
                <c:pt idx="1586">
                  <c:v>120.5</c:v>
                </c:pt>
                <c:pt idx="1587">
                  <c:v>120.60000610351563</c:v>
                </c:pt>
                <c:pt idx="1588">
                  <c:v>120.69999694824219</c:v>
                </c:pt>
                <c:pt idx="1589">
                  <c:v>120.80000305175781</c:v>
                </c:pt>
                <c:pt idx="1590">
                  <c:v>120.90000915527344</c:v>
                </c:pt>
                <c:pt idx="1591">
                  <c:v>121</c:v>
                </c:pt>
                <c:pt idx="1592">
                  <c:v>121.10000610351563</c:v>
                </c:pt>
                <c:pt idx="1593">
                  <c:v>121.19999694824219</c:v>
                </c:pt>
                <c:pt idx="1594">
                  <c:v>121.30000305175781</c:v>
                </c:pt>
                <c:pt idx="1595">
                  <c:v>121.40000915527344</c:v>
                </c:pt>
                <c:pt idx="1596">
                  <c:v>121.5</c:v>
                </c:pt>
                <c:pt idx="1597">
                  <c:v>121.60000610351563</c:v>
                </c:pt>
                <c:pt idx="1598">
                  <c:v>121.69999694824219</c:v>
                </c:pt>
                <c:pt idx="1599">
                  <c:v>121.80000305175781</c:v>
                </c:pt>
                <c:pt idx="1600">
                  <c:v>121.90000915527344</c:v>
                </c:pt>
                <c:pt idx="1601">
                  <c:v>122</c:v>
                </c:pt>
                <c:pt idx="1602">
                  <c:v>122.10000610351563</c:v>
                </c:pt>
                <c:pt idx="1603">
                  <c:v>122.19999694824219</c:v>
                </c:pt>
                <c:pt idx="1604">
                  <c:v>122.30000305175781</c:v>
                </c:pt>
                <c:pt idx="1605">
                  <c:v>122.40000915527344</c:v>
                </c:pt>
                <c:pt idx="1606">
                  <c:v>122.5</c:v>
                </c:pt>
                <c:pt idx="1607">
                  <c:v>122.60000610351563</c:v>
                </c:pt>
                <c:pt idx="1608">
                  <c:v>122.69999694824219</c:v>
                </c:pt>
                <c:pt idx="1609">
                  <c:v>122.80000305175781</c:v>
                </c:pt>
                <c:pt idx="1610">
                  <c:v>122.90000915527344</c:v>
                </c:pt>
                <c:pt idx="1611">
                  <c:v>123</c:v>
                </c:pt>
                <c:pt idx="1612">
                  <c:v>123.10000610351563</c:v>
                </c:pt>
                <c:pt idx="1613">
                  <c:v>123.19999694824219</c:v>
                </c:pt>
                <c:pt idx="1614">
                  <c:v>123.30000305175781</c:v>
                </c:pt>
                <c:pt idx="1615">
                  <c:v>123.40000915527344</c:v>
                </c:pt>
                <c:pt idx="1616">
                  <c:v>123.5</c:v>
                </c:pt>
                <c:pt idx="1617">
                  <c:v>123.60000610351563</c:v>
                </c:pt>
                <c:pt idx="1618">
                  <c:v>123.69999694824219</c:v>
                </c:pt>
                <c:pt idx="1619">
                  <c:v>123.80000305175781</c:v>
                </c:pt>
                <c:pt idx="1620">
                  <c:v>123.90000915527344</c:v>
                </c:pt>
                <c:pt idx="1621">
                  <c:v>124</c:v>
                </c:pt>
                <c:pt idx="1622">
                  <c:v>124.10000610351563</c:v>
                </c:pt>
                <c:pt idx="1623">
                  <c:v>124.19999694824219</c:v>
                </c:pt>
                <c:pt idx="1624">
                  <c:v>124.30000305175781</c:v>
                </c:pt>
                <c:pt idx="1625">
                  <c:v>124.40000915527344</c:v>
                </c:pt>
                <c:pt idx="1626">
                  <c:v>124.5</c:v>
                </c:pt>
                <c:pt idx="1627">
                  <c:v>124.60000610351563</c:v>
                </c:pt>
                <c:pt idx="1628">
                  <c:v>124.69999694824219</c:v>
                </c:pt>
                <c:pt idx="1629">
                  <c:v>124.80000305175781</c:v>
                </c:pt>
                <c:pt idx="1630">
                  <c:v>124.90000915527344</c:v>
                </c:pt>
                <c:pt idx="1631">
                  <c:v>125</c:v>
                </c:pt>
                <c:pt idx="1632">
                  <c:v>125.10000610351563</c:v>
                </c:pt>
                <c:pt idx="1633">
                  <c:v>125.19999694824219</c:v>
                </c:pt>
                <c:pt idx="1634">
                  <c:v>125.30000305175781</c:v>
                </c:pt>
                <c:pt idx="1635">
                  <c:v>125.40000915527344</c:v>
                </c:pt>
                <c:pt idx="1636">
                  <c:v>125.5</c:v>
                </c:pt>
                <c:pt idx="1637">
                  <c:v>125.60000610351563</c:v>
                </c:pt>
                <c:pt idx="1638">
                  <c:v>125.69999694824219</c:v>
                </c:pt>
                <c:pt idx="1639">
                  <c:v>125.80000305175781</c:v>
                </c:pt>
                <c:pt idx="1640">
                  <c:v>125.90000915527344</c:v>
                </c:pt>
                <c:pt idx="1641">
                  <c:v>126</c:v>
                </c:pt>
                <c:pt idx="1642">
                  <c:v>126.10000610351563</c:v>
                </c:pt>
                <c:pt idx="1643">
                  <c:v>126.19999694824219</c:v>
                </c:pt>
                <c:pt idx="1644">
                  <c:v>126.30000305175781</c:v>
                </c:pt>
                <c:pt idx="1645">
                  <c:v>126.40000915527344</c:v>
                </c:pt>
                <c:pt idx="1646">
                  <c:v>126.5</c:v>
                </c:pt>
                <c:pt idx="1647">
                  <c:v>126.60000610351563</c:v>
                </c:pt>
                <c:pt idx="1648">
                  <c:v>126.69999694824219</c:v>
                </c:pt>
                <c:pt idx="1649">
                  <c:v>126.80000305175781</c:v>
                </c:pt>
                <c:pt idx="1650">
                  <c:v>126.90000915527344</c:v>
                </c:pt>
                <c:pt idx="1651">
                  <c:v>127</c:v>
                </c:pt>
                <c:pt idx="1652">
                  <c:v>127.10000610351563</c:v>
                </c:pt>
                <c:pt idx="1653">
                  <c:v>127.19999694824219</c:v>
                </c:pt>
                <c:pt idx="1654">
                  <c:v>127.30000305175781</c:v>
                </c:pt>
                <c:pt idx="1655">
                  <c:v>127.40000915527344</c:v>
                </c:pt>
                <c:pt idx="1656">
                  <c:v>127.5</c:v>
                </c:pt>
                <c:pt idx="1657">
                  <c:v>127.60000610351563</c:v>
                </c:pt>
                <c:pt idx="1658">
                  <c:v>127.69999694824219</c:v>
                </c:pt>
                <c:pt idx="1659">
                  <c:v>127.80000305175781</c:v>
                </c:pt>
                <c:pt idx="1660">
                  <c:v>127.90000915527344</c:v>
                </c:pt>
                <c:pt idx="1661">
                  <c:v>128</c:v>
                </c:pt>
                <c:pt idx="1662">
                  <c:v>128.10000610351563</c:v>
                </c:pt>
                <c:pt idx="1663">
                  <c:v>128.19999694824219</c:v>
                </c:pt>
                <c:pt idx="1664">
                  <c:v>128.30000305175781</c:v>
                </c:pt>
                <c:pt idx="1665">
                  <c:v>128.40000915527344</c:v>
                </c:pt>
                <c:pt idx="1666">
                  <c:v>128.5</c:v>
                </c:pt>
                <c:pt idx="1667">
                  <c:v>128.60000610351563</c:v>
                </c:pt>
                <c:pt idx="1668">
                  <c:v>128.69999694824219</c:v>
                </c:pt>
                <c:pt idx="1669">
                  <c:v>128.80000305175781</c:v>
                </c:pt>
                <c:pt idx="1670">
                  <c:v>128.90000915527344</c:v>
                </c:pt>
                <c:pt idx="1671">
                  <c:v>129</c:v>
                </c:pt>
                <c:pt idx="1672">
                  <c:v>129.10000610351563</c:v>
                </c:pt>
                <c:pt idx="1673">
                  <c:v>129.19999694824219</c:v>
                </c:pt>
                <c:pt idx="1674">
                  <c:v>129.30000305175781</c:v>
                </c:pt>
                <c:pt idx="1675">
                  <c:v>129.40000915527344</c:v>
                </c:pt>
                <c:pt idx="1676">
                  <c:v>129.5</c:v>
                </c:pt>
                <c:pt idx="1677">
                  <c:v>129.60000610351563</c:v>
                </c:pt>
                <c:pt idx="1678">
                  <c:v>129.69999694824219</c:v>
                </c:pt>
                <c:pt idx="1679">
                  <c:v>129.80000305175781</c:v>
                </c:pt>
                <c:pt idx="1680">
                  <c:v>129.90000915527344</c:v>
                </c:pt>
                <c:pt idx="1681">
                  <c:v>130</c:v>
                </c:pt>
                <c:pt idx="1682">
                  <c:v>130.10000610351563</c:v>
                </c:pt>
                <c:pt idx="1683">
                  <c:v>130.19999694824219</c:v>
                </c:pt>
                <c:pt idx="1684">
                  <c:v>130.30000305175781</c:v>
                </c:pt>
                <c:pt idx="1685">
                  <c:v>130.40000915527344</c:v>
                </c:pt>
                <c:pt idx="1686">
                  <c:v>130.5</c:v>
                </c:pt>
                <c:pt idx="1687">
                  <c:v>130.60000610351563</c:v>
                </c:pt>
                <c:pt idx="1688">
                  <c:v>130.69999694824219</c:v>
                </c:pt>
                <c:pt idx="1689">
                  <c:v>130.80000305175781</c:v>
                </c:pt>
                <c:pt idx="1690">
                  <c:v>130.90000915527344</c:v>
                </c:pt>
                <c:pt idx="1691">
                  <c:v>131</c:v>
                </c:pt>
                <c:pt idx="1692">
                  <c:v>131.10000610351563</c:v>
                </c:pt>
                <c:pt idx="1693">
                  <c:v>131.19999694824219</c:v>
                </c:pt>
                <c:pt idx="1694">
                  <c:v>131.30000305175781</c:v>
                </c:pt>
                <c:pt idx="1695">
                  <c:v>131.40000915527344</c:v>
                </c:pt>
                <c:pt idx="1696">
                  <c:v>131.5</c:v>
                </c:pt>
                <c:pt idx="1697">
                  <c:v>131.60000610351563</c:v>
                </c:pt>
                <c:pt idx="1698">
                  <c:v>131.69999694824219</c:v>
                </c:pt>
                <c:pt idx="1699">
                  <c:v>131.80000305175781</c:v>
                </c:pt>
                <c:pt idx="1700">
                  <c:v>131.90000915527344</c:v>
                </c:pt>
                <c:pt idx="1701">
                  <c:v>132</c:v>
                </c:pt>
                <c:pt idx="1702">
                  <c:v>132.10000610351563</c:v>
                </c:pt>
                <c:pt idx="1703">
                  <c:v>132.19999694824219</c:v>
                </c:pt>
                <c:pt idx="1704">
                  <c:v>132.30000305175781</c:v>
                </c:pt>
                <c:pt idx="1705">
                  <c:v>132.40000915527344</c:v>
                </c:pt>
                <c:pt idx="1706">
                  <c:v>132.5</c:v>
                </c:pt>
                <c:pt idx="1707">
                  <c:v>132.60000610351563</c:v>
                </c:pt>
                <c:pt idx="1708">
                  <c:v>132.69999694824219</c:v>
                </c:pt>
                <c:pt idx="1709">
                  <c:v>132.80000305175781</c:v>
                </c:pt>
                <c:pt idx="1710">
                  <c:v>132.90000915527344</c:v>
                </c:pt>
                <c:pt idx="1711">
                  <c:v>133</c:v>
                </c:pt>
                <c:pt idx="1712">
                  <c:v>133.10000610351563</c:v>
                </c:pt>
                <c:pt idx="1713">
                  <c:v>133.19999694824219</c:v>
                </c:pt>
                <c:pt idx="1714">
                  <c:v>133.30000305175781</c:v>
                </c:pt>
                <c:pt idx="1715">
                  <c:v>133.40000915527344</c:v>
                </c:pt>
                <c:pt idx="1716">
                  <c:v>133.5</c:v>
                </c:pt>
                <c:pt idx="1717">
                  <c:v>133.60000610351563</c:v>
                </c:pt>
                <c:pt idx="1718">
                  <c:v>133.69999694824219</c:v>
                </c:pt>
                <c:pt idx="1719">
                  <c:v>133.80000305175781</c:v>
                </c:pt>
                <c:pt idx="1720">
                  <c:v>133.90000915527344</c:v>
                </c:pt>
                <c:pt idx="1721">
                  <c:v>134</c:v>
                </c:pt>
                <c:pt idx="1722">
                  <c:v>134.10000610351563</c:v>
                </c:pt>
                <c:pt idx="1723">
                  <c:v>134.19999694824219</c:v>
                </c:pt>
                <c:pt idx="1724">
                  <c:v>134.30000305175781</c:v>
                </c:pt>
                <c:pt idx="1725">
                  <c:v>134.40000915527344</c:v>
                </c:pt>
                <c:pt idx="1726">
                  <c:v>134.5</c:v>
                </c:pt>
                <c:pt idx="1727">
                  <c:v>134.60000610351563</c:v>
                </c:pt>
                <c:pt idx="1728">
                  <c:v>134.69999694824219</c:v>
                </c:pt>
                <c:pt idx="1729">
                  <c:v>134.80000305175781</c:v>
                </c:pt>
                <c:pt idx="1730">
                  <c:v>134.90000915527344</c:v>
                </c:pt>
                <c:pt idx="1731">
                  <c:v>135</c:v>
                </c:pt>
                <c:pt idx="1732">
                  <c:v>135.10000610351563</c:v>
                </c:pt>
                <c:pt idx="1733">
                  <c:v>135.19999694824219</c:v>
                </c:pt>
                <c:pt idx="1734">
                  <c:v>135.30000305175781</c:v>
                </c:pt>
                <c:pt idx="1735">
                  <c:v>135.40000915527344</c:v>
                </c:pt>
                <c:pt idx="1736">
                  <c:v>135.5</c:v>
                </c:pt>
                <c:pt idx="1737">
                  <c:v>135.60000610351563</c:v>
                </c:pt>
                <c:pt idx="1738">
                  <c:v>135.69999694824219</c:v>
                </c:pt>
                <c:pt idx="1739">
                  <c:v>135.80000305175781</c:v>
                </c:pt>
                <c:pt idx="1740">
                  <c:v>135.90000915527344</c:v>
                </c:pt>
                <c:pt idx="1741">
                  <c:v>136</c:v>
                </c:pt>
                <c:pt idx="1742">
                  <c:v>136.10000610351563</c:v>
                </c:pt>
                <c:pt idx="1743">
                  <c:v>136.19999694824219</c:v>
                </c:pt>
                <c:pt idx="1744">
                  <c:v>136.30000305175781</c:v>
                </c:pt>
                <c:pt idx="1745">
                  <c:v>136.40000915527344</c:v>
                </c:pt>
                <c:pt idx="1746">
                  <c:v>136.5</c:v>
                </c:pt>
                <c:pt idx="1747">
                  <c:v>136.60000610351563</c:v>
                </c:pt>
                <c:pt idx="1748">
                  <c:v>136.69999694824219</c:v>
                </c:pt>
                <c:pt idx="1749">
                  <c:v>136.80000305175781</c:v>
                </c:pt>
                <c:pt idx="1750">
                  <c:v>136.90000915527344</c:v>
                </c:pt>
                <c:pt idx="1751">
                  <c:v>137</c:v>
                </c:pt>
                <c:pt idx="1752">
                  <c:v>137.10000610351563</c:v>
                </c:pt>
                <c:pt idx="1753">
                  <c:v>137.19999694824219</c:v>
                </c:pt>
                <c:pt idx="1754">
                  <c:v>137.30000305175781</c:v>
                </c:pt>
                <c:pt idx="1755">
                  <c:v>137.40000915527344</c:v>
                </c:pt>
                <c:pt idx="1756">
                  <c:v>137.5</c:v>
                </c:pt>
                <c:pt idx="1757">
                  <c:v>137.60000610351563</c:v>
                </c:pt>
                <c:pt idx="1758">
                  <c:v>137.69999694824219</c:v>
                </c:pt>
                <c:pt idx="1759">
                  <c:v>137.80000305175781</c:v>
                </c:pt>
                <c:pt idx="1760">
                  <c:v>137.90000915527344</c:v>
                </c:pt>
                <c:pt idx="1761">
                  <c:v>138</c:v>
                </c:pt>
                <c:pt idx="1762">
                  <c:v>138.10000610351563</c:v>
                </c:pt>
                <c:pt idx="1763">
                  <c:v>138.19999694824219</c:v>
                </c:pt>
                <c:pt idx="1764">
                  <c:v>138.30000305175781</c:v>
                </c:pt>
                <c:pt idx="1765">
                  <c:v>138.40000915527344</c:v>
                </c:pt>
                <c:pt idx="1766">
                  <c:v>138.5</c:v>
                </c:pt>
                <c:pt idx="1767">
                  <c:v>138.60000610351563</c:v>
                </c:pt>
                <c:pt idx="1768">
                  <c:v>138.69999694824219</c:v>
                </c:pt>
                <c:pt idx="1769">
                  <c:v>138.80000305175781</c:v>
                </c:pt>
                <c:pt idx="1770">
                  <c:v>138.90000915527344</c:v>
                </c:pt>
                <c:pt idx="1771">
                  <c:v>139</c:v>
                </c:pt>
                <c:pt idx="1772">
                  <c:v>139.10000610351563</c:v>
                </c:pt>
                <c:pt idx="1773">
                  <c:v>139.19999694824219</c:v>
                </c:pt>
                <c:pt idx="1774">
                  <c:v>139.30000305175781</c:v>
                </c:pt>
                <c:pt idx="1775">
                  <c:v>139.40000915527344</c:v>
                </c:pt>
                <c:pt idx="1776">
                  <c:v>139.5</c:v>
                </c:pt>
                <c:pt idx="1777">
                  <c:v>139.60000610351563</c:v>
                </c:pt>
                <c:pt idx="1778">
                  <c:v>139.69999694824219</c:v>
                </c:pt>
                <c:pt idx="1779">
                  <c:v>139.80000305175781</c:v>
                </c:pt>
                <c:pt idx="1780">
                  <c:v>139.90000915527344</c:v>
                </c:pt>
                <c:pt idx="1781">
                  <c:v>140</c:v>
                </c:pt>
                <c:pt idx="1782">
                  <c:v>140.10000610351563</c:v>
                </c:pt>
                <c:pt idx="1783">
                  <c:v>140.19999694824219</c:v>
                </c:pt>
                <c:pt idx="1784">
                  <c:v>140.30000305175781</c:v>
                </c:pt>
                <c:pt idx="1785">
                  <c:v>140.40000915527344</c:v>
                </c:pt>
                <c:pt idx="1786">
                  <c:v>140.5</c:v>
                </c:pt>
                <c:pt idx="1787">
                  <c:v>140.60000610351563</c:v>
                </c:pt>
                <c:pt idx="1788">
                  <c:v>140.69999694824219</c:v>
                </c:pt>
                <c:pt idx="1789">
                  <c:v>140.80000305175781</c:v>
                </c:pt>
                <c:pt idx="1790">
                  <c:v>140.90000915527344</c:v>
                </c:pt>
                <c:pt idx="1791">
                  <c:v>141</c:v>
                </c:pt>
                <c:pt idx="1792">
                  <c:v>141.10000610351563</c:v>
                </c:pt>
                <c:pt idx="1793">
                  <c:v>141.19999694824219</c:v>
                </c:pt>
                <c:pt idx="1794">
                  <c:v>141.30000305175781</c:v>
                </c:pt>
                <c:pt idx="1795">
                  <c:v>141.40000915527344</c:v>
                </c:pt>
                <c:pt idx="1796">
                  <c:v>141.5</c:v>
                </c:pt>
                <c:pt idx="1797">
                  <c:v>141.60000610351563</c:v>
                </c:pt>
                <c:pt idx="1798">
                  <c:v>141.69999694824219</c:v>
                </c:pt>
                <c:pt idx="1799">
                  <c:v>141.80000305175781</c:v>
                </c:pt>
                <c:pt idx="1800">
                  <c:v>141.90000915527344</c:v>
                </c:pt>
                <c:pt idx="1801">
                  <c:v>142</c:v>
                </c:pt>
                <c:pt idx="1802">
                  <c:v>142.10000610351563</c:v>
                </c:pt>
                <c:pt idx="1803">
                  <c:v>142.19999694824219</c:v>
                </c:pt>
                <c:pt idx="1804">
                  <c:v>142.30000305175781</c:v>
                </c:pt>
                <c:pt idx="1805">
                  <c:v>142.40000915527344</c:v>
                </c:pt>
                <c:pt idx="1806">
                  <c:v>142.5</c:v>
                </c:pt>
                <c:pt idx="1807">
                  <c:v>142.60000610351563</c:v>
                </c:pt>
                <c:pt idx="1808">
                  <c:v>142.69999694824219</c:v>
                </c:pt>
                <c:pt idx="1809">
                  <c:v>142.80000305175781</c:v>
                </c:pt>
                <c:pt idx="1810">
                  <c:v>142.90000915527344</c:v>
                </c:pt>
                <c:pt idx="1811">
                  <c:v>143</c:v>
                </c:pt>
                <c:pt idx="1812">
                  <c:v>143.10000610351563</c:v>
                </c:pt>
                <c:pt idx="1813">
                  <c:v>143.19999694824219</c:v>
                </c:pt>
                <c:pt idx="1814">
                  <c:v>143.30000305175781</c:v>
                </c:pt>
                <c:pt idx="1815">
                  <c:v>143.40000915527344</c:v>
                </c:pt>
                <c:pt idx="1816">
                  <c:v>143.5</c:v>
                </c:pt>
                <c:pt idx="1817">
                  <c:v>143.60000610351563</c:v>
                </c:pt>
                <c:pt idx="1818">
                  <c:v>143.69999694824219</c:v>
                </c:pt>
                <c:pt idx="1819">
                  <c:v>143.80000305175781</c:v>
                </c:pt>
                <c:pt idx="1820">
                  <c:v>143.90000915527344</c:v>
                </c:pt>
                <c:pt idx="1821">
                  <c:v>144</c:v>
                </c:pt>
                <c:pt idx="1822">
                  <c:v>144.10000610351563</c:v>
                </c:pt>
                <c:pt idx="1823">
                  <c:v>144.19999694824219</c:v>
                </c:pt>
                <c:pt idx="1824">
                  <c:v>144.30000305175781</c:v>
                </c:pt>
                <c:pt idx="1825">
                  <c:v>144.40000915527344</c:v>
                </c:pt>
                <c:pt idx="1826">
                  <c:v>144.5</c:v>
                </c:pt>
                <c:pt idx="1827">
                  <c:v>144.60000610351563</c:v>
                </c:pt>
                <c:pt idx="1828">
                  <c:v>144.69999694824219</c:v>
                </c:pt>
                <c:pt idx="1829">
                  <c:v>144.80000305175781</c:v>
                </c:pt>
                <c:pt idx="1830">
                  <c:v>144.90000915527344</c:v>
                </c:pt>
                <c:pt idx="1831">
                  <c:v>145</c:v>
                </c:pt>
                <c:pt idx="1832">
                  <c:v>145.10000610351563</c:v>
                </c:pt>
                <c:pt idx="1833">
                  <c:v>145.19999694824219</c:v>
                </c:pt>
                <c:pt idx="1834">
                  <c:v>145.30000305175781</c:v>
                </c:pt>
                <c:pt idx="1835">
                  <c:v>145.40000915527344</c:v>
                </c:pt>
                <c:pt idx="1836">
                  <c:v>145.5</c:v>
                </c:pt>
                <c:pt idx="1837">
                  <c:v>145.60000610351563</c:v>
                </c:pt>
                <c:pt idx="1838">
                  <c:v>145.69999694824219</c:v>
                </c:pt>
                <c:pt idx="1839">
                  <c:v>145.80000305175781</c:v>
                </c:pt>
                <c:pt idx="1840">
                  <c:v>145.90000915527344</c:v>
                </c:pt>
                <c:pt idx="1841">
                  <c:v>146</c:v>
                </c:pt>
                <c:pt idx="1842">
                  <c:v>146.10000610351563</c:v>
                </c:pt>
                <c:pt idx="1843">
                  <c:v>146.19999694824219</c:v>
                </c:pt>
                <c:pt idx="1844">
                  <c:v>146.30000305175781</c:v>
                </c:pt>
                <c:pt idx="1845">
                  <c:v>146.40000915527344</c:v>
                </c:pt>
                <c:pt idx="1846">
                  <c:v>146.5</c:v>
                </c:pt>
                <c:pt idx="1847">
                  <c:v>146.60000610351563</c:v>
                </c:pt>
                <c:pt idx="1848">
                  <c:v>146.69999694824219</c:v>
                </c:pt>
                <c:pt idx="1849">
                  <c:v>146.80000305175781</c:v>
                </c:pt>
                <c:pt idx="1850">
                  <c:v>146.90000915527344</c:v>
                </c:pt>
                <c:pt idx="1851">
                  <c:v>147</c:v>
                </c:pt>
                <c:pt idx="1852">
                  <c:v>147.10000610351563</c:v>
                </c:pt>
                <c:pt idx="1853">
                  <c:v>147.19999694824219</c:v>
                </c:pt>
                <c:pt idx="1854">
                  <c:v>147.30000305175781</c:v>
                </c:pt>
                <c:pt idx="1855">
                  <c:v>147.40000915527344</c:v>
                </c:pt>
                <c:pt idx="1856">
                  <c:v>147.5</c:v>
                </c:pt>
                <c:pt idx="1857">
                  <c:v>147.60000610351563</c:v>
                </c:pt>
                <c:pt idx="1858">
                  <c:v>147.69999694824219</c:v>
                </c:pt>
                <c:pt idx="1859">
                  <c:v>147.80000305175781</c:v>
                </c:pt>
                <c:pt idx="1860">
                  <c:v>147.90000915527344</c:v>
                </c:pt>
                <c:pt idx="1861">
                  <c:v>148</c:v>
                </c:pt>
                <c:pt idx="1862">
                  <c:v>148.10000610351563</c:v>
                </c:pt>
                <c:pt idx="1863">
                  <c:v>148.19999694824219</c:v>
                </c:pt>
                <c:pt idx="1864">
                  <c:v>148.30000305175781</c:v>
                </c:pt>
                <c:pt idx="1865">
                  <c:v>148.40000915527344</c:v>
                </c:pt>
                <c:pt idx="1866">
                  <c:v>148.5</c:v>
                </c:pt>
                <c:pt idx="1867">
                  <c:v>148.60000610351563</c:v>
                </c:pt>
                <c:pt idx="1868">
                  <c:v>148.69999694824219</c:v>
                </c:pt>
                <c:pt idx="1869">
                  <c:v>148.80000305175781</c:v>
                </c:pt>
                <c:pt idx="1870">
                  <c:v>148.90000915527344</c:v>
                </c:pt>
                <c:pt idx="1871">
                  <c:v>149</c:v>
                </c:pt>
                <c:pt idx="1872">
                  <c:v>149.10000610351563</c:v>
                </c:pt>
                <c:pt idx="1873">
                  <c:v>149.19999694824219</c:v>
                </c:pt>
                <c:pt idx="1874">
                  <c:v>149.30000305175781</c:v>
                </c:pt>
                <c:pt idx="1875">
                  <c:v>149.40000915527344</c:v>
                </c:pt>
                <c:pt idx="1876">
                  <c:v>149.5</c:v>
                </c:pt>
                <c:pt idx="1877">
                  <c:v>149.60000610351563</c:v>
                </c:pt>
                <c:pt idx="1878">
                  <c:v>149.69999694824219</c:v>
                </c:pt>
                <c:pt idx="1879">
                  <c:v>149.80000305175781</c:v>
                </c:pt>
                <c:pt idx="1880">
                  <c:v>149.90000915527344</c:v>
                </c:pt>
                <c:pt idx="1881">
                  <c:v>150</c:v>
                </c:pt>
                <c:pt idx="1882">
                  <c:v>150.10000610351563</c:v>
                </c:pt>
                <c:pt idx="1883">
                  <c:v>150.19999694824219</c:v>
                </c:pt>
                <c:pt idx="1884">
                  <c:v>150.30000305175781</c:v>
                </c:pt>
                <c:pt idx="1885">
                  <c:v>150.40000915527344</c:v>
                </c:pt>
                <c:pt idx="1886">
                  <c:v>150.5</c:v>
                </c:pt>
                <c:pt idx="1887">
                  <c:v>150.60000610351563</c:v>
                </c:pt>
                <c:pt idx="1888">
                  <c:v>150.69999694824219</c:v>
                </c:pt>
                <c:pt idx="1889">
                  <c:v>150.80000305175781</c:v>
                </c:pt>
                <c:pt idx="1890">
                  <c:v>150.90000915527344</c:v>
                </c:pt>
                <c:pt idx="1891">
                  <c:v>151</c:v>
                </c:pt>
                <c:pt idx="1892">
                  <c:v>151.10000610351563</c:v>
                </c:pt>
                <c:pt idx="1893">
                  <c:v>151.19999694824219</c:v>
                </c:pt>
                <c:pt idx="1894">
                  <c:v>151.30000305175781</c:v>
                </c:pt>
                <c:pt idx="1895">
                  <c:v>151.40000915527344</c:v>
                </c:pt>
                <c:pt idx="1896">
                  <c:v>151.5</c:v>
                </c:pt>
                <c:pt idx="1897">
                  <c:v>151.60000610351563</c:v>
                </c:pt>
                <c:pt idx="1898">
                  <c:v>151.69999694824219</c:v>
                </c:pt>
                <c:pt idx="1899">
                  <c:v>151.80000305175781</c:v>
                </c:pt>
                <c:pt idx="1900">
                  <c:v>151.90000915527344</c:v>
                </c:pt>
                <c:pt idx="1901">
                  <c:v>152</c:v>
                </c:pt>
                <c:pt idx="1902">
                  <c:v>152.10000610351563</c:v>
                </c:pt>
                <c:pt idx="1903">
                  <c:v>152.19999694824219</c:v>
                </c:pt>
                <c:pt idx="1904">
                  <c:v>152.30000305175781</c:v>
                </c:pt>
                <c:pt idx="1905">
                  <c:v>152.40000915527344</c:v>
                </c:pt>
                <c:pt idx="1906">
                  <c:v>152.5</c:v>
                </c:pt>
                <c:pt idx="1907">
                  <c:v>152.60000610351563</c:v>
                </c:pt>
                <c:pt idx="1908">
                  <c:v>152.69999694824219</c:v>
                </c:pt>
                <c:pt idx="1909">
                  <c:v>152.80000305175781</c:v>
                </c:pt>
                <c:pt idx="1910">
                  <c:v>152.90000915527344</c:v>
                </c:pt>
                <c:pt idx="1911">
                  <c:v>153</c:v>
                </c:pt>
                <c:pt idx="1912">
                  <c:v>153.10000610351563</c:v>
                </c:pt>
                <c:pt idx="1913">
                  <c:v>153.19999694824219</c:v>
                </c:pt>
                <c:pt idx="1914">
                  <c:v>153.30000305175781</c:v>
                </c:pt>
                <c:pt idx="1915">
                  <c:v>153.40000915527344</c:v>
                </c:pt>
                <c:pt idx="1916">
                  <c:v>153.5</c:v>
                </c:pt>
                <c:pt idx="1917">
                  <c:v>153.60000610351563</c:v>
                </c:pt>
                <c:pt idx="1918">
                  <c:v>153.69999694824219</c:v>
                </c:pt>
                <c:pt idx="1919">
                  <c:v>153.80000305175781</c:v>
                </c:pt>
                <c:pt idx="1920">
                  <c:v>153.90000915527344</c:v>
                </c:pt>
                <c:pt idx="1921">
                  <c:v>154</c:v>
                </c:pt>
                <c:pt idx="1922">
                  <c:v>154.10000610351563</c:v>
                </c:pt>
                <c:pt idx="1923">
                  <c:v>154.19999694824219</c:v>
                </c:pt>
                <c:pt idx="1924">
                  <c:v>154.30000305175781</c:v>
                </c:pt>
                <c:pt idx="1925">
                  <c:v>154.40000915527344</c:v>
                </c:pt>
                <c:pt idx="1926">
                  <c:v>154.5</c:v>
                </c:pt>
                <c:pt idx="1927">
                  <c:v>154.60000610351563</c:v>
                </c:pt>
                <c:pt idx="1928">
                  <c:v>154.69999694824219</c:v>
                </c:pt>
                <c:pt idx="1929">
                  <c:v>154.80000305175781</c:v>
                </c:pt>
                <c:pt idx="1930">
                  <c:v>154.90000915527344</c:v>
                </c:pt>
                <c:pt idx="1931">
                  <c:v>155</c:v>
                </c:pt>
                <c:pt idx="1932">
                  <c:v>155.10000610351563</c:v>
                </c:pt>
                <c:pt idx="1933">
                  <c:v>155.19999694824219</c:v>
                </c:pt>
                <c:pt idx="1934">
                  <c:v>155.30000305175781</c:v>
                </c:pt>
                <c:pt idx="1935">
                  <c:v>155.40000915527344</c:v>
                </c:pt>
                <c:pt idx="1936">
                  <c:v>155.5</c:v>
                </c:pt>
                <c:pt idx="1937">
                  <c:v>155.60000610351563</c:v>
                </c:pt>
                <c:pt idx="1938">
                  <c:v>155.69999694824219</c:v>
                </c:pt>
                <c:pt idx="1939">
                  <c:v>155.80000305175781</c:v>
                </c:pt>
                <c:pt idx="1940">
                  <c:v>155.90000915527344</c:v>
                </c:pt>
                <c:pt idx="1941">
                  <c:v>156</c:v>
                </c:pt>
                <c:pt idx="1942">
                  <c:v>156.10000610351563</c:v>
                </c:pt>
                <c:pt idx="1943">
                  <c:v>156.19999694824219</c:v>
                </c:pt>
                <c:pt idx="1944">
                  <c:v>156.30000305175781</c:v>
                </c:pt>
                <c:pt idx="1945">
                  <c:v>156.40000915527344</c:v>
                </c:pt>
                <c:pt idx="1946">
                  <c:v>156.5</c:v>
                </c:pt>
                <c:pt idx="1947">
                  <c:v>156.60000610351563</c:v>
                </c:pt>
                <c:pt idx="1948">
                  <c:v>156.69999694824219</c:v>
                </c:pt>
                <c:pt idx="1949">
                  <c:v>156.80000305175781</c:v>
                </c:pt>
                <c:pt idx="1950">
                  <c:v>156.90000915527344</c:v>
                </c:pt>
                <c:pt idx="1951">
                  <c:v>157</c:v>
                </c:pt>
                <c:pt idx="1952">
                  <c:v>157.10000610351563</c:v>
                </c:pt>
                <c:pt idx="1953">
                  <c:v>157.19999694824219</c:v>
                </c:pt>
                <c:pt idx="1954">
                  <c:v>157.30000305175781</c:v>
                </c:pt>
                <c:pt idx="1955">
                  <c:v>157.40000915527344</c:v>
                </c:pt>
                <c:pt idx="1956">
                  <c:v>157.5</c:v>
                </c:pt>
                <c:pt idx="1957">
                  <c:v>157.60000610351563</c:v>
                </c:pt>
                <c:pt idx="1958">
                  <c:v>157.69999694824219</c:v>
                </c:pt>
                <c:pt idx="1959">
                  <c:v>157.80000305175781</c:v>
                </c:pt>
                <c:pt idx="1960">
                  <c:v>157.90000915527344</c:v>
                </c:pt>
                <c:pt idx="1961">
                  <c:v>158</c:v>
                </c:pt>
                <c:pt idx="1962">
                  <c:v>158.10000610351563</c:v>
                </c:pt>
                <c:pt idx="1963">
                  <c:v>158.19999694824219</c:v>
                </c:pt>
                <c:pt idx="1964">
                  <c:v>158.30000305175781</c:v>
                </c:pt>
                <c:pt idx="1965">
                  <c:v>158.40000915527344</c:v>
                </c:pt>
                <c:pt idx="1966">
                  <c:v>158.5</c:v>
                </c:pt>
                <c:pt idx="1967">
                  <c:v>158.60000610351563</c:v>
                </c:pt>
                <c:pt idx="1968">
                  <c:v>158.69999694824219</c:v>
                </c:pt>
                <c:pt idx="1969">
                  <c:v>158.80000305175781</c:v>
                </c:pt>
                <c:pt idx="1970">
                  <c:v>158.90000915527344</c:v>
                </c:pt>
                <c:pt idx="1971">
                  <c:v>159</c:v>
                </c:pt>
                <c:pt idx="1972">
                  <c:v>159.10000610351563</c:v>
                </c:pt>
                <c:pt idx="1973">
                  <c:v>159.19999694824219</c:v>
                </c:pt>
                <c:pt idx="1974">
                  <c:v>159.30000305175781</c:v>
                </c:pt>
                <c:pt idx="1975">
                  <c:v>159.40000915527344</c:v>
                </c:pt>
                <c:pt idx="1976">
                  <c:v>159.5</c:v>
                </c:pt>
                <c:pt idx="1977">
                  <c:v>159.60000610351563</c:v>
                </c:pt>
                <c:pt idx="1978">
                  <c:v>159.69999694824219</c:v>
                </c:pt>
                <c:pt idx="1979">
                  <c:v>159.80000305175781</c:v>
                </c:pt>
                <c:pt idx="1980">
                  <c:v>159.90000915527344</c:v>
                </c:pt>
                <c:pt idx="1981">
                  <c:v>160</c:v>
                </c:pt>
                <c:pt idx="1982">
                  <c:v>160.10000610351563</c:v>
                </c:pt>
                <c:pt idx="1983">
                  <c:v>160.19999694824219</c:v>
                </c:pt>
                <c:pt idx="1984">
                  <c:v>160.30000305175781</c:v>
                </c:pt>
                <c:pt idx="1985">
                  <c:v>160.40000915527344</c:v>
                </c:pt>
                <c:pt idx="1986">
                  <c:v>160.5</c:v>
                </c:pt>
                <c:pt idx="1987">
                  <c:v>160.60000610351563</c:v>
                </c:pt>
                <c:pt idx="1988">
                  <c:v>160.69999694824219</c:v>
                </c:pt>
                <c:pt idx="1989">
                  <c:v>160.80000305175781</c:v>
                </c:pt>
                <c:pt idx="1990">
                  <c:v>160.90000915527344</c:v>
                </c:pt>
                <c:pt idx="1991">
                  <c:v>161</c:v>
                </c:pt>
                <c:pt idx="1992">
                  <c:v>161.10000610351563</c:v>
                </c:pt>
                <c:pt idx="1993">
                  <c:v>161.19999694824219</c:v>
                </c:pt>
                <c:pt idx="1994">
                  <c:v>161.30000305175781</c:v>
                </c:pt>
                <c:pt idx="1995">
                  <c:v>161.40000915527344</c:v>
                </c:pt>
                <c:pt idx="1996">
                  <c:v>161.5</c:v>
                </c:pt>
                <c:pt idx="1997">
                  <c:v>161.60000610351563</c:v>
                </c:pt>
                <c:pt idx="1998">
                  <c:v>161.69999694824219</c:v>
                </c:pt>
                <c:pt idx="1999">
                  <c:v>161.80000305175781</c:v>
                </c:pt>
                <c:pt idx="2000">
                  <c:v>161.90000915527344</c:v>
                </c:pt>
                <c:pt idx="2001">
                  <c:v>162</c:v>
                </c:pt>
                <c:pt idx="2002">
                  <c:v>162.10000610351563</c:v>
                </c:pt>
                <c:pt idx="2003">
                  <c:v>162.19999694824219</c:v>
                </c:pt>
                <c:pt idx="2004">
                  <c:v>162.30000305175781</c:v>
                </c:pt>
                <c:pt idx="2005">
                  <c:v>162.40000915527344</c:v>
                </c:pt>
                <c:pt idx="2006">
                  <c:v>162.5</c:v>
                </c:pt>
                <c:pt idx="2007">
                  <c:v>162.60000610351563</c:v>
                </c:pt>
                <c:pt idx="2008">
                  <c:v>162.69999694824219</c:v>
                </c:pt>
                <c:pt idx="2009">
                  <c:v>162.80000305175781</c:v>
                </c:pt>
                <c:pt idx="2010">
                  <c:v>162.90000915527344</c:v>
                </c:pt>
                <c:pt idx="2011">
                  <c:v>163</c:v>
                </c:pt>
                <c:pt idx="2012">
                  <c:v>163.10000610351563</c:v>
                </c:pt>
                <c:pt idx="2013">
                  <c:v>163.19999694824219</c:v>
                </c:pt>
                <c:pt idx="2014">
                  <c:v>163.30000305175781</c:v>
                </c:pt>
                <c:pt idx="2015">
                  <c:v>163.40000915527344</c:v>
                </c:pt>
                <c:pt idx="2016">
                  <c:v>163.5</c:v>
                </c:pt>
                <c:pt idx="2017">
                  <c:v>163.60000610351563</c:v>
                </c:pt>
                <c:pt idx="2018">
                  <c:v>163.69999694824219</c:v>
                </c:pt>
                <c:pt idx="2019">
                  <c:v>163.80000305175781</c:v>
                </c:pt>
                <c:pt idx="2020">
                  <c:v>163.90000915527344</c:v>
                </c:pt>
                <c:pt idx="2021">
                  <c:v>164</c:v>
                </c:pt>
                <c:pt idx="2022">
                  <c:v>164.10000610351563</c:v>
                </c:pt>
                <c:pt idx="2023">
                  <c:v>164.19999694824219</c:v>
                </c:pt>
                <c:pt idx="2024">
                  <c:v>164.30000305175781</c:v>
                </c:pt>
                <c:pt idx="2025">
                  <c:v>164.40000915527344</c:v>
                </c:pt>
                <c:pt idx="2026">
                  <c:v>164.5</c:v>
                </c:pt>
                <c:pt idx="2027">
                  <c:v>164.60000610351563</c:v>
                </c:pt>
                <c:pt idx="2028">
                  <c:v>164.69999694824219</c:v>
                </c:pt>
                <c:pt idx="2029">
                  <c:v>164.80000305175781</c:v>
                </c:pt>
                <c:pt idx="2030">
                  <c:v>164.90000915527344</c:v>
                </c:pt>
                <c:pt idx="2031">
                  <c:v>165</c:v>
                </c:pt>
                <c:pt idx="2032">
                  <c:v>165.10000610351563</c:v>
                </c:pt>
                <c:pt idx="2033">
                  <c:v>165.19999694824219</c:v>
                </c:pt>
                <c:pt idx="2034">
                  <c:v>165.30000305175781</c:v>
                </c:pt>
                <c:pt idx="2035">
                  <c:v>165.40000915527344</c:v>
                </c:pt>
                <c:pt idx="2036">
                  <c:v>165.5</c:v>
                </c:pt>
                <c:pt idx="2037">
                  <c:v>165.60000610351563</c:v>
                </c:pt>
                <c:pt idx="2038">
                  <c:v>165.69999694824219</c:v>
                </c:pt>
                <c:pt idx="2039">
                  <c:v>165.80000305175781</c:v>
                </c:pt>
                <c:pt idx="2040">
                  <c:v>165.90000915527344</c:v>
                </c:pt>
                <c:pt idx="2041">
                  <c:v>166</c:v>
                </c:pt>
                <c:pt idx="2042">
                  <c:v>166.10000610351563</c:v>
                </c:pt>
                <c:pt idx="2043">
                  <c:v>166.19999694824219</c:v>
                </c:pt>
                <c:pt idx="2044">
                  <c:v>166.30000305175781</c:v>
                </c:pt>
                <c:pt idx="2045">
                  <c:v>166.40000915527344</c:v>
                </c:pt>
                <c:pt idx="2046">
                  <c:v>166.5</c:v>
                </c:pt>
                <c:pt idx="2047">
                  <c:v>166.60000610351563</c:v>
                </c:pt>
                <c:pt idx="2048">
                  <c:v>166.69999694824219</c:v>
                </c:pt>
                <c:pt idx="2049">
                  <c:v>166.80000305175781</c:v>
                </c:pt>
                <c:pt idx="2050">
                  <c:v>166.90000915527344</c:v>
                </c:pt>
                <c:pt idx="2051">
                  <c:v>167</c:v>
                </c:pt>
                <c:pt idx="2052">
                  <c:v>167.10000610351563</c:v>
                </c:pt>
                <c:pt idx="2053">
                  <c:v>167.19999694824219</c:v>
                </c:pt>
                <c:pt idx="2054">
                  <c:v>167.30000305175781</c:v>
                </c:pt>
                <c:pt idx="2055">
                  <c:v>167.40000915527344</c:v>
                </c:pt>
                <c:pt idx="2056">
                  <c:v>167.5</c:v>
                </c:pt>
                <c:pt idx="2057">
                  <c:v>167.60000610351563</c:v>
                </c:pt>
                <c:pt idx="2058">
                  <c:v>167.69999694824219</c:v>
                </c:pt>
                <c:pt idx="2059">
                  <c:v>167.80000305175781</c:v>
                </c:pt>
                <c:pt idx="2060">
                  <c:v>167.90000915527344</c:v>
                </c:pt>
                <c:pt idx="2061">
                  <c:v>168</c:v>
                </c:pt>
                <c:pt idx="2062">
                  <c:v>168.10000610351563</c:v>
                </c:pt>
                <c:pt idx="2063">
                  <c:v>168.19999694824219</c:v>
                </c:pt>
                <c:pt idx="2064">
                  <c:v>168.30000305175781</c:v>
                </c:pt>
                <c:pt idx="2065">
                  <c:v>168.40000915527344</c:v>
                </c:pt>
                <c:pt idx="2066">
                  <c:v>168.5</c:v>
                </c:pt>
                <c:pt idx="2067">
                  <c:v>168.60000610351563</c:v>
                </c:pt>
                <c:pt idx="2068">
                  <c:v>168.69999694824219</c:v>
                </c:pt>
                <c:pt idx="2069">
                  <c:v>168.80000305175781</c:v>
                </c:pt>
                <c:pt idx="2070">
                  <c:v>168.90000915527344</c:v>
                </c:pt>
                <c:pt idx="2071">
                  <c:v>169</c:v>
                </c:pt>
                <c:pt idx="2072">
                  <c:v>169.10000610351563</c:v>
                </c:pt>
                <c:pt idx="2073">
                  <c:v>169.19999694824219</c:v>
                </c:pt>
                <c:pt idx="2074">
                  <c:v>169.30000305175781</c:v>
                </c:pt>
                <c:pt idx="2075">
                  <c:v>169.40000915527344</c:v>
                </c:pt>
                <c:pt idx="2076">
                  <c:v>169.5</c:v>
                </c:pt>
                <c:pt idx="2077">
                  <c:v>169.60000610351563</c:v>
                </c:pt>
                <c:pt idx="2078">
                  <c:v>169.69999694824219</c:v>
                </c:pt>
                <c:pt idx="2079">
                  <c:v>169.80000305175781</c:v>
                </c:pt>
                <c:pt idx="2080">
                  <c:v>169.90000915527344</c:v>
                </c:pt>
                <c:pt idx="2081">
                  <c:v>170</c:v>
                </c:pt>
                <c:pt idx="2082">
                  <c:v>170.10000610351563</c:v>
                </c:pt>
                <c:pt idx="2083">
                  <c:v>170.19999694824219</c:v>
                </c:pt>
                <c:pt idx="2084">
                  <c:v>170.30000305175781</c:v>
                </c:pt>
                <c:pt idx="2085">
                  <c:v>170.40000915527344</c:v>
                </c:pt>
                <c:pt idx="2086">
                  <c:v>170.5</c:v>
                </c:pt>
                <c:pt idx="2087">
                  <c:v>170.60000610351563</c:v>
                </c:pt>
                <c:pt idx="2088">
                  <c:v>170.69999694824219</c:v>
                </c:pt>
                <c:pt idx="2089">
                  <c:v>170.80000305175781</c:v>
                </c:pt>
                <c:pt idx="2090">
                  <c:v>170.90000915527344</c:v>
                </c:pt>
                <c:pt idx="2091">
                  <c:v>171</c:v>
                </c:pt>
                <c:pt idx="2092">
                  <c:v>171.10000610351563</c:v>
                </c:pt>
                <c:pt idx="2093">
                  <c:v>171.19999694824219</c:v>
                </c:pt>
                <c:pt idx="2094">
                  <c:v>171.30000305175781</c:v>
                </c:pt>
                <c:pt idx="2095">
                  <c:v>171.40000915527344</c:v>
                </c:pt>
                <c:pt idx="2096">
                  <c:v>171.5</c:v>
                </c:pt>
                <c:pt idx="2097">
                  <c:v>171.60000610351563</c:v>
                </c:pt>
                <c:pt idx="2098">
                  <c:v>171.69999694824219</c:v>
                </c:pt>
                <c:pt idx="2099">
                  <c:v>171.80000305175781</c:v>
                </c:pt>
                <c:pt idx="2100">
                  <c:v>171.90000915527344</c:v>
                </c:pt>
                <c:pt idx="2101">
                  <c:v>172</c:v>
                </c:pt>
                <c:pt idx="2102">
                  <c:v>172.10000610351563</c:v>
                </c:pt>
                <c:pt idx="2103">
                  <c:v>172.19999694824219</c:v>
                </c:pt>
                <c:pt idx="2104">
                  <c:v>172.30000305175781</c:v>
                </c:pt>
                <c:pt idx="2105">
                  <c:v>172.40000915527344</c:v>
                </c:pt>
                <c:pt idx="2106">
                  <c:v>172.5</c:v>
                </c:pt>
                <c:pt idx="2107">
                  <c:v>172.60000610351563</c:v>
                </c:pt>
                <c:pt idx="2108">
                  <c:v>172.69999694824219</c:v>
                </c:pt>
                <c:pt idx="2109">
                  <c:v>172.80000305175781</c:v>
                </c:pt>
                <c:pt idx="2110">
                  <c:v>172.90000915527344</c:v>
                </c:pt>
                <c:pt idx="2111">
                  <c:v>173</c:v>
                </c:pt>
                <c:pt idx="2112">
                  <c:v>173.10000610351563</c:v>
                </c:pt>
                <c:pt idx="2113">
                  <c:v>173.19999694824219</c:v>
                </c:pt>
                <c:pt idx="2114">
                  <c:v>173.30000305175781</c:v>
                </c:pt>
                <c:pt idx="2115">
                  <c:v>173.40000915527344</c:v>
                </c:pt>
                <c:pt idx="2116">
                  <c:v>173.5</c:v>
                </c:pt>
                <c:pt idx="2117">
                  <c:v>173.60000610351563</c:v>
                </c:pt>
                <c:pt idx="2118">
                  <c:v>173.69999694824219</c:v>
                </c:pt>
                <c:pt idx="2119">
                  <c:v>173.80000305175781</c:v>
                </c:pt>
                <c:pt idx="2120">
                  <c:v>173.90000915527344</c:v>
                </c:pt>
                <c:pt idx="2121">
                  <c:v>174</c:v>
                </c:pt>
                <c:pt idx="2122">
                  <c:v>174.10000610351563</c:v>
                </c:pt>
                <c:pt idx="2123">
                  <c:v>174.19999694824219</c:v>
                </c:pt>
                <c:pt idx="2124">
                  <c:v>174.30000305175781</c:v>
                </c:pt>
                <c:pt idx="2125">
                  <c:v>174.40000915527344</c:v>
                </c:pt>
                <c:pt idx="2126">
                  <c:v>174.5</c:v>
                </c:pt>
                <c:pt idx="2127">
                  <c:v>174.60000610351563</c:v>
                </c:pt>
                <c:pt idx="2128">
                  <c:v>174.69999694824219</c:v>
                </c:pt>
                <c:pt idx="2129">
                  <c:v>174.80000305175781</c:v>
                </c:pt>
                <c:pt idx="2130">
                  <c:v>174.90000915527344</c:v>
                </c:pt>
                <c:pt idx="2131">
                  <c:v>175</c:v>
                </c:pt>
                <c:pt idx="2132">
                  <c:v>175.10000610351563</c:v>
                </c:pt>
                <c:pt idx="2133">
                  <c:v>175.19999694824219</c:v>
                </c:pt>
                <c:pt idx="2134">
                  <c:v>175.30000305175781</c:v>
                </c:pt>
                <c:pt idx="2135">
                  <c:v>175.40000915527344</c:v>
                </c:pt>
                <c:pt idx="2136">
                  <c:v>175.5</c:v>
                </c:pt>
                <c:pt idx="2137">
                  <c:v>175.60000610351563</c:v>
                </c:pt>
                <c:pt idx="2138">
                  <c:v>175.69999694824219</c:v>
                </c:pt>
                <c:pt idx="2139">
                  <c:v>175.80000305175781</c:v>
                </c:pt>
                <c:pt idx="2140">
                  <c:v>175.90000915527344</c:v>
                </c:pt>
                <c:pt idx="2141">
                  <c:v>176</c:v>
                </c:pt>
                <c:pt idx="2142">
                  <c:v>176.10000610351563</c:v>
                </c:pt>
                <c:pt idx="2143">
                  <c:v>176.19999694824219</c:v>
                </c:pt>
                <c:pt idx="2144">
                  <c:v>176.30000305175781</c:v>
                </c:pt>
                <c:pt idx="2145">
                  <c:v>176.40000915527344</c:v>
                </c:pt>
                <c:pt idx="2146">
                  <c:v>176.5</c:v>
                </c:pt>
                <c:pt idx="2147">
                  <c:v>176.60000610351563</c:v>
                </c:pt>
                <c:pt idx="2148">
                  <c:v>176.69999694824219</c:v>
                </c:pt>
                <c:pt idx="2149">
                  <c:v>176.80000305175781</c:v>
                </c:pt>
                <c:pt idx="2150">
                  <c:v>176.90000915527344</c:v>
                </c:pt>
                <c:pt idx="2151">
                  <c:v>177</c:v>
                </c:pt>
                <c:pt idx="2152">
                  <c:v>177.10000610351563</c:v>
                </c:pt>
                <c:pt idx="2153">
                  <c:v>177.19999694824219</c:v>
                </c:pt>
                <c:pt idx="2154">
                  <c:v>177.30000305175781</c:v>
                </c:pt>
                <c:pt idx="2155">
                  <c:v>177.40000915527344</c:v>
                </c:pt>
                <c:pt idx="2156">
                  <c:v>177.5</c:v>
                </c:pt>
                <c:pt idx="2157">
                  <c:v>177.60000610351563</c:v>
                </c:pt>
                <c:pt idx="2158">
                  <c:v>177.69999694824219</c:v>
                </c:pt>
                <c:pt idx="2159">
                  <c:v>177.80000305175781</c:v>
                </c:pt>
                <c:pt idx="2160">
                  <c:v>177.90000915527344</c:v>
                </c:pt>
                <c:pt idx="2161">
                  <c:v>178</c:v>
                </c:pt>
                <c:pt idx="2162">
                  <c:v>178.10000610351563</c:v>
                </c:pt>
                <c:pt idx="2163">
                  <c:v>178.19999694824219</c:v>
                </c:pt>
                <c:pt idx="2164">
                  <c:v>178.30000305175781</c:v>
                </c:pt>
                <c:pt idx="2165">
                  <c:v>178.40000915527344</c:v>
                </c:pt>
                <c:pt idx="2166">
                  <c:v>178.5</c:v>
                </c:pt>
                <c:pt idx="2167">
                  <c:v>178.60000610351563</c:v>
                </c:pt>
                <c:pt idx="2168">
                  <c:v>178.69999694824219</c:v>
                </c:pt>
                <c:pt idx="2169">
                  <c:v>178.80000305175781</c:v>
                </c:pt>
                <c:pt idx="2170">
                  <c:v>178.90000915527344</c:v>
                </c:pt>
                <c:pt idx="2171">
                  <c:v>179</c:v>
                </c:pt>
                <c:pt idx="2172">
                  <c:v>179.10000610351563</c:v>
                </c:pt>
                <c:pt idx="2173">
                  <c:v>179.19999694824219</c:v>
                </c:pt>
                <c:pt idx="2174">
                  <c:v>179.30000305175781</c:v>
                </c:pt>
                <c:pt idx="2175">
                  <c:v>179.40000915527344</c:v>
                </c:pt>
                <c:pt idx="2176">
                  <c:v>179.5</c:v>
                </c:pt>
                <c:pt idx="2177">
                  <c:v>179.60000610351563</c:v>
                </c:pt>
                <c:pt idx="2178">
                  <c:v>179.69999694824219</c:v>
                </c:pt>
                <c:pt idx="2179">
                  <c:v>179.80000305175781</c:v>
                </c:pt>
                <c:pt idx="2180">
                  <c:v>179.90000915527344</c:v>
                </c:pt>
                <c:pt idx="2181">
                  <c:v>180</c:v>
                </c:pt>
                <c:pt idx="2182">
                  <c:v>180.10000610351563</c:v>
                </c:pt>
                <c:pt idx="2183">
                  <c:v>180.19999694824219</c:v>
                </c:pt>
                <c:pt idx="2184">
                  <c:v>180.30000305175781</c:v>
                </c:pt>
                <c:pt idx="2185">
                  <c:v>180.40000915527344</c:v>
                </c:pt>
                <c:pt idx="2186">
                  <c:v>180.5</c:v>
                </c:pt>
                <c:pt idx="2187">
                  <c:v>180.60000610351563</c:v>
                </c:pt>
                <c:pt idx="2188">
                  <c:v>180.69999694824219</c:v>
                </c:pt>
                <c:pt idx="2189">
                  <c:v>180.80000305175781</c:v>
                </c:pt>
                <c:pt idx="2190">
                  <c:v>180.90000915527344</c:v>
                </c:pt>
                <c:pt idx="2191">
                  <c:v>181</c:v>
                </c:pt>
                <c:pt idx="2192">
                  <c:v>181.10000610351563</c:v>
                </c:pt>
                <c:pt idx="2193">
                  <c:v>181.19999694824219</c:v>
                </c:pt>
                <c:pt idx="2194">
                  <c:v>181.30000305175781</c:v>
                </c:pt>
                <c:pt idx="2195">
                  <c:v>181.40000915527344</c:v>
                </c:pt>
                <c:pt idx="2196">
                  <c:v>181.5</c:v>
                </c:pt>
                <c:pt idx="2197">
                  <c:v>181.60000610351563</c:v>
                </c:pt>
                <c:pt idx="2198">
                  <c:v>181.69999694824219</c:v>
                </c:pt>
                <c:pt idx="2199">
                  <c:v>181.80000305175781</c:v>
                </c:pt>
                <c:pt idx="2200">
                  <c:v>181.90000915527344</c:v>
                </c:pt>
                <c:pt idx="2201">
                  <c:v>182</c:v>
                </c:pt>
                <c:pt idx="2202">
                  <c:v>182.10000610351563</c:v>
                </c:pt>
                <c:pt idx="2203">
                  <c:v>182.19999694824219</c:v>
                </c:pt>
                <c:pt idx="2204">
                  <c:v>182.30000305175781</c:v>
                </c:pt>
                <c:pt idx="2205">
                  <c:v>182.40000915527344</c:v>
                </c:pt>
                <c:pt idx="2206">
                  <c:v>182.5</c:v>
                </c:pt>
                <c:pt idx="2207">
                  <c:v>182.60000610351563</c:v>
                </c:pt>
                <c:pt idx="2208">
                  <c:v>182.69999694824219</c:v>
                </c:pt>
                <c:pt idx="2209">
                  <c:v>182.80000305175781</c:v>
                </c:pt>
                <c:pt idx="2210">
                  <c:v>182.90000915527344</c:v>
                </c:pt>
                <c:pt idx="2211">
                  <c:v>183</c:v>
                </c:pt>
                <c:pt idx="2212">
                  <c:v>183.10000610351563</c:v>
                </c:pt>
                <c:pt idx="2213">
                  <c:v>183.19999694824219</c:v>
                </c:pt>
                <c:pt idx="2214">
                  <c:v>183.30000305175781</c:v>
                </c:pt>
                <c:pt idx="2215">
                  <c:v>183.40000915527344</c:v>
                </c:pt>
                <c:pt idx="2216">
                  <c:v>183.5</c:v>
                </c:pt>
                <c:pt idx="2217">
                  <c:v>183.60000610351563</c:v>
                </c:pt>
                <c:pt idx="2218">
                  <c:v>183.69999694824219</c:v>
                </c:pt>
                <c:pt idx="2219">
                  <c:v>183.80000305175781</c:v>
                </c:pt>
                <c:pt idx="2220">
                  <c:v>183.90000915527344</c:v>
                </c:pt>
                <c:pt idx="2221">
                  <c:v>184</c:v>
                </c:pt>
                <c:pt idx="2222">
                  <c:v>184.10000610351563</c:v>
                </c:pt>
                <c:pt idx="2223">
                  <c:v>184.19999694824219</c:v>
                </c:pt>
                <c:pt idx="2224">
                  <c:v>184.30000305175781</c:v>
                </c:pt>
                <c:pt idx="2225">
                  <c:v>184.40000915527344</c:v>
                </c:pt>
                <c:pt idx="2226">
                  <c:v>184.5</c:v>
                </c:pt>
                <c:pt idx="2227">
                  <c:v>184.60000610351563</c:v>
                </c:pt>
                <c:pt idx="2228">
                  <c:v>184.69999694824219</c:v>
                </c:pt>
                <c:pt idx="2229">
                  <c:v>184.80000305175781</c:v>
                </c:pt>
                <c:pt idx="2230">
                  <c:v>184.90000915527344</c:v>
                </c:pt>
                <c:pt idx="2231">
                  <c:v>185</c:v>
                </c:pt>
                <c:pt idx="2232">
                  <c:v>185.10000610351563</c:v>
                </c:pt>
                <c:pt idx="2233">
                  <c:v>185.19999694824219</c:v>
                </c:pt>
                <c:pt idx="2234">
                  <c:v>185.30000305175781</c:v>
                </c:pt>
                <c:pt idx="2235">
                  <c:v>185.40000915527344</c:v>
                </c:pt>
                <c:pt idx="2236">
                  <c:v>185.5</c:v>
                </c:pt>
                <c:pt idx="2237">
                  <c:v>185.60000610351563</c:v>
                </c:pt>
                <c:pt idx="2238">
                  <c:v>185.69999694824219</c:v>
                </c:pt>
                <c:pt idx="2239">
                  <c:v>185.80000305175781</c:v>
                </c:pt>
                <c:pt idx="2240">
                  <c:v>185.90000915527344</c:v>
                </c:pt>
                <c:pt idx="2241">
                  <c:v>186</c:v>
                </c:pt>
                <c:pt idx="2242">
                  <c:v>186.10000610351563</c:v>
                </c:pt>
                <c:pt idx="2243">
                  <c:v>186.19999694824219</c:v>
                </c:pt>
                <c:pt idx="2244">
                  <c:v>186.30000305175781</c:v>
                </c:pt>
                <c:pt idx="2245">
                  <c:v>186.40000915527344</c:v>
                </c:pt>
                <c:pt idx="2246">
                  <c:v>186.5</c:v>
                </c:pt>
                <c:pt idx="2247">
                  <c:v>186.60000610351563</c:v>
                </c:pt>
                <c:pt idx="2248">
                  <c:v>186.69999694824219</c:v>
                </c:pt>
                <c:pt idx="2249">
                  <c:v>186.80000305175781</c:v>
                </c:pt>
                <c:pt idx="2250">
                  <c:v>186.90000915527344</c:v>
                </c:pt>
                <c:pt idx="2251">
                  <c:v>187</c:v>
                </c:pt>
                <c:pt idx="2252">
                  <c:v>187.10000610351563</c:v>
                </c:pt>
                <c:pt idx="2253">
                  <c:v>187.19999694824219</c:v>
                </c:pt>
                <c:pt idx="2254">
                  <c:v>187.30000305175781</c:v>
                </c:pt>
                <c:pt idx="2255">
                  <c:v>187.40000915527344</c:v>
                </c:pt>
                <c:pt idx="2256">
                  <c:v>187.5</c:v>
                </c:pt>
                <c:pt idx="2257">
                  <c:v>187.60000610351563</c:v>
                </c:pt>
                <c:pt idx="2258">
                  <c:v>187.69999694824219</c:v>
                </c:pt>
                <c:pt idx="2259">
                  <c:v>187.80000305175781</c:v>
                </c:pt>
                <c:pt idx="2260">
                  <c:v>187.90000915527344</c:v>
                </c:pt>
                <c:pt idx="2261">
                  <c:v>188</c:v>
                </c:pt>
                <c:pt idx="2262">
                  <c:v>188.10000610351563</c:v>
                </c:pt>
                <c:pt idx="2263">
                  <c:v>188.19999694824219</c:v>
                </c:pt>
                <c:pt idx="2264">
                  <c:v>188.30000305175781</c:v>
                </c:pt>
                <c:pt idx="2265">
                  <c:v>188.40000915527344</c:v>
                </c:pt>
                <c:pt idx="2266">
                  <c:v>188.5</c:v>
                </c:pt>
                <c:pt idx="2267">
                  <c:v>188.60000610351563</c:v>
                </c:pt>
                <c:pt idx="2268">
                  <c:v>188.69999694824219</c:v>
                </c:pt>
                <c:pt idx="2269">
                  <c:v>188.80000305175781</c:v>
                </c:pt>
                <c:pt idx="2270">
                  <c:v>188.90000915527344</c:v>
                </c:pt>
                <c:pt idx="2271">
                  <c:v>189</c:v>
                </c:pt>
                <c:pt idx="2272">
                  <c:v>189.10000610351563</c:v>
                </c:pt>
                <c:pt idx="2273">
                  <c:v>189.19999694824219</c:v>
                </c:pt>
                <c:pt idx="2274">
                  <c:v>189.30000305175781</c:v>
                </c:pt>
                <c:pt idx="2275">
                  <c:v>189.40000915527344</c:v>
                </c:pt>
                <c:pt idx="2276">
                  <c:v>189.5</c:v>
                </c:pt>
                <c:pt idx="2277">
                  <c:v>189.60000610351563</c:v>
                </c:pt>
                <c:pt idx="2278">
                  <c:v>189.69999694824219</c:v>
                </c:pt>
                <c:pt idx="2279">
                  <c:v>189.80000305175781</c:v>
                </c:pt>
                <c:pt idx="2280">
                  <c:v>189.90000915527344</c:v>
                </c:pt>
                <c:pt idx="2281">
                  <c:v>190</c:v>
                </c:pt>
              </c:numCache>
            </c:numRef>
          </c:xVal>
          <c:yVal>
            <c:numRef>
              <c:f>sheet1!$H$1:$H$2282</c:f>
              <c:numCache>
                <c:formatCode>General</c:formatCode>
                <c:ptCount val="2282"/>
                <c:pt idx="0">
                  <c:v>-0.26020000135031296</c:v>
                </c:pt>
                <c:pt idx="1">
                  <c:v>-0.29809999647113727</c:v>
                </c:pt>
                <c:pt idx="2">
                  <c:v>-0.23209999734535813</c:v>
                </c:pt>
                <c:pt idx="3">
                  <c:v>-0.19180042569496436</c:v>
                </c:pt>
                <c:pt idx="4">
                  <c:v>-0.17660000061005121</c:v>
                </c:pt>
                <c:pt idx="5">
                  <c:v>-0.17919999891455518</c:v>
                </c:pt>
                <c:pt idx="6">
                  <c:v>-0.18429999991349177</c:v>
                </c:pt>
                <c:pt idx="7">
                  <c:v>-0.1756999982171692</c:v>
                </c:pt>
                <c:pt idx="8">
                  <c:v>-0.16959981840045657</c:v>
                </c:pt>
                <c:pt idx="9">
                  <c:v>-0.17080000164423836</c:v>
                </c:pt>
                <c:pt idx="10">
                  <c:v>-0.15430000032210955</c:v>
                </c:pt>
                <c:pt idx="11">
                  <c:v>-0.15959999896585941</c:v>
                </c:pt>
                <c:pt idx="12">
                  <c:v>-0.16119999894726789</c:v>
                </c:pt>
                <c:pt idx="13">
                  <c:v>-0.16300004159711534</c:v>
                </c:pt>
                <c:pt idx="14">
                  <c:v>-0.16350000061356695</c:v>
                </c:pt>
                <c:pt idx="15">
                  <c:v>-0.16519999957381515</c:v>
                </c:pt>
                <c:pt idx="16">
                  <c:v>-0.16889999857085058</c:v>
                </c:pt>
                <c:pt idx="17">
                  <c:v>-0.17420000093261478</c:v>
                </c:pt>
                <c:pt idx="18">
                  <c:v>-0.1789998495587497</c:v>
                </c:pt>
                <c:pt idx="19">
                  <c:v>-0.17709999961516587</c:v>
                </c:pt>
                <c:pt idx="20">
                  <c:v>-0.17989999861310935</c:v>
                </c:pt>
                <c:pt idx="21">
                  <c:v>-0.17360000237385975</c:v>
                </c:pt>
                <c:pt idx="22">
                  <c:v>-0.17430000138119794</c:v>
                </c:pt>
                <c:pt idx="23">
                  <c:v>-0.17609966442250879</c:v>
                </c:pt>
                <c:pt idx="24">
                  <c:v>-0.17370000144728692</c:v>
                </c:pt>
                <c:pt idx="25">
                  <c:v>-0.17689999908907339</c:v>
                </c:pt>
                <c:pt idx="26">
                  <c:v>-0.18190000280446839</c:v>
                </c:pt>
                <c:pt idx="27">
                  <c:v>-0.1714999991672812</c:v>
                </c:pt>
                <c:pt idx="28">
                  <c:v>-0.16340007947292179</c:v>
                </c:pt>
                <c:pt idx="29">
                  <c:v>-0.16870000157359755</c:v>
                </c:pt>
                <c:pt idx="30">
                  <c:v>-0.17009999848232837</c:v>
                </c:pt>
                <c:pt idx="31">
                  <c:v>-0.18119999678310705</c:v>
                </c:pt>
                <c:pt idx="32">
                  <c:v>-0.18070000051375246</c:v>
                </c:pt>
                <c:pt idx="33">
                  <c:v>-0.17919991891540121</c:v>
                </c:pt>
                <c:pt idx="34">
                  <c:v>-0.18180000257416395</c:v>
                </c:pt>
                <c:pt idx="35">
                  <c:v>-0.18320000089443056</c:v>
                </c:pt>
                <c:pt idx="36">
                  <c:v>-0.18700000122771598</c:v>
                </c:pt>
                <c:pt idx="37">
                  <c:v>-0.18870000124297803</c:v>
                </c:pt>
                <c:pt idx="38">
                  <c:v>-0.19059992742404575</c:v>
                </c:pt>
                <c:pt idx="39">
                  <c:v>-0.19439999957103282</c:v>
                </c:pt>
                <c:pt idx="40">
                  <c:v>-0.19220000195491593</c:v>
                </c:pt>
                <c:pt idx="41">
                  <c:v>-0.19740000093588606</c:v>
                </c:pt>
                <c:pt idx="42">
                  <c:v>-0.19880000025295885</c:v>
                </c:pt>
                <c:pt idx="43">
                  <c:v>-0.20040012555546127</c:v>
                </c:pt>
                <c:pt idx="44">
                  <c:v>-0.20820000260573579</c:v>
                </c:pt>
                <c:pt idx="45">
                  <c:v>-0.2120000015856931</c:v>
                </c:pt>
                <c:pt idx="46">
                  <c:v>-0.21770000361721031</c:v>
                </c:pt>
                <c:pt idx="47">
                  <c:v>-0.21979999717586907</c:v>
                </c:pt>
                <c:pt idx="48">
                  <c:v>-0.22200011162203737</c:v>
                </c:pt>
                <c:pt idx="49">
                  <c:v>-0.22649999680288602</c:v>
                </c:pt>
                <c:pt idx="50">
                  <c:v>-0.23109999916778179</c:v>
                </c:pt>
                <c:pt idx="51">
                  <c:v>-0.23440000356640667</c:v>
                </c:pt>
                <c:pt idx="52">
                  <c:v>-0.23710000322171254</c:v>
                </c:pt>
                <c:pt idx="53">
                  <c:v>-0.23719992972473847</c:v>
                </c:pt>
                <c:pt idx="54">
                  <c:v>-0.23820000356499804</c:v>
                </c:pt>
                <c:pt idx="55">
                  <c:v>-0.23850000085076317</c:v>
                </c:pt>
                <c:pt idx="56">
                  <c:v>-0.23769999644719064</c:v>
                </c:pt>
                <c:pt idx="57">
                  <c:v>-0.23970000186818652</c:v>
                </c:pt>
                <c:pt idx="58">
                  <c:v>-0.24180002252978738</c:v>
                </c:pt>
                <c:pt idx="59">
                  <c:v>-0.24380000288510928</c:v>
                </c:pt>
                <c:pt idx="60">
                  <c:v>-0.24630000323668355</c:v>
                </c:pt>
                <c:pt idx="61">
                  <c:v>-0.24020000259042718</c:v>
                </c:pt>
                <c:pt idx="62">
                  <c:v>-0.23420000125042861</c:v>
                </c:pt>
                <c:pt idx="63">
                  <c:v>-0.23099999958503759</c:v>
                </c:pt>
                <c:pt idx="64">
                  <c:v>-0.23170000364916632</c:v>
                </c:pt>
                <c:pt idx="65">
                  <c:v>-0.23000001077161869</c:v>
                </c:pt>
                <c:pt idx="66">
                  <c:v>-0.22970004328089999</c:v>
                </c:pt>
                <c:pt idx="67">
                  <c:v>-0.22989999856508803</c:v>
                </c:pt>
                <c:pt idx="68">
                  <c:v>-0.23049999788054265</c:v>
                </c:pt>
                <c:pt idx="69">
                  <c:v>-0.22990000329446048</c:v>
                </c:pt>
                <c:pt idx="70">
                  <c:v>-0.2297001150509459</c:v>
                </c:pt>
                <c:pt idx="71">
                  <c:v>-0.2341000361047918</c:v>
                </c:pt>
                <c:pt idx="72">
                  <c:v>-0.23660000290692551</c:v>
                </c:pt>
                <c:pt idx="73">
                  <c:v>-0.23990000291087199</c:v>
                </c:pt>
                <c:pt idx="74">
                  <c:v>-0.24009999680129113</c:v>
                </c:pt>
                <c:pt idx="75">
                  <c:v>-0.24390000660059741</c:v>
                </c:pt>
                <c:pt idx="76">
                  <c:v>-0.24150008449942106</c:v>
                </c:pt>
                <c:pt idx="77">
                  <c:v>-0.24640000082581537</c:v>
                </c:pt>
                <c:pt idx="78">
                  <c:v>-0.2460000008213683</c:v>
                </c:pt>
                <c:pt idx="79">
                  <c:v>-0.24209999779850477</c:v>
                </c:pt>
                <c:pt idx="80">
                  <c:v>-0.23670000526908552</c:v>
                </c:pt>
                <c:pt idx="81">
                  <c:v>-0.23410001034790184</c:v>
                </c:pt>
                <c:pt idx="82">
                  <c:v>-0.23210000222024973</c:v>
                </c:pt>
                <c:pt idx="83">
                  <c:v>-0.22849999917525565</c:v>
                </c:pt>
                <c:pt idx="84">
                  <c:v>-0.22440000324422726</c:v>
                </c:pt>
                <c:pt idx="85">
                  <c:v>-0.22010000255977502</c:v>
                </c:pt>
                <c:pt idx="86">
                  <c:v>-0.21950001509685535</c:v>
                </c:pt>
                <c:pt idx="87">
                  <c:v>-0.21890000052371761</c:v>
                </c:pt>
                <c:pt idx="88">
                  <c:v>-0.2164000035772915</c:v>
                </c:pt>
                <c:pt idx="89">
                  <c:v>-0.21360000324057182</c:v>
                </c:pt>
                <c:pt idx="90">
                  <c:v>-0.21150005134404637</c:v>
                </c:pt>
                <c:pt idx="91">
                  <c:v>-0.214800076384563</c:v>
                </c:pt>
                <c:pt idx="92">
                  <c:v>-0.21610000084183412</c:v>
                </c:pt>
                <c:pt idx="93">
                  <c:v>-0.21409999881143449</c:v>
                </c:pt>
                <c:pt idx="94">
                  <c:v>-0.21270000286313007</c:v>
                </c:pt>
                <c:pt idx="95">
                  <c:v>-0.21010005264542997</c:v>
                </c:pt>
                <c:pt idx="96">
                  <c:v>-0.20590002214885317</c:v>
                </c:pt>
                <c:pt idx="97">
                  <c:v>-0.20329999776004115</c:v>
                </c:pt>
                <c:pt idx="98">
                  <c:v>-0.2041000011304277</c:v>
                </c:pt>
                <c:pt idx="99">
                  <c:v>-0.20159999875613721</c:v>
                </c:pt>
                <c:pt idx="100">
                  <c:v>-0.19680007121496601</c:v>
                </c:pt>
                <c:pt idx="101">
                  <c:v>-0.19830004444520455</c:v>
                </c:pt>
                <c:pt idx="102">
                  <c:v>-0.1992999997237348</c:v>
                </c:pt>
                <c:pt idx="103">
                  <c:v>-0.19939999868802261</c:v>
                </c:pt>
                <c:pt idx="104">
                  <c:v>-0.1957000003894791</c:v>
                </c:pt>
                <c:pt idx="105">
                  <c:v>-0.18979999770090217</c:v>
                </c:pt>
                <c:pt idx="106">
                  <c:v>-0.18680000752647175</c:v>
                </c:pt>
                <c:pt idx="107">
                  <c:v>-0.1820999993942678</c:v>
                </c:pt>
                <c:pt idx="108">
                  <c:v>-0.18239999803336104</c:v>
                </c:pt>
                <c:pt idx="109">
                  <c:v>-0.17959999635058921</c:v>
                </c:pt>
                <c:pt idx="110">
                  <c:v>-0.18189998855086742</c:v>
                </c:pt>
                <c:pt idx="111">
                  <c:v>-0.18119997670874</c:v>
                </c:pt>
                <c:pt idx="112">
                  <c:v>-0.18000000279425876</c:v>
                </c:pt>
                <c:pt idx="113">
                  <c:v>-0.18039999736356549</c:v>
                </c:pt>
                <c:pt idx="114">
                  <c:v>-0.18240000278456137</c:v>
                </c:pt>
                <c:pt idx="115">
                  <c:v>-0.18299996010318864</c:v>
                </c:pt>
                <c:pt idx="116">
                  <c:v>-0.17989999160636216</c:v>
                </c:pt>
                <c:pt idx="117">
                  <c:v>-0.17899999974179082</c:v>
                </c:pt>
                <c:pt idx="118">
                  <c:v>-0.17499999771098373</c:v>
                </c:pt>
                <c:pt idx="119">
                  <c:v>-0.17369999771472067</c:v>
                </c:pt>
                <c:pt idx="120">
                  <c:v>-0.17319996757578338</c:v>
                </c:pt>
                <c:pt idx="121">
                  <c:v>-0.16879995369527023</c:v>
                </c:pt>
                <c:pt idx="122">
                  <c:v>-0.1656999990955228</c:v>
                </c:pt>
                <c:pt idx="123">
                  <c:v>-0.16860000180167845</c:v>
                </c:pt>
                <c:pt idx="124">
                  <c:v>-0.16710000044258777</c:v>
                </c:pt>
                <c:pt idx="125">
                  <c:v>-0.1637000187402009</c:v>
                </c:pt>
                <c:pt idx="126">
                  <c:v>-0.16729994626075495</c:v>
                </c:pt>
                <c:pt idx="127">
                  <c:v>-0.16340000316995429</c:v>
                </c:pt>
                <c:pt idx="128">
                  <c:v>-0.16219999674649443</c:v>
                </c:pt>
                <c:pt idx="129">
                  <c:v>-0.15860000218526693</c:v>
                </c:pt>
                <c:pt idx="130">
                  <c:v>-0.16060001132427715</c:v>
                </c:pt>
                <c:pt idx="131">
                  <c:v>-0.16119995442568325</c:v>
                </c:pt>
                <c:pt idx="132">
                  <c:v>-0.15760000320733525</c:v>
                </c:pt>
                <c:pt idx="133">
                  <c:v>-0.15400000084628118</c:v>
                </c:pt>
                <c:pt idx="134">
                  <c:v>-0.15159999780007638</c:v>
                </c:pt>
                <c:pt idx="135">
                  <c:v>-0.1491999849313288</c:v>
                </c:pt>
                <c:pt idx="136">
                  <c:v>-0.14780001610051841</c:v>
                </c:pt>
                <c:pt idx="137">
                  <c:v>-0.1516999998348183</c:v>
                </c:pt>
                <c:pt idx="138">
                  <c:v>-0.15499999981693691</c:v>
                </c:pt>
                <c:pt idx="139">
                  <c:v>-0.15519999947719043</c:v>
                </c:pt>
                <c:pt idx="140">
                  <c:v>-0.15370001301926095</c:v>
                </c:pt>
                <c:pt idx="141">
                  <c:v>-0.15360001403314527</c:v>
                </c:pt>
                <c:pt idx="142">
                  <c:v>-0.1552000018346007</c:v>
                </c:pt>
                <c:pt idx="143">
                  <c:v>-0.15140000118117314</c:v>
                </c:pt>
                <c:pt idx="144">
                  <c:v>-0.15229999981966102</c:v>
                </c:pt>
                <c:pt idx="145">
                  <c:v>-0.15080002422473626</c:v>
                </c:pt>
                <c:pt idx="146">
                  <c:v>-0.15129999069176847</c:v>
                </c:pt>
                <c:pt idx="147">
                  <c:v>-0.15119999712624121</c:v>
                </c:pt>
                <c:pt idx="148">
                  <c:v>-0.1513999967937707</c:v>
                </c:pt>
                <c:pt idx="149">
                  <c:v>-0.15139999680832261</c:v>
                </c:pt>
                <c:pt idx="150">
                  <c:v>-0.15449998731492087</c:v>
                </c:pt>
                <c:pt idx="151">
                  <c:v>-0.15719994735991349</c:v>
                </c:pt>
                <c:pt idx="152">
                  <c:v>-0.14399999850866152</c:v>
                </c:pt>
                <c:pt idx="153">
                  <c:v>-0.13970000326662557</c:v>
                </c:pt>
                <c:pt idx="154">
                  <c:v>-0.13220000298315426</c:v>
                </c:pt>
                <c:pt idx="155">
                  <c:v>-0.13499992070137523</c:v>
                </c:pt>
                <c:pt idx="156">
                  <c:v>-0.13199993156740675</c:v>
                </c:pt>
                <c:pt idx="157">
                  <c:v>-0.13230000066687353</c:v>
                </c:pt>
                <c:pt idx="158">
                  <c:v>-0.12819999630301027</c:v>
                </c:pt>
                <c:pt idx="159">
                  <c:v>-0.14409999425697606</c:v>
                </c:pt>
                <c:pt idx="160">
                  <c:v>-0.14900000610214192</c:v>
                </c:pt>
                <c:pt idx="161">
                  <c:v>-0.15020023808028782</c:v>
                </c:pt>
                <c:pt idx="162">
                  <c:v>-0.15920000332698692</c:v>
                </c:pt>
                <c:pt idx="163">
                  <c:v>-0.16909999723429792</c:v>
                </c:pt>
                <c:pt idx="164">
                  <c:v>-0.16289999657601584</c:v>
                </c:pt>
                <c:pt idx="165">
                  <c:v>-0.17319999691244448</c:v>
                </c:pt>
                <c:pt idx="166">
                  <c:v>-0.17889993730932474</c:v>
                </c:pt>
                <c:pt idx="167">
                  <c:v>-0.17699999659089372</c:v>
                </c:pt>
                <c:pt idx="168">
                  <c:v>-0.15400000198860653</c:v>
                </c:pt>
                <c:pt idx="169">
                  <c:v>-0.16310000060911989</c:v>
                </c:pt>
                <c:pt idx="170">
                  <c:v>-0.18170003910199739</c:v>
                </c:pt>
                <c:pt idx="171">
                  <c:v>-0.18490028157975757</c:v>
                </c:pt>
                <c:pt idx="172">
                  <c:v>-0.1936999997269595</c:v>
                </c:pt>
                <c:pt idx="173">
                  <c:v>-0.17059999861521646</c:v>
                </c:pt>
                <c:pt idx="174">
                  <c:v>-0.1653999985428527</c:v>
                </c:pt>
                <c:pt idx="175">
                  <c:v>-0.1623004295543069</c:v>
                </c:pt>
                <c:pt idx="176">
                  <c:v>-0.15720005721959751</c:v>
                </c:pt>
                <c:pt idx="177">
                  <c:v>-0.13479999997070991</c:v>
                </c:pt>
                <c:pt idx="178">
                  <c:v>-9.0499999991152436E-2</c:v>
                </c:pt>
                <c:pt idx="179">
                  <c:v>-4.5699999704083893E-2</c:v>
                </c:pt>
                <c:pt idx="180">
                  <c:v>-1.6099729182315059E-2</c:v>
                </c:pt>
                <c:pt idx="181">
                  <c:v>-1.5199794281215873E-2</c:v>
                </c:pt>
                <c:pt idx="182">
                  <c:v>-2.0700000590295531E-2</c:v>
                </c:pt>
                <c:pt idx="183">
                  <c:v>-4.449999825010309E-2</c:v>
                </c:pt>
                <c:pt idx="184">
                  <c:v>-5.6399998036795296E-2</c:v>
                </c:pt>
                <c:pt idx="185">
                  <c:v>-7.2399494834826328E-2</c:v>
                </c:pt>
                <c:pt idx="186">
                  <c:v>-6.8599560334405396E-2</c:v>
                </c:pt>
                <c:pt idx="187">
                  <c:v>-6.5400007159041706E-2</c:v>
                </c:pt>
                <c:pt idx="188">
                  <c:v>-7.5399994399049319E-2</c:v>
                </c:pt>
                <c:pt idx="189">
                  <c:v>-0.12569999825791456</c:v>
                </c:pt>
                <c:pt idx="190">
                  <c:v>-0.21249955714301905</c:v>
                </c:pt>
                <c:pt idx="191">
                  <c:v>-0.28539962973445654</c:v>
                </c:pt>
                <c:pt idx="192">
                  <c:v>-0.32260000507812947</c:v>
                </c:pt>
                <c:pt idx="193">
                  <c:v>-0.31579999886162113</c:v>
                </c:pt>
                <c:pt idx="194">
                  <c:v>-0.26740000410063658</c:v>
                </c:pt>
                <c:pt idx="195">
                  <c:v>-0.21690034752100473</c:v>
                </c:pt>
                <c:pt idx="196">
                  <c:v>-0.16980048017285299</c:v>
                </c:pt>
                <c:pt idx="197">
                  <c:v>-0.15610000625019893</c:v>
                </c:pt>
                <c:pt idx="198">
                  <c:v>-0.15929999842774123</c:v>
                </c:pt>
                <c:pt idx="199">
                  <c:v>-0.14950000767566962</c:v>
                </c:pt>
                <c:pt idx="200">
                  <c:v>-0.15799959126161411</c:v>
                </c:pt>
                <c:pt idx="201">
                  <c:v>-0.16729958358337171</c:v>
                </c:pt>
                <c:pt idx="202">
                  <c:v>-0.15379998603020795</c:v>
                </c:pt>
                <c:pt idx="203">
                  <c:v>-0.14479999151808443</c:v>
                </c:pt>
                <c:pt idx="204">
                  <c:v>-0.147599991185416</c:v>
                </c:pt>
                <c:pt idx="205">
                  <c:v>-0.16080008220887976</c:v>
                </c:pt>
                <c:pt idx="206">
                  <c:v>-0.17739993148279609</c:v>
                </c:pt>
                <c:pt idx="207">
                  <c:v>-0.19619999312999425</c:v>
                </c:pt>
                <c:pt idx="208">
                  <c:v>-0.19620001349539962</c:v>
                </c:pt>
                <c:pt idx="209">
                  <c:v>-0.1959000115384697</c:v>
                </c:pt>
                <c:pt idx="210">
                  <c:v>-0.19179951181286015</c:v>
                </c:pt>
                <c:pt idx="211">
                  <c:v>-0.18479951534391148</c:v>
                </c:pt>
                <c:pt idx="212">
                  <c:v>-0.17389999266015366</c:v>
                </c:pt>
                <c:pt idx="213">
                  <c:v>-0.15460000200982904</c:v>
                </c:pt>
                <c:pt idx="214">
                  <c:v>-0.1206000150705222</c:v>
                </c:pt>
                <c:pt idx="215">
                  <c:v>-9.6899520111037418E-2</c:v>
                </c:pt>
                <c:pt idx="216">
                  <c:v>-7.949987449683249E-2</c:v>
                </c:pt>
                <c:pt idx="217">
                  <c:v>-7.9499981213302817E-2</c:v>
                </c:pt>
                <c:pt idx="218">
                  <c:v>-9.5900021835404914E-2</c:v>
                </c:pt>
                <c:pt idx="219">
                  <c:v>-0.1173999706225004</c:v>
                </c:pt>
                <c:pt idx="220">
                  <c:v>-0.15570025835040724</c:v>
                </c:pt>
                <c:pt idx="221">
                  <c:v>-0.18429996194754494</c:v>
                </c:pt>
                <c:pt idx="222">
                  <c:v>-0.19459997415106045</c:v>
                </c:pt>
                <c:pt idx="223">
                  <c:v>-0.18540001116343774</c:v>
                </c:pt>
                <c:pt idx="224">
                  <c:v>-0.17840002679440659</c:v>
                </c:pt>
                <c:pt idx="225">
                  <c:v>-0.16559965944179567</c:v>
                </c:pt>
                <c:pt idx="226">
                  <c:v>-0.1557999409706099</c:v>
                </c:pt>
                <c:pt idx="227">
                  <c:v>-0.17760001650458435</c:v>
                </c:pt>
                <c:pt idx="228">
                  <c:v>-0.16550001659197733</c:v>
                </c:pt>
                <c:pt idx="229">
                  <c:v>-0.17719998817483429</c:v>
                </c:pt>
                <c:pt idx="230">
                  <c:v>-0.16379980201600119</c:v>
                </c:pt>
                <c:pt idx="231">
                  <c:v>-0.15329991722683189</c:v>
                </c:pt>
                <c:pt idx="232">
                  <c:v>-0.1427000049588969</c:v>
                </c:pt>
                <c:pt idx="233">
                  <c:v>-0.13470001173118362</c:v>
                </c:pt>
                <c:pt idx="234">
                  <c:v>-0.14160000658011995</c:v>
                </c:pt>
                <c:pt idx="235">
                  <c:v>-0.1528004379288177</c:v>
                </c:pt>
                <c:pt idx="236">
                  <c:v>-0.15640029725909699</c:v>
                </c:pt>
                <c:pt idx="237">
                  <c:v>-0.1455999855970731</c:v>
                </c:pt>
                <c:pt idx="238">
                  <c:v>-0.14650001496920595</c:v>
                </c:pt>
                <c:pt idx="239">
                  <c:v>-0.14820000915642595</c:v>
                </c:pt>
                <c:pt idx="240">
                  <c:v>-0.14790012360026594</c:v>
                </c:pt>
                <c:pt idx="241">
                  <c:v>-0.14960007953777676</c:v>
                </c:pt>
                <c:pt idx="242">
                  <c:v>-0.15380001144512789</c:v>
                </c:pt>
                <c:pt idx="243">
                  <c:v>-0.15379997282434488</c:v>
                </c:pt>
                <c:pt idx="244">
                  <c:v>-0.1355999765364686</c:v>
                </c:pt>
                <c:pt idx="245">
                  <c:v>-0.12180026473652106</c:v>
                </c:pt>
                <c:pt idx="246">
                  <c:v>-0.11030049801047426</c:v>
                </c:pt>
                <c:pt idx="247">
                  <c:v>-0.10599997091048863</c:v>
                </c:pt>
                <c:pt idx="248">
                  <c:v>-9.1300001957279164E-2</c:v>
                </c:pt>
                <c:pt idx="249">
                  <c:v>-8.6399998763226904E-2</c:v>
                </c:pt>
                <c:pt idx="250">
                  <c:v>-0.10050039953785017</c:v>
                </c:pt>
                <c:pt idx="251">
                  <c:v>-0.100900301222282</c:v>
                </c:pt>
                <c:pt idx="252">
                  <c:v>-0.11769999938405817</c:v>
                </c:pt>
                <c:pt idx="253">
                  <c:v>-0.12430001158645609</c:v>
                </c:pt>
                <c:pt idx="254">
                  <c:v>-0.1203000075838645</c:v>
                </c:pt>
                <c:pt idx="255">
                  <c:v>-9.6399693778948858E-2</c:v>
                </c:pt>
                <c:pt idx="256">
                  <c:v>-0.10889952249272028</c:v>
                </c:pt>
                <c:pt idx="257">
                  <c:v>-7.7000006582238711E-2</c:v>
                </c:pt>
                <c:pt idx="258">
                  <c:v>-8.3599995465192478E-2</c:v>
                </c:pt>
                <c:pt idx="259">
                  <c:v>-0.10619999746995745</c:v>
                </c:pt>
                <c:pt idx="260">
                  <c:v>-0.13750030117080314</c:v>
                </c:pt>
                <c:pt idx="261">
                  <c:v>-0.18080006842501462</c:v>
                </c:pt>
                <c:pt idx="262">
                  <c:v>-0.19310000338737154</c:v>
                </c:pt>
                <c:pt idx="263">
                  <c:v>-0.19359999113657977</c:v>
                </c:pt>
                <c:pt idx="264">
                  <c:v>-0.19499999919207767</c:v>
                </c:pt>
                <c:pt idx="265">
                  <c:v>-0.19200010409258539</c:v>
                </c:pt>
                <c:pt idx="266">
                  <c:v>-0.17620006308425218</c:v>
                </c:pt>
                <c:pt idx="267">
                  <c:v>-0.15730000143230427</c:v>
                </c:pt>
                <c:pt idx="268">
                  <c:v>-0.15879999394383049</c:v>
                </c:pt>
                <c:pt idx="269">
                  <c:v>-0.15330001220718259</c:v>
                </c:pt>
                <c:pt idx="270">
                  <c:v>-0.1458000020502368</c:v>
                </c:pt>
                <c:pt idx="271">
                  <c:v>-0.13360019068204565</c:v>
                </c:pt>
                <c:pt idx="272">
                  <c:v>-0.132299992517801</c:v>
                </c:pt>
                <c:pt idx="273">
                  <c:v>-0.13789999618893489</c:v>
                </c:pt>
                <c:pt idx="274">
                  <c:v>-0.13810001134697814</c:v>
                </c:pt>
                <c:pt idx="275">
                  <c:v>-0.13780023956496734</c:v>
                </c:pt>
                <c:pt idx="276">
                  <c:v>-0.12970032010343857</c:v>
                </c:pt>
                <c:pt idx="277">
                  <c:v>-0.11599999184545595</c:v>
                </c:pt>
                <c:pt idx="278">
                  <c:v>-9.7200011776294559E-2</c:v>
                </c:pt>
                <c:pt idx="279">
                  <c:v>-9.0800002530158963E-2</c:v>
                </c:pt>
                <c:pt idx="280">
                  <c:v>-7.67003370783641E-2</c:v>
                </c:pt>
                <c:pt idx="281">
                  <c:v>-6.9100293971132487E-2</c:v>
                </c:pt>
                <c:pt idx="282">
                  <c:v>-5.6500003309338354E-2</c:v>
                </c:pt>
                <c:pt idx="283">
                  <c:v>-5.8099997833778616E-2</c:v>
                </c:pt>
                <c:pt idx="284">
                  <c:v>-9.0199996760929935E-2</c:v>
                </c:pt>
                <c:pt idx="285">
                  <c:v>-0.11710021651379066</c:v>
                </c:pt>
                <c:pt idx="286">
                  <c:v>-0.14590009825042216</c:v>
                </c:pt>
                <c:pt idx="287">
                  <c:v>-0.16229999763891101</c:v>
                </c:pt>
                <c:pt idx="288">
                  <c:v>-0.155700002789672</c:v>
                </c:pt>
                <c:pt idx="289">
                  <c:v>-0.14279999816790223</c:v>
                </c:pt>
                <c:pt idx="290">
                  <c:v>-0.13049993624736089</c:v>
                </c:pt>
                <c:pt idx="291">
                  <c:v>-0.12920010390371317</c:v>
                </c:pt>
                <c:pt idx="292">
                  <c:v>-0.14010000498092268</c:v>
                </c:pt>
                <c:pt idx="293">
                  <c:v>-0.13800000707851723</c:v>
                </c:pt>
                <c:pt idx="294">
                  <c:v>-0.14120000164984958</c:v>
                </c:pt>
                <c:pt idx="295">
                  <c:v>-0.14150007481657667</c:v>
                </c:pt>
                <c:pt idx="296">
                  <c:v>-0.14420010121102678</c:v>
                </c:pt>
                <c:pt idx="297">
                  <c:v>-0.14869999551592628</c:v>
                </c:pt>
                <c:pt idx="298">
                  <c:v>-0.14279999348946149</c:v>
                </c:pt>
                <c:pt idx="299">
                  <c:v>-0.13480000366689637</c:v>
                </c:pt>
                <c:pt idx="300">
                  <c:v>-0.14000006125570508</c:v>
                </c:pt>
                <c:pt idx="301">
                  <c:v>-0.15120009069505613</c:v>
                </c:pt>
                <c:pt idx="302">
                  <c:v>-0.16349999821250094</c:v>
                </c:pt>
                <c:pt idx="303">
                  <c:v>-0.1528999945439864</c:v>
                </c:pt>
                <c:pt idx="304">
                  <c:v>-0.15699999959178967</c:v>
                </c:pt>
                <c:pt idx="305">
                  <c:v>-0.1767999301009695</c:v>
                </c:pt>
                <c:pt idx="306">
                  <c:v>-0.1730997465638211</c:v>
                </c:pt>
                <c:pt idx="307">
                  <c:v>-0.18200000334036304</c:v>
                </c:pt>
                <c:pt idx="308">
                  <c:v>-0.16090000641997904</c:v>
                </c:pt>
                <c:pt idx="309">
                  <c:v>-0.19380000000091968</c:v>
                </c:pt>
                <c:pt idx="310">
                  <c:v>-0.19179770708433352</c:v>
                </c:pt>
                <c:pt idx="311">
                  <c:v>-0.18179916228837101</c:v>
                </c:pt>
                <c:pt idx="312">
                  <c:v>-0.25010002679482568</c:v>
                </c:pt>
                <c:pt idx="313">
                  <c:v>-0.29999999375286279</c:v>
                </c:pt>
                <c:pt idx="314">
                  <c:v>-0.21230000839568675</c:v>
                </c:pt>
                <c:pt idx="315">
                  <c:v>-7.0702149794669822E-2</c:v>
                </c:pt>
                <c:pt idx="316">
                  <c:v>6.2197999490308575E-2</c:v>
                </c:pt>
                <c:pt idx="317">
                  <c:v>0.21080000087385997</c:v>
                </c:pt>
                <c:pt idx="318">
                  <c:v>0.17139966511604143</c:v>
                </c:pt>
                <c:pt idx="319">
                  <c:v>7.4599999803467654E-2</c:v>
                </c:pt>
                <c:pt idx="320">
                  <c:v>9.8200000225915574E-2</c:v>
                </c:pt>
                <c:pt idx="321">
                  <c:v>0.10570000010193326</c:v>
                </c:pt>
                <c:pt idx="322">
                  <c:v>5.0200000318000093E-2</c:v>
                </c:pt>
                <c:pt idx="323">
                  <c:v>3.2899947080295533E-2</c:v>
                </c:pt>
                <c:pt idx="324">
                  <c:v>3.4699999756412581E-2</c:v>
                </c:pt>
                <c:pt idx="325">
                  <c:v>2.1800001188239548E-2</c:v>
                </c:pt>
                <c:pt idx="326">
                  <c:v>2.5999998542829417E-3</c:v>
                </c:pt>
                <c:pt idx="327">
                  <c:v>-3.7999997948645614E-3</c:v>
                </c:pt>
                <c:pt idx="328">
                  <c:v>-7.299393299035728E-3</c:v>
                </c:pt>
                <c:pt idx="329">
                  <c:v>1.070000041363528E-2</c:v>
                </c:pt>
                <c:pt idx="330">
                  <c:v>4.9999993643723428E-4</c:v>
                </c:pt>
                <c:pt idx="331">
                  <c:v>2.000002859858796E-4</c:v>
                </c:pt>
                <c:pt idx="332">
                  <c:v>4.0000060835154727E-4</c:v>
                </c:pt>
                <c:pt idx="333">
                  <c:v>8.699889003764838E-3</c:v>
                </c:pt>
                <c:pt idx="334">
                  <c:v>1.6000000905478373E-3</c:v>
                </c:pt>
                <c:pt idx="335">
                  <c:v>2.1000004271627404E-3</c:v>
                </c:pt>
                <c:pt idx="336">
                  <c:v>7.8000001522013918E-3</c:v>
                </c:pt>
                <c:pt idx="337">
                  <c:v>9.9000002155662514E-3</c:v>
                </c:pt>
                <c:pt idx="338">
                  <c:v>6.8999120994703844E-3</c:v>
                </c:pt>
                <c:pt idx="339">
                  <c:v>-6.0000017401762307E-4</c:v>
                </c:pt>
                <c:pt idx="340">
                  <c:v>1.9999999058200046E-3</c:v>
                </c:pt>
                <c:pt idx="341">
                  <c:v>2.8999999994994141E-3</c:v>
                </c:pt>
                <c:pt idx="342">
                  <c:v>-9.9999996746191755E-4</c:v>
                </c:pt>
                <c:pt idx="343">
                  <c:v>1.0000343900173903E-3</c:v>
                </c:pt>
                <c:pt idx="344">
                  <c:v>7.0000003324821591E-4</c:v>
                </c:pt>
                <c:pt idx="345">
                  <c:v>-3.7999999840394594E-3</c:v>
                </c:pt>
                <c:pt idx="346">
                  <c:v>-2.7000001209671609E-3</c:v>
                </c:pt>
                <c:pt idx="347">
                  <c:v>2.2999997381702997E-3</c:v>
                </c:pt>
                <c:pt idx="348">
                  <c:v>-2.3998853212106042E-3</c:v>
                </c:pt>
                <c:pt idx="349">
                  <c:v>-5.2000003124703653E-3</c:v>
                </c:pt>
                <c:pt idx="350">
                  <c:v>-5.1000003149965778E-3</c:v>
                </c:pt>
                <c:pt idx="351">
                  <c:v>-3.7999992782715708E-3</c:v>
                </c:pt>
                <c:pt idx="352">
                  <c:v>2.4999993620440364E-3</c:v>
                </c:pt>
                <c:pt idx="353">
                  <c:v>-6.0003482212778181E-4</c:v>
                </c:pt>
                <c:pt idx="354">
                  <c:v>-7.2999997646547854E-3</c:v>
                </c:pt>
                <c:pt idx="355">
                  <c:v>-4.9999992916127667E-3</c:v>
                </c:pt>
                <c:pt idx="356">
                  <c:v>-4.5999996291357093E-3</c:v>
                </c:pt>
                <c:pt idx="357">
                  <c:v>4.1999994791694917E-3</c:v>
                </c:pt>
                <c:pt idx="358">
                  <c:v>2.3999486656975932E-3</c:v>
                </c:pt>
                <c:pt idx="359">
                  <c:v>-5.0999988379771821E-3</c:v>
                </c:pt>
                <c:pt idx="360">
                  <c:v>-1.1999992057099007E-3</c:v>
                </c:pt>
                <c:pt idx="361">
                  <c:v>-4.2999982106266543E-3</c:v>
                </c:pt>
                <c:pt idx="362">
                  <c:v>-8.0999999190680683E-3</c:v>
                </c:pt>
                <c:pt idx="363">
                  <c:v>-9.6999647139455192E-3</c:v>
                </c:pt>
                <c:pt idx="364">
                  <c:v>-1.1700001632561907E-2</c:v>
                </c:pt>
                <c:pt idx="365">
                  <c:v>-2.3600000291480683E-2</c:v>
                </c:pt>
                <c:pt idx="366">
                  <c:v>-2.6800001644005533E-2</c:v>
                </c:pt>
                <c:pt idx="367">
                  <c:v>-2.4899998563341796E-2</c:v>
                </c:pt>
                <c:pt idx="368">
                  <c:v>-2.179999856161885E-2</c:v>
                </c:pt>
                <c:pt idx="369">
                  <c:v>-2.0799998557777144E-2</c:v>
                </c:pt>
                <c:pt idx="370">
                  <c:v>-1.4799998556554783E-2</c:v>
                </c:pt>
                <c:pt idx="371">
                  <c:v>-1.4799998556554783E-2</c:v>
                </c:pt>
                <c:pt idx="372">
                  <c:v>-1.4799998556554783E-2</c:v>
                </c:pt>
                <c:pt idx="373">
                  <c:v>-1.4799998556554783E-2</c:v>
                </c:pt>
                <c:pt idx="399">
                  <c:v>0.46153644015521422</c:v>
                </c:pt>
                <c:pt idx="400">
                  <c:v>0.48991408473102638</c:v>
                </c:pt>
                <c:pt idx="401">
                  <c:v>0.49392068158522306</c:v>
                </c:pt>
                <c:pt idx="402">
                  <c:v>0.50476296751185146</c:v>
                </c:pt>
                <c:pt idx="403">
                  <c:v>0.50495608756955335</c:v>
                </c:pt>
                <c:pt idx="404">
                  <c:v>0.50495608756955335</c:v>
                </c:pt>
                <c:pt idx="405">
                  <c:v>0.60644187063462596</c:v>
                </c:pt>
                <c:pt idx="406">
                  <c:v>0.70685233828589844</c:v>
                </c:pt>
                <c:pt idx="407">
                  <c:v>0.78367636552866315</c:v>
                </c:pt>
                <c:pt idx="408">
                  <c:v>0.79382461667955795</c:v>
                </c:pt>
                <c:pt idx="409">
                  <c:v>0.76507256703735038</c:v>
                </c:pt>
                <c:pt idx="410">
                  <c:v>0.84256955422461033</c:v>
                </c:pt>
                <c:pt idx="411">
                  <c:v>0.89919313278005575</c:v>
                </c:pt>
                <c:pt idx="412">
                  <c:v>0.91703159323333239</c:v>
                </c:pt>
                <c:pt idx="413">
                  <c:v>0.98688019468590937</c:v>
                </c:pt>
                <c:pt idx="414">
                  <c:v>0.96236987260454043</c:v>
                </c:pt>
                <c:pt idx="415">
                  <c:v>1.0133060953203312</c:v>
                </c:pt>
                <c:pt idx="416">
                  <c:v>1.0683353253034511</c:v>
                </c:pt>
                <c:pt idx="417">
                  <c:v>1.1071377784319338</c:v>
                </c:pt>
                <c:pt idx="418">
                  <c:v>1.1609271775550951</c:v>
                </c:pt>
                <c:pt idx="419">
                  <c:v>1.1940667203025441</c:v>
                </c:pt>
                <c:pt idx="420">
                  <c:v>1.2400846271248156</c:v>
                </c:pt>
                <c:pt idx="421">
                  <c:v>1.2625978610694801</c:v>
                </c:pt>
                <c:pt idx="422">
                  <c:v>1.3202276072688619</c:v>
                </c:pt>
                <c:pt idx="423">
                  <c:v>1.345342546568645</c:v>
                </c:pt>
                <c:pt idx="424">
                  <c:v>1.4009195697462928</c:v>
                </c:pt>
                <c:pt idx="425">
                  <c:v>1.4082036750605766</c:v>
                </c:pt>
                <c:pt idx="426">
                  <c:v>1.45726955768896</c:v>
                </c:pt>
                <c:pt idx="427">
                  <c:v>1.5017024401886374</c:v>
                </c:pt>
                <c:pt idx="428">
                  <c:v>1.5435753957544875</c:v>
                </c:pt>
                <c:pt idx="429">
                  <c:v>1.5790633119268023</c:v>
                </c:pt>
                <c:pt idx="430">
                  <c:v>1.5984685459170578</c:v>
                </c:pt>
                <c:pt idx="431">
                  <c:v>1.6410597594540377</c:v>
                </c:pt>
                <c:pt idx="432">
                  <c:v>1.6622976498692879</c:v>
                </c:pt>
                <c:pt idx="433">
                  <c:v>1.6926862072523363</c:v>
                </c:pt>
                <c:pt idx="434">
                  <c:v>1.7265757632867462</c:v>
                </c:pt>
                <c:pt idx="435">
                  <c:v>1.7568224745955376</c:v>
                </c:pt>
                <c:pt idx="436">
                  <c:v>1.7829229392145862</c:v>
                </c:pt>
                <c:pt idx="437">
                  <c:v>1.8221196710674121</c:v>
                </c:pt>
                <c:pt idx="438">
                  <c:v>1.8577201809503094</c:v>
                </c:pt>
                <c:pt idx="439">
                  <c:v>1.8843540480011143</c:v>
                </c:pt>
                <c:pt idx="440">
                  <c:v>1.9159280077710719</c:v>
                </c:pt>
                <c:pt idx="441">
                  <c:v>1.9372231468259997</c:v>
                </c:pt>
                <c:pt idx="442">
                  <c:v>1.9680953771303393</c:v>
                </c:pt>
                <c:pt idx="443">
                  <c:v>1.9935670137692796</c:v>
                </c:pt>
                <c:pt idx="444">
                  <c:v>2.0146716142444347</c:v>
                </c:pt>
                <c:pt idx="445">
                  <c:v>2.0347227210359051</c:v>
                </c:pt>
                <c:pt idx="446">
                  <c:v>2.0623623300298277</c:v>
                </c:pt>
                <c:pt idx="447">
                  <c:v>2.0887377913659293</c:v>
                </c:pt>
                <c:pt idx="448">
                  <c:v>2.1186902060371722</c:v>
                </c:pt>
                <c:pt idx="449">
                  <c:v>2.1430169053473946</c:v>
                </c:pt>
                <c:pt idx="450">
                  <c:v>2.1615832312445491</c:v>
                </c:pt>
                <c:pt idx="451">
                  <c:v>2.1827941555002326</c:v>
                </c:pt>
                <c:pt idx="452">
                  <c:v>2.2010192912994171</c:v>
                </c:pt>
                <c:pt idx="453">
                  <c:v>2.2236906028228987</c:v>
                </c:pt>
                <c:pt idx="454">
                  <c:v>2.2442248449960971</c:v>
                </c:pt>
                <c:pt idx="455">
                  <c:v>2.263631285693009</c:v>
                </c:pt>
                <c:pt idx="456">
                  <c:v>2.2818585013319534</c:v>
                </c:pt>
                <c:pt idx="457">
                  <c:v>2.295876630125349</c:v>
                </c:pt>
                <c:pt idx="458">
                  <c:v>2.3101803103891143</c:v>
                </c:pt>
                <c:pt idx="459">
                  <c:v>2.3289857666331955</c:v>
                </c:pt>
                <c:pt idx="460">
                  <c:v>2.3522158000250784</c:v>
                </c:pt>
                <c:pt idx="461">
                  <c:v>2.3750169129534697</c:v>
                </c:pt>
                <c:pt idx="462">
                  <c:v>2.3982804432289413</c:v>
                </c:pt>
                <c:pt idx="463">
                  <c:v>2.4213326971157585</c:v>
                </c:pt>
                <c:pt idx="464">
                  <c:v>2.442961916074637</c:v>
                </c:pt>
                <c:pt idx="465">
                  <c:v>2.455280550911084</c:v>
                </c:pt>
                <c:pt idx="466">
                  <c:v>2.4750593551916609</c:v>
                </c:pt>
                <c:pt idx="467">
                  <c:v>2.4901066583161082</c:v>
                </c:pt>
                <c:pt idx="468">
                  <c:v>2.5001072122058758</c:v>
                </c:pt>
                <c:pt idx="469">
                  <c:v>2.5184186098967984</c:v>
                </c:pt>
                <c:pt idx="470">
                  <c:v>2.5305037704356437</c:v>
                </c:pt>
                <c:pt idx="471">
                  <c:v>2.5411717779097671</c:v>
                </c:pt>
                <c:pt idx="472">
                  <c:v>2.5530612640995969</c:v>
                </c:pt>
                <c:pt idx="473">
                  <c:v>2.5605168514221077</c:v>
                </c:pt>
                <c:pt idx="474">
                  <c:v>2.5777303966751788</c:v>
                </c:pt>
                <c:pt idx="475">
                  <c:v>2.5877012356240812</c:v>
                </c:pt>
                <c:pt idx="476">
                  <c:v>2.5974918427518787</c:v>
                </c:pt>
                <c:pt idx="477">
                  <c:v>2.6095354739636605</c:v>
                </c:pt>
                <c:pt idx="478">
                  <c:v>2.6271561722569459</c:v>
                </c:pt>
                <c:pt idx="479">
                  <c:v>2.6400525654535159</c:v>
                </c:pt>
                <c:pt idx="480">
                  <c:v>2.6502359403248192</c:v>
                </c:pt>
                <c:pt idx="481">
                  <c:v>2.6610262361691639</c:v>
                </c:pt>
                <c:pt idx="482">
                  <c:v>2.6744795317326862</c:v>
                </c:pt>
                <c:pt idx="483">
                  <c:v>2.6847521259114728</c:v>
                </c:pt>
                <c:pt idx="484">
                  <c:v>2.6967559166223509</c:v>
                </c:pt>
                <c:pt idx="485">
                  <c:v>2.717449448525258</c:v>
                </c:pt>
                <c:pt idx="486">
                  <c:v>2.7331172851263545</c:v>
                </c:pt>
                <c:pt idx="487">
                  <c:v>2.7526678913027354</c:v>
                </c:pt>
                <c:pt idx="488">
                  <c:v>2.7654506087983464</c:v>
                </c:pt>
                <c:pt idx="489">
                  <c:v>2.7768968085683809</c:v>
                </c:pt>
                <c:pt idx="490">
                  <c:v>2.7887425649396391</c:v>
                </c:pt>
                <c:pt idx="491">
                  <c:v>2.8041517574029058</c:v>
                </c:pt>
                <c:pt idx="492">
                  <c:v>2.8148069511271387</c:v>
                </c:pt>
                <c:pt idx="493">
                  <c:v>2.8305269705479077</c:v>
                </c:pt>
                <c:pt idx="494">
                  <c:v>2.8416114815299807</c:v>
                </c:pt>
                <c:pt idx="495">
                  <c:v>2.8523567194351926</c:v>
                </c:pt>
                <c:pt idx="496">
                  <c:v>2.8622411887026828</c:v>
                </c:pt>
                <c:pt idx="497">
                  <c:v>2.872666673151798</c:v>
                </c:pt>
                <c:pt idx="498">
                  <c:v>2.8783266522832491</c:v>
                </c:pt>
                <c:pt idx="499">
                  <c:v>2.8809643805043379</c:v>
                </c:pt>
                <c:pt idx="500">
                  <c:v>2.8909611285489518</c:v>
                </c:pt>
                <c:pt idx="501">
                  <c:v>2.9011465279781987</c:v>
                </c:pt>
                <c:pt idx="502">
                  <c:v>2.9038534638148121</c:v>
                </c:pt>
                <c:pt idx="503">
                  <c:v>2.9013250703510494</c:v>
                </c:pt>
                <c:pt idx="504">
                  <c:v>2.9033253839133977</c:v>
                </c:pt>
                <c:pt idx="505">
                  <c:v>2.9093174176978209</c:v>
                </c:pt>
                <c:pt idx="506">
                  <c:v>2.9139459124844507</c:v>
                </c:pt>
                <c:pt idx="507">
                  <c:v>2.9137739619009153</c:v>
                </c:pt>
                <c:pt idx="508">
                  <c:v>2.9122361348854611</c:v>
                </c:pt>
                <c:pt idx="509">
                  <c:v>2.915091345395922</c:v>
                </c:pt>
                <c:pt idx="510">
                  <c:v>2.9232026773443067</c:v>
                </c:pt>
                <c:pt idx="511">
                  <c:v>2.9336154317761611</c:v>
                </c:pt>
                <c:pt idx="512">
                  <c:v>2.9433985599835069</c:v>
                </c:pt>
                <c:pt idx="513">
                  <c:v>2.95236963703519</c:v>
                </c:pt>
                <c:pt idx="514">
                  <c:v>2.9516692566130587</c:v>
                </c:pt>
                <c:pt idx="515">
                  <c:v>2.9582764847227736</c:v>
                </c:pt>
                <c:pt idx="516">
                  <c:v>2.9593227292889424</c:v>
                </c:pt>
                <c:pt idx="517">
                  <c:v>2.964977090582579</c:v>
                </c:pt>
                <c:pt idx="518">
                  <c:v>2.9719101019809386</c:v>
                </c:pt>
                <c:pt idx="519">
                  <c:v>2.9751915415436088</c:v>
                </c:pt>
                <c:pt idx="520">
                  <c:v>2.9845615009844551</c:v>
                </c:pt>
                <c:pt idx="521">
                  <c:v>2.9959992467211123</c:v>
                </c:pt>
                <c:pt idx="522">
                  <c:v>3.001153407347374</c:v>
                </c:pt>
                <c:pt idx="523">
                  <c:v>3.003898547438439</c:v>
                </c:pt>
                <c:pt idx="524">
                  <c:v>3.0068533069452315</c:v>
                </c:pt>
                <c:pt idx="525">
                  <c:v>3.0146332989424991</c:v>
                </c:pt>
                <c:pt idx="526">
                  <c:v>3.0186508628348747</c:v>
                </c:pt>
                <c:pt idx="527">
                  <c:v>3.0235243590468599</c:v>
                </c:pt>
                <c:pt idx="528">
                  <c:v>3.0283639539902651</c:v>
                </c:pt>
                <c:pt idx="529">
                  <c:v>3.0312456680503601</c:v>
                </c:pt>
                <c:pt idx="530">
                  <c:v>3.0376550491482703</c:v>
                </c:pt>
                <c:pt idx="531">
                  <c:v>3.0449675535855931</c:v>
                </c:pt>
                <c:pt idx="532">
                  <c:v>3.0499428459161209</c:v>
                </c:pt>
                <c:pt idx="533">
                  <c:v>3.0535845024005539</c:v>
                </c:pt>
                <c:pt idx="534">
                  <c:v>3.0586897922630669</c:v>
                </c:pt>
                <c:pt idx="535">
                  <c:v>3.0599452377546186</c:v>
                </c:pt>
                <c:pt idx="536">
                  <c:v>3.0642242321182493</c:v>
                </c:pt>
                <c:pt idx="537">
                  <c:v>3.0696109174105004</c:v>
                </c:pt>
                <c:pt idx="538">
                  <c:v>3.0761591594618949</c:v>
                </c:pt>
                <c:pt idx="539">
                  <c:v>3.0808390463635078</c:v>
                </c:pt>
                <c:pt idx="540">
                  <c:v>3.0826065128594564</c:v>
                </c:pt>
                <c:pt idx="541">
                  <c:v>3.0869615390902254</c:v>
                </c:pt>
                <c:pt idx="542">
                  <c:v>3.0907963247418593</c:v>
                </c:pt>
                <c:pt idx="543">
                  <c:v>3.097789699749228</c:v>
                </c:pt>
                <c:pt idx="544">
                  <c:v>3.1003690343759445</c:v>
                </c:pt>
                <c:pt idx="545">
                  <c:v>3.1014846569541987</c:v>
                </c:pt>
                <c:pt idx="546">
                  <c:v>3.1037638646421328</c:v>
                </c:pt>
                <c:pt idx="547">
                  <c:v>3.1066854196351414</c:v>
                </c:pt>
                <c:pt idx="548">
                  <c:v>3.1144350914191818</c:v>
                </c:pt>
                <c:pt idx="549">
                  <c:v>3.1231265975529823</c:v>
                </c:pt>
                <c:pt idx="550">
                  <c:v>3.132197433616966</c:v>
                </c:pt>
                <c:pt idx="551">
                  <c:v>3.1343685270367132</c:v>
                </c:pt>
                <c:pt idx="552">
                  <c:v>3.1313435041838602</c:v>
                </c:pt>
                <c:pt idx="553">
                  <c:v>3.1336229081271085</c:v>
                </c:pt>
                <c:pt idx="554">
                  <c:v>3.1360308613757297</c:v>
                </c:pt>
                <c:pt idx="555">
                  <c:v>3.1447530931400252</c:v>
                </c:pt>
                <c:pt idx="556">
                  <c:v>3.1533435947512771</c:v>
                </c:pt>
                <c:pt idx="557">
                  <c:v>3.1571155929796078</c:v>
                </c:pt>
                <c:pt idx="558">
                  <c:v>3.1602967332210028</c:v>
                </c:pt>
                <c:pt idx="559">
                  <c:v>3.1656814634807233</c:v>
                </c:pt>
                <c:pt idx="560">
                  <c:v>3.1689619633070834</c:v>
                </c:pt>
                <c:pt idx="561">
                  <c:v>3.1653154144260043</c:v>
                </c:pt>
                <c:pt idx="562">
                  <c:v>3.1649870555902453</c:v>
                </c:pt>
                <c:pt idx="563">
                  <c:v>3.1689556394367173</c:v>
                </c:pt>
                <c:pt idx="564">
                  <c:v>3.1700143675179788</c:v>
                </c:pt>
                <c:pt idx="565">
                  <c:v>3.1689265864852132</c:v>
                </c:pt>
                <c:pt idx="566">
                  <c:v>3.1706277199718897</c:v>
                </c:pt>
                <c:pt idx="567">
                  <c:v>3.1756922577542355</c:v>
                </c:pt>
                <c:pt idx="568">
                  <c:v>3.1764916422262104</c:v>
                </c:pt>
                <c:pt idx="569">
                  <c:v>3.179265256344479</c:v>
                </c:pt>
                <c:pt idx="570">
                  <c:v>3.1830681135606937</c:v>
                </c:pt>
                <c:pt idx="571">
                  <c:v>3.1825189480659901</c:v>
                </c:pt>
                <c:pt idx="572">
                  <c:v>3.1819296232260967</c:v>
                </c:pt>
                <c:pt idx="573">
                  <c:v>3.1838634444820855</c:v>
                </c:pt>
                <c:pt idx="574">
                  <c:v>3.1898632584270672</c:v>
                </c:pt>
                <c:pt idx="575">
                  <c:v>3.1915092277195072</c:v>
                </c:pt>
                <c:pt idx="576">
                  <c:v>3.1941792273055398</c:v>
                </c:pt>
                <c:pt idx="577">
                  <c:v>3.196228489362511</c:v>
                </c:pt>
                <c:pt idx="578">
                  <c:v>3.1980651071726243</c:v>
                </c:pt>
                <c:pt idx="579">
                  <c:v>3.2011103359045592</c:v>
                </c:pt>
                <c:pt idx="580">
                  <c:v>3.2015934363589622</c:v>
                </c:pt>
                <c:pt idx="581">
                  <c:v>3.197453162479178</c:v>
                </c:pt>
                <c:pt idx="582">
                  <c:v>3.1983593431314148</c:v>
                </c:pt>
                <c:pt idx="583">
                  <c:v>3.2024326811069841</c:v>
                </c:pt>
                <c:pt idx="584">
                  <c:v>3.2050966650549526</c:v>
                </c:pt>
                <c:pt idx="585">
                  <c:v>3.2071377499369191</c:v>
                </c:pt>
                <c:pt idx="586">
                  <c:v>3.209697857608262</c:v>
                </c:pt>
                <c:pt idx="587">
                  <c:v>3.216563874871099</c:v>
                </c:pt>
                <c:pt idx="588">
                  <c:v>3.2189184725784799</c:v>
                </c:pt>
                <c:pt idx="589">
                  <c:v>3.2233591251424514</c:v>
                </c:pt>
                <c:pt idx="590">
                  <c:v>3.2294416163576898</c:v>
                </c:pt>
                <c:pt idx="591">
                  <c:v>3.2325433264450112</c:v>
                </c:pt>
                <c:pt idx="592">
                  <c:v>3.2303765382339407</c:v>
                </c:pt>
                <c:pt idx="593">
                  <c:v>3.2298471462063389</c:v>
                </c:pt>
                <c:pt idx="594">
                  <c:v>3.230711766591412</c:v>
                </c:pt>
                <c:pt idx="595">
                  <c:v>3.2335495095130682</c:v>
                </c:pt>
                <c:pt idx="596">
                  <c:v>3.2402448415414256</c:v>
                </c:pt>
                <c:pt idx="597">
                  <c:v>3.2439154159064856</c:v>
                </c:pt>
                <c:pt idx="598">
                  <c:v>3.2418165188082639</c:v>
                </c:pt>
                <c:pt idx="599">
                  <c:v>3.2397235106027438</c:v>
                </c:pt>
                <c:pt idx="600">
                  <c:v>3.2403043590729794</c:v>
                </c:pt>
                <c:pt idx="601">
                  <c:v>3.2450006629587733</c:v>
                </c:pt>
                <c:pt idx="602">
                  <c:v>3.2465529239798343</c:v>
                </c:pt>
                <c:pt idx="603">
                  <c:v>3.24686976429075</c:v>
                </c:pt>
                <c:pt idx="604">
                  <c:v>3.2463565446378198</c:v>
                </c:pt>
                <c:pt idx="605">
                  <c:v>3.2471255377222406</c:v>
                </c:pt>
                <c:pt idx="606">
                  <c:v>3.2495917478645424</c:v>
                </c:pt>
                <c:pt idx="607">
                  <c:v>3.2506010010802129</c:v>
                </c:pt>
                <c:pt idx="608">
                  <c:v>3.2510352601711929</c:v>
                </c:pt>
                <c:pt idx="609">
                  <c:v>3.2492953181254052</c:v>
                </c:pt>
                <c:pt idx="610">
                  <c:v>3.2474473427018893</c:v>
                </c:pt>
                <c:pt idx="611">
                  <c:v>3.2447529847495389</c:v>
                </c:pt>
                <c:pt idx="612">
                  <c:v>3.2497255417101769</c:v>
                </c:pt>
                <c:pt idx="613">
                  <c:v>3.2540105472462528</c:v>
                </c:pt>
                <c:pt idx="614">
                  <c:v>3.2551426304526103</c:v>
                </c:pt>
                <c:pt idx="615">
                  <c:v>3.2531200703224386</c:v>
                </c:pt>
                <c:pt idx="616">
                  <c:v>3.2495216278784937</c:v>
                </c:pt>
                <c:pt idx="617">
                  <c:v>3.2483881743164602</c:v>
                </c:pt>
                <c:pt idx="618">
                  <c:v>3.2495527824257806</c:v>
                </c:pt>
                <c:pt idx="619">
                  <c:v>3.2508850354652168</c:v>
                </c:pt>
                <c:pt idx="620">
                  <c:v>3.2524496664063918</c:v>
                </c:pt>
                <c:pt idx="621">
                  <c:v>3.2524358657692574</c:v>
                </c:pt>
                <c:pt idx="622">
                  <c:v>3.2530741808877792</c:v>
                </c:pt>
                <c:pt idx="623">
                  <c:v>3.2543341426653569</c:v>
                </c:pt>
                <c:pt idx="624">
                  <c:v>3.2559902137363679</c:v>
                </c:pt>
                <c:pt idx="625">
                  <c:v>3.259957695248886</c:v>
                </c:pt>
                <c:pt idx="626">
                  <c:v>3.2605335047555855</c:v>
                </c:pt>
                <c:pt idx="627">
                  <c:v>3.2632780062303937</c:v>
                </c:pt>
                <c:pt idx="628">
                  <c:v>3.2670062300003337</c:v>
                </c:pt>
                <c:pt idx="629">
                  <c:v>3.2670405553626551</c:v>
                </c:pt>
                <c:pt idx="630">
                  <c:v>3.2702464968888307</c:v>
                </c:pt>
                <c:pt idx="631">
                  <c:v>3.2686405180456859</c:v>
                </c:pt>
                <c:pt idx="632">
                  <c:v>3.2728726539544368</c:v>
                </c:pt>
                <c:pt idx="633">
                  <c:v>3.2767057440969438</c:v>
                </c:pt>
                <c:pt idx="634">
                  <c:v>3.2751078070514268</c:v>
                </c:pt>
                <c:pt idx="635">
                  <c:v>3.27674144149114</c:v>
                </c:pt>
                <c:pt idx="636">
                  <c:v>3.2785855424308465</c:v>
                </c:pt>
                <c:pt idx="637">
                  <c:v>3.2783456644046964</c:v>
                </c:pt>
                <c:pt idx="638">
                  <c:v>3.2814146298378546</c:v>
                </c:pt>
                <c:pt idx="639">
                  <c:v>3.2816429480490115</c:v>
                </c:pt>
                <c:pt idx="640">
                  <c:v>3.2846233082009348</c:v>
                </c:pt>
                <c:pt idx="641">
                  <c:v>3.2865316647885265</c:v>
                </c:pt>
                <c:pt idx="642">
                  <c:v>3.2891610680762824</c:v>
                </c:pt>
                <c:pt idx="643">
                  <c:v>3.2839206083381214</c:v>
                </c:pt>
                <c:pt idx="644">
                  <c:v>3.2869215801119935</c:v>
                </c:pt>
                <c:pt idx="645">
                  <c:v>3.2917959518017597</c:v>
                </c:pt>
                <c:pt idx="646">
                  <c:v>3.2931176509446232</c:v>
                </c:pt>
                <c:pt idx="647">
                  <c:v>3.2928821340055947</c:v>
                </c:pt>
                <c:pt idx="648">
                  <c:v>3.2919946569518288</c:v>
                </c:pt>
                <c:pt idx="649">
                  <c:v>3.2953893160656662</c:v>
                </c:pt>
                <c:pt idx="650">
                  <c:v>3.2950131363750188</c:v>
                </c:pt>
                <c:pt idx="651">
                  <c:v>3.288771710549554</c:v>
                </c:pt>
                <c:pt idx="652">
                  <c:v>3.2869833447130077</c:v>
                </c:pt>
                <c:pt idx="653">
                  <c:v>3.2905712555566424</c:v>
                </c:pt>
                <c:pt idx="654">
                  <c:v>3.2914048660959452</c:v>
                </c:pt>
                <c:pt idx="655">
                  <c:v>3.291831065786937</c:v>
                </c:pt>
                <c:pt idx="656">
                  <c:v>3.2902068152525317</c:v>
                </c:pt>
                <c:pt idx="657">
                  <c:v>3.2862090148955758</c:v>
                </c:pt>
                <c:pt idx="658">
                  <c:v>3.2857308696884502</c:v>
                </c:pt>
                <c:pt idx="659">
                  <c:v>3.2893252251933518</c:v>
                </c:pt>
                <c:pt idx="660">
                  <c:v>3.2945493434917807</c:v>
                </c:pt>
                <c:pt idx="661">
                  <c:v>3.2969540796684669</c:v>
                </c:pt>
                <c:pt idx="662">
                  <c:v>3.2936895056891444</c:v>
                </c:pt>
                <c:pt idx="663">
                  <c:v>3.2906687927479652</c:v>
                </c:pt>
                <c:pt idx="664">
                  <c:v>3.2885104648639754</c:v>
                </c:pt>
                <c:pt idx="665">
                  <c:v>3.2866714506553762</c:v>
                </c:pt>
                <c:pt idx="666">
                  <c:v>3.2884812134761887</c:v>
                </c:pt>
                <c:pt idx="667">
                  <c:v>3.2889672072215035</c:v>
                </c:pt>
                <c:pt idx="668">
                  <c:v>3.2878286925642897</c:v>
                </c:pt>
                <c:pt idx="669">
                  <c:v>3.288451182681456</c:v>
                </c:pt>
                <c:pt idx="670">
                  <c:v>3.2891874843771802</c:v>
                </c:pt>
                <c:pt idx="671">
                  <c:v>3.293197438370953</c:v>
                </c:pt>
                <c:pt idx="672">
                  <c:v>3.2958124147671697</c:v>
                </c:pt>
                <c:pt idx="673">
                  <c:v>3.2971540025137074</c:v>
                </c:pt>
                <c:pt idx="674">
                  <c:v>3.2991103421882144</c:v>
                </c:pt>
                <c:pt idx="675">
                  <c:v>3.2993381576234242</c:v>
                </c:pt>
                <c:pt idx="676">
                  <c:v>3.3013166899600037</c:v>
                </c:pt>
                <c:pt idx="677">
                  <c:v>3.3047066340004676</c:v>
                </c:pt>
                <c:pt idx="678">
                  <c:v>3.3051415794398054</c:v>
                </c:pt>
                <c:pt idx="679">
                  <c:v>3.3069059358977029</c:v>
                </c:pt>
                <c:pt idx="680">
                  <c:v>3.3059231172928776</c:v>
                </c:pt>
                <c:pt idx="681">
                  <c:v>3.3071577181663088</c:v>
                </c:pt>
                <c:pt idx="682">
                  <c:v>3.3109844594955575</c:v>
                </c:pt>
                <c:pt idx="683">
                  <c:v>3.3181158358793255</c:v>
                </c:pt>
                <c:pt idx="684">
                  <c:v>3.3236848464393915</c:v>
                </c:pt>
                <c:pt idx="685">
                  <c:v>3.3193091328776063</c:v>
                </c:pt>
                <c:pt idx="686">
                  <c:v>3.3169513181201182</c:v>
                </c:pt>
                <c:pt idx="687">
                  <c:v>3.3188838990517979</c:v>
                </c:pt>
                <c:pt idx="688">
                  <c:v>3.3163054335482229</c:v>
                </c:pt>
                <c:pt idx="689">
                  <c:v>3.3123368294109241</c:v>
                </c:pt>
                <c:pt idx="690">
                  <c:v>3.3145601269370673</c:v>
                </c:pt>
                <c:pt idx="691">
                  <c:v>3.3131342043079712</c:v>
                </c:pt>
                <c:pt idx="692">
                  <c:v>3.3163458477074528</c:v>
                </c:pt>
                <c:pt idx="693">
                  <c:v>3.3110082440589395</c:v>
                </c:pt>
                <c:pt idx="694">
                  <c:v>3.3064762772255563</c:v>
                </c:pt>
                <c:pt idx="695">
                  <c:v>3.3071061123418986</c:v>
                </c:pt>
                <c:pt idx="696">
                  <c:v>3.3040229644611827</c:v>
                </c:pt>
                <c:pt idx="697">
                  <c:v>3.2990593132881258</c:v>
                </c:pt>
                <c:pt idx="698">
                  <c:v>3.2985505049937274</c:v>
                </c:pt>
                <c:pt idx="699">
                  <c:v>3.2987612403730964</c:v>
                </c:pt>
                <c:pt idx="700">
                  <c:v>3.2995090501872255</c:v>
                </c:pt>
                <c:pt idx="701">
                  <c:v>3.2958853027284931</c:v>
                </c:pt>
                <c:pt idx="702">
                  <c:v>3.2947716621401923</c:v>
                </c:pt>
                <c:pt idx="703">
                  <c:v>3.2916732943394891</c:v>
                </c:pt>
                <c:pt idx="704">
                  <c:v>3.2942605934131279</c:v>
                </c:pt>
                <c:pt idx="705">
                  <c:v>3.2920046280887618</c:v>
                </c:pt>
                <c:pt idx="706">
                  <c:v>3.2905987563526651</c:v>
                </c:pt>
                <c:pt idx="707">
                  <c:v>3.2881498480364826</c:v>
                </c:pt>
                <c:pt idx="708">
                  <c:v>3.2860917494590467</c:v>
                </c:pt>
                <c:pt idx="709">
                  <c:v>3.2829098011661699</c:v>
                </c:pt>
                <c:pt idx="710">
                  <c:v>3.2766128054327055</c:v>
                </c:pt>
                <c:pt idx="711">
                  <c:v>3.2729346091173284</c:v>
                </c:pt>
                <c:pt idx="712">
                  <c:v>3.2743001654980617</c:v>
                </c:pt>
                <c:pt idx="713">
                  <c:v>3.2758369837511054</c:v>
                </c:pt>
                <c:pt idx="714">
                  <c:v>3.2740618341849768</c:v>
                </c:pt>
                <c:pt idx="715">
                  <c:v>3.272707385326612</c:v>
                </c:pt>
                <c:pt idx="716">
                  <c:v>3.2705079682409632</c:v>
                </c:pt>
                <c:pt idx="717">
                  <c:v>3.2683436945844733</c:v>
                </c:pt>
                <c:pt idx="718">
                  <c:v>3.267697331256386</c:v>
                </c:pt>
                <c:pt idx="719">
                  <c:v>3.2687368522165343</c:v>
                </c:pt>
                <c:pt idx="720">
                  <c:v>3.2643112803643817</c:v>
                </c:pt>
                <c:pt idx="721">
                  <c:v>3.261633199361313</c:v>
                </c:pt>
                <c:pt idx="722">
                  <c:v>3.2586846335143491</c:v>
                </c:pt>
                <c:pt idx="723">
                  <c:v>3.261265678494965</c:v>
                </c:pt>
                <c:pt idx="724">
                  <c:v>3.2607918524417983</c:v>
                </c:pt>
                <c:pt idx="725">
                  <c:v>3.2640691171427534</c:v>
                </c:pt>
                <c:pt idx="726">
                  <c:v>3.267765503865121</c:v>
                </c:pt>
                <c:pt idx="727">
                  <c:v>3.2682014861902644</c:v>
                </c:pt>
                <c:pt idx="728">
                  <c:v>3.2658791810063121</c:v>
                </c:pt>
                <c:pt idx="729">
                  <c:v>3.2668762667562987</c:v>
                </c:pt>
                <c:pt idx="730">
                  <c:v>3.2656837065424043</c:v>
                </c:pt>
                <c:pt idx="731">
                  <c:v>3.2624986646751495</c:v>
                </c:pt>
                <c:pt idx="732">
                  <c:v>3.2598631702521743</c:v>
                </c:pt>
                <c:pt idx="733">
                  <c:v>3.258406024652686</c:v>
                </c:pt>
                <c:pt idx="734">
                  <c:v>3.2564592499838909</c:v>
                </c:pt>
                <c:pt idx="735">
                  <c:v>3.2554717059392715</c:v>
                </c:pt>
                <c:pt idx="736">
                  <c:v>3.2562231123047241</c:v>
                </c:pt>
                <c:pt idx="737">
                  <c:v>3.2543048551870015</c:v>
                </c:pt>
                <c:pt idx="738">
                  <c:v>3.249758778373689</c:v>
                </c:pt>
                <c:pt idx="739">
                  <c:v>3.2463392003592162</c:v>
                </c:pt>
                <c:pt idx="740">
                  <c:v>3.2444004798471724</c:v>
                </c:pt>
                <c:pt idx="741">
                  <c:v>3.2482545168395518</c:v>
                </c:pt>
                <c:pt idx="742">
                  <c:v>3.2476102406071732</c:v>
                </c:pt>
                <c:pt idx="743">
                  <c:v>3.2431332094993195</c:v>
                </c:pt>
                <c:pt idx="744">
                  <c:v>3.2356078589500612</c:v>
                </c:pt>
                <c:pt idx="745">
                  <c:v>3.2299400685433284</c:v>
                </c:pt>
                <c:pt idx="746">
                  <c:v>3.2341987631798474</c:v>
                </c:pt>
                <c:pt idx="747">
                  <c:v>3.2343856285351649</c:v>
                </c:pt>
                <c:pt idx="748">
                  <c:v>3.236727645562496</c:v>
                </c:pt>
                <c:pt idx="749">
                  <c:v>3.2386996808918411</c:v>
                </c:pt>
                <c:pt idx="750">
                  <c:v>3.2385680363177016</c:v>
                </c:pt>
                <c:pt idx="751">
                  <c:v>3.2414278588403249</c:v>
                </c:pt>
                <c:pt idx="752">
                  <c:v>3.2390718467840998</c:v>
                </c:pt>
                <c:pt idx="753">
                  <c:v>3.2351472515329078</c:v>
                </c:pt>
                <c:pt idx="754">
                  <c:v>3.2386098623865109</c:v>
                </c:pt>
                <c:pt idx="755">
                  <c:v>3.238948749386509</c:v>
                </c:pt>
                <c:pt idx="756">
                  <c:v>3.2389897992879924</c:v>
                </c:pt>
                <c:pt idx="757">
                  <c:v>3.2437850983051248</c:v>
                </c:pt>
                <c:pt idx="758">
                  <c:v>3.2494654309693942</c:v>
                </c:pt>
                <c:pt idx="759">
                  <c:v>3.2501925583746925</c:v>
                </c:pt>
                <c:pt idx="760">
                  <c:v>3.2491906904451753</c:v>
                </c:pt>
                <c:pt idx="761">
                  <c:v>3.2475684364162589</c:v>
                </c:pt>
                <c:pt idx="762">
                  <c:v>3.2467064391730673</c:v>
                </c:pt>
                <c:pt idx="763">
                  <c:v>3.2478281432577205</c:v>
                </c:pt>
                <c:pt idx="764">
                  <c:v>3.2469753720342851</c:v>
                </c:pt>
                <c:pt idx="765">
                  <c:v>3.2443437232204815</c:v>
                </c:pt>
                <c:pt idx="766">
                  <c:v>3.2462926939260797</c:v>
                </c:pt>
                <c:pt idx="767">
                  <c:v>3.2419614929049203</c:v>
                </c:pt>
                <c:pt idx="768">
                  <c:v>3.2379209021491988</c:v>
                </c:pt>
                <c:pt idx="769">
                  <c:v>3.2391090205264845</c:v>
                </c:pt>
                <c:pt idx="770">
                  <c:v>3.2416734046782949</c:v>
                </c:pt>
                <c:pt idx="771">
                  <c:v>3.2441907324127897</c:v>
                </c:pt>
                <c:pt idx="772">
                  <c:v>3.2479370743340041</c:v>
                </c:pt>
                <c:pt idx="773">
                  <c:v>3.2469681164666326</c:v>
                </c:pt>
                <c:pt idx="774">
                  <c:v>3.2416512235786286</c:v>
                </c:pt>
                <c:pt idx="775">
                  <c:v>3.2425658266101891</c:v>
                </c:pt>
                <c:pt idx="776">
                  <c:v>3.239174746396202</c:v>
                </c:pt>
                <c:pt idx="777">
                  <c:v>3.2412892552229096</c:v>
                </c:pt>
                <c:pt idx="778">
                  <c:v>3.2388485777382812</c:v>
                </c:pt>
                <c:pt idx="779">
                  <c:v>3.2386100046942374</c:v>
                </c:pt>
                <c:pt idx="780">
                  <c:v>3.2385546537525443</c:v>
                </c:pt>
                <c:pt idx="781">
                  <c:v>3.2440112688991576</c:v>
                </c:pt>
                <c:pt idx="782">
                  <c:v>3.2416919083316316</c:v>
                </c:pt>
                <c:pt idx="783">
                  <c:v>3.2406906854885165</c:v>
                </c:pt>
                <c:pt idx="784">
                  <c:v>3.2386742078515454</c:v>
                </c:pt>
                <c:pt idx="785">
                  <c:v>3.241595980933198</c:v>
                </c:pt>
                <c:pt idx="786">
                  <c:v>3.2418417540193332</c:v>
                </c:pt>
                <c:pt idx="787">
                  <c:v>3.2422636915425755</c:v>
                </c:pt>
                <c:pt idx="788">
                  <c:v>3.2420398490739899</c:v>
                </c:pt>
                <c:pt idx="789">
                  <c:v>3.2447144188472521</c:v>
                </c:pt>
                <c:pt idx="790">
                  <c:v>3.2440801414868474</c:v>
                </c:pt>
                <c:pt idx="791">
                  <c:v>3.2425545697715279</c:v>
                </c:pt>
                <c:pt idx="792">
                  <c:v>3.2425989887406104</c:v>
                </c:pt>
                <c:pt idx="793">
                  <c:v>3.2408507404497868</c:v>
                </c:pt>
                <c:pt idx="794">
                  <c:v>3.2370479723149401</c:v>
                </c:pt>
                <c:pt idx="795">
                  <c:v>3.2380039581639721</c:v>
                </c:pt>
                <c:pt idx="796">
                  <c:v>3.2381689279418424</c:v>
                </c:pt>
                <c:pt idx="797">
                  <c:v>3.2370015012520525</c:v>
                </c:pt>
                <c:pt idx="798">
                  <c:v>3.2398676544871705</c:v>
                </c:pt>
                <c:pt idx="799">
                  <c:v>3.2382661353785807</c:v>
                </c:pt>
                <c:pt idx="800">
                  <c:v>3.2391653643426253</c:v>
                </c:pt>
                <c:pt idx="801">
                  <c:v>3.2402402711913965</c:v>
                </c:pt>
                <c:pt idx="802">
                  <c:v>3.2390859791148614</c:v>
                </c:pt>
                <c:pt idx="803">
                  <c:v>3.2371225156703076</c:v>
                </c:pt>
                <c:pt idx="804">
                  <c:v>3.2375189171807506</c:v>
                </c:pt>
                <c:pt idx="805">
                  <c:v>3.2383381774070585</c:v>
                </c:pt>
                <c:pt idx="806">
                  <c:v>3.2398997308100661</c:v>
                </c:pt>
                <c:pt idx="807">
                  <c:v>3.2370796648210671</c:v>
                </c:pt>
                <c:pt idx="808">
                  <c:v>3.2377852587078451</c:v>
                </c:pt>
                <c:pt idx="809">
                  <c:v>3.235643338065529</c:v>
                </c:pt>
                <c:pt idx="810">
                  <c:v>3.2313774955300687</c:v>
                </c:pt>
                <c:pt idx="811">
                  <c:v>3.2324274347520259</c:v>
                </c:pt>
                <c:pt idx="812">
                  <c:v>3.2316269125622057</c:v>
                </c:pt>
                <c:pt idx="813">
                  <c:v>3.2301253217528938</c:v>
                </c:pt>
                <c:pt idx="814">
                  <c:v>3.2335917382006301</c:v>
                </c:pt>
                <c:pt idx="815">
                  <c:v>3.2329758865489566</c:v>
                </c:pt>
                <c:pt idx="816">
                  <c:v>3.2279827149222911</c:v>
                </c:pt>
                <c:pt idx="817">
                  <c:v>3.2249524291992202</c:v>
                </c:pt>
                <c:pt idx="818">
                  <c:v>3.2189876351158091</c:v>
                </c:pt>
                <c:pt idx="819">
                  <c:v>3.2171917473242502</c:v>
                </c:pt>
                <c:pt idx="820">
                  <c:v>3.2175591472723681</c:v>
                </c:pt>
                <c:pt idx="821">
                  <c:v>3.2198332194539034</c:v>
                </c:pt>
                <c:pt idx="822">
                  <c:v>3.2233222532840955</c:v>
                </c:pt>
                <c:pt idx="823">
                  <c:v>3.2231281140248029</c:v>
                </c:pt>
                <c:pt idx="824">
                  <c:v>3.2219087291814503</c:v>
                </c:pt>
                <c:pt idx="825">
                  <c:v>3.2223199283062058</c:v>
                </c:pt>
                <c:pt idx="826">
                  <c:v>3.2247806480909276</c:v>
                </c:pt>
                <c:pt idx="827">
                  <c:v>3.2225114902721543</c:v>
                </c:pt>
                <c:pt idx="828">
                  <c:v>3.2244683105282093</c:v>
                </c:pt>
                <c:pt idx="829">
                  <c:v>3.2312719923047553</c:v>
                </c:pt>
                <c:pt idx="830">
                  <c:v>3.2309221981477094</c:v>
                </c:pt>
                <c:pt idx="831">
                  <c:v>3.2318443900885541</c:v>
                </c:pt>
                <c:pt idx="832">
                  <c:v>3.2351386354011993</c:v>
                </c:pt>
                <c:pt idx="833">
                  <c:v>3.2325233317915263</c:v>
                </c:pt>
                <c:pt idx="834">
                  <c:v>3.2354222156618562</c:v>
                </c:pt>
                <c:pt idx="835">
                  <c:v>3.2387615048955922</c:v>
                </c:pt>
                <c:pt idx="836">
                  <c:v>3.2415578966856629</c:v>
                </c:pt>
                <c:pt idx="837">
                  <c:v>3.2432898393626601</c:v>
                </c:pt>
                <c:pt idx="838">
                  <c:v>3.2424312193161313</c:v>
                </c:pt>
                <c:pt idx="839">
                  <c:v>3.2465765730867133</c:v>
                </c:pt>
                <c:pt idx="840">
                  <c:v>3.2466776078381372</c:v>
                </c:pt>
                <c:pt idx="841">
                  <c:v>3.2436389473732561</c:v>
                </c:pt>
                <c:pt idx="842">
                  <c:v>3.2418354910651033</c:v>
                </c:pt>
                <c:pt idx="843">
                  <c:v>3.2453593439549877</c:v>
                </c:pt>
                <c:pt idx="844">
                  <c:v>3.2434772871829409</c:v>
                </c:pt>
                <c:pt idx="845">
                  <c:v>3.243403781150846</c:v>
                </c:pt>
                <c:pt idx="846">
                  <c:v>3.2421425235961578</c:v>
                </c:pt>
                <c:pt idx="847">
                  <c:v>3.2396220953305601</c:v>
                </c:pt>
                <c:pt idx="848">
                  <c:v>3.2349839159433031</c:v>
                </c:pt>
                <c:pt idx="849">
                  <c:v>3.2380677298424416</c:v>
                </c:pt>
                <c:pt idx="850">
                  <c:v>3.2367476381105007</c:v>
                </c:pt>
                <c:pt idx="851">
                  <c:v>3.2386061240686104</c:v>
                </c:pt>
                <c:pt idx="852">
                  <c:v>3.2365204635852933</c:v>
                </c:pt>
                <c:pt idx="853">
                  <c:v>3.2368678281145549</c:v>
                </c:pt>
                <c:pt idx="854">
                  <c:v>3.2382996193236977</c:v>
                </c:pt>
                <c:pt idx="855">
                  <c:v>3.2418138705697856</c:v>
                </c:pt>
                <c:pt idx="856">
                  <c:v>3.2409103870068066</c:v>
                </c:pt>
                <c:pt idx="857">
                  <c:v>3.240006924806039</c:v>
                </c:pt>
                <c:pt idx="858">
                  <c:v>3.2420746579573461</c:v>
                </c:pt>
                <c:pt idx="859">
                  <c:v>3.2381709228566251</c:v>
                </c:pt>
                <c:pt idx="860">
                  <c:v>3.2375380974362997</c:v>
                </c:pt>
                <c:pt idx="861">
                  <c:v>3.2340448464992733</c:v>
                </c:pt>
                <c:pt idx="862">
                  <c:v>3.2330301238325774</c:v>
                </c:pt>
                <c:pt idx="863">
                  <c:v>3.2282219332537352</c:v>
                </c:pt>
                <c:pt idx="864">
                  <c:v>3.2270971761909095</c:v>
                </c:pt>
                <c:pt idx="865">
                  <c:v>3.2239785756237325</c:v>
                </c:pt>
                <c:pt idx="866">
                  <c:v>3.222581992895357</c:v>
                </c:pt>
                <c:pt idx="867">
                  <c:v>3.2222586394318569</c:v>
                </c:pt>
                <c:pt idx="868">
                  <c:v>3.2238640727164238</c:v>
                </c:pt>
                <c:pt idx="869">
                  <c:v>3.222536759747527</c:v>
                </c:pt>
                <c:pt idx="870">
                  <c:v>3.2198835534882164</c:v>
                </c:pt>
                <c:pt idx="871">
                  <c:v>3.2176830035095918</c:v>
                </c:pt>
                <c:pt idx="872">
                  <c:v>3.2186494289771872</c:v>
                </c:pt>
                <c:pt idx="873">
                  <c:v>3.2167396311897392</c:v>
                </c:pt>
                <c:pt idx="874">
                  <c:v>3.2170912468682218</c:v>
                </c:pt>
                <c:pt idx="875">
                  <c:v>3.2134714877274746</c:v>
                </c:pt>
                <c:pt idx="876">
                  <c:v>3.2098718472598193</c:v>
                </c:pt>
                <c:pt idx="877">
                  <c:v>3.2126939782383488</c:v>
                </c:pt>
                <c:pt idx="878">
                  <c:v>3.2152845127502587</c:v>
                </c:pt>
                <c:pt idx="879">
                  <c:v>3.2172066351713511</c:v>
                </c:pt>
                <c:pt idx="880">
                  <c:v>3.2139797116506088</c:v>
                </c:pt>
                <c:pt idx="881">
                  <c:v>3.2082234579102078</c:v>
                </c:pt>
                <c:pt idx="882">
                  <c:v>3.2064816807724128</c:v>
                </c:pt>
                <c:pt idx="883">
                  <c:v>3.203532237201216</c:v>
                </c:pt>
                <c:pt idx="884">
                  <c:v>3.2046439255236692</c:v>
                </c:pt>
                <c:pt idx="885">
                  <c:v>3.2060270288793618</c:v>
                </c:pt>
                <c:pt idx="886">
                  <c:v>3.2071785115695093</c:v>
                </c:pt>
                <c:pt idx="887">
                  <c:v>3.2035084947037831</c:v>
                </c:pt>
                <c:pt idx="888">
                  <c:v>3.2026645521582395</c:v>
                </c:pt>
                <c:pt idx="889">
                  <c:v>3.2020258304673916</c:v>
                </c:pt>
                <c:pt idx="890">
                  <c:v>3.195571592322267</c:v>
                </c:pt>
                <c:pt idx="891">
                  <c:v>3.1946865480676934</c:v>
                </c:pt>
                <c:pt idx="892">
                  <c:v>3.1914632890684516</c:v>
                </c:pt>
                <c:pt idx="893">
                  <c:v>3.1856354164810909</c:v>
                </c:pt>
                <c:pt idx="894">
                  <c:v>3.1865249975644474</c:v>
                </c:pt>
                <c:pt idx="895">
                  <c:v>3.1873135993137112</c:v>
                </c:pt>
                <c:pt idx="896">
                  <c:v>3.1850504716157957</c:v>
                </c:pt>
                <c:pt idx="897">
                  <c:v>3.1839758653677563</c:v>
                </c:pt>
                <c:pt idx="898">
                  <c:v>3.1838178082934974</c:v>
                </c:pt>
                <c:pt idx="899">
                  <c:v>3.1841468062621061</c:v>
                </c:pt>
                <c:pt idx="900">
                  <c:v>3.1842551450199608</c:v>
                </c:pt>
                <c:pt idx="901">
                  <c:v>3.1866290854168255</c:v>
                </c:pt>
                <c:pt idx="902">
                  <c:v>3.1869076971661343</c:v>
                </c:pt>
                <c:pt idx="903">
                  <c:v>3.1847591606638161</c:v>
                </c:pt>
                <c:pt idx="904">
                  <c:v>3.1812892730158637</c:v>
                </c:pt>
                <c:pt idx="905">
                  <c:v>3.1819319632586485</c:v>
                </c:pt>
                <c:pt idx="906">
                  <c:v>3.1803643864659534</c:v>
                </c:pt>
                <c:pt idx="907">
                  <c:v>3.1841837439269511</c:v>
                </c:pt>
                <c:pt idx="908">
                  <c:v>3.1849069055051586</c:v>
                </c:pt>
                <c:pt idx="909">
                  <c:v>3.186774094944667</c:v>
                </c:pt>
                <c:pt idx="910">
                  <c:v>3.1829360424299011</c:v>
                </c:pt>
                <c:pt idx="911">
                  <c:v>3.1828083009468173</c:v>
                </c:pt>
                <c:pt idx="912">
                  <c:v>3.1816323054736131</c:v>
                </c:pt>
                <c:pt idx="913">
                  <c:v>3.1812952526152003</c:v>
                </c:pt>
                <c:pt idx="914">
                  <c:v>3.1798027727691078</c:v>
                </c:pt>
                <c:pt idx="915">
                  <c:v>3.1799555456518647</c:v>
                </c:pt>
                <c:pt idx="916">
                  <c:v>3.1743136245495407</c:v>
                </c:pt>
                <c:pt idx="917">
                  <c:v>3.1706057801029601</c:v>
                </c:pt>
                <c:pt idx="918">
                  <c:v>3.1698826265155731</c:v>
                </c:pt>
                <c:pt idx="919">
                  <c:v>3.1689790850950885</c:v>
                </c:pt>
                <c:pt idx="920">
                  <c:v>3.1731201684597181</c:v>
                </c:pt>
                <c:pt idx="921">
                  <c:v>3.1750526402938704</c:v>
                </c:pt>
                <c:pt idx="922">
                  <c:v>3.1786808764118177</c:v>
                </c:pt>
                <c:pt idx="923">
                  <c:v>3.1773046461485137</c:v>
                </c:pt>
                <c:pt idx="924">
                  <c:v>3.1814709992449934</c:v>
                </c:pt>
                <c:pt idx="925">
                  <c:v>3.1830285093437851</c:v>
                </c:pt>
                <c:pt idx="926">
                  <c:v>3.1874155164605327</c:v>
                </c:pt>
                <c:pt idx="927">
                  <c:v>3.1907732527724875</c:v>
                </c:pt>
                <c:pt idx="928">
                  <c:v>3.1902857693366968</c:v>
                </c:pt>
                <c:pt idx="929">
                  <c:v>3.1925909195542772</c:v>
                </c:pt>
                <c:pt idx="930">
                  <c:v>3.1929685856721335</c:v>
                </c:pt>
                <c:pt idx="931">
                  <c:v>3.1938586412425138</c:v>
                </c:pt>
                <c:pt idx="932">
                  <c:v>3.2005016314506065</c:v>
                </c:pt>
                <c:pt idx="933">
                  <c:v>3.2007100541750333</c:v>
                </c:pt>
                <c:pt idx="934">
                  <c:v>3.200610393641</c:v>
                </c:pt>
                <c:pt idx="935">
                  <c:v>3.2041227591780626</c:v>
                </c:pt>
                <c:pt idx="936">
                  <c:v>3.2030674059888042</c:v>
                </c:pt>
                <c:pt idx="937">
                  <c:v>3.2042567008375045</c:v>
                </c:pt>
                <c:pt idx="938">
                  <c:v>3.2042327762510467</c:v>
                </c:pt>
                <c:pt idx="939">
                  <c:v>3.2069136468235229</c:v>
                </c:pt>
                <c:pt idx="940">
                  <c:v>3.2072411697481584</c:v>
                </c:pt>
                <c:pt idx="941">
                  <c:v>3.2126500731210399</c:v>
                </c:pt>
                <c:pt idx="942">
                  <c:v>3.2188164795443299</c:v>
                </c:pt>
                <c:pt idx="943">
                  <c:v>3.2197464370010493</c:v>
                </c:pt>
                <c:pt idx="944">
                  <c:v>3.2209019367228393</c:v>
                </c:pt>
                <c:pt idx="945">
                  <c:v>3.221346360386633</c:v>
                </c:pt>
                <c:pt idx="946">
                  <c:v>3.2186036640050588</c:v>
                </c:pt>
                <c:pt idx="947">
                  <c:v>3.2231609699101682</c:v>
                </c:pt>
                <c:pt idx="948">
                  <c:v>3.232431131354133</c:v>
                </c:pt>
                <c:pt idx="949">
                  <c:v>3.2352482321412026</c:v>
                </c:pt>
                <c:pt idx="950">
                  <c:v>3.2364034336042096</c:v>
                </c:pt>
                <c:pt idx="951">
                  <c:v>3.2395826382335144</c:v>
                </c:pt>
                <c:pt idx="952">
                  <c:v>3.237994047464781</c:v>
                </c:pt>
                <c:pt idx="953">
                  <c:v>3.2393715746393354</c:v>
                </c:pt>
                <c:pt idx="954">
                  <c:v>3.2398266524669452</c:v>
                </c:pt>
                <c:pt idx="955">
                  <c:v>3.2373735633009346</c:v>
                </c:pt>
                <c:pt idx="956">
                  <c:v>3.2375500095604366</c:v>
                </c:pt>
                <c:pt idx="957">
                  <c:v>3.2444092460373213</c:v>
                </c:pt>
                <c:pt idx="958">
                  <c:v>3.2416136102119708</c:v>
                </c:pt>
                <c:pt idx="959">
                  <c:v>3.2400718868184413</c:v>
                </c:pt>
                <c:pt idx="960">
                  <c:v>3.2416585237197069</c:v>
                </c:pt>
                <c:pt idx="961">
                  <c:v>3.2510186555664404</c:v>
                </c:pt>
                <c:pt idx="962">
                  <c:v>3.2567262854590808</c:v>
                </c:pt>
                <c:pt idx="963">
                  <c:v>3.2694887392453893</c:v>
                </c:pt>
                <c:pt idx="964">
                  <c:v>3.2748531293427732</c:v>
                </c:pt>
                <c:pt idx="965">
                  <c:v>3.2770078684079635</c:v>
                </c:pt>
                <c:pt idx="966">
                  <c:v>3.2855901357615949</c:v>
                </c:pt>
                <c:pt idx="967">
                  <c:v>3.2795806739886757</c:v>
                </c:pt>
                <c:pt idx="968">
                  <c:v>3.2795806739886757</c:v>
                </c:pt>
                <c:pt idx="969">
                  <c:v>3.2792972356064638</c:v>
                </c:pt>
                <c:pt idx="970">
                  <c:v>3.275477967079496</c:v>
                </c:pt>
                <c:pt idx="971">
                  <c:v>3.2756535349753904</c:v>
                </c:pt>
                <c:pt idx="972">
                  <c:v>3.2768242967695187</c:v>
                </c:pt>
                <c:pt idx="973">
                  <c:v>3.2769268493102572</c:v>
                </c:pt>
                <c:pt idx="999">
                  <c:v>2.9536065017746296</c:v>
                </c:pt>
                <c:pt idx="1000">
                  <c:v>2.9665931549097877</c:v>
                </c:pt>
                <c:pt idx="1001">
                  <c:v>2.9883936973565142</c:v>
                </c:pt>
                <c:pt idx="1002">
                  <c:v>3.0310937942485907</c:v>
                </c:pt>
                <c:pt idx="1003">
                  <c:v>2.9883936973565142</c:v>
                </c:pt>
                <c:pt idx="1004">
                  <c:v>2.9665931549097877</c:v>
                </c:pt>
                <c:pt idx="1005">
                  <c:v>2.9536065017746296</c:v>
                </c:pt>
                <c:pt idx="1006">
                  <c:v>2.9012056732171914</c:v>
                </c:pt>
                <c:pt idx="1007">
                  <c:v>2.8427967651368817</c:v>
                </c:pt>
                <c:pt idx="1008">
                  <c:v>2.8063969955401262</c:v>
                </c:pt>
                <c:pt idx="1009">
                  <c:v>2.6276005157415057</c:v>
                </c:pt>
                <c:pt idx="1010">
                  <c:v>2.6448995010359795</c:v>
                </c:pt>
                <c:pt idx="1011">
                  <c:v>2.5887015914850053</c:v>
                </c:pt>
                <c:pt idx="1012">
                  <c:v>2.4593993621820118</c:v>
                </c:pt>
                <c:pt idx="1013">
                  <c:v>2.4062984817501274</c:v>
                </c:pt>
                <c:pt idx="1014">
                  <c:v>2.3211003723190515</c:v>
                </c:pt>
                <c:pt idx="1015">
                  <c:v>2.2584996810910525</c:v>
                </c:pt>
                <c:pt idx="1016">
                  <c:v>2.229898919678817</c:v>
                </c:pt>
                <c:pt idx="1017">
                  <c:v>2.1109003082237905</c:v>
                </c:pt>
                <c:pt idx="1018">
                  <c:v>2.092501445004018</c:v>
                </c:pt>
                <c:pt idx="1019">
                  <c:v>2.0607014373745187</c:v>
                </c:pt>
                <c:pt idx="1020">
                  <c:v>2.0617985107382992</c:v>
                </c:pt>
                <c:pt idx="1021">
                  <c:v>2.0095994903531391</c:v>
                </c:pt>
                <c:pt idx="1022">
                  <c:v>1.9433033493041876</c:v>
                </c:pt>
                <c:pt idx="1023">
                  <c:v>1.9199999008123996</c:v>
                </c:pt>
                <c:pt idx="1024">
                  <c:v>1.8714023620559599</c:v>
                </c:pt>
                <c:pt idx="1025">
                  <c:v>1.8240973297142773</c:v>
                </c:pt>
                <c:pt idx="1026">
                  <c:v>1.8043998962384649</c:v>
                </c:pt>
                <c:pt idx="1027">
                  <c:v>1.7748031562805409</c:v>
                </c:pt>
                <c:pt idx="1028">
                  <c:v>1.7409000396728516</c:v>
                </c:pt>
                <c:pt idx="1029">
                  <c:v>1.7356011596712051</c:v>
                </c:pt>
                <c:pt idx="1030">
                  <c:v>1.6722990554771968</c:v>
                </c:pt>
                <c:pt idx="1031">
                  <c:v>1.6436999794022995</c:v>
                </c:pt>
                <c:pt idx="1032">
                  <c:v>1.6031037361099152</c:v>
                </c:pt>
                <c:pt idx="1033">
                  <c:v>1.5715999732929049</c:v>
                </c:pt>
                <c:pt idx="1034">
                  <c:v>1.5400030738819623</c:v>
                </c:pt>
                <c:pt idx="1035">
                  <c:v>1.5002972564689117</c:v>
                </c:pt>
                <c:pt idx="1036">
                  <c:v>1.48310007629334</c:v>
                </c:pt>
                <c:pt idx="1037">
                  <c:v>1.4523018005347694</c:v>
                </c:pt>
                <c:pt idx="1038">
                  <c:v>1.4056999374370207</c:v>
                </c:pt>
                <c:pt idx="1039">
                  <c:v>1.3906033821112942</c:v>
                </c:pt>
                <c:pt idx="1040">
                  <c:v>1.3648963752712007</c:v>
                </c:pt>
                <c:pt idx="1041">
                  <c:v>1.3332999076810665</c:v>
                </c:pt>
                <c:pt idx="1042">
                  <c:v>1.2895021697986522</c:v>
                </c:pt>
                <c:pt idx="1043">
                  <c:v>1.2542000015237136</c:v>
                </c:pt>
                <c:pt idx="1044">
                  <c:v>1.2330032592799398</c:v>
                </c:pt>
                <c:pt idx="1045">
                  <c:v>1.2090968833872466</c:v>
                </c:pt>
                <c:pt idx="1046">
                  <c:v>1.186500201409217</c:v>
                </c:pt>
                <c:pt idx="1047">
                  <c:v>1.1604027740468155</c:v>
                </c:pt>
                <c:pt idx="1048">
                  <c:v>1.145300228119595</c:v>
                </c:pt>
                <c:pt idx="1049">
                  <c:v>1.1148021461485769</c:v>
                </c:pt>
                <c:pt idx="1050">
                  <c:v>1.1007975181564689</c:v>
                </c:pt>
                <c:pt idx="1051">
                  <c:v>1.0841002326924354</c:v>
                </c:pt>
                <c:pt idx="1052">
                  <c:v>1.0688027114811121</c:v>
                </c:pt>
                <c:pt idx="1053">
                  <c:v>1.0564000236481661</c:v>
                </c:pt>
                <c:pt idx="1054">
                  <c:v>1.0420026596038952</c:v>
                </c:pt>
                <c:pt idx="1055">
                  <c:v>1.0231973281843239</c:v>
                </c:pt>
                <c:pt idx="1056">
                  <c:v>0.99559991607384291</c:v>
                </c:pt>
                <c:pt idx="1057">
                  <c:v>0.97180189438222442</c:v>
                </c:pt>
                <c:pt idx="1058">
                  <c:v>0.94519986800878542</c:v>
                </c:pt>
                <c:pt idx="1059">
                  <c:v>0.91670207901188405</c:v>
                </c:pt>
                <c:pt idx="1060">
                  <c:v>0.89549773177714087</c:v>
                </c:pt>
                <c:pt idx="1061">
                  <c:v>0.87840018692077138</c:v>
                </c:pt>
                <c:pt idx="1062">
                  <c:v>0.85430198440735694</c:v>
                </c:pt>
                <c:pt idx="1063">
                  <c:v>0.82929996108578052</c:v>
                </c:pt>
                <c:pt idx="1064">
                  <c:v>0.80480250396794872</c:v>
                </c:pt>
                <c:pt idx="1065">
                  <c:v>0.78609794540534494</c:v>
                </c:pt>
                <c:pt idx="1066">
                  <c:v>0.768400065608148</c:v>
                </c:pt>
                <c:pt idx="1067">
                  <c:v>0.75370211334666237</c:v>
                </c:pt>
                <c:pt idx="1068">
                  <c:v>0.73730001449439442</c:v>
                </c:pt>
                <c:pt idx="1069">
                  <c:v>0.72210220107808709</c:v>
                </c:pt>
                <c:pt idx="1070">
                  <c:v>0.70389785079896683</c:v>
                </c:pt>
                <c:pt idx="1071">
                  <c:v>0.68049992599117104</c:v>
                </c:pt>
                <c:pt idx="1072">
                  <c:v>0.66210212784062605</c:v>
                </c:pt>
                <c:pt idx="1073">
                  <c:v>0.64360010757081909</c:v>
                </c:pt>
                <c:pt idx="1074">
                  <c:v>0.62710190506186336</c:v>
                </c:pt>
                <c:pt idx="1075">
                  <c:v>0.60629818268353119</c:v>
                </c:pt>
                <c:pt idx="1076">
                  <c:v>0.59440016707958421</c:v>
                </c:pt>
                <c:pt idx="1077">
                  <c:v>0.58270182876731269</c:v>
                </c:pt>
                <c:pt idx="1078">
                  <c:v>0.57029980544757564</c:v>
                </c:pt>
                <c:pt idx="1079">
                  <c:v>0.56180180206865771</c:v>
                </c:pt>
                <c:pt idx="1080">
                  <c:v>0.54609857482864754</c:v>
                </c:pt>
                <c:pt idx="1081">
                  <c:v>0.53099991683848202</c:v>
                </c:pt>
                <c:pt idx="1082">
                  <c:v>0.52150212478591129</c:v>
                </c:pt>
                <c:pt idx="1083">
                  <c:v>0.51280023727304069</c:v>
                </c:pt>
                <c:pt idx="1084">
                  <c:v>0.49960169983387459</c:v>
                </c:pt>
                <c:pt idx="1085">
                  <c:v>0.48429826126084663</c:v>
                </c:pt>
                <c:pt idx="1086">
                  <c:v>0.47189985351724317</c:v>
                </c:pt>
                <c:pt idx="1087">
                  <c:v>0.4594021247830824</c:v>
                </c:pt>
                <c:pt idx="1088">
                  <c:v>0.44640003509266535</c:v>
                </c:pt>
                <c:pt idx="1089">
                  <c:v>0.4439020889258245</c:v>
                </c:pt>
                <c:pt idx="1090">
                  <c:v>0.44109788665809901</c:v>
                </c:pt>
                <c:pt idx="1091">
                  <c:v>0.43269987716485048</c:v>
                </c:pt>
                <c:pt idx="1092">
                  <c:v>0.42310159912449308</c:v>
                </c:pt>
                <c:pt idx="1093">
                  <c:v>0.40769980544428108</c:v>
                </c:pt>
                <c:pt idx="1094">
                  <c:v>0.39870154876552988</c:v>
                </c:pt>
                <c:pt idx="1095">
                  <c:v>0.38639818877709331</c:v>
                </c:pt>
                <c:pt idx="1096">
                  <c:v>0.37589986876992043</c:v>
                </c:pt>
                <c:pt idx="1097">
                  <c:v>0.36370134658500319</c:v>
                </c:pt>
                <c:pt idx="1098">
                  <c:v>0.35090023803059012</c:v>
                </c:pt>
                <c:pt idx="1099">
                  <c:v>0.3403017761229421</c:v>
                </c:pt>
                <c:pt idx="1100">
                  <c:v>0.33109827117732493</c:v>
                </c:pt>
                <c:pt idx="1101">
                  <c:v>0.31980008697428275</c:v>
                </c:pt>
                <c:pt idx="1102">
                  <c:v>0.31010134734970052</c:v>
                </c:pt>
                <c:pt idx="1103">
                  <c:v>0.29439976500725606</c:v>
                </c:pt>
                <c:pt idx="1104">
                  <c:v>0.2793013725313358</c:v>
                </c:pt>
                <c:pt idx="1105">
                  <c:v>0.26699855880724499</c:v>
                </c:pt>
                <c:pt idx="1106">
                  <c:v>0.25739990997681161</c:v>
                </c:pt>
                <c:pt idx="1107">
                  <c:v>0.24670152358885389</c:v>
                </c:pt>
                <c:pt idx="1108">
                  <c:v>0.2376001312295557</c:v>
                </c:pt>
                <c:pt idx="1109">
                  <c:v>0.23010146713204449</c:v>
                </c:pt>
                <c:pt idx="1110">
                  <c:v>0.21979873199597932</c:v>
                </c:pt>
                <c:pt idx="1111">
                  <c:v>0.20260023116861703</c:v>
                </c:pt>
                <c:pt idx="1112">
                  <c:v>0.1922015701275086</c:v>
                </c:pt>
                <c:pt idx="1113">
                  <c:v>0.18229985504149226</c:v>
                </c:pt>
                <c:pt idx="1114">
                  <c:v>0.17400119704689132</c:v>
                </c:pt>
                <c:pt idx="1115">
                  <c:v>0.16289853133639554</c:v>
                </c:pt>
                <c:pt idx="1116">
                  <c:v>0.15570001830928959</c:v>
                </c:pt>
                <c:pt idx="1117">
                  <c:v>0.14800129699870013</c:v>
                </c:pt>
                <c:pt idx="1118">
                  <c:v>0.13420000152837019</c:v>
                </c:pt>
                <c:pt idx="1119">
                  <c:v>0.12400149460154353</c:v>
                </c:pt>
                <c:pt idx="1120">
                  <c:v>0.11749875335226534</c:v>
                </c:pt>
                <c:pt idx="1121">
                  <c:v>0.10940017395478208</c:v>
                </c:pt>
                <c:pt idx="1122">
                  <c:v>9.9201464843645226E-2</c:v>
                </c:pt>
                <c:pt idx="1123">
                  <c:v>8.9499888606951572E-2</c:v>
                </c:pt>
                <c:pt idx="1124">
                  <c:v>8.1601445010164753E-2</c:v>
                </c:pt>
                <c:pt idx="1125">
                  <c:v>7.3698571017303038E-2</c:v>
                </c:pt>
                <c:pt idx="1126">
                  <c:v>6.6699922179395799E-2</c:v>
                </c:pt>
                <c:pt idx="1127">
                  <c:v>6.0401342772820499E-2</c:v>
                </c:pt>
                <c:pt idx="1128">
                  <c:v>5.1399905394646339E-2</c:v>
                </c:pt>
                <c:pt idx="1129">
                  <c:v>4.210132598382188E-2</c:v>
                </c:pt>
                <c:pt idx="1130">
                  <c:v>3.6998796080297325E-2</c:v>
                </c:pt>
                <c:pt idx="1131">
                  <c:v>3.0500011445838027E-2</c:v>
                </c:pt>
                <c:pt idx="1132">
                  <c:v>2.2801293183874805E-2</c:v>
                </c:pt>
                <c:pt idx="1133">
                  <c:v>1.7600054932700004E-2</c:v>
                </c:pt>
                <c:pt idx="1134">
                  <c:v>1.6001593015971594E-2</c:v>
                </c:pt>
                <c:pt idx="1135">
                  <c:v>1.2598091125255451E-2</c:v>
                </c:pt>
                <c:pt idx="1136">
                  <c:v>8.0001335154520348E-3</c:v>
                </c:pt>
                <c:pt idx="1137">
                  <c:v>3.0156326101860031E-4</c:v>
                </c:pt>
                <c:pt idx="1138">
                  <c:v>-5.1998077397001907E-3</c:v>
                </c:pt>
                <c:pt idx="1139">
                  <c:v>-9.5984565778053366E-3</c:v>
                </c:pt>
                <c:pt idx="1140">
                  <c:v>-1.0501475531782489E-2</c:v>
                </c:pt>
                <c:pt idx="1141">
                  <c:v>-1.269999161013402E-2</c:v>
                </c:pt>
                <c:pt idx="1142">
                  <c:v>-1.7699102019832935E-2</c:v>
                </c:pt>
                <c:pt idx="1143">
                  <c:v>-2.6200113679806236E-2</c:v>
                </c:pt>
                <c:pt idx="1144">
                  <c:v>-3.219853897462599E-2</c:v>
                </c:pt>
                <c:pt idx="1145">
                  <c:v>-3.7701271052355878E-2</c:v>
                </c:pt>
                <c:pt idx="1146">
                  <c:v>-4.6200043485441711E-2</c:v>
                </c:pt>
                <c:pt idx="1147">
                  <c:v>-5.2898957823344972E-2</c:v>
                </c:pt>
                <c:pt idx="1148">
                  <c:v>-5.7500186914694495E-2</c:v>
                </c:pt>
                <c:pt idx="1149">
                  <c:v>-6.2699098205484916E-2</c:v>
                </c:pt>
                <c:pt idx="1150">
                  <c:v>-7.1800855257606599E-2</c:v>
                </c:pt>
                <c:pt idx="1151">
                  <c:v>-7.8299899294506758E-2</c:v>
                </c:pt>
                <c:pt idx="1152">
                  <c:v>-8.4498596188495867E-2</c:v>
                </c:pt>
                <c:pt idx="1153">
                  <c:v>-8.5700163268484175E-2</c:v>
                </c:pt>
                <c:pt idx="1154">
                  <c:v>-8.9098938755341806E-2</c:v>
                </c:pt>
                <c:pt idx="1155">
                  <c:v>-9.6001055142551195E-2</c:v>
                </c:pt>
                <c:pt idx="1156">
                  <c:v>-9.7100117498484906E-2</c:v>
                </c:pt>
                <c:pt idx="1157">
                  <c:v>-9.2198440550419036E-2</c:v>
                </c:pt>
                <c:pt idx="1158">
                  <c:v>-9.3100019839766901E-2</c:v>
                </c:pt>
                <c:pt idx="1159">
                  <c:v>-9.6898864743707236E-2</c:v>
                </c:pt>
                <c:pt idx="1160">
                  <c:v>-0.10050097503699362</c:v>
                </c:pt>
                <c:pt idx="1161">
                  <c:v>-0.10010017013701145</c:v>
                </c:pt>
                <c:pt idx="1162">
                  <c:v>-0.10219901199889136</c:v>
                </c:pt>
                <c:pt idx="1163">
                  <c:v>-0.10449983062426327</c:v>
                </c:pt>
                <c:pt idx="1164">
                  <c:v>-0.1048988174443366</c:v>
                </c:pt>
                <c:pt idx="1165">
                  <c:v>-0.11170085220510373</c:v>
                </c:pt>
                <c:pt idx="1166">
                  <c:v>-0.1169998268087511</c:v>
                </c:pt>
                <c:pt idx="1167">
                  <c:v>-0.1260987258865498</c:v>
                </c:pt>
                <c:pt idx="1168">
                  <c:v>-0.12980008468730375</c:v>
                </c:pt>
                <c:pt idx="1169">
                  <c:v>-0.13859884491103003</c:v>
                </c:pt>
                <c:pt idx="1170">
                  <c:v>-0.14420115737448214</c:v>
                </c:pt>
                <c:pt idx="1171">
                  <c:v>-0.14829992676095571</c:v>
                </c:pt>
                <c:pt idx="1172">
                  <c:v>-0.14789897995069623</c:v>
                </c:pt>
                <c:pt idx="1173">
                  <c:v>-0.15209993133612443</c:v>
                </c:pt>
                <c:pt idx="1174">
                  <c:v>-0.15589890594856115</c:v>
                </c:pt>
                <c:pt idx="1175">
                  <c:v>-0.16340106735151494</c:v>
                </c:pt>
                <c:pt idx="1176">
                  <c:v>-0.16550004806049401</c:v>
                </c:pt>
                <c:pt idx="1177">
                  <c:v>-0.16739855194464326</c:v>
                </c:pt>
                <c:pt idx="1178">
                  <c:v>-0.1702998504624702</c:v>
                </c:pt>
                <c:pt idx="1179">
                  <c:v>-0.17529883117822465</c:v>
                </c:pt>
                <c:pt idx="1180">
                  <c:v>-0.17840094146959018</c:v>
                </c:pt>
                <c:pt idx="1181">
                  <c:v>-0.18459984359651571</c:v>
                </c:pt>
                <c:pt idx="1182">
                  <c:v>-0.19029902344482252</c:v>
                </c:pt>
                <c:pt idx="1183">
                  <c:v>-0.19669976653676713</c:v>
                </c:pt>
                <c:pt idx="1184">
                  <c:v>-0.19819888305937639</c:v>
                </c:pt>
                <c:pt idx="1185">
                  <c:v>-0.19970113220188068</c:v>
                </c:pt>
                <c:pt idx="1186">
                  <c:v>-0.20420016708521871</c:v>
                </c:pt>
                <c:pt idx="1187">
                  <c:v>-0.20329907837003702</c:v>
                </c:pt>
                <c:pt idx="1188">
                  <c:v>-0.20689988174126484</c:v>
                </c:pt>
                <c:pt idx="1189">
                  <c:v>-0.20969912185682915</c:v>
                </c:pt>
                <c:pt idx="1190">
                  <c:v>-0.21450102081143996</c:v>
                </c:pt>
                <c:pt idx="1191">
                  <c:v>-0.21510007400502218</c:v>
                </c:pt>
                <c:pt idx="1192">
                  <c:v>-0.22299883727828274</c:v>
                </c:pt>
                <c:pt idx="1193">
                  <c:v>-0.22519978867057944</c:v>
                </c:pt>
                <c:pt idx="1194">
                  <c:v>-0.22789897156326333</c:v>
                </c:pt>
                <c:pt idx="1195">
                  <c:v>-0.23200100021495018</c:v>
                </c:pt>
                <c:pt idx="1196">
                  <c:v>-0.23789995651895879</c:v>
                </c:pt>
                <c:pt idx="1197">
                  <c:v>-0.23809913635341218</c:v>
                </c:pt>
                <c:pt idx="1198">
                  <c:v>-0.24429987945768517</c:v>
                </c:pt>
                <c:pt idx="1199">
                  <c:v>-0.24749891128158197</c:v>
                </c:pt>
                <c:pt idx="1200">
                  <c:v>-0.25190107574599097</c:v>
                </c:pt>
                <c:pt idx="1201">
                  <c:v>-0.25979976653616177</c:v>
                </c:pt>
                <c:pt idx="1202">
                  <c:v>-0.2646988075284753</c:v>
                </c:pt>
                <c:pt idx="1203">
                  <c:v>-0.26970022659224924</c:v>
                </c:pt>
                <c:pt idx="1204">
                  <c:v>-0.26899872742069419</c:v>
                </c:pt>
                <c:pt idx="1205">
                  <c:v>-0.26700124816852622</c:v>
                </c:pt>
                <c:pt idx="1206">
                  <c:v>-0.26879987869324395</c:v>
                </c:pt>
                <c:pt idx="1207">
                  <c:v>-0.27409884414373664</c:v>
                </c:pt>
                <c:pt idx="1208">
                  <c:v>-0.27990012435475364</c:v>
                </c:pt>
                <c:pt idx="1209">
                  <c:v>-0.28339916534605436</c:v>
                </c:pt>
                <c:pt idx="1210">
                  <c:v>-0.28700078658584971</c:v>
                </c:pt>
                <c:pt idx="1211">
                  <c:v>-0.29409981231583515</c:v>
                </c:pt>
                <c:pt idx="1212">
                  <c:v>-0.29699880790576572</c:v>
                </c:pt>
                <c:pt idx="1213">
                  <c:v>-0.296799997711787</c:v>
                </c:pt>
                <c:pt idx="1214">
                  <c:v>-0.29829890288965544</c:v>
                </c:pt>
                <c:pt idx="1215">
                  <c:v>-0.3006010372118908</c:v>
                </c:pt>
                <c:pt idx="1216">
                  <c:v>-0.30370000266702846</c:v>
                </c:pt>
                <c:pt idx="1217">
                  <c:v>-0.30899930001032772</c:v>
                </c:pt>
                <c:pt idx="1218">
                  <c:v>-0.31490002480131807</c:v>
                </c:pt>
                <c:pt idx="1219">
                  <c:v>-0.3190990444199997</c:v>
                </c:pt>
                <c:pt idx="1220">
                  <c:v>-0.32320096741023008</c:v>
                </c:pt>
                <c:pt idx="1221">
                  <c:v>-0.32790002326510148</c:v>
                </c:pt>
                <c:pt idx="1222">
                  <c:v>-0.33489944114262471</c:v>
                </c:pt>
                <c:pt idx="1223">
                  <c:v>-0.34149991836602567</c:v>
                </c:pt>
                <c:pt idx="1224">
                  <c:v>-0.3437990768434247</c:v>
                </c:pt>
                <c:pt idx="1225">
                  <c:v>-0.34670083084347425</c:v>
                </c:pt>
                <c:pt idx="1226">
                  <c:v>-0.34680006484995829</c:v>
                </c:pt>
                <c:pt idx="1227">
                  <c:v>-0.34719906654936494</c:v>
                </c:pt>
                <c:pt idx="1228">
                  <c:v>-0.35250011138850823</c:v>
                </c:pt>
                <c:pt idx="1229">
                  <c:v>-0.35329891090805177</c:v>
                </c:pt>
                <c:pt idx="1230">
                  <c:v>-0.35510107841400895</c:v>
                </c:pt>
                <c:pt idx="1231">
                  <c:v>-0.35400008010765305</c:v>
                </c:pt>
                <c:pt idx="1232">
                  <c:v>-0.35969923858647235</c:v>
                </c:pt>
                <c:pt idx="1233">
                  <c:v>-0.36460006600100314</c:v>
                </c:pt>
                <c:pt idx="1234">
                  <c:v>-0.3662991188102751</c:v>
                </c:pt>
                <c:pt idx="1235">
                  <c:v>-0.3675009754151688</c:v>
                </c:pt>
                <c:pt idx="1236">
                  <c:v>-0.36789991073601414</c:v>
                </c:pt>
                <c:pt idx="1237">
                  <c:v>-0.37219913559238194</c:v>
                </c:pt>
                <c:pt idx="1238">
                  <c:v>-0.37350000228616409</c:v>
                </c:pt>
                <c:pt idx="1239">
                  <c:v>-0.37669902496418217</c:v>
                </c:pt>
                <c:pt idx="1240">
                  <c:v>-0.37690091476542875</c:v>
                </c:pt>
                <c:pt idx="1241">
                  <c:v>-0.37679997978557367</c:v>
                </c:pt>
                <c:pt idx="1242">
                  <c:v>-0.37619911118235905</c:v>
                </c:pt>
                <c:pt idx="1243">
                  <c:v>-0.37590011063002748</c:v>
                </c:pt>
                <c:pt idx="1244">
                  <c:v>-0.37689914245856926</c:v>
                </c:pt>
                <c:pt idx="1245">
                  <c:v>-0.37740086631674785</c:v>
                </c:pt>
                <c:pt idx="1246">
                  <c:v>-0.37899989509605803</c:v>
                </c:pt>
                <c:pt idx="1247">
                  <c:v>-0.3820992618566379</c:v>
                </c:pt>
                <c:pt idx="1248">
                  <c:v>-0.38739991417241981</c:v>
                </c:pt>
                <c:pt idx="1249">
                  <c:v>-0.38859897614020156</c:v>
                </c:pt>
                <c:pt idx="1250">
                  <c:v>-0.38880094147316413</c:v>
                </c:pt>
                <c:pt idx="1251">
                  <c:v>-0.38730000038049184</c:v>
                </c:pt>
                <c:pt idx="1252">
                  <c:v>-0.39129928551119519</c:v>
                </c:pt>
                <c:pt idx="1253">
                  <c:v>-0.3917000041983556</c:v>
                </c:pt>
                <c:pt idx="1254">
                  <c:v>-0.39639915352017852</c:v>
                </c:pt>
                <c:pt idx="1255">
                  <c:v>-0.39960083198093344</c:v>
                </c:pt>
                <c:pt idx="1256">
                  <c:v>-0.40189992409432307</c:v>
                </c:pt>
                <c:pt idx="1257">
                  <c:v>-0.40199911880336003</c:v>
                </c:pt>
                <c:pt idx="1258">
                  <c:v>-0.40309991913090926</c:v>
                </c:pt>
                <c:pt idx="1259">
                  <c:v>-0.40349941864405992</c:v>
                </c:pt>
                <c:pt idx="1260">
                  <c:v>-0.40660065040719928</c:v>
                </c:pt>
                <c:pt idx="1261">
                  <c:v>-0.40680008965136949</c:v>
                </c:pt>
                <c:pt idx="1262">
                  <c:v>-0.40659945335937664</c:v>
                </c:pt>
                <c:pt idx="1263">
                  <c:v>-0.4113999637629604</c:v>
                </c:pt>
                <c:pt idx="1264">
                  <c:v>-0.41519942093145801</c:v>
                </c:pt>
                <c:pt idx="1265">
                  <c:v>-0.41770064964657649</c:v>
                </c:pt>
                <c:pt idx="1266">
                  <c:v>-0.42120010986400302</c:v>
                </c:pt>
                <c:pt idx="1267">
                  <c:v>-0.42079926528822398</c:v>
                </c:pt>
                <c:pt idx="1268">
                  <c:v>-0.42029992675816175</c:v>
                </c:pt>
                <c:pt idx="1269">
                  <c:v>-0.41729929962457391</c:v>
                </c:pt>
                <c:pt idx="1270">
                  <c:v>-0.41640070648281835</c:v>
                </c:pt>
                <c:pt idx="1271">
                  <c:v>-0.41720000076747965</c:v>
                </c:pt>
                <c:pt idx="1272">
                  <c:v>-0.41779909897013567</c:v>
                </c:pt>
                <c:pt idx="1273">
                  <c:v>-0.41700003814912634</c:v>
                </c:pt>
                <c:pt idx="1274">
                  <c:v>-0.4215992900863057</c:v>
                </c:pt>
                <c:pt idx="1275">
                  <c:v>-0.42260072097997181</c:v>
                </c:pt>
                <c:pt idx="1276">
                  <c:v>-0.42190001221024431</c:v>
                </c:pt>
                <c:pt idx="1277">
                  <c:v>-0.42359902572934516</c:v>
                </c:pt>
                <c:pt idx="1278">
                  <c:v>-0.42420091858366504</c:v>
                </c:pt>
                <c:pt idx="1279">
                  <c:v>-0.4285992439254187</c:v>
                </c:pt>
                <c:pt idx="1280">
                  <c:v>-0.42659925346379168</c:v>
                </c:pt>
                <c:pt idx="1281">
                  <c:v>-0.42649929314211477</c:v>
                </c:pt>
                <c:pt idx="1282">
                  <c:v>-0.4278992603358347</c:v>
                </c:pt>
                <c:pt idx="1283">
                  <c:v>-0.42610090866219252</c:v>
                </c:pt>
                <c:pt idx="1284">
                  <c:v>-0.42609921607800061</c:v>
                </c:pt>
                <c:pt idx="1285">
                  <c:v>-0.42789929199352628</c:v>
                </c:pt>
                <c:pt idx="1286">
                  <c:v>-0.42849909019423649</c:v>
                </c:pt>
                <c:pt idx="1287">
                  <c:v>-0.42609937438828638</c:v>
                </c:pt>
                <c:pt idx="1288">
                  <c:v>-0.4290004943832173</c:v>
                </c:pt>
                <c:pt idx="1289">
                  <c:v>-0.42649934197106631</c:v>
                </c:pt>
                <c:pt idx="1290">
                  <c:v>-0.42719920959643787</c:v>
                </c:pt>
                <c:pt idx="1291">
                  <c:v>-0.42599946060363436</c:v>
                </c:pt>
                <c:pt idx="1292">
                  <c:v>-0.43079925270285457</c:v>
                </c:pt>
                <c:pt idx="1293">
                  <c:v>-0.42770065955846803</c:v>
                </c:pt>
                <c:pt idx="1294">
                  <c:v>-0.42599916916515213</c:v>
                </c:pt>
                <c:pt idx="1295">
                  <c:v>-0.42579955902328948</c:v>
                </c:pt>
                <c:pt idx="1296">
                  <c:v>-0.43069938430562615</c:v>
                </c:pt>
                <c:pt idx="1297">
                  <c:v>-0.43249924583506072</c:v>
                </c:pt>
                <c:pt idx="1298">
                  <c:v>-0.42850075836759061</c:v>
                </c:pt>
                <c:pt idx="1299">
                  <c:v>-0.43029956665122882</c:v>
                </c:pt>
                <c:pt idx="1300">
                  <c:v>-0.43389932251011487</c:v>
                </c:pt>
                <c:pt idx="1301">
                  <c:v>-0.43449926262110239</c:v>
                </c:pt>
                <c:pt idx="1302">
                  <c:v>-0.43559916344383964</c:v>
                </c:pt>
                <c:pt idx="1303">
                  <c:v>-0.43380080566566903</c:v>
                </c:pt>
                <c:pt idx="1304">
                  <c:v>-0.43589968338346807</c:v>
                </c:pt>
                <c:pt idx="1305">
                  <c:v>-0.43919959908089368</c:v>
                </c:pt>
                <c:pt idx="1306">
                  <c:v>-0.44399918289127527</c:v>
                </c:pt>
                <c:pt idx="1307">
                  <c:v>-0.44249912299710559</c:v>
                </c:pt>
                <c:pt idx="1308">
                  <c:v>-0.44040083770960337</c:v>
                </c:pt>
                <c:pt idx="1309">
                  <c:v>-0.43929944687261013</c:v>
                </c:pt>
                <c:pt idx="1310">
                  <c:v>-0.44189934463793179</c:v>
                </c:pt>
                <c:pt idx="1311">
                  <c:v>-0.44569924545066897</c:v>
                </c:pt>
                <c:pt idx="1312">
                  <c:v>-0.44799959297233727</c:v>
                </c:pt>
                <c:pt idx="1313">
                  <c:v>-0.45120040512119886</c:v>
                </c:pt>
                <c:pt idx="1314">
                  <c:v>-0.45679962082067505</c:v>
                </c:pt>
                <c:pt idx="1315">
                  <c:v>-0.46209957580140326</c:v>
                </c:pt>
                <c:pt idx="1316">
                  <c:v>-0.46619953690242255</c:v>
                </c:pt>
                <c:pt idx="1317">
                  <c:v>-0.47069905434182147</c:v>
                </c:pt>
                <c:pt idx="1318">
                  <c:v>-0.46730101661523804</c:v>
                </c:pt>
                <c:pt idx="1319">
                  <c:v>-0.4703994808223797</c:v>
                </c:pt>
                <c:pt idx="1320">
                  <c:v>-0.47029920654313173</c:v>
                </c:pt>
                <c:pt idx="1321">
                  <c:v>-0.46759942436619895</c:v>
                </c:pt>
                <c:pt idx="1322">
                  <c:v>-0.46869932212575804</c:v>
                </c:pt>
                <c:pt idx="1323">
                  <c:v>-0.46520069580583367</c:v>
                </c:pt>
                <c:pt idx="1324">
                  <c:v>-0.46309926261892542</c:v>
                </c:pt>
                <c:pt idx="1325">
                  <c:v>-0.45989916953840293</c:v>
                </c:pt>
                <c:pt idx="1326">
                  <c:v>-0.45959934806887759</c:v>
                </c:pt>
                <c:pt idx="1327">
                  <c:v>-0.46049927902640775</c:v>
                </c:pt>
                <c:pt idx="1328">
                  <c:v>-0.46090078239649301</c:v>
                </c:pt>
                <c:pt idx="1329">
                  <c:v>-0.4637997867539525</c:v>
                </c:pt>
                <c:pt idx="1330">
                  <c:v>-0.47089969940134324</c:v>
                </c:pt>
                <c:pt idx="1331">
                  <c:v>-0.47589944916398963</c:v>
                </c:pt>
                <c:pt idx="1332">
                  <c:v>-0.47799951591878198</c:v>
                </c:pt>
                <c:pt idx="1333">
                  <c:v>-0.47670067215221934</c:v>
                </c:pt>
                <c:pt idx="1334">
                  <c:v>-0.47789941406517755</c:v>
                </c:pt>
                <c:pt idx="1335">
                  <c:v>-0.47689961662399583</c:v>
                </c:pt>
                <c:pt idx="1336">
                  <c:v>-0.4819991973854485</c:v>
                </c:pt>
                <c:pt idx="1337">
                  <c:v>-0.48079944229539251</c:v>
                </c:pt>
                <c:pt idx="1338">
                  <c:v>-0.48530049591499846</c:v>
                </c:pt>
                <c:pt idx="1339">
                  <c:v>-0.48599936752725625</c:v>
                </c:pt>
                <c:pt idx="1340">
                  <c:v>-0.48609926833887585</c:v>
                </c:pt>
                <c:pt idx="1341">
                  <c:v>-0.48779944382113172</c:v>
                </c:pt>
                <c:pt idx="1342">
                  <c:v>-0.49039937477209605</c:v>
                </c:pt>
                <c:pt idx="1343">
                  <c:v>-0.49080074234370841</c:v>
                </c:pt>
                <c:pt idx="1344">
                  <c:v>-0.49399914321838878</c:v>
                </c:pt>
                <c:pt idx="1345">
                  <c:v>-0.49409932174603455</c:v>
                </c:pt>
                <c:pt idx="1346">
                  <c:v>-0.49339921951468568</c:v>
                </c:pt>
                <c:pt idx="1347">
                  <c:v>-0.49329940108873416</c:v>
                </c:pt>
                <c:pt idx="1348">
                  <c:v>-0.49750062675593654</c:v>
                </c:pt>
                <c:pt idx="1349">
                  <c:v>-0.49599927215604112</c:v>
                </c:pt>
                <c:pt idx="1350">
                  <c:v>-0.49619941443961579</c:v>
                </c:pt>
                <c:pt idx="1351">
                  <c:v>-0.49869937858602498</c:v>
                </c:pt>
                <c:pt idx="1352">
                  <c:v>-0.50049944229249377</c:v>
                </c:pt>
                <c:pt idx="1353">
                  <c:v>-0.50110042648157105</c:v>
                </c:pt>
                <c:pt idx="1354">
                  <c:v>-0.50299944000289543</c:v>
                </c:pt>
                <c:pt idx="1355">
                  <c:v>-0.50389961242763093</c:v>
                </c:pt>
                <c:pt idx="1356">
                  <c:v>-0.50559909362345934</c:v>
                </c:pt>
                <c:pt idx="1357">
                  <c:v>-0.50019910621631425</c:v>
                </c:pt>
                <c:pt idx="1358">
                  <c:v>-0.49890078773023561</c:v>
                </c:pt>
                <c:pt idx="1359">
                  <c:v>-0.50389969253592426</c:v>
                </c:pt>
                <c:pt idx="1360">
                  <c:v>-0.50709940910746809</c:v>
                </c:pt>
                <c:pt idx="1361">
                  <c:v>-0.50829965095908847</c:v>
                </c:pt>
                <c:pt idx="1362">
                  <c:v>-0.51039960288471775</c:v>
                </c:pt>
                <c:pt idx="1363">
                  <c:v>-0.51200041503761895</c:v>
                </c:pt>
                <c:pt idx="1364">
                  <c:v>-0.51679927750228671</c:v>
                </c:pt>
                <c:pt idx="1365">
                  <c:v>-0.5170993835417903</c:v>
                </c:pt>
                <c:pt idx="1366">
                  <c:v>-0.51979924507031683</c:v>
                </c:pt>
                <c:pt idx="1367">
                  <c:v>-0.51649952316074632</c:v>
                </c:pt>
                <c:pt idx="1368">
                  <c:v>-0.52070043182175141</c:v>
                </c:pt>
                <c:pt idx="1369">
                  <c:v>-0.52509963531338144</c:v>
                </c:pt>
                <c:pt idx="1370">
                  <c:v>-0.52939925231476082</c:v>
                </c:pt>
                <c:pt idx="1371">
                  <c:v>-0.52979956359922653</c:v>
                </c:pt>
                <c:pt idx="1372">
                  <c:v>-0.53019979019154562</c:v>
                </c:pt>
                <c:pt idx="1373">
                  <c:v>-0.53450021285971161</c:v>
                </c:pt>
                <c:pt idx="1374">
                  <c:v>-0.53409922943683341</c:v>
                </c:pt>
                <c:pt idx="1375">
                  <c:v>-0.52819920273032039</c:v>
                </c:pt>
                <c:pt idx="1376">
                  <c:v>-0.52289948082034243</c:v>
                </c:pt>
                <c:pt idx="1377">
                  <c:v>-0.51949941482598661</c:v>
                </c:pt>
                <c:pt idx="1378">
                  <c:v>-0.51820071296242531</c:v>
                </c:pt>
                <c:pt idx="1379">
                  <c:v>-0.52309939728002064</c:v>
                </c:pt>
                <c:pt idx="1380">
                  <c:v>-0.52179946708201896</c:v>
                </c:pt>
                <c:pt idx="1381">
                  <c:v>-0.52229946746956557</c:v>
                </c:pt>
                <c:pt idx="1382">
                  <c:v>-0.52709962768130936</c:v>
                </c:pt>
                <c:pt idx="1383">
                  <c:v>-0.52910053939558566</c:v>
                </c:pt>
                <c:pt idx="1384">
                  <c:v>-0.53619946212711511</c:v>
                </c:pt>
                <c:pt idx="1385">
                  <c:v>-0.53949959525925806</c:v>
                </c:pt>
                <c:pt idx="1386">
                  <c:v>-0.54119921226083534</c:v>
                </c:pt>
                <c:pt idx="1387">
                  <c:v>-0.5412994209327735</c:v>
                </c:pt>
                <c:pt idx="1388">
                  <c:v>-0.5425006797813694</c:v>
                </c:pt>
                <c:pt idx="1389">
                  <c:v>-0.54709923439077102</c:v>
                </c:pt>
                <c:pt idx="1390">
                  <c:v>-0.54409917449811473</c:v>
                </c:pt>
                <c:pt idx="1391">
                  <c:v>-0.53969938621594338</c:v>
                </c:pt>
                <c:pt idx="1392">
                  <c:v>-0.5391993503581034</c:v>
                </c:pt>
                <c:pt idx="1393">
                  <c:v>-0.53770060920942342</c:v>
                </c:pt>
                <c:pt idx="1394">
                  <c:v>-0.53679962577734841</c:v>
                </c:pt>
                <c:pt idx="1395">
                  <c:v>-0.53629931221075822</c:v>
                </c:pt>
                <c:pt idx="1396">
                  <c:v>-0.53509924621903338</c:v>
                </c:pt>
                <c:pt idx="1397">
                  <c:v>-0.53519938545650803</c:v>
                </c:pt>
                <c:pt idx="1398">
                  <c:v>-0.53600053863920039</c:v>
                </c:pt>
                <c:pt idx="1399">
                  <c:v>-0.53449950675712898</c:v>
                </c:pt>
                <c:pt idx="1400">
                  <c:v>-0.53249953727936372</c:v>
                </c:pt>
                <c:pt idx="1401">
                  <c:v>-0.53369943198777037</c:v>
                </c:pt>
                <c:pt idx="1402">
                  <c:v>-0.53149929656501627</c:v>
                </c:pt>
                <c:pt idx="1403">
                  <c:v>-0.53010048904980067</c:v>
                </c:pt>
                <c:pt idx="1404">
                  <c:v>-0.53119962615892291</c:v>
                </c:pt>
                <c:pt idx="1405">
                  <c:v>-0.53169947853166377</c:v>
                </c:pt>
                <c:pt idx="1406">
                  <c:v>-0.53189963875047397</c:v>
                </c:pt>
                <c:pt idx="1407">
                  <c:v>-0.53659955444163643</c:v>
                </c:pt>
                <c:pt idx="1408">
                  <c:v>-0.53610046005633194</c:v>
                </c:pt>
                <c:pt idx="1409">
                  <c:v>-0.53619963035453111</c:v>
                </c:pt>
                <c:pt idx="1410">
                  <c:v>-0.53569964867347153</c:v>
                </c:pt>
                <c:pt idx="1411">
                  <c:v>-0.53569966697978089</c:v>
                </c:pt>
                <c:pt idx="1412">
                  <c:v>-0.5380995464292937</c:v>
                </c:pt>
                <c:pt idx="1413">
                  <c:v>-0.53860031929070828</c:v>
                </c:pt>
                <c:pt idx="1414">
                  <c:v>-0.53769966468826169</c:v>
                </c:pt>
                <c:pt idx="1415">
                  <c:v>-0.53839941749902209</c:v>
                </c:pt>
                <c:pt idx="1416">
                  <c:v>-0.53819941177061992</c:v>
                </c:pt>
                <c:pt idx="1417">
                  <c:v>-0.53689954490255332</c:v>
                </c:pt>
                <c:pt idx="1418">
                  <c:v>-0.53980031776882242</c:v>
                </c:pt>
                <c:pt idx="1419">
                  <c:v>-0.54209948806965258</c:v>
                </c:pt>
                <c:pt idx="1420">
                  <c:v>-0.54169928016199265</c:v>
                </c:pt>
                <c:pt idx="1421">
                  <c:v>-0.53969962769042468</c:v>
                </c:pt>
                <c:pt idx="1422">
                  <c:v>-0.53999944686802337</c:v>
                </c:pt>
                <c:pt idx="1423">
                  <c:v>-0.53910060310590779</c:v>
                </c:pt>
                <c:pt idx="1424">
                  <c:v>-0.5365994052917813</c:v>
                </c:pt>
                <c:pt idx="1425">
                  <c:v>-0.53279954452591483</c:v>
                </c:pt>
                <c:pt idx="1426">
                  <c:v>-0.53179926108714426</c:v>
                </c:pt>
                <c:pt idx="1427">
                  <c:v>-0.52539968109340407</c:v>
                </c:pt>
                <c:pt idx="1428">
                  <c:v>-0.52800042075978126</c:v>
                </c:pt>
                <c:pt idx="1429">
                  <c:v>-0.52769956397969509</c:v>
                </c:pt>
                <c:pt idx="1430">
                  <c:v>-0.52639959449879825</c:v>
                </c:pt>
                <c:pt idx="1431">
                  <c:v>-0.52359969139070017</c:v>
                </c:pt>
                <c:pt idx="1432">
                  <c:v>-0.52509929923689924</c:v>
                </c:pt>
                <c:pt idx="1433">
                  <c:v>-0.5225006637556362</c:v>
                </c:pt>
                <c:pt idx="1434">
                  <c:v>-0.52089944191538962</c:v>
                </c:pt>
                <c:pt idx="1435">
                  <c:v>-0.52129950561356964</c:v>
                </c:pt>
                <c:pt idx="1436">
                  <c:v>-0.52249946975643979</c:v>
                </c:pt>
                <c:pt idx="1437">
                  <c:v>-0.52499960289424052</c:v>
                </c:pt>
                <c:pt idx="1438">
                  <c:v>-0.52720040893473197</c:v>
                </c:pt>
                <c:pt idx="1439">
                  <c:v>-0.52639955520862713</c:v>
                </c:pt>
                <c:pt idx="1440">
                  <c:v>-0.52559964599640807</c:v>
                </c:pt>
                <c:pt idx="1441">
                  <c:v>-0.52929963417409454</c:v>
                </c:pt>
                <c:pt idx="1442">
                  <c:v>-0.53339948348730104</c:v>
                </c:pt>
                <c:pt idx="1443">
                  <c:v>-0.5336004283890361</c:v>
                </c:pt>
                <c:pt idx="1444">
                  <c:v>-0.53239946289249929</c:v>
                </c:pt>
                <c:pt idx="1445">
                  <c:v>-0.5330995929762139</c:v>
                </c:pt>
                <c:pt idx="1446">
                  <c:v>-0.53139941520203138</c:v>
                </c:pt>
                <c:pt idx="1447">
                  <c:v>-0.53159965095983353</c:v>
                </c:pt>
                <c:pt idx="1448">
                  <c:v>-0.52980045700678602</c:v>
                </c:pt>
                <c:pt idx="1449">
                  <c:v>-0.53149944915639935</c:v>
                </c:pt>
                <c:pt idx="1450">
                  <c:v>-0.52669965477252845</c:v>
                </c:pt>
                <c:pt idx="1451">
                  <c:v>-0.5280996097571915</c:v>
                </c:pt>
                <c:pt idx="1452">
                  <c:v>-0.53259956169495126</c:v>
                </c:pt>
                <c:pt idx="1453">
                  <c:v>-0.53150057906896109</c:v>
                </c:pt>
                <c:pt idx="1454">
                  <c:v>-0.5340995712322183</c:v>
                </c:pt>
                <c:pt idx="1455">
                  <c:v>-0.53299944019090617</c:v>
                </c:pt>
                <c:pt idx="1456">
                  <c:v>-0.53439957332739141</c:v>
                </c:pt>
                <c:pt idx="1457">
                  <c:v>-0.53529954796249513</c:v>
                </c:pt>
                <c:pt idx="1458">
                  <c:v>-0.5366004068418988</c:v>
                </c:pt>
                <c:pt idx="1459">
                  <c:v>-0.54079943829128752</c:v>
                </c:pt>
                <c:pt idx="1460">
                  <c:v>-0.5428994159665308</c:v>
                </c:pt>
                <c:pt idx="1461">
                  <c:v>-0.54479958229057956</c:v>
                </c:pt>
                <c:pt idx="1462">
                  <c:v>-0.54659970931970747</c:v>
                </c:pt>
                <c:pt idx="1463">
                  <c:v>-0.54940032368176617</c:v>
                </c:pt>
                <c:pt idx="1464">
                  <c:v>-0.5473994441999821</c:v>
                </c:pt>
                <c:pt idx="1465">
                  <c:v>-0.54509944152960088</c:v>
                </c:pt>
                <c:pt idx="1466">
                  <c:v>-0.54569955806800863</c:v>
                </c:pt>
                <c:pt idx="1467">
                  <c:v>-0.54689941349352011</c:v>
                </c:pt>
                <c:pt idx="1468">
                  <c:v>-0.54420057278184686</c:v>
                </c:pt>
                <c:pt idx="1469">
                  <c:v>-0.54689939155650791</c:v>
                </c:pt>
                <c:pt idx="1470">
                  <c:v>-0.54739942817832343</c:v>
                </c:pt>
                <c:pt idx="1471">
                  <c:v>-0.54819933948601829</c:v>
                </c:pt>
                <c:pt idx="1472">
                  <c:v>-0.54779922370653367</c:v>
                </c:pt>
                <c:pt idx="1473">
                  <c:v>-0.54200074673281051</c:v>
                </c:pt>
                <c:pt idx="1474">
                  <c:v>-0.54099927424977068</c:v>
                </c:pt>
                <c:pt idx="1475">
                  <c:v>-0.53589955234929221</c:v>
                </c:pt>
                <c:pt idx="1476">
                  <c:v>-0.5346996824227972</c:v>
                </c:pt>
                <c:pt idx="1477">
                  <c:v>-0.53539954833831871</c:v>
                </c:pt>
                <c:pt idx="1478">
                  <c:v>-0.53680044040811481</c:v>
                </c:pt>
                <c:pt idx="1479">
                  <c:v>-0.53899965438904474</c:v>
                </c:pt>
                <c:pt idx="1480">
                  <c:v>-0.54099974213022506</c:v>
                </c:pt>
                <c:pt idx="1481">
                  <c:v>-0.54349979057587916</c:v>
                </c:pt>
                <c:pt idx="1482">
                  <c:v>-0.54639944514929084</c:v>
                </c:pt>
                <c:pt idx="1483">
                  <c:v>-0.54420051536726533</c:v>
                </c:pt>
                <c:pt idx="1484">
                  <c:v>-0.54299951972643612</c:v>
                </c:pt>
                <c:pt idx="1485">
                  <c:v>-0.54509958343987819</c:v>
                </c:pt>
                <c:pt idx="1486">
                  <c:v>-0.54779958820290631</c:v>
                </c:pt>
                <c:pt idx="1487">
                  <c:v>-0.54919974842050578</c:v>
                </c:pt>
                <c:pt idx="1488">
                  <c:v>-0.54940024051757064</c:v>
                </c:pt>
                <c:pt idx="1489">
                  <c:v>-0.54759949684375897</c:v>
                </c:pt>
                <c:pt idx="1490">
                  <c:v>-0.54569942169473507</c:v>
                </c:pt>
                <c:pt idx="1491">
                  <c:v>-0.54289952164253918</c:v>
                </c:pt>
                <c:pt idx="1492">
                  <c:v>-0.54109953250735998</c:v>
                </c:pt>
                <c:pt idx="1493">
                  <c:v>-0.53900039138534339</c:v>
                </c:pt>
                <c:pt idx="1494">
                  <c:v>-0.54159972019260749</c:v>
                </c:pt>
                <c:pt idx="1495">
                  <c:v>-0.54119996033114148</c:v>
                </c:pt>
                <c:pt idx="1496">
                  <c:v>-0.5451998109856504</c:v>
                </c:pt>
                <c:pt idx="1497">
                  <c:v>-0.5459997703510453</c:v>
                </c:pt>
                <c:pt idx="1498">
                  <c:v>-0.54740029563981807</c:v>
                </c:pt>
                <c:pt idx="1499">
                  <c:v>-0.54819988079543691</c:v>
                </c:pt>
                <c:pt idx="1500">
                  <c:v>-0.54999965152819641</c:v>
                </c:pt>
                <c:pt idx="1501">
                  <c:v>-0.55339962005382404</c:v>
                </c:pt>
                <c:pt idx="1502">
                  <c:v>-0.55239972743584076</c:v>
                </c:pt>
                <c:pt idx="1503">
                  <c:v>-0.55190034180122893</c:v>
                </c:pt>
                <c:pt idx="1504">
                  <c:v>-0.5504994850125513</c:v>
                </c:pt>
                <c:pt idx="1505">
                  <c:v>-0.55139937667991035</c:v>
                </c:pt>
                <c:pt idx="1506">
                  <c:v>-0.54859944953932427</c:v>
                </c:pt>
                <c:pt idx="1507">
                  <c:v>-0.54909985427366337</c:v>
                </c:pt>
                <c:pt idx="1508">
                  <c:v>-0.55290013503690716</c:v>
                </c:pt>
                <c:pt idx="1509">
                  <c:v>-0.55989956168923527</c:v>
                </c:pt>
                <c:pt idx="1510">
                  <c:v>-0.56089963894191897</c:v>
                </c:pt>
                <c:pt idx="1511">
                  <c:v>-0.56329952449596021</c:v>
                </c:pt>
                <c:pt idx="1512">
                  <c:v>-0.56239953231852269</c:v>
                </c:pt>
                <c:pt idx="1513">
                  <c:v>-0.56140046368091134</c:v>
                </c:pt>
                <c:pt idx="1514">
                  <c:v>-0.56159938202472404</c:v>
                </c:pt>
                <c:pt idx="1515">
                  <c:v>-0.55959950161195593</c:v>
                </c:pt>
                <c:pt idx="1516">
                  <c:v>-0.56089958191296319</c:v>
                </c:pt>
                <c:pt idx="1517">
                  <c:v>-0.56149950371036539</c:v>
                </c:pt>
                <c:pt idx="1518">
                  <c:v>-0.56070050143898698</c:v>
                </c:pt>
                <c:pt idx="1519">
                  <c:v>-0.55729957218136406</c:v>
                </c:pt>
                <c:pt idx="1520">
                  <c:v>-0.55409954376227688</c:v>
                </c:pt>
                <c:pt idx="1521">
                  <c:v>-0.55489974022202659</c:v>
                </c:pt>
                <c:pt idx="1522">
                  <c:v>-0.55779970569710713</c:v>
                </c:pt>
                <c:pt idx="1523">
                  <c:v>-0.55990023098274833</c:v>
                </c:pt>
                <c:pt idx="1524">
                  <c:v>-0.56719979343324667</c:v>
                </c:pt>
                <c:pt idx="1525">
                  <c:v>-0.57089966983767226</c:v>
                </c:pt>
                <c:pt idx="1526">
                  <c:v>-0.57259968814469175</c:v>
                </c:pt>
                <c:pt idx="1527">
                  <c:v>-0.57109958725050092</c:v>
                </c:pt>
                <c:pt idx="1528">
                  <c:v>-0.57040046272595646</c:v>
                </c:pt>
                <c:pt idx="1529">
                  <c:v>-0.5710997854184825</c:v>
                </c:pt>
                <c:pt idx="1530">
                  <c:v>-0.57299991989566479</c:v>
                </c:pt>
                <c:pt idx="1531">
                  <c:v>-0.57469970111560542</c:v>
                </c:pt>
                <c:pt idx="1532">
                  <c:v>-0.57869973297056276</c:v>
                </c:pt>
                <c:pt idx="1533">
                  <c:v>-0.5790002054272918</c:v>
                </c:pt>
                <c:pt idx="1534">
                  <c:v>-0.57999949798977468</c:v>
                </c:pt>
                <c:pt idx="1535">
                  <c:v>-0.58139957523235353</c:v>
                </c:pt>
                <c:pt idx="1536">
                  <c:v>-0.58449970226502046</c:v>
                </c:pt>
                <c:pt idx="1537">
                  <c:v>-0.58899965114687802</c:v>
                </c:pt>
                <c:pt idx="1538">
                  <c:v>-0.59410033188032685</c:v>
                </c:pt>
                <c:pt idx="1539">
                  <c:v>-0.59379945544787915</c:v>
                </c:pt>
                <c:pt idx="1540">
                  <c:v>-0.59149976063054055</c:v>
                </c:pt>
                <c:pt idx="1541">
                  <c:v>-0.59249926586198853</c:v>
                </c:pt>
                <c:pt idx="1542">
                  <c:v>-0.58749941120186122</c:v>
                </c:pt>
                <c:pt idx="1543">
                  <c:v>-0.58630058402923169</c:v>
                </c:pt>
                <c:pt idx="1544">
                  <c:v>-0.5868997844736441</c:v>
                </c:pt>
                <c:pt idx="1545">
                  <c:v>-0.58889981632819399</c:v>
                </c:pt>
                <c:pt idx="1546">
                  <c:v>-0.59219975910673384</c:v>
                </c:pt>
                <c:pt idx="1547">
                  <c:v>-0.59539968833996681</c:v>
                </c:pt>
                <c:pt idx="1548">
                  <c:v>-0.59440037213062169</c:v>
                </c:pt>
                <c:pt idx="1549">
                  <c:v>-0.59489963760279352</c:v>
                </c:pt>
                <c:pt idx="1550">
                  <c:v>-0.59729962272831472</c:v>
                </c:pt>
                <c:pt idx="1551">
                  <c:v>-0.60039982968010008</c:v>
                </c:pt>
                <c:pt idx="1552">
                  <c:v>-0.60339963664591778</c:v>
                </c:pt>
                <c:pt idx="1553">
                  <c:v>-0.60790033703233348</c:v>
                </c:pt>
                <c:pt idx="1554">
                  <c:v>-0.60779972172167618</c:v>
                </c:pt>
                <c:pt idx="1555">
                  <c:v>-0.60549941253702855</c:v>
                </c:pt>
                <c:pt idx="1556">
                  <c:v>-0.60339942645805422</c:v>
                </c:pt>
                <c:pt idx="1557">
                  <c:v>-0.6022994901650236</c:v>
                </c:pt>
                <c:pt idx="1558">
                  <c:v>-0.60360048789880238</c:v>
                </c:pt>
                <c:pt idx="1559">
                  <c:v>-0.6028993202271522</c:v>
                </c:pt>
                <c:pt idx="1560">
                  <c:v>-0.6016994926467305</c:v>
                </c:pt>
                <c:pt idx="1561">
                  <c:v>-0.60049941750185098</c:v>
                </c:pt>
                <c:pt idx="1562">
                  <c:v>-0.59779975891433423</c:v>
                </c:pt>
                <c:pt idx="1563">
                  <c:v>-0.6019001785243745</c:v>
                </c:pt>
                <c:pt idx="1564">
                  <c:v>-0.60209967632545158</c:v>
                </c:pt>
                <c:pt idx="1565">
                  <c:v>-0.60159962825855473</c:v>
                </c:pt>
                <c:pt idx="1566">
                  <c:v>-0.60039990463701542</c:v>
                </c:pt>
                <c:pt idx="1567">
                  <c:v>-0.60049972515116679</c:v>
                </c:pt>
                <c:pt idx="1568">
                  <c:v>-0.60180023383873049</c:v>
                </c:pt>
                <c:pt idx="1569">
                  <c:v>-0.60089939365570899</c:v>
                </c:pt>
                <c:pt idx="1570">
                  <c:v>-0.59529949970601592</c:v>
                </c:pt>
                <c:pt idx="1571">
                  <c:v>-0.59099971885734703</c:v>
                </c:pt>
                <c:pt idx="1572">
                  <c:v>-0.59239964809967205</c:v>
                </c:pt>
                <c:pt idx="1573">
                  <c:v>-0.595600401306001</c:v>
                </c:pt>
                <c:pt idx="1574">
                  <c:v>-0.59189973621687386</c:v>
                </c:pt>
                <c:pt idx="1575">
                  <c:v>-0.59329983749921666</c:v>
                </c:pt>
                <c:pt idx="1576">
                  <c:v>-0.59799973048939137</c:v>
                </c:pt>
                <c:pt idx="1577">
                  <c:v>-0.59829973220621468</c:v>
                </c:pt>
                <c:pt idx="1578">
                  <c:v>-0.59740024089842336</c:v>
                </c:pt>
                <c:pt idx="1579">
                  <c:v>-0.60199961776379496</c:v>
                </c:pt>
                <c:pt idx="1580">
                  <c:v>-0.60339993037632667</c:v>
                </c:pt>
                <c:pt idx="1581">
                  <c:v>-0.60959957885643234</c:v>
                </c:pt>
                <c:pt idx="1582">
                  <c:v>-0.60609970283985604</c:v>
                </c:pt>
                <c:pt idx="1583">
                  <c:v>-0.60410038661939325</c:v>
                </c:pt>
                <c:pt idx="1584">
                  <c:v>-0.59869929141859757</c:v>
                </c:pt>
                <c:pt idx="1585">
                  <c:v>-0.59249941406596918</c:v>
                </c:pt>
                <c:pt idx="1586">
                  <c:v>-0.59199956989323255</c:v>
                </c:pt>
                <c:pt idx="1587">
                  <c:v>-0.59359952793602133</c:v>
                </c:pt>
                <c:pt idx="1588">
                  <c:v>-0.59340045623685</c:v>
                </c:pt>
                <c:pt idx="1589">
                  <c:v>-0.59569961739180144</c:v>
                </c:pt>
                <c:pt idx="1590">
                  <c:v>-0.59439982433832483</c:v>
                </c:pt>
                <c:pt idx="1591">
                  <c:v>-0.59399939289141912</c:v>
                </c:pt>
                <c:pt idx="1592">
                  <c:v>-0.59239949283801252</c:v>
                </c:pt>
                <c:pt idx="1593">
                  <c:v>-0.58840050716389669</c:v>
                </c:pt>
                <c:pt idx="1594">
                  <c:v>-0.58719973335973918</c:v>
                </c:pt>
                <c:pt idx="1595">
                  <c:v>-0.58799979839386651</c:v>
                </c:pt>
                <c:pt idx="1596">
                  <c:v>-0.58939991321676644</c:v>
                </c:pt>
                <c:pt idx="1597">
                  <c:v>-0.58929962806723779</c:v>
                </c:pt>
                <c:pt idx="1598">
                  <c:v>-0.58610029525880236</c:v>
                </c:pt>
                <c:pt idx="1599">
                  <c:v>-0.58389961795910494</c:v>
                </c:pt>
                <c:pt idx="1600">
                  <c:v>-0.58369986114121275</c:v>
                </c:pt>
                <c:pt idx="1601">
                  <c:v>-0.587699579045875</c:v>
                </c:pt>
                <c:pt idx="1602">
                  <c:v>-0.58669997462857282</c:v>
                </c:pt>
                <c:pt idx="1603">
                  <c:v>-0.5898000108791166</c:v>
                </c:pt>
                <c:pt idx="1604">
                  <c:v>-0.58989974098221865</c:v>
                </c:pt>
                <c:pt idx="1605">
                  <c:v>-0.59069968681433238</c:v>
                </c:pt>
                <c:pt idx="1606">
                  <c:v>-0.59129955273238011</c:v>
                </c:pt>
                <c:pt idx="1607">
                  <c:v>-0.58709971599455457</c:v>
                </c:pt>
                <c:pt idx="1608">
                  <c:v>-0.58610033035802189</c:v>
                </c:pt>
                <c:pt idx="1609">
                  <c:v>-0.58869974651315715</c:v>
                </c:pt>
                <c:pt idx="1610">
                  <c:v>-0.58999981154920533</c:v>
                </c:pt>
                <c:pt idx="1611">
                  <c:v>-0.59019956874544732</c:v>
                </c:pt>
                <c:pt idx="1612">
                  <c:v>-0.5859995403297944</c:v>
                </c:pt>
                <c:pt idx="1613">
                  <c:v>-0.58370048827782739</c:v>
                </c:pt>
                <c:pt idx="1614">
                  <c:v>-0.58239981842052657</c:v>
                </c:pt>
                <c:pt idx="1615">
                  <c:v>-0.58329977779794717</c:v>
                </c:pt>
                <c:pt idx="1616">
                  <c:v>-0.58619972057203995</c:v>
                </c:pt>
                <c:pt idx="1617">
                  <c:v>-0.58619964981335215</c:v>
                </c:pt>
                <c:pt idx="1618">
                  <c:v>-0.58590029735205462</c:v>
                </c:pt>
                <c:pt idx="1619">
                  <c:v>-0.58169972572068218</c:v>
                </c:pt>
                <c:pt idx="1620">
                  <c:v>-0.58229950256645679</c:v>
                </c:pt>
                <c:pt idx="1621">
                  <c:v>-0.57859964924136875</c:v>
                </c:pt>
                <c:pt idx="1622">
                  <c:v>-0.57939984264521627</c:v>
                </c:pt>
                <c:pt idx="1623">
                  <c:v>-0.57940012340986868</c:v>
                </c:pt>
                <c:pt idx="1624">
                  <c:v>-0.57309974651434459</c:v>
                </c:pt>
                <c:pt idx="1625">
                  <c:v>-0.56979950676031876</c:v>
                </c:pt>
                <c:pt idx="1626">
                  <c:v>-0.56899949798389571</c:v>
                </c:pt>
                <c:pt idx="1627">
                  <c:v>-0.56919960842060391</c:v>
                </c:pt>
                <c:pt idx="1628">
                  <c:v>-0.5720003450405784</c:v>
                </c:pt>
                <c:pt idx="1629">
                  <c:v>-0.57029946250986541</c:v>
                </c:pt>
                <c:pt idx="1630">
                  <c:v>-0.56529957599559566</c:v>
                </c:pt>
                <c:pt idx="1631">
                  <c:v>-0.56319959735992597</c:v>
                </c:pt>
                <c:pt idx="1632">
                  <c:v>-0.56209953269717516</c:v>
                </c:pt>
                <c:pt idx="1633">
                  <c:v>-0.55930048065056326</c:v>
                </c:pt>
                <c:pt idx="1634">
                  <c:v>-0.5580999465964851</c:v>
                </c:pt>
                <c:pt idx="1635">
                  <c:v>-0.55929962825757684</c:v>
                </c:pt>
                <c:pt idx="1636">
                  <c:v>-0.55469939460454043</c:v>
                </c:pt>
                <c:pt idx="1637">
                  <c:v>-0.54929959717264865</c:v>
                </c:pt>
                <c:pt idx="1638">
                  <c:v>-0.5487004364040331</c:v>
                </c:pt>
                <c:pt idx="1639">
                  <c:v>-0.54789970321871806</c:v>
                </c:pt>
                <c:pt idx="1640">
                  <c:v>-0.54589980754826684</c:v>
                </c:pt>
                <c:pt idx="1641">
                  <c:v>-0.5476994756681961</c:v>
                </c:pt>
                <c:pt idx="1642">
                  <c:v>-0.54349986076704226</c:v>
                </c:pt>
                <c:pt idx="1643">
                  <c:v>-0.54460012188064866</c:v>
                </c:pt>
                <c:pt idx="1644">
                  <c:v>-0.5436997825599974</c:v>
                </c:pt>
                <c:pt idx="1645">
                  <c:v>-0.54719979476794833</c:v>
                </c:pt>
                <c:pt idx="1646">
                  <c:v>-0.54919993972725933</c:v>
                </c:pt>
                <c:pt idx="1647">
                  <c:v>-0.54929978732980089</c:v>
                </c:pt>
                <c:pt idx="1648">
                  <c:v>-0.55070025978056947</c:v>
                </c:pt>
                <c:pt idx="1649">
                  <c:v>-0.55099946021800861</c:v>
                </c:pt>
                <c:pt idx="1650">
                  <c:v>-0.5471995239277021</c:v>
                </c:pt>
                <c:pt idx="1651">
                  <c:v>-0.54749927978991764</c:v>
                </c:pt>
                <c:pt idx="1652">
                  <c:v>-0.54319952774676494</c:v>
                </c:pt>
                <c:pt idx="1653">
                  <c:v>-0.53920056171773467</c:v>
                </c:pt>
                <c:pt idx="1654">
                  <c:v>-0.54279965343448566</c:v>
                </c:pt>
                <c:pt idx="1655">
                  <c:v>-0.54319964160822565</c:v>
                </c:pt>
                <c:pt idx="1656">
                  <c:v>-0.54149964637326775</c:v>
                </c:pt>
                <c:pt idx="1657">
                  <c:v>-0.54059966773638735</c:v>
                </c:pt>
                <c:pt idx="1658">
                  <c:v>-0.54470034847327042</c:v>
                </c:pt>
                <c:pt idx="1659">
                  <c:v>-0.54889965525217121</c:v>
                </c:pt>
                <c:pt idx="1660">
                  <c:v>-0.55039984560426092</c:v>
                </c:pt>
                <c:pt idx="1661">
                  <c:v>-0.54999949712509988</c:v>
                </c:pt>
                <c:pt idx="1662">
                  <c:v>-0.54829998483182862</c:v>
                </c:pt>
                <c:pt idx="1663">
                  <c:v>-0.5470006852192455</c:v>
                </c:pt>
                <c:pt idx="1664">
                  <c:v>-0.54569982604880352</c:v>
                </c:pt>
                <c:pt idx="1665">
                  <c:v>-0.54829938850889448</c:v>
                </c:pt>
                <c:pt idx="1666">
                  <c:v>-0.55009999303729273</c:v>
                </c:pt>
                <c:pt idx="1667">
                  <c:v>-0.54900001134956256</c:v>
                </c:pt>
                <c:pt idx="1668">
                  <c:v>-0.55080064230423886</c:v>
                </c:pt>
                <c:pt idx="1669">
                  <c:v>-0.54899895848939195</c:v>
                </c:pt>
                <c:pt idx="1670">
                  <c:v>-0.5448993964237161</c:v>
                </c:pt>
                <c:pt idx="1671">
                  <c:v>-0.54389998436090536</c:v>
                </c:pt>
                <c:pt idx="1672">
                  <c:v>-0.54150001487869304</c:v>
                </c:pt>
                <c:pt idx="1673">
                  <c:v>-0.54310054998495616</c:v>
                </c:pt>
                <c:pt idx="1674">
                  <c:v>-0.54549922447040444</c:v>
                </c:pt>
                <c:pt idx="1675">
                  <c:v>-0.54479940805322258</c:v>
                </c:pt>
                <c:pt idx="1676">
                  <c:v>-0.5459000125847524</c:v>
                </c:pt>
                <c:pt idx="1677">
                  <c:v>-0.54420001668768236</c:v>
                </c:pt>
                <c:pt idx="1678">
                  <c:v>-0.54950035028014099</c:v>
                </c:pt>
                <c:pt idx="1679">
                  <c:v>-0.54909947824489791</c:v>
                </c:pt>
                <c:pt idx="1680">
                  <c:v>-0.55479889746493427</c:v>
                </c:pt>
                <c:pt idx="1681">
                  <c:v>-0.5523999940851354</c:v>
                </c:pt>
                <c:pt idx="1682">
                  <c:v>-0.55300002593867248</c:v>
                </c:pt>
                <c:pt idx="1683">
                  <c:v>-0.55230049161764327</c:v>
                </c:pt>
                <c:pt idx="1684">
                  <c:v>-0.5523991586669581</c:v>
                </c:pt>
                <c:pt idx="1685">
                  <c:v>-0.55179915666667512</c:v>
                </c:pt>
                <c:pt idx="1686">
                  <c:v>-0.55269997253344627</c:v>
                </c:pt>
                <c:pt idx="1687">
                  <c:v>-0.55239997796888929</c:v>
                </c:pt>
                <c:pt idx="1688">
                  <c:v>-0.5495008534489898</c:v>
                </c:pt>
                <c:pt idx="1689">
                  <c:v>-0.54789953708677785</c:v>
                </c:pt>
                <c:pt idx="1690">
                  <c:v>-0.5494995591143379</c:v>
                </c:pt>
                <c:pt idx="1691">
                  <c:v>-0.55260001497663325</c:v>
                </c:pt>
                <c:pt idx="1692">
                  <c:v>-0.55880002107733162</c:v>
                </c:pt>
                <c:pt idx="1693">
                  <c:v>-0.5626004505174933</c:v>
                </c:pt>
                <c:pt idx="1694">
                  <c:v>-0.56589969158085296</c:v>
                </c:pt>
                <c:pt idx="1695">
                  <c:v>-0.57019914769625757</c:v>
                </c:pt>
                <c:pt idx="1696">
                  <c:v>-0.57050002317555482</c:v>
                </c:pt>
                <c:pt idx="1697">
                  <c:v>-0.57450000524841016</c:v>
                </c:pt>
                <c:pt idx="1698">
                  <c:v>-0.57520035543711856</c:v>
                </c:pt>
                <c:pt idx="1699">
                  <c:v>-0.57609972181671765</c:v>
                </c:pt>
                <c:pt idx="1700">
                  <c:v>-0.58279962835513288</c:v>
                </c:pt>
                <c:pt idx="1701">
                  <c:v>-0.58600002155435504</c:v>
                </c:pt>
                <c:pt idx="1702">
                  <c:v>-0.58680002326582326</c:v>
                </c:pt>
                <c:pt idx="1703">
                  <c:v>-0.58870090856362367</c:v>
                </c:pt>
                <c:pt idx="1704">
                  <c:v>-0.58829960136063164</c:v>
                </c:pt>
                <c:pt idx="1705">
                  <c:v>-0.59089915332879173</c:v>
                </c:pt>
                <c:pt idx="1706">
                  <c:v>-0.58980001221061684</c:v>
                </c:pt>
                <c:pt idx="1707">
                  <c:v>-0.58570002613123506</c:v>
                </c:pt>
                <c:pt idx="1708">
                  <c:v>-0.58450112276477739</c:v>
                </c:pt>
                <c:pt idx="1709">
                  <c:v>-0.58209947824798292</c:v>
                </c:pt>
                <c:pt idx="1710">
                  <c:v>-0.58239949350536335</c:v>
                </c:pt>
                <c:pt idx="1711">
                  <c:v>-0.58210001879342599</c:v>
                </c:pt>
                <c:pt idx="1712">
                  <c:v>-0.58230002794152824</c:v>
                </c:pt>
                <c:pt idx="1713">
                  <c:v>-0.5834002128613065</c:v>
                </c:pt>
                <c:pt idx="1714">
                  <c:v>-0.58949886159825837</c:v>
                </c:pt>
                <c:pt idx="1715">
                  <c:v>-0.58669954099605093</c:v>
                </c:pt>
                <c:pt idx="1716">
                  <c:v>-0.58520001344732009</c:v>
                </c:pt>
                <c:pt idx="1717">
                  <c:v>-0.58879999924101867</c:v>
                </c:pt>
                <c:pt idx="1718">
                  <c:v>-0.58420104303513654</c:v>
                </c:pt>
                <c:pt idx="1719">
                  <c:v>-0.57879944457818056</c:v>
                </c:pt>
                <c:pt idx="1720">
                  <c:v>-0.58059932403557468</c:v>
                </c:pt>
                <c:pt idx="1721">
                  <c:v>-0.57809998140874086</c:v>
                </c:pt>
                <c:pt idx="1722">
                  <c:v>-0.57739997568569379</c:v>
                </c:pt>
                <c:pt idx="1723">
                  <c:v>-0.57840062322793528</c:v>
                </c:pt>
                <c:pt idx="1724">
                  <c:v>-0.57979921407240909</c:v>
                </c:pt>
                <c:pt idx="1725">
                  <c:v>-0.5790993380578584</c:v>
                </c:pt>
                <c:pt idx="1726">
                  <c:v>-0.57730001201707637</c:v>
                </c:pt>
                <c:pt idx="1727">
                  <c:v>-0.57400001983478433</c:v>
                </c:pt>
                <c:pt idx="1728">
                  <c:v>-0.57600083571014693</c:v>
                </c:pt>
                <c:pt idx="1729">
                  <c:v>-0.57869910277804593</c:v>
                </c:pt>
                <c:pt idx="1730">
                  <c:v>-0.578199716474046</c:v>
                </c:pt>
                <c:pt idx="1731">
                  <c:v>-0.58260001383314375</c:v>
                </c:pt>
                <c:pt idx="1732">
                  <c:v>-0.58349999590427615</c:v>
                </c:pt>
                <c:pt idx="1733">
                  <c:v>-0.58180050458759069</c:v>
                </c:pt>
                <c:pt idx="1734">
                  <c:v>-0.58329924173449399</c:v>
                </c:pt>
                <c:pt idx="1735">
                  <c:v>-0.58079922990873456</c:v>
                </c:pt>
                <c:pt idx="1736">
                  <c:v>-0.58059999294346198</c:v>
                </c:pt>
                <c:pt idx="1737">
                  <c:v>-0.5797000038146507</c:v>
                </c:pt>
                <c:pt idx="1738">
                  <c:v>-0.58100045967148617</c:v>
                </c:pt>
                <c:pt idx="1739">
                  <c:v>-0.57999904747703113</c:v>
                </c:pt>
                <c:pt idx="1740">
                  <c:v>-0.57789921073708683</c:v>
                </c:pt>
                <c:pt idx="1741">
                  <c:v>-0.57200000019656727</c:v>
                </c:pt>
                <c:pt idx="1742">
                  <c:v>-0.57139997243939433</c:v>
                </c:pt>
                <c:pt idx="1743">
                  <c:v>-0.57450014752976131</c:v>
                </c:pt>
                <c:pt idx="1744">
                  <c:v>-0.573299612813571</c:v>
                </c:pt>
                <c:pt idx="1745">
                  <c:v>-0.57470010862743948</c:v>
                </c:pt>
                <c:pt idx="1746">
                  <c:v>-0.57780002937215613</c:v>
                </c:pt>
                <c:pt idx="1747">
                  <c:v>-0.57840000162832439</c:v>
                </c:pt>
                <c:pt idx="1748">
                  <c:v>-0.5791004838902154</c:v>
                </c:pt>
                <c:pt idx="1749">
                  <c:v>-0.58179957628453849</c:v>
                </c:pt>
                <c:pt idx="1750">
                  <c:v>-0.58179940967238508</c:v>
                </c:pt>
                <c:pt idx="1751">
                  <c:v>-0.58239997120108455</c:v>
                </c:pt>
                <c:pt idx="1752">
                  <c:v>-0.58480001048883423</c:v>
                </c:pt>
                <c:pt idx="1753">
                  <c:v>-0.58050093202473363</c:v>
                </c:pt>
                <c:pt idx="1754">
                  <c:v>-0.58069930849160301</c:v>
                </c:pt>
                <c:pt idx="1755">
                  <c:v>-0.57859897899470525</c:v>
                </c:pt>
                <c:pt idx="1756">
                  <c:v>-0.57440002956718672</c:v>
                </c:pt>
                <c:pt idx="1757">
                  <c:v>-0.57429999809392029</c:v>
                </c:pt>
                <c:pt idx="1758">
                  <c:v>-0.57260054979997221</c:v>
                </c:pt>
                <c:pt idx="1759">
                  <c:v>-0.57139968690898968</c:v>
                </c:pt>
                <c:pt idx="1760">
                  <c:v>-0.57019927883084165</c:v>
                </c:pt>
                <c:pt idx="1761">
                  <c:v>-0.56470000562694622</c:v>
                </c:pt>
                <c:pt idx="1762">
                  <c:v>-0.55660002260265173</c:v>
                </c:pt>
                <c:pt idx="1763">
                  <c:v>-0.55280101356765954</c:v>
                </c:pt>
                <c:pt idx="1764">
                  <c:v>-0.55259945640864316</c:v>
                </c:pt>
                <c:pt idx="1765">
                  <c:v>-0.55389930944511434</c:v>
                </c:pt>
                <c:pt idx="1766">
                  <c:v>-0.55420001964375842</c:v>
                </c:pt>
                <c:pt idx="1767">
                  <c:v>-0.56109997969178949</c:v>
                </c:pt>
                <c:pt idx="1768">
                  <c:v>-0.56460000610968564</c:v>
                </c:pt>
                <c:pt idx="1769">
                  <c:v>-0.56679967117815977</c:v>
                </c:pt>
                <c:pt idx="1770">
                  <c:v>-0.56859966374031501</c:v>
                </c:pt>
                <c:pt idx="1771">
                  <c:v>-0.57070001392276026</c:v>
                </c:pt>
                <c:pt idx="1772">
                  <c:v>-0.57249998988845618</c:v>
                </c:pt>
                <c:pt idx="1773">
                  <c:v>-0.57120062084140955</c:v>
                </c:pt>
                <c:pt idx="1774">
                  <c:v>-0.57429915275133681</c:v>
                </c:pt>
                <c:pt idx="1775">
                  <c:v>-0.57079986600729171</c:v>
                </c:pt>
                <c:pt idx="1776">
                  <c:v>-0.57090001468895935</c:v>
                </c:pt>
                <c:pt idx="1777">
                  <c:v>-0.57729999742878135</c:v>
                </c:pt>
                <c:pt idx="1778">
                  <c:v>-0.57850037403113674</c:v>
                </c:pt>
                <c:pt idx="1779">
                  <c:v>-0.58379973125556717</c:v>
                </c:pt>
                <c:pt idx="1780">
                  <c:v>-0.58679877691611182</c:v>
                </c:pt>
                <c:pt idx="1781">
                  <c:v>-0.58000002898916136</c:v>
                </c:pt>
                <c:pt idx="1782">
                  <c:v>-0.58020000800752314</c:v>
                </c:pt>
                <c:pt idx="1783">
                  <c:v>-0.58320015668869019</c:v>
                </c:pt>
                <c:pt idx="1784">
                  <c:v>-0.58269958638993558</c:v>
                </c:pt>
                <c:pt idx="1785">
                  <c:v>-0.58070009202492656</c:v>
                </c:pt>
                <c:pt idx="1786">
                  <c:v>-0.58500001277570846</c:v>
                </c:pt>
                <c:pt idx="1787">
                  <c:v>-0.58170000705285929</c:v>
                </c:pt>
                <c:pt idx="1788">
                  <c:v>-0.58080069084098795</c:v>
                </c:pt>
                <c:pt idx="1789">
                  <c:v>-0.57909954719798407</c:v>
                </c:pt>
                <c:pt idx="1790">
                  <c:v>-0.57599961561936652</c:v>
                </c:pt>
                <c:pt idx="1791">
                  <c:v>-0.57679998884123052</c:v>
                </c:pt>
                <c:pt idx="1792">
                  <c:v>-0.57620001053874148</c:v>
                </c:pt>
                <c:pt idx="1793">
                  <c:v>-0.57730042676848825</c:v>
                </c:pt>
                <c:pt idx="1794">
                  <c:v>-0.58009945178491762</c:v>
                </c:pt>
                <c:pt idx="1795">
                  <c:v>-0.57979956965573365</c:v>
                </c:pt>
                <c:pt idx="1796">
                  <c:v>-0.58300001230963971</c:v>
                </c:pt>
                <c:pt idx="1797">
                  <c:v>-0.58360000757966191</c:v>
                </c:pt>
                <c:pt idx="1798">
                  <c:v>-0.58430006041453453</c:v>
                </c:pt>
                <c:pt idx="1799">
                  <c:v>-0.58359900684445165</c:v>
                </c:pt>
                <c:pt idx="1800">
                  <c:v>-0.58089959716744488</c:v>
                </c:pt>
                <c:pt idx="1801">
                  <c:v>-0.58210000019607833</c:v>
                </c:pt>
                <c:pt idx="1802">
                  <c:v>-0.58480000595591264</c:v>
                </c:pt>
                <c:pt idx="1803">
                  <c:v>-0.58810001917299815</c:v>
                </c:pt>
                <c:pt idx="1804">
                  <c:v>-0.58849975233169971</c:v>
                </c:pt>
                <c:pt idx="1805">
                  <c:v>-0.59109917221212527</c:v>
                </c:pt>
                <c:pt idx="1806">
                  <c:v>-0.58800000467454083</c:v>
                </c:pt>
                <c:pt idx="1807">
                  <c:v>-0.58409999828290893</c:v>
                </c:pt>
                <c:pt idx="1808">
                  <c:v>-0.58330064244364621</c:v>
                </c:pt>
                <c:pt idx="1809">
                  <c:v>-0.58429966102266917</c:v>
                </c:pt>
                <c:pt idx="1810">
                  <c:v>-0.58409974298410816</c:v>
                </c:pt>
                <c:pt idx="1811">
                  <c:v>-0.58599999733269215</c:v>
                </c:pt>
                <c:pt idx="1812">
                  <c:v>-0.58169999871461187</c:v>
                </c:pt>
                <c:pt idx="1813">
                  <c:v>-0.58240069571183994</c:v>
                </c:pt>
                <c:pt idx="1814">
                  <c:v>-0.58599950294592418</c:v>
                </c:pt>
                <c:pt idx="1815">
                  <c:v>-0.5856997467999463</c:v>
                </c:pt>
                <c:pt idx="1816">
                  <c:v>-0.58820000114792492</c:v>
                </c:pt>
                <c:pt idx="1817">
                  <c:v>-0.58440001268172637</c:v>
                </c:pt>
                <c:pt idx="1818">
                  <c:v>-0.58780003910214873</c:v>
                </c:pt>
                <c:pt idx="1819">
                  <c:v>-0.5898997898621019</c:v>
                </c:pt>
                <c:pt idx="1820">
                  <c:v>-0.59119967675360385</c:v>
                </c:pt>
                <c:pt idx="1821">
                  <c:v>-0.59289999713655561</c:v>
                </c:pt>
                <c:pt idx="1822">
                  <c:v>-0.59299998598726233</c:v>
                </c:pt>
                <c:pt idx="1823">
                  <c:v>-0.59670027012907667</c:v>
                </c:pt>
                <c:pt idx="1824">
                  <c:v>-0.59649989524041303</c:v>
                </c:pt>
                <c:pt idx="1825">
                  <c:v>-0.59659963007288752</c:v>
                </c:pt>
                <c:pt idx="1826">
                  <c:v>-0.59680000667140121</c:v>
                </c:pt>
                <c:pt idx="1827">
                  <c:v>-0.5993999870333937</c:v>
                </c:pt>
                <c:pt idx="1828">
                  <c:v>-0.59650035042432137</c:v>
                </c:pt>
                <c:pt idx="1829">
                  <c:v>-0.59349945774738444</c:v>
                </c:pt>
                <c:pt idx="1830">
                  <c:v>-0.59369962201162707</c:v>
                </c:pt>
                <c:pt idx="1831">
                  <c:v>-0.59330001182388514</c:v>
                </c:pt>
                <c:pt idx="1832">
                  <c:v>-0.59549998812144622</c:v>
                </c:pt>
                <c:pt idx="1833">
                  <c:v>-0.59630043077049777</c:v>
                </c:pt>
                <c:pt idx="1834">
                  <c:v>-0.60369969553721603</c:v>
                </c:pt>
                <c:pt idx="1835">
                  <c:v>-0.60349978088925127</c:v>
                </c:pt>
                <c:pt idx="1836">
                  <c:v>-0.60470000882196473</c:v>
                </c:pt>
                <c:pt idx="1837">
                  <c:v>-0.60540001426124945</c:v>
                </c:pt>
                <c:pt idx="1838">
                  <c:v>-0.59970089955459116</c:v>
                </c:pt>
                <c:pt idx="1839">
                  <c:v>-0.59799982872209512</c:v>
                </c:pt>
                <c:pt idx="1840">
                  <c:v>-0.59649962959520053</c:v>
                </c:pt>
                <c:pt idx="1841">
                  <c:v>-0.5989000061963452</c:v>
                </c:pt>
                <c:pt idx="1842">
                  <c:v>-0.6013999899441842</c:v>
                </c:pt>
                <c:pt idx="1843">
                  <c:v>-0.60550040617090417</c:v>
                </c:pt>
                <c:pt idx="1844">
                  <c:v>-0.60619956631853711</c:v>
                </c:pt>
                <c:pt idx="1845">
                  <c:v>-0.60719938311376609</c:v>
                </c:pt>
                <c:pt idx="1846">
                  <c:v>-0.60870001406874508</c:v>
                </c:pt>
                <c:pt idx="1847">
                  <c:v>-0.60689998597808881</c:v>
                </c:pt>
                <c:pt idx="1848">
                  <c:v>-0.61109994635626208</c:v>
                </c:pt>
                <c:pt idx="1849">
                  <c:v>-0.61399987526237965</c:v>
                </c:pt>
                <c:pt idx="1850">
                  <c:v>-0.61979948749649338</c:v>
                </c:pt>
                <c:pt idx="1851">
                  <c:v>-0.62260001277900301</c:v>
                </c:pt>
                <c:pt idx="1852">
                  <c:v>-0.62359999518230325</c:v>
                </c:pt>
                <c:pt idx="1853">
                  <c:v>-0.62300034537474858</c:v>
                </c:pt>
                <c:pt idx="1854">
                  <c:v>-0.62099989428679692</c:v>
                </c:pt>
                <c:pt idx="1855">
                  <c:v>-0.62289940729533555</c:v>
                </c:pt>
                <c:pt idx="1856">
                  <c:v>-0.62169999861362157</c:v>
                </c:pt>
                <c:pt idx="1857">
                  <c:v>-0.61890001421124907</c:v>
                </c:pt>
                <c:pt idx="1858">
                  <c:v>-0.62109991836769041</c:v>
                </c:pt>
                <c:pt idx="1859">
                  <c:v>-0.62039900298259454</c:v>
                </c:pt>
                <c:pt idx="1860">
                  <c:v>-0.61750027875677915</c:v>
                </c:pt>
                <c:pt idx="1861">
                  <c:v>-0.62289999800123041</c:v>
                </c:pt>
                <c:pt idx="1862">
                  <c:v>-0.62500000748696038</c:v>
                </c:pt>
                <c:pt idx="1863">
                  <c:v>-0.62730003390606726</c:v>
                </c:pt>
                <c:pt idx="1864">
                  <c:v>-0.6240995655534789</c:v>
                </c:pt>
                <c:pt idx="1865">
                  <c:v>-0.62239941215375438</c:v>
                </c:pt>
                <c:pt idx="1866">
                  <c:v>-0.6214000034815399</c:v>
                </c:pt>
                <c:pt idx="1867">
                  <c:v>-0.62609998993866611</c:v>
                </c:pt>
                <c:pt idx="1868">
                  <c:v>-0.63379983143386198</c:v>
                </c:pt>
                <c:pt idx="1869">
                  <c:v>-0.63699989037559135</c:v>
                </c:pt>
                <c:pt idx="1870">
                  <c:v>-0.63889972781908</c:v>
                </c:pt>
                <c:pt idx="1871">
                  <c:v>-0.64279999537393451</c:v>
                </c:pt>
                <c:pt idx="1872">
                  <c:v>-0.64259999775822507</c:v>
                </c:pt>
                <c:pt idx="1873">
                  <c:v>-0.6483999053016305</c:v>
                </c:pt>
                <c:pt idx="1874">
                  <c:v>-0.64889967265480664</c:v>
                </c:pt>
                <c:pt idx="1875">
                  <c:v>-0.64959957580867922</c:v>
                </c:pt>
                <c:pt idx="1876">
                  <c:v>-0.65080000524176285</c:v>
                </c:pt>
                <c:pt idx="1877">
                  <c:v>-0.65320001101645175</c:v>
                </c:pt>
                <c:pt idx="1878">
                  <c:v>-0.65740029177686665</c:v>
                </c:pt>
                <c:pt idx="1879">
                  <c:v>-0.65659982409852091</c:v>
                </c:pt>
                <c:pt idx="1880">
                  <c:v>-0.65559990978363203</c:v>
                </c:pt>
                <c:pt idx="1881">
                  <c:v>-0.65920000562618952</c:v>
                </c:pt>
                <c:pt idx="1882">
                  <c:v>-0.66050000090763206</c:v>
                </c:pt>
                <c:pt idx="1883">
                  <c:v>-0.66390046996821184</c:v>
                </c:pt>
                <c:pt idx="1884">
                  <c:v>-0.66339989934203913</c:v>
                </c:pt>
                <c:pt idx="1885">
                  <c:v>-0.66789930634695338</c:v>
                </c:pt>
                <c:pt idx="1886">
                  <c:v>-0.66600000333710341</c:v>
                </c:pt>
                <c:pt idx="1887">
                  <c:v>-0.66750000267347787</c:v>
                </c:pt>
                <c:pt idx="1888">
                  <c:v>-0.66490067324048141</c:v>
                </c:pt>
                <c:pt idx="1889">
                  <c:v>-0.66119989469734719</c:v>
                </c:pt>
                <c:pt idx="1890">
                  <c:v>-0.66509954011416994</c:v>
                </c:pt>
                <c:pt idx="1891">
                  <c:v>-0.6619999959730194</c:v>
                </c:pt>
                <c:pt idx="1892">
                  <c:v>-0.66839999868534505</c:v>
                </c:pt>
                <c:pt idx="1893">
                  <c:v>-0.66890048096684041</c:v>
                </c:pt>
                <c:pt idx="1894">
                  <c:v>-0.66949933798605343</c:v>
                </c:pt>
                <c:pt idx="1895">
                  <c:v>-0.66749936949781841</c:v>
                </c:pt>
                <c:pt idx="1896">
                  <c:v>-0.66620000045804773</c:v>
                </c:pt>
                <c:pt idx="1897">
                  <c:v>-0.66240000521793263</c:v>
                </c:pt>
                <c:pt idx="1898">
                  <c:v>-0.66090060806891415</c:v>
                </c:pt>
                <c:pt idx="1899">
                  <c:v>-0.66329984844196588</c:v>
                </c:pt>
                <c:pt idx="1900">
                  <c:v>-0.66639974209829234</c:v>
                </c:pt>
                <c:pt idx="1901">
                  <c:v>-0.66669999644363998</c:v>
                </c:pt>
                <c:pt idx="1902">
                  <c:v>-0.66490000019257423</c:v>
                </c:pt>
                <c:pt idx="1903">
                  <c:v>-0.66080081774998689</c:v>
                </c:pt>
                <c:pt idx="1904">
                  <c:v>-0.65749982142006047</c:v>
                </c:pt>
                <c:pt idx="1905">
                  <c:v>-0.65589972660382045</c:v>
                </c:pt>
                <c:pt idx="1906">
                  <c:v>-0.65809999415796483</c:v>
                </c:pt>
                <c:pt idx="1907">
                  <c:v>-0.66020000501157483</c:v>
                </c:pt>
                <c:pt idx="1908">
                  <c:v>-0.6599008093617158</c:v>
                </c:pt>
                <c:pt idx="1909">
                  <c:v>-0.65750025939632906</c:v>
                </c:pt>
                <c:pt idx="1910">
                  <c:v>-0.66279933450277895</c:v>
                </c:pt>
                <c:pt idx="1911">
                  <c:v>-0.65750000507978257</c:v>
                </c:pt>
                <c:pt idx="1912">
                  <c:v>-0.65840000474418048</c:v>
                </c:pt>
                <c:pt idx="1913">
                  <c:v>-0.65770044739474542</c:v>
                </c:pt>
                <c:pt idx="1914">
                  <c:v>-0.65849937182065332</c:v>
                </c:pt>
                <c:pt idx="1915">
                  <c:v>-0.66139961533190217</c:v>
                </c:pt>
                <c:pt idx="1916">
                  <c:v>-0.66230000515497522</c:v>
                </c:pt>
                <c:pt idx="1917">
                  <c:v>-0.66380000515346183</c:v>
                </c:pt>
                <c:pt idx="1918">
                  <c:v>-0.66580047422030475</c:v>
                </c:pt>
                <c:pt idx="1919">
                  <c:v>-0.66319959473912604</c:v>
                </c:pt>
                <c:pt idx="1920">
                  <c:v>-0.66449995136645157</c:v>
                </c:pt>
                <c:pt idx="1921">
                  <c:v>-0.66850000588601688</c:v>
                </c:pt>
                <c:pt idx="1922">
                  <c:v>-0.66390000185492681</c:v>
                </c:pt>
                <c:pt idx="1923">
                  <c:v>-0.66310063280980103</c:v>
                </c:pt>
                <c:pt idx="1924">
                  <c:v>-0.65839926836633822</c:v>
                </c:pt>
                <c:pt idx="1925">
                  <c:v>-0.65839984276681207</c:v>
                </c:pt>
                <c:pt idx="1926">
                  <c:v>-0.66000000465282938</c:v>
                </c:pt>
                <c:pt idx="1927">
                  <c:v>-0.66070000670151785</c:v>
                </c:pt>
                <c:pt idx="1928">
                  <c:v>-0.65880059633491328</c:v>
                </c:pt>
                <c:pt idx="1929">
                  <c:v>-0.65439949638675898</c:v>
                </c:pt>
                <c:pt idx="1930">
                  <c:v>-0.65209966404654551</c:v>
                </c:pt>
                <c:pt idx="1931">
                  <c:v>-0.65349999933096115</c:v>
                </c:pt>
                <c:pt idx="1932">
                  <c:v>-0.65350000307080336</c:v>
                </c:pt>
                <c:pt idx="1933">
                  <c:v>-0.65180078101548133</c:v>
                </c:pt>
                <c:pt idx="1934">
                  <c:v>-0.64959937254025135</c:v>
                </c:pt>
                <c:pt idx="1935">
                  <c:v>-0.64599945215013577</c:v>
                </c:pt>
                <c:pt idx="1936">
                  <c:v>-0.64290000215987675</c:v>
                </c:pt>
                <c:pt idx="1937">
                  <c:v>-0.64000000184751116</c:v>
                </c:pt>
                <c:pt idx="1938">
                  <c:v>-0.63580091355834156</c:v>
                </c:pt>
                <c:pt idx="1939">
                  <c:v>-0.64019949557405198</c:v>
                </c:pt>
                <c:pt idx="1940">
                  <c:v>-0.64079937266069464</c:v>
                </c:pt>
                <c:pt idx="1941">
                  <c:v>-0.64330000361223938</c:v>
                </c:pt>
                <c:pt idx="1942">
                  <c:v>-0.64080000093235867</c:v>
                </c:pt>
                <c:pt idx="1943">
                  <c:v>-0.64060027593950508</c:v>
                </c:pt>
                <c:pt idx="1944">
                  <c:v>-0.63949961792241083</c:v>
                </c:pt>
                <c:pt idx="1945">
                  <c:v>-0.63999954580503982</c:v>
                </c:pt>
                <c:pt idx="1946">
                  <c:v>-0.63780000165570527</c:v>
                </c:pt>
                <c:pt idx="1947">
                  <c:v>-0.63810000370722264</c:v>
                </c:pt>
                <c:pt idx="1948">
                  <c:v>-0.63630031833599787</c:v>
                </c:pt>
                <c:pt idx="1949">
                  <c:v>-0.63709967929025879</c:v>
                </c:pt>
                <c:pt idx="1950">
                  <c:v>-0.63789947982877493</c:v>
                </c:pt>
                <c:pt idx="1951">
                  <c:v>-0.63799999970069621</c:v>
                </c:pt>
                <c:pt idx="1952">
                  <c:v>-0.64319999834697228</c:v>
                </c:pt>
                <c:pt idx="1953">
                  <c:v>-0.63600059542659437</c:v>
                </c:pt>
                <c:pt idx="1954">
                  <c:v>-0.63369929768668953</c:v>
                </c:pt>
                <c:pt idx="1955">
                  <c:v>-0.63659967802959727</c:v>
                </c:pt>
                <c:pt idx="1956">
                  <c:v>-0.6348000001089531</c:v>
                </c:pt>
                <c:pt idx="1957">
                  <c:v>-0.63569999978062697</c:v>
                </c:pt>
                <c:pt idx="1958">
                  <c:v>-0.64100002992199734</c:v>
                </c:pt>
                <c:pt idx="1959">
                  <c:v>-0.6411993427973357</c:v>
                </c:pt>
                <c:pt idx="1960">
                  <c:v>-0.6420991470804438</c:v>
                </c:pt>
                <c:pt idx="1961">
                  <c:v>-0.63950000036857091</c:v>
                </c:pt>
                <c:pt idx="1962">
                  <c:v>-0.63890000090032117</c:v>
                </c:pt>
                <c:pt idx="1963">
                  <c:v>-0.63720059426123044</c:v>
                </c:pt>
                <c:pt idx="1964">
                  <c:v>-0.63999920592323178</c:v>
                </c:pt>
                <c:pt idx="1965">
                  <c:v>-0.63819934421189828</c:v>
                </c:pt>
                <c:pt idx="1966">
                  <c:v>-0.63560000017605489</c:v>
                </c:pt>
                <c:pt idx="1967">
                  <c:v>-0.63309999992634403</c:v>
                </c:pt>
                <c:pt idx="1968">
                  <c:v>-0.62760108324437169</c:v>
                </c:pt>
                <c:pt idx="1969">
                  <c:v>-0.62819977135222871</c:v>
                </c:pt>
                <c:pt idx="1970">
                  <c:v>-0.63089943583327113</c:v>
                </c:pt>
                <c:pt idx="1971">
                  <c:v>-0.62589999998454005</c:v>
                </c:pt>
                <c:pt idx="1972">
                  <c:v>-0.62790000015957048</c:v>
                </c:pt>
                <c:pt idx="1973">
                  <c:v>-0.62600059444957878</c:v>
                </c:pt>
                <c:pt idx="1974">
                  <c:v>-0.62619945130427368</c:v>
                </c:pt>
                <c:pt idx="1975">
                  <c:v>-0.6274996027132147</c:v>
                </c:pt>
                <c:pt idx="1976">
                  <c:v>-0.62750000014784746</c:v>
                </c:pt>
                <c:pt idx="1977">
                  <c:v>-0.62579999931767816</c:v>
                </c:pt>
                <c:pt idx="1978">
                  <c:v>-0.6215012217653566</c:v>
                </c:pt>
                <c:pt idx="1979">
                  <c:v>-0.61849949629686307</c:v>
                </c:pt>
                <c:pt idx="1980">
                  <c:v>-0.61809964905114612</c:v>
                </c:pt>
                <c:pt idx="1981">
                  <c:v>-0.61970000126893865</c:v>
                </c:pt>
                <c:pt idx="1982">
                  <c:v>-0.61930000161373755</c:v>
                </c:pt>
                <c:pt idx="1983">
                  <c:v>-0.62090018246817635</c:v>
                </c:pt>
                <c:pt idx="1984">
                  <c:v>-0.61849969447939657</c:v>
                </c:pt>
                <c:pt idx="1985">
                  <c:v>-0.62429978728323476</c:v>
                </c:pt>
                <c:pt idx="1986">
                  <c:v>-0.62879999828146538</c:v>
                </c:pt>
                <c:pt idx="1987">
                  <c:v>-0.62589999829651788</c:v>
                </c:pt>
                <c:pt idx="1988">
                  <c:v>-0.62610038439015625</c:v>
                </c:pt>
                <c:pt idx="1989">
                  <c:v>-0.62419987878820393</c:v>
                </c:pt>
                <c:pt idx="1990">
                  <c:v>-0.62349988014466362</c:v>
                </c:pt>
                <c:pt idx="1991">
                  <c:v>-0.62570000070991227</c:v>
                </c:pt>
                <c:pt idx="1992">
                  <c:v>-0.62039999905391596</c:v>
                </c:pt>
                <c:pt idx="1993">
                  <c:v>-0.61640088434069185</c:v>
                </c:pt>
                <c:pt idx="1994">
                  <c:v>-0.61190004550735466</c:v>
                </c:pt>
                <c:pt idx="1995">
                  <c:v>-0.61289978981221793</c:v>
                </c:pt>
                <c:pt idx="1996">
                  <c:v>-0.61399999708373798</c:v>
                </c:pt>
                <c:pt idx="1997">
                  <c:v>-0.61709999843878904</c:v>
                </c:pt>
                <c:pt idx="1998">
                  <c:v>-0.61989989107678412</c:v>
                </c:pt>
                <c:pt idx="1999">
                  <c:v>-0.62069920496287523</c:v>
                </c:pt>
                <c:pt idx="2000">
                  <c:v>-0.61599961612228071</c:v>
                </c:pt>
                <c:pt idx="2001">
                  <c:v>-0.61279999848193256</c:v>
                </c:pt>
                <c:pt idx="2002">
                  <c:v>-0.60869999681744957</c:v>
                </c:pt>
                <c:pt idx="2003">
                  <c:v>-0.60730058069020743</c:v>
                </c:pt>
                <c:pt idx="2004">
                  <c:v>-0.60649936051777331</c:v>
                </c:pt>
                <c:pt idx="2005">
                  <c:v>-0.60689951293170452</c:v>
                </c:pt>
                <c:pt idx="2006">
                  <c:v>-0.60970000265660929</c:v>
                </c:pt>
                <c:pt idx="2007">
                  <c:v>-0.61090000130934641</c:v>
                </c:pt>
                <c:pt idx="2008">
                  <c:v>-0.61220045716618188</c:v>
                </c:pt>
                <c:pt idx="2009">
                  <c:v>-0.61579933045868529</c:v>
                </c:pt>
                <c:pt idx="2010">
                  <c:v>-0.61459930813725805</c:v>
                </c:pt>
                <c:pt idx="2011">
                  <c:v>-0.61300000681512756</c:v>
                </c:pt>
                <c:pt idx="2012">
                  <c:v>-0.61299999566108454</c:v>
                </c:pt>
                <c:pt idx="2013">
                  <c:v>-0.61110081491642632</c:v>
                </c:pt>
                <c:pt idx="2014">
                  <c:v>-0.60929918869078392</c:v>
                </c:pt>
                <c:pt idx="2015">
                  <c:v>-0.60829930758336559</c:v>
                </c:pt>
                <c:pt idx="2016">
                  <c:v>-0.60220000627305126</c:v>
                </c:pt>
                <c:pt idx="2017">
                  <c:v>-0.60010000663169194</c:v>
                </c:pt>
                <c:pt idx="2018">
                  <c:v>-0.59590074324660236</c:v>
                </c:pt>
                <c:pt idx="2019">
                  <c:v>-0.59379989593435312</c:v>
                </c:pt>
                <c:pt idx="2020">
                  <c:v>-0.59469951155188028</c:v>
                </c:pt>
                <c:pt idx="2021">
                  <c:v>-0.59299999382346869</c:v>
                </c:pt>
                <c:pt idx="2022">
                  <c:v>-0.59650000534020364</c:v>
                </c:pt>
                <c:pt idx="2023">
                  <c:v>-0.59430074196279747</c:v>
                </c:pt>
                <c:pt idx="2024">
                  <c:v>-0.59480001588235609</c:v>
                </c:pt>
                <c:pt idx="2025">
                  <c:v>-0.5986999728702358</c:v>
                </c:pt>
                <c:pt idx="2026">
                  <c:v>-0.60049999928742182</c:v>
                </c:pt>
                <c:pt idx="2027">
                  <c:v>-0.60320000402862206</c:v>
                </c:pt>
                <c:pt idx="2028">
                  <c:v>-0.60060040536336601</c:v>
                </c:pt>
                <c:pt idx="2029">
                  <c:v>-0.6046994493008242</c:v>
                </c:pt>
                <c:pt idx="2030">
                  <c:v>-0.60209946287068306</c:v>
                </c:pt>
                <c:pt idx="2031">
                  <c:v>-0.60229999966395553</c:v>
                </c:pt>
                <c:pt idx="2032">
                  <c:v>-0.60399999900255352</c:v>
                </c:pt>
                <c:pt idx="2033">
                  <c:v>-0.60560038881521905</c:v>
                </c:pt>
                <c:pt idx="2034">
                  <c:v>-0.60519957401993452</c:v>
                </c:pt>
                <c:pt idx="2035">
                  <c:v>-0.6072996607326786</c:v>
                </c:pt>
                <c:pt idx="2036">
                  <c:v>-0.60519999601820018</c:v>
                </c:pt>
                <c:pt idx="2037">
                  <c:v>-0.60520000348333269</c:v>
                </c:pt>
                <c:pt idx="2038">
                  <c:v>-0.60680036518897396</c:v>
                </c:pt>
                <c:pt idx="2039">
                  <c:v>-0.61149982805363834</c:v>
                </c:pt>
                <c:pt idx="2040">
                  <c:v>-0.61189989883860108</c:v>
                </c:pt>
                <c:pt idx="2041">
                  <c:v>-0.61460000619990751</c:v>
                </c:pt>
                <c:pt idx="2042">
                  <c:v>-0.61260000655602198</c:v>
                </c:pt>
                <c:pt idx="2043">
                  <c:v>-0.61200064902368467</c:v>
                </c:pt>
                <c:pt idx="2044">
                  <c:v>-0.61049983592238277</c:v>
                </c:pt>
                <c:pt idx="2045">
                  <c:v>-0.6112992212511017</c:v>
                </c:pt>
                <c:pt idx="2046">
                  <c:v>-0.60609999918960966</c:v>
                </c:pt>
                <c:pt idx="2047">
                  <c:v>-0.60540000360197155</c:v>
                </c:pt>
                <c:pt idx="2048">
                  <c:v>-0.61000013737793779</c:v>
                </c:pt>
                <c:pt idx="2049">
                  <c:v>-0.61039971440186491</c:v>
                </c:pt>
                <c:pt idx="2050">
                  <c:v>-0.61149954812572105</c:v>
                </c:pt>
                <c:pt idx="2051">
                  <c:v>-0.61240000398538541</c:v>
                </c:pt>
                <c:pt idx="2052">
                  <c:v>-0.61239999925601296</c:v>
                </c:pt>
                <c:pt idx="2053">
                  <c:v>-0.61240064342564438</c:v>
                </c:pt>
                <c:pt idx="2054">
                  <c:v>-0.61680019774939865</c:v>
                </c:pt>
                <c:pt idx="2055">
                  <c:v>-0.62319904255855363</c:v>
                </c:pt>
                <c:pt idx="2056">
                  <c:v>-0.62159999389405129</c:v>
                </c:pt>
                <c:pt idx="2057">
                  <c:v>-0.62070000544190407</c:v>
                </c:pt>
                <c:pt idx="2058">
                  <c:v>-0.62230023336451268</c:v>
                </c:pt>
                <c:pt idx="2059">
                  <c:v>-0.62359963326889556</c:v>
                </c:pt>
                <c:pt idx="2060">
                  <c:v>-0.62319941382884281</c:v>
                </c:pt>
                <c:pt idx="2061">
                  <c:v>-0.62060000515339198</c:v>
                </c:pt>
                <c:pt idx="2062">
                  <c:v>-0.62339998688548803</c:v>
                </c:pt>
                <c:pt idx="2063">
                  <c:v>-0.62790025783033343</c:v>
                </c:pt>
                <c:pt idx="2064">
                  <c:v>-0.62899937629845226</c:v>
                </c:pt>
                <c:pt idx="2065">
                  <c:v>-0.62739982843777398</c:v>
                </c:pt>
                <c:pt idx="2066">
                  <c:v>-0.62710000353399664</c:v>
                </c:pt>
                <c:pt idx="2067">
                  <c:v>-0.62670000386424363</c:v>
                </c:pt>
                <c:pt idx="2068">
                  <c:v>-0.62330064801790286</c:v>
                </c:pt>
                <c:pt idx="2069">
                  <c:v>-0.62459984946326585</c:v>
                </c:pt>
                <c:pt idx="2070">
                  <c:v>-0.62259970011655241</c:v>
                </c:pt>
                <c:pt idx="2071">
                  <c:v>-0.62510001067857957</c:v>
                </c:pt>
                <c:pt idx="2072">
                  <c:v>-0.62950000086129876</c:v>
                </c:pt>
                <c:pt idx="2073">
                  <c:v>-0.62940028162120143</c:v>
                </c:pt>
                <c:pt idx="2074">
                  <c:v>-0.63029990673385328</c:v>
                </c:pt>
                <c:pt idx="2075">
                  <c:v>-0.63339980716409627</c:v>
                </c:pt>
                <c:pt idx="2076">
                  <c:v>-0.63449999547447078</c:v>
                </c:pt>
                <c:pt idx="2077">
                  <c:v>-0.63980001273012022</c:v>
                </c:pt>
                <c:pt idx="2078">
                  <c:v>-0.64290024066576734</c:v>
                </c:pt>
                <c:pt idx="2079">
                  <c:v>-0.64589933337992989</c:v>
                </c:pt>
                <c:pt idx="2080">
                  <c:v>-0.64509948410704965</c:v>
                </c:pt>
                <c:pt idx="2081">
                  <c:v>-0.64419999279925833</c:v>
                </c:pt>
                <c:pt idx="2082">
                  <c:v>-0.64440000500326278</c:v>
                </c:pt>
                <c:pt idx="2083">
                  <c:v>-0.64350039482087595</c:v>
                </c:pt>
                <c:pt idx="2084">
                  <c:v>-0.64709964976646006</c:v>
                </c:pt>
                <c:pt idx="2085">
                  <c:v>-0.6474991356881219</c:v>
                </c:pt>
                <c:pt idx="2086">
                  <c:v>-0.64170000777085079</c:v>
                </c:pt>
                <c:pt idx="2087">
                  <c:v>-0.64300000338698737</c:v>
                </c:pt>
                <c:pt idx="2088">
                  <c:v>-0.64380040641117375</c:v>
                </c:pt>
                <c:pt idx="2089">
                  <c:v>-0.64799949813459534</c:v>
                </c:pt>
                <c:pt idx="2090">
                  <c:v>-0.64899996380700031</c:v>
                </c:pt>
                <c:pt idx="2091">
                  <c:v>-0.65130000343924621</c:v>
                </c:pt>
                <c:pt idx="2092">
                  <c:v>-0.64959999327402329</c:v>
                </c:pt>
                <c:pt idx="2093">
                  <c:v>-0.64640066385618411</c:v>
                </c:pt>
                <c:pt idx="2094">
                  <c:v>-0.64079975424101576</c:v>
                </c:pt>
                <c:pt idx="2095">
                  <c:v>-0.64019939932768466</c:v>
                </c:pt>
                <c:pt idx="2096">
                  <c:v>-0.63670000385900494</c:v>
                </c:pt>
                <c:pt idx="2097">
                  <c:v>-0.63719999576278497</c:v>
                </c:pt>
                <c:pt idx="2098">
                  <c:v>-0.63170085463934811</c:v>
                </c:pt>
                <c:pt idx="2099">
                  <c:v>-0.62579925684985938</c:v>
                </c:pt>
                <c:pt idx="2100">
                  <c:v>-0.62519975504983449</c:v>
                </c:pt>
                <c:pt idx="2101">
                  <c:v>-0.62709999618527945</c:v>
                </c:pt>
                <c:pt idx="2102">
                  <c:v>-0.62650000872963574</c:v>
                </c:pt>
                <c:pt idx="2103">
                  <c:v>-0.62710043816332472</c:v>
                </c:pt>
                <c:pt idx="2104">
                  <c:v>-0.6244999735354213</c:v>
                </c:pt>
                <c:pt idx="2105">
                  <c:v>-0.62529918208019808</c:v>
                </c:pt>
                <c:pt idx="2106">
                  <c:v>-0.6227000145445345</c:v>
                </c:pt>
                <c:pt idx="2107">
                  <c:v>-0.62249998746119672</c:v>
                </c:pt>
                <c:pt idx="2108">
                  <c:v>-0.61820057879231172</c:v>
                </c:pt>
                <c:pt idx="2109">
                  <c:v>-0.61659946155850776</c:v>
                </c:pt>
                <c:pt idx="2110">
                  <c:v>-0.6130994602208375</c:v>
                </c:pt>
                <c:pt idx="2111">
                  <c:v>-0.61429999532992952</c:v>
                </c:pt>
                <c:pt idx="2112">
                  <c:v>-0.61240000381803839</c:v>
                </c:pt>
                <c:pt idx="2113">
                  <c:v>-0.60780067439191043</c:v>
                </c:pt>
                <c:pt idx="2114">
                  <c:v>-0.61109990257682512</c:v>
                </c:pt>
                <c:pt idx="2115">
                  <c:v>-0.61059939899132587</c:v>
                </c:pt>
                <c:pt idx="2116">
                  <c:v>-0.60989998693548841</c:v>
                </c:pt>
                <c:pt idx="2117">
                  <c:v>-0.61120000657683704</c:v>
                </c:pt>
                <c:pt idx="2118">
                  <c:v>-0.60900066394242458</c:v>
                </c:pt>
                <c:pt idx="2119">
                  <c:v>-0.60289932050363859</c:v>
                </c:pt>
                <c:pt idx="2120">
                  <c:v>-0.59759955725894542</c:v>
                </c:pt>
                <c:pt idx="2121">
                  <c:v>-0.60069999990082579</c:v>
                </c:pt>
                <c:pt idx="2122">
                  <c:v>-0.60529998669517227</c:v>
                </c:pt>
                <c:pt idx="2123">
                  <c:v>-0.60580009574914584</c:v>
                </c:pt>
                <c:pt idx="2124">
                  <c:v>-0.60549964194069616</c:v>
                </c:pt>
                <c:pt idx="2125">
                  <c:v>-0.60469991593708983</c:v>
                </c:pt>
                <c:pt idx="2126">
                  <c:v>-0.60870001177681843</c:v>
                </c:pt>
                <c:pt idx="2127">
                  <c:v>-0.60610000300221145</c:v>
                </c:pt>
                <c:pt idx="2128">
                  <c:v>-0.60220098075660644</c:v>
                </c:pt>
                <c:pt idx="2129">
                  <c:v>-0.60539962272741832</c:v>
                </c:pt>
                <c:pt idx="2130">
                  <c:v>-0.60269935688847909</c:v>
                </c:pt>
                <c:pt idx="2131">
                  <c:v>-0.60050001426134259</c:v>
                </c:pt>
                <c:pt idx="2132">
                  <c:v>-0.59849999327707337</c:v>
                </c:pt>
                <c:pt idx="2133">
                  <c:v>-0.59680057139485143</c:v>
                </c:pt>
                <c:pt idx="2134">
                  <c:v>-0.597899312255322</c:v>
                </c:pt>
                <c:pt idx="2135">
                  <c:v>-0.59559931059629889</c:v>
                </c:pt>
                <c:pt idx="2136">
                  <c:v>-0.59460000758554088</c:v>
                </c:pt>
                <c:pt idx="2137">
                  <c:v>-0.59050000963179627</c:v>
                </c:pt>
                <c:pt idx="2138">
                  <c:v>-0.58820054474199424</c:v>
                </c:pt>
                <c:pt idx="2139">
                  <c:v>-0.58599969268107088</c:v>
                </c:pt>
                <c:pt idx="2140">
                  <c:v>-0.58799986743542831</c:v>
                </c:pt>
                <c:pt idx="2141">
                  <c:v>-0.58989998631295748</c:v>
                </c:pt>
                <c:pt idx="2142">
                  <c:v>-0.59429999580606818</c:v>
                </c:pt>
                <c:pt idx="2143">
                  <c:v>-0.5962999165567453</c:v>
                </c:pt>
                <c:pt idx="2144">
                  <c:v>-0.59149912309658248</c:v>
                </c:pt>
                <c:pt idx="2145">
                  <c:v>-0.58799978657043539</c:v>
                </c:pt>
                <c:pt idx="2146">
                  <c:v>-0.58790000129374675</c:v>
                </c:pt>
                <c:pt idx="2147">
                  <c:v>-0.59240000128920656</c:v>
                </c:pt>
                <c:pt idx="2148">
                  <c:v>-0.59100016317825066</c:v>
                </c:pt>
                <c:pt idx="2149">
                  <c:v>-0.59219959015899803</c:v>
                </c:pt>
                <c:pt idx="2150">
                  <c:v>-0.58999969515571138</c:v>
                </c:pt>
                <c:pt idx="2151">
                  <c:v>-0.5890999891271349</c:v>
                </c:pt>
                <c:pt idx="2152">
                  <c:v>-0.59030000471830135</c:v>
                </c:pt>
                <c:pt idx="2153">
                  <c:v>-0.59120070171047701</c:v>
                </c:pt>
                <c:pt idx="2154">
                  <c:v>-0.59310012093192199</c:v>
                </c:pt>
                <c:pt idx="2155">
                  <c:v>-0.59789949541300302</c:v>
                </c:pt>
                <c:pt idx="2156">
                  <c:v>-0.59679997768398607</c:v>
                </c:pt>
                <c:pt idx="2157">
                  <c:v>-0.59830000477086287</c:v>
                </c:pt>
                <c:pt idx="2158">
                  <c:v>-0.60029988251335453</c:v>
                </c:pt>
                <c:pt idx="2159">
                  <c:v>-0.60269940194848459</c:v>
                </c:pt>
                <c:pt idx="2160">
                  <c:v>-0.60319970846467186</c:v>
                </c:pt>
                <c:pt idx="2161">
                  <c:v>-0.60230000581941567</c:v>
                </c:pt>
                <c:pt idx="2162">
                  <c:v>-0.59920002717990428</c:v>
                </c:pt>
                <c:pt idx="2163">
                  <c:v>-0.59550084304646589</c:v>
                </c:pt>
                <c:pt idx="2164">
                  <c:v>-0.59409965639497386</c:v>
                </c:pt>
                <c:pt idx="2165">
                  <c:v>-0.59719958934874739</c:v>
                </c:pt>
                <c:pt idx="2166">
                  <c:v>-0.59630000896868296</c:v>
                </c:pt>
                <c:pt idx="2167">
                  <c:v>-0.59910002555989195</c:v>
                </c:pt>
                <c:pt idx="2168">
                  <c:v>-0.59980031614395557</c:v>
                </c:pt>
                <c:pt idx="2169">
                  <c:v>-0.59949966221029172</c:v>
                </c:pt>
                <c:pt idx="2170">
                  <c:v>-0.59909987659193575</c:v>
                </c:pt>
                <c:pt idx="2171">
                  <c:v>-0.60290000867826166</c:v>
                </c:pt>
                <c:pt idx="2172">
                  <c:v>-0.60149999751592986</c:v>
                </c:pt>
                <c:pt idx="2173">
                  <c:v>-0.60430014619487338</c:v>
                </c:pt>
                <c:pt idx="2174">
                  <c:v>-0.60679938421526458</c:v>
                </c:pt>
                <c:pt idx="2175">
                  <c:v>-0.60389929990924429</c:v>
                </c:pt>
                <c:pt idx="2176">
                  <c:v>-0.60330001011607237</c:v>
                </c:pt>
                <c:pt idx="2177">
                  <c:v>-0.60440000639209757</c:v>
                </c:pt>
                <c:pt idx="2178">
                  <c:v>-0.60660013847518712</c:v>
                </c:pt>
                <c:pt idx="2179">
                  <c:v>-0.60849990921269637</c:v>
                </c:pt>
                <c:pt idx="2180">
                  <c:v>-0.61429946860880591</c:v>
                </c:pt>
                <c:pt idx="2181">
                  <c:v>-0.61669997730496107</c:v>
                </c:pt>
                <c:pt idx="2182">
                  <c:v>-0.61370001592877088</c:v>
                </c:pt>
                <c:pt idx="2183">
                  <c:v>-0.61360064688051352</c:v>
                </c:pt>
                <c:pt idx="2184">
                  <c:v>-0.61439916830568109</c:v>
                </c:pt>
                <c:pt idx="2185">
                  <c:v>-0.61309944772801828</c:v>
                </c:pt>
                <c:pt idx="2186">
                  <c:v>-0.61560002584883478</c:v>
                </c:pt>
                <c:pt idx="2187">
                  <c:v>-0.61180001707543852</c:v>
                </c:pt>
                <c:pt idx="2188">
                  <c:v>-0.61310045633581467</c:v>
                </c:pt>
                <c:pt idx="2189">
                  <c:v>-0.61619912776950514</c:v>
                </c:pt>
                <c:pt idx="2190">
                  <c:v>-0.61399945020821178</c:v>
                </c:pt>
                <c:pt idx="2191">
                  <c:v>-0.61490002832579194</c:v>
                </c:pt>
                <c:pt idx="2192">
                  <c:v>-0.61370000972965499</c:v>
                </c:pt>
                <c:pt idx="2193">
                  <c:v>-0.61400071992829908</c:v>
                </c:pt>
                <c:pt idx="2194">
                  <c:v>-0.61119905881787417</c:v>
                </c:pt>
                <c:pt idx="2195">
                  <c:v>-0.60629957971832482</c:v>
                </c:pt>
                <c:pt idx="2196">
                  <c:v>-0.60639998273836682</c:v>
                </c:pt>
                <c:pt idx="2197">
                  <c:v>-0.60289999122323934</c:v>
                </c:pt>
                <c:pt idx="2198">
                  <c:v>-0.60600039425480645</c:v>
                </c:pt>
                <c:pt idx="2199">
                  <c:v>-0.60509915037255269</c:v>
                </c:pt>
                <c:pt idx="2200">
                  <c:v>-0.60319919137691613</c:v>
                </c:pt>
                <c:pt idx="2201">
                  <c:v>-0.60199998083407991</c:v>
                </c:pt>
                <c:pt idx="2202">
                  <c:v>-0.59930002183682518</c:v>
                </c:pt>
                <c:pt idx="2203">
                  <c:v>-0.5944009169616038</c:v>
                </c:pt>
                <c:pt idx="2204">
                  <c:v>-0.59029966564412462</c:v>
                </c:pt>
                <c:pt idx="2205">
                  <c:v>-0.59479988003295148</c:v>
                </c:pt>
                <c:pt idx="2206">
                  <c:v>-0.59830000228976132</c:v>
                </c:pt>
                <c:pt idx="2207">
                  <c:v>-0.59640002670494141</c:v>
                </c:pt>
                <c:pt idx="2208">
                  <c:v>-0.59320100107288454</c:v>
                </c:pt>
                <c:pt idx="2209">
                  <c:v>-0.59909903278457932</c:v>
                </c:pt>
                <c:pt idx="2210">
                  <c:v>-0.59749965629453072</c:v>
                </c:pt>
                <c:pt idx="2211">
                  <c:v>-0.59980000648647547</c:v>
                </c:pt>
                <c:pt idx="2212">
                  <c:v>-0.59860002784262178</c:v>
                </c:pt>
                <c:pt idx="2213">
                  <c:v>-0.59830066862195963</c:v>
                </c:pt>
                <c:pt idx="2214">
                  <c:v>-0.59599969330156455</c:v>
                </c:pt>
                <c:pt idx="2215">
                  <c:v>-0.59839936142088845</c:v>
                </c:pt>
                <c:pt idx="2216">
                  <c:v>-0.59599997578334296</c:v>
                </c:pt>
                <c:pt idx="2217">
                  <c:v>-0.59759999713423895</c:v>
                </c:pt>
                <c:pt idx="2218">
                  <c:v>-0.59810111036495073</c:v>
                </c:pt>
                <c:pt idx="2219">
                  <c:v>-0.59879973373608664</c:v>
                </c:pt>
                <c:pt idx="2220">
                  <c:v>-0.60319989528943552</c:v>
                </c:pt>
                <c:pt idx="2221">
                  <c:v>-0.60870001755392877</c:v>
                </c:pt>
                <c:pt idx="2222">
                  <c:v>-0.6128999965658295</c:v>
                </c:pt>
                <c:pt idx="2223">
                  <c:v>-0.61790045242378255</c:v>
                </c:pt>
                <c:pt idx="2224">
                  <c:v>-0.62149993190541863</c:v>
                </c:pt>
                <c:pt idx="2225">
                  <c:v>-0.62479920987971127</c:v>
                </c:pt>
                <c:pt idx="2226">
                  <c:v>-0.62349998950958252</c:v>
                </c:pt>
                <c:pt idx="2227">
                  <c:v>-0.62410001697571715</c:v>
                </c:pt>
                <c:pt idx="2228">
                  <c:v>-0.62250092869362561</c:v>
                </c:pt>
                <c:pt idx="2229">
                  <c:v>-0.62319963569461834</c:v>
                </c:pt>
                <c:pt idx="2230">
                  <c:v>-0.62779928045347333</c:v>
                </c:pt>
                <c:pt idx="2231">
                  <c:v>-0.62819997406040784</c:v>
                </c:pt>
                <c:pt idx="2232">
                  <c:v>-0.62859998865314992</c:v>
                </c:pt>
                <c:pt idx="2233">
                  <c:v>-0.62810063619690482</c:v>
                </c:pt>
                <c:pt idx="2234">
                  <c:v>-0.62849949560768437</c:v>
                </c:pt>
                <c:pt idx="2235">
                  <c:v>-0.63119957046728814</c:v>
                </c:pt>
                <c:pt idx="2236">
                  <c:v>-0.63339999990421347</c:v>
                </c:pt>
                <c:pt idx="2237">
                  <c:v>-0.63369998503185343</c:v>
                </c:pt>
                <c:pt idx="2238">
                  <c:v>-0.62970109825255349</c:v>
                </c:pt>
                <c:pt idx="2239">
                  <c:v>-0.62609980087290751</c:v>
                </c:pt>
                <c:pt idx="2240">
                  <c:v>-0.62879930372582749</c:v>
                </c:pt>
                <c:pt idx="2241">
                  <c:v>-0.62679997091618134</c:v>
                </c:pt>
                <c:pt idx="2242">
                  <c:v>-0.62910001631098567</c:v>
                </c:pt>
                <c:pt idx="2243">
                  <c:v>-0.63120044575043721</c:v>
                </c:pt>
                <c:pt idx="2244">
                  <c:v>-0.63019977589283371</c:v>
                </c:pt>
                <c:pt idx="2245">
                  <c:v>-0.62899974880565424</c:v>
                </c:pt>
                <c:pt idx="2246">
                  <c:v>-0.6315000031463569</c:v>
                </c:pt>
                <c:pt idx="2247">
                  <c:v>-0.63049999809300061</c:v>
                </c:pt>
                <c:pt idx="2248">
                  <c:v>-0.62930077772034565</c:v>
                </c:pt>
                <c:pt idx="2249">
                  <c:v>-0.62669942817592528</c:v>
                </c:pt>
                <c:pt idx="2250">
                  <c:v>-0.62759949627070455</c:v>
                </c:pt>
                <c:pt idx="2251">
                  <c:v>-0.62979997853835812</c:v>
                </c:pt>
                <c:pt idx="2252">
                  <c:v>-0.63320002393447794</c:v>
                </c:pt>
                <c:pt idx="2253">
                  <c:v>-0.63580031452875119</c:v>
                </c:pt>
                <c:pt idx="2254">
                  <c:v>-0.63389926366653526</c:v>
                </c:pt>
                <c:pt idx="2255">
                  <c:v>-0.63289962607086636</c:v>
                </c:pt>
                <c:pt idx="2256">
                  <c:v>-0.63469998607615707</c:v>
                </c:pt>
                <c:pt idx="2257">
                  <c:v>-0.6366999982856214</c:v>
                </c:pt>
                <c:pt idx="2258">
                  <c:v>-0.63970037488616072</c:v>
                </c:pt>
                <c:pt idx="2259">
                  <c:v>-0.63609957533481065</c:v>
                </c:pt>
                <c:pt idx="2260">
                  <c:v>-0.63849956112244399</c:v>
                </c:pt>
                <c:pt idx="2261">
                  <c:v>-0.64259999056230299</c:v>
                </c:pt>
                <c:pt idx="2262">
                  <c:v>-0.64070002174412366</c:v>
                </c:pt>
                <c:pt idx="2263">
                  <c:v>-0.64070068893488497</c:v>
                </c:pt>
                <c:pt idx="2264">
                  <c:v>-0.63999940882058581</c:v>
                </c:pt>
                <c:pt idx="2265">
                  <c:v>-0.64089861603133613</c:v>
                </c:pt>
                <c:pt idx="2266">
                  <c:v>-0.63660000019444851</c:v>
                </c:pt>
                <c:pt idx="2267">
                  <c:v>-0.63480002326832619</c:v>
                </c:pt>
                <c:pt idx="2268">
                  <c:v>-0.63600117273745127</c:v>
                </c:pt>
                <c:pt idx="2269">
                  <c:v>-0.63659854441357311</c:v>
                </c:pt>
                <c:pt idx="2270">
                  <c:v>-0.63049844151100842</c:v>
                </c:pt>
                <c:pt idx="2271">
                  <c:v>-0.62900002718379255</c:v>
                </c:pt>
                <c:pt idx="2272">
                  <c:v>-0.62279998931626324</c:v>
                </c:pt>
                <c:pt idx="2273">
                  <c:v>-0.62830023384594824</c:v>
                </c:pt>
                <c:pt idx="2274">
                  <c:v>-0.62459887552540749</c:v>
                </c:pt>
                <c:pt idx="2275">
                  <c:v>-0.62849953832483152</c:v>
                </c:pt>
                <c:pt idx="2276">
                  <c:v>-0.62989999418641673</c:v>
                </c:pt>
                <c:pt idx="2277">
                  <c:v>-0.62429998168954626</c:v>
                </c:pt>
                <c:pt idx="2278">
                  <c:v>-0.61950127677846467</c:v>
                </c:pt>
                <c:pt idx="2279">
                  <c:v>-0.61549748954712413</c:v>
                </c:pt>
                <c:pt idx="2280">
                  <c:v>-0.60569795360788703</c:v>
                </c:pt>
                <c:pt idx="2281">
                  <c:v>-0.59469997177802725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3-6BF1-460C-87D2-B20A29BB8BC3}"/>
            </c:ext>
          </c:extLst>
        </c:ser>
        <c:ser>
          <c:idx val="4"/>
          <c:order val="4"/>
          <c:spPr>
            <a:ln w="12700" cap="rnd">
              <a:solidFill>
                <a:srgbClr val="B2912F"/>
              </a:solidFill>
              <a:round/>
            </a:ln>
            <a:effectLst/>
          </c:spPr>
          <c:marker>
            <c:symbol val="none"/>
          </c:marker>
          <c:xVal>
            <c:numRef>
              <c:f>sheet1!$I$1:$I$2281</c:f>
              <c:numCache>
                <c:formatCode>General</c:formatCode>
                <c:ptCount val="2281"/>
                <c:pt idx="0">
                  <c:v>-38</c:v>
                </c:pt>
                <c:pt idx="1">
                  <c:v>-37.899997711181641</c:v>
                </c:pt>
                <c:pt idx="2">
                  <c:v>-37.799999237060547</c:v>
                </c:pt>
                <c:pt idx="3">
                  <c:v>-37.699996948242188</c:v>
                </c:pt>
                <c:pt idx="4">
                  <c:v>-37.599998474121094</c:v>
                </c:pt>
                <c:pt idx="5">
                  <c:v>-37.5</c:v>
                </c:pt>
                <c:pt idx="6">
                  <c:v>-37.399997711181641</c:v>
                </c:pt>
                <c:pt idx="7">
                  <c:v>-37.299999237060547</c:v>
                </c:pt>
                <c:pt idx="8">
                  <c:v>-37.199996948242188</c:v>
                </c:pt>
                <c:pt idx="9">
                  <c:v>-37.099998474121094</c:v>
                </c:pt>
                <c:pt idx="10">
                  <c:v>-37</c:v>
                </c:pt>
                <c:pt idx="11">
                  <c:v>-36.899997711181641</c:v>
                </c:pt>
                <c:pt idx="12">
                  <c:v>-36.799999237060547</c:v>
                </c:pt>
                <c:pt idx="13">
                  <c:v>-36.699996948242188</c:v>
                </c:pt>
                <c:pt idx="14">
                  <c:v>-36.599998474121094</c:v>
                </c:pt>
                <c:pt idx="15">
                  <c:v>-36.5</c:v>
                </c:pt>
                <c:pt idx="16">
                  <c:v>-36.399997711181641</c:v>
                </c:pt>
                <c:pt idx="17">
                  <c:v>-36.299999237060547</c:v>
                </c:pt>
                <c:pt idx="18">
                  <c:v>-36.199996948242188</c:v>
                </c:pt>
                <c:pt idx="19">
                  <c:v>-36.099998474121094</c:v>
                </c:pt>
                <c:pt idx="20">
                  <c:v>-36</c:v>
                </c:pt>
                <c:pt idx="21">
                  <c:v>-35.899997711181641</c:v>
                </c:pt>
                <c:pt idx="22">
                  <c:v>-35.799999237060547</c:v>
                </c:pt>
                <c:pt idx="23">
                  <c:v>-35.699996948242188</c:v>
                </c:pt>
                <c:pt idx="24">
                  <c:v>-35.599998474121094</c:v>
                </c:pt>
                <c:pt idx="25">
                  <c:v>-35.5</c:v>
                </c:pt>
                <c:pt idx="26">
                  <c:v>-35.399997711181641</c:v>
                </c:pt>
                <c:pt idx="27">
                  <c:v>-35.299999237060547</c:v>
                </c:pt>
                <c:pt idx="28">
                  <c:v>-35.199996948242188</c:v>
                </c:pt>
                <c:pt idx="29">
                  <c:v>-35.099998474121094</c:v>
                </c:pt>
                <c:pt idx="30">
                  <c:v>-35</c:v>
                </c:pt>
                <c:pt idx="31">
                  <c:v>-34.899997711181641</c:v>
                </c:pt>
                <c:pt idx="32">
                  <c:v>-34.799999237060547</c:v>
                </c:pt>
                <c:pt idx="33">
                  <c:v>-34.699996948242188</c:v>
                </c:pt>
                <c:pt idx="34">
                  <c:v>-34.599998474121094</c:v>
                </c:pt>
                <c:pt idx="35">
                  <c:v>-34.5</c:v>
                </c:pt>
                <c:pt idx="36">
                  <c:v>-34.399997711181641</c:v>
                </c:pt>
                <c:pt idx="37">
                  <c:v>-34.299999237060547</c:v>
                </c:pt>
                <c:pt idx="38">
                  <c:v>-34.199996948242188</c:v>
                </c:pt>
                <c:pt idx="39">
                  <c:v>-34.099998474121094</c:v>
                </c:pt>
                <c:pt idx="40">
                  <c:v>-34</c:v>
                </c:pt>
                <c:pt idx="41">
                  <c:v>-33.899997711181641</c:v>
                </c:pt>
                <c:pt idx="42">
                  <c:v>-33.799999237060547</c:v>
                </c:pt>
                <c:pt idx="43">
                  <c:v>-33.699996948242188</c:v>
                </c:pt>
                <c:pt idx="44">
                  <c:v>-33.599998474121094</c:v>
                </c:pt>
                <c:pt idx="45">
                  <c:v>-33.5</c:v>
                </c:pt>
                <c:pt idx="46">
                  <c:v>-33.399997711181641</c:v>
                </c:pt>
                <c:pt idx="47">
                  <c:v>-33.299999237060547</c:v>
                </c:pt>
                <c:pt idx="48">
                  <c:v>-33.199996948242188</c:v>
                </c:pt>
                <c:pt idx="49">
                  <c:v>-33.099998474121094</c:v>
                </c:pt>
                <c:pt idx="50">
                  <c:v>-33</c:v>
                </c:pt>
                <c:pt idx="51">
                  <c:v>-32.899997711181641</c:v>
                </c:pt>
                <c:pt idx="52">
                  <c:v>-32.799999237060547</c:v>
                </c:pt>
                <c:pt idx="53">
                  <c:v>-32.699996948242188</c:v>
                </c:pt>
                <c:pt idx="54">
                  <c:v>-32.599998474121094</c:v>
                </c:pt>
                <c:pt idx="55">
                  <c:v>-32.5</c:v>
                </c:pt>
                <c:pt idx="56">
                  <c:v>-32.399997711181641</c:v>
                </c:pt>
                <c:pt idx="57">
                  <c:v>-32.299999237060547</c:v>
                </c:pt>
                <c:pt idx="58">
                  <c:v>-32.199996948242188</c:v>
                </c:pt>
                <c:pt idx="59">
                  <c:v>-32.099998474121094</c:v>
                </c:pt>
                <c:pt idx="60">
                  <c:v>-31.999998092651367</c:v>
                </c:pt>
                <c:pt idx="61">
                  <c:v>-31.899997711181641</c:v>
                </c:pt>
                <c:pt idx="62">
                  <c:v>-31.799999237060547</c:v>
                </c:pt>
                <c:pt idx="63">
                  <c:v>-31.69999885559082</c:v>
                </c:pt>
                <c:pt idx="64">
                  <c:v>-31.599998474121094</c:v>
                </c:pt>
                <c:pt idx="65">
                  <c:v>-31.499998092651367</c:v>
                </c:pt>
                <c:pt idx="66">
                  <c:v>-31.399997711181641</c:v>
                </c:pt>
                <c:pt idx="67">
                  <c:v>-31.299999237060547</c:v>
                </c:pt>
                <c:pt idx="68">
                  <c:v>-31.19999885559082</c:v>
                </c:pt>
                <c:pt idx="69">
                  <c:v>-31.099998474121094</c:v>
                </c:pt>
                <c:pt idx="70">
                  <c:v>-30.999998092651367</c:v>
                </c:pt>
                <c:pt idx="71">
                  <c:v>-30.899997711181641</c:v>
                </c:pt>
                <c:pt idx="72">
                  <c:v>-30.799999237060547</c:v>
                </c:pt>
                <c:pt idx="73">
                  <c:v>-30.69999885559082</c:v>
                </c:pt>
                <c:pt idx="74">
                  <c:v>-30.599998474121094</c:v>
                </c:pt>
                <c:pt idx="75">
                  <c:v>-30.499998092651367</c:v>
                </c:pt>
                <c:pt idx="76">
                  <c:v>-30.399997711181641</c:v>
                </c:pt>
                <c:pt idx="77">
                  <c:v>-30.299999237060547</c:v>
                </c:pt>
                <c:pt idx="78">
                  <c:v>-30.19999885559082</c:v>
                </c:pt>
                <c:pt idx="79">
                  <c:v>-30.099998474121094</c:v>
                </c:pt>
                <c:pt idx="80">
                  <c:v>-29.999998092651367</c:v>
                </c:pt>
                <c:pt idx="81">
                  <c:v>-29.899997711181641</c:v>
                </c:pt>
                <c:pt idx="82">
                  <c:v>-29.799999237060547</c:v>
                </c:pt>
                <c:pt idx="83">
                  <c:v>-29.69999885559082</c:v>
                </c:pt>
                <c:pt idx="84">
                  <c:v>-29.599998474121094</c:v>
                </c:pt>
                <c:pt idx="85">
                  <c:v>-29.499998092651367</c:v>
                </c:pt>
                <c:pt idx="86">
                  <c:v>-29.399997711181641</c:v>
                </c:pt>
                <c:pt idx="87">
                  <c:v>-29.299999237060547</c:v>
                </c:pt>
                <c:pt idx="88">
                  <c:v>-29.19999885559082</c:v>
                </c:pt>
                <c:pt idx="89">
                  <c:v>-29.099998474121094</c:v>
                </c:pt>
                <c:pt idx="90">
                  <c:v>-28.999998092651367</c:v>
                </c:pt>
                <c:pt idx="91">
                  <c:v>-28.899997711181641</c:v>
                </c:pt>
                <c:pt idx="92">
                  <c:v>-28.799999237060547</c:v>
                </c:pt>
                <c:pt idx="93">
                  <c:v>-28.69999885559082</c:v>
                </c:pt>
                <c:pt idx="94">
                  <c:v>-28.599998474121094</c:v>
                </c:pt>
                <c:pt idx="95">
                  <c:v>-28.499998092651367</c:v>
                </c:pt>
                <c:pt idx="96">
                  <c:v>-28.399997711181641</c:v>
                </c:pt>
                <c:pt idx="97">
                  <c:v>-28.299999237060547</c:v>
                </c:pt>
                <c:pt idx="98">
                  <c:v>-28.19999885559082</c:v>
                </c:pt>
                <c:pt idx="99">
                  <c:v>-28.099998474121094</c:v>
                </c:pt>
                <c:pt idx="100">
                  <c:v>-27.999998092651367</c:v>
                </c:pt>
                <c:pt idx="101">
                  <c:v>-27.899997711181641</c:v>
                </c:pt>
                <c:pt idx="102">
                  <c:v>-27.799999237060547</c:v>
                </c:pt>
                <c:pt idx="103">
                  <c:v>-27.69999885559082</c:v>
                </c:pt>
                <c:pt idx="104">
                  <c:v>-27.599998474121094</c:v>
                </c:pt>
                <c:pt idx="105">
                  <c:v>-27.499998092651367</c:v>
                </c:pt>
                <c:pt idx="106">
                  <c:v>-27.399997711181641</c:v>
                </c:pt>
                <c:pt idx="107">
                  <c:v>-27.299999237060547</c:v>
                </c:pt>
                <c:pt idx="108">
                  <c:v>-27.19999885559082</c:v>
                </c:pt>
                <c:pt idx="109">
                  <c:v>-27.099998474121094</c:v>
                </c:pt>
                <c:pt idx="110">
                  <c:v>-26.999998092651367</c:v>
                </c:pt>
                <c:pt idx="111">
                  <c:v>-26.899997711181641</c:v>
                </c:pt>
                <c:pt idx="112">
                  <c:v>-26.799999237060547</c:v>
                </c:pt>
                <c:pt idx="113">
                  <c:v>-26.69999885559082</c:v>
                </c:pt>
                <c:pt idx="114">
                  <c:v>-26.599998474121094</c:v>
                </c:pt>
                <c:pt idx="115">
                  <c:v>-26.499998092651367</c:v>
                </c:pt>
                <c:pt idx="116">
                  <c:v>-26.399997711181641</c:v>
                </c:pt>
                <c:pt idx="117">
                  <c:v>-26.299999237060547</c:v>
                </c:pt>
                <c:pt idx="118">
                  <c:v>-26.19999885559082</c:v>
                </c:pt>
                <c:pt idx="119">
                  <c:v>-26.099998474121094</c:v>
                </c:pt>
                <c:pt idx="120">
                  <c:v>-25.999998092651367</c:v>
                </c:pt>
                <c:pt idx="121">
                  <c:v>-25.899997711181641</c:v>
                </c:pt>
                <c:pt idx="122">
                  <c:v>-25.799999237060547</c:v>
                </c:pt>
                <c:pt idx="123">
                  <c:v>-25.69999885559082</c:v>
                </c:pt>
                <c:pt idx="124">
                  <c:v>-25.599998474121094</c:v>
                </c:pt>
                <c:pt idx="125">
                  <c:v>-25.499998092651367</c:v>
                </c:pt>
                <c:pt idx="126">
                  <c:v>-25.399997711181641</c:v>
                </c:pt>
                <c:pt idx="127">
                  <c:v>-25.299999237060547</c:v>
                </c:pt>
                <c:pt idx="128">
                  <c:v>-25.19999885559082</c:v>
                </c:pt>
                <c:pt idx="129">
                  <c:v>-25.099998474121094</c:v>
                </c:pt>
                <c:pt idx="130">
                  <c:v>-24.999998092651367</c:v>
                </c:pt>
                <c:pt idx="131">
                  <c:v>-24.899997711181641</c:v>
                </c:pt>
                <c:pt idx="132">
                  <c:v>-24.799999237060547</c:v>
                </c:pt>
                <c:pt idx="133">
                  <c:v>-24.69999885559082</c:v>
                </c:pt>
                <c:pt idx="134">
                  <c:v>-24.599998474121094</c:v>
                </c:pt>
                <c:pt idx="135">
                  <c:v>-24.499998092651367</c:v>
                </c:pt>
                <c:pt idx="136">
                  <c:v>-24.399997711181641</c:v>
                </c:pt>
                <c:pt idx="137">
                  <c:v>-24.299999237060547</c:v>
                </c:pt>
                <c:pt idx="138">
                  <c:v>-24.19999885559082</c:v>
                </c:pt>
                <c:pt idx="139">
                  <c:v>-24.099998474121094</c:v>
                </c:pt>
                <c:pt idx="140">
                  <c:v>-23.999998092651367</c:v>
                </c:pt>
                <c:pt idx="141">
                  <c:v>-23.899997711181641</c:v>
                </c:pt>
                <c:pt idx="142">
                  <c:v>-23.799999237060547</c:v>
                </c:pt>
                <c:pt idx="143">
                  <c:v>-23.69999885559082</c:v>
                </c:pt>
                <c:pt idx="144">
                  <c:v>-23.599998474121094</c:v>
                </c:pt>
                <c:pt idx="145">
                  <c:v>-23.499998092651367</c:v>
                </c:pt>
                <c:pt idx="146">
                  <c:v>-23.399997711181641</c:v>
                </c:pt>
                <c:pt idx="147">
                  <c:v>-23.299999237060547</c:v>
                </c:pt>
                <c:pt idx="148">
                  <c:v>-23.19999885559082</c:v>
                </c:pt>
                <c:pt idx="149">
                  <c:v>-23.099998474121094</c:v>
                </c:pt>
                <c:pt idx="150">
                  <c:v>-22.999998092651367</c:v>
                </c:pt>
                <c:pt idx="151">
                  <c:v>-22.899997711181641</c:v>
                </c:pt>
                <c:pt idx="152">
                  <c:v>-22.799999237060547</c:v>
                </c:pt>
                <c:pt idx="153">
                  <c:v>-22.69999885559082</c:v>
                </c:pt>
                <c:pt idx="154">
                  <c:v>-22.599998474121094</c:v>
                </c:pt>
                <c:pt idx="155">
                  <c:v>-22.499998092651367</c:v>
                </c:pt>
                <c:pt idx="156">
                  <c:v>-22.399997711181641</c:v>
                </c:pt>
                <c:pt idx="157">
                  <c:v>-22.299999237060547</c:v>
                </c:pt>
                <c:pt idx="158">
                  <c:v>-22.19999885559082</c:v>
                </c:pt>
                <c:pt idx="159">
                  <c:v>-22.099998474121094</c:v>
                </c:pt>
                <c:pt idx="160">
                  <c:v>-21.999998092651367</c:v>
                </c:pt>
                <c:pt idx="161">
                  <c:v>-21.899997711181641</c:v>
                </c:pt>
                <c:pt idx="162">
                  <c:v>-21.799999237060547</c:v>
                </c:pt>
                <c:pt idx="163">
                  <c:v>-21.69999885559082</c:v>
                </c:pt>
                <c:pt idx="164">
                  <c:v>-21.599998474121094</c:v>
                </c:pt>
                <c:pt idx="165">
                  <c:v>-21.499998092651367</c:v>
                </c:pt>
                <c:pt idx="166">
                  <c:v>-21.399997711181641</c:v>
                </c:pt>
                <c:pt idx="167">
                  <c:v>-21.299999237060547</c:v>
                </c:pt>
                <c:pt idx="168">
                  <c:v>-21.19999885559082</c:v>
                </c:pt>
                <c:pt idx="169">
                  <c:v>-21.099998474121094</c:v>
                </c:pt>
                <c:pt idx="170">
                  <c:v>-20.999998092651367</c:v>
                </c:pt>
                <c:pt idx="171">
                  <c:v>-20.899997711181641</c:v>
                </c:pt>
                <c:pt idx="172">
                  <c:v>-20.799999237060547</c:v>
                </c:pt>
                <c:pt idx="173">
                  <c:v>-20.69999885559082</c:v>
                </c:pt>
                <c:pt idx="174">
                  <c:v>-20.599998474121094</c:v>
                </c:pt>
                <c:pt idx="175">
                  <c:v>-20.499998092651367</c:v>
                </c:pt>
                <c:pt idx="176">
                  <c:v>-20.399997711181641</c:v>
                </c:pt>
                <c:pt idx="177">
                  <c:v>-20.299999237060547</c:v>
                </c:pt>
                <c:pt idx="178">
                  <c:v>-20.19999885559082</c:v>
                </c:pt>
                <c:pt idx="179">
                  <c:v>-20.099998474121094</c:v>
                </c:pt>
                <c:pt idx="180">
                  <c:v>-19.999998092651367</c:v>
                </c:pt>
                <c:pt idx="181">
                  <c:v>-19.899997711181641</c:v>
                </c:pt>
                <c:pt idx="182">
                  <c:v>-19.799999237060547</c:v>
                </c:pt>
                <c:pt idx="183">
                  <c:v>-19.69999885559082</c:v>
                </c:pt>
                <c:pt idx="184">
                  <c:v>-19.599998474121094</c:v>
                </c:pt>
                <c:pt idx="185">
                  <c:v>-19.499998092651367</c:v>
                </c:pt>
                <c:pt idx="186">
                  <c:v>-19.399997711181641</c:v>
                </c:pt>
                <c:pt idx="187">
                  <c:v>-19.299999237060547</c:v>
                </c:pt>
                <c:pt idx="188">
                  <c:v>-19.19999885559082</c:v>
                </c:pt>
                <c:pt idx="189">
                  <c:v>-19.099998474121094</c:v>
                </c:pt>
                <c:pt idx="190">
                  <c:v>-18.999998092651367</c:v>
                </c:pt>
                <c:pt idx="191">
                  <c:v>-18.899997711181641</c:v>
                </c:pt>
                <c:pt idx="192">
                  <c:v>-18.799999237060547</c:v>
                </c:pt>
                <c:pt idx="193">
                  <c:v>-18.69999885559082</c:v>
                </c:pt>
                <c:pt idx="194">
                  <c:v>-18.599998474121094</c:v>
                </c:pt>
                <c:pt idx="195">
                  <c:v>-18.499998092651367</c:v>
                </c:pt>
                <c:pt idx="196">
                  <c:v>-18.399997711181641</c:v>
                </c:pt>
                <c:pt idx="197">
                  <c:v>-18.299999237060547</c:v>
                </c:pt>
                <c:pt idx="198">
                  <c:v>-18.19999885559082</c:v>
                </c:pt>
                <c:pt idx="199">
                  <c:v>-18.099998474121094</c:v>
                </c:pt>
                <c:pt idx="200">
                  <c:v>-17.999998092651367</c:v>
                </c:pt>
                <c:pt idx="201">
                  <c:v>-17.899997711181641</c:v>
                </c:pt>
                <c:pt idx="202">
                  <c:v>-17.799999237060547</c:v>
                </c:pt>
                <c:pt idx="203">
                  <c:v>-17.69999885559082</c:v>
                </c:pt>
                <c:pt idx="204">
                  <c:v>-17.599998474121094</c:v>
                </c:pt>
                <c:pt idx="205">
                  <c:v>-17.499998092651367</c:v>
                </c:pt>
                <c:pt idx="206">
                  <c:v>-17.399997711181641</c:v>
                </c:pt>
                <c:pt idx="207">
                  <c:v>-17.299999237060547</c:v>
                </c:pt>
                <c:pt idx="208">
                  <c:v>-17.19999885559082</c:v>
                </c:pt>
                <c:pt idx="209">
                  <c:v>-17.099998474121094</c:v>
                </c:pt>
                <c:pt idx="210">
                  <c:v>-16.999998092651367</c:v>
                </c:pt>
                <c:pt idx="211">
                  <c:v>-16.899997711181641</c:v>
                </c:pt>
                <c:pt idx="212">
                  <c:v>-16.799999237060547</c:v>
                </c:pt>
                <c:pt idx="213">
                  <c:v>-16.69999885559082</c:v>
                </c:pt>
                <c:pt idx="214">
                  <c:v>-16.599998474121094</c:v>
                </c:pt>
                <c:pt idx="215">
                  <c:v>-16.499998092651367</c:v>
                </c:pt>
                <c:pt idx="216">
                  <c:v>-16.399997711181641</c:v>
                </c:pt>
                <c:pt idx="217">
                  <c:v>-16.299999237060547</c:v>
                </c:pt>
                <c:pt idx="218">
                  <c:v>-16.19999885559082</c:v>
                </c:pt>
                <c:pt idx="219">
                  <c:v>-16.099998474121094</c:v>
                </c:pt>
                <c:pt idx="220">
                  <c:v>-15.999998092651367</c:v>
                </c:pt>
                <c:pt idx="221">
                  <c:v>-15.899997711181641</c:v>
                </c:pt>
                <c:pt idx="222">
                  <c:v>-15.799999237060547</c:v>
                </c:pt>
                <c:pt idx="223">
                  <c:v>-15.69999885559082</c:v>
                </c:pt>
                <c:pt idx="224">
                  <c:v>-15.599998474121094</c:v>
                </c:pt>
                <c:pt idx="225">
                  <c:v>-15.499998092651367</c:v>
                </c:pt>
                <c:pt idx="226">
                  <c:v>-15.399997711181641</c:v>
                </c:pt>
                <c:pt idx="227">
                  <c:v>-15.299999237060547</c:v>
                </c:pt>
                <c:pt idx="228">
                  <c:v>-15.19999885559082</c:v>
                </c:pt>
                <c:pt idx="229">
                  <c:v>-15.099998474121094</c:v>
                </c:pt>
                <c:pt idx="230">
                  <c:v>-14.999998092651367</c:v>
                </c:pt>
                <c:pt idx="231">
                  <c:v>-14.899997711181641</c:v>
                </c:pt>
                <c:pt idx="232">
                  <c:v>-14.799999237060547</c:v>
                </c:pt>
                <c:pt idx="233">
                  <c:v>-14.69999885559082</c:v>
                </c:pt>
                <c:pt idx="234">
                  <c:v>-14.599998474121094</c:v>
                </c:pt>
                <c:pt idx="235">
                  <c:v>-14.499998092651367</c:v>
                </c:pt>
                <c:pt idx="236">
                  <c:v>-14.399997711181641</c:v>
                </c:pt>
                <c:pt idx="237">
                  <c:v>-14.299999237060547</c:v>
                </c:pt>
                <c:pt idx="238">
                  <c:v>-14.19999885559082</c:v>
                </c:pt>
                <c:pt idx="239">
                  <c:v>-14.099998474121094</c:v>
                </c:pt>
                <c:pt idx="240">
                  <c:v>-13.999998092651367</c:v>
                </c:pt>
                <c:pt idx="241">
                  <c:v>-13.899997711181641</c:v>
                </c:pt>
                <c:pt idx="242">
                  <c:v>-13.799999237060547</c:v>
                </c:pt>
                <c:pt idx="243">
                  <c:v>-13.69999885559082</c:v>
                </c:pt>
                <c:pt idx="244">
                  <c:v>-13.599998474121094</c:v>
                </c:pt>
                <c:pt idx="245">
                  <c:v>-13.499998092651367</c:v>
                </c:pt>
                <c:pt idx="246">
                  <c:v>-13.399997711181641</c:v>
                </c:pt>
                <c:pt idx="247">
                  <c:v>-13.299999237060547</c:v>
                </c:pt>
                <c:pt idx="248">
                  <c:v>-13.19999885559082</c:v>
                </c:pt>
                <c:pt idx="249">
                  <c:v>-13.099998474121094</c:v>
                </c:pt>
                <c:pt idx="250">
                  <c:v>-12.999998092651367</c:v>
                </c:pt>
                <c:pt idx="251">
                  <c:v>-12.899997711181641</c:v>
                </c:pt>
                <c:pt idx="252">
                  <c:v>-12.799999237060547</c:v>
                </c:pt>
                <c:pt idx="253">
                  <c:v>-12.69999885559082</c:v>
                </c:pt>
                <c:pt idx="254">
                  <c:v>-12.599998474121094</c:v>
                </c:pt>
                <c:pt idx="255">
                  <c:v>-12.499998092651367</c:v>
                </c:pt>
                <c:pt idx="256">
                  <c:v>-12.399997711181641</c:v>
                </c:pt>
                <c:pt idx="257">
                  <c:v>-12.299999237060547</c:v>
                </c:pt>
                <c:pt idx="258">
                  <c:v>-12.19999885559082</c:v>
                </c:pt>
                <c:pt idx="259">
                  <c:v>-12.099998474121094</c:v>
                </c:pt>
                <c:pt idx="260">
                  <c:v>-11.999998092651367</c:v>
                </c:pt>
                <c:pt idx="261">
                  <c:v>-11.899997711181641</c:v>
                </c:pt>
                <c:pt idx="262">
                  <c:v>-11.799999237060547</c:v>
                </c:pt>
                <c:pt idx="263">
                  <c:v>-11.69999885559082</c:v>
                </c:pt>
                <c:pt idx="264">
                  <c:v>-11.599998474121094</c:v>
                </c:pt>
                <c:pt idx="265">
                  <c:v>-11.499998092651367</c:v>
                </c:pt>
                <c:pt idx="266">
                  <c:v>-11.399997711181641</c:v>
                </c:pt>
                <c:pt idx="267">
                  <c:v>-11.299999237060547</c:v>
                </c:pt>
                <c:pt idx="268">
                  <c:v>-11.19999885559082</c:v>
                </c:pt>
                <c:pt idx="269">
                  <c:v>-11.099998474121094</c:v>
                </c:pt>
                <c:pt idx="270">
                  <c:v>-10.999998092651367</c:v>
                </c:pt>
                <c:pt idx="271">
                  <c:v>-10.899997711181641</c:v>
                </c:pt>
                <c:pt idx="272">
                  <c:v>-10.799999237060547</c:v>
                </c:pt>
                <c:pt idx="273">
                  <c:v>-10.69999885559082</c:v>
                </c:pt>
                <c:pt idx="274">
                  <c:v>-10.599998474121094</c:v>
                </c:pt>
                <c:pt idx="275">
                  <c:v>-10.499998092651367</c:v>
                </c:pt>
                <c:pt idx="276">
                  <c:v>-10.399997711181641</c:v>
                </c:pt>
                <c:pt idx="277">
                  <c:v>-10.299999237060547</c:v>
                </c:pt>
                <c:pt idx="278">
                  <c:v>-10.19999885559082</c:v>
                </c:pt>
                <c:pt idx="279">
                  <c:v>-10.099998474121094</c:v>
                </c:pt>
                <c:pt idx="280">
                  <c:v>-9.9999980926513672</c:v>
                </c:pt>
                <c:pt idx="281">
                  <c:v>-9.8999977111816406</c:v>
                </c:pt>
                <c:pt idx="282">
                  <c:v>-9.7999992370605469</c:v>
                </c:pt>
                <c:pt idx="283">
                  <c:v>-9.6999988555908203</c:v>
                </c:pt>
                <c:pt idx="284">
                  <c:v>-9.5999984741210938</c:v>
                </c:pt>
                <c:pt idx="285">
                  <c:v>-9.4999980926513672</c:v>
                </c:pt>
                <c:pt idx="286">
                  <c:v>-9.3999977111816406</c:v>
                </c:pt>
                <c:pt idx="287">
                  <c:v>-9.2999992370605469</c:v>
                </c:pt>
                <c:pt idx="288">
                  <c:v>-9.1999988555908203</c:v>
                </c:pt>
                <c:pt idx="289">
                  <c:v>-9.0999984741210938</c:v>
                </c:pt>
                <c:pt idx="290">
                  <c:v>-8.9999980926513672</c:v>
                </c:pt>
                <c:pt idx="291">
                  <c:v>-8.8999977111816406</c:v>
                </c:pt>
                <c:pt idx="292">
                  <c:v>-8.7999992370605469</c:v>
                </c:pt>
                <c:pt idx="293">
                  <c:v>-8.6999988555908203</c:v>
                </c:pt>
                <c:pt idx="294">
                  <c:v>-8.5999984741210938</c:v>
                </c:pt>
                <c:pt idx="295">
                  <c:v>-8.4999980926513672</c:v>
                </c:pt>
                <c:pt idx="296">
                  <c:v>-8.3999977111816406</c:v>
                </c:pt>
                <c:pt idx="297">
                  <c:v>-8.2999992370605469</c:v>
                </c:pt>
                <c:pt idx="298">
                  <c:v>-8.1999988555908203</c:v>
                </c:pt>
                <c:pt idx="299">
                  <c:v>-8.0999984741210938</c:v>
                </c:pt>
                <c:pt idx="300">
                  <c:v>-7.9999980926513672</c:v>
                </c:pt>
                <c:pt idx="301">
                  <c:v>-7.8999977111816406</c:v>
                </c:pt>
                <c:pt idx="302">
                  <c:v>-7.7999992370605469</c:v>
                </c:pt>
                <c:pt idx="303">
                  <c:v>-7.6999988555908203</c:v>
                </c:pt>
                <c:pt idx="304">
                  <c:v>-7.5999984741210938</c:v>
                </c:pt>
                <c:pt idx="305">
                  <c:v>-7.4999980926513672</c:v>
                </c:pt>
                <c:pt idx="306">
                  <c:v>-7.3999977111816406</c:v>
                </c:pt>
                <c:pt idx="307">
                  <c:v>-7.2999992370605469</c:v>
                </c:pt>
                <c:pt idx="308">
                  <c:v>-7.1999988555908203</c:v>
                </c:pt>
                <c:pt idx="309">
                  <c:v>-7.0999984741210938</c:v>
                </c:pt>
                <c:pt idx="310">
                  <c:v>-6.9999980926513672</c:v>
                </c:pt>
                <c:pt idx="311">
                  <c:v>-6.8999977111816406</c:v>
                </c:pt>
                <c:pt idx="312">
                  <c:v>-6.7999992370605469</c:v>
                </c:pt>
                <c:pt idx="313">
                  <c:v>-6.6999988555908203</c:v>
                </c:pt>
                <c:pt idx="314">
                  <c:v>-6.5999984741210938</c:v>
                </c:pt>
                <c:pt idx="315">
                  <c:v>-6.4999980926513672</c:v>
                </c:pt>
                <c:pt idx="316">
                  <c:v>-6.3999977111816406</c:v>
                </c:pt>
                <c:pt idx="317">
                  <c:v>-6.2999992370605469</c:v>
                </c:pt>
                <c:pt idx="318">
                  <c:v>-6.1999988555908203</c:v>
                </c:pt>
                <c:pt idx="319">
                  <c:v>-6.0999984741210938</c:v>
                </c:pt>
                <c:pt idx="320">
                  <c:v>-6</c:v>
                </c:pt>
                <c:pt idx="321">
                  <c:v>-5.8999977111816406</c:v>
                </c:pt>
                <c:pt idx="322">
                  <c:v>-5.7999992370605469</c:v>
                </c:pt>
                <c:pt idx="323">
                  <c:v>-5.6999969482421875</c:v>
                </c:pt>
                <c:pt idx="324">
                  <c:v>-5.5999984741210938</c:v>
                </c:pt>
                <c:pt idx="325">
                  <c:v>-5.5</c:v>
                </c:pt>
                <c:pt idx="326">
                  <c:v>-5.3999977111816406</c:v>
                </c:pt>
                <c:pt idx="327">
                  <c:v>-5.2999992370605469</c:v>
                </c:pt>
                <c:pt idx="328">
                  <c:v>-5.1999969482421875</c:v>
                </c:pt>
                <c:pt idx="329">
                  <c:v>-5.0999984741210938</c:v>
                </c:pt>
                <c:pt idx="330">
                  <c:v>-5</c:v>
                </c:pt>
                <c:pt idx="331">
                  <c:v>-4.8999977111816406</c:v>
                </c:pt>
                <c:pt idx="332">
                  <c:v>-4.7999992370605469</c:v>
                </c:pt>
                <c:pt idx="333">
                  <c:v>-4.6999969482421875</c:v>
                </c:pt>
                <c:pt idx="334">
                  <c:v>-4.5999984741210938</c:v>
                </c:pt>
                <c:pt idx="335">
                  <c:v>-4.5</c:v>
                </c:pt>
                <c:pt idx="336">
                  <c:v>-4.3999977111816406</c:v>
                </c:pt>
                <c:pt idx="337">
                  <c:v>-4.2999992370605469</c:v>
                </c:pt>
                <c:pt idx="338">
                  <c:v>-4.1999969482421875</c:v>
                </c:pt>
                <c:pt idx="339">
                  <c:v>-4.0999984741210938</c:v>
                </c:pt>
                <c:pt idx="340">
                  <c:v>-4</c:v>
                </c:pt>
                <c:pt idx="341">
                  <c:v>-3.8999977111816406</c:v>
                </c:pt>
                <c:pt idx="342">
                  <c:v>-3.7999992370605469</c:v>
                </c:pt>
                <c:pt idx="343">
                  <c:v>-3.6999969482421875</c:v>
                </c:pt>
                <c:pt idx="344">
                  <c:v>-3.5999984741210938</c:v>
                </c:pt>
                <c:pt idx="345">
                  <c:v>-3.5</c:v>
                </c:pt>
                <c:pt idx="346">
                  <c:v>-3.3999977111816406</c:v>
                </c:pt>
                <c:pt idx="347">
                  <c:v>-3.2999992370605469</c:v>
                </c:pt>
                <c:pt idx="348">
                  <c:v>-3.1999969482421875</c:v>
                </c:pt>
                <c:pt idx="349">
                  <c:v>-3.0999984741210938</c:v>
                </c:pt>
                <c:pt idx="350">
                  <c:v>-3</c:v>
                </c:pt>
                <c:pt idx="351">
                  <c:v>-2.8999977111816406</c:v>
                </c:pt>
                <c:pt idx="352">
                  <c:v>-2.7999992370605469</c:v>
                </c:pt>
                <c:pt idx="353">
                  <c:v>-2.6999969482421875</c:v>
                </c:pt>
                <c:pt idx="354">
                  <c:v>-2.5999984741210938</c:v>
                </c:pt>
                <c:pt idx="355">
                  <c:v>-2.5</c:v>
                </c:pt>
                <c:pt idx="356">
                  <c:v>-2.3999977111816406</c:v>
                </c:pt>
                <c:pt idx="357">
                  <c:v>-2.2999992370605469</c:v>
                </c:pt>
                <c:pt idx="358">
                  <c:v>-2.1999969482421875</c:v>
                </c:pt>
                <c:pt idx="359">
                  <c:v>-2.0999984741210938</c:v>
                </c:pt>
                <c:pt idx="360">
                  <c:v>-2</c:v>
                </c:pt>
                <c:pt idx="361">
                  <c:v>-1.8999977111816406</c:v>
                </c:pt>
                <c:pt idx="362">
                  <c:v>-1.7999992370605469</c:v>
                </c:pt>
                <c:pt idx="363">
                  <c:v>-1.6999969482421875</c:v>
                </c:pt>
                <c:pt idx="364">
                  <c:v>-1.5999984741210938</c:v>
                </c:pt>
                <c:pt idx="365">
                  <c:v>-1.5</c:v>
                </c:pt>
                <c:pt idx="366">
                  <c:v>-1.3999977111816406</c:v>
                </c:pt>
                <c:pt idx="367">
                  <c:v>-1.2999992370605469</c:v>
                </c:pt>
                <c:pt idx="368">
                  <c:v>-1.1999969482421875</c:v>
                </c:pt>
                <c:pt idx="369">
                  <c:v>-1.0999984741210938</c:v>
                </c:pt>
                <c:pt idx="370">
                  <c:v>-1</c:v>
                </c:pt>
                <c:pt idx="371">
                  <c:v>-0.89999771118164063</c:v>
                </c:pt>
                <c:pt idx="372">
                  <c:v>-0.79999923706054688</c:v>
                </c:pt>
                <c:pt idx="373">
                  <c:v>-0.6999969482421875</c:v>
                </c:pt>
                <c:pt idx="374">
                  <c:v>-0.59999847412109375</c:v>
                </c:pt>
                <c:pt idx="375">
                  <c:v>-0.5</c:v>
                </c:pt>
                <c:pt idx="376">
                  <c:v>-0.39999771118164063</c:v>
                </c:pt>
                <c:pt idx="377">
                  <c:v>-0.29999923706054688</c:v>
                </c:pt>
                <c:pt idx="378">
                  <c:v>-0.1999969482421875</c:v>
                </c:pt>
                <c:pt idx="379">
                  <c:v>-9.999847412109375E-2</c:v>
                </c:pt>
                <c:pt idx="380">
                  <c:v>0</c:v>
                </c:pt>
                <c:pt idx="381">
                  <c:v>0.10000228881835938</c:v>
                </c:pt>
                <c:pt idx="382">
                  <c:v>0.20000076293945313</c:v>
                </c:pt>
                <c:pt idx="383">
                  <c:v>0.3000030517578125</c:v>
                </c:pt>
                <c:pt idx="384">
                  <c:v>0.40000152587890625</c:v>
                </c:pt>
                <c:pt idx="385">
                  <c:v>0.5</c:v>
                </c:pt>
                <c:pt idx="386">
                  <c:v>0.60000228881835938</c:v>
                </c:pt>
                <c:pt idx="387">
                  <c:v>0.70000076293945313</c:v>
                </c:pt>
                <c:pt idx="388">
                  <c:v>0.8000030517578125</c:v>
                </c:pt>
                <c:pt idx="389">
                  <c:v>0.90000152587890625</c:v>
                </c:pt>
                <c:pt idx="390">
                  <c:v>1</c:v>
                </c:pt>
                <c:pt idx="391">
                  <c:v>1.1000022888183594</c:v>
                </c:pt>
                <c:pt idx="392">
                  <c:v>1.2000007629394531</c:v>
                </c:pt>
                <c:pt idx="393">
                  <c:v>1.3000030517578125</c:v>
                </c:pt>
                <c:pt idx="394">
                  <c:v>1.4000015258789063</c:v>
                </c:pt>
                <c:pt idx="395">
                  <c:v>1.5</c:v>
                </c:pt>
                <c:pt idx="396">
                  <c:v>1.6000022888183594</c:v>
                </c:pt>
                <c:pt idx="397">
                  <c:v>1.7000007629394531</c:v>
                </c:pt>
                <c:pt idx="398">
                  <c:v>1.8000030517578125</c:v>
                </c:pt>
                <c:pt idx="399">
                  <c:v>1.9000015258789063</c:v>
                </c:pt>
                <c:pt idx="400">
                  <c:v>2</c:v>
                </c:pt>
                <c:pt idx="401">
                  <c:v>2.1000022888183594</c:v>
                </c:pt>
                <c:pt idx="402">
                  <c:v>2.2000007629394531</c:v>
                </c:pt>
                <c:pt idx="403">
                  <c:v>2.3000030517578125</c:v>
                </c:pt>
                <c:pt idx="404">
                  <c:v>2.4000015258789063</c:v>
                </c:pt>
                <c:pt idx="405">
                  <c:v>2.5</c:v>
                </c:pt>
                <c:pt idx="406">
                  <c:v>2.6000022888183594</c:v>
                </c:pt>
                <c:pt idx="407">
                  <c:v>2.7000007629394531</c:v>
                </c:pt>
                <c:pt idx="408">
                  <c:v>2.8000030517578125</c:v>
                </c:pt>
                <c:pt idx="409">
                  <c:v>2.9000015258789063</c:v>
                </c:pt>
                <c:pt idx="410">
                  <c:v>3</c:v>
                </c:pt>
                <c:pt idx="411">
                  <c:v>3.1000022888183594</c:v>
                </c:pt>
                <c:pt idx="412">
                  <c:v>3.2000007629394531</c:v>
                </c:pt>
                <c:pt idx="413">
                  <c:v>3.3000030517578125</c:v>
                </c:pt>
                <c:pt idx="414">
                  <c:v>3.4000015258789063</c:v>
                </c:pt>
                <c:pt idx="415">
                  <c:v>3.5</c:v>
                </c:pt>
                <c:pt idx="416">
                  <c:v>3.6000022888183594</c:v>
                </c:pt>
                <c:pt idx="417">
                  <c:v>3.7000007629394531</c:v>
                </c:pt>
                <c:pt idx="418">
                  <c:v>3.8000030517578125</c:v>
                </c:pt>
                <c:pt idx="419">
                  <c:v>3.9000015258789063</c:v>
                </c:pt>
                <c:pt idx="420">
                  <c:v>4</c:v>
                </c:pt>
                <c:pt idx="421">
                  <c:v>4.1000022888183594</c:v>
                </c:pt>
                <c:pt idx="422">
                  <c:v>4.2000007629394531</c:v>
                </c:pt>
                <c:pt idx="423">
                  <c:v>4.3000030517578125</c:v>
                </c:pt>
                <c:pt idx="424">
                  <c:v>4.4000015258789063</c:v>
                </c:pt>
                <c:pt idx="425">
                  <c:v>4.5</c:v>
                </c:pt>
                <c:pt idx="426">
                  <c:v>4.6000022888183594</c:v>
                </c:pt>
                <c:pt idx="427">
                  <c:v>4.7000007629394531</c:v>
                </c:pt>
                <c:pt idx="428">
                  <c:v>4.8000030517578125</c:v>
                </c:pt>
                <c:pt idx="429">
                  <c:v>4.9000015258789063</c:v>
                </c:pt>
                <c:pt idx="430">
                  <c:v>5</c:v>
                </c:pt>
                <c:pt idx="431">
                  <c:v>5.1000022888183594</c:v>
                </c:pt>
                <c:pt idx="432">
                  <c:v>5.2000007629394531</c:v>
                </c:pt>
                <c:pt idx="433">
                  <c:v>5.3000030517578125</c:v>
                </c:pt>
                <c:pt idx="434">
                  <c:v>5.4000015258789063</c:v>
                </c:pt>
                <c:pt idx="435">
                  <c:v>5.5</c:v>
                </c:pt>
                <c:pt idx="436">
                  <c:v>5.6000022888183594</c:v>
                </c:pt>
                <c:pt idx="437">
                  <c:v>5.7000007629394531</c:v>
                </c:pt>
                <c:pt idx="438">
                  <c:v>5.8000030517578125</c:v>
                </c:pt>
                <c:pt idx="439">
                  <c:v>5.9000015258789063</c:v>
                </c:pt>
                <c:pt idx="440">
                  <c:v>6</c:v>
                </c:pt>
                <c:pt idx="441">
                  <c:v>6.1000022888183594</c:v>
                </c:pt>
                <c:pt idx="442">
                  <c:v>6.2000007629394531</c:v>
                </c:pt>
                <c:pt idx="443">
                  <c:v>6.3000030517578125</c:v>
                </c:pt>
                <c:pt idx="444">
                  <c:v>6.4000015258789063</c:v>
                </c:pt>
                <c:pt idx="445">
                  <c:v>6.5</c:v>
                </c:pt>
                <c:pt idx="446">
                  <c:v>6.6000022888183594</c:v>
                </c:pt>
                <c:pt idx="447">
                  <c:v>6.7000007629394531</c:v>
                </c:pt>
                <c:pt idx="448">
                  <c:v>6.8000030517578125</c:v>
                </c:pt>
                <c:pt idx="449">
                  <c:v>6.9000015258789063</c:v>
                </c:pt>
                <c:pt idx="450">
                  <c:v>7</c:v>
                </c:pt>
                <c:pt idx="451">
                  <c:v>7.1000022888183594</c:v>
                </c:pt>
                <c:pt idx="452">
                  <c:v>7.2000007629394531</c:v>
                </c:pt>
                <c:pt idx="453">
                  <c:v>7.3000030517578125</c:v>
                </c:pt>
                <c:pt idx="454">
                  <c:v>7.4000015258789063</c:v>
                </c:pt>
                <c:pt idx="455">
                  <c:v>7.5</c:v>
                </c:pt>
                <c:pt idx="456">
                  <c:v>7.6000022888183594</c:v>
                </c:pt>
                <c:pt idx="457">
                  <c:v>7.7000007629394531</c:v>
                </c:pt>
                <c:pt idx="458">
                  <c:v>7.8000030517578125</c:v>
                </c:pt>
                <c:pt idx="459">
                  <c:v>7.9000015258789063</c:v>
                </c:pt>
                <c:pt idx="460">
                  <c:v>8</c:v>
                </c:pt>
                <c:pt idx="461">
                  <c:v>8.1000022888183594</c:v>
                </c:pt>
                <c:pt idx="462">
                  <c:v>8.2000007629394531</c:v>
                </c:pt>
                <c:pt idx="463">
                  <c:v>8.3000030517578125</c:v>
                </c:pt>
                <c:pt idx="464">
                  <c:v>8.4000015258789063</c:v>
                </c:pt>
                <c:pt idx="465">
                  <c:v>8.5</c:v>
                </c:pt>
                <c:pt idx="466">
                  <c:v>8.6000022888183594</c:v>
                </c:pt>
                <c:pt idx="467">
                  <c:v>8.7000007629394531</c:v>
                </c:pt>
                <c:pt idx="468">
                  <c:v>8.8000030517578125</c:v>
                </c:pt>
                <c:pt idx="469">
                  <c:v>8.9000015258789063</c:v>
                </c:pt>
                <c:pt idx="470">
                  <c:v>9</c:v>
                </c:pt>
                <c:pt idx="471">
                  <c:v>9.1000022888183594</c:v>
                </c:pt>
                <c:pt idx="472">
                  <c:v>9.2000007629394531</c:v>
                </c:pt>
                <c:pt idx="473">
                  <c:v>9.3000030517578125</c:v>
                </c:pt>
                <c:pt idx="474">
                  <c:v>9.4000015258789063</c:v>
                </c:pt>
                <c:pt idx="475">
                  <c:v>9.5</c:v>
                </c:pt>
                <c:pt idx="476">
                  <c:v>9.6000022888183594</c:v>
                </c:pt>
                <c:pt idx="477">
                  <c:v>9.7000007629394531</c:v>
                </c:pt>
                <c:pt idx="478">
                  <c:v>9.8000030517578125</c:v>
                </c:pt>
                <c:pt idx="479">
                  <c:v>9.9000015258789063</c:v>
                </c:pt>
                <c:pt idx="480">
                  <c:v>10</c:v>
                </c:pt>
                <c:pt idx="481">
                  <c:v>10.100002288818359</c:v>
                </c:pt>
                <c:pt idx="482">
                  <c:v>10.200000762939453</c:v>
                </c:pt>
                <c:pt idx="483">
                  <c:v>10.300003051757813</c:v>
                </c:pt>
                <c:pt idx="484">
                  <c:v>10.400001525878906</c:v>
                </c:pt>
                <c:pt idx="485">
                  <c:v>10.5</c:v>
                </c:pt>
                <c:pt idx="486">
                  <c:v>10.600002288818359</c:v>
                </c:pt>
                <c:pt idx="487">
                  <c:v>10.700000762939453</c:v>
                </c:pt>
                <c:pt idx="488">
                  <c:v>10.800003051757813</c:v>
                </c:pt>
                <c:pt idx="489">
                  <c:v>10.900001525878906</c:v>
                </c:pt>
                <c:pt idx="490">
                  <c:v>11</c:v>
                </c:pt>
                <c:pt idx="491">
                  <c:v>11.100002288818359</c:v>
                </c:pt>
                <c:pt idx="492">
                  <c:v>11.200000762939453</c:v>
                </c:pt>
                <c:pt idx="493">
                  <c:v>11.300003051757813</c:v>
                </c:pt>
                <c:pt idx="494">
                  <c:v>11.400001525878906</c:v>
                </c:pt>
                <c:pt idx="495">
                  <c:v>11.5</c:v>
                </c:pt>
                <c:pt idx="496">
                  <c:v>11.600002288818359</c:v>
                </c:pt>
                <c:pt idx="497">
                  <c:v>11.700000762939453</c:v>
                </c:pt>
                <c:pt idx="498">
                  <c:v>11.800003051757813</c:v>
                </c:pt>
                <c:pt idx="499">
                  <c:v>11.900001525878906</c:v>
                </c:pt>
                <c:pt idx="500">
                  <c:v>12</c:v>
                </c:pt>
                <c:pt idx="501">
                  <c:v>12.100002288818359</c:v>
                </c:pt>
                <c:pt idx="502">
                  <c:v>12.200000762939453</c:v>
                </c:pt>
                <c:pt idx="503">
                  <c:v>12.300003051757813</c:v>
                </c:pt>
                <c:pt idx="504">
                  <c:v>12.400001525878906</c:v>
                </c:pt>
                <c:pt idx="505">
                  <c:v>12.5</c:v>
                </c:pt>
                <c:pt idx="506">
                  <c:v>12.600002288818359</c:v>
                </c:pt>
                <c:pt idx="507">
                  <c:v>12.700000762939453</c:v>
                </c:pt>
                <c:pt idx="508">
                  <c:v>12.800003051757813</c:v>
                </c:pt>
                <c:pt idx="509">
                  <c:v>12.900001525878906</c:v>
                </c:pt>
                <c:pt idx="510">
                  <c:v>13</c:v>
                </c:pt>
                <c:pt idx="511">
                  <c:v>13.100002288818359</c:v>
                </c:pt>
                <c:pt idx="512">
                  <c:v>13.200000762939453</c:v>
                </c:pt>
                <c:pt idx="513">
                  <c:v>13.300003051757813</c:v>
                </c:pt>
                <c:pt idx="514">
                  <c:v>13.400001525878906</c:v>
                </c:pt>
                <c:pt idx="515">
                  <c:v>13.5</c:v>
                </c:pt>
                <c:pt idx="516">
                  <c:v>13.600002288818359</c:v>
                </c:pt>
                <c:pt idx="517">
                  <c:v>13.700000762939453</c:v>
                </c:pt>
                <c:pt idx="518">
                  <c:v>13.800003051757813</c:v>
                </c:pt>
                <c:pt idx="519">
                  <c:v>13.900001525878906</c:v>
                </c:pt>
                <c:pt idx="520">
                  <c:v>14</c:v>
                </c:pt>
                <c:pt idx="521">
                  <c:v>14.100002288818359</c:v>
                </c:pt>
                <c:pt idx="522">
                  <c:v>14.200000762939453</c:v>
                </c:pt>
                <c:pt idx="523">
                  <c:v>14.300003051757813</c:v>
                </c:pt>
                <c:pt idx="524">
                  <c:v>14.400001525878906</c:v>
                </c:pt>
                <c:pt idx="525">
                  <c:v>14.5</c:v>
                </c:pt>
                <c:pt idx="526">
                  <c:v>14.600002288818359</c:v>
                </c:pt>
                <c:pt idx="527">
                  <c:v>14.700000762939453</c:v>
                </c:pt>
                <c:pt idx="528">
                  <c:v>14.800003051757813</c:v>
                </c:pt>
                <c:pt idx="529">
                  <c:v>14.900001525878906</c:v>
                </c:pt>
                <c:pt idx="530">
                  <c:v>15</c:v>
                </c:pt>
                <c:pt idx="531">
                  <c:v>15.100002288818359</c:v>
                </c:pt>
                <c:pt idx="532">
                  <c:v>15.200000762939453</c:v>
                </c:pt>
                <c:pt idx="533">
                  <c:v>15.300003051757813</c:v>
                </c:pt>
                <c:pt idx="534">
                  <c:v>15.400001525878906</c:v>
                </c:pt>
                <c:pt idx="535">
                  <c:v>15.5</c:v>
                </c:pt>
                <c:pt idx="536">
                  <c:v>15.600002288818359</c:v>
                </c:pt>
                <c:pt idx="537">
                  <c:v>15.700000762939453</c:v>
                </c:pt>
                <c:pt idx="538">
                  <c:v>15.800003051757813</c:v>
                </c:pt>
                <c:pt idx="539">
                  <c:v>15.900001525878906</c:v>
                </c:pt>
                <c:pt idx="540">
                  <c:v>16</c:v>
                </c:pt>
                <c:pt idx="541">
                  <c:v>16.100002288818359</c:v>
                </c:pt>
                <c:pt idx="542">
                  <c:v>16.200000762939453</c:v>
                </c:pt>
                <c:pt idx="543">
                  <c:v>16.300003051757813</c:v>
                </c:pt>
                <c:pt idx="544">
                  <c:v>16.400001525878906</c:v>
                </c:pt>
                <c:pt idx="545">
                  <c:v>16.5</c:v>
                </c:pt>
                <c:pt idx="546">
                  <c:v>16.600002288818359</c:v>
                </c:pt>
                <c:pt idx="547">
                  <c:v>16.700000762939453</c:v>
                </c:pt>
                <c:pt idx="548">
                  <c:v>16.800003051757813</c:v>
                </c:pt>
                <c:pt idx="549">
                  <c:v>16.900001525878906</c:v>
                </c:pt>
                <c:pt idx="550">
                  <c:v>17</c:v>
                </c:pt>
                <c:pt idx="551">
                  <c:v>17.100002288818359</c:v>
                </c:pt>
                <c:pt idx="552">
                  <c:v>17.200000762939453</c:v>
                </c:pt>
                <c:pt idx="553">
                  <c:v>17.300003051757813</c:v>
                </c:pt>
                <c:pt idx="554">
                  <c:v>17.400001525878906</c:v>
                </c:pt>
                <c:pt idx="555">
                  <c:v>17.5</c:v>
                </c:pt>
                <c:pt idx="556">
                  <c:v>17.600002288818359</c:v>
                </c:pt>
                <c:pt idx="557">
                  <c:v>17.700000762939453</c:v>
                </c:pt>
                <c:pt idx="558">
                  <c:v>17.800003051757813</c:v>
                </c:pt>
                <c:pt idx="559">
                  <c:v>17.900001525878906</c:v>
                </c:pt>
                <c:pt idx="560">
                  <c:v>18</c:v>
                </c:pt>
                <c:pt idx="561">
                  <c:v>18.100002288818359</c:v>
                </c:pt>
                <c:pt idx="562">
                  <c:v>18.200000762939453</c:v>
                </c:pt>
                <c:pt idx="563">
                  <c:v>18.300003051757813</c:v>
                </c:pt>
                <c:pt idx="564">
                  <c:v>18.400001525878906</c:v>
                </c:pt>
                <c:pt idx="565">
                  <c:v>18.5</c:v>
                </c:pt>
                <c:pt idx="566">
                  <c:v>18.600002288818359</c:v>
                </c:pt>
                <c:pt idx="567">
                  <c:v>18.700000762939453</c:v>
                </c:pt>
                <c:pt idx="568">
                  <c:v>18.800003051757813</c:v>
                </c:pt>
                <c:pt idx="569">
                  <c:v>18.900001525878906</c:v>
                </c:pt>
                <c:pt idx="570">
                  <c:v>19</c:v>
                </c:pt>
                <c:pt idx="571">
                  <c:v>19.100002288818359</c:v>
                </c:pt>
                <c:pt idx="572">
                  <c:v>19.200000762939453</c:v>
                </c:pt>
                <c:pt idx="573">
                  <c:v>19.300003051757813</c:v>
                </c:pt>
                <c:pt idx="574">
                  <c:v>19.400001525878906</c:v>
                </c:pt>
                <c:pt idx="575">
                  <c:v>19.5</c:v>
                </c:pt>
                <c:pt idx="576">
                  <c:v>19.600002288818359</c:v>
                </c:pt>
                <c:pt idx="577">
                  <c:v>19.700000762939453</c:v>
                </c:pt>
                <c:pt idx="578">
                  <c:v>19.800003051757813</c:v>
                </c:pt>
                <c:pt idx="579">
                  <c:v>19.900001525878906</c:v>
                </c:pt>
                <c:pt idx="580">
                  <c:v>20</c:v>
                </c:pt>
                <c:pt idx="581">
                  <c:v>20.100002288818359</c:v>
                </c:pt>
                <c:pt idx="582">
                  <c:v>20.200000762939453</c:v>
                </c:pt>
                <c:pt idx="583">
                  <c:v>20.300003051757813</c:v>
                </c:pt>
                <c:pt idx="584">
                  <c:v>20.400001525878906</c:v>
                </c:pt>
                <c:pt idx="585">
                  <c:v>20.5</c:v>
                </c:pt>
                <c:pt idx="586">
                  <c:v>20.600002288818359</c:v>
                </c:pt>
                <c:pt idx="587">
                  <c:v>20.700000762939453</c:v>
                </c:pt>
                <c:pt idx="588">
                  <c:v>20.800003051757813</c:v>
                </c:pt>
                <c:pt idx="589">
                  <c:v>20.900001525878906</c:v>
                </c:pt>
                <c:pt idx="590">
                  <c:v>21</c:v>
                </c:pt>
                <c:pt idx="591">
                  <c:v>21.100002288818359</c:v>
                </c:pt>
                <c:pt idx="592">
                  <c:v>21.200000762939453</c:v>
                </c:pt>
                <c:pt idx="593">
                  <c:v>21.300003051757813</c:v>
                </c:pt>
                <c:pt idx="594">
                  <c:v>21.400001525878906</c:v>
                </c:pt>
                <c:pt idx="595">
                  <c:v>21.5</c:v>
                </c:pt>
                <c:pt idx="596">
                  <c:v>21.600002288818359</c:v>
                </c:pt>
                <c:pt idx="597">
                  <c:v>21.700000762939453</c:v>
                </c:pt>
                <c:pt idx="598">
                  <c:v>21.800003051757813</c:v>
                </c:pt>
                <c:pt idx="599">
                  <c:v>21.900001525878906</c:v>
                </c:pt>
                <c:pt idx="600">
                  <c:v>22</c:v>
                </c:pt>
                <c:pt idx="601">
                  <c:v>22.100002288818359</c:v>
                </c:pt>
                <c:pt idx="602">
                  <c:v>22.200000762939453</c:v>
                </c:pt>
                <c:pt idx="603">
                  <c:v>22.300003051757813</c:v>
                </c:pt>
                <c:pt idx="604">
                  <c:v>22.400001525878906</c:v>
                </c:pt>
                <c:pt idx="605">
                  <c:v>22.5</c:v>
                </c:pt>
                <c:pt idx="606">
                  <c:v>22.600002288818359</c:v>
                </c:pt>
                <c:pt idx="607">
                  <c:v>22.700000762939453</c:v>
                </c:pt>
                <c:pt idx="608">
                  <c:v>22.800003051757813</c:v>
                </c:pt>
                <c:pt idx="609">
                  <c:v>22.900001525878906</c:v>
                </c:pt>
                <c:pt idx="610">
                  <c:v>23</c:v>
                </c:pt>
                <c:pt idx="611">
                  <c:v>23.100002288818359</c:v>
                </c:pt>
                <c:pt idx="612">
                  <c:v>23.200000762939453</c:v>
                </c:pt>
                <c:pt idx="613">
                  <c:v>23.300003051757813</c:v>
                </c:pt>
                <c:pt idx="614">
                  <c:v>23.400001525878906</c:v>
                </c:pt>
                <c:pt idx="615">
                  <c:v>23.5</c:v>
                </c:pt>
                <c:pt idx="616">
                  <c:v>23.600002288818359</c:v>
                </c:pt>
                <c:pt idx="617">
                  <c:v>23.700000762939453</c:v>
                </c:pt>
                <c:pt idx="618">
                  <c:v>23.800003051757813</c:v>
                </c:pt>
                <c:pt idx="619">
                  <c:v>23.900001525878906</c:v>
                </c:pt>
                <c:pt idx="620">
                  <c:v>24</c:v>
                </c:pt>
                <c:pt idx="621">
                  <c:v>24.100002288818359</c:v>
                </c:pt>
                <c:pt idx="622">
                  <c:v>24.200000762939453</c:v>
                </c:pt>
                <c:pt idx="623">
                  <c:v>24.300003051757813</c:v>
                </c:pt>
                <c:pt idx="624">
                  <c:v>24.400001525878906</c:v>
                </c:pt>
                <c:pt idx="625">
                  <c:v>24.5</c:v>
                </c:pt>
                <c:pt idx="626">
                  <c:v>24.600002288818359</c:v>
                </c:pt>
                <c:pt idx="627">
                  <c:v>24.700000762939453</c:v>
                </c:pt>
                <c:pt idx="628">
                  <c:v>24.800003051757813</c:v>
                </c:pt>
                <c:pt idx="629">
                  <c:v>24.900001525878906</c:v>
                </c:pt>
                <c:pt idx="630">
                  <c:v>25</c:v>
                </c:pt>
                <c:pt idx="631">
                  <c:v>25.100002288818359</c:v>
                </c:pt>
                <c:pt idx="632">
                  <c:v>25.200000762939453</c:v>
                </c:pt>
                <c:pt idx="633">
                  <c:v>25.300003051757813</c:v>
                </c:pt>
                <c:pt idx="634">
                  <c:v>25.400001525878906</c:v>
                </c:pt>
                <c:pt idx="635">
                  <c:v>25.5</c:v>
                </c:pt>
                <c:pt idx="636">
                  <c:v>25.600002288818359</c:v>
                </c:pt>
                <c:pt idx="637">
                  <c:v>25.700000762939453</c:v>
                </c:pt>
                <c:pt idx="638">
                  <c:v>25.800003051757813</c:v>
                </c:pt>
                <c:pt idx="639">
                  <c:v>25.900001525878906</c:v>
                </c:pt>
                <c:pt idx="640">
                  <c:v>26</c:v>
                </c:pt>
                <c:pt idx="641">
                  <c:v>26.099998474121094</c:v>
                </c:pt>
                <c:pt idx="642">
                  <c:v>26.200004577636719</c:v>
                </c:pt>
                <c:pt idx="643">
                  <c:v>26.300003051757813</c:v>
                </c:pt>
                <c:pt idx="644">
                  <c:v>26.400001525878906</c:v>
                </c:pt>
                <c:pt idx="645">
                  <c:v>26.5</c:v>
                </c:pt>
                <c:pt idx="646">
                  <c:v>26.599998474121094</c:v>
                </c:pt>
                <c:pt idx="647">
                  <c:v>26.700004577636719</c:v>
                </c:pt>
                <c:pt idx="648">
                  <c:v>26.800003051757813</c:v>
                </c:pt>
                <c:pt idx="649">
                  <c:v>26.900001525878906</c:v>
                </c:pt>
                <c:pt idx="650">
                  <c:v>27</c:v>
                </c:pt>
                <c:pt idx="651">
                  <c:v>27.099998474121094</c:v>
                </c:pt>
                <c:pt idx="652">
                  <c:v>27.200004577636719</c:v>
                </c:pt>
                <c:pt idx="653">
                  <c:v>27.300003051757813</c:v>
                </c:pt>
                <c:pt idx="654">
                  <c:v>27.400001525878906</c:v>
                </c:pt>
                <c:pt idx="655">
                  <c:v>27.5</c:v>
                </c:pt>
                <c:pt idx="656">
                  <c:v>27.599998474121094</c:v>
                </c:pt>
                <c:pt idx="657">
                  <c:v>27.700004577636719</c:v>
                </c:pt>
                <c:pt idx="658">
                  <c:v>27.800003051757813</c:v>
                </c:pt>
                <c:pt idx="659">
                  <c:v>27.900001525878906</c:v>
                </c:pt>
                <c:pt idx="660">
                  <c:v>28</c:v>
                </c:pt>
                <c:pt idx="661">
                  <c:v>28.099998474121094</c:v>
                </c:pt>
                <c:pt idx="662">
                  <c:v>28.200004577636719</c:v>
                </c:pt>
                <c:pt idx="663">
                  <c:v>28.300003051757813</c:v>
                </c:pt>
                <c:pt idx="664">
                  <c:v>28.400001525878906</c:v>
                </c:pt>
                <c:pt idx="665">
                  <c:v>28.5</c:v>
                </c:pt>
                <c:pt idx="666">
                  <c:v>28.599998474121094</c:v>
                </c:pt>
                <c:pt idx="667">
                  <c:v>28.700004577636719</c:v>
                </c:pt>
                <c:pt idx="668">
                  <c:v>28.800003051757813</c:v>
                </c:pt>
                <c:pt idx="669">
                  <c:v>28.900001525878906</c:v>
                </c:pt>
                <c:pt idx="670">
                  <c:v>29</c:v>
                </c:pt>
                <c:pt idx="671">
                  <c:v>29.099998474121094</c:v>
                </c:pt>
                <c:pt idx="672">
                  <c:v>29.200004577636719</c:v>
                </c:pt>
                <c:pt idx="673">
                  <c:v>29.300003051757813</c:v>
                </c:pt>
                <c:pt idx="674">
                  <c:v>29.400001525878906</c:v>
                </c:pt>
                <c:pt idx="675">
                  <c:v>29.5</c:v>
                </c:pt>
                <c:pt idx="676">
                  <c:v>29.599998474121094</c:v>
                </c:pt>
                <c:pt idx="677">
                  <c:v>29.700004577636719</c:v>
                </c:pt>
                <c:pt idx="678">
                  <c:v>29.800003051757813</c:v>
                </c:pt>
                <c:pt idx="679">
                  <c:v>29.900001525878906</c:v>
                </c:pt>
                <c:pt idx="680">
                  <c:v>30</c:v>
                </c:pt>
                <c:pt idx="681">
                  <c:v>30.099998474121094</c:v>
                </c:pt>
                <c:pt idx="682">
                  <c:v>30.200004577636719</c:v>
                </c:pt>
                <c:pt idx="683">
                  <c:v>30.300003051757813</c:v>
                </c:pt>
                <c:pt idx="684">
                  <c:v>30.400001525878906</c:v>
                </c:pt>
                <c:pt idx="685">
                  <c:v>30.5</c:v>
                </c:pt>
                <c:pt idx="686">
                  <c:v>30.599998474121094</c:v>
                </c:pt>
                <c:pt idx="687">
                  <c:v>30.700004577636719</c:v>
                </c:pt>
                <c:pt idx="688">
                  <c:v>30.800003051757813</c:v>
                </c:pt>
                <c:pt idx="689">
                  <c:v>30.900001525878906</c:v>
                </c:pt>
                <c:pt idx="690">
                  <c:v>31</c:v>
                </c:pt>
                <c:pt idx="691">
                  <c:v>31.099998474121094</c:v>
                </c:pt>
                <c:pt idx="692">
                  <c:v>31.200004577636719</c:v>
                </c:pt>
                <c:pt idx="693">
                  <c:v>31.300003051757813</c:v>
                </c:pt>
                <c:pt idx="694">
                  <c:v>31.400001525878906</c:v>
                </c:pt>
                <c:pt idx="695">
                  <c:v>31.5</c:v>
                </c:pt>
                <c:pt idx="696">
                  <c:v>31.599998474121094</c:v>
                </c:pt>
                <c:pt idx="697">
                  <c:v>31.700004577636719</c:v>
                </c:pt>
                <c:pt idx="698">
                  <c:v>31.800003051757813</c:v>
                </c:pt>
                <c:pt idx="699">
                  <c:v>31.900001525878906</c:v>
                </c:pt>
                <c:pt idx="700">
                  <c:v>32</c:v>
                </c:pt>
                <c:pt idx="701">
                  <c:v>32.099998474121094</c:v>
                </c:pt>
                <c:pt idx="702">
                  <c:v>32.200004577636719</c:v>
                </c:pt>
                <c:pt idx="703">
                  <c:v>32.300003051757813</c:v>
                </c:pt>
                <c:pt idx="704">
                  <c:v>32.400001525878906</c:v>
                </c:pt>
                <c:pt idx="705">
                  <c:v>32.5</c:v>
                </c:pt>
                <c:pt idx="706">
                  <c:v>32.599998474121094</c:v>
                </c:pt>
                <c:pt idx="707">
                  <c:v>32.700004577636719</c:v>
                </c:pt>
                <c:pt idx="708">
                  <c:v>32.800003051757813</c:v>
                </c:pt>
                <c:pt idx="709">
                  <c:v>32.900001525878906</c:v>
                </c:pt>
                <c:pt idx="710">
                  <c:v>33</c:v>
                </c:pt>
                <c:pt idx="711">
                  <c:v>33.099998474121094</c:v>
                </c:pt>
                <c:pt idx="712">
                  <c:v>33.200004577636719</c:v>
                </c:pt>
                <c:pt idx="713">
                  <c:v>33.300003051757813</c:v>
                </c:pt>
                <c:pt idx="714">
                  <c:v>33.400001525878906</c:v>
                </c:pt>
                <c:pt idx="715">
                  <c:v>33.5</c:v>
                </c:pt>
                <c:pt idx="716">
                  <c:v>33.599998474121094</c:v>
                </c:pt>
                <c:pt idx="717">
                  <c:v>33.700004577636719</c:v>
                </c:pt>
                <c:pt idx="718">
                  <c:v>33.800003051757813</c:v>
                </c:pt>
                <c:pt idx="719">
                  <c:v>33.900001525878906</c:v>
                </c:pt>
                <c:pt idx="720">
                  <c:v>34</c:v>
                </c:pt>
                <c:pt idx="721">
                  <c:v>34.099998474121094</c:v>
                </c:pt>
                <c:pt idx="722">
                  <c:v>34.200004577636719</c:v>
                </c:pt>
                <c:pt idx="723">
                  <c:v>34.300003051757813</c:v>
                </c:pt>
                <c:pt idx="724">
                  <c:v>34.400001525878906</c:v>
                </c:pt>
                <c:pt idx="725">
                  <c:v>34.5</c:v>
                </c:pt>
                <c:pt idx="726">
                  <c:v>34.599998474121094</c:v>
                </c:pt>
                <c:pt idx="727">
                  <c:v>34.700004577636719</c:v>
                </c:pt>
                <c:pt idx="728">
                  <c:v>34.800003051757813</c:v>
                </c:pt>
                <c:pt idx="729">
                  <c:v>34.900001525878906</c:v>
                </c:pt>
                <c:pt idx="730">
                  <c:v>35</c:v>
                </c:pt>
                <c:pt idx="731">
                  <c:v>35.099998474121094</c:v>
                </c:pt>
                <c:pt idx="732">
                  <c:v>35.200004577636719</c:v>
                </c:pt>
                <c:pt idx="733">
                  <c:v>35.300003051757813</c:v>
                </c:pt>
                <c:pt idx="734">
                  <c:v>35.400001525878906</c:v>
                </c:pt>
                <c:pt idx="735">
                  <c:v>35.5</c:v>
                </c:pt>
                <c:pt idx="736">
                  <c:v>35.599998474121094</c:v>
                </c:pt>
                <c:pt idx="737">
                  <c:v>35.700004577636719</c:v>
                </c:pt>
                <c:pt idx="738">
                  <c:v>35.800003051757813</c:v>
                </c:pt>
                <c:pt idx="739">
                  <c:v>35.900001525878906</c:v>
                </c:pt>
                <c:pt idx="740">
                  <c:v>36</c:v>
                </c:pt>
                <c:pt idx="741">
                  <c:v>36.099998474121094</c:v>
                </c:pt>
                <c:pt idx="742">
                  <c:v>36.200004577636719</c:v>
                </c:pt>
                <c:pt idx="743">
                  <c:v>36.300003051757813</c:v>
                </c:pt>
                <c:pt idx="744">
                  <c:v>36.400001525878906</c:v>
                </c:pt>
                <c:pt idx="745">
                  <c:v>36.5</c:v>
                </c:pt>
                <c:pt idx="746">
                  <c:v>36.599998474121094</c:v>
                </c:pt>
                <c:pt idx="747">
                  <c:v>36.700004577636719</c:v>
                </c:pt>
                <c:pt idx="748">
                  <c:v>36.800003051757813</c:v>
                </c:pt>
                <c:pt idx="749">
                  <c:v>36.900001525878906</c:v>
                </c:pt>
                <c:pt idx="750">
                  <c:v>37</c:v>
                </c:pt>
                <c:pt idx="751">
                  <c:v>37.099998474121094</c:v>
                </c:pt>
                <c:pt idx="752">
                  <c:v>37.200004577636719</c:v>
                </c:pt>
                <c:pt idx="753">
                  <c:v>37.300003051757813</c:v>
                </c:pt>
                <c:pt idx="754">
                  <c:v>37.400001525878906</c:v>
                </c:pt>
                <c:pt idx="755">
                  <c:v>37.5</c:v>
                </c:pt>
                <c:pt idx="756">
                  <c:v>37.599998474121094</c:v>
                </c:pt>
                <c:pt idx="757">
                  <c:v>37.700004577636719</c:v>
                </c:pt>
                <c:pt idx="758">
                  <c:v>37.800003051757813</c:v>
                </c:pt>
                <c:pt idx="759">
                  <c:v>37.900001525878906</c:v>
                </c:pt>
                <c:pt idx="760">
                  <c:v>38</c:v>
                </c:pt>
                <c:pt idx="761">
                  <c:v>38.099998474121094</c:v>
                </c:pt>
                <c:pt idx="762">
                  <c:v>38.200004577636719</c:v>
                </c:pt>
                <c:pt idx="763">
                  <c:v>38.300003051757813</c:v>
                </c:pt>
                <c:pt idx="764">
                  <c:v>38.400001525878906</c:v>
                </c:pt>
                <c:pt idx="765">
                  <c:v>38.5</c:v>
                </c:pt>
                <c:pt idx="766">
                  <c:v>38.599998474121094</c:v>
                </c:pt>
                <c:pt idx="767">
                  <c:v>38.700004577636719</c:v>
                </c:pt>
                <c:pt idx="768">
                  <c:v>38.800003051757813</c:v>
                </c:pt>
                <c:pt idx="769">
                  <c:v>38.900001525878906</c:v>
                </c:pt>
                <c:pt idx="770">
                  <c:v>39</c:v>
                </c:pt>
                <c:pt idx="771">
                  <c:v>39.099998474121094</c:v>
                </c:pt>
                <c:pt idx="772">
                  <c:v>39.200004577636719</c:v>
                </c:pt>
                <c:pt idx="773">
                  <c:v>39.300003051757813</c:v>
                </c:pt>
                <c:pt idx="774">
                  <c:v>39.400001525878906</c:v>
                </c:pt>
                <c:pt idx="775">
                  <c:v>39.5</c:v>
                </c:pt>
                <c:pt idx="776">
                  <c:v>39.599998474121094</c:v>
                </c:pt>
                <c:pt idx="777">
                  <c:v>39.700004577636719</c:v>
                </c:pt>
                <c:pt idx="778">
                  <c:v>39.800003051757813</c:v>
                </c:pt>
                <c:pt idx="779">
                  <c:v>39.900001525878906</c:v>
                </c:pt>
                <c:pt idx="780">
                  <c:v>40</c:v>
                </c:pt>
                <c:pt idx="781">
                  <c:v>40.099998474121094</c:v>
                </c:pt>
                <c:pt idx="782">
                  <c:v>40.200004577636719</c:v>
                </c:pt>
                <c:pt idx="783">
                  <c:v>40.300003051757813</c:v>
                </c:pt>
                <c:pt idx="784">
                  <c:v>40.400001525878906</c:v>
                </c:pt>
                <c:pt idx="785">
                  <c:v>40.5</c:v>
                </c:pt>
                <c:pt idx="786">
                  <c:v>40.599998474121094</c:v>
                </c:pt>
                <c:pt idx="787">
                  <c:v>40.700004577636719</c:v>
                </c:pt>
                <c:pt idx="788">
                  <c:v>40.800003051757813</c:v>
                </c:pt>
                <c:pt idx="789">
                  <c:v>40.900001525878906</c:v>
                </c:pt>
                <c:pt idx="790">
                  <c:v>41</c:v>
                </c:pt>
                <c:pt idx="791">
                  <c:v>41.099998474121094</c:v>
                </c:pt>
                <c:pt idx="792">
                  <c:v>41.200004577636719</c:v>
                </c:pt>
                <c:pt idx="793">
                  <c:v>41.300003051757813</c:v>
                </c:pt>
                <c:pt idx="794">
                  <c:v>41.400001525878906</c:v>
                </c:pt>
                <c:pt idx="795">
                  <c:v>41.5</c:v>
                </c:pt>
                <c:pt idx="796">
                  <c:v>41.599998474121094</c:v>
                </c:pt>
                <c:pt idx="797">
                  <c:v>41.700004577636719</c:v>
                </c:pt>
                <c:pt idx="798">
                  <c:v>41.800003051757813</c:v>
                </c:pt>
                <c:pt idx="799">
                  <c:v>41.900001525878906</c:v>
                </c:pt>
                <c:pt idx="800">
                  <c:v>42</c:v>
                </c:pt>
                <c:pt idx="801">
                  <c:v>42.099998474121094</c:v>
                </c:pt>
                <c:pt idx="802">
                  <c:v>42.200004577636719</c:v>
                </c:pt>
                <c:pt idx="803">
                  <c:v>42.300003051757813</c:v>
                </c:pt>
                <c:pt idx="804">
                  <c:v>42.400001525878906</c:v>
                </c:pt>
                <c:pt idx="805">
                  <c:v>42.5</c:v>
                </c:pt>
                <c:pt idx="806">
                  <c:v>42.599998474121094</c:v>
                </c:pt>
                <c:pt idx="807">
                  <c:v>42.700004577636719</c:v>
                </c:pt>
                <c:pt idx="808">
                  <c:v>42.800003051757813</c:v>
                </c:pt>
                <c:pt idx="809">
                  <c:v>42.900001525878906</c:v>
                </c:pt>
                <c:pt idx="810">
                  <c:v>43</c:v>
                </c:pt>
                <c:pt idx="811">
                  <c:v>43.099998474121094</c:v>
                </c:pt>
                <c:pt idx="812">
                  <c:v>43.200004577636719</c:v>
                </c:pt>
                <c:pt idx="813">
                  <c:v>43.300003051757813</c:v>
                </c:pt>
                <c:pt idx="814">
                  <c:v>43.400001525878906</c:v>
                </c:pt>
                <c:pt idx="815">
                  <c:v>43.5</c:v>
                </c:pt>
                <c:pt idx="816">
                  <c:v>43.599998474121094</c:v>
                </c:pt>
                <c:pt idx="817">
                  <c:v>43.700004577636719</c:v>
                </c:pt>
                <c:pt idx="818">
                  <c:v>43.800003051757813</c:v>
                </c:pt>
                <c:pt idx="819">
                  <c:v>43.900001525878906</c:v>
                </c:pt>
                <c:pt idx="820">
                  <c:v>44</c:v>
                </c:pt>
                <c:pt idx="821">
                  <c:v>44.099998474121094</c:v>
                </c:pt>
                <c:pt idx="822">
                  <c:v>44.200004577636719</c:v>
                </c:pt>
                <c:pt idx="823">
                  <c:v>44.300003051757813</c:v>
                </c:pt>
                <c:pt idx="824">
                  <c:v>44.400001525878906</c:v>
                </c:pt>
                <c:pt idx="825">
                  <c:v>44.5</c:v>
                </c:pt>
                <c:pt idx="826">
                  <c:v>44.599998474121094</c:v>
                </c:pt>
                <c:pt idx="827">
                  <c:v>44.700004577636719</c:v>
                </c:pt>
                <c:pt idx="828">
                  <c:v>44.800003051757813</c:v>
                </c:pt>
                <c:pt idx="829">
                  <c:v>44.900001525878906</c:v>
                </c:pt>
                <c:pt idx="830">
                  <c:v>45</c:v>
                </c:pt>
                <c:pt idx="831">
                  <c:v>45.099998474121094</c:v>
                </c:pt>
                <c:pt idx="832">
                  <c:v>45.200004577636719</c:v>
                </c:pt>
                <c:pt idx="833">
                  <c:v>45.300003051757813</c:v>
                </c:pt>
                <c:pt idx="834">
                  <c:v>45.400001525878906</c:v>
                </c:pt>
                <c:pt idx="835">
                  <c:v>45.5</c:v>
                </c:pt>
                <c:pt idx="836">
                  <c:v>45.599998474121094</c:v>
                </c:pt>
                <c:pt idx="837">
                  <c:v>45.700004577636719</c:v>
                </c:pt>
                <c:pt idx="838">
                  <c:v>45.800003051757813</c:v>
                </c:pt>
                <c:pt idx="839">
                  <c:v>45.900001525878906</c:v>
                </c:pt>
                <c:pt idx="840">
                  <c:v>46</c:v>
                </c:pt>
                <c:pt idx="841">
                  <c:v>46.099998474121094</c:v>
                </c:pt>
                <c:pt idx="842">
                  <c:v>46.200004577636719</c:v>
                </c:pt>
                <c:pt idx="843">
                  <c:v>46.300003051757813</c:v>
                </c:pt>
                <c:pt idx="844">
                  <c:v>46.400001525878906</c:v>
                </c:pt>
                <c:pt idx="845">
                  <c:v>46.5</c:v>
                </c:pt>
                <c:pt idx="846">
                  <c:v>46.599998474121094</c:v>
                </c:pt>
                <c:pt idx="847">
                  <c:v>46.700004577636719</c:v>
                </c:pt>
                <c:pt idx="848">
                  <c:v>46.800003051757813</c:v>
                </c:pt>
                <c:pt idx="849">
                  <c:v>46.900001525878906</c:v>
                </c:pt>
                <c:pt idx="850">
                  <c:v>47</c:v>
                </c:pt>
                <c:pt idx="851">
                  <c:v>47.099998474121094</c:v>
                </c:pt>
                <c:pt idx="852">
                  <c:v>47.200004577636719</c:v>
                </c:pt>
                <c:pt idx="853">
                  <c:v>47.300003051757813</c:v>
                </c:pt>
                <c:pt idx="854">
                  <c:v>47.400001525878906</c:v>
                </c:pt>
                <c:pt idx="855">
                  <c:v>47.5</c:v>
                </c:pt>
                <c:pt idx="856">
                  <c:v>47.599998474121094</c:v>
                </c:pt>
                <c:pt idx="857">
                  <c:v>47.700004577636719</c:v>
                </c:pt>
                <c:pt idx="858">
                  <c:v>47.800003051757813</c:v>
                </c:pt>
                <c:pt idx="859">
                  <c:v>47.900001525878906</c:v>
                </c:pt>
                <c:pt idx="860">
                  <c:v>48</c:v>
                </c:pt>
                <c:pt idx="861">
                  <c:v>48.099998474121094</c:v>
                </c:pt>
                <c:pt idx="862">
                  <c:v>48.200004577636719</c:v>
                </c:pt>
                <c:pt idx="863">
                  <c:v>48.300003051757813</c:v>
                </c:pt>
                <c:pt idx="864">
                  <c:v>48.400001525878906</c:v>
                </c:pt>
                <c:pt idx="865">
                  <c:v>48.5</c:v>
                </c:pt>
                <c:pt idx="866">
                  <c:v>48.599998474121094</c:v>
                </c:pt>
                <c:pt idx="867">
                  <c:v>48.700004577636719</c:v>
                </c:pt>
                <c:pt idx="868">
                  <c:v>48.800003051757813</c:v>
                </c:pt>
                <c:pt idx="869">
                  <c:v>48.900001525878906</c:v>
                </c:pt>
                <c:pt idx="870">
                  <c:v>49</c:v>
                </c:pt>
                <c:pt idx="871">
                  <c:v>49.099998474121094</c:v>
                </c:pt>
                <c:pt idx="872">
                  <c:v>49.200004577636719</c:v>
                </c:pt>
                <c:pt idx="873">
                  <c:v>49.300003051757813</c:v>
                </c:pt>
                <c:pt idx="874">
                  <c:v>49.400001525878906</c:v>
                </c:pt>
                <c:pt idx="875">
                  <c:v>49.5</c:v>
                </c:pt>
                <c:pt idx="876">
                  <c:v>49.599998474121094</c:v>
                </c:pt>
                <c:pt idx="877">
                  <c:v>49.700004577636719</c:v>
                </c:pt>
                <c:pt idx="878">
                  <c:v>49.800003051757813</c:v>
                </c:pt>
                <c:pt idx="879">
                  <c:v>49.900001525878906</c:v>
                </c:pt>
                <c:pt idx="880">
                  <c:v>50</c:v>
                </c:pt>
                <c:pt idx="881">
                  <c:v>50.099998474121094</c:v>
                </c:pt>
                <c:pt idx="882">
                  <c:v>50.200004577636719</c:v>
                </c:pt>
                <c:pt idx="883">
                  <c:v>50.300003051757813</c:v>
                </c:pt>
                <c:pt idx="884">
                  <c:v>50.400001525878906</c:v>
                </c:pt>
                <c:pt idx="885">
                  <c:v>50.5</c:v>
                </c:pt>
                <c:pt idx="886">
                  <c:v>50.599998474121094</c:v>
                </c:pt>
                <c:pt idx="887">
                  <c:v>50.700004577636719</c:v>
                </c:pt>
                <c:pt idx="888">
                  <c:v>50.800003051757813</c:v>
                </c:pt>
                <c:pt idx="889">
                  <c:v>50.900001525878906</c:v>
                </c:pt>
                <c:pt idx="890">
                  <c:v>51</c:v>
                </c:pt>
                <c:pt idx="891">
                  <c:v>51.099998474121094</c:v>
                </c:pt>
                <c:pt idx="892">
                  <c:v>51.200004577636719</c:v>
                </c:pt>
                <c:pt idx="893">
                  <c:v>51.300003051757813</c:v>
                </c:pt>
                <c:pt idx="894">
                  <c:v>51.400001525878906</c:v>
                </c:pt>
                <c:pt idx="895">
                  <c:v>51.5</c:v>
                </c:pt>
                <c:pt idx="896">
                  <c:v>51.599998474121094</c:v>
                </c:pt>
                <c:pt idx="897">
                  <c:v>51.700004577636719</c:v>
                </c:pt>
                <c:pt idx="898">
                  <c:v>51.800003051757813</c:v>
                </c:pt>
                <c:pt idx="899">
                  <c:v>51.900001525878906</c:v>
                </c:pt>
                <c:pt idx="900">
                  <c:v>52</c:v>
                </c:pt>
                <c:pt idx="901">
                  <c:v>52.099998474121094</c:v>
                </c:pt>
                <c:pt idx="902">
                  <c:v>52.200004577636719</c:v>
                </c:pt>
                <c:pt idx="903">
                  <c:v>52.300003051757813</c:v>
                </c:pt>
                <c:pt idx="904">
                  <c:v>52.400001525878906</c:v>
                </c:pt>
                <c:pt idx="905">
                  <c:v>52.5</c:v>
                </c:pt>
                <c:pt idx="906">
                  <c:v>52.599998474121094</c:v>
                </c:pt>
                <c:pt idx="907">
                  <c:v>52.700004577636719</c:v>
                </c:pt>
                <c:pt idx="908">
                  <c:v>52.800003051757813</c:v>
                </c:pt>
                <c:pt idx="909">
                  <c:v>52.900001525878906</c:v>
                </c:pt>
                <c:pt idx="910">
                  <c:v>53</c:v>
                </c:pt>
                <c:pt idx="911">
                  <c:v>53.099998474121094</c:v>
                </c:pt>
                <c:pt idx="912">
                  <c:v>53.200004577636719</c:v>
                </c:pt>
                <c:pt idx="913">
                  <c:v>53.300003051757813</c:v>
                </c:pt>
                <c:pt idx="914">
                  <c:v>53.400001525878906</c:v>
                </c:pt>
                <c:pt idx="915">
                  <c:v>53.5</c:v>
                </c:pt>
                <c:pt idx="916">
                  <c:v>53.599998474121094</c:v>
                </c:pt>
                <c:pt idx="917">
                  <c:v>53.700004577636719</c:v>
                </c:pt>
                <c:pt idx="918">
                  <c:v>53.800003051757813</c:v>
                </c:pt>
                <c:pt idx="919">
                  <c:v>53.900001525878906</c:v>
                </c:pt>
                <c:pt idx="920">
                  <c:v>54</c:v>
                </c:pt>
                <c:pt idx="921">
                  <c:v>54.099998474121094</c:v>
                </c:pt>
                <c:pt idx="922">
                  <c:v>54.200004577636719</c:v>
                </c:pt>
                <c:pt idx="923">
                  <c:v>54.300003051757813</c:v>
                </c:pt>
                <c:pt idx="924">
                  <c:v>54.400001525878906</c:v>
                </c:pt>
                <c:pt idx="925">
                  <c:v>54.5</c:v>
                </c:pt>
                <c:pt idx="926">
                  <c:v>54.599998474121094</c:v>
                </c:pt>
                <c:pt idx="927">
                  <c:v>54.700004577636719</c:v>
                </c:pt>
                <c:pt idx="928">
                  <c:v>54.800003051757813</c:v>
                </c:pt>
                <c:pt idx="929">
                  <c:v>54.900001525878906</c:v>
                </c:pt>
                <c:pt idx="930">
                  <c:v>55</c:v>
                </c:pt>
                <c:pt idx="931">
                  <c:v>55.099998474121094</c:v>
                </c:pt>
                <c:pt idx="932">
                  <c:v>55.200004577636719</c:v>
                </c:pt>
                <c:pt idx="933">
                  <c:v>55.300003051757813</c:v>
                </c:pt>
                <c:pt idx="934">
                  <c:v>55.400001525878906</c:v>
                </c:pt>
                <c:pt idx="935">
                  <c:v>55.5</c:v>
                </c:pt>
                <c:pt idx="936">
                  <c:v>55.599998474121094</c:v>
                </c:pt>
                <c:pt idx="937">
                  <c:v>55.700004577636719</c:v>
                </c:pt>
                <c:pt idx="938">
                  <c:v>55.800003051757813</c:v>
                </c:pt>
                <c:pt idx="939">
                  <c:v>55.900001525878906</c:v>
                </c:pt>
                <c:pt idx="940">
                  <c:v>56</c:v>
                </c:pt>
                <c:pt idx="941">
                  <c:v>56.099998474121094</c:v>
                </c:pt>
                <c:pt idx="942">
                  <c:v>56.200004577636719</c:v>
                </c:pt>
                <c:pt idx="943">
                  <c:v>56.300003051757813</c:v>
                </c:pt>
                <c:pt idx="944">
                  <c:v>56.400001525878906</c:v>
                </c:pt>
                <c:pt idx="945">
                  <c:v>56.5</c:v>
                </c:pt>
                <c:pt idx="946">
                  <c:v>56.599998474121094</c:v>
                </c:pt>
                <c:pt idx="947">
                  <c:v>56.700004577636719</c:v>
                </c:pt>
                <c:pt idx="948">
                  <c:v>56.800003051757813</c:v>
                </c:pt>
                <c:pt idx="949">
                  <c:v>56.900001525878906</c:v>
                </c:pt>
                <c:pt idx="950">
                  <c:v>57</c:v>
                </c:pt>
                <c:pt idx="951">
                  <c:v>57.099998474121094</c:v>
                </c:pt>
                <c:pt idx="952">
                  <c:v>57.200004577636719</c:v>
                </c:pt>
                <c:pt idx="953">
                  <c:v>57.300003051757813</c:v>
                </c:pt>
                <c:pt idx="954">
                  <c:v>57.400001525878906</c:v>
                </c:pt>
                <c:pt idx="955">
                  <c:v>57.5</c:v>
                </c:pt>
                <c:pt idx="956">
                  <c:v>57.599998474121094</c:v>
                </c:pt>
                <c:pt idx="957">
                  <c:v>57.700004577636719</c:v>
                </c:pt>
                <c:pt idx="958">
                  <c:v>57.800003051757813</c:v>
                </c:pt>
                <c:pt idx="959">
                  <c:v>57.900001525878906</c:v>
                </c:pt>
                <c:pt idx="960">
                  <c:v>58</c:v>
                </c:pt>
                <c:pt idx="961">
                  <c:v>58.099998474121094</c:v>
                </c:pt>
                <c:pt idx="962">
                  <c:v>58.200004577636719</c:v>
                </c:pt>
                <c:pt idx="963">
                  <c:v>58.300003051757813</c:v>
                </c:pt>
                <c:pt idx="964">
                  <c:v>58.400001525878906</c:v>
                </c:pt>
                <c:pt idx="965">
                  <c:v>58.5</c:v>
                </c:pt>
                <c:pt idx="966">
                  <c:v>58.599998474121094</c:v>
                </c:pt>
                <c:pt idx="967">
                  <c:v>58.700004577636719</c:v>
                </c:pt>
                <c:pt idx="968">
                  <c:v>58.800003051757813</c:v>
                </c:pt>
                <c:pt idx="969">
                  <c:v>58.900001525878906</c:v>
                </c:pt>
                <c:pt idx="970">
                  <c:v>59</c:v>
                </c:pt>
                <c:pt idx="971">
                  <c:v>59.099998474121094</c:v>
                </c:pt>
                <c:pt idx="972">
                  <c:v>59.200004577636719</c:v>
                </c:pt>
                <c:pt idx="973">
                  <c:v>59.300003051757813</c:v>
                </c:pt>
                <c:pt idx="974">
                  <c:v>59.400001525878906</c:v>
                </c:pt>
                <c:pt idx="975">
                  <c:v>59.5</c:v>
                </c:pt>
                <c:pt idx="976">
                  <c:v>59.599998474121094</c:v>
                </c:pt>
                <c:pt idx="977">
                  <c:v>59.700004577636719</c:v>
                </c:pt>
                <c:pt idx="978">
                  <c:v>59.800003051757813</c:v>
                </c:pt>
                <c:pt idx="979">
                  <c:v>59.900001525878906</c:v>
                </c:pt>
                <c:pt idx="980">
                  <c:v>60</c:v>
                </c:pt>
                <c:pt idx="981">
                  <c:v>60.099998474121094</c:v>
                </c:pt>
                <c:pt idx="982">
                  <c:v>60.200004577636719</c:v>
                </c:pt>
                <c:pt idx="983">
                  <c:v>60.300003051757813</c:v>
                </c:pt>
                <c:pt idx="984">
                  <c:v>60.400001525878906</c:v>
                </c:pt>
                <c:pt idx="985">
                  <c:v>60.5</c:v>
                </c:pt>
                <c:pt idx="986">
                  <c:v>60.599998474121094</c:v>
                </c:pt>
                <c:pt idx="987">
                  <c:v>60.700004577636719</c:v>
                </c:pt>
                <c:pt idx="988">
                  <c:v>60.800003051757813</c:v>
                </c:pt>
                <c:pt idx="989">
                  <c:v>60.900001525878906</c:v>
                </c:pt>
                <c:pt idx="990">
                  <c:v>61</c:v>
                </c:pt>
                <c:pt idx="991">
                  <c:v>61.099998474121094</c:v>
                </c:pt>
                <c:pt idx="992">
                  <c:v>61.200004577636719</c:v>
                </c:pt>
                <c:pt idx="993">
                  <c:v>61.300003051757813</c:v>
                </c:pt>
                <c:pt idx="994">
                  <c:v>61.400001525878906</c:v>
                </c:pt>
                <c:pt idx="995">
                  <c:v>61.5</c:v>
                </c:pt>
                <c:pt idx="996">
                  <c:v>61.599998474121094</c:v>
                </c:pt>
                <c:pt idx="997">
                  <c:v>61.700004577636719</c:v>
                </c:pt>
                <c:pt idx="998">
                  <c:v>61.800003051757813</c:v>
                </c:pt>
                <c:pt idx="999">
                  <c:v>61.900001525878906</c:v>
                </c:pt>
                <c:pt idx="1000">
                  <c:v>62</c:v>
                </c:pt>
                <c:pt idx="1001">
                  <c:v>62.099998474121094</c:v>
                </c:pt>
                <c:pt idx="1002">
                  <c:v>62.200004577636719</c:v>
                </c:pt>
                <c:pt idx="1003">
                  <c:v>62.300003051757813</c:v>
                </c:pt>
                <c:pt idx="1004">
                  <c:v>62.400001525878906</c:v>
                </c:pt>
                <c:pt idx="1005">
                  <c:v>62.5</c:v>
                </c:pt>
                <c:pt idx="1006">
                  <c:v>62.599998474121094</c:v>
                </c:pt>
                <c:pt idx="1007">
                  <c:v>62.700004577636719</c:v>
                </c:pt>
                <c:pt idx="1008">
                  <c:v>62.800003051757813</c:v>
                </c:pt>
                <c:pt idx="1009">
                  <c:v>62.900001525878906</c:v>
                </c:pt>
                <c:pt idx="1010">
                  <c:v>63</c:v>
                </c:pt>
                <c:pt idx="1011">
                  <c:v>63.099998474121094</c:v>
                </c:pt>
                <c:pt idx="1012">
                  <c:v>63.200004577636719</c:v>
                </c:pt>
                <c:pt idx="1013">
                  <c:v>63.300003051757813</c:v>
                </c:pt>
                <c:pt idx="1014">
                  <c:v>63.400001525878906</c:v>
                </c:pt>
                <c:pt idx="1015">
                  <c:v>63.5</c:v>
                </c:pt>
                <c:pt idx="1016">
                  <c:v>63.599998474121094</c:v>
                </c:pt>
                <c:pt idx="1017">
                  <c:v>63.700004577636719</c:v>
                </c:pt>
                <c:pt idx="1018">
                  <c:v>63.800003051757813</c:v>
                </c:pt>
                <c:pt idx="1019">
                  <c:v>63.900001525878906</c:v>
                </c:pt>
                <c:pt idx="1020">
                  <c:v>64</c:v>
                </c:pt>
                <c:pt idx="1021">
                  <c:v>64.099998474121094</c:v>
                </c:pt>
                <c:pt idx="1022">
                  <c:v>64.200004577636719</c:v>
                </c:pt>
                <c:pt idx="1023">
                  <c:v>64.300003051757813</c:v>
                </c:pt>
                <c:pt idx="1024">
                  <c:v>64.400001525878906</c:v>
                </c:pt>
                <c:pt idx="1025">
                  <c:v>64.5</c:v>
                </c:pt>
                <c:pt idx="1026">
                  <c:v>64.599998474121094</c:v>
                </c:pt>
                <c:pt idx="1027">
                  <c:v>64.700004577636719</c:v>
                </c:pt>
                <c:pt idx="1028">
                  <c:v>64.800003051757813</c:v>
                </c:pt>
                <c:pt idx="1029">
                  <c:v>64.900001525878906</c:v>
                </c:pt>
                <c:pt idx="1030">
                  <c:v>65</c:v>
                </c:pt>
                <c:pt idx="1031">
                  <c:v>65.099998474121094</c:v>
                </c:pt>
                <c:pt idx="1032">
                  <c:v>65.200004577636719</c:v>
                </c:pt>
                <c:pt idx="1033">
                  <c:v>65.300003051757813</c:v>
                </c:pt>
                <c:pt idx="1034">
                  <c:v>65.400001525878906</c:v>
                </c:pt>
                <c:pt idx="1035">
                  <c:v>65.5</c:v>
                </c:pt>
                <c:pt idx="1036">
                  <c:v>65.599998474121094</c:v>
                </c:pt>
                <c:pt idx="1037">
                  <c:v>65.700004577636719</c:v>
                </c:pt>
                <c:pt idx="1038">
                  <c:v>65.800003051757813</c:v>
                </c:pt>
                <c:pt idx="1039">
                  <c:v>65.900001525878906</c:v>
                </c:pt>
                <c:pt idx="1040">
                  <c:v>66</c:v>
                </c:pt>
                <c:pt idx="1041">
                  <c:v>66.099998474121094</c:v>
                </c:pt>
                <c:pt idx="1042">
                  <c:v>66.200004577636719</c:v>
                </c:pt>
                <c:pt idx="1043">
                  <c:v>66.300003051757813</c:v>
                </c:pt>
                <c:pt idx="1044">
                  <c:v>66.400001525878906</c:v>
                </c:pt>
                <c:pt idx="1045">
                  <c:v>66.5</c:v>
                </c:pt>
                <c:pt idx="1046">
                  <c:v>66.599998474121094</c:v>
                </c:pt>
                <c:pt idx="1047">
                  <c:v>66.700004577636719</c:v>
                </c:pt>
                <c:pt idx="1048">
                  <c:v>66.800003051757813</c:v>
                </c:pt>
                <c:pt idx="1049">
                  <c:v>66.900001525878906</c:v>
                </c:pt>
                <c:pt idx="1050">
                  <c:v>67</c:v>
                </c:pt>
                <c:pt idx="1051">
                  <c:v>67.099998474121094</c:v>
                </c:pt>
                <c:pt idx="1052">
                  <c:v>67.200004577636719</c:v>
                </c:pt>
                <c:pt idx="1053">
                  <c:v>67.300003051757813</c:v>
                </c:pt>
                <c:pt idx="1054">
                  <c:v>67.400001525878906</c:v>
                </c:pt>
                <c:pt idx="1055">
                  <c:v>67.5</c:v>
                </c:pt>
                <c:pt idx="1056">
                  <c:v>67.599998474121094</c:v>
                </c:pt>
                <c:pt idx="1057">
                  <c:v>67.700004577636719</c:v>
                </c:pt>
                <c:pt idx="1058">
                  <c:v>67.800003051757813</c:v>
                </c:pt>
                <c:pt idx="1059">
                  <c:v>67.900001525878906</c:v>
                </c:pt>
                <c:pt idx="1060">
                  <c:v>68</c:v>
                </c:pt>
                <c:pt idx="1061">
                  <c:v>68.099998474121094</c:v>
                </c:pt>
                <c:pt idx="1062">
                  <c:v>68.200004577636719</c:v>
                </c:pt>
                <c:pt idx="1063">
                  <c:v>68.300003051757813</c:v>
                </c:pt>
                <c:pt idx="1064">
                  <c:v>68.400001525878906</c:v>
                </c:pt>
                <c:pt idx="1065">
                  <c:v>68.5</c:v>
                </c:pt>
                <c:pt idx="1066">
                  <c:v>68.599998474121094</c:v>
                </c:pt>
                <c:pt idx="1067">
                  <c:v>68.700004577636719</c:v>
                </c:pt>
                <c:pt idx="1068">
                  <c:v>68.800003051757813</c:v>
                </c:pt>
                <c:pt idx="1069">
                  <c:v>68.900001525878906</c:v>
                </c:pt>
                <c:pt idx="1070">
                  <c:v>69</c:v>
                </c:pt>
                <c:pt idx="1071">
                  <c:v>69.099998474121094</c:v>
                </c:pt>
                <c:pt idx="1072">
                  <c:v>69.200004577636719</c:v>
                </c:pt>
                <c:pt idx="1073">
                  <c:v>69.300003051757813</c:v>
                </c:pt>
                <c:pt idx="1074">
                  <c:v>69.400001525878906</c:v>
                </c:pt>
                <c:pt idx="1075">
                  <c:v>69.5</c:v>
                </c:pt>
                <c:pt idx="1076">
                  <c:v>69.599998474121094</c:v>
                </c:pt>
                <c:pt idx="1077">
                  <c:v>69.700004577636719</c:v>
                </c:pt>
                <c:pt idx="1078">
                  <c:v>69.800003051757813</c:v>
                </c:pt>
                <c:pt idx="1079">
                  <c:v>69.900001525878906</c:v>
                </c:pt>
                <c:pt idx="1080">
                  <c:v>70</c:v>
                </c:pt>
                <c:pt idx="1081">
                  <c:v>70.099998474121094</c:v>
                </c:pt>
                <c:pt idx="1082">
                  <c:v>70.200004577636719</c:v>
                </c:pt>
                <c:pt idx="1083">
                  <c:v>70.300003051757813</c:v>
                </c:pt>
                <c:pt idx="1084">
                  <c:v>70.400001525878906</c:v>
                </c:pt>
                <c:pt idx="1085">
                  <c:v>70.5</c:v>
                </c:pt>
                <c:pt idx="1086">
                  <c:v>70.599998474121094</c:v>
                </c:pt>
                <c:pt idx="1087">
                  <c:v>70.700004577636719</c:v>
                </c:pt>
                <c:pt idx="1088">
                  <c:v>70.800003051757813</c:v>
                </c:pt>
                <c:pt idx="1089">
                  <c:v>70.900001525878906</c:v>
                </c:pt>
                <c:pt idx="1090">
                  <c:v>71</c:v>
                </c:pt>
                <c:pt idx="1091">
                  <c:v>71.099998474121094</c:v>
                </c:pt>
                <c:pt idx="1092">
                  <c:v>71.200004577636719</c:v>
                </c:pt>
                <c:pt idx="1093">
                  <c:v>71.300003051757813</c:v>
                </c:pt>
                <c:pt idx="1094">
                  <c:v>71.400001525878906</c:v>
                </c:pt>
                <c:pt idx="1095">
                  <c:v>71.5</c:v>
                </c:pt>
                <c:pt idx="1096">
                  <c:v>71.599998474121094</c:v>
                </c:pt>
                <c:pt idx="1097">
                  <c:v>71.700004577636719</c:v>
                </c:pt>
                <c:pt idx="1098">
                  <c:v>71.800003051757813</c:v>
                </c:pt>
                <c:pt idx="1099">
                  <c:v>71.900001525878906</c:v>
                </c:pt>
                <c:pt idx="1100">
                  <c:v>72</c:v>
                </c:pt>
                <c:pt idx="1101">
                  <c:v>72.099998474121094</c:v>
                </c:pt>
                <c:pt idx="1102">
                  <c:v>72.200004577636719</c:v>
                </c:pt>
                <c:pt idx="1103">
                  <c:v>72.300003051757813</c:v>
                </c:pt>
                <c:pt idx="1104">
                  <c:v>72.400001525878906</c:v>
                </c:pt>
                <c:pt idx="1105">
                  <c:v>72.5</c:v>
                </c:pt>
                <c:pt idx="1106">
                  <c:v>72.599998474121094</c:v>
                </c:pt>
                <c:pt idx="1107">
                  <c:v>72.700004577636719</c:v>
                </c:pt>
                <c:pt idx="1108">
                  <c:v>72.800003051757813</c:v>
                </c:pt>
                <c:pt idx="1109">
                  <c:v>72.900001525878906</c:v>
                </c:pt>
                <c:pt idx="1110">
                  <c:v>73</c:v>
                </c:pt>
                <c:pt idx="1111">
                  <c:v>73.099998474121094</c:v>
                </c:pt>
                <c:pt idx="1112">
                  <c:v>73.200004577636719</c:v>
                </c:pt>
                <c:pt idx="1113">
                  <c:v>73.300003051757813</c:v>
                </c:pt>
                <c:pt idx="1114">
                  <c:v>73.400001525878906</c:v>
                </c:pt>
                <c:pt idx="1115">
                  <c:v>73.5</c:v>
                </c:pt>
                <c:pt idx="1116">
                  <c:v>73.599998474121094</c:v>
                </c:pt>
                <c:pt idx="1117">
                  <c:v>73.700004577636719</c:v>
                </c:pt>
                <c:pt idx="1118">
                  <c:v>73.800003051757813</c:v>
                </c:pt>
                <c:pt idx="1119">
                  <c:v>73.900001525878906</c:v>
                </c:pt>
                <c:pt idx="1120">
                  <c:v>74</c:v>
                </c:pt>
                <c:pt idx="1121">
                  <c:v>74.099998474121094</c:v>
                </c:pt>
                <c:pt idx="1122">
                  <c:v>74.200004577636719</c:v>
                </c:pt>
                <c:pt idx="1123">
                  <c:v>74.300003051757813</c:v>
                </c:pt>
                <c:pt idx="1124">
                  <c:v>74.400001525878906</c:v>
                </c:pt>
                <c:pt idx="1125">
                  <c:v>74.5</c:v>
                </c:pt>
                <c:pt idx="1126">
                  <c:v>74.599998474121094</c:v>
                </c:pt>
                <c:pt idx="1127">
                  <c:v>74.700004577636719</c:v>
                </c:pt>
                <c:pt idx="1128">
                  <c:v>74.800003051757813</c:v>
                </c:pt>
                <c:pt idx="1129">
                  <c:v>74.900001525878906</c:v>
                </c:pt>
                <c:pt idx="1130">
                  <c:v>75</c:v>
                </c:pt>
                <c:pt idx="1131">
                  <c:v>75.099998474121094</c:v>
                </c:pt>
                <c:pt idx="1132">
                  <c:v>75.200004577636719</c:v>
                </c:pt>
                <c:pt idx="1133">
                  <c:v>75.300003051757813</c:v>
                </c:pt>
                <c:pt idx="1134">
                  <c:v>75.400001525878906</c:v>
                </c:pt>
                <c:pt idx="1135">
                  <c:v>75.5</c:v>
                </c:pt>
                <c:pt idx="1136">
                  <c:v>75.599998474121094</c:v>
                </c:pt>
                <c:pt idx="1137">
                  <c:v>75.700004577636719</c:v>
                </c:pt>
                <c:pt idx="1138">
                  <c:v>75.800003051757813</c:v>
                </c:pt>
                <c:pt idx="1139">
                  <c:v>75.900001525878906</c:v>
                </c:pt>
                <c:pt idx="1140">
                  <c:v>76</c:v>
                </c:pt>
                <c:pt idx="1141">
                  <c:v>76.099998474121094</c:v>
                </c:pt>
                <c:pt idx="1142">
                  <c:v>76.200004577636719</c:v>
                </c:pt>
                <c:pt idx="1143">
                  <c:v>76.300003051757813</c:v>
                </c:pt>
                <c:pt idx="1144">
                  <c:v>76.400001525878906</c:v>
                </c:pt>
                <c:pt idx="1145">
                  <c:v>76.5</c:v>
                </c:pt>
                <c:pt idx="1146">
                  <c:v>76.599998474121094</c:v>
                </c:pt>
                <c:pt idx="1147">
                  <c:v>76.700004577636719</c:v>
                </c:pt>
                <c:pt idx="1148">
                  <c:v>76.800003051757813</c:v>
                </c:pt>
                <c:pt idx="1149">
                  <c:v>76.900001525878906</c:v>
                </c:pt>
                <c:pt idx="1150">
                  <c:v>77</c:v>
                </c:pt>
                <c:pt idx="1151">
                  <c:v>77.099998474121094</c:v>
                </c:pt>
                <c:pt idx="1152">
                  <c:v>77.200004577636719</c:v>
                </c:pt>
                <c:pt idx="1153">
                  <c:v>77.300003051757813</c:v>
                </c:pt>
                <c:pt idx="1154">
                  <c:v>77.400001525878906</c:v>
                </c:pt>
                <c:pt idx="1155">
                  <c:v>77.5</c:v>
                </c:pt>
                <c:pt idx="1156">
                  <c:v>77.599998474121094</c:v>
                </c:pt>
                <c:pt idx="1157">
                  <c:v>77.700004577636719</c:v>
                </c:pt>
                <c:pt idx="1158">
                  <c:v>77.800003051757813</c:v>
                </c:pt>
                <c:pt idx="1159">
                  <c:v>77.900001525878906</c:v>
                </c:pt>
                <c:pt idx="1160">
                  <c:v>78</c:v>
                </c:pt>
                <c:pt idx="1161">
                  <c:v>78.099998474121094</c:v>
                </c:pt>
                <c:pt idx="1162">
                  <c:v>78.200004577636719</c:v>
                </c:pt>
                <c:pt idx="1163">
                  <c:v>78.300003051757813</c:v>
                </c:pt>
                <c:pt idx="1164">
                  <c:v>78.400001525878906</c:v>
                </c:pt>
                <c:pt idx="1165">
                  <c:v>78.5</c:v>
                </c:pt>
                <c:pt idx="1166">
                  <c:v>78.599998474121094</c:v>
                </c:pt>
                <c:pt idx="1167">
                  <c:v>78.700004577636719</c:v>
                </c:pt>
                <c:pt idx="1168">
                  <c:v>78.800003051757813</c:v>
                </c:pt>
                <c:pt idx="1169">
                  <c:v>78.900001525878906</c:v>
                </c:pt>
                <c:pt idx="1170">
                  <c:v>79</c:v>
                </c:pt>
                <c:pt idx="1171">
                  <c:v>79.099998474121094</c:v>
                </c:pt>
                <c:pt idx="1172">
                  <c:v>79.200004577636719</c:v>
                </c:pt>
                <c:pt idx="1173">
                  <c:v>79.300003051757813</c:v>
                </c:pt>
                <c:pt idx="1174">
                  <c:v>79.400001525878906</c:v>
                </c:pt>
                <c:pt idx="1175">
                  <c:v>79.5</c:v>
                </c:pt>
                <c:pt idx="1176">
                  <c:v>79.599998474121094</c:v>
                </c:pt>
                <c:pt idx="1177">
                  <c:v>79.700004577636719</c:v>
                </c:pt>
                <c:pt idx="1178">
                  <c:v>79.800003051757813</c:v>
                </c:pt>
                <c:pt idx="1179">
                  <c:v>79.900001525878906</c:v>
                </c:pt>
                <c:pt idx="1180">
                  <c:v>80</c:v>
                </c:pt>
                <c:pt idx="1181">
                  <c:v>80.099998474121094</c:v>
                </c:pt>
                <c:pt idx="1182">
                  <c:v>80.200004577636719</c:v>
                </c:pt>
                <c:pt idx="1183">
                  <c:v>80.300003051757813</c:v>
                </c:pt>
                <c:pt idx="1184">
                  <c:v>80.400001525878906</c:v>
                </c:pt>
                <c:pt idx="1185">
                  <c:v>80.5</c:v>
                </c:pt>
                <c:pt idx="1186">
                  <c:v>80.599998474121094</c:v>
                </c:pt>
                <c:pt idx="1187">
                  <c:v>80.700004577636719</c:v>
                </c:pt>
                <c:pt idx="1188">
                  <c:v>80.800003051757813</c:v>
                </c:pt>
                <c:pt idx="1189">
                  <c:v>80.900001525878906</c:v>
                </c:pt>
                <c:pt idx="1190">
                  <c:v>81</c:v>
                </c:pt>
                <c:pt idx="1191">
                  <c:v>81.099998474121094</c:v>
                </c:pt>
                <c:pt idx="1192">
                  <c:v>81.200004577636719</c:v>
                </c:pt>
                <c:pt idx="1193">
                  <c:v>81.300003051757813</c:v>
                </c:pt>
                <c:pt idx="1194">
                  <c:v>81.400001525878906</c:v>
                </c:pt>
                <c:pt idx="1195">
                  <c:v>81.5</c:v>
                </c:pt>
                <c:pt idx="1196">
                  <c:v>81.599998474121094</c:v>
                </c:pt>
                <c:pt idx="1197">
                  <c:v>81.700004577636719</c:v>
                </c:pt>
                <c:pt idx="1198">
                  <c:v>81.800003051757813</c:v>
                </c:pt>
                <c:pt idx="1199">
                  <c:v>81.900001525878906</c:v>
                </c:pt>
                <c:pt idx="1200">
                  <c:v>82</c:v>
                </c:pt>
                <c:pt idx="1201">
                  <c:v>82.099998474121094</c:v>
                </c:pt>
                <c:pt idx="1202">
                  <c:v>82.200004577636719</c:v>
                </c:pt>
                <c:pt idx="1203">
                  <c:v>82.300003051757813</c:v>
                </c:pt>
                <c:pt idx="1204">
                  <c:v>82.400001525878906</c:v>
                </c:pt>
                <c:pt idx="1205">
                  <c:v>82.5</c:v>
                </c:pt>
                <c:pt idx="1206">
                  <c:v>82.599998474121094</c:v>
                </c:pt>
                <c:pt idx="1207">
                  <c:v>82.700004577636719</c:v>
                </c:pt>
                <c:pt idx="1208">
                  <c:v>82.800003051757813</c:v>
                </c:pt>
                <c:pt idx="1209">
                  <c:v>82.900001525878906</c:v>
                </c:pt>
                <c:pt idx="1210">
                  <c:v>83</c:v>
                </c:pt>
                <c:pt idx="1211">
                  <c:v>83.099998474121094</c:v>
                </c:pt>
                <c:pt idx="1212">
                  <c:v>83.200004577636719</c:v>
                </c:pt>
                <c:pt idx="1213">
                  <c:v>83.300003051757813</c:v>
                </c:pt>
                <c:pt idx="1214">
                  <c:v>83.400001525878906</c:v>
                </c:pt>
                <c:pt idx="1215">
                  <c:v>83.5</c:v>
                </c:pt>
                <c:pt idx="1216">
                  <c:v>83.599998474121094</c:v>
                </c:pt>
                <c:pt idx="1217">
                  <c:v>83.700004577636719</c:v>
                </c:pt>
                <c:pt idx="1218">
                  <c:v>83.800003051757813</c:v>
                </c:pt>
                <c:pt idx="1219">
                  <c:v>83.900001525878906</c:v>
                </c:pt>
                <c:pt idx="1220">
                  <c:v>84</c:v>
                </c:pt>
                <c:pt idx="1221">
                  <c:v>84.099998474121094</c:v>
                </c:pt>
                <c:pt idx="1222">
                  <c:v>84.200004577636719</c:v>
                </c:pt>
                <c:pt idx="1223">
                  <c:v>84.300003051757813</c:v>
                </c:pt>
                <c:pt idx="1224">
                  <c:v>84.400001525878906</c:v>
                </c:pt>
                <c:pt idx="1225">
                  <c:v>84.5</c:v>
                </c:pt>
                <c:pt idx="1226">
                  <c:v>84.599998474121094</c:v>
                </c:pt>
                <c:pt idx="1227">
                  <c:v>84.700004577636719</c:v>
                </c:pt>
                <c:pt idx="1228">
                  <c:v>84.800003051757813</c:v>
                </c:pt>
                <c:pt idx="1229">
                  <c:v>84.900001525878906</c:v>
                </c:pt>
                <c:pt idx="1230">
                  <c:v>85</c:v>
                </c:pt>
                <c:pt idx="1231">
                  <c:v>85.099998474121094</c:v>
                </c:pt>
                <c:pt idx="1232">
                  <c:v>85.200004577636719</c:v>
                </c:pt>
                <c:pt idx="1233">
                  <c:v>85.300003051757813</c:v>
                </c:pt>
                <c:pt idx="1234">
                  <c:v>85.400001525878906</c:v>
                </c:pt>
                <c:pt idx="1235">
                  <c:v>85.5</c:v>
                </c:pt>
                <c:pt idx="1236">
                  <c:v>85.599998474121094</c:v>
                </c:pt>
                <c:pt idx="1237">
                  <c:v>85.700004577636719</c:v>
                </c:pt>
                <c:pt idx="1238">
                  <c:v>85.800003051757813</c:v>
                </c:pt>
                <c:pt idx="1239">
                  <c:v>85.900001525878906</c:v>
                </c:pt>
                <c:pt idx="1240">
                  <c:v>86</c:v>
                </c:pt>
                <c:pt idx="1241">
                  <c:v>86.099998474121094</c:v>
                </c:pt>
                <c:pt idx="1242">
                  <c:v>86.200004577636719</c:v>
                </c:pt>
                <c:pt idx="1243">
                  <c:v>86.300003051757813</c:v>
                </c:pt>
                <c:pt idx="1244">
                  <c:v>86.400001525878906</c:v>
                </c:pt>
                <c:pt idx="1245">
                  <c:v>86.5</c:v>
                </c:pt>
                <c:pt idx="1246">
                  <c:v>86.599998474121094</c:v>
                </c:pt>
                <c:pt idx="1247">
                  <c:v>86.700004577636719</c:v>
                </c:pt>
                <c:pt idx="1248">
                  <c:v>86.800003051757813</c:v>
                </c:pt>
                <c:pt idx="1249">
                  <c:v>86.900001525878906</c:v>
                </c:pt>
                <c:pt idx="1250">
                  <c:v>87</c:v>
                </c:pt>
                <c:pt idx="1251">
                  <c:v>87.099998474121094</c:v>
                </c:pt>
                <c:pt idx="1252">
                  <c:v>87.200004577636719</c:v>
                </c:pt>
                <c:pt idx="1253">
                  <c:v>87.300003051757813</c:v>
                </c:pt>
                <c:pt idx="1254">
                  <c:v>87.400001525878906</c:v>
                </c:pt>
                <c:pt idx="1255">
                  <c:v>87.5</c:v>
                </c:pt>
                <c:pt idx="1256">
                  <c:v>87.599998474121094</c:v>
                </c:pt>
                <c:pt idx="1257">
                  <c:v>87.700004577636719</c:v>
                </c:pt>
                <c:pt idx="1258">
                  <c:v>87.800003051757813</c:v>
                </c:pt>
                <c:pt idx="1259">
                  <c:v>87.900001525878906</c:v>
                </c:pt>
                <c:pt idx="1260">
                  <c:v>88</c:v>
                </c:pt>
                <c:pt idx="1261">
                  <c:v>88.099998474121094</c:v>
                </c:pt>
                <c:pt idx="1262">
                  <c:v>88.200004577636719</c:v>
                </c:pt>
                <c:pt idx="1263">
                  <c:v>88.300003051757813</c:v>
                </c:pt>
                <c:pt idx="1264">
                  <c:v>88.400001525878906</c:v>
                </c:pt>
                <c:pt idx="1265">
                  <c:v>88.5</c:v>
                </c:pt>
                <c:pt idx="1266">
                  <c:v>88.599998474121094</c:v>
                </c:pt>
                <c:pt idx="1267">
                  <c:v>88.700004577636719</c:v>
                </c:pt>
                <c:pt idx="1268">
                  <c:v>88.800003051757813</c:v>
                </c:pt>
                <c:pt idx="1269">
                  <c:v>88.900001525878906</c:v>
                </c:pt>
                <c:pt idx="1270">
                  <c:v>89</c:v>
                </c:pt>
                <c:pt idx="1271">
                  <c:v>89.099998474121094</c:v>
                </c:pt>
                <c:pt idx="1272">
                  <c:v>89.200004577636719</c:v>
                </c:pt>
                <c:pt idx="1273">
                  <c:v>89.300003051757813</c:v>
                </c:pt>
                <c:pt idx="1274">
                  <c:v>89.400001525878906</c:v>
                </c:pt>
                <c:pt idx="1275">
                  <c:v>89.5</c:v>
                </c:pt>
                <c:pt idx="1276">
                  <c:v>89.599998474121094</c:v>
                </c:pt>
                <c:pt idx="1277">
                  <c:v>89.700004577636719</c:v>
                </c:pt>
                <c:pt idx="1278">
                  <c:v>89.800003051757813</c:v>
                </c:pt>
                <c:pt idx="1279">
                  <c:v>89.900001525878906</c:v>
                </c:pt>
                <c:pt idx="1280">
                  <c:v>90.000007629394531</c:v>
                </c:pt>
                <c:pt idx="1281">
                  <c:v>90.099998474121094</c:v>
                </c:pt>
                <c:pt idx="1282">
                  <c:v>90.200004577636719</c:v>
                </c:pt>
                <c:pt idx="1283">
                  <c:v>90.299995422363281</c:v>
                </c:pt>
                <c:pt idx="1284">
                  <c:v>90.400001525878906</c:v>
                </c:pt>
                <c:pt idx="1285">
                  <c:v>90.500007629394531</c:v>
                </c:pt>
                <c:pt idx="1286">
                  <c:v>90.599998474121094</c:v>
                </c:pt>
                <c:pt idx="1287">
                  <c:v>90.700004577636719</c:v>
                </c:pt>
                <c:pt idx="1288">
                  <c:v>90.799995422363281</c:v>
                </c:pt>
                <c:pt idx="1289">
                  <c:v>90.900001525878906</c:v>
                </c:pt>
                <c:pt idx="1290">
                  <c:v>91.000007629394531</c:v>
                </c:pt>
                <c:pt idx="1291">
                  <c:v>91.099998474121094</c:v>
                </c:pt>
                <c:pt idx="1292">
                  <c:v>91.200004577636719</c:v>
                </c:pt>
                <c:pt idx="1293">
                  <c:v>91.299995422363281</c:v>
                </c:pt>
                <c:pt idx="1294">
                  <c:v>91.400001525878906</c:v>
                </c:pt>
                <c:pt idx="1295">
                  <c:v>91.500007629394531</c:v>
                </c:pt>
                <c:pt idx="1296">
                  <c:v>91.599998474121094</c:v>
                </c:pt>
                <c:pt idx="1297">
                  <c:v>91.700004577636719</c:v>
                </c:pt>
                <c:pt idx="1298">
                  <c:v>91.799995422363281</c:v>
                </c:pt>
                <c:pt idx="1299">
                  <c:v>91.900001525878906</c:v>
                </c:pt>
                <c:pt idx="1300">
                  <c:v>92.000007629394531</c:v>
                </c:pt>
                <c:pt idx="1301">
                  <c:v>92.099998474121094</c:v>
                </c:pt>
                <c:pt idx="1302">
                  <c:v>92.200004577636719</c:v>
                </c:pt>
                <c:pt idx="1303">
                  <c:v>92.299995422363281</c:v>
                </c:pt>
                <c:pt idx="1304">
                  <c:v>92.400001525878906</c:v>
                </c:pt>
                <c:pt idx="1305">
                  <c:v>92.500007629394531</c:v>
                </c:pt>
                <c:pt idx="1306">
                  <c:v>92.599998474121094</c:v>
                </c:pt>
                <c:pt idx="1307">
                  <c:v>92.700004577636719</c:v>
                </c:pt>
                <c:pt idx="1308">
                  <c:v>92.799995422363281</c:v>
                </c:pt>
                <c:pt idx="1309">
                  <c:v>92.900001525878906</c:v>
                </c:pt>
                <c:pt idx="1310">
                  <c:v>93.000007629394531</c:v>
                </c:pt>
                <c:pt idx="1311">
                  <c:v>93.099998474121094</c:v>
                </c:pt>
                <c:pt idx="1312">
                  <c:v>93.200004577636719</c:v>
                </c:pt>
                <c:pt idx="1313">
                  <c:v>93.299995422363281</c:v>
                </c:pt>
                <c:pt idx="1314">
                  <c:v>93.400001525878906</c:v>
                </c:pt>
                <c:pt idx="1315">
                  <c:v>93.500007629394531</c:v>
                </c:pt>
                <c:pt idx="1316">
                  <c:v>93.599998474121094</c:v>
                </c:pt>
                <c:pt idx="1317">
                  <c:v>93.700004577636719</c:v>
                </c:pt>
                <c:pt idx="1318">
                  <c:v>93.799995422363281</c:v>
                </c:pt>
                <c:pt idx="1319">
                  <c:v>93.900001525878906</c:v>
                </c:pt>
                <c:pt idx="1320">
                  <c:v>94.000007629394531</c:v>
                </c:pt>
                <c:pt idx="1321">
                  <c:v>94.099998474121094</c:v>
                </c:pt>
                <c:pt idx="1322">
                  <c:v>94.200004577636719</c:v>
                </c:pt>
                <c:pt idx="1323">
                  <c:v>94.299995422363281</c:v>
                </c:pt>
                <c:pt idx="1324">
                  <c:v>94.400001525878906</c:v>
                </c:pt>
                <c:pt idx="1325">
                  <c:v>94.500007629394531</c:v>
                </c:pt>
                <c:pt idx="1326">
                  <c:v>94.599998474121094</c:v>
                </c:pt>
                <c:pt idx="1327">
                  <c:v>94.700004577636719</c:v>
                </c:pt>
                <c:pt idx="1328">
                  <c:v>94.799995422363281</c:v>
                </c:pt>
                <c:pt idx="1329">
                  <c:v>94.900001525878906</c:v>
                </c:pt>
                <c:pt idx="1330">
                  <c:v>95.000007629394531</c:v>
                </c:pt>
                <c:pt idx="1331">
                  <c:v>95.099998474121094</c:v>
                </c:pt>
                <c:pt idx="1332">
                  <c:v>95.200004577636719</c:v>
                </c:pt>
                <c:pt idx="1333">
                  <c:v>95.299995422363281</c:v>
                </c:pt>
                <c:pt idx="1334">
                  <c:v>95.400001525878906</c:v>
                </c:pt>
                <c:pt idx="1335">
                  <c:v>95.500007629394531</c:v>
                </c:pt>
                <c:pt idx="1336">
                  <c:v>95.599998474121094</c:v>
                </c:pt>
                <c:pt idx="1337">
                  <c:v>95.700004577636719</c:v>
                </c:pt>
                <c:pt idx="1338">
                  <c:v>95.799995422363281</c:v>
                </c:pt>
                <c:pt idx="1339">
                  <c:v>95.900001525878906</c:v>
                </c:pt>
                <c:pt idx="1340">
                  <c:v>96.000007629394531</c:v>
                </c:pt>
                <c:pt idx="1341">
                  <c:v>96.099998474121094</c:v>
                </c:pt>
                <c:pt idx="1342">
                  <c:v>96.200004577636719</c:v>
                </c:pt>
                <c:pt idx="1343">
                  <c:v>96.299995422363281</c:v>
                </c:pt>
                <c:pt idx="1344">
                  <c:v>96.400001525878906</c:v>
                </c:pt>
                <c:pt idx="1345">
                  <c:v>96.500007629394531</c:v>
                </c:pt>
                <c:pt idx="1346">
                  <c:v>96.599998474121094</c:v>
                </c:pt>
                <c:pt idx="1347">
                  <c:v>96.700004577636719</c:v>
                </c:pt>
                <c:pt idx="1348">
                  <c:v>96.799995422363281</c:v>
                </c:pt>
                <c:pt idx="1349">
                  <c:v>96.900001525878906</c:v>
                </c:pt>
                <c:pt idx="1350">
                  <c:v>97.000007629394531</c:v>
                </c:pt>
                <c:pt idx="1351">
                  <c:v>97.099998474121094</c:v>
                </c:pt>
                <c:pt idx="1352">
                  <c:v>97.200004577636719</c:v>
                </c:pt>
                <c:pt idx="1353">
                  <c:v>97.299995422363281</c:v>
                </c:pt>
                <c:pt idx="1354">
                  <c:v>97.400001525878906</c:v>
                </c:pt>
                <c:pt idx="1355">
                  <c:v>97.500007629394531</c:v>
                </c:pt>
                <c:pt idx="1356">
                  <c:v>97.599998474121094</c:v>
                </c:pt>
                <c:pt idx="1357">
                  <c:v>97.700004577636719</c:v>
                </c:pt>
                <c:pt idx="1358">
                  <c:v>97.799995422363281</c:v>
                </c:pt>
                <c:pt idx="1359">
                  <c:v>97.900001525878906</c:v>
                </c:pt>
                <c:pt idx="1360">
                  <c:v>98.000007629394531</c:v>
                </c:pt>
                <c:pt idx="1361">
                  <c:v>98.099998474121094</c:v>
                </c:pt>
                <c:pt idx="1362">
                  <c:v>98.200004577636719</c:v>
                </c:pt>
                <c:pt idx="1363">
                  <c:v>98.299995422363281</c:v>
                </c:pt>
                <c:pt idx="1364">
                  <c:v>98.400001525878906</c:v>
                </c:pt>
                <c:pt idx="1365">
                  <c:v>98.500007629394531</c:v>
                </c:pt>
                <c:pt idx="1366">
                  <c:v>98.599998474121094</c:v>
                </c:pt>
                <c:pt idx="1367">
                  <c:v>98.700004577636719</c:v>
                </c:pt>
                <c:pt idx="1368">
                  <c:v>98.799995422363281</c:v>
                </c:pt>
                <c:pt idx="1369">
                  <c:v>98.900001525878906</c:v>
                </c:pt>
                <c:pt idx="1370">
                  <c:v>99.000007629394531</c:v>
                </c:pt>
                <c:pt idx="1371">
                  <c:v>99.099998474121094</c:v>
                </c:pt>
                <c:pt idx="1372">
                  <c:v>99.200004577636719</c:v>
                </c:pt>
                <c:pt idx="1373">
                  <c:v>99.299995422363281</c:v>
                </c:pt>
                <c:pt idx="1374">
                  <c:v>99.400001525878906</c:v>
                </c:pt>
                <c:pt idx="1375">
                  <c:v>99.500007629394531</c:v>
                </c:pt>
                <c:pt idx="1376">
                  <c:v>99.599998474121094</c:v>
                </c:pt>
                <c:pt idx="1377">
                  <c:v>99.700004577636719</c:v>
                </c:pt>
                <c:pt idx="1378">
                  <c:v>99.799995422363281</c:v>
                </c:pt>
                <c:pt idx="1379">
                  <c:v>99.900001525878906</c:v>
                </c:pt>
                <c:pt idx="1380">
                  <c:v>100.00000762939453</c:v>
                </c:pt>
                <c:pt idx="1381">
                  <c:v>100.09999847412109</c:v>
                </c:pt>
                <c:pt idx="1382">
                  <c:v>100.20000457763672</c:v>
                </c:pt>
                <c:pt idx="1383">
                  <c:v>100.29999542236328</c:v>
                </c:pt>
                <c:pt idx="1384">
                  <c:v>100.40000152587891</c:v>
                </c:pt>
                <c:pt idx="1385">
                  <c:v>100.50000762939453</c:v>
                </c:pt>
                <c:pt idx="1386">
                  <c:v>100.59999847412109</c:v>
                </c:pt>
                <c:pt idx="1387">
                  <c:v>100.70000457763672</c:v>
                </c:pt>
                <c:pt idx="1388">
                  <c:v>100.79999542236328</c:v>
                </c:pt>
                <c:pt idx="1389">
                  <c:v>100.90000152587891</c:v>
                </c:pt>
                <c:pt idx="1390">
                  <c:v>101.00000762939453</c:v>
                </c:pt>
                <c:pt idx="1391">
                  <c:v>101.09999847412109</c:v>
                </c:pt>
                <c:pt idx="1392">
                  <c:v>101.20000457763672</c:v>
                </c:pt>
                <c:pt idx="1393">
                  <c:v>101.29999542236328</c:v>
                </c:pt>
                <c:pt idx="1394">
                  <c:v>101.40000152587891</c:v>
                </c:pt>
                <c:pt idx="1395">
                  <c:v>101.50000762939453</c:v>
                </c:pt>
                <c:pt idx="1396">
                  <c:v>101.59999847412109</c:v>
                </c:pt>
                <c:pt idx="1397">
                  <c:v>101.70000457763672</c:v>
                </c:pt>
                <c:pt idx="1398">
                  <c:v>101.79999542236328</c:v>
                </c:pt>
                <c:pt idx="1399">
                  <c:v>101.90000152587891</c:v>
                </c:pt>
                <c:pt idx="1400">
                  <c:v>102.00000762939453</c:v>
                </c:pt>
                <c:pt idx="1401">
                  <c:v>102.09999847412109</c:v>
                </c:pt>
                <c:pt idx="1402">
                  <c:v>102.20000457763672</c:v>
                </c:pt>
                <c:pt idx="1403">
                  <c:v>102.29999542236328</c:v>
                </c:pt>
                <c:pt idx="1404">
                  <c:v>102.40000152587891</c:v>
                </c:pt>
                <c:pt idx="1405">
                  <c:v>102.50000762939453</c:v>
                </c:pt>
                <c:pt idx="1406">
                  <c:v>102.59999847412109</c:v>
                </c:pt>
                <c:pt idx="1407">
                  <c:v>102.70000457763672</c:v>
                </c:pt>
                <c:pt idx="1408">
                  <c:v>102.79999542236328</c:v>
                </c:pt>
                <c:pt idx="1409">
                  <c:v>102.90000152587891</c:v>
                </c:pt>
                <c:pt idx="1410">
                  <c:v>103.00000762939453</c:v>
                </c:pt>
                <c:pt idx="1411">
                  <c:v>103.09999847412109</c:v>
                </c:pt>
                <c:pt idx="1412">
                  <c:v>103.20000457763672</c:v>
                </c:pt>
                <c:pt idx="1413">
                  <c:v>103.29999542236328</c:v>
                </c:pt>
                <c:pt idx="1414">
                  <c:v>103.40000152587891</c:v>
                </c:pt>
                <c:pt idx="1415">
                  <c:v>103.50000762939453</c:v>
                </c:pt>
                <c:pt idx="1416">
                  <c:v>103.59999847412109</c:v>
                </c:pt>
                <c:pt idx="1417">
                  <c:v>103.70000457763672</c:v>
                </c:pt>
                <c:pt idx="1418">
                  <c:v>103.79999542236328</c:v>
                </c:pt>
                <c:pt idx="1419">
                  <c:v>103.90000152587891</c:v>
                </c:pt>
                <c:pt idx="1420">
                  <c:v>104.00000762939453</c:v>
                </c:pt>
                <c:pt idx="1421">
                  <c:v>104.09999847412109</c:v>
                </c:pt>
                <c:pt idx="1422">
                  <c:v>104.20000457763672</c:v>
                </c:pt>
                <c:pt idx="1423">
                  <c:v>104.29999542236328</c:v>
                </c:pt>
                <c:pt idx="1424">
                  <c:v>104.40000152587891</c:v>
                </c:pt>
                <c:pt idx="1425">
                  <c:v>104.50000762939453</c:v>
                </c:pt>
                <c:pt idx="1426">
                  <c:v>104.59999847412109</c:v>
                </c:pt>
                <c:pt idx="1427">
                  <c:v>104.70000457763672</c:v>
                </c:pt>
                <c:pt idx="1428">
                  <c:v>104.79999542236328</c:v>
                </c:pt>
                <c:pt idx="1429">
                  <c:v>104.90000152587891</c:v>
                </c:pt>
                <c:pt idx="1430">
                  <c:v>105.00000762939453</c:v>
                </c:pt>
                <c:pt idx="1431">
                  <c:v>105.09999847412109</c:v>
                </c:pt>
                <c:pt idx="1432">
                  <c:v>105.20000457763672</c:v>
                </c:pt>
                <c:pt idx="1433">
                  <c:v>105.29999542236328</c:v>
                </c:pt>
                <c:pt idx="1434">
                  <c:v>105.40000152587891</c:v>
                </c:pt>
                <c:pt idx="1435">
                  <c:v>105.50000762939453</c:v>
                </c:pt>
                <c:pt idx="1436">
                  <c:v>105.59999847412109</c:v>
                </c:pt>
                <c:pt idx="1437">
                  <c:v>105.70000457763672</c:v>
                </c:pt>
                <c:pt idx="1438">
                  <c:v>105.79999542236328</c:v>
                </c:pt>
                <c:pt idx="1439">
                  <c:v>105.90000152587891</c:v>
                </c:pt>
                <c:pt idx="1440">
                  <c:v>106.00000762939453</c:v>
                </c:pt>
                <c:pt idx="1441">
                  <c:v>106.09999847412109</c:v>
                </c:pt>
                <c:pt idx="1442">
                  <c:v>106.20000457763672</c:v>
                </c:pt>
                <c:pt idx="1443">
                  <c:v>106.29999542236328</c:v>
                </c:pt>
                <c:pt idx="1444">
                  <c:v>106.40000152587891</c:v>
                </c:pt>
                <c:pt idx="1445">
                  <c:v>106.50000762939453</c:v>
                </c:pt>
                <c:pt idx="1446">
                  <c:v>106.59999847412109</c:v>
                </c:pt>
                <c:pt idx="1447">
                  <c:v>106.70000457763672</c:v>
                </c:pt>
                <c:pt idx="1448">
                  <c:v>106.79999542236328</c:v>
                </c:pt>
                <c:pt idx="1449">
                  <c:v>106.90000152587891</c:v>
                </c:pt>
                <c:pt idx="1450">
                  <c:v>107.00000762939453</c:v>
                </c:pt>
                <c:pt idx="1451">
                  <c:v>107.09999847412109</c:v>
                </c:pt>
                <c:pt idx="1452">
                  <c:v>107.20000457763672</c:v>
                </c:pt>
                <c:pt idx="1453">
                  <c:v>107.29999542236328</c:v>
                </c:pt>
                <c:pt idx="1454">
                  <c:v>107.40000152587891</c:v>
                </c:pt>
                <c:pt idx="1455">
                  <c:v>107.50000762939453</c:v>
                </c:pt>
                <c:pt idx="1456">
                  <c:v>107.59999847412109</c:v>
                </c:pt>
                <c:pt idx="1457">
                  <c:v>107.70000457763672</c:v>
                </c:pt>
                <c:pt idx="1458">
                  <c:v>107.79999542236328</c:v>
                </c:pt>
                <c:pt idx="1459">
                  <c:v>107.90000152587891</c:v>
                </c:pt>
                <c:pt idx="1460">
                  <c:v>108.00000762939453</c:v>
                </c:pt>
                <c:pt idx="1461">
                  <c:v>108.09999847412109</c:v>
                </c:pt>
                <c:pt idx="1462">
                  <c:v>108.20000457763672</c:v>
                </c:pt>
                <c:pt idx="1463">
                  <c:v>108.29999542236328</c:v>
                </c:pt>
                <c:pt idx="1464">
                  <c:v>108.40000152587891</c:v>
                </c:pt>
                <c:pt idx="1465">
                  <c:v>108.50000762939453</c:v>
                </c:pt>
                <c:pt idx="1466">
                  <c:v>108.59999847412109</c:v>
                </c:pt>
                <c:pt idx="1467">
                  <c:v>108.70000457763672</c:v>
                </c:pt>
                <c:pt idx="1468">
                  <c:v>108.79999542236328</c:v>
                </c:pt>
                <c:pt idx="1469">
                  <c:v>108.90000152587891</c:v>
                </c:pt>
                <c:pt idx="1470">
                  <c:v>109.00000762939453</c:v>
                </c:pt>
                <c:pt idx="1471">
                  <c:v>109.09999847412109</c:v>
                </c:pt>
                <c:pt idx="1472">
                  <c:v>109.20000457763672</c:v>
                </c:pt>
                <c:pt idx="1473">
                  <c:v>109.29999542236328</c:v>
                </c:pt>
                <c:pt idx="1474">
                  <c:v>109.40000152587891</c:v>
                </c:pt>
                <c:pt idx="1475">
                  <c:v>109.50000762939453</c:v>
                </c:pt>
                <c:pt idx="1476">
                  <c:v>109.59999847412109</c:v>
                </c:pt>
                <c:pt idx="1477">
                  <c:v>109.70000457763672</c:v>
                </c:pt>
                <c:pt idx="1478">
                  <c:v>109.79999542236328</c:v>
                </c:pt>
                <c:pt idx="1479">
                  <c:v>109.90000152587891</c:v>
                </c:pt>
                <c:pt idx="1480">
                  <c:v>110.00000762939453</c:v>
                </c:pt>
                <c:pt idx="1481">
                  <c:v>110.09999847412109</c:v>
                </c:pt>
                <c:pt idx="1482">
                  <c:v>110.20000457763672</c:v>
                </c:pt>
                <c:pt idx="1483">
                  <c:v>110.29999542236328</c:v>
                </c:pt>
                <c:pt idx="1484">
                  <c:v>110.40000152587891</c:v>
                </c:pt>
                <c:pt idx="1485">
                  <c:v>110.50000762939453</c:v>
                </c:pt>
                <c:pt idx="1486">
                  <c:v>110.59999847412109</c:v>
                </c:pt>
                <c:pt idx="1487">
                  <c:v>110.70000457763672</c:v>
                </c:pt>
                <c:pt idx="1488">
                  <c:v>110.79999542236328</c:v>
                </c:pt>
                <c:pt idx="1489">
                  <c:v>110.90000152587891</c:v>
                </c:pt>
                <c:pt idx="1490">
                  <c:v>111.00000762939453</c:v>
                </c:pt>
                <c:pt idx="1491">
                  <c:v>111.09999847412109</c:v>
                </c:pt>
                <c:pt idx="1492">
                  <c:v>111.20000457763672</c:v>
                </c:pt>
                <c:pt idx="1493">
                  <c:v>111.29999542236328</c:v>
                </c:pt>
                <c:pt idx="1494">
                  <c:v>111.40000152587891</c:v>
                </c:pt>
                <c:pt idx="1495">
                  <c:v>111.50000762939453</c:v>
                </c:pt>
                <c:pt idx="1496">
                  <c:v>111.59999847412109</c:v>
                </c:pt>
                <c:pt idx="1497">
                  <c:v>111.70000457763672</c:v>
                </c:pt>
                <c:pt idx="1498">
                  <c:v>111.79999542236328</c:v>
                </c:pt>
                <c:pt idx="1499">
                  <c:v>111.90000152587891</c:v>
                </c:pt>
                <c:pt idx="1500">
                  <c:v>112.00000762939453</c:v>
                </c:pt>
                <c:pt idx="1501">
                  <c:v>112.09999847412109</c:v>
                </c:pt>
                <c:pt idx="1502">
                  <c:v>112.20000457763672</c:v>
                </c:pt>
                <c:pt idx="1503">
                  <c:v>112.29999542236328</c:v>
                </c:pt>
                <c:pt idx="1504">
                  <c:v>112.40000152587891</c:v>
                </c:pt>
                <c:pt idx="1505">
                  <c:v>112.50000762939453</c:v>
                </c:pt>
                <c:pt idx="1506">
                  <c:v>112.59999847412109</c:v>
                </c:pt>
                <c:pt idx="1507">
                  <c:v>112.70000457763672</c:v>
                </c:pt>
                <c:pt idx="1508">
                  <c:v>112.79999542236328</c:v>
                </c:pt>
                <c:pt idx="1509">
                  <c:v>112.90000152587891</c:v>
                </c:pt>
                <c:pt idx="1510">
                  <c:v>113.00000762939453</c:v>
                </c:pt>
                <c:pt idx="1511">
                  <c:v>113.09999847412109</c:v>
                </c:pt>
                <c:pt idx="1512">
                  <c:v>113.20000457763672</c:v>
                </c:pt>
                <c:pt idx="1513">
                  <c:v>113.29999542236328</c:v>
                </c:pt>
                <c:pt idx="1514">
                  <c:v>113.40000152587891</c:v>
                </c:pt>
                <c:pt idx="1515">
                  <c:v>113.50000762939453</c:v>
                </c:pt>
                <c:pt idx="1516">
                  <c:v>113.59999847412109</c:v>
                </c:pt>
                <c:pt idx="1517">
                  <c:v>113.70000457763672</c:v>
                </c:pt>
                <c:pt idx="1518">
                  <c:v>113.79999542236328</c:v>
                </c:pt>
                <c:pt idx="1519">
                  <c:v>113.90000152587891</c:v>
                </c:pt>
                <c:pt idx="1520">
                  <c:v>114.00000762939453</c:v>
                </c:pt>
                <c:pt idx="1521">
                  <c:v>114.09999847412109</c:v>
                </c:pt>
                <c:pt idx="1522">
                  <c:v>114.20000457763672</c:v>
                </c:pt>
                <c:pt idx="1523">
                  <c:v>114.29999542236328</c:v>
                </c:pt>
                <c:pt idx="1524">
                  <c:v>114.40000152587891</c:v>
                </c:pt>
                <c:pt idx="1525">
                  <c:v>114.50000762939453</c:v>
                </c:pt>
                <c:pt idx="1526">
                  <c:v>114.59999847412109</c:v>
                </c:pt>
                <c:pt idx="1527">
                  <c:v>114.70000457763672</c:v>
                </c:pt>
                <c:pt idx="1528">
                  <c:v>114.79999542236328</c:v>
                </c:pt>
                <c:pt idx="1529">
                  <c:v>114.90000152587891</c:v>
                </c:pt>
                <c:pt idx="1530">
                  <c:v>115.00000762939453</c:v>
                </c:pt>
                <c:pt idx="1531">
                  <c:v>115.09999847412109</c:v>
                </c:pt>
                <c:pt idx="1532">
                  <c:v>115.20000457763672</c:v>
                </c:pt>
                <c:pt idx="1533">
                  <c:v>115.29999542236328</c:v>
                </c:pt>
                <c:pt idx="1534">
                  <c:v>115.40000152587891</c:v>
                </c:pt>
                <c:pt idx="1535">
                  <c:v>115.50000762939453</c:v>
                </c:pt>
                <c:pt idx="1536">
                  <c:v>115.59999847412109</c:v>
                </c:pt>
                <c:pt idx="1537">
                  <c:v>115.70000457763672</c:v>
                </c:pt>
                <c:pt idx="1538">
                  <c:v>115.79999542236328</c:v>
                </c:pt>
                <c:pt idx="1539">
                  <c:v>115.90000152587891</c:v>
                </c:pt>
                <c:pt idx="1540">
                  <c:v>116.00000762939453</c:v>
                </c:pt>
                <c:pt idx="1541">
                  <c:v>116.09999847412109</c:v>
                </c:pt>
                <c:pt idx="1542">
                  <c:v>116.20000457763672</c:v>
                </c:pt>
                <c:pt idx="1543">
                  <c:v>116.29999542236328</c:v>
                </c:pt>
                <c:pt idx="1544">
                  <c:v>116.40000152587891</c:v>
                </c:pt>
                <c:pt idx="1545">
                  <c:v>116.50000762939453</c:v>
                </c:pt>
                <c:pt idx="1546">
                  <c:v>116.59999847412109</c:v>
                </c:pt>
                <c:pt idx="1547">
                  <c:v>116.70000457763672</c:v>
                </c:pt>
                <c:pt idx="1548">
                  <c:v>116.79999542236328</c:v>
                </c:pt>
                <c:pt idx="1549">
                  <c:v>116.90000152587891</c:v>
                </c:pt>
                <c:pt idx="1550">
                  <c:v>117.00000762939453</c:v>
                </c:pt>
                <c:pt idx="1551">
                  <c:v>117.09999847412109</c:v>
                </c:pt>
                <c:pt idx="1552">
                  <c:v>117.20000457763672</c:v>
                </c:pt>
                <c:pt idx="1553">
                  <c:v>117.29999542236328</c:v>
                </c:pt>
                <c:pt idx="1554">
                  <c:v>117.40000152587891</c:v>
                </c:pt>
                <c:pt idx="1555">
                  <c:v>117.50000762939453</c:v>
                </c:pt>
                <c:pt idx="1556">
                  <c:v>117.59999847412109</c:v>
                </c:pt>
                <c:pt idx="1557">
                  <c:v>117.70000457763672</c:v>
                </c:pt>
                <c:pt idx="1558">
                  <c:v>117.79999542236328</c:v>
                </c:pt>
                <c:pt idx="1559">
                  <c:v>117.90000152587891</c:v>
                </c:pt>
                <c:pt idx="1560">
                  <c:v>118.00000762939453</c:v>
                </c:pt>
                <c:pt idx="1561">
                  <c:v>118.09999847412109</c:v>
                </c:pt>
                <c:pt idx="1562">
                  <c:v>118.20000457763672</c:v>
                </c:pt>
                <c:pt idx="1563">
                  <c:v>118.29999542236328</c:v>
                </c:pt>
                <c:pt idx="1564">
                  <c:v>118.40000152587891</c:v>
                </c:pt>
                <c:pt idx="1565">
                  <c:v>118.50000762939453</c:v>
                </c:pt>
                <c:pt idx="1566">
                  <c:v>118.59999847412109</c:v>
                </c:pt>
                <c:pt idx="1567">
                  <c:v>118.70000457763672</c:v>
                </c:pt>
                <c:pt idx="1568">
                  <c:v>118.79999542236328</c:v>
                </c:pt>
                <c:pt idx="1569">
                  <c:v>118.90000152587891</c:v>
                </c:pt>
                <c:pt idx="1570">
                  <c:v>119.00000762939453</c:v>
                </c:pt>
                <c:pt idx="1571">
                  <c:v>119.09999847412109</c:v>
                </c:pt>
                <c:pt idx="1572">
                  <c:v>119.20000457763672</c:v>
                </c:pt>
                <c:pt idx="1573">
                  <c:v>119.29999542236328</c:v>
                </c:pt>
                <c:pt idx="1574">
                  <c:v>119.40000152587891</c:v>
                </c:pt>
                <c:pt idx="1575">
                  <c:v>119.50000762939453</c:v>
                </c:pt>
                <c:pt idx="1576">
                  <c:v>119.59999847412109</c:v>
                </c:pt>
                <c:pt idx="1577">
                  <c:v>119.70000457763672</c:v>
                </c:pt>
                <c:pt idx="1578">
                  <c:v>119.79999542236328</c:v>
                </c:pt>
                <c:pt idx="1579">
                  <c:v>119.90000152587891</c:v>
                </c:pt>
                <c:pt idx="1580">
                  <c:v>120.00000762939453</c:v>
                </c:pt>
                <c:pt idx="1581">
                  <c:v>120.09999847412109</c:v>
                </c:pt>
                <c:pt idx="1582">
                  <c:v>120.20000457763672</c:v>
                </c:pt>
                <c:pt idx="1583">
                  <c:v>120.29999542236328</c:v>
                </c:pt>
                <c:pt idx="1584">
                  <c:v>120.40000152587891</c:v>
                </c:pt>
                <c:pt idx="1585">
                  <c:v>120.50000762939453</c:v>
                </c:pt>
                <c:pt idx="1586">
                  <c:v>120.59999847412109</c:v>
                </c:pt>
                <c:pt idx="1587">
                  <c:v>120.70000457763672</c:v>
                </c:pt>
                <c:pt idx="1588">
                  <c:v>120.79999542236328</c:v>
                </c:pt>
                <c:pt idx="1589">
                  <c:v>120.90000152587891</c:v>
                </c:pt>
                <c:pt idx="1590">
                  <c:v>121.00000762939453</c:v>
                </c:pt>
                <c:pt idx="1591">
                  <c:v>121.09999847412109</c:v>
                </c:pt>
                <c:pt idx="1592">
                  <c:v>121.20000457763672</c:v>
                </c:pt>
                <c:pt idx="1593">
                  <c:v>121.29999542236328</c:v>
                </c:pt>
                <c:pt idx="1594">
                  <c:v>121.40000152587891</c:v>
                </c:pt>
                <c:pt idx="1595">
                  <c:v>121.50000762939453</c:v>
                </c:pt>
                <c:pt idx="1596">
                  <c:v>121.59999847412109</c:v>
                </c:pt>
                <c:pt idx="1597">
                  <c:v>121.70000457763672</c:v>
                </c:pt>
                <c:pt idx="1598">
                  <c:v>121.79999542236328</c:v>
                </c:pt>
                <c:pt idx="1599">
                  <c:v>121.90000152587891</c:v>
                </c:pt>
                <c:pt idx="1600">
                  <c:v>122.00000762939453</c:v>
                </c:pt>
                <c:pt idx="1601">
                  <c:v>122.09999847412109</c:v>
                </c:pt>
                <c:pt idx="1602">
                  <c:v>122.20000457763672</c:v>
                </c:pt>
                <c:pt idx="1603">
                  <c:v>122.29999542236328</c:v>
                </c:pt>
                <c:pt idx="1604">
                  <c:v>122.40000152587891</c:v>
                </c:pt>
                <c:pt idx="1605">
                  <c:v>122.50000762939453</c:v>
                </c:pt>
                <c:pt idx="1606">
                  <c:v>122.59999847412109</c:v>
                </c:pt>
                <c:pt idx="1607">
                  <c:v>122.70000457763672</c:v>
                </c:pt>
                <c:pt idx="1608">
                  <c:v>122.79999542236328</c:v>
                </c:pt>
                <c:pt idx="1609">
                  <c:v>122.90000152587891</c:v>
                </c:pt>
                <c:pt idx="1610">
                  <c:v>123.00000762939453</c:v>
                </c:pt>
                <c:pt idx="1611">
                  <c:v>123.09999847412109</c:v>
                </c:pt>
                <c:pt idx="1612">
                  <c:v>123.20000457763672</c:v>
                </c:pt>
                <c:pt idx="1613">
                  <c:v>123.29999542236328</c:v>
                </c:pt>
                <c:pt idx="1614">
                  <c:v>123.40000152587891</c:v>
                </c:pt>
                <c:pt idx="1615">
                  <c:v>123.50000762939453</c:v>
                </c:pt>
                <c:pt idx="1616">
                  <c:v>123.59999847412109</c:v>
                </c:pt>
                <c:pt idx="1617">
                  <c:v>123.70000457763672</c:v>
                </c:pt>
                <c:pt idx="1618">
                  <c:v>123.79999542236328</c:v>
                </c:pt>
                <c:pt idx="1619">
                  <c:v>123.90000152587891</c:v>
                </c:pt>
                <c:pt idx="1620">
                  <c:v>124.00000762939453</c:v>
                </c:pt>
                <c:pt idx="1621">
                  <c:v>124.09999847412109</c:v>
                </c:pt>
                <c:pt idx="1622">
                  <c:v>124.20000457763672</c:v>
                </c:pt>
                <c:pt idx="1623">
                  <c:v>124.29999542236328</c:v>
                </c:pt>
                <c:pt idx="1624">
                  <c:v>124.40000152587891</c:v>
                </c:pt>
                <c:pt idx="1625">
                  <c:v>124.50000762939453</c:v>
                </c:pt>
                <c:pt idx="1626">
                  <c:v>124.59999847412109</c:v>
                </c:pt>
                <c:pt idx="1627">
                  <c:v>124.70000457763672</c:v>
                </c:pt>
                <c:pt idx="1628">
                  <c:v>124.79999542236328</c:v>
                </c:pt>
                <c:pt idx="1629">
                  <c:v>124.90000152587891</c:v>
                </c:pt>
                <c:pt idx="1630">
                  <c:v>125.00000762939453</c:v>
                </c:pt>
                <c:pt idx="1631">
                  <c:v>125.09999847412109</c:v>
                </c:pt>
                <c:pt idx="1632">
                  <c:v>125.20000457763672</c:v>
                </c:pt>
                <c:pt idx="1633">
                  <c:v>125.29999542236328</c:v>
                </c:pt>
                <c:pt idx="1634">
                  <c:v>125.40000152587891</c:v>
                </c:pt>
                <c:pt idx="1635">
                  <c:v>125.50000762939453</c:v>
                </c:pt>
                <c:pt idx="1636">
                  <c:v>125.59999847412109</c:v>
                </c:pt>
                <c:pt idx="1637">
                  <c:v>125.70000457763672</c:v>
                </c:pt>
                <c:pt idx="1638">
                  <c:v>125.79999542236328</c:v>
                </c:pt>
                <c:pt idx="1639">
                  <c:v>125.90000152587891</c:v>
                </c:pt>
                <c:pt idx="1640">
                  <c:v>126.00000762939453</c:v>
                </c:pt>
                <c:pt idx="1641">
                  <c:v>126.09999847412109</c:v>
                </c:pt>
                <c:pt idx="1642">
                  <c:v>126.20000457763672</c:v>
                </c:pt>
                <c:pt idx="1643">
                  <c:v>126.29999542236328</c:v>
                </c:pt>
                <c:pt idx="1644">
                  <c:v>126.40000152587891</c:v>
                </c:pt>
                <c:pt idx="1645">
                  <c:v>126.50000762939453</c:v>
                </c:pt>
                <c:pt idx="1646">
                  <c:v>126.59999847412109</c:v>
                </c:pt>
                <c:pt idx="1647">
                  <c:v>126.70000457763672</c:v>
                </c:pt>
                <c:pt idx="1648">
                  <c:v>126.79999542236328</c:v>
                </c:pt>
                <c:pt idx="1649">
                  <c:v>126.90000152587891</c:v>
                </c:pt>
                <c:pt idx="1650">
                  <c:v>127.00000762939453</c:v>
                </c:pt>
                <c:pt idx="1651">
                  <c:v>127.09999847412109</c:v>
                </c:pt>
                <c:pt idx="1652">
                  <c:v>127.20000457763672</c:v>
                </c:pt>
                <c:pt idx="1653">
                  <c:v>127.29999542236328</c:v>
                </c:pt>
                <c:pt idx="1654">
                  <c:v>127.40000152587891</c:v>
                </c:pt>
                <c:pt idx="1655">
                  <c:v>127.50000762939453</c:v>
                </c:pt>
                <c:pt idx="1656">
                  <c:v>127.59999847412109</c:v>
                </c:pt>
                <c:pt idx="1657">
                  <c:v>127.70000457763672</c:v>
                </c:pt>
                <c:pt idx="1658">
                  <c:v>127.79999542236328</c:v>
                </c:pt>
                <c:pt idx="1659">
                  <c:v>127.90000152587891</c:v>
                </c:pt>
                <c:pt idx="1660">
                  <c:v>128</c:v>
                </c:pt>
                <c:pt idx="1661">
                  <c:v>128.10000610351563</c:v>
                </c:pt>
                <c:pt idx="1662">
                  <c:v>128.20001220703125</c:v>
                </c:pt>
                <c:pt idx="1663">
                  <c:v>128.29998779296875</c:v>
                </c:pt>
                <c:pt idx="1664">
                  <c:v>128.39999389648438</c:v>
                </c:pt>
                <c:pt idx="1665">
                  <c:v>128.5</c:v>
                </c:pt>
                <c:pt idx="1666">
                  <c:v>128.60000610351563</c:v>
                </c:pt>
                <c:pt idx="1667">
                  <c:v>128.70001220703125</c:v>
                </c:pt>
                <c:pt idx="1668">
                  <c:v>128.79998779296875</c:v>
                </c:pt>
                <c:pt idx="1669">
                  <c:v>128.89999389648438</c:v>
                </c:pt>
                <c:pt idx="1670">
                  <c:v>129</c:v>
                </c:pt>
                <c:pt idx="1671">
                  <c:v>129.10000610351563</c:v>
                </c:pt>
                <c:pt idx="1672">
                  <c:v>129.20001220703125</c:v>
                </c:pt>
                <c:pt idx="1673">
                  <c:v>129.29998779296875</c:v>
                </c:pt>
                <c:pt idx="1674">
                  <c:v>129.39999389648438</c:v>
                </c:pt>
                <c:pt idx="1675">
                  <c:v>129.5</c:v>
                </c:pt>
                <c:pt idx="1676">
                  <c:v>129.60000610351563</c:v>
                </c:pt>
                <c:pt idx="1677">
                  <c:v>129.70001220703125</c:v>
                </c:pt>
                <c:pt idx="1678">
                  <c:v>129.79998779296875</c:v>
                </c:pt>
                <c:pt idx="1679">
                  <c:v>129.89999389648438</c:v>
                </c:pt>
                <c:pt idx="1680">
                  <c:v>130</c:v>
                </c:pt>
                <c:pt idx="1681">
                  <c:v>130.10000610351563</c:v>
                </c:pt>
                <c:pt idx="1682">
                  <c:v>130.20001220703125</c:v>
                </c:pt>
                <c:pt idx="1683">
                  <c:v>130.29998779296875</c:v>
                </c:pt>
                <c:pt idx="1684">
                  <c:v>130.39999389648438</c:v>
                </c:pt>
                <c:pt idx="1685">
                  <c:v>130.5</c:v>
                </c:pt>
                <c:pt idx="1686">
                  <c:v>130.60000610351563</c:v>
                </c:pt>
                <c:pt idx="1687">
                  <c:v>130.70001220703125</c:v>
                </c:pt>
                <c:pt idx="1688">
                  <c:v>130.79998779296875</c:v>
                </c:pt>
                <c:pt idx="1689">
                  <c:v>130.89999389648438</c:v>
                </c:pt>
                <c:pt idx="1690">
                  <c:v>131</c:v>
                </c:pt>
                <c:pt idx="1691">
                  <c:v>131.10000610351563</c:v>
                </c:pt>
                <c:pt idx="1692">
                  <c:v>131.20001220703125</c:v>
                </c:pt>
                <c:pt idx="1693">
                  <c:v>131.29998779296875</c:v>
                </c:pt>
                <c:pt idx="1694">
                  <c:v>131.39999389648438</c:v>
                </c:pt>
                <c:pt idx="1695">
                  <c:v>131.5</c:v>
                </c:pt>
                <c:pt idx="1696">
                  <c:v>131.60000610351563</c:v>
                </c:pt>
                <c:pt idx="1697">
                  <c:v>131.70001220703125</c:v>
                </c:pt>
                <c:pt idx="1698">
                  <c:v>131.79998779296875</c:v>
                </c:pt>
                <c:pt idx="1699">
                  <c:v>131.89999389648438</c:v>
                </c:pt>
                <c:pt idx="1700">
                  <c:v>132</c:v>
                </c:pt>
                <c:pt idx="1701">
                  <c:v>132.10000610351563</c:v>
                </c:pt>
                <c:pt idx="1702">
                  <c:v>132.20001220703125</c:v>
                </c:pt>
                <c:pt idx="1703">
                  <c:v>132.29998779296875</c:v>
                </c:pt>
                <c:pt idx="1704">
                  <c:v>132.39999389648438</c:v>
                </c:pt>
                <c:pt idx="1705">
                  <c:v>132.5</c:v>
                </c:pt>
                <c:pt idx="1706">
                  <c:v>132.60000610351563</c:v>
                </c:pt>
                <c:pt idx="1707">
                  <c:v>132.70001220703125</c:v>
                </c:pt>
                <c:pt idx="1708">
                  <c:v>132.79998779296875</c:v>
                </c:pt>
                <c:pt idx="1709">
                  <c:v>132.89999389648438</c:v>
                </c:pt>
                <c:pt idx="1710">
                  <c:v>133</c:v>
                </c:pt>
                <c:pt idx="1711">
                  <c:v>133.10000610351563</c:v>
                </c:pt>
                <c:pt idx="1712">
                  <c:v>133.20001220703125</c:v>
                </c:pt>
                <c:pt idx="1713">
                  <c:v>133.29998779296875</c:v>
                </c:pt>
                <c:pt idx="1714">
                  <c:v>133.39999389648438</c:v>
                </c:pt>
                <c:pt idx="1715">
                  <c:v>133.5</c:v>
                </c:pt>
                <c:pt idx="1716">
                  <c:v>133.60000610351563</c:v>
                </c:pt>
                <c:pt idx="1717">
                  <c:v>133.70001220703125</c:v>
                </c:pt>
                <c:pt idx="1718">
                  <c:v>133.79998779296875</c:v>
                </c:pt>
                <c:pt idx="1719">
                  <c:v>133.89999389648438</c:v>
                </c:pt>
                <c:pt idx="1720">
                  <c:v>134</c:v>
                </c:pt>
                <c:pt idx="1721">
                  <c:v>134.10000610351563</c:v>
                </c:pt>
                <c:pt idx="1722">
                  <c:v>134.20001220703125</c:v>
                </c:pt>
                <c:pt idx="1723">
                  <c:v>134.29998779296875</c:v>
                </c:pt>
                <c:pt idx="1724">
                  <c:v>134.39999389648438</c:v>
                </c:pt>
                <c:pt idx="1725">
                  <c:v>134.5</c:v>
                </c:pt>
                <c:pt idx="1726">
                  <c:v>134.60000610351563</c:v>
                </c:pt>
                <c:pt idx="1727">
                  <c:v>134.70001220703125</c:v>
                </c:pt>
                <c:pt idx="1728">
                  <c:v>134.79998779296875</c:v>
                </c:pt>
                <c:pt idx="1729">
                  <c:v>134.89999389648438</c:v>
                </c:pt>
                <c:pt idx="1730">
                  <c:v>135</c:v>
                </c:pt>
                <c:pt idx="1731">
                  <c:v>135.10000610351563</c:v>
                </c:pt>
                <c:pt idx="1732">
                  <c:v>135.20001220703125</c:v>
                </c:pt>
                <c:pt idx="1733">
                  <c:v>135.29998779296875</c:v>
                </c:pt>
                <c:pt idx="1734">
                  <c:v>135.39999389648438</c:v>
                </c:pt>
                <c:pt idx="1735">
                  <c:v>135.5</c:v>
                </c:pt>
                <c:pt idx="1736">
                  <c:v>135.60000610351563</c:v>
                </c:pt>
                <c:pt idx="1737">
                  <c:v>135.70001220703125</c:v>
                </c:pt>
                <c:pt idx="1738">
                  <c:v>135.79998779296875</c:v>
                </c:pt>
                <c:pt idx="1739">
                  <c:v>135.89999389648438</c:v>
                </c:pt>
                <c:pt idx="1740">
                  <c:v>136</c:v>
                </c:pt>
                <c:pt idx="1741">
                  <c:v>136.10000610351563</c:v>
                </c:pt>
                <c:pt idx="1742">
                  <c:v>136.20001220703125</c:v>
                </c:pt>
                <c:pt idx="1743">
                  <c:v>136.29998779296875</c:v>
                </c:pt>
                <c:pt idx="1744">
                  <c:v>136.39999389648438</c:v>
                </c:pt>
                <c:pt idx="1745">
                  <c:v>136.5</c:v>
                </c:pt>
                <c:pt idx="1746">
                  <c:v>136.60000610351563</c:v>
                </c:pt>
                <c:pt idx="1747">
                  <c:v>136.70001220703125</c:v>
                </c:pt>
                <c:pt idx="1748">
                  <c:v>136.79998779296875</c:v>
                </c:pt>
                <c:pt idx="1749">
                  <c:v>136.89999389648438</c:v>
                </c:pt>
                <c:pt idx="1750">
                  <c:v>137</c:v>
                </c:pt>
                <c:pt idx="1751">
                  <c:v>137.10000610351563</c:v>
                </c:pt>
                <c:pt idx="1752">
                  <c:v>137.20001220703125</c:v>
                </c:pt>
                <c:pt idx="1753">
                  <c:v>137.29998779296875</c:v>
                </c:pt>
                <c:pt idx="1754">
                  <c:v>137.39999389648438</c:v>
                </c:pt>
                <c:pt idx="1755">
                  <c:v>137.5</c:v>
                </c:pt>
                <c:pt idx="1756">
                  <c:v>137.60000610351563</c:v>
                </c:pt>
                <c:pt idx="1757">
                  <c:v>137.70001220703125</c:v>
                </c:pt>
                <c:pt idx="1758">
                  <c:v>137.79998779296875</c:v>
                </c:pt>
                <c:pt idx="1759">
                  <c:v>137.89999389648438</c:v>
                </c:pt>
                <c:pt idx="1760">
                  <c:v>138</c:v>
                </c:pt>
                <c:pt idx="1761">
                  <c:v>138.10000610351563</c:v>
                </c:pt>
                <c:pt idx="1762">
                  <c:v>138.20001220703125</c:v>
                </c:pt>
                <c:pt idx="1763">
                  <c:v>138.29998779296875</c:v>
                </c:pt>
                <c:pt idx="1764">
                  <c:v>138.39999389648438</c:v>
                </c:pt>
                <c:pt idx="1765">
                  <c:v>138.5</c:v>
                </c:pt>
                <c:pt idx="1766">
                  <c:v>138.60000610351563</c:v>
                </c:pt>
                <c:pt idx="1767">
                  <c:v>138.70001220703125</c:v>
                </c:pt>
                <c:pt idx="1768">
                  <c:v>138.79998779296875</c:v>
                </c:pt>
                <c:pt idx="1769">
                  <c:v>138.89999389648438</c:v>
                </c:pt>
                <c:pt idx="1770">
                  <c:v>139</c:v>
                </c:pt>
                <c:pt idx="1771">
                  <c:v>139.10000610351563</c:v>
                </c:pt>
                <c:pt idx="1772">
                  <c:v>139.20001220703125</c:v>
                </c:pt>
                <c:pt idx="1773">
                  <c:v>139.29998779296875</c:v>
                </c:pt>
                <c:pt idx="1774">
                  <c:v>139.39999389648438</c:v>
                </c:pt>
                <c:pt idx="1775">
                  <c:v>139.5</c:v>
                </c:pt>
                <c:pt idx="1776">
                  <c:v>139.60000610351563</c:v>
                </c:pt>
                <c:pt idx="1777">
                  <c:v>139.70001220703125</c:v>
                </c:pt>
                <c:pt idx="1778">
                  <c:v>139.79998779296875</c:v>
                </c:pt>
                <c:pt idx="1779">
                  <c:v>139.89999389648438</c:v>
                </c:pt>
                <c:pt idx="1780">
                  <c:v>140</c:v>
                </c:pt>
                <c:pt idx="1781">
                  <c:v>140.10000610351563</c:v>
                </c:pt>
                <c:pt idx="1782">
                  <c:v>140.20001220703125</c:v>
                </c:pt>
                <c:pt idx="1783">
                  <c:v>140.29998779296875</c:v>
                </c:pt>
                <c:pt idx="1784">
                  <c:v>140.39999389648438</c:v>
                </c:pt>
                <c:pt idx="1785">
                  <c:v>140.5</c:v>
                </c:pt>
                <c:pt idx="1786">
                  <c:v>140.60000610351563</c:v>
                </c:pt>
                <c:pt idx="1787">
                  <c:v>140.70001220703125</c:v>
                </c:pt>
                <c:pt idx="1788">
                  <c:v>140.79998779296875</c:v>
                </c:pt>
                <c:pt idx="1789">
                  <c:v>140.89999389648438</c:v>
                </c:pt>
                <c:pt idx="1790">
                  <c:v>141</c:v>
                </c:pt>
                <c:pt idx="1791">
                  <c:v>141.10000610351563</c:v>
                </c:pt>
                <c:pt idx="1792">
                  <c:v>141.20001220703125</c:v>
                </c:pt>
                <c:pt idx="1793">
                  <c:v>141.29998779296875</c:v>
                </c:pt>
                <c:pt idx="1794">
                  <c:v>141.39999389648438</c:v>
                </c:pt>
                <c:pt idx="1795">
                  <c:v>141.5</c:v>
                </c:pt>
                <c:pt idx="1796">
                  <c:v>141.60000610351563</c:v>
                </c:pt>
                <c:pt idx="1797">
                  <c:v>141.70001220703125</c:v>
                </c:pt>
                <c:pt idx="1798">
                  <c:v>141.79998779296875</c:v>
                </c:pt>
                <c:pt idx="1799">
                  <c:v>141.89999389648438</c:v>
                </c:pt>
                <c:pt idx="1800">
                  <c:v>142</c:v>
                </c:pt>
                <c:pt idx="1801">
                  <c:v>142.10000610351563</c:v>
                </c:pt>
                <c:pt idx="1802">
                  <c:v>142.20001220703125</c:v>
                </c:pt>
                <c:pt idx="1803">
                  <c:v>142.29998779296875</c:v>
                </c:pt>
                <c:pt idx="1804">
                  <c:v>142.39999389648438</c:v>
                </c:pt>
                <c:pt idx="1805">
                  <c:v>142.5</c:v>
                </c:pt>
                <c:pt idx="1806">
                  <c:v>142.60000610351563</c:v>
                </c:pt>
                <c:pt idx="1807">
                  <c:v>142.70001220703125</c:v>
                </c:pt>
                <c:pt idx="1808">
                  <c:v>142.79998779296875</c:v>
                </c:pt>
                <c:pt idx="1809">
                  <c:v>142.89999389648438</c:v>
                </c:pt>
                <c:pt idx="1810">
                  <c:v>143</c:v>
                </c:pt>
                <c:pt idx="1811">
                  <c:v>143.10000610351563</c:v>
                </c:pt>
                <c:pt idx="1812">
                  <c:v>143.20001220703125</c:v>
                </c:pt>
                <c:pt idx="1813">
                  <c:v>143.29998779296875</c:v>
                </c:pt>
                <c:pt idx="1814">
                  <c:v>143.39999389648438</c:v>
                </c:pt>
                <c:pt idx="1815">
                  <c:v>143.5</c:v>
                </c:pt>
                <c:pt idx="1816">
                  <c:v>143.60000610351563</c:v>
                </c:pt>
                <c:pt idx="1817">
                  <c:v>143.70001220703125</c:v>
                </c:pt>
                <c:pt idx="1818">
                  <c:v>143.79998779296875</c:v>
                </c:pt>
                <c:pt idx="1819">
                  <c:v>143.89999389648438</c:v>
                </c:pt>
                <c:pt idx="1820">
                  <c:v>144</c:v>
                </c:pt>
                <c:pt idx="1821">
                  <c:v>144.10000610351563</c:v>
                </c:pt>
                <c:pt idx="1822">
                  <c:v>144.20001220703125</c:v>
                </c:pt>
                <c:pt idx="1823">
                  <c:v>144.29998779296875</c:v>
                </c:pt>
                <c:pt idx="1824">
                  <c:v>144.39999389648438</c:v>
                </c:pt>
                <c:pt idx="1825">
                  <c:v>144.5</c:v>
                </c:pt>
                <c:pt idx="1826">
                  <c:v>144.60000610351563</c:v>
                </c:pt>
                <c:pt idx="1827">
                  <c:v>144.70001220703125</c:v>
                </c:pt>
                <c:pt idx="1828">
                  <c:v>144.79998779296875</c:v>
                </c:pt>
                <c:pt idx="1829">
                  <c:v>144.89999389648438</c:v>
                </c:pt>
                <c:pt idx="1830">
                  <c:v>145</c:v>
                </c:pt>
                <c:pt idx="1831">
                  <c:v>145.10000610351563</c:v>
                </c:pt>
                <c:pt idx="1832">
                  <c:v>145.20001220703125</c:v>
                </c:pt>
                <c:pt idx="1833">
                  <c:v>145.29998779296875</c:v>
                </c:pt>
                <c:pt idx="1834">
                  <c:v>145.39999389648438</c:v>
                </c:pt>
                <c:pt idx="1835">
                  <c:v>145.5</c:v>
                </c:pt>
                <c:pt idx="1836">
                  <c:v>145.60000610351563</c:v>
                </c:pt>
                <c:pt idx="1837">
                  <c:v>145.70001220703125</c:v>
                </c:pt>
                <c:pt idx="1838">
                  <c:v>145.79998779296875</c:v>
                </c:pt>
                <c:pt idx="1839">
                  <c:v>145.89999389648438</c:v>
                </c:pt>
                <c:pt idx="1840">
                  <c:v>146</c:v>
                </c:pt>
                <c:pt idx="1841">
                  <c:v>146.10000610351563</c:v>
                </c:pt>
                <c:pt idx="1842">
                  <c:v>146.20001220703125</c:v>
                </c:pt>
                <c:pt idx="1843">
                  <c:v>146.29998779296875</c:v>
                </c:pt>
                <c:pt idx="1844">
                  <c:v>146.39999389648438</c:v>
                </c:pt>
                <c:pt idx="1845">
                  <c:v>146.5</c:v>
                </c:pt>
                <c:pt idx="1846">
                  <c:v>146.60000610351563</c:v>
                </c:pt>
                <c:pt idx="1847">
                  <c:v>146.70001220703125</c:v>
                </c:pt>
                <c:pt idx="1848">
                  <c:v>146.79998779296875</c:v>
                </c:pt>
                <c:pt idx="1849">
                  <c:v>146.89999389648438</c:v>
                </c:pt>
                <c:pt idx="1850">
                  <c:v>147</c:v>
                </c:pt>
                <c:pt idx="1851">
                  <c:v>147.10000610351563</c:v>
                </c:pt>
                <c:pt idx="1852">
                  <c:v>147.20001220703125</c:v>
                </c:pt>
                <c:pt idx="1853">
                  <c:v>147.29998779296875</c:v>
                </c:pt>
                <c:pt idx="1854">
                  <c:v>147.39999389648438</c:v>
                </c:pt>
                <c:pt idx="1855">
                  <c:v>147.5</c:v>
                </c:pt>
                <c:pt idx="1856">
                  <c:v>147.60000610351563</c:v>
                </c:pt>
                <c:pt idx="1857">
                  <c:v>147.70001220703125</c:v>
                </c:pt>
                <c:pt idx="1858">
                  <c:v>147.79998779296875</c:v>
                </c:pt>
                <c:pt idx="1859">
                  <c:v>147.89999389648438</c:v>
                </c:pt>
                <c:pt idx="1860">
                  <c:v>148</c:v>
                </c:pt>
                <c:pt idx="1861">
                  <c:v>148.10000610351563</c:v>
                </c:pt>
                <c:pt idx="1862">
                  <c:v>148.20001220703125</c:v>
                </c:pt>
                <c:pt idx="1863">
                  <c:v>148.29998779296875</c:v>
                </c:pt>
                <c:pt idx="1864">
                  <c:v>148.39999389648438</c:v>
                </c:pt>
                <c:pt idx="1865">
                  <c:v>148.5</c:v>
                </c:pt>
                <c:pt idx="1866">
                  <c:v>148.60000610351563</c:v>
                </c:pt>
                <c:pt idx="1867">
                  <c:v>148.70001220703125</c:v>
                </c:pt>
                <c:pt idx="1868">
                  <c:v>148.79998779296875</c:v>
                </c:pt>
                <c:pt idx="1869">
                  <c:v>148.89999389648438</c:v>
                </c:pt>
                <c:pt idx="1870">
                  <c:v>149</c:v>
                </c:pt>
                <c:pt idx="1871">
                  <c:v>149.10000610351563</c:v>
                </c:pt>
                <c:pt idx="1872">
                  <c:v>149.20001220703125</c:v>
                </c:pt>
                <c:pt idx="1873">
                  <c:v>149.29998779296875</c:v>
                </c:pt>
                <c:pt idx="1874">
                  <c:v>149.39999389648438</c:v>
                </c:pt>
                <c:pt idx="1875">
                  <c:v>149.5</c:v>
                </c:pt>
                <c:pt idx="1876">
                  <c:v>149.60000610351563</c:v>
                </c:pt>
                <c:pt idx="1877">
                  <c:v>149.70001220703125</c:v>
                </c:pt>
                <c:pt idx="1878">
                  <c:v>149.79998779296875</c:v>
                </c:pt>
                <c:pt idx="1879">
                  <c:v>149.89999389648438</c:v>
                </c:pt>
                <c:pt idx="1880">
                  <c:v>150</c:v>
                </c:pt>
                <c:pt idx="1881">
                  <c:v>150.10000610351563</c:v>
                </c:pt>
                <c:pt idx="1882">
                  <c:v>150.20001220703125</c:v>
                </c:pt>
                <c:pt idx="1883">
                  <c:v>150.29998779296875</c:v>
                </c:pt>
                <c:pt idx="1884">
                  <c:v>150.39999389648438</c:v>
                </c:pt>
                <c:pt idx="1885">
                  <c:v>150.5</c:v>
                </c:pt>
                <c:pt idx="1886">
                  <c:v>150.60000610351563</c:v>
                </c:pt>
                <c:pt idx="1887">
                  <c:v>150.70001220703125</c:v>
                </c:pt>
                <c:pt idx="1888">
                  <c:v>150.79998779296875</c:v>
                </c:pt>
                <c:pt idx="1889">
                  <c:v>150.89999389648438</c:v>
                </c:pt>
                <c:pt idx="1890">
                  <c:v>151</c:v>
                </c:pt>
                <c:pt idx="1891">
                  <c:v>151.10000610351563</c:v>
                </c:pt>
                <c:pt idx="1892">
                  <c:v>151.20001220703125</c:v>
                </c:pt>
                <c:pt idx="1893">
                  <c:v>151.29998779296875</c:v>
                </c:pt>
                <c:pt idx="1894">
                  <c:v>151.39999389648438</c:v>
                </c:pt>
                <c:pt idx="1895">
                  <c:v>151.5</c:v>
                </c:pt>
                <c:pt idx="1896">
                  <c:v>151.60000610351563</c:v>
                </c:pt>
                <c:pt idx="1897">
                  <c:v>151.70001220703125</c:v>
                </c:pt>
                <c:pt idx="1898">
                  <c:v>151.79998779296875</c:v>
                </c:pt>
                <c:pt idx="1899">
                  <c:v>151.89999389648438</c:v>
                </c:pt>
                <c:pt idx="1900">
                  <c:v>152</c:v>
                </c:pt>
                <c:pt idx="1901">
                  <c:v>152.10000610351563</c:v>
                </c:pt>
                <c:pt idx="1902">
                  <c:v>152.20001220703125</c:v>
                </c:pt>
                <c:pt idx="1903">
                  <c:v>152.29998779296875</c:v>
                </c:pt>
                <c:pt idx="1904">
                  <c:v>152.39999389648438</c:v>
                </c:pt>
                <c:pt idx="1905">
                  <c:v>152.5</c:v>
                </c:pt>
                <c:pt idx="1906">
                  <c:v>152.60000610351563</c:v>
                </c:pt>
                <c:pt idx="1907">
                  <c:v>152.70001220703125</c:v>
                </c:pt>
                <c:pt idx="1908">
                  <c:v>152.79998779296875</c:v>
                </c:pt>
                <c:pt idx="1909">
                  <c:v>152.89999389648438</c:v>
                </c:pt>
                <c:pt idx="1910">
                  <c:v>153</c:v>
                </c:pt>
                <c:pt idx="1911">
                  <c:v>153.10000610351563</c:v>
                </c:pt>
                <c:pt idx="1912">
                  <c:v>153.20001220703125</c:v>
                </c:pt>
                <c:pt idx="1913">
                  <c:v>153.29998779296875</c:v>
                </c:pt>
                <c:pt idx="1914">
                  <c:v>153.39999389648438</c:v>
                </c:pt>
                <c:pt idx="1915">
                  <c:v>153.5</c:v>
                </c:pt>
                <c:pt idx="1916">
                  <c:v>153.60000610351563</c:v>
                </c:pt>
                <c:pt idx="1917">
                  <c:v>153.70001220703125</c:v>
                </c:pt>
                <c:pt idx="1918">
                  <c:v>153.79998779296875</c:v>
                </c:pt>
                <c:pt idx="1919">
                  <c:v>153.89999389648438</c:v>
                </c:pt>
                <c:pt idx="1920">
                  <c:v>154</c:v>
                </c:pt>
                <c:pt idx="1921">
                  <c:v>154.10000610351563</c:v>
                </c:pt>
                <c:pt idx="1922">
                  <c:v>154.20001220703125</c:v>
                </c:pt>
                <c:pt idx="1923">
                  <c:v>154.29998779296875</c:v>
                </c:pt>
                <c:pt idx="1924">
                  <c:v>154.39999389648438</c:v>
                </c:pt>
                <c:pt idx="1925">
                  <c:v>154.5</c:v>
                </c:pt>
                <c:pt idx="1926">
                  <c:v>154.60000610351563</c:v>
                </c:pt>
                <c:pt idx="1927">
                  <c:v>154.70001220703125</c:v>
                </c:pt>
                <c:pt idx="1928">
                  <c:v>154.79998779296875</c:v>
                </c:pt>
                <c:pt idx="1929">
                  <c:v>154.89999389648438</c:v>
                </c:pt>
                <c:pt idx="1930">
                  <c:v>155</c:v>
                </c:pt>
                <c:pt idx="1931">
                  <c:v>155.10000610351563</c:v>
                </c:pt>
                <c:pt idx="1932">
                  <c:v>155.20001220703125</c:v>
                </c:pt>
                <c:pt idx="1933">
                  <c:v>155.29998779296875</c:v>
                </c:pt>
                <c:pt idx="1934">
                  <c:v>155.39999389648438</c:v>
                </c:pt>
                <c:pt idx="1935">
                  <c:v>155.5</c:v>
                </c:pt>
                <c:pt idx="1936">
                  <c:v>155.60000610351563</c:v>
                </c:pt>
                <c:pt idx="1937">
                  <c:v>155.70001220703125</c:v>
                </c:pt>
                <c:pt idx="1938">
                  <c:v>155.79998779296875</c:v>
                </c:pt>
                <c:pt idx="1939">
                  <c:v>155.89999389648438</c:v>
                </c:pt>
                <c:pt idx="1940">
                  <c:v>156</c:v>
                </c:pt>
                <c:pt idx="1941">
                  <c:v>156.10000610351563</c:v>
                </c:pt>
                <c:pt idx="1942">
                  <c:v>156.20001220703125</c:v>
                </c:pt>
                <c:pt idx="1943">
                  <c:v>156.29998779296875</c:v>
                </c:pt>
                <c:pt idx="1944">
                  <c:v>156.39999389648438</c:v>
                </c:pt>
                <c:pt idx="1945">
                  <c:v>156.5</c:v>
                </c:pt>
                <c:pt idx="1946">
                  <c:v>156.60000610351563</c:v>
                </c:pt>
                <c:pt idx="1947">
                  <c:v>156.70001220703125</c:v>
                </c:pt>
                <c:pt idx="1948">
                  <c:v>156.79998779296875</c:v>
                </c:pt>
                <c:pt idx="1949">
                  <c:v>156.89999389648438</c:v>
                </c:pt>
                <c:pt idx="1950">
                  <c:v>157</c:v>
                </c:pt>
                <c:pt idx="1951">
                  <c:v>157.10000610351563</c:v>
                </c:pt>
                <c:pt idx="1952">
                  <c:v>157.20001220703125</c:v>
                </c:pt>
                <c:pt idx="1953">
                  <c:v>157.29998779296875</c:v>
                </c:pt>
                <c:pt idx="1954">
                  <c:v>157.39999389648438</c:v>
                </c:pt>
                <c:pt idx="1955">
                  <c:v>157.5</c:v>
                </c:pt>
                <c:pt idx="1956">
                  <c:v>157.60000610351563</c:v>
                </c:pt>
                <c:pt idx="1957">
                  <c:v>157.70001220703125</c:v>
                </c:pt>
                <c:pt idx="1958">
                  <c:v>157.79998779296875</c:v>
                </c:pt>
                <c:pt idx="1959">
                  <c:v>157.89999389648438</c:v>
                </c:pt>
                <c:pt idx="1960">
                  <c:v>158</c:v>
                </c:pt>
                <c:pt idx="1961">
                  <c:v>158.10000610351563</c:v>
                </c:pt>
                <c:pt idx="1962">
                  <c:v>158.20001220703125</c:v>
                </c:pt>
                <c:pt idx="1963">
                  <c:v>158.29998779296875</c:v>
                </c:pt>
                <c:pt idx="1964">
                  <c:v>158.39999389648438</c:v>
                </c:pt>
                <c:pt idx="1965">
                  <c:v>158.5</c:v>
                </c:pt>
                <c:pt idx="1966">
                  <c:v>158.60000610351563</c:v>
                </c:pt>
                <c:pt idx="1967">
                  <c:v>158.70001220703125</c:v>
                </c:pt>
                <c:pt idx="1968">
                  <c:v>158.79998779296875</c:v>
                </c:pt>
                <c:pt idx="1969">
                  <c:v>158.89999389648438</c:v>
                </c:pt>
                <c:pt idx="1970">
                  <c:v>159</c:v>
                </c:pt>
                <c:pt idx="1971">
                  <c:v>159.10000610351563</c:v>
                </c:pt>
                <c:pt idx="1972">
                  <c:v>159.20001220703125</c:v>
                </c:pt>
                <c:pt idx="1973">
                  <c:v>159.29998779296875</c:v>
                </c:pt>
                <c:pt idx="1974">
                  <c:v>159.39999389648438</c:v>
                </c:pt>
                <c:pt idx="1975">
                  <c:v>159.5</c:v>
                </c:pt>
                <c:pt idx="1976">
                  <c:v>159.60000610351563</c:v>
                </c:pt>
                <c:pt idx="1977">
                  <c:v>159.70001220703125</c:v>
                </c:pt>
                <c:pt idx="1978">
                  <c:v>159.79998779296875</c:v>
                </c:pt>
                <c:pt idx="1979">
                  <c:v>159.89999389648438</c:v>
                </c:pt>
                <c:pt idx="1980">
                  <c:v>160</c:v>
                </c:pt>
                <c:pt idx="1981">
                  <c:v>160.10000610351563</c:v>
                </c:pt>
                <c:pt idx="1982">
                  <c:v>160.20001220703125</c:v>
                </c:pt>
                <c:pt idx="1983">
                  <c:v>160.29998779296875</c:v>
                </c:pt>
                <c:pt idx="1984">
                  <c:v>160.39999389648438</c:v>
                </c:pt>
                <c:pt idx="1985">
                  <c:v>160.5</c:v>
                </c:pt>
                <c:pt idx="1986">
                  <c:v>160.60000610351563</c:v>
                </c:pt>
                <c:pt idx="1987">
                  <c:v>160.70001220703125</c:v>
                </c:pt>
                <c:pt idx="1988">
                  <c:v>160.79998779296875</c:v>
                </c:pt>
                <c:pt idx="1989">
                  <c:v>160.89999389648438</c:v>
                </c:pt>
                <c:pt idx="1990">
                  <c:v>161</c:v>
                </c:pt>
                <c:pt idx="1991">
                  <c:v>161.10000610351563</c:v>
                </c:pt>
                <c:pt idx="1992">
                  <c:v>161.20001220703125</c:v>
                </c:pt>
                <c:pt idx="1993">
                  <c:v>161.29998779296875</c:v>
                </c:pt>
                <c:pt idx="1994">
                  <c:v>161.39999389648438</c:v>
                </c:pt>
                <c:pt idx="1995">
                  <c:v>161.5</c:v>
                </c:pt>
                <c:pt idx="1996">
                  <c:v>161.60000610351563</c:v>
                </c:pt>
                <c:pt idx="1997">
                  <c:v>161.70001220703125</c:v>
                </c:pt>
                <c:pt idx="1998">
                  <c:v>161.79998779296875</c:v>
                </c:pt>
                <c:pt idx="1999">
                  <c:v>161.89999389648438</c:v>
                </c:pt>
                <c:pt idx="2000">
                  <c:v>162</c:v>
                </c:pt>
                <c:pt idx="2001">
                  <c:v>162.10000610351563</c:v>
                </c:pt>
                <c:pt idx="2002">
                  <c:v>162.20001220703125</c:v>
                </c:pt>
                <c:pt idx="2003">
                  <c:v>162.29998779296875</c:v>
                </c:pt>
                <c:pt idx="2004">
                  <c:v>162.39999389648438</c:v>
                </c:pt>
                <c:pt idx="2005">
                  <c:v>162.5</c:v>
                </c:pt>
                <c:pt idx="2006">
                  <c:v>162.60000610351563</c:v>
                </c:pt>
                <c:pt idx="2007">
                  <c:v>162.70001220703125</c:v>
                </c:pt>
                <c:pt idx="2008">
                  <c:v>162.79998779296875</c:v>
                </c:pt>
                <c:pt idx="2009">
                  <c:v>162.89999389648438</c:v>
                </c:pt>
                <c:pt idx="2010">
                  <c:v>163</c:v>
                </c:pt>
                <c:pt idx="2011">
                  <c:v>163.10000610351563</c:v>
                </c:pt>
                <c:pt idx="2012">
                  <c:v>163.20001220703125</c:v>
                </c:pt>
                <c:pt idx="2013">
                  <c:v>163.29998779296875</c:v>
                </c:pt>
                <c:pt idx="2014">
                  <c:v>163.39999389648438</c:v>
                </c:pt>
                <c:pt idx="2015">
                  <c:v>163.5</c:v>
                </c:pt>
                <c:pt idx="2016">
                  <c:v>163.60000610351563</c:v>
                </c:pt>
                <c:pt idx="2017">
                  <c:v>163.70001220703125</c:v>
                </c:pt>
                <c:pt idx="2018">
                  <c:v>163.79998779296875</c:v>
                </c:pt>
                <c:pt idx="2019">
                  <c:v>163.89999389648438</c:v>
                </c:pt>
                <c:pt idx="2020">
                  <c:v>164</c:v>
                </c:pt>
                <c:pt idx="2021">
                  <c:v>164.10000610351563</c:v>
                </c:pt>
                <c:pt idx="2022">
                  <c:v>164.20001220703125</c:v>
                </c:pt>
                <c:pt idx="2023">
                  <c:v>164.29998779296875</c:v>
                </c:pt>
                <c:pt idx="2024">
                  <c:v>164.39999389648438</c:v>
                </c:pt>
                <c:pt idx="2025">
                  <c:v>164.5</c:v>
                </c:pt>
                <c:pt idx="2026">
                  <c:v>164.60000610351563</c:v>
                </c:pt>
                <c:pt idx="2027">
                  <c:v>164.70001220703125</c:v>
                </c:pt>
                <c:pt idx="2028">
                  <c:v>164.79998779296875</c:v>
                </c:pt>
                <c:pt idx="2029">
                  <c:v>164.89999389648438</c:v>
                </c:pt>
                <c:pt idx="2030">
                  <c:v>165</c:v>
                </c:pt>
                <c:pt idx="2031">
                  <c:v>165.10000610351563</c:v>
                </c:pt>
                <c:pt idx="2032">
                  <c:v>165.20001220703125</c:v>
                </c:pt>
                <c:pt idx="2033">
                  <c:v>165.29998779296875</c:v>
                </c:pt>
                <c:pt idx="2034">
                  <c:v>165.39999389648438</c:v>
                </c:pt>
                <c:pt idx="2035">
                  <c:v>165.5</c:v>
                </c:pt>
                <c:pt idx="2036">
                  <c:v>165.60000610351563</c:v>
                </c:pt>
                <c:pt idx="2037">
                  <c:v>165.70001220703125</c:v>
                </c:pt>
                <c:pt idx="2038">
                  <c:v>165.79998779296875</c:v>
                </c:pt>
                <c:pt idx="2039">
                  <c:v>165.89999389648438</c:v>
                </c:pt>
                <c:pt idx="2040">
                  <c:v>166</c:v>
                </c:pt>
                <c:pt idx="2041">
                  <c:v>166.10000610351563</c:v>
                </c:pt>
                <c:pt idx="2042">
                  <c:v>166.20001220703125</c:v>
                </c:pt>
                <c:pt idx="2043">
                  <c:v>166.29998779296875</c:v>
                </c:pt>
                <c:pt idx="2044">
                  <c:v>166.39999389648438</c:v>
                </c:pt>
                <c:pt idx="2045">
                  <c:v>166.5</c:v>
                </c:pt>
                <c:pt idx="2046">
                  <c:v>166.60000610351563</c:v>
                </c:pt>
                <c:pt idx="2047">
                  <c:v>166.70001220703125</c:v>
                </c:pt>
                <c:pt idx="2048">
                  <c:v>166.79998779296875</c:v>
                </c:pt>
                <c:pt idx="2049">
                  <c:v>166.89999389648438</c:v>
                </c:pt>
                <c:pt idx="2050">
                  <c:v>167</c:v>
                </c:pt>
                <c:pt idx="2051">
                  <c:v>167.10000610351563</c:v>
                </c:pt>
                <c:pt idx="2052">
                  <c:v>167.20001220703125</c:v>
                </c:pt>
                <c:pt idx="2053">
                  <c:v>167.29998779296875</c:v>
                </c:pt>
                <c:pt idx="2054">
                  <c:v>167.39999389648438</c:v>
                </c:pt>
                <c:pt idx="2055">
                  <c:v>167.5</c:v>
                </c:pt>
                <c:pt idx="2056">
                  <c:v>167.60000610351563</c:v>
                </c:pt>
                <c:pt idx="2057">
                  <c:v>167.70001220703125</c:v>
                </c:pt>
                <c:pt idx="2058">
                  <c:v>167.79998779296875</c:v>
                </c:pt>
                <c:pt idx="2059">
                  <c:v>167.89999389648438</c:v>
                </c:pt>
                <c:pt idx="2060">
                  <c:v>168</c:v>
                </c:pt>
                <c:pt idx="2061">
                  <c:v>168.10000610351563</c:v>
                </c:pt>
                <c:pt idx="2062">
                  <c:v>168.20001220703125</c:v>
                </c:pt>
                <c:pt idx="2063">
                  <c:v>168.29998779296875</c:v>
                </c:pt>
                <c:pt idx="2064">
                  <c:v>168.39999389648438</c:v>
                </c:pt>
                <c:pt idx="2065">
                  <c:v>168.5</c:v>
                </c:pt>
                <c:pt idx="2066">
                  <c:v>168.60000610351563</c:v>
                </c:pt>
                <c:pt idx="2067">
                  <c:v>168.70001220703125</c:v>
                </c:pt>
                <c:pt idx="2068">
                  <c:v>168.79998779296875</c:v>
                </c:pt>
                <c:pt idx="2069">
                  <c:v>168.89999389648438</c:v>
                </c:pt>
                <c:pt idx="2070">
                  <c:v>169</c:v>
                </c:pt>
                <c:pt idx="2071">
                  <c:v>169.10000610351563</c:v>
                </c:pt>
                <c:pt idx="2072">
                  <c:v>169.20001220703125</c:v>
                </c:pt>
                <c:pt idx="2073">
                  <c:v>169.29998779296875</c:v>
                </c:pt>
                <c:pt idx="2074">
                  <c:v>169.39999389648438</c:v>
                </c:pt>
                <c:pt idx="2075">
                  <c:v>169.5</c:v>
                </c:pt>
                <c:pt idx="2076">
                  <c:v>169.60000610351563</c:v>
                </c:pt>
                <c:pt idx="2077">
                  <c:v>169.70001220703125</c:v>
                </c:pt>
                <c:pt idx="2078">
                  <c:v>169.79998779296875</c:v>
                </c:pt>
                <c:pt idx="2079">
                  <c:v>169.89999389648438</c:v>
                </c:pt>
                <c:pt idx="2080">
                  <c:v>170</c:v>
                </c:pt>
                <c:pt idx="2081">
                  <c:v>170.10000610351563</c:v>
                </c:pt>
                <c:pt idx="2082">
                  <c:v>170.20001220703125</c:v>
                </c:pt>
                <c:pt idx="2083">
                  <c:v>170.29998779296875</c:v>
                </c:pt>
                <c:pt idx="2084">
                  <c:v>170.39999389648438</c:v>
                </c:pt>
                <c:pt idx="2085">
                  <c:v>170.5</c:v>
                </c:pt>
                <c:pt idx="2086">
                  <c:v>170.60000610351563</c:v>
                </c:pt>
                <c:pt idx="2087">
                  <c:v>170.70001220703125</c:v>
                </c:pt>
                <c:pt idx="2088">
                  <c:v>170.79998779296875</c:v>
                </c:pt>
                <c:pt idx="2089">
                  <c:v>170.89999389648438</c:v>
                </c:pt>
                <c:pt idx="2090">
                  <c:v>171</c:v>
                </c:pt>
                <c:pt idx="2091">
                  <c:v>171.10000610351563</c:v>
                </c:pt>
                <c:pt idx="2092">
                  <c:v>171.20001220703125</c:v>
                </c:pt>
                <c:pt idx="2093">
                  <c:v>171.29998779296875</c:v>
                </c:pt>
                <c:pt idx="2094">
                  <c:v>171.39999389648438</c:v>
                </c:pt>
                <c:pt idx="2095">
                  <c:v>171.5</c:v>
                </c:pt>
                <c:pt idx="2096">
                  <c:v>171.60000610351563</c:v>
                </c:pt>
                <c:pt idx="2097">
                  <c:v>171.70001220703125</c:v>
                </c:pt>
                <c:pt idx="2098">
                  <c:v>171.79998779296875</c:v>
                </c:pt>
                <c:pt idx="2099">
                  <c:v>171.89999389648438</c:v>
                </c:pt>
                <c:pt idx="2100">
                  <c:v>172</c:v>
                </c:pt>
                <c:pt idx="2101">
                  <c:v>172.10000610351563</c:v>
                </c:pt>
                <c:pt idx="2102">
                  <c:v>172.20001220703125</c:v>
                </c:pt>
                <c:pt idx="2103">
                  <c:v>172.29998779296875</c:v>
                </c:pt>
                <c:pt idx="2104">
                  <c:v>172.39999389648438</c:v>
                </c:pt>
                <c:pt idx="2105">
                  <c:v>172.5</c:v>
                </c:pt>
                <c:pt idx="2106">
                  <c:v>172.60000610351563</c:v>
                </c:pt>
                <c:pt idx="2107">
                  <c:v>172.70001220703125</c:v>
                </c:pt>
                <c:pt idx="2108">
                  <c:v>172.79998779296875</c:v>
                </c:pt>
                <c:pt idx="2109">
                  <c:v>172.89999389648438</c:v>
                </c:pt>
                <c:pt idx="2110">
                  <c:v>173</c:v>
                </c:pt>
                <c:pt idx="2111">
                  <c:v>173.10000610351563</c:v>
                </c:pt>
                <c:pt idx="2112">
                  <c:v>173.20001220703125</c:v>
                </c:pt>
                <c:pt idx="2113">
                  <c:v>173.29998779296875</c:v>
                </c:pt>
                <c:pt idx="2114">
                  <c:v>173.39999389648438</c:v>
                </c:pt>
                <c:pt idx="2115">
                  <c:v>173.5</c:v>
                </c:pt>
                <c:pt idx="2116">
                  <c:v>173.60000610351563</c:v>
                </c:pt>
                <c:pt idx="2117">
                  <c:v>173.70001220703125</c:v>
                </c:pt>
                <c:pt idx="2118">
                  <c:v>173.79998779296875</c:v>
                </c:pt>
                <c:pt idx="2119">
                  <c:v>173.89999389648438</c:v>
                </c:pt>
                <c:pt idx="2120">
                  <c:v>174</c:v>
                </c:pt>
                <c:pt idx="2121">
                  <c:v>174.10000610351563</c:v>
                </c:pt>
                <c:pt idx="2122">
                  <c:v>174.20001220703125</c:v>
                </c:pt>
                <c:pt idx="2123">
                  <c:v>174.29998779296875</c:v>
                </c:pt>
                <c:pt idx="2124">
                  <c:v>174.39999389648438</c:v>
                </c:pt>
                <c:pt idx="2125">
                  <c:v>174.5</c:v>
                </c:pt>
                <c:pt idx="2126">
                  <c:v>174.60000610351563</c:v>
                </c:pt>
                <c:pt idx="2127">
                  <c:v>174.70001220703125</c:v>
                </c:pt>
                <c:pt idx="2128">
                  <c:v>174.79998779296875</c:v>
                </c:pt>
                <c:pt idx="2129">
                  <c:v>174.89999389648438</c:v>
                </c:pt>
                <c:pt idx="2130">
                  <c:v>175</c:v>
                </c:pt>
                <c:pt idx="2131">
                  <c:v>175.10000610351563</c:v>
                </c:pt>
                <c:pt idx="2132">
                  <c:v>175.20001220703125</c:v>
                </c:pt>
                <c:pt idx="2133">
                  <c:v>175.29998779296875</c:v>
                </c:pt>
                <c:pt idx="2134">
                  <c:v>175.39999389648438</c:v>
                </c:pt>
                <c:pt idx="2135">
                  <c:v>175.5</c:v>
                </c:pt>
                <c:pt idx="2136">
                  <c:v>175.60000610351563</c:v>
                </c:pt>
                <c:pt idx="2137">
                  <c:v>175.70001220703125</c:v>
                </c:pt>
                <c:pt idx="2138">
                  <c:v>175.79998779296875</c:v>
                </c:pt>
                <c:pt idx="2139">
                  <c:v>175.89999389648438</c:v>
                </c:pt>
                <c:pt idx="2140">
                  <c:v>176</c:v>
                </c:pt>
                <c:pt idx="2141">
                  <c:v>176.10000610351563</c:v>
                </c:pt>
                <c:pt idx="2142">
                  <c:v>176.20001220703125</c:v>
                </c:pt>
                <c:pt idx="2143">
                  <c:v>176.29998779296875</c:v>
                </c:pt>
                <c:pt idx="2144">
                  <c:v>176.39999389648438</c:v>
                </c:pt>
                <c:pt idx="2145">
                  <c:v>176.5</c:v>
                </c:pt>
                <c:pt idx="2146">
                  <c:v>176.60000610351563</c:v>
                </c:pt>
                <c:pt idx="2147">
                  <c:v>176.70001220703125</c:v>
                </c:pt>
                <c:pt idx="2148">
                  <c:v>176.79998779296875</c:v>
                </c:pt>
                <c:pt idx="2149">
                  <c:v>176.89999389648438</c:v>
                </c:pt>
                <c:pt idx="2150">
                  <c:v>177</c:v>
                </c:pt>
                <c:pt idx="2151">
                  <c:v>177.10000610351563</c:v>
                </c:pt>
                <c:pt idx="2152">
                  <c:v>177.20001220703125</c:v>
                </c:pt>
                <c:pt idx="2153">
                  <c:v>177.29998779296875</c:v>
                </c:pt>
                <c:pt idx="2154">
                  <c:v>177.39999389648438</c:v>
                </c:pt>
                <c:pt idx="2155">
                  <c:v>177.5</c:v>
                </c:pt>
                <c:pt idx="2156">
                  <c:v>177.60000610351563</c:v>
                </c:pt>
                <c:pt idx="2157">
                  <c:v>177.70001220703125</c:v>
                </c:pt>
                <c:pt idx="2158">
                  <c:v>177.79998779296875</c:v>
                </c:pt>
                <c:pt idx="2159">
                  <c:v>177.89999389648438</c:v>
                </c:pt>
                <c:pt idx="2160">
                  <c:v>178</c:v>
                </c:pt>
                <c:pt idx="2161">
                  <c:v>178.10000610351563</c:v>
                </c:pt>
                <c:pt idx="2162">
                  <c:v>178.20001220703125</c:v>
                </c:pt>
                <c:pt idx="2163">
                  <c:v>178.29998779296875</c:v>
                </c:pt>
                <c:pt idx="2164">
                  <c:v>178.39999389648438</c:v>
                </c:pt>
                <c:pt idx="2165">
                  <c:v>178.5</c:v>
                </c:pt>
                <c:pt idx="2166">
                  <c:v>178.60000610351563</c:v>
                </c:pt>
                <c:pt idx="2167">
                  <c:v>178.70001220703125</c:v>
                </c:pt>
                <c:pt idx="2168">
                  <c:v>178.79998779296875</c:v>
                </c:pt>
                <c:pt idx="2169">
                  <c:v>178.89999389648438</c:v>
                </c:pt>
                <c:pt idx="2170">
                  <c:v>179</c:v>
                </c:pt>
                <c:pt idx="2171">
                  <c:v>179.10000610351563</c:v>
                </c:pt>
                <c:pt idx="2172">
                  <c:v>179.20001220703125</c:v>
                </c:pt>
                <c:pt idx="2173">
                  <c:v>179.29998779296875</c:v>
                </c:pt>
                <c:pt idx="2174">
                  <c:v>179.39999389648438</c:v>
                </c:pt>
                <c:pt idx="2175">
                  <c:v>179.5</c:v>
                </c:pt>
                <c:pt idx="2176">
                  <c:v>179.60000610351563</c:v>
                </c:pt>
                <c:pt idx="2177">
                  <c:v>179.70001220703125</c:v>
                </c:pt>
                <c:pt idx="2178">
                  <c:v>179.79998779296875</c:v>
                </c:pt>
                <c:pt idx="2179">
                  <c:v>179.89999389648438</c:v>
                </c:pt>
                <c:pt idx="2180">
                  <c:v>180</c:v>
                </c:pt>
                <c:pt idx="2181">
                  <c:v>180.10000610351563</c:v>
                </c:pt>
                <c:pt idx="2182">
                  <c:v>180.20001220703125</c:v>
                </c:pt>
                <c:pt idx="2183">
                  <c:v>180.29998779296875</c:v>
                </c:pt>
                <c:pt idx="2184">
                  <c:v>180.39999389648438</c:v>
                </c:pt>
                <c:pt idx="2185">
                  <c:v>180.5</c:v>
                </c:pt>
                <c:pt idx="2186">
                  <c:v>180.60000610351563</c:v>
                </c:pt>
                <c:pt idx="2187">
                  <c:v>180.70001220703125</c:v>
                </c:pt>
                <c:pt idx="2188">
                  <c:v>180.79998779296875</c:v>
                </c:pt>
                <c:pt idx="2189">
                  <c:v>180.89999389648438</c:v>
                </c:pt>
                <c:pt idx="2190">
                  <c:v>181</c:v>
                </c:pt>
                <c:pt idx="2191">
                  <c:v>181.10000610351563</c:v>
                </c:pt>
                <c:pt idx="2192">
                  <c:v>181.20001220703125</c:v>
                </c:pt>
                <c:pt idx="2193">
                  <c:v>181.29998779296875</c:v>
                </c:pt>
                <c:pt idx="2194">
                  <c:v>181.39999389648438</c:v>
                </c:pt>
                <c:pt idx="2195">
                  <c:v>181.5</c:v>
                </c:pt>
                <c:pt idx="2196">
                  <c:v>181.60000610351563</c:v>
                </c:pt>
                <c:pt idx="2197">
                  <c:v>181.70001220703125</c:v>
                </c:pt>
                <c:pt idx="2198">
                  <c:v>181.79998779296875</c:v>
                </c:pt>
                <c:pt idx="2199">
                  <c:v>181.89999389648438</c:v>
                </c:pt>
                <c:pt idx="2200">
                  <c:v>182</c:v>
                </c:pt>
                <c:pt idx="2201">
                  <c:v>182.10000610351563</c:v>
                </c:pt>
                <c:pt idx="2202">
                  <c:v>182.20001220703125</c:v>
                </c:pt>
                <c:pt idx="2203">
                  <c:v>182.29998779296875</c:v>
                </c:pt>
                <c:pt idx="2204">
                  <c:v>182.39999389648438</c:v>
                </c:pt>
                <c:pt idx="2205">
                  <c:v>182.5</c:v>
                </c:pt>
                <c:pt idx="2206">
                  <c:v>182.60000610351563</c:v>
                </c:pt>
                <c:pt idx="2207">
                  <c:v>182.70001220703125</c:v>
                </c:pt>
                <c:pt idx="2208">
                  <c:v>182.79998779296875</c:v>
                </c:pt>
                <c:pt idx="2209">
                  <c:v>182.89999389648438</c:v>
                </c:pt>
                <c:pt idx="2210">
                  <c:v>183</c:v>
                </c:pt>
                <c:pt idx="2211">
                  <c:v>183.10000610351563</c:v>
                </c:pt>
                <c:pt idx="2212">
                  <c:v>183.20001220703125</c:v>
                </c:pt>
                <c:pt idx="2213">
                  <c:v>183.29998779296875</c:v>
                </c:pt>
                <c:pt idx="2214">
                  <c:v>183.39999389648438</c:v>
                </c:pt>
                <c:pt idx="2215">
                  <c:v>183.5</c:v>
                </c:pt>
                <c:pt idx="2216">
                  <c:v>183.60000610351563</c:v>
                </c:pt>
                <c:pt idx="2217">
                  <c:v>183.70001220703125</c:v>
                </c:pt>
                <c:pt idx="2218">
                  <c:v>183.79998779296875</c:v>
                </c:pt>
                <c:pt idx="2219">
                  <c:v>183.89999389648438</c:v>
                </c:pt>
                <c:pt idx="2220">
                  <c:v>184</c:v>
                </c:pt>
                <c:pt idx="2221">
                  <c:v>184.10000610351563</c:v>
                </c:pt>
                <c:pt idx="2222">
                  <c:v>184.20001220703125</c:v>
                </c:pt>
                <c:pt idx="2223">
                  <c:v>184.29998779296875</c:v>
                </c:pt>
                <c:pt idx="2224">
                  <c:v>184.39999389648438</c:v>
                </c:pt>
                <c:pt idx="2225">
                  <c:v>184.5</c:v>
                </c:pt>
                <c:pt idx="2226">
                  <c:v>184.60000610351563</c:v>
                </c:pt>
                <c:pt idx="2227">
                  <c:v>184.70001220703125</c:v>
                </c:pt>
                <c:pt idx="2228">
                  <c:v>184.79998779296875</c:v>
                </c:pt>
                <c:pt idx="2229">
                  <c:v>184.89999389648438</c:v>
                </c:pt>
                <c:pt idx="2230">
                  <c:v>185</c:v>
                </c:pt>
                <c:pt idx="2231">
                  <c:v>185.10000610351563</c:v>
                </c:pt>
                <c:pt idx="2232">
                  <c:v>185.20001220703125</c:v>
                </c:pt>
                <c:pt idx="2233">
                  <c:v>185.29998779296875</c:v>
                </c:pt>
                <c:pt idx="2234">
                  <c:v>185.39999389648438</c:v>
                </c:pt>
                <c:pt idx="2235">
                  <c:v>185.5</c:v>
                </c:pt>
                <c:pt idx="2236">
                  <c:v>185.60000610351563</c:v>
                </c:pt>
                <c:pt idx="2237">
                  <c:v>185.70001220703125</c:v>
                </c:pt>
                <c:pt idx="2238">
                  <c:v>185.79998779296875</c:v>
                </c:pt>
                <c:pt idx="2239">
                  <c:v>185.89999389648438</c:v>
                </c:pt>
                <c:pt idx="2240">
                  <c:v>186</c:v>
                </c:pt>
                <c:pt idx="2241">
                  <c:v>186.10000610351563</c:v>
                </c:pt>
                <c:pt idx="2242">
                  <c:v>186.20001220703125</c:v>
                </c:pt>
                <c:pt idx="2243">
                  <c:v>186.29998779296875</c:v>
                </c:pt>
                <c:pt idx="2244">
                  <c:v>186.39999389648438</c:v>
                </c:pt>
                <c:pt idx="2245">
                  <c:v>186.5</c:v>
                </c:pt>
                <c:pt idx="2246">
                  <c:v>186.60000610351563</c:v>
                </c:pt>
                <c:pt idx="2247">
                  <c:v>186.70001220703125</c:v>
                </c:pt>
                <c:pt idx="2248">
                  <c:v>186.79998779296875</c:v>
                </c:pt>
                <c:pt idx="2249">
                  <c:v>186.89999389648438</c:v>
                </c:pt>
                <c:pt idx="2250">
                  <c:v>187</c:v>
                </c:pt>
                <c:pt idx="2251">
                  <c:v>187.10000610351563</c:v>
                </c:pt>
                <c:pt idx="2252">
                  <c:v>187.20001220703125</c:v>
                </c:pt>
                <c:pt idx="2253">
                  <c:v>187.29998779296875</c:v>
                </c:pt>
                <c:pt idx="2254">
                  <c:v>187.39999389648438</c:v>
                </c:pt>
                <c:pt idx="2255">
                  <c:v>187.5</c:v>
                </c:pt>
                <c:pt idx="2256">
                  <c:v>187.60000610351563</c:v>
                </c:pt>
                <c:pt idx="2257">
                  <c:v>187.70001220703125</c:v>
                </c:pt>
                <c:pt idx="2258">
                  <c:v>187.79998779296875</c:v>
                </c:pt>
                <c:pt idx="2259">
                  <c:v>187.89999389648438</c:v>
                </c:pt>
                <c:pt idx="2260">
                  <c:v>188</c:v>
                </c:pt>
                <c:pt idx="2261">
                  <c:v>188.10000610351563</c:v>
                </c:pt>
                <c:pt idx="2262">
                  <c:v>188.20001220703125</c:v>
                </c:pt>
                <c:pt idx="2263">
                  <c:v>188.29998779296875</c:v>
                </c:pt>
                <c:pt idx="2264">
                  <c:v>188.39999389648438</c:v>
                </c:pt>
                <c:pt idx="2265">
                  <c:v>188.5</c:v>
                </c:pt>
                <c:pt idx="2266">
                  <c:v>188.60000610351563</c:v>
                </c:pt>
                <c:pt idx="2267">
                  <c:v>188.70001220703125</c:v>
                </c:pt>
                <c:pt idx="2268">
                  <c:v>188.79998779296875</c:v>
                </c:pt>
                <c:pt idx="2269">
                  <c:v>188.89999389648438</c:v>
                </c:pt>
                <c:pt idx="2270">
                  <c:v>189</c:v>
                </c:pt>
                <c:pt idx="2271">
                  <c:v>189.10000610351563</c:v>
                </c:pt>
                <c:pt idx="2272">
                  <c:v>189.20001220703125</c:v>
                </c:pt>
                <c:pt idx="2273">
                  <c:v>189.29998779296875</c:v>
                </c:pt>
                <c:pt idx="2274">
                  <c:v>189.39999389648438</c:v>
                </c:pt>
                <c:pt idx="2275">
                  <c:v>189.5</c:v>
                </c:pt>
                <c:pt idx="2276">
                  <c:v>189.60000610351563</c:v>
                </c:pt>
                <c:pt idx="2277">
                  <c:v>189.70001220703125</c:v>
                </c:pt>
                <c:pt idx="2278">
                  <c:v>189.79998779296875</c:v>
                </c:pt>
                <c:pt idx="2279">
                  <c:v>189.89999389648438</c:v>
                </c:pt>
                <c:pt idx="2280">
                  <c:v>190</c:v>
                </c:pt>
              </c:numCache>
            </c:numRef>
          </c:xVal>
          <c:yVal>
            <c:numRef>
              <c:f>sheet1!$J$1:$J$2281</c:f>
              <c:numCache>
                <c:formatCode>General</c:formatCode>
                <c:ptCount val="2281"/>
                <c:pt idx="0">
                  <c:v>-0.14619999647402437</c:v>
                </c:pt>
                <c:pt idx="1">
                  <c:v>-0.16690042202390032</c:v>
                </c:pt>
                <c:pt idx="2">
                  <c:v>-0.15850042569218203</c:v>
                </c:pt>
                <c:pt idx="3">
                  <c:v>-0.14380003786209272</c:v>
                </c:pt>
                <c:pt idx="4">
                  <c:v>-0.11610010321601294</c:v>
                </c:pt>
                <c:pt idx="5">
                  <c:v>-0.11619999991671648</c:v>
                </c:pt>
                <c:pt idx="6">
                  <c:v>-0.10249993861361872</c:v>
                </c:pt>
                <c:pt idx="7">
                  <c:v>-0.10249981839297106</c:v>
                </c:pt>
                <c:pt idx="8">
                  <c:v>-9.1999737145670224E-2</c:v>
                </c:pt>
                <c:pt idx="9">
                  <c:v>-8.3900030127551872E-2</c:v>
                </c:pt>
                <c:pt idx="10">
                  <c:v>-8.239999896613881E-2</c:v>
                </c:pt>
                <c:pt idx="11">
                  <c:v>-8.4300170310598332E-2</c:v>
                </c:pt>
                <c:pt idx="12">
                  <c:v>-9.3300041589827742E-2</c:v>
                </c:pt>
                <c:pt idx="13">
                  <c:v>-9.320014962577261E-2</c:v>
                </c:pt>
                <c:pt idx="14">
                  <c:v>-9.9899895263661165E-2</c:v>
                </c:pt>
                <c:pt idx="15">
                  <c:v>-0.10949999857257353</c:v>
                </c:pt>
                <c:pt idx="16">
                  <c:v>-0.11579988544690423</c:v>
                </c:pt>
                <c:pt idx="17">
                  <c:v>-0.11889984956360422</c:v>
                </c:pt>
                <c:pt idx="18">
                  <c:v>-0.12039989530603634</c:v>
                </c:pt>
                <c:pt idx="19">
                  <c:v>-0.12419974902149988</c:v>
                </c:pt>
                <c:pt idx="20">
                  <c:v>-0.1243000023678178</c:v>
                </c:pt>
                <c:pt idx="21">
                  <c:v>-0.12099991197464988</c:v>
                </c:pt>
                <c:pt idx="22">
                  <c:v>-0.1237996644267696</c:v>
                </c:pt>
                <c:pt idx="23">
                  <c:v>-0.12069992694159737</c:v>
                </c:pt>
                <c:pt idx="24">
                  <c:v>-0.12270004378660815</c:v>
                </c:pt>
                <c:pt idx="25">
                  <c:v>-0.13260000280570239</c:v>
                </c:pt>
                <c:pt idx="26">
                  <c:v>-0.1194996638878365</c:v>
                </c:pt>
                <c:pt idx="27">
                  <c:v>-0.10270007947838167</c:v>
                </c:pt>
                <c:pt idx="28">
                  <c:v>-9.6000277240818832E-2</c:v>
                </c:pt>
                <c:pt idx="29">
                  <c:v>-9.9800080446584616E-2</c:v>
                </c:pt>
                <c:pt idx="30">
                  <c:v>-0.10369999678368913</c:v>
                </c:pt>
                <c:pt idx="31">
                  <c:v>-0.11789986640360439</c:v>
                </c:pt>
                <c:pt idx="32">
                  <c:v>-0.12399991891288664</c:v>
                </c:pt>
                <c:pt idx="33">
                  <c:v>-0.13269991317065433</c:v>
                </c:pt>
                <c:pt idx="34">
                  <c:v>-0.13320003069384256</c:v>
                </c:pt>
                <c:pt idx="35">
                  <c:v>-0.13600000122823985</c:v>
                </c:pt>
                <c:pt idx="36">
                  <c:v>-0.13769990438595414</c:v>
                </c:pt>
                <c:pt idx="37">
                  <c:v>-0.13739992742193863</c:v>
                </c:pt>
                <c:pt idx="38">
                  <c:v>-0.1396999027201673</c:v>
                </c:pt>
                <c:pt idx="39">
                  <c:v>-0.14010006156604504</c:v>
                </c:pt>
                <c:pt idx="40">
                  <c:v>-0.14630000093166018</c:v>
                </c:pt>
                <c:pt idx="41">
                  <c:v>-0.15110003005247563</c:v>
                </c:pt>
                <c:pt idx="42">
                  <c:v>-0.15610012555407593</c:v>
                </c:pt>
                <c:pt idx="43">
                  <c:v>-0.16159998024522793</c:v>
                </c:pt>
                <c:pt idx="44">
                  <c:v>-0.16610003883397439</c:v>
                </c:pt>
                <c:pt idx="45">
                  <c:v>-0.16800000361399725</c:v>
                </c:pt>
                <c:pt idx="46">
                  <c:v>-0.17010010893864091</c:v>
                </c:pt>
                <c:pt idx="47">
                  <c:v>-0.17720011162600713</c:v>
                </c:pt>
                <c:pt idx="48">
                  <c:v>-0.18440007131721359</c:v>
                </c:pt>
                <c:pt idx="49">
                  <c:v>-0.19100002897175727</c:v>
                </c:pt>
                <c:pt idx="50">
                  <c:v>-0.19540000356937526</c:v>
                </c:pt>
                <c:pt idx="51">
                  <c:v>-0.2013000181177631</c:v>
                </c:pt>
                <c:pt idx="52">
                  <c:v>-0.20729992972337641</c:v>
                </c:pt>
                <c:pt idx="53">
                  <c:v>-0.20990006316424115</c:v>
                </c:pt>
                <c:pt idx="54">
                  <c:v>-0.21329997104476206</c:v>
                </c:pt>
                <c:pt idx="55">
                  <c:v>-0.21309999645018252</c:v>
                </c:pt>
                <c:pt idx="56">
                  <c:v>-0.21669999442383414</c:v>
                </c:pt>
                <c:pt idx="57">
                  <c:v>-0.22090002252662089</c:v>
                </c:pt>
                <c:pt idx="58">
                  <c:v>-0.22209986877714982</c:v>
                </c:pt>
                <c:pt idx="59">
                  <c:v>-0.22029984677647008</c:v>
                </c:pt>
                <c:pt idx="60">
                  <c:v>-0.21469992808124516</c:v>
                </c:pt>
                <c:pt idx="61">
                  <c:v>-0.20989982988976408</c:v>
                </c:pt>
                <c:pt idx="62">
                  <c:v>-0.2063999995807535</c:v>
                </c:pt>
                <c:pt idx="63">
                  <c:v>-0.20879998130112654</c:v>
                </c:pt>
                <c:pt idx="64">
                  <c:v>-0.20730002566415351</c:v>
                </c:pt>
                <c:pt idx="65">
                  <c:v>-0.20710008052992634</c:v>
                </c:pt>
                <c:pt idx="66">
                  <c:v>-0.20800001345924102</c:v>
                </c:pt>
                <c:pt idx="67">
                  <c:v>-0.20730002023628913</c:v>
                </c:pt>
                <c:pt idx="68">
                  <c:v>-0.20690000329341274</c:v>
                </c:pt>
                <c:pt idx="69">
                  <c:v>-0.20780022680264665</c:v>
                </c:pt>
                <c:pt idx="70">
                  <c:v>-0.2152000733622117</c:v>
                </c:pt>
                <c:pt idx="71">
                  <c:v>-0.21870000290800817</c:v>
                </c:pt>
                <c:pt idx="72">
                  <c:v>-0.22050002526520984</c:v>
                </c:pt>
                <c:pt idx="73">
                  <c:v>-0.22140007876441814</c:v>
                </c:pt>
                <c:pt idx="74">
                  <c:v>-0.22490000660036458</c:v>
                </c:pt>
                <c:pt idx="75">
                  <c:v>-0.22290016645274591</c:v>
                </c:pt>
                <c:pt idx="76">
                  <c:v>-0.22580000082234619</c:v>
                </c:pt>
                <c:pt idx="77">
                  <c:v>-0.22389992631360656</c:v>
                </c:pt>
                <c:pt idx="78">
                  <c:v>-0.22119991583895171</c:v>
                </c:pt>
                <c:pt idx="79">
                  <c:v>-0.21820001272135414</c:v>
                </c:pt>
                <c:pt idx="80">
                  <c:v>-0.21430001780390739</c:v>
                </c:pt>
                <c:pt idx="81">
                  <c:v>-0.21429994261416141</c:v>
                </c:pt>
                <c:pt idx="82">
                  <c:v>-0.21489999917685054</c:v>
                </c:pt>
                <c:pt idx="83">
                  <c:v>-0.21490001068741549</c:v>
                </c:pt>
                <c:pt idx="84">
                  <c:v>-0.21460001001833007</c:v>
                </c:pt>
                <c:pt idx="85">
                  <c:v>-0.21370003744232235</c:v>
                </c:pt>
                <c:pt idx="86">
                  <c:v>-0.21149997071916005</c:v>
                </c:pt>
                <c:pt idx="87">
                  <c:v>-0.2098999812224065</c:v>
                </c:pt>
                <c:pt idx="88">
                  <c:v>-0.20669995853677392</c:v>
                </c:pt>
                <c:pt idx="89">
                  <c:v>-0.20290010349708609</c:v>
                </c:pt>
                <c:pt idx="90">
                  <c:v>-0.2013001508967136</c:v>
                </c:pt>
                <c:pt idx="91">
                  <c:v>-0.20250004555418855</c:v>
                </c:pt>
                <c:pt idx="92">
                  <c:v>-0.19950003606209066</c:v>
                </c:pt>
                <c:pt idx="93">
                  <c:v>-0.2022000028664479</c:v>
                </c:pt>
                <c:pt idx="94">
                  <c:v>-0.2009000973412185</c:v>
                </c:pt>
                <c:pt idx="95">
                  <c:v>-0.20370004449796397</c:v>
                </c:pt>
                <c:pt idx="96">
                  <c:v>-0.2034000946150627</c:v>
                </c:pt>
                <c:pt idx="97">
                  <c:v>-0.20680004583846312</c:v>
                </c:pt>
                <c:pt idx="98">
                  <c:v>-0.20710002109990455</c:v>
                </c:pt>
                <c:pt idx="99">
                  <c:v>-0.20700013826717623</c:v>
                </c:pt>
                <c:pt idx="100">
                  <c:v>-0.20940008169418434</c:v>
                </c:pt>
                <c:pt idx="101">
                  <c:v>-0.21130014873779146</c:v>
                </c:pt>
                <c:pt idx="102">
                  <c:v>-0.21269996143382741</c:v>
                </c:pt>
                <c:pt idx="103">
                  <c:v>-0.20989994824049063</c:v>
                </c:pt>
                <c:pt idx="104">
                  <c:v>-0.20669999025267316</c:v>
                </c:pt>
                <c:pt idx="105">
                  <c:v>-0.20480001497344347</c:v>
                </c:pt>
                <c:pt idx="106">
                  <c:v>-0.20250002919783583</c:v>
                </c:pt>
                <c:pt idx="107">
                  <c:v>-0.2017999533272814</c:v>
                </c:pt>
                <c:pt idx="108">
                  <c:v>-0.19720002615213161</c:v>
                </c:pt>
                <c:pt idx="109">
                  <c:v>-0.19679997365892632</c:v>
                </c:pt>
                <c:pt idx="110">
                  <c:v>-0.19309995435469318</c:v>
                </c:pt>
                <c:pt idx="111">
                  <c:v>-0.18840004003868671</c:v>
                </c:pt>
                <c:pt idx="112">
                  <c:v>-0.18760001971531892</c:v>
                </c:pt>
                <c:pt idx="113">
                  <c:v>-0.18730001767835347</c:v>
                </c:pt>
                <c:pt idx="114">
                  <c:v>-0.18639992285170592</c:v>
                </c:pt>
                <c:pt idx="115">
                  <c:v>-0.18469998415821465</c:v>
                </c:pt>
                <c:pt idx="116">
                  <c:v>-0.18589996248920215</c:v>
                </c:pt>
                <c:pt idx="117">
                  <c:v>-0.1843999977063504</c:v>
                </c:pt>
                <c:pt idx="118">
                  <c:v>-0.18479998280963628</c:v>
                </c:pt>
                <c:pt idx="119">
                  <c:v>-0.18389993777236668</c:v>
                </c:pt>
                <c:pt idx="120">
                  <c:v>-0.18189990154496627</c:v>
                </c:pt>
                <c:pt idx="121">
                  <c:v>-0.17560002145182807</c:v>
                </c:pt>
                <c:pt idx="122">
                  <c:v>-0.17590001670760103</c:v>
                </c:pt>
                <c:pt idx="123">
                  <c:v>-0.17779996318859048</c:v>
                </c:pt>
                <c:pt idx="124">
                  <c:v>-0.1733000410895329</c:v>
                </c:pt>
                <c:pt idx="125">
                  <c:v>-0.17419989410700509</c:v>
                </c:pt>
                <c:pt idx="126">
                  <c:v>-0.1736999361164635</c:v>
                </c:pt>
                <c:pt idx="127">
                  <c:v>-0.17539993714308366</c:v>
                </c:pt>
                <c:pt idx="128">
                  <c:v>-0.17400000218185596</c:v>
                </c:pt>
                <c:pt idx="129">
                  <c:v>-0.17520002622768516</c:v>
                </c:pt>
                <c:pt idx="130">
                  <c:v>-0.17369990972656524</c:v>
                </c:pt>
                <c:pt idx="131">
                  <c:v>-0.16839992870518472</c:v>
                </c:pt>
                <c:pt idx="132">
                  <c:v>-0.16510001575079514</c:v>
                </c:pt>
                <c:pt idx="133">
                  <c:v>-0.16599997544835787</c:v>
                </c:pt>
                <c:pt idx="134">
                  <c:v>-0.16539997003565077</c:v>
                </c:pt>
                <c:pt idx="135">
                  <c:v>-0.16600003100029426</c:v>
                </c:pt>
                <c:pt idx="136">
                  <c:v>-0.16870008179103024</c:v>
                </c:pt>
                <c:pt idx="137">
                  <c:v>-0.1718000221735565</c:v>
                </c:pt>
                <c:pt idx="138">
                  <c:v>-0.17660001437616302</c:v>
                </c:pt>
                <c:pt idx="139">
                  <c:v>-0.17650002046866575</c:v>
                </c:pt>
                <c:pt idx="140">
                  <c:v>-0.17280002147890627</c:v>
                </c:pt>
                <c:pt idx="141">
                  <c:v>-0.17409984537516721</c:v>
                </c:pt>
                <c:pt idx="142">
                  <c:v>-0.16970001607842278</c:v>
                </c:pt>
                <c:pt idx="143">
                  <c:v>-0.16789993277052417</c:v>
                </c:pt>
                <c:pt idx="144">
                  <c:v>-0.16340003912773682</c:v>
                </c:pt>
                <c:pt idx="145">
                  <c:v>-0.1632999832436326</c:v>
                </c:pt>
                <c:pt idx="146">
                  <c:v>-0.16239996732474538</c:v>
                </c:pt>
                <c:pt idx="147">
                  <c:v>-0.16209995953977341</c:v>
                </c:pt>
                <c:pt idx="148">
                  <c:v>-0.16190001915674657</c:v>
                </c:pt>
                <c:pt idx="149">
                  <c:v>-0.16569997986516682</c:v>
                </c:pt>
                <c:pt idx="150">
                  <c:v>-0.16689989520091331</c:v>
                </c:pt>
                <c:pt idx="151">
                  <c:v>-0.16989989420108031</c:v>
                </c:pt>
                <c:pt idx="152">
                  <c:v>-0.168599816999631</c:v>
                </c:pt>
                <c:pt idx="153">
                  <c:v>-0.15799994337430689</c:v>
                </c:pt>
                <c:pt idx="154">
                  <c:v>-0.15569983874593163</c:v>
                </c:pt>
                <c:pt idx="155">
                  <c:v>-0.1514998719576397</c:v>
                </c:pt>
                <c:pt idx="156">
                  <c:v>-0.14869972499582218</c:v>
                </c:pt>
                <c:pt idx="157">
                  <c:v>-0.14210007081419462</c:v>
                </c:pt>
                <c:pt idx="158">
                  <c:v>-0.14810000915895216</c:v>
                </c:pt>
                <c:pt idx="159">
                  <c:v>-0.15360002101078862</c:v>
                </c:pt>
                <c:pt idx="160">
                  <c:v>-0.15790046160691418</c:v>
                </c:pt>
                <c:pt idx="161">
                  <c:v>-0.17639996607613284</c:v>
                </c:pt>
                <c:pt idx="162">
                  <c:v>-0.17659992272820091</c:v>
                </c:pt>
                <c:pt idx="163">
                  <c:v>-0.18980001893214649</c:v>
                </c:pt>
                <c:pt idx="164">
                  <c:v>-0.20209999690996483</c:v>
                </c:pt>
                <c:pt idx="165">
                  <c:v>-0.19799988516024314</c:v>
                </c:pt>
                <c:pt idx="166">
                  <c:v>-0.19900013070582645</c:v>
                </c:pt>
                <c:pt idx="167">
                  <c:v>-0.1793000988473068</c:v>
                </c:pt>
                <c:pt idx="168">
                  <c:v>-0.1613004029422882</c:v>
                </c:pt>
                <c:pt idx="169">
                  <c:v>-0.18480007635662332</c:v>
                </c:pt>
                <c:pt idx="170">
                  <c:v>-0.18570055724558188</c:v>
                </c:pt>
                <c:pt idx="171">
                  <c:v>-0.20450065537443152</c:v>
                </c:pt>
                <c:pt idx="172">
                  <c:v>-0.22020027428516187</c:v>
                </c:pt>
                <c:pt idx="173">
                  <c:v>-0.22730036734719761</c:v>
                </c:pt>
                <c:pt idx="174">
                  <c:v>-0.23430085796280764</c:v>
                </c:pt>
                <c:pt idx="175">
                  <c:v>-0.22060011437861249</c:v>
                </c:pt>
                <c:pt idx="176">
                  <c:v>-0.19339983209647471</c:v>
                </c:pt>
                <c:pt idx="177">
                  <c:v>-0.14549988567159744</c:v>
                </c:pt>
                <c:pt idx="178">
                  <c:v>-0.10509975384047721</c:v>
                </c:pt>
                <c:pt idx="179">
                  <c:v>-5.9699459103285335E-2</c:v>
                </c:pt>
                <c:pt idx="180">
                  <c:v>-3.8999593118205667E-2</c:v>
                </c:pt>
                <c:pt idx="181">
                  <c:v>-2.7899803149921354E-2</c:v>
                </c:pt>
                <c:pt idx="182">
                  <c:v>-4.3999562389217317E-2</c:v>
                </c:pt>
                <c:pt idx="183">
                  <c:v>-5.0599834117747378E-2</c:v>
                </c:pt>
                <c:pt idx="184">
                  <c:v>-6.3098988190176897E-2</c:v>
                </c:pt>
                <c:pt idx="185">
                  <c:v>-5.5999128198891412E-2</c:v>
                </c:pt>
                <c:pt idx="186">
                  <c:v>-5.3699202493589837E-2</c:v>
                </c:pt>
                <c:pt idx="187">
                  <c:v>-5.4099517561553512E-2</c:v>
                </c:pt>
                <c:pt idx="188">
                  <c:v>-6.9999446910514962E-2</c:v>
                </c:pt>
                <c:pt idx="189">
                  <c:v>-0.14169912500074133</c:v>
                </c:pt>
                <c:pt idx="190">
                  <c:v>-0.22439927211235045</c:v>
                </c:pt>
                <c:pt idx="191">
                  <c:v>-0.28079851496295305</c:v>
                </c:pt>
                <c:pt idx="192">
                  <c:v>-0.2844994326151209</c:v>
                </c:pt>
                <c:pt idx="193">
                  <c:v>-0.26789994449791266</c:v>
                </c:pt>
                <c:pt idx="194">
                  <c:v>-0.22830070515192347</c:v>
                </c:pt>
                <c:pt idx="195">
                  <c:v>-0.18370098681771196</c:v>
                </c:pt>
                <c:pt idx="196">
                  <c:v>-0.17420021486032056</c:v>
                </c:pt>
                <c:pt idx="197">
                  <c:v>-0.16199961100210203</c:v>
                </c:pt>
                <c:pt idx="198">
                  <c:v>-0.16319953084166627</c:v>
                </c:pt>
                <c:pt idx="199">
                  <c:v>-0.16909920382749988</c:v>
                </c:pt>
                <c:pt idx="200">
                  <c:v>-0.17719916634814581</c:v>
                </c:pt>
                <c:pt idx="201">
                  <c:v>-0.15799953899113461</c:v>
                </c:pt>
                <c:pt idx="202">
                  <c:v>-0.1566999915157794</c:v>
                </c:pt>
                <c:pt idx="203">
                  <c:v>-0.16490025939856423</c:v>
                </c:pt>
                <c:pt idx="204">
                  <c:v>-0.17810017161536962</c:v>
                </c:pt>
                <c:pt idx="205">
                  <c:v>-0.18539987187250517</c:v>
                </c:pt>
                <c:pt idx="206">
                  <c:v>-0.19009972491039662</c:v>
                </c:pt>
                <c:pt idx="207">
                  <c:v>-0.18679971546953311</c:v>
                </c:pt>
                <c:pt idx="208">
                  <c:v>-0.18449950490321498</c:v>
                </c:pt>
                <c:pt idx="209">
                  <c:v>-0.17779900517052738</c:v>
                </c:pt>
                <c:pt idx="210">
                  <c:v>-0.1707990385039011</c:v>
                </c:pt>
                <c:pt idx="211">
                  <c:v>-0.17319859194685705</c:v>
                </c:pt>
                <c:pt idx="212">
                  <c:v>-0.15979931654874235</c:v>
                </c:pt>
                <c:pt idx="213">
                  <c:v>-0.13809941902582068</c:v>
                </c:pt>
                <c:pt idx="214">
                  <c:v>-0.11999898367503192</c:v>
                </c:pt>
                <c:pt idx="215">
                  <c:v>-0.10659975528687937</c:v>
                </c:pt>
                <c:pt idx="216">
                  <c:v>-9.4200100422312971E-2</c:v>
                </c:pt>
                <c:pt idx="217">
                  <c:v>-9.8600260258535855E-2</c:v>
                </c:pt>
                <c:pt idx="218">
                  <c:v>-0.11030050706904149</c:v>
                </c:pt>
                <c:pt idx="219">
                  <c:v>-0.131200496769452</c:v>
                </c:pt>
                <c:pt idx="220">
                  <c:v>-0.15049990234547295</c:v>
                </c:pt>
                <c:pt idx="221">
                  <c:v>-0.15409937810909469</c:v>
                </c:pt>
                <c:pt idx="222">
                  <c:v>-0.14699977273994591</c:v>
                </c:pt>
                <c:pt idx="223">
                  <c:v>-0.14499966917355778</c:v>
                </c:pt>
                <c:pt idx="224">
                  <c:v>-0.13339930181973614</c:v>
                </c:pt>
                <c:pt idx="225">
                  <c:v>-0.11989994096802548</c:v>
                </c:pt>
                <c:pt idx="226">
                  <c:v>-0.13739930124575039</c:v>
                </c:pt>
                <c:pt idx="227">
                  <c:v>-0.14409989738487639</c:v>
                </c:pt>
                <c:pt idx="228">
                  <c:v>-0.16199963054532418</c:v>
                </c:pt>
                <c:pt idx="229">
                  <c:v>-0.16129956359509379</c:v>
                </c:pt>
                <c:pt idx="230">
                  <c:v>-0.16909985762322322</c:v>
                </c:pt>
                <c:pt idx="231">
                  <c:v>-0.17580000495945569</c:v>
                </c:pt>
                <c:pt idx="232">
                  <c:v>-0.17850025014922721</c:v>
                </c:pt>
                <c:pt idx="233">
                  <c:v>-0.18920036420604447</c:v>
                </c:pt>
                <c:pt idx="234">
                  <c:v>-0.20520085516182007</c:v>
                </c:pt>
                <c:pt idx="235">
                  <c:v>-0.21510065488837427</c:v>
                </c:pt>
                <c:pt idx="236">
                  <c:v>-0.21310064124554629</c:v>
                </c:pt>
                <c:pt idx="237">
                  <c:v>-0.20530019378929865</c:v>
                </c:pt>
                <c:pt idx="238">
                  <c:v>-0.19760006876458647</c:v>
                </c:pt>
                <c:pt idx="239">
                  <c:v>-0.19120024279982317</c:v>
                </c:pt>
                <c:pt idx="240">
                  <c:v>-0.18570013913995354</c:v>
                </c:pt>
                <c:pt idx="241">
                  <c:v>-0.17900013065809617</c:v>
                </c:pt>
                <c:pt idx="242">
                  <c:v>-0.18250003242428647</c:v>
                </c:pt>
                <c:pt idx="243">
                  <c:v>-0.17509997653542086</c:v>
                </c:pt>
                <c:pt idx="244">
                  <c:v>-0.16600050315901171</c:v>
                </c:pt>
                <c:pt idx="245">
                  <c:v>-0.16930097484873841</c:v>
                </c:pt>
                <c:pt idx="246">
                  <c:v>-0.18040080538048642</c:v>
                </c:pt>
                <c:pt idx="247">
                  <c:v>-0.19100050859560724</c:v>
                </c:pt>
                <c:pt idx="248">
                  <c:v>-0.20140068421460455</c:v>
                </c:pt>
                <c:pt idx="249">
                  <c:v>-0.22030078696843702</c:v>
                </c:pt>
                <c:pt idx="250">
                  <c:v>-0.23440062904410297</c:v>
                </c:pt>
                <c:pt idx="251">
                  <c:v>-0.25139988017326687</c:v>
                </c:pt>
                <c:pt idx="252">
                  <c:v>-0.23749980296997819</c:v>
                </c:pt>
                <c:pt idx="253">
                  <c:v>-0.19499953074409859</c:v>
                </c:pt>
                <c:pt idx="254">
                  <c:v>-0.15099942555389134</c:v>
                </c:pt>
                <c:pt idx="255">
                  <c:v>-0.12999904566095211</c:v>
                </c:pt>
                <c:pt idx="256">
                  <c:v>-0.10239952974370681</c:v>
                </c:pt>
                <c:pt idx="257">
                  <c:v>-9.7000114677939564E-2</c:v>
                </c:pt>
                <c:pt idx="258">
                  <c:v>-0.11880029549502069</c:v>
                </c:pt>
                <c:pt idx="259">
                  <c:v>-0.15330056939274073</c:v>
                </c:pt>
                <c:pt idx="260">
                  <c:v>-0.17910012802894926</c:v>
                </c:pt>
                <c:pt idx="261">
                  <c:v>-0.17820045042026322</c:v>
                </c:pt>
                <c:pt idx="262">
                  <c:v>-0.17930022955260938</c:v>
                </c:pt>
                <c:pt idx="263">
                  <c:v>-0.17250029721617466</c:v>
                </c:pt>
                <c:pt idx="264">
                  <c:v>-0.1645002233053674</c:v>
                </c:pt>
                <c:pt idx="265">
                  <c:v>-0.15060012269532308</c:v>
                </c:pt>
                <c:pt idx="266">
                  <c:v>-0.13790023985347943</c:v>
                </c:pt>
                <c:pt idx="267">
                  <c:v>-0.13020008335297462</c:v>
                </c:pt>
                <c:pt idx="268">
                  <c:v>-0.12409998240764253</c:v>
                </c:pt>
                <c:pt idx="269">
                  <c:v>-0.12240000205201795</c:v>
                </c:pt>
                <c:pt idx="270">
                  <c:v>-0.11810039930423955</c:v>
                </c:pt>
                <c:pt idx="271">
                  <c:v>-0.12270037994312588</c:v>
                </c:pt>
                <c:pt idx="272">
                  <c:v>-0.13170026441366645</c:v>
                </c:pt>
                <c:pt idx="273">
                  <c:v>-0.14150016036001034</c:v>
                </c:pt>
                <c:pt idx="274">
                  <c:v>-0.13890044818253955</c:v>
                </c:pt>
                <c:pt idx="275">
                  <c:v>-0.13760064792586491</c:v>
                </c:pt>
                <c:pt idx="276">
                  <c:v>-0.12830034947546665</c:v>
                </c:pt>
                <c:pt idx="277">
                  <c:v>-0.12490036940289428</c:v>
                </c:pt>
                <c:pt idx="278">
                  <c:v>-0.13880018133932026</c:v>
                </c:pt>
                <c:pt idx="279">
                  <c:v>-0.13240066490106983</c:v>
                </c:pt>
                <c:pt idx="280">
                  <c:v>-0.12440059199434472</c:v>
                </c:pt>
                <c:pt idx="281">
                  <c:v>-0.11830045034730574</c:v>
                </c:pt>
                <c:pt idx="282">
                  <c:v>-0.11940020644397009</c:v>
                </c:pt>
                <c:pt idx="283">
                  <c:v>-0.11190014577005059</c:v>
                </c:pt>
                <c:pt idx="284">
                  <c:v>-0.10760044003109215</c:v>
                </c:pt>
                <c:pt idx="285">
                  <c:v>-0.1202002025602269</c:v>
                </c:pt>
                <c:pt idx="286">
                  <c:v>-0.14379950590227963</c:v>
                </c:pt>
                <c:pt idx="287">
                  <c:v>-0.14459958555380581</c:v>
                </c:pt>
                <c:pt idx="288">
                  <c:v>-0.14659978954296093</c:v>
                </c:pt>
                <c:pt idx="289">
                  <c:v>-0.15839987664367072</c:v>
                </c:pt>
                <c:pt idx="290">
                  <c:v>-0.15930020820815116</c:v>
                </c:pt>
                <c:pt idx="291">
                  <c:v>-0.16979952815017896</c:v>
                </c:pt>
                <c:pt idx="292">
                  <c:v>-0.16970006668998394</c:v>
                </c:pt>
                <c:pt idx="293">
                  <c:v>-0.18239992713643005</c:v>
                </c:pt>
                <c:pt idx="294">
                  <c:v>-0.18590016422240296</c:v>
                </c:pt>
                <c:pt idx="295">
                  <c:v>-0.20000020552106434</c:v>
                </c:pt>
                <c:pt idx="296">
                  <c:v>-0.21299996571906377</c:v>
                </c:pt>
                <c:pt idx="297">
                  <c:v>-0.21719993388978764</c:v>
                </c:pt>
                <c:pt idx="298">
                  <c:v>-0.19339997386850882</c:v>
                </c:pt>
                <c:pt idx="299">
                  <c:v>-0.18980013575492194</c:v>
                </c:pt>
                <c:pt idx="300">
                  <c:v>-0.20180019500548951</c:v>
                </c:pt>
                <c:pt idx="301">
                  <c:v>-0.19689962568372721</c:v>
                </c:pt>
                <c:pt idx="302">
                  <c:v>-0.20260008394689066</c:v>
                </c:pt>
                <c:pt idx="303">
                  <c:v>-0.21580025291768834</c:v>
                </c:pt>
                <c:pt idx="304">
                  <c:v>-0.23209985558787594</c:v>
                </c:pt>
                <c:pt idx="305">
                  <c:v>-0.23699950814625481</c:v>
                </c:pt>
                <c:pt idx="306">
                  <c:v>-0.22879980962898117</c:v>
                </c:pt>
                <c:pt idx="307">
                  <c:v>-0.21189993190637324</c:v>
                </c:pt>
                <c:pt idx="308">
                  <c:v>-0.21899821185797919</c:v>
                </c:pt>
                <c:pt idx="309">
                  <c:v>-0.11429538250376936</c:v>
                </c:pt>
                <c:pt idx="310">
                  <c:v>-7.0983278274070472E-3</c:v>
                </c:pt>
                <c:pt idx="311">
                  <c:v>-5.38037818914745E-2</c:v>
                </c:pt>
                <c:pt idx="312">
                  <c:v>-0.36210210972058121</c:v>
                </c:pt>
                <c:pt idx="313">
                  <c:v>-0.68240224356850376</c:v>
                </c:pt>
                <c:pt idx="314">
                  <c:v>-0.47520431046723388</c:v>
                </c:pt>
                <c:pt idx="315">
                  <c:v>-7.4603997265512589E-2</c:v>
                </c:pt>
                <c:pt idx="316">
                  <c:v>0.28199624578701332</c:v>
                </c:pt>
                <c:pt idx="317">
                  <c:v>0.15109933728672331</c:v>
                </c:pt>
                <c:pt idx="318">
                  <c:v>-3.8997899129753932E-2</c:v>
                </c:pt>
                <c:pt idx="319">
                  <c:v>6.1001445639703888E-2</c:v>
                </c:pt>
                <c:pt idx="320">
                  <c:v>8.1900000106543303E-2</c:v>
                </c:pt>
                <c:pt idx="321">
                  <c:v>8.2599878318433184E-2</c:v>
                </c:pt>
                <c:pt idx="322">
                  <c:v>8.3099947085429449E-2</c:v>
                </c:pt>
                <c:pt idx="323">
                  <c:v>7.189946517610224E-2</c:v>
                </c:pt>
                <c:pt idx="324">
                  <c:v>4.009986334858695E-2</c:v>
                </c:pt>
                <c:pt idx="325">
                  <c:v>3.0399999850487802E-2</c:v>
                </c:pt>
                <c:pt idx="326">
                  <c:v>1.1500309396069497E-2</c:v>
                </c:pt>
                <c:pt idx="327">
                  <c:v>1.6200606703932863E-2</c:v>
                </c:pt>
                <c:pt idx="328">
                  <c:v>1.9599717285018414E-2</c:v>
                </c:pt>
                <c:pt idx="329">
                  <c:v>5.6999924927367829E-3</c:v>
                </c:pt>
                <c:pt idx="330">
                  <c:v>-2.0999997141188942E-3</c:v>
                </c:pt>
                <c:pt idx="331">
                  <c:v>-2.599878323962912E-3</c:v>
                </c:pt>
                <c:pt idx="332">
                  <c:v>-4.3001110025215894E-3</c:v>
                </c:pt>
                <c:pt idx="333">
                  <c:v>-7.3999235391966067E-3</c:v>
                </c:pt>
                <c:pt idx="334">
                  <c:v>-8.3998896807315759E-3</c:v>
                </c:pt>
                <c:pt idx="335">
                  <c:v>-5.6999998487299308E-3</c:v>
                </c:pt>
                <c:pt idx="336">
                  <c:v>-9.7998507699230686E-3</c:v>
                </c:pt>
                <c:pt idx="337">
                  <c:v>-5.0000878982245922E-3</c:v>
                </c:pt>
                <c:pt idx="338">
                  <c:v>-1.0499797615921125E-2</c:v>
                </c:pt>
                <c:pt idx="339">
                  <c:v>-4.9992372805718333E-4</c:v>
                </c:pt>
                <c:pt idx="340">
                  <c:v>4.3999999979860149E-3</c:v>
                </c:pt>
                <c:pt idx="341">
                  <c:v>2.1000572523917072E-3</c:v>
                </c:pt>
                <c:pt idx="342">
                  <c:v>3.4000343875959516E-3</c:v>
                </c:pt>
                <c:pt idx="343">
                  <c:v>6.0012588073732331E-4</c:v>
                </c:pt>
                <c:pt idx="344">
                  <c:v>6.4000763813965023E-3</c:v>
                </c:pt>
                <c:pt idx="345">
                  <c:v>6.3999998819781467E-3</c:v>
                </c:pt>
                <c:pt idx="346">
                  <c:v>1.5300221391953528E-2</c:v>
                </c:pt>
                <c:pt idx="347">
                  <c:v>1.2300114678509999E-2</c:v>
                </c:pt>
                <c:pt idx="348">
                  <c:v>6.7999996826983988E-3</c:v>
                </c:pt>
                <c:pt idx="349">
                  <c:v>5.199850675126072E-3</c:v>
                </c:pt>
                <c:pt idx="350">
                  <c:v>2.3000007277005352E-3</c:v>
                </c:pt>
                <c:pt idx="351">
                  <c:v>1.6998466307995841E-3</c:v>
                </c:pt>
                <c:pt idx="352">
                  <c:v>-2.900034814956598E-3</c:v>
                </c:pt>
                <c:pt idx="353">
                  <c:v>-4.3997594766551629E-3</c:v>
                </c:pt>
                <c:pt idx="354">
                  <c:v>-1.5999508541426621E-3</c:v>
                </c:pt>
                <c:pt idx="355">
                  <c:v>-4.0999996344908141E-3</c:v>
                </c:pt>
                <c:pt idx="356">
                  <c:v>6.9001373194623739E-3</c:v>
                </c:pt>
                <c:pt idx="357">
                  <c:v>9.2999486660119146E-3</c:v>
                </c:pt>
                <c:pt idx="358">
                  <c:v>1.000021722575184E-2</c:v>
                </c:pt>
                <c:pt idx="359">
                  <c:v>1.7900101374834776E-2</c:v>
                </c:pt>
                <c:pt idx="360">
                  <c:v>2.3700001795077696E-2</c:v>
                </c:pt>
                <c:pt idx="361">
                  <c:v>2.5500130468572024E-2</c:v>
                </c:pt>
                <c:pt idx="362">
                  <c:v>3.2200035282585304E-2</c:v>
                </c:pt>
                <c:pt idx="363">
                  <c:v>3.4400095224555116E-2</c:v>
                </c:pt>
                <c:pt idx="364">
                  <c:v>3.5699988533451688E-2</c:v>
                </c:pt>
                <c:pt idx="365">
                  <c:v>3.7499998354178388E-2</c:v>
                </c:pt>
                <c:pt idx="366">
                  <c:v>3.4200001435237937E-2</c:v>
                </c:pt>
                <c:pt idx="367">
                  <c:v>3.4200001435237937E-2</c:v>
                </c:pt>
                <c:pt idx="368">
                  <c:v>3.5000001444132067E-2</c:v>
                </c:pt>
                <c:pt idx="369">
                  <c:v>3.5199960810132325E-2</c:v>
                </c:pt>
                <c:pt idx="370">
                  <c:v>3.5199960810132325E-2</c:v>
                </c:pt>
                <c:pt idx="371">
                  <c:v>3.5000001444132067E-2</c:v>
                </c:pt>
                <c:pt idx="372">
                  <c:v>3.5000001444132067E-2</c:v>
                </c:pt>
                <c:pt idx="398">
                  <c:v>0.33081826811212522</c:v>
                </c:pt>
                <c:pt idx="399">
                  <c:v>0.47122209688041039</c:v>
                </c:pt>
                <c:pt idx="400">
                  <c:v>0.53639042231225176</c:v>
                </c:pt>
                <c:pt idx="401">
                  <c:v>0.54177921721839084</c:v>
                </c:pt>
                <c:pt idx="402">
                  <c:v>0.55302238318108721</c:v>
                </c:pt>
                <c:pt idx="403">
                  <c:v>0.61553737764734251</c:v>
                </c:pt>
                <c:pt idx="404">
                  <c:v>0.87197588009439642</c:v>
                </c:pt>
                <c:pt idx="405">
                  <c:v>1.0088961768160516</c:v>
                </c:pt>
                <c:pt idx="406">
                  <c:v>1.1314418463844049</c:v>
                </c:pt>
                <c:pt idx="407">
                  <c:v>1.2294828028461779</c:v>
                </c:pt>
                <c:pt idx="408">
                  <c:v>1.3109541009416716</c:v>
                </c:pt>
                <c:pt idx="409">
                  <c:v>1.4408870884926728</c:v>
                </c:pt>
                <c:pt idx="410">
                  <c:v>1.5449517839706459</c:v>
                </c:pt>
                <c:pt idx="411">
                  <c:v>1.6326319557729221</c:v>
                </c:pt>
                <c:pt idx="412">
                  <c:v>1.7267768648916899</c:v>
                </c:pt>
                <c:pt idx="413">
                  <c:v>1.7555003127281452</c:v>
                </c:pt>
                <c:pt idx="414">
                  <c:v>1.8743907137804854</c:v>
                </c:pt>
                <c:pt idx="415">
                  <c:v>1.9758657480397233</c:v>
                </c:pt>
                <c:pt idx="416">
                  <c:v>2.0842586161961663</c:v>
                </c:pt>
                <c:pt idx="417">
                  <c:v>2.1649368464277359</c:v>
                </c:pt>
                <c:pt idx="418">
                  <c:v>2.2545940339668959</c:v>
                </c:pt>
                <c:pt idx="419">
                  <c:v>2.3268909140451797</c:v>
                </c:pt>
                <c:pt idx="420">
                  <c:v>2.4328845554036889</c:v>
                </c:pt>
                <c:pt idx="421">
                  <c:v>2.516433837956356</c:v>
                </c:pt>
                <c:pt idx="422">
                  <c:v>2.5706342288731321</c:v>
                </c:pt>
                <c:pt idx="423">
                  <c:v>2.6585599812497094</c:v>
                </c:pt>
                <c:pt idx="424">
                  <c:v>2.7109148488607389</c:v>
                </c:pt>
                <c:pt idx="425">
                  <c:v>2.7850166798907594</c:v>
                </c:pt>
                <c:pt idx="426">
                  <c:v>2.8427312573512609</c:v>
                </c:pt>
                <c:pt idx="427">
                  <c:v>2.9117809969629889</c:v>
                </c:pt>
                <c:pt idx="428">
                  <c:v>2.9659832008846934</c:v>
                </c:pt>
                <c:pt idx="429">
                  <c:v>3.0331720131853217</c:v>
                </c:pt>
                <c:pt idx="430">
                  <c:v>3.0954258658975959</c:v>
                </c:pt>
                <c:pt idx="431">
                  <c:v>3.1594259268822498</c:v>
                </c:pt>
                <c:pt idx="432">
                  <c:v>3.2143947636304802</c:v>
                </c:pt>
                <c:pt idx="433">
                  <c:v>3.2716036882511617</c:v>
                </c:pt>
                <c:pt idx="434">
                  <c:v>3.3311174266118542</c:v>
                </c:pt>
                <c:pt idx="435">
                  <c:v>3.375547092553461</c:v>
                </c:pt>
                <c:pt idx="436">
                  <c:v>3.4329287352784377</c:v>
                </c:pt>
                <c:pt idx="437">
                  <c:v>3.4739372005442419</c:v>
                </c:pt>
                <c:pt idx="438">
                  <c:v>3.5173807423989274</c:v>
                </c:pt>
                <c:pt idx="439">
                  <c:v>3.5644359676134627</c:v>
                </c:pt>
                <c:pt idx="440">
                  <c:v>3.6010323920545488</c:v>
                </c:pt>
                <c:pt idx="441">
                  <c:v>3.6401196506485576</c:v>
                </c:pt>
                <c:pt idx="442">
                  <c:v>3.6729041085154677</c:v>
                </c:pt>
                <c:pt idx="443">
                  <c:v>3.7112798412817938</c:v>
                </c:pt>
                <c:pt idx="444">
                  <c:v>3.7537533675995292</c:v>
                </c:pt>
                <c:pt idx="445">
                  <c:v>3.7940017875525882</c:v>
                </c:pt>
                <c:pt idx="446">
                  <c:v>3.831289255829688</c:v>
                </c:pt>
                <c:pt idx="447">
                  <c:v>3.8725193029258662</c:v>
                </c:pt>
                <c:pt idx="448">
                  <c:v>3.9102658106066883</c:v>
                </c:pt>
                <c:pt idx="449">
                  <c:v>3.9469445262102454</c:v>
                </c:pt>
                <c:pt idx="450">
                  <c:v>3.9727577313115034</c:v>
                </c:pt>
                <c:pt idx="451">
                  <c:v>4.0107227089310982</c:v>
                </c:pt>
                <c:pt idx="452">
                  <c:v>4.0439848657661059</c:v>
                </c:pt>
                <c:pt idx="453">
                  <c:v>4.064382085055513</c:v>
                </c:pt>
                <c:pt idx="454">
                  <c:v>4.0932984620740172</c:v>
                </c:pt>
                <c:pt idx="455">
                  <c:v>4.1241163449940359</c:v>
                </c:pt>
                <c:pt idx="456">
                  <c:v>4.1531136312041781</c:v>
                </c:pt>
                <c:pt idx="457">
                  <c:v>4.178589011729855</c:v>
                </c:pt>
                <c:pt idx="458">
                  <c:v>4.2020404045797477</c:v>
                </c:pt>
                <c:pt idx="459">
                  <c:v>4.2337748797654058</c:v>
                </c:pt>
                <c:pt idx="460">
                  <c:v>4.2581518762099222</c:v>
                </c:pt>
                <c:pt idx="461">
                  <c:v>4.2814595007866956</c:v>
                </c:pt>
                <c:pt idx="462">
                  <c:v>4.3049364425150998</c:v>
                </c:pt>
                <c:pt idx="463">
                  <c:v>4.3271878017258132</c:v>
                </c:pt>
                <c:pt idx="464">
                  <c:v>4.3501936613638463</c:v>
                </c:pt>
                <c:pt idx="465">
                  <c:v>4.3722298823258825</c:v>
                </c:pt>
                <c:pt idx="466">
                  <c:v>4.3886959550263782</c:v>
                </c:pt>
                <c:pt idx="467">
                  <c:v>4.4034926164895296</c:v>
                </c:pt>
                <c:pt idx="468">
                  <c:v>4.4197010067546216</c:v>
                </c:pt>
                <c:pt idx="469">
                  <c:v>4.4349945259727974</c:v>
                </c:pt>
                <c:pt idx="470">
                  <c:v>4.4568125071191389</c:v>
                </c:pt>
                <c:pt idx="471">
                  <c:v>4.482132181430643</c:v>
                </c:pt>
                <c:pt idx="472">
                  <c:v>4.5032271375257551</c:v>
                </c:pt>
                <c:pt idx="473">
                  <c:v>4.5270970465144273</c:v>
                </c:pt>
                <c:pt idx="474">
                  <c:v>4.5477983403097824</c:v>
                </c:pt>
                <c:pt idx="475">
                  <c:v>4.5640101272683751</c:v>
                </c:pt>
                <c:pt idx="476">
                  <c:v>4.5847510601479371</c:v>
                </c:pt>
                <c:pt idx="477">
                  <c:v>4.6058359295657283</c:v>
                </c:pt>
                <c:pt idx="478">
                  <c:v>4.6191100362630095</c:v>
                </c:pt>
                <c:pt idx="479">
                  <c:v>4.6361561236699345</c:v>
                </c:pt>
                <c:pt idx="480">
                  <c:v>4.6424058610846259</c:v>
                </c:pt>
                <c:pt idx="481">
                  <c:v>4.6599598911961948</c:v>
                </c:pt>
                <c:pt idx="482">
                  <c:v>4.6764728148737049</c:v>
                </c:pt>
                <c:pt idx="483">
                  <c:v>4.695059229540675</c:v>
                </c:pt>
                <c:pt idx="484">
                  <c:v>4.7204635305697593</c:v>
                </c:pt>
                <c:pt idx="485">
                  <c:v>4.7376555205792101</c:v>
                </c:pt>
                <c:pt idx="486">
                  <c:v>4.7598263757863606</c:v>
                </c:pt>
                <c:pt idx="487">
                  <c:v>4.7739866061247085</c:v>
                </c:pt>
                <c:pt idx="488">
                  <c:v>4.7867072579574597</c:v>
                </c:pt>
                <c:pt idx="489">
                  <c:v>4.8003876249285895</c:v>
                </c:pt>
                <c:pt idx="490">
                  <c:v>4.8094915968840724</c:v>
                </c:pt>
                <c:pt idx="491">
                  <c:v>4.8225134843196429</c:v>
                </c:pt>
                <c:pt idx="492">
                  <c:v>4.83855212837625</c:v>
                </c:pt>
                <c:pt idx="493">
                  <c:v>4.8540169462830818</c:v>
                </c:pt>
                <c:pt idx="494">
                  <c:v>4.8656969870617104</c:v>
                </c:pt>
                <c:pt idx="495">
                  <c:v>4.8808969154924853</c:v>
                </c:pt>
                <c:pt idx="496">
                  <c:v>4.8928457231013454</c:v>
                </c:pt>
                <c:pt idx="497">
                  <c:v>4.905340645641445</c:v>
                </c:pt>
                <c:pt idx="498">
                  <c:v>4.9161930476020643</c:v>
                </c:pt>
                <c:pt idx="499">
                  <c:v>4.9288334812799803</c:v>
                </c:pt>
                <c:pt idx="500">
                  <c:v>4.9376678697162788</c:v>
                </c:pt>
                <c:pt idx="501">
                  <c:v>4.9507553516259577</c:v>
                </c:pt>
                <c:pt idx="502">
                  <c:v>4.9587659229991914</c:v>
                </c:pt>
                <c:pt idx="503">
                  <c:v>4.96808632279226</c:v>
                </c:pt>
                <c:pt idx="504">
                  <c:v>4.9767846197855761</c:v>
                </c:pt>
                <c:pt idx="505">
                  <c:v>4.9914137744626714</c:v>
                </c:pt>
                <c:pt idx="506">
                  <c:v>4.9996528368637883</c:v>
                </c:pt>
                <c:pt idx="507">
                  <c:v>5.0036541357867463</c:v>
                </c:pt>
                <c:pt idx="508">
                  <c:v>5.006830366784925</c:v>
                </c:pt>
                <c:pt idx="509">
                  <c:v>5.0173764665169074</c:v>
                </c:pt>
                <c:pt idx="510">
                  <c:v>5.0275964155625843</c:v>
                </c:pt>
                <c:pt idx="511">
                  <c:v>5.0381375631141054</c:v>
                </c:pt>
                <c:pt idx="512">
                  <c:v>5.0442393882449323</c:v>
                </c:pt>
                <c:pt idx="513">
                  <c:v>5.0522252440796365</c:v>
                </c:pt>
                <c:pt idx="514">
                  <c:v>5.0584149614296621</c:v>
                </c:pt>
                <c:pt idx="515">
                  <c:v>5.0673507029841858</c:v>
                </c:pt>
                <c:pt idx="516">
                  <c:v>5.0791629401855971</c:v>
                </c:pt>
                <c:pt idx="517">
                  <c:v>5.0872997169408336</c:v>
                </c:pt>
                <c:pt idx="518">
                  <c:v>5.0880514736400073</c:v>
                </c:pt>
                <c:pt idx="519">
                  <c:v>5.1013781523852231</c:v>
                </c:pt>
                <c:pt idx="520">
                  <c:v>5.1081900340832362</c:v>
                </c:pt>
                <c:pt idx="521">
                  <c:v>5.1172646189934312</c:v>
                </c:pt>
                <c:pt idx="522">
                  <c:v>5.1201260974967227</c:v>
                </c:pt>
                <c:pt idx="523">
                  <c:v>5.1271015804486524</c:v>
                </c:pt>
                <c:pt idx="524">
                  <c:v>5.1353333179558831</c:v>
                </c:pt>
                <c:pt idx="525">
                  <c:v>5.1386752478774724</c:v>
                </c:pt>
                <c:pt idx="526">
                  <c:v>5.1452067437294318</c:v>
                </c:pt>
                <c:pt idx="527">
                  <c:v>5.1531619334318748</c:v>
                </c:pt>
                <c:pt idx="528">
                  <c:v>5.1625963298592978</c:v>
                </c:pt>
                <c:pt idx="529">
                  <c:v>5.1712134888821311</c:v>
                </c:pt>
                <c:pt idx="530">
                  <c:v>5.1780689982924741</c:v>
                </c:pt>
                <c:pt idx="531">
                  <c:v>5.1797077627443286</c:v>
                </c:pt>
                <c:pt idx="532">
                  <c:v>5.1793366439242163</c:v>
                </c:pt>
                <c:pt idx="533">
                  <c:v>5.1811260950880751</c:v>
                </c:pt>
                <c:pt idx="534">
                  <c:v>5.1811414144331138</c:v>
                </c:pt>
                <c:pt idx="535">
                  <c:v>5.184576985615422</c:v>
                </c:pt>
                <c:pt idx="536">
                  <c:v>5.1842446450082207</c:v>
                </c:pt>
                <c:pt idx="537">
                  <c:v>5.1874967323738019</c:v>
                </c:pt>
                <c:pt idx="538">
                  <c:v>5.1937634759697175</c:v>
                </c:pt>
                <c:pt idx="539">
                  <c:v>5.2014334011691972</c:v>
                </c:pt>
                <c:pt idx="540">
                  <c:v>5.2056128140529836</c:v>
                </c:pt>
                <c:pt idx="541">
                  <c:v>5.2119620632265651</c:v>
                </c:pt>
                <c:pt idx="542">
                  <c:v>5.2184000569668569</c:v>
                </c:pt>
                <c:pt idx="543">
                  <c:v>5.2252409557986539</c:v>
                </c:pt>
                <c:pt idx="544">
                  <c:v>5.2319171218750853</c:v>
                </c:pt>
                <c:pt idx="545">
                  <c:v>5.2324392484315467</c:v>
                </c:pt>
                <c:pt idx="546">
                  <c:v>5.2387681489699389</c:v>
                </c:pt>
                <c:pt idx="547">
                  <c:v>5.2424170710346516</c:v>
                </c:pt>
                <c:pt idx="548">
                  <c:v>5.2524196793638112</c:v>
                </c:pt>
                <c:pt idx="549">
                  <c:v>5.2578071876996546</c:v>
                </c:pt>
                <c:pt idx="550">
                  <c:v>5.2570799372988404</c:v>
                </c:pt>
                <c:pt idx="551">
                  <c:v>5.2555736572758178</c:v>
                </c:pt>
                <c:pt idx="552">
                  <c:v>5.2559184250922044</c:v>
                </c:pt>
                <c:pt idx="553">
                  <c:v>5.2583883171637353</c:v>
                </c:pt>
                <c:pt idx="554">
                  <c:v>5.2625229349387155</c:v>
                </c:pt>
                <c:pt idx="555">
                  <c:v>5.2706258277084999</c:v>
                </c:pt>
                <c:pt idx="556">
                  <c:v>5.273273136474927</c:v>
                </c:pt>
                <c:pt idx="557">
                  <c:v>5.2783631483289355</c:v>
                </c:pt>
                <c:pt idx="558">
                  <c:v>5.2830811020558031</c:v>
                </c:pt>
                <c:pt idx="559">
                  <c:v>5.2887242224924194</c:v>
                </c:pt>
                <c:pt idx="560">
                  <c:v>5.2917183249710433</c:v>
                </c:pt>
                <c:pt idx="561">
                  <c:v>5.2923991505958838</c:v>
                </c:pt>
                <c:pt idx="562">
                  <c:v>5.2930572296227183</c:v>
                </c:pt>
                <c:pt idx="563">
                  <c:v>5.2940540418203454</c:v>
                </c:pt>
                <c:pt idx="564">
                  <c:v>5.2960811907450989</c:v>
                </c:pt>
                <c:pt idx="565">
                  <c:v>5.3043537692674363</c:v>
                </c:pt>
                <c:pt idx="566">
                  <c:v>5.3080607048977981</c:v>
                </c:pt>
                <c:pt idx="567">
                  <c:v>5.3079798588560152</c:v>
                </c:pt>
                <c:pt idx="568">
                  <c:v>5.312693944946659</c:v>
                </c:pt>
                <c:pt idx="569">
                  <c:v>5.3192967999448229</c:v>
                </c:pt>
                <c:pt idx="570">
                  <c:v>5.3218857792844574</c:v>
                </c:pt>
                <c:pt idx="571">
                  <c:v>5.3264059805578654</c:v>
                </c:pt>
                <c:pt idx="572">
                  <c:v>5.3280642623030872</c:v>
                </c:pt>
                <c:pt idx="573">
                  <c:v>5.3329280654688773</c:v>
                </c:pt>
                <c:pt idx="574">
                  <c:v>5.3371353598258793</c:v>
                </c:pt>
                <c:pt idx="575">
                  <c:v>5.340378950277227</c:v>
                </c:pt>
                <c:pt idx="576">
                  <c:v>5.3386602571890762</c:v>
                </c:pt>
                <c:pt idx="577">
                  <c:v>5.3380407424428995</c:v>
                </c:pt>
                <c:pt idx="578">
                  <c:v>5.3368452608965526</c:v>
                </c:pt>
                <c:pt idx="579">
                  <c:v>5.3381418951030355</c:v>
                </c:pt>
                <c:pt idx="580">
                  <c:v>5.3335626075295295</c:v>
                </c:pt>
                <c:pt idx="581">
                  <c:v>5.3335904753803334</c:v>
                </c:pt>
                <c:pt idx="582">
                  <c:v>5.3372440677048871</c:v>
                </c:pt>
                <c:pt idx="583">
                  <c:v>5.3426777311233309</c:v>
                </c:pt>
                <c:pt idx="584">
                  <c:v>5.3418105128976094</c:v>
                </c:pt>
                <c:pt idx="585">
                  <c:v>5.3418631206586724</c:v>
                </c:pt>
                <c:pt idx="586">
                  <c:v>5.3484456794294601</c:v>
                </c:pt>
                <c:pt idx="587">
                  <c:v>5.3512631904131922</c:v>
                </c:pt>
                <c:pt idx="588">
                  <c:v>5.3518359306372076</c:v>
                </c:pt>
                <c:pt idx="589">
                  <c:v>5.3532054198039987</c:v>
                </c:pt>
                <c:pt idx="590">
                  <c:v>5.3556379423025646</c:v>
                </c:pt>
                <c:pt idx="591">
                  <c:v>5.3546431800923528</c:v>
                </c:pt>
                <c:pt idx="592">
                  <c:v>5.354907275590449</c:v>
                </c:pt>
                <c:pt idx="593">
                  <c:v>5.3560983026500253</c:v>
                </c:pt>
                <c:pt idx="594">
                  <c:v>5.3598668038603137</c:v>
                </c:pt>
                <c:pt idx="595">
                  <c:v>5.3622939534261604</c:v>
                </c:pt>
                <c:pt idx="596">
                  <c:v>5.3659285444718989</c:v>
                </c:pt>
                <c:pt idx="597">
                  <c:v>5.3709868238565832</c:v>
                </c:pt>
                <c:pt idx="598">
                  <c:v>5.3733315773688446</c:v>
                </c:pt>
                <c:pt idx="599">
                  <c:v>5.3724533383101516</c:v>
                </c:pt>
                <c:pt idx="600">
                  <c:v>5.375101114469544</c:v>
                </c:pt>
                <c:pt idx="601">
                  <c:v>5.3786572585968315</c:v>
                </c:pt>
                <c:pt idx="602">
                  <c:v>5.3803484955342356</c:v>
                </c:pt>
                <c:pt idx="603">
                  <c:v>5.3789240617943506</c:v>
                </c:pt>
                <c:pt idx="604">
                  <c:v>5.3782134095436049</c:v>
                </c:pt>
                <c:pt idx="605">
                  <c:v>5.3779763650109089</c:v>
                </c:pt>
                <c:pt idx="606">
                  <c:v>5.3793270923360978</c:v>
                </c:pt>
                <c:pt idx="607">
                  <c:v>5.378965096754655</c:v>
                </c:pt>
                <c:pt idx="608">
                  <c:v>5.3820915265259828</c:v>
                </c:pt>
                <c:pt idx="609">
                  <c:v>5.3786909214604748</c:v>
                </c:pt>
                <c:pt idx="610">
                  <c:v>5.3756242579656828</c:v>
                </c:pt>
                <c:pt idx="611">
                  <c:v>5.3795153368118918</c:v>
                </c:pt>
                <c:pt idx="612">
                  <c:v>5.3804607148531431</c:v>
                </c:pt>
                <c:pt idx="613">
                  <c:v>5.3810853529375891</c:v>
                </c:pt>
                <c:pt idx="614">
                  <c:v>5.3782451587076139</c:v>
                </c:pt>
                <c:pt idx="615">
                  <c:v>5.3762312965918682</c:v>
                </c:pt>
                <c:pt idx="616">
                  <c:v>5.3722514636492633</c:v>
                </c:pt>
                <c:pt idx="617">
                  <c:v>5.372536776598281</c:v>
                </c:pt>
                <c:pt idx="618">
                  <c:v>5.3706531131547308</c:v>
                </c:pt>
                <c:pt idx="619">
                  <c:v>5.3688383058997715</c:v>
                </c:pt>
                <c:pt idx="620">
                  <c:v>5.3681703075981204</c:v>
                </c:pt>
                <c:pt idx="621">
                  <c:v>5.3685601545530517</c:v>
                </c:pt>
                <c:pt idx="622">
                  <c:v>5.3681481137909941</c:v>
                </c:pt>
                <c:pt idx="623">
                  <c:v>5.3717218925421548</c:v>
                </c:pt>
                <c:pt idx="624">
                  <c:v>5.3746618490522451</c:v>
                </c:pt>
                <c:pt idx="625">
                  <c:v>5.3708890600937593</c:v>
                </c:pt>
                <c:pt idx="626">
                  <c:v>5.3688873896144287</c:v>
                </c:pt>
                <c:pt idx="627">
                  <c:v>5.3694512178080913</c:v>
                </c:pt>
                <c:pt idx="628">
                  <c:v>5.3700773232740175</c:v>
                </c:pt>
                <c:pt idx="629">
                  <c:v>5.3720604836744315</c:v>
                </c:pt>
                <c:pt idx="630">
                  <c:v>5.3732505219531959</c:v>
                </c:pt>
                <c:pt idx="631">
                  <c:v>5.3770845667249887</c:v>
                </c:pt>
                <c:pt idx="632">
                  <c:v>5.3778902567119076</c:v>
                </c:pt>
                <c:pt idx="633">
                  <c:v>5.3770261910340196</c:v>
                </c:pt>
                <c:pt idx="634">
                  <c:v>5.3780656850503874</c:v>
                </c:pt>
                <c:pt idx="635">
                  <c:v>5.3783160840093842</c:v>
                </c:pt>
                <c:pt idx="636">
                  <c:v>5.3780564503995265</c:v>
                </c:pt>
                <c:pt idx="637">
                  <c:v>5.3818590254995797</c:v>
                </c:pt>
                <c:pt idx="638">
                  <c:v>5.386007601622623</c:v>
                </c:pt>
                <c:pt idx="639">
                  <c:v>5.3931701745677856</c:v>
                </c:pt>
                <c:pt idx="640">
                  <c:v>5.3955947475278663</c:v>
                </c:pt>
                <c:pt idx="641">
                  <c:v>5.4002812109665683</c:v>
                </c:pt>
                <c:pt idx="642">
                  <c:v>5.4019109521859718</c:v>
                </c:pt>
                <c:pt idx="643">
                  <c:v>5.4043758425887063</c:v>
                </c:pt>
                <c:pt idx="644">
                  <c:v>5.4075007010251284</c:v>
                </c:pt>
                <c:pt idx="645">
                  <c:v>5.4090148837813103</c:v>
                </c:pt>
                <c:pt idx="646">
                  <c:v>5.4100286527709613</c:v>
                </c:pt>
                <c:pt idx="647">
                  <c:v>5.4081530481771551</c:v>
                </c:pt>
                <c:pt idx="648">
                  <c:v>5.4103333552338881</c:v>
                </c:pt>
                <c:pt idx="649">
                  <c:v>5.4068108587562165</c:v>
                </c:pt>
                <c:pt idx="650">
                  <c:v>5.4065576852299273</c:v>
                </c:pt>
                <c:pt idx="651">
                  <c:v>5.4061423554803696</c:v>
                </c:pt>
                <c:pt idx="652">
                  <c:v>5.4091979869117495</c:v>
                </c:pt>
                <c:pt idx="653">
                  <c:v>5.4111354727092476</c:v>
                </c:pt>
                <c:pt idx="654">
                  <c:v>5.4124417015009385</c:v>
                </c:pt>
                <c:pt idx="655">
                  <c:v>5.4110294164474908</c:v>
                </c:pt>
                <c:pt idx="656">
                  <c:v>5.4076886193461178</c:v>
                </c:pt>
                <c:pt idx="657">
                  <c:v>5.4087588686779782</c:v>
                </c:pt>
                <c:pt idx="658">
                  <c:v>5.408628523347943</c:v>
                </c:pt>
                <c:pt idx="659">
                  <c:v>5.4114837232982609</c:v>
                </c:pt>
                <c:pt idx="660">
                  <c:v>5.4127063098512735</c:v>
                </c:pt>
                <c:pt idx="661">
                  <c:v>5.4104327900276985</c:v>
                </c:pt>
                <c:pt idx="662">
                  <c:v>5.4081313612559825</c:v>
                </c:pt>
                <c:pt idx="663">
                  <c:v>5.4086156612847844</c:v>
                </c:pt>
                <c:pt idx="664">
                  <c:v>5.410060825290202</c:v>
                </c:pt>
                <c:pt idx="665">
                  <c:v>5.4119409756222012</c:v>
                </c:pt>
                <c:pt idx="666">
                  <c:v>5.4136351682682289</c:v>
                </c:pt>
                <c:pt idx="667">
                  <c:v>5.4129708650407338</c:v>
                </c:pt>
                <c:pt idx="668">
                  <c:v>5.4165881867011194</c:v>
                </c:pt>
                <c:pt idx="669">
                  <c:v>5.4172670118350652</c:v>
                </c:pt>
                <c:pt idx="670">
                  <c:v>5.4211639067707438</c:v>
                </c:pt>
                <c:pt idx="671">
                  <c:v>5.4276237696458338</c:v>
                </c:pt>
                <c:pt idx="672">
                  <c:v>5.431969660089635</c:v>
                </c:pt>
                <c:pt idx="673">
                  <c:v>5.4350514172820112</c:v>
                </c:pt>
                <c:pt idx="674">
                  <c:v>5.4397162262412166</c:v>
                </c:pt>
                <c:pt idx="675">
                  <c:v>5.4458459563647921</c:v>
                </c:pt>
                <c:pt idx="676">
                  <c:v>5.4484775778601033</c:v>
                </c:pt>
                <c:pt idx="677">
                  <c:v>5.4525302386600742</c:v>
                </c:pt>
                <c:pt idx="678">
                  <c:v>5.4544575669706319</c:v>
                </c:pt>
                <c:pt idx="679">
                  <c:v>5.4577424043154679</c:v>
                </c:pt>
                <c:pt idx="680">
                  <c:v>5.460599082479348</c:v>
                </c:pt>
                <c:pt idx="681">
                  <c:v>5.4586985344813002</c:v>
                </c:pt>
                <c:pt idx="682">
                  <c:v>5.4625787649920312</c:v>
                </c:pt>
                <c:pt idx="683">
                  <c:v>5.4678595337609295</c:v>
                </c:pt>
                <c:pt idx="684">
                  <c:v>5.4708281819757758</c:v>
                </c:pt>
                <c:pt idx="685">
                  <c:v>5.4753322549395307</c:v>
                </c:pt>
                <c:pt idx="686">
                  <c:v>5.4826819183645057</c:v>
                </c:pt>
                <c:pt idx="687">
                  <c:v>5.4844465002624929</c:v>
                </c:pt>
                <c:pt idx="688">
                  <c:v>5.4858147387467397</c:v>
                </c:pt>
                <c:pt idx="689">
                  <c:v>5.4903770775035809</c:v>
                </c:pt>
                <c:pt idx="690">
                  <c:v>5.4915663217598194</c:v>
                </c:pt>
                <c:pt idx="691">
                  <c:v>5.4927199381190803</c:v>
                </c:pt>
                <c:pt idx="692">
                  <c:v>5.4898031814409478</c:v>
                </c:pt>
                <c:pt idx="693">
                  <c:v>5.4897896744778336</c:v>
                </c:pt>
                <c:pt idx="694">
                  <c:v>5.4896013181214585</c:v>
                </c:pt>
                <c:pt idx="695">
                  <c:v>5.4889843405899228</c:v>
                </c:pt>
                <c:pt idx="696">
                  <c:v>5.4852421287578181</c:v>
                </c:pt>
                <c:pt idx="697">
                  <c:v>5.4867372048038305</c:v>
                </c:pt>
                <c:pt idx="698">
                  <c:v>5.4863970136429998</c:v>
                </c:pt>
                <c:pt idx="699">
                  <c:v>5.4880364780647142</c:v>
                </c:pt>
                <c:pt idx="700">
                  <c:v>5.4869727318091464</c:v>
                </c:pt>
                <c:pt idx="701">
                  <c:v>5.4858464517083121</c:v>
                </c:pt>
                <c:pt idx="702">
                  <c:v>5.4830067987613802</c:v>
                </c:pt>
                <c:pt idx="703">
                  <c:v>5.4851222856195818</c:v>
                </c:pt>
                <c:pt idx="704">
                  <c:v>5.4853097781387987</c:v>
                </c:pt>
                <c:pt idx="705">
                  <c:v>5.4829174899577993</c:v>
                </c:pt>
                <c:pt idx="706">
                  <c:v>5.482204871797876</c:v>
                </c:pt>
                <c:pt idx="707">
                  <c:v>5.4838334935520834</c:v>
                </c:pt>
                <c:pt idx="708">
                  <c:v>5.4831732789552916</c:v>
                </c:pt>
                <c:pt idx="709">
                  <c:v>5.477349039296314</c:v>
                </c:pt>
                <c:pt idx="710">
                  <c:v>5.4770721773556943</c:v>
                </c:pt>
                <c:pt idx="711">
                  <c:v>5.4775844108899037</c:v>
                </c:pt>
                <c:pt idx="712">
                  <c:v>5.4797494075191935</c:v>
                </c:pt>
                <c:pt idx="713">
                  <c:v>5.4829751828410735</c:v>
                </c:pt>
                <c:pt idx="714">
                  <c:v>5.4844459621663191</c:v>
                </c:pt>
                <c:pt idx="715">
                  <c:v>5.4841160086061791</c:v>
                </c:pt>
                <c:pt idx="716">
                  <c:v>5.4845561445790736</c:v>
                </c:pt>
                <c:pt idx="717">
                  <c:v>5.4889661767847429</c:v>
                </c:pt>
                <c:pt idx="718">
                  <c:v>5.4929174771887119</c:v>
                </c:pt>
                <c:pt idx="719">
                  <c:v>5.4910308037387949</c:v>
                </c:pt>
                <c:pt idx="720">
                  <c:v>5.4897259309018409</c:v>
                </c:pt>
                <c:pt idx="721">
                  <c:v>5.4893344009587963</c:v>
                </c:pt>
                <c:pt idx="722">
                  <c:v>5.4918773903154943</c:v>
                </c:pt>
                <c:pt idx="723">
                  <c:v>5.4952474077635998</c:v>
                </c:pt>
                <c:pt idx="724">
                  <c:v>5.4985629824204807</c:v>
                </c:pt>
                <c:pt idx="725">
                  <c:v>5.4979653116315603</c:v>
                </c:pt>
                <c:pt idx="726">
                  <c:v>5.4998164530434224</c:v>
                </c:pt>
                <c:pt idx="727">
                  <c:v>5.4995155593351228</c:v>
                </c:pt>
                <c:pt idx="728">
                  <c:v>5.5014380183047251</c:v>
                </c:pt>
                <c:pt idx="729">
                  <c:v>5.5035470532957333</c:v>
                </c:pt>
                <c:pt idx="730">
                  <c:v>5.5003654481815829</c:v>
                </c:pt>
                <c:pt idx="731">
                  <c:v>5.50072202879619</c:v>
                </c:pt>
                <c:pt idx="732">
                  <c:v>5.5001995747406909</c:v>
                </c:pt>
                <c:pt idx="733">
                  <c:v>5.4960150870410871</c:v>
                </c:pt>
                <c:pt idx="734">
                  <c:v>5.4942569939203167</c:v>
                </c:pt>
                <c:pt idx="735">
                  <c:v>5.491176740638366</c:v>
                </c:pt>
                <c:pt idx="736">
                  <c:v>5.4897291323923127</c:v>
                </c:pt>
                <c:pt idx="737">
                  <c:v>5.4913409142427554</c:v>
                </c:pt>
                <c:pt idx="738">
                  <c:v>5.4896995443859851</c:v>
                </c:pt>
                <c:pt idx="739">
                  <c:v>5.4895074366149856</c:v>
                </c:pt>
                <c:pt idx="740">
                  <c:v>5.4879133672448006</c:v>
                </c:pt>
                <c:pt idx="741">
                  <c:v>5.4875391863270124</c:v>
                </c:pt>
                <c:pt idx="742">
                  <c:v>5.4891254946942354</c:v>
                </c:pt>
                <c:pt idx="743">
                  <c:v>5.4851676717253213</c:v>
                </c:pt>
                <c:pt idx="744">
                  <c:v>5.4822198051824671</c:v>
                </c:pt>
                <c:pt idx="745">
                  <c:v>5.4814947238719469</c:v>
                </c:pt>
                <c:pt idx="746">
                  <c:v>5.4797301618536949</c:v>
                </c:pt>
                <c:pt idx="747">
                  <c:v>5.4809096803155626</c:v>
                </c:pt>
                <c:pt idx="748">
                  <c:v>5.4776388139325718</c:v>
                </c:pt>
                <c:pt idx="749">
                  <c:v>5.4757144093091483</c:v>
                </c:pt>
                <c:pt idx="750">
                  <c:v>5.4796936149714384</c:v>
                </c:pt>
                <c:pt idx="751">
                  <c:v>5.4787976004854499</c:v>
                </c:pt>
                <c:pt idx="752">
                  <c:v>5.4790742318418779</c:v>
                </c:pt>
                <c:pt idx="753">
                  <c:v>5.4801538294577767</c:v>
                </c:pt>
                <c:pt idx="754">
                  <c:v>5.4772521987952132</c:v>
                </c:pt>
                <c:pt idx="755">
                  <c:v>5.4785407168055826</c:v>
                </c:pt>
                <c:pt idx="756">
                  <c:v>5.4822894394310424</c:v>
                </c:pt>
                <c:pt idx="757">
                  <c:v>5.4909133465116611</c:v>
                </c:pt>
                <c:pt idx="758">
                  <c:v>5.4903715690143144</c:v>
                </c:pt>
                <c:pt idx="759">
                  <c:v>5.4956137141944055</c:v>
                </c:pt>
                <c:pt idx="760">
                  <c:v>5.4947259341488461</c:v>
                </c:pt>
                <c:pt idx="761">
                  <c:v>5.4959700128265467</c:v>
                </c:pt>
                <c:pt idx="762">
                  <c:v>5.4977571391345919</c:v>
                </c:pt>
                <c:pt idx="763">
                  <c:v>5.495783017744543</c:v>
                </c:pt>
                <c:pt idx="764">
                  <c:v>5.4930552692221681</c:v>
                </c:pt>
                <c:pt idx="765">
                  <c:v>5.4914582316241649</c:v>
                </c:pt>
                <c:pt idx="766">
                  <c:v>5.4925122315253248</c:v>
                </c:pt>
                <c:pt idx="767">
                  <c:v>5.4907927521662714</c:v>
                </c:pt>
                <c:pt idx="768">
                  <c:v>5.489584674291109</c:v>
                </c:pt>
                <c:pt idx="769">
                  <c:v>5.4933122199081481</c:v>
                </c:pt>
                <c:pt idx="770">
                  <c:v>5.5015944763645166</c:v>
                </c:pt>
                <c:pt idx="771">
                  <c:v>5.5070771173977846</c:v>
                </c:pt>
                <c:pt idx="772">
                  <c:v>5.5074245055984647</c:v>
                </c:pt>
                <c:pt idx="773">
                  <c:v>5.5035486605856931</c:v>
                </c:pt>
                <c:pt idx="774">
                  <c:v>5.5023180681100712</c:v>
                </c:pt>
                <c:pt idx="775">
                  <c:v>5.4995966754067922</c:v>
                </c:pt>
                <c:pt idx="776">
                  <c:v>5.5007670775494262</c:v>
                </c:pt>
                <c:pt idx="777">
                  <c:v>5.5010170452387683</c:v>
                </c:pt>
                <c:pt idx="778">
                  <c:v>5.4995889853253175</c:v>
                </c:pt>
                <c:pt idx="779">
                  <c:v>5.4954224486264138</c:v>
                </c:pt>
                <c:pt idx="780">
                  <c:v>5.5010387503289166</c:v>
                </c:pt>
                <c:pt idx="781">
                  <c:v>5.5022008271025697</c:v>
                </c:pt>
                <c:pt idx="782">
                  <c:v>5.5032483590030097</c:v>
                </c:pt>
                <c:pt idx="783">
                  <c:v>5.5030184726347215</c:v>
                </c:pt>
                <c:pt idx="784">
                  <c:v>5.5045016915219094</c:v>
                </c:pt>
                <c:pt idx="785">
                  <c:v>5.5023020948528938</c:v>
                </c:pt>
                <c:pt idx="786">
                  <c:v>5.5049047907923523</c:v>
                </c:pt>
                <c:pt idx="787">
                  <c:v>5.504187061354969</c:v>
                </c:pt>
                <c:pt idx="788">
                  <c:v>5.5050760384692694</c:v>
                </c:pt>
                <c:pt idx="789">
                  <c:v>5.5060042145987609</c:v>
                </c:pt>
                <c:pt idx="790">
                  <c:v>5.5015674566348025</c:v>
                </c:pt>
                <c:pt idx="791">
                  <c:v>5.5048110706193256</c:v>
                </c:pt>
                <c:pt idx="792">
                  <c:v>5.5027729358780562</c:v>
                </c:pt>
                <c:pt idx="793">
                  <c:v>5.5021430701508507</c:v>
                </c:pt>
                <c:pt idx="794">
                  <c:v>5.5070516859841518</c:v>
                </c:pt>
                <c:pt idx="795">
                  <c:v>5.5080543147396384</c:v>
                </c:pt>
                <c:pt idx="796">
                  <c:v>5.5083569079288282</c:v>
                </c:pt>
                <c:pt idx="797">
                  <c:v>5.50804836729003</c:v>
                </c:pt>
                <c:pt idx="798">
                  <c:v>5.5040865262017178</c:v>
                </c:pt>
                <c:pt idx="799">
                  <c:v>5.5029778022617393</c:v>
                </c:pt>
                <c:pt idx="800">
                  <c:v>5.5024243774278148</c:v>
                </c:pt>
                <c:pt idx="801">
                  <c:v>5.5033843378960228</c:v>
                </c:pt>
                <c:pt idx="802">
                  <c:v>5.5050869421156676</c:v>
                </c:pt>
                <c:pt idx="803">
                  <c:v>5.506342186636175</c:v>
                </c:pt>
                <c:pt idx="804">
                  <c:v>5.5032015241422414</c:v>
                </c:pt>
                <c:pt idx="805">
                  <c:v>5.5040517166899008</c:v>
                </c:pt>
                <c:pt idx="806">
                  <c:v>5.5038914184069654</c:v>
                </c:pt>
                <c:pt idx="807">
                  <c:v>5.5024506013014616</c:v>
                </c:pt>
                <c:pt idx="808">
                  <c:v>5.4988577484073176</c:v>
                </c:pt>
                <c:pt idx="809">
                  <c:v>5.4984352670198859</c:v>
                </c:pt>
                <c:pt idx="810">
                  <c:v>5.501188720164464</c:v>
                </c:pt>
                <c:pt idx="811">
                  <c:v>5.4989571900077863</c:v>
                </c:pt>
                <c:pt idx="812">
                  <c:v>5.4962871805637405</c:v>
                </c:pt>
                <c:pt idx="813">
                  <c:v>5.493097497652343</c:v>
                </c:pt>
                <c:pt idx="814">
                  <c:v>5.4906531113474557</c:v>
                </c:pt>
                <c:pt idx="815">
                  <c:v>5.4891940940287896</c:v>
                </c:pt>
                <c:pt idx="816">
                  <c:v>5.4878157521015964</c:v>
                </c:pt>
                <c:pt idx="817">
                  <c:v>5.481353859936462</c:v>
                </c:pt>
                <c:pt idx="818">
                  <c:v>5.476491582021481</c:v>
                </c:pt>
                <c:pt idx="819">
                  <c:v>5.4785405365664701</c:v>
                </c:pt>
                <c:pt idx="820">
                  <c:v>5.4730364811694017</c:v>
                </c:pt>
                <c:pt idx="821">
                  <c:v>5.4759023212754983</c:v>
                </c:pt>
                <c:pt idx="822">
                  <c:v>5.4739029954534999</c:v>
                </c:pt>
                <c:pt idx="823">
                  <c:v>5.4744224649512034</c:v>
                </c:pt>
                <c:pt idx="824">
                  <c:v>5.4778254225393539</c:v>
                </c:pt>
                <c:pt idx="825">
                  <c:v>5.4798890345809923</c:v>
                </c:pt>
                <c:pt idx="826">
                  <c:v>5.4825508313851969</c:v>
                </c:pt>
                <c:pt idx="827">
                  <c:v>5.4813650575015345</c:v>
                </c:pt>
                <c:pt idx="828">
                  <c:v>5.4844876768574977</c:v>
                </c:pt>
                <c:pt idx="829">
                  <c:v>5.4854414448391253</c:v>
                </c:pt>
                <c:pt idx="830">
                  <c:v>5.4837250622558713</c:v>
                </c:pt>
                <c:pt idx="831">
                  <c:v>5.4809380740198321</c:v>
                </c:pt>
                <c:pt idx="832">
                  <c:v>5.477844690868551</c:v>
                </c:pt>
                <c:pt idx="833">
                  <c:v>5.4811705523561614</c:v>
                </c:pt>
                <c:pt idx="834">
                  <c:v>5.4825799867730893</c:v>
                </c:pt>
                <c:pt idx="835">
                  <c:v>5.4819337842609457</c:v>
                </c:pt>
                <c:pt idx="836">
                  <c:v>5.4821178538304594</c:v>
                </c:pt>
                <c:pt idx="837">
                  <c:v>5.4829043785584872</c:v>
                </c:pt>
                <c:pt idx="838">
                  <c:v>5.4857804594012123</c:v>
                </c:pt>
                <c:pt idx="839">
                  <c:v>5.4863476005048142</c:v>
                </c:pt>
                <c:pt idx="840">
                  <c:v>5.4828356668431297</c:v>
                </c:pt>
                <c:pt idx="841">
                  <c:v>5.477938123198328</c:v>
                </c:pt>
                <c:pt idx="842">
                  <c:v>5.4794643705572526</c:v>
                </c:pt>
                <c:pt idx="843">
                  <c:v>5.4789987982685489</c:v>
                </c:pt>
                <c:pt idx="844">
                  <c:v>5.4805662326307356</c:v>
                </c:pt>
                <c:pt idx="845">
                  <c:v>5.4807532944132618</c:v>
                </c:pt>
                <c:pt idx="846">
                  <c:v>5.4781334875469838</c:v>
                </c:pt>
                <c:pt idx="847">
                  <c:v>5.4748365781279063</c:v>
                </c:pt>
                <c:pt idx="848">
                  <c:v>5.4782449635886223</c:v>
                </c:pt>
                <c:pt idx="849">
                  <c:v>5.479097793568144</c:v>
                </c:pt>
                <c:pt idx="850">
                  <c:v>5.4822526745319919</c:v>
                </c:pt>
                <c:pt idx="851">
                  <c:v>5.4830198219797239</c:v>
                </c:pt>
                <c:pt idx="852">
                  <c:v>5.4835253772580472</c:v>
                </c:pt>
                <c:pt idx="853">
                  <c:v>5.485764186229062</c:v>
                </c:pt>
                <c:pt idx="854">
                  <c:v>5.4874434338098581</c:v>
                </c:pt>
                <c:pt idx="855">
                  <c:v>5.4845416649150138</c:v>
                </c:pt>
                <c:pt idx="856">
                  <c:v>5.486121785751493</c:v>
                </c:pt>
                <c:pt idx="857">
                  <c:v>5.4871846108653699</c:v>
                </c:pt>
                <c:pt idx="858">
                  <c:v>5.4885310444851712</c:v>
                </c:pt>
                <c:pt idx="859">
                  <c:v>5.4872119460924296</c:v>
                </c:pt>
                <c:pt idx="860">
                  <c:v>5.4849426933442373</c:v>
                </c:pt>
                <c:pt idx="861">
                  <c:v>5.4854733588772433</c:v>
                </c:pt>
                <c:pt idx="862">
                  <c:v>5.4837724004546544</c:v>
                </c:pt>
                <c:pt idx="863">
                  <c:v>5.4819791071959116</c:v>
                </c:pt>
                <c:pt idx="864">
                  <c:v>5.4805636880046222</c:v>
                </c:pt>
                <c:pt idx="865">
                  <c:v>5.4857030775319799</c:v>
                </c:pt>
                <c:pt idx="866">
                  <c:v>5.4879696263933511</c:v>
                </c:pt>
                <c:pt idx="867">
                  <c:v>5.4875428323284723</c:v>
                </c:pt>
                <c:pt idx="868">
                  <c:v>5.4883229656870753</c:v>
                </c:pt>
                <c:pt idx="869">
                  <c:v>5.4869850464492629</c:v>
                </c:pt>
                <c:pt idx="870">
                  <c:v>5.4853260096251688</c:v>
                </c:pt>
                <c:pt idx="871">
                  <c:v>5.4866793969422361</c:v>
                </c:pt>
                <c:pt idx="872">
                  <c:v>5.4859658495233816</c:v>
                </c:pt>
                <c:pt idx="873">
                  <c:v>5.4885410249480628</c:v>
                </c:pt>
                <c:pt idx="874">
                  <c:v>5.489890943791579</c:v>
                </c:pt>
                <c:pt idx="875">
                  <c:v>5.4927860420748402</c:v>
                </c:pt>
                <c:pt idx="876">
                  <c:v>5.4949670470468845</c:v>
                </c:pt>
                <c:pt idx="877">
                  <c:v>5.4967873255864106</c:v>
                </c:pt>
                <c:pt idx="878">
                  <c:v>5.4988436496696522</c:v>
                </c:pt>
                <c:pt idx="879">
                  <c:v>5.4963612374076547</c:v>
                </c:pt>
                <c:pt idx="880">
                  <c:v>5.494535710207856</c:v>
                </c:pt>
                <c:pt idx="881">
                  <c:v>5.4949461746709858</c:v>
                </c:pt>
                <c:pt idx="882">
                  <c:v>5.4906265424597223</c:v>
                </c:pt>
                <c:pt idx="883">
                  <c:v>5.4919104027458161</c:v>
                </c:pt>
                <c:pt idx="884">
                  <c:v>5.4939582125934976</c:v>
                </c:pt>
                <c:pt idx="885">
                  <c:v>5.493608506963028</c:v>
                </c:pt>
                <c:pt idx="886">
                  <c:v>5.4887542051192213</c:v>
                </c:pt>
                <c:pt idx="887">
                  <c:v>5.4877847439274774</c:v>
                </c:pt>
                <c:pt idx="888">
                  <c:v>5.4898667855168242</c:v>
                </c:pt>
                <c:pt idx="889">
                  <c:v>5.4885716847438744</c:v>
                </c:pt>
                <c:pt idx="890">
                  <c:v>5.4868195378312521</c:v>
                </c:pt>
                <c:pt idx="891">
                  <c:v>5.4860141359331465</c:v>
                </c:pt>
                <c:pt idx="892">
                  <c:v>5.4842313126364388</c:v>
                </c:pt>
                <c:pt idx="893">
                  <c:v>5.4884117962783421</c:v>
                </c:pt>
                <c:pt idx="894">
                  <c:v>5.4858201320275839</c:v>
                </c:pt>
                <c:pt idx="895">
                  <c:v>5.4839483119967554</c:v>
                </c:pt>
                <c:pt idx="896">
                  <c:v>5.4860710250623015</c:v>
                </c:pt>
                <c:pt idx="897">
                  <c:v>5.4857015949155539</c:v>
                </c:pt>
                <c:pt idx="898">
                  <c:v>5.4851289657681264</c:v>
                </c:pt>
                <c:pt idx="899">
                  <c:v>5.4844013179672402</c:v>
                </c:pt>
                <c:pt idx="900">
                  <c:v>5.485548892766019</c:v>
                </c:pt>
                <c:pt idx="901">
                  <c:v>5.4881907859207786</c:v>
                </c:pt>
                <c:pt idx="902">
                  <c:v>5.4849845113167248</c:v>
                </c:pt>
                <c:pt idx="903">
                  <c:v>5.4777187149584279</c:v>
                </c:pt>
                <c:pt idx="904">
                  <c:v>5.4756262936880375</c:v>
                </c:pt>
                <c:pt idx="905">
                  <c:v>5.4726725489181263</c:v>
                </c:pt>
                <c:pt idx="906">
                  <c:v>5.468138053536677</c:v>
                </c:pt>
                <c:pt idx="907">
                  <c:v>5.4686909777810797</c:v>
                </c:pt>
                <c:pt idx="908">
                  <c:v>5.4675018013740555</c:v>
                </c:pt>
                <c:pt idx="909">
                  <c:v>5.4634313087526607</c:v>
                </c:pt>
                <c:pt idx="910">
                  <c:v>5.4615994854211749</c:v>
                </c:pt>
                <c:pt idx="911">
                  <c:v>5.4578710811219935</c:v>
                </c:pt>
                <c:pt idx="912">
                  <c:v>5.4560783460929088</c:v>
                </c:pt>
                <c:pt idx="913">
                  <c:v>5.4539888161743875</c:v>
                </c:pt>
                <c:pt idx="914">
                  <c:v>5.4526642717792129</c:v>
                </c:pt>
                <c:pt idx="915">
                  <c:v>5.4496325159207117</c:v>
                </c:pt>
                <c:pt idx="916">
                  <c:v>5.4448206086235587</c:v>
                </c:pt>
                <c:pt idx="917">
                  <c:v>5.4448072680252153</c:v>
                </c:pt>
                <c:pt idx="918">
                  <c:v>5.4459213372037993</c:v>
                </c:pt>
                <c:pt idx="919">
                  <c:v>5.4482260036038497</c:v>
                </c:pt>
                <c:pt idx="920">
                  <c:v>5.4501096849016903</c:v>
                </c:pt>
                <c:pt idx="921">
                  <c:v>5.4518168391687141</c:v>
                </c:pt>
                <c:pt idx="922">
                  <c:v>5.4492218755513022</c:v>
                </c:pt>
                <c:pt idx="923">
                  <c:v>5.4493993832575143</c:v>
                </c:pt>
                <c:pt idx="924">
                  <c:v>5.4500976789058768</c:v>
                </c:pt>
                <c:pt idx="925">
                  <c:v>5.4523627634798686</c:v>
                </c:pt>
                <c:pt idx="926">
                  <c:v>5.4538926408649786</c:v>
                </c:pt>
                <c:pt idx="927">
                  <c:v>5.4530962176613684</c:v>
                </c:pt>
                <c:pt idx="928">
                  <c:v>5.45544286943732</c:v>
                </c:pt>
                <c:pt idx="929">
                  <c:v>5.4559205738296441</c:v>
                </c:pt>
                <c:pt idx="930">
                  <c:v>5.4568039481891901</c:v>
                </c:pt>
                <c:pt idx="931">
                  <c:v>5.4634682240894108</c:v>
                </c:pt>
                <c:pt idx="932">
                  <c:v>5.4616784350528178</c:v>
                </c:pt>
                <c:pt idx="933">
                  <c:v>5.4598061210672313</c:v>
                </c:pt>
                <c:pt idx="934">
                  <c:v>5.4599274997481189</c:v>
                </c:pt>
                <c:pt idx="935">
                  <c:v>5.4591890696146947</c:v>
                </c:pt>
                <c:pt idx="936">
                  <c:v>5.4560081946074206</c:v>
                </c:pt>
                <c:pt idx="937">
                  <c:v>5.4560908472358278</c:v>
                </c:pt>
                <c:pt idx="938">
                  <c:v>5.4558945234712155</c:v>
                </c:pt>
                <c:pt idx="939">
                  <c:v>5.4545765576431222</c:v>
                </c:pt>
                <c:pt idx="940">
                  <c:v>5.4559909994741247</c:v>
                </c:pt>
                <c:pt idx="941">
                  <c:v>5.4572885984216555</c:v>
                </c:pt>
                <c:pt idx="942">
                  <c:v>5.4568620626796474</c:v>
                </c:pt>
                <c:pt idx="943">
                  <c:v>5.4565454619541924</c:v>
                </c:pt>
                <c:pt idx="944">
                  <c:v>5.4541016811017471</c:v>
                </c:pt>
                <c:pt idx="945">
                  <c:v>5.4496620778081706</c:v>
                </c:pt>
                <c:pt idx="946">
                  <c:v>5.4576896121989193</c:v>
                </c:pt>
                <c:pt idx="947">
                  <c:v>5.4551817390693031</c:v>
                </c:pt>
                <c:pt idx="948">
                  <c:v>5.4530498861267915</c:v>
                </c:pt>
                <c:pt idx="949">
                  <c:v>5.4526468544572708</c:v>
                </c:pt>
                <c:pt idx="950">
                  <c:v>5.4524025596774663</c:v>
                </c:pt>
                <c:pt idx="951">
                  <c:v>5.4525673125572212</c:v>
                </c:pt>
                <c:pt idx="952">
                  <c:v>5.4514969534684496</c:v>
                </c:pt>
                <c:pt idx="953">
                  <c:v>5.4503495098315398</c:v>
                </c:pt>
                <c:pt idx="954">
                  <c:v>5.4493676881393185</c:v>
                </c:pt>
                <c:pt idx="955">
                  <c:v>5.4514203007483957</c:v>
                </c:pt>
                <c:pt idx="956">
                  <c:v>5.4598782944949562</c:v>
                </c:pt>
                <c:pt idx="957">
                  <c:v>5.4623876951754937</c:v>
                </c:pt>
                <c:pt idx="958">
                  <c:v>5.4652021792871892</c:v>
                </c:pt>
                <c:pt idx="959">
                  <c:v>5.4693128124235955</c:v>
                </c:pt>
                <c:pt idx="960">
                  <c:v>5.4749147838256249</c:v>
                </c:pt>
                <c:pt idx="961">
                  <c:v>5.4761243339271459</c:v>
                </c:pt>
                <c:pt idx="962">
                  <c:v>5.4807558342063203</c:v>
                </c:pt>
                <c:pt idx="963">
                  <c:v>5.4775168741070956</c:v>
                </c:pt>
                <c:pt idx="964">
                  <c:v>5.4768613427841046</c:v>
                </c:pt>
                <c:pt idx="965">
                  <c:v>5.4873161740215437</c:v>
                </c:pt>
                <c:pt idx="966">
                  <c:v>5.4790925450952273</c:v>
                </c:pt>
                <c:pt idx="967">
                  <c:v>5.4708015103587968</c:v>
                </c:pt>
                <c:pt idx="968">
                  <c:v>5.4594877779900344</c:v>
                </c:pt>
                <c:pt idx="969">
                  <c:v>5.4594887316643508</c:v>
                </c:pt>
                <c:pt idx="970">
                  <c:v>5.4708015103587968</c:v>
                </c:pt>
                <c:pt idx="971">
                  <c:v>5.4708463344632037</c:v>
                </c:pt>
                <c:pt idx="972">
                  <c:v>5.4708463344632037</c:v>
                </c:pt>
                <c:pt idx="998">
                  <c:v>4.815299826048431</c:v>
                </c:pt>
                <c:pt idx="999">
                  <c:v>4.9064870216316194</c:v>
                </c:pt>
                <c:pt idx="1000">
                  <c:v>4.9703865211486118</c:v>
                </c:pt>
                <c:pt idx="1001">
                  <c:v>5.0518998306288267</c:v>
                </c:pt>
                <c:pt idx="1002">
                  <c:v>4.9703865211486118</c:v>
                </c:pt>
                <c:pt idx="1003">
                  <c:v>4.9064870216316194</c:v>
                </c:pt>
                <c:pt idx="1004">
                  <c:v>4.815299826048431</c:v>
                </c:pt>
                <c:pt idx="1005">
                  <c:v>4.7344999511697097</c:v>
                </c:pt>
                <c:pt idx="1006">
                  <c:v>4.6413996261617285</c:v>
                </c:pt>
                <c:pt idx="1007">
                  <c:v>4.5507931808460853</c:v>
                </c:pt>
                <c:pt idx="1008">
                  <c:v>4.405801469416474</c:v>
                </c:pt>
                <c:pt idx="1009">
                  <c:v>4.4265004547050921</c:v>
                </c:pt>
                <c:pt idx="1010">
                  <c:v>4.2747996841426357</c:v>
                </c:pt>
                <c:pt idx="1011">
                  <c:v>4.2439003158578998</c:v>
                </c:pt>
                <c:pt idx="1012">
                  <c:v>4.1561975280783372</c:v>
                </c:pt>
                <c:pt idx="1013">
                  <c:v>4.0218003723130096</c:v>
                </c:pt>
                <c:pt idx="1014">
                  <c:v>3.9788996810966637</c:v>
                </c:pt>
                <c:pt idx="1015">
                  <c:v>3.8849998733494431</c:v>
                </c:pt>
                <c:pt idx="1016">
                  <c:v>3.8269003082241397</c:v>
                </c:pt>
                <c:pt idx="1017">
                  <c:v>3.7295023986807792</c:v>
                </c:pt>
                <c:pt idx="1018">
                  <c:v>3.6831033447233494</c:v>
                </c:pt>
                <c:pt idx="1019">
                  <c:v>3.6444004180884804</c:v>
                </c:pt>
                <c:pt idx="1020">
                  <c:v>3.5782004440261517</c:v>
                </c:pt>
                <c:pt idx="1021">
                  <c:v>3.4678995346039301</c:v>
                </c:pt>
                <c:pt idx="1022">
                  <c:v>3.4028018081662594</c:v>
                </c:pt>
                <c:pt idx="1023">
                  <c:v>3.3343023620618624</c:v>
                </c:pt>
                <c:pt idx="1024">
                  <c:v>3.2432001907363883</c:v>
                </c:pt>
                <c:pt idx="1025">
                  <c:v>3.156899896239338</c:v>
                </c:pt>
                <c:pt idx="1026">
                  <c:v>3.1238998184198863</c:v>
                </c:pt>
                <c:pt idx="1027">
                  <c:v>3.0576043312103138</c:v>
                </c:pt>
                <c:pt idx="1028">
                  <c:v>3.0239011596640921</c:v>
                </c:pt>
                <c:pt idx="1029">
                  <c:v>2.9297000091537484</c:v>
                </c:pt>
                <c:pt idx="1030">
                  <c:v>2.911099979399296</c:v>
                </c:pt>
                <c:pt idx="1031">
                  <c:v>2.8163999214157229</c:v>
                </c:pt>
                <c:pt idx="1032">
                  <c:v>2.7701028343217331</c:v>
                </c:pt>
                <c:pt idx="1033">
                  <c:v>2.7322030738869216</c:v>
                </c:pt>
                <c:pt idx="1034">
                  <c:v>2.6874001174874138</c:v>
                </c:pt>
                <c:pt idx="1035">
                  <c:v>2.6406000762945041</c:v>
                </c:pt>
                <c:pt idx="1036">
                  <c:v>2.5939998931862647</c:v>
                </c:pt>
                <c:pt idx="1037">
                  <c:v>2.5381027984622051</c:v>
                </c:pt>
                <c:pt idx="1038">
                  <c:v>2.4845033821111429</c:v>
                </c:pt>
                <c:pt idx="1039">
                  <c:v>2.4568001899751835</c:v>
                </c:pt>
                <c:pt idx="1040">
                  <c:v>2.4256999076824286</c:v>
                </c:pt>
                <c:pt idx="1041">
                  <c:v>2.3691997856149101</c:v>
                </c:pt>
                <c:pt idx="1042">
                  <c:v>2.3210023857100168</c:v>
                </c:pt>
                <c:pt idx="1043">
                  <c:v>2.2814032592796138</c:v>
                </c:pt>
                <c:pt idx="1044">
                  <c:v>2.2608002212509746</c:v>
                </c:pt>
                <c:pt idx="1045">
                  <c:v>2.2231002014159458</c:v>
                </c:pt>
                <c:pt idx="1046">
                  <c:v>2.1914999130240176</c:v>
                </c:pt>
                <c:pt idx="1047">
                  <c:v>2.1557021354674362</c:v>
                </c:pt>
                <c:pt idx="1048">
                  <c:v>2.1198021461459575</c:v>
                </c:pt>
                <c:pt idx="1049">
                  <c:v>2.0872999023413286</c:v>
                </c:pt>
                <c:pt idx="1050">
                  <c:v>2.0621002326952294</c:v>
                </c:pt>
                <c:pt idx="1051">
                  <c:v>2.0351998504629591</c:v>
                </c:pt>
                <c:pt idx="1052">
                  <c:v>2.0058028846688103</c:v>
                </c:pt>
                <c:pt idx="1053">
                  <c:v>1.9788026596070267</c:v>
                </c:pt>
                <c:pt idx="1054">
                  <c:v>1.9482001892101835</c:v>
                </c:pt>
                <c:pt idx="1055">
                  <c:v>1.9165999160759384</c:v>
                </c:pt>
                <c:pt idx="1056">
                  <c:v>1.8856999870331492</c:v>
                </c:pt>
                <c:pt idx="1057">
                  <c:v>1.852001775361714</c:v>
                </c:pt>
                <c:pt idx="1058">
                  <c:v>1.8149020790151553</c:v>
                </c:pt>
                <c:pt idx="1059">
                  <c:v>1.7893001159682171</c:v>
                </c:pt>
                <c:pt idx="1060">
                  <c:v>1.7647001869190717</c:v>
                </c:pt>
                <c:pt idx="1061">
                  <c:v>1.736400077053986</c:v>
                </c:pt>
                <c:pt idx="1062">
                  <c:v>1.7131018684376613</c:v>
                </c:pt>
                <c:pt idx="1063">
                  <c:v>1.6821025039607775</c:v>
                </c:pt>
                <c:pt idx="1064">
                  <c:v>1.6590998527535703</c:v>
                </c:pt>
                <c:pt idx="1065">
                  <c:v>1.6335000656108605</c:v>
                </c:pt>
                <c:pt idx="1066">
                  <c:v>1.6020002059885883</c:v>
                </c:pt>
                <c:pt idx="1067">
                  <c:v>1.5717023986799177</c:v>
                </c:pt>
                <c:pt idx="1068">
                  <c:v>1.5448022010750719</c:v>
                </c:pt>
                <c:pt idx="1069">
                  <c:v>1.5166002349869814</c:v>
                </c:pt>
                <c:pt idx="1070">
                  <c:v>1.4876999259940931</c:v>
                </c:pt>
                <c:pt idx="1071">
                  <c:v>1.4625002204847988</c:v>
                </c:pt>
                <c:pt idx="1072">
                  <c:v>1.4355020149159827</c:v>
                </c:pt>
                <c:pt idx="1073">
                  <c:v>1.4100019050601986</c:v>
                </c:pt>
                <c:pt idx="1074">
                  <c:v>1.3834000900315004</c:v>
                </c:pt>
                <c:pt idx="1075">
                  <c:v>1.3604001670828438</c:v>
                </c:pt>
                <c:pt idx="1076">
                  <c:v>1.3304999214160489</c:v>
                </c:pt>
                <c:pt idx="1077">
                  <c:v>1.3054021896314225</c:v>
                </c:pt>
                <c:pt idx="1078">
                  <c:v>1.2843018020648742</c:v>
                </c:pt>
                <c:pt idx="1079">
                  <c:v>1.2607000053394586</c:v>
                </c:pt>
                <c:pt idx="1080">
                  <c:v>1.2379999168333597</c:v>
                </c:pt>
                <c:pt idx="1081">
                  <c:v>1.2162002174372901</c:v>
                </c:pt>
                <c:pt idx="1082">
                  <c:v>1.2030016677817912</c:v>
                </c:pt>
                <c:pt idx="1083">
                  <c:v>1.182501699833665</c:v>
                </c:pt>
                <c:pt idx="1084">
                  <c:v>1.1644001686072443</c:v>
                </c:pt>
                <c:pt idx="1085">
                  <c:v>1.1477998535192455</c:v>
                </c:pt>
                <c:pt idx="1086">
                  <c:v>1.1297002174396766</c:v>
                </c:pt>
                <c:pt idx="1087">
                  <c:v>1.1122024192809477</c:v>
                </c:pt>
                <c:pt idx="1088">
                  <c:v>1.0952020889235428</c:v>
                </c:pt>
                <c:pt idx="1089">
                  <c:v>1.075699794004322</c:v>
                </c:pt>
                <c:pt idx="1090">
                  <c:v>1.0599998771649553</c:v>
                </c:pt>
                <c:pt idx="1091">
                  <c:v>1.0442001686024014</c:v>
                </c:pt>
                <c:pt idx="1092">
                  <c:v>1.0252017128004809</c:v>
                </c:pt>
                <c:pt idx="1093">
                  <c:v>1.0041015487659024</c:v>
                </c:pt>
                <c:pt idx="1094">
                  <c:v>0.98250009612820577</c:v>
                </c:pt>
                <c:pt idx="1095">
                  <c:v>0.96049986877915217</c:v>
                </c:pt>
                <c:pt idx="1096">
                  <c:v>0.93919991607253905</c:v>
                </c:pt>
                <c:pt idx="1097">
                  <c:v>0.91690166854823474</c:v>
                </c:pt>
                <c:pt idx="1098">
                  <c:v>0.90130177611717954</c:v>
                </c:pt>
                <c:pt idx="1099">
                  <c:v>0.88690017852786696</c:v>
                </c:pt>
                <c:pt idx="1100">
                  <c:v>0.86860008697840385</c:v>
                </c:pt>
                <c:pt idx="1101">
                  <c:v>0.85309991683607223</c:v>
                </c:pt>
                <c:pt idx="1102">
                  <c:v>0.8343016723592882</c:v>
                </c:pt>
                <c:pt idx="1103">
                  <c:v>0.82070137252594577</c:v>
                </c:pt>
                <c:pt idx="1104">
                  <c:v>0.80319998932100134</c:v>
                </c:pt>
                <c:pt idx="1105">
                  <c:v>0.78539990997524001</c:v>
                </c:pt>
                <c:pt idx="1106">
                  <c:v>0.76630009307700675</c:v>
                </c:pt>
                <c:pt idx="1107">
                  <c:v>0.75300156173761934</c:v>
                </c:pt>
                <c:pt idx="1108">
                  <c:v>0.73960146713216091</c:v>
                </c:pt>
                <c:pt idx="1109">
                  <c:v>0.72280016250442713</c:v>
                </c:pt>
                <c:pt idx="1110">
                  <c:v>0.7034002311702352</c:v>
                </c:pt>
                <c:pt idx="1111">
                  <c:v>0.68830013961269287</c:v>
                </c:pt>
                <c:pt idx="1112">
                  <c:v>0.6785017623915337</c:v>
                </c:pt>
                <c:pt idx="1113">
                  <c:v>0.66600119705253746</c:v>
                </c:pt>
                <c:pt idx="1114">
                  <c:v>0.6526999618508853</c:v>
                </c:pt>
                <c:pt idx="1115">
                  <c:v>0.64060001831239788</c:v>
                </c:pt>
                <c:pt idx="1116">
                  <c:v>0.62849986648507183</c:v>
                </c:pt>
                <c:pt idx="1117">
                  <c:v>0.61130143203627085</c:v>
                </c:pt>
                <c:pt idx="1118">
                  <c:v>0.59530149459897075</c:v>
                </c:pt>
                <c:pt idx="1119">
                  <c:v>0.58650018386833835</c:v>
                </c:pt>
                <c:pt idx="1120">
                  <c:v>0.57290017394552706</c:v>
                </c:pt>
                <c:pt idx="1121">
                  <c:v>0.55460003433108795</c:v>
                </c:pt>
                <c:pt idx="1122">
                  <c:v>0.53880131912592333</c:v>
                </c:pt>
                <c:pt idx="1123">
                  <c:v>0.52640144500765018</c:v>
                </c:pt>
                <c:pt idx="1124">
                  <c:v>0.51540000152454013</c:v>
                </c:pt>
                <c:pt idx="1125">
                  <c:v>0.50359992218000116</c:v>
                </c:pt>
                <c:pt idx="1126">
                  <c:v>0.49459991226467537</c:v>
                </c:pt>
                <c:pt idx="1127">
                  <c:v>0.48700133591046324</c:v>
                </c:pt>
                <c:pt idx="1128">
                  <c:v>0.47490132598613854</c:v>
                </c:pt>
                <c:pt idx="1129">
                  <c:v>0.46260022659407696</c:v>
                </c:pt>
                <c:pt idx="1130">
                  <c:v>0.45250001144449925</c:v>
                </c:pt>
                <c:pt idx="1131">
                  <c:v>0.4408998626677203</c:v>
                </c:pt>
                <c:pt idx="1132">
                  <c:v>0.42920148544362746</c:v>
                </c:pt>
                <c:pt idx="1133">
                  <c:v>0.42340159301966196</c:v>
                </c:pt>
                <c:pt idx="1134">
                  <c:v>0.41709999847080326</c:v>
                </c:pt>
                <c:pt idx="1135">
                  <c:v>0.40450013351801317</c:v>
                </c:pt>
                <c:pt idx="1136">
                  <c:v>0.39320013274846133</c:v>
                </c:pt>
                <c:pt idx="1137">
                  <c:v>0.38490162276866613</c:v>
                </c:pt>
                <c:pt idx="1138">
                  <c:v>0.37780154342181049</c:v>
                </c:pt>
                <c:pt idx="1139">
                  <c:v>0.37249995498859789</c:v>
                </c:pt>
                <c:pt idx="1140">
                  <c:v>0.36750000838947017</c:v>
                </c:pt>
                <c:pt idx="1141">
                  <c:v>0.35859994430211373</c:v>
                </c:pt>
                <c:pt idx="1142">
                  <c:v>0.34360083999490598</c:v>
                </c:pt>
                <c:pt idx="1143">
                  <c:v>0.32940146102919243</c:v>
                </c:pt>
                <c:pt idx="1144">
                  <c:v>0.31770015945949126</c:v>
                </c:pt>
                <c:pt idx="1145">
                  <c:v>0.30809995651361533</c:v>
                </c:pt>
                <c:pt idx="1146">
                  <c:v>0.30080008850200102</c:v>
                </c:pt>
                <c:pt idx="1147">
                  <c:v>0.29180124359118054</c:v>
                </c:pt>
                <c:pt idx="1148">
                  <c:v>0.28440090179356048</c:v>
                </c:pt>
                <c:pt idx="1149">
                  <c:v>0.27200009841908468</c:v>
                </c:pt>
                <c:pt idx="1150">
                  <c:v>0.26360010071221041</c:v>
                </c:pt>
                <c:pt idx="1151">
                  <c:v>0.25039997330168262</c:v>
                </c:pt>
                <c:pt idx="1152">
                  <c:v>0.23940126723755384</c:v>
                </c:pt>
                <c:pt idx="1153">
                  <c:v>0.23260106124507729</c:v>
                </c:pt>
                <c:pt idx="1154">
                  <c:v>0.22459989852359286</c:v>
                </c:pt>
                <c:pt idx="1155">
                  <c:v>0.21819988250354072</c:v>
                </c:pt>
                <c:pt idx="1156">
                  <c:v>0.21190012893930543</c:v>
                </c:pt>
                <c:pt idx="1157">
                  <c:v>0.20770141067623626</c:v>
                </c:pt>
                <c:pt idx="1158">
                  <c:v>0.2035011352490983</c:v>
                </c:pt>
                <c:pt idx="1159">
                  <c:v>0.19829997863416793</c:v>
                </c:pt>
                <c:pt idx="1160">
                  <c:v>0.19299982986558462</c:v>
                </c:pt>
                <c:pt idx="1161">
                  <c:v>0.18290003432775848</c:v>
                </c:pt>
                <c:pt idx="1162">
                  <c:v>0.17450112304504728</c:v>
                </c:pt>
                <c:pt idx="1163">
                  <c:v>0.16840118255640846</c:v>
                </c:pt>
                <c:pt idx="1164">
                  <c:v>0.15940010146732675</c:v>
                </c:pt>
                <c:pt idx="1165">
                  <c:v>0.15100017318036407</c:v>
                </c:pt>
                <c:pt idx="1166">
                  <c:v>0.14119984359422233</c:v>
                </c:pt>
                <c:pt idx="1167">
                  <c:v>0.1340008689876413</c:v>
                </c:pt>
                <c:pt idx="1168">
                  <c:v>0.12460115509020397</c:v>
                </c:pt>
                <c:pt idx="1169">
                  <c:v>0.11429979628883302</c:v>
                </c:pt>
                <c:pt idx="1170">
                  <c:v>0.10710007324087201</c:v>
                </c:pt>
                <c:pt idx="1171">
                  <c:v>0.10250006637215847</c:v>
                </c:pt>
                <c:pt idx="1172">
                  <c:v>9.7601022331218701E-2</c:v>
                </c:pt>
                <c:pt idx="1173">
                  <c:v>8.9601094048703089E-2</c:v>
                </c:pt>
                <c:pt idx="1174">
                  <c:v>8.0399886319355574E-2</c:v>
                </c:pt>
                <c:pt idx="1175">
                  <c:v>7.3499951933627017E-2</c:v>
                </c:pt>
                <c:pt idx="1176">
                  <c:v>6.8300017548608594E-2</c:v>
                </c:pt>
                <c:pt idx="1177">
                  <c:v>6.680110321030952E-2</c:v>
                </c:pt>
                <c:pt idx="1178">
                  <c:v>6.3601168818422593E-2</c:v>
                </c:pt>
                <c:pt idx="1179">
                  <c:v>5.9800012204505038E-2</c:v>
                </c:pt>
                <c:pt idx="1180">
                  <c:v>5.4100156405183952E-2</c:v>
                </c:pt>
                <c:pt idx="1181">
                  <c:v>4.9600022888625972E-2</c:v>
                </c:pt>
                <c:pt idx="1182">
                  <c:v>4.480118713399861E-2</c:v>
                </c:pt>
                <c:pt idx="1183">
                  <c:v>4.0801116942020599E-2</c:v>
                </c:pt>
                <c:pt idx="1184">
                  <c:v>3.5499821467965376E-2</c:v>
                </c:pt>
                <c:pt idx="1185">
                  <c:v>2.7599832916166633E-2</c:v>
                </c:pt>
                <c:pt idx="1186">
                  <c:v>2.2399967958335765E-2</c:v>
                </c:pt>
                <c:pt idx="1187">
                  <c:v>1.1501071923703421E-2</c:v>
                </c:pt>
                <c:pt idx="1188">
                  <c:v>5.7008781368494965E-3</c:v>
                </c:pt>
                <c:pt idx="1189">
                  <c:v>2.6999328620149754E-3</c:v>
                </c:pt>
                <c:pt idx="1190">
                  <c:v>2.7999259909847751E-3</c:v>
                </c:pt>
                <c:pt idx="1191">
                  <c:v>-3.9997909552766941E-3</c:v>
                </c:pt>
                <c:pt idx="1192">
                  <c:v>-8.8988349889405072E-3</c:v>
                </c:pt>
                <c:pt idx="1193">
                  <c:v>-8.09897156432271E-3</c:v>
                </c:pt>
                <c:pt idx="1194">
                  <c:v>-1.5000046543718781E-2</c:v>
                </c:pt>
                <c:pt idx="1195">
                  <c:v>-2.1599956518912222E-2</c:v>
                </c:pt>
                <c:pt idx="1196">
                  <c:v>-2.3400090023642406E-2</c:v>
                </c:pt>
                <c:pt idx="1197">
                  <c:v>-2.9198925782111473E-2</c:v>
                </c:pt>
                <c:pt idx="1198">
                  <c:v>-3.6598911283363122E-2</c:v>
                </c:pt>
                <c:pt idx="1199">
                  <c:v>-4.0400122066785116E-2</c:v>
                </c:pt>
                <c:pt idx="1200">
                  <c:v>-4.5499766543798614E-2</c:v>
                </c:pt>
                <c:pt idx="1201">
                  <c:v>-5.0400238033034839E-2</c:v>
                </c:pt>
                <c:pt idx="1202">
                  <c:v>-5.8098796078411397E-2</c:v>
                </c:pt>
                <c:pt idx="1203">
                  <c:v>-5.7198727423383389E-2</c:v>
                </c:pt>
                <c:pt idx="1204">
                  <c:v>-6.009981765964767E-2</c:v>
                </c:pt>
                <c:pt idx="1205">
                  <c:v>-6.3099878694629297E-2</c:v>
                </c:pt>
                <c:pt idx="1206">
                  <c:v>-6.8899797821359243E-2</c:v>
                </c:pt>
                <c:pt idx="1207">
                  <c:v>-7.6998693846690003E-2</c:v>
                </c:pt>
                <c:pt idx="1208">
                  <c:v>-8.0699165351688862E-2</c:v>
                </c:pt>
                <c:pt idx="1209">
                  <c:v>-8.7299832914141007E-2</c:v>
                </c:pt>
                <c:pt idx="1210">
                  <c:v>-9.0699812317325268E-2</c:v>
                </c:pt>
                <c:pt idx="1211">
                  <c:v>-9.7300000001268927E-2</c:v>
                </c:pt>
                <c:pt idx="1212">
                  <c:v>-9.9898805616248865E-2</c:v>
                </c:pt>
                <c:pt idx="1213">
                  <c:v>-0.10429890289378818</c:v>
                </c:pt>
                <c:pt idx="1214">
                  <c:v>-0.11240008354070596</c:v>
                </c:pt>
                <c:pt idx="1215">
                  <c:v>-0.11640000266925199</c:v>
                </c:pt>
                <c:pt idx="1216">
                  <c:v>-0.12180001525848638</c:v>
                </c:pt>
                <c:pt idx="1217">
                  <c:v>-0.12429930953658186</c:v>
                </c:pt>
                <c:pt idx="1218">
                  <c:v>-0.13039904442121042</c:v>
                </c:pt>
                <c:pt idx="1219">
                  <c:v>-0.13830001373571577</c:v>
                </c:pt>
                <c:pt idx="1220">
                  <c:v>-0.14780002327461261</c:v>
                </c:pt>
                <c:pt idx="1221">
                  <c:v>-0.15519991797918919</c:v>
                </c:pt>
                <c:pt idx="1222">
                  <c:v>-0.15959920311433962</c:v>
                </c:pt>
                <c:pt idx="1223">
                  <c:v>-0.16479907683969941</c:v>
                </c:pt>
                <c:pt idx="1224">
                  <c:v>-0.16940011559199775</c:v>
                </c:pt>
                <c:pt idx="1225">
                  <c:v>-0.17750006484857295</c:v>
                </c:pt>
                <c:pt idx="1226">
                  <c:v>-0.18110002021421678</c:v>
                </c:pt>
                <c:pt idx="1227">
                  <c:v>-0.18339891929645091</c:v>
                </c:pt>
                <c:pt idx="1228">
                  <c:v>-0.18429891089908779</c:v>
                </c:pt>
                <c:pt idx="1229">
                  <c:v>-0.18509988632285967</c:v>
                </c:pt>
                <c:pt idx="1230">
                  <c:v>-0.18560008010535967</c:v>
                </c:pt>
                <c:pt idx="1231">
                  <c:v>-0.19119995384244248</c:v>
                </c:pt>
                <c:pt idx="1232">
                  <c:v>-0.19539935073407833</c:v>
                </c:pt>
                <c:pt idx="1233">
                  <c:v>-0.20019911880081054</c:v>
                </c:pt>
                <c:pt idx="1234">
                  <c:v>-0.20480002174008405</c:v>
                </c:pt>
                <c:pt idx="1235">
                  <c:v>-0.2040999107339303</c:v>
                </c:pt>
                <c:pt idx="1236">
                  <c:v>-0.20940008926845621</c:v>
                </c:pt>
                <c:pt idx="1237">
                  <c:v>-0.21169928703602636</c:v>
                </c:pt>
                <c:pt idx="1238">
                  <c:v>-0.21749902496230789</c:v>
                </c:pt>
                <c:pt idx="1239">
                  <c:v>-0.22219996109197382</c:v>
                </c:pt>
                <c:pt idx="1240">
                  <c:v>-0.22369997978239553</c:v>
                </c:pt>
                <c:pt idx="1241">
                  <c:v>-0.22820006484835176</c:v>
                </c:pt>
                <c:pt idx="1242">
                  <c:v>-0.23349915695143864</c:v>
                </c:pt>
                <c:pt idx="1243">
                  <c:v>-0.23439914245682303</c:v>
                </c:pt>
                <c:pt idx="1244">
                  <c:v>-0.23659991264139535</c:v>
                </c:pt>
                <c:pt idx="1245">
                  <c:v>-0.23879989509441657</c:v>
                </c:pt>
                <c:pt idx="1246">
                  <c:v>-0.24099997711164178</c:v>
                </c:pt>
                <c:pt idx="1247">
                  <c:v>-0.24559919891180471</c:v>
                </c:pt>
                <c:pt idx="1248">
                  <c:v>-0.24359897613612702</c:v>
                </c:pt>
                <c:pt idx="1249">
                  <c:v>-0.24659998779679881</c:v>
                </c:pt>
                <c:pt idx="1250">
                  <c:v>-0.25160000038158614</c:v>
                </c:pt>
                <c:pt idx="1251">
                  <c:v>-0.25890000076469732</c:v>
                </c:pt>
                <c:pt idx="1252">
                  <c:v>-0.26199928894493496</c:v>
                </c:pt>
                <c:pt idx="1253">
                  <c:v>-0.26669915352249518</c:v>
                </c:pt>
                <c:pt idx="1254">
                  <c:v>-0.27110011673357803</c:v>
                </c:pt>
                <c:pt idx="1255">
                  <c:v>-0.2743999240847188</c:v>
                </c:pt>
                <c:pt idx="1256">
                  <c:v>-0.2764000724782818</c:v>
                </c:pt>
                <c:pt idx="1257">
                  <c:v>-0.2775992038732511</c:v>
                </c:pt>
                <c:pt idx="1258">
                  <c:v>-0.27959941864537541</c:v>
                </c:pt>
                <c:pt idx="1259">
                  <c:v>-0.28269993515277747</c:v>
                </c:pt>
                <c:pt idx="1260">
                  <c:v>-0.28640008965157904</c:v>
                </c:pt>
                <c:pt idx="1261">
                  <c:v>-0.28979993019311223</c:v>
                </c:pt>
                <c:pt idx="1262">
                  <c:v>-0.29419924850662937</c:v>
                </c:pt>
                <c:pt idx="1263">
                  <c:v>-0.29799942093086429</c:v>
                </c:pt>
                <c:pt idx="1264">
                  <c:v>-0.30349993438721867</c:v>
                </c:pt>
                <c:pt idx="1265">
                  <c:v>-0.30390010986593552</c:v>
                </c:pt>
                <c:pt idx="1266">
                  <c:v>-0.3047999805494328</c:v>
                </c:pt>
                <c:pt idx="1267">
                  <c:v>-0.30929897308669752</c:v>
                </c:pt>
                <c:pt idx="1268">
                  <c:v>-0.31139929962228052</c:v>
                </c:pt>
                <c:pt idx="1269">
                  <c:v>-0.31359999122651061</c:v>
                </c:pt>
                <c:pt idx="1270">
                  <c:v>-0.31380000076023862</c:v>
                </c:pt>
                <c:pt idx="1271">
                  <c:v>-0.31680005264934152</c:v>
                </c:pt>
                <c:pt idx="1272">
                  <c:v>-0.31689932289009448</c:v>
                </c:pt>
                <c:pt idx="1273">
                  <c:v>-0.32029929009149782</c:v>
                </c:pt>
                <c:pt idx="1274">
                  <c:v>-0.32240000572346617</c:v>
                </c:pt>
                <c:pt idx="1275">
                  <c:v>-0.32180001220694976</c:v>
                </c:pt>
                <c:pt idx="1276">
                  <c:v>-0.32369997940259054</c:v>
                </c:pt>
                <c:pt idx="1277">
                  <c:v>-0.32179996489867335</c:v>
                </c:pt>
                <c:pt idx="1278">
                  <c:v>-0.32689924392616376</c:v>
                </c:pt>
                <c:pt idx="1279">
                  <c:v>-0.32699996871815529</c:v>
                </c:pt>
                <c:pt idx="1280">
                  <c:v>-0.32559881630004384</c:v>
                </c:pt>
                <c:pt idx="1281">
                  <c:v>-0.32439997558685718</c:v>
                </c:pt>
                <c:pt idx="1282">
                  <c:v>-0.32319995498983189</c:v>
                </c:pt>
                <c:pt idx="1283">
                  <c:v>-0.3235999313328648</c:v>
                </c:pt>
                <c:pt idx="1284">
                  <c:v>-0.32650000724970596</c:v>
                </c:pt>
                <c:pt idx="1285">
                  <c:v>-0.32949837493652012</c:v>
                </c:pt>
                <c:pt idx="1286">
                  <c:v>-0.32620008965022862</c:v>
                </c:pt>
                <c:pt idx="1287">
                  <c:v>-0.33030001754377736</c:v>
                </c:pt>
                <c:pt idx="1288">
                  <c:v>-0.33360005722352071</c:v>
                </c:pt>
                <c:pt idx="1289">
                  <c:v>-0.3354999248549575</c:v>
                </c:pt>
                <c:pt idx="1290">
                  <c:v>-0.33599898376269266</c:v>
                </c:pt>
                <c:pt idx="1291">
                  <c:v>-0.33999996796046617</c:v>
                </c:pt>
                <c:pt idx="1292">
                  <c:v>-0.33779994430369698</c:v>
                </c:pt>
                <c:pt idx="1293">
                  <c:v>-0.33999988441792084</c:v>
                </c:pt>
                <c:pt idx="1294">
                  <c:v>-0.33890003585838713</c:v>
                </c:pt>
                <c:pt idx="1295">
                  <c:v>-0.34219890747044701</c:v>
                </c:pt>
                <c:pt idx="1296">
                  <c:v>-0.34699996108975029</c:v>
                </c:pt>
                <c:pt idx="1297">
                  <c:v>-0.34510004310141085</c:v>
                </c:pt>
                <c:pt idx="1298">
                  <c:v>-0.34520004348451039</c:v>
                </c:pt>
                <c:pt idx="1299">
                  <c:v>-0.35110003776208032</c:v>
                </c:pt>
                <c:pt idx="1300">
                  <c:v>-0.34869878578319913</c:v>
                </c:pt>
                <c:pt idx="1301">
                  <c:v>-0.35150011711084517</c:v>
                </c:pt>
                <c:pt idx="1302">
                  <c:v>-0.34900009041302837</c:v>
                </c:pt>
                <c:pt idx="1303">
                  <c:v>-0.34919992180221016</c:v>
                </c:pt>
                <c:pt idx="1304">
                  <c:v>-0.35890007590933237</c:v>
                </c:pt>
                <c:pt idx="1305">
                  <c:v>-0.36159846763621317</c:v>
                </c:pt>
                <c:pt idx="1306">
                  <c:v>-0.36020007667684695</c:v>
                </c:pt>
                <c:pt idx="1307">
                  <c:v>-0.36139988403010648</c:v>
                </c:pt>
                <c:pt idx="1308">
                  <c:v>-0.36279992370691616</c:v>
                </c:pt>
                <c:pt idx="1309">
                  <c:v>-0.36740005989122437</c:v>
                </c:pt>
                <c:pt idx="1310">
                  <c:v>-0.36739853020117152</c:v>
                </c:pt>
                <c:pt idx="1311">
                  <c:v>-0.36620006980956532</c:v>
                </c:pt>
                <c:pt idx="1312">
                  <c:v>-0.37139992828451796</c:v>
                </c:pt>
                <c:pt idx="1313">
                  <c:v>-0.3765000976563897</c:v>
                </c:pt>
                <c:pt idx="1314">
                  <c:v>-0.37570005264569772</c:v>
                </c:pt>
                <c:pt idx="1315">
                  <c:v>-0.37899906006350648</c:v>
                </c:pt>
                <c:pt idx="1316">
                  <c:v>-0.37930000801134156</c:v>
                </c:pt>
                <c:pt idx="1317">
                  <c:v>-0.37560006294370396</c:v>
                </c:pt>
                <c:pt idx="1318">
                  <c:v>-0.37939995765918866</c:v>
                </c:pt>
                <c:pt idx="1319">
                  <c:v>-0.38319992180186091</c:v>
                </c:pt>
                <c:pt idx="1320">
                  <c:v>-0.38219870910688769</c:v>
                </c:pt>
                <c:pt idx="1321">
                  <c:v>-0.38160003738448722</c:v>
                </c:pt>
                <c:pt idx="1322">
                  <c:v>-0.38149998054723255</c:v>
                </c:pt>
                <c:pt idx="1323">
                  <c:v>-0.38439997787645552</c:v>
                </c:pt>
                <c:pt idx="1324">
                  <c:v>-0.38299988479411695</c:v>
                </c:pt>
                <c:pt idx="1325">
                  <c:v>-0.38329887123109074</c:v>
                </c:pt>
                <c:pt idx="1326">
                  <c:v>-0.38509999427333241</c:v>
                </c:pt>
                <c:pt idx="1327">
                  <c:v>-0.38980006713973125</c:v>
                </c:pt>
                <c:pt idx="1328">
                  <c:v>-0.3917000251749414</c:v>
                </c:pt>
                <c:pt idx="1329">
                  <c:v>-0.39379993782495148</c:v>
                </c:pt>
                <c:pt idx="1330">
                  <c:v>-0.3962989723222563</c:v>
                </c:pt>
                <c:pt idx="1331">
                  <c:v>-0.397999992746918</c:v>
                </c:pt>
                <c:pt idx="1332">
                  <c:v>-0.3971999568893807</c:v>
                </c:pt>
                <c:pt idx="1333">
                  <c:v>-0.39559989090048475</c:v>
                </c:pt>
                <c:pt idx="1334">
                  <c:v>-0.39630009346001316</c:v>
                </c:pt>
                <c:pt idx="1335">
                  <c:v>-0.40179848213301739</c:v>
                </c:pt>
                <c:pt idx="1336">
                  <c:v>-0.4036999191303039</c:v>
                </c:pt>
                <c:pt idx="1337">
                  <c:v>-0.40380001907760743</c:v>
                </c:pt>
                <c:pt idx="1338">
                  <c:v>-0.40650008278316818</c:v>
                </c:pt>
                <c:pt idx="1339">
                  <c:v>-0.40899998359964229</c:v>
                </c:pt>
                <c:pt idx="1340">
                  <c:v>-0.41099872856284492</c:v>
                </c:pt>
                <c:pt idx="1341">
                  <c:v>-0.41410009002720471</c:v>
                </c:pt>
                <c:pt idx="1342">
                  <c:v>-0.41590002708835527</c:v>
                </c:pt>
                <c:pt idx="1343">
                  <c:v>-0.42010009688965511</c:v>
                </c:pt>
                <c:pt idx="1344">
                  <c:v>-0.42130003700003726</c:v>
                </c:pt>
                <c:pt idx="1345">
                  <c:v>-0.42089850425691111</c:v>
                </c:pt>
                <c:pt idx="1346">
                  <c:v>-0.41720011635334231</c:v>
                </c:pt>
                <c:pt idx="1347">
                  <c:v>-0.41869991150451824</c:v>
                </c:pt>
                <c:pt idx="1348">
                  <c:v>-0.41569998741033487</c:v>
                </c:pt>
                <c:pt idx="1349">
                  <c:v>-0.41249989128118614</c:v>
                </c:pt>
                <c:pt idx="1350">
                  <c:v>-0.41449890175135806</c:v>
                </c:pt>
                <c:pt idx="1351">
                  <c:v>-0.41569991913274862</c:v>
                </c:pt>
                <c:pt idx="1352">
                  <c:v>-0.41739994964882499</c:v>
                </c:pt>
                <c:pt idx="1353">
                  <c:v>-0.41949991683941334</c:v>
                </c:pt>
                <c:pt idx="1354">
                  <c:v>-0.41700008927000454</c:v>
                </c:pt>
                <c:pt idx="1355">
                  <c:v>-0.41939837837708183</c:v>
                </c:pt>
                <c:pt idx="1356">
                  <c:v>-0.41360005988826742</c:v>
                </c:pt>
                <c:pt idx="1357">
                  <c:v>-0.41020007248152979</c:v>
                </c:pt>
                <c:pt idx="1358">
                  <c:v>-0.41339993094879901</c:v>
                </c:pt>
                <c:pt idx="1359">
                  <c:v>-0.41969988594064489</c:v>
                </c:pt>
                <c:pt idx="1360">
                  <c:v>-0.41629941253631841</c:v>
                </c:pt>
                <c:pt idx="1361">
                  <c:v>-0.42030007972789463</c:v>
                </c:pt>
                <c:pt idx="1362">
                  <c:v>-0.42179993820172967</c:v>
                </c:pt>
                <c:pt idx="1363">
                  <c:v>-0.42779999275080627</c:v>
                </c:pt>
                <c:pt idx="1364">
                  <c:v>-0.4273000988032436</c:v>
                </c:pt>
                <c:pt idx="1365">
                  <c:v>-0.4264985298141255</c:v>
                </c:pt>
                <c:pt idx="1366">
                  <c:v>-0.4253000000026077</c:v>
                </c:pt>
                <c:pt idx="1367">
                  <c:v>-0.4297999549889937</c:v>
                </c:pt>
                <c:pt idx="1368">
                  <c:v>-0.43290011215140112</c:v>
                </c:pt>
                <c:pt idx="1369">
                  <c:v>-0.43329996757529443</c:v>
                </c:pt>
                <c:pt idx="1370">
                  <c:v>-0.43269932518160203</c:v>
                </c:pt>
                <c:pt idx="1371">
                  <c:v>-0.43360002860572422</c:v>
                </c:pt>
                <c:pt idx="1372">
                  <c:v>-0.43759997444431065</c:v>
                </c:pt>
                <c:pt idx="1373">
                  <c:v>-0.43619994468463119</c:v>
                </c:pt>
                <c:pt idx="1374">
                  <c:v>-0.43419991798873525</c:v>
                </c:pt>
                <c:pt idx="1375">
                  <c:v>-0.43789876556547824</c:v>
                </c:pt>
                <c:pt idx="1376">
                  <c:v>-0.43709989166382002</c:v>
                </c:pt>
                <c:pt idx="1377">
                  <c:v>-0.43989999771292787</c:v>
                </c:pt>
                <c:pt idx="1378">
                  <c:v>-0.44710011252755066</c:v>
                </c:pt>
                <c:pt idx="1379">
                  <c:v>-0.4457999439255218</c:v>
                </c:pt>
                <c:pt idx="1380">
                  <c:v>-0.44619922905258136</c:v>
                </c:pt>
                <c:pt idx="1381">
                  <c:v>-0.44800010452308925</c:v>
                </c:pt>
                <c:pt idx="1382">
                  <c:v>-0.45100006255961489</c:v>
                </c:pt>
                <c:pt idx="1383">
                  <c:v>-0.45709993896161905</c:v>
                </c:pt>
                <c:pt idx="1384">
                  <c:v>-0.45710007210436743</c:v>
                </c:pt>
                <c:pt idx="1385">
                  <c:v>-0.45609873542707646</c:v>
                </c:pt>
                <c:pt idx="1386">
                  <c:v>-0.45399989776342409</c:v>
                </c:pt>
                <c:pt idx="1387">
                  <c:v>-0.45619996452296618</c:v>
                </c:pt>
                <c:pt idx="1388">
                  <c:v>-0.45649994964333018</c:v>
                </c:pt>
                <c:pt idx="1389">
                  <c:v>-0.45339988975320011</c:v>
                </c:pt>
                <c:pt idx="1390">
                  <c:v>-0.45289890937419841</c:v>
                </c:pt>
                <c:pt idx="1391">
                  <c:v>-0.45210006560955662</c:v>
                </c:pt>
                <c:pt idx="1392">
                  <c:v>-0.4513998939510202</c:v>
                </c:pt>
                <c:pt idx="1393">
                  <c:v>-0.45020010261941934</c:v>
                </c:pt>
                <c:pt idx="1394">
                  <c:v>-0.45240002746868413</c:v>
                </c:pt>
                <c:pt idx="1395">
                  <c:v>-0.45189876938093221</c:v>
                </c:pt>
                <c:pt idx="1396">
                  <c:v>-0.44850010070513235</c:v>
                </c:pt>
                <c:pt idx="1397">
                  <c:v>-0.44830006179836346</c:v>
                </c:pt>
                <c:pt idx="1398">
                  <c:v>-0.45229998359718593</c:v>
                </c:pt>
                <c:pt idx="1399">
                  <c:v>-0.45410001411073608</c:v>
                </c:pt>
                <c:pt idx="1400">
                  <c:v>-0.45319871673564194</c:v>
                </c:pt>
                <c:pt idx="1401">
                  <c:v>-0.45200001182820415</c:v>
                </c:pt>
                <c:pt idx="1402">
                  <c:v>-0.45140001220715931</c:v>
                </c:pt>
                <c:pt idx="1403">
                  <c:v>-0.4541001029938343</c:v>
                </c:pt>
                <c:pt idx="1404">
                  <c:v>-0.45609995536506176</c:v>
                </c:pt>
                <c:pt idx="1405">
                  <c:v>-0.45889940032793675</c:v>
                </c:pt>
                <c:pt idx="1406">
                  <c:v>-0.4632000312776654</c:v>
                </c:pt>
                <c:pt idx="1407">
                  <c:v>-0.46559998321754392</c:v>
                </c:pt>
                <c:pt idx="1408">
                  <c:v>-0.46800010719016427</c:v>
                </c:pt>
                <c:pt idx="1409">
                  <c:v>-0.4708998870846699</c:v>
                </c:pt>
                <c:pt idx="1410">
                  <c:v>-0.47249942856433336</c:v>
                </c:pt>
                <c:pt idx="1411">
                  <c:v>-0.47570002327120164</c:v>
                </c:pt>
                <c:pt idx="1412">
                  <c:v>-0.48120008087425958</c:v>
                </c:pt>
                <c:pt idx="1413">
                  <c:v>-0.48199990310240537</c:v>
                </c:pt>
                <c:pt idx="1414">
                  <c:v>-0.48169989432790317</c:v>
                </c:pt>
                <c:pt idx="1415">
                  <c:v>-0.48529893493105192</c:v>
                </c:pt>
                <c:pt idx="1416">
                  <c:v>-0.48840002174256369</c:v>
                </c:pt>
                <c:pt idx="1417">
                  <c:v>-0.49410007934784517</c:v>
                </c:pt>
                <c:pt idx="1418">
                  <c:v>-0.49769996490795165</c:v>
                </c:pt>
                <c:pt idx="1419">
                  <c:v>-0.49919999542180449</c:v>
                </c:pt>
                <c:pt idx="1420">
                  <c:v>-0.49719915085006505</c:v>
                </c:pt>
                <c:pt idx="1421">
                  <c:v>-0.50339992370572872</c:v>
                </c:pt>
                <c:pt idx="1422">
                  <c:v>-0.50559988784516463</c:v>
                </c:pt>
                <c:pt idx="1423">
                  <c:v>-0.50899988212768221</c:v>
                </c:pt>
                <c:pt idx="1424">
                  <c:v>-0.50740002135717077</c:v>
                </c:pt>
                <c:pt idx="1425">
                  <c:v>-0.50889830742380582</c:v>
                </c:pt>
                <c:pt idx="1426">
                  <c:v>-0.50789991951023694</c:v>
                </c:pt>
                <c:pt idx="1427">
                  <c:v>-0.50849994392046938</c:v>
                </c:pt>
                <c:pt idx="1428">
                  <c:v>-0.51090004081925144</c:v>
                </c:pt>
                <c:pt idx="1429">
                  <c:v>-0.51120007134159096</c:v>
                </c:pt>
                <c:pt idx="1430">
                  <c:v>-0.51229945297382073</c:v>
                </c:pt>
                <c:pt idx="1431">
                  <c:v>-0.51500001449312549</c:v>
                </c:pt>
                <c:pt idx="1432">
                  <c:v>-0.51699994850059738</c:v>
                </c:pt>
                <c:pt idx="1433">
                  <c:v>-0.51829991874546977</c:v>
                </c:pt>
                <c:pt idx="1434">
                  <c:v>-0.51679998245526804</c:v>
                </c:pt>
                <c:pt idx="1435">
                  <c:v>-0.51509899291704642</c:v>
                </c:pt>
                <c:pt idx="1436">
                  <c:v>-0.51300007972895401</c:v>
                </c:pt>
                <c:pt idx="1437">
                  <c:v>-0.51639993209391832</c:v>
                </c:pt>
                <c:pt idx="1438">
                  <c:v>-0.51280003204738023</c:v>
                </c:pt>
                <c:pt idx="1439">
                  <c:v>-0.51309988441789756</c:v>
                </c:pt>
                <c:pt idx="1440">
                  <c:v>-0.51799939574993914</c:v>
                </c:pt>
                <c:pt idx="1441">
                  <c:v>-0.52129996032454073</c:v>
                </c:pt>
                <c:pt idx="1442">
                  <c:v>-0.52379995155934012</c:v>
                </c:pt>
                <c:pt idx="1443">
                  <c:v>-0.5261999397262116</c:v>
                </c:pt>
                <c:pt idx="1444">
                  <c:v>-0.52560006980638718</c:v>
                </c:pt>
                <c:pt idx="1445">
                  <c:v>-0.52719893836911069</c:v>
                </c:pt>
                <c:pt idx="1446">
                  <c:v>-0.52979988937295275</c:v>
                </c:pt>
                <c:pt idx="1447">
                  <c:v>-0.5318999801602331</c:v>
                </c:pt>
                <c:pt idx="1448">
                  <c:v>-0.53339992599649122</c:v>
                </c:pt>
                <c:pt idx="1449">
                  <c:v>-0.53249989319010638</c:v>
                </c:pt>
                <c:pt idx="1450">
                  <c:v>-0.53159937133750645</c:v>
                </c:pt>
                <c:pt idx="1451">
                  <c:v>-0.53110003852634691</c:v>
                </c:pt>
                <c:pt idx="1452">
                  <c:v>-0.53360010223696008</c:v>
                </c:pt>
                <c:pt idx="1453">
                  <c:v>-0.53730004806857323</c:v>
                </c:pt>
                <c:pt idx="1454">
                  <c:v>-0.53830003624170786</c:v>
                </c:pt>
                <c:pt idx="1455">
                  <c:v>-0.53729909648973262</c:v>
                </c:pt>
                <c:pt idx="1456">
                  <c:v>-0.53820002479187679</c:v>
                </c:pt>
                <c:pt idx="1457">
                  <c:v>-0.53800004920776701</c:v>
                </c:pt>
                <c:pt idx="1458">
                  <c:v>-0.53820003433065722</c:v>
                </c:pt>
                <c:pt idx="1459">
                  <c:v>-0.53500001201609848</c:v>
                </c:pt>
                <c:pt idx="1460">
                  <c:v>-0.53119910544774029</c:v>
                </c:pt>
                <c:pt idx="1461">
                  <c:v>-0.52829994773492217</c:v>
                </c:pt>
                <c:pt idx="1462">
                  <c:v>-0.52999996604921762</c:v>
                </c:pt>
                <c:pt idx="1463">
                  <c:v>-0.52970004024246009</c:v>
                </c:pt>
                <c:pt idx="1464">
                  <c:v>-0.52770003757905215</c:v>
                </c:pt>
                <c:pt idx="1465">
                  <c:v>-0.52319908123172354</c:v>
                </c:pt>
                <c:pt idx="1466">
                  <c:v>-0.52110000954417046</c:v>
                </c:pt>
                <c:pt idx="1467">
                  <c:v>-0.51849997672979953</c:v>
                </c:pt>
                <c:pt idx="1468">
                  <c:v>-0.51799998760543531</c:v>
                </c:pt>
                <c:pt idx="1469">
                  <c:v>-0.51610002422239631</c:v>
                </c:pt>
                <c:pt idx="1470">
                  <c:v>-0.51659874343749834</c:v>
                </c:pt>
                <c:pt idx="1471">
                  <c:v>-0.51690005817363271</c:v>
                </c:pt>
                <c:pt idx="1472">
                  <c:v>-0.51340003147197422</c:v>
                </c:pt>
                <c:pt idx="1473">
                  <c:v>-0.50909998951101443</c:v>
                </c:pt>
                <c:pt idx="1474">
                  <c:v>-0.50620002918003593</c:v>
                </c:pt>
                <c:pt idx="1475">
                  <c:v>-0.50939932480105199</c:v>
                </c:pt>
                <c:pt idx="1476">
                  <c:v>-0.51010002518160036</c:v>
                </c:pt>
                <c:pt idx="1477">
                  <c:v>-0.50719996356929187</c:v>
                </c:pt>
                <c:pt idx="1478">
                  <c:v>-0.50780001201928826</c:v>
                </c:pt>
                <c:pt idx="1479">
                  <c:v>-0.5074999805437983</c:v>
                </c:pt>
                <c:pt idx="1480">
                  <c:v>-0.50749955215724185</c:v>
                </c:pt>
                <c:pt idx="1481">
                  <c:v>-0.50870004119497025</c:v>
                </c:pt>
                <c:pt idx="1482">
                  <c:v>-0.50540003853529925</c:v>
                </c:pt>
                <c:pt idx="1483">
                  <c:v>-0.50529999657010194</c:v>
                </c:pt>
                <c:pt idx="1484">
                  <c:v>-0.50299994106171653</c:v>
                </c:pt>
                <c:pt idx="1485">
                  <c:v>-0.50219911136809969</c:v>
                </c:pt>
                <c:pt idx="1486">
                  <c:v>-0.50089998683688464</c:v>
                </c:pt>
                <c:pt idx="1487">
                  <c:v>-0.50150000210123835</c:v>
                </c:pt>
                <c:pt idx="1488">
                  <c:v>-0.5025999736826634</c:v>
                </c:pt>
                <c:pt idx="1489">
                  <c:v>-0.49940001773939002</c:v>
                </c:pt>
                <c:pt idx="1490">
                  <c:v>-0.49589904480671976</c:v>
                </c:pt>
                <c:pt idx="1491">
                  <c:v>-0.49580000934656709</c:v>
                </c:pt>
                <c:pt idx="1492">
                  <c:v>-0.49530003376275999</c:v>
                </c:pt>
                <c:pt idx="1493">
                  <c:v>-0.49449995860777562</c:v>
                </c:pt>
                <c:pt idx="1494">
                  <c:v>-0.49339996032358613</c:v>
                </c:pt>
                <c:pt idx="1495">
                  <c:v>-0.4983996917726472</c:v>
                </c:pt>
                <c:pt idx="1496">
                  <c:v>-0.49970000877510756</c:v>
                </c:pt>
                <c:pt idx="1497">
                  <c:v>-0.50320005721732741</c:v>
                </c:pt>
                <c:pt idx="1498">
                  <c:v>-0.50370000000111759</c:v>
                </c:pt>
                <c:pt idx="1499">
                  <c:v>-0.50840000915923156</c:v>
                </c:pt>
                <c:pt idx="1500">
                  <c:v>-0.50849926243245136</c:v>
                </c:pt>
                <c:pt idx="1501">
                  <c:v>-0.50589996585767949</c:v>
                </c:pt>
                <c:pt idx="1502">
                  <c:v>-0.50509998416964663</c:v>
                </c:pt>
                <c:pt idx="1503">
                  <c:v>-0.50329996184882475</c:v>
                </c:pt>
                <c:pt idx="1504">
                  <c:v>-0.50429997272294713</c:v>
                </c:pt>
                <c:pt idx="1505">
                  <c:v>-0.49979897269804496</c:v>
                </c:pt>
                <c:pt idx="1506">
                  <c:v>-0.49689997349196346</c:v>
                </c:pt>
                <c:pt idx="1507">
                  <c:v>-0.50050001583440462</c:v>
                </c:pt>
                <c:pt idx="1508">
                  <c:v>-0.50370003852731315</c:v>
                </c:pt>
                <c:pt idx="1509">
                  <c:v>-0.50359999656939181</c:v>
                </c:pt>
                <c:pt idx="1510">
                  <c:v>-0.50329916687041987</c:v>
                </c:pt>
                <c:pt idx="1511">
                  <c:v>-0.50620000915660057</c:v>
                </c:pt>
                <c:pt idx="1512">
                  <c:v>-0.50849998684134334</c:v>
                </c:pt>
                <c:pt idx="1513">
                  <c:v>-0.50649997806613101</c:v>
                </c:pt>
                <c:pt idx="1514">
                  <c:v>-0.5034999784475076</c:v>
                </c:pt>
                <c:pt idx="1515">
                  <c:v>-0.50329910507571185</c:v>
                </c:pt>
                <c:pt idx="1516">
                  <c:v>-0.50169998054479947</c:v>
                </c:pt>
                <c:pt idx="1517">
                  <c:v>-0.49970002460759133</c:v>
                </c:pt>
                <c:pt idx="1518">
                  <c:v>-0.5005000490200473</c:v>
                </c:pt>
                <c:pt idx="1519">
                  <c:v>-0.50250002060056431</c:v>
                </c:pt>
                <c:pt idx="1520">
                  <c:v>-0.50379938258993207</c:v>
                </c:pt>
                <c:pt idx="1521">
                  <c:v>-0.50719994411338121</c:v>
                </c:pt>
                <c:pt idx="1522">
                  <c:v>-0.51309999256045558</c:v>
                </c:pt>
                <c:pt idx="1523">
                  <c:v>-0.51840003184770467</c:v>
                </c:pt>
                <c:pt idx="1524">
                  <c:v>-0.52170002746424871</c:v>
                </c:pt>
                <c:pt idx="1525">
                  <c:v>-0.52189933052432025</c:v>
                </c:pt>
                <c:pt idx="1526">
                  <c:v>-0.52369994488253724</c:v>
                </c:pt>
                <c:pt idx="1527">
                  <c:v>-0.52359998588508461</c:v>
                </c:pt>
                <c:pt idx="1528">
                  <c:v>-0.52310002384183463</c:v>
                </c:pt>
                <c:pt idx="1529">
                  <c:v>-0.52690003909810912</c:v>
                </c:pt>
                <c:pt idx="1530">
                  <c:v>-0.53309946270019282</c:v>
                </c:pt>
                <c:pt idx="1531">
                  <c:v>-0.53389997139311163</c:v>
                </c:pt>
                <c:pt idx="1532">
                  <c:v>-0.53519996700197225</c:v>
                </c:pt>
                <c:pt idx="1533">
                  <c:v>-0.53389997482008766</c:v>
                </c:pt>
                <c:pt idx="1534">
                  <c:v>-0.53360005206923233</c:v>
                </c:pt>
                <c:pt idx="1535">
                  <c:v>-0.53439946384605719</c:v>
                </c:pt>
                <c:pt idx="1536">
                  <c:v>-0.53570000877516577</c:v>
                </c:pt>
                <c:pt idx="1537">
                  <c:v>-0.53619997425266774</c:v>
                </c:pt>
                <c:pt idx="1538">
                  <c:v>-0.53640005149645731</c:v>
                </c:pt>
                <c:pt idx="1539">
                  <c:v>-0.53389999904902652</c:v>
                </c:pt>
                <c:pt idx="1540">
                  <c:v>-0.53439843139494769</c:v>
                </c:pt>
                <c:pt idx="1541">
                  <c:v>-0.53060000725236023</c:v>
                </c:pt>
                <c:pt idx="1542">
                  <c:v>-0.52939998797955923</c:v>
                </c:pt>
                <c:pt idx="1543">
                  <c:v>-0.53020002288394608</c:v>
                </c:pt>
                <c:pt idx="1544">
                  <c:v>-0.53180005474132486</c:v>
                </c:pt>
                <c:pt idx="1545">
                  <c:v>-0.53559952068462735</c:v>
                </c:pt>
                <c:pt idx="1546">
                  <c:v>-0.53740004596329527</c:v>
                </c:pt>
                <c:pt idx="1547">
                  <c:v>-0.53760001448972616</c:v>
                </c:pt>
                <c:pt idx="1548">
                  <c:v>-0.53379999523167498</c:v>
                </c:pt>
                <c:pt idx="1549">
                  <c:v>-0.53449998035648605</c:v>
                </c:pt>
                <c:pt idx="1550">
                  <c:v>-0.5407995912610204</c:v>
                </c:pt>
                <c:pt idx="1551">
                  <c:v>-0.54389999427803559</c:v>
                </c:pt>
                <c:pt idx="1552">
                  <c:v>-0.54459997940284666</c:v>
                </c:pt>
                <c:pt idx="1553">
                  <c:v>-0.54099996013974305</c:v>
                </c:pt>
                <c:pt idx="1554">
                  <c:v>-0.54170000858721323</c:v>
                </c:pt>
                <c:pt idx="1555">
                  <c:v>-0.53929894962493563</c:v>
                </c:pt>
                <c:pt idx="1556">
                  <c:v>-0.53719996700237971</c:v>
                </c:pt>
                <c:pt idx="1557">
                  <c:v>-0.53620001106173731</c:v>
                </c:pt>
                <c:pt idx="1558">
                  <c:v>-0.53380003547499655</c:v>
                </c:pt>
                <c:pt idx="1559">
                  <c:v>-0.52939996948407497</c:v>
                </c:pt>
                <c:pt idx="1560">
                  <c:v>-0.52629882144537987</c:v>
                </c:pt>
                <c:pt idx="1561">
                  <c:v>-0.52379999733238947</c:v>
                </c:pt>
                <c:pt idx="1562">
                  <c:v>-0.52580005931667984</c:v>
                </c:pt>
                <c:pt idx="1563">
                  <c:v>-0.5217000339544029</c:v>
                </c:pt>
                <c:pt idx="1564">
                  <c:v>-0.52339998588286107</c:v>
                </c:pt>
                <c:pt idx="1565">
                  <c:v>-0.52109966622083448</c:v>
                </c:pt>
                <c:pt idx="1566">
                  <c:v>-0.52309996356780175</c:v>
                </c:pt>
                <c:pt idx="1567">
                  <c:v>-0.52319999542669393</c:v>
                </c:pt>
                <c:pt idx="1568">
                  <c:v>-0.52089998970041052</c:v>
                </c:pt>
                <c:pt idx="1569">
                  <c:v>-0.51759997654153267</c:v>
                </c:pt>
                <c:pt idx="1570">
                  <c:v>-0.51639948043884942</c:v>
                </c:pt>
                <c:pt idx="1571">
                  <c:v>-0.51740000571589917</c:v>
                </c:pt>
                <c:pt idx="1572">
                  <c:v>-0.5138000436782022</c:v>
                </c:pt>
                <c:pt idx="1573">
                  <c:v>-0.51029997463047039</c:v>
                </c:pt>
                <c:pt idx="1574">
                  <c:v>-0.51299995669978671</c:v>
                </c:pt>
                <c:pt idx="1575">
                  <c:v>-0.51629937286634231</c:v>
                </c:pt>
                <c:pt idx="1576">
                  <c:v>-0.51719997062173206</c:v>
                </c:pt>
                <c:pt idx="1577">
                  <c:v>-0.52000000247790013</c:v>
                </c:pt>
                <c:pt idx="1578">
                  <c:v>-0.52309997539850883</c:v>
                </c:pt>
                <c:pt idx="1579">
                  <c:v>-0.52210004959488288</c:v>
                </c:pt>
                <c:pt idx="1580">
                  <c:v>-0.5235992212255951</c:v>
                </c:pt>
                <c:pt idx="1581">
                  <c:v>-0.52049994125263765</c:v>
                </c:pt>
                <c:pt idx="1582">
                  <c:v>-0.51880002899270039</c:v>
                </c:pt>
                <c:pt idx="1583">
                  <c:v>-0.51390000667743152</c:v>
                </c:pt>
                <c:pt idx="1584">
                  <c:v>-0.50960001011117129</c:v>
                </c:pt>
                <c:pt idx="1585">
                  <c:v>-0.50499909305654</c:v>
                </c:pt>
                <c:pt idx="1586">
                  <c:v>-0.5015000047715148</c:v>
                </c:pt>
                <c:pt idx="1587">
                  <c:v>-0.50229997940186877</c:v>
                </c:pt>
                <c:pt idx="1588">
                  <c:v>-0.50709997500962345</c:v>
                </c:pt>
                <c:pt idx="1589">
                  <c:v>-0.50629994353948859</c:v>
                </c:pt>
                <c:pt idx="1590">
                  <c:v>-0.50359891606058227</c:v>
                </c:pt>
                <c:pt idx="1591">
                  <c:v>-0.49779996967845364</c:v>
                </c:pt>
                <c:pt idx="1592">
                  <c:v>-0.49770003032608656</c:v>
                </c:pt>
                <c:pt idx="1593">
                  <c:v>-0.49689997177483747</c:v>
                </c:pt>
                <c:pt idx="1594">
                  <c:v>-0.49740003681654343</c:v>
                </c:pt>
                <c:pt idx="1595">
                  <c:v>-0.49839979400712764</c:v>
                </c:pt>
                <c:pt idx="1596">
                  <c:v>-0.49959998569829622</c:v>
                </c:pt>
                <c:pt idx="1597">
                  <c:v>-0.49950005684513599</c:v>
                </c:pt>
                <c:pt idx="1598">
                  <c:v>-0.49929997559229378</c:v>
                </c:pt>
                <c:pt idx="1599">
                  <c:v>-0.50139998035592726</c:v>
                </c:pt>
                <c:pt idx="1600">
                  <c:v>-0.50519922142120777</c:v>
                </c:pt>
                <c:pt idx="1601">
                  <c:v>-0.50569997463026084</c:v>
                </c:pt>
                <c:pt idx="1602">
                  <c:v>-0.5094000108729233</c:v>
                </c:pt>
                <c:pt idx="1603">
                  <c:v>-0.50939997940440662</c:v>
                </c:pt>
                <c:pt idx="1604">
                  <c:v>-0.5122000444389414</c:v>
                </c:pt>
                <c:pt idx="1605">
                  <c:v>-0.51109907589125214</c:v>
                </c:pt>
                <c:pt idx="1606">
                  <c:v>-0.50959995442099171</c:v>
                </c:pt>
                <c:pt idx="1607">
                  <c:v>-0.50879997272568289</c:v>
                </c:pt>
                <c:pt idx="1608">
                  <c:v>-0.51139998493454186</c:v>
                </c:pt>
                <c:pt idx="1609">
                  <c:v>-0.5117000499740243</c:v>
                </c:pt>
                <c:pt idx="1610">
                  <c:v>-0.51399921112169977</c:v>
                </c:pt>
                <c:pt idx="1611">
                  <c:v>-0.50870001716975821</c:v>
                </c:pt>
                <c:pt idx="1612">
                  <c:v>-0.50630001144600101</c:v>
                </c:pt>
                <c:pt idx="1613">
                  <c:v>-0.50760005683696363</c:v>
                </c:pt>
                <c:pt idx="1614">
                  <c:v>-0.50910001621377887</c:v>
                </c:pt>
                <c:pt idx="1615">
                  <c:v>-0.5104994821595028</c:v>
                </c:pt>
                <c:pt idx="1616">
                  <c:v>-0.5120000074384734</c:v>
                </c:pt>
                <c:pt idx="1617">
                  <c:v>-0.51080005893891212</c:v>
                </c:pt>
                <c:pt idx="1618">
                  <c:v>-0.50829996413813205</c:v>
                </c:pt>
                <c:pt idx="1619">
                  <c:v>-0.51029997939622262</c:v>
                </c:pt>
                <c:pt idx="1620">
                  <c:v>-0.50939917240611976</c:v>
                </c:pt>
                <c:pt idx="1621">
                  <c:v>-0.51119996185298078</c:v>
                </c:pt>
                <c:pt idx="1622">
                  <c:v>-0.51450000419572461</c:v>
                </c:pt>
                <c:pt idx="1623">
                  <c:v>-0.51289998493302846</c:v>
                </c:pt>
                <c:pt idx="1624">
                  <c:v>-0.51539998359658057</c:v>
                </c:pt>
                <c:pt idx="1625">
                  <c:v>-0.51079914035653928</c:v>
                </c:pt>
                <c:pt idx="1626">
                  <c:v>-0.50839996604918269</c:v>
                </c:pt>
                <c:pt idx="1627">
                  <c:v>-0.50949998741270974</c:v>
                </c:pt>
                <c:pt idx="1628">
                  <c:v>-0.50970005855924683</c:v>
                </c:pt>
                <c:pt idx="1629">
                  <c:v>-0.50870005283650244</c:v>
                </c:pt>
                <c:pt idx="1630">
                  <c:v>-0.51049923973187106</c:v>
                </c:pt>
                <c:pt idx="1631">
                  <c:v>-0.50990000953606796</c:v>
                </c:pt>
                <c:pt idx="1632">
                  <c:v>-0.50920000382029684</c:v>
                </c:pt>
                <c:pt idx="1633">
                  <c:v>-0.51259994659631047</c:v>
                </c:pt>
                <c:pt idx="1634">
                  <c:v>-0.51379998588527087</c:v>
                </c:pt>
                <c:pt idx="1635">
                  <c:v>-0.51169891776953591</c:v>
                </c:pt>
                <c:pt idx="1636">
                  <c:v>-0.50689995480206562</c:v>
                </c:pt>
                <c:pt idx="1637">
                  <c:v>-0.50559995956427883</c:v>
                </c:pt>
                <c:pt idx="1638">
                  <c:v>-0.50829994164087111</c:v>
                </c:pt>
                <c:pt idx="1639">
                  <c:v>-0.50910004596516956</c:v>
                </c:pt>
                <c:pt idx="1640">
                  <c:v>-0.5130989988319925</c:v>
                </c:pt>
                <c:pt idx="1641">
                  <c:v>-0.51129997997486498</c:v>
                </c:pt>
                <c:pt idx="1642">
                  <c:v>-0.5167000026704045</c:v>
                </c:pt>
                <c:pt idx="1643">
                  <c:v>-0.51880002098187106</c:v>
                </c:pt>
                <c:pt idx="1644">
                  <c:v>-0.52250003318476956</c:v>
                </c:pt>
                <c:pt idx="1645">
                  <c:v>-0.5256999397315667</c:v>
                </c:pt>
                <c:pt idx="1646">
                  <c:v>-0.52930002575158142</c:v>
                </c:pt>
                <c:pt idx="1647">
                  <c:v>-0.53290002136782277</c:v>
                </c:pt>
                <c:pt idx="1648">
                  <c:v>-0.5334000562725123</c:v>
                </c:pt>
                <c:pt idx="1649">
                  <c:v>-0.52640000076644355</c:v>
                </c:pt>
                <c:pt idx="1650">
                  <c:v>-0.52449844531656709</c:v>
                </c:pt>
                <c:pt idx="1651">
                  <c:v>-0.52230000458075665</c:v>
                </c:pt>
                <c:pt idx="1652">
                  <c:v>-0.52239996566640912</c:v>
                </c:pt>
                <c:pt idx="1653">
                  <c:v>-0.52340001106495038</c:v>
                </c:pt>
                <c:pt idx="1654">
                  <c:v>-0.51999999924009899</c:v>
                </c:pt>
                <c:pt idx="1655">
                  <c:v>-0.52069928874698235</c:v>
                </c:pt>
                <c:pt idx="1656">
                  <c:v>-0.52250002536311513</c:v>
                </c:pt>
                <c:pt idx="1657">
                  <c:v>-0.52369999084476149</c:v>
                </c:pt>
                <c:pt idx="1658">
                  <c:v>-0.52280001287726918</c:v>
                </c:pt>
                <c:pt idx="1659">
                  <c:v>-0.52320002441410907</c:v>
                </c:pt>
                <c:pt idx="1660">
                  <c:v>-0.52239949713111855</c:v>
                </c:pt>
                <c:pt idx="1661">
                  <c:v>-0.51759998483612435</c:v>
                </c:pt>
                <c:pt idx="1662">
                  <c:v>-0.51650002956739627</c:v>
                </c:pt>
                <c:pt idx="1663">
                  <c:v>-0.51840000486117788</c:v>
                </c:pt>
                <c:pt idx="1664">
                  <c:v>-0.52259998455701862</c:v>
                </c:pt>
                <c:pt idx="1665">
                  <c:v>-0.5199999930409831</c:v>
                </c:pt>
                <c:pt idx="1666">
                  <c:v>-0.52030001134698978</c:v>
                </c:pt>
                <c:pt idx="1667">
                  <c:v>-0.52089998665178427</c:v>
                </c:pt>
                <c:pt idx="1668">
                  <c:v>-0.52349997177225305</c:v>
                </c:pt>
                <c:pt idx="1669">
                  <c:v>-0.52379999246477382</c:v>
                </c:pt>
                <c:pt idx="1670">
                  <c:v>-0.524699984358449</c:v>
                </c:pt>
                <c:pt idx="1671">
                  <c:v>-0.52030001487582922</c:v>
                </c:pt>
                <c:pt idx="1672">
                  <c:v>-0.52120001354342094</c:v>
                </c:pt>
                <c:pt idx="1673">
                  <c:v>-0.52279999933671206</c:v>
                </c:pt>
                <c:pt idx="1674">
                  <c:v>-0.52050000410235953</c:v>
                </c:pt>
                <c:pt idx="1675">
                  <c:v>-0.52100001258804696</c:v>
                </c:pt>
                <c:pt idx="1676">
                  <c:v>-0.5169000166861224</c:v>
                </c:pt>
                <c:pt idx="1677">
                  <c:v>-0.52039999265980441</c:v>
                </c:pt>
                <c:pt idx="1678">
                  <c:v>-0.52250001468928531</c:v>
                </c:pt>
                <c:pt idx="1679">
                  <c:v>-0.52649997034313856</c:v>
                </c:pt>
                <c:pt idx="1680">
                  <c:v>-0.52429999408195727</c:v>
                </c:pt>
                <c:pt idx="1681">
                  <c:v>-0.52720002594287507</c:v>
                </c:pt>
                <c:pt idx="1682">
                  <c:v>-0.5276000147787272</c:v>
                </c:pt>
                <c:pt idx="1683">
                  <c:v>-0.52759999314002926</c:v>
                </c:pt>
                <c:pt idx="1684">
                  <c:v>-0.52659999112802325</c:v>
                </c:pt>
                <c:pt idx="1685">
                  <c:v>-0.5264999725332018</c:v>
                </c:pt>
                <c:pt idx="1686">
                  <c:v>-0.5283999779712758</c:v>
                </c:pt>
                <c:pt idx="1687">
                  <c:v>-0.52870001897827024</c:v>
                </c:pt>
                <c:pt idx="1688">
                  <c:v>-0.52890001392370323</c:v>
                </c:pt>
                <c:pt idx="1689">
                  <c:v>-0.53209997634985484</c:v>
                </c:pt>
                <c:pt idx="1690">
                  <c:v>-0.53460001497296616</c:v>
                </c:pt>
                <c:pt idx="1691">
                  <c:v>-0.53400002107809996</c:v>
                </c:pt>
                <c:pt idx="1692">
                  <c:v>-0.53419997367745964</c:v>
                </c:pt>
                <c:pt idx="1693">
                  <c:v>-0.53649998960463563</c:v>
                </c:pt>
                <c:pt idx="1694">
                  <c:v>-0.54139998216851382</c:v>
                </c:pt>
                <c:pt idx="1695">
                  <c:v>-0.54280002316954779</c:v>
                </c:pt>
                <c:pt idx="1696">
                  <c:v>-0.54580000524583738</c:v>
                </c:pt>
                <c:pt idx="1697">
                  <c:v>-0.54919999780395301</c:v>
                </c:pt>
                <c:pt idx="1698">
                  <c:v>-0.55250001983949915</c:v>
                </c:pt>
                <c:pt idx="1699">
                  <c:v>-0.55519998598174425</c:v>
                </c:pt>
                <c:pt idx="1700">
                  <c:v>-0.5590000215524924</c:v>
                </c:pt>
                <c:pt idx="1701">
                  <c:v>-0.56160002326942049</c:v>
                </c:pt>
                <c:pt idx="1702">
                  <c:v>-0.5612000144974445</c:v>
                </c:pt>
                <c:pt idx="1703">
                  <c:v>-0.55940001859562472</c:v>
                </c:pt>
                <c:pt idx="1704">
                  <c:v>-0.56529998779296875</c:v>
                </c:pt>
                <c:pt idx="1705">
                  <c:v>-0.56560001221077982</c:v>
                </c:pt>
                <c:pt idx="1706">
                  <c:v>-0.55970002613321412</c:v>
                </c:pt>
                <c:pt idx="1707">
                  <c:v>-0.55649999027082231</c:v>
                </c:pt>
                <c:pt idx="1708">
                  <c:v>-0.55660001468640985</c:v>
                </c:pt>
                <c:pt idx="1709">
                  <c:v>-0.557999970340461</c:v>
                </c:pt>
                <c:pt idx="1710">
                  <c:v>-0.56180001878965413</c:v>
                </c:pt>
                <c:pt idx="1711">
                  <c:v>-0.56690002794493921</c:v>
                </c:pt>
                <c:pt idx="1712">
                  <c:v>-0.56899997444270412</c:v>
                </c:pt>
                <c:pt idx="1713">
                  <c:v>-0.57199999409203883</c:v>
                </c:pt>
                <c:pt idx="1714">
                  <c:v>-0.56760001783550251</c:v>
                </c:pt>
                <c:pt idx="1715">
                  <c:v>-0.57300001344265183</c:v>
                </c:pt>
                <c:pt idx="1716">
                  <c:v>-0.57479999923816649</c:v>
                </c:pt>
                <c:pt idx="1717">
                  <c:v>-0.57180002975655952</c:v>
                </c:pt>
                <c:pt idx="1718">
                  <c:v>-0.56989998102653772</c:v>
                </c:pt>
                <c:pt idx="1719">
                  <c:v>-0.57169997969322139</c:v>
                </c:pt>
                <c:pt idx="1720">
                  <c:v>-0.57299998140661046</c:v>
                </c:pt>
                <c:pt idx="1721">
                  <c:v>-0.57539997567801038</c:v>
                </c:pt>
                <c:pt idx="1722">
                  <c:v>-0.5777000271846191</c:v>
                </c:pt>
                <c:pt idx="1723">
                  <c:v>-0.57879998893622542</c:v>
                </c:pt>
                <c:pt idx="1724">
                  <c:v>-0.57819999370258301</c:v>
                </c:pt>
                <c:pt idx="1725">
                  <c:v>-0.5795000120124314</c:v>
                </c:pt>
                <c:pt idx="1726">
                  <c:v>-0.58020001983823022</c:v>
                </c:pt>
                <c:pt idx="1727">
                  <c:v>-0.57950000124401413</c:v>
                </c:pt>
                <c:pt idx="1728">
                  <c:v>-0.58249999685358489</c:v>
                </c:pt>
                <c:pt idx="1729">
                  <c:v>-0.58230001449555857</c:v>
                </c:pt>
                <c:pt idx="1730">
                  <c:v>-0.58030001383303897</c:v>
                </c:pt>
                <c:pt idx="1731">
                  <c:v>-0.58119999589689542</c:v>
                </c:pt>
                <c:pt idx="1732">
                  <c:v>-0.58360002775589237</c:v>
                </c:pt>
                <c:pt idx="1733">
                  <c:v>-0.58560001659498084</c:v>
                </c:pt>
                <c:pt idx="1734">
                  <c:v>-0.58440000477276044</c:v>
                </c:pt>
                <c:pt idx="1735">
                  <c:v>-0.58649999294721056</c:v>
                </c:pt>
                <c:pt idx="1736">
                  <c:v>-0.58470000381930731</c:v>
                </c:pt>
                <c:pt idx="1737">
                  <c:v>-0.58769998283241875</c:v>
                </c:pt>
                <c:pt idx="1738">
                  <c:v>-0.58500000114872819</c:v>
                </c:pt>
                <c:pt idx="1739">
                  <c:v>-0.5815999855985865</c:v>
                </c:pt>
                <c:pt idx="1740">
                  <c:v>-0.57910000019182917</c:v>
                </c:pt>
                <c:pt idx="1741">
                  <c:v>-0.57839997243718244</c:v>
                </c:pt>
                <c:pt idx="1742">
                  <c:v>-0.58140002832078608</c:v>
                </c:pt>
                <c:pt idx="1743">
                  <c:v>-0.58259997043205658</c:v>
                </c:pt>
                <c:pt idx="1744">
                  <c:v>-0.58509998941008234</c:v>
                </c:pt>
                <c:pt idx="1745">
                  <c:v>-0.59030002937652171</c:v>
                </c:pt>
                <c:pt idx="1746">
                  <c:v>-0.59070000162319047</c:v>
                </c:pt>
                <c:pt idx="1747">
                  <c:v>-0.59430000705469865</c:v>
                </c:pt>
                <c:pt idx="1748">
                  <c:v>-0.59559999351768056</c:v>
                </c:pt>
                <c:pt idx="1749">
                  <c:v>-0.59600000571663259</c:v>
                </c:pt>
                <c:pt idx="1750">
                  <c:v>-0.59569997119979234</c:v>
                </c:pt>
                <c:pt idx="1751">
                  <c:v>-0.59520001048804261</c:v>
                </c:pt>
                <c:pt idx="1752">
                  <c:v>-0.59489997835044051</c:v>
                </c:pt>
                <c:pt idx="1753">
                  <c:v>-0.5970000237430213</c:v>
                </c:pt>
                <c:pt idx="1754">
                  <c:v>-0.59679999227955705</c:v>
                </c:pt>
                <c:pt idx="1755">
                  <c:v>-0.59200002956640674</c:v>
                </c:pt>
                <c:pt idx="1756">
                  <c:v>-0.59279999809223227</c:v>
                </c:pt>
                <c:pt idx="1757">
                  <c:v>-0.59170001335587585</c:v>
                </c:pt>
                <c:pt idx="1758">
                  <c:v>-0.58969998493557796</c:v>
                </c:pt>
                <c:pt idx="1759">
                  <c:v>-0.59049999409035081</c:v>
                </c:pt>
                <c:pt idx="1760">
                  <c:v>-0.58540000562788919</c:v>
                </c:pt>
                <c:pt idx="1761">
                  <c:v>-0.57950002260622568</c:v>
                </c:pt>
                <c:pt idx="1762">
                  <c:v>-0.57300000028044451</c:v>
                </c:pt>
                <c:pt idx="1763">
                  <c:v>-0.5758999928511912</c:v>
                </c:pt>
                <c:pt idx="1764">
                  <c:v>-0.57670002469967585</c:v>
                </c:pt>
                <c:pt idx="1765">
                  <c:v>-0.56840001964883413</c:v>
                </c:pt>
                <c:pt idx="1766">
                  <c:v>-0.57039997968968237</c:v>
                </c:pt>
                <c:pt idx="1767">
                  <c:v>-0.57480000610667048</c:v>
                </c:pt>
                <c:pt idx="1768">
                  <c:v>-0.57930002879584208</c:v>
                </c:pt>
                <c:pt idx="1769">
                  <c:v>-0.57860002136294497</c:v>
                </c:pt>
                <c:pt idx="1770">
                  <c:v>-0.57590001392236445</c:v>
                </c:pt>
                <c:pt idx="1771">
                  <c:v>-0.57689998989371816</c:v>
                </c:pt>
                <c:pt idx="1772">
                  <c:v>-0.5752000247957767</c:v>
                </c:pt>
                <c:pt idx="1773">
                  <c:v>-0.57789998722728342</c:v>
                </c:pt>
                <c:pt idx="1774">
                  <c:v>-0.57599998522346141</c:v>
                </c:pt>
                <c:pt idx="1775">
                  <c:v>-0.58020001468685223</c:v>
                </c:pt>
                <c:pt idx="1776">
                  <c:v>-0.58119999742484652</c:v>
                </c:pt>
                <c:pt idx="1777">
                  <c:v>-0.58620001640520059</c:v>
                </c:pt>
                <c:pt idx="1778">
                  <c:v>-0.58770002928213216</c:v>
                </c:pt>
                <c:pt idx="1779">
                  <c:v>-0.58990002861537505</c:v>
                </c:pt>
                <c:pt idx="1780">
                  <c:v>-0.58370002899027895</c:v>
                </c:pt>
                <c:pt idx="1781">
                  <c:v>-0.58260000801237766</c:v>
                </c:pt>
                <c:pt idx="1782">
                  <c:v>-0.58189997787849279</c:v>
                </c:pt>
                <c:pt idx="1783">
                  <c:v>-0.5833000036291196</c:v>
                </c:pt>
                <c:pt idx="1784">
                  <c:v>-0.58409997282433324</c:v>
                </c:pt>
                <c:pt idx="1785">
                  <c:v>-0.58620001278177369</c:v>
                </c:pt>
                <c:pt idx="1786">
                  <c:v>-0.58260000705922721</c:v>
                </c:pt>
                <c:pt idx="1787">
                  <c:v>-0.58039997558807954</c:v>
                </c:pt>
                <c:pt idx="1788">
                  <c:v>-0.57940002403483959</c:v>
                </c:pt>
                <c:pt idx="1789">
                  <c:v>-0.57430000304884743</c:v>
                </c:pt>
                <c:pt idx="1790">
                  <c:v>-0.57139998884667875</c:v>
                </c:pt>
                <c:pt idx="1791">
                  <c:v>-0.57320001054176828</c:v>
                </c:pt>
                <c:pt idx="1792">
                  <c:v>-0.57300000954273855</c:v>
                </c:pt>
                <c:pt idx="1793">
                  <c:v>-0.57149998822569614</c:v>
                </c:pt>
                <c:pt idx="1794">
                  <c:v>-0.56969998688873602</c:v>
                </c:pt>
                <c:pt idx="1795">
                  <c:v>-0.57330001230002381</c:v>
                </c:pt>
                <c:pt idx="1796">
                  <c:v>-0.57210000758641399</c:v>
                </c:pt>
                <c:pt idx="1797">
                  <c:v>-0.57710000080987811</c:v>
                </c:pt>
                <c:pt idx="1798">
                  <c:v>-0.5778999903195654</c:v>
                </c:pt>
                <c:pt idx="1799">
                  <c:v>-0.57370001439994667</c:v>
                </c:pt>
                <c:pt idx="1800">
                  <c:v>-0.57590000019263243</c:v>
                </c:pt>
                <c:pt idx="1801">
                  <c:v>-0.5797000059610582</c:v>
                </c:pt>
                <c:pt idx="1802">
                  <c:v>-0.58409998936986085</c:v>
                </c:pt>
                <c:pt idx="1803">
                  <c:v>-0.58189999074966181</c:v>
                </c:pt>
                <c:pt idx="1804">
                  <c:v>-0.58350000667269342</c:v>
                </c:pt>
                <c:pt idx="1805">
                  <c:v>-0.58050000467483187</c:v>
                </c:pt>
                <c:pt idx="1806">
                  <c:v>-0.57479999828501604</c:v>
                </c:pt>
                <c:pt idx="1807">
                  <c:v>-0.57199998678697739</c:v>
                </c:pt>
                <c:pt idx="1808">
                  <c:v>-0.56979998884344241</c:v>
                </c:pt>
                <c:pt idx="1809">
                  <c:v>-0.57230001120478846</c:v>
                </c:pt>
                <c:pt idx="1810">
                  <c:v>-0.57389999733277364</c:v>
                </c:pt>
                <c:pt idx="1811">
                  <c:v>-0.57139999871287728</c:v>
                </c:pt>
                <c:pt idx="1812">
                  <c:v>-0.56970001025183592</c:v>
                </c:pt>
                <c:pt idx="1813">
                  <c:v>-0.57050000958406599</c:v>
                </c:pt>
                <c:pt idx="1814">
                  <c:v>-0.57109998521627858</c:v>
                </c:pt>
                <c:pt idx="1815">
                  <c:v>-0.57130000114557333</c:v>
                </c:pt>
                <c:pt idx="1816">
                  <c:v>-0.57080001268332126</c:v>
                </c:pt>
                <c:pt idx="1817">
                  <c:v>-0.57280000930040842</c:v>
                </c:pt>
                <c:pt idx="1818">
                  <c:v>-0.57549999847105937</c:v>
                </c:pt>
                <c:pt idx="1819">
                  <c:v>-0.57970000457862625</c:v>
                </c:pt>
                <c:pt idx="1820">
                  <c:v>-0.58089999714138685</c:v>
                </c:pt>
                <c:pt idx="1821">
                  <c:v>-0.58229998598108068</c:v>
                </c:pt>
                <c:pt idx="1822">
                  <c:v>-0.5808000019096653</c:v>
                </c:pt>
                <c:pt idx="1823">
                  <c:v>-0.58150001445028465</c:v>
                </c:pt>
                <c:pt idx="1824">
                  <c:v>-0.58339998769952217</c:v>
                </c:pt>
                <c:pt idx="1825">
                  <c:v>-0.58250000667612767</c:v>
                </c:pt>
                <c:pt idx="1826">
                  <c:v>-0.58949998702883022</c:v>
                </c:pt>
                <c:pt idx="1827">
                  <c:v>-0.59049999279523036</c:v>
                </c:pt>
                <c:pt idx="1828">
                  <c:v>-0.58889999418170191</c:v>
                </c:pt>
                <c:pt idx="1829">
                  <c:v>-0.58640000944433268</c:v>
                </c:pt>
                <c:pt idx="1830">
                  <c:v>-0.58770001182710985</c:v>
                </c:pt>
                <c:pt idx="1831">
                  <c:v>-0.5927999881314463</c:v>
                </c:pt>
                <c:pt idx="1832">
                  <c:v>-0.59000001353706466</c:v>
                </c:pt>
                <c:pt idx="1833">
                  <c:v>-0.59189999356021872</c:v>
                </c:pt>
                <c:pt idx="1834">
                  <c:v>-0.59249998950690497</c:v>
                </c:pt>
                <c:pt idx="1835">
                  <c:v>-0.59620000881841406</c:v>
                </c:pt>
                <c:pt idx="1836">
                  <c:v>-0.59500001426204108</c:v>
                </c:pt>
                <c:pt idx="1837">
                  <c:v>-0.58850000548409298</c:v>
                </c:pt>
                <c:pt idx="1838">
                  <c:v>-0.58230000753246713</c:v>
                </c:pt>
                <c:pt idx="1839">
                  <c:v>-0.58349998722405871</c:v>
                </c:pt>
                <c:pt idx="1840">
                  <c:v>-0.58310000619530911</c:v>
                </c:pt>
                <c:pt idx="1841">
                  <c:v>-0.58799998994072666</c:v>
                </c:pt>
                <c:pt idx="1842">
                  <c:v>-0.58579998894128948</c:v>
                </c:pt>
                <c:pt idx="1843">
                  <c:v>-0.58270001335040433</c:v>
                </c:pt>
                <c:pt idx="1844">
                  <c:v>-0.58100000896229176</c:v>
                </c:pt>
                <c:pt idx="1845">
                  <c:v>-0.57860001406515948</c:v>
                </c:pt>
                <c:pt idx="1846">
                  <c:v>-0.57769998598087113</c:v>
                </c:pt>
                <c:pt idx="1847">
                  <c:v>-0.58000000596075552</c:v>
                </c:pt>
                <c:pt idx="1848">
                  <c:v>-0.58109999446605798</c:v>
                </c:pt>
                <c:pt idx="1849">
                  <c:v>-0.58219999413267942</c:v>
                </c:pt>
                <c:pt idx="1850">
                  <c:v>-0.58210001277620904</c:v>
                </c:pt>
                <c:pt idx="1851">
                  <c:v>-0.58559999518183758</c:v>
                </c:pt>
                <c:pt idx="1852">
                  <c:v>-0.58799998775066342</c:v>
                </c:pt>
                <c:pt idx="1853">
                  <c:v>-0.58970001350098755</c:v>
                </c:pt>
                <c:pt idx="1854">
                  <c:v>-0.59380000333476346</c:v>
                </c:pt>
                <c:pt idx="1855">
                  <c:v>-0.59239999861893011</c:v>
                </c:pt>
                <c:pt idx="1856">
                  <c:v>-0.58960001421655761</c:v>
                </c:pt>
                <c:pt idx="1857">
                  <c:v>-0.59190000777016394</c:v>
                </c:pt>
                <c:pt idx="1858">
                  <c:v>-0.59129998645948945</c:v>
                </c:pt>
                <c:pt idx="1859">
                  <c:v>-0.58810001053643646</c:v>
                </c:pt>
                <c:pt idx="1860">
                  <c:v>-0.59579999799461802</c:v>
                </c:pt>
                <c:pt idx="1861">
                  <c:v>-0.59710000748600578</c:v>
                </c:pt>
                <c:pt idx="1862">
                  <c:v>-0.59480000410258071</c:v>
                </c:pt>
                <c:pt idx="1863">
                  <c:v>-0.59370001259230776</c:v>
                </c:pt>
                <c:pt idx="1864">
                  <c:v>-0.59120000820257701</c:v>
                </c:pt>
                <c:pt idx="1865">
                  <c:v>-0.58860000348795438</c:v>
                </c:pt>
                <c:pt idx="1866">
                  <c:v>-0.59059998994052876</c:v>
                </c:pt>
                <c:pt idx="1867">
                  <c:v>-0.59260001025540987</c:v>
                </c:pt>
                <c:pt idx="1868">
                  <c:v>-0.59380000958481105</c:v>
                </c:pt>
                <c:pt idx="1869">
                  <c:v>-0.59479999604809564</c:v>
                </c:pt>
                <c:pt idx="1870">
                  <c:v>-0.59539999537810218</c:v>
                </c:pt>
                <c:pt idx="1871">
                  <c:v>-0.59839999776158947</c:v>
                </c:pt>
                <c:pt idx="1872">
                  <c:v>-0.60509999471105402</c:v>
                </c:pt>
                <c:pt idx="1873">
                  <c:v>-0.60930000047665089</c:v>
                </c:pt>
                <c:pt idx="1874">
                  <c:v>-0.60919999303587247</c:v>
                </c:pt>
                <c:pt idx="1875">
                  <c:v>-0.60600000524573261</c:v>
                </c:pt>
                <c:pt idx="1876">
                  <c:v>-0.60620001101779053</c:v>
                </c:pt>
                <c:pt idx="1877">
                  <c:v>-0.60459999375598272</c:v>
                </c:pt>
                <c:pt idx="1878">
                  <c:v>-0.60180000290711178</c:v>
                </c:pt>
                <c:pt idx="1879">
                  <c:v>-0.60099999918747926</c:v>
                </c:pt>
                <c:pt idx="1880">
                  <c:v>-0.6045000056255958</c:v>
                </c:pt>
                <c:pt idx="1881">
                  <c:v>-0.60400000090157846</c:v>
                </c:pt>
                <c:pt idx="1882">
                  <c:v>-0.60339999313873705</c:v>
                </c:pt>
                <c:pt idx="1883">
                  <c:v>-0.60529998874699231</c:v>
                </c:pt>
                <c:pt idx="1884">
                  <c:v>-0.61039999179774895</c:v>
                </c:pt>
                <c:pt idx="1885">
                  <c:v>-0.60890000333893113</c:v>
                </c:pt>
                <c:pt idx="1886">
                  <c:v>-0.60980000267591095</c:v>
                </c:pt>
                <c:pt idx="1887">
                  <c:v>-0.60739998779172311</c:v>
                </c:pt>
                <c:pt idx="1888">
                  <c:v>-0.60449999899719842</c:v>
                </c:pt>
                <c:pt idx="1889">
                  <c:v>-0.60600000205158722</c:v>
                </c:pt>
                <c:pt idx="1890">
                  <c:v>-0.60899999597313581</c:v>
                </c:pt>
                <c:pt idx="1891">
                  <c:v>-0.61209999868879095</c:v>
                </c:pt>
                <c:pt idx="1892">
                  <c:v>-0.61060000412544468</c:v>
                </c:pt>
                <c:pt idx="1893">
                  <c:v>-0.61369999363523675</c:v>
                </c:pt>
                <c:pt idx="1894">
                  <c:v>-0.61259999535104726</c:v>
                </c:pt>
                <c:pt idx="1895">
                  <c:v>-0.60860000045795459</c:v>
                </c:pt>
                <c:pt idx="1896">
                  <c:v>-0.60600000522390474</c:v>
                </c:pt>
                <c:pt idx="1897">
                  <c:v>-0.60619999711343553</c:v>
                </c:pt>
                <c:pt idx="1898">
                  <c:v>-0.61289999745349633</c:v>
                </c:pt>
                <c:pt idx="1899">
                  <c:v>-0.61509999541885918</c:v>
                </c:pt>
                <c:pt idx="1900">
                  <c:v>-0.61399999644345371</c:v>
                </c:pt>
                <c:pt idx="1901">
                  <c:v>-0.61520000018936116</c:v>
                </c:pt>
                <c:pt idx="1902">
                  <c:v>-0.61179999818705255</c:v>
                </c:pt>
                <c:pt idx="1903">
                  <c:v>-0.61500000023806933</c:v>
                </c:pt>
                <c:pt idx="1904">
                  <c:v>-0.61569999482890125</c:v>
                </c:pt>
                <c:pt idx="1905">
                  <c:v>-0.61799999415961793</c:v>
                </c:pt>
                <c:pt idx="1906">
                  <c:v>-0.62120000500726746</c:v>
                </c:pt>
                <c:pt idx="1907">
                  <c:v>-0.61830000469490187</c:v>
                </c:pt>
                <c:pt idx="1908">
                  <c:v>-0.61460000607621623</c:v>
                </c:pt>
                <c:pt idx="1909">
                  <c:v>-0.61870000505587086</c:v>
                </c:pt>
                <c:pt idx="1910">
                  <c:v>-0.61700000508426456</c:v>
                </c:pt>
                <c:pt idx="1911">
                  <c:v>-0.62180000474472763</c:v>
                </c:pt>
                <c:pt idx="1912">
                  <c:v>-0.6187000003628782</c:v>
                </c:pt>
                <c:pt idx="1913">
                  <c:v>-0.61549999766430119</c:v>
                </c:pt>
                <c:pt idx="1914">
                  <c:v>-0.61590000276919454</c:v>
                </c:pt>
                <c:pt idx="1915">
                  <c:v>-0.61860000515298452</c:v>
                </c:pt>
                <c:pt idx="1916">
                  <c:v>-0.62380000515258871</c:v>
                </c:pt>
                <c:pt idx="1917">
                  <c:v>-0.62399999737681355</c:v>
                </c:pt>
                <c:pt idx="1918">
                  <c:v>-0.62139999707142124</c:v>
                </c:pt>
                <c:pt idx="1919">
                  <c:v>-0.6221999960616813</c:v>
                </c:pt>
                <c:pt idx="1920">
                  <c:v>-0.62580000588786788</c:v>
                </c:pt>
                <c:pt idx="1921">
                  <c:v>-0.62270000186254038</c:v>
                </c:pt>
                <c:pt idx="1922">
                  <c:v>-0.6229000069652102</c:v>
                </c:pt>
                <c:pt idx="1923">
                  <c:v>-0.62169999851903412</c:v>
                </c:pt>
                <c:pt idx="1924">
                  <c:v>-0.61850000667618588</c:v>
                </c:pt>
                <c:pt idx="1925">
                  <c:v>-0.62180000465014018</c:v>
                </c:pt>
                <c:pt idx="1926">
                  <c:v>-0.62250000669882866</c:v>
                </c:pt>
                <c:pt idx="1927">
                  <c:v>-0.62190000028931536</c:v>
                </c:pt>
                <c:pt idx="1928">
                  <c:v>-0.62280000303144334</c:v>
                </c:pt>
                <c:pt idx="1929">
                  <c:v>-0.62420000677229837</c:v>
                </c:pt>
                <c:pt idx="1930">
                  <c:v>-0.62529999933758518</c:v>
                </c:pt>
                <c:pt idx="1931">
                  <c:v>-0.623700003081467</c:v>
                </c:pt>
                <c:pt idx="1932">
                  <c:v>-0.6197999986979994</c:v>
                </c:pt>
                <c:pt idx="1933">
                  <c:v>-0.61629999839351512</c:v>
                </c:pt>
                <c:pt idx="1934">
                  <c:v>-0.61040000349021284</c:v>
                </c:pt>
                <c:pt idx="1935">
                  <c:v>-0.60880000215547625</c:v>
                </c:pt>
                <c:pt idx="1936">
                  <c:v>-0.60980000185372774</c:v>
                </c:pt>
                <c:pt idx="1937">
                  <c:v>-0.606799997141934</c:v>
                </c:pt>
                <c:pt idx="1938">
                  <c:v>-0.6120000022201566</c:v>
                </c:pt>
                <c:pt idx="1939">
                  <c:v>-0.61389999851235189</c:v>
                </c:pt>
                <c:pt idx="1940">
                  <c:v>-0.6136000036058249</c:v>
                </c:pt>
                <c:pt idx="1941">
                  <c:v>-0.61170000092533883</c:v>
                </c:pt>
                <c:pt idx="1942">
                  <c:v>-0.61040000025968766</c:v>
                </c:pt>
                <c:pt idx="1943">
                  <c:v>-0.61129999790136935</c:v>
                </c:pt>
                <c:pt idx="1944">
                  <c:v>-0.61100000028818613</c:v>
                </c:pt>
                <c:pt idx="1945">
                  <c:v>-0.60750000165717211</c:v>
                </c:pt>
                <c:pt idx="1946">
                  <c:v>-0.60260000370908529</c:v>
                </c:pt>
                <c:pt idx="1947">
                  <c:v>-0.60439999796653865</c:v>
                </c:pt>
                <c:pt idx="1948">
                  <c:v>-0.60599999966507312</c:v>
                </c:pt>
                <c:pt idx="1949">
                  <c:v>-0.60650000136956805</c:v>
                </c:pt>
                <c:pt idx="1950">
                  <c:v>-0.60629999970115023</c:v>
                </c:pt>
                <c:pt idx="1951">
                  <c:v>-0.60469999834458577</c:v>
                </c:pt>
                <c:pt idx="1952">
                  <c:v>-0.60309999938181136</c:v>
                </c:pt>
                <c:pt idx="1953">
                  <c:v>-0.60250000176893082</c:v>
                </c:pt>
                <c:pt idx="1954">
                  <c:v>-0.60129999840864912</c:v>
                </c:pt>
                <c:pt idx="1955">
                  <c:v>-0.60070000011910452</c:v>
                </c:pt>
                <c:pt idx="1956">
                  <c:v>-0.60329999978421256</c:v>
                </c:pt>
                <c:pt idx="1957">
                  <c:v>-0.60190000012516975</c:v>
                </c:pt>
                <c:pt idx="1958">
                  <c:v>-0.59769999844866106</c:v>
                </c:pt>
                <c:pt idx="1959">
                  <c:v>-0.59560000016790582</c:v>
                </c:pt>
                <c:pt idx="1960">
                  <c:v>-0.59450000036304118</c:v>
                </c:pt>
                <c:pt idx="1961">
                  <c:v>-0.59640000089711975</c:v>
                </c:pt>
                <c:pt idx="1962">
                  <c:v>-0.5963000000701868</c:v>
                </c:pt>
                <c:pt idx="1963">
                  <c:v>-0.59819999941100832</c:v>
                </c:pt>
                <c:pt idx="1964">
                  <c:v>-0.59409999985655304</c:v>
                </c:pt>
                <c:pt idx="1965">
                  <c:v>-0.59200000017881393</c:v>
                </c:pt>
                <c:pt idx="1966">
                  <c:v>-0.58989999992627418</c:v>
                </c:pt>
                <c:pt idx="1967">
                  <c:v>-0.58510000011301599</c:v>
                </c:pt>
                <c:pt idx="1968">
                  <c:v>-0.58739999999670545</c:v>
                </c:pt>
                <c:pt idx="1969">
                  <c:v>-0.59050000022398308</c:v>
                </c:pt>
                <c:pt idx="1970">
                  <c:v>-0.58719999997993</c:v>
                </c:pt>
                <c:pt idx="1971">
                  <c:v>-0.59090000016294653</c:v>
                </c:pt>
                <c:pt idx="1972">
                  <c:v>-0.59050000026036287</c:v>
                </c:pt>
                <c:pt idx="1973">
                  <c:v>-0.59060000078898156</c:v>
                </c:pt>
                <c:pt idx="1974">
                  <c:v>-0.59259999945061281</c:v>
                </c:pt>
                <c:pt idx="1975">
                  <c:v>-0.59320000014849938</c:v>
                </c:pt>
                <c:pt idx="1976">
                  <c:v>-0.59189999931550119</c:v>
                </c:pt>
                <c:pt idx="1977">
                  <c:v>-0.58389999986684415</c:v>
                </c:pt>
                <c:pt idx="1978">
                  <c:v>-0.58129999920492992</c:v>
                </c:pt>
                <c:pt idx="1979">
                  <c:v>-0.58049999922513962</c:v>
                </c:pt>
                <c:pt idx="1980">
                  <c:v>-0.5801000012725126</c:v>
                </c:pt>
                <c:pt idx="1981">
                  <c:v>-0.58190000161266653</c:v>
                </c:pt>
                <c:pt idx="1982">
                  <c:v>-0.58289999992848607</c:v>
                </c:pt>
                <c:pt idx="1983">
                  <c:v>-0.58069999995495891</c:v>
                </c:pt>
                <c:pt idx="1984">
                  <c:v>-0.58219999962602742</c:v>
                </c:pt>
                <c:pt idx="1985">
                  <c:v>-0.58399999827815918</c:v>
                </c:pt>
                <c:pt idx="1986">
                  <c:v>-0.57979999829694862</c:v>
                </c:pt>
                <c:pt idx="1987">
                  <c:v>-0.57879999696160667</c:v>
                </c:pt>
                <c:pt idx="1988">
                  <c:v>-0.57659999799943762</c:v>
                </c:pt>
                <c:pt idx="1989">
                  <c:v>-0.57619999935559463</c:v>
                </c:pt>
                <c:pt idx="1990">
                  <c:v>-0.57820000071660616</c:v>
                </c:pt>
                <c:pt idx="1991">
                  <c:v>-0.57769999904849101</c:v>
                </c:pt>
                <c:pt idx="1992">
                  <c:v>-0.57579999772860901</c:v>
                </c:pt>
                <c:pt idx="1993">
                  <c:v>-0.57140000080107711</c:v>
                </c:pt>
                <c:pt idx="1994">
                  <c:v>-0.57389999842416728</c:v>
                </c:pt>
                <c:pt idx="1995">
                  <c:v>-0.57649999707791721</c:v>
                </c:pt>
                <c:pt idx="1996">
                  <c:v>-0.5804999984393362</c:v>
                </c:pt>
                <c:pt idx="1997">
                  <c:v>-0.5851000028415001</c:v>
                </c:pt>
                <c:pt idx="1998">
                  <c:v>-0.58860000217100605</c:v>
                </c:pt>
                <c:pt idx="1999">
                  <c:v>-0.58630000355333323</c:v>
                </c:pt>
                <c:pt idx="2000">
                  <c:v>-0.58569999848259613</c:v>
                </c:pt>
                <c:pt idx="2001">
                  <c:v>-0.58239999681973131</c:v>
                </c:pt>
                <c:pt idx="2002">
                  <c:v>-0.57829999954992672</c:v>
                </c:pt>
                <c:pt idx="2003">
                  <c:v>-0.579500001265842</c:v>
                </c:pt>
                <c:pt idx="2004">
                  <c:v>-0.5796999972226331</c:v>
                </c:pt>
                <c:pt idx="2005">
                  <c:v>-0.5806000026568654</c:v>
                </c:pt>
                <c:pt idx="2006">
                  <c:v>-0.58340000131283887</c:v>
                </c:pt>
                <c:pt idx="2007">
                  <c:v>-0.58590000268304721</c:v>
                </c:pt>
                <c:pt idx="2008">
                  <c:v>-0.5845000010158401</c:v>
                </c:pt>
                <c:pt idx="2009">
                  <c:v>-0.58279999358637724</c:v>
                </c:pt>
                <c:pt idx="2010">
                  <c:v>-0.58310000682104146</c:v>
                </c:pt>
                <c:pt idx="2011">
                  <c:v>-0.58539999565982725</c:v>
                </c:pt>
                <c:pt idx="2012">
                  <c:v>-0.58449999534786912</c:v>
                </c:pt>
                <c:pt idx="2013">
                  <c:v>-0.58159999334748136</c:v>
                </c:pt>
                <c:pt idx="2014">
                  <c:v>-0.58009999303612858</c:v>
                </c:pt>
                <c:pt idx="2015">
                  <c:v>-0.57870000627008267</c:v>
                </c:pt>
                <c:pt idx="2016">
                  <c:v>-0.58170000662357779</c:v>
                </c:pt>
                <c:pt idx="2017">
                  <c:v>-0.58319999818922952</c:v>
                </c:pt>
                <c:pt idx="2018">
                  <c:v>-0.58680000023741741</c:v>
                </c:pt>
                <c:pt idx="2019">
                  <c:v>-0.59130000328877941</c:v>
                </c:pt>
                <c:pt idx="2020">
                  <c:v>-0.59169999382720562</c:v>
                </c:pt>
                <c:pt idx="2021">
                  <c:v>-0.59900000534253195</c:v>
                </c:pt>
                <c:pt idx="2022">
                  <c:v>-0.59549999690352706</c:v>
                </c:pt>
                <c:pt idx="2023">
                  <c:v>-0.59280000098078744</c:v>
                </c:pt>
                <c:pt idx="2024">
                  <c:v>-0.5965000026699272</c:v>
                </c:pt>
                <c:pt idx="2025">
                  <c:v>-0.6020999992833822</c:v>
                </c:pt>
                <c:pt idx="2026">
                  <c:v>-0.60830000403075246</c:v>
                </c:pt>
                <c:pt idx="2027">
                  <c:v>-0.60780000303202542</c:v>
                </c:pt>
                <c:pt idx="2028">
                  <c:v>-0.6111000006494578</c:v>
                </c:pt>
                <c:pt idx="2029">
                  <c:v>-0.60829999930865597</c:v>
                </c:pt>
                <c:pt idx="2030">
                  <c:v>-0.60889999966457253</c:v>
                </c:pt>
                <c:pt idx="2031">
                  <c:v>-0.61139999899751274</c:v>
                </c:pt>
                <c:pt idx="2032">
                  <c:v>-0.60810000138735631</c:v>
                </c:pt>
                <c:pt idx="2033">
                  <c:v>-0.60450000614946475</c:v>
                </c:pt>
                <c:pt idx="2034">
                  <c:v>-0.60800000346353045</c:v>
                </c:pt>
                <c:pt idx="2035">
                  <c:v>-0.60919999601901509</c:v>
                </c:pt>
                <c:pt idx="2036">
                  <c:v>-0.60790000348060858</c:v>
                </c:pt>
                <c:pt idx="2037">
                  <c:v>-0.60669999266247032</c:v>
                </c:pt>
                <c:pt idx="2038">
                  <c:v>-0.616200006865256</c:v>
                </c:pt>
                <c:pt idx="2039">
                  <c:v>-0.62010000314330682</c:v>
                </c:pt>
                <c:pt idx="2040">
                  <c:v>-0.62160000620497158</c:v>
                </c:pt>
                <c:pt idx="2041">
                  <c:v>-0.62010000655573094</c:v>
                </c:pt>
                <c:pt idx="2042">
                  <c:v>-0.61599999337340705</c:v>
                </c:pt>
                <c:pt idx="2043">
                  <c:v>-0.61229999983333983</c:v>
                </c:pt>
                <c:pt idx="2044">
                  <c:v>-0.61289999611472012</c:v>
                </c:pt>
                <c:pt idx="2045">
                  <c:v>-0.6111999991844641</c:v>
                </c:pt>
                <c:pt idx="2046">
                  <c:v>-0.61590000360592967</c:v>
                </c:pt>
                <c:pt idx="2047">
                  <c:v>-0.62050000326416921</c:v>
                </c:pt>
                <c:pt idx="2048">
                  <c:v>-0.62289999752101721</c:v>
                </c:pt>
                <c:pt idx="2049">
                  <c:v>-0.62269999516138341</c:v>
                </c:pt>
                <c:pt idx="2050">
                  <c:v>-0.62250000397762051</c:v>
                </c:pt>
                <c:pt idx="2051">
                  <c:v>-0.61969999926077435</c:v>
                </c:pt>
                <c:pt idx="2052">
                  <c:v>-0.61610000267683063</c:v>
                </c:pt>
                <c:pt idx="2053">
                  <c:v>-0.61760000402864534</c:v>
                </c:pt>
                <c:pt idx="2054">
                  <c:v>-0.62339999623509357</c:v>
                </c:pt>
                <c:pt idx="2055">
                  <c:v>-0.62059999389748555</c:v>
                </c:pt>
                <c:pt idx="2056">
                  <c:v>-0.62040000543493079</c:v>
                </c:pt>
                <c:pt idx="2057">
                  <c:v>-0.62179999495128868</c:v>
                </c:pt>
                <c:pt idx="2058">
                  <c:v>-0.62149999089160701</c:v>
                </c:pt>
                <c:pt idx="2059">
                  <c:v>-0.62090000986790983</c:v>
                </c:pt>
                <c:pt idx="2060">
                  <c:v>-0.61930000514985295</c:v>
                </c:pt>
                <c:pt idx="2061">
                  <c:v>-0.61669998688739724</c:v>
                </c:pt>
                <c:pt idx="2062">
                  <c:v>-0.61879998959921068</c:v>
                </c:pt>
                <c:pt idx="2063">
                  <c:v>-0.6199000021442771</c:v>
                </c:pt>
                <c:pt idx="2064">
                  <c:v>-0.61670000724552665</c:v>
                </c:pt>
                <c:pt idx="2065">
                  <c:v>-0.61580000352842035</c:v>
                </c:pt>
                <c:pt idx="2066">
                  <c:v>-0.61780000386352185</c:v>
                </c:pt>
                <c:pt idx="2067">
                  <c:v>-0.61649999237124575</c:v>
                </c:pt>
                <c:pt idx="2068">
                  <c:v>-0.61799999847426079</c:v>
                </c:pt>
                <c:pt idx="2069">
                  <c:v>-0.61869999814371113</c:v>
                </c:pt>
                <c:pt idx="2070">
                  <c:v>-0.61840001068048878</c:v>
                </c:pt>
                <c:pt idx="2071">
                  <c:v>-0.61930000085703796</c:v>
                </c:pt>
                <c:pt idx="2072">
                  <c:v>-0.616600013403513</c:v>
                </c:pt>
                <c:pt idx="2073">
                  <c:v>-0.61469999614200788</c:v>
                </c:pt>
                <c:pt idx="2074">
                  <c:v>-0.61489998597971862</c:v>
                </c:pt>
                <c:pt idx="2075">
                  <c:v>-0.6134999954738305</c:v>
                </c:pt>
                <c:pt idx="2076">
                  <c:v>-0.6145000127289677</c:v>
                </c:pt>
                <c:pt idx="2077">
                  <c:v>-0.61140000224258984</c:v>
                </c:pt>
                <c:pt idx="2078">
                  <c:v>-0.61039998904016102</c:v>
                </c:pt>
                <c:pt idx="2079">
                  <c:v>-0.60659999075141968</c:v>
                </c:pt>
                <c:pt idx="2080">
                  <c:v>-0.60589999279909534</c:v>
                </c:pt>
                <c:pt idx="2081">
                  <c:v>-0.60400000500521855</c:v>
                </c:pt>
                <c:pt idx="2082">
                  <c:v>-0.59810000739526004</c:v>
                </c:pt>
                <c:pt idx="2083">
                  <c:v>-0.60360000739456154</c:v>
                </c:pt>
                <c:pt idx="2084">
                  <c:v>-0.60499999995226972</c:v>
                </c:pt>
                <c:pt idx="2085">
                  <c:v>-0.6015000077750301</c:v>
                </c:pt>
                <c:pt idx="2086">
                  <c:v>-0.5976000033915625</c:v>
                </c:pt>
                <c:pt idx="2087">
                  <c:v>-0.59339998917857883</c:v>
                </c:pt>
                <c:pt idx="2088">
                  <c:v>-0.59380000476812711</c:v>
                </c:pt>
                <c:pt idx="2089">
                  <c:v>-0.5951999936150969</c:v>
                </c:pt>
                <c:pt idx="2090">
                  <c:v>-0.59820000343461288</c:v>
                </c:pt>
                <c:pt idx="2091">
                  <c:v>-0.59809999327262631</c:v>
                </c:pt>
                <c:pt idx="2092">
                  <c:v>-0.5949000082036946</c:v>
                </c:pt>
                <c:pt idx="2093">
                  <c:v>-0.59329999265901279</c:v>
                </c:pt>
                <c:pt idx="2094">
                  <c:v>-0.59319999537547119</c:v>
                </c:pt>
                <c:pt idx="2095">
                  <c:v>-0.59010000385751482</c:v>
                </c:pt>
                <c:pt idx="2096">
                  <c:v>-0.58559999575663824</c:v>
                </c:pt>
                <c:pt idx="2097">
                  <c:v>-0.58389999036444351</c:v>
                </c:pt>
                <c:pt idx="2098">
                  <c:v>-0.58250000190309947</c:v>
                </c:pt>
                <c:pt idx="2099">
                  <c:v>-0.57519999346550321</c:v>
                </c:pt>
                <c:pt idx="2100">
                  <c:v>-0.57429999618034344</c:v>
                </c:pt>
                <c:pt idx="2101">
                  <c:v>-0.57420000872662058</c:v>
                </c:pt>
                <c:pt idx="2102">
                  <c:v>-0.57419999112607911</c:v>
                </c:pt>
                <c:pt idx="2103">
                  <c:v>-0.57740000334160868</c:v>
                </c:pt>
                <c:pt idx="2104">
                  <c:v>-0.58009998674242524</c:v>
                </c:pt>
                <c:pt idx="2105">
                  <c:v>-0.57810001454345183</c:v>
                </c:pt>
                <c:pt idx="2106">
                  <c:v>-0.58069998746213969</c:v>
                </c:pt>
                <c:pt idx="2107">
                  <c:v>-0.57630001254437957</c:v>
                </c:pt>
                <c:pt idx="2108">
                  <c:v>-0.57739999800105579</c:v>
                </c:pt>
                <c:pt idx="2109">
                  <c:v>-0.5772999966648058</c:v>
                </c:pt>
                <c:pt idx="2110">
                  <c:v>-0.57709999533108203</c:v>
                </c:pt>
                <c:pt idx="2111">
                  <c:v>-0.57640000381070422</c:v>
                </c:pt>
                <c:pt idx="2112">
                  <c:v>-0.57479998893541051</c:v>
                </c:pt>
                <c:pt idx="2113">
                  <c:v>-0.5788999919896014</c:v>
                </c:pt>
                <c:pt idx="2114">
                  <c:v>-0.58419999504258158</c:v>
                </c:pt>
                <c:pt idx="2115">
                  <c:v>-0.58099998693796806</c:v>
                </c:pt>
                <c:pt idx="2116">
                  <c:v>-0.58120000658527715</c:v>
                </c:pt>
                <c:pt idx="2117">
                  <c:v>-0.57850000829785131</c:v>
                </c:pt>
                <c:pt idx="2118">
                  <c:v>-0.57450000596145401</c:v>
                </c:pt>
                <c:pt idx="2119">
                  <c:v>-0.57070000428939238</c:v>
                </c:pt>
                <c:pt idx="2120">
                  <c:v>-0.5685999999041087</c:v>
                </c:pt>
                <c:pt idx="2121">
                  <c:v>-0.57009998669673223</c:v>
                </c:pt>
                <c:pt idx="2122">
                  <c:v>-0.57350000634323806</c:v>
                </c:pt>
                <c:pt idx="2123">
                  <c:v>-0.57519999957003165</c:v>
                </c:pt>
                <c:pt idx="2124">
                  <c:v>-0.57600000534148421</c:v>
                </c:pt>
                <c:pt idx="2125">
                  <c:v>-0.57950001177960075</c:v>
                </c:pt>
                <c:pt idx="2126">
                  <c:v>-0.57880000300792744</c:v>
                </c:pt>
                <c:pt idx="2127">
                  <c:v>-0.57709999728103867</c:v>
                </c:pt>
                <c:pt idx="2128">
                  <c:v>-0.58130001015524613</c:v>
                </c:pt>
                <c:pt idx="2129">
                  <c:v>-0.58190001254115487</c:v>
                </c:pt>
                <c:pt idx="2130">
                  <c:v>-0.58260001425514929</c:v>
                </c:pt>
                <c:pt idx="2131">
                  <c:v>-0.58269999327603728</c:v>
                </c:pt>
                <c:pt idx="2132">
                  <c:v>-0.58140000515413703</c:v>
                </c:pt>
                <c:pt idx="2133">
                  <c:v>-0.58209999771497678</c:v>
                </c:pt>
                <c:pt idx="2134">
                  <c:v>-0.58459999604383484</c:v>
                </c:pt>
                <c:pt idx="2135">
                  <c:v>-0.58540000758512178</c:v>
                </c:pt>
                <c:pt idx="2136">
                  <c:v>-0.58680000963067869</c:v>
                </c:pt>
                <c:pt idx="2137">
                  <c:v>-0.58850000829988858</c:v>
                </c:pt>
                <c:pt idx="2138">
                  <c:v>-0.59189999070076738</c:v>
                </c:pt>
                <c:pt idx="2139">
                  <c:v>-0.59239998664997984</c:v>
                </c:pt>
                <c:pt idx="2140">
                  <c:v>-0.59449998632044299</c:v>
                </c:pt>
                <c:pt idx="2141">
                  <c:v>-0.59829999579960713</c:v>
                </c:pt>
                <c:pt idx="2142">
                  <c:v>-0.60340000596625032</c:v>
                </c:pt>
                <c:pt idx="2143">
                  <c:v>-0.60319998736667912</c:v>
                </c:pt>
                <c:pt idx="2144">
                  <c:v>-0.59909999519004487</c:v>
                </c:pt>
                <c:pt idx="2145">
                  <c:v>-0.60140000128740212</c:v>
                </c:pt>
                <c:pt idx="2146">
                  <c:v>-0.60290000128588872</c:v>
                </c:pt>
                <c:pt idx="2147">
                  <c:v>-0.60500001416221494</c:v>
                </c:pt>
                <c:pt idx="2148">
                  <c:v>-0.6086000073919422</c:v>
                </c:pt>
                <c:pt idx="2149">
                  <c:v>-0.60969999318331247</c:v>
                </c:pt>
                <c:pt idx="2150">
                  <c:v>-0.60859998912928859</c:v>
                </c:pt>
                <c:pt idx="2151">
                  <c:v>-0.60940000472328393</c:v>
                </c:pt>
                <c:pt idx="2152">
                  <c:v>-0.60879998646123568</c:v>
                </c:pt>
                <c:pt idx="2153">
                  <c:v>-0.60910000171861611</c:v>
                </c:pt>
                <c:pt idx="2154">
                  <c:v>-0.61629997225099942</c:v>
                </c:pt>
                <c:pt idx="2155">
                  <c:v>-0.61619997768139001</c:v>
                </c:pt>
                <c:pt idx="2156">
                  <c:v>-0.61980000476614805</c:v>
                </c:pt>
                <c:pt idx="2157">
                  <c:v>-0.62520000171934953</c:v>
                </c:pt>
                <c:pt idx="2158">
                  <c:v>-0.62519999799405923</c:v>
                </c:pt>
                <c:pt idx="2159">
                  <c:v>-0.62350000649166759</c:v>
                </c:pt>
                <c:pt idx="2160">
                  <c:v>-0.62600000581733184</c:v>
                </c:pt>
                <c:pt idx="2161">
                  <c:v>-0.62620002717449097</c:v>
                </c:pt>
                <c:pt idx="2162">
                  <c:v>-0.62420000858401181</c:v>
                </c:pt>
                <c:pt idx="2163">
                  <c:v>-0.62270001402066555</c:v>
                </c:pt>
                <c:pt idx="2164">
                  <c:v>-0.62140000658109784</c:v>
                </c:pt>
                <c:pt idx="2165">
                  <c:v>-0.62120000896538841</c:v>
                </c:pt>
                <c:pt idx="2166">
                  <c:v>-0.62370002556417603</c:v>
                </c:pt>
                <c:pt idx="2167">
                  <c:v>-0.62220001812238479</c:v>
                </c:pt>
                <c:pt idx="2168">
                  <c:v>-0.62120001984294504</c:v>
                </c:pt>
                <c:pt idx="2169">
                  <c:v>-0.62029999580408912</c:v>
                </c:pt>
                <c:pt idx="2170">
                  <c:v>-0.61930000867869239</c:v>
                </c:pt>
                <c:pt idx="2171">
                  <c:v>-0.61899999752495205</c:v>
                </c:pt>
                <c:pt idx="2172">
                  <c:v>-0.61880002699035686</c:v>
                </c:pt>
                <c:pt idx="2173">
                  <c:v>-0.6208999802620383</c:v>
                </c:pt>
                <c:pt idx="2174">
                  <c:v>-0.62030001516541233</c:v>
                </c:pt>
                <c:pt idx="2175">
                  <c:v>-0.61520001011376735</c:v>
                </c:pt>
                <c:pt idx="2176">
                  <c:v>-0.61860000638989732</c:v>
                </c:pt>
                <c:pt idx="2177">
                  <c:v>-0.62320001926127588</c:v>
                </c:pt>
                <c:pt idx="2178">
                  <c:v>-0.62340002842393005</c:v>
                </c:pt>
                <c:pt idx="2179">
                  <c:v>-0.62330000505608041</c:v>
                </c:pt>
                <c:pt idx="2180">
                  <c:v>-0.62379997730022296</c:v>
                </c:pt>
                <c:pt idx="2181">
                  <c:v>-0.62320001592161134</c:v>
                </c:pt>
                <c:pt idx="2182">
                  <c:v>-0.62239999122539302</c:v>
                </c:pt>
                <c:pt idx="2183">
                  <c:v>-0.62230000276758801</c:v>
                </c:pt>
                <c:pt idx="2184">
                  <c:v>-0.61979998416791204</c:v>
                </c:pt>
                <c:pt idx="2185">
                  <c:v>-0.61730002584226895</c:v>
                </c:pt>
                <c:pt idx="2186">
                  <c:v>-0.61250001707230695</c:v>
                </c:pt>
                <c:pt idx="2187">
                  <c:v>-0.61109997949097306</c:v>
                </c:pt>
                <c:pt idx="2188">
                  <c:v>-0.61010002184048062</c:v>
                </c:pt>
                <c:pt idx="2189">
                  <c:v>-0.60409998665272724</c:v>
                </c:pt>
                <c:pt idx="2190">
                  <c:v>-0.60440002832910977</c:v>
                </c:pt>
                <c:pt idx="2191">
                  <c:v>-0.6009000097255921</c:v>
                </c:pt>
                <c:pt idx="2192">
                  <c:v>-0.59990000467223581</c:v>
                </c:pt>
                <c:pt idx="2193">
                  <c:v>-0.59700001249439083</c:v>
                </c:pt>
                <c:pt idx="2194">
                  <c:v>-0.59359999694424914</c:v>
                </c:pt>
                <c:pt idx="2195">
                  <c:v>-0.59109998273925157</c:v>
                </c:pt>
                <c:pt idx="2196">
                  <c:v>-0.58719999122695299</c:v>
                </c:pt>
                <c:pt idx="2197">
                  <c:v>-0.58629997701063985</c:v>
                </c:pt>
                <c:pt idx="2198">
                  <c:v>-0.5835999848350184</c:v>
                </c:pt>
                <c:pt idx="2199">
                  <c:v>-0.57970002584625036</c:v>
                </c:pt>
                <c:pt idx="2200">
                  <c:v>-0.57689998083515093</c:v>
                </c:pt>
                <c:pt idx="2201">
                  <c:v>-0.57400002183567267</c:v>
                </c:pt>
                <c:pt idx="2202">
                  <c:v>-0.56940002289047698</c:v>
                </c:pt>
                <c:pt idx="2203">
                  <c:v>-0.56550002327276161</c:v>
                </c:pt>
                <c:pt idx="2204">
                  <c:v>-0.56599999924219446</c:v>
                </c:pt>
                <c:pt idx="2205">
                  <c:v>-0.56720000228960998</c:v>
                </c:pt>
                <c:pt idx="2206">
                  <c:v>-0.5624000266980147</c:v>
                </c:pt>
                <c:pt idx="2207">
                  <c:v>-0.55819998779770685</c:v>
                </c:pt>
                <c:pt idx="2208">
                  <c:v>-0.55829998645640444</c:v>
                </c:pt>
                <c:pt idx="2209">
                  <c:v>-0.55550001392111881</c:v>
                </c:pt>
                <c:pt idx="2210">
                  <c:v>-0.55730000648327405</c:v>
                </c:pt>
                <c:pt idx="2211">
                  <c:v>-0.55550002784730168</c:v>
                </c:pt>
                <c:pt idx="2212">
                  <c:v>-0.55430001297645504</c:v>
                </c:pt>
                <c:pt idx="2213">
                  <c:v>-0.55009999132744269</c:v>
                </c:pt>
                <c:pt idx="2214">
                  <c:v>-0.54860001707129413</c:v>
                </c:pt>
                <c:pt idx="2215">
                  <c:v>-0.54249997577426257</c:v>
                </c:pt>
                <c:pt idx="2216">
                  <c:v>-0.53989999713667203</c:v>
                </c:pt>
                <c:pt idx="2217">
                  <c:v>-0.53709997788246255</c:v>
                </c:pt>
                <c:pt idx="2218">
                  <c:v>-0.53049997215566691</c:v>
                </c:pt>
                <c:pt idx="2219">
                  <c:v>-0.53320001449901611</c:v>
                </c:pt>
                <c:pt idx="2220">
                  <c:v>-0.53540001755027333</c:v>
                </c:pt>
                <c:pt idx="2221">
                  <c:v>-0.53589999656833243</c:v>
                </c:pt>
                <c:pt idx="2222">
                  <c:v>-0.53169997558870818</c:v>
                </c:pt>
                <c:pt idx="2223">
                  <c:v>-0.5357999915140681</c:v>
                </c:pt>
                <c:pt idx="2224">
                  <c:v>-0.53969998474349268</c:v>
                </c:pt>
                <c:pt idx="2225">
                  <c:v>-0.53869998950540321</c:v>
                </c:pt>
                <c:pt idx="2226">
                  <c:v>-0.53510001697577536</c:v>
                </c:pt>
                <c:pt idx="2227">
                  <c:v>-0.53269997501047328</c:v>
                </c:pt>
                <c:pt idx="2228">
                  <c:v>-0.53249999332911102</c:v>
                </c:pt>
                <c:pt idx="2229">
                  <c:v>-0.53179999571148073</c:v>
                </c:pt>
                <c:pt idx="2230">
                  <c:v>-0.53019997406227048</c:v>
                </c:pt>
                <c:pt idx="2231">
                  <c:v>-0.52759998865076341</c:v>
                </c:pt>
                <c:pt idx="2232">
                  <c:v>-0.52399998054170283</c:v>
                </c:pt>
                <c:pt idx="2233">
                  <c:v>-0.52199997243587859</c:v>
                </c:pt>
                <c:pt idx="2234">
                  <c:v>-0.5179999876927468</c:v>
                </c:pt>
                <c:pt idx="2235">
                  <c:v>-0.51649999990331708</c:v>
                </c:pt>
                <c:pt idx="2236">
                  <c:v>-0.51349998502701055</c:v>
                </c:pt>
                <c:pt idx="2237">
                  <c:v>-0.50890002536471002</c:v>
                </c:pt>
                <c:pt idx="2238">
                  <c:v>-0.50049997968744719</c:v>
                </c:pt>
                <c:pt idx="2239">
                  <c:v>-0.50070001897984184</c:v>
                </c:pt>
                <c:pt idx="2240">
                  <c:v>-0.49979997091577388</c:v>
                </c:pt>
                <c:pt idx="2241">
                  <c:v>-0.49790001630753977</c:v>
                </c:pt>
                <c:pt idx="2242">
                  <c:v>-0.49720002851245226</c:v>
                </c:pt>
                <c:pt idx="2243">
                  <c:v>-0.49760001430695411</c:v>
                </c:pt>
                <c:pt idx="2244">
                  <c:v>-0.49799998722301098</c:v>
                </c:pt>
                <c:pt idx="2245">
                  <c:v>-0.49880000314442441</c:v>
                </c:pt>
                <c:pt idx="2246">
                  <c:v>-0.49769999809359433</c:v>
                </c:pt>
                <c:pt idx="2247">
                  <c:v>-0.49620000286085997</c:v>
                </c:pt>
                <c:pt idx="2248">
                  <c:v>-0.49340002422832185</c:v>
                </c:pt>
                <c:pt idx="2249">
                  <c:v>-0.49359997310966719</c:v>
                </c:pt>
                <c:pt idx="2250">
                  <c:v>-0.49579997854743851</c:v>
                </c:pt>
                <c:pt idx="2251">
                  <c:v>-0.4950000239405199</c:v>
                </c:pt>
                <c:pt idx="2252">
                  <c:v>-0.49630001649347832</c:v>
                </c:pt>
                <c:pt idx="2253">
                  <c:v>-0.49669997892488027</c:v>
                </c:pt>
                <c:pt idx="2254">
                  <c:v>-0.49349998369143577</c:v>
                </c:pt>
                <c:pt idx="2255">
                  <c:v>-0.49349998607794987</c:v>
                </c:pt>
                <c:pt idx="2256">
                  <c:v>-0.49619999828428263</c:v>
                </c:pt>
                <c:pt idx="2257">
                  <c:v>-0.49960001726140035</c:v>
                </c:pt>
                <c:pt idx="2258">
                  <c:v>-0.49799999256356386</c:v>
                </c:pt>
                <c:pt idx="2259">
                  <c:v>-0.49409997835755348</c:v>
                </c:pt>
                <c:pt idx="2260">
                  <c:v>-0.49329999055771623</c:v>
                </c:pt>
                <c:pt idx="2261">
                  <c:v>-0.49060002173791872</c:v>
                </c:pt>
                <c:pt idx="2262">
                  <c:v>-0.48799997368041659</c:v>
                </c:pt>
                <c:pt idx="2263">
                  <c:v>-0.48390000486688223</c:v>
                </c:pt>
                <c:pt idx="2264">
                  <c:v>-0.48529998693993548</c:v>
                </c:pt>
                <c:pt idx="2265">
                  <c:v>-0.47930000019550789</c:v>
                </c:pt>
                <c:pt idx="2266">
                  <c:v>-0.47850002327322727</c:v>
                </c:pt>
                <c:pt idx="2267">
                  <c:v>-0.4785999806408654</c:v>
                </c:pt>
                <c:pt idx="2268">
                  <c:v>-0.48099997491954127</c:v>
                </c:pt>
                <c:pt idx="2269">
                  <c:v>-0.47909999122202862</c:v>
                </c:pt>
                <c:pt idx="2270">
                  <c:v>-0.47490002718404867</c:v>
                </c:pt>
                <c:pt idx="2271">
                  <c:v>-0.4655999893147964</c:v>
                </c:pt>
                <c:pt idx="2272">
                  <c:v>-0.47019999542681035</c:v>
                </c:pt>
                <c:pt idx="2273">
                  <c:v>-0.46300000800692942</c:v>
                </c:pt>
                <c:pt idx="2274">
                  <c:v>-0.46740001516445773</c:v>
                </c:pt>
                <c:pt idx="2275">
                  <c:v>-0.47899999418586958</c:v>
                </c:pt>
                <c:pt idx="2276">
                  <c:v>-0.47789998169173487</c:v>
                </c:pt>
                <c:pt idx="2277">
                  <c:v>-0.47539996547857299</c:v>
                </c:pt>
                <c:pt idx="2278">
                  <c:v>-0.47149999294197187</c:v>
                </c:pt>
                <c:pt idx="2279">
                  <c:v>-0.4612999801611295</c:v>
                </c:pt>
                <c:pt idx="2280">
                  <c:v>-0.45059997177304467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4-6BF1-460C-87D2-B20A29BB8BC3}"/>
            </c:ext>
          </c:extLst>
        </c:ser>
        <c:ser>
          <c:idx val="5"/>
          <c:order val="5"/>
          <c:spPr>
            <a:ln w="12700" cap="rnd">
              <a:solidFill>
                <a:srgbClr val="B276B2"/>
              </a:solidFill>
              <a:round/>
            </a:ln>
            <a:effectLst/>
          </c:spPr>
          <c:marker>
            <c:symbol val="none"/>
          </c:marker>
          <c:xVal>
            <c:numRef>
              <c:f>sheet1!$K$1:$K$2281</c:f>
              <c:numCache>
                <c:formatCode>General</c:formatCode>
                <c:ptCount val="2281"/>
                <c:pt idx="0">
                  <c:v>-38</c:v>
                </c:pt>
                <c:pt idx="1">
                  <c:v>-37.899997711181641</c:v>
                </c:pt>
                <c:pt idx="2">
                  <c:v>-37.799999237060547</c:v>
                </c:pt>
                <c:pt idx="3">
                  <c:v>-37.699996948242188</c:v>
                </c:pt>
                <c:pt idx="4">
                  <c:v>-37.599998474121094</c:v>
                </c:pt>
                <c:pt idx="5">
                  <c:v>-37.5</c:v>
                </c:pt>
                <c:pt idx="6">
                  <c:v>-37.399997711181641</c:v>
                </c:pt>
                <c:pt idx="7">
                  <c:v>-37.299999237060547</c:v>
                </c:pt>
                <c:pt idx="8">
                  <c:v>-37.199996948242188</c:v>
                </c:pt>
                <c:pt idx="9">
                  <c:v>-37.099998474121094</c:v>
                </c:pt>
                <c:pt idx="10">
                  <c:v>-37</c:v>
                </c:pt>
                <c:pt idx="11">
                  <c:v>-36.899997711181641</c:v>
                </c:pt>
                <c:pt idx="12">
                  <c:v>-36.799999237060547</c:v>
                </c:pt>
                <c:pt idx="13">
                  <c:v>-36.699996948242188</c:v>
                </c:pt>
                <c:pt idx="14">
                  <c:v>-36.599998474121094</c:v>
                </c:pt>
                <c:pt idx="15">
                  <c:v>-36.5</c:v>
                </c:pt>
                <c:pt idx="16">
                  <c:v>-36.399997711181641</c:v>
                </c:pt>
                <c:pt idx="17">
                  <c:v>-36.299999237060547</c:v>
                </c:pt>
                <c:pt idx="18">
                  <c:v>-36.199996948242188</c:v>
                </c:pt>
                <c:pt idx="19">
                  <c:v>-36.099998474121094</c:v>
                </c:pt>
                <c:pt idx="20">
                  <c:v>-36</c:v>
                </c:pt>
                <c:pt idx="21">
                  <c:v>-35.899997711181641</c:v>
                </c:pt>
                <c:pt idx="22">
                  <c:v>-35.799999237060547</c:v>
                </c:pt>
                <c:pt idx="23">
                  <c:v>-35.699996948242188</c:v>
                </c:pt>
                <c:pt idx="24">
                  <c:v>-35.599998474121094</c:v>
                </c:pt>
                <c:pt idx="25">
                  <c:v>-35.5</c:v>
                </c:pt>
                <c:pt idx="26">
                  <c:v>-35.399997711181641</c:v>
                </c:pt>
                <c:pt idx="27">
                  <c:v>-35.299999237060547</c:v>
                </c:pt>
                <c:pt idx="28">
                  <c:v>-35.199996948242188</c:v>
                </c:pt>
                <c:pt idx="29">
                  <c:v>-35.099998474121094</c:v>
                </c:pt>
                <c:pt idx="30">
                  <c:v>-35</c:v>
                </c:pt>
                <c:pt idx="31">
                  <c:v>-34.899997711181641</c:v>
                </c:pt>
                <c:pt idx="32">
                  <c:v>-34.799999237060547</c:v>
                </c:pt>
                <c:pt idx="33">
                  <c:v>-34.699996948242188</c:v>
                </c:pt>
                <c:pt idx="34">
                  <c:v>-34.599998474121094</c:v>
                </c:pt>
                <c:pt idx="35">
                  <c:v>-34.5</c:v>
                </c:pt>
                <c:pt idx="36">
                  <c:v>-34.399997711181641</c:v>
                </c:pt>
                <c:pt idx="37">
                  <c:v>-34.299999237060547</c:v>
                </c:pt>
                <c:pt idx="38">
                  <c:v>-34.199996948242188</c:v>
                </c:pt>
                <c:pt idx="39">
                  <c:v>-34.099998474121094</c:v>
                </c:pt>
                <c:pt idx="40">
                  <c:v>-34</c:v>
                </c:pt>
                <c:pt idx="41">
                  <c:v>-33.899997711181641</c:v>
                </c:pt>
                <c:pt idx="42">
                  <c:v>-33.799999237060547</c:v>
                </c:pt>
                <c:pt idx="43">
                  <c:v>-33.699996948242188</c:v>
                </c:pt>
                <c:pt idx="44">
                  <c:v>-33.599998474121094</c:v>
                </c:pt>
                <c:pt idx="45">
                  <c:v>-33.5</c:v>
                </c:pt>
                <c:pt idx="46">
                  <c:v>-33.399997711181641</c:v>
                </c:pt>
                <c:pt idx="47">
                  <c:v>-33.299999237060547</c:v>
                </c:pt>
                <c:pt idx="48">
                  <c:v>-33.199996948242188</c:v>
                </c:pt>
                <c:pt idx="49">
                  <c:v>-33.099998474121094</c:v>
                </c:pt>
                <c:pt idx="50">
                  <c:v>-33</c:v>
                </c:pt>
                <c:pt idx="51">
                  <c:v>-32.899997711181641</c:v>
                </c:pt>
                <c:pt idx="52">
                  <c:v>-32.799999237060547</c:v>
                </c:pt>
                <c:pt idx="53">
                  <c:v>-32.699996948242188</c:v>
                </c:pt>
                <c:pt idx="54">
                  <c:v>-32.599998474121094</c:v>
                </c:pt>
                <c:pt idx="55">
                  <c:v>-32.5</c:v>
                </c:pt>
                <c:pt idx="56">
                  <c:v>-32.399997711181641</c:v>
                </c:pt>
                <c:pt idx="57">
                  <c:v>-32.299999237060547</c:v>
                </c:pt>
                <c:pt idx="58">
                  <c:v>-32.199996948242188</c:v>
                </c:pt>
                <c:pt idx="59">
                  <c:v>-32.099998474121094</c:v>
                </c:pt>
                <c:pt idx="60">
                  <c:v>-31.999998092651367</c:v>
                </c:pt>
                <c:pt idx="61">
                  <c:v>-31.899997711181641</c:v>
                </c:pt>
                <c:pt idx="62">
                  <c:v>-31.799999237060547</c:v>
                </c:pt>
                <c:pt idx="63">
                  <c:v>-31.69999885559082</c:v>
                </c:pt>
                <c:pt idx="64">
                  <c:v>-31.599998474121094</c:v>
                </c:pt>
                <c:pt idx="65">
                  <c:v>-31.499998092651367</c:v>
                </c:pt>
                <c:pt idx="66">
                  <c:v>-31.399997711181641</c:v>
                </c:pt>
                <c:pt idx="67">
                  <c:v>-31.299999237060547</c:v>
                </c:pt>
                <c:pt idx="68">
                  <c:v>-31.19999885559082</c:v>
                </c:pt>
                <c:pt idx="69">
                  <c:v>-31.099998474121094</c:v>
                </c:pt>
                <c:pt idx="70">
                  <c:v>-30.999998092651367</c:v>
                </c:pt>
                <c:pt idx="71">
                  <c:v>-30.899997711181641</c:v>
                </c:pt>
                <c:pt idx="72">
                  <c:v>-30.799999237060547</c:v>
                </c:pt>
                <c:pt idx="73">
                  <c:v>-30.69999885559082</c:v>
                </c:pt>
                <c:pt idx="74">
                  <c:v>-30.599998474121094</c:v>
                </c:pt>
                <c:pt idx="75">
                  <c:v>-30.499998092651367</c:v>
                </c:pt>
                <c:pt idx="76">
                  <c:v>-30.399997711181641</c:v>
                </c:pt>
                <c:pt idx="77">
                  <c:v>-30.299999237060547</c:v>
                </c:pt>
                <c:pt idx="78">
                  <c:v>-30.19999885559082</c:v>
                </c:pt>
                <c:pt idx="79">
                  <c:v>-30.099998474121094</c:v>
                </c:pt>
                <c:pt idx="80">
                  <c:v>-29.999998092651367</c:v>
                </c:pt>
                <c:pt idx="81">
                  <c:v>-29.899997711181641</c:v>
                </c:pt>
                <c:pt idx="82">
                  <c:v>-29.799999237060547</c:v>
                </c:pt>
                <c:pt idx="83">
                  <c:v>-29.69999885559082</c:v>
                </c:pt>
                <c:pt idx="84">
                  <c:v>-29.599998474121094</c:v>
                </c:pt>
                <c:pt idx="85">
                  <c:v>-29.499998092651367</c:v>
                </c:pt>
                <c:pt idx="86">
                  <c:v>-29.399997711181641</c:v>
                </c:pt>
                <c:pt idx="87">
                  <c:v>-29.299999237060547</c:v>
                </c:pt>
                <c:pt idx="88">
                  <c:v>-29.19999885559082</c:v>
                </c:pt>
                <c:pt idx="89">
                  <c:v>-29.099998474121094</c:v>
                </c:pt>
                <c:pt idx="90">
                  <c:v>-28.999998092651367</c:v>
                </c:pt>
                <c:pt idx="91">
                  <c:v>-28.899997711181641</c:v>
                </c:pt>
                <c:pt idx="92">
                  <c:v>-28.799999237060547</c:v>
                </c:pt>
                <c:pt idx="93">
                  <c:v>-28.69999885559082</c:v>
                </c:pt>
                <c:pt idx="94">
                  <c:v>-28.599998474121094</c:v>
                </c:pt>
                <c:pt idx="95">
                  <c:v>-28.499998092651367</c:v>
                </c:pt>
                <c:pt idx="96">
                  <c:v>-28.399997711181641</c:v>
                </c:pt>
                <c:pt idx="97">
                  <c:v>-28.299999237060547</c:v>
                </c:pt>
                <c:pt idx="98">
                  <c:v>-28.19999885559082</c:v>
                </c:pt>
                <c:pt idx="99">
                  <c:v>-28.099998474121094</c:v>
                </c:pt>
                <c:pt idx="100">
                  <c:v>-27.999998092651367</c:v>
                </c:pt>
                <c:pt idx="101">
                  <c:v>-27.899997711181641</c:v>
                </c:pt>
                <c:pt idx="102">
                  <c:v>-27.799999237060547</c:v>
                </c:pt>
                <c:pt idx="103">
                  <c:v>-27.69999885559082</c:v>
                </c:pt>
                <c:pt idx="104">
                  <c:v>-27.599998474121094</c:v>
                </c:pt>
                <c:pt idx="105">
                  <c:v>-27.499998092651367</c:v>
                </c:pt>
                <c:pt idx="106">
                  <c:v>-27.399997711181641</c:v>
                </c:pt>
                <c:pt idx="107">
                  <c:v>-27.299999237060547</c:v>
                </c:pt>
                <c:pt idx="108">
                  <c:v>-27.19999885559082</c:v>
                </c:pt>
                <c:pt idx="109">
                  <c:v>-27.099998474121094</c:v>
                </c:pt>
                <c:pt idx="110">
                  <c:v>-26.999998092651367</c:v>
                </c:pt>
                <c:pt idx="111">
                  <c:v>-26.899997711181641</c:v>
                </c:pt>
                <c:pt idx="112">
                  <c:v>-26.799999237060547</c:v>
                </c:pt>
                <c:pt idx="113">
                  <c:v>-26.69999885559082</c:v>
                </c:pt>
                <c:pt idx="114">
                  <c:v>-26.599998474121094</c:v>
                </c:pt>
                <c:pt idx="115">
                  <c:v>-26.499998092651367</c:v>
                </c:pt>
                <c:pt idx="116">
                  <c:v>-26.399997711181641</c:v>
                </c:pt>
                <c:pt idx="117">
                  <c:v>-26.299999237060547</c:v>
                </c:pt>
                <c:pt idx="118">
                  <c:v>-26.19999885559082</c:v>
                </c:pt>
                <c:pt idx="119">
                  <c:v>-26.099998474121094</c:v>
                </c:pt>
                <c:pt idx="120">
                  <c:v>-25.999998092651367</c:v>
                </c:pt>
                <c:pt idx="121">
                  <c:v>-25.899997711181641</c:v>
                </c:pt>
                <c:pt idx="122">
                  <c:v>-25.799999237060547</c:v>
                </c:pt>
                <c:pt idx="123">
                  <c:v>-25.69999885559082</c:v>
                </c:pt>
                <c:pt idx="124">
                  <c:v>-25.599998474121094</c:v>
                </c:pt>
                <c:pt idx="125">
                  <c:v>-25.499998092651367</c:v>
                </c:pt>
                <c:pt idx="126">
                  <c:v>-25.399997711181641</c:v>
                </c:pt>
                <c:pt idx="127">
                  <c:v>-25.299999237060547</c:v>
                </c:pt>
                <c:pt idx="128">
                  <c:v>-25.19999885559082</c:v>
                </c:pt>
                <c:pt idx="129">
                  <c:v>-25.099998474121094</c:v>
                </c:pt>
                <c:pt idx="130">
                  <c:v>-24.999998092651367</c:v>
                </c:pt>
                <c:pt idx="131">
                  <c:v>-24.899997711181641</c:v>
                </c:pt>
                <c:pt idx="132">
                  <c:v>-24.799999237060547</c:v>
                </c:pt>
                <c:pt idx="133">
                  <c:v>-24.69999885559082</c:v>
                </c:pt>
                <c:pt idx="134">
                  <c:v>-24.599998474121094</c:v>
                </c:pt>
                <c:pt idx="135">
                  <c:v>-24.499998092651367</c:v>
                </c:pt>
                <c:pt idx="136">
                  <c:v>-24.399997711181641</c:v>
                </c:pt>
                <c:pt idx="137">
                  <c:v>-24.299999237060547</c:v>
                </c:pt>
                <c:pt idx="138">
                  <c:v>-24.19999885559082</c:v>
                </c:pt>
                <c:pt idx="139">
                  <c:v>-24.099998474121094</c:v>
                </c:pt>
                <c:pt idx="140">
                  <c:v>-23.999998092651367</c:v>
                </c:pt>
                <c:pt idx="141">
                  <c:v>-23.899997711181641</c:v>
                </c:pt>
                <c:pt idx="142">
                  <c:v>-23.799999237060547</c:v>
                </c:pt>
                <c:pt idx="143">
                  <c:v>-23.69999885559082</c:v>
                </c:pt>
                <c:pt idx="144">
                  <c:v>-23.599998474121094</c:v>
                </c:pt>
                <c:pt idx="145">
                  <c:v>-23.499998092651367</c:v>
                </c:pt>
                <c:pt idx="146">
                  <c:v>-23.399997711181641</c:v>
                </c:pt>
                <c:pt idx="147">
                  <c:v>-23.299999237060547</c:v>
                </c:pt>
                <c:pt idx="148">
                  <c:v>-23.19999885559082</c:v>
                </c:pt>
                <c:pt idx="149">
                  <c:v>-23.099998474121094</c:v>
                </c:pt>
                <c:pt idx="150">
                  <c:v>-22.999998092651367</c:v>
                </c:pt>
                <c:pt idx="151">
                  <c:v>-22.899997711181641</c:v>
                </c:pt>
                <c:pt idx="152">
                  <c:v>-22.799999237060547</c:v>
                </c:pt>
                <c:pt idx="153">
                  <c:v>-22.69999885559082</c:v>
                </c:pt>
                <c:pt idx="154">
                  <c:v>-22.599998474121094</c:v>
                </c:pt>
                <c:pt idx="155">
                  <c:v>-22.499998092651367</c:v>
                </c:pt>
                <c:pt idx="156">
                  <c:v>-22.399997711181641</c:v>
                </c:pt>
                <c:pt idx="157">
                  <c:v>-22.299999237060547</c:v>
                </c:pt>
                <c:pt idx="158">
                  <c:v>-22.19999885559082</c:v>
                </c:pt>
                <c:pt idx="159">
                  <c:v>-22.099998474121094</c:v>
                </c:pt>
                <c:pt idx="160">
                  <c:v>-21.999998092651367</c:v>
                </c:pt>
                <c:pt idx="161">
                  <c:v>-21.899997711181641</c:v>
                </c:pt>
                <c:pt idx="162">
                  <c:v>-21.799999237060547</c:v>
                </c:pt>
                <c:pt idx="163">
                  <c:v>-21.69999885559082</c:v>
                </c:pt>
                <c:pt idx="164">
                  <c:v>-21.599998474121094</c:v>
                </c:pt>
                <c:pt idx="165">
                  <c:v>-21.499998092651367</c:v>
                </c:pt>
                <c:pt idx="166">
                  <c:v>-21.399997711181641</c:v>
                </c:pt>
                <c:pt idx="167">
                  <c:v>-21.299999237060547</c:v>
                </c:pt>
                <c:pt idx="168">
                  <c:v>-21.19999885559082</c:v>
                </c:pt>
                <c:pt idx="169">
                  <c:v>-21.099998474121094</c:v>
                </c:pt>
                <c:pt idx="170">
                  <c:v>-20.999998092651367</c:v>
                </c:pt>
                <c:pt idx="171">
                  <c:v>-20.899997711181641</c:v>
                </c:pt>
                <c:pt idx="172">
                  <c:v>-20.799999237060547</c:v>
                </c:pt>
                <c:pt idx="173">
                  <c:v>-20.69999885559082</c:v>
                </c:pt>
                <c:pt idx="174">
                  <c:v>-20.599998474121094</c:v>
                </c:pt>
                <c:pt idx="175">
                  <c:v>-20.499998092651367</c:v>
                </c:pt>
                <c:pt idx="176">
                  <c:v>-20.399997711181641</c:v>
                </c:pt>
                <c:pt idx="177">
                  <c:v>-20.299999237060547</c:v>
                </c:pt>
                <c:pt idx="178">
                  <c:v>-20.19999885559082</c:v>
                </c:pt>
                <c:pt idx="179">
                  <c:v>-20.099998474121094</c:v>
                </c:pt>
                <c:pt idx="180">
                  <c:v>-19.999998092651367</c:v>
                </c:pt>
                <c:pt idx="181">
                  <c:v>-19.899997711181641</c:v>
                </c:pt>
                <c:pt idx="182">
                  <c:v>-19.799999237060547</c:v>
                </c:pt>
                <c:pt idx="183">
                  <c:v>-19.69999885559082</c:v>
                </c:pt>
                <c:pt idx="184">
                  <c:v>-19.599998474121094</c:v>
                </c:pt>
                <c:pt idx="185">
                  <c:v>-19.499998092651367</c:v>
                </c:pt>
                <c:pt idx="186">
                  <c:v>-19.399997711181641</c:v>
                </c:pt>
                <c:pt idx="187">
                  <c:v>-19.299999237060547</c:v>
                </c:pt>
                <c:pt idx="188">
                  <c:v>-19.19999885559082</c:v>
                </c:pt>
                <c:pt idx="189">
                  <c:v>-19.099998474121094</c:v>
                </c:pt>
                <c:pt idx="190">
                  <c:v>-18.999998092651367</c:v>
                </c:pt>
                <c:pt idx="191">
                  <c:v>-18.899997711181641</c:v>
                </c:pt>
                <c:pt idx="192">
                  <c:v>-18.799999237060547</c:v>
                </c:pt>
                <c:pt idx="193">
                  <c:v>-18.69999885559082</c:v>
                </c:pt>
                <c:pt idx="194">
                  <c:v>-18.599998474121094</c:v>
                </c:pt>
                <c:pt idx="195">
                  <c:v>-18.499998092651367</c:v>
                </c:pt>
                <c:pt idx="196">
                  <c:v>-18.399997711181641</c:v>
                </c:pt>
                <c:pt idx="197">
                  <c:v>-18.299999237060547</c:v>
                </c:pt>
                <c:pt idx="198">
                  <c:v>-18.19999885559082</c:v>
                </c:pt>
                <c:pt idx="199">
                  <c:v>-18.099998474121094</c:v>
                </c:pt>
                <c:pt idx="200">
                  <c:v>-17.999998092651367</c:v>
                </c:pt>
                <c:pt idx="201">
                  <c:v>-17.899997711181641</c:v>
                </c:pt>
                <c:pt idx="202">
                  <c:v>-17.799999237060547</c:v>
                </c:pt>
                <c:pt idx="203">
                  <c:v>-17.69999885559082</c:v>
                </c:pt>
                <c:pt idx="204">
                  <c:v>-17.599998474121094</c:v>
                </c:pt>
                <c:pt idx="205">
                  <c:v>-17.499998092651367</c:v>
                </c:pt>
                <c:pt idx="206">
                  <c:v>-17.399997711181641</c:v>
                </c:pt>
                <c:pt idx="207">
                  <c:v>-17.299999237060547</c:v>
                </c:pt>
                <c:pt idx="208">
                  <c:v>-17.19999885559082</c:v>
                </c:pt>
                <c:pt idx="209">
                  <c:v>-17.099998474121094</c:v>
                </c:pt>
                <c:pt idx="210">
                  <c:v>-16.999998092651367</c:v>
                </c:pt>
                <c:pt idx="211">
                  <c:v>-16.899997711181641</c:v>
                </c:pt>
                <c:pt idx="212">
                  <c:v>-16.799999237060547</c:v>
                </c:pt>
                <c:pt idx="213">
                  <c:v>-16.69999885559082</c:v>
                </c:pt>
                <c:pt idx="214">
                  <c:v>-16.599998474121094</c:v>
                </c:pt>
                <c:pt idx="215">
                  <c:v>-16.499998092651367</c:v>
                </c:pt>
                <c:pt idx="216">
                  <c:v>-16.399997711181641</c:v>
                </c:pt>
                <c:pt idx="217">
                  <c:v>-16.299999237060547</c:v>
                </c:pt>
                <c:pt idx="218">
                  <c:v>-16.19999885559082</c:v>
                </c:pt>
                <c:pt idx="219">
                  <c:v>-16.099998474121094</c:v>
                </c:pt>
                <c:pt idx="220">
                  <c:v>-15.999998092651367</c:v>
                </c:pt>
                <c:pt idx="221">
                  <c:v>-15.899997711181641</c:v>
                </c:pt>
                <c:pt idx="222">
                  <c:v>-15.799999237060547</c:v>
                </c:pt>
                <c:pt idx="223">
                  <c:v>-15.69999885559082</c:v>
                </c:pt>
                <c:pt idx="224">
                  <c:v>-15.599998474121094</c:v>
                </c:pt>
                <c:pt idx="225">
                  <c:v>-15.499998092651367</c:v>
                </c:pt>
                <c:pt idx="226">
                  <c:v>-15.399997711181641</c:v>
                </c:pt>
                <c:pt idx="227">
                  <c:v>-15.299999237060547</c:v>
                </c:pt>
                <c:pt idx="228">
                  <c:v>-15.19999885559082</c:v>
                </c:pt>
                <c:pt idx="229">
                  <c:v>-15.099998474121094</c:v>
                </c:pt>
                <c:pt idx="230">
                  <c:v>-14.999998092651367</c:v>
                </c:pt>
                <c:pt idx="231">
                  <c:v>-14.899997711181641</c:v>
                </c:pt>
                <c:pt idx="232">
                  <c:v>-14.799999237060547</c:v>
                </c:pt>
                <c:pt idx="233">
                  <c:v>-14.69999885559082</c:v>
                </c:pt>
                <c:pt idx="234">
                  <c:v>-14.599998474121094</c:v>
                </c:pt>
                <c:pt idx="235">
                  <c:v>-14.499998092651367</c:v>
                </c:pt>
                <c:pt idx="236">
                  <c:v>-14.399997711181641</c:v>
                </c:pt>
                <c:pt idx="237">
                  <c:v>-14.299999237060547</c:v>
                </c:pt>
                <c:pt idx="238">
                  <c:v>-14.19999885559082</c:v>
                </c:pt>
                <c:pt idx="239">
                  <c:v>-14.099998474121094</c:v>
                </c:pt>
                <c:pt idx="240">
                  <c:v>-13.999998092651367</c:v>
                </c:pt>
                <c:pt idx="241">
                  <c:v>-13.899997711181641</c:v>
                </c:pt>
                <c:pt idx="242">
                  <c:v>-13.799999237060547</c:v>
                </c:pt>
                <c:pt idx="243">
                  <c:v>-13.69999885559082</c:v>
                </c:pt>
                <c:pt idx="244">
                  <c:v>-13.599998474121094</c:v>
                </c:pt>
                <c:pt idx="245">
                  <c:v>-13.499998092651367</c:v>
                </c:pt>
                <c:pt idx="246">
                  <c:v>-13.399997711181641</c:v>
                </c:pt>
                <c:pt idx="247">
                  <c:v>-13.299999237060547</c:v>
                </c:pt>
                <c:pt idx="248">
                  <c:v>-13.19999885559082</c:v>
                </c:pt>
                <c:pt idx="249">
                  <c:v>-13.099998474121094</c:v>
                </c:pt>
                <c:pt idx="250">
                  <c:v>-12.999998092651367</c:v>
                </c:pt>
                <c:pt idx="251">
                  <c:v>-12.899997711181641</c:v>
                </c:pt>
                <c:pt idx="252">
                  <c:v>-12.799999237060547</c:v>
                </c:pt>
                <c:pt idx="253">
                  <c:v>-12.69999885559082</c:v>
                </c:pt>
                <c:pt idx="254">
                  <c:v>-12.599998474121094</c:v>
                </c:pt>
                <c:pt idx="255">
                  <c:v>-12.499998092651367</c:v>
                </c:pt>
                <c:pt idx="256">
                  <c:v>-12.399997711181641</c:v>
                </c:pt>
                <c:pt idx="257">
                  <c:v>-12.299999237060547</c:v>
                </c:pt>
                <c:pt idx="258">
                  <c:v>-12.19999885559082</c:v>
                </c:pt>
                <c:pt idx="259">
                  <c:v>-12.099998474121094</c:v>
                </c:pt>
                <c:pt idx="260">
                  <c:v>-11.999998092651367</c:v>
                </c:pt>
                <c:pt idx="261">
                  <c:v>-11.899997711181641</c:v>
                </c:pt>
                <c:pt idx="262">
                  <c:v>-11.799999237060547</c:v>
                </c:pt>
                <c:pt idx="263">
                  <c:v>-11.69999885559082</c:v>
                </c:pt>
                <c:pt idx="264">
                  <c:v>-11.599998474121094</c:v>
                </c:pt>
                <c:pt idx="265">
                  <c:v>-11.499998092651367</c:v>
                </c:pt>
                <c:pt idx="266">
                  <c:v>-11.399997711181641</c:v>
                </c:pt>
                <c:pt idx="267">
                  <c:v>-11.299999237060547</c:v>
                </c:pt>
                <c:pt idx="268">
                  <c:v>-11.19999885559082</c:v>
                </c:pt>
                <c:pt idx="269">
                  <c:v>-11.099998474121094</c:v>
                </c:pt>
                <c:pt idx="270">
                  <c:v>-10.999998092651367</c:v>
                </c:pt>
                <c:pt idx="271">
                  <c:v>-10.899997711181641</c:v>
                </c:pt>
                <c:pt idx="272">
                  <c:v>-10.799999237060547</c:v>
                </c:pt>
                <c:pt idx="273">
                  <c:v>-10.69999885559082</c:v>
                </c:pt>
                <c:pt idx="274">
                  <c:v>-10.599998474121094</c:v>
                </c:pt>
                <c:pt idx="275">
                  <c:v>-10.499998092651367</c:v>
                </c:pt>
                <c:pt idx="276">
                  <c:v>-10.399997711181641</c:v>
                </c:pt>
                <c:pt idx="277">
                  <c:v>-10.299999237060547</c:v>
                </c:pt>
                <c:pt idx="278">
                  <c:v>-10.19999885559082</c:v>
                </c:pt>
                <c:pt idx="279">
                  <c:v>-10.099998474121094</c:v>
                </c:pt>
                <c:pt idx="280">
                  <c:v>-9.9999980926513672</c:v>
                </c:pt>
                <c:pt idx="281">
                  <c:v>-9.8999977111816406</c:v>
                </c:pt>
                <c:pt idx="282">
                  <c:v>-9.7999992370605469</c:v>
                </c:pt>
                <c:pt idx="283">
                  <c:v>-9.6999988555908203</c:v>
                </c:pt>
                <c:pt idx="284">
                  <c:v>-9.5999984741210938</c:v>
                </c:pt>
                <c:pt idx="285">
                  <c:v>-9.4999980926513672</c:v>
                </c:pt>
                <c:pt idx="286">
                  <c:v>-9.3999977111816406</c:v>
                </c:pt>
                <c:pt idx="287">
                  <c:v>-9.2999992370605469</c:v>
                </c:pt>
                <c:pt idx="288">
                  <c:v>-9.1999988555908203</c:v>
                </c:pt>
                <c:pt idx="289">
                  <c:v>-9.0999984741210938</c:v>
                </c:pt>
                <c:pt idx="290">
                  <c:v>-8.9999980926513672</c:v>
                </c:pt>
                <c:pt idx="291">
                  <c:v>-8.8999977111816406</c:v>
                </c:pt>
                <c:pt idx="292">
                  <c:v>-8.7999992370605469</c:v>
                </c:pt>
                <c:pt idx="293">
                  <c:v>-8.6999988555908203</c:v>
                </c:pt>
                <c:pt idx="294">
                  <c:v>-8.5999984741210938</c:v>
                </c:pt>
                <c:pt idx="295">
                  <c:v>-8.4999980926513672</c:v>
                </c:pt>
                <c:pt idx="296">
                  <c:v>-8.3999977111816406</c:v>
                </c:pt>
                <c:pt idx="297">
                  <c:v>-8.2999992370605469</c:v>
                </c:pt>
                <c:pt idx="298">
                  <c:v>-8.1999988555908203</c:v>
                </c:pt>
                <c:pt idx="299">
                  <c:v>-8.0999984741210938</c:v>
                </c:pt>
                <c:pt idx="300">
                  <c:v>-7.9999980926513672</c:v>
                </c:pt>
                <c:pt idx="301">
                  <c:v>-7.8999977111816406</c:v>
                </c:pt>
                <c:pt idx="302">
                  <c:v>-7.7999992370605469</c:v>
                </c:pt>
                <c:pt idx="303">
                  <c:v>-7.6999988555908203</c:v>
                </c:pt>
                <c:pt idx="304">
                  <c:v>-7.5999984741210938</c:v>
                </c:pt>
                <c:pt idx="305">
                  <c:v>-7.4999980926513672</c:v>
                </c:pt>
                <c:pt idx="306">
                  <c:v>-7.3999977111816406</c:v>
                </c:pt>
                <c:pt idx="307">
                  <c:v>-7.2999992370605469</c:v>
                </c:pt>
                <c:pt idx="308">
                  <c:v>-7.1999988555908203</c:v>
                </c:pt>
                <c:pt idx="309">
                  <c:v>-7.0999984741210938</c:v>
                </c:pt>
                <c:pt idx="310">
                  <c:v>-6.9999980926513672</c:v>
                </c:pt>
                <c:pt idx="311">
                  <c:v>-6.8999977111816406</c:v>
                </c:pt>
                <c:pt idx="312">
                  <c:v>-6.7999992370605469</c:v>
                </c:pt>
                <c:pt idx="313">
                  <c:v>-6.6999988555908203</c:v>
                </c:pt>
                <c:pt idx="314">
                  <c:v>-6.5999984741210938</c:v>
                </c:pt>
                <c:pt idx="315">
                  <c:v>-6.4999980926513672</c:v>
                </c:pt>
                <c:pt idx="316">
                  <c:v>-6.3999977111816406</c:v>
                </c:pt>
                <c:pt idx="317">
                  <c:v>-6.2999992370605469</c:v>
                </c:pt>
                <c:pt idx="318">
                  <c:v>-6.1999988555908203</c:v>
                </c:pt>
                <c:pt idx="319">
                  <c:v>-6.0999984741210938</c:v>
                </c:pt>
                <c:pt idx="320">
                  <c:v>-6</c:v>
                </c:pt>
                <c:pt idx="321">
                  <c:v>-5.8999977111816406</c:v>
                </c:pt>
                <c:pt idx="322">
                  <c:v>-5.7999992370605469</c:v>
                </c:pt>
                <c:pt idx="323">
                  <c:v>-5.6999969482421875</c:v>
                </c:pt>
                <c:pt idx="324">
                  <c:v>-5.5999984741210938</c:v>
                </c:pt>
                <c:pt idx="325">
                  <c:v>-5.5</c:v>
                </c:pt>
                <c:pt idx="326">
                  <c:v>-5.3999977111816406</c:v>
                </c:pt>
                <c:pt idx="327">
                  <c:v>-5.2999992370605469</c:v>
                </c:pt>
                <c:pt idx="328">
                  <c:v>-5.1999969482421875</c:v>
                </c:pt>
                <c:pt idx="329">
                  <c:v>-5.0999984741210938</c:v>
                </c:pt>
                <c:pt idx="330">
                  <c:v>-5</c:v>
                </c:pt>
                <c:pt idx="331">
                  <c:v>-4.8999977111816406</c:v>
                </c:pt>
                <c:pt idx="332">
                  <c:v>-4.7999992370605469</c:v>
                </c:pt>
                <c:pt idx="333">
                  <c:v>-4.6999969482421875</c:v>
                </c:pt>
                <c:pt idx="334">
                  <c:v>-4.5999984741210938</c:v>
                </c:pt>
                <c:pt idx="335">
                  <c:v>-4.5</c:v>
                </c:pt>
                <c:pt idx="336">
                  <c:v>-4.3999977111816406</c:v>
                </c:pt>
                <c:pt idx="337">
                  <c:v>-4.2999992370605469</c:v>
                </c:pt>
                <c:pt idx="338">
                  <c:v>-4.1999969482421875</c:v>
                </c:pt>
                <c:pt idx="339">
                  <c:v>-4.0999984741210938</c:v>
                </c:pt>
                <c:pt idx="340">
                  <c:v>-4</c:v>
                </c:pt>
                <c:pt idx="341">
                  <c:v>-3.8999977111816406</c:v>
                </c:pt>
                <c:pt idx="342">
                  <c:v>-3.7999992370605469</c:v>
                </c:pt>
                <c:pt idx="343">
                  <c:v>-3.6999969482421875</c:v>
                </c:pt>
                <c:pt idx="344">
                  <c:v>-3.5999984741210938</c:v>
                </c:pt>
                <c:pt idx="345">
                  <c:v>-3.5</c:v>
                </c:pt>
                <c:pt idx="346">
                  <c:v>-3.3999977111816406</c:v>
                </c:pt>
                <c:pt idx="347">
                  <c:v>-3.2999992370605469</c:v>
                </c:pt>
                <c:pt idx="348">
                  <c:v>-3.1999969482421875</c:v>
                </c:pt>
                <c:pt idx="349">
                  <c:v>-3.0999984741210938</c:v>
                </c:pt>
                <c:pt idx="350">
                  <c:v>-3</c:v>
                </c:pt>
                <c:pt idx="351">
                  <c:v>-2.8999977111816406</c:v>
                </c:pt>
                <c:pt idx="352">
                  <c:v>-2.7999992370605469</c:v>
                </c:pt>
                <c:pt idx="353">
                  <c:v>-2.6999969482421875</c:v>
                </c:pt>
                <c:pt idx="354">
                  <c:v>-2.5999984741210938</c:v>
                </c:pt>
                <c:pt idx="355">
                  <c:v>-2.5</c:v>
                </c:pt>
                <c:pt idx="356">
                  <c:v>-2.3999977111816406</c:v>
                </c:pt>
                <c:pt idx="357">
                  <c:v>-2.2999992370605469</c:v>
                </c:pt>
                <c:pt idx="358">
                  <c:v>-2.1999969482421875</c:v>
                </c:pt>
                <c:pt idx="359">
                  <c:v>-2.0999984741210938</c:v>
                </c:pt>
                <c:pt idx="360">
                  <c:v>-2</c:v>
                </c:pt>
                <c:pt idx="361">
                  <c:v>-1.8999977111816406</c:v>
                </c:pt>
                <c:pt idx="362">
                  <c:v>-1.7999992370605469</c:v>
                </c:pt>
                <c:pt idx="363">
                  <c:v>-1.6999969482421875</c:v>
                </c:pt>
                <c:pt idx="364">
                  <c:v>-1.5999984741210938</c:v>
                </c:pt>
                <c:pt idx="365">
                  <c:v>-1.5</c:v>
                </c:pt>
                <c:pt idx="366">
                  <c:v>-1.3999977111816406</c:v>
                </c:pt>
                <c:pt idx="367">
                  <c:v>-1.2999992370605469</c:v>
                </c:pt>
                <c:pt idx="368">
                  <c:v>-1.1999969482421875</c:v>
                </c:pt>
                <c:pt idx="369">
                  <c:v>-1.0999984741210938</c:v>
                </c:pt>
                <c:pt idx="370">
                  <c:v>-1</c:v>
                </c:pt>
                <c:pt idx="371">
                  <c:v>-0.89999771118164063</c:v>
                </c:pt>
                <c:pt idx="372">
                  <c:v>-0.79999923706054688</c:v>
                </c:pt>
                <c:pt idx="373">
                  <c:v>-0.6999969482421875</c:v>
                </c:pt>
                <c:pt idx="374">
                  <c:v>-0.59999847412109375</c:v>
                </c:pt>
                <c:pt idx="375">
                  <c:v>-0.5</c:v>
                </c:pt>
                <c:pt idx="376">
                  <c:v>-0.39999771118164063</c:v>
                </c:pt>
                <c:pt idx="377">
                  <c:v>-0.29999923706054688</c:v>
                </c:pt>
                <c:pt idx="378">
                  <c:v>-0.1999969482421875</c:v>
                </c:pt>
                <c:pt idx="379">
                  <c:v>-9.999847412109375E-2</c:v>
                </c:pt>
                <c:pt idx="380">
                  <c:v>0</c:v>
                </c:pt>
                <c:pt idx="381">
                  <c:v>0.10000228881835938</c:v>
                </c:pt>
                <c:pt idx="382">
                  <c:v>0.20000076293945313</c:v>
                </c:pt>
                <c:pt idx="383">
                  <c:v>0.3000030517578125</c:v>
                </c:pt>
                <c:pt idx="384">
                  <c:v>0.40000152587890625</c:v>
                </c:pt>
                <c:pt idx="385">
                  <c:v>0.5</c:v>
                </c:pt>
                <c:pt idx="386">
                  <c:v>0.60000228881835938</c:v>
                </c:pt>
                <c:pt idx="387">
                  <c:v>0.70000076293945313</c:v>
                </c:pt>
                <c:pt idx="388">
                  <c:v>0.8000030517578125</c:v>
                </c:pt>
                <c:pt idx="389">
                  <c:v>0.90000152587890625</c:v>
                </c:pt>
                <c:pt idx="390">
                  <c:v>1</c:v>
                </c:pt>
                <c:pt idx="391">
                  <c:v>1.1000022888183594</c:v>
                </c:pt>
                <c:pt idx="392">
                  <c:v>1.2000007629394531</c:v>
                </c:pt>
                <c:pt idx="393">
                  <c:v>1.3000030517578125</c:v>
                </c:pt>
                <c:pt idx="394">
                  <c:v>1.4000015258789063</c:v>
                </c:pt>
                <c:pt idx="395">
                  <c:v>1.5</c:v>
                </c:pt>
                <c:pt idx="396">
                  <c:v>1.6000022888183594</c:v>
                </c:pt>
                <c:pt idx="397">
                  <c:v>1.7000007629394531</c:v>
                </c:pt>
                <c:pt idx="398">
                  <c:v>1.8000030517578125</c:v>
                </c:pt>
                <c:pt idx="399">
                  <c:v>1.9000015258789063</c:v>
                </c:pt>
                <c:pt idx="400">
                  <c:v>2</c:v>
                </c:pt>
                <c:pt idx="401">
                  <c:v>2.1000022888183594</c:v>
                </c:pt>
                <c:pt idx="402">
                  <c:v>2.2000007629394531</c:v>
                </c:pt>
                <c:pt idx="403">
                  <c:v>2.3000030517578125</c:v>
                </c:pt>
                <c:pt idx="404">
                  <c:v>2.4000015258789063</c:v>
                </c:pt>
                <c:pt idx="405">
                  <c:v>2.5</c:v>
                </c:pt>
                <c:pt idx="406">
                  <c:v>2.6000022888183594</c:v>
                </c:pt>
                <c:pt idx="407">
                  <c:v>2.7000007629394531</c:v>
                </c:pt>
                <c:pt idx="408">
                  <c:v>2.8000030517578125</c:v>
                </c:pt>
                <c:pt idx="409">
                  <c:v>2.9000015258789063</c:v>
                </c:pt>
                <c:pt idx="410">
                  <c:v>3</c:v>
                </c:pt>
                <c:pt idx="411">
                  <c:v>3.1000022888183594</c:v>
                </c:pt>
                <c:pt idx="412">
                  <c:v>3.2000007629394531</c:v>
                </c:pt>
                <c:pt idx="413">
                  <c:v>3.3000030517578125</c:v>
                </c:pt>
                <c:pt idx="414">
                  <c:v>3.4000015258789063</c:v>
                </c:pt>
                <c:pt idx="415">
                  <c:v>3.5</c:v>
                </c:pt>
                <c:pt idx="416">
                  <c:v>3.6000022888183594</c:v>
                </c:pt>
                <c:pt idx="417">
                  <c:v>3.7000007629394531</c:v>
                </c:pt>
                <c:pt idx="418">
                  <c:v>3.8000030517578125</c:v>
                </c:pt>
                <c:pt idx="419">
                  <c:v>3.9000015258789063</c:v>
                </c:pt>
                <c:pt idx="420">
                  <c:v>4</c:v>
                </c:pt>
                <c:pt idx="421">
                  <c:v>4.1000022888183594</c:v>
                </c:pt>
                <c:pt idx="422">
                  <c:v>4.2000007629394531</c:v>
                </c:pt>
                <c:pt idx="423">
                  <c:v>4.3000030517578125</c:v>
                </c:pt>
                <c:pt idx="424">
                  <c:v>4.4000015258789063</c:v>
                </c:pt>
                <c:pt idx="425">
                  <c:v>4.5</c:v>
                </c:pt>
                <c:pt idx="426">
                  <c:v>4.6000022888183594</c:v>
                </c:pt>
                <c:pt idx="427">
                  <c:v>4.7000007629394531</c:v>
                </c:pt>
                <c:pt idx="428">
                  <c:v>4.8000030517578125</c:v>
                </c:pt>
                <c:pt idx="429">
                  <c:v>4.9000015258789063</c:v>
                </c:pt>
                <c:pt idx="430">
                  <c:v>5</c:v>
                </c:pt>
                <c:pt idx="431">
                  <c:v>5.1000022888183594</c:v>
                </c:pt>
                <c:pt idx="432">
                  <c:v>5.2000007629394531</c:v>
                </c:pt>
                <c:pt idx="433">
                  <c:v>5.3000030517578125</c:v>
                </c:pt>
                <c:pt idx="434">
                  <c:v>5.4000015258789063</c:v>
                </c:pt>
                <c:pt idx="435">
                  <c:v>5.5</c:v>
                </c:pt>
                <c:pt idx="436">
                  <c:v>5.6000022888183594</c:v>
                </c:pt>
                <c:pt idx="437">
                  <c:v>5.7000007629394531</c:v>
                </c:pt>
                <c:pt idx="438">
                  <c:v>5.8000030517578125</c:v>
                </c:pt>
                <c:pt idx="439">
                  <c:v>5.9000015258789063</c:v>
                </c:pt>
                <c:pt idx="440">
                  <c:v>6</c:v>
                </c:pt>
                <c:pt idx="441">
                  <c:v>6.1000022888183594</c:v>
                </c:pt>
                <c:pt idx="442">
                  <c:v>6.2000007629394531</c:v>
                </c:pt>
                <c:pt idx="443">
                  <c:v>6.3000030517578125</c:v>
                </c:pt>
                <c:pt idx="444">
                  <c:v>6.4000015258789063</c:v>
                </c:pt>
                <c:pt idx="445">
                  <c:v>6.5</c:v>
                </c:pt>
                <c:pt idx="446">
                  <c:v>6.6000022888183594</c:v>
                </c:pt>
                <c:pt idx="447">
                  <c:v>6.7000007629394531</c:v>
                </c:pt>
                <c:pt idx="448">
                  <c:v>6.8000030517578125</c:v>
                </c:pt>
                <c:pt idx="449">
                  <c:v>6.9000015258789063</c:v>
                </c:pt>
                <c:pt idx="450">
                  <c:v>7</c:v>
                </c:pt>
                <c:pt idx="451">
                  <c:v>7.1000022888183594</c:v>
                </c:pt>
                <c:pt idx="452">
                  <c:v>7.2000007629394531</c:v>
                </c:pt>
                <c:pt idx="453">
                  <c:v>7.3000030517578125</c:v>
                </c:pt>
                <c:pt idx="454">
                  <c:v>7.4000015258789063</c:v>
                </c:pt>
                <c:pt idx="455">
                  <c:v>7.5</c:v>
                </c:pt>
                <c:pt idx="456">
                  <c:v>7.6000022888183594</c:v>
                </c:pt>
                <c:pt idx="457">
                  <c:v>7.7000007629394531</c:v>
                </c:pt>
                <c:pt idx="458">
                  <c:v>7.8000030517578125</c:v>
                </c:pt>
                <c:pt idx="459">
                  <c:v>7.9000015258789063</c:v>
                </c:pt>
                <c:pt idx="460">
                  <c:v>8</c:v>
                </c:pt>
                <c:pt idx="461">
                  <c:v>8.1000022888183594</c:v>
                </c:pt>
                <c:pt idx="462">
                  <c:v>8.2000007629394531</c:v>
                </c:pt>
                <c:pt idx="463">
                  <c:v>8.3000030517578125</c:v>
                </c:pt>
                <c:pt idx="464">
                  <c:v>8.4000015258789063</c:v>
                </c:pt>
                <c:pt idx="465">
                  <c:v>8.5</c:v>
                </c:pt>
                <c:pt idx="466">
                  <c:v>8.6000022888183594</c:v>
                </c:pt>
                <c:pt idx="467">
                  <c:v>8.7000007629394531</c:v>
                </c:pt>
                <c:pt idx="468">
                  <c:v>8.8000030517578125</c:v>
                </c:pt>
                <c:pt idx="469">
                  <c:v>8.9000015258789063</c:v>
                </c:pt>
                <c:pt idx="470">
                  <c:v>9</c:v>
                </c:pt>
                <c:pt idx="471">
                  <c:v>9.1000022888183594</c:v>
                </c:pt>
                <c:pt idx="472">
                  <c:v>9.2000007629394531</c:v>
                </c:pt>
                <c:pt idx="473">
                  <c:v>9.3000030517578125</c:v>
                </c:pt>
                <c:pt idx="474">
                  <c:v>9.4000015258789063</c:v>
                </c:pt>
                <c:pt idx="475">
                  <c:v>9.5</c:v>
                </c:pt>
                <c:pt idx="476">
                  <c:v>9.6000022888183594</c:v>
                </c:pt>
                <c:pt idx="477">
                  <c:v>9.7000007629394531</c:v>
                </c:pt>
                <c:pt idx="478">
                  <c:v>9.8000030517578125</c:v>
                </c:pt>
                <c:pt idx="479">
                  <c:v>9.9000015258789063</c:v>
                </c:pt>
                <c:pt idx="480">
                  <c:v>10</c:v>
                </c:pt>
                <c:pt idx="481">
                  <c:v>10.100002288818359</c:v>
                </c:pt>
                <c:pt idx="482">
                  <c:v>10.200000762939453</c:v>
                </c:pt>
                <c:pt idx="483">
                  <c:v>10.300003051757813</c:v>
                </c:pt>
                <c:pt idx="484">
                  <c:v>10.400001525878906</c:v>
                </c:pt>
                <c:pt idx="485">
                  <c:v>10.5</c:v>
                </c:pt>
                <c:pt idx="486">
                  <c:v>10.600002288818359</c:v>
                </c:pt>
                <c:pt idx="487">
                  <c:v>10.700000762939453</c:v>
                </c:pt>
                <c:pt idx="488">
                  <c:v>10.800003051757813</c:v>
                </c:pt>
                <c:pt idx="489">
                  <c:v>10.900001525878906</c:v>
                </c:pt>
                <c:pt idx="490">
                  <c:v>11</c:v>
                </c:pt>
                <c:pt idx="491">
                  <c:v>11.100002288818359</c:v>
                </c:pt>
                <c:pt idx="492">
                  <c:v>11.200000762939453</c:v>
                </c:pt>
                <c:pt idx="493">
                  <c:v>11.300003051757813</c:v>
                </c:pt>
                <c:pt idx="494">
                  <c:v>11.400001525878906</c:v>
                </c:pt>
                <c:pt idx="495">
                  <c:v>11.5</c:v>
                </c:pt>
                <c:pt idx="496">
                  <c:v>11.600002288818359</c:v>
                </c:pt>
                <c:pt idx="497">
                  <c:v>11.700000762939453</c:v>
                </c:pt>
                <c:pt idx="498">
                  <c:v>11.800003051757813</c:v>
                </c:pt>
                <c:pt idx="499">
                  <c:v>11.900001525878906</c:v>
                </c:pt>
                <c:pt idx="500">
                  <c:v>12</c:v>
                </c:pt>
                <c:pt idx="501">
                  <c:v>12.100002288818359</c:v>
                </c:pt>
                <c:pt idx="502">
                  <c:v>12.200000762939453</c:v>
                </c:pt>
                <c:pt idx="503">
                  <c:v>12.300003051757813</c:v>
                </c:pt>
                <c:pt idx="504">
                  <c:v>12.400001525878906</c:v>
                </c:pt>
                <c:pt idx="505">
                  <c:v>12.5</c:v>
                </c:pt>
                <c:pt idx="506">
                  <c:v>12.600002288818359</c:v>
                </c:pt>
                <c:pt idx="507">
                  <c:v>12.700000762939453</c:v>
                </c:pt>
                <c:pt idx="508">
                  <c:v>12.800003051757813</c:v>
                </c:pt>
                <c:pt idx="509">
                  <c:v>12.900001525878906</c:v>
                </c:pt>
                <c:pt idx="510">
                  <c:v>13</c:v>
                </c:pt>
                <c:pt idx="511">
                  <c:v>13.100002288818359</c:v>
                </c:pt>
                <c:pt idx="512">
                  <c:v>13.200000762939453</c:v>
                </c:pt>
                <c:pt idx="513">
                  <c:v>13.300003051757813</c:v>
                </c:pt>
                <c:pt idx="514">
                  <c:v>13.400001525878906</c:v>
                </c:pt>
                <c:pt idx="515">
                  <c:v>13.5</c:v>
                </c:pt>
                <c:pt idx="516">
                  <c:v>13.600002288818359</c:v>
                </c:pt>
                <c:pt idx="517">
                  <c:v>13.700000762939453</c:v>
                </c:pt>
                <c:pt idx="518">
                  <c:v>13.800003051757813</c:v>
                </c:pt>
                <c:pt idx="519">
                  <c:v>13.900001525878906</c:v>
                </c:pt>
                <c:pt idx="520">
                  <c:v>14</c:v>
                </c:pt>
                <c:pt idx="521">
                  <c:v>14.100002288818359</c:v>
                </c:pt>
                <c:pt idx="522">
                  <c:v>14.200000762939453</c:v>
                </c:pt>
                <c:pt idx="523">
                  <c:v>14.300003051757813</c:v>
                </c:pt>
                <c:pt idx="524">
                  <c:v>14.400001525878906</c:v>
                </c:pt>
                <c:pt idx="525">
                  <c:v>14.5</c:v>
                </c:pt>
                <c:pt idx="526">
                  <c:v>14.600002288818359</c:v>
                </c:pt>
                <c:pt idx="527">
                  <c:v>14.700000762939453</c:v>
                </c:pt>
                <c:pt idx="528">
                  <c:v>14.800003051757813</c:v>
                </c:pt>
                <c:pt idx="529">
                  <c:v>14.900001525878906</c:v>
                </c:pt>
                <c:pt idx="530">
                  <c:v>15</c:v>
                </c:pt>
                <c:pt idx="531">
                  <c:v>15.100002288818359</c:v>
                </c:pt>
                <c:pt idx="532">
                  <c:v>15.200000762939453</c:v>
                </c:pt>
                <c:pt idx="533">
                  <c:v>15.300003051757813</c:v>
                </c:pt>
                <c:pt idx="534">
                  <c:v>15.400001525878906</c:v>
                </c:pt>
                <c:pt idx="535">
                  <c:v>15.5</c:v>
                </c:pt>
                <c:pt idx="536">
                  <c:v>15.600002288818359</c:v>
                </c:pt>
                <c:pt idx="537">
                  <c:v>15.700000762939453</c:v>
                </c:pt>
                <c:pt idx="538">
                  <c:v>15.800003051757813</c:v>
                </c:pt>
                <c:pt idx="539">
                  <c:v>15.900001525878906</c:v>
                </c:pt>
                <c:pt idx="540">
                  <c:v>16</c:v>
                </c:pt>
                <c:pt idx="541">
                  <c:v>16.100002288818359</c:v>
                </c:pt>
                <c:pt idx="542">
                  <c:v>16.200000762939453</c:v>
                </c:pt>
                <c:pt idx="543">
                  <c:v>16.300003051757813</c:v>
                </c:pt>
                <c:pt idx="544">
                  <c:v>16.400001525878906</c:v>
                </c:pt>
                <c:pt idx="545">
                  <c:v>16.5</c:v>
                </c:pt>
                <c:pt idx="546">
                  <c:v>16.600002288818359</c:v>
                </c:pt>
                <c:pt idx="547">
                  <c:v>16.700000762939453</c:v>
                </c:pt>
                <c:pt idx="548">
                  <c:v>16.800003051757813</c:v>
                </c:pt>
                <c:pt idx="549">
                  <c:v>16.900001525878906</c:v>
                </c:pt>
                <c:pt idx="550">
                  <c:v>17</c:v>
                </c:pt>
                <c:pt idx="551">
                  <c:v>17.100002288818359</c:v>
                </c:pt>
                <c:pt idx="552">
                  <c:v>17.200000762939453</c:v>
                </c:pt>
                <c:pt idx="553">
                  <c:v>17.300003051757813</c:v>
                </c:pt>
                <c:pt idx="554">
                  <c:v>17.400001525878906</c:v>
                </c:pt>
                <c:pt idx="555">
                  <c:v>17.5</c:v>
                </c:pt>
                <c:pt idx="556">
                  <c:v>17.600002288818359</c:v>
                </c:pt>
                <c:pt idx="557">
                  <c:v>17.700000762939453</c:v>
                </c:pt>
                <c:pt idx="558">
                  <c:v>17.800003051757813</c:v>
                </c:pt>
                <c:pt idx="559">
                  <c:v>17.900001525878906</c:v>
                </c:pt>
                <c:pt idx="560">
                  <c:v>18</c:v>
                </c:pt>
                <c:pt idx="561">
                  <c:v>18.100002288818359</c:v>
                </c:pt>
                <c:pt idx="562">
                  <c:v>18.200000762939453</c:v>
                </c:pt>
                <c:pt idx="563">
                  <c:v>18.300003051757813</c:v>
                </c:pt>
                <c:pt idx="564">
                  <c:v>18.400001525878906</c:v>
                </c:pt>
                <c:pt idx="565">
                  <c:v>18.5</c:v>
                </c:pt>
                <c:pt idx="566">
                  <c:v>18.600002288818359</c:v>
                </c:pt>
                <c:pt idx="567">
                  <c:v>18.700000762939453</c:v>
                </c:pt>
                <c:pt idx="568">
                  <c:v>18.800003051757813</c:v>
                </c:pt>
                <c:pt idx="569">
                  <c:v>18.900001525878906</c:v>
                </c:pt>
                <c:pt idx="570">
                  <c:v>19</c:v>
                </c:pt>
                <c:pt idx="571">
                  <c:v>19.100002288818359</c:v>
                </c:pt>
                <c:pt idx="572">
                  <c:v>19.200000762939453</c:v>
                </c:pt>
                <c:pt idx="573">
                  <c:v>19.300003051757813</c:v>
                </c:pt>
                <c:pt idx="574">
                  <c:v>19.400001525878906</c:v>
                </c:pt>
                <c:pt idx="575">
                  <c:v>19.5</c:v>
                </c:pt>
                <c:pt idx="576">
                  <c:v>19.600002288818359</c:v>
                </c:pt>
                <c:pt idx="577">
                  <c:v>19.700000762939453</c:v>
                </c:pt>
                <c:pt idx="578">
                  <c:v>19.800003051757813</c:v>
                </c:pt>
                <c:pt idx="579">
                  <c:v>19.900001525878906</c:v>
                </c:pt>
                <c:pt idx="580">
                  <c:v>20</c:v>
                </c:pt>
                <c:pt idx="581">
                  <c:v>20.100002288818359</c:v>
                </c:pt>
                <c:pt idx="582">
                  <c:v>20.200000762939453</c:v>
                </c:pt>
                <c:pt idx="583">
                  <c:v>20.300003051757813</c:v>
                </c:pt>
                <c:pt idx="584">
                  <c:v>20.400001525878906</c:v>
                </c:pt>
                <c:pt idx="585">
                  <c:v>20.5</c:v>
                </c:pt>
                <c:pt idx="586">
                  <c:v>20.600002288818359</c:v>
                </c:pt>
                <c:pt idx="587">
                  <c:v>20.700000762939453</c:v>
                </c:pt>
                <c:pt idx="588">
                  <c:v>20.800003051757813</c:v>
                </c:pt>
                <c:pt idx="589">
                  <c:v>20.900001525878906</c:v>
                </c:pt>
                <c:pt idx="590">
                  <c:v>21</c:v>
                </c:pt>
                <c:pt idx="591">
                  <c:v>21.100002288818359</c:v>
                </c:pt>
                <c:pt idx="592">
                  <c:v>21.200000762939453</c:v>
                </c:pt>
                <c:pt idx="593">
                  <c:v>21.300003051757813</c:v>
                </c:pt>
                <c:pt idx="594">
                  <c:v>21.400001525878906</c:v>
                </c:pt>
                <c:pt idx="595">
                  <c:v>21.5</c:v>
                </c:pt>
                <c:pt idx="596">
                  <c:v>21.600002288818359</c:v>
                </c:pt>
                <c:pt idx="597">
                  <c:v>21.700000762939453</c:v>
                </c:pt>
                <c:pt idx="598">
                  <c:v>21.800003051757813</c:v>
                </c:pt>
                <c:pt idx="599">
                  <c:v>21.900001525878906</c:v>
                </c:pt>
                <c:pt idx="600">
                  <c:v>22</c:v>
                </c:pt>
                <c:pt idx="601">
                  <c:v>22.100002288818359</c:v>
                </c:pt>
                <c:pt idx="602">
                  <c:v>22.200000762939453</c:v>
                </c:pt>
                <c:pt idx="603">
                  <c:v>22.300003051757813</c:v>
                </c:pt>
                <c:pt idx="604">
                  <c:v>22.400001525878906</c:v>
                </c:pt>
                <c:pt idx="605">
                  <c:v>22.5</c:v>
                </c:pt>
                <c:pt idx="606">
                  <c:v>22.600002288818359</c:v>
                </c:pt>
                <c:pt idx="607">
                  <c:v>22.700000762939453</c:v>
                </c:pt>
                <c:pt idx="608">
                  <c:v>22.800003051757813</c:v>
                </c:pt>
                <c:pt idx="609">
                  <c:v>22.900001525878906</c:v>
                </c:pt>
                <c:pt idx="610">
                  <c:v>23</c:v>
                </c:pt>
                <c:pt idx="611">
                  <c:v>23.100002288818359</c:v>
                </c:pt>
                <c:pt idx="612">
                  <c:v>23.200000762939453</c:v>
                </c:pt>
                <c:pt idx="613">
                  <c:v>23.300003051757813</c:v>
                </c:pt>
                <c:pt idx="614">
                  <c:v>23.400001525878906</c:v>
                </c:pt>
                <c:pt idx="615">
                  <c:v>23.5</c:v>
                </c:pt>
                <c:pt idx="616">
                  <c:v>23.600002288818359</c:v>
                </c:pt>
                <c:pt idx="617">
                  <c:v>23.700000762939453</c:v>
                </c:pt>
                <c:pt idx="618">
                  <c:v>23.800003051757813</c:v>
                </c:pt>
                <c:pt idx="619">
                  <c:v>23.900001525878906</c:v>
                </c:pt>
                <c:pt idx="620">
                  <c:v>24</c:v>
                </c:pt>
                <c:pt idx="621">
                  <c:v>24.100002288818359</c:v>
                </c:pt>
                <c:pt idx="622">
                  <c:v>24.200000762939453</c:v>
                </c:pt>
                <c:pt idx="623">
                  <c:v>24.300003051757813</c:v>
                </c:pt>
                <c:pt idx="624">
                  <c:v>24.400001525878906</c:v>
                </c:pt>
                <c:pt idx="625">
                  <c:v>24.5</c:v>
                </c:pt>
                <c:pt idx="626">
                  <c:v>24.600002288818359</c:v>
                </c:pt>
                <c:pt idx="627">
                  <c:v>24.700000762939453</c:v>
                </c:pt>
                <c:pt idx="628">
                  <c:v>24.800003051757813</c:v>
                </c:pt>
                <c:pt idx="629">
                  <c:v>24.900001525878906</c:v>
                </c:pt>
                <c:pt idx="630">
                  <c:v>25</c:v>
                </c:pt>
                <c:pt idx="631">
                  <c:v>25.100002288818359</c:v>
                </c:pt>
                <c:pt idx="632">
                  <c:v>25.200000762939453</c:v>
                </c:pt>
                <c:pt idx="633">
                  <c:v>25.300003051757813</c:v>
                </c:pt>
                <c:pt idx="634">
                  <c:v>25.400001525878906</c:v>
                </c:pt>
                <c:pt idx="635">
                  <c:v>25.5</c:v>
                </c:pt>
                <c:pt idx="636">
                  <c:v>25.600002288818359</c:v>
                </c:pt>
                <c:pt idx="637">
                  <c:v>25.700000762939453</c:v>
                </c:pt>
                <c:pt idx="638">
                  <c:v>25.800003051757813</c:v>
                </c:pt>
                <c:pt idx="639">
                  <c:v>25.900001525878906</c:v>
                </c:pt>
                <c:pt idx="640">
                  <c:v>26</c:v>
                </c:pt>
                <c:pt idx="641">
                  <c:v>26.099998474121094</c:v>
                </c:pt>
                <c:pt idx="642">
                  <c:v>26.200004577636719</c:v>
                </c:pt>
                <c:pt idx="643">
                  <c:v>26.300003051757813</c:v>
                </c:pt>
                <c:pt idx="644">
                  <c:v>26.400001525878906</c:v>
                </c:pt>
                <c:pt idx="645">
                  <c:v>26.5</c:v>
                </c:pt>
                <c:pt idx="646">
                  <c:v>26.599998474121094</c:v>
                </c:pt>
                <c:pt idx="647">
                  <c:v>26.700004577636719</c:v>
                </c:pt>
                <c:pt idx="648">
                  <c:v>26.800003051757813</c:v>
                </c:pt>
                <c:pt idx="649">
                  <c:v>26.900001525878906</c:v>
                </c:pt>
                <c:pt idx="650">
                  <c:v>27</c:v>
                </c:pt>
                <c:pt idx="651">
                  <c:v>27.099998474121094</c:v>
                </c:pt>
                <c:pt idx="652">
                  <c:v>27.200004577636719</c:v>
                </c:pt>
                <c:pt idx="653">
                  <c:v>27.300003051757813</c:v>
                </c:pt>
                <c:pt idx="654">
                  <c:v>27.400001525878906</c:v>
                </c:pt>
                <c:pt idx="655">
                  <c:v>27.5</c:v>
                </c:pt>
                <c:pt idx="656">
                  <c:v>27.599998474121094</c:v>
                </c:pt>
                <c:pt idx="657">
                  <c:v>27.700004577636719</c:v>
                </c:pt>
                <c:pt idx="658">
                  <c:v>27.800003051757813</c:v>
                </c:pt>
                <c:pt idx="659">
                  <c:v>27.900001525878906</c:v>
                </c:pt>
                <c:pt idx="660">
                  <c:v>28</c:v>
                </c:pt>
                <c:pt idx="661">
                  <c:v>28.099998474121094</c:v>
                </c:pt>
                <c:pt idx="662">
                  <c:v>28.200004577636719</c:v>
                </c:pt>
                <c:pt idx="663">
                  <c:v>28.300003051757813</c:v>
                </c:pt>
                <c:pt idx="664">
                  <c:v>28.400001525878906</c:v>
                </c:pt>
                <c:pt idx="665">
                  <c:v>28.5</c:v>
                </c:pt>
                <c:pt idx="666">
                  <c:v>28.599998474121094</c:v>
                </c:pt>
                <c:pt idx="667">
                  <c:v>28.700004577636719</c:v>
                </c:pt>
                <c:pt idx="668">
                  <c:v>28.800003051757813</c:v>
                </c:pt>
                <c:pt idx="669">
                  <c:v>28.900001525878906</c:v>
                </c:pt>
                <c:pt idx="670">
                  <c:v>29</c:v>
                </c:pt>
                <c:pt idx="671">
                  <c:v>29.099998474121094</c:v>
                </c:pt>
                <c:pt idx="672">
                  <c:v>29.200004577636719</c:v>
                </c:pt>
                <c:pt idx="673">
                  <c:v>29.300003051757813</c:v>
                </c:pt>
                <c:pt idx="674">
                  <c:v>29.400001525878906</c:v>
                </c:pt>
                <c:pt idx="675">
                  <c:v>29.5</c:v>
                </c:pt>
                <c:pt idx="676">
                  <c:v>29.599998474121094</c:v>
                </c:pt>
                <c:pt idx="677">
                  <c:v>29.700004577636719</c:v>
                </c:pt>
                <c:pt idx="678">
                  <c:v>29.800003051757813</c:v>
                </c:pt>
                <c:pt idx="679">
                  <c:v>29.900001525878906</c:v>
                </c:pt>
                <c:pt idx="680">
                  <c:v>30</c:v>
                </c:pt>
                <c:pt idx="681">
                  <c:v>30.099998474121094</c:v>
                </c:pt>
                <c:pt idx="682">
                  <c:v>30.200004577636719</c:v>
                </c:pt>
                <c:pt idx="683">
                  <c:v>30.300003051757813</c:v>
                </c:pt>
                <c:pt idx="684">
                  <c:v>30.400001525878906</c:v>
                </c:pt>
                <c:pt idx="685">
                  <c:v>30.5</c:v>
                </c:pt>
                <c:pt idx="686">
                  <c:v>30.599998474121094</c:v>
                </c:pt>
                <c:pt idx="687">
                  <c:v>30.700004577636719</c:v>
                </c:pt>
                <c:pt idx="688">
                  <c:v>30.800003051757813</c:v>
                </c:pt>
                <c:pt idx="689">
                  <c:v>30.900001525878906</c:v>
                </c:pt>
                <c:pt idx="690">
                  <c:v>31</c:v>
                </c:pt>
                <c:pt idx="691">
                  <c:v>31.099998474121094</c:v>
                </c:pt>
                <c:pt idx="692">
                  <c:v>31.200004577636719</c:v>
                </c:pt>
                <c:pt idx="693">
                  <c:v>31.300003051757813</c:v>
                </c:pt>
                <c:pt idx="694">
                  <c:v>31.400001525878906</c:v>
                </c:pt>
                <c:pt idx="695">
                  <c:v>31.5</c:v>
                </c:pt>
                <c:pt idx="696">
                  <c:v>31.599998474121094</c:v>
                </c:pt>
                <c:pt idx="697">
                  <c:v>31.700004577636719</c:v>
                </c:pt>
                <c:pt idx="698">
                  <c:v>31.800003051757813</c:v>
                </c:pt>
                <c:pt idx="699">
                  <c:v>31.900001525878906</c:v>
                </c:pt>
                <c:pt idx="700">
                  <c:v>32</c:v>
                </c:pt>
                <c:pt idx="701">
                  <c:v>32.099998474121094</c:v>
                </c:pt>
                <c:pt idx="702">
                  <c:v>32.200004577636719</c:v>
                </c:pt>
                <c:pt idx="703">
                  <c:v>32.300003051757813</c:v>
                </c:pt>
                <c:pt idx="704">
                  <c:v>32.400001525878906</c:v>
                </c:pt>
                <c:pt idx="705">
                  <c:v>32.5</c:v>
                </c:pt>
                <c:pt idx="706">
                  <c:v>32.599998474121094</c:v>
                </c:pt>
                <c:pt idx="707">
                  <c:v>32.700004577636719</c:v>
                </c:pt>
                <c:pt idx="708">
                  <c:v>32.800003051757813</c:v>
                </c:pt>
                <c:pt idx="709">
                  <c:v>32.900001525878906</c:v>
                </c:pt>
                <c:pt idx="710">
                  <c:v>33</c:v>
                </c:pt>
                <c:pt idx="711">
                  <c:v>33.099998474121094</c:v>
                </c:pt>
                <c:pt idx="712">
                  <c:v>33.200004577636719</c:v>
                </c:pt>
                <c:pt idx="713">
                  <c:v>33.300003051757813</c:v>
                </c:pt>
                <c:pt idx="714">
                  <c:v>33.400001525878906</c:v>
                </c:pt>
                <c:pt idx="715">
                  <c:v>33.5</c:v>
                </c:pt>
                <c:pt idx="716">
                  <c:v>33.599998474121094</c:v>
                </c:pt>
                <c:pt idx="717">
                  <c:v>33.700004577636719</c:v>
                </c:pt>
                <c:pt idx="718">
                  <c:v>33.800003051757813</c:v>
                </c:pt>
                <c:pt idx="719">
                  <c:v>33.900001525878906</c:v>
                </c:pt>
                <c:pt idx="720">
                  <c:v>34</c:v>
                </c:pt>
                <c:pt idx="721">
                  <c:v>34.099998474121094</c:v>
                </c:pt>
                <c:pt idx="722">
                  <c:v>34.200004577636719</c:v>
                </c:pt>
                <c:pt idx="723">
                  <c:v>34.300003051757813</c:v>
                </c:pt>
                <c:pt idx="724">
                  <c:v>34.400001525878906</c:v>
                </c:pt>
                <c:pt idx="725">
                  <c:v>34.5</c:v>
                </c:pt>
                <c:pt idx="726">
                  <c:v>34.599998474121094</c:v>
                </c:pt>
                <c:pt idx="727">
                  <c:v>34.700004577636719</c:v>
                </c:pt>
                <c:pt idx="728">
                  <c:v>34.800003051757813</c:v>
                </c:pt>
                <c:pt idx="729">
                  <c:v>34.900001525878906</c:v>
                </c:pt>
                <c:pt idx="730">
                  <c:v>35</c:v>
                </c:pt>
                <c:pt idx="731">
                  <c:v>35.099998474121094</c:v>
                </c:pt>
                <c:pt idx="732">
                  <c:v>35.200004577636719</c:v>
                </c:pt>
                <c:pt idx="733">
                  <c:v>35.300003051757813</c:v>
                </c:pt>
                <c:pt idx="734">
                  <c:v>35.400001525878906</c:v>
                </c:pt>
                <c:pt idx="735">
                  <c:v>35.5</c:v>
                </c:pt>
                <c:pt idx="736">
                  <c:v>35.599998474121094</c:v>
                </c:pt>
                <c:pt idx="737">
                  <c:v>35.700004577636719</c:v>
                </c:pt>
                <c:pt idx="738">
                  <c:v>35.800003051757813</c:v>
                </c:pt>
                <c:pt idx="739">
                  <c:v>35.900001525878906</c:v>
                </c:pt>
                <c:pt idx="740">
                  <c:v>36</c:v>
                </c:pt>
                <c:pt idx="741">
                  <c:v>36.099998474121094</c:v>
                </c:pt>
                <c:pt idx="742">
                  <c:v>36.200004577636719</c:v>
                </c:pt>
                <c:pt idx="743">
                  <c:v>36.300003051757813</c:v>
                </c:pt>
                <c:pt idx="744">
                  <c:v>36.400001525878906</c:v>
                </c:pt>
                <c:pt idx="745">
                  <c:v>36.5</c:v>
                </c:pt>
                <c:pt idx="746">
                  <c:v>36.599998474121094</c:v>
                </c:pt>
                <c:pt idx="747">
                  <c:v>36.700004577636719</c:v>
                </c:pt>
                <c:pt idx="748">
                  <c:v>36.800003051757813</c:v>
                </c:pt>
                <c:pt idx="749">
                  <c:v>36.900001525878906</c:v>
                </c:pt>
                <c:pt idx="750">
                  <c:v>37</c:v>
                </c:pt>
                <c:pt idx="751">
                  <c:v>37.099998474121094</c:v>
                </c:pt>
                <c:pt idx="752">
                  <c:v>37.200004577636719</c:v>
                </c:pt>
                <c:pt idx="753">
                  <c:v>37.300003051757813</c:v>
                </c:pt>
                <c:pt idx="754">
                  <c:v>37.400001525878906</c:v>
                </c:pt>
                <c:pt idx="755">
                  <c:v>37.5</c:v>
                </c:pt>
                <c:pt idx="756">
                  <c:v>37.599998474121094</c:v>
                </c:pt>
                <c:pt idx="757">
                  <c:v>37.700004577636719</c:v>
                </c:pt>
                <c:pt idx="758">
                  <c:v>37.800003051757813</c:v>
                </c:pt>
                <c:pt idx="759">
                  <c:v>37.900001525878906</c:v>
                </c:pt>
                <c:pt idx="760">
                  <c:v>38</c:v>
                </c:pt>
                <c:pt idx="761">
                  <c:v>38.099998474121094</c:v>
                </c:pt>
                <c:pt idx="762">
                  <c:v>38.200004577636719</c:v>
                </c:pt>
                <c:pt idx="763">
                  <c:v>38.300003051757813</c:v>
                </c:pt>
                <c:pt idx="764">
                  <c:v>38.400001525878906</c:v>
                </c:pt>
                <c:pt idx="765">
                  <c:v>38.5</c:v>
                </c:pt>
                <c:pt idx="766">
                  <c:v>38.599998474121094</c:v>
                </c:pt>
                <c:pt idx="767">
                  <c:v>38.700004577636719</c:v>
                </c:pt>
                <c:pt idx="768">
                  <c:v>38.800003051757813</c:v>
                </c:pt>
                <c:pt idx="769">
                  <c:v>38.900001525878906</c:v>
                </c:pt>
                <c:pt idx="770">
                  <c:v>39</c:v>
                </c:pt>
                <c:pt idx="771">
                  <c:v>39.099998474121094</c:v>
                </c:pt>
                <c:pt idx="772">
                  <c:v>39.200004577636719</c:v>
                </c:pt>
                <c:pt idx="773">
                  <c:v>39.300003051757813</c:v>
                </c:pt>
                <c:pt idx="774">
                  <c:v>39.400001525878906</c:v>
                </c:pt>
                <c:pt idx="775">
                  <c:v>39.5</c:v>
                </c:pt>
                <c:pt idx="776">
                  <c:v>39.599998474121094</c:v>
                </c:pt>
                <c:pt idx="777">
                  <c:v>39.700004577636719</c:v>
                </c:pt>
                <c:pt idx="778">
                  <c:v>39.800003051757813</c:v>
                </c:pt>
                <c:pt idx="779">
                  <c:v>39.900001525878906</c:v>
                </c:pt>
                <c:pt idx="780">
                  <c:v>40</c:v>
                </c:pt>
                <c:pt idx="781">
                  <c:v>40.099998474121094</c:v>
                </c:pt>
                <c:pt idx="782">
                  <c:v>40.200004577636719</c:v>
                </c:pt>
                <c:pt idx="783">
                  <c:v>40.300003051757813</c:v>
                </c:pt>
                <c:pt idx="784">
                  <c:v>40.400001525878906</c:v>
                </c:pt>
                <c:pt idx="785">
                  <c:v>40.5</c:v>
                </c:pt>
                <c:pt idx="786">
                  <c:v>40.599998474121094</c:v>
                </c:pt>
                <c:pt idx="787">
                  <c:v>40.700004577636719</c:v>
                </c:pt>
                <c:pt idx="788">
                  <c:v>40.800003051757813</c:v>
                </c:pt>
                <c:pt idx="789">
                  <c:v>40.900001525878906</c:v>
                </c:pt>
                <c:pt idx="790">
                  <c:v>41</c:v>
                </c:pt>
                <c:pt idx="791">
                  <c:v>41.099998474121094</c:v>
                </c:pt>
                <c:pt idx="792">
                  <c:v>41.200004577636719</c:v>
                </c:pt>
                <c:pt idx="793">
                  <c:v>41.300003051757813</c:v>
                </c:pt>
                <c:pt idx="794">
                  <c:v>41.400001525878906</c:v>
                </c:pt>
                <c:pt idx="795">
                  <c:v>41.5</c:v>
                </c:pt>
                <c:pt idx="796">
                  <c:v>41.599998474121094</c:v>
                </c:pt>
                <c:pt idx="797">
                  <c:v>41.700004577636719</c:v>
                </c:pt>
                <c:pt idx="798">
                  <c:v>41.800003051757813</c:v>
                </c:pt>
                <c:pt idx="799">
                  <c:v>41.900001525878906</c:v>
                </c:pt>
                <c:pt idx="800">
                  <c:v>42</c:v>
                </c:pt>
                <c:pt idx="801">
                  <c:v>42.099998474121094</c:v>
                </c:pt>
                <c:pt idx="802">
                  <c:v>42.200004577636719</c:v>
                </c:pt>
                <c:pt idx="803">
                  <c:v>42.300003051757813</c:v>
                </c:pt>
                <c:pt idx="804">
                  <c:v>42.400001525878906</c:v>
                </c:pt>
                <c:pt idx="805">
                  <c:v>42.5</c:v>
                </c:pt>
                <c:pt idx="806">
                  <c:v>42.599998474121094</c:v>
                </c:pt>
                <c:pt idx="807">
                  <c:v>42.700004577636719</c:v>
                </c:pt>
                <c:pt idx="808">
                  <c:v>42.800003051757813</c:v>
                </c:pt>
                <c:pt idx="809">
                  <c:v>42.900001525878906</c:v>
                </c:pt>
                <c:pt idx="810">
                  <c:v>43</c:v>
                </c:pt>
                <c:pt idx="811">
                  <c:v>43.099998474121094</c:v>
                </c:pt>
                <c:pt idx="812">
                  <c:v>43.200004577636719</c:v>
                </c:pt>
                <c:pt idx="813">
                  <c:v>43.300003051757813</c:v>
                </c:pt>
                <c:pt idx="814">
                  <c:v>43.400001525878906</c:v>
                </c:pt>
                <c:pt idx="815">
                  <c:v>43.5</c:v>
                </c:pt>
                <c:pt idx="816">
                  <c:v>43.599998474121094</c:v>
                </c:pt>
                <c:pt idx="817">
                  <c:v>43.700004577636719</c:v>
                </c:pt>
                <c:pt idx="818">
                  <c:v>43.800003051757813</c:v>
                </c:pt>
                <c:pt idx="819">
                  <c:v>43.900001525878906</c:v>
                </c:pt>
                <c:pt idx="820">
                  <c:v>44</c:v>
                </c:pt>
                <c:pt idx="821">
                  <c:v>44.099998474121094</c:v>
                </c:pt>
                <c:pt idx="822">
                  <c:v>44.200004577636719</c:v>
                </c:pt>
                <c:pt idx="823">
                  <c:v>44.300003051757813</c:v>
                </c:pt>
                <c:pt idx="824">
                  <c:v>44.400001525878906</c:v>
                </c:pt>
                <c:pt idx="825">
                  <c:v>44.5</c:v>
                </c:pt>
                <c:pt idx="826">
                  <c:v>44.599998474121094</c:v>
                </c:pt>
                <c:pt idx="827">
                  <c:v>44.700004577636719</c:v>
                </c:pt>
                <c:pt idx="828">
                  <c:v>44.800003051757813</c:v>
                </c:pt>
                <c:pt idx="829">
                  <c:v>44.900001525878906</c:v>
                </c:pt>
                <c:pt idx="830">
                  <c:v>45</c:v>
                </c:pt>
                <c:pt idx="831">
                  <c:v>45.099998474121094</c:v>
                </c:pt>
                <c:pt idx="832">
                  <c:v>45.200004577636719</c:v>
                </c:pt>
                <c:pt idx="833">
                  <c:v>45.300003051757813</c:v>
                </c:pt>
                <c:pt idx="834">
                  <c:v>45.400001525878906</c:v>
                </c:pt>
                <c:pt idx="835">
                  <c:v>45.5</c:v>
                </c:pt>
                <c:pt idx="836">
                  <c:v>45.599998474121094</c:v>
                </c:pt>
                <c:pt idx="837">
                  <c:v>45.700004577636719</c:v>
                </c:pt>
                <c:pt idx="838">
                  <c:v>45.800003051757813</c:v>
                </c:pt>
                <c:pt idx="839">
                  <c:v>45.900001525878906</c:v>
                </c:pt>
                <c:pt idx="840">
                  <c:v>46</c:v>
                </c:pt>
                <c:pt idx="841">
                  <c:v>46.099998474121094</c:v>
                </c:pt>
                <c:pt idx="842">
                  <c:v>46.200004577636719</c:v>
                </c:pt>
                <c:pt idx="843">
                  <c:v>46.300003051757813</c:v>
                </c:pt>
                <c:pt idx="844">
                  <c:v>46.400001525878906</c:v>
                </c:pt>
                <c:pt idx="845">
                  <c:v>46.5</c:v>
                </c:pt>
                <c:pt idx="846">
                  <c:v>46.599998474121094</c:v>
                </c:pt>
                <c:pt idx="847">
                  <c:v>46.700004577636719</c:v>
                </c:pt>
                <c:pt idx="848">
                  <c:v>46.800003051757813</c:v>
                </c:pt>
                <c:pt idx="849">
                  <c:v>46.900001525878906</c:v>
                </c:pt>
                <c:pt idx="850">
                  <c:v>47</c:v>
                </c:pt>
                <c:pt idx="851">
                  <c:v>47.099998474121094</c:v>
                </c:pt>
                <c:pt idx="852">
                  <c:v>47.200004577636719</c:v>
                </c:pt>
                <c:pt idx="853">
                  <c:v>47.300003051757813</c:v>
                </c:pt>
                <c:pt idx="854">
                  <c:v>47.400001525878906</c:v>
                </c:pt>
                <c:pt idx="855">
                  <c:v>47.5</c:v>
                </c:pt>
                <c:pt idx="856">
                  <c:v>47.599998474121094</c:v>
                </c:pt>
                <c:pt idx="857">
                  <c:v>47.700004577636719</c:v>
                </c:pt>
                <c:pt idx="858">
                  <c:v>47.800003051757813</c:v>
                </c:pt>
                <c:pt idx="859">
                  <c:v>47.900001525878906</c:v>
                </c:pt>
                <c:pt idx="860">
                  <c:v>48</c:v>
                </c:pt>
                <c:pt idx="861">
                  <c:v>48.099998474121094</c:v>
                </c:pt>
                <c:pt idx="862">
                  <c:v>48.200004577636719</c:v>
                </c:pt>
                <c:pt idx="863">
                  <c:v>48.300003051757813</c:v>
                </c:pt>
                <c:pt idx="864">
                  <c:v>48.400001525878906</c:v>
                </c:pt>
                <c:pt idx="865">
                  <c:v>48.5</c:v>
                </c:pt>
                <c:pt idx="866">
                  <c:v>48.599998474121094</c:v>
                </c:pt>
                <c:pt idx="867">
                  <c:v>48.700004577636719</c:v>
                </c:pt>
                <c:pt idx="868">
                  <c:v>48.800003051757813</c:v>
                </c:pt>
                <c:pt idx="869">
                  <c:v>48.900001525878906</c:v>
                </c:pt>
                <c:pt idx="870">
                  <c:v>49</c:v>
                </c:pt>
                <c:pt idx="871">
                  <c:v>49.099998474121094</c:v>
                </c:pt>
                <c:pt idx="872">
                  <c:v>49.200004577636719</c:v>
                </c:pt>
                <c:pt idx="873">
                  <c:v>49.300003051757813</c:v>
                </c:pt>
                <c:pt idx="874">
                  <c:v>49.400001525878906</c:v>
                </c:pt>
                <c:pt idx="875">
                  <c:v>49.5</c:v>
                </c:pt>
                <c:pt idx="876">
                  <c:v>49.599998474121094</c:v>
                </c:pt>
                <c:pt idx="877">
                  <c:v>49.700004577636719</c:v>
                </c:pt>
                <c:pt idx="878">
                  <c:v>49.800003051757813</c:v>
                </c:pt>
                <c:pt idx="879">
                  <c:v>49.900001525878906</c:v>
                </c:pt>
                <c:pt idx="880">
                  <c:v>50</c:v>
                </c:pt>
                <c:pt idx="881">
                  <c:v>50.099998474121094</c:v>
                </c:pt>
                <c:pt idx="882">
                  <c:v>50.200004577636719</c:v>
                </c:pt>
                <c:pt idx="883">
                  <c:v>50.300003051757813</c:v>
                </c:pt>
                <c:pt idx="884">
                  <c:v>50.400001525878906</c:v>
                </c:pt>
                <c:pt idx="885">
                  <c:v>50.5</c:v>
                </c:pt>
                <c:pt idx="886">
                  <c:v>50.599998474121094</c:v>
                </c:pt>
                <c:pt idx="887">
                  <c:v>50.700004577636719</c:v>
                </c:pt>
                <c:pt idx="888">
                  <c:v>50.800003051757813</c:v>
                </c:pt>
                <c:pt idx="889">
                  <c:v>50.900001525878906</c:v>
                </c:pt>
                <c:pt idx="890">
                  <c:v>51</c:v>
                </c:pt>
                <c:pt idx="891">
                  <c:v>51.099998474121094</c:v>
                </c:pt>
                <c:pt idx="892">
                  <c:v>51.200004577636719</c:v>
                </c:pt>
                <c:pt idx="893">
                  <c:v>51.300003051757813</c:v>
                </c:pt>
                <c:pt idx="894">
                  <c:v>51.400001525878906</c:v>
                </c:pt>
                <c:pt idx="895">
                  <c:v>51.5</c:v>
                </c:pt>
                <c:pt idx="896">
                  <c:v>51.599998474121094</c:v>
                </c:pt>
                <c:pt idx="897">
                  <c:v>51.700004577636719</c:v>
                </c:pt>
                <c:pt idx="898">
                  <c:v>51.800003051757813</c:v>
                </c:pt>
                <c:pt idx="899">
                  <c:v>51.900001525878906</c:v>
                </c:pt>
                <c:pt idx="900">
                  <c:v>52</c:v>
                </c:pt>
                <c:pt idx="901">
                  <c:v>52.099998474121094</c:v>
                </c:pt>
                <c:pt idx="902">
                  <c:v>52.200004577636719</c:v>
                </c:pt>
                <c:pt idx="903">
                  <c:v>52.300003051757813</c:v>
                </c:pt>
                <c:pt idx="904">
                  <c:v>52.400001525878906</c:v>
                </c:pt>
                <c:pt idx="905">
                  <c:v>52.5</c:v>
                </c:pt>
                <c:pt idx="906">
                  <c:v>52.599998474121094</c:v>
                </c:pt>
                <c:pt idx="907">
                  <c:v>52.700004577636719</c:v>
                </c:pt>
                <c:pt idx="908">
                  <c:v>52.800003051757813</c:v>
                </c:pt>
                <c:pt idx="909">
                  <c:v>52.900001525878906</c:v>
                </c:pt>
                <c:pt idx="910">
                  <c:v>53</c:v>
                </c:pt>
                <c:pt idx="911">
                  <c:v>53.099998474121094</c:v>
                </c:pt>
                <c:pt idx="912">
                  <c:v>53.200004577636719</c:v>
                </c:pt>
                <c:pt idx="913">
                  <c:v>53.300003051757813</c:v>
                </c:pt>
                <c:pt idx="914">
                  <c:v>53.400001525878906</c:v>
                </c:pt>
                <c:pt idx="915">
                  <c:v>53.5</c:v>
                </c:pt>
                <c:pt idx="916">
                  <c:v>53.599998474121094</c:v>
                </c:pt>
                <c:pt idx="917">
                  <c:v>53.700004577636719</c:v>
                </c:pt>
                <c:pt idx="918">
                  <c:v>53.800003051757813</c:v>
                </c:pt>
                <c:pt idx="919">
                  <c:v>53.900001525878906</c:v>
                </c:pt>
                <c:pt idx="920">
                  <c:v>54</c:v>
                </c:pt>
                <c:pt idx="921">
                  <c:v>54.099998474121094</c:v>
                </c:pt>
                <c:pt idx="922">
                  <c:v>54.200004577636719</c:v>
                </c:pt>
                <c:pt idx="923">
                  <c:v>54.300003051757813</c:v>
                </c:pt>
                <c:pt idx="924">
                  <c:v>54.400001525878906</c:v>
                </c:pt>
                <c:pt idx="925">
                  <c:v>54.5</c:v>
                </c:pt>
                <c:pt idx="926">
                  <c:v>54.599998474121094</c:v>
                </c:pt>
                <c:pt idx="927">
                  <c:v>54.700004577636719</c:v>
                </c:pt>
                <c:pt idx="928">
                  <c:v>54.800003051757813</c:v>
                </c:pt>
                <c:pt idx="929">
                  <c:v>54.900001525878906</c:v>
                </c:pt>
                <c:pt idx="930">
                  <c:v>55</c:v>
                </c:pt>
                <c:pt idx="931">
                  <c:v>55.099998474121094</c:v>
                </c:pt>
                <c:pt idx="932">
                  <c:v>55.200004577636719</c:v>
                </c:pt>
                <c:pt idx="933">
                  <c:v>55.300003051757813</c:v>
                </c:pt>
                <c:pt idx="934">
                  <c:v>55.400001525878906</c:v>
                </c:pt>
                <c:pt idx="935">
                  <c:v>55.5</c:v>
                </c:pt>
                <c:pt idx="936">
                  <c:v>55.599998474121094</c:v>
                </c:pt>
                <c:pt idx="937">
                  <c:v>55.700004577636719</c:v>
                </c:pt>
                <c:pt idx="938">
                  <c:v>55.800003051757813</c:v>
                </c:pt>
                <c:pt idx="939">
                  <c:v>55.900001525878906</c:v>
                </c:pt>
                <c:pt idx="940">
                  <c:v>56</c:v>
                </c:pt>
                <c:pt idx="941">
                  <c:v>56.099998474121094</c:v>
                </c:pt>
                <c:pt idx="942">
                  <c:v>56.200004577636719</c:v>
                </c:pt>
                <c:pt idx="943">
                  <c:v>56.300003051757813</c:v>
                </c:pt>
                <c:pt idx="944">
                  <c:v>56.400001525878906</c:v>
                </c:pt>
                <c:pt idx="945">
                  <c:v>56.5</c:v>
                </c:pt>
                <c:pt idx="946">
                  <c:v>56.599998474121094</c:v>
                </c:pt>
                <c:pt idx="947">
                  <c:v>56.700004577636719</c:v>
                </c:pt>
                <c:pt idx="948">
                  <c:v>56.800003051757813</c:v>
                </c:pt>
                <c:pt idx="949">
                  <c:v>56.900001525878906</c:v>
                </c:pt>
                <c:pt idx="950">
                  <c:v>57</c:v>
                </c:pt>
                <c:pt idx="951">
                  <c:v>57.099998474121094</c:v>
                </c:pt>
                <c:pt idx="952">
                  <c:v>57.200004577636719</c:v>
                </c:pt>
                <c:pt idx="953">
                  <c:v>57.300003051757813</c:v>
                </c:pt>
                <c:pt idx="954">
                  <c:v>57.400001525878906</c:v>
                </c:pt>
                <c:pt idx="955">
                  <c:v>57.5</c:v>
                </c:pt>
                <c:pt idx="956">
                  <c:v>57.599998474121094</c:v>
                </c:pt>
                <c:pt idx="957">
                  <c:v>57.700004577636719</c:v>
                </c:pt>
                <c:pt idx="958">
                  <c:v>57.800003051757813</c:v>
                </c:pt>
                <c:pt idx="959">
                  <c:v>57.900001525878906</c:v>
                </c:pt>
                <c:pt idx="960">
                  <c:v>58</c:v>
                </c:pt>
                <c:pt idx="961">
                  <c:v>58.099998474121094</c:v>
                </c:pt>
                <c:pt idx="962">
                  <c:v>58.200004577636719</c:v>
                </c:pt>
                <c:pt idx="963">
                  <c:v>58.300003051757813</c:v>
                </c:pt>
                <c:pt idx="964">
                  <c:v>58.400001525878906</c:v>
                </c:pt>
                <c:pt idx="965">
                  <c:v>58.5</c:v>
                </c:pt>
                <c:pt idx="966">
                  <c:v>58.599998474121094</c:v>
                </c:pt>
                <c:pt idx="967">
                  <c:v>58.700004577636719</c:v>
                </c:pt>
                <c:pt idx="968">
                  <c:v>58.800003051757813</c:v>
                </c:pt>
                <c:pt idx="969">
                  <c:v>58.900001525878906</c:v>
                </c:pt>
                <c:pt idx="970">
                  <c:v>59</c:v>
                </c:pt>
                <c:pt idx="971">
                  <c:v>59.099998474121094</c:v>
                </c:pt>
                <c:pt idx="972">
                  <c:v>59.200004577636719</c:v>
                </c:pt>
                <c:pt idx="973">
                  <c:v>59.300003051757813</c:v>
                </c:pt>
                <c:pt idx="974">
                  <c:v>59.400001525878906</c:v>
                </c:pt>
                <c:pt idx="975">
                  <c:v>59.5</c:v>
                </c:pt>
                <c:pt idx="976">
                  <c:v>59.599998474121094</c:v>
                </c:pt>
                <c:pt idx="977">
                  <c:v>59.700004577636719</c:v>
                </c:pt>
                <c:pt idx="978">
                  <c:v>59.800003051757813</c:v>
                </c:pt>
                <c:pt idx="979">
                  <c:v>59.900001525878906</c:v>
                </c:pt>
                <c:pt idx="980">
                  <c:v>60</c:v>
                </c:pt>
                <c:pt idx="981">
                  <c:v>60.099998474121094</c:v>
                </c:pt>
                <c:pt idx="982">
                  <c:v>60.200004577636719</c:v>
                </c:pt>
                <c:pt idx="983">
                  <c:v>60.300003051757813</c:v>
                </c:pt>
                <c:pt idx="984">
                  <c:v>60.400001525878906</c:v>
                </c:pt>
                <c:pt idx="985">
                  <c:v>60.5</c:v>
                </c:pt>
                <c:pt idx="986">
                  <c:v>60.599998474121094</c:v>
                </c:pt>
                <c:pt idx="987">
                  <c:v>60.700004577636719</c:v>
                </c:pt>
                <c:pt idx="988">
                  <c:v>60.800003051757813</c:v>
                </c:pt>
                <c:pt idx="989">
                  <c:v>60.900001525878906</c:v>
                </c:pt>
                <c:pt idx="990">
                  <c:v>61</c:v>
                </c:pt>
                <c:pt idx="991">
                  <c:v>61.099998474121094</c:v>
                </c:pt>
                <c:pt idx="992">
                  <c:v>61.200004577636719</c:v>
                </c:pt>
                <c:pt idx="993">
                  <c:v>61.300003051757813</c:v>
                </c:pt>
                <c:pt idx="994">
                  <c:v>61.400001525878906</c:v>
                </c:pt>
                <c:pt idx="995">
                  <c:v>61.5</c:v>
                </c:pt>
                <c:pt idx="996">
                  <c:v>61.599998474121094</c:v>
                </c:pt>
                <c:pt idx="997">
                  <c:v>61.700004577636719</c:v>
                </c:pt>
                <c:pt idx="998">
                  <c:v>61.800003051757813</c:v>
                </c:pt>
                <c:pt idx="999">
                  <c:v>61.900001525878906</c:v>
                </c:pt>
                <c:pt idx="1000">
                  <c:v>62</c:v>
                </c:pt>
                <c:pt idx="1001">
                  <c:v>62.099998474121094</c:v>
                </c:pt>
                <c:pt idx="1002">
                  <c:v>62.200004577636719</c:v>
                </c:pt>
                <c:pt idx="1003">
                  <c:v>62.300003051757813</c:v>
                </c:pt>
                <c:pt idx="1004">
                  <c:v>62.400001525878906</c:v>
                </c:pt>
                <c:pt idx="1005">
                  <c:v>62.5</c:v>
                </c:pt>
                <c:pt idx="1006">
                  <c:v>62.599998474121094</c:v>
                </c:pt>
                <c:pt idx="1007">
                  <c:v>62.700004577636719</c:v>
                </c:pt>
                <c:pt idx="1008">
                  <c:v>62.800003051757813</c:v>
                </c:pt>
                <c:pt idx="1009">
                  <c:v>62.900001525878906</c:v>
                </c:pt>
                <c:pt idx="1010">
                  <c:v>63</c:v>
                </c:pt>
                <c:pt idx="1011">
                  <c:v>63.099998474121094</c:v>
                </c:pt>
                <c:pt idx="1012">
                  <c:v>63.200004577636719</c:v>
                </c:pt>
                <c:pt idx="1013">
                  <c:v>63.300003051757813</c:v>
                </c:pt>
                <c:pt idx="1014">
                  <c:v>63.400001525878906</c:v>
                </c:pt>
                <c:pt idx="1015">
                  <c:v>63.5</c:v>
                </c:pt>
                <c:pt idx="1016">
                  <c:v>63.599998474121094</c:v>
                </c:pt>
                <c:pt idx="1017">
                  <c:v>63.700004577636719</c:v>
                </c:pt>
                <c:pt idx="1018">
                  <c:v>63.800003051757813</c:v>
                </c:pt>
                <c:pt idx="1019">
                  <c:v>63.900001525878906</c:v>
                </c:pt>
                <c:pt idx="1020">
                  <c:v>64</c:v>
                </c:pt>
                <c:pt idx="1021">
                  <c:v>64.099998474121094</c:v>
                </c:pt>
                <c:pt idx="1022">
                  <c:v>64.200004577636719</c:v>
                </c:pt>
                <c:pt idx="1023">
                  <c:v>64.300003051757813</c:v>
                </c:pt>
                <c:pt idx="1024">
                  <c:v>64.400001525878906</c:v>
                </c:pt>
                <c:pt idx="1025">
                  <c:v>64.5</c:v>
                </c:pt>
                <c:pt idx="1026">
                  <c:v>64.599998474121094</c:v>
                </c:pt>
                <c:pt idx="1027">
                  <c:v>64.700004577636719</c:v>
                </c:pt>
                <c:pt idx="1028">
                  <c:v>64.800003051757813</c:v>
                </c:pt>
                <c:pt idx="1029">
                  <c:v>64.900001525878906</c:v>
                </c:pt>
                <c:pt idx="1030">
                  <c:v>65</c:v>
                </c:pt>
                <c:pt idx="1031">
                  <c:v>65.099998474121094</c:v>
                </c:pt>
                <c:pt idx="1032">
                  <c:v>65.200004577636719</c:v>
                </c:pt>
                <c:pt idx="1033">
                  <c:v>65.300003051757813</c:v>
                </c:pt>
                <c:pt idx="1034">
                  <c:v>65.400001525878906</c:v>
                </c:pt>
                <c:pt idx="1035">
                  <c:v>65.5</c:v>
                </c:pt>
                <c:pt idx="1036">
                  <c:v>65.599998474121094</c:v>
                </c:pt>
                <c:pt idx="1037">
                  <c:v>65.700004577636719</c:v>
                </c:pt>
                <c:pt idx="1038">
                  <c:v>65.800003051757813</c:v>
                </c:pt>
                <c:pt idx="1039">
                  <c:v>65.900001525878906</c:v>
                </c:pt>
                <c:pt idx="1040">
                  <c:v>66</c:v>
                </c:pt>
                <c:pt idx="1041">
                  <c:v>66.099998474121094</c:v>
                </c:pt>
                <c:pt idx="1042">
                  <c:v>66.200004577636719</c:v>
                </c:pt>
                <c:pt idx="1043">
                  <c:v>66.300003051757813</c:v>
                </c:pt>
                <c:pt idx="1044">
                  <c:v>66.400001525878906</c:v>
                </c:pt>
                <c:pt idx="1045">
                  <c:v>66.5</c:v>
                </c:pt>
                <c:pt idx="1046">
                  <c:v>66.599998474121094</c:v>
                </c:pt>
                <c:pt idx="1047">
                  <c:v>66.700004577636719</c:v>
                </c:pt>
                <c:pt idx="1048">
                  <c:v>66.800003051757813</c:v>
                </c:pt>
                <c:pt idx="1049">
                  <c:v>66.900001525878906</c:v>
                </c:pt>
                <c:pt idx="1050">
                  <c:v>67</c:v>
                </c:pt>
                <c:pt idx="1051">
                  <c:v>67.099998474121094</c:v>
                </c:pt>
                <c:pt idx="1052">
                  <c:v>67.200004577636719</c:v>
                </c:pt>
                <c:pt idx="1053">
                  <c:v>67.300003051757813</c:v>
                </c:pt>
                <c:pt idx="1054">
                  <c:v>67.400001525878906</c:v>
                </c:pt>
                <c:pt idx="1055">
                  <c:v>67.5</c:v>
                </c:pt>
                <c:pt idx="1056">
                  <c:v>67.599998474121094</c:v>
                </c:pt>
                <c:pt idx="1057">
                  <c:v>67.700004577636719</c:v>
                </c:pt>
                <c:pt idx="1058">
                  <c:v>67.800003051757813</c:v>
                </c:pt>
                <c:pt idx="1059">
                  <c:v>67.900001525878906</c:v>
                </c:pt>
                <c:pt idx="1060">
                  <c:v>68</c:v>
                </c:pt>
                <c:pt idx="1061">
                  <c:v>68.099998474121094</c:v>
                </c:pt>
                <c:pt idx="1062">
                  <c:v>68.200004577636719</c:v>
                </c:pt>
                <c:pt idx="1063">
                  <c:v>68.300003051757813</c:v>
                </c:pt>
                <c:pt idx="1064">
                  <c:v>68.400001525878906</c:v>
                </c:pt>
                <c:pt idx="1065">
                  <c:v>68.5</c:v>
                </c:pt>
                <c:pt idx="1066">
                  <c:v>68.599998474121094</c:v>
                </c:pt>
                <c:pt idx="1067">
                  <c:v>68.700004577636719</c:v>
                </c:pt>
                <c:pt idx="1068">
                  <c:v>68.800003051757813</c:v>
                </c:pt>
                <c:pt idx="1069">
                  <c:v>68.900001525878906</c:v>
                </c:pt>
                <c:pt idx="1070">
                  <c:v>69</c:v>
                </c:pt>
                <c:pt idx="1071">
                  <c:v>69.099998474121094</c:v>
                </c:pt>
                <c:pt idx="1072">
                  <c:v>69.200004577636719</c:v>
                </c:pt>
                <c:pt idx="1073">
                  <c:v>69.300003051757813</c:v>
                </c:pt>
                <c:pt idx="1074">
                  <c:v>69.400001525878906</c:v>
                </c:pt>
                <c:pt idx="1075">
                  <c:v>69.5</c:v>
                </c:pt>
                <c:pt idx="1076">
                  <c:v>69.599998474121094</c:v>
                </c:pt>
                <c:pt idx="1077">
                  <c:v>69.700004577636719</c:v>
                </c:pt>
                <c:pt idx="1078">
                  <c:v>69.800003051757813</c:v>
                </c:pt>
                <c:pt idx="1079">
                  <c:v>69.900001525878906</c:v>
                </c:pt>
                <c:pt idx="1080">
                  <c:v>70</c:v>
                </c:pt>
                <c:pt idx="1081">
                  <c:v>70.099998474121094</c:v>
                </c:pt>
                <c:pt idx="1082">
                  <c:v>70.200004577636719</c:v>
                </c:pt>
                <c:pt idx="1083">
                  <c:v>70.300003051757813</c:v>
                </c:pt>
                <c:pt idx="1084">
                  <c:v>70.400001525878906</c:v>
                </c:pt>
                <c:pt idx="1085">
                  <c:v>70.5</c:v>
                </c:pt>
                <c:pt idx="1086">
                  <c:v>70.599998474121094</c:v>
                </c:pt>
                <c:pt idx="1087">
                  <c:v>70.700004577636719</c:v>
                </c:pt>
                <c:pt idx="1088">
                  <c:v>70.800003051757813</c:v>
                </c:pt>
                <c:pt idx="1089">
                  <c:v>70.900001525878906</c:v>
                </c:pt>
                <c:pt idx="1090">
                  <c:v>71</c:v>
                </c:pt>
                <c:pt idx="1091">
                  <c:v>71.099998474121094</c:v>
                </c:pt>
                <c:pt idx="1092">
                  <c:v>71.200004577636719</c:v>
                </c:pt>
                <c:pt idx="1093">
                  <c:v>71.300003051757813</c:v>
                </c:pt>
                <c:pt idx="1094">
                  <c:v>71.400001525878906</c:v>
                </c:pt>
                <c:pt idx="1095">
                  <c:v>71.5</c:v>
                </c:pt>
                <c:pt idx="1096">
                  <c:v>71.599998474121094</c:v>
                </c:pt>
                <c:pt idx="1097">
                  <c:v>71.700004577636719</c:v>
                </c:pt>
                <c:pt idx="1098">
                  <c:v>71.800003051757813</c:v>
                </c:pt>
                <c:pt idx="1099">
                  <c:v>71.900001525878906</c:v>
                </c:pt>
                <c:pt idx="1100">
                  <c:v>72</c:v>
                </c:pt>
                <c:pt idx="1101">
                  <c:v>72.099998474121094</c:v>
                </c:pt>
                <c:pt idx="1102">
                  <c:v>72.200004577636719</c:v>
                </c:pt>
                <c:pt idx="1103">
                  <c:v>72.300003051757813</c:v>
                </c:pt>
                <c:pt idx="1104">
                  <c:v>72.400001525878906</c:v>
                </c:pt>
                <c:pt idx="1105">
                  <c:v>72.5</c:v>
                </c:pt>
                <c:pt idx="1106">
                  <c:v>72.599998474121094</c:v>
                </c:pt>
                <c:pt idx="1107">
                  <c:v>72.700004577636719</c:v>
                </c:pt>
                <c:pt idx="1108">
                  <c:v>72.800003051757813</c:v>
                </c:pt>
                <c:pt idx="1109">
                  <c:v>72.900001525878906</c:v>
                </c:pt>
                <c:pt idx="1110">
                  <c:v>73</c:v>
                </c:pt>
                <c:pt idx="1111">
                  <c:v>73.099998474121094</c:v>
                </c:pt>
                <c:pt idx="1112">
                  <c:v>73.200004577636719</c:v>
                </c:pt>
                <c:pt idx="1113">
                  <c:v>73.300003051757813</c:v>
                </c:pt>
                <c:pt idx="1114">
                  <c:v>73.400001525878906</c:v>
                </c:pt>
                <c:pt idx="1115">
                  <c:v>73.5</c:v>
                </c:pt>
                <c:pt idx="1116">
                  <c:v>73.599998474121094</c:v>
                </c:pt>
                <c:pt idx="1117">
                  <c:v>73.700004577636719</c:v>
                </c:pt>
                <c:pt idx="1118">
                  <c:v>73.800003051757813</c:v>
                </c:pt>
                <c:pt idx="1119">
                  <c:v>73.900001525878906</c:v>
                </c:pt>
                <c:pt idx="1120">
                  <c:v>74</c:v>
                </c:pt>
                <c:pt idx="1121">
                  <c:v>74.099998474121094</c:v>
                </c:pt>
                <c:pt idx="1122">
                  <c:v>74.200004577636719</c:v>
                </c:pt>
                <c:pt idx="1123">
                  <c:v>74.300003051757813</c:v>
                </c:pt>
                <c:pt idx="1124">
                  <c:v>74.400001525878906</c:v>
                </c:pt>
                <c:pt idx="1125">
                  <c:v>74.5</c:v>
                </c:pt>
                <c:pt idx="1126">
                  <c:v>74.599998474121094</c:v>
                </c:pt>
                <c:pt idx="1127">
                  <c:v>74.700004577636719</c:v>
                </c:pt>
                <c:pt idx="1128">
                  <c:v>74.800003051757813</c:v>
                </c:pt>
                <c:pt idx="1129">
                  <c:v>74.900001525878906</c:v>
                </c:pt>
                <c:pt idx="1130">
                  <c:v>75</c:v>
                </c:pt>
                <c:pt idx="1131">
                  <c:v>75.099998474121094</c:v>
                </c:pt>
                <c:pt idx="1132">
                  <c:v>75.200004577636719</c:v>
                </c:pt>
                <c:pt idx="1133">
                  <c:v>75.300003051757813</c:v>
                </c:pt>
                <c:pt idx="1134">
                  <c:v>75.400001525878906</c:v>
                </c:pt>
                <c:pt idx="1135">
                  <c:v>75.5</c:v>
                </c:pt>
                <c:pt idx="1136">
                  <c:v>75.599998474121094</c:v>
                </c:pt>
                <c:pt idx="1137">
                  <c:v>75.700004577636719</c:v>
                </c:pt>
                <c:pt idx="1138">
                  <c:v>75.800003051757813</c:v>
                </c:pt>
                <c:pt idx="1139">
                  <c:v>75.900001525878906</c:v>
                </c:pt>
                <c:pt idx="1140">
                  <c:v>76</c:v>
                </c:pt>
                <c:pt idx="1141">
                  <c:v>76.099998474121094</c:v>
                </c:pt>
                <c:pt idx="1142">
                  <c:v>76.200004577636719</c:v>
                </c:pt>
                <c:pt idx="1143">
                  <c:v>76.300003051757813</c:v>
                </c:pt>
                <c:pt idx="1144">
                  <c:v>76.400001525878906</c:v>
                </c:pt>
                <c:pt idx="1145">
                  <c:v>76.5</c:v>
                </c:pt>
                <c:pt idx="1146">
                  <c:v>76.599998474121094</c:v>
                </c:pt>
                <c:pt idx="1147">
                  <c:v>76.700004577636719</c:v>
                </c:pt>
                <c:pt idx="1148">
                  <c:v>76.800003051757813</c:v>
                </c:pt>
                <c:pt idx="1149">
                  <c:v>76.900001525878906</c:v>
                </c:pt>
                <c:pt idx="1150">
                  <c:v>77</c:v>
                </c:pt>
                <c:pt idx="1151">
                  <c:v>77.099998474121094</c:v>
                </c:pt>
                <c:pt idx="1152">
                  <c:v>77.200004577636719</c:v>
                </c:pt>
                <c:pt idx="1153">
                  <c:v>77.300003051757813</c:v>
                </c:pt>
                <c:pt idx="1154">
                  <c:v>77.400001525878906</c:v>
                </c:pt>
                <c:pt idx="1155">
                  <c:v>77.5</c:v>
                </c:pt>
                <c:pt idx="1156">
                  <c:v>77.599998474121094</c:v>
                </c:pt>
                <c:pt idx="1157">
                  <c:v>77.700004577636719</c:v>
                </c:pt>
                <c:pt idx="1158">
                  <c:v>77.800003051757813</c:v>
                </c:pt>
                <c:pt idx="1159">
                  <c:v>77.900001525878906</c:v>
                </c:pt>
                <c:pt idx="1160">
                  <c:v>78</c:v>
                </c:pt>
                <c:pt idx="1161">
                  <c:v>78.099998474121094</c:v>
                </c:pt>
                <c:pt idx="1162">
                  <c:v>78.200004577636719</c:v>
                </c:pt>
                <c:pt idx="1163">
                  <c:v>78.300003051757813</c:v>
                </c:pt>
                <c:pt idx="1164">
                  <c:v>78.400001525878906</c:v>
                </c:pt>
                <c:pt idx="1165">
                  <c:v>78.5</c:v>
                </c:pt>
                <c:pt idx="1166">
                  <c:v>78.599998474121094</c:v>
                </c:pt>
                <c:pt idx="1167">
                  <c:v>78.700004577636719</c:v>
                </c:pt>
                <c:pt idx="1168">
                  <c:v>78.800003051757813</c:v>
                </c:pt>
                <c:pt idx="1169">
                  <c:v>78.900001525878906</c:v>
                </c:pt>
                <c:pt idx="1170">
                  <c:v>79</c:v>
                </c:pt>
                <c:pt idx="1171">
                  <c:v>79.099998474121094</c:v>
                </c:pt>
                <c:pt idx="1172">
                  <c:v>79.200004577636719</c:v>
                </c:pt>
                <c:pt idx="1173">
                  <c:v>79.300003051757813</c:v>
                </c:pt>
                <c:pt idx="1174">
                  <c:v>79.400001525878906</c:v>
                </c:pt>
                <c:pt idx="1175">
                  <c:v>79.5</c:v>
                </c:pt>
                <c:pt idx="1176">
                  <c:v>79.599998474121094</c:v>
                </c:pt>
                <c:pt idx="1177">
                  <c:v>79.700004577636719</c:v>
                </c:pt>
                <c:pt idx="1178">
                  <c:v>79.800003051757813</c:v>
                </c:pt>
                <c:pt idx="1179">
                  <c:v>79.900001525878906</c:v>
                </c:pt>
                <c:pt idx="1180">
                  <c:v>80</c:v>
                </c:pt>
                <c:pt idx="1181">
                  <c:v>80.099998474121094</c:v>
                </c:pt>
                <c:pt idx="1182">
                  <c:v>80.200004577636719</c:v>
                </c:pt>
                <c:pt idx="1183">
                  <c:v>80.300003051757813</c:v>
                </c:pt>
                <c:pt idx="1184">
                  <c:v>80.400001525878906</c:v>
                </c:pt>
                <c:pt idx="1185">
                  <c:v>80.5</c:v>
                </c:pt>
                <c:pt idx="1186">
                  <c:v>80.599998474121094</c:v>
                </c:pt>
                <c:pt idx="1187">
                  <c:v>80.700004577636719</c:v>
                </c:pt>
                <c:pt idx="1188">
                  <c:v>80.800003051757813</c:v>
                </c:pt>
                <c:pt idx="1189">
                  <c:v>80.900001525878906</c:v>
                </c:pt>
                <c:pt idx="1190">
                  <c:v>81</c:v>
                </c:pt>
                <c:pt idx="1191">
                  <c:v>81.099998474121094</c:v>
                </c:pt>
                <c:pt idx="1192">
                  <c:v>81.200004577636719</c:v>
                </c:pt>
                <c:pt idx="1193">
                  <c:v>81.300003051757813</c:v>
                </c:pt>
                <c:pt idx="1194">
                  <c:v>81.400001525878906</c:v>
                </c:pt>
                <c:pt idx="1195">
                  <c:v>81.5</c:v>
                </c:pt>
                <c:pt idx="1196">
                  <c:v>81.599998474121094</c:v>
                </c:pt>
                <c:pt idx="1197">
                  <c:v>81.700004577636719</c:v>
                </c:pt>
                <c:pt idx="1198">
                  <c:v>81.800003051757813</c:v>
                </c:pt>
                <c:pt idx="1199">
                  <c:v>81.900001525878906</c:v>
                </c:pt>
                <c:pt idx="1200">
                  <c:v>82</c:v>
                </c:pt>
                <c:pt idx="1201">
                  <c:v>82.099998474121094</c:v>
                </c:pt>
                <c:pt idx="1202">
                  <c:v>82.200004577636719</c:v>
                </c:pt>
                <c:pt idx="1203">
                  <c:v>82.300003051757813</c:v>
                </c:pt>
                <c:pt idx="1204">
                  <c:v>82.400001525878906</c:v>
                </c:pt>
                <c:pt idx="1205">
                  <c:v>82.5</c:v>
                </c:pt>
                <c:pt idx="1206">
                  <c:v>82.599998474121094</c:v>
                </c:pt>
                <c:pt idx="1207">
                  <c:v>82.700004577636719</c:v>
                </c:pt>
                <c:pt idx="1208">
                  <c:v>82.800003051757813</c:v>
                </c:pt>
                <c:pt idx="1209">
                  <c:v>82.900001525878906</c:v>
                </c:pt>
                <c:pt idx="1210">
                  <c:v>83</c:v>
                </c:pt>
                <c:pt idx="1211">
                  <c:v>83.099998474121094</c:v>
                </c:pt>
                <c:pt idx="1212">
                  <c:v>83.200004577636719</c:v>
                </c:pt>
                <c:pt idx="1213">
                  <c:v>83.300003051757813</c:v>
                </c:pt>
                <c:pt idx="1214">
                  <c:v>83.400001525878906</c:v>
                </c:pt>
                <c:pt idx="1215">
                  <c:v>83.5</c:v>
                </c:pt>
                <c:pt idx="1216">
                  <c:v>83.599998474121094</c:v>
                </c:pt>
                <c:pt idx="1217">
                  <c:v>83.700004577636719</c:v>
                </c:pt>
                <c:pt idx="1218">
                  <c:v>83.800003051757813</c:v>
                </c:pt>
                <c:pt idx="1219">
                  <c:v>83.900001525878906</c:v>
                </c:pt>
                <c:pt idx="1220">
                  <c:v>84</c:v>
                </c:pt>
                <c:pt idx="1221">
                  <c:v>84.099998474121094</c:v>
                </c:pt>
                <c:pt idx="1222">
                  <c:v>84.200004577636719</c:v>
                </c:pt>
                <c:pt idx="1223">
                  <c:v>84.300003051757813</c:v>
                </c:pt>
                <c:pt idx="1224">
                  <c:v>84.400001525878906</c:v>
                </c:pt>
                <c:pt idx="1225">
                  <c:v>84.5</c:v>
                </c:pt>
                <c:pt idx="1226">
                  <c:v>84.599998474121094</c:v>
                </c:pt>
                <c:pt idx="1227">
                  <c:v>84.700004577636719</c:v>
                </c:pt>
                <c:pt idx="1228">
                  <c:v>84.800003051757813</c:v>
                </c:pt>
                <c:pt idx="1229">
                  <c:v>84.900001525878906</c:v>
                </c:pt>
                <c:pt idx="1230">
                  <c:v>85</c:v>
                </c:pt>
                <c:pt idx="1231">
                  <c:v>85.099998474121094</c:v>
                </c:pt>
                <c:pt idx="1232">
                  <c:v>85.200004577636719</c:v>
                </c:pt>
                <c:pt idx="1233">
                  <c:v>85.300003051757813</c:v>
                </c:pt>
                <c:pt idx="1234">
                  <c:v>85.400001525878906</c:v>
                </c:pt>
                <c:pt idx="1235">
                  <c:v>85.5</c:v>
                </c:pt>
                <c:pt idx="1236">
                  <c:v>85.599998474121094</c:v>
                </c:pt>
                <c:pt idx="1237">
                  <c:v>85.700004577636719</c:v>
                </c:pt>
                <c:pt idx="1238">
                  <c:v>85.800003051757813</c:v>
                </c:pt>
                <c:pt idx="1239">
                  <c:v>85.900001525878906</c:v>
                </c:pt>
                <c:pt idx="1240">
                  <c:v>86</c:v>
                </c:pt>
                <c:pt idx="1241">
                  <c:v>86.099998474121094</c:v>
                </c:pt>
                <c:pt idx="1242">
                  <c:v>86.200004577636719</c:v>
                </c:pt>
                <c:pt idx="1243">
                  <c:v>86.300003051757813</c:v>
                </c:pt>
                <c:pt idx="1244">
                  <c:v>86.400001525878906</c:v>
                </c:pt>
                <c:pt idx="1245">
                  <c:v>86.5</c:v>
                </c:pt>
                <c:pt idx="1246">
                  <c:v>86.599998474121094</c:v>
                </c:pt>
                <c:pt idx="1247">
                  <c:v>86.700004577636719</c:v>
                </c:pt>
                <c:pt idx="1248">
                  <c:v>86.800003051757813</c:v>
                </c:pt>
                <c:pt idx="1249">
                  <c:v>86.900001525878906</c:v>
                </c:pt>
                <c:pt idx="1250">
                  <c:v>87</c:v>
                </c:pt>
                <c:pt idx="1251">
                  <c:v>87.099998474121094</c:v>
                </c:pt>
                <c:pt idx="1252">
                  <c:v>87.200004577636719</c:v>
                </c:pt>
                <c:pt idx="1253">
                  <c:v>87.300003051757813</c:v>
                </c:pt>
                <c:pt idx="1254">
                  <c:v>87.400001525878906</c:v>
                </c:pt>
                <c:pt idx="1255">
                  <c:v>87.5</c:v>
                </c:pt>
                <c:pt idx="1256">
                  <c:v>87.599998474121094</c:v>
                </c:pt>
                <c:pt idx="1257">
                  <c:v>87.700004577636719</c:v>
                </c:pt>
                <c:pt idx="1258">
                  <c:v>87.800003051757813</c:v>
                </c:pt>
                <c:pt idx="1259">
                  <c:v>87.900001525878906</c:v>
                </c:pt>
                <c:pt idx="1260">
                  <c:v>88</c:v>
                </c:pt>
                <c:pt idx="1261">
                  <c:v>88.099998474121094</c:v>
                </c:pt>
                <c:pt idx="1262">
                  <c:v>88.200004577636719</c:v>
                </c:pt>
                <c:pt idx="1263">
                  <c:v>88.300003051757813</c:v>
                </c:pt>
                <c:pt idx="1264">
                  <c:v>88.400001525878906</c:v>
                </c:pt>
                <c:pt idx="1265">
                  <c:v>88.5</c:v>
                </c:pt>
                <c:pt idx="1266">
                  <c:v>88.599998474121094</c:v>
                </c:pt>
                <c:pt idx="1267">
                  <c:v>88.700004577636719</c:v>
                </c:pt>
                <c:pt idx="1268">
                  <c:v>88.800003051757813</c:v>
                </c:pt>
                <c:pt idx="1269">
                  <c:v>88.900001525878906</c:v>
                </c:pt>
                <c:pt idx="1270">
                  <c:v>89</c:v>
                </c:pt>
                <c:pt idx="1271">
                  <c:v>89.099998474121094</c:v>
                </c:pt>
                <c:pt idx="1272">
                  <c:v>89.200004577636719</c:v>
                </c:pt>
                <c:pt idx="1273">
                  <c:v>89.300003051757813</c:v>
                </c:pt>
                <c:pt idx="1274">
                  <c:v>89.400001525878906</c:v>
                </c:pt>
                <c:pt idx="1275">
                  <c:v>89.5</c:v>
                </c:pt>
                <c:pt idx="1276">
                  <c:v>89.599998474121094</c:v>
                </c:pt>
                <c:pt idx="1277">
                  <c:v>89.700004577636719</c:v>
                </c:pt>
                <c:pt idx="1278">
                  <c:v>89.800003051757813</c:v>
                </c:pt>
                <c:pt idx="1279">
                  <c:v>89.900001525878906</c:v>
                </c:pt>
                <c:pt idx="1280">
                  <c:v>90.000007629394531</c:v>
                </c:pt>
                <c:pt idx="1281">
                  <c:v>90.099998474121094</c:v>
                </c:pt>
                <c:pt idx="1282">
                  <c:v>90.200004577636719</c:v>
                </c:pt>
                <c:pt idx="1283">
                  <c:v>90.299995422363281</c:v>
                </c:pt>
                <c:pt idx="1284">
                  <c:v>90.400001525878906</c:v>
                </c:pt>
                <c:pt idx="1285">
                  <c:v>90.500007629394531</c:v>
                </c:pt>
                <c:pt idx="1286">
                  <c:v>90.599998474121094</c:v>
                </c:pt>
                <c:pt idx="1287">
                  <c:v>90.700004577636719</c:v>
                </c:pt>
                <c:pt idx="1288">
                  <c:v>90.799995422363281</c:v>
                </c:pt>
                <c:pt idx="1289">
                  <c:v>90.900001525878906</c:v>
                </c:pt>
                <c:pt idx="1290">
                  <c:v>91.000007629394531</c:v>
                </c:pt>
                <c:pt idx="1291">
                  <c:v>91.099998474121094</c:v>
                </c:pt>
                <c:pt idx="1292">
                  <c:v>91.200004577636719</c:v>
                </c:pt>
                <c:pt idx="1293">
                  <c:v>91.299995422363281</c:v>
                </c:pt>
                <c:pt idx="1294">
                  <c:v>91.400001525878906</c:v>
                </c:pt>
                <c:pt idx="1295">
                  <c:v>91.500007629394531</c:v>
                </c:pt>
                <c:pt idx="1296">
                  <c:v>91.599998474121094</c:v>
                </c:pt>
                <c:pt idx="1297">
                  <c:v>91.700004577636719</c:v>
                </c:pt>
                <c:pt idx="1298">
                  <c:v>91.799995422363281</c:v>
                </c:pt>
                <c:pt idx="1299">
                  <c:v>91.900001525878906</c:v>
                </c:pt>
                <c:pt idx="1300">
                  <c:v>92.000007629394531</c:v>
                </c:pt>
                <c:pt idx="1301">
                  <c:v>92.099998474121094</c:v>
                </c:pt>
                <c:pt idx="1302">
                  <c:v>92.200004577636719</c:v>
                </c:pt>
                <c:pt idx="1303">
                  <c:v>92.299995422363281</c:v>
                </c:pt>
                <c:pt idx="1304">
                  <c:v>92.400001525878906</c:v>
                </c:pt>
                <c:pt idx="1305">
                  <c:v>92.500007629394531</c:v>
                </c:pt>
                <c:pt idx="1306">
                  <c:v>92.599998474121094</c:v>
                </c:pt>
                <c:pt idx="1307">
                  <c:v>92.700004577636719</c:v>
                </c:pt>
                <c:pt idx="1308">
                  <c:v>92.799995422363281</c:v>
                </c:pt>
                <c:pt idx="1309">
                  <c:v>92.900001525878906</c:v>
                </c:pt>
                <c:pt idx="1310">
                  <c:v>93.000007629394531</c:v>
                </c:pt>
                <c:pt idx="1311">
                  <c:v>93.099998474121094</c:v>
                </c:pt>
                <c:pt idx="1312">
                  <c:v>93.200004577636719</c:v>
                </c:pt>
                <c:pt idx="1313">
                  <c:v>93.299995422363281</c:v>
                </c:pt>
                <c:pt idx="1314">
                  <c:v>93.400001525878906</c:v>
                </c:pt>
                <c:pt idx="1315">
                  <c:v>93.500007629394531</c:v>
                </c:pt>
                <c:pt idx="1316">
                  <c:v>93.599998474121094</c:v>
                </c:pt>
                <c:pt idx="1317">
                  <c:v>93.700004577636719</c:v>
                </c:pt>
                <c:pt idx="1318">
                  <c:v>93.799995422363281</c:v>
                </c:pt>
                <c:pt idx="1319">
                  <c:v>93.900001525878906</c:v>
                </c:pt>
                <c:pt idx="1320">
                  <c:v>94.000007629394531</c:v>
                </c:pt>
                <c:pt idx="1321">
                  <c:v>94.099998474121094</c:v>
                </c:pt>
                <c:pt idx="1322">
                  <c:v>94.200004577636719</c:v>
                </c:pt>
                <c:pt idx="1323">
                  <c:v>94.299995422363281</c:v>
                </c:pt>
                <c:pt idx="1324">
                  <c:v>94.400001525878906</c:v>
                </c:pt>
                <c:pt idx="1325">
                  <c:v>94.500007629394531</c:v>
                </c:pt>
                <c:pt idx="1326">
                  <c:v>94.599998474121094</c:v>
                </c:pt>
                <c:pt idx="1327">
                  <c:v>94.700004577636719</c:v>
                </c:pt>
                <c:pt idx="1328">
                  <c:v>94.799995422363281</c:v>
                </c:pt>
                <c:pt idx="1329">
                  <c:v>94.900001525878906</c:v>
                </c:pt>
                <c:pt idx="1330">
                  <c:v>95.000007629394531</c:v>
                </c:pt>
                <c:pt idx="1331">
                  <c:v>95.099998474121094</c:v>
                </c:pt>
                <c:pt idx="1332">
                  <c:v>95.200004577636719</c:v>
                </c:pt>
                <c:pt idx="1333">
                  <c:v>95.299995422363281</c:v>
                </c:pt>
                <c:pt idx="1334">
                  <c:v>95.400001525878906</c:v>
                </c:pt>
                <c:pt idx="1335">
                  <c:v>95.500007629394531</c:v>
                </c:pt>
                <c:pt idx="1336">
                  <c:v>95.599998474121094</c:v>
                </c:pt>
                <c:pt idx="1337">
                  <c:v>95.700004577636719</c:v>
                </c:pt>
                <c:pt idx="1338">
                  <c:v>95.799995422363281</c:v>
                </c:pt>
                <c:pt idx="1339">
                  <c:v>95.900001525878906</c:v>
                </c:pt>
                <c:pt idx="1340">
                  <c:v>96.000007629394531</c:v>
                </c:pt>
                <c:pt idx="1341">
                  <c:v>96.099998474121094</c:v>
                </c:pt>
                <c:pt idx="1342">
                  <c:v>96.200004577636719</c:v>
                </c:pt>
                <c:pt idx="1343">
                  <c:v>96.299995422363281</c:v>
                </c:pt>
                <c:pt idx="1344">
                  <c:v>96.400001525878906</c:v>
                </c:pt>
                <c:pt idx="1345">
                  <c:v>96.500007629394531</c:v>
                </c:pt>
                <c:pt idx="1346">
                  <c:v>96.599998474121094</c:v>
                </c:pt>
                <c:pt idx="1347">
                  <c:v>96.700004577636719</c:v>
                </c:pt>
                <c:pt idx="1348">
                  <c:v>96.799995422363281</c:v>
                </c:pt>
                <c:pt idx="1349">
                  <c:v>96.900001525878906</c:v>
                </c:pt>
                <c:pt idx="1350">
                  <c:v>97.000007629394531</c:v>
                </c:pt>
                <c:pt idx="1351">
                  <c:v>97.099998474121094</c:v>
                </c:pt>
                <c:pt idx="1352">
                  <c:v>97.200004577636719</c:v>
                </c:pt>
                <c:pt idx="1353">
                  <c:v>97.299995422363281</c:v>
                </c:pt>
                <c:pt idx="1354">
                  <c:v>97.400001525878906</c:v>
                </c:pt>
                <c:pt idx="1355">
                  <c:v>97.500007629394531</c:v>
                </c:pt>
                <c:pt idx="1356">
                  <c:v>97.599998474121094</c:v>
                </c:pt>
                <c:pt idx="1357">
                  <c:v>97.700004577636719</c:v>
                </c:pt>
                <c:pt idx="1358">
                  <c:v>97.799995422363281</c:v>
                </c:pt>
                <c:pt idx="1359">
                  <c:v>97.900001525878906</c:v>
                </c:pt>
                <c:pt idx="1360">
                  <c:v>98.000007629394531</c:v>
                </c:pt>
                <c:pt idx="1361">
                  <c:v>98.099998474121094</c:v>
                </c:pt>
                <c:pt idx="1362">
                  <c:v>98.200004577636719</c:v>
                </c:pt>
                <c:pt idx="1363">
                  <c:v>98.299995422363281</c:v>
                </c:pt>
                <c:pt idx="1364">
                  <c:v>98.400001525878906</c:v>
                </c:pt>
                <c:pt idx="1365">
                  <c:v>98.500007629394531</c:v>
                </c:pt>
                <c:pt idx="1366">
                  <c:v>98.599998474121094</c:v>
                </c:pt>
                <c:pt idx="1367">
                  <c:v>98.700004577636719</c:v>
                </c:pt>
                <c:pt idx="1368">
                  <c:v>98.799995422363281</c:v>
                </c:pt>
                <c:pt idx="1369">
                  <c:v>98.900001525878906</c:v>
                </c:pt>
                <c:pt idx="1370">
                  <c:v>99.000007629394531</c:v>
                </c:pt>
                <c:pt idx="1371">
                  <c:v>99.099998474121094</c:v>
                </c:pt>
                <c:pt idx="1372">
                  <c:v>99.200004577636719</c:v>
                </c:pt>
                <c:pt idx="1373">
                  <c:v>99.299995422363281</c:v>
                </c:pt>
                <c:pt idx="1374">
                  <c:v>99.400001525878906</c:v>
                </c:pt>
                <c:pt idx="1375">
                  <c:v>99.500007629394531</c:v>
                </c:pt>
                <c:pt idx="1376">
                  <c:v>99.599998474121094</c:v>
                </c:pt>
                <c:pt idx="1377">
                  <c:v>99.700004577636719</c:v>
                </c:pt>
                <c:pt idx="1378">
                  <c:v>99.799995422363281</c:v>
                </c:pt>
                <c:pt idx="1379">
                  <c:v>99.900001525878906</c:v>
                </c:pt>
                <c:pt idx="1380">
                  <c:v>100.00000762939453</c:v>
                </c:pt>
                <c:pt idx="1381">
                  <c:v>100.09999847412109</c:v>
                </c:pt>
                <c:pt idx="1382">
                  <c:v>100.20000457763672</c:v>
                </c:pt>
                <c:pt idx="1383">
                  <c:v>100.29999542236328</c:v>
                </c:pt>
                <c:pt idx="1384">
                  <c:v>100.40000152587891</c:v>
                </c:pt>
                <c:pt idx="1385">
                  <c:v>100.50000762939453</c:v>
                </c:pt>
                <c:pt idx="1386">
                  <c:v>100.59999847412109</c:v>
                </c:pt>
                <c:pt idx="1387">
                  <c:v>100.70000457763672</c:v>
                </c:pt>
                <c:pt idx="1388">
                  <c:v>100.79999542236328</c:v>
                </c:pt>
                <c:pt idx="1389">
                  <c:v>100.90000152587891</c:v>
                </c:pt>
                <c:pt idx="1390">
                  <c:v>101.00000762939453</c:v>
                </c:pt>
                <c:pt idx="1391">
                  <c:v>101.09999847412109</c:v>
                </c:pt>
                <c:pt idx="1392">
                  <c:v>101.20000457763672</c:v>
                </c:pt>
                <c:pt idx="1393">
                  <c:v>101.29999542236328</c:v>
                </c:pt>
                <c:pt idx="1394">
                  <c:v>101.40000152587891</c:v>
                </c:pt>
                <c:pt idx="1395">
                  <c:v>101.50000762939453</c:v>
                </c:pt>
                <c:pt idx="1396">
                  <c:v>101.59999847412109</c:v>
                </c:pt>
                <c:pt idx="1397">
                  <c:v>101.70000457763672</c:v>
                </c:pt>
                <c:pt idx="1398">
                  <c:v>101.79999542236328</c:v>
                </c:pt>
                <c:pt idx="1399">
                  <c:v>101.90000152587891</c:v>
                </c:pt>
                <c:pt idx="1400">
                  <c:v>102.00000762939453</c:v>
                </c:pt>
                <c:pt idx="1401">
                  <c:v>102.09999847412109</c:v>
                </c:pt>
                <c:pt idx="1402">
                  <c:v>102.20000457763672</c:v>
                </c:pt>
                <c:pt idx="1403">
                  <c:v>102.29999542236328</c:v>
                </c:pt>
                <c:pt idx="1404">
                  <c:v>102.40000152587891</c:v>
                </c:pt>
                <c:pt idx="1405">
                  <c:v>102.50000762939453</c:v>
                </c:pt>
                <c:pt idx="1406">
                  <c:v>102.59999847412109</c:v>
                </c:pt>
                <c:pt idx="1407">
                  <c:v>102.70000457763672</c:v>
                </c:pt>
                <c:pt idx="1408">
                  <c:v>102.79999542236328</c:v>
                </c:pt>
                <c:pt idx="1409">
                  <c:v>102.90000152587891</c:v>
                </c:pt>
                <c:pt idx="1410">
                  <c:v>103.00000762939453</c:v>
                </c:pt>
                <c:pt idx="1411">
                  <c:v>103.09999847412109</c:v>
                </c:pt>
                <c:pt idx="1412">
                  <c:v>103.20000457763672</c:v>
                </c:pt>
                <c:pt idx="1413">
                  <c:v>103.29999542236328</c:v>
                </c:pt>
                <c:pt idx="1414">
                  <c:v>103.40000152587891</c:v>
                </c:pt>
                <c:pt idx="1415">
                  <c:v>103.50000762939453</c:v>
                </c:pt>
                <c:pt idx="1416">
                  <c:v>103.59999847412109</c:v>
                </c:pt>
                <c:pt idx="1417">
                  <c:v>103.70000457763672</c:v>
                </c:pt>
                <c:pt idx="1418">
                  <c:v>103.79999542236328</c:v>
                </c:pt>
                <c:pt idx="1419">
                  <c:v>103.90000152587891</c:v>
                </c:pt>
                <c:pt idx="1420">
                  <c:v>104.00000762939453</c:v>
                </c:pt>
                <c:pt idx="1421">
                  <c:v>104.09999847412109</c:v>
                </c:pt>
                <c:pt idx="1422">
                  <c:v>104.20000457763672</c:v>
                </c:pt>
                <c:pt idx="1423">
                  <c:v>104.29999542236328</c:v>
                </c:pt>
                <c:pt idx="1424">
                  <c:v>104.40000152587891</c:v>
                </c:pt>
                <c:pt idx="1425">
                  <c:v>104.50000762939453</c:v>
                </c:pt>
                <c:pt idx="1426">
                  <c:v>104.59999847412109</c:v>
                </c:pt>
                <c:pt idx="1427">
                  <c:v>104.70000457763672</c:v>
                </c:pt>
                <c:pt idx="1428">
                  <c:v>104.79999542236328</c:v>
                </c:pt>
                <c:pt idx="1429">
                  <c:v>104.90000152587891</c:v>
                </c:pt>
                <c:pt idx="1430">
                  <c:v>105.00000762939453</c:v>
                </c:pt>
                <c:pt idx="1431">
                  <c:v>105.09999847412109</c:v>
                </c:pt>
                <c:pt idx="1432">
                  <c:v>105.20000457763672</c:v>
                </c:pt>
                <c:pt idx="1433">
                  <c:v>105.29999542236328</c:v>
                </c:pt>
                <c:pt idx="1434">
                  <c:v>105.40000152587891</c:v>
                </c:pt>
                <c:pt idx="1435">
                  <c:v>105.50000762939453</c:v>
                </c:pt>
                <c:pt idx="1436">
                  <c:v>105.59999847412109</c:v>
                </c:pt>
                <c:pt idx="1437">
                  <c:v>105.70000457763672</c:v>
                </c:pt>
                <c:pt idx="1438">
                  <c:v>105.79999542236328</c:v>
                </c:pt>
                <c:pt idx="1439">
                  <c:v>105.90000152587891</c:v>
                </c:pt>
                <c:pt idx="1440">
                  <c:v>106.00000762939453</c:v>
                </c:pt>
                <c:pt idx="1441">
                  <c:v>106.09999847412109</c:v>
                </c:pt>
                <c:pt idx="1442">
                  <c:v>106.20000457763672</c:v>
                </c:pt>
                <c:pt idx="1443">
                  <c:v>106.29999542236328</c:v>
                </c:pt>
                <c:pt idx="1444">
                  <c:v>106.40000152587891</c:v>
                </c:pt>
                <c:pt idx="1445">
                  <c:v>106.50000762939453</c:v>
                </c:pt>
                <c:pt idx="1446">
                  <c:v>106.59999847412109</c:v>
                </c:pt>
                <c:pt idx="1447">
                  <c:v>106.70000457763672</c:v>
                </c:pt>
                <c:pt idx="1448">
                  <c:v>106.79999542236328</c:v>
                </c:pt>
                <c:pt idx="1449">
                  <c:v>106.90000152587891</c:v>
                </c:pt>
                <c:pt idx="1450">
                  <c:v>107.00000762939453</c:v>
                </c:pt>
                <c:pt idx="1451">
                  <c:v>107.09999847412109</c:v>
                </c:pt>
                <c:pt idx="1452">
                  <c:v>107.20000457763672</c:v>
                </c:pt>
                <c:pt idx="1453">
                  <c:v>107.29999542236328</c:v>
                </c:pt>
                <c:pt idx="1454">
                  <c:v>107.40000152587891</c:v>
                </c:pt>
                <c:pt idx="1455">
                  <c:v>107.50000762939453</c:v>
                </c:pt>
                <c:pt idx="1456">
                  <c:v>107.59999847412109</c:v>
                </c:pt>
                <c:pt idx="1457">
                  <c:v>107.70000457763672</c:v>
                </c:pt>
                <c:pt idx="1458">
                  <c:v>107.79999542236328</c:v>
                </c:pt>
                <c:pt idx="1459">
                  <c:v>107.90000152587891</c:v>
                </c:pt>
                <c:pt idx="1460">
                  <c:v>108.00000762939453</c:v>
                </c:pt>
                <c:pt idx="1461">
                  <c:v>108.09999847412109</c:v>
                </c:pt>
                <c:pt idx="1462">
                  <c:v>108.20000457763672</c:v>
                </c:pt>
                <c:pt idx="1463">
                  <c:v>108.29999542236328</c:v>
                </c:pt>
                <c:pt idx="1464">
                  <c:v>108.40000152587891</c:v>
                </c:pt>
                <c:pt idx="1465">
                  <c:v>108.50000762939453</c:v>
                </c:pt>
                <c:pt idx="1466">
                  <c:v>108.59999847412109</c:v>
                </c:pt>
                <c:pt idx="1467">
                  <c:v>108.70000457763672</c:v>
                </c:pt>
                <c:pt idx="1468">
                  <c:v>108.79999542236328</c:v>
                </c:pt>
                <c:pt idx="1469">
                  <c:v>108.90000152587891</c:v>
                </c:pt>
                <c:pt idx="1470">
                  <c:v>109.00000762939453</c:v>
                </c:pt>
                <c:pt idx="1471">
                  <c:v>109.09999847412109</c:v>
                </c:pt>
                <c:pt idx="1472">
                  <c:v>109.20000457763672</c:v>
                </c:pt>
                <c:pt idx="1473">
                  <c:v>109.29999542236328</c:v>
                </c:pt>
                <c:pt idx="1474">
                  <c:v>109.40000152587891</c:v>
                </c:pt>
                <c:pt idx="1475">
                  <c:v>109.50000762939453</c:v>
                </c:pt>
                <c:pt idx="1476">
                  <c:v>109.59999847412109</c:v>
                </c:pt>
                <c:pt idx="1477">
                  <c:v>109.70000457763672</c:v>
                </c:pt>
                <c:pt idx="1478">
                  <c:v>109.79999542236328</c:v>
                </c:pt>
                <c:pt idx="1479">
                  <c:v>109.90000152587891</c:v>
                </c:pt>
                <c:pt idx="1480">
                  <c:v>110.00000762939453</c:v>
                </c:pt>
                <c:pt idx="1481">
                  <c:v>110.09999847412109</c:v>
                </c:pt>
                <c:pt idx="1482">
                  <c:v>110.20000457763672</c:v>
                </c:pt>
                <c:pt idx="1483">
                  <c:v>110.29999542236328</c:v>
                </c:pt>
                <c:pt idx="1484">
                  <c:v>110.40000152587891</c:v>
                </c:pt>
                <c:pt idx="1485">
                  <c:v>110.50000762939453</c:v>
                </c:pt>
                <c:pt idx="1486">
                  <c:v>110.59999847412109</c:v>
                </c:pt>
                <c:pt idx="1487">
                  <c:v>110.70000457763672</c:v>
                </c:pt>
                <c:pt idx="1488">
                  <c:v>110.79999542236328</c:v>
                </c:pt>
                <c:pt idx="1489">
                  <c:v>110.90000152587891</c:v>
                </c:pt>
                <c:pt idx="1490">
                  <c:v>111.00000762939453</c:v>
                </c:pt>
                <c:pt idx="1491">
                  <c:v>111.09999847412109</c:v>
                </c:pt>
                <c:pt idx="1492">
                  <c:v>111.20000457763672</c:v>
                </c:pt>
                <c:pt idx="1493">
                  <c:v>111.29999542236328</c:v>
                </c:pt>
                <c:pt idx="1494">
                  <c:v>111.40000152587891</c:v>
                </c:pt>
                <c:pt idx="1495">
                  <c:v>111.50000762939453</c:v>
                </c:pt>
                <c:pt idx="1496">
                  <c:v>111.59999847412109</c:v>
                </c:pt>
                <c:pt idx="1497">
                  <c:v>111.70000457763672</c:v>
                </c:pt>
                <c:pt idx="1498">
                  <c:v>111.79999542236328</c:v>
                </c:pt>
                <c:pt idx="1499">
                  <c:v>111.90000152587891</c:v>
                </c:pt>
                <c:pt idx="1500">
                  <c:v>112.00000762939453</c:v>
                </c:pt>
                <c:pt idx="1501">
                  <c:v>112.09999847412109</c:v>
                </c:pt>
                <c:pt idx="1502">
                  <c:v>112.20000457763672</c:v>
                </c:pt>
                <c:pt idx="1503">
                  <c:v>112.29999542236328</c:v>
                </c:pt>
                <c:pt idx="1504">
                  <c:v>112.40000152587891</c:v>
                </c:pt>
                <c:pt idx="1505">
                  <c:v>112.50000762939453</c:v>
                </c:pt>
                <c:pt idx="1506">
                  <c:v>112.59999847412109</c:v>
                </c:pt>
                <c:pt idx="1507">
                  <c:v>112.70000457763672</c:v>
                </c:pt>
                <c:pt idx="1508">
                  <c:v>112.79999542236328</c:v>
                </c:pt>
                <c:pt idx="1509">
                  <c:v>112.90000152587891</c:v>
                </c:pt>
                <c:pt idx="1510">
                  <c:v>113.00000762939453</c:v>
                </c:pt>
                <c:pt idx="1511">
                  <c:v>113.09999847412109</c:v>
                </c:pt>
                <c:pt idx="1512">
                  <c:v>113.20000457763672</c:v>
                </c:pt>
                <c:pt idx="1513">
                  <c:v>113.29999542236328</c:v>
                </c:pt>
                <c:pt idx="1514">
                  <c:v>113.40000152587891</c:v>
                </c:pt>
                <c:pt idx="1515">
                  <c:v>113.50000762939453</c:v>
                </c:pt>
                <c:pt idx="1516">
                  <c:v>113.59999847412109</c:v>
                </c:pt>
                <c:pt idx="1517">
                  <c:v>113.70000457763672</c:v>
                </c:pt>
                <c:pt idx="1518">
                  <c:v>113.79999542236328</c:v>
                </c:pt>
                <c:pt idx="1519">
                  <c:v>113.90000152587891</c:v>
                </c:pt>
                <c:pt idx="1520">
                  <c:v>114.00000762939453</c:v>
                </c:pt>
                <c:pt idx="1521">
                  <c:v>114.09999847412109</c:v>
                </c:pt>
                <c:pt idx="1522">
                  <c:v>114.20000457763672</c:v>
                </c:pt>
                <c:pt idx="1523">
                  <c:v>114.29999542236328</c:v>
                </c:pt>
                <c:pt idx="1524">
                  <c:v>114.40000152587891</c:v>
                </c:pt>
                <c:pt idx="1525">
                  <c:v>114.50000762939453</c:v>
                </c:pt>
                <c:pt idx="1526">
                  <c:v>114.59999847412109</c:v>
                </c:pt>
                <c:pt idx="1527">
                  <c:v>114.70000457763672</c:v>
                </c:pt>
                <c:pt idx="1528">
                  <c:v>114.79999542236328</c:v>
                </c:pt>
                <c:pt idx="1529">
                  <c:v>114.90000152587891</c:v>
                </c:pt>
                <c:pt idx="1530">
                  <c:v>115.00000762939453</c:v>
                </c:pt>
                <c:pt idx="1531">
                  <c:v>115.09999847412109</c:v>
                </c:pt>
                <c:pt idx="1532">
                  <c:v>115.20000457763672</c:v>
                </c:pt>
                <c:pt idx="1533">
                  <c:v>115.29999542236328</c:v>
                </c:pt>
                <c:pt idx="1534">
                  <c:v>115.40000152587891</c:v>
                </c:pt>
                <c:pt idx="1535">
                  <c:v>115.50000762939453</c:v>
                </c:pt>
                <c:pt idx="1536">
                  <c:v>115.59999847412109</c:v>
                </c:pt>
                <c:pt idx="1537">
                  <c:v>115.70000457763672</c:v>
                </c:pt>
                <c:pt idx="1538">
                  <c:v>115.79999542236328</c:v>
                </c:pt>
                <c:pt idx="1539">
                  <c:v>115.90000152587891</c:v>
                </c:pt>
                <c:pt idx="1540">
                  <c:v>116.00000762939453</c:v>
                </c:pt>
                <c:pt idx="1541">
                  <c:v>116.09999847412109</c:v>
                </c:pt>
                <c:pt idx="1542">
                  <c:v>116.20000457763672</c:v>
                </c:pt>
                <c:pt idx="1543">
                  <c:v>116.29999542236328</c:v>
                </c:pt>
                <c:pt idx="1544">
                  <c:v>116.40000152587891</c:v>
                </c:pt>
                <c:pt idx="1545">
                  <c:v>116.50000762939453</c:v>
                </c:pt>
                <c:pt idx="1546">
                  <c:v>116.59999847412109</c:v>
                </c:pt>
                <c:pt idx="1547">
                  <c:v>116.70000457763672</c:v>
                </c:pt>
                <c:pt idx="1548">
                  <c:v>116.79999542236328</c:v>
                </c:pt>
                <c:pt idx="1549">
                  <c:v>116.90000152587891</c:v>
                </c:pt>
                <c:pt idx="1550">
                  <c:v>117.00000762939453</c:v>
                </c:pt>
                <c:pt idx="1551">
                  <c:v>117.09999847412109</c:v>
                </c:pt>
                <c:pt idx="1552">
                  <c:v>117.20000457763672</c:v>
                </c:pt>
                <c:pt idx="1553">
                  <c:v>117.29999542236328</c:v>
                </c:pt>
                <c:pt idx="1554">
                  <c:v>117.40000152587891</c:v>
                </c:pt>
                <c:pt idx="1555">
                  <c:v>117.50000762939453</c:v>
                </c:pt>
                <c:pt idx="1556">
                  <c:v>117.59999847412109</c:v>
                </c:pt>
                <c:pt idx="1557">
                  <c:v>117.70000457763672</c:v>
                </c:pt>
                <c:pt idx="1558">
                  <c:v>117.79999542236328</c:v>
                </c:pt>
                <c:pt idx="1559">
                  <c:v>117.90000152587891</c:v>
                </c:pt>
                <c:pt idx="1560">
                  <c:v>118.00000762939453</c:v>
                </c:pt>
                <c:pt idx="1561">
                  <c:v>118.09999847412109</c:v>
                </c:pt>
                <c:pt idx="1562">
                  <c:v>118.20000457763672</c:v>
                </c:pt>
                <c:pt idx="1563">
                  <c:v>118.29999542236328</c:v>
                </c:pt>
                <c:pt idx="1564">
                  <c:v>118.40000152587891</c:v>
                </c:pt>
                <c:pt idx="1565">
                  <c:v>118.50000762939453</c:v>
                </c:pt>
                <c:pt idx="1566">
                  <c:v>118.59999847412109</c:v>
                </c:pt>
                <c:pt idx="1567">
                  <c:v>118.70000457763672</c:v>
                </c:pt>
                <c:pt idx="1568">
                  <c:v>118.79999542236328</c:v>
                </c:pt>
                <c:pt idx="1569">
                  <c:v>118.90000152587891</c:v>
                </c:pt>
                <c:pt idx="1570">
                  <c:v>119.00000762939453</c:v>
                </c:pt>
                <c:pt idx="1571">
                  <c:v>119.09999847412109</c:v>
                </c:pt>
                <c:pt idx="1572">
                  <c:v>119.20000457763672</c:v>
                </c:pt>
                <c:pt idx="1573">
                  <c:v>119.29999542236328</c:v>
                </c:pt>
                <c:pt idx="1574">
                  <c:v>119.40000152587891</c:v>
                </c:pt>
                <c:pt idx="1575">
                  <c:v>119.50000762939453</c:v>
                </c:pt>
                <c:pt idx="1576">
                  <c:v>119.59999847412109</c:v>
                </c:pt>
                <c:pt idx="1577">
                  <c:v>119.70000457763672</c:v>
                </c:pt>
                <c:pt idx="1578">
                  <c:v>119.79999542236328</c:v>
                </c:pt>
                <c:pt idx="1579">
                  <c:v>119.90000152587891</c:v>
                </c:pt>
                <c:pt idx="1580">
                  <c:v>120.00000762939453</c:v>
                </c:pt>
                <c:pt idx="1581">
                  <c:v>120.09999847412109</c:v>
                </c:pt>
                <c:pt idx="1582">
                  <c:v>120.20000457763672</c:v>
                </c:pt>
                <c:pt idx="1583">
                  <c:v>120.29999542236328</c:v>
                </c:pt>
                <c:pt idx="1584">
                  <c:v>120.40000152587891</c:v>
                </c:pt>
                <c:pt idx="1585">
                  <c:v>120.50000762939453</c:v>
                </c:pt>
                <c:pt idx="1586">
                  <c:v>120.59999847412109</c:v>
                </c:pt>
                <c:pt idx="1587">
                  <c:v>120.70000457763672</c:v>
                </c:pt>
                <c:pt idx="1588">
                  <c:v>120.79999542236328</c:v>
                </c:pt>
                <c:pt idx="1589">
                  <c:v>120.90000152587891</c:v>
                </c:pt>
                <c:pt idx="1590">
                  <c:v>121.00000762939453</c:v>
                </c:pt>
                <c:pt idx="1591">
                  <c:v>121.09999847412109</c:v>
                </c:pt>
                <c:pt idx="1592">
                  <c:v>121.20000457763672</c:v>
                </c:pt>
                <c:pt idx="1593">
                  <c:v>121.29999542236328</c:v>
                </c:pt>
                <c:pt idx="1594">
                  <c:v>121.40000152587891</c:v>
                </c:pt>
                <c:pt idx="1595">
                  <c:v>121.50000762939453</c:v>
                </c:pt>
                <c:pt idx="1596">
                  <c:v>121.59999847412109</c:v>
                </c:pt>
                <c:pt idx="1597">
                  <c:v>121.70000457763672</c:v>
                </c:pt>
                <c:pt idx="1598">
                  <c:v>121.79999542236328</c:v>
                </c:pt>
                <c:pt idx="1599">
                  <c:v>121.90000152587891</c:v>
                </c:pt>
                <c:pt idx="1600">
                  <c:v>122.00000762939453</c:v>
                </c:pt>
                <c:pt idx="1601">
                  <c:v>122.09999847412109</c:v>
                </c:pt>
                <c:pt idx="1602">
                  <c:v>122.20000457763672</c:v>
                </c:pt>
                <c:pt idx="1603">
                  <c:v>122.29999542236328</c:v>
                </c:pt>
                <c:pt idx="1604">
                  <c:v>122.40000152587891</c:v>
                </c:pt>
                <c:pt idx="1605">
                  <c:v>122.50000762939453</c:v>
                </c:pt>
                <c:pt idx="1606">
                  <c:v>122.59999847412109</c:v>
                </c:pt>
                <c:pt idx="1607">
                  <c:v>122.70000457763672</c:v>
                </c:pt>
                <c:pt idx="1608">
                  <c:v>122.79999542236328</c:v>
                </c:pt>
                <c:pt idx="1609">
                  <c:v>122.90000152587891</c:v>
                </c:pt>
                <c:pt idx="1610">
                  <c:v>123.00000762939453</c:v>
                </c:pt>
                <c:pt idx="1611">
                  <c:v>123.09999847412109</c:v>
                </c:pt>
                <c:pt idx="1612">
                  <c:v>123.20000457763672</c:v>
                </c:pt>
                <c:pt idx="1613">
                  <c:v>123.29999542236328</c:v>
                </c:pt>
                <c:pt idx="1614">
                  <c:v>123.40000152587891</c:v>
                </c:pt>
                <c:pt idx="1615">
                  <c:v>123.50000762939453</c:v>
                </c:pt>
                <c:pt idx="1616">
                  <c:v>123.59999847412109</c:v>
                </c:pt>
                <c:pt idx="1617">
                  <c:v>123.70000457763672</c:v>
                </c:pt>
                <c:pt idx="1618">
                  <c:v>123.79999542236328</c:v>
                </c:pt>
                <c:pt idx="1619">
                  <c:v>123.90000152587891</c:v>
                </c:pt>
                <c:pt idx="1620">
                  <c:v>124.00000762939453</c:v>
                </c:pt>
                <c:pt idx="1621">
                  <c:v>124.09999847412109</c:v>
                </c:pt>
                <c:pt idx="1622">
                  <c:v>124.20000457763672</c:v>
                </c:pt>
                <c:pt idx="1623">
                  <c:v>124.29999542236328</c:v>
                </c:pt>
                <c:pt idx="1624">
                  <c:v>124.40000152587891</c:v>
                </c:pt>
                <c:pt idx="1625">
                  <c:v>124.50000762939453</c:v>
                </c:pt>
                <c:pt idx="1626">
                  <c:v>124.59999847412109</c:v>
                </c:pt>
                <c:pt idx="1627">
                  <c:v>124.70000457763672</c:v>
                </c:pt>
                <c:pt idx="1628">
                  <c:v>124.79999542236328</c:v>
                </c:pt>
                <c:pt idx="1629">
                  <c:v>124.90000152587891</c:v>
                </c:pt>
                <c:pt idx="1630">
                  <c:v>125.00000762939453</c:v>
                </c:pt>
                <c:pt idx="1631">
                  <c:v>125.09999847412109</c:v>
                </c:pt>
                <c:pt idx="1632">
                  <c:v>125.20000457763672</c:v>
                </c:pt>
                <c:pt idx="1633">
                  <c:v>125.29999542236328</c:v>
                </c:pt>
                <c:pt idx="1634">
                  <c:v>125.40000152587891</c:v>
                </c:pt>
                <c:pt idx="1635">
                  <c:v>125.50000762939453</c:v>
                </c:pt>
                <c:pt idx="1636">
                  <c:v>125.59999847412109</c:v>
                </c:pt>
                <c:pt idx="1637">
                  <c:v>125.70000457763672</c:v>
                </c:pt>
                <c:pt idx="1638">
                  <c:v>125.79999542236328</c:v>
                </c:pt>
                <c:pt idx="1639">
                  <c:v>125.90000152587891</c:v>
                </c:pt>
                <c:pt idx="1640">
                  <c:v>126.00000762939453</c:v>
                </c:pt>
                <c:pt idx="1641">
                  <c:v>126.09999847412109</c:v>
                </c:pt>
                <c:pt idx="1642">
                  <c:v>126.20000457763672</c:v>
                </c:pt>
                <c:pt idx="1643">
                  <c:v>126.29999542236328</c:v>
                </c:pt>
                <c:pt idx="1644">
                  <c:v>126.40000152587891</c:v>
                </c:pt>
                <c:pt idx="1645">
                  <c:v>126.50000762939453</c:v>
                </c:pt>
                <c:pt idx="1646">
                  <c:v>126.59999847412109</c:v>
                </c:pt>
                <c:pt idx="1647">
                  <c:v>126.70000457763672</c:v>
                </c:pt>
                <c:pt idx="1648">
                  <c:v>126.79999542236328</c:v>
                </c:pt>
                <c:pt idx="1649">
                  <c:v>126.90000152587891</c:v>
                </c:pt>
                <c:pt idx="1650">
                  <c:v>127.00000762939453</c:v>
                </c:pt>
                <c:pt idx="1651">
                  <c:v>127.09999847412109</c:v>
                </c:pt>
                <c:pt idx="1652">
                  <c:v>127.20000457763672</c:v>
                </c:pt>
                <c:pt idx="1653">
                  <c:v>127.29999542236328</c:v>
                </c:pt>
                <c:pt idx="1654">
                  <c:v>127.40000152587891</c:v>
                </c:pt>
                <c:pt idx="1655">
                  <c:v>127.50000762939453</c:v>
                </c:pt>
                <c:pt idx="1656">
                  <c:v>127.59999847412109</c:v>
                </c:pt>
                <c:pt idx="1657">
                  <c:v>127.70000457763672</c:v>
                </c:pt>
                <c:pt idx="1658">
                  <c:v>127.79999542236328</c:v>
                </c:pt>
                <c:pt idx="1659">
                  <c:v>127.90000152587891</c:v>
                </c:pt>
                <c:pt idx="1660">
                  <c:v>128</c:v>
                </c:pt>
                <c:pt idx="1661">
                  <c:v>128.10000610351563</c:v>
                </c:pt>
                <c:pt idx="1662">
                  <c:v>128.20001220703125</c:v>
                </c:pt>
                <c:pt idx="1663">
                  <c:v>128.29998779296875</c:v>
                </c:pt>
                <c:pt idx="1664">
                  <c:v>128.39999389648438</c:v>
                </c:pt>
                <c:pt idx="1665">
                  <c:v>128.5</c:v>
                </c:pt>
                <c:pt idx="1666">
                  <c:v>128.60000610351563</c:v>
                </c:pt>
                <c:pt idx="1667">
                  <c:v>128.70001220703125</c:v>
                </c:pt>
                <c:pt idx="1668">
                  <c:v>128.79998779296875</c:v>
                </c:pt>
                <c:pt idx="1669">
                  <c:v>128.89999389648438</c:v>
                </c:pt>
                <c:pt idx="1670">
                  <c:v>129</c:v>
                </c:pt>
                <c:pt idx="1671">
                  <c:v>129.10000610351563</c:v>
                </c:pt>
                <c:pt idx="1672">
                  <c:v>129.20001220703125</c:v>
                </c:pt>
                <c:pt idx="1673">
                  <c:v>129.29998779296875</c:v>
                </c:pt>
                <c:pt idx="1674">
                  <c:v>129.39999389648438</c:v>
                </c:pt>
                <c:pt idx="1675">
                  <c:v>129.5</c:v>
                </c:pt>
                <c:pt idx="1676">
                  <c:v>129.60000610351563</c:v>
                </c:pt>
                <c:pt idx="1677">
                  <c:v>129.70001220703125</c:v>
                </c:pt>
                <c:pt idx="1678">
                  <c:v>129.79998779296875</c:v>
                </c:pt>
                <c:pt idx="1679">
                  <c:v>129.89999389648438</c:v>
                </c:pt>
                <c:pt idx="1680">
                  <c:v>130</c:v>
                </c:pt>
                <c:pt idx="1681">
                  <c:v>130.10000610351563</c:v>
                </c:pt>
                <c:pt idx="1682">
                  <c:v>130.20001220703125</c:v>
                </c:pt>
                <c:pt idx="1683">
                  <c:v>130.29998779296875</c:v>
                </c:pt>
                <c:pt idx="1684">
                  <c:v>130.39999389648438</c:v>
                </c:pt>
                <c:pt idx="1685">
                  <c:v>130.5</c:v>
                </c:pt>
                <c:pt idx="1686">
                  <c:v>130.60000610351563</c:v>
                </c:pt>
                <c:pt idx="1687">
                  <c:v>130.70001220703125</c:v>
                </c:pt>
                <c:pt idx="1688">
                  <c:v>130.79998779296875</c:v>
                </c:pt>
                <c:pt idx="1689">
                  <c:v>130.89999389648438</c:v>
                </c:pt>
                <c:pt idx="1690">
                  <c:v>131</c:v>
                </c:pt>
                <c:pt idx="1691">
                  <c:v>131.10000610351563</c:v>
                </c:pt>
                <c:pt idx="1692">
                  <c:v>131.20001220703125</c:v>
                </c:pt>
                <c:pt idx="1693">
                  <c:v>131.29998779296875</c:v>
                </c:pt>
                <c:pt idx="1694">
                  <c:v>131.39999389648438</c:v>
                </c:pt>
                <c:pt idx="1695">
                  <c:v>131.5</c:v>
                </c:pt>
                <c:pt idx="1696">
                  <c:v>131.60000610351563</c:v>
                </c:pt>
                <c:pt idx="1697">
                  <c:v>131.70001220703125</c:v>
                </c:pt>
                <c:pt idx="1698">
                  <c:v>131.79998779296875</c:v>
                </c:pt>
                <c:pt idx="1699">
                  <c:v>131.89999389648438</c:v>
                </c:pt>
                <c:pt idx="1700">
                  <c:v>132</c:v>
                </c:pt>
                <c:pt idx="1701">
                  <c:v>132.10000610351563</c:v>
                </c:pt>
                <c:pt idx="1702">
                  <c:v>132.20001220703125</c:v>
                </c:pt>
                <c:pt idx="1703">
                  <c:v>132.29998779296875</c:v>
                </c:pt>
                <c:pt idx="1704">
                  <c:v>132.39999389648438</c:v>
                </c:pt>
                <c:pt idx="1705">
                  <c:v>132.5</c:v>
                </c:pt>
                <c:pt idx="1706">
                  <c:v>132.60000610351563</c:v>
                </c:pt>
                <c:pt idx="1707">
                  <c:v>132.70001220703125</c:v>
                </c:pt>
                <c:pt idx="1708">
                  <c:v>132.79998779296875</c:v>
                </c:pt>
                <c:pt idx="1709">
                  <c:v>132.89999389648438</c:v>
                </c:pt>
                <c:pt idx="1710">
                  <c:v>133</c:v>
                </c:pt>
                <c:pt idx="1711">
                  <c:v>133.10000610351563</c:v>
                </c:pt>
                <c:pt idx="1712">
                  <c:v>133.20001220703125</c:v>
                </c:pt>
                <c:pt idx="1713">
                  <c:v>133.29998779296875</c:v>
                </c:pt>
                <c:pt idx="1714">
                  <c:v>133.39999389648438</c:v>
                </c:pt>
                <c:pt idx="1715">
                  <c:v>133.5</c:v>
                </c:pt>
                <c:pt idx="1716">
                  <c:v>133.60000610351563</c:v>
                </c:pt>
                <c:pt idx="1717">
                  <c:v>133.70001220703125</c:v>
                </c:pt>
                <c:pt idx="1718">
                  <c:v>133.79998779296875</c:v>
                </c:pt>
                <c:pt idx="1719">
                  <c:v>133.89999389648438</c:v>
                </c:pt>
                <c:pt idx="1720">
                  <c:v>134</c:v>
                </c:pt>
                <c:pt idx="1721">
                  <c:v>134.10000610351563</c:v>
                </c:pt>
                <c:pt idx="1722">
                  <c:v>134.20001220703125</c:v>
                </c:pt>
                <c:pt idx="1723">
                  <c:v>134.29998779296875</c:v>
                </c:pt>
                <c:pt idx="1724">
                  <c:v>134.39999389648438</c:v>
                </c:pt>
                <c:pt idx="1725">
                  <c:v>134.5</c:v>
                </c:pt>
                <c:pt idx="1726">
                  <c:v>134.60000610351563</c:v>
                </c:pt>
                <c:pt idx="1727">
                  <c:v>134.70001220703125</c:v>
                </c:pt>
                <c:pt idx="1728">
                  <c:v>134.79998779296875</c:v>
                </c:pt>
                <c:pt idx="1729">
                  <c:v>134.89999389648438</c:v>
                </c:pt>
                <c:pt idx="1730">
                  <c:v>135</c:v>
                </c:pt>
                <c:pt idx="1731">
                  <c:v>135.10000610351563</c:v>
                </c:pt>
                <c:pt idx="1732">
                  <c:v>135.20001220703125</c:v>
                </c:pt>
                <c:pt idx="1733">
                  <c:v>135.29998779296875</c:v>
                </c:pt>
                <c:pt idx="1734">
                  <c:v>135.39999389648438</c:v>
                </c:pt>
                <c:pt idx="1735">
                  <c:v>135.5</c:v>
                </c:pt>
                <c:pt idx="1736">
                  <c:v>135.60000610351563</c:v>
                </c:pt>
                <c:pt idx="1737">
                  <c:v>135.70001220703125</c:v>
                </c:pt>
                <c:pt idx="1738">
                  <c:v>135.79998779296875</c:v>
                </c:pt>
                <c:pt idx="1739">
                  <c:v>135.89999389648438</c:v>
                </c:pt>
                <c:pt idx="1740">
                  <c:v>136</c:v>
                </c:pt>
                <c:pt idx="1741">
                  <c:v>136.10000610351563</c:v>
                </c:pt>
                <c:pt idx="1742">
                  <c:v>136.20001220703125</c:v>
                </c:pt>
                <c:pt idx="1743">
                  <c:v>136.29998779296875</c:v>
                </c:pt>
                <c:pt idx="1744">
                  <c:v>136.39999389648438</c:v>
                </c:pt>
                <c:pt idx="1745">
                  <c:v>136.5</c:v>
                </c:pt>
                <c:pt idx="1746">
                  <c:v>136.60000610351563</c:v>
                </c:pt>
                <c:pt idx="1747">
                  <c:v>136.70001220703125</c:v>
                </c:pt>
                <c:pt idx="1748">
                  <c:v>136.79998779296875</c:v>
                </c:pt>
                <c:pt idx="1749">
                  <c:v>136.89999389648438</c:v>
                </c:pt>
                <c:pt idx="1750">
                  <c:v>137</c:v>
                </c:pt>
                <c:pt idx="1751">
                  <c:v>137.10000610351563</c:v>
                </c:pt>
                <c:pt idx="1752">
                  <c:v>137.20001220703125</c:v>
                </c:pt>
                <c:pt idx="1753">
                  <c:v>137.29998779296875</c:v>
                </c:pt>
                <c:pt idx="1754">
                  <c:v>137.39999389648438</c:v>
                </c:pt>
                <c:pt idx="1755">
                  <c:v>137.5</c:v>
                </c:pt>
                <c:pt idx="1756">
                  <c:v>137.60000610351563</c:v>
                </c:pt>
                <c:pt idx="1757">
                  <c:v>137.70001220703125</c:v>
                </c:pt>
                <c:pt idx="1758">
                  <c:v>137.79998779296875</c:v>
                </c:pt>
                <c:pt idx="1759">
                  <c:v>137.89999389648438</c:v>
                </c:pt>
                <c:pt idx="1760">
                  <c:v>138</c:v>
                </c:pt>
                <c:pt idx="1761">
                  <c:v>138.10000610351563</c:v>
                </c:pt>
                <c:pt idx="1762">
                  <c:v>138.20001220703125</c:v>
                </c:pt>
                <c:pt idx="1763">
                  <c:v>138.29998779296875</c:v>
                </c:pt>
                <c:pt idx="1764">
                  <c:v>138.39999389648438</c:v>
                </c:pt>
                <c:pt idx="1765">
                  <c:v>138.5</c:v>
                </c:pt>
                <c:pt idx="1766">
                  <c:v>138.60000610351563</c:v>
                </c:pt>
                <c:pt idx="1767">
                  <c:v>138.70001220703125</c:v>
                </c:pt>
                <c:pt idx="1768">
                  <c:v>138.79998779296875</c:v>
                </c:pt>
                <c:pt idx="1769">
                  <c:v>138.89999389648438</c:v>
                </c:pt>
                <c:pt idx="1770">
                  <c:v>139</c:v>
                </c:pt>
                <c:pt idx="1771">
                  <c:v>139.10000610351563</c:v>
                </c:pt>
                <c:pt idx="1772">
                  <c:v>139.20001220703125</c:v>
                </c:pt>
                <c:pt idx="1773">
                  <c:v>139.29998779296875</c:v>
                </c:pt>
                <c:pt idx="1774">
                  <c:v>139.39999389648438</c:v>
                </c:pt>
                <c:pt idx="1775">
                  <c:v>139.5</c:v>
                </c:pt>
                <c:pt idx="1776">
                  <c:v>139.60000610351563</c:v>
                </c:pt>
                <c:pt idx="1777">
                  <c:v>139.70001220703125</c:v>
                </c:pt>
                <c:pt idx="1778">
                  <c:v>139.79998779296875</c:v>
                </c:pt>
                <c:pt idx="1779">
                  <c:v>139.89999389648438</c:v>
                </c:pt>
                <c:pt idx="1780">
                  <c:v>140</c:v>
                </c:pt>
                <c:pt idx="1781">
                  <c:v>140.10000610351563</c:v>
                </c:pt>
                <c:pt idx="1782">
                  <c:v>140.20001220703125</c:v>
                </c:pt>
                <c:pt idx="1783">
                  <c:v>140.29998779296875</c:v>
                </c:pt>
                <c:pt idx="1784">
                  <c:v>140.39999389648438</c:v>
                </c:pt>
                <c:pt idx="1785">
                  <c:v>140.5</c:v>
                </c:pt>
                <c:pt idx="1786">
                  <c:v>140.60000610351563</c:v>
                </c:pt>
                <c:pt idx="1787">
                  <c:v>140.70001220703125</c:v>
                </c:pt>
                <c:pt idx="1788">
                  <c:v>140.79998779296875</c:v>
                </c:pt>
                <c:pt idx="1789">
                  <c:v>140.89999389648438</c:v>
                </c:pt>
                <c:pt idx="1790">
                  <c:v>141</c:v>
                </c:pt>
                <c:pt idx="1791">
                  <c:v>141.10000610351563</c:v>
                </c:pt>
                <c:pt idx="1792">
                  <c:v>141.20001220703125</c:v>
                </c:pt>
                <c:pt idx="1793">
                  <c:v>141.29998779296875</c:v>
                </c:pt>
                <c:pt idx="1794">
                  <c:v>141.39999389648438</c:v>
                </c:pt>
                <c:pt idx="1795">
                  <c:v>141.5</c:v>
                </c:pt>
                <c:pt idx="1796">
                  <c:v>141.60000610351563</c:v>
                </c:pt>
                <c:pt idx="1797">
                  <c:v>141.70001220703125</c:v>
                </c:pt>
                <c:pt idx="1798">
                  <c:v>141.79998779296875</c:v>
                </c:pt>
                <c:pt idx="1799">
                  <c:v>141.89999389648438</c:v>
                </c:pt>
                <c:pt idx="1800">
                  <c:v>142</c:v>
                </c:pt>
                <c:pt idx="1801">
                  <c:v>142.10000610351563</c:v>
                </c:pt>
                <c:pt idx="1802">
                  <c:v>142.20001220703125</c:v>
                </c:pt>
                <c:pt idx="1803">
                  <c:v>142.29998779296875</c:v>
                </c:pt>
                <c:pt idx="1804">
                  <c:v>142.39999389648438</c:v>
                </c:pt>
                <c:pt idx="1805">
                  <c:v>142.5</c:v>
                </c:pt>
                <c:pt idx="1806">
                  <c:v>142.60000610351563</c:v>
                </c:pt>
                <c:pt idx="1807">
                  <c:v>142.70001220703125</c:v>
                </c:pt>
                <c:pt idx="1808">
                  <c:v>142.79998779296875</c:v>
                </c:pt>
                <c:pt idx="1809">
                  <c:v>142.89999389648438</c:v>
                </c:pt>
                <c:pt idx="1810">
                  <c:v>143</c:v>
                </c:pt>
                <c:pt idx="1811">
                  <c:v>143.10000610351563</c:v>
                </c:pt>
                <c:pt idx="1812">
                  <c:v>143.20001220703125</c:v>
                </c:pt>
                <c:pt idx="1813">
                  <c:v>143.29998779296875</c:v>
                </c:pt>
                <c:pt idx="1814">
                  <c:v>143.39999389648438</c:v>
                </c:pt>
                <c:pt idx="1815">
                  <c:v>143.5</c:v>
                </c:pt>
                <c:pt idx="1816">
                  <c:v>143.60000610351563</c:v>
                </c:pt>
                <c:pt idx="1817">
                  <c:v>143.70001220703125</c:v>
                </c:pt>
                <c:pt idx="1818">
                  <c:v>143.79998779296875</c:v>
                </c:pt>
                <c:pt idx="1819">
                  <c:v>143.89999389648438</c:v>
                </c:pt>
                <c:pt idx="1820">
                  <c:v>144</c:v>
                </c:pt>
                <c:pt idx="1821">
                  <c:v>144.10000610351563</c:v>
                </c:pt>
                <c:pt idx="1822">
                  <c:v>144.20001220703125</c:v>
                </c:pt>
                <c:pt idx="1823">
                  <c:v>144.29998779296875</c:v>
                </c:pt>
                <c:pt idx="1824">
                  <c:v>144.39999389648438</c:v>
                </c:pt>
                <c:pt idx="1825">
                  <c:v>144.5</c:v>
                </c:pt>
                <c:pt idx="1826">
                  <c:v>144.60000610351563</c:v>
                </c:pt>
                <c:pt idx="1827">
                  <c:v>144.70001220703125</c:v>
                </c:pt>
                <c:pt idx="1828">
                  <c:v>144.79998779296875</c:v>
                </c:pt>
                <c:pt idx="1829">
                  <c:v>144.89999389648438</c:v>
                </c:pt>
                <c:pt idx="1830">
                  <c:v>145</c:v>
                </c:pt>
                <c:pt idx="1831">
                  <c:v>145.10000610351563</c:v>
                </c:pt>
                <c:pt idx="1832">
                  <c:v>145.20001220703125</c:v>
                </c:pt>
                <c:pt idx="1833">
                  <c:v>145.29998779296875</c:v>
                </c:pt>
                <c:pt idx="1834">
                  <c:v>145.39999389648438</c:v>
                </c:pt>
                <c:pt idx="1835">
                  <c:v>145.5</c:v>
                </c:pt>
                <c:pt idx="1836">
                  <c:v>145.60000610351563</c:v>
                </c:pt>
                <c:pt idx="1837">
                  <c:v>145.70001220703125</c:v>
                </c:pt>
                <c:pt idx="1838">
                  <c:v>145.79998779296875</c:v>
                </c:pt>
                <c:pt idx="1839">
                  <c:v>145.89999389648438</c:v>
                </c:pt>
                <c:pt idx="1840">
                  <c:v>146</c:v>
                </c:pt>
                <c:pt idx="1841">
                  <c:v>146.10000610351563</c:v>
                </c:pt>
                <c:pt idx="1842">
                  <c:v>146.20001220703125</c:v>
                </c:pt>
                <c:pt idx="1843">
                  <c:v>146.29998779296875</c:v>
                </c:pt>
                <c:pt idx="1844">
                  <c:v>146.39999389648438</c:v>
                </c:pt>
                <c:pt idx="1845">
                  <c:v>146.5</c:v>
                </c:pt>
                <c:pt idx="1846">
                  <c:v>146.60000610351563</c:v>
                </c:pt>
                <c:pt idx="1847">
                  <c:v>146.70001220703125</c:v>
                </c:pt>
                <c:pt idx="1848">
                  <c:v>146.79998779296875</c:v>
                </c:pt>
                <c:pt idx="1849">
                  <c:v>146.89999389648438</c:v>
                </c:pt>
                <c:pt idx="1850">
                  <c:v>147</c:v>
                </c:pt>
                <c:pt idx="1851">
                  <c:v>147.10000610351563</c:v>
                </c:pt>
                <c:pt idx="1852">
                  <c:v>147.20001220703125</c:v>
                </c:pt>
                <c:pt idx="1853">
                  <c:v>147.29998779296875</c:v>
                </c:pt>
                <c:pt idx="1854">
                  <c:v>147.39999389648438</c:v>
                </c:pt>
                <c:pt idx="1855">
                  <c:v>147.5</c:v>
                </c:pt>
                <c:pt idx="1856">
                  <c:v>147.60000610351563</c:v>
                </c:pt>
                <c:pt idx="1857">
                  <c:v>147.70001220703125</c:v>
                </c:pt>
                <c:pt idx="1858">
                  <c:v>147.79998779296875</c:v>
                </c:pt>
                <c:pt idx="1859">
                  <c:v>147.89999389648438</c:v>
                </c:pt>
                <c:pt idx="1860">
                  <c:v>148</c:v>
                </c:pt>
                <c:pt idx="1861">
                  <c:v>148.10000610351563</c:v>
                </c:pt>
                <c:pt idx="1862">
                  <c:v>148.20001220703125</c:v>
                </c:pt>
                <c:pt idx="1863">
                  <c:v>148.29998779296875</c:v>
                </c:pt>
                <c:pt idx="1864">
                  <c:v>148.39999389648438</c:v>
                </c:pt>
                <c:pt idx="1865">
                  <c:v>148.5</c:v>
                </c:pt>
                <c:pt idx="1866">
                  <c:v>148.60000610351563</c:v>
                </c:pt>
                <c:pt idx="1867">
                  <c:v>148.70001220703125</c:v>
                </c:pt>
                <c:pt idx="1868">
                  <c:v>148.79998779296875</c:v>
                </c:pt>
                <c:pt idx="1869">
                  <c:v>148.89999389648438</c:v>
                </c:pt>
                <c:pt idx="1870">
                  <c:v>149</c:v>
                </c:pt>
                <c:pt idx="1871">
                  <c:v>149.10000610351563</c:v>
                </c:pt>
                <c:pt idx="1872">
                  <c:v>149.20001220703125</c:v>
                </c:pt>
                <c:pt idx="1873">
                  <c:v>149.29998779296875</c:v>
                </c:pt>
                <c:pt idx="1874">
                  <c:v>149.39999389648438</c:v>
                </c:pt>
                <c:pt idx="1875">
                  <c:v>149.5</c:v>
                </c:pt>
                <c:pt idx="1876">
                  <c:v>149.60000610351563</c:v>
                </c:pt>
                <c:pt idx="1877">
                  <c:v>149.70001220703125</c:v>
                </c:pt>
                <c:pt idx="1878">
                  <c:v>149.79998779296875</c:v>
                </c:pt>
                <c:pt idx="1879">
                  <c:v>149.89999389648438</c:v>
                </c:pt>
                <c:pt idx="1880">
                  <c:v>150</c:v>
                </c:pt>
                <c:pt idx="1881">
                  <c:v>150.10000610351563</c:v>
                </c:pt>
                <c:pt idx="1882">
                  <c:v>150.20001220703125</c:v>
                </c:pt>
                <c:pt idx="1883">
                  <c:v>150.29998779296875</c:v>
                </c:pt>
                <c:pt idx="1884">
                  <c:v>150.39999389648438</c:v>
                </c:pt>
                <c:pt idx="1885">
                  <c:v>150.5</c:v>
                </c:pt>
                <c:pt idx="1886">
                  <c:v>150.60000610351563</c:v>
                </c:pt>
                <c:pt idx="1887">
                  <c:v>150.70001220703125</c:v>
                </c:pt>
                <c:pt idx="1888">
                  <c:v>150.79998779296875</c:v>
                </c:pt>
                <c:pt idx="1889">
                  <c:v>150.89999389648438</c:v>
                </c:pt>
                <c:pt idx="1890">
                  <c:v>151</c:v>
                </c:pt>
                <c:pt idx="1891">
                  <c:v>151.10000610351563</c:v>
                </c:pt>
                <c:pt idx="1892">
                  <c:v>151.20001220703125</c:v>
                </c:pt>
                <c:pt idx="1893">
                  <c:v>151.29998779296875</c:v>
                </c:pt>
                <c:pt idx="1894">
                  <c:v>151.39999389648438</c:v>
                </c:pt>
                <c:pt idx="1895">
                  <c:v>151.5</c:v>
                </c:pt>
                <c:pt idx="1896">
                  <c:v>151.60000610351563</c:v>
                </c:pt>
                <c:pt idx="1897">
                  <c:v>151.70001220703125</c:v>
                </c:pt>
                <c:pt idx="1898">
                  <c:v>151.79998779296875</c:v>
                </c:pt>
                <c:pt idx="1899">
                  <c:v>151.89999389648438</c:v>
                </c:pt>
                <c:pt idx="1900">
                  <c:v>152</c:v>
                </c:pt>
                <c:pt idx="1901">
                  <c:v>152.10000610351563</c:v>
                </c:pt>
                <c:pt idx="1902">
                  <c:v>152.20001220703125</c:v>
                </c:pt>
                <c:pt idx="1903">
                  <c:v>152.29998779296875</c:v>
                </c:pt>
                <c:pt idx="1904">
                  <c:v>152.39999389648438</c:v>
                </c:pt>
                <c:pt idx="1905">
                  <c:v>152.5</c:v>
                </c:pt>
                <c:pt idx="1906">
                  <c:v>152.60000610351563</c:v>
                </c:pt>
                <c:pt idx="1907">
                  <c:v>152.70001220703125</c:v>
                </c:pt>
                <c:pt idx="1908">
                  <c:v>152.79998779296875</c:v>
                </c:pt>
                <c:pt idx="1909">
                  <c:v>152.89999389648438</c:v>
                </c:pt>
                <c:pt idx="1910">
                  <c:v>153</c:v>
                </c:pt>
                <c:pt idx="1911">
                  <c:v>153.10000610351563</c:v>
                </c:pt>
                <c:pt idx="1912">
                  <c:v>153.20001220703125</c:v>
                </c:pt>
                <c:pt idx="1913">
                  <c:v>153.29998779296875</c:v>
                </c:pt>
                <c:pt idx="1914">
                  <c:v>153.39999389648438</c:v>
                </c:pt>
                <c:pt idx="1915">
                  <c:v>153.5</c:v>
                </c:pt>
                <c:pt idx="1916">
                  <c:v>153.60000610351563</c:v>
                </c:pt>
                <c:pt idx="1917">
                  <c:v>153.70001220703125</c:v>
                </c:pt>
                <c:pt idx="1918">
                  <c:v>153.79998779296875</c:v>
                </c:pt>
                <c:pt idx="1919">
                  <c:v>153.89999389648438</c:v>
                </c:pt>
                <c:pt idx="1920">
                  <c:v>154</c:v>
                </c:pt>
                <c:pt idx="1921">
                  <c:v>154.10000610351563</c:v>
                </c:pt>
                <c:pt idx="1922">
                  <c:v>154.20001220703125</c:v>
                </c:pt>
                <c:pt idx="1923">
                  <c:v>154.29998779296875</c:v>
                </c:pt>
                <c:pt idx="1924">
                  <c:v>154.39999389648438</c:v>
                </c:pt>
                <c:pt idx="1925">
                  <c:v>154.5</c:v>
                </c:pt>
                <c:pt idx="1926">
                  <c:v>154.60000610351563</c:v>
                </c:pt>
                <c:pt idx="1927">
                  <c:v>154.70001220703125</c:v>
                </c:pt>
                <c:pt idx="1928">
                  <c:v>154.79998779296875</c:v>
                </c:pt>
                <c:pt idx="1929">
                  <c:v>154.89999389648438</c:v>
                </c:pt>
                <c:pt idx="1930">
                  <c:v>155</c:v>
                </c:pt>
                <c:pt idx="1931">
                  <c:v>155.10000610351563</c:v>
                </c:pt>
                <c:pt idx="1932">
                  <c:v>155.20001220703125</c:v>
                </c:pt>
                <c:pt idx="1933">
                  <c:v>155.29998779296875</c:v>
                </c:pt>
                <c:pt idx="1934">
                  <c:v>155.39999389648438</c:v>
                </c:pt>
                <c:pt idx="1935">
                  <c:v>155.5</c:v>
                </c:pt>
                <c:pt idx="1936">
                  <c:v>155.60000610351563</c:v>
                </c:pt>
                <c:pt idx="1937">
                  <c:v>155.70001220703125</c:v>
                </c:pt>
                <c:pt idx="1938">
                  <c:v>155.79998779296875</c:v>
                </c:pt>
                <c:pt idx="1939">
                  <c:v>155.89999389648438</c:v>
                </c:pt>
                <c:pt idx="1940">
                  <c:v>156</c:v>
                </c:pt>
                <c:pt idx="1941">
                  <c:v>156.10000610351563</c:v>
                </c:pt>
                <c:pt idx="1942">
                  <c:v>156.20001220703125</c:v>
                </c:pt>
                <c:pt idx="1943">
                  <c:v>156.29998779296875</c:v>
                </c:pt>
                <c:pt idx="1944">
                  <c:v>156.39999389648438</c:v>
                </c:pt>
                <c:pt idx="1945">
                  <c:v>156.5</c:v>
                </c:pt>
                <c:pt idx="1946">
                  <c:v>156.60000610351563</c:v>
                </c:pt>
                <c:pt idx="1947">
                  <c:v>156.70001220703125</c:v>
                </c:pt>
                <c:pt idx="1948">
                  <c:v>156.79998779296875</c:v>
                </c:pt>
                <c:pt idx="1949">
                  <c:v>156.89999389648438</c:v>
                </c:pt>
                <c:pt idx="1950">
                  <c:v>157</c:v>
                </c:pt>
                <c:pt idx="1951">
                  <c:v>157.10000610351563</c:v>
                </c:pt>
                <c:pt idx="1952">
                  <c:v>157.20001220703125</c:v>
                </c:pt>
                <c:pt idx="1953">
                  <c:v>157.29998779296875</c:v>
                </c:pt>
                <c:pt idx="1954">
                  <c:v>157.39999389648438</c:v>
                </c:pt>
                <c:pt idx="1955">
                  <c:v>157.5</c:v>
                </c:pt>
                <c:pt idx="1956">
                  <c:v>157.60000610351563</c:v>
                </c:pt>
                <c:pt idx="1957">
                  <c:v>157.70001220703125</c:v>
                </c:pt>
                <c:pt idx="1958">
                  <c:v>157.79998779296875</c:v>
                </c:pt>
                <c:pt idx="1959">
                  <c:v>157.89999389648438</c:v>
                </c:pt>
                <c:pt idx="1960">
                  <c:v>158</c:v>
                </c:pt>
                <c:pt idx="1961">
                  <c:v>158.10000610351563</c:v>
                </c:pt>
                <c:pt idx="1962">
                  <c:v>158.20001220703125</c:v>
                </c:pt>
                <c:pt idx="1963">
                  <c:v>158.29998779296875</c:v>
                </c:pt>
                <c:pt idx="1964">
                  <c:v>158.39999389648438</c:v>
                </c:pt>
                <c:pt idx="1965">
                  <c:v>158.5</c:v>
                </c:pt>
                <c:pt idx="1966">
                  <c:v>158.60000610351563</c:v>
                </c:pt>
                <c:pt idx="1967">
                  <c:v>158.70001220703125</c:v>
                </c:pt>
                <c:pt idx="1968">
                  <c:v>158.79998779296875</c:v>
                </c:pt>
                <c:pt idx="1969">
                  <c:v>158.89999389648438</c:v>
                </c:pt>
                <c:pt idx="1970">
                  <c:v>159</c:v>
                </c:pt>
                <c:pt idx="1971">
                  <c:v>159.10000610351563</c:v>
                </c:pt>
                <c:pt idx="1972">
                  <c:v>159.20001220703125</c:v>
                </c:pt>
                <c:pt idx="1973">
                  <c:v>159.29998779296875</c:v>
                </c:pt>
                <c:pt idx="1974">
                  <c:v>159.39999389648438</c:v>
                </c:pt>
                <c:pt idx="1975">
                  <c:v>159.5</c:v>
                </c:pt>
                <c:pt idx="1976">
                  <c:v>159.60000610351563</c:v>
                </c:pt>
                <c:pt idx="1977">
                  <c:v>159.70001220703125</c:v>
                </c:pt>
                <c:pt idx="1978">
                  <c:v>159.79998779296875</c:v>
                </c:pt>
                <c:pt idx="1979">
                  <c:v>159.89999389648438</c:v>
                </c:pt>
                <c:pt idx="1980">
                  <c:v>160</c:v>
                </c:pt>
                <c:pt idx="1981">
                  <c:v>160.10000610351563</c:v>
                </c:pt>
                <c:pt idx="1982">
                  <c:v>160.20001220703125</c:v>
                </c:pt>
                <c:pt idx="1983">
                  <c:v>160.29998779296875</c:v>
                </c:pt>
                <c:pt idx="1984">
                  <c:v>160.39999389648438</c:v>
                </c:pt>
                <c:pt idx="1985">
                  <c:v>160.5</c:v>
                </c:pt>
                <c:pt idx="1986">
                  <c:v>160.60000610351563</c:v>
                </c:pt>
                <c:pt idx="1987">
                  <c:v>160.70001220703125</c:v>
                </c:pt>
                <c:pt idx="1988">
                  <c:v>160.79998779296875</c:v>
                </c:pt>
                <c:pt idx="1989">
                  <c:v>160.89999389648438</c:v>
                </c:pt>
                <c:pt idx="1990">
                  <c:v>161</c:v>
                </c:pt>
                <c:pt idx="1991">
                  <c:v>161.10000610351563</c:v>
                </c:pt>
                <c:pt idx="1992">
                  <c:v>161.20001220703125</c:v>
                </c:pt>
                <c:pt idx="1993">
                  <c:v>161.29998779296875</c:v>
                </c:pt>
                <c:pt idx="1994">
                  <c:v>161.39999389648438</c:v>
                </c:pt>
                <c:pt idx="1995">
                  <c:v>161.5</c:v>
                </c:pt>
                <c:pt idx="1996">
                  <c:v>161.60000610351563</c:v>
                </c:pt>
                <c:pt idx="1997">
                  <c:v>161.70001220703125</c:v>
                </c:pt>
                <c:pt idx="1998">
                  <c:v>161.79998779296875</c:v>
                </c:pt>
                <c:pt idx="1999">
                  <c:v>161.89999389648438</c:v>
                </c:pt>
                <c:pt idx="2000">
                  <c:v>162</c:v>
                </c:pt>
                <c:pt idx="2001">
                  <c:v>162.10000610351563</c:v>
                </c:pt>
                <c:pt idx="2002">
                  <c:v>162.20001220703125</c:v>
                </c:pt>
                <c:pt idx="2003">
                  <c:v>162.29998779296875</c:v>
                </c:pt>
                <c:pt idx="2004">
                  <c:v>162.39999389648438</c:v>
                </c:pt>
                <c:pt idx="2005">
                  <c:v>162.5</c:v>
                </c:pt>
                <c:pt idx="2006">
                  <c:v>162.60000610351563</c:v>
                </c:pt>
                <c:pt idx="2007">
                  <c:v>162.70001220703125</c:v>
                </c:pt>
                <c:pt idx="2008">
                  <c:v>162.79998779296875</c:v>
                </c:pt>
                <c:pt idx="2009">
                  <c:v>162.89999389648438</c:v>
                </c:pt>
                <c:pt idx="2010">
                  <c:v>163</c:v>
                </c:pt>
                <c:pt idx="2011">
                  <c:v>163.10000610351563</c:v>
                </c:pt>
                <c:pt idx="2012">
                  <c:v>163.20001220703125</c:v>
                </c:pt>
                <c:pt idx="2013">
                  <c:v>163.29998779296875</c:v>
                </c:pt>
                <c:pt idx="2014">
                  <c:v>163.39999389648438</c:v>
                </c:pt>
                <c:pt idx="2015">
                  <c:v>163.5</c:v>
                </c:pt>
                <c:pt idx="2016">
                  <c:v>163.60000610351563</c:v>
                </c:pt>
                <c:pt idx="2017">
                  <c:v>163.70001220703125</c:v>
                </c:pt>
                <c:pt idx="2018">
                  <c:v>163.79998779296875</c:v>
                </c:pt>
                <c:pt idx="2019">
                  <c:v>163.89999389648438</c:v>
                </c:pt>
                <c:pt idx="2020">
                  <c:v>164</c:v>
                </c:pt>
                <c:pt idx="2021">
                  <c:v>164.10000610351563</c:v>
                </c:pt>
                <c:pt idx="2022">
                  <c:v>164.20001220703125</c:v>
                </c:pt>
                <c:pt idx="2023">
                  <c:v>164.29998779296875</c:v>
                </c:pt>
                <c:pt idx="2024">
                  <c:v>164.39999389648438</c:v>
                </c:pt>
                <c:pt idx="2025">
                  <c:v>164.5</c:v>
                </c:pt>
                <c:pt idx="2026">
                  <c:v>164.60000610351563</c:v>
                </c:pt>
                <c:pt idx="2027">
                  <c:v>164.70001220703125</c:v>
                </c:pt>
                <c:pt idx="2028">
                  <c:v>164.79998779296875</c:v>
                </c:pt>
                <c:pt idx="2029">
                  <c:v>164.89999389648438</c:v>
                </c:pt>
                <c:pt idx="2030">
                  <c:v>165</c:v>
                </c:pt>
                <c:pt idx="2031">
                  <c:v>165.10000610351563</c:v>
                </c:pt>
                <c:pt idx="2032">
                  <c:v>165.20001220703125</c:v>
                </c:pt>
                <c:pt idx="2033">
                  <c:v>165.29998779296875</c:v>
                </c:pt>
                <c:pt idx="2034">
                  <c:v>165.39999389648438</c:v>
                </c:pt>
                <c:pt idx="2035">
                  <c:v>165.5</c:v>
                </c:pt>
                <c:pt idx="2036">
                  <c:v>165.60000610351563</c:v>
                </c:pt>
                <c:pt idx="2037">
                  <c:v>165.70001220703125</c:v>
                </c:pt>
                <c:pt idx="2038">
                  <c:v>165.79998779296875</c:v>
                </c:pt>
                <c:pt idx="2039">
                  <c:v>165.89999389648438</c:v>
                </c:pt>
                <c:pt idx="2040">
                  <c:v>166</c:v>
                </c:pt>
                <c:pt idx="2041">
                  <c:v>166.10000610351563</c:v>
                </c:pt>
                <c:pt idx="2042">
                  <c:v>166.20001220703125</c:v>
                </c:pt>
                <c:pt idx="2043">
                  <c:v>166.29998779296875</c:v>
                </c:pt>
                <c:pt idx="2044">
                  <c:v>166.39999389648438</c:v>
                </c:pt>
                <c:pt idx="2045">
                  <c:v>166.5</c:v>
                </c:pt>
                <c:pt idx="2046">
                  <c:v>166.60000610351563</c:v>
                </c:pt>
                <c:pt idx="2047">
                  <c:v>166.70001220703125</c:v>
                </c:pt>
                <c:pt idx="2048">
                  <c:v>166.79998779296875</c:v>
                </c:pt>
                <c:pt idx="2049">
                  <c:v>166.89999389648438</c:v>
                </c:pt>
                <c:pt idx="2050">
                  <c:v>167</c:v>
                </c:pt>
                <c:pt idx="2051">
                  <c:v>167.10000610351563</c:v>
                </c:pt>
                <c:pt idx="2052">
                  <c:v>167.20001220703125</c:v>
                </c:pt>
                <c:pt idx="2053">
                  <c:v>167.29998779296875</c:v>
                </c:pt>
                <c:pt idx="2054">
                  <c:v>167.39999389648438</c:v>
                </c:pt>
                <c:pt idx="2055">
                  <c:v>167.5</c:v>
                </c:pt>
                <c:pt idx="2056">
                  <c:v>167.60000610351563</c:v>
                </c:pt>
                <c:pt idx="2057">
                  <c:v>167.70001220703125</c:v>
                </c:pt>
                <c:pt idx="2058">
                  <c:v>167.79998779296875</c:v>
                </c:pt>
                <c:pt idx="2059">
                  <c:v>167.89999389648438</c:v>
                </c:pt>
                <c:pt idx="2060">
                  <c:v>168</c:v>
                </c:pt>
                <c:pt idx="2061">
                  <c:v>168.10000610351563</c:v>
                </c:pt>
                <c:pt idx="2062">
                  <c:v>168.20001220703125</c:v>
                </c:pt>
                <c:pt idx="2063">
                  <c:v>168.29998779296875</c:v>
                </c:pt>
                <c:pt idx="2064">
                  <c:v>168.39999389648438</c:v>
                </c:pt>
                <c:pt idx="2065">
                  <c:v>168.5</c:v>
                </c:pt>
                <c:pt idx="2066">
                  <c:v>168.60000610351563</c:v>
                </c:pt>
                <c:pt idx="2067">
                  <c:v>168.70001220703125</c:v>
                </c:pt>
                <c:pt idx="2068">
                  <c:v>168.79998779296875</c:v>
                </c:pt>
                <c:pt idx="2069">
                  <c:v>168.89999389648438</c:v>
                </c:pt>
                <c:pt idx="2070">
                  <c:v>169</c:v>
                </c:pt>
                <c:pt idx="2071">
                  <c:v>169.10000610351563</c:v>
                </c:pt>
                <c:pt idx="2072">
                  <c:v>169.20001220703125</c:v>
                </c:pt>
                <c:pt idx="2073">
                  <c:v>169.29998779296875</c:v>
                </c:pt>
                <c:pt idx="2074">
                  <c:v>169.39999389648438</c:v>
                </c:pt>
                <c:pt idx="2075">
                  <c:v>169.5</c:v>
                </c:pt>
                <c:pt idx="2076">
                  <c:v>169.60000610351563</c:v>
                </c:pt>
                <c:pt idx="2077">
                  <c:v>169.70001220703125</c:v>
                </c:pt>
                <c:pt idx="2078">
                  <c:v>169.79998779296875</c:v>
                </c:pt>
                <c:pt idx="2079">
                  <c:v>169.89999389648438</c:v>
                </c:pt>
                <c:pt idx="2080">
                  <c:v>170</c:v>
                </c:pt>
                <c:pt idx="2081">
                  <c:v>170.10000610351563</c:v>
                </c:pt>
                <c:pt idx="2082">
                  <c:v>170.20001220703125</c:v>
                </c:pt>
                <c:pt idx="2083">
                  <c:v>170.29998779296875</c:v>
                </c:pt>
                <c:pt idx="2084">
                  <c:v>170.39999389648438</c:v>
                </c:pt>
                <c:pt idx="2085">
                  <c:v>170.5</c:v>
                </c:pt>
                <c:pt idx="2086">
                  <c:v>170.60000610351563</c:v>
                </c:pt>
                <c:pt idx="2087">
                  <c:v>170.70001220703125</c:v>
                </c:pt>
                <c:pt idx="2088">
                  <c:v>170.79998779296875</c:v>
                </c:pt>
                <c:pt idx="2089">
                  <c:v>170.89999389648438</c:v>
                </c:pt>
                <c:pt idx="2090">
                  <c:v>171</c:v>
                </c:pt>
                <c:pt idx="2091">
                  <c:v>171.10000610351563</c:v>
                </c:pt>
                <c:pt idx="2092">
                  <c:v>171.20001220703125</c:v>
                </c:pt>
                <c:pt idx="2093">
                  <c:v>171.29998779296875</c:v>
                </c:pt>
                <c:pt idx="2094">
                  <c:v>171.39999389648438</c:v>
                </c:pt>
                <c:pt idx="2095">
                  <c:v>171.5</c:v>
                </c:pt>
                <c:pt idx="2096">
                  <c:v>171.60000610351563</c:v>
                </c:pt>
                <c:pt idx="2097">
                  <c:v>171.70001220703125</c:v>
                </c:pt>
                <c:pt idx="2098">
                  <c:v>171.79998779296875</c:v>
                </c:pt>
                <c:pt idx="2099">
                  <c:v>171.89999389648438</c:v>
                </c:pt>
                <c:pt idx="2100">
                  <c:v>172</c:v>
                </c:pt>
                <c:pt idx="2101">
                  <c:v>172.10000610351563</c:v>
                </c:pt>
                <c:pt idx="2102">
                  <c:v>172.20001220703125</c:v>
                </c:pt>
                <c:pt idx="2103">
                  <c:v>172.29998779296875</c:v>
                </c:pt>
                <c:pt idx="2104">
                  <c:v>172.39999389648438</c:v>
                </c:pt>
                <c:pt idx="2105">
                  <c:v>172.5</c:v>
                </c:pt>
                <c:pt idx="2106">
                  <c:v>172.60000610351563</c:v>
                </c:pt>
                <c:pt idx="2107">
                  <c:v>172.70001220703125</c:v>
                </c:pt>
                <c:pt idx="2108">
                  <c:v>172.79998779296875</c:v>
                </c:pt>
                <c:pt idx="2109">
                  <c:v>172.89999389648438</c:v>
                </c:pt>
                <c:pt idx="2110">
                  <c:v>173</c:v>
                </c:pt>
                <c:pt idx="2111">
                  <c:v>173.10000610351563</c:v>
                </c:pt>
                <c:pt idx="2112">
                  <c:v>173.20001220703125</c:v>
                </c:pt>
                <c:pt idx="2113">
                  <c:v>173.29998779296875</c:v>
                </c:pt>
                <c:pt idx="2114">
                  <c:v>173.39999389648438</c:v>
                </c:pt>
                <c:pt idx="2115">
                  <c:v>173.5</c:v>
                </c:pt>
                <c:pt idx="2116">
                  <c:v>173.60000610351563</c:v>
                </c:pt>
                <c:pt idx="2117">
                  <c:v>173.70001220703125</c:v>
                </c:pt>
                <c:pt idx="2118">
                  <c:v>173.79998779296875</c:v>
                </c:pt>
                <c:pt idx="2119">
                  <c:v>173.89999389648438</c:v>
                </c:pt>
                <c:pt idx="2120">
                  <c:v>174</c:v>
                </c:pt>
                <c:pt idx="2121">
                  <c:v>174.10000610351563</c:v>
                </c:pt>
                <c:pt idx="2122">
                  <c:v>174.20001220703125</c:v>
                </c:pt>
                <c:pt idx="2123">
                  <c:v>174.29998779296875</c:v>
                </c:pt>
                <c:pt idx="2124">
                  <c:v>174.39999389648438</c:v>
                </c:pt>
                <c:pt idx="2125">
                  <c:v>174.5</c:v>
                </c:pt>
                <c:pt idx="2126">
                  <c:v>174.60000610351563</c:v>
                </c:pt>
                <c:pt idx="2127">
                  <c:v>174.70001220703125</c:v>
                </c:pt>
                <c:pt idx="2128">
                  <c:v>174.79998779296875</c:v>
                </c:pt>
                <c:pt idx="2129">
                  <c:v>174.89999389648438</c:v>
                </c:pt>
                <c:pt idx="2130">
                  <c:v>175</c:v>
                </c:pt>
                <c:pt idx="2131">
                  <c:v>175.10000610351563</c:v>
                </c:pt>
                <c:pt idx="2132">
                  <c:v>175.20001220703125</c:v>
                </c:pt>
                <c:pt idx="2133">
                  <c:v>175.29998779296875</c:v>
                </c:pt>
                <c:pt idx="2134">
                  <c:v>175.39999389648438</c:v>
                </c:pt>
                <c:pt idx="2135">
                  <c:v>175.5</c:v>
                </c:pt>
                <c:pt idx="2136">
                  <c:v>175.60000610351563</c:v>
                </c:pt>
                <c:pt idx="2137">
                  <c:v>175.70001220703125</c:v>
                </c:pt>
                <c:pt idx="2138">
                  <c:v>175.79998779296875</c:v>
                </c:pt>
                <c:pt idx="2139">
                  <c:v>175.89999389648438</c:v>
                </c:pt>
                <c:pt idx="2140">
                  <c:v>176</c:v>
                </c:pt>
                <c:pt idx="2141">
                  <c:v>176.10000610351563</c:v>
                </c:pt>
                <c:pt idx="2142">
                  <c:v>176.20001220703125</c:v>
                </c:pt>
                <c:pt idx="2143">
                  <c:v>176.29998779296875</c:v>
                </c:pt>
                <c:pt idx="2144">
                  <c:v>176.39999389648438</c:v>
                </c:pt>
                <c:pt idx="2145">
                  <c:v>176.5</c:v>
                </c:pt>
                <c:pt idx="2146">
                  <c:v>176.60000610351563</c:v>
                </c:pt>
                <c:pt idx="2147">
                  <c:v>176.70001220703125</c:v>
                </c:pt>
                <c:pt idx="2148">
                  <c:v>176.79998779296875</c:v>
                </c:pt>
                <c:pt idx="2149">
                  <c:v>176.89999389648438</c:v>
                </c:pt>
                <c:pt idx="2150">
                  <c:v>177</c:v>
                </c:pt>
                <c:pt idx="2151">
                  <c:v>177.10000610351563</c:v>
                </c:pt>
                <c:pt idx="2152">
                  <c:v>177.20001220703125</c:v>
                </c:pt>
                <c:pt idx="2153">
                  <c:v>177.29998779296875</c:v>
                </c:pt>
                <c:pt idx="2154">
                  <c:v>177.39999389648438</c:v>
                </c:pt>
                <c:pt idx="2155">
                  <c:v>177.5</c:v>
                </c:pt>
                <c:pt idx="2156">
                  <c:v>177.60000610351563</c:v>
                </c:pt>
                <c:pt idx="2157">
                  <c:v>177.70001220703125</c:v>
                </c:pt>
                <c:pt idx="2158">
                  <c:v>177.79998779296875</c:v>
                </c:pt>
                <c:pt idx="2159">
                  <c:v>177.89999389648438</c:v>
                </c:pt>
                <c:pt idx="2160">
                  <c:v>178</c:v>
                </c:pt>
                <c:pt idx="2161">
                  <c:v>178.10000610351563</c:v>
                </c:pt>
                <c:pt idx="2162">
                  <c:v>178.20001220703125</c:v>
                </c:pt>
                <c:pt idx="2163">
                  <c:v>178.29998779296875</c:v>
                </c:pt>
                <c:pt idx="2164">
                  <c:v>178.39999389648438</c:v>
                </c:pt>
                <c:pt idx="2165">
                  <c:v>178.5</c:v>
                </c:pt>
                <c:pt idx="2166">
                  <c:v>178.60000610351563</c:v>
                </c:pt>
                <c:pt idx="2167">
                  <c:v>178.70001220703125</c:v>
                </c:pt>
                <c:pt idx="2168">
                  <c:v>178.79998779296875</c:v>
                </c:pt>
                <c:pt idx="2169">
                  <c:v>178.89999389648438</c:v>
                </c:pt>
                <c:pt idx="2170">
                  <c:v>179</c:v>
                </c:pt>
                <c:pt idx="2171">
                  <c:v>179.10000610351563</c:v>
                </c:pt>
                <c:pt idx="2172">
                  <c:v>179.20001220703125</c:v>
                </c:pt>
                <c:pt idx="2173">
                  <c:v>179.29998779296875</c:v>
                </c:pt>
                <c:pt idx="2174">
                  <c:v>179.39999389648438</c:v>
                </c:pt>
                <c:pt idx="2175">
                  <c:v>179.5</c:v>
                </c:pt>
                <c:pt idx="2176">
                  <c:v>179.60000610351563</c:v>
                </c:pt>
                <c:pt idx="2177">
                  <c:v>179.70001220703125</c:v>
                </c:pt>
                <c:pt idx="2178">
                  <c:v>179.79998779296875</c:v>
                </c:pt>
                <c:pt idx="2179">
                  <c:v>179.89999389648438</c:v>
                </c:pt>
                <c:pt idx="2180">
                  <c:v>180</c:v>
                </c:pt>
                <c:pt idx="2181">
                  <c:v>180.10000610351563</c:v>
                </c:pt>
                <c:pt idx="2182">
                  <c:v>180.20001220703125</c:v>
                </c:pt>
                <c:pt idx="2183">
                  <c:v>180.29998779296875</c:v>
                </c:pt>
                <c:pt idx="2184">
                  <c:v>180.39999389648438</c:v>
                </c:pt>
                <c:pt idx="2185">
                  <c:v>180.5</c:v>
                </c:pt>
                <c:pt idx="2186">
                  <c:v>180.60000610351563</c:v>
                </c:pt>
                <c:pt idx="2187">
                  <c:v>180.70001220703125</c:v>
                </c:pt>
                <c:pt idx="2188">
                  <c:v>180.79998779296875</c:v>
                </c:pt>
                <c:pt idx="2189">
                  <c:v>180.89999389648438</c:v>
                </c:pt>
                <c:pt idx="2190">
                  <c:v>181</c:v>
                </c:pt>
                <c:pt idx="2191">
                  <c:v>181.10000610351563</c:v>
                </c:pt>
                <c:pt idx="2192">
                  <c:v>181.20001220703125</c:v>
                </c:pt>
                <c:pt idx="2193">
                  <c:v>181.29998779296875</c:v>
                </c:pt>
                <c:pt idx="2194">
                  <c:v>181.39999389648438</c:v>
                </c:pt>
                <c:pt idx="2195">
                  <c:v>181.5</c:v>
                </c:pt>
                <c:pt idx="2196">
                  <c:v>181.60000610351563</c:v>
                </c:pt>
                <c:pt idx="2197">
                  <c:v>181.70001220703125</c:v>
                </c:pt>
                <c:pt idx="2198">
                  <c:v>181.79998779296875</c:v>
                </c:pt>
                <c:pt idx="2199">
                  <c:v>181.89999389648438</c:v>
                </c:pt>
                <c:pt idx="2200">
                  <c:v>182</c:v>
                </c:pt>
                <c:pt idx="2201">
                  <c:v>182.10000610351563</c:v>
                </c:pt>
                <c:pt idx="2202">
                  <c:v>182.20001220703125</c:v>
                </c:pt>
                <c:pt idx="2203">
                  <c:v>182.29998779296875</c:v>
                </c:pt>
                <c:pt idx="2204">
                  <c:v>182.39999389648438</c:v>
                </c:pt>
                <c:pt idx="2205">
                  <c:v>182.5</c:v>
                </c:pt>
                <c:pt idx="2206">
                  <c:v>182.60000610351563</c:v>
                </c:pt>
                <c:pt idx="2207">
                  <c:v>182.70001220703125</c:v>
                </c:pt>
                <c:pt idx="2208">
                  <c:v>182.79998779296875</c:v>
                </c:pt>
                <c:pt idx="2209">
                  <c:v>182.89999389648438</c:v>
                </c:pt>
                <c:pt idx="2210">
                  <c:v>183</c:v>
                </c:pt>
                <c:pt idx="2211">
                  <c:v>183.10000610351563</c:v>
                </c:pt>
                <c:pt idx="2212">
                  <c:v>183.20001220703125</c:v>
                </c:pt>
                <c:pt idx="2213">
                  <c:v>183.29998779296875</c:v>
                </c:pt>
                <c:pt idx="2214">
                  <c:v>183.39999389648438</c:v>
                </c:pt>
                <c:pt idx="2215">
                  <c:v>183.5</c:v>
                </c:pt>
                <c:pt idx="2216">
                  <c:v>183.60000610351563</c:v>
                </c:pt>
                <c:pt idx="2217">
                  <c:v>183.70001220703125</c:v>
                </c:pt>
                <c:pt idx="2218">
                  <c:v>183.79998779296875</c:v>
                </c:pt>
                <c:pt idx="2219">
                  <c:v>183.89999389648438</c:v>
                </c:pt>
                <c:pt idx="2220">
                  <c:v>184</c:v>
                </c:pt>
                <c:pt idx="2221">
                  <c:v>184.10000610351563</c:v>
                </c:pt>
                <c:pt idx="2222">
                  <c:v>184.20001220703125</c:v>
                </c:pt>
                <c:pt idx="2223">
                  <c:v>184.29998779296875</c:v>
                </c:pt>
                <c:pt idx="2224">
                  <c:v>184.39999389648438</c:v>
                </c:pt>
                <c:pt idx="2225">
                  <c:v>184.5</c:v>
                </c:pt>
                <c:pt idx="2226">
                  <c:v>184.60000610351563</c:v>
                </c:pt>
                <c:pt idx="2227">
                  <c:v>184.70001220703125</c:v>
                </c:pt>
                <c:pt idx="2228">
                  <c:v>184.79998779296875</c:v>
                </c:pt>
                <c:pt idx="2229">
                  <c:v>184.89999389648438</c:v>
                </c:pt>
                <c:pt idx="2230">
                  <c:v>185</c:v>
                </c:pt>
                <c:pt idx="2231">
                  <c:v>185.10000610351563</c:v>
                </c:pt>
                <c:pt idx="2232">
                  <c:v>185.20001220703125</c:v>
                </c:pt>
                <c:pt idx="2233">
                  <c:v>185.29998779296875</c:v>
                </c:pt>
                <c:pt idx="2234">
                  <c:v>185.39999389648438</c:v>
                </c:pt>
                <c:pt idx="2235">
                  <c:v>185.5</c:v>
                </c:pt>
                <c:pt idx="2236">
                  <c:v>185.60000610351563</c:v>
                </c:pt>
                <c:pt idx="2237">
                  <c:v>185.70001220703125</c:v>
                </c:pt>
                <c:pt idx="2238">
                  <c:v>185.79998779296875</c:v>
                </c:pt>
                <c:pt idx="2239">
                  <c:v>185.89999389648438</c:v>
                </c:pt>
                <c:pt idx="2240">
                  <c:v>186</c:v>
                </c:pt>
                <c:pt idx="2241">
                  <c:v>186.10000610351563</c:v>
                </c:pt>
                <c:pt idx="2242">
                  <c:v>186.20001220703125</c:v>
                </c:pt>
                <c:pt idx="2243">
                  <c:v>186.29998779296875</c:v>
                </c:pt>
                <c:pt idx="2244">
                  <c:v>186.39999389648438</c:v>
                </c:pt>
                <c:pt idx="2245">
                  <c:v>186.5</c:v>
                </c:pt>
                <c:pt idx="2246">
                  <c:v>186.60000610351563</c:v>
                </c:pt>
                <c:pt idx="2247">
                  <c:v>186.70001220703125</c:v>
                </c:pt>
                <c:pt idx="2248">
                  <c:v>186.79998779296875</c:v>
                </c:pt>
                <c:pt idx="2249">
                  <c:v>186.89999389648438</c:v>
                </c:pt>
                <c:pt idx="2250">
                  <c:v>187</c:v>
                </c:pt>
                <c:pt idx="2251">
                  <c:v>187.10000610351563</c:v>
                </c:pt>
                <c:pt idx="2252">
                  <c:v>187.20001220703125</c:v>
                </c:pt>
                <c:pt idx="2253">
                  <c:v>187.29998779296875</c:v>
                </c:pt>
                <c:pt idx="2254">
                  <c:v>187.39999389648438</c:v>
                </c:pt>
                <c:pt idx="2255">
                  <c:v>187.5</c:v>
                </c:pt>
                <c:pt idx="2256">
                  <c:v>187.60000610351563</c:v>
                </c:pt>
                <c:pt idx="2257">
                  <c:v>187.70001220703125</c:v>
                </c:pt>
                <c:pt idx="2258">
                  <c:v>187.79998779296875</c:v>
                </c:pt>
                <c:pt idx="2259">
                  <c:v>187.89999389648438</c:v>
                </c:pt>
                <c:pt idx="2260">
                  <c:v>188</c:v>
                </c:pt>
                <c:pt idx="2261">
                  <c:v>188.10000610351563</c:v>
                </c:pt>
                <c:pt idx="2262">
                  <c:v>188.20001220703125</c:v>
                </c:pt>
                <c:pt idx="2263">
                  <c:v>188.29998779296875</c:v>
                </c:pt>
                <c:pt idx="2264">
                  <c:v>188.39999389648438</c:v>
                </c:pt>
                <c:pt idx="2265">
                  <c:v>188.5</c:v>
                </c:pt>
                <c:pt idx="2266">
                  <c:v>188.60000610351563</c:v>
                </c:pt>
                <c:pt idx="2267">
                  <c:v>188.70001220703125</c:v>
                </c:pt>
                <c:pt idx="2268">
                  <c:v>188.79998779296875</c:v>
                </c:pt>
                <c:pt idx="2269">
                  <c:v>188.89999389648438</c:v>
                </c:pt>
                <c:pt idx="2270">
                  <c:v>189</c:v>
                </c:pt>
                <c:pt idx="2271">
                  <c:v>189.10000610351563</c:v>
                </c:pt>
                <c:pt idx="2272">
                  <c:v>189.20001220703125</c:v>
                </c:pt>
                <c:pt idx="2273">
                  <c:v>189.29998779296875</c:v>
                </c:pt>
                <c:pt idx="2274">
                  <c:v>189.39999389648438</c:v>
                </c:pt>
                <c:pt idx="2275">
                  <c:v>189.5</c:v>
                </c:pt>
                <c:pt idx="2276">
                  <c:v>189.60000610351563</c:v>
                </c:pt>
                <c:pt idx="2277">
                  <c:v>189.70001220703125</c:v>
                </c:pt>
                <c:pt idx="2278">
                  <c:v>189.79998779296875</c:v>
                </c:pt>
                <c:pt idx="2279">
                  <c:v>189.89999389648438</c:v>
                </c:pt>
                <c:pt idx="2280">
                  <c:v>190</c:v>
                </c:pt>
              </c:numCache>
            </c:numRef>
          </c:xVal>
          <c:yVal>
            <c:numRef>
              <c:f>sheet1!$L$1:$L$2281</c:f>
              <c:numCache>
                <c:formatCode>General</c:formatCode>
                <c:ptCount val="2281"/>
                <c:pt idx="0">
                  <c:v>-0.24149999647488585</c:v>
                </c:pt>
                <c:pt idx="1">
                  <c:v>-0.19420042203273624</c:v>
                </c:pt>
                <c:pt idx="2">
                  <c:v>-0.17060042569210054</c:v>
                </c:pt>
                <c:pt idx="3">
                  <c:v>-0.16400003786839079</c:v>
                </c:pt>
                <c:pt idx="4">
                  <c:v>-0.14950010322354501</c:v>
                </c:pt>
                <c:pt idx="5">
                  <c:v>-0.13309999991179211</c:v>
                </c:pt>
                <c:pt idx="6">
                  <c:v>-0.12369993861648254</c:v>
                </c:pt>
                <c:pt idx="7">
                  <c:v>-0.10829981839924585</c:v>
                </c:pt>
                <c:pt idx="8">
                  <c:v>-0.11779973714874359</c:v>
                </c:pt>
                <c:pt idx="9">
                  <c:v>-0.11820003012689995</c:v>
                </c:pt>
                <c:pt idx="10">
                  <c:v>-0.12089999896852532</c:v>
                </c:pt>
                <c:pt idx="11">
                  <c:v>-0.12410017031652387</c:v>
                </c:pt>
                <c:pt idx="12">
                  <c:v>-0.13040004159120144</c:v>
                </c:pt>
                <c:pt idx="13">
                  <c:v>-0.13820014963130234</c:v>
                </c:pt>
                <c:pt idx="14">
                  <c:v>-0.1437998952678754</c:v>
                </c:pt>
                <c:pt idx="15">
                  <c:v>-0.13899999856948853</c:v>
                </c:pt>
                <c:pt idx="16">
                  <c:v>-0.14369988545513479</c:v>
                </c:pt>
                <c:pt idx="17">
                  <c:v>-0.13859984957525739</c:v>
                </c:pt>
                <c:pt idx="18">
                  <c:v>-0.13829989531222964</c:v>
                </c:pt>
                <c:pt idx="19">
                  <c:v>-0.14039974901970709</c:v>
                </c:pt>
                <c:pt idx="20">
                  <c:v>-0.1391000023795641</c:v>
                </c:pt>
                <c:pt idx="21">
                  <c:v>-0.13579991198639618</c:v>
                </c:pt>
                <c:pt idx="22">
                  <c:v>-0.13629966443113517</c:v>
                </c:pt>
                <c:pt idx="23">
                  <c:v>-0.13139992694777902</c:v>
                </c:pt>
                <c:pt idx="24">
                  <c:v>-0.13720004379138118</c:v>
                </c:pt>
                <c:pt idx="25">
                  <c:v>-0.14570000280218665</c:v>
                </c:pt>
                <c:pt idx="26">
                  <c:v>-0.13229966389917536</c:v>
                </c:pt>
                <c:pt idx="27">
                  <c:v>-0.13150007947842823</c:v>
                </c:pt>
                <c:pt idx="28">
                  <c:v>-0.13970027725008549</c:v>
                </c:pt>
                <c:pt idx="29">
                  <c:v>-0.14810008044878487</c:v>
                </c:pt>
                <c:pt idx="30">
                  <c:v>-0.15589999678195454</c:v>
                </c:pt>
                <c:pt idx="31">
                  <c:v>-0.1559998664088198</c:v>
                </c:pt>
                <c:pt idx="32">
                  <c:v>-0.15289991891768295</c:v>
                </c:pt>
                <c:pt idx="33">
                  <c:v>-0.15189991317311069</c:v>
                </c:pt>
                <c:pt idx="34">
                  <c:v>-0.15420003070175881</c:v>
                </c:pt>
                <c:pt idx="35">
                  <c:v>-0.15930000122898491</c:v>
                </c:pt>
                <c:pt idx="36">
                  <c:v>-0.16159990438609384</c:v>
                </c:pt>
                <c:pt idx="37">
                  <c:v>-0.1630999274275382</c:v>
                </c:pt>
                <c:pt idx="38">
                  <c:v>-0.16429990271717543</c:v>
                </c:pt>
                <c:pt idx="39">
                  <c:v>-0.16690006156568415</c:v>
                </c:pt>
                <c:pt idx="40">
                  <c:v>-0.17100000094069401</c:v>
                </c:pt>
                <c:pt idx="41">
                  <c:v>-0.17510003005736507</c:v>
                </c:pt>
                <c:pt idx="42">
                  <c:v>-0.17790012555633439</c:v>
                </c:pt>
                <c:pt idx="43">
                  <c:v>-0.17889998025202658</c:v>
                </c:pt>
                <c:pt idx="44">
                  <c:v>-0.18370003884774633</c:v>
                </c:pt>
                <c:pt idx="45">
                  <c:v>-0.1894000036190846</c:v>
                </c:pt>
                <c:pt idx="46">
                  <c:v>-0.19250010894029401</c:v>
                </c:pt>
                <c:pt idx="47">
                  <c:v>-0.19680011164018651</c:v>
                </c:pt>
                <c:pt idx="48">
                  <c:v>-0.2001000713207759</c:v>
                </c:pt>
                <c:pt idx="49">
                  <c:v>-0.2034000289713731</c:v>
                </c:pt>
                <c:pt idx="50">
                  <c:v>-0.20600000357080717</c:v>
                </c:pt>
                <c:pt idx="51">
                  <c:v>-0.21010001812101109</c:v>
                </c:pt>
                <c:pt idx="52">
                  <c:v>-0.21289992973470362</c:v>
                </c:pt>
                <c:pt idx="53">
                  <c:v>-0.21280006317829248</c:v>
                </c:pt>
                <c:pt idx="54">
                  <c:v>-0.21679997105093207</c:v>
                </c:pt>
                <c:pt idx="55">
                  <c:v>-0.21729999645322096</c:v>
                </c:pt>
                <c:pt idx="56">
                  <c:v>-0.21979999442555709</c:v>
                </c:pt>
                <c:pt idx="57">
                  <c:v>-0.22050002252944978</c:v>
                </c:pt>
                <c:pt idx="58">
                  <c:v>-0.22039986877643969</c:v>
                </c:pt>
                <c:pt idx="59">
                  <c:v>-0.21989984678657493</c:v>
                </c:pt>
                <c:pt idx="60">
                  <c:v>-0.2188999280842836</c:v>
                </c:pt>
                <c:pt idx="61">
                  <c:v>-0.21899982989270939</c:v>
                </c:pt>
                <c:pt idx="62">
                  <c:v>-0.21639999958279077</c:v>
                </c:pt>
                <c:pt idx="63">
                  <c:v>-0.2162999813008355</c:v>
                </c:pt>
                <c:pt idx="64">
                  <c:v>-0.21910002567165066</c:v>
                </c:pt>
                <c:pt idx="65">
                  <c:v>-0.22300008052843623</c:v>
                </c:pt>
                <c:pt idx="66">
                  <c:v>-0.22370001346280333</c:v>
                </c:pt>
                <c:pt idx="67">
                  <c:v>-0.22550002023490379</c:v>
                </c:pt>
                <c:pt idx="68">
                  <c:v>-0.22680000329273753</c:v>
                </c:pt>
                <c:pt idx="69">
                  <c:v>-0.22660022681520786</c:v>
                </c:pt>
                <c:pt idx="70">
                  <c:v>-0.23310007336840499</c:v>
                </c:pt>
                <c:pt idx="71">
                  <c:v>-0.23300000291783363</c:v>
                </c:pt>
                <c:pt idx="72">
                  <c:v>-0.23420002526108874</c:v>
                </c:pt>
                <c:pt idx="73">
                  <c:v>-0.23520007877232274</c:v>
                </c:pt>
                <c:pt idx="74">
                  <c:v>-0.237900006606651</c:v>
                </c:pt>
                <c:pt idx="75">
                  <c:v>-0.2393001664604526</c:v>
                </c:pt>
                <c:pt idx="76">
                  <c:v>-0.24210000082530314</c:v>
                </c:pt>
                <c:pt idx="77">
                  <c:v>-0.2422999263217207</c:v>
                </c:pt>
                <c:pt idx="78">
                  <c:v>-0.23689991584251402</c:v>
                </c:pt>
                <c:pt idx="79">
                  <c:v>-0.23150001272733789</c:v>
                </c:pt>
                <c:pt idx="80">
                  <c:v>-0.22950001779827289</c:v>
                </c:pt>
                <c:pt idx="81">
                  <c:v>-0.22779994261509273</c:v>
                </c:pt>
                <c:pt idx="82">
                  <c:v>-0.22749999918596586</c:v>
                </c:pt>
                <c:pt idx="83">
                  <c:v>-0.22300001070107101</c:v>
                </c:pt>
                <c:pt idx="84">
                  <c:v>-0.21920001001853961</c:v>
                </c:pt>
                <c:pt idx="85">
                  <c:v>-0.21710003745101858</c:v>
                </c:pt>
                <c:pt idx="86">
                  <c:v>-0.21439997072593542</c:v>
                </c:pt>
                <c:pt idx="87">
                  <c:v>-0.20909998123534024</c:v>
                </c:pt>
                <c:pt idx="88">
                  <c:v>-0.20759995854314184</c:v>
                </c:pt>
                <c:pt idx="89">
                  <c:v>-0.20820010350871598</c:v>
                </c:pt>
                <c:pt idx="90">
                  <c:v>-0.21160015089844819</c:v>
                </c:pt>
                <c:pt idx="91">
                  <c:v>-0.21730004555138294</c:v>
                </c:pt>
                <c:pt idx="92">
                  <c:v>-0.22200003606121754</c:v>
                </c:pt>
                <c:pt idx="93">
                  <c:v>-0.22570000286941649</c:v>
                </c:pt>
                <c:pt idx="94">
                  <c:v>-0.22480009734863415</c:v>
                </c:pt>
                <c:pt idx="95">
                  <c:v>-0.22300004450517008</c:v>
                </c:pt>
                <c:pt idx="96">
                  <c:v>-0.22050009461963782</c:v>
                </c:pt>
                <c:pt idx="97">
                  <c:v>-0.21870004584343405</c:v>
                </c:pt>
                <c:pt idx="98">
                  <c:v>-0.21810002110578353</c:v>
                </c:pt>
                <c:pt idx="99">
                  <c:v>-0.21280013827345101</c:v>
                </c:pt>
                <c:pt idx="100">
                  <c:v>-0.21510008169570938</c:v>
                </c:pt>
                <c:pt idx="101">
                  <c:v>-0.21340014874294866</c:v>
                </c:pt>
                <c:pt idx="102">
                  <c:v>-0.21959996144141769</c:v>
                </c:pt>
                <c:pt idx="103">
                  <c:v>-0.21449994824797614</c:v>
                </c:pt>
                <c:pt idx="104">
                  <c:v>-0.20669999025267316</c:v>
                </c:pt>
                <c:pt idx="105">
                  <c:v>-0.20480001498071942</c:v>
                </c:pt>
                <c:pt idx="106">
                  <c:v>-0.20380002920137485</c:v>
                </c:pt>
                <c:pt idx="107">
                  <c:v>-0.20269995334092528</c:v>
                </c:pt>
                <c:pt idx="108">
                  <c:v>-0.20050002616335405</c:v>
                </c:pt>
                <c:pt idx="109">
                  <c:v>-0.20019997366034659</c:v>
                </c:pt>
                <c:pt idx="110">
                  <c:v>-0.19759995435742894</c:v>
                </c:pt>
                <c:pt idx="111">
                  <c:v>-0.19410004004748771</c:v>
                </c:pt>
                <c:pt idx="112">
                  <c:v>-0.19190001972310711</c:v>
                </c:pt>
                <c:pt idx="113">
                  <c:v>-0.19330001767957583</c:v>
                </c:pt>
                <c:pt idx="114">
                  <c:v>-0.191199922854139</c:v>
                </c:pt>
                <c:pt idx="115">
                  <c:v>-0.18819998416438466</c:v>
                </c:pt>
                <c:pt idx="116">
                  <c:v>-0.18939996248809621</c:v>
                </c:pt>
                <c:pt idx="117">
                  <c:v>-0.18649999771878356</c:v>
                </c:pt>
                <c:pt idx="118">
                  <c:v>-0.18619998281792505</c:v>
                </c:pt>
                <c:pt idx="119">
                  <c:v>-0.18819993778015487</c:v>
                </c:pt>
                <c:pt idx="120">
                  <c:v>-0.18459990154951811</c:v>
                </c:pt>
                <c:pt idx="121">
                  <c:v>-0.18170002145052422</c:v>
                </c:pt>
                <c:pt idx="122">
                  <c:v>-0.18110001670720521</c:v>
                </c:pt>
                <c:pt idx="123">
                  <c:v>-0.17909996319212951</c:v>
                </c:pt>
                <c:pt idx="124">
                  <c:v>-0.17960004109772854</c:v>
                </c:pt>
                <c:pt idx="125">
                  <c:v>-0.17949989411135903</c:v>
                </c:pt>
                <c:pt idx="126">
                  <c:v>-0.17559993611939717</c:v>
                </c:pt>
                <c:pt idx="127">
                  <c:v>-0.17279993715055753</c:v>
                </c:pt>
                <c:pt idx="128">
                  <c:v>-0.16840000218508067</c:v>
                </c:pt>
                <c:pt idx="129">
                  <c:v>-0.16700002623110777</c:v>
                </c:pt>
                <c:pt idx="130">
                  <c:v>-0.16719990972342202</c:v>
                </c:pt>
                <c:pt idx="131">
                  <c:v>-0.16709992870892165</c:v>
                </c:pt>
                <c:pt idx="132">
                  <c:v>-0.16530001575301867</c:v>
                </c:pt>
                <c:pt idx="133">
                  <c:v>-0.16629997544805519</c:v>
                </c:pt>
                <c:pt idx="134">
                  <c:v>-0.16609997003979515</c:v>
                </c:pt>
                <c:pt idx="135">
                  <c:v>-0.16570003100059694</c:v>
                </c:pt>
                <c:pt idx="136">
                  <c:v>-0.16580008179880679</c:v>
                </c:pt>
                <c:pt idx="137">
                  <c:v>-0.16890002218133304</c:v>
                </c:pt>
                <c:pt idx="138">
                  <c:v>-0.1728000143848476</c:v>
                </c:pt>
                <c:pt idx="139">
                  <c:v>-0.17500002047745511</c:v>
                </c:pt>
                <c:pt idx="140">
                  <c:v>-0.17480002149386564</c:v>
                </c:pt>
                <c:pt idx="141">
                  <c:v>-0.17729984537436394</c:v>
                </c:pt>
                <c:pt idx="142">
                  <c:v>-0.17410001608368475</c:v>
                </c:pt>
                <c:pt idx="143">
                  <c:v>-0.17489993277558824</c:v>
                </c:pt>
                <c:pt idx="144">
                  <c:v>-0.17480003912351094</c:v>
                </c:pt>
                <c:pt idx="145">
                  <c:v>-0.17859998324274784</c:v>
                </c:pt>
                <c:pt idx="146">
                  <c:v>-0.1779999673308339</c:v>
                </c:pt>
                <c:pt idx="147">
                  <c:v>-0.17829995954525657</c:v>
                </c:pt>
                <c:pt idx="148">
                  <c:v>-0.17720001915586181</c:v>
                </c:pt>
                <c:pt idx="149">
                  <c:v>-0.17899997987115057</c:v>
                </c:pt>
                <c:pt idx="150">
                  <c:v>-0.18069989520881791</c:v>
                </c:pt>
                <c:pt idx="151">
                  <c:v>-0.1837998942064587</c:v>
                </c:pt>
                <c:pt idx="152">
                  <c:v>-0.17639981700631324</c:v>
                </c:pt>
                <c:pt idx="153">
                  <c:v>-0.16329994337866083</c:v>
                </c:pt>
                <c:pt idx="154">
                  <c:v>-0.16349983875261387</c:v>
                </c:pt>
                <c:pt idx="155">
                  <c:v>-0.16329987195786089</c:v>
                </c:pt>
                <c:pt idx="156">
                  <c:v>-0.16619972499756841</c:v>
                </c:pt>
                <c:pt idx="157">
                  <c:v>-0.16120007081190124</c:v>
                </c:pt>
                <c:pt idx="158">
                  <c:v>-0.17320000915788114</c:v>
                </c:pt>
                <c:pt idx="159">
                  <c:v>-0.1747000210089027</c:v>
                </c:pt>
                <c:pt idx="160">
                  <c:v>-0.17330046161077917</c:v>
                </c:pt>
                <c:pt idx="161">
                  <c:v>-0.20089996607566718</c:v>
                </c:pt>
                <c:pt idx="162">
                  <c:v>-0.21009992273320677</c:v>
                </c:pt>
                <c:pt idx="163">
                  <c:v>-0.21010001893591834</c:v>
                </c:pt>
                <c:pt idx="164">
                  <c:v>-0.21409999691968551</c:v>
                </c:pt>
                <c:pt idx="165">
                  <c:v>-0.21479988515784498</c:v>
                </c:pt>
                <c:pt idx="166">
                  <c:v>-0.17960013070114655</c:v>
                </c:pt>
                <c:pt idx="167">
                  <c:v>-0.18110009885276668</c:v>
                </c:pt>
                <c:pt idx="168">
                  <c:v>-0.19040040294203209</c:v>
                </c:pt>
                <c:pt idx="169">
                  <c:v>-0.19540007635805523</c:v>
                </c:pt>
                <c:pt idx="170">
                  <c:v>-0.19640055725176353</c:v>
                </c:pt>
                <c:pt idx="171">
                  <c:v>-0.21930065538617782</c:v>
                </c:pt>
                <c:pt idx="172">
                  <c:v>-0.2423002742943936</c:v>
                </c:pt>
                <c:pt idx="173">
                  <c:v>-0.24790036735066678</c:v>
                </c:pt>
                <c:pt idx="174">
                  <c:v>-0.25540085796819767</c:v>
                </c:pt>
                <c:pt idx="175">
                  <c:v>-0.26190011439030059</c:v>
                </c:pt>
                <c:pt idx="176">
                  <c:v>-0.24159983210847713</c:v>
                </c:pt>
                <c:pt idx="177">
                  <c:v>-0.19559988567925757</c:v>
                </c:pt>
                <c:pt idx="178">
                  <c:v>-0.13759975384164136</c:v>
                </c:pt>
                <c:pt idx="179">
                  <c:v>-0.10699945910891984</c:v>
                </c:pt>
                <c:pt idx="180">
                  <c:v>-0.10359959312336287</c:v>
                </c:pt>
                <c:pt idx="181">
                  <c:v>-0.10109980315610301</c:v>
                </c:pt>
                <c:pt idx="182">
                  <c:v>-0.12649956239329185</c:v>
                </c:pt>
                <c:pt idx="183">
                  <c:v>-0.12949983413273003</c:v>
                </c:pt>
                <c:pt idx="184">
                  <c:v>-0.15229898819961818</c:v>
                </c:pt>
                <c:pt idx="185">
                  <c:v>-0.15339912820491008</c:v>
                </c:pt>
                <c:pt idx="186">
                  <c:v>-0.14959920249384595</c:v>
                </c:pt>
                <c:pt idx="187">
                  <c:v>-0.1441995175628108</c:v>
                </c:pt>
                <c:pt idx="188">
                  <c:v>-0.16569944692309946</c:v>
                </c:pt>
                <c:pt idx="189">
                  <c:v>-0.25859912501618965</c:v>
                </c:pt>
                <c:pt idx="190">
                  <c:v>-0.33139927211595932</c:v>
                </c:pt>
                <c:pt idx="191">
                  <c:v>-0.36349851496925112</c:v>
                </c:pt>
                <c:pt idx="192">
                  <c:v>-0.35009943261684384</c:v>
                </c:pt>
                <c:pt idx="193">
                  <c:v>-0.30039994450635277</c:v>
                </c:pt>
                <c:pt idx="194">
                  <c:v>-0.23570070515415864</c:v>
                </c:pt>
                <c:pt idx="195">
                  <c:v>-0.20090098682703683</c:v>
                </c:pt>
                <c:pt idx="196">
                  <c:v>-0.19430021486914484</c:v>
                </c:pt>
                <c:pt idx="197">
                  <c:v>-0.20209961100044893</c:v>
                </c:pt>
                <c:pt idx="198">
                  <c:v>-0.18529953085089801</c:v>
                </c:pt>
                <c:pt idx="199">
                  <c:v>-0.18609920383460121</c:v>
                </c:pt>
                <c:pt idx="200">
                  <c:v>-0.18079916635178961</c:v>
                </c:pt>
                <c:pt idx="201">
                  <c:v>-0.18739953899785178</c:v>
                </c:pt>
                <c:pt idx="202">
                  <c:v>-0.19449999151402153</c:v>
                </c:pt>
                <c:pt idx="203">
                  <c:v>-0.20780025940621272</c:v>
                </c:pt>
                <c:pt idx="204">
                  <c:v>-0.22250017161422875</c:v>
                </c:pt>
                <c:pt idx="205">
                  <c:v>-0.22479987188125961</c:v>
                </c:pt>
                <c:pt idx="206">
                  <c:v>-0.22439972491702065</c:v>
                </c:pt>
                <c:pt idx="207">
                  <c:v>-0.22059971547423629</c:v>
                </c:pt>
                <c:pt idx="208">
                  <c:v>-0.22339950490277261</c:v>
                </c:pt>
                <c:pt idx="209">
                  <c:v>-0.20749900518421782</c:v>
                </c:pt>
                <c:pt idx="210">
                  <c:v>-0.20069903850526316</c:v>
                </c:pt>
                <c:pt idx="211">
                  <c:v>-0.20069859195791651</c:v>
                </c:pt>
                <c:pt idx="212">
                  <c:v>-0.18659931655565742</c:v>
                </c:pt>
                <c:pt idx="213">
                  <c:v>-0.17619941903103609</c:v>
                </c:pt>
                <c:pt idx="214">
                  <c:v>-0.16399898366944399</c:v>
                </c:pt>
                <c:pt idx="215">
                  <c:v>-0.15319975529564545</c:v>
                </c:pt>
                <c:pt idx="216">
                  <c:v>-0.15220010042685317</c:v>
                </c:pt>
                <c:pt idx="217">
                  <c:v>-0.16550026026379783</c:v>
                </c:pt>
                <c:pt idx="218">
                  <c:v>-0.17740050707652699</c:v>
                </c:pt>
                <c:pt idx="219">
                  <c:v>-0.19360049677197821</c:v>
                </c:pt>
                <c:pt idx="220">
                  <c:v>-0.19679990234726574</c:v>
                </c:pt>
                <c:pt idx="221">
                  <c:v>-0.20559937811776763</c:v>
                </c:pt>
                <c:pt idx="222">
                  <c:v>-0.19849977274134289</c:v>
                </c:pt>
                <c:pt idx="223">
                  <c:v>-0.19849966917536221</c:v>
                </c:pt>
                <c:pt idx="224">
                  <c:v>-0.18339930182264652</c:v>
                </c:pt>
                <c:pt idx="225">
                  <c:v>-0.17439994097367162</c:v>
                </c:pt>
                <c:pt idx="226">
                  <c:v>-0.17199930125207175</c:v>
                </c:pt>
                <c:pt idx="227">
                  <c:v>-0.16139989739167504</c:v>
                </c:pt>
                <c:pt idx="228">
                  <c:v>-0.14619963055156404</c:v>
                </c:pt>
                <c:pt idx="229">
                  <c:v>-0.1169995636009844</c:v>
                </c:pt>
                <c:pt idx="230">
                  <c:v>-0.10249985762493452</c:v>
                </c:pt>
                <c:pt idx="231">
                  <c:v>-9.4500004968722351E-2</c:v>
                </c:pt>
                <c:pt idx="232">
                  <c:v>-9.5200250150810461E-2</c:v>
                </c:pt>
                <c:pt idx="233">
                  <c:v>-0.1132003642123891</c:v>
                </c:pt>
                <c:pt idx="234">
                  <c:v>-0.12620085516391555</c:v>
                </c:pt>
                <c:pt idx="235">
                  <c:v>-0.1432006548930076</c:v>
                </c:pt>
                <c:pt idx="236">
                  <c:v>-0.14990064125595381</c:v>
                </c:pt>
                <c:pt idx="237">
                  <c:v>-0.15640019378770376</c:v>
                </c:pt>
                <c:pt idx="238">
                  <c:v>-0.15160006876976695</c:v>
                </c:pt>
                <c:pt idx="239">
                  <c:v>-0.14220024280803045</c:v>
                </c:pt>
                <c:pt idx="240">
                  <c:v>-0.13440013914805604</c:v>
                </c:pt>
                <c:pt idx="241">
                  <c:v>-0.12910013065993553</c:v>
                </c:pt>
                <c:pt idx="242">
                  <c:v>-0.13040003243077081</c:v>
                </c:pt>
                <c:pt idx="243">
                  <c:v>-0.1280999765440356</c:v>
                </c:pt>
                <c:pt idx="244">
                  <c:v>-0.1287005031699664</c:v>
                </c:pt>
                <c:pt idx="245">
                  <c:v>-0.13690097484504804</c:v>
                </c:pt>
                <c:pt idx="246">
                  <c:v>-0.15590080538822804</c:v>
                </c:pt>
                <c:pt idx="247">
                  <c:v>-0.17400050860305782</c:v>
                </c:pt>
                <c:pt idx="248">
                  <c:v>-0.19370068421994802</c:v>
                </c:pt>
                <c:pt idx="249">
                  <c:v>-0.21750078698096331</c:v>
                </c:pt>
                <c:pt idx="250">
                  <c:v>-0.23200062905380037</c:v>
                </c:pt>
                <c:pt idx="251">
                  <c:v>-0.24219988017284777</c:v>
                </c:pt>
                <c:pt idx="252">
                  <c:v>-0.24549980297888396</c:v>
                </c:pt>
                <c:pt idx="253">
                  <c:v>-0.21929953075596131</c:v>
                </c:pt>
                <c:pt idx="254">
                  <c:v>-0.16999942556140013</c:v>
                </c:pt>
                <c:pt idx="255">
                  <c:v>-0.14919904566340847</c:v>
                </c:pt>
                <c:pt idx="256">
                  <c:v>-0.11839952974696644</c:v>
                </c:pt>
                <c:pt idx="257">
                  <c:v>-0.11700011468929006</c:v>
                </c:pt>
                <c:pt idx="258">
                  <c:v>-0.13880029549909523</c:v>
                </c:pt>
                <c:pt idx="259">
                  <c:v>-0.17440056939813076</c:v>
                </c:pt>
                <c:pt idx="260">
                  <c:v>-0.20710012803465361</c:v>
                </c:pt>
                <c:pt idx="261">
                  <c:v>-0.23070045042550191</c:v>
                </c:pt>
                <c:pt idx="262">
                  <c:v>-0.23560022955643944</c:v>
                </c:pt>
                <c:pt idx="263">
                  <c:v>-0.2219002972196904</c:v>
                </c:pt>
                <c:pt idx="264">
                  <c:v>-0.21410022330383072</c:v>
                </c:pt>
                <c:pt idx="265">
                  <c:v>-0.20230012269166764</c:v>
                </c:pt>
                <c:pt idx="266">
                  <c:v>-0.19150023986003362</c:v>
                </c:pt>
                <c:pt idx="267">
                  <c:v>-0.18410008335922612</c:v>
                </c:pt>
                <c:pt idx="268">
                  <c:v>-0.17769998241419671</c:v>
                </c:pt>
                <c:pt idx="269">
                  <c:v>-0.15430000205378747</c:v>
                </c:pt>
                <c:pt idx="270">
                  <c:v>-0.14440039930923376</c:v>
                </c:pt>
                <c:pt idx="271">
                  <c:v>-0.1485003799534752</c:v>
                </c:pt>
                <c:pt idx="272">
                  <c:v>-0.14160026441095397</c:v>
                </c:pt>
                <c:pt idx="273">
                  <c:v>-0.14890016036224551</c:v>
                </c:pt>
                <c:pt idx="274">
                  <c:v>-0.14140044818486786</c:v>
                </c:pt>
                <c:pt idx="275">
                  <c:v>-0.12890064792736666</c:v>
                </c:pt>
                <c:pt idx="276">
                  <c:v>-0.12650034947728273</c:v>
                </c:pt>
                <c:pt idx="277">
                  <c:v>-0.10820036941004219</c:v>
                </c:pt>
                <c:pt idx="278">
                  <c:v>-0.11060018134594429</c:v>
                </c:pt>
                <c:pt idx="279">
                  <c:v>-9.2800664904643781E-2</c:v>
                </c:pt>
                <c:pt idx="280">
                  <c:v>-8.4400592000747565E-2</c:v>
                </c:pt>
                <c:pt idx="281">
                  <c:v>-7.8000450354011264E-2</c:v>
                </c:pt>
                <c:pt idx="282">
                  <c:v>-7.0500206449651159E-2</c:v>
                </c:pt>
                <c:pt idx="283">
                  <c:v>-9.1300145773857366E-2</c:v>
                </c:pt>
                <c:pt idx="284">
                  <c:v>-0.11820044003252406</c:v>
                </c:pt>
                <c:pt idx="285">
                  <c:v>-0.14860020257037831</c:v>
                </c:pt>
                <c:pt idx="286">
                  <c:v>-0.16759950590494554</c:v>
                </c:pt>
                <c:pt idx="287">
                  <c:v>-0.15609958556160564</c:v>
                </c:pt>
                <c:pt idx="288">
                  <c:v>-0.14439978954760591</c:v>
                </c:pt>
                <c:pt idx="289">
                  <c:v>-0.13609987664676737</c:v>
                </c:pt>
                <c:pt idx="290">
                  <c:v>-0.13190020821639337</c:v>
                </c:pt>
                <c:pt idx="291">
                  <c:v>-0.14229952815367142</c:v>
                </c:pt>
                <c:pt idx="292">
                  <c:v>-0.1350000666861888</c:v>
                </c:pt>
                <c:pt idx="293">
                  <c:v>-0.14039992714242544</c:v>
                </c:pt>
                <c:pt idx="294">
                  <c:v>-0.14410016423062189</c:v>
                </c:pt>
                <c:pt idx="295">
                  <c:v>-0.15190020552108763</c:v>
                </c:pt>
                <c:pt idx="296">
                  <c:v>-0.1480999657214852</c:v>
                </c:pt>
                <c:pt idx="297">
                  <c:v>-0.15079993388644652</c:v>
                </c:pt>
                <c:pt idx="298">
                  <c:v>-0.14359997387509793</c:v>
                </c:pt>
                <c:pt idx="299">
                  <c:v>-0.14660013576212805</c:v>
                </c:pt>
                <c:pt idx="300">
                  <c:v>-0.15060019500378985</c:v>
                </c:pt>
                <c:pt idx="301">
                  <c:v>-0.15649962568568299</c:v>
                </c:pt>
                <c:pt idx="302">
                  <c:v>-0.15460008395166369</c:v>
                </c:pt>
                <c:pt idx="303">
                  <c:v>-0.16670025292114588</c:v>
                </c:pt>
                <c:pt idx="304">
                  <c:v>-0.17739985559455818</c:v>
                </c:pt>
                <c:pt idx="305">
                  <c:v>-0.18669950815092307</c:v>
                </c:pt>
                <c:pt idx="306">
                  <c:v>-0.19239980962447589</c:v>
                </c:pt>
                <c:pt idx="307">
                  <c:v>-0.19999993191595422</c:v>
                </c:pt>
                <c:pt idx="308">
                  <c:v>-0.17429821186669869</c:v>
                </c:pt>
                <c:pt idx="309">
                  <c:v>-0.10759538249840261</c:v>
                </c:pt>
                <c:pt idx="310">
                  <c:v>-3.9998327833018266E-2</c:v>
                </c:pt>
                <c:pt idx="311">
                  <c:v>-0.18330378189421026</c:v>
                </c:pt>
                <c:pt idx="312">
                  <c:v>-0.53350210971984779</c:v>
                </c:pt>
                <c:pt idx="313">
                  <c:v>-0.588102243571484</c:v>
                </c:pt>
                <c:pt idx="314">
                  <c:v>-0.29940431046998128</c:v>
                </c:pt>
                <c:pt idx="315">
                  <c:v>7.8396002732915804E-2</c:v>
                </c:pt>
                <c:pt idx="316">
                  <c:v>0.25929624577838695</c:v>
                </c:pt>
                <c:pt idx="317">
                  <c:v>6.1599337292136624E-2</c:v>
                </c:pt>
                <c:pt idx="318">
                  <c:v>-3.8397899130359292E-2</c:v>
                </c:pt>
                <c:pt idx="319">
                  <c:v>6.4101445634150878E-2</c:v>
                </c:pt>
                <c:pt idx="320">
                  <c:v>7.240000009915093E-2</c:v>
                </c:pt>
                <c:pt idx="321">
                  <c:v>6.559987831133185E-2</c:v>
                </c:pt>
                <c:pt idx="322">
                  <c:v>4.7399947085068561E-2</c:v>
                </c:pt>
                <c:pt idx="323">
                  <c:v>1.2999465172470082E-2</c:v>
                </c:pt>
                <c:pt idx="324">
                  <c:v>-1.7900136655953247E-2</c:v>
                </c:pt>
                <c:pt idx="325">
                  <c:v>-2.2300000149698462E-2</c:v>
                </c:pt>
                <c:pt idx="326">
                  <c:v>-2.5699690602777991E-2</c:v>
                </c:pt>
                <c:pt idx="327">
                  <c:v>-1.7999393305217382E-2</c:v>
                </c:pt>
                <c:pt idx="328">
                  <c:v>-9.1002827175543644E-3</c:v>
                </c:pt>
                <c:pt idx="329">
                  <c:v>-1.5700007512350567E-2</c:v>
                </c:pt>
                <c:pt idx="330">
                  <c:v>-2.0999999716877937E-2</c:v>
                </c:pt>
                <c:pt idx="331">
                  <c:v>-1.319987832539482E-2</c:v>
                </c:pt>
                <c:pt idx="332">
                  <c:v>-1.2000111004454084E-2</c:v>
                </c:pt>
                <c:pt idx="333">
                  <c:v>-9.8999235415249132E-3</c:v>
                </c:pt>
                <c:pt idx="334">
                  <c:v>-1.02998896909412E-2</c:v>
                </c:pt>
                <c:pt idx="335">
                  <c:v>-8.3999998532817699E-3</c:v>
                </c:pt>
                <c:pt idx="336">
                  <c:v>1.9001492182724178E-3</c:v>
                </c:pt>
                <c:pt idx="337">
                  <c:v>-2.000879030674696E-4</c:v>
                </c:pt>
                <c:pt idx="338">
                  <c:v>-4.4997976146987639E-3</c:v>
                </c:pt>
                <c:pt idx="339">
                  <c:v>3.0000762635609135E-3</c:v>
                </c:pt>
                <c:pt idx="340">
                  <c:v>4.4999999954598024E-3</c:v>
                </c:pt>
                <c:pt idx="341">
                  <c:v>-2.2999427528702654E-3</c:v>
                </c:pt>
                <c:pt idx="342">
                  <c:v>-3.8999656171654351E-3</c:v>
                </c:pt>
                <c:pt idx="343">
                  <c:v>-1.6998741266434081E-3</c:v>
                </c:pt>
                <c:pt idx="344">
                  <c:v>-9.9992362083867192E-4</c:v>
                </c:pt>
                <c:pt idx="345">
                  <c:v>-1.4000001319800504E-3</c:v>
                </c:pt>
                <c:pt idx="346">
                  <c:v>3.7002213794039562E-3</c:v>
                </c:pt>
                <c:pt idx="347">
                  <c:v>1.9001146720256656E-3</c:v>
                </c:pt>
                <c:pt idx="348">
                  <c:v>2.8999996793572791E-3</c:v>
                </c:pt>
                <c:pt idx="349">
                  <c:v>-4.0014932892518118E-4</c:v>
                </c:pt>
                <c:pt idx="350">
                  <c:v>-1.8999992753379047E-3</c:v>
                </c:pt>
                <c:pt idx="351">
                  <c:v>1.6998466235236265E-3</c:v>
                </c:pt>
                <c:pt idx="352">
                  <c:v>-2.1000348278903402E-3</c:v>
                </c:pt>
                <c:pt idx="353">
                  <c:v>2.4051405489444733E-7</c:v>
                </c:pt>
                <c:pt idx="354">
                  <c:v>4.4000491398037411E-3</c:v>
                </c:pt>
                <c:pt idx="355">
                  <c:v>4.4000003617838956E-3</c:v>
                </c:pt>
                <c:pt idx="356">
                  <c:v>9.9001373091596179E-3</c:v>
                </c:pt>
                <c:pt idx="357">
                  <c:v>9.9999486556043848E-3</c:v>
                </c:pt>
                <c:pt idx="358">
                  <c:v>1.0700217222620267E-2</c:v>
                </c:pt>
                <c:pt idx="359">
                  <c:v>1.7200101363414433E-2</c:v>
                </c:pt>
                <c:pt idx="360">
                  <c:v>2.0800001788302325E-2</c:v>
                </c:pt>
                <c:pt idx="361">
                  <c:v>2.0600130461389199E-2</c:v>
                </c:pt>
                <c:pt idx="362">
                  <c:v>2.2600035277719144E-2</c:v>
                </c:pt>
                <c:pt idx="363">
                  <c:v>2.0800095218874048E-2</c:v>
                </c:pt>
                <c:pt idx="364">
                  <c:v>2.2799988531915005E-2</c:v>
                </c:pt>
                <c:pt idx="365">
                  <c:v>1.3199998349591624E-2</c:v>
                </c:pt>
                <c:pt idx="366">
                  <c:v>8.5000014369143173E-3</c:v>
                </c:pt>
                <c:pt idx="367">
                  <c:v>8.5000014369143173E-3</c:v>
                </c:pt>
                <c:pt idx="368">
                  <c:v>1.0600001442071516E-2</c:v>
                </c:pt>
                <c:pt idx="369">
                  <c:v>1.2200001438031904E-2</c:v>
                </c:pt>
                <c:pt idx="370">
                  <c:v>1.2200001438031904E-2</c:v>
                </c:pt>
                <c:pt idx="371">
                  <c:v>1.0600001442071516E-2</c:v>
                </c:pt>
                <c:pt idx="372">
                  <c:v>1.0600001442071516E-2</c:v>
                </c:pt>
                <c:pt idx="398">
                  <c:v>1.5239588892045504</c:v>
                </c:pt>
                <c:pt idx="399">
                  <c:v>1.7384533508402455</c:v>
                </c:pt>
                <c:pt idx="400">
                  <c:v>1.7721136486115938</c:v>
                </c:pt>
                <c:pt idx="401">
                  <c:v>1.8348105772120107</c:v>
                </c:pt>
                <c:pt idx="402">
                  <c:v>1.8943032928609682</c:v>
                </c:pt>
                <c:pt idx="403">
                  <c:v>1.9738969181616994</c:v>
                </c:pt>
                <c:pt idx="404">
                  <c:v>2.2389843601522443</c:v>
                </c:pt>
                <c:pt idx="405">
                  <c:v>2.3929955917265033</c:v>
                </c:pt>
                <c:pt idx="406">
                  <c:v>2.5710756071975993</c:v>
                </c:pt>
                <c:pt idx="407">
                  <c:v>2.7265119664680242</c:v>
                </c:pt>
                <c:pt idx="408">
                  <c:v>2.972695525074414</c:v>
                </c:pt>
                <c:pt idx="409">
                  <c:v>3.0889178639627062</c:v>
                </c:pt>
                <c:pt idx="410">
                  <c:v>3.2901617693869412</c:v>
                </c:pt>
                <c:pt idx="411">
                  <c:v>3.3981461041094008</c:v>
                </c:pt>
                <c:pt idx="412">
                  <c:v>3.5538672674356349</c:v>
                </c:pt>
                <c:pt idx="413">
                  <c:v>3.6003006540686329</c:v>
                </c:pt>
                <c:pt idx="414">
                  <c:v>3.753639662227215</c:v>
                </c:pt>
                <c:pt idx="415">
                  <c:v>3.8816262752425246</c:v>
                </c:pt>
                <c:pt idx="416">
                  <c:v>3.9777301528783937</c:v>
                </c:pt>
                <c:pt idx="417">
                  <c:v>4.1117803057186393</c:v>
                </c:pt>
                <c:pt idx="418">
                  <c:v>4.2277419953452409</c:v>
                </c:pt>
                <c:pt idx="419">
                  <c:v>4.3331861579872566</c:v>
                </c:pt>
                <c:pt idx="420">
                  <c:v>4.4558251972748621</c:v>
                </c:pt>
                <c:pt idx="421">
                  <c:v>4.5636108240651083</c:v>
                </c:pt>
                <c:pt idx="422">
                  <c:v>4.6307297335406474</c:v>
                </c:pt>
                <c:pt idx="423">
                  <c:v>4.7380029263895267</c:v>
                </c:pt>
                <c:pt idx="424">
                  <c:v>4.7957505912063425</c:v>
                </c:pt>
                <c:pt idx="425">
                  <c:v>4.8826065388193456</c:v>
                </c:pt>
                <c:pt idx="426">
                  <c:v>4.942813846100762</c:v>
                </c:pt>
                <c:pt idx="427">
                  <c:v>5.0096891471102936</c:v>
                </c:pt>
                <c:pt idx="428">
                  <c:v>5.0771228493431408</c:v>
                </c:pt>
                <c:pt idx="429">
                  <c:v>5.1383691766313859</c:v>
                </c:pt>
                <c:pt idx="430">
                  <c:v>5.2124075783258377</c:v>
                </c:pt>
                <c:pt idx="431">
                  <c:v>5.2623284014998717</c:v>
                </c:pt>
                <c:pt idx="432">
                  <c:v>5.3105820589025825</c:v>
                </c:pt>
                <c:pt idx="433">
                  <c:v>5.3563416871375011</c:v>
                </c:pt>
                <c:pt idx="434">
                  <c:v>5.4064640718197552</c:v>
                </c:pt>
                <c:pt idx="435">
                  <c:v>5.4410566420619944</c:v>
                </c:pt>
                <c:pt idx="436">
                  <c:v>5.4946962260228247</c:v>
                </c:pt>
                <c:pt idx="437">
                  <c:v>5.5398131571437261</c:v>
                </c:pt>
                <c:pt idx="438">
                  <c:v>5.5795142630186092</c:v>
                </c:pt>
                <c:pt idx="439">
                  <c:v>5.6255659051603288</c:v>
                </c:pt>
                <c:pt idx="440">
                  <c:v>5.6662572617442493</c:v>
                </c:pt>
                <c:pt idx="441">
                  <c:v>5.6971714962755868</c:v>
                </c:pt>
                <c:pt idx="442">
                  <c:v>5.7303052373672472</c:v>
                </c:pt>
                <c:pt idx="443">
                  <c:v>5.7690370039099435</c:v>
                </c:pt>
                <c:pt idx="444">
                  <c:v>5.8098054168867748</c:v>
                </c:pt>
                <c:pt idx="445">
                  <c:v>5.8435113346104117</c:v>
                </c:pt>
                <c:pt idx="446">
                  <c:v>5.8765514558872383</c:v>
                </c:pt>
                <c:pt idx="447">
                  <c:v>5.9121885658287283</c:v>
                </c:pt>
                <c:pt idx="448">
                  <c:v>5.9482790499696421</c:v>
                </c:pt>
                <c:pt idx="449">
                  <c:v>5.9846576986537912</c:v>
                </c:pt>
                <c:pt idx="450">
                  <c:v>6.0221334602692878</c:v>
                </c:pt>
                <c:pt idx="451">
                  <c:v>6.0527361189333533</c:v>
                </c:pt>
                <c:pt idx="452">
                  <c:v>6.0900981671338741</c:v>
                </c:pt>
                <c:pt idx="453">
                  <c:v>6.1261798249397543</c:v>
                </c:pt>
                <c:pt idx="454">
                  <c:v>6.1568960598224294</c:v>
                </c:pt>
                <c:pt idx="455">
                  <c:v>6.1865492838742284</c:v>
                </c:pt>
                <c:pt idx="456">
                  <c:v>6.2146279777880409</c:v>
                </c:pt>
                <c:pt idx="457">
                  <c:v>6.2367440120433457</c:v>
                </c:pt>
                <c:pt idx="458">
                  <c:v>6.2597121788876393</c:v>
                </c:pt>
                <c:pt idx="459">
                  <c:v>6.286400942723958</c:v>
                </c:pt>
                <c:pt idx="460">
                  <c:v>6.3083641706371054</c:v>
                </c:pt>
                <c:pt idx="461">
                  <c:v>6.3358649485280694</c:v>
                </c:pt>
                <c:pt idx="462">
                  <c:v>6.3628636673802248</c:v>
                </c:pt>
                <c:pt idx="463">
                  <c:v>6.3855114318685082</c:v>
                </c:pt>
                <c:pt idx="464">
                  <c:v>6.4091748866458147</c:v>
                </c:pt>
                <c:pt idx="465">
                  <c:v>6.42798709399176</c:v>
                </c:pt>
                <c:pt idx="466">
                  <c:v>6.4421598295248259</c:v>
                </c:pt>
                <c:pt idx="467">
                  <c:v>6.4468747482487743</c:v>
                </c:pt>
                <c:pt idx="468">
                  <c:v>6.4582067007931983</c:v>
                </c:pt>
                <c:pt idx="469">
                  <c:v>6.4621082654439306</c:v>
                </c:pt>
                <c:pt idx="470">
                  <c:v>6.4761974393459241</c:v>
                </c:pt>
                <c:pt idx="471">
                  <c:v>6.4937931750528151</c:v>
                </c:pt>
                <c:pt idx="472">
                  <c:v>6.5066607900434974</c:v>
                </c:pt>
                <c:pt idx="473">
                  <c:v>6.5235796534070687</c:v>
                </c:pt>
                <c:pt idx="474">
                  <c:v>6.53944686795694</c:v>
                </c:pt>
                <c:pt idx="475">
                  <c:v>6.5526127977636861</c:v>
                </c:pt>
                <c:pt idx="476">
                  <c:v>6.5668060204634457</c:v>
                </c:pt>
                <c:pt idx="477">
                  <c:v>6.5837533452950083</c:v>
                </c:pt>
                <c:pt idx="478">
                  <c:v>6.5955913937787045</c:v>
                </c:pt>
                <c:pt idx="479">
                  <c:v>6.6005794878101369</c:v>
                </c:pt>
                <c:pt idx="480">
                  <c:v>6.608942195801319</c:v>
                </c:pt>
                <c:pt idx="481">
                  <c:v>6.613172307660534</c:v>
                </c:pt>
                <c:pt idx="482">
                  <c:v>6.624279786590705</c:v>
                </c:pt>
                <c:pt idx="483">
                  <c:v>6.6386317579845127</c:v>
                </c:pt>
                <c:pt idx="484">
                  <c:v>6.6524612535486085</c:v>
                </c:pt>
                <c:pt idx="485">
                  <c:v>6.6606730515477466</c:v>
                </c:pt>
                <c:pt idx="486">
                  <c:v>6.6703844893690984</c:v>
                </c:pt>
                <c:pt idx="487">
                  <c:v>6.6842272127041724</c:v>
                </c:pt>
                <c:pt idx="488">
                  <c:v>6.6939609508544891</c:v>
                </c:pt>
                <c:pt idx="489">
                  <c:v>6.7019374289993721</c:v>
                </c:pt>
                <c:pt idx="490">
                  <c:v>6.7110341177640294</c:v>
                </c:pt>
                <c:pt idx="491">
                  <c:v>6.7186623237139429</c:v>
                </c:pt>
                <c:pt idx="492">
                  <c:v>6.7270582151950293</c:v>
                </c:pt>
                <c:pt idx="493">
                  <c:v>6.7354448409905672</c:v>
                </c:pt>
                <c:pt idx="494">
                  <c:v>6.7364787221231381</c:v>
                </c:pt>
                <c:pt idx="495">
                  <c:v>6.7348547434949069</c:v>
                </c:pt>
                <c:pt idx="496">
                  <c:v>6.7431623296652106</c:v>
                </c:pt>
                <c:pt idx="497">
                  <c:v>6.7439960686242557</c:v>
                </c:pt>
                <c:pt idx="498">
                  <c:v>6.745380477501385</c:v>
                </c:pt>
                <c:pt idx="499">
                  <c:v>6.7514321161752378</c:v>
                </c:pt>
                <c:pt idx="500">
                  <c:v>6.7587116634995255</c:v>
                </c:pt>
                <c:pt idx="501">
                  <c:v>6.763303981876561</c:v>
                </c:pt>
                <c:pt idx="502">
                  <c:v>6.7683174462372335</c:v>
                </c:pt>
                <c:pt idx="503">
                  <c:v>6.7721713159035062</c:v>
                </c:pt>
                <c:pt idx="504">
                  <c:v>6.776348729401434</c:v>
                </c:pt>
                <c:pt idx="505">
                  <c:v>6.786959016552828</c:v>
                </c:pt>
                <c:pt idx="506">
                  <c:v>6.7960942639974746</c:v>
                </c:pt>
                <c:pt idx="507">
                  <c:v>6.8018796771511916</c:v>
                </c:pt>
                <c:pt idx="508">
                  <c:v>6.8074889989475196</c:v>
                </c:pt>
                <c:pt idx="509">
                  <c:v>6.8180176939995363</c:v>
                </c:pt>
                <c:pt idx="510">
                  <c:v>6.8276270308360836</c:v>
                </c:pt>
                <c:pt idx="511">
                  <c:v>6.8334662685338117</c:v>
                </c:pt>
                <c:pt idx="512">
                  <c:v>6.8436351636664767</c:v>
                </c:pt>
                <c:pt idx="513">
                  <c:v>6.8518477983807315</c:v>
                </c:pt>
                <c:pt idx="514">
                  <c:v>6.8601438695495744</c:v>
                </c:pt>
                <c:pt idx="515">
                  <c:v>6.8664777527601473</c:v>
                </c:pt>
                <c:pt idx="516">
                  <c:v>6.8734405018276448</c:v>
                </c:pt>
                <c:pt idx="517">
                  <c:v>6.8801904161691709</c:v>
                </c:pt>
                <c:pt idx="518">
                  <c:v>6.8841145506030443</c:v>
                </c:pt>
                <c:pt idx="519">
                  <c:v>6.8954563934585167</c:v>
                </c:pt>
                <c:pt idx="520">
                  <c:v>6.9042202923728837</c:v>
                </c:pt>
                <c:pt idx="521">
                  <c:v>6.9100284874302815</c:v>
                </c:pt>
                <c:pt idx="522">
                  <c:v>6.9134759372063854</c:v>
                </c:pt>
                <c:pt idx="523">
                  <c:v>6.9198189975195419</c:v>
                </c:pt>
                <c:pt idx="524">
                  <c:v>6.9267367972515785</c:v>
                </c:pt>
                <c:pt idx="525">
                  <c:v>6.9329341773100168</c:v>
                </c:pt>
                <c:pt idx="526">
                  <c:v>6.9369113239145008</c:v>
                </c:pt>
                <c:pt idx="527">
                  <c:v>6.9449171292289975</c:v>
                </c:pt>
                <c:pt idx="528">
                  <c:v>6.9491074065508656</c:v>
                </c:pt>
                <c:pt idx="529">
                  <c:v>6.9522770871553803</c:v>
                </c:pt>
                <c:pt idx="530">
                  <c:v>6.9531952787647242</c:v>
                </c:pt>
                <c:pt idx="531">
                  <c:v>6.9571438470602516</c:v>
                </c:pt>
                <c:pt idx="532">
                  <c:v>6.959503001228768</c:v>
                </c:pt>
                <c:pt idx="533">
                  <c:v>6.9636158327120938</c:v>
                </c:pt>
                <c:pt idx="534">
                  <c:v>6.9686123192868763</c:v>
                </c:pt>
                <c:pt idx="535">
                  <c:v>6.9709766056585067</c:v>
                </c:pt>
                <c:pt idx="536">
                  <c:v>6.9716491997605772</c:v>
                </c:pt>
                <c:pt idx="537">
                  <c:v>6.9782552405476963</c:v>
                </c:pt>
                <c:pt idx="538">
                  <c:v>6.9851643281990619</c:v>
                </c:pt>
                <c:pt idx="539">
                  <c:v>6.9889648876014689</c:v>
                </c:pt>
                <c:pt idx="540">
                  <c:v>6.9959591356082456</c:v>
                </c:pt>
                <c:pt idx="541">
                  <c:v>7.0001371964081045</c:v>
                </c:pt>
                <c:pt idx="542">
                  <c:v>7.0077647043890465</c:v>
                </c:pt>
                <c:pt idx="543">
                  <c:v>7.0147189550270923</c:v>
                </c:pt>
                <c:pt idx="544">
                  <c:v>7.016135999017024</c:v>
                </c:pt>
                <c:pt idx="545">
                  <c:v>7.020585010146533</c:v>
                </c:pt>
                <c:pt idx="546">
                  <c:v>7.0263748151000982</c:v>
                </c:pt>
                <c:pt idx="547">
                  <c:v>7.0360079746169504</c:v>
                </c:pt>
                <c:pt idx="548">
                  <c:v>7.0421903283868232</c:v>
                </c:pt>
                <c:pt idx="549">
                  <c:v>7.0491827677769834</c:v>
                </c:pt>
                <c:pt idx="550">
                  <c:v>7.0566212567691764</c:v>
                </c:pt>
                <c:pt idx="551">
                  <c:v>7.054898076842619</c:v>
                </c:pt>
                <c:pt idx="552">
                  <c:v>7.05646136085943</c:v>
                </c:pt>
                <c:pt idx="553">
                  <c:v>7.0594940063692775</c:v>
                </c:pt>
                <c:pt idx="554">
                  <c:v>7.0637199967859488</c:v>
                </c:pt>
                <c:pt idx="555">
                  <c:v>7.0709483746068145</c:v>
                </c:pt>
                <c:pt idx="556">
                  <c:v>7.0752497128414689</c:v>
                </c:pt>
                <c:pt idx="557">
                  <c:v>7.0780364364636625</c:v>
                </c:pt>
                <c:pt idx="558">
                  <c:v>7.0859235555126361</c:v>
                </c:pt>
                <c:pt idx="559">
                  <c:v>7.0916445655602729</c:v>
                </c:pt>
                <c:pt idx="560">
                  <c:v>7.0930014175382894</c:v>
                </c:pt>
                <c:pt idx="561">
                  <c:v>7.0937362864005991</c:v>
                </c:pt>
                <c:pt idx="562">
                  <c:v>7.0942789594755595</c:v>
                </c:pt>
                <c:pt idx="563">
                  <c:v>7.0982197392149828</c:v>
                </c:pt>
                <c:pt idx="564">
                  <c:v>7.1020078216279217</c:v>
                </c:pt>
                <c:pt idx="565">
                  <c:v>7.1077635672809265</c:v>
                </c:pt>
                <c:pt idx="566">
                  <c:v>7.1114551151049454</c:v>
                </c:pt>
                <c:pt idx="567">
                  <c:v>7.1144943063736719</c:v>
                </c:pt>
                <c:pt idx="568">
                  <c:v>7.1194066208026925</c:v>
                </c:pt>
                <c:pt idx="569">
                  <c:v>7.1240281525988394</c:v>
                </c:pt>
                <c:pt idx="570">
                  <c:v>7.1273067034398991</c:v>
                </c:pt>
                <c:pt idx="571">
                  <c:v>7.1287692421547035</c:v>
                </c:pt>
                <c:pt idx="572">
                  <c:v>7.1363593755440888</c:v>
                </c:pt>
                <c:pt idx="573">
                  <c:v>7.1405840292381981</c:v>
                </c:pt>
                <c:pt idx="574">
                  <c:v>7.1409759455555104</c:v>
                </c:pt>
                <c:pt idx="575">
                  <c:v>7.1443381736962692</c:v>
                </c:pt>
                <c:pt idx="576">
                  <c:v>7.1474124026944992</c:v>
                </c:pt>
                <c:pt idx="577">
                  <c:v>7.1496266138465216</c:v>
                </c:pt>
                <c:pt idx="578">
                  <c:v>7.1502749555238552</c:v>
                </c:pt>
                <c:pt idx="579">
                  <c:v>7.1499766520437333</c:v>
                </c:pt>
                <c:pt idx="580">
                  <c:v>7.1444445952811293</c:v>
                </c:pt>
                <c:pt idx="581">
                  <c:v>7.146648357952472</c:v>
                </c:pt>
                <c:pt idx="582">
                  <c:v>7.1468714313587043</c:v>
                </c:pt>
                <c:pt idx="583">
                  <c:v>7.1551641139358253</c:v>
                </c:pt>
                <c:pt idx="584">
                  <c:v>7.1553270808763045</c:v>
                </c:pt>
                <c:pt idx="585">
                  <c:v>7.155106520192021</c:v>
                </c:pt>
                <c:pt idx="586">
                  <c:v>7.1576008583406292</c:v>
                </c:pt>
                <c:pt idx="587">
                  <c:v>7.1626604283892448</c:v>
                </c:pt>
                <c:pt idx="588">
                  <c:v>7.164429400928384</c:v>
                </c:pt>
                <c:pt idx="589">
                  <c:v>7.1688864709358313</c:v>
                </c:pt>
                <c:pt idx="590">
                  <c:v>7.1724812953034416</c:v>
                </c:pt>
                <c:pt idx="591">
                  <c:v>7.1774149452139682</c:v>
                </c:pt>
                <c:pt idx="592">
                  <c:v>7.1827364499513351</c:v>
                </c:pt>
                <c:pt idx="593">
                  <c:v>7.1824002938628837</c:v>
                </c:pt>
                <c:pt idx="594">
                  <c:v>7.1851092437063926</c:v>
                </c:pt>
                <c:pt idx="595">
                  <c:v>7.1880647199805026</c:v>
                </c:pt>
                <c:pt idx="596">
                  <c:v>7.189726134324701</c:v>
                </c:pt>
                <c:pt idx="597">
                  <c:v>7.1939943172174026</c:v>
                </c:pt>
                <c:pt idx="598">
                  <c:v>7.1934236317620162</c:v>
                </c:pt>
                <c:pt idx="599">
                  <c:v>7.1957179314795212</c:v>
                </c:pt>
                <c:pt idx="600">
                  <c:v>7.2011518676754349</c:v>
                </c:pt>
                <c:pt idx="601">
                  <c:v>7.2017843042976892</c:v>
                </c:pt>
                <c:pt idx="602">
                  <c:v>7.2096141458014245</c:v>
                </c:pt>
                <c:pt idx="603">
                  <c:v>7.2145758043698152</c:v>
                </c:pt>
                <c:pt idx="604">
                  <c:v>7.2162190954522885</c:v>
                </c:pt>
                <c:pt idx="605">
                  <c:v>7.219754544913485</c:v>
                </c:pt>
                <c:pt idx="606">
                  <c:v>7.2207170168976518</c:v>
                </c:pt>
                <c:pt idx="607">
                  <c:v>7.221459964501264</c:v>
                </c:pt>
                <c:pt idx="608">
                  <c:v>7.223969465787377</c:v>
                </c:pt>
                <c:pt idx="609">
                  <c:v>7.2256684970552669</c:v>
                </c:pt>
                <c:pt idx="610">
                  <c:v>7.2240048912299244</c:v>
                </c:pt>
                <c:pt idx="611">
                  <c:v>7.2246533302131866</c:v>
                </c:pt>
                <c:pt idx="612">
                  <c:v>7.226101765999374</c:v>
                </c:pt>
                <c:pt idx="613">
                  <c:v>7.2267634649833781</c:v>
                </c:pt>
                <c:pt idx="614">
                  <c:v>7.2247364782460863</c:v>
                </c:pt>
                <c:pt idx="615">
                  <c:v>7.2262155061343947</c:v>
                </c:pt>
                <c:pt idx="616">
                  <c:v>7.2233031462719737</c:v>
                </c:pt>
                <c:pt idx="617">
                  <c:v>7.2273542165685285</c:v>
                </c:pt>
                <c:pt idx="618">
                  <c:v>7.230395496671008</c:v>
                </c:pt>
                <c:pt idx="619">
                  <c:v>7.2276093994541952</c:v>
                </c:pt>
                <c:pt idx="620">
                  <c:v>7.231741134517506</c:v>
                </c:pt>
                <c:pt idx="621">
                  <c:v>7.2355782799741064</c:v>
                </c:pt>
                <c:pt idx="622">
                  <c:v>7.2362101716726102</c:v>
                </c:pt>
                <c:pt idx="623">
                  <c:v>7.2418973198082313</c:v>
                </c:pt>
                <c:pt idx="624">
                  <c:v>7.244425310985207</c:v>
                </c:pt>
                <c:pt idx="625">
                  <c:v>7.2444808465807</c:v>
                </c:pt>
                <c:pt idx="626">
                  <c:v>7.2460517226445518</c:v>
                </c:pt>
                <c:pt idx="627">
                  <c:v>7.2515424501852976</c:v>
                </c:pt>
                <c:pt idx="628">
                  <c:v>7.2527974004287898</c:v>
                </c:pt>
                <c:pt idx="629">
                  <c:v>7.2561210497751745</c:v>
                </c:pt>
                <c:pt idx="630">
                  <c:v>7.2599414512469593</c:v>
                </c:pt>
                <c:pt idx="631">
                  <c:v>7.263096044554004</c:v>
                </c:pt>
                <c:pt idx="632">
                  <c:v>7.2652509799127074</c:v>
                </c:pt>
                <c:pt idx="633">
                  <c:v>7.2612786777654037</c:v>
                </c:pt>
                <c:pt idx="634">
                  <c:v>7.2648266401147339</c:v>
                </c:pt>
                <c:pt idx="635">
                  <c:v>7.2683058519842234</c:v>
                </c:pt>
                <c:pt idx="636">
                  <c:v>7.2714833607597029</c:v>
                </c:pt>
                <c:pt idx="637">
                  <c:v>7.2731165871055055</c:v>
                </c:pt>
                <c:pt idx="638">
                  <c:v>7.275178877774124</c:v>
                </c:pt>
                <c:pt idx="639">
                  <c:v>7.2815771722398495</c:v>
                </c:pt>
                <c:pt idx="640">
                  <c:v>7.2854815493892602</c:v>
                </c:pt>
                <c:pt idx="641">
                  <c:v>7.2935308804371743</c:v>
                </c:pt>
                <c:pt idx="642">
                  <c:v>7.2911204513738994</c:v>
                </c:pt>
                <c:pt idx="643">
                  <c:v>7.2964904773925809</c:v>
                </c:pt>
                <c:pt idx="644">
                  <c:v>7.2996936534191263</c:v>
                </c:pt>
                <c:pt idx="645">
                  <c:v>7.3049843069056806</c:v>
                </c:pt>
                <c:pt idx="646">
                  <c:v>7.3057832226477331</c:v>
                </c:pt>
                <c:pt idx="647">
                  <c:v>7.3097924051198788</c:v>
                </c:pt>
                <c:pt idx="648">
                  <c:v>7.3124577752623736</c:v>
                </c:pt>
                <c:pt idx="649">
                  <c:v>7.313008286178956</c:v>
                </c:pt>
                <c:pt idx="650">
                  <c:v>7.3123844247720626</c:v>
                </c:pt>
                <c:pt idx="651">
                  <c:v>7.313393101991096</c:v>
                </c:pt>
                <c:pt idx="652">
                  <c:v>7.3167964968688466</c:v>
                </c:pt>
                <c:pt idx="653">
                  <c:v>7.3177477849812931</c:v>
                </c:pt>
                <c:pt idx="654">
                  <c:v>7.3209897637625545</c:v>
                </c:pt>
                <c:pt idx="655">
                  <c:v>7.3195558138186243</c:v>
                </c:pt>
                <c:pt idx="656">
                  <c:v>7.3202608878618776</c:v>
                </c:pt>
                <c:pt idx="657">
                  <c:v>7.3224788772058673</c:v>
                </c:pt>
                <c:pt idx="658">
                  <c:v>7.3282299076126947</c:v>
                </c:pt>
                <c:pt idx="659">
                  <c:v>7.3356513693661327</c:v>
                </c:pt>
                <c:pt idx="660">
                  <c:v>7.3393299993949768</c:v>
                </c:pt>
                <c:pt idx="661">
                  <c:v>7.3389091247272518</c:v>
                </c:pt>
                <c:pt idx="662">
                  <c:v>7.338322982020145</c:v>
                </c:pt>
                <c:pt idx="663">
                  <c:v>7.3341093684830412</c:v>
                </c:pt>
                <c:pt idx="664">
                  <c:v>7.3326158751997355</c:v>
                </c:pt>
                <c:pt idx="665">
                  <c:v>7.3351166710017424</c:v>
                </c:pt>
                <c:pt idx="666">
                  <c:v>7.3369348286050808</c:v>
                </c:pt>
                <c:pt idx="667">
                  <c:v>7.3396755933963505</c:v>
                </c:pt>
                <c:pt idx="668">
                  <c:v>7.3432406593765336</c:v>
                </c:pt>
                <c:pt idx="669">
                  <c:v>7.3427740069728316</c:v>
                </c:pt>
                <c:pt idx="670">
                  <c:v>7.3449119049946603</c:v>
                </c:pt>
                <c:pt idx="671">
                  <c:v>7.3492603433533077</c:v>
                </c:pt>
                <c:pt idx="672">
                  <c:v>7.350162674353669</c:v>
                </c:pt>
                <c:pt idx="673">
                  <c:v>7.3572597783886522</c:v>
                </c:pt>
                <c:pt idx="674">
                  <c:v>7.3627146842527509</c:v>
                </c:pt>
                <c:pt idx="675">
                  <c:v>7.3679431565487903</c:v>
                </c:pt>
                <c:pt idx="676">
                  <c:v>7.372781713727818</c:v>
                </c:pt>
                <c:pt idx="677">
                  <c:v>7.3808531478243822</c:v>
                </c:pt>
                <c:pt idx="678">
                  <c:v>7.3809417853062769</c:v>
                </c:pt>
                <c:pt idx="679">
                  <c:v>7.3809253134386381</c:v>
                </c:pt>
                <c:pt idx="680">
                  <c:v>7.384812757225518</c:v>
                </c:pt>
                <c:pt idx="681">
                  <c:v>7.3834326640535437</c:v>
                </c:pt>
                <c:pt idx="682">
                  <c:v>7.3861318917088283</c:v>
                </c:pt>
                <c:pt idx="683">
                  <c:v>7.3928230174233249</c:v>
                </c:pt>
                <c:pt idx="684">
                  <c:v>7.3934427793301438</c:v>
                </c:pt>
                <c:pt idx="685">
                  <c:v>7.3960420886069187</c:v>
                </c:pt>
                <c:pt idx="686">
                  <c:v>7.3966364032658021</c:v>
                </c:pt>
                <c:pt idx="687">
                  <c:v>7.397197730062544</c:v>
                </c:pt>
                <c:pt idx="688">
                  <c:v>7.3938272582990976</c:v>
                </c:pt>
                <c:pt idx="689">
                  <c:v>7.3944305060931583</c:v>
                </c:pt>
                <c:pt idx="690">
                  <c:v>7.3905488860682453</c:v>
                </c:pt>
                <c:pt idx="691">
                  <c:v>7.3916550507756256</c:v>
                </c:pt>
                <c:pt idx="692">
                  <c:v>7.38643159442654</c:v>
                </c:pt>
                <c:pt idx="693">
                  <c:v>7.3844842706303098</c:v>
                </c:pt>
                <c:pt idx="694">
                  <c:v>7.3860466013957193</c:v>
                </c:pt>
                <c:pt idx="695">
                  <c:v>7.3834992008642075</c:v>
                </c:pt>
                <c:pt idx="696">
                  <c:v>7.3813280477188528</c:v>
                </c:pt>
                <c:pt idx="697">
                  <c:v>7.3838825244774853</c:v>
                </c:pt>
                <c:pt idx="698">
                  <c:v>7.3851575839635188</c:v>
                </c:pt>
                <c:pt idx="699">
                  <c:v>7.3856700100423041</c:v>
                </c:pt>
                <c:pt idx="700">
                  <c:v>7.3842927862615397</c:v>
                </c:pt>
                <c:pt idx="701">
                  <c:v>7.3858579273091891</c:v>
                </c:pt>
                <c:pt idx="702">
                  <c:v>7.3820877730395296</c:v>
                </c:pt>
                <c:pt idx="703">
                  <c:v>7.3863947737927447</c:v>
                </c:pt>
                <c:pt idx="704">
                  <c:v>7.3884077123320822</c:v>
                </c:pt>
                <c:pt idx="705">
                  <c:v>7.3883305595454658</c:v>
                </c:pt>
                <c:pt idx="706">
                  <c:v>7.3884874401874185</c:v>
                </c:pt>
                <c:pt idx="707">
                  <c:v>7.3913787966257587</c:v>
                </c:pt>
                <c:pt idx="708">
                  <c:v>7.3918575519110163</c:v>
                </c:pt>
                <c:pt idx="709">
                  <c:v>7.3891009691324143</c:v>
                </c:pt>
                <c:pt idx="710">
                  <c:v>7.3886325575849696</c:v>
                </c:pt>
                <c:pt idx="711">
                  <c:v>7.3886007944001904</c:v>
                </c:pt>
                <c:pt idx="712">
                  <c:v>7.3923455359426953</c:v>
                </c:pt>
                <c:pt idx="713">
                  <c:v>7.3950680290454329</c:v>
                </c:pt>
                <c:pt idx="714">
                  <c:v>7.3957456931375418</c:v>
                </c:pt>
                <c:pt idx="715">
                  <c:v>7.398569878167109</c:v>
                </c:pt>
                <c:pt idx="716">
                  <c:v>7.4014878665502692</c:v>
                </c:pt>
                <c:pt idx="717">
                  <c:v>7.4019761846211622</c:v>
                </c:pt>
                <c:pt idx="718">
                  <c:v>7.4071462237998276</c:v>
                </c:pt>
                <c:pt idx="719">
                  <c:v>7.4049003900490789</c:v>
                </c:pt>
                <c:pt idx="720">
                  <c:v>7.4042195002621156</c:v>
                </c:pt>
                <c:pt idx="721">
                  <c:v>7.4046790604825219</c:v>
                </c:pt>
                <c:pt idx="722">
                  <c:v>7.4093392037439116</c:v>
                </c:pt>
                <c:pt idx="723">
                  <c:v>7.4119350776354622</c:v>
                </c:pt>
                <c:pt idx="724">
                  <c:v>7.4140390534548715</c:v>
                </c:pt>
                <c:pt idx="725">
                  <c:v>7.4148279520650249</c:v>
                </c:pt>
                <c:pt idx="726">
                  <c:v>7.4154233821582238</c:v>
                </c:pt>
                <c:pt idx="727">
                  <c:v>7.4157717142088586</c:v>
                </c:pt>
                <c:pt idx="728">
                  <c:v>7.4151113083098608</c:v>
                </c:pt>
                <c:pt idx="729">
                  <c:v>7.4126884196202809</c:v>
                </c:pt>
                <c:pt idx="730">
                  <c:v>7.4162032121494121</c:v>
                </c:pt>
                <c:pt idx="731">
                  <c:v>7.4190496955297931</c:v>
                </c:pt>
                <c:pt idx="732">
                  <c:v>7.4200443998634</c:v>
                </c:pt>
                <c:pt idx="733">
                  <c:v>7.4201853737667989</c:v>
                </c:pt>
                <c:pt idx="734">
                  <c:v>7.4179089869894597</c:v>
                </c:pt>
                <c:pt idx="735">
                  <c:v>7.4177711308630023</c:v>
                </c:pt>
                <c:pt idx="736">
                  <c:v>7.4195388593980169</c:v>
                </c:pt>
                <c:pt idx="737">
                  <c:v>7.4177630011645306</c:v>
                </c:pt>
                <c:pt idx="738">
                  <c:v>7.4158625539694185</c:v>
                </c:pt>
                <c:pt idx="739">
                  <c:v>7.4168588928532699</c:v>
                </c:pt>
                <c:pt idx="740">
                  <c:v>7.4213937022204846</c:v>
                </c:pt>
                <c:pt idx="741">
                  <c:v>7.4230891184115535</c:v>
                </c:pt>
                <c:pt idx="742">
                  <c:v>7.4226605585899961</c:v>
                </c:pt>
                <c:pt idx="743">
                  <c:v>7.4192554345208919</c:v>
                </c:pt>
                <c:pt idx="744">
                  <c:v>7.4163790928314484</c:v>
                </c:pt>
                <c:pt idx="745">
                  <c:v>7.421727034741707</c:v>
                </c:pt>
                <c:pt idx="746">
                  <c:v>7.4238355099096225</c:v>
                </c:pt>
                <c:pt idx="747">
                  <c:v>7.4292847231072301</c:v>
                </c:pt>
                <c:pt idx="748">
                  <c:v>7.4312970514492918</c:v>
                </c:pt>
                <c:pt idx="749">
                  <c:v>7.4350151607795851</c:v>
                </c:pt>
                <c:pt idx="750">
                  <c:v>7.4400999007366408</c:v>
                </c:pt>
                <c:pt idx="751">
                  <c:v>7.4456463956212247</c:v>
                </c:pt>
                <c:pt idx="752">
                  <c:v>7.4445201077451202</c:v>
                </c:pt>
                <c:pt idx="753">
                  <c:v>7.4508168771981218</c:v>
                </c:pt>
                <c:pt idx="754">
                  <c:v>7.4521663305322363</c:v>
                </c:pt>
                <c:pt idx="755">
                  <c:v>7.4535808035670925</c:v>
                </c:pt>
                <c:pt idx="756">
                  <c:v>7.4590655827178125</c:v>
                </c:pt>
                <c:pt idx="757">
                  <c:v>7.4676459813481415</c:v>
                </c:pt>
                <c:pt idx="758">
                  <c:v>7.4679892458134418</c:v>
                </c:pt>
                <c:pt idx="759">
                  <c:v>7.4718387664033799</c:v>
                </c:pt>
                <c:pt idx="760">
                  <c:v>7.4754613565391992</c:v>
                </c:pt>
                <c:pt idx="761">
                  <c:v>7.4759565970171025</c:v>
                </c:pt>
                <c:pt idx="762">
                  <c:v>7.4757541211765783</c:v>
                </c:pt>
                <c:pt idx="763">
                  <c:v>7.4772918977550944</c:v>
                </c:pt>
                <c:pt idx="764">
                  <c:v>7.4745627970269197</c:v>
                </c:pt>
                <c:pt idx="765">
                  <c:v>7.4744420834122138</c:v>
                </c:pt>
                <c:pt idx="766">
                  <c:v>7.4718185317378811</c:v>
                </c:pt>
                <c:pt idx="767">
                  <c:v>7.469723019511548</c:v>
                </c:pt>
                <c:pt idx="768">
                  <c:v>7.4715574414585717</c:v>
                </c:pt>
                <c:pt idx="769">
                  <c:v>7.4708481848902011</c:v>
                </c:pt>
                <c:pt idx="770">
                  <c:v>7.474400481271914</c:v>
                </c:pt>
                <c:pt idx="771">
                  <c:v>7.4771700371466068</c:v>
                </c:pt>
                <c:pt idx="772">
                  <c:v>7.4792005823528598</c:v>
                </c:pt>
                <c:pt idx="773">
                  <c:v>7.478858529721947</c:v>
                </c:pt>
                <c:pt idx="774">
                  <c:v>7.480063594690364</c:v>
                </c:pt>
                <c:pt idx="775">
                  <c:v>7.4793321923161784</c:v>
                </c:pt>
                <c:pt idx="776">
                  <c:v>7.4800435148317774</c:v>
                </c:pt>
                <c:pt idx="777">
                  <c:v>7.4770498921143371</c:v>
                </c:pt>
                <c:pt idx="778">
                  <c:v>7.4815371334680094</c:v>
                </c:pt>
                <c:pt idx="779">
                  <c:v>7.4817537308699684</c:v>
                </c:pt>
                <c:pt idx="780">
                  <c:v>7.4850890812131183</c:v>
                </c:pt>
                <c:pt idx="781">
                  <c:v>7.4861969730372948</c:v>
                </c:pt>
                <c:pt idx="782">
                  <c:v>7.4842412775387857</c:v>
                </c:pt>
                <c:pt idx="783">
                  <c:v>7.4819352515987703</c:v>
                </c:pt>
                <c:pt idx="784">
                  <c:v>7.4855167170480854</c:v>
                </c:pt>
                <c:pt idx="785">
                  <c:v>7.4868678584998634</c:v>
                </c:pt>
                <c:pt idx="786">
                  <c:v>7.4878604941004596</c:v>
                </c:pt>
                <c:pt idx="787">
                  <c:v>7.4874055566333482</c:v>
                </c:pt>
                <c:pt idx="788">
                  <c:v>7.4884048573030668</c:v>
                </c:pt>
                <c:pt idx="789">
                  <c:v>7.4894773469968641</c:v>
                </c:pt>
                <c:pt idx="790">
                  <c:v>7.4896422803622045</c:v>
                </c:pt>
                <c:pt idx="791">
                  <c:v>7.4887607766877409</c:v>
                </c:pt>
                <c:pt idx="792">
                  <c:v>7.4881549484016432</c:v>
                </c:pt>
                <c:pt idx="793">
                  <c:v>7.4900301446368758</c:v>
                </c:pt>
                <c:pt idx="794">
                  <c:v>7.495257479542488</c:v>
                </c:pt>
                <c:pt idx="795">
                  <c:v>7.4945771587226773</c:v>
                </c:pt>
                <c:pt idx="796">
                  <c:v>7.4929239683542619</c:v>
                </c:pt>
                <c:pt idx="797">
                  <c:v>7.4918713961742469</c:v>
                </c:pt>
                <c:pt idx="798">
                  <c:v>7.4890247005878336</c:v>
                </c:pt>
                <c:pt idx="799">
                  <c:v>7.4901006182590208</c:v>
                </c:pt>
                <c:pt idx="800">
                  <c:v>7.4938741791756911</c:v>
                </c:pt>
                <c:pt idx="801">
                  <c:v>7.4950561601781374</c:v>
                </c:pt>
                <c:pt idx="802">
                  <c:v>7.4955316864352426</c:v>
                </c:pt>
                <c:pt idx="803">
                  <c:v>7.4973259511752985</c:v>
                </c:pt>
                <c:pt idx="804">
                  <c:v>7.4970970040085376</c:v>
                </c:pt>
                <c:pt idx="805">
                  <c:v>7.50152505184451</c:v>
                </c:pt>
                <c:pt idx="806">
                  <c:v>7.5012698258951787</c:v>
                </c:pt>
                <c:pt idx="807">
                  <c:v>7.5041321998569401</c:v>
                </c:pt>
                <c:pt idx="808">
                  <c:v>7.5031206657204166</c:v>
                </c:pt>
                <c:pt idx="809">
                  <c:v>7.4994235850372206</c:v>
                </c:pt>
                <c:pt idx="810">
                  <c:v>7.5003990409022663</c:v>
                </c:pt>
                <c:pt idx="811">
                  <c:v>7.4998215384830473</c:v>
                </c:pt>
                <c:pt idx="812">
                  <c:v>7.4941618115690289</c:v>
                </c:pt>
                <c:pt idx="813">
                  <c:v>7.495443216570493</c:v>
                </c:pt>
                <c:pt idx="814">
                  <c:v>7.4989612457675321</c:v>
                </c:pt>
                <c:pt idx="815">
                  <c:v>7.4959852987276463</c:v>
                </c:pt>
                <c:pt idx="816">
                  <c:v>7.4962017009665942</c:v>
                </c:pt>
                <c:pt idx="817">
                  <c:v>7.4914938788779182</c:v>
                </c:pt>
                <c:pt idx="818">
                  <c:v>7.4885501642320378</c:v>
                </c:pt>
                <c:pt idx="819">
                  <c:v>7.4884535809142108</c:v>
                </c:pt>
                <c:pt idx="820">
                  <c:v>7.4893220098547317</c:v>
                </c:pt>
                <c:pt idx="821">
                  <c:v>7.491830251090505</c:v>
                </c:pt>
                <c:pt idx="822">
                  <c:v>7.4957747688968084</c:v>
                </c:pt>
                <c:pt idx="823">
                  <c:v>7.4982841516793997</c:v>
                </c:pt>
                <c:pt idx="824">
                  <c:v>7.4990381688121488</c:v>
                </c:pt>
                <c:pt idx="825">
                  <c:v>7.5028490601134763</c:v>
                </c:pt>
                <c:pt idx="826">
                  <c:v>7.5022721246432411</c:v>
                </c:pt>
                <c:pt idx="827">
                  <c:v>7.5070234453987723</c:v>
                </c:pt>
                <c:pt idx="828">
                  <c:v>7.5141273669105431</c:v>
                </c:pt>
                <c:pt idx="829">
                  <c:v>7.5149778163849987</c:v>
                </c:pt>
                <c:pt idx="830">
                  <c:v>7.5162936085425827</c:v>
                </c:pt>
                <c:pt idx="831">
                  <c:v>7.5186825224009226</c:v>
                </c:pt>
                <c:pt idx="832">
                  <c:v>7.5193175343165422</c:v>
                </c:pt>
                <c:pt idx="833">
                  <c:v>7.5225891958389184</c:v>
                </c:pt>
                <c:pt idx="834">
                  <c:v>7.5252395146935669</c:v>
                </c:pt>
                <c:pt idx="835">
                  <c:v>7.5283152415258883</c:v>
                </c:pt>
                <c:pt idx="836">
                  <c:v>7.5304043253081545</c:v>
                </c:pt>
                <c:pt idx="837">
                  <c:v>7.53100788719712</c:v>
                </c:pt>
                <c:pt idx="838">
                  <c:v>7.5375195225042262</c:v>
                </c:pt>
                <c:pt idx="839">
                  <c:v>7.5339699938003832</c:v>
                </c:pt>
                <c:pt idx="840">
                  <c:v>7.5332494446874989</c:v>
                </c:pt>
                <c:pt idx="841">
                  <c:v>7.5327685615111477</c:v>
                </c:pt>
                <c:pt idx="842">
                  <c:v>7.5344220354963909</c:v>
                </c:pt>
                <c:pt idx="843">
                  <c:v>7.5388037249631452</c:v>
                </c:pt>
                <c:pt idx="844">
                  <c:v>7.5402863491772223</c:v>
                </c:pt>
                <c:pt idx="845">
                  <c:v>7.5427716764552315</c:v>
                </c:pt>
                <c:pt idx="846">
                  <c:v>7.5440146133714734</c:v>
                </c:pt>
                <c:pt idx="847">
                  <c:v>7.5439600924300976</c:v>
                </c:pt>
                <c:pt idx="848">
                  <c:v>7.5485093155266441</c:v>
                </c:pt>
                <c:pt idx="849">
                  <c:v>7.5529520548552682</c:v>
                </c:pt>
                <c:pt idx="850">
                  <c:v>7.557996892209303</c:v>
                </c:pt>
                <c:pt idx="851">
                  <c:v>7.5624622584909957</c:v>
                </c:pt>
                <c:pt idx="852">
                  <c:v>7.5631883007854412</c:v>
                </c:pt>
                <c:pt idx="853">
                  <c:v>7.5656475685336773</c:v>
                </c:pt>
                <c:pt idx="854">
                  <c:v>7.5693167584468029</c:v>
                </c:pt>
                <c:pt idx="855">
                  <c:v>7.5691437108698665</c:v>
                </c:pt>
                <c:pt idx="856">
                  <c:v>7.5718492491550933</c:v>
                </c:pt>
                <c:pt idx="857">
                  <c:v>7.5758374965007533</c:v>
                </c:pt>
                <c:pt idx="858">
                  <c:v>7.5790670153191968</c:v>
                </c:pt>
                <c:pt idx="859">
                  <c:v>7.5810800976323662</c:v>
                </c:pt>
                <c:pt idx="860">
                  <c:v>7.580473589063331</c:v>
                </c:pt>
                <c:pt idx="861">
                  <c:v>7.5806873539759181</c:v>
                </c:pt>
                <c:pt idx="862">
                  <c:v>7.5792238162457579</c:v>
                </c:pt>
                <c:pt idx="863">
                  <c:v>7.5812001386320844</c:v>
                </c:pt>
                <c:pt idx="864">
                  <c:v>7.5807391349026148</c:v>
                </c:pt>
                <c:pt idx="865">
                  <c:v>7.5831431150909339</c:v>
                </c:pt>
                <c:pt idx="866">
                  <c:v>7.581567411449214</c:v>
                </c:pt>
                <c:pt idx="867">
                  <c:v>7.5810474510881249</c:v>
                </c:pt>
                <c:pt idx="868">
                  <c:v>7.577266785525353</c:v>
                </c:pt>
                <c:pt idx="869">
                  <c:v>7.5772982794223935</c:v>
                </c:pt>
                <c:pt idx="870">
                  <c:v>7.5783902128605405</c:v>
                </c:pt>
                <c:pt idx="871">
                  <c:v>7.5801217028129031</c:v>
                </c:pt>
                <c:pt idx="872">
                  <c:v>7.5791251878154071</c:v>
                </c:pt>
                <c:pt idx="873">
                  <c:v>7.582130992391285</c:v>
                </c:pt>
                <c:pt idx="874">
                  <c:v>7.5806523400342485</c:v>
                </c:pt>
                <c:pt idx="875">
                  <c:v>7.5787901406638412</c:v>
                </c:pt>
                <c:pt idx="876">
                  <c:v>7.5855320152404602</c:v>
                </c:pt>
                <c:pt idx="877">
                  <c:v>7.5867726677261089</c:v>
                </c:pt>
                <c:pt idx="878">
                  <c:v>7.5894392328464164</c:v>
                </c:pt>
                <c:pt idx="879">
                  <c:v>7.5883738905195059</c:v>
                </c:pt>
                <c:pt idx="880">
                  <c:v>7.5879703454929768</c:v>
                </c:pt>
                <c:pt idx="881">
                  <c:v>7.5891232084295552</c:v>
                </c:pt>
                <c:pt idx="882">
                  <c:v>7.5879527237129878</c:v>
                </c:pt>
                <c:pt idx="883">
                  <c:v>7.5876196833532958</c:v>
                </c:pt>
                <c:pt idx="884">
                  <c:v>7.5900758553088963</c:v>
                </c:pt>
                <c:pt idx="885">
                  <c:v>7.5921752454996749</c:v>
                </c:pt>
                <c:pt idx="886">
                  <c:v>7.5910462205065414</c:v>
                </c:pt>
                <c:pt idx="887">
                  <c:v>7.5948919222091718</c:v>
                </c:pt>
                <c:pt idx="888">
                  <c:v>7.5938521649741233</c:v>
                </c:pt>
                <c:pt idx="889">
                  <c:v>7.5890011911642432</c:v>
                </c:pt>
                <c:pt idx="890">
                  <c:v>7.586569404020338</c:v>
                </c:pt>
                <c:pt idx="891">
                  <c:v>7.5869435764516311</c:v>
                </c:pt>
                <c:pt idx="892">
                  <c:v>7.5813761487879674</c:v>
                </c:pt>
                <c:pt idx="893">
                  <c:v>7.5838993579191083</c:v>
                </c:pt>
                <c:pt idx="894">
                  <c:v>7.5821925214331714</c:v>
                </c:pt>
                <c:pt idx="895">
                  <c:v>7.5777122124454763</c:v>
                </c:pt>
                <c:pt idx="896">
                  <c:v>7.5755911396163356</c:v>
                </c:pt>
                <c:pt idx="897">
                  <c:v>7.5751692298172202</c:v>
                </c:pt>
                <c:pt idx="898">
                  <c:v>7.5748169745875202</c:v>
                </c:pt>
                <c:pt idx="899">
                  <c:v>7.572679132785197</c:v>
                </c:pt>
                <c:pt idx="900">
                  <c:v>7.5756942935713596</c:v>
                </c:pt>
                <c:pt idx="901">
                  <c:v>7.5746245535256094</c:v>
                </c:pt>
                <c:pt idx="902">
                  <c:v>7.5698201249851991</c:v>
                </c:pt>
                <c:pt idx="903">
                  <c:v>7.568469317603558</c:v>
                </c:pt>
                <c:pt idx="904">
                  <c:v>7.56643645215172</c:v>
                </c:pt>
                <c:pt idx="905">
                  <c:v>7.5642253248515772</c:v>
                </c:pt>
                <c:pt idx="906">
                  <c:v>7.5599891604551885</c:v>
                </c:pt>
                <c:pt idx="907">
                  <c:v>7.5595506941526764</c:v>
                </c:pt>
                <c:pt idx="908">
                  <c:v>7.5593803025030866</c:v>
                </c:pt>
                <c:pt idx="909">
                  <c:v>7.5549606534423219</c:v>
                </c:pt>
                <c:pt idx="910">
                  <c:v>7.5501374303412376</c:v>
                </c:pt>
                <c:pt idx="911">
                  <c:v>7.5454870162684529</c:v>
                </c:pt>
                <c:pt idx="912">
                  <c:v>7.5423096635740876</c:v>
                </c:pt>
                <c:pt idx="913">
                  <c:v>7.5419947961490834</c:v>
                </c:pt>
                <c:pt idx="914">
                  <c:v>7.5361924161852585</c:v>
                </c:pt>
                <c:pt idx="915">
                  <c:v>7.5285488588351654</c:v>
                </c:pt>
                <c:pt idx="916">
                  <c:v>7.5189303947736335</c:v>
                </c:pt>
                <c:pt idx="917">
                  <c:v>7.5176188868508689</c:v>
                </c:pt>
                <c:pt idx="918">
                  <c:v>7.5165449827300108</c:v>
                </c:pt>
                <c:pt idx="919">
                  <c:v>7.5177005585046572</c:v>
                </c:pt>
                <c:pt idx="920">
                  <c:v>7.5199555465060257</c:v>
                </c:pt>
                <c:pt idx="921">
                  <c:v>7.5207713202098603</c:v>
                </c:pt>
                <c:pt idx="922">
                  <c:v>7.5174917115473363</c:v>
                </c:pt>
                <c:pt idx="923">
                  <c:v>7.51805739030533</c:v>
                </c:pt>
                <c:pt idx="924">
                  <c:v>7.5184861748684853</c:v>
                </c:pt>
                <c:pt idx="925">
                  <c:v>7.522556101454029</c:v>
                </c:pt>
                <c:pt idx="926">
                  <c:v>7.5240267502022107</c:v>
                </c:pt>
                <c:pt idx="927">
                  <c:v>7.5224015919229714</c:v>
                </c:pt>
                <c:pt idx="928">
                  <c:v>7.5233840427554242</c:v>
                </c:pt>
                <c:pt idx="929">
                  <c:v>7.5231907130382751</c:v>
                </c:pt>
                <c:pt idx="930">
                  <c:v>7.5227030998412374</c:v>
                </c:pt>
                <c:pt idx="931">
                  <c:v>7.526906679707281</c:v>
                </c:pt>
                <c:pt idx="932">
                  <c:v>7.5266542361323445</c:v>
                </c:pt>
                <c:pt idx="933">
                  <c:v>7.5278532243428344</c:v>
                </c:pt>
                <c:pt idx="934">
                  <c:v>7.5307187027156033</c:v>
                </c:pt>
                <c:pt idx="935">
                  <c:v>7.5328394966290944</c:v>
                </c:pt>
                <c:pt idx="936">
                  <c:v>7.5314653433542844</c:v>
                </c:pt>
                <c:pt idx="937">
                  <c:v>7.52949741968132</c:v>
                </c:pt>
                <c:pt idx="938">
                  <c:v>7.5316384877778546</c:v>
                </c:pt>
                <c:pt idx="939">
                  <c:v>7.533134090729618</c:v>
                </c:pt>
                <c:pt idx="940">
                  <c:v>7.5330333201691246</c:v>
                </c:pt>
                <c:pt idx="941">
                  <c:v>7.5336055962261526</c:v>
                </c:pt>
                <c:pt idx="942">
                  <c:v>7.5301080869894577</c:v>
                </c:pt>
                <c:pt idx="943">
                  <c:v>7.5269392805403186</c:v>
                </c:pt>
                <c:pt idx="944">
                  <c:v>7.5260925045777185</c:v>
                </c:pt>
                <c:pt idx="945">
                  <c:v>7.5197701554479863</c:v>
                </c:pt>
                <c:pt idx="946">
                  <c:v>7.5232537572392175</c:v>
                </c:pt>
                <c:pt idx="947">
                  <c:v>7.5214136408530976</c:v>
                </c:pt>
                <c:pt idx="948">
                  <c:v>7.5189378510112874</c:v>
                </c:pt>
                <c:pt idx="949">
                  <c:v>7.5175706375612208</c:v>
                </c:pt>
                <c:pt idx="950">
                  <c:v>7.5195554617612288</c:v>
                </c:pt>
                <c:pt idx="951">
                  <c:v>7.5185915217189176</c:v>
                </c:pt>
                <c:pt idx="952">
                  <c:v>7.5193484524352243</c:v>
                </c:pt>
                <c:pt idx="953">
                  <c:v>7.5196028976952221</c:v>
                </c:pt>
                <c:pt idx="954">
                  <c:v>7.5166214189830498</c:v>
                </c:pt>
                <c:pt idx="955">
                  <c:v>7.5144165629408235</c:v>
                </c:pt>
                <c:pt idx="956">
                  <c:v>7.5172614364209949</c:v>
                </c:pt>
                <c:pt idx="957">
                  <c:v>7.5193980897993242</c:v>
                </c:pt>
                <c:pt idx="958">
                  <c:v>7.5179499149253388</c:v>
                </c:pt>
                <c:pt idx="959">
                  <c:v>7.523150436774813</c:v>
                </c:pt>
                <c:pt idx="960">
                  <c:v>7.5274471673556036</c:v>
                </c:pt>
                <c:pt idx="961">
                  <c:v>7.540500474813598</c:v>
                </c:pt>
                <c:pt idx="962">
                  <c:v>7.5559981332144162</c:v>
                </c:pt>
                <c:pt idx="963">
                  <c:v>7.5590965278806834</c:v>
                </c:pt>
                <c:pt idx="964">
                  <c:v>7.5581495617952896</c:v>
                </c:pt>
                <c:pt idx="965">
                  <c:v>7.5629894159355899</c:v>
                </c:pt>
                <c:pt idx="966">
                  <c:v>7.5546730266160012</c:v>
                </c:pt>
                <c:pt idx="967">
                  <c:v>7.5535740155055464</c:v>
                </c:pt>
                <c:pt idx="968">
                  <c:v>7.5487538729676089</c:v>
                </c:pt>
                <c:pt idx="969">
                  <c:v>7.5487538729676089</c:v>
                </c:pt>
                <c:pt idx="970">
                  <c:v>7.5471180939566693</c:v>
                </c:pt>
                <c:pt idx="971">
                  <c:v>7.5478179966276002</c:v>
                </c:pt>
                <c:pt idx="972">
                  <c:v>7.5471180939566693</c:v>
                </c:pt>
                <c:pt idx="998">
                  <c:v>6.8070812354999362</c:v>
                </c:pt>
                <c:pt idx="999">
                  <c:v>6.7551001457177335</c:v>
                </c:pt>
                <c:pt idx="1000">
                  <c:v>6.6649001564001082</c:v>
                </c:pt>
                <c:pt idx="1001">
                  <c:v>6.4291998306216556</c:v>
                </c:pt>
                <c:pt idx="1002">
                  <c:v>6.2994865211439901</c:v>
                </c:pt>
                <c:pt idx="1003">
                  <c:v>6.2129870216303971</c:v>
                </c:pt>
                <c:pt idx="1004">
                  <c:v>6.0868998260484659</c:v>
                </c:pt>
                <c:pt idx="1005">
                  <c:v>5.9978999511658913</c:v>
                </c:pt>
                <c:pt idx="1006">
                  <c:v>5.8148996261516004</c:v>
                </c:pt>
                <c:pt idx="1007">
                  <c:v>5.674593180847296</c:v>
                </c:pt>
                <c:pt idx="1008">
                  <c:v>5.5051014694181504</c:v>
                </c:pt>
                <c:pt idx="1009">
                  <c:v>5.4656004547068733</c:v>
                </c:pt>
                <c:pt idx="1010">
                  <c:v>5.3139996841418906</c:v>
                </c:pt>
                <c:pt idx="1011">
                  <c:v>5.1866003158502281</c:v>
                </c:pt>
                <c:pt idx="1012">
                  <c:v>5.0713975280741579</c:v>
                </c:pt>
                <c:pt idx="1013">
                  <c:v>4.9257003723105299</c:v>
                </c:pt>
                <c:pt idx="1014">
                  <c:v>4.8379996810836019</c:v>
                </c:pt>
                <c:pt idx="1015">
                  <c:v>4.7469998733431567</c:v>
                </c:pt>
                <c:pt idx="1016">
                  <c:v>4.6268003082223004</c:v>
                </c:pt>
                <c:pt idx="1017">
                  <c:v>4.5548023986775661</c:v>
                </c:pt>
                <c:pt idx="1018">
                  <c:v>4.4951033447214286</c:v>
                </c:pt>
                <c:pt idx="1019">
                  <c:v>4.4116004180832533</c:v>
                </c:pt>
                <c:pt idx="1020">
                  <c:v>4.3061004440241959</c:v>
                </c:pt>
                <c:pt idx="1021">
                  <c:v>4.2031995345969335</c:v>
                </c:pt>
                <c:pt idx="1022">
                  <c:v>4.137601808157342</c:v>
                </c:pt>
                <c:pt idx="1023">
                  <c:v>4.041802362051385</c:v>
                </c:pt>
                <c:pt idx="1024">
                  <c:v>3.9631001907328027</c:v>
                </c:pt>
                <c:pt idx="1025">
                  <c:v>3.8902998962366837</c:v>
                </c:pt>
                <c:pt idx="1026">
                  <c:v>3.8406998184145777</c:v>
                </c:pt>
                <c:pt idx="1027">
                  <c:v>3.7635043311966001</c:v>
                </c:pt>
                <c:pt idx="1028">
                  <c:v>3.7144011596683413</c:v>
                </c:pt>
                <c:pt idx="1029">
                  <c:v>3.6295000091486145</c:v>
                </c:pt>
                <c:pt idx="1030">
                  <c:v>3.5742999793947092</c:v>
                </c:pt>
                <c:pt idx="1031">
                  <c:v>3.4717999214117299</c:v>
                </c:pt>
                <c:pt idx="1032">
                  <c:v>3.4373028343179612</c:v>
                </c:pt>
                <c:pt idx="1033">
                  <c:v>3.3726030738762347</c:v>
                </c:pt>
                <c:pt idx="1034">
                  <c:v>3.3112001174886245</c:v>
                </c:pt>
                <c:pt idx="1035">
                  <c:v>3.2623000762905576</c:v>
                </c:pt>
                <c:pt idx="1036">
                  <c:v>3.212699893185345</c:v>
                </c:pt>
                <c:pt idx="1037">
                  <c:v>3.1567027984565357</c:v>
                </c:pt>
                <c:pt idx="1038">
                  <c:v>3.1125033821081161</c:v>
                </c:pt>
                <c:pt idx="1039">
                  <c:v>3.0650001899703057</c:v>
                </c:pt>
                <c:pt idx="1040">
                  <c:v>3.0222999076795531</c:v>
                </c:pt>
                <c:pt idx="1041">
                  <c:v>2.9647997856081929</c:v>
                </c:pt>
                <c:pt idx="1042">
                  <c:v>2.9130023857069318</c:v>
                </c:pt>
                <c:pt idx="1043">
                  <c:v>2.8659032592695439</c:v>
                </c:pt>
                <c:pt idx="1044">
                  <c:v>2.8244002212450141</c:v>
                </c:pt>
                <c:pt idx="1045">
                  <c:v>2.7918002014121157</c:v>
                </c:pt>
                <c:pt idx="1046">
                  <c:v>2.7434999130200595</c:v>
                </c:pt>
                <c:pt idx="1047">
                  <c:v>2.6960021354607306</c:v>
                </c:pt>
                <c:pt idx="1048">
                  <c:v>2.6503021461394383</c:v>
                </c:pt>
                <c:pt idx="1049">
                  <c:v>2.5986999023371027</c:v>
                </c:pt>
                <c:pt idx="1050">
                  <c:v>2.5498002326930873</c:v>
                </c:pt>
                <c:pt idx="1051">
                  <c:v>2.5258998504577903</c:v>
                </c:pt>
                <c:pt idx="1052">
                  <c:v>2.4949028846676811</c:v>
                </c:pt>
                <c:pt idx="1053">
                  <c:v>2.461102659603057</c:v>
                </c:pt>
                <c:pt idx="1054">
                  <c:v>2.4259001892060041</c:v>
                </c:pt>
                <c:pt idx="1055">
                  <c:v>2.3984999160675216</c:v>
                </c:pt>
                <c:pt idx="1056">
                  <c:v>2.3604999870221945</c:v>
                </c:pt>
                <c:pt idx="1057">
                  <c:v>2.3308017753588501</c:v>
                </c:pt>
                <c:pt idx="1058">
                  <c:v>2.2963020790048176</c:v>
                </c:pt>
                <c:pt idx="1059">
                  <c:v>2.2605001159608946</c:v>
                </c:pt>
                <c:pt idx="1060">
                  <c:v>2.2288001869164873</c:v>
                </c:pt>
                <c:pt idx="1061">
                  <c:v>2.1939000770507846</c:v>
                </c:pt>
                <c:pt idx="1062">
                  <c:v>2.1577018684329232</c:v>
                </c:pt>
                <c:pt idx="1063">
                  <c:v>2.1190025039613829</c:v>
                </c:pt>
                <c:pt idx="1064">
                  <c:v>2.0868998527439544</c:v>
                </c:pt>
                <c:pt idx="1065">
                  <c:v>2.0550000656076008</c:v>
                </c:pt>
                <c:pt idx="1066">
                  <c:v>2.0227002059909864</c:v>
                </c:pt>
                <c:pt idx="1067">
                  <c:v>1.9851023986775544</c:v>
                </c:pt>
                <c:pt idx="1068">
                  <c:v>1.9516022010720917</c:v>
                </c:pt>
                <c:pt idx="1069">
                  <c:v>1.9211002349838964</c:v>
                </c:pt>
                <c:pt idx="1070">
                  <c:v>1.8862999259872595</c:v>
                </c:pt>
                <c:pt idx="1071">
                  <c:v>1.8513002204854274</c:v>
                </c:pt>
                <c:pt idx="1072">
                  <c:v>1.8193020149192307</c:v>
                </c:pt>
                <c:pt idx="1073">
                  <c:v>1.7950019050549599</c:v>
                </c:pt>
                <c:pt idx="1074">
                  <c:v>1.7644000900254468</c:v>
                </c:pt>
                <c:pt idx="1075">
                  <c:v>1.7448001670782105</c:v>
                </c:pt>
                <c:pt idx="1076">
                  <c:v>1.7149999214161653</c:v>
                </c:pt>
                <c:pt idx="1077">
                  <c:v>1.6887021896327497</c:v>
                </c:pt>
                <c:pt idx="1078">
                  <c:v>1.6633018020584132</c:v>
                </c:pt>
                <c:pt idx="1079">
                  <c:v>1.6332000053371303</c:v>
                </c:pt>
                <c:pt idx="1080">
                  <c:v>1.6002999168340466</c:v>
                </c:pt>
                <c:pt idx="1081">
                  <c:v>1.5723002174345311</c:v>
                </c:pt>
                <c:pt idx="1082">
                  <c:v>1.5472016677813372</c:v>
                </c:pt>
                <c:pt idx="1083">
                  <c:v>1.5203016998202656</c:v>
                </c:pt>
                <c:pt idx="1084">
                  <c:v>1.4939001685997937</c:v>
                </c:pt>
                <c:pt idx="1085">
                  <c:v>1.4712998535105726</c:v>
                </c:pt>
                <c:pt idx="1086">
                  <c:v>1.4457002174312947</c:v>
                </c:pt>
                <c:pt idx="1087">
                  <c:v>1.4267024192740791</c:v>
                </c:pt>
                <c:pt idx="1088">
                  <c:v>1.4086020889226347</c:v>
                </c:pt>
                <c:pt idx="1089">
                  <c:v>1.3902997940022033</c:v>
                </c:pt>
                <c:pt idx="1090">
                  <c:v>1.3735998771662707</c:v>
                </c:pt>
                <c:pt idx="1091">
                  <c:v>1.3579001686011907</c:v>
                </c:pt>
                <c:pt idx="1092">
                  <c:v>1.3335017127901665</c:v>
                </c:pt>
                <c:pt idx="1093">
                  <c:v>1.3076015487604309</c:v>
                </c:pt>
                <c:pt idx="1094">
                  <c:v>1.2823000961288926</c:v>
                </c:pt>
                <c:pt idx="1095">
                  <c:v>1.2561998687669984</c:v>
                </c:pt>
                <c:pt idx="1096">
                  <c:v>1.2344999160777661</c:v>
                </c:pt>
                <c:pt idx="1097">
                  <c:v>1.2146016685437644</c:v>
                </c:pt>
                <c:pt idx="1098">
                  <c:v>1.1931017761162366</c:v>
                </c:pt>
                <c:pt idx="1099">
                  <c:v>1.1704001785255969</c:v>
                </c:pt>
                <c:pt idx="1100">
                  <c:v>1.1462000869723852</c:v>
                </c:pt>
                <c:pt idx="1101">
                  <c:v>1.1264999168342911</c:v>
                </c:pt>
                <c:pt idx="1102">
                  <c:v>1.1047016723605338</c:v>
                </c:pt>
                <c:pt idx="1103">
                  <c:v>1.0852013725234428</c:v>
                </c:pt>
                <c:pt idx="1104">
                  <c:v>1.0654999893085915</c:v>
                </c:pt>
                <c:pt idx="1105">
                  <c:v>1.0451999099677778</c:v>
                </c:pt>
                <c:pt idx="1106">
                  <c:v>1.025900093074597</c:v>
                </c:pt>
                <c:pt idx="1107">
                  <c:v>1.008001561735</c:v>
                </c:pt>
                <c:pt idx="1108">
                  <c:v>0.98890146712801652</c:v>
                </c:pt>
                <c:pt idx="1109">
                  <c:v>0.9690001624985598</c:v>
                </c:pt>
                <c:pt idx="1110">
                  <c:v>0.95110023116285447</c:v>
                </c:pt>
                <c:pt idx="1111">
                  <c:v>0.93200013961177319</c:v>
                </c:pt>
                <c:pt idx="1112">
                  <c:v>0.91210176238382701</c:v>
                </c:pt>
                <c:pt idx="1113">
                  <c:v>0.89710119704250246</c:v>
                </c:pt>
                <c:pt idx="1114">
                  <c:v>0.87949996184761403</c:v>
                </c:pt>
                <c:pt idx="1115">
                  <c:v>0.86840001830569236</c:v>
                </c:pt>
                <c:pt idx="1116">
                  <c:v>0.85529986648180056</c:v>
                </c:pt>
                <c:pt idx="1117">
                  <c:v>0.83570143202814506</c:v>
                </c:pt>
                <c:pt idx="1118">
                  <c:v>0.8173014945932664</c:v>
                </c:pt>
                <c:pt idx="1119">
                  <c:v>0.80230018385918811</c:v>
                </c:pt>
                <c:pt idx="1120">
                  <c:v>0.7885001739487052</c:v>
                </c:pt>
                <c:pt idx="1121">
                  <c:v>0.77030003432446392</c:v>
                </c:pt>
                <c:pt idx="1122">
                  <c:v>0.75480131911899662</c:v>
                </c:pt>
                <c:pt idx="1123">
                  <c:v>0.73610144499980379</c:v>
                </c:pt>
                <c:pt idx="1124">
                  <c:v>0.72160000152507564</c:v>
                </c:pt>
                <c:pt idx="1125">
                  <c:v>0.70469992217113031</c:v>
                </c:pt>
                <c:pt idx="1126">
                  <c:v>0.68989991225680569</c:v>
                </c:pt>
                <c:pt idx="1127">
                  <c:v>0.67250133590277983</c:v>
                </c:pt>
                <c:pt idx="1128">
                  <c:v>0.65730132598400814</c:v>
                </c:pt>
                <c:pt idx="1129">
                  <c:v>0.64620022658345988</c:v>
                </c:pt>
                <c:pt idx="1130">
                  <c:v>0.6333000114391325</c:v>
                </c:pt>
                <c:pt idx="1131">
                  <c:v>0.61869986266538035</c:v>
                </c:pt>
                <c:pt idx="1132">
                  <c:v>0.60470148543390678</c:v>
                </c:pt>
                <c:pt idx="1133">
                  <c:v>0.597701593011152</c:v>
                </c:pt>
                <c:pt idx="1134">
                  <c:v>0.59089999847492436</c:v>
                </c:pt>
                <c:pt idx="1135">
                  <c:v>0.57400013351434609</c:v>
                </c:pt>
                <c:pt idx="1136">
                  <c:v>0.55940013274812372</c:v>
                </c:pt>
                <c:pt idx="1137">
                  <c:v>0.54970162276731571</c:v>
                </c:pt>
                <c:pt idx="1138">
                  <c:v>0.54160154341661837</c:v>
                </c:pt>
                <c:pt idx="1139">
                  <c:v>0.53599995498370845</c:v>
                </c:pt>
                <c:pt idx="1140">
                  <c:v>0.52430000838648994</c:v>
                </c:pt>
                <c:pt idx="1141">
                  <c:v>0.5132999442939763</c:v>
                </c:pt>
                <c:pt idx="1142">
                  <c:v>0.5009008399938466</c:v>
                </c:pt>
                <c:pt idx="1143">
                  <c:v>0.48620146101893624</c:v>
                </c:pt>
                <c:pt idx="1144">
                  <c:v>0.47580015944549814</c:v>
                </c:pt>
                <c:pt idx="1145">
                  <c:v>0.46569995650497731</c:v>
                </c:pt>
                <c:pt idx="1146">
                  <c:v>0.45530008849164005</c:v>
                </c:pt>
                <c:pt idx="1147">
                  <c:v>0.45070124358608155</c:v>
                </c:pt>
                <c:pt idx="1148">
                  <c:v>0.44240090178936953</c:v>
                </c:pt>
                <c:pt idx="1149">
                  <c:v>0.42920009841327555</c:v>
                </c:pt>
                <c:pt idx="1150">
                  <c:v>0.42130010070104618</c:v>
                </c:pt>
                <c:pt idx="1151">
                  <c:v>0.4069999732892029</c:v>
                </c:pt>
                <c:pt idx="1152">
                  <c:v>0.39550126723770518</c:v>
                </c:pt>
                <c:pt idx="1153">
                  <c:v>0.3864010612378479</c:v>
                </c:pt>
                <c:pt idx="1154">
                  <c:v>0.3795998985224287</c:v>
                </c:pt>
                <c:pt idx="1155">
                  <c:v>0.37709988249844173</c:v>
                </c:pt>
                <c:pt idx="1156">
                  <c:v>0.37410012893087696</c:v>
                </c:pt>
                <c:pt idx="1157">
                  <c:v>0.36400141067133518</c:v>
                </c:pt>
                <c:pt idx="1158">
                  <c:v>0.35470113524934277</c:v>
                </c:pt>
                <c:pt idx="1159">
                  <c:v>0.34239997863187455</c:v>
                </c:pt>
                <c:pt idx="1160">
                  <c:v>0.33969982986309333</c:v>
                </c:pt>
                <c:pt idx="1161">
                  <c:v>0.33180003432789817</c:v>
                </c:pt>
                <c:pt idx="1162">
                  <c:v>0.32320112303568749</c:v>
                </c:pt>
                <c:pt idx="1163">
                  <c:v>0.31700118254957488</c:v>
                </c:pt>
                <c:pt idx="1164">
                  <c:v>0.30720010146615095</c:v>
                </c:pt>
                <c:pt idx="1165">
                  <c:v>0.30070017318212194</c:v>
                </c:pt>
                <c:pt idx="1166">
                  <c:v>0.29129984359315131</c:v>
                </c:pt>
                <c:pt idx="1167">
                  <c:v>0.28350086897989968</c:v>
                </c:pt>
                <c:pt idx="1168">
                  <c:v>0.27250115508650197</c:v>
                </c:pt>
                <c:pt idx="1169">
                  <c:v>0.26579979628877481</c:v>
                </c:pt>
                <c:pt idx="1170">
                  <c:v>0.25640007323818281</c:v>
                </c:pt>
                <c:pt idx="1171">
                  <c:v>0.24670006637461483</c:v>
                </c:pt>
                <c:pt idx="1172">
                  <c:v>0.23590102233720245</c:v>
                </c:pt>
                <c:pt idx="1173">
                  <c:v>0.22780109404266113</c:v>
                </c:pt>
                <c:pt idx="1174">
                  <c:v>0.21699988631735323</c:v>
                </c:pt>
                <c:pt idx="1175">
                  <c:v>0.21049995192879578</c:v>
                </c:pt>
                <c:pt idx="1176">
                  <c:v>0.20490001753933029</c:v>
                </c:pt>
                <c:pt idx="1177">
                  <c:v>0.20030110320658423</c:v>
                </c:pt>
                <c:pt idx="1178">
                  <c:v>0.1967011688175262</c:v>
                </c:pt>
                <c:pt idx="1179">
                  <c:v>0.18960001220693812</c:v>
                </c:pt>
                <c:pt idx="1180">
                  <c:v>0.17970015639730264</c:v>
                </c:pt>
                <c:pt idx="1181">
                  <c:v>0.17090002288023243</c:v>
                </c:pt>
                <c:pt idx="1182">
                  <c:v>0.16260118712671101</c:v>
                </c:pt>
                <c:pt idx="1183">
                  <c:v>0.15380111693229992</c:v>
                </c:pt>
                <c:pt idx="1184">
                  <c:v>0.1485998214702704</c:v>
                </c:pt>
                <c:pt idx="1185">
                  <c:v>0.14029983291402459</c:v>
                </c:pt>
                <c:pt idx="1186">
                  <c:v>0.13549996795336483</c:v>
                </c:pt>
                <c:pt idx="1187">
                  <c:v>0.12930107192369178</c:v>
                </c:pt>
                <c:pt idx="1188">
                  <c:v>0.12320087813714053</c:v>
                </c:pt>
                <c:pt idx="1189">
                  <c:v>0.11759993285522796</c:v>
                </c:pt>
                <c:pt idx="1190">
                  <c:v>0.11169992599025136</c:v>
                </c:pt>
                <c:pt idx="1191">
                  <c:v>0.10480020903924014</c:v>
                </c:pt>
                <c:pt idx="1192">
                  <c:v>9.8701165006787051E-2</c:v>
                </c:pt>
                <c:pt idx="1193">
                  <c:v>9.6401028436957859E-2</c:v>
                </c:pt>
                <c:pt idx="1194">
                  <c:v>8.6999953455233481E-2</c:v>
                </c:pt>
                <c:pt idx="1195">
                  <c:v>7.8100043479935266E-2</c:v>
                </c:pt>
                <c:pt idx="1196">
                  <c:v>7.64999099628767E-2</c:v>
                </c:pt>
                <c:pt idx="1197">
                  <c:v>7.2301074214919936E-2</c:v>
                </c:pt>
                <c:pt idx="1198">
                  <c:v>6.4201088709523901E-2</c:v>
                </c:pt>
                <c:pt idx="1199">
                  <c:v>5.7699877921550069E-2</c:v>
                </c:pt>
                <c:pt idx="1200">
                  <c:v>5.0300233458983712E-2</c:v>
                </c:pt>
                <c:pt idx="1201">
                  <c:v>4.519976195297204E-2</c:v>
                </c:pt>
                <c:pt idx="1202">
                  <c:v>3.6501203918305691E-2</c:v>
                </c:pt>
                <c:pt idx="1203">
                  <c:v>3.2001272578781936E-2</c:v>
                </c:pt>
                <c:pt idx="1204">
                  <c:v>3.2200182336964644E-2</c:v>
                </c:pt>
                <c:pt idx="1205">
                  <c:v>2.6700121306930669E-2</c:v>
                </c:pt>
                <c:pt idx="1206">
                  <c:v>2.2300202173937578E-2</c:v>
                </c:pt>
                <c:pt idx="1207">
                  <c:v>1.6801306148408912E-2</c:v>
                </c:pt>
                <c:pt idx="1208">
                  <c:v>1.0500834650883917E-2</c:v>
                </c:pt>
                <c:pt idx="1209">
                  <c:v>3.9001670738798566E-3</c:v>
                </c:pt>
                <c:pt idx="1210">
                  <c:v>-3.4998123228433542E-3</c:v>
                </c:pt>
                <c:pt idx="1211">
                  <c:v>-1.1900000012246892E-2</c:v>
                </c:pt>
                <c:pt idx="1212">
                  <c:v>-1.3198805623687804E-2</c:v>
                </c:pt>
                <c:pt idx="1213">
                  <c:v>-1.8098902895872016E-2</c:v>
                </c:pt>
                <c:pt idx="1214">
                  <c:v>-2.2100083544501103E-2</c:v>
                </c:pt>
                <c:pt idx="1215">
                  <c:v>-2.6900002674665302E-2</c:v>
                </c:pt>
                <c:pt idx="1216">
                  <c:v>-3.2000015264202375E-2</c:v>
                </c:pt>
                <c:pt idx="1217">
                  <c:v>-3.8599309547862504E-2</c:v>
                </c:pt>
                <c:pt idx="1218">
                  <c:v>-4.2599044427333865E-2</c:v>
                </c:pt>
                <c:pt idx="1219">
                  <c:v>-4.7200013737892732E-2</c:v>
                </c:pt>
                <c:pt idx="1220">
                  <c:v>-5.0400023275869898E-2</c:v>
                </c:pt>
                <c:pt idx="1221">
                  <c:v>-5.9899917992879637E-2</c:v>
                </c:pt>
                <c:pt idx="1222">
                  <c:v>-6.5599203117017169E-2</c:v>
                </c:pt>
                <c:pt idx="1223">
                  <c:v>-6.9699076855613384E-2</c:v>
                </c:pt>
                <c:pt idx="1224">
                  <c:v>-7.2100115590728819E-2</c:v>
                </c:pt>
                <c:pt idx="1225">
                  <c:v>-7.4500064860330895E-2</c:v>
                </c:pt>
                <c:pt idx="1226">
                  <c:v>-7.7500020226580091E-2</c:v>
                </c:pt>
                <c:pt idx="1227">
                  <c:v>-7.989891929901205E-2</c:v>
                </c:pt>
                <c:pt idx="1228">
                  <c:v>-8.0498910909227561E-2</c:v>
                </c:pt>
                <c:pt idx="1229">
                  <c:v>-8.1799886327644344E-2</c:v>
                </c:pt>
                <c:pt idx="1230">
                  <c:v>-8.0500080119236372E-2</c:v>
                </c:pt>
                <c:pt idx="1231">
                  <c:v>-8.2699953847622965E-2</c:v>
                </c:pt>
                <c:pt idx="1232">
                  <c:v>-8.8099350745324045E-2</c:v>
                </c:pt>
                <c:pt idx="1233">
                  <c:v>-9.1399118813569658E-2</c:v>
                </c:pt>
                <c:pt idx="1234">
                  <c:v>-9.4800021754053887E-2</c:v>
                </c:pt>
                <c:pt idx="1235">
                  <c:v>-9.4699910740018822E-2</c:v>
                </c:pt>
                <c:pt idx="1236">
                  <c:v>-0.10020008926949231</c:v>
                </c:pt>
                <c:pt idx="1237">
                  <c:v>-0.10309928704373306</c:v>
                </c:pt>
                <c:pt idx="1238">
                  <c:v>-0.11149902496254072</c:v>
                </c:pt>
                <c:pt idx="1239">
                  <c:v>-0.1166999610941275</c:v>
                </c:pt>
                <c:pt idx="1240">
                  <c:v>-0.11859997978899628</c:v>
                </c:pt>
                <c:pt idx="1241">
                  <c:v>-0.11980006485100603</c:v>
                </c:pt>
                <c:pt idx="1242">
                  <c:v>-0.12419915695500094</c:v>
                </c:pt>
                <c:pt idx="1243">
                  <c:v>-0.12429914245876716</c:v>
                </c:pt>
                <c:pt idx="1244">
                  <c:v>-0.12539991264929995</c:v>
                </c:pt>
                <c:pt idx="1245">
                  <c:v>-0.126799895100703</c:v>
                </c:pt>
                <c:pt idx="1246">
                  <c:v>-0.1285999771207571</c:v>
                </c:pt>
                <c:pt idx="1247">
                  <c:v>-0.13059919891384197</c:v>
                </c:pt>
                <c:pt idx="1248">
                  <c:v>-0.13239897613675566</c:v>
                </c:pt>
                <c:pt idx="1249">
                  <c:v>-0.13279998779762536</c:v>
                </c:pt>
                <c:pt idx="1250">
                  <c:v>-0.13850000038655708</c:v>
                </c:pt>
                <c:pt idx="1251">
                  <c:v>-0.14080000076501165</c:v>
                </c:pt>
                <c:pt idx="1252">
                  <c:v>-0.14539928895101184</c:v>
                </c:pt>
                <c:pt idx="1253">
                  <c:v>-0.14769915352371754</c:v>
                </c:pt>
                <c:pt idx="1254">
                  <c:v>-0.14960011673974805</c:v>
                </c:pt>
                <c:pt idx="1255">
                  <c:v>-0.15069992409553379</c:v>
                </c:pt>
                <c:pt idx="1256">
                  <c:v>-0.15360007248091279</c:v>
                </c:pt>
                <c:pt idx="1257">
                  <c:v>-0.15739920388296014</c:v>
                </c:pt>
                <c:pt idx="1258">
                  <c:v>-0.16239941864478169</c:v>
                </c:pt>
                <c:pt idx="1259">
                  <c:v>-0.16539993515470996</c:v>
                </c:pt>
                <c:pt idx="1260">
                  <c:v>-0.16940008965320885</c:v>
                </c:pt>
                <c:pt idx="1261">
                  <c:v>-0.17109993019403191</c:v>
                </c:pt>
                <c:pt idx="1262">
                  <c:v>-0.17419924851128599</c:v>
                </c:pt>
                <c:pt idx="1263">
                  <c:v>-0.17969942093623104</c:v>
                </c:pt>
                <c:pt idx="1264">
                  <c:v>-0.1848999343928881</c:v>
                </c:pt>
                <c:pt idx="1265">
                  <c:v>-0.19270010986656416</c:v>
                </c:pt>
                <c:pt idx="1266">
                  <c:v>-0.19719998055370525</c:v>
                </c:pt>
                <c:pt idx="1267">
                  <c:v>-0.20049897309218068</c:v>
                </c:pt>
                <c:pt idx="1268">
                  <c:v>-0.20129929962422466</c:v>
                </c:pt>
                <c:pt idx="1269">
                  <c:v>-0.20429999123007292</c:v>
                </c:pt>
                <c:pt idx="1270">
                  <c:v>-0.20560000076511642</c:v>
                </c:pt>
                <c:pt idx="1271">
                  <c:v>-0.20510005264804931</c:v>
                </c:pt>
                <c:pt idx="1272">
                  <c:v>-0.20489932289638091</c:v>
                </c:pt>
                <c:pt idx="1273">
                  <c:v>-0.20619929009262705</c:v>
                </c:pt>
                <c:pt idx="1274">
                  <c:v>-0.21000000573258149</c:v>
                </c:pt>
                <c:pt idx="1275">
                  <c:v>-0.21140001220919657</c:v>
                </c:pt>
                <c:pt idx="1276">
                  <c:v>-0.21329997941211332</c:v>
                </c:pt>
                <c:pt idx="1277">
                  <c:v>-0.21339996490860358</c:v>
                </c:pt>
                <c:pt idx="1278">
                  <c:v>-0.21909924393548863</c:v>
                </c:pt>
                <c:pt idx="1279">
                  <c:v>-0.22109996872313786</c:v>
                </c:pt>
                <c:pt idx="1280">
                  <c:v>-0.22599881630594609</c:v>
                </c:pt>
                <c:pt idx="1281">
                  <c:v>-0.23039997559681069</c:v>
                </c:pt>
                <c:pt idx="1282">
                  <c:v>-0.23279995499615325</c:v>
                </c:pt>
                <c:pt idx="1283">
                  <c:v>-0.23899993133818498</c:v>
                </c:pt>
                <c:pt idx="1284">
                  <c:v>-0.24340000725351274</c:v>
                </c:pt>
                <c:pt idx="1285">
                  <c:v>-0.24969837494427338</c:v>
                </c:pt>
                <c:pt idx="1286">
                  <c:v>-0.2527000896516256</c:v>
                </c:pt>
                <c:pt idx="1287">
                  <c:v>-0.25600001755083213</c:v>
                </c:pt>
                <c:pt idx="1288">
                  <c:v>-0.25930005722329952</c:v>
                </c:pt>
                <c:pt idx="1289">
                  <c:v>-0.26419992485898547</c:v>
                </c:pt>
                <c:pt idx="1290">
                  <c:v>-0.2650989837711677</c:v>
                </c:pt>
                <c:pt idx="1291">
                  <c:v>-0.27119996795954648</c:v>
                </c:pt>
                <c:pt idx="1292">
                  <c:v>-0.27409994431218365</c:v>
                </c:pt>
                <c:pt idx="1293">
                  <c:v>-0.27309988441993482</c:v>
                </c:pt>
                <c:pt idx="1294">
                  <c:v>-0.27050003586191451</c:v>
                </c:pt>
                <c:pt idx="1295">
                  <c:v>-0.27509890747751342</c:v>
                </c:pt>
                <c:pt idx="1296">
                  <c:v>-0.27899996109772474</c:v>
                </c:pt>
                <c:pt idx="1297">
                  <c:v>-0.27790004311100347</c:v>
                </c:pt>
                <c:pt idx="1298">
                  <c:v>-0.28370004349562805</c:v>
                </c:pt>
                <c:pt idx="1299">
                  <c:v>-0.28470003776601516</c:v>
                </c:pt>
                <c:pt idx="1300">
                  <c:v>-0.2849987857916858</c:v>
                </c:pt>
                <c:pt idx="1301">
                  <c:v>-0.28780011711933184</c:v>
                </c:pt>
                <c:pt idx="1302">
                  <c:v>-0.28930009040777804</c:v>
                </c:pt>
                <c:pt idx="1303">
                  <c:v>-0.28989992180140689</c:v>
                </c:pt>
                <c:pt idx="1304">
                  <c:v>-0.29640007591660833</c:v>
                </c:pt>
                <c:pt idx="1305">
                  <c:v>-0.29909846764348913</c:v>
                </c:pt>
                <c:pt idx="1306">
                  <c:v>-0.29990007668675389</c:v>
                </c:pt>
                <c:pt idx="1307">
                  <c:v>-0.30269988403597381</c:v>
                </c:pt>
                <c:pt idx="1308">
                  <c:v>-0.30479992370965192</c:v>
                </c:pt>
                <c:pt idx="1309">
                  <c:v>-0.30730005989607889</c:v>
                </c:pt>
                <c:pt idx="1310">
                  <c:v>-0.30839853020734154</c:v>
                </c:pt>
                <c:pt idx="1311">
                  <c:v>-0.30760006981290644</c:v>
                </c:pt>
                <c:pt idx="1312">
                  <c:v>-0.31439992829109542</c:v>
                </c:pt>
                <c:pt idx="1313">
                  <c:v>-0.31420009766588919</c:v>
                </c:pt>
                <c:pt idx="1314">
                  <c:v>-0.31990005265106447</c:v>
                </c:pt>
                <c:pt idx="1315">
                  <c:v>-0.3248990600623074</c:v>
                </c:pt>
                <c:pt idx="1316">
                  <c:v>-0.33110000801389106</c:v>
                </c:pt>
                <c:pt idx="1317">
                  <c:v>-0.32870006294979248</c:v>
                </c:pt>
                <c:pt idx="1318">
                  <c:v>-0.32839995765971253</c:v>
                </c:pt>
                <c:pt idx="1319">
                  <c:v>-0.32949992179783294</c:v>
                </c:pt>
                <c:pt idx="1320">
                  <c:v>-0.32889870911458274</c:v>
                </c:pt>
                <c:pt idx="1321">
                  <c:v>-0.32800003739248496</c:v>
                </c:pt>
                <c:pt idx="1322">
                  <c:v>-0.32759998054825701</c:v>
                </c:pt>
                <c:pt idx="1323">
                  <c:v>-0.3307999778771773</c:v>
                </c:pt>
                <c:pt idx="1324">
                  <c:v>-0.32679988480231259</c:v>
                </c:pt>
                <c:pt idx="1325">
                  <c:v>-0.32449887123948429</c:v>
                </c:pt>
                <c:pt idx="1326">
                  <c:v>-0.32419999428384472</c:v>
                </c:pt>
                <c:pt idx="1327">
                  <c:v>-0.32490006714215269</c:v>
                </c:pt>
                <c:pt idx="1328">
                  <c:v>-0.32720002518180991</c:v>
                </c:pt>
                <c:pt idx="1329">
                  <c:v>-0.33169993782939855</c:v>
                </c:pt>
                <c:pt idx="1330">
                  <c:v>-0.33519897232326912</c:v>
                </c:pt>
                <c:pt idx="1331">
                  <c:v>-0.33969999275723239</c:v>
                </c:pt>
                <c:pt idx="1332">
                  <c:v>-0.34269995689828647</c:v>
                </c:pt>
                <c:pt idx="1333">
                  <c:v>-0.34309989090979798</c:v>
                </c:pt>
                <c:pt idx="1334">
                  <c:v>-0.34800009346508887</c:v>
                </c:pt>
                <c:pt idx="1335">
                  <c:v>-0.3523984821367776</c:v>
                </c:pt>
                <c:pt idx="1336">
                  <c:v>-0.3528999191330513</c:v>
                </c:pt>
                <c:pt idx="1337">
                  <c:v>-0.35610001908207778</c:v>
                </c:pt>
                <c:pt idx="1338">
                  <c:v>-0.36120008278521709</c:v>
                </c:pt>
                <c:pt idx="1339">
                  <c:v>-0.35989998360309983</c:v>
                </c:pt>
                <c:pt idx="1340">
                  <c:v>-0.35869872856710572</c:v>
                </c:pt>
                <c:pt idx="1341">
                  <c:v>-0.35880009003449231</c:v>
                </c:pt>
                <c:pt idx="1342">
                  <c:v>-0.35950002708705142</c:v>
                </c:pt>
                <c:pt idx="1343">
                  <c:v>-0.36090009689360159</c:v>
                </c:pt>
                <c:pt idx="1344">
                  <c:v>-0.35930003700923407</c:v>
                </c:pt>
                <c:pt idx="1345">
                  <c:v>-0.36129850426368648</c:v>
                </c:pt>
                <c:pt idx="1346">
                  <c:v>-0.35910011635132832</c:v>
                </c:pt>
                <c:pt idx="1347">
                  <c:v>-0.36089991150220158</c:v>
                </c:pt>
                <c:pt idx="1348">
                  <c:v>-0.36299998741742456</c:v>
                </c:pt>
                <c:pt idx="1349">
                  <c:v>-0.36179989128140733</c:v>
                </c:pt>
                <c:pt idx="1350">
                  <c:v>-0.36209890175814508</c:v>
                </c:pt>
                <c:pt idx="1351">
                  <c:v>-0.36439991913357517</c:v>
                </c:pt>
                <c:pt idx="1352">
                  <c:v>-0.36529994964803336</c:v>
                </c:pt>
                <c:pt idx="1353">
                  <c:v>-0.36439991684892448</c:v>
                </c:pt>
                <c:pt idx="1354">
                  <c:v>-0.36520008927618619</c:v>
                </c:pt>
                <c:pt idx="1355">
                  <c:v>-0.36859837837255327</c:v>
                </c:pt>
                <c:pt idx="1356">
                  <c:v>-0.36760005989344791</c:v>
                </c:pt>
                <c:pt idx="1357">
                  <c:v>-0.36560007248772308</c:v>
                </c:pt>
                <c:pt idx="1358">
                  <c:v>-0.36759993096347898</c:v>
                </c:pt>
                <c:pt idx="1359">
                  <c:v>-0.37179988594289171</c:v>
                </c:pt>
                <c:pt idx="1360">
                  <c:v>-0.37329941254574805</c:v>
                </c:pt>
                <c:pt idx="1361">
                  <c:v>-0.37670007973065367</c:v>
                </c:pt>
                <c:pt idx="1362">
                  <c:v>-0.37839993820671225</c:v>
                </c:pt>
                <c:pt idx="1363">
                  <c:v>-0.38249999276013114</c:v>
                </c:pt>
                <c:pt idx="1364">
                  <c:v>-0.38120009881095029</c:v>
                </c:pt>
                <c:pt idx="1365">
                  <c:v>-0.38259852981718723</c:v>
                </c:pt>
                <c:pt idx="1366">
                  <c:v>-0.38250000000698492</c:v>
                </c:pt>
                <c:pt idx="1367">
                  <c:v>-0.38149995499406941</c:v>
                </c:pt>
                <c:pt idx="1368">
                  <c:v>-0.38010011216101702</c:v>
                </c:pt>
                <c:pt idx="1369">
                  <c:v>-0.38099996757955523</c:v>
                </c:pt>
                <c:pt idx="1370">
                  <c:v>-0.38179932518687565</c:v>
                </c:pt>
                <c:pt idx="1371">
                  <c:v>-0.38770002861565445</c:v>
                </c:pt>
                <c:pt idx="1372">
                  <c:v>-0.3917999744444387</c:v>
                </c:pt>
                <c:pt idx="1373">
                  <c:v>-0.38729994469031226</c:v>
                </c:pt>
                <c:pt idx="1374">
                  <c:v>-0.38719991799007403</c:v>
                </c:pt>
                <c:pt idx="1375">
                  <c:v>-0.38689876556600211</c:v>
                </c:pt>
                <c:pt idx="1376">
                  <c:v>-0.38609989166434389</c:v>
                </c:pt>
                <c:pt idx="1377">
                  <c:v>-0.38309999771445291</c:v>
                </c:pt>
                <c:pt idx="1378">
                  <c:v>-0.38660011253523408</c:v>
                </c:pt>
                <c:pt idx="1379">
                  <c:v>-0.3868999439291656</c:v>
                </c:pt>
                <c:pt idx="1380">
                  <c:v>-0.38509922905359417</c:v>
                </c:pt>
                <c:pt idx="1381">
                  <c:v>-0.38710010452632559</c:v>
                </c:pt>
                <c:pt idx="1382">
                  <c:v>-0.39000006256537745</c:v>
                </c:pt>
                <c:pt idx="1383">
                  <c:v>-0.39279993897071108</c:v>
                </c:pt>
                <c:pt idx="1384">
                  <c:v>-0.39280007209890755</c:v>
                </c:pt>
                <c:pt idx="1385">
                  <c:v>-0.39419873543374706</c:v>
                </c:pt>
                <c:pt idx="1386">
                  <c:v>-0.39509989777434384</c:v>
                </c:pt>
                <c:pt idx="1387">
                  <c:v>-0.39489996452903142</c:v>
                </c:pt>
                <c:pt idx="1388">
                  <c:v>-0.39959994965465739</c:v>
                </c:pt>
                <c:pt idx="1389">
                  <c:v>-0.39719988976139575</c:v>
                </c:pt>
                <c:pt idx="1390">
                  <c:v>-0.39529890938865719</c:v>
                </c:pt>
                <c:pt idx="1391">
                  <c:v>-0.39620006561744958</c:v>
                </c:pt>
                <c:pt idx="1392">
                  <c:v>-0.39329989395628218</c:v>
                </c:pt>
                <c:pt idx="1393">
                  <c:v>-0.39050010262144497</c:v>
                </c:pt>
                <c:pt idx="1394">
                  <c:v>-0.39250002746848622</c:v>
                </c:pt>
                <c:pt idx="1395">
                  <c:v>-0.389498769378406</c:v>
                </c:pt>
                <c:pt idx="1396">
                  <c:v>-0.38990010071574943</c:v>
                </c:pt>
                <c:pt idx="1397">
                  <c:v>-0.39330006180534838</c:v>
                </c:pt>
                <c:pt idx="1398">
                  <c:v>-0.39399998360750033</c:v>
                </c:pt>
                <c:pt idx="1399">
                  <c:v>-0.39330001411872217</c:v>
                </c:pt>
                <c:pt idx="1400">
                  <c:v>-0.39529871674312744</c:v>
                </c:pt>
                <c:pt idx="1401">
                  <c:v>-0.39550001182942651</c:v>
                </c:pt>
                <c:pt idx="1402">
                  <c:v>-0.39320001221494749</c:v>
                </c:pt>
                <c:pt idx="1403">
                  <c:v>-0.39430010299838614</c:v>
                </c:pt>
                <c:pt idx="1404">
                  <c:v>-0.39489995537587674</c:v>
                </c:pt>
                <c:pt idx="1405">
                  <c:v>-0.39589940033329185</c:v>
                </c:pt>
                <c:pt idx="1406">
                  <c:v>-0.39800003128766548</c:v>
                </c:pt>
                <c:pt idx="1407">
                  <c:v>-0.39999998321582098</c:v>
                </c:pt>
                <c:pt idx="1408">
                  <c:v>-0.40060010719753336</c:v>
                </c:pt>
                <c:pt idx="1409">
                  <c:v>-0.4008998870922369</c:v>
                </c:pt>
                <c:pt idx="1410">
                  <c:v>-0.40769942856422858</c:v>
                </c:pt>
                <c:pt idx="1411">
                  <c:v>-0.40870002327574184</c:v>
                </c:pt>
                <c:pt idx="1412">
                  <c:v>-0.41350008088193135</c:v>
                </c:pt>
                <c:pt idx="1413">
                  <c:v>-0.418299903118168</c:v>
                </c:pt>
                <c:pt idx="1414">
                  <c:v>-0.42219989433215233</c:v>
                </c:pt>
                <c:pt idx="1415">
                  <c:v>-0.42149893494206481</c:v>
                </c:pt>
                <c:pt idx="1416">
                  <c:v>-0.42250002174841939</c:v>
                </c:pt>
                <c:pt idx="1417">
                  <c:v>-0.42350007934874156</c:v>
                </c:pt>
                <c:pt idx="1418">
                  <c:v>-0.42709996491612401</c:v>
                </c:pt>
                <c:pt idx="1419">
                  <c:v>-0.42709999542421428</c:v>
                </c:pt>
                <c:pt idx="1420">
                  <c:v>-0.42359915085398825</c:v>
                </c:pt>
                <c:pt idx="1421">
                  <c:v>-0.42549992370913969</c:v>
                </c:pt>
                <c:pt idx="1422">
                  <c:v>-0.42389988784998422</c:v>
                </c:pt>
                <c:pt idx="1423">
                  <c:v>-0.42349988213391043</c:v>
                </c:pt>
                <c:pt idx="1424">
                  <c:v>-0.42070002136460971</c:v>
                </c:pt>
                <c:pt idx="1425">
                  <c:v>-0.42289830742811318</c:v>
                </c:pt>
                <c:pt idx="1426">
                  <c:v>-0.4199999195188866</c:v>
                </c:pt>
                <c:pt idx="1427">
                  <c:v>-0.41979994392750086</c:v>
                </c:pt>
                <c:pt idx="1428">
                  <c:v>-0.42250004081870429</c:v>
                </c:pt>
                <c:pt idx="1429">
                  <c:v>-0.42700007134408224</c:v>
                </c:pt>
                <c:pt idx="1430">
                  <c:v>-0.42949945297732484</c:v>
                </c:pt>
                <c:pt idx="1431">
                  <c:v>-0.434200014504313</c:v>
                </c:pt>
                <c:pt idx="1432">
                  <c:v>-0.4314999485068256</c:v>
                </c:pt>
                <c:pt idx="1433">
                  <c:v>-0.42939991875027772</c:v>
                </c:pt>
                <c:pt idx="1434">
                  <c:v>-0.43099998245452298</c:v>
                </c:pt>
                <c:pt idx="1435">
                  <c:v>-0.43009899292519549</c:v>
                </c:pt>
                <c:pt idx="1436">
                  <c:v>-0.43060007972962921</c:v>
                </c:pt>
                <c:pt idx="1437">
                  <c:v>-0.43199993210146204</c:v>
                </c:pt>
                <c:pt idx="1438">
                  <c:v>-0.4313000320471474</c:v>
                </c:pt>
                <c:pt idx="1439">
                  <c:v>-0.43349988442059839</c:v>
                </c:pt>
                <c:pt idx="1440">
                  <c:v>-0.43829939575516619</c:v>
                </c:pt>
                <c:pt idx="1441">
                  <c:v>-0.44329996033047792</c:v>
                </c:pt>
                <c:pt idx="1442">
                  <c:v>-0.44389995155506767</c:v>
                </c:pt>
                <c:pt idx="1443">
                  <c:v>-0.44559993973962264</c:v>
                </c:pt>
                <c:pt idx="1444">
                  <c:v>-0.44890006981586339</c:v>
                </c:pt>
                <c:pt idx="1445">
                  <c:v>-0.44879893837787677</c:v>
                </c:pt>
                <c:pt idx="1446">
                  <c:v>-0.45029988937312737</c:v>
                </c:pt>
                <c:pt idx="1447">
                  <c:v>-0.45039998016727623</c:v>
                </c:pt>
                <c:pt idx="1448">
                  <c:v>-0.45439992600586265</c:v>
                </c:pt>
                <c:pt idx="1449">
                  <c:v>-0.45139989319432061</c:v>
                </c:pt>
                <c:pt idx="1450">
                  <c:v>-0.45359937134344364</c:v>
                </c:pt>
                <c:pt idx="1451">
                  <c:v>-0.4545000385332969</c:v>
                </c:pt>
                <c:pt idx="1452">
                  <c:v>-0.45390010224218713</c:v>
                </c:pt>
                <c:pt idx="1453">
                  <c:v>-0.45670004807470832</c:v>
                </c:pt>
                <c:pt idx="1454">
                  <c:v>-0.45880003624188248</c:v>
                </c:pt>
                <c:pt idx="1455">
                  <c:v>-0.45669909649586771</c:v>
                </c:pt>
                <c:pt idx="1456">
                  <c:v>-0.45850002480437979</c:v>
                </c:pt>
                <c:pt idx="1457">
                  <c:v>-0.45710004921420477</c:v>
                </c:pt>
                <c:pt idx="1458">
                  <c:v>-0.45560003433638485</c:v>
                </c:pt>
                <c:pt idx="1459">
                  <c:v>-0.45480001201940468</c:v>
                </c:pt>
                <c:pt idx="1460">
                  <c:v>-0.45479910545691382</c:v>
                </c:pt>
                <c:pt idx="1461">
                  <c:v>-0.45789994774531806</c:v>
                </c:pt>
                <c:pt idx="1462">
                  <c:v>-0.46189996605244232</c:v>
                </c:pt>
                <c:pt idx="1463">
                  <c:v>-0.46390004024578957</c:v>
                </c:pt>
                <c:pt idx="1464">
                  <c:v>-0.46310003758117091</c:v>
                </c:pt>
                <c:pt idx="1465">
                  <c:v>-0.46209908124001231</c:v>
                </c:pt>
                <c:pt idx="1466">
                  <c:v>-0.46260000954498537</c:v>
                </c:pt>
                <c:pt idx="1467">
                  <c:v>-0.46049997673253529</c:v>
                </c:pt>
                <c:pt idx="1468">
                  <c:v>-0.45809998761251336</c:v>
                </c:pt>
                <c:pt idx="1469">
                  <c:v>-0.45860002422705293</c:v>
                </c:pt>
                <c:pt idx="1470">
                  <c:v>-0.46059874344791751</c:v>
                </c:pt>
                <c:pt idx="1471">
                  <c:v>-0.45490005817555357</c:v>
                </c:pt>
                <c:pt idx="1472">
                  <c:v>-0.45150003147864481</c:v>
                </c:pt>
                <c:pt idx="1473">
                  <c:v>-0.45019998951465823</c:v>
                </c:pt>
                <c:pt idx="1474">
                  <c:v>-0.44610002918489045</c:v>
                </c:pt>
                <c:pt idx="1475">
                  <c:v>-0.443799324806605</c:v>
                </c:pt>
                <c:pt idx="1476">
                  <c:v>-0.44340002518583788</c:v>
                </c:pt>
                <c:pt idx="1477">
                  <c:v>-0.44329996357555501</c:v>
                </c:pt>
                <c:pt idx="1478">
                  <c:v>-0.44570001202373533</c:v>
                </c:pt>
                <c:pt idx="1479">
                  <c:v>-0.44699998055148171</c:v>
                </c:pt>
                <c:pt idx="1480">
                  <c:v>-0.45149955216038506</c:v>
                </c:pt>
                <c:pt idx="1481">
                  <c:v>-0.45430004120134981</c:v>
                </c:pt>
                <c:pt idx="1482">
                  <c:v>-0.4494000385311665</c:v>
                </c:pt>
                <c:pt idx="1483">
                  <c:v>-0.44749999656778527</c:v>
                </c:pt>
                <c:pt idx="1484">
                  <c:v>-0.44499994107172824</c:v>
                </c:pt>
                <c:pt idx="1485">
                  <c:v>-0.44439911137305899</c:v>
                </c:pt>
                <c:pt idx="1486">
                  <c:v>-0.44309998684911989</c:v>
                </c:pt>
                <c:pt idx="1487">
                  <c:v>-0.44400000210589496</c:v>
                </c:pt>
                <c:pt idx="1488">
                  <c:v>-0.4471999736779253</c:v>
                </c:pt>
                <c:pt idx="1489">
                  <c:v>-0.44810001774021657</c:v>
                </c:pt>
                <c:pt idx="1490">
                  <c:v>-0.44459904480754631</c:v>
                </c:pt>
                <c:pt idx="1491">
                  <c:v>-0.443900009347999</c:v>
                </c:pt>
                <c:pt idx="1492">
                  <c:v>-0.4409000337618636</c:v>
                </c:pt>
                <c:pt idx="1493">
                  <c:v>-0.43819995861849748</c:v>
                </c:pt>
                <c:pt idx="1494">
                  <c:v>-0.43829996033309726</c:v>
                </c:pt>
                <c:pt idx="1495">
                  <c:v>-0.43939969177154126</c:v>
                </c:pt>
                <c:pt idx="1496">
                  <c:v>-0.44410000877542188</c:v>
                </c:pt>
                <c:pt idx="1497">
                  <c:v>-0.44640005722612841</c:v>
                </c:pt>
                <c:pt idx="1498">
                  <c:v>-0.44840000000840519</c:v>
                </c:pt>
                <c:pt idx="1499">
                  <c:v>-0.45020000915974379</c:v>
                </c:pt>
                <c:pt idx="1500">
                  <c:v>-0.45329926242993679</c:v>
                </c:pt>
                <c:pt idx="1501">
                  <c:v>-0.4534999658644665</c:v>
                </c:pt>
                <c:pt idx="1502">
                  <c:v>-0.45389998417522293</c:v>
                </c:pt>
                <c:pt idx="1503">
                  <c:v>-0.45419996185955824</c:v>
                </c:pt>
                <c:pt idx="1504">
                  <c:v>-0.45249997272912879</c:v>
                </c:pt>
                <c:pt idx="1505">
                  <c:v>-0.4476989727045293</c:v>
                </c:pt>
                <c:pt idx="1506">
                  <c:v>-0.44549997349531623</c:v>
                </c:pt>
                <c:pt idx="1507">
                  <c:v>-0.45100001584069105</c:v>
                </c:pt>
                <c:pt idx="1508">
                  <c:v>-0.45840003852936206</c:v>
                </c:pt>
                <c:pt idx="1509">
                  <c:v>-0.4568999965704279</c:v>
                </c:pt>
                <c:pt idx="1510">
                  <c:v>-0.45499916687549558</c:v>
                </c:pt>
                <c:pt idx="1511">
                  <c:v>-0.45390000916086137</c:v>
                </c:pt>
                <c:pt idx="1512">
                  <c:v>-0.4540999868477229</c:v>
                </c:pt>
                <c:pt idx="1513">
                  <c:v>-0.4516999780680635</c:v>
                </c:pt>
                <c:pt idx="1514">
                  <c:v>-0.45009997845045291</c:v>
                </c:pt>
                <c:pt idx="1515">
                  <c:v>-0.44629910507501336</c:v>
                </c:pt>
                <c:pt idx="1516">
                  <c:v>-0.44589998055016622</c:v>
                </c:pt>
                <c:pt idx="1517">
                  <c:v>-0.44380002461548429</c:v>
                </c:pt>
                <c:pt idx="1518">
                  <c:v>-0.43980004902550718</c:v>
                </c:pt>
                <c:pt idx="1519">
                  <c:v>-0.44130002060410334</c:v>
                </c:pt>
                <c:pt idx="1520">
                  <c:v>-0.44109938259498449</c:v>
                </c:pt>
                <c:pt idx="1521">
                  <c:v>-0.44369994411681546</c:v>
                </c:pt>
                <c:pt idx="1522">
                  <c:v>-0.44189999256923329</c:v>
                </c:pt>
                <c:pt idx="1523">
                  <c:v>-0.44380003185506212</c:v>
                </c:pt>
                <c:pt idx="1524">
                  <c:v>-0.44480002747150138</c:v>
                </c:pt>
                <c:pt idx="1525">
                  <c:v>-0.44739933052187553</c:v>
                </c:pt>
                <c:pt idx="1526">
                  <c:v>-0.44789994488382945</c:v>
                </c:pt>
                <c:pt idx="1527">
                  <c:v>-0.44819998589082388</c:v>
                </c:pt>
                <c:pt idx="1528">
                  <c:v>-0.44900002385111293</c:v>
                </c:pt>
                <c:pt idx="1529">
                  <c:v>-0.45080003910697997</c:v>
                </c:pt>
                <c:pt idx="1530">
                  <c:v>-0.45389946270734072</c:v>
                </c:pt>
                <c:pt idx="1531">
                  <c:v>-0.45469997139298357</c:v>
                </c:pt>
                <c:pt idx="1532">
                  <c:v>-0.45829996700922493</c:v>
                </c:pt>
                <c:pt idx="1533">
                  <c:v>-0.45929997482744511</c:v>
                </c:pt>
                <c:pt idx="1534">
                  <c:v>-0.45610005207709037</c:v>
                </c:pt>
                <c:pt idx="1535">
                  <c:v>-0.45469946385128424</c:v>
                </c:pt>
                <c:pt idx="1536">
                  <c:v>-0.45650000878231367</c:v>
                </c:pt>
                <c:pt idx="1537">
                  <c:v>-0.45969997425709153</c:v>
                </c:pt>
                <c:pt idx="1538">
                  <c:v>-0.46050005150027573</c:v>
                </c:pt>
                <c:pt idx="1539">
                  <c:v>-0.45599999905243749</c:v>
                </c:pt>
                <c:pt idx="1540">
                  <c:v>-0.45429843140300363</c:v>
                </c:pt>
                <c:pt idx="1541">
                  <c:v>-0.45120000725000864</c:v>
                </c:pt>
                <c:pt idx="1542">
                  <c:v>-0.44749998798943125</c:v>
                </c:pt>
                <c:pt idx="1543">
                  <c:v>-0.4472000228925026</c:v>
                </c:pt>
                <c:pt idx="1544">
                  <c:v>-0.4521000547465519</c:v>
                </c:pt>
                <c:pt idx="1545">
                  <c:v>-0.45569952068763087</c:v>
                </c:pt>
                <c:pt idx="1546">
                  <c:v>-0.45620004597003572</c:v>
                </c:pt>
                <c:pt idx="1547">
                  <c:v>-0.45610001449676929</c:v>
                </c:pt>
                <c:pt idx="1548">
                  <c:v>-0.45249999524094164</c:v>
                </c:pt>
                <c:pt idx="1549">
                  <c:v>-0.45049998036120087</c:v>
                </c:pt>
                <c:pt idx="1550">
                  <c:v>-0.45129959125915775</c:v>
                </c:pt>
                <c:pt idx="1551">
                  <c:v>-0.4554999942847644</c:v>
                </c:pt>
                <c:pt idx="1552">
                  <c:v>-0.45479997940856265</c:v>
                </c:pt>
                <c:pt idx="1553">
                  <c:v>-0.45299996014364297</c:v>
                </c:pt>
                <c:pt idx="1554">
                  <c:v>-0.45270000858727144</c:v>
                </c:pt>
                <c:pt idx="1555">
                  <c:v>-0.44869894962903345</c:v>
                </c:pt>
                <c:pt idx="1556">
                  <c:v>-0.44899996701133205</c:v>
                </c:pt>
                <c:pt idx="1557">
                  <c:v>-0.44460001106926939</c:v>
                </c:pt>
                <c:pt idx="1558">
                  <c:v>-0.44290003547939705</c:v>
                </c:pt>
                <c:pt idx="1559">
                  <c:v>-0.44009996948443586</c:v>
                </c:pt>
                <c:pt idx="1560">
                  <c:v>-0.44079882145888405</c:v>
                </c:pt>
                <c:pt idx="1561">
                  <c:v>-0.43579999733628938</c:v>
                </c:pt>
                <c:pt idx="1562">
                  <c:v>-0.4373000593186589</c:v>
                </c:pt>
                <c:pt idx="1563">
                  <c:v>-0.4353000339542632</c:v>
                </c:pt>
                <c:pt idx="1564">
                  <c:v>-0.43469998588989256</c:v>
                </c:pt>
                <c:pt idx="1565">
                  <c:v>-0.435499666215037</c:v>
                </c:pt>
                <c:pt idx="1566">
                  <c:v>-0.43969996357191121</c:v>
                </c:pt>
                <c:pt idx="1567">
                  <c:v>-0.44029999542544829</c:v>
                </c:pt>
                <c:pt idx="1568">
                  <c:v>-0.43559998970886227</c:v>
                </c:pt>
                <c:pt idx="1569">
                  <c:v>-0.42889997654856415</c:v>
                </c:pt>
                <c:pt idx="1570">
                  <c:v>-0.42729948044143384</c:v>
                </c:pt>
                <c:pt idx="1571">
                  <c:v>-0.43040000573091675</c:v>
                </c:pt>
                <c:pt idx="1572">
                  <c:v>-0.43100004368898226</c:v>
                </c:pt>
                <c:pt idx="1573">
                  <c:v>-0.42909997463721083</c:v>
                </c:pt>
                <c:pt idx="1574">
                  <c:v>-0.4323999567059218</c:v>
                </c:pt>
                <c:pt idx="1575">
                  <c:v>-0.43519937287055654</c:v>
                </c:pt>
                <c:pt idx="1576">
                  <c:v>-0.43599997062847251</c:v>
                </c:pt>
                <c:pt idx="1577">
                  <c:v>-0.43780000248079887</c:v>
                </c:pt>
                <c:pt idx="1578">
                  <c:v>-0.44229997540242039</c:v>
                </c:pt>
                <c:pt idx="1579">
                  <c:v>-0.44490004959516227</c:v>
                </c:pt>
                <c:pt idx="1580">
                  <c:v>-0.44759922123921569</c:v>
                </c:pt>
                <c:pt idx="1581">
                  <c:v>-0.4478999412531266</c:v>
                </c:pt>
                <c:pt idx="1582">
                  <c:v>-0.44670002900238615</c:v>
                </c:pt>
                <c:pt idx="1583">
                  <c:v>-0.4440000066824723</c:v>
                </c:pt>
                <c:pt idx="1584">
                  <c:v>-0.4410000101197511</c:v>
                </c:pt>
                <c:pt idx="1585">
                  <c:v>-0.43729909305693582</c:v>
                </c:pt>
                <c:pt idx="1586">
                  <c:v>-0.43440000477130525</c:v>
                </c:pt>
                <c:pt idx="1587">
                  <c:v>-0.43119997940812027</c:v>
                </c:pt>
                <c:pt idx="1588">
                  <c:v>-0.43329997501859907</c:v>
                </c:pt>
                <c:pt idx="1589">
                  <c:v>-0.43199994354654336</c:v>
                </c:pt>
                <c:pt idx="1590">
                  <c:v>-0.43379891606309684</c:v>
                </c:pt>
                <c:pt idx="1591">
                  <c:v>-0.43129996967763873</c:v>
                </c:pt>
                <c:pt idx="1592">
                  <c:v>-0.43000003033375833</c:v>
                </c:pt>
                <c:pt idx="1593">
                  <c:v>-0.42579997178108897</c:v>
                </c:pt>
                <c:pt idx="1594">
                  <c:v>-0.4261000368205714</c:v>
                </c:pt>
                <c:pt idx="1595">
                  <c:v>-0.42959979400620796</c:v>
                </c:pt>
                <c:pt idx="1596">
                  <c:v>-0.43059998570242897</c:v>
                </c:pt>
                <c:pt idx="1597">
                  <c:v>-0.42880005684128264</c:v>
                </c:pt>
                <c:pt idx="1598">
                  <c:v>-0.43019997559167678</c:v>
                </c:pt>
                <c:pt idx="1599">
                  <c:v>-0.42599998036166653</c:v>
                </c:pt>
                <c:pt idx="1600">
                  <c:v>-0.42909922143007861</c:v>
                </c:pt>
                <c:pt idx="1601">
                  <c:v>-0.43269997463357868</c:v>
                </c:pt>
                <c:pt idx="1602">
                  <c:v>-0.43220001088047866</c:v>
                </c:pt>
                <c:pt idx="1603">
                  <c:v>-0.43479997941176407</c:v>
                </c:pt>
                <c:pt idx="1604">
                  <c:v>-0.4392000444495352</c:v>
                </c:pt>
                <c:pt idx="1605">
                  <c:v>-0.43749907589517534</c:v>
                </c:pt>
                <c:pt idx="1606">
                  <c:v>-0.43579995442269137</c:v>
                </c:pt>
                <c:pt idx="1607">
                  <c:v>-0.43829997273132904</c:v>
                </c:pt>
                <c:pt idx="1608">
                  <c:v>-0.44019998493604362</c:v>
                </c:pt>
                <c:pt idx="1609">
                  <c:v>-0.44180004997906508</c:v>
                </c:pt>
                <c:pt idx="1610">
                  <c:v>-0.44559921112522716</c:v>
                </c:pt>
                <c:pt idx="1611">
                  <c:v>-0.44470001717127161</c:v>
                </c:pt>
                <c:pt idx="1612">
                  <c:v>-0.43940001145529095</c:v>
                </c:pt>
                <c:pt idx="1613">
                  <c:v>-0.44310005684383214</c:v>
                </c:pt>
                <c:pt idx="1614">
                  <c:v>-0.4449000162203447</c:v>
                </c:pt>
                <c:pt idx="1615">
                  <c:v>-0.44629948215879267</c:v>
                </c:pt>
                <c:pt idx="1616">
                  <c:v>-0.44900000744382851</c:v>
                </c:pt>
                <c:pt idx="1617">
                  <c:v>-0.45020005894184578</c:v>
                </c:pt>
                <c:pt idx="1618">
                  <c:v>-0.45019996414339403</c:v>
                </c:pt>
                <c:pt idx="1619">
                  <c:v>-0.45059997940552421</c:v>
                </c:pt>
                <c:pt idx="1620">
                  <c:v>-0.44829917240713257</c:v>
                </c:pt>
                <c:pt idx="1621">
                  <c:v>-0.44859996185550699</c:v>
                </c:pt>
                <c:pt idx="1622">
                  <c:v>-0.45040000419976423</c:v>
                </c:pt>
                <c:pt idx="1623">
                  <c:v>-0.44589998493756866</c:v>
                </c:pt>
                <c:pt idx="1624">
                  <c:v>-0.44459998360252939</c:v>
                </c:pt>
                <c:pt idx="1625">
                  <c:v>-0.44089914036158007</c:v>
                </c:pt>
                <c:pt idx="1626">
                  <c:v>-0.43849996605422348</c:v>
                </c:pt>
                <c:pt idx="1627">
                  <c:v>-0.43739998741511954</c:v>
                </c:pt>
                <c:pt idx="1628">
                  <c:v>-0.4378000585566042</c:v>
                </c:pt>
                <c:pt idx="1629">
                  <c:v>-0.43610005283699138</c:v>
                </c:pt>
                <c:pt idx="1630">
                  <c:v>-0.43609923974145204</c:v>
                </c:pt>
                <c:pt idx="1631">
                  <c:v>-0.43520000954595162</c:v>
                </c:pt>
                <c:pt idx="1632">
                  <c:v>-0.4335000038263388</c:v>
                </c:pt>
                <c:pt idx="1633">
                  <c:v>-0.43359994659840595</c:v>
                </c:pt>
                <c:pt idx="1634">
                  <c:v>-0.43179998589039315</c:v>
                </c:pt>
                <c:pt idx="1635">
                  <c:v>-0.4295989177771844</c:v>
                </c:pt>
                <c:pt idx="1636">
                  <c:v>-0.42449995479546487</c:v>
                </c:pt>
                <c:pt idx="1637">
                  <c:v>-0.42669995957112405</c:v>
                </c:pt>
                <c:pt idx="1638">
                  <c:v>-0.42889994163851952</c:v>
                </c:pt>
                <c:pt idx="1639">
                  <c:v>-0.42790004597191</c:v>
                </c:pt>
                <c:pt idx="1640">
                  <c:v>-0.43009899884054903</c:v>
                </c:pt>
                <c:pt idx="1641">
                  <c:v>-0.43019997997180326</c:v>
                </c:pt>
                <c:pt idx="1642">
                  <c:v>-0.43420000268088188</c:v>
                </c:pt>
                <c:pt idx="1643">
                  <c:v>-0.43140002098516561</c:v>
                </c:pt>
                <c:pt idx="1644">
                  <c:v>-0.43380003319907701</c:v>
                </c:pt>
                <c:pt idx="1645">
                  <c:v>-0.43709993973607197</c:v>
                </c:pt>
                <c:pt idx="1646">
                  <c:v>-0.44050002575386316</c:v>
                </c:pt>
                <c:pt idx="1647">
                  <c:v>-0.44090002136363182</c:v>
                </c:pt>
                <c:pt idx="1648">
                  <c:v>-0.44420005627034698</c:v>
                </c:pt>
                <c:pt idx="1649">
                  <c:v>-0.439500000764383</c:v>
                </c:pt>
                <c:pt idx="1650">
                  <c:v>-0.43639844532299321</c:v>
                </c:pt>
                <c:pt idx="1651">
                  <c:v>-0.43060000458353898</c:v>
                </c:pt>
                <c:pt idx="1652">
                  <c:v>-0.42819996566686314</c:v>
                </c:pt>
                <c:pt idx="1653">
                  <c:v>-0.42730001106247073</c:v>
                </c:pt>
                <c:pt idx="1654">
                  <c:v>-0.42549999924085569</c:v>
                </c:pt>
                <c:pt idx="1655">
                  <c:v>-0.42639928875723854</c:v>
                </c:pt>
                <c:pt idx="1656">
                  <c:v>-0.42330002537346445</c:v>
                </c:pt>
                <c:pt idx="1657">
                  <c:v>-0.4234999908512691</c:v>
                </c:pt>
                <c:pt idx="1658">
                  <c:v>-0.4241000128822634</c:v>
                </c:pt>
                <c:pt idx="1659">
                  <c:v>-0.42140002441738034</c:v>
                </c:pt>
                <c:pt idx="1660">
                  <c:v>-0.42459949713520473</c:v>
                </c:pt>
                <c:pt idx="1661">
                  <c:v>-0.42099998483899981</c:v>
                </c:pt>
                <c:pt idx="1662">
                  <c:v>-0.41700002957077231</c:v>
                </c:pt>
                <c:pt idx="1663">
                  <c:v>-0.41770000486576464</c:v>
                </c:pt>
                <c:pt idx="1664">
                  <c:v>-0.42049998456059257</c:v>
                </c:pt>
                <c:pt idx="1665">
                  <c:v>-0.42169999304314842</c:v>
                </c:pt>
                <c:pt idx="1666">
                  <c:v>-0.42340001135744387</c:v>
                </c:pt>
                <c:pt idx="1667">
                  <c:v>-0.42669998665223829</c:v>
                </c:pt>
                <c:pt idx="1668">
                  <c:v>-0.42749997177452315</c:v>
                </c:pt>
                <c:pt idx="1669">
                  <c:v>-0.42679999247047817</c:v>
                </c:pt>
                <c:pt idx="1670">
                  <c:v>-0.4271999843622325</c:v>
                </c:pt>
                <c:pt idx="1671">
                  <c:v>-0.42490001488476992</c:v>
                </c:pt>
                <c:pt idx="1672">
                  <c:v>-0.42510001354821725</c:v>
                </c:pt>
                <c:pt idx="1673">
                  <c:v>-0.42809999933524523</c:v>
                </c:pt>
                <c:pt idx="1674">
                  <c:v>-0.42620000411261572</c:v>
                </c:pt>
                <c:pt idx="1675">
                  <c:v>-0.42630001259385608</c:v>
                </c:pt>
                <c:pt idx="1676">
                  <c:v>-0.42480001669173362</c:v>
                </c:pt>
                <c:pt idx="1677">
                  <c:v>-0.43039999265602091</c:v>
                </c:pt>
                <c:pt idx="1678">
                  <c:v>-0.43440001469571143</c:v>
                </c:pt>
                <c:pt idx="1679">
                  <c:v>-0.43649997034663102</c:v>
                </c:pt>
                <c:pt idx="1680">
                  <c:v>-0.43189999409514712</c:v>
                </c:pt>
                <c:pt idx="1681">
                  <c:v>-0.43250002594140824</c:v>
                </c:pt>
                <c:pt idx="1682">
                  <c:v>-0.43350001479120692</c:v>
                </c:pt>
                <c:pt idx="1683">
                  <c:v>-0.43339999314048328</c:v>
                </c:pt>
                <c:pt idx="1684">
                  <c:v>-0.43399999113898957</c:v>
                </c:pt>
                <c:pt idx="1685">
                  <c:v>-0.43569997254235204</c:v>
                </c:pt>
                <c:pt idx="1686">
                  <c:v>-0.43919997797638644</c:v>
                </c:pt>
                <c:pt idx="1687">
                  <c:v>-0.43870001898903865</c:v>
                </c:pt>
                <c:pt idx="1688">
                  <c:v>-0.43770001392840641</c:v>
                </c:pt>
                <c:pt idx="1689">
                  <c:v>-0.43949997635354521</c:v>
                </c:pt>
                <c:pt idx="1690">
                  <c:v>-0.44050001497816993</c:v>
                </c:pt>
                <c:pt idx="1691">
                  <c:v>-0.44180002108623739</c:v>
                </c:pt>
                <c:pt idx="1692">
                  <c:v>-0.44369997367903125</c:v>
                </c:pt>
                <c:pt idx="1693">
                  <c:v>-0.44619998960843077</c:v>
                </c:pt>
                <c:pt idx="1694">
                  <c:v>-0.4480999821680598</c:v>
                </c:pt>
                <c:pt idx="1695">
                  <c:v>-0.4503000231779879</c:v>
                </c:pt>
                <c:pt idx="1696">
                  <c:v>-0.4492000052559888</c:v>
                </c:pt>
                <c:pt idx="1697">
                  <c:v>-0.45159999781026272</c:v>
                </c:pt>
                <c:pt idx="1698">
                  <c:v>-0.45010001984337578</c:v>
                </c:pt>
                <c:pt idx="1699">
                  <c:v>-0.44989998599339742</c:v>
                </c:pt>
                <c:pt idx="1700">
                  <c:v>-0.45280002155777765</c:v>
                </c:pt>
                <c:pt idx="1701">
                  <c:v>-0.45090002327196999</c:v>
                </c:pt>
                <c:pt idx="1702">
                  <c:v>-0.44540001449786359</c:v>
                </c:pt>
                <c:pt idx="1703">
                  <c:v>-0.44160001860291231</c:v>
                </c:pt>
                <c:pt idx="1704">
                  <c:v>-0.44449998779600719</c:v>
                </c:pt>
                <c:pt idx="1705">
                  <c:v>-0.44270001221593702</c:v>
                </c:pt>
                <c:pt idx="1706">
                  <c:v>-0.43670002614089753</c:v>
                </c:pt>
                <c:pt idx="1707">
                  <c:v>-0.43379999027820304</c:v>
                </c:pt>
                <c:pt idx="1708">
                  <c:v>-0.43410001468873816</c:v>
                </c:pt>
                <c:pt idx="1709">
                  <c:v>-0.43279997034551343</c:v>
                </c:pt>
                <c:pt idx="1710">
                  <c:v>-0.43450001879682532</c:v>
                </c:pt>
                <c:pt idx="1711">
                  <c:v>-0.43820002795109758</c:v>
                </c:pt>
                <c:pt idx="1712">
                  <c:v>-0.4395999744447181</c:v>
                </c:pt>
                <c:pt idx="1713">
                  <c:v>-0.44069999409111915</c:v>
                </c:pt>
                <c:pt idx="1714">
                  <c:v>-0.4382000178375165</c:v>
                </c:pt>
                <c:pt idx="1715">
                  <c:v>-0.44140001345658675</c:v>
                </c:pt>
                <c:pt idx="1716">
                  <c:v>-0.44109999924694421</c:v>
                </c:pt>
                <c:pt idx="1717">
                  <c:v>-0.43720002975896932</c:v>
                </c:pt>
                <c:pt idx="1718">
                  <c:v>-0.43619998102803947</c:v>
                </c:pt>
                <c:pt idx="1719">
                  <c:v>-0.43769997968774987</c:v>
                </c:pt>
                <c:pt idx="1720">
                  <c:v>-0.43929998140811222</c:v>
                </c:pt>
                <c:pt idx="1721">
                  <c:v>-0.43729997568880208</c:v>
                </c:pt>
                <c:pt idx="1722">
                  <c:v>-0.43820002718712203</c:v>
                </c:pt>
                <c:pt idx="1723">
                  <c:v>-0.43829998894943856</c:v>
                </c:pt>
                <c:pt idx="1724">
                  <c:v>-0.43809999371296726</c:v>
                </c:pt>
                <c:pt idx="1725">
                  <c:v>-0.43490001202007988</c:v>
                </c:pt>
                <c:pt idx="1726">
                  <c:v>-0.42810001984616974</c:v>
                </c:pt>
                <c:pt idx="1727">
                  <c:v>-0.4259000012461911</c:v>
                </c:pt>
                <c:pt idx="1728">
                  <c:v>-0.42449999685777584</c:v>
                </c:pt>
                <c:pt idx="1729">
                  <c:v>-0.42160001450247364</c:v>
                </c:pt>
                <c:pt idx="1730">
                  <c:v>-0.42390001383319031</c:v>
                </c:pt>
                <c:pt idx="1731">
                  <c:v>-0.42759999590634834</c:v>
                </c:pt>
                <c:pt idx="1732">
                  <c:v>-0.42770002775796456</c:v>
                </c:pt>
                <c:pt idx="1733">
                  <c:v>-0.42990001659927657</c:v>
                </c:pt>
                <c:pt idx="1734">
                  <c:v>-0.42760000477574067</c:v>
                </c:pt>
                <c:pt idx="1735">
                  <c:v>-0.4244999929505866</c:v>
                </c:pt>
                <c:pt idx="1736">
                  <c:v>-0.42100000382197322</c:v>
                </c:pt>
                <c:pt idx="1737">
                  <c:v>-0.42409998283983441</c:v>
                </c:pt>
                <c:pt idx="1738">
                  <c:v>-0.42310000114957802</c:v>
                </c:pt>
                <c:pt idx="1739">
                  <c:v>-0.41939998560701497</c:v>
                </c:pt>
                <c:pt idx="1740">
                  <c:v>-0.41710000020248117</c:v>
                </c:pt>
                <c:pt idx="1741">
                  <c:v>-0.41839997244096594</c:v>
                </c:pt>
                <c:pt idx="1742">
                  <c:v>-0.42210002832871396</c:v>
                </c:pt>
                <c:pt idx="1743">
                  <c:v>-0.42009997044078773</c:v>
                </c:pt>
                <c:pt idx="1744">
                  <c:v>-0.41989998942153761</c:v>
                </c:pt>
                <c:pt idx="1745">
                  <c:v>-0.42120002938463585</c:v>
                </c:pt>
                <c:pt idx="1746">
                  <c:v>-0.41860000162705546</c:v>
                </c:pt>
                <c:pt idx="1747">
                  <c:v>-0.41880000706441933</c:v>
                </c:pt>
                <c:pt idx="1748">
                  <c:v>-0.42269999351992738</c:v>
                </c:pt>
                <c:pt idx="1749">
                  <c:v>-0.42310000572615536</c:v>
                </c:pt>
                <c:pt idx="1750">
                  <c:v>-0.42559997120406479</c:v>
                </c:pt>
                <c:pt idx="1751">
                  <c:v>-0.42970001049980056</c:v>
                </c:pt>
                <c:pt idx="1752">
                  <c:v>-0.428299978353607</c:v>
                </c:pt>
                <c:pt idx="1753">
                  <c:v>-0.42610002375295153</c:v>
                </c:pt>
                <c:pt idx="1754">
                  <c:v>-0.42279999228048837</c:v>
                </c:pt>
                <c:pt idx="1755">
                  <c:v>-0.42020002956996905</c:v>
                </c:pt>
                <c:pt idx="1756">
                  <c:v>-0.41799999809882138</c:v>
                </c:pt>
                <c:pt idx="1757">
                  <c:v>-0.42180001335509587</c:v>
                </c:pt>
                <c:pt idx="1758">
                  <c:v>-0.42189998493995517</c:v>
                </c:pt>
                <c:pt idx="1759">
                  <c:v>-0.42579999409645097</c:v>
                </c:pt>
                <c:pt idx="1760">
                  <c:v>-0.42670000563521171</c:v>
                </c:pt>
                <c:pt idx="1761">
                  <c:v>-0.42070002260879846</c:v>
                </c:pt>
                <c:pt idx="1762">
                  <c:v>-0.41890000029525254</c:v>
                </c:pt>
                <c:pt idx="1763">
                  <c:v>-0.4218999928489211</c:v>
                </c:pt>
                <c:pt idx="1764">
                  <c:v>-0.42190002470306354</c:v>
                </c:pt>
                <c:pt idx="1765">
                  <c:v>-0.41940001965122065</c:v>
                </c:pt>
                <c:pt idx="1766">
                  <c:v>-0.42079997969267424</c:v>
                </c:pt>
                <c:pt idx="1767">
                  <c:v>-0.42570000611158321</c:v>
                </c:pt>
                <c:pt idx="1768">
                  <c:v>-0.42700002880883403</c:v>
                </c:pt>
                <c:pt idx="1769">
                  <c:v>-0.42470002136542462</c:v>
                </c:pt>
                <c:pt idx="1770">
                  <c:v>-0.4256000139284879</c:v>
                </c:pt>
                <c:pt idx="1771">
                  <c:v>-0.42679998990206514</c:v>
                </c:pt>
                <c:pt idx="1772">
                  <c:v>-0.42830002480332041</c:v>
                </c:pt>
                <c:pt idx="1773">
                  <c:v>-0.42839998722774908</c:v>
                </c:pt>
                <c:pt idx="1774">
                  <c:v>-0.42999998522282112</c:v>
                </c:pt>
                <c:pt idx="1775">
                  <c:v>-0.4327000146950013</c:v>
                </c:pt>
                <c:pt idx="1776">
                  <c:v>-0.43519999743148219</c:v>
                </c:pt>
                <c:pt idx="1777">
                  <c:v>-0.43750001641456038</c:v>
                </c:pt>
                <c:pt idx="1778">
                  <c:v>-0.44220002928341273</c:v>
                </c:pt>
                <c:pt idx="1779">
                  <c:v>-0.44480002862110268</c:v>
                </c:pt>
                <c:pt idx="1780">
                  <c:v>-0.44040002899419051</c:v>
                </c:pt>
                <c:pt idx="1781">
                  <c:v>-0.43900000801659189</c:v>
                </c:pt>
                <c:pt idx="1782">
                  <c:v>-0.4420999778812984</c:v>
                </c:pt>
                <c:pt idx="1783">
                  <c:v>-0.44610000362445135</c:v>
                </c:pt>
                <c:pt idx="1784">
                  <c:v>-0.4477999728260329</c:v>
                </c:pt>
                <c:pt idx="1785">
                  <c:v>-0.4500000127882231</c:v>
                </c:pt>
                <c:pt idx="1786">
                  <c:v>-0.44520000705961138</c:v>
                </c:pt>
                <c:pt idx="1787">
                  <c:v>-0.44809997559787007</c:v>
                </c:pt>
                <c:pt idx="1788">
                  <c:v>-0.45030002403655089</c:v>
                </c:pt>
                <c:pt idx="1789">
                  <c:v>-0.45260000305279391</c:v>
                </c:pt>
                <c:pt idx="1790">
                  <c:v>-0.45449998885305831</c:v>
                </c:pt>
                <c:pt idx="1791">
                  <c:v>-0.45320001053914893</c:v>
                </c:pt>
                <c:pt idx="1792">
                  <c:v>-0.45270000954042189</c:v>
                </c:pt>
                <c:pt idx="1793">
                  <c:v>-0.4505999882312608</c:v>
                </c:pt>
                <c:pt idx="1794">
                  <c:v>-0.44919998689147178</c:v>
                </c:pt>
                <c:pt idx="1795">
                  <c:v>-0.44920001230639173</c:v>
                </c:pt>
                <c:pt idx="1796">
                  <c:v>-0.45150000759167597</c:v>
                </c:pt>
                <c:pt idx="1797">
                  <c:v>-0.45720000081928447</c:v>
                </c:pt>
                <c:pt idx="1798">
                  <c:v>-0.45919999032776104</c:v>
                </c:pt>
                <c:pt idx="1799">
                  <c:v>-0.45580001440248452</c:v>
                </c:pt>
                <c:pt idx="1800">
                  <c:v>-0.45620000019698637</c:v>
                </c:pt>
                <c:pt idx="1801">
                  <c:v>-0.45740000596561003</c:v>
                </c:pt>
                <c:pt idx="1802">
                  <c:v>-0.46029998936865013</c:v>
                </c:pt>
                <c:pt idx="1803">
                  <c:v>-0.45729999075410888</c:v>
                </c:pt>
                <c:pt idx="1804">
                  <c:v>-0.45820000668754801</c:v>
                </c:pt>
                <c:pt idx="1805">
                  <c:v>-0.46010000467504142</c:v>
                </c:pt>
                <c:pt idx="1806">
                  <c:v>-0.45799999828886939</c:v>
                </c:pt>
                <c:pt idx="1807">
                  <c:v>-0.45829998679982964</c:v>
                </c:pt>
                <c:pt idx="1808">
                  <c:v>-0.45829998884437373</c:v>
                </c:pt>
                <c:pt idx="1809">
                  <c:v>-0.46140001121239038</c:v>
                </c:pt>
                <c:pt idx="1810">
                  <c:v>-0.46009999733360019</c:v>
                </c:pt>
                <c:pt idx="1811">
                  <c:v>-0.4553999987183488</c:v>
                </c:pt>
                <c:pt idx="1812">
                  <c:v>-0.4516000102594262</c:v>
                </c:pt>
                <c:pt idx="1813">
                  <c:v>-0.45390000959014287</c:v>
                </c:pt>
                <c:pt idx="1814">
                  <c:v>-0.45689998521993402</c:v>
                </c:pt>
                <c:pt idx="1815">
                  <c:v>-0.46170000114943832</c:v>
                </c:pt>
                <c:pt idx="1816">
                  <c:v>-0.46110001268971246</c:v>
                </c:pt>
                <c:pt idx="1817">
                  <c:v>-0.46470000930276001</c:v>
                </c:pt>
                <c:pt idx="1818">
                  <c:v>-0.46409999847674044</c:v>
                </c:pt>
                <c:pt idx="1819">
                  <c:v>-0.46510000458511058</c:v>
                </c:pt>
                <c:pt idx="1820">
                  <c:v>-0.46369999714079313</c:v>
                </c:pt>
                <c:pt idx="1821">
                  <c:v>-0.46299998598260572</c:v>
                </c:pt>
                <c:pt idx="1822">
                  <c:v>-0.46350000191159779</c:v>
                </c:pt>
                <c:pt idx="1823">
                  <c:v>-0.46420001445221715</c:v>
                </c:pt>
                <c:pt idx="1824">
                  <c:v>-0.46689998770307284</c:v>
                </c:pt>
                <c:pt idx="1825">
                  <c:v>-0.46800000668008579</c:v>
                </c:pt>
                <c:pt idx="1826">
                  <c:v>-0.47219998703803867</c:v>
                </c:pt>
                <c:pt idx="1827">
                  <c:v>-0.47319999280443881</c:v>
                </c:pt>
                <c:pt idx="1828">
                  <c:v>-0.47199999419535743</c:v>
                </c:pt>
                <c:pt idx="1829">
                  <c:v>-0.4724000094429357</c:v>
                </c:pt>
                <c:pt idx="1830">
                  <c:v>-0.47690001183218556</c:v>
                </c:pt>
                <c:pt idx="1831">
                  <c:v>-0.48149998813460115</c:v>
                </c:pt>
                <c:pt idx="1832">
                  <c:v>-0.48320001355023123</c:v>
                </c:pt>
                <c:pt idx="1833">
                  <c:v>-0.4863999935623724</c:v>
                </c:pt>
                <c:pt idx="1834">
                  <c:v>-0.49249998951563612</c:v>
                </c:pt>
                <c:pt idx="1835">
                  <c:v>-0.49340000882511958</c:v>
                </c:pt>
                <c:pt idx="1836">
                  <c:v>-0.49350001426500967</c:v>
                </c:pt>
                <c:pt idx="1837">
                  <c:v>-0.4898000054890872</c:v>
                </c:pt>
                <c:pt idx="1838">
                  <c:v>-0.48960000753868371</c:v>
                </c:pt>
                <c:pt idx="1839">
                  <c:v>-0.48969998722168384</c:v>
                </c:pt>
                <c:pt idx="1840">
                  <c:v>-0.4873000062070787</c:v>
                </c:pt>
                <c:pt idx="1841">
                  <c:v>-0.49119998994137859</c:v>
                </c:pt>
                <c:pt idx="1842">
                  <c:v>-0.49359998894215096</c:v>
                </c:pt>
                <c:pt idx="1843">
                  <c:v>-0.49000001335662091</c:v>
                </c:pt>
                <c:pt idx="1844">
                  <c:v>-0.48830000896850834</c:v>
                </c:pt>
                <c:pt idx="1845">
                  <c:v>-0.48740001407713862</c:v>
                </c:pt>
                <c:pt idx="1846">
                  <c:v>-0.48689998598274542</c:v>
                </c:pt>
                <c:pt idx="1847">
                  <c:v>-0.4928000059662736</c:v>
                </c:pt>
                <c:pt idx="1848">
                  <c:v>-0.48969999447581358</c:v>
                </c:pt>
                <c:pt idx="1849">
                  <c:v>-0.49039999413798796</c:v>
                </c:pt>
                <c:pt idx="1850">
                  <c:v>-0.49000001278182026</c:v>
                </c:pt>
                <c:pt idx="1851">
                  <c:v>-0.49069999518542318</c:v>
                </c:pt>
                <c:pt idx="1852">
                  <c:v>-0.49369998775364365</c:v>
                </c:pt>
                <c:pt idx="1853">
                  <c:v>-0.49400001349567901</c:v>
                </c:pt>
                <c:pt idx="1854">
                  <c:v>-0.49820000334875658</c:v>
                </c:pt>
                <c:pt idx="1855">
                  <c:v>-0.49969999862514669</c:v>
                </c:pt>
                <c:pt idx="1856">
                  <c:v>-0.50270001421449706</c:v>
                </c:pt>
                <c:pt idx="1857">
                  <c:v>-0.50600000777922105</c:v>
                </c:pt>
                <c:pt idx="1858">
                  <c:v>-0.50419998646248132</c:v>
                </c:pt>
                <c:pt idx="1859">
                  <c:v>-0.49940001054346794</c:v>
                </c:pt>
                <c:pt idx="1860">
                  <c:v>-0.50379999800497899</c:v>
                </c:pt>
                <c:pt idx="1861">
                  <c:v>-0.50670000749232713</c:v>
                </c:pt>
                <c:pt idx="1862">
                  <c:v>-0.50690000410395442</c:v>
                </c:pt>
                <c:pt idx="1863">
                  <c:v>-0.5049000125945895</c:v>
                </c:pt>
                <c:pt idx="1864">
                  <c:v>-0.50680000821012072</c:v>
                </c:pt>
                <c:pt idx="1865">
                  <c:v>-0.50480000348761678</c:v>
                </c:pt>
                <c:pt idx="1866">
                  <c:v>-0.50339998994604684</c:v>
                </c:pt>
                <c:pt idx="1867">
                  <c:v>-0.50500001025648089</c:v>
                </c:pt>
                <c:pt idx="1868">
                  <c:v>-0.50450000958517194</c:v>
                </c:pt>
                <c:pt idx="1869">
                  <c:v>-0.5066999960472458</c:v>
                </c:pt>
                <c:pt idx="1870">
                  <c:v>-0.50439999537775293</c:v>
                </c:pt>
                <c:pt idx="1871">
                  <c:v>-0.50709999776881887</c:v>
                </c:pt>
                <c:pt idx="1872">
                  <c:v>-0.5113999947134289</c:v>
                </c:pt>
                <c:pt idx="1873">
                  <c:v>-0.51470000047993381</c:v>
                </c:pt>
                <c:pt idx="1874">
                  <c:v>-0.51299999304319499</c:v>
                </c:pt>
                <c:pt idx="1875">
                  <c:v>-0.50890000524668721</c:v>
                </c:pt>
                <c:pt idx="1876">
                  <c:v>-0.50630001101671951</c:v>
                </c:pt>
                <c:pt idx="1877">
                  <c:v>-0.50709999375976622</c:v>
                </c:pt>
                <c:pt idx="1878">
                  <c:v>-0.50980000291747274</c:v>
                </c:pt>
                <c:pt idx="1879">
                  <c:v>-0.51349999919330003</c:v>
                </c:pt>
                <c:pt idx="1880">
                  <c:v>-0.51580000563262729</c:v>
                </c:pt>
                <c:pt idx="1881">
                  <c:v>-0.51390000090759713</c:v>
                </c:pt>
                <c:pt idx="1882">
                  <c:v>-0.51069999314495362</c:v>
                </c:pt>
                <c:pt idx="1883">
                  <c:v>-0.51059998875280144</c:v>
                </c:pt>
                <c:pt idx="1884">
                  <c:v>-0.5129999918062822</c:v>
                </c:pt>
                <c:pt idx="1885">
                  <c:v>-0.51030000334139913</c:v>
                </c:pt>
                <c:pt idx="1886">
                  <c:v>-0.51020000267453725</c:v>
                </c:pt>
                <c:pt idx="1887">
                  <c:v>-0.50779998780490132</c:v>
                </c:pt>
                <c:pt idx="1888">
                  <c:v>-0.50679999899875838</c:v>
                </c:pt>
                <c:pt idx="1889">
                  <c:v>-0.50720000205910765</c:v>
                </c:pt>
                <c:pt idx="1890">
                  <c:v>-0.50719999597640708</c:v>
                </c:pt>
                <c:pt idx="1891">
                  <c:v>-0.50639999869599694</c:v>
                </c:pt>
                <c:pt idx="1892">
                  <c:v>-0.50390000412880909</c:v>
                </c:pt>
                <c:pt idx="1893">
                  <c:v>-0.5064999936366803</c:v>
                </c:pt>
                <c:pt idx="1894">
                  <c:v>-0.50019999535288662</c:v>
                </c:pt>
                <c:pt idx="1895">
                  <c:v>-0.49390000045968918</c:v>
                </c:pt>
                <c:pt idx="1896">
                  <c:v>-0.48860000522108749</c:v>
                </c:pt>
                <c:pt idx="1897">
                  <c:v>-0.48779999712132849</c:v>
                </c:pt>
                <c:pt idx="1898">
                  <c:v>-0.49049999745329842</c:v>
                </c:pt>
                <c:pt idx="1899">
                  <c:v>-0.49119999542745063</c:v>
                </c:pt>
                <c:pt idx="1900">
                  <c:v>-0.49399999645538628</c:v>
                </c:pt>
                <c:pt idx="1901">
                  <c:v>-0.49320000020088628</c:v>
                </c:pt>
                <c:pt idx="1902">
                  <c:v>-0.48999999819352524</c:v>
                </c:pt>
                <c:pt idx="1903">
                  <c:v>-0.48900000024150359</c:v>
                </c:pt>
                <c:pt idx="1904">
                  <c:v>-0.49159999483526917</c:v>
                </c:pt>
                <c:pt idx="1905">
                  <c:v>-0.49369999416376231</c:v>
                </c:pt>
                <c:pt idx="1906">
                  <c:v>-0.49610000501706963</c:v>
                </c:pt>
                <c:pt idx="1907">
                  <c:v>-0.49600000469945371</c:v>
                </c:pt>
                <c:pt idx="1908">
                  <c:v>-0.49200000608834671</c:v>
                </c:pt>
                <c:pt idx="1909">
                  <c:v>-0.4994000050573959</c:v>
                </c:pt>
                <c:pt idx="1910">
                  <c:v>-0.497100005079119</c:v>
                </c:pt>
                <c:pt idx="1911">
                  <c:v>-0.49920000474958215</c:v>
                </c:pt>
                <c:pt idx="1912">
                  <c:v>-0.49780000036116689</c:v>
                </c:pt>
                <c:pt idx="1913">
                  <c:v>-0.49579999766865512</c:v>
                </c:pt>
                <c:pt idx="1914">
                  <c:v>-0.49460000277031213</c:v>
                </c:pt>
                <c:pt idx="1915">
                  <c:v>-0.49100000515318243</c:v>
                </c:pt>
                <c:pt idx="1916">
                  <c:v>-0.48960000515216962</c:v>
                </c:pt>
                <c:pt idx="1917">
                  <c:v>-0.48729999738861807</c:v>
                </c:pt>
                <c:pt idx="1918">
                  <c:v>-0.48579999706998933</c:v>
                </c:pt>
                <c:pt idx="1919">
                  <c:v>-0.48579999607318314</c:v>
                </c:pt>
                <c:pt idx="1920">
                  <c:v>-0.48830000589805422</c:v>
                </c:pt>
                <c:pt idx="1921">
                  <c:v>-0.4837000018596882</c:v>
                </c:pt>
                <c:pt idx="1922">
                  <c:v>-0.4791000069672009</c:v>
                </c:pt>
                <c:pt idx="1923">
                  <c:v>-0.47869999852991896</c:v>
                </c:pt>
                <c:pt idx="1924">
                  <c:v>-0.47660000668111024</c:v>
                </c:pt>
                <c:pt idx="1925">
                  <c:v>-0.47640000465617049</c:v>
                </c:pt>
                <c:pt idx="1926">
                  <c:v>-0.47520000670920126</c:v>
                </c:pt>
                <c:pt idx="1927">
                  <c:v>-0.47480000028735958</c:v>
                </c:pt>
                <c:pt idx="1928">
                  <c:v>-0.47090000303433044</c:v>
                </c:pt>
                <c:pt idx="1929">
                  <c:v>-0.47140000677609351</c:v>
                </c:pt>
                <c:pt idx="1930">
                  <c:v>-0.47099999933561776</c:v>
                </c:pt>
                <c:pt idx="1931">
                  <c:v>-0.4693000030820258</c:v>
                </c:pt>
                <c:pt idx="1932">
                  <c:v>-0.46629999870492611</c:v>
                </c:pt>
                <c:pt idx="1933">
                  <c:v>-0.45879999839235097</c:v>
                </c:pt>
                <c:pt idx="1934">
                  <c:v>-0.45480000349925831</c:v>
                </c:pt>
                <c:pt idx="1935">
                  <c:v>-0.45480000216775807</c:v>
                </c:pt>
                <c:pt idx="1936">
                  <c:v>-0.45380000185105018</c:v>
                </c:pt>
                <c:pt idx="1937">
                  <c:v>-0.45159999714815058</c:v>
                </c:pt>
                <c:pt idx="1938">
                  <c:v>-0.45540000221808441</c:v>
                </c:pt>
                <c:pt idx="1939">
                  <c:v>-0.45479999851522734</c:v>
                </c:pt>
                <c:pt idx="1940">
                  <c:v>-0.45140000362152932</c:v>
                </c:pt>
                <c:pt idx="1941">
                  <c:v>-0.44760000093810959</c:v>
                </c:pt>
                <c:pt idx="1942">
                  <c:v>-0.45140000026731286</c:v>
                </c:pt>
                <c:pt idx="1943">
                  <c:v>-0.45339999791031005</c:v>
                </c:pt>
                <c:pt idx="1944">
                  <c:v>-0.45590000029187649</c:v>
                </c:pt>
                <c:pt idx="1945">
                  <c:v>-0.45490000166319078</c:v>
                </c:pt>
                <c:pt idx="1946">
                  <c:v>-0.45580000371410279</c:v>
                </c:pt>
                <c:pt idx="1947">
                  <c:v>-0.45579999796609627</c:v>
                </c:pt>
                <c:pt idx="1948">
                  <c:v>-0.45839999966847245</c:v>
                </c:pt>
                <c:pt idx="1949">
                  <c:v>-0.45990000137680909</c:v>
                </c:pt>
                <c:pt idx="1950">
                  <c:v>-0.46069999969768105</c:v>
                </c:pt>
                <c:pt idx="1951">
                  <c:v>-0.46119999835354974</c:v>
                </c:pt>
                <c:pt idx="1952">
                  <c:v>-0.46019999938289402</c:v>
                </c:pt>
                <c:pt idx="1953">
                  <c:v>-0.46040000177163165</c:v>
                </c:pt>
                <c:pt idx="1954">
                  <c:v>-0.45509999841306126</c:v>
                </c:pt>
                <c:pt idx="1955">
                  <c:v>-0.45630000012170058</c:v>
                </c:pt>
                <c:pt idx="1956">
                  <c:v>-0.46059999978751875</c:v>
                </c:pt>
                <c:pt idx="1957">
                  <c:v>-0.46490000013000099</c:v>
                </c:pt>
                <c:pt idx="1958">
                  <c:v>-0.46229999845672864</c:v>
                </c:pt>
                <c:pt idx="1959">
                  <c:v>-0.46120000017253915</c:v>
                </c:pt>
                <c:pt idx="1960">
                  <c:v>-0.45810000037454301</c:v>
                </c:pt>
                <c:pt idx="1961">
                  <c:v>-0.45460000090679387</c:v>
                </c:pt>
                <c:pt idx="1962">
                  <c:v>-0.45590000008087372</c:v>
                </c:pt>
                <c:pt idx="1963">
                  <c:v>-0.45949999941512942</c:v>
                </c:pt>
                <c:pt idx="1964">
                  <c:v>-0.45729999986360781</c:v>
                </c:pt>
                <c:pt idx="1965">
                  <c:v>-0.45630000017990824</c:v>
                </c:pt>
                <c:pt idx="1966">
                  <c:v>-0.45459999993181555</c:v>
                </c:pt>
                <c:pt idx="1967">
                  <c:v>-0.44730000011622906</c:v>
                </c:pt>
                <c:pt idx="1968">
                  <c:v>-0.44510000000445871</c:v>
                </c:pt>
                <c:pt idx="1969">
                  <c:v>-0.44840000021940796</c:v>
                </c:pt>
                <c:pt idx="1970">
                  <c:v>-0.44459999998798594</c:v>
                </c:pt>
                <c:pt idx="1971">
                  <c:v>-0.44810000016150298</c:v>
                </c:pt>
                <c:pt idx="1972">
                  <c:v>-0.44460000027174829</c:v>
                </c:pt>
                <c:pt idx="1973">
                  <c:v>-0.44470000078581506</c:v>
                </c:pt>
                <c:pt idx="1974">
                  <c:v>-0.44169999945734162</c:v>
                </c:pt>
                <c:pt idx="1975">
                  <c:v>-0.43990000015037367</c:v>
                </c:pt>
                <c:pt idx="1976">
                  <c:v>-0.44269999931566417</c:v>
                </c:pt>
                <c:pt idx="1977">
                  <c:v>-0.4380999998684274</c:v>
                </c:pt>
                <c:pt idx="1978">
                  <c:v>-0.43809999921359122</c:v>
                </c:pt>
                <c:pt idx="1979">
                  <c:v>-0.43389999923238065</c:v>
                </c:pt>
                <c:pt idx="1980">
                  <c:v>-0.43320000128005631</c:v>
                </c:pt>
                <c:pt idx="1981">
                  <c:v>-0.43450000161828939</c:v>
                </c:pt>
                <c:pt idx="1982">
                  <c:v>-0.43659999993542442</c:v>
                </c:pt>
                <c:pt idx="1983">
                  <c:v>-0.43599999995785765</c:v>
                </c:pt>
                <c:pt idx="1984">
                  <c:v>-0.43479999962437432</c:v>
                </c:pt>
                <c:pt idx="1985">
                  <c:v>-0.43789999828732107</c:v>
                </c:pt>
                <c:pt idx="1986">
                  <c:v>-0.4377999983043992</c:v>
                </c:pt>
                <c:pt idx="1987">
                  <c:v>-0.44149999696674058</c:v>
                </c:pt>
                <c:pt idx="1988">
                  <c:v>-0.44219999800407095</c:v>
                </c:pt>
                <c:pt idx="1989">
                  <c:v>-0.44469999935972737</c:v>
                </c:pt>
                <c:pt idx="1990">
                  <c:v>-0.44930000072054099</c:v>
                </c:pt>
                <c:pt idx="1991">
                  <c:v>-0.44919999904959695</c:v>
                </c:pt>
                <c:pt idx="1992">
                  <c:v>-0.4478999977291096</c:v>
                </c:pt>
                <c:pt idx="1993">
                  <c:v>-0.44620000079885358</c:v>
                </c:pt>
                <c:pt idx="1994">
                  <c:v>-0.45289999843225814</c:v>
                </c:pt>
                <c:pt idx="1995">
                  <c:v>-0.45609999708540272</c:v>
                </c:pt>
                <c:pt idx="1996">
                  <c:v>-0.45759999844449339</c:v>
                </c:pt>
                <c:pt idx="1997">
                  <c:v>-0.46260000284382841</c:v>
                </c:pt>
                <c:pt idx="1998">
                  <c:v>-0.46310000217636116</c:v>
                </c:pt>
                <c:pt idx="1999">
                  <c:v>-0.4591000035579782</c:v>
                </c:pt>
                <c:pt idx="2000">
                  <c:v>-0.45849999849451706</c:v>
                </c:pt>
                <c:pt idx="2001">
                  <c:v>-0.45589999682124471</c:v>
                </c:pt>
                <c:pt idx="2002">
                  <c:v>-0.45289999955275562</c:v>
                </c:pt>
                <c:pt idx="2003">
                  <c:v>-0.45020000127260573</c:v>
                </c:pt>
                <c:pt idx="2004">
                  <c:v>-0.44859999723121291</c:v>
                </c:pt>
                <c:pt idx="2005">
                  <c:v>-0.44590000266180141</c:v>
                </c:pt>
                <c:pt idx="2006">
                  <c:v>-0.4464000013176701</c:v>
                </c:pt>
                <c:pt idx="2007">
                  <c:v>-0.44570000268868171</c:v>
                </c:pt>
                <c:pt idx="2008">
                  <c:v>-0.44560000101773767</c:v>
                </c:pt>
                <c:pt idx="2009">
                  <c:v>-0.44549999359151116</c:v>
                </c:pt>
                <c:pt idx="2010">
                  <c:v>-0.44440000682516256</c:v>
                </c:pt>
                <c:pt idx="2011">
                  <c:v>-0.44309999566758052</c:v>
                </c:pt>
                <c:pt idx="2012">
                  <c:v>-0.44319999535218813</c:v>
                </c:pt>
                <c:pt idx="2013">
                  <c:v>-0.44119999335089233</c:v>
                </c:pt>
                <c:pt idx="2014">
                  <c:v>-0.43779999304388184</c:v>
                </c:pt>
                <c:pt idx="2015">
                  <c:v>-0.43850000627571717</c:v>
                </c:pt>
                <c:pt idx="2016">
                  <c:v>-0.44010000663547544</c:v>
                </c:pt>
                <c:pt idx="2017">
                  <c:v>-0.4360999981945497</c:v>
                </c:pt>
                <c:pt idx="2018">
                  <c:v>-0.43550000024697511</c:v>
                </c:pt>
                <c:pt idx="2019">
                  <c:v>-0.43830000329762697</c:v>
                </c:pt>
                <c:pt idx="2020">
                  <c:v>-0.43619999382644892</c:v>
                </c:pt>
                <c:pt idx="2021">
                  <c:v>-0.43920000534853898</c:v>
                </c:pt>
                <c:pt idx="2022">
                  <c:v>-0.4381999969118624</c:v>
                </c:pt>
                <c:pt idx="2023">
                  <c:v>-0.4403000009842799</c:v>
                </c:pt>
                <c:pt idx="2024">
                  <c:v>-0.43860000267159194</c:v>
                </c:pt>
                <c:pt idx="2025">
                  <c:v>-0.43769999928917969</c:v>
                </c:pt>
                <c:pt idx="2026">
                  <c:v>-0.43640000403684098</c:v>
                </c:pt>
                <c:pt idx="2027">
                  <c:v>-0.43660000303498236</c:v>
                </c:pt>
                <c:pt idx="2028">
                  <c:v>-0.44150000064837513</c:v>
                </c:pt>
                <c:pt idx="2029">
                  <c:v>-0.44029999931808561</c:v>
                </c:pt>
                <c:pt idx="2030">
                  <c:v>-0.43689999967318727</c:v>
                </c:pt>
                <c:pt idx="2031">
                  <c:v>-0.43779999900289113</c:v>
                </c:pt>
                <c:pt idx="2032">
                  <c:v>-0.43620000139344484</c:v>
                </c:pt>
                <c:pt idx="2033">
                  <c:v>-0.43460000616323669</c:v>
                </c:pt>
                <c:pt idx="2034">
                  <c:v>-0.43340000345779117</c:v>
                </c:pt>
                <c:pt idx="2035">
                  <c:v>-0.43269999602489406</c:v>
                </c:pt>
                <c:pt idx="2036">
                  <c:v>-0.4349000034853816</c:v>
                </c:pt>
                <c:pt idx="2037">
                  <c:v>-0.43319999265804654</c:v>
                </c:pt>
                <c:pt idx="2038">
                  <c:v>-0.4374000068710302</c:v>
                </c:pt>
                <c:pt idx="2039">
                  <c:v>-0.43840000315685757</c:v>
                </c:pt>
                <c:pt idx="2040">
                  <c:v>-0.43970000620902283</c:v>
                </c:pt>
                <c:pt idx="2041">
                  <c:v>-0.4367000065612956</c:v>
                </c:pt>
                <c:pt idx="2042">
                  <c:v>-0.4366999933772604</c:v>
                </c:pt>
                <c:pt idx="2043">
                  <c:v>-0.43299999983719317</c:v>
                </c:pt>
                <c:pt idx="2044">
                  <c:v>-0.4333999961236259</c:v>
                </c:pt>
                <c:pt idx="2045">
                  <c:v>-0.4340999991982244</c:v>
                </c:pt>
                <c:pt idx="2046">
                  <c:v>-0.43550000360846752</c:v>
                </c:pt>
                <c:pt idx="2047">
                  <c:v>-0.43650000327033922</c:v>
                </c:pt>
                <c:pt idx="2048">
                  <c:v>-0.43689999752677977</c:v>
                </c:pt>
                <c:pt idx="2049">
                  <c:v>-0.43719999516179087</c:v>
                </c:pt>
                <c:pt idx="2050">
                  <c:v>-0.43720000398752745</c:v>
                </c:pt>
                <c:pt idx="2051">
                  <c:v>-0.43289999926491873</c:v>
                </c:pt>
                <c:pt idx="2052">
                  <c:v>-0.42860000266955467</c:v>
                </c:pt>
                <c:pt idx="2053">
                  <c:v>-0.42830000403773738</c:v>
                </c:pt>
                <c:pt idx="2054">
                  <c:v>-0.43259999623842305</c:v>
                </c:pt>
                <c:pt idx="2055">
                  <c:v>-0.42819999389757868</c:v>
                </c:pt>
                <c:pt idx="2056">
                  <c:v>-0.42630000544158975</c:v>
                </c:pt>
                <c:pt idx="2057">
                  <c:v>-0.42789999495289521</c:v>
                </c:pt>
                <c:pt idx="2058">
                  <c:v>-0.42649999089917401</c:v>
                </c:pt>
                <c:pt idx="2059">
                  <c:v>-0.42530000987608219</c:v>
                </c:pt>
                <c:pt idx="2060">
                  <c:v>-0.42370000515802531</c:v>
                </c:pt>
                <c:pt idx="2061">
                  <c:v>-0.42189998688991182</c:v>
                </c:pt>
                <c:pt idx="2062">
                  <c:v>-0.42429998960869852</c:v>
                </c:pt>
                <c:pt idx="2063">
                  <c:v>-0.42920000215235632</c:v>
                </c:pt>
                <c:pt idx="2064">
                  <c:v>-0.42580000725138234</c:v>
                </c:pt>
                <c:pt idx="2065">
                  <c:v>-0.42660000353498617</c:v>
                </c:pt>
                <c:pt idx="2066">
                  <c:v>-0.43010000386857428</c:v>
                </c:pt>
                <c:pt idx="2067">
                  <c:v>-0.42929999237821903</c:v>
                </c:pt>
                <c:pt idx="2068">
                  <c:v>-0.42769999848678708</c:v>
                </c:pt>
                <c:pt idx="2069">
                  <c:v>-0.42959999814047478</c:v>
                </c:pt>
                <c:pt idx="2070">
                  <c:v>-0.42930001068452839</c:v>
                </c:pt>
                <c:pt idx="2071">
                  <c:v>-0.4310000008699717</c:v>
                </c:pt>
                <c:pt idx="2072">
                  <c:v>-0.43290001340210438</c:v>
                </c:pt>
                <c:pt idx="2073">
                  <c:v>-0.43279999613878317</c:v>
                </c:pt>
                <c:pt idx="2074">
                  <c:v>-0.43379998598538805</c:v>
                </c:pt>
                <c:pt idx="2075">
                  <c:v>-0.43729999547940679</c:v>
                </c:pt>
                <c:pt idx="2076">
                  <c:v>-0.43870001273899106</c:v>
                </c:pt>
                <c:pt idx="2077">
                  <c:v>-0.43740000224352116</c:v>
                </c:pt>
                <c:pt idx="2078">
                  <c:v>-0.43919998903584201</c:v>
                </c:pt>
                <c:pt idx="2079">
                  <c:v>-0.43789999074942898</c:v>
                </c:pt>
                <c:pt idx="2080">
                  <c:v>-0.43669999280245975</c:v>
                </c:pt>
                <c:pt idx="2081">
                  <c:v>-0.4370000050184899</c:v>
                </c:pt>
                <c:pt idx="2082">
                  <c:v>-0.43670000739075476</c:v>
                </c:pt>
                <c:pt idx="2083">
                  <c:v>-0.43760000739712268</c:v>
                </c:pt>
                <c:pt idx="2084">
                  <c:v>-0.4334999999628053</c:v>
                </c:pt>
                <c:pt idx="2085">
                  <c:v>-0.43350000777718378</c:v>
                </c:pt>
                <c:pt idx="2086">
                  <c:v>-0.43230000339099206</c:v>
                </c:pt>
                <c:pt idx="2087">
                  <c:v>-0.43509998917579651</c:v>
                </c:pt>
                <c:pt idx="2088">
                  <c:v>-0.43410000477160793</c:v>
                </c:pt>
                <c:pt idx="2089">
                  <c:v>-0.43389999361534137</c:v>
                </c:pt>
                <c:pt idx="2090">
                  <c:v>-0.4329000034413184</c:v>
                </c:pt>
                <c:pt idx="2091">
                  <c:v>-0.43759999328176491</c:v>
                </c:pt>
                <c:pt idx="2092">
                  <c:v>-0.43710000821010908</c:v>
                </c:pt>
                <c:pt idx="2093">
                  <c:v>-0.43339999266027007</c:v>
                </c:pt>
                <c:pt idx="2094">
                  <c:v>-0.43279999537480762</c:v>
                </c:pt>
                <c:pt idx="2095">
                  <c:v>-0.43230000387120526</c:v>
                </c:pt>
                <c:pt idx="2096">
                  <c:v>-0.43449999576114351</c:v>
                </c:pt>
                <c:pt idx="2097">
                  <c:v>-0.4311999903729884</c:v>
                </c:pt>
                <c:pt idx="2098">
                  <c:v>-0.43160000191710424</c:v>
                </c:pt>
                <c:pt idx="2099">
                  <c:v>-0.42939999347436242</c:v>
                </c:pt>
                <c:pt idx="2100">
                  <c:v>-0.4295999961977941</c:v>
                </c:pt>
                <c:pt idx="2101">
                  <c:v>-0.43150000872992678</c:v>
                </c:pt>
                <c:pt idx="2102">
                  <c:v>-0.4325999911307008</c:v>
                </c:pt>
                <c:pt idx="2103">
                  <c:v>-0.42810000333702192</c:v>
                </c:pt>
                <c:pt idx="2104">
                  <c:v>-0.42909998675168026</c:v>
                </c:pt>
                <c:pt idx="2105">
                  <c:v>-0.42680001454573357</c:v>
                </c:pt>
                <c:pt idx="2106">
                  <c:v>-0.42519998746138299</c:v>
                </c:pt>
                <c:pt idx="2107">
                  <c:v>-0.42420001254504314</c:v>
                </c:pt>
                <c:pt idx="2108">
                  <c:v>-0.4238999980079825</c:v>
                </c:pt>
                <c:pt idx="2109">
                  <c:v>-0.42189999666879885</c:v>
                </c:pt>
                <c:pt idx="2110">
                  <c:v>-0.41809999533143127</c:v>
                </c:pt>
                <c:pt idx="2111">
                  <c:v>-0.41490000381600112</c:v>
                </c:pt>
                <c:pt idx="2112">
                  <c:v>-0.41499998894141754</c:v>
                </c:pt>
                <c:pt idx="2113">
                  <c:v>-0.41839999199146405</c:v>
                </c:pt>
                <c:pt idx="2114">
                  <c:v>-0.42009999504807638</c:v>
                </c:pt>
                <c:pt idx="2115">
                  <c:v>-0.41729998694063397</c:v>
                </c:pt>
                <c:pt idx="2116">
                  <c:v>-0.42040000658744248</c:v>
                </c:pt>
                <c:pt idx="2117">
                  <c:v>-0.41750000830506906</c:v>
                </c:pt>
                <c:pt idx="2118">
                  <c:v>-0.41440000596776372</c:v>
                </c:pt>
                <c:pt idx="2119">
                  <c:v>-0.41300000429328065</c:v>
                </c:pt>
                <c:pt idx="2120">
                  <c:v>-0.41449999991164077</c:v>
                </c:pt>
                <c:pt idx="2121">
                  <c:v>-0.41869998670154018</c:v>
                </c:pt>
                <c:pt idx="2122">
                  <c:v>-0.42120000634895405</c:v>
                </c:pt>
                <c:pt idx="2123">
                  <c:v>-0.4212999995725113</c:v>
                </c:pt>
                <c:pt idx="2124">
                  <c:v>-0.41790000534820138</c:v>
                </c:pt>
                <c:pt idx="2125">
                  <c:v>-0.42050001177995</c:v>
                </c:pt>
                <c:pt idx="2126">
                  <c:v>-0.41730000300594838</c:v>
                </c:pt>
                <c:pt idx="2127">
                  <c:v>-0.41249999728461262</c:v>
                </c:pt>
                <c:pt idx="2128">
                  <c:v>-0.41210001015861053</c:v>
                </c:pt>
                <c:pt idx="2129">
                  <c:v>-0.41430001254775561</c:v>
                </c:pt>
                <c:pt idx="2130">
                  <c:v>-0.4099000142668956</c:v>
                </c:pt>
                <c:pt idx="2131">
                  <c:v>-0.40799999328010017</c:v>
                </c:pt>
                <c:pt idx="2132">
                  <c:v>-0.40530000515718712</c:v>
                </c:pt>
                <c:pt idx="2133">
                  <c:v>-0.40289999771630391</c:v>
                </c:pt>
                <c:pt idx="2134">
                  <c:v>-0.3989999960467685</c:v>
                </c:pt>
                <c:pt idx="2135">
                  <c:v>-0.39320000758743845</c:v>
                </c:pt>
                <c:pt idx="2136">
                  <c:v>-0.38870000964379869</c:v>
                </c:pt>
                <c:pt idx="2137">
                  <c:v>-0.38620000830269419</c:v>
                </c:pt>
                <c:pt idx="2138">
                  <c:v>-0.38749999070569174</c:v>
                </c:pt>
                <c:pt idx="2139">
                  <c:v>-0.38629998665419407</c:v>
                </c:pt>
                <c:pt idx="2140">
                  <c:v>-0.38769998632051283</c:v>
                </c:pt>
                <c:pt idx="2141">
                  <c:v>-0.38719999581371667</c:v>
                </c:pt>
                <c:pt idx="2142">
                  <c:v>-0.39070000596257159</c:v>
                </c:pt>
                <c:pt idx="2143">
                  <c:v>-0.38869998737209244</c:v>
                </c:pt>
                <c:pt idx="2144">
                  <c:v>-0.38439999519323464</c:v>
                </c:pt>
                <c:pt idx="2145">
                  <c:v>-0.38600000128644751</c:v>
                </c:pt>
                <c:pt idx="2146">
                  <c:v>-0.38290000129200052</c:v>
                </c:pt>
                <c:pt idx="2147">
                  <c:v>-0.38520001417055028</c:v>
                </c:pt>
                <c:pt idx="2148">
                  <c:v>-0.3846000073972391</c:v>
                </c:pt>
                <c:pt idx="2149">
                  <c:v>-0.38209999318496557</c:v>
                </c:pt>
                <c:pt idx="2150">
                  <c:v>-0.38369998912821757</c:v>
                </c:pt>
                <c:pt idx="2151">
                  <c:v>-0.38780000472615939</c:v>
                </c:pt>
                <c:pt idx="2152">
                  <c:v>-0.38379998646269087</c:v>
                </c:pt>
                <c:pt idx="2153">
                  <c:v>-0.37880000172299333</c:v>
                </c:pt>
                <c:pt idx="2154">
                  <c:v>-0.38049997225607513</c:v>
                </c:pt>
                <c:pt idx="2155">
                  <c:v>-0.3800999776867684</c:v>
                </c:pt>
                <c:pt idx="2156">
                  <c:v>-0.3856000047744601</c:v>
                </c:pt>
                <c:pt idx="2157">
                  <c:v>-0.38740000172401778</c:v>
                </c:pt>
                <c:pt idx="2158">
                  <c:v>-0.38959999800135847</c:v>
                </c:pt>
                <c:pt idx="2159">
                  <c:v>-0.38870000648603309</c:v>
                </c:pt>
                <c:pt idx="2160">
                  <c:v>-0.39010000582493376</c:v>
                </c:pt>
                <c:pt idx="2161">
                  <c:v>-0.38520002718723845</c:v>
                </c:pt>
                <c:pt idx="2162">
                  <c:v>-0.37700000858603744</c:v>
                </c:pt>
                <c:pt idx="2163">
                  <c:v>-0.3768000140262302</c:v>
                </c:pt>
                <c:pt idx="2164">
                  <c:v>-0.37910000658303034</c:v>
                </c:pt>
                <c:pt idx="2165">
                  <c:v>-0.3795000089739915</c:v>
                </c:pt>
                <c:pt idx="2166">
                  <c:v>-0.38180002556327963</c:v>
                </c:pt>
                <c:pt idx="2167">
                  <c:v>-0.38310001812351402</c:v>
                </c:pt>
                <c:pt idx="2168">
                  <c:v>-0.37780001984356204</c:v>
                </c:pt>
                <c:pt idx="2169">
                  <c:v>-0.37659999581228476</c:v>
                </c:pt>
                <c:pt idx="2170">
                  <c:v>-0.37760000868729549</c:v>
                </c:pt>
                <c:pt idx="2171">
                  <c:v>-0.38029999753052834</c:v>
                </c:pt>
                <c:pt idx="2172">
                  <c:v>-0.38310002699290635</c:v>
                </c:pt>
                <c:pt idx="2173">
                  <c:v>-0.38469998026266694</c:v>
                </c:pt>
                <c:pt idx="2174">
                  <c:v>-0.38170001516846241</c:v>
                </c:pt>
                <c:pt idx="2175">
                  <c:v>-0.3779000101130805</c:v>
                </c:pt>
                <c:pt idx="2176">
                  <c:v>-0.37770000640011858</c:v>
                </c:pt>
                <c:pt idx="2177">
                  <c:v>-0.37780001926876139</c:v>
                </c:pt>
                <c:pt idx="2178">
                  <c:v>-0.3750000284271664</c:v>
                </c:pt>
                <c:pt idx="2179">
                  <c:v>-0.3765000050625531</c:v>
                </c:pt>
                <c:pt idx="2180">
                  <c:v>-0.37929997730680043</c:v>
                </c:pt>
                <c:pt idx="2181">
                  <c:v>-0.37760001593414927</c:v>
                </c:pt>
                <c:pt idx="2182">
                  <c:v>-0.37349999123398447</c:v>
                </c:pt>
                <c:pt idx="2183">
                  <c:v>-0.36580000277172076</c:v>
                </c:pt>
                <c:pt idx="2184">
                  <c:v>-0.36339998416951858</c:v>
                </c:pt>
                <c:pt idx="2185">
                  <c:v>-0.36260002585186157</c:v>
                </c:pt>
                <c:pt idx="2186">
                  <c:v>-0.36590001707372721</c:v>
                </c:pt>
                <c:pt idx="2187">
                  <c:v>-0.36269997950148536</c:v>
                </c:pt>
                <c:pt idx="2188">
                  <c:v>-0.36370002184412442</c:v>
                </c:pt>
                <c:pt idx="2189">
                  <c:v>-0.36079998665081803</c:v>
                </c:pt>
                <c:pt idx="2190">
                  <c:v>-0.36250002832821338</c:v>
                </c:pt>
                <c:pt idx="2191">
                  <c:v>-0.3602000097380369</c:v>
                </c:pt>
                <c:pt idx="2192">
                  <c:v>-0.3576000046741683</c:v>
                </c:pt>
                <c:pt idx="2193">
                  <c:v>-0.35830001249996712</c:v>
                </c:pt>
                <c:pt idx="2194">
                  <c:v>-0.35459999695740407</c:v>
                </c:pt>
                <c:pt idx="2195">
                  <c:v>-0.36149998274777317</c:v>
                </c:pt>
                <c:pt idx="2196">
                  <c:v>-0.36129999123659218</c:v>
                </c:pt>
                <c:pt idx="2197">
                  <c:v>-0.36469997702079127</c:v>
                </c:pt>
                <c:pt idx="2198">
                  <c:v>-0.3601999848469859</c:v>
                </c:pt>
                <c:pt idx="2199">
                  <c:v>-0.36050002585398033</c:v>
                </c:pt>
                <c:pt idx="2200">
                  <c:v>-0.36109998083702521</c:v>
                </c:pt>
                <c:pt idx="2201">
                  <c:v>-0.35870002184674377</c:v>
                </c:pt>
                <c:pt idx="2202">
                  <c:v>-0.3593000228938763</c:v>
                </c:pt>
                <c:pt idx="2203">
                  <c:v>-0.35450002327706898</c:v>
                </c:pt>
                <c:pt idx="2204">
                  <c:v>-0.35789999924600124</c:v>
                </c:pt>
                <c:pt idx="2205">
                  <c:v>-0.35980000229756115</c:v>
                </c:pt>
                <c:pt idx="2206">
                  <c:v>-0.35840002670738613</c:v>
                </c:pt>
                <c:pt idx="2207">
                  <c:v>-0.35559998780081514</c:v>
                </c:pt>
                <c:pt idx="2208">
                  <c:v>-0.35369998645910528</c:v>
                </c:pt>
                <c:pt idx="2209">
                  <c:v>-0.34980001392978011</c:v>
                </c:pt>
                <c:pt idx="2210">
                  <c:v>-0.3515000064871856</c:v>
                </c:pt>
                <c:pt idx="2211">
                  <c:v>-0.35350002785708057</c:v>
                </c:pt>
                <c:pt idx="2212">
                  <c:v>-0.35220001298148418</c:v>
                </c:pt>
                <c:pt idx="2213">
                  <c:v>-0.3533999913270236</c:v>
                </c:pt>
                <c:pt idx="2214">
                  <c:v>-0.35420001707097981</c:v>
                </c:pt>
                <c:pt idx="2215">
                  <c:v>-0.35129997578042094</c:v>
                </c:pt>
                <c:pt idx="2216">
                  <c:v>-0.3456999971458572</c:v>
                </c:pt>
                <c:pt idx="2217">
                  <c:v>-0.33939997787820175</c:v>
                </c:pt>
                <c:pt idx="2218">
                  <c:v>-0.33709997215191834</c:v>
                </c:pt>
                <c:pt idx="2219">
                  <c:v>-0.34210001450264826</c:v>
                </c:pt>
                <c:pt idx="2220">
                  <c:v>-0.34570001754764235</c:v>
                </c:pt>
                <c:pt idx="2221">
                  <c:v>-0.34269999657408334</c:v>
                </c:pt>
                <c:pt idx="2222">
                  <c:v>-0.34499997559760232</c:v>
                </c:pt>
                <c:pt idx="2223">
                  <c:v>-0.34839999151881784</c:v>
                </c:pt>
                <c:pt idx="2224">
                  <c:v>-0.35219998475076864</c:v>
                </c:pt>
                <c:pt idx="2225">
                  <c:v>-0.34819998951570597</c:v>
                </c:pt>
                <c:pt idx="2226">
                  <c:v>-0.34550001697789412</c:v>
                </c:pt>
                <c:pt idx="2227">
                  <c:v>-0.33999997501814505</c:v>
                </c:pt>
                <c:pt idx="2228">
                  <c:v>-0.34139999333274318</c:v>
                </c:pt>
                <c:pt idx="2229">
                  <c:v>-0.34089999571006047</c:v>
                </c:pt>
                <c:pt idx="2230">
                  <c:v>-0.33949997406307375</c:v>
                </c:pt>
                <c:pt idx="2231">
                  <c:v>-0.33239998865610687</c:v>
                </c:pt>
                <c:pt idx="2232">
                  <c:v>-0.32969998054613825</c:v>
                </c:pt>
                <c:pt idx="2233">
                  <c:v>-0.32879997244890546</c:v>
                </c:pt>
                <c:pt idx="2234">
                  <c:v>-0.33159998770133825</c:v>
                </c:pt>
                <c:pt idx="2235">
                  <c:v>-0.33149999990564538</c:v>
                </c:pt>
                <c:pt idx="2236">
                  <c:v>-0.32989998503762763</c:v>
                </c:pt>
                <c:pt idx="2237">
                  <c:v>-0.3253000253753271</c:v>
                </c:pt>
                <c:pt idx="2238">
                  <c:v>-0.31959997969534015</c:v>
                </c:pt>
                <c:pt idx="2239">
                  <c:v>-0.32270001897995826</c:v>
                </c:pt>
                <c:pt idx="2240">
                  <c:v>-0.31929997092083795</c:v>
                </c:pt>
                <c:pt idx="2241">
                  <c:v>-0.31450001631310442</c:v>
                </c:pt>
                <c:pt idx="2242">
                  <c:v>-0.31440002851741156</c:v>
                </c:pt>
                <c:pt idx="2243">
                  <c:v>-0.31540001431130804</c:v>
                </c:pt>
                <c:pt idx="2244">
                  <c:v>-0.31209998722624732</c:v>
                </c:pt>
                <c:pt idx="2245">
                  <c:v>-0.3115000031539239</c:v>
                </c:pt>
                <c:pt idx="2246">
                  <c:v>-0.30679999809945002</c:v>
                </c:pt>
                <c:pt idx="2247">
                  <c:v>-0.30450000286509749</c:v>
                </c:pt>
                <c:pt idx="2248">
                  <c:v>-0.30450002422730904</c:v>
                </c:pt>
                <c:pt idx="2249">
                  <c:v>-0.30529997311532497</c:v>
                </c:pt>
                <c:pt idx="2250">
                  <c:v>-0.30599997854733374</c:v>
                </c:pt>
                <c:pt idx="2251">
                  <c:v>-0.30380002394667827</c:v>
                </c:pt>
                <c:pt idx="2252">
                  <c:v>-0.30520001650438644</c:v>
                </c:pt>
                <c:pt idx="2253">
                  <c:v>-0.30119997893052641</c:v>
                </c:pt>
                <c:pt idx="2254">
                  <c:v>-0.29999998369748937</c:v>
                </c:pt>
                <c:pt idx="2255">
                  <c:v>-0.30069998608087189</c:v>
                </c:pt>
                <c:pt idx="2256">
                  <c:v>-0.29969999829336302</c:v>
                </c:pt>
                <c:pt idx="2257">
                  <c:v>-0.30140001726249466</c:v>
                </c:pt>
                <c:pt idx="2258">
                  <c:v>-0.30099999256344745</c:v>
                </c:pt>
                <c:pt idx="2259">
                  <c:v>-0.30159997835289687</c:v>
                </c:pt>
                <c:pt idx="2260">
                  <c:v>-0.30039999056316447</c:v>
                </c:pt>
                <c:pt idx="2261">
                  <c:v>-0.30050002174539259</c:v>
                </c:pt>
                <c:pt idx="2262">
                  <c:v>-0.29859997368475888</c:v>
                </c:pt>
                <c:pt idx="2263">
                  <c:v>-0.29620000487193465</c:v>
                </c:pt>
                <c:pt idx="2264">
                  <c:v>-0.29739998694276437</c:v>
                </c:pt>
                <c:pt idx="2265">
                  <c:v>-0.29600000019854633</c:v>
                </c:pt>
                <c:pt idx="2266">
                  <c:v>-0.29460002327687107</c:v>
                </c:pt>
                <c:pt idx="2267">
                  <c:v>-0.29299998065107502</c:v>
                </c:pt>
                <c:pt idx="2268">
                  <c:v>-0.29299997492489638</c:v>
                </c:pt>
                <c:pt idx="2269">
                  <c:v>-0.29059999123273883</c:v>
                </c:pt>
                <c:pt idx="2270">
                  <c:v>-0.28720002718182513</c:v>
                </c:pt>
                <c:pt idx="2271">
                  <c:v>-0.28159998932824237</c:v>
                </c:pt>
                <c:pt idx="2272">
                  <c:v>-0.28649999542540172</c:v>
                </c:pt>
                <c:pt idx="2273">
                  <c:v>-0.2824000080145197</c:v>
                </c:pt>
                <c:pt idx="2274">
                  <c:v>-0.28200001516961493</c:v>
                </c:pt>
                <c:pt idx="2275">
                  <c:v>-0.28839999418414664</c:v>
                </c:pt>
                <c:pt idx="2276">
                  <c:v>-0.28719998169253813</c:v>
                </c:pt>
                <c:pt idx="2277">
                  <c:v>-0.28339996548311319</c:v>
                </c:pt>
                <c:pt idx="2278">
                  <c:v>-0.28079999295005109</c:v>
                </c:pt>
                <c:pt idx="2279">
                  <c:v>-0.27469998016749742</c:v>
                </c:pt>
                <c:pt idx="2280">
                  <c:v>-0.26799997177295154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5-6BF1-460C-87D2-B20A29BB8BC3}"/>
            </c:ext>
          </c:extLst>
        </c:ser>
        <c:ser>
          <c:idx val="6"/>
          <c:order val="6"/>
          <c:spPr>
            <a:ln w="12700" cap="rnd">
              <a:solidFill>
                <a:srgbClr val="DECF3F"/>
              </a:solidFill>
              <a:round/>
            </a:ln>
            <a:effectLst/>
          </c:spPr>
          <c:marker>
            <c:symbol val="none"/>
          </c:marker>
          <c:xVal>
            <c:numRef>
              <c:f>sheet1!$M$1:$M$2281</c:f>
              <c:numCache>
                <c:formatCode>General</c:formatCode>
                <c:ptCount val="2281"/>
                <c:pt idx="0">
                  <c:v>-38</c:v>
                </c:pt>
                <c:pt idx="1">
                  <c:v>-37.899997711181641</c:v>
                </c:pt>
                <c:pt idx="2">
                  <c:v>-37.799999237060547</c:v>
                </c:pt>
                <c:pt idx="3">
                  <c:v>-37.699996948242188</c:v>
                </c:pt>
                <c:pt idx="4">
                  <c:v>-37.599998474121094</c:v>
                </c:pt>
                <c:pt idx="5">
                  <c:v>-37.5</c:v>
                </c:pt>
                <c:pt idx="6">
                  <c:v>-37.399997711181641</c:v>
                </c:pt>
                <c:pt idx="7">
                  <c:v>-37.299999237060547</c:v>
                </c:pt>
                <c:pt idx="8">
                  <c:v>-37.199996948242188</c:v>
                </c:pt>
                <c:pt idx="9">
                  <c:v>-37.099998474121094</c:v>
                </c:pt>
                <c:pt idx="10">
                  <c:v>-37</c:v>
                </c:pt>
                <c:pt idx="11">
                  <c:v>-36.899997711181641</c:v>
                </c:pt>
                <c:pt idx="12">
                  <c:v>-36.799999237060547</c:v>
                </c:pt>
                <c:pt idx="13">
                  <c:v>-36.699996948242188</c:v>
                </c:pt>
                <c:pt idx="14">
                  <c:v>-36.599998474121094</c:v>
                </c:pt>
                <c:pt idx="15">
                  <c:v>-36.5</c:v>
                </c:pt>
                <c:pt idx="16">
                  <c:v>-36.399997711181641</c:v>
                </c:pt>
                <c:pt idx="17">
                  <c:v>-36.299999237060547</c:v>
                </c:pt>
                <c:pt idx="18">
                  <c:v>-36.199996948242188</c:v>
                </c:pt>
                <c:pt idx="19">
                  <c:v>-36.099998474121094</c:v>
                </c:pt>
                <c:pt idx="20">
                  <c:v>-36</c:v>
                </c:pt>
                <c:pt idx="21">
                  <c:v>-35.899997711181641</c:v>
                </c:pt>
                <c:pt idx="22">
                  <c:v>-35.799999237060547</c:v>
                </c:pt>
                <c:pt idx="23">
                  <c:v>-35.699996948242188</c:v>
                </c:pt>
                <c:pt idx="24">
                  <c:v>-35.599998474121094</c:v>
                </c:pt>
                <c:pt idx="25">
                  <c:v>-35.5</c:v>
                </c:pt>
                <c:pt idx="26">
                  <c:v>-35.399997711181641</c:v>
                </c:pt>
                <c:pt idx="27">
                  <c:v>-35.299999237060547</c:v>
                </c:pt>
                <c:pt idx="28">
                  <c:v>-35.199996948242188</c:v>
                </c:pt>
                <c:pt idx="29">
                  <c:v>-35.099998474121094</c:v>
                </c:pt>
                <c:pt idx="30">
                  <c:v>-35</c:v>
                </c:pt>
                <c:pt idx="31">
                  <c:v>-34.899997711181641</c:v>
                </c:pt>
                <c:pt idx="32">
                  <c:v>-34.799999237060547</c:v>
                </c:pt>
                <c:pt idx="33">
                  <c:v>-34.699996948242188</c:v>
                </c:pt>
                <c:pt idx="34">
                  <c:v>-34.599998474121094</c:v>
                </c:pt>
                <c:pt idx="35">
                  <c:v>-34.5</c:v>
                </c:pt>
                <c:pt idx="36">
                  <c:v>-34.399997711181641</c:v>
                </c:pt>
                <c:pt idx="37">
                  <c:v>-34.299999237060547</c:v>
                </c:pt>
                <c:pt idx="38">
                  <c:v>-34.199996948242188</c:v>
                </c:pt>
                <c:pt idx="39">
                  <c:v>-34.099998474121094</c:v>
                </c:pt>
                <c:pt idx="40">
                  <c:v>-34</c:v>
                </c:pt>
                <c:pt idx="41">
                  <c:v>-33.899997711181641</c:v>
                </c:pt>
                <c:pt idx="42">
                  <c:v>-33.799999237060547</c:v>
                </c:pt>
                <c:pt idx="43">
                  <c:v>-33.699996948242188</c:v>
                </c:pt>
                <c:pt idx="44">
                  <c:v>-33.599998474121094</c:v>
                </c:pt>
                <c:pt idx="45">
                  <c:v>-33.5</c:v>
                </c:pt>
                <c:pt idx="46">
                  <c:v>-33.399997711181641</c:v>
                </c:pt>
                <c:pt idx="47">
                  <c:v>-33.299999237060547</c:v>
                </c:pt>
                <c:pt idx="48">
                  <c:v>-33.199996948242188</c:v>
                </c:pt>
                <c:pt idx="49">
                  <c:v>-33.099998474121094</c:v>
                </c:pt>
                <c:pt idx="50">
                  <c:v>-33</c:v>
                </c:pt>
                <c:pt idx="51">
                  <c:v>-32.899997711181641</c:v>
                </c:pt>
                <c:pt idx="52">
                  <c:v>-32.799999237060547</c:v>
                </c:pt>
                <c:pt idx="53">
                  <c:v>-32.699996948242188</c:v>
                </c:pt>
                <c:pt idx="54">
                  <c:v>-32.599998474121094</c:v>
                </c:pt>
                <c:pt idx="55">
                  <c:v>-32.5</c:v>
                </c:pt>
                <c:pt idx="56">
                  <c:v>-32.399997711181641</c:v>
                </c:pt>
                <c:pt idx="57">
                  <c:v>-32.299999237060547</c:v>
                </c:pt>
                <c:pt idx="58">
                  <c:v>-32.199996948242188</c:v>
                </c:pt>
                <c:pt idx="59">
                  <c:v>-32.099998474121094</c:v>
                </c:pt>
                <c:pt idx="60">
                  <c:v>-31.999998092651367</c:v>
                </c:pt>
                <c:pt idx="61">
                  <c:v>-31.899997711181641</c:v>
                </c:pt>
                <c:pt idx="62">
                  <c:v>-31.799999237060547</c:v>
                </c:pt>
                <c:pt idx="63">
                  <c:v>-31.69999885559082</c:v>
                </c:pt>
                <c:pt idx="64">
                  <c:v>-31.599998474121094</c:v>
                </c:pt>
                <c:pt idx="65">
                  <c:v>-31.499998092651367</c:v>
                </c:pt>
                <c:pt idx="66">
                  <c:v>-31.399997711181641</c:v>
                </c:pt>
                <c:pt idx="67">
                  <c:v>-31.299999237060547</c:v>
                </c:pt>
                <c:pt idx="68">
                  <c:v>-31.19999885559082</c:v>
                </c:pt>
                <c:pt idx="69">
                  <c:v>-31.099998474121094</c:v>
                </c:pt>
                <c:pt idx="70">
                  <c:v>-30.999998092651367</c:v>
                </c:pt>
                <c:pt idx="71">
                  <c:v>-30.899997711181641</c:v>
                </c:pt>
                <c:pt idx="72">
                  <c:v>-30.799999237060547</c:v>
                </c:pt>
                <c:pt idx="73">
                  <c:v>-30.69999885559082</c:v>
                </c:pt>
                <c:pt idx="74">
                  <c:v>-30.599998474121094</c:v>
                </c:pt>
                <c:pt idx="75">
                  <c:v>-30.499998092651367</c:v>
                </c:pt>
                <c:pt idx="76">
                  <c:v>-30.399997711181641</c:v>
                </c:pt>
                <c:pt idx="77">
                  <c:v>-30.299999237060547</c:v>
                </c:pt>
                <c:pt idx="78">
                  <c:v>-30.19999885559082</c:v>
                </c:pt>
                <c:pt idx="79">
                  <c:v>-30.099998474121094</c:v>
                </c:pt>
                <c:pt idx="80">
                  <c:v>-29.999998092651367</c:v>
                </c:pt>
                <c:pt idx="81">
                  <c:v>-29.899997711181641</c:v>
                </c:pt>
                <c:pt idx="82">
                  <c:v>-29.799999237060547</c:v>
                </c:pt>
                <c:pt idx="83">
                  <c:v>-29.69999885559082</c:v>
                </c:pt>
                <c:pt idx="84">
                  <c:v>-29.599998474121094</c:v>
                </c:pt>
                <c:pt idx="85">
                  <c:v>-29.499998092651367</c:v>
                </c:pt>
                <c:pt idx="86">
                  <c:v>-29.399997711181641</c:v>
                </c:pt>
                <c:pt idx="87">
                  <c:v>-29.299999237060547</c:v>
                </c:pt>
                <c:pt idx="88">
                  <c:v>-29.19999885559082</c:v>
                </c:pt>
                <c:pt idx="89">
                  <c:v>-29.099998474121094</c:v>
                </c:pt>
                <c:pt idx="90">
                  <c:v>-28.999998092651367</c:v>
                </c:pt>
                <c:pt idx="91">
                  <c:v>-28.899997711181641</c:v>
                </c:pt>
                <c:pt idx="92">
                  <c:v>-28.799999237060547</c:v>
                </c:pt>
                <c:pt idx="93">
                  <c:v>-28.69999885559082</c:v>
                </c:pt>
                <c:pt idx="94">
                  <c:v>-28.599998474121094</c:v>
                </c:pt>
                <c:pt idx="95">
                  <c:v>-28.499998092651367</c:v>
                </c:pt>
                <c:pt idx="96">
                  <c:v>-28.399997711181641</c:v>
                </c:pt>
                <c:pt idx="97">
                  <c:v>-28.299999237060547</c:v>
                </c:pt>
                <c:pt idx="98">
                  <c:v>-28.19999885559082</c:v>
                </c:pt>
                <c:pt idx="99">
                  <c:v>-28.099998474121094</c:v>
                </c:pt>
                <c:pt idx="100">
                  <c:v>-27.999998092651367</c:v>
                </c:pt>
                <c:pt idx="101">
                  <c:v>-27.899997711181641</c:v>
                </c:pt>
                <c:pt idx="102">
                  <c:v>-27.799999237060547</c:v>
                </c:pt>
                <c:pt idx="103">
                  <c:v>-27.69999885559082</c:v>
                </c:pt>
                <c:pt idx="104">
                  <c:v>-27.599998474121094</c:v>
                </c:pt>
                <c:pt idx="105">
                  <c:v>-27.499998092651367</c:v>
                </c:pt>
                <c:pt idx="106">
                  <c:v>-27.399997711181641</c:v>
                </c:pt>
                <c:pt idx="107">
                  <c:v>-27.299999237060547</c:v>
                </c:pt>
                <c:pt idx="108">
                  <c:v>-27.19999885559082</c:v>
                </c:pt>
                <c:pt idx="109">
                  <c:v>-27.099998474121094</c:v>
                </c:pt>
                <c:pt idx="110">
                  <c:v>-26.999998092651367</c:v>
                </c:pt>
                <c:pt idx="111">
                  <c:v>-26.899997711181641</c:v>
                </c:pt>
                <c:pt idx="112">
                  <c:v>-26.799999237060547</c:v>
                </c:pt>
                <c:pt idx="113">
                  <c:v>-26.69999885559082</c:v>
                </c:pt>
                <c:pt idx="114">
                  <c:v>-26.599998474121094</c:v>
                </c:pt>
                <c:pt idx="115">
                  <c:v>-26.499998092651367</c:v>
                </c:pt>
                <c:pt idx="116">
                  <c:v>-26.399997711181641</c:v>
                </c:pt>
                <c:pt idx="117">
                  <c:v>-26.299999237060547</c:v>
                </c:pt>
                <c:pt idx="118">
                  <c:v>-26.19999885559082</c:v>
                </c:pt>
                <c:pt idx="119">
                  <c:v>-26.099998474121094</c:v>
                </c:pt>
                <c:pt idx="120">
                  <c:v>-25.999998092651367</c:v>
                </c:pt>
                <c:pt idx="121">
                  <c:v>-25.899997711181641</c:v>
                </c:pt>
                <c:pt idx="122">
                  <c:v>-25.799999237060547</c:v>
                </c:pt>
                <c:pt idx="123">
                  <c:v>-25.69999885559082</c:v>
                </c:pt>
                <c:pt idx="124">
                  <c:v>-25.599998474121094</c:v>
                </c:pt>
                <c:pt idx="125">
                  <c:v>-25.499998092651367</c:v>
                </c:pt>
                <c:pt idx="126">
                  <c:v>-25.399997711181641</c:v>
                </c:pt>
                <c:pt idx="127">
                  <c:v>-25.299999237060547</c:v>
                </c:pt>
                <c:pt idx="128">
                  <c:v>-25.19999885559082</c:v>
                </c:pt>
                <c:pt idx="129">
                  <c:v>-25.099998474121094</c:v>
                </c:pt>
                <c:pt idx="130">
                  <c:v>-24.999998092651367</c:v>
                </c:pt>
                <c:pt idx="131">
                  <c:v>-24.899997711181641</c:v>
                </c:pt>
                <c:pt idx="132">
                  <c:v>-24.799999237060547</c:v>
                </c:pt>
                <c:pt idx="133">
                  <c:v>-24.69999885559082</c:v>
                </c:pt>
                <c:pt idx="134">
                  <c:v>-24.599998474121094</c:v>
                </c:pt>
                <c:pt idx="135">
                  <c:v>-24.499998092651367</c:v>
                </c:pt>
                <c:pt idx="136">
                  <c:v>-24.399997711181641</c:v>
                </c:pt>
                <c:pt idx="137">
                  <c:v>-24.299999237060547</c:v>
                </c:pt>
                <c:pt idx="138">
                  <c:v>-24.19999885559082</c:v>
                </c:pt>
                <c:pt idx="139">
                  <c:v>-24.099998474121094</c:v>
                </c:pt>
                <c:pt idx="140">
                  <c:v>-23.999998092651367</c:v>
                </c:pt>
                <c:pt idx="141">
                  <c:v>-23.899997711181641</c:v>
                </c:pt>
                <c:pt idx="142">
                  <c:v>-23.799999237060547</c:v>
                </c:pt>
                <c:pt idx="143">
                  <c:v>-23.69999885559082</c:v>
                </c:pt>
                <c:pt idx="144">
                  <c:v>-23.599998474121094</c:v>
                </c:pt>
                <c:pt idx="145">
                  <c:v>-23.499998092651367</c:v>
                </c:pt>
                <c:pt idx="146">
                  <c:v>-23.399997711181641</c:v>
                </c:pt>
                <c:pt idx="147">
                  <c:v>-23.299999237060547</c:v>
                </c:pt>
                <c:pt idx="148">
                  <c:v>-23.19999885559082</c:v>
                </c:pt>
                <c:pt idx="149">
                  <c:v>-23.099998474121094</c:v>
                </c:pt>
                <c:pt idx="150">
                  <c:v>-22.999998092651367</c:v>
                </c:pt>
                <c:pt idx="151">
                  <c:v>-22.899997711181641</c:v>
                </c:pt>
                <c:pt idx="152">
                  <c:v>-22.799999237060547</c:v>
                </c:pt>
                <c:pt idx="153">
                  <c:v>-22.69999885559082</c:v>
                </c:pt>
                <c:pt idx="154">
                  <c:v>-22.599998474121094</c:v>
                </c:pt>
                <c:pt idx="155">
                  <c:v>-22.499998092651367</c:v>
                </c:pt>
                <c:pt idx="156">
                  <c:v>-22.399997711181641</c:v>
                </c:pt>
                <c:pt idx="157">
                  <c:v>-22.299999237060547</c:v>
                </c:pt>
                <c:pt idx="158">
                  <c:v>-22.19999885559082</c:v>
                </c:pt>
                <c:pt idx="159">
                  <c:v>-22.099998474121094</c:v>
                </c:pt>
                <c:pt idx="160">
                  <c:v>-21.999998092651367</c:v>
                </c:pt>
                <c:pt idx="161">
                  <c:v>-21.899997711181641</c:v>
                </c:pt>
                <c:pt idx="162">
                  <c:v>-21.799999237060547</c:v>
                </c:pt>
                <c:pt idx="163">
                  <c:v>-21.69999885559082</c:v>
                </c:pt>
                <c:pt idx="164">
                  <c:v>-21.599998474121094</c:v>
                </c:pt>
                <c:pt idx="165">
                  <c:v>-21.499998092651367</c:v>
                </c:pt>
                <c:pt idx="166">
                  <c:v>-21.399997711181641</c:v>
                </c:pt>
                <c:pt idx="167">
                  <c:v>-21.299999237060547</c:v>
                </c:pt>
                <c:pt idx="168">
                  <c:v>-21.19999885559082</c:v>
                </c:pt>
                <c:pt idx="169">
                  <c:v>-21.099998474121094</c:v>
                </c:pt>
                <c:pt idx="170">
                  <c:v>-20.999998092651367</c:v>
                </c:pt>
                <c:pt idx="171">
                  <c:v>-20.899997711181641</c:v>
                </c:pt>
                <c:pt idx="172">
                  <c:v>-20.799999237060547</c:v>
                </c:pt>
                <c:pt idx="173">
                  <c:v>-20.69999885559082</c:v>
                </c:pt>
                <c:pt idx="174">
                  <c:v>-20.599998474121094</c:v>
                </c:pt>
                <c:pt idx="175">
                  <c:v>-20.499998092651367</c:v>
                </c:pt>
                <c:pt idx="176">
                  <c:v>-20.399997711181641</c:v>
                </c:pt>
                <c:pt idx="177">
                  <c:v>-20.299999237060547</c:v>
                </c:pt>
                <c:pt idx="178">
                  <c:v>-20.19999885559082</c:v>
                </c:pt>
                <c:pt idx="179">
                  <c:v>-20.099998474121094</c:v>
                </c:pt>
                <c:pt idx="180">
                  <c:v>-19.999998092651367</c:v>
                </c:pt>
                <c:pt idx="181">
                  <c:v>-19.899997711181641</c:v>
                </c:pt>
                <c:pt idx="182">
                  <c:v>-19.799999237060547</c:v>
                </c:pt>
                <c:pt idx="183">
                  <c:v>-19.69999885559082</c:v>
                </c:pt>
                <c:pt idx="184">
                  <c:v>-19.599998474121094</c:v>
                </c:pt>
                <c:pt idx="185">
                  <c:v>-19.499998092651367</c:v>
                </c:pt>
                <c:pt idx="186">
                  <c:v>-19.399997711181641</c:v>
                </c:pt>
                <c:pt idx="187">
                  <c:v>-19.299999237060547</c:v>
                </c:pt>
                <c:pt idx="188">
                  <c:v>-19.19999885559082</c:v>
                </c:pt>
                <c:pt idx="189">
                  <c:v>-19.099998474121094</c:v>
                </c:pt>
                <c:pt idx="190">
                  <c:v>-18.999998092651367</c:v>
                </c:pt>
                <c:pt idx="191">
                  <c:v>-18.899997711181641</c:v>
                </c:pt>
                <c:pt idx="192">
                  <c:v>-18.799999237060547</c:v>
                </c:pt>
                <c:pt idx="193">
                  <c:v>-18.69999885559082</c:v>
                </c:pt>
                <c:pt idx="194">
                  <c:v>-18.599998474121094</c:v>
                </c:pt>
                <c:pt idx="195">
                  <c:v>-18.499998092651367</c:v>
                </c:pt>
                <c:pt idx="196">
                  <c:v>-18.399997711181641</c:v>
                </c:pt>
                <c:pt idx="197">
                  <c:v>-18.299999237060547</c:v>
                </c:pt>
                <c:pt idx="198">
                  <c:v>-18.19999885559082</c:v>
                </c:pt>
                <c:pt idx="199">
                  <c:v>-18.099998474121094</c:v>
                </c:pt>
                <c:pt idx="200">
                  <c:v>-17.999998092651367</c:v>
                </c:pt>
                <c:pt idx="201">
                  <c:v>-17.899997711181641</c:v>
                </c:pt>
                <c:pt idx="202">
                  <c:v>-17.799999237060547</c:v>
                </c:pt>
                <c:pt idx="203">
                  <c:v>-17.69999885559082</c:v>
                </c:pt>
                <c:pt idx="204">
                  <c:v>-17.599998474121094</c:v>
                </c:pt>
                <c:pt idx="205">
                  <c:v>-17.499998092651367</c:v>
                </c:pt>
                <c:pt idx="206">
                  <c:v>-17.399997711181641</c:v>
                </c:pt>
                <c:pt idx="207">
                  <c:v>-17.299999237060547</c:v>
                </c:pt>
                <c:pt idx="208">
                  <c:v>-17.19999885559082</c:v>
                </c:pt>
                <c:pt idx="209">
                  <c:v>-17.099998474121094</c:v>
                </c:pt>
                <c:pt idx="210">
                  <c:v>-16.999998092651367</c:v>
                </c:pt>
                <c:pt idx="211">
                  <c:v>-16.899997711181641</c:v>
                </c:pt>
                <c:pt idx="212">
                  <c:v>-16.799999237060547</c:v>
                </c:pt>
                <c:pt idx="213">
                  <c:v>-16.69999885559082</c:v>
                </c:pt>
                <c:pt idx="214">
                  <c:v>-16.599998474121094</c:v>
                </c:pt>
                <c:pt idx="215">
                  <c:v>-16.499998092651367</c:v>
                </c:pt>
                <c:pt idx="216">
                  <c:v>-16.399997711181641</c:v>
                </c:pt>
                <c:pt idx="217">
                  <c:v>-16.299999237060547</c:v>
                </c:pt>
                <c:pt idx="218">
                  <c:v>-16.19999885559082</c:v>
                </c:pt>
                <c:pt idx="219">
                  <c:v>-16.099998474121094</c:v>
                </c:pt>
                <c:pt idx="220">
                  <c:v>-15.999998092651367</c:v>
                </c:pt>
                <c:pt idx="221">
                  <c:v>-15.899997711181641</c:v>
                </c:pt>
                <c:pt idx="222">
                  <c:v>-15.799999237060547</c:v>
                </c:pt>
                <c:pt idx="223">
                  <c:v>-15.69999885559082</c:v>
                </c:pt>
                <c:pt idx="224">
                  <c:v>-15.599998474121094</c:v>
                </c:pt>
                <c:pt idx="225">
                  <c:v>-15.499998092651367</c:v>
                </c:pt>
                <c:pt idx="226">
                  <c:v>-15.399997711181641</c:v>
                </c:pt>
                <c:pt idx="227">
                  <c:v>-15.299999237060547</c:v>
                </c:pt>
                <c:pt idx="228">
                  <c:v>-15.19999885559082</c:v>
                </c:pt>
                <c:pt idx="229">
                  <c:v>-15.099998474121094</c:v>
                </c:pt>
                <c:pt idx="230">
                  <c:v>-14.999998092651367</c:v>
                </c:pt>
                <c:pt idx="231">
                  <c:v>-14.899997711181641</c:v>
                </c:pt>
                <c:pt idx="232">
                  <c:v>-14.799999237060547</c:v>
                </c:pt>
                <c:pt idx="233">
                  <c:v>-14.69999885559082</c:v>
                </c:pt>
                <c:pt idx="234">
                  <c:v>-14.599998474121094</c:v>
                </c:pt>
                <c:pt idx="235">
                  <c:v>-14.499998092651367</c:v>
                </c:pt>
                <c:pt idx="236">
                  <c:v>-14.399997711181641</c:v>
                </c:pt>
                <c:pt idx="237">
                  <c:v>-14.299999237060547</c:v>
                </c:pt>
                <c:pt idx="238">
                  <c:v>-14.19999885559082</c:v>
                </c:pt>
                <c:pt idx="239">
                  <c:v>-14.099998474121094</c:v>
                </c:pt>
                <c:pt idx="240">
                  <c:v>-13.999998092651367</c:v>
                </c:pt>
                <c:pt idx="241">
                  <c:v>-13.899997711181641</c:v>
                </c:pt>
                <c:pt idx="242">
                  <c:v>-13.799999237060547</c:v>
                </c:pt>
                <c:pt idx="243">
                  <c:v>-13.69999885559082</c:v>
                </c:pt>
                <c:pt idx="244">
                  <c:v>-13.599998474121094</c:v>
                </c:pt>
                <c:pt idx="245">
                  <c:v>-13.499998092651367</c:v>
                </c:pt>
                <c:pt idx="246">
                  <c:v>-13.399997711181641</c:v>
                </c:pt>
                <c:pt idx="247">
                  <c:v>-13.299999237060547</c:v>
                </c:pt>
                <c:pt idx="248">
                  <c:v>-13.19999885559082</c:v>
                </c:pt>
                <c:pt idx="249">
                  <c:v>-13.099998474121094</c:v>
                </c:pt>
                <c:pt idx="250">
                  <c:v>-12.999998092651367</c:v>
                </c:pt>
                <c:pt idx="251">
                  <c:v>-12.899997711181641</c:v>
                </c:pt>
                <c:pt idx="252">
                  <c:v>-12.799999237060547</c:v>
                </c:pt>
                <c:pt idx="253">
                  <c:v>-12.69999885559082</c:v>
                </c:pt>
                <c:pt idx="254">
                  <c:v>-12.599998474121094</c:v>
                </c:pt>
                <c:pt idx="255">
                  <c:v>-12.499998092651367</c:v>
                </c:pt>
                <c:pt idx="256">
                  <c:v>-12.399997711181641</c:v>
                </c:pt>
                <c:pt idx="257">
                  <c:v>-12.299999237060547</c:v>
                </c:pt>
                <c:pt idx="258">
                  <c:v>-12.19999885559082</c:v>
                </c:pt>
                <c:pt idx="259">
                  <c:v>-12.099998474121094</c:v>
                </c:pt>
                <c:pt idx="260">
                  <c:v>-11.999998092651367</c:v>
                </c:pt>
                <c:pt idx="261">
                  <c:v>-11.899997711181641</c:v>
                </c:pt>
                <c:pt idx="262">
                  <c:v>-11.799999237060547</c:v>
                </c:pt>
                <c:pt idx="263">
                  <c:v>-11.69999885559082</c:v>
                </c:pt>
                <c:pt idx="264">
                  <c:v>-11.599998474121094</c:v>
                </c:pt>
                <c:pt idx="265">
                  <c:v>-11.499998092651367</c:v>
                </c:pt>
                <c:pt idx="266">
                  <c:v>-11.399997711181641</c:v>
                </c:pt>
                <c:pt idx="267">
                  <c:v>-11.299999237060547</c:v>
                </c:pt>
                <c:pt idx="268">
                  <c:v>-11.19999885559082</c:v>
                </c:pt>
                <c:pt idx="269">
                  <c:v>-11.099998474121094</c:v>
                </c:pt>
                <c:pt idx="270">
                  <c:v>-10.999998092651367</c:v>
                </c:pt>
                <c:pt idx="271">
                  <c:v>-10.899997711181641</c:v>
                </c:pt>
                <c:pt idx="272">
                  <c:v>-10.799999237060547</c:v>
                </c:pt>
                <c:pt idx="273">
                  <c:v>-10.69999885559082</c:v>
                </c:pt>
                <c:pt idx="274">
                  <c:v>-10.599998474121094</c:v>
                </c:pt>
                <c:pt idx="275">
                  <c:v>-10.499998092651367</c:v>
                </c:pt>
                <c:pt idx="276">
                  <c:v>-10.399997711181641</c:v>
                </c:pt>
                <c:pt idx="277">
                  <c:v>-10.299999237060547</c:v>
                </c:pt>
                <c:pt idx="278">
                  <c:v>-10.19999885559082</c:v>
                </c:pt>
                <c:pt idx="279">
                  <c:v>-10.099998474121094</c:v>
                </c:pt>
                <c:pt idx="280">
                  <c:v>-9.9999980926513672</c:v>
                </c:pt>
                <c:pt idx="281">
                  <c:v>-9.8999977111816406</c:v>
                </c:pt>
                <c:pt idx="282">
                  <c:v>-9.7999992370605469</c:v>
                </c:pt>
                <c:pt idx="283">
                  <c:v>-9.6999988555908203</c:v>
                </c:pt>
                <c:pt idx="284">
                  <c:v>-9.5999984741210938</c:v>
                </c:pt>
                <c:pt idx="285">
                  <c:v>-9.4999980926513672</c:v>
                </c:pt>
                <c:pt idx="286">
                  <c:v>-9.3999977111816406</c:v>
                </c:pt>
                <c:pt idx="287">
                  <c:v>-9.2999992370605469</c:v>
                </c:pt>
                <c:pt idx="288">
                  <c:v>-9.1999988555908203</c:v>
                </c:pt>
                <c:pt idx="289">
                  <c:v>-9.0999984741210938</c:v>
                </c:pt>
                <c:pt idx="290">
                  <c:v>-8.9999980926513672</c:v>
                </c:pt>
                <c:pt idx="291">
                  <c:v>-8.8999977111816406</c:v>
                </c:pt>
                <c:pt idx="292">
                  <c:v>-8.7999992370605469</c:v>
                </c:pt>
                <c:pt idx="293">
                  <c:v>-8.6999988555908203</c:v>
                </c:pt>
                <c:pt idx="294">
                  <c:v>-8.5999984741210938</c:v>
                </c:pt>
                <c:pt idx="295">
                  <c:v>-8.4999980926513672</c:v>
                </c:pt>
                <c:pt idx="296">
                  <c:v>-8.3999977111816406</c:v>
                </c:pt>
                <c:pt idx="297">
                  <c:v>-8.2999992370605469</c:v>
                </c:pt>
                <c:pt idx="298">
                  <c:v>-8.1999988555908203</c:v>
                </c:pt>
                <c:pt idx="299">
                  <c:v>-8.0999984741210938</c:v>
                </c:pt>
                <c:pt idx="300">
                  <c:v>-7.9999980926513672</c:v>
                </c:pt>
                <c:pt idx="301">
                  <c:v>-7.8999977111816406</c:v>
                </c:pt>
                <c:pt idx="302">
                  <c:v>-7.7999992370605469</c:v>
                </c:pt>
                <c:pt idx="303">
                  <c:v>-7.6999988555908203</c:v>
                </c:pt>
                <c:pt idx="304">
                  <c:v>-7.5999984741210938</c:v>
                </c:pt>
                <c:pt idx="305">
                  <c:v>-7.4999980926513672</c:v>
                </c:pt>
                <c:pt idx="306">
                  <c:v>-7.3999977111816406</c:v>
                </c:pt>
                <c:pt idx="307">
                  <c:v>-7.2999992370605469</c:v>
                </c:pt>
                <c:pt idx="308">
                  <c:v>-7.1999988555908203</c:v>
                </c:pt>
                <c:pt idx="309">
                  <c:v>-7.0999984741210938</c:v>
                </c:pt>
                <c:pt idx="310">
                  <c:v>-6.9999980926513672</c:v>
                </c:pt>
                <c:pt idx="311">
                  <c:v>-6.8999977111816406</c:v>
                </c:pt>
                <c:pt idx="312">
                  <c:v>-6.7999992370605469</c:v>
                </c:pt>
                <c:pt idx="313">
                  <c:v>-6.6999988555908203</c:v>
                </c:pt>
                <c:pt idx="314">
                  <c:v>-6.5999984741210938</c:v>
                </c:pt>
                <c:pt idx="315">
                  <c:v>-6.4999980926513672</c:v>
                </c:pt>
                <c:pt idx="316">
                  <c:v>-6.3999977111816406</c:v>
                </c:pt>
                <c:pt idx="317">
                  <c:v>-6.2999992370605469</c:v>
                </c:pt>
                <c:pt idx="318">
                  <c:v>-6.1999988555908203</c:v>
                </c:pt>
                <c:pt idx="319">
                  <c:v>-6.0999984741210938</c:v>
                </c:pt>
                <c:pt idx="320">
                  <c:v>-6</c:v>
                </c:pt>
                <c:pt idx="321">
                  <c:v>-5.8999977111816406</c:v>
                </c:pt>
                <c:pt idx="322">
                  <c:v>-5.7999992370605469</c:v>
                </c:pt>
                <c:pt idx="323">
                  <c:v>-5.6999969482421875</c:v>
                </c:pt>
                <c:pt idx="324">
                  <c:v>-5.5999984741210938</c:v>
                </c:pt>
                <c:pt idx="325">
                  <c:v>-5.5</c:v>
                </c:pt>
                <c:pt idx="326">
                  <c:v>-5.3999977111816406</c:v>
                </c:pt>
                <c:pt idx="327">
                  <c:v>-5.2999992370605469</c:v>
                </c:pt>
                <c:pt idx="328">
                  <c:v>-5.1999969482421875</c:v>
                </c:pt>
                <c:pt idx="329">
                  <c:v>-5.0999984741210938</c:v>
                </c:pt>
                <c:pt idx="330">
                  <c:v>-5</c:v>
                </c:pt>
                <c:pt idx="331">
                  <c:v>-4.8999977111816406</c:v>
                </c:pt>
                <c:pt idx="332">
                  <c:v>-4.7999992370605469</c:v>
                </c:pt>
                <c:pt idx="333">
                  <c:v>-4.6999969482421875</c:v>
                </c:pt>
                <c:pt idx="334">
                  <c:v>-4.5999984741210938</c:v>
                </c:pt>
                <c:pt idx="335">
                  <c:v>-4.5</c:v>
                </c:pt>
                <c:pt idx="336">
                  <c:v>-4.3999977111816406</c:v>
                </c:pt>
                <c:pt idx="337">
                  <c:v>-4.2999992370605469</c:v>
                </c:pt>
                <c:pt idx="338">
                  <c:v>-4.1999969482421875</c:v>
                </c:pt>
                <c:pt idx="339">
                  <c:v>-4.0999984741210938</c:v>
                </c:pt>
                <c:pt idx="340">
                  <c:v>-4</c:v>
                </c:pt>
                <c:pt idx="341">
                  <c:v>-3.8999977111816406</c:v>
                </c:pt>
                <c:pt idx="342">
                  <c:v>-3.7999992370605469</c:v>
                </c:pt>
                <c:pt idx="343">
                  <c:v>-3.6999969482421875</c:v>
                </c:pt>
                <c:pt idx="344">
                  <c:v>-3.5999984741210938</c:v>
                </c:pt>
                <c:pt idx="345">
                  <c:v>-3.5</c:v>
                </c:pt>
                <c:pt idx="346">
                  <c:v>-3.3999977111816406</c:v>
                </c:pt>
                <c:pt idx="347">
                  <c:v>-3.2999992370605469</c:v>
                </c:pt>
                <c:pt idx="348">
                  <c:v>-3.1999969482421875</c:v>
                </c:pt>
                <c:pt idx="349">
                  <c:v>-3.0999984741210938</c:v>
                </c:pt>
                <c:pt idx="350">
                  <c:v>-3</c:v>
                </c:pt>
                <c:pt idx="351">
                  <c:v>-2.8999977111816406</c:v>
                </c:pt>
                <c:pt idx="352">
                  <c:v>-2.7999992370605469</c:v>
                </c:pt>
                <c:pt idx="353">
                  <c:v>-2.6999969482421875</c:v>
                </c:pt>
                <c:pt idx="354">
                  <c:v>-2.5999984741210938</c:v>
                </c:pt>
                <c:pt idx="355">
                  <c:v>-2.5</c:v>
                </c:pt>
                <c:pt idx="356">
                  <c:v>-2.3999977111816406</c:v>
                </c:pt>
                <c:pt idx="357">
                  <c:v>-2.2999992370605469</c:v>
                </c:pt>
                <c:pt idx="358">
                  <c:v>-2.1999969482421875</c:v>
                </c:pt>
                <c:pt idx="359">
                  <c:v>-2.0999984741210938</c:v>
                </c:pt>
                <c:pt idx="360">
                  <c:v>-2</c:v>
                </c:pt>
                <c:pt idx="361">
                  <c:v>-1.8999977111816406</c:v>
                </c:pt>
                <c:pt idx="362">
                  <c:v>-1.7999992370605469</c:v>
                </c:pt>
                <c:pt idx="363">
                  <c:v>-1.6999969482421875</c:v>
                </c:pt>
                <c:pt idx="364">
                  <c:v>-1.5999984741210938</c:v>
                </c:pt>
                <c:pt idx="365">
                  <c:v>-1.5</c:v>
                </c:pt>
                <c:pt idx="366">
                  <c:v>-1.3999977111816406</c:v>
                </c:pt>
                <c:pt idx="367">
                  <c:v>-1.2999992370605469</c:v>
                </c:pt>
                <c:pt idx="368">
                  <c:v>-1.1999969482421875</c:v>
                </c:pt>
                <c:pt idx="369">
                  <c:v>-1.0999984741210938</c:v>
                </c:pt>
                <c:pt idx="370">
                  <c:v>-1</c:v>
                </c:pt>
                <c:pt idx="371">
                  <c:v>-0.89999771118164063</c:v>
                </c:pt>
                <c:pt idx="372">
                  <c:v>-0.79999923706054688</c:v>
                </c:pt>
                <c:pt idx="373">
                  <c:v>-0.6999969482421875</c:v>
                </c:pt>
                <c:pt idx="374">
                  <c:v>-0.59999847412109375</c:v>
                </c:pt>
                <c:pt idx="375">
                  <c:v>-0.5</c:v>
                </c:pt>
                <c:pt idx="376">
                  <c:v>-0.39999771118164063</c:v>
                </c:pt>
                <c:pt idx="377">
                  <c:v>-0.29999923706054688</c:v>
                </c:pt>
                <c:pt idx="378">
                  <c:v>-0.1999969482421875</c:v>
                </c:pt>
                <c:pt idx="379">
                  <c:v>-9.999847412109375E-2</c:v>
                </c:pt>
                <c:pt idx="380">
                  <c:v>0</c:v>
                </c:pt>
                <c:pt idx="381">
                  <c:v>0.10000228881835938</c:v>
                </c:pt>
                <c:pt idx="382">
                  <c:v>0.20000076293945313</c:v>
                </c:pt>
                <c:pt idx="383">
                  <c:v>0.3000030517578125</c:v>
                </c:pt>
                <c:pt idx="384">
                  <c:v>0.40000152587890625</c:v>
                </c:pt>
                <c:pt idx="385">
                  <c:v>0.5</c:v>
                </c:pt>
                <c:pt idx="386">
                  <c:v>0.60000228881835938</c:v>
                </c:pt>
                <c:pt idx="387">
                  <c:v>0.70000076293945313</c:v>
                </c:pt>
                <c:pt idx="388">
                  <c:v>0.8000030517578125</c:v>
                </c:pt>
                <c:pt idx="389">
                  <c:v>0.90000152587890625</c:v>
                </c:pt>
                <c:pt idx="390">
                  <c:v>1</c:v>
                </c:pt>
                <c:pt idx="391">
                  <c:v>1.1000022888183594</c:v>
                </c:pt>
                <c:pt idx="392">
                  <c:v>1.2000007629394531</c:v>
                </c:pt>
                <c:pt idx="393">
                  <c:v>1.3000030517578125</c:v>
                </c:pt>
                <c:pt idx="394">
                  <c:v>1.4000015258789063</c:v>
                </c:pt>
                <c:pt idx="395">
                  <c:v>1.5</c:v>
                </c:pt>
                <c:pt idx="396">
                  <c:v>1.6000022888183594</c:v>
                </c:pt>
                <c:pt idx="397">
                  <c:v>1.7000007629394531</c:v>
                </c:pt>
                <c:pt idx="398">
                  <c:v>1.8000030517578125</c:v>
                </c:pt>
                <c:pt idx="399">
                  <c:v>1.9000015258789063</c:v>
                </c:pt>
                <c:pt idx="400">
                  <c:v>2</c:v>
                </c:pt>
                <c:pt idx="401">
                  <c:v>2.1000022888183594</c:v>
                </c:pt>
                <c:pt idx="402">
                  <c:v>2.2000007629394531</c:v>
                </c:pt>
                <c:pt idx="403">
                  <c:v>2.3000030517578125</c:v>
                </c:pt>
                <c:pt idx="404">
                  <c:v>2.4000015258789063</c:v>
                </c:pt>
                <c:pt idx="405">
                  <c:v>2.5</c:v>
                </c:pt>
                <c:pt idx="406">
                  <c:v>2.6000022888183594</c:v>
                </c:pt>
                <c:pt idx="407">
                  <c:v>2.7000007629394531</c:v>
                </c:pt>
                <c:pt idx="408">
                  <c:v>2.8000030517578125</c:v>
                </c:pt>
                <c:pt idx="409">
                  <c:v>2.9000015258789063</c:v>
                </c:pt>
                <c:pt idx="410">
                  <c:v>3</c:v>
                </c:pt>
                <c:pt idx="411">
                  <c:v>3.1000022888183594</c:v>
                </c:pt>
                <c:pt idx="412">
                  <c:v>3.2000007629394531</c:v>
                </c:pt>
                <c:pt idx="413">
                  <c:v>3.3000030517578125</c:v>
                </c:pt>
                <c:pt idx="414">
                  <c:v>3.4000015258789063</c:v>
                </c:pt>
                <c:pt idx="415">
                  <c:v>3.5</c:v>
                </c:pt>
                <c:pt idx="416">
                  <c:v>3.6000022888183594</c:v>
                </c:pt>
                <c:pt idx="417">
                  <c:v>3.7000007629394531</c:v>
                </c:pt>
                <c:pt idx="418">
                  <c:v>3.8000030517578125</c:v>
                </c:pt>
                <c:pt idx="419">
                  <c:v>3.9000015258789063</c:v>
                </c:pt>
                <c:pt idx="420">
                  <c:v>4</c:v>
                </c:pt>
                <c:pt idx="421">
                  <c:v>4.1000022888183594</c:v>
                </c:pt>
                <c:pt idx="422">
                  <c:v>4.2000007629394531</c:v>
                </c:pt>
                <c:pt idx="423">
                  <c:v>4.3000030517578125</c:v>
                </c:pt>
                <c:pt idx="424">
                  <c:v>4.4000015258789063</c:v>
                </c:pt>
                <c:pt idx="425">
                  <c:v>4.5</c:v>
                </c:pt>
                <c:pt idx="426">
                  <c:v>4.6000022888183594</c:v>
                </c:pt>
                <c:pt idx="427">
                  <c:v>4.7000007629394531</c:v>
                </c:pt>
                <c:pt idx="428">
                  <c:v>4.8000030517578125</c:v>
                </c:pt>
                <c:pt idx="429">
                  <c:v>4.9000015258789063</c:v>
                </c:pt>
                <c:pt idx="430">
                  <c:v>5</c:v>
                </c:pt>
                <c:pt idx="431">
                  <c:v>5.1000022888183594</c:v>
                </c:pt>
                <c:pt idx="432">
                  <c:v>5.2000007629394531</c:v>
                </c:pt>
                <c:pt idx="433">
                  <c:v>5.3000030517578125</c:v>
                </c:pt>
                <c:pt idx="434">
                  <c:v>5.4000015258789063</c:v>
                </c:pt>
                <c:pt idx="435">
                  <c:v>5.5</c:v>
                </c:pt>
                <c:pt idx="436">
                  <c:v>5.6000022888183594</c:v>
                </c:pt>
                <c:pt idx="437">
                  <c:v>5.7000007629394531</c:v>
                </c:pt>
                <c:pt idx="438">
                  <c:v>5.8000030517578125</c:v>
                </c:pt>
                <c:pt idx="439">
                  <c:v>5.9000015258789063</c:v>
                </c:pt>
                <c:pt idx="440">
                  <c:v>6</c:v>
                </c:pt>
                <c:pt idx="441">
                  <c:v>6.1000022888183594</c:v>
                </c:pt>
                <c:pt idx="442">
                  <c:v>6.2000007629394531</c:v>
                </c:pt>
                <c:pt idx="443">
                  <c:v>6.3000030517578125</c:v>
                </c:pt>
                <c:pt idx="444">
                  <c:v>6.4000015258789063</c:v>
                </c:pt>
                <c:pt idx="445">
                  <c:v>6.5</c:v>
                </c:pt>
                <c:pt idx="446">
                  <c:v>6.6000022888183594</c:v>
                </c:pt>
                <c:pt idx="447">
                  <c:v>6.7000007629394531</c:v>
                </c:pt>
                <c:pt idx="448">
                  <c:v>6.8000030517578125</c:v>
                </c:pt>
                <c:pt idx="449">
                  <c:v>6.9000015258789063</c:v>
                </c:pt>
                <c:pt idx="450">
                  <c:v>7</c:v>
                </c:pt>
                <c:pt idx="451">
                  <c:v>7.1000022888183594</c:v>
                </c:pt>
                <c:pt idx="452">
                  <c:v>7.2000007629394531</c:v>
                </c:pt>
                <c:pt idx="453">
                  <c:v>7.3000030517578125</c:v>
                </c:pt>
                <c:pt idx="454">
                  <c:v>7.4000015258789063</c:v>
                </c:pt>
                <c:pt idx="455">
                  <c:v>7.5</c:v>
                </c:pt>
                <c:pt idx="456">
                  <c:v>7.6000022888183594</c:v>
                </c:pt>
                <c:pt idx="457">
                  <c:v>7.7000007629394531</c:v>
                </c:pt>
                <c:pt idx="458">
                  <c:v>7.8000030517578125</c:v>
                </c:pt>
                <c:pt idx="459">
                  <c:v>7.9000015258789063</c:v>
                </c:pt>
                <c:pt idx="460">
                  <c:v>8</c:v>
                </c:pt>
                <c:pt idx="461">
                  <c:v>8.1000022888183594</c:v>
                </c:pt>
                <c:pt idx="462">
                  <c:v>8.2000007629394531</c:v>
                </c:pt>
                <c:pt idx="463">
                  <c:v>8.3000030517578125</c:v>
                </c:pt>
                <c:pt idx="464">
                  <c:v>8.4000015258789063</c:v>
                </c:pt>
                <c:pt idx="465">
                  <c:v>8.5</c:v>
                </c:pt>
                <c:pt idx="466">
                  <c:v>8.6000022888183594</c:v>
                </c:pt>
                <c:pt idx="467">
                  <c:v>8.7000007629394531</c:v>
                </c:pt>
                <c:pt idx="468">
                  <c:v>8.8000030517578125</c:v>
                </c:pt>
                <c:pt idx="469">
                  <c:v>8.9000015258789063</c:v>
                </c:pt>
                <c:pt idx="470">
                  <c:v>9</c:v>
                </c:pt>
                <c:pt idx="471">
                  <c:v>9.1000022888183594</c:v>
                </c:pt>
                <c:pt idx="472">
                  <c:v>9.2000007629394531</c:v>
                </c:pt>
                <c:pt idx="473">
                  <c:v>9.3000030517578125</c:v>
                </c:pt>
                <c:pt idx="474">
                  <c:v>9.4000015258789063</c:v>
                </c:pt>
                <c:pt idx="475">
                  <c:v>9.5</c:v>
                </c:pt>
                <c:pt idx="476">
                  <c:v>9.6000022888183594</c:v>
                </c:pt>
                <c:pt idx="477">
                  <c:v>9.7000007629394531</c:v>
                </c:pt>
                <c:pt idx="478">
                  <c:v>9.8000030517578125</c:v>
                </c:pt>
                <c:pt idx="479">
                  <c:v>9.9000015258789063</c:v>
                </c:pt>
                <c:pt idx="480">
                  <c:v>10</c:v>
                </c:pt>
                <c:pt idx="481">
                  <c:v>10.100002288818359</c:v>
                </c:pt>
                <c:pt idx="482">
                  <c:v>10.200000762939453</c:v>
                </c:pt>
                <c:pt idx="483">
                  <c:v>10.300003051757813</c:v>
                </c:pt>
                <c:pt idx="484">
                  <c:v>10.400001525878906</c:v>
                </c:pt>
                <c:pt idx="485">
                  <c:v>10.5</c:v>
                </c:pt>
                <c:pt idx="486">
                  <c:v>10.600002288818359</c:v>
                </c:pt>
                <c:pt idx="487">
                  <c:v>10.700000762939453</c:v>
                </c:pt>
                <c:pt idx="488">
                  <c:v>10.800003051757813</c:v>
                </c:pt>
                <c:pt idx="489">
                  <c:v>10.900001525878906</c:v>
                </c:pt>
                <c:pt idx="490">
                  <c:v>11</c:v>
                </c:pt>
                <c:pt idx="491">
                  <c:v>11.100002288818359</c:v>
                </c:pt>
                <c:pt idx="492">
                  <c:v>11.200000762939453</c:v>
                </c:pt>
                <c:pt idx="493">
                  <c:v>11.300003051757813</c:v>
                </c:pt>
                <c:pt idx="494">
                  <c:v>11.400001525878906</c:v>
                </c:pt>
                <c:pt idx="495">
                  <c:v>11.5</c:v>
                </c:pt>
                <c:pt idx="496">
                  <c:v>11.600002288818359</c:v>
                </c:pt>
                <c:pt idx="497">
                  <c:v>11.700000762939453</c:v>
                </c:pt>
                <c:pt idx="498">
                  <c:v>11.800003051757813</c:v>
                </c:pt>
                <c:pt idx="499">
                  <c:v>11.900001525878906</c:v>
                </c:pt>
                <c:pt idx="500">
                  <c:v>12</c:v>
                </c:pt>
                <c:pt idx="501">
                  <c:v>12.100002288818359</c:v>
                </c:pt>
                <c:pt idx="502">
                  <c:v>12.200000762939453</c:v>
                </c:pt>
                <c:pt idx="503">
                  <c:v>12.300003051757813</c:v>
                </c:pt>
                <c:pt idx="504">
                  <c:v>12.400001525878906</c:v>
                </c:pt>
                <c:pt idx="505">
                  <c:v>12.5</c:v>
                </c:pt>
                <c:pt idx="506">
                  <c:v>12.600002288818359</c:v>
                </c:pt>
                <c:pt idx="507">
                  <c:v>12.700000762939453</c:v>
                </c:pt>
                <c:pt idx="508">
                  <c:v>12.800003051757813</c:v>
                </c:pt>
                <c:pt idx="509">
                  <c:v>12.900001525878906</c:v>
                </c:pt>
                <c:pt idx="510">
                  <c:v>13</c:v>
                </c:pt>
                <c:pt idx="511">
                  <c:v>13.100002288818359</c:v>
                </c:pt>
                <c:pt idx="512">
                  <c:v>13.200000762939453</c:v>
                </c:pt>
                <c:pt idx="513">
                  <c:v>13.300003051757813</c:v>
                </c:pt>
                <c:pt idx="514">
                  <c:v>13.400001525878906</c:v>
                </c:pt>
                <c:pt idx="515">
                  <c:v>13.5</c:v>
                </c:pt>
                <c:pt idx="516">
                  <c:v>13.600002288818359</c:v>
                </c:pt>
                <c:pt idx="517">
                  <c:v>13.700000762939453</c:v>
                </c:pt>
                <c:pt idx="518">
                  <c:v>13.800003051757813</c:v>
                </c:pt>
                <c:pt idx="519">
                  <c:v>13.900001525878906</c:v>
                </c:pt>
                <c:pt idx="520">
                  <c:v>14</c:v>
                </c:pt>
                <c:pt idx="521">
                  <c:v>14.100002288818359</c:v>
                </c:pt>
                <c:pt idx="522">
                  <c:v>14.200000762939453</c:v>
                </c:pt>
                <c:pt idx="523">
                  <c:v>14.300003051757813</c:v>
                </c:pt>
                <c:pt idx="524">
                  <c:v>14.400001525878906</c:v>
                </c:pt>
                <c:pt idx="525">
                  <c:v>14.5</c:v>
                </c:pt>
                <c:pt idx="526">
                  <c:v>14.600002288818359</c:v>
                </c:pt>
                <c:pt idx="527">
                  <c:v>14.700000762939453</c:v>
                </c:pt>
                <c:pt idx="528">
                  <c:v>14.800003051757813</c:v>
                </c:pt>
                <c:pt idx="529">
                  <c:v>14.900001525878906</c:v>
                </c:pt>
                <c:pt idx="530">
                  <c:v>15</c:v>
                </c:pt>
                <c:pt idx="531">
                  <c:v>15.100002288818359</c:v>
                </c:pt>
                <c:pt idx="532">
                  <c:v>15.200000762939453</c:v>
                </c:pt>
                <c:pt idx="533">
                  <c:v>15.300003051757813</c:v>
                </c:pt>
                <c:pt idx="534">
                  <c:v>15.400001525878906</c:v>
                </c:pt>
                <c:pt idx="535">
                  <c:v>15.5</c:v>
                </c:pt>
                <c:pt idx="536">
                  <c:v>15.600002288818359</c:v>
                </c:pt>
                <c:pt idx="537">
                  <c:v>15.700000762939453</c:v>
                </c:pt>
                <c:pt idx="538">
                  <c:v>15.800003051757813</c:v>
                </c:pt>
                <c:pt idx="539">
                  <c:v>15.900001525878906</c:v>
                </c:pt>
                <c:pt idx="540">
                  <c:v>16</c:v>
                </c:pt>
                <c:pt idx="541">
                  <c:v>16.100002288818359</c:v>
                </c:pt>
                <c:pt idx="542">
                  <c:v>16.200000762939453</c:v>
                </c:pt>
                <c:pt idx="543">
                  <c:v>16.300003051757813</c:v>
                </c:pt>
                <c:pt idx="544">
                  <c:v>16.400001525878906</c:v>
                </c:pt>
                <c:pt idx="545">
                  <c:v>16.5</c:v>
                </c:pt>
                <c:pt idx="546">
                  <c:v>16.600002288818359</c:v>
                </c:pt>
                <c:pt idx="547">
                  <c:v>16.700000762939453</c:v>
                </c:pt>
                <c:pt idx="548">
                  <c:v>16.800003051757813</c:v>
                </c:pt>
                <c:pt idx="549">
                  <c:v>16.900001525878906</c:v>
                </c:pt>
                <c:pt idx="550">
                  <c:v>17</c:v>
                </c:pt>
                <c:pt idx="551">
                  <c:v>17.100002288818359</c:v>
                </c:pt>
                <c:pt idx="552">
                  <c:v>17.200000762939453</c:v>
                </c:pt>
                <c:pt idx="553">
                  <c:v>17.300003051757813</c:v>
                </c:pt>
                <c:pt idx="554">
                  <c:v>17.400001525878906</c:v>
                </c:pt>
                <c:pt idx="555">
                  <c:v>17.5</c:v>
                </c:pt>
                <c:pt idx="556">
                  <c:v>17.600002288818359</c:v>
                </c:pt>
                <c:pt idx="557">
                  <c:v>17.700000762939453</c:v>
                </c:pt>
                <c:pt idx="558">
                  <c:v>17.800003051757813</c:v>
                </c:pt>
                <c:pt idx="559">
                  <c:v>17.900001525878906</c:v>
                </c:pt>
                <c:pt idx="560">
                  <c:v>18</c:v>
                </c:pt>
                <c:pt idx="561">
                  <c:v>18.100002288818359</c:v>
                </c:pt>
                <c:pt idx="562">
                  <c:v>18.200000762939453</c:v>
                </c:pt>
                <c:pt idx="563">
                  <c:v>18.300003051757813</c:v>
                </c:pt>
                <c:pt idx="564">
                  <c:v>18.400001525878906</c:v>
                </c:pt>
                <c:pt idx="565">
                  <c:v>18.5</c:v>
                </c:pt>
                <c:pt idx="566">
                  <c:v>18.600002288818359</c:v>
                </c:pt>
                <c:pt idx="567">
                  <c:v>18.700000762939453</c:v>
                </c:pt>
                <c:pt idx="568">
                  <c:v>18.800003051757813</c:v>
                </c:pt>
                <c:pt idx="569">
                  <c:v>18.900001525878906</c:v>
                </c:pt>
                <c:pt idx="570">
                  <c:v>19</c:v>
                </c:pt>
                <c:pt idx="571">
                  <c:v>19.100002288818359</c:v>
                </c:pt>
                <c:pt idx="572">
                  <c:v>19.200000762939453</c:v>
                </c:pt>
                <c:pt idx="573">
                  <c:v>19.300003051757813</c:v>
                </c:pt>
                <c:pt idx="574">
                  <c:v>19.400001525878906</c:v>
                </c:pt>
                <c:pt idx="575">
                  <c:v>19.5</c:v>
                </c:pt>
                <c:pt idx="576">
                  <c:v>19.600002288818359</c:v>
                </c:pt>
                <c:pt idx="577">
                  <c:v>19.700000762939453</c:v>
                </c:pt>
                <c:pt idx="578">
                  <c:v>19.800003051757813</c:v>
                </c:pt>
                <c:pt idx="579">
                  <c:v>19.900001525878906</c:v>
                </c:pt>
                <c:pt idx="580">
                  <c:v>20</c:v>
                </c:pt>
                <c:pt idx="581">
                  <c:v>20.100002288818359</c:v>
                </c:pt>
                <c:pt idx="582">
                  <c:v>20.200000762939453</c:v>
                </c:pt>
                <c:pt idx="583">
                  <c:v>20.300003051757813</c:v>
                </c:pt>
                <c:pt idx="584">
                  <c:v>20.400001525878906</c:v>
                </c:pt>
                <c:pt idx="585">
                  <c:v>20.5</c:v>
                </c:pt>
                <c:pt idx="586">
                  <c:v>20.600002288818359</c:v>
                </c:pt>
                <c:pt idx="587">
                  <c:v>20.700000762939453</c:v>
                </c:pt>
                <c:pt idx="588">
                  <c:v>20.800003051757813</c:v>
                </c:pt>
                <c:pt idx="589">
                  <c:v>20.900001525878906</c:v>
                </c:pt>
                <c:pt idx="590">
                  <c:v>21</c:v>
                </c:pt>
                <c:pt idx="591">
                  <c:v>21.100002288818359</c:v>
                </c:pt>
                <c:pt idx="592">
                  <c:v>21.200000762939453</c:v>
                </c:pt>
                <c:pt idx="593">
                  <c:v>21.300003051757813</c:v>
                </c:pt>
                <c:pt idx="594">
                  <c:v>21.400001525878906</c:v>
                </c:pt>
                <c:pt idx="595">
                  <c:v>21.5</c:v>
                </c:pt>
                <c:pt idx="596">
                  <c:v>21.600002288818359</c:v>
                </c:pt>
                <c:pt idx="597">
                  <c:v>21.700000762939453</c:v>
                </c:pt>
                <c:pt idx="598">
                  <c:v>21.800003051757813</c:v>
                </c:pt>
                <c:pt idx="599">
                  <c:v>21.900001525878906</c:v>
                </c:pt>
                <c:pt idx="600">
                  <c:v>22</c:v>
                </c:pt>
                <c:pt idx="601">
                  <c:v>22.100002288818359</c:v>
                </c:pt>
                <c:pt idx="602">
                  <c:v>22.200000762939453</c:v>
                </c:pt>
                <c:pt idx="603">
                  <c:v>22.300003051757813</c:v>
                </c:pt>
                <c:pt idx="604">
                  <c:v>22.400001525878906</c:v>
                </c:pt>
                <c:pt idx="605">
                  <c:v>22.5</c:v>
                </c:pt>
                <c:pt idx="606">
                  <c:v>22.600002288818359</c:v>
                </c:pt>
                <c:pt idx="607">
                  <c:v>22.700000762939453</c:v>
                </c:pt>
                <c:pt idx="608">
                  <c:v>22.800003051757813</c:v>
                </c:pt>
                <c:pt idx="609">
                  <c:v>22.900001525878906</c:v>
                </c:pt>
                <c:pt idx="610">
                  <c:v>23</c:v>
                </c:pt>
                <c:pt idx="611">
                  <c:v>23.100002288818359</c:v>
                </c:pt>
                <c:pt idx="612">
                  <c:v>23.200000762939453</c:v>
                </c:pt>
                <c:pt idx="613">
                  <c:v>23.300003051757813</c:v>
                </c:pt>
                <c:pt idx="614">
                  <c:v>23.400001525878906</c:v>
                </c:pt>
                <c:pt idx="615">
                  <c:v>23.5</c:v>
                </c:pt>
                <c:pt idx="616">
                  <c:v>23.600002288818359</c:v>
                </c:pt>
                <c:pt idx="617">
                  <c:v>23.700000762939453</c:v>
                </c:pt>
                <c:pt idx="618">
                  <c:v>23.800003051757813</c:v>
                </c:pt>
                <c:pt idx="619">
                  <c:v>23.900001525878906</c:v>
                </c:pt>
                <c:pt idx="620">
                  <c:v>24</c:v>
                </c:pt>
                <c:pt idx="621">
                  <c:v>24.100002288818359</c:v>
                </c:pt>
                <c:pt idx="622">
                  <c:v>24.200000762939453</c:v>
                </c:pt>
                <c:pt idx="623">
                  <c:v>24.300003051757813</c:v>
                </c:pt>
                <c:pt idx="624">
                  <c:v>24.400001525878906</c:v>
                </c:pt>
                <c:pt idx="625">
                  <c:v>24.5</c:v>
                </c:pt>
                <c:pt idx="626">
                  <c:v>24.600002288818359</c:v>
                </c:pt>
                <c:pt idx="627">
                  <c:v>24.700000762939453</c:v>
                </c:pt>
                <c:pt idx="628">
                  <c:v>24.800003051757813</c:v>
                </c:pt>
                <c:pt idx="629">
                  <c:v>24.900001525878906</c:v>
                </c:pt>
                <c:pt idx="630">
                  <c:v>25</c:v>
                </c:pt>
                <c:pt idx="631">
                  <c:v>25.100002288818359</c:v>
                </c:pt>
                <c:pt idx="632">
                  <c:v>25.200000762939453</c:v>
                </c:pt>
                <c:pt idx="633">
                  <c:v>25.300003051757813</c:v>
                </c:pt>
                <c:pt idx="634">
                  <c:v>25.400001525878906</c:v>
                </c:pt>
                <c:pt idx="635">
                  <c:v>25.5</c:v>
                </c:pt>
                <c:pt idx="636">
                  <c:v>25.600002288818359</c:v>
                </c:pt>
                <c:pt idx="637">
                  <c:v>25.700000762939453</c:v>
                </c:pt>
                <c:pt idx="638">
                  <c:v>25.800003051757813</c:v>
                </c:pt>
                <c:pt idx="639">
                  <c:v>25.900001525878906</c:v>
                </c:pt>
                <c:pt idx="640">
                  <c:v>26</c:v>
                </c:pt>
                <c:pt idx="641">
                  <c:v>26.099998474121094</c:v>
                </c:pt>
                <c:pt idx="642">
                  <c:v>26.200004577636719</c:v>
                </c:pt>
                <c:pt idx="643">
                  <c:v>26.300003051757813</c:v>
                </c:pt>
                <c:pt idx="644">
                  <c:v>26.400001525878906</c:v>
                </c:pt>
                <c:pt idx="645">
                  <c:v>26.5</c:v>
                </c:pt>
                <c:pt idx="646">
                  <c:v>26.599998474121094</c:v>
                </c:pt>
                <c:pt idx="647">
                  <c:v>26.700004577636719</c:v>
                </c:pt>
                <c:pt idx="648">
                  <c:v>26.800003051757813</c:v>
                </c:pt>
                <c:pt idx="649">
                  <c:v>26.900001525878906</c:v>
                </c:pt>
                <c:pt idx="650">
                  <c:v>27</c:v>
                </c:pt>
                <c:pt idx="651">
                  <c:v>27.099998474121094</c:v>
                </c:pt>
                <c:pt idx="652">
                  <c:v>27.200004577636719</c:v>
                </c:pt>
                <c:pt idx="653">
                  <c:v>27.300003051757813</c:v>
                </c:pt>
                <c:pt idx="654">
                  <c:v>27.400001525878906</c:v>
                </c:pt>
                <c:pt idx="655">
                  <c:v>27.5</c:v>
                </c:pt>
                <c:pt idx="656">
                  <c:v>27.599998474121094</c:v>
                </c:pt>
                <c:pt idx="657">
                  <c:v>27.700004577636719</c:v>
                </c:pt>
                <c:pt idx="658">
                  <c:v>27.800003051757813</c:v>
                </c:pt>
                <c:pt idx="659">
                  <c:v>27.900001525878906</c:v>
                </c:pt>
                <c:pt idx="660">
                  <c:v>28</c:v>
                </c:pt>
                <c:pt idx="661">
                  <c:v>28.099998474121094</c:v>
                </c:pt>
                <c:pt idx="662">
                  <c:v>28.200004577636719</c:v>
                </c:pt>
                <c:pt idx="663">
                  <c:v>28.300003051757813</c:v>
                </c:pt>
                <c:pt idx="664">
                  <c:v>28.400001525878906</c:v>
                </c:pt>
                <c:pt idx="665">
                  <c:v>28.5</c:v>
                </c:pt>
                <c:pt idx="666">
                  <c:v>28.599998474121094</c:v>
                </c:pt>
                <c:pt idx="667">
                  <c:v>28.700004577636719</c:v>
                </c:pt>
                <c:pt idx="668">
                  <c:v>28.800003051757813</c:v>
                </c:pt>
                <c:pt idx="669">
                  <c:v>28.900001525878906</c:v>
                </c:pt>
                <c:pt idx="670">
                  <c:v>29</c:v>
                </c:pt>
                <c:pt idx="671">
                  <c:v>29.099998474121094</c:v>
                </c:pt>
                <c:pt idx="672">
                  <c:v>29.200004577636719</c:v>
                </c:pt>
                <c:pt idx="673">
                  <c:v>29.300003051757813</c:v>
                </c:pt>
                <c:pt idx="674">
                  <c:v>29.400001525878906</c:v>
                </c:pt>
                <c:pt idx="675">
                  <c:v>29.5</c:v>
                </c:pt>
                <c:pt idx="676">
                  <c:v>29.599998474121094</c:v>
                </c:pt>
                <c:pt idx="677">
                  <c:v>29.700004577636719</c:v>
                </c:pt>
                <c:pt idx="678">
                  <c:v>29.800003051757813</c:v>
                </c:pt>
                <c:pt idx="679">
                  <c:v>29.900001525878906</c:v>
                </c:pt>
                <c:pt idx="680">
                  <c:v>30</c:v>
                </c:pt>
                <c:pt idx="681">
                  <c:v>30.099998474121094</c:v>
                </c:pt>
                <c:pt idx="682">
                  <c:v>30.200004577636719</c:v>
                </c:pt>
                <c:pt idx="683">
                  <c:v>30.300003051757813</c:v>
                </c:pt>
                <c:pt idx="684">
                  <c:v>30.400001525878906</c:v>
                </c:pt>
                <c:pt idx="685">
                  <c:v>30.5</c:v>
                </c:pt>
                <c:pt idx="686">
                  <c:v>30.599998474121094</c:v>
                </c:pt>
                <c:pt idx="687">
                  <c:v>30.700004577636719</c:v>
                </c:pt>
                <c:pt idx="688">
                  <c:v>30.800003051757813</c:v>
                </c:pt>
                <c:pt idx="689">
                  <c:v>30.900001525878906</c:v>
                </c:pt>
                <c:pt idx="690">
                  <c:v>31</c:v>
                </c:pt>
                <c:pt idx="691">
                  <c:v>31.099998474121094</c:v>
                </c:pt>
                <c:pt idx="692">
                  <c:v>31.200004577636719</c:v>
                </c:pt>
                <c:pt idx="693">
                  <c:v>31.300003051757813</c:v>
                </c:pt>
                <c:pt idx="694">
                  <c:v>31.400001525878906</c:v>
                </c:pt>
                <c:pt idx="695">
                  <c:v>31.5</c:v>
                </c:pt>
                <c:pt idx="696">
                  <c:v>31.599998474121094</c:v>
                </c:pt>
                <c:pt idx="697">
                  <c:v>31.700004577636719</c:v>
                </c:pt>
                <c:pt idx="698">
                  <c:v>31.800003051757813</c:v>
                </c:pt>
                <c:pt idx="699">
                  <c:v>31.900001525878906</c:v>
                </c:pt>
                <c:pt idx="700">
                  <c:v>32</c:v>
                </c:pt>
                <c:pt idx="701">
                  <c:v>32.099998474121094</c:v>
                </c:pt>
                <c:pt idx="702">
                  <c:v>32.200004577636719</c:v>
                </c:pt>
                <c:pt idx="703">
                  <c:v>32.300003051757813</c:v>
                </c:pt>
                <c:pt idx="704">
                  <c:v>32.400001525878906</c:v>
                </c:pt>
                <c:pt idx="705">
                  <c:v>32.5</c:v>
                </c:pt>
                <c:pt idx="706">
                  <c:v>32.599998474121094</c:v>
                </c:pt>
                <c:pt idx="707">
                  <c:v>32.700004577636719</c:v>
                </c:pt>
                <c:pt idx="708">
                  <c:v>32.800003051757813</c:v>
                </c:pt>
                <c:pt idx="709">
                  <c:v>32.900001525878906</c:v>
                </c:pt>
                <c:pt idx="710">
                  <c:v>33</c:v>
                </c:pt>
                <c:pt idx="711">
                  <c:v>33.099998474121094</c:v>
                </c:pt>
                <c:pt idx="712">
                  <c:v>33.200004577636719</c:v>
                </c:pt>
                <c:pt idx="713">
                  <c:v>33.300003051757813</c:v>
                </c:pt>
                <c:pt idx="714">
                  <c:v>33.400001525878906</c:v>
                </c:pt>
                <c:pt idx="715">
                  <c:v>33.5</c:v>
                </c:pt>
                <c:pt idx="716">
                  <c:v>33.599998474121094</c:v>
                </c:pt>
                <c:pt idx="717">
                  <c:v>33.700004577636719</c:v>
                </c:pt>
                <c:pt idx="718">
                  <c:v>33.800003051757813</c:v>
                </c:pt>
                <c:pt idx="719">
                  <c:v>33.900001525878906</c:v>
                </c:pt>
                <c:pt idx="720">
                  <c:v>34</c:v>
                </c:pt>
                <c:pt idx="721">
                  <c:v>34.099998474121094</c:v>
                </c:pt>
                <c:pt idx="722">
                  <c:v>34.200004577636719</c:v>
                </c:pt>
                <c:pt idx="723">
                  <c:v>34.300003051757813</c:v>
                </c:pt>
                <c:pt idx="724">
                  <c:v>34.400001525878906</c:v>
                </c:pt>
                <c:pt idx="725">
                  <c:v>34.5</c:v>
                </c:pt>
                <c:pt idx="726">
                  <c:v>34.599998474121094</c:v>
                </c:pt>
                <c:pt idx="727">
                  <c:v>34.700004577636719</c:v>
                </c:pt>
                <c:pt idx="728">
                  <c:v>34.800003051757813</c:v>
                </c:pt>
                <c:pt idx="729">
                  <c:v>34.900001525878906</c:v>
                </c:pt>
                <c:pt idx="730">
                  <c:v>35</c:v>
                </c:pt>
                <c:pt idx="731">
                  <c:v>35.099998474121094</c:v>
                </c:pt>
                <c:pt idx="732">
                  <c:v>35.200004577636719</c:v>
                </c:pt>
                <c:pt idx="733">
                  <c:v>35.300003051757813</c:v>
                </c:pt>
                <c:pt idx="734">
                  <c:v>35.400001525878906</c:v>
                </c:pt>
                <c:pt idx="735">
                  <c:v>35.5</c:v>
                </c:pt>
                <c:pt idx="736">
                  <c:v>35.599998474121094</c:v>
                </c:pt>
                <c:pt idx="737">
                  <c:v>35.700004577636719</c:v>
                </c:pt>
                <c:pt idx="738">
                  <c:v>35.800003051757813</c:v>
                </c:pt>
                <c:pt idx="739">
                  <c:v>35.900001525878906</c:v>
                </c:pt>
                <c:pt idx="740">
                  <c:v>36</c:v>
                </c:pt>
                <c:pt idx="741">
                  <c:v>36.099998474121094</c:v>
                </c:pt>
                <c:pt idx="742">
                  <c:v>36.200004577636719</c:v>
                </c:pt>
                <c:pt idx="743">
                  <c:v>36.300003051757813</c:v>
                </c:pt>
                <c:pt idx="744">
                  <c:v>36.400001525878906</c:v>
                </c:pt>
                <c:pt idx="745">
                  <c:v>36.5</c:v>
                </c:pt>
                <c:pt idx="746">
                  <c:v>36.599998474121094</c:v>
                </c:pt>
                <c:pt idx="747">
                  <c:v>36.700004577636719</c:v>
                </c:pt>
                <c:pt idx="748">
                  <c:v>36.800003051757813</c:v>
                </c:pt>
                <c:pt idx="749">
                  <c:v>36.900001525878906</c:v>
                </c:pt>
                <c:pt idx="750">
                  <c:v>37</c:v>
                </c:pt>
                <c:pt idx="751">
                  <c:v>37.099998474121094</c:v>
                </c:pt>
                <c:pt idx="752">
                  <c:v>37.200004577636719</c:v>
                </c:pt>
                <c:pt idx="753">
                  <c:v>37.300003051757813</c:v>
                </c:pt>
                <c:pt idx="754">
                  <c:v>37.400001525878906</c:v>
                </c:pt>
                <c:pt idx="755">
                  <c:v>37.5</c:v>
                </c:pt>
                <c:pt idx="756">
                  <c:v>37.599998474121094</c:v>
                </c:pt>
                <c:pt idx="757">
                  <c:v>37.700004577636719</c:v>
                </c:pt>
                <c:pt idx="758">
                  <c:v>37.800003051757813</c:v>
                </c:pt>
                <c:pt idx="759">
                  <c:v>37.900001525878906</c:v>
                </c:pt>
                <c:pt idx="760">
                  <c:v>38</c:v>
                </c:pt>
                <c:pt idx="761">
                  <c:v>38.099998474121094</c:v>
                </c:pt>
                <c:pt idx="762">
                  <c:v>38.200004577636719</c:v>
                </c:pt>
                <c:pt idx="763">
                  <c:v>38.300003051757813</c:v>
                </c:pt>
                <c:pt idx="764">
                  <c:v>38.400001525878906</c:v>
                </c:pt>
                <c:pt idx="765">
                  <c:v>38.5</c:v>
                </c:pt>
                <c:pt idx="766">
                  <c:v>38.599998474121094</c:v>
                </c:pt>
                <c:pt idx="767">
                  <c:v>38.700004577636719</c:v>
                </c:pt>
                <c:pt idx="768">
                  <c:v>38.800003051757813</c:v>
                </c:pt>
                <c:pt idx="769">
                  <c:v>38.900001525878906</c:v>
                </c:pt>
                <c:pt idx="770">
                  <c:v>39</c:v>
                </c:pt>
                <c:pt idx="771">
                  <c:v>39.099998474121094</c:v>
                </c:pt>
                <c:pt idx="772">
                  <c:v>39.200004577636719</c:v>
                </c:pt>
                <c:pt idx="773">
                  <c:v>39.300003051757813</c:v>
                </c:pt>
                <c:pt idx="774">
                  <c:v>39.400001525878906</c:v>
                </c:pt>
                <c:pt idx="775">
                  <c:v>39.5</c:v>
                </c:pt>
                <c:pt idx="776">
                  <c:v>39.599998474121094</c:v>
                </c:pt>
                <c:pt idx="777">
                  <c:v>39.700004577636719</c:v>
                </c:pt>
                <c:pt idx="778">
                  <c:v>39.800003051757813</c:v>
                </c:pt>
                <c:pt idx="779">
                  <c:v>39.900001525878906</c:v>
                </c:pt>
                <c:pt idx="780">
                  <c:v>40</c:v>
                </c:pt>
                <c:pt idx="781">
                  <c:v>40.099998474121094</c:v>
                </c:pt>
                <c:pt idx="782">
                  <c:v>40.200004577636719</c:v>
                </c:pt>
                <c:pt idx="783">
                  <c:v>40.300003051757813</c:v>
                </c:pt>
                <c:pt idx="784">
                  <c:v>40.400001525878906</c:v>
                </c:pt>
                <c:pt idx="785">
                  <c:v>40.5</c:v>
                </c:pt>
                <c:pt idx="786">
                  <c:v>40.599998474121094</c:v>
                </c:pt>
                <c:pt idx="787">
                  <c:v>40.700004577636719</c:v>
                </c:pt>
                <c:pt idx="788">
                  <c:v>40.800003051757813</c:v>
                </c:pt>
                <c:pt idx="789">
                  <c:v>40.900001525878906</c:v>
                </c:pt>
                <c:pt idx="790">
                  <c:v>41</c:v>
                </c:pt>
                <c:pt idx="791">
                  <c:v>41.099998474121094</c:v>
                </c:pt>
                <c:pt idx="792">
                  <c:v>41.200004577636719</c:v>
                </c:pt>
                <c:pt idx="793">
                  <c:v>41.300003051757813</c:v>
                </c:pt>
                <c:pt idx="794">
                  <c:v>41.400001525878906</c:v>
                </c:pt>
                <c:pt idx="795">
                  <c:v>41.5</c:v>
                </c:pt>
                <c:pt idx="796">
                  <c:v>41.599998474121094</c:v>
                </c:pt>
                <c:pt idx="797">
                  <c:v>41.700004577636719</c:v>
                </c:pt>
                <c:pt idx="798">
                  <c:v>41.800003051757813</c:v>
                </c:pt>
                <c:pt idx="799">
                  <c:v>41.900001525878906</c:v>
                </c:pt>
                <c:pt idx="800">
                  <c:v>42</c:v>
                </c:pt>
                <c:pt idx="801">
                  <c:v>42.099998474121094</c:v>
                </c:pt>
                <c:pt idx="802">
                  <c:v>42.200004577636719</c:v>
                </c:pt>
                <c:pt idx="803">
                  <c:v>42.300003051757813</c:v>
                </c:pt>
                <c:pt idx="804">
                  <c:v>42.400001525878906</c:v>
                </c:pt>
                <c:pt idx="805">
                  <c:v>42.5</c:v>
                </c:pt>
                <c:pt idx="806">
                  <c:v>42.599998474121094</c:v>
                </c:pt>
                <c:pt idx="807">
                  <c:v>42.700004577636719</c:v>
                </c:pt>
                <c:pt idx="808">
                  <c:v>42.800003051757813</c:v>
                </c:pt>
                <c:pt idx="809">
                  <c:v>42.900001525878906</c:v>
                </c:pt>
                <c:pt idx="810">
                  <c:v>43</c:v>
                </c:pt>
                <c:pt idx="811">
                  <c:v>43.099998474121094</c:v>
                </c:pt>
                <c:pt idx="812">
                  <c:v>43.200004577636719</c:v>
                </c:pt>
                <c:pt idx="813">
                  <c:v>43.300003051757813</c:v>
                </c:pt>
                <c:pt idx="814">
                  <c:v>43.400001525878906</c:v>
                </c:pt>
                <c:pt idx="815">
                  <c:v>43.5</c:v>
                </c:pt>
                <c:pt idx="816">
                  <c:v>43.599998474121094</c:v>
                </c:pt>
                <c:pt idx="817">
                  <c:v>43.700004577636719</c:v>
                </c:pt>
                <c:pt idx="818">
                  <c:v>43.800003051757813</c:v>
                </c:pt>
                <c:pt idx="819">
                  <c:v>43.900001525878906</c:v>
                </c:pt>
                <c:pt idx="820">
                  <c:v>44</c:v>
                </c:pt>
                <c:pt idx="821">
                  <c:v>44.099998474121094</c:v>
                </c:pt>
                <c:pt idx="822">
                  <c:v>44.200004577636719</c:v>
                </c:pt>
                <c:pt idx="823">
                  <c:v>44.300003051757813</c:v>
                </c:pt>
                <c:pt idx="824">
                  <c:v>44.400001525878906</c:v>
                </c:pt>
                <c:pt idx="825">
                  <c:v>44.5</c:v>
                </c:pt>
                <c:pt idx="826">
                  <c:v>44.599998474121094</c:v>
                </c:pt>
                <c:pt idx="827">
                  <c:v>44.700004577636719</c:v>
                </c:pt>
                <c:pt idx="828">
                  <c:v>44.800003051757813</c:v>
                </c:pt>
                <c:pt idx="829">
                  <c:v>44.900001525878906</c:v>
                </c:pt>
                <c:pt idx="830">
                  <c:v>45</c:v>
                </c:pt>
                <c:pt idx="831">
                  <c:v>45.099998474121094</c:v>
                </c:pt>
                <c:pt idx="832">
                  <c:v>45.200004577636719</c:v>
                </c:pt>
                <c:pt idx="833">
                  <c:v>45.300003051757813</c:v>
                </c:pt>
                <c:pt idx="834">
                  <c:v>45.400001525878906</c:v>
                </c:pt>
                <c:pt idx="835">
                  <c:v>45.5</c:v>
                </c:pt>
                <c:pt idx="836">
                  <c:v>45.599998474121094</c:v>
                </c:pt>
                <c:pt idx="837">
                  <c:v>45.700004577636719</c:v>
                </c:pt>
                <c:pt idx="838">
                  <c:v>45.800003051757813</c:v>
                </c:pt>
                <c:pt idx="839">
                  <c:v>45.900001525878906</c:v>
                </c:pt>
                <c:pt idx="840">
                  <c:v>46</c:v>
                </c:pt>
                <c:pt idx="841">
                  <c:v>46.099998474121094</c:v>
                </c:pt>
                <c:pt idx="842">
                  <c:v>46.200004577636719</c:v>
                </c:pt>
                <c:pt idx="843">
                  <c:v>46.300003051757813</c:v>
                </c:pt>
                <c:pt idx="844">
                  <c:v>46.400001525878906</c:v>
                </c:pt>
                <c:pt idx="845">
                  <c:v>46.5</c:v>
                </c:pt>
                <c:pt idx="846">
                  <c:v>46.599998474121094</c:v>
                </c:pt>
                <c:pt idx="847">
                  <c:v>46.700004577636719</c:v>
                </c:pt>
                <c:pt idx="848">
                  <c:v>46.800003051757813</c:v>
                </c:pt>
                <c:pt idx="849">
                  <c:v>46.900001525878906</c:v>
                </c:pt>
                <c:pt idx="850">
                  <c:v>47</c:v>
                </c:pt>
                <c:pt idx="851">
                  <c:v>47.099998474121094</c:v>
                </c:pt>
                <c:pt idx="852">
                  <c:v>47.200004577636719</c:v>
                </c:pt>
                <c:pt idx="853">
                  <c:v>47.300003051757813</c:v>
                </c:pt>
                <c:pt idx="854">
                  <c:v>47.400001525878906</c:v>
                </c:pt>
                <c:pt idx="855">
                  <c:v>47.5</c:v>
                </c:pt>
                <c:pt idx="856">
                  <c:v>47.599998474121094</c:v>
                </c:pt>
                <c:pt idx="857">
                  <c:v>47.700004577636719</c:v>
                </c:pt>
                <c:pt idx="858">
                  <c:v>47.800003051757813</c:v>
                </c:pt>
                <c:pt idx="859">
                  <c:v>47.900001525878906</c:v>
                </c:pt>
                <c:pt idx="860">
                  <c:v>48</c:v>
                </c:pt>
                <c:pt idx="861">
                  <c:v>48.099998474121094</c:v>
                </c:pt>
                <c:pt idx="862">
                  <c:v>48.200004577636719</c:v>
                </c:pt>
                <c:pt idx="863">
                  <c:v>48.300003051757813</c:v>
                </c:pt>
                <c:pt idx="864">
                  <c:v>48.400001525878906</c:v>
                </c:pt>
                <c:pt idx="865">
                  <c:v>48.5</c:v>
                </c:pt>
                <c:pt idx="866">
                  <c:v>48.599998474121094</c:v>
                </c:pt>
                <c:pt idx="867">
                  <c:v>48.700004577636719</c:v>
                </c:pt>
                <c:pt idx="868">
                  <c:v>48.800003051757813</c:v>
                </c:pt>
                <c:pt idx="869">
                  <c:v>48.900001525878906</c:v>
                </c:pt>
                <c:pt idx="870">
                  <c:v>49</c:v>
                </c:pt>
                <c:pt idx="871">
                  <c:v>49.099998474121094</c:v>
                </c:pt>
                <c:pt idx="872">
                  <c:v>49.200004577636719</c:v>
                </c:pt>
                <c:pt idx="873">
                  <c:v>49.300003051757813</c:v>
                </c:pt>
                <c:pt idx="874">
                  <c:v>49.400001525878906</c:v>
                </c:pt>
                <c:pt idx="875">
                  <c:v>49.5</c:v>
                </c:pt>
                <c:pt idx="876">
                  <c:v>49.599998474121094</c:v>
                </c:pt>
                <c:pt idx="877">
                  <c:v>49.700004577636719</c:v>
                </c:pt>
                <c:pt idx="878">
                  <c:v>49.800003051757813</c:v>
                </c:pt>
                <c:pt idx="879">
                  <c:v>49.900001525878906</c:v>
                </c:pt>
                <c:pt idx="880">
                  <c:v>50</c:v>
                </c:pt>
                <c:pt idx="881">
                  <c:v>50.099998474121094</c:v>
                </c:pt>
                <c:pt idx="882">
                  <c:v>50.200004577636719</c:v>
                </c:pt>
                <c:pt idx="883">
                  <c:v>50.300003051757813</c:v>
                </c:pt>
                <c:pt idx="884">
                  <c:v>50.400001525878906</c:v>
                </c:pt>
                <c:pt idx="885">
                  <c:v>50.5</c:v>
                </c:pt>
                <c:pt idx="886">
                  <c:v>50.599998474121094</c:v>
                </c:pt>
                <c:pt idx="887">
                  <c:v>50.700004577636719</c:v>
                </c:pt>
                <c:pt idx="888">
                  <c:v>50.800003051757813</c:v>
                </c:pt>
                <c:pt idx="889">
                  <c:v>50.900001525878906</c:v>
                </c:pt>
                <c:pt idx="890">
                  <c:v>51</c:v>
                </c:pt>
                <c:pt idx="891">
                  <c:v>51.099998474121094</c:v>
                </c:pt>
                <c:pt idx="892">
                  <c:v>51.200004577636719</c:v>
                </c:pt>
                <c:pt idx="893">
                  <c:v>51.300003051757813</c:v>
                </c:pt>
                <c:pt idx="894">
                  <c:v>51.400001525878906</c:v>
                </c:pt>
                <c:pt idx="895">
                  <c:v>51.5</c:v>
                </c:pt>
                <c:pt idx="896">
                  <c:v>51.599998474121094</c:v>
                </c:pt>
                <c:pt idx="897">
                  <c:v>51.700004577636719</c:v>
                </c:pt>
                <c:pt idx="898">
                  <c:v>51.800003051757813</c:v>
                </c:pt>
                <c:pt idx="899">
                  <c:v>51.900001525878906</c:v>
                </c:pt>
                <c:pt idx="900">
                  <c:v>52</c:v>
                </c:pt>
                <c:pt idx="901">
                  <c:v>52.099998474121094</c:v>
                </c:pt>
                <c:pt idx="902">
                  <c:v>52.200004577636719</c:v>
                </c:pt>
                <c:pt idx="903">
                  <c:v>52.300003051757813</c:v>
                </c:pt>
                <c:pt idx="904">
                  <c:v>52.400001525878906</c:v>
                </c:pt>
                <c:pt idx="905">
                  <c:v>52.5</c:v>
                </c:pt>
                <c:pt idx="906">
                  <c:v>52.599998474121094</c:v>
                </c:pt>
                <c:pt idx="907">
                  <c:v>52.700004577636719</c:v>
                </c:pt>
                <c:pt idx="908">
                  <c:v>52.800003051757813</c:v>
                </c:pt>
                <c:pt idx="909">
                  <c:v>52.900001525878906</c:v>
                </c:pt>
                <c:pt idx="910">
                  <c:v>53</c:v>
                </c:pt>
                <c:pt idx="911">
                  <c:v>53.099998474121094</c:v>
                </c:pt>
                <c:pt idx="912">
                  <c:v>53.200004577636719</c:v>
                </c:pt>
                <c:pt idx="913">
                  <c:v>53.300003051757813</c:v>
                </c:pt>
                <c:pt idx="914">
                  <c:v>53.400001525878906</c:v>
                </c:pt>
                <c:pt idx="915">
                  <c:v>53.5</c:v>
                </c:pt>
                <c:pt idx="916">
                  <c:v>53.599998474121094</c:v>
                </c:pt>
                <c:pt idx="917">
                  <c:v>53.700004577636719</c:v>
                </c:pt>
                <c:pt idx="918">
                  <c:v>53.800003051757813</c:v>
                </c:pt>
                <c:pt idx="919">
                  <c:v>53.900001525878906</c:v>
                </c:pt>
                <c:pt idx="920">
                  <c:v>54</c:v>
                </c:pt>
                <c:pt idx="921">
                  <c:v>54.099998474121094</c:v>
                </c:pt>
                <c:pt idx="922">
                  <c:v>54.200004577636719</c:v>
                </c:pt>
                <c:pt idx="923">
                  <c:v>54.300003051757813</c:v>
                </c:pt>
                <c:pt idx="924">
                  <c:v>54.400001525878906</c:v>
                </c:pt>
                <c:pt idx="925">
                  <c:v>54.5</c:v>
                </c:pt>
                <c:pt idx="926">
                  <c:v>54.599998474121094</c:v>
                </c:pt>
                <c:pt idx="927">
                  <c:v>54.700004577636719</c:v>
                </c:pt>
                <c:pt idx="928">
                  <c:v>54.800003051757813</c:v>
                </c:pt>
                <c:pt idx="929">
                  <c:v>54.900001525878906</c:v>
                </c:pt>
                <c:pt idx="930">
                  <c:v>55</c:v>
                </c:pt>
                <c:pt idx="931">
                  <c:v>55.099998474121094</c:v>
                </c:pt>
                <c:pt idx="932">
                  <c:v>55.200004577636719</c:v>
                </c:pt>
                <c:pt idx="933">
                  <c:v>55.300003051757813</c:v>
                </c:pt>
                <c:pt idx="934">
                  <c:v>55.400001525878906</c:v>
                </c:pt>
                <c:pt idx="935">
                  <c:v>55.5</c:v>
                </c:pt>
                <c:pt idx="936">
                  <c:v>55.599998474121094</c:v>
                </c:pt>
                <c:pt idx="937">
                  <c:v>55.700004577636719</c:v>
                </c:pt>
                <c:pt idx="938">
                  <c:v>55.800003051757813</c:v>
                </c:pt>
                <c:pt idx="939">
                  <c:v>55.900001525878906</c:v>
                </c:pt>
                <c:pt idx="940">
                  <c:v>56</c:v>
                </c:pt>
                <c:pt idx="941">
                  <c:v>56.099998474121094</c:v>
                </c:pt>
                <c:pt idx="942">
                  <c:v>56.200004577636719</c:v>
                </c:pt>
                <c:pt idx="943">
                  <c:v>56.300003051757813</c:v>
                </c:pt>
                <c:pt idx="944">
                  <c:v>56.400001525878906</c:v>
                </c:pt>
                <c:pt idx="945">
                  <c:v>56.5</c:v>
                </c:pt>
                <c:pt idx="946">
                  <c:v>56.599998474121094</c:v>
                </c:pt>
                <c:pt idx="947">
                  <c:v>56.700004577636719</c:v>
                </c:pt>
                <c:pt idx="948">
                  <c:v>56.800003051757813</c:v>
                </c:pt>
                <c:pt idx="949">
                  <c:v>56.900001525878906</c:v>
                </c:pt>
                <c:pt idx="950">
                  <c:v>57</c:v>
                </c:pt>
                <c:pt idx="951">
                  <c:v>57.099998474121094</c:v>
                </c:pt>
                <c:pt idx="952">
                  <c:v>57.200004577636719</c:v>
                </c:pt>
                <c:pt idx="953">
                  <c:v>57.300003051757813</c:v>
                </c:pt>
                <c:pt idx="954">
                  <c:v>57.400001525878906</c:v>
                </c:pt>
                <c:pt idx="955">
                  <c:v>57.5</c:v>
                </c:pt>
                <c:pt idx="956">
                  <c:v>57.599998474121094</c:v>
                </c:pt>
                <c:pt idx="957">
                  <c:v>57.700004577636719</c:v>
                </c:pt>
                <c:pt idx="958">
                  <c:v>57.800003051757813</c:v>
                </c:pt>
                <c:pt idx="959">
                  <c:v>57.900001525878906</c:v>
                </c:pt>
                <c:pt idx="960">
                  <c:v>58</c:v>
                </c:pt>
                <c:pt idx="961">
                  <c:v>58.099998474121094</c:v>
                </c:pt>
                <c:pt idx="962">
                  <c:v>58.200004577636719</c:v>
                </c:pt>
                <c:pt idx="963">
                  <c:v>58.300003051757813</c:v>
                </c:pt>
                <c:pt idx="964">
                  <c:v>58.400001525878906</c:v>
                </c:pt>
                <c:pt idx="965">
                  <c:v>58.5</c:v>
                </c:pt>
                <c:pt idx="966">
                  <c:v>58.599998474121094</c:v>
                </c:pt>
                <c:pt idx="967">
                  <c:v>58.700004577636719</c:v>
                </c:pt>
                <c:pt idx="968">
                  <c:v>58.800003051757813</c:v>
                </c:pt>
                <c:pt idx="969">
                  <c:v>58.900001525878906</c:v>
                </c:pt>
                <c:pt idx="970">
                  <c:v>59</c:v>
                </c:pt>
                <c:pt idx="971">
                  <c:v>59.099998474121094</c:v>
                </c:pt>
                <c:pt idx="972">
                  <c:v>59.200004577636719</c:v>
                </c:pt>
                <c:pt idx="973">
                  <c:v>59.300003051757813</c:v>
                </c:pt>
                <c:pt idx="974">
                  <c:v>59.400001525878906</c:v>
                </c:pt>
                <c:pt idx="975">
                  <c:v>59.5</c:v>
                </c:pt>
                <c:pt idx="976">
                  <c:v>59.599998474121094</c:v>
                </c:pt>
                <c:pt idx="977">
                  <c:v>59.700004577636719</c:v>
                </c:pt>
                <c:pt idx="978">
                  <c:v>59.800003051757813</c:v>
                </c:pt>
                <c:pt idx="979">
                  <c:v>59.900001525878906</c:v>
                </c:pt>
                <c:pt idx="980">
                  <c:v>60</c:v>
                </c:pt>
                <c:pt idx="981">
                  <c:v>60.099998474121094</c:v>
                </c:pt>
                <c:pt idx="982">
                  <c:v>60.200004577636719</c:v>
                </c:pt>
                <c:pt idx="983">
                  <c:v>60.300003051757813</c:v>
                </c:pt>
                <c:pt idx="984">
                  <c:v>60.400001525878906</c:v>
                </c:pt>
                <c:pt idx="985">
                  <c:v>60.5</c:v>
                </c:pt>
                <c:pt idx="986">
                  <c:v>60.599998474121094</c:v>
                </c:pt>
                <c:pt idx="987">
                  <c:v>60.700004577636719</c:v>
                </c:pt>
                <c:pt idx="988">
                  <c:v>60.800003051757813</c:v>
                </c:pt>
                <c:pt idx="989">
                  <c:v>60.900001525878906</c:v>
                </c:pt>
                <c:pt idx="990">
                  <c:v>61</c:v>
                </c:pt>
                <c:pt idx="991">
                  <c:v>61.099998474121094</c:v>
                </c:pt>
                <c:pt idx="992">
                  <c:v>61.200004577636719</c:v>
                </c:pt>
                <c:pt idx="993">
                  <c:v>61.300003051757813</c:v>
                </c:pt>
                <c:pt idx="994">
                  <c:v>61.400001525878906</c:v>
                </c:pt>
                <c:pt idx="995">
                  <c:v>61.5</c:v>
                </c:pt>
                <c:pt idx="996">
                  <c:v>61.599998474121094</c:v>
                </c:pt>
                <c:pt idx="997">
                  <c:v>61.700004577636719</c:v>
                </c:pt>
                <c:pt idx="998">
                  <c:v>61.800003051757813</c:v>
                </c:pt>
                <c:pt idx="999">
                  <c:v>61.900001525878906</c:v>
                </c:pt>
                <c:pt idx="1000">
                  <c:v>62</c:v>
                </c:pt>
                <c:pt idx="1001">
                  <c:v>62.099998474121094</c:v>
                </c:pt>
                <c:pt idx="1002">
                  <c:v>62.200004577636719</c:v>
                </c:pt>
                <c:pt idx="1003">
                  <c:v>62.300003051757813</c:v>
                </c:pt>
                <c:pt idx="1004">
                  <c:v>62.400001525878906</c:v>
                </c:pt>
                <c:pt idx="1005">
                  <c:v>62.5</c:v>
                </c:pt>
                <c:pt idx="1006">
                  <c:v>62.599998474121094</c:v>
                </c:pt>
                <c:pt idx="1007">
                  <c:v>62.700004577636719</c:v>
                </c:pt>
                <c:pt idx="1008">
                  <c:v>62.800003051757813</c:v>
                </c:pt>
                <c:pt idx="1009">
                  <c:v>62.900001525878906</c:v>
                </c:pt>
                <c:pt idx="1010">
                  <c:v>63</c:v>
                </c:pt>
                <c:pt idx="1011">
                  <c:v>63.099998474121094</c:v>
                </c:pt>
                <c:pt idx="1012">
                  <c:v>63.200004577636719</c:v>
                </c:pt>
                <c:pt idx="1013">
                  <c:v>63.300003051757813</c:v>
                </c:pt>
                <c:pt idx="1014">
                  <c:v>63.400001525878906</c:v>
                </c:pt>
                <c:pt idx="1015">
                  <c:v>63.5</c:v>
                </c:pt>
                <c:pt idx="1016">
                  <c:v>63.599998474121094</c:v>
                </c:pt>
                <c:pt idx="1017">
                  <c:v>63.700004577636719</c:v>
                </c:pt>
                <c:pt idx="1018">
                  <c:v>63.800003051757813</c:v>
                </c:pt>
                <c:pt idx="1019">
                  <c:v>63.900001525878906</c:v>
                </c:pt>
                <c:pt idx="1020">
                  <c:v>64</c:v>
                </c:pt>
                <c:pt idx="1021">
                  <c:v>64.099998474121094</c:v>
                </c:pt>
                <c:pt idx="1022">
                  <c:v>64.200004577636719</c:v>
                </c:pt>
                <c:pt idx="1023">
                  <c:v>64.300003051757813</c:v>
                </c:pt>
                <c:pt idx="1024">
                  <c:v>64.400001525878906</c:v>
                </c:pt>
                <c:pt idx="1025">
                  <c:v>64.5</c:v>
                </c:pt>
                <c:pt idx="1026">
                  <c:v>64.599998474121094</c:v>
                </c:pt>
                <c:pt idx="1027">
                  <c:v>64.700004577636719</c:v>
                </c:pt>
                <c:pt idx="1028">
                  <c:v>64.800003051757813</c:v>
                </c:pt>
                <c:pt idx="1029">
                  <c:v>64.900001525878906</c:v>
                </c:pt>
                <c:pt idx="1030">
                  <c:v>65</c:v>
                </c:pt>
                <c:pt idx="1031">
                  <c:v>65.099998474121094</c:v>
                </c:pt>
                <c:pt idx="1032">
                  <c:v>65.200004577636719</c:v>
                </c:pt>
                <c:pt idx="1033">
                  <c:v>65.300003051757813</c:v>
                </c:pt>
                <c:pt idx="1034">
                  <c:v>65.400001525878906</c:v>
                </c:pt>
                <c:pt idx="1035">
                  <c:v>65.5</c:v>
                </c:pt>
                <c:pt idx="1036">
                  <c:v>65.599998474121094</c:v>
                </c:pt>
                <c:pt idx="1037">
                  <c:v>65.700004577636719</c:v>
                </c:pt>
                <c:pt idx="1038">
                  <c:v>65.800003051757813</c:v>
                </c:pt>
                <c:pt idx="1039">
                  <c:v>65.900001525878906</c:v>
                </c:pt>
                <c:pt idx="1040">
                  <c:v>66</c:v>
                </c:pt>
                <c:pt idx="1041">
                  <c:v>66.099998474121094</c:v>
                </c:pt>
                <c:pt idx="1042">
                  <c:v>66.200004577636719</c:v>
                </c:pt>
                <c:pt idx="1043">
                  <c:v>66.300003051757813</c:v>
                </c:pt>
                <c:pt idx="1044">
                  <c:v>66.400001525878906</c:v>
                </c:pt>
                <c:pt idx="1045">
                  <c:v>66.5</c:v>
                </c:pt>
                <c:pt idx="1046">
                  <c:v>66.599998474121094</c:v>
                </c:pt>
                <c:pt idx="1047">
                  <c:v>66.700004577636719</c:v>
                </c:pt>
                <c:pt idx="1048">
                  <c:v>66.800003051757813</c:v>
                </c:pt>
                <c:pt idx="1049">
                  <c:v>66.900001525878906</c:v>
                </c:pt>
                <c:pt idx="1050">
                  <c:v>67</c:v>
                </c:pt>
                <c:pt idx="1051">
                  <c:v>67.099998474121094</c:v>
                </c:pt>
                <c:pt idx="1052">
                  <c:v>67.200004577636719</c:v>
                </c:pt>
                <c:pt idx="1053">
                  <c:v>67.300003051757813</c:v>
                </c:pt>
                <c:pt idx="1054">
                  <c:v>67.400001525878906</c:v>
                </c:pt>
                <c:pt idx="1055">
                  <c:v>67.5</c:v>
                </c:pt>
                <c:pt idx="1056">
                  <c:v>67.599998474121094</c:v>
                </c:pt>
                <c:pt idx="1057">
                  <c:v>67.700004577636719</c:v>
                </c:pt>
                <c:pt idx="1058">
                  <c:v>67.800003051757813</c:v>
                </c:pt>
                <c:pt idx="1059">
                  <c:v>67.900001525878906</c:v>
                </c:pt>
                <c:pt idx="1060">
                  <c:v>68</c:v>
                </c:pt>
                <c:pt idx="1061">
                  <c:v>68.099998474121094</c:v>
                </c:pt>
                <c:pt idx="1062">
                  <c:v>68.200004577636719</c:v>
                </c:pt>
                <c:pt idx="1063">
                  <c:v>68.300003051757813</c:v>
                </c:pt>
                <c:pt idx="1064">
                  <c:v>68.400001525878906</c:v>
                </c:pt>
                <c:pt idx="1065">
                  <c:v>68.5</c:v>
                </c:pt>
                <c:pt idx="1066">
                  <c:v>68.599998474121094</c:v>
                </c:pt>
                <c:pt idx="1067">
                  <c:v>68.700004577636719</c:v>
                </c:pt>
                <c:pt idx="1068">
                  <c:v>68.800003051757813</c:v>
                </c:pt>
                <c:pt idx="1069">
                  <c:v>68.900001525878906</c:v>
                </c:pt>
                <c:pt idx="1070">
                  <c:v>69</c:v>
                </c:pt>
                <c:pt idx="1071">
                  <c:v>69.099998474121094</c:v>
                </c:pt>
                <c:pt idx="1072">
                  <c:v>69.200004577636719</c:v>
                </c:pt>
                <c:pt idx="1073">
                  <c:v>69.300003051757813</c:v>
                </c:pt>
                <c:pt idx="1074">
                  <c:v>69.400001525878906</c:v>
                </c:pt>
                <c:pt idx="1075">
                  <c:v>69.5</c:v>
                </c:pt>
                <c:pt idx="1076">
                  <c:v>69.599998474121094</c:v>
                </c:pt>
                <c:pt idx="1077">
                  <c:v>69.700004577636719</c:v>
                </c:pt>
                <c:pt idx="1078">
                  <c:v>69.800003051757813</c:v>
                </c:pt>
                <c:pt idx="1079">
                  <c:v>69.900001525878906</c:v>
                </c:pt>
                <c:pt idx="1080">
                  <c:v>70</c:v>
                </c:pt>
                <c:pt idx="1081">
                  <c:v>70.099998474121094</c:v>
                </c:pt>
                <c:pt idx="1082">
                  <c:v>70.200004577636719</c:v>
                </c:pt>
                <c:pt idx="1083">
                  <c:v>70.300003051757813</c:v>
                </c:pt>
                <c:pt idx="1084">
                  <c:v>70.400001525878906</c:v>
                </c:pt>
                <c:pt idx="1085">
                  <c:v>70.5</c:v>
                </c:pt>
                <c:pt idx="1086">
                  <c:v>70.599998474121094</c:v>
                </c:pt>
                <c:pt idx="1087">
                  <c:v>70.700004577636719</c:v>
                </c:pt>
                <c:pt idx="1088">
                  <c:v>70.800003051757813</c:v>
                </c:pt>
                <c:pt idx="1089">
                  <c:v>70.900001525878906</c:v>
                </c:pt>
                <c:pt idx="1090">
                  <c:v>71</c:v>
                </c:pt>
                <c:pt idx="1091">
                  <c:v>71.099998474121094</c:v>
                </c:pt>
                <c:pt idx="1092">
                  <c:v>71.200004577636719</c:v>
                </c:pt>
                <c:pt idx="1093">
                  <c:v>71.300003051757813</c:v>
                </c:pt>
                <c:pt idx="1094">
                  <c:v>71.400001525878906</c:v>
                </c:pt>
                <c:pt idx="1095">
                  <c:v>71.5</c:v>
                </c:pt>
                <c:pt idx="1096">
                  <c:v>71.599998474121094</c:v>
                </c:pt>
                <c:pt idx="1097">
                  <c:v>71.700004577636719</c:v>
                </c:pt>
                <c:pt idx="1098">
                  <c:v>71.800003051757813</c:v>
                </c:pt>
                <c:pt idx="1099">
                  <c:v>71.900001525878906</c:v>
                </c:pt>
                <c:pt idx="1100">
                  <c:v>72</c:v>
                </c:pt>
                <c:pt idx="1101">
                  <c:v>72.099998474121094</c:v>
                </c:pt>
                <c:pt idx="1102">
                  <c:v>72.200004577636719</c:v>
                </c:pt>
                <c:pt idx="1103">
                  <c:v>72.300003051757813</c:v>
                </c:pt>
                <c:pt idx="1104">
                  <c:v>72.400001525878906</c:v>
                </c:pt>
                <c:pt idx="1105">
                  <c:v>72.5</c:v>
                </c:pt>
                <c:pt idx="1106">
                  <c:v>72.599998474121094</c:v>
                </c:pt>
                <c:pt idx="1107">
                  <c:v>72.700004577636719</c:v>
                </c:pt>
                <c:pt idx="1108">
                  <c:v>72.800003051757813</c:v>
                </c:pt>
                <c:pt idx="1109">
                  <c:v>72.900001525878906</c:v>
                </c:pt>
                <c:pt idx="1110">
                  <c:v>73</c:v>
                </c:pt>
                <c:pt idx="1111">
                  <c:v>73.099998474121094</c:v>
                </c:pt>
                <c:pt idx="1112">
                  <c:v>73.200004577636719</c:v>
                </c:pt>
                <c:pt idx="1113">
                  <c:v>73.300003051757813</c:v>
                </c:pt>
                <c:pt idx="1114">
                  <c:v>73.400001525878906</c:v>
                </c:pt>
                <c:pt idx="1115">
                  <c:v>73.5</c:v>
                </c:pt>
                <c:pt idx="1116">
                  <c:v>73.599998474121094</c:v>
                </c:pt>
                <c:pt idx="1117">
                  <c:v>73.700004577636719</c:v>
                </c:pt>
                <c:pt idx="1118">
                  <c:v>73.800003051757813</c:v>
                </c:pt>
                <c:pt idx="1119">
                  <c:v>73.900001525878906</c:v>
                </c:pt>
                <c:pt idx="1120">
                  <c:v>74</c:v>
                </c:pt>
                <c:pt idx="1121">
                  <c:v>74.099998474121094</c:v>
                </c:pt>
                <c:pt idx="1122">
                  <c:v>74.200004577636719</c:v>
                </c:pt>
                <c:pt idx="1123">
                  <c:v>74.300003051757813</c:v>
                </c:pt>
                <c:pt idx="1124">
                  <c:v>74.400001525878906</c:v>
                </c:pt>
                <c:pt idx="1125">
                  <c:v>74.5</c:v>
                </c:pt>
                <c:pt idx="1126">
                  <c:v>74.599998474121094</c:v>
                </c:pt>
                <c:pt idx="1127">
                  <c:v>74.700004577636719</c:v>
                </c:pt>
                <c:pt idx="1128">
                  <c:v>74.800003051757813</c:v>
                </c:pt>
                <c:pt idx="1129">
                  <c:v>74.900001525878906</c:v>
                </c:pt>
                <c:pt idx="1130">
                  <c:v>75</c:v>
                </c:pt>
                <c:pt idx="1131">
                  <c:v>75.099998474121094</c:v>
                </c:pt>
                <c:pt idx="1132">
                  <c:v>75.200004577636719</c:v>
                </c:pt>
                <c:pt idx="1133">
                  <c:v>75.300003051757813</c:v>
                </c:pt>
                <c:pt idx="1134">
                  <c:v>75.400001525878906</c:v>
                </c:pt>
                <c:pt idx="1135">
                  <c:v>75.5</c:v>
                </c:pt>
                <c:pt idx="1136">
                  <c:v>75.599998474121094</c:v>
                </c:pt>
                <c:pt idx="1137">
                  <c:v>75.700004577636719</c:v>
                </c:pt>
                <c:pt idx="1138">
                  <c:v>75.800003051757813</c:v>
                </c:pt>
                <c:pt idx="1139">
                  <c:v>75.900001525878906</c:v>
                </c:pt>
                <c:pt idx="1140">
                  <c:v>76</c:v>
                </c:pt>
                <c:pt idx="1141">
                  <c:v>76.099998474121094</c:v>
                </c:pt>
                <c:pt idx="1142">
                  <c:v>76.200004577636719</c:v>
                </c:pt>
                <c:pt idx="1143">
                  <c:v>76.300003051757813</c:v>
                </c:pt>
                <c:pt idx="1144">
                  <c:v>76.400001525878906</c:v>
                </c:pt>
                <c:pt idx="1145">
                  <c:v>76.5</c:v>
                </c:pt>
                <c:pt idx="1146">
                  <c:v>76.599998474121094</c:v>
                </c:pt>
                <c:pt idx="1147">
                  <c:v>76.700004577636719</c:v>
                </c:pt>
                <c:pt idx="1148">
                  <c:v>76.800003051757813</c:v>
                </c:pt>
                <c:pt idx="1149">
                  <c:v>76.900001525878906</c:v>
                </c:pt>
                <c:pt idx="1150">
                  <c:v>77</c:v>
                </c:pt>
                <c:pt idx="1151">
                  <c:v>77.099998474121094</c:v>
                </c:pt>
                <c:pt idx="1152">
                  <c:v>77.200004577636719</c:v>
                </c:pt>
                <c:pt idx="1153">
                  <c:v>77.300003051757813</c:v>
                </c:pt>
                <c:pt idx="1154">
                  <c:v>77.400001525878906</c:v>
                </c:pt>
                <c:pt idx="1155">
                  <c:v>77.5</c:v>
                </c:pt>
                <c:pt idx="1156">
                  <c:v>77.599998474121094</c:v>
                </c:pt>
                <c:pt idx="1157">
                  <c:v>77.700004577636719</c:v>
                </c:pt>
                <c:pt idx="1158">
                  <c:v>77.800003051757813</c:v>
                </c:pt>
                <c:pt idx="1159">
                  <c:v>77.900001525878906</c:v>
                </c:pt>
                <c:pt idx="1160">
                  <c:v>78</c:v>
                </c:pt>
                <c:pt idx="1161">
                  <c:v>78.099998474121094</c:v>
                </c:pt>
                <c:pt idx="1162">
                  <c:v>78.200004577636719</c:v>
                </c:pt>
                <c:pt idx="1163">
                  <c:v>78.300003051757813</c:v>
                </c:pt>
                <c:pt idx="1164">
                  <c:v>78.400001525878906</c:v>
                </c:pt>
                <c:pt idx="1165">
                  <c:v>78.5</c:v>
                </c:pt>
                <c:pt idx="1166">
                  <c:v>78.599998474121094</c:v>
                </c:pt>
                <c:pt idx="1167">
                  <c:v>78.700004577636719</c:v>
                </c:pt>
                <c:pt idx="1168">
                  <c:v>78.800003051757813</c:v>
                </c:pt>
                <c:pt idx="1169">
                  <c:v>78.900001525878906</c:v>
                </c:pt>
                <c:pt idx="1170">
                  <c:v>79</c:v>
                </c:pt>
                <c:pt idx="1171">
                  <c:v>79.099998474121094</c:v>
                </c:pt>
                <c:pt idx="1172">
                  <c:v>79.200004577636719</c:v>
                </c:pt>
                <c:pt idx="1173">
                  <c:v>79.300003051757813</c:v>
                </c:pt>
                <c:pt idx="1174">
                  <c:v>79.400001525878906</c:v>
                </c:pt>
                <c:pt idx="1175">
                  <c:v>79.5</c:v>
                </c:pt>
                <c:pt idx="1176">
                  <c:v>79.599998474121094</c:v>
                </c:pt>
                <c:pt idx="1177">
                  <c:v>79.700004577636719</c:v>
                </c:pt>
                <c:pt idx="1178">
                  <c:v>79.800003051757813</c:v>
                </c:pt>
                <c:pt idx="1179">
                  <c:v>79.900001525878906</c:v>
                </c:pt>
                <c:pt idx="1180">
                  <c:v>80</c:v>
                </c:pt>
                <c:pt idx="1181">
                  <c:v>80.099998474121094</c:v>
                </c:pt>
                <c:pt idx="1182">
                  <c:v>80.200004577636719</c:v>
                </c:pt>
                <c:pt idx="1183">
                  <c:v>80.300003051757813</c:v>
                </c:pt>
                <c:pt idx="1184">
                  <c:v>80.400001525878906</c:v>
                </c:pt>
                <c:pt idx="1185">
                  <c:v>80.5</c:v>
                </c:pt>
                <c:pt idx="1186">
                  <c:v>80.599998474121094</c:v>
                </c:pt>
                <c:pt idx="1187">
                  <c:v>80.700004577636719</c:v>
                </c:pt>
                <c:pt idx="1188">
                  <c:v>80.800003051757813</c:v>
                </c:pt>
                <c:pt idx="1189">
                  <c:v>80.900001525878906</c:v>
                </c:pt>
                <c:pt idx="1190">
                  <c:v>81</c:v>
                </c:pt>
                <c:pt idx="1191">
                  <c:v>81.099998474121094</c:v>
                </c:pt>
                <c:pt idx="1192">
                  <c:v>81.200004577636719</c:v>
                </c:pt>
                <c:pt idx="1193">
                  <c:v>81.300003051757813</c:v>
                </c:pt>
                <c:pt idx="1194">
                  <c:v>81.400001525878906</c:v>
                </c:pt>
                <c:pt idx="1195">
                  <c:v>81.5</c:v>
                </c:pt>
                <c:pt idx="1196">
                  <c:v>81.599998474121094</c:v>
                </c:pt>
                <c:pt idx="1197">
                  <c:v>81.700004577636719</c:v>
                </c:pt>
                <c:pt idx="1198">
                  <c:v>81.800003051757813</c:v>
                </c:pt>
                <c:pt idx="1199">
                  <c:v>81.900001525878906</c:v>
                </c:pt>
                <c:pt idx="1200">
                  <c:v>82</c:v>
                </c:pt>
                <c:pt idx="1201">
                  <c:v>82.099998474121094</c:v>
                </c:pt>
                <c:pt idx="1202">
                  <c:v>82.200004577636719</c:v>
                </c:pt>
                <c:pt idx="1203">
                  <c:v>82.300003051757813</c:v>
                </c:pt>
                <c:pt idx="1204">
                  <c:v>82.400001525878906</c:v>
                </c:pt>
                <c:pt idx="1205">
                  <c:v>82.5</c:v>
                </c:pt>
                <c:pt idx="1206">
                  <c:v>82.599998474121094</c:v>
                </c:pt>
                <c:pt idx="1207">
                  <c:v>82.700004577636719</c:v>
                </c:pt>
                <c:pt idx="1208">
                  <c:v>82.800003051757813</c:v>
                </c:pt>
                <c:pt idx="1209">
                  <c:v>82.900001525878906</c:v>
                </c:pt>
                <c:pt idx="1210">
                  <c:v>83</c:v>
                </c:pt>
                <c:pt idx="1211">
                  <c:v>83.099998474121094</c:v>
                </c:pt>
                <c:pt idx="1212">
                  <c:v>83.200004577636719</c:v>
                </c:pt>
                <c:pt idx="1213">
                  <c:v>83.300003051757813</c:v>
                </c:pt>
                <c:pt idx="1214">
                  <c:v>83.400001525878906</c:v>
                </c:pt>
                <c:pt idx="1215">
                  <c:v>83.5</c:v>
                </c:pt>
                <c:pt idx="1216">
                  <c:v>83.599998474121094</c:v>
                </c:pt>
                <c:pt idx="1217">
                  <c:v>83.700004577636719</c:v>
                </c:pt>
                <c:pt idx="1218">
                  <c:v>83.800003051757813</c:v>
                </c:pt>
                <c:pt idx="1219">
                  <c:v>83.900001525878906</c:v>
                </c:pt>
                <c:pt idx="1220">
                  <c:v>84</c:v>
                </c:pt>
                <c:pt idx="1221">
                  <c:v>84.099998474121094</c:v>
                </c:pt>
                <c:pt idx="1222">
                  <c:v>84.200004577636719</c:v>
                </c:pt>
                <c:pt idx="1223">
                  <c:v>84.300003051757813</c:v>
                </c:pt>
                <c:pt idx="1224">
                  <c:v>84.400001525878906</c:v>
                </c:pt>
                <c:pt idx="1225">
                  <c:v>84.5</c:v>
                </c:pt>
                <c:pt idx="1226">
                  <c:v>84.599998474121094</c:v>
                </c:pt>
                <c:pt idx="1227">
                  <c:v>84.700004577636719</c:v>
                </c:pt>
                <c:pt idx="1228">
                  <c:v>84.800003051757813</c:v>
                </c:pt>
                <c:pt idx="1229">
                  <c:v>84.900001525878906</c:v>
                </c:pt>
                <c:pt idx="1230">
                  <c:v>85</c:v>
                </c:pt>
                <c:pt idx="1231">
                  <c:v>85.099998474121094</c:v>
                </c:pt>
                <c:pt idx="1232">
                  <c:v>85.200004577636719</c:v>
                </c:pt>
                <c:pt idx="1233">
                  <c:v>85.300003051757813</c:v>
                </c:pt>
                <c:pt idx="1234">
                  <c:v>85.400001525878906</c:v>
                </c:pt>
                <c:pt idx="1235">
                  <c:v>85.5</c:v>
                </c:pt>
                <c:pt idx="1236">
                  <c:v>85.599998474121094</c:v>
                </c:pt>
                <c:pt idx="1237">
                  <c:v>85.700004577636719</c:v>
                </c:pt>
                <c:pt idx="1238">
                  <c:v>85.800003051757813</c:v>
                </c:pt>
                <c:pt idx="1239">
                  <c:v>85.900001525878906</c:v>
                </c:pt>
                <c:pt idx="1240">
                  <c:v>86</c:v>
                </c:pt>
                <c:pt idx="1241">
                  <c:v>86.099998474121094</c:v>
                </c:pt>
                <c:pt idx="1242">
                  <c:v>86.200004577636719</c:v>
                </c:pt>
                <c:pt idx="1243">
                  <c:v>86.300003051757813</c:v>
                </c:pt>
                <c:pt idx="1244">
                  <c:v>86.400001525878906</c:v>
                </c:pt>
                <c:pt idx="1245">
                  <c:v>86.5</c:v>
                </c:pt>
                <c:pt idx="1246">
                  <c:v>86.599998474121094</c:v>
                </c:pt>
                <c:pt idx="1247">
                  <c:v>86.700004577636719</c:v>
                </c:pt>
                <c:pt idx="1248">
                  <c:v>86.800003051757813</c:v>
                </c:pt>
                <c:pt idx="1249">
                  <c:v>86.900001525878906</c:v>
                </c:pt>
                <c:pt idx="1250">
                  <c:v>87</c:v>
                </c:pt>
                <c:pt idx="1251">
                  <c:v>87.099998474121094</c:v>
                </c:pt>
                <c:pt idx="1252">
                  <c:v>87.200004577636719</c:v>
                </c:pt>
                <c:pt idx="1253">
                  <c:v>87.300003051757813</c:v>
                </c:pt>
                <c:pt idx="1254">
                  <c:v>87.400001525878906</c:v>
                </c:pt>
                <c:pt idx="1255">
                  <c:v>87.5</c:v>
                </c:pt>
                <c:pt idx="1256">
                  <c:v>87.599998474121094</c:v>
                </c:pt>
                <c:pt idx="1257">
                  <c:v>87.700004577636719</c:v>
                </c:pt>
                <c:pt idx="1258">
                  <c:v>87.800003051757813</c:v>
                </c:pt>
                <c:pt idx="1259">
                  <c:v>87.900001525878906</c:v>
                </c:pt>
                <c:pt idx="1260">
                  <c:v>88</c:v>
                </c:pt>
                <c:pt idx="1261">
                  <c:v>88.099998474121094</c:v>
                </c:pt>
                <c:pt idx="1262">
                  <c:v>88.200004577636719</c:v>
                </c:pt>
                <c:pt idx="1263">
                  <c:v>88.300003051757813</c:v>
                </c:pt>
                <c:pt idx="1264">
                  <c:v>88.400001525878906</c:v>
                </c:pt>
                <c:pt idx="1265">
                  <c:v>88.5</c:v>
                </c:pt>
                <c:pt idx="1266">
                  <c:v>88.599998474121094</c:v>
                </c:pt>
                <c:pt idx="1267">
                  <c:v>88.700004577636719</c:v>
                </c:pt>
                <c:pt idx="1268">
                  <c:v>88.800003051757813</c:v>
                </c:pt>
                <c:pt idx="1269">
                  <c:v>88.900001525878906</c:v>
                </c:pt>
                <c:pt idx="1270">
                  <c:v>89</c:v>
                </c:pt>
                <c:pt idx="1271">
                  <c:v>89.099998474121094</c:v>
                </c:pt>
                <c:pt idx="1272">
                  <c:v>89.200004577636719</c:v>
                </c:pt>
                <c:pt idx="1273">
                  <c:v>89.300003051757813</c:v>
                </c:pt>
                <c:pt idx="1274">
                  <c:v>89.400001525878906</c:v>
                </c:pt>
                <c:pt idx="1275">
                  <c:v>89.5</c:v>
                </c:pt>
                <c:pt idx="1276">
                  <c:v>89.599998474121094</c:v>
                </c:pt>
                <c:pt idx="1277">
                  <c:v>89.700004577636719</c:v>
                </c:pt>
                <c:pt idx="1278">
                  <c:v>89.800003051757813</c:v>
                </c:pt>
                <c:pt idx="1279">
                  <c:v>89.900001525878906</c:v>
                </c:pt>
                <c:pt idx="1280">
                  <c:v>90.000007629394531</c:v>
                </c:pt>
                <c:pt idx="1281">
                  <c:v>90.099998474121094</c:v>
                </c:pt>
                <c:pt idx="1282">
                  <c:v>90.200004577636719</c:v>
                </c:pt>
                <c:pt idx="1283">
                  <c:v>90.299995422363281</c:v>
                </c:pt>
                <c:pt idx="1284">
                  <c:v>90.400001525878906</c:v>
                </c:pt>
                <c:pt idx="1285">
                  <c:v>90.500007629394531</c:v>
                </c:pt>
                <c:pt idx="1286">
                  <c:v>90.599998474121094</c:v>
                </c:pt>
                <c:pt idx="1287">
                  <c:v>90.700004577636719</c:v>
                </c:pt>
                <c:pt idx="1288">
                  <c:v>90.799995422363281</c:v>
                </c:pt>
                <c:pt idx="1289">
                  <c:v>90.900001525878906</c:v>
                </c:pt>
                <c:pt idx="1290">
                  <c:v>91.000007629394531</c:v>
                </c:pt>
                <c:pt idx="1291">
                  <c:v>91.099998474121094</c:v>
                </c:pt>
                <c:pt idx="1292">
                  <c:v>91.200004577636719</c:v>
                </c:pt>
                <c:pt idx="1293">
                  <c:v>91.299995422363281</c:v>
                </c:pt>
                <c:pt idx="1294">
                  <c:v>91.400001525878906</c:v>
                </c:pt>
                <c:pt idx="1295">
                  <c:v>91.500007629394531</c:v>
                </c:pt>
                <c:pt idx="1296">
                  <c:v>91.599998474121094</c:v>
                </c:pt>
                <c:pt idx="1297">
                  <c:v>91.700004577636719</c:v>
                </c:pt>
                <c:pt idx="1298">
                  <c:v>91.799995422363281</c:v>
                </c:pt>
                <c:pt idx="1299">
                  <c:v>91.900001525878906</c:v>
                </c:pt>
                <c:pt idx="1300">
                  <c:v>92.000007629394531</c:v>
                </c:pt>
                <c:pt idx="1301">
                  <c:v>92.099998474121094</c:v>
                </c:pt>
                <c:pt idx="1302">
                  <c:v>92.200004577636719</c:v>
                </c:pt>
                <c:pt idx="1303">
                  <c:v>92.299995422363281</c:v>
                </c:pt>
                <c:pt idx="1304">
                  <c:v>92.400001525878906</c:v>
                </c:pt>
                <c:pt idx="1305">
                  <c:v>92.500007629394531</c:v>
                </c:pt>
                <c:pt idx="1306">
                  <c:v>92.599998474121094</c:v>
                </c:pt>
                <c:pt idx="1307">
                  <c:v>92.700004577636719</c:v>
                </c:pt>
                <c:pt idx="1308">
                  <c:v>92.799995422363281</c:v>
                </c:pt>
                <c:pt idx="1309">
                  <c:v>92.900001525878906</c:v>
                </c:pt>
                <c:pt idx="1310">
                  <c:v>93.000007629394531</c:v>
                </c:pt>
                <c:pt idx="1311">
                  <c:v>93.099998474121094</c:v>
                </c:pt>
                <c:pt idx="1312">
                  <c:v>93.200004577636719</c:v>
                </c:pt>
                <c:pt idx="1313">
                  <c:v>93.299995422363281</c:v>
                </c:pt>
                <c:pt idx="1314">
                  <c:v>93.400001525878906</c:v>
                </c:pt>
                <c:pt idx="1315">
                  <c:v>93.500007629394531</c:v>
                </c:pt>
                <c:pt idx="1316">
                  <c:v>93.599998474121094</c:v>
                </c:pt>
                <c:pt idx="1317">
                  <c:v>93.700004577636719</c:v>
                </c:pt>
                <c:pt idx="1318">
                  <c:v>93.799995422363281</c:v>
                </c:pt>
                <c:pt idx="1319">
                  <c:v>93.900001525878906</c:v>
                </c:pt>
                <c:pt idx="1320">
                  <c:v>94.000007629394531</c:v>
                </c:pt>
                <c:pt idx="1321">
                  <c:v>94.099998474121094</c:v>
                </c:pt>
                <c:pt idx="1322">
                  <c:v>94.200004577636719</c:v>
                </c:pt>
                <c:pt idx="1323">
                  <c:v>94.299995422363281</c:v>
                </c:pt>
                <c:pt idx="1324">
                  <c:v>94.400001525878906</c:v>
                </c:pt>
                <c:pt idx="1325">
                  <c:v>94.500007629394531</c:v>
                </c:pt>
                <c:pt idx="1326">
                  <c:v>94.599998474121094</c:v>
                </c:pt>
                <c:pt idx="1327">
                  <c:v>94.700004577636719</c:v>
                </c:pt>
                <c:pt idx="1328">
                  <c:v>94.799995422363281</c:v>
                </c:pt>
                <c:pt idx="1329">
                  <c:v>94.900001525878906</c:v>
                </c:pt>
                <c:pt idx="1330">
                  <c:v>95.000007629394531</c:v>
                </c:pt>
                <c:pt idx="1331">
                  <c:v>95.099998474121094</c:v>
                </c:pt>
                <c:pt idx="1332">
                  <c:v>95.200004577636719</c:v>
                </c:pt>
                <c:pt idx="1333">
                  <c:v>95.299995422363281</c:v>
                </c:pt>
                <c:pt idx="1334">
                  <c:v>95.400001525878906</c:v>
                </c:pt>
                <c:pt idx="1335">
                  <c:v>95.500007629394531</c:v>
                </c:pt>
                <c:pt idx="1336">
                  <c:v>95.599998474121094</c:v>
                </c:pt>
                <c:pt idx="1337">
                  <c:v>95.700004577636719</c:v>
                </c:pt>
                <c:pt idx="1338">
                  <c:v>95.799995422363281</c:v>
                </c:pt>
                <c:pt idx="1339">
                  <c:v>95.900001525878906</c:v>
                </c:pt>
                <c:pt idx="1340">
                  <c:v>96.000007629394531</c:v>
                </c:pt>
                <c:pt idx="1341">
                  <c:v>96.099998474121094</c:v>
                </c:pt>
                <c:pt idx="1342">
                  <c:v>96.200004577636719</c:v>
                </c:pt>
                <c:pt idx="1343">
                  <c:v>96.299995422363281</c:v>
                </c:pt>
                <c:pt idx="1344">
                  <c:v>96.400001525878906</c:v>
                </c:pt>
                <c:pt idx="1345">
                  <c:v>96.500007629394531</c:v>
                </c:pt>
                <c:pt idx="1346">
                  <c:v>96.599998474121094</c:v>
                </c:pt>
                <c:pt idx="1347">
                  <c:v>96.700004577636719</c:v>
                </c:pt>
                <c:pt idx="1348">
                  <c:v>96.799995422363281</c:v>
                </c:pt>
                <c:pt idx="1349">
                  <c:v>96.900001525878906</c:v>
                </c:pt>
                <c:pt idx="1350">
                  <c:v>97.000007629394531</c:v>
                </c:pt>
                <c:pt idx="1351">
                  <c:v>97.099998474121094</c:v>
                </c:pt>
                <c:pt idx="1352">
                  <c:v>97.200004577636719</c:v>
                </c:pt>
                <c:pt idx="1353">
                  <c:v>97.299995422363281</c:v>
                </c:pt>
                <c:pt idx="1354">
                  <c:v>97.400001525878906</c:v>
                </c:pt>
                <c:pt idx="1355">
                  <c:v>97.500007629394531</c:v>
                </c:pt>
                <c:pt idx="1356">
                  <c:v>97.599998474121094</c:v>
                </c:pt>
                <c:pt idx="1357">
                  <c:v>97.700004577636719</c:v>
                </c:pt>
                <c:pt idx="1358">
                  <c:v>97.799995422363281</c:v>
                </c:pt>
                <c:pt idx="1359">
                  <c:v>97.900001525878906</c:v>
                </c:pt>
                <c:pt idx="1360">
                  <c:v>98.000007629394531</c:v>
                </c:pt>
                <c:pt idx="1361">
                  <c:v>98.099998474121094</c:v>
                </c:pt>
                <c:pt idx="1362">
                  <c:v>98.200004577636719</c:v>
                </c:pt>
                <c:pt idx="1363">
                  <c:v>98.299995422363281</c:v>
                </c:pt>
                <c:pt idx="1364">
                  <c:v>98.400001525878906</c:v>
                </c:pt>
                <c:pt idx="1365">
                  <c:v>98.500007629394531</c:v>
                </c:pt>
                <c:pt idx="1366">
                  <c:v>98.599998474121094</c:v>
                </c:pt>
                <c:pt idx="1367">
                  <c:v>98.700004577636719</c:v>
                </c:pt>
                <c:pt idx="1368">
                  <c:v>98.799995422363281</c:v>
                </c:pt>
                <c:pt idx="1369">
                  <c:v>98.900001525878906</c:v>
                </c:pt>
                <c:pt idx="1370">
                  <c:v>99.000007629394531</c:v>
                </c:pt>
                <c:pt idx="1371">
                  <c:v>99.099998474121094</c:v>
                </c:pt>
                <c:pt idx="1372">
                  <c:v>99.200004577636719</c:v>
                </c:pt>
                <c:pt idx="1373">
                  <c:v>99.299995422363281</c:v>
                </c:pt>
                <c:pt idx="1374">
                  <c:v>99.400001525878906</c:v>
                </c:pt>
                <c:pt idx="1375">
                  <c:v>99.500007629394531</c:v>
                </c:pt>
                <c:pt idx="1376">
                  <c:v>99.599998474121094</c:v>
                </c:pt>
                <c:pt idx="1377">
                  <c:v>99.700004577636719</c:v>
                </c:pt>
                <c:pt idx="1378">
                  <c:v>99.799995422363281</c:v>
                </c:pt>
                <c:pt idx="1379">
                  <c:v>99.900001525878906</c:v>
                </c:pt>
                <c:pt idx="1380">
                  <c:v>100.00000762939453</c:v>
                </c:pt>
                <c:pt idx="1381">
                  <c:v>100.09999847412109</c:v>
                </c:pt>
                <c:pt idx="1382">
                  <c:v>100.20000457763672</c:v>
                </c:pt>
                <c:pt idx="1383">
                  <c:v>100.29999542236328</c:v>
                </c:pt>
                <c:pt idx="1384">
                  <c:v>100.40000152587891</c:v>
                </c:pt>
                <c:pt idx="1385">
                  <c:v>100.50000762939453</c:v>
                </c:pt>
                <c:pt idx="1386">
                  <c:v>100.59999847412109</c:v>
                </c:pt>
                <c:pt idx="1387">
                  <c:v>100.70000457763672</c:v>
                </c:pt>
                <c:pt idx="1388">
                  <c:v>100.79999542236328</c:v>
                </c:pt>
                <c:pt idx="1389">
                  <c:v>100.90000152587891</c:v>
                </c:pt>
                <c:pt idx="1390">
                  <c:v>101.00000762939453</c:v>
                </c:pt>
                <c:pt idx="1391">
                  <c:v>101.09999847412109</c:v>
                </c:pt>
                <c:pt idx="1392">
                  <c:v>101.20000457763672</c:v>
                </c:pt>
                <c:pt idx="1393">
                  <c:v>101.29999542236328</c:v>
                </c:pt>
                <c:pt idx="1394">
                  <c:v>101.40000152587891</c:v>
                </c:pt>
                <c:pt idx="1395">
                  <c:v>101.50000762939453</c:v>
                </c:pt>
                <c:pt idx="1396">
                  <c:v>101.59999847412109</c:v>
                </c:pt>
                <c:pt idx="1397">
                  <c:v>101.70000457763672</c:v>
                </c:pt>
                <c:pt idx="1398">
                  <c:v>101.79999542236328</c:v>
                </c:pt>
                <c:pt idx="1399">
                  <c:v>101.90000152587891</c:v>
                </c:pt>
                <c:pt idx="1400">
                  <c:v>102.00000762939453</c:v>
                </c:pt>
                <c:pt idx="1401">
                  <c:v>102.09999847412109</c:v>
                </c:pt>
                <c:pt idx="1402">
                  <c:v>102.20000457763672</c:v>
                </c:pt>
                <c:pt idx="1403">
                  <c:v>102.29999542236328</c:v>
                </c:pt>
                <c:pt idx="1404">
                  <c:v>102.40000152587891</c:v>
                </c:pt>
                <c:pt idx="1405">
                  <c:v>102.50000762939453</c:v>
                </c:pt>
                <c:pt idx="1406">
                  <c:v>102.59999847412109</c:v>
                </c:pt>
                <c:pt idx="1407">
                  <c:v>102.70000457763672</c:v>
                </c:pt>
                <c:pt idx="1408">
                  <c:v>102.79999542236328</c:v>
                </c:pt>
                <c:pt idx="1409">
                  <c:v>102.90000152587891</c:v>
                </c:pt>
                <c:pt idx="1410">
                  <c:v>103.00000762939453</c:v>
                </c:pt>
                <c:pt idx="1411">
                  <c:v>103.09999847412109</c:v>
                </c:pt>
                <c:pt idx="1412">
                  <c:v>103.20000457763672</c:v>
                </c:pt>
                <c:pt idx="1413">
                  <c:v>103.29999542236328</c:v>
                </c:pt>
                <c:pt idx="1414">
                  <c:v>103.40000152587891</c:v>
                </c:pt>
                <c:pt idx="1415">
                  <c:v>103.50000762939453</c:v>
                </c:pt>
                <c:pt idx="1416">
                  <c:v>103.59999847412109</c:v>
                </c:pt>
                <c:pt idx="1417">
                  <c:v>103.70000457763672</c:v>
                </c:pt>
                <c:pt idx="1418">
                  <c:v>103.79999542236328</c:v>
                </c:pt>
                <c:pt idx="1419">
                  <c:v>103.90000152587891</c:v>
                </c:pt>
                <c:pt idx="1420">
                  <c:v>104.00000762939453</c:v>
                </c:pt>
                <c:pt idx="1421">
                  <c:v>104.09999847412109</c:v>
                </c:pt>
                <c:pt idx="1422">
                  <c:v>104.20000457763672</c:v>
                </c:pt>
                <c:pt idx="1423">
                  <c:v>104.29999542236328</c:v>
                </c:pt>
                <c:pt idx="1424">
                  <c:v>104.40000152587891</c:v>
                </c:pt>
                <c:pt idx="1425">
                  <c:v>104.50000762939453</c:v>
                </c:pt>
                <c:pt idx="1426">
                  <c:v>104.59999847412109</c:v>
                </c:pt>
                <c:pt idx="1427">
                  <c:v>104.70000457763672</c:v>
                </c:pt>
                <c:pt idx="1428">
                  <c:v>104.79999542236328</c:v>
                </c:pt>
                <c:pt idx="1429">
                  <c:v>104.90000152587891</c:v>
                </c:pt>
                <c:pt idx="1430">
                  <c:v>105.00000762939453</c:v>
                </c:pt>
                <c:pt idx="1431">
                  <c:v>105.09999847412109</c:v>
                </c:pt>
                <c:pt idx="1432">
                  <c:v>105.20000457763672</c:v>
                </c:pt>
                <c:pt idx="1433">
                  <c:v>105.29999542236328</c:v>
                </c:pt>
                <c:pt idx="1434">
                  <c:v>105.40000152587891</c:v>
                </c:pt>
                <c:pt idx="1435">
                  <c:v>105.50000762939453</c:v>
                </c:pt>
                <c:pt idx="1436">
                  <c:v>105.59999847412109</c:v>
                </c:pt>
                <c:pt idx="1437">
                  <c:v>105.70000457763672</c:v>
                </c:pt>
                <c:pt idx="1438">
                  <c:v>105.79999542236328</c:v>
                </c:pt>
                <c:pt idx="1439">
                  <c:v>105.90000152587891</c:v>
                </c:pt>
                <c:pt idx="1440">
                  <c:v>106.00000762939453</c:v>
                </c:pt>
                <c:pt idx="1441">
                  <c:v>106.09999847412109</c:v>
                </c:pt>
                <c:pt idx="1442">
                  <c:v>106.20000457763672</c:v>
                </c:pt>
                <c:pt idx="1443">
                  <c:v>106.29999542236328</c:v>
                </c:pt>
                <c:pt idx="1444">
                  <c:v>106.40000152587891</c:v>
                </c:pt>
                <c:pt idx="1445">
                  <c:v>106.50000762939453</c:v>
                </c:pt>
                <c:pt idx="1446">
                  <c:v>106.59999847412109</c:v>
                </c:pt>
                <c:pt idx="1447">
                  <c:v>106.70000457763672</c:v>
                </c:pt>
                <c:pt idx="1448">
                  <c:v>106.79999542236328</c:v>
                </c:pt>
                <c:pt idx="1449">
                  <c:v>106.90000152587891</c:v>
                </c:pt>
                <c:pt idx="1450">
                  <c:v>107.00000762939453</c:v>
                </c:pt>
                <c:pt idx="1451">
                  <c:v>107.09999847412109</c:v>
                </c:pt>
                <c:pt idx="1452">
                  <c:v>107.20000457763672</c:v>
                </c:pt>
                <c:pt idx="1453">
                  <c:v>107.29999542236328</c:v>
                </c:pt>
                <c:pt idx="1454">
                  <c:v>107.40000152587891</c:v>
                </c:pt>
                <c:pt idx="1455">
                  <c:v>107.50000762939453</c:v>
                </c:pt>
                <c:pt idx="1456">
                  <c:v>107.59999847412109</c:v>
                </c:pt>
                <c:pt idx="1457">
                  <c:v>107.70000457763672</c:v>
                </c:pt>
                <c:pt idx="1458">
                  <c:v>107.79999542236328</c:v>
                </c:pt>
                <c:pt idx="1459">
                  <c:v>107.90000152587891</c:v>
                </c:pt>
                <c:pt idx="1460">
                  <c:v>108.00000762939453</c:v>
                </c:pt>
                <c:pt idx="1461">
                  <c:v>108.09999847412109</c:v>
                </c:pt>
                <c:pt idx="1462">
                  <c:v>108.20000457763672</c:v>
                </c:pt>
                <c:pt idx="1463">
                  <c:v>108.29999542236328</c:v>
                </c:pt>
                <c:pt idx="1464">
                  <c:v>108.40000152587891</c:v>
                </c:pt>
                <c:pt idx="1465">
                  <c:v>108.50000762939453</c:v>
                </c:pt>
                <c:pt idx="1466">
                  <c:v>108.59999847412109</c:v>
                </c:pt>
                <c:pt idx="1467">
                  <c:v>108.70000457763672</c:v>
                </c:pt>
                <c:pt idx="1468">
                  <c:v>108.79999542236328</c:v>
                </c:pt>
                <c:pt idx="1469">
                  <c:v>108.90000152587891</c:v>
                </c:pt>
                <c:pt idx="1470">
                  <c:v>109.00000762939453</c:v>
                </c:pt>
                <c:pt idx="1471">
                  <c:v>109.09999847412109</c:v>
                </c:pt>
                <c:pt idx="1472">
                  <c:v>109.20000457763672</c:v>
                </c:pt>
                <c:pt idx="1473">
                  <c:v>109.29999542236328</c:v>
                </c:pt>
                <c:pt idx="1474">
                  <c:v>109.40000152587891</c:v>
                </c:pt>
                <c:pt idx="1475">
                  <c:v>109.50000762939453</c:v>
                </c:pt>
                <c:pt idx="1476">
                  <c:v>109.59999847412109</c:v>
                </c:pt>
                <c:pt idx="1477">
                  <c:v>109.70000457763672</c:v>
                </c:pt>
                <c:pt idx="1478">
                  <c:v>109.79999542236328</c:v>
                </c:pt>
                <c:pt idx="1479">
                  <c:v>109.90000152587891</c:v>
                </c:pt>
                <c:pt idx="1480">
                  <c:v>110.00000762939453</c:v>
                </c:pt>
                <c:pt idx="1481">
                  <c:v>110.09999847412109</c:v>
                </c:pt>
                <c:pt idx="1482">
                  <c:v>110.20000457763672</c:v>
                </c:pt>
                <c:pt idx="1483">
                  <c:v>110.29999542236328</c:v>
                </c:pt>
                <c:pt idx="1484">
                  <c:v>110.40000152587891</c:v>
                </c:pt>
                <c:pt idx="1485">
                  <c:v>110.50000762939453</c:v>
                </c:pt>
                <c:pt idx="1486">
                  <c:v>110.59999847412109</c:v>
                </c:pt>
                <c:pt idx="1487">
                  <c:v>110.70000457763672</c:v>
                </c:pt>
                <c:pt idx="1488">
                  <c:v>110.79999542236328</c:v>
                </c:pt>
                <c:pt idx="1489">
                  <c:v>110.90000152587891</c:v>
                </c:pt>
                <c:pt idx="1490">
                  <c:v>111.00000762939453</c:v>
                </c:pt>
                <c:pt idx="1491">
                  <c:v>111.09999847412109</c:v>
                </c:pt>
                <c:pt idx="1492">
                  <c:v>111.20000457763672</c:v>
                </c:pt>
                <c:pt idx="1493">
                  <c:v>111.29999542236328</c:v>
                </c:pt>
                <c:pt idx="1494">
                  <c:v>111.40000152587891</c:v>
                </c:pt>
                <c:pt idx="1495">
                  <c:v>111.50000762939453</c:v>
                </c:pt>
                <c:pt idx="1496">
                  <c:v>111.59999847412109</c:v>
                </c:pt>
                <c:pt idx="1497">
                  <c:v>111.70000457763672</c:v>
                </c:pt>
                <c:pt idx="1498">
                  <c:v>111.79999542236328</c:v>
                </c:pt>
                <c:pt idx="1499">
                  <c:v>111.90000152587891</c:v>
                </c:pt>
                <c:pt idx="1500">
                  <c:v>112.00000762939453</c:v>
                </c:pt>
                <c:pt idx="1501">
                  <c:v>112.09999847412109</c:v>
                </c:pt>
                <c:pt idx="1502">
                  <c:v>112.20000457763672</c:v>
                </c:pt>
                <c:pt idx="1503">
                  <c:v>112.29999542236328</c:v>
                </c:pt>
                <c:pt idx="1504">
                  <c:v>112.40000152587891</c:v>
                </c:pt>
                <c:pt idx="1505">
                  <c:v>112.50000762939453</c:v>
                </c:pt>
                <c:pt idx="1506">
                  <c:v>112.59999847412109</c:v>
                </c:pt>
                <c:pt idx="1507">
                  <c:v>112.70000457763672</c:v>
                </c:pt>
                <c:pt idx="1508">
                  <c:v>112.79999542236328</c:v>
                </c:pt>
                <c:pt idx="1509">
                  <c:v>112.90000152587891</c:v>
                </c:pt>
                <c:pt idx="1510">
                  <c:v>113.00000762939453</c:v>
                </c:pt>
                <c:pt idx="1511">
                  <c:v>113.09999847412109</c:v>
                </c:pt>
                <c:pt idx="1512">
                  <c:v>113.20000457763672</c:v>
                </c:pt>
                <c:pt idx="1513">
                  <c:v>113.29999542236328</c:v>
                </c:pt>
                <c:pt idx="1514">
                  <c:v>113.40000152587891</c:v>
                </c:pt>
                <c:pt idx="1515">
                  <c:v>113.50000762939453</c:v>
                </c:pt>
                <c:pt idx="1516">
                  <c:v>113.59999847412109</c:v>
                </c:pt>
                <c:pt idx="1517">
                  <c:v>113.70000457763672</c:v>
                </c:pt>
                <c:pt idx="1518">
                  <c:v>113.79999542236328</c:v>
                </c:pt>
                <c:pt idx="1519">
                  <c:v>113.90000152587891</c:v>
                </c:pt>
                <c:pt idx="1520">
                  <c:v>114.00000762939453</c:v>
                </c:pt>
                <c:pt idx="1521">
                  <c:v>114.09999847412109</c:v>
                </c:pt>
                <c:pt idx="1522">
                  <c:v>114.20000457763672</c:v>
                </c:pt>
                <c:pt idx="1523">
                  <c:v>114.29999542236328</c:v>
                </c:pt>
                <c:pt idx="1524">
                  <c:v>114.40000152587891</c:v>
                </c:pt>
                <c:pt idx="1525">
                  <c:v>114.50000762939453</c:v>
                </c:pt>
                <c:pt idx="1526">
                  <c:v>114.59999847412109</c:v>
                </c:pt>
                <c:pt idx="1527">
                  <c:v>114.70000457763672</c:v>
                </c:pt>
                <c:pt idx="1528">
                  <c:v>114.79999542236328</c:v>
                </c:pt>
                <c:pt idx="1529">
                  <c:v>114.90000152587891</c:v>
                </c:pt>
                <c:pt idx="1530">
                  <c:v>115.00000762939453</c:v>
                </c:pt>
                <c:pt idx="1531">
                  <c:v>115.09999847412109</c:v>
                </c:pt>
                <c:pt idx="1532">
                  <c:v>115.20000457763672</c:v>
                </c:pt>
                <c:pt idx="1533">
                  <c:v>115.29999542236328</c:v>
                </c:pt>
                <c:pt idx="1534">
                  <c:v>115.40000152587891</c:v>
                </c:pt>
                <c:pt idx="1535">
                  <c:v>115.50000762939453</c:v>
                </c:pt>
                <c:pt idx="1536">
                  <c:v>115.59999847412109</c:v>
                </c:pt>
                <c:pt idx="1537">
                  <c:v>115.70000457763672</c:v>
                </c:pt>
                <c:pt idx="1538">
                  <c:v>115.79999542236328</c:v>
                </c:pt>
                <c:pt idx="1539">
                  <c:v>115.90000152587891</c:v>
                </c:pt>
                <c:pt idx="1540">
                  <c:v>116.00000762939453</c:v>
                </c:pt>
                <c:pt idx="1541">
                  <c:v>116.09999847412109</c:v>
                </c:pt>
                <c:pt idx="1542">
                  <c:v>116.20000457763672</c:v>
                </c:pt>
                <c:pt idx="1543">
                  <c:v>116.29999542236328</c:v>
                </c:pt>
                <c:pt idx="1544">
                  <c:v>116.40000152587891</c:v>
                </c:pt>
                <c:pt idx="1545">
                  <c:v>116.50000762939453</c:v>
                </c:pt>
                <c:pt idx="1546">
                  <c:v>116.59999847412109</c:v>
                </c:pt>
                <c:pt idx="1547">
                  <c:v>116.70000457763672</c:v>
                </c:pt>
                <c:pt idx="1548">
                  <c:v>116.79999542236328</c:v>
                </c:pt>
                <c:pt idx="1549">
                  <c:v>116.90000152587891</c:v>
                </c:pt>
                <c:pt idx="1550">
                  <c:v>117.00000762939453</c:v>
                </c:pt>
                <c:pt idx="1551">
                  <c:v>117.09999847412109</c:v>
                </c:pt>
                <c:pt idx="1552">
                  <c:v>117.20000457763672</c:v>
                </c:pt>
                <c:pt idx="1553">
                  <c:v>117.29999542236328</c:v>
                </c:pt>
                <c:pt idx="1554">
                  <c:v>117.40000152587891</c:v>
                </c:pt>
                <c:pt idx="1555">
                  <c:v>117.50000762939453</c:v>
                </c:pt>
                <c:pt idx="1556">
                  <c:v>117.59999847412109</c:v>
                </c:pt>
                <c:pt idx="1557">
                  <c:v>117.70000457763672</c:v>
                </c:pt>
                <c:pt idx="1558">
                  <c:v>117.79999542236328</c:v>
                </c:pt>
                <c:pt idx="1559">
                  <c:v>117.90000152587891</c:v>
                </c:pt>
                <c:pt idx="1560">
                  <c:v>118.00000762939453</c:v>
                </c:pt>
                <c:pt idx="1561">
                  <c:v>118.09999847412109</c:v>
                </c:pt>
                <c:pt idx="1562">
                  <c:v>118.20000457763672</c:v>
                </c:pt>
                <c:pt idx="1563">
                  <c:v>118.29999542236328</c:v>
                </c:pt>
                <c:pt idx="1564">
                  <c:v>118.40000152587891</c:v>
                </c:pt>
                <c:pt idx="1565">
                  <c:v>118.50000762939453</c:v>
                </c:pt>
                <c:pt idx="1566">
                  <c:v>118.59999847412109</c:v>
                </c:pt>
                <c:pt idx="1567">
                  <c:v>118.70000457763672</c:v>
                </c:pt>
                <c:pt idx="1568">
                  <c:v>118.79999542236328</c:v>
                </c:pt>
                <c:pt idx="1569">
                  <c:v>118.90000152587891</c:v>
                </c:pt>
                <c:pt idx="1570">
                  <c:v>119.00000762939453</c:v>
                </c:pt>
                <c:pt idx="1571">
                  <c:v>119.09999847412109</c:v>
                </c:pt>
                <c:pt idx="1572">
                  <c:v>119.20000457763672</c:v>
                </c:pt>
                <c:pt idx="1573">
                  <c:v>119.29999542236328</c:v>
                </c:pt>
                <c:pt idx="1574">
                  <c:v>119.40000152587891</c:v>
                </c:pt>
                <c:pt idx="1575">
                  <c:v>119.50000762939453</c:v>
                </c:pt>
                <c:pt idx="1576">
                  <c:v>119.59999847412109</c:v>
                </c:pt>
                <c:pt idx="1577">
                  <c:v>119.70000457763672</c:v>
                </c:pt>
                <c:pt idx="1578">
                  <c:v>119.79999542236328</c:v>
                </c:pt>
                <c:pt idx="1579">
                  <c:v>119.90000152587891</c:v>
                </c:pt>
                <c:pt idx="1580">
                  <c:v>120.00000762939453</c:v>
                </c:pt>
                <c:pt idx="1581">
                  <c:v>120.09999847412109</c:v>
                </c:pt>
                <c:pt idx="1582">
                  <c:v>120.20000457763672</c:v>
                </c:pt>
                <c:pt idx="1583">
                  <c:v>120.29999542236328</c:v>
                </c:pt>
                <c:pt idx="1584">
                  <c:v>120.40000152587891</c:v>
                </c:pt>
                <c:pt idx="1585">
                  <c:v>120.50000762939453</c:v>
                </c:pt>
                <c:pt idx="1586">
                  <c:v>120.59999847412109</c:v>
                </c:pt>
                <c:pt idx="1587">
                  <c:v>120.70000457763672</c:v>
                </c:pt>
                <c:pt idx="1588">
                  <c:v>120.79999542236328</c:v>
                </c:pt>
                <c:pt idx="1589">
                  <c:v>120.90000152587891</c:v>
                </c:pt>
                <c:pt idx="1590">
                  <c:v>121.00000762939453</c:v>
                </c:pt>
                <c:pt idx="1591">
                  <c:v>121.09999847412109</c:v>
                </c:pt>
                <c:pt idx="1592">
                  <c:v>121.20000457763672</c:v>
                </c:pt>
                <c:pt idx="1593">
                  <c:v>121.29999542236328</c:v>
                </c:pt>
                <c:pt idx="1594">
                  <c:v>121.40000152587891</c:v>
                </c:pt>
                <c:pt idx="1595">
                  <c:v>121.50000762939453</c:v>
                </c:pt>
                <c:pt idx="1596">
                  <c:v>121.59999847412109</c:v>
                </c:pt>
                <c:pt idx="1597">
                  <c:v>121.70000457763672</c:v>
                </c:pt>
                <c:pt idx="1598">
                  <c:v>121.79999542236328</c:v>
                </c:pt>
                <c:pt idx="1599">
                  <c:v>121.90000152587891</c:v>
                </c:pt>
                <c:pt idx="1600">
                  <c:v>122.00000762939453</c:v>
                </c:pt>
                <c:pt idx="1601">
                  <c:v>122.09999847412109</c:v>
                </c:pt>
                <c:pt idx="1602">
                  <c:v>122.20000457763672</c:v>
                </c:pt>
                <c:pt idx="1603">
                  <c:v>122.29999542236328</c:v>
                </c:pt>
                <c:pt idx="1604">
                  <c:v>122.40000152587891</c:v>
                </c:pt>
                <c:pt idx="1605">
                  <c:v>122.50000762939453</c:v>
                </c:pt>
                <c:pt idx="1606">
                  <c:v>122.59999847412109</c:v>
                </c:pt>
                <c:pt idx="1607">
                  <c:v>122.70000457763672</c:v>
                </c:pt>
                <c:pt idx="1608">
                  <c:v>122.79999542236328</c:v>
                </c:pt>
                <c:pt idx="1609">
                  <c:v>122.90000152587891</c:v>
                </c:pt>
                <c:pt idx="1610">
                  <c:v>123.00000762939453</c:v>
                </c:pt>
                <c:pt idx="1611">
                  <c:v>123.09999847412109</c:v>
                </c:pt>
                <c:pt idx="1612">
                  <c:v>123.20000457763672</c:v>
                </c:pt>
                <c:pt idx="1613">
                  <c:v>123.29999542236328</c:v>
                </c:pt>
                <c:pt idx="1614">
                  <c:v>123.40000152587891</c:v>
                </c:pt>
                <c:pt idx="1615">
                  <c:v>123.50000762939453</c:v>
                </c:pt>
                <c:pt idx="1616">
                  <c:v>123.59999847412109</c:v>
                </c:pt>
                <c:pt idx="1617">
                  <c:v>123.70000457763672</c:v>
                </c:pt>
                <c:pt idx="1618">
                  <c:v>123.79999542236328</c:v>
                </c:pt>
                <c:pt idx="1619">
                  <c:v>123.90000152587891</c:v>
                </c:pt>
                <c:pt idx="1620">
                  <c:v>124.00000762939453</c:v>
                </c:pt>
                <c:pt idx="1621">
                  <c:v>124.09999847412109</c:v>
                </c:pt>
                <c:pt idx="1622">
                  <c:v>124.20000457763672</c:v>
                </c:pt>
                <c:pt idx="1623">
                  <c:v>124.29999542236328</c:v>
                </c:pt>
                <c:pt idx="1624">
                  <c:v>124.40000152587891</c:v>
                </c:pt>
                <c:pt idx="1625">
                  <c:v>124.50000762939453</c:v>
                </c:pt>
                <c:pt idx="1626">
                  <c:v>124.59999847412109</c:v>
                </c:pt>
                <c:pt idx="1627">
                  <c:v>124.70000457763672</c:v>
                </c:pt>
                <c:pt idx="1628">
                  <c:v>124.79999542236328</c:v>
                </c:pt>
                <c:pt idx="1629">
                  <c:v>124.90000152587891</c:v>
                </c:pt>
                <c:pt idx="1630">
                  <c:v>125.00000762939453</c:v>
                </c:pt>
                <c:pt idx="1631">
                  <c:v>125.09999847412109</c:v>
                </c:pt>
                <c:pt idx="1632">
                  <c:v>125.20000457763672</c:v>
                </c:pt>
                <c:pt idx="1633">
                  <c:v>125.29999542236328</c:v>
                </c:pt>
                <c:pt idx="1634">
                  <c:v>125.40000152587891</c:v>
                </c:pt>
                <c:pt idx="1635">
                  <c:v>125.50000762939453</c:v>
                </c:pt>
                <c:pt idx="1636">
                  <c:v>125.59999847412109</c:v>
                </c:pt>
                <c:pt idx="1637">
                  <c:v>125.70000457763672</c:v>
                </c:pt>
                <c:pt idx="1638">
                  <c:v>125.79999542236328</c:v>
                </c:pt>
                <c:pt idx="1639">
                  <c:v>125.90000152587891</c:v>
                </c:pt>
                <c:pt idx="1640">
                  <c:v>126.00000762939453</c:v>
                </c:pt>
                <c:pt idx="1641">
                  <c:v>126.09999847412109</c:v>
                </c:pt>
                <c:pt idx="1642">
                  <c:v>126.20000457763672</c:v>
                </c:pt>
                <c:pt idx="1643">
                  <c:v>126.29999542236328</c:v>
                </c:pt>
                <c:pt idx="1644">
                  <c:v>126.40000152587891</c:v>
                </c:pt>
                <c:pt idx="1645">
                  <c:v>126.50000762939453</c:v>
                </c:pt>
                <c:pt idx="1646">
                  <c:v>126.59999847412109</c:v>
                </c:pt>
                <c:pt idx="1647">
                  <c:v>126.70000457763672</c:v>
                </c:pt>
                <c:pt idx="1648">
                  <c:v>126.79999542236328</c:v>
                </c:pt>
                <c:pt idx="1649">
                  <c:v>126.90000152587891</c:v>
                </c:pt>
                <c:pt idx="1650">
                  <c:v>127.00000762939453</c:v>
                </c:pt>
                <c:pt idx="1651">
                  <c:v>127.09999847412109</c:v>
                </c:pt>
                <c:pt idx="1652">
                  <c:v>127.20000457763672</c:v>
                </c:pt>
                <c:pt idx="1653">
                  <c:v>127.29999542236328</c:v>
                </c:pt>
                <c:pt idx="1654">
                  <c:v>127.40000152587891</c:v>
                </c:pt>
                <c:pt idx="1655">
                  <c:v>127.50000762939453</c:v>
                </c:pt>
                <c:pt idx="1656">
                  <c:v>127.59999847412109</c:v>
                </c:pt>
                <c:pt idx="1657">
                  <c:v>127.70000457763672</c:v>
                </c:pt>
                <c:pt idx="1658">
                  <c:v>127.79999542236328</c:v>
                </c:pt>
                <c:pt idx="1659">
                  <c:v>127.90000152587891</c:v>
                </c:pt>
                <c:pt idx="1660">
                  <c:v>128</c:v>
                </c:pt>
                <c:pt idx="1661">
                  <c:v>128.10000610351563</c:v>
                </c:pt>
                <c:pt idx="1662">
                  <c:v>128.20001220703125</c:v>
                </c:pt>
                <c:pt idx="1663">
                  <c:v>128.29998779296875</c:v>
                </c:pt>
                <c:pt idx="1664">
                  <c:v>128.39999389648438</c:v>
                </c:pt>
                <c:pt idx="1665">
                  <c:v>128.5</c:v>
                </c:pt>
                <c:pt idx="1666">
                  <c:v>128.60000610351563</c:v>
                </c:pt>
                <c:pt idx="1667">
                  <c:v>128.70001220703125</c:v>
                </c:pt>
                <c:pt idx="1668">
                  <c:v>128.79998779296875</c:v>
                </c:pt>
                <c:pt idx="1669">
                  <c:v>128.89999389648438</c:v>
                </c:pt>
                <c:pt idx="1670">
                  <c:v>129</c:v>
                </c:pt>
                <c:pt idx="1671">
                  <c:v>129.10000610351563</c:v>
                </c:pt>
                <c:pt idx="1672">
                  <c:v>129.20001220703125</c:v>
                </c:pt>
                <c:pt idx="1673">
                  <c:v>129.29998779296875</c:v>
                </c:pt>
                <c:pt idx="1674">
                  <c:v>129.39999389648438</c:v>
                </c:pt>
                <c:pt idx="1675">
                  <c:v>129.5</c:v>
                </c:pt>
                <c:pt idx="1676">
                  <c:v>129.60000610351563</c:v>
                </c:pt>
                <c:pt idx="1677">
                  <c:v>129.70001220703125</c:v>
                </c:pt>
                <c:pt idx="1678">
                  <c:v>129.79998779296875</c:v>
                </c:pt>
                <c:pt idx="1679">
                  <c:v>129.89999389648438</c:v>
                </c:pt>
                <c:pt idx="1680">
                  <c:v>130</c:v>
                </c:pt>
                <c:pt idx="1681">
                  <c:v>130.10000610351563</c:v>
                </c:pt>
                <c:pt idx="1682">
                  <c:v>130.20001220703125</c:v>
                </c:pt>
                <c:pt idx="1683">
                  <c:v>130.29998779296875</c:v>
                </c:pt>
                <c:pt idx="1684">
                  <c:v>130.39999389648438</c:v>
                </c:pt>
                <c:pt idx="1685">
                  <c:v>130.5</c:v>
                </c:pt>
                <c:pt idx="1686">
                  <c:v>130.60000610351563</c:v>
                </c:pt>
                <c:pt idx="1687">
                  <c:v>130.70001220703125</c:v>
                </c:pt>
                <c:pt idx="1688">
                  <c:v>130.79998779296875</c:v>
                </c:pt>
                <c:pt idx="1689">
                  <c:v>130.89999389648438</c:v>
                </c:pt>
                <c:pt idx="1690">
                  <c:v>131</c:v>
                </c:pt>
                <c:pt idx="1691">
                  <c:v>131.10000610351563</c:v>
                </c:pt>
                <c:pt idx="1692">
                  <c:v>131.20001220703125</c:v>
                </c:pt>
                <c:pt idx="1693">
                  <c:v>131.29998779296875</c:v>
                </c:pt>
                <c:pt idx="1694">
                  <c:v>131.39999389648438</c:v>
                </c:pt>
                <c:pt idx="1695">
                  <c:v>131.5</c:v>
                </c:pt>
                <c:pt idx="1696">
                  <c:v>131.60000610351563</c:v>
                </c:pt>
                <c:pt idx="1697">
                  <c:v>131.70001220703125</c:v>
                </c:pt>
                <c:pt idx="1698">
                  <c:v>131.79998779296875</c:v>
                </c:pt>
                <c:pt idx="1699">
                  <c:v>131.89999389648438</c:v>
                </c:pt>
                <c:pt idx="1700">
                  <c:v>132</c:v>
                </c:pt>
                <c:pt idx="1701">
                  <c:v>132.10000610351563</c:v>
                </c:pt>
                <c:pt idx="1702">
                  <c:v>132.20001220703125</c:v>
                </c:pt>
                <c:pt idx="1703">
                  <c:v>132.29998779296875</c:v>
                </c:pt>
                <c:pt idx="1704">
                  <c:v>132.39999389648438</c:v>
                </c:pt>
                <c:pt idx="1705">
                  <c:v>132.5</c:v>
                </c:pt>
                <c:pt idx="1706">
                  <c:v>132.60000610351563</c:v>
                </c:pt>
                <c:pt idx="1707">
                  <c:v>132.70001220703125</c:v>
                </c:pt>
                <c:pt idx="1708">
                  <c:v>132.79998779296875</c:v>
                </c:pt>
                <c:pt idx="1709">
                  <c:v>132.89999389648438</c:v>
                </c:pt>
                <c:pt idx="1710">
                  <c:v>133</c:v>
                </c:pt>
                <c:pt idx="1711">
                  <c:v>133.10000610351563</c:v>
                </c:pt>
                <c:pt idx="1712">
                  <c:v>133.20001220703125</c:v>
                </c:pt>
                <c:pt idx="1713">
                  <c:v>133.29998779296875</c:v>
                </c:pt>
                <c:pt idx="1714">
                  <c:v>133.39999389648438</c:v>
                </c:pt>
                <c:pt idx="1715">
                  <c:v>133.5</c:v>
                </c:pt>
                <c:pt idx="1716">
                  <c:v>133.60000610351563</c:v>
                </c:pt>
                <c:pt idx="1717">
                  <c:v>133.70001220703125</c:v>
                </c:pt>
                <c:pt idx="1718">
                  <c:v>133.79998779296875</c:v>
                </c:pt>
                <c:pt idx="1719">
                  <c:v>133.89999389648438</c:v>
                </c:pt>
                <c:pt idx="1720">
                  <c:v>134</c:v>
                </c:pt>
                <c:pt idx="1721">
                  <c:v>134.10000610351563</c:v>
                </c:pt>
                <c:pt idx="1722">
                  <c:v>134.20001220703125</c:v>
                </c:pt>
                <c:pt idx="1723">
                  <c:v>134.29998779296875</c:v>
                </c:pt>
                <c:pt idx="1724">
                  <c:v>134.39999389648438</c:v>
                </c:pt>
                <c:pt idx="1725">
                  <c:v>134.5</c:v>
                </c:pt>
                <c:pt idx="1726">
                  <c:v>134.60000610351563</c:v>
                </c:pt>
                <c:pt idx="1727">
                  <c:v>134.70001220703125</c:v>
                </c:pt>
                <c:pt idx="1728">
                  <c:v>134.79998779296875</c:v>
                </c:pt>
                <c:pt idx="1729">
                  <c:v>134.89999389648438</c:v>
                </c:pt>
                <c:pt idx="1730">
                  <c:v>135</c:v>
                </c:pt>
                <c:pt idx="1731">
                  <c:v>135.10000610351563</c:v>
                </c:pt>
                <c:pt idx="1732">
                  <c:v>135.20001220703125</c:v>
                </c:pt>
                <c:pt idx="1733">
                  <c:v>135.29998779296875</c:v>
                </c:pt>
                <c:pt idx="1734">
                  <c:v>135.39999389648438</c:v>
                </c:pt>
                <c:pt idx="1735">
                  <c:v>135.5</c:v>
                </c:pt>
                <c:pt idx="1736">
                  <c:v>135.60000610351563</c:v>
                </c:pt>
                <c:pt idx="1737">
                  <c:v>135.70001220703125</c:v>
                </c:pt>
                <c:pt idx="1738">
                  <c:v>135.79998779296875</c:v>
                </c:pt>
                <c:pt idx="1739">
                  <c:v>135.89999389648438</c:v>
                </c:pt>
                <c:pt idx="1740">
                  <c:v>136</c:v>
                </c:pt>
                <c:pt idx="1741">
                  <c:v>136.10000610351563</c:v>
                </c:pt>
                <c:pt idx="1742">
                  <c:v>136.20001220703125</c:v>
                </c:pt>
                <c:pt idx="1743">
                  <c:v>136.29998779296875</c:v>
                </c:pt>
                <c:pt idx="1744">
                  <c:v>136.39999389648438</c:v>
                </c:pt>
                <c:pt idx="1745">
                  <c:v>136.5</c:v>
                </c:pt>
                <c:pt idx="1746">
                  <c:v>136.60000610351563</c:v>
                </c:pt>
                <c:pt idx="1747">
                  <c:v>136.70001220703125</c:v>
                </c:pt>
                <c:pt idx="1748">
                  <c:v>136.79998779296875</c:v>
                </c:pt>
                <c:pt idx="1749">
                  <c:v>136.89999389648438</c:v>
                </c:pt>
                <c:pt idx="1750">
                  <c:v>137</c:v>
                </c:pt>
                <c:pt idx="1751">
                  <c:v>137.10000610351563</c:v>
                </c:pt>
                <c:pt idx="1752">
                  <c:v>137.20001220703125</c:v>
                </c:pt>
                <c:pt idx="1753">
                  <c:v>137.29998779296875</c:v>
                </c:pt>
                <c:pt idx="1754">
                  <c:v>137.39999389648438</c:v>
                </c:pt>
                <c:pt idx="1755">
                  <c:v>137.5</c:v>
                </c:pt>
                <c:pt idx="1756">
                  <c:v>137.60000610351563</c:v>
                </c:pt>
                <c:pt idx="1757">
                  <c:v>137.70001220703125</c:v>
                </c:pt>
                <c:pt idx="1758">
                  <c:v>137.79998779296875</c:v>
                </c:pt>
                <c:pt idx="1759">
                  <c:v>137.89999389648438</c:v>
                </c:pt>
                <c:pt idx="1760">
                  <c:v>138</c:v>
                </c:pt>
                <c:pt idx="1761">
                  <c:v>138.10000610351563</c:v>
                </c:pt>
                <c:pt idx="1762">
                  <c:v>138.20001220703125</c:v>
                </c:pt>
                <c:pt idx="1763">
                  <c:v>138.29998779296875</c:v>
                </c:pt>
                <c:pt idx="1764">
                  <c:v>138.39999389648438</c:v>
                </c:pt>
                <c:pt idx="1765">
                  <c:v>138.5</c:v>
                </c:pt>
                <c:pt idx="1766">
                  <c:v>138.60000610351563</c:v>
                </c:pt>
                <c:pt idx="1767">
                  <c:v>138.70001220703125</c:v>
                </c:pt>
                <c:pt idx="1768">
                  <c:v>138.79998779296875</c:v>
                </c:pt>
                <c:pt idx="1769">
                  <c:v>138.89999389648438</c:v>
                </c:pt>
                <c:pt idx="1770">
                  <c:v>139</c:v>
                </c:pt>
                <c:pt idx="1771">
                  <c:v>139.10000610351563</c:v>
                </c:pt>
                <c:pt idx="1772">
                  <c:v>139.20001220703125</c:v>
                </c:pt>
                <c:pt idx="1773">
                  <c:v>139.29998779296875</c:v>
                </c:pt>
                <c:pt idx="1774">
                  <c:v>139.39999389648438</c:v>
                </c:pt>
                <c:pt idx="1775">
                  <c:v>139.5</c:v>
                </c:pt>
                <c:pt idx="1776">
                  <c:v>139.60000610351563</c:v>
                </c:pt>
                <c:pt idx="1777">
                  <c:v>139.70001220703125</c:v>
                </c:pt>
                <c:pt idx="1778">
                  <c:v>139.79998779296875</c:v>
                </c:pt>
                <c:pt idx="1779">
                  <c:v>139.89999389648438</c:v>
                </c:pt>
                <c:pt idx="1780">
                  <c:v>140</c:v>
                </c:pt>
                <c:pt idx="1781">
                  <c:v>140.10000610351563</c:v>
                </c:pt>
                <c:pt idx="1782">
                  <c:v>140.20001220703125</c:v>
                </c:pt>
                <c:pt idx="1783">
                  <c:v>140.29998779296875</c:v>
                </c:pt>
                <c:pt idx="1784">
                  <c:v>140.39999389648438</c:v>
                </c:pt>
                <c:pt idx="1785">
                  <c:v>140.5</c:v>
                </c:pt>
                <c:pt idx="1786">
                  <c:v>140.60000610351563</c:v>
                </c:pt>
                <c:pt idx="1787">
                  <c:v>140.70001220703125</c:v>
                </c:pt>
                <c:pt idx="1788">
                  <c:v>140.79998779296875</c:v>
                </c:pt>
                <c:pt idx="1789">
                  <c:v>140.89999389648438</c:v>
                </c:pt>
                <c:pt idx="1790">
                  <c:v>141</c:v>
                </c:pt>
                <c:pt idx="1791">
                  <c:v>141.10000610351563</c:v>
                </c:pt>
                <c:pt idx="1792">
                  <c:v>141.20001220703125</c:v>
                </c:pt>
                <c:pt idx="1793">
                  <c:v>141.29998779296875</c:v>
                </c:pt>
                <c:pt idx="1794">
                  <c:v>141.39999389648438</c:v>
                </c:pt>
                <c:pt idx="1795">
                  <c:v>141.5</c:v>
                </c:pt>
                <c:pt idx="1796">
                  <c:v>141.60000610351563</c:v>
                </c:pt>
                <c:pt idx="1797">
                  <c:v>141.70001220703125</c:v>
                </c:pt>
                <c:pt idx="1798">
                  <c:v>141.79998779296875</c:v>
                </c:pt>
                <c:pt idx="1799">
                  <c:v>141.89999389648438</c:v>
                </c:pt>
                <c:pt idx="1800">
                  <c:v>142</c:v>
                </c:pt>
                <c:pt idx="1801">
                  <c:v>142.10000610351563</c:v>
                </c:pt>
                <c:pt idx="1802">
                  <c:v>142.20001220703125</c:v>
                </c:pt>
                <c:pt idx="1803">
                  <c:v>142.29998779296875</c:v>
                </c:pt>
                <c:pt idx="1804">
                  <c:v>142.39999389648438</c:v>
                </c:pt>
                <c:pt idx="1805">
                  <c:v>142.5</c:v>
                </c:pt>
                <c:pt idx="1806">
                  <c:v>142.60000610351563</c:v>
                </c:pt>
                <c:pt idx="1807">
                  <c:v>142.70001220703125</c:v>
                </c:pt>
                <c:pt idx="1808">
                  <c:v>142.79998779296875</c:v>
                </c:pt>
                <c:pt idx="1809">
                  <c:v>142.89999389648438</c:v>
                </c:pt>
                <c:pt idx="1810">
                  <c:v>143</c:v>
                </c:pt>
                <c:pt idx="1811">
                  <c:v>143.10000610351563</c:v>
                </c:pt>
                <c:pt idx="1812">
                  <c:v>143.20001220703125</c:v>
                </c:pt>
                <c:pt idx="1813">
                  <c:v>143.29998779296875</c:v>
                </c:pt>
                <c:pt idx="1814">
                  <c:v>143.39999389648438</c:v>
                </c:pt>
                <c:pt idx="1815">
                  <c:v>143.5</c:v>
                </c:pt>
                <c:pt idx="1816">
                  <c:v>143.60000610351563</c:v>
                </c:pt>
                <c:pt idx="1817">
                  <c:v>143.70001220703125</c:v>
                </c:pt>
                <c:pt idx="1818">
                  <c:v>143.79998779296875</c:v>
                </c:pt>
                <c:pt idx="1819">
                  <c:v>143.89999389648438</c:v>
                </c:pt>
                <c:pt idx="1820">
                  <c:v>144</c:v>
                </c:pt>
                <c:pt idx="1821">
                  <c:v>144.10000610351563</c:v>
                </c:pt>
                <c:pt idx="1822">
                  <c:v>144.20001220703125</c:v>
                </c:pt>
                <c:pt idx="1823">
                  <c:v>144.29998779296875</c:v>
                </c:pt>
                <c:pt idx="1824">
                  <c:v>144.39999389648438</c:v>
                </c:pt>
                <c:pt idx="1825">
                  <c:v>144.5</c:v>
                </c:pt>
                <c:pt idx="1826">
                  <c:v>144.60000610351563</c:v>
                </c:pt>
                <c:pt idx="1827">
                  <c:v>144.70001220703125</c:v>
                </c:pt>
                <c:pt idx="1828">
                  <c:v>144.79998779296875</c:v>
                </c:pt>
                <c:pt idx="1829">
                  <c:v>144.89999389648438</c:v>
                </c:pt>
                <c:pt idx="1830">
                  <c:v>145</c:v>
                </c:pt>
                <c:pt idx="1831">
                  <c:v>145.10000610351563</c:v>
                </c:pt>
                <c:pt idx="1832">
                  <c:v>145.20001220703125</c:v>
                </c:pt>
                <c:pt idx="1833">
                  <c:v>145.29998779296875</c:v>
                </c:pt>
                <c:pt idx="1834">
                  <c:v>145.39999389648438</c:v>
                </c:pt>
                <c:pt idx="1835">
                  <c:v>145.5</c:v>
                </c:pt>
                <c:pt idx="1836">
                  <c:v>145.60000610351563</c:v>
                </c:pt>
                <c:pt idx="1837">
                  <c:v>145.70001220703125</c:v>
                </c:pt>
                <c:pt idx="1838">
                  <c:v>145.79998779296875</c:v>
                </c:pt>
                <c:pt idx="1839">
                  <c:v>145.89999389648438</c:v>
                </c:pt>
                <c:pt idx="1840">
                  <c:v>146</c:v>
                </c:pt>
                <c:pt idx="1841">
                  <c:v>146.10000610351563</c:v>
                </c:pt>
                <c:pt idx="1842">
                  <c:v>146.20001220703125</c:v>
                </c:pt>
                <c:pt idx="1843">
                  <c:v>146.29998779296875</c:v>
                </c:pt>
                <c:pt idx="1844">
                  <c:v>146.39999389648438</c:v>
                </c:pt>
                <c:pt idx="1845">
                  <c:v>146.5</c:v>
                </c:pt>
                <c:pt idx="1846">
                  <c:v>146.60000610351563</c:v>
                </c:pt>
                <c:pt idx="1847">
                  <c:v>146.70001220703125</c:v>
                </c:pt>
                <c:pt idx="1848">
                  <c:v>146.79998779296875</c:v>
                </c:pt>
                <c:pt idx="1849">
                  <c:v>146.89999389648438</c:v>
                </c:pt>
                <c:pt idx="1850">
                  <c:v>147</c:v>
                </c:pt>
                <c:pt idx="1851">
                  <c:v>147.10000610351563</c:v>
                </c:pt>
                <c:pt idx="1852">
                  <c:v>147.20001220703125</c:v>
                </c:pt>
                <c:pt idx="1853">
                  <c:v>147.29998779296875</c:v>
                </c:pt>
                <c:pt idx="1854">
                  <c:v>147.39999389648438</c:v>
                </c:pt>
                <c:pt idx="1855">
                  <c:v>147.5</c:v>
                </c:pt>
                <c:pt idx="1856">
                  <c:v>147.60000610351563</c:v>
                </c:pt>
                <c:pt idx="1857">
                  <c:v>147.70001220703125</c:v>
                </c:pt>
                <c:pt idx="1858">
                  <c:v>147.79998779296875</c:v>
                </c:pt>
                <c:pt idx="1859">
                  <c:v>147.89999389648438</c:v>
                </c:pt>
                <c:pt idx="1860">
                  <c:v>148</c:v>
                </c:pt>
                <c:pt idx="1861">
                  <c:v>148.10000610351563</c:v>
                </c:pt>
                <c:pt idx="1862">
                  <c:v>148.20001220703125</c:v>
                </c:pt>
                <c:pt idx="1863">
                  <c:v>148.29998779296875</c:v>
                </c:pt>
                <c:pt idx="1864">
                  <c:v>148.39999389648438</c:v>
                </c:pt>
                <c:pt idx="1865">
                  <c:v>148.5</c:v>
                </c:pt>
                <c:pt idx="1866">
                  <c:v>148.60000610351563</c:v>
                </c:pt>
                <c:pt idx="1867">
                  <c:v>148.70001220703125</c:v>
                </c:pt>
                <c:pt idx="1868">
                  <c:v>148.79998779296875</c:v>
                </c:pt>
                <c:pt idx="1869">
                  <c:v>148.89999389648438</c:v>
                </c:pt>
                <c:pt idx="1870">
                  <c:v>149</c:v>
                </c:pt>
                <c:pt idx="1871">
                  <c:v>149.10000610351563</c:v>
                </c:pt>
                <c:pt idx="1872">
                  <c:v>149.20001220703125</c:v>
                </c:pt>
                <c:pt idx="1873">
                  <c:v>149.29998779296875</c:v>
                </c:pt>
                <c:pt idx="1874">
                  <c:v>149.39999389648438</c:v>
                </c:pt>
                <c:pt idx="1875">
                  <c:v>149.5</c:v>
                </c:pt>
                <c:pt idx="1876">
                  <c:v>149.60000610351563</c:v>
                </c:pt>
                <c:pt idx="1877">
                  <c:v>149.70001220703125</c:v>
                </c:pt>
                <c:pt idx="1878">
                  <c:v>149.79998779296875</c:v>
                </c:pt>
                <c:pt idx="1879">
                  <c:v>149.89999389648438</c:v>
                </c:pt>
                <c:pt idx="1880">
                  <c:v>150</c:v>
                </c:pt>
                <c:pt idx="1881">
                  <c:v>150.10000610351563</c:v>
                </c:pt>
                <c:pt idx="1882">
                  <c:v>150.20001220703125</c:v>
                </c:pt>
                <c:pt idx="1883">
                  <c:v>150.29998779296875</c:v>
                </c:pt>
                <c:pt idx="1884">
                  <c:v>150.39999389648438</c:v>
                </c:pt>
                <c:pt idx="1885">
                  <c:v>150.5</c:v>
                </c:pt>
                <c:pt idx="1886">
                  <c:v>150.60000610351563</c:v>
                </c:pt>
                <c:pt idx="1887">
                  <c:v>150.70001220703125</c:v>
                </c:pt>
                <c:pt idx="1888">
                  <c:v>150.79998779296875</c:v>
                </c:pt>
                <c:pt idx="1889">
                  <c:v>150.89999389648438</c:v>
                </c:pt>
                <c:pt idx="1890">
                  <c:v>151</c:v>
                </c:pt>
                <c:pt idx="1891">
                  <c:v>151.10000610351563</c:v>
                </c:pt>
                <c:pt idx="1892">
                  <c:v>151.20001220703125</c:v>
                </c:pt>
                <c:pt idx="1893">
                  <c:v>151.29998779296875</c:v>
                </c:pt>
                <c:pt idx="1894">
                  <c:v>151.39999389648438</c:v>
                </c:pt>
                <c:pt idx="1895">
                  <c:v>151.5</c:v>
                </c:pt>
                <c:pt idx="1896">
                  <c:v>151.60000610351563</c:v>
                </c:pt>
                <c:pt idx="1897">
                  <c:v>151.70001220703125</c:v>
                </c:pt>
                <c:pt idx="1898">
                  <c:v>151.79998779296875</c:v>
                </c:pt>
                <c:pt idx="1899">
                  <c:v>151.89999389648438</c:v>
                </c:pt>
                <c:pt idx="1900">
                  <c:v>152</c:v>
                </c:pt>
                <c:pt idx="1901">
                  <c:v>152.10000610351563</c:v>
                </c:pt>
                <c:pt idx="1902">
                  <c:v>152.20001220703125</c:v>
                </c:pt>
                <c:pt idx="1903">
                  <c:v>152.29998779296875</c:v>
                </c:pt>
                <c:pt idx="1904">
                  <c:v>152.39999389648438</c:v>
                </c:pt>
                <c:pt idx="1905">
                  <c:v>152.5</c:v>
                </c:pt>
                <c:pt idx="1906">
                  <c:v>152.60000610351563</c:v>
                </c:pt>
                <c:pt idx="1907">
                  <c:v>152.70001220703125</c:v>
                </c:pt>
                <c:pt idx="1908">
                  <c:v>152.79998779296875</c:v>
                </c:pt>
                <c:pt idx="1909">
                  <c:v>152.89999389648438</c:v>
                </c:pt>
                <c:pt idx="1910">
                  <c:v>153</c:v>
                </c:pt>
                <c:pt idx="1911">
                  <c:v>153.10000610351563</c:v>
                </c:pt>
                <c:pt idx="1912">
                  <c:v>153.20001220703125</c:v>
                </c:pt>
                <c:pt idx="1913">
                  <c:v>153.29998779296875</c:v>
                </c:pt>
                <c:pt idx="1914">
                  <c:v>153.39999389648438</c:v>
                </c:pt>
                <c:pt idx="1915">
                  <c:v>153.5</c:v>
                </c:pt>
                <c:pt idx="1916">
                  <c:v>153.60000610351563</c:v>
                </c:pt>
                <c:pt idx="1917">
                  <c:v>153.70001220703125</c:v>
                </c:pt>
                <c:pt idx="1918">
                  <c:v>153.79998779296875</c:v>
                </c:pt>
                <c:pt idx="1919">
                  <c:v>153.89999389648438</c:v>
                </c:pt>
                <c:pt idx="1920">
                  <c:v>154</c:v>
                </c:pt>
                <c:pt idx="1921">
                  <c:v>154.10000610351563</c:v>
                </c:pt>
                <c:pt idx="1922">
                  <c:v>154.20001220703125</c:v>
                </c:pt>
                <c:pt idx="1923">
                  <c:v>154.29998779296875</c:v>
                </c:pt>
                <c:pt idx="1924">
                  <c:v>154.39999389648438</c:v>
                </c:pt>
                <c:pt idx="1925">
                  <c:v>154.5</c:v>
                </c:pt>
                <c:pt idx="1926">
                  <c:v>154.60000610351563</c:v>
                </c:pt>
                <c:pt idx="1927">
                  <c:v>154.70001220703125</c:v>
                </c:pt>
                <c:pt idx="1928">
                  <c:v>154.79998779296875</c:v>
                </c:pt>
                <c:pt idx="1929">
                  <c:v>154.89999389648438</c:v>
                </c:pt>
                <c:pt idx="1930">
                  <c:v>155</c:v>
                </c:pt>
                <c:pt idx="1931">
                  <c:v>155.10000610351563</c:v>
                </c:pt>
                <c:pt idx="1932">
                  <c:v>155.20001220703125</c:v>
                </c:pt>
                <c:pt idx="1933">
                  <c:v>155.29998779296875</c:v>
                </c:pt>
                <c:pt idx="1934">
                  <c:v>155.39999389648438</c:v>
                </c:pt>
                <c:pt idx="1935">
                  <c:v>155.5</c:v>
                </c:pt>
                <c:pt idx="1936">
                  <c:v>155.60000610351563</c:v>
                </c:pt>
                <c:pt idx="1937">
                  <c:v>155.70001220703125</c:v>
                </c:pt>
                <c:pt idx="1938">
                  <c:v>155.79998779296875</c:v>
                </c:pt>
                <c:pt idx="1939">
                  <c:v>155.89999389648438</c:v>
                </c:pt>
                <c:pt idx="1940">
                  <c:v>156</c:v>
                </c:pt>
                <c:pt idx="1941">
                  <c:v>156.10000610351563</c:v>
                </c:pt>
                <c:pt idx="1942">
                  <c:v>156.20001220703125</c:v>
                </c:pt>
                <c:pt idx="1943">
                  <c:v>156.29998779296875</c:v>
                </c:pt>
                <c:pt idx="1944">
                  <c:v>156.39999389648438</c:v>
                </c:pt>
                <c:pt idx="1945">
                  <c:v>156.5</c:v>
                </c:pt>
                <c:pt idx="1946">
                  <c:v>156.60000610351563</c:v>
                </c:pt>
                <c:pt idx="1947">
                  <c:v>156.70001220703125</c:v>
                </c:pt>
                <c:pt idx="1948">
                  <c:v>156.79998779296875</c:v>
                </c:pt>
                <c:pt idx="1949">
                  <c:v>156.89999389648438</c:v>
                </c:pt>
                <c:pt idx="1950">
                  <c:v>157</c:v>
                </c:pt>
                <c:pt idx="1951">
                  <c:v>157.10000610351563</c:v>
                </c:pt>
                <c:pt idx="1952">
                  <c:v>157.20001220703125</c:v>
                </c:pt>
                <c:pt idx="1953">
                  <c:v>157.29998779296875</c:v>
                </c:pt>
                <c:pt idx="1954">
                  <c:v>157.39999389648438</c:v>
                </c:pt>
                <c:pt idx="1955">
                  <c:v>157.5</c:v>
                </c:pt>
                <c:pt idx="1956">
                  <c:v>157.60000610351563</c:v>
                </c:pt>
                <c:pt idx="1957">
                  <c:v>157.70001220703125</c:v>
                </c:pt>
                <c:pt idx="1958">
                  <c:v>157.79998779296875</c:v>
                </c:pt>
                <c:pt idx="1959">
                  <c:v>157.89999389648438</c:v>
                </c:pt>
                <c:pt idx="1960">
                  <c:v>158</c:v>
                </c:pt>
                <c:pt idx="1961">
                  <c:v>158.10000610351563</c:v>
                </c:pt>
                <c:pt idx="1962">
                  <c:v>158.20001220703125</c:v>
                </c:pt>
                <c:pt idx="1963">
                  <c:v>158.29998779296875</c:v>
                </c:pt>
                <c:pt idx="1964">
                  <c:v>158.39999389648438</c:v>
                </c:pt>
                <c:pt idx="1965">
                  <c:v>158.5</c:v>
                </c:pt>
                <c:pt idx="1966">
                  <c:v>158.60000610351563</c:v>
                </c:pt>
                <c:pt idx="1967">
                  <c:v>158.70001220703125</c:v>
                </c:pt>
                <c:pt idx="1968">
                  <c:v>158.79998779296875</c:v>
                </c:pt>
                <c:pt idx="1969">
                  <c:v>158.89999389648438</c:v>
                </c:pt>
                <c:pt idx="1970">
                  <c:v>159</c:v>
                </c:pt>
                <c:pt idx="1971">
                  <c:v>159.10000610351563</c:v>
                </c:pt>
                <c:pt idx="1972">
                  <c:v>159.20001220703125</c:v>
                </c:pt>
                <c:pt idx="1973">
                  <c:v>159.29998779296875</c:v>
                </c:pt>
                <c:pt idx="1974">
                  <c:v>159.39999389648438</c:v>
                </c:pt>
                <c:pt idx="1975">
                  <c:v>159.5</c:v>
                </c:pt>
                <c:pt idx="1976">
                  <c:v>159.60000610351563</c:v>
                </c:pt>
                <c:pt idx="1977">
                  <c:v>159.70001220703125</c:v>
                </c:pt>
                <c:pt idx="1978">
                  <c:v>159.79998779296875</c:v>
                </c:pt>
                <c:pt idx="1979">
                  <c:v>159.89999389648438</c:v>
                </c:pt>
                <c:pt idx="1980">
                  <c:v>160</c:v>
                </c:pt>
                <c:pt idx="1981">
                  <c:v>160.10000610351563</c:v>
                </c:pt>
                <c:pt idx="1982">
                  <c:v>160.20001220703125</c:v>
                </c:pt>
                <c:pt idx="1983">
                  <c:v>160.29998779296875</c:v>
                </c:pt>
                <c:pt idx="1984">
                  <c:v>160.39999389648438</c:v>
                </c:pt>
                <c:pt idx="1985">
                  <c:v>160.5</c:v>
                </c:pt>
                <c:pt idx="1986">
                  <c:v>160.60000610351563</c:v>
                </c:pt>
                <c:pt idx="1987">
                  <c:v>160.70001220703125</c:v>
                </c:pt>
                <c:pt idx="1988">
                  <c:v>160.79998779296875</c:v>
                </c:pt>
                <c:pt idx="1989">
                  <c:v>160.89999389648438</c:v>
                </c:pt>
                <c:pt idx="1990">
                  <c:v>161</c:v>
                </c:pt>
                <c:pt idx="1991">
                  <c:v>161.10000610351563</c:v>
                </c:pt>
                <c:pt idx="1992">
                  <c:v>161.20001220703125</c:v>
                </c:pt>
                <c:pt idx="1993">
                  <c:v>161.29998779296875</c:v>
                </c:pt>
                <c:pt idx="1994">
                  <c:v>161.39999389648438</c:v>
                </c:pt>
                <c:pt idx="1995">
                  <c:v>161.5</c:v>
                </c:pt>
                <c:pt idx="1996">
                  <c:v>161.60000610351563</c:v>
                </c:pt>
                <c:pt idx="1997">
                  <c:v>161.70001220703125</c:v>
                </c:pt>
                <c:pt idx="1998">
                  <c:v>161.79998779296875</c:v>
                </c:pt>
                <c:pt idx="1999">
                  <c:v>161.89999389648438</c:v>
                </c:pt>
                <c:pt idx="2000">
                  <c:v>162</c:v>
                </c:pt>
                <c:pt idx="2001">
                  <c:v>162.10000610351563</c:v>
                </c:pt>
                <c:pt idx="2002">
                  <c:v>162.20001220703125</c:v>
                </c:pt>
                <c:pt idx="2003">
                  <c:v>162.29998779296875</c:v>
                </c:pt>
                <c:pt idx="2004">
                  <c:v>162.39999389648438</c:v>
                </c:pt>
                <c:pt idx="2005">
                  <c:v>162.5</c:v>
                </c:pt>
                <c:pt idx="2006">
                  <c:v>162.60000610351563</c:v>
                </c:pt>
                <c:pt idx="2007">
                  <c:v>162.70001220703125</c:v>
                </c:pt>
                <c:pt idx="2008">
                  <c:v>162.79998779296875</c:v>
                </c:pt>
                <c:pt idx="2009">
                  <c:v>162.89999389648438</c:v>
                </c:pt>
                <c:pt idx="2010">
                  <c:v>163</c:v>
                </c:pt>
                <c:pt idx="2011">
                  <c:v>163.10000610351563</c:v>
                </c:pt>
                <c:pt idx="2012">
                  <c:v>163.20001220703125</c:v>
                </c:pt>
                <c:pt idx="2013">
                  <c:v>163.29998779296875</c:v>
                </c:pt>
                <c:pt idx="2014">
                  <c:v>163.39999389648438</c:v>
                </c:pt>
                <c:pt idx="2015">
                  <c:v>163.5</c:v>
                </c:pt>
                <c:pt idx="2016">
                  <c:v>163.60000610351563</c:v>
                </c:pt>
                <c:pt idx="2017">
                  <c:v>163.70001220703125</c:v>
                </c:pt>
                <c:pt idx="2018">
                  <c:v>163.79998779296875</c:v>
                </c:pt>
                <c:pt idx="2019">
                  <c:v>163.89999389648438</c:v>
                </c:pt>
                <c:pt idx="2020">
                  <c:v>164</c:v>
                </c:pt>
                <c:pt idx="2021">
                  <c:v>164.10000610351563</c:v>
                </c:pt>
                <c:pt idx="2022">
                  <c:v>164.20001220703125</c:v>
                </c:pt>
                <c:pt idx="2023">
                  <c:v>164.29998779296875</c:v>
                </c:pt>
                <c:pt idx="2024">
                  <c:v>164.39999389648438</c:v>
                </c:pt>
                <c:pt idx="2025">
                  <c:v>164.5</c:v>
                </c:pt>
                <c:pt idx="2026">
                  <c:v>164.60000610351563</c:v>
                </c:pt>
                <c:pt idx="2027">
                  <c:v>164.70001220703125</c:v>
                </c:pt>
                <c:pt idx="2028">
                  <c:v>164.79998779296875</c:v>
                </c:pt>
                <c:pt idx="2029">
                  <c:v>164.89999389648438</c:v>
                </c:pt>
                <c:pt idx="2030">
                  <c:v>165</c:v>
                </c:pt>
                <c:pt idx="2031">
                  <c:v>165.10000610351563</c:v>
                </c:pt>
                <c:pt idx="2032">
                  <c:v>165.20001220703125</c:v>
                </c:pt>
                <c:pt idx="2033">
                  <c:v>165.29998779296875</c:v>
                </c:pt>
                <c:pt idx="2034">
                  <c:v>165.39999389648438</c:v>
                </c:pt>
                <c:pt idx="2035">
                  <c:v>165.5</c:v>
                </c:pt>
                <c:pt idx="2036">
                  <c:v>165.60000610351563</c:v>
                </c:pt>
                <c:pt idx="2037">
                  <c:v>165.70001220703125</c:v>
                </c:pt>
                <c:pt idx="2038">
                  <c:v>165.79998779296875</c:v>
                </c:pt>
                <c:pt idx="2039">
                  <c:v>165.89999389648438</c:v>
                </c:pt>
                <c:pt idx="2040">
                  <c:v>166</c:v>
                </c:pt>
                <c:pt idx="2041">
                  <c:v>166.10000610351563</c:v>
                </c:pt>
                <c:pt idx="2042">
                  <c:v>166.20001220703125</c:v>
                </c:pt>
                <c:pt idx="2043">
                  <c:v>166.29998779296875</c:v>
                </c:pt>
                <c:pt idx="2044">
                  <c:v>166.39999389648438</c:v>
                </c:pt>
                <c:pt idx="2045">
                  <c:v>166.5</c:v>
                </c:pt>
                <c:pt idx="2046">
                  <c:v>166.60000610351563</c:v>
                </c:pt>
                <c:pt idx="2047">
                  <c:v>166.70001220703125</c:v>
                </c:pt>
                <c:pt idx="2048">
                  <c:v>166.79998779296875</c:v>
                </c:pt>
                <c:pt idx="2049">
                  <c:v>166.89999389648438</c:v>
                </c:pt>
                <c:pt idx="2050">
                  <c:v>167</c:v>
                </c:pt>
                <c:pt idx="2051">
                  <c:v>167.10000610351563</c:v>
                </c:pt>
                <c:pt idx="2052">
                  <c:v>167.20001220703125</c:v>
                </c:pt>
                <c:pt idx="2053">
                  <c:v>167.29998779296875</c:v>
                </c:pt>
                <c:pt idx="2054">
                  <c:v>167.39999389648438</c:v>
                </c:pt>
                <c:pt idx="2055">
                  <c:v>167.5</c:v>
                </c:pt>
                <c:pt idx="2056">
                  <c:v>167.60000610351563</c:v>
                </c:pt>
                <c:pt idx="2057">
                  <c:v>167.70001220703125</c:v>
                </c:pt>
                <c:pt idx="2058">
                  <c:v>167.79998779296875</c:v>
                </c:pt>
                <c:pt idx="2059">
                  <c:v>167.89999389648438</c:v>
                </c:pt>
                <c:pt idx="2060">
                  <c:v>168</c:v>
                </c:pt>
                <c:pt idx="2061">
                  <c:v>168.10000610351563</c:v>
                </c:pt>
                <c:pt idx="2062">
                  <c:v>168.20001220703125</c:v>
                </c:pt>
                <c:pt idx="2063">
                  <c:v>168.29998779296875</c:v>
                </c:pt>
                <c:pt idx="2064">
                  <c:v>168.39999389648438</c:v>
                </c:pt>
                <c:pt idx="2065">
                  <c:v>168.5</c:v>
                </c:pt>
                <c:pt idx="2066">
                  <c:v>168.60000610351563</c:v>
                </c:pt>
                <c:pt idx="2067">
                  <c:v>168.70001220703125</c:v>
                </c:pt>
                <c:pt idx="2068">
                  <c:v>168.79998779296875</c:v>
                </c:pt>
                <c:pt idx="2069">
                  <c:v>168.89999389648438</c:v>
                </c:pt>
                <c:pt idx="2070">
                  <c:v>169</c:v>
                </c:pt>
                <c:pt idx="2071">
                  <c:v>169.10000610351563</c:v>
                </c:pt>
                <c:pt idx="2072">
                  <c:v>169.20001220703125</c:v>
                </c:pt>
                <c:pt idx="2073">
                  <c:v>169.29998779296875</c:v>
                </c:pt>
                <c:pt idx="2074">
                  <c:v>169.39999389648438</c:v>
                </c:pt>
                <c:pt idx="2075">
                  <c:v>169.5</c:v>
                </c:pt>
                <c:pt idx="2076">
                  <c:v>169.60000610351563</c:v>
                </c:pt>
                <c:pt idx="2077">
                  <c:v>169.70001220703125</c:v>
                </c:pt>
                <c:pt idx="2078">
                  <c:v>169.79998779296875</c:v>
                </c:pt>
                <c:pt idx="2079">
                  <c:v>169.89999389648438</c:v>
                </c:pt>
                <c:pt idx="2080">
                  <c:v>170</c:v>
                </c:pt>
                <c:pt idx="2081">
                  <c:v>170.10000610351563</c:v>
                </c:pt>
                <c:pt idx="2082">
                  <c:v>170.20001220703125</c:v>
                </c:pt>
                <c:pt idx="2083">
                  <c:v>170.29998779296875</c:v>
                </c:pt>
                <c:pt idx="2084">
                  <c:v>170.39999389648438</c:v>
                </c:pt>
                <c:pt idx="2085">
                  <c:v>170.5</c:v>
                </c:pt>
                <c:pt idx="2086">
                  <c:v>170.60000610351563</c:v>
                </c:pt>
                <c:pt idx="2087">
                  <c:v>170.70001220703125</c:v>
                </c:pt>
                <c:pt idx="2088">
                  <c:v>170.79998779296875</c:v>
                </c:pt>
                <c:pt idx="2089">
                  <c:v>170.89999389648438</c:v>
                </c:pt>
                <c:pt idx="2090">
                  <c:v>171</c:v>
                </c:pt>
                <c:pt idx="2091">
                  <c:v>171.10000610351563</c:v>
                </c:pt>
                <c:pt idx="2092">
                  <c:v>171.20001220703125</c:v>
                </c:pt>
                <c:pt idx="2093">
                  <c:v>171.29998779296875</c:v>
                </c:pt>
                <c:pt idx="2094">
                  <c:v>171.39999389648438</c:v>
                </c:pt>
                <c:pt idx="2095">
                  <c:v>171.5</c:v>
                </c:pt>
                <c:pt idx="2096">
                  <c:v>171.60000610351563</c:v>
                </c:pt>
                <c:pt idx="2097">
                  <c:v>171.70001220703125</c:v>
                </c:pt>
                <c:pt idx="2098">
                  <c:v>171.79998779296875</c:v>
                </c:pt>
                <c:pt idx="2099">
                  <c:v>171.89999389648438</c:v>
                </c:pt>
                <c:pt idx="2100">
                  <c:v>172</c:v>
                </c:pt>
                <c:pt idx="2101">
                  <c:v>172.10000610351563</c:v>
                </c:pt>
                <c:pt idx="2102">
                  <c:v>172.20001220703125</c:v>
                </c:pt>
                <c:pt idx="2103">
                  <c:v>172.29998779296875</c:v>
                </c:pt>
                <c:pt idx="2104">
                  <c:v>172.39999389648438</c:v>
                </c:pt>
                <c:pt idx="2105">
                  <c:v>172.5</c:v>
                </c:pt>
                <c:pt idx="2106">
                  <c:v>172.60000610351563</c:v>
                </c:pt>
                <c:pt idx="2107">
                  <c:v>172.70001220703125</c:v>
                </c:pt>
                <c:pt idx="2108">
                  <c:v>172.79998779296875</c:v>
                </c:pt>
                <c:pt idx="2109">
                  <c:v>172.89999389648438</c:v>
                </c:pt>
                <c:pt idx="2110">
                  <c:v>173</c:v>
                </c:pt>
                <c:pt idx="2111">
                  <c:v>173.10000610351563</c:v>
                </c:pt>
                <c:pt idx="2112">
                  <c:v>173.20001220703125</c:v>
                </c:pt>
                <c:pt idx="2113">
                  <c:v>173.29998779296875</c:v>
                </c:pt>
                <c:pt idx="2114">
                  <c:v>173.39999389648438</c:v>
                </c:pt>
                <c:pt idx="2115">
                  <c:v>173.5</c:v>
                </c:pt>
                <c:pt idx="2116">
                  <c:v>173.60000610351563</c:v>
                </c:pt>
                <c:pt idx="2117">
                  <c:v>173.70001220703125</c:v>
                </c:pt>
                <c:pt idx="2118">
                  <c:v>173.79998779296875</c:v>
                </c:pt>
                <c:pt idx="2119">
                  <c:v>173.89999389648438</c:v>
                </c:pt>
                <c:pt idx="2120">
                  <c:v>174</c:v>
                </c:pt>
                <c:pt idx="2121">
                  <c:v>174.10000610351563</c:v>
                </c:pt>
                <c:pt idx="2122">
                  <c:v>174.20001220703125</c:v>
                </c:pt>
                <c:pt idx="2123">
                  <c:v>174.29998779296875</c:v>
                </c:pt>
                <c:pt idx="2124">
                  <c:v>174.39999389648438</c:v>
                </c:pt>
                <c:pt idx="2125">
                  <c:v>174.5</c:v>
                </c:pt>
                <c:pt idx="2126">
                  <c:v>174.60000610351563</c:v>
                </c:pt>
                <c:pt idx="2127">
                  <c:v>174.70001220703125</c:v>
                </c:pt>
                <c:pt idx="2128">
                  <c:v>174.79998779296875</c:v>
                </c:pt>
                <c:pt idx="2129">
                  <c:v>174.89999389648438</c:v>
                </c:pt>
                <c:pt idx="2130">
                  <c:v>175</c:v>
                </c:pt>
                <c:pt idx="2131">
                  <c:v>175.10000610351563</c:v>
                </c:pt>
                <c:pt idx="2132">
                  <c:v>175.20001220703125</c:v>
                </c:pt>
                <c:pt idx="2133">
                  <c:v>175.29998779296875</c:v>
                </c:pt>
                <c:pt idx="2134">
                  <c:v>175.39999389648438</c:v>
                </c:pt>
                <c:pt idx="2135">
                  <c:v>175.5</c:v>
                </c:pt>
                <c:pt idx="2136">
                  <c:v>175.60000610351563</c:v>
                </c:pt>
                <c:pt idx="2137">
                  <c:v>175.70001220703125</c:v>
                </c:pt>
                <c:pt idx="2138">
                  <c:v>175.79998779296875</c:v>
                </c:pt>
                <c:pt idx="2139">
                  <c:v>175.89999389648438</c:v>
                </c:pt>
                <c:pt idx="2140">
                  <c:v>176</c:v>
                </c:pt>
                <c:pt idx="2141">
                  <c:v>176.10000610351563</c:v>
                </c:pt>
                <c:pt idx="2142">
                  <c:v>176.20001220703125</c:v>
                </c:pt>
                <c:pt idx="2143">
                  <c:v>176.29998779296875</c:v>
                </c:pt>
                <c:pt idx="2144">
                  <c:v>176.39999389648438</c:v>
                </c:pt>
                <c:pt idx="2145">
                  <c:v>176.5</c:v>
                </c:pt>
                <c:pt idx="2146">
                  <c:v>176.60000610351563</c:v>
                </c:pt>
                <c:pt idx="2147">
                  <c:v>176.70001220703125</c:v>
                </c:pt>
                <c:pt idx="2148">
                  <c:v>176.79998779296875</c:v>
                </c:pt>
                <c:pt idx="2149">
                  <c:v>176.89999389648438</c:v>
                </c:pt>
                <c:pt idx="2150">
                  <c:v>177</c:v>
                </c:pt>
                <c:pt idx="2151">
                  <c:v>177.10000610351563</c:v>
                </c:pt>
                <c:pt idx="2152">
                  <c:v>177.20001220703125</c:v>
                </c:pt>
                <c:pt idx="2153">
                  <c:v>177.29998779296875</c:v>
                </c:pt>
                <c:pt idx="2154">
                  <c:v>177.39999389648438</c:v>
                </c:pt>
                <c:pt idx="2155">
                  <c:v>177.5</c:v>
                </c:pt>
                <c:pt idx="2156">
                  <c:v>177.60000610351563</c:v>
                </c:pt>
                <c:pt idx="2157">
                  <c:v>177.70001220703125</c:v>
                </c:pt>
                <c:pt idx="2158">
                  <c:v>177.79998779296875</c:v>
                </c:pt>
                <c:pt idx="2159">
                  <c:v>177.89999389648438</c:v>
                </c:pt>
                <c:pt idx="2160">
                  <c:v>178</c:v>
                </c:pt>
                <c:pt idx="2161">
                  <c:v>178.10000610351563</c:v>
                </c:pt>
                <c:pt idx="2162">
                  <c:v>178.20001220703125</c:v>
                </c:pt>
                <c:pt idx="2163">
                  <c:v>178.29998779296875</c:v>
                </c:pt>
                <c:pt idx="2164">
                  <c:v>178.39999389648438</c:v>
                </c:pt>
                <c:pt idx="2165">
                  <c:v>178.5</c:v>
                </c:pt>
                <c:pt idx="2166">
                  <c:v>178.60000610351563</c:v>
                </c:pt>
                <c:pt idx="2167">
                  <c:v>178.70001220703125</c:v>
                </c:pt>
                <c:pt idx="2168">
                  <c:v>178.79998779296875</c:v>
                </c:pt>
                <c:pt idx="2169">
                  <c:v>178.89999389648438</c:v>
                </c:pt>
                <c:pt idx="2170">
                  <c:v>179</c:v>
                </c:pt>
                <c:pt idx="2171">
                  <c:v>179.10000610351563</c:v>
                </c:pt>
                <c:pt idx="2172">
                  <c:v>179.20001220703125</c:v>
                </c:pt>
                <c:pt idx="2173">
                  <c:v>179.29998779296875</c:v>
                </c:pt>
                <c:pt idx="2174">
                  <c:v>179.39999389648438</c:v>
                </c:pt>
                <c:pt idx="2175">
                  <c:v>179.5</c:v>
                </c:pt>
                <c:pt idx="2176">
                  <c:v>179.60000610351563</c:v>
                </c:pt>
                <c:pt idx="2177">
                  <c:v>179.70001220703125</c:v>
                </c:pt>
                <c:pt idx="2178">
                  <c:v>179.79998779296875</c:v>
                </c:pt>
                <c:pt idx="2179">
                  <c:v>179.89999389648438</c:v>
                </c:pt>
                <c:pt idx="2180">
                  <c:v>180</c:v>
                </c:pt>
                <c:pt idx="2181">
                  <c:v>180.10000610351563</c:v>
                </c:pt>
                <c:pt idx="2182">
                  <c:v>180.20001220703125</c:v>
                </c:pt>
                <c:pt idx="2183">
                  <c:v>180.29998779296875</c:v>
                </c:pt>
                <c:pt idx="2184">
                  <c:v>180.39999389648438</c:v>
                </c:pt>
                <c:pt idx="2185">
                  <c:v>180.5</c:v>
                </c:pt>
                <c:pt idx="2186">
                  <c:v>180.60000610351563</c:v>
                </c:pt>
                <c:pt idx="2187">
                  <c:v>180.70001220703125</c:v>
                </c:pt>
                <c:pt idx="2188">
                  <c:v>180.79998779296875</c:v>
                </c:pt>
                <c:pt idx="2189">
                  <c:v>180.89999389648438</c:v>
                </c:pt>
                <c:pt idx="2190">
                  <c:v>181</c:v>
                </c:pt>
                <c:pt idx="2191">
                  <c:v>181.10000610351563</c:v>
                </c:pt>
                <c:pt idx="2192">
                  <c:v>181.20001220703125</c:v>
                </c:pt>
                <c:pt idx="2193">
                  <c:v>181.29998779296875</c:v>
                </c:pt>
                <c:pt idx="2194">
                  <c:v>181.39999389648438</c:v>
                </c:pt>
                <c:pt idx="2195">
                  <c:v>181.5</c:v>
                </c:pt>
                <c:pt idx="2196">
                  <c:v>181.60000610351563</c:v>
                </c:pt>
                <c:pt idx="2197">
                  <c:v>181.70001220703125</c:v>
                </c:pt>
                <c:pt idx="2198">
                  <c:v>181.79998779296875</c:v>
                </c:pt>
                <c:pt idx="2199">
                  <c:v>181.89999389648438</c:v>
                </c:pt>
                <c:pt idx="2200">
                  <c:v>182</c:v>
                </c:pt>
                <c:pt idx="2201">
                  <c:v>182.10000610351563</c:v>
                </c:pt>
                <c:pt idx="2202">
                  <c:v>182.20001220703125</c:v>
                </c:pt>
                <c:pt idx="2203">
                  <c:v>182.29998779296875</c:v>
                </c:pt>
                <c:pt idx="2204">
                  <c:v>182.39999389648438</c:v>
                </c:pt>
                <c:pt idx="2205">
                  <c:v>182.5</c:v>
                </c:pt>
                <c:pt idx="2206">
                  <c:v>182.60000610351563</c:v>
                </c:pt>
                <c:pt idx="2207">
                  <c:v>182.70001220703125</c:v>
                </c:pt>
                <c:pt idx="2208">
                  <c:v>182.79998779296875</c:v>
                </c:pt>
                <c:pt idx="2209">
                  <c:v>182.89999389648438</c:v>
                </c:pt>
                <c:pt idx="2210">
                  <c:v>183</c:v>
                </c:pt>
                <c:pt idx="2211">
                  <c:v>183.10000610351563</c:v>
                </c:pt>
                <c:pt idx="2212">
                  <c:v>183.20001220703125</c:v>
                </c:pt>
                <c:pt idx="2213">
                  <c:v>183.29998779296875</c:v>
                </c:pt>
                <c:pt idx="2214">
                  <c:v>183.39999389648438</c:v>
                </c:pt>
                <c:pt idx="2215">
                  <c:v>183.5</c:v>
                </c:pt>
                <c:pt idx="2216">
                  <c:v>183.60000610351563</c:v>
                </c:pt>
                <c:pt idx="2217">
                  <c:v>183.70001220703125</c:v>
                </c:pt>
                <c:pt idx="2218">
                  <c:v>183.79998779296875</c:v>
                </c:pt>
                <c:pt idx="2219">
                  <c:v>183.89999389648438</c:v>
                </c:pt>
                <c:pt idx="2220">
                  <c:v>184</c:v>
                </c:pt>
                <c:pt idx="2221">
                  <c:v>184.10000610351563</c:v>
                </c:pt>
                <c:pt idx="2222">
                  <c:v>184.20001220703125</c:v>
                </c:pt>
                <c:pt idx="2223">
                  <c:v>184.29998779296875</c:v>
                </c:pt>
                <c:pt idx="2224">
                  <c:v>184.39999389648438</c:v>
                </c:pt>
                <c:pt idx="2225">
                  <c:v>184.5</c:v>
                </c:pt>
                <c:pt idx="2226">
                  <c:v>184.60000610351563</c:v>
                </c:pt>
                <c:pt idx="2227">
                  <c:v>184.70001220703125</c:v>
                </c:pt>
                <c:pt idx="2228">
                  <c:v>184.79998779296875</c:v>
                </c:pt>
                <c:pt idx="2229">
                  <c:v>184.89999389648438</c:v>
                </c:pt>
                <c:pt idx="2230">
                  <c:v>185</c:v>
                </c:pt>
                <c:pt idx="2231">
                  <c:v>185.10000610351563</c:v>
                </c:pt>
                <c:pt idx="2232">
                  <c:v>185.20001220703125</c:v>
                </c:pt>
                <c:pt idx="2233">
                  <c:v>185.29998779296875</c:v>
                </c:pt>
                <c:pt idx="2234">
                  <c:v>185.39999389648438</c:v>
                </c:pt>
                <c:pt idx="2235">
                  <c:v>185.5</c:v>
                </c:pt>
                <c:pt idx="2236">
                  <c:v>185.60000610351563</c:v>
                </c:pt>
                <c:pt idx="2237">
                  <c:v>185.70001220703125</c:v>
                </c:pt>
                <c:pt idx="2238">
                  <c:v>185.79998779296875</c:v>
                </c:pt>
                <c:pt idx="2239">
                  <c:v>185.89999389648438</c:v>
                </c:pt>
                <c:pt idx="2240">
                  <c:v>186</c:v>
                </c:pt>
                <c:pt idx="2241">
                  <c:v>186.10000610351563</c:v>
                </c:pt>
                <c:pt idx="2242">
                  <c:v>186.20001220703125</c:v>
                </c:pt>
                <c:pt idx="2243">
                  <c:v>186.29998779296875</c:v>
                </c:pt>
                <c:pt idx="2244">
                  <c:v>186.39999389648438</c:v>
                </c:pt>
                <c:pt idx="2245">
                  <c:v>186.5</c:v>
                </c:pt>
                <c:pt idx="2246">
                  <c:v>186.60000610351563</c:v>
                </c:pt>
                <c:pt idx="2247">
                  <c:v>186.70001220703125</c:v>
                </c:pt>
                <c:pt idx="2248">
                  <c:v>186.79998779296875</c:v>
                </c:pt>
                <c:pt idx="2249">
                  <c:v>186.89999389648438</c:v>
                </c:pt>
                <c:pt idx="2250">
                  <c:v>187</c:v>
                </c:pt>
                <c:pt idx="2251">
                  <c:v>187.10000610351563</c:v>
                </c:pt>
                <c:pt idx="2252">
                  <c:v>187.20001220703125</c:v>
                </c:pt>
                <c:pt idx="2253">
                  <c:v>187.29998779296875</c:v>
                </c:pt>
                <c:pt idx="2254">
                  <c:v>187.39999389648438</c:v>
                </c:pt>
                <c:pt idx="2255">
                  <c:v>187.5</c:v>
                </c:pt>
                <c:pt idx="2256">
                  <c:v>187.60000610351563</c:v>
                </c:pt>
                <c:pt idx="2257">
                  <c:v>187.70001220703125</c:v>
                </c:pt>
                <c:pt idx="2258">
                  <c:v>187.79998779296875</c:v>
                </c:pt>
                <c:pt idx="2259">
                  <c:v>187.89999389648438</c:v>
                </c:pt>
                <c:pt idx="2260">
                  <c:v>188</c:v>
                </c:pt>
                <c:pt idx="2261">
                  <c:v>188.10000610351563</c:v>
                </c:pt>
                <c:pt idx="2262">
                  <c:v>188.20001220703125</c:v>
                </c:pt>
                <c:pt idx="2263">
                  <c:v>188.29998779296875</c:v>
                </c:pt>
                <c:pt idx="2264">
                  <c:v>188.39999389648438</c:v>
                </c:pt>
                <c:pt idx="2265">
                  <c:v>188.5</c:v>
                </c:pt>
                <c:pt idx="2266">
                  <c:v>188.60000610351563</c:v>
                </c:pt>
                <c:pt idx="2267">
                  <c:v>188.70001220703125</c:v>
                </c:pt>
                <c:pt idx="2268">
                  <c:v>188.79998779296875</c:v>
                </c:pt>
                <c:pt idx="2269">
                  <c:v>188.89999389648438</c:v>
                </c:pt>
                <c:pt idx="2270">
                  <c:v>189</c:v>
                </c:pt>
                <c:pt idx="2271">
                  <c:v>189.10000610351563</c:v>
                </c:pt>
                <c:pt idx="2272">
                  <c:v>189.20001220703125</c:v>
                </c:pt>
                <c:pt idx="2273">
                  <c:v>189.29998779296875</c:v>
                </c:pt>
                <c:pt idx="2274">
                  <c:v>189.39999389648438</c:v>
                </c:pt>
                <c:pt idx="2275">
                  <c:v>189.5</c:v>
                </c:pt>
                <c:pt idx="2276">
                  <c:v>189.60000610351563</c:v>
                </c:pt>
                <c:pt idx="2277">
                  <c:v>189.70001220703125</c:v>
                </c:pt>
                <c:pt idx="2278">
                  <c:v>189.79998779296875</c:v>
                </c:pt>
                <c:pt idx="2279">
                  <c:v>189.89999389648438</c:v>
                </c:pt>
                <c:pt idx="2280">
                  <c:v>190</c:v>
                </c:pt>
              </c:numCache>
            </c:numRef>
          </c:xVal>
          <c:yVal>
            <c:numRef>
              <c:f>sheet1!$N$1:$N$2281</c:f>
              <c:numCache>
                <c:formatCode>General</c:formatCode>
                <c:ptCount val="2281"/>
                <c:pt idx="0">
                  <c:v>-0.4339999964722665</c:v>
                </c:pt>
                <c:pt idx="1">
                  <c:v>-0.40750042202125769</c:v>
                </c:pt>
                <c:pt idx="2">
                  <c:v>-0.40830042568268254</c:v>
                </c:pt>
                <c:pt idx="3">
                  <c:v>-0.38320003785338486</c:v>
                </c:pt>
                <c:pt idx="4">
                  <c:v>-0.37130010320834117</c:v>
                </c:pt>
                <c:pt idx="5">
                  <c:v>-0.37159999990399228</c:v>
                </c:pt>
                <c:pt idx="6">
                  <c:v>-0.37469993861304829</c:v>
                </c:pt>
                <c:pt idx="7">
                  <c:v>-0.37029981839441461</c:v>
                </c:pt>
                <c:pt idx="8">
                  <c:v>-0.37599973713804502</c:v>
                </c:pt>
                <c:pt idx="9">
                  <c:v>-0.36160003011900699</c:v>
                </c:pt>
                <c:pt idx="10">
                  <c:v>-0.36209999896527734</c:v>
                </c:pt>
                <c:pt idx="11">
                  <c:v>-0.36140017030265881</c:v>
                </c:pt>
                <c:pt idx="12">
                  <c:v>-0.36540004158450756</c:v>
                </c:pt>
                <c:pt idx="13">
                  <c:v>-0.36230014961620327</c:v>
                </c:pt>
                <c:pt idx="14">
                  <c:v>-0.37539989525976125</c:v>
                </c:pt>
                <c:pt idx="15">
                  <c:v>-0.37159999857249204</c:v>
                </c:pt>
                <c:pt idx="16">
                  <c:v>-0.38879988544067601</c:v>
                </c:pt>
                <c:pt idx="17">
                  <c:v>-0.38959984956454718</c:v>
                </c:pt>
                <c:pt idx="18">
                  <c:v>-0.38759989530080929</c:v>
                </c:pt>
                <c:pt idx="19">
                  <c:v>-0.38699974901101086</c:v>
                </c:pt>
                <c:pt idx="20">
                  <c:v>-0.38350000236823689</c:v>
                </c:pt>
                <c:pt idx="21">
                  <c:v>-0.38699991197063355</c:v>
                </c:pt>
                <c:pt idx="22">
                  <c:v>-0.39279966441972647</c:v>
                </c:pt>
                <c:pt idx="23">
                  <c:v>-0.38899992693040986</c:v>
                </c:pt>
                <c:pt idx="24">
                  <c:v>-0.38830004377814475</c:v>
                </c:pt>
                <c:pt idx="25">
                  <c:v>-0.39140000279439846</c:v>
                </c:pt>
                <c:pt idx="26">
                  <c:v>-0.37119966388127068</c:v>
                </c:pt>
                <c:pt idx="27">
                  <c:v>-0.36820007947244449</c:v>
                </c:pt>
                <c:pt idx="28">
                  <c:v>-0.35920027724205283</c:v>
                </c:pt>
                <c:pt idx="29">
                  <c:v>-0.36110008043760899</c:v>
                </c:pt>
                <c:pt idx="30">
                  <c:v>-0.35939999677793821</c:v>
                </c:pt>
                <c:pt idx="31">
                  <c:v>-0.36399986640026327</c:v>
                </c:pt>
                <c:pt idx="32">
                  <c:v>-0.36959991890762467</c:v>
                </c:pt>
                <c:pt idx="33">
                  <c:v>-0.37549991316336673</c:v>
                </c:pt>
                <c:pt idx="34">
                  <c:v>-0.37300003069685772</c:v>
                </c:pt>
                <c:pt idx="35">
                  <c:v>-0.37860000122600468</c:v>
                </c:pt>
                <c:pt idx="36">
                  <c:v>-0.38009990437421948</c:v>
                </c:pt>
                <c:pt idx="37">
                  <c:v>-0.37839992742374307</c:v>
                </c:pt>
                <c:pt idx="38">
                  <c:v>-0.3784999027120648</c:v>
                </c:pt>
                <c:pt idx="39">
                  <c:v>-0.37990006155450828</c:v>
                </c:pt>
                <c:pt idx="40">
                  <c:v>-0.38390000092476839</c:v>
                </c:pt>
                <c:pt idx="41">
                  <c:v>-0.38680003004992614</c:v>
                </c:pt>
                <c:pt idx="42">
                  <c:v>-0.38940012554667192</c:v>
                </c:pt>
                <c:pt idx="43">
                  <c:v>-0.39369998024631059</c:v>
                </c:pt>
                <c:pt idx="44">
                  <c:v>-0.39780003883788595</c:v>
                </c:pt>
                <c:pt idx="45">
                  <c:v>-0.4032000036095269</c:v>
                </c:pt>
                <c:pt idx="46">
                  <c:v>-0.40250010893214494</c:v>
                </c:pt>
                <c:pt idx="47">
                  <c:v>-0.40450011162465671</c:v>
                </c:pt>
                <c:pt idx="48">
                  <c:v>-0.41040007131232414</c:v>
                </c:pt>
                <c:pt idx="49">
                  <c:v>-0.41280002896382939</c:v>
                </c:pt>
                <c:pt idx="50">
                  <c:v>-0.41430000356194796</c:v>
                </c:pt>
                <c:pt idx="51">
                  <c:v>-0.4172000181133626</c:v>
                </c:pt>
                <c:pt idx="52">
                  <c:v>-0.42079992972867331</c:v>
                </c:pt>
                <c:pt idx="53">
                  <c:v>-0.42500006316549843</c:v>
                </c:pt>
                <c:pt idx="54">
                  <c:v>-0.43109997103601927</c:v>
                </c:pt>
                <c:pt idx="55">
                  <c:v>-0.43179999644053169</c:v>
                </c:pt>
                <c:pt idx="56">
                  <c:v>-0.43639999441802502</c:v>
                </c:pt>
                <c:pt idx="57">
                  <c:v>-0.43720002252666745</c:v>
                </c:pt>
                <c:pt idx="58">
                  <c:v>-0.43499986876850016</c:v>
                </c:pt>
                <c:pt idx="59">
                  <c:v>-0.43039984677307075</c:v>
                </c:pt>
                <c:pt idx="60">
                  <c:v>-0.42799992807704257</c:v>
                </c:pt>
                <c:pt idx="61">
                  <c:v>-0.42039982988353586</c:v>
                </c:pt>
                <c:pt idx="62">
                  <c:v>-0.41319999958068365</c:v>
                </c:pt>
                <c:pt idx="63">
                  <c:v>-0.41209998128761072</c:v>
                </c:pt>
                <c:pt idx="64">
                  <c:v>-0.41000002566579496</c:v>
                </c:pt>
                <c:pt idx="65">
                  <c:v>-0.4097000805195421</c:v>
                </c:pt>
                <c:pt idx="66">
                  <c:v>-0.40900001346017234</c:v>
                </c:pt>
                <c:pt idx="67">
                  <c:v>-0.40650002022448462</c:v>
                </c:pt>
                <c:pt idx="68">
                  <c:v>-0.40880000328616006</c:v>
                </c:pt>
                <c:pt idx="69">
                  <c:v>-0.4120002268027747</c:v>
                </c:pt>
                <c:pt idx="70">
                  <c:v>-0.42000007335445844</c:v>
                </c:pt>
                <c:pt idx="71">
                  <c:v>-0.42540000290318858</c:v>
                </c:pt>
                <c:pt idx="72">
                  <c:v>-0.41860002525208984</c:v>
                </c:pt>
                <c:pt idx="73">
                  <c:v>-0.41630007875937736</c:v>
                </c:pt>
                <c:pt idx="74">
                  <c:v>-0.41740000660502119</c:v>
                </c:pt>
                <c:pt idx="75">
                  <c:v>-0.41730016644578427</c:v>
                </c:pt>
                <c:pt idx="76">
                  <c:v>-0.41940000082104234</c:v>
                </c:pt>
                <c:pt idx="77">
                  <c:v>-0.41519992631947389</c:v>
                </c:pt>
                <c:pt idx="78">
                  <c:v>-0.40929991583834635</c:v>
                </c:pt>
                <c:pt idx="79">
                  <c:v>-0.40020001271477668</c:v>
                </c:pt>
                <c:pt idx="80">
                  <c:v>-0.40020001780067105</c:v>
                </c:pt>
                <c:pt idx="81">
                  <c:v>-0.40329994261264801</c:v>
                </c:pt>
                <c:pt idx="82">
                  <c:v>-0.4032999991759425</c:v>
                </c:pt>
                <c:pt idx="83">
                  <c:v>-0.39910001069074497</c:v>
                </c:pt>
                <c:pt idx="84">
                  <c:v>-0.39550001001043711</c:v>
                </c:pt>
                <c:pt idx="85">
                  <c:v>-0.39640003743988927</c:v>
                </c:pt>
                <c:pt idx="86">
                  <c:v>-0.39989997071825201</c:v>
                </c:pt>
                <c:pt idx="87">
                  <c:v>-0.3992999812180642</c:v>
                </c:pt>
                <c:pt idx="88">
                  <c:v>-0.39529995853808941</c:v>
                </c:pt>
                <c:pt idx="89">
                  <c:v>-0.39340010349405929</c:v>
                </c:pt>
                <c:pt idx="90">
                  <c:v>-0.39720015088823857</c:v>
                </c:pt>
                <c:pt idx="91">
                  <c:v>-0.40330004554562038</c:v>
                </c:pt>
                <c:pt idx="92">
                  <c:v>-0.4038000360596925</c:v>
                </c:pt>
                <c:pt idx="93">
                  <c:v>-0.40490000285353744</c:v>
                </c:pt>
                <c:pt idx="94">
                  <c:v>-0.40410009734478081</c:v>
                </c:pt>
                <c:pt idx="95">
                  <c:v>-0.40540004449576372</c:v>
                </c:pt>
                <c:pt idx="96">
                  <c:v>-0.40750009461044101</c:v>
                </c:pt>
                <c:pt idx="97">
                  <c:v>-0.41040004583192058</c:v>
                </c:pt>
                <c:pt idx="98">
                  <c:v>-0.41230002109659836</c:v>
                </c:pt>
                <c:pt idx="99">
                  <c:v>-0.41280013826326467</c:v>
                </c:pt>
                <c:pt idx="100">
                  <c:v>-0.41370008169178618</c:v>
                </c:pt>
                <c:pt idx="101">
                  <c:v>-0.41210014872922329</c:v>
                </c:pt>
                <c:pt idx="102">
                  <c:v>-0.41429996143415337</c:v>
                </c:pt>
                <c:pt idx="103">
                  <c:v>-0.41249994823738234</c:v>
                </c:pt>
                <c:pt idx="104">
                  <c:v>-0.41029999024613062</c:v>
                </c:pt>
                <c:pt idx="105">
                  <c:v>-0.4087000149738742</c:v>
                </c:pt>
                <c:pt idx="106">
                  <c:v>-0.40890002918604296</c:v>
                </c:pt>
                <c:pt idx="107">
                  <c:v>-0.40939995332155377</c:v>
                </c:pt>
                <c:pt idx="108">
                  <c:v>-0.40320002615044359</c:v>
                </c:pt>
                <c:pt idx="109">
                  <c:v>-0.40569997365673771</c:v>
                </c:pt>
                <c:pt idx="110">
                  <c:v>-0.40529995435645105</c:v>
                </c:pt>
                <c:pt idx="111">
                  <c:v>-0.40270004003832582</c:v>
                </c:pt>
                <c:pt idx="112">
                  <c:v>-0.40550001971132588</c:v>
                </c:pt>
                <c:pt idx="113">
                  <c:v>-0.40520001767436042</c:v>
                </c:pt>
                <c:pt idx="114">
                  <c:v>-0.40789992284408072</c:v>
                </c:pt>
                <c:pt idx="115">
                  <c:v>-0.4025999841542216</c:v>
                </c:pt>
                <c:pt idx="116">
                  <c:v>-0.3997999624843942</c:v>
                </c:pt>
                <c:pt idx="117">
                  <c:v>-0.3957999977064901</c:v>
                </c:pt>
                <c:pt idx="118">
                  <c:v>-0.39699998281139415</c:v>
                </c:pt>
                <c:pt idx="119">
                  <c:v>-0.39729993777291384</c:v>
                </c:pt>
                <c:pt idx="120">
                  <c:v>-0.39729990153864492</c:v>
                </c:pt>
                <c:pt idx="121">
                  <c:v>-0.39560002144571627</c:v>
                </c:pt>
                <c:pt idx="122">
                  <c:v>-0.39760001670219935</c:v>
                </c:pt>
                <c:pt idx="123">
                  <c:v>-0.39689996318338672</c:v>
                </c:pt>
                <c:pt idx="124">
                  <c:v>-0.39500004109140718</c:v>
                </c:pt>
                <c:pt idx="125">
                  <c:v>-0.39589989410160342</c:v>
                </c:pt>
                <c:pt idx="126">
                  <c:v>-0.39329993611318059</c:v>
                </c:pt>
                <c:pt idx="127">
                  <c:v>-0.39229993713524891</c:v>
                </c:pt>
                <c:pt idx="128">
                  <c:v>-0.39090000218129717</c:v>
                </c:pt>
                <c:pt idx="129">
                  <c:v>-0.38940002622257452</c:v>
                </c:pt>
                <c:pt idx="130">
                  <c:v>-0.38879990971327061</c:v>
                </c:pt>
                <c:pt idx="131">
                  <c:v>-0.38439992869825801</c:v>
                </c:pt>
                <c:pt idx="132">
                  <c:v>-0.38410001574084163</c:v>
                </c:pt>
                <c:pt idx="133">
                  <c:v>-0.38659997543436475</c:v>
                </c:pt>
                <c:pt idx="134">
                  <c:v>-0.38789997002459131</c:v>
                </c:pt>
                <c:pt idx="135">
                  <c:v>-0.38720003098569578</c:v>
                </c:pt>
                <c:pt idx="136">
                  <c:v>-0.38760008178360295</c:v>
                </c:pt>
                <c:pt idx="137">
                  <c:v>-0.39210002216714201</c:v>
                </c:pt>
                <c:pt idx="138">
                  <c:v>-0.395800014375709</c:v>
                </c:pt>
                <c:pt idx="139">
                  <c:v>-0.39990002046397422</c:v>
                </c:pt>
                <c:pt idx="140">
                  <c:v>-0.40230002148018684</c:v>
                </c:pt>
                <c:pt idx="141">
                  <c:v>-0.40539984536735574</c:v>
                </c:pt>
                <c:pt idx="142">
                  <c:v>-0.40180001607950544</c:v>
                </c:pt>
                <c:pt idx="143">
                  <c:v>-0.40599993276555324</c:v>
                </c:pt>
                <c:pt idx="144">
                  <c:v>-0.40360003912064712</c:v>
                </c:pt>
                <c:pt idx="145">
                  <c:v>-0.40519998323725304</c:v>
                </c:pt>
                <c:pt idx="146">
                  <c:v>-0.40589996732160216</c:v>
                </c:pt>
                <c:pt idx="147">
                  <c:v>-0.40659995953319594</c:v>
                </c:pt>
                <c:pt idx="148">
                  <c:v>-0.40500001915643224</c:v>
                </c:pt>
                <c:pt idx="149">
                  <c:v>-0.40809997986070812</c:v>
                </c:pt>
                <c:pt idx="150">
                  <c:v>-0.41249989519565133</c:v>
                </c:pt>
                <c:pt idx="151">
                  <c:v>-0.40039989419892663</c:v>
                </c:pt>
                <c:pt idx="152">
                  <c:v>-0.39909981699747732</c:v>
                </c:pt>
                <c:pt idx="153">
                  <c:v>-0.38869994336710079</c:v>
                </c:pt>
                <c:pt idx="154">
                  <c:v>-0.38469983874529134</c:v>
                </c:pt>
                <c:pt idx="155">
                  <c:v>-0.38049987195699941</c:v>
                </c:pt>
                <c:pt idx="156">
                  <c:v>-0.38139972499629948</c:v>
                </c:pt>
                <c:pt idx="157">
                  <c:v>-0.37560007080901414</c:v>
                </c:pt>
                <c:pt idx="158">
                  <c:v>-0.37570000915002311</c:v>
                </c:pt>
                <c:pt idx="159">
                  <c:v>-0.37690002100134734</c:v>
                </c:pt>
                <c:pt idx="160">
                  <c:v>-0.37990046160120983</c:v>
                </c:pt>
                <c:pt idx="161">
                  <c:v>-0.410499966070347</c:v>
                </c:pt>
                <c:pt idx="162">
                  <c:v>-0.40519992272311356</c:v>
                </c:pt>
                <c:pt idx="163">
                  <c:v>-0.40130001892975997</c:v>
                </c:pt>
                <c:pt idx="164">
                  <c:v>-0.40809999690827681</c:v>
                </c:pt>
                <c:pt idx="165">
                  <c:v>-0.40949988515058067</c:v>
                </c:pt>
                <c:pt idx="166">
                  <c:v>-0.42220013069891138</c:v>
                </c:pt>
                <c:pt idx="167">
                  <c:v>-0.43030009884387255</c:v>
                </c:pt>
                <c:pt idx="168">
                  <c:v>-0.40680040293955244</c:v>
                </c:pt>
                <c:pt idx="169">
                  <c:v>-0.43800007635582006</c:v>
                </c:pt>
                <c:pt idx="170">
                  <c:v>-0.44690055724640843</c:v>
                </c:pt>
                <c:pt idx="171">
                  <c:v>-0.46010065537848277</c:v>
                </c:pt>
                <c:pt idx="172">
                  <c:v>-0.45910027428908506</c:v>
                </c:pt>
                <c:pt idx="173">
                  <c:v>-0.47280036733718589</c:v>
                </c:pt>
                <c:pt idx="174">
                  <c:v>-0.48230085795512423</c:v>
                </c:pt>
                <c:pt idx="175">
                  <c:v>-0.48350011438014917</c:v>
                </c:pt>
                <c:pt idx="176">
                  <c:v>-0.44989983209961792</c:v>
                </c:pt>
                <c:pt idx="177">
                  <c:v>-0.39969988567463588</c:v>
                </c:pt>
                <c:pt idx="178">
                  <c:v>-0.36199975383351557</c:v>
                </c:pt>
                <c:pt idx="179">
                  <c:v>-0.33989945909706876</c:v>
                </c:pt>
                <c:pt idx="180">
                  <c:v>-0.33599959311686689</c:v>
                </c:pt>
                <c:pt idx="181">
                  <c:v>-0.34129980314901331</c:v>
                </c:pt>
                <c:pt idx="182">
                  <c:v>-0.3576995623880066</c:v>
                </c:pt>
                <c:pt idx="183">
                  <c:v>-0.35359983411763096</c:v>
                </c:pt>
                <c:pt idx="184">
                  <c:v>-0.36109898818540387</c:v>
                </c:pt>
                <c:pt idx="185">
                  <c:v>-0.36029912819503807</c:v>
                </c:pt>
                <c:pt idx="186">
                  <c:v>-0.37549920249148272</c:v>
                </c:pt>
                <c:pt idx="187">
                  <c:v>-0.37769951755763032</c:v>
                </c:pt>
                <c:pt idx="188">
                  <c:v>-0.42509944691119017</c:v>
                </c:pt>
                <c:pt idx="189">
                  <c:v>-0.5027991250026389</c:v>
                </c:pt>
                <c:pt idx="190">
                  <c:v>-0.56699927210138412</c:v>
                </c:pt>
                <c:pt idx="191">
                  <c:v>-0.57949851495504845</c:v>
                </c:pt>
                <c:pt idx="192">
                  <c:v>-0.52529943260742584</c:v>
                </c:pt>
                <c:pt idx="193">
                  <c:v>-0.46819994449469959</c:v>
                </c:pt>
                <c:pt idx="194">
                  <c:v>-0.41130070514918771</c:v>
                </c:pt>
                <c:pt idx="195">
                  <c:v>-0.39350098681461532</c:v>
                </c:pt>
                <c:pt idx="196">
                  <c:v>-0.3928002148604719</c:v>
                </c:pt>
                <c:pt idx="197">
                  <c:v>-0.38039961099275388</c:v>
                </c:pt>
                <c:pt idx="198">
                  <c:v>-0.35299953083449509</c:v>
                </c:pt>
                <c:pt idx="199">
                  <c:v>-0.35639920381800039</c:v>
                </c:pt>
                <c:pt idx="200">
                  <c:v>-0.36249916633823887</c:v>
                </c:pt>
                <c:pt idx="201">
                  <c:v>-0.33969953898485983</c:v>
                </c:pt>
                <c:pt idx="202">
                  <c:v>-0.32279999150341609</c:v>
                </c:pt>
                <c:pt idx="203">
                  <c:v>-0.31720025939284824</c:v>
                </c:pt>
                <c:pt idx="204">
                  <c:v>-0.32020017161266878</c:v>
                </c:pt>
                <c:pt idx="205">
                  <c:v>-0.32599987187131774</c:v>
                </c:pt>
                <c:pt idx="206">
                  <c:v>-0.33399972491315566</c:v>
                </c:pt>
                <c:pt idx="207">
                  <c:v>-0.33299971546512097</c:v>
                </c:pt>
                <c:pt idx="208">
                  <c:v>-0.33189950489759212</c:v>
                </c:pt>
                <c:pt idx="209">
                  <c:v>-0.31449900517327478</c:v>
                </c:pt>
                <c:pt idx="210">
                  <c:v>-0.29609903850359842</c:v>
                </c:pt>
                <c:pt idx="211">
                  <c:v>-0.27339859194762539</c:v>
                </c:pt>
                <c:pt idx="212">
                  <c:v>-0.24069931654958054</c:v>
                </c:pt>
                <c:pt idx="213">
                  <c:v>-0.20919941901956918</c:v>
                </c:pt>
                <c:pt idx="214">
                  <c:v>-0.18249898366775597</c:v>
                </c:pt>
                <c:pt idx="215">
                  <c:v>-0.16289975528343348</c:v>
                </c:pt>
                <c:pt idx="216">
                  <c:v>-0.16260010041878559</c:v>
                </c:pt>
                <c:pt idx="217">
                  <c:v>-0.16840026024874533</c:v>
                </c:pt>
                <c:pt idx="218">
                  <c:v>-0.18750050706876209</c:v>
                </c:pt>
                <c:pt idx="219">
                  <c:v>-0.22930049676506314</c:v>
                </c:pt>
                <c:pt idx="220">
                  <c:v>-0.24939990234270226</c:v>
                </c:pt>
                <c:pt idx="221">
                  <c:v>-0.26129937810765114</c:v>
                </c:pt>
                <c:pt idx="222">
                  <c:v>-0.25699977274052799</c:v>
                </c:pt>
                <c:pt idx="223">
                  <c:v>-0.24889966916816775</c:v>
                </c:pt>
                <c:pt idx="224">
                  <c:v>-0.22829930181615055</c:v>
                </c:pt>
                <c:pt idx="225">
                  <c:v>-0.21229994096938754</c:v>
                </c:pt>
                <c:pt idx="226">
                  <c:v>-0.2094993012433406</c:v>
                </c:pt>
                <c:pt idx="227">
                  <c:v>-0.17979989737796132</c:v>
                </c:pt>
                <c:pt idx="228">
                  <c:v>-0.16989963054220425</c:v>
                </c:pt>
                <c:pt idx="229">
                  <c:v>-0.14469956359243952</c:v>
                </c:pt>
                <c:pt idx="230">
                  <c:v>-0.1310998576154816</c:v>
                </c:pt>
                <c:pt idx="231">
                  <c:v>-0.12870000495604472</c:v>
                </c:pt>
                <c:pt idx="232">
                  <c:v>-0.13500025014946004</c:v>
                </c:pt>
                <c:pt idx="233">
                  <c:v>-0.16260036420135293</c:v>
                </c:pt>
                <c:pt idx="234">
                  <c:v>-0.18720085515815299</c:v>
                </c:pt>
                <c:pt idx="235">
                  <c:v>-0.21260065488604596</c:v>
                </c:pt>
                <c:pt idx="236">
                  <c:v>-0.22800064124749042</c:v>
                </c:pt>
                <c:pt idx="237">
                  <c:v>-0.23660019378439756</c:v>
                </c:pt>
                <c:pt idx="238">
                  <c:v>-0.2322000687563559</c:v>
                </c:pt>
                <c:pt idx="239">
                  <c:v>-0.22160024280310608</c:v>
                </c:pt>
                <c:pt idx="240">
                  <c:v>-0.20870013913372532</c:v>
                </c:pt>
                <c:pt idx="241">
                  <c:v>-0.19580013064842205</c:v>
                </c:pt>
                <c:pt idx="242">
                  <c:v>-0.17970003242226085</c:v>
                </c:pt>
                <c:pt idx="243">
                  <c:v>-0.17009997653804021</c:v>
                </c:pt>
                <c:pt idx="244">
                  <c:v>-0.1610005031543551</c:v>
                </c:pt>
                <c:pt idx="245">
                  <c:v>-0.16780097484297585</c:v>
                </c:pt>
                <c:pt idx="246">
                  <c:v>-0.18530080537311733</c:v>
                </c:pt>
                <c:pt idx="247">
                  <c:v>-0.19530050858884351</c:v>
                </c:pt>
                <c:pt idx="248">
                  <c:v>-0.21210068421351025</c:v>
                </c:pt>
                <c:pt idx="249">
                  <c:v>-0.2439007869688794</c:v>
                </c:pt>
                <c:pt idx="250">
                  <c:v>-0.25730062903312501</c:v>
                </c:pt>
                <c:pt idx="251">
                  <c:v>-0.25689988017256837</c:v>
                </c:pt>
                <c:pt idx="252">
                  <c:v>-0.24309980296675349</c:v>
                </c:pt>
                <c:pt idx="253">
                  <c:v>-0.21899953074171208</c:v>
                </c:pt>
                <c:pt idx="254">
                  <c:v>-0.17649942554999143</c:v>
                </c:pt>
                <c:pt idx="255">
                  <c:v>-0.15529904565482866</c:v>
                </c:pt>
                <c:pt idx="256">
                  <c:v>-0.13789952974184416</c:v>
                </c:pt>
                <c:pt idx="257">
                  <c:v>-0.15390011467388831</c:v>
                </c:pt>
                <c:pt idx="258">
                  <c:v>-0.18630029549240135</c:v>
                </c:pt>
                <c:pt idx="259">
                  <c:v>-0.21320056938566267</c:v>
                </c:pt>
                <c:pt idx="260">
                  <c:v>-0.22230012802901911</c:v>
                </c:pt>
                <c:pt idx="261">
                  <c:v>-0.21620045042072888</c:v>
                </c:pt>
                <c:pt idx="262">
                  <c:v>-0.21570022954256274</c:v>
                </c:pt>
                <c:pt idx="263">
                  <c:v>-0.2167002972055343</c:v>
                </c:pt>
                <c:pt idx="264">
                  <c:v>-0.21420022329402855</c:v>
                </c:pt>
                <c:pt idx="265">
                  <c:v>-0.20530012268136488</c:v>
                </c:pt>
                <c:pt idx="266">
                  <c:v>-0.19720023984700674</c:v>
                </c:pt>
                <c:pt idx="267">
                  <c:v>-0.20180008334864397</c:v>
                </c:pt>
                <c:pt idx="268">
                  <c:v>-0.20839998239534907</c:v>
                </c:pt>
                <c:pt idx="269">
                  <c:v>-0.20140000204992248</c:v>
                </c:pt>
                <c:pt idx="270">
                  <c:v>-0.19790039930376224</c:v>
                </c:pt>
                <c:pt idx="271">
                  <c:v>-0.20660037994093727</c:v>
                </c:pt>
                <c:pt idx="272">
                  <c:v>-0.20820026440196671</c:v>
                </c:pt>
                <c:pt idx="273">
                  <c:v>-0.20650016035506269</c:v>
                </c:pt>
                <c:pt idx="274">
                  <c:v>-0.20210044817940798</c:v>
                </c:pt>
                <c:pt idx="275">
                  <c:v>-0.20020064792333869</c:v>
                </c:pt>
                <c:pt idx="276">
                  <c:v>-0.19490034947375534</c:v>
                </c:pt>
                <c:pt idx="277">
                  <c:v>-0.18430036940117134</c:v>
                </c:pt>
                <c:pt idx="278">
                  <c:v>-0.18660018133959966</c:v>
                </c:pt>
                <c:pt idx="279">
                  <c:v>-0.17870066490286263</c:v>
                </c:pt>
                <c:pt idx="280">
                  <c:v>-0.17840059199079406</c:v>
                </c:pt>
                <c:pt idx="281">
                  <c:v>-0.1832004503448843</c:v>
                </c:pt>
                <c:pt idx="282">
                  <c:v>-0.18090020644740434</c:v>
                </c:pt>
                <c:pt idx="283">
                  <c:v>-0.17250014575984096</c:v>
                </c:pt>
                <c:pt idx="284">
                  <c:v>-0.18320044002030045</c:v>
                </c:pt>
                <c:pt idx="285">
                  <c:v>-0.20640020255814306</c:v>
                </c:pt>
                <c:pt idx="286">
                  <c:v>-0.23129950590373483</c:v>
                </c:pt>
                <c:pt idx="287">
                  <c:v>-0.225499585554644</c:v>
                </c:pt>
                <c:pt idx="288">
                  <c:v>-0.20409978954558028</c:v>
                </c:pt>
                <c:pt idx="289">
                  <c:v>-0.18709987663896754</c:v>
                </c:pt>
                <c:pt idx="290">
                  <c:v>-0.18250020820414647</c:v>
                </c:pt>
                <c:pt idx="291">
                  <c:v>-0.18729952813737327</c:v>
                </c:pt>
                <c:pt idx="292">
                  <c:v>-0.18290006668394199</c:v>
                </c:pt>
                <c:pt idx="293">
                  <c:v>-0.18159992714208784</c:v>
                </c:pt>
                <c:pt idx="294">
                  <c:v>-0.17620016422006302</c:v>
                </c:pt>
                <c:pt idx="295">
                  <c:v>-0.17990020551224006</c:v>
                </c:pt>
                <c:pt idx="296">
                  <c:v>-0.18379996571457013</c:v>
                </c:pt>
                <c:pt idx="297">
                  <c:v>-0.17059993388102157</c:v>
                </c:pt>
                <c:pt idx="298">
                  <c:v>-0.16569997386250179</c:v>
                </c:pt>
                <c:pt idx="299">
                  <c:v>-0.16210013574891491</c:v>
                </c:pt>
                <c:pt idx="300">
                  <c:v>-0.16990019499644404</c:v>
                </c:pt>
                <c:pt idx="301">
                  <c:v>-0.18159962567733601</c:v>
                </c:pt>
                <c:pt idx="302">
                  <c:v>-0.17740008394321194</c:v>
                </c:pt>
                <c:pt idx="303">
                  <c:v>-0.17880025290651247</c:v>
                </c:pt>
                <c:pt idx="304">
                  <c:v>-0.18229985558718909</c:v>
                </c:pt>
                <c:pt idx="305">
                  <c:v>-0.15229950813954929</c:v>
                </c:pt>
                <c:pt idx="306">
                  <c:v>-0.16349980961967958</c:v>
                </c:pt>
                <c:pt idx="307">
                  <c:v>-0.16959993190539535</c:v>
                </c:pt>
                <c:pt idx="308">
                  <c:v>-0.17609821185760666</c:v>
                </c:pt>
                <c:pt idx="309">
                  <c:v>-0.14949538249493344</c:v>
                </c:pt>
                <c:pt idx="310">
                  <c:v>-0.19219832782255253</c:v>
                </c:pt>
                <c:pt idx="311">
                  <c:v>-0.31830378188897157</c:v>
                </c:pt>
                <c:pt idx="312">
                  <c:v>-0.39970210971659981</c:v>
                </c:pt>
                <c:pt idx="313">
                  <c:v>-0.32030224356276449</c:v>
                </c:pt>
                <c:pt idx="314">
                  <c:v>-0.19230431046162266</c:v>
                </c:pt>
                <c:pt idx="315">
                  <c:v>-5.9003997266700026E-2</c:v>
                </c:pt>
                <c:pt idx="316">
                  <c:v>8.699624578730436E-2</c:v>
                </c:pt>
                <c:pt idx="317">
                  <c:v>4.6099337290797848E-2</c:v>
                </c:pt>
                <c:pt idx="318">
                  <c:v>-5.6797899123921525E-2</c:v>
                </c:pt>
                <c:pt idx="319">
                  <c:v>2.9201445642684121E-2</c:v>
                </c:pt>
                <c:pt idx="320">
                  <c:v>3.4500000110710971E-2</c:v>
                </c:pt>
                <c:pt idx="321">
                  <c:v>1.2799878328223713E-2</c:v>
                </c:pt>
                <c:pt idx="322">
                  <c:v>1.0499947085918393E-2</c:v>
                </c:pt>
                <c:pt idx="323">
                  <c:v>5.0994651828659698E-3</c:v>
                </c:pt>
                <c:pt idx="324">
                  <c:v>-7.2001366497715935E-3</c:v>
                </c:pt>
                <c:pt idx="325">
                  <c:v>-1.4800000142713543E-2</c:v>
                </c:pt>
                <c:pt idx="326">
                  <c:v>-1.5899690595688298E-2</c:v>
                </c:pt>
                <c:pt idx="327">
                  <c:v>-5.5993932910496369E-3</c:v>
                </c:pt>
                <c:pt idx="328">
                  <c:v>1.1899717290361878E-2</c:v>
                </c:pt>
                <c:pt idx="329">
                  <c:v>1.5999924944480881E-3</c:v>
                </c:pt>
                <c:pt idx="330">
                  <c:v>-6.5999997095786966E-3</c:v>
                </c:pt>
                <c:pt idx="331">
                  <c:v>-8.8998783176066354E-3</c:v>
                </c:pt>
                <c:pt idx="332">
                  <c:v>-9.2001110024284571E-3</c:v>
                </c:pt>
                <c:pt idx="333">
                  <c:v>-9.1999235301045701E-3</c:v>
                </c:pt>
                <c:pt idx="334">
                  <c:v>-8.8998896753764711E-3</c:v>
                </c:pt>
                <c:pt idx="335">
                  <c:v>-4.4999998426646926E-3</c:v>
                </c:pt>
                <c:pt idx="336">
                  <c:v>-5.2998507671873085E-3</c:v>
                </c:pt>
                <c:pt idx="337">
                  <c:v>-1.7000878942781128E-3</c:v>
                </c:pt>
                <c:pt idx="338">
                  <c:v>-7.2997976094484329E-3</c:v>
                </c:pt>
                <c:pt idx="339">
                  <c:v>1.0000762777053751E-3</c:v>
                </c:pt>
                <c:pt idx="340">
                  <c:v>5.9999999939464033E-4</c:v>
                </c:pt>
                <c:pt idx="341">
                  <c:v>-2.3999427430680953E-3</c:v>
                </c:pt>
                <c:pt idx="342">
                  <c:v>1.2000343922409229E-3</c:v>
                </c:pt>
                <c:pt idx="343">
                  <c:v>-9.9987412249902263E-4</c:v>
                </c:pt>
                <c:pt idx="344">
                  <c:v>1.6000763862393796E-3</c:v>
                </c:pt>
                <c:pt idx="345">
                  <c:v>3.3999998777289875E-3</c:v>
                </c:pt>
                <c:pt idx="346">
                  <c:v>6.4002213912317529E-3</c:v>
                </c:pt>
                <c:pt idx="347">
                  <c:v>6.5001146795111708E-3</c:v>
                </c:pt>
                <c:pt idx="348">
                  <c:v>7.1999996871454641E-3</c:v>
                </c:pt>
                <c:pt idx="349">
                  <c:v>1.0499850672204047E-2</c:v>
                </c:pt>
                <c:pt idx="350">
                  <c:v>7.1000007301336154E-3</c:v>
                </c:pt>
                <c:pt idx="351">
                  <c:v>6.7998466256540269E-3</c:v>
                </c:pt>
                <c:pt idx="352">
                  <c:v>2.3999651821213774E-3</c:v>
                </c:pt>
                <c:pt idx="353">
                  <c:v>2.0002405217383057E-3</c:v>
                </c:pt>
                <c:pt idx="354">
                  <c:v>4.2000491448561661E-3</c:v>
                </c:pt>
                <c:pt idx="355">
                  <c:v>5.6000003751250915E-3</c:v>
                </c:pt>
                <c:pt idx="356">
                  <c:v>9.6001373240142129E-3</c:v>
                </c:pt>
                <c:pt idx="357">
                  <c:v>1.1299948666419368E-2</c:v>
                </c:pt>
                <c:pt idx="358">
                  <c:v>6.6002172316075303E-3</c:v>
                </c:pt>
                <c:pt idx="359">
                  <c:v>7.1001013784552924E-3</c:v>
                </c:pt>
                <c:pt idx="360">
                  <c:v>1.4500001794658601E-2</c:v>
                </c:pt>
                <c:pt idx="361">
                  <c:v>1.5800130473508034E-2</c:v>
                </c:pt>
                <c:pt idx="362">
                  <c:v>2.3600035288836807E-2</c:v>
                </c:pt>
                <c:pt idx="363">
                  <c:v>2.1800095229991712E-2</c:v>
                </c:pt>
                <c:pt idx="364">
                  <c:v>2.229998853727011E-2</c:v>
                </c:pt>
                <c:pt idx="365">
                  <c:v>1.6799998360511381E-2</c:v>
                </c:pt>
                <c:pt idx="366">
                  <c:v>9.5000014480319805E-3</c:v>
                </c:pt>
                <c:pt idx="367">
                  <c:v>9.5000014480319805E-3</c:v>
                </c:pt>
                <c:pt idx="368">
                  <c:v>9.5000014480319805E-3</c:v>
                </c:pt>
                <c:pt idx="369">
                  <c:v>9.5000014480319805E-3</c:v>
                </c:pt>
                <c:pt idx="370">
                  <c:v>9.5000014480319805E-3</c:v>
                </c:pt>
                <c:pt idx="371">
                  <c:v>9.5000014480319805E-3</c:v>
                </c:pt>
                <c:pt idx="372">
                  <c:v>9.5000014480319805E-3</c:v>
                </c:pt>
                <c:pt idx="398">
                  <c:v>3.2881220794442925</c:v>
                </c:pt>
                <c:pt idx="399">
                  <c:v>3.4644301633306895</c:v>
                </c:pt>
                <c:pt idx="400">
                  <c:v>3.6587791285537605</c:v>
                </c:pt>
                <c:pt idx="401">
                  <c:v>3.8525412913577384</c:v>
                </c:pt>
                <c:pt idx="402">
                  <c:v>4.0247742422525334</c:v>
                </c:pt>
                <c:pt idx="403">
                  <c:v>4.2354014167758578</c:v>
                </c:pt>
                <c:pt idx="404">
                  <c:v>4.485223029952067</c:v>
                </c:pt>
                <c:pt idx="405">
                  <c:v>4.7487504441178316</c:v>
                </c:pt>
                <c:pt idx="406">
                  <c:v>4.9551558763878347</c:v>
                </c:pt>
                <c:pt idx="407">
                  <c:v>5.1576994675060632</c:v>
                </c:pt>
                <c:pt idx="408">
                  <c:v>5.33806178901159</c:v>
                </c:pt>
                <c:pt idx="409">
                  <c:v>5.5304180060629733</c:v>
                </c:pt>
                <c:pt idx="410">
                  <c:v>5.6805679988046904</c:v>
                </c:pt>
                <c:pt idx="411">
                  <c:v>5.8061109246991691</c:v>
                </c:pt>
                <c:pt idx="412">
                  <c:v>5.9576663086445478</c:v>
                </c:pt>
                <c:pt idx="413">
                  <c:v>6.0138458147303027</c:v>
                </c:pt>
                <c:pt idx="414">
                  <c:v>6.1529974080394823</c:v>
                </c:pt>
                <c:pt idx="415">
                  <c:v>6.2787499962078073</c:v>
                </c:pt>
                <c:pt idx="416">
                  <c:v>6.3834696561416422</c:v>
                </c:pt>
                <c:pt idx="417">
                  <c:v>6.4391843999446792</c:v>
                </c:pt>
                <c:pt idx="418">
                  <c:v>6.5325623945182087</c:v>
                </c:pt>
                <c:pt idx="419">
                  <c:v>6.6199749097140739</c:v>
                </c:pt>
                <c:pt idx="420">
                  <c:v>6.7065098646671686</c:v>
                </c:pt>
                <c:pt idx="421">
                  <c:v>6.8067693448429054</c:v>
                </c:pt>
                <c:pt idx="422">
                  <c:v>6.8556356772442086</c:v>
                </c:pt>
                <c:pt idx="423">
                  <c:v>6.9208726896176813</c:v>
                </c:pt>
                <c:pt idx="424">
                  <c:v>6.9562201338503655</c:v>
                </c:pt>
                <c:pt idx="425">
                  <c:v>6.9989301736522975</c:v>
                </c:pt>
                <c:pt idx="426">
                  <c:v>7.0262760691393851</c:v>
                </c:pt>
                <c:pt idx="427">
                  <c:v>7.0603372249315726</c:v>
                </c:pt>
                <c:pt idx="428">
                  <c:v>7.0887892156142698</c:v>
                </c:pt>
                <c:pt idx="429">
                  <c:v>7.1348592664380703</c:v>
                </c:pt>
                <c:pt idx="430">
                  <c:v>7.187809484628815</c:v>
                </c:pt>
                <c:pt idx="431">
                  <c:v>7.2295046658491628</c:v>
                </c:pt>
                <c:pt idx="432">
                  <c:v>7.2478969219364444</c:v>
                </c:pt>
                <c:pt idx="433">
                  <c:v>7.2916053424642087</c:v>
                </c:pt>
                <c:pt idx="434">
                  <c:v>7.3136393895292713</c:v>
                </c:pt>
                <c:pt idx="435">
                  <c:v>7.3310467354313005</c:v>
                </c:pt>
                <c:pt idx="436">
                  <c:v>7.3685113173678474</c:v>
                </c:pt>
                <c:pt idx="437">
                  <c:v>7.3921736407646677</c:v>
                </c:pt>
                <c:pt idx="438">
                  <c:v>7.4187880011786547</c:v>
                </c:pt>
                <c:pt idx="439">
                  <c:v>7.4315324904637237</c:v>
                </c:pt>
                <c:pt idx="440">
                  <c:v>7.4542624386622265</c:v>
                </c:pt>
                <c:pt idx="441">
                  <c:v>7.4701119985857076</c:v>
                </c:pt>
                <c:pt idx="442">
                  <c:v>7.4935624432855548</c:v>
                </c:pt>
                <c:pt idx="443">
                  <c:v>7.509068551470591</c:v>
                </c:pt>
                <c:pt idx="444">
                  <c:v>7.5362536311349686</c:v>
                </c:pt>
                <c:pt idx="445">
                  <c:v>7.5508286621370644</c:v>
                </c:pt>
                <c:pt idx="446">
                  <c:v>7.5679803070070193</c:v>
                </c:pt>
                <c:pt idx="447">
                  <c:v>7.5887798148414731</c:v>
                </c:pt>
                <c:pt idx="448">
                  <c:v>7.6098157994138091</c:v>
                </c:pt>
                <c:pt idx="449">
                  <c:v>7.6225129304466464</c:v>
                </c:pt>
                <c:pt idx="450">
                  <c:v>7.6365733006996379</c:v>
                </c:pt>
                <c:pt idx="451">
                  <c:v>7.648077421967173</c:v>
                </c:pt>
                <c:pt idx="452">
                  <c:v>7.6633409520463829</c:v>
                </c:pt>
                <c:pt idx="453">
                  <c:v>7.6805937274430107</c:v>
                </c:pt>
                <c:pt idx="454">
                  <c:v>7.6905978438699094</c:v>
                </c:pt>
                <c:pt idx="455">
                  <c:v>7.6933643787542678</c:v>
                </c:pt>
                <c:pt idx="456">
                  <c:v>7.7023394662010105</c:v>
                </c:pt>
                <c:pt idx="457">
                  <c:v>7.708941766359203</c:v>
                </c:pt>
                <c:pt idx="458">
                  <c:v>7.7072163936654761</c:v>
                </c:pt>
                <c:pt idx="459">
                  <c:v>7.7110066766972523</c:v>
                </c:pt>
                <c:pt idx="460">
                  <c:v>7.7125865899124619</c:v>
                </c:pt>
                <c:pt idx="461">
                  <c:v>7.7172787716708626</c:v>
                </c:pt>
                <c:pt idx="462">
                  <c:v>7.7227179495885139</c:v>
                </c:pt>
                <c:pt idx="463">
                  <c:v>7.7263891454977056</c:v>
                </c:pt>
                <c:pt idx="464">
                  <c:v>7.736447316660815</c:v>
                </c:pt>
                <c:pt idx="465">
                  <c:v>7.7464949298782813</c:v>
                </c:pt>
                <c:pt idx="466">
                  <c:v>7.7531793823764019</c:v>
                </c:pt>
                <c:pt idx="467">
                  <c:v>7.7573059451688096</c:v>
                </c:pt>
                <c:pt idx="468">
                  <c:v>7.7632630330981556</c:v>
                </c:pt>
                <c:pt idx="469">
                  <c:v>7.7733847402814717</c:v>
                </c:pt>
                <c:pt idx="470">
                  <c:v>7.7812178153571949</c:v>
                </c:pt>
                <c:pt idx="471">
                  <c:v>7.7958202141535367</c:v>
                </c:pt>
                <c:pt idx="472">
                  <c:v>7.8079978741261584</c:v>
                </c:pt>
                <c:pt idx="473">
                  <c:v>7.8206454853152536</c:v>
                </c:pt>
                <c:pt idx="474">
                  <c:v>7.8271838145747097</c:v>
                </c:pt>
                <c:pt idx="475">
                  <c:v>7.838129187263803</c:v>
                </c:pt>
                <c:pt idx="476">
                  <c:v>7.8448510662701665</c:v>
                </c:pt>
                <c:pt idx="477">
                  <c:v>7.8531371687795399</c:v>
                </c:pt>
                <c:pt idx="478">
                  <c:v>7.8616462890604453</c:v>
                </c:pt>
                <c:pt idx="479">
                  <c:v>7.8689358068231741</c:v>
                </c:pt>
                <c:pt idx="480">
                  <c:v>7.8701644575339742</c:v>
                </c:pt>
                <c:pt idx="481">
                  <c:v>7.8770757989650519</c:v>
                </c:pt>
                <c:pt idx="482">
                  <c:v>7.8864543921235963</c:v>
                </c:pt>
                <c:pt idx="483">
                  <c:v>7.8943538570692908</c:v>
                </c:pt>
                <c:pt idx="484">
                  <c:v>7.9093189189097757</c:v>
                </c:pt>
                <c:pt idx="485">
                  <c:v>7.9210052435973921</c:v>
                </c:pt>
                <c:pt idx="486">
                  <c:v>7.930877484870507</c:v>
                </c:pt>
                <c:pt idx="487">
                  <c:v>7.9379032496981381</c:v>
                </c:pt>
                <c:pt idx="488">
                  <c:v>7.9412895492669122</c:v>
                </c:pt>
                <c:pt idx="489">
                  <c:v>7.9441389414851074</c:v>
                </c:pt>
                <c:pt idx="490">
                  <c:v>7.9500187145431482</c:v>
                </c:pt>
                <c:pt idx="491">
                  <c:v>7.9538672853714161</c:v>
                </c:pt>
                <c:pt idx="492">
                  <c:v>7.9623462061181272</c:v>
                </c:pt>
                <c:pt idx="493">
                  <c:v>7.9691497292869826</c:v>
                </c:pt>
                <c:pt idx="494">
                  <c:v>7.9730801795949446</c:v>
                </c:pt>
                <c:pt idx="495">
                  <c:v>7.9759238964952601</c:v>
                </c:pt>
                <c:pt idx="496">
                  <c:v>7.9791790068420596</c:v>
                </c:pt>
                <c:pt idx="497">
                  <c:v>7.9862246386373954</c:v>
                </c:pt>
                <c:pt idx="498">
                  <c:v>7.98546660735974</c:v>
                </c:pt>
                <c:pt idx="499">
                  <c:v>7.9906962686036422</c:v>
                </c:pt>
                <c:pt idx="500">
                  <c:v>7.9984978401453191</c:v>
                </c:pt>
                <c:pt idx="501">
                  <c:v>8.0029850113050998</c:v>
                </c:pt>
                <c:pt idx="502">
                  <c:v>8.0072255799495906</c:v>
                </c:pt>
                <c:pt idx="503">
                  <c:v>8.0133523331041943</c:v>
                </c:pt>
                <c:pt idx="504">
                  <c:v>8.0191721683304422</c:v>
                </c:pt>
                <c:pt idx="505">
                  <c:v>8.0269604902669016</c:v>
                </c:pt>
                <c:pt idx="506">
                  <c:v>8.0305246113466637</c:v>
                </c:pt>
                <c:pt idx="507">
                  <c:v>8.0298423960311993</c:v>
                </c:pt>
                <c:pt idx="508">
                  <c:v>8.0327552767939778</c:v>
                </c:pt>
                <c:pt idx="509">
                  <c:v>8.0391502257980392</c:v>
                </c:pt>
                <c:pt idx="510">
                  <c:v>8.0452274514691453</c:v>
                </c:pt>
                <c:pt idx="511">
                  <c:v>8.047858333214208</c:v>
                </c:pt>
                <c:pt idx="512">
                  <c:v>8.0539307812232437</c:v>
                </c:pt>
                <c:pt idx="513">
                  <c:v>8.060855467681904</c:v>
                </c:pt>
                <c:pt idx="514">
                  <c:v>8.0694059454872331</c:v>
                </c:pt>
                <c:pt idx="515">
                  <c:v>8.0763484866010913</c:v>
                </c:pt>
                <c:pt idx="516">
                  <c:v>8.0846893282068777</c:v>
                </c:pt>
                <c:pt idx="517">
                  <c:v>8.0936004073801087</c:v>
                </c:pt>
                <c:pt idx="518">
                  <c:v>8.0987992894570198</c:v>
                </c:pt>
                <c:pt idx="519">
                  <c:v>8.1068972657012637</c:v>
                </c:pt>
                <c:pt idx="520">
                  <c:v>8.1139766114192753</c:v>
                </c:pt>
                <c:pt idx="521">
                  <c:v>8.1209731922772335</c:v>
                </c:pt>
                <c:pt idx="522">
                  <c:v>8.1227920023293336</c:v>
                </c:pt>
                <c:pt idx="523">
                  <c:v>8.1264844081706542</c:v>
                </c:pt>
                <c:pt idx="524">
                  <c:v>8.1359583968787774</c:v>
                </c:pt>
                <c:pt idx="525">
                  <c:v>8.1389424210992729</c:v>
                </c:pt>
                <c:pt idx="526">
                  <c:v>8.1418213529277637</c:v>
                </c:pt>
                <c:pt idx="527">
                  <c:v>8.1443154542021148</c:v>
                </c:pt>
                <c:pt idx="528">
                  <c:v>8.1501465822357204</c:v>
                </c:pt>
                <c:pt idx="529">
                  <c:v>8.1547673329159807</c:v>
                </c:pt>
                <c:pt idx="530">
                  <c:v>8.1594196059168098</c:v>
                </c:pt>
                <c:pt idx="531">
                  <c:v>8.1679091054793389</c:v>
                </c:pt>
                <c:pt idx="532">
                  <c:v>8.1676956396859168</c:v>
                </c:pt>
                <c:pt idx="533">
                  <c:v>8.1714239133743831</c:v>
                </c:pt>
                <c:pt idx="534">
                  <c:v>8.1772985931775111</c:v>
                </c:pt>
                <c:pt idx="535">
                  <c:v>8.1820308661008312</c:v>
                </c:pt>
                <c:pt idx="536">
                  <c:v>8.1832443556668295</c:v>
                </c:pt>
                <c:pt idx="537">
                  <c:v>8.1901404669024487</c:v>
                </c:pt>
                <c:pt idx="538">
                  <c:v>8.1983498323288586</c:v>
                </c:pt>
                <c:pt idx="539">
                  <c:v>8.2004047782902489</c:v>
                </c:pt>
                <c:pt idx="540">
                  <c:v>8.2038147593457325</c:v>
                </c:pt>
                <c:pt idx="541">
                  <c:v>8.2103626940916001</c:v>
                </c:pt>
                <c:pt idx="542">
                  <c:v>8.2191702959707982</c:v>
                </c:pt>
                <c:pt idx="543">
                  <c:v>8.2243334495351519</c:v>
                </c:pt>
                <c:pt idx="544">
                  <c:v>8.2288168640334334</c:v>
                </c:pt>
                <c:pt idx="545">
                  <c:v>8.2292832191251364</c:v>
                </c:pt>
                <c:pt idx="546">
                  <c:v>8.2324428730016734</c:v>
                </c:pt>
                <c:pt idx="547">
                  <c:v>8.2396730587843194</c:v>
                </c:pt>
                <c:pt idx="548">
                  <c:v>8.2473505798307087</c:v>
                </c:pt>
                <c:pt idx="549">
                  <c:v>8.254100851984731</c:v>
                </c:pt>
                <c:pt idx="550">
                  <c:v>8.2592125658484292</c:v>
                </c:pt>
                <c:pt idx="551">
                  <c:v>8.2604455892487749</c:v>
                </c:pt>
                <c:pt idx="552">
                  <c:v>8.2618124886048463</c:v>
                </c:pt>
                <c:pt idx="553">
                  <c:v>8.264055606097827</c:v>
                </c:pt>
                <c:pt idx="554">
                  <c:v>8.2697293166957024</c:v>
                </c:pt>
                <c:pt idx="555">
                  <c:v>8.2777920435464694</c:v>
                </c:pt>
                <c:pt idx="556">
                  <c:v>8.2845734017555515</c:v>
                </c:pt>
                <c:pt idx="557">
                  <c:v>8.2878637862131654</c:v>
                </c:pt>
                <c:pt idx="558">
                  <c:v>8.291141108354168</c:v>
                </c:pt>
                <c:pt idx="559">
                  <c:v>8.2987133834576525</c:v>
                </c:pt>
                <c:pt idx="560">
                  <c:v>8.3019010309926671</c:v>
                </c:pt>
                <c:pt idx="561">
                  <c:v>8.3026209629861114</c:v>
                </c:pt>
                <c:pt idx="562">
                  <c:v>8.3052876691226629</c:v>
                </c:pt>
                <c:pt idx="563">
                  <c:v>8.3069780489095137</c:v>
                </c:pt>
                <c:pt idx="564">
                  <c:v>8.3072224697434649</c:v>
                </c:pt>
                <c:pt idx="565">
                  <c:v>8.3124598668227918</c:v>
                </c:pt>
                <c:pt idx="566">
                  <c:v>8.3162330663035391</c:v>
                </c:pt>
                <c:pt idx="567">
                  <c:v>8.320215004210695</c:v>
                </c:pt>
                <c:pt idx="568">
                  <c:v>8.3245344711458529</c:v>
                </c:pt>
                <c:pt idx="569">
                  <c:v>8.3293309924756613</c:v>
                </c:pt>
                <c:pt idx="570">
                  <c:v>8.3306862160161472</c:v>
                </c:pt>
                <c:pt idx="571">
                  <c:v>8.3364778901086538</c:v>
                </c:pt>
                <c:pt idx="572">
                  <c:v>8.3412939553527394</c:v>
                </c:pt>
                <c:pt idx="573">
                  <c:v>8.3441833617143857</c:v>
                </c:pt>
                <c:pt idx="574">
                  <c:v>8.3447129040832806</c:v>
                </c:pt>
                <c:pt idx="575">
                  <c:v>8.3483721496841099</c:v>
                </c:pt>
                <c:pt idx="576">
                  <c:v>8.3461094329022671</c:v>
                </c:pt>
                <c:pt idx="577">
                  <c:v>8.3446799542125518</c:v>
                </c:pt>
                <c:pt idx="578">
                  <c:v>8.3449302648787125</c:v>
                </c:pt>
                <c:pt idx="579">
                  <c:v>8.343954350826607</c:v>
                </c:pt>
                <c:pt idx="580">
                  <c:v>8.3412192569630861</c:v>
                </c:pt>
                <c:pt idx="581">
                  <c:v>8.3420352088560321</c:v>
                </c:pt>
                <c:pt idx="582">
                  <c:v>8.3438652773647846</c:v>
                </c:pt>
                <c:pt idx="583">
                  <c:v>8.3481940266465244</c:v>
                </c:pt>
                <c:pt idx="584">
                  <c:v>8.3497030674961934</c:v>
                </c:pt>
                <c:pt idx="585">
                  <c:v>8.3476607637285269</c:v>
                </c:pt>
                <c:pt idx="586">
                  <c:v>8.3512859127067713</c:v>
                </c:pt>
                <c:pt idx="587">
                  <c:v>8.3530154714080709</c:v>
                </c:pt>
                <c:pt idx="588">
                  <c:v>8.3581068501589471</c:v>
                </c:pt>
                <c:pt idx="589">
                  <c:v>8.3600795621159705</c:v>
                </c:pt>
                <c:pt idx="590">
                  <c:v>8.3623154373381112</c:v>
                </c:pt>
                <c:pt idx="591">
                  <c:v>8.363068186651617</c:v>
                </c:pt>
                <c:pt idx="592">
                  <c:v>8.3648001848914646</c:v>
                </c:pt>
                <c:pt idx="593">
                  <c:v>8.3669286589483818</c:v>
                </c:pt>
                <c:pt idx="594">
                  <c:v>8.3689531640129644</c:v>
                </c:pt>
                <c:pt idx="595">
                  <c:v>8.3746463181696527</c:v>
                </c:pt>
                <c:pt idx="596">
                  <c:v>8.3806250029938383</c:v>
                </c:pt>
                <c:pt idx="597">
                  <c:v>8.3837020234659576</c:v>
                </c:pt>
                <c:pt idx="598">
                  <c:v>8.3850316206244315</c:v>
                </c:pt>
                <c:pt idx="599">
                  <c:v>8.3869584969843345</c:v>
                </c:pt>
                <c:pt idx="600">
                  <c:v>8.3909487611290388</c:v>
                </c:pt>
                <c:pt idx="601">
                  <c:v>8.3965611178546169</c:v>
                </c:pt>
                <c:pt idx="602">
                  <c:v>8.3988218463418889</c:v>
                </c:pt>
                <c:pt idx="603">
                  <c:v>8.3937142652766852</c:v>
                </c:pt>
                <c:pt idx="604">
                  <c:v>8.3960221605002516</c:v>
                </c:pt>
                <c:pt idx="605">
                  <c:v>8.3969477130594896</c:v>
                </c:pt>
                <c:pt idx="606">
                  <c:v>8.3956933927274804</c:v>
                </c:pt>
                <c:pt idx="607">
                  <c:v>8.3974467753369026</c:v>
                </c:pt>
                <c:pt idx="608">
                  <c:v>8.3976835991352345</c:v>
                </c:pt>
                <c:pt idx="609">
                  <c:v>8.3996863543625295</c:v>
                </c:pt>
                <c:pt idx="610">
                  <c:v>8.3988874807309912</c:v>
                </c:pt>
                <c:pt idx="611">
                  <c:v>8.4052243978976549</c:v>
                </c:pt>
                <c:pt idx="612">
                  <c:v>8.4072443417890099</c:v>
                </c:pt>
                <c:pt idx="613">
                  <c:v>8.4104911247350174</c:v>
                </c:pt>
                <c:pt idx="614">
                  <c:v>8.413120406859889</c:v>
                </c:pt>
                <c:pt idx="615">
                  <c:v>8.4171896812858904</c:v>
                </c:pt>
                <c:pt idx="616">
                  <c:v>8.4168740889344917</c:v>
                </c:pt>
                <c:pt idx="617">
                  <c:v>8.4198238838207544</c:v>
                </c:pt>
                <c:pt idx="618">
                  <c:v>8.421563844184675</c:v>
                </c:pt>
                <c:pt idx="619">
                  <c:v>8.42195766709483</c:v>
                </c:pt>
                <c:pt idx="620">
                  <c:v>8.4231152149477566</c:v>
                </c:pt>
                <c:pt idx="621">
                  <c:v>8.4250408917641835</c:v>
                </c:pt>
                <c:pt idx="622">
                  <c:v>8.4283563475510164</c:v>
                </c:pt>
                <c:pt idx="623">
                  <c:v>8.4301625917814818</c:v>
                </c:pt>
                <c:pt idx="624">
                  <c:v>8.4340282392777226</c:v>
                </c:pt>
                <c:pt idx="625">
                  <c:v>8.4376808075112422</c:v>
                </c:pt>
                <c:pt idx="626">
                  <c:v>8.4367470108400084</c:v>
                </c:pt>
                <c:pt idx="627">
                  <c:v>8.4425076979196092</c:v>
                </c:pt>
                <c:pt idx="628">
                  <c:v>8.4427850309994028</c:v>
                </c:pt>
                <c:pt idx="629">
                  <c:v>8.4449717191628224</c:v>
                </c:pt>
                <c:pt idx="630">
                  <c:v>8.4444721927766295</c:v>
                </c:pt>
                <c:pt idx="631">
                  <c:v>8.4465169823179167</c:v>
                </c:pt>
                <c:pt idx="632">
                  <c:v>8.4447010889443845</c:v>
                </c:pt>
                <c:pt idx="633">
                  <c:v>8.4456611860341582</c:v>
                </c:pt>
                <c:pt idx="634">
                  <c:v>8.4497502535459716</c:v>
                </c:pt>
                <c:pt idx="635">
                  <c:v>8.4520772816922545</c:v>
                </c:pt>
                <c:pt idx="636">
                  <c:v>8.4525111262955761</c:v>
                </c:pt>
                <c:pt idx="637">
                  <c:v>8.4583937741381305</c:v>
                </c:pt>
                <c:pt idx="638">
                  <c:v>8.461424123011966</c:v>
                </c:pt>
                <c:pt idx="639">
                  <c:v>8.4662482995199753</c:v>
                </c:pt>
                <c:pt idx="640">
                  <c:v>8.4703971264816573</c:v>
                </c:pt>
                <c:pt idx="641">
                  <c:v>8.4760993813160894</c:v>
                </c:pt>
                <c:pt idx="642">
                  <c:v>8.4759129497260801</c:v>
                </c:pt>
                <c:pt idx="643">
                  <c:v>8.4807088587895123</c:v>
                </c:pt>
                <c:pt idx="644">
                  <c:v>8.485632716406144</c:v>
                </c:pt>
                <c:pt idx="645">
                  <c:v>8.489922109474719</c:v>
                </c:pt>
                <c:pt idx="646">
                  <c:v>8.4923349779710406</c:v>
                </c:pt>
                <c:pt idx="647">
                  <c:v>8.4938310750376331</c:v>
                </c:pt>
                <c:pt idx="648">
                  <c:v>8.4974949663974257</c:v>
                </c:pt>
                <c:pt idx="649">
                  <c:v>8.5014492819700536</c:v>
                </c:pt>
                <c:pt idx="650">
                  <c:v>8.5021867782588743</c:v>
                </c:pt>
                <c:pt idx="651">
                  <c:v>8.5033110753929577</c:v>
                </c:pt>
                <c:pt idx="652">
                  <c:v>8.5069740804783578</c:v>
                </c:pt>
                <c:pt idx="653">
                  <c:v>8.5086917858197921</c:v>
                </c:pt>
                <c:pt idx="654">
                  <c:v>8.5073680833393155</c:v>
                </c:pt>
                <c:pt idx="655">
                  <c:v>8.5072717808898233</c:v>
                </c:pt>
                <c:pt idx="656">
                  <c:v>8.5049467114176878</c:v>
                </c:pt>
                <c:pt idx="657">
                  <c:v>8.5060073425447627</c:v>
                </c:pt>
                <c:pt idx="658">
                  <c:v>8.5102622060339854</c:v>
                </c:pt>
                <c:pt idx="659">
                  <c:v>8.5145009467278214</c:v>
                </c:pt>
                <c:pt idx="660">
                  <c:v>8.5193884297550539</c:v>
                </c:pt>
                <c:pt idx="661">
                  <c:v>8.5214154370178221</c:v>
                </c:pt>
                <c:pt idx="662">
                  <c:v>8.5215364115401826</c:v>
                </c:pt>
                <c:pt idx="663">
                  <c:v>8.5235536211903309</c:v>
                </c:pt>
                <c:pt idx="664">
                  <c:v>8.5259943905111868</c:v>
                </c:pt>
                <c:pt idx="665">
                  <c:v>8.5301939240234788</c:v>
                </c:pt>
                <c:pt idx="666">
                  <c:v>8.5353294151063892</c:v>
                </c:pt>
                <c:pt idx="667">
                  <c:v>8.5380519365835426</c:v>
                </c:pt>
                <c:pt idx="668">
                  <c:v>8.541805456304246</c:v>
                </c:pt>
                <c:pt idx="669">
                  <c:v>8.5474951291334946</c:v>
                </c:pt>
                <c:pt idx="670">
                  <c:v>8.5535402655123107</c:v>
                </c:pt>
                <c:pt idx="671">
                  <c:v>8.5590501320984913</c:v>
                </c:pt>
                <c:pt idx="672">
                  <c:v>8.5598747189951609</c:v>
                </c:pt>
                <c:pt idx="673">
                  <c:v>8.5634722516151669</c:v>
                </c:pt>
                <c:pt idx="674">
                  <c:v>8.5666801454390225</c:v>
                </c:pt>
                <c:pt idx="675">
                  <c:v>8.5700411395901028</c:v>
                </c:pt>
                <c:pt idx="676">
                  <c:v>8.5735274668595594</c:v>
                </c:pt>
                <c:pt idx="677">
                  <c:v>8.5752027560938586</c:v>
                </c:pt>
                <c:pt idx="678">
                  <c:v>8.573237393207819</c:v>
                </c:pt>
                <c:pt idx="679">
                  <c:v>8.5765467528372028</c:v>
                </c:pt>
                <c:pt idx="680">
                  <c:v>8.5778226728125446</c:v>
                </c:pt>
                <c:pt idx="681">
                  <c:v>8.5819513721808107</c:v>
                </c:pt>
                <c:pt idx="682">
                  <c:v>8.5882508339627748</c:v>
                </c:pt>
                <c:pt idx="683">
                  <c:v>8.5955405723107106</c:v>
                </c:pt>
                <c:pt idx="684">
                  <c:v>8.5980081068073559</c:v>
                </c:pt>
                <c:pt idx="685">
                  <c:v>8.5992178517790308</c:v>
                </c:pt>
                <c:pt idx="686">
                  <c:v>8.6010700233091484</c:v>
                </c:pt>
                <c:pt idx="687">
                  <c:v>8.6025249357899156</c:v>
                </c:pt>
                <c:pt idx="688">
                  <c:v>8.6025818890393566</c:v>
                </c:pt>
                <c:pt idx="689">
                  <c:v>8.6054295110061503</c:v>
                </c:pt>
                <c:pt idx="690">
                  <c:v>8.6062498221308488</c:v>
                </c:pt>
                <c:pt idx="691">
                  <c:v>8.6076647108338875</c:v>
                </c:pt>
                <c:pt idx="692">
                  <c:v>8.6049905849740753</c:v>
                </c:pt>
                <c:pt idx="693">
                  <c:v>8.6054028514008678</c:v>
                </c:pt>
                <c:pt idx="694">
                  <c:v>8.6058688706752946</c:v>
                </c:pt>
                <c:pt idx="695">
                  <c:v>8.6040979895515193</c:v>
                </c:pt>
                <c:pt idx="696">
                  <c:v>8.6043424334675365</c:v>
                </c:pt>
                <c:pt idx="697">
                  <c:v>8.606615874921772</c:v>
                </c:pt>
                <c:pt idx="698">
                  <c:v>8.6058573582286044</c:v>
                </c:pt>
                <c:pt idx="699">
                  <c:v>8.6117362833747393</c:v>
                </c:pt>
                <c:pt idx="700">
                  <c:v>8.6139526101324009</c:v>
                </c:pt>
                <c:pt idx="701">
                  <c:v>8.6162062131807033</c:v>
                </c:pt>
                <c:pt idx="702">
                  <c:v>8.6182024674699278</c:v>
                </c:pt>
                <c:pt idx="703">
                  <c:v>8.6244811268315971</c:v>
                </c:pt>
                <c:pt idx="704">
                  <c:v>8.6264792003366892</c:v>
                </c:pt>
                <c:pt idx="705">
                  <c:v>8.6277023413849747</c:v>
                </c:pt>
                <c:pt idx="706">
                  <c:v>8.6268340186961723</c:v>
                </c:pt>
                <c:pt idx="707">
                  <c:v>8.6298036051275631</c:v>
                </c:pt>
                <c:pt idx="708">
                  <c:v>8.6304944941985013</c:v>
                </c:pt>
                <c:pt idx="709">
                  <c:v>8.6317180224796175</c:v>
                </c:pt>
                <c:pt idx="710">
                  <c:v>8.6319957080131644</c:v>
                </c:pt>
                <c:pt idx="711">
                  <c:v>8.6360813011460777</c:v>
                </c:pt>
                <c:pt idx="712">
                  <c:v>8.6385602687132632</c:v>
                </c:pt>
                <c:pt idx="713">
                  <c:v>8.6411763172973224</c:v>
                </c:pt>
                <c:pt idx="714">
                  <c:v>8.6421949161594966</c:v>
                </c:pt>
                <c:pt idx="715">
                  <c:v>8.6442246408760184</c:v>
                </c:pt>
                <c:pt idx="716">
                  <c:v>8.6478735489254177</c:v>
                </c:pt>
                <c:pt idx="717">
                  <c:v>8.6504825334741327</c:v>
                </c:pt>
                <c:pt idx="718">
                  <c:v>8.6556209024802229</c:v>
                </c:pt>
                <c:pt idx="719">
                  <c:v>8.6541227393645386</c:v>
                </c:pt>
                <c:pt idx="720">
                  <c:v>8.65513552046923</c:v>
                </c:pt>
                <c:pt idx="721">
                  <c:v>8.6523376673103485</c:v>
                </c:pt>
                <c:pt idx="722">
                  <c:v>8.6549404635215978</c:v>
                </c:pt>
                <c:pt idx="723">
                  <c:v>8.6568807081057457</c:v>
                </c:pt>
                <c:pt idx="724">
                  <c:v>8.6582526577021781</c:v>
                </c:pt>
                <c:pt idx="725">
                  <c:v>8.6593130830806331</c:v>
                </c:pt>
                <c:pt idx="726">
                  <c:v>8.6602460974372661</c:v>
                </c:pt>
                <c:pt idx="727">
                  <c:v>8.6585845539475486</c:v>
                </c:pt>
                <c:pt idx="728">
                  <c:v>8.6633956489240518</c:v>
                </c:pt>
                <c:pt idx="729">
                  <c:v>8.6656408279059178</c:v>
                </c:pt>
                <c:pt idx="730">
                  <c:v>8.6646000693726819</c:v>
                </c:pt>
                <c:pt idx="731">
                  <c:v>8.6639365313385497</c:v>
                </c:pt>
                <c:pt idx="732">
                  <c:v>8.6653366399741572</c:v>
                </c:pt>
                <c:pt idx="733">
                  <c:v>8.6631677718833089</c:v>
                </c:pt>
                <c:pt idx="734">
                  <c:v>8.6612967631117499</c:v>
                </c:pt>
                <c:pt idx="735">
                  <c:v>8.6605778595212541</c:v>
                </c:pt>
                <c:pt idx="736">
                  <c:v>8.6584019765841731</c:v>
                </c:pt>
                <c:pt idx="737">
                  <c:v>8.6554553051328185</c:v>
                </c:pt>
                <c:pt idx="738">
                  <c:v>8.6566891044158183</c:v>
                </c:pt>
                <c:pt idx="739">
                  <c:v>8.661648491498454</c:v>
                </c:pt>
                <c:pt idx="740">
                  <c:v>8.6650005816218254</c:v>
                </c:pt>
                <c:pt idx="741">
                  <c:v>8.6692980368115968</c:v>
                </c:pt>
                <c:pt idx="742">
                  <c:v>8.6661392477708432</c:v>
                </c:pt>
                <c:pt idx="743">
                  <c:v>8.6601277427644163</c:v>
                </c:pt>
                <c:pt idx="744">
                  <c:v>8.6557601876793342</c:v>
                </c:pt>
                <c:pt idx="745">
                  <c:v>8.6572779471989634</c:v>
                </c:pt>
                <c:pt idx="746">
                  <c:v>8.6586698076162065</c:v>
                </c:pt>
                <c:pt idx="747">
                  <c:v>8.6624210273848803</c:v>
                </c:pt>
                <c:pt idx="748">
                  <c:v>8.6620216813653315</c:v>
                </c:pt>
                <c:pt idx="749">
                  <c:v>8.6597384167152995</c:v>
                </c:pt>
                <c:pt idx="750">
                  <c:v>8.6602064951121065</c:v>
                </c:pt>
                <c:pt idx="751">
                  <c:v>8.663202586098123</c:v>
                </c:pt>
                <c:pt idx="752">
                  <c:v>8.6655188751328751</c:v>
                </c:pt>
                <c:pt idx="753">
                  <c:v>8.6722601081028188</c:v>
                </c:pt>
                <c:pt idx="754">
                  <c:v>8.6778929616320966</c:v>
                </c:pt>
                <c:pt idx="755">
                  <c:v>8.6776535649532889</c:v>
                </c:pt>
                <c:pt idx="756">
                  <c:v>8.6829454797889412</c:v>
                </c:pt>
                <c:pt idx="757">
                  <c:v>8.6874787160586493</c:v>
                </c:pt>
                <c:pt idx="758">
                  <c:v>8.6876967937605514</c:v>
                </c:pt>
                <c:pt idx="759">
                  <c:v>8.6919906461380378</c:v>
                </c:pt>
                <c:pt idx="760">
                  <c:v>8.6906626874624635</c:v>
                </c:pt>
                <c:pt idx="761">
                  <c:v>8.6884683624039099</c:v>
                </c:pt>
                <c:pt idx="762">
                  <c:v>8.6887458595219869</c:v>
                </c:pt>
                <c:pt idx="763">
                  <c:v>8.6853754415051299</c:v>
                </c:pt>
                <c:pt idx="764">
                  <c:v>8.6825685905396313</c:v>
                </c:pt>
                <c:pt idx="765">
                  <c:v>8.6862159508473269</c:v>
                </c:pt>
                <c:pt idx="766">
                  <c:v>8.6842383770326705</c:v>
                </c:pt>
                <c:pt idx="767">
                  <c:v>8.6827618417546546</c:v>
                </c:pt>
                <c:pt idx="768">
                  <c:v>8.6810864910685268</c:v>
                </c:pt>
                <c:pt idx="769">
                  <c:v>8.6829301240013592</c:v>
                </c:pt>
                <c:pt idx="770">
                  <c:v>8.684621651857924</c:v>
                </c:pt>
                <c:pt idx="771">
                  <c:v>8.688571091988706</c:v>
                </c:pt>
                <c:pt idx="772">
                  <c:v>8.6873612098661397</c:v>
                </c:pt>
                <c:pt idx="773">
                  <c:v>8.6845076493864326</c:v>
                </c:pt>
                <c:pt idx="774">
                  <c:v>8.6862554602321325</c:v>
                </c:pt>
                <c:pt idx="775">
                  <c:v>8.6847328823641874</c:v>
                </c:pt>
                <c:pt idx="776">
                  <c:v>8.6850969974966574</c:v>
                </c:pt>
                <c:pt idx="777">
                  <c:v>8.6839951383208245</c:v>
                </c:pt>
                <c:pt idx="778">
                  <c:v>8.6828640310659466</c:v>
                </c:pt>
                <c:pt idx="779">
                  <c:v>8.6797706490351629</c:v>
                </c:pt>
                <c:pt idx="780">
                  <c:v>8.6856097338031759</c:v>
                </c:pt>
                <c:pt idx="781">
                  <c:v>8.6856637054424937</c:v>
                </c:pt>
                <c:pt idx="782">
                  <c:v>8.689015212283266</c:v>
                </c:pt>
                <c:pt idx="783">
                  <c:v>8.6909925408608615</c:v>
                </c:pt>
                <c:pt idx="784">
                  <c:v>8.6952099331765567</c:v>
                </c:pt>
                <c:pt idx="785">
                  <c:v>8.6954512836773574</c:v>
                </c:pt>
                <c:pt idx="786">
                  <c:v>8.6960831525093454</c:v>
                </c:pt>
                <c:pt idx="787">
                  <c:v>8.6957776623285099</c:v>
                </c:pt>
                <c:pt idx="788">
                  <c:v>8.6988213609001832</c:v>
                </c:pt>
                <c:pt idx="789">
                  <c:v>8.6987721295990923</c:v>
                </c:pt>
                <c:pt idx="790">
                  <c:v>8.6935306323466648</c:v>
                </c:pt>
                <c:pt idx="791">
                  <c:v>8.6940341613271812</c:v>
                </c:pt>
                <c:pt idx="792">
                  <c:v>8.6926711487485591</c:v>
                </c:pt>
                <c:pt idx="793">
                  <c:v>8.6877482493382558</c:v>
                </c:pt>
                <c:pt idx="794">
                  <c:v>8.6933251801583538</c:v>
                </c:pt>
                <c:pt idx="795">
                  <c:v>8.695012864803175</c:v>
                </c:pt>
                <c:pt idx="796">
                  <c:v>8.6988565321853457</c:v>
                </c:pt>
                <c:pt idx="797">
                  <c:v>8.6995515826220071</c:v>
                </c:pt>
                <c:pt idx="798">
                  <c:v>8.6992576144584746</c:v>
                </c:pt>
                <c:pt idx="799">
                  <c:v>8.7005270145145914</c:v>
                </c:pt>
                <c:pt idx="800">
                  <c:v>8.7024517932986782</c:v>
                </c:pt>
                <c:pt idx="801">
                  <c:v>8.7038764561775679</c:v>
                </c:pt>
                <c:pt idx="802">
                  <c:v>8.7026148835984714</c:v>
                </c:pt>
                <c:pt idx="803">
                  <c:v>8.7038365111848179</c:v>
                </c:pt>
                <c:pt idx="804">
                  <c:v>8.7062365377169044</c:v>
                </c:pt>
                <c:pt idx="805">
                  <c:v>8.710027601310685</c:v>
                </c:pt>
                <c:pt idx="806">
                  <c:v>8.71126591848315</c:v>
                </c:pt>
                <c:pt idx="807">
                  <c:v>8.7140524032611211</c:v>
                </c:pt>
                <c:pt idx="808">
                  <c:v>8.7089699265588933</c:v>
                </c:pt>
                <c:pt idx="809">
                  <c:v>8.7083358212803432</c:v>
                </c:pt>
                <c:pt idx="810">
                  <c:v>8.7134336125000118</c:v>
                </c:pt>
                <c:pt idx="811">
                  <c:v>8.7171818120414173</c:v>
                </c:pt>
                <c:pt idx="812">
                  <c:v>8.7169104530239565</c:v>
                </c:pt>
                <c:pt idx="813">
                  <c:v>8.7173226479117147</c:v>
                </c:pt>
                <c:pt idx="814">
                  <c:v>8.7172851078812528</c:v>
                </c:pt>
                <c:pt idx="815">
                  <c:v>8.7125550618357011</c:v>
                </c:pt>
                <c:pt idx="816">
                  <c:v>8.7146665989439498</c:v>
                </c:pt>
                <c:pt idx="817">
                  <c:v>8.7132879266773671</c:v>
                </c:pt>
                <c:pt idx="818">
                  <c:v>8.7118071273780515</c:v>
                </c:pt>
                <c:pt idx="819">
                  <c:v>8.7149650530209328</c:v>
                </c:pt>
                <c:pt idx="820">
                  <c:v>8.7163201579278393</c:v>
                </c:pt>
                <c:pt idx="821">
                  <c:v>8.7203710690318985</c:v>
                </c:pt>
                <c:pt idx="822">
                  <c:v>8.7221277568496589</c:v>
                </c:pt>
                <c:pt idx="823">
                  <c:v>8.7225289225243614</c:v>
                </c:pt>
                <c:pt idx="824">
                  <c:v>8.7231916288446882</c:v>
                </c:pt>
                <c:pt idx="825">
                  <c:v>8.7281553841439745</c:v>
                </c:pt>
                <c:pt idx="826">
                  <c:v>8.7263481175687048</c:v>
                </c:pt>
                <c:pt idx="827">
                  <c:v>8.7276827955611225</c:v>
                </c:pt>
                <c:pt idx="828">
                  <c:v>8.7302378539479832</c:v>
                </c:pt>
                <c:pt idx="829">
                  <c:v>8.7321664999999484</c:v>
                </c:pt>
                <c:pt idx="830">
                  <c:v>8.7331926478582318</c:v>
                </c:pt>
                <c:pt idx="831">
                  <c:v>8.73736149191609</c:v>
                </c:pt>
                <c:pt idx="832">
                  <c:v>8.7380645804332744</c:v>
                </c:pt>
                <c:pt idx="833">
                  <c:v>8.7425330984433458</c:v>
                </c:pt>
                <c:pt idx="834">
                  <c:v>8.7444226137258738</c:v>
                </c:pt>
                <c:pt idx="835">
                  <c:v>8.7467645961060043</c:v>
                </c:pt>
                <c:pt idx="836">
                  <c:v>8.7483742291378803</c:v>
                </c:pt>
                <c:pt idx="837">
                  <c:v>8.7524119152703861</c:v>
                </c:pt>
                <c:pt idx="838">
                  <c:v>8.7571627608231211</c:v>
                </c:pt>
                <c:pt idx="839">
                  <c:v>8.7611506302264388</c:v>
                </c:pt>
                <c:pt idx="840">
                  <c:v>8.7613489789500818</c:v>
                </c:pt>
                <c:pt idx="841">
                  <c:v>8.7578157312573239</c:v>
                </c:pt>
                <c:pt idx="842">
                  <c:v>8.7587184673875527</c:v>
                </c:pt>
                <c:pt idx="843">
                  <c:v>8.7612868609139696</c:v>
                </c:pt>
                <c:pt idx="844">
                  <c:v>8.7659545445267213</c:v>
                </c:pt>
                <c:pt idx="845">
                  <c:v>8.765870648823693</c:v>
                </c:pt>
                <c:pt idx="846">
                  <c:v>8.76651216461687</c:v>
                </c:pt>
                <c:pt idx="847">
                  <c:v>8.7678630432474165</c:v>
                </c:pt>
                <c:pt idx="848">
                  <c:v>8.7743260934166756</c:v>
                </c:pt>
                <c:pt idx="849">
                  <c:v>8.7766504522724063</c:v>
                </c:pt>
                <c:pt idx="850">
                  <c:v>8.778824388895373</c:v>
                </c:pt>
                <c:pt idx="851">
                  <c:v>8.7842917757152463</c:v>
                </c:pt>
                <c:pt idx="852">
                  <c:v>8.7847434563818751</c:v>
                </c:pt>
                <c:pt idx="853">
                  <c:v>8.7877538179209296</c:v>
                </c:pt>
                <c:pt idx="854">
                  <c:v>8.7947098526610716</c:v>
                </c:pt>
                <c:pt idx="855">
                  <c:v>8.7958540476611233</c:v>
                </c:pt>
                <c:pt idx="856">
                  <c:v>8.7944496777272434</c:v>
                </c:pt>
                <c:pt idx="857">
                  <c:v>8.7940483428274092</c:v>
                </c:pt>
                <c:pt idx="858">
                  <c:v>8.7974883249680715</c:v>
                </c:pt>
                <c:pt idx="859">
                  <c:v>8.7984796964892666</c:v>
                </c:pt>
                <c:pt idx="860">
                  <c:v>8.7960412906077181</c:v>
                </c:pt>
                <c:pt idx="861">
                  <c:v>8.7941603624249183</c:v>
                </c:pt>
                <c:pt idx="862">
                  <c:v>8.7908223827171241</c:v>
                </c:pt>
                <c:pt idx="863">
                  <c:v>8.7907872362666239</c:v>
                </c:pt>
                <c:pt idx="864">
                  <c:v>8.7882027915184153</c:v>
                </c:pt>
                <c:pt idx="865">
                  <c:v>8.7915749360072368</c:v>
                </c:pt>
                <c:pt idx="866">
                  <c:v>8.7926689237374376</c:v>
                </c:pt>
                <c:pt idx="867">
                  <c:v>8.792149215291829</c:v>
                </c:pt>
                <c:pt idx="868">
                  <c:v>8.7902703685895176</c:v>
                </c:pt>
                <c:pt idx="869">
                  <c:v>8.7911072321594474</c:v>
                </c:pt>
                <c:pt idx="870">
                  <c:v>8.7911417937521037</c:v>
                </c:pt>
                <c:pt idx="871">
                  <c:v>8.7926564744975622</c:v>
                </c:pt>
                <c:pt idx="872">
                  <c:v>8.7928771521028466</c:v>
                </c:pt>
                <c:pt idx="873">
                  <c:v>8.7947407938918332</c:v>
                </c:pt>
                <c:pt idx="874">
                  <c:v>8.7945522841218917</c:v>
                </c:pt>
                <c:pt idx="875">
                  <c:v>8.7950767177499074</c:v>
                </c:pt>
                <c:pt idx="876">
                  <c:v>8.7996511378805735</c:v>
                </c:pt>
                <c:pt idx="877">
                  <c:v>8.8014393798102901</c:v>
                </c:pt>
                <c:pt idx="878">
                  <c:v>8.8014687627292005</c:v>
                </c:pt>
                <c:pt idx="879">
                  <c:v>8.8021206694702414</c:v>
                </c:pt>
                <c:pt idx="880">
                  <c:v>8.7978613473378573</c:v>
                </c:pt>
                <c:pt idx="881">
                  <c:v>8.7966839728142077</c:v>
                </c:pt>
                <c:pt idx="882">
                  <c:v>8.7935899548483576</c:v>
                </c:pt>
                <c:pt idx="883">
                  <c:v>8.7946164078784932</c:v>
                </c:pt>
                <c:pt idx="884">
                  <c:v>8.7982914636531859</c:v>
                </c:pt>
                <c:pt idx="885">
                  <c:v>8.8018182425021223</c:v>
                </c:pt>
                <c:pt idx="886">
                  <c:v>8.8003165582822476</c:v>
                </c:pt>
                <c:pt idx="887">
                  <c:v>8.8018235821045891</c:v>
                </c:pt>
                <c:pt idx="888">
                  <c:v>8.8033078003445553</c:v>
                </c:pt>
                <c:pt idx="889">
                  <c:v>8.8036603460232072</c:v>
                </c:pt>
                <c:pt idx="890">
                  <c:v>8.8048625837236614</c:v>
                </c:pt>
                <c:pt idx="891">
                  <c:v>8.8080131985207117</c:v>
                </c:pt>
                <c:pt idx="892">
                  <c:v>8.8059712725662393</c:v>
                </c:pt>
                <c:pt idx="893">
                  <c:v>8.8051996764570504</c:v>
                </c:pt>
                <c:pt idx="894">
                  <c:v>8.8045251354151333</c:v>
                </c:pt>
                <c:pt idx="895">
                  <c:v>8.8104907047945744</c:v>
                </c:pt>
                <c:pt idx="896">
                  <c:v>8.8134663105465734</c:v>
                </c:pt>
                <c:pt idx="897">
                  <c:v>8.8172174370984067</c:v>
                </c:pt>
                <c:pt idx="898">
                  <c:v>8.8176297059908393</c:v>
                </c:pt>
                <c:pt idx="899">
                  <c:v>8.8185225454699321</c:v>
                </c:pt>
                <c:pt idx="900">
                  <c:v>8.8213701382819636</c:v>
                </c:pt>
                <c:pt idx="901">
                  <c:v>8.8216412666542965</c:v>
                </c:pt>
                <c:pt idx="902">
                  <c:v>8.8208827219687009</c:v>
                </c:pt>
                <c:pt idx="903">
                  <c:v>8.8201862107571287</c:v>
                </c:pt>
                <c:pt idx="904">
                  <c:v>8.8176905777208958</c:v>
                </c:pt>
                <c:pt idx="905">
                  <c:v>8.8126946455067809</c:v>
                </c:pt>
                <c:pt idx="906">
                  <c:v>8.8149450326136503</c:v>
                </c:pt>
                <c:pt idx="907">
                  <c:v>8.815886265429981</c:v>
                </c:pt>
                <c:pt idx="908">
                  <c:v>8.8160819996783175</c:v>
                </c:pt>
                <c:pt idx="909">
                  <c:v>8.8142759132906576</c:v>
                </c:pt>
                <c:pt idx="910">
                  <c:v>8.8163680349171045</c:v>
                </c:pt>
                <c:pt idx="911">
                  <c:v>8.8141819228912937</c:v>
                </c:pt>
                <c:pt idx="912">
                  <c:v>8.813594393582207</c:v>
                </c:pt>
                <c:pt idx="913">
                  <c:v>8.8138066830961179</c:v>
                </c:pt>
                <c:pt idx="914">
                  <c:v>8.8120008782152581</c:v>
                </c:pt>
                <c:pt idx="915">
                  <c:v>8.8092640759196001</c:v>
                </c:pt>
                <c:pt idx="916">
                  <c:v>8.8079438642043897</c:v>
                </c:pt>
                <c:pt idx="917">
                  <c:v>8.8134579023244441</c:v>
                </c:pt>
                <c:pt idx="918">
                  <c:v>8.8165366350431214</c:v>
                </c:pt>
                <c:pt idx="919">
                  <c:v>8.8216178273414698</c:v>
                </c:pt>
                <c:pt idx="920">
                  <c:v>8.8226203536860339</c:v>
                </c:pt>
                <c:pt idx="921">
                  <c:v>8.8293582737642282</c:v>
                </c:pt>
                <c:pt idx="922">
                  <c:v>8.8298345834255088</c:v>
                </c:pt>
                <c:pt idx="923">
                  <c:v>8.833515544738475</c:v>
                </c:pt>
                <c:pt idx="924">
                  <c:v>8.8360951909489813</c:v>
                </c:pt>
                <c:pt idx="925">
                  <c:v>8.8454093262280367</c:v>
                </c:pt>
                <c:pt idx="926">
                  <c:v>8.842837535165927</c:v>
                </c:pt>
                <c:pt idx="927">
                  <c:v>8.8410666248801135</c:v>
                </c:pt>
                <c:pt idx="928">
                  <c:v>8.8420405308279442</c:v>
                </c:pt>
                <c:pt idx="929">
                  <c:v>8.8431182819940659</c:v>
                </c:pt>
                <c:pt idx="930">
                  <c:v>8.8484070035337936</c:v>
                </c:pt>
                <c:pt idx="931">
                  <c:v>8.8556175430530857</c:v>
                </c:pt>
                <c:pt idx="932">
                  <c:v>8.8550126666459619</c:v>
                </c:pt>
                <c:pt idx="933">
                  <c:v>8.8546490279577483</c:v>
                </c:pt>
                <c:pt idx="934">
                  <c:v>8.8573213746039983</c:v>
                </c:pt>
                <c:pt idx="935">
                  <c:v>8.8595202620272175</c:v>
                </c:pt>
                <c:pt idx="936">
                  <c:v>8.8597665223787772</c:v>
                </c:pt>
                <c:pt idx="937">
                  <c:v>8.8591020597550596</c:v>
                </c:pt>
                <c:pt idx="938">
                  <c:v>8.862589177881091</c:v>
                </c:pt>
                <c:pt idx="939">
                  <c:v>8.8644341608878676</c:v>
                </c:pt>
                <c:pt idx="940">
                  <c:v>8.8671588541701567</c:v>
                </c:pt>
                <c:pt idx="941">
                  <c:v>8.8739330179232638</c:v>
                </c:pt>
                <c:pt idx="942">
                  <c:v>8.8760136644405065</c:v>
                </c:pt>
                <c:pt idx="943">
                  <c:v>8.8770092203585591</c:v>
                </c:pt>
                <c:pt idx="944">
                  <c:v>8.8780575603414036</c:v>
                </c:pt>
                <c:pt idx="945">
                  <c:v>8.8746368864658507</c:v>
                </c:pt>
                <c:pt idx="946">
                  <c:v>8.877988054206071</c:v>
                </c:pt>
                <c:pt idx="947">
                  <c:v>8.8795207454977572</c:v>
                </c:pt>
                <c:pt idx="948">
                  <c:v>8.881863519084618</c:v>
                </c:pt>
                <c:pt idx="949">
                  <c:v>8.8816065187829736</c:v>
                </c:pt>
                <c:pt idx="950">
                  <c:v>8.8823355685208298</c:v>
                </c:pt>
                <c:pt idx="951">
                  <c:v>8.8787139838095754</c:v>
                </c:pt>
                <c:pt idx="952">
                  <c:v>8.8742220840567825</c:v>
                </c:pt>
                <c:pt idx="953">
                  <c:v>8.8722511599062273</c:v>
                </c:pt>
                <c:pt idx="954">
                  <c:v>8.8714595201363409</c:v>
                </c:pt>
                <c:pt idx="955">
                  <c:v>8.8767548024752614</c:v>
                </c:pt>
                <c:pt idx="956">
                  <c:v>8.8831186046609218</c:v>
                </c:pt>
                <c:pt idx="957">
                  <c:v>8.8830722965676614</c:v>
                </c:pt>
                <c:pt idx="958">
                  <c:v>8.8819157052257651</c:v>
                </c:pt>
                <c:pt idx="959">
                  <c:v>8.8817587902231026</c:v>
                </c:pt>
                <c:pt idx="960">
                  <c:v>8.8904491119246813</c:v>
                </c:pt>
                <c:pt idx="961">
                  <c:v>8.898650140112295</c:v>
                </c:pt>
                <c:pt idx="962">
                  <c:v>8.8948225102521974</c:v>
                </c:pt>
                <c:pt idx="963">
                  <c:v>8.8870987519721893</c:v>
                </c:pt>
                <c:pt idx="964">
                  <c:v>8.8813074998997763</c:v>
                </c:pt>
                <c:pt idx="965">
                  <c:v>8.8878661996086521</c:v>
                </c:pt>
                <c:pt idx="966">
                  <c:v>8.8854799569080569</c:v>
                </c:pt>
                <c:pt idx="967">
                  <c:v>8.8876058252417351</c:v>
                </c:pt>
                <c:pt idx="968">
                  <c:v>8.8876229913794305</c:v>
                </c:pt>
                <c:pt idx="969">
                  <c:v>8.8876058252417351</c:v>
                </c:pt>
                <c:pt idx="970">
                  <c:v>8.8854799569080569</c:v>
                </c:pt>
                <c:pt idx="971">
                  <c:v>8.8813782036731936</c:v>
                </c:pt>
                <c:pt idx="972">
                  <c:v>8.874022663231699</c:v>
                </c:pt>
                <c:pt idx="998">
                  <c:v>7.7068812355064438</c:v>
                </c:pt>
                <c:pt idx="999">
                  <c:v>7.3058001457247883</c:v>
                </c:pt>
                <c:pt idx="1000">
                  <c:v>7.1169001564048813</c:v>
                </c:pt>
                <c:pt idx="1001">
                  <c:v>6.8965998306302936</c:v>
                </c:pt>
                <c:pt idx="1002">
                  <c:v>6.7150865211515338</c:v>
                </c:pt>
                <c:pt idx="1003">
                  <c:v>6.591087021639396</c:v>
                </c:pt>
                <c:pt idx="1004">
                  <c:v>6.4297998260590248</c:v>
                </c:pt>
                <c:pt idx="1005">
                  <c:v>6.2126999511747272</c:v>
                </c:pt>
                <c:pt idx="1006">
                  <c:v>6.0675996261634282</c:v>
                </c:pt>
                <c:pt idx="1007">
                  <c:v>5.9384931808453985</c:v>
                </c:pt>
                <c:pt idx="1008">
                  <c:v>5.825201469429885</c:v>
                </c:pt>
                <c:pt idx="1009">
                  <c:v>5.7467004547143006</c:v>
                </c:pt>
                <c:pt idx="1010">
                  <c:v>5.6000996841466986</c:v>
                </c:pt>
                <c:pt idx="1011">
                  <c:v>5.5153003158629872</c:v>
                </c:pt>
                <c:pt idx="1012">
                  <c:v>5.371497528081818</c:v>
                </c:pt>
                <c:pt idx="1013">
                  <c:v>5.2257003723134403</c:v>
                </c:pt>
                <c:pt idx="1014">
                  <c:v>5.0833996810906683</c:v>
                </c:pt>
                <c:pt idx="1015">
                  <c:v>5.0018998733576154</c:v>
                </c:pt>
                <c:pt idx="1016">
                  <c:v>4.871200308232801</c:v>
                </c:pt>
                <c:pt idx="1017">
                  <c:v>4.7728023986855987</c:v>
                </c:pt>
                <c:pt idx="1018">
                  <c:v>4.6916033447341761</c:v>
                </c:pt>
                <c:pt idx="1019">
                  <c:v>4.6064004180952907</c:v>
                </c:pt>
                <c:pt idx="1020">
                  <c:v>4.4934004440365243</c:v>
                </c:pt>
                <c:pt idx="1021">
                  <c:v>4.3882995346139069</c:v>
                </c:pt>
                <c:pt idx="1022">
                  <c:v>4.3382018081683782</c:v>
                </c:pt>
                <c:pt idx="1023">
                  <c:v>4.2373023620675667</c:v>
                </c:pt>
                <c:pt idx="1024">
                  <c:v>4.1579001907375641</c:v>
                </c:pt>
                <c:pt idx="1025">
                  <c:v>4.0894998962394311</c:v>
                </c:pt>
                <c:pt idx="1026">
                  <c:v>4.0296998184276163</c:v>
                </c:pt>
                <c:pt idx="1027">
                  <c:v>3.9596043312121765</c:v>
                </c:pt>
                <c:pt idx="1028">
                  <c:v>3.9197011596697848</c:v>
                </c:pt>
                <c:pt idx="1029">
                  <c:v>3.8357000091564259</c:v>
                </c:pt>
                <c:pt idx="1030">
                  <c:v>3.7762999793994823</c:v>
                </c:pt>
                <c:pt idx="1031">
                  <c:v>3.6915999214179465</c:v>
                </c:pt>
                <c:pt idx="1032">
                  <c:v>3.6501028343263897</c:v>
                </c:pt>
                <c:pt idx="1033">
                  <c:v>3.5865030738859787</c:v>
                </c:pt>
                <c:pt idx="1034">
                  <c:v>3.5367001174963661</c:v>
                </c:pt>
                <c:pt idx="1035">
                  <c:v>3.4631000762965414</c:v>
                </c:pt>
                <c:pt idx="1036">
                  <c:v>3.4154998931917362</c:v>
                </c:pt>
                <c:pt idx="1037">
                  <c:v>3.3408027984623914</c:v>
                </c:pt>
                <c:pt idx="1038">
                  <c:v>3.2799033821138437</c:v>
                </c:pt>
                <c:pt idx="1039">
                  <c:v>3.2244001899744035</c:v>
                </c:pt>
                <c:pt idx="1040">
                  <c:v>3.1756999076897046</c:v>
                </c:pt>
                <c:pt idx="1041">
                  <c:v>3.1210997856178437</c:v>
                </c:pt>
                <c:pt idx="1042">
                  <c:v>3.0614023857197026</c:v>
                </c:pt>
                <c:pt idx="1043">
                  <c:v>3.0077032592816977</c:v>
                </c:pt>
                <c:pt idx="1044">
                  <c:v>2.966600221254339</c:v>
                </c:pt>
                <c:pt idx="1045">
                  <c:v>2.9178002014232334</c:v>
                </c:pt>
                <c:pt idx="1046">
                  <c:v>2.8742999130336102</c:v>
                </c:pt>
                <c:pt idx="1047">
                  <c:v>2.8202021354663884</c:v>
                </c:pt>
                <c:pt idx="1048">
                  <c:v>2.7729021461564116</c:v>
                </c:pt>
                <c:pt idx="1049">
                  <c:v>2.72309990235226</c:v>
                </c:pt>
                <c:pt idx="1050">
                  <c:v>2.6759002327016788</c:v>
                </c:pt>
                <c:pt idx="1051">
                  <c:v>2.633399850470596</c:v>
                </c:pt>
                <c:pt idx="1052">
                  <c:v>2.6055028846749337</c:v>
                </c:pt>
                <c:pt idx="1053">
                  <c:v>2.5716026596055599</c:v>
                </c:pt>
                <c:pt idx="1054">
                  <c:v>2.5367001892082044</c:v>
                </c:pt>
                <c:pt idx="1055">
                  <c:v>2.5012999160826439</c:v>
                </c:pt>
                <c:pt idx="1056">
                  <c:v>2.4674999870330794</c:v>
                </c:pt>
                <c:pt idx="1057">
                  <c:v>2.4282017753648688</c:v>
                </c:pt>
                <c:pt idx="1058">
                  <c:v>2.3882020790188108</c:v>
                </c:pt>
                <c:pt idx="1059">
                  <c:v>2.3532001159765059</c:v>
                </c:pt>
                <c:pt idx="1060">
                  <c:v>2.3110001869208645</c:v>
                </c:pt>
                <c:pt idx="1061">
                  <c:v>2.2715000770622282</c:v>
                </c:pt>
                <c:pt idx="1062">
                  <c:v>2.2427018684393261</c:v>
                </c:pt>
                <c:pt idx="1063">
                  <c:v>2.2066025039748638</c:v>
                </c:pt>
                <c:pt idx="1064">
                  <c:v>2.1821998527520918</c:v>
                </c:pt>
                <c:pt idx="1065">
                  <c:v>2.1517000656167511</c:v>
                </c:pt>
                <c:pt idx="1066">
                  <c:v>2.1204002059967024</c:v>
                </c:pt>
                <c:pt idx="1067">
                  <c:v>2.0848023986909539</c:v>
                </c:pt>
                <c:pt idx="1068">
                  <c:v>2.0537022010830697</c:v>
                </c:pt>
                <c:pt idx="1069">
                  <c:v>2.0211002349824412</c:v>
                </c:pt>
                <c:pt idx="1070">
                  <c:v>1.9855999259962118</c:v>
                </c:pt>
                <c:pt idx="1071">
                  <c:v>1.9523002204950899</c:v>
                </c:pt>
                <c:pt idx="1072">
                  <c:v>1.9206020149285905</c:v>
                </c:pt>
                <c:pt idx="1073">
                  <c:v>1.8976019050605828</c:v>
                </c:pt>
                <c:pt idx="1074">
                  <c:v>1.8711000900293584</c:v>
                </c:pt>
                <c:pt idx="1075">
                  <c:v>1.8434001670830185</c:v>
                </c:pt>
                <c:pt idx="1076">
                  <c:v>1.811099921418645</c:v>
                </c:pt>
                <c:pt idx="1077">
                  <c:v>1.790202189637057</c:v>
                </c:pt>
                <c:pt idx="1078">
                  <c:v>1.7635018020664575</c:v>
                </c:pt>
                <c:pt idx="1079">
                  <c:v>1.7335000053426484</c:v>
                </c:pt>
                <c:pt idx="1080">
                  <c:v>1.7030999168491689</c:v>
                </c:pt>
                <c:pt idx="1081">
                  <c:v>1.6827002174468362</c:v>
                </c:pt>
                <c:pt idx="1082">
                  <c:v>1.6607016677880893</c:v>
                </c:pt>
                <c:pt idx="1083">
                  <c:v>1.6354016998302541</c:v>
                </c:pt>
                <c:pt idx="1084">
                  <c:v>1.6083001686129137</c:v>
                </c:pt>
                <c:pt idx="1085">
                  <c:v>1.585499853521469</c:v>
                </c:pt>
                <c:pt idx="1086">
                  <c:v>1.5648002174420981</c:v>
                </c:pt>
                <c:pt idx="1087">
                  <c:v>1.5428024192879093</c:v>
                </c:pt>
                <c:pt idx="1088">
                  <c:v>1.5231020889332285</c:v>
                </c:pt>
                <c:pt idx="1089">
                  <c:v>1.5046997940080473</c:v>
                </c:pt>
                <c:pt idx="1090">
                  <c:v>1.4880998771695886</c:v>
                </c:pt>
                <c:pt idx="1091">
                  <c:v>1.469500168619561</c:v>
                </c:pt>
                <c:pt idx="1092">
                  <c:v>1.4423017127992352</c:v>
                </c:pt>
                <c:pt idx="1093">
                  <c:v>1.4165015487742494</c:v>
                </c:pt>
                <c:pt idx="1094">
                  <c:v>1.3954000961311976</c:v>
                </c:pt>
                <c:pt idx="1095">
                  <c:v>1.3664998687745538</c:v>
                </c:pt>
                <c:pt idx="1096">
                  <c:v>1.3347999160760082</c:v>
                </c:pt>
                <c:pt idx="1097">
                  <c:v>1.3081016685537179</c:v>
                </c:pt>
                <c:pt idx="1098">
                  <c:v>1.2865017761287163</c:v>
                </c:pt>
                <c:pt idx="1099">
                  <c:v>1.2705001785288914</c:v>
                </c:pt>
                <c:pt idx="1100">
                  <c:v>1.2506000869834679</c:v>
                </c:pt>
                <c:pt idx="1101">
                  <c:v>1.2309999168428476</c:v>
                </c:pt>
                <c:pt idx="1102">
                  <c:v>1.2103016723631299</c:v>
                </c:pt>
                <c:pt idx="1103">
                  <c:v>1.1907013725285651</c:v>
                </c:pt>
                <c:pt idx="1104">
                  <c:v>1.171299989320687</c:v>
                </c:pt>
                <c:pt idx="1105">
                  <c:v>1.1477999099806766</c:v>
                </c:pt>
                <c:pt idx="1106">
                  <c:v>1.127100093079207</c:v>
                </c:pt>
                <c:pt idx="1107">
                  <c:v>1.1047015617441502</c:v>
                </c:pt>
                <c:pt idx="1108">
                  <c:v>1.0852014671399957</c:v>
                </c:pt>
                <c:pt idx="1109">
                  <c:v>1.0628001625082106</c:v>
                </c:pt>
                <c:pt idx="1110">
                  <c:v>1.0369002311708755</c:v>
                </c:pt>
                <c:pt idx="1111">
                  <c:v>1.0193001396255568</c:v>
                </c:pt>
                <c:pt idx="1112">
                  <c:v>1.004501762392465</c:v>
                </c:pt>
                <c:pt idx="1113">
                  <c:v>0.99080119705467951</c:v>
                </c:pt>
                <c:pt idx="1114">
                  <c:v>0.96859996185958153</c:v>
                </c:pt>
                <c:pt idx="1115">
                  <c:v>0.95210001831583213</c:v>
                </c:pt>
                <c:pt idx="1116">
                  <c:v>0.93579986648546765</c:v>
                </c:pt>
                <c:pt idx="1117">
                  <c:v>0.91510143203777261</c:v>
                </c:pt>
                <c:pt idx="1118">
                  <c:v>0.89560149460157845</c:v>
                </c:pt>
                <c:pt idx="1119">
                  <c:v>0.87560018387011951</c:v>
                </c:pt>
                <c:pt idx="1120">
                  <c:v>0.85880017395538744</c:v>
                </c:pt>
                <c:pt idx="1121">
                  <c:v>0.84490003433165839</c:v>
                </c:pt>
                <c:pt idx="1122">
                  <c:v>0.82560131912759971</c:v>
                </c:pt>
                <c:pt idx="1123">
                  <c:v>0.80650144501123577</c:v>
                </c:pt>
                <c:pt idx="1124">
                  <c:v>0.79640000152721768</c:v>
                </c:pt>
                <c:pt idx="1125">
                  <c:v>0.78229992218257394</c:v>
                </c:pt>
                <c:pt idx="1126">
                  <c:v>0.76629991226218408</c:v>
                </c:pt>
                <c:pt idx="1127">
                  <c:v>0.75010133591422345</c:v>
                </c:pt>
                <c:pt idx="1128">
                  <c:v>0.73690132598858327</c:v>
                </c:pt>
                <c:pt idx="1129">
                  <c:v>0.71990022659883834</c:v>
                </c:pt>
                <c:pt idx="1130">
                  <c:v>0.70580001144844573</c:v>
                </c:pt>
                <c:pt idx="1131">
                  <c:v>0.68989986267115455</c:v>
                </c:pt>
                <c:pt idx="1132">
                  <c:v>0.67630148544412805</c:v>
                </c:pt>
                <c:pt idx="1133">
                  <c:v>0.66730159302096581</c:v>
                </c:pt>
                <c:pt idx="1134">
                  <c:v>0.6570999984833179</c:v>
                </c:pt>
                <c:pt idx="1135">
                  <c:v>0.64050013352243695</c:v>
                </c:pt>
                <c:pt idx="1136">
                  <c:v>0.62380013275833335</c:v>
                </c:pt>
                <c:pt idx="1137">
                  <c:v>0.60830162277852651</c:v>
                </c:pt>
                <c:pt idx="1138">
                  <c:v>0.59700154342863243</c:v>
                </c:pt>
                <c:pt idx="1139">
                  <c:v>0.58899995498359203</c:v>
                </c:pt>
                <c:pt idx="1140">
                  <c:v>0.57780000839557033</c:v>
                </c:pt>
                <c:pt idx="1141">
                  <c:v>0.5657999443137669</c:v>
                </c:pt>
                <c:pt idx="1142">
                  <c:v>0.55070083999453345</c:v>
                </c:pt>
                <c:pt idx="1143">
                  <c:v>0.5386014610339771</c:v>
                </c:pt>
                <c:pt idx="1144">
                  <c:v>0.53040015946316998</c:v>
                </c:pt>
                <c:pt idx="1145">
                  <c:v>0.51799995652254438</c:v>
                </c:pt>
                <c:pt idx="1146">
                  <c:v>0.50450008850748418</c:v>
                </c:pt>
                <c:pt idx="1147">
                  <c:v>0.49120124359615147</c:v>
                </c:pt>
                <c:pt idx="1148">
                  <c:v>0.47940090179326944</c:v>
                </c:pt>
                <c:pt idx="1149">
                  <c:v>0.46740009842324071</c:v>
                </c:pt>
                <c:pt idx="1150">
                  <c:v>0.45490010071080178</c:v>
                </c:pt>
                <c:pt idx="1151">
                  <c:v>0.44359997330320766</c:v>
                </c:pt>
                <c:pt idx="1152">
                  <c:v>0.43230126724665752</c:v>
                </c:pt>
                <c:pt idx="1153">
                  <c:v>0.42390106125094462</c:v>
                </c:pt>
                <c:pt idx="1154">
                  <c:v>0.41549989853228908</c:v>
                </c:pt>
                <c:pt idx="1155">
                  <c:v>0.40829988251061877</c:v>
                </c:pt>
                <c:pt idx="1156">
                  <c:v>0.40550012893800158</c:v>
                </c:pt>
                <c:pt idx="1157">
                  <c:v>0.39850141068018274</c:v>
                </c:pt>
                <c:pt idx="1158">
                  <c:v>0.38860113525151974</c:v>
                </c:pt>
                <c:pt idx="1159">
                  <c:v>0.37879997864365578</c:v>
                </c:pt>
                <c:pt idx="1160">
                  <c:v>0.37189982987183612</c:v>
                </c:pt>
                <c:pt idx="1161">
                  <c:v>0.36320003433502279</c:v>
                </c:pt>
                <c:pt idx="1162">
                  <c:v>0.35600112305110088</c:v>
                </c:pt>
                <c:pt idx="1163">
                  <c:v>0.35420118255569832</c:v>
                </c:pt>
                <c:pt idx="1164">
                  <c:v>0.34720010147430003</c:v>
                </c:pt>
                <c:pt idx="1165">
                  <c:v>0.33760017318854807</c:v>
                </c:pt>
                <c:pt idx="1166">
                  <c:v>0.3270998436055379</c:v>
                </c:pt>
                <c:pt idx="1167">
                  <c:v>0.32010086898662848</c:v>
                </c:pt>
                <c:pt idx="1168">
                  <c:v>0.31060115509171737</c:v>
                </c:pt>
                <c:pt idx="1169">
                  <c:v>0.29969979629822774</c:v>
                </c:pt>
                <c:pt idx="1170">
                  <c:v>0.28800007324753096</c:v>
                </c:pt>
                <c:pt idx="1171">
                  <c:v>0.28540006637922488</c:v>
                </c:pt>
                <c:pt idx="1172">
                  <c:v>0.27590102233807556</c:v>
                </c:pt>
                <c:pt idx="1173">
                  <c:v>0.26520109405828407</c:v>
                </c:pt>
                <c:pt idx="1174">
                  <c:v>0.25199988632084569</c:v>
                </c:pt>
                <c:pt idx="1175">
                  <c:v>0.24439995193824871</c:v>
                </c:pt>
                <c:pt idx="1176">
                  <c:v>0.23900001755100675</c:v>
                </c:pt>
                <c:pt idx="1177">
                  <c:v>0.23210110321087996</c:v>
                </c:pt>
                <c:pt idx="1178">
                  <c:v>0.22750116882525617</c:v>
                </c:pt>
                <c:pt idx="1179">
                  <c:v>0.22370001221133862</c:v>
                </c:pt>
                <c:pt idx="1180">
                  <c:v>0.21710015640564961</c:v>
                </c:pt>
                <c:pt idx="1181">
                  <c:v>0.21110002289788099</c:v>
                </c:pt>
                <c:pt idx="1182">
                  <c:v>0.20170118713576812</c:v>
                </c:pt>
                <c:pt idx="1183">
                  <c:v>0.19530111694621155</c:v>
                </c:pt>
                <c:pt idx="1184">
                  <c:v>0.19129982147569535</c:v>
                </c:pt>
                <c:pt idx="1185">
                  <c:v>0.18239983292005491</c:v>
                </c:pt>
                <c:pt idx="1186">
                  <c:v>0.17869996796071064</c:v>
                </c:pt>
                <c:pt idx="1187">
                  <c:v>0.17020107193093281</c:v>
                </c:pt>
                <c:pt idx="1188">
                  <c:v>0.16370087814721046</c:v>
                </c:pt>
                <c:pt idx="1189">
                  <c:v>0.15669993286428507</c:v>
                </c:pt>
                <c:pt idx="1190">
                  <c:v>0.15619992599386023</c:v>
                </c:pt>
                <c:pt idx="1191">
                  <c:v>0.14830020905355923</c:v>
                </c:pt>
                <c:pt idx="1192">
                  <c:v>0.14540116501302691</c:v>
                </c:pt>
                <c:pt idx="1193">
                  <c:v>0.14150102844723733</c:v>
                </c:pt>
                <c:pt idx="1194">
                  <c:v>0.13219995346298674</c:v>
                </c:pt>
                <c:pt idx="1195">
                  <c:v>0.12390004349435912</c:v>
                </c:pt>
                <c:pt idx="1196">
                  <c:v>0.12129990998073481</c:v>
                </c:pt>
                <c:pt idx="1197">
                  <c:v>0.1160010742241866</c:v>
                </c:pt>
                <c:pt idx="1198">
                  <c:v>0.11370108871778939</c:v>
                </c:pt>
                <c:pt idx="1199">
                  <c:v>0.10359987793344771</c:v>
                </c:pt>
                <c:pt idx="1200">
                  <c:v>9.590023346390808E-2</c:v>
                </c:pt>
                <c:pt idx="1201">
                  <c:v>9.2499761965882499E-2</c:v>
                </c:pt>
                <c:pt idx="1202">
                  <c:v>8.7001203923136927E-2</c:v>
                </c:pt>
                <c:pt idx="1203">
                  <c:v>8.4501272591296583E-2</c:v>
                </c:pt>
                <c:pt idx="1204">
                  <c:v>8.0300182344217319E-2</c:v>
                </c:pt>
                <c:pt idx="1205">
                  <c:v>7.340012131317053E-2</c:v>
                </c:pt>
                <c:pt idx="1206">
                  <c:v>6.7000202187045943E-2</c:v>
                </c:pt>
                <c:pt idx="1207">
                  <c:v>6.5201306155358907E-2</c:v>
                </c:pt>
                <c:pt idx="1208">
                  <c:v>6.1600834655109793E-2</c:v>
                </c:pt>
                <c:pt idx="1209">
                  <c:v>5.5600167084776331E-2</c:v>
                </c:pt>
                <c:pt idx="1210">
                  <c:v>4.820018768805312E-2</c:v>
                </c:pt>
                <c:pt idx="1211">
                  <c:v>4.4200000003911555E-2</c:v>
                </c:pt>
                <c:pt idx="1212">
                  <c:v>3.9301194381550886E-2</c:v>
                </c:pt>
                <c:pt idx="1213">
                  <c:v>3.4001097104919609E-2</c:v>
                </c:pt>
                <c:pt idx="1214">
                  <c:v>2.9599916466395371E-2</c:v>
                </c:pt>
                <c:pt idx="1215">
                  <c:v>2.18999973294558E-2</c:v>
                </c:pt>
                <c:pt idx="1216">
                  <c:v>1.2099984742235392E-2</c:v>
                </c:pt>
                <c:pt idx="1217">
                  <c:v>5.2006904661539011E-3</c:v>
                </c:pt>
                <c:pt idx="1218">
                  <c:v>-5.9904441877733916E-4</c:v>
                </c:pt>
                <c:pt idx="1219">
                  <c:v>-5.0000137271126732E-3</c:v>
                </c:pt>
                <c:pt idx="1220">
                  <c:v>-9.7000232708523981E-3</c:v>
                </c:pt>
                <c:pt idx="1221">
                  <c:v>-2.0399917986651417E-2</c:v>
                </c:pt>
                <c:pt idx="1222">
                  <c:v>-3.0099203104327898E-2</c:v>
                </c:pt>
                <c:pt idx="1223">
                  <c:v>-3.7199076839897316E-2</c:v>
                </c:pt>
                <c:pt idx="1224">
                  <c:v>-4.4200115582498256E-2</c:v>
                </c:pt>
                <c:pt idx="1225">
                  <c:v>-4.8800064840179402E-2</c:v>
                </c:pt>
                <c:pt idx="1226">
                  <c:v>-5.2200020210875664E-2</c:v>
                </c:pt>
                <c:pt idx="1227">
                  <c:v>-5.5298919294727966E-2</c:v>
                </c:pt>
                <c:pt idx="1228">
                  <c:v>-5.8498910897469614E-2</c:v>
                </c:pt>
                <c:pt idx="1229">
                  <c:v>-6.2599886325187981E-2</c:v>
                </c:pt>
                <c:pt idx="1230">
                  <c:v>-6.710008010850288E-2</c:v>
                </c:pt>
                <c:pt idx="1231">
                  <c:v>-7.1899953836691566E-2</c:v>
                </c:pt>
                <c:pt idx="1232">
                  <c:v>-7.899935073510278E-2</c:v>
                </c:pt>
                <c:pt idx="1233">
                  <c:v>-8.1699118796677794E-2</c:v>
                </c:pt>
                <c:pt idx="1234">
                  <c:v>-8.4300021735543851E-2</c:v>
                </c:pt>
                <c:pt idx="1235">
                  <c:v>-8.5399910734849982E-2</c:v>
                </c:pt>
                <c:pt idx="1236">
                  <c:v>-8.850008925946895E-2</c:v>
                </c:pt>
                <c:pt idx="1237">
                  <c:v>-9.2999287029670086E-2</c:v>
                </c:pt>
                <c:pt idx="1238">
                  <c:v>-9.6199024963425472E-2</c:v>
                </c:pt>
                <c:pt idx="1239">
                  <c:v>-9.7499961084395181E-2</c:v>
                </c:pt>
                <c:pt idx="1240">
                  <c:v>-0.10139997977967141</c:v>
                </c:pt>
                <c:pt idx="1241">
                  <c:v>-0.10230006484198384</c:v>
                </c:pt>
                <c:pt idx="1242">
                  <c:v>-0.10599915694911033</c:v>
                </c:pt>
                <c:pt idx="1243">
                  <c:v>-0.10599914245540276</c:v>
                </c:pt>
                <c:pt idx="1244">
                  <c:v>-0.10569991263764678</c:v>
                </c:pt>
                <c:pt idx="1245">
                  <c:v>-0.11059989509521984</c:v>
                </c:pt>
                <c:pt idx="1246">
                  <c:v>-0.11619997710658936</c:v>
                </c:pt>
                <c:pt idx="1247">
                  <c:v>-0.12289919890463352</c:v>
                </c:pt>
                <c:pt idx="1248">
                  <c:v>-0.12559897613391513</c:v>
                </c:pt>
                <c:pt idx="1249">
                  <c:v>-0.12789998779044254</c:v>
                </c:pt>
                <c:pt idx="1250">
                  <c:v>-0.13000000038300641</c:v>
                </c:pt>
                <c:pt idx="1251">
                  <c:v>-0.13430000076186843</c:v>
                </c:pt>
                <c:pt idx="1252">
                  <c:v>-0.13729928893735632</c:v>
                </c:pt>
                <c:pt idx="1253">
                  <c:v>-0.14429915351502132</c:v>
                </c:pt>
                <c:pt idx="1254">
                  <c:v>-0.14710011673014378</c:v>
                </c:pt>
                <c:pt idx="1255">
                  <c:v>-0.14889992408279795</c:v>
                </c:pt>
                <c:pt idx="1256">
                  <c:v>-0.15300007247424219</c:v>
                </c:pt>
                <c:pt idx="1257">
                  <c:v>-0.15339920386759331</c:v>
                </c:pt>
                <c:pt idx="1258">
                  <c:v>-0.15499941863527056</c:v>
                </c:pt>
                <c:pt idx="1259">
                  <c:v>-0.1598999351481325</c:v>
                </c:pt>
                <c:pt idx="1260">
                  <c:v>-0.15860008964227745</c:v>
                </c:pt>
                <c:pt idx="1261">
                  <c:v>-0.16409993018896785</c:v>
                </c:pt>
                <c:pt idx="1262">
                  <c:v>-0.17059924850036623</c:v>
                </c:pt>
                <c:pt idx="1263">
                  <c:v>-0.17729942092410056</c:v>
                </c:pt>
                <c:pt idx="1264">
                  <c:v>-0.18269993438298116</c:v>
                </c:pt>
                <c:pt idx="1265">
                  <c:v>-0.18740010985493427</c:v>
                </c:pt>
                <c:pt idx="1266">
                  <c:v>-0.19059998053853633</c:v>
                </c:pt>
                <c:pt idx="1267">
                  <c:v>-0.19109897308226209</c:v>
                </c:pt>
                <c:pt idx="1268">
                  <c:v>-0.19299929961562157</c:v>
                </c:pt>
                <c:pt idx="1269">
                  <c:v>-0.19449999122298323</c:v>
                </c:pt>
                <c:pt idx="1270">
                  <c:v>-0.19700000076409196</c:v>
                </c:pt>
                <c:pt idx="1271">
                  <c:v>-0.20090005263773492</c:v>
                </c:pt>
                <c:pt idx="1272">
                  <c:v>-0.20359932288556593</c:v>
                </c:pt>
                <c:pt idx="1273">
                  <c:v>-0.20769929007656174</c:v>
                </c:pt>
                <c:pt idx="1274">
                  <c:v>-0.21080000571964774</c:v>
                </c:pt>
                <c:pt idx="1275">
                  <c:v>-0.21300001220515696</c:v>
                </c:pt>
                <c:pt idx="1276">
                  <c:v>-0.2158999793973635</c:v>
                </c:pt>
                <c:pt idx="1277">
                  <c:v>-0.21219996489526238</c:v>
                </c:pt>
                <c:pt idx="1278">
                  <c:v>-0.21629924392618705</c:v>
                </c:pt>
                <c:pt idx="1279">
                  <c:v>-0.21799996871413896</c:v>
                </c:pt>
                <c:pt idx="1280">
                  <c:v>-0.21969881629775045</c:v>
                </c:pt>
                <c:pt idx="1281">
                  <c:v>-0.22429997558356263</c:v>
                </c:pt>
                <c:pt idx="1282">
                  <c:v>-0.22279995498684002</c:v>
                </c:pt>
                <c:pt idx="1283">
                  <c:v>-0.22439993132866221</c:v>
                </c:pt>
                <c:pt idx="1284">
                  <c:v>-0.22460000724095153</c:v>
                </c:pt>
                <c:pt idx="1285">
                  <c:v>-0.22699837493564701</c:v>
                </c:pt>
                <c:pt idx="1286">
                  <c:v>-0.22590008964471053</c:v>
                </c:pt>
                <c:pt idx="1287">
                  <c:v>-0.22960001754836412</c:v>
                </c:pt>
                <c:pt idx="1288">
                  <c:v>-0.23150005721254274</c:v>
                </c:pt>
                <c:pt idx="1289">
                  <c:v>-0.23459992485004477</c:v>
                </c:pt>
                <c:pt idx="1290">
                  <c:v>-0.23449898375838529</c:v>
                </c:pt>
                <c:pt idx="1291">
                  <c:v>-0.23449996795534389</c:v>
                </c:pt>
                <c:pt idx="1292">
                  <c:v>-0.23539994430757361</c:v>
                </c:pt>
                <c:pt idx="1293">
                  <c:v>-0.23749988440977177</c:v>
                </c:pt>
                <c:pt idx="1294">
                  <c:v>-0.2350000358565012</c:v>
                </c:pt>
                <c:pt idx="1295">
                  <c:v>-0.23769890746916644</c:v>
                </c:pt>
                <c:pt idx="1296">
                  <c:v>-0.24129996108968044</c:v>
                </c:pt>
                <c:pt idx="1297">
                  <c:v>-0.239400043101341</c:v>
                </c:pt>
                <c:pt idx="1298">
                  <c:v>-0.24080004348070361</c:v>
                </c:pt>
                <c:pt idx="1299">
                  <c:v>-0.24670003775827354</c:v>
                </c:pt>
                <c:pt idx="1300">
                  <c:v>-0.25049878577556228</c:v>
                </c:pt>
                <c:pt idx="1301">
                  <c:v>-0.25420011710957624</c:v>
                </c:pt>
                <c:pt idx="1302">
                  <c:v>-0.25560009040054865</c:v>
                </c:pt>
                <c:pt idx="1303">
                  <c:v>-0.25979992179054534</c:v>
                </c:pt>
                <c:pt idx="1304">
                  <c:v>-0.26800007590645691</c:v>
                </c:pt>
                <c:pt idx="1305">
                  <c:v>-0.27649846763233654</c:v>
                </c:pt>
                <c:pt idx="1306">
                  <c:v>-0.27660007667145692</c:v>
                </c:pt>
                <c:pt idx="1307">
                  <c:v>-0.27489988403249299</c:v>
                </c:pt>
                <c:pt idx="1308">
                  <c:v>-0.27469992370606633</c:v>
                </c:pt>
                <c:pt idx="1309">
                  <c:v>-0.2751000598873361</c:v>
                </c:pt>
                <c:pt idx="1310">
                  <c:v>-0.27689853018819122</c:v>
                </c:pt>
                <c:pt idx="1311">
                  <c:v>-0.2800000698043732</c:v>
                </c:pt>
                <c:pt idx="1312">
                  <c:v>-0.28599992827366805</c:v>
                </c:pt>
                <c:pt idx="1313">
                  <c:v>-0.2880000976510928</c:v>
                </c:pt>
                <c:pt idx="1314">
                  <c:v>-0.29180005264061037</c:v>
                </c:pt>
                <c:pt idx="1315">
                  <c:v>-0.29519906005589291</c:v>
                </c:pt>
                <c:pt idx="1316">
                  <c:v>-0.30060000801313436</c:v>
                </c:pt>
                <c:pt idx="1317">
                  <c:v>-0.29820006294175982</c:v>
                </c:pt>
                <c:pt idx="1318">
                  <c:v>-0.30409995765512576</c:v>
                </c:pt>
                <c:pt idx="1319">
                  <c:v>-0.31029992179537658</c:v>
                </c:pt>
                <c:pt idx="1320">
                  <c:v>-0.31209870910242898</c:v>
                </c:pt>
                <c:pt idx="1321">
                  <c:v>-0.31330003738548839</c:v>
                </c:pt>
                <c:pt idx="1322">
                  <c:v>-0.31089998054812895</c:v>
                </c:pt>
                <c:pt idx="1323">
                  <c:v>-0.312899977870984</c:v>
                </c:pt>
                <c:pt idx="1324">
                  <c:v>-0.31299988479440799</c:v>
                </c:pt>
                <c:pt idx="1325">
                  <c:v>-0.31439887122542132</c:v>
                </c:pt>
                <c:pt idx="1326">
                  <c:v>-0.31469999427645234</c:v>
                </c:pt>
                <c:pt idx="1327">
                  <c:v>-0.31300006713718176</c:v>
                </c:pt>
                <c:pt idx="1328">
                  <c:v>-0.31760002517694375</c:v>
                </c:pt>
                <c:pt idx="1329">
                  <c:v>-0.32619993781554513</c:v>
                </c:pt>
                <c:pt idx="1330">
                  <c:v>-0.33189897231932264</c:v>
                </c:pt>
                <c:pt idx="1331">
                  <c:v>-0.33369999274873408</c:v>
                </c:pt>
                <c:pt idx="1332">
                  <c:v>-0.33219995688705239</c:v>
                </c:pt>
                <c:pt idx="1333">
                  <c:v>-0.33329989089543233</c:v>
                </c:pt>
                <c:pt idx="1334">
                  <c:v>-0.33360009345778963</c:v>
                </c:pt>
                <c:pt idx="1335">
                  <c:v>-0.33779848212725483</c:v>
                </c:pt>
                <c:pt idx="1336">
                  <c:v>-0.33869991912069963</c:v>
                </c:pt>
                <c:pt idx="1337">
                  <c:v>-0.34210001906467369</c:v>
                </c:pt>
                <c:pt idx="1338">
                  <c:v>-0.34590008277882589</c:v>
                </c:pt>
                <c:pt idx="1339">
                  <c:v>-0.34799998359812889</c:v>
                </c:pt>
                <c:pt idx="1340">
                  <c:v>-0.34839872855809517</c:v>
                </c:pt>
                <c:pt idx="1341">
                  <c:v>-0.35180009002942825</c:v>
                </c:pt>
                <c:pt idx="1342">
                  <c:v>-0.35370002708077664</c:v>
                </c:pt>
                <c:pt idx="1343">
                  <c:v>-0.3561000968911685</c:v>
                </c:pt>
                <c:pt idx="1344">
                  <c:v>-0.35370003699790686</c:v>
                </c:pt>
                <c:pt idx="1345">
                  <c:v>-0.35569850425235927</c:v>
                </c:pt>
                <c:pt idx="1346">
                  <c:v>-0.35230011634848779</c:v>
                </c:pt>
                <c:pt idx="1347">
                  <c:v>-0.35459991149400594</c:v>
                </c:pt>
                <c:pt idx="1348">
                  <c:v>-0.35189998740679584</c:v>
                </c:pt>
                <c:pt idx="1349">
                  <c:v>-0.35029989128088346</c:v>
                </c:pt>
                <c:pt idx="1350">
                  <c:v>-0.35329890174034517</c:v>
                </c:pt>
                <c:pt idx="1351">
                  <c:v>-0.35559991912305122</c:v>
                </c:pt>
                <c:pt idx="1352">
                  <c:v>-0.35919994964206126</c:v>
                </c:pt>
                <c:pt idx="1353">
                  <c:v>-0.35879991683032131</c:v>
                </c:pt>
                <c:pt idx="1354">
                  <c:v>-0.35600008926121518</c:v>
                </c:pt>
                <c:pt idx="1355">
                  <c:v>-0.36259837836405495</c:v>
                </c:pt>
                <c:pt idx="1356">
                  <c:v>-0.36190005988464691</c:v>
                </c:pt>
                <c:pt idx="1357">
                  <c:v>-0.35880007247760659</c:v>
                </c:pt>
                <c:pt idx="1358">
                  <c:v>-0.36319993095094105</c:v>
                </c:pt>
                <c:pt idx="1359">
                  <c:v>-0.36689988594298484</c:v>
                </c:pt>
                <c:pt idx="1360">
                  <c:v>-0.36709941252775025</c:v>
                </c:pt>
                <c:pt idx="1361">
                  <c:v>-0.3693000797284185</c:v>
                </c:pt>
                <c:pt idx="1362">
                  <c:v>-0.37149993819912197</c:v>
                </c:pt>
                <c:pt idx="1363">
                  <c:v>-0.37539999275031732</c:v>
                </c:pt>
                <c:pt idx="1364">
                  <c:v>-0.37140009879658464</c:v>
                </c:pt>
                <c:pt idx="1365">
                  <c:v>-0.36979852980584837</c:v>
                </c:pt>
                <c:pt idx="1366">
                  <c:v>-0.3643000000010943</c:v>
                </c:pt>
                <c:pt idx="1367">
                  <c:v>-0.36509995497908676</c:v>
                </c:pt>
                <c:pt idx="1368">
                  <c:v>-0.36830011215351988</c:v>
                </c:pt>
                <c:pt idx="1369">
                  <c:v>-0.37269996757095214</c:v>
                </c:pt>
                <c:pt idx="1370">
                  <c:v>-0.37589932517585112</c:v>
                </c:pt>
                <c:pt idx="1371">
                  <c:v>-0.37790002860856475</c:v>
                </c:pt>
                <c:pt idx="1372">
                  <c:v>-0.38219997443957254</c:v>
                </c:pt>
                <c:pt idx="1373">
                  <c:v>-0.38049994468747173</c:v>
                </c:pt>
                <c:pt idx="1374">
                  <c:v>-0.38319991798198316</c:v>
                </c:pt>
                <c:pt idx="1375">
                  <c:v>-0.38409876556397649</c:v>
                </c:pt>
                <c:pt idx="1376">
                  <c:v>-0.38579989165737061</c:v>
                </c:pt>
                <c:pt idx="1377">
                  <c:v>-0.38509999770758441</c:v>
                </c:pt>
                <c:pt idx="1378">
                  <c:v>-0.38960011253220728</c:v>
                </c:pt>
                <c:pt idx="1379">
                  <c:v>-0.38789994391845539</c:v>
                </c:pt>
                <c:pt idx="1380">
                  <c:v>-0.3877992290435941</c:v>
                </c:pt>
                <c:pt idx="1381">
                  <c:v>-0.38710010451904964</c:v>
                </c:pt>
                <c:pt idx="1382">
                  <c:v>-0.38940006255870685</c:v>
                </c:pt>
                <c:pt idx="1383">
                  <c:v>-0.39409993896697415</c:v>
                </c:pt>
                <c:pt idx="1384">
                  <c:v>-0.39550007209618343</c:v>
                </c:pt>
                <c:pt idx="1385">
                  <c:v>-0.39579873542243149</c:v>
                </c:pt>
                <c:pt idx="1386">
                  <c:v>-0.39239989776251605</c:v>
                </c:pt>
                <c:pt idx="1387">
                  <c:v>-0.39129996451811166</c:v>
                </c:pt>
                <c:pt idx="1388">
                  <c:v>-0.39619994963868521</c:v>
                </c:pt>
                <c:pt idx="1389">
                  <c:v>-0.39369988974794978</c:v>
                </c:pt>
                <c:pt idx="1390">
                  <c:v>-0.39319890937622404</c:v>
                </c:pt>
                <c:pt idx="1391">
                  <c:v>-0.3923000656068325</c:v>
                </c:pt>
                <c:pt idx="1392">
                  <c:v>-0.39229989395244047</c:v>
                </c:pt>
                <c:pt idx="1393">
                  <c:v>-0.39270010260952404</c:v>
                </c:pt>
                <c:pt idx="1394">
                  <c:v>-0.39320002746535465</c:v>
                </c:pt>
                <c:pt idx="1395">
                  <c:v>-0.39489876938023372</c:v>
                </c:pt>
                <c:pt idx="1396">
                  <c:v>-0.39300010070292046</c:v>
                </c:pt>
                <c:pt idx="1397">
                  <c:v>-0.39410006179241464</c:v>
                </c:pt>
                <c:pt idx="1398">
                  <c:v>-0.39139998359314632</c:v>
                </c:pt>
                <c:pt idx="1399">
                  <c:v>-0.39220001411013072</c:v>
                </c:pt>
                <c:pt idx="1400">
                  <c:v>-0.39449871673423331</c:v>
                </c:pt>
                <c:pt idx="1401">
                  <c:v>-0.39470001182053238</c:v>
                </c:pt>
                <c:pt idx="1402">
                  <c:v>-0.39490001220838167</c:v>
                </c:pt>
                <c:pt idx="1403">
                  <c:v>-0.39550010299717542</c:v>
                </c:pt>
                <c:pt idx="1404">
                  <c:v>-0.39629995536233764</c:v>
                </c:pt>
                <c:pt idx="1405">
                  <c:v>-0.39869940032804152</c:v>
                </c:pt>
                <c:pt idx="1406">
                  <c:v>-0.40060003127291566</c:v>
                </c:pt>
                <c:pt idx="1407">
                  <c:v>-0.40619998321199091</c:v>
                </c:pt>
                <c:pt idx="1408">
                  <c:v>-0.41240010719047859</c:v>
                </c:pt>
                <c:pt idx="1409">
                  <c:v>-0.41539988708245801</c:v>
                </c:pt>
                <c:pt idx="1410">
                  <c:v>-0.42189942855475238</c:v>
                </c:pt>
                <c:pt idx="1411">
                  <c:v>-0.42440002327202819</c:v>
                </c:pt>
                <c:pt idx="1412">
                  <c:v>-0.42690008086356102</c:v>
                </c:pt>
                <c:pt idx="1413">
                  <c:v>-0.42719990310433786</c:v>
                </c:pt>
                <c:pt idx="1414">
                  <c:v>-0.43069989432842704</c:v>
                </c:pt>
                <c:pt idx="1415">
                  <c:v>-0.43149893493682612</c:v>
                </c:pt>
                <c:pt idx="1416">
                  <c:v>-0.43070002174499677</c:v>
                </c:pt>
                <c:pt idx="1417">
                  <c:v>-0.43210007934249006</c:v>
                </c:pt>
                <c:pt idx="1418">
                  <c:v>-0.43679996490391204</c:v>
                </c:pt>
                <c:pt idx="1419">
                  <c:v>-0.43649999541958096</c:v>
                </c:pt>
                <c:pt idx="1420">
                  <c:v>-0.43729915084259119</c:v>
                </c:pt>
                <c:pt idx="1421">
                  <c:v>-0.43709992369986139</c:v>
                </c:pt>
                <c:pt idx="1422">
                  <c:v>-0.43669988784677116</c:v>
                </c:pt>
                <c:pt idx="1423">
                  <c:v>-0.43699988212028984</c:v>
                </c:pt>
                <c:pt idx="1424">
                  <c:v>-0.43720002135523828</c:v>
                </c:pt>
                <c:pt idx="1425">
                  <c:v>-0.43939830741874175</c:v>
                </c:pt>
                <c:pt idx="1426">
                  <c:v>-0.43559991950314725</c:v>
                </c:pt>
                <c:pt idx="1427">
                  <c:v>-0.43599994391843211</c:v>
                </c:pt>
                <c:pt idx="1428">
                  <c:v>-0.43670004080922808</c:v>
                </c:pt>
                <c:pt idx="1429">
                  <c:v>-0.43380007133237086</c:v>
                </c:pt>
                <c:pt idx="1430">
                  <c:v>-0.43119945296348305</c:v>
                </c:pt>
                <c:pt idx="1431">
                  <c:v>-0.43230001449410338</c:v>
                </c:pt>
                <c:pt idx="1432">
                  <c:v>-0.4283999484978267</c:v>
                </c:pt>
                <c:pt idx="1433">
                  <c:v>-0.42559991873713443</c:v>
                </c:pt>
                <c:pt idx="1434">
                  <c:v>-0.42689998244895833</c:v>
                </c:pt>
                <c:pt idx="1435">
                  <c:v>-0.42669899291649926</c:v>
                </c:pt>
                <c:pt idx="1436">
                  <c:v>-0.42530007972527528</c:v>
                </c:pt>
                <c:pt idx="1437">
                  <c:v>-0.4245999320919509</c:v>
                </c:pt>
                <c:pt idx="1438">
                  <c:v>-0.42350003204046516</c:v>
                </c:pt>
                <c:pt idx="1439">
                  <c:v>-0.42759988440957386</c:v>
                </c:pt>
                <c:pt idx="1440">
                  <c:v>-0.42929939574969467</c:v>
                </c:pt>
                <c:pt idx="1441">
                  <c:v>-0.42929996032034978</c:v>
                </c:pt>
                <c:pt idx="1442">
                  <c:v>-0.43389995155303041</c:v>
                </c:pt>
                <c:pt idx="1443">
                  <c:v>-0.43559993973030942</c:v>
                </c:pt>
                <c:pt idx="1444">
                  <c:v>-0.43390006980916951</c:v>
                </c:pt>
                <c:pt idx="1445">
                  <c:v>-0.43239893836289411</c:v>
                </c:pt>
                <c:pt idx="1446">
                  <c:v>-0.43159988937259186</c:v>
                </c:pt>
                <c:pt idx="1447">
                  <c:v>-0.43099998015532037</c:v>
                </c:pt>
                <c:pt idx="1448">
                  <c:v>-0.43289992599602556</c:v>
                </c:pt>
                <c:pt idx="1449">
                  <c:v>-0.43029989318165462</c:v>
                </c:pt>
                <c:pt idx="1450">
                  <c:v>-0.43209937133360654</c:v>
                </c:pt>
                <c:pt idx="1451">
                  <c:v>-0.43080003852810478</c:v>
                </c:pt>
                <c:pt idx="1452">
                  <c:v>-0.43200010223517893</c:v>
                </c:pt>
                <c:pt idx="1453">
                  <c:v>-0.43420004806102952</c:v>
                </c:pt>
                <c:pt idx="1454">
                  <c:v>-0.43470003623951925</c:v>
                </c:pt>
                <c:pt idx="1455">
                  <c:v>-0.43299909648339963</c:v>
                </c:pt>
                <c:pt idx="1456">
                  <c:v>-0.43170002479018876</c:v>
                </c:pt>
                <c:pt idx="1457">
                  <c:v>-0.4329000492070918</c:v>
                </c:pt>
                <c:pt idx="1458">
                  <c:v>-0.43440003433352103</c:v>
                </c:pt>
                <c:pt idx="1459">
                  <c:v>-0.43410001201118575</c:v>
                </c:pt>
                <c:pt idx="1460">
                  <c:v>-0.43429910545091843</c:v>
                </c:pt>
                <c:pt idx="1461">
                  <c:v>-0.43369994773092913</c:v>
                </c:pt>
                <c:pt idx="1462">
                  <c:v>-0.43699996604846092</c:v>
                </c:pt>
                <c:pt idx="1463">
                  <c:v>-0.43620004023978254</c:v>
                </c:pt>
                <c:pt idx="1464">
                  <c:v>-0.43710003757587401</c:v>
                </c:pt>
                <c:pt idx="1465">
                  <c:v>-0.43739908122370252</c:v>
                </c:pt>
                <c:pt idx="1466">
                  <c:v>-0.43910000953474082</c:v>
                </c:pt>
                <c:pt idx="1467">
                  <c:v>-0.43759997672168538</c:v>
                </c:pt>
                <c:pt idx="1468">
                  <c:v>-0.43669998760015005</c:v>
                </c:pt>
                <c:pt idx="1469">
                  <c:v>-0.43380002422054531</c:v>
                </c:pt>
                <c:pt idx="1470">
                  <c:v>-0.43359874343150295</c:v>
                </c:pt>
                <c:pt idx="1471">
                  <c:v>-0.42890005817025667</c:v>
                </c:pt>
                <c:pt idx="1472">
                  <c:v>-0.42320003147324314</c:v>
                </c:pt>
                <c:pt idx="1473">
                  <c:v>-0.42109998950763838</c:v>
                </c:pt>
                <c:pt idx="1474">
                  <c:v>-0.41660002918069949</c:v>
                </c:pt>
                <c:pt idx="1475">
                  <c:v>-0.41409932479291456</c:v>
                </c:pt>
                <c:pt idx="1476">
                  <c:v>-0.41590002517477842</c:v>
                </c:pt>
                <c:pt idx="1477">
                  <c:v>-0.41579996357177151</c:v>
                </c:pt>
                <c:pt idx="1478">
                  <c:v>-0.41940001201146515</c:v>
                </c:pt>
                <c:pt idx="1479">
                  <c:v>-0.42069998053921154</c:v>
                </c:pt>
                <c:pt idx="1480">
                  <c:v>-0.42499955215316731</c:v>
                </c:pt>
                <c:pt idx="1481">
                  <c:v>-0.42550004119402729</c:v>
                </c:pt>
                <c:pt idx="1482">
                  <c:v>-0.42630003852536902</c:v>
                </c:pt>
                <c:pt idx="1483">
                  <c:v>-0.42569999656552682</c:v>
                </c:pt>
                <c:pt idx="1484">
                  <c:v>-0.42329994105966762</c:v>
                </c:pt>
                <c:pt idx="1485">
                  <c:v>-0.42289911136322189</c:v>
                </c:pt>
                <c:pt idx="1486">
                  <c:v>-0.42319998683524318</c:v>
                </c:pt>
                <c:pt idx="1487">
                  <c:v>-0.4272000020937412</c:v>
                </c:pt>
                <c:pt idx="1488">
                  <c:v>-0.43159997367911274</c:v>
                </c:pt>
                <c:pt idx="1489">
                  <c:v>-0.43070001773594413</c:v>
                </c:pt>
                <c:pt idx="1490">
                  <c:v>-0.4297990447958</c:v>
                </c:pt>
                <c:pt idx="1491">
                  <c:v>-0.43100000933918636</c:v>
                </c:pt>
                <c:pt idx="1492">
                  <c:v>-0.43090003375255037</c:v>
                </c:pt>
                <c:pt idx="1493">
                  <c:v>-0.42859995860635536</c:v>
                </c:pt>
                <c:pt idx="1494">
                  <c:v>-0.42889996033045463</c:v>
                </c:pt>
                <c:pt idx="1495">
                  <c:v>-0.43299969176587183</c:v>
                </c:pt>
                <c:pt idx="1496">
                  <c:v>-0.43370000876893755</c:v>
                </c:pt>
                <c:pt idx="1497">
                  <c:v>-0.43250005721347407</c:v>
                </c:pt>
                <c:pt idx="1498">
                  <c:v>-0.43579999999201391</c:v>
                </c:pt>
                <c:pt idx="1499">
                  <c:v>-0.4393000091513386</c:v>
                </c:pt>
                <c:pt idx="1500">
                  <c:v>-0.43879926242516376</c:v>
                </c:pt>
                <c:pt idx="1501">
                  <c:v>-0.44089996585535118</c:v>
                </c:pt>
                <c:pt idx="1502">
                  <c:v>-0.44359998416621238</c:v>
                </c:pt>
                <c:pt idx="1503">
                  <c:v>-0.43979996184498305</c:v>
                </c:pt>
                <c:pt idx="1504">
                  <c:v>-0.43829997271677712</c:v>
                </c:pt>
                <c:pt idx="1505">
                  <c:v>-0.43219897270319052</c:v>
                </c:pt>
                <c:pt idx="1506">
                  <c:v>-0.4318999734823592</c:v>
                </c:pt>
                <c:pt idx="1507">
                  <c:v>-0.43650001582136611</c:v>
                </c:pt>
                <c:pt idx="1508">
                  <c:v>-0.44080003852286609</c:v>
                </c:pt>
                <c:pt idx="1509">
                  <c:v>-0.44319999656727305</c:v>
                </c:pt>
                <c:pt idx="1510">
                  <c:v>-0.4454991668681032</c:v>
                </c:pt>
                <c:pt idx="1511">
                  <c:v>-0.44260000914800912</c:v>
                </c:pt>
                <c:pt idx="1512">
                  <c:v>-0.44129998683638405</c:v>
                </c:pt>
                <c:pt idx="1513">
                  <c:v>-0.43869997806177707</c:v>
                </c:pt>
                <c:pt idx="1514">
                  <c:v>-0.43729997843911406</c:v>
                </c:pt>
                <c:pt idx="1515">
                  <c:v>-0.43459910507226596</c:v>
                </c:pt>
                <c:pt idx="1516">
                  <c:v>-0.43359998054074822</c:v>
                </c:pt>
                <c:pt idx="1517">
                  <c:v>-0.43260002460010583</c:v>
                </c:pt>
                <c:pt idx="1518">
                  <c:v>-0.43530004901549546</c:v>
                </c:pt>
                <c:pt idx="1519">
                  <c:v>-0.43690002059884137</c:v>
                </c:pt>
                <c:pt idx="1520">
                  <c:v>-0.43759938258881448</c:v>
                </c:pt>
                <c:pt idx="1521">
                  <c:v>-0.43779994411306689</c:v>
                </c:pt>
                <c:pt idx="1522">
                  <c:v>-0.43979999255680013</c:v>
                </c:pt>
                <c:pt idx="1523">
                  <c:v>-0.44170003184990492</c:v>
                </c:pt>
                <c:pt idx="1524">
                  <c:v>-0.4439000274578575</c:v>
                </c:pt>
                <c:pt idx="1525">
                  <c:v>-0.44439933051762637</c:v>
                </c:pt>
                <c:pt idx="1526">
                  <c:v>-0.44689994487271179</c:v>
                </c:pt>
                <c:pt idx="1527">
                  <c:v>-0.4453999858815223</c:v>
                </c:pt>
                <c:pt idx="1528">
                  <c:v>-0.44430002383887768</c:v>
                </c:pt>
                <c:pt idx="1529">
                  <c:v>-0.44540003909787629</c:v>
                </c:pt>
                <c:pt idx="1530">
                  <c:v>-0.44719946269469801</c:v>
                </c:pt>
                <c:pt idx="1531">
                  <c:v>-0.44939997138862964</c:v>
                </c:pt>
                <c:pt idx="1532">
                  <c:v>-0.45239996700547636</c:v>
                </c:pt>
                <c:pt idx="1533">
                  <c:v>-0.45499997481965693</c:v>
                </c:pt>
                <c:pt idx="1534">
                  <c:v>-0.45610005206981441</c:v>
                </c:pt>
                <c:pt idx="1535">
                  <c:v>-0.45829946384037612</c:v>
                </c:pt>
                <c:pt idx="1536">
                  <c:v>-0.45720000877190614</c:v>
                </c:pt>
                <c:pt idx="1537">
                  <c:v>-0.45969997424981557</c:v>
                </c:pt>
                <c:pt idx="1538">
                  <c:v>-0.46210005149623612</c:v>
                </c:pt>
                <c:pt idx="1539">
                  <c:v>-0.45759999904112192</c:v>
                </c:pt>
                <c:pt idx="1540">
                  <c:v>-0.45609843138663564</c:v>
                </c:pt>
                <c:pt idx="1541">
                  <c:v>-0.45070000724081183</c:v>
                </c:pt>
                <c:pt idx="1542">
                  <c:v>-0.44989998797973385</c:v>
                </c:pt>
                <c:pt idx="1543">
                  <c:v>-0.4492000228856341</c:v>
                </c:pt>
                <c:pt idx="1544">
                  <c:v>-0.45020005473634228</c:v>
                </c:pt>
                <c:pt idx="1545">
                  <c:v>-0.45139952067984268</c:v>
                </c:pt>
                <c:pt idx="1546">
                  <c:v>-0.45570004596083891</c:v>
                </c:pt>
                <c:pt idx="1547">
                  <c:v>-0.45690001449838746</c:v>
                </c:pt>
                <c:pt idx="1548">
                  <c:v>-0.45159999522729777</c:v>
                </c:pt>
                <c:pt idx="1549">
                  <c:v>-0.45329998034867458</c:v>
                </c:pt>
                <c:pt idx="1550">
                  <c:v>-0.45779959125502501</c:v>
                </c:pt>
                <c:pt idx="1551">
                  <c:v>-0.46209999427082948</c:v>
                </c:pt>
                <c:pt idx="1552">
                  <c:v>-0.46389997939695604</c:v>
                </c:pt>
                <c:pt idx="1553">
                  <c:v>-0.46499996013153577</c:v>
                </c:pt>
                <c:pt idx="1554">
                  <c:v>-0.46860000857850537</c:v>
                </c:pt>
                <c:pt idx="1555">
                  <c:v>-0.46839894962613471</c:v>
                </c:pt>
                <c:pt idx="1556">
                  <c:v>-0.46469996700034244</c:v>
                </c:pt>
                <c:pt idx="1557">
                  <c:v>-0.46480001106101554</c:v>
                </c:pt>
                <c:pt idx="1558">
                  <c:v>-0.46580003546841908</c:v>
                </c:pt>
                <c:pt idx="1559">
                  <c:v>-0.46429996948427288</c:v>
                </c:pt>
                <c:pt idx="1560">
                  <c:v>-0.46069882144365693</c:v>
                </c:pt>
                <c:pt idx="1561">
                  <c:v>-0.4572999973242986</c:v>
                </c:pt>
                <c:pt idx="1562">
                  <c:v>-0.4586000593189965</c:v>
                </c:pt>
                <c:pt idx="1563">
                  <c:v>-0.45660003394732485</c:v>
                </c:pt>
                <c:pt idx="1564">
                  <c:v>-0.45609998588042799</c:v>
                </c:pt>
                <c:pt idx="1565">
                  <c:v>-0.45909966620820342</c:v>
                </c:pt>
                <c:pt idx="1566">
                  <c:v>-0.46529996356548509</c:v>
                </c:pt>
                <c:pt idx="1567">
                  <c:v>-0.46779999541467987</c:v>
                </c:pt>
                <c:pt idx="1568">
                  <c:v>-0.46919998969679</c:v>
                </c:pt>
                <c:pt idx="1569">
                  <c:v>-0.46669997653953033</c:v>
                </c:pt>
                <c:pt idx="1570">
                  <c:v>-0.46339948043896584</c:v>
                </c:pt>
                <c:pt idx="1571">
                  <c:v>-0.46420000571379205</c:v>
                </c:pt>
                <c:pt idx="1572">
                  <c:v>-0.46610004367539659</c:v>
                </c:pt>
                <c:pt idx="1573">
                  <c:v>-0.4653999746296904</c:v>
                </c:pt>
                <c:pt idx="1574">
                  <c:v>-0.46819995670375647</c:v>
                </c:pt>
                <c:pt idx="1575">
                  <c:v>-0.46929937286040513</c:v>
                </c:pt>
                <c:pt idx="1576">
                  <c:v>-0.4695999706236762</c:v>
                </c:pt>
                <c:pt idx="1577">
                  <c:v>-0.47130000247125281</c:v>
                </c:pt>
                <c:pt idx="1578">
                  <c:v>-0.47119997539266478</c:v>
                </c:pt>
                <c:pt idx="1579">
                  <c:v>-0.46570004958630307</c:v>
                </c:pt>
                <c:pt idx="1580">
                  <c:v>-0.46859922122530406</c:v>
                </c:pt>
                <c:pt idx="1581">
                  <c:v>-0.46929994125093799</c:v>
                </c:pt>
                <c:pt idx="1582">
                  <c:v>-0.46950002899393439</c:v>
                </c:pt>
                <c:pt idx="1583">
                  <c:v>-0.46560000667523127</c:v>
                </c:pt>
                <c:pt idx="1584">
                  <c:v>-0.46130001010169508</c:v>
                </c:pt>
                <c:pt idx="1585">
                  <c:v>-0.45779909305565525</c:v>
                </c:pt>
                <c:pt idx="1586">
                  <c:v>-0.45410000476113055</c:v>
                </c:pt>
                <c:pt idx="1587">
                  <c:v>-0.45059997939824825</c:v>
                </c:pt>
                <c:pt idx="1588">
                  <c:v>-0.4521999750068062</c:v>
                </c:pt>
                <c:pt idx="1589">
                  <c:v>-0.45559994353970978</c:v>
                </c:pt>
                <c:pt idx="1590">
                  <c:v>-0.45759891605121084</c:v>
                </c:pt>
                <c:pt idx="1591">
                  <c:v>-0.45789996966777835</c:v>
                </c:pt>
                <c:pt idx="1592">
                  <c:v>-0.45640003032167442</c:v>
                </c:pt>
                <c:pt idx="1593">
                  <c:v>-0.45389997176971519</c:v>
                </c:pt>
                <c:pt idx="1594">
                  <c:v>-0.45370003680727677</c:v>
                </c:pt>
                <c:pt idx="1595">
                  <c:v>-0.45679979400301818</c:v>
                </c:pt>
                <c:pt idx="1596">
                  <c:v>-0.45899998569075251</c:v>
                </c:pt>
                <c:pt idx="1597">
                  <c:v>-0.46180005683709169</c:v>
                </c:pt>
                <c:pt idx="1598">
                  <c:v>-0.46059997558040777</c:v>
                </c:pt>
                <c:pt idx="1599">
                  <c:v>-0.45809998035110766</c:v>
                </c:pt>
                <c:pt idx="1600">
                  <c:v>-0.46089922141254647</c:v>
                </c:pt>
                <c:pt idx="1601">
                  <c:v>-0.45959997463069158</c:v>
                </c:pt>
                <c:pt idx="1602">
                  <c:v>-0.46330001086607808</c:v>
                </c:pt>
                <c:pt idx="1603">
                  <c:v>-0.46119997939968016</c:v>
                </c:pt>
                <c:pt idx="1604">
                  <c:v>-0.4619000444363337</c:v>
                </c:pt>
                <c:pt idx="1605">
                  <c:v>-0.46199907588743372</c:v>
                </c:pt>
                <c:pt idx="1606">
                  <c:v>-0.46189995441091014</c:v>
                </c:pt>
                <c:pt idx="1607">
                  <c:v>-0.45949997271964094</c:v>
                </c:pt>
                <c:pt idx="1608">
                  <c:v>-0.45969998493092135</c:v>
                </c:pt>
                <c:pt idx="1609">
                  <c:v>-0.46250004997273209</c:v>
                </c:pt>
                <c:pt idx="1610">
                  <c:v>-0.46039921112242155</c:v>
                </c:pt>
                <c:pt idx="1611">
                  <c:v>-0.45570001716259867</c:v>
                </c:pt>
                <c:pt idx="1612">
                  <c:v>-0.45580001144116977</c:v>
                </c:pt>
                <c:pt idx="1613">
                  <c:v>-0.45730005683435593</c:v>
                </c:pt>
                <c:pt idx="1614">
                  <c:v>-0.45560001621197443</c:v>
                </c:pt>
                <c:pt idx="1615">
                  <c:v>-0.45939948214800097</c:v>
                </c:pt>
                <c:pt idx="1616">
                  <c:v>-0.45680000743595883</c:v>
                </c:pt>
                <c:pt idx="1617">
                  <c:v>-0.45980005893216003</c:v>
                </c:pt>
                <c:pt idx="1618">
                  <c:v>-0.45799996414280031</c:v>
                </c:pt>
                <c:pt idx="1619">
                  <c:v>-0.46239997939846944</c:v>
                </c:pt>
                <c:pt idx="1620">
                  <c:v>-0.46009917239280185</c:v>
                </c:pt>
                <c:pt idx="1621">
                  <c:v>-0.46299996184825432</c:v>
                </c:pt>
                <c:pt idx="1622">
                  <c:v>-0.46520000419695862</c:v>
                </c:pt>
                <c:pt idx="1623">
                  <c:v>-0.46239998492819723</c:v>
                </c:pt>
                <c:pt idx="1624">
                  <c:v>-0.46409998359013116</c:v>
                </c:pt>
                <c:pt idx="1625">
                  <c:v>-0.46669914035737747</c:v>
                </c:pt>
                <c:pt idx="1626">
                  <c:v>-0.46699996604729677</c:v>
                </c:pt>
                <c:pt idx="1627">
                  <c:v>-0.46789998740860028</c:v>
                </c:pt>
                <c:pt idx="1628">
                  <c:v>-0.46610005854745395</c:v>
                </c:pt>
                <c:pt idx="1629">
                  <c:v>-0.46150005282834172</c:v>
                </c:pt>
                <c:pt idx="1630">
                  <c:v>-0.46259923972684192</c:v>
                </c:pt>
                <c:pt idx="1631">
                  <c:v>-0.46180000952881528</c:v>
                </c:pt>
                <c:pt idx="1632">
                  <c:v>-0.4577000038116239</c:v>
                </c:pt>
                <c:pt idx="1633">
                  <c:v>-0.45839994659036165</c:v>
                </c:pt>
                <c:pt idx="1634">
                  <c:v>-0.45779998588113813</c:v>
                </c:pt>
                <c:pt idx="1635">
                  <c:v>-0.45629891777207376</c:v>
                </c:pt>
                <c:pt idx="1636">
                  <c:v>-0.45249995479389327</c:v>
                </c:pt>
                <c:pt idx="1637">
                  <c:v>-0.453599959560961</c:v>
                </c:pt>
                <c:pt idx="1638">
                  <c:v>-0.45459994162956718</c:v>
                </c:pt>
                <c:pt idx="1639">
                  <c:v>-0.45610004596528597</c:v>
                </c:pt>
                <c:pt idx="1640">
                  <c:v>-0.46179899883281905</c:v>
                </c:pt>
                <c:pt idx="1641">
                  <c:v>-0.45809997997275786</c:v>
                </c:pt>
                <c:pt idx="1642">
                  <c:v>-0.45950000266748248</c:v>
                </c:pt>
                <c:pt idx="1643">
                  <c:v>-0.45800002098258119</c:v>
                </c:pt>
                <c:pt idx="1644">
                  <c:v>-0.45940003318537492</c:v>
                </c:pt>
                <c:pt idx="1645">
                  <c:v>-0.46129993972863303</c:v>
                </c:pt>
                <c:pt idx="1646">
                  <c:v>-0.46300002574571408</c:v>
                </c:pt>
                <c:pt idx="1647">
                  <c:v>-0.46420002135710092</c:v>
                </c:pt>
                <c:pt idx="1648">
                  <c:v>-0.46570005626563216</c:v>
                </c:pt>
                <c:pt idx="1649">
                  <c:v>-0.46160000075906282</c:v>
                </c:pt>
                <c:pt idx="1650">
                  <c:v>-0.45749844532110728</c:v>
                </c:pt>
                <c:pt idx="1651">
                  <c:v>-0.45150000457215356</c:v>
                </c:pt>
                <c:pt idx="1652">
                  <c:v>-0.44439996566507034</c:v>
                </c:pt>
                <c:pt idx="1653">
                  <c:v>-0.44410001106007257</c:v>
                </c:pt>
                <c:pt idx="1654">
                  <c:v>-0.44199999923876021</c:v>
                </c:pt>
                <c:pt idx="1655">
                  <c:v>-0.4407992887427099</c:v>
                </c:pt>
                <c:pt idx="1656">
                  <c:v>-0.4399000253615668</c:v>
                </c:pt>
                <c:pt idx="1657">
                  <c:v>-0.44029999084159499</c:v>
                </c:pt>
                <c:pt idx="1658">
                  <c:v>-0.44070001287036575</c:v>
                </c:pt>
                <c:pt idx="1659">
                  <c:v>-0.44010002441063989</c:v>
                </c:pt>
                <c:pt idx="1660">
                  <c:v>-0.44029949712421512</c:v>
                </c:pt>
                <c:pt idx="1661">
                  <c:v>-0.43949998483731179</c:v>
                </c:pt>
                <c:pt idx="1662">
                  <c:v>-0.44130002956080716</c:v>
                </c:pt>
                <c:pt idx="1663">
                  <c:v>-0.43780000486003701</c:v>
                </c:pt>
                <c:pt idx="1664">
                  <c:v>-0.43789998455031309</c:v>
                </c:pt>
                <c:pt idx="1665">
                  <c:v>-0.4395999930347898</c:v>
                </c:pt>
                <c:pt idx="1666">
                  <c:v>-0.44050001134746708</c:v>
                </c:pt>
                <c:pt idx="1667">
                  <c:v>-0.44139998664468294</c:v>
                </c:pt>
                <c:pt idx="1668">
                  <c:v>-0.44279997176636243</c:v>
                </c:pt>
                <c:pt idx="1669">
                  <c:v>-0.44049999246635707</c:v>
                </c:pt>
                <c:pt idx="1670">
                  <c:v>-0.44099998435558518</c:v>
                </c:pt>
                <c:pt idx="1671">
                  <c:v>-0.4396000148699386</c:v>
                </c:pt>
                <c:pt idx="1672">
                  <c:v>-0.44070001353975385</c:v>
                </c:pt>
                <c:pt idx="1673">
                  <c:v>-0.43999999932566425</c:v>
                </c:pt>
                <c:pt idx="1674">
                  <c:v>-0.43620000410010107</c:v>
                </c:pt>
                <c:pt idx="1675">
                  <c:v>-0.43580001258669654</c:v>
                </c:pt>
                <c:pt idx="1676">
                  <c:v>-0.43150001668254845</c:v>
                </c:pt>
                <c:pt idx="1677">
                  <c:v>-0.43549999265087536</c:v>
                </c:pt>
                <c:pt idx="1678">
                  <c:v>-0.43490001468308037</c:v>
                </c:pt>
                <c:pt idx="1679">
                  <c:v>-0.43249997033126419</c:v>
                </c:pt>
                <c:pt idx="1680">
                  <c:v>-0.42459999408310978</c:v>
                </c:pt>
                <c:pt idx="1681">
                  <c:v>-0.42250002593937097</c:v>
                </c:pt>
                <c:pt idx="1682">
                  <c:v>-0.42110001477703918</c:v>
                </c:pt>
                <c:pt idx="1683">
                  <c:v>-0.41889999312843429</c:v>
                </c:pt>
                <c:pt idx="1684">
                  <c:v>-0.41529999112390215</c:v>
                </c:pt>
                <c:pt idx="1685">
                  <c:v>-0.41399997253029142</c:v>
                </c:pt>
                <c:pt idx="1686">
                  <c:v>-0.41129997796087991</c:v>
                </c:pt>
                <c:pt idx="1687">
                  <c:v>-0.40630001897807233</c:v>
                </c:pt>
                <c:pt idx="1688">
                  <c:v>-0.40370001392147969</c:v>
                </c:pt>
                <c:pt idx="1689">
                  <c:v>-0.40349997634621104</c:v>
                </c:pt>
                <c:pt idx="1690">
                  <c:v>-0.4026000149679021</c:v>
                </c:pt>
                <c:pt idx="1691">
                  <c:v>-0.40460002107283799</c:v>
                </c:pt>
                <c:pt idx="1692">
                  <c:v>-0.40479997367947362</c:v>
                </c:pt>
                <c:pt idx="1693">
                  <c:v>-0.40579998959583463</c:v>
                </c:pt>
                <c:pt idx="1694">
                  <c:v>-0.40649998216395034</c:v>
                </c:pt>
                <c:pt idx="1695">
                  <c:v>-0.4049000231680111</c:v>
                </c:pt>
                <c:pt idx="1696">
                  <c:v>-0.40570000524166971</c:v>
                </c:pt>
                <c:pt idx="1697">
                  <c:v>-0.40739999780635117</c:v>
                </c:pt>
                <c:pt idx="1698">
                  <c:v>-0.40900001983391121</c:v>
                </c:pt>
                <c:pt idx="1699">
                  <c:v>-0.41099998597928789</c:v>
                </c:pt>
                <c:pt idx="1700">
                  <c:v>-0.41290002154710237</c:v>
                </c:pt>
                <c:pt idx="1701">
                  <c:v>-0.41200002326513641</c:v>
                </c:pt>
                <c:pt idx="1702">
                  <c:v>-0.4102000144921476</c:v>
                </c:pt>
                <c:pt idx="1703">
                  <c:v>-0.40930001859669574</c:v>
                </c:pt>
                <c:pt idx="1704">
                  <c:v>-0.41219998778979061</c:v>
                </c:pt>
                <c:pt idx="1705">
                  <c:v>-0.41100001220911508</c:v>
                </c:pt>
                <c:pt idx="1706">
                  <c:v>-0.40760002613387769</c:v>
                </c:pt>
                <c:pt idx="1707">
                  <c:v>-0.40739999026845908</c:v>
                </c:pt>
                <c:pt idx="1708">
                  <c:v>-0.40490001468424452</c:v>
                </c:pt>
                <c:pt idx="1709">
                  <c:v>-0.40419997034041444</c:v>
                </c:pt>
                <c:pt idx="1710">
                  <c:v>-0.40330001878464827</c:v>
                </c:pt>
                <c:pt idx="1711">
                  <c:v>-0.40520002793346066</c:v>
                </c:pt>
                <c:pt idx="1712">
                  <c:v>-0.40759997443819884</c:v>
                </c:pt>
                <c:pt idx="1713">
                  <c:v>-0.40999999408086296</c:v>
                </c:pt>
                <c:pt idx="1714">
                  <c:v>-0.40780001782695763</c:v>
                </c:pt>
                <c:pt idx="1715">
                  <c:v>-0.4072000134474365</c:v>
                </c:pt>
                <c:pt idx="1716">
                  <c:v>-0.40769999923213618</c:v>
                </c:pt>
                <c:pt idx="1717">
                  <c:v>-0.40240002975042444</c:v>
                </c:pt>
                <c:pt idx="1718">
                  <c:v>-0.39719998101645615</c:v>
                </c:pt>
                <c:pt idx="1719">
                  <c:v>-0.39589997968141688</c:v>
                </c:pt>
                <c:pt idx="1720">
                  <c:v>-0.39659998139541131</c:v>
                </c:pt>
                <c:pt idx="1721">
                  <c:v>-0.39359997567953542</c:v>
                </c:pt>
                <c:pt idx="1722">
                  <c:v>-0.39090002717421157</c:v>
                </c:pt>
                <c:pt idx="1723">
                  <c:v>-0.38909998893359443</c:v>
                </c:pt>
                <c:pt idx="1724">
                  <c:v>-0.38989999370096484</c:v>
                </c:pt>
                <c:pt idx="1725">
                  <c:v>-0.39120001201081323</c:v>
                </c:pt>
                <c:pt idx="1726">
                  <c:v>-0.38600001983286347</c:v>
                </c:pt>
                <c:pt idx="1727">
                  <c:v>-0.38330000123096397</c:v>
                </c:pt>
                <c:pt idx="1728">
                  <c:v>-0.38349999684578506</c:v>
                </c:pt>
                <c:pt idx="1729">
                  <c:v>-0.37910001449199626</c:v>
                </c:pt>
                <c:pt idx="1730">
                  <c:v>-0.38100001382554183</c:v>
                </c:pt>
                <c:pt idx="1731">
                  <c:v>-0.38169999589445069</c:v>
                </c:pt>
                <c:pt idx="1732">
                  <c:v>-0.38110002774919849</c:v>
                </c:pt>
                <c:pt idx="1733">
                  <c:v>-0.38090001659293193</c:v>
                </c:pt>
                <c:pt idx="1734">
                  <c:v>-0.37780000476777786</c:v>
                </c:pt>
                <c:pt idx="1735">
                  <c:v>-0.37889999293838628</c:v>
                </c:pt>
                <c:pt idx="1736">
                  <c:v>-0.37480000381037826</c:v>
                </c:pt>
                <c:pt idx="1737">
                  <c:v>-0.37629998283227906</c:v>
                </c:pt>
                <c:pt idx="1738">
                  <c:v>-0.37570000113919377</c:v>
                </c:pt>
                <c:pt idx="1739">
                  <c:v>-0.37289998559572268</c:v>
                </c:pt>
                <c:pt idx="1740">
                  <c:v>-0.37320000019099098</c:v>
                </c:pt>
                <c:pt idx="1741">
                  <c:v>-0.37439997243200196</c:v>
                </c:pt>
                <c:pt idx="1742">
                  <c:v>-0.37750002832035534</c:v>
                </c:pt>
                <c:pt idx="1743">
                  <c:v>-0.37619997043657349</c:v>
                </c:pt>
                <c:pt idx="1744">
                  <c:v>-0.37629998940974474</c:v>
                </c:pt>
                <c:pt idx="1745">
                  <c:v>-0.38270002937497338</c:v>
                </c:pt>
                <c:pt idx="1746">
                  <c:v>-0.38310000161436619</c:v>
                </c:pt>
                <c:pt idx="1747">
                  <c:v>-0.38360000705142738</c:v>
                </c:pt>
                <c:pt idx="1748">
                  <c:v>-0.38549999351380393</c:v>
                </c:pt>
                <c:pt idx="1749">
                  <c:v>-0.38700000571407145</c:v>
                </c:pt>
                <c:pt idx="1750">
                  <c:v>-0.38639997119753389</c:v>
                </c:pt>
                <c:pt idx="1751">
                  <c:v>-0.39070001048094127</c:v>
                </c:pt>
                <c:pt idx="1752">
                  <c:v>-0.38789997834828682</c:v>
                </c:pt>
                <c:pt idx="1753">
                  <c:v>-0.39060002374026226</c:v>
                </c:pt>
                <c:pt idx="1754">
                  <c:v>-0.39289999227185035</c:v>
                </c:pt>
                <c:pt idx="1755">
                  <c:v>-0.39140002956264652</c:v>
                </c:pt>
                <c:pt idx="1756">
                  <c:v>-0.3916999980865512</c:v>
                </c:pt>
                <c:pt idx="1757">
                  <c:v>-0.38860001334978733</c:v>
                </c:pt>
                <c:pt idx="1758">
                  <c:v>-0.38799998493050225</c:v>
                </c:pt>
                <c:pt idx="1759">
                  <c:v>-0.38879999407799914</c:v>
                </c:pt>
                <c:pt idx="1760">
                  <c:v>-0.38590000562544446</c:v>
                </c:pt>
                <c:pt idx="1761">
                  <c:v>-0.37920002259488683</c:v>
                </c:pt>
                <c:pt idx="1762">
                  <c:v>-0.37520000027870992</c:v>
                </c:pt>
                <c:pt idx="1763">
                  <c:v>-0.37839999284187797</c:v>
                </c:pt>
                <c:pt idx="1764">
                  <c:v>-0.37640002469561296</c:v>
                </c:pt>
                <c:pt idx="1765">
                  <c:v>-0.37320001964690164</c:v>
                </c:pt>
                <c:pt idx="1766">
                  <c:v>-0.37709997968340758</c:v>
                </c:pt>
                <c:pt idx="1767">
                  <c:v>-0.37860000610089628</c:v>
                </c:pt>
                <c:pt idx="1768">
                  <c:v>-0.37910002880380489</c:v>
                </c:pt>
                <c:pt idx="1769">
                  <c:v>-0.38230002135969698</c:v>
                </c:pt>
                <c:pt idx="1770">
                  <c:v>-0.38170001392427366</c:v>
                </c:pt>
                <c:pt idx="1771">
                  <c:v>-0.38349998988996958</c:v>
                </c:pt>
                <c:pt idx="1772">
                  <c:v>-0.38500002479122486</c:v>
                </c:pt>
                <c:pt idx="1773">
                  <c:v>-0.38409998721908778</c:v>
                </c:pt>
                <c:pt idx="1774">
                  <c:v>-0.3853999852144625</c:v>
                </c:pt>
                <c:pt idx="1775">
                  <c:v>-0.39160001467826078</c:v>
                </c:pt>
                <c:pt idx="1776">
                  <c:v>-0.39389999741979409</c:v>
                </c:pt>
                <c:pt idx="1777">
                  <c:v>-0.39360001639579423</c:v>
                </c:pt>
                <c:pt idx="1778">
                  <c:v>-0.39840002927667229</c:v>
                </c:pt>
                <c:pt idx="1779">
                  <c:v>-0.40300002860021777</c:v>
                </c:pt>
                <c:pt idx="1780">
                  <c:v>-0.40150002898735693</c:v>
                </c:pt>
                <c:pt idx="1781">
                  <c:v>-0.39880000800621929</c:v>
                </c:pt>
                <c:pt idx="1782">
                  <c:v>-0.40239997787284665</c:v>
                </c:pt>
                <c:pt idx="1783">
                  <c:v>-0.40580000362388091</c:v>
                </c:pt>
                <c:pt idx="1784">
                  <c:v>-0.40819997282233089</c:v>
                </c:pt>
                <c:pt idx="1785">
                  <c:v>-0.41180001277825795</c:v>
                </c:pt>
                <c:pt idx="1786">
                  <c:v>-0.40760000704904087</c:v>
                </c:pt>
                <c:pt idx="1787">
                  <c:v>-0.40859997558436589</c:v>
                </c:pt>
                <c:pt idx="1788">
                  <c:v>-0.40820002403052058</c:v>
                </c:pt>
                <c:pt idx="1789">
                  <c:v>-0.40740000304504065</c:v>
                </c:pt>
                <c:pt idx="1790">
                  <c:v>-0.41139998883591034</c:v>
                </c:pt>
                <c:pt idx="1791">
                  <c:v>-0.41280001053382875</c:v>
                </c:pt>
                <c:pt idx="1792">
                  <c:v>-0.41230000953510171</c:v>
                </c:pt>
                <c:pt idx="1793">
                  <c:v>-0.40989998821896734</c:v>
                </c:pt>
                <c:pt idx="1794">
                  <c:v>-0.41049998688686173</c:v>
                </c:pt>
                <c:pt idx="1795">
                  <c:v>-0.41210001230501803</c:v>
                </c:pt>
                <c:pt idx="1796">
                  <c:v>-0.41330000758171082</c:v>
                </c:pt>
                <c:pt idx="1797">
                  <c:v>-0.41800000080547761</c:v>
                </c:pt>
                <c:pt idx="1798">
                  <c:v>-0.4198999903164804</c:v>
                </c:pt>
                <c:pt idx="1799">
                  <c:v>-0.41770001439726911</c:v>
                </c:pt>
                <c:pt idx="1800">
                  <c:v>-0.42040000019187573</c:v>
                </c:pt>
                <c:pt idx="1801">
                  <c:v>-0.42230000595736783</c:v>
                </c:pt>
                <c:pt idx="1802">
                  <c:v>-0.42759998936526245</c:v>
                </c:pt>
                <c:pt idx="1803">
                  <c:v>-0.425999990751734</c:v>
                </c:pt>
                <c:pt idx="1804">
                  <c:v>-0.42990000666759443</c:v>
                </c:pt>
                <c:pt idx="1805">
                  <c:v>-0.43290000467095524</c:v>
                </c:pt>
                <c:pt idx="1806">
                  <c:v>-0.4283999982799287</c:v>
                </c:pt>
                <c:pt idx="1807">
                  <c:v>-0.4249999867824954</c:v>
                </c:pt>
                <c:pt idx="1808">
                  <c:v>-0.42489998884411762</c:v>
                </c:pt>
                <c:pt idx="1809">
                  <c:v>-0.42880001119920053</c:v>
                </c:pt>
                <c:pt idx="1810">
                  <c:v>-0.42969999732304132</c:v>
                </c:pt>
                <c:pt idx="1811">
                  <c:v>-0.42819999870698666</c:v>
                </c:pt>
                <c:pt idx="1812">
                  <c:v>-0.42400001025089296</c:v>
                </c:pt>
                <c:pt idx="1813">
                  <c:v>-0.42280000958271557</c:v>
                </c:pt>
                <c:pt idx="1814">
                  <c:v>-0.42209998521138914</c:v>
                </c:pt>
                <c:pt idx="1815">
                  <c:v>-0.42260000114038121</c:v>
                </c:pt>
                <c:pt idx="1816">
                  <c:v>-0.42310001267469488</c:v>
                </c:pt>
                <c:pt idx="1817">
                  <c:v>-0.42590000929340022</c:v>
                </c:pt>
                <c:pt idx="1818">
                  <c:v>-0.42909999846597202</c:v>
                </c:pt>
                <c:pt idx="1819">
                  <c:v>-0.43200000456999987</c:v>
                </c:pt>
                <c:pt idx="1820">
                  <c:v>-0.43309999713528669</c:v>
                </c:pt>
                <c:pt idx="1821">
                  <c:v>-0.43379998597811209</c:v>
                </c:pt>
                <c:pt idx="1822">
                  <c:v>-0.43700000190438004</c:v>
                </c:pt>
                <c:pt idx="1823">
                  <c:v>-0.43840001444914378</c:v>
                </c:pt>
                <c:pt idx="1824">
                  <c:v>-0.44049998769332888</c:v>
                </c:pt>
                <c:pt idx="1825">
                  <c:v>-0.44120000667317072</c:v>
                </c:pt>
                <c:pt idx="1826">
                  <c:v>-0.44509998702415032</c:v>
                </c:pt>
                <c:pt idx="1827">
                  <c:v>-0.44639999279752374</c:v>
                </c:pt>
                <c:pt idx="1828">
                  <c:v>-0.44649999417742947</c:v>
                </c:pt>
                <c:pt idx="1829">
                  <c:v>-0.44540000944107305</c:v>
                </c:pt>
                <c:pt idx="1830">
                  <c:v>-0.44700001182354754</c:v>
                </c:pt>
                <c:pt idx="1831">
                  <c:v>-0.44999998812272679</c:v>
                </c:pt>
                <c:pt idx="1832">
                  <c:v>-0.45330001354159322</c:v>
                </c:pt>
                <c:pt idx="1833">
                  <c:v>-0.45439999355585314</c:v>
                </c:pt>
                <c:pt idx="1834">
                  <c:v>-0.45579998951143352</c:v>
                </c:pt>
                <c:pt idx="1835">
                  <c:v>-0.45800000881718006</c:v>
                </c:pt>
                <c:pt idx="1836">
                  <c:v>-0.45450001425342634</c:v>
                </c:pt>
                <c:pt idx="1837">
                  <c:v>-0.45320000548235839</c:v>
                </c:pt>
                <c:pt idx="1838">
                  <c:v>-0.45340000752912601</c:v>
                </c:pt>
                <c:pt idx="1839">
                  <c:v>-0.45439998721849406</c:v>
                </c:pt>
                <c:pt idx="1840">
                  <c:v>-0.4551000061983359</c:v>
                </c:pt>
                <c:pt idx="1841">
                  <c:v>-0.45769998992909677</c:v>
                </c:pt>
                <c:pt idx="1842">
                  <c:v>-0.4600999889371451</c:v>
                </c:pt>
                <c:pt idx="1843">
                  <c:v>-0.45620001334464177</c:v>
                </c:pt>
                <c:pt idx="1844">
                  <c:v>-0.45720000896108104</c:v>
                </c:pt>
                <c:pt idx="1845">
                  <c:v>-0.45330001406546216</c:v>
                </c:pt>
                <c:pt idx="1846">
                  <c:v>-0.45229998597642407</c:v>
                </c:pt>
                <c:pt idx="1847">
                  <c:v>-0.4587000059618731</c:v>
                </c:pt>
                <c:pt idx="1848">
                  <c:v>-0.45719999446737347</c:v>
                </c:pt>
                <c:pt idx="1849">
                  <c:v>-0.46109999413602054</c:v>
                </c:pt>
                <c:pt idx="1850">
                  <c:v>-0.46290001277520787</c:v>
                </c:pt>
                <c:pt idx="1851">
                  <c:v>-0.46159999517840333</c:v>
                </c:pt>
                <c:pt idx="1852">
                  <c:v>-0.46129998774267733</c:v>
                </c:pt>
                <c:pt idx="1853">
                  <c:v>-0.46390001349209342</c:v>
                </c:pt>
                <c:pt idx="1854">
                  <c:v>-0.46850000333506614</c:v>
                </c:pt>
                <c:pt idx="1855">
                  <c:v>-0.46859999861771939</c:v>
                </c:pt>
                <c:pt idx="1856">
                  <c:v>-0.47080001420545159</c:v>
                </c:pt>
                <c:pt idx="1857">
                  <c:v>-0.47270000776916277</c:v>
                </c:pt>
                <c:pt idx="1858">
                  <c:v>-0.47399998645414598</c:v>
                </c:pt>
                <c:pt idx="1859">
                  <c:v>-0.46940001053735614</c:v>
                </c:pt>
                <c:pt idx="1860">
                  <c:v>-0.47399999799381476</c:v>
                </c:pt>
                <c:pt idx="1861">
                  <c:v>-0.47370000748196617</c:v>
                </c:pt>
                <c:pt idx="1862">
                  <c:v>-0.47670000409561908</c:v>
                </c:pt>
                <c:pt idx="1863">
                  <c:v>-0.47570001259009587</c:v>
                </c:pt>
                <c:pt idx="1864">
                  <c:v>-0.47840000819269335</c:v>
                </c:pt>
                <c:pt idx="1865">
                  <c:v>-0.4755000034783734</c:v>
                </c:pt>
                <c:pt idx="1866">
                  <c:v>-0.47309998993296176</c:v>
                </c:pt>
                <c:pt idx="1867">
                  <c:v>-0.4764000102513819</c:v>
                </c:pt>
                <c:pt idx="1868">
                  <c:v>-0.47930000958149321</c:v>
                </c:pt>
                <c:pt idx="1869">
                  <c:v>-0.48429999603831675</c:v>
                </c:pt>
                <c:pt idx="1870">
                  <c:v>-0.48569999536994146</c:v>
                </c:pt>
                <c:pt idx="1871">
                  <c:v>-0.48609999775362667</c:v>
                </c:pt>
                <c:pt idx="1872">
                  <c:v>-0.49149999470682815</c:v>
                </c:pt>
                <c:pt idx="1873">
                  <c:v>-0.49510000047303038</c:v>
                </c:pt>
                <c:pt idx="1874">
                  <c:v>-0.49799999303650111</c:v>
                </c:pt>
                <c:pt idx="1875">
                  <c:v>-0.49660000524454517</c:v>
                </c:pt>
                <c:pt idx="1876">
                  <c:v>-0.49600001101498492</c:v>
                </c:pt>
                <c:pt idx="1877">
                  <c:v>-0.49589999375166371</c:v>
                </c:pt>
                <c:pt idx="1878">
                  <c:v>-0.49870000290684402</c:v>
                </c:pt>
                <c:pt idx="1879">
                  <c:v>-0.49959999918792164</c:v>
                </c:pt>
                <c:pt idx="1880">
                  <c:v>-0.50040000562148634</c:v>
                </c:pt>
                <c:pt idx="1881">
                  <c:v>-0.50120000090100802</c:v>
                </c:pt>
                <c:pt idx="1882">
                  <c:v>-0.50049999313341687</c:v>
                </c:pt>
                <c:pt idx="1883">
                  <c:v>-0.50269998874864541</c:v>
                </c:pt>
                <c:pt idx="1884">
                  <c:v>-0.50649999179586302</c:v>
                </c:pt>
                <c:pt idx="1885">
                  <c:v>-0.50840000333118951</c:v>
                </c:pt>
                <c:pt idx="1886">
                  <c:v>-0.51170000266574789</c:v>
                </c:pt>
                <c:pt idx="1887">
                  <c:v>-0.51179998779116431</c:v>
                </c:pt>
                <c:pt idx="1888">
                  <c:v>-0.50889999899663962</c:v>
                </c:pt>
                <c:pt idx="1889">
                  <c:v>-0.51090000204567332</c:v>
                </c:pt>
                <c:pt idx="1890">
                  <c:v>-0.51069999596802518</c:v>
                </c:pt>
                <c:pt idx="1891">
                  <c:v>-0.50949999868316809</c:v>
                </c:pt>
                <c:pt idx="1892">
                  <c:v>-0.51060000411962392</c:v>
                </c:pt>
                <c:pt idx="1893">
                  <c:v>-0.50869999363203533</c:v>
                </c:pt>
                <c:pt idx="1894">
                  <c:v>-0.50729999534814851</c:v>
                </c:pt>
                <c:pt idx="1895">
                  <c:v>-0.50710000045364723</c:v>
                </c:pt>
                <c:pt idx="1896">
                  <c:v>-0.5026000052166637</c:v>
                </c:pt>
                <c:pt idx="1897">
                  <c:v>-0.50109999711276032</c:v>
                </c:pt>
                <c:pt idx="1898">
                  <c:v>-0.50529999744321685</c:v>
                </c:pt>
                <c:pt idx="1899">
                  <c:v>-0.50949999542353908</c:v>
                </c:pt>
                <c:pt idx="1900">
                  <c:v>-0.50879999644530471</c:v>
                </c:pt>
                <c:pt idx="1901">
                  <c:v>-0.50680000019201543</c:v>
                </c:pt>
                <c:pt idx="1902">
                  <c:v>-0.50319999818748329</c:v>
                </c:pt>
                <c:pt idx="1903">
                  <c:v>-0.50480000022798777</c:v>
                </c:pt>
                <c:pt idx="1904">
                  <c:v>-0.50509999482164858</c:v>
                </c:pt>
                <c:pt idx="1905">
                  <c:v>-0.50409999415569473</c:v>
                </c:pt>
                <c:pt idx="1906">
                  <c:v>-0.50750000499829184</c:v>
                </c:pt>
                <c:pt idx="1907">
                  <c:v>-0.50730000469047809</c:v>
                </c:pt>
                <c:pt idx="1908">
                  <c:v>-0.50220000607805559</c:v>
                </c:pt>
                <c:pt idx="1909">
                  <c:v>-0.50660000505013159</c:v>
                </c:pt>
                <c:pt idx="1910">
                  <c:v>-0.503700005079736</c:v>
                </c:pt>
                <c:pt idx="1911">
                  <c:v>-0.50370000474504195</c:v>
                </c:pt>
                <c:pt idx="1912">
                  <c:v>-0.50340000035794219</c:v>
                </c:pt>
                <c:pt idx="1913">
                  <c:v>-0.50449999765987741</c:v>
                </c:pt>
                <c:pt idx="1914">
                  <c:v>-0.50340000276628416</c:v>
                </c:pt>
                <c:pt idx="1915">
                  <c:v>-0.50200000514450949</c:v>
                </c:pt>
                <c:pt idx="1916">
                  <c:v>-0.50480000514653511</c:v>
                </c:pt>
                <c:pt idx="1917">
                  <c:v>-0.50239999737095786</c:v>
                </c:pt>
                <c:pt idx="1918">
                  <c:v>-0.49849999706930248</c:v>
                </c:pt>
                <c:pt idx="1919">
                  <c:v>-0.49729999605915509</c:v>
                </c:pt>
                <c:pt idx="1920">
                  <c:v>-0.50030000588594703</c:v>
                </c:pt>
                <c:pt idx="1921">
                  <c:v>-0.49580000185960671</c:v>
                </c:pt>
                <c:pt idx="1922">
                  <c:v>-0.49780000695318449</c:v>
                </c:pt>
                <c:pt idx="1923">
                  <c:v>-0.49469999851862667</c:v>
                </c:pt>
                <c:pt idx="1924">
                  <c:v>-0.49140000667102868</c:v>
                </c:pt>
                <c:pt idx="1925">
                  <c:v>-0.49030000464699697</c:v>
                </c:pt>
                <c:pt idx="1926">
                  <c:v>-0.48970000669214642</c:v>
                </c:pt>
                <c:pt idx="1927">
                  <c:v>-0.49150000028748764</c:v>
                </c:pt>
                <c:pt idx="1928">
                  <c:v>-0.48740000302495901</c:v>
                </c:pt>
                <c:pt idx="1929">
                  <c:v>-0.48640000676823547</c:v>
                </c:pt>
                <c:pt idx="1930">
                  <c:v>-0.48459999933402287</c:v>
                </c:pt>
                <c:pt idx="1931">
                  <c:v>-0.48220000306901056</c:v>
                </c:pt>
                <c:pt idx="1932">
                  <c:v>-0.4810999987021205</c:v>
                </c:pt>
                <c:pt idx="1933">
                  <c:v>-0.47729999839066295</c:v>
                </c:pt>
                <c:pt idx="1934">
                  <c:v>-0.47410000348463655</c:v>
                </c:pt>
                <c:pt idx="1935">
                  <c:v>-0.47440000215283362</c:v>
                </c:pt>
                <c:pt idx="1936">
                  <c:v>-0.47580000184098026</c:v>
                </c:pt>
                <c:pt idx="1937">
                  <c:v>-0.47199999713484431</c:v>
                </c:pt>
                <c:pt idx="1938">
                  <c:v>-0.47410000221134396</c:v>
                </c:pt>
                <c:pt idx="1939">
                  <c:v>-0.47069999850646127</c:v>
                </c:pt>
                <c:pt idx="1940">
                  <c:v>-0.46760000361246057</c:v>
                </c:pt>
                <c:pt idx="1941">
                  <c:v>-0.46560000092722476</c:v>
                </c:pt>
                <c:pt idx="1942">
                  <c:v>-0.46380000025965273</c:v>
                </c:pt>
                <c:pt idx="1943">
                  <c:v>-0.46429999790416332</c:v>
                </c:pt>
                <c:pt idx="1944">
                  <c:v>-0.4649000002827961</c:v>
                </c:pt>
                <c:pt idx="1945">
                  <c:v>-0.46180000164895318</c:v>
                </c:pt>
                <c:pt idx="1946">
                  <c:v>-0.45540000370237976</c:v>
                </c:pt>
                <c:pt idx="1947">
                  <c:v>-0.45489999795972835</c:v>
                </c:pt>
                <c:pt idx="1948">
                  <c:v>-0.45559999966644682</c:v>
                </c:pt>
                <c:pt idx="1949">
                  <c:v>-0.45540000136679737</c:v>
                </c:pt>
                <c:pt idx="1950">
                  <c:v>-0.45579999969049823</c:v>
                </c:pt>
                <c:pt idx="1951">
                  <c:v>-0.46049999833485344</c:v>
                </c:pt>
                <c:pt idx="1952">
                  <c:v>-0.45989999937592074</c:v>
                </c:pt>
                <c:pt idx="1953">
                  <c:v>-0.45850000176869798</c:v>
                </c:pt>
                <c:pt idx="1954">
                  <c:v>-0.45859999840467935</c:v>
                </c:pt>
                <c:pt idx="1955">
                  <c:v>-0.45830000010755612</c:v>
                </c:pt>
                <c:pt idx="1956">
                  <c:v>-0.45969999978115084</c:v>
                </c:pt>
                <c:pt idx="1957">
                  <c:v>-0.46240000012039673</c:v>
                </c:pt>
                <c:pt idx="1958">
                  <c:v>-0.45999999844934791</c:v>
                </c:pt>
                <c:pt idx="1959">
                  <c:v>-0.45680000016727718</c:v>
                </c:pt>
                <c:pt idx="1960">
                  <c:v>-0.45380000035947887</c:v>
                </c:pt>
                <c:pt idx="1961">
                  <c:v>-0.45150000089779496</c:v>
                </c:pt>
                <c:pt idx="1962">
                  <c:v>-0.45080000007146737</c:v>
                </c:pt>
                <c:pt idx="1963">
                  <c:v>-0.45169999940844718</c:v>
                </c:pt>
                <c:pt idx="1964">
                  <c:v>-0.44659999985742616</c:v>
                </c:pt>
                <c:pt idx="1965">
                  <c:v>-0.44570000017847633</c:v>
                </c:pt>
                <c:pt idx="1966">
                  <c:v>-0.44549999992159428</c:v>
                </c:pt>
                <c:pt idx="1967">
                  <c:v>-0.44030000011116499</c:v>
                </c:pt>
                <c:pt idx="1968">
                  <c:v>-0.43919999999343418</c:v>
                </c:pt>
                <c:pt idx="1969">
                  <c:v>-0.44290000021283049</c:v>
                </c:pt>
                <c:pt idx="1970">
                  <c:v>-0.44149999997898703</c:v>
                </c:pt>
                <c:pt idx="1971">
                  <c:v>-0.44320000015432015</c:v>
                </c:pt>
                <c:pt idx="1972">
                  <c:v>-0.44120000026305206</c:v>
                </c:pt>
                <c:pt idx="1973">
                  <c:v>-0.44030000078055309</c:v>
                </c:pt>
                <c:pt idx="1974">
                  <c:v>-0.43879999945056625</c:v>
                </c:pt>
                <c:pt idx="1975">
                  <c:v>-0.44060000013996614</c:v>
                </c:pt>
                <c:pt idx="1976">
                  <c:v>-0.44289999930333579</c:v>
                </c:pt>
                <c:pt idx="1977">
                  <c:v>-0.43569999985629693</c:v>
                </c:pt>
                <c:pt idx="1978">
                  <c:v>-0.43489999919984257</c:v>
                </c:pt>
                <c:pt idx="1979">
                  <c:v>-0.4357999992207624</c:v>
                </c:pt>
                <c:pt idx="1980">
                  <c:v>-0.43740000126126688</c:v>
                </c:pt>
                <c:pt idx="1981">
                  <c:v>-0.43840000161435455</c:v>
                </c:pt>
                <c:pt idx="1982">
                  <c:v>-0.43999999992229277</c:v>
                </c:pt>
                <c:pt idx="1983">
                  <c:v>-0.43439999995462131</c:v>
                </c:pt>
                <c:pt idx="1984">
                  <c:v>-0.4334999996208353</c:v>
                </c:pt>
                <c:pt idx="1985">
                  <c:v>-0.43279999827063875</c:v>
                </c:pt>
                <c:pt idx="1986">
                  <c:v>-0.43099999830155866</c:v>
                </c:pt>
                <c:pt idx="1987">
                  <c:v>-0.4305999969583354</c:v>
                </c:pt>
                <c:pt idx="1988">
                  <c:v>-0.42549999799666693</c:v>
                </c:pt>
                <c:pt idx="1989">
                  <c:v>-0.42719999935070518</c:v>
                </c:pt>
                <c:pt idx="1990">
                  <c:v>-0.4293000007091905</c:v>
                </c:pt>
                <c:pt idx="1991">
                  <c:v>-0.42609999904379947</c:v>
                </c:pt>
                <c:pt idx="1992">
                  <c:v>-0.42359999772452284</c:v>
                </c:pt>
                <c:pt idx="1993">
                  <c:v>-0.4190000007947674</c:v>
                </c:pt>
                <c:pt idx="1994">
                  <c:v>-0.42199999841977842</c:v>
                </c:pt>
                <c:pt idx="1995">
                  <c:v>-0.42279999708262039</c:v>
                </c:pt>
                <c:pt idx="1996">
                  <c:v>-0.42369999843504047</c:v>
                </c:pt>
                <c:pt idx="1997">
                  <c:v>-0.42350000282749534</c:v>
                </c:pt>
                <c:pt idx="1998">
                  <c:v>-0.42390000216983026</c:v>
                </c:pt>
                <c:pt idx="1999">
                  <c:v>-0.42120000354771037</c:v>
                </c:pt>
                <c:pt idx="2000">
                  <c:v>-0.42129999848111765</c:v>
                </c:pt>
                <c:pt idx="2001">
                  <c:v>-0.42209999680926558</c:v>
                </c:pt>
                <c:pt idx="2002">
                  <c:v>-0.42169999954057857</c:v>
                </c:pt>
                <c:pt idx="2003">
                  <c:v>-0.42010000126174418</c:v>
                </c:pt>
                <c:pt idx="2004">
                  <c:v>-0.41799999721843051</c:v>
                </c:pt>
                <c:pt idx="2005">
                  <c:v>-0.41760000265639974</c:v>
                </c:pt>
                <c:pt idx="2006">
                  <c:v>-0.42030000130762346</c:v>
                </c:pt>
                <c:pt idx="2007">
                  <c:v>-0.42070000267995056</c:v>
                </c:pt>
                <c:pt idx="2008">
                  <c:v>-0.41920000100799371</c:v>
                </c:pt>
                <c:pt idx="2009">
                  <c:v>-0.41739999358833302</c:v>
                </c:pt>
                <c:pt idx="2010">
                  <c:v>-0.41660000681440579</c:v>
                </c:pt>
                <c:pt idx="2011">
                  <c:v>-0.41429999566025799</c:v>
                </c:pt>
                <c:pt idx="2012">
                  <c:v>-0.41129999534314265</c:v>
                </c:pt>
                <c:pt idx="2013">
                  <c:v>-0.40929999334912281</c:v>
                </c:pt>
                <c:pt idx="2014">
                  <c:v>-0.40549999303766526</c:v>
                </c:pt>
                <c:pt idx="2015">
                  <c:v>-0.4036000062696985</c:v>
                </c:pt>
                <c:pt idx="2016">
                  <c:v>-0.40180000662076054</c:v>
                </c:pt>
                <c:pt idx="2017">
                  <c:v>-0.39559999818447977</c:v>
                </c:pt>
                <c:pt idx="2018">
                  <c:v>-0.39440000023751054</c:v>
                </c:pt>
                <c:pt idx="2019">
                  <c:v>-0.39820000328472815</c:v>
                </c:pt>
                <c:pt idx="2020">
                  <c:v>-0.39719999382214155</c:v>
                </c:pt>
                <c:pt idx="2021">
                  <c:v>-0.40040000533917919</c:v>
                </c:pt>
                <c:pt idx="2022">
                  <c:v>-0.39929999689775286</c:v>
                </c:pt>
                <c:pt idx="2023">
                  <c:v>-0.39920000097481534</c:v>
                </c:pt>
                <c:pt idx="2024">
                  <c:v>-0.40300000266870484</c:v>
                </c:pt>
                <c:pt idx="2025">
                  <c:v>-0.40739999928337056</c:v>
                </c:pt>
                <c:pt idx="2026">
                  <c:v>-0.40890000402578153</c:v>
                </c:pt>
                <c:pt idx="2027">
                  <c:v>-0.40810000302735716</c:v>
                </c:pt>
                <c:pt idx="2028">
                  <c:v>-0.41450000063923653</c:v>
                </c:pt>
                <c:pt idx="2029">
                  <c:v>-0.41059999930439517</c:v>
                </c:pt>
                <c:pt idx="2030">
                  <c:v>-0.40959999966435134</c:v>
                </c:pt>
                <c:pt idx="2031">
                  <c:v>-0.41119999899819959</c:v>
                </c:pt>
                <c:pt idx="2032">
                  <c:v>-0.41180000138410833</c:v>
                </c:pt>
                <c:pt idx="2033">
                  <c:v>-0.41150000615016324</c:v>
                </c:pt>
                <c:pt idx="2034">
                  <c:v>-0.40960000345512526</c:v>
                </c:pt>
                <c:pt idx="2035">
                  <c:v>-0.40939999600959709</c:v>
                </c:pt>
                <c:pt idx="2036">
                  <c:v>-0.40660000347997993</c:v>
                </c:pt>
                <c:pt idx="2037">
                  <c:v>-0.4050999926548684</c:v>
                </c:pt>
                <c:pt idx="2038">
                  <c:v>-0.4104000068618916</c:v>
                </c:pt>
                <c:pt idx="2039">
                  <c:v>-0.41220000314206118</c:v>
                </c:pt>
                <c:pt idx="2040">
                  <c:v>-0.40970000619563507</c:v>
                </c:pt>
                <c:pt idx="2041">
                  <c:v>-0.40620000655326294</c:v>
                </c:pt>
                <c:pt idx="2042">
                  <c:v>-0.40219999337568879</c:v>
                </c:pt>
                <c:pt idx="2043">
                  <c:v>-0.39909999983501621</c:v>
                </c:pt>
                <c:pt idx="2044">
                  <c:v>-0.40189999611175153</c:v>
                </c:pt>
                <c:pt idx="2045">
                  <c:v>-0.40099999918311369</c:v>
                </c:pt>
                <c:pt idx="2046">
                  <c:v>-0.40300000360002741</c:v>
                </c:pt>
                <c:pt idx="2047">
                  <c:v>-0.40170000326179434</c:v>
                </c:pt>
                <c:pt idx="2048">
                  <c:v>-0.40239999751793221</c:v>
                </c:pt>
                <c:pt idx="2049">
                  <c:v>-0.40499999516032403</c:v>
                </c:pt>
                <c:pt idx="2050">
                  <c:v>-0.40610000398010015</c:v>
                </c:pt>
                <c:pt idx="2051">
                  <c:v>-0.40499999925668817</c:v>
                </c:pt>
                <c:pt idx="2052">
                  <c:v>-0.4028000026664813</c:v>
                </c:pt>
                <c:pt idx="2053">
                  <c:v>-0.40380000403092708</c:v>
                </c:pt>
                <c:pt idx="2054">
                  <c:v>-0.40849999622878386</c:v>
                </c:pt>
                <c:pt idx="2055">
                  <c:v>-0.40219999389228178</c:v>
                </c:pt>
                <c:pt idx="2056">
                  <c:v>-0.40000000543659553</c:v>
                </c:pt>
                <c:pt idx="2057">
                  <c:v>-0.40029999494436197</c:v>
                </c:pt>
                <c:pt idx="2058">
                  <c:v>-0.40049999088660115</c:v>
                </c:pt>
                <c:pt idx="2059">
                  <c:v>-0.40330000986432424</c:v>
                </c:pt>
                <c:pt idx="2060">
                  <c:v>-0.40460000514576677</c:v>
                </c:pt>
                <c:pt idx="2061">
                  <c:v>-0.40329998688685009</c:v>
                </c:pt>
                <c:pt idx="2062">
                  <c:v>-0.40549998959613731</c:v>
                </c:pt>
                <c:pt idx="2063">
                  <c:v>-0.40540000214241445</c:v>
                </c:pt>
                <c:pt idx="2064">
                  <c:v>-0.40040000724548008</c:v>
                </c:pt>
                <c:pt idx="2065">
                  <c:v>-0.40190000352595234</c:v>
                </c:pt>
                <c:pt idx="2066">
                  <c:v>-0.40440000385569874</c:v>
                </c:pt>
                <c:pt idx="2067">
                  <c:v>-0.40249999237130396</c:v>
                </c:pt>
                <c:pt idx="2068">
                  <c:v>-0.40479999847593717</c:v>
                </c:pt>
                <c:pt idx="2069">
                  <c:v>-0.40849999814236071</c:v>
                </c:pt>
                <c:pt idx="2070">
                  <c:v>-0.40930001067317789</c:v>
                </c:pt>
                <c:pt idx="2071">
                  <c:v>-0.41070000085892389</c:v>
                </c:pt>
                <c:pt idx="2072">
                  <c:v>-0.40920001339691225</c:v>
                </c:pt>
                <c:pt idx="2073">
                  <c:v>-0.40679999613348627</c:v>
                </c:pt>
                <c:pt idx="2074">
                  <c:v>-0.40809998597251251</c:v>
                </c:pt>
                <c:pt idx="2075">
                  <c:v>-0.40639999546692707</c:v>
                </c:pt>
                <c:pt idx="2076">
                  <c:v>-0.41100001272570807</c:v>
                </c:pt>
                <c:pt idx="2077">
                  <c:v>-0.4135000022361055</c:v>
                </c:pt>
                <c:pt idx="2078">
                  <c:v>-0.41959998902893858</c:v>
                </c:pt>
                <c:pt idx="2079">
                  <c:v>-0.41929999074636726</c:v>
                </c:pt>
                <c:pt idx="2080">
                  <c:v>-0.4197999927928322</c:v>
                </c:pt>
                <c:pt idx="2081">
                  <c:v>-0.42180000500229653</c:v>
                </c:pt>
                <c:pt idx="2082">
                  <c:v>-0.41740000739082461</c:v>
                </c:pt>
                <c:pt idx="2083">
                  <c:v>-0.41810000738769304</c:v>
                </c:pt>
                <c:pt idx="2084">
                  <c:v>-0.41699999995034887</c:v>
                </c:pt>
                <c:pt idx="2085">
                  <c:v>-0.41050000776886009</c:v>
                </c:pt>
                <c:pt idx="2086">
                  <c:v>-0.40610000338347163</c:v>
                </c:pt>
                <c:pt idx="2087">
                  <c:v>-0.40789998917171033</c:v>
                </c:pt>
                <c:pt idx="2088">
                  <c:v>-0.40610000476590358</c:v>
                </c:pt>
                <c:pt idx="2089">
                  <c:v>-0.40229999361326918</c:v>
                </c:pt>
                <c:pt idx="2090">
                  <c:v>-0.40880000343167922</c:v>
                </c:pt>
                <c:pt idx="2091">
                  <c:v>-0.41339999327465193</c:v>
                </c:pt>
                <c:pt idx="2092">
                  <c:v>-0.40920000820187852</c:v>
                </c:pt>
                <c:pt idx="2093">
                  <c:v>-0.40469999265769729</c:v>
                </c:pt>
                <c:pt idx="2094">
                  <c:v>-0.40339999536809046</c:v>
                </c:pt>
                <c:pt idx="2095">
                  <c:v>-0.4059000038614613</c:v>
                </c:pt>
                <c:pt idx="2096">
                  <c:v>-0.40409999575058464</c:v>
                </c:pt>
                <c:pt idx="2097">
                  <c:v>-0.40229999036819208</c:v>
                </c:pt>
                <c:pt idx="2098">
                  <c:v>-0.40190000190341379</c:v>
                </c:pt>
                <c:pt idx="2099">
                  <c:v>-0.39889999346632976</c:v>
                </c:pt>
                <c:pt idx="2100">
                  <c:v>-0.40029999618127476</c:v>
                </c:pt>
                <c:pt idx="2101">
                  <c:v>-0.40530000872240635</c:v>
                </c:pt>
                <c:pt idx="2102">
                  <c:v>-0.40659999113267986</c:v>
                </c:pt>
                <c:pt idx="2103">
                  <c:v>-0.40770000333577627</c:v>
                </c:pt>
                <c:pt idx="2104">
                  <c:v>-0.40959998674225062</c:v>
                </c:pt>
                <c:pt idx="2105">
                  <c:v>-0.40390001454215962</c:v>
                </c:pt>
                <c:pt idx="2106">
                  <c:v>-0.40299998745467747</c:v>
                </c:pt>
                <c:pt idx="2107">
                  <c:v>-0.40150001253641676</c:v>
                </c:pt>
                <c:pt idx="2108">
                  <c:v>-0.40209999799117213</c:v>
                </c:pt>
                <c:pt idx="2109">
                  <c:v>-0.39889999666047515</c:v>
                </c:pt>
                <c:pt idx="2110">
                  <c:v>-0.3989999953264487</c:v>
                </c:pt>
                <c:pt idx="2111">
                  <c:v>-0.39600000381324207</c:v>
                </c:pt>
                <c:pt idx="2112">
                  <c:v>-0.39239998893026495</c:v>
                </c:pt>
                <c:pt idx="2113">
                  <c:v>-0.39439999198657461</c:v>
                </c:pt>
                <c:pt idx="2114">
                  <c:v>-0.39589999503368745</c:v>
                </c:pt>
                <c:pt idx="2115">
                  <c:v>-0.39519998693140224</c:v>
                </c:pt>
                <c:pt idx="2116">
                  <c:v>-0.3992000065773027</c:v>
                </c:pt>
                <c:pt idx="2117">
                  <c:v>-0.39780000829341589</c:v>
                </c:pt>
                <c:pt idx="2118">
                  <c:v>-0.3937000059595448</c:v>
                </c:pt>
                <c:pt idx="2119">
                  <c:v>-0.39490000429213978</c:v>
                </c:pt>
                <c:pt idx="2120">
                  <c:v>-0.39359999990119832</c:v>
                </c:pt>
                <c:pt idx="2121">
                  <c:v>-0.39369998669280903</c:v>
                </c:pt>
                <c:pt idx="2122">
                  <c:v>-0.39510000633890741</c:v>
                </c:pt>
                <c:pt idx="2123">
                  <c:v>-0.39509999956499087</c:v>
                </c:pt>
                <c:pt idx="2124">
                  <c:v>-0.39440000533795683</c:v>
                </c:pt>
                <c:pt idx="2125">
                  <c:v>-0.40050001177587546</c:v>
                </c:pt>
                <c:pt idx="2126">
                  <c:v>-0.39740000300662359</c:v>
                </c:pt>
                <c:pt idx="2127">
                  <c:v>-0.39319999728468247</c:v>
                </c:pt>
                <c:pt idx="2128">
                  <c:v>-0.39580001015565358</c:v>
                </c:pt>
                <c:pt idx="2129">
                  <c:v>-0.39390001253923401</c:v>
                </c:pt>
                <c:pt idx="2130">
                  <c:v>-0.38980001425079536</c:v>
                </c:pt>
                <c:pt idx="2131">
                  <c:v>-0.38599999326834222</c:v>
                </c:pt>
                <c:pt idx="2132">
                  <c:v>-0.38590000514523126</c:v>
                </c:pt>
                <c:pt idx="2133">
                  <c:v>-0.39009999771224102</c:v>
                </c:pt>
                <c:pt idx="2134">
                  <c:v>-0.3917999960394809</c:v>
                </c:pt>
                <c:pt idx="2135">
                  <c:v>-0.38940000757429516</c:v>
                </c:pt>
                <c:pt idx="2136">
                  <c:v>-0.39180000962369377</c:v>
                </c:pt>
                <c:pt idx="2137">
                  <c:v>-0.39100000829785131</c:v>
                </c:pt>
                <c:pt idx="2138">
                  <c:v>-0.39029999070044141</c:v>
                </c:pt>
                <c:pt idx="2139">
                  <c:v>-0.3929999866450089</c:v>
                </c:pt>
                <c:pt idx="2140">
                  <c:v>-0.39319998631253839</c:v>
                </c:pt>
                <c:pt idx="2141">
                  <c:v>-0.39359999580483418</c:v>
                </c:pt>
                <c:pt idx="2142">
                  <c:v>-0.39740000596066238</c:v>
                </c:pt>
                <c:pt idx="2143">
                  <c:v>-0.39579998736735433</c:v>
                </c:pt>
                <c:pt idx="2144">
                  <c:v>-0.3928999951822334</c:v>
                </c:pt>
                <c:pt idx="2145">
                  <c:v>-0.39580000128626125</c:v>
                </c:pt>
                <c:pt idx="2146">
                  <c:v>-0.39990000128454994</c:v>
                </c:pt>
                <c:pt idx="2147">
                  <c:v>-0.40850001416401938</c:v>
                </c:pt>
                <c:pt idx="2148">
                  <c:v>-0.41160000738454983</c:v>
                </c:pt>
                <c:pt idx="2149">
                  <c:v>-0.41179999317682814</c:v>
                </c:pt>
                <c:pt idx="2150">
                  <c:v>-0.41159998912189621</c:v>
                </c:pt>
                <c:pt idx="2151">
                  <c:v>-0.40920000471669482</c:v>
                </c:pt>
                <c:pt idx="2152">
                  <c:v>-0.40559998645767337</c:v>
                </c:pt>
                <c:pt idx="2153">
                  <c:v>-0.40380000170989661</c:v>
                </c:pt>
                <c:pt idx="2154">
                  <c:v>-0.40789997224783292</c:v>
                </c:pt>
                <c:pt idx="2155">
                  <c:v>-0.40769997768074973</c:v>
                </c:pt>
                <c:pt idx="2156">
                  <c:v>-0.4104000047664158</c:v>
                </c:pt>
                <c:pt idx="2157">
                  <c:v>-0.41560000171739375</c:v>
                </c:pt>
                <c:pt idx="2158">
                  <c:v>-0.41659999799594516</c:v>
                </c:pt>
                <c:pt idx="2159">
                  <c:v>-0.41280000648112036</c:v>
                </c:pt>
                <c:pt idx="2160">
                  <c:v>-0.41540000581153436</c:v>
                </c:pt>
                <c:pt idx="2161">
                  <c:v>-0.41120002717798343</c:v>
                </c:pt>
                <c:pt idx="2162">
                  <c:v>-0.40600000858103158</c:v>
                </c:pt>
                <c:pt idx="2163">
                  <c:v>-0.40400001401576446</c:v>
                </c:pt>
                <c:pt idx="2164">
                  <c:v>-0.40460000657185446</c:v>
                </c:pt>
                <c:pt idx="2165">
                  <c:v>-0.40700000896322308</c:v>
                </c:pt>
                <c:pt idx="2166">
                  <c:v>-0.41120002555544488</c:v>
                </c:pt>
                <c:pt idx="2167">
                  <c:v>-0.41100001811719267</c:v>
                </c:pt>
                <c:pt idx="2168">
                  <c:v>-0.40640001983410912</c:v>
                </c:pt>
                <c:pt idx="2169">
                  <c:v>-0.40729999580071308</c:v>
                </c:pt>
                <c:pt idx="2170">
                  <c:v>-0.41170000866986811</c:v>
                </c:pt>
                <c:pt idx="2171">
                  <c:v>-0.40899999751854921</c:v>
                </c:pt>
                <c:pt idx="2172">
                  <c:v>-0.41050002698466415</c:v>
                </c:pt>
                <c:pt idx="2173">
                  <c:v>-0.41369998025766108</c:v>
                </c:pt>
                <c:pt idx="2174">
                  <c:v>-0.41450001515477197</c:v>
                </c:pt>
                <c:pt idx="2175">
                  <c:v>-0.41240001010737615</c:v>
                </c:pt>
                <c:pt idx="2176">
                  <c:v>-0.41270000638178317</c:v>
                </c:pt>
                <c:pt idx="2177">
                  <c:v>-0.41370001926406985</c:v>
                </c:pt>
                <c:pt idx="2178">
                  <c:v>-0.41610002841480309</c:v>
                </c:pt>
                <c:pt idx="2179">
                  <c:v>-0.41770000504766358</c:v>
                </c:pt>
                <c:pt idx="2180">
                  <c:v>-0.41729997729999013</c:v>
                </c:pt>
                <c:pt idx="2181">
                  <c:v>-0.41960001592087792</c:v>
                </c:pt>
                <c:pt idx="2182">
                  <c:v>-0.41919999122183071</c:v>
                </c:pt>
                <c:pt idx="2183">
                  <c:v>-0.4196000027586706</c:v>
                </c:pt>
                <c:pt idx="2184">
                  <c:v>-0.42019998416799353</c:v>
                </c:pt>
                <c:pt idx="2185">
                  <c:v>-0.41960002584528411</c:v>
                </c:pt>
                <c:pt idx="2186">
                  <c:v>-0.41430001706612529</c:v>
                </c:pt>
                <c:pt idx="2187">
                  <c:v>-0.41569997949409299</c:v>
                </c:pt>
                <c:pt idx="2188">
                  <c:v>-0.41720002183137694</c:v>
                </c:pt>
                <c:pt idx="2189">
                  <c:v>-0.41449998664757004</c:v>
                </c:pt>
                <c:pt idx="2190">
                  <c:v>-0.41540002831607126</c:v>
                </c:pt>
                <c:pt idx="2191">
                  <c:v>-0.4134000097255921</c:v>
                </c:pt>
                <c:pt idx="2192">
                  <c:v>-0.4170000046651694</c:v>
                </c:pt>
                <c:pt idx="2193">
                  <c:v>-0.41490001248894259</c:v>
                </c:pt>
                <c:pt idx="2194">
                  <c:v>-0.41029999694001162</c:v>
                </c:pt>
                <c:pt idx="2195">
                  <c:v>-0.40849998273915844</c:v>
                </c:pt>
                <c:pt idx="2196">
                  <c:v>-0.41029999122110894</c:v>
                </c:pt>
                <c:pt idx="2197">
                  <c:v>-0.41039997700863751</c:v>
                </c:pt>
                <c:pt idx="2198">
                  <c:v>-0.40799998483271338</c:v>
                </c:pt>
                <c:pt idx="2199">
                  <c:v>-0.40580002584465547</c:v>
                </c:pt>
                <c:pt idx="2200">
                  <c:v>-0.40209998082718812</c:v>
                </c:pt>
                <c:pt idx="2201">
                  <c:v>-0.40170002183731413</c:v>
                </c:pt>
                <c:pt idx="2202">
                  <c:v>-0.39610002288100077</c:v>
                </c:pt>
                <c:pt idx="2203">
                  <c:v>-0.38880002326914109</c:v>
                </c:pt>
                <c:pt idx="2204">
                  <c:v>-0.39199999922857387</c:v>
                </c:pt>
                <c:pt idx="2205">
                  <c:v>-0.39680000228690915</c:v>
                </c:pt>
                <c:pt idx="2206">
                  <c:v>-0.39650002670532558</c:v>
                </c:pt>
                <c:pt idx="2207">
                  <c:v>-0.39389998779370217</c:v>
                </c:pt>
                <c:pt idx="2208">
                  <c:v>-0.38919998644996667</c:v>
                </c:pt>
                <c:pt idx="2209">
                  <c:v>-0.38510001391841797</c:v>
                </c:pt>
                <c:pt idx="2210">
                  <c:v>-0.38410000647854758</c:v>
                </c:pt>
                <c:pt idx="2211">
                  <c:v>-0.38180002784065437</c:v>
                </c:pt>
                <c:pt idx="2212">
                  <c:v>-0.37920001296151895</c:v>
                </c:pt>
                <c:pt idx="2213">
                  <c:v>-0.3766999913204927</c:v>
                </c:pt>
                <c:pt idx="2214">
                  <c:v>-0.37990001706930343</c:v>
                </c:pt>
                <c:pt idx="2215">
                  <c:v>-0.37879997577692848</c:v>
                </c:pt>
                <c:pt idx="2216">
                  <c:v>-0.37789999713277211</c:v>
                </c:pt>
                <c:pt idx="2217">
                  <c:v>-0.37429997786966851</c:v>
                </c:pt>
                <c:pt idx="2218">
                  <c:v>-0.36829997214954346</c:v>
                </c:pt>
                <c:pt idx="2219">
                  <c:v>-0.36930001449218253</c:v>
                </c:pt>
                <c:pt idx="2220">
                  <c:v>-0.37190001754061086</c:v>
                </c:pt>
                <c:pt idx="2221">
                  <c:v>-0.37039999656553846</c:v>
                </c:pt>
                <c:pt idx="2222">
                  <c:v>-0.36999997557722963</c:v>
                </c:pt>
                <c:pt idx="2223">
                  <c:v>-0.37079999151319498</c:v>
                </c:pt>
                <c:pt idx="2224">
                  <c:v>-0.3752999847420142</c:v>
                </c:pt>
                <c:pt idx="2225">
                  <c:v>-0.37369998950453009</c:v>
                </c:pt>
                <c:pt idx="2226">
                  <c:v>-0.36980001697520493</c:v>
                </c:pt>
                <c:pt idx="2227">
                  <c:v>-0.36809997500677127</c:v>
                </c:pt>
                <c:pt idx="2228">
                  <c:v>-0.36929999331914587</c:v>
                </c:pt>
                <c:pt idx="2229">
                  <c:v>-0.371499995701015</c:v>
                </c:pt>
                <c:pt idx="2230">
                  <c:v>-0.37139997405756731</c:v>
                </c:pt>
                <c:pt idx="2231">
                  <c:v>-0.36879998864606023</c:v>
                </c:pt>
                <c:pt idx="2232">
                  <c:v>-0.36709998053993331</c:v>
                </c:pt>
                <c:pt idx="2233">
                  <c:v>-0.3674999724389636</c:v>
                </c:pt>
                <c:pt idx="2234">
                  <c:v>-0.3675999876941205</c:v>
                </c:pt>
                <c:pt idx="2235">
                  <c:v>-0.36499999990337528</c:v>
                </c:pt>
                <c:pt idx="2236">
                  <c:v>-0.36499998502404196</c:v>
                </c:pt>
                <c:pt idx="2237">
                  <c:v>-0.36250002536689863</c:v>
                </c:pt>
                <c:pt idx="2238">
                  <c:v>-0.36219997968146345</c:v>
                </c:pt>
                <c:pt idx="2239">
                  <c:v>-0.36410001897456823</c:v>
                </c:pt>
                <c:pt idx="2240">
                  <c:v>-0.36109997091261903</c:v>
                </c:pt>
                <c:pt idx="2241">
                  <c:v>-0.35820001630054321</c:v>
                </c:pt>
                <c:pt idx="2242">
                  <c:v>-0.35330002850969322</c:v>
                </c:pt>
                <c:pt idx="2243">
                  <c:v>-0.35480001430551056</c:v>
                </c:pt>
                <c:pt idx="2244">
                  <c:v>-0.35439998721994925</c:v>
                </c:pt>
                <c:pt idx="2245">
                  <c:v>-0.35350000314792851</c:v>
                </c:pt>
                <c:pt idx="2246">
                  <c:v>-0.35269999808224384</c:v>
                </c:pt>
                <c:pt idx="2247">
                  <c:v>-0.35220000286062714</c:v>
                </c:pt>
                <c:pt idx="2248">
                  <c:v>-0.35010002421768149</c:v>
                </c:pt>
                <c:pt idx="2249">
                  <c:v>-0.34849997310084291</c:v>
                </c:pt>
                <c:pt idx="2250">
                  <c:v>-0.34709997854224639</c:v>
                </c:pt>
                <c:pt idx="2251">
                  <c:v>-0.34660002393502509</c:v>
                </c:pt>
                <c:pt idx="2252">
                  <c:v>-0.34830001649243059</c:v>
                </c:pt>
                <c:pt idx="2253">
                  <c:v>-0.34509997892018873</c:v>
                </c:pt>
                <c:pt idx="2254">
                  <c:v>-0.33969998369138921</c:v>
                </c:pt>
                <c:pt idx="2255">
                  <c:v>-0.33649998607143061</c:v>
                </c:pt>
                <c:pt idx="2256">
                  <c:v>-0.33579999828361906</c:v>
                </c:pt>
                <c:pt idx="2257">
                  <c:v>-0.3340000172611326</c:v>
                </c:pt>
                <c:pt idx="2258">
                  <c:v>-0.33329999255511211</c:v>
                </c:pt>
                <c:pt idx="2259">
                  <c:v>-0.33359997834486421</c:v>
                </c:pt>
                <c:pt idx="2260">
                  <c:v>-0.33139999055856606</c:v>
                </c:pt>
                <c:pt idx="2261">
                  <c:v>-0.3267000217383611</c:v>
                </c:pt>
                <c:pt idx="2262">
                  <c:v>-0.32439997367328033</c:v>
                </c:pt>
                <c:pt idx="2263">
                  <c:v>-0.32270000485732453</c:v>
                </c:pt>
                <c:pt idx="2264">
                  <c:v>-0.3269999869298772</c:v>
                </c:pt>
                <c:pt idx="2265">
                  <c:v>-0.32280000018363353</c:v>
                </c:pt>
                <c:pt idx="2266">
                  <c:v>-0.3181000232725637</c:v>
                </c:pt>
                <c:pt idx="2267">
                  <c:v>-0.31789998064050451</c:v>
                </c:pt>
                <c:pt idx="2268">
                  <c:v>-0.31609997491614195</c:v>
                </c:pt>
                <c:pt idx="2269">
                  <c:v>-0.31199999121599831</c:v>
                </c:pt>
                <c:pt idx="2270">
                  <c:v>-0.31320002717257012</c:v>
                </c:pt>
                <c:pt idx="2271">
                  <c:v>-0.30999998930928996</c:v>
                </c:pt>
                <c:pt idx="2272">
                  <c:v>-0.31919999542151345</c:v>
                </c:pt>
                <c:pt idx="2273">
                  <c:v>-0.31690000800153939</c:v>
                </c:pt>
                <c:pt idx="2274">
                  <c:v>-0.32070001515967306</c:v>
                </c:pt>
                <c:pt idx="2275">
                  <c:v>-0.32119999418500811</c:v>
                </c:pt>
                <c:pt idx="2276">
                  <c:v>-0.31909998168703169</c:v>
                </c:pt>
                <c:pt idx="2277">
                  <c:v>-0.31549996547255432</c:v>
                </c:pt>
                <c:pt idx="2278">
                  <c:v>-0.3155999929367681</c:v>
                </c:pt>
                <c:pt idx="2279">
                  <c:v>-0.30519998016097816</c:v>
                </c:pt>
                <c:pt idx="2280">
                  <c:v>-0.29699997176794568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6-6BF1-460C-87D2-B20A29BB8BC3}"/>
            </c:ext>
          </c:extLst>
        </c:ser>
        <c:ser>
          <c:idx val="7"/>
          <c:order val="7"/>
          <c:spPr>
            <a:ln w="12700" cap="rnd">
              <a:solidFill>
                <a:srgbClr val="F15854"/>
              </a:solidFill>
              <a:round/>
            </a:ln>
            <a:effectLst/>
          </c:spPr>
          <c:marker>
            <c:symbol val="none"/>
          </c:marker>
          <c:xVal>
            <c:numRef>
              <c:f>sheet1!$O$1:$O$2280</c:f>
              <c:numCache>
                <c:formatCode>General</c:formatCode>
                <c:ptCount val="2280"/>
                <c:pt idx="0">
                  <c:v>-37.900001525878906</c:v>
                </c:pt>
                <c:pt idx="1">
                  <c:v>-37.799999237060547</c:v>
                </c:pt>
                <c:pt idx="2">
                  <c:v>-37.700000762939453</c:v>
                </c:pt>
                <c:pt idx="3">
                  <c:v>-37.599998474121094</c:v>
                </c:pt>
                <c:pt idx="4">
                  <c:v>-37.5</c:v>
                </c:pt>
                <c:pt idx="5">
                  <c:v>-37.400001525878906</c:v>
                </c:pt>
                <c:pt idx="6">
                  <c:v>-37.299999237060547</c:v>
                </c:pt>
                <c:pt idx="7">
                  <c:v>-37.200000762939453</c:v>
                </c:pt>
                <c:pt idx="8">
                  <c:v>-37.099998474121094</c:v>
                </c:pt>
                <c:pt idx="9">
                  <c:v>-37</c:v>
                </c:pt>
                <c:pt idx="10">
                  <c:v>-36.900001525878906</c:v>
                </c:pt>
                <c:pt idx="11">
                  <c:v>-36.799999237060547</c:v>
                </c:pt>
                <c:pt idx="12">
                  <c:v>-36.700000762939453</c:v>
                </c:pt>
                <c:pt idx="13">
                  <c:v>-36.599998474121094</c:v>
                </c:pt>
                <c:pt idx="14">
                  <c:v>-36.5</c:v>
                </c:pt>
                <c:pt idx="15">
                  <c:v>-36.400001525878906</c:v>
                </c:pt>
                <c:pt idx="16">
                  <c:v>-36.299999237060547</c:v>
                </c:pt>
                <c:pt idx="17">
                  <c:v>-36.200000762939453</c:v>
                </c:pt>
                <c:pt idx="18">
                  <c:v>-36.099998474121094</c:v>
                </c:pt>
                <c:pt idx="19">
                  <c:v>-36</c:v>
                </c:pt>
                <c:pt idx="20">
                  <c:v>-35.900001525878906</c:v>
                </c:pt>
                <c:pt idx="21">
                  <c:v>-35.799999237060547</c:v>
                </c:pt>
                <c:pt idx="22">
                  <c:v>-35.700000762939453</c:v>
                </c:pt>
                <c:pt idx="23">
                  <c:v>-35.599998474121094</c:v>
                </c:pt>
                <c:pt idx="24">
                  <c:v>-35.5</c:v>
                </c:pt>
                <c:pt idx="25">
                  <c:v>-35.400001525878906</c:v>
                </c:pt>
                <c:pt idx="26">
                  <c:v>-35.299999237060547</c:v>
                </c:pt>
                <c:pt idx="27">
                  <c:v>-35.200000762939453</c:v>
                </c:pt>
                <c:pt idx="28">
                  <c:v>-35.099998474121094</c:v>
                </c:pt>
                <c:pt idx="29">
                  <c:v>-35</c:v>
                </c:pt>
                <c:pt idx="30">
                  <c:v>-34.900001525878906</c:v>
                </c:pt>
                <c:pt idx="31">
                  <c:v>-34.799999237060547</c:v>
                </c:pt>
                <c:pt idx="32">
                  <c:v>-34.700000762939453</c:v>
                </c:pt>
                <c:pt idx="33">
                  <c:v>-34.599998474121094</c:v>
                </c:pt>
                <c:pt idx="34">
                  <c:v>-34.5</c:v>
                </c:pt>
                <c:pt idx="35">
                  <c:v>-34.400001525878906</c:v>
                </c:pt>
                <c:pt idx="36">
                  <c:v>-34.299999237060547</c:v>
                </c:pt>
                <c:pt idx="37">
                  <c:v>-34.200000762939453</c:v>
                </c:pt>
                <c:pt idx="38">
                  <c:v>-34.099998474121094</c:v>
                </c:pt>
                <c:pt idx="39">
                  <c:v>-34</c:v>
                </c:pt>
                <c:pt idx="40">
                  <c:v>-33.900001525878906</c:v>
                </c:pt>
                <c:pt idx="41">
                  <c:v>-33.799999237060547</c:v>
                </c:pt>
                <c:pt idx="42">
                  <c:v>-33.700000762939453</c:v>
                </c:pt>
                <c:pt idx="43">
                  <c:v>-33.599998474121094</c:v>
                </c:pt>
                <c:pt idx="44">
                  <c:v>-33.5</c:v>
                </c:pt>
                <c:pt idx="45">
                  <c:v>-33.400001525878906</c:v>
                </c:pt>
                <c:pt idx="46">
                  <c:v>-33.299999237060547</c:v>
                </c:pt>
                <c:pt idx="47">
                  <c:v>-33.200000762939453</c:v>
                </c:pt>
                <c:pt idx="48">
                  <c:v>-33.099998474121094</c:v>
                </c:pt>
                <c:pt idx="49">
                  <c:v>-33</c:v>
                </c:pt>
                <c:pt idx="50">
                  <c:v>-32.900001525878906</c:v>
                </c:pt>
                <c:pt idx="51">
                  <c:v>-32.799999237060547</c:v>
                </c:pt>
                <c:pt idx="52">
                  <c:v>-32.700000762939453</c:v>
                </c:pt>
                <c:pt idx="53">
                  <c:v>-32.599998474121094</c:v>
                </c:pt>
                <c:pt idx="54">
                  <c:v>-32.5</c:v>
                </c:pt>
                <c:pt idx="55">
                  <c:v>-32.400001525878906</c:v>
                </c:pt>
                <c:pt idx="56">
                  <c:v>-32.299999237060547</c:v>
                </c:pt>
                <c:pt idx="57">
                  <c:v>-32.200000762939453</c:v>
                </c:pt>
                <c:pt idx="58">
                  <c:v>-32.099998474121094</c:v>
                </c:pt>
                <c:pt idx="59">
                  <c:v>-32</c:v>
                </c:pt>
                <c:pt idx="60">
                  <c:v>-31.899999618530273</c:v>
                </c:pt>
                <c:pt idx="61">
                  <c:v>-31.799999237060547</c:v>
                </c:pt>
                <c:pt idx="62">
                  <c:v>-31.700000762939453</c:v>
                </c:pt>
                <c:pt idx="63">
                  <c:v>-31.600000381469727</c:v>
                </c:pt>
                <c:pt idx="64">
                  <c:v>-31.5</c:v>
                </c:pt>
                <c:pt idx="65">
                  <c:v>-31.399999618530273</c:v>
                </c:pt>
                <c:pt idx="66">
                  <c:v>-31.299999237060547</c:v>
                </c:pt>
                <c:pt idx="67">
                  <c:v>-31.200000762939453</c:v>
                </c:pt>
                <c:pt idx="68">
                  <c:v>-31.100000381469727</c:v>
                </c:pt>
                <c:pt idx="69">
                  <c:v>-31</c:v>
                </c:pt>
                <c:pt idx="70">
                  <c:v>-30.899999618530273</c:v>
                </c:pt>
                <c:pt idx="71">
                  <c:v>-30.799999237060547</c:v>
                </c:pt>
                <c:pt idx="72">
                  <c:v>-30.700000762939453</c:v>
                </c:pt>
                <c:pt idx="73">
                  <c:v>-30.600000381469727</c:v>
                </c:pt>
                <c:pt idx="74">
                  <c:v>-30.5</c:v>
                </c:pt>
                <c:pt idx="75">
                  <c:v>-30.399999618530273</c:v>
                </c:pt>
                <c:pt idx="76">
                  <c:v>-30.299999237060547</c:v>
                </c:pt>
                <c:pt idx="77">
                  <c:v>-30.200000762939453</c:v>
                </c:pt>
                <c:pt idx="78">
                  <c:v>-30.100000381469727</c:v>
                </c:pt>
                <c:pt idx="79">
                  <c:v>-30</c:v>
                </c:pt>
                <c:pt idx="80">
                  <c:v>-29.899999618530273</c:v>
                </c:pt>
                <c:pt idx="81">
                  <c:v>-29.799999237060547</c:v>
                </c:pt>
                <c:pt idx="82">
                  <c:v>-29.700000762939453</c:v>
                </c:pt>
                <c:pt idx="83">
                  <c:v>-29.600000381469727</c:v>
                </c:pt>
                <c:pt idx="84">
                  <c:v>-29.5</c:v>
                </c:pt>
                <c:pt idx="85">
                  <c:v>-29.399999618530273</c:v>
                </c:pt>
                <c:pt idx="86">
                  <c:v>-29.299999237060547</c:v>
                </c:pt>
                <c:pt idx="87">
                  <c:v>-29.200000762939453</c:v>
                </c:pt>
                <c:pt idx="88">
                  <c:v>-29.100000381469727</c:v>
                </c:pt>
                <c:pt idx="89">
                  <c:v>-29</c:v>
                </c:pt>
                <c:pt idx="90">
                  <c:v>-28.899999618530273</c:v>
                </c:pt>
                <c:pt idx="91">
                  <c:v>-28.799999237060547</c:v>
                </c:pt>
                <c:pt idx="92">
                  <c:v>-28.700000762939453</c:v>
                </c:pt>
                <c:pt idx="93">
                  <c:v>-28.600000381469727</c:v>
                </c:pt>
                <c:pt idx="94">
                  <c:v>-28.5</c:v>
                </c:pt>
                <c:pt idx="95">
                  <c:v>-28.399999618530273</c:v>
                </c:pt>
                <c:pt idx="96">
                  <c:v>-28.299999237060547</c:v>
                </c:pt>
                <c:pt idx="97">
                  <c:v>-28.200000762939453</c:v>
                </c:pt>
                <c:pt idx="98">
                  <c:v>-28.100000381469727</c:v>
                </c:pt>
                <c:pt idx="99">
                  <c:v>-28</c:v>
                </c:pt>
                <c:pt idx="100">
                  <c:v>-27.899999618530273</c:v>
                </c:pt>
                <c:pt idx="101">
                  <c:v>-27.799999237060547</c:v>
                </c:pt>
                <c:pt idx="102">
                  <c:v>-27.700000762939453</c:v>
                </c:pt>
                <c:pt idx="103">
                  <c:v>-27.600000381469727</c:v>
                </c:pt>
                <c:pt idx="104">
                  <c:v>-27.5</c:v>
                </c:pt>
                <c:pt idx="105">
                  <c:v>-27.399999618530273</c:v>
                </c:pt>
                <c:pt idx="106">
                  <c:v>-27.299999237060547</c:v>
                </c:pt>
                <c:pt idx="107">
                  <c:v>-27.200000762939453</c:v>
                </c:pt>
                <c:pt idx="108">
                  <c:v>-27.100000381469727</c:v>
                </c:pt>
                <c:pt idx="109">
                  <c:v>-27</c:v>
                </c:pt>
                <c:pt idx="110">
                  <c:v>-26.899999618530273</c:v>
                </c:pt>
                <c:pt idx="111">
                  <c:v>-26.799999237060547</c:v>
                </c:pt>
                <c:pt idx="112">
                  <c:v>-26.700000762939453</c:v>
                </c:pt>
                <c:pt idx="113">
                  <c:v>-26.600000381469727</c:v>
                </c:pt>
                <c:pt idx="114">
                  <c:v>-26.5</c:v>
                </c:pt>
                <c:pt idx="115">
                  <c:v>-26.399999618530273</c:v>
                </c:pt>
                <c:pt idx="116">
                  <c:v>-26.299999237060547</c:v>
                </c:pt>
                <c:pt idx="117">
                  <c:v>-26.200000762939453</c:v>
                </c:pt>
                <c:pt idx="118">
                  <c:v>-26.100000381469727</c:v>
                </c:pt>
                <c:pt idx="119">
                  <c:v>-26</c:v>
                </c:pt>
                <c:pt idx="120">
                  <c:v>-25.899999618530273</c:v>
                </c:pt>
                <c:pt idx="121">
                  <c:v>-25.799999237060547</c:v>
                </c:pt>
                <c:pt idx="122">
                  <c:v>-25.700000762939453</c:v>
                </c:pt>
                <c:pt idx="123">
                  <c:v>-25.600000381469727</c:v>
                </c:pt>
                <c:pt idx="124">
                  <c:v>-25.5</c:v>
                </c:pt>
                <c:pt idx="125">
                  <c:v>-25.399999618530273</c:v>
                </c:pt>
                <c:pt idx="126">
                  <c:v>-25.299999237060547</c:v>
                </c:pt>
                <c:pt idx="127">
                  <c:v>-25.200000762939453</c:v>
                </c:pt>
                <c:pt idx="128">
                  <c:v>-25.100000381469727</c:v>
                </c:pt>
                <c:pt idx="129">
                  <c:v>-25</c:v>
                </c:pt>
                <c:pt idx="130">
                  <c:v>-24.899999618530273</c:v>
                </c:pt>
                <c:pt idx="131">
                  <c:v>-24.799999237060547</c:v>
                </c:pt>
                <c:pt idx="132">
                  <c:v>-24.700000762939453</c:v>
                </c:pt>
                <c:pt idx="133">
                  <c:v>-24.600000381469727</c:v>
                </c:pt>
                <c:pt idx="134">
                  <c:v>-24.5</c:v>
                </c:pt>
                <c:pt idx="135">
                  <c:v>-24.399999618530273</c:v>
                </c:pt>
                <c:pt idx="136">
                  <c:v>-24.299999237060547</c:v>
                </c:pt>
                <c:pt idx="137">
                  <c:v>-24.200000762939453</c:v>
                </c:pt>
                <c:pt idx="138">
                  <c:v>-24.100000381469727</c:v>
                </c:pt>
                <c:pt idx="139">
                  <c:v>-24</c:v>
                </c:pt>
                <c:pt idx="140">
                  <c:v>-23.899999618530273</c:v>
                </c:pt>
                <c:pt idx="141">
                  <c:v>-23.799999237060547</c:v>
                </c:pt>
                <c:pt idx="142">
                  <c:v>-23.700000762939453</c:v>
                </c:pt>
                <c:pt idx="143">
                  <c:v>-23.600000381469727</c:v>
                </c:pt>
                <c:pt idx="144">
                  <c:v>-23.5</c:v>
                </c:pt>
                <c:pt idx="145">
                  <c:v>-23.399999618530273</c:v>
                </c:pt>
                <c:pt idx="146">
                  <c:v>-23.299999237060547</c:v>
                </c:pt>
                <c:pt idx="147">
                  <c:v>-23.200000762939453</c:v>
                </c:pt>
                <c:pt idx="148">
                  <c:v>-23.100000381469727</c:v>
                </c:pt>
                <c:pt idx="149">
                  <c:v>-23</c:v>
                </c:pt>
                <c:pt idx="150">
                  <c:v>-22.899999618530273</c:v>
                </c:pt>
                <c:pt idx="151">
                  <c:v>-22.799999237060547</c:v>
                </c:pt>
                <c:pt idx="152">
                  <c:v>-22.700000762939453</c:v>
                </c:pt>
                <c:pt idx="153">
                  <c:v>-22.600000381469727</c:v>
                </c:pt>
                <c:pt idx="154">
                  <c:v>-22.5</c:v>
                </c:pt>
                <c:pt idx="155">
                  <c:v>-22.399999618530273</c:v>
                </c:pt>
                <c:pt idx="156">
                  <c:v>-22.299999237060547</c:v>
                </c:pt>
                <c:pt idx="157">
                  <c:v>-22.200000762939453</c:v>
                </c:pt>
                <c:pt idx="158">
                  <c:v>-22.100000381469727</c:v>
                </c:pt>
                <c:pt idx="159">
                  <c:v>-22</c:v>
                </c:pt>
                <c:pt idx="160">
                  <c:v>-21.899999618530273</c:v>
                </c:pt>
                <c:pt idx="161">
                  <c:v>-21.799999237060547</c:v>
                </c:pt>
                <c:pt idx="162">
                  <c:v>-21.700000762939453</c:v>
                </c:pt>
                <c:pt idx="163">
                  <c:v>-21.600000381469727</c:v>
                </c:pt>
                <c:pt idx="164">
                  <c:v>-21.5</c:v>
                </c:pt>
                <c:pt idx="165">
                  <c:v>-21.399999618530273</c:v>
                </c:pt>
                <c:pt idx="166">
                  <c:v>-21.299999237060547</c:v>
                </c:pt>
                <c:pt idx="167">
                  <c:v>-21.200000762939453</c:v>
                </c:pt>
                <c:pt idx="168">
                  <c:v>-21.100000381469727</c:v>
                </c:pt>
                <c:pt idx="169">
                  <c:v>-21</c:v>
                </c:pt>
                <c:pt idx="170">
                  <c:v>-20.899999618530273</c:v>
                </c:pt>
                <c:pt idx="171">
                  <c:v>-20.799999237060547</c:v>
                </c:pt>
                <c:pt idx="172">
                  <c:v>-20.700000762939453</c:v>
                </c:pt>
                <c:pt idx="173">
                  <c:v>-20.600000381469727</c:v>
                </c:pt>
                <c:pt idx="174">
                  <c:v>-20.5</c:v>
                </c:pt>
                <c:pt idx="175">
                  <c:v>-20.399999618530273</c:v>
                </c:pt>
                <c:pt idx="176">
                  <c:v>-20.299999237060547</c:v>
                </c:pt>
                <c:pt idx="177">
                  <c:v>-20.200000762939453</c:v>
                </c:pt>
                <c:pt idx="178">
                  <c:v>-20.100000381469727</c:v>
                </c:pt>
                <c:pt idx="179">
                  <c:v>-20</c:v>
                </c:pt>
                <c:pt idx="180">
                  <c:v>-19.899999618530273</c:v>
                </c:pt>
                <c:pt idx="181">
                  <c:v>-19.799999237060547</c:v>
                </c:pt>
                <c:pt idx="182">
                  <c:v>-19.700000762939453</c:v>
                </c:pt>
                <c:pt idx="183">
                  <c:v>-19.600000381469727</c:v>
                </c:pt>
                <c:pt idx="184">
                  <c:v>-19.5</c:v>
                </c:pt>
                <c:pt idx="185">
                  <c:v>-19.399999618530273</c:v>
                </c:pt>
                <c:pt idx="186">
                  <c:v>-19.299999237060547</c:v>
                </c:pt>
                <c:pt idx="187">
                  <c:v>-19.200000762939453</c:v>
                </c:pt>
                <c:pt idx="188">
                  <c:v>-19.100000381469727</c:v>
                </c:pt>
                <c:pt idx="189">
                  <c:v>-19</c:v>
                </c:pt>
                <c:pt idx="190">
                  <c:v>-18.899999618530273</c:v>
                </c:pt>
                <c:pt idx="191">
                  <c:v>-18.799999237060547</c:v>
                </c:pt>
                <c:pt idx="192">
                  <c:v>-18.700000762939453</c:v>
                </c:pt>
                <c:pt idx="193">
                  <c:v>-18.600000381469727</c:v>
                </c:pt>
                <c:pt idx="194">
                  <c:v>-18.5</c:v>
                </c:pt>
                <c:pt idx="195">
                  <c:v>-18.399999618530273</c:v>
                </c:pt>
                <c:pt idx="196">
                  <c:v>-18.299999237060547</c:v>
                </c:pt>
                <c:pt idx="197">
                  <c:v>-18.200000762939453</c:v>
                </c:pt>
                <c:pt idx="198">
                  <c:v>-18.100000381469727</c:v>
                </c:pt>
                <c:pt idx="199">
                  <c:v>-18</c:v>
                </c:pt>
                <c:pt idx="200">
                  <c:v>-17.899999618530273</c:v>
                </c:pt>
                <c:pt idx="201">
                  <c:v>-17.799999237060547</c:v>
                </c:pt>
                <c:pt idx="202">
                  <c:v>-17.700000762939453</c:v>
                </c:pt>
                <c:pt idx="203">
                  <c:v>-17.600000381469727</c:v>
                </c:pt>
                <c:pt idx="204">
                  <c:v>-17.5</c:v>
                </c:pt>
                <c:pt idx="205">
                  <c:v>-17.399999618530273</c:v>
                </c:pt>
                <c:pt idx="206">
                  <c:v>-17.299999237060547</c:v>
                </c:pt>
                <c:pt idx="207">
                  <c:v>-17.200000762939453</c:v>
                </c:pt>
                <c:pt idx="208">
                  <c:v>-17.100000381469727</c:v>
                </c:pt>
                <c:pt idx="209">
                  <c:v>-17</c:v>
                </c:pt>
                <c:pt idx="210">
                  <c:v>-16.899999618530273</c:v>
                </c:pt>
                <c:pt idx="211">
                  <c:v>-16.799999237060547</c:v>
                </c:pt>
                <c:pt idx="212">
                  <c:v>-16.700000762939453</c:v>
                </c:pt>
                <c:pt idx="213">
                  <c:v>-16.600000381469727</c:v>
                </c:pt>
                <c:pt idx="214">
                  <c:v>-16.5</c:v>
                </c:pt>
                <c:pt idx="215">
                  <c:v>-16.399999618530273</c:v>
                </c:pt>
                <c:pt idx="216">
                  <c:v>-16.299999237060547</c:v>
                </c:pt>
                <c:pt idx="217">
                  <c:v>-16.200000762939453</c:v>
                </c:pt>
                <c:pt idx="218">
                  <c:v>-16.100000381469727</c:v>
                </c:pt>
                <c:pt idx="219">
                  <c:v>-16</c:v>
                </c:pt>
                <c:pt idx="220">
                  <c:v>-15.899999618530273</c:v>
                </c:pt>
                <c:pt idx="221">
                  <c:v>-15.799999237060547</c:v>
                </c:pt>
                <c:pt idx="222">
                  <c:v>-15.700000762939453</c:v>
                </c:pt>
                <c:pt idx="223">
                  <c:v>-15.600000381469727</c:v>
                </c:pt>
                <c:pt idx="224">
                  <c:v>-15.5</c:v>
                </c:pt>
                <c:pt idx="225">
                  <c:v>-15.399999618530273</c:v>
                </c:pt>
                <c:pt idx="226">
                  <c:v>-15.299999237060547</c:v>
                </c:pt>
                <c:pt idx="227">
                  <c:v>-15.200000762939453</c:v>
                </c:pt>
                <c:pt idx="228">
                  <c:v>-15.100000381469727</c:v>
                </c:pt>
                <c:pt idx="229">
                  <c:v>-15</c:v>
                </c:pt>
                <c:pt idx="230">
                  <c:v>-14.899999618530273</c:v>
                </c:pt>
                <c:pt idx="231">
                  <c:v>-14.799999237060547</c:v>
                </c:pt>
                <c:pt idx="232">
                  <c:v>-14.700000762939453</c:v>
                </c:pt>
                <c:pt idx="233">
                  <c:v>-14.600000381469727</c:v>
                </c:pt>
                <c:pt idx="234">
                  <c:v>-14.5</c:v>
                </c:pt>
                <c:pt idx="235">
                  <c:v>-14.399999618530273</c:v>
                </c:pt>
                <c:pt idx="236">
                  <c:v>-14.299999237060547</c:v>
                </c:pt>
                <c:pt idx="237">
                  <c:v>-14.200000762939453</c:v>
                </c:pt>
                <c:pt idx="238">
                  <c:v>-14.100000381469727</c:v>
                </c:pt>
                <c:pt idx="239">
                  <c:v>-14</c:v>
                </c:pt>
                <c:pt idx="240">
                  <c:v>-13.899999618530273</c:v>
                </c:pt>
                <c:pt idx="241">
                  <c:v>-13.799999237060547</c:v>
                </c:pt>
                <c:pt idx="242">
                  <c:v>-13.700000762939453</c:v>
                </c:pt>
                <c:pt idx="243">
                  <c:v>-13.600000381469727</c:v>
                </c:pt>
                <c:pt idx="244">
                  <c:v>-13.5</c:v>
                </c:pt>
                <c:pt idx="245">
                  <c:v>-13.399999618530273</c:v>
                </c:pt>
                <c:pt idx="246">
                  <c:v>-13.299999237060547</c:v>
                </c:pt>
                <c:pt idx="247">
                  <c:v>-13.200000762939453</c:v>
                </c:pt>
                <c:pt idx="248">
                  <c:v>-13.100000381469727</c:v>
                </c:pt>
                <c:pt idx="249">
                  <c:v>-13</c:v>
                </c:pt>
                <c:pt idx="250">
                  <c:v>-12.899999618530273</c:v>
                </c:pt>
                <c:pt idx="251">
                  <c:v>-12.799999237060547</c:v>
                </c:pt>
                <c:pt idx="252">
                  <c:v>-12.700000762939453</c:v>
                </c:pt>
                <c:pt idx="253">
                  <c:v>-12.600000381469727</c:v>
                </c:pt>
                <c:pt idx="254">
                  <c:v>-12.5</c:v>
                </c:pt>
                <c:pt idx="255">
                  <c:v>-12.399999618530273</c:v>
                </c:pt>
                <c:pt idx="256">
                  <c:v>-12.299999237060547</c:v>
                </c:pt>
                <c:pt idx="257">
                  <c:v>-12.200000762939453</c:v>
                </c:pt>
                <c:pt idx="258">
                  <c:v>-12.100000381469727</c:v>
                </c:pt>
                <c:pt idx="259">
                  <c:v>-12</c:v>
                </c:pt>
                <c:pt idx="260">
                  <c:v>-11.899999618530273</c:v>
                </c:pt>
                <c:pt idx="261">
                  <c:v>-11.799999237060547</c:v>
                </c:pt>
                <c:pt idx="262">
                  <c:v>-11.700000762939453</c:v>
                </c:pt>
                <c:pt idx="263">
                  <c:v>-11.600000381469727</c:v>
                </c:pt>
                <c:pt idx="264">
                  <c:v>-11.5</c:v>
                </c:pt>
                <c:pt idx="265">
                  <c:v>-11.399999618530273</c:v>
                </c:pt>
                <c:pt idx="266">
                  <c:v>-11.299999237060547</c:v>
                </c:pt>
                <c:pt idx="267">
                  <c:v>-11.200000762939453</c:v>
                </c:pt>
                <c:pt idx="268">
                  <c:v>-11.100000381469727</c:v>
                </c:pt>
                <c:pt idx="269">
                  <c:v>-11</c:v>
                </c:pt>
                <c:pt idx="270">
                  <c:v>-10.899999618530273</c:v>
                </c:pt>
                <c:pt idx="271">
                  <c:v>-10.799999237060547</c:v>
                </c:pt>
                <c:pt idx="272">
                  <c:v>-10.700000762939453</c:v>
                </c:pt>
                <c:pt idx="273">
                  <c:v>-10.600000381469727</c:v>
                </c:pt>
                <c:pt idx="274">
                  <c:v>-10.5</c:v>
                </c:pt>
                <c:pt idx="275">
                  <c:v>-10.399999618530273</c:v>
                </c:pt>
                <c:pt idx="276">
                  <c:v>-10.299999237060547</c:v>
                </c:pt>
                <c:pt idx="277">
                  <c:v>-10.200000762939453</c:v>
                </c:pt>
                <c:pt idx="278">
                  <c:v>-10.100000381469727</c:v>
                </c:pt>
                <c:pt idx="279">
                  <c:v>-10</c:v>
                </c:pt>
                <c:pt idx="280">
                  <c:v>-9.8999996185302734</c:v>
                </c:pt>
                <c:pt idx="281">
                  <c:v>-9.7999992370605469</c:v>
                </c:pt>
                <c:pt idx="282">
                  <c:v>-9.7000007629394531</c:v>
                </c:pt>
                <c:pt idx="283">
                  <c:v>-9.6000003814697266</c:v>
                </c:pt>
                <c:pt idx="284">
                  <c:v>-9.5</c:v>
                </c:pt>
                <c:pt idx="285">
                  <c:v>-9.3999996185302734</c:v>
                </c:pt>
                <c:pt idx="286">
                  <c:v>-9.2999992370605469</c:v>
                </c:pt>
                <c:pt idx="287">
                  <c:v>-9.2000007629394531</c:v>
                </c:pt>
                <c:pt idx="288">
                  <c:v>-9.1000003814697266</c:v>
                </c:pt>
                <c:pt idx="289">
                  <c:v>-9</c:v>
                </c:pt>
                <c:pt idx="290">
                  <c:v>-8.8999996185302734</c:v>
                </c:pt>
                <c:pt idx="291">
                  <c:v>-8.7999992370605469</c:v>
                </c:pt>
                <c:pt idx="292">
                  <c:v>-8.7000007629394531</c:v>
                </c:pt>
                <c:pt idx="293">
                  <c:v>-8.6000003814697266</c:v>
                </c:pt>
                <c:pt idx="294">
                  <c:v>-8.5</c:v>
                </c:pt>
                <c:pt idx="295">
                  <c:v>-8.3999996185302734</c:v>
                </c:pt>
                <c:pt idx="296">
                  <c:v>-8.2999992370605469</c:v>
                </c:pt>
                <c:pt idx="297">
                  <c:v>-8.2000007629394531</c:v>
                </c:pt>
                <c:pt idx="298">
                  <c:v>-8.1000003814697266</c:v>
                </c:pt>
                <c:pt idx="299">
                  <c:v>-8</c:v>
                </c:pt>
                <c:pt idx="300">
                  <c:v>-7.8999996185302734</c:v>
                </c:pt>
                <c:pt idx="301">
                  <c:v>-7.7999992370605469</c:v>
                </c:pt>
                <c:pt idx="302">
                  <c:v>-7.7000007629394531</c:v>
                </c:pt>
                <c:pt idx="303">
                  <c:v>-7.6000003814697266</c:v>
                </c:pt>
                <c:pt idx="304">
                  <c:v>-7.5</c:v>
                </c:pt>
                <c:pt idx="305">
                  <c:v>-7.3999996185302734</c:v>
                </c:pt>
                <c:pt idx="306">
                  <c:v>-7.2999992370605469</c:v>
                </c:pt>
                <c:pt idx="307">
                  <c:v>-7.2000007629394531</c:v>
                </c:pt>
                <c:pt idx="308">
                  <c:v>-7.1000003814697266</c:v>
                </c:pt>
                <c:pt idx="309">
                  <c:v>-7</c:v>
                </c:pt>
                <c:pt idx="310">
                  <c:v>-6.8999996185302734</c:v>
                </c:pt>
                <c:pt idx="311">
                  <c:v>-6.7999992370605469</c:v>
                </c:pt>
                <c:pt idx="312">
                  <c:v>-6.7000007629394531</c:v>
                </c:pt>
                <c:pt idx="313">
                  <c:v>-6.6000003814697266</c:v>
                </c:pt>
                <c:pt idx="314">
                  <c:v>-6.5</c:v>
                </c:pt>
                <c:pt idx="315">
                  <c:v>-6.3999996185302734</c:v>
                </c:pt>
                <c:pt idx="316">
                  <c:v>-6.2999992370605469</c:v>
                </c:pt>
                <c:pt idx="317">
                  <c:v>-6.2000007629394531</c:v>
                </c:pt>
                <c:pt idx="318">
                  <c:v>-6.1000003814697266</c:v>
                </c:pt>
                <c:pt idx="319">
                  <c:v>-6</c:v>
                </c:pt>
                <c:pt idx="320">
                  <c:v>-5.9000015258789063</c:v>
                </c:pt>
                <c:pt idx="321">
                  <c:v>-5.7999992370605469</c:v>
                </c:pt>
                <c:pt idx="322">
                  <c:v>-5.7000007629394531</c:v>
                </c:pt>
                <c:pt idx="323">
                  <c:v>-5.5999984741210938</c:v>
                </c:pt>
                <c:pt idx="324">
                  <c:v>-5.5</c:v>
                </c:pt>
                <c:pt idx="325">
                  <c:v>-5.4000015258789063</c:v>
                </c:pt>
                <c:pt idx="326">
                  <c:v>-5.2999992370605469</c:v>
                </c:pt>
                <c:pt idx="327">
                  <c:v>-5.2000007629394531</c:v>
                </c:pt>
                <c:pt idx="328">
                  <c:v>-5.0999984741210938</c:v>
                </c:pt>
                <c:pt idx="329">
                  <c:v>-5</c:v>
                </c:pt>
                <c:pt idx="330">
                  <c:v>-4.9000015258789063</c:v>
                </c:pt>
                <c:pt idx="331">
                  <c:v>-4.7999992370605469</c:v>
                </c:pt>
                <c:pt idx="332">
                  <c:v>-4.7000007629394531</c:v>
                </c:pt>
                <c:pt idx="333">
                  <c:v>-4.5999984741210938</c:v>
                </c:pt>
                <c:pt idx="334">
                  <c:v>-4.5</c:v>
                </c:pt>
                <c:pt idx="335">
                  <c:v>-4.4000015258789063</c:v>
                </c:pt>
                <c:pt idx="336">
                  <c:v>-4.2999992370605469</c:v>
                </c:pt>
                <c:pt idx="337">
                  <c:v>-4.2000007629394531</c:v>
                </c:pt>
                <c:pt idx="338">
                  <c:v>-4.0999984741210938</c:v>
                </c:pt>
                <c:pt idx="339">
                  <c:v>-4</c:v>
                </c:pt>
                <c:pt idx="340">
                  <c:v>-3.9000015258789063</c:v>
                </c:pt>
                <c:pt idx="341">
                  <c:v>-3.7999992370605469</c:v>
                </c:pt>
                <c:pt idx="342">
                  <c:v>-3.7000007629394531</c:v>
                </c:pt>
                <c:pt idx="343">
                  <c:v>-3.5999984741210938</c:v>
                </c:pt>
                <c:pt idx="344">
                  <c:v>-3.5</c:v>
                </c:pt>
                <c:pt idx="345">
                  <c:v>-3.4000015258789063</c:v>
                </c:pt>
                <c:pt idx="346">
                  <c:v>-3.2999992370605469</c:v>
                </c:pt>
                <c:pt idx="347">
                  <c:v>-3.2000007629394531</c:v>
                </c:pt>
                <c:pt idx="348">
                  <c:v>-3.0999984741210938</c:v>
                </c:pt>
                <c:pt idx="349">
                  <c:v>-3</c:v>
                </c:pt>
                <c:pt idx="350">
                  <c:v>-2.9000015258789063</c:v>
                </c:pt>
                <c:pt idx="351">
                  <c:v>-2.7999992370605469</c:v>
                </c:pt>
                <c:pt idx="352">
                  <c:v>-2.7000007629394531</c:v>
                </c:pt>
                <c:pt idx="353">
                  <c:v>-2.5999984741210938</c:v>
                </c:pt>
                <c:pt idx="354">
                  <c:v>-2.5</c:v>
                </c:pt>
                <c:pt idx="355">
                  <c:v>-2.4000015258789063</c:v>
                </c:pt>
                <c:pt idx="356">
                  <c:v>-2.2999992370605469</c:v>
                </c:pt>
                <c:pt idx="357">
                  <c:v>-2.2000007629394531</c:v>
                </c:pt>
                <c:pt idx="358">
                  <c:v>-2.0999984741210938</c:v>
                </c:pt>
                <c:pt idx="359">
                  <c:v>-2</c:v>
                </c:pt>
                <c:pt idx="360">
                  <c:v>-1.9000015258789063</c:v>
                </c:pt>
                <c:pt idx="361">
                  <c:v>-1.7999992370605469</c:v>
                </c:pt>
                <c:pt idx="362">
                  <c:v>-1.7000007629394531</c:v>
                </c:pt>
                <c:pt idx="363">
                  <c:v>-1.5999984741210938</c:v>
                </c:pt>
                <c:pt idx="364">
                  <c:v>-1.5</c:v>
                </c:pt>
                <c:pt idx="365">
                  <c:v>-1.4000015258789063</c:v>
                </c:pt>
                <c:pt idx="366">
                  <c:v>-1.2999992370605469</c:v>
                </c:pt>
                <c:pt idx="367">
                  <c:v>-1.2000007629394531</c:v>
                </c:pt>
                <c:pt idx="368">
                  <c:v>-1.0999984741210938</c:v>
                </c:pt>
                <c:pt idx="369">
                  <c:v>-1</c:v>
                </c:pt>
                <c:pt idx="370">
                  <c:v>-0.90000152587890625</c:v>
                </c:pt>
                <c:pt idx="371">
                  <c:v>-0.79999923706054688</c:v>
                </c:pt>
                <c:pt idx="372">
                  <c:v>-0.70000076293945313</c:v>
                </c:pt>
                <c:pt idx="373">
                  <c:v>-0.59999847412109375</c:v>
                </c:pt>
                <c:pt idx="374">
                  <c:v>-0.5</c:v>
                </c:pt>
                <c:pt idx="375">
                  <c:v>-0.40000152587890625</c:v>
                </c:pt>
                <c:pt idx="376">
                  <c:v>-0.29999923706054688</c:v>
                </c:pt>
                <c:pt idx="377">
                  <c:v>-0.20000076293945313</c:v>
                </c:pt>
                <c:pt idx="378">
                  <c:v>-9.999847412109375E-2</c:v>
                </c:pt>
                <c:pt idx="379">
                  <c:v>0</c:v>
                </c:pt>
                <c:pt idx="380">
                  <c:v>9.999847412109375E-2</c:v>
                </c:pt>
                <c:pt idx="381">
                  <c:v>0.20000076293945313</c:v>
                </c:pt>
                <c:pt idx="382">
                  <c:v>0.29999923706054688</c:v>
                </c:pt>
                <c:pt idx="383">
                  <c:v>0.40000152587890625</c:v>
                </c:pt>
                <c:pt idx="384">
                  <c:v>0.5</c:v>
                </c:pt>
                <c:pt idx="385">
                  <c:v>0.59999847412109375</c:v>
                </c:pt>
                <c:pt idx="386">
                  <c:v>0.70000076293945313</c:v>
                </c:pt>
                <c:pt idx="387">
                  <c:v>0.79999923706054688</c:v>
                </c:pt>
                <c:pt idx="388">
                  <c:v>0.90000152587890625</c:v>
                </c:pt>
                <c:pt idx="389">
                  <c:v>1</c:v>
                </c:pt>
                <c:pt idx="390">
                  <c:v>1.0999984741210938</c:v>
                </c:pt>
                <c:pt idx="391">
                  <c:v>1.2000007629394531</c:v>
                </c:pt>
                <c:pt idx="392">
                  <c:v>1.2999992370605469</c:v>
                </c:pt>
                <c:pt idx="393">
                  <c:v>1.4000015258789063</c:v>
                </c:pt>
                <c:pt idx="394">
                  <c:v>1.5</c:v>
                </c:pt>
                <c:pt idx="395">
                  <c:v>1.5999984741210938</c:v>
                </c:pt>
                <c:pt idx="396">
                  <c:v>1.7000007629394531</c:v>
                </c:pt>
                <c:pt idx="397">
                  <c:v>1.7999992370605469</c:v>
                </c:pt>
                <c:pt idx="398">
                  <c:v>1.9000015258789063</c:v>
                </c:pt>
                <c:pt idx="399">
                  <c:v>2</c:v>
                </c:pt>
                <c:pt idx="400">
                  <c:v>2.0999984741210938</c:v>
                </c:pt>
                <c:pt idx="401">
                  <c:v>2.2000007629394531</c:v>
                </c:pt>
                <c:pt idx="402">
                  <c:v>2.2999992370605469</c:v>
                </c:pt>
                <c:pt idx="403">
                  <c:v>2.4000015258789063</c:v>
                </c:pt>
                <c:pt idx="404">
                  <c:v>2.5</c:v>
                </c:pt>
                <c:pt idx="405">
                  <c:v>2.5999984741210938</c:v>
                </c:pt>
                <c:pt idx="406">
                  <c:v>2.7000007629394531</c:v>
                </c:pt>
                <c:pt idx="407">
                  <c:v>2.7999992370605469</c:v>
                </c:pt>
                <c:pt idx="408">
                  <c:v>2.9000015258789063</c:v>
                </c:pt>
                <c:pt idx="409">
                  <c:v>3</c:v>
                </c:pt>
                <c:pt idx="410">
                  <c:v>3.0999984741210938</c:v>
                </c:pt>
                <c:pt idx="411">
                  <c:v>3.2000007629394531</c:v>
                </c:pt>
                <c:pt idx="412">
                  <c:v>3.2999992370605469</c:v>
                </c:pt>
                <c:pt idx="413">
                  <c:v>3.4000015258789063</c:v>
                </c:pt>
                <c:pt idx="414">
                  <c:v>3.5</c:v>
                </c:pt>
                <c:pt idx="415">
                  <c:v>3.5999984741210938</c:v>
                </c:pt>
                <c:pt idx="416">
                  <c:v>3.7000007629394531</c:v>
                </c:pt>
                <c:pt idx="417">
                  <c:v>3.7999992370605469</c:v>
                </c:pt>
                <c:pt idx="418">
                  <c:v>3.9000015258789063</c:v>
                </c:pt>
                <c:pt idx="419">
                  <c:v>4</c:v>
                </c:pt>
                <c:pt idx="420">
                  <c:v>4.0999984741210938</c:v>
                </c:pt>
                <c:pt idx="421">
                  <c:v>4.2000007629394531</c:v>
                </c:pt>
                <c:pt idx="422">
                  <c:v>4.2999992370605469</c:v>
                </c:pt>
                <c:pt idx="423">
                  <c:v>4.4000015258789063</c:v>
                </c:pt>
                <c:pt idx="424">
                  <c:v>4.5</c:v>
                </c:pt>
                <c:pt idx="425">
                  <c:v>4.5999984741210938</c:v>
                </c:pt>
                <c:pt idx="426">
                  <c:v>4.7000007629394531</c:v>
                </c:pt>
                <c:pt idx="427">
                  <c:v>4.7999992370605469</c:v>
                </c:pt>
                <c:pt idx="428">
                  <c:v>4.9000015258789063</c:v>
                </c:pt>
                <c:pt idx="429">
                  <c:v>5</c:v>
                </c:pt>
                <c:pt idx="430">
                  <c:v>5.0999984741210938</c:v>
                </c:pt>
                <c:pt idx="431">
                  <c:v>5.2000007629394531</c:v>
                </c:pt>
                <c:pt idx="432">
                  <c:v>5.2999992370605469</c:v>
                </c:pt>
                <c:pt idx="433">
                  <c:v>5.4000015258789063</c:v>
                </c:pt>
                <c:pt idx="434">
                  <c:v>5.5</c:v>
                </c:pt>
                <c:pt idx="435">
                  <c:v>5.5999984741210938</c:v>
                </c:pt>
                <c:pt idx="436">
                  <c:v>5.7000007629394531</c:v>
                </c:pt>
                <c:pt idx="437">
                  <c:v>5.7999992370605469</c:v>
                </c:pt>
                <c:pt idx="438">
                  <c:v>5.9000015258789063</c:v>
                </c:pt>
                <c:pt idx="439">
                  <c:v>6</c:v>
                </c:pt>
                <c:pt idx="440">
                  <c:v>6.0999984741210938</c:v>
                </c:pt>
                <c:pt idx="441">
                  <c:v>6.2000007629394531</c:v>
                </c:pt>
                <c:pt idx="442">
                  <c:v>6.2999992370605469</c:v>
                </c:pt>
                <c:pt idx="443">
                  <c:v>6.4000015258789063</c:v>
                </c:pt>
                <c:pt idx="444">
                  <c:v>6.5</c:v>
                </c:pt>
                <c:pt idx="445">
                  <c:v>6.5999984741210938</c:v>
                </c:pt>
                <c:pt idx="446">
                  <c:v>6.7000007629394531</c:v>
                </c:pt>
                <c:pt idx="447">
                  <c:v>6.7999992370605469</c:v>
                </c:pt>
                <c:pt idx="448">
                  <c:v>6.9000015258789063</c:v>
                </c:pt>
                <c:pt idx="449">
                  <c:v>7</c:v>
                </c:pt>
                <c:pt idx="450">
                  <c:v>7.0999984741210938</c:v>
                </c:pt>
                <c:pt idx="451">
                  <c:v>7.2000007629394531</c:v>
                </c:pt>
                <c:pt idx="452">
                  <c:v>7.2999992370605469</c:v>
                </c:pt>
                <c:pt idx="453">
                  <c:v>7.4000015258789063</c:v>
                </c:pt>
                <c:pt idx="454">
                  <c:v>7.5</c:v>
                </c:pt>
                <c:pt idx="455">
                  <c:v>7.5999984741210938</c:v>
                </c:pt>
                <c:pt idx="456">
                  <c:v>7.7000007629394531</c:v>
                </c:pt>
                <c:pt idx="457">
                  <c:v>7.7999992370605469</c:v>
                </c:pt>
                <c:pt idx="458">
                  <c:v>7.9000015258789063</c:v>
                </c:pt>
                <c:pt idx="459">
                  <c:v>8</c:v>
                </c:pt>
                <c:pt idx="460">
                  <c:v>8.0999984741210938</c:v>
                </c:pt>
                <c:pt idx="461">
                  <c:v>8.2000007629394531</c:v>
                </c:pt>
                <c:pt idx="462">
                  <c:v>8.2999992370605469</c:v>
                </c:pt>
                <c:pt idx="463">
                  <c:v>8.4000015258789063</c:v>
                </c:pt>
                <c:pt idx="464">
                  <c:v>8.5</c:v>
                </c:pt>
                <c:pt idx="465">
                  <c:v>8.5999984741210938</c:v>
                </c:pt>
                <c:pt idx="466">
                  <c:v>8.7000007629394531</c:v>
                </c:pt>
                <c:pt idx="467">
                  <c:v>8.7999992370605469</c:v>
                </c:pt>
                <c:pt idx="468">
                  <c:v>8.9000015258789063</c:v>
                </c:pt>
                <c:pt idx="469">
                  <c:v>9</c:v>
                </c:pt>
                <c:pt idx="470">
                  <c:v>9.0999984741210938</c:v>
                </c:pt>
                <c:pt idx="471">
                  <c:v>9.2000007629394531</c:v>
                </c:pt>
                <c:pt idx="472">
                  <c:v>9.2999992370605469</c:v>
                </c:pt>
                <c:pt idx="473">
                  <c:v>9.4000015258789063</c:v>
                </c:pt>
                <c:pt idx="474">
                  <c:v>9.5</c:v>
                </c:pt>
                <c:pt idx="475">
                  <c:v>9.5999984741210938</c:v>
                </c:pt>
                <c:pt idx="476">
                  <c:v>9.7000007629394531</c:v>
                </c:pt>
                <c:pt idx="477">
                  <c:v>9.7999992370605469</c:v>
                </c:pt>
                <c:pt idx="478">
                  <c:v>9.9000015258789063</c:v>
                </c:pt>
                <c:pt idx="479">
                  <c:v>10</c:v>
                </c:pt>
                <c:pt idx="480">
                  <c:v>10.099998474121094</c:v>
                </c:pt>
                <c:pt idx="481">
                  <c:v>10.200000762939453</c:v>
                </c:pt>
                <c:pt idx="482">
                  <c:v>10.299999237060547</c:v>
                </c:pt>
                <c:pt idx="483">
                  <c:v>10.400001525878906</c:v>
                </c:pt>
                <c:pt idx="484">
                  <c:v>10.5</c:v>
                </c:pt>
                <c:pt idx="485">
                  <c:v>10.599998474121094</c:v>
                </c:pt>
                <c:pt idx="486">
                  <c:v>10.700000762939453</c:v>
                </c:pt>
                <c:pt idx="487">
                  <c:v>10.799999237060547</c:v>
                </c:pt>
                <c:pt idx="488">
                  <c:v>10.900001525878906</c:v>
                </c:pt>
                <c:pt idx="489">
                  <c:v>11</c:v>
                </c:pt>
                <c:pt idx="490">
                  <c:v>11.099998474121094</c:v>
                </c:pt>
                <c:pt idx="491">
                  <c:v>11.200000762939453</c:v>
                </c:pt>
                <c:pt idx="492">
                  <c:v>11.299999237060547</c:v>
                </c:pt>
                <c:pt idx="493">
                  <c:v>11.400001525878906</c:v>
                </c:pt>
                <c:pt idx="494">
                  <c:v>11.5</c:v>
                </c:pt>
                <c:pt idx="495">
                  <c:v>11.599998474121094</c:v>
                </c:pt>
                <c:pt idx="496">
                  <c:v>11.700000762939453</c:v>
                </c:pt>
                <c:pt idx="497">
                  <c:v>11.799999237060547</c:v>
                </c:pt>
                <c:pt idx="498">
                  <c:v>11.900001525878906</c:v>
                </c:pt>
                <c:pt idx="499">
                  <c:v>12</c:v>
                </c:pt>
                <c:pt idx="500">
                  <c:v>12.099998474121094</c:v>
                </c:pt>
                <c:pt idx="501">
                  <c:v>12.200000762939453</c:v>
                </c:pt>
                <c:pt idx="502">
                  <c:v>12.299999237060547</c:v>
                </c:pt>
                <c:pt idx="503">
                  <c:v>12.400001525878906</c:v>
                </c:pt>
                <c:pt idx="504">
                  <c:v>12.5</c:v>
                </c:pt>
                <c:pt idx="505">
                  <c:v>12.599998474121094</c:v>
                </c:pt>
                <c:pt idx="506">
                  <c:v>12.700000762939453</c:v>
                </c:pt>
                <c:pt idx="507">
                  <c:v>12.799999237060547</c:v>
                </c:pt>
                <c:pt idx="508">
                  <c:v>12.900001525878906</c:v>
                </c:pt>
                <c:pt idx="509">
                  <c:v>13</c:v>
                </c:pt>
                <c:pt idx="510">
                  <c:v>13.099998474121094</c:v>
                </c:pt>
                <c:pt idx="511">
                  <c:v>13.200000762939453</c:v>
                </c:pt>
                <c:pt idx="512">
                  <c:v>13.299999237060547</c:v>
                </c:pt>
                <c:pt idx="513">
                  <c:v>13.400001525878906</c:v>
                </c:pt>
                <c:pt idx="514">
                  <c:v>13.5</c:v>
                </c:pt>
                <c:pt idx="515">
                  <c:v>13.599998474121094</c:v>
                </c:pt>
                <c:pt idx="516">
                  <c:v>13.700000762939453</c:v>
                </c:pt>
                <c:pt idx="517">
                  <c:v>13.799999237060547</c:v>
                </c:pt>
                <c:pt idx="518">
                  <c:v>13.900001525878906</c:v>
                </c:pt>
                <c:pt idx="519">
                  <c:v>14</c:v>
                </c:pt>
                <c:pt idx="520">
                  <c:v>14.099998474121094</c:v>
                </c:pt>
                <c:pt idx="521">
                  <c:v>14.200000762939453</c:v>
                </c:pt>
                <c:pt idx="522">
                  <c:v>14.299999237060547</c:v>
                </c:pt>
                <c:pt idx="523">
                  <c:v>14.400001525878906</c:v>
                </c:pt>
                <c:pt idx="524">
                  <c:v>14.5</c:v>
                </c:pt>
                <c:pt idx="525">
                  <c:v>14.599998474121094</c:v>
                </c:pt>
                <c:pt idx="526">
                  <c:v>14.700000762939453</c:v>
                </c:pt>
                <c:pt idx="527">
                  <c:v>14.799999237060547</c:v>
                </c:pt>
                <c:pt idx="528">
                  <c:v>14.900001525878906</c:v>
                </c:pt>
                <c:pt idx="529">
                  <c:v>15</c:v>
                </c:pt>
                <c:pt idx="530">
                  <c:v>15.099998474121094</c:v>
                </c:pt>
                <c:pt idx="531">
                  <c:v>15.200000762939453</c:v>
                </c:pt>
                <c:pt idx="532">
                  <c:v>15.299999237060547</c:v>
                </c:pt>
                <c:pt idx="533">
                  <c:v>15.400001525878906</c:v>
                </c:pt>
                <c:pt idx="534">
                  <c:v>15.5</c:v>
                </c:pt>
                <c:pt idx="535">
                  <c:v>15.599998474121094</c:v>
                </c:pt>
                <c:pt idx="536">
                  <c:v>15.700000762939453</c:v>
                </c:pt>
                <c:pt idx="537">
                  <c:v>15.799999237060547</c:v>
                </c:pt>
                <c:pt idx="538">
                  <c:v>15.900001525878906</c:v>
                </c:pt>
                <c:pt idx="539">
                  <c:v>16</c:v>
                </c:pt>
                <c:pt idx="540">
                  <c:v>16.099998474121094</c:v>
                </c:pt>
                <c:pt idx="541">
                  <c:v>16.200000762939453</c:v>
                </c:pt>
                <c:pt idx="542">
                  <c:v>16.299999237060547</c:v>
                </c:pt>
                <c:pt idx="543">
                  <c:v>16.400001525878906</c:v>
                </c:pt>
                <c:pt idx="544">
                  <c:v>16.5</c:v>
                </c:pt>
                <c:pt idx="545">
                  <c:v>16.599998474121094</c:v>
                </c:pt>
                <c:pt idx="546">
                  <c:v>16.700000762939453</c:v>
                </c:pt>
                <c:pt idx="547">
                  <c:v>16.799999237060547</c:v>
                </c:pt>
                <c:pt idx="548">
                  <c:v>16.900001525878906</c:v>
                </c:pt>
                <c:pt idx="549">
                  <c:v>17</c:v>
                </c:pt>
                <c:pt idx="550">
                  <c:v>17.099998474121094</c:v>
                </c:pt>
                <c:pt idx="551">
                  <c:v>17.200000762939453</c:v>
                </c:pt>
                <c:pt idx="552">
                  <c:v>17.299999237060547</c:v>
                </c:pt>
                <c:pt idx="553">
                  <c:v>17.400001525878906</c:v>
                </c:pt>
                <c:pt idx="554">
                  <c:v>17.5</c:v>
                </c:pt>
                <c:pt idx="555">
                  <c:v>17.599998474121094</c:v>
                </c:pt>
                <c:pt idx="556">
                  <c:v>17.700000762939453</c:v>
                </c:pt>
                <c:pt idx="557">
                  <c:v>17.799999237060547</c:v>
                </c:pt>
                <c:pt idx="558">
                  <c:v>17.900001525878906</c:v>
                </c:pt>
                <c:pt idx="559">
                  <c:v>18</c:v>
                </c:pt>
                <c:pt idx="560">
                  <c:v>18.099998474121094</c:v>
                </c:pt>
                <c:pt idx="561">
                  <c:v>18.200000762939453</c:v>
                </c:pt>
                <c:pt idx="562">
                  <c:v>18.299999237060547</c:v>
                </c:pt>
                <c:pt idx="563">
                  <c:v>18.400001525878906</c:v>
                </c:pt>
                <c:pt idx="564">
                  <c:v>18.5</c:v>
                </c:pt>
                <c:pt idx="565">
                  <c:v>18.599998474121094</c:v>
                </c:pt>
                <c:pt idx="566">
                  <c:v>18.700000762939453</c:v>
                </c:pt>
                <c:pt idx="567">
                  <c:v>18.799999237060547</c:v>
                </c:pt>
                <c:pt idx="568">
                  <c:v>18.900001525878906</c:v>
                </c:pt>
                <c:pt idx="569">
                  <c:v>19</c:v>
                </c:pt>
                <c:pt idx="570">
                  <c:v>19.099998474121094</c:v>
                </c:pt>
                <c:pt idx="571">
                  <c:v>19.200000762939453</c:v>
                </c:pt>
                <c:pt idx="572">
                  <c:v>19.299999237060547</c:v>
                </c:pt>
                <c:pt idx="573">
                  <c:v>19.400001525878906</c:v>
                </c:pt>
                <c:pt idx="574">
                  <c:v>19.5</c:v>
                </c:pt>
                <c:pt idx="575">
                  <c:v>19.599998474121094</c:v>
                </c:pt>
                <c:pt idx="576">
                  <c:v>19.700000762939453</c:v>
                </c:pt>
                <c:pt idx="577">
                  <c:v>19.799999237060547</c:v>
                </c:pt>
                <c:pt idx="578">
                  <c:v>19.900001525878906</c:v>
                </c:pt>
                <c:pt idx="579">
                  <c:v>20</c:v>
                </c:pt>
                <c:pt idx="580">
                  <c:v>20.099998474121094</c:v>
                </c:pt>
                <c:pt idx="581">
                  <c:v>20.200000762939453</c:v>
                </c:pt>
                <c:pt idx="582">
                  <c:v>20.299999237060547</c:v>
                </c:pt>
                <c:pt idx="583">
                  <c:v>20.400001525878906</c:v>
                </c:pt>
                <c:pt idx="584">
                  <c:v>20.5</c:v>
                </c:pt>
                <c:pt idx="585">
                  <c:v>20.599998474121094</c:v>
                </c:pt>
                <c:pt idx="586">
                  <c:v>20.700000762939453</c:v>
                </c:pt>
                <c:pt idx="587">
                  <c:v>20.799999237060547</c:v>
                </c:pt>
                <c:pt idx="588">
                  <c:v>20.900001525878906</c:v>
                </c:pt>
                <c:pt idx="589">
                  <c:v>21</c:v>
                </c:pt>
                <c:pt idx="590">
                  <c:v>21.099998474121094</c:v>
                </c:pt>
                <c:pt idx="591">
                  <c:v>21.200000762939453</c:v>
                </c:pt>
                <c:pt idx="592">
                  <c:v>21.299999237060547</c:v>
                </c:pt>
                <c:pt idx="593">
                  <c:v>21.400001525878906</c:v>
                </c:pt>
                <c:pt idx="594">
                  <c:v>21.5</c:v>
                </c:pt>
                <c:pt idx="595">
                  <c:v>21.599998474121094</c:v>
                </c:pt>
                <c:pt idx="596">
                  <c:v>21.700000762939453</c:v>
                </c:pt>
                <c:pt idx="597">
                  <c:v>21.799999237060547</c:v>
                </c:pt>
                <c:pt idx="598">
                  <c:v>21.900001525878906</c:v>
                </c:pt>
                <c:pt idx="599">
                  <c:v>22</c:v>
                </c:pt>
                <c:pt idx="600">
                  <c:v>22.099998474121094</c:v>
                </c:pt>
                <c:pt idx="601">
                  <c:v>22.200000762939453</c:v>
                </c:pt>
                <c:pt idx="602">
                  <c:v>22.299999237060547</c:v>
                </c:pt>
                <c:pt idx="603">
                  <c:v>22.400001525878906</c:v>
                </c:pt>
                <c:pt idx="604">
                  <c:v>22.5</c:v>
                </c:pt>
                <c:pt idx="605">
                  <c:v>22.599998474121094</c:v>
                </c:pt>
                <c:pt idx="606">
                  <c:v>22.700000762939453</c:v>
                </c:pt>
                <c:pt idx="607">
                  <c:v>22.799999237060547</c:v>
                </c:pt>
                <c:pt idx="608">
                  <c:v>22.900001525878906</c:v>
                </c:pt>
                <c:pt idx="609">
                  <c:v>23</c:v>
                </c:pt>
                <c:pt idx="610">
                  <c:v>23.099998474121094</c:v>
                </c:pt>
                <c:pt idx="611">
                  <c:v>23.200000762939453</c:v>
                </c:pt>
                <c:pt idx="612">
                  <c:v>23.299999237060547</c:v>
                </c:pt>
                <c:pt idx="613">
                  <c:v>23.400001525878906</c:v>
                </c:pt>
                <c:pt idx="614">
                  <c:v>23.5</c:v>
                </c:pt>
                <c:pt idx="615">
                  <c:v>23.599998474121094</c:v>
                </c:pt>
                <c:pt idx="616">
                  <c:v>23.700000762939453</c:v>
                </c:pt>
                <c:pt idx="617">
                  <c:v>23.799999237060547</c:v>
                </c:pt>
                <c:pt idx="618">
                  <c:v>23.900001525878906</c:v>
                </c:pt>
                <c:pt idx="619">
                  <c:v>24</c:v>
                </c:pt>
                <c:pt idx="620">
                  <c:v>24.099998474121094</c:v>
                </c:pt>
                <c:pt idx="621">
                  <c:v>24.200000762939453</c:v>
                </c:pt>
                <c:pt idx="622">
                  <c:v>24.299999237060547</c:v>
                </c:pt>
                <c:pt idx="623">
                  <c:v>24.400001525878906</c:v>
                </c:pt>
                <c:pt idx="624">
                  <c:v>24.5</c:v>
                </c:pt>
                <c:pt idx="625">
                  <c:v>24.599998474121094</c:v>
                </c:pt>
                <c:pt idx="626">
                  <c:v>24.700000762939453</c:v>
                </c:pt>
                <c:pt idx="627">
                  <c:v>24.799999237060547</c:v>
                </c:pt>
                <c:pt idx="628">
                  <c:v>24.900001525878906</c:v>
                </c:pt>
                <c:pt idx="629">
                  <c:v>25</c:v>
                </c:pt>
                <c:pt idx="630">
                  <c:v>25.099998474121094</c:v>
                </c:pt>
                <c:pt idx="631">
                  <c:v>25.200000762939453</c:v>
                </c:pt>
                <c:pt idx="632">
                  <c:v>25.299999237060547</c:v>
                </c:pt>
                <c:pt idx="633">
                  <c:v>25.400001525878906</c:v>
                </c:pt>
                <c:pt idx="634">
                  <c:v>25.5</c:v>
                </c:pt>
                <c:pt idx="635">
                  <c:v>25.599998474121094</c:v>
                </c:pt>
                <c:pt idx="636">
                  <c:v>25.700000762939453</c:v>
                </c:pt>
                <c:pt idx="637">
                  <c:v>25.799999237060547</c:v>
                </c:pt>
                <c:pt idx="638">
                  <c:v>25.900001525878906</c:v>
                </c:pt>
                <c:pt idx="639">
                  <c:v>26</c:v>
                </c:pt>
                <c:pt idx="640">
                  <c:v>26.099998474121094</c:v>
                </c:pt>
                <c:pt idx="641">
                  <c:v>26.199996948242188</c:v>
                </c:pt>
                <c:pt idx="642">
                  <c:v>26.300003051757813</c:v>
                </c:pt>
                <c:pt idx="643">
                  <c:v>26.400001525878906</c:v>
                </c:pt>
                <c:pt idx="644">
                  <c:v>26.5</c:v>
                </c:pt>
                <c:pt idx="645">
                  <c:v>26.599998474121094</c:v>
                </c:pt>
                <c:pt idx="646">
                  <c:v>26.699996948242188</c:v>
                </c:pt>
                <c:pt idx="647">
                  <c:v>26.800003051757813</c:v>
                </c:pt>
                <c:pt idx="648">
                  <c:v>26.900001525878906</c:v>
                </c:pt>
                <c:pt idx="649">
                  <c:v>27</c:v>
                </c:pt>
                <c:pt idx="650">
                  <c:v>27.099998474121094</c:v>
                </c:pt>
                <c:pt idx="651">
                  <c:v>27.199996948242188</c:v>
                </c:pt>
                <c:pt idx="652">
                  <c:v>27.300003051757813</c:v>
                </c:pt>
                <c:pt idx="653">
                  <c:v>27.400001525878906</c:v>
                </c:pt>
                <c:pt idx="654">
                  <c:v>27.5</c:v>
                </c:pt>
                <c:pt idx="655">
                  <c:v>27.599998474121094</c:v>
                </c:pt>
                <c:pt idx="656">
                  <c:v>27.699996948242188</c:v>
                </c:pt>
                <c:pt idx="657">
                  <c:v>27.800003051757813</c:v>
                </c:pt>
                <c:pt idx="658">
                  <c:v>27.900001525878906</c:v>
                </c:pt>
                <c:pt idx="659">
                  <c:v>28</c:v>
                </c:pt>
                <c:pt idx="660">
                  <c:v>28.099998474121094</c:v>
                </c:pt>
                <c:pt idx="661">
                  <c:v>28.199996948242188</c:v>
                </c:pt>
                <c:pt idx="662">
                  <c:v>28.300003051757813</c:v>
                </c:pt>
                <c:pt idx="663">
                  <c:v>28.400001525878906</c:v>
                </c:pt>
                <c:pt idx="664">
                  <c:v>28.5</c:v>
                </c:pt>
                <c:pt idx="665">
                  <c:v>28.599998474121094</c:v>
                </c:pt>
                <c:pt idx="666">
                  <c:v>28.699996948242188</c:v>
                </c:pt>
                <c:pt idx="667">
                  <c:v>28.800003051757813</c:v>
                </c:pt>
                <c:pt idx="668">
                  <c:v>28.900001525878906</c:v>
                </c:pt>
                <c:pt idx="669">
                  <c:v>29</c:v>
                </c:pt>
                <c:pt idx="670">
                  <c:v>29.099998474121094</c:v>
                </c:pt>
                <c:pt idx="671">
                  <c:v>29.199996948242188</c:v>
                </c:pt>
                <c:pt idx="672">
                  <c:v>29.300003051757813</c:v>
                </c:pt>
                <c:pt idx="673">
                  <c:v>29.400001525878906</c:v>
                </c:pt>
                <c:pt idx="674">
                  <c:v>29.5</c:v>
                </c:pt>
                <c:pt idx="675">
                  <c:v>29.599998474121094</c:v>
                </c:pt>
                <c:pt idx="676">
                  <c:v>29.699996948242188</c:v>
                </c:pt>
                <c:pt idx="677">
                  <c:v>29.800003051757813</c:v>
                </c:pt>
                <c:pt idx="678">
                  <c:v>29.900001525878906</c:v>
                </c:pt>
                <c:pt idx="679">
                  <c:v>30</c:v>
                </c:pt>
                <c:pt idx="680">
                  <c:v>30.099998474121094</c:v>
                </c:pt>
                <c:pt idx="681">
                  <c:v>30.199996948242188</c:v>
                </c:pt>
                <c:pt idx="682">
                  <c:v>30.300003051757813</c:v>
                </c:pt>
                <c:pt idx="683">
                  <c:v>30.400001525878906</c:v>
                </c:pt>
                <c:pt idx="684">
                  <c:v>30.5</c:v>
                </c:pt>
                <c:pt idx="685">
                  <c:v>30.599998474121094</c:v>
                </c:pt>
                <c:pt idx="686">
                  <c:v>30.699996948242188</c:v>
                </c:pt>
                <c:pt idx="687">
                  <c:v>30.800003051757813</c:v>
                </c:pt>
                <c:pt idx="688">
                  <c:v>30.900001525878906</c:v>
                </c:pt>
                <c:pt idx="689">
                  <c:v>31</c:v>
                </c:pt>
                <c:pt idx="690">
                  <c:v>31.099998474121094</c:v>
                </c:pt>
                <c:pt idx="691">
                  <c:v>31.199996948242188</c:v>
                </c:pt>
                <c:pt idx="692">
                  <c:v>31.300003051757813</c:v>
                </c:pt>
                <c:pt idx="693">
                  <c:v>31.400001525878906</c:v>
                </c:pt>
                <c:pt idx="694">
                  <c:v>31.5</c:v>
                </c:pt>
                <c:pt idx="695">
                  <c:v>31.599998474121094</c:v>
                </c:pt>
                <c:pt idx="696">
                  <c:v>31.699996948242188</c:v>
                </c:pt>
                <c:pt idx="697">
                  <c:v>31.800003051757813</c:v>
                </c:pt>
                <c:pt idx="698">
                  <c:v>31.900001525878906</c:v>
                </c:pt>
                <c:pt idx="699">
                  <c:v>32</c:v>
                </c:pt>
                <c:pt idx="700">
                  <c:v>32.099998474121094</c:v>
                </c:pt>
                <c:pt idx="701">
                  <c:v>32.199996948242188</c:v>
                </c:pt>
                <c:pt idx="702">
                  <c:v>32.300003051757813</c:v>
                </c:pt>
                <c:pt idx="703">
                  <c:v>32.400001525878906</c:v>
                </c:pt>
                <c:pt idx="704">
                  <c:v>32.5</c:v>
                </c:pt>
                <c:pt idx="705">
                  <c:v>32.599998474121094</c:v>
                </c:pt>
                <c:pt idx="706">
                  <c:v>32.699996948242188</c:v>
                </c:pt>
                <c:pt idx="707">
                  <c:v>32.800003051757813</c:v>
                </c:pt>
                <c:pt idx="708">
                  <c:v>32.900001525878906</c:v>
                </c:pt>
                <c:pt idx="709">
                  <c:v>33</c:v>
                </c:pt>
                <c:pt idx="710">
                  <c:v>33.099998474121094</c:v>
                </c:pt>
                <c:pt idx="711">
                  <c:v>33.199996948242188</c:v>
                </c:pt>
                <c:pt idx="712">
                  <c:v>33.300003051757813</c:v>
                </c:pt>
                <c:pt idx="713">
                  <c:v>33.400001525878906</c:v>
                </c:pt>
                <c:pt idx="714">
                  <c:v>33.5</c:v>
                </c:pt>
                <c:pt idx="715">
                  <c:v>33.599998474121094</c:v>
                </c:pt>
                <c:pt idx="716">
                  <c:v>33.699996948242188</c:v>
                </c:pt>
                <c:pt idx="717">
                  <c:v>33.800003051757813</c:v>
                </c:pt>
                <c:pt idx="718">
                  <c:v>33.900001525878906</c:v>
                </c:pt>
                <c:pt idx="719">
                  <c:v>34</c:v>
                </c:pt>
                <c:pt idx="720">
                  <c:v>34.099998474121094</c:v>
                </c:pt>
                <c:pt idx="721">
                  <c:v>34.199996948242188</c:v>
                </c:pt>
                <c:pt idx="722">
                  <c:v>34.300003051757813</c:v>
                </c:pt>
                <c:pt idx="723">
                  <c:v>34.400001525878906</c:v>
                </c:pt>
                <c:pt idx="724">
                  <c:v>34.5</c:v>
                </c:pt>
                <c:pt idx="725">
                  <c:v>34.599998474121094</c:v>
                </c:pt>
                <c:pt idx="726">
                  <c:v>34.699996948242188</c:v>
                </c:pt>
                <c:pt idx="727">
                  <c:v>34.800003051757813</c:v>
                </c:pt>
                <c:pt idx="728">
                  <c:v>34.900001525878906</c:v>
                </c:pt>
                <c:pt idx="729">
                  <c:v>35</c:v>
                </c:pt>
                <c:pt idx="730">
                  <c:v>35.099998474121094</c:v>
                </c:pt>
                <c:pt idx="731">
                  <c:v>35.199996948242188</c:v>
                </c:pt>
                <c:pt idx="732">
                  <c:v>35.300003051757813</c:v>
                </c:pt>
                <c:pt idx="733">
                  <c:v>35.400001525878906</c:v>
                </c:pt>
                <c:pt idx="734">
                  <c:v>35.5</c:v>
                </c:pt>
                <c:pt idx="735">
                  <c:v>35.599998474121094</c:v>
                </c:pt>
                <c:pt idx="736">
                  <c:v>35.699996948242188</c:v>
                </c:pt>
                <c:pt idx="737">
                  <c:v>35.800003051757813</c:v>
                </c:pt>
                <c:pt idx="738">
                  <c:v>35.900001525878906</c:v>
                </c:pt>
                <c:pt idx="739">
                  <c:v>36</c:v>
                </c:pt>
                <c:pt idx="740">
                  <c:v>36.099998474121094</c:v>
                </c:pt>
                <c:pt idx="741">
                  <c:v>36.199996948242188</c:v>
                </c:pt>
                <c:pt idx="742">
                  <c:v>36.300003051757813</c:v>
                </c:pt>
                <c:pt idx="743">
                  <c:v>36.400001525878906</c:v>
                </c:pt>
                <c:pt idx="744">
                  <c:v>36.5</c:v>
                </c:pt>
                <c:pt idx="745">
                  <c:v>36.599998474121094</c:v>
                </c:pt>
                <c:pt idx="746">
                  <c:v>36.699996948242188</c:v>
                </c:pt>
                <c:pt idx="747">
                  <c:v>36.800003051757813</c:v>
                </c:pt>
                <c:pt idx="748">
                  <c:v>36.900001525878906</c:v>
                </c:pt>
                <c:pt idx="749">
                  <c:v>37</c:v>
                </c:pt>
                <c:pt idx="750">
                  <c:v>37.099998474121094</c:v>
                </c:pt>
                <c:pt idx="751">
                  <c:v>37.199996948242188</c:v>
                </c:pt>
                <c:pt idx="752">
                  <c:v>37.300003051757813</c:v>
                </c:pt>
                <c:pt idx="753">
                  <c:v>37.400001525878906</c:v>
                </c:pt>
                <c:pt idx="754">
                  <c:v>37.5</c:v>
                </c:pt>
                <c:pt idx="755">
                  <c:v>37.599998474121094</c:v>
                </c:pt>
                <c:pt idx="756">
                  <c:v>37.699996948242188</c:v>
                </c:pt>
                <c:pt idx="757">
                  <c:v>37.800003051757813</c:v>
                </c:pt>
                <c:pt idx="758">
                  <c:v>37.900001525878906</c:v>
                </c:pt>
                <c:pt idx="759">
                  <c:v>38</c:v>
                </c:pt>
                <c:pt idx="760">
                  <c:v>38.099998474121094</c:v>
                </c:pt>
                <c:pt idx="761">
                  <c:v>38.199996948242188</c:v>
                </c:pt>
                <c:pt idx="762">
                  <c:v>38.300003051757813</c:v>
                </c:pt>
                <c:pt idx="763">
                  <c:v>38.400001525878906</c:v>
                </c:pt>
                <c:pt idx="764">
                  <c:v>38.5</c:v>
                </c:pt>
                <c:pt idx="765">
                  <c:v>38.599998474121094</c:v>
                </c:pt>
                <c:pt idx="766">
                  <c:v>38.699996948242188</c:v>
                </c:pt>
                <c:pt idx="767">
                  <c:v>38.800003051757813</c:v>
                </c:pt>
                <c:pt idx="768">
                  <c:v>38.900001525878906</c:v>
                </c:pt>
                <c:pt idx="769">
                  <c:v>39</c:v>
                </c:pt>
                <c:pt idx="770">
                  <c:v>39.099998474121094</c:v>
                </c:pt>
                <c:pt idx="771">
                  <c:v>39.199996948242188</c:v>
                </c:pt>
                <c:pt idx="772">
                  <c:v>39.300003051757813</c:v>
                </c:pt>
                <c:pt idx="773">
                  <c:v>39.400001525878906</c:v>
                </c:pt>
                <c:pt idx="774">
                  <c:v>39.5</c:v>
                </c:pt>
                <c:pt idx="775">
                  <c:v>39.599998474121094</c:v>
                </c:pt>
                <c:pt idx="776">
                  <c:v>39.699996948242188</c:v>
                </c:pt>
                <c:pt idx="777">
                  <c:v>39.800003051757813</c:v>
                </c:pt>
                <c:pt idx="778">
                  <c:v>39.900001525878906</c:v>
                </c:pt>
                <c:pt idx="779">
                  <c:v>40</c:v>
                </c:pt>
                <c:pt idx="780">
                  <c:v>40.099998474121094</c:v>
                </c:pt>
                <c:pt idx="781">
                  <c:v>40.199996948242188</c:v>
                </c:pt>
                <c:pt idx="782">
                  <c:v>40.300003051757813</c:v>
                </c:pt>
                <c:pt idx="783">
                  <c:v>40.400001525878906</c:v>
                </c:pt>
                <c:pt idx="784">
                  <c:v>40.5</c:v>
                </c:pt>
                <c:pt idx="785">
                  <c:v>40.599998474121094</c:v>
                </c:pt>
                <c:pt idx="786">
                  <c:v>40.699996948242188</c:v>
                </c:pt>
                <c:pt idx="787">
                  <c:v>40.800003051757813</c:v>
                </c:pt>
                <c:pt idx="788">
                  <c:v>40.900001525878906</c:v>
                </c:pt>
                <c:pt idx="789">
                  <c:v>41</c:v>
                </c:pt>
                <c:pt idx="790">
                  <c:v>41.099998474121094</c:v>
                </c:pt>
                <c:pt idx="791">
                  <c:v>41.199996948242188</c:v>
                </c:pt>
                <c:pt idx="792">
                  <c:v>41.300003051757813</c:v>
                </c:pt>
                <c:pt idx="793">
                  <c:v>41.400001525878906</c:v>
                </c:pt>
                <c:pt idx="794">
                  <c:v>41.5</c:v>
                </c:pt>
                <c:pt idx="795">
                  <c:v>41.599998474121094</c:v>
                </c:pt>
                <c:pt idx="796">
                  <c:v>41.699996948242188</c:v>
                </c:pt>
                <c:pt idx="797">
                  <c:v>41.800003051757813</c:v>
                </c:pt>
                <c:pt idx="798">
                  <c:v>41.900001525878906</c:v>
                </c:pt>
                <c:pt idx="799">
                  <c:v>42</c:v>
                </c:pt>
                <c:pt idx="800">
                  <c:v>42.099998474121094</c:v>
                </c:pt>
                <c:pt idx="801">
                  <c:v>42.199996948242188</c:v>
                </c:pt>
                <c:pt idx="802">
                  <c:v>42.300003051757813</c:v>
                </c:pt>
                <c:pt idx="803">
                  <c:v>42.400001525878906</c:v>
                </c:pt>
                <c:pt idx="804">
                  <c:v>42.5</c:v>
                </c:pt>
                <c:pt idx="805">
                  <c:v>42.599998474121094</c:v>
                </c:pt>
                <c:pt idx="806">
                  <c:v>42.699996948242188</c:v>
                </c:pt>
                <c:pt idx="807">
                  <c:v>42.800003051757813</c:v>
                </c:pt>
                <c:pt idx="808">
                  <c:v>42.900001525878906</c:v>
                </c:pt>
                <c:pt idx="809">
                  <c:v>43</c:v>
                </c:pt>
                <c:pt idx="810">
                  <c:v>43.099998474121094</c:v>
                </c:pt>
                <c:pt idx="811">
                  <c:v>43.199996948242188</c:v>
                </c:pt>
                <c:pt idx="812">
                  <c:v>43.300003051757813</c:v>
                </c:pt>
                <c:pt idx="813">
                  <c:v>43.400001525878906</c:v>
                </c:pt>
                <c:pt idx="814">
                  <c:v>43.5</c:v>
                </c:pt>
                <c:pt idx="815">
                  <c:v>43.599998474121094</c:v>
                </c:pt>
                <c:pt idx="816">
                  <c:v>43.699996948242188</c:v>
                </c:pt>
                <c:pt idx="817">
                  <c:v>43.800003051757813</c:v>
                </c:pt>
                <c:pt idx="818">
                  <c:v>43.900001525878906</c:v>
                </c:pt>
                <c:pt idx="819">
                  <c:v>44</c:v>
                </c:pt>
                <c:pt idx="820">
                  <c:v>44.099998474121094</c:v>
                </c:pt>
                <c:pt idx="821">
                  <c:v>44.199996948242188</c:v>
                </c:pt>
                <c:pt idx="822">
                  <c:v>44.300003051757813</c:v>
                </c:pt>
                <c:pt idx="823">
                  <c:v>44.400001525878906</c:v>
                </c:pt>
                <c:pt idx="824">
                  <c:v>44.5</c:v>
                </c:pt>
                <c:pt idx="825">
                  <c:v>44.599998474121094</c:v>
                </c:pt>
                <c:pt idx="826">
                  <c:v>44.699996948242188</c:v>
                </c:pt>
                <c:pt idx="827">
                  <c:v>44.800003051757813</c:v>
                </c:pt>
                <c:pt idx="828">
                  <c:v>44.900001525878906</c:v>
                </c:pt>
                <c:pt idx="829">
                  <c:v>45</c:v>
                </c:pt>
                <c:pt idx="830">
                  <c:v>45.099998474121094</c:v>
                </c:pt>
                <c:pt idx="831">
                  <c:v>45.199996948242188</c:v>
                </c:pt>
                <c:pt idx="832">
                  <c:v>45.300003051757813</c:v>
                </c:pt>
                <c:pt idx="833">
                  <c:v>45.400001525878906</c:v>
                </c:pt>
                <c:pt idx="834">
                  <c:v>45.5</c:v>
                </c:pt>
                <c:pt idx="835">
                  <c:v>45.599998474121094</c:v>
                </c:pt>
                <c:pt idx="836">
                  <c:v>45.699996948242188</c:v>
                </c:pt>
                <c:pt idx="837">
                  <c:v>45.800003051757813</c:v>
                </c:pt>
                <c:pt idx="838">
                  <c:v>45.900001525878906</c:v>
                </c:pt>
                <c:pt idx="839">
                  <c:v>46</c:v>
                </c:pt>
                <c:pt idx="840">
                  <c:v>46.099998474121094</c:v>
                </c:pt>
                <c:pt idx="841">
                  <c:v>46.199996948242188</c:v>
                </c:pt>
                <c:pt idx="842">
                  <c:v>46.300003051757813</c:v>
                </c:pt>
                <c:pt idx="843">
                  <c:v>46.400001525878906</c:v>
                </c:pt>
                <c:pt idx="844">
                  <c:v>46.5</c:v>
                </c:pt>
                <c:pt idx="845">
                  <c:v>46.599998474121094</c:v>
                </c:pt>
                <c:pt idx="846">
                  <c:v>46.699996948242188</c:v>
                </c:pt>
                <c:pt idx="847">
                  <c:v>46.800003051757813</c:v>
                </c:pt>
                <c:pt idx="848">
                  <c:v>46.900001525878906</c:v>
                </c:pt>
                <c:pt idx="849">
                  <c:v>47</c:v>
                </c:pt>
                <c:pt idx="850">
                  <c:v>47.099998474121094</c:v>
                </c:pt>
                <c:pt idx="851">
                  <c:v>47.199996948242188</c:v>
                </c:pt>
                <c:pt idx="852">
                  <c:v>47.300003051757813</c:v>
                </c:pt>
                <c:pt idx="853">
                  <c:v>47.400001525878906</c:v>
                </c:pt>
                <c:pt idx="854">
                  <c:v>47.5</c:v>
                </c:pt>
                <c:pt idx="855">
                  <c:v>47.599998474121094</c:v>
                </c:pt>
                <c:pt idx="856">
                  <c:v>47.699996948242188</c:v>
                </c:pt>
                <c:pt idx="857">
                  <c:v>47.800003051757813</c:v>
                </c:pt>
                <c:pt idx="858">
                  <c:v>47.900001525878906</c:v>
                </c:pt>
                <c:pt idx="859">
                  <c:v>48</c:v>
                </c:pt>
                <c:pt idx="860">
                  <c:v>48.099998474121094</c:v>
                </c:pt>
                <c:pt idx="861">
                  <c:v>48.199996948242188</c:v>
                </c:pt>
                <c:pt idx="862">
                  <c:v>48.300003051757813</c:v>
                </c:pt>
                <c:pt idx="863">
                  <c:v>48.400001525878906</c:v>
                </c:pt>
                <c:pt idx="864">
                  <c:v>48.5</c:v>
                </c:pt>
                <c:pt idx="865">
                  <c:v>48.599998474121094</c:v>
                </c:pt>
                <c:pt idx="866">
                  <c:v>48.699996948242188</c:v>
                </c:pt>
                <c:pt idx="867">
                  <c:v>48.800003051757813</c:v>
                </c:pt>
                <c:pt idx="868">
                  <c:v>48.900001525878906</c:v>
                </c:pt>
                <c:pt idx="869">
                  <c:v>49</c:v>
                </c:pt>
                <c:pt idx="870">
                  <c:v>49.099998474121094</c:v>
                </c:pt>
                <c:pt idx="871">
                  <c:v>49.199996948242188</c:v>
                </c:pt>
                <c:pt idx="872">
                  <c:v>49.300003051757813</c:v>
                </c:pt>
                <c:pt idx="873">
                  <c:v>49.400001525878906</c:v>
                </c:pt>
                <c:pt idx="874">
                  <c:v>49.5</c:v>
                </c:pt>
                <c:pt idx="875">
                  <c:v>49.599998474121094</c:v>
                </c:pt>
                <c:pt idx="876">
                  <c:v>49.699996948242188</c:v>
                </c:pt>
                <c:pt idx="877">
                  <c:v>49.800003051757813</c:v>
                </c:pt>
                <c:pt idx="878">
                  <c:v>49.900001525878906</c:v>
                </c:pt>
                <c:pt idx="879">
                  <c:v>50</c:v>
                </c:pt>
                <c:pt idx="880">
                  <c:v>50.099998474121094</c:v>
                </c:pt>
                <c:pt idx="881">
                  <c:v>50.199996948242188</c:v>
                </c:pt>
                <c:pt idx="882">
                  <c:v>50.300003051757813</c:v>
                </c:pt>
                <c:pt idx="883">
                  <c:v>50.400001525878906</c:v>
                </c:pt>
                <c:pt idx="884">
                  <c:v>50.5</c:v>
                </c:pt>
                <c:pt idx="885">
                  <c:v>50.599998474121094</c:v>
                </c:pt>
                <c:pt idx="886">
                  <c:v>50.699996948242188</c:v>
                </c:pt>
                <c:pt idx="887">
                  <c:v>50.800003051757813</c:v>
                </c:pt>
                <c:pt idx="888">
                  <c:v>50.900001525878906</c:v>
                </c:pt>
                <c:pt idx="889">
                  <c:v>51</c:v>
                </c:pt>
                <c:pt idx="890">
                  <c:v>51.099998474121094</c:v>
                </c:pt>
                <c:pt idx="891">
                  <c:v>51.199996948242188</c:v>
                </c:pt>
                <c:pt idx="892">
                  <c:v>51.300003051757813</c:v>
                </c:pt>
                <c:pt idx="893">
                  <c:v>51.400001525878906</c:v>
                </c:pt>
                <c:pt idx="894">
                  <c:v>51.5</c:v>
                </c:pt>
                <c:pt idx="895">
                  <c:v>51.599998474121094</c:v>
                </c:pt>
                <c:pt idx="896">
                  <c:v>51.699996948242188</c:v>
                </c:pt>
                <c:pt idx="897">
                  <c:v>51.800003051757813</c:v>
                </c:pt>
                <c:pt idx="898">
                  <c:v>51.900001525878906</c:v>
                </c:pt>
                <c:pt idx="899">
                  <c:v>52</c:v>
                </c:pt>
                <c:pt idx="900">
                  <c:v>52.099998474121094</c:v>
                </c:pt>
                <c:pt idx="901">
                  <c:v>52.199996948242188</c:v>
                </c:pt>
                <c:pt idx="902">
                  <c:v>52.300003051757813</c:v>
                </c:pt>
                <c:pt idx="903">
                  <c:v>52.400001525878906</c:v>
                </c:pt>
                <c:pt idx="904">
                  <c:v>52.5</c:v>
                </c:pt>
                <c:pt idx="905">
                  <c:v>52.599998474121094</c:v>
                </c:pt>
                <c:pt idx="906">
                  <c:v>52.699996948242188</c:v>
                </c:pt>
                <c:pt idx="907">
                  <c:v>52.800003051757813</c:v>
                </c:pt>
                <c:pt idx="908">
                  <c:v>52.900001525878906</c:v>
                </c:pt>
                <c:pt idx="909">
                  <c:v>53</c:v>
                </c:pt>
                <c:pt idx="910">
                  <c:v>53.099998474121094</c:v>
                </c:pt>
                <c:pt idx="911">
                  <c:v>53.199996948242188</c:v>
                </c:pt>
                <c:pt idx="912">
                  <c:v>53.300003051757813</c:v>
                </c:pt>
                <c:pt idx="913">
                  <c:v>53.400001525878906</c:v>
                </c:pt>
                <c:pt idx="914">
                  <c:v>53.5</c:v>
                </c:pt>
                <c:pt idx="915">
                  <c:v>53.599998474121094</c:v>
                </c:pt>
                <c:pt idx="916">
                  <c:v>53.699996948242188</c:v>
                </c:pt>
                <c:pt idx="917">
                  <c:v>53.800003051757813</c:v>
                </c:pt>
                <c:pt idx="918">
                  <c:v>53.900001525878906</c:v>
                </c:pt>
                <c:pt idx="919">
                  <c:v>54</c:v>
                </c:pt>
                <c:pt idx="920">
                  <c:v>54.099998474121094</c:v>
                </c:pt>
                <c:pt idx="921">
                  <c:v>54.199996948242188</c:v>
                </c:pt>
                <c:pt idx="922">
                  <c:v>54.300003051757813</c:v>
                </c:pt>
                <c:pt idx="923">
                  <c:v>54.400001525878906</c:v>
                </c:pt>
                <c:pt idx="924">
                  <c:v>54.5</c:v>
                </c:pt>
                <c:pt idx="925">
                  <c:v>54.599998474121094</c:v>
                </c:pt>
                <c:pt idx="926">
                  <c:v>54.699996948242188</c:v>
                </c:pt>
                <c:pt idx="927">
                  <c:v>54.800003051757813</c:v>
                </c:pt>
                <c:pt idx="928">
                  <c:v>54.900001525878906</c:v>
                </c:pt>
                <c:pt idx="929">
                  <c:v>55</c:v>
                </c:pt>
                <c:pt idx="930">
                  <c:v>55.099998474121094</c:v>
                </c:pt>
                <c:pt idx="931">
                  <c:v>55.199996948242188</c:v>
                </c:pt>
                <c:pt idx="932">
                  <c:v>55.300003051757813</c:v>
                </c:pt>
                <c:pt idx="933">
                  <c:v>55.400001525878906</c:v>
                </c:pt>
                <c:pt idx="934">
                  <c:v>55.5</c:v>
                </c:pt>
                <c:pt idx="935">
                  <c:v>55.599998474121094</c:v>
                </c:pt>
                <c:pt idx="936">
                  <c:v>55.699996948242188</c:v>
                </c:pt>
                <c:pt idx="937">
                  <c:v>55.800003051757813</c:v>
                </c:pt>
                <c:pt idx="938">
                  <c:v>55.900001525878906</c:v>
                </c:pt>
                <c:pt idx="939">
                  <c:v>56</c:v>
                </c:pt>
                <c:pt idx="940">
                  <c:v>56.099998474121094</c:v>
                </c:pt>
                <c:pt idx="941">
                  <c:v>56.199996948242188</c:v>
                </c:pt>
                <c:pt idx="942">
                  <c:v>56.300003051757813</c:v>
                </c:pt>
                <c:pt idx="943">
                  <c:v>56.400001525878906</c:v>
                </c:pt>
                <c:pt idx="944">
                  <c:v>56.5</c:v>
                </c:pt>
                <c:pt idx="945">
                  <c:v>56.599998474121094</c:v>
                </c:pt>
                <c:pt idx="946">
                  <c:v>56.699996948242188</c:v>
                </c:pt>
                <c:pt idx="947">
                  <c:v>56.800003051757813</c:v>
                </c:pt>
                <c:pt idx="948">
                  <c:v>56.900001525878906</c:v>
                </c:pt>
                <c:pt idx="949">
                  <c:v>57</c:v>
                </c:pt>
                <c:pt idx="950">
                  <c:v>57.099998474121094</c:v>
                </c:pt>
                <c:pt idx="951">
                  <c:v>57.199996948242188</c:v>
                </c:pt>
                <c:pt idx="952">
                  <c:v>57.300003051757813</c:v>
                </c:pt>
                <c:pt idx="953">
                  <c:v>57.400001525878906</c:v>
                </c:pt>
                <c:pt idx="954">
                  <c:v>57.5</c:v>
                </c:pt>
                <c:pt idx="955">
                  <c:v>57.599998474121094</c:v>
                </c:pt>
                <c:pt idx="956">
                  <c:v>57.699996948242188</c:v>
                </c:pt>
                <c:pt idx="957">
                  <c:v>57.800003051757813</c:v>
                </c:pt>
                <c:pt idx="958">
                  <c:v>57.900001525878906</c:v>
                </c:pt>
                <c:pt idx="959">
                  <c:v>58</c:v>
                </c:pt>
                <c:pt idx="960">
                  <c:v>58.099998474121094</c:v>
                </c:pt>
                <c:pt idx="961">
                  <c:v>58.199996948242188</c:v>
                </c:pt>
                <c:pt idx="962">
                  <c:v>58.300003051757813</c:v>
                </c:pt>
                <c:pt idx="963">
                  <c:v>58.400001525878906</c:v>
                </c:pt>
                <c:pt idx="964">
                  <c:v>58.5</c:v>
                </c:pt>
                <c:pt idx="965">
                  <c:v>58.599998474121094</c:v>
                </c:pt>
                <c:pt idx="966">
                  <c:v>58.699996948242188</c:v>
                </c:pt>
                <c:pt idx="967">
                  <c:v>58.800003051757813</c:v>
                </c:pt>
                <c:pt idx="968">
                  <c:v>58.900001525878906</c:v>
                </c:pt>
                <c:pt idx="969">
                  <c:v>59</c:v>
                </c:pt>
                <c:pt idx="970">
                  <c:v>59.099998474121094</c:v>
                </c:pt>
                <c:pt idx="971">
                  <c:v>59.199996948242188</c:v>
                </c:pt>
                <c:pt idx="972">
                  <c:v>59.300003051757813</c:v>
                </c:pt>
                <c:pt idx="973">
                  <c:v>59.400001525878906</c:v>
                </c:pt>
                <c:pt idx="974">
                  <c:v>59.5</c:v>
                </c:pt>
                <c:pt idx="975">
                  <c:v>59.599998474121094</c:v>
                </c:pt>
                <c:pt idx="976">
                  <c:v>59.699996948242188</c:v>
                </c:pt>
                <c:pt idx="977">
                  <c:v>59.800003051757813</c:v>
                </c:pt>
                <c:pt idx="978">
                  <c:v>59.900001525878906</c:v>
                </c:pt>
                <c:pt idx="979">
                  <c:v>60</c:v>
                </c:pt>
                <c:pt idx="980">
                  <c:v>60.099998474121094</c:v>
                </c:pt>
                <c:pt idx="981">
                  <c:v>60.199996948242188</c:v>
                </c:pt>
                <c:pt idx="982">
                  <c:v>60.300003051757813</c:v>
                </c:pt>
                <c:pt idx="983">
                  <c:v>60.400001525878906</c:v>
                </c:pt>
                <c:pt idx="984">
                  <c:v>60.5</c:v>
                </c:pt>
                <c:pt idx="985">
                  <c:v>60.599998474121094</c:v>
                </c:pt>
                <c:pt idx="986">
                  <c:v>60.699996948242188</c:v>
                </c:pt>
                <c:pt idx="987">
                  <c:v>60.800003051757813</c:v>
                </c:pt>
                <c:pt idx="988">
                  <c:v>60.900001525878906</c:v>
                </c:pt>
                <c:pt idx="989">
                  <c:v>61</c:v>
                </c:pt>
                <c:pt idx="990">
                  <c:v>61.099998474121094</c:v>
                </c:pt>
                <c:pt idx="991">
                  <c:v>61.199996948242188</c:v>
                </c:pt>
                <c:pt idx="992">
                  <c:v>61.300003051757813</c:v>
                </c:pt>
                <c:pt idx="993">
                  <c:v>61.400001525878906</c:v>
                </c:pt>
                <c:pt idx="994">
                  <c:v>61.5</c:v>
                </c:pt>
                <c:pt idx="995">
                  <c:v>61.599998474121094</c:v>
                </c:pt>
                <c:pt idx="996">
                  <c:v>61.699996948242188</c:v>
                </c:pt>
                <c:pt idx="997">
                  <c:v>61.800003051757813</c:v>
                </c:pt>
                <c:pt idx="998">
                  <c:v>61.900001525878906</c:v>
                </c:pt>
                <c:pt idx="999">
                  <c:v>62</c:v>
                </c:pt>
                <c:pt idx="1000">
                  <c:v>62.099998474121094</c:v>
                </c:pt>
                <c:pt idx="1001">
                  <c:v>62.199996948242188</c:v>
                </c:pt>
                <c:pt idx="1002">
                  <c:v>62.300003051757813</c:v>
                </c:pt>
                <c:pt idx="1003">
                  <c:v>62.400001525878906</c:v>
                </c:pt>
                <c:pt idx="1004">
                  <c:v>62.5</c:v>
                </c:pt>
                <c:pt idx="1005">
                  <c:v>62.599998474121094</c:v>
                </c:pt>
                <c:pt idx="1006">
                  <c:v>62.699996948242188</c:v>
                </c:pt>
                <c:pt idx="1007">
                  <c:v>62.800003051757813</c:v>
                </c:pt>
                <c:pt idx="1008">
                  <c:v>62.900001525878906</c:v>
                </c:pt>
                <c:pt idx="1009">
                  <c:v>63</c:v>
                </c:pt>
                <c:pt idx="1010">
                  <c:v>63.099998474121094</c:v>
                </c:pt>
                <c:pt idx="1011">
                  <c:v>63.199996948242188</c:v>
                </c:pt>
                <c:pt idx="1012">
                  <c:v>63.300003051757813</c:v>
                </c:pt>
                <c:pt idx="1013">
                  <c:v>63.400001525878906</c:v>
                </c:pt>
                <c:pt idx="1014">
                  <c:v>63.5</c:v>
                </c:pt>
                <c:pt idx="1015">
                  <c:v>63.599998474121094</c:v>
                </c:pt>
                <c:pt idx="1016">
                  <c:v>63.699996948242188</c:v>
                </c:pt>
                <c:pt idx="1017">
                  <c:v>63.800003051757813</c:v>
                </c:pt>
                <c:pt idx="1018">
                  <c:v>63.900001525878906</c:v>
                </c:pt>
                <c:pt idx="1019">
                  <c:v>64</c:v>
                </c:pt>
                <c:pt idx="1020">
                  <c:v>64.099998474121094</c:v>
                </c:pt>
                <c:pt idx="1021">
                  <c:v>64.199996948242188</c:v>
                </c:pt>
                <c:pt idx="1022">
                  <c:v>64.300003051757813</c:v>
                </c:pt>
                <c:pt idx="1023">
                  <c:v>64.400001525878906</c:v>
                </c:pt>
                <c:pt idx="1024">
                  <c:v>64.5</c:v>
                </c:pt>
                <c:pt idx="1025">
                  <c:v>64.599998474121094</c:v>
                </c:pt>
                <c:pt idx="1026">
                  <c:v>64.699996948242188</c:v>
                </c:pt>
                <c:pt idx="1027">
                  <c:v>64.800003051757813</c:v>
                </c:pt>
                <c:pt idx="1028">
                  <c:v>64.900001525878906</c:v>
                </c:pt>
                <c:pt idx="1029">
                  <c:v>65</c:v>
                </c:pt>
                <c:pt idx="1030">
                  <c:v>65.099998474121094</c:v>
                </c:pt>
                <c:pt idx="1031">
                  <c:v>65.199996948242188</c:v>
                </c:pt>
                <c:pt idx="1032">
                  <c:v>65.300003051757813</c:v>
                </c:pt>
                <c:pt idx="1033">
                  <c:v>65.400001525878906</c:v>
                </c:pt>
                <c:pt idx="1034">
                  <c:v>65.5</c:v>
                </c:pt>
                <c:pt idx="1035">
                  <c:v>65.599998474121094</c:v>
                </c:pt>
                <c:pt idx="1036">
                  <c:v>65.699996948242188</c:v>
                </c:pt>
                <c:pt idx="1037">
                  <c:v>65.800003051757813</c:v>
                </c:pt>
                <c:pt idx="1038">
                  <c:v>65.900001525878906</c:v>
                </c:pt>
                <c:pt idx="1039">
                  <c:v>66</c:v>
                </c:pt>
                <c:pt idx="1040">
                  <c:v>66.099998474121094</c:v>
                </c:pt>
                <c:pt idx="1041">
                  <c:v>66.199996948242188</c:v>
                </c:pt>
                <c:pt idx="1042">
                  <c:v>66.300003051757813</c:v>
                </c:pt>
                <c:pt idx="1043">
                  <c:v>66.400001525878906</c:v>
                </c:pt>
                <c:pt idx="1044">
                  <c:v>66.5</c:v>
                </c:pt>
                <c:pt idx="1045">
                  <c:v>66.599998474121094</c:v>
                </c:pt>
                <c:pt idx="1046">
                  <c:v>66.699996948242188</c:v>
                </c:pt>
                <c:pt idx="1047">
                  <c:v>66.800003051757813</c:v>
                </c:pt>
                <c:pt idx="1048">
                  <c:v>66.900001525878906</c:v>
                </c:pt>
                <c:pt idx="1049">
                  <c:v>67</c:v>
                </c:pt>
                <c:pt idx="1050">
                  <c:v>67.099998474121094</c:v>
                </c:pt>
                <c:pt idx="1051">
                  <c:v>67.199996948242188</c:v>
                </c:pt>
                <c:pt idx="1052">
                  <c:v>67.300003051757813</c:v>
                </c:pt>
                <c:pt idx="1053">
                  <c:v>67.400001525878906</c:v>
                </c:pt>
                <c:pt idx="1054">
                  <c:v>67.5</c:v>
                </c:pt>
                <c:pt idx="1055">
                  <c:v>67.599998474121094</c:v>
                </c:pt>
                <c:pt idx="1056">
                  <c:v>67.699996948242188</c:v>
                </c:pt>
                <c:pt idx="1057">
                  <c:v>67.800003051757813</c:v>
                </c:pt>
                <c:pt idx="1058">
                  <c:v>67.900001525878906</c:v>
                </c:pt>
                <c:pt idx="1059">
                  <c:v>68</c:v>
                </c:pt>
                <c:pt idx="1060">
                  <c:v>68.099998474121094</c:v>
                </c:pt>
                <c:pt idx="1061">
                  <c:v>68.199996948242188</c:v>
                </c:pt>
                <c:pt idx="1062">
                  <c:v>68.300003051757813</c:v>
                </c:pt>
                <c:pt idx="1063">
                  <c:v>68.400001525878906</c:v>
                </c:pt>
                <c:pt idx="1064">
                  <c:v>68.5</c:v>
                </c:pt>
                <c:pt idx="1065">
                  <c:v>68.599998474121094</c:v>
                </c:pt>
                <c:pt idx="1066">
                  <c:v>68.699996948242188</c:v>
                </c:pt>
                <c:pt idx="1067">
                  <c:v>68.800003051757813</c:v>
                </c:pt>
                <c:pt idx="1068">
                  <c:v>68.900001525878906</c:v>
                </c:pt>
                <c:pt idx="1069">
                  <c:v>69</c:v>
                </c:pt>
                <c:pt idx="1070">
                  <c:v>69.099998474121094</c:v>
                </c:pt>
                <c:pt idx="1071">
                  <c:v>69.199996948242188</c:v>
                </c:pt>
                <c:pt idx="1072">
                  <c:v>69.300003051757813</c:v>
                </c:pt>
                <c:pt idx="1073">
                  <c:v>69.400001525878906</c:v>
                </c:pt>
                <c:pt idx="1074">
                  <c:v>69.5</c:v>
                </c:pt>
                <c:pt idx="1075">
                  <c:v>69.599998474121094</c:v>
                </c:pt>
                <c:pt idx="1076">
                  <c:v>69.699996948242188</c:v>
                </c:pt>
                <c:pt idx="1077">
                  <c:v>69.800003051757813</c:v>
                </c:pt>
                <c:pt idx="1078">
                  <c:v>69.900001525878906</c:v>
                </c:pt>
                <c:pt idx="1079">
                  <c:v>70</c:v>
                </c:pt>
                <c:pt idx="1080">
                  <c:v>70.099998474121094</c:v>
                </c:pt>
                <c:pt idx="1081">
                  <c:v>70.199996948242188</c:v>
                </c:pt>
                <c:pt idx="1082">
                  <c:v>70.300003051757813</c:v>
                </c:pt>
                <c:pt idx="1083">
                  <c:v>70.400001525878906</c:v>
                </c:pt>
                <c:pt idx="1084">
                  <c:v>70.5</c:v>
                </c:pt>
                <c:pt idx="1085">
                  <c:v>70.599998474121094</c:v>
                </c:pt>
                <c:pt idx="1086">
                  <c:v>70.699996948242188</c:v>
                </c:pt>
                <c:pt idx="1087">
                  <c:v>70.800003051757813</c:v>
                </c:pt>
                <c:pt idx="1088">
                  <c:v>70.900001525878906</c:v>
                </c:pt>
                <c:pt idx="1089">
                  <c:v>71</c:v>
                </c:pt>
                <c:pt idx="1090">
                  <c:v>71.099998474121094</c:v>
                </c:pt>
                <c:pt idx="1091">
                  <c:v>71.199996948242188</c:v>
                </c:pt>
                <c:pt idx="1092">
                  <c:v>71.300003051757813</c:v>
                </c:pt>
                <c:pt idx="1093">
                  <c:v>71.400001525878906</c:v>
                </c:pt>
                <c:pt idx="1094">
                  <c:v>71.5</c:v>
                </c:pt>
                <c:pt idx="1095">
                  <c:v>71.599998474121094</c:v>
                </c:pt>
                <c:pt idx="1096">
                  <c:v>71.699996948242188</c:v>
                </c:pt>
                <c:pt idx="1097">
                  <c:v>71.800003051757813</c:v>
                </c:pt>
                <c:pt idx="1098">
                  <c:v>71.900001525878906</c:v>
                </c:pt>
                <c:pt idx="1099">
                  <c:v>72</c:v>
                </c:pt>
                <c:pt idx="1100">
                  <c:v>72.099998474121094</c:v>
                </c:pt>
                <c:pt idx="1101">
                  <c:v>72.199996948242188</c:v>
                </c:pt>
                <c:pt idx="1102">
                  <c:v>72.300003051757813</c:v>
                </c:pt>
                <c:pt idx="1103">
                  <c:v>72.400001525878906</c:v>
                </c:pt>
                <c:pt idx="1104">
                  <c:v>72.5</c:v>
                </c:pt>
                <c:pt idx="1105">
                  <c:v>72.599998474121094</c:v>
                </c:pt>
                <c:pt idx="1106">
                  <c:v>72.699996948242188</c:v>
                </c:pt>
                <c:pt idx="1107">
                  <c:v>72.800003051757813</c:v>
                </c:pt>
                <c:pt idx="1108">
                  <c:v>72.900001525878906</c:v>
                </c:pt>
                <c:pt idx="1109">
                  <c:v>73</c:v>
                </c:pt>
                <c:pt idx="1110">
                  <c:v>73.099998474121094</c:v>
                </c:pt>
                <c:pt idx="1111">
                  <c:v>73.199996948242188</c:v>
                </c:pt>
                <c:pt idx="1112">
                  <c:v>73.300003051757813</c:v>
                </c:pt>
                <c:pt idx="1113">
                  <c:v>73.400001525878906</c:v>
                </c:pt>
                <c:pt idx="1114">
                  <c:v>73.5</c:v>
                </c:pt>
                <c:pt idx="1115">
                  <c:v>73.599998474121094</c:v>
                </c:pt>
                <c:pt idx="1116">
                  <c:v>73.699996948242188</c:v>
                </c:pt>
                <c:pt idx="1117">
                  <c:v>73.800003051757813</c:v>
                </c:pt>
                <c:pt idx="1118">
                  <c:v>73.900001525878906</c:v>
                </c:pt>
                <c:pt idx="1119">
                  <c:v>74</c:v>
                </c:pt>
                <c:pt idx="1120">
                  <c:v>74.099998474121094</c:v>
                </c:pt>
                <c:pt idx="1121">
                  <c:v>74.199996948242188</c:v>
                </c:pt>
                <c:pt idx="1122">
                  <c:v>74.300003051757813</c:v>
                </c:pt>
                <c:pt idx="1123">
                  <c:v>74.400001525878906</c:v>
                </c:pt>
                <c:pt idx="1124">
                  <c:v>74.5</c:v>
                </c:pt>
                <c:pt idx="1125">
                  <c:v>74.599998474121094</c:v>
                </c:pt>
                <c:pt idx="1126">
                  <c:v>74.699996948242188</c:v>
                </c:pt>
                <c:pt idx="1127">
                  <c:v>74.800003051757813</c:v>
                </c:pt>
                <c:pt idx="1128">
                  <c:v>74.900001525878906</c:v>
                </c:pt>
                <c:pt idx="1129">
                  <c:v>75</c:v>
                </c:pt>
                <c:pt idx="1130">
                  <c:v>75.099998474121094</c:v>
                </c:pt>
                <c:pt idx="1131">
                  <c:v>75.199996948242188</c:v>
                </c:pt>
                <c:pt idx="1132">
                  <c:v>75.300003051757813</c:v>
                </c:pt>
                <c:pt idx="1133">
                  <c:v>75.400001525878906</c:v>
                </c:pt>
                <c:pt idx="1134">
                  <c:v>75.5</c:v>
                </c:pt>
                <c:pt idx="1135">
                  <c:v>75.599998474121094</c:v>
                </c:pt>
                <c:pt idx="1136">
                  <c:v>75.699996948242188</c:v>
                </c:pt>
                <c:pt idx="1137">
                  <c:v>75.800003051757813</c:v>
                </c:pt>
                <c:pt idx="1138">
                  <c:v>75.900001525878906</c:v>
                </c:pt>
                <c:pt idx="1139">
                  <c:v>76</c:v>
                </c:pt>
                <c:pt idx="1140">
                  <c:v>76.099998474121094</c:v>
                </c:pt>
                <c:pt idx="1141">
                  <c:v>76.199996948242188</c:v>
                </c:pt>
                <c:pt idx="1142">
                  <c:v>76.300003051757813</c:v>
                </c:pt>
                <c:pt idx="1143">
                  <c:v>76.400001525878906</c:v>
                </c:pt>
                <c:pt idx="1144">
                  <c:v>76.5</c:v>
                </c:pt>
                <c:pt idx="1145">
                  <c:v>76.599998474121094</c:v>
                </c:pt>
                <c:pt idx="1146">
                  <c:v>76.699996948242188</c:v>
                </c:pt>
                <c:pt idx="1147">
                  <c:v>76.800003051757813</c:v>
                </c:pt>
                <c:pt idx="1148">
                  <c:v>76.900001525878906</c:v>
                </c:pt>
                <c:pt idx="1149">
                  <c:v>77</c:v>
                </c:pt>
                <c:pt idx="1150">
                  <c:v>77.099998474121094</c:v>
                </c:pt>
                <c:pt idx="1151">
                  <c:v>77.199996948242188</c:v>
                </c:pt>
                <c:pt idx="1152">
                  <c:v>77.300003051757813</c:v>
                </c:pt>
                <c:pt idx="1153">
                  <c:v>77.400001525878906</c:v>
                </c:pt>
                <c:pt idx="1154">
                  <c:v>77.5</c:v>
                </c:pt>
                <c:pt idx="1155">
                  <c:v>77.599998474121094</c:v>
                </c:pt>
                <c:pt idx="1156">
                  <c:v>77.699996948242188</c:v>
                </c:pt>
                <c:pt idx="1157">
                  <c:v>77.800003051757813</c:v>
                </c:pt>
                <c:pt idx="1158">
                  <c:v>77.900001525878906</c:v>
                </c:pt>
                <c:pt idx="1159">
                  <c:v>78</c:v>
                </c:pt>
                <c:pt idx="1160">
                  <c:v>78.099998474121094</c:v>
                </c:pt>
                <c:pt idx="1161">
                  <c:v>78.199996948242188</c:v>
                </c:pt>
                <c:pt idx="1162">
                  <c:v>78.300003051757813</c:v>
                </c:pt>
                <c:pt idx="1163">
                  <c:v>78.400001525878906</c:v>
                </c:pt>
                <c:pt idx="1164">
                  <c:v>78.5</c:v>
                </c:pt>
                <c:pt idx="1165">
                  <c:v>78.599998474121094</c:v>
                </c:pt>
                <c:pt idx="1166">
                  <c:v>78.699996948242188</c:v>
                </c:pt>
                <c:pt idx="1167">
                  <c:v>78.800003051757813</c:v>
                </c:pt>
                <c:pt idx="1168">
                  <c:v>78.900001525878906</c:v>
                </c:pt>
                <c:pt idx="1169">
                  <c:v>79</c:v>
                </c:pt>
                <c:pt idx="1170">
                  <c:v>79.099998474121094</c:v>
                </c:pt>
                <c:pt idx="1171">
                  <c:v>79.199996948242188</c:v>
                </c:pt>
                <c:pt idx="1172">
                  <c:v>79.300003051757813</c:v>
                </c:pt>
                <c:pt idx="1173">
                  <c:v>79.400001525878906</c:v>
                </c:pt>
                <c:pt idx="1174">
                  <c:v>79.5</c:v>
                </c:pt>
                <c:pt idx="1175">
                  <c:v>79.599998474121094</c:v>
                </c:pt>
                <c:pt idx="1176">
                  <c:v>79.699996948242188</c:v>
                </c:pt>
                <c:pt idx="1177">
                  <c:v>79.800003051757813</c:v>
                </c:pt>
                <c:pt idx="1178">
                  <c:v>79.900001525878906</c:v>
                </c:pt>
                <c:pt idx="1179">
                  <c:v>80</c:v>
                </c:pt>
                <c:pt idx="1180">
                  <c:v>80.099998474121094</c:v>
                </c:pt>
                <c:pt idx="1181">
                  <c:v>80.199996948242188</c:v>
                </c:pt>
                <c:pt idx="1182">
                  <c:v>80.300003051757813</c:v>
                </c:pt>
                <c:pt idx="1183">
                  <c:v>80.400001525878906</c:v>
                </c:pt>
                <c:pt idx="1184">
                  <c:v>80.5</c:v>
                </c:pt>
                <c:pt idx="1185">
                  <c:v>80.599998474121094</c:v>
                </c:pt>
                <c:pt idx="1186">
                  <c:v>80.699996948242188</c:v>
                </c:pt>
                <c:pt idx="1187">
                  <c:v>80.800003051757813</c:v>
                </c:pt>
                <c:pt idx="1188">
                  <c:v>80.900001525878906</c:v>
                </c:pt>
                <c:pt idx="1189">
                  <c:v>81</c:v>
                </c:pt>
                <c:pt idx="1190">
                  <c:v>81.099998474121094</c:v>
                </c:pt>
                <c:pt idx="1191">
                  <c:v>81.199996948242188</c:v>
                </c:pt>
                <c:pt idx="1192">
                  <c:v>81.300003051757813</c:v>
                </c:pt>
                <c:pt idx="1193">
                  <c:v>81.400001525878906</c:v>
                </c:pt>
                <c:pt idx="1194">
                  <c:v>81.5</c:v>
                </c:pt>
                <c:pt idx="1195">
                  <c:v>81.599998474121094</c:v>
                </c:pt>
                <c:pt idx="1196">
                  <c:v>81.699996948242188</c:v>
                </c:pt>
                <c:pt idx="1197">
                  <c:v>81.800003051757813</c:v>
                </c:pt>
                <c:pt idx="1198">
                  <c:v>81.900001525878906</c:v>
                </c:pt>
                <c:pt idx="1199">
                  <c:v>82</c:v>
                </c:pt>
                <c:pt idx="1200">
                  <c:v>82.099998474121094</c:v>
                </c:pt>
                <c:pt idx="1201">
                  <c:v>82.199996948242188</c:v>
                </c:pt>
                <c:pt idx="1202">
                  <c:v>82.300003051757813</c:v>
                </c:pt>
                <c:pt idx="1203">
                  <c:v>82.400001525878906</c:v>
                </c:pt>
                <c:pt idx="1204">
                  <c:v>82.5</c:v>
                </c:pt>
                <c:pt idx="1205">
                  <c:v>82.599998474121094</c:v>
                </c:pt>
                <c:pt idx="1206">
                  <c:v>82.699996948242188</c:v>
                </c:pt>
                <c:pt idx="1207">
                  <c:v>82.800003051757813</c:v>
                </c:pt>
                <c:pt idx="1208">
                  <c:v>82.900001525878906</c:v>
                </c:pt>
                <c:pt idx="1209">
                  <c:v>83</c:v>
                </c:pt>
                <c:pt idx="1210">
                  <c:v>83.099998474121094</c:v>
                </c:pt>
                <c:pt idx="1211">
                  <c:v>83.199996948242188</c:v>
                </c:pt>
                <c:pt idx="1212">
                  <c:v>83.300003051757813</c:v>
                </c:pt>
                <c:pt idx="1213">
                  <c:v>83.400001525878906</c:v>
                </c:pt>
                <c:pt idx="1214">
                  <c:v>83.5</c:v>
                </c:pt>
                <c:pt idx="1215">
                  <c:v>83.599998474121094</c:v>
                </c:pt>
                <c:pt idx="1216">
                  <c:v>83.699996948242188</c:v>
                </c:pt>
                <c:pt idx="1217">
                  <c:v>83.800003051757813</c:v>
                </c:pt>
                <c:pt idx="1218">
                  <c:v>83.900001525878906</c:v>
                </c:pt>
                <c:pt idx="1219">
                  <c:v>84</c:v>
                </c:pt>
                <c:pt idx="1220">
                  <c:v>84.099998474121094</c:v>
                </c:pt>
                <c:pt idx="1221">
                  <c:v>84.199996948242188</c:v>
                </c:pt>
                <c:pt idx="1222">
                  <c:v>84.300003051757813</c:v>
                </c:pt>
                <c:pt idx="1223">
                  <c:v>84.400001525878906</c:v>
                </c:pt>
                <c:pt idx="1224">
                  <c:v>84.5</c:v>
                </c:pt>
                <c:pt idx="1225">
                  <c:v>84.599998474121094</c:v>
                </c:pt>
                <c:pt idx="1226">
                  <c:v>84.699996948242188</c:v>
                </c:pt>
                <c:pt idx="1227">
                  <c:v>84.800003051757813</c:v>
                </c:pt>
                <c:pt idx="1228">
                  <c:v>84.900001525878906</c:v>
                </c:pt>
                <c:pt idx="1229">
                  <c:v>85</c:v>
                </c:pt>
                <c:pt idx="1230">
                  <c:v>85.099998474121094</c:v>
                </c:pt>
                <c:pt idx="1231">
                  <c:v>85.199996948242188</c:v>
                </c:pt>
                <c:pt idx="1232">
                  <c:v>85.300003051757813</c:v>
                </c:pt>
                <c:pt idx="1233">
                  <c:v>85.400001525878906</c:v>
                </c:pt>
                <c:pt idx="1234">
                  <c:v>85.5</c:v>
                </c:pt>
                <c:pt idx="1235">
                  <c:v>85.599998474121094</c:v>
                </c:pt>
                <c:pt idx="1236">
                  <c:v>85.699996948242188</c:v>
                </c:pt>
                <c:pt idx="1237">
                  <c:v>85.800003051757813</c:v>
                </c:pt>
                <c:pt idx="1238">
                  <c:v>85.900001525878906</c:v>
                </c:pt>
                <c:pt idx="1239">
                  <c:v>86</c:v>
                </c:pt>
                <c:pt idx="1240">
                  <c:v>86.099998474121094</c:v>
                </c:pt>
                <c:pt idx="1241">
                  <c:v>86.199996948242188</c:v>
                </c:pt>
                <c:pt idx="1242">
                  <c:v>86.300003051757813</c:v>
                </c:pt>
                <c:pt idx="1243">
                  <c:v>86.400001525878906</c:v>
                </c:pt>
                <c:pt idx="1244">
                  <c:v>86.5</c:v>
                </c:pt>
                <c:pt idx="1245">
                  <c:v>86.599998474121094</c:v>
                </c:pt>
                <c:pt idx="1246">
                  <c:v>86.699996948242188</c:v>
                </c:pt>
                <c:pt idx="1247">
                  <c:v>86.800003051757813</c:v>
                </c:pt>
                <c:pt idx="1248">
                  <c:v>86.900001525878906</c:v>
                </c:pt>
                <c:pt idx="1249">
                  <c:v>87</c:v>
                </c:pt>
                <c:pt idx="1250">
                  <c:v>87.099998474121094</c:v>
                </c:pt>
                <c:pt idx="1251">
                  <c:v>87.199996948242188</c:v>
                </c:pt>
                <c:pt idx="1252">
                  <c:v>87.300003051757813</c:v>
                </c:pt>
                <c:pt idx="1253">
                  <c:v>87.400001525878906</c:v>
                </c:pt>
                <c:pt idx="1254">
                  <c:v>87.5</c:v>
                </c:pt>
                <c:pt idx="1255">
                  <c:v>87.599998474121094</c:v>
                </c:pt>
                <c:pt idx="1256">
                  <c:v>87.699996948242188</c:v>
                </c:pt>
                <c:pt idx="1257">
                  <c:v>87.800003051757813</c:v>
                </c:pt>
                <c:pt idx="1258">
                  <c:v>87.900001525878906</c:v>
                </c:pt>
                <c:pt idx="1259">
                  <c:v>88</c:v>
                </c:pt>
                <c:pt idx="1260">
                  <c:v>88.099998474121094</c:v>
                </c:pt>
                <c:pt idx="1261">
                  <c:v>88.199996948242188</c:v>
                </c:pt>
                <c:pt idx="1262">
                  <c:v>88.300003051757813</c:v>
                </c:pt>
                <c:pt idx="1263">
                  <c:v>88.400001525878906</c:v>
                </c:pt>
                <c:pt idx="1264">
                  <c:v>88.5</c:v>
                </c:pt>
                <c:pt idx="1265">
                  <c:v>88.599998474121094</c:v>
                </c:pt>
                <c:pt idx="1266">
                  <c:v>88.699996948242188</c:v>
                </c:pt>
                <c:pt idx="1267">
                  <c:v>88.800003051757813</c:v>
                </c:pt>
                <c:pt idx="1268">
                  <c:v>88.900001525878906</c:v>
                </c:pt>
                <c:pt idx="1269">
                  <c:v>89</c:v>
                </c:pt>
                <c:pt idx="1270">
                  <c:v>89.099998474121094</c:v>
                </c:pt>
                <c:pt idx="1271">
                  <c:v>89.199996948242188</c:v>
                </c:pt>
                <c:pt idx="1272">
                  <c:v>89.300003051757813</c:v>
                </c:pt>
                <c:pt idx="1273">
                  <c:v>89.400001525878906</c:v>
                </c:pt>
                <c:pt idx="1274">
                  <c:v>89.5</c:v>
                </c:pt>
                <c:pt idx="1275">
                  <c:v>89.599998474121094</c:v>
                </c:pt>
                <c:pt idx="1276">
                  <c:v>89.699996948242188</c:v>
                </c:pt>
                <c:pt idx="1277">
                  <c:v>89.800003051757813</c:v>
                </c:pt>
                <c:pt idx="1278">
                  <c:v>89.900001525878906</c:v>
                </c:pt>
                <c:pt idx="1279">
                  <c:v>90</c:v>
                </c:pt>
                <c:pt idx="1280">
                  <c:v>90.100006103515625</c:v>
                </c:pt>
                <c:pt idx="1281">
                  <c:v>90.199996948242188</c:v>
                </c:pt>
                <c:pt idx="1282">
                  <c:v>90.300003051757813</c:v>
                </c:pt>
                <c:pt idx="1283">
                  <c:v>90.399993896484375</c:v>
                </c:pt>
                <c:pt idx="1284">
                  <c:v>90.5</c:v>
                </c:pt>
                <c:pt idx="1285">
                  <c:v>90.600006103515625</c:v>
                </c:pt>
                <c:pt idx="1286">
                  <c:v>90.699996948242188</c:v>
                </c:pt>
                <c:pt idx="1287">
                  <c:v>90.800003051757813</c:v>
                </c:pt>
                <c:pt idx="1288">
                  <c:v>90.899993896484375</c:v>
                </c:pt>
                <c:pt idx="1289">
                  <c:v>91</c:v>
                </c:pt>
                <c:pt idx="1290">
                  <c:v>91.100006103515625</c:v>
                </c:pt>
                <c:pt idx="1291">
                  <c:v>91.199996948242188</c:v>
                </c:pt>
                <c:pt idx="1292">
                  <c:v>91.300003051757813</c:v>
                </c:pt>
                <c:pt idx="1293">
                  <c:v>91.399993896484375</c:v>
                </c:pt>
                <c:pt idx="1294">
                  <c:v>91.5</c:v>
                </c:pt>
                <c:pt idx="1295">
                  <c:v>91.600006103515625</c:v>
                </c:pt>
                <c:pt idx="1296">
                  <c:v>91.699996948242188</c:v>
                </c:pt>
                <c:pt idx="1297">
                  <c:v>91.800003051757813</c:v>
                </c:pt>
                <c:pt idx="1298">
                  <c:v>91.899993896484375</c:v>
                </c:pt>
                <c:pt idx="1299">
                  <c:v>92</c:v>
                </c:pt>
                <c:pt idx="1300">
                  <c:v>92.100006103515625</c:v>
                </c:pt>
                <c:pt idx="1301">
                  <c:v>92.199996948242188</c:v>
                </c:pt>
                <c:pt idx="1302">
                  <c:v>92.300003051757813</c:v>
                </c:pt>
                <c:pt idx="1303">
                  <c:v>92.399993896484375</c:v>
                </c:pt>
                <c:pt idx="1304">
                  <c:v>92.5</c:v>
                </c:pt>
                <c:pt idx="1305">
                  <c:v>92.600006103515625</c:v>
                </c:pt>
                <c:pt idx="1306">
                  <c:v>92.699996948242188</c:v>
                </c:pt>
                <c:pt idx="1307">
                  <c:v>92.800003051757813</c:v>
                </c:pt>
                <c:pt idx="1308">
                  <c:v>92.899993896484375</c:v>
                </c:pt>
                <c:pt idx="1309">
                  <c:v>93</c:v>
                </c:pt>
                <c:pt idx="1310">
                  <c:v>93.100006103515625</c:v>
                </c:pt>
                <c:pt idx="1311">
                  <c:v>93.199996948242188</c:v>
                </c:pt>
                <c:pt idx="1312">
                  <c:v>93.300003051757813</c:v>
                </c:pt>
                <c:pt idx="1313">
                  <c:v>93.399993896484375</c:v>
                </c:pt>
                <c:pt idx="1314">
                  <c:v>93.5</c:v>
                </c:pt>
                <c:pt idx="1315">
                  <c:v>93.600006103515625</c:v>
                </c:pt>
                <c:pt idx="1316">
                  <c:v>93.699996948242188</c:v>
                </c:pt>
                <c:pt idx="1317">
                  <c:v>93.800003051757813</c:v>
                </c:pt>
                <c:pt idx="1318">
                  <c:v>93.899993896484375</c:v>
                </c:pt>
                <c:pt idx="1319">
                  <c:v>94</c:v>
                </c:pt>
                <c:pt idx="1320">
                  <c:v>94.100006103515625</c:v>
                </c:pt>
                <c:pt idx="1321">
                  <c:v>94.199996948242188</c:v>
                </c:pt>
                <c:pt idx="1322">
                  <c:v>94.300003051757813</c:v>
                </c:pt>
                <c:pt idx="1323">
                  <c:v>94.399993896484375</c:v>
                </c:pt>
                <c:pt idx="1324">
                  <c:v>94.5</c:v>
                </c:pt>
                <c:pt idx="1325">
                  <c:v>94.600006103515625</c:v>
                </c:pt>
                <c:pt idx="1326">
                  <c:v>94.699996948242188</c:v>
                </c:pt>
                <c:pt idx="1327">
                  <c:v>94.800003051757813</c:v>
                </c:pt>
                <c:pt idx="1328">
                  <c:v>94.899993896484375</c:v>
                </c:pt>
                <c:pt idx="1329">
                  <c:v>95</c:v>
                </c:pt>
                <c:pt idx="1330">
                  <c:v>95.100006103515625</c:v>
                </c:pt>
                <c:pt idx="1331">
                  <c:v>95.199996948242188</c:v>
                </c:pt>
                <c:pt idx="1332">
                  <c:v>95.300003051757813</c:v>
                </c:pt>
                <c:pt idx="1333">
                  <c:v>95.399993896484375</c:v>
                </c:pt>
                <c:pt idx="1334">
                  <c:v>95.5</c:v>
                </c:pt>
                <c:pt idx="1335">
                  <c:v>95.600006103515625</c:v>
                </c:pt>
                <c:pt idx="1336">
                  <c:v>95.699996948242188</c:v>
                </c:pt>
                <c:pt idx="1337">
                  <c:v>95.800003051757813</c:v>
                </c:pt>
                <c:pt idx="1338">
                  <c:v>95.899993896484375</c:v>
                </c:pt>
                <c:pt idx="1339">
                  <c:v>96</c:v>
                </c:pt>
                <c:pt idx="1340">
                  <c:v>96.100006103515625</c:v>
                </c:pt>
                <c:pt idx="1341">
                  <c:v>96.199996948242188</c:v>
                </c:pt>
                <c:pt idx="1342">
                  <c:v>96.300003051757813</c:v>
                </c:pt>
                <c:pt idx="1343">
                  <c:v>96.399993896484375</c:v>
                </c:pt>
                <c:pt idx="1344">
                  <c:v>96.5</c:v>
                </c:pt>
                <c:pt idx="1345">
                  <c:v>96.600006103515625</c:v>
                </c:pt>
                <c:pt idx="1346">
                  <c:v>96.699996948242188</c:v>
                </c:pt>
                <c:pt idx="1347">
                  <c:v>96.800003051757813</c:v>
                </c:pt>
                <c:pt idx="1348">
                  <c:v>96.899993896484375</c:v>
                </c:pt>
                <c:pt idx="1349">
                  <c:v>97</c:v>
                </c:pt>
                <c:pt idx="1350">
                  <c:v>97.100006103515625</c:v>
                </c:pt>
                <c:pt idx="1351">
                  <c:v>97.199996948242188</c:v>
                </c:pt>
                <c:pt idx="1352">
                  <c:v>97.300003051757813</c:v>
                </c:pt>
                <c:pt idx="1353">
                  <c:v>97.399993896484375</c:v>
                </c:pt>
                <c:pt idx="1354">
                  <c:v>97.5</c:v>
                </c:pt>
                <c:pt idx="1355">
                  <c:v>97.600006103515625</c:v>
                </c:pt>
                <c:pt idx="1356">
                  <c:v>97.699996948242188</c:v>
                </c:pt>
                <c:pt idx="1357">
                  <c:v>97.800003051757813</c:v>
                </c:pt>
                <c:pt idx="1358">
                  <c:v>97.899993896484375</c:v>
                </c:pt>
                <c:pt idx="1359">
                  <c:v>98</c:v>
                </c:pt>
                <c:pt idx="1360">
                  <c:v>98.100006103515625</c:v>
                </c:pt>
                <c:pt idx="1361">
                  <c:v>98.199996948242188</c:v>
                </c:pt>
                <c:pt idx="1362">
                  <c:v>98.300003051757813</c:v>
                </c:pt>
                <c:pt idx="1363">
                  <c:v>98.399993896484375</c:v>
                </c:pt>
                <c:pt idx="1364">
                  <c:v>98.5</c:v>
                </c:pt>
                <c:pt idx="1365">
                  <c:v>98.600006103515625</c:v>
                </c:pt>
                <c:pt idx="1366">
                  <c:v>98.699996948242188</c:v>
                </c:pt>
                <c:pt idx="1367">
                  <c:v>98.800003051757813</c:v>
                </c:pt>
                <c:pt idx="1368">
                  <c:v>98.899993896484375</c:v>
                </c:pt>
                <c:pt idx="1369">
                  <c:v>99</c:v>
                </c:pt>
                <c:pt idx="1370">
                  <c:v>99.100006103515625</c:v>
                </c:pt>
                <c:pt idx="1371">
                  <c:v>99.199996948242188</c:v>
                </c:pt>
                <c:pt idx="1372">
                  <c:v>99.300003051757813</c:v>
                </c:pt>
                <c:pt idx="1373">
                  <c:v>99.399993896484375</c:v>
                </c:pt>
                <c:pt idx="1374">
                  <c:v>99.5</c:v>
                </c:pt>
                <c:pt idx="1375">
                  <c:v>99.600006103515625</c:v>
                </c:pt>
                <c:pt idx="1376">
                  <c:v>99.699996948242188</c:v>
                </c:pt>
                <c:pt idx="1377">
                  <c:v>99.800003051757813</c:v>
                </c:pt>
                <c:pt idx="1378">
                  <c:v>99.899993896484375</c:v>
                </c:pt>
                <c:pt idx="1379">
                  <c:v>100</c:v>
                </c:pt>
                <c:pt idx="1380">
                  <c:v>100.10000610351563</c:v>
                </c:pt>
                <c:pt idx="1381">
                  <c:v>100.19999694824219</c:v>
                </c:pt>
                <c:pt idx="1382">
                  <c:v>100.30000305175781</c:v>
                </c:pt>
                <c:pt idx="1383">
                  <c:v>100.39999389648438</c:v>
                </c:pt>
                <c:pt idx="1384">
                  <c:v>100.5</c:v>
                </c:pt>
                <c:pt idx="1385">
                  <c:v>100.60000610351563</c:v>
                </c:pt>
                <c:pt idx="1386">
                  <c:v>100.69999694824219</c:v>
                </c:pt>
                <c:pt idx="1387">
                  <c:v>100.80000305175781</c:v>
                </c:pt>
                <c:pt idx="1388">
                  <c:v>100.89999389648438</c:v>
                </c:pt>
                <c:pt idx="1389">
                  <c:v>101</c:v>
                </c:pt>
                <c:pt idx="1390">
                  <c:v>101.10000610351563</c:v>
                </c:pt>
                <c:pt idx="1391">
                  <c:v>101.19999694824219</c:v>
                </c:pt>
                <c:pt idx="1392">
                  <c:v>101.30000305175781</c:v>
                </c:pt>
                <c:pt idx="1393">
                  <c:v>101.39999389648438</c:v>
                </c:pt>
                <c:pt idx="1394">
                  <c:v>101.5</c:v>
                </c:pt>
                <c:pt idx="1395">
                  <c:v>101.60000610351563</c:v>
                </c:pt>
                <c:pt idx="1396">
                  <c:v>101.69999694824219</c:v>
                </c:pt>
                <c:pt idx="1397">
                  <c:v>101.80000305175781</c:v>
                </c:pt>
                <c:pt idx="1398">
                  <c:v>101.89999389648438</c:v>
                </c:pt>
                <c:pt idx="1399">
                  <c:v>102</c:v>
                </c:pt>
                <c:pt idx="1400">
                  <c:v>102.10000610351563</c:v>
                </c:pt>
                <c:pt idx="1401">
                  <c:v>102.19999694824219</c:v>
                </c:pt>
                <c:pt idx="1402">
                  <c:v>102.30000305175781</c:v>
                </c:pt>
                <c:pt idx="1403">
                  <c:v>102.39999389648438</c:v>
                </c:pt>
                <c:pt idx="1404">
                  <c:v>102.5</c:v>
                </c:pt>
                <c:pt idx="1405">
                  <c:v>102.60000610351563</c:v>
                </c:pt>
                <c:pt idx="1406">
                  <c:v>102.69999694824219</c:v>
                </c:pt>
                <c:pt idx="1407">
                  <c:v>102.80000305175781</c:v>
                </c:pt>
                <c:pt idx="1408">
                  <c:v>102.89999389648438</c:v>
                </c:pt>
                <c:pt idx="1409">
                  <c:v>103</c:v>
                </c:pt>
                <c:pt idx="1410">
                  <c:v>103.10000610351563</c:v>
                </c:pt>
                <c:pt idx="1411">
                  <c:v>103.19999694824219</c:v>
                </c:pt>
                <c:pt idx="1412">
                  <c:v>103.30000305175781</c:v>
                </c:pt>
                <c:pt idx="1413">
                  <c:v>103.39999389648438</c:v>
                </c:pt>
                <c:pt idx="1414">
                  <c:v>103.5</c:v>
                </c:pt>
                <c:pt idx="1415">
                  <c:v>103.60000610351563</c:v>
                </c:pt>
                <c:pt idx="1416">
                  <c:v>103.69999694824219</c:v>
                </c:pt>
                <c:pt idx="1417">
                  <c:v>103.80000305175781</c:v>
                </c:pt>
                <c:pt idx="1418">
                  <c:v>103.89999389648438</c:v>
                </c:pt>
                <c:pt idx="1419">
                  <c:v>104</c:v>
                </c:pt>
                <c:pt idx="1420">
                  <c:v>104.10000610351563</c:v>
                </c:pt>
                <c:pt idx="1421">
                  <c:v>104.19999694824219</c:v>
                </c:pt>
                <c:pt idx="1422">
                  <c:v>104.30000305175781</c:v>
                </c:pt>
                <c:pt idx="1423">
                  <c:v>104.39999389648438</c:v>
                </c:pt>
                <c:pt idx="1424">
                  <c:v>104.5</c:v>
                </c:pt>
                <c:pt idx="1425">
                  <c:v>104.60000610351563</c:v>
                </c:pt>
                <c:pt idx="1426">
                  <c:v>104.69999694824219</c:v>
                </c:pt>
                <c:pt idx="1427">
                  <c:v>104.80000305175781</c:v>
                </c:pt>
                <c:pt idx="1428">
                  <c:v>104.89999389648438</c:v>
                </c:pt>
                <c:pt idx="1429">
                  <c:v>105</c:v>
                </c:pt>
                <c:pt idx="1430">
                  <c:v>105.10000610351563</c:v>
                </c:pt>
                <c:pt idx="1431">
                  <c:v>105.19999694824219</c:v>
                </c:pt>
                <c:pt idx="1432">
                  <c:v>105.30000305175781</c:v>
                </c:pt>
                <c:pt idx="1433">
                  <c:v>105.39999389648438</c:v>
                </c:pt>
                <c:pt idx="1434">
                  <c:v>105.5</c:v>
                </c:pt>
                <c:pt idx="1435">
                  <c:v>105.60000610351563</c:v>
                </c:pt>
                <c:pt idx="1436">
                  <c:v>105.69999694824219</c:v>
                </c:pt>
                <c:pt idx="1437">
                  <c:v>105.80000305175781</c:v>
                </c:pt>
                <c:pt idx="1438">
                  <c:v>105.89999389648438</c:v>
                </c:pt>
                <c:pt idx="1439">
                  <c:v>106</c:v>
                </c:pt>
                <c:pt idx="1440">
                  <c:v>106.10000610351563</c:v>
                </c:pt>
                <c:pt idx="1441">
                  <c:v>106.19999694824219</c:v>
                </c:pt>
                <c:pt idx="1442">
                  <c:v>106.30000305175781</c:v>
                </c:pt>
                <c:pt idx="1443">
                  <c:v>106.39999389648438</c:v>
                </c:pt>
                <c:pt idx="1444">
                  <c:v>106.5</c:v>
                </c:pt>
                <c:pt idx="1445">
                  <c:v>106.60000610351563</c:v>
                </c:pt>
                <c:pt idx="1446">
                  <c:v>106.69999694824219</c:v>
                </c:pt>
                <c:pt idx="1447">
                  <c:v>106.80000305175781</c:v>
                </c:pt>
                <c:pt idx="1448">
                  <c:v>106.89999389648438</c:v>
                </c:pt>
                <c:pt idx="1449">
                  <c:v>107</c:v>
                </c:pt>
                <c:pt idx="1450">
                  <c:v>107.10000610351563</c:v>
                </c:pt>
                <c:pt idx="1451">
                  <c:v>107.19999694824219</c:v>
                </c:pt>
                <c:pt idx="1452">
                  <c:v>107.30000305175781</c:v>
                </c:pt>
                <c:pt idx="1453">
                  <c:v>107.39999389648438</c:v>
                </c:pt>
                <c:pt idx="1454">
                  <c:v>107.5</c:v>
                </c:pt>
                <c:pt idx="1455">
                  <c:v>107.60000610351563</c:v>
                </c:pt>
                <c:pt idx="1456">
                  <c:v>107.69999694824219</c:v>
                </c:pt>
                <c:pt idx="1457">
                  <c:v>107.80000305175781</c:v>
                </c:pt>
                <c:pt idx="1458">
                  <c:v>107.89999389648438</c:v>
                </c:pt>
                <c:pt idx="1459">
                  <c:v>108</c:v>
                </c:pt>
                <c:pt idx="1460">
                  <c:v>108.10000610351563</c:v>
                </c:pt>
                <c:pt idx="1461">
                  <c:v>108.19999694824219</c:v>
                </c:pt>
                <c:pt idx="1462">
                  <c:v>108.30000305175781</c:v>
                </c:pt>
                <c:pt idx="1463">
                  <c:v>108.39999389648438</c:v>
                </c:pt>
                <c:pt idx="1464">
                  <c:v>108.5</c:v>
                </c:pt>
                <c:pt idx="1465">
                  <c:v>108.60000610351563</c:v>
                </c:pt>
                <c:pt idx="1466">
                  <c:v>108.69999694824219</c:v>
                </c:pt>
                <c:pt idx="1467">
                  <c:v>108.80000305175781</c:v>
                </c:pt>
                <c:pt idx="1468">
                  <c:v>108.89999389648438</c:v>
                </c:pt>
                <c:pt idx="1469">
                  <c:v>109</c:v>
                </c:pt>
                <c:pt idx="1470">
                  <c:v>109.10000610351563</c:v>
                </c:pt>
                <c:pt idx="1471">
                  <c:v>109.19999694824219</c:v>
                </c:pt>
                <c:pt idx="1472">
                  <c:v>109.30000305175781</c:v>
                </c:pt>
                <c:pt idx="1473">
                  <c:v>109.39999389648438</c:v>
                </c:pt>
                <c:pt idx="1474">
                  <c:v>109.5</c:v>
                </c:pt>
                <c:pt idx="1475">
                  <c:v>109.60000610351563</c:v>
                </c:pt>
                <c:pt idx="1476">
                  <c:v>109.69999694824219</c:v>
                </c:pt>
                <c:pt idx="1477">
                  <c:v>109.80000305175781</c:v>
                </c:pt>
                <c:pt idx="1478">
                  <c:v>109.89999389648438</c:v>
                </c:pt>
                <c:pt idx="1479">
                  <c:v>110</c:v>
                </c:pt>
                <c:pt idx="1480">
                  <c:v>110.10000610351563</c:v>
                </c:pt>
                <c:pt idx="1481">
                  <c:v>110.19999694824219</c:v>
                </c:pt>
                <c:pt idx="1482">
                  <c:v>110.30000305175781</c:v>
                </c:pt>
                <c:pt idx="1483">
                  <c:v>110.39999389648438</c:v>
                </c:pt>
                <c:pt idx="1484">
                  <c:v>110.5</c:v>
                </c:pt>
                <c:pt idx="1485">
                  <c:v>110.60000610351563</c:v>
                </c:pt>
                <c:pt idx="1486">
                  <c:v>110.69999694824219</c:v>
                </c:pt>
                <c:pt idx="1487">
                  <c:v>110.80000305175781</c:v>
                </c:pt>
                <c:pt idx="1488">
                  <c:v>110.89999389648438</c:v>
                </c:pt>
                <c:pt idx="1489">
                  <c:v>111</c:v>
                </c:pt>
                <c:pt idx="1490">
                  <c:v>111.10000610351563</c:v>
                </c:pt>
                <c:pt idx="1491">
                  <c:v>111.19999694824219</c:v>
                </c:pt>
                <c:pt idx="1492">
                  <c:v>111.30000305175781</c:v>
                </c:pt>
                <c:pt idx="1493">
                  <c:v>111.39999389648438</c:v>
                </c:pt>
                <c:pt idx="1494">
                  <c:v>111.5</c:v>
                </c:pt>
                <c:pt idx="1495">
                  <c:v>111.60000610351563</c:v>
                </c:pt>
                <c:pt idx="1496">
                  <c:v>111.69999694824219</c:v>
                </c:pt>
                <c:pt idx="1497">
                  <c:v>111.80000305175781</c:v>
                </c:pt>
                <c:pt idx="1498">
                  <c:v>111.89999389648438</c:v>
                </c:pt>
                <c:pt idx="1499">
                  <c:v>112</c:v>
                </c:pt>
                <c:pt idx="1500">
                  <c:v>112.10000610351563</c:v>
                </c:pt>
                <c:pt idx="1501">
                  <c:v>112.19999694824219</c:v>
                </c:pt>
                <c:pt idx="1502">
                  <c:v>112.30000305175781</c:v>
                </c:pt>
                <c:pt idx="1503">
                  <c:v>112.39999389648438</c:v>
                </c:pt>
                <c:pt idx="1504">
                  <c:v>112.5</c:v>
                </c:pt>
                <c:pt idx="1505">
                  <c:v>112.60000610351563</c:v>
                </c:pt>
                <c:pt idx="1506">
                  <c:v>112.69999694824219</c:v>
                </c:pt>
                <c:pt idx="1507">
                  <c:v>112.80000305175781</c:v>
                </c:pt>
                <c:pt idx="1508">
                  <c:v>112.89999389648438</c:v>
                </c:pt>
                <c:pt idx="1509">
                  <c:v>113</c:v>
                </c:pt>
                <c:pt idx="1510">
                  <c:v>113.10000610351563</c:v>
                </c:pt>
                <c:pt idx="1511">
                  <c:v>113.19999694824219</c:v>
                </c:pt>
                <c:pt idx="1512">
                  <c:v>113.30000305175781</c:v>
                </c:pt>
                <c:pt idx="1513">
                  <c:v>113.39999389648438</c:v>
                </c:pt>
                <c:pt idx="1514">
                  <c:v>113.5</c:v>
                </c:pt>
                <c:pt idx="1515">
                  <c:v>113.60000610351563</c:v>
                </c:pt>
                <c:pt idx="1516">
                  <c:v>113.69999694824219</c:v>
                </c:pt>
                <c:pt idx="1517">
                  <c:v>113.80000305175781</c:v>
                </c:pt>
                <c:pt idx="1518">
                  <c:v>113.89999389648438</c:v>
                </c:pt>
                <c:pt idx="1519">
                  <c:v>114</c:v>
                </c:pt>
                <c:pt idx="1520">
                  <c:v>114.10000610351563</c:v>
                </c:pt>
                <c:pt idx="1521">
                  <c:v>114.19999694824219</c:v>
                </c:pt>
                <c:pt idx="1522">
                  <c:v>114.30000305175781</c:v>
                </c:pt>
                <c:pt idx="1523">
                  <c:v>114.39999389648438</c:v>
                </c:pt>
                <c:pt idx="1524">
                  <c:v>114.5</c:v>
                </c:pt>
                <c:pt idx="1525">
                  <c:v>114.60000610351563</c:v>
                </c:pt>
                <c:pt idx="1526">
                  <c:v>114.69999694824219</c:v>
                </c:pt>
                <c:pt idx="1527">
                  <c:v>114.80000305175781</c:v>
                </c:pt>
                <c:pt idx="1528">
                  <c:v>114.89999389648438</c:v>
                </c:pt>
                <c:pt idx="1529">
                  <c:v>115</c:v>
                </c:pt>
                <c:pt idx="1530">
                  <c:v>115.10000610351563</c:v>
                </c:pt>
                <c:pt idx="1531">
                  <c:v>115.19999694824219</c:v>
                </c:pt>
                <c:pt idx="1532">
                  <c:v>115.30000305175781</c:v>
                </c:pt>
                <c:pt idx="1533">
                  <c:v>115.39999389648438</c:v>
                </c:pt>
                <c:pt idx="1534">
                  <c:v>115.5</c:v>
                </c:pt>
                <c:pt idx="1535">
                  <c:v>115.60000610351563</c:v>
                </c:pt>
                <c:pt idx="1536">
                  <c:v>115.69999694824219</c:v>
                </c:pt>
                <c:pt idx="1537">
                  <c:v>115.80000305175781</c:v>
                </c:pt>
                <c:pt idx="1538">
                  <c:v>115.89999389648438</c:v>
                </c:pt>
                <c:pt idx="1539">
                  <c:v>116</c:v>
                </c:pt>
                <c:pt idx="1540">
                  <c:v>116.10000610351563</c:v>
                </c:pt>
                <c:pt idx="1541">
                  <c:v>116.19999694824219</c:v>
                </c:pt>
                <c:pt idx="1542">
                  <c:v>116.30000305175781</c:v>
                </c:pt>
                <c:pt idx="1543">
                  <c:v>116.39999389648438</c:v>
                </c:pt>
                <c:pt idx="1544">
                  <c:v>116.5</c:v>
                </c:pt>
                <c:pt idx="1545">
                  <c:v>116.60000610351563</c:v>
                </c:pt>
                <c:pt idx="1546">
                  <c:v>116.69999694824219</c:v>
                </c:pt>
                <c:pt idx="1547">
                  <c:v>116.80000305175781</c:v>
                </c:pt>
                <c:pt idx="1548">
                  <c:v>116.89999389648438</c:v>
                </c:pt>
                <c:pt idx="1549">
                  <c:v>117</c:v>
                </c:pt>
                <c:pt idx="1550">
                  <c:v>117.10000610351563</c:v>
                </c:pt>
                <c:pt idx="1551">
                  <c:v>117.19999694824219</c:v>
                </c:pt>
                <c:pt idx="1552">
                  <c:v>117.30000305175781</c:v>
                </c:pt>
                <c:pt idx="1553">
                  <c:v>117.39999389648438</c:v>
                </c:pt>
                <c:pt idx="1554">
                  <c:v>117.5</c:v>
                </c:pt>
                <c:pt idx="1555">
                  <c:v>117.60000610351563</c:v>
                </c:pt>
                <c:pt idx="1556">
                  <c:v>117.69999694824219</c:v>
                </c:pt>
                <c:pt idx="1557">
                  <c:v>117.80000305175781</c:v>
                </c:pt>
                <c:pt idx="1558">
                  <c:v>117.89999389648438</c:v>
                </c:pt>
                <c:pt idx="1559">
                  <c:v>118</c:v>
                </c:pt>
                <c:pt idx="1560">
                  <c:v>118.10000610351563</c:v>
                </c:pt>
                <c:pt idx="1561">
                  <c:v>118.19999694824219</c:v>
                </c:pt>
                <c:pt idx="1562">
                  <c:v>118.30000305175781</c:v>
                </c:pt>
                <c:pt idx="1563">
                  <c:v>118.39999389648438</c:v>
                </c:pt>
                <c:pt idx="1564">
                  <c:v>118.5</c:v>
                </c:pt>
                <c:pt idx="1565">
                  <c:v>118.60000610351563</c:v>
                </c:pt>
                <c:pt idx="1566">
                  <c:v>118.69999694824219</c:v>
                </c:pt>
                <c:pt idx="1567">
                  <c:v>118.80000305175781</c:v>
                </c:pt>
                <c:pt idx="1568">
                  <c:v>118.89999389648438</c:v>
                </c:pt>
                <c:pt idx="1569">
                  <c:v>119</c:v>
                </c:pt>
                <c:pt idx="1570">
                  <c:v>119.10000610351563</c:v>
                </c:pt>
                <c:pt idx="1571">
                  <c:v>119.19999694824219</c:v>
                </c:pt>
                <c:pt idx="1572">
                  <c:v>119.30000305175781</c:v>
                </c:pt>
                <c:pt idx="1573">
                  <c:v>119.39999389648438</c:v>
                </c:pt>
                <c:pt idx="1574">
                  <c:v>119.5</c:v>
                </c:pt>
                <c:pt idx="1575">
                  <c:v>119.60000610351563</c:v>
                </c:pt>
                <c:pt idx="1576">
                  <c:v>119.69999694824219</c:v>
                </c:pt>
                <c:pt idx="1577">
                  <c:v>119.80000305175781</c:v>
                </c:pt>
                <c:pt idx="1578">
                  <c:v>119.89999389648438</c:v>
                </c:pt>
                <c:pt idx="1579">
                  <c:v>120</c:v>
                </c:pt>
                <c:pt idx="1580">
                  <c:v>120.10000610351563</c:v>
                </c:pt>
                <c:pt idx="1581">
                  <c:v>120.19999694824219</c:v>
                </c:pt>
                <c:pt idx="1582">
                  <c:v>120.30000305175781</c:v>
                </c:pt>
                <c:pt idx="1583">
                  <c:v>120.39999389648438</c:v>
                </c:pt>
                <c:pt idx="1584">
                  <c:v>120.5</c:v>
                </c:pt>
                <c:pt idx="1585">
                  <c:v>120.60000610351563</c:v>
                </c:pt>
                <c:pt idx="1586">
                  <c:v>120.69999694824219</c:v>
                </c:pt>
                <c:pt idx="1587">
                  <c:v>120.80000305175781</c:v>
                </c:pt>
                <c:pt idx="1588">
                  <c:v>120.89999389648438</c:v>
                </c:pt>
                <c:pt idx="1589">
                  <c:v>121</c:v>
                </c:pt>
                <c:pt idx="1590">
                  <c:v>121.10000610351563</c:v>
                </c:pt>
                <c:pt idx="1591">
                  <c:v>121.19999694824219</c:v>
                </c:pt>
                <c:pt idx="1592">
                  <c:v>121.30000305175781</c:v>
                </c:pt>
                <c:pt idx="1593">
                  <c:v>121.39999389648438</c:v>
                </c:pt>
                <c:pt idx="1594">
                  <c:v>121.5</c:v>
                </c:pt>
                <c:pt idx="1595">
                  <c:v>121.60000610351563</c:v>
                </c:pt>
                <c:pt idx="1596">
                  <c:v>121.69999694824219</c:v>
                </c:pt>
                <c:pt idx="1597">
                  <c:v>121.80000305175781</c:v>
                </c:pt>
                <c:pt idx="1598">
                  <c:v>121.89999389648438</c:v>
                </c:pt>
                <c:pt idx="1599">
                  <c:v>122</c:v>
                </c:pt>
                <c:pt idx="1600">
                  <c:v>122.10000610351563</c:v>
                </c:pt>
                <c:pt idx="1601">
                  <c:v>122.19999694824219</c:v>
                </c:pt>
                <c:pt idx="1602">
                  <c:v>122.30000305175781</c:v>
                </c:pt>
                <c:pt idx="1603">
                  <c:v>122.39999389648438</c:v>
                </c:pt>
                <c:pt idx="1604">
                  <c:v>122.5</c:v>
                </c:pt>
                <c:pt idx="1605">
                  <c:v>122.60000610351563</c:v>
                </c:pt>
                <c:pt idx="1606">
                  <c:v>122.69999694824219</c:v>
                </c:pt>
                <c:pt idx="1607">
                  <c:v>122.80000305175781</c:v>
                </c:pt>
                <c:pt idx="1608">
                  <c:v>122.89999389648438</c:v>
                </c:pt>
                <c:pt idx="1609">
                  <c:v>123</c:v>
                </c:pt>
                <c:pt idx="1610">
                  <c:v>123.10000610351563</c:v>
                </c:pt>
                <c:pt idx="1611">
                  <c:v>123.19999694824219</c:v>
                </c:pt>
                <c:pt idx="1612">
                  <c:v>123.30000305175781</c:v>
                </c:pt>
                <c:pt idx="1613">
                  <c:v>123.39999389648438</c:v>
                </c:pt>
                <c:pt idx="1614">
                  <c:v>123.5</c:v>
                </c:pt>
                <c:pt idx="1615">
                  <c:v>123.60000610351563</c:v>
                </c:pt>
                <c:pt idx="1616">
                  <c:v>123.69999694824219</c:v>
                </c:pt>
                <c:pt idx="1617">
                  <c:v>123.80000305175781</c:v>
                </c:pt>
                <c:pt idx="1618">
                  <c:v>123.89999389648438</c:v>
                </c:pt>
                <c:pt idx="1619">
                  <c:v>124</c:v>
                </c:pt>
                <c:pt idx="1620">
                  <c:v>124.10000610351563</c:v>
                </c:pt>
                <c:pt idx="1621">
                  <c:v>124.19999694824219</c:v>
                </c:pt>
                <c:pt idx="1622">
                  <c:v>124.30000305175781</c:v>
                </c:pt>
                <c:pt idx="1623">
                  <c:v>124.39999389648438</c:v>
                </c:pt>
                <c:pt idx="1624">
                  <c:v>124.5</c:v>
                </c:pt>
                <c:pt idx="1625">
                  <c:v>124.60000610351563</c:v>
                </c:pt>
                <c:pt idx="1626">
                  <c:v>124.69999694824219</c:v>
                </c:pt>
                <c:pt idx="1627">
                  <c:v>124.80000305175781</c:v>
                </c:pt>
                <c:pt idx="1628">
                  <c:v>124.89999389648438</c:v>
                </c:pt>
                <c:pt idx="1629">
                  <c:v>125</c:v>
                </c:pt>
                <c:pt idx="1630">
                  <c:v>125.10000610351563</c:v>
                </c:pt>
                <c:pt idx="1631">
                  <c:v>125.19999694824219</c:v>
                </c:pt>
                <c:pt idx="1632">
                  <c:v>125.30000305175781</c:v>
                </c:pt>
                <c:pt idx="1633">
                  <c:v>125.39999389648438</c:v>
                </c:pt>
                <c:pt idx="1634">
                  <c:v>125.5</c:v>
                </c:pt>
                <c:pt idx="1635">
                  <c:v>125.60000610351563</c:v>
                </c:pt>
                <c:pt idx="1636">
                  <c:v>125.69999694824219</c:v>
                </c:pt>
                <c:pt idx="1637">
                  <c:v>125.80000305175781</c:v>
                </c:pt>
                <c:pt idx="1638">
                  <c:v>125.89999389648438</c:v>
                </c:pt>
                <c:pt idx="1639">
                  <c:v>126</c:v>
                </c:pt>
                <c:pt idx="1640">
                  <c:v>126.10000610351563</c:v>
                </c:pt>
                <c:pt idx="1641">
                  <c:v>126.19999694824219</c:v>
                </c:pt>
                <c:pt idx="1642">
                  <c:v>126.30000305175781</c:v>
                </c:pt>
                <c:pt idx="1643">
                  <c:v>126.39999389648438</c:v>
                </c:pt>
                <c:pt idx="1644">
                  <c:v>126.5</c:v>
                </c:pt>
                <c:pt idx="1645">
                  <c:v>126.60000610351563</c:v>
                </c:pt>
                <c:pt idx="1646">
                  <c:v>126.69999694824219</c:v>
                </c:pt>
                <c:pt idx="1647">
                  <c:v>126.80000305175781</c:v>
                </c:pt>
                <c:pt idx="1648">
                  <c:v>126.89999389648438</c:v>
                </c:pt>
                <c:pt idx="1649">
                  <c:v>127</c:v>
                </c:pt>
                <c:pt idx="1650">
                  <c:v>127.10000610351563</c:v>
                </c:pt>
                <c:pt idx="1651">
                  <c:v>127.19999694824219</c:v>
                </c:pt>
                <c:pt idx="1652">
                  <c:v>127.30000305175781</c:v>
                </c:pt>
                <c:pt idx="1653">
                  <c:v>127.39999389648438</c:v>
                </c:pt>
                <c:pt idx="1654">
                  <c:v>127.5</c:v>
                </c:pt>
                <c:pt idx="1655">
                  <c:v>127.60000610351563</c:v>
                </c:pt>
                <c:pt idx="1656">
                  <c:v>127.69999694824219</c:v>
                </c:pt>
                <c:pt idx="1657">
                  <c:v>127.80000305175781</c:v>
                </c:pt>
                <c:pt idx="1658">
                  <c:v>127.89999389648438</c:v>
                </c:pt>
                <c:pt idx="1659">
                  <c:v>128</c:v>
                </c:pt>
                <c:pt idx="1660">
                  <c:v>128.10000610351563</c:v>
                </c:pt>
                <c:pt idx="1661">
                  <c:v>128.19999694824219</c:v>
                </c:pt>
                <c:pt idx="1662">
                  <c:v>128.30000305175781</c:v>
                </c:pt>
                <c:pt idx="1663">
                  <c:v>128.39999389648438</c:v>
                </c:pt>
                <c:pt idx="1664">
                  <c:v>128.5</c:v>
                </c:pt>
                <c:pt idx="1665">
                  <c:v>128.60000610351563</c:v>
                </c:pt>
                <c:pt idx="1666">
                  <c:v>128.69999694824219</c:v>
                </c:pt>
                <c:pt idx="1667">
                  <c:v>128.80000305175781</c:v>
                </c:pt>
                <c:pt idx="1668">
                  <c:v>128.89999389648438</c:v>
                </c:pt>
                <c:pt idx="1669">
                  <c:v>129</c:v>
                </c:pt>
                <c:pt idx="1670">
                  <c:v>129.10000610351563</c:v>
                </c:pt>
                <c:pt idx="1671">
                  <c:v>129.19999694824219</c:v>
                </c:pt>
                <c:pt idx="1672">
                  <c:v>129.30000305175781</c:v>
                </c:pt>
                <c:pt idx="1673">
                  <c:v>129.39999389648438</c:v>
                </c:pt>
                <c:pt idx="1674">
                  <c:v>129.5</c:v>
                </c:pt>
                <c:pt idx="1675">
                  <c:v>129.60000610351563</c:v>
                </c:pt>
                <c:pt idx="1676">
                  <c:v>129.69999694824219</c:v>
                </c:pt>
                <c:pt idx="1677">
                  <c:v>129.80000305175781</c:v>
                </c:pt>
                <c:pt idx="1678">
                  <c:v>129.89999389648438</c:v>
                </c:pt>
                <c:pt idx="1679">
                  <c:v>130</c:v>
                </c:pt>
                <c:pt idx="1680">
                  <c:v>130.10000610351563</c:v>
                </c:pt>
                <c:pt idx="1681">
                  <c:v>130.19999694824219</c:v>
                </c:pt>
                <c:pt idx="1682">
                  <c:v>130.30000305175781</c:v>
                </c:pt>
                <c:pt idx="1683">
                  <c:v>130.39999389648438</c:v>
                </c:pt>
                <c:pt idx="1684">
                  <c:v>130.5</c:v>
                </c:pt>
                <c:pt idx="1685">
                  <c:v>130.60000610351563</c:v>
                </c:pt>
                <c:pt idx="1686">
                  <c:v>130.69999694824219</c:v>
                </c:pt>
                <c:pt idx="1687">
                  <c:v>130.80000305175781</c:v>
                </c:pt>
                <c:pt idx="1688">
                  <c:v>130.89999389648438</c:v>
                </c:pt>
                <c:pt idx="1689">
                  <c:v>131</c:v>
                </c:pt>
                <c:pt idx="1690">
                  <c:v>131.10000610351563</c:v>
                </c:pt>
                <c:pt idx="1691">
                  <c:v>131.19999694824219</c:v>
                </c:pt>
                <c:pt idx="1692">
                  <c:v>131.30000305175781</c:v>
                </c:pt>
                <c:pt idx="1693">
                  <c:v>131.39999389648438</c:v>
                </c:pt>
                <c:pt idx="1694">
                  <c:v>131.5</c:v>
                </c:pt>
                <c:pt idx="1695">
                  <c:v>131.60000610351563</c:v>
                </c:pt>
                <c:pt idx="1696">
                  <c:v>131.69999694824219</c:v>
                </c:pt>
                <c:pt idx="1697">
                  <c:v>131.80000305175781</c:v>
                </c:pt>
                <c:pt idx="1698">
                  <c:v>131.89999389648438</c:v>
                </c:pt>
                <c:pt idx="1699">
                  <c:v>132</c:v>
                </c:pt>
                <c:pt idx="1700">
                  <c:v>132.10000610351563</c:v>
                </c:pt>
                <c:pt idx="1701">
                  <c:v>132.19999694824219</c:v>
                </c:pt>
                <c:pt idx="1702">
                  <c:v>132.30000305175781</c:v>
                </c:pt>
                <c:pt idx="1703">
                  <c:v>132.39999389648438</c:v>
                </c:pt>
                <c:pt idx="1704">
                  <c:v>132.5</c:v>
                </c:pt>
                <c:pt idx="1705">
                  <c:v>132.60000610351563</c:v>
                </c:pt>
                <c:pt idx="1706">
                  <c:v>132.69999694824219</c:v>
                </c:pt>
                <c:pt idx="1707">
                  <c:v>132.80000305175781</c:v>
                </c:pt>
                <c:pt idx="1708">
                  <c:v>132.89999389648438</c:v>
                </c:pt>
                <c:pt idx="1709">
                  <c:v>133</c:v>
                </c:pt>
                <c:pt idx="1710">
                  <c:v>133.10000610351563</c:v>
                </c:pt>
                <c:pt idx="1711">
                  <c:v>133.19999694824219</c:v>
                </c:pt>
                <c:pt idx="1712">
                  <c:v>133.30000305175781</c:v>
                </c:pt>
                <c:pt idx="1713">
                  <c:v>133.39999389648438</c:v>
                </c:pt>
                <c:pt idx="1714">
                  <c:v>133.5</c:v>
                </c:pt>
                <c:pt idx="1715">
                  <c:v>133.60000610351563</c:v>
                </c:pt>
                <c:pt idx="1716">
                  <c:v>133.69999694824219</c:v>
                </c:pt>
                <c:pt idx="1717">
                  <c:v>133.80000305175781</c:v>
                </c:pt>
                <c:pt idx="1718">
                  <c:v>133.89999389648438</c:v>
                </c:pt>
                <c:pt idx="1719">
                  <c:v>134</c:v>
                </c:pt>
                <c:pt idx="1720">
                  <c:v>134.10000610351563</c:v>
                </c:pt>
                <c:pt idx="1721">
                  <c:v>134.19999694824219</c:v>
                </c:pt>
                <c:pt idx="1722">
                  <c:v>134.30000305175781</c:v>
                </c:pt>
                <c:pt idx="1723">
                  <c:v>134.39999389648438</c:v>
                </c:pt>
                <c:pt idx="1724">
                  <c:v>134.5</c:v>
                </c:pt>
                <c:pt idx="1725">
                  <c:v>134.60000610351563</c:v>
                </c:pt>
                <c:pt idx="1726">
                  <c:v>134.69999694824219</c:v>
                </c:pt>
                <c:pt idx="1727">
                  <c:v>134.80000305175781</c:v>
                </c:pt>
                <c:pt idx="1728">
                  <c:v>134.89999389648438</c:v>
                </c:pt>
                <c:pt idx="1729">
                  <c:v>135</c:v>
                </c:pt>
                <c:pt idx="1730">
                  <c:v>135.10000610351563</c:v>
                </c:pt>
                <c:pt idx="1731">
                  <c:v>135.19999694824219</c:v>
                </c:pt>
                <c:pt idx="1732">
                  <c:v>135.30000305175781</c:v>
                </c:pt>
                <c:pt idx="1733">
                  <c:v>135.39999389648438</c:v>
                </c:pt>
                <c:pt idx="1734">
                  <c:v>135.5</c:v>
                </c:pt>
                <c:pt idx="1735">
                  <c:v>135.60000610351563</c:v>
                </c:pt>
                <c:pt idx="1736">
                  <c:v>135.69999694824219</c:v>
                </c:pt>
                <c:pt idx="1737">
                  <c:v>135.80000305175781</c:v>
                </c:pt>
                <c:pt idx="1738">
                  <c:v>135.89999389648438</c:v>
                </c:pt>
                <c:pt idx="1739">
                  <c:v>136</c:v>
                </c:pt>
                <c:pt idx="1740">
                  <c:v>136.10000610351563</c:v>
                </c:pt>
                <c:pt idx="1741">
                  <c:v>136.19999694824219</c:v>
                </c:pt>
                <c:pt idx="1742">
                  <c:v>136.30000305175781</c:v>
                </c:pt>
                <c:pt idx="1743">
                  <c:v>136.39999389648438</c:v>
                </c:pt>
                <c:pt idx="1744">
                  <c:v>136.5</c:v>
                </c:pt>
                <c:pt idx="1745">
                  <c:v>136.60000610351563</c:v>
                </c:pt>
                <c:pt idx="1746">
                  <c:v>136.69999694824219</c:v>
                </c:pt>
                <c:pt idx="1747">
                  <c:v>136.80000305175781</c:v>
                </c:pt>
                <c:pt idx="1748">
                  <c:v>136.89999389648438</c:v>
                </c:pt>
                <c:pt idx="1749">
                  <c:v>137</c:v>
                </c:pt>
                <c:pt idx="1750">
                  <c:v>137.10000610351563</c:v>
                </c:pt>
                <c:pt idx="1751">
                  <c:v>137.19999694824219</c:v>
                </c:pt>
                <c:pt idx="1752">
                  <c:v>137.30000305175781</c:v>
                </c:pt>
                <c:pt idx="1753">
                  <c:v>137.39999389648438</c:v>
                </c:pt>
                <c:pt idx="1754">
                  <c:v>137.5</c:v>
                </c:pt>
                <c:pt idx="1755">
                  <c:v>137.60000610351563</c:v>
                </c:pt>
                <c:pt idx="1756">
                  <c:v>137.69999694824219</c:v>
                </c:pt>
                <c:pt idx="1757">
                  <c:v>137.80000305175781</c:v>
                </c:pt>
                <c:pt idx="1758">
                  <c:v>137.89999389648438</c:v>
                </c:pt>
                <c:pt idx="1759">
                  <c:v>138</c:v>
                </c:pt>
                <c:pt idx="1760">
                  <c:v>138.10000610351563</c:v>
                </c:pt>
                <c:pt idx="1761">
                  <c:v>138.19999694824219</c:v>
                </c:pt>
                <c:pt idx="1762">
                  <c:v>138.30000305175781</c:v>
                </c:pt>
                <c:pt idx="1763">
                  <c:v>138.39999389648438</c:v>
                </c:pt>
                <c:pt idx="1764">
                  <c:v>138.5</c:v>
                </c:pt>
                <c:pt idx="1765">
                  <c:v>138.60000610351563</c:v>
                </c:pt>
                <c:pt idx="1766">
                  <c:v>138.69999694824219</c:v>
                </c:pt>
                <c:pt idx="1767">
                  <c:v>138.80000305175781</c:v>
                </c:pt>
                <c:pt idx="1768">
                  <c:v>138.89999389648438</c:v>
                </c:pt>
                <c:pt idx="1769">
                  <c:v>139</c:v>
                </c:pt>
                <c:pt idx="1770">
                  <c:v>139.10000610351563</c:v>
                </c:pt>
                <c:pt idx="1771">
                  <c:v>139.19999694824219</c:v>
                </c:pt>
                <c:pt idx="1772">
                  <c:v>139.30000305175781</c:v>
                </c:pt>
                <c:pt idx="1773">
                  <c:v>139.39999389648438</c:v>
                </c:pt>
                <c:pt idx="1774">
                  <c:v>139.5</c:v>
                </c:pt>
                <c:pt idx="1775">
                  <c:v>139.60000610351563</c:v>
                </c:pt>
                <c:pt idx="1776">
                  <c:v>139.69999694824219</c:v>
                </c:pt>
                <c:pt idx="1777">
                  <c:v>139.80000305175781</c:v>
                </c:pt>
                <c:pt idx="1778">
                  <c:v>139.89999389648438</c:v>
                </c:pt>
                <c:pt idx="1779">
                  <c:v>140</c:v>
                </c:pt>
                <c:pt idx="1780">
                  <c:v>140.10000610351563</c:v>
                </c:pt>
                <c:pt idx="1781">
                  <c:v>140.19999694824219</c:v>
                </c:pt>
                <c:pt idx="1782">
                  <c:v>140.30000305175781</c:v>
                </c:pt>
                <c:pt idx="1783">
                  <c:v>140.39999389648438</c:v>
                </c:pt>
                <c:pt idx="1784">
                  <c:v>140.5</c:v>
                </c:pt>
                <c:pt idx="1785">
                  <c:v>140.60000610351563</c:v>
                </c:pt>
                <c:pt idx="1786">
                  <c:v>140.69999694824219</c:v>
                </c:pt>
                <c:pt idx="1787">
                  <c:v>140.80000305175781</c:v>
                </c:pt>
                <c:pt idx="1788">
                  <c:v>140.89999389648438</c:v>
                </c:pt>
                <c:pt idx="1789">
                  <c:v>141</c:v>
                </c:pt>
                <c:pt idx="1790">
                  <c:v>141.10000610351563</c:v>
                </c:pt>
                <c:pt idx="1791">
                  <c:v>141.19999694824219</c:v>
                </c:pt>
                <c:pt idx="1792">
                  <c:v>141.30000305175781</c:v>
                </c:pt>
                <c:pt idx="1793">
                  <c:v>141.39999389648438</c:v>
                </c:pt>
                <c:pt idx="1794">
                  <c:v>141.5</c:v>
                </c:pt>
                <c:pt idx="1795">
                  <c:v>141.60000610351563</c:v>
                </c:pt>
                <c:pt idx="1796">
                  <c:v>141.69999694824219</c:v>
                </c:pt>
                <c:pt idx="1797">
                  <c:v>141.80000305175781</c:v>
                </c:pt>
                <c:pt idx="1798">
                  <c:v>141.89999389648438</c:v>
                </c:pt>
                <c:pt idx="1799">
                  <c:v>142</c:v>
                </c:pt>
                <c:pt idx="1800">
                  <c:v>142.10000610351563</c:v>
                </c:pt>
                <c:pt idx="1801">
                  <c:v>142.19999694824219</c:v>
                </c:pt>
                <c:pt idx="1802">
                  <c:v>142.30000305175781</c:v>
                </c:pt>
                <c:pt idx="1803">
                  <c:v>142.39999389648438</c:v>
                </c:pt>
                <c:pt idx="1804">
                  <c:v>142.5</c:v>
                </c:pt>
                <c:pt idx="1805">
                  <c:v>142.60000610351563</c:v>
                </c:pt>
                <c:pt idx="1806">
                  <c:v>142.69999694824219</c:v>
                </c:pt>
                <c:pt idx="1807">
                  <c:v>142.80000305175781</c:v>
                </c:pt>
                <c:pt idx="1808">
                  <c:v>142.89999389648438</c:v>
                </c:pt>
                <c:pt idx="1809">
                  <c:v>143</c:v>
                </c:pt>
                <c:pt idx="1810">
                  <c:v>143.10000610351563</c:v>
                </c:pt>
                <c:pt idx="1811">
                  <c:v>143.19999694824219</c:v>
                </c:pt>
                <c:pt idx="1812">
                  <c:v>143.30000305175781</c:v>
                </c:pt>
                <c:pt idx="1813">
                  <c:v>143.39999389648438</c:v>
                </c:pt>
                <c:pt idx="1814">
                  <c:v>143.5</c:v>
                </c:pt>
                <c:pt idx="1815">
                  <c:v>143.60000610351563</c:v>
                </c:pt>
                <c:pt idx="1816">
                  <c:v>143.69999694824219</c:v>
                </c:pt>
                <c:pt idx="1817">
                  <c:v>143.80000305175781</c:v>
                </c:pt>
                <c:pt idx="1818">
                  <c:v>143.89999389648438</c:v>
                </c:pt>
                <c:pt idx="1819">
                  <c:v>144</c:v>
                </c:pt>
                <c:pt idx="1820">
                  <c:v>144.10000610351563</c:v>
                </c:pt>
                <c:pt idx="1821">
                  <c:v>144.19999694824219</c:v>
                </c:pt>
                <c:pt idx="1822">
                  <c:v>144.30000305175781</c:v>
                </c:pt>
                <c:pt idx="1823">
                  <c:v>144.39999389648438</c:v>
                </c:pt>
                <c:pt idx="1824">
                  <c:v>144.5</c:v>
                </c:pt>
                <c:pt idx="1825">
                  <c:v>144.60000610351563</c:v>
                </c:pt>
                <c:pt idx="1826">
                  <c:v>144.69999694824219</c:v>
                </c:pt>
                <c:pt idx="1827">
                  <c:v>144.80000305175781</c:v>
                </c:pt>
                <c:pt idx="1828">
                  <c:v>144.89999389648438</c:v>
                </c:pt>
                <c:pt idx="1829">
                  <c:v>145</c:v>
                </c:pt>
                <c:pt idx="1830">
                  <c:v>145.10000610351563</c:v>
                </c:pt>
                <c:pt idx="1831">
                  <c:v>145.19999694824219</c:v>
                </c:pt>
                <c:pt idx="1832">
                  <c:v>145.30000305175781</c:v>
                </c:pt>
                <c:pt idx="1833">
                  <c:v>145.39999389648438</c:v>
                </c:pt>
                <c:pt idx="1834">
                  <c:v>145.5</c:v>
                </c:pt>
                <c:pt idx="1835">
                  <c:v>145.60000610351563</c:v>
                </c:pt>
                <c:pt idx="1836">
                  <c:v>145.69999694824219</c:v>
                </c:pt>
                <c:pt idx="1837">
                  <c:v>145.80000305175781</c:v>
                </c:pt>
                <c:pt idx="1838">
                  <c:v>145.89999389648438</c:v>
                </c:pt>
                <c:pt idx="1839">
                  <c:v>146</c:v>
                </c:pt>
                <c:pt idx="1840">
                  <c:v>146.10000610351563</c:v>
                </c:pt>
                <c:pt idx="1841">
                  <c:v>146.19999694824219</c:v>
                </c:pt>
                <c:pt idx="1842">
                  <c:v>146.30000305175781</c:v>
                </c:pt>
                <c:pt idx="1843">
                  <c:v>146.39999389648438</c:v>
                </c:pt>
                <c:pt idx="1844">
                  <c:v>146.5</c:v>
                </c:pt>
                <c:pt idx="1845">
                  <c:v>146.60000610351563</c:v>
                </c:pt>
                <c:pt idx="1846">
                  <c:v>146.69999694824219</c:v>
                </c:pt>
                <c:pt idx="1847">
                  <c:v>146.80000305175781</c:v>
                </c:pt>
                <c:pt idx="1848">
                  <c:v>146.89999389648438</c:v>
                </c:pt>
                <c:pt idx="1849">
                  <c:v>147</c:v>
                </c:pt>
                <c:pt idx="1850">
                  <c:v>147.10000610351563</c:v>
                </c:pt>
                <c:pt idx="1851">
                  <c:v>147.19999694824219</c:v>
                </c:pt>
                <c:pt idx="1852">
                  <c:v>147.30000305175781</c:v>
                </c:pt>
                <c:pt idx="1853">
                  <c:v>147.39999389648438</c:v>
                </c:pt>
                <c:pt idx="1854">
                  <c:v>147.5</c:v>
                </c:pt>
                <c:pt idx="1855">
                  <c:v>147.60000610351563</c:v>
                </c:pt>
                <c:pt idx="1856">
                  <c:v>147.69999694824219</c:v>
                </c:pt>
                <c:pt idx="1857">
                  <c:v>147.80000305175781</c:v>
                </c:pt>
                <c:pt idx="1858">
                  <c:v>147.89999389648438</c:v>
                </c:pt>
                <c:pt idx="1859">
                  <c:v>148</c:v>
                </c:pt>
                <c:pt idx="1860">
                  <c:v>148.10000610351563</c:v>
                </c:pt>
                <c:pt idx="1861">
                  <c:v>148.19999694824219</c:v>
                </c:pt>
                <c:pt idx="1862">
                  <c:v>148.30000305175781</c:v>
                </c:pt>
                <c:pt idx="1863">
                  <c:v>148.39999389648438</c:v>
                </c:pt>
                <c:pt idx="1864">
                  <c:v>148.5</c:v>
                </c:pt>
                <c:pt idx="1865">
                  <c:v>148.60000610351563</c:v>
                </c:pt>
                <c:pt idx="1866">
                  <c:v>148.69999694824219</c:v>
                </c:pt>
                <c:pt idx="1867">
                  <c:v>148.80000305175781</c:v>
                </c:pt>
                <c:pt idx="1868">
                  <c:v>148.89999389648438</c:v>
                </c:pt>
                <c:pt idx="1869">
                  <c:v>149</c:v>
                </c:pt>
                <c:pt idx="1870">
                  <c:v>149.10000610351563</c:v>
                </c:pt>
                <c:pt idx="1871">
                  <c:v>149.19999694824219</c:v>
                </c:pt>
                <c:pt idx="1872">
                  <c:v>149.30000305175781</c:v>
                </c:pt>
                <c:pt idx="1873">
                  <c:v>149.39999389648438</c:v>
                </c:pt>
                <c:pt idx="1874">
                  <c:v>149.5</c:v>
                </c:pt>
                <c:pt idx="1875">
                  <c:v>149.60000610351563</c:v>
                </c:pt>
                <c:pt idx="1876">
                  <c:v>149.69999694824219</c:v>
                </c:pt>
                <c:pt idx="1877">
                  <c:v>149.80000305175781</c:v>
                </c:pt>
                <c:pt idx="1878">
                  <c:v>149.89999389648438</c:v>
                </c:pt>
                <c:pt idx="1879">
                  <c:v>150</c:v>
                </c:pt>
                <c:pt idx="1880">
                  <c:v>150.10000610351563</c:v>
                </c:pt>
                <c:pt idx="1881">
                  <c:v>150.19999694824219</c:v>
                </c:pt>
                <c:pt idx="1882">
                  <c:v>150.30000305175781</c:v>
                </c:pt>
                <c:pt idx="1883">
                  <c:v>150.39999389648438</c:v>
                </c:pt>
                <c:pt idx="1884">
                  <c:v>150.5</c:v>
                </c:pt>
                <c:pt idx="1885">
                  <c:v>150.60000610351563</c:v>
                </c:pt>
                <c:pt idx="1886">
                  <c:v>150.69999694824219</c:v>
                </c:pt>
                <c:pt idx="1887">
                  <c:v>150.80000305175781</c:v>
                </c:pt>
                <c:pt idx="1888">
                  <c:v>150.89999389648438</c:v>
                </c:pt>
                <c:pt idx="1889">
                  <c:v>151</c:v>
                </c:pt>
                <c:pt idx="1890">
                  <c:v>151.10000610351563</c:v>
                </c:pt>
                <c:pt idx="1891">
                  <c:v>151.19999694824219</c:v>
                </c:pt>
                <c:pt idx="1892">
                  <c:v>151.30000305175781</c:v>
                </c:pt>
                <c:pt idx="1893">
                  <c:v>151.39999389648438</c:v>
                </c:pt>
                <c:pt idx="1894">
                  <c:v>151.5</c:v>
                </c:pt>
                <c:pt idx="1895">
                  <c:v>151.60000610351563</c:v>
                </c:pt>
                <c:pt idx="1896">
                  <c:v>151.69999694824219</c:v>
                </c:pt>
                <c:pt idx="1897">
                  <c:v>151.80000305175781</c:v>
                </c:pt>
                <c:pt idx="1898">
                  <c:v>151.89999389648438</c:v>
                </c:pt>
                <c:pt idx="1899">
                  <c:v>152</c:v>
                </c:pt>
                <c:pt idx="1900">
                  <c:v>152.10000610351563</c:v>
                </c:pt>
                <c:pt idx="1901">
                  <c:v>152.19999694824219</c:v>
                </c:pt>
                <c:pt idx="1902">
                  <c:v>152.30000305175781</c:v>
                </c:pt>
                <c:pt idx="1903">
                  <c:v>152.39999389648438</c:v>
                </c:pt>
                <c:pt idx="1904">
                  <c:v>152.5</c:v>
                </c:pt>
                <c:pt idx="1905">
                  <c:v>152.60000610351563</c:v>
                </c:pt>
                <c:pt idx="1906">
                  <c:v>152.69999694824219</c:v>
                </c:pt>
                <c:pt idx="1907">
                  <c:v>152.80000305175781</c:v>
                </c:pt>
                <c:pt idx="1908">
                  <c:v>152.89999389648438</c:v>
                </c:pt>
                <c:pt idx="1909">
                  <c:v>153</c:v>
                </c:pt>
                <c:pt idx="1910">
                  <c:v>153.10000610351563</c:v>
                </c:pt>
                <c:pt idx="1911">
                  <c:v>153.19999694824219</c:v>
                </c:pt>
                <c:pt idx="1912">
                  <c:v>153.30000305175781</c:v>
                </c:pt>
                <c:pt idx="1913">
                  <c:v>153.39999389648438</c:v>
                </c:pt>
                <c:pt idx="1914">
                  <c:v>153.5</c:v>
                </c:pt>
                <c:pt idx="1915">
                  <c:v>153.60000610351563</c:v>
                </c:pt>
                <c:pt idx="1916">
                  <c:v>153.69999694824219</c:v>
                </c:pt>
                <c:pt idx="1917">
                  <c:v>153.80000305175781</c:v>
                </c:pt>
                <c:pt idx="1918">
                  <c:v>153.89999389648438</c:v>
                </c:pt>
                <c:pt idx="1919">
                  <c:v>154</c:v>
                </c:pt>
                <c:pt idx="1920">
                  <c:v>154.10000610351563</c:v>
                </c:pt>
                <c:pt idx="1921">
                  <c:v>154.19999694824219</c:v>
                </c:pt>
                <c:pt idx="1922">
                  <c:v>154.30000305175781</c:v>
                </c:pt>
                <c:pt idx="1923">
                  <c:v>154.39999389648438</c:v>
                </c:pt>
                <c:pt idx="1924">
                  <c:v>154.5</c:v>
                </c:pt>
                <c:pt idx="1925">
                  <c:v>154.60000610351563</c:v>
                </c:pt>
                <c:pt idx="1926">
                  <c:v>154.69999694824219</c:v>
                </c:pt>
                <c:pt idx="1927">
                  <c:v>154.80000305175781</c:v>
                </c:pt>
                <c:pt idx="1928">
                  <c:v>154.89999389648438</c:v>
                </c:pt>
                <c:pt idx="1929">
                  <c:v>155</c:v>
                </c:pt>
                <c:pt idx="1930">
                  <c:v>155.10000610351563</c:v>
                </c:pt>
                <c:pt idx="1931">
                  <c:v>155.19999694824219</c:v>
                </c:pt>
                <c:pt idx="1932">
                  <c:v>155.30000305175781</c:v>
                </c:pt>
                <c:pt idx="1933">
                  <c:v>155.39999389648438</c:v>
                </c:pt>
                <c:pt idx="1934">
                  <c:v>155.5</c:v>
                </c:pt>
                <c:pt idx="1935">
                  <c:v>155.60000610351563</c:v>
                </c:pt>
                <c:pt idx="1936">
                  <c:v>155.69999694824219</c:v>
                </c:pt>
                <c:pt idx="1937">
                  <c:v>155.80000305175781</c:v>
                </c:pt>
                <c:pt idx="1938">
                  <c:v>155.89999389648438</c:v>
                </c:pt>
                <c:pt idx="1939">
                  <c:v>156</c:v>
                </c:pt>
                <c:pt idx="1940">
                  <c:v>156.10000610351563</c:v>
                </c:pt>
                <c:pt idx="1941">
                  <c:v>156.19999694824219</c:v>
                </c:pt>
                <c:pt idx="1942">
                  <c:v>156.30000305175781</c:v>
                </c:pt>
                <c:pt idx="1943">
                  <c:v>156.39999389648438</c:v>
                </c:pt>
                <c:pt idx="1944">
                  <c:v>156.5</c:v>
                </c:pt>
                <c:pt idx="1945">
                  <c:v>156.60000610351563</c:v>
                </c:pt>
                <c:pt idx="1946">
                  <c:v>156.69999694824219</c:v>
                </c:pt>
                <c:pt idx="1947">
                  <c:v>156.80000305175781</c:v>
                </c:pt>
                <c:pt idx="1948">
                  <c:v>156.89999389648438</c:v>
                </c:pt>
                <c:pt idx="1949">
                  <c:v>157</c:v>
                </c:pt>
                <c:pt idx="1950">
                  <c:v>157.10000610351563</c:v>
                </c:pt>
                <c:pt idx="1951">
                  <c:v>157.19999694824219</c:v>
                </c:pt>
                <c:pt idx="1952">
                  <c:v>157.30000305175781</c:v>
                </c:pt>
                <c:pt idx="1953">
                  <c:v>157.39999389648438</c:v>
                </c:pt>
                <c:pt idx="1954">
                  <c:v>157.5</c:v>
                </c:pt>
                <c:pt idx="1955">
                  <c:v>157.60000610351563</c:v>
                </c:pt>
                <c:pt idx="1956">
                  <c:v>157.69999694824219</c:v>
                </c:pt>
                <c:pt idx="1957">
                  <c:v>157.80000305175781</c:v>
                </c:pt>
                <c:pt idx="1958">
                  <c:v>157.89999389648438</c:v>
                </c:pt>
                <c:pt idx="1959">
                  <c:v>158</c:v>
                </c:pt>
                <c:pt idx="1960">
                  <c:v>158.10000610351563</c:v>
                </c:pt>
                <c:pt idx="1961">
                  <c:v>158.19999694824219</c:v>
                </c:pt>
                <c:pt idx="1962">
                  <c:v>158.30000305175781</c:v>
                </c:pt>
                <c:pt idx="1963">
                  <c:v>158.39999389648438</c:v>
                </c:pt>
                <c:pt idx="1964">
                  <c:v>158.5</c:v>
                </c:pt>
                <c:pt idx="1965">
                  <c:v>158.60000610351563</c:v>
                </c:pt>
                <c:pt idx="1966">
                  <c:v>158.69999694824219</c:v>
                </c:pt>
                <c:pt idx="1967">
                  <c:v>158.80000305175781</c:v>
                </c:pt>
                <c:pt idx="1968">
                  <c:v>158.89999389648438</c:v>
                </c:pt>
                <c:pt idx="1969">
                  <c:v>159</c:v>
                </c:pt>
                <c:pt idx="1970">
                  <c:v>159.10000610351563</c:v>
                </c:pt>
                <c:pt idx="1971">
                  <c:v>159.19999694824219</c:v>
                </c:pt>
                <c:pt idx="1972">
                  <c:v>159.30000305175781</c:v>
                </c:pt>
                <c:pt idx="1973">
                  <c:v>159.39999389648438</c:v>
                </c:pt>
                <c:pt idx="1974">
                  <c:v>159.5</c:v>
                </c:pt>
                <c:pt idx="1975">
                  <c:v>159.60000610351563</c:v>
                </c:pt>
                <c:pt idx="1976">
                  <c:v>159.69999694824219</c:v>
                </c:pt>
                <c:pt idx="1977">
                  <c:v>159.80000305175781</c:v>
                </c:pt>
                <c:pt idx="1978">
                  <c:v>159.89999389648438</c:v>
                </c:pt>
                <c:pt idx="1979">
                  <c:v>160</c:v>
                </c:pt>
                <c:pt idx="1980">
                  <c:v>160.10000610351563</c:v>
                </c:pt>
                <c:pt idx="1981">
                  <c:v>160.19999694824219</c:v>
                </c:pt>
                <c:pt idx="1982">
                  <c:v>160.30000305175781</c:v>
                </c:pt>
                <c:pt idx="1983">
                  <c:v>160.39999389648438</c:v>
                </c:pt>
                <c:pt idx="1984">
                  <c:v>160.5</c:v>
                </c:pt>
                <c:pt idx="1985">
                  <c:v>160.60000610351563</c:v>
                </c:pt>
                <c:pt idx="1986">
                  <c:v>160.69999694824219</c:v>
                </c:pt>
                <c:pt idx="1987">
                  <c:v>160.80000305175781</c:v>
                </c:pt>
                <c:pt idx="1988">
                  <c:v>160.89999389648438</c:v>
                </c:pt>
                <c:pt idx="1989">
                  <c:v>161</c:v>
                </c:pt>
                <c:pt idx="1990">
                  <c:v>161.10000610351563</c:v>
                </c:pt>
                <c:pt idx="1991">
                  <c:v>161.19999694824219</c:v>
                </c:pt>
                <c:pt idx="1992">
                  <c:v>161.30000305175781</c:v>
                </c:pt>
                <c:pt idx="1993">
                  <c:v>161.39999389648438</c:v>
                </c:pt>
                <c:pt idx="1994">
                  <c:v>161.5</c:v>
                </c:pt>
                <c:pt idx="1995">
                  <c:v>161.60000610351563</c:v>
                </c:pt>
                <c:pt idx="1996">
                  <c:v>161.69999694824219</c:v>
                </c:pt>
                <c:pt idx="1997">
                  <c:v>161.80000305175781</c:v>
                </c:pt>
                <c:pt idx="1998">
                  <c:v>161.89999389648438</c:v>
                </c:pt>
                <c:pt idx="1999">
                  <c:v>162</c:v>
                </c:pt>
                <c:pt idx="2000">
                  <c:v>162.10000610351563</c:v>
                </c:pt>
                <c:pt idx="2001">
                  <c:v>162.19999694824219</c:v>
                </c:pt>
                <c:pt idx="2002">
                  <c:v>162.30000305175781</c:v>
                </c:pt>
                <c:pt idx="2003">
                  <c:v>162.39999389648438</c:v>
                </c:pt>
                <c:pt idx="2004">
                  <c:v>162.5</c:v>
                </c:pt>
                <c:pt idx="2005">
                  <c:v>162.60000610351563</c:v>
                </c:pt>
                <c:pt idx="2006">
                  <c:v>162.69999694824219</c:v>
                </c:pt>
                <c:pt idx="2007">
                  <c:v>162.80000305175781</c:v>
                </c:pt>
                <c:pt idx="2008">
                  <c:v>162.89999389648438</c:v>
                </c:pt>
                <c:pt idx="2009">
                  <c:v>163</c:v>
                </c:pt>
                <c:pt idx="2010">
                  <c:v>163.10000610351563</c:v>
                </c:pt>
                <c:pt idx="2011">
                  <c:v>163.19999694824219</c:v>
                </c:pt>
                <c:pt idx="2012">
                  <c:v>163.30000305175781</c:v>
                </c:pt>
                <c:pt idx="2013">
                  <c:v>163.39999389648438</c:v>
                </c:pt>
                <c:pt idx="2014">
                  <c:v>163.5</c:v>
                </c:pt>
                <c:pt idx="2015">
                  <c:v>163.60000610351563</c:v>
                </c:pt>
                <c:pt idx="2016">
                  <c:v>163.69999694824219</c:v>
                </c:pt>
                <c:pt idx="2017">
                  <c:v>163.80000305175781</c:v>
                </c:pt>
                <c:pt idx="2018">
                  <c:v>163.89999389648438</c:v>
                </c:pt>
                <c:pt idx="2019">
                  <c:v>164</c:v>
                </c:pt>
                <c:pt idx="2020">
                  <c:v>164.10000610351563</c:v>
                </c:pt>
                <c:pt idx="2021">
                  <c:v>164.19999694824219</c:v>
                </c:pt>
                <c:pt idx="2022">
                  <c:v>164.30000305175781</c:v>
                </c:pt>
                <c:pt idx="2023">
                  <c:v>164.39999389648438</c:v>
                </c:pt>
                <c:pt idx="2024">
                  <c:v>164.5</c:v>
                </c:pt>
                <c:pt idx="2025">
                  <c:v>164.60000610351563</c:v>
                </c:pt>
                <c:pt idx="2026">
                  <c:v>164.69999694824219</c:v>
                </c:pt>
                <c:pt idx="2027">
                  <c:v>164.80000305175781</c:v>
                </c:pt>
                <c:pt idx="2028">
                  <c:v>164.89999389648438</c:v>
                </c:pt>
                <c:pt idx="2029">
                  <c:v>165</c:v>
                </c:pt>
                <c:pt idx="2030">
                  <c:v>165.10000610351563</c:v>
                </c:pt>
                <c:pt idx="2031">
                  <c:v>165.19999694824219</c:v>
                </c:pt>
                <c:pt idx="2032">
                  <c:v>165.30000305175781</c:v>
                </c:pt>
                <c:pt idx="2033">
                  <c:v>165.39999389648438</c:v>
                </c:pt>
                <c:pt idx="2034">
                  <c:v>165.5</c:v>
                </c:pt>
                <c:pt idx="2035">
                  <c:v>165.60000610351563</c:v>
                </c:pt>
                <c:pt idx="2036">
                  <c:v>165.69999694824219</c:v>
                </c:pt>
                <c:pt idx="2037">
                  <c:v>165.80000305175781</c:v>
                </c:pt>
                <c:pt idx="2038">
                  <c:v>165.89999389648438</c:v>
                </c:pt>
                <c:pt idx="2039">
                  <c:v>166</c:v>
                </c:pt>
                <c:pt idx="2040">
                  <c:v>166.10000610351563</c:v>
                </c:pt>
                <c:pt idx="2041">
                  <c:v>166.19999694824219</c:v>
                </c:pt>
                <c:pt idx="2042">
                  <c:v>166.30000305175781</c:v>
                </c:pt>
                <c:pt idx="2043">
                  <c:v>166.39999389648438</c:v>
                </c:pt>
                <c:pt idx="2044">
                  <c:v>166.5</c:v>
                </c:pt>
                <c:pt idx="2045">
                  <c:v>166.60000610351563</c:v>
                </c:pt>
                <c:pt idx="2046">
                  <c:v>166.69999694824219</c:v>
                </c:pt>
                <c:pt idx="2047">
                  <c:v>166.80000305175781</c:v>
                </c:pt>
                <c:pt idx="2048">
                  <c:v>166.89999389648438</c:v>
                </c:pt>
                <c:pt idx="2049">
                  <c:v>167</c:v>
                </c:pt>
                <c:pt idx="2050">
                  <c:v>167.10000610351563</c:v>
                </c:pt>
                <c:pt idx="2051">
                  <c:v>167.19999694824219</c:v>
                </c:pt>
                <c:pt idx="2052">
                  <c:v>167.30000305175781</c:v>
                </c:pt>
                <c:pt idx="2053">
                  <c:v>167.39999389648438</c:v>
                </c:pt>
                <c:pt idx="2054">
                  <c:v>167.5</c:v>
                </c:pt>
                <c:pt idx="2055">
                  <c:v>167.60000610351563</c:v>
                </c:pt>
                <c:pt idx="2056">
                  <c:v>167.69999694824219</c:v>
                </c:pt>
                <c:pt idx="2057">
                  <c:v>167.80000305175781</c:v>
                </c:pt>
                <c:pt idx="2058">
                  <c:v>167.89999389648438</c:v>
                </c:pt>
                <c:pt idx="2059">
                  <c:v>168</c:v>
                </c:pt>
                <c:pt idx="2060">
                  <c:v>168.10000610351563</c:v>
                </c:pt>
                <c:pt idx="2061">
                  <c:v>168.19999694824219</c:v>
                </c:pt>
                <c:pt idx="2062">
                  <c:v>168.30000305175781</c:v>
                </c:pt>
                <c:pt idx="2063">
                  <c:v>168.39999389648438</c:v>
                </c:pt>
                <c:pt idx="2064">
                  <c:v>168.5</c:v>
                </c:pt>
                <c:pt idx="2065">
                  <c:v>168.60000610351563</c:v>
                </c:pt>
                <c:pt idx="2066">
                  <c:v>168.69999694824219</c:v>
                </c:pt>
                <c:pt idx="2067">
                  <c:v>168.80000305175781</c:v>
                </c:pt>
                <c:pt idx="2068">
                  <c:v>168.89999389648438</c:v>
                </c:pt>
                <c:pt idx="2069">
                  <c:v>169</c:v>
                </c:pt>
                <c:pt idx="2070">
                  <c:v>169.10000610351563</c:v>
                </c:pt>
                <c:pt idx="2071">
                  <c:v>169.19999694824219</c:v>
                </c:pt>
                <c:pt idx="2072">
                  <c:v>169.30000305175781</c:v>
                </c:pt>
                <c:pt idx="2073">
                  <c:v>169.39999389648438</c:v>
                </c:pt>
                <c:pt idx="2074">
                  <c:v>169.5</c:v>
                </c:pt>
                <c:pt idx="2075">
                  <c:v>169.60000610351563</c:v>
                </c:pt>
                <c:pt idx="2076">
                  <c:v>169.69999694824219</c:v>
                </c:pt>
                <c:pt idx="2077">
                  <c:v>169.80000305175781</c:v>
                </c:pt>
                <c:pt idx="2078">
                  <c:v>169.89999389648438</c:v>
                </c:pt>
                <c:pt idx="2079">
                  <c:v>170</c:v>
                </c:pt>
                <c:pt idx="2080">
                  <c:v>170.10000610351563</c:v>
                </c:pt>
                <c:pt idx="2081">
                  <c:v>170.19999694824219</c:v>
                </c:pt>
                <c:pt idx="2082">
                  <c:v>170.30000305175781</c:v>
                </c:pt>
                <c:pt idx="2083">
                  <c:v>170.39999389648438</c:v>
                </c:pt>
                <c:pt idx="2084">
                  <c:v>170.5</c:v>
                </c:pt>
                <c:pt idx="2085">
                  <c:v>170.60000610351563</c:v>
                </c:pt>
                <c:pt idx="2086">
                  <c:v>170.69999694824219</c:v>
                </c:pt>
                <c:pt idx="2087">
                  <c:v>170.80000305175781</c:v>
                </c:pt>
                <c:pt idx="2088">
                  <c:v>170.89999389648438</c:v>
                </c:pt>
                <c:pt idx="2089">
                  <c:v>171</c:v>
                </c:pt>
                <c:pt idx="2090">
                  <c:v>171.10000610351563</c:v>
                </c:pt>
                <c:pt idx="2091">
                  <c:v>171.19999694824219</c:v>
                </c:pt>
                <c:pt idx="2092">
                  <c:v>171.30000305175781</c:v>
                </c:pt>
                <c:pt idx="2093">
                  <c:v>171.39999389648438</c:v>
                </c:pt>
                <c:pt idx="2094">
                  <c:v>171.5</c:v>
                </c:pt>
                <c:pt idx="2095">
                  <c:v>171.60000610351563</c:v>
                </c:pt>
                <c:pt idx="2096">
                  <c:v>171.69999694824219</c:v>
                </c:pt>
                <c:pt idx="2097">
                  <c:v>171.80000305175781</c:v>
                </c:pt>
                <c:pt idx="2098">
                  <c:v>171.89999389648438</c:v>
                </c:pt>
                <c:pt idx="2099">
                  <c:v>172</c:v>
                </c:pt>
                <c:pt idx="2100">
                  <c:v>172.10000610351563</c:v>
                </c:pt>
                <c:pt idx="2101">
                  <c:v>172.19999694824219</c:v>
                </c:pt>
                <c:pt idx="2102">
                  <c:v>172.30000305175781</c:v>
                </c:pt>
                <c:pt idx="2103">
                  <c:v>172.39999389648438</c:v>
                </c:pt>
                <c:pt idx="2104">
                  <c:v>172.5</c:v>
                </c:pt>
                <c:pt idx="2105">
                  <c:v>172.60000610351563</c:v>
                </c:pt>
                <c:pt idx="2106">
                  <c:v>172.69999694824219</c:v>
                </c:pt>
                <c:pt idx="2107">
                  <c:v>172.80000305175781</c:v>
                </c:pt>
                <c:pt idx="2108">
                  <c:v>172.89999389648438</c:v>
                </c:pt>
                <c:pt idx="2109">
                  <c:v>173</c:v>
                </c:pt>
                <c:pt idx="2110">
                  <c:v>173.10000610351563</c:v>
                </c:pt>
                <c:pt idx="2111">
                  <c:v>173.19999694824219</c:v>
                </c:pt>
                <c:pt idx="2112">
                  <c:v>173.30000305175781</c:v>
                </c:pt>
                <c:pt idx="2113">
                  <c:v>173.39999389648438</c:v>
                </c:pt>
                <c:pt idx="2114">
                  <c:v>173.5</c:v>
                </c:pt>
                <c:pt idx="2115">
                  <c:v>173.60000610351563</c:v>
                </c:pt>
                <c:pt idx="2116">
                  <c:v>173.69999694824219</c:v>
                </c:pt>
                <c:pt idx="2117">
                  <c:v>173.80000305175781</c:v>
                </c:pt>
                <c:pt idx="2118">
                  <c:v>173.89999389648438</c:v>
                </c:pt>
                <c:pt idx="2119">
                  <c:v>174</c:v>
                </c:pt>
                <c:pt idx="2120">
                  <c:v>174.10000610351563</c:v>
                </c:pt>
                <c:pt idx="2121">
                  <c:v>174.19999694824219</c:v>
                </c:pt>
                <c:pt idx="2122">
                  <c:v>174.30000305175781</c:v>
                </c:pt>
                <c:pt idx="2123">
                  <c:v>174.39999389648438</c:v>
                </c:pt>
                <c:pt idx="2124">
                  <c:v>174.5</c:v>
                </c:pt>
                <c:pt idx="2125">
                  <c:v>174.60000610351563</c:v>
                </c:pt>
                <c:pt idx="2126">
                  <c:v>174.69999694824219</c:v>
                </c:pt>
                <c:pt idx="2127">
                  <c:v>174.80000305175781</c:v>
                </c:pt>
                <c:pt idx="2128">
                  <c:v>174.89999389648438</c:v>
                </c:pt>
                <c:pt idx="2129">
                  <c:v>175</c:v>
                </c:pt>
                <c:pt idx="2130">
                  <c:v>175.10000610351563</c:v>
                </c:pt>
                <c:pt idx="2131">
                  <c:v>175.19999694824219</c:v>
                </c:pt>
                <c:pt idx="2132">
                  <c:v>175.30000305175781</c:v>
                </c:pt>
                <c:pt idx="2133">
                  <c:v>175.39999389648438</c:v>
                </c:pt>
                <c:pt idx="2134">
                  <c:v>175.5</c:v>
                </c:pt>
                <c:pt idx="2135">
                  <c:v>175.60000610351563</c:v>
                </c:pt>
                <c:pt idx="2136">
                  <c:v>175.69999694824219</c:v>
                </c:pt>
                <c:pt idx="2137">
                  <c:v>175.80000305175781</c:v>
                </c:pt>
                <c:pt idx="2138">
                  <c:v>175.89999389648438</c:v>
                </c:pt>
                <c:pt idx="2139">
                  <c:v>176</c:v>
                </c:pt>
                <c:pt idx="2140">
                  <c:v>176.10000610351563</c:v>
                </c:pt>
                <c:pt idx="2141">
                  <c:v>176.19999694824219</c:v>
                </c:pt>
                <c:pt idx="2142">
                  <c:v>176.30000305175781</c:v>
                </c:pt>
                <c:pt idx="2143">
                  <c:v>176.39999389648438</c:v>
                </c:pt>
                <c:pt idx="2144">
                  <c:v>176.5</c:v>
                </c:pt>
                <c:pt idx="2145">
                  <c:v>176.60000610351563</c:v>
                </c:pt>
                <c:pt idx="2146">
                  <c:v>176.69999694824219</c:v>
                </c:pt>
                <c:pt idx="2147">
                  <c:v>176.80000305175781</c:v>
                </c:pt>
                <c:pt idx="2148">
                  <c:v>176.89999389648438</c:v>
                </c:pt>
                <c:pt idx="2149">
                  <c:v>177</c:v>
                </c:pt>
                <c:pt idx="2150">
                  <c:v>177.10000610351563</c:v>
                </c:pt>
                <c:pt idx="2151">
                  <c:v>177.19999694824219</c:v>
                </c:pt>
                <c:pt idx="2152">
                  <c:v>177.30000305175781</c:v>
                </c:pt>
                <c:pt idx="2153">
                  <c:v>177.39999389648438</c:v>
                </c:pt>
                <c:pt idx="2154">
                  <c:v>177.5</c:v>
                </c:pt>
                <c:pt idx="2155">
                  <c:v>177.60000610351563</c:v>
                </c:pt>
                <c:pt idx="2156">
                  <c:v>177.69999694824219</c:v>
                </c:pt>
                <c:pt idx="2157">
                  <c:v>177.80000305175781</c:v>
                </c:pt>
                <c:pt idx="2158">
                  <c:v>177.89999389648438</c:v>
                </c:pt>
                <c:pt idx="2159">
                  <c:v>178</c:v>
                </c:pt>
                <c:pt idx="2160">
                  <c:v>178.10000610351563</c:v>
                </c:pt>
                <c:pt idx="2161">
                  <c:v>178.19999694824219</c:v>
                </c:pt>
                <c:pt idx="2162">
                  <c:v>178.30000305175781</c:v>
                </c:pt>
                <c:pt idx="2163">
                  <c:v>178.39999389648438</c:v>
                </c:pt>
                <c:pt idx="2164">
                  <c:v>178.5</c:v>
                </c:pt>
                <c:pt idx="2165">
                  <c:v>178.60000610351563</c:v>
                </c:pt>
                <c:pt idx="2166">
                  <c:v>178.69999694824219</c:v>
                </c:pt>
                <c:pt idx="2167">
                  <c:v>178.80000305175781</c:v>
                </c:pt>
                <c:pt idx="2168">
                  <c:v>178.89999389648438</c:v>
                </c:pt>
                <c:pt idx="2169">
                  <c:v>179</c:v>
                </c:pt>
                <c:pt idx="2170">
                  <c:v>179.10000610351563</c:v>
                </c:pt>
                <c:pt idx="2171">
                  <c:v>179.19999694824219</c:v>
                </c:pt>
                <c:pt idx="2172">
                  <c:v>179.30000305175781</c:v>
                </c:pt>
                <c:pt idx="2173">
                  <c:v>179.39999389648438</c:v>
                </c:pt>
                <c:pt idx="2174">
                  <c:v>179.5</c:v>
                </c:pt>
                <c:pt idx="2175">
                  <c:v>179.60000610351563</c:v>
                </c:pt>
                <c:pt idx="2176">
                  <c:v>179.69999694824219</c:v>
                </c:pt>
                <c:pt idx="2177">
                  <c:v>179.80000305175781</c:v>
                </c:pt>
                <c:pt idx="2178">
                  <c:v>179.89999389648438</c:v>
                </c:pt>
                <c:pt idx="2179">
                  <c:v>180</c:v>
                </c:pt>
                <c:pt idx="2180">
                  <c:v>180.10000610351563</c:v>
                </c:pt>
                <c:pt idx="2181">
                  <c:v>180.19999694824219</c:v>
                </c:pt>
                <c:pt idx="2182">
                  <c:v>180.30000305175781</c:v>
                </c:pt>
                <c:pt idx="2183">
                  <c:v>180.39999389648438</c:v>
                </c:pt>
                <c:pt idx="2184">
                  <c:v>180.5</c:v>
                </c:pt>
                <c:pt idx="2185">
                  <c:v>180.60000610351563</c:v>
                </c:pt>
                <c:pt idx="2186">
                  <c:v>180.69999694824219</c:v>
                </c:pt>
                <c:pt idx="2187">
                  <c:v>180.80000305175781</c:v>
                </c:pt>
                <c:pt idx="2188">
                  <c:v>180.89999389648438</c:v>
                </c:pt>
                <c:pt idx="2189">
                  <c:v>181</c:v>
                </c:pt>
                <c:pt idx="2190">
                  <c:v>181.10000610351563</c:v>
                </c:pt>
                <c:pt idx="2191">
                  <c:v>181.19999694824219</c:v>
                </c:pt>
                <c:pt idx="2192">
                  <c:v>181.30000305175781</c:v>
                </c:pt>
                <c:pt idx="2193">
                  <c:v>181.39999389648438</c:v>
                </c:pt>
                <c:pt idx="2194">
                  <c:v>181.5</c:v>
                </c:pt>
                <c:pt idx="2195">
                  <c:v>181.60000610351563</c:v>
                </c:pt>
                <c:pt idx="2196">
                  <c:v>181.69999694824219</c:v>
                </c:pt>
                <c:pt idx="2197">
                  <c:v>181.80000305175781</c:v>
                </c:pt>
                <c:pt idx="2198">
                  <c:v>181.89999389648438</c:v>
                </c:pt>
                <c:pt idx="2199">
                  <c:v>182</c:v>
                </c:pt>
                <c:pt idx="2200">
                  <c:v>182.10000610351563</c:v>
                </c:pt>
                <c:pt idx="2201">
                  <c:v>182.19999694824219</c:v>
                </c:pt>
                <c:pt idx="2202">
                  <c:v>182.30000305175781</c:v>
                </c:pt>
                <c:pt idx="2203">
                  <c:v>182.39999389648438</c:v>
                </c:pt>
                <c:pt idx="2204">
                  <c:v>182.5</c:v>
                </c:pt>
                <c:pt idx="2205">
                  <c:v>182.60000610351563</c:v>
                </c:pt>
                <c:pt idx="2206">
                  <c:v>182.69999694824219</c:v>
                </c:pt>
                <c:pt idx="2207">
                  <c:v>182.80000305175781</c:v>
                </c:pt>
                <c:pt idx="2208">
                  <c:v>182.89999389648438</c:v>
                </c:pt>
                <c:pt idx="2209">
                  <c:v>183</c:v>
                </c:pt>
                <c:pt idx="2210">
                  <c:v>183.10000610351563</c:v>
                </c:pt>
                <c:pt idx="2211">
                  <c:v>183.19999694824219</c:v>
                </c:pt>
                <c:pt idx="2212">
                  <c:v>183.30000305175781</c:v>
                </c:pt>
                <c:pt idx="2213">
                  <c:v>183.39999389648438</c:v>
                </c:pt>
                <c:pt idx="2214">
                  <c:v>183.5</c:v>
                </c:pt>
                <c:pt idx="2215">
                  <c:v>183.60000610351563</c:v>
                </c:pt>
                <c:pt idx="2216">
                  <c:v>183.69999694824219</c:v>
                </c:pt>
                <c:pt idx="2217">
                  <c:v>183.80000305175781</c:v>
                </c:pt>
                <c:pt idx="2218">
                  <c:v>183.89999389648438</c:v>
                </c:pt>
                <c:pt idx="2219">
                  <c:v>184</c:v>
                </c:pt>
                <c:pt idx="2220">
                  <c:v>184.10000610351563</c:v>
                </c:pt>
                <c:pt idx="2221">
                  <c:v>184.19999694824219</c:v>
                </c:pt>
                <c:pt idx="2222">
                  <c:v>184.30000305175781</c:v>
                </c:pt>
                <c:pt idx="2223">
                  <c:v>184.39999389648438</c:v>
                </c:pt>
                <c:pt idx="2224">
                  <c:v>184.5</c:v>
                </c:pt>
                <c:pt idx="2225">
                  <c:v>184.60000610351563</c:v>
                </c:pt>
                <c:pt idx="2226">
                  <c:v>184.69999694824219</c:v>
                </c:pt>
                <c:pt idx="2227">
                  <c:v>184.80000305175781</c:v>
                </c:pt>
                <c:pt idx="2228">
                  <c:v>184.89999389648438</c:v>
                </c:pt>
                <c:pt idx="2229">
                  <c:v>185</c:v>
                </c:pt>
                <c:pt idx="2230">
                  <c:v>185.10000610351563</c:v>
                </c:pt>
                <c:pt idx="2231">
                  <c:v>185.19999694824219</c:v>
                </c:pt>
                <c:pt idx="2232">
                  <c:v>185.30000305175781</c:v>
                </c:pt>
                <c:pt idx="2233">
                  <c:v>185.39999389648438</c:v>
                </c:pt>
                <c:pt idx="2234">
                  <c:v>185.5</c:v>
                </c:pt>
                <c:pt idx="2235">
                  <c:v>185.60000610351563</c:v>
                </c:pt>
                <c:pt idx="2236">
                  <c:v>185.69999694824219</c:v>
                </c:pt>
                <c:pt idx="2237">
                  <c:v>185.80000305175781</c:v>
                </c:pt>
                <c:pt idx="2238">
                  <c:v>185.89999389648438</c:v>
                </c:pt>
                <c:pt idx="2239">
                  <c:v>186</c:v>
                </c:pt>
                <c:pt idx="2240">
                  <c:v>186.10000610351563</c:v>
                </c:pt>
                <c:pt idx="2241">
                  <c:v>186.19999694824219</c:v>
                </c:pt>
                <c:pt idx="2242">
                  <c:v>186.30000305175781</c:v>
                </c:pt>
                <c:pt idx="2243">
                  <c:v>186.39999389648438</c:v>
                </c:pt>
                <c:pt idx="2244">
                  <c:v>186.5</c:v>
                </c:pt>
                <c:pt idx="2245">
                  <c:v>186.60000610351563</c:v>
                </c:pt>
                <c:pt idx="2246">
                  <c:v>186.69999694824219</c:v>
                </c:pt>
                <c:pt idx="2247">
                  <c:v>186.80000305175781</c:v>
                </c:pt>
                <c:pt idx="2248">
                  <c:v>186.89999389648438</c:v>
                </c:pt>
                <c:pt idx="2249">
                  <c:v>187</c:v>
                </c:pt>
                <c:pt idx="2250">
                  <c:v>187.10000610351563</c:v>
                </c:pt>
                <c:pt idx="2251">
                  <c:v>187.19999694824219</c:v>
                </c:pt>
                <c:pt idx="2252">
                  <c:v>187.30000305175781</c:v>
                </c:pt>
                <c:pt idx="2253">
                  <c:v>187.39999389648438</c:v>
                </c:pt>
                <c:pt idx="2254">
                  <c:v>187.5</c:v>
                </c:pt>
                <c:pt idx="2255">
                  <c:v>187.60000610351563</c:v>
                </c:pt>
                <c:pt idx="2256">
                  <c:v>187.69999694824219</c:v>
                </c:pt>
                <c:pt idx="2257">
                  <c:v>187.80000305175781</c:v>
                </c:pt>
                <c:pt idx="2258">
                  <c:v>187.89999389648438</c:v>
                </c:pt>
                <c:pt idx="2259">
                  <c:v>188</c:v>
                </c:pt>
                <c:pt idx="2260">
                  <c:v>188.10000610351563</c:v>
                </c:pt>
                <c:pt idx="2261">
                  <c:v>188.19999694824219</c:v>
                </c:pt>
                <c:pt idx="2262">
                  <c:v>188.30000305175781</c:v>
                </c:pt>
                <c:pt idx="2263">
                  <c:v>188.39999389648438</c:v>
                </c:pt>
                <c:pt idx="2264">
                  <c:v>188.5</c:v>
                </c:pt>
                <c:pt idx="2265">
                  <c:v>188.60000610351563</c:v>
                </c:pt>
                <c:pt idx="2266">
                  <c:v>188.69999694824219</c:v>
                </c:pt>
                <c:pt idx="2267">
                  <c:v>188.80000305175781</c:v>
                </c:pt>
                <c:pt idx="2268">
                  <c:v>188.89999389648438</c:v>
                </c:pt>
                <c:pt idx="2269">
                  <c:v>189</c:v>
                </c:pt>
                <c:pt idx="2270">
                  <c:v>189.10000610351563</c:v>
                </c:pt>
                <c:pt idx="2271">
                  <c:v>189.19999694824219</c:v>
                </c:pt>
                <c:pt idx="2272">
                  <c:v>189.30000305175781</c:v>
                </c:pt>
                <c:pt idx="2273">
                  <c:v>189.39999389648438</c:v>
                </c:pt>
                <c:pt idx="2274">
                  <c:v>189.5</c:v>
                </c:pt>
                <c:pt idx="2275">
                  <c:v>189.60000610351563</c:v>
                </c:pt>
                <c:pt idx="2276">
                  <c:v>189.69999694824219</c:v>
                </c:pt>
                <c:pt idx="2277">
                  <c:v>189.80000305175781</c:v>
                </c:pt>
                <c:pt idx="2278">
                  <c:v>189.89999389648438</c:v>
                </c:pt>
                <c:pt idx="2279">
                  <c:v>190</c:v>
                </c:pt>
              </c:numCache>
            </c:numRef>
          </c:xVal>
          <c:yVal>
            <c:numRef>
              <c:f>sheet1!$P$1:$P$2280</c:f>
              <c:numCache>
                <c:formatCode>General</c:formatCode>
                <c:ptCount val="2280"/>
                <c:pt idx="0">
                  <c:v>-0.23519999733980512</c:v>
                </c:pt>
                <c:pt idx="1">
                  <c:v>-0.27240042568882927</c:v>
                </c:pt>
                <c:pt idx="2">
                  <c:v>-0.23760000060428865</c:v>
                </c:pt>
                <c:pt idx="3">
                  <c:v>-0.2552001032163389</c:v>
                </c:pt>
                <c:pt idx="4">
                  <c:v>-0.25219999990804354</c:v>
                </c:pt>
                <c:pt idx="5">
                  <c:v>-0.24979999821516685</c:v>
                </c:pt>
                <c:pt idx="6">
                  <c:v>-0.24479981839976972</c:v>
                </c:pt>
                <c:pt idx="7">
                  <c:v>-0.22650000163412187</c:v>
                </c:pt>
                <c:pt idx="8">
                  <c:v>-0.21750003012857633</c:v>
                </c:pt>
                <c:pt idx="9">
                  <c:v>-0.23369999896385707</c:v>
                </c:pt>
                <c:pt idx="10">
                  <c:v>-0.23989999894547509</c:v>
                </c:pt>
                <c:pt idx="11">
                  <c:v>-0.23550004159187665</c:v>
                </c:pt>
                <c:pt idx="12">
                  <c:v>-0.2330000006040791</c:v>
                </c:pt>
                <c:pt idx="13">
                  <c:v>-0.23559989526256686</c:v>
                </c:pt>
                <c:pt idx="14">
                  <c:v>-0.23009999856731156</c:v>
                </c:pt>
                <c:pt idx="15">
                  <c:v>-0.22290000092471018</c:v>
                </c:pt>
                <c:pt idx="16">
                  <c:v>-0.21539984956325497</c:v>
                </c:pt>
                <c:pt idx="17">
                  <c:v>-0.21449999961623689</c:v>
                </c:pt>
                <c:pt idx="18">
                  <c:v>-0.21899974901316455</c:v>
                </c:pt>
                <c:pt idx="19">
                  <c:v>-0.21360000237473287</c:v>
                </c:pt>
                <c:pt idx="20">
                  <c:v>-0.21530000137863681</c:v>
                </c:pt>
                <c:pt idx="21">
                  <c:v>-0.22149966442520963</c:v>
                </c:pt>
                <c:pt idx="22">
                  <c:v>-0.21770000144169899</c:v>
                </c:pt>
                <c:pt idx="23">
                  <c:v>-0.2197000437809038</c:v>
                </c:pt>
                <c:pt idx="24">
                  <c:v>-0.22160000279836822</c:v>
                </c:pt>
                <c:pt idx="25">
                  <c:v>-0.21239999916724628</c:v>
                </c:pt>
                <c:pt idx="26">
                  <c:v>-0.2019000794753083</c:v>
                </c:pt>
                <c:pt idx="27">
                  <c:v>-0.20950000156881288</c:v>
                </c:pt>
                <c:pt idx="28">
                  <c:v>-0.22680008043971611</c:v>
                </c:pt>
                <c:pt idx="29">
                  <c:v>-0.23369999678106979</c:v>
                </c:pt>
                <c:pt idx="30">
                  <c:v>-0.23120000051130773</c:v>
                </c:pt>
                <c:pt idx="31">
                  <c:v>-0.22979991891043028</c:v>
                </c:pt>
                <c:pt idx="32">
                  <c:v>-0.22820000257343054</c:v>
                </c:pt>
                <c:pt idx="33">
                  <c:v>-0.22970003069349332</c:v>
                </c:pt>
                <c:pt idx="34">
                  <c:v>-0.23470000123052159</c:v>
                </c:pt>
                <c:pt idx="35">
                  <c:v>-0.23570000124163926</c:v>
                </c:pt>
                <c:pt idx="36">
                  <c:v>-0.23549992742482573</c:v>
                </c:pt>
                <c:pt idx="37">
                  <c:v>-0.2341999995696824</c:v>
                </c:pt>
                <c:pt idx="38">
                  <c:v>-0.23220006155315787</c:v>
                </c:pt>
                <c:pt idx="39">
                  <c:v>-0.23740000092220725</c:v>
                </c:pt>
                <c:pt idx="40">
                  <c:v>-0.24030000024504261</c:v>
                </c:pt>
                <c:pt idx="41">
                  <c:v>-0.24350012555078138</c:v>
                </c:pt>
                <c:pt idx="42">
                  <c:v>-0.2507000025943853</c:v>
                </c:pt>
                <c:pt idx="43">
                  <c:v>-0.25680003883462632</c:v>
                </c:pt>
                <c:pt idx="44">
                  <c:v>-0.26190000361384591</c:v>
                </c:pt>
                <c:pt idx="45">
                  <c:v>-0.26669999716978054</c:v>
                </c:pt>
                <c:pt idx="46">
                  <c:v>-0.27150011163030285</c:v>
                </c:pt>
                <c:pt idx="47">
                  <c:v>-0.27489999680256005</c:v>
                </c:pt>
                <c:pt idx="48">
                  <c:v>-0.27720002896239748</c:v>
                </c:pt>
                <c:pt idx="49">
                  <c:v>-0.28010000356152887</c:v>
                </c:pt>
                <c:pt idx="50">
                  <c:v>-0.28660000321542611</c:v>
                </c:pt>
                <c:pt idx="51">
                  <c:v>-0.28999992972967448</c:v>
                </c:pt>
                <c:pt idx="52">
                  <c:v>-0.29280000356084201</c:v>
                </c:pt>
                <c:pt idx="53">
                  <c:v>-0.29959997104015201</c:v>
                </c:pt>
                <c:pt idx="54">
                  <c:v>-0.30079999644658528</c:v>
                </c:pt>
                <c:pt idx="55">
                  <c:v>-0.30180000186373945</c:v>
                </c:pt>
                <c:pt idx="56">
                  <c:v>-0.30230002252937993</c:v>
                </c:pt>
                <c:pt idx="57">
                  <c:v>-0.30560000288096489</c:v>
                </c:pt>
                <c:pt idx="58">
                  <c:v>-0.31139984677429311</c:v>
                </c:pt>
                <c:pt idx="59">
                  <c:v>-0.31390000258397777</c:v>
                </c:pt>
                <c:pt idx="60">
                  <c:v>-0.31619991184561513</c:v>
                </c:pt>
                <c:pt idx="61">
                  <c:v>-0.3121999995855731</c:v>
                </c:pt>
                <c:pt idx="62">
                  <c:v>-0.3163000036511221</c:v>
                </c:pt>
                <c:pt idx="63">
                  <c:v>-0.31550001075811451</c:v>
                </c:pt>
                <c:pt idx="64">
                  <c:v>-0.31910004327073693</c:v>
                </c:pt>
                <c:pt idx="65">
                  <c:v>-0.32110000600368949</c:v>
                </c:pt>
                <c:pt idx="66">
                  <c:v>-0.32430002022738336</c:v>
                </c:pt>
                <c:pt idx="67">
                  <c:v>-0.3266000032890588</c:v>
                </c:pt>
                <c:pt idx="68">
                  <c:v>-0.33120011504797731</c:v>
                </c:pt>
                <c:pt idx="69">
                  <c:v>-0.3382000361016253</c:v>
                </c:pt>
                <c:pt idx="70">
                  <c:v>-0.33750000290456228</c:v>
                </c:pt>
                <c:pt idx="71">
                  <c:v>-0.33460002526408061</c:v>
                </c:pt>
                <c:pt idx="72">
                  <c:v>-0.33749999680003384</c:v>
                </c:pt>
                <c:pt idx="73">
                  <c:v>-0.34120000660186633</c:v>
                </c:pt>
                <c:pt idx="74">
                  <c:v>-0.33900008449563757</c:v>
                </c:pt>
                <c:pt idx="75">
                  <c:v>-0.34790000082284678</c:v>
                </c:pt>
                <c:pt idx="76">
                  <c:v>-0.34599992631410714</c:v>
                </c:pt>
                <c:pt idx="77">
                  <c:v>-0.3443999977898784</c:v>
                </c:pt>
                <c:pt idx="78">
                  <c:v>-0.34130000526783988</c:v>
                </c:pt>
                <c:pt idx="79">
                  <c:v>-0.33910001034382731</c:v>
                </c:pt>
                <c:pt idx="80">
                  <c:v>-0.33569997241284</c:v>
                </c:pt>
                <c:pt idx="81">
                  <c:v>-0.3341999991753255</c:v>
                </c:pt>
                <c:pt idx="82">
                  <c:v>-0.33850000324309804</c:v>
                </c:pt>
                <c:pt idx="83">
                  <c:v>-0.33780000255501363</c:v>
                </c:pt>
                <c:pt idx="84">
                  <c:v>-0.33850001508835703</c:v>
                </c:pt>
                <c:pt idx="85">
                  <c:v>-0.3373999856194132</c:v>
                </c:pt>
                <c:pt idx="86">
                  <c:v>-0.33819998121907702</c:v>
                </c:pt>
                <c:pt idx="87">
                  <c:v>-0.34100000323815038</c:v>
                </c:pt>
                <c:pt idx="88">
                  <c:v>-0.34220005133829545</c:v>
                </c:pt>
                <c:pt idx="89">
                  <c:v>-0.34730007639154792</c:v>
                </c:pt>
                <c:pt idx="90">
                  <c:v>-0.35170002320228377</c:v>
                </c:pt>
                <c:pt idx="91">
                  <c:v>-0.35000003605819074</c:v>
                </c:pt>
                <c:pt idx="92">
                  <c:v>-0.35030000285769347</c:v>
                </c:pt>
                <c:pt idx="93">
                  <c:v>-0.34650005264120409</c:v>
                </c:pt>
                <c:pt idx="94">
                  <c:v>-0.34750002215150744</c:v>
                </c:pt>
                <c:pt idx="95">
                  <c:v>-0.34890004245971795</c:v>
                </c:pt>
                <c:pt idx="96">
                  <c:v>-0.34910004583798582</c:v>
                </c:pt>
                <c:pt idx="97">
                  <c:v>-0.35139999874809291</c:v>
                </c:pt>
                <c:pt idx="98">
                  <c:v>-0.35150007121410454</c:v>
                </c:pt>
                <c:pt idx="99">
                  <c:v>-0.35560004444414517</c:v>
                </c:pt>
                <c:pt idx="100">
                  <c:v>-0.3580000742294942</c:v>
                </c:pt>
                <c:pt idx="101">
                  <c:v>-0.36089996143709868</c:v>
                </c:pt>
                <c:pt idx="102">
                  <c:v>-0.35690000038448488</c:v>
                </c:pt>
                <c:pt idx="103">
                  <c:v>-0.35059999769873684</c:v>
                </c:pt>
                <c:pt idx="104">
                  <c:v>-0.34850000752339838</c:v>
                </c:pt>
                <c:pt idx="105">
                  <c:v>-0.34890001428721007</c:v>
                </c:pt>
                <c:pt idx="106">
                  <c:v>-0.34969995332357939</c:v>
                </c:pt>
                <c:pt idx="107">
                  <c:v>-0.3493999963538954</c:v>
                </c:pt>
                <c:pt idx="108">
                  <c:v>-0.346699988549517</c:v>
                </c:pt>
                <c:pt idx="109">
                  <c:v>-0.34519997670577141</c:v>
                </c:pt>
                <c:pt idx="110">
                  <c:v>-0.34300001768860966</c:v>
                </c:pt>
                <c:pt idx="111">
                  <c:v>-0.34020001971657621</c:v>
                </c:pt>
                <c:pt idx="112">
                  <c:v>-0.34000000277592335</c:v>
                </c:pt>
                <c:pt idx="113">
                  <c:v>-0.34019996009737952</c:v>
                </c:pt>
                <c:pt idx="114">
                  <c:v>-0.33609999160398729</c:v>
                </c:pt>
                <c:pt idx="115">
                  <c:v>-0.33449997738352977</c:v>
                </c:pt>
                <c:pt idx="116">
                  <c:v>-0.33279999771184521</c:v>
                </c:pt>
                <c:pt idx="117">
                  <c:v>-0.33039999770699069</c:v>
                </c:pt>
                <c:pt idx="118">
                  <c:v>-0.32299996756773908</c:v>
                </c:pt>
                <c:pt idx="119">
                  <c:v>-0.31889995369419921</c:v>
                </c:pt>
                <c:pt idx="120">
                  <c:v>-0.31460001398954773</c:v>
                </c:pt>
                <c:pt idx="121">
                  <c:v>-0.31790001670015045</c:v>
                </c:pt>
                <c:pt idx="122">
                  <c:v>-0.31640000043989858</c:v>
                </c:pt>
                <c:pt idx="123">
                  <c:v>-0.31500001873791916</c:v>
                </c:pt>
                <c:pt idx="124">
                  <c:v>-0.31699994625523686</c:v>
                </c:pt>
                <c:pt idx="125">
                  <c:v>-0.31419996591284871</c:v>
                </c:pt>
                <c:pt idx="126">
                  <c:v>-0.31039993713784497</c:v>
                </c:pt>
                <c:pt idx="127">
                  <c:v>-0.30320000217761844</c:v>
                </c:pt>
                <c:pt idx="128">
                  <c:v>-0.30150001132278703</c:v>
                </c:pt>
                <c:pt idx="129">
                  <c:v>-0.30309995442075888</c:v>
                </c:pt>
                <c:pt idx="130">
                  <c:v>-0.29879996595263947</c:v>
                </c:pt>
                <c:pt idx="131">
                  <c:v>-0.30040001574525377</c:v>
                </c:pt>
                <c:pt idx="132">
                  <c:v>-0.30089999779011123</c:v>
                </c:pt>
                <c:pt idx="133">
                  <c:v>-0.2980999849314685</c:v>
                </c:pt>
                <c:pt idx="134">
                  <c:v>-0.29540001608984312</c:v>
                </c:pt>
                <c:pt idx="135">
                  <c:v>-0.29700004453479778</c:v>
                </c:pt>
                <c:pt idx="136">
                  <c:v>-0.30140002216649009</c:v>
                </c:pt>
                <c:pt idx="137">
                  <c:v>-0.30589999947551405</c:v>
                </c:pt>
                <c:pt idx="138">
                  <c:v>-0.30730001301708398</c:v>
                </c:pt>
                <c:pt idx="139">
                  <c:v>-0.31000001402571797</c:v>
                </c:pt>
                <c:pt idx="140">
                  <c:v>-0.31459992732561659</c:v>
                </c:pt>
                <c:pt idx="141">
                  <c:v>-0.31240001607511658</c:v>
                </c:pt>
                <c:pt idx="142">
                  <c:v>-0.31249999981810106</c:v>
                </c:pt>
                <c:pt idx="143">
                  <c:v>-0.30820002422115067</c:v>
                </c:pt>
                <c:pt idx="144">
                  <c:v>-0.31029999068414327</c:v>
                </c:pt>
                <c:pt idx="145">
                  <c:v>-0.31079998222412542</c:v>
                </c:pt>
                <c:pt idx="146">
                  <c:v>-0.31079995954496553</c:v>
                </c:pt>
                <c:pt idx="147">
                  <c:v>-0.30839999680028995</c:v>
                </c:pt>
                <c:pt idx="148">
                  <c:v>-0.30829998731496744</c:v>
                </c:pt>
                <c:pt idx="149">
                  <c:v>-0.31009994735359214</c:v>
                </c:pt>
                <c:pt idx="150">
                  <c:v>-0.30309994635172188</c:v>
                </c:pt>
                <c:pt idx="151">
                  <c:v>-0.30149981699651107</c:v>
                </c:pt>
                <c:pt idx="152">
                  <c:v>-0.29460000297694933</c:v>
                </c:pt>
                <c:pt idx="153">
                  <c:v>-0.29089992069930304</c:v>
                </c:pt>
                <c:pt idx="154">
                  <c:v>-0.28369993156229611</c:v>
                </c:pt>
                <c:pt idx="155">
                  <c:v>-0.27989985910244286</c:v>
                </c:pt>
                <c:pt idx="156">
                  <c:v>-0.27430007080693031</c:v>
                </c:pt>
                <c:pt idx="157">
                  <c:v>-0.29139999424660346</c:v>
                </c:pt>
                <c:pt idx="158">
                  <c:v>-0.29090000610449351</c:v>
                </c:pt>
                <c:pt idx="159">
                  <c:v>-0.30020023808174301</c:v>
                </c:pt>
                <c:pt idx="160">
                  <c:v>-0.31349998842779314</c:v>
                </c:pt>
                <c:pt idx="161">
                  <c:v>-0.31559992273105308</c:v>
                </c:pt>
                <c:pt idx="162">
                  <c:v>-0.3156999965722207</c:v>
                </c:pt>
                <c:pt idx="163">
                  <c:v>-0.32269999691197881</c:v>
                </c:pt>
                <c:pt idx="164">
                  <c:v>-0.2996999373062863</c:v>
                </c:pt>
                <c:pt idx="165">
                  <c:v>-0.30490006363834254</c:v>
                </c:pt>
                <c:pt idx="166">
                  <c:v>-0.31410009884712053</c:v>
                </c:pt>
                <c:pt idx="167">
                  <c:v>-0.32360000060725724</c:v>
                </c:pt>
                <c:pt idx="168">
                  <c:v>-0.32290003910020459</c:v>
                </c:pt>
                <c:pt idx="169">
                  <c:v>-0.32010028156946646</c:v>
                </c:pt>
                <c:pt idx="170">
                  <c:v>-0.33490032755071297</c:v>
                </c:pt>
                <c:pt idx="171">
                  <c:v>-0.35210027428547619</c:v>
                </c:pt>
                <c:pt idx="172">
                  <c:v>-0.34889999854203779</c:v>
                </c:pt>
                <c:pt idx="173">
                  <c:v>-0.34930042954511009</c:v>
                </c:pt>
                <c:pt idx="174">
                  <c:v>-0.34960005721222842</c:v>
                </c:pt>
                <c:pt idx="175">
                  <c:v>-0.31729991603060625</c:v>
                </c:pt>
                <c:pt idx="176">
                  <c:v>-0.28089988567080582</c:v>
                </c:pt>
                <c:pt idx="177">
                  <c:v>-0.23199999970529461</c:v>
                </c:pt>
                <c:pt idx="178">
                  <c:v>-0.20759972918312997</c:v>
                </c:pt>
                <c:pt idx="179">
                  <c:v>-0.21309979428770021</c:v>
                </c:pt>
                <c:pt idx="180">
                  <c:v>-0.21529990000271937</c:v>
                </c:pt>
                <c:pt idx="181">
                  <c:v>-0.22799956238304731</c:v>
                </c:pt>
                <c:pt idx="182">
                  <c:v>-0.23739999803365208</c:v>
                </c:pt>
                <c:pt idx="183">
                  <c:v>-0.25099949481955264</c:v>
                </c:pt>
                <c:pt idx="184">
                  <c:v>-0.25119956033449853</c:v>
                </c:pt>
                <c:pt idx="185">
                  <c:v>-0.25669960481900489</c:v>
                </c:pt>
                <c:pt idx="186">
                  <c:v>-0.25259951756015653</c:v>
                </c:pt>
                <c:pt idx="187">
                  <c:v>-0.26979999825562118</c:v>
                </c:pt>
                <c:pt idx="188">
                  <c:v>-0.34949955713091185</c:v>
                </c:pt>
                <c:pt idx="189">
                  <c:v>-0.41729962973477086</c:v>
                </c:pt>
                <c:pt idx="190">
                  <c:v>-0.45189926001330605</c:v>
                </c:pt>
                <c:pt idx="191">
                  <c:v>-0.4357994326055632</c:v>
                </c:pt>
                <c:pt idx="192">
                  <c:v>-0.39960000410064822</c:v>
                </c:pt>
                <c:pt idx="193">
                  <c:v>-0.36960034751973581</c:v>
                </c:pt>
                <c:pt idx="194">
                  <c:v>-0.3333004801752395</c:v>
                </c:pt>
                <c:pt idx="195">
                  <c:v>-0.32010009564692155</c:v>
                </c:pt>
                <c:pt idx="196">
                  <c:v>-0.31609961099456996</c:v>
                </c:pt>
                <c:pt idx="197">
                  <c:v>-0.29820000768086175</c:v>
                </c:pt>
                <c:pt idx="198">
                  <c:v>-0.30559959125093883</c:v>
                </c:pt>
                <c:pt idx="199">
                  <c:v>-0.31609958357876167</c:v>
                </c:pt>
                <c:pt idx="200">
                  <c:v>-0.30049977741145995</c:v>
                </c:pt>
                <c:pt idx="201">
                  <c:v>-0.29309999150427757</c:v>
                </c:pt>
                <c:pt idx="202">
                  <c:v>-0.2907999911767547</c:v>
                </c:pt>
                <c:pt idx="203">
                  <c:v>-0.29740008219960146</c:v>
                </c:pt>
                <c:pt idx="204">
                  <c:v>-0.30679993147350615</c:v>
                </c:pt>
                <c:pt idx="205">
                  <c:v>-0.31739984411979094</c:v>
                </c:pt>
                <c:pt idx="206">
                  <c:v>-0.33979971546796151</c:v>
                </c:pt>
                <c:pt idx="207">
                  <c:v>-0.3488000115394243</c:v>
                </c:pt>
                <c:pt idx="208">
                  <c:v>-0.35119951180968201</c:v>
                </c:pt>
                <c:pt idx="209">
                  <c:v>-0.34799951533932472</c:v>
                </c:pt>
                <c:pt idx="210">
                  <c:v>-0.33589927739376435</c:v>
                </c:pt>
                <c:pt idx="211">
                  <c:v>-0.31209931655030232</c:v>
                </c:pt>
                <c:pt idx="212">
                  <c:v>-0.27600001506652916</c:v>
                </c:pt>
                <c:pt idx="213">
                  <c:v>-0.24249952010723064</c:v>
                </c:pt>
                <c:pt idx="214">
                  <c:v>-0.21419987449189648</c:v>
                </c:pt>
                <c:pt idx="215">
                  <c:v>-0.2156000408140244</c:v>
                </c:pt>
                <c:pt idx="216">
                  <c:v>-0.23110026025096886</c:v>
                </c:pt>
                <c:pt idx="217">
                  <c:v>-0.26309997062344337</c:v>
                </c:pt>
                <c:pt idx="218">
                  <c:v>-0.31980025835218839</c:v>
                </c:pt>
                <c:pt idx="219">
                  <c:v>-0.35339996194670675</c:v>
                </c:pt>
                <c:pt idx="220">
                  <c:v>-0.36919967612629989</c:v>
                </c:pt>
                <c:pt idx="221">
                  <c:v>-0.37159977273404365</c:v>
                </c:pt>
                <c:pt idx="222">
                  <c:v>-0.36510002680006437</c:v>
                </c:pt>
                <c:pt idx="223">
                  <c:v>-0.34079965943965362</c:v>
                </c:pt>
                <c:pt idx="224">
                  <c:v>-0.32409994096087757</c:v>
                </c:pt>
                <c:pt idx="225">
                  <c:v>-0.31649965886754217</c:v>
                </c:pt>
                <c:pt idx="226">
                  <c:v>-0.28479989738116274</c:v>
                </c:pt>
                <c:pt idx="227">
                  <c:v>-0.26239998816890875</c:v>
                </c:pt>
                <c:pt idx="228">
                  <c:v>-0.23419980202015722</c:v>
                </c:pt>
                <c:pt idx="229">
                  <c:v>-0.21789991722471314</c:v>
                </c:pt>
                <c:pt idx="230">
                  <c:v>-0.21810000496043358</c:v>
                </c:pt>
                <c:pt idx="231">
                  <c:v>-0.2309002501424402</c:v>
                </c:pt>
                <c:pt idx="232">
                  <c:v>-0.25060000657686032</c:v>
                </c:pt>
                <c:pt idx="233">
                  <c:v>-0.28010043792892247</c:v>
                </c:pt>
                <c:pt idx="234">
                  <c:v>-0.29960029725771165</c:v>
                </c:pt>
                <c:pt idx="235">
                  <c:v>-0.3062003432205529</c:v>
                </c:pt>
                <c:pt idx="236">
                  <c:v>-0.31180019378371071</c:v>
                </c:pt>
                <c:pt idx="237">
                  <c:v>-0.30680000915162964</c:v>
                </c:pt>
                <c:pt idx="238">
                  <c:v>-0.28940012359089451</c:v>
                </c:pt>
                <c:pt idx="239">
                  <c:v>-0.2742000795333297</c:v>
                </c:pt>
                <c:pt idx="240">
                  <c:v>-0.26280007104651304</c:v>
                </c:pt>
                <c:pt idx="241">
                  <c:v>-0.2523000324217719</c:v>
                </c:pt>
                <c:pt idx="242">
                  <c:v>-0.25179997654049657</c:v>
                </c:pt>
                <c:pt idx="243">
                  <c:v>-0.25310026473744074</c:v>
                </c:pt>
                <c:pt idx="244">
                  <c:v>-0.26750049800466513</c:v>
                </c:pt>
                <c:pt idx="245">
                  <c:v>-0.29790038814098807</c:v>
                </c:pt>
                <c:pt idx="246">
                  <c:v>-0.31220050858973991</c:v>
                </c:pt>
                <c:pt idx="247">
                  <c:v>-0.32239999875309877</c:v>
                </c:pt>
                <c:pt idx="248">
                  <c:v>-0.33330039954307722</c:v>
                </c:pt>
                <c:pt idx="249">
                  <c:v>-0.34500030121125747</c:v>
                </c:pt>
                <c:pt idx="250">
                  <c:v>-0.36269993977475679</c:v>
                </c:pt>
                <c:pt idx="251">
                  <c:v>-0.34889980297157308</c:v>
                </c:pt>
                <c:pt idx="252">
                  <c:v>-0.32050000758317765</c:v>
                </c:pt>
                <c:pt idx="253">
                  <c:v>-0.2874996937753167</c:v>
                </c:pt>
                <c:pt idx="254">
                  <c:v>-0.28249952249461785</c:v>
                </c:pt>
                <c:pt idx="255">
                  <c:v>-0.27049976815760601</c:v>
                </c:pt>
                <c:pt idx="256">
                  <c:v>-0.27580011467216536</c:v>
                </c:pt>
                <c:pt idx="257">
                  <c:v>-0.27729999746952672</c:v>
                </c:pt>
                <c:pt idx="258">
                  <c:v>-0.29460030116752023</c:v>
                </c:pt>
                <c:pt idx="259">
                  <c:v>-0.30680006842885632</c:v>
                </c:pt>
                <c:pt idx="260">
                  <c:v>-0.30560021199926268</c:v>
                </c:pt>
                <c:pt idx="261">
                  <c:v>-0.3117002295475686</c:v>
                </c:pt>
                <c:pt idx="262">
                  <c:v>-0.31399999918357935</c:v>
                </c:pt>
                <c:pt idx="263">
                  <c:v>-0.31300010409177048</c:v>
                </c:pt>
                <c:pt idx="264">
                  <c:v>-0.29580006308970042</c:v>
                </c:pt>
                <c:pt idx="265">
                  <c:v>-0.2942001206392888</c:v>
                </c:pt>
                <c:pt idx="266">
                  <c:v>-0.29740008334920276</c:v>
                </c:pt>
                <c:pt idx="267">
                  <c:v>-0.29740001220488921</c:v>
                </c:pt>
                <c:pt idx="268">
                  <c:v>-0.30000000204745447</c:v>
                </c:pt>
                <c:pt idx="269">
                  <c:v>-0.29910019068483962</c:v>
                </c:pt>
                <c:pt idx="270">
                  <c:v>-0.30560020112898201</c:v>
                </c:pt>
                <c:pt idx="271">
                  <c:v>-0.30150026440242073</c:v>
                </c:pt>
                <c:pt idx="272">
                  <c:v>-0.30430001134664053</c:v>
                </c:pt>
                <c:pt idx="273">
                  <c:v>-0.29670023955986835</c:v>
                </c:pt>
                <c:pt idx="274">
                  <c:v>-0.29320032009854913</c:v>
                </c:pt>
                <c:pt idx="275">
                  <c:v>-0.29620017065462889</c:v>
                </c:pt>
                <c:pt idx="276">
                  <c:v>-0.291400369402254</c:v>
                </c:pt>
                <c:pt idx="277">
                  <c:v>-0.29960000253049657</c:v>
                </c:pt>
                <c:pt idx="278">
                  <c:v>-0.29690033707447583</c:v>
                </c:pt>
                <c:pt idx="279">
                  <c:v>-0.30060029396554455</c:v>
                </c:pt>
                <c:pt idx="280">
                  <c:v>-0.29890022682957351</c:v>
                </c:pt>
                <c:pt idx="281">
                  <c:v>-0.30230020644376054</c:v>
                </c:pt>
                <c:pt idx="282">
                  <c:v>-0.3058999967543059</c:v>
                </c:pt>
                <c:pt idx="283">
                  <c:v>-0.30290021650580456</c:v>
                </c:pt>
                <c:pt idx="284">
                  <c:v>-0.30040009824733716</c:v>
                </c:pt>
                <c:pt idx="285">
                  <c:v>-0.29709975922014564</c:v>
                </c:pt>
                <c:pt idx="286">
                  <c:v>-0.30039958555425983</c:v>
                </c:pt>
                <c:pt idx="287">
                  <c:v>-0.286399998163688</c:v>
                </c:pt>
                <c:pt idx="288">
                  <c:v>-0.29009993624640629</c:v>
                </c:pt>
                <c:pt idx="289">
                  <c:v>-0.29440010389953386</c:v>
                </c:pt>
                <c:pt idx="290">
                  <c:v>-0.31019976656534709</c:v>
                </c:pt>
                <c:pt idx="291">
                  <c:v>-0.30330006668373244</c:v>
                </c:pt>
                <c:pt idx="292">
                  <c:v>-0.30030000163969817</c:v>
                </c:pt>
                <c:pt idx="293">
                  <c:v>-0.29280007481429493</c:v>
                </c:pt>
                <c:pt idx="294">
                  <c:v>-0.29760010120662628</c:v>
                </c:pt>
                <c:pt idx="295">
                  <c:v>-0.30789998060936341</c:v>
                </c:pt>
                <c:pt idx="296">
                  <c:v>-0.29289993389102165</c:v>
                </c:pt>
                <c:pt idx="297">
                  <c:v>-0.28270000367047032</c:v>
                </c:pt>
                <c:pt idx="298">
                  <c:v>-0.29480006125231739</c:v>
                </c:pt>
                <c:pt idx="299">
                  <c:v>-0.29660009068902582</c:v>
                </c:pt>
                <c:pt idx="300">
                  <c:v>-0.30369980449177092</c:v>
                </c:pt>
                <c:pt idx="301">
                  <c:v>-0.31260008394747274</c:v>
                </c:pt>
                <c:pt idx="302">
                  <c:v>-0.32619999959570123</c:v>
                </c:pt>
                <c:pt idx="303">
                  <c:v>-0.35429993009165628</c:v>
                </c:pt>
                <c:pt idx="304">
                  <c:v>-0.36489974655705737</c:v>
                </c:pt>
                <c:pt idx="305">
                  <c:v>-0.35439989902806701</c:v>
                </c:pt>
                <c:pt idx="306">
                  <c:v>-0.34899993190629175</c:v>
                </c:pt>
                <c:pt idx="307">
                  <c:v>-0.34580000000278233</c:v>
                </c:pt>
                <c:pt idx="308">
                  <c:v>-0.24809770708088763</c:v>
                </c:pt>
                <c:pt idx="309">
                  <c:v>-0.12869916229101364</c:v>
                </c:pt>
                <c:pt idx="310">
                  <c:v>-0.13680187454156112</c:v>
                </c:pt>
                <c:pt idx="311">
                  <c:v>-0.46410210971225752</c:v>
                </c:pt>
                <c:pt idx="312">
                  <c:v>-0.67250000838976121</c:v>
                </c:pt>
                <c:pt idx="313">
                  <c:v>-0.4017021497929818</c:v>
                </c:pt>
                <c:pt idx="314">
                  <c:v>-6.9002000505861361E-2</c:v>
                </c:pt>
                <c:pt idx="315">
                  <c:v>0.10709812332788715</c:v>
                </c:pt>
                <c:pt idx="316">
                  <c:v>-8.8900662703963462E-2</c:v>
                </c:pt>
                <c:pt idx="317">
                  <c:v>-0.13280000018858118</c:v>
                </c:pt>
                <c:pt idx="318">
                  <c:v>2.9700722938287072E-2</c:v>
                </c:pt>
                <c:pt idx="319">
                  <c:v>6.3900000110152178E-2</c:v>
                </c:pt>
                <c:pt idx="320">
                  <c:v>5.7000000328116585E-2</c:v>
                </c:pt>
                <c:pt idx="321">
                  <c:v>3.9299947093240917E-2</c:v>
                </c:pt>
                <c:pt idx="322">
                  <c:v>3.8299999752780423E-2</c:v>
                </c:pt>
                <c:pt idx="323">
                  <c:v>1.8999863350472879E-2</c:v>
                </c:pt>
                <c:pt idx="324">
                  <c:v>1.7899999853398185E-2</c:v>
                </c:pt>
                <c:pt idx="325">
                  <c:v>7.60000020818552E-3</c:v>
                </c:pt>
                <c:pt idx="326">
                  <c:v>1.3000606704736128E-2</c:v>
                </c:pt>
                <c:pt idx="327">
                  <c:v>1.6700000414857641E-2</c:v>
                </c:pt>
                <c:pt idx="328">
                  <c:v>2.5999924910138361E-3</c:v>
                </c:pt>
                <c:pt idx="329">
                  <c:v>2.4000002886168659E-3</c:v>
                </c:pt>
                <c:pt idx="330">
                  <c:v>-1.1999993948847987E-3</c:v>
                </c:pt>
                <c:pt idx="331">
                  <c:v>2.599888997792732E-3</c:v>
                </c:pt>
                <c:pt idx="332">
                  <c:v>-1.799999903596472E-3</c:v>
                </c:pt>
                <c:pt idx="333">
                  <c:v>-4.7998896770877764E-3</c:v>
                </c:pt>
                <c:pt idx="334">
                  <c:v>-4.2999998477171175E-3</c:v>
                </c:pt>
                <c:pt idx="335">
                  <c:v>-6.9999978586565703E-4</c:v>
                </c:pt>
                <c:pt idx="336">
                  <c:v>-3.000878932652995E-4</c:v>
                </c:pt>
                <c:pt idx="337">
                  <c:v>-9.6000001722131856E-3</c:v>
                </c:pt>
                <c:pt idx="338">
                  <c:v>-7.3999237210955471E-3</c:v>
                </c:pt>
                <c:pt idx="339">
                  <c:v>-2.799999994749669E-3</c:v>
                </c:pt>
                <c:pt idx="340">
                  <c:v>-2.9999999678693712E-3</c:v>
                </c:pt>
                <c:pt idx="341">
                  <c:v>-2.5999656063504517E-3</c:v>
                </c:pt>
                <c:pt idx="342">
                  <c:v>-1.899999966553878E-3</c:v>
                </c:pt>
                <c:pt idx="343">
                  <c:v>2.20007638563402E-3</c:v>
                </c:pt>
                <c:pt idx="344">
                  <c:v>5.6999998778337613E-3</c:v>
                </c:pt>
                <c:pt idx="345">
                  <c:v>1.1499999738589395E-2</c:v>
                </c:pt>
                <c:pt idx="346">
                  <c:v>1.6300114679324906E-2</c:v>
                </c:pt>
                <c:pt idx="347">
                  <c:v>2.4699999688891694E-2</c:v>
                </c:pt>
                <c:pt idx="348">
                  <c:v>2.9999850681633689E-2</c:v>
                </c:pt>
                <c:pt idx="349">
                  <c:v>2.5600000721169636E-2</c:v>
                </c:pt>
                <c:pt idx="350">
                  <c:v>2.3399999365210533E-2</c:v>
                </c:pt>
                <c:pt idx="351">
                  <c:v>2.1299965184880421E-2</c:v>
                </c:pt>
                <c:pt idx="352">
                  <c:v>1.6400000240537338E-2</c:v>
                </c:pt>
                <c:pt idx="353">
                  <c:v>2.1600049149128608E-2</c:v>
                </c:pt>
                <c:pt idx="354">
                  <c:v>2.2600000367674511E-2</c:v>
                </c:pt>
                <c:pt idx="355">
                  <c:v>2.8799999483453576E-2</c:v>
                </c:pt>
                <c:pt idx="356">
                  <c:v>2.8999948663113173E-2</c:v>
                </c:pt>
                <c:pt idx="357">
                  <c:v>2.7800001160358079E-2</c:v>
                </c:pt>
                <c:pt idx="358">
                  <c:v>3.2200101377384271E-2</c:v>
                </c:pt>
                <c:pt idx="359">
                  <c:v>3.8600001797021832E-2</c:v>
                </c:pt>
                <c:pt idx="360">
                  <c:v>4.3500000079802703E-2</c:v>
                </c:pt>
                <c:pt idx="361">
                  <c:v>4.65000352851348E-2</c:v>
                </c:pt>
                <c:pt idx="362">
                  <c:v>4.509999837318901E-2</c:v>
                </c:pt>
                <c:pt idx="363">
                  <c:v>5.1099988537316676E-2</c:v>
                </c:pt>
                <c:pt idx="364">
                  <c:v>4.9299998354399577E-2</c:v>
                </c:pt>
                <c:pt idx="365">
                  <c:v>4.7100001444050577E-2</c:v>
                </c:pt>
                <c:pt idx="366">
                  <c:v>4.9299998354399577E-2</c:v>
                </c:pt>
                <c:pt idx="367">
                  <c:v>5.0000001450825948E-2</c:v>
                </c:pt>
                <c:pt idx="368">
                  <c:v>5.7800001442956273E-2</c:v>
                </c:pt>
                <c:pt idx="369">
                  <c:v>6.0700001791701652E-2</c:v>
                </c:pt>
                <c:pt idx="370">
                  <c:v>6.0700001791701652E-2</c:v>
                </c:pt>
                <c:pt idx="371">
                  <c:v>6.2000001445994712E-2</c:v>
                </c:pt>
                <c:pt idx="397">
                  <c:v>4.8794076661470172</c:v>
                </c:pt>
                <c:pt idx="398">
                  <c:v>5.2785398800424446</c:v>
                </c:pt>
                <c:pt idx="399">
                  <c:v>5.574329081840915</c:v>
                </c:pt>
                <c:pt idx="400">
                  <c:v>5.8173412107962577</c:v>
                </c:pt>
                <c:pt idx="401">
                  <c:v>6.1211602118219162</c:v>
                </c:pt>
                <c:pt idx="402">
                  <c:v>6.4093745256923285</c:v>
                </c:pt>
                <c:pt idx="403">
                  <c:v>6.7309005843162595</c:v>
                </c:pt>
                <c:pt idx="404">
                  <c:v>6.9441767264306691</c:v>
                </c:pt>
                <c:pt idx="405">
                  <c:v>7.088285620696297</c:v>
                </c:pt>
                <c:pt idx="406">
                  <c:v>7.2438688258989714</c:v>
                </c:pt>
                <c:pt idx="407">
                  <c:v>7.337489701541017</c:v>
                </c:pt>
                <c:pt idx="408">
                  <c:v>7.4809674958332835</c:v>
                </c:pt>
                <c:pt idx="409">
                  <c:v>7.5839602426131023</c:v>
                </c:pt>
                <c:pt idx="410">
                  <c:v>7.7061460999111659</c:v>
                </c:pt>
                <c:pt idx="411">
                  <c:v>7.7730308067111764</c:v>
                </c:pt>
                <c:pt idx="412">
                  <c:v>7.7956652920311171</c:v>
                </c:pt>
                <c:pt idx="413">
                  <c:v>7.9303233815962813</c:v>
                </c:pt>
                <c:pt idx="414">
                  <c:v>8.0054084486637294</c:v>
                </c:pt>
                <c:pt idx="415">
                  <c:v>8.0858581238408078</c:v>
                </c:pt>
                <c:pt idx="416">
                  <c:v>8.1636563990259674</c:v>
                </c:pt>
                <c:pt idx="417">
                  <c:v>8.2073401226252827</c:v>
                </c:pt>
                <c:pt idx="418">
                  <c:v>8.2650472468612861</c:v>
                </c:pt>
                <c:pt idx="419">
                  <c:v>8.3234417850280806</c:v>
                </c:pt>
                <c:pt idx="420">
                  <c:v>8.3584152107778209</c:v>
                </c:pt>
                <c:pt idx="421">
                  <c:v>8.3836348783379435</c:v>
                </c:pt>
                <c:pt idx="422">
                  <c:v>8.4288051128378356</c:v>
                </c:pt>
                <c:pt idx="423">
                  <c:v>8.460648866761403</c:v>
                </c:pt>
                <c:pt idx="424">
                  <c:v>8.4777198467518247</c:v>
                </c:pt>
                <c:pt idx="425">
                  <c:v>8.5061071275868017</c:v>
                </c:pt>
                <c:pt idx="426">
                  <c:v>8.5411208907025866</c:v>
                </c:pt>
                <c:pt idx="427">
                  <c:v>8.5695190560008996</c:v>
                </c:pt>
                <c:pt idx="428">
                  <c:v>8.6003942884563003</c:v>
                </c:pt>
                <c:pt idx="429">
                  <c:v>8.6297122840687734</c:v>
                </c:pt>
                <c:pt idx="430">
                  <c:v>8.6542688885601819</c:v>
                </c:pt>
                <c:pt idx="431">
                  <c:v>8.6666594203243221</c:v>
                </c:pt>
                <c:pt idx="432">
                  <c:v>8.6874272554423442</c:v>
                </c:pt>
                <c:pt idx="433">
                  <c:v>8.7103852244390509</c:v>
                </c:pt>
                <c:pt idx="434">
                  <c:v>8.7145588688445059</c:v>
                </c:pt>
                <c:pt idx="435">
                  <c:v>8.7469607485909364</c:v>
                </c:pt>
                <c:pt idx="436">
                  <c:v>8.7624946391460981</c:v>
                </c:pt>
                <c:pt idx="437">
                  <c:v>8.7675018934305626</c:v>
                </c:pt>
                <c:pt idx="438">
                  <c:v>8.7922536022279019</c:v>
                </c:pt>
                <c:pt idx="439">
                  <c:v>8.8059327839691832</c:v>
                </c:pt>
                <c:pt idx="440">
                  <c:v>8.8228736760802349</c:v>
                </c:pt>
                <c:pt idx="441">
                  <c:v>8.8386022223312466</c:v>
                </c:pt>
                <c:pt idx="442">
                  <c:v>8.854424874733013</c:v>
                </c:pt>
                <c:pt idx="443">
                  <c:v>8.8708101066849849</c:v>
                </c:pt>
                <c:pt idx="444">
                  <c:v>8.8847308110161975</c:v>
                </c:pt>
                <c:pt idx="445">
                  <c:v>8.8968059181916033</c:v>
                </c:pt>
                <c:pt idx="446">
                  <c:v>8.9158176892069605</c:v>
                </c:pt>
                <c:pt idx="447">
                  <c:v>8.9310482388764285</c:v>
                </c:pt>
                <c:pt idx="448">
                  <c:v>8.942323477287573</c:v>
                </c:pt>
                <c:pt idx="449">
                  <c:v>8.9568991030118923</c:v>
                </c:pt>
                <c:pt idx="450">
                  <c:v>8.9704537365305441</c:v>
                </c:pt>
                <c:pt idx="451">
                  <c:v>8.9844905129366452</c:v>
                </c:pt>
                <c:pt idx="452">
                  <c:v>8.9957005875994582</c:v>
                </c:pt>
                <c:pt idx="453">
                  <c:v>9.0088778971512511</c:v>
                </c:pt>
                <c:pt idx="454">
                  <c:v>9.028829371415668</c:v>
                </c:pt>
                <c:pt idx="455">
                  <c:v>9.0391125396336065</c:v>
                </c:pt>
                <c:pt idx="456">
                  <c:v>9.049986266142696</c:v>
                </c:pt>
                <c:pt idx="457">
                  <c:v>9.0614589269707722</c:v>
                </c:pt>
                <c:pt idx="458">
                  <c:v>9.0739157478756169</c:v>
                </c:pt>
                <c:pt idx="459">
                  <c:v>9.0845838143395667</c:v>
                </c:pt>
                <c:pt idx="460">
                  <c:v>9.0944094003980354</c:v>
                </c:pt>
                <c:pt idx="461">
                  <c:v>9.1066507665491372</c:v>
                </c:pt>
                <c:pt idx="462">
                  <c:v>9.117874080799993</c:v>
                </c:pt>
                <c:pt idx="463">
                  <c:v>9.1285513070515663</c:v>
                </c:pt>
                <c:pt idx="464">
                  <c:v>9.138551318563259</c:v>
                </c:pt>
                <c:pt idx="465">
                  <c:v>9.1408623698425799</c:v>
                </c:pt>
                <c:pt idx="466">
                  <c:v>9.1472875075978664</c:v>
                </c:pt>
                <c:pt idx="467">
                  <c:v>9.1527289450405078</c:v>
                </c:pt>
                <c:pt idx="468">
                  <c:v>9.1594203819731774</c:v>
                </c:pt>
                <c:pt idx="469">
                  <c:v>9.1643922583698441</c:v>
                </c:pt>
                <c:pt idx="470">
                  <c:v>9.1733753190928837</c:v>
                </c:pt>
                <c:pt idx="471">
                  <c:v>9.1829703201892698</c:v>
                </c:pt>
                <c:pt idx="472">
                  <c:v>9.1973733556533261</c:v>
                </c:pt>
                <c:pt idx="473">
                  <c:v>9.2081323394950232</c:v>
                </c:pt>
                <c:pt idx="474">
                  <c:v>9.2184691381589801</c:v>
                </c:pt>
                <c:pt idx="475">
                  <c:v>9.2276225224914015</c:v>
                </c:pt>
                <c:pt idx="476">
                  <c:v>9.2431093230834449</c:v>
                </c:pt>
                <c:pt idx="477">
                  <c:v>9.2523940110950207</c:v>
                </c:pt>
                <c:pt idx="478">
                  <c:v>9.2656706777834188</c:v>
                </c:pt>
                <c:pt idx="479">
                  <c:v>9.2726688062175526</c:v>
                </c:pt>
                <c:pt idx="480">
                  <c:v>9.2802591480685805</c:v>
                </c:pt>
                <c:pt idx="481">
                  <c:v>9.2887077395325832</c:v>
                </c:pt>
                <c:pt idx="482">
                  <c:v>9.2894095782794466</c:v>
                </c:pt>
                <c:pt idx="483">
                  <c:v>9.2967464699067932</c:v>
                </c:pt>
                <c:pt idx="484">
                  <c:v>9.3075599287412842</c:v>
                </c:pt>
                <c:pt idx="485">
                  <c:v>9.3180568010984643</c:v>
                </c:pt>
                <c:pt idx="486">
                  <c:v>9.3270086986030947</c:v>
                </c:pt>
                <c:pt idx="487">
                  <c:v>9.3296281267703307</c:v>
                </c:pt>
                <c:pt idx="488">
                  <c:v>9.3322998922967599</c:v>
                </c:pt>
                <c:pt idx="489">
                  <c:v>9.3389557150039764</c:v>
                </c:pt>
                <c:pt idx="490">
                  <c:v>9.344489865919968</c:v>
                </c:pt>
                <c:pt idx="491">
                  <c:v>9.351293080177129</c:v>
                </c:pt>
                <c:pt idx="492">
                  <c:v>9.3571214552111996</c:v>
                </c:pt>
                <c:pt idx="493">
                  <c:v>9.3605270001589815</c:v>
                </c:pt>
                <c:pt idx="494">
                  <c:v>9.3654944451782285</c:v>
                </c:pt>
                <c:pt idx="495">
                  <c:v>9.3714115624961778</c:v>
                </c:pt>
                <c:pt idx="496">
                  <c:v>9.3790374311884079</c:v>
                </c:pt>
                <c:pt idx="497">
                  <c:v>9.3827362794900182</c:v>
                </c:pt>
                <c:pt idx="498">
                  <c:v>9.3931785065296935</c:v>
                </c:pt>
                <c:pt idx="499">
                  <c:v>9.4038987563617411</c:v>
                </c:pt>
                <c:pt idx="500">
                  <c:v>9.4095360160899872</c:v>
                </c:pt>
                <c:pt idx="501">
                  <c:v>9.4139823774212346</c:v>
                </c:pt>
                <c:pt idx="502">
                  <c:v>9.4187811884594339</c:v>
                </c:pt>
                <c:pt idx="503">
                  <c:v>9.423005066463702</c:v>
                </c:pt>
                <c:pt idx="504">
                  <c:v>9.4340053618288948</c:v>
                </c:pt>
                <c:pt idx="505">
                  <c:v>9.4433587981311575</c:v>
                </c:pt>
                <c:pt idx="506">
                  <c:v>9.4432432112498645</c:v>
                </c:pt>
                <c:pt idx="507">
                  <c:v>9.4409871911984737</c:v>
                </c:pt>
                <c:pt idx="508">
                  <c:v>9.4481727974816749</c:v>
                </c:pt>
                <c:pt idx="509">
                  <c:v>9.4582721695605869</c:v>
                </c:pt>
                <c:pt idx="510">
                  <c:v>9.4635868038885747</c:v>
                </c:pt>
                <c:pt idx="511">
                  <c:v>9.4694702016658994</c:v>
                </c:pt>
                <c:pt idx="512">
                  <c:v>9.4753483148342639</c:v>
                </c:pt>
                <c:pt idx="513">
                  <c:v>9.484982637100984</c:v>
                </c:pt>
                <c:pt idx="514">
                  <c:v>9.492009949626663</c:v>
                </c:pt>
                <c:pt idx="515">
                  <c:v>9.5009126926834142</c:v>
                </c:pt>
                <c:pt idx="516">
                  <c:v>9.510651726181095</c:v>
                </c:pt>
                <c:pt idx="517">
                  <c:v>9.5172293391624407</c:v>
                </c:pt>
                <c:pt idx="518">
                  <c:v>9.5280876550305038</c:v>
                </c:pt>
                <c:pt idx="519">
                  <c:v>9.537505932464228</c:v>
                </c:pt>
                <c:pt idx="520">
                  <c:v>9.5434255174204736</c:v>
                </c:pt>
                <c:pt idx="521">
                  <c:v>9.5476620124882174</c:v>
                </c:pt>
                <c:pt idx="522">
                  <c:v>9.5535466534811349</c:v>
                </c:pt>
                <c:pt idx="523">
                  <c:v>9.5649810077102302</c:v>
                </c:pt>
                <c:pt idx="524">
                  <c:v>9.5675362236970614</c:v>
                </c:pt>
                <c:pt idx="525">
                  <c:v>9.5714857465309251</c:v>
                </c:pt>
                <c:pt idx="526">
                  <c:v>9.5778909064356412</c:v>
                </c:pt>
                <c:pt idx="527">
                  <c:v>9.5849007849046757</c:v>
                </c:pt>
                <c:pt idx="528">
                  <c:v>9.5911022580212375</c:v>
                </c:pt>
                <c:pt idx="529">
                  <c:v>9.5934799652222864</c:v>
                </c:pt>
                <c:pt idx="530">
                  <c:v>9.5994721864935855</c:v>
                </c:pt>
                <c:pt idx="531">
                  <c:v>9.6032070999817734</c:v>
                </c:pt>
                <c:pt idx="532">
                  <c:v>9.6090599248436774</c:v>
                </c:pt>
                <c:pt idx="533">
                  <c:v>9.6128322368758745</c:v>
                </c:pt>
                <c:pt idx="534">
                  <c:v>9.619974834765344</c:v>
                </c:pt>
                <c:pt idx="535">
                  <c:v>9.6237212545465809</c:v>
                </c:pt>
                <c:pt idx="536">
                  <c:v>9.6324947458815586</c:v>
                </c:pt>
                <c:pt idx="537">
                  <c:v>9.6360115639499782</c:v>
                </c:pt>
                <c:pt idx="538">
                  <c:v>9.6415591823597424</c:v>
                </c:pt>
                <c:pt idx="539">
                  <c:v>9.6450488463260626</c:v>
                </c:pt>
                <c:pt idx="540">
                  <c:v>9.6500108312020529</c:v>
                </c:pt>
                <c:pt idx="541">
                  <c:v>9.6593281613422732</c:v>
                </c:pt>
                <c:pt idx="542">
                  <c:v>9.6659906895656604</c:v>
                </c:pt>
                <c:pt idx="543">
                  <c:v>9.6695885047738557</c:v>
                </c:pt>
                <c:pt idx="544">
                  <c:v>9.6775126981237918</c:v>
                </c:pt>
                <c:pt idx="545">
                  <c:v>9.6825714177330156</c:v>
                </c:pt>
                <c:pt idx="546">
                  <c:v>9.6906890951986497</c:v>
                </c:pt>
                <c:pt idx="547">
                  <c:v>9.6988417425072839</c:v>
                </c:pt>
                <c:pt idx="548">
                  <c:v>9.7095544828198399</c:v>
                </c:pt>
                <c:pt idx="549">
                  <c:v>9.7135426787635879</c:v>
                </c:pt>
                <c:pt idx="550">
                  <c:v>9.7121511564373577</c:v>
                </c:pt>
                <c:pt idx="551">
                  <c:v>9.7173904811461398</c:v>
                </c:pt>
                <c:pt idx="552">
                  <c:v>9.7175835043190091</c:v>
                </c:pt>
                <c:pt idx="553">
                  <c:v>9.7229871756990178</c:v>
                </c:pt>
                <c:pt idx="554">
                  <c:v>9.7288194570483029</c:v>
                </c:pt>
                <c:pt idx="555">
                  <c:v>9.7317320020074476</c:v>
                </c:pt>
                <c:pt idx="556">
                  <c:v>9.7364794549794169</c:v>
                </c:pt>
                <c:pt idx="557">
                  <c:v>9.7439238219585604</c:v>
                </c:pt>
                <c:pt idx="558">
                  <c:v>9.7507005949219092</c:v>
                </c:pt>
                <c:pt idx="559">
                  <c:v>9.752776481539513</c:v>
                </c:pt>
                <c:pt idx="560">
                  <c:v>9.7539517394761788</c:v>
                </c:pt>
                <c:pt idx="561">
                  <c:v>9.7558955873637387</c:v>
                </c:pt>
                <c:pt idx="562">
                  <c:v>9.7565580020182097</c:v>
                </c:pt>
                <c:pt idx="563">
                  <c:v>9.7553763889018228</c:v>
                </c:pt>
                <c:pt idx="564">
                  <c:v>9.763276756310006</c:v>
                </c:pt>
                <c:pt idx="565">
                  <c:v>9.7680151887343527</c:v>
                </c:pt>
                <c:pt idx="566">
                  <c:v>9.7698862854558683</c:v>
                </c:pt>
                <c:pt idx="567">
                  <c:v>9.7752742089069216</c:v>
                </c:pt>
                <c:pt idx="568">
                  <c:v>9.7787483674328541</c:v>
                </c:pt>
                <c:pt idx="569">
                  <c:v>9.7790613322713398</c:v>
                </c:pt>
                <c:pt idx="570">
                  <c:v>9.7811131127118642</c:v>
                </c:pt>
                <c:pt idx="571">
                  <c:v>9.7858930507436526</c:v>
                </c:pt>
                <c:pt idx="572">
                  <c:v>9.7924969468886047</c:v>
                </c:pt>
                <c:pt idx="573">
                  <c:v>9.7968700238134261</c:v>
                </c:pt>
                <c:pt idx="574">
                  <c:v>9.7983055834101833</c:v>
                </c:pt>
                <c:pt idx="575">
                  <c:v>9.7980911474269305</c:v>
                </c:pt>
                <c:pt idx="576">
                  <c:v>9.7986254632623968</c:v>
                </c:pt>
                <c:pt idx="577">
                  <c:v>9.8019886629999746</c:v>
                </c:pt>
                <c:pt idx="578">
                  <c:v>9.8006900913369464</c:v>
                </c:pt>
                <c:pt idx="579">
                  <c:v>9.7946448236143624</c:v>
                </c:pt>
                <c:pt idx="580">
                  <c:v>9.7975853817451934</c:v>
                </c:pt>
                <c:pt idx="581">
                  <c:v>9.8011657132565233</c:v>
                </c:pt>
                <c:pt idx="582">
                  <c:v>9.8056342074196436</c:v>
                </c:pt>
                <c:pt idx="583">
                  <c:v>9.8116766636912871</c:v>
                </c:pt>
                <c:pt idx="584">
                  <c:v>9.8150379443313795</c:v>
                </c:pt>
                <c:pt idx="585">
                  <c:v>9.8207653458812274</c:v>
                </c:pt>
                <c:pt idx="586">
                  <c:v>9.8221639111015975</c:v>
                </c:pt>
                <c:pt idx="587">
                  <c:v>9.823137028378369</c:v>
                </c:pt>
                <c:pt idx="588">
                  <c:v>9.8287076448095831</c:v>
                </c:pt>
                <c:pt idx="589">
                  <c:v>9.8328231707446321</c:v>
                </c:pt>
                <c:pt idx="590">
                  <c:v>9.8344443426258294</c:v>
                </c:pt>
                <c:pt idx="591">
                  <c:v>9.8348859715888466</c:v>
                </c:pt>
                <c:pt idx="592">
                  <c:v>9.8350625348066387</c:v>
                </c:pt>
                <c:pt idx="593">
                  <c:v>9.8385609711449433</c:v>
                </c:pt>
                <c:pt idx="594">
                  <c:v>9.8438202431971149</c:v>
                </c:pt>
                <c:pt idx="595">
                  <c:v>9.8482722722137623</c:v>
                </c:pt>
                <c:pt idx="596">
                  <c:v>9.8529573406476629</c:v>
                </c:pt>
                <c:pt idx="597">
                  <c:v>9.8534774352310706</c:v>
                </c:pt>
                <c:pt idx="598">
                  <c:v>9.854235805697499</c:v>
                </c:pt>
                <c:pt idx="599">
                  <c:v>9.8558395111822392</c:v>
                </c:pt>
                <c:pt idx="600">
                  <c:v>9.8575694425680922</c:v>
                </c:pt>
                <c:pt idx="601">
                  <c:v>9.859627765944424</c:v>
                </c:pt>
                <c:pt idx="602">
                  <c:v>9.8582819215080235</c:v>
                </c:pt>
                <c:pt idx="603">
                  <c:v>9.8589738806040259</c:v>
                </c:pt>
                <c:pt idx="604">
                  <c:v>9.857231565643815</c:v>
                </c:pt>
                <c:pt idx="605">
                  <c:v>9.8555218025849172</c:v>
                </c:pt>
                <c:pt idx="606">
                  <c:v>9.8554069326919489</c:v>
                </c:pt>
                <c:pt idx="607">
                  <c:v>9.8556631204219229</c:v>
                </c:pt>
                <c:pt idx="608">
                  <c:v>9.8551481892845914</c:v>
                </c:pt>
                <c:pt idx="609">
                  <c:v>9.8522119992885564</c:v>
                </c:pt>
                <c:pt idx="610">
                  <c:v>9.8558900264133626</c:v>
                </c:pt>
                <c:pt idx="611">
                  <c:v>9.8572977057228854</c:v>
                </c:pt>
                <c:pt idx="612">
                  <c:v>9.8572279511108718</c:v>
                </c:pt>
                <c:pt idx="613">
                  <c:v>9.8597025756243966</c:v>
                </c:pt>
                <c:pt idx="614">
                  <c:v>9.8569936932344717</c:v>
                </c:pt>
                <c:pt idx="615">
                  <c:v>9.8565667555503751</c:v>
                </c:pt>
                <c:pt idx="616">
                  <c:v>9.8595738491030716</c:v>
                </c:pt>
                <c:pt idx="617">
                  <c:v>9.8591670539344705</c:v>
                </c:pt>
                <c:pt idx="618">
                  <c:v>9.8543770118640168</c:v>
                </c:pt>
                <c:pt idx="619">
                  <c:v>9.8523633867043827</c:v>
                </c:pt>
                <c:pt idx="620">
                  <c:v>9.8544577019365533</c:v>
                </c:pt>
                <c:pt idx="621">
                  <c:v>9.853296168073939</c:v>
                </c:pt>
                <c:pt idx="622">
                  <c:v>9.8548554384824456</c:v>
                </c:pt>
                <c:pt idx="623">
                  <c:v>9.8578036262733804</c:v>
                </c:pt>
                <c:pt idx="624">
                  <c:v>9.8606054075353313</c:v>
                </c:pt>
                <c:pt idx="625">
                  <c:v>9.859994167766672</c:v>
                </c:pt>
                <c:pt idx="626">
                  <c:v>9.8631747022855052</c:v>
                </c:pt>
                <c:pt idx="627">
                  <c:v>9.8639237796696762</c:v>
                </c:pt>
                <c:pt idx="628">
                  <c:v>9.8649676894301592</c:v>
                </c:pt>
                <c:pt idx="629">
                  <c:v>9.8672683483318906</c:v>
                </c:pt>
                <c:pt idx="630">
                  <c:v>9.8712461186523797</c:v>
                </c:pt>
                <c:pt idx="631">
                  <c:v>9.8750398520069211</c:v>
                </c:pt>
                <c:pt idx="632">
                  <c:v>9.8754157238035987</c:v>
                </c:pt>
                <c:pt idx="633">
                  <c:v>9.8778704261521852</c:v>
                </c:pt>
                <c:pt idx="634">
                  <c:v>9.8759278423549404</c:v>
                </c:pt>
                <c:pt idx="635">
                  <c:v>9.8717518997273146</c:v>
                </c:pt>
                <c:pt idx="636">
                  <c:v>9.8756392347950168</c:v>
                </c:pt>
                <c:pt idx="637">
                  <c:v>9.8772853161653984</c:v>
                </c:pt>
                <c:pt idx="638">
                  <c:v>9.8811344794012257</c:v>
                </c:pt>
                <c:pt idx="639">
                  <c:v>9.8826392399541874</c:v>
                </c:pt>
                <c:pt idx="640">
                  <c:v>9.8892552170673298</c:v>
                </c:pt>
                <c:pt idx="641">
                  <c:v>9.8852188650234893</c:v>
                </c:pt>
                <c:pt idx="642">
                  <c:v>9.8851408233576876</c:v>
                </c:pt>
                <c:pt idx="643">
                  <c:v>9.8896766069110527</c:v>
                </c:pt>
                <c:pt idx="644">
                  <c:v>9.8890997741036699</c:v>
                </c:pt>
                <c:pt idx="645">
                  <c:v>9.8875329016600517</c:v>
                </c:pt>
                <c:pt idx="646">
                  <c:v>9.8860723124980723</c:v>
                </c:pt>
                <c:pt idx="647">
                  <c:v>9.8897387740944396</c:v>
                </c:pt>
                <c:pt idx="648">
                  <c:v>9.8898321288343141</c:v>
                </c:pt>
                <c:pt idx="649">
                  <c:v>9.885108605073583</c:v>
                </c:pt>
                <c:pt idx="650">
                  <c:v>9.8833684811661442</c:v>
                </c:pt>
                <c:pt idx="651">
                  <c:v>9.8834815039435853</c:v>
                </c:pt>
                <c:pt idx="652">
                  <c:v>9.8817593262001537</c:v>
                </c:pt>
                <c:pt idx="653">
                  <c:v>9.8815730122196328</c:v>
                </c:pt>
                <c:pt idx="654">
                  <c:v>9.880924321441853</c:v>
                </c:pt>
                <c:pt idx="655">
                  <c:v>9.8735584957757965</c:v>
                </c:pt>
                <c:pt idx="656">
                  <c:v>9.8743608347449481</c:v>
                </c:pt>
                <c:pt idx="657">
                  <c:v>9.8752672346136023</c:v>
                </c:pt>
                <c:pt idx="658">
                  <c:v>9.8801467186067384</c:v>
                </c:pt>
                <c:pt idx="659">
                  <c:v>9.8840885551335305</c:v>
                </c:pt>
                <c:pt idx="660">
                  <c:v>9.8802222723352315</c:v>
                </c:pt>
                <c:pt idx="661">
                  <c:v>9.8791341818223373</c:v>
                </c:pt>
                <c:pt idx="662">
                  <c:v>9.8756961865301491</c:v>
                </c:pt>
                <c:pt idx="663">
                  <c:v>9.8744759534911282</c:v>
                </c:pt>
                <c:pt idx="664">
                  <c:v>9.8744483279624546</c:v>
                </c:pt>
                <c:pt idx="665">
                  <c:v>9.8784754470361804</c:v>
                </c:pt>
                <c:pt idx="666">
                  <c:v>9.879464511018341</c:v>
                </c:pt>
                <c:pt idx="667">
                  <c:v>9.8812768130801487</c:v>
                </c:pt>
                <c:pt idx="668">
                  <c:v>9.8826901446518605</c:v>
                </c:pt>
                <c:pt idx="669">
                  <c:v>9.8816130956774941</c:v>
                </c:pt>
                <c:pt idx="670">
                  <c:v>9.8807770393732426</c:v>
                </c:pt>
                <c:pt idx="671">
                  <c:v>9.8797873210878606</c:v>
                </c:pt>
                <c:pt idx="672">
                  <c:v>9.8818059188979532</c:v>
                </c:pt>
                <c:pt idx="673">
                  <c:v>9.881296783113612</c:v>
                </c:pt>
                <c:pt idx="674">
                  <c:v>9.8843120903620729</c:v>
                </c:pt>
                <c:pt idx="675">
                  <c:v>9.8879069208669534</c:v>
                </c:pt>
                <c:pt idx="676">
                  <c:v>9.8882221177627798</c:v>
                </c:pt>
                <c:pt idx="677">
                  <c:v>9.8861608437855466</c:v>
                </c:pt>
                <c:pt idx="678">
                  <c:v>9.8841784910709976</c:v>
                </c:pt>
                <c:pt idx="679">
                  <c:v>9.8866629053018187</c:v>
                </c:pt>
                <c:pt idx="680">
                  <c:v>9.8881949400329177</c:v>
                </c:pt>
                <c:pt idx="681">
                  <c:v>9.88972183056012</c:v>
                </c:pt>
                <c:pt idx="682">
                  <c:v>9.8966094135166713</c:v>
                </c:pt>
                <c:pt idx="683">
                  <c:v>9.8976159102148813</c:v>
                </c:pt>
                <c:pt idx="684">
                  <c:v>9.8987781528694541</c:v>
                </c:pt>
                <c:pt idx="685">
                  <c:v>9.8987351823971039</c:v>
                </c:pt>
                <c:pt idx="686">
                  <c:v>9.8980518986054449</c:v>
                </c:pt>
                <c:pt idx="687">
                  <c:v>9.8955348633189715</c:v>
                </c:pt>
                <c:pt idx="688">
                  <c:v>9.8990045201762769</c:v>
                </c:pt>
                <c:pt idx="689">
                  <c:v>9.8974585930309331</c:v>
                </c:pt>
                <c:pt idx="690">
                  <c:v>9.8988480806829102</c:v>
                </c:pt>
                <c:pt idx="691">
                  <c:v>9.8934460767532073</c:v>
                </c:pt>
                <c:pt idx="692">
                  <c:v>9.8913184345956324</c:v>
                </c:pt>
                <c:pt idx="693">
                  <c:v>9.8909488757863073</c:v>
                </c:pt>
                <c:pt idx="694">
                  <c:v>9.8885559471309534</c:v>
                </c:pt>
                <c:pt idx="695">
                  <c:v>9.8882547151761173</c:v>
                </c:pt>
                <c:pt idx="696">
                  <c:v>9.891342332421118</c:v>
                </c:pt>
                <c:pt idx="697">
                  <c:v>9.8894613242055129</c:v>
                </c:pt>
                <c:pt idx="698">
                  <c:v>9.8903300422771281</c:v>
                </c:pt>
                <c:pt idx="699">
                  <c:v>9.886649661570118</c:v>
                </c:pt>
                <c:pt idx="700">
                  <c:v>9.8865711311391351</c:v>
                </c:pt>
                <c:pt idx="701">
                  <c:v>9.8834677720351465</c:v>
                </c:pt>
                <c:pt idx="702">
                  <c:v>9.8882544986236098</c:v>
                </c:pt>
                <c:pt idx="703">
                  <c:v>9.8865915388541907</c:v>
                </c:pt>
                <c:pt idx="704">
                  <c:v>9.8831637999646773</c:v>
                </c:pt>
                <c:pt idx="705">
                  <c:v>9.8838550017753732</c:v>
                </c:pt>
                <c:pt idx="706">
                  <c:v>9.8833272324145582</c:v>
                </c:pt>
                <c:pt idx="707">
                  <c:v>9.8861597721743237</c:v>
                </c:pt>
                <c:pt idx="708">
                  <c:v>9.8827629486731894</c:v>
                </c:pt>
                <c:pt idx="709">
                  <c:v>9.8810814000507889</c:v>
                </c:pt>
                <c:pt idx="710">
                  <c:v>9.8802364542552823</c:v>
                </c:pt>
                <c:pt idx="711">
                  <c:v>9.8854093262179958</c:v>
                </c:pt>
                <c:pt idx="712">
                  <c:v>9.8884164967485049</c:v>
                </c:pt>
                <c:pt idx="713">
                  <c:v>9.8915589534672108</c:v>
                </c:pt>
                <c:pt idx="714">
                  <c:v>9.8918938120996245</c:v>
                </c:pt>
                <c:pt idx="715">
                  <c:v>9.8891460196373373</c:v>
                </c:pt>
                <c:pt idx="716">
                  <c:v>9.8917527743496976</c:v>
                </c:pt>
                <c:pt idx="717">
                  <c:v>9.8937055214519205</c:v>
                </c:pt>
                <c:pt idx="718">
                  <c:v>9.8925736589726512</c:v>
                </c:pt>
                <c:pt idx="719">
                  <c:v>9.8905611574828072</c:v>
                </c:pt>
                <c:pt idx="720">
                  <c:v>9.8861600252412245</c:v>
                </c:pt>
                <c:pt idx="721">
                  <c:v>9.8913946815046074</c:v>
                </c:pt>
                <c:pt idx="722">
                  <c:v>9.8886018428765965</c:v>
                </c:pt>
                <c:pt idx="723">
                  <c:v>9.8898994571127332</c:v>
                </c:pt>
                <c:pt idx="724">
                  <c:v>9.889293910617198</c:v>
                </c:pt>
                <c:pt idx="725">
                  <c:v>9.8919304903338343</c:v>
                </c:pt>
                <c:pt idx="726">
                  <c:v>9.8933549444391247</c:v>
                </c:pt>
                <c:pt idx="727">
                  <c:v>9.8940584903257331</c:v>
                </c:pt>
                <c:pt idx="728">
                  <c:v>9.8941936743804035</c:v>
                </c:pt>
                <c:pt idx="729">
                  <c:v>9.8915022748979027</c:v>
                </c:pt>
                <c:pt idx="730">
                  <c:v>9.8930695751114399</c:v>
                </c:pt>
                <c:pt idx="731">
                  <c:v>9.8944997254811824</c:v>
                </c:pt>
                <c:pt idx="732">
                  <c:v>9.8951386526232454</c:v>
                </c:pt>
                <c:pt idx="733">
                  <c:v>9.893177948462835</c:v>
                </c:pt>
                <c:pt idx="734">
                  <c:v>9.8936779700634361</c:v>
                </c:pt>
                <c:pt idx="735">
                  <c:v>9.8898631984138774</c:v>
                </c:pt>
                <c:pt idx="736">
                  <c:v>9.885914267746557</c:v>
                </c:pt>
                <c:pt idx="737">
                  <c:v>9.8839405463259027</c:v>
                </c:pt>
                <c:pt idx="738">
                  <c:v>9.8835644640748797</c:v>
                </c:pt>
                <c:pt idx="739">
                  <c:v>9.8873406840111784</c:v>
                </c:pt>
                <c:pt idx="740">
                  <c:v>9.8863586172265059</c:v>
                </c:pt>
                <c:pt idx="741">
                  <c:v>9.8809704410059567</c:v>
                </c:pt>
                <c:pt idx="742">
                  <c:v>9.8770295297790653</c:v>
                </c:pt>
                <c:pt idx="743">
                  <c:v>9.8715722845145137</c:v>
                </c:pt>
                <c:pt idx="744">
                  <c:v>9.8738089555208717</c:v>
                </c:pt>
                <c:pt idx="745">
                  <c:v>9.8726043343358469</c:v>
                </c:pt>
                <c:pt idx="746">
                  <c:v>9.8778027562429997</c:v>
                </c:pt>
                <c:pt idx="747">
                  <c:v>9.8771028147830293</c:v>
                </c:pt>
                <c:pt idx="748">
                  <c:v>9.8765267231410689</c:v>
                </c:pt>
                <c:pt idx="749">
                  <c:v>9.8792798505983228</c:v>
                </c:pt>
                <c:pt idx="750">
                  <c:v>9.8801862853633793</c:v>
                </c:pt>
                <c:pt idx="751">
                  <c:v>9.8780404645976887</c:v>
                </c:pt>
                <c:pt idx="752">
                  <c:v>9.8820678994998161</c:v>
                </c:pt>
                <c:pt idx="753">
                  <c:v>9.8821686633318677</c:v>
                </c:pt>
                <c:pt idx="754">
                  <c:v>9.8818786644487773</c:v>
                </c:pt>
                <c:pt idx="755">
                  <c:v>9.8824317130984127</c:v>
                </c:pt>
                <c:pt idx="756">
                  <c:v>9.8854118861436291</c:v>
                </c:pt>
                <c:pt idx="757">
                  <c:v>9.8844054623632474</c:v>
                </c:pt>
                <c:pt idx="758">
                  <c:v>9.8890351782147263</c:v>
                </c:pt>
                <c:pt idx="759">
                  <c:v>9.8890227468691592</c:v>
                </c:pt>
                <c:pt idx="760">
                  <c:v>9.8879472954413359</c:v>
                </c:pt>
                <c:pt idx="761">
                  <c:v>9.8836003280202931</c:v>
                </c:pt>
                <c:pt idx="762">
                  <c:v>9.8793105748918606</c:v>
                </c:pt>
                <c:pt idx="763">
                  <c:v>9.874536152865403</c:v>
                </c:pt>
                <c:pt idx="764">
                  <c:v>9.8781787610987521</c:v>
                </c:pt>
                <c:pt idx="765">
                  <c:v>9.8769693051608556</c:v>
                </c:pt>
                <c:pt idx="766">
                  <c:v>9.8739431204012362</c:v>
                </c:pt>
                <c:pt idx="767">
                  <c:v>9.8721635876263463</c:v>
                </c:pt>
                <c:pt idx="768">
                  <c:v>9.8711852935639399</c:v>
                </c:pt>
                <c:pt idx="769">
                  <c:v>9.8732754137399752</c:v>
                </c:pt>
                <c:pt idx="770">
                  <c:v>9.8783539609430591</c:v>
                </c:pt>
                <c:pt idx="771">
                  <c:v>9.8814233121629513</c:v>
                </c:pt>
                <c:pt idx="772">
                  <c:v>9.8765452081206604</c:v>
                </c:pt>
                <c:pt idx="773">
                  <c:v>9.8792187321423626</c:v>
                </c:pt>
                <c:pt idx="774">
                  <c:v>9.8791760204594539</c:v>
                </c:pt>
                <c:pt idx="775">
                  <c:v>9.8823048818085226</c:v>
                </c:pt>
                <c:pt idx="776">
                  <c:v>9.8816359509337417</c:v>
                </c:pt>
                <c:pt idx="777">
                  <c:v>9.8807029198496821</c:v>
                </c:pt>
                <c:pt idx="778">
                  <c:v>9.8776979358035533</c:v>
                </c:pt>
                <c:pt idx="779">
                  <c:v>9.8826609232610281</c:v>
                </c:pt>
                <c:pt idx="780">
                  <c:v>9.8818894912428732</c:v>
                </c:pt>
                <c:pt idx="781">
                  <c:v>9.8822606400863151</c:v>
                </c:pt>
                <c:pt idx="782">
                  <c:v>9.8823455144884065</c:v>
                </c:pt>
                <c:pt idx="783">
                  <c:v>9.8889886083352394</c:v>
                </c:pt>
                <c:pt idx="784">
                  <c:v>9.8892098024471125</c:v>
                </c:pt>
                <c:pt idx="785">
                  <c:v>9.8896147183349967</c:v>
                </c:pt>
                <c:pt idx="786">
                  <c:v>9.8856064542114837</c:v>
                </c:pt>
                <c:pt idx="787">
                  <c:v>9.8827513910919151</c:v>
                </c:pt>
                <c:pt idx="788">
                  <c:v>9.882712481503404</c:v>
                </c:pt>
                <c:pt idx="789">
                  <c:v>9.8781372783932966</c:v>
                </c:pt>
                <c:pt idx="790">
                  <c:v>9.8805868171193652</c:v>
                </c:pt>
                <c:pt idx="791">
                  <c:v>9.8786718519841088</c:v>
                </c:pt>
                <c:pt idx="792">
                  <c:v>9.8787793062838318</c:v>
                </c:pt>
                <c:pt idx="793">
                  <c:v>9.881866579538837</c:v>
                </c:pt>
                <c:pt idx="794">
                  <c:v>9.8821205561753231</c:v>
                </c:pt>
                <c:pt idx="795">
                  <c:v>9.8817659250689758</c:v>
                </c:pt>
                <c:pt idx="796">
                  <c:v>9.8857758449448738</c:v>
                </c:pt>
                <c:pt idx="797">
                  <c:v>9.8872388792688071</c:v>
                </c:pt>
                <c:pt idx="798">
                  <c:v>9.8869456076854476</c:v>
                </c:pt>
                <c:pt idx="799">
                  <c:v>9.891882519938008</c:v>
                </c:pt>
                <c:pt idx="800">
                  <c:v>9.8944208608418194</c:v>
                </c:pt>
                <c:pt idx="801">
                  <c:v>9.897968481262069</c:v>
                </c:pt>
                <c:pt idx="802">
                  <c:v>9.8993389526021929</c:v>
                </c:pt>
                <c:pt idx="803">
                  <c:v>9.8988086122317327</c:v>
                </c:pt>
                <c:pt idx="804">
                  <c:v>9.9016625819722321</c:v>
                </c:pt>
                <c:pt idx="805">
                  <c:v>9.9003010254000401</c:v>
                </c:pt>
                <c:pt idx="806">
                  <c:v>9.9023803090849469</c:v>
                </c:pt>
                <c:pt idx="807">
                  <c:v>9.8983953969473077</c:v>
                </c:pt>
                <c:pt idx="808">
                  <c:v>9.8980377191273874</c:v>
                </c:pt>
                <c:pt idx="809">
                  <c:v>9.8995694984150759</c:v>
                </c:pt>
                <c:pt idx="810">
                  <c:v>9.8980313710926566</c:v>
                </c:pt>
                <c:pt idx="811">
                  <c:v>9.896120014049302</c:v>
                </c:pt>
                <c:pt idx="812">
                  <c:v>9.8994592394192296</c:v>
                </c:pt>
                <c:pt idx="813">
                  <c:v>9.8987812119357841</c:v>
                </c:pt>
                <c:pt idx="814">
                  <c:v>9.8967158779241799</c:v>
                </c:pt>
                <c:pt idx="815">
                  <c:v>9.8954106215005595</c:v>
                </c:pt>
                <c:pt idx="816">
                  <c:v>9.8905224317577449</c:v>
                </c:pt>
                <c:pt idx="817">
                  <c:v>9.8888228066698503</c:v>
                </c:pt>
                <c:pt idx="818">
                  <c:v>9.8896402868622317</c:v>
                </c:pt>
                <c:pt idx="819">
                  <c:v>9.8895176544574497</c:v>
                </c:pt>
                <c:pt idx="820">
                  <c:v>9.8911653189488788</c:v>
                </c:pt>
                <c:pt idx="821">
                  <c:v>9.8928955642450092</c:v>
                </c:pt>
                <c:pt idx="822">
                  <c:v>9.8954117947596387</c:v>
                </c:pt>
                <c:pt idx="823">
                  <c:v>9.8985832515509173</c:v>
                </c:pt>
                <c:pt idx="824">
                  <c:v>9.9021302295259375</c:v>
                </c:pt>
                <c:pt idx="825">
                  <c:v>9.8996655150231163</c:v>
                </c:pt>
                <c:pt idx="826">
                  <c:v>9.9010297301074388</c:v>
                </c:pt>
                <c:pt idx="827">
                  <c:v>9.9028505624628451</c:v>
                </c:pt>
                <c:pt idx="828">
                  <c:v>9.9048947459832561</c:v>
                </c:pt>
                <c:pt idx="829">
                  <c:v>9.9026938893957777</c:v>
                </c:pt>
                <c:pt idx="830">
                  <c:v>9.908144405114399</c:v>
                </c:pt>
                <c:pt idx="831">
                  <c:v>9.9058852752741586</c:v>
                </c:pt>
                <c:pt idx="832">
                  <c:v>9.9081195727676459</c:v>
                </c:pt>
                <c:pt idx="833">
                  <c:v>9.9106076749103522</c:v>
                </c:pt>
                <c:pt idx="834">
                  <c:v>9.9102023543482574</c:v>
                </c:pt>
                <c:pt idx="835">
                  <c:v>9.9106834687272567</c:v>
                </c:pt>
                <c:pt idx="836">
                  <c:v>9.9083295964428544</c:v>
                </c:pt>
                <c:pt idx="837">
                  <c:v>9.9140790346100403</c:v>
                </c:pt>
                <c:pt idx="838">
                  <c:v>9.9193960283928391</c:v>
                </c:pt>
                <c:pt idx="839">
                  <c:v>9.9204369801318535</c:v>
                </c:pt>
                <c:pt idx="840">
                  <c:v>9.9200278156349668</c:v>
                </c:pt>
                <c:pt idx="841">
                  <c:v>9.9199290955757533</c:v>
                </c:pt>
                <c:pt idx="842">
                  <c:v>9.9247588540401921</c:v>
                </c:pt>
                <c:pt idx="843">
                  <c:v>9.9262673128350798</c:v>
                </c:pt>
                <c:pt idx="844">
                  <c:v>9.9271921420895524</c:v>
                </c:pt>
                <c:pt idx="845">
                  <c:v>9.9292864294111496</c:v>
                </c:pt>
                <c:pt idx="846">
                  <c:v>9.9324973375205445</c:v>
                </c:pt>
                <c:pt idx="847">
                  <c:v>9.9403533213626361</c:v>
                </c:pt>
                <c:pt idx="848">
                  <c:v>9.943740606463507</c:v>
                </c:pt>
                <c:pt idx="849">
                  <c:v>9.9453112982182574</c:v>
                </c:pt>
                <c:pt idx="850">
                  <c:v>9.9495348593200106</c:v>
                </c:pt>
                <c:pt idx="851">
                  <c:v>9.9487871296933008</c:v>
                </c:pt>
                <c:pt idx="852">
                  <c:v>9.9495276245279456</c:v>
                </c:pt>
                <c:pt idx="853">
                  <c:v>9.9473072390956077</c:v>
                </c:pt>
                <c:pt idx="854">
                  <c:v>9.9476177809920046</c:v>
                </c:pt>
                <c:pt idx="855">
                  <c:v>9.948332302064955</c:v>
                </c:pt>
                <c:pt idx="856">
                  <c:v>9.9504860279075729</c:v>
                </c:pt>
                <c:pt idx="857">
                  <c:v>9.9521663289806384</c:v>
                </c:pt>
                <c:pt idx="858">
                  <c:v>9.953398480442047</c:v>
                </c:pt>
                <c:pt idx="859">
                  <c:v>9.9539230222790138</c:v>
                </c:pt>
                <c:pt idx="860">
                  <c:v>9.9539846913557994</c:v>
                </c:pt>
                <c:pt idx="861">
                  <c:v>9.9518428463261444</c:v>
                </c:pt>
                <c:pt idx="862">
                  <c:v>9.9508103271218715</c:v>
                </c:pt>
                <c:pt idx="863">
                  <c:v>9.950836233650989</c:v>
                </c:pt>
                <c:pt idx="864">
                  <c:v>9.9560797125286626</c:v>
                </c:pt>
                <c:pt idx="865">
                  <c:v>9.9575941714674627</c:v>
                </c:pt>
                <c:pt idx="866">
                  <c:v>9.9582615803155932</c:v>
                </c:pt>
                <c:pt idx="867">
                  <c:v>9.9560670185501294</c:v>
                </c:pt>
                <c:pt idx="868">
                  <c:v>9.957792087895541</c:v>
                </c:pt>
                <c:pt idx="869">
                  <c:v>9.9577979095702176</c:v>
                </c:pt>
                <c:pt idx="870">
                  <c:v>9.9594465676618711</c:v>
                </c:pt>
                <c:pt idx="871">
                  <c:v>9.9591046325886055</c:v>
                </c:pt>
                <c:pt idx="872">
                  <c:v>9.9620278045131272</c:v>
                </c:pt>
                <c:pt idx="873">
                  <c:v>9.9592222235714871</c:v>
                </c:pt>
                <c:pt idx="874">
                  <c:v>9.9610908040176582</c:v>
                </c:pt>
                <c:pt idx="875">
                  <c:v>9.9631770475061785</c:v>
                </c:pt>
                <c:pt idx="876">
                  <c:v>9.9684846641594049</c:v>
                </c:pt>
                <c:pt idx="877">
                  <c:v>9.974391807457323</c:v>
                </c:pt>
                <c:pt idx="878">
                  <c:v>9.9751912735191581</c:v>
                </c:pt>
                <c:pt idx="879">
                  <c:v>9.9745406301572075</c:v>
                </c:pt>
                <c:pt idx="880">
                  <c:v>9.972634430956532</c:v>
                </c:pt>
                <c:pt idx="881">
                  <c:v>9.9709670065221871</c:v>
                </c:pt>
                <c:pt idx="882">
                  <c:v>9.9710790517992791</c:v>
                </c:pt>
                <c:pt idx="883">
                  <c:v>9.9762831707230362</c:v>
                </c:pt>
                <c:pt idx="884">
                  <c:v>9.9752420881641228</c:v>
                </c:pt>
                <c:pt idx="885">
                  <c:v>9.9758134853464071</c:v>
                </c:pt>
                <c:pt idx="886">
                  <c:v>9.9798284006001268</c:v>
                </c:pt>
                <c:pt idx="887">
                  <c:v>9.9792201088230286</c:v>
                </c:pt>
                <c:pt idx="888">
                  <c:v>9.9800186394149932</c:v>
                </c:pt>
                <c:pt idx="889">
                  <c:v>9.9790074544862364</c:v>
                </c:pt>
                <c:pt idx="890">
                  <c:v>9.9812819075523294</c:v>
                </c:pt>
                <c:pt idx="891">
                  <c:v>9.9779251889958687</c:v>
                </c:pt>
                <c:pt idx="892">
                  <c:v>9.9818178433843059</c:v>
                </c:pt>
                <c:pt idx="893">
                  <c:v>9.9822062195726176</c:v>
                </c:pt>
                <c:pt idx="894">
                  <c:v>9.9812818025429806</c:v>
                </c:pt>
                <c:pt idx="895">
                  <c:v>9.9836270589512424</c:v>
                </c:pt>
                <c:pt idx="896">
                  <c:v>9.9841618899463356</c:v>
                </c:pt>
                <c:pt idx="897">
                  <c:v>9.9861113582937833</c:v>
                </c:pt>
                <c:pt idx="898">
                  <c:v>9.9838550850099637</c:v>
                </c:pt>
                <c:pt idx="899">
                  <c:v>9.9852400116478748</c:v>
                </c:pt>
                <c:pt idx="900">
                  <c:v>9.984855262221572</c:v>
                </c:pt>
                <c:pt idx="901">
                  <c:v>9.9794128625189842</c:v>
                </c:pt>
                <c:pt idx="902">
                  <c:v>9.9783545685859281</c:v>
                </c:pt>
                <c:pt idx="903">
                  <c:v>9.977237162590427</c:v>
                </c:pt>
                <c:pt idx="904">
                  <c:v>9.975158518808712</c:v>
                </c:pt>
                <c:pt idx="905">
                  <c:v>9.9703715270206885</c:v>
                </c:pt>
                <c:pt idx="906">
                  <c:v>9.9675437897431038</c:v>
                </c:pt>
                <c:pt idx="907">
                  <c:v>9.9633560652573578</c:v>
                </c:pt>
                <c:pt idx="908">
                  <c:v>9.9575771219824674</c:v>
                </c:pt>
                <c:pt idx="909">
                  <c:v>9.9572066085029292</c:v>
                </c:pt>
                <c:pt idx="910">
                  <c:v>9.958537788294052</c:v>
                </c:pt>
                <c:pt idx="911">
                  <c:v>9.9614729887489375</c:v>
                </c:pt>
                <c:pt idx="912">
                  <c:v>9.964117208260177</c:v>
                </c:pt>
                <c:pt idx="913">
                  <c:v>9.9638302597304573</c:v>
                </c:pt>
                <c:pt idx="914">
                  <c:v>9.9662581745160423</c:v>
                </c:pt>
                <c:pt idx="915">
                  <c:v>9.9617091178442934</c:v>
                </c:pt>
                <c:pt idx="916">
                  <c:v>9.9637339361288468</c:v>
                </c:pt>
                <c:pt idx="917">
                  <c:v>9.9628239854564526</c:v>
                </c:pt>
                <c:pt idx="918">
                  <c:v>9.9650967159932407</c:v>
                </c:pt>
                <c:pt idx="919">
                  <c:v>9.9646196336270805</c:v>
                </c:pt>
                <c:pt idx="920">
                  <c:v>9.9667881563063929</c:v>
                </c:pt>
                <c:pt idx="921">
                  <c:v>9.9629950082799041</c:v>
                </c:pt>
                <c:pt idx="922">
                  <c:v>9.9642166943649499</c:v>
                </c:pt>
                <c:pt idx="923">
                  <c:v>9.9639200892434019</c:v>
                </c:pt>
                <c:pt idx="924">
                  <c:v>9.9702411044554538</c:v>
                </c:pt>
                <c:pt idx="925">
                  <c:v>9.9697846740255045</c:v>
                </c:pt>
                <c:pt idx="926">
                  <c:v>9.9686838476154662</c:v>
                </c:pt>
                <c:pt idx="927">
                  <c:v>9.9694930024015775</c:v>
                </c:pt>
                <c:pt idx="928">
                  <c:v>9.9712523350799529</c:v>
                </c:pt>
                <c:pt idx="929">
                  <c:v>9.9701223751462749</c:v>
                </c:pt>
                <c:pt idx="930">
                  <c:v>9.9717717870962588</c:v>
                </c:pt>
                <c:pt idx="931">
                  <c:v>9.9696148585408082</c:v>
                </c:pt>
                <c:pt idx="932">
                  <c:v>9.9686117434612243</c:v>
                </c:pt>
                <c:pt idx="933">
                  <c:v>9.9701823240156955</c:v>
                </c:pt>
                <c:pt idx="934">
                  <c:v>9.970465897478789</c:v>
                </c:pt>
                <c:pt idx="935">
                  <c:v>9.9684374505141022</c:v>
                </c:pt>
                <c:pt idx="936">
                  <c:v>9.9668683094487278</c:v>
                </c:pt>
                <c:pt idx="937">
                  <c:v>9.9650292318019638</c:v>
                </c:pt>
                <c:pt idx="938">
                  <c:v>9.9637774148968674</c:v>
                </c:pt>
                <c:pt idx="939">
                  <c:v>9.9659544931027995</c:v>
                </c:pt>
                <c:pt idx="940">
                  <c:v>9.9697487799749069</c:v>
                </c:pt>
                <c:pt idx="941">
                  <c:v>9.9685534175750945</c:v>
                </c:pt>
                <c:pt idx="942">
                  <c:v>9.9674414773517128</c:v>
                </c:pt>
                <c:pt idx="943">
                  <c:v>9.9641776182743342</c:v>
                </c:pt>
                <c:pt idx="944">
                  <c:v>9.9601296175751486</c:v>
                </c:pt>
                <c:pt idx="945">
                  <c:v>9.9684687274975659</c:v>
                </c:pt>
                <c:pt idx="946">
                  <c:v>9.9662097557284142</c:v>
                </c:pt>
                <c:pt idx="947">
                  <c:v>9.9660575005127612</c:v>
                </c:pt>
                <c:pt idx="948">
                  <c:v>9.9676445754193992</c:v>
                </c:pt>
                <c:pt idx="949">
                  <c:v>9.9647192388720214</c:v>
                </c:pt>
                <c:pt idx="950">
                  <c:v>9.9652502980579811</c:v>
                </c:pt>
                <c:pt idx="951">
                  <c:v>9.9606394154016016</c:v>
                </c:pt>
                <c:pt idx="952">
                  <c:v>9.960968194904126</c:v>
                </c:pt>
                <c:pt idx="953">
                  <c:v>9.9552695067723107</c:v>
                </c:pt>
                <c:pt idx="954">
                  <c:v>9.9600713927384277</c:v>
                </c:pt>
                <c:pt idx="955">
                  <c:v>9.9597752799118098</c:v>
                </c:pt>
                <c:pt idx="956">
                  <c:v>9.9646174498830078</c:v>
                </c:pt>
                <c:pt idx="957">
                  <c:v>9.9693976631724581</c:v>
                </c:pt>
                <c:pt idx="958">
                  <c:v>9.9680709275926347</c:v>
                </c:pt>
                <c:pt idx="959">
                  <c:v>9.9620028470217221</c:v>
                </c:pt>
                <c:pt idx="960">
                  <c:v>9.9660423932764388</c:v>
                </c:pt>
                <c:pt idx="961">
                  <c:v>9.9690961072419668</c:v>
                </c:pt>
                <c:pt idx="962">
                  <c:v>9.9669631617489358</c:v>
                </c:pt>
                <c:pt idx="963">
                  <c:v>9.9689632094969056</c:v>
                </c:pt>
                <c:pt idx="964">
                  <c:v>9.9744498681611731</c:v>
                </c:pt>
                <c:pt idx="965">
                  <c:v>9.9629447035331395</c:v>
                </c:pt>
                <c:pt idx="966">
                  <c:v>9.9558695468786027</c:v>
                </c:pt>
                <c:pt idx="967">
                  <c:v>9.9490554379708556</c:v>
                </c:pt>
                <c:pt idx="968">
                  <c:v>9.9490554379708556</c:v>
                </c:pt>
                <c:pt idx="969">
                  <c:v>9.9558695468786027</c:v>
                </c:pt>
                <c:pt idx="970">
                  <c:v>9.9599319800117883</c:v>
                </c:pt>
                <c:pt idx="971">
                  <c:v>9.9599319800117883</c:v>
                </c:pt>
                <c:pt idx="997">
                  <c:v>7.6844812355047907</c:v>
                </c:pt>
                <c:pt idx="998">
                  <c:v>7.4407001457220758</c:v>
                </c:pt>
                <c:pt idx="999">
                  <c:v>7.0249001564006903</c:v>
                </c:pt>
                <c:pt idx="1000">
                  <c:v>6.8641998725870508</c:v>
                </c:pt>
                <c:pt idx="1001">
                  <c:v>6.8410998306280817</c:v>
                </c:pt>
                <c:pt idx="1002">
                  <c:v>6.7852870216374868</c:v>
                </c:pt>
                <c:pt idx="1003">
                  <c:v>6.6974998260557186</c:v>
                </c:pt>
                <c:pt idx="1004">
                  <c:v>6.5437999511777889</c:v>
                </c:pt>
                <c:pt idx="1005">
                  <c:v>6.5126996261606109</c:v>
                </c:pt>
                <c:pt idx="1006">
                  <c:v>6.5640998565722839</c:v>
                </c:pt>
                <c:pt idx="1007">
                  <c:v>6.6302014694229001</c:v>
                </c:pt>
                <c:pt idx="1008">
                  <c:v>6.4680004547190038</c:v>
                </c:pt>
                <c:pt idx="1009">
                  <c:v>6.3697996841437998</c:v>
                </c:pt>
                <c:pt idx="1010">
                  <c:v>6.291800315855653</c:v>
                </c:pt>
                <c:pt idx="1011">
                  <c:v>6.2648003891008557</c:v>
                </c:pt>
                <c:pt idx="1012">
                  <c:v>6.1936003723167232</c:v>
                </c:pt>
                <c:pt idx="1013">
                  <c:v>6.0810996810905635</c:v>
                </c:pt>
                <c:pt idx="1014">
                  <c:v>5.9761998733520159</c:v>
                </c:pt>
                <c:pt idx="1015">
                  <c:v>5.8882003082326264</c:v>
                </c:pt>
                <c:pt idx="1016">
                  <c:v>5.8057995376584586</c:v>
                </c:pt>
                <c:pt idx="1017">
                  <c:v>5.7332033447310096</c:v>
                </c:pt>
                <c:pt idx="1018">
                  <c:v>5.6716004180925665</c:v>
                </c:pt>
                <c:pt idx="1019">
                  <c:v>5.593000444030622</c:v>
                </c:pt>
                <c:pt idx="1020">
                  <c:v>5.496099534611858</c:v>
                </c:pt>
                <c:pt idx="1021">
                  <c:v>5.4192999008228071</c:v>
                </c:pt>
                <c:pt idx="1022">
                  <c:v>5.3309023620604421</c:v>
                </c:pt>
                <c:pt idx="1023">
                  <c:v>5.2559001907357015</c:v>
                </c:pt>
                <c:pt idx="1024">
                  <c:v>5.1703998962402693</c:v>
                </c:pt>
                <c:pt idx="1025">
                  <c:v>5.087899818427104</c:v>
                </c:pt>
                <c:pt idx="1026">
                  <c:v>5.0087000396742951</c:v>
                </c:pt>
                <c:pt idx="1027">
                  <c:v>4.9327011596760713</c:v>
                </c:pt>
                <c:pt idx="1028">
                  <c:v>4.823800009158731</c:v>
                </c:pt>
                <c:pt idx="1029">
                  <c:v>4.7858999794043484</c:v>
                </c:pt>
                <c:pt idx="1030">
                  <c:v>4.6841999214157113</c:v>
                </c:pt>
                <c:pt idx="1031">
                  <c:v>4.6171999733051052</c:v>
                </c:pt>
                <c:pt idx="1032">
                  <c:v>4.5770030738858622</c:v>
                </c:pt>
                <c:pt idx="1033">
                  <c:v>4.4983001174987294</c:v>
                </c:pt>
                <c:pt idx="1034">
                  <c:v>4.4403000762977172</c:v>
                </c:pt>
                <c:pt idx="1035">
                  <c:v>4.3916998931890703</c:v>
                </c:pt>
                <c:pt idx="1036">
                  <c:v>4.3102999374459614</c:v>
                </c:pt>
                <c:pt idx="1037">
                  <c:v>4.2515033821182442</c:v>
                </c:pt>
                <c:pt idx="1038">
                  <c:v>4.2131001899761031</c:v>
                </c:pt>
                <c:pt idx="1039">
                  <c:v>4.1541999076871434</c:v>
                </c:pt>
                <c:pt idx="1040">
                  <c:v>4.080499785617576</c:v>
                </c:pt>
                <c:pt idx="1041">
                  <c:v>4.0209000015311176</c:v>
                </c:pt>
                <c:pt idx="1042">
                  <c:v>3.9542032592798932</c:v>
                </c:pt>
                <c:pt idx="1043">
                  <c:v>3.9123002212581923</c:v>
                </c:pt>
                <c:pt idx="1044">
                  <c:v>3.853700201419997</c:v>
                </c:pt>
                <c:pt idx="1045">
                  <c:v>3.8053999130279408</c:v>
                </c:pt>
                <c:pt idx="1046">
                  <c:v>3.7475002281207708</c:v>
                </c:pt>
                <c:pt idx="1047">
                  <c:v>3.6912021461539553</c:v>
                </c:pt>
                <c:pt idx="1048">
                  <c:v>3.6426999023460667</c:v>
                </c:pt>
                <c:pt idx="1049">
                  <c:v>3.6119002326959162</c:v>
                </c:pt>
                <c:pt idx="1050">
                  <c:v>3.5682998504635179</c:v>
                </c:pt>
                <c:pt idx="1051">
                  <c:v>3.5244000236489228</c:v>
                </c:pt>
                <c:pt idx="1052">
                  <c:v>3.4849026596057229</c:v>
                </c:pt>
                <c:pt idx="1053">
                  <c:v>3.4512001892071567</c:v>
                </c:pt>
                <c:pt idx="1054">
                  <c:v>3.4001999160755076</c:v>
                </c:pt>
                <c:pt idx="1055">
                  <c:v>3.3629999870317988</c:v>
                </c:pt>
                <c:pt idx="1056">
                  <c:v>3.3091998680101824</c:v>
                </c:pt>
                <c:pt idx="1057">
                  <c:v>3.2571020790128387</c:v>
                </c:pt>
                <c:pt idx="1058">
                  <c:v>3.2057001159701031</c:v>
                </c:pt>
                <c:pt idx="1059">
                  <c:v>3.1553001869178843</c:v>
                </c:pt>
                <c:pt idx="1060">
                  <c:v>3.112700077057525</c:v>
                </c:pt>
                <c:pt idx="1061">
                  <c:v>3.0674999610928353</c:v>
                </c:pt>
                <c:pt idx="1062">
                  <c:v>3.0294025039693224</c:v>
                </c:pt>
                <c:pt idx="1063">
                  <c:v>2.9937998527529999</c:v>
                </c:pt>
                <c:pt idx="1064">
                  <c:v>2.9534000656203716</c:v>
                </c:pt>
                <c:pt idx="1065">
                  <c:v>2.9165002059962717</c:v>
                </c:pt>
                <c:pt idx="1066">
                  <c:v>2.8775000144960359</c:v>
                </c:pt>
                <c:pt idx="1067">
                  <c:v>2.8416022010787856</c:v>
                </c:pt>
                <c:pt idx="1068">
                  <c:v>2.8053002349915914</c:v>
                </c:pt>
                <c:pt idx="1069">
                  <c:v>2.7621999259936274</c:v>
                </c:pt>
                <c:pt idx="1070">
                  <c:v>2.7268002204873483</c:v>
                </c:pt>
                <c:pt idx="1071">
                  <c:v>2.6893001075732172</c:v>
                </c:pt>
                <c:pt idx="1072">
                  <c:v>2.6536019050618052</c:v>
                </c:pt>
                <c:pt idx="1073">
                  <c:v>2.6200000900280429</c:v>
                </c:pt>
                <c:pt idx="1074">
                  <c:v>2.5929001670810976</c:v>
                </c:pt>
                <c:pt idx="1075">
                  <c:v>2.5640999214228941</c:v>
                </c:pt>
                <c:pt idx="1076">
                  <c:v>2.5324998054566095</c:v>
                </c:pt>
                <c:pt idx="1077">
                  <c:v>2.5034018020669464</c:v>
                </c:pt>
                <c:pt idx="1078">
                  <c:v>2.4696000053445459</c:v>
                </c:pt>
                <c:pt idx="1079">
                  <c:v>2.4330999168378185</c:v>
                </c:pt>
                <c:pt idx="1080">
                  <c:v>2.4049002174433554</c:v>
                </c:pt>
                <c:pt idx="1081">
                  <c:v>2.3772002372716088</c:v>
                </c:pt>
                <c:pt idx="1082">
                  <c:v>2.3437016998359468</c:v>
                </c:pt>
                <c:pt idx="1083">
                  <c:v>2.3103001686104108</c:v>
                </c:pt>
                <c:pt idx="1084">
                  <c:v>2.2815998535152175</c:v>
                </c:pt>
                <c:pt idx="1085">
                  <c:v>2.2556002174387686</c:v>
                </c:pt>
                <c:pt idx="1086">
                  <c:v>2.2302000350973685</c:v>
                </c:pt>
                <c:pt idx="1087">
                  <c:v>2.2058020889307954</c:v>
                </c:pt>
                <c:pt idx="1088">
                  <c:v>2.1757997940076166</c:v>
                </c:pt>
                <c:pt idx="1089">
                  <c:v>2.1517998771669227</c:v>
                </c:pt>
                <c:pt idx="1090">
                  <c:v>2.1273001686058706</c:v>
                </c:pt>
                <c:pt idx="1091">
                  <c:v>2.0976998054538853</c:v>
                </c:pt>
                <c:pt idx="1092">
                  <c:v>2.0731015487690456</c:v>
                </c:pt>
                <c:pt idx="1093">
                  <c:v>2.049300096128718</c:v>
                </c:pt>
                <c:pt idx="1094">
                  <c:v>2.0238998687782441</c:v>
                </c:pt>
                <c:pt idx="1095">
                  <c:v>1.9983999160758685</c:v>
                </c:pt>
                <c:pt idx="1096">
                  <c:v>1.976800238036958</c:v>
                </c:pt>
                <c:pt idx="1097">
                  <c:v>1.9541017761221156</c:v>
                </c:pt>
                <c:pt idx="1098">
                  <c:v>1.9337001785315806</c:v>
                </c:pt>
                <c:pt idx="1099">
                  <c:v>1.9110000869768555</c:v>
                </c:pt>
                <c:pt idx="1100">
                  <c:v>1.8908999168415903</c:v>
                </c:pt>
                <c:pt idx="1101">
                  <c:v>1.8620997650214122</c:v>
                </c:pt>
                <c:pt idx="1102">
                  <c:v>1.8377013725330471</c:v>
                </c:pt>
                <c:pt idx="1103">
                  <c:v>1.8119999893242493</c:v>
                </c:pt>
                <c:pt idx="1104">
                  <c:v>1.7864999099765555</c:v>
                </c:pt>
                <c:pt idx="1105">
                  <c:v>1.7642000930791255</c:v>
                </c:pt>
                <c:pt idx="1106">
                  <c:v>1.7452001312267384</c:v>
                </c:pt>
                <c:pt idx="1107">
                  <c:v>1.7292014671329525</c:v>
                </c:pt>
                <c:pt idx="1108">
                  <c:v>1.7064001625112724</c:v>
                </c:pt>
                <c:pt idx="1109">
                  <c:v>1.6864002311776858</c:v>
                </c:pt>
                <c:pt idx="1110">
                  <c:v>1.6707001396207488</c:v>
                </c:pt>
                <c:pt idx="1111">
                  <c:v>1.6475998550449731</c:v>
                </c:pt>
                <c:pt idx="1112">
                  <c:v>1.6318011970506632</c:v>
                </c:pt>
                <c:pt idx="1113">
                  <c:v>1.6121999618553673</c:v>
                </c:pt>
                <c:pt idx="1114">
                  <c:v>1.5902000183123164</c:v>
                </c:pt>
                <c:pt idx="1115">
                  <c:v>1.5692998664890183</c:v>
                </c:pt>
                <c:pt idx="1116">
                  <c:v>1.5473000015263096</c:v>
                </c:pt>
                <c:pt idx="1117">
                  <c:v>1.525201494601788</c:v>
                </c:pt>
                <c:pt idx="1118">
                  <c:v>1.5090001838689204</c:v>
                </c:pt>
                <c:pt idx="1119">
                  <c:v>1.4902001739537809</c:v>
                </c:pt>
                <c:pt idx="1120">
                  <c:v>1.4718000343345921</c:v>
                </c:pt>
                <c:pt idx="1121">
                  <c:v>1.4635998886151356</c:v>
                </c:pt>
                <c:pt idx="1122">
                  <c:v>1.4469014450078248</c:v>
                </c:pt>
                <c:pt idx="1123">
                  <c:v>1.4300000015282421</c:v>
                </c:pt>
                <c:pt idx="1124">
                  <c:v>1.4134999221787439</c:v>
                </c:pt>
                <c:pt idx="1125">
                  <c:v>1.3948999122658279</c:v>
                </c:pt>
                <c:pt idx="1126">
                  <c:v>1.3783999053994194</c:v>
                </c:pt>
                <c:pt idx="1127">
                  <c:v>1.365101325995056</c:v>
                </c:pt>
                <c:pt idx="1128">
                  <c:v>1.345500226590957</c:v>
                </c:pt>
                <c:pt idx="1129">
                  <c:v>1.3246000114449998</c:v>
                </c:pt>
                <c:pt idx="1130">
                  <c:v>1.3078998626733664</c:v>
                </c:pt>
                <c:pt idx="1131">
                  <c:v>1.2939000549376942</c:v>
                </c:pt>
                <c:pt idx="1132">
                  <c:v>1.2827015930160997</c:v>
                </c:pt>
                <c:pt idx="1133">
                  <c:v>1.2687999984773342</c:v>
                </c:pt>
                <c:pt idx="1134">
                  <c:v>1.2530001335180714</c:v>
                </c:pt>
                <c:pt idx="1135">
                  <c:v>1.2369001327533624</c:v>
                </c:pt>
                <c:pt idx="1136">
                  <c:v>1.2229001922605676</c:v>
                </c:pt>
                <c:pt idx="1137">
                  <c:v>1.2068015434342669</c:v>
                </c:pt>
                <c:pt idx="1138">
                  <c:v>1.1970999549885164</c:v>
                </c:pt>
                <c:pt idx="1139">
                  <c:v>1.1851000083916006</c:v>
                </c:pt>
                <c:pt idx="1140">
                  <c:v>1.1688999443140347</c:v>
                </c:pt>
                <c:pt idx="1141">
                  <c:v>1.1517998863200773</c:v>
                </c:pt>
                <c:pt idx="1142">
                  <c:v>1.1362014610276674</c:v>
                </c:pt>
                <c:pt idx="1143">
                  <c:v>1.1243001594557427</c:v>
                </c:pt>
                <c:pt idx="1144">
                  <c:v>1.1117999565103673</c:v>
                </c:pt>
                <c:pt idx="1145">
                  <c:v>1.1008000885049114</c:v>
                </c:pt>
                <c:pt idx="1146">
                  <c:v>1.0860998130810913</c:v>
                </c:pt>
                <c:pt idx="1147">
                  <c:v>1.0699009017989738</c:v>
                </c:pt>
                <c:pt idx="1148">
                  <c:v>1.051800098415697</c:v>
                </c:pt>
                <c:pt idx="1149">
                  <c:v>1.037100100707903</c:v>
                </c:pt>
                <c:pt idx="1150">
                  <c:v>1.0236999732951517</c:v>
                </c:pt>
                <c:pt idx="1151">
                  <c:v>1.0126998367341002</c:v>
                </c:pt>
                <c:pt idx="1152">
                  <c:v>1.0013010612528888</c:v>
                </c:pt>
                <c:pt idx="1153">
                  <c:v>0.99119989853352308</c:v>
                </c:pt>
                <c:pt idx="1154">
                  <c:v>0.98419988251407631</c:v>
                </c:pt>
                <c:pt idx="1155">
                  <c:v>0.97960012894327519</c:v>
                </c:pt>
                <c:pt idx="1156">
                  <c:v>0.97189998016256141</c:v>
                </c:pt>
                <c:pt idx="1157">
                  <c:v>0.9596011352550704</c:v>
                </c:pt>
                <c:pt idx="1158">
                  <c:v>0.95109997864346951</c:v>
                </c:pt>
                <c:pt idx="1159">
                  <c:v>0.94529982987296535</c:v>
                </c:pt>
                <c:pt idx="1160">
                  <c:v>0.93760003433271777</c:v>
                </c:pt>
                <c:pt idx="1161">
                  <c:v>0.92670016937336186</c:v>
                </c:pt>
                <c:pt idx="1162">
                  <c:v>0.91790118256176356</c:v>
                </c:pt>
                <c:pt idx="1163">
                  <c:v>0.90530010146903805</c:v>
                </c:pt>
                <c:pt idx="1164">
                  <c:v>0.89670017319440376</c:v>
                </c:pt>
                <c:pt idx="1165">
                  <c:v>0.88629984360159142</c:v>
                </c:pt>
                <c:pt idx="1166">
                  <c:v>0.87589991532149725</c:v>
                </c:pt>
                <c:pt idx="1167">
                  <c:v>0.86200115509564057</c:v>
                </c:pt>
                <c:pt idx="1168">
                  <c:v>0.85309979629528243</c:v>
                </c:pt>
                <c:pt idx="1169">
                  <c:v>0.8405000732454937</c:v>
                </c:pt>
                <c:pt idx="1170">
                  <c:v>0.83220006637566257</c:v>
                </c:pt>
                <c:pt idx="1171">
                  <c:v>0.8238000686687883</c:v>
                </c:pt>
                <c:pt idx="1172">
                  <c:v>0.81750109406129923</c:v>
                </c:pt>
                <c:pt idx="1173">
                  <c:v>0.80709988632588647</c:v>
                </c:pt>
                <c:pt idx="1174">
                  <c:v>0.80059995193732902</c:v>
                </c:pt>
                <c:pt idx="1175">
                  <c:v>0.79450001754594268</c:v>
                </c:pt>
                <c:pt idx="1176">
                  <c:v>0.78960014953918289</c:v>
                </c:pt>
                <c:pt idx="1177">
                  <c:v>0.78290116882271832</c:v>
                </c:pt>
                <c:pt idx="1178">
                  <c:v>0.77590001220960403</c:v>
                </c:pt>
                <c:pt idx="1179">
                  <c:v>0.76570015640754718</c:v>
                </c:pt>
                <c:pt idx="1180">
                  <c:v>0.75780002288956894</c:v>
                </c:pt>
                <c:pt idx="1181">
                  <c:v>0.75030023346334929</c:v>
                </c:pt>
                <c:pt idx="1182">
                  <c:v>0.74400111694558291</c:v>
                </c:pt>
                <c:pt idx="1183">
                  <c:v>0.7406998214792111</c:v>
                </c:pt>
                <c:pt idx="1184">
                  <c:v>0.73049983292003162</c:v>
                </c:pt>
                <c:pt idx="1185">
                  <c:v>0.72049996795976767</c:v>
                </c:pt>
                <c:pt idx="1186">
                  <c:v>0.71220011825789697</c:v>
                </c:pt>
                <c:pt idx="1187">
                  <c:v>0.70660087814758299</c:v>
                </c:pt>
                <c:pt idx="1188">
                  <c:v>0.69979993285960518</c:v>
                </c:pt>
                <c:pt idx="1189">
                  <c:v>0.69629992599948309</c:v>
                </c:pt>
                <c:pt idx="1190">
                  <c:v>0.69350020905403653</c:v>
                </c:pt>
                <c:pt idx="1191">
                  <c:v>0.68780021133716218</c:v>
                </c:pt>
                <c:pt idx="1192">
                  <c:v>0.68320102844154462</c:v>
                </c:pt>
                <c:pt idx="1193">
                  <c:v>0.67649995346437208</c:v>
                </c:pt>
                <c:pt idx="1194">
                  <c:v>0.66760004348907387</c:v>
                </c:pt>
                <c:pt idx="1195">
                  <c:v>0.65899990997422719</c:v>
                </c:pt>
                <c:pt idx="1196">
                  <c:v>0.65260012054932304</c:v>
                </c:pt>
                <c:pt idx="1197">
                  <c:v>0.64150108871399425</c:v>
                </c:pt>
                <c:pt idx="1198">
                  <c:v>0.63309987793036271</c:v>
                </c:pt>
                <c:pt idx="1199">
                  <c:v>0.62490023345890222</c:v>
                </c:pt>
                <c:pt idx="1200">
                  <c:v>0.61849976196390344</c:v>
                </c:pt>
                <c:pt idx="1201">
                  <c:v>0.61409977341099875</c:v>
                </c:pt>
                <c:pt idx="1202">
                  <c:v>0.60900127258355496</c:v>
                </c:pt>
                <c:pt idx="1203">
                  <c:v>0.60320018234051531</c:v>
                </c:pt>
                <c:pt idx="1204">
                  <c:v>0.5950001213059295</c:v>
                </c:pt>
                <c:pt idx="1205">
                  <c:v>0.58870020218455466</c:v>
                </c:pt>
                <c:pt idx="1206">
                  <c:v>0.57739987564127659</c:v>
                </c:pt>
                <c:pt idx="1207">
                  <c:v>0.57350083466008073</c:v>
                </c:pt>
                <c:pt idx="1208">
                  <c:v>0.56760016708722105</c:v>
                </c:pt>
                <c:pt idx="1209">
                  <c:v>0.55740018768119626</c:v>
                </c:pt>
                <c:pt idx="1210">
                  <c:v>0.55320000000210712</c:v>
                </c:pt>
                <c:pt idx="1211">
                  <c:v>0.55110000228887657</c:v>
                </c:pt>
                <c:pt idx="1212">
                  <c:v>0.54740109710837714</c:v>
                </c:pt>
                <c:pt idx="1213">
                  <c:v>0.54059991646499839</c:v>
                </c:pt>
                <c:pt idx="1214">
                  <c:v>0.53389999733190052</c:v>
                </c:pt>
                <c:pt idx="1215">
                  <c:v>0.52549998474569293</c:v>
                </c:pt>
                <c:pt idx="1216">
                  <c:v>0.51539997520740144</c:v>
                </c:pt>
                <c:pt idx="1217">
                  <c:v>0.50820095558447065</c:v>
                </c:pt>
                <c:pt idx="1218">
                  <c:v>0.50379998626885936</c:v>
                </c:pt>
                <c:pt idx="1219">
                  <c:v>0.49479997673188336</c:v>
                </c:pt>
                <c:pt idx="1220">
                  <c:v>0.48300008201476885</c:v>
                </c:pt>
                <c:pt idx="1221">
                  <c:v>0.46960008163296152</c:v>
                </c:pt>
                <c:pt idx="1222">
                  <c:v>0.46420092315383954</c:v>
                </c:pt>
                <c:pt idx="1223">
                  <c:v>0.45769988442043541</c:v>
                </c:pt>
                <c:pt idx="1224">
                  <c:v>0.45099993515032111</c:v>
                </c:pt>
                <c:pt idx="1225">
                  <c:v>0.44529997978679603</c:v>
                </c:pt>
                <c:pt idx="1226">
                  <c:v>0.4418998886103509</c:v>
                </c:pt>
                <c:pt idx="1227">
                  <c:v>0.43950108909484698</c:v>
                </c:pt>
                <c:pt idx="1228">
                  <c:v>0.43580011367885163</c:v>
                </c:pt>
                <c:pt idx="1229">
                  <c:v>0.43129991988826077</c:v>
                </c:pt>
                <c:pt idx="1230">
                  <c:v>0.42740004615916405</c:v>
                </c:pt>
                <c:pt idx="1231">
                  <c:v>0.4221999340079492</c:v>
                </c:pt>
                <c:pt idx="1232">
                  <c:v>0.41480088119715219</c:v>
                </c:pt>
                <c:pt idx="1233">
                  <c:v>0.40639997825928731</c:v>
                </c:pt>
                <c:pt idx="1234">
                  <c:v>0.40220008926553419</c:v>
                </c:pt>
                <c:pt idx="1235">
                  <c:v>0.39619991073413985</c:v>
                </c:pt>
                <c:pt idx="1236">
                  <c:v>0.39249999770981958</c:v>
                </c:pt>
                <c:pt idx="1237">
                  <c:v>0.38440097503917059</c:v>
                </c:pt>
                <c:pt idx="1238">
                  <c:v>0.38120003891526721</c:v>
                </c:pt>
                <c:pt idx="1239">
                  <c:v>0.37470002022018889</c:v>
                </c:pt>
                <c:pt idx="1240">
                  <c:v>0.36849993515352253</c:v>
                </c:pt>
                <c:pt idx="1241">
                  <c:v>0.36379988937551389</c:v>
                </c:pt>
                <c:pt idx="1242">
                  <c:v>0.3603008575446438</c:v>
                </c:pt>
                <c:pt idx="1243">
                  <c:v>0.35410008735925658</c:v>
                </c:pt>
                <c:pt idx="1244">
                  <c:v>0.35030010490299901</c:v>
                </c:pt>
                <c:pt idx="1245">
                  <c:v>0.34600002288789256</c:v>
                </c:pt>
                <c:pt idx="1246">
                  <c:v>0.34360008583462331</c:v>
                </c:pt>
                <c:pt idx="1247">
                  <c:v>0.33660102386784274</c:v>
                </c:pt>
                <c:pt idx="1248">
                  <c:v>0.33210001220868435</c:v>
                </c:pt>
                <c:pt idx="1249">
                  <c:v>0.32859999962238362</c:v>
                </c:pt>
                <c:pt idx="1250">
                  <c:v>0.32279999923775904</c:v>
                </c:pt>
                <c:pt idx="1251">
                  <c:v>0.31439999580470612</c:v>
                </c:pt>
                <c:pt idx="1252">
                  <c:v>0.30970084649015917</c:v>
                </c:pt>
                <c:pt idx="1253">
                  <c:v>0.30569988326897146</c:v>
                </c:pt>
                <c:pt idx="1254">
                  <c:v>0.30010007591044996</c:v>
                </c:pt>
                <c:pt idx="1255">
                  <c:v>0.29819992752163671</c:v>
                </c:pt>
                <c:pt idx="1256">
                  <c:v>0.29850008086941671</c:v>
                </c:pt>
                <c:pt idx="1257">
                  <c:v>0.29590058136091102</c:v>
                </c:pt>
                <c:pt idx="1258">
                  <c:v>0.29320006485068006</c:v>
                </c:pt>
                <c:pt idx="1259">
                  <c:v>0.29409991035208805</c:v>
                </c:pt>
                <c:pt idx="1260">
                  <c:v>0.29110006980772596</c:v>
                </c:pt>
                <c:pt idx="1261">
                  <c:v>0.28420003624341916</c:v>
                </c:pt>
                <c:pt idx="1262">
                  <c:v>0.27770057907036971</c:v>
                </c:pt>
                <c:pt idx="1263">
                  <c:v>0.2730000656156335</c:v>
                </c:pt>
                <c:pt idx="1264">
                  <c:v>0.27009989014186431</c:v>
                </c:pt>
                <c:pt idx="1265">
                  <c:v>0.26470001945563126</c:v>
                </c:pt>
                <c:pt idx="1266">
                  <c:v>0.26080007324344479</c:v>
                </c:pt>
                <c:pt idx="1267">
                  <c:v>0.25940070037904661</c:v>
                </c:pt>
                <c:pt idx="1268">
                  <c:v>0.25720000877481652</c:v>
                </c:pt>
                <c:pt idx="1269">
                  <c:v>0.25539999923785217</c:v>
                </c:pt>
                <c:pt idx="1270">
                  <c:v>0.25619994736189255</c:v>
                </c:pt>
                <c:pt idx="1271">
                  <c:v>0.25309996185387718</c:v>
                </c:pt>
                <c:pt idx="1272">
                  <c:v>0.24730070991790853</c:v>
                </c:pt>
                <c:pt idx="1273">
                  <c:v>0.24449999428179581</c:v>
                </c:pt>
                <c:pt idx="1274">
                  <c:v>0.2441999877919443</c:v>
                </c:pt>
                <c:pt idx="1275">
                  <c:v>0.24170002059690887</c:v>
                </c:pt>
                <c:pt idx="1276">
                  <c:v>0.24439908142085187</c:v>
                </c:pt>
                <c:pt idx="1277">
                  <c:v>0.23970075607212493</c:v>
                </c:pt>
                <c:pt idx="1278">
                  <c:v>0.23650003128568642</c:v>
                </c:pt>
                <c:pt idx="1279">
                  <c:v>0.23210070686036488</c:v>
                </c:pt>
                <c:pt idx="1280">
                  <c:v>0.22610073967371136</c:v>
                </c:pt>
                <c:pt idx="1281">
                  <c:v>0.22419909133895999</c:v>
                </c:pt>
                <c:pt idx="1282">
                  <c:v>0.22610078391880961</c:v>
                </c:pt>
                <c:pt idx="1283">
                  <c:v>0.22179927749675699</c:v>
                </c:pt>
                <c:pt idx="1284">
                  <c:v>0.2190009098048904</c:v>
                </c:pt>
                <c:pt idx="1285">
                  <c:v>0.21980062561488012</c:v>
                </c:pt>
                <c:pt idx="1286">
                  <c:v>0.21109950562095037</c:v>
                </c:pt>
                <c:pt idx="1287">
                  <c:v>0.20700065803976031</c:v>
                </c:pt>
                <c:pt idx="1288">
                  <c:v>0.2046993598996778</c:v>
                </c:pt>
                <c:pt idx="1289">
                  <c:v>0.20330053939687787</c:v>
                </c:pt>
                <c:pt idx="1290">
                  <c:v>0.19950074730149936</c:v>
                </c:pt>
                <c:pt idx="1291">
                  <c:v>0.19379934044263791</c:v>
                </c:pt>
                <c:pt idx="1292">
                  <c:v>0.18910083084483631</c:v>
                </c:pt>
                <c:pt idx="1293">
                  <c:v>0.19009924888814567</c:v>
                </c:pt>
                <c:pt idx="1294">
                  <c:v>0.18960061568941455</c:v>
                </c:pt>
                <c:pt idx="1295">
                  <c:v>0.18810075416695327</c:v>
                </c:pt>
                <c:pt idx="1296">
                  <c:v>0.18829924164310796</c:v>
                </c:pt>
                <c:pt idx="1297">
                  <c:v>0.18500043335370719</c:v>
                </c:pt>
                <c:pt idx="1298">
                  <c:v>0.18309948540263576</c:v>
                </c:pt>
                <c:pt idx="1299">
                  <c:v>0.18110073738353094</c:v>
                </c:pt>
                <c:pt idx="1300">
                  <c:v>0.18040083656524075</c:v>
                </c:pt>
                <c:pt idx="1301">
                  <c:v>0.18239919433835894</c:v>
                </c:pt>
                <c:pt idx="1302">
                  <c:v>0.18200031662127003</c:v>
                </c:pt>
                <c:pt idx="1303">
                  <c:v>0.17519968566921307</c:v>
                </c:pt>
                <c:pt idx="1304">
                  <c:v>0.17390081710618688</c:v>
                </c:pt>
                <c:pt idx="1305">
                  <c:v>0.17230087699863361</c:v>
                </c:pt>
                <c:pt idx="1306">
                  <c:v>0.17219916229078081</c:v>
                </c:pt>
                <c:pt idx="1307">
                  <c:v>0.16890055313706398</c:v>
                </c:pt>
                <c:pt idx="1308">
                  <c:v>0.16889946327864891</c:v>
                </c:pt>
                <c:pt idx="1309">
                  <c:v>0.16570075455092592</c:v>
                </c:pt>
                <c:pt idx="1310">
                  <c:v>0.16470040703279665</c:v>
                </c:pt>
                <c:pt idx="1311">
                  <c:v>0.1605995948848431</c:v>
                </c:pt>
                <c:pt idx="1312">
                  <c:v>0.157600379185169</c:v>
                </c:pt>
                <c:pt idx="1313">
                  <c:v>0.15239970893890131</c:v>
                </c:pt>
                <c:pt idx="1314">
                  <c:v>0.14830046310817124</c:v>
                </c:pt>
                <c:pt idx="1315">
                  <c:v>0.14690094566321932</c:v>
                </c:pt>
                <c:pt idx="1316">
                  <c:v>0.14719898338080384</c:v>
                </c:pt>
                <c:pt idx="1317">
                  <c:v>0.1435005191815435</c:v>
                </c:pt>
                <c:pt idx="1318">
                  <c:v>0.14059936295234365</c:v>
                </c:pt>
                <c:pt idx="1319">
                  <c:v>0.14160057564004092</c:v>
                </c:pt>
                <c:pt idx="1320">
                  <c:v>0.14110067787987646</c:v>
                </c:pt>
                <c:pt idx="1321">
                  <c:v>0.14109930420090677</c:v>
                </c:pt>
                <c:pt idx="1322">
                  <c:v>0.14110073738265783</c:v>
                </c:pt>
                <c:pt idx="1323">
                  <c:v>0.13929916153574595</c:v>
                </c:pt>
                <c:pt idx="1324">
                  <c:v>0.13700065193552291</c:v>
                </c:pt>
                <c:pt idx="1325">
                  <c:v>0.13360072097566444</c:v>
                </c:pt>
                <c:pt idx="1326">
                  <c:v>0.1355992176104337</c:v>
                </c:pt>
                <c:pt idx="1327">
                  <c:v>0.13270021323842229</c:v>
                </c:pt>
                <c:pt idx="1328">
                  <c:v>0.13099982376297703</c:v>
                </c:pt>
                <c:pt idx="1329">
                  <c:v>0.12430055084405467</c:v>
                </c:pt>
                <c:pt idx="1330">
                  <c:v>0.12070048408349976</c:v>
                </c:pt>
                <c:pt idx="1331">
                  <c:v>0.11909932785056299</c:v>
                </c:pt>
                <c:pt idx="1332">
                  <c:v>0.11980058594053844</c:v>
                </c:pt>
                <c:pt idx="1333">
                  <c:v>0.11709942970628617</c:v>
                </c:pt>
                <c:pt idx="1334">
                  <c:v>0.11150080261722906</c:v>
                </c:pt>
                <c:pt idx="1335">
                  <c:v>0.10720055770798353</c:v>
                </c:pt>
                <c:pt idx="1336">
                  <c:v>0.10189950409403536</c:v>
                </c:pt>
                <c:pt idx="1337">
                  <c:v>9.5100632475805469E-2</c:v>
                </c:pt>
                <c:pt idx="1338">
                  <c:v>9.2999301152303815E-2</c:v>
                </c:pt>
                <c:pt idx="1339">
                  <c:v>9.2100556190416683E-2</c:v>
                </c:pt>
                <c:pt idx="1340">
                  <c:v>9.040062523126835E-2</c:v>
                </c:pt>
                <c:pt idx="1341">
                  <c:v>9.0499257661576848E-2</c:v>
                </c:pt>
                <c:pt idx="1342">
                  <c:v>8.870085678063333E-2</c:v>
                </c:pt>
                <c:pt idx="1343">
                  <c:v>8.9499247747880872E-2</c:v>
                </c:pt>
                <c:pt idx="1344">
                  <c:v>8.8100780492823105E-2</c:v>
                </c:pt>
                <c:pt idx="1345">
                  <c:v>9.0800598911300767E-2</c:v>
                </c:pt>
                <c:pt idx="1346">
                  <c:v>8.7599373247940093E-2</c:v>
                </c:pt>
                <c:pt idx="1347">
                  <c:v>8.9200727845309302E-2</c:v>
                </c:pt>
                <c:pt idx="1348">
                  <c:v>8.8999393468839116E-2</c:v>
                </c:pt>
                <c:pt idx="1349">
                  <c:v>8.620062141562812E-2</c:v>
                </c:pt>
                <c:pt idx="1350">
                  <c:v>8.4300557711685542E-2</c:v>
                </c:pt>
                <c:pt idx="1351">
                  <c:v>8.0999573518056422E-2</c:v>
                </c:pt>
                <c:pt idx="1352">
                  <c:v>8.1900559998757672E-2</c:v>
                </c:pt>
                <c:pt idx="1353">
                  <c:v>8.2099433901021257E-2</c:v>
                </c:pt>
                <c:pt idx="1354">
                  <c:v>7.8300906374352053E-2</c:v>
                </c:pt>
                <c:pt idx="1355">
                  <c:v>7.8900893786340021E-2</c:v>
                </c:pt>
                <c:pt idx="1356">
                  <c:v>7.8199212272011209E-2</c:v>
                </c:pt>
                <c:pt idx="1357">
                  <c:v>7.4000307467940729E-2</c:v>
                </c:pt>
                <c:pt idx="1358">
                  <c:v>6.9399637221067678E-2</c:v>
                </c:pt>
                <c:pt idx="1359">
                  <c:v>6.8700349045684561E-2</c:v>
                </c:pt>
                <c:pt idx="1360">
                  <c:v>6.1100397113477811E-2</c:v>
                </c:pt>
                <c:pt idx="1361">
                  <c:v>5.8099584959563799E-2</c:v>
                </c:pt>
                <c:pt idx="1362">
                  <c:v>5.4100722503790166E-2</c:v>
                </c:pt>
                <c:pt idx="1363">
                  <c:v>5.0899424364615697E-2</c:v>
                </c:pt>
                <c:pt idx="1364">
                  <c:v>5.1300754930707626E-2</c:v>
                </c:pt>
                <c:pt idx="1365">
                  <c:v>4.8300476839358453E-2</c:v>
                </c:pt>
                <c:pt idx="1366">
                  <c:v>4.5399568174616434E-2</c:v>
                </c:pt>
                <c:pt idx="1367">
                  <c:v>4.1000364682986401E-2</c:v>
                </c:pt>
                <c:pt idx="1368">
                  <c:v>3.849955558689544E-2</c:v>
                </c:pt>
                <c:pt idx="1369">
                  <c:v>3.8500436399772298E-2</c:v>
                </c:pt>
                <c:pt idx="1370">
                  <c:v>3.6700209813716356E-2</c:v>
                </c:pt>
                <c:pt idx="1371">
                  <c:v>3.0799787142314017E-2</c:v>
                </c:pt>
                <c:pt idx="1372">
                  <c:v>3.0000770573678892E-2</c:v>
                </c:pt>
                <c:pt idx="1373">
                  <c:v>3.1199366763758007E-2</c:v>
                </c:pt>
                <c:pt idx="1374">
                  <c:v>3.2500519184395671E-2</c:v>
                </c:pt>
                <c:pt idx="1375">
                  <c:v>3.0600585174397565E-2</c:v>
                </c:pt>
                <c:pt idx="1376">
                  <c:v>3.0599287041695789E-2</c:v>
                </c:pt>
                <c:pt idx="1377">
                  <c:v>2.6900602722889744E-2</c:v>
                </c:pt>
                <c:pt idx="1378">
                  <c:v>2.5499340823444072E-2</c:v>
                </c:pt>
                <c:pt idx="1379">
                  <c:v>2.4000532532227226E-2</c:v>
                </c:pt>
                <c:pt idx="1380">
                  <c:v>2.2000372315233108E-2</c:v>
                </c:pt>
                <c:pt idx="1381">
                  <c:v>1.7199460598931182E-2</c:v>
                </c:pt>
                <c:pt idx="1382">
                  <c:v>1.2700537874479778E-2</c:v>
                </c:pt>
                <c:pt idx="1383">
                  <c:v>1.1499451065901667E-2</c:v>
                </c:pt>
                <c:pt idx="1384">
                  <c:v>1.3500787732482422E-2</c:v>
                </c:pt>
                <c:pt idx="1385">
                  <c:v>1.5300579070753884E-2</c:v>
                </c:pt>
                <c:pt idx="1386">
                  <c:v>1.4599320224078838E-2</c:v>
                </c:pt>
                <c:pt idx="1387">
                  <c:v>1.0900765613769181E-2</c:v>
                </c:pt>
                <c:pt idx="1388">
                  <c:v>1.4099156571319327E-2</c:v>
                </c:pt>
                <c:pt idx="1389">
                  <c:v>1.4000613788084593E-2</c:v>
                </c:pt>
                <c:pt idx="1390">
                  <c:v>1.4400649641174823E-2</c:v>
                </c:pt>
                <c:pt idx="1391">
                  <c:v>1.6499390796525404E-2</c:v>
                </c:pt>
                <c:pt idx="1392">
                  <c:v>1.7200374219100922E-2</c:v>
                </c:pt>
                <c:pt idx="1393">
                  <c:v>1.6299495699058753E-2</c:v>
                </c:pt>
                <c:pt idx="1394">
                  <c:v>1.7800753790652379E-2</c:v>
                </c:pt>
                <c:pt idx="1395">
                  <c:v>1.8700614549743477E-2</c:v>
                </c:pt>
                <c:pt idx="1396">
                  <c:v>1.7999461371800862E-2</c:v>
                </c:pt>
                <c:pt idx="1397">
                  <c:v>1.9300493244372774E-2</c:v>
                </c:pt>
                <c:pt idx="1398">
                  <c:v>2.2099509049439803E-2</c:v>
                </c:pt>
                <c:pt idx="1399">
                  <c:v>2.2000568009389099E-2</c:v>
                </c:pt>
                <c:pt idx="1400">
                  <c:v>2.360070343274856E-2</c:v>
                </c:pt>
                <c:pt idx="1401">
                  <c:v>2.5599510954634752E-2</c:v>
                </c:pt>
                <c:pt idx="1402">
                  <c:v>2.5800373841775581E-2</c:v>
                </c:pt>
                <c:pt idx="1403">
                  <c:v>2.7699567799572833E-2</c:v>
                </c:pt>
                <c:pt idx="1404">
                  <c:v>2.3100361257093027E-2</c:v>
                </c:pt>
                <c:pt idx="1405">
                  <c:v>1.7700445554510225E-2</c:v>
                </c:pt>
                <c:pt idx="1406">
                  <c:v>1.4699539948196616E-2</c:v>
                </c:pt>
                <c:pt idx="1407">
                  <c:v>1.3900369645853061E-2</c:v>
                </c:pt>
                <c:pt idx="1408">
                  <c:v>1.1899636076122988E-2</c:v>
                </c:pt>
                <c:pt idx="1409">
                  <c:v>4.7003330255392939E-3</c:v>
                </c:pt>
                <c:pt idx="1410">
                  <c:v>5.0045357056660578E-4</c:v>
                </c:pt>
                <c:pt idx="1411">
                  <c:v>-8.0031928519019857E-4</c:v>
                </c:pt>
                <c:pt idx="1412">
                  <c:v>3.0033531220396981E-4</c:v>
                </c:pt>
                <c:pt idx="1413">
                  <c:v>-1.400371162162628E-3</c:v>
                </c:pt>
                <c:pt idx="1414">
                  <c:v>-6.9941177207510918E-4</c:v>
                </c:pt>
                <c:pt idx="1415">
                  <c:v>2.2004550992278382E-3</c:v>
                </c:pt>
                <c:pt idx="1416">
                  <c:v>7.9968223872128874E-4</c:v>
                </c:pt>
                <c:pt idx="1417">
                  <c:v>2.0051193132530898E-4</c:v>
                </c:pt>
                <c:pt idx="1418">
                  <c:v>2.9995277436682954E-3</c:v>
                </c:pt>
                <c:pt idx="1419">
                  <c:v>6.9003723183413967E-3</c:v>
                </c:pt>
                <c:pt idx="1420">
                  <c:v>4.600553133059293E-3</c:v>
                </c:pt>
                <c:pt idx="1421">
                  <c:v>6.8993968961876817E-3</c:v>
                </c:pt>
                <c:pt idx="1422">
                  <c:v>4.8005947173805907E-3</c:v>
                </c:pt>
                <c:pt idx="1423">
                  <c:v>3.2992633859976195E-3</c:v>
                </c:pt>
                <c:pt idx="1424">
                  <c:v>1.3007389061385766E-3</c:v>
                </c:pt>
                <c:pt idx="1425">
                  <c:v>2.8003189072478563E-3</c:v>
                </c:pt>
                <c:pt idx="1426">
                  <c:v>1.1995792447123677E-3</c:v>
                </c:pt>
                <c:pt idx="1427">
                  <c:v>1.2004360251012258E-3</c:v>
                </c:pt>
                <c:pt idx="1428">
                  <c:v>8.9945183572126552E-4</c:v>
                </c:pt>
                <c:pt idx="1429">
                  <c:v>-9.9691387731581926E-5</c:v>
                </c:pt>
                <c:pt idx="1430">
                  <c:v>-2.5992992377723567E-3</c:v>
                </c:pt>
                <c:pt idx="1431">
                  <c:v>-1.3006637527723797E-3</c:v>
                </c:pt>
                <c:pt idx="1432">
                  <c:v>1.7005580957629718E-3</c:v>
                </c:pt>
                <c:pt idx="1433">
                  <c:v>-5.0045928946929052E-4</c:v>
                </c:pt>
                <c:pt idx="1434">
                  <c:v>9.0053024177905172E-4</c:v>
                </c:pt>
                <c:pt idx="1435">
                  <c:v>-3.9960288268048316E-4</c:v>
                </c:pt>
                <c:pt idx="1436">
                  <c:v>-1.700408938631881E-3</c:v>
                </c:pt>
                <c:pt idx="1437">
                  <c:v>-2.8995551983825862E-3</c:v>
                </c:pt>
                <c:pt idx="1438">
                  <c:v>-4.6003612515050918E-3</c:v>
                </c:pt>
                <c:pt idx="1439">
                  <c:v>-2.7996341668767855E-3</c:v>
                </c:pt>
                <c:pt idx="1440">
                  <c:v>-3.5994834834127687E-3</c:v>
                </c:pt>
                <c:pt idx="1441">
                  <c:v>-4.6004283867659979E-3</c:v>
                </c:pt>
                <c:pt idx="1442">
                  <c:v>-7.6994628834654577E-3</c:v>
                </c:pt>
                <c:pt idx="1443">
                  <c:v>-1.0800546646350995E-2</c:v>
                </c:pt>
                <c:pt idx="1444">
                  <c:v>-1.1099415205535479E-2</c:v>
                </c:pt>
                <c:pt idx="1445">
                  <c:v>-8.7996509464574046E-3</c:v>
                </c:pt>
                <c:pt idx="1446">
                  <c:v>-8.3004570042248815E-3</c:v>
                </c:pt>
                <c:pt idx="1447">
                  <c:v>-1.189944915677188E-2</c:v>
                </c:pt>
                <c:pt idx="1448">
                  <c:v>-1.2500608441769145E-2</c:v>
                </c:pt>
                <c:pt idx="1449">
                  <c:v>-1.4099609754339326E-2</c:v>
                </c:pt>
                <c:pt idx="1450">
                  <c:v>-1.519956169067882E-2</c:v>
                </c:pt>
                <c:pt idx="1451">
                  <c:v>-1.6600579074292909E-2</c:v>
                </c:pt>
                <c:pt idx="1452">
                  <c:v>-2.2299571224721149E-2</c:v>
                </c:pt>
                <c:pt idx="1453">
                  <c:v>-2.2100393864093348E-2</c:v>
                </c:pt>
                <c:pt idx="1454">
                  <c:v>-2.2799573322117794E-2</c:v>
                </c:pt>
                <c:pt idx="1455">
                  <c:v>-2.4499547951563727E-2</c:v>
                </c:pt>
                <c:pt idx="1456">
                  <c:v>-2.5300406836322509E-2</c:v>
                </c:pt>
                <c:pt idx="1457">
                  <c:v>-2.7799438285001088E-2</c:v>
                </c:pt>
                <c:pt idx="1458">
                  <c:v>-3.1900488851533737E-2</c:v>
                </c:pt>
                <c:pt idx="1459">
                  <c:v>-3.3599582289753016E-2</c:v>
                </c:pt>
                <c:pt idx="1460">
                  <c:v>-3.3099709318776149E-2</c:v>
                </c:pt>
                <c:pt idx="1461">
                  <c:v>-3.6600323677703273E-2</c:v>
                </c:pt>
                <c:pt idx="1462">
                  <c:v>-3.959944419329986E-2</c:v>
                </c:pt>
                <c:pt idx="1463">
                  <c:v>-4.0100514408550225E-2</c:v>
                </c:pt>
                <c:pt idx="1464">
                  <c:v>-4.169955806719372E-2</c:v>
                </c:pt>
                <c:pt idx="1465">
                  <c:v>-4.1099413487245329E-2</c:v>
                </c:pt>
                <c:pt idx="1466">
                  <c:v>-3.6900572769809514E-2</c:v>
                </c:pt>
                <c:pt idx="1467">
                  <c:v>-3.7299391551641747E-2</c:v>
                </c:pt>
                <c:pt idx="1468">
                  <c:v>-3.4800620262103621E-2</c:v>
                </c:pt>
                <c:pt idx="1469">
                  <c:v>-3.0899339486495592E-2</c:v>
                </c:pt>
                <c:pt idx="1470">
                  <c:v>-2.3299223706999328E-2</c:v>
                </c:pt>
                <c:pt idx="1471">
                  <c:v>-1.6800746729131788E-2</c:v>
                </c:pt>
                <c:pt idx="1472">
                  <c:v>-1.6399274252762552E-2</c:v>
                </c:pt>
                <c:pt idx="1473">
                  <c:v>-1.3100744436087552E-2</c:v>
                </c:pt>
                <c:pt idx="1474">
                  <c:v>-1.2899682420538738E-2</c:v>
                </c:pt>
                <c:pt idx="1475">
                  <c:v>-1.5299548336770386E-2</c:v>
                </c:pt>
                <c:pt idx="1476">
                  <c:v>-2.1800440401420929E-2</c:v>
                </c:pt>
                <c:pt idx="1477">
                  <c:v>-2.5799654387810733E-2</c:v>
                </c:pt>
                <c:pt idx="1478">
                  <c:v>-2.7200338168768212E-2</c:v>
                </c:pt>
                <c:pt idx="1479">
                  <c:v>-3.0499790569592733E-2</c:v>
                </c:pt>
                <c:pt idx="1480">
                  <c:v>-3.2399445153714623E-2</c:v>
                </c:pt>
                <c:pt idx="1481">
                  <c:v>-3.2700515366741456E-2</c:v>
                </c:pt>
                <c:pt idx="1482">
                  <c:v>-3.0799519729043823E-2</c:v>
                </c:pt>
                <c:pt idx="1483">
                  <c:v>-2.8600537109014113E-2</c:v>
                </c:pt>
                <c:pt idx="1484">
                  <c:v>-2.6799588194990065E-2</c:v>
                </c:pt>
                <c:pt idx="1485">
                  <c:v>-2.7699748417944647E-2</c:v>
                </c:pt>
                <c:pt idx="1486">
                  <c:v>-3.0600240512285382E-2</c:v>
                </c:pt>
                <c:pt idx="1487">
                  <c:v>-2.9599496840091888E-2</c:v>
                </c:pt>
                <c:pt idx="1488">
                  <c:v>-2.6900494573055767E-2</c:v>
                </c:pt>
                <c:pt idx="1489">
                  <c:v>-2.4899521631596144E-2</c:v>
                </c:pt>
                <c:pt idx="1490">
                  <c:v>-2.6499532505113166E-2</c:v>
                </c:pt>
                <c:pt idx="1491">
                  <c:v>-2.5500391384412069E-2</c:v>
                </c:pt>
                <c:pt idx="1492">
                  <c:v>-2.5899720196321141E-2</c:v>
                </c:pt>
                <c:pt idx="1493">
                  <c:v>-2.5700317950395402E-2</c:v>
                </c:pt>
                <c:pt idx="1494">
                  <c:v>-2.7899810978851747E-2</c:v>
                </c:pt>
                <c:pt idx="1495">
                  <c:v>-3.3099770356784575E-2</c:v>
                </c:pt>
                <c:pt idx="1496">
                  <c:v>-3.3800295641412959E-2</c:v>
                </c:pt>
                <c:pt idx="1497">
                  <c:v>-3.8099880788649898E-2</c:v>
                </c:pt>
                <c:pt idx="1498">
                  <c:v>-4.1700128364027478E-2</c:v>
                </c:pt>
                <c:pt idx="1499">
                  <c:v>-4.5399620052194223E-2</c:v>
                </c:pt>
                <c:pt idx="1500">
                  <c:v>-4.9799727436038665E-2</c:v>
                </c:pt>
                <c:pt idx="1501">
                  <c:v>-5.2800341793044936E-2</c:v>
                </c:pt>
                <c:pt idx="1502">
                  <c:v>-5.3999485018721316E-2</c:v>
                </c:pt>
                <c:pt idx="1503">
                  <c:v>-5.0200449557451066E-2</c:v>
                </c:pt>
                <c:pt idx="1504">
                  <c:v>-4.5299449535377789E-2</c:v>
                </c:pt>
                <c:pt idx="1505">
                  <c:v>-4.5199854270322248E-2</c:v>
                </c:pt>
                <c:pt idx="1506">
                  <c:v>-5.440013503539376E-2</c:v>
                </c:pt>
                <c:pt idx="1507">
                  <c:v>-6.2299561686813831E-2</c:v>
                </c:pt>
                <c:pt idx="1508">
                  <c:v>-6.1700473401288036E-2</c:v>
                </c:pt>
                <c:pt idx="1509">
                  <c:v>-5.9899524494539946E-2</c:v>
                </c:pt>
                <c:pt idx="1510">
                  <c:v>-6.0099532318417914E-2</c:v>
                </c:pt>
                <c:pt idx="1511">
                  <c:v>-5.8400463669386227E-2</c:v>
                </c:pt>
                <c:pt idx="1512">
                  <c:v>-5.5099382014304865E-2</c:v>
                </c:pt>
                <c:pt idx="1513">
                  <c:v>-4.9600574493524618E-2</c:v>
                </c:pt>
                <c:pt idx="1514">
                  <c:v>-4.8299581903847866E-2</c:v>
                </c:pt>
                <c:pt idx="1515">
                  <c:v>-4.3499503706698306E-2</c:v>
                </c:pt>
                <c:pt idx="1516">
                  <c:v>-4.2400501442898531E-2</c:v>
                </c:pt>
                <c:pt idx="1517">
                  <c:v>-4.2599572181643452E-2</c:v>
                </c:pt>
                <c:pt idx="1518">
                  <c:v>-4.2100378224859014E-2</c:v>
                </c:pt>
                <c:pt idx="1519">
                  <c:v>-3.7699740219977684E-2</c:v>
                </c:pt>
                <c:pt idx="1520">
                  <c:v>-3.9299705691519193E-2</c:v>
                </c:pt>
                <c:pt idx="1521">
                  <c:v>-4.2100230974028818E-2</c:v>
                </c:pt>
                <c:pt idx="1522">
                  <c:v>-4.3399793430580758E-2</c:v>
                </c:pt>
                <c:pt idx="1523">
                  <c:v>-4.520026587852044E-2</c:v>
                </c:pt>
                <c:pt idx="1524">
                  <c:v>-4.4299688146566041E-2</c:v>
                </c:pt>
                <c:pt idx="1525">
                  <c:v>-4.3799587248940952E-2</c:v>
                </c:pt>
                <c:pt idx="1526">
                  <c:v>-4.4700462720356882E-2</c:v>
                </c:pt>
                <c:pt idx="1527">
                  <c:v>-4.4799785420764238E-2</c:v>
                </c:pt>
                <c:pt idx="1528">
                  <c:v>-4.3300277517118957E-2</c:v>
                </c:pt>
                <c:pt idx="1529">
                  <c:v>-4.8099701118189842E-2</c:v>
                </c:pt>
                <c:pt idx="1530">
                  <c:v>-5.2899732967489399E-2</c:v>
                </c:pt>
                <c:pt idx="1531">
                  <c:v>-5.7400205419980921E-2</c:v>
                </c:pt>
                <c:pt idx="1532">
                  <c:v>-5.9499497983779293E-2</c:v>
                </c:pt>
                <c:pt idx="1533">
                  <c:v>-6.1700409700279124E-2</c:v>
                </c:pt>
                <c:pt idx="1534">
                  <c:v>-6.1399702266498934E-2</c:v>
                </c:pt>
                <c:pt idx="1535">
                  <c:v>-6.2699651149159763E-2</c:v>
                </c:pt>
                <c:pt idx="1536">
                  <c:v>-6.3600331872294191E-2</c:v>
                </c:pt>
                <c:pt idx="1537">
                  <c:v>-5.8999455453886185E-2</c:v>
                </c:pt>
                <c:pt idx="1538">
                  <c:v>-5.7100595091469586E-2</c:v>
                </c:pt>
                <c:pt idx="1539">
                  <c:v>-6.0099265865574125E-2</c:v>
                </c:pt>
                <c:pt idx="1540">
                  <c:v>-5.6899411196354777E-2</c:v>
                </c:pt>
                <c:pt idx="1541">
                  <c:v>-5.6800584032316692E-2</c:v>
                </c:pt>
                <c:pt idx="1542">
                  <c:v>-5.5999784468440339E-2</c:v>
                </c:pt>
                <c:pt idx="1543">
                  <c:v>-6.0000293160555884E-2</c:v>
                </c:pt>
                <c:pt idx="1544">
                  <c:v>-6.34997590968851E-2</c:v>
                </c:pt>
                <c:pt idx="1545">
                  <c:v>-6.6099688330723438E-2</c:v>
                </c:pt>
                <c:pt idx="1546">
                  <c:v>-6.6300372120167594E-2</c:v>
                </c:pt>
                <c:pt idx="1547">
                  <c:v>-6.3799637602642179E-2</c:v>
                </c:pt>
                <c:pt idx="1548">
                  <c:v>-6.2600337980256882E-2</c:v>
                </c:pt>
                <c:pt idx="1549">
                  <c:v>-6.5299829671857879E-2</c:v>
                </c:pt>
                <c:pt idx="1550">
                  <c:v>-6.3599636647268198E-2</c:v>
                </c:pt>
                <c:pt idx="1551">
                  <c:v>-5.9000337030738592E-2</c:v>
                </c:pt>
                <c:pt idx="1552">
                  <c:v>-5.8799721715331543E-2</c:v>
                </c:pt>
                <c:pt idx="1553">
                  <c:v>-5.8900247000565287E-2</c:v>
                </c:pt>
                <c:pt idx="1554">
                  <c:v>-5.7899426457879599E-2</c:v>
                </c:pt>
                <c:pt idx="1555">
                  <c:v>-5.5199490168888588E-2</c:v>
                </c:pt>
                <c:pt idx="1556">
                  <c:v>-5.2300487899628934E-2</c:v>
                </c:pt>
                <c:pt idx="1557">
                  <c:v>-5.2199320220097434E-2</c:v>
                </c:pt>
                <c:pt idx="1558">
                  <c:v>-4.6300684734887909E-2</c:v>
                </c:pt>
                <c:pt idx="1559">
                  <c:v>-4.2599417494784575E-2</c:v>
                </c:pt>
                <c:pt idx="1560">
                  <c:v>-3.6599758910597302E-2</c:v>
                </c:pt>
                <c:pt idx="1561">
                  <c:v>-3.8000178523361683E-2</c:v>
                </c:pt>
                <c:pt idx="1562">
                  <c:v>-3.5799676326860208E-2</c:v>
                </c:pt>
                <c:pt idx="1563">
                  <c:v>-3.510034350620117E-2</c:v>
                </c:pt>
                <c:pt idx="1564">
                  <c:v>-3.6999904630647507E-2</c:v>
                </c:pt>
                <c:pt idx="1565">
                  <c:v>-4.0499725146219134E-2</c:v>
                </c:pt>
                <c:pt idx="1566">
                  <c:v>-4.4700233840558212E-2</c:v>
                </c:pt>
                <c:pt idx="1567">
                  <c:v>-4.0999393648235127E-2</c:v>
                </c:pt>
                <c:pt idx="1568">
                  <c:v>-3.3300691793556325E-2</c:v>
                </c:pt>
                <c:pt idx="1569">
                  <c:v>-3.1099718857149128E-2</c:v>
                </c:pt>
                <c:pt idx="1570">
                  <c:v>-3.3699648090987466E-2</c:v>
                </c:pt>
                <c:pt idx="1571">
                  <c:v>-3.4500401307013817E-2</c:v>
                </c:pt>
                <c:pt idx="1572">
                  <c:v>-3.2899736208491959E-2</c:v>
                </c:pt>
                <c:pt idx="1573">
                  <c:v>-3.560031433153199E-2</c:v>
                </c:pt>
                <c:pt idx="1574">
                  <c:v>-3.8799730493337847E-2</c:v>
                </c:pt>
                <c:pt idx="1575">
                  <c:v>-3.9399732209858485E-2</c:v>
                </c:pt>
                <c:pt idx="1576">
                  <c:v>-4.3100240895000752E-2</c:v>
                </c:pt>
                <c:pt idx="1577">
                  <c:v>-4.4999617770372424E-2</c:v>
                </c:pt>
                <c:pt idx="1578">
                  <c:v>-4.4900407214299776E-2</c:v>
                </c:pt>
                <c:pt idx="1579">
                  <c:v>-4.84995788501692E-2</c:v>
                </c:pt>
                <c:pt idx="1580">
                  <c:v>-5.109970283228904E-2</c:v>
                </c:pt>
                <c:pt idx="1581">
                  <c:v>-5.1600386614154559E-2</c:v>
                </c:pt>
                <c:pt idx="1582">
                  <c:v>-4.7999291418818757E-2</c:v>
                </c:pt>
                <c:pt idx="1583">
                  <c:v>-4.4400606158887967E-2</c:v>
                </c:pt>
                <c:pt idx="1584">
                  <c:v>-4.0199569892138243E-2</c:v>
                </c:pt>
                <c:pt idx="1585">
                  <c:v>-4.3899527925532311E-2</c:v>
                </c:pt>
                <c:pt idx="1586">
                  <c:v>-4.3600456236163154E-2</c:v>
                </c:pt>
                <c:pt idx="1587">
                  <c:v>-4.3099617389088962E-2</c:v>
                </c:pt>
                <c:pt idx="1588">
                  <c:v>-4.5600301164085977E-2</c:v>
                </c:pt>
                <c:pt idx="1589">
                  <c:v>-4.869939289346803E-2</c:v>
                </c:pt>
                <c:pt idx="1590">
                  <c:v>-4.6599492830864619E-2</c:v>
                </c:pt>
                <c:pt idx="1591">
                  <c:v>-4.5500507163524162E-2</c:v>
                </c:pt>
                <c:pt idx="1592">
                  <c:v>-4.3199733350775205E-2</c:v>
                </c:pt>
                <c:pt idx="1593">
                  <c:v>-4.4200275224284269E-2</c:v>
                </c:pt>
                <c:pt idx="1594">
                  <c:v>-4.3599913216894493E-2</c:v>
                </c:pt>
                <c:pt idx="1595">
                  <c:v>-4.4399628066457808E-2</c:v>
                </c:pt>
                <c:pt idx="1596">
                  <c:v>-4.0300295251654461E-2</c:v>
                </c:pt>
                <c:pt idx="1597">
                  <c:v>-3.7099617955391295E-2</c:v>
                </c:pt>
                <c:pt idx="1598">
                  <c:v>-3.5500337980920449E-2</c:v>
                </c:pt>
                <c:pt idx="1599">
                  <c:v>-3.779957904771436E-2</c:v>
                </c:pt>
                <c:pt idx="1600">
                  <c:v>-3.679997463041218E-2</c:v>
                </c:pt>
                <c:pt idx="1601">
                  <c:v>-4.0600010870548431E-2</c:v>
                </c:pt>
                <c:pt idx="1602">
                  <c:v>-4.1099740978097543E-2</c:v>
                </c:pt>
                <c:pt idx="1603">
                  <c:v>-4.1800282859185245E-2</c:v>
                </c:pt>
                <c:pt idx="1604">
                  <c:v>-3.7999552718247287E-2</c:v>
                </c:pt>
                <c:pt idx="1605">
                  <c:v>-3.2799715991131961E-2</c:v>
                </c:pt>
                <c:pt idx="1606">
                  <c:v>-3.4500330351875164E-2</c:v>
                </c:pt>
                <c:pt idx="1607">
                  <c:v>-3.4699746509431861E-2</c:v>
                </c:pt>
                <c:pt idx="1608">
                  <c:v>-3.490028838859871E-2</c:v>
                </c:pt>
                <c:pt idx="1609">
                  <c:v>-3.559956874960335E-2</c:v>
                </c:pt>
                <c:pt idx="1610">
                  <c:v>-3.5199540325265843E-2</c:v>
                </c:pt>
                <c:pt idx="1611">
                  <c:v>-3.6400488279468846E-2</c:v>
                </c:pt>
                <c:pt idx="1612">
                  <c:v>-4.019981841702247E-2</c:v>
                </c:pt>
                <c:pt idx="1613">
                  <c:v>-4.030013542069355E-2</c:v>
                </c:pt>
                <c:pt idx="1614">
                  <c:v>-4.2399720572575461E-2</c:v>
                </c:pt>
                <c:pt idx="1615">
                  <c:v>-4.2999649806006346E-2</c:v>
                </c:pt>
                <c:pt idx="1616">
                  <c:v>-4.1700297355419025E-2</c:v>
                </c:pt>
                <c:pt idx="1617">
                  <c:v>-4.0499725721019786E-2</c:v>
                </c:pt>
                <c:pt idx="1618">
                  <c:v>-3.9300217817071825E-2</c:v>
                </c:pt>
                <c:pt idx="1619">
                  <c:v>-3.9499649239587598E-2</c:v>
                </c:pt>
                <c:pt idx="1620">
                  <c:v>-4.0499842638382688E-2</c:v>
                </c:pt>
                <c:pt idx="1621">
                  <c:v>-4.550012340041576E-2</c:v>
                </c:pt>
                <c:pt idx="1622">
                  <c:v>-4.2599746513587888E-2</c:v>
                </c:pt>
                <c:pt idx="1623">
                  <c:v>-4.5500222018745262E-2</c:v>
                </c:pt>
                <c:pt idx="1624">
                  <c:v>-4.4099497979914304E-2</c:v>
                </c:pt>
                <c:pt idx="1625">
                  <c:v>-4.469960842106957E-2</c:v>
                </c:pt>
                <c:pt idx="1626">
                  <c:v>-4.4200345037097577E-2</c:v>
                </c:pt>
                <c:pt idx="1627">
                  <c:v>-4.2199462506687269E-2</c:v>
                </c:pt>
                <c:pt idx="1628">
                  <c:v>-4.1100529670075048E-2</c:v>
                </c:pt>
                <c:pt idx="1629">
                  <c:v>-4.3499597355548758E-2</c:v>
                </c:pt>
                <c:pt idx="1630">
                  <c:v>-4.1999532702902798E-2</c:v>
                </c:pt>
                <c:pt idx="1631">
                  <c:v>-3.9400480651238468E-2</c:v>
                </c:pt>
                <c:pt idx="1632">
                  <c:v>-3.8699946591805201E-2</c:v>
                </c:pt>
                <c:pt idx="1633">
                  <c:v>-4.3900105090870056E-2</c:v>
                </c:pt>
                <c:pt idx="1634">
                  <c:v>-4.3499394603713881E-2</c:v>
                </c:pt>
                <c:pt idx="1635">
                  <c:v>-4.1499597165966406E-2</c:v>
                </c:pt>
                <c:pt idx="1636">
                  <c:v>-4.1400436399271712E-2</c:v>
                </c:pt>
                <c:pt idx="1637">
                  <c:v>-4.3299703211232554E-2</c:v>
                </c:pt>
                <c:pt idx="1638">
                  <c:v>-4.4200284377438948E-2</c:v>
                </c:pt>
                <c:pt idx="1639">
                  <c:v>-4.7799475665669888E-2</c:v>
                </c:pt>
                <c:pt idx="1640">
                  <c:v>-4.5599860757647548E-2</c:v>
                </c:pt>
                <c:pt idx="1641">
                  <c:v>-4.8600121881463565E-2</c:v>
                </c:pt>
                <c:pt idx="1642">
                  <c:v>-4.7699782560812309E-2</c:v>
                </c:pt>
                <c:pt idx="1643">
                  <c:v>-5.1700271600566339E-2</c:v>
                </c:pt>
                <c:pt idx="1644">
                  <c:v>-5.5899939725350123E-2</c:v>
                </c:pt>
                <c:pt idx="1645">
                  <c:v>-5.9399787329311948E-2</c:v>
                </c:pt>
                <c:pt idx="1646">
                  <c:v>-5.5500259783002548E-2</c:v>
                </c:pt>
                <c:pt idx="1647">
                  <c:v>-5.4999460218823515E-2</c:v>
                </c:pt>
                <c:pt idx="1648">
                  <c:v>-5.5300477601122111E-2</c:v>
                </c:pt>
                <c:pt idx="1649">
                  <c:v>-5.1599279780930374E-2</c:v>
                </c:pt>
                <c:pt idx="1650">
                  <c:v>-4.7599527737475E-2</c:v>
                </c:pt>
                <c:pt idx="1651">
                  <c:v>-4.6400561710470356E-2</c:v>
                </c:pt>
                <c:pt idx="1652">
                  <c:v>-4.8599653433484491E-2</c:v>
                </c:pt>
                <c:pt idx="1653">
                  <c:v>-4.9700356859830208E-2</c:v>
                </c:pt>
                <c:pt idx="1654">
                  <c:v>-5.0199646371765994E-2</c:v>
                </c:pt>
                <c:pt idx="1655">
                  <c:v>-4.9599667741858866E-2</c:v>
                </c:pt>
                <c:pt idx="1656">
                  <c:v>-5.4800348465505522E-2</c:v>
                </c:pt>
                <c:pt idx="1657">
                  <c:v>-6.2899655247747432E-2</c:v>
                </c:pt>
                <c:pt idx="1658">
                  <c:v>-6.6900322432047687E-2</c:v>
                </c:pt>
                <c:pt idx="1659">
                  <c:v>-6.8799497123109177E-2</c:v>
                </c:pt>
                <c:pt idx="1660">
                  <c:v>-6.5799984833574854E-2</c:v>
                </c:pt>
                <c:pt idx="1661">
                  <c:v>-6.4100685209268704E-2</c:v>
                </c:pt>
                <c:pt idx="1662">
                  <c:v>-6.4399826042063069E-2</c:v>
                </c:pt>
                <c:pt idx="1663">
                  <c:v>-7.0099984550324734E-2</c:v>
                </c:pt>
                <c:pt idx="1664">
                  <c:v>-7.2599993036419619E-2</c:v>
                </c:pt>
                <c:pt idx="1665">
                  <c:v>-7.4000011343741789E-2</c:v>
                </c:pt>
                <c:pt idx="1666">
                  <c:v>-7.6700642297510058E-2</c:v>
                </c:pt>
                <c:pt idx="1667">
                  <c:v>-7.6298958490951918E-2</c:v>
                </c:pt>
                <c:pt idx="1668">
                  <c:v>-7.2699992466368712E-2</c:v>
                </c:pt>
                <c:pt idx="1669">
                  <c:v>-7.269998436095193E-2</c:v>
                </c:pt>
                <c:pt idx="1670">
                  <c:v>-7.0500014880963136E-2</c:v>
                </c:pt>
                <c:pt idx="1671">
                  <c:v>-7.1300549985608086E-2</c:v>
                </c:pt>
                <c:pt idx="1672">
                  <c:v>-7.4699224467622116E-2</c:v>
                </c:pt>
                <c:pt idx="1673">
                  <c:v>-7.3200004095269833E-2</c:v>
                </c:pt>
                <c:pt idx="1674">
                  <c:v>-7.3200012586312369E-2</c:v>
                </c:pt>
                <c:pt idx="1675">
                  <c:v>-6.9100016684387811E-2</c:v>
                </c:pt>
                <c:pt idx="1676">
                  <c:v>-7.5600350282911677E-2</c:v>
                </c:pt>
                <c:pt idx="1677">
                  <c:v>-8.0299478242523037E-2</c:v>
                </c:pt>
                <c:pt idx="1678">
                  <c:v>-8.3099970339389984E-2</c:v>
                </c:pt>
                <c:pt idx="1679">
                  <c:v>-8.1999994079524186E-2</c:v>
                </c:pt>
                <c:pt idx="1680">
                  <c:v>-7.7800025937904138E-2</c:v>
                </c:pt>
                <c:pt idx="1681">
                  <c:v>-7.8400491620413959E-2</c:v>
                </c:pt>
                <c:pt idx="1682">
                  <c:v>-7.5999158667400479E-2</c:v>
                </c:pt>
                <c:pt idx="1683">
                  <c:v>-7.3699991124158259E-2</c:v>
                </c:pt>
                <c:pt idx="1684">
                  <c:v>-7.0699972529837396E-2</c:v>
                </c:pt>
                <c:pt idx="1685">
                  <c:v>-7.0699977964977734E-2</c:v>
                </c:pt>
                <c:pt idx="1686">
                  <c:v>-6.6500853441539221E-2</c:v>
                </c:pt>
                <c:pt idx="1687">
                  <c:v>-6.4099537084985059E-2</c:v>
                </c:pt>
                <c:pt idx="1688">
                  <c:v>-6.3799976342124864E-2</c:v>
                </c:pt>
                <c:pt idx="1689">
                  <c:v>-6.1800014969776385E-2</c:v>
                </c:pt>
                <c:pt idx="1690">
                  <c:v>-6.550002107542241E-2</c:v>
                </c:pt>
                <c:pt idx="1691">
                  <c:v>-6.7900450507295318E-2</c:v>
                </c:pt>
                <c:pt idx="1692">
                  <c:v>-6.9899691574391909E-2</c:v>
                </c:pt>
                <c:pt idx="1693">
                  <c:v>-7.2999982163310051E-2</c:v>
                </c:pt>
                <c:pt idx="1694">
                  <c:v>-6.7200023171608336E-2</c:v>
                </c:pt>
                <c:pt idx="1695">
                  <c:v>-6.5100005238491576E-2</c:v>
                </c:pt>
                <c:pt idx="1696">
                  <c:v>-6.590035543194972E-2</c:v>
                </c:pt>
                <c:pt idx="1697">
                  <c:v>-6.5999721809930634E-2</c:v>
                </c:pt>
                <c:pt idx="1698">
                  <c:v>-6.7099985979439225E-2</c:v>
                </c:pt>
                <c:pt idx="1699">
                  <c:v>-6.8800021552306134E-2</c:v>
                </c:pt>
                <c:pt idx="1700">
                  <c:v>-6.4700023263867479E-2</c:v>
                </c:pt>
                <c:pt idx="1701">
                  <c:v>-6.180090856651077E-2</c:v>
                </c:pt>
                <c:pt idx="1702">
                  <c:v>-5.6899601360782981E-2</c:v>
                </c:pt>
                <c:pt idx="1703">
                  <c:v>-5.8999987792049069E-2</c:v>
                </c:pt>
                <c:pt idx="1704">
                  <c:v>-5.6200012200861238E-2</c:v>
                </c:pt>
                <c:pt idx="1705">
                  <c:v>-5.290002613037359E-2</c:v>
                </c:pt>
                <c:pt idx="1706">
                  <c:v>-5.2801122757955454E-2</c:v>
                </c:pt>
                <c:pt idx="1707">
                  <c:v>-5.3899478240055032E-2</c:v>
                </c:pt>
                <c:pt idx="1708">
                  <c:v>-5.3399970340251457E-2</c:v>
                </c:pt>
                <c:pt idx="1709">
                  <c:v>-5.1100018783472478E-2</c:v>
                </c:pt>
                <c:pt idx="1710">
                  <c:v>-4.9300027938443236E-2</c:v>
                </c:pt>
                <c:pt idx="1711">
                  <c:v>-5.0200212863273919E-2</c:v>
                </c:pt>
                <c:pt idx="1712">
                  <c:v>-5.1598861595266499E-2</c:v>
                </c:pt>
                <c:pt idx="1713">
                  <c:v>-4.4900017826876137E-2</c:v>
                </c:pt>
                <c:pt idx="1714">
                  <c:v>-4.1700013447552919E-2</c:v>
                </c:pt>
                <c:pt idx="1715">
                  <c:v>-3.9099999237805605E-2</c:v>
                </c:pt>
                <c:pt idx="1716">
                  <c:v>-3.5201043028791901E-2</c:v>
                </c:pt>
                <c:pt idx="1717">
                  <c:v>-3.2799444583361037E-2</c:v>
                </c:pt>
                <c:pt idx="1718">
                  <c:v>-2.8799979685572907E-2</c:v>
                </c:pt>
                <c:pt idx="1719">
                  <c:v>-2.7399981401686091E-2</c:v>
                </c:pt>
                <c:pt idx="1720">
                  <c:v>-2.5899975677020848E-2</c:v>
                </c:pt>
                <c:pt idx="1721">
                  <c:v>-2.3500623225118034E-2</c:v>
                </c:pt>
                <c:pt idx="1722">
                  <c:v>-2.37992140755523E-2</c:v>
                </c:pt>
                <c:pt idx="1723">
                  <c:v>-2.1699993703805376E-2</c:v>
                </c:pt>
                <c:pt idx="1724">
                  <c:v>-1.8000012016273104E-2</c:v>
                </c:pt>
                <c:pt idx="1725">
                  <c:v>-1.5200019835901912E-2</c:v>
                </c:pt>
                <c:pt idx="1726">
                  <c:v>-1.4000835697515868E-2</c:v>
                </c:pt>
                <c:pt idx="1727">
                  <c:v>-1.359910278551979E-2</c:v>
                </c:pt>
                <c:pt idx="1728">
                  <c:v>-7.9000144905876368E-3</c:v>
                </c:pt>
                <c:pt idx="1729">
                  <c:v>-1.1200013825146016E-2</c:v>
                </c:pt>
                <c:pt idx="1730">
                  <c:v>-1.2799995893146843E-2</c:v>
                </c:pt>
                <c:pt idx="1731">
                  <c:v>-1.2500504584750161E-2</c:v>
                </c:pt>
                <c:pt idx="1732">
                  <c:v>-1.0699241734982934E-2</c:v>
                </c:pt>
                <c:pt idx="1733">
                  <c:v>-7.6000047629349865E-3</c:v>
                </c:pt>
                <c:pt idx="1734">
                  <c:v>-6.7999929378856905E-3</c:v>
                </c:pt>
                <c:pt idx="1735">
                  <c:v>-5.1000038147321902E-3</c:v>
                </c:pt>
                <c:pt idx="1736">
                  <c:v>-9.1004596688435413E-3</c:v>
                </c:pt>
                <c:pt idx="1737">
                  <c:v>-6.3990474736783653E-3</c:v>
                </c:pt>
                <c:pt idx="1738">
                  <c:v>-2.9998560057720169E-4</c:v>
                </c:pt>
                <c:pt idx="1739">
                  <c:v>3.7999998094164766E-3</c:v>
                </c:pt>
                <c:pt idx="1740">
                  <c:v>5.1000275634578429E-3</c:v>
                </c:pt>
                <c:pt idx="1741">
                  <c:v>-6.0014752671122551E-4</c:v>
                </c:pt>
                <c:pt idx="1742">
                  <c:v>8.0038719170261174E-4</c:v>
                </c:pt>
                <c:pt idx="1743">
                  <c:v>-2.7999894082313403E-3</c:v>
                </c:pt>
                <c:pt idx="1744">
                  <c:v>-9.6000293779070489E-3</c:v>
                </c:pt>
                <c:pt idx="1745">
                  <c:v>-9.2000016229576431E-3</c:v>
                </c:pt>
                <c:pt idx="1746">
                  <c:v>-1.1300483893137425E-2</c:v>
                </c:pt>
                <c:pt idx="1747">
                  <c:v>-1.2799576281395275E-2</c:v>
                </c:pt>
                <c:pt idx="1748">
                  <c:v>-1.2500005723268259E-2</c:v>
                </c:pt>
                <c:pt idx="1749">
                  <c:v>-9.9999711965210736E-3</c:v>
                </c:pt>
                <c:pt idx="1750">
                  <c:v>-1.1700010487402324E-2</c:v>
                </c:pt>
                <c:pt idx="1751">
                  <c:v>-5.9009320248151198E-3</c:v>
                </c:pt>
                <c:pt idx="1752">
                  <c:v>-5.8993084894609638E-3</c:v>
                </c:pt>
                <c:pt idx="1753">
                  <c:v>-5.1999922725372016E-3</c:v>
                </c:pt>
                <c:pt idx="1754">
                  <c:v>-2.0000295626232401E-3</c:v>
                </c:pt>
                <c:pt idx="1755">
                  <c:v>-3.8999980897642672E-3</c:v>
                </c:pt>
                <c:pt idx="1756">
                  <c:v>-4.4005497911712155E-3</c:v>
                </c:pt>
                <c:pt idx="1757">
                  <c:v>-6.9968690513633192E-4</c:v>
                </c:pt>
                <c:pt idx="1758">
                  <c:v>-1.399994085659273E-3</c:v>
                </c:pt>
                <c:pt idx="1759">
                  <c:v>-2.8000056190649047E-3</c:v>
                </c:pt>
                <c:pt idx="1760">
                  <c:v>4.6999773985589854E-3</c:v>
                </c:pt>
                <c:pt idx="1761">
                  <c:v>6.4989864404196851E-3</c:v>
                </c:pt>
                <c:pt idx="1762">
                  <c:v>6.5005435972125269E-3</c:v>
                </c:pt>
                <c:pt idx="1763">
                  <c:v>8.5999752991483547E-3</c:v>
                </c:pt>
                <c:pt idx="1764">
                  <c:v>9.8999803522019647E-3</c:v>
                </c:pt>
                <c:pt idx="1765">
                  <c:v>5.600020318524912E-3</c:v>
                </c:pt>
                <c:pt idx="1766">
                  <c:v>4.3999938934575766E-3</c:v>
                </c:pt>
                <c:pt idx="1767">
                  <c:v>5.8003288286272436E-3</c:v>
                </c:pt>
                <c:pt idx="1768">
                  <c:v>6.6999786431551911E-3</c:v>
                </c:pt>
                <c:pt idx="1769">
                  <c:v>4.7999860762502067E-3</c:v>
                </c:pt>
                <c:pt idx="1770">
                  <c:v>3.8000101121724583E-3</c:v>
                </c:pt>
                <c:pt idx="1771">
                  <c:v>9.9379161838442087E-5</c:v>
                </c:pt>
                <c:pt idx="1772">
                  <c:v>-1.2991527546546422E-3</c:v>
                </c:pt>
                <c:pt idx="1773">
                  <c:v>1.1000147787854075E-3</c:v>
                </c:pt>
                <c:pt idx="1774">
                  <c:v>-2.2000146782374941E-3</c:v>
                </c:pt>
                <c:pt idx="1775">
                  <c:v>-4.299997424823232E-3</c:v>
                </c:pt>
                <c:pt idx="1776">
                  <c:v>-5.6003740246524103E-3</c:v>
                </c:pt>
                <c:pt idx="1777">
                  <c:v>-6.8997312555438839E-3</c:v>
                </c:pt>
                <c:pt idx="1778">
                  <c:v>-7.2000286090769805E-3</c:v>
                </c:pt>
                <c:pt idx="1779">
                  <c:v>-3.6000289910589345E-3</c:v>
                </c:pt>
                <c:pt idx="1780">
                  <c:v>-3.5000080097233877E-3</c:v>
                </c:pt>
                <c:pt idx="1781">
                  <c:v>-4.2001566835097037E-3</c:v>
                </c:pt>
                <c:pt idx="1782">
                  <c:v>-5.9995863848598674E-3</c:v>
                </c:pt>
                <c:pt idx="1783">
                  <c:v>-6.1999728131922893E-3</c:v>
                </c:pt>
                <c:pt idx="1784">
                  <c:v>-1.2900012778118253E-2</c:v>
                </c:pt>
                <c:pt idx="1785">
                  <c:v>-8.2000070542562753E-3</c:v>
                </c:pt>
                <c:pt idx="1786">
                  <c:v>-5.6006908343988471E-3</c:v>
                </c:pt>
                <c:pt idx="1787">
                  <c:v>-4.9995471927104518E-3</c:v>
                </c:pt>
                <c:pt idx="1788">
                  <c:v>-6.3000030495459214E-3</c:v>
                </c:pt>
                <c:pt idx="1789">
                  <c:v>-8.0999888377846219E-3</c:v>
                </c:pt>
                <c:pt idx="1790">
                  <c:v>-8.5000105391372927E-3</c:v>
                </c:pt>
                <c:pt idx="1791">
                  <c:v>-6.9004267643322237E-3</c:v>
                </c:pt>
                <c:pt idx="1792">
                  <c:v>-9.3994517810642719E-3</c:v>
                </c:pt>
                <c:pt idx="1793">
                  <c:v>-1.0499986885406543E-2</c:v>
                </c:pt>
                <c:pt idx="1794">
                  <c:v>-9.5000122964847833E-3</c:v>
                </c:pt>
                <c:pt idx="1795">
                  <c:v>-8.6000075752963312E-3</c:v>
                </c:pt>
                <c:pt idx="1796">
                  <c:v>-8.9000604129978456E-3</c:v>
                </c:pt>
                <c:pt idx="1797">
                  <c:v>-7.5990068435203284E-3</c:v>
                </c:pt>
                <c:pt idx="1798">
                  <c:v>-4.1000143974088132E-3</c:v>
                </c:pt>
                <c:pt idx="1799">
                  <c:v>-7.1000001844367944E-3</c:v>
                </c:pt>
                <c:pt idx="1800">
                  <c:v>-7.2000059590209275E-3</c:v>
                </c:pt>
                <c:pt idx="1801">
                  <c:v>-1.0100019164383411E-2</c:v>
                </c:pt>
                <c:pt idx="1802">
                  <c:v>-8.9997523318743333E-3</c:v>
                </c:pt>
                <c:pt idx="1803">
                  <c:v>-1.2400006678944919E-2</c:v>
                </c:pt>
                <c:pt idx="1804">
                  <c:v>-7.2000046711764298E-3</c:v>
                </c:pt>
                <c:pt idx="1805">
                  <c:v>5.0000171904684976E-4</c:v>
                </c:pt>
                <c:pt idx="1806">
                  <c:v>5.9935756144113839E-4</c:v>
                </c:pt>
                <c:pt idx="1807">
                  <c:v>2.1003389847464859E-3</c:v>
                </c:pt>
                <c:pt idx="1808">
                  <c:v>3.9998879219638184E-4</c:v>
                </c:pt>
                <c:pt idx="1809">
                  <c:v>-1.2999973332625814E-3</c:v>
                </c:pt>
                <c:pt idx="1810">
                  <c:v>-4.9999870680039749E-4</c:v>
                </c:pt>
                <c:pt idx="1811">
                  <c:v>-8.0069569958141074E-4</c:v>
                </c:pt>
                <c:pt idx="1812">
                  <c:v>-3.2995029469020665E-3</c:v>
                </c:pt>
                <c:pt idx="1813">
                  <c:v>-3.4999852141481824E-3</c:v>
                </c:pt>
                <c:pt idx="1814">
                  <c:v>-3.6000011386931874E-3</c:v>
                </c:pt>
                <c:pt idx="1815">
                  <c:v>-1.9000126849277876E-3</c:v>
                </c:pt>
                <c:pt idx="1816">
                  <c:v>-3.2000391001929529E-3</c:v>
                </c:pt>
                <c:pt idx="1817">
                  <c:v>-2.7997898578178138E-3</c:v>
                </c:pt>
                <c:pt idx="1818">
                  <c:v>-6.3000045774970204E-3</c:v>
                </c:pt>
                <c:pt idx="1819">
                  <c:v>-9.8999971378361806E-3</c:v>
                </c:pt>
                <c:pt idx="1820">
                  <c:v>-8.9999859847011976E-3</c:v>
                </c:pt>
                <c:pt idx="1821">
                  <c:v>-1.3500270128133707E-2</c:v>
                </c:pt>
                <c:pt idx="1822">
                  <c:v>-1.1499895234010182E-2</c:v>
                </c:pt>
                <c:pt idx="1823">
                  <c:v>-1.4499987693852745E-2</c:v>
                </c:pt>
                <c:pt idx="1824">
                  <c:v>-1.5900006677838974E-2</c:v>
                </c:pt>
                <c:pt idx="1825">
                  <c:v>-1.8799987024976872E-2</c:v>
                </c:pt>
                <c:pt idx="1826">
                  <c:v>-1.7200350426719524E-2</c:v>
                </c:pt>
                <c:pt idx="1827">
                  <c:v>-1.7899457736348268E-2</c:v>
                </c:pt>
                <c:pt idx="1828">
                  <c:v>-1.9300009436847176E-2</c:v>
                </c:pt>
                <c:pt idx="1829">
                  <c:v>-2.2400011817808263E-2</c:v>
                </c:pt>
                <c:pt idx="1830">
                  <c:v>-2.3999988130526617E-2</c:v>
                </c:pt>
                <c:pt idx="1831">
                  <c:v>-2.7600430774327833E-2</c:v>
                </c:pt>
                <c:pt idx="1832">
                  <c:v>-3.0199695538613014E-2</c:v>
                </c:pt>
                <c:pt idx="1833">
                  <c:v>-3.109998950822046E-2</c:v>
                </c:pt>
                <c:pt idx="1834">
                  <c:v>-3.7000008815084584E-2</c:v>
                </c:pt>
                <c:pt idx="1835">
                  <c:v>-3.8400014258513693E-2</c:v>
                </c:pt>
                <c:pt idx="1836">
                  <c:v>-3.8100899553683121E-2</c:v>
                </c:pt>
                <c:pt idx="1837">
                  <c:v>-4.1299828713817988E-2</c:v>
                </c:pt>
                <c:pt idx="1838">
                  <c:v>-4.5499987223593052E-2</c:v>
                </c:pt>
                <c:pt idx="1839">
                  <c:v>-4.50000061900937E-2</c:v>
                </c:pt>
                <c:pt idx="1840">
                  <c:v>-4.8199989942077082E-2</c:v>
                </c:pt>
                <c:pt idx="1841">
                  <c:v>-4.6200406170100905E-2</c:v>
                </c:pt>
                <c:pt idx="1842">
                  <c:v>-4.2699566314695403E-2</c:v>
                </c:pt>
                <c:pt idx="1843">
                  <c:v>-4.3300008961523417E-2</c:v>
                </c:pt>
                <c:pt idx="1844">
                  <c:v>-4.2000014058430679E-2</c:v>
                </c:pt>
                <c:pt idx="1845">
                  <c:v>-4.1099985974142328E-2</c:v>
                </c:pt>
                <c:pt idx="1846">
                  <c:v>-4.7599946359696332E-2</c:v>
                </c:pt>
                <c:pt idx="1847">
                  <c:v>-4.6099875260551926E-2</c:v>
                </c:pt>
                <c:pt idx="1848">
                  <c:v>-4.9899994133738801E-2</c:v>
                </c:pt>
                <c:pt idx="1849">
                  <c:v>-4.8800012780702673E-2</c:v>
                </c:pt>
                <c:pt idx="1850">
                  <c:v>-5.1599995174910873E-2</c:v>
                </c:pt>
                <c:pt idx="1851">
                  <c:v>-5.2700345375342295E-2</c:v>
                </c:pt>
                <c:pt idx="1852">
                  <c:v>-5.3899894279311411E-2</c:v>
                </c:pt>
                <c:pt idx="1853">
                  <c:v>-5.7000003333087079E-2</c:v>
                </c:pt>
                <c:pt idx="1854">
                  <c:v>-5.9099998616147786E-2</c:v>
                </c:pt>
                <c:pt idx="1855">
                  <c:v>-6.0000014207616914E-2</c:v>
                </c:pt>
                <c:pt idx="1856">
                  <c:v>-6.489991836133413E-2</c:v>
                </c:pt>
                <c:pt idx="1857">
                  <c:v>-6.509900298260618E-2</c:v>
                </c:pt>
                <c:pt idx="1858">
                  <c:v>-6.4200010536296759E-2</c:v>
                </c:pt>
                <c:pt idx="1859">
                  <c:v>-6.7799997996189632E-2</c:v>
                </c:pt>
                <c:pt idx="1860">
                  <c:v>-6.9200007485051174E-2</c:v>
                </c:pt>
                <c:pt idx="1861">
                  <c:v>-7.0500033900316339E-2</c:v>
                </c:pt>
                <c:pt idx="1862">
                  <c:v>-6.8899565550964326E-2</c:v>
                </c:pt>
                <c:pt idx="1863">
                  <c:v>-6.6500008200819138E-2</c:v>
                </c:pt>
                <c:pt idx="1864">
                  <c:v>-6.5100003477709834E-2</c:v>
                </c:pt>
                <c:pt idx="1865">
                  <c:v>-6.699998994008638E-2</c:v>
                </c:pt>
                <c:pt idx="1866">
                  <c:v>-7.1199831436388195E-2</c:v>
                </c:pt>
                <c:pt idx="1867">
                  <c:v>-7.1799890378315467E-2</c:v>
                </c:pt>
                <c:pt idx="1868">
                  <c:v>-7.4099996039876714E-2</c:v>
                </c:pt>
                <c:pt idx="1869">
                  <c:v>-7.5299995369277894E-2</c:v>
                </c:pt>
                <c:pt idx="1870">
                  <c:v>-7.8999997756909579E-2</c:v>
                </c:pt>
                <c:pt idx="1871">
                  <c:v>-8.1999905298289377E-2</c:v>
                </c:pt>
                <c:pt idx="1872">
                  <c:v>-8.3799672647728585E-2</c:v>
                </c:pt>
                <c:pt idx="1873">
                  <c:v>-8.6699993036745582E-2</c:v>
                </c:pt>
                <c:pt idx="1874">
                  <c:v>-8.970000524277566E-2</c:v>
                </c:pt>
                <c:pt idx="1875">
                  <c:v>-9.330001100897789E-2</c:v>
                </c:pt>
                <c:pt idx="1876">
                  <c:v>-9.6300291770603508E-2</c:v>
                </c:pt>
                <c:pt idx="1877">
                  <c:v>-9.7899824089836329E-2</c:v>
                </c:pt>
                <c:pt idx="1878">
                  <c:v>-0.10049999918555841</c:v>
                </c:pt>
                <c:pt idx="1879">
                  <c:v>-0.1030000056271092</c:v>
                </c:pt>
                <c:pt idx="1880">
                  <c:v>-0.1001000009055133</c:v>
                </c:pt>
                <c:pt idx="1881">
                  <c:v>-0.10050046996911988</c:v>
                </c:pt>
                <c:pt idx="1882">
                  <c:v>-9.9099899336579256E-2</c:v>
                </c:pt>
                <c:pt idx="1883">
                  <c:v>-0.10709999179380247</c:v>
                </c:pt>
                <c:pt idx="1884">
                  <c:v>-0.10690000333852367</c:v>
                </c:pt>
                <c:pt idx="1885">
                  <c:v>-0.10950000266893767</c:v>
                </c:pt>
                <c:pt idx="1886">
                  <c:v>-0.10720067324291449</c:v>
                </c:pt>
                <c:pt idx="1887">
                  <c:v>-0.10659989469422726</c:v>
                </c:pt>
                <c:pt idx="1888">
                  <c:v>-0.10730000204785028</c:v>
                </c:pt>
                <c:pt idx="1889">
                  <c:v>-0.10679999597050482</c:v>
                </c:pt>
                <c:pt idx="1890">
                  <c:v>-0.10629999868979212</c:v>
                </c:pt>
                <c:pt idx="1891">
                  <c:v>-0.10510048095602542</c:v>
                </c:pt>
                <c:pt idx="1892">
                  <c:v>-0.10389933797705453</c:v>
                </c:pt>
                <c:pt idx="1893">
                  <c:v>-0.10289999534870731</c:v>
                </c:pt>
                <c:pt idx="1894">
                  <c:v>-0.10200000045006163</c:v>
                </c:pt>
                <c:pt idx="1895">
                  <c:v>-9.6300005221564788E-2</c:v>
                </c:pt>
                <c:pt idx="1896">
                  <c:v>-9.3100608057284262E-2</c:v>
                </c:pt>
                <c:pt idx="1897">
                  <c:v>-9.479984843346756E-2</c:v>
                </c:pt>
                <c:pt idx="1898">
                  <c:v>-9.5899995423678774E-2</c:v>
                </c:pt>
                <c:pt idx="1899">
                  <c:v>-9.8799996449088212E-2</c:v>
                </c:pt>
                <c:pt idx="1900">
                  <c:v>-0.10010000018519349</c:v>
                </c:pt>
                <c:pt idx="1901">
                  <c:v>-9.8700817754433956E-2</c:v>
                </c:pt>
                <c:pt idx="1902">
                  <c:v>-9.9599821420270018E-2</c:v>
                </c:pt>
                <c:pt idx="1903">
                  <c:v>-0.10379999482393032</c:v>
                </c:pt>
                <c:pt idx="1904">
                  <c:v>-0.10639999416162027</c:v>
                </c:pt>
                <c:pt idx="1905">
                  <c:v>-0.10630000500532333</c:v>
                </c:pt>
                <c:pt idx="1906">
                  <c:v>-0.10210080935939914</c:v>
                </c:pt>
                <c:pt idx="1907">
                  <c:v>-9.7800259398354683E-2</c:v>
                </c:pt>
                <c:pt idx="1908">
                  <c:v>-0.10390000505140051</c:v>
                </c:pt>
                <c:pt idx="1909">
                  <c:v>-0.10190000508009689</c:v>
                </c:pt>
                <c:pt idx="1910">
                  <c:v>-0.10330000473913969</c:v>
                </c:pt>
                <c:pt idx="1911">
                  <c:v>-0.10130044739344157</c:v>
                </c:pt>
                <c:pt idx="1912">
                  <c:v>-9.7999371813784819E-2</c:v>
                </c:pt>
                <c:pt idx="1913">
                  <c:v>-9.6600002761988435E-2</c:v>
                </c:pt>
                <c:pt idx="1914">
                  <c:v>-9.5500005147187039E-2</c:v>
                </c:pt>
                <c:pt idx="1915">
                  <c:v>-9.5400005142437294E-2</c:v>
                </c:pt>
                <c:pt idx="1916">
                  <c:v>-9.4800474209478125E-2</c:v>
                </c:pt>
                <c:pt idx="1917">
                  <c:v>-9.0699594729812816E-2</c:v>
                </c:pt>
                <c:pt idx="1918">
                  <c:v>-9.0499996069411281E-2</c:v>
                </c:pt>
                <c:pt idx="1919">
                  <c:v>-9.2100005887914449E-2</c:v>
                </c:pt>
                <c:pt idx="1920">
                  <c:v>-8.9300001855008304E-2</c:v>
                </c:pt>
                <c:pt idx="1921">
                  <c:v>-8.76006328035146E-2</c:v>
                </c:pt>
                <c:pt idx="1922">
                  <c:v>-8.4699268365511671E-2</c:v>
                </c:pt>
                <c:pt idx="1923">
                  <c:v>-8.2600006673601456E-2</c:v>
                </c:pt>
                <c:pt idx="1924">
                  <c:v>-8.8800004647055175E-2</c:v>
                </c:pt>
                <c:pt idx="1925">
                  <c:v>-8.7600006700085942E-2</c:v>
                </c:pt>
                <c:pt idx="1926">
                  <c:v>-8.6800596327520907E-2</c:v>
                </c:pt>
                <c:pt idx="1927">
                  <c:v>-8.3099496390786953E-2</c:v>
                </c:pt>
                <c:pt idx="1928">
                  <c:v>-8.2700006765662692E-2</c:v>
                </c:pt>
                <c:pt idx="1929">
                  <c:v>-8.209999933023937E-2</c:v>
                </c:pt>
                <c:pt idx="1930">
                  <c:v>-8.1200003078265581E-2</c:v>
                </c:pt>
                <c:pt idx="1931">
                  <c:v>-7.6600781008892227E-2</c:v>
                </c:pt>
                <c:pt idx="1932">
                  <c:v>-7.5799372541951016E-2</c:v>
                </c:pt>
                <c:pt idx="1933">
                  <c:v>-7.4200003495207056E-2</c:v>
                </c:pt>
                <c:pt idx="1934">
                  <c:v>-7.1500002151879016E-2</c:v>
                </c:pt>
                <c:pt idx="1935">
                  <c:v>-6.6700001843855716E-2</c:v>
                </c:pt>
                <c:pt idx="1936">
                  <c:v>-6.0700913563778158E-2</c:v>
                </c:pt>
                <c:pt idx="1937">
                  <c:v>-5.9599495580187067E-2</c:v>
                </c:pt>
                <c:pt idx="1938">
                  <c:v>-5.9899998508626595E-2</c:v>
                </c:pt>
                <c:pt idx="1939">
                  <c:v>-5.9100003614730667E-2</c:v>
                </c:pt>
                <c:pt idx="1940">
                  <c:v>-5.7900000923837069E-2</c:v>
                </c:pt>
                <c:pt idx="1941">
                  <c:v>-5.680027593189152E-2</c:v>
                </c:pt>
                <c:pt idx="1942">
                  <c:v>-5.5399617915099952E-2</c:v>
                </c:pt>
                <c:pt idx="1943">
                  <c:v>-5.5500000285974238E-2</c:v>
                </c:pt>
                <c:pt idx="1944">
                  <c:v>-5.2100001652434003E-2</c:v>
                </c:pt>
                <c:pt idx="1945">
                  <c:v>-5.1500003704859409E-2</c:v>
                </c:pt>
                <c:pt idx="1946">
                  <c:v>-5.2300318333436735E-2</c:v>
                </c:pt>
                <c:pt idx="1947">
                  <c:v>-5.2799679288000334E-2</c:v>
                </c:pt>
                <c:pt idx="1948">
                  <c:v>-5.1000001367356163E-2</c:v>
                </c:pt>
                <c:pt idx="1949">
                  <c:v>-4.8199999691860285E-2</c:v>
                </c:pt>
                <c:pt idx="1950">
                  <c:v>-4.9699998344294727E-2</c:v>
                </c:pt>
                <c:pt idx="1951">
                  <c:v>-5.0800595417967997E-2</c:v>
                </c:pt>
                <c:pt idx="1952">
                  <c:v>-5.2099297688982915E-2</c:v>
                </c:pt>
                <c:pt idx="1953">
                  <c:v>-5.1399998403212521E-2</c:v>
                </c:pt>
                <c:pt idx="1954">
                  <c:v>-5.0400000109220855E-2</c:v>
                </c:pt>
                <c:pt idx="1955">
                  <c:v>-4.9299999780487269E-2</c:v>
                </c:pt>
                <c:pt idx="1956">
                  <c:v>-5.1400029922660906E-2</c:v>
                </c:pt>
                <c:pt idx="1957">
                  <c:v>-5.1399342795775738E-2</c:v>
                </c:pt>
                <c:pt idx="1958">
                  <c:v>-5.2500000165309757E-2</c:v>
                </c:pt>
                <c:pt idx="1959">
                  <c:v>-4.9900000361958519E-2</c:v>
                </c:pt>
                <c:pt idx="1960">
                  <c:v>-4.6000000897038262E-2</c:v>
                </c:pt>
                <c:pt idx="1961">
                  <c:v>-4.4400594255421311E-2</c:v>
                </c:pt>
                <c:pt idx="1962">
                  <c:v>-4.6099205916107167E-2</c:v>
                </c:pt>
                <c:pt idx="1963">
                  <c:v>-4.369999985647155E-2</c:v>
                </c:pt>
                <c:pt idx="1964">
                  <c:v>-4.3000000172469299E-2</c:v>
                </c:pt>
                <c:pt idx="1965">
                  <c:v>-4.1599999924073927E-2</c:v>
                </c:pt>
                <c:pt idx="1966">
                  <c:v>-3.6801083238970023E-2</c:v>
                </c:pt>
                <c:pt idx="1967">
                  <c:v>-3.5699771353392862E-2</c:v>
                </c:pt>
                <c:pt idx="1968">
                  <c:v>-3.8700000215612818E-2</c:v>
                </c:pt>
                <c:pt idx="1969">
                  <c:v>-3.5299999981361907E-2</c:v>
                </c:pt>
                <c:pt idx="1970">
                  <c:v>-3.4000000152445864E-2</c:v>
                </c:pt>
                <c:pt idx="1971">
                  <c:v>-3.2100594449730124E-2</c:v>
                </c:pt>
                <c:pt idx="1972">
                  <c:v>-3.259945130412234E-2</c:v>
                </c:pt>
                <c:pt idx="1973">
                  <c:v>-3.2999999450112227E-2</c:v>
                </c:pt>
                <c:pt idx="1974">
                  <c:v>-3.2200000146985985E-2</c:v>
                </c:pt>
                <c:pt idx="1975">
                  <c:v>-3.0699999311764259E-2</c:v>
                </c:pt>
                <c:pt idx="1976">
                  <c:v>-2.5401221755601E-2</c:v>
                </c:pt>
                <c:pt idx="1977">
                  <c:v>-2.5699496291053947E-2</c:v>
                </c:pt>
                <c:pt idx="1978">
                  <c:v>-2.3999999226361979E-2</c:v>
                </c:pt>
                <c:pt idx="1979">
                  <c:v>-2.5700001271616202E-2</c:v>
                </c:pt>
                <c:pt idx="1980">
                  <c:v>-2.6400001610454638E-2</c:v>
                </c:pt>
                <c:pt idx="1981">
                  <c:v>-2.7700182465196121E-2</c:v>
                </c:pt>
                <c:pt idx="1982">
                  <c:v>-2.6199694475508295E-2</c:v>
                </c:pt>
                <c:pt idx="1983">
                  <c:v>-3.0299999627459329E-2</c:v>
                </c:pt>
                <c:pt idx="1984">
                  <c:v>-3.3799998273025267E-2</c:v>
                </c:pt>
                <c:pt idx="1985">
                  <c:v>-3.0299998295959085E-2</c:v>
                </c:pt>
                <c:pt idx="1986">
                  <c:v>-3.0200384382624179E-2</c:v>
                </c:pt>
                <c:pt idx="1987">
                  <c:v>-3.0499878783302847E-2</c:v>
                </c:pt>
                <c:pt idx="1988">
                  <c:v>-3.4799999353708699E-2</c:v>
                </c:pt>
                <c:pt idx="1989">
                  <c:v>-3.8600000712904148E-2</c:v>
                </c:pt>
                <c:pt idx="1990">
                  <c:v>-3.8099999044789001E-2</c:v>
                </c:pt>
                <c:pt idx="1991">
                  <c:v>-3.5400884342379868E-2</c:v>
                </c:pt>
                <c:pt idx="1992">
                  <c:v>-3.5800045501673594E-2</c:v>
                </c:pt>
                <c:pt idx="1993">
                  <c:v>-3.9599998424819205E-2</c:v>
                </c:pt>
                <c:pt idx="1994">
                  <c:v>-4.0399997073109262E-2</c:v>
                </c:pt>
                <c:pt idx="1995">
                  <c:v>-4.0699998433410656E-2</c:v>
                </c:pt>
                <c:pt idx="1996">
                  <c:v>-4.399989107332658E-2</c:v>
                </c:pt>
                <c:pt idx="1997">
                  <c:v>-4.5799204955983441E-2</c:v>
                </c:pt>
                <c:pt idx="1998">
                  <c:v>-4.5500003550841939E-2</c:v>
                </c:pt>
                <c:pt idx="1999">
                  <c:v>-4.249999848252628E-2</c:v>
                </c:pt>
                <c:pt idx="2000">
                  <c:v>-3.8799996815214399E-2</c:v>
                </c:pt>
                <c:pt idx="2001">
                  <c:v>-3.9100580688682385E-2</c:v>
                </c:pt>
                <c:pt idx="2002">
                  <c:v>-4.1899360512616113E-2</c:v>
                </c:pt>
                <c:pt idx="2003">
                  <c:v>-4.229999722156208E-2</c:v>
                </c:pt>
                <c:pt idx="2004">
                  <c:v>-4.2400002654176205E-2</c:v>
                </c:pt>
                <c:pt idx="2005">
                  <c:v>-4.6100001309241634E-2</c:v>
                </c:pt>
                <c:pt idx="2006">
                  <c:v>-4.1700457164552063E-2</c:v>
                </c:pt>
                <c:pt idx="2007">
                  <c:v>-3.8899330458662007E-2</c:v>
                </c:pt>
                <c:pt idx="2008">
                  <c:v>-3.9999993583478499E-2</c:v>
                </c:pt>
                <c:pt idx="2009">
                  <c:v>-4.1100006819760893E-2</c:v>
                </c:pt>
                <c:pt idx="2010">
                  <c:v>-4.3599995660770219E-2</c:v>
                </c:pt>
                <c:pt idx="2011">
                  <c:v>-4.2600814907927997E-2</c:v>
                </c:pt>
                <c:pt idx="2012">
                  <c:v>-4.0099188685417175E-2</c:v>
                </c:pt>
                <c:pt idx="2013">
                  <c:v>-3.7099993038282264E-2</c:v>
                </c:pt>
                <c:pt idx="2014">
                  <c:v>-3.3300006267381832E-2</c:v>
                </c:pt>
                <c:pt idx="2015">
                  <c:v>-3.34000066286535E-2</c:v>
                </c:pt>
                <c:pt idx="2016">
                  <c:v>-3.340074324660236E-2</c:v>
                </c:pt>
                <c:pt idx="2017">
                  <c:v>-3.4799895925971214E-2</c:v>
                </c:pt>
                <c:pt idx="2018">
                  <c:v>-3.7900003284448758E-2</c:v>
                </c:pt>
                <c:pt idx="2019">
                  <c:v>-3.5399993823375553E-2</c:v>
                </c:pt>
                <c:pt idx="2020">
                  <c:v>-3.8300005333439913E-2</c:v>
                </c:pt>
                <c:pt idx="2021">
                  <c:v>-3.7800741956743877E-2</c:v>
                </c:pt>
                <c:pt idx="2022">
                  <c:v>-3.9400015877617989E-2</c:v>
                </c:pt>
                <c:pt idx="2023">
                  <c:v>-4.1200002662662882E-2</c:v>
                </c:pt>
                <c:pt idx="2024">
                  <c:v>-4.3199999279750045E-2</c:v>
                </c:pt>
                <c:pt idx="2025">
                  <c:v>-4.4300004024989903E-2</c:v>
                </c:pt>
                <c:pt idx="2026">
                  <c:v>-4.5000405356404372E-2</c:v>
                </c:pt>
                <c:pt idx="2027">
                  <c:v>-5.1599449296190869E-2</c:v>
                </c:pt>
                <c:pt idx="2028">
                  <c:v>-4.8999999300576746E-2</c:v>
                </c:pt>
                <c:pt idx="2029">
                  <c:v>-4.7699999660835601E-2</c:v>
                </c:pt>
                <c:pt idx="2030">
                  <c:v>-5.1599998994788621E-2</c:v>
                </c:pt>
                <c:pt idx="2031">
                  <c:v>-5.3100388817256317E-2</c:v>
                </c:pt>
                <c:pt idx="2032">
                  <c:v>-5.1499574015906546E-2</c:v>
                </c:pt>
                <c:pt idx="2033">
                  <c:v>-5.0200003453937825E-2</c:v>
                </c:pt>
                <c:pt idx="2034">
                  <c:v>-5.1199996014474891E-2</c:v>
                </c:pt>
                <c:pt idx="2035">
                  <c:v>-5.2200003476173151E-2</c:v>
                </c:pt>
                <c:pt idx="2036">
                  <c:v>-5.2200365185854025E-2</c:v>
                </c:pt>
                <c:pt idx="2037">
                  <c:v>-5.9599828055070248E-2</c:v>
                </c:pt>
                <c:pt idx="2038">
                  <c:v>-6.1600003144121729E-2</c:v>
                </c:pt>
                <c:pt idx="2039">
                  <c:v>-6.6000006198009942E-2</c:v>
                </c:pt>
                <c:pt idx="2040">
                  <c:v>-6.4700006550992839E-2</c:v>
                </c:pt>
                <c:pt idx="2041">
                  <c:v>-6.4700649018050171E-2</c:v>
                </c:pt>
                <c:pt idx="2042">
                  <c:v>-6.3499835916445591E-2</c:v>
                </c:pt>
                <c:pt idx="2043">
                  <c:v>-6.479999610746745E-2</c:v>
                </c:pt>
                <c:pt idx="2044">
                  <c:v>-6.0899999189132359E-2</c:v>
                </c:pt>
                <c:pt idx="2045">
                  <c:v>-5.8700003595731687E-2</c:v>
                </c:pt>
                <c:pt idx="2046">
                  <c:v>-6.080013737664558E-2</c:v>
                </c:pt>
                <c:pt idx="2047">
                  <c:v>-6.2599714394309558E-2</c:v>
                </c:pt>
                <c:pt idx="2048">
                  <c:v>-6.1499995157646481E-2</c:v>
                </c:pt>
                <c:pt idx="2049">
                  <c:v>-5.8600003983883653E-2</c:v>
                </c:pt>
                <c:pt idx="2050">
                  <c:v>-5.5499999260064214E-2</c:v>
                </c:pt>
                <c:pt idx="2051">
                  <c:v>-5.2900643415341619E-2</c:v>
                </c:pt>
                <c:pt idx="2052">
                  <c:v>-5.5400197743438184E-2</c:v>
                </c:pt>
                <c:pt idx="2053">
                  <c:v>-5.7399996228923555E-2</c:v>
                </c:pt>
                <c:pt idx="2054">
                  <c:v>-5.1499993896868546E-2</c:v>
                </c:pt>
                <c:pt idx="2055">
                  <c:v>-4.9900005433300976E-2</c:v>
                </c:pt>
                <c:pt idx="2056">
                  <c:v>-5.1100233366014436E-2</c:v>
                </c:pt>
                <c:pt idx="2057">
                  <c:v>-4.9799633263319265E-2</c:v>
                </c:pt>
                <c:pt idx="2058">
                  <c:v>-4.900000987254316E-2</c:v>
                </c:pt>
                <c:pt idx="2059">
                  <c:v>-4.6700005143065937E-2</c:v>
                </c:pt>
                <c:pt idx="2060">
                  <c:v>-4.7299986887082923E-2</c:v>
                </c:pt>
                <c:pt idx="2061">
                  <c:v>-5.1400257820205297E-2</c:v>
                </c:pt>
                <c:pt idx="2062">
                  <c:v>-5.0899376292363741E-2</c:v>
                </c:pt>
                <c:pt idx="2063">
                  <c:v>-4.6500007243594155E-2</c:v>
                </c:pt>
                <c:pt idx="2064">
                  <c:v>-4.5700003523961641E-2</c:v>
                </c:pt>
                <c:pt idx="2065">
                  <c:v>-4.870000386290485E-2</c:v>
                </c:pt>
                <c:pt idx="2066">
                  <c:v>-4.7500648019195069E-2</c:v>
                </c:pt>
                <c:pt idx="2067">
                  <c:v>-5.2099849461228587E-2</c:v>
                </c:pt>
                <c:pt idx="2068">
                  <c:v>-5.3699998141382821E-2</c:v>
                </c:pt>
                <c:pt idx="2069">
                  <c:v>-5.1100010678055696E-2</c:v>
                </c:pt>
                <c:pt idx="2070">
                  <c:v>-5.2800000856223051E-2</c:v>
                </c:pt>
                <c:pt idx="2071">
                  <c:v>-5.390028162219096E-2</c:v>
                </c:pt>
                <c:pt idx="2072">
                  <c:v>-5.0599906731804367E-2</c:v>
                </c:pt>
                <c:pt idx="2073">
                  <c:v>-5.0199985977087636E-2</c:v>
                </c:pt>
                <c:pt idx="2074">
                  <c:v>-5.2199995465343818E-2</c:v>
                </c:pt>
                <c:pt idx="2075">
                  <c:v>-5.7900012732716277E-2</c:v>
                </c:pt>
                <c:pt idx="2076">
                  <c:v>-5.6900240662798751E-2</c:v>
                </c:pt>
                <c:pt idx="2077">
                  <c:v>-5.9399333382316399E-2</c:v>
                </c:pt>
                <c:pt idx="2078">
                  <c:v>-5.4199990750930738E-2</c:v>
                </c:pt>
                <c:pt idx="2079">
                  <c:v>-5.2999992796685547E-2</c:v>
                </c:pt>
                <c:pt idx="2080">
                  <c:v>-5.5900005005241837E-2</c:v>
                </c:pt>
                <c:pt idx="2081">
                  <c:v>-5.5200394817802589E-2</c:v>
                </c:pt>
                <c:pt idx="2082">
                  <c:v>-5.4599649767624214E-2</c:v>
                </c:pt>
                <c:pt idx="2083">
                  <c:v>-5.2999999956227839E-2</c:v>
                </c:pt>
                <c:pt idx="2084">
                  <c:v>-4.8600007772620302E-2</c:v>
                </c:pt>
                <c:pt idx="2085">
                  <c:v>-4.7600003381376155E-2</c:v>
                </c:pt>
                <c:pt idx="2086">
                  <c:v>-4.9300406404654495E-2</c:v>
                </c:pt>
                <c:pt idx="2087">
                  <c:v>-4.7299498131906148E-2</c:v>
                </c:pt>
                <c:pt idx="2088">
                  <c:v>-4.8299993606633507E-2</c:v>
                </c:pt>
                <c:pt idx="2089">
                  <c:v>-5.180000342807034E-2</c:v>
                </c:pt>
                <c:pt idx="2090">
                  <c:v>-5.1099993273965083E-2</c:v>
                </c:pt>
                <c:pt idx="2091">
                  <c:v>-4.7900663848849945E-2</c:v>
                </c:pt>
                <c:pt idx="2092">
                  <c:v>-4.6799754236417357E-2</c:v>
                </c:pt>
                <c:pt idx="2093">
                  <c:v>-4.8399995372164994E-2</c:v>
                </c:pt>
                <c:pt idx="2094">
                  <c:v>-4.6400003862800077E-2</c:v>
                </c:pt>
                <c:pt idx="2095">
                  <c:v>-4.6499995747581124E-2</c:v>
                </c:pt>
                <c:pt idx="2096">
                  <c:v>-4.4900854634761345E-2</c:v>
                </c:pt>
                <c:pt idx="2097">
                  <c:v>-4.3799256847705692E-2</c:v>
                </c:pt>
                <c:pt idx="2098">
                  <c:v>-4.1699993460497353E-2</c:v>
                </c:pt>
                <c:pt idx="2099">
                  <c:v>-4.1199996187060606E-2</c:v>
                </c:pt>
                <c:pt idx="2100">
                  <c:v>-4.0800008726364467E-2</c:v>
                </c:pt>
                <c:pt idx="2101">
                  <c:v>-4.0700438163185026E-2</c:v>
                </c:pt>
                <c:pt idx="2102">
                  <c:v>-4.0199973533162847E-2</c:v>
                </c:pt>
                <c:pt idx="2103">
                  <c:v>-4.2599986743880436E-2</c:v>
                </c:pt>
                <c:pt idx="2104">
                  <c:v>-4.1200014544301666E-2</c:v>
                </c:pt>
                <c:pt idx="2105">
                  <c:v>-4.1999987457529642E-2</c:v>
                </c:pt>
                <c:pt idx="2106">
                  <c:v>-4.3200578780670185E-2</c:v>
                </c:pt>
                <c:pt idx="2107">
                  <c:v>-3.9699461551208515E-2</c:v>
                </c:pt>
                <c:pt idx="2108">
                  <c:v>-3.7699996653827839E-2</c:v>
                </c:pt>
                <c:pt idx="2109">
                  <c:v>-3.9599995325261261E-2</c:v>
                </c:pt>
                <c:pt idx="2110">
                  <c:v>-3.9200003811856732E-2</c:v>
                </c:pt>
                <c:pt idx="2111">
                  <c:v>-3.6600674386136234E-2</c:v>
                </c:pt>
                <c:pt idx="2112">
                  <c:v>-4.0899902582168579E-2</c:v>
                </c:pt>
                <c:pt idx="2113">
                  <c:v>-4.6399995037063491E-2</c:v>
                </c:pt>
                <c:pt idx="2114">
                  <c:v>-4.5799986932252068E-2</c:v>
                </c:pt>
                <c:pt idx="2115">
                  <c:v>-4.8900006579060573E-2</c:v>
                </c:pt>
                <c:pt idx="2116">
                  <c:v>-4.5200663946161512E-2</c:v>
                </c:pt>
                <c:pt idx="2117">
                  <c:v>-4.1899320502125192E-2</c:v>
                </c:pt>
                <c:pt idx="2118">
                  <c:v>-4.2100004291569348E-2</c:v>
                </c:pt>
                <c:pt idx="2119">
                  <c:v>-4.0799999900627881E-2</c:v>
                </c:pt>
                <c:pt idx="2120">
                  <c:v>-4.3099986687593628E-2</c:v>
                </c:pt>
                <c:pt idx="2121">
                  <c:v>-4.5900095748947933E-2</c:v>
                </c:pt>
                <c:pt idx="2122">
                  <c:v>-4.7499641936155967E-2</c:v>
                </c:pt>
                <c:pt idx="2123">
                  <c:v>-4.7300005338911433E-2</c:v>
                </c:pt>
                <c:pt idx="2124">
                  <c:v>-4.9100011776317842E-2</c:v>
                </c:pt>
                <c:pt idx="2125">
                  <c:v>-4.7600003003026359E-2</c:v>
                </c:pt>
                <c:pt idx="2126">
                  <c:v>-4.1800980754487682E-2</c:v>
                </c:pt>
                <c:pt idx="2127">
                  <c:v>-3.9199622726300731E-2</c:v>
                </c:pt>
                <c:pt idx="2128">
                  <c:v>-3.9500012542703189E-2</c:v>
                </c:pt>
                <c:pt idx="2129">
                  <c:v>-3.7100014254974667E-2</c:v>
                </c:pt>
                <c:pt idx="2130">
                  <c:v>-3.7499993275559973E-2</c:v>
                </c:pt>
                <c:pt idx="2131">
                  <c:v>-3.7200571387074888E-2</c:v>
                </c:pt>
                <c:pt idx="2132">
                  <c:v>-3.5499312252795789E-2</c:v>
                </c:pt>
                <c:pt idx="2133">
                  <c:v>-3.6599996041331906E-2</c:v>
                </c:pt>
                <c:pt idx="2134">
                  <c:v>-3.4600007580593228E-2</c:v>
                </c:pt>
                <c:pt idx="2135">
                  <c:v>-3.1100009626243263E-2</c:v>
                </c:pt>
                <c:pt idx="2136">
                  <c:v>-2.9200544733612332E-2</c:v>
                </c:pt>
                <c:pt idx="2137">
                  <c:v>-2.9999692676938139E-2</c:v>
                </c:pt>
                <c:pt idx="2138">
                  <c:v>-2.8899986646138132E-2</c:v>
                </c:pt>
                <c:pt idx="2139">
                  <c:v>-2.9999986305483617E-2</c:v>
                </c:pt>
                <c:pt idx="2140">
                  <c:v>-2.9399995801213663E-2</c:v>
                </c:pt>
                <c:pt idx="2141">
                  <c:v>-2.969991655118065E-2</c:v>
                </c:pt>
                <c:pt idx="2142">
                  <c:v>-2.41991230941494E-2</c:v>
                </c:pt>
                <c:pt idx="2143">
                  <c:v>-2.0299995187087916E-2</c:v>
                </c:pt>
                <c:pt idx="2144">
                  <c:v>-1.7300001287367195E-2</c:v>
                </c:pt>
                <c:pt idx="2145">
                  <c:v>-1.9300001287774649E-2</c:v>
                </c:pt>
                <c:pt idx="2146">
                  <c:v>-2.0500163176620845E-2</c:v>
                </c:pt>
                <c:pt idx="2147">
                  <c:v>-1.8799590150592849E-2</c:v>
                </c:pt>
                <c:pt idx="2148">
                  <c:v>-1.9199993177608121E-2</c:v>
                </c:pt>
                <c:pt idx="2149">
                  <c:v>-1.8399989123281557E-2</c:v>
                </c:pt>
                <c:pt idx="2150">
                  <c:v>-1.9300004722026642E-2</c:v>
                </c:pt>
                <c:pt idx="2151">
                  <c:v>-1.8500701713492163E-2</c:v>
                </c:pt>
                <c:pt idx="2152">
                  <c:v>-1.7400120923412032E-2</c:v>
                </c:pt>
                <c:pt idx="2153">
                  <c:v>-1.8599972245283425E-2</c:v>
                </c:pt>
                <c:pt idx="2154">
                  <c:v>-1.3999977687490173E-2</c:v>
                </c:pt>
                <c:pt idx="2155">
                  <c:v>-1.9400004770432133E-2</c:v>
                </c:pt>
                <c:pt idx="2156">
                  <c:v>-2.0399882501806132E-2</c:v>
                </c:pt>
                <c:pt idx="2157">
                  <c:v>-2.1699401950172614E-2</c:v>
                </c:pt>
                <c:pt idx="2158">
                  <c:v>-1.940000648755813E-2</c:v>
                </c:pt>
                <c:pt idx="2159">
                  <c:v>-1.7400005817762576E-2</c:v>
                </c:pt>
                <c:pt idx="2160">
                  <c:v>-1.3700027171580587E-2</c:v>
                </c:pt>
                <c:pt idx="2161">
                  <c:v>-9.3008430412737653E-3</c:v>
                </c:pt>
                <c:pt idx="2162">
                  <c:v>-9.2996563907945529E-3</c:v>
                </c:pt>
                <c:pt idx="2163">
                  <c:v>-1.0200006581726484E-2</c:v>
                </c:pt>
                <c:pt idx="2164">
                  <c:v>-9.700008959043771E-3</c:v>
                </c:pt>
                <c:pt idx="2165">
                  <c:v>-1.0800025549542625E-2</c:v>
                </c:pt>
                <c:pt idx="2166">
                  <c:v>-1.1800316140579525E-2</c:v>
                </c:pt>
                <c:pt idx="2167">
                  <c:v>-1.009966220590286E-2</c:v>
                </c:pt>
                <c:pt idx="2168">
                  <c:v>-8.7999958050204441E-3</c:v>
                </c:pt>
                <c:pt idx="2169">
                  <c:v>-1.0200008669926319E-2</c:v>
                </c:pt>
                <c:pt idx="2170">
                  <c:v>-7.9999975205282681E-3</c:v>
                </c:pt>
                <c:pt idx="2171">
                  <c:v>-1.000014619785361E-2</c:v>
                </c:pt>
                <c:pt idx="2172">
                  <c:v>-1.1099384209956042E-2</c:v>
                </c:pt>
                <c:pt idx="2173">
                  <c:v>-6.7000151611864567E-3</c:v>
                </c:pt>
                <c:pt idx="2174">
                  <c:v>-5.0001010822597891E-4</c:v>
                </c:pt>
                <c:pt idx="2175">
                  <c:v>-1.0000639304053038E-4</c:v>
                </c:pt>
                <c:pt idx="2176">
                  <c:v>-1.4001384697621688E-3</c:v>
                </c:pt>
                <c:pt idx="2177">
                  <c:v>-3.8999092066660523E-3</c:v>
                </c:pt>
                <c:pt idx="2178">
                  <c:v>-7.8000050489208661E-3</c:v>
                </c:pt>
                <c:pt idx="2179">
                  <c:v>-7.6999773009447381E-3</c:v>
                </c:pt>
                <c:pt idx="2180">
                  <c:v>-9.5000159271876328E-3</c:v>
                </c:pt>
                <c:pt idx="2181">
                  <c:v>-9.1006468792329542E-3</c:v>
                </c:pt>
                <c:pt idx="2182">
                  <c:v>-6.6991683052037843E-3</c:v>
                </c:pt>
                <c:pt idx="2183">
                  <c:v>-3.9999841683311388E-3</c:v>
                </c:pt>
                <c:pt idx="2184">
                  <c:v>-3.8000258427928202E-3</c:v>
                </c:pt>
                <c:pt idx="2185">
                  <c:v>-4.0000170629355125E-3</c:v>
                </c:pt>
                <c:pt idx="2186">
                  <c:v>-5.4004563353373669E-3</c:v>
                </c:pt>
                <c:pt idx="2187">
                  <c:v>-9.5991277630673721E-3</c:v>
                </c:pt>
                <c:pt idx="2188">
                  <c:v>-9.899986645905301E-3</c:v>
                </c:pt>
                <c:pt idx="2189">
                  <c:v>-8.7000283238012344E-3</c:v>
                </c:pt>
                <c:pt idx="2190">
                  <c:v>-7.4000097229145467E-3</c:v>
                </c:pt>
                <c:pt idx="2191">
                  <c:v>-4.8007199293351732E-3</c:v>
                </c:pt>
                <c:pt idx="2192">
                  <c:v>-3.9905881567392498E-4</c:v>
                </c:pt>
                <c:pt idx="2193">
                  <c:v>3.6000030522700399E-3</c:v>
                </c:pt>
                <c:pt idx="2194">
                  <c:v>4.7000172635307536E-3</c:v>
                </c:pt>
                <c:pt idx="2195">
                  <c:v>5.5000087741063908E-3</c:v>
                </c:pt>
                <c:pt idx="2196">
                  <c:v>5.3996057467884384E-3</c:v>
                </c:pt>
                <c:pt idx="2197">
                  <c:v>7.9008496322785504E-3</c:v>
                </c:pt>
                <c:pt idx="2198">
                  <c:v>1.3099974152282812E-2</c:v>
                </c:pt>
                <c:pt idx="2199">
                  <c:v>1.3000019171158783E-2</c:v>
                </c:pt>
                <c:pt idx="2200">
                  <c:v>1.1599978162848856E-2</c:v>
                </c:pt>
                <c:pt idx="2201">
                  <c:v>1.1999083042610437E-2</c:v>
                </c:pt>
                <c:pt idx="2202">
                  <c:v>1.4400334359379485E-2</c:v>
                </c:pt>
                <c:pt idx="2203">
                  <c:v>1.1000000769854523E-2</c:v>
                </c:pt>
                <c:pt idx="2204">
                  <c:v>6.2999977162689902E-3</c:v>
                </c:pt>
                <c:pt idx="2205">
                  <c:v>3.8999733005766757E-3</c:v>
                </c:pt>
                <c:pt idx="2206">
                  <c:v>7.1989989373832941E-3</c:v>
                </c:pt>
                <c:pt idx="2207">
                  <c:v>8.1009672212530859E-3</c:v>
                </c:pt>
                <c:pt idx="2208">
                  <c:v>8.7999860770651139E-3</c:v>
                </c:pt>
                <c:pt idx="2209">
                  <c:v>7.6999935117783025E-3</c:v>
                </c:pt>
                <c:pt idx="2210">
                  <c:v>8.799972158158198E-3</c:v>
                </c:pt>
                <c:pt idx="2211">
                  <c:v>9.2993313810438849E-3</c:v>
                </c:pt>
                <c:pt idx="2212">
                  <c:v>1.0900306704570539E-2</c:v>
                </c:pt>
                <c:pt idx="2213">
                  <c:v>7.2999829353648238E-3</c:v>
                </c:pt>
                <c:pt idx="2214">
                  <c:v>6.0000242228852585E-3</c:v>
                </c:pt>
                <c:pt idx="2215">
                  <c:v>4.3000028672395274E-3</c:v>
                </c:pt>
                <c:pt idx="2216">
                  <c:v>9.0988896336057223E-3</c:v>
                </c:pt>
                <c:pt idx="2217">
                  <c:v>1.3600266269349959E-2</c:v>
                </c:pt>
                <c:pt idx="2218">
                  <c:v>1.4599985508539248E-2</c:v>
                </c:pt>
                <c:pt idx="2219">
                  <c:v>1.0299982452124823E-2</c:v>
                </c:pt>
                <c:pt idx="2220">
                  <c:v>9.6000034318421967E-3</c:v>
                </c:pt>
                <c:pt idx="2221">
                  <c:v>5.8995475847041234E-3</c:v>
                </c:pt>
                <c:pt idx="2222">
                  <c:v>1.3000680919503793E-3</c:v>
                </c:pt>
                <c:pt idx="2223">
                  <c:v>-2.9999847392900847E-3</c:v>
                </c:pt>
                <c:pt idx="2224">
                  <c:v>-2.3999895056476817E-3</c:v>
                </c:pt>
                <c:pt idx="2225">
                  <c:v>3.9998302236199379E-4</c:v>
                </c:pt>
                <c:pt idx="2226">
                  <c:v>2.5990713111241348E-3</c:v>
                </c:pt>
                <c:pt idx="2227">
                  <c:v>1.8003643053816631E-3</c:v>
                </c:pt>
                <c:pt idx="2228">
                  <c:v>2.5000042951432988E-3</c:v>
                </c:pt>
                <c:pt idx="2229">
                  <c:v>3.6000259424326941E-3</c:v>
                </c:pt>
                <c:pt idx="2230">
                  <c:v>5.000011355150491E-3</c:v>
                </c:pt>
                <c:pt idx="2231">
                  <c:v>5.6993638063431717E-3</c:v>
                </c:pt>
                <c:pt idx="2232">
                  <c:v>7.6005044029443525E-3</c:v>
                </c:pt>
                <c:pt idx="2233">
                  <c:v>7.4000123058794998E-3</c:v>
                </c:pt>
                <c:pt idx="2234">
                  <c:v>5.0000000992440619E-3</c:v>
                </c:pt>
                <c:pt idx="2235">
                  <c:v>7.5000149736297317E-3</c:v>
                </c:pt>
                <c:pt idx="2236">
                  <c:v>1.1798901752626989E-2</c:v>
                </c:pt>
                <c:pt idx="2237">
                  <c:v>1.1400199131458066E-2</c:v>
                </c:pt>
                <c:pt idx="2238">
                  <c:v>1.0699981023208238E-2</c:v>
                </c:pt>
                <c:pt idx="2239">
                  <c:v>1.2600029091117904E-2</c:v>
                </c:pt>
                <c:pt idx="2240">
                  <c:v>1.3799983695207629E-2</c:v>
                </c:pt>
                <c:pt idx="2241">
                  <c:v>1.2699554259597789E-2</c:v>
                </c:pt>
                <c:pt idx="2242">
                  <c:v>1.1900224119017366E-2</c:v>
                </c:pt>
                <c:pt idx="2243">
                  <c:v>9.2000127770006657E-3</c:v>
                </c:pt>
                <c:pt idx="2244">
                  <c:v>6.9999968545744196E-3</c:v>
                </c:pt>
                <c:pt idx="2245">
                  <c:v>1.2400001913192682E-2</c:v>
                </c:pt>
                <c:pt idx="2246">
                  <c:v>1.6399222280597314E-2</c:v>
                </c:pt>
                <c:pt idx="2247">
                  <c:v>1.9000571825017687E-2</c:v>
                </c:pt>
                <c:pt idx="2248">
                  <c:v>1.780002690065885E-2</c:v>
                </c:pt>
                <c:pt idx="2249">
                  <c:v>1.9000021457031835E-2</c:v>
                </c:pt>
                <c:pt idx="2250">
                  <c:v>1.7099976066674571E-2</c:v>
                </c:pt>
                <c:pt idx="2251">
                  <c:v>1.6599685477558523E-2</c:v>
                </c:pt>
                <c:pt idx="2252">
                  <c:v>1.6100736327643972E-2</c:v>
                </c:pt>
                <c:pt idx="2253">
                  <c:v>1.9800016307272017E-2</c:v>
                </c:pt>
                <c:pt idx="2254">
                  <c:v>2.0500013924902305E-2</c:v>
                </c:pt>
                <c:pt idx="2255">
                  <c:v>1.8800001715135295E-2</c:v>
                </c:pt>
                <c:pt idx="2256">
                  <c:v>1.6599625116214156E-2</c:v>
                </c:pt>
                <c:pt idx="2257">
                  <c:v>1.6600424678472336E-2</c:v>
                </c:pt>
                <c:pt idx="2258">
                  <c:v>1.8100021647114772E-2</c:v>
                </c:pt>
                <c:pt idx="2259">
                  <c:v>1.5600009443005547E-2</c:v>
                </c:pt>
                <c:pt idx="2260">
                  <c:v>1.959997825906612E-2</c:v>
                </c:pt>
                <c:pt idx="2261">
                  <c:v>2.2399311070330441E-2</c:v>
                </c:pt>
                <c:pt idx="2262">
                  <c:v>2.650059118604986E-2</c:v>
                </c:pt>
                <c:pt idx="2263">
                  <c:v>3.0100013063929509E-2</c:v>
                </c:pt>
                <c:pt idx="2264">
                  <c:v>3.4499999805120751E-2</c:v>
                </c:pt>
                <c:pt idx="2265">
                  <c:v>3.7299976727808826E-2</c:v>
                </c:pt>
                <c:pt idx="2266">
                  <c:v>3.8898827267985325E-2</c:v>
                </c:pt>
                <c:pt idx="2267">
                  <c:v>3.9201455598231405E-2</c:v>
                </c:pt>
                <c:pt idx="2268">
                  <c:v>4.2700008780229837E-2</c:v>
                </c:pt>
                <c:pt idx="2269">
                  <c:v>4.7599972822354175E-2</c:v>
                </c:pt>
                <c:pt idx="2270">
                  <c:v>5.2700010688568E-2</c:v>
                </c:pt>
                <c:pt idx="2271">
                  <c:v>4.7499766158580314E-2</c:v>
                </c:pt>
                <c:pt idx="2272">
                  <c:v>5.2001124480739236E-2</c:v>
                </c:pt>
                <c:pt idx="2273">
                  <c:v>5.0799984841432888E-2</c:v>
                </c:pt>
                <c:pt idx="2274">
                  <c:v>4.740000582387438E-2</c:v>
                </c:pt>
                <c:pt idx="2275">
                  <c:v>5.1500018314982299E-2</c:v>
                </c:pt>
                <c:pt idx="2276">
                  <c:v>5.129872322868323E-2</c:v>
                </c:pt>
                <c:pt idx="2277">
                  <c:v>5.1602510451630224E-2</c:v>
                </c:pt>
                <c:pt idx="2278">
                  <c:v>6.440001984447008E-2</c:v>
                </c:pt>
                <c:pt idx="2279">
                  <c:v>7.7200028237712104E-2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7-6BF1-460C-87D2-B20A29BB8BC3}"/>
            </c:ext>
          </c:extLst>
        </c:ser>
        <c:ser>
          <c:idx val="8"/>
          <c:order val="8"/>
          <c:spPr>
            <a:ln w="12700" cap="rnd">
              <a:solidFill>
                <a:srgbClr val="265DAB"/>
              </a:solidFill>
              <a:round/>
            </a:ln>
            <a:effectLst/>
          </c:spPr>
          <c:marker>
            <c:symbol val="none"/>
          </c:marker>
          <c:xVal>
            <c:numRef>
              <c:f>sheet1!$Q$1:$Q$2280</c:f>
              <c:numCache>
                <c:formatCode>General</c:formatCode>
                <c:ptCount val="2280"/>
                <c:pt idx="0">
                  <c:v>-37.900001525878906</c:v>
                </c:pt>
                <c:pt idx="1">
                  <c:v>-37.799999237060547</c:v>
                </c:pt>
                <c:pt idx="2">
                  <c:v>-37.700000762939453</c:v>
                </c:pt>
                <c:pt idx="3">
                  <c:v>-37.599998474121094</c:v>
                </c:pt>
                <c:pt idx="4">
                  <c:v>-37.5</c:v>
                </c:pt>
                <c:pt idx="5">
                  <c:v>-37.400001525878906</c:v>
                </c:pt>
                <c:pt idx="6">
                  <c:v>-37.299999237060547</c:v>
                </c:pt>
                <c:pt idx="7">
                  <c:v>-37.200000762939453</c:v>
                </c:pt>
                <c:pt idx="8">
                  <c:v>-37.099998474121094</c:v>
                </c:pt>
                <c:pt idx="9">
                  <c:v>-37</c:v>
                </c:pt>
                <c:pt idx="10">
                  <c:v>-36.900001525878906</c:v>
                </c:pt>
                <c:pt idx="11">
                  <c:v>-36.799999237060547</c:v>
                </c:pt>
                <c:pt idx="12">
                  <c:v>-36.700000762939453</c:v>
                </c:pt>
                <c:pt idx="13">
                  <c:v>-36.599998474121094</c:v>
                </c:pt>
                <c:pt idx="14">
                  <c:v>-36.5</c:v>
                </c:pt>
                <c:pt idx="15">
                  <c:v>-36.400001525878906</c:v>
                </c:pt>
                <c:pt idx="16">
                  <c:v>-36.299999237060547</c:v>
                </c:pt>
                <c:pt idx="17">
                  <c:v>-36.200000762939453</c:v>
                </c:pt>
                <c:pt idx="18">
                  <c:v>-36.099998474121094</c:v>
                </c:pt>
                <c:pt idx="19">
                  <c:v>-36</c:v>
                </c:pt>
                <c:pt idx="20">
                  <c:v>-35.900001525878906</c:v>
                </c:pt>
                <c:pt idx="21">
                  <c:v>-35.799999237060547</c:v>
                </c:pt>
                <c:pt idx="22">
                  <c:v>-35.700000762939453</c:v>
                </c:pt>
                <c:pt idx="23">
                  <c:v>-35.599998474121094</c:v>
                </c:pt>
                <c:pt idx="24">
                  <c:v>-35.5</c:v>
                </c:pt>
                <c:pt idx="25">
                  <c:v>-35.400001525878906</c:v>
                </c:pt>
                <c:pt idx="26">
                  <c:v>-35.299999237060547</c:v>
                </c:pt>
                <c:pt idx="27">
                  <c:v>-35.200000762939453</c:v>
                </c:pt>
                <c:pt idx="28">
                  <c:v>-35.099998474121094</c:v>
                </c:pt>
                <c:pt idx="29">
                  <c:v>-35</c:v>
                </c:pt>
                <c:pt idx="30">
                  <c:v>-34.900001525878906</c:v>
                </c:pt>
                <c:pt idx="31">
                  <c:v>-34.799999237060547</c:v>
                </c:pt>
                <c:pt idx="32">
                  <c:v>-34.700000762939453</c:v>
                </c:pt>
                <c:pt idx="33">
                  <c:v>-34.599998474121094</c:v>
                </c:pt>
                <c:pt idx="34">
                  <c:v>-34.5</c:v>
                </c:pt>
                <c:pt idx="35">
                  <c:v>-34.400001525878906</c:v>
                </c:pt>
                <c:pt idx="36">
                  <c:v>-34.299999237060547</c:v>
                </c:pt>
                <c:pt idx="37">
                  <c:v>-34.200000762939453</c:v>
                </c:pt>
                <c:pt idx="38">
                  <c:v>-34.099998474121094</c:v>
                </c:pt>
                <c:pt idx="39">
                  <c:v>-34</c:v>
                </c:pt>
                <c:pt idx="40">
                  <c:v>-33.900001525878906</c:v>
                </c:pt>
                <c:pt idx="41">
                  <c:v>-33.799999237060547</c:v>
                </c:pt>
                <c:pt idx="42">
                  <c:v>-33.700000762939453</c:v>
                </c:pt>
                <c:pt idx="43">
                  <c:v>-33.599998474121094</c:v>
                </c:pt>
                <c:pt idx="44">
                  <c:v>-33.5</c:v>
                </c:pt>
                <c:pt idx="45">
                  <c:v>-33.400001525878906</c:v>
                </c:pt>
                <c:pt idx="46">
                  <c:v>-33.299999237060547</c:v>
                </c:pt>
                <c:pt idx="47">
                  <c:v>-33.200000762939453</c:v>
                </c:pt>
                <c:pt idx="48">
                  <c:v>-33.099998474121094</c:v>
                </c:pt>
                <c:pt idx="49">
                  <c:v>-33</c:v>
                </c:pt>
                <c:pt idx="50">
                  <c:v>-32.900001525878906</c:v>
                </c:pt>
                <c:pt idx="51">
                  <c:v>-32.799999237060547</c:v>
                </c:pt>
                <c:pt idx="52">
                  <c:v>-32.700000762939453</c:v>
                </c:pt>
                <c:pt idx="53">
                  <c:v>-32.599998474121094</c:v>
                </c:pt>
                <c:pt idx="54">
                  <c:v>-32.5</c:v>
                </c:pt>
                <c:pt idx="55">
                  <c:v>-32.400001525878906</c:v>
                </c:pt>
                <c:pt idx="56">
                  <c:v>-32.299999237060547</c:v>
                </c:pt>
                <c:pt idx="57">
                  <c:v>-32.200000762939453</c:v>
                </c:pt>
                <c:pt idx="58">
                  <c:v>-32.099998474121094</c:v>
                </c:pt>
                <c:pt idx="59">
                  <c:v>-32</c:v>
                </c:pt>
                <c:pt idx="60">
                  <c:v>-31.899999618530273</c:v>
                </c:pt>
                <c:pt idx="61">
                  <c:v>-31.799999237060547</c:v>
                </c:pt>
                <c:pt idx="62">
                  <c:v>-31.700000762939453</c:v>
                </c:pt>
                <c:pt idx="63">
                  <c:v>-31.600000381469727</c:v>
                </c:pt>
                <c:pt idx="64">
                  <c:v>-31.5</c:v>
                </c:pt>
                <c:pt idx="65">
                  <c:v>-31.399999618530273</c:v>
                </c:pt>
                <c:pt idx="66">
                  <c:v>-31.299999237060547</c:v>
                </c:pt>
                <c:pt idx="67">
                  <c:v>-31.200000762939453</c:v>
                </c:pt>
                <c:pt idx="68">
                  <c:v>-31.100000381469727</c:v>
                </c:pt>
                <c:pt idx="69">
                  <c:v>-31</c:v>
                </c:pt>
                <c:pt idx="70">
                  <c:v>-30.899999618530273</c:v>
                </c:pt>
                <c:pt idx="71">
                  <c:v>-30.799999237060547</c:v>
                </c:pt>
                <c:pt idx="72">
                  <c:v>-30.700000762939453</c:v>
                </c:pt>
                <c:pt idx="73">
                  <c:v>-30.600000381469727</c:v>
                </c:pt>
                <c:pt idx="74">
                  <c:v>-30.5</c:v>
                </c:pt>
                <c:pt idx="75">
                  <c:v>-30.399999618530273</c:v>
                </c:pt>
                <c:pt idx="76">
                  <c:v>-30.299999237060547</c:v>
                </c:pt>
                <c:pt idx="77">
                  <c:v>-30.200000762939453</c:v>
                </c:pt>
                <c:pt idx="78">
                  <c:v>-30.100000381469727</c:v>
                </c:pt>
                <c:pt idx="79">
                  <c:v>-30</c:v>
                </c:pt>
                <c:pt idx="80">
                  <c:v>-29.899999618530273</c:v>
                </c:pt>
                <c:pt idx="81">
                  <c:v>-29.799999237060547</c:v>
                </c:pt>
                <c:pt idx="82">
                  <c:v>-29.700000762939453</c:v>
                </c:pt>
                <c:pt idx="83">
                  <c:v>-29.600000381469727</c:v>
                </c:pt>
                <c:pt idx="84">
                  <c:v>-29.5</c:v>
                </c:pt>
                <c:pt idx="85">
                  <c:v>-29.399999618530273</c:v>
                </c:pt>
                <c:pt idx="86">
                  <c:v>-29.299999237060547</c:v>
                </c:pt>
                <c:pt idx="87">
                  <c:v>-29.200000762939453</c:v>
                </c:pt>
                <c:pt idx="88">
                  <c:v>-29.100000381469727</c:v>
                </c:pt>
                <c:pt idx="89">
                  <c:v>-29</c:v>
                </c:pt>
                <c:pt idx="90">
                  <c:v>-28.899999618530273</c:v>
                </c:pt>
                <c:pt idx="91">
                  <c:v>-28.799999237060547</c:v>
                </c:pt>
                <c:pt idx="92">
                  <c:v>-28.700000762939453</c:v>
                </c:pt>
                <c:pt idx="93">
                  <c:v>-28.600000381469727</c:v>
                </c:pt>
                <c:pt idx="94">
                  <c:v>-28.5</c:v>
                </c:pt>
                <c:pt idx="95">
                  <c:v>-28.399999618530273</c:v>
                </c:pt>
                <c:pt idx="96">
                  <c:v>-28.299999237060547</c:v>
                </c:pt>
                <c:pt idx="97">
                  <c:v>-28.200000762939453</c:v>
                </c:pt>
                <c:pt idx="98">
                  <c:v>-28.100000381469727</c:v>
                </c:pt>
                <c:pt idx="99">
                  <c:v>-28</c:v>
                </c:pt>
                <c:pt idx="100">
                  <c:v>-27.899999618530273</c:v>
                </c:pt>
                <c:pt idx="101">
                  <c:v>-27.799999237060547</c:v>
                </c:pt>
                <c:pt idx="102">
                  <c:v>-27.700000762939453</c:v>
                </c:pt>
                <c:pt idx="103">
                  <c:v>-27.600000381469727</c:v>
                </c:pt>
                <c:pt idx="104">
                  <c:v>-27.5</c:v>
                </c:pt>
                <c:pt idx="105">
                  <c:v>-27.399999618530273</c:v>
                </c:pt>
                <c:pt idx="106">
                  <c:v>-27.299999237060547</c:v>
                </c:pt>
                <c:pt idx="107">
                  <c:v>-27.200000762939453</c:v>
                </c:pt>
                <c:pt idx="108">
                  <c:v>-27.100000381469727</c:v>
                </c:pt>
                <c:pt idx="109">
                  <c:v>-27</c:v>
                </c:pt>
                <c:pt idx="110">
                  <c:v>-26.899999618530273</c:v>
                </c:pt>
                <c:pt idx="111">
                  <c:v>-26.799999237060547</c:v>
                </c:pt>
                <c:pt idx="112">
                  <c:v>-26.700000762939453</c:v>
                </c:pt>
                <c:pt idx="113">
                  <c:v>-26.600000381469727</c:v>
                </c:pt>
                <c:pt idx="114">
                  <c:v>-26.5</c:v>
                </c:pt>
                <c:pt idx="115">
                  <c:v>-26.399999618530273</c:v>
                </c:pt>
                <c:pt idx="116">
                  <c:v>-26.299999237060547</c:v>
                </c:pt>
                <c:pt idx="117">
                  <c:v>-26.200000762939453</c:v>
                </c:pt>
                <c:pt idx="118">
                  <c:v>-26.100000381469727</c:v>
                </c:pt>
                <c:pt idx="119">
                  <c:v>-26</c:v>
                </c:pt>
                <c:pt idx="120">
                  <c:v>-25.899999618530273</c:v>
                </c:pt>
                <c:pt idx="121">
                  <c:v>-25.799999237060547</c:v>
                </c:pt>
                <c:pt idx="122">
                  <c:v>-25.700000762939453</c:v>
                </c:pt>
                <c:pt idx="123">
                  <c:v>-25.600000381469727</c:v>
                </c:pt>
                <c:pt idx="124">
                  <c:v>-25.5</c:v>
                </c:pt>
                <c:pt idx="125">
                  <c:v>-25.399999618530273</c:v>
                </c:pt>
                <c:pt idx="126">
                  <c:v>-25.299999237060547</c:v>
                </c:pt>
                <c:pt idx="127">
                  <c:v>-25.200000762939453</c:v>
                </c:pt>
                <c:pt idx="128">
                  <c:v>-25.100000381469727</c:v>
                </c:pt>
                <c:pt idx="129">
                  <c:v>-25</c:v>
                </c:pt>
                <c:pt idx="130">
                  <c:v>-24.899999618530273</c:v>
                </c:pt>
                <c:pt idx="131">
                  <c:v>-24.799999237060547</c:v>
                </c:pt>
                <c:pt idx="132">
                  <c:v>-24.700000762939453</c:v>
                </c:pt>
                <c:pt idx="133">
                  <c:v>-24.600000381469727</c:v>
                </c:pt>
                <c:pt idx="134">
                  <c:v>-24.5</c:v>
                </c:pt>
                <c:pt idx="135">
                  <c:v>-24.399999618530273</c:v>
                </c:pt>
                <c:pt idx="136">
                  <c:v>-24.299999237060547</c:v>
                </c:pt>
                <c:pt idx="137">
                  <c:v>-24.200000762939453</c:v>
                </c:pt>
                <c:pt idx="138">
                  <c:v>-24.100000381469727</c:v>
                </c:pt>
                <c:pt idx="139">
                  <c:v>-24</c:v>
                </c:pt>
                <c:pt idx="140">
                  <c:v>-23.899999618530273</c:v>
                </c:pt>
                <c:pt idx="141">
                  <c:v>-23.799999237060547</c:v>
                </c:pt>
                <c:pt idx="142">
                  <c:v>-23.700000762939453</c:v>
                </c:pt>
                <c:pt idx="143">
                  <c:v>-23.600000381469727</c:v>
                </c:pt>
                <c:pt idx="144">
                  <c:v>-23.5</c:v>
                </c:pt>
                <c:pt idx="145">
                  <c:v>-23.399999618530273</c:v>
                </c:pt>
                <c:pt idx="146">
                  <c:v>-23.299999237060547</c:v>
                </c:pt>
                <c:pt idx="147">
                  <c:v>-23.200000762939453</c:v>
                </c:pt>
                <c:pt idx="148">
                  <c:v>-23.100000381469727</c:v>
                </c:pt>
                <c:pt idx="149">
                  <c:v>-23</c:v>
                </c:pt>
                <c:pt idx="150">
                  <c:v>-22.899999618530273</c:v>
                </c:pt>
                <c:pt idx="151">
                  <c:v>-22.799999237060547</c:v>
                </c:pt>
                <c:pt idx="152">
                  <c:v>-22.700000762939453</c:v>
                </c:pt>
                <c:pt idx="153">
                  <c:v>-22.600000381469727</c:v>
                </c:pt>
                <c:pt idx="154">
                  <c:v>-22.5</c:v>
                </c:pt>
                <c:pt idx="155">
                  <c:v>-22.399999618530273</c:v>
                </c:pt>
                <c:pt idx="156">
                  <c:v>-22.299999237060547</c:v>
                </c:pt>
                <c:pt idx="157">
                  <c:v>-22.200000762939453</c:v>
                </c:pt>
                <c:pt idx="158">
                  <c:v>-22.100000381469727</c:v>
                </c:pt>
                <c:pt idx="159">
                  <c:v>-22</c:v>
                </c:pt>
                <c:pt idx="160">
                  <c:v>-21.899999618530273</c:v>
                </c:pt>
                <c:pt idx="161">
                  <c:v>-21.799999237060547</c:v>
                </c:pt>
                <c:pt idx="162">
                  <c:v>-21.700000762939453</c:v>
                </c:pt>
                <c:pt idx="163">
                  <c:v>-21.600000381469727</c:v>
                </c:pt>
                <c:pt idx="164">
                  <c:v>-21.5</c:v>
                </c:pt>
                <c:pt idx="165">
                  <c:v>-21.399999618530273</c:v>
                </c:pt>
                <c:pt idx="166">
                  <c:v>-21.299999237060547</c:v>
                </c:pt>
                <c:pt idx="167">
                  <c:v>-21.200000762939453</c:v>
                </c:pt>
                <c:pt idx="168">
                  <c:v>-21.100000381469727</c:v>
                </c:pt>
                <c:pt idx="169">
                  <c:v>-21</c:v>
                </c:pt>
                <c:pt idx="170">
                  <c:v>-20.899999618530273</c:v>
                </c:pt>
                <c:pt idx="171">
                  <c:v>-20.799999237060547</c:v>
                </c:pt>
                <c:pt idx="172">
                  <c:v>-20.700000762939453</c:v>
                </c:pt>
                <c:pt idx="173">
                  <c:v>-20.600000381469727</c:v>
                </c:pt>
                <c:pt idx="174">
                  <c:v>-20.5</c:v>
                </c:pt>
                <c:pt idx="175">
                  <c:v>-20.399999618530273</c:v>
                </c:pt>
                <c:pt idx="176">
                  <c:v>-20.299999237060547</c:v>
                </c:pt>
                <c:pt idx="177">
                  <c:v>-20.200000762939453</c:v>
                </c:pt>
                <c:pt idx="178">
                  <c:v>-20.100000381469727</c:v>
                </c:pt>
                <c:pt idx="179">
                  <c:v>-20</c:v>
                </c:pt>
                <c:pt idx="180">
                  <c:v>-19.899999618530273</c:v>
                </c:pt>
                <c:pt idx="181">
                  <c:v>-19.799999237060547</c:v>
                </c:pt>
                <c:pt idx="182">
                  <c:v>-19.700000762939453</c:v>
                </c:pt>
                <c:pt idx="183">
                  <c:v>-19.600000381469727</c:v>
                </c:pt>
                <c:pt idx="184">
                  <c:v>-19.5</c:v>
                </c:pt>
                <c:pt idx="185">
                  <c:v>-19.399999618530273</c:v>
                </c:pt>
                <c:pt idx="186">
                  <c:v>-19.299999237060547</c:v>
                </c:pt>
                <c:pt idx="187">
                  <c:v>-19.200000762939453</c:v>
                </c:pt>
                <c:pt idx="188">
                  <c:v>-19.100000381469727</c:v>
                </c:pt>
                <c:pt idx="189">
                  <c:v>-19</c:v>
                </c:pt>
                <c:pt idx="190">
                  <c:v>-18.899999618530273</c:v>
                </c:pt>
                <c:pt idx="191">
                  <c:v>-18.799999237060547</c:v>
                </c:pt>
                <c:pt idx="192">
                  <c:v>-18.700000762939453</c:v>
                </c:pt>
                <c:pt idx="193">
                  <c:v>-18.600000381469727</c:v>
                </c:pt>
                <c:pt idx="194">
                  <c:v>-18.5</c:v>
                </c:pt>
                <c:pt idx="195">
                  <c:v>-18.399999618530273</c:v>
                </c:pt>
                <c:pt idx="196">
                  <c:v>-18.299999237060547</c:v>
                </c:pt>
                <c:pt idx="197">
                  <c:v>-18.200000762939453</c:v>
                </c:pt>
                <c:pt idx="198">
                  <c:v>-18.100000381469727</c:v>
                </c:pt>
                <c:pt idx="199">
                  <c:v>-18</c:v>
                </c:pt>
                <c:pt idx="200">
                  <c:v>-17.899999618530273</c:v>
                </c:pt>
                <c:pt idx="201">
                  <c:v>-17.799999237060547</c:v>
                </c:pt>
                <c:pt idx="202">
                  <c:v>-17.700000762939453</c:v>
                </c:pt>
                <c:pt idx="203">
                  <c:v>-17.600000381469727</c:v>
                </c:pt>
                <c:pt idx="204">
                  <c:v>-17.5</c:v>
                </c:pt>
                <c:pt idx="205">
                  <c:v>-17.399999618530273</c:v>
                </c:pt>
                <c:pt idx="206">
                  <c:v>-17.299999237060547</c:v>
                </c:pt>
                <c:pt idx="207">
                  <c:v>-17.200000762939453</c:v>
                </c:pt>
                <c:pt idx="208">
                  <c:v>-17.100000381469727</c:v>
                </c:pt>
                <c:pt idx="209">
                  <c:v>-17</c:v>
                </c:pt>
                <c:pt idx="210">
                  <c:v>-16.899999618530273</c:v>
                </c:pt>
                <c:pt idx="211">
                  <c:v>-16.799999237060547</c:v>
                </c:pt>
                <c:pt idx="212">
                  <c:v>-16.700000762939453</c:v>
                </c:pt>
                <c:pt idx="213">
                  <c:v>-16.600000381469727</c:v>
                </c:pt>
                <c:pt idx="214">
                  <c:v>-16.5</c:v>
                </c:pt>
                <c:pt idx="215">
                  <c:v>-16.399999618530273</c:v>
                </c:pt>
                <c:pt idx="216">
                  <c:v>-16.299999237060547</c:v>
                </c:pt>
                <c:pt idx="217">
                  <c:v>-16.200000762939453</c:v>
                </c:pt>
                <c:pt idx="218">
                  <c:v>-16.100000381469727</c:v>
                </c:pt>
                <c:pt idx="219">
                  <c:v>-16</c:v>
                </c:pt>
                <c:pt idx="220">
                  <c:v>-15.899999618530273</c:v>
                </c:pt>
                <c:pt idx="221">
                  <c:v>-15.799999237060547</c:v>
                </c:pt>
                <c:pt idx="222">
                  <c:v>-15.700000762939453</c:v>
                </c:pt>
                <c:pt idx="223">
                  <c:v>-15.600000381469727</c:v>
                </c:pt>
                <c:pt idx="224">
                  <c:v>-15.5</c:v>
                </c:pt>
                <c:pt idx="225">
                  <c:v>-15.399999618530273</c:v>
                </c:pt>
                <c:pt idx="226">
                  <c:v>-15.299999237060547</c:v>
                </c:pt>
                <c:pt idx="227">
                  <c:v>-15.200000762939453</c:v>
                </c:pt>
                <c:pt idx="228">
                  <c:v>-15.100000381469727</c:v>
                </c:pt>
                <c:pt idx="229">
                  <c:v>-15</c:v>
                </c:pt>
                <c:pt idx="230">
                  <c:v>-14.899999618530273</c:v>
                </c:pt>
                <c:pt idx="231">
                  <c:v>-14.799999237060547</c:v>
                </c:pt>
                <c:pt idx="232">
                  <c:v>-14.700000762939453</c:v>
                </c:pt>
                <c:pt idx="233">
                  <c:v>-14.600000381469727</c:v>
                </c:pt>
                <c:pt idx="234">
                  <c:v>-14.5</c:v>
                </c:pt>
                <c:pt idx="235">
                  <c:v>-14.399999618530273</c:v>
                </c:pt>
                <c:pt idx="236">
                  <c:v>-14.299999237060547</c:v>
                </c:pt>
                <c:pt idx="237">
                  <c:v>-14.200000762939453</c:v>
                </c:pt>
                <c:pt idx="238">
                  <c:v>-14.100000381469727</c:v>
                </c:pt>
                <c:pt idx="239">
                  <c:v>-14</c:v>
                </c:pt>
                <c:pt idx="240">
                  <c:v>-13.899999618530273</c:v>
                </c:pt>
                <c:pt idx="241">
                  <c:v>-13.799999237060547</c:v>
                </c:pt>
                <c:pt idx="242">
                  <c:v>-13.700000762939453</c:v>
                </c:pt>
                <c:pt idx="243">
                  <c:v>-13.600000381469727</c:v>
                </c:pt>
                <c:pt idx="244">
                  <c:v>-13.5</c:v>
                </c:pt>
                <c:pt idx="245">
                  <c:v>-13.399999618530273</c:v>
                </c:pt>
                <c:pt idx="246">
                  <c:v>-13.299999237060547</c:v>
                </c:pt>
                <c:pt idx="247">
                  <c:v>-13.200000762939453</c:v>
                </c:pt>
                <c:pt idx="248">
                  <c:v>-13.100000381469727</c:v>
                </c:pt>
                <c:pt idx="249">
                  <c:v>-13</c:v>
                </c:pt>
                <c:pt idx="250">
                  <c:v>-12.899999618530273</c:v>
                </c:pt>
                <c:pt idx="251">
                  <c:v>-12.799999237060547</c:v>
                </c:pt>
                <c:pt idx="252">
                  <c:v>-12.700000762939453</c:v>
                </c:pt>
                <c:pt idx="253">
                  <c:v>-12.600000381469727</c:v>
                </c:pt>
                <c:pt idx="254">
                  <c:v>-12.5</c:v>
                </c:pt>
                <c:pt idx="255">
                  <c:v>-12.399999618530273</c:v>
                </c:pt>
                <c:pt idx="256">
                  <c:v>-12.299999237060547</c:v>
                </c:pt>
                <c:pt idx="257">
                  <c:v>-12.200000762939453</c:v>
                </c:pt>
                <c:pt idx="258">
                  <c:v>-12.100000381469727</c:v>
                </c:pt>
                <c:pt idx="259">
                  <c:v>-12</c:v>
                </c:pt>
                <c:pt idx="260">
                  <c:v>-11.899999618530273</c:v>
                </c:pt>
                <c:pt idx="261">
                  <c:v>-11.799999237060547</c:v>
                </c:pt>
                <c:pt idx="262">
                  <c:v>-11.700000762939453</c:v>
                </c:pt>
                <c:pt idx="263">
                  <c:v>-11.600000381469727</c:v>
                </c:pt>
                <c:pt idx="264">
                  <c:v>-11.5</c:v>
                </c:pt>
                <c:pt idx="265">
                  <c:v>-11.399999618530273</c:v>
                </c:pt>
                <c:pt idx="266">
                  <c:v>-11.299999237060547</c:v>
                </c:pt>
                <c:pt idx="267">
                  <c:v>-11.200000762939453</c:v>
                </c:pt>
                <c:pt idx="268">
                  <c:v>-11.100000381469727</c:v>
                </c:pt>
                <c:pt idx="269">
                  <c:v>-11</c:v>
                </c:pt>
                <c:pt idx="270">
                  <c:v>-10.899999618530273</c:v>
                </c:pt>
                <c:pt idx="271">
                  <c:v>-10.799999237060547</c:v>
                </c:pt>
                <c:pt idx="272">
                  <c:v>-10.700000762939453</c:v>
                </c:pt>
                <c:pt idx="273">
                  <c:v>-10.600000381469727</c:v>
                </c:pt>
                <c:pt idx="274">
                  <c:v>-10.5</c:v>
                </c:pt>
                <c:pt idx="275">
                  <c:v>-10.399999618530273</c:v>
                </c:pt>
                <c:pt idx="276">
                  <c:v>-10.299999237060547</c:v>
                </c:pt>
                <c:pt idx="277">
                  <c:v>-10.200000762939453</c:v>
                </c:pt>
                <c:pt idx="278">
                  <c:v>-10.100000381469727</c:v>
                </c:pt>
                <c:pt idx="279">
                  <c:v>-10</c:v>
                </c:pt>
                <c:pt idx="280">
                  <c:v>-9.8999996185302734</c:v>
                </c:pt>
                <c:pt idx="281">
                  <c:v>-9.7999992370605469</c:v>
                </c:pt>
                <c:pt idx="282">
                  <c:v>-9.7000007629394531</c:v>
                </c:pt>
                <c:pt idx="283">
                  <c:v>-9.6000003814697266</c:v>
                </c:pt>
                <c:pt idx="284">
                  <c:v>-9.5</c:v>
                </c:pt>
                <c:pt idx="285">
                  <c:v>-9.3999996185302734</c:v>
                </c:pt>
                <c:pt idx="286">
                  <c:v>-9.2999992370605469</c:v>
                </c:pt>
                <c:pt idx="287">
                  <c:v>-9.2000007629394531</c:v>
                </c:pt>
                <c:pt idx="288">
                  <c:v>-9.1000003814697266</c:v>
                </c:pt>
                <c:pt idx="289">
                  <c:v>-9</c:v>
                </c:pt>
                <c:pt idx="290">
                  <c:v>-8.8999996185302734</c:v>
                </c:pt>
                <c:pt idx="291">
                  <c:v>-8.7999992370605469</c:v>
                </c:pt>
                <c:pt idx="292">
                  <c:v>-8.7000007629394531</c:v>
                </c:pt>
                <c:pt idx="293">
                  <c:v>-8.6000003814697266</c:v>
                </c:pt>
                <c:pt idx="294">
                  <c:v>-8.5</c:v>
                </c:pt>
                <c:pt idx="295">
                  <c:v>-8.3999996185302734</c:v>
                </c:pt>
                <c:pt idx="296">
                  <c:v>-8.2999992370605469</c:v>
                </c:pt>
                <c:pt idx="297">
                  <c:v>-8.2000007629394531</c:v>
                </c:pt>
                <c:pt idx="298">
                  <c:v>-8.1000003814697266</c:v>
                </c:pt>
                <c:pt idx="299">
                  <c:v>-8</c:v>
                </c:pt>
                <c:pt idx="300">
                  <c:v>-7.8999996185302734</c:v>
                </c:pt>
                <c:pt idx="301">
                  <c:v>-7.7999992370605469</c:v>
                </c:pt>
                <c:pt idx="302">
                  <c:v>-7.7000007629394531</c:v>
                </c:pt>
                <c:pt idx="303">
                  <c:v>-7.6000003814697266</c:v>
                </c:pt>
                <c:pt idx="304">
                  <c:v>-7.5</c:v>
                </c:pt>
                <c:pt idx="305">
                  <c:v>-7.3999996185302734</c:v>
                </c:pt>
                <c:pt idx="306">
                  <c:v>-7.2999992370605469</c:v>
                </c:pt>
                <c:pt idx="307">
                  <c:v>-7.2000007629394531</c:v>
                </c:pt>
                <c:pt idx="308">
                  <c:v>-7.1000003814697266</c:v>
                </c:pt>
                <c:pt idx="309">
                  <c:v>-7</c:v>
                </c:pt>
                <c:pt idx="310">
                  <c:v>-6.8999996185302734</c:v>
                </c:pt>
                <c:pt idx="311">
                  <c:v>-6.7999992370605469</c:v>
                </c:pt>
                <c:pt idx="312">
                  <c:v>-6.7000007629394531</c:v>
                </c:pt>
                <c:pt idx="313">
                  <c:v>-6.6000003814697266</c:v>
                </c:pt>
                <c:pt idx="314">
                  <c:v>-6.5</c:v>
                </c:pt>
                <c:pt idx="315">
                  <c:v>-6.3999996185302734</c:v>
                </c:pt>
                <c:pt idx="316">
                  <c:v>-6.2999992370605469</c:v>
                </c:pt>
                <c:pt idx="317">
                  <c:v>-6.2000007629394531</c:v>
                </c:pt>
                <c:pt idx="318">
                  <c:v>-6.1000003814697266</c:v>
                </c:pt>
                <c:pt idx="319">
                  <c:v>-6</c:v>
                </c:pt>
                <c:pt idx="320">
                  <c:v>-5.9000015258789063</c:v>
                </c:pt>
                <c:pt idx="321">
                  <c:v>-5.7999992370605469</c:v>
                </c:pt>
                <c:pt idx="322">
                  <c:v>-5.7000007629394531</c:v>
                </c:pt>
                <c:pt idx="323">
                  <c:v>-5.5999984741210938</c:v>
                </c:pt>
                <c:pt idx="324">
                  <c:v>-5.5</c:v>
                </c:pt>
                <c:pt idx="325">
                  <c:v>-5.4000015258789063</c:v>
                </c:pt>
                <c:pt idx="326">
                  <c:v>-5.2999992370605469</c:v>
                </c:pt>
                <c:pt idx="327">
                  <c:v>-5.2000007629394531</c:v>
                </c:pt>
                <c:pt idx="328">
                  <c:v>-5.0999984741210938</c:v>
                </c:pt>
                <c:pt idx="329">
                  <c:v>-5</c:v>
                </c:pt>
                <c:pt idx="330">
                  <c:v>-4.9000015258789063</c:v>
                </c:pt>
                <c:pt idx="331">
                  <c:v>-4.7999992370605469</c:v>
                </c:pt>
                <c:pt idx="332">
                  <c:v>-4.7000007629394531</c:v>
                </c:pt>
                <c:pt idx="333">
                  <c:v>-4.5999984741210938</c:v>
                </c:pt>
                <c:pt idx="334">
                  <c:v>-4.5</c:v>
                </c:pt>
                <c:pt idx="335">
                  <c:v>-4.4000015258789063</c:v>
                </c:pt>
                <c:pt idx="336">
                  <c:v>-4.2999992370605469</c:v>
                </c:pt>
                <c:pt idx="337">
                  <c:v>-4.2000007629394531</c:v>
                </c:pt>
                <c:pt idx="338">
                  <c:v>-4.0999984741210938</c:v>
                </c:pt>
                <c:pt idx="339">
                  <c:v>-4</c:v>
                </c:pt>
                <c:pt idx="340">
                  <c:v>-3.9000015258789063</c:v>
                </c:pt>
                <c:pt idx="341">
                  <c:v>-3.7999992370605469</c:v>
                </c:pt>
                <c:pt idx="342">
                  <c:v>-3.7000007629394531</c:v>
                </c:pt>
                <c:pt idx="343">
                  <c:v>-3.5999984741210938</c:v>
                </c:pt>
                <c:pt idx="344">
                  <c:v>-3.5</c:v>
                </c:pt>
                <c:pt idx="345">
                  <c:v>-3.4000015258789063</c:v>
                </c:pt>
                <c:pt idx="346">
                  <c:v>-3.2999992370605469</c:v>
                </c:pt>
                <c:pt idx="347">
                  <c:v>-3.2000007629394531</c:v>
                </c:pt>
                <c:pt idx="348">
                  <c:v>-3.0999984741210938</c:v>
                </c:pt>
                <c:pt idx="349">
                  <c:v>-3</c:v>
                </c:pt>
                <c:pt idx="350">
                  <c:v>-2.9000015258789063</c:v>
                </c:pt>
                <c:pt idx="351">
                  <c:v>-2.7999992370605469</c:v>
                </c:pt>
                <c:pt idx="352">
                  <c:v>-2.7000007629394531</c:v>
                </c:pt>
                <c:pt idx="353">
                  <c:v>-2.5999984741210938</c:v>
                </c:pt>
                <c:pt idx="354">
                  <c:v>-2.5</c:v>
                </c:pt>
                <c:pt idx="355">
                  <c:v>-2.4000015258789063</c:v>
                </c:pt>
                <c:pt idx="356">
                  <c:v>-2.2999992370605469</c:v>
                </c:pt>
                <c:pt idx="357">
                  <c:v>-2.2000007629394531</c:v>
                </c:pt>
                <c:pt idx="358">
                  <c:v>-2.0999984741210938</c:v>
                </c:pt>
                <c:pt idx="359">
                  <c:v>-2</c:v>
                </c:pt>
                <c:pt idx="360">
                  <c:v>-1.9000015258789063</c:v>
                </c:pt>
                <c:pt idx="361">
                  <c:v>-1.7999992370605469</c:v>
                </c:pt>
                <c:pt idx="362">
                  <c:v>-1.7000007629394531</c:v>
                </c:pt>
                <c:pt idx="363">
                  <c:v>-1.5999984741210938</c:v>
                </c:pt>
                <c:pt idx="364">
                  <c:v>-1.5</c:v>
                </c:pt>
                <c:pt idx="365">
                  <c:v>-1.4000015258789063</c:v>
                </c:pt>
                <c:pt idx="366">
                  <c:v>-1.2999992370605469</c:v>
                </c:pt>
                <c:pt idx="367">
                  <c:v>-1.2000007629394531</c:v>
                </c:pt>
                <c:pt idx="368">
                  <c:v>-1.0999984741210938</c:v>
                </c:pt>
                <c:pt idx="369">
                  <c:v>-1</c:v>
                </c:pt>
                <c:pt idx="370">
                  <c:v>-0.90000152587890625</c:v>
                </c:pt>
                <c:pt idx="371">
                  <c:v>-0.79999923706054688</c:v>
                </c:pt>
                <c:pt idx="372">
                  <c:v>-0.70000076293945313</c:v>
                </c:pt>
                <c:pt idx="373">
                  <c:v>-0.59999847412109375</c:v>
                </c:pt>
                <c:pt idx="374">
                  <c:v>-0.5</c:v>
                </c:pt>
                <c:pt idx="375">
                  <c:v>-0.40000152587890625</c:v>
                </c:pt>
                <c:pt idx="376">
                  <c:v>-0.29999923706054688</c:v>
                </c:pt>
                <c:pt idx="377">
                  <c:v>-0.20000076293945313</c:v>
                </c:pt>
                <c:pt idx="378">
                  <c:v>-9.999847412109375E-2</c:v>
                </c:pt>
                <c:pt idx="379">
                  <c:v>0</c:v>
                </c:pt>
                <c:pt idx="380">
                  <c:v>9.999847412109375E-2</c:v>
                </c:pt>
                <c:pt idx="381">
                  <c:v>0.20000076293945313</c:v>
                </c:pt>
                <c:pt idx="382">
                  <c:v>0.29999923706054688</c:v>
                </c:pt>
                <c:pt idx="383">
                  <c:v>0.40000152587890625</c:v>
                </c:pt>
                <c:pt idx="384">
                  <c:v>0.5</c:v>
                </c:pt>
                <c:pt idx="385">
                  <c:v>0.59999847412109375</c:v>
                </c:pt>
                <c:pt idx="386">
                  <c:v>0.70000076293945313</c:v>
                </c:pt>
                <c:pt idx="387">
                  <c:v>0.79999923706054688</c:v>
                </c:pt>
                <c:pt idx="388">
                  <c:v>0.90000152587890625</c:v>
                </c:pt>
                <c:pt idx="389">
                  <c:v>1</c:v>
                </c:pt>
                <c:pt idx="390">
                  <c:v>1.0999984741210938</c:v>
                </c:pt>
                <c:pt idx="391">
                  <c:v>1.2000007629394531</c:v>
                </c:pt>
                <c:pt idx="392">
                  <c:v>1.2999992370605469</c:v>
                </c:pt>
                <c:pt idx="393">
                  <c:v>1.4000015258789063</c:v>
                </c:pt>
                <c:pt idx="394">
                  <c:v>1.5</c:v>
                </c:pt>
                <c:pt idx="395">
                  <c:v>1.5999984741210938</c:v>
                </c:pt>
                <c:pt idx="396">
                  <c:v>1.7000007629394531</c:v>
                </c:pt>
                <c:pt idx="397">
                  <c:v>1.7999992370605469</c:v>
                </c:pt>
                <c:pt idx="398">
                  <c:v>1.9000015258789063</c:v>
                </c:pt>
                <c:pt idx="399">
                  <c:v>2</c:v>
                </c:pt>
                <c:pt idx="400">
                  <c:v>2.0999984741210938</c:v>
                </c:pt>
                <c:pt idx="401">
                  <c:v>2.2000007629394531</c:v>
                </c:pt>
                <c:pt idx="402">
                  <c:v>2.2999992370605469</c:v>
                </c:pt>
                <c:pt idx="403">
                  <c:v>2.4000015258789063</c:v>
                </c:pt>
                <c:pt idx="404">
                  <c:v>2.5</c:v>
                </c:pt>
                <c:pt idx="405">
                  <c:v>2.5999984741210938</c:v>
                </c:pt>
                <c:pt idx="406">
                  <c:v>2.7000007629394531</c:v>
                </c:pt>
                <c:pt idx="407">
                  <c:v>2.7999992370605469</c:v>
                </c:pt>
                <c:pt idx="408">
                  <c:v>2.9000015258789063</c:v>
                </c:pt>
                <c:pt idx="409">
                  <c:v>3</c:v>
                </c:pt>
                <c:pt idx="410">
                  <c:v>3.0999984741210938</c:v>
                </c:pt>
                <c:pt idx="411">
                  <c:v>3.2000007629394531</c:v>
                </c:pt>
                <c:pt idx="412">
                  <c:v>3.2999992370605469</c:v>
                </c:pt>
                <c:pt idx="413">
                  <c:v>3.4000015258789063</c:v>
                </c:pt>
                <c:pt idx="414">
                  <c:v>3.5</c:v>
                </c:pt>
                <c:pt idx="415">
                  <c:v>3.5999984741210938</c:v>
                </c:pt>
                <c:pt idx="416">
                  <c:v>3.7000007629394531</c:v>
                </c:pt>
                <c:pt idx="417">
                  <c:v>3.7999992370605469</c:v>
                </c:pt>
                <c:pt idx="418">
                  <c:v>3.9000015258789063</c:v>
                </c:pt>
                <c:pt idx="419">
                  <c:v>4</c:v>
                </c:pt>
                <c:pt idx="420">
                  <c:v>4.0999984741210938</c:v>
                </c:pt>
                <c:pt idx="421">
                  <c:v>4.2000007629394531</c:v>
                </c:pt>
                <c:pt idx="422">
                  <c:v>4.2999992370605469</c:v>
                </c:pt>
                <c:pt idx="423">
                  <c:v>4.4000015258789063</c:v>
                </c:pt>
                <c:pt idx="424">
                  <c:v>4.5</c:v>
                </c:pt>
                <c:pt idx="425">
                  <c:v>4.5999984741210938</c:v>
                </c:pt>
                <c:pt idx="426">
                  <c:v>4.7000007629394531</c:v>
                </c:pt>
                <c:pt idx="427">
                  <c:v>4.7999992370605469</c:v>
                </c:pt>
                <c:pt idx="428">
                  <c:v>4.9000015258789063</c:v>
                </c:pt>
                <c:pt idx="429">
                  <c:v>5</c:v>
                </c:pt>
                <c:pt idx="430">
                  <c:v>5.0999984741210938</c:v>
                </c:pt>
                <c:pt idx="431">
                  <c:v>5.2000007629394531</c:v>
                </c:pt>
                <c:pt idx="432">
                  <c:v>5.2999992370605469</c:v>
                </c:pt>
                <c:pt idx="433">
                  <c:v>5.4000015258789063</c:v>
                </c:pt>
                <c:pt idx="434">
                  <c:v>5.5</c:v>
                </c:pt>
                <c:pt idx="435">
                  <c:v>5.5999984741210938</c:v>
                </c:pt>
                <c:pt idx="436">
                  <c:v>5.7000007629394531</c:v>
                </c:pt>
                <c:pt idx="437">
                  <c:v>5.7999992370605469</c:v>
                </c:pt>
                <c:pt idx="438">
                  <c:v>5.9000015258789063</c:v>
                </c:pt>
                <c:pt idx="439">
                  <c:v>6</c:v>
                </c:pt>
                <c:pt idx="440">
                  <c:v>6.0999984741210938</c:v>
                </c:pt>
                <c:pt idx="441">
                  <c:v>6.2000007629394531</c:v>
                </c:pt>
                <c:pt idx="442">
                  <c:v>6.2999992370605469</c:v>
                </c:pt>
                <c:pt idx="443">
                  <c:v>6.4000015258789063</c:v>
                </c:pt>
                <c:pt idx="444">
                  <c:v>6.5</c:v>
                </c:pt>
                <c:pt idx="445">
                  <c:v>6.5999984741210938</c:v>
                </c:pt>
                <c:pt idx="446">
                  <c:v>6.7000007629394531</c:v>
                </c:pt>
                <c:pt idx="447">
                  <c:v>6.7999992370605469</c:v>
                </c:pt>
                <c:pt idx="448">
                  <c:v>6.9000015258789063</c:v>
                </c:pt>
                <c:pt idx="449">
                  <c:v>7</c:v>
                </c:pt>
                <c:pt idx="450">
                  <c:v>7.0999984741210938</c:v>
                </c:pt>
                <c:pt idx="451">
                  <c:v>7.2000007629394531</c:v>
                </c:pt>
                <c:pt idx="452">
                  <c:v>7.2999992370605469</c:v>
                </c:pt>
                <c:pt idx="453">
                  <c:v>7.4000015258789063</c:v>
                </c:pt>
                <c:pt idx="454">
                  <c:v>7.5</c:v>
                </c:pt>
                <c:pt idx="455">
                  <c:v>7.5999984741210938</c:v>
                </c:pt>
                <c:pt idx="456">
                  <c:v>7.7000007629394531</c:v>
                </c:pt>
                <c:pt idx="457">
                  <c:v>7.7999992370605469</c:v>
                </c:pt>
                <c:pt idx="458">
                  <c:v>7.9000015258789063</c:v>
                </c:pt>
                <c:pt idx="459">
                  <c:v>8</c:v>
                </c:pt>
                <c:pt idx="460">
                  <c:v>8.0999984741210938</c:v>
                </c:pt>
                <c:pt idx="461">
                  <c:v>8.2000007629394531</c:v>
                </c:pt>
                <c:pt idx="462">
                  <c:v>8.2999992370605469</c:v>
                </c:pt>
                <c:pt idx="463">
                  <c:v>8.4000015258789063</c:v>
                </c:pt>
                <c:pt idx="464">
                  <c:v>8.5</c:v>
                </c:pt>
                <c:pt idx="465">
                  <c:v>8.5999984741210938</c:v>
                </c:pt>
                <c:pt idx="466">
                  <c:v>8.7000007629394531</c:v>
                </c:pt>
                <c:pt idx="467">
                  <c:v>8.7999992370605469</c:v>
                </c:pt>
                <c:pt idx="468">
                  <c:v>8.9000015258789063</c:v>
                </c:pt>
                <c:pt idx="469">
                  <c:v>9</c:v>
                </c:pt>
                <c:pt idx="470">
                  <c:v>9.0999984741210938</c:v>
                </c:pt>
                <c:pt idx="471">
                  <c:v>9.2000007629394531</c:v>
                </c:pt>
                <c:pt idx="472">
                  <c:v>9.2999992370605469</c:v>
                </c:pt>
                <c:pt idx="473">
                  <c:v>9.4000015258789063</c:v>
                </c:pt>
                <c:pt idx="474">
                  <c:v>9.5</c:v>
                </c:pt>
                <c:pt idx="475">
                  <c:v>9.5999984741210938</c:v>
                </c:pt>
                <c:pt idx="476">
                  <c:v>9.7000007629394531</c:v>
                </c:pt>
                <c:pt idx="477">
                  <c:v>9.7999992370605469</c:v>
                </c:pt>
                <c:pt idx="478">
                  <c:v>9.9000015258789063</c:v>
                </c:pt>
                <c:pt idx="479">
                  <c:v>10</c:v>
                </c:pt>
                <c:pt idx="480">
                  <c:v>10.099998474121094</c:v>
                </c:pt>
                <c:pt idx="481">
                  <c:v>10.200000762939453</c:v>
                </c:pt>
                <c:pt idx="482">
                  <c:v>10.299999237060547</c:v>
                </c:pt>
                <c:pt idx="483">
                  <c:v>10.400001525878906</c:v>
                </c:pt>
                <c:pt idx="484">
                  <c:v>10.5</c:v>
                </c:pt>
                <c:pt idx="485">
                  <c:v>10.599998474121094</c:v>
                </c:pt>
                <c:pt idx="486">
                  <c:v>10.700000762939453</c:v>
                </c:pt>
                <c:pt idx="487">
                  <c:v>10.799999237060547</c:v>
                </c:pt>
                <c:pt idx="488">
                  <c:v>10.900001525878906</c:v>
                </c:pt>
                <c:pt idx="489">
                  <c:v>11</c:v>
                </c:pt>
                <c:pt idx="490">
                  <c:v>11.099998474121094</c:v>
                </c:pt>
                <c:pt idx="491">
                  <c:v>11.200000762939453</c:v>
                </c:pt>
                <c:pt idx="492">
                  <c:v>11.299999237060547</c:v>
                </c:pt>
                <c:pt idx="493">
                  <c:v>11.400001525878906</c:v>
                </c:pt>
                <c:pt idx="494">
                  <c:v>11.5</c:v>
                </c:pt>
                <c:pt idx="495">
                  <c:v>11.599998474121094</c:v>
                </c:pt>
                <c:pt idx="496">
                  <c:v>11.700000762939453</c:v>
                </c:pt>
                <c:pt idx="497">
                  <c:v>11.799999237060547</c:v>
                </c:pt>
                <c:pt idx="498">
                  <c:v>11.900001525878906</c:v>
                </c:pt>
                <c:pt idx="499">
                  <c:v>12</c:v>
                </c:pt>
                <c:pt idx="500">
                  <c:v>12.099998474121094</c:v>
                </c:pt>
                <c:pt idx="501">
                  <c:v>12.200000762939453</c:v>
                </c:pt>
                <c:pt idx="502">
                  <c:v>12.299999237060547</c:v>
                </c:pt>
                <c:pt idx="503">
                  <c:v>12.400001525878906</c:v>
                </c:pt>
                <c:pt idx="504">
                  <c:v>12.5</c:v>
                </c:pt>
                <c:pt idx="505">
                  <c:v>12.599998474121094</c:v>
                </c:pt>
                <c:pt idx="506">
                  <c:v>12.700000762939453</c:v>
                </c:pt>
                <c:pt idx="507">
                  <c:v>12.799999237060547</c:v>
                </c:pt>
                <c:pt idx="508">
                  <c:v>12.900001525878906</c:v>
                </c:pt>
                <c:pt idx="509">
                  <c:v>13</c:v>
                </c:pt>
                <c:pt idx="510">
                  <c:v>13.099998474121094</c:v>
                </c:pt>
                <c:pt idx="511">
                  <c:v>13.200000762939453</c:v>
                </c:pt>
                <c:pt idx="512">
                  <c:v>13.299999237060547</c:v>
                </c:pt>
                <c:pt idx="513">
                  <c:v>13.400001525878906</c:v>
                </c:pt>
                <c:pt idx="514">
                  <c:v>13.5</c:v>
                </c:pt>
                <c:pt idx="515">
                  <c:v>13.599998474121094</c:v>
                </c:pt>
                <c:pt idx="516">
                  <c:v>13.700000762939453</c:v>
                </c:pt>
                <c:pt idx="517">
                  <c:v>13.799999237060547</c:v>
                </c:pt>
                <c:pt idx="518">
                  <c:v>13.900001525878906</c:v>
                </c:pt>
                <c:pt idx="519">
                  <c:v>14</c:v>
                </c:pt>
                <c:pt idx="520">
                  <c:v>14.099998474121094</c:v>
                </c:pt>
                <c:pt idx="521">
                  <c:v>14.200000762939453</c:v>
                </c:pt>
                <c:pt idx="522">
                  <c:v>14.299999237060547</c:v>
                </c:pt>
                <c:pt idx="523">
                  <c:v>14.400001525878906</c:v>
                </c:pt>
                <c:pt idx="524">
                  <c:v>14.5</c:v>
                </c:pt>
                <c:pt idx="525">
                  <c:v>14.599998474121094</c:v>
                </c:pt>
                <c:pt idx="526">
                  <c:v>14.700000762939453</c:v>
                </c:pt>
                <c:pt idx="527">
                  <c:v>14.799999237060547</c:v>
                </c:pt>
                <c:pt idx="528">
                  <c:v>14.900001525878906</c:v>
                </c:pt>
                <c:pt idx="529">
                  <c:v>15</c:v>
                </c:pt>
                <c:pt idx="530">
                  <c:v>15.099998474121094</c:v>
                </c:pt>
                <c:pt idx="531">
                  <c:v>15.200000762939453</c:v>
                </c:pt>
                <c:pt idx="532">
                  <c:v>15.299999237060547</c:v>
                </c:pt>
                <c:pt idx="533">
                  <c:v>15.400001525878906</c:v>
                </c:pt>
                <c:pt idx="534">
                  <c:v>15.5</c:v>
                </c:pt>
                <c:pt idx="535">
                  <c:v>15.599998474121094</c:v>
                </c:pt>
                <c:pt idx="536">
                  <c:v>15.700000762939453</c:v>
                </c:pt>
                <c:pt idx="537">
                  <c:v>15.799999237060547</c:v>
                </c:pt>
                <c:pt idx="538">
                  <c:v>15.900001525878906</c:v>
                </c:pt>
                <c:pt idx="539">
                  <c:v>16</c:v>
                </c:pt>
                <c:pt idx="540">
                  <c:v>16.099998474121094</c:v>
                </c:pt>
                <c:pt idx="541">
                  <c:v>16.200000762939453</c:v>
                </c:pt>
                <c:pt idx="542">
                  <c:v>16.299999237060547</c:v>
                </c:pt>
                <c:pt idx="543">
                  <c:v>16.400001525878906</c:v>
                </c:pt>
                <c:pt idx="544">
                  <c:v>16.5</c:v>
                </c:pt>
                <c:pt idx="545">
                  <c:v>16.599998474121094</c:v>
                </c:pt>
                <c:pt idx="546">
                  <c:v>16.700000762939453</c:v>
                </c:pt>
                <c:pt idx="547">
                  <c:v>16.799999237060547</c:v>
                </c:pt>
                <c:pt idx="548">
                  <c:v>16.900001525878906</c:v>
                </c:pt>
                <c:pt idx="549">
                  <c:v>17</c:v>
                </c:pt>
                <c:pt idx="550">
                  <c:v>17.099998474121094</c:v>
                </c:pt>
                <c:pt idx="551">
                  <c:v>17.200000762939453</c:v>
                </c:pt>
                <c:pt idx="552">
                  <c:v>17.299999237060547</c:v>
                </c:pt>
                <c:pt idx="553">
                  <c:v>17.400001525878906</c:v>
                </c:pt>
                <c:pt idx="554">
                  <c:v>17.5</c:v>
                </c:pt>
                <c:pt idx="555">
                  <c:v>17.599998474121094</c:v>
                </c:pt>
                <c:pt idx="556">
                  <c:v>17.700000762939453</c:v>
                </c:pt>
                <c:pt idx="557">
                  <c:v>17.799999237060547</c:v>
                </c:pt>
                <c:pt idx="558">
                  <c:v>17.900001525878906</c:v>
                </c:pt>
                <c:pt idx="559">
                  <c:v>18</c:v>
                </c:pt>
                <c:pt idx="560">
                  <c:v>18.099998474121094</c:v>
                </c:pt>
                <c:pt idx="561">
                  <c:v>18.200000762939453</c:v>
                </c:pt>
                <c:pt idx="562">
                  <c:v>18.299999237060547</c:v>
                </c:pt>
                <c:pt idx="563">
                  <c:v>18.400001525878906</c:v>
                </c:pt>
                <c:pt idx="564">
                  <c:v>18.5</c:v>
                </c:pt>
                <c:pt idx="565">
                  <c:v>18.599998474121094</c:v>
                </c:pt>
                <c:pt idx="566">
                  <c:v>18.700000762939453</c:v>
                </c:pt>
                <c:pt idx="567">
                  <c:v>18.799999237060547</c:v>
                </c:pt>
                <c:pt idx="568">
                  <c:v>18.900001525878906</c:v>
                </c:pt>
                <c:pt idx="569">
                  <c:v>19</c:v>
                </c:pt>
                <c:pt idx="570">
                  <c:v>19.099998474121094</c:v>
                </c:pt>
                <c:pt idx="571">
                  <c:v>19.200000762939453</c:v>
                </c:pt>
                <c:pt idx="572">
                  <c:v>19.299999237060547</c:v>
                </c:pt>
                <c:pt idx="573">
                  <c:v>19.400001525878906</c:v>
                </c:pt>
                <c:pt idx="574">
                  <c:v>19.5</c:v>
                </c:pt>
                <c:pt idx="575">
                  <c:v>19.599998474121094</c:v>
                </c:pt>
                <c:pt idx="576">
                  <c:v>19.700000762939453</c:v>
                </c:pt>
                <c:pt idx="577">
                  <c:v>19.799999237060547</c:v>
                </c:pt>
                <c:pt idx="578">
                  <c:v>19.900001525878906</c:v>
                </c:pt>
                <c:pt idx="579">
                  <c:v>20</c:v>
                </c:pt>
                <c:pt idx="580">
                  <c:v>20.099998474121094</c:v>
                </c:pt>
                <c:pt idx="581">
                  <c:v>20.200000762939453</c:v>
                </c:pt>
                <c:pt idx="582">
                  <c:v>20.299999237060547</c:v>
                </c:pt>
                <c:pt idx="583">
                  <c:v>20.400001525878906</c:v>
                </c:pt>
                <c:pt idx="584">
                  <c:v>20.5</c:v>
                </c:pt>
                <c:pt idx="585">
                  <c:v>20.599998474121094</c:v>
                </c:pt>
                <c:pt idx="586">
                  <c:v>20.700000762939453</c:v>
                </c:pt>
                <c:pt idx="587">
                  <c:v>20.799999237060547</c:v>
                </c:pt>
                <c:pt idx="588">
                  <c:v>20.900001525878906</c:v>
                </c:pt>
                <c:pt idx="589">
                  <c:v>21</c:v>
                </c:pt>
                <c:pt idx="590">
                  <c:v>21.099998474121094</c:v>
                </c:pt>
                <c:pt idx="591">
                  <c:v>21.200000762939453</c:v>
                </c:pt>
                <c:pt idx="592">
                  <c:v>21.299999237060547</c:v>
                </c:pt>
                <c:pt idx="593">
                  <c:v>21.400001525878906</c:v>
                </c:pt>
                <c:pt idx="594">
                  <c:v>21.5</c:v>
                </c:pt>
                <c:pt idx="595">
                  <c:v>21.599998474121094</c:v>
                </c:pt>
                <c:pt idx="596">
                  <c:v>21.700000762939453</c:v>
                </c:pt>
                <c:pt idx="597">
                  <c:v>21.799999237060547</c:v>
                </c:pt>
                <c:pt idx="598">
                  <c:v>21.900001525878906</c:v>
                </c:pt>
                <c:pt idx="599">
                  <c:v>22</c:v>
                </c:pt>
                <c:pt idx="600">
                  <c:v>22.099998474121094</c:v>
                </c:pt>
                <c:pt idx="601">
                  <c:v>22.200000762939453</c:v>
                </c:pt>
                <c:pt idx="602">
                  <c:v>22.299999237060547</c:v>
                </c:pt>
                <c:pt idx="603">
                  <c:v>22.400001525878906</c:v>
                </c:pt>
                <c:pt idx="604">
                  <c:v>22.5</c:v>
                </c:pt>
                <c:pt idx="605">
                  <c:v>22.599998474121094</c:v>
                </c:pt>
                <c:pt idx="606">
                  <c:v>22.700000762939453</c:v>
                </c:pt>
                <c:pt idx="607">
                  <c:v>22.799999237060547</c:v>
                </c:pt>
                <c:pt idx="608">
                  <c:v>22.900001525878906</c:v>
                </c:pt>
                <c:pt idx="609">
                  <c:v>23</c:v>
                </c:pt>
                <c:pt idx="610">
                  <c:v>23.099998474121094</c:v>
                </c:pt>
                <c:pt idx="611">
                  <c:v>23.200000762939453</c:v>
                </c:pt>
                <c:pt idx="612">
                  <c:v>23.299999237060547</c:v>
                </c:pt>
                <c:pt idx="613">
                  <c:v>23.400001525878906</c:v>
                </c:pt>
                <c:pt idx="614">
                  <c:v>23.5</c:v>
                </c:pt>
                <c:pt idx="615">
                  <c:v>23.599998474121094</c:v>
                </c:pt>
                <c:pt idx="616">
                  <c:v>23.700000762939453</c:v>
                </c:pt>
                <c:pt idx="617">
                  <c:v>23.799999237060547</c:v>
                </c:pt>
                <c:pt idx="618">
                  <c:v>23.900001525878906</c:v>
                </c:pt>
                <c:pt idx="619">
                  <c:v>24</c:v>
                </c:pt>
                <c:pt idx="620">
                  <c:v>24.099998474121094</c:v>
                </c:pt>
                <c:pt idx="621">
                  <c:v>24.200000762939453</c:v>
                </c:pt>
                <c:pt idx="622">
                  <c:v>24.299999237060547</c:v>
                </c:pt>
                <c:pt idx="623">
                  <c:v>24.400001525878906</c:v>
                </c:pt>
                <c:pt idx="624">
                  <c:v>24.5</c:v>
                </c:pt>
                <c:pt idx="625">
                  <c:v>24.599998474121094</c:v>
                </c:pt>
                <c:pt idx="626">
                  <c:v>24.700000762939453</c:v>
                </c:pt>
                <c:pt idx="627">
                  <c:v>24.799999237060547</c:v>
                </c:pt>
                <c:pt idx="628">
                  <c:v>24.900001525878906</c:v>
                </c:pt>
                <c:pt idx="629">
                  <c:v>25</c:v>
                </c:pt>
                <c:pt idx="630">
                  <c:v>25.099998474121094</c:v>
                </c:pt>
                <c:pt idx="631">
                  <c:v>25.200000762939453</c:v>
                </c:pt>
                <c:pt idx="632">
                  <c:v>25.299999237060547</c:v>
                </c:pt>
                <c:pt idx="633">
                  <c:v>25.400001525878906</c:v>
                </c:pt>
                <c:pt idx="634">
                  <c:v>25.5</c:v>
                </c:pt>
                <c:pt idx="635">
                  <c:v>25.599998474121094</c:v>
                </c:pt>
                <c:pt idx="636">
                  <c:v>25.700000762939453</c:v>
                </c:pt>
                <c:pt idx="637">
                  <c:v>25.799999237060547</c:v>
                </c:pt>
                <c:pt idx="638">
                  <c:v>25.900001525878906</c:v>
                </c:pt>
                <c:pt idx="639">
                  <c:v>26</c:v>
                </c:pt>
                <c:pt idx="640">
                  <c:v>26.099998474121094</c:v>
                </c:pt>
                <c:pt idx="641">
                  <c:v>26.199996948242188</c:v>
                </c:pt>
                <c:pt idx="642">
                  <c:v>26.300003051757813</c:v>
                </c:pt>
                <c:pt idx="643">
                  <c:v>26.400001525878906</c:v>
                </c:pt>
                <c:pt idx="644">
                  <c:v>26.5</c:v>
                </c:pt>
                <c:pt idx="645">
                  <c:v>26.599998474121094</c:v>
                </c:pt>
                <c:pt idx="646">
                  <c:v>26.699996948242188</c:v>
                </c:pt>
                <c:pt idx="647">
                  <c:v>26.800003051757813</c:v>
                </c:pt>
                <c:pt idx="648">
                  <c:v>26.900001525878906</c:v>
                </c:pt>
                <c:pt idx="649">
                  <c:v>27</c:v>
                </c:pt>
                <c:pt idx="650">
                  <c:v>27.099998474121094</c:v>
                </c:pt>
                <c:pt idx="651">
                  <c:v>27.199996948242188</c:v>
                </c:pt>
                <c:pt idx="652">
                  <c:v>27.300003051757813</c:v>
                </c:pt>
                <c:pt idx="653">
                  <c:v>27.400001525878906</c:v>
                </c:pt>
                <c:pt idx="654">
                  <c:v>27.5</c:v>
                </c:pt>
                <c:pt idx="655">
                  <c:v>27.599998474121094</c:v>
                </c:pt>
                <c:pt idx="656">
                  <c:v>27.699996948242188</c:v>
                </c:pt>
                <c:pt idx="657">
                  <c:v>27.800003051757813</c:v>
                </c:pt>
                <c:pt idx="658">
                  <c:v>27.900001525878906</c:v>
                </c:pt>
                <c:pt idx="659">
                  <c:v>28</c:v>
                </c:pt>
                <c:pt idx="660">
                  <c:v>28.099998474121094</c:v>
                </c:pt>
                <c:pt idx="661">
                  <c:v>28.199996948242188</c:v>
                </c:pt>
                <c:pt idx="662">
                  <c:v>28.300003051757813</c:v>
                </c:pt>
                <c:pt idx="663">
                  <c:v>28.400001525878906</c:v>
                </c:pt>
                <c:pt idx="664">
                  <c:v>28.5</c:v>
                </c:pt>
                <c:pt idx="665">
                  <c:v>28.599998474121094</c:v>
                </c:pt>
                <c:pt idx="666">
                  <c:v>28.699996948242188</c:v>
                </c:pt>
                <c:pt idx="667">
                  <c:v>28.800003051757813</c:v>
                </c:pt>
                <c:pt idx="668">
                  <c:v>28.900001525878906</c:v>
                </c:pt>
                <c:pt idx="669">
                  <c:v>29</c:v>
                </c:pt>
                <c:pt idx="670">
                  <c:v>29.099998474121094</c:v>
                </c:pt>
                <c:pt idx="671">
                  <c:v>29.199996948242188</c:v>
                </c:pt>
                <c:pt idx="672">
                  <c:v>29.300003051757813</c:v>
                </c:pt>
                <c:pt idx="673">
                  <c:v>29.400001525878906</c:v>
                </c:pt>
                <c:pt idx="674">
                  <c:v>29.5</c:v>
                </c:pt>
                <c:pt idx="675">
                  <c:v>29.599998474121094</c:v>
                </c:pt>
                <c:pt idx="676">
                  <c:v>29.699996948242188</c:v>
                </c:pt>
                <c:pt idx="677">
                  <c:v>29.800003051757813</c:v>
                </c:pt>
                <c:pt idx="678">
                  <c:v>29.900001525878906</c:v>
                </c:pt>
                <c:pt idx="679">
                  <c:v>30</c:v>
                </c:pt>
                <c:pt idx="680">
                  <c:v>30.099998474121094</c:v>
                </c:pt>
                <c:pt idx="681">
                  <c:v>30.199996948242188</c:v>
                </c:pt>
                <c:pt idx="682">
                  <c:v>30.300003051757813</c:v>
                </c:pt>
                <c:pt idx="683">
                  <c:v>30.400001525878906</c:v>
                </c:pt>
                <c:pt idx="684">
                  <c:v>30.5</c:v>
                </c:pt>
                <c:pt idx="685">
                  <c:v>30.599998474121094</c:v>
                </c:pt>
                <c:pt idx="686">
                  <c:v>30.699996948242188</c:v>
                </c:pt>
                <c:pt idx="687">
                  <c:v>30.800003051757813</c:v>
                </c:pt>
                <c:pt idx="688">
                  <c:v>30.900001525878906</c:v>
                </c:pt>
                <c:pt idx="689">
                  <c:v>31</c:v>
                </c:pt>
                <c:pt idx="690">
                  <c:v>31.099998474121094</c:v>
                </c:pt>
                <c:pt idx="691">
                  <c:v>31.199996948242188</c:v>
                </c:pt>
                <c:pt idx="692">
                  <c:v>31.300003051757813</c:v>
                </c:pt>
                <c:pt idx="693">
                  <c:v>31.400001525878906</c:v>
                </c:pt>
                <c:pt idx="694">
                  <c:v>31.5</c:v>
                </c:pt>
                <c:pt idx="695">
                  <c:v>31.599998474121094</c:v>
                </c:pt>
                <c:pt idx="696">
                  <c:v>31.699996948242188</c:v>
                </c:pt>
                <c:pt idx="697">
                  <c:v>31.800003051757813</c:v>
                </c:pt>
                <c:pt idx="698">
                  <c:v>31.900001525878906</c:v>
                </c:pt>
                <c:pt idx="699">
                  <c:v>32</c:v>
                </c:pt>
                <c:pt idx="700">
                  <c:v>32.099998474121094</c:v>
                </c:pt>
                <c:pt idx="701">
                  <c:v>32.199996948242188</c:v>
                </c:pt>
                <c:pt idx="702">
                  <c:v>32.300003051757813</c:v>
                </c:pt>
                <c:pt idx="703">
                  <c:v>32.400001525878906</c:v>
                </c:pt>
                <c:pt idx="704">
                  <c:v>32.5</c:v>
                </c:pt>
                <c:pt idx="705">
                  <c:v>32.599998474121094</c:v>
                </c:pt>
                <c:pt idx="706">
                  <c:v>32.699996948242188</c:v>
                </c:pt>
                <c:pt idx="707">
                  <c:v>32.800003051757813</c:v>
                </c:pt>
                <c:pt idx="708">
                  <c:v>32.900001525878906</c:v>
                </c:pt>
                <c:pt idx="709">
                  <c:v>33</c:v>
                </c:pt>
                <c:pt idx="710">
                  <c:v>33.099998474121094</c:v>
                </c:pt>
                <c:pt idx="711">
                  <c:v>33.199996948242188</c:v>
                </c:pt>
                <c:pt idx="712">
                  <c:v>33.300003051757813</c:v>
                </c:pt>
                <c:pt idx="713">
                  <c:v>33.400001525878906</c:v>
                </c:pt>
                <c:pt idx="714">
                  <c:v>33.5</c:v>
                </c:pt>
                <c:pt idx="715">
                  <c:v>33.599998474121094</c:v>
                </c:pt>
                <c:pt idx="716">
                  <c:v>33.699996948242188</c:v>
                </c:pt>
                <c:pt idx="717">
                  <c:v>33.800003051757813</c:v>
                </c:pt>
                <c:pt idx="718">
                  <c:v>33.900001525878906</c:v>
                </c:pt>
                <c:pt idx="719">
                  <c:v>34</c:v>
                </c:pt>
                <c:pt idx="720">
                  <c:v>34.099998474121094</c:v>
                </c:pt>
                <c:pt idx="721">
                  <c:v>34.199996948242188</c:v>
                </c:pt>
                <c:pt idx="722">
                  <c:v>34.300003051757813</c:v>
                </c:pt>
                <c:pt idx="723">
                  <c:v>34.400001525878906</c:v>
                </c:pt>
                <c:pt idx="724">
                  <c:v>34.5</c:v>
                </c:pt>
                <c:pt idx="725">
                  <c:v>34.599998474121094</c:v>
                </c:pt>
                <c:pt idx="726">
                  <c:v>34.699996948242188</c:v>
                </c:pt>
                <c:pt idx="727">
                  <c:v>34.800003051757813</c:v>
                </c:pt>
                <c:pt idx="728">
                  <c:v>34.900001525878906</c:v>
                </c:pt>
                <c:pt idx="729">
                  <c:v>35</c:v>
                </c:pt>
                <c:pt idx="730">
                  <c:v>35.099998474121094</c:v>
                </c:pt>
                <c:pt idx="731">
                  <c:v>35.199996948242188</c:v>
                </c:pt>
                <c:pt idx="732">
                  <c:v>35.300003051757813</c:v>
                </c:pt>
                <c:pt idx="733">
                  <c:v>35.400001525878906</c:v>
                </c:pt>
                <c:pt idx="734">
                  <c:v>35.5</c:v>
                </c:pt>
                <c:pt idx="735">
                  <c:v>35.599998474121094</c:v>
                </c:pt>
                <c:pt idx="736">
                  <c:v>35.699996948242188</c:v>
                </c:pt>
                <c:pt idx="737">
                  <c:v>35.800003051757813</c:v>
                </c:pt>
                <c:pt idx="738">
                  <c:v>35.900001525878906</c:v>
                </c:pt>
                <c:pt idx="739">
                  <c:v>36</c:v>
                </c:pt>
                <c:pt idx="740">
                  <c:v>36.099998474121094</c:v>
                </c:pt>
                <c:pt idx="741">
                  <c:v>36.199996948242188</c:v>
                </c:pt>
                <c:pt idx="742">
                  <c:v>36.300003051757813</c:v>
                </c:pt>
                <c:pt idx="743">
                  <c:v>36.400001525878906</c:v>
                </c:pt>
                <c:pt idx="744">
                  <c:v>36.5</c:v>
                </c:pt>
                <c:pt idx="745">
                  <c:v>36.599998474121094</c:v>
                </c:pt>
                <c:pt idx="746">
                  <c:v>36.699996948242188</c:v>
                </c:pt>
                <c:pt idx="747">
                  <c:v>36.800003051757813</c:v>
                </c:pt>
                <c:pt idx="748">
                  <c:v>36.900001525878906</c:v>
                </c:pt>
                <c:pt idx="749">
                  <c:v>37</c:v>
                </c:pt>
                <c:pt idx="750">
                  <c:v>37.099998474121094</c:v>
                </c:pt>
                <c:pt idx="751">
                  <c:v>37.199996948242188</c:v>
                </c:pt>
                <c:pt idx="752">
                  <c:v>37.300003051757813</c:v>
                </c:pt>
                <c:pt idx="753">
                  <c:v>37.400001525878906</c:v>
                </c:pt>
                <c:pt idx="754">
                  <c:v>37.5</c:v>
                </c:pt>
                <c:pt idx="755">
                  <c:v>37.599998474121094</c:v>
                </c:pt>
                <c:pt idx="756">
                  <c:v>37.699996948242188</c:v>
                </c:pt>
                <c:pt idx="757">
                  <c:v>37.800003051757813</c:v>
                </c:pt>
                <c:pt idx="758">
                  <c:v>37.900001525878906</c:v>
                </c:pt>
                <c:pt idx="759">
                  <c:v>38</c:v>
                </c:pt>
                <c:pt idx="760">
                  <c:v>38.099998474121094</c:v>
                </c:pt>
                <c:pt idx="761">
                  <c:v>38.199996948242188</c:v>
                </c:pt>
                <c:pt idx="762">
                  <c:v>38.300003051757813</c:v>
                </c:pt>
                <c:pt idx="763">
                  <c:v>38.400001525878906</c:v>
                </c:pt>
                <c:pt idx="764">
                  <c:v>38.5</c:v>
                </c:pt>
                <c:pt idx="765">
                  <c:v>38.599998474121094</c:v>
                </c:pt>
                <c:pt idx="766">
                  <c:v>38.699996948242188</c:v>
                </c:pt>
                <c:pt idx="767">
                  <c:v>38.800003051757813</c:v>
                </c:pt>
                <c:pt idx="768">
                  <c:v>38.900001525878906</c:v>
                </c:pt>
                <c:pt idx="769">
                  <c:v>39</c:v>
                </c:pt>
                <c:pt idx="770">
                  <c:v>39.099998474121094</c:v>
                </c:pt>
                <c:pt idx="771">
                  <c:v>39.199996948242188</c:v>
                </c:pt>
                <c:pt idx="772">
                  <c:v>39.300003051757813</c:v>
                </c:pt>
                <c:pt idx="773">
                  <c:v>39.400001525878906</c:v>
                </c:pt>
                <c:pt idx="774">
                  <c:v>39.5</c:v>
                </c:pt>
                <c:pt idx="775">
                  <c:v>39.599998474121094</c:v>
                </c:pt>
                <c:pt idx="776">
                  <c:v>39.699996948242188</c:v>
                </c:pt>
                <c:pt idx="777">
                  <c:v>39.800003051757813</c:v>
                </c:pt>
                <c:pt idx="778">
                  <c:v>39.900001525878906</c:v>
                </c:pt>
                <c:pt idx="779">
                  <c:v>40</c:v>
                </c:pt>
                <c:pt idx="780">
                  <c:v>40.099998474121094</c:v>
                </c:pt>
                <c:pt idx="781">
                  <c:v>40.199996948242188</c:v>
                </c:pt>
                <c:pt idx="782">
                  <c:v>40.300003051757813</c:v>
                </c:pt>
                <c:pt idx="783">
                  <c:v>40.400001525878906</c:v>
                </c:pt>
                <c:pt idx="784">
                  <c:v>40.5</c:v>
                </c:pt>
                <c:pt idx="785">
                  <c:v>40.599998474121094</c:v>
                </c:pt>
                <c:pt idx="786">
                  <c:v>40.699996948242188</c:v>
                </c:pt>
                <c:pt idx="787">
                  <c:v>40.800003051757813</c:v>
                </c:pt>
                <c:pt idx="788">
                  <c:v>40.900001525878906</c:v>
                </c:pt>
                <c:pt idx="789">
                  <c:v>41</c:v>
                </c:pt>
                <c:pt idx="790">
                  <c:v>41.099998474121094</c:v>
                </c:pt>
                <c:pt idx="791">
                  <c:v>41.199996948242188</c:v>
                </c:pt>
                <c:pt idx="792">
                  <c:v>41.300003051757813</c:v>
                </c:pt>
                <c:pt idx="793">
                  <c:v>41.400001525878906</c:v>
                </c:pt>
                <c:pt idx="794">
                  <c:v>41.5</c:v>
                </c:pt>
                <c:pt idx="795">
                  <c:v>41.599998474121094</c:v>
                </c:pt>
                <c:pt idx="796">
                  <c:v>41.699996948242188</c:v>
                </c:pt>
                <c:pt idx="797">
                  <c:v>41.800003051757813</c:v>
                </c:pt>
                <c:pt idx="798">
                  <c:v>41.900001525878906</c:v>
                </c:pt>
                <c:pt idx="799">
                  <c:v>42</c:v>
                </c:pt>
                <c:pt idx="800">
                  <c:v>42.099998474121094</c:v>
                </c:pt>
                <c:pt idx="801">
                  <c:v>42.199996948242188</c:v>
                </c:pt>
                <c:pt idx="802">
                  <c:v>42.300003051757813</c:v>
                </c:pt>
                <c:pt idx="803">
                  <c:v>42.400001525878906</c:v>
                </c:pt>
                <c:pt idx="804">
                  <c:v>42.5</c:v>
                </c:pt>
                <c:pt idx="805">
                  <c:v>42.599998474121094</c:v>
                </c:pt>
                <c:pt idx="806">
                  <c:v>42.699996948242188</c:v>
                </c:pt>
                <c:pt idx="807">
                  <c:v>42.800003051757813</c:v>
                </c:pt>
                <c:pt idx="808">
                  <c:v>42.900001525878906</c:v>
                </c:pt>
                <c:pt idx="809">
                  <c:v>43</c:v>
                </c:pt>
                <c:pt idx="810">
                  <c:v>43.099998474121094</c:v>
                </c:pt>
                <c:pt idx="811">
                  <c:v>43.199996948242188</c:v>
                </c:pt>
                <c:pt idx="812">
                  <c:v>43.300003051757813</c:v>
                </c:pt>
                <c:pt idx="813">
                  <c:v>43.400001525878906</c:v>
                </c:pt>
                <c:pt idx="814">
                  <c:v>43.5</c:v>
                </c:pt>
                <c:pt idx="815">
                  <c:v>43.599998474121094</c:v>
                </c:pt>
                <c:pt idx="816">
                  <c:v>43.699996948242188</c:v>
                </c:pt>
                <c:pt idx="817">
                  <c:v>43.800003051757813</c:v>
                </c:pt>
                <c:pt idx="818">
                  <c:v>43.900001525878906</c:v>
                </c:pt>
                <c:pt idx="819">
                  <c:v>44</c:v>
                </c:pt>
                <c:pt idx="820">
                  <c:v>44.099998474121094</c:v>
                </c:pt>
                <c:pt idx="821">
                  <c:v>44.199996948242188</c:v>
                </c:pt>
                <c:pt idx="822">
                  <c:v>44.300003051757813</c:v>
                </c:pt>
                <c:pt idx="823">
                  <c:v>44.400001525878906</c:v>
                </c:pt>
                <c:pt idx="824">
                  <c:v>44.5</c:v>
                </c:pt>
                <c:pt idx="825">
                  <c:v>44.599998474121094</c:v>
                </c:pt>
                <c:pt idx="826">
                  <c:v>44.699996948242188</c:v>
                </c:pt>
                <c:pt idx="827">
                  <c:v>44.800003051757813</c:v>
                </c:pt>
                <c:pt idx="828">
                  <c:v>44.900001525878906</c:v>
                </c:pt>
                <c:pt idx="829">
                  <c:v>45</c:v>
                </c:pt>
                <c:pt idx="830">
                  <c:v>45.099998474121094</c:v>
                </c:pt>
                <c:pt idx="831">
                  <c:v>45.199996948242188</c:v>
                </c:pt>
                <c:pt idx="832">
                  <c:v>45.300003051757813</c:v>
                </c:pt>
                <c:pt idx="833">
                  <c:v>45.400001525878906</c:v>
                </c:pt>
                <c:pt idx="834">
                  <c:v>45.5</c:v>
                </c:pt>
                <c:pt idx="835">
                  <c:v>45.599998474121094</c:v>
                </c:pt>
                <c:pt idx="836">
                  <c:v>45.699996948242188</c:v>
                </c:pt>
                <c:pt idx="837">
                  <c:v>45.800003051757813</c:v>
                </c:pt>
                <c:pt idx="838">
                  <c:v>45.900001525878906</c:v>
                </c:pt>
                <c:pt idx="839">
                  <c:v>46</c:v>
                </c:pt>
                <c:pt idx="840">
                  <c:v>46.099998474121094</c:v>
                </c:pt>
                <c:pt idx="841">
                  <c:v>46.199996948242188</c:v>
                </c:pt>
                <c:pt idx="842">
                  <c:v>46.300003051757813</c:v>
                </c:pt>
                <c:pt idx="843">
                  <c:v>46.400001525878906</c:v>
                </c:pt>
                <c:pt idx="844">
                  <c:v>46.5</c:v>
                </c:pt>
                <c:pt idx="845">
                  <c:v>46.599998474121094</c:v>
                </c:pt>
                <c:pt idx="846">
                  <c:v>46.699996948242188</c:v>
                </c:pt>
                <c:pt idx="847">
                  <c:v>46.800003051757813</c:v>
                </c:pt>
                <c:pt idx="848">
                  <c:v>46.900001525878906</c:v>
                </c:pt>
                <c:pt idx="849">
                  <c:v>47</c:v>
                </c:pt>
                <c:pt idx="850">
                  <c:v>47.099998474121094</c:v>
                </c:pt>
                <c:pt idx="851">
                  <c:v>47.199996948242188</c:v>
                </c:pt>
                <c:pt idx="852">
                  <c:v>47.300003051757813</c:v>
                </c:pt>
                <c:pt idx="853">
                  <c:v>47.400001525878906</c:v>
                </c:pt>
                <c:pt idx="854">
                  <c:v>47.5</c:v>
                </c:pt>
                <c:pt idx="855">
                  <c:v>47.599998474121094</c:v>
                </c:pt>
                <c:pt idx="856">
                  <c:v>47.699996948242188</c:v>
                </c:pt>
                <c:pt idx="857">
                  <c:v>47.800003051757813</c:v>
                </c:pt>
                <c:pt idx="858">
                  <c:v>47.900001525878906</c:v>
                </c:pt>
                <c:pt idx="859">
                  <c:v>48</c:v>
                </c:pt>
                <c:pt idx="860">
                  <c:v>48.099998474121094</c:v>
                </c:pt>
                <c:pt idx="861">
                  <c:v>48.199996948242188</c:v>
                </c:pt>
                <c:pt idx="862">
                  <c:v>48.300003051757813</c:v>
                </c:pt>
                <c:pt idx="863">
                  <c:v>48.400001525878906</c:v>
                </c:pt>
                <c:pt idx="864">
                  <c:v>48.5</c:v>
                </c:pt>
                <c:pt idx="865">
                  <c:v>48.599998474121094</c:v>
                </c:pt>
                <c:pt idx="866">
                  <c:v>48.699996948242188</c:v>
                </c:pt>
                <c:pt idx="867">
                  <c:v>48.800003051757813</c:v>
                </c:pt>
                <c:pt idx="868">
                  <c:v>48.900001525878906</c:v>
                </c:pt>
                <c:pt idx="869">
                  <c:v>49</c:v>
                </c:pt>
                <c:pt idx="870">
                  <c:v>49.099998474121094</c:v>
                </c:pt>
                <c:pt idx="871">
                  <c:v>49.199996948242188</c:v>
                </c:pt>
                <c:pt idx="872">
                  <c:v>49.300003051757813</c:v>
                </c:pt>
                <c:pt idx="873">
                  <c:v>49.400001525878906</c:v>
                </c:pt>
                <c:pt idx="874">
                  <c:v>49.5</c:v>
                </c:pt>
                <c:pt idx="875">
                  <c:v>49.599998474121094</c:v>
                </c:pt>
                <c:pt idx="876">
                  <c:v>49.699996948242188</c:v>
                </c:pt>
                <c:pt idx="877">
                  <c:v>49.800003051757813</c:v>
                </c:pt>
                <c:pt idx="878">
                  <c:v>49.900001525878906</c:v>
                </c:pt>
                <c:pt idx="879">
                  <c:v>50</c:v>
                </c:pt>
                <c:pt idx="880">
                  <c:v>50.099998474121094</c:v>
                </c:pt>
                <c:pt idx="881">
                  <c:v>50.199996948242188</c:v>
                </c:pt>
                <c:pt idx="882">
                  <c:v>50.300003051757813</c:v>
                </c:pt>
                <c:pt idx="883">
                  <c:v>50.400001525878906</c:v>
                </c:pt>
                <c:pt idx="884">
                  <c:v>50.5</c:v>
                </c:pt>
                <c:pt idx="885">
                  <c:v>50.599998474121094</c:v>
                </c:pt>
                <c:pt idx="886">
                  <c:v>50.699996948242188</c:v>
                </c:pt>
                <c:pt idx="887">
                  <c:v>50.800003051757813</c:v>
                </c:pt>
                <c:pt idx="888">
                  <c:v>50.900001525878906</c:v>
                </c:pt>
                <c:pt idx="889">
                  <c:v>51</c:v>
                </c:pt>
                <c:pt idx="890">
                  <c:v>51.099998474121094</c:v>
                </c:pt>
                <c:pt idx="891">
                  <c:v>51.199996948242188</c:v>
                </c:pt>
                <c:pt idx="892">
                  <c:v>51.300003051757813</c:v>
                </c:pt>
                <c:pt idx="893">
                  <c:v>51.400001525878906</c:v>
                </c:pt>
                <c:pt idx="894">
                  <c:v>51.5</c:v>
                </c:pt>
                <c:pt idx="895">
                  <c:v>51.599998474121094</c:v>
                </c:pt>
                <c:pt idx="896">
                  <c:v>51.699996948242188</c:v>
                </c:pt>
                <c:pt idx="897">
                  <c:v>51.800003051757813</c:v>
                </c:pt>
                <c:pt idx="898">
                  <c:v>51.900001525878906</c:v>
                </c:pt>
                <c:pt idx="899">
                  <c:v>52</c:v>
                </c:pt>
                <c:pt idx="900">
                  <c:v>52.099998474121094</c:v>
                </c:pt>
                <c:pt idx="901">
                  <c:v>52.199996948242188</c:v>
                </c:pt>
                <c:pt idx="902">
                  <c:v>52.300003051757813</c:v>
                </c:pt>
                <c:pt idx="903">
                  <c:v>52.400001525878906</c:v>
                </c:pt>
                <c:pt idx="904">
                  <c:v>52.5</c:v>
                </c:pt>
                <c:pt idx="905">
                  <c:v>52.599998474121094</c:v>
                </c:pt>
                <c:pt idx="906">
                  <c:v>52.699996948242188</c:v>
                </c:pt>
                <c:pt idx="907">
                  <c:v>52.800003051757813</c:v>
                </c:pt>
                <c:pt idx="908">
                  <c:v>52.900001525878906</c:v>
                </c:pt>
                <c:pt idx="909">
                  <c:v>53</c:v>
                </c:pt>
                <c:pt idx="910">
                  <c:v>53.099998474121094</c:v>
                </c:pt>
                <c:pt idx="911">
                  <c:v>53.199996948242188</c:v>
                </c:pt>
                <c:pt idx="912">
                  <c:v>53.300003051757813</c:v>
                </c:pt>
                <c:pt idx="913">
                  <c:v>53.400001525878906</c:v>
                </c:pt>
                <c:pt idx="914">
                  <c:v>53.5</c:v>
                </c:pt>
                <c:pt idx="915">
                  <c:v>53.599998474121094</c:v>
                </c:pt>
                <c:pt idx="916">
                  <c:v>53.699996948242188</c:v>
                </c:pt>
                <c:pt idx="917">
                  <c:v>53.800003051757813</c:v>
                </c:pt>
                <c:pt idx="918">
                  <c:v>53.900001525878906</c:v>
                </c:pt>
                <c:pt idx="919">
                  <c:v>54</c:v>
                </c:pt>
                <c:pt idx="920">
                  <c:v>54.099998474121094</c:v>
                </c:pt>
                <c:pt idx="921">
                  <c:v>54.199996948242188</c:v>
                </c:pt>
                <c:pt idx="922">
                  <c:v>54.300003051757813</c:v>
                </c:pt>
                <c:pt idx="923">
                  <c:v>54.400001525878906</c:v>
                </c:pt>
                <c:pt idx="924">
                  <c:v>54.5</c:v>
                </c:pt>
                <c:pt idx="925">
                  <c:v>54.599998474121094</c:v>
                </c:pt>
                <c:pt idx="926">
                  <c:v>54.699996948242188</c:v>
                </c:pt>
                <c:pt idx="927">
                  <c:v>54.800003051757813</c:v>
                </c:pt>
                <c:pt idx="928">
                  <c:v>54.900001525878906</c:v>
                </c:pt>
                <c:pt idx="929">
                  <c:v>55</c:v>
                </c:pt>
                <c:pt idx="930">
                  <c:v>55.099998474121094</c:v>
                </c:pt>
                <c:pt idx="931">
                  <c:v>55.199996948242188</c:v>
                </c:pt>
                <c:pt idx="932">
                  <c:v>55.300003051757813</c:v>
                </c:pt>
                <c:pt idx="933">
                  <c:v>55.400001525878906</c:v>
                </c:pt>
                <c:pt idx="934">
                  <c:v>55.5</c:v>
                </c:pt>
                <c:pt idx="935">
                  <c:v>55.599998474121094</c:v>
                </c:pt>
                <c:pt idx="936">
                  <c:v>55.699996948242188</c:v>
                </c:pt>
                <c:pt idx="937">
                  <c:v>55.800003051757813</c:v>
                </c:pt>
                <c:pt idx="938">
                  <c:v>55.900001525878906</c:v>
                </c:pt>
                <c:pt idx="939">
                  <c:v>56</c:v>
                </c:pt>
                <c:pt idx="940">
                  <c:v>56.099998474121094</c:v>
                </c:pt>
                <c:pt idx="941">
                  <c:v>56.199996948242188</c:v>
                </c:pt>
                <c:pt idx="942">
                  <c:v>56.300003051757813</c:v>
                </c:pt>
                <c:pt idx="943">
                  <c:v>56.400001525878906</c:v>
                </c:pt>
                <c:pt idx="944">
                  <c:v>56.5</c:v>
                </c:pt>
                <c:pt idx="945">
                  <c:v>56.599998474121094</c:v>
                </c:pt>
                <c:pt idx="946">
                  <c:v>56.699996948242188</c:v>
                </c:pt>
                <c:pt idx="947">
                  <c:v>56.800003051757813</c:v>
                </c:pt>
                <c:pt idx="948">
                  <c:v>56.900001525878906</c:v>
                </c:pt>
                <c:pt idx="949">
                  <c:v>57</c:v>
                </c:pt>
                <c:pt idx="950">
                  <c:v>57.099998474121094</c:v>
                </c:pt>
                <c:pt idx="951">
                  <c:v>57.199996948242188</c:v>
                </c:pt>
                <c:pt idx="952">
                  <c:v>57.300003051757813</c:v>
                </c:pt>
                <c:pt idx="953">
                  <c:v>57.400001525878906</c:v>
                </c:pt>
                <c:pt idx="954">
                  <c:v>57.5</c:v>
                </c:pt>
                <c:pt idx="955">
                  <c:v>57.599998474121094</c:v>
                </c:pt>
                <c:pt idx="956">
                  <c:v>57.699996948242188</c:v>
                </c:pt>
                <c:pt idx="957">
                  <c:v>57.800003051757813</c:v>
                </c:pt>
                <c:pt idx="958">
                  <c:v>57.900001525878906</c:v>
                </c:pt>
                <c:pt idx="959">
                  <c:v>58</c:v>
                </c:pt>
                <c:pt idx="960">
                  <c:v>58.099998474121094</c:v>
                </c:pt>
                <c:pt idx="961">
                  <c:v>58.199996948242188</c:v>
                </c:pt>
                <c:pt idx="962">
                  <c:v>58.300003051757813</c:v>
                </c:pt>
                <c:pt idx="963">
                  <c:v>58.400001525878906</c:v>
                </c:pt>
                <c:pt idx="964">
                  <c:v>58.5</c:v>
                </c:pt>
                <c:pt idx="965">
                  <c:v>58.599998474121094</c:v>
                </c:pt>
                <c:pt idx="966">
                  <c:v>58.699996948242188</c:v>
                </c:pt>
                <c:pt idx="967">
                  <c:v>58.800003051757813</c:v>
                </c:pt>
                <c:pt idx="968">
                  <c:v>58.900001525878906</c:v>
                </c:pt>
                <c:pt idx="969">
                  <c:v>59</c:v>
                </c:pt>
                <c:pt idx="970">
                  <c:v>59.099998474121094</c:v>
                </c:pt>
                <c:pt idx="971">
                  <c:v>59.199996948242188</c:v>
                </c:pt>
                <c:pt idx="972">
                  <c:v>59.300003051757813</c:v>
                </c:pt>
                <c:pt idx="973">
                  <c:v>59.400001525878906</c:v>
                </c:pt>
                <c:pt idx="974">
                  <c:v>59.5</c:v>
                </c:pt>
                <c:pt idx="975">
                  <c:v>59.599998474121094</c:v>
                </c:pt>
                <c:pt idx="976">
                  <c:v>59.699996948242188</c:v>
                </c:pt>
                <c:pt idx="977">
                  <c:v>59.800003051757813</c:v>
                </c:pt>
                <c:pt idx="978">
                  <c:v>59.900001525878906</c:v>
                </c:pt>
                <c:pt idx="979">
                  <c:v>60</c:v>
                </c:pt>
                <c:pt idx="980">
                  <c:v>60.099998474121094</c:v>
                </c:pt>
                <c:pt idx="981">
                  <c:v>60.199996948242188</c:v>
                </c:pt>
                <c:pt idx="982">
                  <c:v>60.300003051757813</c:v>
                </c:pt>
                <c:pt idx="983">
                  <c:v>60.400001525878906</c:v>
                </c:pt>
                <c:pt idx="984">
                  <c:v>60.5</c:v>
                </c:pt>
                <c:pt idx="985">
                  <c:v>60.599998474121094</c:v>
                </c:pt>
                <c:pt idx="986">
                  <c:v>60.699996948242188</c:v>
                </c:pt>
                <c:pt idx="987">
                  <c:v>60.800003051757813</c:v>
                </c:pt>
                <c:pt idx="988">
                  <c:v>60.900001525878906</c:v>
                </c:pt>
                <c:pt idx="989">
                  <c:v>61</c:v>
                </c:pt>
                <c:pt idx="990">
                  <c:v>61.099998474121094</c:v>
                </c:pt>
                <c:pt idx="991">
                  <c:v>61.199996948242188</c:v>
                </c:pt>
                <c:pt idx="992">
                  <c:v>61.300003051757813</c:v>
                </c:pt>
                <c:pt idx="993">
                  <c:v>61.400001525878906</c:v>
                </c:pt>
                <c:pt idx="994">
                  <c:v>61.5</c:v>
                </c:pt>
                <c:pt idx="995">
                  <c:v>61.599998474121094</c:v>
                </c:pt>
                <c:pt idx="996">
                  <c:v>61.699996948242188</c:v>
                </c:pt>
                <c:pt idx="997">
                  <c:v>61.800003051757813</c:v>
                </c:pt>
                <c:pt idx="998">
                  <c:v>61.900001525878906</c:v>
                </c:pt>
                <c:pt idx="999">
                  <c:v>62</c:v>
                </c:pt>
                <c:pt idx="1000">
                  <c:v>62.099998474121094</c:v>
                </c:pt>
                <c:pt idx="1001">
                  <c:v>62.199996948242188</c:v>
                </c:pt>
                <c:pt idx="1002">
                  <c:v>62.300003051757813</c:v>
                </c:pt>
                <c:pt idx="1003">
                  <c:v>62.400001525878906</c:v>
                </c:pt>
                <c:pt idx="1004">
                  <c:v>62.5</c:v>
                </c:pt>
                <c:pt idx="1005">
                  <c:v>62.599998474121094</c:v>
                </c:pt>
                <c:pt idx="1006">
                  <c:v>62.699996948242188</c:v>
                </c:pt>
                <c:pt idx="1007">
                  <c:v>62.800003051757813</c:v>
                </c:pt>
                <c:pt idx="1008">
                  <c:v>62.900001525878906</c:v>
                </c:pt>
                <c:pt idx="1009">
                  <c:v>63</c:v>
                </c:pt>
                <c:pt idx="1010">
                  <c:v>63.099998474121094</c:v>
                </c:pt>
                <c:pt idx="1011">
                  <c:v>63.199996948242188</c:v>
                </c:pt>
                <c:pt idx="1012">
                  <c:v>63.300003051757813</c:v>
                </c:pt>
                <c:pt idx="1013">
                  <c:v>63.400001525878906</c:v>
                </c:pt>
                <c:pt idx="1014">
                  <c:v>63.5</c:v>
                </c:pt>
                <c:pt idx="1015">
                  <c:v>63.599998474121094</c:v>
                </c:pt>
                <c:pt idx="1016">
                  <c:v>63.699996948242188</c:v>
                </c:pt>
                <c:pt idx="1017">
                  <c:v>63.800003051757813</c:v>
                </c:pt>
                <c:pt idx="1018">
                  <c:v>63.900001525878906</c:v>
                </c:pt>
                <c:pt idx="1019">
                  <c:v>64</c:v>
                </c:pt>
                <c:pt idx="1020">
                  <c:v>64.099998474121094</c:v>
                </c:pt>
                <c:pt idx="1021">
                  <c:v>64.199996948242188</c:v>
                </c:pt>
                <c:pt idx="1022">
                  <c:v>64.300003051757813</c:v>
                </c:pt>
                <c:pt idx="1023">
                  <c:v>64.400001525878906</c:v>
                </c:pt>
                <c:pt idx="1024">
                  <c:v>64.5</c:v>
                </c:pt>
                <c:pt idx="1025">
                  <c:v>64.599998474121094</c:v>
                </c:pt>
                <c:pt idx="1026">
                  <c:v>64.699996948242188</c:v>
                </c:pt>
                <c:pt idx="1027">
                  <c:v>64.800003051757813</c:v>
                </c:pt>
                <c:pt idx="1028">
                  <c:v>64.900001525878906</c:v>
                </c:pt>
                <c:pt idx="1029">
                  <c:v>65</c:v>
                </c:pt>
                <c:pt idx="1030">
                  <c:v>65.099998474121094</c:v>
                </c:pt>
                <c:pt idx="1031">
                  <c:v>65.199996948242188</c:v>
                </c:pt>
                <c:pt idx="1032">
                  <c:v>65.300003051757813</c:v>
                </c:pt>
                <c:pt idx="1033">
                  <c:v>65.400001525878906</c:v>
                </c:pt>
                <c:pt idx="1034">
                  <c:v>65.5</c:v>
                </c:pt>
                <c:pt idx="1035">
                  <c:v>65.599998474121094</c:v>
                </c:pt>
                <c:pt idx="1036">
                  <c:v>65.699996948242188</c:v>
                </c:pt>
                <c:pt idx="1037">
                  <c:v>65.800003051757813</c:v>
                </c:pt>
                <c:pt idx="1038">
                  <c:v>65.900001525878906</c:v>
                </c:pt>
                <c:pt idx="1039">
                  <c:v>66</c:v>
                </c:pt>
                <c:pt idx="1040">
                  <c:v>66.099998474121094</c:v>
                </c:pt>
                <c:pt idx="1041">
                  <c:v>66.199996948242188</c:v>
                </c:pt>
                <c:pt idx="1042">
                  <c:v>66.300003051757813</c:v>
                </c:pt>
                <c:pt idx="1043">
                  <c:v>66.400001525878906</c:v>
                </c:pt>
                <c:pt idx="1044">
                  <c:v>66.5</c:v>
                </c:pt>
                <c:pt idx="1045">
                  <c:v>66.599998474121094</c:v>
                </c:pt>
                <c:pt idx="1046">
                  <c:v>66.699996948242188</c:v>
                </c:pt>
                <c:pt idx="1047">
                  <c:v>66.800003051757813</c:v>
                </c:pt>
                <c:pt idx="1048">
                  <c:v>66.900001525878906</c:v>
                </c:pt>
                <c:pt idx="1049">
                  <c:v>67</c:v>
                </c:pt>
                <c:pt idx="1050">
                  <c:v>67.099998474121094</c:v>
                </c:pt>
                <c:pt idx="1051">
                  <c:v>67.199996948242188</c:v>
                </c:pt>
                <c:pt idx="1052">
                  <c:v>67.300003051757813</c:v>
                </c:pt>
                <c:pt idx="1053">
                  <c:v>67.400001525878906</c:v>
                </c:pt>
                <c:pt idx="1054">
                  <c:v>67.5</c:v>
                </c:pt>
                <c:pt idx="1055">
                  <c:v>67.599998474121094</c:v>
                </c:pt>
                <c:pt idx="1056">
                  <c:v>67.699996948242188</c:v>
                </c:pt>
                <c:pt idx="1057">
                  <c:v>67.800003051757813</c:v>
                </c:pt>
                <c:pt idx="1058">
                  <c:v>67.900001525878906</c:v>
                </c:pt>
                <c:pt idx="1059">
                  <c:v>68</c:v>
                </c:pt>
                <c:pt idx="1060">
                  <c:v>68.099998474121094</c:v>
                </c:pt>
                <c:pt idx="1061">
                  <c:v>68.199996948242188</c:v>
                </c:pt>
                <c:pt idx="1062">
                  <c:v>68.300003051757813</c:v>
                </c:pt>
                <c:pt idx="1063">
                  <c:v>68.400001525878906</c:v>
                </c:pt>
                <c:pt idx="1064">
                  <c:v>68.5</c:v>
                </c:pt>
                <c:pt idx="1065">
                  <c:v>68.599998474121094</c:v>
                </c:pt>
                <c:pt idx="1066">
                  <c:v>68.699996948242188</c:v>
                </c:pt>
                <c:pt idx="1067">
                  <c:v>68.800003051757813</c:v>
                </c:pt>
                <c:pt idx="1068">
                  <c:v>68.900001525878906</c:v>
                </c:pt>
                <c:pt idx="1069">
                  <c:v>69</c:v>
                </c:pt>
                <c:pt idx="1070">
                  <c:v>69.099998474121094</c:v>
                </c:pt>
                <c:pt idx="1071">
                  <c:v>69.199996948242188</c:v>
                </c:pt>
                <c:pt idx="1072">
                  <c:v>69.300003051757813</c:v>
                </c:pt>
                <c:pt idx="1073">
                  <c:v>69.400001525878906</c:v>
                </c:pt>
                <c:pt idx="1074">
                  <c:v>69.5</c:v>
                </c:pt>
                <c:pt idx="1075">
                  <c:v>69.599998474121094</c:v>
                </c:pt>
                <c:pt idx="1076">
                  <c:v>69.699996948242188</c:v>
                </c:pt>
                <c:pt idx="1077">
                  <c:v>69.800003051757813</c:v>
                </c:pt>
                <c:pt idx="1078">
                  <c:v>69.900001525878906</c:v>
                </c:pt>
                <c:pt idx="1079">
                  <c:v>70</c:v>
                </c:pt>
                <c:pt idx="1080">
                  <c:v>70.099998474121094</c:v>
                </c:pt>
                <c:pt idx="1081">
                  <c:v>70.199996948242188</c:v>
                </c:pt>
                <c:pt idx="1082">
                  <c:v>70.300003051757813</c:v>
                </c:pt>
                <c:pt idx="1083">
                  <c:v>70.400001525878906</c:v>
                </c:pt>
                <c:pt idx="1084">
                  <c:v>70.5</c:v>
                </c:pt>
                <c:pt idx="1085">
                  <c:v>70.599998474121094</c:v>
                </c:pt>
                <c:pt idx="1086">
                  <c:v>70.699996948242188</c:v>
                </c:pt>
                <c:pt idx="1087">
                  <c:v>70.800003051757813</c:v>
                </c:pt>
                <c:pt idx="1088">
                  <c:v>70.900001525878906</c:v>
                </c:pt>
                <c:pt idx="1089">
                  <c:v>71</c:v>
                </c:pt>
                <c:pt idx="1090">
                  <c:v>71.099998474121094</c:v>
                </c:pt>
                <c:pt idx="1091">
                  <c:v>71.199996948242188</c:v>
                </c:pt>
                <c:pt idx="1092">
                  <c:v>71.300003051757813</c:v>
                </c:pt>
                <c:pt idx="1093">
                  <c:v>71.400001525878906</c:v>
                </c:pt>
                <c:pt idx="1094">
                  <c:v>71.5</c:v>
                </c:pt>
                <c:pt idx="1095">
                  <c:v>71.599998474121094</c:v>
                </c:pt>
                <c:pt idx="1096">
                  <c:v>71.699996948242188</c:v>
                </c:pt>
                <c:pt idx="1097">
                  <c:v>71.800003051757813</c:v>
                </c:pt>
                <c:pt idx="1098">
                  <c:v>71.900001525878906</c:v>
                </c:pt>
                <c:pt idx="1099">
                  <c:v>72</c:v>
                </c:pt>
                <c:pt idx="1100">
                  <c:v>72.099998474121094</c:v>
                </c:pt>
                <c:pt idx="1101">
                  <c:v>72.199996948242188</c:v>
                </c:pt>
                <c:pt idx="1102">
                  <c:v>72.300003051757813</c:v>
                </c:pt>
                <c:pt idx="1103">
                  <c:v>72.400001525878906</c:v>
                </c:pt>
                <c:pt idx="1104">
                  <c:v>72.5</c:v>
                </c:pt>
                <c:pt idx="1105">
                  <c:v>72.599998474121094</c:v>
                </c:pt>
                <c:pt idx="1106">
                  <c:v>72.699996948242188</c:v>
                </c:pt>
                <c:pt idx="1107">
                  <c:v>72.800003051757813</c:v>
                </c:pt>
                <c:pt idx="1108">
                  <c:v>72.900001525878906</c:v>
                </c:pt>
                <c:pt idx="1109">
                  <c:v>73</c:v>
                </c:pt>
                <c:pt idx="1110">
                  <c:v>73.099998474121094</c:v>
                </c:pt>
                <c:pt idx="1111">
                  <c:v>73.199996948242188</c:v>
                </c:pt>
                <c:pt idx="1112">
                  <c:v>73.300003051757813</c:v>
                </c:pt>
                <c:pt idx="1113">
                  <c:v>73.400001525878906</c:v>
                </c:pt>
                <c:pt idx="1114">
                  <c:v>73.5</c:v>
                </c:pt>
                <c:pt idx="1115">
                  <c:v>73.599998474121094</c:v>
                </c:pt>
                <c:pt idx="1116">
                  <c:v>73.699996948242188</c:v>
                </c:pt>
                <c:pt idx="1117">
                  <c:v>73.800003051757813</c:v>
                </c:pt>
                <c:pt idx="1118">
                  <c:v>73.900001525878906</c:v>
                </c:pt>
                <c:pt idx="1119">
                  <c:v>74</c:v>
                </c:pt>
                <c:pt idx="1120">
                  <c:v>74.099998474121094</c:v>
                </c:pt>
                <c:pt idx="1121">
                  <c:v>74.199996948242188</c:v>
                </c:pt>
                <c:pt idx="1122">
                  <c:v>74.300003051757813</c:v>
                </c:pt>
                <c:pt idx="1123">
                  <c:v>74.400001525878906</c:v>
                </c:pt>
                <c:pt idx="1124">
                  <c:v>74.5</c:v>
                </c:pt>
                <c:pt idx="1125">
                  <c:v>74.599998474121094</c:v>
                </c:pt>
                <c:pt idx="1126">
                  <c:v>74.699996948242188</c:v>
                </c:pt>
                <c:pt idx="1127">
                  <c:v>74.800003051757813</c:v>
                </c:pt>
                <c:pt idx="1128">
                  <c:v>74.900001525878906</c:v>
                </c:pt>
                <c:pt idx="1129">
                  <c:v>75</c:v>
                </c:pt>
                <c:pt idx="1130">
                  <c:v>75.099998474121094</c:v>
                </c:pt>
                <c:pt idx="1131">
                  <c:v>75.199996948242188</c:v>
                </c:pt>
                <c:pt idx="1132">
                  <c:v>75.300003051757813</c:v>
                </c:pt>
                <c:pt idx="1133">
                  <c:v>75.400001525878906</c:v>
                </c:pt>
                <c:pt idx="1134">
                  <c:v>75.5</c:v>
                </c:pt>
                <c:pt idx="1135">
                  <c:v>75.599998474121094</c:v>
                </c:pt>
                <c:pt idx="1136">
                  <c:v>75.699996948242188</c:v>
                </c:pt>
                <c:pt idx="1137">
                  <c:v>75.800003051757813</c:v>
                </c:pt>
                <c:pt idx="1138">
                  <c:v>75.900001525878906</c:v>
                </c:pt>
                <c:pt idx="1139">
                  <c:v>76</c:v>
                </c:pt>
                <c:pt idx="1140">
                  <c:v>76.099998474121094</c:v>
                </c:pt>
                <c:pt idx="1141">
                  <c:v>76.199996948242188</c:v>
                </c:pt>
                <c:pt idx="1142">
                  <c:v>76.300003051757813</c:v>
                </c:pt>
                <c:pt idx="1143">
                  <c:v>76.400001525878906</c:v>
                </c:pt>
                <c:pt idx="1144">
                  <c:v>76.5</c:v>
                </c:pt>
                <c:pt idx="1145">
                  <c:v>76.599998474121094</c:v>
                </c:pt>
                <c:pt idx="1146">
                  <c:v>76.699996948242188</c:v>
                </c:pt>
                <c:pt idx="1147">
                  <c:v>76.800003051757813</c:v>
                </c:pt>
                <c:pt idx="1148">
                  <c:v>76.900001525878906</c:v>
                </c:pt>
                <c:pt idx="1149">
                  <c:v>77</c:v>
                </c:pt>
                <c:pt idx="1150">
                  <c:v>77.099998474121094</c:v>
                </c:pt>
                <c:pt idx="1151">
                  <c:v>77.199996948242188</c:v>
                </c:pt>
                <c:pt idx="1152">
                  <c:v>77.300003051757813</c:v>
                </c:pt>
                <c:pt idx="1153">
                  <c:v>77.400001525878906</c:v>
                </c:pt>
                <c:pt idx="1154">
                  <c:v>77.5</c:v>
                </c:pt>
                <c:pt idx="1155">
                  <c:v>77.599998474121094</c:v>
                </c:pt>
                <c:pt idx="1156">
                  <c:v>77.699996948242188</c:v>
                </c:pt>
                <c:pt idx="1157">
                  <c:v>77.800003051757813</c:v>
                </c:pt>
                <c:pt idx="1158">
                  <c:v>77.900001525878906</c:v>
                </c:pt>
                <c:pt idx="1159">
                  <c:v>78</c:v>
                </c:pt>
                <c:pt idx="1160">
                  <c:v>78.099998474121094</c:v>
                </c:pt>
                <c:pt idx="1161">
                  <c:v>78.199996948242188</c:v>
                </c:pt>
                <c:pt idx="1162">
                  <c:v>78.300003051757813</c:v>
                </c:pt>
                <c:pt idx="1163">
                  <c:v>78.400001525878906</c:v>
                </c:pt>
                <c:pt idx="1164">
                  <c:v>78.5</c:v>
                </c:pt>
                <c:pt idx="1165">
                  <c:v>78.599998474121094</c:v>
                </c:pt>
                <c:pt idx="1166">
                  <c:v>78.699996948242188</c:v>
                </c:pt>
                <c:pt idx="1167">
                  <c:v>78.800003051757813</c:v>
                </c:pt>
                <c:pt idx="1168">
                  <c:v>78.900001525878906</c:v>
                </c:pt>
                <c:pt idx="1169">
                  <c:v>79</c:v>
                </c:pt>
                <c:pt idx="1170">
                  <c:v>79.099998474121094</c:v>
                </c:pt>
                <c:pt idx="1171">
                  <c:v>79.199996948242188</c:v>
                </c:pt>
                <c:pt idx="1172">
                  <c:v>79.300003051757813</c:v>
                </c:pt>
                <c:pt idx="1173">
                  <c:v>79.400001525878906</c:v>
                </c:pt>
                <c:pt idx="1174">
                  <c:v>79.5</c:v>
                </c:pt>
                <c:pt idx="1175">
                  <c:v>79.599998474121094</c:v>
                </c:pt>
                <c:pt idx="1176">
                  <c:v>79.699996948242188</c:v>
                </c:pt>
                <c:pt idx="1177">
                  <c:v>79.800003051757813</c:v>
                </c:pt>
                <c:pt idx="1178">
                  <c:v>79.900001525878906</c:v>
                </c:pt>
                <c:pt idx="1179">
                  <c:v>80</c:v>
                </c:pt>
                <c:pt idx="1180">
                  <c:v>80.099998474121094</c:v>
                </c:pt>
                <c:pt idx="1181">
                  <c:v>80.199996948242188</c:v>
                </c:pt>
                <c:pt idx="1182">
                  <c:v>80.300003051757813</c:v>
                </c:pt>
                <c:pt idx="1183">
                  <c:v>80.400001525878906</c:v>
                </c:pt>
                <c:pt idx="1184">
                  <c:v>80.5</c:v>
                </c:pt>
                <c:pt idx="1185">
                  <c:v>80.599998474121094</c:v>
                </c:pt>
                <c:pt idx="1186">
                  <c:v>80.699996948242188</c:v>
                </c:pt>
                <c:pt idx="1187">
                  <c:v>80.800003051757813</c:v>
                </c:pt>
                <c:pt idx="1188">
                  <c:v>80.900001525878906</c:v>
                </c:pt>
                <c:pt idx="1189">
                  <c:v>81</c:v>
                </c:pt>
                <c:pt idx="1190">
                  <c:v>81.099998474121094</c:v>
                </c:pt>
                <c:pt idx="1191">
                  <c:v>81.199996948242188</c:v>
                </c:pt>
                <c:pt idx="1192">
                  <c:v>81.300003051757813</c:v>
                </c:pt>
                <c:pt idx="1193">
                  <c:v>81.400001525878906</c:v>
                </c:pt>
                <c:pt idx="1194">
                  <c:v>81.5</c:v>
                </c:pt>
                <c:pt idx="1195">
                  <c:v>81.599998474121094</c:v>
                </c:pt>
                <c:pt idx="1196">
                  <c:v>81.699996948242188</c:v>
                </c:pt>
                <c:pt idx="1197">
                  <c:v>81.800003051757813</c:v>
                </c:pt>
                <c:pt idx="1198">
                  <c:v>81.900001525878906</c:v>
                </c:pt>
                <c:pt idx="1199">
                  <c:v>82</c:v>
                </c:pt>
                <c:pt idx="1200">
                  <c:v>82.099998474121094</c:v>
                </c:pt>
                <c:pt idx="1201">
                  <c:v>82.199996948242188</c:v>
                </c:pt>
                <c:pt idx="1202">
                  <c:v>82.300003051757813</c:v>
                </c:pt>
                <c:pt idx="1203">
                  <c:v>82.400001525878906</c:v>
                </c:pt>
                <c:pt idx="1204">
                  <c:v>82.5</c:v>
                </c:pt>
                <c:pt idx="1205">
                  <c:v>82.599998474121094</c:v>
                </c:pt>
                <c:pt idx="1206">
                  <c:v>82.699996948242188</c:v>
                </c:pt>
                <c:pt idx="1207">
                  <c:v>82.800003051757813</c:v>
                </c:pt>
                <c:pt idx="1208">
                  <c:v>82.900001525878906</c:v>
                </c:pt>
                <c:pt idx="1209">
                  <c:v>83</c:v>
                </c:pt>
                <c:pt idx="1210">
                  <c:v>83.099998474121094</c:v>
                </c:pt>
                <c:pt idx="1211">
                  <c:v>83.199996948242188</c:v>
                </c:pt>
                <c:pt idx="1212">
                  <c:v>83.300003051757813</c:v>
                </c:pt>
                <c:pt idx="1213">
                  <c:v>83.400001525878906</c:v>
                </c:pt>
                <c:pt idx="1214">
                  <c:v>83.5</c:v>
                </c:pt>
                <c:pt idx="1215">
                  <c:v>83.599998474121094</c:v>
                </c:pt>
                <c:pt idx="1216">
                  <c:v>83.699996948242188</c:v>
                </c:pt>
                <c:pt idx="1217">
                  <c:v>83.800003051757813</c:v>
                </c:pt>
                <c:pt idx="1218">
                  <c:v>83.900001525878906</c:v>
                </c:pt>
                <c:pt idx="1219">
                  <c:v>84</c:v>
                </c:pt>
                <c:pt idx="1220">
                  <c:v>84.099998474121094</c:v>
                </c:pt>
                <c:pt idx="1221">
                  <c:v>84.199996948242188</c:v>
                </c:pt>
                <c:pt idx="1222">
                  <c:v>84.300003051757813</c:v>
                </c:pt>
                <c:pt idx="1223">
                  <c:v>84.400001525878906</c:v>
                </c:pt>
                <c:pt idx="1224">
                  <c:v>84.5</c:v>
                </c:pt>
                <c:pt idx="1225">
                  <c:v>84.599998474121094</c:v>
                </c:pt>
                <c:pt idx="1226">
                  <c:v>84.699996948242188</c:v>
                </c:pt>
                <c:pt idx="1227">
                  <c:v>84.800003051757813</c:v>
                </c:pt>
                <c:pt idx="1228">
                  <c:v>84.900001525878906</c:v>
                </c:pt>
                <c:pt idx="1229">
                  <c:v>85</c:v>
                </c:pt>
                <c:pt idx="1230">
                  <c:v>85.099998474121094</c:v>
                </c:pt>
                <c:pt idx="1231">
                  <c:v>85.199996948242188</c:v>
                </c:pt>
                <c:pt idx="1232">
                  <c:v>85.300003051757813</c:v>
                </c:pt>
                <c:pt idx="1233">
                  <c:v>85.400001525878906</c:v>
                </c:pt>
                <c:pt idx="1234">
                  <c:v>85.5</c:v>
                </c:pt>
                <c:pt idx="1235">
                  <c:v>85.599998474121094</c:v>
                </c:pt>
                <c:pt idx="1236">
                  <c:v>85.699996948242188</c:v>
                </c:pt>
                <c:pt idx="1237">
                  <c:v>85.800003051757813</c:v>
                </c:pt>
                <c:pt idx="1238">
                  <c:v>85.900001525878906</c:v>
                </c:pt>
                <c:pt idx="1239">
                  <c:v>86</c:v>
                </c:pt>
                <c:pt idx="1240">
                  <c:v>86.099998474121094</c:v>
                </c:pt>
                <c:pt idx="1241">
                  <c:v>86.199996948242188</c:v>
                </c:pt>
                <c:pt idx="1242">
                  <c:v>86.300003051757813</c:v>
                </c:pt>
                <c:pt idx="1243">
                  <c:v>86.400001525878906</c:v>
                </c:pt>
                <c:pt idx="1244">
                  <c:v>86.5</c:v>
                </c:pt>
                <c:pt idx="1245">
                  <c:v>86.599998474121094</c:v>
                </c:pt>
                <c:pt idx="1246">
                  <c:v>86.699996948242188</c:v>
                </c:pt>
                <c:pt idx="1247">
                  <c:v>86.800003051757813</c:v>
                </c:pt>
                <c:pt idx="1248">
                  <c:v>86.900001525878906</c:v>
                </c:pt>
                <c:pt idx="1249">
                  <c:v>87</c:v>
                </c:pt>
                <c:pt idx="1250">
                  <c:v>87.099998474121094</c:v>
                </c:pt>
                <c:pt idx="1251">
                  <c:v>87.199996948242188</c:v>
                </c:pt>
                <c:pt idx="1252">
                  <c:v>87.300003051757813</c:v>
                </c:pt>
                <c:pt idx="1253">
                  <c:v>87.400001525878906</c:v>
                </c:pt>
                <c:pt idx="1254">
                  <c:v>87.5</c:v>
                </c:pt>
                <c:pt idx="1255">
                  <c:v>87.599998474121094</c:v>
                </c:pt>
                <c:pt idx="1256">
                  <c:v>87.699996948242188</c:v>
                </c:pt>
                <c:pt idx="1257">
                  <c:v>87.800003051757813</c:v>
                </c:pt>
                <c:pt idx="1258">
                  <c:v>87.900001525878906</c:v>
                </c:pt>
                <c:pt idx="1259">
                  <c:v>88</c:v>
                </c:pt>
                <c:pt idx="1260">
                  <c:v>88.099998474121094</c:v>
                </c:pt>
                <c:pt idx="1261">
                  <c:v>88.199996948242188</c:v>
                </c:pt>
                <c:pt idx="1262">
                  <c:v>88.300003051757813</c:v>
                </c:pt>
                <c:pt idx="1263">
                  <c:v>88.400001525878906</c:v>
                </c:pt>
                <c:pt idx="1264">
                  <c:v>88.5</c:v>
                </c:pt>
                <c:pt idx="1265">
                  <c:v>88.599998474121094</c:v>
                </c:pt>
                <c:pt idx="1266">
                  <c:v>88.699996948242188</c:v>
                </c:pt>
                <c:pt idx="1267">
                  <c:v>88.800003051757813</c:v>
                </c:pt>
                <c:pt idx="1268">
                  <c:v>88.900001525878906</c:v>
                </c:pt>
                <c:pt idx="1269">
                  <c:v>89</c:v>
                </c:pt>
                <c:pt idx="1270">
                  <c:v>89.099998474121094</c:v>
                </c:pt>
                <c:pt idx="1271">
                  <c:v>89.199996948242188</c:v>
                </c:pt>
                <c:pt idx="1272">
                  <c:v>89.300003051757813</c:v>
                </c:pt>
                <c:pt idx="1273">
                  <c:v>89.400001525878906</c:v>
                </c:pt>
                <c:pt idx="1274">
                  <c:v>89.5</c:v>
                </c:pt>
                <c:pt idx="1275">
                  <c:v>89.599998474121094</c:v>
                </c:pt>
                <c:pt idx="1276">
                  <c:v>89.699996948242188</c:v>
                </c:pt>
                <c:pt idx="1277">
                  <c:v>89.800003051757813</c:v>
                </c:pt>
                <c:pt idx="1278">
                  <c:v>89.900001525878906</c:v>
                </c:pt>
                <c:pt idx="1279">
                  <c:v>90</c:v>
                </c:pt>
                <c:pt idx="1280">
                  <c:v>90.100006103515625</c:v>
                </c:pt>
                <c:pt idx="1281">
                  <c:v>90.199996948242188</c:v>
                </c:pt>
                <c:pt idx="1282">
                  <c:v>90.300003051757813</c:v>
                </c:pt>
                <c:pt idx="1283">
                  <c:v>90.399993896484375</c:v>
                </c:pt>
                <c:pt idx="1284">
                  <c:v>90.5</c:v>
                </c:pt>
                <c:pt idx="1285">
                  <c:v>90.600006103515625</c:v>
                </c:pt>
                <c:pt idx="1286">
                  <c:v>90.699996948242188</c:v>
                </c:pt>
                <c:pt idx="1287">
                  <c:v>90.800003051757813</c:v>
                </c:pt>
                <c:pt idx="1288">
                  <c:v>90.899993896484375</c:v>
                </c:pt>
                <c:pt idx="1289">
                  <c:v>91</c:v>
                </c:pt>
                <c:pt idx="1290">
                  <c:v>91.100006103515625</c:v>
                </c:pt>
                <c:pt idx="1291">
                  <c:v>91.199996948242188</c:v>
                </c:pt>
                <c:pt idx="1292">
                  <c:v>91.300003051757813</c:v>
                </c:pt>
                <c:pt idx="1293">
                  <c:v>91.399993896484375</c:v>
                </c:pt>
                <c:pt idx="1294">
                  <c:v>91.5</c:v>
                </c:pt>
                <c:pt idx="1295">
                  <c:v>91.600006103515625</c:v>
                </c:pt>
                <c:pt idx="1296">
                  <c:v>91.699996948242188</c:v>
                </c:pt>
                <c:pt idx="1297">
                  <c:v>91.800003051757813</c:v>
                </c:pt>
                <c:pt idx="1298">
                  <c:v>91.899993896484375</c:v>
                </c:pt>
                <c:pt idx="1299">
                  <c:v>92</c:v>
                </c:pt>
                <c:pt idx="1300">
                  <c:v>92.100006103515625</c:v>
                </c:pt>
                <c:pt idx="1301">
                  <c:v>92.199996948242188</c:v>
                </c:pt>
                <c:pt idx="1302">
                  <c:v>92.300003051757813</c:v>
                </c:pt>
                <c:pt idx="1303">
                  <c:v>92.399993896484375</c:v>
                </c:pt>
                <c:pt idx="1304">
                  <c:v>92.5</c:v>
                </c:pt>
                <c:pt idx="1305">
                  <c:v>92.600006103515625</c:v>
                </c:pt>
                <c:pt idx="1306">
                  <c:v>92.699996948242188</c:v>
                </c:pt>
                <c:pt idx="1307">
                  <c:v>92.800003051757813</c:v>
                </c:pt>
                <c:pt idx="1308">
                  <c:v>92.899993896484375</c:v>
                </c:pt>
                <c:pt idx="1309">
                  <c:v>93</c:v>
                </c:pt>
                <c:pt idx="1310">
                  <c:v>93.100006103515625</c:v>
                </c:pt>
                <c:pt idx="1311">
                  <c:v>93.199996948242188</c:v>
                </c:pt>
                <c:pt idx="1312">
                  <c:v>93.300003051757813</c:v>
                </c:pt>
                <c:pt idx="1313">
                  <c:v>93.399993896484375</c:v>
                </c:pt>
                <c:pt idx="1314">
                  <c:v>93.5</c:v>
                </c:pt>
                <c:pt idx="1315">
                  <c:v>93.600006103515625</c:v>
                </c:pt>
                <c:pt idx="1316">
                  <c:v>93.699996948242188</c:v>
                </c:pt>
                <c:pt idx="1317">
                  <c:v>93.800003051757813</c:v>
                </c:pt>
                <c:pt idx="1318">
                  <c:v>93.899993896484375</c:v>
                </c:pt>
                <c:pt idx="1319">
                  <c:v>94</c:v>
                </c:pt>
                <c:pt idx="1320">
                  <c:v>94.100006103515625</c:v>
                </c:pt>
                <c:pt idx="1321">
                  <c:v>94.199996948242188</c:v>
                </c:pt>
                <c:pt idx="1322">
                  <c:v>94.300003051757813</c:v>
                </c:pt>
                <c:pt idx="1323">
                  <c:v>94.399993896484375</c:v>
                </c:pt>
                <c:pt idx="1324">
                  <c:v>94.5</c:v>
                </c:pt>
                <c:pt idx="1325">
                  <c:v>94.600006103515625</c:v>
                </c:pt>
                <c:pt idx="1326">
                  <c:v>94.699996948242188</c:v>
                </c:pt>
                <c:pt idx="1327">
                  <c:v>94.800003051757813</c:v>
                </c:pt>
                <c:pt idx="1328">
                  <c:v>94.899993896484375</c:v>
                </c:pt>
                <c:pt idx="1329">
                  <c:v>95</c:v>
                </c:pt>
                <c:pt idx="1330">
                  <c:v>95.100006103515625</c:v>
                </c:pt>
                <c:pt idx="1331">
                  <c:v>95.199996948242188</c:v>
                </c:pt>
                <c:pt idx="1332">
                  <c:v>95.300003051757813</c:v>
                </c:pt>
                <c:pt idx="1333">
                  <c:v>95.399993896484375</c:v>
                </c:pt>
                <c:pt idx="1334">
                  <c:v>95.5</c:v>
                </c:pt>
                <c:pt idx="1335">
                  <c:v>95.600006103515625</c:v>
                </c:pt>
                <c:pt idx="1336">
                  <c:v>95.699996948242188</c:v>
                </c:pt>
                <c:pt idx="1337">
                  <c:v>95.800003051757813</c:v>
                </c:pt>
                <c:pt idx="1338">
                  <c:v>95.899993896484375</c:v>
                </c:pt>
                <c:pt idx="1339">
                  <c:v>96</c:v>
                </c:pt>
                <c:pt idx="1340">
                  <c:v>96.100006103515625</c:v>
                </c:pt>
                <c:pt idx="1341">
                  <c:v>96.199996948242188</c:v>
                </c:pt>
                <c:pt idx="1342">
                  <c:v>96.300003051757813</c:v>
                </c:pt>
                <c:pt idx="1343">
                  <c:v>96.399993896484375</c:v>
                </c:pt>
                <c:pt idx="1344">
                  <c:v>96.5</c:v>
                </c:pt>
                <c:pt idx="1345">
                  <c:v>96.600006103515625</c:v>
                </c:pt>
                <c:pt idx="1346">
                  <c:v>96.699996948242188</c:v>
                </c:pt>
                <c:pt idx="1347">
                  <c:v>96.800003051757813</c:v>
                </c:pt>
                <c:pt idx="1348">
                  <c:v>96.899993896484375</c:v>
                </c:pt>
                <c:pt idx="1349">
                  <c:v>97</c:v>
                </c:pt>
                <c:pt idx="1350">
                  <c:v>97.100006103515625</c:v>
                </c:pt>
                <c:pt idx="1351">
                  <c:v>97.199996948242188</c:v>
                </c:pt>
                <c:pt idx="1352">
                  <c:v>97.300003051757813</c:v>
                </c:pt>
                <c:pt idx="1353">
                  <c:v>97.399993896484375</c:v>
                </c:pt>
                <c:pt idx="1354">
                  <c:v>97.5</c:v>
                </c:pt>
                <c:pt idx="1355">
                  <c:v>97.600006103515625</c:v>
                </c:pt>
                <c:pt idx="1356">
                  <c:v>97.699996948242188</c:v>
                </c:pt>
                <c:pt idx="1357">
                  <c:v>97.800003051757813</c:v>
                </c:pt>
                <c:pt idx="1358">
                  <c:v>97.899993896484375</c:v>
                </c:pt>
                <c:pt idx="1359">
                  <c:v>98</c:v>
                </c:pt>
                <c:pt idx="1360">
                  <c:v>98.100006103515625</c:v>
                </c:pt>
                <c:pt idx="1361">
                  <c:v>98.199996948242188</c:v>
                </c:pt>
                <c:pt idx="1362">
                  <c:v>98.300003051757813</c:v>
                </c:pt>
                <c:pt idx="1363">
                  <c:v>98.399993896484375</c:v>
                </c:pt>
                <c:pt idx="1364">
                  <c:v>98.5</c:v>
                </c:pt>
                <c:pt idx="1365">
                  <c:v>98.600006103515625</c:v>
                </c:pt>
                <c:pt idx="1366">
                  <c:v>98.699996948242188</c:v>
                </c:pt>
                <c:pt idx="1367">
                  <c:v>98.800003051757813</c:v>
                </c:pt>
                <c:pt idx="1368">
                  <c:v>98.899993896484375</c:v>
                </c:pt>
                <c:pt idx="1369">
                  <c:v>99</c:v>
                </c:pt>
                <c:pt idx="1370">
                  <c:v>99.100006103515625</c:v>
                </c:pt>
                <c:pt idx="1371">
                  <c:v>99.199996948242188</c:v>
                </c:pt>
                <c:pt idx="1372">
                  <c:v>99.300003051757813</c:v>
                </c:pt>
                <c:pt idx="1373">
                  <c:v>99.399993896484375</c:v>
                </c:pt>
                <c:pt idx="1374">
                  <c:v>99.5</c:v>
                </c:pt>
                <c:pt idx="1375">
                  <c:v>99.600006103515625</c:v>
                </c:pt>
                <c:pt idx="1376">
                  <c:v>99.699996948242188</c:v>
                </c:pt>
                <c:pt idx="1377">
                  <c:v>99.800003051757813</c:v>
                </c:pt>
                <c:pt idx="1378">
                  <c:v>99.899993896484375</c:v>
                </c:pt>
                <c:pt idx="1379">
                  <c:v>100</c:v>
                </c:pt>
                <c:pt idx="1380">
                  <c:v>100.10000610351563</c:v>
                </c:pt>
                <c:pt idx="1381">
                  <c:v>100.19999694824219</c:v>
                </c:pt>
                <c:pt idx="1382">
                  <c:v>100.30000305175781</c:v>
                </c:pt>
                <c:pt idx="1383">
                  <c:v>100.39999389648438</c:v>
                </c:pt>
                <c:pt idx="1384">
                  <c:v>100.5</c:v>
                </c:pt>
                <c:pt idx="1385">
                  <c:v>100.60000610351563</c:v>
                </c:pt>
                <c:pt idx="1386">
                  <c:v>100.69999694824219</c:v>
                </c:pt>
                <c:pt idx="1387">
                  <c:v>100.80000305175781</c:v>
                </c:pt>
                <c:pt idx="1388">
                  <c:v>100.89999389648438</c:v>
                </c:pt>
                <c:pt idx="1389">
                  <c:v>101</c:v>
                </c:pt>
                <c:pt idx="1390">
                  <c:v>101.10000610351563</c:v>
                </c:pt>
                <c:pt idx="1391">
                  <c:v>101.19999694824219</c:v>
                </c:pt>
                <c:pt idx="1392">
                  <c:v>101.30000305175781</c:v>
                </c:pt>
                <c:pt idx="1393">
                  <c:v>101.39999389648438</c:v>
                </c:pt>
                <c:pt idx="1394">
                  <c:v>101.5</c:v>
                </c:pt>
                <c:pt idx="1395">
                  <c:v>101.60000610351563</c:v>
                </c:pt>
                <c:pt idx="1396">
                  <c:v>101.69999694824219</c:v>
                </c:pt>
                <c:pt idx="1397">
                  <c:v>101.80000305175781</c:v>
                </c:pt>
                <c:pt idx="1398">
                  <c:v>101.89999389648438</c:v>
                </c:pt>
                <c:pt idx="1399">
                  <c:v>102</c:v>
                </c:pt>
                <c:pt idx="1400">
                  <c:v>102.10000610351563</c:v>
                </c:pt>
                <c:pt idx="1401">
                  <c:v>102.19999694824219</c:v>
                </c:pt>
                <c:pt idx="1402">
                  <c:v>102.30000305175781</c:v>
                </c:pt>
                <c:pt idx="1403">
                  <c:v>102.39999389648438</c:v>
                </c:pt>
                <c:pt idx="1404">
                  <c:v>102.5</c:v>
                </c:pt>
                <c:pt idx="1405">
                  <c:v>102.60000610351563</c:v>
                </c:pt>
                <c:pt idx="1406">
                  <c:v>102.69999694824219</c:v>
                </c:pt>
                <c:pt idx="1407">
                  <c:v>102.80000305175781</c:v>
                </c:pt>
                <c:pt idx="1408">
                  <c:v>102.89999389648438</c:v>
                </c:pt>
                <c:pt idx="1409">
                  <c:v>103</c:v>
                </c:pt>
                <c:pt idx="1410">
                  <c:v>103.10000610351563</c:v>
                </c:pt>
                <c:pt idx="1411">
                  <c:v>103.19999694824219</c:v>
                </c:pt>
                <c:pt idx="1412">
                  <c:v>103.30000305175781</c:v>
                </c:pt>
                <c:pt idx="1413">
                  <c:v>103.39999389648438</c:v>
                </c:pt>
                <c:pt idx="1414">
                  <c:v>103.5</c:v>
                </c:pt>
                <c:pt idx="1415">
                  <c:v>103.60000610351563</c:v>
                </c:pt>
                <c:pt idx="1416">
                  <c:v>103.69999694824219</c:v>
                </c:pt>
                <c:pt idx="1417">
                  <c:v>103.80000305175781</c:v>
                </c:pt>
                <c:pt idx="1418">
                  <c:v>103.89999389648438</c:v>
                </c:pt>
                <c:pt idx="1419">
                  <c:v>104</c:v>
                </c:pt>
                <c:pt idx="1420">
                  <c:v>104.10000610351563</c:v>
                </c:pt>
                <c:pt idx="1421">
                  <c:v>104.19999694824219</c:v>
                </c:pt>
                <c:pt idx="1422">
                  <c:v>104.30000305175781</c:v>
                </c:pt>
                <c:pt idx="1423">
                  <c:v>104.39999389648438</c:v>
                </c:pt>
                <c:pt idx="1424">
                  <c:v>104.5</c:v>
                </c:pt>
                <c:pt idx="1425">
                  <c:v>104.60000610351563</c:v>
                </c:pt>
                <c:pt idx="1426">
                  <c:v>104.69999694824219</c:v>
                </c:pt>
                <c:pt idx="1427">
                  <c:v>104.80000305175781</c:v>
                </c:pt>
                <c:pt idx="1428">
                  <c:v>104.89999389648438</c:v>
                </c:pt>
                <c:pt idx="1429">
                  <c:v>105</c:v>
                </c:pt>
                <c:pt idx="1430">
                  <c:v>105.10000610351563</c:v>
                </c:pt>
                <c:pt idx="1431">
                  <c:v>105.19999694824219</c:v>
                </c:pt>
                <c:pt idx="1432">
                  <c:v>105.30000305175781</c:v>
                </c:pt>
                <c:pt idx="1433">
                  <c:v>105.39999389648438</c:v>
                </c:pt>
                <c:pt idx="1434">
                  <c:v>105.5</c:v>
                </c:pt>
                <c:pt idx="1435">
                  <c:v>105.60000610351563</c:v>
                </c:pt>
                <c:pt idx="1436">
                  <c:v>105.69999694824219</c:v>
                </c:pt>
                <c:pt idx="1437">
                  <c:v>105.80000305175781</c:v>
                </c:pt>
                <c:pt idx="1438">
                  <c:v>105.89999389648438</c:v>
                </c:pt>
                <c:pt idx="1439">
                  <c:v>106</c:v>
                </c:pt>
                <c:pt idx="1440">
                  <c:v>106.10000610351563</c:v>
                </c:pt>
                <c:pt idx="1441">
                  <c:v>106.19999694824219</c:v>
                </c:pt>
                <c:pt idx="1442">
                  <c:v>106.30000305175781</c:v>
                </c:pt>
                <c:pt idx="1443">
                  <c:v>106.39999389648438</c:v>
                </c:pt>
                <c:pt idx="1444">
                  <c:v>106.5</c:v>
                </c:pt>
                <c:pt idx="1445">
                  <c:v>106.60000610351563</c:v>
                </c:pt>
                <c:pt idx="1446">
                  <c:v>106.69999694824219</c:v>
                </c:pt>
                <c:pt idx="1447">
                  <c:v>106.80000305175781</c:v>
                </c:pt>
                <c:pt idx="1448">
                  <c:v>106.89999389648438</c:v>
                </c:pt>
                <c:pt idx="1449">
                  <c:v>107</c:v>
                </c:pt>
                <c:pt idx="1450">
                  <c:v>107.10000610351563</c:v>
                </c:pt>
                <c:pt idx="1451">
                  <c:v>107.19999694824219</c:v>
                </c:pt>
                <c:pt idx="1452">
                  <c:v>107.30000305175781</c:v>
                </c:pt>
                <c:pt idx="1453">
                  <c:v>107.39999389648438</c:v>
                </c:pt>
                <c:pt idx="1454">
                  <c:v>107.5</c:v>
                </c:pt>
                <c:pt idx="1455">
                  <c:v>107.60000610351563</c:v>
                </c:pt>
                <c:pt idx="1456">
                  <c:v>107.69999694824219</c:v>
                </c:pt>
                <c:pt idx="1457">
                  <c:v>107.80000305175781</c:v>
                </c:pt>
                <c:pt idx="1458">
                  <c:v>107.89999389648438</c:v>
                </c:pt>
                <c:pt idx="1459">
                  <c:v>108</c:v>
                </c:pt>
                <c:pt idx="1460">
                  <c:v>108.10000610351563</c:v>
                </c:pt>
                <c:pt idx="1461">
                  <c:v>108.19999694824219</c:v>
                </c:pt>
                <c:pt idx="1462">
                  <c:v>108.30000305175781</c:v>
                </c:pt>
                <c:pt idx="1463">
                  <c:v>108.39999389648438</c:v>
                </c:pt>
                <c:pt idx="1464">
                  <c:v>108.5</c:v>
                </c:pt>
                <c:pt idx="1465">
                  <c:v>108.60000610351563</c:v>
                </c:pt>
                <c:pt idx="1466">
                  <c:v>108.69999694824219</c:v>
                </c:pt>
                <c:pt idx="1467">
                  <c:v>108.80000305175781</c:v>
                </c:pt>
                <c:pt idx="1468">
                  <c:v>108.89999389648438</c:v>
                </c:pt>
                <c:pt idx="1469">
                  <c:v>109</c:v>
                </c:pt>
                <c:pt idx="1470">
                  <c:v>109.10000610351563</c:v>
                </c:pt>
                <c:pt idx="1471">
                  <c:v>109.19999694824219</c:v>
                </c:pt>
                <c:pt idx="1472">
                  <c:v>109.30000305175781</c:v>
                </c:pt>
                <c:pt idx="1473">
                  <c:v>109.39999389648438</c:v>
                </c:pt>
                <c:pt idx="1474">
                  <c:v>109.5</c:v>
                </c:pt>
                <c:pt idx="1475">
                  <c:v>109.60000610351563</c:v>
                </c:pt>
                <c:pt idx="1476">
                  <c:v>109.69999694824219</c:v>
                </c:pt>
                <c:pt idx="1477">
                  <c:v>109.80000305175781</c:v>
                </c:pt>
                <c:pt idx="1478">
                  <c:v>109.89999389648438</c:v>
                </c:pt>
                <c:pt idx="1479">
                  <c:v>110</c:v>
                </c:pt>
                <c:pt idx="1480">
                  <c:v>110.10000610351563</c:v>
                </c:pt>
                <c:pt idx="1481">
                  <c:v>110.19999694824219</c:v>
                </c:pt>
                <c:pt idx="1482">
                  <c:v>110.30000305175781</c:v>
                </c:pt>
                <c:pt idx="1483">
                  <c:v>110.39999389648438</c:v>
                </c:pt>
                <c:pt idx="1484">
                  <c:v>110.5</c:v>
                </c:pt>
                <c:pt idx="1485">
                  <c:v>110.60000610351563</c:v>
                </c:pt>
                <c:pt idx="1486">
                  <c:v>110.69999694824219</c:v>
                </c:pt>
                <c:pt idx="1487">
                  <c:v>110.80000305175781</c:v>
                </c:pt>
                <c:pt idx="1488">
                  <c:v>110.89999389648438</c:v>
                </c:pt>
                <c:pt idx="1489">
                  <c:v>111</c:v>
                </c:pt>
                <c:pt idx="1490">
                  <c:v>111.10000610351563</c:v>
                </c:pt>
                <c:pt idx="1491">
                  <c:v>111.19999694824219</c:v>
                </c:pt>
                <c:pt idx="1492">
                  <c:v>111.30000305175781</c:v>
                </c:pt>
                <c:pt idx="1493">
                  <c:v>111.39999389648438</c:v>
                </c:pt>
                <c:pt idx="1494">
                  <c:v>111.5</c:v>
                </c:pt>
                <c:pt idx="1495">
                  <c:v>111.60000610351563</c:v>
                </c:pt>
                <c:pt idx="1496">
                  <c:v>111.69999694824219</c:v>
                </c:pt>
                <c:pt idx="1497">
                  <c:v>111.80000305175781</c:v>
                </c:pt>
                <c:pt idx="1498">
                  <c:v>111.89999389648438</c:v>
                </c:pt>
                <c:pt idx="1499">
                  <c:v>112</c:v>
                </c:pt>
                <c:pt idx="1500">
                  <c:v>112.10000610351563</c:v>
                </c:pt>
                <c:pt idx="1501">
                  <c:v>112.19999694824219</c:v>
                </c:pt>
                <c:pt idx="1502">
                  <c:v>112.30000305175781</c:v>
                </c:pt>
                <c:pt idx="1503">
                  <c:v>112.39999389648438</c:v>
                </c:pt>
                <c:pt idx="1504">
                  <c:v>112.5</c:v>
                </c:pt>
                <c:pt idx="1505">
                  <c:v>112.60000610351563</c:v>
                </c:pt>
                <c:pt idx="1506">
                  <c:v>112.69999694824219</c:v>
                </c:pt>
                <c:pt idx="1507">
                  <c:v>112.80000305175781</c:v>
                </c:pt>
                <c:pt idx="1508">
                  <c:v>112.89999389648438</c:v>
                </c:pt>
                <c:pt idx="1509">
                  <c:v>113</c:v>
                </c:pt>
                <c:pt idx="1510">
                  <c:v>113.10000610351563</c:v>
                </c:pt>
                <c:pt idx="1511">
                  <c:v>113.19999694824219</c:v>
                </c:pt>
                <c:pt idx="1512">
                  <c:v>113.30000305175781</c:v>
                </c:pt>
                <c:pt idx="1513">
                  <c:v>113.39999389648438</c:v>
                </c:pt>
                <c:pt idx="1514">
                  <c:v>113.5</c:v>
                </c:pt>
                <c:pt idx="1515">
                  <c:v>113.60000610351563</c:v>
                </c:pt>
                <c:pt idx="1516">
                  <c:v>113.69999694824219</c:v>
                </c:pt>
                <c:pt idx="1517">
                  <c:v>113.80000305175781</c:v>
                </c:pt>
                <c:pt idx="1518">
                  <c:v>113.89999389648438</c:v>
                </c:pt>
                <c:pt idx="1519">
                  <c:v>114</c:v>
                </c:pt>
                <c:pt idx="1520">
                  <c:v>114.10000610351563</c:v>
                </c:pt>
                <c:pt idx="1521">
                  <c:v>114.19999694824219</c:v>
                </c:pt>
                <c:pt idx="1522">
                  <c:v>114.30000305175781</c:v>
                </c:pt>
                <c:pt idx="1523">
                  <c:v>114.39999389648438</c:v>
                </c:pt>
                <c:pt idx="1524">
                  <c:v>114.5</c:v>
                </c:pt>
                <c:pt idx="1525">
                  <c:v>114.60000610351563</c:v>
                </c:pt>
                <c:pt idx="1526">
                  <c:v>114.69999694824219</c:v>
                </c:pt>
                <c:pt idx="1527">
                  <c:v>114.80000305175781</c:v>
                </c:pt>
                <c:pt idx="1528">
                  <c:v>114.89999389648438</c:v>
                </c:pt>
                <c:pt idx="1529">
                  <c:v>115</c:v>
                </c:pt>
                <c:pt idx="1530">
                  <c:v>115.10000610351563</c:v>
                </c:pt>
                <c:pt idx="1531">
                  <c:v>115.19999694824219</c:v>
                </c:pt>
                <c:pt idx="1532">
                  <c:v>115.30000305175781</c:v>
                </c:pt>
                <c:pt idx="1533">
                  <c:v>115.39999389648438</c:v>
                </c:pt>
                <c:pt idx="1534">
                  <c:v>115.5</c:v>
                </c:pt>
                <c:pt idx="1535">
                  <c:v>115.60000610351563</c:v>
                </c:pt>
                <c:pt idx="1536">
                  <c:v>115.69999694824219</c:v>
                </c:pt>
                <c:pt idx="1537">
                  <c:v>115.80000305175781</c:v>
                </c:pt>
                <c:pt idx="1538">
                  <c:v>115.89999389648438</c:v>
                </c:pt>
                <c:pt idx="1539">
                  <c:v>116</c:v>
                </c:pt>
                <c:pt idx="1540">
                  <c:v>116.10000610351563</c:v>
                </c:pt>
                <c:pt idx="1541">
                  <c:v>116.19999694824219</c:v>
                </c:pt>
                <c:pt idx="1542">
                  <c:v>116.30000305175781</c:v>
                </c:pt>
                <c:pt idx="1543">
                  <c:v>116.39999389648438</c:v>
                </c:pt>
                <c:pt idx="1544">
                  <c:v>116.5</c:v>
                </c:pt>
                <c:pt idx="1545">
                  <c:v>116.60000610351563</c:v>
                </c:pt>
                <c:pt idx="1546">
                  <c:v>116.69999694824219</c:v>
                </c:pt>
                <c:pt idx="1547">
                  <c:v>116.80000305175781</c:v>
                </c:pt>
                <c:pt idx="1548">
                  <c:v>116.89999389648438</c:v>
                </c:pt>
                <c:pt idx="1549">
                  <c:v>117</c:v>
                </c:pt>
                <c:pt idx="1550">
                  <c:v>117.10000610351563</c:v>
                </c:pt>
                <c:pt idx="1551">
                  <c:v>117.19999694824219</c:v>
                </c:pt>
                <c:pt idx="1552">
                  <c:v>117.30000305175781</c:v>
                </c:pt>
                <c:pt idx="1553">
                  <c:v>117.39999389648438</c:v>
                </c:pt>
                <c:pt idx="1554">
                  <c:v>117.5</c:v>
                </c:pt>
                <c:pt idx="1555">
                  <c:v>117.60000610351563</c:v>
                </c:pt>
                <c:pt idx="1556">
                  <c:v>117.69999694824219</c:v>
                </c:pt>
                <c:pt idx="1557">
                  <c:v>117.80000305175781</c:v>
                </c:pt>
                <c:pt idx="1558">
                  <c:v>117.89999389648438</c:v>
                </c:pt>
                <c:pt idx="1559">
                  <c:v>118</c:v>
                </c:pt>
                <c:pt idx="1560">
                  <c:v>118.10000610351563</c:v>
                </c:pt>
                <c:pt idx="1561">
                  <c:v>118.19999694824219</c:v>
                </c:pt>
                <c:pt idx="1562">
                  <c:v>118.30000305175781</c:v>
                </c:pt>
                <c:pt idx="1563">
                  <c:v>118.39999389648438</c:v>
                </c:pt>
                <c:pt idx="1564">
                  <c:v>118.5</c:v>
                </c:pt>
                <c:pt idx="1565">
                  <c:v>118.60000610351563</c:v>
                </c:pt>
                <c:pt idx="1566">
                  <c:v>118.69999694824219</c:v>
                </c:pt>
                <c:pt idx="1567">
                  <c:v>118.80000305175781</c:v>
                </c:pt>
                <c:pt idx="1568">
                  <c:v>118.89999389648438</c:v>
                </c:pt>
                <c:pt idx="1569">
                  <c:v>119</c:v>
                </c:pt>
                <c:pt idx="1570">
                  <c:v>119.10000610351563</c:v>
                </c:pt>
                <c:pt idx="1571">
                  <c:v>119.19999694824219</c:v>
                </c:pt>
                <c:pt idx="1572">
                  <c:v>119.30000305175781</c:v>
                </c:pt>
                <c:pt idx="1573">
                  <c:v>119.39999389648438</c:v>
                </c:pt>
                <c:pt idx="1574">
                  <c:v>119.5</c:v>
                </c:pt>
                <c:pt idx="1575">
                  <c:v>119.60000610351563</c:v>
                </c:pt>
                <c:pt idx="1576">
                  <c:v>119.69999694824219</c:v>
                </c:pt>
                <c:pt idx="1577">
                  <c:v>119.80000305175781</c:v>
                </c:pt>
                <c:pt idx="1578">
                  <c:v>119.89999389648438</c:v>
                </c:pt>
                <c:pt idx="1579">
                  <c:v>120</c:v>
                </c:pt>
                <c:pt idx="1580">
                  <c:v>120.10000610351563</c:v>
                </c:pt>
                <c:pt idx="1581">
                  <c:v>120.19999694824219</c:v>
                </c:pt>
                <c:pt idx="1582">
                  <c:v>120.30000305175781</c:v>
                </c:pt>
                <c:pt idx="1583">
                  <c:v>120.39999389648438</c:v>
                </c:pt>
                <c:pt idx="1584">
                  <c:v>120.5</c:v>
                </c:pt>
                <c:pt idx="1585">
                  <c:v>120.60000610351563</c:v>
                </c:pt>
                <c:pt idx="1586">
                  <c:v>120.69999694824219</c:v>
                </c:pt>
                <c:pt idx="1587">
                  <c:v>120.80000305175781</c:v>
                </c:pt>
                <c:pt idx="1588">
                  <c:v>120.89999389648438</c:v>
                </c:pt>
                <c:pt idx="1589">
                  <c:v>121</c:v>
                </c:pt>
                <c:pt idx="1590">
                  <c:v>121.10000610351563</c:v>
                </c:pt>
                <c:pt idx="1591">
                  <c:v>121.19999694824219</c:v>
                </c:pt>
                <c:pt idx="1592">
                  <c:v>121.30000305175781</c:v>
                </c:pt>
                <c:pt idx="1593">
                  <c:v>121.39999389648438</c:v>
                </c:pt>
                <c:pt idx="1594">
                  <c:v>121.5</c:v>
                </c:pt>
                <c:pt idx="1595">
                  <c:v>121.60000610351563</c:v>
                </c:pt>
                <c:pt idx="1596">
                  <c:v>121.69999694824219</c:v>
                </c:pt>
                <c:pt idx="1597">
                  <c:v>121.80000305175781</c:v>
                </c:pt>
                <c:pt idx="1598">
                  <c:v>121.89999389648438</c:v>
                </c:pt>
                <c:pt idx="1599">
                  <c:v>122</c:v>
                </c:pt>
                <c:pt idx="1600">
                  <c:v>122.10000610351563</c:v>
                </c:pt>
                <c:pt idx="1601">
                  <c:v>122.19999694824219</c:v>
                </c:pt>
                <c:pt idx="1602">
                  <c:v>122.30000305175781</c:v>
                </c:pt>
                <c:pt idx="1603">
                  <c:v>122.39999389648438</c:v>
                </c:pt>
                <c:pt idx="1604">
                  <c:v>122.5</c:v>
                </c:pt>
                <c:pt idx="1605">
                  <c:v>122.60000610351563</c:v>
                </c:pt>
                <c:pt idx="1606">
                  <c:v>122.69999694824219</c:v>
                </c:pt>
                <c:pt idx="1607">
                  <c:v>122.80000305175781</c:v>
                </c:pt>
                <c:pt idx="1608">
                  <c:v>122.89999389648438</c:v>
                </c:pt>
                <c:pt idx="1609">
                  <c:v>123</c:v>
                </c:pt>
                <c:pt idx="1610">
                  <c:v>123.10000610351563</c:v>
                </c:pt>
                <c:pt idx="1611">
                  <c:v>123.19999694824219</c:v>
                </c:pt>
                <c:pt idx="1612">
                  <c:v>123.30000305175781</c:v>
                </c:pt>
                <c:pt idx="1613">
                  <c:v>123.39999389648438</c:v>
                </c:pt>
                <c:pt idx="1614">
                  <c:v>123.5</c:v>
                </c:pt>
                <c:pt idx="1615">
                  <c:v>123.60000610351563</c:v>
                </c:pt>
                <c:pt idx="1616">
                  <c:v>123.69999694824219</c:v>
                </c:pt>
                <c:pt idx="1617">
                  <c:v>123.80000305175781</c:v>
                </c:pt>
                <c:pt idx="1618">
                  <c:v>123.89999389648438</c:v>
                </c:pt>
                <c:pt idx="1619">
                  <c:v>124</c:v>
                </c:pt>
                <c:pt idx="1620">
                  <c:v>124.10000610351563</c:v>
                </c:pt>
                <c:pt idx="1621">
                  <c:v>124.19999694824219</c:v>
                </c:pt>
                <c:pt idx="1622">
                  <c:v>124.30000305175781</c:v>
                </c:pt>
                <c:pt idx="1623">
                  <c:v>124.39999389648438</c:v>
                </c:pt>
                <c:pt idx="1624">
                  <c:v>124.5</c:v>
                </c:pt>
                <c:pt idx="1625">
                  <c:v>124.60000610351563</c:v>
                </c:pt>
                <c:pt idx="1626">
                  <c:v>124.69999694824219</c:v>
                </c:pt>
                <c:pt idx="1627">
                  <c:v>124.80000305175781</c:v>
                </c:pt>
                <c:pt idx="1628">
                  <c:v>124.89999389648438</c:v>
                </c:pt>
                <c:pt idx="1629">
                  <c:v>125</c:v>
                </c:pt>
                <c:pt idx="1630">
                  <c:v>125.10000610351563</c:v>
                </c:pt>
                <c:pt idx="1631">
                  <c:v>125.19999694824219</c:v>
                </c:pt>
                <c:pt idx="1632">
                  <c:v>125.30000305175781</c:v>
                </c:pt>
                <c:pt idx="1633">
                  <c:v>125.39999389648438</c:v>
                </c:pt>
                <c:pt idx="1634">
                  <c:v>125.5</c:v>
                </c:pt>
                <c:pt idx="1635">
                  <c:v>125.60000610351563</c:v>
                </c:pt>
                <c:pt idx="1636">
                  <c:v>125.69999694824219</c:v>
                </c:pt>
                <c:pt idx="1637">
                  <c:v>125.80000305175781</c:v>
                </c:pt>
                <c:pt idx="1638">
                  <c:v>125.89999389648438</c:v>
                </c:pt>
                <c:pt idx="1639">
                  <c:v>126</c:v>
                </c:pt>
                <c:pt idx="1640">
                  <c:v>126.10000610351563</c:v>
                </c:pt>
                <c:pt idx="1641">
                  <c:v>126.19999694824219</c:v>
                </c:pt>
                <c:pt idx="1642">
                  <c:v>126.30000305175781</c:v>
                </c:pt>
                <c:pt idx="1643">
                  <c:v>126.39999389648438</c:v>
                </c:pt>
                <c:pt idx="1644">
                  <c:v>126.5</c:v>
                </c:pt>
                <c:pt idx="1645">
                  <c:v>126.60000610351563</c:v>
                </c:pt>
                <c:pt idx="1646">
                  <c:v>126.69999694824219</c:v>
                </c:pt>
                <c:pt idx="1647">
                  <c:v>126.80000305175781</c:v>
                </c:pt>
                <c:pt idx="1648">
                  <c:v>126.89999389648438</c:v>
                </c:pt>
                <c:pt idx="1649">
                  <c:v>127</c:v>
                </c:pt>
                <c:pt idx="1650">
                  <c:v>127.10000610351563</c:v>
                </c:pt>
                <c:pt idx="1651">
                  <c:v>127.19999694824219</c:v>
                </c:pt>
                <c:pt idx="1652">
                  <c:v>127.30000305175781</c:v>
                </c:pt>
                <c:pt idx="1653">
                  <c:v>127.39999389648438</c:v>
                </c:pt>
                <c:pt idx="1654">
                  <c:v>127.5</c:v>
                </c:pt>
                <c:pt idx="1655">
                  <c:v>127.60000610351563</c:v>
                </c:pt>
                <c:pt idx="1656">
                  <c:v>127.69999694824219</c:v>
                </c:pt>
                <c:pt idx="1657">
                  <c:v>127.80000305175781</c:v>
                </c:pt>
                <c:pt idx="1658">
                  <c:v>127.89999389648438</c:v>
                </c:pt>
                <c:pt idx="1659">
                  <c:v>128</c:v>
                </c:pt>
                <c:pt idx="1660">
                  <c:v>128.10000610351563</c:v>
                </c:pt>
                <c:pt idx="1661">
                  <c:v>128.19999694824219</c:v>
                </c:pt>
                <c:pt idx="1662">
                  <c:v>128.30000305175781</c:v>
                </c:pt>
                <c:pt idx="1663">
                  <c:v>128.39999389648438</c:v>
                </c:pt>
                <c:pt idx="1664">
                  <c:v>128.5</c:v>
                </c:pt>
                <c:pt idx="1665">
                  <c:v>128.60000610351563</c:v>
                </c:pt>
                <c:pt idx="1666">
                  <c:v>128.69999694824219</c:v>
                </c:pt>
                <c:pt idx="1667">
                  <c:v>128.80000305175781</c:v>
                </c:pt>
                <c:pt idx="1668">
                  <c:v>128.89999389648438</c:v>
                </c:pt>
                <c:pt idx="1669">
                  <c:v>129</c:v>
                </c:pt>
                <c:pt idx="1670">
                  <c:v>129.10000610351563</c:v>
                </c:pt>
                <c:pt idx="1671">
                  <c:v>129.19999694824219</c:v>
                </c:pt>
                <c:pt idx="1672">
                  <c:v>129.30000305175781</c:v>
                </c:pt>
                <c:pt idx="1673">
                  <c:v>129.39999389648438</c:v>
                </c:pt>
                <c:pt idx="1674">
                  <c:v>129.5</c:v>
                </c:pt>
                <c:pt idx="1675">
                  <c:v>129.60000610351563</c:v>
                </c:pt>
                <c:pt idx="1676">
                  <c:v>129.69999694824219</c:v>
                </c:pt>
                <c:pt idx="1677">
                  <c:v>129.80000305175781</c:v>
                </c:pt>
                <c:pt idx="1678">
                  <c:v>129.89999389648438</c:v>
                </c:pt>
                <c:pt idx="1679">
                  <c:v>130</c:v>
                </c:pt>
                <c:pt idx="1680">
                  <c:v>130.10000610351563</c:v>
                </c:pt>
                <c:pt idx="1681">
                  <c:v>130.19999694824219</c:v>
                </c:pt>
                <c:pt idx="1682">
                  <c:v>130.30000305175781</c:v>
                </c:pt>
                <c:pt idx="1683">
                  <c:v>130.39999389648438</c:v>
                </c:pt>
                <c:pt idx="1684">
                  <c:v>130.5</c:v>
                </c:pt>
                <c:pt idx="1685">
                  <c:v>130.60000610351563</c:v>
                </c:pt>
                <c:pt idx="1686">
                  <c:v>130.69999694824219</c:v>
                </c:pt>
                <c:pt idx="1687">
                  <c:v>130.80000305175781</c:v>
                </c:pt>
                <c:pt idx="1688">
                  <c:v>130.89999389648438</c:v>
                </c:pt>
                <c:pt idx="1689">
                  <c:v>131</c:v>
                </c:pt>
                <c:pt idx="1690">
                  <c:v>131.10000610351563</c:v>
                </c:pt>
                <c:pt idx="1691">
                  <c:v>131.19999694824219</c:v>
                </c:pt>
                <c:pt idx="1692">
                  <c:v>131.30000305175781</c:v>
                </c:pt>
                <c:pt idx="1693">
                  <c:v>131.39999389648438</c:v>
                </c:pt>
                <c:pt idx="1694">
                  <c:v>131.5</c:v>
                </c:pt>
                <c:pt idx="1695">
                  <c:v>131.60000610351563</c:v>
                </c:pt>
                <c:pt idx="1696">
                  <c:v>131.69999694824219</c:v>
                </c:pt>
                <c:pt idx="1697">
                  <c:v>131.80000305175781</c:v>
                </c:pt>
                <c:pt idx="1698">
                  <c:v>131.89999389648438</c:v>
                </c:pt>
                <c:pt idx="1699">
                  <c:v>132</c:v>
                </c:pt>
                <c:pt idx="1700">
                  <c:v>132.10000610351563</c:v>
                </c:pt>
                <c:pt idx="1701">
                  <c:v>132.19999694824219</c:v>
                </c:pt>
                <c:pt idx="1702">
                  <c:v>132.30000305175781</c:v>
                </c:pt>
                <c:pt idx="1703">
                  <c:v>132.39999389648438</c:v>
                </c:pt>
                <c:pt idx="1704">
                  <c:v>132.5</c:v>
                </c:pt>
                <c:pt idx="1705">
                  <c:v>132.60000610351563</c:v>
                </c:pt>
                <c:pt idx="1706">
                  <c:v>132.69999694824219</c:v>
                </c:pt>
                <c:pt idx="1707">
                  <c:v>132.80000305175781</c:v>
                </c:pt>
                <c:pt idx="1708">
                  <c:v>132.89999389648438</c:v>
                </c:pt>
                <c:pt idx="1709">
                  <c:v>133</c:v>
                </c:pt>
                <c:pt idx="1710">
                  <c:v>133.10000610351563</c:v>
                </c:pt>
                <c:pt idx="1711">
                  <c:v>133.19999694824219</c:v>
                </c:pt>
                <c:pt idx="1712">
                  <c:v>133.30000305175781</c:v>
                </c:pt>
                <c:pt idx="1713">
                  <c:v>133.39999389648438</c:v>
                </c:pt>
                <c:pt idx="1714">
                  <c:v>133.5</c:v>
                </c:pt>
                <c:pt idx="1715">
                  <c:v>133.60000610351563</c:v>
                </c:pt>
                <c:pt idx="1716">
                  <c:v>133.69999694824219</c:v>
                </c:pt>
                <c:pt idx="1717">
                  <c:v>133.80000305175781</c:v>
                </c:pt>
                <c:pt idx="1718">
                  <c:v>133.89999389648438</c:v>
                </c:pt>
                <c:pt idx="1719">
                  <c:v>134</c:v>
                </c:pt>
                <c:pt idx="1720">
                  <c:v>134.10000610351563</c:v>
                </c:pt>
                <c:pt idx="1721">
                  <c:v>134.19999694824219</c:v>
                </c:pt>
                <c:pt idx="1722">
                  <c:v>134.30000305175781</c:v>
                </c:pt>
                <c:pt idx="1723">
                  <c:v>134.39999389648438</c:v>
                </c:pt>
                <c:pt idx="1724">
                  <c:v>134.5</c:v>
                </c:pt>
                <c:pt idx="1725">
                  <c:v>134.60000610351563</c:v>
                </c:pt>
                <c:pt idx="1726">
                  <c:v>134.69999694824219</c:v>
                </c:pt>
                <c:pt idx="1727">
                  <c:v>134.80000305175781</c:v>
                </c:pt>
                <c:pt idx="1728">
                  <c:v>134.89999389648438</c:v>
                </c:pt>
                <c:pt idx="1729">
                  <c:v>135</c:v>
                </c:pt>
                <c:pt idx="1730">
                  <c:v>135.10000610351563</c:v>
                </c:pt>
                <c:pt idx="1731">
                  <c:v>135.19999694824219</c:v>
                </c:pt>
                <c:pt idx="1732">
                  <c:v>135.30000305175781</c:v>
                </c:pt>
                <c:pt idx="1733">
                  <c:v>135.39999389648438</c:v>
                </c:pt>
                <c:pt idx="1734">
                  <c:v>135.5</c:v>
                </c:pt>
                <c:pt idx="1735">
                  <c:v>135.60000610351563</c:v>
                </c:pt>
                <c:pt idx="1736">
                  <c:v>135.69999694824219</c:v>
                </c:pt>
                <c:pt idx="1737">
                  <c:v>135.80000305175781</c:v>
                </c:pt>
                <c:pt idx="1738">
                  <c:v>135.89999389648438</c:v>
                </c:pt>
                <c:pt idx="1739">
                  <c:v>136</c:v>
                </c:pt>
                <c:pt idx="1740">
                  <c:v>136.10000610351563</c:v>
                </c:pt>
                <c:pt idx="1741">
                  <c:v>136.19999694824219</c:v>
                </c:pt>
                <c:pt idx="1742">
                  <c:v>136.30000305175781</c:v>
                </c:pt>
                <c:pt idx="1743">
                  <c:v>136.39999389648438</c:v>
                </c:pt>
                <c:pt idx="1744">
                  <c:v>136.5</c:v>
                </c:pt>
                <c:pt idx="1745">
                  <c:v>136.60000610351563</c:v>
                </c:pt>
                <c:pt idx="1746">
                  <c:v>136.69999694824219</c:v>
                </c:pt>
                <c:pt idx="1747">
                  <c:v>136.80000305175781</c:v>
                </c:pt>
                <c:pt idx="1748">
                  <c:v>136.89999389648438</c:v>
                </c:pt>
                <c:pt idx="1749">
                  <c:v>137</c:v>
                </c:pt>
                <c:pt idx="1750">
                  <c:v>137.10000610351563</c:v>
                </c:pt>
                <c:pt idx="1751">
                  <c:v>137.19999694824219</c:v>
                </c:pt>
                <c:pt idx="1752">
                  <c:v>137.30000305175781</c:v>
                </c:pt>
                <c:pt idx="1753">
                  <c:v>137.39999389648438</c:v>
                </c:pt>
                <c:pt idx="1754">
                  <c:v>137.5</c:v>
                </c:pt>
                <c:pt idx="1755">
                  <c:v>137.60000610351563</c:v>
                </c:pt>
                <c:pt idx="1756">
                  <c:v>137.69999694824219</c:v>
                </c:pt>
                <c:pt idx="1757">
                  <c:v>137.80000305175781</c:v>
                </c:pt>
                <c:pt idx="1758">
                  <c:v>137.89999389648438</c:v>
                </c:pt>
                <c:pt idx="1759">
                  <c:v>138</c:v>
                </c:pt>
                <c:pt idx="1760">
                  <c:v>138.10000610351563</c:v>
                </c:pt>
                <c:pt idx="1761">
                  <c:v>138.19999694824219</c:v>
                </c:pt>
                <c:pt idx="1762">
                  <c:v>138.30000305175781</c:v>
                </c:pt>
                <c:pt idx="1763">
                  <c:v>138.39999389648438</c:v>
                </c:pt>
                <c:pt idx="1764">
                  <c:v>138.5</c:v>
                </c:pt>
                <c:pt idx="1765">
                  <c:v>138.60000610351563</c:v>
                </c:pt>
                <c:pt idx="1766">
                  <c:v>138.69999694824219</c:v>
                </c:pt>
                <c:pt idx="1767">
                  <c:v>138.80000305175781</c:v>
                </c:pt>
                <c:pt idx="1768">
                  <c:v>138.89999389648438</c:v>
                </c:pt>
                <c:pt idx="1769">
                  <c:v>139</c:v>
                </c:pt>
                <c:pt idx="1770">
                  <c:v>139.10000610351563</c:v>
                </c:pt>
                <c:pt idx="1771">
                  <c:v>139.19999694824219</c:v>
                </c:pt>
                <c:pt idx="1772">
                  <c:v>139.30000305175781</c:v>
                </c:pt>
                <c:pt idx="1773">
                  <c:v>139.39999389648438</c:v>
                </c:pt>
                <c:pt idx="1774">
                  <c:v>139.5</c:v>
                </c:pt>
                <c:pt idx="1775">
                  <c:v>139.60000610351563</c:v>
                </c:pt>
                <c:pt idx="1776">
                  <c:v>139.69999694824219</c:v>
                </c:pt>
                <c:pt idx="1777">
                  <c:v>139.80000305175781</c:v>
                </c:pt>
                <c:pt idx="1778">
                  <c:v>139.89999389648438</c:v>
                </c:pt>
                <c:pt idx="1779">
                  <c:v>140</c:v>
                </c:pt>
                <c:pt idx="1780">
                  <c:v>140.10000610351563</c:v>
                </c:pt>
                <c:pt idx="1781">
                  <c:v>140.19999694824219</c:v>
                </c:pt>
                <c:pt idx="1782">
                  <c:v>140.30000305175781</c:v>
                </c:pt>
                <c:pt idx="1783">
                  <c:v>140.39999389648438</c:v>
                </c:pt>
                <c:pt idx="1784">
                  <c:v>140.5</c:v>
                </c:pt>
                <c:pt idx="1785">
                  <c:v>140.60000610351563</c:v>
                </c:pt>
                <c:pt idx="1786">
                  <c:v>140.69999694824219</c:v>
                </c:pt>
                <c:pt idx="1787">
                  <c:v>140.80000305175781</c:v>
                </c:pt>
                <c:pt idx="1788">
                  <c:v>140.89999389648438</c:v>
                </c:pt>
                <c:pt idx="1789">
                  <c:v>141</c:v>
                </c:pt>
                <c:pt idx="1790">
                  <c:v>141.10000610351563</c:v>
                </c:pt>
                <c:pt idx="1791">
                  <c:v>141.19999694824219</c:v>
                </c:pt>
                <c:pt idx="1792">
                  <c:v>141.30000305175781</c:v>
                </c:pt>
                <c:pt idx="1793">
                  <c:v>141.39999389648438</c:v>
                </c:pt>
                <c:pt idx="1794">
                  <c:v>141.5</c:v>
                </c:pt>
                <c:pt idx="1795">
                  <c:v>141.60000610351563</c:v>
                </c:pt>
                <c:pt idx="1796">
                  <c:v>141.69999694824219</c:v>
                </c:pt>
                <c:pt idx="1797">
                  <c:v>141.80000305175781</c:v>
                </c:pt>
                <c:pt idx="1798">
                  <c:v>141.89999389648438</c:v>
                </c:pt>
                <c:pt idx="1799">
                  <c:v>142</c:v>
                </c:pt>
                <c:pt idx="1800">
                  <c:v>142.10000610351563</c:v>
                </c:pt>
                <c:pt idx="1801">
                  <c:v>142.19999694824219</c:v>
                </c:pt>
                <c:pt idx="1802">
                  <c:v>142.30000305175781</c:v>
                </c:pt>
                <c:pt idx="1803">
                  <c:v>142.39999389648438</c:v>
                </c:pt>
                <c:pt idx="1804">
                  <c:v>142.5</c:v>
                </c:pt>
                <c:pt idx="1805">
                  <c:v>142.60000610351563</c:v>
                </c:pt>
                <c:pt idx="1806">
                  <c:v>142.69999694824219</c:v>
                </c:pt>
                <c:pt idx="1807">
                  <c:v>142.80000305175781</c:v>
                </c:pt>
                <c:pt idx="1808">
                  <c:v>142.89999389648438</c:v>
                </c:pt>
                <c:pt idx="1809">
                  <c:v>143</c:v>
                </c:pt>
                <c:pt idx="1810">
                  <c:v>143.10000610351563</c:v>
                </c:pt>
                <c:pt idx="1811">
                  <c:v>143.19999694824219</c:v>
                </c:pt>
                <c:pt idx="1812">
                  <c:v>143.30000305175781</c:v>
                </c:pt>
                <c:pt idx="1813">
                  <c:v>143.39999389648438</c:v>
                </c:pt>
                <c:pt idx="1814">
                  <c:v>143.5</c:v>
                </c:pt>
                <c:pt idx="1815">
                  <c:v>143.60000610351563</c:v>
                </c:pt>
                <c:pt idx="1816">
                  <c:v>143.69999694824219</c:v>
                </c:pt>
                <c:pt idx="1817">
                  <c:v>143.80000305175781</c:v>
                </c:pt>
                <c:pt idx="1818">
                  <c:v>143.89999389648438</c:v>
                </c:pt>
                <c:pt idx="1819">
                  <c:v>144</c:v>
                </c:pt>
                <c:pt idx="1820">
                  <c:v>144.10000610351563</c:v>
                </c:pt>
                <c:pt idx="1821">
                  <c:v>144.19999694824219</c:v>
                </c:pt>
                <c:pt idx="1822">
                  <c:v>144.30000305175781</c:v>
                </c:pt>
                <c:pt idx="1823">
                  <c:v>144.39999389648438</c:v>
                </c:pt>
                <c:pt idx="1824">
                  <c:v>144.5</c:v>
                </c:pt>
                <c:pt idx="1825">
                  <c:v>144.60000610351563</c:v>
                </c:pt>
                <c:pt idx="1826">
                  <c:v>144.69999694824219</c:v>
                </c:pt>
                <c:pt idx="1827">
                  <c:v>144.80000305175781</c:v>
                </c:pt>
                <c:pt idx="1828">
                  <c:v>144.89999389648438</c:v>
                </c:pt>
                <c:pt idx="1829">
                  <c:v>145</c:v>
                </c:pt>
                <c:pt idx="1830">
                  <c:v>145.10000610351563</c:v>
                </c:pt>
                <c:pt idx="1831">
                  <c:v>145.19999694824219</c:v>
                </c:pt>
                <c:pt idx="1832">
                  <c:v>145.30000305175781</c:v>
                </c:pt>
                <c:pt idx="1833">
                  <c:v>145.39999389648438</c:v>
                </c:pt>
                <c:pt idx="1834">
                  <c:v>145.5</c:v>
                </c:pt>
                <c:pt idx="1835">
                  <c:v>145.60000610351563</c:v>
                </c:pt>
                <c:pt idx="1836">
                  <c:v>145.69999694824219</c:v>
                </c:pt>
                <c:pt idx="1837">
                  <c:v>145.80000305175781</c:v>
                </c:pt>
                <c:pt idx="1838">
                  <c:v>145.89999389648438</c:v>
                </c:pt>
                <c:pt idx="1839">
                  <c:v>146</c:v>
                </c:pt>
                <c:pt idx="1840">
                  <c:v>146.10000610351563</c:v>
                </c:pt>
                <c:pt idx="1841">
                  <c:v>146.19999694824219</c:v>
                </c:pt>
                <c:pt idx="1842">
                  <c:v>146.30000305175781</c:v>
                </c:pt>
                <c:pt idx="1843">
                  <c:v>146.39999389648438</c:v>
                </c:pt>
                <c:pt idx="1844">
                  <c:v>146.5</c:v>
                </c:pt>
                <c:pt idx="1845">
                  <c:v>146.60000610351563</c:v>
                </c:pt>
                <c:pt idx="1846">
                  <c:v>146.69999694824219</c:v>
                </c:pt>
                <c:pt idx="1847">
                  <c:v>146.80000305175781</c:v>
                </c:pt>
                <c:pt idx="1848">
                  <c:v>146.89999389648438</c:v>
                </c:pt>
                <c:pt idx="1849">
                  <c:v>147</c:v>
                </c:pt>
                <c:pt idx="1850">
                  <c:v>147.10000610351563</c:v>
                </c:pt>
                <c:pt idx="1851">
                  <c:v>147.19999694824219</c:v>
                </c:pt>
                <c:pt idx="1852">
                  <c:v>147.30000305175781</c:v>
                </c:pt>
                <c:pt idx="1853">
                  <c:v>147.39999389648438</c:v>
                </c:pt>
                <c:pt idx="1854">
                  <c:v>147.5</c:v>
                </c:pt>
                <c:pt idx="1855">
                  <c:v>147.60000610351563</c:v>
                </c:pt>
                <c:pt idx="1856">
                  <c:v>147.69999694824219</c:v>
                </c:pt>
                <c:pt idx="1857">
                  <c:v>147.80000305175781</c:v>
                </c:pt>
                <c:pt idx="1858">
                  <c:v>147.89999389648438</c:v>
                </c:pt>
                <c:pt idx="1859">
                  <c:v>148</c:v>
                </c:pt>
                <c:pt idx="1860">
                  <c:v>148.10000610351563</c:v>
                </c:pt>
                <c:pt idx="1861">
                  <c:v>148.19999694824219</c:v>
                </c:pt>
                <c:pt idx="1862">
                  <c:v>148.30000305175781</c:v>
                </c:pt>
                <c:pt idx="1863">
                  <c:v>148.39999389648438</c:v>
                </c:pt>
                <c:pt idx="1864">
                  <c:v>148.5</c:v>
                </c:pt>
                <c:pt idx="1865">
                  <c:v>148.60000610351563</c:v>
                </c:pt>
                <c:pt idx="1866">
                  <c:v>148.69999694824219</c:v>
                </c:pt>
                <c:pt idx="1867">
                  <c:v>148.80000305175781</c:v>
                </c:pt>
                <c:pt idx="1868">
                  <c:v>148.89999389648438</c:v>
                </c:pt>
                <c:pt idx="1869">
                  <c:v>149</c:v>
                </c:pt>
                <c:pt idx="1870">
                  <c:v>149.10000610351563</c:v>
                </c:pt>
                <c:pt idx="1871">
                  <c:v>149.19999694824219</c:v>
                </c:pt>
                <c:pt idx="1872">
                  <c:v>149.30000305175781</c:v>
                </c:pt>
                <c:pt idx="1873">
                  <c:v>149.39999389648438</c:v>
                </c:pt>
                <c:pt idx="1874">
                  <c:v>149.5</c:v>
                </c:pt>
                <c:pt idx="1875">
                  <c:v>149.60000610351563</c:v>
                </c:pt>
                <c:pt idx="1876">
                  <c:v>149.69999694824219</c:v>
                </c:pt>
                <c:pt idx="1877">
                  <c:v>149.80000305175781</c:v>
                </c:pt>
                <c:pt idx="1878">
                  <c:v>149.89999389648438</c:v>
                </c:pt>
                <c:pt idx="1879">
                  <c:v>150</c:v>
                </c:pt>
                <c:pt idx="1880">
                  <c:v>150.10000610351563</c:v>
                </c:pt>
                <c:pt idx="1881">
                  <c:v>150.19999694824219</c:v>
                </c:pt>
                <c:pt idx="1882">
                  <c:v>150.30000305175781</c:v>
                </c:pt>
                <c:pt idx="1883">
                  <c:v>150.39999389648438</c:v>
                </c:pt>
                <c:pt idx="1884">
                  <c:v>150.5</c:v>
                </c:pt>
                <c:pt idx="1885">
                  <c:v>150.60000610351563</c:v>
                </c:pt>
                <c:pt idx="1886">
                  <c:v>150.69999694824219</c:v>
                </c:pt>
                <c:pt idx="1887">
                  <c:v>150.80000305175781</c:v>
                </c:pt>
                <c:pt idx="1888">
                  <c:v>150.89999389648438</c:v>
                </c:pt>
                <c:pt idx="1889">
                  <c:v>151</c:v>
                </c:pt>
                <c:pt idx="1890">
                  <c:v>151.10000610351563</c:v>
                </c:pt>
                <c:pt idx="1891">
                  <c:v>151.19999694824219</c:v>
                </c:pt>
                <c:pt idx="1892">
                  <c:v>151.30000305175781</c:v>
                </c:pt>
                <c:pt idx="1893">
                  <c:v>151.39999389648438</c:v>
                </c:pt>
                <c:pt idx="1894">
                  <c:v>151.5</c:v>
                </c:pt>
                <c:pt idx="1895">
                  <c:v>151.60000610351563</c:v>
                </c:pt>
                <c:pt idx="1896">
                  <c:v>151.69999694824219</c:v>
                </c:pt>
                <c:pt idx="1897">
                  <c:v>151.80000305175781</c:v>
                </c:pt>
                <c:pt idx="1898">
                  <c:v>151.89999389648438</c:v>
                </c:pt>
                <c:pt idx="1899">
                  <c:v>152</c:v>
                </c:pt>
                <c:pt idx="1900">
                  <c:v>152.10000610351563</c:v>
                </c:pt>
                <c:pt idx="1901">
                  <c:v>152.19999694824219</c:v>
                </c:pt>
                <c:pt idx="1902">
                  <c:v>152.30000305175781</c:v>
                </c:pt>
                <c:pt idx="1903">
                  <c:v>152.39999389648438</c:v>
                </c:pt>
                <c:pt idx="1904">
                  <c:v>152.5</c:v>
                </c:pt>
                <c:pt idx="1905">
                  <c:v>152.60000610351563</c:v>
                </c:pt>
                <c:pt idx="1906">
                  <c:v>152.69999694824219</c:v>
                </c:pt>
                <c:pt idx="1907">
                  <c:v>152.80000305175781</c:v>
                </c:pt>
                <c:pt idx="1908">
                  <c:v>152.89999389648438</c:v>
                </c:pt>
                <c:pt idx="1909">
                  <c:v>153</c:v>
                </c:pt>
                <c:pt idx="1910">
                  <c:v>153.10000610351563</c:v>
                </c:pt>
                <c:pt idx="1911">
                  <c:v>153.19999694824219</c:v>
                </c:pt>
                <c:pt idx="1912">
                  <c:v>153.30000305175781</c:v>
                </c:pt>
                <c:pt idx="1913">
                  <c:v>153.39999389648438</c:v>
                </c:pt>
                <c:pt idx="1914">
                  <c:v>153.5</c:v>
                </c:pt>
                <c:pt idx="1915">
                  <c:v>153.60000610351563</c:v>
                </c:pt>
                <c:pt idx="1916">
                  <c:v>153.69999694824219</c:v>
                </c:pt>
                <c:pt idx="1917">
                  <c:v>153.80000305175781</c:v>
                </c:pt>
                <c:pt idx="1918">
                  <c:v>153.89999389648438</c:v>
                </c:pt>
                <c:pt idx="1919">
                  <c:v>154</c:v>
                </c:pt>
                <c:pt idx="1920">
                  <c:v>154.10000610351563</c:v>
                </c:pt>
                <c:pt idx="1921">
                  <c:v>154.19999694824219</c:v>
                </c:pt>
                <c:pt idx="1922">
                  <c:v>154.30000305175781</c:v>
                </c:pt>
                <c:pt idx="1923">
                  <c:v>154.39999389648438</c:v>
                </c:pt>
                <c:pt idx="1924">
                  <c:v>154.5</c:v>
                </c:pt>
                <c:pt idx="1925">
                  <c:v>154.60000610351563</c:v>
                </c:pt>
                <c:pt idx="1926">
                  <c:v>154.69999694824219</c:v>
                </c:pt>
                <c:pt idx="1927">
                  <c:v>154.80000305175781</c:v>
                </c:pt>
                <c:pt idx="1928">
                  <c:v>154.89999389648438</c:v>
                </c:pt>
                <c:pt idx="1929">
                  <c:v>155</c:v>
                </c:pt>
                <c:pt idx="1930">
                  <c:v>155.10000610351563</c:v>
                </c:pt>
                <c:pt idx="1931">
                  <c:v>155.19999694824219</c:v>
                </c:pt>
                <c:pt idx="1932">
                  <c:v>155.30000305175781</c:v>
                </c:pt>
                <c:pt idx="1933">
                  <c:v>155.39999389648438</c:v>
                </c:pt>
                <c:pt idx="1934">
                  <c:v>155.5</c:v>
                </c:pt>
                <c:pt idx="1935">
                  <c:v>155.60000610351563</c:v>
                </c:pt>
                <c:pt idx="1936">
                  <c:v>155.69999694824219</c:v>
                </c:pt>
                <c:pt idx="1937">
                  <c:v>155.80000305175781</c:v>
                </c:pt>
                <c:pt idx="1938">
                  <c:v>155.89999389648438</c:v>
                </c:pt>
                <c:pt idx="1939">
                  <c:v>156</c:v>
                </c:pt>
                <c:pt idx="1940">
                  <c:v>156.10000610351563</c:v>
                </c:pt>
                <c:pt idx="1941">
                  <c:v>156.19999694824219</c:v>
                </c:pt>
                <c:pt idx="1942">
                  <c:v>156.30000305175781</c:v>
                </c:pt>
                <c:pt idx="1943">
                  <c:v>156.39999389648438</c:v>
                </c:pt>
                <c:pt idx="1944">
                  <c:v>156.5</c:v>
                </c:pt>
                <c:pt idx="1945">
                  <c:v>156.60000610351563</c:v>
                </c:pt>
                <c:pt idx="1946">
                  <c:v>156.69999694824219</c:v>
                </c:pt>
                <c:pt idx="1947">
                  <c:v>156.80000305175781</c:v>
                </c:pt>
                <c:pt idx="1948">
                  <c:v>156.89999389648438</c:v>
                </c:pt>
                <c:pt idx="1949">
                  <c:v>157</c:v>
                </c:pt>
                <c:pt idx="1950">
                  <c:v>157.10000610351563</c:v>
                </c:pt>
                <c:pt idx="1951">
                  <c:v>157.19999694824219</c:v>
                </c:pt>
                <c:pt idx="1952">
                  <c:v>157.30000305175781</c:v>
                </c:pt>
                <c:pt idx="1953">
                  <c:v>157.39999389648438</c:v>
                </c:pt>
                <c:pt idx="1954">
                  <c:v>157.5</c:v>
                </c:pt>
                <c:pt idx="1955">
                  <c:v>157.60000610351563</c:v>
                </c:pt>
                <c:pt idx="1956">
                  <c:v>157.69999694824219</c:v>
                </c:pt>
                <c:pt idx="1957">
                  <c:v>157.80000305175781</c:v>
                </c:pt>
                <c:pt idx="1958">
                  <c:v>157.89999389648438</c:v>
                </c:pt>
                <c:pt idx="1959">
                  <c:v>158</c:v>
                </c:pt>
                <c:pt idx="1960">
                  <c:v>158.10000610351563</c:v>
                </c:pt>
                <c:pt idx="1961">
                  <c:v>158.19999694824219</c:v>
                </c:pt>
                <c:pt idx="1962">
                  <c:v>158.30000305175781</c:v>
                </c:pt>
                <c:pt idx="1963">
                  <c:v>158.39999389648438</c:v>
                </c:pt>
                <c:pt idx="1964">
                  <c:v>158.5</c:v>
                </c:pt>
                <c:pt idx="1965">
                  <c:v>158.60000610351563</c:v>
                </c:pt>
                <c:pt idx="1966">
                  <c:v>158.69999694824219</c:v>
                </c:pt>
                <c:pt idx="1967">
                  <c:v>158.80000305175781</c:v>
                </c:pt>
                <c:pt idx="1968">
                  <c:v>158.89999389648438</c:v>
                </c:pt>
                <c:pt idx="1969">
                  <c:v>159</c:v>
                </c:pt>
                <c:pt idx="1970">
                  <c:v>159.10000610351563</c:v>
                </c:pt>
                <c:pt idx="1971">
                  <c:v>159.19999694824219</c:v>
                </c:pt>
                <c:pt idx="1972">
                  <c:v>159.30000305175781</c:v>
                </c:pt>
                <c:pt idx="1973">
                  <c:v>159.39999389648438</c:v>
                </c:pt>
                <c:pt idx="1974">
                  <c:v>159.5</c:v>
                </c:pt>
                <c:pt idx="1975">
                  <c:v>159.60000610351563</c:v>
                </c:pt>
                <c:pt idx="1976">
                  <c:v>159.69999694824219</c:v>
                </c:pt>
                <c:pt idx="1977">
                  <c:v>159.80000305175781</c:v>
                </c:pt>
                <c:pt idx="1978">
                  <c:v>159.89999389648438</c:v>
                </c:pt>
                <c:pt idx="1979">
                  <c:v>160</c:v>
                </c:pt>
                <c:pt idx="1980">
                  <c:v>160.10000610351563</c:v>
                </c:pt>
                <c:pt idx="1981">
                  <c:v>160.19999694824219</c:v>
                </c:pt>
                <c:pt idx="1982">
                  <c:v>160.30000305175781</c:v>
                </c:pt>
                <c:pt idx="1983">
                  <c:v>160.39999389648438</c:v>
                </c:pt>
                <c:pt idx="1984">
                  <c:v>160.5</c:v>
                </c:pt>
                <c:pt idx="1985">
                  <c:v>160.60000610351563</c:v>
                </c:pt>
                <c:pt idx="1986">
                  <c:v>160.69999694824219</c:v>
                </c:pt>
                <c:pt idx="1987">
                  <c:v>160.80000305175781</c:v>
                </c:pt>
                <c:pt idx="1988">
                  <c:v>160.89999389648438</c:v>
                </c:pt>
                <c:pt idx="1989">
                  <c:v>161</c:v>
                </c:pt>
                <c:pt idx="1990">
                  <c:v>161.10000610351563</c:v>
                </c:pt>
                <c:pt idx="1991">
                  <c:v>161.19999694824219</c:v>
                </c:pt>
                <c:pt idx="1992">
                  <c:v>161.30000305175781</c:v>
                </c:pt>
                <c:pt idx="1993">
                  <c:v>161.39999389648438</c:v>
                </c:pt>
                <c:pt idx="1994">
                  <c:v>161.5</c:v>
                </c:pt>
                <c:pt idx="1995">
                  <c:v>161.60000610351563</c:v>
                </c:pt>
                <c:pt idx="1996">
                  <c:v>161.69999694824219</c:v>
                </c:pt>
                <c:pt idx="1997">
                  <c:v>161.80000305175781</c:v>
                </c:pt>
                <c:pt idx="1998">
                  <c:v>161.89999389648438</c:v>
                </c:pt>
                <c:pt idx="1999">
                  <c:v>162</c:v>
                </c:pt>
                <c:pt idx="2000">
                  <c:v>162.10000610351563</c:v>
                </c:pt>
                <c:pt idx="2001">
                  <c:v>162.19999694824219</c:v>
                </c:pt>
                <c:pt idx="2002">
                  <c:v>162.30000305175781</c:v>
                </c:pt>
                <c:pt idx="2003">
                  <c:v>162.39999389648438</c:v>
                </c:pt>
                <c:pt idx="2004">
                  <c:v>162.5</c:v>
                </c:pt>
                <c:pt idx="2005">
                  <c:v>162.60000610351563</c:v>
                </c:pt>
                <c:pt idx="2006">
                  <c:v>162.69999694824219</c:v>
                </c:pt>
                <c:pt idx="2007">
                  <c:v>162.80000305175781</c:v>
                </c:pt>
                <c:pt idx="2008">
                  <c:v>162.89999389648438</c:v>
                </c:pt>
                <c:pt idx="2009">
                  <c:v>163</c:v>
                </c:pt>
                <c:pt idx="2010">
                  <c:v>163.10000610351563</c:v>
                </c:pt>
                <c:pt idx="2011">
                  <c:v>163.19999694824219</c:v>
                </c:pt>
                <c:pt idx="2012">
                  <c:v>163.30000305175781</c:v>
                </c:pt>
                <c:pt idx="2013">
                  <c:v>163.39999389648438</c:v>
                </c:pt>
                <c:pt idx="2014">
                  <c:v>163.5</c:v>
                </c:pt>
                <c:pt idx="2015">
                  <c:v>163.60000610351563</c:v>
                </c:pt>
                <c:pt idx="2016">
                  <c:v>163.69999694824219</c:v>
                </c:pt>
                <c:pt idx="2017">
                  <c:v>163.80000305175781</c:v>
                </c:pt>
                <c:pt idx="2018">
                  <c:v>163.89999389648438</c:v>
                </c:pt>
                <c:pt idx="2019">
                  <c:v>164</c:v>
                </c:pt>
                <c:pt idx="2020">
                  <c:v>164.10000610351563</c:v>
                </c:pt>
                <c:pt idx="2021">
                  <c:v>164.19999694824219</c:v>
                </c:pt>
                <c:pt idx="2022">
                  <c:v>164.30000305175781</c:v>
                </c:pt>
                <c:pt idx="2023">
                  <c:v>164.39999389648438</c:v>
                </c:pt>
                <c:pt idx="2024">
                  <c:v>164.5</c:v>
                </c:pt>
                <c:pt idx="2025">
                  <c:v>164.60000610351563</c:v>
                </c:pt>
                <c:pt idx="2026">
                  <c:v>164.69999694824219</c:v>
                </c:pt>
                <c:pt idx="2027">
                  <c:v>164.80000305175781</c:v>
                </c:pt>
                <c:pt idx="2028">
                  <c:v>164.89999389648438</c:v>
                </c:pt>
                <c:pt idx="2029">
                  <c:v>165</c:v>
                </c:pt>
                <c:pt idx="2030">
                  <c:v>165.10000610351563</c:v>
                </c:pt>
                <c:pt idx="2031">
                  <c:v>165.19999694824219</c:v>
                </c:pt>
                <c:pt idx="2032">
                  <c:v>165.30000305175781</c:v>
                </c:pt>
                <c:pt idx="2033">
                  <c:v>165.39999389648438</c:v>
                </c:pt>
                <c:pt idx="2034">
                  <c:v>165.5</c:v>
                </c:pt>
                <c:pt idx="2035">
                  <c:v>165.60000610351563</c:v>
                </c:pt>
                <c:pt idx="2036">
                  <c:v>165.69999694824219</c:v>
                </c:pt>
                <c:pt idx="2037">
                  <c:v>165.80000305175781</c:v>
                </c:pt>
                <c:pt idx="2038">
                  <c:v>165.89999389648438</c:v>
                </c:pt>
                <c:pt idx="2039">
                  <c:v>166</c:v>
                </c:pt>
                <c:pt idx="2040">
                  <c:v>166.10000610351563</c:v>
                </c:pt>
                <c:pt idx="2041">
                  <c:v>166.19999694824219</c:v>
                </c:pt>
                <c:pt idx="2042">
                  <c:v>166.30000305175781</c:v>
                </c:pt>
                <c:pt idx="2043">
                  <c:v>166.39999389648438</c:v>
                </c:pt>
                <c:pt idx="2044">
                  <c:v>166.5</c:v>
                </c:pt>
                <c:pt idx="2045">
                  <c:v>166.60000610351563</c:v>
                </c:pt>
                <c:pt idx="2046">
                  <c:v>166.69999694824219</c:v>
                </c:pt>
                <c:pt idx="2047">
                  <c:v>166.80000305175781</c:v>
                </c:pt>
                <c:pt idx="2048">
                  <c:v>166.89999389648438</c:v>
                </c:pt>
                <c:pt idx="2049">
                  <c:v>167</c:v>
                </c:pt>
                <c:pt idx="2050">
                  <c:v>167.10000610351563</c:v>
                </c:pt>
                <c:pt idx="2051">
                  <c:v>167.19999694824219</c:v>
                </c:pt>
                <c:pt idx="2052">
                  <c:v>167.30000305175781</c:v>
                </c:pt>
                <c:pt idx="2053">
                  <c:v>167.39999389648438</c:v>
                </c:pt>
                <c:pt idx="2054">
                  <c:v>167.5</c:v>
                </c:pt>
                <c:pt idx="2055">
                  <c:v>167.60000610351563</c:v>
                </c:pt>
                <c:pt idx="2056">
                  <c:v>167.69999694824219</c:v>
                </c:pt>
                <c:pt idx="2057">
                  <c:v>167.80000305175781</c:v>
                </c:pt>
                <c:pt idx="2058">
                  <c:v>167.89999389648438</c:v>
                </c:pt>
                <c:pt idx="2059">
                  <c:v>168</c:v>
                </c:pt>
                <c:pt idx="2060">
                  <c:v>168.10000610351563</c:v>
                </c:pt>
                <c:pt idx="2061">
                  <c:v>168.19999694824219</c:v>
                </c:pt>
                <c:pt idx="2062">
                  <c:v>168.30000305175781</c:v>
                </c:pt>
                <c:pt idx="2063">
                  <c:v>168.39999389648438</c:v>
                </c:pt>
                <c:pt idx="2064">
                  <c:v>168.5</c:v>
                </c:pt>
                <c:pt idx="2065">
                  <c:v>168.60000610351563</c:v>
                </c:pt>
                <c:pt idx="2066">
                  <c:v>168.69999694824219</c:v>
                </c:pt>
                <c:pt idx="2067">
                  <c:v>168.80000305175781</c:v>
                </c:pt>
                <c:pt idx="2068">
                  <c:v>168.89999389648438</c:v>
                </c:pt>
                <c:pt idx="2069">
                  <c:v>169</c:v>
                </c:pt>
                <c:pt idx="2070">
                  <c:v>169.10000610351563</c:v>
                </c:pt>
                <c:pt idx="2071">
                  <c:v>169.19999694824219</c:v>
                </c:pt>
                <c:pt idx="2072">
                  <c:v>169.30000305175781</c:v>
                </c:pt>
                <c:pt idx="2073">
                  <c:v>169.39999389648438</c:v>
                </c:pt>
                <c:pt idx="2074">
                  <c:v>169.5</c:v>
                </c:pt>
                <c:pt idx="2075">
                  <c:v>169.60000610351563</c:v>
                </c:pt>
                <c:pt idx="2076">
                  <c:v>169.69999694824219</c:v>
                </c:pt>
                <c:pt idx="2077">
                  <c:v>169.80000305175781</c:v>
                </c:pt>
                <c:pt idx="2078">
                  <c:v>169.89999389648438</c:v>
                </c:pt>
                <c:pt idx="2079">
                  <c:v>170</c:v>
                </c:pt>
                <c:pt idx="2080">
                  <c:v>170.10000610351563</c:v>
                </c:pt>
                <c:pt idx="2081">
                  <c:v>170.19999694824219</c:v>
                </c:pt>
                <c:pt idx="2082">
                  <c:v>170.30000305175781</c:v>
                </c:pt>
                <c:pt idx="2083">
                  <c:v>170.39999389648438</c:v>
                </c:pt>
                <c:pt idx="2084">
                  <c:v>170.5</c:v>
                </c:pt>
                <c:pt idx="2085">
                  <c:v>170.60000610351563</c:v>
                </c:pt>
                <c:pt idx="2086">
                  <c:v>170.69999694824219</c:v>
                </c:pt>
                <c:pt idx="2087">
                  <c:v>170.80000305175781</c:v>
                </c:pt>
                <c:pt idx="2088">
                  <c:v>170.89999389648438</c:v>
                </c:pt>
                <c:pt idx="2089">
                  <c:v>171</c:v>
                </c:pt>
                <c:pt idx="2090">
                  <c:v>171.10000610351563</c:v>
                </c:pt>
                <c:pt idx="2091">
                  <c:v>171.19999694824219</c:v>
                </c:pt>
                <c:pt idx="2092">
                  <c:v>171.30000305175781</c:v>
                </c:pt>
                <c:pt idx="2093">
                  <c:v>171.39999389648438</c:v>
                </c:pt>
                <c:pt idx="2094">
                  <c:v>171.5</c:v>
                </c:pt>
                <c:pt idx="2095">
                  <c:v>171.60000610351563</c:v>
                </c:pt>
                <c:pt idx="2096">
                  <c:v>171.69999694824219</c:v>
                </c:pt>
                <c:pt idx="2097">
                  <c:v>171.80000305175781</c:v>
                </c:pt>
                <c:pt idx="2098">
                  <c:v>171.89999389648438</c:v>
                </c:pt>
                <c:pt idx="2099">
                  <c:v>172</c:v>
                </c:pt>
                <c:pt idx="2100">
                  <c:v>172.10000610351563</c:v>
                </c:pt>
                <c:pt idx="2101">
                  <c:v>172.19999694824219</c:v>
                </c:pt>
                <c:pt idx="2102">
                  <c:v>172.30000305175781</c:v>
                </c:pt>
                <c:pt idx="2103">
                  <c:v>172.39999389648438</c:v>
                </c:pt>
                <c:pt idx="2104">
                  <c:v>172.5</c:v>
                </c:pt>
                <c:pt idx="2105">
                  <c:v>172.60000610351563</c:v>
                </c:pt>
                <c:pt idx="2106">
                  <c:v>172.69999694824219</c:v>
                </c:pt>
                <c:pt idx="2107">
                  <c:v>172.80000305175781</c:v>
                </c:pt>
                <c:pt idx="2108">
                  <c:v>172.89999389648438</c:v>
                </c:pt>
                <c:pt idx="2109">
                  <c:v>173</c:v>
                </c:pt>
                <c:pt idx="2110">
                  <c:v>173.10000610351563</c:v>
                </c:pt>
                <c:pt idx="2111">
                  <c:v>173.19999694824219</c:v>
                </c:pt>
                <c:pt idx="2112">
                  <c:v>173.30000305175781</c:v>
                </c:pt>
                <c:pt idx="2113">
                  <c:v>173.39999389648438</c:v>
                </c:pt>
                <c:pt idx="2114">
                  <c:v>173.5</c:v>
                </c:pt>
                <c:pt idx="2115">
                  <c:v>173.60000610351563</c:v>
                </c:pt>
                <c:pt idx="2116">
                  <c:v>173.69999694824219</c:v>
                </c:pt>
                <c:pt idx="2117">
                  <c:v>173.80000305175781</c:v>
                </c:pt>
                <c:pt idx="2118">
                  <c:v>173.89999389648438</c:v>
                </c:pt>
                <c:pt idx="2119">
                  <c:v>174</c:v>
                </c:pt>
                <c:pt idx="2120">
                  <c:v>174.10000610351563</c:v>
                </c:pt>
                <c:pt idx="2121">
                  <c:v>174.19999694824219</c:v>
                </c:pt>
                <c:pt idx="2122">
                  <c:v>174.30000305175781</c:v>
                </c:pt>
                <c:pt idx="2123">
                  <c:v>174.39999389648438</c:v>
                </c:pt>
                <c:pt idx="2124">
                  <c:v>174.5</c:v>
                </c:pt>
                <c:pt idx="2125">
                  <c:v>174.60000610351563</c:v>
                </c:pt>
                <c:pt idx="2126">
                  <c:v>174.69999694824219</c:v>
                </c:pt>
                <c:pt idx="2127">
                  <c:v>174.80000305175781</c:v>
                </c:pt>
                <c:pt idx="2128">
                  <c:v>174.89999389648438</c:v>
                </c:pt>
                <c:pt idx="2129">
                  <c:v>175</c:v>
                </c:pt>
                <c:pt idx="2130">
                  <c:v>175.10000610351563</c:v>
                </c:pt>
                <c:pt idx="2131">
                  <c:v>175.19999694824219</c:v>
                </c:pt>
                <c:pt idx="2132">
                  <c:v>175.30000305175781</c:v>
                </c:pt>
                <c:pt idx="2133">
                  <c:v>175.39999389648438</c:v>
                </c:pt>
                <c:pt idx="2134">
                  <c:v>175.5</c:v>
                </c:pt>
                <c:pt idx="2135">
                  <c:v>175.60000610351563</c:v>
                </c:pt>
                <c:pt idx="2136">
                  <c:v>175.69999694824219</c:v>
                </c:pt>
                <c:pt idx="2137">
                  <c:v>175.80000305175781</c:v>
                </c:pt>
                <c:pt idx="2138">
                  <c:v>175.89999389648438</c:v>
                </c:pt>
                <c:pt idx="2139">
                  <c:v>176</c:v>
                </c:pt>
                <c:pt idx="2140">
                  <c:v>176.10000610351563</c:v>
                </c:pt>
                <c:pt idx="2141">
                  <c:v>176.19999694824219</c:v>
                </c:pt>
                <c:pt idx="2142">
                  <c:v>176.30000305175781</c:v>
                </c:pt>
                <c:pt idx="2143">
                  <c:v>176.39999389648438</c:v>
                </c:pt>
                <c:pt idx="2144">
                  <c:v>176.5</c:v>
                </c:pt>
                <c:pt idx="2145">
                  <c:v>176.60000610351563</c:v>
                </c:pt>
                <c:pt idx="2146">
                  <c:v>176.69999694824219</c:v>
                </c:pt>
                <c:pt idx="2147">
                  <c:v>176.80000305175781</c:v>
                </c:pt>
                <c:pt idx="2148">
                  <c:v>176.89999389648438</c:v>
                </c:pt>
                <c:pt idx="2149">
                  <c:v>177</c:v>
                </c:pt>
                <c:pt idx="2150">
                  <c:v>177.10000610351563</c:v>
                </c:pt>
                <c:pt idx="2151">
                  <c:v>177.19999694824219</c:v>
                </c:pt>
                <c:pt idx="2152">
                  <c:v>177.30000305175781</c:v>
                </c:pt>
                <c:pt idx="2153">
                  <c:v>177.39999389648438</c:v>
                </c:pt>
                <c:pt idx="2154">
                  <c:v>177.5</c:v>
                </c:pt>
                <c:pt idx="2155">
                  <c:v>177.60000610351563</c:v>
                </c:pt>
                <c:pt idx="2156">
                  <c:v>177.69999694824219</c:v>
                </c:pt>
                <c:pt idx="2157">
                  <c:v>177.80000305175781</c:v>
                </c:pt>
                <c:pt idx="2158">
                  <c:v>177.89999389648438</c:v>
                </c:pt>
                <c:pt idx="2159">
                  <c:v>178</c:v>
                </c:pt>
                <c:pt idx="2160">
                  <c:v>178.10000610351563</c:v>
                </c:pt>
                <c:pt idx="2161">
                  <c:v>178.19999694824219</c:v>
                </c:pt>
                <c:pt idx="2162">
                  <c:v>178.30000305175781</c:v>
                </c:pt>
                <c:pt idx="2163">
                  <c:v>178.39999389648438</c:v>
                </c:pt>
                <c:pt idx="2164">
                  <c:v>178.5</c:v>
                </c:pt>
                <c:pt idx="2165">
                  <c:v>178.60000610351563</c:v>
                </c:pt>
                <c:pt idx="2166">
                  <c:v>178.69999694824219</c:v>
                </c:pt>
                <c:pt idx="2167">
                  <c:v>178.80000305175781</c:v>
                </c:pt>
                <c:pt idx="2168">
                  <c:v>178.89999389648438</c:v>
                </c:pt>
                <c:pt idx="2169">
                  <c:v>179</c:v>
                </c:pt>
                <c:pt idx="2170">
                  <c:v>179.10000610351563</c:v>
                </c:pt>
                <c:pt idx="2171">
                  <c:v>179.19999694824219</c:v>
                </c:pt>
                <c:pt idx="2172">
                  <c:v>179.30000305175781</c:v>
                </c:pt>
                <c:pt idx="2173">
                  <c:v>179.39999389648438</c:v>
                </c:pt>
                <c:pt idx="2174">
                  <c:v>179.5</c:v>
                </c:pt>
                <c:pt idx="2175">
                  <c:v>179.60000610351563</c:v>
                </c:pt>
                <c:pt idx="2176">
                  <c:v>179.69999694824219</c:v>
                </c:pt>
                <c:pt idx="2177">
                  <c:v>179.80000305175781</c:v>
                </c:pt>
                <c:pt idx="2178">
                  <c:v>179.89999389648438</c:v>
                </c:pt>
                <c:pt idx="2179">
                  <c:v>180</c:v>
                </c:pt>
                <c:pt idx="2180">
                  <c:v>180.10000610351563</c:v>
                </c:pt>
                <c:pt idx="2181">
                  <c:v>180.19999694824219</c:v>
                </c:pt>
                <c:pt idx="2182">
                  <c:v>180.30000305175781</c:v>
                </c:pt>
                <c:pt idx="2183">
                  <c:v>180.39999389648438</c:v>
                </c:pt>
                <c:pt idx="2184">
                  <c:v>180.5</c:v>
                </c:pt>
                <c:pt idx="2185">
                  <c:v>180.60000610351563</c:v>
                </c:pt>
                <c:pt idx="2186">
                  <c:v>180.69999694824219</c:v>
                </c:pt>
                <c:pt idx="2187">
                  <c:v>180.80000305175781</c:v>
                </c:pt>
                <c:pt idx="2188">
                  <c:v>180.89999389648438</c:v>
                </c:pt>
                <c:pt idx="2189">
                  <c:v>181</c:v>
                </c:pt>
                <c:pt idx="2190">
                  <c:v>181.10000610351563</c:v>
                </c:pt>
                <c:pt idx="2191">
                  <c:v>181.19999694824219</c:v>
                </c:pt>
                <c:pt idx="2192">
                  <c:v>181.30000305175781</c:v>
                </c:pt>
                <c:pt idx="2193">
                  <c:v>181.39999389648438</c:v>
                </c:pt>
                <c:pt idx="2194">
                  <c:v>181.5</c:v>
                </c:pt>
                <c:pt idx="2195">
                  <c:v>181.60000610351563</c:v>
                </c:pt>
                <c:pt idx="2196">
                  <c:v>181.69999694824219</c:v>
                </c:pt>
                <c:pt idx="2197">
                  <c:v>181.80000305175781</c:v>
                </c:pt>
                <c:pt idx="2198">
                  <c:v>181.89999389648438</c:v>
                </c:pt>
                <c:pt idx="2199">
                  <c:v>182</c:v>
                </c:pt>
                <c:pt idx="2200">
                  <c:v>182.10000610351563</c:v>
                </c:pt>
                <c:pt idx="2201">
                  <c:v>182.19999694824219</c:v>
                </c:pt>
                <c:pt idx="2202">
                  <c:v>182.30000305175781</c:v>
                </c:pt>
                <c:pt idx="2203">
                  <c:v>182.39999389648438</c:v>
                </c:pt>
                <c:pt idx="2204">
                  <c:v>182.5</c:v>
                </c:pt>
                <c:pt idx="2205">
                  <c:v>182.60000610351563</c:v>
                </c:pt>
                <c:pt idx="2206">
                  <c:v>182.69999694824219</c:v>
                </c:pt>
                <c:pt idx="2207">
                  <c:v>182.80000305175781</c:v>
                </c:pt>
                <c:pt idx="2208">
                  <c:v>182.89999389648438</c:v>
                </c:pt>
                <c:pt idx="2209">
                  <c:v>183</c:v>
                </c:pt>
                <c:pt idx="2210">
                  <c:v>183.10000610351563</c:v>
                </c:pt>
                <c:pt idx="2211">
                  <c:v>183.19999694824219</c:v>
                </c:pt>
                <c:pt idx="2212">
                  <c:v>183.30000305175781</c:v>
                </c:pt>
                <c:pt idx="2213">
                  <c:v>183.39999389648438</c:v>
                </c:pt>
                <c:pt idx="2214">
                  <c:v>183.5</c:v>
                </c:pt>
                <c:pt idx="2215">
                  <c:v>183.60000610351563</c:v>
                </c:pt>
                <c:pt idx="2216">
                  <c:v>183.69999694824219</c:v>
                </c:pt>
                <c:pt idx="2217">
                  <c:v>183.80000305175781</c:v>
                </c:pt>
                <c:pt idx="2218">
                  <c:v>183.89999389648438</c:v>
                </c:pt>
                <c:pt idx="2219">
                  <c:v>184</c:v>
                </c:pt>
                <c:pt idx="2220">
                  <c:v>184.10000610351563</c:v>
                </c:pt>
                <c:pt idx="2221">
                  <c:v>184.19999694824219</c:v>
                </c:pt>
                <c:pt idx="2222">
                  <c:v>184.30000305175781</c:v>
                </c:pt>
                <c:pt idx="2223">
                  <c:v>184.39999389648438</c:v>
                </c:pt>
                <c:pt idx="2224">
                  <c:v>184.5</c:v>
                </c:pt>
                <c:pt idx="2225">
                  <c:v>184.60000610351563</c:v>
                </c:pt>
                <c:pt idx="2226">
                  <c:v>184.69999694824219</c:v>
                </c:pt>
                <c:pt idx="2227">
                  <c:v>184.80000305175781</c:v>
                </c:pt>
                <c:pt idx="2228">
                  <c:v>184.89999389648438</c:v>
                </c:pt>
                <c:pt idx="2229">
                  <c:v>185</c:v>
                </c:pt>
                <c:pt idx="2230">
                  <c:v>185.10000610351563</c:v>
                </c:pt>
                <c:pt idx="2231">
                  <c:v>185.19999694824219</c:v>
                </c:pt>
                <c:pt idx="2232">
                  <c:v>185.30000305175781</c:v>
                </c:pt>
                <c:pt idx="2233">
                  <c:v>185.39999389648438</c:v>
                </c:pt>
                <c:pt idx="2234">
                  <c:v>185.5</c:v>
                </c:pt>
                <c:pt idx="2235">
                  <c:v>185.60000610351563</c:v>
                </c:pt>
                <c:pt idx="2236">
                  <c:v>185.69999694824219</c:v>
                </c:pt>
                <c:pt idx="2237">
                  <c:v>185.80000305175781</c:v>
                </c:pt>
                <c:pt idx="2238">
                  <c:v>185.89999389648438</c:v>
                </c:pt>
                <c:pt idx="2239">
                  <c:v>186</c:v>
                </c:pt>
                <c:pt idx="2240">
                  <c:v>186.10000610351563</c:v>
                </c:pt>
                <c:pt idx="2241">
                  <c:v>186.19999694824219</c:v>
                </c:pt>
                <c:pt idx="2242">
                  <c:v>186.30000305175781</c:v>
                </c:pt>
                <c:pt idx="2243">
                  <c:v>186.39999389648438</c:v>
                </c:pt>
                <c:pt idx="2244">
                  <c:v>186.5</c:v>
                </c:pt>
                <c:pt idx="2245">
                  <c:v>186.60000610351563</c:v>
                </c:pt>
                <c:pt idx="2246">
                  <c:v>186.69999694824219</c:v>
                </c:pt>
                <c:pt idx="2247">
                  <c:v>186.80000305175781</c:v>
                </c:pt>
                <c:pt idx="2248">
                  <c:v>186.89999389648438</c:v>
                </c:pt>
                <c:pt idx="2249">
                  <c:v>187</c:v>
                </c:pt>
                <c:pt idx="2250">
                  <c:v>187.10000610351563</c:v>
                </c:pt>
                <c:pt idx="2251">
                  <c:v>187.19999694824219</c:v>
                </c:pt>
                <c:pt idx="2252">
                  <c:v>187.30000305175781</c:v>
                </c:pt>
                <c:pt idx="2253">
                  <c:v>187.39999389648438</c:v>
                </c:pt>
                <c:pt idx="2254">
                  <c:v>187.5</c:v>
                </c:pt>
                <c:pt idx="2255">
                  <c:v>187.60000610351563</c:v>
                </c:pt>
                <c:pt idx="2256">
                  <c:v>187.69999694824219</c:v>
                </c:pt>
                <c:pt idx="2257">
                  <c:v>187.80000305175781</c:v>
                </c:pt>
                <c:pt idx="2258">
                  <c:v>187.89999389648438</c:v>
                </c:pt>
                <c:pt idx="2259">
                  <c:v>188</c:v>
                </c:pt>
                <c:pt idx="2260">
                  <c:v>188.10000610351563</c:v>
                </c:pt>
                <c:pt idx="2261">
                  <c:v>188.19999694824219</c:v>
                </c:pt>
                <c:pt idx="2262">
                  <c:v>188.30000305175781</c:v>
                </c:pt>
                <c:pt idx="2263">
                  <c:v>188.39999389648438</c:v>
                </c:pt>
                <c:pt idx="2264">
                  <c:v>188.5</c:v>
                </c:pt>
                <c:pt idx="2265">
                  <c:v>188.60000610351563</c:v>
                </c:pt>
                <c:pt idx="2266">
                  <c:v>188.69999694824219</c:v>
                </c:pt>
                <c:pt idx="2267">
                  <c:v>188.80000305175781</c:v>
                </c:pt>
                <c:pt idx="2268">
                  <c:v>188.89999389648438</c:v>
                </c:pt>
                <c:pt idx="2269">
                  <c:v>189</c:v>
                </c:pt>
                <c:pt idx="2270">
                  <c:v>189.10000610351563</c:v>
                </c:pt>
                <c:pt idx="2271">
                  <c:v>189.19999694824219</c:v>
                </c:pt>
                <c:pt idx="2272">
                  <c:v>189.30000305175781</c:v>
                </c:pt>
                <c:pt idx="2273">
                  <c:v>189.39999389648438</c:v>
                </c:pt>
                <c:pt idx="2274">
                  <c:v>189.5</c:v>
                </c:pt>
                <c:pt idx="2275">
                  <c:v>189.60000610351563</c:v>
                </c:pt>
                <c:pt idx="2276">
                  <c:v>189.69999694824219</c:v>
                </c:pt>
                <c:pt idx="2277">
                  <c:v>189.80000305175781</c:v>
                </c:pt>
                <c:pt idx="2278">
                  <c:v>189.89999389648438</c:v>
                </c:pt>
                <c:pt idx="2279">
                  <c:v>190</c:v>
                </c:pt>
              </c:numCache>
            </c:numRef>
          </c:xVal>
          <c:yVal>
            <c:numRef>
              <c:f>sheet1!$R$1:$R$2280</c:f>
              <c:numCache>
                <c:formatCode>General</c:formatCode>
                <c:ptCount val="2280"/>
                <c:pt idx="0">
                  <c:v>-0.58079999734763987</c:v>
                </c:pt>
                <c:pt idx="1">
                  <c:v>-0.45100042569538346</c:v>
                </c:pt>
                <c:pt idx="2">
                  <c:v>-0.43730000060895691</c:v>
                </c:pt>
                <c:pt idx="3">
                  <c:v>-0.42920010321540758</c:v>
                </c:pt>
                <c:pt idx="4">
                  <c:v>-0.44339999990916112</c:v>
                </c:pt>
                <c:pt idx="5">
                  <c:v>-0.43169999822566751</c:v>
                </c:pt>
                <c:pt idx="6">
                  <c:v>-0.41389981840620749</c:v>
                </c:pt>
                <c:pt idx="7">
                  <c:v>-0.40590000164229423</c:v>
                </c:pt>
                <c:pt idx="8">
                  <c:v>-0.40010003012866946</c:v>
                </c:pt>
                <c:pt idx="9">
                  <c:v>-0.40409999896655791</c:v>
                </c:pt>
                <c:pt idx="10">
                  <c:v>-0.41719999894849025</c:v>
                </c:pt>
                <c:pt idx="11">
                  <c:v>-0.4216000415981398</c:v>
                </c:pt>
                <c:pt idx="12">
                  <c:v>-0.41340000060881721</c:v>
                </c:pt>
                <c:pt idx="13">
                  <c:v>-0.42269989526539575</c:v>
                </c:pt>
                <c:pt idx="14">
                  <c:v>-0.42339999857358634</c:v>
                </c:pt>
                <c:pt idx="15">
                  <c:v>-0.42990000093413983</c:v>
                </c:pt>
                <c:pt idx="16">
                  <c:v>-0.43329984956653789</c:v>
                </c:pt>
                <c:pt idx="17">
                  <c:v>-0.44339999961812282</c:v>
                </c:pt>
                <c:pt idx="18">
                  <c:v>-0.44649974901403766</c:v>
                </c:pt>
                <c:pt idx="19">
                  <c:v>-0.44690000237460481</c:v>
                </c:pt>
                <c:pt idx="20">
                  <c:v>-0.44220000138739124</c:v>
                </c:pt>
                <c:pt idx="21">
                  <c:v>-0.44669966443325393</c:v>
                </c:pt>
                <c:pt idx="22">
                  <c:v>-0.44570000144449295</c:v>
                </c:pt>
                <c:pt idx="23">
                  <c:v>-0.44770004378369777</c:v>
                </c:pt>
                <c:pt idx="24">
                  <c:v>-0.45300000280258246</c:v>
                </c:pt>
                <c:pt idx="25">
                  <c:v>-0.44169999916630331</c:v>
                </c:pt>
                <c:pt idx="26">
                  <c:v>-0.4367000794809428</c:v>
                </c:pt>
                <c:pt idx="27">
                  <c:v>-0.44460000158142066</c:v>
                </c:pt>
                <c:pt idx="28">
                  <c:v>-0.45430008044786518</c:v>
                </c:pt>
                <c:pt idx="29">
                  <c:v>-0.45889999678911408</c:v>
                </c:pt>
                <c:pt idx="30">
                  <c:v>-0.46100000051228562</c:v>
                </c:pt>
                <c:pt idx="31">
                  <c:v>-0.45859991891484242</c:v>
                </c:pt>
                <c:pt idx="32">
                  <c:v>-0.4603000025745132</c:v>
                </c:pt>
                <c:pt idx="33">
                  <c:v>-0.46080003070528619</c:v>
                </c:pt>
                <c:pt idx="34">
                  <c:v>-0.46730000123352511</c:v>
                </c:pt>
                <c:pt idx="35">
                  <c:v>-0.47000000123807695</c:v>
                </c:pt>
                <c:pt idx="36">
                  <c:v>-0.47129992743430194</c:v>
                </c:pt>
                <c:pt idx="37">
                  <c:v>-0.47179999957006657</c:v>
                </c:pt>
                <c:pt idx="38">
                  <c:v>-0.47010006156051531</c:v>
                </c:pt>
                <c:pt idx="39">
                  <c:v>-0.47370000092632836</c:v>
                </c:pt>
                <c:pt idx="40">
                  <c:v>-0.47780000025522895</c:v>
                </c:pt>
                <c:pt idx="41">
                  <c:v>-0.48280012555187568</c:v>
                </c:pt>
                <c:pt idx="42">
                  <c:v>-0.4906000026021502</c:v>
                </c:pt>
                <c:pt idx="43">
                  <c:v>-0.49480003883945756</c:v>
                </c:pt>
                <c:pt idx="44">
                  <c:v>-0.4998000036139274</c:v>
                </c:pt>
                <c:pt idx="45">
                  <c:v>-0.50179999718238832</c:v>
                </c:pt>
                <c:pt idx="46">
                  <c:v>-0.50600011163624004</c:v>
                </c:pt>
                <c:pt idx="47">
                  <c:v>-0.51179999681335175</c:v>
                </c:pt>
                <c:pt idx="48">
                  <c:v>-0.51600002896884689</c:v>
                </c:pt>
                <c:pt idx="49">
                  <c:v>-0.51700000356504461</c:v>
                </c:pt>
                <c:pt idx="50">
                  <c:v>-0.51960000322287669</c:v>
                </c:pt>
                <c:pt idx="51">
                  <c:v>-0.52139992973388871</c:v>
                </c:pt>
                <c:pt idx="52">
                  <c:v>-0.52200000356970122</c:v>
                </c:pt>
                <c:pt idx="53">
                  <c:v>-0.52479997104819631</c:v>
                </c:pt>
                <c:pt idx="54">
                  <c:v>-0.52669999645149801</c:v>
                </c:pt>
                <c:pt idx="55">
                  <c:v>-0.52910000187694095</c:v>
                </c:pt>
                <c:pt idx="56">
                  <c:v>-0.53090002253156854</c:v>
                </c:pt>
                <c:pt idx="57">
                  <c:v>-0.53430000288790325</c:v>
                </c:pt>
                <c:pt idx="58">
                  <c:v>-0.53289984678121982</c:v>
                </c:pt>
                <c:pt idx="59">
                  <c:v>-0.52630000258795917</c:v>
                </c:pt>
                <c:pt idx="60">
                  <c:v>-0.52339991184999235</c:v>
                </c:pt>
                <c:pt idx="61">
                  <c:v>-0.52069999958621338</c:v>
                </c:pt>
                <c:pt idx="62">
                  <c:v>-0.51870000364579028</c:v>
                </c:pt>
                <c:pt idx="63">
                  <c:v>-0.51660001077107154</c:v>
                </c:pt>
                <c:pt idx="64">
                  <c:v>-0.51270004326943308</c:v>
                </c:pt>
                <c:pt idx="65">
                  <c:v>-0.51080000601359643</c:v>
                </c:pt>
                <c:pt idx="66">
                  <c:v>-0.51060002022859408</c:v>
                </c:pt>
                <c:pt idx="67">
                  <c:v>-0.51050000329269096</c:v>
                </c:pt>
                <c:pt idx="68">
                  <c:v>-0.50800011504907161</c:v>
                </c:pt>
                <c:pt idx="69">
                  <c:v>-0.51500003610999556</c:v>
                </c:pt>
                <c:pt idx="70">
                  <c:v>-0.51750000291212928</c:v>
                </c:pt>
                <c:pt idx="71">
                  <c:v>-0.51740002525912132</c:v>
                </c:pt>
                <c:pt idx="72">
                  <c:v>-0.5153999968097196</c:v>
                </c:pt>
                <c:pt idx="73">
                  <c:v>-0.51700000660639489</c:v>
                </c:pt>
                <c:pt idx="74">
                  <c:v>-0.51000008449773304</c:v>
                </c:pt>
                <c:pt idx="75">
                  <c:v>-0.5088000008254312</c:v>
                </c:pt>
                <c:pt idx="76">
                  <c:v>-0.50699992631416535</c:v>
                </c:pt>
                <c:pt idx="77">
                  <c:v>-0.50109999779670034</c:v>
                </c:pt>
                <c:pt idx="78">
                  <c:v>-0.49430000527354423</c:v>
                </c:pt>
                <c:pt idx="79">
                  <c:v>-0.4897000103519531</c:v>
                </c:pt>
                <c:pt idx="80">
                  <c:v>-0.487099972415308</c:v>
                </c:pt>
                <c:pt idx="81">
                  <c:v>-0.48319999918021495</c:v>
                </c:pt>
                <c:pt idx="82">
                  <c:v>-0.47870000324473949</c:v>
                </c:pt>
                <c:pt idx="83">
                  <c:v>-0.47730000256706262</c:v>
                </c:pt>
                <c:pt idx="84">
                  <c:v>-0.47680001509434078</c:v>
                </c:pt>
                <c:pt idx="85">
                  <c:v>-0.47389998562721303</c:v>
                </c:pt>
                <c:pt idx="86">
                  <c:v>-0.4700999812266673</c:v>
                </c:pt>
                <c:pt idx="87">
                  <c:v>-0.46410000324976863</c:v>
                </c:pt>
                <c:pt idx="88">
                  <c:v>-0.45840005134232342</c:v>
                </c:pt>
                <c:pt idx="89">
                  <c:v>-0.45880007639789255</c:v>
                </c:pt>
                <c:pt idx="90">
                  <c:v>-0.45950002320023486</c:v>
                </c:pt>
                <c:pt idx="91">
                  <c:v>-0.45560003606078681</c:v>
                </c:pt>
                <c:pt idx="92">
                  <c:v>-0.45300000286806608</c:v>
                </c:pt>
                <c:pt idx="93">
                  <c:v>-0.44820005264773499</c:v>
                </c:pt>
                <c:pt idx="94">
                  <c:v>-0.4475000221573282</c:v>
                </c:pt>
                <c:pt idx="95">
                  <c:v>-0.44400004246563185</c:v>
                </c:pt>
                <c:pt idx="96">
                  <c:v>-0.44050004584278213</c:v>
                </c:pt>
                <c:pt idx="97">
                  <c:v>-0.43809999874792993</c:v>
                </c:pt>
                <c:pt idx="98">
                  <c:v>-0.43610007121606031</c:v>
                </c:pt>
                <c:pt idx="99">
                  <c:v>-0.43900004444003571</c:v>
                </c:pt>
                <c:pt idx="100">
                  <c:v>-0.43810007423599018</c:v>
                </c:pt>
                <c:pt idx="101">
                  <c:v>-0.43719996143772732</c:v>
                </c:pt>
                <c:pt idx="102">
                  <c:v>-0.43220000039582374</c:v>
                </c:pt>
                <c:pt idx="103">
                  <c:v>-0.42459999769926071</c:v>
                </c:pt>
                <c:pt idx="104">
                  <c:v>-0.42110000753018539</c:v>
                </c:pt>
                <c:pt idx="105">
                  <c:v>-0.41640001429914264</c:v>
                </c:pt>
                <c:pt idx="106">
                  <c:v>-0.41579995333449915</c:v>
                </c:pt>
                <c:pt idx="107">
                  <c:v>-0.41259999635076383</c:v>
                </c:pt>
                <c:pt idx="108">
                  <c:v>-0.41119998856447637</c:v>
                </c:pt>
                <c:pt idx="109">
                  <c:v>-0.40769997671304736</c:v>
                </c:pt>
                <c:pt idx="110">
                  <c:v>-0.4041000176948728</c:v>
                </c:pt>
                <c:pt idx="111">
                  <c:v>-0.39910001972020837</c:v>
                </c:pt>
                <c:pt idx="112">
                  <c:v>-0.39970000278117368</c:v>
                </c:pt>
                <c:pt idx="113">
                  <c:v>-0.39719996010535397</c:v>
                </c:pt>
                <c:pt idx="114">
                  <c:v>-0.39159999160619918</c:v>
                </c:pt>
                <c:pt idx="115">
                  <c:v>-0.391599977388978</c:v>
                </c:pt>
                <c:pt idx="116">
                  <c:v>-0.38869999771122821</c:v>
                </c:pt>
                <c:pt idx="117">
                  <c:v>-0.38549999771930743</c:v>
                </c:pt>
                <c:pt idx="118">
                  <c:v>-0.37969996757601621</c:v>
                </c:pt>
                <c:pt idx="119">
                  <c:v>-0.37479995370085817</c:v>
                </c:pt>
                <c:pt idx="120">
                  <c:v>-0.37350001400045585</c:v>
                </c:pt>
                <c:pt idx="121">
                  <c:v>-0.37180001669912599</c:v>
                </c:pt>
                <c:pt idx="122">
                  <c:v>-0.36830000044574263</c:v>
                </c:pt>
                <c:pt idx="123">
                  <c:v>-0.36510001874557929</c:v>
                </c:pt>
                <c:pt idx="124">
                  <c:v>-0.36559994626441039</c:v>
                </c:pt>
                <c:pt idx="125">
                  <c:v>-0.36519996592687676</c:v>
                </c:pt>
                <c:pt idx="126">
                  <c:v>-0.36299993714783341</c:v>
                </c:pt>
                <c:pt idx="127">
                  <c:v>-0.35780000218801433</c:v>
                </c:pt>
                <c:pt idx="128">
                  <c:v>-0.35840001132601174</c:v>
                </c:pt>
                <c:pt idx="129">
                  <c:v>-0.3608999544303515</c:v>
                </c:pt>
                <c:pt idx="130">
                  <c:v>-0.35559996595839038</c:v>
                </c:pt>
                <c:pt idx="131">
                  <c:v>-0.35070001574786147</c:v>
                </c:pt>
                <c:pt idx="132">
                  <c:v>-0.35099999779777136</c:v>
                </c:pt>
                <c:pt idx="133">
                  <c:v>-0.35169998493802268</c:v>
                </c:pt>
                <c:pt idx="134">
                  <c:v>-0.34870001609669998</c:v>
                </c:pt>
                <c:pt idx="135">
                  <c:v>-0.35200004454236478</c:v>
                </c:pt>
                <c:pt idx="136">
                  <c:v>-0.35620002217910951</c:v>
                </c:pt>
                <c:pt idx="137">
                  <c:v>-0.35559999947872711</c:v>
                </c:pt>
                <c:pt idx="138">
                  <c:v>-0.35310001302423188</c:v>
                </c:pt>
                <c:pt idx="139">
                  <c:v>-0.35470001403155038</c:v>
                </c:pt>
                <c:pt idx="140">
                  <c:v>-0.35749992733326508</c:v>
                </c:pt>
                <c:pt idx="141">
                  <c:v>-0.35050001608760795</c:v>
                </c:pt>
                <c:pt idx="142">
                  <c:v>-0.35019999982614536</c:v>
                </c:pt>
                <c:pt idx="143">
                  <c:v>-0.3470000242232345</c:v>
                </c:pt>
                <c:pt idx="144">
                  <c:v>-0.34709999069309561</c:v>
                </c:pt>
                <c:pt idx="145">
                  <c:v>-0.34449998223135481</c:v>
                </c:pt>
                <c:pt idx="146">
                  <c:v>-0.34279995954420883</c:v>
                </c:pt>
                <c:pt idx="147">
                  <c:v>-0.34139999680337496</c:v>
                </c:pt>
                <c:pt idx="148">
                  <c:v>-0.34739998731674859</c:v>
                </c:pt>
                <c:pt idx="149">
                  <c:v>-0.35249994735931978</c:v>
                </c:pt>
                <c:pt idx="150">
                  <c:v>-0.3517999463583692</c:v>
                </c:pt>
                <c:pt idx="151">
                  <c:v>-0.34879981700214557</c:v>
                </c:pt>
                <c:pt idx="152">
                  <c:v>-0.3417000029803603</c:v>
                </c:pt>
                <c:pt idx="153">
                  <c:v>-0.33879992070433218</c:v>
                </c:pt>
                <c:pt idx="154">
                  <c:v>-0.33679993156692944</c:v>
                </c:pt>
                <c:pt idx="155">
                  <c:v>-0.3318998591057607</c:v>
                </c:pt>
                <c:pt idx="156">
                  <c:v>-0.32550007081590593</c:v>
                </c:pt>
                <c:pt idx="157">
                  <c:v>-0.33099999425758142</c:v>
                </c:pt>
                <c:pt idx="158">
                  <c:v>-0.33410000611183932</c:v>
                </c:pt>
                <c:pt idx="159">
                  <c:v>-0.34640023808606202</c:v>
                </c:pt>
                <c:pt idx="160">
                  <c:v>-0.36009998842928326</c:v>
                </c:pt>
                <c:pt idx="161">
                  <c:v>-0.36159992273314856</c:v>
                </c:pt>
                <c:pt idx="162">
                  <c:v>-0.36259999658068409</c:v>
                </c:pt>
                <c:pt idx="163">
                  <c:v>-0.37609999691630946</c:v>
                </c:pt>
                <c:pt idx="164">
                  <c:v>-0.35139993730990682</c:v>
                </c:pt>
                <c:pt idx="165">
                  <c:v>-0.32940006364515284</c:v>
                </c:pt>
                <c:pt idx="166">
                  <c:v>-0.33340009885432664</c:v>
                </c:pt>
                <c:pt idx="167">
                  <c:v>-0.34080000061658211</c:v>
                </c:pt>
                <c:pt idx="168">
                  <c:v>-0.36550003910815576</c:v>
                </c:pt>
                <c:pt idx="169">
                  <c:v>-0.36310028157458873</c:v>
                </c:pt>
                <c:pt idx="170">
                  <c:v>-0.36710032755217981</c:v>
                </c:pt>
                <c:pt idx="171">
                  <c:v>-0.36230027429701295</c:v>
                </c:pt>
                <c:pt idx="172">
                  <c:v>-0.34239999853889458</c:v>
                </c:pt>
                <c:pt idx="173">
                  <c:v>-0.32960042955528479</c:v>
                </c:pt>
                <c:pt idx="174">
                  <c:v>-0.32380005722370697</c:v>
                </c:pt>
                <c:pt idx="175">
                  <c:v>-0.29919991603674134</c:v>
                </c:pt>
                <c:pt idx="176">
                  <c:v>-0.25859988568117842</c:v>
                </c:pt>
                <c:pt idx="177">
                  <c:v>-0.22619999971357174</c:v>
                </c:pt>
                <c:pt idx="178">
                  <c:v>-0.22329972918669228</c:v>
                </c:pt>
                <c:pt idx="179">
                  <c:v>-0.2273997942902497</c:v>
                </c:pt>
                <c:pt idx="180">
                  <c:v>-0.22549990001425613</c:v>
                </c:pt>
                <c:pt idx="181">
                  <c:v>-0.24559956238954328</c:v>
                </c:pt>
                <c:pt idx="182">
                  <c:v>-0.25269999803276733</c:v>
                </c:pt>
                <c:pt idx="183">
                  <c:v>-0.26359949482866796</c:v>
                </c:pt>
                <c:pt idx="184">
                  <c:v>-0.27359956033615163</c:v>
                </c:pt>
                <c:pt idx="185">
                  <c:v>-0.275999604826211</c:v>
                </c:pt>
                <c:pt idx="186">
                  <c:v>-0.28929951756435912</c:v>
                </c:pt>
                <c:pt idx="187">
                  <c:v>-0.36609999826032436</c:v>
                </c:pt>
                <c:pt idx="188">
                  <c:v>-0.43629955713549862</c:v>
                </c:pt>
                <c:pt idx="189">
                  <c:v>-0.49699962973681977</c:v>
                </c:pt>
                <c:pt idx="190">
                  <c:v>-0.52059926001675194</c:v>
                </c:pt>
                <c:pt idx="191">
                  <c:v>-0.49289943261101143</c:v>
                </c:pt>
                <c:pt idx="192">
                  <c:v>-0.44310000410041539</c:v>
                </c:pt>
                <c:pt idx="193">
                  <c:v>-0.40530034752009669</c:v>
                </c:pt>
                <c:pt idx="194">
                  <c:v>-0.38480048017663648</c:v>
                </c:pt>
                <c:pt idx="195">
                  <c:v>-0.37340009565377841</c:v>
                </c:pt>
                <c:pt idx="196">
                  <c:v>-0.37969961099588545</c:v>
                </c:pt>
                <c:pt idx="197">
                  <c:v>-0.37670000767684542</c:v>
                </c:pt>
                <c:pt idx="198">
                  <c:v>-0.3801995912581333</c:v>
                </c:pt>
                <c:pt idx="199">
                  <c:v>-0.376699583575828</c:v>
                </c:pt>
                <c:pt idx="200">
                  <c:v>-0.36219977741711773</c:v>
                </c:pt>
                <c:pt idx="201">
                  <c:v>-0.34759999151719967</c:v>
                </c:pt>
                <c:pt idx="202">
                  <c:v>-0.34479999118047999</c:v>
                </c:pt>
                <c:pt idx="203">
                  <c:v>-0.35750008220929885</c:v>
                </c:pt>
                <c:pt idx="204">
                  <c:v>-0.36619993148633512</c:v>
                </c:pt>
                <c:pt idx="205">
                  <c:v>-0.37539984412433114</c:v>
                </c:pt>
                <c:pt idx="206">
                  <c:v>-0.39069971547723981</c:v>
                </c:pt>
                <c:pt idx="207">
                  <c:v>-0.39990001154365018</c:v>
                </c:pt>
                <c:pt idx="208">
                  <c:v>-0.39039951181621291</c:v>
                </c:pt>
                <c:pt idx="209">
                  <c:v>-0.38669951534393476</c:v>
                </c:pt>
                <c:pt idx="210">
                  <c:v>-0.37019927740038838</c:v>
                </c:pt>
                <c:pt idx="211">
                  <c:v>-0.33579931655549444</c:v>
                </c:pt>
                <c:pt idx="212">
                  <c:v>-0.30180001506960252</c:v>
                </c:pt>
                <c:pt idx="213">
                  <c:v>-0.27289952011051355</c:v>
                </c:pt>
                <c:pt idx="214">
                  <c:v>-0.25139987449801993</c:v>
                </c:pt>
                <c:pt idx="215">
                  <c:v>-0.24910004081903026</c:v>
                </c:pt>
                <c:pt idx="216">
                  <c:v>-0.25580026026000269</c:v>
                </c:pt>
                <c:pt idx="217">
                  <c:v>-0.27309997062548064</c:v>
                </c:pt>
                <c:pt idx="218">
                  <c:v>-0.31200025835278211</c:v>
                </c:pt>
                <c:pt idx="219">
                  <c:v>-0.32529996195080457</c:v>
                </c:pt>
                <c:pt idx="220">
                  <c:v>-0.33239967613189947</c:v>
                </c:pt>
                <c:pt idx="221">
                  <c:v>-0.32569977274397388</c:v>
                </c:pt>
                <c:pt idx="222">
                  <c:v>-0.32280002679908648</c:v>
                </c:pt>
                <c:pt idx="223">
                  <c:v>-0.30869965944293654</c:v>
                </c:pt>
                <c:pt idx="224">
                  <c:v>-0.30689994097338058</c:v>
                </c:pt>
                <c:pt idx="225">
                  <c:v>-0.32959965887130238</c:v>
                </c:pt>
                <c:pt idx="226">
                  <c:v>-0.32209989739203593</c:v>
                </c:pt>
                <c:pt idx="227">
                  <c:v>-0.32739998817851301</c:v>
                </c:pt>
                <c:pt idx="228">
                  <c:v>-0.31249980202119332</c:v>
                </c:pt>
                <c:pt idx="229">
                  <c:v>-0.29369991722342093</c:v>
                </c:pt>
                <c:pt idx="230">
                  <c:v>-0.27380000495759305</c:v>
                </c:pt>
                <c:pt idx="231">
                  <c:v>-0.25480025015713181</c:v>
                </c:pt>
                <c:pt idx="232">
                  <c:v>-0.25240000658959616</c:v>
                </c:pt>
                <c:pt idx="233">
                  <c:v>-0.25880043792858487</c:v>
                </c:pt>
                <c:pt idx="234">
                  <c:v>-0.25980029726633802</c:v>
                </c:pt>
                <c:pt idx="235">
                  <c:v>-0.2594003432241152</c:v>
                </c:pt>
                <c:pt idx="236">
                  <c:v>-0.25800019378948491</c:v>
                </c:pt>
                <c:pt idx="237">
                  <c:v>-0.26390000915853307</c:v>
                </c:pt>
                <c:pt idx="238">
                  <c:v>-0.26650012359459652</c:v>
                </c:pt>
                <c:pt idx="239">
                  <c:v>-0.27180007953575114</c:v>
                </c:pt>
                <c:pt idx="240">
                  <c:v>-0.27550007104582619</c:v>
                </c:pt>
                <c:pt idx="241">
                  <c:v>-0.26980003242351813</c:v>
                </c:pt>
                <c:pt idx="242">
                  <c:v>-0.26739997653930914</c:v>
                </c:pt>
                <c:pt idx="243">
                  <c:v>-0.25630026474391343</c:v>
                </c:pt>
                <c:pt idx="244">
                  <c:v>-0.24870049801393179</c:v>
                </c:pt>
                <c:pt idx="245">
                  <c:v>-0.24220038815110456</c:v>
                </c:pt>
                <c:pt idx="246">
                  <c:v>-0.23380050859850598</c:v>
                </c:pt>
                <c:pt idx="247">
                  <c:v>-0.23119999875780195</c:v>
                </c:pt>
                <c:pt idx="248">
                  <c:v>-0.24650039954576641</c:v>
                </c:pt>
                <c:pt idx="249">
                  <c:v>-0.26050030122132739</c:v>
                </c:pt>
                <c:pt idx="250">
                  <c:v>-0.26769993977359263</c:v>
                </c:pt>
                <c:pt idx="251">
                  <c:v>-0.26469980297406437</c:v>
                </c:pt>
                <c:pt idx="252">
                  <c:v>-0.27490000758552924</c:v>
                </c:pt>
                <c:pt idx="253">
                  <c:v>-0.26579969377780799</c:v>
                </c:pt>
                <c:pt idx="254">
                  <c:v>-0.28829952249361668</c:v>
                </c:pt>
                <c:pt idx="255">
                  <c:v>-0.28599976815894479</c:v>
                </c:pt>
                <c:pt idx="256">
                  <c:v>-0.29750011468422599</c:v>
                </c:pt>
                <c:pt idx="257">
                  <c:v>-0.33139999747800175</c:v>
                </c:pt>
                <c:pt idx="258">
                  <c:v>-0.36800030117592542</c:v>
                </c:pt>
                <c:pt idx="259">
                  <c:v>-0.38840006842656294</c:v>
                </c:pt>
                <c:pt idx="260">
                  <c:v>-0.38000021200423362</c:v>
                </c:pt>
                <c:pt idx="261">
                  <c:v>-0.37430022955231834</c:v>
                </c:pt>
                <c:pt idx="262">
                  <c:v>-0.37999999918974936</c:v>
                </c:pt>
                <c:pt idx="263">
                  <c:v>-0.37760010409692768</c:v>
                </c:pt>
                <c:pt idx="264">
                  <c:v>-0.36510006309254095</c:v>
                </c:pt>
                <c:pt idx="265">
                  <c:v>-0.359700120636262</c:v>
                </c:pt>
                <c:pt idx="266">
                  <c:v>-0.35790008335607126</c:v>
                </c:pt>
                <c:pt idx="267">
                  <c:v>-0.3488000122088124</c:v>
                </c:pt>
                <c:pt idx="268">
                  <c:v>-0.34060000205499819</c:v>
                </c:pt>
                <c:pt idx="269">
                  <c:v>-0.32910019069095142</c:v>
                </c:pt>
                <c:pt idx="270">
                  <c:v>-0.32710020113154314</c:v>
                </c:pt>
                <c:pt idx="271">
                  <c:v>-0.32890026440873044</c:v>
                </c:pt>
                <c:pt idx="272">
                  <c:v>-0.33190001135517377</c:v>
                </c:pt>
                <c:pt idx="273">
                  <c:v>-0.31260023956565419</c:v>
                </c:pt>
                <c:pt idx="274">
                  <c:v>-0.30580032010038849</c:v>
                </c:pt>
                <c:pt idx="275">
                  <c:v>-0.29920017065887805</c:v>
                </c:pt>
                <c:pt idx="276">
                  <c:v>-0.28650036940962309</c:v>
                </c:pt>
                <c:pt idx="277">
                  <c:v>-0.28470000253582839</c:v>
                </c:pt>
                <c:pt idx="278">
                  <c:v>-0.27180033707554685</c:v>
                </c:pt>
                <c:pt idx="279">
                  <c:v>-0.26920029397297185</c:v>
                </c:pt>
                <c:pt idx="280">
                  <c:v>-0.26720022683002753</c:v>
                </c:pt>
                <c:pt idx="281">
                  <c:v>-0.24820020644983742</c:v>
                </c:pt>
                <c:pt idx="282">
                  <c:v>-0.25069999676634325</c:v>
                </c:pt>
                <c:pt idx="283">
                  <c:v>-0.26310021650715498</c:v>
                </c:pt>
                <c:pt idx="284">
                  <c:v>-0.2949000982553116</c:v>
                </c:pt>
                <c:pt idx="285">
                  <c:v>-0.32049975922564045</c:v>
                </c:pt>
                <c:pt idx="286">
                  <c:v>-0.32399958556197817</c:v>
                </c:pt>
                <c:pt idx="287">
                  <c:v>-0.31709999816666823</c:v>
                </c:pt>
                <c:pt idx="288">
                  <c:v>-0.31409993625129573</c:v>
                </c:pt>
                <c:pt idx="289">
                  <c:v>-0.30870010390208336</c:v>
                </c:pt>
                <c:pt idx="290">
                  <c:v>-0.31609976656909566</c:v>
                </c:pt>
                <c:pt idx="291">
                  <c:v>-0.31010006668657297</c:v>
                </c:pt>
                <c:pt idx="292">
                  <c:v>-0.31200000164244557</c:v>
                </c:pt>
                <c:pt idx="293">
                  <c:v>-0.30770007482351502</c:v>
                </c:pt>
                <c:pt idx="294">
                  <c:v>-0.31080010120786028</c:v>
                </c:pt>
                <c:pt idx="295">
                  <c:v>-0.32259998061635997</c:v>
                </c:pt>
                <c:pt idx="296">
                  <c:v>-0.31119993388711009</c:v>
                </c:pt>
                <c:pt idx="297">
                  <c:v>-0.30810000366909662</c:v>
                </c:pt>
                <c:pt idx="298">
                  <c:v>-0.30490006125182845</c:v>
                </c:pt>
                <c:pt idx="299">
                  <c:v>-0.30870009069622029</c:v>
                </c:pt>
                <c:pt idx="300">
                  <c:v>-0.31589980449643917</c:v>
                </c:pt>
                <c:pt idx="301">
                  <c:v>-0.32260008394951001</c:v>
                </c:pt>
                <c:pt idx="302">
                  <c:v>-0.33489999959419947</c:v>
                </c:pt>
                <c:pt idx="303">
                  <c:v>-0.34049993009830359</c:v>
                </c:pt>
                <c:pt idx="304">
                  <c:v>-0.33959974656318082</c:v>
                </c:pt>
                <c:pt idx="305">
                  <c:v>-0.33289989903278183</c:v>
                </c:pt>
                <c:pt idx="306">
                  <c:v>-0.32779993191070389</c:v>
                </c:pt>
                <c:pt idx="307">
                  <c:v>-0.32729999999719439</c:v>
                </c:pt>
                <c:pt idx="308">
                  <c:v>-0.25649770708696451</c:v>
                </c:pt>
                <c:pt idx="309">
                  <c:v>-0.17129916229168884</c:v>
                </c:pt>
                <c:pt idx="310">
                  <c:v>-0.23390187454060651</c:v>
                </c:pt>
                <c:pt idx="311">
                  <c:v>-0.64170210972224595</c:v>
                </c:pt>
                <c:pt idx="312">
                  <c:v>-0.58740000839316053</c:v>
                </c:pt>
                <c:pt idx="313">
                  <c:v>-0.29740214980120072</c:v>
                </c:pt>
                <c:pt idx="314">
                  <c:v>4.5397999485430773E-2</c:v>
                </c:pt>
                <c:pt idx="315">
                  <c:v>-4.9018766731023788E-3</c:v>
                </c:pt>
                <c:pt idx="316">
                  <c:v>-8.9100662713462953E-2</c:v>
                </c:pt>
                <c:pt idx="317">
                  <c:v>-0.10910000019066501</c:v>
                </c:pt>
                <c:pt idx="318">
                  <c:v>1.0007229284383357E-3</c:v>
                </c:pt>
                <c:pt idx="319">
                  <c:v>1.9000000102096237E-2</c:v>
                </c:pt>
                <c:pt idx="320">
                  <c:v>-7.9999996814876795E-3</c:v>
                </c:pt>
                <c:pt idx="321">
                  <c:v>-2.0500052916759159E-2</c:v>
                </c:pt>
                <c:pt idx="322">
                  <c:v>-7.9000002515385859E-3</c:v>
                </c:pt>
                <c:pt idx="323">
                  <c:v>-3.9100136658817064E-2</c:v>
                </c:pt>
                <c:pt idx="324">
                  <c:v>-3.7600000156089664E-2</c:v>
                </c:pt>
                <c:pt idx="325">
                  <c:v>-3.3199999801581725E-2</c:v>
                </c:pt>
                <c:pt idx="326">
                  <c:v>-3.5099393302516546E-2</c:v>
                </c:pt>
                <c:pt idx="327">
                  <c:v>-1.9299999592476524E-2</c:v>
                </c:pt>
                <c:pt idx="328">
                  <c:v>-2.6300007506506518E-2</c:v>
                </c:pt>
                <c:pt idx="329">
                  <c:v>-2.509999972244259E-2</c:v>
                </c:pt>
                <c:pt idx="330">
                  <c:v>-1.8799999401380774E-2</c:v>
                </c:pt>
                <c:pt idx="331">
                  <c:v>-1.4700111001729965E-2</c:v>
                </c:pt>
                <c:pt idx="332">
                  <c:v>-2.1199999908276368E-2</c:v>
                </c:pt>
                <c:pt idx="333">
                  <c:v>-1.8099889690347482E-2</c:v>
                </c:pt>
                <c:pt idx="334">
                  <c:v>-9.6999998495448381E-3</c:v>
                </c:pt>
                <c:pt idx="335">
                  <c:v>9.0000021737068892E-4</c:v>
                </c:pt>
                <c:pt idx="336">
                  <c:v>4.5999120993656106E-3</c:v>
                </c:pt>
                <c:pt idx="337">
                  <c:v>-2.3000001747277565E-3</c:v>
                </c:pt>
                <c:pt idx="338">
                  <c:v>1.4000762748764828E-3</c:v>
                </c:pt>
                <c:pt idx="339">
                  <c:v>5.8999999964726157E-3</c:v>
                </c:pt>
                <c:pt idx="340">
                  <c:v>-9.9999996746191755E-4</c:v>
                </c:pt>
                <c:pt idx="341">
                  <c:v>-3.999965607363265E-3</c:v>
                </c:pt>
                <c:pt idx="342">
                  <c:v>-9.999996836995706E-5</c:v>
                </c:pt>
                <c:pt idx="343">
                  <c:v>7.700076384935528E-3</c:v>
                </c:pt>
                <c:pt idx="344">
                  <c:v>1.0299999878043309E-2</c:v>
                </c:pt>
                <c:pt idx="345">
                  <c:v>1.4699999730510172E-2</c:v>
                </c:pt>
                <c:pt idx="346">
                  <c:v>2.7600114677625243E-2</c:v>
                </c:pt>
                <c:pt idx="347">
                  <c:v>3.2399999683548231E-2</c:v>
                </c:pt>
                <c:pt idx="348">
                  <c:v>3.1299850670620799E-2</c:v>
                </c:pt>
                <c:pt idx="349">
                  <c:v>3.2000000719563104E-2</c:v>
                </c:pt>
                <c:pt idx="350">
                  <c:v>3.0899999364919495E-2</c:v>
                </c:pt>
                <c:pt idx="351">
                  <c:v>2.5199965180945583E-2</c:v>
                </c:pt>
                <c:pt idx="352">
                  <c:v>2.8300000230956357E-2</c:v>
                </c:pt>
                <c:pt idx="353">
                  <c:v>3.5600049137428869E-2</c:v>
                </c:pt>
                <c:pt idx="354">
                  <c:v>3.5300000366987661E-2</c:v>
                </c:pt>
                <c:pt idx="355">
                  <c:v>4.6599999477621168E-2</c:v>
                </c:pt>
                <c:pt idx="356">
                  <c:v>5.0499948658398353E-2</c:v>
                </c:pt>
                <c:pt idx="357">
                  <c:v>4.9200001158169471E-2</c:v>
                </c:pt>
                <c:pt idx="358">
                  <c:v>6.0100101378338877E-2</c:v>
                </c:pt>
                <c:pt idx="359">
                  <c:v>6.3600001791201066E-2</c:v>
                </c:pt>
                <c:pt idx="360">
                  <c:v>7.0100000077218283E-2</c:v>
                </c:pt>
                <c:pt idx="361">
                  <c:v>7.0700035277695861E-2</c:v>
                </c:pt>
                <c:pt idx="362">
                  <c:v>7.4199998365656938E-2</c:v>
                </c:pt>
                <c:pt idx="363">
                  <c:v>7.7199988525535446E-2</c:v>
                </c:pt>
                <c:pt idx="364">
                  <c:v>7.7199998355354182E-2</c:v>
                </c:pt>
                <c:pt idx="365">
                  <c:v>6.8300001439638436E-2</c:v>
                </c:pt>
                <c:pt idx="366">
                  <c:v>6.9900001442874782E-2</c:v>
                </c:pt>
                <c:pt idx="367">
                  <c:v>6.9900001442874782E-2</c:v>
                </c:pt>
                <c:pt idx="368">
                  <c:v>7.0700001786462963E-2</c:v>
                </c:pt>
                <c:pt idx="369">
                  <c:v>7.0700001786462963E-2</c:v>
                </c:pt>
                <c:pt idx="370">
                  <c:v>7.120000143913785E-2</c:v>
                </c:pt>
                <c:pt idx="371">
                  <c:v>7.7199998355354182E-2</c:v>
                </c:pt>
                <c:pt idx="397">
                  <c:v>7.5242175859730196</c:v>
                </c:pt>
                <c:pt idx="398">
                  <c:v>7.77170799236319</c:v>
                </c:pt>
                <c:pt idx="399">
                  <c:v>7.8840677296429931</c:v>
                </c:pt>
                <c:pt idx="400">
                  <c:v>7.9390009351654953</c:v>
                </c:pt>
                <c:pt idx="401">
                  <c:v>8.0341331555009674</c:v>
                </c:pt>
                <c:pt idx="402">
                  <c:v>8.0845303327660076</c:v>
                </c:pt>
                <c:pt idx="403">
                  <c:v>8.3330842510131333</c:v>
                </c:pt>
                <c:pt idx="404">
                  <c:v>8.4655562913721951</c:v>
                </c:pt>
                <c:pt idx="405">
                  <c:v>8.5742730372094229</c:v>
                </c:pt>
                <c:pt idx="406">
                  <c:v>8.628304298115836</c:v>
                </c:pt>
                <c:pt idx="407">
                  <c:v>8.7605675534314287</c:v>
                </c:pt>
                <c:pt idx="408">
                  <c:v>8.8244158088145923</c:v>
                </c:pt>
                <c:pt idx="409">
                  <c:v>8.8848591615742407</c:v>
                </c:pt>
                <c:pt idx="410">
                  <c:v>8.9116166277453885</c:v>
                </c:pt>
                <c:pt idx="411">
                  <c:v>8.965542697701494</c:v>
                </c:pt>
                <c:pt idx="412">
                  <c:v>8.9674942640940571</c:v>
                </c:pt>
                <c:pt idx="413">
                  <c:v>9.0333730184147498</c:v>
                </c:pt>
                <c:pt idx="414">
                  <c:v>9.0763779737108052</c:v>
                </c:pt>
                <c:pt idx="415">
                  <c:v>9.118425133116034</c:v>
                </c:pt>
                <c:pt idx="416">
                  <c:v>9.1522321147640469</c:v>
                </c:pt>
                <c:pt idx="417">
                  <c:v>9.1697371488726276</c:v>
                </c:pt>
                <c:pt idx="418">
                  <c:v>9.2046984882217657</c:v>
                </c:pt>
                <c:pt idx="419">
                  <c:v>9.237143734782876</c:v>
                </c:pt>
                <c:pt idx="420">
                  <c:v>9.2698573568040956</c:v>
                </c:pt>
                <c:pt idx="421">
                  <c:v>9.2930133233630841</c:v>
                </c:pt>
                <c:pt idx="422">
                  <c:v>9.3317282583757333</c:v>
                </c:pt>
                <c:pt idx="423">
                  <c:v>9.3405108039569313</c:v>
                </c:pt>
                <c:pt idx="424">
                  <c:v>9.3641407776103733</c:v>
                </c:pt>
                <c:pt idx="425">
                  <c:v>9.3836309847993107</c:v>
                </c:pt>
                <c:pt idx="426">
                  <c:v>9.3990214569394084</c:v>
                </c:pt>
                <c:pt idx="427">
                  <c:v>9.4141500142850418</c:v>
                </c:pt>
                <c:pt idx="428">
                  <c:v>9.4368711324095784</c:v>
                </c:pt>
                <c:pt idx="429">
                  <c:v>9.4610740564330627</c:v>
                </c:pt>
                <c:pt idx="430">
                  <c:v>9.4719907861699539</c:v>
                </c:pt>
                <c:pt idx="431">
                  <c:v>9.4803292755977964</c:v>
                </c:pt>
                <c:pt idx="432">
                  <c:v>9.5060295292787487</c:v>
                </c:pt>
                <c:pt idx="433">
                  <c:v>9.5135193854948739</c:v>
                </c:pt>
                <c:pt idx="434">
                  <c:v>9.5145692620508271</c:v>
                </c:pt>
                <c:pt idx="435">
                  <c:v>9.5281447980287339</c:v>
                </c:pt>
                <c:pt idx="436">
                  <c:v>9.5446206306787644</c:v>
                </c:pt>
                <c:pt idx="437">
                  <c:v>9.559819665329087</c:v>
                </c:pt>
                <c:pt idx="438">
                  <c:v>9.5782868403375687</c:v>
                </c:pt>
                <c:pt idx="439">
                  <c:v>9.5995388419360097</c:v>
                </c:pt>
                <c:pt idx="440">
                  <c:v>9.6153389683595378</c:v>
                </c:pt>
                <c:pt idx="441">
                  <c:v>9.6295472866095224</c:v>
                </c:pt>
                <c:pt idx="442">
                  <c:v>9.6393171468180299</c:v>
                </c:pt>
                <c:pt idx="443">
                  <c:v>9.6537703637977756</c:v>
                </c:pt>
                <c:pt idx="444">
                  <c:v>9.6691501930099548</c:v>
                </c:pt>
                <c:pt idx="445">
                  <c:v>9.6772690501275065</c:v>
                </c:pt>
                <c:pt idx="446">
                  <c:v>9.6839058294490314</c:v>
                </c:pt>
                <c:pt idx="447">
                  <c:v>9.698690942353096</c:v>
                </c:pt>
                <c:pt idx="448">
                  <c:v>9.7136665929510855</c:v>
                </c:pt>
                <c:pt idx="449">
                  <c:v>9.7303665355111661</c:v>
                </c:pt>
                <c:pt idx="450">
                  <c:v>9.7413367444032701</c:v>
                </c:pt>
                <c:pt idx="451">
                  <c:v>9.755132836856319</c:v>
                </c:pt>
                <c:pt idx="452">
                  <c:v>9.7681056581468511</c:v>
                </c:pt>
                <c:pt idx="453">
                  <c:v>9.7775726302479598</c:v>
                </c:pt>
                <c:pt idx="454">
                  <c:v>9.7859592131844693</c:v>
                </c:pt>
                <c:pt idx="455">
                  <c:v>9.7941880296839372</c:v>
                </c:pt>
                <c:pt idx="456">
                  <c:v>9.8010413366619105</c:v>
                </c:pt>
                <c:pt idx="457">
                  <c:v>9.8080343075826022</c:v>
                </c:pt>
                <c:pt idx="458">
                  <c:v>9.8174551702295503</c:v>
                </c:pt>
                <c:pt idx="459">
                  <c:v>9.8307724705573492</c:v>
                </c:pt>
                <c:pt idx="460">
                  <c:v>9.8372957844603661</c:v>
                </c:pt>
                <c:pt idx="461">
                  <c:v>9.8476841579695247</c:v>
                </c:pt>
                <c:pt idx="462">
                  <c:v>9.8586120341296919</c:v>
                </c:pt>
                <c:pt idx="463">
                  <c:v>9.8678342695220636</c:v>
                </c:pt>
                <c:pt idx="464">
                  <c:v>9.8739860057876285</c:v>
                </c:pt>
                <c:pt idx="465">
                  <c:v>9.8778574319239851</c:v>
                </c:pt>
                <c:pt idx="466">
                  <c:v>9.8814355999220425</c:v>
                </c:pt>
                <c:pt idx="467">
                  <c:v>9.8877084527766783</c:v>
                </c:pt>
                <c:pt idx="468">
                  <c:v>9.8931820444331606</c:v>
                </c:pt>
                <c:pt idx="469">
                  <c:v>9.8964730293319008</c:v>
                </c:pt>
                <c:pt idx="470">
                  <c:v>9.9090300698544524</c:v>
                </c:pt>
                <c:pt idx="471">
                  <c:v>9.9185768430743337</c:v>
                </c:pt>
                <c:pt idx="472">
                  <c:v>9.9319148074800978</c:v>
                </c:pt>
                <c:pt idx="473">
                  <c:v>9.9405592780285588</c:v>
                </c:pt>
                <c:pt idx="474">
                  <c:v>9.9525309606442534</c:v>
                </c:pt>
                <c:pt idx="475">
                  <c:v>9.9613495855701331</c:v>
                </c:pt>
                <c:pt idx="476">
                  <c:v>9.9734491446288303</c:v>
                </c:pt>
                <c:pt idx="477">
                  <c:v>9.9830923762401653</c:v>
                </c:pt>
                <c:pt idx="478">
                  <c:v>9.9928864661496846</c:v>
                </c:pt>
                <c:pt idx="479">
                  <c:v>10.00390603921096</c:v>
                </c:pt>
                <c:pt idx="480">
                  <c:v>10.013477232500918</c:v>
                </c:pt>
                <c:pt idx="481">
                  <c:v>10.015619480444911</c:v>
                </c:pt>
                <c:pt idx="482">
                  <c:v>10.025891907226651</c:v>
                </c:pt>
                <c:pt idx="483">
                  <c:v>10.038146578577653</c:v>
                </c:pt>
                <c:pt idx="484">
                  <c:v>10.046830207901621</c:v>
                </c:pt>
                <c:pt idx="485">
                  <c:v>10.058695762945717</c:v>
                </c:pt>
                <c:pt idx="486">
                  <c:v>10.069179270533823</c:v>
                </c:pt>
                <c:pt idx="487">
                  <c:v>10.075865983944823</c:v>
                </c:pt>
                <c:pt idx="488">
                  <c:v>10.082223748368051</c:v>
                </c:pt>
                <c:pt idx="489">
                  <c:v>10.092496062554346</c:v>
                </c:pt>
                <c:pt idx="490">
                  <c:v>10.101124516162599</c:v>
                </c:pt>
                <c:pt idx="491">
                  <c:v>10.114891540598364</c:v>
                </c:pt>
                <c:pt idx="492">
                  <c:v>10.126631152929804</c:v>
                </c:pt>
                <c:pt idx="493">
                  <c:v>10.132464996095223</c:v>
                </c:pt>
                <c:pt idx="494">
                  <c:v>10.13542619223972</c:v>
                </c:pt>
                <c:pt idx="495">
                  <c:v>10.143430933173477</c:v>
                </c:pt>
                <c:pt idx="496">
                  <c:v>10.150061450132853</c:v>
                </c:pt>
                <c:pt idx="497">
                  <c:v>10.151325634416025</c:v>
                </c:pt>
                <c:pt idx="498">
                  <c:v>10.161728531129484</c:v>
                </c:pt>
                <c:pt idx="499">
                  <c:v>10.17474328328899</c:v>
                </c:pt>
                <c:pt idx="500">
                  <c:v>10.182308697807457</c:v>
                </c:pt>
                <c:pt idx="501">
                  <c:v>10.19349885774318</c:v>
                </c:pt>
                <c:pt idx="502">
                  <c:v>10.204161678701894</c:v>
                </c:pt>
                <c:pt idx="503">
                  <c:v>10.21592259424051</c:v>
                </c:pt>
                <c:pt idx="504">
                  <c:v>10.226156026903482</c:v>
                </c:pt>
                <c:pt idx="505">
                  <c:v>10.238021017316896</c:v>
                </c:pt>
                <c:pt idx="506">
                  <c:v>10.246427600932293</c:v>
                </c:pt>
                <c:pt idx="507">
                  <c:v>10.250207066512303</c:v>
                </c:pt>
                <c:pt idx="508">
                  <c:v>10.248868273232802</c:v>
                </c:pt>
                <c:pt idx="509">
                  <c:v>10.254000810031357</c:v>
                </c:pt>
                <c:pt idx="510">
                  <c:v>10.251855849258391</c:v>
                </c:pt>
                <c:pt idx="511">
                  <c:v>10.254560722712995</c:v>
                </c:pt>
                <c:pt idx="512">
                  <c:v>10.260065880454931</c:v>
                </c:pt>
                <c:pt idx="513">
                  <c:v>10.264545670674124</c:v>
                </c:pt>
                <c:pt idx="514">
                  <c:v>10.268740720456663</c:v>
                </c:pt>
                <c:pt idx="515">
                  <c:v>10.270312518955507</c:v>
                </c:pt>
                <c:pt idx="516">
                  <c:v>10.271861815460397</c:v>
                </c:pt>
                <c:pt idx="517">
                  <c:v>10.264271373926022</c:v>
                </c:pt>
                <c:pt idx="518">
                  <c:v>10.26904806803941</c:v>
                </c:pt>
                <c:pt idx="519">
                  <c:v>10.275702271875161</c:v>
                </c:pt>
                <c:pt idx="520">
                  <c:v>10.277823390555568</c:v>
                </c:pt>
                <c:pt idx="521">
                  <c:v>10.279260065223752</c:v>
                </c:pt>
                <c:pt idx="522">
                  <c:v>10.284967191241776</c:v>
                </c:pt>
                <c:pt idx="523">
                  <c:v>10.292708593991847</c:v>
                </c:pt>
                <c:pt idx="524">
                  <c:v>10.293203175476265</c:v>
                </c:pt>
                <c:pt idx="525">
                  <c:v>10.292759845658111</c:v>
                </c:pt>
                <c:pt idx="526">
                  <c:v>10.296004541839466</c:v>
                </c:pt>
                <c:pt idx="527">
                  <c:v>10.30119112927423</c:v>
                </c:pt>
                <c:pt idx="528">
                  <c:v>10.307232219698562</c:v>
                </c:pt>
                <c:pt idx="529">
                  <c:v>10.311459528713385</c:v>
                </c:pt>
                <c:pt idx="530">
                  <c:v>10.31731838487849</c:v>
                </c:pt>
                <c:pt idx="531">
                  <c:v>10.317594278208162</c:v>
                </c:pt>
                <c:pt idx="532">
                  <c:v>10.317564351708825</c:v>
                </c:pt>
                <c:pt idx="533">
                  <c:v>10.321332303016789</c:v>
                </c:pt>
                <c:pt idx="534">
                  <c:v>10.325661891083655</c:v>
                </c:pt>
                <c:pt idx="535">
                  <c:v>10.32697690625173</c:v>
                </c:pt>
                <c:pt idx="536">
                  <c:v>10.331511696519556</c:v>
                </c:pt>
                <c:pt idx="537">
                  <c:v>10.33839707433799</c:v>
                </c:pt>
                <c:pt idx="538">
                  <c:v>10.341858700358898</c:v>
                </c:pt>
                <c:pt idx="539">
                  <c:v>10.346001477720165</c:v>
                </c:pt>
                <c:pt idx="540">
                  <c:v>10.349280756313419</c:v>
                </c:pt>
                <c:pt idx="541">
                  <c:v>10.355895187029091</c:v>
                </c:pt>
                <c:pt idx="542">
                  <c:v>10.360344741754488</c:v>
                </c:pt>
                <c:pt idx="543">
                  <c:v>10.360024093605716</c:v>
                </c:pt>
                <c:pt idx="544">
                  <c:v>10.365528786188406</c:v>
                </c:pt>
                <c:pt idx="545">
                  <c:v>10.369456156685374</c:v>
                </c:pt>
                <c:pt idx="546">
                  <c:v>10.375820196037239</c:v>
                </c:pt>
                <c:pt idx="547">
                  <c:v>10.383351667638635</c:v>
                </c:pt>
                <c:pt idx="548">
                  <c:v>10.388422456400804</c:v>
                </c:pt>
                <c:pt idx="549">
                  <c:v>10.39191464005853</c:v>
                </c:pt>
                <c:pt idx="550">
                  <c:v>10.391227132409767</c:v>
                </c:pt>
                <c:pt idx="551">
                  <c:v>10.395236829061105</c:v>
                </c:pt>
                <c:pt idx="552">
                  <c:v>10.39695259193104</c:v>
                </c:pt>
                <c:pt idx="553">
                  <c:v>10.398431110276761</c:v>
                </c:pt>
                <c:pt idx="554">
                  <c:v>10.402357143505469</c:v>
                </c:pt>
                <c:pt idx="555">
                  <c:v>10.407224828416474</c:v>
                </c:pt>
                <c:pt idx="556">
                  <c:v>10.410525612113815</c:v>
                </c:pt>
                <c:pt idx="557">
                  <c:v>10.414190882758703</c:v>
                </c:pt>
                <c:pt idx="558">
                  <c:v>10.418966971642476</c:v>
                </c:pt>
                <c:pt idx="559">
                  <c:v>10.418862322033419</c:v>
                </c:pt>
                <c:pt idx="560">
                  <c:v>10.415485365133463</c:v>
                </c:pt>
                <c:pt idx="561">
                  <c:v>10.41558249926311</c:v>
                </c:pt>
                <c:pt idx="562">
                  <c:v>10.413265718620096</c:v>
                </c:pt>
                <c:pt idx="563">
                  <c:v>10.414417055373633</c:v>
                </c:pt>
                <c:pt idx="564">
                  <c:v>10.417926190230901</c:v>
                </c:pt>
                <c:pt idx="565">
                  <c:v>10.422234707621101</c:v>
                </c:pt>
                <c:pt idx="566">
                  <c:v>10.425399547678353</c:v>
                </c:pt>
                <c:pt idx="567">
                  <c:v>10.428292826213692</c:v>
                </c:pt>
                <c:pt idx="568">
                  <c:v>10.429918235221521</c:v>
                </c:pt>
                <c:pt idx="569">
                  <c:v>10.429038419847529</c:v>
                </c:pt>
                <c:pt idx="570">
                  <c:v>10.428204225830086</c:v>
                </c:pt>
                <c:pt idx="571">
                  <c:v>10.4254739064354</c:v>
                </c:pt>
                <c:pt idx="572">
                  <c:v>10.426806787841997</c:v>
                </c:pt>
                <c:pt idx="573">
                  <c:v>10.42780205301915</c:v>
                </c:pt>
                <c:pt idx="574">
                  <c:v>10.432648216777125</c:v>
                </c:pt>
                <c:pt idx="575">
                  <c:v>10.434705105764806</c:v>
                </c:pt>
                <c:pt idx="576">
                  <c:v>10.440768977723565</c:v>
                </c:pt>
                <c:pt idx="577">
                  <c:v>10.440601771084403</c:v>
                </c:pt>
                <c:pt idx="578">
                  <c:v>10.443432746602411</c:v>
                </c:pt>
                <c:pt idx="579">
                  <c:v>10.438318221206828</c:v>
                </c:pt>
                <c:pt idx="580">
                  <c:v>10.439847108998947</c:v>
                </c:pt>
                <c:pt idx="581">
                  <c:v>10.44275158374694</c:v>
                </c:pt>
                <c:pt idx="582">
                  <c:v>10.446947507107325</c:v>
                </c:pt>
                <c:pt idx="583">
                  <c:v>10.449905542032866</c:v>
                </c:pt>
                <c:pt idx="584">
                  <c:v>10.45281132854052</c:v>
                </c:pt>
                <c:pt idx="585">
                  <c:v>10.458262819108313</c:v>
                </c:pt>
                <c:pt idx="586">
                  <c:v>10.458475202074624</c:v>
                </c:pt>
                <c:pt idx="587">
                  <c:v>10.458755340497191</c:v>
                </c:pt>
                <c:pt idx="588">
                  <c:v>10.462843276224703</c:v>
                </c:pt>
                <c:pt idx="589">
                  <c:v>10.465016523689883</c:v>
                </c:pt>
                <c:pt idx="590">
                  <c:v>10.465912574568392</c:v>
                </c:pt>
                <c:pt idx="591">
                  <c:v>10.466261188647877</c:v>
                </c:pt>
                <c:pt idx="592">
                  <c:v>10.469577229333481</c:v>
                </c:pt>
                <c:pt idx="593">
                  <c:v>10.473679418648317</c:v>
                </c:pt>
                <c:pt idx="594">
                  <c:v>10.47679647483983</c:v>
                </c:pt>
                <c:pt idx="595">
                  <c:v>10.478709582946976</c:v>
                </c:pt>
                <c:pt idx="596">
                  <c:v>10.479969305498344</c:v>
                </c:pt>
                <c:pt idx="597">
                  <c:v>10.481515374377523</c:v>
                </c:pt>
                <c:pt idx="598">
                  <c:v>10.480028054193099</c:v>
                </c:pt>
                <c:pt idx="599">
                  <c:v>10.479694697480227</c:v>
                </c:pt>
                <c:pt idx="600">
                  <c:v>10.479870786383799</c:v>
                </c:pt>
                <c:pt idx="601">
                  <c:v>10.485134811450735</c:v>
                </c:pt>
                <c:pt idx="602">
                  <c:v>10.488494588015783</c:v>
                </c:pt>
                <c:pt idx="603">
                  <c:v>10.492819318395959</c:v>
                </c:pt>
                <c:pt idx="604">
                  <c:v>10.496865655805777</c:v>
                </c:pt>
                <c:pt idx="605">
                  <c:v>10.498756027522177</c:v>
                </c:pt>
                <c:pt idx="606">
                  <c:v>10.49874615787121</c:v>
                </c:pt>
                <c:pt idx="607">
                  <c:v>10.501302615097302</c:v>
                </c:pt>
                <c:pt idx="608">
                  <c:v>10.502135268527127</c:v>
                </c:pt>
                <c:pt idx="609">
                  <c:v>10.501706090612061</c:v>
                </c:pt>
                <c:pt idx="610">
                  <c:v>10.506158762454106</c:v>
                </c:pt>
                <c:pt idx="611">
                  <c:v>10.507768155611302</c:v>
                </c:pt>
                <c:pt idx="612">
                  <c:v>10.510558080047304</c:v>
                </c:pt>
                <c:pt idx="613">
                  <c:v>10.513770341091004</c:v>
                </c:pt>
                <c:pt idx="614">
                  <c:v>10.51606365065436</c:v>
                </c:pt>
                <c:pt idx="615">
                  <c:v>10.516187682022064</c:v>
                </c:pt>
                <c:pt idx="616">
                  <c:v>10.518230417455015</c:v>
                </c:pt>
                <c:pt idx="617">
                  <c:v>10.518808313085174</c:v>
                </c:pt>
                <c:pt idx="618">
                  <c:v>10.520011680997413</c:v>
                </c:pt>
                <c:pt idx="619">
                  <c:v>10.520823291797569</c:v>
                </c:pt>
                <c:pt idx="620">
                  <c:v>10.523683585493927</c:v>
                </c:pt>
                <c:pt idx="621">
                  <c:v>10.526486684750125</c:v>
                </c:pt>
                <c:pt idx="622">
                  <c:v>10.52965772350035</c:v>
                </c:pt>
                <c:pt idx="623">
                  <c:v>10.531710865211608</c:v>
                </c:pt>
                <c:pt idx="624">
                  <c:v>10.531165094203061</c:v>
                </c:pt>
                <c:pt idx="625">
                  <c:v>10.529428551614728</c:v>
                </c:pt>
                <c:pt idx="626">
                  <c:v>10.531104064716601</c:v>
                </c:pt>
                <c:pt idx="627">
                  <c:v>10.52865484522863</c:v>
                </c:pt>
                <c:pt idx="628">
                  <c:v>10.52676115919985</c:v>
                </c:pt>
                <c:pt idx="629">
                  <c:v>10.52448860351069</c:v>
                </c:pt>
                <c:pt idx="630">
                  <c:v>10.522668156987493</c:v>
                </c:pt>
                <c:pt idx="631">
                  <c:v>10.522548148074748</c:v>
                </c:pt>
                <c:pt idx="632">
                  <c:v>10.523402073918078</c:v>
                </c:pt>
                <c:pt idx="633">
                  <c:v>10.524671972586475</c:v>
                </c:pt>
                <c:pt idx="634">
                  <c:v>10.522873416787661</c:v>
                </c:pt>
                <c:pt idx="635">
                  <c:v>10.517785378187909</c:v>
                </c:pt>
                <c:pt idx="636">
                  <c:v>10.515285895929992</c:v>
                </c:pt>
                <c:pt idx="637">
                  <c:v>10.511680788004924</c:v>
                </c:pt>
                <c:pt idx="638">
                  <c:v>10.509963307892576</c:v>
                </c:pt>
                <c:pt idx="639">
                  <c:v>10.50585538381074</c:v>
                </c:pt>
                <c:pt idx="640">
                  <c:v>10.508241993552474</c:v>
                </c:pt>
                <c:pt idx="641">
                  <c:v>10.504744315670905</c:v>
                </c:pt>
                <c:pt idx="642">
                  <c:v>10.50420484120059</c:v>
                </c:pt>
                <c:pt idx="643">
                  <c:v>10.50367740123238</c:v>
                </c:pt>
                <c:pt idx="644">
                  <c:v>10.501299890732298</c:v>
                </c:pt>
                <c:pt idx="645">
                  <c:v>10.495996596244368</c:v>
                </c:pt>
                <c:pt idx="646">
                  <c:v>10.491269238604218</c:v>
                </c:pt>
                <c:pt idx="647">
                  <c:v>10.490223095419424</c:v>
                </c:pt>
                <c:pt idx="648">
                  <c:v>10.485417419468831</c:v>
                </c:pt>
                <c:pt idx="649">
                  <c:v>10.476471039076387</c:v>
                </c:pt>
                <c:pt idx="650">
                  <c:v>10.471996612996008</c:v>
                </c:pt>
                <c:pt idx="651">
                  <c:v>10.471105502876526</c:v>
                </c:pt>
                <c:pt idx="652">
                  <c:v>10.470823334838315</c:v>
                </c:pt>
                <c:pt idx="653">
                  <c:v>10.467037892419285</c:v>
                </c:pt>
                <c:pt idx="654">
                  <c:v>10.460764544436643</c:v>
                </c:pt>
                <c:pt idx="655">
                  <c:v>10.455111527299778</c:v>
                </c:pt>
                <c:pt idx="656">
                  <c:v>10.453467405691299</c:v>
                </c:pt>
                <c:pt idx="657">
                  <c:v>10.452093436607356</c:v>
                </c:pt>
                <c:pt idx="658">
                  <c:v>10.45402980050585</c:v>
                </c:pt>
                <c:pt idx="659">
                  <c:v>10.45812196836232</c:v>
                </c:pt>
                <c:pt idx="660">
                  <c:v>10.455265268643416</c:v>
                </c:pt>
                <c:pt idx="661">
                  <c:v>10.451144344156091</c:v>
                </c:pt>
                <c:pt idx="662">
                  <c:v>10.4432666044695</c:v>
                </c:pt>
                <c:pt idx="663">
                  <c:v>10.436553967891996</c:v>
                </c:pt>
                <c:pt idx="664">
                  <c:v>10.435166325431055</c:v>
                </c:pt>
                <c:pt idx="665">
                  <c:v>10.437843827790857</c:v>
                </c:pt>
                <c:pt idx="666">
                  <c:v>10.436112109781789</c:v>
                </c:pt>
                <c:pt idx="667">
                  <c:v>10.433617027644686</c:v>
                </c:pt>
                <c:pt idx="668">
                  <c:v>10.432033243142541</c:v>
                </c:pt>
                <c:pt idx="669">
                  <c:v>10.430452194645113</c:v>
                </c:pt>
                <c:pt idx="670">
                  <c:v>10.428208675225505</c:v>
                </c:pt>
                <c:pt idx="671">
                  <c:v>10.426264319919028</c:v>
                </c:pt>
                <c:pt idx="672">
                  <c:v>10.426065476370241</c:v>
                </c:pt>
                <c:pt idx="673">
                  <c:v>10.423569220425634</c:v>
                </c:pt>
                <c:pt idx="674">
                  <c:v>10.4245739694652</c:v>
                </c:pt>
                <c:pt idx="675">
                  <c:v>10.423012237653893</c:v>
                </c:pt>
                <c:pt idx="676">
                  <c:v>10.421430248170509</c:v>
                </c:pt>
                <c:pt idx="677">
                  <c:v>10.418521018764295</c:v>
                </c:pt>
                <c:pt idx="678">
                  <c:v>10.417309733968978</c:v>
                </c:pt>
                <c:pt idx="679">
                  <c:v>10.417559914908452</c:v>
                </c:pt>
                <c:pt idx="680">
                  <c:v>10.416664467958071</c:v>
                </c:pt>
                <c:pt idx="681">
                  <c:v>10.417109548338885</c:v>
                </c:pt>
                <c:pt idx="682">
                  <c:v>10.418737131687521</c:v>
                </c:pt>
                <c:pt idx="683">
                  <c:v>10.41507348372761</c:v>
                </c:pt>
                <c:pt idx="684">
                  <c:v>10.416554134701983</c:v>
                </c:pt>
                <c:pt idx="685">
                  <c:v>10.415339490571569</c:v>
                </c:pt>
                <c:pt idx="686">
                  <c:v>10.414840734242716</c:v>
                </c:pt>
                <c:pt idx="687">
                  <c:v>10.412825062107004</c:v>
                </c:pt>
                <c:pt idx="688">
                  <c:v>10.413427985081398</c:v>
                </c:pt>
                <c:pt idx="689">
                  <c:v>10.412197003046458</c:v>
                </c:pt>
                <c:pt idx="690">
                  <c:v>10.413608300857959</c:v>
                </c:pt>
                <c:pt idx="691">
                  <c:v>10.408821207137407</c:v>
                </c:pt>
                <c:pt idx="692">
                  <c:v>10.407808605874379</c:v>
                </c:pt>
                <c:pt idx="693">
                  <c:v>10.408630421989074</c:v>
                </c:pt>
                <c:pt idx="694">
                  <c:v>10.406418679661328</c:v>
                </c:pt>
                <c:pt idx="695">
                  <c:v>10.40486642995802</c:v>
                </c:pt>
                <c:pt idx="696">
                  <c:v>10.406476091983677</c:v>
                </c:pt>
                <c:pt idx="697">
                  <c:v>10.408681858792988</c:v>
                </c:pt>
                <c:pt idx="698">
                  <c:v>10.410121861633343</c:v>
                </c:pt>
                <c:pt idx="699">
                  <c:v>10.40686533819644</c:v>
                </c:pt>
                <c:pt idx="700">
                  <c:v>10.408200737580046</c:v>
                </c:pt>
                <c:pt idx="701">
                  <c:v>10.406053735968271</c:v>
                </c:pt>
                <c:pt idx="702">
                  <c:v>10.406969284515071</c:v>
                </c:pt>
                <c:pt idx="703">
                  <c:v>10.408332386593429</c:v>
                </c:pt>
                <c:pt idx="704">
                  <c:v>10.405855589968269</c:v>
                </c:pt>
                <c:pt idx="705">
                  <c:v>10.406698012363449</c:v>
                </c:pt>
                <c:pt idx="706">
                  <c:v>10.410499619968505</c:v>
                </c:pt>
                <c:pt idx="707">
                  <c:v>10.415719291505411</c:v>
                </c:pt>
                <c:pt idx="708">
                  <c:v>10.415658788310793</c:v>
                </c:pt>
                <c:pt idx="709">
                  <c:v>10.417237147443302</c:v>
                </c:pt>
                <c:pt idx="710">
                  <c:v>10.421974421992672</c:v>
                </c:pt>
                <c:pt idx="711">
                  <c:v>10.42465264074508</c:v>
                </c:pt>
                <c:pt idx="712">
                  <c:v>10.427452298669778</c:v>
                </c:pt>
                <c:pt idx="713">
                  <c:v>10.426548007635574</c:v>
                </c:pt>
                <c:pt idx="714">
                  <c:v>10.42985167999268</c:v>
                </c:pt>
                <c:pt idx="715">
                  <c:v>10.433472501284996</c:v>
                </c:pt>
                <c:pt idx="716">
                  <c:v>10.436510343740338</c:v>
                </c:pt>
                <c:pt idx="717">
                  <c:v>10.439673819228119</c:v>
                </c:pt>
                <c:pt idx="718">
                  <c:v>10.441175033342915</c:v>
                </c:pt>
                <c:pt idx="719">
                  <c:v>10.441319352366918</c:v>
                </c:pt>
                <c:pt idx="720">
                  <c:v>10.439434200394317</c:v>
                </c:pt>
                <c:pt idx="721">
                  <c:v>10.446659618175545</c:v>
                </c:pt>
                <c:pt idx="722">
                  <c:v>10.450432202205775</c:v>
                </c:pt>
                <c:pt idx="723">
                  <c:v>10.456066295982055</c:v>
                </c:pt>
                <c:pt idx="724">
                  <c:v>10.456164674475986</c:v>
                </c:pt>
                <c:pt idx="725">
                  <c:v>10.456098497407766</c:v>
                </c:pt>
                <c:pt idx="726">
                  <c:v>10.453284412293215</c:v>
                </c:pt>
                <c:pt idx="727">
                  <c:v>10.454308831514027</c:v>
                </c:pt>
                <c:pt idx="728">
                  <c:v>10.458960197524902</c:v>
                </c:pt>
                <c:pt idx="729">
                  <c:v>10.460055861803085</c:v>
                </c:pt>
                <c:pt idx="730">
                  <c:v>10.461206928569482</c:v>
                </c:pt>
                <c:pt idx="731">
                  <c:v>10.461593935705423</c:v>
                </c:pt>
                <c:pt idx="732">
                  <c:v>10.459628062894808</c:v>
                </c:pt>
                <c:pt idx="733">
                  <c:v>10.459210468593483</c:v>
                </c:pt>
                <c:pt idx="734">
                  <c:v>10.458568609516078</c:v>
                </c:pt>
                <c:pt idx="735">
                  <c:v>10.456440840682262</c:v>
                </c:pt>
                <c:pt idx="736">
                  <c:v>10.456155378909898</c:v>
                </c:pt>
                <c:pt idx="737">
                  <c:v>10.457248615522076</c:v>
                </c:pt>
                <c:pt idx="738">
                  <c:v>10.457406909182282</c:v>
                </c:pt>
                <c:pt idx="739">
                  <c:v>10.457759527579583</c:v>
                </c:pt>
                <c:pt idx="740">
                  <c:v>10.455755641723044</c:v>
                </c:pt>
                <c:pt idx="741">
                  <c:v>10.451308461576446</c:v>
                </c:pt>
                <c:pt idx="742">
                  <c:v>10.446262931678575</c:v>
                </c:pt>
                <c:pt idx="743">
                  <c:v>10.445591427717773</c:v>
                </c:pt>
                <c:pt idx="744">
                  <c:v>10.450988270456037</c:v>
                </c:pt>
                <c:pt idx="745">
                  <c:v>10.451446970184406</c:v>
                </c:pt>
                <c:pt idx="746">
                  <c:v>10.456613820108032</c:v>
                </c:pt>
                <c:pt idx="747">
                  <c:v>10.459201012151425</c:v>
                </c:pt>
                <c:pt idx="748">
                  <c:v>10.45844046777529</c:v>
                </c:pt>
                <c:pt idx="749">
                  <c:v>10.46227741396433</c:v>
                </c:pt>
                <c:pt idx="750">
                  <c:v>10.46443721714968</c:v>
                </c:pt>
                <c:pt idx="751">
                  <c:v>10.467490667835591</c:v>
                </c:pt>
                <c:pt idx="752">
                  <c:v>10.472522253959141</c:v>
                </c:pt>
                <c:pt idx="753">
                  <c:v>10.474435844448635</c:v>
                </c:pt>
                <c:pt idx="754">
                  <c:v>10.473336407333591</c:v>
                </c:pt>
                <c:pt idx="755">
                  <c:v>10.4769292791525</c:v>
                </c:pt>
                <c:pt idx="756">
                  <c:v>10.485075021194461</c:v>
                </c:pt>
                <c:pt idx="757">
                  <c:v>10.487584757061086</c:v>
                </c:pt>
                <c:pt idx="758">
                  <c:v>10.492135459050587</c:v>
                </c:pt>
                <c:pt idx="759">
                  <c:v>10.49460007892776</c:v>
                </c:pt>
                <c:pt idx="760">
                  <c:v>10.496427276652867</c:v>
                </c:pt>
                <c:pt idx="761">
                  <c:v>10.4970050239599</c:v>
                </c:pt>
                <c:pt idx="762">
                  <c:v>10.498158427374619</c:v>
                </c:pt>
                <c:pt idx="763">
                  <c:v>10.49615419267684</c:v>
                </c:pt>
                <c:pt idx="764">
                  <c:v>10.49495964790276</c:v>
                </c:pt>
                <c:pt idx="765">
                  <c:v>10.497666501333697</c:v>
                </c:pt>
                <c:pt idx="766">
                  <c:v>10.492055765748773</c:v>
                </c:pt>
                <c:pt idx="767">
                  <c:v>10.489586900543145</c:v>
                </c:pt>
                <c:pt idx="768">
                  <c:v>10.485857732100158</c:v>
                </c:pt>
                <c:pt idx="769">
                  <c:v>10.489363292033886</c:v>
                </c:pt>
                <c:pt idx="770">
                  <c:v>10.493884396309113</c:v>
                </c:pt>
                <c:pt idx="771">
                  <c:v>10.494175963899579</c:v>
                </c:pt>
                <c:pt idx="772">
                  <c:v>10.494051003373897</c:v>
                </c:pt>
                <c:pt idx="773">
                  <c:v>10.49440756380227</c:v>
                </c:pt>
                <c:pt idx="774">
                  <c:v>10.493960002635504</c:v>
                </c:pt>
                <c:pt idx="775">
                  <c:v>10.495458380160017</c:v>
                </c:pt>
                <c:pt idx="776">
                  <c:v>10.49213185651297</c:v>
                </c:pt>
                <c:pt idx="777">
                  <c:v>10.491203997285993</c:v>
                </c:pt>
                <c:pt idx="778">
                  <c:v>10.491277198208991</c:v>
                </c:pt>
                <c:pt idx="779">
                  <c:v>10.494740001909122</c:v>
                </c:pt>
                <c:pt idx="780">
                  <c:v>10.494670130849954</c:v>
                </c:pt>
                <c:pt idx="781">
                  <c:v>10.495780188483877</c:v>
                </c:pt>
                <c:pt idx="782">
                  <c:v>10.494237630989119</c:v>
                </c:pt>
                <c:pt idx="783">
                  <c:v>10.496351477811913</c:v>
                </c:pt>
                <c:pt idx="784">
                  <c:v>10.4928128886595</c:v>
                </c:pt>
                <c:pt idx="785">
                  <c:v>10.495975665498918</c:v>
                </c:pt>
                <c:pt idx="786">
                  <c:v>10.49538262844726</c:v>
                </c:pt>
                <c:pt idx="787">
                  <c:v>10.496105583632016</c:v>
                </c:pt>
                <c:pt idx="788">
                  <c:v>10.498065110050447</c:v>
                </c:pt>
                <c:pt idx="789">
                  <c:v>10.494815346743962</c:v>
                </c:pt>
                <c:pt idx="790">
                  <c:v>10.495334327887576</c:v>
                </c:pt>
                <c:pt idx="791">
                  <c:v>10.493178539725704</c:v>
                </c:pt>
                <c:pt idx="792">
                  <c:v>10.491799213356899</c:v>
                </c:pt>
                <c:pt idx="793">
                  <c:v>10.49571537018619</c:v>
                </c:pt>
                <c:pt idx="794">
                  <c:v>10.498077899305827</c:v>
                </c:pt>
                <c:pt idx="795">
                  <c:v>10.500674238101965</c:v>
                </c:pt>
                <c:pt idx="796">
                  <c:v>10.498578448670742</c:v>
                </c:pt>
                <c:pt idx="797">
                  <c:v>10.4971974214086</c:v>
                </c:pt>
                <c:pt idx="798">
                  <c:v>10.497782036778517</c:v>
                </c:pt>
                <c:pt idx="799">
                  <c:v>10.503260085848524</c:v>
                </c:pt>
                <c:pt idx="800">
                  <c:v>10.507219120425361</c:v>
                </c:pt>
                <c:pt idx="801">
                  <c:v>10.509282034363423</c:v>
                </c:pt>
                <c:pt idx="802">
                  <c:v>10.512852911791015</c:v>
                </c:pt>
                <c:pt idx="803">
                  <c:v>10.514610713985348</c:v>
                </c:pt>
                <c:pt idx="804">
                  <c:v>10.517513740186587</c:v>
                </c:pt>
                <c:pt idx="805">
                  <c:v>10.514763997402952</c:v>
                </c:pt>
                <c:pt idx="806">
                  <c:v>10.51413304133348</c:v>
                </c:pt>
                <c:pt idx="807">
                  <c:v>10.510343039360123</c:v>
                </c:pt>
                <c:pt idx="808">
                  <c:v>10.507957959169289</c:v>
                </c:pt>
                <c:pt idx="809">
                  <c:v>10.513269890996526</c:v>
                </c:pt>
                <c:pt idx="810">
                  <c:v>10.513433450282719</c:v>
                </c:pt>
                <c:pt idx="811">
                  <c:v>10.511054288236664</c:v>
                </c:pt>
                <c:pt idx="812">
                  <c:v>10.51430903786968</c:v>
                </c:pt>
                <c:pt idx="813">
                  <c:v>10.51348003908879</c:v>
                </c:pt>
                <c:pt idx="814">
                  <c:v>10.510031328893092</c:v>
                </c:pt>
                <c:pt idx="815">
                  <c:v>10.510651429433892</c:v>
                </c:pt>
                <c:pt idx="816">
                  <c:v>10.509611047037652</c:v>
                </c:pt>
                <c:pt idx="817">
                  <c:v>10.506251690346289</c:v>
                </c:pt>
                <c:pt idx="818">
                  <c:v>10.506295971181316</c:v>
                </c:pt>
                <c:pt idx="819">
                  <c:v>10.50664937829697</c:v>
                </c:pt>
                <c:pt idx="820">
                  <c:v>10.507956153255691</c:v>
                </c:pt>
                <c:pt idx="821">
                  <c:v>10.511881486875609</c:v>
                </c:pt>
                <c:pt idx="822">
                  <c:v>10.513373927969951</c:v>
                </c:pt>
                <c:pt idx="823">
                  <c:v>10.516201282184738</c:v>
                </c:pt>
                <c:pt idx="824">
                  <c:v>10.522443287692113</c:v>
                </c:pt>
                <c:pt idx="825">
                  <c:v>10.52637560968833</c:v>
                </c:pt>
                <c:pt idx="826">
                  <c:v>10.52887205911793</c:v>
                </c:pt>
                <c:pt idx="827">
                  <c:v>10.538049396865063</c:v>
                </c:pt>
                <c:pt idx="828">
                  <c:v>10.543219140712608</c:v>
                </c:pt>
                <c:pt idx="829">
                  <c:v>10.548193684819125</c:v>
                </c:pt>
                <c:pt idx="830">
                  <c:v>10.55034275718117</c:v>
                </c:pt>
                <c:pt idx="831">
                  <c:v>10.552721778542946</c:v>
                </c:pt>
                <c:pt idx="832">
                  <c:v>10.55859572182635</c:v>
                </c:pt>
                <c:pt idx="833">
                  <c:v>10.56327093170421</c:v>
                </c:pt>
                <c:pt idx="834">
                  <c:v>10.567718715887167</c:v>
                </c:pt>
                <c:pt idx="835">
                  <c:v>10.571280144384218</c:v>
                </c:pt>
                <c:pt idx="836">
                  <c:v>10.570029879292633</c:v>
                </c:pt>
                <c:pt idx="837">
                  <c:v>10.576469817915495</c:v>
                </c:pt>
                <c:pt idx="838">
                  <c:v>10.57718212108739</c:v>
                </c:pt>
                <c:pt idx="839">
                  <c:v>10.575447275602528</c:v>
                </c:pt>
                <c:pt idx="840">
                  <c:v>10.575128594287889</c:v>
                </c:pt>
                <c:pt idx="841">
                  <c:v>10.579169580817506</c:v>
                </c:pt>
                <c:pt idx="842">
                  <c:v>10.583676415513764</c:v>
                </c:pt>
                <c:pt idx="843">
                  <c:v>10.584044816222558</c:v>
                </c:pt>
                <c:pt idx="844">
                  <c:v>10.586985793584063</c:v>
                </c:pt>
                <c:pt idx="845">
                  <c:v>10.58954017763881</c:v>
                </c:pt>
                <c:pt idx="846">
                  <c:v>10.590334835854264</c:v>
                </c:pt>
                <c:pt idx="847">
                  <c:v>10.59628804546719</c:v>
                </c:pt>
                <c:pt idx="848">
                  <c:v>10.601778029530578</c:v>
                </c:pt>
                <c:pt idx="849">
                  <c:v>10.605558050954642</c:v>
                </c:pt>
                <c:pt idx="850">
                  <c:v>10.607805892339456</c:v>
                </c:pt>
                <c:pt idx="851">
                  <c:v>10.609949261695874</c:v>
                </c:pt>
                <c:pt idx="852">
                  <c:v>10.613678800619709</c:v>
                </c:pt>
                <c:pt idx="853">
                  <c:v>10.61789662341107</c:v>
                </c:pt>
                <c:pt idx="854">
                  <c:v>10.619980859427415</c:v>
                </c:pt>
                <c:pt idx="855">
                  <c:v>10.621685805033849</c:v>
                </c:pt>
                <c:pt idx="856">
                  <c:v>10.624430075832606</c:v>
                </c:pt>
                <c:pt idx="857">
                  <c:v>10.629923135249555</c:v>
                </c:pt>
                <c:pt idx="858">
                  <c:v>10.630835499506247</c:v>
                </c:pt>
                <c:pt idx="859">
                  <c:v>10.628650569330603</c:v>
                </c:pt>
                <c:pt idx="860">
                  <c:v>10.626929665429998</c:v>
                </c:pt>
                <c:pt idx="861">
                  <c:v>10.622881603225323</c:v>
                </c:pt>
                <c:pt idx="862">
                  <c:v>10.622382215184189</c:v>
                </c:pt>
                <c:pt idx="863">
                  <c:v>10.622281747697343</c:v>
                </c:pt>
                <c:pt idx="864">
                  <c:v>10.625715815000149</c:v>
                </c:pt>
                <c:pt idx="865">
                  <c:v>10.624856517376429</c:v>
                </c:pt>
                <c:pt idx="866">
                  <c:v>10.625850281759995</c:v>
                </c:pt>
                <c:pt idx="867">
                  <c:v>10.627894035274949</c:v>
                </c:pt>
                <c:pt idx="868">
                  <c:v>10.627139872732187</c:v>
                </c:pt>
                <c:pt idx="869">
                  <c:v>10.628617909011155</c:v>
                </c:pt>
                <c:pt idx="870">
                  <c:v>10.634331928219581</c:v>
                </c:pt>
                <c:pt idx="871">
                  <c:v>10.636102685297374</c:v>
                </c:pt>
                <c:pt idx="872">
                  <c:v>10.637806157427804</c:v>
                </c:pt>
                <c:pt idx="873">
                  <c:v>10.633213019025789</c:v>
                </c:pt>
                <c:pt idx="874">
                  <c:v>10.633131376401252</c:v>
                </c:pt>
                <c:pt idx="875">
                  <c:v>10.638528840912841</c:v>
                </c:pt>
                <c:pt idx="876">
                  <c:v>10.642610025134672</c:v>
                </c:pt>
                <c:pt idx="877">
                  <c:v>10.643375038440354</c:v>
                </c:pt>
                <c:pt idx="878">
                  <c:v>10.640664870460569</c:v>
                </c:pt>
                <c:pt idx="879">
                  <c:v>10.639796466197367</c:v>
                </c:pt>
                <c:pt idx="880">
                  <c:v>10.639984578946496</c:v>
                </c:pt>
                <c:pt idx="881">
                  <c:v>10.637431121264854</c:v>
                </c:pt>
                <c:pt idx="882">
                  <c:v>10.637329967870755</c:v>
                </c:pt>
                <c:pt idx="883">
                  <c:v>10.64184142398426</c:v>
                </c:pt>
                <c:pt idx="884">
                  <c:v>10.643608181008858</c:v>
                </c:pt>
                <c:pt idx="885">
                  <c:v>10.640846396359848</c:v>
                </c:pt>
                <c:pt idx="886">
                  <c:v>10.638195607188209</c:v>
                </c:pt>
                <c:pt idx="887">
                  <c:v>10.635393069968814</c:v>
                </c:pt>
                <c:pt idx="888">
                  <c:v>10.632555026547379</c:v>
                </c:pt>
                <c:pt idx="889">
                  <c:v>10.630163243943571</c:v>
                </c:pt>
                <c:pt idx="890">
                  <c:v>10.631497635785308</c:v>
                </c:pt>
                <c:pt idx="891">
                  <c:v>10.630606144830381</c:v>
                </c:pt>
                <c:pt idx="892">
                  <c:v>10.630763531671619</c:v>
                </c:pt>
                <c:pt idx="893">
                  <c:v>10.629203087803035</c:v>
                </c:pt>
                <c:pt idx="894">
                  <c:v>10.627265360298225</c:v>
                </c:pt>
                <c:pt idx="895">
                  <c:v>10.628807664900705</c:v>
                </c:pt>
                <c:pt idx="896">
                  <c:v>10.628271277660133</c:v>
                </c:pt>
                <c:pt idx="897">
                  <c:v>10.630626108917568</c:v>
                </c:pt>
                <c:pt idx="898">
                  <c:v>10.631800513941016</c:v>
                </c:pt>
                <c:pt idx="899">
                  <c:v>10.637748590558658</c:v>
                </c:pt>
                <c:pt idx="900">
                  <c:v>10.640886541601503</c:v>
                </c:pt>
                <c:pt idx="901">
                  <c:v>10.636044323253373</c:v>
                </c:pt>
                <c:pt idx="902">
                  <c:v>10.630314698098118</c:v>
                </c:pt>
                <c:pt idx="903">
                  <c:v>10.627502369485228</c:v>
                </c:pt>
                <c:pt idx="904">
                  <c:v>10.625855855601003</c:v>
                </c:pt>
                <c:pt idx="905">
                  <c:v>10.623260242005017</c:v>
                </c:pt>
                <c:pt idx="906">
                  <c:v>10.62483950513888</c:v>
                </c:pt>
                <c:pt idx="907">
                  <c:v>10.624826317703082</c:v>
                </c:pt>
                <c:pt idx="908">
                  <c:v>10.624396920361505</c:v>
                </c:pt>
                <c:pt idx="909">
                  <c:v>10.621619167407516</c:v>
                </c:pt>
                <c:pt idx="910">
                  <c:v>10.621039861794998</c:v>
                </c:pt>
                <c:pt idx="911">
                  <c:v>10.619764524923994</c:v>
                </c:pt>
                <c:pt idx="912">
                  <c:v>10.616762316731183</c:v>
                </c:pt>
                <c:pt idx="913">
                  <c:v>10.61356142097975</c:v>
                </c:pt>
                <c:pt idx="914">
                  <c:v>10.611951900296845</c:v>
                </c:pt>
                <c:pt idx="915">
                  <c:v>10.606210984725294</c:v>
                </c:pt>
                <c:pt idx="916">
                  <c:v>10.605732032286141</c:v>
                </c:pt>
                <c:pt idx="917">
                  <c:v>10.603706605484149</c:v>
                </c:pt>
                <c:pt idx="918">
                  <c:v>10.604607942555049</c:v>
                </c:pt>
                <c:pt idx="919">
                  <c:v>10.607228978951753</c:v>
                </c:pt>
                <c:pt idx="920">
                  <c:v>10.612419417899218</c:v>
                </c:pt>
                <c:pt idx="921">
                  <c:v>10.613553485472039</c:v>
                </c:pt>
                <c:pt idx="922">
                  <c:v>10.617023968263311</c:v>
                </c:pt>
                <c:pt idx="923">
                  <c:v>10.620788261035159</c:v>
                </c:pt>
                <c:pt idx="924">
                  <c:v>10.624129010187062</c:v>
                </c:pt>
                <c:pt idx="925">
                  <c:v>10.628938888739867</c:v>
                </c:pt>
                <c:pt idx="926">
                  <c:v>10.633726089724405</c:v>
                </c:pt>
                <c:pt idx="927">
                  <c:v>10.637467088184167</c:v>
                </c:pt>
                <c:pt idx="928">
                  <c:v>10.638888760554437</c:v>
                </c:pt>
                <c:pt idx="929">
                  <c:v>10.643304953225197</c:v>
                </c:pt>
                <c:pt idx="930">
                  <c:v>10.64580172814567</c:v>
                </c:pt>
                <c:pt idx="931">
                  <c:v>10.640083384755599</c:v>
                </c:pt>
                <c:pt idx="932">
                  <c:v>10.64048042396189</c:v>
                </c:pt>
                <c:pt idx="933">
                  <c:v>10.643691608657718</c:v>
                </c:pt>
                <c:pt idx="934">
                  <c:v>10.646466404286912</c:v>
                </c:pt>
                <c:pt idx="935">
                  <c:v>10.651416453485581</c:v>
                </c:pt>
                <c:pt idx="936">
                  <c:v>10.651874407548348</c:v>
                </c:pt>
                <c:pt idx="937">
                  <c:v>10.655407050234317</c:v>
                </c:pt>
                <c:pt idx="938">
                  <c:v>10.657967557840493</c:v>
                </c:pt>
                <c:pt idx="939">
                  <c:v>10.662800768315719</c:v>
                </c:pt>
                <c:pt idx="940">
                  <c:v>10.667554605467558</c:v>
                </c:pt>
                <c:pt idx="941">
                  <c:v>10.667922185603857</c:v>
                </c:pt>
                <c:pt idx="942">
                  <c:v>10.6727177447965</c:v>
                </c:pt>
                <c:pt idx="943">
                  <c:v>10.673145779724109</c:v>
                </c:pt>
                <c:pt idx="944">
                  <c:v>10.667131444140068</c:v>
                </c:pt>
                <c:pt idx="945">
                  <c:v>10.67322971817066</c:v>
                </c:pt>
                <c:pt idx="946">
                  <c:v>10.675212423268931</c:v>
                </c:pt>
                <c:pt idx="947">
                  <c:v>10.680958037405617</c:v>
                </c:pt>
                <c:pt idx="948">
                  <c:v>10.681161299007726</c:v>
                </c:pt>
                <c:pt idx="949">
                  <c:v>10.680614860231799</c:v>
                </c:pt>
                <c:pt idx="950">
                  <c:v>10.6805587226836</c:v>
                </c:pt>
                <c:pt idx="951">
                  <c:v>10.678637577615518</c:v>
                </c:pt>
                <c:pt idx="952">
                  <c:v>10.679080443248495</c:v>
                </c:pt>
                <c:pt idx="953">
                  <c:v>10.679253286649327</c:v>
                </c:pt>
                <c:pt idx="954">
                  <c:v>10.684102569889546</c:v>
                </c:pt>
                <c:pt idx="955">
                  <c:v>10.691136028245637</c:v>
                </c:pt>
                <c:pt idx="956">
                  <c:v>10.695438428466332</c:v>
                </c:pt>
                <c:pt idx="957">
                  <c:v>10.695198502716266</c:v>
                </c:pt>
                <c:pt idx="958">
                  <c:v>10.693182478168637</c:v>
                </c:pt>
                <c:pt idx="959">
                  <c:v>10.702471589573179</c:v>
                </c:pt>
                <c:pt idx="960">
                  <c:v>10.714842897936251</c:v>
                </c:pt>
                <c:pt idx="961">
                  <c:v>10.725525576197469</c:v>
                </c:pt>
                <c:pt idx="962">
                  <c:v>10.73240951976004</c:v>
                </c:pt>
                <c:pt idx="963">
                  <c:v>10.7338826154255</c:v>
                </c:pt>
                <c:pt idx="964">
                  <c:v>10.735849763096667</c:v>
                </c:pt>
                <c:pt idx="965">
                  <c:v>10.726292345168986</c:v>
                </c:pt>
                <c:pt idx="966">
                  <c:v>10.718112099350037</c:v>
                </c:pt>
                <c:pt idx="967">
                  <c:v>10.714548813078181</c:v>
                </c:pt>
                <c:pt idx="968">
                  <c:v>10.714548813078181</c:v>
                </c:pt>
                <c:pt idx="969">
                  <c:v>10.716071014915542</c:v>
                </c:pt>
                <c:pt idx="970">
                  <c:v>10.718112099350037</c:v>
                </c:pt>
                <c:pt idx="971">
                  <c:v>10.716071014915542</c:v>
                </c:pt>
                <c:pt idx="997">
                  <c:v>8.8747812354995403</c:v>
                </c:pt>
                <c:pt idx="998">
                  <c:v>8.5971001457146485</c:v>
                </c:pt>
                <c:pt idx="999">
                  <c:v>8.2509001563958009</c:v>
                </c:pt>
                <c:pt idx="1000">
                  <c:v>8.0313998306228314</c:v>
                </c:pt>
                <c:pt idx="1001">
                  <c:v>7.8498998725845013</c:v>
                </c:pt>
                <c:pt idx="1002">
                  <c:v>7.7568870216346113</c:v>
                </c:pt>
                <c:pt idx="1003">
                  <c:v>7.5011998260451946</c:v>
                </c:pt>
                <c:pt idx="1004">
                  <c:v>7.2556999511725735</c:v>
                </c:pt>
                <c:pt idx="1005">
                  <c:v>7.074299626154243</c:v>
                </c:pt>
                <c:pt idx="1006">
                  <c:v>6.9246998565649847</c:v>
                </c:pt>
                <c:pt idx="1007">
                  <c:v>6.7363014694201411</c:v>
                </c:pt>
                <c:pt idx="1008">
                  <c:v>6.6037004547106335</c:v>
                </c:pt>
                <c:pt idx="1009">
                  <c:v>6.4890996841422748</c:v>
                </c:pt>
                <c:pt idx="1010">
                  <c:v>6.336700315856433</c:v>
                </c:pt>
                <c:pt idx="1011">
                  <c:v>6.2025003890958033</c:v>
                </c:pt>
                <c:pt idx="1012">
                  <c:v>6.0670003723134869</c:v>
                </c:pt>
                <c:pt idx="1013">
                  <c:v>5.9481996810864075</c:v>
                </c:pt>
                <c:pt idx="1014">
                  <c:v>5.8553998733477783</c:v>
                </c:pt>
                <c:pt idx="1015">
                  <c:v>5.7037003082223237</c:v>
                </c:pt>
                <c:pt idx="1016">
                  <c:v>5.6091995376555133</c:v>
                </c:pt>
                <c:pt idx="1017">
                  <c:v>5.5039033447246766</c:v>
                </c:pt>
                <c:pt idx="1018">
                  <c:v>5.4193004180851858</c:v>
                </c:pt>
                <c:pt idx="1019">
                  <c:v>5.3259004440260469</c:v>
                </c:pt>
                <c:pt idx="1020">
                  <c:v>5.2062995346059324</c:v>
                </c:pt>
                <c:pt idx="1021">
                  <c:v>5.105099900814821</c:v>
                </c:pt>
                <c:pt idx="1022">
                  <c:v>5.0177023620562977</c:v>
                </c:pt>
                <c:pt idx="1023">
                  <c:v>4.9124001907330239</c:v>
                </c:pt>
                <c:pt idx="1024">
                  <c:v>4.8194998962353566</c:v>
                </c:pt>
                <c:pt idx="1025">
                  <c:v>4.7646998184136464</c:v>
                </c:pt>
                <c:pt idx="1026">
                  <c:v>4.6927000396754011</c:v>
                </c:pt>
                <c:pt idx="1027">
                  <c:v>4.6388011596645811</c:v>
                </c:pt>
                <c:pt idx="1028">
                  <c:v>4.545600009158079</c:v>
                </c:pt>
                <c:pt idx="1029">
                  <c:v>4.4848999793975963</c:v>
                </c:pt>
                <c:pt idx="1030">
                  <c:v>4.3770999214102631</c:v>
                </c:pt>
                <c:pt idx="1031">
                  <c:v>4.3267999732925091</c:v>
                </c:pt>
                <c:pt idx="1032">
                  <c:v>4.2668030738786911</c:v>
                </c:pt>
                <c:pt idx="1033">
                  <c:v>4.1911001174958074</c:v>
                </c:pt>
                <c:pt idx="1034">
                  <c:v>4.1272000762910466</c:v>
                </c:pt>
                <c:pt idx="1035">
                  <c:v>4.0582998931859038</c:v>
                </c:pt>
                <c:pt idx="1036">
                  <c:v>3.9695999374380335</c:v>
                </c:pt>
                <c:pt idx="1037">
                  <c:v>3.9199033821059857</c:v>
                </c:pt>
                <c:pt idx="1038">
                  <c:v>3.859300189971691</c:v>
                </c:pt>
                <c:pt idx="1039">
                  <c:v>3.7922999076763517</c:v>
                </c:pt>
                <c:pt idx="1040">
                  <c:v>3.7183997856045607</c:v>
                </c:pt>
                <c:pt idx="1041">
                  <c:v>3.6592000015225494</c:v>
                </c:pt>
                <c:pt idx="1042">
                  <c:v>3.6034032592724543</c:v>
                </c:pt>
                <c:pt idx="1043">
                  <c:v>3.5518002212484134</c:v>
                </c:pt>
                <c:pt idx="1044">
                  <c:v>3.5005002014149795</c:v>
                </c:pt>
                <c:pt idx="1045">
                  <c:v>3.4526999130175682</c:v>
                </c:pt>
                <c:pt idx="1046">
                  <c:v>3.3961002281139372</c:v>
                </c:pt>
                <c:pt idx="1047">
                  <c:v>3.3461021461480414</c:v>
                </c:pt>
                <c:pt idx="1048">
                  <c:v>3.2912999023392331</c:v>
                </c:pt>
                <c:pt idx="1049">
                  <c:v>3.2430002326946124</c:v>
                </c:pt>
                <c:pt idx="1050">
                  <c:v>3.2057998504606076</c:v>
                </c:pt>
                <c:pt idx="1051">
                  <c:v>3.163400023651775</c:v>
                </c:pt>
                <c:pt idx="1052">
                  <c:v>3.1240026595987729</c:v>
                </c:pt>
                <c:pt idx="1053">
                  <c:v>3.086600189206365</c:v>
                </c:pt>
                <c:pt idx="1054">
                  <c:v>3.0509999160713051</c:v>
                </c:pt>
                <c:pt idx="1055">
                  <c:v>3.0088999870276893</c:v>
                </c:pt>
                <c:pt idx="1056">
                  <c:v>2.9593998680065852</c:v>
                </c:pt>
                <c:pt idx="1057">
                  <c:v>2.9080020790061099</c:v>
                </c:pt>
                <c:pt idx="1058">
                  <c:v>2.8626001159645966</c:v>
                </c:pt>
                <c:pt idx="1059">
                  <c:v>2.8208001869206782</c:v>
                </c:pt>
                <c:pt idx="1060">
                  <c:v>2.7757000770507148</c:v>
                </c:pt>
                <c:pt idx="1061">
                  <c:v>2.7315999610873405</c:v>
                </c:pt>
                <c:pt idx="1062">
                  <c:v>2.6961025039636297</c:v>
                </c:pt>
                <c:pt idx="1063">
                  <c:v>2.6580998527497286</c:v>
                </c:pt>
                <c:pt idx="1064">
                  <c:v>2.6181000656069955</c:v>
                </c:pt>
                <c:pt idx="1065">
                  <c:v>2.5783002059906721</c:v>
                </c:pt>
                <c:pt idx="1066">
                  <c:v>2.5365000144884107</c:v>
                </c:pt>
                <c:pt idx="1067">
                  <c:v>2.4958022010760033</c:v>
                </c:pt>
                <c:pt idx="1068">
                  <c:v>2.4557002349829418</c:v>
                </c:pt>
                <c:pt idx="1069">
                  <c:v>2.4132999259891221</c:v>
                </c:pt>
                <c:pt idx="1070">
                  <c:v>2.3753002204903169</c:v>
                </c:pt>
                <c:pt idx="1071">
                  <c:v>2.3396001075743698</c:v>
                </c:pt>
                <c:pt idx="1072">
                  <c:v>2.2992019050579984</c:v>
                </c:pt>
                <c:pt idx="1073">
                  <c:v>2.2681000900265644</c:v>
                </c:pt>
                <c:pt idx="1074">
                  <c:v>2.2361001670797123</c:v>
                </c:pt>
                <c:pt idx="1075">
                  <c:v>2.206799921412312</c:v>
                </c:pt>
                <c:pt idx="1076">
                  <c:v>2.1733998054478434</c:v>
                </c:pt>
                <c:pt idx="1077">
                  <c:v>2.1421018020628253</c:v>
                </c:pt>
                <c:pt idx="1078">
                  <c:v>2.1105000053357799</c:v>
                </c:pt>
                <c:pt idx="1079">
                  <c:v>2.075899916839262</c:v>
                </c:pt>
                <c:pt idx="1080">
                  <c:v>2.0451002174304449</c:v>
                </c:pt>
                <c:pt idx="1081">
                  <c:v>2.016200237274461</c:v>
                </c:pt>
                <c:pt idx="1082">
                  <c:v>1.9832016998261679</c:v>
                </c:pt>
                <c:pt idx="1083">
                  <c:v>1.9522001686054864</c:v>
                </c:pt>
                <c:pt idx="1084">
                  <c:v>1.9259998535126215</c:v>
                </c:pt>
                <c:pt idx="1085">
                  <c:v>1.8967002174322261</c:v>
                </c:pt>
                <c:pt idx="1086">
                  <c:v>1.8692000350929447</c:v>
                </c:pt>
                <c:pt idx="1087">
                  <c:v>1.8588020889219479</c:v>
                </c:pt>
                <c:pt idx="1088">
                  <c:v>1.8342997939980705</c:v>
                </c:pt>
                <c:pt idx="1089">
                  <c:v>1.8110998771589948</c:v>
                </c:pt>
                <c:pt idx="1090">
                  <c:v>1.7870001686023897</c:v>
                </c:pt>
                <c:pt idx="1091">
                  <c:v>1.7567998054437339</c:v>
                </c:pt>
                <c:pt idx="1092">
                  <c:v>1.731401548764552</c:v>
                </c:pt>
                <c:pt idx="1093">
                  <c:v>1.7037000961281592</c:v>
                </c:pt>
                <c:pt idx="1094">
                  <c:v>1.6783998687751591</c:v>
                </c:pt>
                <c:pt idx="1095">
                  <c:v>1.6567999160688487</c:v>
                </c:pt>
                <c:pt idx="1096">
                  <c:v>1.6314002380313468</c:v>
                </c:pt>
                <c:pt idx="1097">
                  <c:v>1.608401776116807</c:v>
                </c:pt>
                <c:pt idx="1098">
                  <c:v>1.5841001785229309</c:v>
                </c:pt>
                <c:pt idx="1099">
                  <c:v>1.5558000869714306</c:v>
                </c:pt>
                <c:pt idx="1100">
                  <c:v>1.5352999168389942</c:v>
                </c:pt>
                <c:pt idx="1101">
                  <c:v>1.5071997650156845</c:v>
                </c:pt>
                <c:pt idx="1102">
                  <c:v>1.4824013725228724</c:v>
                </c:pt>
                <c:pt idx="1103">
                  <c:v>1.4574999893156928</c:v>
                </c:pt>
                <c:pt idx="1104">
                  <c:v>1.4330999099693145</c:v>
                </c:pt>
                <c:pt idx="1105">
                  <c:v>1.4108000930718845</c:v>
                </c:pt>
                <c:pt idx="1106">
                  <c:v>1.3905001312232343</c:v>
                </c:pt>
                <c:pt idx="1107">
                  <c:v>1.3724014671315672</c:v>
                </c:pt>
                <c:pt idx="1108">
                  <c:v>1.3540001625005971</c:v>
                </c:pt>
                <c:pt idx="1109">
                  <c:v>1.3325002311612479</c:v>
                </c:pt>
                <c:pt idx="1110">
                  <c:v>1.3132001396152191</c:v>
                </c:pt>
                <c:pt idx="1111">
                  <c:v>1.2905998550340883</c:v>
                </c:pt>
                <c:pt idx="1112">
                  <c:v>1.2695011970499763</c:v>
                </c:pt>
                <c:pt idx="1113">
                  <c:v>1.2427999618448666</c:v>
                </c:pt>
                <c:pt idx="1114">
                  <c:v>1.218900018306158</c:v>
                </c:pt>
                <c:pt idx="1115">
                  <c:v>1.1971998664812418</c:v>
                </c:pt>
                <c:pt idx="1116">
                  <c:v>1.1749000015188358</c:v>
                </c:pt>
                <c:pt idx="1117">
                  <c:v>1.1531014945940115</c:v>
                </c:pt>
                <c:pt idx="1118">
                  <c:v>1.1311001838621451</c:v>
                </c:pt>
                <c:pt idx="1119">
                  <c:v>1.1136001739432686</c:v>
                </c:pt>
                <c:pt idx="1120">
                  <c:v>1.0916000343277119</c:v>
                </c:pt>
                <c:pt idx="1121">
                  <c:v>1.0678998886069166</c:v>
                </c:pt>
                <c:pt idx="1122">
                  <c:v>1.0489014450067771</c:v>
                </c:pt>
                <c:pt idx="1123">
                  <c:v>1.0301000015242607</c:v>
                </c:pt>
                <c:pt idx="1124">
                  <c:v>1.0112999221819337</c:v>
                </c:pt>
                <c:pt idx="1125">
                  <c:v>0.99659991225780686</c:v>
                </c:pt>
                <c:pt idx="1126">
                  <c:v>0.98069990539806895</c:v>
                </c:pt>
                <c:pt idx="1127">
                  <c:v>0.96350132598308846</c:v>
                </c:pt>
                <c:pt idx="1128">
                  <c:v>0.94550022658950184</c:v>
                </c:pt>
                <c:pt idx="1129">
                  <c:v>0.93000001143809641</c:v>
                </c:pt>
                <c:pt idx="1130">
                  <c:v>0.91159986266575288</c:v>
                </c:pt>
                <c:pt idx="1131">
                  <c:v>0.89840005492442288</c:v>
                </c:pt>
                <c:pt idx="1132">
                  <c:v>0.88420159301313106</c:v>
                </c:pt>
                <c:pt idx="1133">
                  <c:v>0.86999999847466825</c:v>
                </c:pt>
                <c:pt idx="1134">
                  <c:v>0.84860013351135422</c:v>
                </c:pt>
                <c:pt idx="1135">
                  <c:v>0.83090013275068486</c:v>
                </c:pt>
                <c:pt idx="1136">
                  <c:v>0.81340019225899596</c:v>
                </c:pt>
                <c:pt idx="1137">
                  <c:v>0.79590154342440655</c:v>
                </c:pt>
                <c:pt idx="1138">
                  <c:v>0.78419995498552453</c:v>
                </c:pt>
                <c:pt idx="1139">
                  <c:v>0.76990000839577988</c:v>
                </c:pt>
                <c:pt idx="1140">
                  <c:v>0.75199994430295192</c:v>
                </c:pt>
                <c:pt idx="1141">
                  <c:v>0.73109988631767919</c:v>
                </c:pt>
                <c:pt idx="1142">
                  <c:v>0.71100146102980943</c:v>
                </c:pt>
                <c:pt idx="1143">
                  <c:v>0.69490015944757033</c:v>
                </c:pt>
                <c:pt idx="1144">
                  <c:v>0.67719995650986675</c:v>
                </c:pt>
                <c:pt idx="1145">
                  <c:v>0.6587000884974259</c:v>
                </c:pt>
                <c:pt idx="1146">
                  <c:v>0.64479981307522394</c:v>
                </c:pt>
                <c:pt idx="1147">
                  <c:v>0.63300090179109247</c:v>
                </c:pt>
                <c:pt idx="1148">
                  <c:v>0.61670009842055151</c:v>
                </c:pt>
                <c:pt idx="1149">
                  <c:v>0.60580010070407297</c:v>
                </c:pt>
                <c:pt idx="1150">
                  <c:v>0.58839997329050675</c:v>
                </c:pt>
                <c:pt idx="1151">
                  <c:v>0.57569983672146918</c:v>
                </c:pt>
                <c:pt idx="1152">
                  <c:v>0.56150106124550803</c:v>
                </c:pt>
                <c:pt idx="1153">
                  <c:v>0.54849989852664294</c:v>
                </c:pt>
                <c:pt idx="1154">
                  <c:v>0.53809988249849994</c:v>
                </c:pt>
                <c:pt idx="1155">
                  <c:v>0.53210012893396197</c:v>
                </c:pt>
                <c:pt idx="1156">
                  <c:v>0.52139998016355094</c:v>
                </c:pt>
                <c:pt idx="1157">
                  <c:v>0.50760113525029738</c:v>
                </c:pt>
                <c:pt idx="1158">
                  <c:v>0.49469997863343451</c:v>
                </c:pt>
                <c:pt idx="1159">
                  <c:v>0.48619982985837851</c:v>
                </c:pt>
                <c:pt idx="1160">
                  <c:v>0.47710003433167003</c:v>
                </c:pt>
                <c:pt idx="1161">
                  <c:v>0.4649001693687751</c:v>
                </c:pt>
                <c:pt idx="1162">
                  <c:v>0.45770118255313719</c:v>
                </c:pt>
                <c:pt idx="1163">
                  <c:v>0.44440010147081921</c:v>
                </c:pt>
                <c:pt idx="1164">
                  <c:v>0.43310017318435712</c:v>
                </c:pt>
                <c:pt idx="1165">
                  <c:v>0.42029984359396622</c:v>
                </c:pt>
                <c:pt idx="1166">
                  <c:v>0.40989991531387204</c:v>
                </c:pt>
                <c:pt idx="1167">
                  <c:v>0.39600115508073941</c:v>
                </c:pt>
                <c:pt idx="1168">
                  <c:v>0.3858997962961439</c:v>
                </c:pt>
                <c:pt idx="1169">
                  <c:v>0.37350007324130274</c:v>
                </c:pt>
                <c:pt idx="1170">
                  <c:v>0.36360006637551123</c:v>
                </c:pt>
                <c:pt idx="1171">
                  <c:v>0.35400006865529576</c:v>
                </c:pt>
                <c:pt idx="1172">
                  <c:v>0.34380109405174153</c:v>
                </c:pt>
                <c:pt idx="1173">
                  <c:v>0.33079988632380264</c:v>
                </c:pt>
                <c:pt idx="1174">
                  <c:v>0.32369995192857459</c:v>
                </c:pt>
                <c:pt idx="1175">
                  <c:v>0.31680001754284604</c:v>
                </c:pt>
                <c:pt idx="1176">
                  <c:v>0.30900014953658683</c:v>
                </c:pt>
                <c:pt idx="1177">
                  <c:v>0.30040116881718859</c:v>
                </c:pt>
                <c:pt idx="1178">
                  <c:v>0.29120001220871927</c:v>
                </c:pt>
                <c:pt idx="1179">
                  <c:v>0.27930015639867634</c:v>
                </c:pt>
                <c:pt idx="1180">
                  <c:v>0.26910002288059331</c:v>
                </c:pt>
                <c:pt idx="1181">
                  <c:v>0.26260023345821537</c:v>
                </c:pt>
                <c:pt idx="1182">
                  <c:v>0.25330111694347579</c:v>
                </c:pt>
                <c:pt idx="1183">
                  <c:v>0.24249982147011906</c:v>
                </c:pt>
                <c:pt idx="1184">
                  <c:v>0.22969983291113749</c:v>
                </c:pt>
                <c:pt idx="1185">
                  <c:v>0.22599996795179322</c:v>
                </c:pt>
                <c:pt idx="1186">
                  <c:v>0.21620011825143592</c:v>
                </c:pt>
                <c:pt idx="1187">
                  <c:v>0.20550087813899154</c:v>
                </c:pt>
                <c:pt idx="1188">
                  <c:v>0.19779993285919772</c:v>
                </c:pt>
                <c:pt idx="1189">
                  <c:v>0.19439992598927347</c:v>
                </c:pt>
                <c:pt idx="1190">
                  <c:v>0.18350020904472331</c:v>
                </c:pt>
                <c:pt idx="1191">
                  <c:v>0.1794002113310853</c:v>
                </c:pt>
                <c:pt idx="1192">
                  <c:v>0.17320102843950735</c:v>
                </c:pt>
                <c:pt idx="1193">
                  <c:v>0.16269995345646748</c:v>
                </c:pt>
                <c:pt idx="1194">
                  <c:v>0.15250004347763024</c:v>
                </c:pt>
                <c:pt idx="1195">
                  <c:v>0.14909990996966371</c:v>
                </c:pt>
                <c:pt idx="1196">
                  <c:v>0.14200012054061517</c:v>
                </c:pt>
                <c:pt idx="1197">
                  <c:v>0.13320108871266712</c:v>
                </c:pt>
                <c:pt idx="1198">
                  <c:v>0.12319987792579923</c:v>
                </c:pt>
                <c:pt idx="1199">
                  <c:v>0.11430023345019436</c:v>
                </c:pt>
                <c:pt idx="1200">
                  <c:v>0.11199976196076022</c:v>
                </c:pt>
                <c:pt idx="1201">
                  <c:v>0.1063997734017903</c:v>
                </c:pt>
                <c:pt idx="1202">
                  <c:v>0.10520127257768763</c:v>
                </c:pt>
                <c:pt idx="1203">
                  <c:v>0.10110018234263407</c:v>
                </c:pt>
                <c:pt idx="1204">
                  <c:v>9.610012130724499E-2</c:v>
                </c:pt>
                <c:pt idx="1205">
                  <c:v>9.0500202175462618E-2</c:v>
                </c:pt>
                <c:pt idx="1206">
                  <c:v>8.9399875643721316E-2</c:v>
                </c:pt>
                <c:pt idx="1207">
                  <c:v>8.4700834653631318E-2</c:v>
                </c:pt>
                <c:pt idx="1208">
                  <c:v>7.8100167076627258E-2</c:v>
                </c:pt>
                <c:pt idx="1209">
                  <c:v>7.1700187676469795E-2</c:v>
                </c:pt>
                <c:pt idx="1210">
                  <c:v>6.3000000001920853E-2</c:v>
                </c:pt>
                <c:pt idx="1211">
                  <c:v>6.0300002282019705E-2</c:v>
                </c:pt>
                <c:pt idx="1212">
                  <c:v>5.7501097100612242E-2</c:v>
                </c:pt>
                <c:pt idx="1213">
                  <c:v>5.3099916454812046E-2</c:v>
                </c:pt>
                <c:pt idx="1214">
                  <c:v>4.4999997327977326E-2</c:v>
                </c:pt>
                <c:pt idx="1215">
                  <c:v>3.7299984738638159E-2</c:v>
                </c:pt>
                <c:pt idx="1216">
                  <c:v>2.8099975206714589E-2</c:v>
                </c:pt>
                <c:pt idx="1217">
                  <c:v>1.6300955576298293E-2</c:v>
                </c:pt>
                <c:pt idx="1218">
                  <c:v>1.1299986268568318E-2</c:v>
                </c:pt>
                <c:pt idx="1219">
                  <c:v>2.4999767265398987E-3</c:v>
                </c:pt>
                <c:pt idx="1220">
                  <c:v>-7.9999179870355874E-3</c:v>
                </c:pt>
                <c:pt idx="1221">
                  <c:v>-2.0599918367224745E-2</c:v>
                </c:pt>
                <c:pt idx="1222">
                  <c:v>-2.6699076843215153E-2</c:v>
                </c:pt>
                <c:pt idx="1223">
                  <c:v>-3.5900115588447079E-2</c:v>
                </c:pt>
                <c:pt idx="1224">
                  <c:v>-4.1700064852193464E-2</c:v>
                </c:pt>
                <c:pt idx="1225">
                  <c:v>-4.4500020223495085E-2</c:v>
                </c:pt>
                <c:pt idx="1226">
                  <c:v>-5.0500111392466351E-2</c:v>
                </c:pt>
                <c:pt idx="1227">
                  <c:v>-5.2398910906049423E-2</c:v>
                </c:pt>
                <c:pt idx="1228">
                  <c:v>-5.6799886318913195E-2</c:v>
                </c:pt>
                <c:pt idx="1229">
                  <c:v>-6.0800080114859156E-2</c:v>
                </c:pt>
                <c:pt idx="1230">
                  <c:v>-6.4999953843653202E-2</c:v>
                </c:pt>
                <c:pt idx="1231">
                  <c:v>-7.0500065994565375E-2</c:v>
                </c:pt>
                <c:pt idx="1232">
                  <c:v>-7.9099118811427616E-2</c:v>
                </c:pt>
                <c:pt idx="1233">
                  <c:v>-8.6000021743529942E-2</c:v>
                </c:pt>
                <c:pt idx="1234">
                  <c:v>-8.9599910737888422E-2</c:v>
                </c:pt>
                <c:pt idx="1235">
                  <c:v>-9.6900089272821788E-2</c:v>
                </c:pt>
                <c:pt idx="1236">
                  <c:v>-0.10480000229290454</c:v>
                </c:pt>
                <c:pt idx="1237">
                  <c:v>-0.11049902496597497</c:v>
                </c:pt>
                <c:pt idx="1238">
                  <c:v>-0.11489996108866762</c:v>
                </c:pt>
                <c:pt idx="1239">
                  <c:v>-0.11879997978394385</c:v>
                </c:pt>
                <c:pt idx="1240">
                  <c:v>-0.12040006485040067</c:v>
                </c:pt>
                <c:pt idx="1241">
                  <c:v>-0.12630011062719859</c:v>
                </c:pt>
                <c:pt idx="1242">
                  <c:v>-0.13429914246080443</c:v>
                </c:pt>
                <c:pt idx="1243">
                  <c:v>-0.13609991264092969</c:v>
                </c:pt>
                <c:pt idx="1244">
                  <c:v>-0.14129989509820007</c:v>
                </c:pt>
                <c:pt idx="1245">
                  <c:v>-0.14079997711087344</c:v>
                </c:pt>
                <c:pt idx="1246">
                  <c:v>-0.14769991416687844</c:v>
                </c:pt>
                <c:pt idx="1247">
                  <c:v>-0.15039897614042275</c:v>
                </c:pt>
                <c:pt idx="1248">
                  <c:v>-0.14889998779108282</c:v>
                </c:pt>
                <c:pt idx="1249">
                  <c:v>-0.15380000038567232</c:v>
                </c:pt>
                <c:pt idx="1250">
                  <c:v>-0.163100000761915</c:v>
                </c:pt>
                <c:pt idx="1251">
                  <c:v>-0.17250000419880962</c:v>
                </c:pt>
                <c:pt idx="1252">
                  <c:v>-0.18129915351892123</c:v>
                </c:pt>
                <c:pt idx="1253">
                  <c:v>-0.18520011672808323</c:v>
                </c:pt>
                <c:pt idx="1254">
                  <c:v>-0.1870999240927631</c:v>
                </c:pt>
                <c:pt idx="1255">
                  <c:v>-0.19030007248511538</c:v>
                </c:pt>
                <c:pt idx="1256">
                  <c:v>-0.19359991913370322</c:v>
                </c:pt>
                <c:pt idx="1257">
                  <c:v>-0.19809941864514258</c:v>
                </c:pt>
                <c:pt idx="1258">
                  <c:v>-0.20319993515295209</c:v>
                </c:pt>
                <c:pt idx="1259">
                  <c:v>-0.20610008965013549</c:v>
                </c:pt>
                <c:pt idx="1260">
                  <c:v>-0.21039993019076064</c:v>
                </c:pt>
                <c:pt idx="1261">
                  <c:v>-0.21889996376557974</c:v>
                </c:pt>
                <c:pt idx="1262">
                  <c:v>-0.22559942093357677</c:v>
                </c:pt>
                <c:pt idx="1263">
                  <c:v>-0.23589993438508827</c:v>
                </c:pt>
                <c:pt idx="1264">
                  <c:v>-0.24170010986563284</c:v>
                </c:pt>
                <c:pt idx="1265">
                  <c:v>-0.2488999805500498</c:v>
                </c:pt>
                <c:pt idx="1266">
                  <c:v>-0.25299992675718386</c:v>
                </c:pt>
                <c:pt idx="1267">
                  <c:v>-0.25759929962805472</c:v>
                </c:pt>
                <c:pt idx="1268">
                  <c:v>-0.26019999122945592</c:v>
                </c:pt>
                <c:pt idx="1269">
                  <c:v>-0.26660000076662982</c:v>
                </c:pt>
                <c:pt idx="1270">
                  <c:v>-0.27070005264977226</c:v>
                </c:pt>
                <c:pt idx="1271">
                  <c:v>-0.27130003814818338</c:v>
                </c:pt>
                <c:pt idx="1272">
                  <c:v>-0.27819929008546751</c:v>
                </c:pt>
                <c:pt idx="1273">
                  <c:v>-0.28530000572936842</c:v>
                </c:pt>
                <c:pt idx="1274">
                  <c:v>-0.29050001221185084</c:v>
                </c:pt>
                <c:pt idx="1275">
                  <c:v>-0.29529997939971508</c:v>
                </c:pt>
                <c:pt idx="1276">
                  <c:v>-0.29520091858285014</c:v>
                </c:pt>
                <c:pt idx="1277">
                  <c:v>-0.30149924392753746</c:v>
                </c:pt>
                <c:pt idx="1278">
                  <c:v>-0.30359996871993644</c:v>
                </c:pt>
                <c:pt idx="1279">
                  <c:v>-0.30559929314040346</c:v>
                </c:pt>
                <c:pt idx="1280">
                  <c:v>-0.30909926033200463</c:v>
                </c:pt>
                <c:pt idx="1281">
                  <c:v>-0.31020090866513783</c:v>
                </c:pt>
                <c:pt idx="1282">
                  <c:v>-0.3087992160799331</c:v>
                </c:pt>
                <c:pt idx="1283">
                  <c:v>-0.31340072250168305</c:v>
                </c:pt>
                <c:pt idx="1284">
                  <c:v>-0.31449909020011546</c:v>
                </c:pt>
                <c:pt idx="1285">
                  <c:v>-0.31899937439447967</c:v>
                </c:pt>
                <c:pt idx="1286">
                  <c:v>-0.32520049438608112</c:v>
                </c:pt>
                <c:pt idx="1287">
                  <c:v>-0.32819934196595568</c:v>
                </c:pt>
                <c:pt idx="1288">
                  <c:v>-0.33460064011160284</c:v>
                </c:pt>
                <c:pt idx="1289">
                  <c:v>-0.33829946060723159</c:v>
                </c:pt>
                <c:pt idx="1290">
                  <c:v>-0.34259925270453095</c:v>
                </c:pt>
                <c:pt idx="1291">
                  <c:v>-0.34360065956570907</c:v>
                </c:pt>
                <c:pt idx="1292">
                  <c:v>-0.34439916916016955</c:v>
                </c:pt>
                <c:pt idx="1293">
                  <c:v>-0.34710075111797778</c:v>
                </c:pt>
                <c:pt idx="1294">
                  <c:v>-0.35079938430862967</c:v>
                </c:pt>
                <c:pt idx="1295">
                  <c:v>-0.35659924583887914</c:v>
                </c:pt>
                <c:pt idx="1296">
                  <c:v>-0.35520075836393517</c:v>
                </c:pt>
                <c:pt idx="1297">
                  <c:v>-0.35539956665888894</c:v>
                </c:pt>
                <c:pt idx="1298">
                  <c:v>-0.36070051460410468</c:v>
                </c:pt>
                <c:pt idx="1299">
                  <c:v>-0.36269926262320951</c:v>
                </c:pt>
                <c:pt idx="1300">
                  <c:v>-0.3663991634384729</c:v>
                </c:pt>
                <c:pt idx="1301">
                  <c:v>-0.36930080567253754</c:v>
                </c:pt>
                <c:pt idx="1302">
                  <c:v>-0.37269968337932369</c:v>
                </c:pt>
                <c:pt idx="1303">
                  <c:v>-0.37810031433764379</c:v>
                </c:pt>
                <c:pt idx="1304">
                  <c:v>-0.38089918289188063</c:v>
                </c:pt>
                <c:pt idx="1305">
                  <c:v>-0.37859912300336873</c:v>
                </c:pt>
                <c:pt idx="1306">
                  <c:v>-0.3817008377154707</c:v>
                </c:pt>
                <c:pt idx="1307">
                  <c:v>-0.38809944687091047</c:v>
                </c:pt>
                <c:pt idx="1308">
                  <c:v>-0.39350053673115326</c:v>
                </c:pt>
                <c:pt idx="1309">
                  <c:v>-0.39909924545645481</c:v>
                </c:pt>
                <c:pt idx="1310">
                  <c:v>-0.401899592972768</c:v>
                </c:pt>
                <c:pt idx="1311">
                  <c:v>-0.40250040512910346</c:v>
                </c:pt>
                <c:pt idx="1312">
                  <c:v>-0.40389962082554121</c:v>
                </c:pt>
                <c:pt idx="1313">
                  <c:v>-0.40720029106887523</c:v>
                </c:pt>
                <c:pt idx="1314">
                  <c:v>-0.41149953690182883</c:v>
                </c:pt>
                <c:pt idx="1315">
                  <c:v>-0.4184990543362801</c:v>
                </c:pt>
                <c:pt idx="1316">
                  <c:v>-0.41840101662091911</c:v>
                </c:pt>
                <c:pt idx="1317">
                  <c:v>-0.42229948082240298</c:v>
                </c:pt>
                <c:pt idx="1318">
                  <c:v>-0.42380063705786597</c:v>
                </c:pt>
                <c:pt idx="1319">
                  <c:v>-0.42259942436794518</c:v>
                </c:pt>
                <c:pt idx="1320">
                  <c:v>-0.42399932213447755</c:v>
                </c:pt>
                <c:pt idx="1321">
                  <c:v>-0.42240069580293493</c:v>
                </c:pt>
                <c:pt idx="1322">
                  <c:v>-0.42679926262644585</c:v>
                </c:pt>
                <c:pt idx="1323">
                  <c:v>-0.42610083847102942</c:v>
                </c:pt>
                <c:pt idx="1324">
                  <c:v>-0.42259934807225363</c:v>
                </c:pt>
                <c:pt idx="1325">
                  <c:v>-0.42329927902756026</c:v>
                </c:pt>
                <c:pt idx="1326">
                  <c:v>-0.42290078239602735</c:v>
                </c:pt>
                <c:pt idx="1327">
                  <c:v>-0.4252997867661179</c:v>
                </c:pt>
                <c:pt idx="1328">
                  <c:v>-0.43070017624268075</c:v>
                </c:pt>
                <c:pt idx="1329">
                  <c:v>-0.43829944916069508</c:v>
                </c:pt>
                <c:pt idx="1330">
                  <c:v>-0.43619951591972494</c:v>
                </c:pt>
                <c:pt idx="1331">
                  <c:v>-0.43550067215255694</c:v>
                </c:pt>
                <c:pt idx="1332">
                  <c:v>-0.43379941406601574</c:v>
                </c:pt>
                <c:pt idx="1333">
                  <c:v>-0.43490057029703166</c:v>
                </c:pt>
                <c:pt idx="1334">
                  <c:v>-0.44049919739336474</c:v>
                </c:pt>
                <c:pt idx="1335">
                  <c:v>-0.43929944228875684</c:v>
                </c:pt>
                <c:pt idx="1336">
                  <c:v>-0.44180049591523129</c:v>
                </c:pt>
                <c:pt idx="1337">
                  <c:v>-0.44709936752769863</c:v>
                </c:pt>
                <c:pt idx="1338">
                  <c:v>-0.44890069885877892</c:v>
                </c:pt>
                <c:pt idx="1339">
                  <c:v>-0.44859944382187678</c:v>
                </c:pt>
                <c:pt idx="1340">
                  <c:v>-0.45089937477314379</c:v>
                </c:pt>
                <c:pt idx="1341">
                  <c:v>-0.45370074234233471</c:v>
                </c:pt>
                <c:pt idx="1342">
                  <c:v>-0.45619914322014665</c:v>
                </c:pt>
                <c:pt idx="1343">
                  <c:v>-0.45890075225906912</c:v>
                </c:pt>
                <c:pt idx="1344">
                  <c:v>-0.46209921951231081</c:v>
                </c:pt>
                <c:pt idx="1345">
                  <c:v>-0.46269940109777963</c:v>
                </c:pt>
                <c:pt idx="1346">
                  <c:v>-0.46220062675274676</c:v>
                </c:pt>
                <c:pt idx="1347">
                  <c:v>-0.46149927216174547</c:v>
                </c:pt>
                <c:pt idx="1348">
                  <c:v>-0.46500060653488617</c:v>
                </c:pt>
                <c:pt idx="1349">
                  <c:v>-0.46769937859062338</c:v>
                </c:pt>
                <c:pt idx="1350">
                  <c:v>-0.46749944229668472</c:v>
                </c:pt>
                <c:pt idx="1351">
                  <c:v>-0.47160042648465605</c:v>
                </c:pt>
                <c:pt idx="1352">
                  <c:v>-0.47709944000962423</c:v>
                </c:pt>
                <c:pt idx="1353">
                  <c:v>-0.48000056610908359</c:v>
                </c:pt>
                <c:pt idx="1354">
                  <c:v>-0.47969909363018814</c:v>
                </c:pt>
                <c:pt idx="1355">
                  <c:v>-0.4763991062209243</c:v>
                </c:pt>
                <c:pt idx="1356">
                  <c:v>-0.47110078773403075</c:v>
                </c:pt>
                <c:pt idx="1357">
                  <c:v>-0.47589969253749587</c:v>
                </c:pt>
                <c:pt idx="1358">
                  <c:v>-0.47950036278052721</c:v>
                </c:pt>
                <c:pt idx="1359">
                  <c:v>-0.47859965095994994</c:v>
                </c:pt>
                <c:pt idx="1360">
                  <c:v>-0.48089960289507871</c:v>
                </c:pt>
                <c:pt idx="1361">
                  <c:v>-0.481600415041612</c:v>
                </c:pt>
                <c:pt idx="1362">
                  <c:v>-0.48409927749889903</c:v>
                </c:pt>
                <c:pt idx="1363">
                  <c:v>-0.48160057564382441</c:v>
                </c:pt>
                <c:pt idx="1364">
                  <c:v>-0.48149924507015385</c:v>
                </c:pt>
                <c:pt idx="1365">
                  <c:v>-0.48279952316806884</c:v>
                </c:pt>
                <c:pt idx="1366">
                  <c:v>-0.48810043182311347</c:v>
                </c:pt>
                <c:pt idx="1367">
                  <c:v>-0.49149963531817775</c:v>
                </c:pt>
                <c:pt idx="1368">
                  <c:v>-0.49150044441921636</c:v>
                </c:pt>
                <c:pt idx="1369">
                  <c:v>-0.48979956359835342</c:v>
                </c:pt>
                <c:pt idx="1370">
                  <c:v>-0.4922997901958297</c:v>
                </c:pt>
                <c:pt idx="1371">
                  <c:v>-0.49710021286591655</c:v>
                </c:pt>
                <c:pt idx="1372">
                  <c:v>-0.49899922943586716</c:v>
                </c:pt>
                <c:pt idx="1373">
                  <c:v>-0.49840063324518269</c:v>
                </c:pt>
                <c:pt idx="1374">
                  <c:v>-0.49959948081959737</c:v>
                </c:pt>
                <c:pt idx="1375">
                  <c:v>-0.50119941482989816</c:v>
                </c:pt>
                <c:pt idx="1376">
                  <c:v>-0.49730071296653477</c:v>
                </c:pt>
                <c:pt idx="1377">
                  <c:v>-0.49969939728180179</c:v>
                </c:pt>
                <c:pt idx="1378">
                  <c:v>-0.50030065918690525</c:v>
                </c:pt>
                <c:pt idx="1379">
                  <c:v>-0.50179946747084614</c:v>
                </c:pt>
                <c:pt idx="1380">
                  <c:v>-0.50369962769036647</c:v>
                </c:pt>
                <c:pt idx="1381">
                  <c:v>-0.50560053939989302</c:v>
                </c:pt>
                <c:pt idx="1382">
                  <c:v>-0.50939946213475196</c:v>
                </c:pt>
                <c:pt idx="1383">
                  <c:v>-0.50950054893473862</c:v>
                </c:pt>
                <c:pt idx="1384">
                  <c:v>-0.51079921226482838</c:v>
                </c:pt>
                <c:pt idx="1385">
                  <c:v>-0.51019942093262216</c:v>
                </c:pt>
                <c:pt idx="1386">
                  <c:v>-0.51310067978192819</c:v>
                </c:pt>
                <c:pt idx="1387">
                  <c:v>-0.51519923439627746</c:v>
                </c:pt>
                <c:pt idx="1388">
                  <c:v>-0.51160084342700429</c:v>
                </c:pt>
                <c:pt idx="1389">
                  <c:v>-0.51059938621619949</c:v>
                </c:pt>
                <c:pt idx="1390">
                  <c:v>-0.50809935035795206</c:v>
                </c:pt>
                <c:pt idx="1391">
                  <c:v>-0.50990060921321856</c:v>
                </c:pt>
                <c:pt idx="1392">
                  <c:v>-0.51119962577649858</c:v>
                </c:pt>
                <c:pt idx="1393">
                  <c:v>-0.51510050430078991</c:v>
                </c:pt>
                <c:pt idx="1394">
                  <c:v>-0.51599924622132676</c:v>
                </c:pt>
                <c:pt idx="1395">
                  <c:v>-0.51549938545940677</c:v>
                </c:pt>
                <c:pt idx="1396">
                  <c:v>-0.51770053863583598</c:v>
                </c:pt>
                <c:pt idx="1397">
                  <c:v>-0.51869950676336884</c:v>
                </c:pt>
                <c:pt idx="1398">
                  <c:v>-0.51570049095607828</c:v>
                </c:pt>
                <c:pt idx="1399">
                  <c:v>-0.51499943199451081</c:v>
                </c:pt>
                <c:pt idx="1400">
                  <c:v>-0.51699929657479515</c:v>
                </c:pt>
                <c:pt idx="1401">
                  <c:v>-0.51920048904867144</c:v>
                </c:pt>
                <c:pt idx="1402">
                  <c:v>-0.51909962616628036</c:v>
                </c:pt>
                <c:pt idx="1403">
                  <c:v>-0.52200043221091619</c:v>
                </c:pt>
                <c:pt idx="1404">
                  <c:v>-0.52129963874904206</c:v>
                </c:pt>
                <c:pt idx="1405">
                  <c:v>-0.52279955444100779</c:v>
                </c:pt>
                <c:pt idx="1406">
                  <c:v>-0.52720046005561016</c:v>
                </c:pt>
                <c:pt idx="1407">
                  <c:v>-0.52969963035866385</c:v>
                </c:pt>
                <c:pt idx="1408">
                  <c:v>-0.53340036392910406</c:v>
                </c:pt>
                <c:pt idx="1409">
                  <c:v>-0.53129966698179487</c:v>
                </c:pt>
                <c:pt idx="1410">
                  <c:v>-0.53329954643413657</c:v>
                </c:pt>
                <c:pt idx="1411">
                  <c:v>-0.53470031929464312</c:v>
                </c:pt>
                <c:pt idx="1412">
                  <c:v>-0.53669966469169594</c:v>
                </c:pt>
                <c:pt idx="1413">
                  <c:v>-0.53500037117191823</c:v>
                </c:pt>
                <c:pt idx="1414">
                  <c:v>-0.53489941178122535</c:v>
                </c:pt>
                <c:pt idx="1415">
                  <c:v>-0.53549954490881646</c:v>
                </c:pt>
                <c:pt idx="1416">
                  <c:v>-0.53920031776942778</c:v>
                </c:pt>
                <c:pt idx="1417">
                  <c:v>-0.54269948806904722</c:v>
                </c:pt>
                <c:pt idx="1418">
                  <c:v>-0.54370047226257157</c:v>
                </c:pt>
                <c:pt idx="1419">
                  <c:v>-0.54179962768830592</c:v>
                </c:pt>
                <c:pt idx="1420">
                  <c:v>-0.54219944687065436</c:v>
                </c:pt>
                <c:pt idx="1421">
                  <c:v>-0.54280060310702538</c:v>
                </c:pt>
                <c:pt idx="1422">
                  <c:v>-0.54329940528987208</c:v>
                </c:pt>
                <c:pt idx="1423">
                  <c:v>-0.54240073661640054</c:v>
                </c:pt>
                <c:pt idx="1424">
                  <c:v>-0.54759926109545631</c:v>
                </c:pt>
                <c:pt idx="1425">
                  <c:v>-0.5458996810921235</c:v>
                </c:pt>
                <c:pt idx="1426">
                  <c:v>-0.55010042076173704</c:v>
                </c:pt>
                <c:pt idx="1427">
                  <c:v>-0.55179956398205832</c:v>
                </c:pt>
                <c:pt idx="1428">
                  <c:v>-0.55300054817780619</c:v>
                </c:pt>
                <c:pt idx="1429">
                  <c:v>-0.55449969139590394</c:v>
                </c:pt>
                <c:pt idx="1430">
                  <c:v>-0.55639929924655007</c:v>
                </c:pt>
                <c:pt idx="1431">
                  <c:v>-0.55390066376276081</c:v>
                </c:pt>
                <c:pt idx="1432">
                  <c:v>-0.55239944191271206</c:v>
                </c:pt>
                <c:pt idx="1433">
                  <c:v>-0.5518004592959187</c:v>
                </c:pt>
                <c:pt idx="1434">
                  <c:v>-0.54869946975668427</c:v>
                </c:pt>
                <c:pt idx="1435">
                  <c:v>-0.54809960289276205</c:v>
                </c:pt>
                <c:pt idx="1436">
                  <c:v>-0.54950040893891128</c:v>
                </c:pt>
                <c:pt idx="1437">
                  <c:v>-0.55239955520664807</c:v>
                </c:pt>
                <c:pt idx="1438">
                  <c:v>-0.55570036125573097</c:v>
                </c:pt>
                <c:pt idx="1439">
                  <c:v>-0.55629963417595718</c:v>
                </c:pt>
                <c:pt idx="1440">
                  <c:v>-0.55789948349411134</c:v>
                </c:pt>
                <c:pt idx="1441">
                  <c:v>-0.55790042839362286</c:v>
                </c:pt>
                <c:pt idx="1442">
                  <c:v>-0.5576994628936518</c:v>
                </c:pt>
                <c:pt idx="1443">
                  <c:v>-0.55840054664440686</c:v>
                </c:pt>
                <c:pt idx="1444">
                  <c:v>-0.55609941521106521</c:v>
                </c:pt>
                <c:pt idx="1445">
                  <c:v>-0.55869965095916996</c:v>
                </c:pt>
                <c:pt idx="1446">
                  <c:v>-0.56330045700451592</c:v>
                </c:pt>
                <c:pt idx="1447">
                  <c:v>-0.56549944916332606</c:v>
                </c:pt>
                <c:pt idx="1448">
                  <c:v>-0.56410060844791587</c:v>
                </c:pt>
                <c:pt idx="1449">
                  <c:v>-0.56509960976109141</c:v>
                </c:pt>
                <c:pt idx="1450">
                  <c:v>-0.56799956169561483</c:v>
                </c:pt>
                <c:pt idx="1451">
                  <c:v>-0.56830057907791343</c:v>
                </c:pt>
                <c:pt idx="1452">
                  <c:v>-0.57349957123369677</c:v>
                </c:pt>
                <c:pt idx="1453">
                  <c:v>-0.5765003938722657</c:v>
                </c:pt>
                <c:pt idx="1454">
                  <c:v>-0.57469957332796184</c:v>
                </c:pt>
                <c:pt idx="1455">
                  <c:v>-0.57019954796123784</c:v>
                </c:pt>
                <c:pt idx="1456">
                  <c:v>-0.56800040684174746</c:v>
                </c:pt>
                <c:pt idx="1457">
                  <c:v>-0.56749943828617688</c:v>
                </c:pt>
                <c:pt idx="1458">
                  <c:v>-0.56720048886199947</c:v>
                </c:pt>
                <c:pt idx="1459">
                  <c:v>-0.56609958229091717</c:v>
                </c:pt>
                <c:pt idx="1460">
                  <c:v>-0.56509970932529541</c:v>
                </c:pt>
                <c:pt idx="1461">
                  <c:v>-0.56580032367492095</c:v>
                </c:pt>
                <c:pt idx="1462">
                  <c:v>-0.56629944420274114</c:v>
                </c:pt>
                <c:pt idx="1463">
                  <c:v>-0.56470051441283431</c:v>
                </c:pt>
                <c:pt idx="1464">
                  <c:v>-0.56499955807521474</c:v>
                </c:pt>
                <c:pt idx="1465">
                  <c:v>-0.56909941349294968</c:v>
                </c:pt>
                <c:pt idx="1466">
                  <c:v>-0.57000057278492022</c:v>
                </c:pt>
                <c:pt idx="1467">
                  <c:v>-0.56909939156321343</c:v>
                </c:pt>
                <c:pt idx="1468">
                  <c:v>-0.56850062026933301</c:v>
                </c:pt>
                <c:pt idx="1469">
                  <c:v>-0.56459933948644903</c:v>
                </c:pt>
                <c:pt idx="1470">
                  <c:v>-0.56369922371231951</c:v>
                </c:pt>
                <c:pt idx="1471">
                  <c:v>-0.56110074673051713</c:v>
                </c:pt>
                <c:pt idx="1472">
                  <c:v>-0.56279927425930509</c:v>
                </c:pt>
                <c:pt idx="1473">
                  <c:v>-0.55760074443969643</c:v>
                </c:pt>
                <c:pt idx="1474">
                  <c:v>-0.55859968243021285</c:v>
                </c:pt>
                <c:pt idx="1475">
                  <c:v>-0.56159954833856318</c:v>
                </c:pt>
                <c:pt idx="1476">
                  <c:v>-0.56230044041149085</c:v>
                </c:pt>
                <c:pt idx="1477">
                  <c:v>-0.56459965438989457</c:v>
                </c:pt>
                <c:pt idx="1478">
                  <c:v>-0.5675003381766146</c:v>
                </c:pt>
                <c:pt idx="1479">
                  <c:v>-0.56799979058268946</c:v>
                </c:pt>
                <c:pt idx="1480">
                  <c:v>-0.57369944515812676</c:v>
                </c:pt>
                <c:pt idx="1481">
                  <c:v>-0.57280051537236432</c:v>
                </c:pt>
                <c:pt idx="1482">
                  <c:v>-0.57219951973092975</c:v>
                </c:pt>
                <c:pt idx="1483">
                  <c:v>-0.56890053710958455</c:v>
                </c:pt>
                <c:pt idx="1484">
                  <c:v>-0.56839958820637548</c:v>
                </c:pt>
                <c:pt idx="1485">
                  <c:v>-0.56769974842609372</c:v>
                </c:pt>
                <c:pt idx="1486">
                  <c:v>-0.56920024051942164</c:v>
                </c:pt>
                <c:pt idx="1487">
                  <c:v>-0.56899949684157036</c:v>
                </c:pt>
                <c:pt idx="1488">
                  <c:v>-0.56690049458120484</c:v>
                </c:pt>
                <c:pt idx="1489">
                  <c:v>-0.56529952163691632</c:v>
                </c:pt>
                <c:pt idx="1490">
                  <c:v>-0.56489953251002589</c:v>
                </c:pt>
                <c:pt idx="1491">
                  <c:v>-0.56380039139185101</c:v>
                </c:pt>
                <c:pt idx="1492">
                  <c:v>-0.5628997201929451</c:v>
                </c:pt>
                <c:pt idx="1493">
                  <c:v>-0.56200031795742689</c:v>
                </c:pt>
                <c:pt idx="1494">
                  <c:v>-0.56799981098447461</c:v>
                </c:pt>
                <c:pt idx="1495">
                  <c:v>-0.57119977036199998</c:v>
                </c:pt>
                <c:pt idx="1496">
                  <c:v>-0.57250029563874705</c:v>
                </c:pt>
                <c:pt idx="1497">
                  <c:v>-0.57359988079406321</c:v>
                </c:pt>
                <c:pt idx="1498">
                  <c:v>-0.57560012836620444</c:v>
                </c:pt>
                <c:pt idx="1499">
                  <c:v>-0.57569962005800335</c:v>
                </c:pt>
                <c:pt idx="1500">
                  <c:v>-0.57529972743941471</c:v>
                </c:pt>
                <c:pt idx="1501">
                  <c:v>-0.57570034179661889</c:v>
                </c:pt>
                <c:pt idx="1502">
                  <c:v>-0.57739948501694016</c:v>
                </c:pt>
                <c:pt idx="1503">
                  <c:v>-0.57800044956820784</c:v>
                </c:pt>
                <c:pt idx="1504">
                  <c:v>-0.57779944953654194</c:v>
                </c:pt>
                <c:pt idx="1505">
                  <c:v>-0.57809985428320942</c:v>
                </c:pt>
                <c:pt idx="1506">
                  <c:v>-0.57780013504816452</c:v>
                </c:pt>
                <c:pt idx="1507">
                  <c:v>-0.57679956169886282</c:v>
                </c:pt>
                <c:pt idx="1508">
                  <c:v>-0.57570047340414021</c:v>
                </c:pt>
                <c:pt idx="1509">
                  <c:v>-0.57409952450689161</c:v>
                </c:pt>
                <c:pt idx="1510">
                  <c:v>-0.57459953232319094</c:v>
                </c:pt>
                <c:pt idx="1511">
                  <c:v>-0.57230046367476461</c:v>
                </c:pt>
                <c:pt idx="1512">
                  <c:v>-0.57429938202403719</c:v>
                </c:pt>
                <c:pt idx="1513">
                  <c:v>-0.57200057449517772</c:v>
                </c:pt>
                <c:pt idx="1514">
                  <c:v>-0.56679958191671176</c:v>
                </c:pt>
                <c:pt idx="1515">
                  <c:v>-0.56509950370673323</c:v>
                </c:pt>
                <c:pt idx="1516">
                  <c:v>-0.56740050144435372</c:v>
                </c:pt>
                <c:pt idx="1517">
                  <c:v>-0.57039957218512427</c:v>
                </c:pt>
                <c:pt idx="1518">
                  <c:v>-0.56910037822672166</c:v>
                </c:pt>
                <c:pt idx="1519">
                  <c:v>-0.566599740224774</c:v>
                </c:pt>
                <c:pt idx="1520">
                  <c:v>-0.56959970569732832</c:v>
                </c:pt>
                <c:pt idx="1521">
                  <c:v>-0.5733002309789299</c:v>
                </c:pt>
                <c:pt idx="1522">
                  <c:v>-0.5750997934374027</c:v>
                </c:pt>
                <c:pt idx="1523">
                  <c:v>-0.57500026588240871</c:v>
                </c:pt>
                <c:pt idx="1524">
                  <c:v>-0.57539968814671738</c:v>
                </c:pt>
                <c:pt idx="1525">
                  <c:v>-0.5747995872516185</c:v>
                </c:pt>
                <c:pt idx="1526">
                  <c:v>-0.57220046272414038</c:v>
                </c:pt>
                <c:pt idx="1527">
                  <c:v>-0.57049978542636381</c:v>
                </c:pt>
                <c:pt idx="1528">
                  <c:v>-0.56830027751857415</c:v>
                </c:pt>
                <c:pt idx="1529">
                  <c:v>-0.57089970112429</c:v>
                </c:pt>
                <c:pt idx="1530">
                  <c:v>-0.57499973296944518</c:v>
                </c:pt>
                <c:pt idx="1531">
                  <c:v>-0.57710020542435814</c:v>
                </c:pt>
                <c:pt idx="1532">
                  <c:v>-0.57639949798613088</c:v>
                </c:pt>
                <c:pt idx="1533">
                  <c:v>-0.5721004096994875</c:v>
                </c:pt>
                <c:pt idx="1534">
                  <c:v>-0.57109970226883888</c:v>
                </c:pt>
                <c:pt idx="1535">
                  <c:v>-0.57209965115180239</c:v>
                </c:pt>
                <c:pt idx="1536">
                  <c:v>-0.57120033188402886</c:v>
                </c:pt>
                <c:pt idx="1537">
                  <c:v>-0.57229945545259397</c:v>
                </c:pt>
                <c:pt idx="1538">
                  <c:v>-0.56860059509199345</c:v>
                </c:pt>
                <c:pt idx="1539">
                  <c:v>-0.56939926586346701</c:v>
                </c:pt>
                <c:pt idx="1540">
                  <c:v>-0.56429941120586591</c:v>
                </c:pt>
                <c:pt idx="1541">
                  <c:v>-0.56030058403121075</c:v>
                </c:pt>
                <c:pt idx="1542">
                  <c:v>-0.5614997844750178</c:v>
                </c:pt>
                <c:pt idx="1543">
                  <c:v>-0.56330029316450236</c:v>
                </c:pt>
                <c:pt idx="1544">
                  <c:v>-0.56819975910912035</c:v>
                </c:pt>
                <c:pt idx="1545">
                  <c:v>-0.57139968834235333</c:v>
                </c:pt>
                <c:pt idx="1546">
                  <c:v>-0.57150037212704774</c:v>
                </c:pt>
                <c:pt idx="1547">
                  <c:v>-0.56839963760285173</c:v>
                </c:pt>
                <c:pt idx="1548">
                  <c:v>-0.56700033798551885</c:v>
                </c:pt>
                <c:pt idx="1549">
                  <c:v>-0.56379982967337128</c:v>
                </c:pt>
                <c:pt idx="1550">
                  <c:v>-0.56539963665272808</c:v>
                </c:pt>
                <c:pt idx="1551">
                  <c:v>-0.56370033703569788</c:v>
                </c:pt>
                <c:pt idx="1552">
                  <c:v>-0.56739972172363196</c:v>
                </c:pt>
                <c:pt idx="1553">
                  <c:v>-0.57020024700614158</c:v>
                </c:pt>
                <c:pt idx="1554">
                  <c:v>-0.56819942645961419</c:v>
                </c:pt>
                <c:pt idx="1555">
                  <c:v>-0.56629949016496539</c:v>
                </c:pt>
                <c:pt idx="1556">
                  <c:v>-0.56840048790036235</c:v>
                </c:pt>
                <c:pt idx="1557">
                  <c:v>-0.57099932022538269</c:v>
                </c:pt>
                <c:pt idx="1558">
                  <c:v>-0.56930068473593565</c:v>
                </c:pt>
                <c:pt idx="1559">
                  <c:v>-0.56949941749917343</c:v>
                </c:pt>
                <c:pt idx="1560">
                  <c:v>-0.56839975891489303</c:v>
                </c:pt>
                <c:pt idx="1561">
                  <c:v>-0.57170017853059107</c:v>
                </c:pt>
                <c:pt idx="1562">
                  <c:v>-0.57259967632126063</c:v>
                </c:pt>
                <c:pt idx="1563">
                  <c:v>-0.57260034351929789</c:v>
                </c:pt>
                <c:pt idx="1564">
                  <c:v>-0.57629990463465219</c:v>
                </c:pt>
                <c:pt idx="1565">
                  <c:v>-0.57949972515780246</c:v>
                </c:pt>
                <c:pt idx="1566">
                  <c:v>-0.58090023385011591</c:v>
                </c:pt>
                <c:pt idx="1567">
                  <c:v>-0.58319939365901519</c:v>
                </c:pt>
                <c:pt idx="1568">
                  <c:v>-0.58310069179424318</c:v>
                </c:pt>
                <c:pt idx="1569">
                  <c:v>-0.58169971885945415</c:v>
                </c:pt>
                <c:pt idx="1570">
                  <c:v>-0.58239964809763478</c:v>
                </c:pt>
                <c:pt idx="1571">
                  <c:v>-0.58260040131426649</c:v>
                </c:pt>
                <c:pt idx="1572">
                  <c:v>-0.58279973622120451</c:v>
                </c:pt>
                <c:pt idx="1573">
                  <c:v>-0.58050031433231197</c:v>
                </c:pt>
                <c:pt idx="1574">
                  <c:v>-0.5808997304920922</c:v>
                </c:pt>
                <c:pt idx="1575">
                  <c:v>-0.58259973220992833</c:v>
                </c:pt>
                <c:pt idx="1576">
                  <c:v>-0.58430024090193911</c:v>
                </c:pt>
                <c:pt idx="1577">
                  <c:v>-0.5858996177703375</c:v>
                </c:pt>
                <c:pt idx="1578">
                  <c:v>-0.58300040722679114</c:v>
                </c:pt>
                <c:pt idx="1579">
                  <c:v>-0.58889957886276534</c:v>
                </c:pt>
                <c:pt idx="1580">
                  <c:v>-0.59299970283609582</c:v>
                </c:pt>
                <c:pt idx="1581">
                  <c:v>-0.5935003866252373</c:v>
                </c:pt>
                <c:pt idx="1582">
                  <c:v>-0.59399929142091423</c:v>
                </c:pt>
                <c:pt idx="1583">
                  <c:v>-0.59050060615845723</c:v>
                </c:pt>
                <c:pt idx="1584">
                  <c:v>-0.58789956989494385</c:v>
                </c:pt>
                <c:pt idx="1585">
                  <c:v>-0.58669952793570701</c:v>
                </c:pt>
                <c:pt idx="1586">
                  <c:v>-0.58610045624664053</c:v>
                </c:pt>
                <c:pt idx="1587">
                  <c:v>-0.58879961738421116</c:v>
                </c:pt>
                <c:pt idx="1588">
                  <c:v>-0.59070030117436545</c:v>
                </c:pt>
                <c:pt idx="1589">
                  <c:v>-0.59569939289212925</c:v>
                </c:pt>
                <c:pt idx="1590">
                  <c:v>-0.59559949283720925</c:v>
                </c:pt>
                <c:pt idx="1591">
                  <c:v>-0.5954005071616848</c:v>
                </c:pt>
                <c:pt idx="1592">
                  <c:v>-0.59169973335519899</c:v>
                </c:pt>
                <c:pt idx="1593">
                  <c:v>-0.59360027523507597</c:v>
                </c:pt>
                <c:pt idx="1594">
                  <c:v>-0.59699991322122514</c:v>
                </c:pt>
                <c:pt idx="1595">
                  <c:v>-0.60289962807291886</c:v>
                </c:pt>
                <c:pt idx="1596">
                  <c:v>-0.60230029526428552</c:v>
                </c:pt>
                <c:pt idx="1597">
                  <c:v>-0.6046996179575217</c:v>
                </c:pt>
                <c:pt idx="1598">
                  <c:v>-0.60270033798587974</c:v>
                </c:pt>
                <c:pt idx="1599">
                  <c:v>-0.60699957905308111</c:v>
                </c:pt>
                <c:pt idx="1600">
                  <c:v>-0.60809997463366017</c:v>
                </c:pt>
                <c:pt idx="1601">
                  <c:v>-0.61260001087066485</c:v>
                </c:pt>
                <c:pt idx="1602">
                  <c:v>-0.61619974098721286</c:v>
                </c:pt>
                <c:pt idx="1603">
                  <c:v>-0.62150028286851011</c:v>
                </c:pt>
                <c:pt idx="1604">
                  <c:v>-0.62359955273132073</c:v>
                </c:pt>
                <c:pt idx="1605">
                  <c:v>-0.62279971599491546</c:v>
                </c:pt>
                <c:pt idx="1606">
                  <c:v>-0.62370033036131645</c:v>
                </c:pt>
                <c:pt idx="1607">
                  <c:v>-0.62639974651392549</c:v>
                </c:pt>
                <c:pt idx="1608">
                  <c:v>-0.62990028839703882</c:v>
                </c:pt>
                <c:pt idx="1609">
                  <c:v>-0.62949956874945201</c:v>
                </c:pt>
                <c:pt idx="1610">
                  <c:v>-0.63239954032906098</c:v>
                </c:pt>
                <c:pt idx="1611">
                  <c:v>-0.62880048828810686</c:v>
                </c:pt>
                <c:pt idx="1612">
                  <c:v>-0.63049981842777925</c:v>
                </c:pt>
                <c:pt idx="1613">
                  <c:v>-0.62970013542508241</c:v>
                </c:pt>
                <c:pt idx="1614">
                  <c:v>-0.63299972058302956</c:v>
                </c:pt>
                <c:pt idx="1615">
                  <c:v>-0.63669964981090743</c:v>
                </c:pt>
                <c:pt idx="1616">
                  <c:v>-0.6380002973601222</c:v>
                </c:pt>
                <c:pt idx="1617">
                  <c:v>-0.63569972573168343</c:v>
                </c:pt>
                <c:pt idx="1618">
                  <c:v>-0.63360021782136755</c:v>
                </c:pt>
                <c:pt idx="1619">
                  <c:v>-0.63129964924155502</c:v>
                </c:pt>
                <c:pt idx="1620">
                  <c:v>-0.62809984264458762</c:v>
                </c:pt>
                <c:pt idx="1621">
                  <c:v>-0.63120012340368703</c:v>
                </c:pt>
                <c:pt idx="1622">
                  <c:v>-0.62949974651564844</c:v>
                </c:pt>
                <c:pt idx="1623">
                  <c:v>-0.63250022202555556</c:v>
                </c:pt>
                <c:pt idx="1624">
                  <c:v>-0.63069949798955349</c:v>
                </c:pt>
                <c:pt idx="1625">
                  <c:v>-0.62609960842382861</c:v>
                </c:pt>
                <c:pt idx="1626">
                  <c:v>-0.62280034503783099</c:v>
                </c:pt>
                <c:pt idx="1627">
                  <c:v>-0.62239946251793299</c:v>
                </c:pt>
                <c:pt idx="1628">
                  <c:v>-0.61800052967009833</c:v>
                </c:pt>
                <c:pt idx="1629">
                  <c:v>-0.61769959736557212</c:v>
                </c:pt>
                <c:pt idx="1630">
                  <c:v>-0.6161995327056502</c:v>
                </c:pt>
                <c:pt idx="1631">
                  <c:v>-0.62010048064985313</c:v>
                </c:pt>
                <c:pt idx="1632">
                  <c:v>-0.62119994659587974</c:v>
                </c:pt>
                <c:pt idx="1633">
                  <c:v>-0.62210010509443237</c:v>
                </c:pt>
                <c:pt idx="1634">
                  <c:v>-0.62209939461172326</c:v>
                </c:pt>
                <c:pt idx="1635">
                  <c:v>-0.62129959717276506</c:v>
                </c:pt>
                <c:pt idx="1636">
                  <c:v>-0.62240043640485965</c:v>
                </c:pt>
                <c:pt idx="1637">
                  <c:v>-0.62769970321824076</c:v>
                </c:pt>
                <c:pt idx="1638">
                  <c:v>-0.62860028439172311</c:v>
                </c:pt>
                <c:pt idx="1639">
                  <c:v>-0.63149947567580966</c:v>
                </c:pt>
                <c:pt idx="1640">
                  <c:v>-0.63179986077011563</c:v>
                </c:pt>
                <c:pt idx="1641">
                  <c:v>-0.63320012188341934</c:v>
                </c:pt>
                <c:pt idx="1642">
                  <c:v>-0.63439978256792529</c:v>
                </c:pt>
                <c:pt idx="1643">
                  <c:v>-0.63610027160757454</c:v>
                </c:pt>
                <c:pt idx="1644">
                  <c:v>-0.64029993973235833</c:v>
                </c:pt>
                <c:pt idx="1645">
                  <c:v>-0.64459978733066237</c:v>
                </c:pt>
                <c:pt idx="1646">
                  <c:v>-0.64660025978810154</c:v>
                </c:pt>
                <c:pt idx="1647">
                  <c:v>-0.64639946022361983</c:v>
                </c:pt>
                <c:pt idx="1648">
                  <c:v>-0.64460047760076122</c:v>
                </c:pt>
                <c:pt idx="1649">
                  <c:v>-0.64069927978562191</c:v>
                </c:pt>
                <c:pt idx="1650">
                  <c:v>-0.63539952774590347</c:v>
                </c:pt>
                <c:pt idx="1651">
                  <c:v>-0.63200056171626784</c:v>
                </c:pt>
                <c:pt idx="1652">
                  <c:v>-0.63319965343544027</c:v>
                </c:pt>
                <c:pt idx="1653">
                  <c:v>-0.63510035687068012</c:v>
                </c:pt>
                <c:pt idx="1654">
                  <c:v>-0.63389964638190577</c:v>
                </c:pt>
                <c:pt idx="1655">
                  <c:v>-0.63439966774603818</c:v>
                </c:pt>
                <c:pt idx="1656">
                  <c:v>-0.63410034847765928</c:v>
                </c:pt>
                <c:pt idx="1657">
                  <c:v>-0.63669965525332373</c:v>
                </c:pt>
                <c:pt idx="1658">
                  <c:v>-0.63490032243862515</c:v>
                </c:pt>
                <c:pt idx="1659">
                  <c:v>-0.63419949712988455</c:v>
                </c:pt>
                <c:pt idx="1660">
                  <c:v>-0.63139998484257376</c:v>
                </c:pt>
                <c:pt idx="1661">
                  <c:v>-0.62940068521857029</c:v>
                </c:pt>
                <c:pt idx="1662">
                  <c:v>-0.62739982605125988</c:v>
                </c:pt>
                <c:pt idx="1663">
                  <c:v>-0.62709998455102323</c:v>
                </c:pt>
                <c:pt idx="1664">
                  <c:v>-0.6231999930460006</c:v>
                </c:pt>
                <c:pt idx="1665">
                  <c:v>-0.62190001134877093</c:v>
                </c:pt>
                <c:pt idx="1666">
                  <c:v>-0.62150064230809221</c:v>
                </c:pt>
                <c:pt idx="1667">
                  <c:v>-0.62169895849365275</c:v>
                </c:pt>
                <c:pt idx="1668">
                  <c:v>-0.61959999246755615</c:v>
                </c:pt>
                <c:pt idx="1669">
                  <c:v>-0.61939998436719179</c:v>
                </c:pt>
                <c:pt idx="1670">
                  <c:v>-0.61800001488154521</c:v>
                </c:pt>
                <c:pt idx="1671">
                  <c:v>-0.6179005499870982</c:v>
                </c:pt>
                <c:pt idx="1672">
                  <c:v>-0.6211992244789144</c:v>
                </c:pt>
                <c:pt idx="1673">
                  <c:v>-0.62080000410060165</c:v>
                </c:pt>
                <c:pt idx="1674">
                  <c:v>-0.62080001259164419</c:v>
                </c:pt>
                <c:pt idx="1675">
                  <c:v>-0.61550001669093035</c:v>
                </c:pt>
                <c:pt idx="1676">
                  <c:v>-0.61370035028812708</c:v>
                </c:pt>
                <c:pt idx="1677">
                  <c:v>-0.61259947824873962</c:v>
                </c:pt>
                <c:pt idx="1678">
                  <c:v>-0.61509997034590924</c:v>
                </c:pt>
                <c:pt idx="1679">
                  <c:v>-0.61239999409008306</c:v>
                </c:pt>
                <c:pt idx="1680">
                  <c:v>-0.61290002594614634</c:v>
                </c:pt>
                <c:pt idx="1681">
                  <c:v>-0.61550049162178766</c:v>
                </c:pt>
                <c:pt idx="1682">
                  <c:v>-0.61469915867201053</c:v>
                </c:pt>
                <c:pt idx="1683">
                  <c:v>-0.61369999113230733</c:v>
                </c:pt>
                <c:pt idx="1684">
                  <c:v>-0.61119997253990732</c:v>
                </c:pt>
                <c:pt idx="1685">
                  <c:v>-0.61219997797888936</c:v>
                </c:pt>
                <c:pt idx="1686">
                  <c:v>-0.6135008534474764</c:v>
                </c:pt>
                <c:pt idx="1687">
                  <c:v>-0.61489953708951361</c:v>
                </c:pt>
                <c:pt idx="1688">
                  <c:v>-0.61699997635150794</c:v>
                </c:pt>
                <c:pt idx="1689">
                  <c:v>-0.61720001497451449</c:v>
                </c:pt>
                <c:pt idx="1690">
                  <c:v>-0.61960002107662149</c:v>
                </c:pt>
                <c:pt idx="1691">
                  <c:v>-0.62270045051991474</c:v>
                </c:pt>
                <c:pt idx="1692">
                  <c:v>-0.62229969158943277</c:v>
                </c:pt>
                <c:pt idx="1693">
                  <c:v>-0.62699998216703534</c:v>
                </c:pt>
                <c:pt idx="1694">
                  <c:v>-0.625000023173925</c:v>
                </c:pt>
                <c:pt idx="1695">
                  <c:v>-0.62560000524536008</c:v>
                </c:pt>
                <c:pt idx="1696">
                  <c:v>-0.6272003554404364</c:v>
                </c:pt>
                <c:pt idx="1697">
                  <c:v>-0.62669972181174671</c:v>
                </c:pt>
                <c:pt idx="1698">
                  <c:v>-0.62499998598650564</c:v>
                </c:pt>
                <c:pt idx="1699">
                  <c:v>-0.62650002155714901</c:v>
                </c:pt>
                <c:pt idx="1700">
                  <c:v>-0.62620002327457769</c:v>
                </c:pt>
                <c:pt idx="1701">
                  <c:v>-0.62230090856610332</c:v>
                </c:pt>
                <c:pt idx="1702">
                  <c:v>-0.61909960136836162</c:v>
                </c:pt>
                <c:pt idx="1703">
                  <c:v>-0.61769998779345769</c:v>
                </c:pt>
                <c:pt idx="1704">
                  <c:v>-0.61090001220873091</c:v>
                </c:pt>
                <c:pt idx="1705">
                  <c:v>-0.60640002613945398</c:v>
                </c:pt>
                <c:pt idx="1706">
                  <c:v>-0.60360112276248401</c:v>
                </c:pt>
                <c:pt idx="1707">
                  <c:v>-0.60069947825104464</c:v>
                </c:pt>
                <c:pt idx="1708">
                  <c:v>-0.60099997034558328</c:v>
                </c:pt>
                <c:pt idx="1709">
                  <c:v>-0.59740001879254123</c:v>
                </c:pt>
                <c:pt idx="1710">
                  <c:v>-0.60200002794590546</c:v>
                </c:pt>
                <c:pt idx="1711">
                  <c:v>-0.60670021286932752</c:v>
                </c:pt>
                <c:pt idx="1712">
                  <c:v>-0.60679886159778107</c:v>
                </c:pt>
                <c:pt idx="1713">
                  <c:v>-0.60070001783606131</c:v>
                </c:pt>
                <c:pt idx="1714">
                  <c:v>-0.60130001344805351</c:v>
                </c:pt>
                <c:pt idx="1715">
                  <c:v>-0.60189999924477888</c:v>
                </c:pt>
                <c:pt idx="1716">
                  <c:v>-0.59810104303323897</c:v>
                </c:pt>
                <c:pt idx="1717">
                  <c:v>-0.59609944458497921</c:v>
                </c:pt>
                <c:pt idx="1718">
                  <c:v>-0.59359997969295364</c:v>
                </c:pt>
                <c:pt idx="1719">
                  <c:v>-0.59219998140906682</c:v>
                </c:pt>
                <c:pt idx="1720">
                  <c:v>-0.59259997568005929</c:v>
                </c:pt>
                <c:pt idx="1721">
                  <c:v>-0.59030062323290622</c:v>
                </c:pt>
                <c:pt idx="1722">
                  <c:v>-0.58589921407838119</c:v>
                </c:pt>
                <c:pt idx="1723">
                  <c:v>-0.58539999370987061</c:v>
                </c:pt>
                <c:pt idx="1724">
                  <c:v>-0.58760001201881096</c:v>
                </c:pt>
                <c:pt idx="1725">
                  <c:v>-0.58540001983783441</c:v>
                </c:pt>
                <c:pt idx="1726">
                  <c:v>-0.57910083571186988</c:v>
                </c:pt>
                <c:pt idx="1727">
                  <c:v>-0.57669910278491443</c:v>
                </c:pt>
                <c:pt idx="1728">
                  <c:v>-0.57310001450241543</c:v>
                </c:pt>
                <c:pt idx="1729">
                  <c:v>-0.57380001382989576</c:v>
                </c:pt>
                <c:pt idx="1730">
                  <c:v>-0.57209999590122607</c:v>
                </c:pt>
                <c:pt idx="1731">
                  <c:v>-0.57510050458949991</c:v>
                </c:pt>
                <c:pt idx="1732">
                  <c:v>-0.57709924173832405</c:v>
                </c:pt>
                <c:pt idx="1733">
                  <c:v>-0.57630000477365684</c:v>
                </c:pt>
                <c:pt idx="1734">
                  <c:v>-0.57439999294729205</c:v>
                </c:pt>
                <c:pt idx="1735">
                  <c:v>-0.56990000381483696</c:v>
                </c:pt>
                <c:pt idx="1736">
                  <c:v>-0.57450045967561891</c:v>
                </c:pt>
                <c:pt idx="1737">
                  <c:v>-0.57709904747025575</c:v>
                </c:pt>
                <c:pt idx="1738">
                  <c:v>-0.57499998560524546</c:v>
                </c:pt>
                <c:pt idx="1739">
                  <c:v>-0.57180000019434374</c:v>
                </c:pt>
                <c:pt idx="1740">
                  <c:v>-0.57139997243939433</c:v>
                </c:pt>
                <c:pt idx="1741">
                  <c:v>-0.5736001475379453</c:v>
                </c:pt>
                <c:pt idx="1742">
                  <c:v>-0.57199961281003198</c:v>
                </c:pt>
                <c:pt idx="1743">
                  <c:v>-0.572899989419966</c:v>
                </c:pt>
                <c:pt idx="1744">
                  <c:v>-0.57700002937781392</c:v>
                </c:pt>
                <c:pt idx="1745">
                  <c:v>-0.57580000162124634</c:v>
                </c:pt>
                <c:pt idx="1746">
                  <c:v>-0.57480048389697913</c:v>
                </c:pt>
                <c:pt idx="1747">
                  <c:v>-0.57579957628331613</c:v>
                </c:pt>
                <c:pt idx="1748">
                  <c:v>-0.57590000572236022</c:v>
                </c:pt>
                <c:pt idx="1749">
                  <c:v>-0.57639997119986219</c:v>
                </c:pt>
                <c:pt idx="1750">
                  <c:v>-0.58100001049751882</c:v>
                </c:pt>
                <c:pt idx="1751">
                  <c:v>-0.57750093202776043</c:v>
                </c:pt>
                <c:pt idx="1752">
                  <c:v>-0.57609930849866942</c:v>
                </c:pt>
                <c:pt idx="1753">
                  <c:v>-0.57239999227749649</c:v>
                </c:pt>
                <c:pt idx="1754">
                  <c:v>-0.56800002956151729</c:v>
                </c:pt>
                <c:pt idx="1755">
                  <c:v>-0.56699999809643487</c:v>
                </c:pt>
                <c:pt idx="1756">
                  <c:v>-0.56900054979632841</c:v>
                </c:pt>
                <c:pt idx="1757">
                  <c:v>-0.56669968691130634</c:v>
                </c:pt>
                <c:pt idx="1758">
                  <c:v>-0.56469999408727745</c:v>
                </c:pt>
                <c:pt idx="1759">
                  <c:v>-0.56410000562755158</c:v>
                </c:pt>
                <c:pt idx="1760">
                  <c:v>-0.56110002260538749</c:v>
                </c:pt>
                <c:pt idx="1761">
                  <c:v>-0.55600101356685627</c:v>
                </c:pt>
                <c:pt idx="1762">
                  <c:v>-0.55559945640561637</c:v>
                </c:pt>
                <c:pt idx="1763">
                  <c:v>-0.55430002469802275</c:v>
                </c:pt>
                <c:pt idx="1764">
                  <c:v>-0.55370001964911353</c:v>
                </c:pt>
                <c:pt idx="1765">
                  <c:v>-0.56139997969148681</c:v>
                </c:pt>
                <c:pt idx="1766">
                  <c:v>-0.56450000611221185</c:v>
                </c:pt>
                <c:pt idx="1767">
                  <c:v>-0.56369967117643682</c:v>
                </c:pt>
                <c:pt idx="1768">
                  <c:v>-0.56810002136626281</c:v>
                </c:pt>
                <c:pt idx="1769">
                  <c:v>-0.57040001392306294</c:v>
                </c:pt>
                <c:pt idx="1770">
                  <c:v>-0.57509998989553424</c:v>
                </c:pt>
                <c:pt idx="1771">
                  <c:v>-0.57340062084404053</c:v>
                </c:pt>
                <c:pt idx="1772">
                  <c:v>-0.57119915275688982</c:v>
                </c:pt>
                <c:pt idx="1773">
                  <c:v>-0.57159998521819944</c:v>
                </c:pt>
                <c:pt idx="1774">
                  <c:v>-0.5780000146914972</c:v>
                </c:pt>
                <c:pt idx="1775">
                  <c:v>-0.58009999743080698</c:v>
                </c:pt>
                <c:pt idx="1776">
                  <c:v>-0.5826003740367014</c:v>
                </c:pt>
                <c:pt idx="1777">
                  <c:v>-0.58529973126132973</c:v>
                </c:pt>
                <c:pt idx="1778">
                  <c:v>-0.58450002861354733</c:v>
                </c:pt>
                <c:pt idx="1779">
                  <c:v>-0.58110002899775282</c:v>
                </c:pt>
                <c:pt idx="1780">
                  <c:v>-0.5827000080171274</c:v>
                </c:pt>
                <c:pt idx="1781">
                  <c:v>-0.58480015669192653</c:v>
                </c:pt>
                <c:pt idx="1782">
                  <c:v>-0.5916995863954071</c:v>
                </c:pt>
                <c:pt idx="1783">
                  <c:v>-0.59499997282546246</c:v>
                </c:pt>
                <c:pt idx="1784">
                  <c:v>-0.6004000127868494</c:v>
                </c:pt>
                <c:pt idx="1785">
                  <c:v>-0.595000007066119</c:v>
                </c:pt>
                <c:pt idx="1786">
                  <c:v>-0.59530069084576098</c:v>
                </c:pt>
                <c:pt idx="1787">
                  <c:v>-0.59909954719478264</c:v>
                </c:pt>
                <c:pt idx="1788">
                  <c:v>-0.60310000305616995</c:v>
                </c:pt>
                <c:pt idx="1789">
                  <c:v>-0.60429998884501401</c:v>
                </c:pt>
                <c:pt idx="1790">
                  <c:v>-0.60410001053969609</c:v>
                </c:pt>
                <c:pt idx="1791">
                  <c:v>-0.60720042677712627</c:v>
                </c:pt>
                <c:pt idx="1792">
                  <c:v>-0.60559945178101771</c:v>
                </c:pt>
                <c:pt idx="1793">
                  <c:v>-0.60569998688879423</c:v>
                </c:pt>
                <c:pt idx="1794">
                  <c:v>-0.60410001230047783</c:v>
                </c:pt>
                <c:pt idx="1795">
                  <c:v>-0.606000007581315</c:v>
                </c:pt>
                <c:pt idx="1796">
                  <c:v>-0.61010006041760789</c:v>
                </c:pt>
                <c:pt idx="1797">
                  <c:v>-0.61039900684409076</c:v>
                </c:pt>
                <c:pt idx="1798">
                  <c:v>-0.60620001440111082</c:v>
                </c:pt>
                <c:pt idx="1799">
                  <c:v>-0.60990000019228319</c:v>
                </c:pt>
                <c:pt idx="1800">
                  <c:v>-0.61180000595777528</c:v>
                </c:pt>
                <c:pt idx="1801">
                  <c:v>-0.61520001916505862</c:v>
                </c:pt>
                <c:pt idx="1802">
                  <c:v>-0.61359975233062869</c:v>
                </c:pt>
                <c:pt idx="1803">
                  <c:v>-0.61310000667435816</c:v>
                </c:pt>
                <c:pt idx="1804">
                  <c:v>-0.60710000467224745</c:v>
                </c:pt>
                <c:pt idx="1805">
                  <c:v>-0.59939999828930013</c:v>
                </c:pt>
                <c:pt idx="1806">
                  <c:v>-0.5992006424421561</c:v>
                </c:pt>
                <c:pt idx="1807">
                  <c:v>-0.60139966101996833</c:v>
                </c:pt>
                <c:pt idx="1808">
                  <c:v>-0.60180001120897941</c:v>
                </c:pt>
                <c:pt idx="1809">
                  <c:v>-0.60129999733180739</c:v>
                </c:pt>
                <c:pt idx="1810">
                  <c:v>-0.59779999871534528</c:v>
                </c:pt>
                <c:pt idx="1811">
                  <c:v>-0.59580069570802152</c:v>
                </c:pt>
                <c:pt idx="1812">
                  <c:v>-0.59569950294826413</c:v>
                </c:pt>
                <c:pt idx="1813">
                  <c:v>-0.59769998522097012</c:v>
                </c:pt>
                <c:pt idx="1814">
                  <c:v>-0.60090000114723807</c:v>
                </c:pt>
                <c:pt idx="1815">
                  <c:v>-0.59730001268326305</c:v>
                </c:pt>
                <c:pt idx="1816">
                  <c:v>-0.5999000391093432</c:v>
                </c:pt>
                <c:pt idx="1817">
                  <c:v>-0.59849978986312635</c:v>
                </c:pt>
                <c:pt idx="1818">
                  <c:v>-0.60030000458209543</c:v>
                </c:pt>
                <c:pt idx="1819">
                  <c:v>-0.60319999714556616</c:v>
                </c:pt>
                <c:pt idx="1820">
                  <c:v>-0.60309998597949743</c:v>
                </c:pt>
                <c:pt idx="1821">
                  <c:v>-0.60420027012878563</c:v>
                </c:pt>
                <c:pt idx="1822">
                  <c:v>-0.6068998952396214</c:v>
                </c:pt>
                <c:pt idx="1823">
                  <c:v>-0.6104999876988586</c:v>
                </c:pt>
                <c:pt idx="1824">
                  <c:v>-0.61240000667748973</c:v>
                </c:pt>
                <c:pt idx="1825">
                  <c:v>-0.6166999870329164</c:v>
                </c:pt>
                <c:pt idx="1826">
                  <c:v>-0.61650035043567186</c:v>
                </c:pt>
                <c:pt idx="1827">
                  <c:v>-0.61479945774044609</c:v>
                </c:pt>
                <c:pt idx="1828">
                  <c:v>-0.61620000944822095</c:v>
                </c:pt>
                <c:pt idx="1829">
                  <c:v>-0.61380001182260457</c:v>
                </c:pt>
                <c:pt idx="1830">
                  <c:v>-0.61479998812865233</c:v>
                </c:pt>
                <c:pt idx="1831">
                  <c:v>-0.61400043078174349</c:v>
                </c:pt>
                <c:pt idx="1832">
                  <c:v>-0.61529969554248964</c:v>
                </c:pt>
                <c:pt idx="1833">
                  <c:v>-0.61669998951401794</c:v>
                </c:pt>
                <c:pt idx="1834">
                  <c:v>-0.61790000882319873</c:v>
                </c:pt>
                <c:pt idx="1835">
                  <c:v>-0.61520001426106319</c:v>
                </c:pt>
                <c:pt idx="1836">
                  <c:v>-0.61080089955066796</c:v>
                </c:pt>
                <c:pt idx="1837">
                  <c:v>-0.61019982871948741</c:v>
                </c:pt>
                <c:pt idx="1838">
                  <c:v>-0.61029998722369783</c:v>
                </c:pt>
                <c:pt idx="1839">
                  <c:v>-0.61280000620172359</c:v>
                </c:pt>
                <c:pt idx="1840">
                  <c:v>-0.61599998993915506</c:v>
                </c:pt>
                <c:pt idx="1841">
                  <c:v>-0.61770040616829647</c:v>
                </c:pt>
                <c:pt idx="1842">
                  <c:v>-0.61219956631975947</c:v>
                </c:pt>
                <c:pt idx="1843">
                  <c:v>-0.60970000896486454</c:v>
                </c:pt>
                <c:pt idx="1844">
                  <c:v>-0.60890001407096861</c:v>
                </c:pt>
                <c:pt idx="1845">
                  <c:v>-0.6070999859875883</c:v>
                </c:pt>
                <c:pt idx="1846">
                  <c:v>-0.60949994635302573</c:v>
                </c:pt>
                <c:pt idx="1847">
                  <c:v>-0.60879987526277546</c:v>
                </c:pt>
                <c:pt idx="1848">
                  <c:v>-0.61109999413747573</c:v>
                </c:pt>
                <c:pt idx="1849">
                  <c:v>-0.61170001277787378</c:v>
                </c:pt>
                <c:pt idx="1850">
                  <c:v>-0.61099999518046388</c:v>
                </c:pt>
                <c:pt idx="1851">
                  <c:v>-0.61220034537836909</c:v>
                </c:pt>
                <c:pt idx="1852">
                  <c:v>-0.61239989429304842</c:v>
                </c:pt>
                <c:pt idx="1853">
                  <c:v>-0.61340000334166689</c:v>
                </c:pt>
                <c:pt idx="1854">
                  <c:v>-0.61019999862037366</c:v>
                </c:pt>
                <c:pt idx="1855">
                  <c:v>-0.6115000142090139</c:v>
                </c:pt>
                <c:pt idx="1856">
                  <c:v>-0.61219991837424459</c:v>
                </c:pt>
                <c:pt idx="1857">
                  <c:v>-0.6090990029842942</c:v>
                </c:pt>
                <c:pt idx="1858">
                  <c:v>-0.60610001054010354</c:v>
                </c:pt>
                <c:pt idx="1859">
                  <c:v>-0.61159999800293008</c:v>
                </c:pt>
                <c:pt idx="1860">
                  <c:v>-0.61010000749229221</c:v>
                </c:pt>
                <c:pt idx="1861">
                  <c:v>-0.61220003390189959</c:v>
                </c:pt>
                <c:pt idx="1862">
                  <c:v>-0.61389956555649405</c:v>
                </c:pt>
                <c:pt idx="1863">
                  <c:v>-0.61460000820079586</c:v>
                </c:pt>
                <c:pt idx="1864">
                  <c:v>-0.61450000348850153</c:v>
                </c:pt>
                <c:pt idx="1865">
                  <c:v>-0.61969998994027264</c:v>
                </c:pt>
                <c:pt idx="1866">
                  <c:v>-0.62379983144637663</c:v>
                </c:pt>
                <c:pt idx="1867">
                  <c:v>-0.62759989038022468</c:v>
                </c:pt>
                <c:pt idx="1868">
                  <c:v>-0.62899999604996992</c:v>
                </c:pt>
                <c:pt idx="1869">
                  <c:v>-0.6295999953727005</c:v>
                </c:pt>
                <c:pt idx="1870">
                  <c:v>-0.63029999776335899</c:v>
                </c:pt>
                <c:pt idx="1871">
                  <c:v>-0.63589990530454088</c:v>
                </c:pt>
                <c:pt idx="1872">
                  <c:v>-0.63749967265903251</c:v>
                </c:pt>
                <c:pt idx="1873">
                  <c:v>-0.63939999303693185</c:v>
                </c:pt>
                <c:pt idx="1874">
                  <c:v>-0.63730000524810748</c:v>
                </c:pt>
                <c:pt idx="1875">
                  <c:v>-0.63780001101986272</c:v>
                </c:pt>
                <c:pt idx="1876">
                  <c:v>-0.64070029178401455</c:v>
                </c:pt>
                <c:pt idx="1877">
                  <c:v>-0.64339982409728691</c:v>
                </c:pt>
                <c:pt idx="1878">
                  <c:v>-0.64299999918875983</c:v>
                </c:pt>
                <c:pt idx="1879">
                  <c:v>-0.64560000563506037</c:v>
                </c:pt>
                <c:pt idx="1880">
                  <c:v>-0.64450000091164839</c:v>
                </c:pt>
                <c:pt idx="1881">
                  <c:v>-0.64600046997657046</c:v>
                </c:pt>
                <c:pt idx="1882">
                  <c:v>-0.64579989934281912</c:v>
                </c:pt>
                <c:pt idx="1883">
                  <c:v>-0.64769999180134619</c:v>
                </c:pt>
                <c:pt idx="1884">
                  <c:v>-0.64610000333777862</c:v>
                </c:pt>
                <c:pt idx="1885">
                  <c:v>-0.64620000267314026</c:v>
                </c:pt>
                <c:pt idx="1886">
                  <c:v>-0.64610067324247211</c:v>
                </c:pt>
                <c:pt idx="1887">
                  <c:v>-0.64319989469368011</c:v>
                </c:pt>
                <c:pt idx="1888">
                  <c:v>-0.64480000205367105</c:v>
                </c:pt>
                <c:pt idx="1889">
                  <c:v>-0.64349999597470742</c:v>
                </c:pt>
                <c:pt idx="1890">
                  <c:v>-0.64789999869390158</c:v>
                </c:pt>
                <c:pt idx="1891">
                  <c:v>-0.6491004809649894</c:v>
                </c:pt>
                <c:pt idx="1892">
                  <c:v>-0.65219933798653074</c:v>
                </c:pt>
                <c:pt idx="1893">
                  <c:v>-0.65209999535727547</c:v>
                </c:pt>
                <c:pt idx="1894">
                  <c:v>-0.65160000045580091</c:v>
                </c:pt>
                <c:pt idx="1895">
                  <c:v>-0.64920000522397459</c:v>
                </c:pt>
                <c:pt idx="1896">
                  <c:v>-0.65050060806970578</c:v>
                </c:pt>
                <c:pt idx="1897">
                  <c:v>-0.65369984843709972</c:v>
                </c:pt>
                <c:pt idx="1898">
                  <c:v>-0.65479999542731093</c:v>
                </c:pt>
                <c:pt idx="1899">
                  <c:v>-0.65719999645079952</c:v>
                </c:pt>
                <c:pt idx="1900">
                  <c:v>-0.65790000019478612</c:v>
                </c:pt>
                <c:pt idx="1901">
                  <c:v>-0.65570081775513245</c:v>
                </c:pt>
                <c:pt idx="1902">
                  <c:v>-0.6531998214268242</c:v>
                </c:pt>
                <c:pt idx="1903">
                  <c:v>-0.6584999948318</c:v>
                </c:pt>
                <c:pt idx="1904">
                  <c:v>-0.65769999416079372</c:v>
                </c:pt>
                <c:pt idx="1905">
                  <c:v>-0.66170000501006143</c:v>
                </c:pt>
                <c:pt idx="1906">
                  <c:v>-0.66210080936434679</c:v>
                </c:pt>
                <c:pt idx="1907">
                  <c:v>-0.6612002594047226</c:v>
                </c:pt>
                <c:pt idx="1908">
                  <c:v>-0.6666000050609</c:v>
                </c:pt>
                <c:pt idx="1909">
                  <c:v>-0.66600000508333324</c:v>
                </c:pt>
                <c:pt idx="1910">
                  <c:v>-0.66600000474863918</c:v>
                </c:pt>
                <c:pt idx="1911">
                  <c:v>-0.66800044739648001</c:v>
                </c:pt>
                <c:pt idx="1912">
                  <c:v>-0.66559937182319118</c:v>
                </c:pt>
                <c:pt idx="1913">
                  <c:v>-0.66450000277109211</c:v>
                </c:pt>
                <c:pt idx="1914">
                  <c:v>-0.66330000515154097</c:v>
                </c:pt>
                <c:pt idx="1915">
                  <c:v>-0.66470000515255379</c:v>
                </c:pt>
                <c:pt idx="1916">
                  <c:v>-0.66370047421514755</c:v>
                </c:pt>
                <c:pt idx="1917">
                  <c:v>-0.66309959474165225</c:v>
                </c:pt>
                <c:pt idx="1918">
                  <c:v>-0.66229999606730416</c:v>
                </c:pt>
                <c:pt idx="1919">
                  <c:v>-0.66390000589308329</c:v>
                </c:pt>
                <c:pt idx="1920">
                  <c:v>-0.66140000185987446</c:v>
                </c:pt>
                <c:pt idx="1921">
                  <c:v>-0.66150063281384064</c:v>
                </c:pt>
                <c:pt idx="1922">
                  <c:v>-0.6590992683704826</c:v>
                </c:pt>
                <c:pt idx="1923">
                  <c:v>-0.65600000667473068</c:v>
                </c:pt>
                <c:pt idx="1924">
                  <c:v>-0.65600000465201447</c:v>
                </c:pt>
                <c:pt idx="1925">
                  <c:v>-0.65410000670090085</c:v>
                </c:pt>
                <c:pt idx="1926">
                  <c:v>-0.6535005963378353</c:v>
                </c:pt>
                <c:pt idx="1927">
                  <c:v>-0.65239949639362749</c:v>
                </c:pt>
                <c:pt idx="1928">
                  <c:v>-0.6498000067731482</c:v>
                </c:pt>
                <c:pt idx="1929">
                  <c:v>-0.64899999933550134</c:v>
                </c:pt>
                <c:pt idx="1930">
                  <c:v>-0.64740000307938317</c:v>
                </c:pt>
                <c:pt idx="1931">
                  <c:v>-0.64650078101840336</c:v>
                </c:pt>
                <c:pt idx="1932">
                  <c:v>-0.64149937254114775</c:v>
                </c:pt>
                <c:pt idx="1933">
                  <c:v>-0.63970000349218026</c:v>
                </c:pt>
                <c:pt idx="1934">
                  <c:v>-0.63660000215895707</c:v>
                </c:pt>
                <c:pt idx="1935">
                  <c:v>-0.63600000184669625</c:v>
                </c:pt>
                <c:pt idx="1936">
                  <c:v>-0.63270091356389457</c:v>
                </c:pt>
                <c:pt idx="1937">
                  <c:v>-0.63689949557738146</c:v>
                </c:pt>
                <c:pt idx="1938">
                  <c:v>-0.63549999851238681</c:v>
                </c:pt>
                <c:pt idx="1939">
                  <c:v>-0.63600000361475395</c:v>
                </c:pt>
                <c:pt idx="1940">
                  <c:v>-0.63210000093386043</c:v>
                </c:pt>
                <c:pt idx="1941">
                  <c:v>-0.63450027593353298</c:v>
                </c:pt>
                <c:pt idx="1942">
                  <c:v>-0.63359961792593822</c:v>
                </c:pt>
                <c:pt idx="1943">
                  <c:v>-0.63330000029236544</c:v>
                </c:pt>
                <c:pt idx="1944">
                  <c:v>-0.63430000165681122</c:v>
                </c:pt>
                <c:pt idx="1945">
                  <c:v>-0.63260000371519709</c:v>
                </c:pt>
                <c:pt idx="1946">
                  <c:v>-0.6325003183374065</c:v>
                </c:pt>
                <c:pt idx="1947">
                  <c:v>-0.63069967929914128</c:v>
                </c:pt>
                <c:pt idx="1948">
                  <c:v>-0.63370000137365423</c:v>
                </c:pt>
                <c:pt idx="1949">
                  <c:v>-0.63459999969927594</c:v>
                </c:pt>
                <c:pt idx="1950">
                  <c:v>-0.63999999834777554</c:v>
                </c:pt>
                <c:pt idx="1951">
                  <c:v>-0.63480059542780509</c:v>
                </c:pt>
                <c:pt idx="1952">
                  <c:v>-0.63239929769042647</c:v>
                </c:pt>
                <c:pt idx="1953">
                  <c:v>-0.630399998408393</c:v>
                </c:pt>
                <c:pt idx="1954">
                  <c:v>-0.63160000011703232</c:v>
                </c:pt>
                <c:pt idx="1955">
                  <c:v>-0.63149999979214044</c:v>
                </c:pt>
                <c:pt idx="1956">
                  <c:v>-0.63440002992865629</c:v>
                </c:pt>
                <c:pt idx="1957">
                  <c:v>-0.63229934280388989</c:v>
                </c:pt>
                <c:pt idx="1958">
                  <c:v>-0.63360000016837148</c:v>
                </c:pt>
                <c:pt idx="1959">
                  <c:v>-0.63110000036976999</c:v>
                </c:pt>
                <c:pt idx="1960">
                  <c:v>-0.62970000089990208</c:v>
                </c:pt>
                <c:pt idx="1961">
                  <c:v>-0.62670059426454827</c:v>
                </c:pt>
                <c:pt idx="1962">
                  <c:v>-0.62749920591886621</c:v>
                </c:pt>
                <c:pt idx="1963">
                  <c:v>-0.62679999986721668</c:v>
                </c:pt>
                <c:pt idx="1964">
                  <c:v>-0.62400000018533319</c:v>
                </c:pt>
                <c:pt idx="1965">
                  <c:v>-0.62299999992683297</c:v>
                </c:pt>
                <c:pt idx="1966">
                  <c:v>-0.61610108324384782</c:v>
                </c:pt>
                <c:pt idx="1967">
                  <c:v>-0.6146997713658493</c:v>
                </c:pt>
                <c:pt idx="1968">
                  <c:v>-0.61610000021755695</c:v>
                </c:pt>
                <c:pt idx="1969">
                  <c:v>-0.61509999998816056</c:v>
                </c:pt>
                <c:pt idx="1970">
                  <c:v>-0.61970000016299309</c:v>
                </c:pt>
                <c:pt idx="1971">
                  <c:v>-0.61870059445209336</c:v>
                </c:pt>
                <c:pt idx="1972">
                  <c:v>-0.61709945130860433</c:v>
                </c:pt>
                <c:pt idx="1973">
                  <c:v>-0.61809999945398886</c:v>
                </c:pt>
                <c:pt idx="1974">
                  <c:v>-0.61550000014540274</c:v>
                </c:pt>
                <c:pt idx="1975">
                  <c:v>-0.62029999931110069</c:v>
                </c:pt>
                <c:pt idx="1976">
                  <c:v>-0.6190012217630283</c:v>
                </c:pt>
                <c:pt idx="1977">
                  <c:v>-0.61929949629120529</c:v>
                </c:pt>
                <c:pt idx="1978">
                  <c:v>-0.61889999923005234</c:v>
                </c:pt>
                <c:pt idx="1979">
                  <c:v>-0.62290000127541134</c:v>
                </c:pt>
                <c:pt idx="1980">
                  <c:v>-0.62370000161899952</c:v>
                </c:pt>
                <c:pt idx="1981">
                  <c:v>-0.6261001824750565</c:v>
                </c:pt>
                <c:pt idx="1982">
                  <c:v>-0.62439969448314514</c:v>
                </c:pt>
                <c:pt idx="1983">
                  <c:v>-0.62339999962568982</c:v>
                </c:pt>
                <c:pt idx="1984">
                  <c:v>-0.62369999827933498</c:v>
                </c:pt>
                <c:pt idx="1985">
                  <c:v>-0.62299999830429442</c:v>
                </c:pt>
                <c:pt idx="1986">
                  <c:v>-0.62480038439389318</c:v>
                </c:pt>
                <c:pt idx="1987">
                  <c:v>-0.62189987878809916</c:v>
                </c:pt>
                <c:pt idx="1988">
                  <c:v>-0.62419999936537351</c:v>
                </c:pt>
                <c:pt idx="1989">
                  <c:v>-0.62690000071597751</c:v>
                </c:pt>
                <c:pt idx="1990">
                  <c:v>-0.62229999904957367</c:v>
                </c:pt>
                <c:pt idx="1991">
                  <c:v>-0.62010088434908539</c:v>
                </c:pt>
                <c:pt idx="1992">
                  <c:v>-0.61760004550160374</c:v>
                </c:pt>
                <c:pt idx="1993">
                  <c:v>-0.62179999843647238</c:v>
                </c:pt>
                <c:pt idx="1994">
                  <c:v>-0.6208999970840523</c:v>
                </c:pt>
                <c:pt idx="1995">
                  <c:v>-0.62539999844011618</c:v>
                </c:pt>
                <c:pt idx="1996">
                  <c:v>-0.62939989108417649</c:v>
                </c:pt>
                <c:pt idx="1997">
                  <c:v>-0.63299920495774131</c:v>
                </c:pt>
                <c:pt idx="1998">
                  <c:v>-0.63300000355957309</c:v>
                </c:pt>
                <c:pt idx="1999">
                  <c:v>-0.63569999849278247</c:v>
                </c:pt>
                <c:pt idx="2000">
                  <c:v>-0.63499999681516783</c:v>
                </c:pt>
                <c:pt idx="2001">
                  <c:v>-0.63630058069247752</c:v>
                </c:pt>
                <c:pt idx="2002">
                  <c:v>-0.63919936051388504</c:v>
                </c:pt>
                <c:pt idx="2003">
                  <c:v>-0.64039999722444918</c:v>
                </c:pt>
                <c:pt idx="2004">
                  <c:v>-0.643700002663536</c:v>
                </c:pt>
                <c:pt idx="2005">
                  <c:v>-0.64580000131536508</c:v>
                </c:pt>
                <c:pt idx="2006">
                  <c:v>-0.64810045717604226</c:v>
                </c:pt>
                <c:pt idx="2007">
                  <c:v>-0.64759933047025697</c:v>
                </c:pt>
                <c:pt idx="2008">
                  <c:v>-0.64729999358678469</c:v>
                </c:pt>
                <c:pt idx="2009">
                  <c:v>-0.64380000682285754</c:v>
                </c:pt>
                <c:pt idx="2010">
                  <c:v>-0.64369999566406477</c:v>
                </c:pt>
                <c:pt idx="2011">
                  <c:v>-0.6402008149161702</c:v>
                </c:pt>
                <c:pt idx="2012">
                  <c:v>-0.6394991886918433</c:v>
                </c:pt>
                <c:pt idx="2013">
                  <c:v>-0.63699999303935328</c:v>
                </c:pt>
                <c:pt idx="2014">
                  <c:v>-0.63590000627300469</c:v>
                </c:pt>
                <c:pt idx="2015">
                  <c:v>-0.63360000662942184</c:v>
                </c:pt>
                <c:pt idx="2016">
                  <c:v>-0.63190074325393653</c:v>
                </c:pt>
                <c:pt idx="2017">
                  <c:v>-0.63099989593320061</c:v>
                </c:pt>
                <c:pt idx="2018">
                  <c:v>-0.63420000328915194</c:v>
                </c:pt>
                <c:pt idx="2019">
                  <c:v>-0.63279999382939423</c:v>
                </c:pt>
                <c:pt idx="2020">
                  <c:v>-0.6356000053419848</c:v>
                </c:pt>
                <c:pt idx="2021">
                  <c:v>-0.6321007419610396</c:v>
                </c:pt>
                <c:pt idx="2022">
                  <c:v>-0.63480001588322921</c:v>
                </c:pt>
                <c:pt idx="2023">
                  <c:v>-0.63830000267626019</c:v>
                </c:pt>
                <c:pt idx="2024">
                  <c:v>-0.63889999928505858</c:v>
                </c:pt>
                <c:pt idx="2025">
                  <c:v>-0.63950000402837759</c:v>
                </c:pt>
                <c:pt idx="2026">
                  <c:v>-0.63970040536514716</c:v>
                </c:pt>
                <c:pt idx="2027">
                  <c:v>-0.64429944930452621</c:v>
                </c:pt>
                <c:pt idx="2028">
                  <c:v>-0.64119999931426719</c:v>
                </c:pt>
                <c:pt idx="2029">
                  <c:v>-0.63999999966472387</c:v>
                </c:pt>
                <c:pt idx="2030">
                  <c:v>-0.63999999900261173</c:v>
                </c:pt>
                <c:pt idx="2031">
                  <c:v>-0.63830038881860673</c:v>
                </c:pt>
                <c:pt idx="2032">
                  <c:v>-0.63449957402190194</c:v>
                </c:pt>
                <c:pt idx="2033">
                  <c:v>-0.63580000345973531</c:v>
                </c:pt>
                <c:pt idx="2034">
                  <c:v>-0.6344999960201676</c:v>
                </c:pt>
                <c:pt idx="2035">
                  <c:v>-0.63720000348257599</c:v>
                </c:pt>
                <c:pt idx="2036">
                  <c:v>-0.63490036518487614</c:v>
                </c:pt>
                <c:pt idx="2037">
                  <c:v>-0.63629982805287</c:v>
                </c:pt>
                <c:pt idx="2038">
                  <c:v>-0.63790000315202633</c:v>
                </c:pt>
                <c:pt idx="2039">
                  <c:v>-0.64000000620580977</c:v>
                </c:pt>
                <c:pt idx="2040">
                  <c:v>-0.6419000065579894</c:v>
                </c:pt>
                <c:pt idx="2041">
                  <c:v>-0.6417006490228232</c:v>
                </c:pt>
                <c:pt idx="2042">
                  <c:v>-0.63989983592182398</c:v>
                </c:pt>
                <c:pt idx="2043">
                  <c:v>-0.64249999611638486</c:v>
                </c:pt>
                <c:pt idx="2044">
                  <c:v>-0.64239999918936519</c:v>
                </c:pt>
                <c:pt idx="2045">
                  <c:v>-0.64460000360122649</c:v>
                </c:pt>
                <c:pt idx="2046">
                  <c:v>-0.6481001373831532</c:v>
                </c:pt>
                <c:pt idx="2047">
                  <c:v>-0.65129971440182999</c:v>
                </c:pt>
                <c:pt idx="2048">
                  <c:v>-0.65349999516183743</c:v>
                </c:pt>
                <c:pt idx="2049">
                  <c:v>-0.65030000398110133</c:v>
                </c:pt>
                <c:pt idx="2050">
                  <c:v>-0.64499999926192686</c:v>
                </c:pt>
                <c:pt idx="2051">
                  <c:v>-0.64700064342468977</c:v>
                </c:pt>
                <c:pt idx="2052">
                  <c:v>-0.64800019774702378</c:v>
                </c:pt>
                <c:pt idx="2053">
                  <c:v>-0.65389999623585027</c:v>
                </c:pt>
                <c:pt idx="2054">
                  <c:v>-0.65179999389511067</c:v>
                </c:pt>
                <c:pt idx="2055">
                  <c:v>-0.65290000543609494</c:v>
                </c:pt>
                <c:pt idx="2056">
                  <c:v>-0.65270023336779559</c:v>
                </c:pt>
                <c:pt idx="2057">
                  <c:v>-0.65269963326863945</c:v>
                </c:pt>
                <c:pt idx="2058">
                  <c:v>-0.65190000987786334</c:v>
                </c:pt>
                <c:pt idx="2059">
                  <c:v>-0.64640000514918938</c:v>
                </c:pt>
                <c:pt idx="2060">
                  <c:v>-0.64159998689137865</c:v>
                </c:pt>
                <c:pt idx="2061">
                  <c:v>-0.6409002578293439</c:v>
                </c:pt>
                <c:pt idx="2062">
                  <c:v>-0.638799376298266</c:v>
                </c:pt>
                <c:pt idx="2063">
                  <c:v>-0.63160000725474674</c:v>
                </c:pt>
                <c:pt idx="2064">
                  <c:v>-0.62920000353187788</c:v>
                </c:pt>
                <c:pt idx="2065">
                  <c:v>-0.62630000386707252</c:v>
                </c:pt>
                <c:pt idx="2066">
                  <c:v>-0.62410064802679699</c:v>
                </c:pt>
                <c:pt idx="2067">
                  <c:v>-0.62339984946447657</c:v>
                </c:pt>
                <c:pt idx="2068">
                  <c:v>-0.62729999814473558</c:v>
                </c:pt>
                <c:pt idx="2069">
                  <c:v>-0.62610001068242127</c:v>
                </c:pt>
                <c:pt idx="2070">
                  <c:v>-0.6275000008608913</c:v>
                </c:pt>
                <c:pt idx="2071">
                  <c:v>-0.62400028162664967</c:v>
                </c:pt>
                <c:pt idx="2072">
                  <c:v>-0.62389990672818385</c:v>
                </c:pt>
                <c:pt idx="2073">
                  <c:v>-0.62719998598186066</c:v>
                </c:pt>
                <c:pt idx="2074">
                  <c:v>-0.63079999547335319</c:v>
                </c:pt>
                <c:pt idx="2075">
                  <c:v>-0.63560001273435773</c:v>
                </c:pt>
                <c:pt idx="2076">
                  <c:v>-0.63540024066605838</c:v>
                </c:pt>
                <c:pt idx="2077">
                  <c:v>-0.63709933338395786</c:v>
                </c:pt>
                <c:pt idx="2078">
                  <c:v>-0.63599999075086089</c:v>
                </c:pt>
                <c:pt idx="2079">
                  <c:v>-0.636399992807128</c:v>
                </c:pt>
                <c:pt idx="2080">
                  <c:v>-0.6361000050092116</c:v>
                </c:pt>
                <c:pt idx="2081">
                  <c:v>-0.63430039482045686</c:v>
                </c:pt>
                <c:pt idx="2082">
                  <c:v>-0.63849964976543561</c:v>
                </c:pt>
                <c:pt idx="2083">
                  <c:v>-0.6376999999556574</c:v>
                </c:pt>
                <c:pt idx="2084">
                  <c:v>-0.63430000777589157</c:v>
                </c:pt>
                <c:pt idx="2085">
                  <c:v>-0.63560000339202816</c:v>
                </c:pt>
                <c:pt idx="2086">
                  <c:v>-0.63530040641489904</c:v>
                </c:pt>
                <c:pt idx="2087">
                  <c:v>-0.63579949812992709</c:v>
                </c:pt>
                <c:pt idx="2088">
                  <c:v>-0.63289999360858928</c:v>
                </c:pt>
                <c:pt idx="2089">
                  <c:v>-0.63540000343346037</c:v>
                </c:pt>
                <c:pt idx="2090">
                  <c:v>-0.6353999932834995</c:v>
                </c:pt>
                <c:pt idx="2091">
                  <c:v>-0.63440066385373939</c:v>
                </c:pt>
                <c:pt idx="2092">
                  <c:v>-0.63289975424413569</c:v>
                </c:pt>
                <c:pt idx="2093">
                  <c:v>-0.63719999538443517</c:v>
                </c:pt>
                <c:pt idx="2094">
                  <c:v>-0.63420000386395259</c:v>
                </c:pt>
                <c:pt idx="2095">
                  <c:v>-0.63449999575823313</c:v>
                </c:pt>
                <c:pt idx="2096">
                  <c:v>-0.6318008546368219</c:v>
                </c:pt>
                <c:pt idx="2097">
                  <c:v>-0.62799925685249036</c:v>
                </c:pt>
                <c:pt idx="2098">
                  <c:v>-0.62679999347164994</c:v>
                </c:pt>
                <c:pt idx="2099">
                  <c:v>-0.62659999619063456</c:v>
                </c:pt>
                <c:pt idx="2100">
                  <c:v>-0.6259000087302411</c:v>
                </c:pt>
                <c:pt idx="2101">
                  <c:v>-0.62400043816887774</c:v>
                </c:pt>
                <c:pt idx="2102">
                  <c:v>-0.6229999735369347</c:v>
                </c:pt>
                <c:pt idx="2103">
                  <c:v>-0.62249998674087692</c:v>
                </c:pt>
                <c:pt idx="2104">
                  <c:v>-0.6186000145462458</c:v>
                </c:pt>
                <c:pt idx="2105">
                  <c:v>-0.61729998746159254</c:v>
                </c:pt>
                <c:pt idx="2106">
                  <c:v>-0.61400057878199732</c:v>
                </c:pt>
                <c:pt idx="2107">
                  <c:v>-0.61279946155991638</c:v>
                </c:pt>
                <c:pt idx="2108">
                  <c:v>-0.6118999966638512</c:v>
                </c:pt>
                <c:pt idx="2109">
                  <c:v>-0.60999999533669325</c:v>
                </c:pt>
                <c:pt idx="2110">
                  <c:v>-0.61310000381490681</c:v>
                </c:pt>
                <c:pt idx="2111">
                  <c:v>-0.61180067439272534</c:v>
                </c:pt>
                <c:pt idx="2112">
                  <c:v>-0.61299990257975878</c:v>
                </c:pt>
                <c:pt idx="2113">
                  <c:v>-0.61549999503768049</c:v>
                </c:pt>
                <c:pt idx="2114">
                  <c:v>-0.61039998693740927</c:v>
                </c:pt>
                <c:pt idx="2115">
                  <c:v>-0.61020000658027129</c:v>
                </c:pt>
                <c:pt idx="2116">
                  <c:v>-0.60860066394525347</c:v>
                </c:pt>
                <c:pt idx="2117">
                  <c:v>-0.60709932050667703</c:v>
                </c:pt>
                <c:pt idx="2118">
                  <c:v>-0.60560000429541105</c:v>
                </c:pt>
                <c:pt idx="2119">
                  <c:v>-0.60619999990740325</c:v>
                </c:pt>
                <c:pt idx="2120">
                  <c:v>-0.60949998669821071</c:v>
                </c:pt>
                <c:pt idx="2121">
                  <c:v>-0.61290009575168369</c:v>
                </c:pt>
                <c:pt idx="2122">
                  <c:v>-0.6173996419456671</c:v>
                </c:pt>
                <c:pt idx="2123">
                  <c:v>-0.61900000533933053</c:v>
                </c:pt>
                <c:pt idx="2124">
                  <c:v>-0.62260001178219682</c:v>
                </c:pt>
                <c:pt idx="2125">
                  <c:v>-0.62180000300577376</c:v>
                </c:pt>
                <c:pt idx="2126">
                  <c:v>-0.62290098076482536</c:v>
                </c:pt>
                <c:pt idx="2127">
                  <c:v>-0.62269962273421697</c:v>
                </c:pt>
                <c:pt idx="2128">
                  <c:v>-0.62290001254586969</c:v>
                </c:pt>
                <c:pt idx="2129">
                  <c:v>-0.61760001425864175</c:v>
                </c:pt>
                <c:pt idx="2130">
                  <c:v>-0.61739999327983242</c:v>
                </c:pt>
                <c:pt idx="2131">
                  <c:v>-0.61660057139670243</c:v>
                </c:pt>
                <c:pt idx="2132">
                  <c:v>-0.61959931226010667</c:v>
                </c:pt>
                <c:pt idx="2133">
                  <c:v>-0.61579999604873592</c:v>
                </c:pt>
                <c:pt idx="2134">
                  <c:v>-0.61210000758728711</c:v>
                </c:pt>
                <c:pt idx="2135">
                  <c:v>-0.61140000963496277</c:v>
                </c:pt>
                <c:pt idx="2136">
                  <c:v>-0.60720054474222707</c:v>
                </c:pt>
                <c:pt idx="2137">
                  <c:v>-0.60749969267635606</c:v>
                </c:pt>
                <c:pt idx="2138">
                  <c:v>-0.60799998665606836</c:v>
                </c:pt>
                <c:pt idx="2139">
                  <c:v>-0.6105999863211764</c:v>
                </c:pt>
                <c:pt idx="2140">
                  <c:v>-0.61159999580559088</c:v>
                </c:pt>
                <c:pt idx="2141">
                  <c:v>-0.61439991655788617</c:v>
                </c:pt>
                <c:pt idx="2142">
                  <c:v>-0.61129912309843348</c:v>
                </c:pt>
                <c:pt idx="2143">
                  <c:v>-0.60769999519106932</c:v>
                </c:pt>
                <c:pt idx="2144">
                  <c:v>-0.60950000129378168</c:v>
                </c:pt>
                <c:pt idx="2145">
                  <c:v>-0.61170000128913671</c:v>
                </c:pt>
                <c:pt idx="2146">
                  <c:v>-0.6125001631808118</c:v>
                </c:pt>
                <c:pt idx="2147">
                  <c:v>-0.6158995901569142</c:v>
                </c:pt>
                <c:pt idx="2148">
                  <c:v>-0.61769999318494229</c:v>
                </c:pt>
                <c:pt idx="2149">
                  <c:v>-0.62049998913425952</c:v>
                </c:pt>
                <c:pt idx="2150">
                  <c:v>-0.62010000472218962</c:v>
                </c:pt>
                <c:pt idx="2151">
                  <c:v>-0.61920070171618136</c:v>
                </c:pt>
                <c:pt idx="2152">
                  <c:v>-0.61650012092286488</c:v>
                </c:pt>
                <c:pt idx="2153">
                  <c:v>-0.61589997225382831</c:v>
                </c:pt>
                <c:pt idx="2154">
                  <c:v>-0.61309997768694302</c:v>
                </c:pt>
                <c:pt idx="2155">
                  <c:v>-0.61880000477685826</c:v>
                </c:pt>
                <c:pt idx="2156">
                  <c:v>-0.61869988250691677</c:v>
                </c:pt>
                <c:pt idx="2157">
                  <c:v>-0.61909940194891533</c:v>
                </c:pt>
                <c:pt idx="2158">
                  <c:v>-0.62000000649277354</c:v>
                </c:pt>
                <c:pt idx="2159">
                  <c:v>-0.62210000582126668</c:v>
                </c:pt>
                <c:pt idx="2160">
                  <c:v>-0.62000002717832103</c:v>
                </c:pt>
                <c:pt idx="2161">
                  <c:v>-0.61570084305276396</c:v>
                </c:pt>
                <c:pt idx="2162">
                  <c:v>-0.61459965640096925</c:v>
                </c:pt>
                <c:pt idx="2163">
                  <c:v>-0.61530000658240169</c:v>
                </c:pt>
                <c:pt idx="2164">
                  <c:v>-0.61600000897306018</c:v>
                </c:pt>
                <c:pt idx="2165">
                  <c:v>-0.61860002556204563</c:v>
                </c:pt>
                <c:pt idx="2166">
                  <c:v>-0.62080031614459585</c:v>
                </c:pt>
                <c:pt idx="2167">
                  <c:v>-0.62249966221133946</c:v>
                </c:pt>
                <c:pt idx="2168">
                  <c:v>-0.62219999580702279</c:v>
                </c:pt>
                <c:pt idx="2169">
                  <c:v>-0.62410000868112547</c:v>
                </c:pt>
                <c:pt idx="2170">
                  <c:v>-0.62389999752485892</c:v>
                </c:pt>
                <c:pt idx="2171">
                  <c:v>-0.62550014619773719</c:v>
                </c:pt>
                <c:pt idx="2172">
                  <c:v>-0.62729938421398401</c:v>
                </c:pt>
                <c:pt idx="2173">
                  <c:v>-0.62680001516127959</c:v>
                </c:pt>
                <c:pt idx="2174">
                  <c:v>-0.62610001011489658</c:v>
                </c:pt>
                <c:pt idx="2175">
                  <c:v>-0.62840000638971105</c:v>
                </c:pt>
                <c:pt idx="2176">
                  <c:v>-0.62690013847895898</c:v>
                </c:pt>
                <c:pt idx="2177">
                  <c:v>-0.62529990921029821</c:v>
                </c:pt>
                <c:pt idx="2178">
                  <c:v>-0.62670000505750068</c:v>
                </c:pt>
                <c:pt idx="2179">
                  <c:v>-0.62729997730639298</c:v>
                </c:pt>
                <c:pt idx="2180">
                  <c:v>-0.62730001592717599</c:v>
                </c:pt>
                <c:pt idx="2181">
                  <c:v>-0.62590064688265556</c:v>
                </c:pt>
                <c:pt idx="2182">
                  <c:v>-0.62329916830640286</c:v>
                </c:pt>
                <c:pt idx="2183">
                  <c:v>-0.62029998417710885</c:v>
                </c:pt>
                <c:pt idx="2184">
                  <c:v>-0.61850002584833419</c:v>
                </c:pt>
                <c:pt idx="2185">
                  <c:v>-0.61640001707564807</c:v>
                </c:pt>
                <c:pt idx="2186">
                  <c:v>-0.6163004563350114</c:v>
                </c:pt>
                <c:pt idx="2187">
                  <c:v>-0.61819912776991259</c:v>
                </c:pt>
                <c:pt idx="2188">
                  <c:v>-0.61749998665618477</c:v>
                </c:pt>
                <c:pt idx="2189">
                  <c:v>-0.61770002832781756</c:v>
                </c:pt>
                <c:pt idx="2190">
                  <c:v>-0.61800000973016722</c:v>
                </c:pt>
                <c:pt idx="2191">
                  <c:v>-0.61870071993325837</c:v>
                </c:pt>
                <c:pt idx="2192">
                  <c:v>-0.61799905882071471</c:v>
                </c:pt>
                <c:pt idx="2193">
                  <c:v>-0.61789999694883591</c:v>
                </c:pt>
                <c:pt idx="2194">
                  <c:v>-0.62099998274061363</c:v>
                </c:pt>
                <c:pt idx="2195">
                  <c:v>-0.62189999123074813</c:v>
                </c:pt>
                <c:pt idx="2196">
                  <c:v>-0.62090039425675059</c:v>
                </c:pt>
                <c:pt idx="2197">
                  <c:v>-0.61839915037126048</c:v>
                </c:pt>
                <c:pt idx="2198">
                  <c:v>-0.61810002584388712</c:v>
                </c:pt>
                <c:pt idx="2199">
                  <c:v>-0.61809998083481332</c:v>
                </c:pt>
                <c:pt idx="2200">
                  <c:v>-0.61600002183695324</c:v>
                </c:pt>
                <c:pt idx="2201">
                  <c:v>-0.6121009169582976</c:v>
                </c:pt>
                <c:pt idx="2202">
                  <c:v>-0.60749966563889757</c:v>
                </c:pt>
                <c:pt idx="2203">
                  <c:v>-0.61039999924105359</c:v>
                </c:pt>
                <c:pt idx="2204">
                  <c:v>-0.61390000228857389</c:v>
                </c:pt>
                <c:pt idx="2205">
                  <c:v>-0.61290002670284593</c:v>
                </c:pt>
                <c:pt idx="2206">
                  <c:v>-0.60990100107301259</c:v>
                </c:pt>
                <c:pt idx="2207">
                  <c:v>-0.60829903278499842</c:v>
                </c:pt>
                <c:pt idx="2208">
                  <c:v>-0.60900001392292324</c:v>
                </c:pt>
                <c:pt idx="2209">
                  <c:v>-0.60850000648497371</c:v>
                </c:pt>
                <c:pt idx="2210">
                  <c:v>-0.60820002784748795</c:v>
                </c:pt>
                <c:pt idx="2211">
                  <c:v>-0.60880066862591775</c:v>
                </c:pt>
                <c:pt idx="2212">
                  <c:v>-0.60849969330593012</c:v>
                </c:pt>
                <c:pt idx="2213">
                  <c:v>-0.60960001707280753</c:v>
                </c:pt>
                <c:pt idx="2214">
                  <c:v>-0.60969997577922186</c:v>
                </c:pt>
                <c:pt idx="2215">
                  <c:v>-0.60859999714739388</c:v>
                </c:pt>
                <c:pt idx="2216">
                  <c:v>-0.60750111036759336</c:v>
                </c:pt>
                <c:pt idx="2217">
                  <c:v>-0.60929973374004476</c:v>
                </c:pt>
                <c:pt idx="2218">
                  <c:v>-0.61400001450238051</c:v>
                </c:pt>
                <c:pt idx="2219">
                  <c:v>-0.6160000175514142</c:v>
                </c:pt>
                <c:pt idx="2220">
                  <c:v>-0.61619999656977598</c:v>
                </c:pt>
                <c:pt idx="2221">
                  <c:v>-0.61880045243015047</c:v>
                </c:pt>
                <c:pt idx="2222">
                  <c:v>-0.62389993191027315</c:v>
                </c:pt>
                <c:pt idx="2223">
                  <c:v>-0.6258999847486848</c:v>
                </c:pt>
                <c:pt idx="2224">
                  <c:v>-0.62459998951089801</c:v>
                </c:pt>
                <c:pt idx="2225">
                  <c:v>-0.62160001697338885</c:v>
                </c:pt>
                <c:pt idx="2226">
                  <c:v>-0.61910092868492939</c:v>
                </c:pt>
                <c:pt idx="2227">
                  <c:v>-0.62119963569421088</c:v>
                </c:pt>
                <c:pt idx="2228">
                  <c:v>-0.61819999571162043</c:v>
                </c:pt>
                <c:pt idx="2229">
                  <c:v>-0.61779997406847542</c:v>
                </c:pt>
                <c:pt idx="2230">
                  <c:v>-0.61319998864928493</c:v>
                </c:pt>
                <c:pt idx="2231">
                  <c:v>-0.61380063619435532</c:v>
                </c:pt>
                <c:pt idx="2232">
                  <c:v>-0.61239949560695095</c:v>
                </c:pt>
                <c:pt idx="2233">
                  <c:v>-0.61449998769967351</c:v>
                </c:pt>
                <c:pt idx="2234">
                  <c:v>-0.61529999991034856</c:v>
                </c:pt>
                <c:pt idx="2235">
                  <c:v>-0.61399998502747621</c:v>
                </c:pt>
                <c:pt idx="2236">
                  <c:v>-0.61070109825232066</c:v>
                </c:pt>
                <c:pt idx="2237">
                  <c:v>-0.61229980087227887</c:v>
                </c:pt>
                <c:pt idx="2238">
                  <c:v>-0.61580001898255432</c:v>
                </c:pt>
                <c:pt idx="2239">
                  <c:v>-0.6159999709125259</c:v>
                </c:pt>
                <c:pt idx="2240">
                  <c:v>-0.61430001631379128</c:v>
                </c:pt>
                <c:pt idx="2241">
                  <c:v>-0.61430044575536158</c:v>
                </c:pt>
                <c:pt idx="2242">
                  <c:v>-0.6155997758905869</c:v>
                </c:pt>
                <c:pt idx="2243">
                  <c:v>-0.61949998722411692</c:v>
                </c:pt>
                <c:pt idx="2244">
                  <c:v>-0.62230000314593781</c:v>
                </c:pt>
                <c:pt idx="2245">
                  <c:v>-0.62239999809389701</c:v>
                </c:pt>
                <c:pt idx="2246">
                  <c:v>-0.6202007777246763</c:v>
                </c:pt>
                <c:pt idx="2247">
                  <c:v>-0.61939942818571581</c:v>
                </c:pt>
                <c:pt idx="2248">
                  <c:v>-0.61829997310996987</c:v>
                </c:pt>
                <c:pt idx="2249">
                  <c:v>-0.61749997854349203</c:v>
                </c:pt>
                <c:pt idx="2250">
                  <c:v>-0.61830002393980976</c:v>
                </c:pt>
                <c:pt idx="2251">
                  <c:v>-0.617400314527913</c:v>
                </c:pt>
                <c:pt idx="2252">
                  <c:v>-0.61539926366822328</c:v>
                </c:pt>
                <c:pt idx="2253">
                  <c:v>-0.6120999836930423</c:v>
                </c:pt>
                <c:pt idx="2254">
                  <c:v>-0.61299998607864836</c:v>
                </c:pt>
                <c:pt idx="2255">
                  <c:v>-0.61449999828619184</c:v>
                </c:pt>
                <c:pt idx="2256">
                  <c:v>-0.61700037489208626</c:v>
                </c:pt>
                <c:pt idx="2257">
                  <c:v>-0.61559957533609122</c:v>
                </c:pt>
                <c:pt idx="2258">
                  <c:v>-0.61909997835027752</c:v>
                </c:pt>
                <c:pt idx="2259">
                  <c:v>-0.6181999905675184</c:v>
                </c:pt>
                <c:pt idx="2260">
                  <c:v>-0.61660002174903639</c:v>
                </c:pt>
                <c:pt idx="2261">
                  <c:v>-0.61240068893675925</c:v>
                </c:pt>
                <c:pt idx="2262">
                  <c:v>-0.6110994088157895</c:v>
                </c:pt>
                <c:pt idx="2263">
                  <c:v>-0.61139998694125097</c:v>
                </c:pt>
                <c:pt idx="2264">
                  <c:v>-0.60770000019692816</c:v>
                </c:pt>
                <c:pt idx="2265">
                  <c:v>-0.60460002326726681</c:v>
                </c:pt>
                <c:pt idx="2266">
                  <c:v>-0.60200117273780052</c:v>
                </c:pt>
                <c:pt idx="2267">
                  <c:v>-0.60339854441554053</c:v>
                </c:pt>
                <c:pt idx="2268">
                  <c:v>-0.60309999123273883</c:v>
                </c:pt>
                <c:pt idx="2269">
                  <c:v>-0.59700002718454925</c:v>
                </c:pt>
                <c:pt idx="2270">
                  <c:v>-0.59459998932288727</c:v>
                </c:pt>
                <c:pt idx="2271">
                  <c:v>-0.59960023385065142</c:v>
                </c:pt>
                <c:pt idx="2272">
                  <c:v>-0.59439887553162407</c:v>
                </c:pt>
                <c:pt idx="2273">
                  <c:v>-0.59450001516233897</c:v>
                </c:pt>
                <c:pt idx="2274">
                  <c:v>-0.60169999418576481</c:v>
                </c:pt>
                <c:pt idx="2275">
                  <c:v>-0.60809998169861501</c:v>
                </c:pt>
                <c:pt idx="2276">
                  <c:v>-0.60260127678338904</c:v>
                </c:pt>
                <c:pt idx="2277">
                  <c:v>-0.59669748954911483</c:v>
                </c:pt>
                <c:pt idx="2278">
                  <c:v>-0.58709998016274767</c:v>
                </c:pt>
                <c:pt idx="2279">
                  <c:v>-0.57739997177850455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8-6BF1-460C-87D2-B20A29BB8BC3}"/>
            </c:ext>
          </c:extLst>
        </c:ser>
        <c:ser>
          <c:idx val="9"/>
          <c:order val="9"/>
          <c:spPr>
            <a:ln w="12700" cap="rnd">
              <a:solidFill>
                <a:srgbClr val="000000"/>
              </a:solidFill>
              <a:round/>
            </a:ln>
            <a:effectLst/>
          </c:spPr>
          <c:marker>
            <c:symbol val="none"/>
          </c:marker>
          <c:xVal>
            <c:numRef>
              <c:f>sheet1!$S$1:$S$2283</c:f>
              <c:numCache>
                <c:formatCode>General</c:formatCode>
                <c:ptCount val="2283"/>
                <c:pt idx="0">
                  <c:v>-38.200000762939453</c:v>
                </c:pt>
                <c:pt idx="1">
                  <c:v>-38.099998474121094</c:v>
                </c:pt>
                <c:pt idx="2">
                  <c:v>-38</c:v>
                </c:pt>
                <c:pt idx="3">
                  <c:v>-37.899997711181641</c:v>
                </c:pt>
                <c:pt idx="4">
                  <c:v>-37.799999237060547</c:v>
                </c:pt>
                <c:pt idx="5">
                  <c:v>-37.700000762939453</c:v>
                </c:pt>
                <c:pt idx="6">
                  <c:v>-37.599998474121094</c:v>
                </c:pt>
                <c:pt idx="7">
                  <c:v>-37.5</c:v>
                </c:pt>
                <c:pt idx="8">
                  <c:v>-37.399997711181641</c:v>
                </c:pt>
                <c:pt idx="9">
                  <c:v>-37.299999237060547</c:v>
                </c:pt>
                <c:pt idx="10">
                  <c:v>-37.200000762939453</c:v>
                </c:pt>
                <c:pt idx="11">
                  <c:v>-37.099998474121094</c:v>
                </c:pt>
                <c:pt idx="12">
                  <c:v>-37</c:v>
                </c:pt>
                <c:pt idx="13">
                  <c:v>-36.899997711181641</c:v>
                </c:pt>
                <c:pt idx="14">
                  <c:v>-36.799999237060547</c:v>
                </c:pt>
                <c:pt idx="15">
                  <c:v>-36.700000762939453</c:v>
                </c:pt>
                <c:pt idx="16">
                  <c:v>-36.599998474121094</c:v>
                </c:pt>
                <c:pt idx="17">
                  <c:v>-36.5</c:v>
                </c:pt>
                <c:pt idx="18">
                  <c:v>-36.399997711181641</c:v>
                </c:pt>
                <c:pt idx="19">
                  <c:v>-36.299999237060547</c:v>
                </c:pt>
                <c:pt idx="20">
                  <c:v>-36.200000762939453</c:v>
                </c:pt>
                <c:pt idx="21">
                  <c:v>-36.099998474121094</c:v>
                </c:pt>
                <c:pt idx="22">
                  <c:v>-36</c:v>
                </c:pt>
                <c:pt idx="23">
                  <c:v>-35.899997711181641</c:v>
                </c:pt>
                <c:pt idx="24">
                  <c:v>-35.799999237060547</c:v>
                </c:pt>
                <c:pt idx="25">
                  <c:v>-35.700000762939453</c:v>
                </c:pt>
                <c:pt idx="26">
                  <c:v>-35.599998474121094</c:v>
                </c:pt>
                <c:pt idx="27">
                  <c:v>-35.5</c:v>
                </c:pt>
                <c:pt idx="28">
                  <c:v>-35.399997711181641</c:v>
                </c:pt>
                <c:pt idx="29">
                  <c:v>-35.299999237060547</c:v>
                </c:pt>
                <c:pt idx="30">
                  <c:v>-35.200000762939453</c:v>
                </c:pt>
                <c:pt idx="31">
                  <c:v>-35.099998474121094</c:v>
                </c:pt>
                <c:pt idx="32">
                  <c:v>-35</c:v>
                </c:pt>
                <c:pt idx="33">
                  <c:v>-34.899997711181641</c:v>
                </c:pt>
                <c:pt idx="34">
                  <c:v>-34.799999237060547</c:v>
                </c:pt>
                <c:pt idx="35">
                  <c:v>-34.700000762939453</c:v>
                </c:pt>
                <c:pt idx="36">
                  <c:v>-34.599998474121094</c:v>
                </c:pt>
                <c:pt idx="37">
                  <c:v>-34.5</c:v>
                </c:pt>
                <c:pt idx="38">
                  <c:v>-34.399997711181641</c:v>
                </c:pt>
                <c:pt idx="39">
                  <c:v>-34.299999237060547</c:v>
                </c:pt>
                <c:pt idx="40">
                  <c:v>-34.200000762939453</c:v>
                </c:pt>
                <c:pt idx="41">
                  <c:v>-34.099998474121094</c:v>
                </c:pt>
                <c:pt idx="42">
                  <c:v>-34</c:v>
                </c:pt>
                <c:pt idx="43">
                  <c:v>-33.899997711181641</c:v>
                </c:pt>
                <c:pt idx="44">
                  <c:v>-33.799999237060547</c:v>
                </c:pt>
                <c:pt idx="45">
                  <c:v>-33.700000762939453</c:v>
                </c:pt>
                <c:pt idx="46">
                  <c:v>-33.599998474121094</c:v>
                </c:pt>
                <c:pt idx="47">
                  <c:v>-33.5</c:v>
                </c:pt>
                <c:pt idx="48">
                  <c:v>-33.399997711181641</c:v>
                </c:pt>
                <c:pt idx="49">
                  <c:v>-33.299999237060547</c:v>
                </c:pt>
                <c:pt idx="50">
                  <c:v>-33.200000762939453</c:v>
                </c:pt>
                <c:pt idx="51">
                  <c:v>-33.099998474121094</c:v>
                </c:pt>
                <c:pt idx="52">
                  <c:v>-33</c:v>
                </c:pt>
                <c:pt idx="53">
                  <c:v>-32.899997711181641</c:v>
                </c:pt>
                <c:pt idx="54">
                  <c:v>-32.799999237060547</c:v>
                </c:pt>
                <c:pt idx="55">
                  <c:v>-32.700000762939453</c:v>
                </c:pt>
                <c:pt idx="56">
                  <c:v>-32.599998474121094</c:v>
                </c:pt>
                <c:pt idx="57">
                  <c:v>-32.5</c:v>
                </c:pt>
                <c:pt idx="58">
                  <c:v>-32.399997711181641</c:v>
                </c:pt>
                <c:pt idx="59">
                  <c:v>-32.299999237060547</c:v>
                </c:pt>
                <c:pt idx="60">
                  <c:v>-32.200000762939453</c:v>
                </c:pt>
                <c:pt idx="61">
                  <c:v>-32.099998474121094</c:v>
                </c:pt>
                <c:pt idx="62">
                  <c:v>-32</c:v>
                </c:pt>
                <c:pt idx="63">
                  <c:v>-31.899999618530273</c:v>
                </c:pt>
                <c:pt idx="64">
                  <c:v>-31.799999237060547</c:v>
                </c:pt>
                <c:pt idx="65">
                  <c:v>-31.69999885559082</c:v>
                </c:pt>
                <c:pt idx="66">
                  <c:v>-31.599998474121094</c:v>
                </c:pt>
                <c:pt idx="67">
                  <c:v>-31.5</c:v>
                </c:pt>
                <c:pt idx="68">
                  <c:v>-31.399999618530273</c:v>
                </c:pt>
                <c:pt idx="69">
                  <c:v>-31.299999237060547</c:v>
                </c:pt>
                <c:pt idx="70">
                  <c:v>-31.19999885559082</c:v>
                </c:pt>
                <c:pt idx="71">
                  <c:v>-31.099998474121094</c:v>
                </c:pt>
                <c:pt idx="72">
                  <c:v>-31</c:v>
                </c:pt>
                <c:pt idx="73">
                  <c:v>-30.899999618530273</c:v>
                </c:pt>
                <c:pt idx="74">
                  <c:v>-30.799999237060547</c:v>
                </c:pt>
                <c:pt idx="75">
                  <c:v>-30.69999885559082</c:v>
                </c:pt>
                <c:pt idx="76">
                  <c:v>-30.599998474121094</c:v>
                </c:pt>
                <c:pt idx="77">
                  <c:v>-30.5</c:v>
                </c:pt>
                <c:pt idx="78">
                  <c:v>-30.399999618530273</c:v>
                </c:pt>
                <c:pt idx="79">
                  <c:v>-30.299999237060547</c:v>
                </c:pt>
                <c:pt idx="80">
                  <c:v>-30.19999885559082</c:v>
                </c:pt>
                <c:pt idx="81">
                  <c:v>-30.099998474121094</c:v>
                </c:pt>
                <c:pt idx="82">
                  <c:v>-30</c:v>
                </c:pt>
                <c:pt idx="83">
                  <c:v>-29.899999618530273</c:v>
                </c:pt>
                <c:pt idx="84">
                  <c:v>-29.799999237060547</c:v>
                </c:pt>
                <c:pt idx="85">
                  <c:v>-29.69999885559082</c:v>
                </c:pt>
                <c:pt idx="86">
                  <c:v>-29.599998474121094</c:v>
                </c:pt>
                <c:pt idx="87">
                  <c:v>-29.5</c:v>
                </c:pt>
                <c:pt idx="88">
                  <c:v>-29.399999618530273</c:v>
                </c:pt>
                <c:pt idx="89">
                  <c:v>-29.299999237060547</c:v>
                </c:pt>
                <c:pt idx="90">
                  <c:v>-29.19999885559082</c:v>
                </c:pt>
                <c:pt idx="91">
                  <c:v>-29.099998474121094</c:v>
                </c:pt>
                <c:pt idx="92">
                  <c:v>-29</c:v>
                </c:pt>
                <c:pt idx="93">
                  <c:v>-28.899999618530273</c:v>
                </c:pt>
                <c:pt idx="94">
                  <c:v>-28.799999237060547</c:v>
                </c:pt>
                <c:pt idx="95">
                  <c:v>-28.69999885559082</c:v>
                </c:pt>
                <c:pt idx="96">
                  <c:v>-28.599998474121094</c:v>
                </c:pt>
                <c:pt idx="97">
                  <c:v>-28.5</c:v>
                </c:pt>
                <c:pt idx="98">
                  <c:v>-28.399999618530273</c:v>
                </c:pt>
                <c:pt idx="99">
                  <c:v>-28.299999237060547</c:v>
                </c:pt>
                <c:pt idx="100">
                  <c:v>-28.19999885559082</c:v>
                </c:pt>
                <c:pt idx="101">
                  <c:v>-28.099998474121094</c:v>
                </c:pt>
                <c:pt idx="102">
                  <c:v>-28</c:v>
                </c:pt>
                <c:pt idx="103">
                  <c:v>-27.899999618530273</c:v>
                </c:pt>
                <c:pt idx="104">
                  <c:v>-27.799999237060547</c:v>
                </c:pt>
                <c:pt idx="105">
                  <c:v>-27.69999885559082</c:v>
                </c:pt>
                <c:pt idx="106">
                  <c:v>-27.599998474121094</c:v>
                </c:pt>
                <c:pt idx="107">
                  <c:v>-27.5</c:v>
                </c:pt>
                <c:pt idx="108">
                  <c:v>-27.399999618530273</c:v>
                </c:pt>
                <c:pt idx="109">
                  <c:v>-27.299999237060547</c:v>
                </c:pt>
                <c:pt idx="110">
                  <c:v>-27.19999885559082</c:v>
                </c:pt>
                <c:pt idx="111">
                  <c:v>-27.099998474121094</c:v>
                </c:pt>
                <c:pt idx="112">
                  <c:v>-27</c:v>
                </c:pt>
                <c:pt idx="113">
                  <c:v>-26.899999618530273</c:v>
                </c:pt>
                <c:pt idx="114">
                  <c:v>-26.799999237060547</c:v>
                </c:pt>
                <c:pt idx="115">
                  <c:v>-26.69999885559082</c:v>
                </c:pt>
                <c:pt idx="116">
                  <c:v>-26.599998474121094</c:v>
                </c:pt>
                <c:pt idx="117">
                  <c:v>-26.5</c:v>
                </c:pt>
                <c:pt idx="118">
                  <c:v>-26.399999618530273</c:v>
                </c:pt>
                <c:pt idx="119">
                  <c:v>-26.299999237060547</c:v>
                </c:pt>
                <c:pt idx="120">
                  <c:v>-26.19999885559082</c:v>
                </c:pt>
                <c:pt idx="121">
                  <c:v>-26.099998474121094</c:v>
                </c:pt>
                <c:pt idx="122">
                  <c:v>-26</c:v>
                </c:pt>
                <c:pt idx="123">
                  <c:v>-25.899999618530273</c:v>
                </c:pt>
                <c:pt idx="124">
                  <c:v>-25.799999237060547</c:v>
                </c:pt>
                <c:pt idx="125">
                  <c:v>-25.69999885559082</c:v>
                </c:pt>
                <c:pt idx="126">
                  <c:v>-25.599998474121094</c:v>
                </c:pt>
                <c:pt idx="127">
                  <c:v>-25.5</c:v>
                </c:pt>
                <c:pt idx="128">
                  <c:v>-25.399999618530273</c:v>
                </c:pt>
                <c:pt idx="129">
                  <c:v>-25.299999237060547</c:v>
                </c:pt>
                <c:pt idx="130">
                  <c:v>-25.19999885559082</c:v>
                </c:pt>
                <c:pt idx="131">
                  <c:v>-25.099998474121094</c:v>
                </c:pt>
                <c:pt idx="132">
                  <c:v>-25</c:v>
                </c:pt>
                <c:pt idx="133">
                  <c:v>-24.899999618530273</c:v>
                </c:pt>
                <c:pt idx="134">
                  <c:v>-24.799999237060547</c:v>
                </c:pt>
                <c:pt idx="135">
                  <c:v>-24.69999885559082</c:v>
                </c:pt>
                <c:pt idx="136">
                  <c:v>-24.599998474121094</c:v>
                </c:pt>
                <c:pt idx="137">
                  <c:v>-24.5</c:v>
                </c:pt>
                <c:pt idx="138">
                  <c:v>-24.399999618530273</c:v>
                </c:pt>
                <c:pt idx="139">
                  <c:v>-24.299999237060547</c:v>
                </c:pt>
                <c:pt idx="140">
                  <c:v>-24.19999885559082</c:v>
                </c:pt>
                <c:pt idx="141">
                  <c:v>-24.099998474121094</c:v>
                </c:pt>
                <c:pt idx="142">
                  <c:v>-24</c:v>
                </c:pt>
                <c:pt idx="143">
                  <c:v>-23.899999618530273</c:v>
                </c:pt>
                <c:pt idx="144">
                  <c:v>-23.799999237060547</c:v>
                </c:pt>
                <c:pt idx="145">
                  <c:v>-23.69999885559082</c:v>
                </c:pt>
                <c:pt idx="146">
                  <c:v>-23.599998474121094</c:v>
                </c:pt>
                <c:pt idx="147">
                  <c:v>-23.5</c:v>
                </c:pt>
                <c:pt idx="148">
                  <c:v>-23.399999618530273</c:v>
                </c:pt>
                <c:pt idx="149">
                  <c:v>-23.299999237060547</c:v>
                </c:pt>
                <c:pt idx="150">
                  <c:v>-23.19999885559082</c:v>
                </c:pt>
                <c:pt idx="151">
                  <c:v>-23.099998474121094</c:v>
                </c:pt>
                <c:pt idx="152">
                  <c:v>-23</c:v>
                </c:pt>
                <c:pt idx="153">
                  <c:v>-22.899999618530273</c:v>
                </c:pt>
                <c:pt idx="154">
                  <c:v>-22.799999237060547</c:v>
                </c:pt>
                <c:pt idx="155">
                  <c:v>-22.69999885559082</c:v>
                </c:pt>
                <c:pt idx="156">
                  <c:v>-22.599998474121094</c:v>
                </c:pt>
                <c:pt idx="157">
                  <c:v>-22.5</c:v>
                </c:pt>
                <c:pt idx="158">
                  <c:v>-22.399999618530273</c:v>
                </c:pt>
                <c:pt idx="159">
                  <c:v>-22.299999237060547</c:v>
                </c:pt>
                <c:pt idx="160">
                  <c:v>-22.19999885559082</c:v>
                </c:pt>
                <c:pt idx="161">
                  <c:v>-22.099998474121094</c:v>
                </c:pt>
                <c:pt idx="162">
                  <c:v>-22</c:v>
                </c:pt>
                <c:pt idx="163">
                  <c:v>-21.899999618530273</c:v>
                </c:pt>
                <c:pt idx="164">
                  <c:v>-21.799999237060547</c:v>
                </c:pt>
                <c:pt idx="165">
                  <c:v>-21.69999885559082</c:v>
                </c:pt>
                <c:pt idx="166">
                  <c:v>-21.599998474121094</c:v>
                </c:pt>
                <c:pt idx="167">
                  <c:v>-21.5</c:v>
                </c:pt>
                <c:pt idx="168">
                  <c:v>-21.399999618530273</c:v>
                </c:pt>
                <c:pt idx="169">
                  <c:v>-21.299999237060547</c:v>
                </c:pt>
                <c:pt idx="170">
                  <c:v>-21.19999885559082</c:v>
                </c:pt>
                <c:pt idx="171">
                  <c:v>-21.099998474121094</c:v>
                </c:pt>
                <c:pt idx="172">
                  <c:v>-21</c:v>
                </c:pt>
                <c:pt idx="173">
                  <c:v>-20.899999618530273</c:v>
                </c:pt>
                <c:pt idx="174">
                  <c:v>-20.799999237060547</c:v>
                </c:pt>
                <c:pt idx="175">
                  <c:v>-20.69999885559082</c:v>
                </c:pt>
                <c:pt idx="176">
                  <c:v>-20.599998474121094</c:v>
                </c:pt>
                <c:pt idx="177">
                  <c:v>-20.5</c:v>
                </c:pt>
                <c:pt idx="178">
                  <c:v>-20.399999618530273</c:v>
                </c:pt>
                <c:pt idx="179">
                  <c:v>-20.299999237060547</c:v>
                </c:pt>
                <c:pt idx="180">
                  <c:v>-20.19999885559082</c:v>
                </c:pt>
                <c:pt idx="181">
                  <c:v>-20.099998474121094</c:v>
                </c:pt>
                <c:pt idx="182">
                  <c:v>-20</c:v>
                </c:pt>
                <c:pt idx="183">
                  <c:v>-19.899999618530273</c:v>
                </c:pt>
                <c:pt idx="184">
                  <c:v>-19.799999237060547</c:v>
                </c:pt>
                <c:pt idx="185">
                  <c:v>-19.69999885559082</c:v>
                </c:pt>
                <c:pt idx="186">
                  <c:v>-19.599998474121094</c:v>
                </c:pt>
                <c:pt idx="187">
                  <c:v>-19.5</c:v>
                </c:pt>
                <c:pt idx="188">
                  <c:v>-19.399999618530273</c:v>
                </c:pt>
                <c:pt idx="189">
                  <c:v>-19.299999237060547</c:v>
                </c:pt>
                <c:pt idx="190">
                  <c:v>-19.19999885559082</c:v>
                </c:pt>
                <c:pt idx="191">
                  <c:v>-19.099998474121094</c:v>
                </c:pt>
                <c:pt idx="192">
                  <c:v>-19</c:v>
                </c:pt>
                <c:pt idx="193">
                  <c:v>-18.899999618530273</c:v>
                </c:pt>
                <c:pt idx="194">
                  <c:v>-18.799999237060547</c:v>
                </c:pt>
                <c:pt idx="195">
                  <c:v>-18.69999885559082</c:v>
                </c:pt>
                <c:pt idx="196">
                  <c:v>-18.599998474121094</c:v>
                </c:pt>
                <c:pt idx="197">
                  <c:v>-18.5</c:v>
                </c:pt>
                <c:pt idx="198">
                  <c:v>-18.399999618530273</c:v>
                </c:pt>
                <c:pt idx="199">
                  <c:v>-18.299999237060547</c:v>
                </c:pt>
                <c:pt idx="200">
                  <c:v>-18.19999885559082</c:v>
                </c:pt>
                <c:pt idx="201">
                  <c:v>-18.099998474121094</c:v>
                </c:pt>
                <c:pt idx="202">
                  <c:v>-18</c:v>
                </c:pt>
                <c:pt idx="203">
                  <c:v>-17.899999618530273</c:v>
                </c:pt>
                <c:pt idx="204">
                  <c:v>-17.799999237060547</c:v>
                </c:pt>
                <c:pt idx="205">
                  <c:v>-17.69999885559082</c:v>
                </c:pt>
                <c:pt idx="206">
                  <c:v>-17.599998474121094</c:v>
                </c:pt>
                <c:pt idx="207">
                  <c:v>-17.5</c:v>
                </c:pt>
                <c:pt idx="208">
                  <c:v>-17.399999618530273</c:v>
                </c:pt>
                <c:pt idx="209">
                  <c:v>-17.299999237060547</c:v>
                </c:pt>
                <c:pt idx="210">
                  <c:v>-17.19999885559082</c:v>
                </c:pt>
                <c:pt idx="211">
                  <c:v>-17.099998474121094</c:v>
                </c:pt>
                <c:pt idx="212">
                  <c:v>-17</c:v>
                </c:pt>
                <c:pt idx="213">
                  <c:v>-16.899999618530273</c:v>
                </c:pt>
                <c:pt idx="214">
                  <c:v>-16.799999237060547</c:v>
                </c:pt>
                <c:pt idx="215">
                  <c:v>-16.69999885559082</c:v>
                </c:pt>
                <c:pt idx="216">
                  <c:v>-16.599998474121094</c:v>
                </c:pt>
                <c:pt idx="217">
                  <c:v>-16.5</c:v>
                </c:pt>
                <c:pt idx="218">
                  <c:v>-16.399999618530273</c:v>
                </c:pt>
                <c:pt idx="219">
                  <c:v>-16.299999237060547</c:v>
                </c:pt>
                <c:pt idx="220">
                  <c:v>-16.19999885559082</c:v>
                </c:pt>
                <c:pt idx="221">
                  <c:v>-16.099998474121094</c:v>
                </c:pt>
                <c:pt idx="222">
                  <c:v>-16</c:v>
                </c:pt>
                <c:pt idx="223">
                  <c:v>-15.899999618530273</c:v>
                </c:pt>
                <c:pt idx="224">
                  <c:v>-15.799999237060547</c:v>
                </c:pt>
                <c:pt idx="225">
                  <c:v>-15.69999885559082</c:v>
                </c:pt>
                <c:pt idx="226">
                  <c:v>-15.599998474121094</c:v>
                </c:pt>
                <c:pt idx="227">
                  <c:v>-15.5</c:v>
                </c:pt>
                <c:pt idx="228">
                  <c:v>-15.399999618530273</c:v>
                </c:pt>
                <c:pt idx="229">
                  <c:v>-15.299999237060547</c:v>
                </c:pt>
                <c:pt idx="230">
                  <c:v>-15.19999885559082</c:v>
                </c:pt>
                <c:pt idx="231">
                  <c:v>-15.099998474121094</c:v>
                </c:pt>
                <c:pt idx="232">
                  <c:v>-15</c:v>
                </c:pt>
                <c:pt idx="233">
                  <c:v>-14.899999618530273</c:v>
                </c:pt>
                <c:pt idx="234">
                  <c:v>-14.799999237060547</c:v>
                </c:pt>
                <c:pt idx="235">
                  <c:v>-14.69999885559082</c:v>
                </c:pt>
                <c:pt idx="236">
                  <c:v>-14.599998474121094</c:v>
                </c:pt>
                <c:pt idx="237">
                  <c:v>-14.5</c:v>
                </c:pt>
                <c:pt idx="238">
                  <c:v>-14.399999618530273</c:v>
                </c:pt>
                <c:pt idx="239">
                  <c:v>-14.299999237060547</c:v>
                </c:pt>
                <c:pt idx="240">
                  <c:v>-14.19999885559082</c:v>
                </c:pt>
                <c:pt idx="241">
                  <c:v>-14.099998474121094</c:v>
                </c:pt>
                <c:pt idx="242">
                  <c:v>-14</c:v>
                </c:pt>
                <c:pt idx="243">
                  <c:v>-13.899999618530273</c:v>
                </c:pt>
                <c:pt idx="244">
                  <c:v>-13.799999237060547</c:v>
                </c:pt>
                <c:pt idx="245">
                  <c:v>-13.69999885559082</c:v>
                </c:pt>
                <c:pt idx="246">
                  <c:v>-13.599998474121094</c:v>
                </c:pt>
                <c:pt idx="247">
                  <c:v>-13.5</c:v>
                </c:pt>
                <c:pt idx="248">
                  <c:v>-13.399999618530273</c:v>
                </c:pt>
                <c:pt idx="249">
                  <c:v>-13.299999237060547</c:v>
                </c:pt>
                <c:pt idx="250">
                  <c:v>-13.19999885559082</c:v>
                </c:pt>
                <c:pt idx="251">
                  <c:v>-13.099998474121094</c:v>
                </c:pt>
                <c:pt idx="252">
                  <c:v>-13</c:v>
                </c:pt>
                <c:pt idx="253">
                  <c:v>-12.899999618530273</c:v>
                </c:pt>
                <c:pt idx="254">
                  <c:v>-12.799999237060547</c:v>
                </c:pt>
                <c:pt idx="255">
                  <c:v>-12.69999885559082</c:v>
                </c:pt>
                <c:pt idx="256">
                  <c:v>-12.599998474121094</c:v>
                </c:pt>
                <c:pt idx="257">
                  <c:v>-12.5</c:v>
                </c:pt>
                <c:pt idx="258">
                  <c:v>-12.399999618530273</c:v>
                </c:pt>
                <c:pt idx="259">
                  <c:v>-12.299999237060547</c:v>
                </c:pt>
                <c:pt idx="260">
                  <c:v>-12.19999885559082</c:v>
                </c:pt>
                <c:pt idx="261">
                  <c:v>-12.099998474121094</c:v>
                </c:pt>
                <c:pt idx="262">
                  <c:v>-12</c:v>
                </c:pt>
                <c:pt idx="263">
                  <c:v>-11.899999618530273</c:v>
                </c:pt>
                <c:pt idx="264">
                  <c:v>-11.799999237060547</c:v>
                </c:pt>
                <c:pt idx="265">
                  <c:v>-11.69999885559082</c:v>
                </c:pt>
                <c:pt idx="266">
                  <c:v>-11.599998474121094</c:v>
                </c:pt>
                <c:pt idx="267">
                  <c:v>-11.5</c:v>
                </c:pt>
                <c:pt idx="268">
                  <c:v>-11.399999618530273</c:v>
                </c:pt>
                <c:pt idx="269">
                  <c:v>-11.299999237060547</c:v>
                </c:pt>
                <c:pt idx="270">
                  <c:v>-11.19999885559082</c:v>
                </c:pt>
                <c:pt idx="271">
                  <c:v>-11.099998474121094</c:v>
                </c:pt>
                <c:pt idx="272">
                  <c:v>-11</c:v>
                </c:pt>
                <c:pt idx="273">
                  <c:v>-10.899999618530273</c:v>
                </c:pt>
                <c:pt idx="274">
                  <c:v>-10.799999237060547</c:v>
                </c:pt>
                <c:pt idx="275">
                  <c:v>-10.69999885559082</c:v>
                </c:pt>
                <c:pt idx="276">
                  <c:v>-10.599998474121094</c:v>
                </c:pt>
                <c:pt idx="277">
                  <c:v>-10.5</c:v>
                </c:pt>
                <c:pt idx="278">
                  <c:v>-10.399999618530273</c:v>
                </c:pt>
                <c:pt idx="279">
                  <c:v>-10.299999237060547</c:v>
                </c:pt>
                <c:pt idx="280">
                  <c:v>-10.19999885559082</c:v>
                </c:pt>
                <c:pt idx="281">
                  <c:v>-10.099998474121094</c:v>
                </c:pt>
                <c:pt idx="282">
                  <c:v>-10</c:v>
                </c:pt>
                <c:pt idx="283">
                  <c:v>-9.8999996185302734</c:v>
                </c:pt>
                <c:pt idx="284">
                  <c:v>-9.7999992370605469</c:v>
                </c:pt>
                <c:pt idx="285">
                  <c:v>-9.6999988555908203</c:v>
                </c:pt>
                <c:pt idx="286">
                  <c:v>-9.5999984741210938</c:v>
                </c:pt>
                <c:pt idx="287">
                  <c:v>-9.5</c:v>
                </c:pt>
                <c:pt idx="288">
                  <c:v>-9.3999996185302734</c:v>
                </c:pt>
                <c:pt idx="289">
                  <c:v>-9.2999992370605469</c:v>
                </c:pt>
                <c:pt idx="290">
                  <c:v>-9.1999988555908203</c:v>
                </c:pt>
                <c:pt idx="291">
                  <c:v>-9.0999984741210938</c:v>
                </c:pt>
                <c:pt idx="292">
                  <c:v>-9</c:v>
                </c:pt>
                <c:pt idx="293">
                  <c:v>-8.8999996185302734</c:v>
                </c:pt>
                <c:pt idx="294">
                  <c:v>-8.7999992370605469</c:v>
                </c:pt>
                <c:pt idx="295">
                  <c:v>-8.6999988555908203</c:v>
                </c:pt>
                <c:pt idx="296">
                  <c:v>-8.5999984741210938</c:v>
                </c:pt>
                <c:pt idx="297">
                  <c:v>-8.5</c:v>
                </c:pt>
                <c:pt idx="298">
                  <c:v>-8.3999996185302734</c:v>
                </c:pt>
                <c:pt idx="299">
                  <c:v>-8.2999992370605469</c:v>
                </c:pt>
                <c:pt idx="300">
                  <c:v>-8.1999988555908203</c:v>
                </c:pt>
                <c:pt idx="301">
                  <c:v>-8.0999984741210938</c:v>
                </c:pt>
                <c:pt idx="302">
                  <c:v>-8</c:v>
                </c:pt>
                <c:pt idx="303">
                  <c:v>-7.8999996185302734</c:v>
                </c:pt>
                <c:pt idx="304">
                  <c:v>-7.7999992370605469</c:v>
                </c:pt>
                <c:pt idx="305">
                  <c:v>-7.6999988555908203</c:v>
                </c:pt>
                <c:pt idx="306">
                  <c:v>-7.5999984741210938</c:v>
                </c:pt>
                <c:pt idx="307">
                  <c:v>-7.5</c:v>
                </c:pt>
                <c:pt idx="308">
                  <c:v>-7.3999996185302734</c:v>
                </c:pt>
                <c:pt idx="309">
                  <c:v>-7.2999992370605469</c:v>
                </c:pt>
                <c:pt idx="310">
                  <c:v>-7.1999988555908203</c:v>
                </c:pt>
                <c:pt idx="311">
                  <c:v>-7.0999984741210938</c:v>
                </c:pt>
                <c:pt idx="312">
                  <c:v>-7</c:v>
                </c:pt>
                <c:pt idx="313">
                  <c:v>-6.8999996185302734</c:v>
                </c:pt>
                <c:pt idx="314">
                  <c:v>-6.7999992370605469</c:v>
                </c:pt>
                <c:pt idx="315">
                  <c:v>-6.6999988555908203</c:v>
                </c:pt>
                <c:pt idx="316">
                  <c:v>-6.5999984741210938</c:v>
                </c:pt>
                <c:pt idx="317">
                  <c:v>-6.5</c:v>
                </c:pt>
                <c:pt idx="318">
                  <c:v>-6.3999996185302734</c:v>
                </c:pt>
                <c:pt idx="319">
                  <c:v>-6.2999992370605469</c:v>
                </c:pt>
                <c:pt idx="320">
                  <c:v>-6.2000007629394531</c:v>
                </c:pt>
                <c:pt idx="321">
                  <c:v>-6.0999984741210938</c:v>
                </c:pt>
                <c:pt idx="322">
                  <c:v>-6</c:v>
                </c:pt>
                <c:pt idx="323">
                  <c:v>-5.8999977111816406</c:v>
                </c:pt>
                <c:pt idx="324">
                  <c:v>-5.7999992370605469</c:v>
                </c:pt>
                <c:pt idx="325">
                  <c:v>-5.7000007629394531</c:v>
                </c:pt>
                <c:pt idx="326">
                  <c:v>-5.5999984741210938</c:v>
                </c:pt>
                <c:pt idx="327">
                  <c:v>-5.5</c:v>
                </c:pt>
                <c:pt idx="328">
                  <c:v>-5.3999977111816406</c:v>
                </c:pt>
                <c:pt idx="329">
                  <c:v>-5.2999992370605469</c:v>
                </c:pt>
                <c:pt idx="330">
                  <c:v>-5.2000007629394531</c:v>
                </c:pt>
                <c:pt idx="331">
                  <c:v>-5.0999984741210938</c:v>
                </c:pt>
                <c:pt idx="332">
                  <c:v>-5</c:v>
                </c:pt>
                <c:pt idx="333">
                  <c:v>-4.8999977111816406</c:v>
                </c:pt>
                <c:pt idx="334">
                  <c:v>-4.7999992370605469</c:v>
                </c:pt>
                <c:pt idx="335">
                  <c:v>-4.7000007629394531</c:v>
                </c:pt>
                <c:pt idx="336">
                  <c:v>-4.5999984741210938</c:v>
                </c:pt>
                <c:pt idx="337">
                  <c:v>-4.5</c:v>
                </c:pt>
                <c:pt idx="338">
                  <c:v>-4.3999977111816406</c:v>
                </c:pt>
                <c:pt idx="339">
                  <c:v>-4.2999992370605469</c:v>
                </c:pt>
                <c:pt idx="340">
                  <c:v>-4.2000007629394531</c:v>
                </c:pt>
                <c:pt idx="341">
                  <c:v>-4.0999984741210938</c:v>
                </c:pt>
                <c:pt idx="342">
                  <c:v>-4</c:v>
                </c:pt>
                <c:pt idx="343">
                  <c:v>-3.8999977111816406</c:v>
                </c:pt>
                <c:pt idx="344">
                  <c:v>-3.7999992370605469</c:v>
                </c:pt>
                <c:pt idx="345">
                  <c:v>-3.7000007629394531</c:v>
                </c:pt>
                <c:pt idx="346">
                  <c:v>-3.5999984741210938</c:v>
                </c:pt>
                <c:pt idx="347">
                  <c:v>-3.5</c:v>
                </c:pt>
                <c:pt idx="348">
                  <c:v>-3.3999977111816406</c:v>
                </c:pt>
                <c:pt idx="349">
                  <c:v>-3.2999992370605469</c:v>
                </c:pt>
                <c:pt idx="350">
                  <c:v>-3.2000007629394531</c:v>
                </c:pt>
                <c:pt idx="351">
                  <c:v>-3.0999984741210938</c:v>
                </c:pt>
                <c:pt idx="352">
                  <c:v>-3</c:v>
                </c:pt>
                <c:pt idx="353">
                  <c:v>-2.8999977111816406</c:v>
                </c:pt>
                <c:pt idx="354">
                  <c:v>-2.7999992370605469</c:v>
                </c:pt>
                <c:pt idx="355">
                  <c:v>-2.7000007629394531</c:v>
                </c:pt>
                <c:pt idx="356">
                  <c:v>-2.5999984741210938</c:v>
                </c:pt>
                <c:pt idx="357">
                  <c:v>-2.5</c:v>
                </c:pt>
                <c:pt idx="358">
                  <c:v>-2.3999977111816406</c:v>
                </c:pt>
                <c:pt idx="359">
                  <c:v>-2.2999992370605469</c:v>
                </c:pt>
                <c:pt idx="360">
                  <c:v>-2.2000007629394531</c:v>
                </c:pt>
                <c:pt idx="361">
                  <c:v>-2.0999984741210938</c:v>
                </c:pt>
                <c:pt idx="362">
                  <c:v>-2</c:v>
                </c:pt>
                <c:pt idx="363">
                  <c:v>-1.8999977111816406</c:v>
                </c:pt>
                <c:pt idx="364">
                  <c:v>-1.7999992370605469</c:v>
                </c:pt>
                <c:pt idx="365">
                  <c:v>-1.7000007629394531</c:v>
                </c:pt>
                <c:pt idx="366">
                  <c:v>-1.5999984741210938</c:v>
                </c:pt>
                <c:pt idx="367">
                  <c:v>-1.5</c:v>
                </c:pt>
                <c:pt idx="368">
                  <c:v>-1.3999977111816406</c:v>
                </c:pt>
                <c:pt idx="369">
                  <c:v>-1.2999992370605469</c:v>
                </c:pt>
                <c:pt idx="370">
                  <c:v>-1.2000007629394531</c:v>
                </c:pt>
                <c:pt idx="371">
                  <c:v>-1.0999984741210938</c:v>
                </c:pt>
                <c:pt idx="372">
                  <c:v>-1</c:v>
                </c:pt>
                <c:pt idx="373">
                  <c:v>-0.89999771118164063</c:v>
                </c:pt>
                <c:pt idx="374">
                  <c:v>-0.79999923706054688</c:v>
                </c:pt>
                <c:pt idx="375">
                  <c:v>-0.70000076293945313</c:v>
                </c:pt>
                <c:pt idx="376">
                  <c:v>-0.59999847412109375</c:v>
                </c:pt>
                <c:pt idx="377">
                  <c:v>-0.5</c:v>
                </c:pt>
                <c:pt idx="378">
                  <c:v>-0.39999771118164063</c:v>
                </c:pt>
                <c:pt idx="379">
                  <c:v>-0.29999923706054688</c:v>
                </c:pt>
                <c:pt idx="380">
                  <c:v>-0.20000076293945313</c:v>
                </c:pt>
                <c:pt idx="381">
                  <c:v>-9.999847412109375E-2</c:v>
                </c:pt>
                <c:pt idx="382">
                  <c:v>0</c:v>
                </c:pt>
                <c:pt idx="383">
                  <c:v>0.10000228881835938</c:v>
                </c:pt>
                <c:pt idx="384">
                  <c:v>0.20000076293945313</c:v>
                </c:pt>
                <c:pt idx="385">
                  <c:v>0.29999923706054688</c:v>
                </c:pt>
                <c:pt idx="386">
                  <c:v>0.40000152587890625</c:v>
                </c:pt>
                <c:pt idx="387">
                  <c:v>0.5</c:v>
                </c:pt>
                <c:pt idx="388">
                  <c:v>0.60000228881835938</c:v>
                </c:pt>
                <c:pt idx="389">
                  <c:v>0.70000076293945313</c:v>
                </c:pt>
                <c:pt idx="390">
                  <c:v>0.79999923706054688</c:v>
                </c:pt>
                <c:pt idx="391">
                  <c:v>0.90000152587890625</c:v>
                </c:pt>
                <c:pt idx="392">
                  <c:v>1</c:v>
                </c:pt>
                <c:pt idx="393">
                  <c:v>1.1000022888183594</c:v>
                </c:pt>
                <c:pt idx="394">
                  <c:v>1.2000007629394531</c:v>
                </c:pt>
                <c:pt idx="395">
                  <c:v>1.2999992370605469</c:v>
                </c:pt>
                <c:pt idx="396">
                  <c:v>1.4000015258789063</c:v>
                </c:pt>
                <c:pt idx="397">
                  <c:v>1.5</c:v>
                </c:pt>
                <c:pt idx="398">
                  <c:v>1.6000022888183594</c:v>
                </c:pt>
                <c:pt idx="399">
                  <c:v>1.7000007629394531</c:v>
                </c:pt>
                <c:pt idx="400">
                  <c:v>1.7999992370605469</c:v>
                </c:pt>
                <c:pt idx="401">
                  <c:v>1.9000015258789063</c:v>
                </c:pt>
                <c:pt idx="402">
                  <c:v>2</c:v>
                </c:pt>
                <c:pt idx="403">
                  <c:v>2.1000022888183594</c:v>
                </c:pt>
                <c:pt idx="404">
                  <c:v>2.2000007629394531</c:v>
                </c:pt>
                <c:pt idx="405">
                  <c:v>2.2999992370605469</c:v>
                </c:pt>
                <c:pt idx="406">
                  <c:v>2.4000015258789063</c:v>
                </c:pt>
                <c:pt idx="407">
                  <c:v>2.5</c:v>
                </c:pt>
                <c:pt idx="408">
                  <c:v>2.6000022888183594</c:v>
                </c:pt>
                <c:pt idx="409">
                  <c:v>2.7000007629394531</c:v>
                </c:pt>
                <c:pt idx="410">
                  <c:v>2.7999992370605469</c:v>
                </c:pt>
                <c:pt idx="411">
                  <c:v>2.9000015258789063</c:v>
                </c:pt>
                <c:pt idx="412">
                  <c:v>3</c:v>
                </c:pt>
                <c:pt idx="413">
                  <c:v>3.1000022888183594</c:v>
                </c:pt>
                <c:pt idx="414">
                  <c:v>3.2000007629394531</c:v>
                </c:pt>
                <c:pt idx="415">
                  <c:v>3.2999992370605469</c:v>
                </c:pt>
                <c:pt idx="416">
                  <c:v>3.4000015258789063</c:v>
                </c:pt>
                <c:pt idx="417">
                  <c:v>3.5</c:v>
                </c:pt>
                <c:pt idx="418">
                  <c:v>3.6000022888183594</c:v>
                </c:pt>
                <c:pt idx="419">
                  <c:v>3.7000007629394531</c:v>
                </c:pt>
                <c:pt idx="420">
                  <c:v>3.7999992370605469</c:v>
                </c:pt>
                <c:pt idx="421">
                  <c:v>3.9000015258789063</c:v>
                </c:pt>
                <c:pt idx="422">
                  <c:v>4</c:v>
                </c:pt>
                <c:pt idx="423">
                  <c:v>4.1000022888183594</c:v>
                </c:pt>
                <c:pt idx="424">
                  <c:v>4.2000007629394531</c:v>
                </c:pt>
                <c:pt idx="425">
                  <c:v>4.2999992370605469</c:v>
                </c:pt>
                <c:pt idx="426">
                  <c:v>4.4000015258789063</c:v>
                </c:pt>
                <c:pt idx="427">
                  <c:v>4.5</c:v>
                </c:pt>
                <c:pt idx="428">
                  <c:v>4.6000022888183594</c:v>
                </c:pt>
                <c:pt idx="429">
                  <c:v>4.7000007629394531</c:v>
                </c:pt>
                <c:pt idx="430">
                  <c:v>4.7999992370605469</c:v>
                </c:pt>
                <c:pt idx="431">
                  <c:v>4.9000015258789063</c:v>
                </c:pt>
                <c:pt idx="432">
                  <c:v>5</c:v>
                </c:pt>
                <c:pt idx="433">
                  <c:v>5.1000022888183594</c:v>
                </c:pt>
                <c:pt idx="434">
                  <c:v>5.2000007629394531</c:v>
                </c:pt>
                <c:pt idx="435">
                  <c:v>5.2999992370605469</c:v>
                </c:pt>
                <c:pt idx="436">
                  <c:v>5.4000015258789063</c:v>
                </c:pt>
                <c:pt idx="437">
                  <c:v>5.5</c:v>
                </c:pt>
                <c:pt idx="438">
                  <c:v>5.6000022888183594</c:v>
                </c:pt>
                <c:pt idx="439">
                  <c:v>5.7000007629394531</c:v>
                </c:pt>
                <c:pt idx="440">
                  <c:v>5.7999992370605469</c:v>
                </c:pt>
                <c:pt idx="441">
                  <c:v>5.9000015258789063</c:v>
                </c:pt>
                <c:pt idx="442">
                  <c:v>6</c:v>
                </c:pt>
                <c:pt idx="443">
                  <c:v>6.1000022888183594</c:v>
                </c:pt>
                <c:pt idx="444">
                  <c:v>6.2000007629394531</c:v>
                </c:pt>
                <c:pt idx="445">
                  <c:v>6.2999992370605469</c:v>
                </c:pt>
                <c:pt idx="446">
                  <c:v>6.4000015258789063</c:v>
                </c:pt>
                <c:pt idx="447">
                  <c:v>6.5</c:v>
                </c:pt>
                <c:pt idx="448">
                  <c:v>6.6000022888183594</c:v>
                </c:pt>
                <c:pt idx="449">
                  <c:v>6.7000007629394531</c:v>
                </c:pt>
                <c:pt idx="450">
                  <c:v>6.7999992370605469</c:v>
                </c:pt>
                <c:pt idx="451">
                  <c:v>6.9000015258789063</c:v>
                </c:pt>
                <c:pt idx="452">
                  <c:v>7</c:v>
                </c:pt>
                <c:pt idx="453">
                  <c:v>7.1000022888183594</c:v>
                </c:pt>
                <c:pt idx="454">
                  <c:v>7.2000007629394531</c:v>
                </c:pt>
                <c:pt idx="455">
                  <c:v>7.2999992370605469</c:v>
                </c:pt>
                <c:pt idx="456">
                  <c:v>7.4000015258789063</c:v>
                </c:pt>
                <c:pt idx="457">
                  <c:v>7.5</c:v>
                </c:pt>
                <c:pt idx="458">
                  <c:v>7.6000022888183594</c:v>
                </c:pt>
                <c:pt idx="459">
                  <c:v>7.7000007629394531</c:v>
                </c:pt>
                <c:pt idx="460">
                  <c:v>7.7999992370605469</c:v>
                </c:pt>
                <c:pt idx="461">
                  <c:v>7.9000015258789063</c:v>
                </c:pt>
                <c:pt idx="462">
                  <c:v>8</c:v>
                </c:pt>
                <c:pt idx="463">
                  <c:v>8.1000022888183594</c:v>
                </c:pt>
                <c:pt idx="464">
                  <c:v>8.2000007629394531</c:v>
                </c:pt>
                <c:pt idx="465">
                  <c:v>8.2999992370605469</c:v>
                </c:pt>
                <c:pt idx="466">
                  <c:v>8.4000015258789063</c:v>
                </c:pt>
                <c:pt idx="467">
                  <c:v>8.5</c:v>
                </c:pt>
                <c:pt idx="468">
                  <c:v>8.6000022888183594</c:v>
                </c:pt>
                <c:pt idx="469">
                  <c:v>8.7000007629394531</c:v>
                </c:pt>
                <c:pt idx="470">
                  <c:v>8.7999992370605469</c:v>
                </c:pt>
                <c:pt idx="471">
                  <c:v>8.9000015258789063</c:v>
                </c:pt>
                <c:pt idx="472">
                  <c:v>9</c:v>
                </c:pt>
                <c:pt idx="473">
                  <c:v>9.1000022888183594</c:v>
                </c:pt>
                <c:pt idx="474">
                  <c:v>9.2000007629394531</c:v>
                </c:pt>
                <c:pt idx="475">
                  <c:v>9.2999992370605469</c:v>
                </c:pt>
                <c:pt idx="476">
                  <c:v>9.4000015258789063</c:v>
                </c:pt>
                <c:pt idx="477">
                  <c:v>9.5</c:v>
                </c:pt>
                <c:pt idx="478">
                  <c:v>9.6000022888183594</c:v>
                </c:pt>
                <c:pt idx="479">
                  <c:v>9.7000007629394531</c:v>
                </c:pt>
                <c:pt idx="480">
                  <c:v>9.7999992370605469</c:v>
                </c:pt>
                <c:pt idx="481">
                  <c:v>9.9000015258789063</c:v>
                </c:pt>
                <c:pt idx="482">
                  <c:v>10</c:v>
                </c:pt>
                <c:pt idx="483">
                  <c:v>10.100002288818359</c:v>
                </c:pt>
                <c:pt idx="484">
                  <c:v>10.200000762939453</c:v>
                </c:pt>
                <c:pt idx="485">
                  <c:v>10.299999237060547</c:v>
                </c:pt>
                <c:pt idx="486">
                  <c:v>10.400001525878906</c:v>
                </c:pt>
                <c:pt idx="487">
                  <c:v>10.5</c:v>
                </c:pt>
                <c:pt idx="488">
                  <c:v>10.600002288818359</c:v>
                </c:pt>
                <c:pt idx="489">
                  <c:v>10.700000762939453</c:v>
                </c:pt>
                <c:pt idx="490">
                  <c:v>10.799999237060547</c:v>
                </c:pt>
                <c:pt idx="491">
                  <c:v>10.900001525878906</c:v>
                </c:pt>
                <c:pt idx="492">
                  <c:v>11</c:v>
                </c:pt>
                <c:pt idx="493">
                  <c:v>11.100002288818359</c:v>
                </c:pt>
                <c:pt idx="494">
                  <c:v>11.200000762939453</c:v>
                </c:pt>
                <c:pt idx="495">
                  <c:v>11.299999237060547</c:v>
                </c:pt>
                <c:pt idx="496">
                  <c:v>11.400001525878906</c:v>
                </c:pt>
                <c:pt idx="497">
                  <c:v>11.5</c:v>
                </c:pt>
                <c:pt idx="498">
                  <c:v>11.600002288818359</c:v>
                </c:pt>
                <c:pt idx="499">
                  <c:v>11.700000762939453</c:v>
                </c:pt>
                <c:pt idx="500">
                  <c:v>11.799999237060547</c:v>
                </c:pt>
                <c:pt idx="501">
                  <c:v>11.900001525878906</c:v>
                </c:pt>
                <c:pt idx="502">
                  <c:v>12</c:v>
                </c:pt>
                <c:pt idx="503">
                  <c:v>12.100002288818359</c:v>
                </c:pt>
                <c:pt idx="504">
                  <c:v>12.200000762939453</c:v>
                </c:pt>
                <c:pt idx="505">
                  <c:v>12.299999237060547</c:v>
                </c:pt>
                <c:pt idx="506">
                  <c:v>12.400001525878906</c:v>
                </c:pt>
                <c:pt idx="507">
                  <c:v>12.5</c:v>
                </c:pt>
                <c:pt idx="508">
                  <c:v>12.600002288818359</c:v>
                </c:pt>
                <c:pt idx="509">
                  <c:v>12.700000762939453</c:v>
                </c:pt>
                <c:pt idx="510">
                  <c:v>12.799999237060547</c:v>
                </c:pt>
                <c:pt idx="511">
                  <c:v>12.900001525878906</c:v>
                </c:pt>
                <c:pt idx="512">
                  <c:v>13</c:v>
                </c:pt>
                <c:pt idx="513">
                  <c:v>13.100002288818359</c:v>
                </c:pt>
                <c:pt idx="514">
                  <c:v>13.200000762939453</c:v>
                </c:pt>
                <c:pt idx="515">
                  <c:v>13.299999237060547</c:v>
                </c:pt>
                <c:pt idx="516">
                  <c:v>13.400001525878906</c:v>
                </c:pt>
                <c:pt idx="517">
                  <c:v>13.5</c:v>
                </c:pt>
                <c:pt idx="518">
                  <c:v>13.600002288818359</c:v>
                </c:pt>
                <c:pt idx="519">
                  <c:v>13.700000762939453</c:v>
                </c:pt>
                <c:pt idx="520">
                  <c:v>13.799999237060547</c:v>
                </c:pt>
                <c:pt idx="521">
                  <c:v>13.900001525878906</c:v>
                </c:pt>
                <c:pt idx="522">
                  <c:v>14</c:v>
                </c:pt>
                <c:pt idx="523">
                  <c:v>14.100002288818359</c:v>
                </c:pt>
                <c:pt idx="524">
                  <c:v>14.200000762939453</c:v>
                </c:pt>
                <c:pt idx="525">
                  <c:v>14.299999237060547</c:v>
                </c:pt>
                <c:pt idx="526">
                  <c:v>14.400001525878906</c:v>
                </c:pt>
                <c:pt idx="527">
                  <c:v>14.5</c:v>
                </c:pt>
                <c:pt idx="528">
                  <c:v>14.600002288818359</c:v>
                </c:pt>
                <c:pt idx="529">
                  <c:v>14.700000762939453</c:v>
                </c:pt>
                <c:pt idx="530">
                  <c:v>14.799999237060547</c:v>
                </c:pt>
                <c:pt idx="531">
                  <c:v>14.900001525878906</c:v>
                </c:pt>
                <c:pt idx="532">
                  <c:v>15</c:v>
                </c:pt>
                <c:pt idx="533">
                  <c:v>15.100002288818359</c:v>
                </c:pt>
                <c:pt idx="534">
                  <c:v>15.200000762939453</c:v>
                </c:pt>
                <c:pt idx="535">
                  <c:v>15.299999237060547</c:v>
                </c:pt>
                <c:pt idx="536">
                  <c:v>15.400001525878906</c:v>
                </c:pt>
                <c:pt idx="537">
                  <c:v>15.5</c:v>
                </c:pt>
                <c:pt idx="538">
                  <c:v>15.600002288818359</c:v>
                </c:pt>
                <c:pt idx="539">
                  <c:v>15.700000762939453</c:v>
                </c:pt>
                <c:pt idx="540">
                  <c:v>15.799999237060547</c:v>
                </c:pt>
                <c:pt idx="541">
                  <c:v>15.900001525878906</c:v>
                </c:pt>
                <c:pt idx="542">
                  <c:v>16</c:v>
                </c:pt>
                <c:pt idx="543">
                  <c:v>16.100002288818359</c:v>
                </c:pt>
                <c:pt idx="544">
                  <c:v>16.200000762939453</c:v>
                </c:pt>
                <c:pt idx="545">
                  <c:v>16.299999237060547</c:v>
                </c:pt>
                <c:pt idx="546">
                  <c:v>16.400001525878906</c:v>
                </c:pt>
                <c:pt idx="547">
                  <c:v>16.5</c:v>
                </c:pt>
                <c:pt idx="548">
                  <c:v>16.600002288818359</c:v>
                </c:pt>
                <c:pt idx="549">
                  <c:v>16.700000762939453</c:v>
                </c:pt>
                <c:pt idx="550">
                  <c:v>16.799999237060547</c:v>
                </c:pt>
                <c:pt idx="551">
                  <c:v>16.900001525878906</c:v>
                </c:pt>
                <c:pt idx="552">
                  <c:v>17</c:v>
                </c:pt>
                <c:pt idx="553">
                  <c:v>17.100002288818359</c:v>
                </c:pt>
                <c:pt idx="554">
                  <c:v>17.200000762939453</c:v>
                </c:pt>
                <c:pt idx="555">
                  <c:v>17.299999237060547</c:v>
                </c:pt>
                <c:pt idx="556">
                  <c:v>17.400001525878906</c:v>
                </c:pt>
                <c:pt idx="557">
                  <c:v>17.5</c:v>
                </c:pt>
                <c:pt idx="558">
                  <c:v>17.600002288818359</c:v>
                </c:pt>
                <c:pt idx="559">
                  <c:v>17.700000762939453</c:v>
                </c:pt>
                <c:pt idx="560">
                  <c:v>17.799999237060547</c:v>
                </c:pt>
                <c:pt idx="561">
                  <c:v>17.900001525878906</c:v>
                </c:pt>
                <c:pt idx="562">
                  <c:v>18</c:v>
                </c:pt>
                <c:pt idx="563">
                  <c:v>18.100002288818359</c:v>
                </c:pt>
                <c:pt idx="564">
                  <c:v>18.200000762939453</c:v>
                </c:pt>
                <c:pt idx="565">
                  <c:v>18.299999237060547</c:v>
                </c:pt>
                <c:pt idx="566">
                  <c:v>18.400001525878906</c:v>
                </c:pt>
                <c:pt idx="567">
                  <c:v>18.5</c:v>
                </c:pt>
                <c:pt idx="568">
                  <c:v>18.600002288818359</c:v>
                </c:pt>
                <c:pt idx="569">
                  <c:v>18.700000762939453</c:v>
                </c:pt>
                <c:pt idx="570">
                  <c:v>18.799999237060547</c:v>
                </c:pt>
                <c:pt idx="571">
                  <c:v>18.900001525878906</c:v>
                </c:pt>
                <c:pt idx="572">
                  <c:v>19</c:v>
                </c:pt>
                <c:pt idx="573">
                  <c:v>19.100002288818359</c:v>
                </c:pt>
                <c:pt idx="574">
                  <c:v>19.200000762939453</c:v>
                </c:pt>
                <c:pt idx="575">
                  <c:v>19.299999237060547</c:v>
                </c:pt>
                <c:pt idx="576">
                  <c:v>19.400001525878906</c:v>
                </c:pt>
                <c:pt idx="577">
                  <c:v>19.5</c:v>
                </c:pt>
                <c:pt idx="578">
                  <c:v>19.600002288818359</c:v>
                </c:pt>
                <c:pt idx="579">
                  <c:v>19.700000762939453</c:v>
                </c:pt>
                <c:pt idx="580">
                  <c:v>19.799999237060547</c:v>
                </c:pt>
                <c:pt idx="581">
                  <c:v>19.900001525878906</c:v>
                </c:pt>
                <c:pt idx="582">
                  <c:v>20</c:v>
                </c:pt>
                <c:pt idx="583">
                  <c:v>20.100002288818359</c:v>
                </c:pt>
                <c:pt idx="584">
                  <c:v>20.200000762939453</c:v>
                </c:pt>
                <c:pt idx="585">
                  <c:v>20.299999237060547</c:v>
                </c:pt>
                <c:pt idx="586">
                  <c:v>20.400001525878906</c:v>
                </c:pt>
                <c:pt idx="587">
                  <c:v>20.5</c:v>
                </c:pt>
                <c:pt idx="588">
                  <c:v>20.600002288818359</c:v>
                </c:pt>
                <c:pt idx="589">
                  <c:v>20.700000762939453</c:v>
                </c:pt>
                <c:pt idx="590">
                  <c:v>20.799999237060547</c:v>
                </c:pt>
                <c:pt idx="591">
                  <c:v>20.900001525878906</c:v>
                </c:pt>
                <c:pt idx="592">
                  <c:v>21</c:v>
                </c:pt>
                <c:pt idx="593">
                  <c:v>21.100002288818359</c:v>
                </c:pt>
                <c:pt idx="594">
                  <c:v>21.200000762939453</c:v>
                </c:pt>
                <c:pt idx="595">
                  <c:v>21.299999237060547</c:v>
                </c:pt>
                <c:pt idx="596">
                  <c:v>21.400001525878906</c:v>
                </c:pt>
                <c:pt idx="597">
                  <c:v>21.5</c:v>
                </c:pt>
                <c:pt idx="598">
                  <c:v>21.600002288818359</c:v>
                </c:pt>
                <c:pt idx="599">
                  <c:v>21.700000762939453</c:v>
                </c:pt>
                <c:pt idx="600">
                  <c:v>21.799999237060547</c:v>
                </c:pt>
                <c:pt idx="601">
                  <c:v>21.900001525878906</c:v>
                </c:pt>
                <c:pt idx="602">
                  <c:v>22</c:v>
                </c:pt>
                <c:pt idx="603">
                  <c:v>22.100002288818359</c:v>
                </c:pt>
                <c:pt idx="604">
                  <c:v>22.200000762939453</c:v>
                </c:pt>
                <c:pt idx="605">
                  <c:v>22.299999237060547</c:v>
                </c:pt>
                <c:pt idx="606">
                  <c:v>22.400001525878906</c:v>
                </c:pt>
                <c:pt idx="607">
                  <c:v>22.5</c:v>
                </c:pt>
                <c:pt idx="608">
                  <c:v>22.600002288818359</c:v>
                </c:pt>
                <c:pt idx="609">
                  <c:v>22.700000762939453</c:v>
                </c:pt>
                <c:pt idx="610">
                  <c:v>22.799999237060547</c:v>
                </c:pt>
                <c:pt idx="611">
                  <c:v>22.900001525878906</c:v>
                </c:pt>
                <c:pt idx="612">
                  <c:v>23</c:v>
                </c:pt>
                <c:pt idx="613">
                  <c:v>23.100002288818359</c:v>
                </c:pt>
                <c:pt idx="614">
                  <c:v>23.200000762939453</c:v>
                </c:pt>
                <c:pt idx="615">
                  <c:v>23.299999237060547</c:v>
                </c:pt>
                <c:pt idx="616">
                  <c:v>23.400001525878906</c:v>
                </c:pt>
                <c:pt idx="617">
                  <c:v>23.5</c:v>
                </c:pt>
                <c:pt idx="618">
                  <c:v>23.600002288818359</c:v>
                </c:pt>
                <c:pt idx="619">
                  <c:v>23.700000762939453</c:v>
                </c:pt>
                <c:pt idx="620">
                  <c:v>23.799999237060547</c:v>
                </c:pt>
                <c:pt idx="621">
                  <c:v>23.900001525878906</c:v>
                </c:pt>
                <c:pt idx="622">
                  <c:v>24</c:v>
                </c:pt>
                <c:pt idx="623">
                  <c:v>24.100002288818359</c:v>
                </c:pt>
                <c:pt idx="624">
                  <c:v>24.200000762939453</c:v>
                </c:pt>
                <c:pt idx="625">
                  <c:v>24.299999237060547</c:v>
                </c:pt>
                <c:pt idx="626">
                  <c:v>24.400001525878906</c:v>
                </c:pt>
                <c:pt idx="627">
                  <c:v>24.5</c:v>
                </c:pt>
                <c:pt idx="628">
                  <c:v>24.600002288818359</c:v>
                </c:pt>
                <c:pt idx="629">
                  <c:v>24.700000762939453</c:v>
                </c:pt>
                <c:pt idx="630">
                  <c:v>24.799999237060547</c:v>
                </c:pt>
                <c:pt idx="631">
                  <c:v>24.900001525878906</c:v>
                </c:pt>
                <c:pt idx="632">
                  <c:v>25</c:v>
                </c:pt>
                <c:pt idx="633">
                  <c:v>25.100002288818359</c:v>
                </c:pt>
                <c:pt idx="634">
                  <c:v>25.200000762939453</c:v>
                </c:pt>
                <c:pt idx="635">
                  <c:v>25.299999237060547</c:v>
                </c:pt>
                <c:pt idx="636">
                  <c:v>25.400001525878906</c:v>
                </c:pt>
                <c:pt idx="637">
                  <c:v>25.5</c:v>
                </c:pt>
                <c:pt idx="638">
                  <c:v>25.600002288818359</c:v>
                </c:pt>
                <c:pt idx="639">
                  <c:v>25.700000762939453</c:v>
                </c:pt>
                <c:pt idx="640">
                  <c:v>25.799999237060547</c:v>
                </c:pt>
                <c:pt idx="641">
                  <c:v>25.899997711181641</c:v>
                </c:pt>
                <c:pt idx="642">
                  <c:v>26.000003814697266</c:v>
                </c:pt>
                <c:pt idx="643">
                  <c:v>26.100002288818359</c:v>
                </c:pt>
                <c:pt idx="644">
                  <c:v>26.200000762939453</c:v>
                </c:pt>
                <c:pt idx="645">
                  <c:v>26.299999237060547</c:v>
                </c:pt>
                <c:pt idx="646">
                  <c:v>26.399997711181641</c:v>
                </c:pt>
                <c:pt idx="647">
                  <c:v>26.500003814697266</c:v>
                </c:pt>
                <c:pt idx="648">
                  <c:v>26.600002288818359</c:v>
                </c:pt>
                <c:pt idx="649">
                  <c:v>26.700000762939453</c:v>
                </c:pt>
                <c:pt idx="650">
                  <c:v>26.799999237060547</c:v>
                </c:pt>
                <c:pt idx="651">
                  <c:v>26.899997711181641</c:v>
                </c:pt>
                <c:pt idx="652">
                  <c:v>27.000003814697266</c:v>
                </c:pt>
                <c:pt idx="653">
                  <c:v>27.100002288818359</c:v>
                </c:pt>
                <c:pt idx="654">
                  <c:v>27.200000762939453</c:v>
                </c:pt>
                <c:pt idx="655">
                  <c:v>27.299999237060547</c:v>
                </c:pt>
                <c:pt idx="656">
                  <c:v>27.399997711181641</c:v>
                </c:pt>
                <c:pt idx="657">
                  <c:v>27.500003814697266</c:v>
                </c:pt>
                <c:pt idx="658">
                  <c:v>27.600002288818359</c:v>
                </c:pt>
                <c:pt idx="659">
                  <c:v>27.700000762939453</c:v>
                </c:pt>
                <c:pt idx="660">
                  <c:v>27.799999237060547</c:v>
                </c:pt>
                <c:pt idx="661">
                  <c:v>27.899997711181641</c:v>
                </c:pt>
                <c:pt idx="662">
                  <c:v>28.000003814697266</c:v>
                </c:pt>
                <c:pt idx="663">
                  <c:v>28.100002288818359</c:v>
                </c:pt>
                <c:pt idx="664">
                  <c:v>28.200000762939453</c:v>
                </c:pt>
                <c:pt idx="665">
                  <c:v>28.299999237060547</c:v>
                </c:pt>
                <c:pt idx="666">
                  <c:v>28.399997711181641</c:v>
                </c:pt>
                <c:pt idx="667">
                  <c:v>28.500003814697266</c:v>
                </c:pt>
                <c:pt idx="668">
                  <c:v>28.600002288818359</c:v>
                </c:pt>
                <c:pt idx="669">
                  <c:v>28.700000762939453</c:v>
                </c:pt>
                <c:pt idx="670">
                  <c:v>28.799999237060547</c:v>
                </c:pt>
                <c:pt idx="671">
                  <c:v>28.899997711181641</c:v>
                </c:pt>
                <c:pt idx="672">
                  <c:v>29.000003814697266</c:v>
                </c:pt>
                <c:pt idx="673">
                  <c:v>29.100002288818359</c:v>
                </c:pt>
                <c:pt idx="674">
                  <c:v>29.200000762939453</c:v>
                </c:pt>
                <c:pt idx="675">
                  <c:v>29.299999237060547</c:v>
                </c:pt>
                <c:pt idx="676">
                  <c:v>29.399997711181641</c:v>
                </c:pt>
                <c:pt idx="677">
                  <c:v>29.500003814697266</c:v>
                </c:pt>
                <c:pt idx="678">
                  <c:v>29.600002288818359</c:v>
                </c:pt>
                <c:pt idx="679">
                  <c:v>29.700000762939453</c:v>
                </c:pt>
                <c:pt idx="680">
                  <c:v>29.799999237060547</c:v>
                </c:pt>
                <c:pt idx="681">
                  <c:v>29.899997711181641</c:v>
                </c:pt>
                <c:pt idx="682">
                  <c:v>30.000003814697266</c:v>
                </c:pt>
                <c:pt idx="683">
                  <c:v>30.100002288818359</c:v>
                </c:pt>
                <c:pt idx="684">
                  <c:v>30.200000762939453</c:v>
                </c:pt>
                <c:pt idx="685">
                  <c:v>30.299999237060547</c:v>
                </c:pt>
                <c:pt idx="686">
                  <c:v>30.399997711181641</c:v>
                </c:pt>
                <c:pt idx="687">
                  <c:v>30.500003814697266</c:v>
                </c:pt>
                <c:pt idx="688">
                  <c:v>30.600002288818359</c:v>
                </c:pt>
                <c:pt idx="689">
                  <c:v>30.700000762939453</c:v>
                </c:pt>
                <c:pt idx="690">
                  <c:v>30.799999237060547</c:v>
                </c:pt>
                <c:pt idx="691">
                  <c:v>30.899997711181641</c:v>
                </c:pt>
                <c:pt idx="692">
                  <c:v>31.000003814697266</c:v>
                </c:pt>
                <c:pt idx="693">
                  <c:v>31.100002288818359</c:v>
                </c:pt>
                <c:pt idx="694">
                  <c:v>31.200000762939453</c:v>
                </c:pt>
                <c:pt idx="695">
                  <c:v>31.299999237060547</c:v>
                </c:pt>
                <c:pt idx="696">
                  <c:v>31.399997711181641</c:v>
                </c:pt>
                <c:pt idx="697">
                  <c:v>31.500003814697266</c:v>
                </c:pt>
                <c:pt idx="698">
                  <c:v>31.600002288818359</c:v>
                </c:pt>
                <c:pt idx="699">
                  <c:v>31.700000762939453</c:v>
                </c:pt>
                <c:pt idx="700">
                  <c:v>31.799999237060547</c:v>
                </c:pt>
                <c:pt idx="701">
                  <c:v>31.899997711181641</c:v>
                </c:pt>
                <c:pt idx="702">
                  <c:v>32.000003814697266</c:v>
                </c:pt>
                <c:pt idx="703">
                  <c:v>32.100002288818359</c:v>
                </c:pt>
                <c:pt idx="704">
                  <c:v>32.200000762939453</c:v>
                </c:pt>
                <c:pt idx="705">
                  <c:v>32.299999237060547</c:v>
                </c:pt>
                <c:pt idx="706">
                  <c:v>32.399997711181641</c:v>
                </c:pt>
                <c:pt idx="707">
                  <c:v>32.500003814697266</c:v>
                </c:pt>
                <c:pt idx="708">
                  <c:v>32.600002288818359</c:v>
                </c:pt>
                <c:pt idx="709">
                  <c:v>32.700000762939453</c:v>
                </c:pt>
                <c:pt idx="710">
                  <c:v>32.799999237060547</c:v>
                </c:pt>
                <c:pt idx="711">
                  <c:v>32.899997711181641</c:v>
                </c:pt>
                <c:pt idx="712">
                  <c:v>33.000003814697266</c:v>
                </c:pt>
                <c:pt idx="713">
                  <c:v>33.100002288818359</c:v>
                </c:pt>
                <c:pt idx="714">
                  <c:v>33.200000762939453</c:v>
                </c:pt>
                <c:pt idx="715">
                  <c:v>33.299999237060547</c:v>
                </c:pt>
                <c:pt idx="716">
                  <c:v>33.399997711181641</c:v>
                </c:pt>
                <c:pt idx="717">
                  <c:v>33.500003814697266</c:v>
                </c:pt>
                <c:pt idx="718">
                  <c:v>33.600002288818359</c:v>
                </c:pt>
                <c:pt idx="719">
                  <c:v>33.700000762939453</c:v>
                </c:pt>
                <c:pt idx="720">
                  <c:v>33.799999237060547</c:v>
                </c:pt>
                <c:pt idx="721">
                  <c:v>33.899997711181641</c:v>
                </c:pt>
                <c:pt idx="722">
                  <c:v>34.000003814697266</c:v>
                </c:pt>
                <c:pt idx="723">
                  <c:v>34.100002288818359</c:v>
                </c:pt>
                <c:pt idx="724">
                  <c:v>34.200000762939453</c:v>
                </c:pt>
                <c:pt idx="725">
                  <c:v>34.299999237060547</c:v>
                </c:pt>
                <c:pt idx="726">
                  <c:v>34.399997711181641</c:v>
                </c:pt>
                <c:pt idx="727">
                  <c:v>34.500003814697266</c:v>
                </c:pt>
                <c:pt idx="728">
                  <c:v>34.600002288818359</c:v>
                </c:pt>
                <c:pt idx="729">
                  <c:v>34.700000762939453</c:v>
                </c:pt>
                <c:pt idx="730">
                  <c:v>34.799999237060547</c:v>
                </c:pt>
                <c:pt idx="731">
                  <c:v>34.899997711181641</c:v>
                </c:pt>
                <c:pt idx="732">
                  <c:v>35.000003814697266</c:v>
                </c:pt>
                <c:pt idx="733">
                  <c:v>35.100002288818359</c:v>
                </c:pt>
                <c:pt idx="734">
                  <c:v>35.200000762939453</c:v>
                </c:pt>
                <c:pt idx="735">
                  <c:v>35.299999237060547</c:v>
                </c:pt>
                <c:pt idx="736">
                  <c:v>35.399997711181641</c:v>
                </c:pt>
                <c:pt idx="737">
                  <c:v>35.500003814697266</c:v>
                </c:pt>
                <c:pt idx="738">
                  <c:v>35.600002288818359</c:v>
                </c:pt>
                <c:pt idx="739">
                  <c:v>35.700000762939453</c:v>
                </c:pt>
                <c:pt idx="740">
                  <c:v>35.799999237060547</c:v>
                </c:pt>
                <c:pt idx="741">
                  <c:v>35.899997711181641</c:v>
                </c:pt>
                <c:pt idx="742">
                  <c:v>36.000003814697266</c:v>
                </c:pt>
                <c:pt idx="743">
                  <c:v>36.100002288818359</c:v>
                </c:pt>
                <c:pt idx="744">
                  <c:v>36.200000762939453</c:v>
                </c:pt>
                <c:pt idx="745">
                  <c:v>36.299999237060547</c:v>
                </c:pt>
                <c:pt idx="746">
                  <c:v>36.399997711181641</c:v>
                </c:pt>
                <c:pt idx="747">
                  <c:v>36.500003814697266</c:v>
                </c:pt>
                <c:pt idx="748">
                  <c:v>36.600002288818359</c:v>
                </c:pt>
                <c:pt idx="749">
                  <c:v>36.700000762939453</c:v>
                </c:pt>
                <c:pt idx="750">
                  <c:v>36.799999237060547</c:v>
                </c:pt>
                <c:pt idx="751">
                  <c:v>36.899997711181641</c:v>
                </c:pt>
                <c:pt idx="752">
                  <c:v>37.000003814697266</c:v>
                </c:pt>
                <c:pt idx="753">
                  <c:v>37.100002288818359</c:v>
                </c:pt>
                <c:pt idx="754">
                  <c:v>37.200000762939453</c:v>
                </c:pt>
                <c:pt idx="755">
                  <c:v>37.299999237060547</c:v>
                </c:pt>
                <c:pt idx="756">
                  <c:v>37.399997711181641</c:v>
                </c:pt>
                <c:pt idx="757">
                  <c:v>37.500003814697266</c:v>
                </c:pt>
                <c:pt idx="758">
                  <c:v>37.600002288818359</c:v>
                </c:pt>
                <c:pt idx="759">
                  <c:v>37.700000762939453</c:v>
                </c:pt>
                <c:pt idx="760">
                  <c:v>37.799999237060547</c:v>
                </c:pt>
                <c:pt idx="761">
                  <c:v>37.899997711181641</c:v>
                </c:pt>
                <c:pt idx="762">
                  <c:v>38.000003814697266</c:v>
                </c:pt>
                <c:pt idx="763">
                  <c:v>38.100002288818359</c:v>
                </c:pt>
                <c:pt idx="764">
                  <c:v>38.200000762939453</c:v>
                </c:pt>
                <c:pt idx="765">
                  <c:v>38.299999237060547</c:v>
                </c:pt>
                <c:pt idx="766">
                  <c:v>38.399997711181641</c:v>
                </c:pt>
                <c:pt idx="767">
                  <c:v>38.500003814697266</c:v>
                </c:pt>
                <c:pt idx="768">
                  <c:v>38.600002288818359</c:v>
                </c:pt>
                <c:pt idx="769">
                  <c:v>38.700000762939453</c:v>
                </c:pt>
                <c:pt idx="770">
                  <c:v>38.799999237060547</c:v>
                </c:pt>
                <c:pt idx="771">
                  <c:v>38.899997711181641</c:v>
                </c:pt>
                <c:pt idx="772">
                  <c:v>39.000003814697266</c:v>
                </c:pt>
                <c:pt idx="773">
                  <c:v>39.100002288818359</c:v>
                </c:pt>
                <c:pt idx="774">
                  <c:v>39.200000762939453</c:v>
                </c:pt>
                <c:pt idx="775">
                  <c:v>39.299999237060547</c:v>
                </c:pt>
                <c:pt idx="776">
                  <c:v>39.399997711181641</c:v>
                </c:pt>
                <c:pt idx="777">
                  <c:v>39.500003814697266</c:v>
                </c:pt>
                <c:pt idx="778">
                  <c:v>39.600002288818359</c:v>
                </c:pt>
                <c:pt idx="779">
                  <c:v>39.700000762939453</c:v>
                </c:pt>
                <c:pt idx="780">
                  <c:v>39.799999237060547</c:v>
                </c:pt>
                <c:pt idx="781">
                  <c:v>39.899997711181641</c:v>
                </c:pt>
                <c:pt idx="782">
                  <c:v>40.000003814697266</c:v>
                </c:pt>
                <c:pt idx="783">
                  <c:v>40.100002288818359</c:v>
                </c:pt>
                <c:pt idx="784">
                  <c:v>40.200000762939453</c:v>
                </c:pt>
                <c:pt idx="785">
                  <c:v>40.299999237060547</c:v>
                </c:pt>
                <c:pt idx="786">
                  <c:v>40.399997711181641</c:v>
                </c:pt>
                <c:pt idx="787">
                  <c:v>40.500003814697266</c:v>
                </c:pt>
                <c:pt idx="788">
                  <c:v>40.600002288818359</c:v>
                </c:pt>
                <c:pt idx="789">
                  <c:v>40.700000762939453</c:v>
                </c:pt>
                <c:pt idx="790">
                  <c:v>40.799999237060547</c:v>
                </c:pt>
                <c:pt idx="791">
                  <c:v>40.899997711181641</c:v>
                </c:pt>
                <c:pt idx="792">
                  <c:v>41.000003814697266</c:v>
                </c:pt>
                <c:pt idx="793">
                  <c:v>41.100002288818359</c:v>
                </c:pt>
                <c:pt idx="794">
                  <c:v>41.200000762939453</c:v>
                </c:pt>
                <c:pt idx="795">
                  <c:v>41.299999237060547</c:v>
                </c:pt>
                <c:pt idx="796">
                  <c:v>41.399997711181641</c:v>
                </c:pt>
                <c:pt idx="797">
                  <c:v>41.500003814697266</c:v>
                </c:pt>
                <c:pt idx="798">
                  <c:v>41.600002288818359</c:v>
                </c:pt>
                <c:pt idx="799">
                  <c:v>41.700000762939453</c:v>
                </c:pt>
                <c:pt idx="800">
                  <c:v>41.799999237060547</c:v>
                </c:pt>
                <c:pt idx="801">
                  <c:v>41.899997711181641</c:v>
                </c:pt>
                <c:pt idx="802">
                  <c:v>42.000003814697266</c:v>
                </c:pt>
                <c:pt idx="803">
                  <c:v>42.100002288818359</c:v>
                </c:pt>
                <c:pt idx="804">
                  <c:v>42.200000762939453</c:v>
                </c:pt>
                <c:pt idx="805">
                  <c:v>42.299999237060547</c:v>
                </c:pt>
                <c:pt idx="806">
                  <c:v>42.399997711181641</c:v>
                </c:pt>
                <c:pt idx="807">
                  <c:v>42.500003814697266</c:v>
                </c:pt>
                <c:pt idx="808">
                  <c:v>42.600002288818359</c:v>
                </c:pt>
                <c:pt idx="809">
                  <c:v>42.700000762939453</c:v>
                </c:pt>
                <c:pt idx="810">
                  <c:v>42.799999237060547</c:v>
                </c:pt>
                <c:pt idx="811">
                  <c:v>42.899997711181641</c:v>
                </c:pt>
                <c:pt idx="812">
                  <c:v>43.000003814697266</c:v>
                </c:pt>
                <c:pt idx="813">
                  <c:v>43.100002288818359</c:v>
                </c:pt>
                <c:pt idx="814">
                  <c:v>43.200000762939453</c:v>
                </c:pt>
                <c:pt idx="815">
                  <c:v>43.299999237060547</c:v>
                </c:pt>
                <c:pt idx="816">
                  <c:v>43.399997711181641</c:v>
                </c:pt>
                <c:pt idx="817">
                  <c:v>43.500003814697266</c:v>
                </c:pt>
                <c:pt idx="818">
                  <c:v>43.600002288818359</c:v>
                </c:pt>
                <c:pt idx="819">
                  <c:v>43.700000762939453</c:v>
                </c:pt>
                <c:pt idx="820">
                  <c:v>43.799999237060547</c:v>
                </c:pt>
                <c:pt idx="821">
                  <c:v>43.899997711181641</c:v>
                </c:pt>
                <c:pt idx="822">
                  <c:v>44.000003814697266</c:v>
                </c:pt>
                <c:pt idx="823">
                  <c:v>44.100002288818359</c:v>
                </c:pt>
                <c:pt idx="824">
                  <c:v>44.200000762939453</c:v>
                </c:pt>
                <c:pt idx="825">
                  <c:v>44.299999237060547</c:v>
                </c:pt>
                <c:pt idx="826">
                  <c:v>44.399997711181641</c:v>
                </c:pt>
                <c:pt idx="827">
                  <c:v>44.500003814697266</c:v>
                </c:pt>
                <c:pt idx="828">
                  <c:v>44.600002288818359</c:v>
                </c:pt>
                <c:pt idx="829">
                  <c:v>44.700000762939453</c:v>
                </c:pt>
                <c:pt idx="830">
                  <c:v>44.799999237060547</c:v>
                </c:pt>
                <c:pt idx="831">
                  <c:v>44.899997711181641</c:v>
                </c:pt>
                <c:pt idx="832">
                  <c:v>45.000003814697266</c:v>
                </c:pt>
                <c:pt idx="833">
                  <c:v>45.100002288818359</c:v>
                </c:pt>
                <c:pt idx="834">
                  <c:v>45.200000762939453</c:v>
                </c:pt>
                <c:pt idx="835">
                  <c:v>45.299999237060547</c:v>
                </c:pt>
                <c:pt idx="836">
                  <c:v>45.399997711181641</c:v>
                </c:pt>
                <c:pt idx="837">
                  <c:v>45.500003814697266</c:v>
                </c:pt>
                <c:pt idx="838">
                  <c:v>45.600002288818359</c:v>
                </c:pt>
                <c:pt idx="839">
                  <c:v>45.700000762939453</c:v>
                </c:pt>
                <c:pt idx="840">
                  <c:v>45.799999237060547</c:v>
                </c:pt>
                <c:pt idx="841">
                  <c:v>45.899997711181641</c:v>
                </c:pt>
                <c:pt idx="842">
                  <c:v>46.000003814697266</c:v>
                </c:pt>
                <c:pt idx="843">
                  <c:v>46.100002288818359</c:v>
                </c:pt>
                <c:pt idx="844">
                  <c:v>46.200000762939453</c:v>
                </c:pt>
                <c:pt idx="845">
                  <c:v>46.299999237060547</c:v>
                </c:pt>
                <c:pt idx="846">
                  <c:v>46.399997711181641</c:v>
                </c:pt>
                <c:pt idx="847">
                  <c:v>46.500003814697266</c:v>
                </c:pt>
                <c:pt idx="848">
                  <c:v>46.600002288818359</c:v>
                </c:pt>
                <c:pt idx="849">
                  <c:v>46.700000762939453</c:v>
                </c:pt>
                <c:pt idx="850">
                  <c:v>46.799999237060547</c:v>
                </c:pt>
                <c:pt idx="851">
                  <c:v>46.899997711181641</c:v>
                </c:pt>
                <c:pt idx="852">
                  <c:v>47.000003814697266</c:v>
                </c:pt>
                <c:pt idx="853">
                  <c:v>47.100002288818359</c:v>
                </c:pt>
                <c:pt idx="854">
                  <c:v>47.200000762939453</c:v>
                </c:pt>
                <c:pt idx="855">
                  <c:v>47.299999237060547</c:v>
                </c:pt>
                <c:pt idx="856">
                  <c:v>47.399997711181641</c:v>
                </c:pt>
                <c:pt idx="857">
                  <c:v>47.500003814697266</c:v>
                </c:pt>
                <c:pt idx="858">
                  <c:v>47.600002288818359</c:v>
                </c:pt>
                <c:pt idx="859">
                  <c:v>47.700000762939453</c:v>
                </c:pt>
                <c:pt idx="860">
                  <c:v>47.799999237060547</c:v>
                </c:pt>
                <c:pt idx="861">
                  <c:v>47.899997711181641</c:v>
                </c:pt>
                <c:pt idx="862">
                  <c:v>48.000003814697266</c:v>
                </c:pt>
                <c:pt idx="863">
                  <c:v>48.100002288818359</c:v>
                </c:pt>
                <c:pt idx="864">
                  <c:v>48.200000762939453</c:v>
                </c:pt>
                <c:pt idx="865">
                  <c:v>48.299999237060547</c:v>
                </c:pt>
                <c:pt idx="866">
                  <c:v>48.399997711181641</c:v>
                </c:pt>
                <c:pt idx="867">
                  <c:v>48.500003814697266</c:v>
                </c:pt>
                <c:pt idx="868">
                  <c:v>48.600002288818359</c:v>
                </c:pt>
                <c:pt idx="869">
                  <c:v>48.700000762939453</c:v>
                </c:pt>
                <c:pt idx="870">
                  <c:v>48.799999237060547</c:v>
                </c:pt>
                <c:pt idx="871">
                  <c:v>48.899997711181641</c:v>
                </c:pt>
                <c:pt idx="872">
                  <c:v>49.000003814697266</c:v>
                </c:pt>
                <c:pt idx="873">
                  <c:v>49.100002288818359</c:v>
                </c:pt>
                <c:pt idx="874">
                  <c:v>49.200000762939453</c:v>
                </c:pt>
                <c:pt idx="875">
                  <c:v>49.299999237060547</c:v>
                </c:pt>
                <c:pt idx="876">
                  <c:v>49.399997711181641</c:v>
                </c:pt>
                <c:pt idx="877">
                  <c:v>49.500003814697266</c:v>
                </c:pt>
                <c:pt idx="878">
                  <c:v>49.600002288818359</c:v>
                </c:pt>
                <c:pt idx="879">
                  <c:v>49.700000762939453</c:v>
                </c:pt>
                <c:pt idx="880">
                  <c:v>49.799999237060547</c:v>
                </c:pt>
                <c:pt idx="881">
                  <c:v>49.899997711181641</c:v>
                </c:pt>
                <c:pt idx="882">
                  <c:v>50.000003814697266</c:v>
                </c:pt>
                <c:pt idx="883">
                  <c:v>50.100002288818359</c:v>
                </c:pt>
                <c:pt idx="884">
                  <c:v>50.200000762939453</c:v>
                </c:pt>
                <c:pt idx="885">
                  <c:v>50.299999237060547</c:v>
                </c:pt>
                <c:pt idx="886">
                  <c:v>50.399997711181641</c:v>
                </c:pt>
                <c:pt idx="887">
                  <c:v>50.500003814697266</c:v>
                </c:pt>
                <c:pt idx="888">
                  <c:v>50.600002288818359</c:v>
                </c:pt>
                <c:pt idx="889">
                  <c:v>50.700000762939453</c:v>
                </c:pt>
                <c:pt idx="890">
                  <c:v>50.799999237060547</c:v>
                </c:pt>
                <c:pt idx="891">
                  <c:v>50.899997711181641</c:v>
                </c:pt>
                <c:pt idx="892">
                  <c:v>51.000003814697266</c:v>
                </c:pt>
                <c:pt idx="893">
                  <c:v>51.100002288818359</c:v>
                </c:pt>
                <c:pt idx="894">
                  <c:v>51.200000762939453</c:v>
                </c:pt>
                <c:pt idx="895">
                  <c:v>51.299999237060547</c:v>
                </c:pt>
                <c:pt idx="896">
                  <c:v>51.399997711181641</c:v>
                </c:pt>
                <c:pt idx="897">
                  <c:v>51.500003814697266</c:v>
                </c:pt>
                <c:pt idx="898">
                  <c:v>51.600002288818359</c:v>
                </c:pt>
                <c:pt idx="899">
                  <c:v>51.700000762939453</c:v>
                </c:pt>
                <c:pt idx="900">
                  <c:v>51.799999237060547</c:v>
                </c:pt>
                <c:pt idx="901">
                  <c:v>51.899997711181641</c:v>
                </c:pt>
                <c:pt idx="902">
                  <c:v>52.000003814697266</c:v>
                </c:pt>
                <c:pt idx="903">
                  <c:v>52.100002288818359</c:v>
                </c:pt>
                <c:pt idx="904">
                  <c:v>52.200000762939453</c:v>
                </c:pt>
                <c:pt idx="905">
                  <c:v>52.299999237060547</c:v>
                </c:pt>
                <c:pt idx="906">
                  <c:v>52.399997711181641</c:v>
                </c:pt>
                <c:pt idx="907">
                  <c:v>52.500003814697266</c:v>
                </c:pt>
                <c:pt idx="908">
                  <c:v>52.600002288818359</c:v>
                </c:pt>
                <c:pt idx="909">
                  <c:v>52.700000762939453</c:v>
                </c:pt>
                <c:pt idx="910">
                  <c:v>52.799999237060547</c:v>
                </c:pt>
                <c:pt idx="911">
                  <c:v>52.899997711181641</c:v>
                </c:pt>
                <c:pt idx="912">
                  <c:v>53.000003814697266</c:v>
                </c:pt>
                <c:pt idx="913">
                  <c:v>53.100002288818359</c:v>
                </c:pt>
                <c:pt idx="914">
                  <c:v>53.200000762939453</c:v>
                </c:pt>
                <c:pt idx="915">
                  <c:v>53.299999237060547</c:v>
                </c:pt>
                <c:pt idx="916">
                  <c:v>53.399997711181641</c:v>
                </c:pt>
                <c:pt idx="917">
                  <c:v>53.500003814697266</c:v>
                </c:pt>
                <c:pt idx="918">
                  <c:v>53.600002288818359</c:v>
                </c:pt>
                <c:pt idx="919">
                  <c:v>53.700000762939453</c:v>
                </c:pt>
                <c:pt idx="920">
                  <c:v>53.799999237060547</c:v>
                </c:pt>
                <c:pt idx="921">
                  <c:v>53.899997711181641</c:v>
                </c:pt>
                <c:pt idx="922">
                  <c:v>54.000003814697266</c:v>
                </c:pt>
                <c:pt idx="923">
                  <c:v>54.100002288818359</c:v>
                </c:pt>
                <c:pt idx="924">
                  <c:v>54.200000762939453</c:v>
                </c:pt>
                <c:pt idx="925">
                  <c:v>54.299999237060547</c:v>
                </c:pt>
                <c:pt idx="926">
                  <c:v>54.399997711181641</c:v>
                </c:pt>
                <c:pt idx="927">
                  <c:v>54.500003814697266</c:v>
                </c:pt>
                <c:pt idx="928">
                  <c:v>54.600002288818359</c:v>
                </c:pt>
                <c:pt idx="929">
                  <c:v>54.700000762939453</c:v>
                </c:pt>
                <c:pt idx="930">
                  <c:v>54.799999237060547</c:v>
                </c:pt>
                <c:pt idx="931">
                  <c:v>54.899997711181641</c:v>
                </c:pt>
                <c:pt idx="932">
                  <c:v>55.000003814697266</c:v>
                </c:pt>
                <c:pt idx="933">
                  <c:v>55.100002288818359</c:v>
                </c:pt>
                <c:pt idx="934">
                  <c:v>55.200000762939453</c:v>
                </c:pt>
                <c:pt idx="935">
                  <c:v>55.299999237060547</c:v>
                </c:pt>
                <c:pt idx="936">
                  <c:v>55.399997711181641</c:v>
                </c:pt>
                <c:pt idx="937">
                  <c:v>55.500003814697266</c:v>
                </c:pt>
                <c:pt idx="938">
                  <c:v>55.600002288818359</c:v>
                </c:pt>
                <c:pt idx="939">
                  <c:v>55.700000762939453</c:v>
                </c:pt>
                <c:pt idx="940">
                  <c:v>55.799999237060547</c:v>
                </c:pt>
                <c:pt idx="941">
                  <c:v>55.899997711181641</c:v>
                </c:pt>
                <c:pt idx="942">
                  <c:v>56.000003814697266</c:v>
                </c:pt>
                <c:pt idx="943">
                  <c:v>56.100002288818359</c:v>
                </c:pt>
                <c:pt idx="944">
                  <c:v>56.200000762939453</c:v>
                </c:pt>
                <c:pt idx="945">
                  <c:v>56.299999237060547</c:v>
                </c:pt>
                <c:pt idx="946">
                  <c:v>56.399997711181641</c:v>
                </c:pt>
                <c:pt idx="947">
                  <c:v>56.500003814697266</c:v>
                </c:pt>
                <c:pt idx="948">
                  <c:v>56.600002288818359</c:v>
                </c:pt>
                <c:pt idx="949">
                  <c:v>56.700000762939453</c:v>
                </c:pt>
                <c:pt idx="950">
                  <c:v>56.799999237060547</c:v>
                </c:pt>
                <c:pt idx="951">
                  <c:v>56.899997711181641</c:v>
                </c:pt>
                <c:pt idx="952">
                  <c:v>57.000003814697266</c:v>
                </c:pt>
                <c:pt idx="953">
                  <c:v>57.100002288818359</c:v>
                </c:pt>
                <c:pt idx="954">
                  <c:v>57.200000762939453</c:v>
                </c:pt>
                <c:pt idx="955">
                  <c:v>57.299999237060547</c:v>
                </c:pt>
                <c:pt idx="956">
                  <c:v>57.399997711181641</c:v>
                </c:pt>
                <c:pt idx="957">
                  <c:v>57.500003814697266</c:v>
                </c:pt>
                <c:pt idx="958">
                  <c:v>57.600002288818359</c:v>
                </c:pt>
                <c:pt idx="959">
                  <c:v>57.700000762939453</c:v>
                </c:pt>
                <c:pt idx="960">
                  <c:v>57.799999237060547</c:v>
                </c:pt>
                <c:pt idx="961">
                  <c:v>57.899997711181641</c:v>
                </c:pt>
                <c:pt idx="962">
                  <c:v>58.000003814697266</c:v>
                </c:pt>
                <c:pt idx="963">
                  <c:v>58.100002288818359</c:v>
                </c:pt>
                <c:pt idx="964">
                  <c:v>58.200000762939453</c:v>
                </c:pt>
                <c:pt idx="965">
                  <c:v>58.299999237060547</c:v>
                </c:pt>
                <c:pt idx="966">
                  <c:v>58.399997711181641</c:v>
                </c:pt>
                <c:pt idx="967">
                  <c:v>58.500003814697266</c:v>
                </c:pt>
                <c:pt idx="968">
                  <c:v>58.600002288818359</c:v>
                </c:pt>
                <c:pt idx="969">
                  <c:v>58.700000762939453</c:v>
                </c:pt>
                <c:pt idx="970">
                  <c:v>58.799999237060547</c:v>
                </c:pt>
                <c:pt idx="971">
                  <c:v>58.899997711181641</c:v>
                </c:pt>
                <c:pt idx="972">
                  <c:v>59.000003814697266</c:v>
                </c:pt>
                <c:pt idx="973">
                  <c:v>59.100002288818359</c:v>
                </c:pt>
                <c:pt idx="974">
                  <c:v>59.200000762939453</c:v>
                </c:pt>
                <c:pt idx="975">
                  <c:v>59.299999237060547</c:v>
                </c:pt>
                <c:pt idx="976">
                  <c:v>59.399997711181641</c:v>
                </c:pt>
                <c:pt idx="977">
                  <c:v>59.500003814697266</c:v>
                </c:pt>
                <c:pt idx="978">
                  <c:v>59.600002288818359</c:v>
                </c:pt>
                <c:pt idx="979">
                  <c:v>59.700000762939453</c:v>
                </c:pt>
                <c:pt idx="980">
                  <c:v>59.799999237060547</c:v>
                </c:pt>
                <c:pt idx="981">
                  <c:v>59.899997711181641</c:v>
                </c:pt>
                <c:pt idx="982">
                  <c:v>60.000003814697266</c:v>
                </c:pt>
                <c:pt idx="983">
                  <c:v>60.100002288818359</c:v>
                </c:pt>
                <c:pt idx="984">
                  <c:v>60.200000762939453</c:v>
                </c:pt>
                <c:pt idx="985">
                  <c:v>60.299999237060547</c:v>
                </c:pt>
                <c:pt idx="986">
                  <c:v>60.399997711181641</c:v>
                </c:pt>
                <c:pt idx="987">
                  <c:v>60.500003814697266</c:v>
                </c:pt>
                <c:pt idx="988">
                  <c:v>60.600002288818359</c:v>
                </c:pt>
                <c:pt idx="989">
                  <c:v>60.700000762939453</c:v>
                </c:pt>
                <c:pt idx="990">
                  <c:v>60.799999237060547</c:v>
                </c:pt>
                <c:pt idx="991">
                  <c:v>60.899997711181641</c:v>
                </c:pt>
                <c:pt idx="992">
                  <c:v>61.000003814697266</c:v>
                </c:pt>
                <c:pt idx="993">
                  <c:v>61.100002288818359</c:v>
                </c:pt>
                <c:pt idx="994">
                  <c:v>61.200000762939453</c:v>
                </c:pt>
                <c:pt idx="995">
                  <c:v>61.299999237060547</c:v>
                </c:pt>
                <c:pt idx="996">
                  <c:v>61.399997711181641</c:v>
                </c:pt>
                <c:pt idx="997">
                  <c:v>61.500003814697266</c:v>
                </c:pt>
                <c:pt idx="998">
                  <c:v>61.600002288818359</c:v>
                </c:pt>
                <c:pt idx="999">
                  <c:v>61.700000762939453</c:v>
                </c:pt>
                <c:pt idx="1000">
                  <c:v>61.799999237060547</c:v>
                </c:pt>
                <c:pt idx="1001">
                  <c:v>61.899997711181641</c:v>
                </c:pt>
                <c:pt idx="1002">
                  <c:v>62.000003814697266</c:v>
                </c:pt>
                <c:pt idx="1003">
                  <c:v>62.100002288818359</c:v>
                </c:pt>
                <c:pt idx="1004">
                  <c:v>62.200000762939453</c:v>
                </c:pt>
                <c:pt idx="1005">
                  <c:v>62.299999237060547</c:v>
                </c:pt>
                <c:pt idx="1006">
                  <c:v>62.399997711181641</c:v>
                </c:pt>
                <c:pt idx="1007">
                  <c:v>62.500003814697266</c:v>
                </c:pt>
                <c:pt idx="1008">
                  <c:v>62.600002288818359</c:v>
                </c:pt>
                <c:pt idx="1009">
                  <c:v>62.700000762939453</c:v>
                </c:pt>
                <c:pt idx="1010">
                  <c:v>62.799999237060547</c:v>
                </c:pt>
                <c:pt idx="1011">
                  <c:v>62.899997711181641</c:v>
                </c:pt>
                <c:pt idx="1012">
                  <c:v>63.000003814697266</c:v>
                </c:pt>
                <c:pt idx="1013">
                  <c:v>63.100002288818359</c:v>
                </c:pt>
                <c:pt idx="1014">
                  <c:v>63.200000762939453</c:v>
                </c:pt>
                <c:pt idx="1015">
                  <c:v>63.299999237060547</c:v>
                </c:pt>
                <c:pt idx="1016">
                  <c:v>63.399997711181641</c:v>
                </c:pt>
                <c:pt idx="1017">
                  <c:v>63.500003814697266</c:v>
                </c:pt>
                <c:pt idx="1018">
                  <c:v>63.600002288818359</c:v>
                </c:pt>
                <c:pt idx="1019">
                  <c:v>63.700000762939453</c:v>
                </c:pt>
                <c:pt idx="1020">
                  <c:v>63.799999237060547</c:v>
                </c:pt>
                <c:pt idx="1021">
                  <c:v>63.899997711181641</c:v>
                </c:pt>
                <c:pt idx="1022">
                  <c:v>64</c:v>
                </c:pt>
                <c:pt idx="1023">
                  <c:v>64.100006103515625</c:v>
                </c:pt>
                <c:pt idx="1024">
                  <c:v>64.199996948242188</c:v>
                </c:pt>
                <c:pt idx="1025">
                  <c:v>64.300003051757813</c:v>
                </c:pt>
                <c:pt idx="1026">
                  <c:v>64.399993896484375</c:v>
                </c:pt>
                <c:pt idx="1027">
                  <c:v>64.5</c:v>
                </c:pt>
                <c:pt idx="1028">
                  <c:v>64.600006103515625</c:v>
                </c:pt>
                <c:pt idx="1029">
                  <c:v>64.699996948242188</c:v>
                </c:pt>
                <c:pt idx="1030">
                  <c:v>64.800003051757813</c:v>
                </c:pt>
                <c:pt idx="1031">
                  <c:v>64.899993896484375</c:v>
                </c:pt>
                <c:pt idx="1032">
                  <c:v>65</c:v>
                </c:pt>
                <c:pt idx="1033">
                  <c:v>65.100006103515625</c:v>
                </c:pt>
                <c:pt idx="1034">
                  <c:v>65.199996948242188</c:v>
                </c:pt>
                <c:pt idx="1035">
                  <c:v>65.300003051757813</c:v>
                </c:pt>
                <c:pt idx="1036">
                  <c:v>65.399993896484375</c:v>
                </c:pt>
                <c:pt idx="1037">
                  <c:v>65.5</c:v>
                </c:pt>
                <c:pt idx="1038">
                  <c:v>65.600006103515625</c:v>
                </c:pt>
                <c:pt idx="1039">
                  <c:v>65.699996948242188</c:v>
                </c:pt>
                <c:pt idx="1040">
                  <c:v>65.800003051757813</c:v>
                </c:pt>
                <c:pt idx="1041">
                  <c:v>65.899993896484375</c:v>
                </c:pt>
                <c:pt idx="1042">
                  <c:v>66</c:v>
                </c:pt>
                <c:pt idx="1043">
                  <c:v>66.100006103515625</c:v>
                </c:pt>
                <c:pt idx="1044">
                  <c:v>66.199996948242188</c:v>
                </c:pt>
                <c:pt idx="1045">
                  <c:v>66.300003051757813</c:v>
                </c:pt>
                <c:pt idx="1046">
                  <c:v>66.399993896484375</c:v>
                </c:pt>
                <c:pt idx="1047">
                  <c:v>66.5</c:v>
                </c:pt>
                <c:pt idx="1048">
                  <c:v>66.600006103515625</c:v>
                </c:pt>
                <c:pt idx="1049">
                  <c:v>66.699996948242188</c:v>
                </c:pt>
                <c:pt idx="1050">
                  <c:v>66.800003051757813</c:v>
                </c:pt>
                <c:pt idx="1051">
                  <c:v>66.899993896484375</c:v>
                </c:pt>
                <c:pt idx="1052">
                  <c:v>67</c:v>
                </c:pt>
                <c:pt idx="1053">
                  <c:v>67.100006103515625</c:v>
                </c:pt>
                <c:pt idx="1054">
                  <c:v>67.199996948242188</c:v>
                </c:pt>
                <c:pt idx="1055">
                  <c:v>67.300003051757813</c:v>
                </c:pt>
                <c:pt idx="1056">
                  <c:v>67.399993896484375</c:v>
                </c:pt>
                <c:pt idx="1057">
                  <c:v>67.5</c:v>
                </c:pt>
                <c:pt idx="1058">
                  <c:v>67.600006103515625</c:v>
                </c:pt>
                <c:pt idx="1059">
                  <c:v>67.699996948242188</c:v>
                </c:pt>
                <c:pt idx="1060">
                  <c:v>67.800003051757813</c:v>
                </c:pt>
                <c:pt idx="1061">
                  <c:v>67.899993896484375</c:v>
                </c:pt>
                <c:pt idx="1062">
                  <c:v>68</c:v>
                </c:pt>
                <c:pt idx="1063">
                  <c:v>68.100006103515625</c:v>
                </c:pt>
                <c:pt idx="1064">
                  <c:v>68.199996948242188</c:v>
                </c:pt>
                <c:pt idx="1065">
                  <c:v>68.300003051757813</c:v>
                </c:pt>
                <c:pt idx="1066">
                  <c:v>68.399993896484375</c:v>
                </c:pt>
                <c:pt idx="1067">
                  <c:v>68.5</c:v>
                </c:pt>
                <c:pt idx="1068">
                  <c:v>68.600006103515625</c:v>
                </c:pt>
                <c:pt idx="1069">
                  <c:v>68.699996948242188</c:v>
                </c:pt>
                <c:pt idx="1070">
                  <c:v>68.800003051757813</c:v>
                </c:pt>
                <c:pt idx="1071">
                  <c:v>68.899993896484375</c:v>
                </c:pt>
                <c:pt idx="1072">
                  <c:v>69</c:v>
                </c:pt>
                <c:pt idx="1073">
                  <c:v>69.100006103515625</c:v>
                </c:pt>
                <c:pt idx="1074">
                  <c:v>69.199996948242188</c:v>
                </c:pt>
                <c:pt idx="1075">
                  <c:v>69.300003051757813</c:v>
                </c:pt>
                <c:pt idx="1076">
                  <c:v>69.399993896484375</c:v>
                </c:pt>
                <c:pt idx="1077">
                  <c:v>69.5</c:v>
                </c:pt>
                <c:pt idx="1078">
                  <c:v>69.600006103515625</c:v>
                </c:pt>
                <c:pt idx="1079">
                  <c:v>69.699996948242188</c:v>
                </c:pt>
                <c:pt idx="1080">
                  <c:v>69.800003051757813</c:v>
                </c:pt>
                <c:pt idx="1081">
                  <c:v>69.899993896484375</c:v>
                </c:pt>
                <c:pt idx="1082">
                  <c:v>70</c:v>
                </c:pt>
                <c:pt idx="1083">
                  <c:v>70.100006103515625</c:v>
                </c:pt>
                <c:pt idx="1084">
                  <c:v>70.199996948242188</c:v>
                </c:pt>
                <c:pt idx="1085">
                  <c:v>70.300003051757813</c:v>
                </c:pt>
                <c:pt idx="1086">
                  <c:v>70.399993896484375</c:v>
                </c:pt>
                <c:pt idx="1087">
                  <c:v>70.5</c:v>
                </c:pt>
                <c:pt idx="1088">
                  <c:v>70.600006103515625</c:v>
                </c:pt>
                <c:pt idx="1089">
                  <c:v>70.699996948242188</c:v>
                </c:pt>
                <c:pt idx="1090">
                  <c:v>70.800003051757813</c:v>
                </c:pt>
                <c:pt idx="1091">
                  <c:v>70.899993896484375</c:v>
                </c:pt>
                <c:pt idx="1092">
                  <c:v>71</c:v>
                </c:pt>
                <c:pt idx="1093">
                  <c:v>71.100006103515625</c:v>
                </c:pt>
                <c:pt idx="1094">
                  <c:v>71.199996948242188</c:v>
                </c:pt>
                <c:pt idx="1095">
                  <c:v>71.300003051757813</c:v>
                </c:pt>
                <c:pt idx="1096">
                  <c:v>71.399993896484375</c:v>
                </c:pt>
                <c:pt idx="1097">
                  <c:v>71.5</c:v>
                </c:pt>
                <c:pt idx="1098">
                  <c:v>71.600006103515625</c:v>
                </c:pt>
                <c:pt idx="1099">
                  <c:v>71.699996948242188</c:v>
                </c:pt>
                <c:pt idx="1100">
                  <c:v>71.800003051757813</c:v>
                </c:pt>
                <c:pt idx="1101">
                  <c:v>71.899993896484375</c:v>
                </c:pt>
                <c:pt idx="1102">
                  <c:v>72</c:v>
                </c:pt>
                <c:pt idx="1103">
                  <c:v>72.100006103515625</c:v>
                </c:pt>
                <c:pt idx="1104">
                  <c:v>72.199996948242188</c:v>
                </c:pt>
                <c:pt idx="1105">
                  <c:v>72.300003051757813</c:v>
                </c:pt>
                <c:pt idx="1106">
                  <c:v>72.399993896484375</c:v>
                </c:pt>
                <c:pt idx="1107">
                  <c:v>72.5</c:v>
                </c:pt>
                <c:pt idx="1108">
                  <c:v>72.600006103515625</c:v>
                </c:pt>
                <c:pt idx="1109">
                  <c:v>72.699996948242188</c:v>
                </c:pt>
                <c:pt idx="1110">
                  <c:v>72.800003051757813</c:v>
                </c:pt>
                <c:pt idx="1111">
                  <c:v>72.899993896484375</c:v>
                </c:pt>
                <c:pt idx="1112">
                  <c:v>73</c:v>
                </c:pt>
                <c:pt idx="1113">
                  <c:v>73.100006103515625</c:v>
                </c:pt>
                <c:pt idx="1114">
                  <c:v>73.199996948242188</c:v>
                </c:pt>
                <c:pt idx="1115">
                  <c:v>73.300003051757813</c:v>
                </c:pt>
                <c:pt idx="1116">
                  <c:v>73.399993896484375</c:v>
                </c:pt>
                <c:pt idx="1117">
                  <c:v>73.5</c:v>
                </c:pt>
                <c:pt idx="1118">
                  <c:v>73.600006103515625</c:v>
                </c:pt>
                <c:pt idx="1119">
                  <c:v>73.699996948242188</c:v>
                </c:pt>
                <c:pt idx="1120">
                  <c:v>73.800003051757813</c:v>
                </c:pt>
                <c:pt idx="1121">
                  <c:v>73.899993896484375</c:v>
                </c:pt>
                <c:pt idx="1122">
                  <c:v>74</c:v>
                </c:pt>
                <c:pt idx="1123">
                  <c:v>74.100006103515625</c:v>
                </c:pt>
                <c:pt idx="1124">
                  <c:v>74.199996948242188</c:v>
                </c:pt>
                <c:pt idx="1125">
                  <c:v>74.300003051757813</c:v>
                </c:pt>
                <c:pt idx="1126">
                  <c:v>74.399993896484375</c:v>
                </c:pt>
                <c:pt idx="1127">
                  <c:v>74.5</c:v>
                </c:pt>
                <c:pt idx="1128">
                  <c:v>74.600006103515625</c:v>
                </c:pt>
                <c:pt idx="1129">
                  <c:v>74.699996948242188</c:v>
                </c:pt>
                <c:pt idx="1130">
                  <c:v>74.800003051757813</c:v>
                </c:pt>
                <c:pt idx="1131">
                  <c:v>74.899993896484375</c:v>
                </c:pt>
                <c:pt idx="1132">
                  <c:v>75</c:v>
                </c:pt>
                <c:pt idx="1133">
                  <c:v>75.100006103515625</c:v>
                </c:pt>
                <c:pt idx="1134">
                  <c:v>75.199996948242188</c:v>
                </c:pt>
                <c:pt idx="1135">
                  <c:v>75.300003051757813</c:v>
                </c:pt>
                <c:pt idx="1136">
                  <c:v>75.399993896484375</c:v>
                </c:pt>
                <c:pt idx="1137">
                  <c:v>75.5</c:v>
                </c:pt>
                <c:pt idx="1138">
                  <c:v>75.600006103515625</c:v>
                </c:pt>
                <c:pt idx="1139">
                  <c:v>75.699996948242188</c:v>
                </c:pt>
                <c:pt idx="1140">
                  <c:v>75.800003051757813</c:v>
                </c:pt>
                <c:pt idx="1141">
                  <c:v>75.899993896484375</c:v>
                </c:pt>
                <c:pt idx="1142">
                  <c:v>76</c:v>
                </c:pt>
                <c:pt idx="1143">
                  <c:v>76.100006103515625</c:v>
                </c:pt>
                <c:pt idx="1144">
                  <c:v>76.199996948242188</c:v>
                </c:pt>
                <c:pt idx="1145">
                  <c:v>76.300003051757813</c:v>
                </c:pt>
                <c:pt idx="1146">
                  <c:v>76.399993896484375</c:v>
                </c:pt>
                <c:pt idx="1147">
                  <c:v>76.5</c:v>
                </c:pt>
                <c:pt idx="1148">
                  <c:v>76.600006103515625</c:v>
                </c:pt>
                <c:pt idx="1149">
                  <c:v>76.699996948242188</c:v>
                </c:pt>
                <c:pt idx="1150">
                  <c:v>76.800003051757813</c:v>
                </c:pt>
                <c:pt idx="1151">
                  <c:v>76.899993896484375</c:v>
                </c:pt>
                <c:pt idx="1152">
                  <c:v>77</c:v>
                </c:pt>
                <c:pt idx="1153">
                  <c:v>77.100006103515625</c:v>
                </c:pt>
                <c:pt idx="1154">
                  <c:v>77.199996948242188</c:v>
                </c:pt>
                <c:pt idx="1155">
                  <c:v>77.300003051757813</c:v>
                </c:pt>
                <c:pt idx="1156">
                  <c:v>77.399993896484375</c:v>
                </c:pt>
                <c:pt idx="1157">
                  <c:v>77.5</c:v>
                </c:pt>
                <c:pt idx="1158">
                  <c:v>77.600006103515625</c:v>
                </c:pt>
                <c:pt idx="1159">
                  <c:v>77.699996948242188</c:v>
                </c:pt>
                <c:pt idx="1160">
                  <c:v>77.800003051757813</c:v>
                </c:pt>
                <c:pt idx="1161">
                  <c:v>77.899993896484375</c:v>
                </c:pt>
                <c:pt idx="1162">
                  <c:v>78</c:v>
                </c:pt>
                <c:pt idx="1163">
                  <c:v>78.100006103515625</c:v>
                </c:pt>
                <c:pt idx="1164">
                  <c:v>78.199996948242188</c:v>
                </c:pt>
                <c:pt idx="1165">
                  <c:v>78.300003051757813</c:v>
                </c:pt>
                <c:pt idx="1166">
                  <c:v>78.399993896484375</c:v>
                </c:pt>
                <c:pt idx="1167">
                  <c:v>78.5</c:v>
                </c:pt>
                <c:pt idx="1168">
                  <c:v>78.600006103515625</c:v>
                </c:pt>
                <c:pt idx="1169">
                  <c:v>78.699996948242188</c:v>
                </c:pt>
                <c:pt idx="1170">
                  <c:v>78.800003051757813</c:v>
                </c:pt>
                <c:pt idx="1171">
                  <c:v>78.899993896484375</c:v>
                </c:pt>
                <c:pt idx="1172">
                  <c:v>79</c:v>
                </c:pt>
                <c:pt idx="1173">
                  <c:v>79.100006103515625</c:v>
                </c:pt>
                <c:pt idx="1174">
                  <c:v>79.199996948242188</c:v>
                </c:pt>
                <c:pt idx="1175">
                  <c:v>79.300003051757813</c:v>
                </c:pt>
                <c:pt idx="1176">
                  <c:v>79.399993896484375</c:v>
                </c:pt>
                <c:pt idx="1177">
                  <c:v>79.5</c:v>
                </c:pt>
                <c:pt idx="1178">
                  <c:v>79.600006103515625</c:v>
                </c:pt>
                <c:pt idx="1179">
                  <c:v>79.699996948242188</c:v>
                </c:pt>
                <c:pt idx="1180">
                  <c:v>79.800003051757813</c:v>
                </c:pt>
                <c:pt idx="1181">
                  <c:v>79.899993896484375</c:v>
                </c:pt>
                <c:pt idx="1182">
                  <c:v>80</c:v>
                </c:pt>
                <c:pt idx="1183">
                  <c:v>80.100006103515625</c:v>
                </c:pt>
                <c:pt idx="1184">
                  <c:v>80.199996948242188</c:v>
                </c:pt>
                <c:pt idx="1185">
                  <c:v>80.300003051757813</c:v>
                </c:pt>
                <c:pt idx="1186">
                  <c:v>80.399993896484375</c:v>
                </c:pt>
                <c:pt idx="1187">
                  <c:v>80.5</c:v>
                </c:pt>
                <c:pt idx="1188">
                  <c:v>80.600006103515625</c:v>
                </c:pt>
                <c:pt idx="1189">
                  <c:v>80.699996948242188</c:v>
                </c:pt>
                <c:pt idx="1190">
                  <c:v>80.800003051757813</c:v>
                </c:pt>
                <c:pt idx="1191">
                  <c:v>80.899993896484375</c:v>
                </c:pt>
                <c:pt idx="1192">
                  <c:v>81</c:v>
                </c:pt>
                <c:pt idx="1193">
                  <c:v>81.100006103515625</c:v>
                </c:pt>
                <c:pt idx="1194">
                  <c:v>81.199996948242188</c:v>
                </c:pt>
                <c:pt idx="1195">
                  <c:v>81.300003051757813</c:v>
                </c:pt>
                <c:pt idx="1196">
                  <c:v>81.399993896484375</c:v>
                </c:pt>
                <c:pt idx="1197">
                  <c:v>81.5</c:v>
                </c:pt>
                <c:pt idx="1198">
                  <c:v>81.600006103515625</c:v>
                </c:pt>
                <c:pt idx="1199">
                  <c:v>81.699996948242188</c:v>
                </c:pt>
                <c:pt idx="1200">
                  <c:v>81.800003051757813</c:v>
                </c:pt>
                <c:pt idx="1201">
                  <c:v>81.899993896484375</c:v>
                </c:pt>
                <c:pt idx="1202">
                  <c:v>82</c:v>
                </c:pt>
                <c:pt idx="1203">
                  <c:v>82.100006103515625</c:v>
                </c:pt>
                <c:pt idx="1204">
                  <c:v>82.199996948242188</c:v>
                </c:pt>
                <c:pt idx="1205">
                  <c:v>82.300003051757813</c:v>
                </c:pt>
                <c:pt idx="1206">
                  <c:v>82.399993896484375</c:v>
                </c:pt>
                <c:pt idx="1207">
                  <c:v>82.5</c:v>
                </c:pt>
                <c:pt idx="1208">
                  <c:v>82.600006103515625</c:v>
                </c:pt>
                <c:pt idx="1209">
                  <c:v>82.699996948242188</c:v>
                </c:pt>
                <c:pt idx="1210">
                  <c:v>82.800003051757813</c:v>
                </c:pt>
                <c:pt idx="1211">
                  <c:v>82.899993896484375</c:v>
                </c:pt>
                <c:pt idx="1212">
                  <c:v>83</c:v>
                </c:pt>
                <c:pt idx="1213">
                  <c:v>83.100006103515625</c:v>
                </c:pt>
                <c:pt idx="1214">
                  <c:v>83.199996948242188</c:v>
                </c:pt>
                <c:pt idx="1215">
                  <c:v>83.300003051757813</c:v>
                </c:pt>
                <c:pt idx="1216">
                  <c:v>83.399993896484375</c:v>
                </c:pt>
                <c:pt idx="1217">
                  <c:v>83.5</c:v>
                </c:pt>
                <c:pt idx="1218">
                  <c:v>83.600006103515625</c:v>
                </c:pt>
                <c:pt idx="1219">
                  <c:v>83.699996948242188</c:v>
                </c:pt>
                <c:pt idx="1220">
                  <c:v>83.800003051757813</c:v>
                </c:pt>
                <c:pt idx="1221">
                  <c:v>83.899993896484375</c:v>
                </c:pt>
                <c:pt idx="1222">
                  <c:v>84</c:v>
                </c:pt>
                <c:pt idx="1223">
                  <c:v>84.100006103515625</c:v>
                </c:pt>
                <c:pt idx="1224">
                  <c:v>84.199996948242188</c:v>
                </c:pt>
                <c:pt idx="1225">
                  <c:v>84.300003051757813</c:v>
                </c:pt>
                <c:pt idx="1226">
                  <c:v>84.399993896484375</c:v>
                </c:pt>
                <c:pt idx="1227">
                  <c:v>84.5</c:v>
                </c:pt>
                <c:pt idx="1228">
                  <c:v>84.600006103515625</c:v>
                </c:pt>
                <c:pt idx="1229">
                  <c:v>84.699996948242188</c:v>
                </c:pt>
                <c:pt idx="1230">
                  <c:v>84.800003051757813</c:v>
                </c:pt>
                <c:pt idx="1231">
                  <c:v>84.899993896484375</c:v>
                </c:pt>
                <c:pt idx="1232">
                  <c:v>85</c:v>
                </c:pt>
                <c:pt idx="1233">
                  <c:v>85.100006103515625</c:v>
                </c:pt>
                <c:pt idx="1234">
                  <c:v>85.199996948242188</c:v>
                </c:pt>
                <c:pt idx="1235">
                  <c:v>85.300003051757813</c:v>
                </c:pt>
                <c:pt idx="1236">
                  <c:v>85.399993896484375</c:v>
                </c:pt>
                <c:pt idx="1237">
                  <c:v>85.5</c:v>
                </c:pt>
                <c:pt idx="1238">
                  <c:v>85.600006103515625</c:v>
                </c:pt>
                <c:pt idx="1239">
                  <c:v>85.699996948242188</c:v>
                </c:pt>
                <c:pt idx="1240">
                  <c:v>85.800003051757813</c:v>
                </c:pt>
                <c:pt idx="1241">
                  <c:v>85.899993896484375</c:v>
                </c:pt>
                <c:pt idx="1242">
                  <c:v>86</c:v>
                </c:pt>
                <c:pt idx="1243">
                  <c:v>86.100006103515625</c:v>
                </c:pt>
                <c:pt idx="1244">
                  <c:v>86.199996948242188</c:v>
                </c:pt>
                <c:pt idx="1245">
                  <c:v>86.300003051757813</c:v>
                </c:pt>
                <c:pt idx="1246">
                  <c:v>86.399993896484375</c:v>
                </c:pt>
                <c:pt idx="1247">
                  <c:v>86.5</c:v>
                </c:pt>
                <c:pt idx="1248">
                  <c:v>86.600006103515625</c:v>
                </c:pt>
                <c:pt idx="1249">
                  <c:v>86.699996948242188</c:v>
                </c:pt>
                <c:pt idx="1250">
                  <c:v>86.800003051757813</c:v>
                </c:pt>
                <c:pt idx="1251">
                  <c:v>86.899993896484375</c:v>
                </c:pt>
                <c:pt idx="1252">
                  <c:v>87</c:v>
                </c:pt>
                <c:pt idx="1253">
                  <c:v>87.100006103515625</c:v>
                </c:pt>
                <c:pt idx="1254">
                  <c:v>87.199996948242188</c:v>
                </c:pt>
                <c:pt idx="1255">
                  <c:v>87.300003051757813</c:v>
                </c:pt>
                <c:pt idx="1256">
                  <c:v>87.399993896484375</c:v>
                </c:pt>
                <c:pt idx="1257">
                  <c:v>87.5</c:v>
                </c:pt>
                <c:pt idx="1258">
                  <c:v>87.600006103515625</c:v>
                </c:pt>
                <c:pt idx="1259">
                  <c:v>87.699996948242188</c:v>
                </c:pt>
                <c:pt idx="1260">
                  <c:v>87.800003051757813</c:v>
                </c:pt>
                <c:pt idx="1261">
                  <c:v>87.899993896484375</c:v>
                </c:pt>
                <c:pt idx="1262">
                  <c:v>88</c:v>
                </c:pt>
                <c:pt idx="1263">
                  <c:v>88.100006103515625</c:v>
                </c:pt>
                <c:pt idx="1264">
                  <c:v>88.199996948242188</c:v>
                </c:pt>
                <c:pt idx="1265">
                  <c:v>88.300003051757813</c:v>
                </c:pt>
                <c:pt idx="1266">
                  <c:v>88.399993896484375</c:v>
                </c:pt>
                <c:pt idx="1267">
                  <c:v>88.5</c:v>
                </c:pt>
                <c:pt idx="1268">
                  <c:v>88.600006103515625</c:v>
                </c:pt>
                <c:pt idx="1269">
                  <c:v>88.699996948242188</c:v>
                </c:pt>
                <c:pt idx="1270">
                  <c:v>88.800003051757813</c:v>
                </c:pt>
                <c:pt idx="1271">
                  <c:v>88.899993896484375</c:v>
                </c:pt>
                <c:pt idx="1272">
                  <c:v>89</c:v>
                </c:pt>
                <c:pt idx="1273">
                  <c:v>89.100006103515625</c:v>
                </c:pt>
                <c:pt idx="1274">
                  <c:v>89.199996948242188</c:v>
                </c:pt>
                <c:pt idx="1275">
                  <c:v>89.300003051757813</c:v>
                </c:pt>
                <c:pt idx="1276">
                  <c:v>89.399993896484375</c:v>
                </c:pt>
                <c:pt idx="1277">
                  <c:v>89.5</c:v>
                </c:pt>
                <c:pt idx="1278">
                  <c:v>89.600006103515625</c:v>
                </c:pt>
                <c:pt idx="1279">
                  <c:v>89.699996948242188</c:v>
                </c:pt>
                <c:pt idx="1280">
                  <c:v>89.800003051757813</c:v>
                </c:pt>
                <c:pt idx="1281">
                  <c:v>89.899993896484375</c:v>
                </c:pt>
                <c:pt idx="1282">
                  <c:v>90</c:v>
                </c:pt>
                <c:pt idx="1283">
                  <c:v>90.099990844726563</c:v>
                </c:pt>
                <c:pt idx="1284">
                  <c:v>90.199996948242188</c:v>
                </c:pt>
                <c:pt idx="1285">
                  <c:v>90.300003051757813</c:v>
                </c:pt>
                <c:pt idx="1286">
                  <c:v>90.399993896484375</c:v>
                </c:pt>
                <c:pt idx="1287">
                  <c:v>90.5</c:v>
                </c:pt>
                <c:pt idx="1288">
                  <c:v>90.599990844726563</c:v>
                </c:pt>
                <c:pt idx="1289">
                  <c:v>90.699996948242188</c:v>
                </c:pt>
                <c:pt idx="1290">
                  <c:v>90.800003051757813</c:v>
                </c:pt>
                <c:pt idx="1291">
                  <c:v>90.899993896484375</c:v>
                </c:pt>
                <c:pt idx="1292">
                  <c:v>91</c:v>
                </c:pt>
                <c:pt idx="1293">
                  <c:v>91.099990844726563</c:v>
                </c:pt>
                <c:pt idx="1294">
                  <c:v>91.199996948242188</c:v>
                </c:pt>
                <c:pt idx="1295">
                  <c:v>91.300003051757813</c:v>
                </c:pt>
                <c:pt idx="1296">
                  <c:v>91.399993896484375</c:v>
                </c:pt>
                <c:pt idx="1297">
                  <c:v>91.5</c:v>
                </c:pt>
                <c:pt idx="1298">
                  <c:v>91.599990844726563</c:v>
                </c:pt>
                <c:pt idx="1299">
                  <c:v>91.699996948242188</c:v>
                </c:pt>
                <c:pt idx="1300">
                  <c:v>91.800003051757813</c:v>
                </c:pt>
                <c:pt idx="1301">
                  <c:v>91.899993896484375</c:v>
                </c:pt>
                <c:pt idx="1302">
                  <c:v>92</c:v>
                </c:pt>
                <c:pt idx="1303">
                  <c:v>92.099990844726563</c:v>
                </c:pt>
                <c:pt idx="1304">
                  <c:v>92.199996948242188</c:v>
                </c:pt>
                <c:pt idx="1305">
                  <c:v>92.300003051757813</c:v>
                </c:pt>
                <c:pt idx="1306">
                  <c:v>92.399993896484375</c:v>
                </c:pt>
                <c:pt idx="1307">
                  <c:v>92.5</c:v>
                </c:pt>
                <c:pt idx="1308">
                  <c:v>92.599990844726563</c:v>
                </c:pt>
                <c:pt idx="1309">
                  <c:v>92.699996948242188</c:v>
                </c:pt>
                <c:pt idx="1310">
                  <c:v>92.800003051757813</c:v>
                </c:pt>
                <c:pt idx="1311">
                  <c:v>92.899993896484375</c:v>
                </c:pt>
                <c:pt idx="1312">
                  <c:v>93</c:v>
                </c:pt>
                <c:pt idx="1313">
                  <c:v>93.099990844726563</c:v>
                </c:pt>
                <c:pt idx="1314">
                  <c:v>93.199996948242188</c:v>
                </c:pt>
                <c:pt idx="1315">
                  <c:v>93.300003051757813</c:v>
                </c:pt>
                <c:pt idx="1316">
                  <c:v>93.399993896484375</c:v>
                </c:pt>
                <c:pt idx="1317">
                  <c:v>93.5</c:v>
                </c:pt>
                <c:pt idx="1318">
                  <c:v>93.599990844726563</c:v>
                </c:pt>
                <c:pt idx="1319">
                  <c:v>93.699996948242188</c:v>
                </c:pt>
                <c:pt idx="1320">
                  <c:v>93.800003051757813</c:v>
                </c:pt>
                <c:pt idx="1321">
                  <c:v>93.899993896484375</c:v>
                </c:pt>
                <c:pt idx="1322">
                  <c:v>94</c:v>
                </c:pt>
                <c:pt idx="1323">
                  <c:v>94.099990844726563</c:v>
                </c:pt>
                <c:pt idx="1324">
                  <c:v>94.199996948242188</c:v>
                </c:pt>
                <c:pt idx="1325">
                  <c:v>94.300003051757813</c:v>
                </c:pt>
                <c:pt idx="1326">
                  <c:v>94.399993896484375</c:v>
                </c:pt>
                <c:pt idx="1327">
                  <c:v>94.5</c:v>
                </c:pt>
                <c:pt idx="1328">
                  <c:v>94.599990844726563</c:v>
                </c:pt>
                <c:pt idx="1329">
                  <c:v>94.699996948242188</c:v>
                </c:pt>
                <c:pt idx="1330">
                  <c:v>94.800003051757813</c:v>
                </c:pt>
                <c:pt idx="1331">
                  <c:v>94.899993896484375</c:v>
                </c:pt>
                <c:pt idx="1332">
                  <c:v>95</c:v>
                </c:pt>
                <c:pt idx="1333">
                  <c:v>95.099990844726563</c:v>
                </c:pt>
                <c:pt idx="1334">
                  <c:v>95.199996948242188</c:v>
                </c:pt>
                <c:pt idx="1335">
                  <c:v>95.300003051757813</c:v>
                </c:pt>
                <c:pt idx="1336">
                  <c:v>95.399993896484375</c:v>
                </c:pt>
                <c:pt idx="1337">
                  <c:v>95.5</c:v>
                </c:pt>
                <c:pt idx="1338">
                  <c:v>95.599990844726563</c:v>
                </c:pt>
                <c:pt idx="1339">
                  <c:v>95.699996948242188</c:v>
                </c:pt>
                <c:pt idx="1340">
                  <c:v>95.800003051757813</c:v>
                </c:pt>
                <c:pt idx="1341">
                  <c:v>95.899993896484375</c:v>
                </c:pt>
                <c:pt idx="1342">
                  <c:v>96</c:v>
                </c:pt>
                <c:pt idx="1343">
                  <c:v>96.099990844726563</c:v>
                </c:pt>
                <c:pt idx="1344">
                  <c:v>96.199996948242188</c:v>
                </c:pt>
                <c:pt idx="1345">
                  <c:v>96.300003051757813</c:v>
                </c:pt>
                <c:pt idx="1346">
                  <c:v>96.399993896484375</c:v>
                </c:pt>
                <c:pt idx="1347">
                  <c:v>96.5</c:v>
                </c:pt>
                <c:pt idx="1348">
                  <c:v>96.599990844726563</c:v>
                </c:pt>
                <c:pt idx="1349">
                  <c:v>96.699996948242188</c:v>
                </c:pt>
                <c:pt idx="1350">
                  <c:v>96.800003051757813</c:v>
                </c:pt>
                <c:pt idx="1351">
                  <c:v>96.899993896484375</c:v>
                </c:pt>
                <c:pt idx="1352">
                  <c:v>97</c:v>
                </c:pt>
                <c:pt idx="1353">
                  <c:v>97.099990844726563</c:v>
                </c:pt>
                <c:pt idx="1354">
                  <c:v>97.199996948242188</c:v>
                </c:pt>
                <c:pt idx="1355">
                  <c:v>97.300003051757813</c:v>
                </c:pt>
                <c:pt idx="1356">
                  <c:v>97.399993896484375</c:v>
                </c:pt>
                <c:pt idx="1357">
                  <c:v>97.5</c:v>
                </c:pt>
                <c:pt idx="1358">
                  <c:v>97.599990844726563</c:v>
                </c:pt>
                <c:pt idx="1359">
                  <c:v>97.699996948242188</c:v>
                </c:pt>
                <c:pt idx="1360">
                  <c:v>97.800003051757813</c:v>
                </c:pt>
                <c:pt idx="1361">
                  <c:v>97.899993896484375</c:v>
                </c:pt>
                <c:pt idx="1362">
                  <c:v>98</c:v>
                </c:pt>
                <c:pt idx="1363">
                  <c:v>98.099990844726563</c:v>
                </c:pt>
                <c:pt idx="1364">
                  <c:v>98.199996948242188</c:v>
                </c:pt>
                <c:pt idx="1365">
                  <c:v>98.300003051757813</c:v>
                </c:pt>
                <c:pt idx="1366">
                  <c:v>98.399993896484375</c:v>
                </c:pt>
                <c:pt idx="1367">
                  <c:v>98.5</c:v>
                </c:pt>
                <c:pt idx="1368">
                  <c:v>98.599990844726563</c:v>
                </c:pt>
                <c:pt idx="1369">
                  <c:v>98.699996948242188</c:v>
                </c:pt>
                <c:pt idx="1370">
                  <c:v>98.800003051757813</c:v>
                </c:pt>
                <c:pt idx="1371">
                  <c:v>98.899993896484375</c:v>
                </c:pt>
                <c:pt idx="1372">
                  <c:v>99</c:v>
                </c:pt>
                <c:pt idx="1373">
                  <c:v>99.099990844726563</c:v>
                </c:pt>
                <c:pt idx="1374">
                  <c:v>99.199996948242188</c:v>
                </c:pt>
                <c:pt idx="1375">
                  <c:v>99.300003051757813</c:v>
                </c:pt>
                <c:pt idx="1376">
                  <c:v>99.399993896484375</c:v>
                </c:pt>
                <c:pt idx="1377">
                  <c:v>99.5</c:v>
                </c:pt>
                <c:pt idx="1378">
                  <c:v>99.599990844726563</c:v>
                </c:pt>
                <c:pt idx="1379">
                  <c:v>99.699996948242188</c:v>
                </c:pt>
                <c:pt idx="1380">
                  <c:v>99.800003051757813</c:v>
                </c:pt>
                <c:pt idx="1381">
                  <c:v>99.899993896484375</c:v>
                </c:pt>
                <c:pt idx="1382">
                  <c:v>100</c:v>
                </c:pt>
                <c:pt idx="1383">
                  <c:v>100.09999084472656</c:v>
                </c:pt>
                <c:pt idx="1384">
                  <c:v>100.19999694824219</c:v>
                </c:pt>
                <c:pt idx="1385">
                  <c:v>100.30000305175781</c:v>
                </c:pt>
                <c:pt idx="1386">
                  <c:v>100.39999389648438</c:v>
                </c:pt>
                <c:pt idx="1387">
                  <c:v>100.5</c:v>
                </c:pt>
                <c:pt idx="1388">
                  <c:v>100.59999084472656</c:v>
                </c:pt>
                <c:pt idx="1389">
                  <c:v>100.69999694824219</c:v>
                </c:pt>
                <c:pt idx="1390">
                  <c:v>100.80000305175781</c:v>
                </c:pt>
                <c:pt idx="1391">
                  <c:v>100.89999389648438</c:v>
                </c:pt>
                <c:pt idx="1392">
                  <c:v>101</c:v>
                </c:pt>
                <c:pt idx="1393">
                  <c:v>101.09999084472656</c:v>
                </c:pt>
                <c:pt idx="1394">
                  <c:v>101.19999694824219</c:v>
                </c:pt>
                <c:pt idx="1395">
                  <c:v>101.30000305175781</c:v>
                </c:pt>
                <c:pt idx="1396">
                  <c:v>101.39999389648438</c:v>
                </c:pt>
                <c:pt idx="1397">
                  <c:v>101.5</c:v>
                </c:pt>
                <c:pt idx="1398">
                  <c:v>101.59999084472656</c:v>
                </c:pt>
                <c:pt idx="1399">
                  <c:v>101.69999694824219</c:v>
                </c:pt>
                <c:pt idx="1400">
                  <c:v>101.80000305175781</c:v>
                </c:pt>
                <c:pt idx="1401">
                  <c:v>101.89999389648438</c:v>
                </c:pt>
                <c:pt idx="1402">
                  <c:v>102</c:v>
                </c:pt>
                <c:pt idx="1403">
                  <c:v>102.09999084472656</c:v>
                </c:pt>
                <c:pt idx="1404">
                  <c:v>102.19999694824219</c:v>
                </c:pt>
                <c:pt idx="1405">
                  <c:v>102.30000305175781</c:v>
                </c:pt>
                <c:pt idx="1406">
                  <c:v>102.39999389648438</c:v>
                </c:pt>
                <c:pt idx="1407">
                  <c:v>102.5</c:v>
                </c:pt>
                <c:pt idx="1408">
                  <c:v>102.59999084472656</c:v>
                </c:pt>
                <c:pt idx="1409">
                  <c:v>102.69999694824219</c:v>
                </c:pt>
                <c:pt idx="1410">
                  <c:v>102.80000305175781</c:v>
                </c:pt>
                <c:pt idx="1411">
                  <c:v>102.89999389648438</c:v>
                </c:pt>
                <c:pt idx="1412">
                  <c:v>103</c:v>
                </c:pt>
                <c:pt idx="1413">
                  <c:v>103.09999084472656</c:v>
                </c:pt>
                <c:pt idx="1414">
                  <c:v>103.19999694824219</c:v>
                </c:pt>
                <c:pt idx="1415">
                  <c:v>103.30000305175781</c:v>
                </c:pt>
                <c:pt idx="1416">
                  <c:v>103.39999389648438</c:v>
                </c:pt>
                <c:pt idx="1417">
                  <c:v>103.5</c:v>
                </c:pt>
                <c:pt idx="1418">
                  <c:v>103.59999084472656</c:v>
                </c:pt>
                <c:pt idx="1419">
                  <c:v>103.69999694824219</c:v>
                </c:pt>
                <c:pt idx="1420">
                  <c:v>103.80000305175781</c:v>
                </c:pt>
                <c:pt idx="1421">
                  <c:v>103.89999389648438</c:v>
                </c:pt>
                <c:pt idx="1422">
                  <c:v>104</c:v>
                </c:pt>
                <c:pt idx="1423">
                  <c:v>104.09999084472656</c:v>
                </c:pt>
                <c:pt idx="1424">
                  <c:v>104.19999694824219</c:v>
                </c:pt>
                <c:pt idx="1425">
                  <c:v>104.30000305175781</c:v>
                </c:pt>
                <c:pt idx="1426">
                  <c:v>104.39999389648438</c:v>
                </c:pt>
                <c:pt idx="1427">
                  <c:v>104.5</c:v>
                </c:pt>
                <c:pt idx="1428">
                  <c:v>104.59999084472656</c:v>
                </c:pt>
                <c:pt idx="1429">
                  <c:v>104.69999694824219</c:v>
                </c:pt>
                <c:pt idx="1430">
                  <c:v>104.80000305175781</c:v>
                </c:pt>
                <c:pt idx="1431">
                  <c:v>104.89999389648438</c:v>
                </c:pt>
                <c:pt idx="1432">
                  <c:v>105</c:v>
                </c:pt>
                <c:pt idx="1433">
                  <c:v>105.09999084472656</c:v>
                </c:pt>
                <c:pt idx="1434">
                  <c:v>105.19999694824219</c:v>
                </c:pt>
                <c:pt idx="1435">
                  <c:v>105.30000305175781</c:v>
                </c:pt>
                <c:pt idx="1436">
                  <c:v>105.39999389648438</c:v>
                </c:pt>
                <c:pt idx="1437">
                  <c:v>105.5</c:v>
                </c:pt>
                <c:pt idx="1438">
                  <c:v>105.59999084472656</c:v>
                </c:pt>
                <c:pt idx="1439">
                  <c:v>105.69999694824219</c:v>
                </c:pt>
                <c:pt idx="1440">
                  <c:v>105.80000305175781</c:v>
                </c:pt>
                <c:pt idx="1441">
                  <c:v>105.89999389648438</c:v>
                </c:pt>
                <c:pt idx="1442">
                  <c:v>106</c:v>
                </c:pt>
                <c:pt idx="1443">
                  <c:v>106.09999084472656</c:v>
                </c:pt>
                <c:pt idx="1444">
                  <c:v>106.19999694824219</c:v>
                </c:pt>
                <c:pt idx="1445">
                  <c:v>106.30000305175781</c:v>
                </c:pt>
                <c:pt idx="1446">
                  <c:v>106.39999389648438</c:v>
                </c:pt>
                <c:pt idx="1447">
                  <c:v>106.5</c:v>
                </c:pt>
                <c:pt idx="1448">
                  <c:v>106.59999084472656</c:v>
                </c:pt>
                <c:pt idx="1449">
                  <c:v>106.69999694824219</c:v>
                </c:pt>
                <c:pt idx="1450">
                  <c:v>106.80000305175781</c:v>
                </c:pt>
                <c:pt idx="1451">
                  <c:v>106.89999389648438</c:v>
                </c:pt>
                <c:pt idx="1452">
                  <c:v>107</c:v>
                </c:pt>
                <c:pt idx="1453">
                  <c:v>107.09999084472656</c:v>
                </c:pt>
                <c:pt idx="1454">
                  <c:v>107.19999694824219</c:v>
                </c:pt>
                <c:pt idx="1455">
                  <c:v>107.30000305175781</c:v>
                </c:pt>
                <c:pt idx="1456">
                  <c:v>107.39999389648438</c:v>
                </c:pt>
                <c:pt idx="1457">
                  <c:v>107.5</c:v>
                </c:pt>
                <c:pt idx="1458">
                  <c:v>107.59999084472656</c:v>
                </c:pt>
                <c:pt idx="1459">
                  <c:v>107.69999694824219</c:v>
                </c:pt>
                <c:pt idx="1460">
                  <c:v>107.80000305175781</c:v>
                </c:pt>
                <c:pt idx="1461">
                  <c:v>107.89999389648438</c:v>
                </c:pt>
                <c:pt idx="1462">
                  <c:v>108</c:v>
                </c:pt>
                <c:pt idx="1463">
                  <c:v>108.09999084472656</c:v>
                </c:pt>
                <c:pt idx="1464">
                  <c:v>108.19999694824219</c:v>
                </c:pt>
                <c:pt idx="1465">
                  <c:v>108.30000305175781</c:v>
                </c:pt>
                <c:pt idx="1466">
                  <c:v>108.39999389648438</c:v>
                </c:pt>
                <c:pt idx="1467">
                  <c:v>108.5</c:v>
                </c:pt>
                <c:pt idx="1468">
                  <c:v>108.59999084472656</c:v>
                </c:pt>
                <c:pt idx="1469">
                  <c:v>108.69999694824219</c:v>
                </c:pt>
                <c:pt idx="1470">
                  <c:v>108.80000305175781</c:v>
                </c:pt>
                <c:pt idx="1471">
                  <c:v>108.89999389648438</c:v>
                </c:pt>
                <c:pt idx="1472">
                  <c:v>109</c:v>
                </c:pt>
                <c:pt idx="1473">
                  <c:v>109.09999084472656</c:v>
                </c:pt>
                <c:pt idx="1474">
                  <c:v>109.19999694824219</c:v>
                </c:pt>
                <c:pt idx="1475">
                  <c:v>109.30000305175781</c:v>
                </c:pt>
                <c:pt idx="1476">
                  <c:v>109.39999389648438</c:v>
                </c:pt>
                <c:pt idx="1477">
                  <c:v>109.5</c:v>
                </c:pt>
                <c:pt idx="1478">
                  <c:v>109.59999084472656</c:v>
                </c:pt>
                <c:pt idx="1479">
                  <c:v>109.69999694824219</c:v>
                </c:pt>
                <c:pt idx="1480">
                  <c:v>109.80000305175781</c:v>
                </c:pt>
                <c:pt idx="1481">
                  <c:v>109.89999389648438</c:v>
                </c:pt>
                <c:pt idx="1482">
                  <c:v>110</c:v>
                </c:pt>
                <c:pt idx="1483">
                  <c:v>110.09999084472656</c:v>
                </c:pt>
                <c:pt idx="1484">
                  <c:v>110.19999694824219</c:v>
                </c:pt>
                <c:pt idx="1485">
                  <c:v>110.30000305175781</c:v>
                </c:pt>
                <c:pt idx="1486">
                  <c:v>110.39999389648438</c:v>
                </c:pt>
                <c:pt idx="1487">
                  <c:v>110.5</c:v>
                </c:pt>
                <c:pt idx="1488">
                  <c:v>110.59999084472656</c:v>
                </c:pt>
                <c:pt idx="1489">
                  <c:v>110.69999694824219</c:v>
                </c:pt>
                <c:pt idx="1490">
                  <c:v>110.80000305175781</c:v>
                </c:pt>
                <c:pt idx="1491">
                  <c:v>110.89999389648438</c:v>
                </c:pt>
                <c:pt idx="1492">
                  <c:v>111</c:v>
                </c:pt>
                <c:pt idx="1493">
                  <c:v>111.09999084472656</c:v>
                </c:pt>
                <c:pt idx="1494">
                  <c:v>111.19999694824219</c:v>
                </c:pt>
                <c:pt idx="1495">
                  <c:v>111.30000305175781</c:v>
                </c:pt>
                <c:pt idx="1496">
                  <c:v>111.39999389648438</c:v>
                </c:pt>
                <c:pt idx="1497">
                  <c:v>111.5</c:v>
                </c:pt>
                <c:pt idx="1498">
                  <c:v>111.59999084472656</c:v>
                </c:pt>
                <c:pt idx="1499">
                  <c:v>111.69999694824219</c:v>
                </c:pt>
                <c:pt idx="1500">
                  <c:v>111.80000305175781</c:v>
                </c:pt>
                <c:pt idx="1501">
                  <c:v>111.89999389648438</c:v>
                </c:pt>
                <c:pt idx="1502">
                  <c:v>112</c:v>
                </c:pt>
                <c:pt idx="1503">
                  <c:v>112.09999084472656</c:v>
                </c:pt>
                <c:pt idx="1504">
                  <c:v>112.19999694824219</c:v>
                </c:pt>
                <c:pt idx="1505">
                  <c:v>112.30000305175781</c:v>
                </c:pt>
                <c:pt idx="1506">
                  <c:v>112.39999389648438</c:v>
                </c:pt>
                <c:pt idx="1507">
                  <c:v>112.5</c:v>
                </c:pt>
                <c:pt idx="1508">
                  <c:v>112.59999084472656</c:v>
                </c:pt>
                <c:pt idx="1509">
                  <c:v>112.69999694824219</c:v>
                </c:pt>
                <c:pt idx="1510">
                  <c:v>112.80000305175781</c:v>
                </c:pt>
                <c:pt idx="1511">
                  <c:v>112.89999389648438</c:v>
                </c:pt>
                <c:pt idx="1512">
                  <c:v>113</c:v>
                </c:pt>
                <c:pt idx="1513">
                  <c:v>113.09999084472656</c:v>
                </c:pt>
                <c:pt idx="1514">
                  <c:v>113.19999694824219</c:v>
                </c:pt>
                <c:pt idx="1515">
                  <c:v>113.30000305175781</c:v>
                </c:pt>
                <c:pt idx="1516">
                  <c:v>113.39999389648438</c:v>
                </c:pt>
                <c:pt idx="1517">
                  <c:v>113.5</c:v>
                </c:pt>
                <c:pt idx="1518">
                  <c:v>113.59999084472656</c:v>
                </c:pt>
                <c:pt idx="1519">
                  <c:v>113.69999694824219</c:v>
                </c:pt>
                <c:pt idx="1520">
                  <c:v>113.80000305175781</c:v>
                </c:pt>
                <c:pt idx="1521">
                  <c:v>113.89999389648438</c:v>
                </c:pt>
                <c:pt idx="1522">
                  <c:v>114</c:v>
                </c:pt>
                <c:pt idx="1523">
                  <c:v>114.09999084472656</c:v>
                </c:pt>
                <c:pt idx="1524">
                  <c:v>114.19999694824219</c:v>
                </c:pt>
                <c:pt idx="1525">
                  <c:v>114.30000305175781</c:v>
                </c:pt>
                <c:pt idx="1526">
                  <c:v>114.39999389648438</c:v>
                </c:pt>
                <c:pt idx="1527">
                  <c:v>114.5</c:v>
                </c:pt>
                <c:pt idx="1528">
                  <c:v>114.59999084472656</c:v>
                </c:pt>
                <c:pt idx="1529">
                  <c:v>114.69999694824219</c:v>
                </c:pt>
                <c:pt idx="1530">
                  <c:v>114.80000305175781</c:v>
                </c:pt>
                <c:pt idx="1531">
                  <c:v>114.89999389648438</c:v>
                </c:pt>
                <c:pt idx="1532">
                  <c:v>115</c:v>
                </c:pt>
                <c:pt idx="1533">
                  <c:v>115.09999084472656</c:v>
                </c:pt>
                <c:pt idx="1534">
                  <c:v>115.19999694824219</c:v>
                </c:pt>
                <c:pt idx="1535">
                  <c:v>115.30000305175781</c:v>
                </c:pt>
                <c:pt idx="1536">
                  <c:v>115.39999389648438</c:v>
                </c:pt>
                <c:pt idx="1537">
                  <c:v>115.5</c:v>
                </c:pt>
                <c:pt idx="1538">
                  <c:v>115.59999084472656</c:v>
                </c:pt>
                <c:pt idx="1539">
                  <c:v>115.69999694824219</c:v>
                </c:pt>
                <c:pt idx="1540">
                  <c:v>115.80000305175781</c:v>
                </c:pt>
                <c:pt idx="1541">
                  <c:v>115.89999389648438</c:v>
                </c:pt>
                <c:pt idx="1542">
                  <c:v>116</c:v>
                </c:pt>
                <c:pt idx="1543">
                  <c:v>116.09999084472656</c:v>
                </c:pt>
                <c:pt idx="1544">
                  <c:v>116.19999694824219</c:v>
                </c:pt>
                <c:pt idx="1545">
                  <c:v>116.30000305175781</c:v>
                </c:pt>
                <c:pt idx="1546">
                  <c:v>116.39999389648438</c:v>
                </c:pt>
                <c:pt idx="1547">
                  <c:v>116.5</c:v>
                </c:pt>
                <c:pt idx="1548">
                  <c:v>116.59999084472656</c:v>
                </c:pt>
                <c:pt idx="1549">
                  <c:v>116.69999694824219</c:v>
                </c:pt>
                <c:pt idx="1550">
                  <c:v>116.80000305175781</c:v>
                </c:pt>
                <c:pt idx="1551">
                  <c:v>116.89999389648438</c:v>
                </c:pt>
                <c:pt idx="1552">
                  <c:v>117</c:v>
                </c:pt>
                <c:pt idx="1553">
                  <c:v>117.09999084472656</c:v>
                </c:pt>
                <c:pt idx="1554">
                  <c:v>117.19999694824219</c:v>
                </c:pt>
                <c:pt idx="1555">
                  <c:v>117.30000305175781</c:v>
                </c:pt>
                <c:pt idx="1556">
                  <c:v>117.39999389648438</c:v>
                </c:pt>
                <c:pt idx="1557">
                  <c:v>117.5</c:v>
                </c:pt>
                <c:pt idx="1558">
                  <c:v>117.59999084472656</c:v>
                </c:pt>
                <c:pt idx="1559">
                  <c:v>117.69999694824219</c:v>
                </c:pt>
                <c:pt idx="1560">
                  <c:v>117.80000305175781</c:v>
                </c:pt>
                <c:pt idx="1561">
                  <c:v>117.89999389648438</c:v>
                </c:pt>
                <c:pt idx="1562">
                  <c:v>118</c:v>
                </c:pt>
                <c:pt idx="1563">
                  <c:v>118.09999084472656</c:v>
                </c:pt>
                <c:pt idx="1564">
                  <c:v>118.19999694824219</c:v>
                </c:pt>
                <c:pt idx="1565">
                  <c:v>118.30000305175781</c:v>
                </c:pt>
                <c:pt idx="1566">
                  <c:v>118.39999389648438</c:v>
                </c:pt>
                <c:pt idx="1567">
                  <c:v>118.5</c:v>
                </c:pt>
                <c:pt idx="1568">
                  <c:v>118.59999084472656</c:v>
                </c:pt>
                <c:pt idx="1569">
                  <c:v>118.69999694824219</c:v>
                </c:pt>
                <c:pt idx="1570">
                  <c:v>118.80000305175781</c:v>
                </c:pt>
                <c:pt idx="1571">
                  <c:v>118.89999389648438</c:v>
                </c:pt>
                <c:pt idx="1572">
                  <c:v>119</c:v>
                </c:pt>
                <c:pt idx="1573">
                  <c:v>119.09999084472656</c:v>
                </c:pt>
                <c:pt idx="1574">
                  <c:v>119.19999694824219</c:v>
                </c:pt>
                <c:pt idx="1575">
                  <c:v>119.30000305175781</c:v>
                </c:pt>
                <c:pt idx="1576">
                  <c:v>119.39999389648438</c:v>
                </c:pt>
                <c:pt idx="1577">
                  <c:v>119.5</c:v>
                </c:pt>
                <c:pt idx="1578">
                  <c:v>119.59999084472656</c:v>
                </c:pt>
                <c:pt idx="1579">
                  <c:v>119.69999694824219</c:v>
                </c:pt>
                <c:pt idx="1580">
                  <c:v>119.80000305175781</c:v>
                </c:pt>
                <c:pt idx="1581">
                  <c:v>119.89999389648438</c:v>
                </c:pt>
                <c:pt idx="1582">
                  <c:v>120</c:v>
                </c:pt>
                <c:pt idx="1583">
                  <c:v>120.09999084472656</c:v>
                </c:pt>
                <c:pt idx="1584">
                  <c:v>120.19999694824219</c:v>
                </c:pt>
                <c:pt idx="1585">
                  <c:v>120.30000305175781</c:v>
                </c:pt>
                <c:pt idx="1586">
                  <c:v>120.39999389648438</c:v>
                </c:pt>
                <c:pt idx="1587">
                  <c:v>120.5</c:v>
                </c:pt>
                <c:pt idx="1588">
                  <c:v>120.59999084472656</c:v>
                </c:pt>
                <c:pt idx="1589">
                  <c:v>120.69999694824219</c:v>
                </c:pt>
                <c:pt idx="1590">
                  <c:v>120.80000305175781</c:v>
                </c:pt>
                <c:pt idx="1591">
                  <c:v>120.89999389648438</c:v>
                </c:pt>
                <c:pt idx="1592">
                  <c:v>121</c:v>
                </c:pt>
                <c:pt idx="1593">
                  <c:v>121.09999084472656</c:v>
                </c:pt>
                <c:pt idx="1594">
                  <c:v>121.19999694824219</c:v>
                </c:pt>
                <c:pt idx="1595">
                  <c:v>121.30000305175781</c:v>
                </c:pt>
                <c:pt idx="1596">
                  <c:v>121.39999389648438</c:v>
                </c:pt>
                <c:pt idx="1597">
                  <c:v>121.5</c:v>
                </c:pt>
                <c:pt idx="1598">
                  <c:v>121.59999084472656</c:v>
                </c:pt>
                <c:pt idx="1599">
                  <c:v>121.69999694824219</c:v>
                </c:pt>
                <c:pt idx="1600">
                  <c:v>121.80000305175781</c:v>
                </c:pt>
                <c:pt idx="1601">
                  <c:v>121.89999389648438</c:v>
                </c:pt>
                <c:pt idx="1602">
                  <c:v>122</c:v>
                </c:pt>
                <c:pt idx="1603">
                  <c:v>122.09999084472656</c:v>
                </c:pt>
                <c:pt idx="1604">
                  <c:v>122.19999694824219</c:v>
                </c:pt>
                <c:pt idx="1605">
                  <c:v>122.30000305175781</c:v>
                </c:pt>
                <c:pt idx="1606">
                  <c:v>122.39999389648438</c:v>
                </c:pt>
                <c:pt idx="1607">
                  <c:v>122.5</c:v>
                </c:pt>
                <c:pt idx="1608">
                  <c:v>122.59999084472656</c:v>
                </c:pt>
                <c:pt idx="1609">
                  <c:v>122.69999694824219</c:v>
                </c:pt>
                <c:pt idx="1610">
                  <c:v>122.80000305175781</c:v>
                </c:pt>
                <c:pt idx="1611">
                  <c:v>122.89999389648438</c:v>
                </c:pt>
                <c:pt idx="1612">
                  <c:v>123</c:v>
                </c:pt>
                <c:pt idx="1613">
                  <c:v>123.09999084472656</c:v>
                </c:pt>
                <c:pt idx="1614">
                  <c:v>123.19999694824219</c:v>
                </c:pt>
                <c:pt idx="1615">
                  <c:v>123.30000305175781</c:v>
                </c:pt>
                <c:pt idx="1616">
                  <c:v>123.39999389648438</c:v>
                </c:pt>
                <c:pt idx="1617">
                  <c:v>123.5</c:v>
                </c:pt>
                <c:pt idx="1618">
                  <c:v>123.59999084472656</c:v>
                </c:pt>
                <c:pt idx="1619">
                  <c:v>123.69999694824219</c:v>
                </c:pt>
                <c:pt idx="1620">
                  <c:v>123.80000305175781</c:v>
                </c:pt>
                <c:pt idx="1621">
                  <c:v>123.89999389648438</c:v>
                </c:pt>
                <c:pt idx="1622">
                  <c:v>124</c:v>
                </c:pt>
                <c:pt idx="1623">
                  <c:v>124.09999084472656</c:v>
                </c:pt>
                <c:pt idx="1624">
                  <c:v>124.19999694824219</c:v>
                </c:pt>
                <c:pt idx="1625">
                  <c:v>124.30000305175781</c:v>
                </c:pt>
                <c:pt idx="1626">
                  <c:v>124.39999389648438</c:v>
                </c:pt>
                <c:pt idx="1627">
                  <c:v>124.5</c:v>
                </c:pt>
                <c:pt idx="1628">
                  <c:v>124.59999084472656</c:v>
                </c:pt>
                <c:pt idx="1629">
                  <c:v>124.69999694824219</c:v>
                </c:pt>
                <c:pt idx="1630">
                  <c:v>124.80000305175781</c:v>
                </c:pt>
                <c:pt idx="1631">
                  <c:v>124.89999389648438</c:v>
                </c:pt>
                <c:pt idx="1632">
                  <c:v>125</c:v>
                </c:pt>
                <c:pt idx="1633">
                  <c:v>125.09999084472656</c:v>
                </c:pt>
                <c:pt idx="1634">
                  <c:v>125.19999694824219</c:v>
                </c:pt>
                <c:pt idx="1635">
                  <c:v>125.30000305175781</c:v>
                </c:pt>
                <c:pt idx="1636">
                  <c:v>125.39999389648438</c:v>
                </c:pt>
                <c:pt idx="1637">
                  <c:v>125.5</c:v>
                </c:pt>
                <c:pt idx="1638">
                  <c:v>125.59999084472656</c:v>
                </c:pt>
                <c:pt idx="1639">
                  <c:v>125.69999694824219</c:v>
                </c:pt>
                <c:pt idx="1640">
                  <c:v>125.80000305175781</c:v>
                </c:pt>
                <c:pt idx="1641">
                  <c:v>125.89999389648438</c:v>
                </c:pt>
                <c:pt idx="1642">
                  <c:v>126</c:v>
                </c:pt>
                <c:pt idx="1643">
                  <c:v>126.09999084472656</c:v>
                </c:pt>
                <c:pt idx="1644">
                  <c:v>126.19999694824219</c:v>
                </c:pt>
                <c:pt idx="1645">
                  <c:v>126.30000305175781</c:v>
                </c:pt>
                <c:pt idx="1646">
                  <c:v>126.39999389648438</c:v>
                </c:pt>
                <c:pt idx="1647">
                  <c:v>126.5</c:v>
                </c:pt>
                <c:pt idx="1648">
                  <c:v>126.59999084472656</c:v>
                </c:pt>
                <c:pt idx="1649">
                  <c:v>126.69999694824219</c:v>
                </c:pt>
                <c:pt idx="1650">
                  <c:v>126.80000305175781</c:v>
                </c:pt>
                <c:pt idx="1651">
                  <c:v>126.89999389648438</c:v>
                </c:pt>
                <c:pt idx="1652">
                  <c:v>127</c:v>
                </c:pt>
                <c:pt idx="1653">
                  <c:v>127.09999084472656</c:v>
                </c:pt>
                <c:pt idx="1654">
                  <c:v>127.19999694824219</c:v>
                </c:pt>
                <c:pt idx="1655">
                  <c:v>127.30000305175781</c:v>
                </c:pt>
                <c:pt idx="1656">
                  <c:v>127.39999389648438</c:v>
                </c:pt>
                <c:pt idx="1657">
                  <c:v>127.5</c:v>
                </c:pt>
                <c:pt idx="1658">
                  <c:v>127.59999084472656</c:v>
                </c:pt>
                <c:pt idx="1659">
                  <c:v>127.69999694824219</c:v>
                </c:pt>
                <c:pt idx="1660">
                  <c:v>127.80000305175781</c:v>
                </c:pt>
                <c:pt idx="1661">
                  <c:v>127.89999389648438</c:v>
                </c:pt>
                <c:pt idx="1662">
                  <c:v>128</c:v>
                </c:pt>
                <c:pt idx="1663">
                  <c:v>128.09999084472656</c:v>
                </c:pt>
                <c:pt idx="1664">
                  <c:v>128.19999694824219</c:v>
                </c:pt>
                <c:pt idx="1665">
                  <c:v>128.30000305175781</c:v>
                </c:pt>
                <c:pt idx="1666">
                  <c:v>128.39999389648438</c:v>
                </c:pt>
                <c:pt idx="1667">
                  <c:v>128.5</c:v>
                </c:pt>
                <c:pt idx="1668">
                  <c:v>128.59999084472656</c:v>
                </c:pt>
                <c:pt idx="1669">
                  <c:v>128.69999694824219</c:v>
                </c:pt>
                <c:pt idx="1670">
                  <c:v>128.80000305175781</c:v>
                </c:pt>
                <c:pt idx="1671">
                  <c:v>128.89999389648438</c:v>
                </c:pt>
                <c:pt idx="1672">
                  <c:v>129</c:v>
                </c:pt>
                <c:pt idx="1673">
                  <c:v>129.09999084472656</c:v>
                </c:pt>
                <c:pt idx="1674">
                  <c:v>129.19999694824219</c:v>
                </c:pt>
                <c:pt idx="1675">
                  <c:v>129.30000305175781</c:v>
                </c:pt>
                <c:pt idx="1676">
                  <c:v>129.39999389648438</c:v>
                </c:pt>
                <c:pt idx="1677">
                  <c:v>129.5</c:v>
                </c:pt>
                <c:pt idx="1678">
                  <c:v>129.59999084472656</c:v>
                </c:pt>
                <c:pt idx="1679">
                  <c:v>129.69999694824219</c:v>
                </c:pt>
                <c:pt idx="1680">
                  <c:v>129.80000305175781</c:v>
                </c:pt>
                <c:pt idx="1681">
                  <c:v>129.89999389648438</c:v>
                </c:pt>
                <c:pt idx="1682">
                  <c:v>130</c:v>
                </c:pt>
                <c:pt idx="1683">
                  <c:v>130.09999084472656</c:v>
                </c:pt>
                <c:pt idx="1684">
                  <c:v>130.19999694824219</c:v>
                </c:pt>
                <c:pt idx="1685">
                  <c:v>130.30000305175781</c:v>
                </c:pt>
                <c:pt idx="1686">
                  <c:v>130.39999389648438</c:v>
                </c:pt>
                <c:pt idx="1687">
                  <c:v>130.5</c:v>
                </c:pt>
                <c:pt idx="1688">
                  <c:v>130.59999084472656</c:v>
                </c:pt>
                <c:pt idx="1689">
                  <c:v>130.69999694824219</c:v>
                </c:pt>
                <c:pt idx="1690">
                  <c:v>130.80000305175781</c:v>
                </c:pt>
                <c:pt idx="1691">
                  <c:v>130.89999389648438</c:v>
                </c:pt>
                <c:pt idx="1692">
                  <c:v>131</c:v>
                </c:pt>
                <c:pt idx="1693">
                  <c:v>131.09999084472656</c:v>
                </c:pt>
                <c:pt idx="1694">
                  <c:v>131.19999694824219</c:v>
                </c:pt>
                <c:pt idx="1695">
                  <c:v>131.30000305175781</c:v>
                </c:pt>
                <c:pt idx="1696">
                  <c:v>131.39999389648438</c:v>
                </c:pt>
                <c:pt idx="1697">
                  <c:v>131.5</c:v>
                </c:pt>
                <c:pt idx="1698">
                  <c:v>131.59999084472656</c:v>
                </c:pt>
                <c:pt idx="1699">
                  <c:v>131.69999694824219</c:v>
                </c:pt>
                <c:pt idx="1700">
                  <c:v>131.80000305175781</c:v>
                </c:pt>
                <c:pt idx="1701">
                  <c:v>131.89999389648438</c:v>
                </c:pt>
                <c:pt idx="1702">
                  <c:v>132</c:v>
                </c:pt>
                <c:pt idx="1703">
                  <c:v>132.09999084472656</c:v>
                </c:pt>
                <c:pt idx="1704">
                  <c:v>132.19999694824219</c:v>
                </c:pt>
                <c:pt idx="1705">
                  <c:v>132.30000305175781</c:v>
                </c:pt>
                <c:pt idx="1706">
                  <c:v>132.39999389648438</c:v>
                </c:pt>
                <c:pt idx="1707">
                  <c:v>132.5</c:v>
                </c:pt>
                <c:pt idx="1708">
                  <c:v>132.59999084472656</c:v>
                </c:pt>
                <c:pt idx="1709">
                  <c:v>132.69999694824219</c:v>
                </c:pt>
                <c:pt idx="1710">
                  <c:v>132.80000305175781</c:v>
                </c:pt>
                <c:pt idx="1711">
                  <c:v>132.89999389648438</c:v>
                </c:pt>
                <c:pt idx="1712">
                  <c:v>133</c:v>
                </c:pt>
                <c:pt idx="1713">
                  <c:v>133.09999084472656</c:v>
                </c:pt>
                <c:pt idx="1714">
                  <c:v>133.19999694824219</c:v>
                </c:pt>
                <c:pt idx="1715">
                  <c:v>133.30000305175781</c:v>
                </c:pt>
                <c:pt idx="1716">
                  <c:v>133.39999389648438</c:v>
                </c:pt>
                <c:pt idx="1717">
                  <c:v>133.5</c:v>
                </c:pt>
                <c:pt idx="1718">
                  <c:v>133.59999084472656</c:v>
                </c:pt>
                <c:pt idx="1719">
                  <c:v>133.69999694824219</c:v>
                </c:pt>
                <c:pt idx="1720">
                  <c:v>133.80000305175781</c:v>
                </c:pt>
                <c:pt idx="1721">
                  <c:v>133.89999389648438</c:v>
                </c:pt>
                <c:pt idx="1722">
                  <c:v>134</c:v>
                </c:pt>
                <c:pt idx="1723">
                  <c:v>134.09999084472656</c:v>
                </c:pt>
                <c:pt idx="1724">
                  <c:v>134.19999694824219</c:v>
                </c:pt>
                <c:pt idx="1725">
                  <c:v>134.30000305175781</c:v>
                </c:pt>
                <c:pt idx="1726">
                  <c:v>134.39999389648438</c:v>
                </c:pt>
                <c:pt idx="1727">
                  <c:v>134.5</c:v>
                </c:pt>
                <c:pt idx="1728">
                  <c:v>134.59999084472656</c:v>
                </c:pt>
                <c:pt idx="1729">
                  <c:v>134.69999694824219</c:v>
                </c:pt>
                <c:pt idx="1730">
                  <c:v>134.80000305175781</c:v>
                </c:pt>
                <c:pt idx="1731">
                  <c:v>134.89999389648438</c:v>
                </c:pt>
                <c:pt idx="1732">
                  <c:v>135</c:v>
                </c:pt>
                <c:pt idx="1733">
                  <c:v>135.09999084472656</c:v>
                </c:pt>
                <c:pt idx="1734">
                  <c:v>135.19999694824219</c:v>
                </c:pt>
                <c:pt idx="1735">
                  <c:v>135.30000305175781</c:v>
                </c:pt>
                <c:pt idx="1736">
                  <c:v>135.39999389648438</c:v>
                </c:pt>
                <c:pt idx="1737">
                  <c:v>135.5</c:v>
                </c:pt>
                <c:pt idx="1738">
                  <c:v>135.59999084472656</c:v>
                </c:pt>
                <c:pt idx="1739">
                  <c:v>135.69999694824219</c:v>
                </c:pt>
                <c:pt idx="1740">
                  <c:v>135.80000305175781</c:v>
                </c:pt>
                <c:pt idx="1741">
                  <c:v>135.89999389648438</c:v>
                </c:pt>
                <c:pt idx="1742">
                  <c:v>136</c:v>
                </c:pt>
                <c:pt idx="1743">
                  <c:v>136.09999084472656</c:v>
                </c:pt>
                <c:pt idx="1744">
                  <c:v>136.19999694824219</c:v>
                </c:pt>
                <c:pt idx="1745">
                  <c:v>136.30000305175781</c:v>
                </c:pt>
                <c:pt idx="1746">
                  <c:v>136.39999389648438</c:v>
                </c:pt>
                <c:pt idx="1747">
                  <c:v>136.5</c:v>
                </c:pt>
                <c:pt idx="1748">
                  <c:v>136.59999084472656</c:v>
                </c:pt>
                <c:pt idx="1749">
                  <c:v>136.69999694824219</c:v>
                </c:pt>
                <c:pt idx="1750">
                  <c:v>136.80000305175781</c:v>
                </c:pt>
                <c:pt idx="1751">
                  <c:v>136.89999389648438</c:v>
                </c:pt>
                <c:pt idx="1752">
                  <c:v>137</c:v>
                </c:pt>
                <c:pt idx="1753">
                  <c:v>137.09999084472656</c:v>
                </c:pt>
                <c:pt idx="1754">
                  <c:v>137.19999694824219</c:v>
                </c:pt>
                <c:pt idx="1755">
                  <c:v>137.30000305175781</c:v>
                </c:pt>
                <c:pt idx="1756">
                  <c:v>137.39999389648438</c:v>
                </c:pt>
                <c:pt idx="1757">
                  <c:v>137.5</c:v>
                </c:pt>
                <c:pt idx="1758">
                  <c:v>137.59999084472656</c:v>
                </c:pt>
                <c:pt idx="1759">
                  <c:v>137.69999694824219</c:v>
                </c:pt>
                <c:pt idx="1760">
                  <c:v>137.80000305175781</c:v>
                </c:pt>
                <c:pt idx="1761">
                  <c:v>137.89999389648438</c:v>
                </c:pt>
                <c:pt idx="1762">
                  <c:v>138</c:v>
                </c:pt>
                <c:pt idx="1763">
                  <c:v>138.09999084472656</c:v>
                </c:pt>
                <c:pt idx="1764">
                  <c:v>138.19999694824219</c:v>
                </c:pt>
                <c:pt idx="1765">
                  <c:v>138.30000305175781</c:v>
                </c:pt>
                <c:pt idx="1766">
                  <c:v>138.39999389648438</c:v>
                </c:pt>
                <c:pt idx="1767">
                  <c:v>138.5</c:v>
                </c:pt>
                <c:pt idx="1768">
                  <c:v>138.59999084472656</c:v>
                </c:pt>
                <c:pt idx="1769">
                  <c:v>138.69999694824219</c:v>
                </c:pt>
                <c:pt idx="1770">
                  <c:v>138.80000305175781</c:v>
                </c:pt>
                <c:pt idx="1771">
                  <c:v>138.89999389648438</c:v>
                </c:pt>
                <c:pt idx="1772">
                  <c:v>139</c:v>
                </c:pt>
                <c:pt idx="1773">
                  <c:v>139.09999084472656</c:v>
                </c:pt>
                <c:pt idx="1774">
                  <c:v>139.19999694824219</c:v>
                </c:pt>
                <c:pt idx="1775">
                  <c:v>139.30000305175781</c:v>
                </c:pt>
                <c:pt idx="1776">
                  <c:v>139.39999389648438</c:v>
                </c:pt>
                <c:pt idx="1777">
                  <c:v>139.5</c:v>
                </c:pt>
                <c:pt idx="1778">
                  <c:v>139.59999084472656</c:v>
                </c:pt>
                <c:pt idx="1779">
                  <c:v>139.69999694824219</c:v>
                </c:pt>
                <c:pt idx="1780">
                  <c:v>139.80000305175781</c:v>
                </c:pt>
                <c:pt idx="1781">
                  <c:v>139.89999389648438</c:v>
                </c:pt>
                <c:pt idx="1782">
                  <c:v>140</c:v>
                </c:pt>
                <c:pt idx="1783">
                  <c:v>140.09999084472656</c:v>
                </c:pt>
                <c:pt idx="1784">
                  <c:v>140.19999694824219</c:v>
                </c:pt>
                <c:pt idx="1785">
                  <c:v>140.30000305175781</c:v>
                </c:pt>
                <c:pt idx="1786">
                  <c:v>140.39999389648438</c:v>
                </c:pt>
                <c:pt idx="1787">
                  <c:v>140.5</c:v>
                </c:pt>
                <c:pt idx="1788">
                  <c:v>140.59999084472656</c:v>
                </c:pt>
                <c:pt idx="1789">
                  <c:v>140.69999694824219</c:v>
                </c:pt>
                <c:pt idx="1790">
                  <c:v>140.80000305175781</c:v>
                </c:pt>
                <c:pt idx="1791">
                  <c:v>140.89999389648438</c:v>
                </c:pt>
                <c:pt idx="1792">
                  <c:v>141</c:v>
                </c:pt>
                <c:pt idx="1793">
                  <c:v>141.09999084472656</c:v>
                </c:pt>
                <c:pt idx="1794">
                  <c:v>141.19999694824219</c:v>
                </c:pt>
                <c:pt idx="1795">
                  <c:v>141.30000305175781</c:v>
                </c:pt>
                <c:pt idx="1796">
                  <c:v>141.39999389648438</c:v>
                </c:pt>
                <c:pt idx="1797">
                  <c:v>141.5</c:v>
                </c:pt>
                <c:pt idx="1798">
                  <c:v>141.59999084472656</c:v>
                </c:pt>
                <c:pt idx="1799">
                  <c:v>141.69999694824219</c:v>
                </c:pt>
                <c:pt idx="1800">
                  <c:v>141.80000305175781</c:v>
                </c:pt>
                <c:pt idx="1801">
                  <c:v>141.89999389648438</c:v>
                </c:pt>
                <c:pt idx="1802">
                  <c:v>142</c:v>
                </c:pt>
                <c:pt idx="1803">
                  <c:v>142.09999084472656</c:v>
                </c:pt>
                <c:pt idx="1804">
                  <c:v>142.19999694824219</c:v>
                </c:pt>
                <c:pt idx="1805">
                  <c:v>142.30000305175781</c:v>
                </c:pt>
                <c:pt idx="1806">
                  <c:v>142.39999389648438</c:v>
                </c:pt>
                <c:pt idx="1807">
                  <c:v>142.5</c:v>
                </c:pt>
                <c:pt idx="1808">
                  <c:v>142.59999084472656</c:v>
                </c:pt>
                <c:pt idx="1809">
                  <c:v>142.69999694824219</c:v>
                </c:pt>
                <c:pt idx="1810">
                  <c:v>142.80000305175781</c:v>
                </c:pt>
                <c:pt idx="1811">
                  <c:v>142.89999389648438</c:v>
                </c:pt>
                <c:pt idx="1812">
                  <c:v>143</c:v>
                </c:pt>
                <c:pt idx="1813">
                  <c:v>143.09999084472656</c:v>
                </c:pt>
                <c:pt idx="1814">
                  <c:v>143.19999694824219</c:v>
                </c:pt>
                <c:pt idx="1815">
                  <c:v>143.30000305175781</c:v>
                </c:pt>
                <c:pt idx="1816">
                  <c:v>143.39999389648438</c:v>
                </c:pt>
                <c:pt idx="1817">
                  <c:v>143.5</c:v>
                </c:pt>
                <c:pt idx="1818">
                  <c:v>143.59999084472656</c:v>
                </c:pt>
                <c:pt idx="1819">
                  <c:v>143.69999694824219</c:v>
                </c:pt>
                <c:pt idx="1820">
                  <c:v>143.80000305175781</c:v>
                </c:pt>
                <c:pt idx="1821">
                  <c:v>143.89999389648438</c:v>
                </c:pt>
                <c:pt idx="1822">
                  <c:v>144</c:v>
                </c:pt>
                <c:pt idx="1823">
                  <c:v>144.09999084472656</c:v>
                </c:pt>
                <c:pt idx="1824">
                  <c:v>144.19999694824219</c:v>
                </c:pt>
                <c:pt idx="1825">
                  <c:v>144.30000305175781</c:v>
                </c:pt>
                <c:pt idx="1826">
                  <c:v>144.39999389648438</c:v>
                </c:pt>
                <c:pt idx="1827">
                  <c:v>144.5</c:v>
                </c:pt>
                <c:pt idx="1828">
                  <c:v>144.59999084472656</c:v>
                </c:pt>
                <c:pt idx="1829">
                  <c:v>144.69999694824219</c:v>
                </c:pt>
                <c:pt idx="1830">
                  <c:v>144.80000305175781</c:v>
                </c:pt>
                <c:pt idx="1831">
                  <c:v>144.89999389648438</c:v>
                </c:pt>
                <c:pt idx="1832">
                  <c:v>145</c:v>
                </c:pt>
                <c:pt idx="1833">
                  <c:v>145.09999084472656</c:v>
                </c:pt>
                <c:pt idx="1834">
                  <c:v>145.19999694824219</c:v>
                </c:pt>
                <c:pt idx="1835">
                  <c:v>145.30000305175781</c:v>
                </c:pt>
                <c:pt idx="1836">
                  <c:v>145.39999389648438</c:v>
                </c:pt>
                <c:pt idx="1837">
                  <c:v>145.5</c:v>
                </c:pt>
                <c:pt idx="1838">
                  <c:v>145.59999084472656</c:v>
                </c:pt>
                <c:pt idx="1839">
                  <c:v>145.69999694824219</c:v>
                </c:pt>
                <c:pt idx="1840">
                  <c:v>145.80000305175781</c:v>
                </c:pt>
                <c:pt idx="1841">
                  <c:v>145.89999389648438</c:v>
                </c:pt>
                <c:pt idx="1842">
                  <c:v>146</c:v>
                </c:pt>
                <c:pt idx="1843">
                  <c:v>146.09999084472656</c:v>
                </c:pt>
                <c:pt idx="1844">
                  <c:v>146.19999694824219</c:v>
                </c:pt>
                <c:pt idx="1845">
                  <c:v>146.30000305175781</c:v>
                </c:pt>
                <c:pt idx="1846">
                  <c:v>146.39999389648438</c:v>
                </c:pt>
                <c:pt idx="1847">
                  <c:v>146.5</c:v>
                </c:pt>
                <c:pt idx="1848">
                  <c:v>146.59999084472656</c:v>
                </c:pt>
                <c:pt idx="1849">
                  <c:v>146.69999694824219</c:v>
                </c:pt>
                <c:pt idx="1850">
                  <c:v>146.80000305175781</c:v>
                </c:pt>
                <c:pt idx="1851">
                  <c:v>146.89999389648438</c:v>
                </c:pt>
                <c:pt idx="1852">
                  <c:v>147</c:v>
                </c:pt>
                <c:pt idx="1853">
                  <c:v>147.09999084472656</c:v>
                </c:pt>
                <c:pt idx="1854">
                  <c:v>147.19999694824219</c:v>
                </c:pt>
                <c:pt idx="1855">
                  <c:v>147.30000305175781</c:v>
                </c:pt>
                <c:pt idx="1856">
                  <c:v>147.39999389648438</c:v>
                </c:pt>
                <c:pt idx="1857">
                  <c:v>147.5</c:v>
                </c:pt>
                <c:pt idx="1858">
                  <c:v>147.59999084472656</c:v>
                </c:pt>
                <c:pt idx="1859">
                  <c:v>147.69999694824219</c:v>
                </c:pt>
                <c:pt idx="1860">
                  <c:v>147.80000305175781</c:v>
                </c:pt>
                <c:pt idx="1861">
                  <c:v>147.89999389648438</c:v>
                </c:pt>
                <c:pt idx="1862">
                  <c:v>148</c:v>
                </c:pt>
                <c:pt idx="1863">
                  <c:v>148.09999084472656</c:v>
                </c:pt>
                <c:pt idx="1864">
                  <c:v>148.19999694824219</c:v>
                </c:pt>
                <c:pt idx="1865">
                  <c:v>148.30000305175781</c:v>
                </c:pt>
                <c:pt idx="1866">
                  <c:v>148.39999389648438</c:v>
                </c:pt>
                <c:pt idx="1867">
                  <c:v>148.5</c:v>
                </c:pt>
                <c:pt idx="1868">
                  <c:v>148.59999084472656</c:v>
                </c:pt>
                <c:pt idx="1869">
                  <c:v>148.69999694824219</c:v>
                </c:pt>
                <c:pt idx="1870">
                  <c:v>148.80000305175781</c:v>
                </c:pt>
                <c:pt idx="1871">
                  <c:v>148.89999389648438</c:v>
                </c:pt>
                <c:pt idx="1872">
                  <c:v>149</c:v>
                </c:pt>
                <c:pt idx="1873">
                  <c:v>149.09999084472656</c:v>
                </c:pt>
                <c:pt idx="1874">
                  <c:v>149.19999694824219</c:v>
                </c:pt>
                <c:pt idx="1875">
                  <c:v>149.30000305175781</c:v>
                </c:pt>
                <c:pt idx="1876">
                  <c:v>149.39999389648438</c:v>
                </c:pt>
                <c:pt idx="1877">
                  <c:v>149.5</c:v>
                </c:pt>
                <c:pt idx="1878">
                  <c:v>149.59999084472656</c:v>
                </c:pt>
                <c:pt idx="1879">
                  <c:v>149.69999694824219</c:v>
                </c:pt>
                <c:pt idx="1880">
                  <c:v>149.80000305175781</c:v>
                </c:pt>
                <c:pt idx="1881">
                  <c:v>149.89999389648438</c:v>
                </c:pt>
                <c:pt idx="1882">
                  <c:v>150</c:v>
                </c:pt>
                <c:pt idx="1883">
                  <c:v>150.09999084472656</c:v>
                </c:pt>
                <c:pt idx="1884">
                  <c:v>150.19999694824219</c:v>
                </c:pt>
                <c:pt idx="1885">
                  <c:v>150.30000305175781</c:v>
                </c:pt>
                <c:pt idx="1886">
                  <c:v>150.39999389648438</c:v>
                </c:pt>
                <c:pt idx="1887">
                  <c:v>150.5</c:v>
                </c:pt>
                <c:pt idx="1888">
                  <c:v>150.59999084472656</c:v>
                </c:pt>
                <c:pt idx="1889">
                  <c:v>150.69999694824219</c:v>
                </c:pt>
                <c:pt idx="1890">
                  <c:v>150.80000305175781</c:v>
                </c:pt>
                <c:pt idx="1891">
                  <c:v>150.89999389648438</c:v>
                </c:pt>
                <c:pt idx="1892">
                  <c:v>151</c:v>
                </c:pt>
                <c:pt idx="1893">
                  <c:v>151.09999084472656</c:v>
                </c:pt>
                <c:pt idx="1894">
                  <c:v>151.19999694824219</c:v>
                </c:pt>
                <c:pt idx="1895">
                  <c:v>151.30000305175781</c:v>
                </c:pt>
                <c:pt idx="1896">
                  <c:v>151.39999389648438</c:v>
                </c:pt>
                <c:pt idx="1897">
                  <c:v>151.5</c:v>
                </c:pt>
                <c:pt idx="1898">
                  <c:v>151.59999084472656</c:v>
                </c:pt>
                <c:pt idx="1899">
                  <c:v>151.69999694824219</c:v>
                </c:pt>
                <c:pt idx="1900">
                  <c:v>151.80000305175781</c:v>
                </c:pt>
                <c:pt idx="1901">
                  <c:v>151.89999389648438</c:v>
                </c:pt>
                <c:pt idx="1902">
                  <c:v>152</c:v>
                </c:pt>
                <c:pt idx="1903">
                  <c:v>152.09999084472656</c:v>
                </c:pt>
                <c:pt idx="1904">
                  <c:v>152.19999694824219</c:v>
                </c:pt>
                <c:pt idx="1905">
                  <c:v>152.30000305175781</c:v>
                </c:pt>
                <c:pt idx="1906">
                  <c:v>152.39999389648438</c:v>
                </c:pt>
                <c:pt idx="1907">
                  <c:v>152.5</c:v>
                </c:pt>
                <c:pt idx="1908">
                  <c:v>152.59999084472656</c:v>
                </c:pt>
                <c:pt idx="1909">
                  <c:v>152.69999694824219</c:v>
                </c:pt>
                <c:pt idx="1910">
                  <c:v>152.80000305175781</c:v>
                </c:pt>
                <c:pt idx="1911">
                  <c:v>152.89999389648438</c:v>
                </c:pt>
                <c:pt idx="1912">
                  <c:v>153</c:v>
                </c:pt>
                <c:pt idx="1913">
                  <c:v>153.09999084472656</c:v>
                </c:pt>
                <c:pt idx="1914">
                  <c:v>153.19999694824219</c:v>
                </c:pt>
                <c:pt idx="1915">
                  <c:v>153.30000305175781</c:v>
                </c:pt>
                <c:pt idx="1916">
                  <c:v>153.39999389648438</c:v>
                </c:pt>
                <c:pt idx="1917">
                  <c:v>153.5</c:v>
                </c:pt>
                <c:pt idx="1918">
                  <c:v>153.59999084472656</c:v>
                </c:pt>
                <c:pt idx="1919">
                  <c:v>153.69999694824219</c:v>
                </c:pt>
                <c:pt idx="1920">
                  <c:v>153.80000305175781</c:v>
                </c:pt>
                <c:pt idx="1921">
                  <c:v>153.89999389648438</c:v>
                </c:pt>
                <c:pt idx="1922">
                  <c:v>154</c:v>
                </c:pt>
                <c:pt idx="1923">
                  <c:v>154.09999084472656</c:v>
                </c:pt>
                <c:pt idx="1924">
                  <c:v>154.19999694824219</c:v>
                </c:pt>
                <c:pt idx="1925">
                  <c:v>154.30000305175781</c:v>
                </c:pt>
                <c:pt idx="1926">
                  <c:v>154.39999389648438</c:v>
                </c:pt>
                <c:pt idx="1927">
                  <c:v>154.5</c:v>
                </c:pt>
                <c:pt idx="1928">
                  <c:v>154.59999084472656</c:v>
                </c:pt>
                <c:pt idx="1929">
                  <c:v>154.69999694824219</c:v>
                </c:pt>
                <c:pt idx="1930">
                  <c:v>154.80000305175781</c:v>
                </c:pt>
                <c:pt idx="1931">
                  <c:v>154.89999389648438</c:v>
                </c:pt>
                <c:pt idx="1932">
                  <c:v>155</c:v>
                </c:pt>
                <c:pt idx="1933">
                  <c:v>155.09999084472656</c:v>
                </c:pt>
                <c:pt idx="1934">
                  <c:v>155.19999694824219</c:v>
                </c:pt>
                <c:pt idx="1935">
                  <c:v>155.30000305175781</c:v>
                </c:pt>
                <c:pt idx="1936">
                  <c:v>155.39999389648438</c:v>
                </c:pt>
                <c:pt idx="1937">
                  <c:v>155.5</c:v>
                </c:pt>
                <c:pt idx="1938">
                  <c:v>155.59999084472656</c:v>
                </c:pt>
                <c:pt idx="1939">
                  <c:v>155.69999694824219</c:v>
                </c:pt>
                <c:pt idx="1940">
                  <c:v>155.80000305175781</c:v>
                </c:pt>
                <c:pt idx="1941">
                  <c:v>155.89999389648438</c:v>
                </c:pt>
                <c:pt idx="1942">
                  <c:v>156</c:v>
                </c:pt>
                <c:pt idx="1943">
                  <c:v>156.09999084472656</c:v>
                </c:pt>
                <c:pt idx="1944">
                  <c:v>156.19999694824219</c:v>
                </c:pt>
                <c:pt idx="1945">
                  <c:v>156.30000305175781</c:v>
                </c:pt>
                <c:pt idx="1946">
                  <c:v>156.39999389648438</c:v>
                </c:pt>
                <c:pt idx="1947">
                  <c:v>156.5</c:v>
                </c:pt>
                <c:pt idx="1948">
                  <c:v>156.59999084472656</c:v>
                </c:pt>
                <c:pt idx="1949">
                  <c:v>156.69999694824219</c:v>
                </c:pt>
                <c:pt idx="1950">
                  <c:v>156.80000305175781</c:v>
                </c:pt>
                <c:pt idx="1951">
                  <c:v>156.89999389648438</c:v>
                </c:pt>
                <c:pt idx="1952">
                  <c:v>157</c:v>
                </c:pt>
                <c:pt idx="1953">
                  <c:v>157.09999084472656</c:v>
                </c:pt>
                <c:pt idx="1954">
                  <c:v>157.19999694824219</c:v>
                </c:pt>
                <c:pt idx="1955">
                  <c:v>157.30000305175781</c:v>
                </c:pt>
                <c:pt idx="1956">
                  <c:v>157.39999389648438</c:v>
                </c:pt>
                <c:pt idx="1957">
                  <c:v>157.5</c:v>
                </c:pt>
                <c:pt idx="1958">
                  <c:v>157.59999084472656</c:v>
                </c:pt>
                <c:pt idx="1959">
                  <c:v>157.69999694824219</c:v>
                </c:pt>
                <c:pt idx="1960">
                  <c:v>157.80000305175781</c:v>
                </c:pt>
                <c:pt idx="1961">
                  <c:v>157.89999389648438</c:v>
                </c:pt>
                <c:pt idx="1962">
                  <c:v>158</c:v>
                </c:pt>
                <c:pt idx="1963">
                  <c:v>158.09999084472656</c:v>
                </c:pt>
                <c:pt idx="1964">
                  <c:v>158.19999694824219</c:v>
                </c:pt>
                <c:pt idx="1965">
                  <c:v>158.30000305175781</c:v>
                </c:pt>
                <c:pt idx="1966">
                  <c:v>158.39999389648438</c:v>
                </c:pt>
                <c:pt idx="1967">
                  <c:v>158.5</c:v>
                </c:pt>
                <c:pt idx="1968">
                  <c:v>158.59999084472656</c:v>
                </c:pt>
                <c:pt idx="1969">
                  <c:v>158.69999694824219</c:v>
                </c:pt>
                <c:pt idx="1970">
                  <c:v>158.80000305175781</c:v>
                </c:pt>
                <c:pt idx="1971">
                  <c:v>158.89999389648438</c:v>
                </c:pt>
                <c:pt idx="1972">
                  <c:v>159</c:v>
                </c:pt>
                <c:pt idx="1973">
                  <c:v>159.09999084472656</c:v>
                </c:pt>
                <c:pt idx="1974">
                  <c:v>159.19999694824219</c:v>
                </c:pt>
                <c:pt idx="1975">
                  <c:v>159.30000305175781</c:v>
                </c:pt>
                <c:pt idx="1976">
                  <c:v>159.39999389648438</c:v>
                </c:pt>
                <c:pt idx="1977">
                  <c:v>159.5</c:v>
                </c:pt>
                <c:pt idx="1978">
                  <c:v>159.59999084472656</c:v>
                </c:pt>
                <c:pt idx="1979">
                  <c:v>159.69999694824219</c:v>
                </c:pt>
                <c:pt idx="1980">
                  <c:v>159.80000305175781</c:v>
                </c:pt>
                <c:pt idx="1981">
                  <c:v>159.89999389648438</c:v>
                </c:pt>
                <c:pt idx="1982">
                  <c:v>160</c:v>
                </c:pt>
                <c:pt idx="1983">
                  <c:v>160.09999084472656</c:v>
                </c:pt>
                <c:pt idx="1984">
                  <c:v>160.19999694824219</c:v>
                </c:pt>
                <c:pt idx="1985">
                  <c:v>160.30000305175781</c:v>
                </c:pt>
                <c:pt idx="1986">
                  <c:v>160.39999389648438</c:v>
                </c:pt>
                <c:pt idx="1987">
                  <c:v>160.5</c:v>
                </c:pt>
                <c:pt idx="1988">
                  <c:v>160.59999084472656</c:v>
                </c:pt>
                <c:pt idx="1989">
                  <c:v>160.69999694824219</c:v>
                </c:pt>
                <c:pt idx="1990">
                  <c:v>160.80000305175781</c:v>
                </c:pt>
                <c:pt idx="1991">
                  <c:v>160.89999389648438</c:v>
                </c:pt>
                <c:pt idx="1992">
                  <c:v>161</c:v>
                </c:pt>
                <c:pt idx="1993">
                  <c:v>161.09999084472656</c:v>
                </c:pt>
                <c:pt idx="1994">
                  <c:v>161.19999694824219</c:v>
                </c:pt>
                <c:pt idx="1995">
                  <c:v>161.30000305175781</c:v>
                </c:pt>
                <c:pt idx="1996">
                  <c:v>161.39999389648438</c:v>
                </c:pt>
                <c:pt idx="1997">
                  <c:v>161.5</c:v>
                </c:pt>
                <c:pt idx="1998">
                  <c:v>161.59999084472656</c:v>
                </c:pt>
                <c:pt idx="1999">
                  <c:v>161.69999694824219</c:v>
                </c:pt>
                <c:pt idx="2000">
                  <c:v>161.80000305175781</c:v>
                </c:pt>
                <c:pt idx="2001">
                  <c:v>161.89999389648438</c:v>
                </c:pt>
                <c:pt idx="2002">
                  <c:v>162</c:v>
                </c:pt>
                <c:pt idx="2003">
                  <c:v>162.09999084472656</c:v>
                </c:pt>
                <c:pt idx="2004">
                  <c:v>162.19999694824219</c:v>
                </c:pt>
                <c:pt idx="2005">
                  <c:v>162.30000305175781</c:v>
                </c:pt>
                <c:pt idx="2006">
                  <c:v>162.39999389648438</c:v>
                </c:pt>
                <c:pt idx="2007">
                  <c:v>162.5</c:v>
                </c:pt>
                <c:pt idx="2008">
                  <c:v>162.59999084472656</c:v>
                </c:pt>
                <c:pt idx="2009">
                  <c:v>162.69999694824219</c:v>
                </c:pt>
                <c:pt idx="2010">
                  <c:v>162.80000305175781</c:v>
                </c:pt>
                <c:pt idx="2011">
                  <c:v>162.89999389648438</c:v>
                </c:pt>
                <c:pt idx="2012">
                  <c:v>163</c:v>
                </c:pt>
                <c:pt idx="2013">
                  <c:v>163.09999084472656</c:v>
                </c:pt>
                <c:pt idx="2014">
                  <c:v>163.19999694824219</c:v>
                </c:pt>
                <c:pt idx="2015">
                  <c:v>163.30000305175781</c:v>
                </c:pt>
                <c:pt idx="2016">
                  <c:v>163.39999389648438</c:v>
                </c:pt>
                <c:pt idx="2017">
                  <c:v>163.5</c:v>
                </c:pt>
                <c:pt idx="2018">
                  <c:v>163.59999084472656</c:v>
                </c:pt>
                <c:pt idx="2019">
                  <c:v>163.69999694824219</c:v>
                </c:pt>
                <c:pt idx="2020">
                  <c:v>163.80000305175781</c:v>
                </c:pt>
                <c:pt idx="2021">
                  <c:v>163.89999389648438</c:v>
                </c:pt>
                <c:pt idx="2022">
                  <c:v>164</c:v>
                </c:pt>
                <c:pt idx="2023">
                  <c:v>164.09999084472656</c:v>
                </c:pt>
                <c:pt idx="2024">
                  <c:v>164.19999694824219</c:v>
                </c:pt>
                <c:pt idx="2025">
                  <c:v>164.30000305175781</c:v>
                </c:pt>
                <c:pt idx="2026">
                  <c:v>164.39999389648438</c:v>
                </c:pt>
                <c:pt idx="2027">
                  <c:v>164.5</c:v>
                </c:pt>
                <c:pt idx="2028">
                  <c:v>164.59999084472656</c:v>
                </c:pt>
                <c:pt idx="2029">
                  <c:v>164.69999694824219</c:v>
                </c:pt>
                <c:pt idx="2030">
                  <c:v>164.80000305175781</c:v>
                </c:pt>
                <c:pt idx="2031">
                  <c:v>164.89999389648438</c:v>
                </c:pt>
                <c:pt idx="2032">
                  <c:v>165</c:v>
                </c:pt>
                <c:pt idx="2033">
                  <c:v>165.09999084472656</c:v>
                </c:pt>
                <c:pt idx="2034">
                  <c:v>165.19999694824219</c:v>
                </c:pt>
                <c:pt idx="2035">
                  <c:v>165.30000305175781</c:v>
                </c:pt>
                <c:pt idx="2036">
                  <c:v>165.39999389648438</c:v>
                </c:pt>
                <c:pt idx="2037">
                  <c:v>165.5</c:v>
                </c:pt>
                <c:pt idx="2038">
                  <c:v>165.59999084472656</c:v>
                </c:pt>
                <c:pt idx="2039">
                  <c:v>165.69999694824219</c:v>
                </c:pt>
                <c:pt idx="2040">
                  <c:v>165.80000305175781</c:v>
                </c:pt>
                <c:pt idx="2041">
                  <c:v>165.89999389648438</c:v>
                </c:pt>
                <c:pt idx="2042">
                  <c:v>166</c:v>
                </c:pt>
                <c:pt idx="2043">
                  <c:v>166.09999084472656</c:v>
                </c:pt>
                <c:pt idx="2044">
                  <c:v>166.19999694824219</c:v>
                </c:pt>
                <c:pt idx="2045">
                  <c:v>166.30000305175781</c:v>
                </c:pt>
                <c:pt idx="2046">
                  <c:v>166.39999389648438</c:v>
                </c:pt>
                <c:pt idx="2047">
                  <c:v>166.5</c:v>
                </c:pt>
                <c:pt idx="2048">
                  <c:v>166.59999084472656</c:v>
                </c:pt>
                <c:pt idx="2049">
                  <c:v>166.69999694824219</c:v>
                </c:pt>
                <c:pt idx="2050">
                  <c:v>166.80000305175781</c:v>
                </c:pt>
                <c:pt idx="2051">
                  <c:v>166.89999389648438</c:v>
                </c:pt>
                <c:pt idx="2052">
                  <c:v>167</c:v>
                </c:pt>
                <c:pt idx="2053">
                  <c:v>167.09999084472656</c:v>
                </c:pt>
                <c:pt idx="2054">
                  <c:v>167.19999694824219</c:v>
                </c:pt>
                <c:pt idx="2055">
                  <c:v>167.30000305175781</c:v>
                </c:pt>
                <c:pt idx="2056">
                  <c:v>167.39999389648438</c:v>
                </c:pt>
                <c:pt idx="2057">
                  <c:v>167.5</c:v>
                </c:pt>
                <c:pt idx="2058">
                  <c:v>167.59999084472656</c:v>
                </c:pt>
                <c:pt idx="2059">
                  <c:v>167.69999694824219</c:v>
                </c:pt>
                <c:pt idx="2060">
                  <c:v>167.80000305175781</c:v>
                </c:pt>
                <c:pt idx="2061">
                  <c:v>167.89999389648438</c:v>
                </c:pt>
                <c:pt idx="2062">
                  <c:v>168</c:v>
                </c:pt>
                <c:pt idx="2063">
                  <c:v>168.09999084472656</c:v>
                </c:pt>
                <c:pt idx="2064">
                  <c:v>168.19999694824219</c:v>
                </c:pt>
                <c:pt idx="2065">
                  <c:v>168.30000305175781</c:v>
                </c:pt>
                <c:pt idx="2066">
                  <c:v>168.39999389648438</c:v>
                </c:pt>
                <c:pt idx="2067">
                  <c:v>168.5</c:v>
                </c:pt>
                <c:pt idx="2068">
                  <c:v>168.59999084472656</c:v>
                </c:pt>
                <c:pt idx="2069">
                  <c:v>168.69999694824219</c:v>
                </c:pt>
                <c:pt idx="2070">
                  <c:v>168.80000305175781</c:v>
                </c:pt>
                <c:pt idx="2071">
                  <c:v>168.89999389648438</c:v>
                </c:pt>
                <c:pt idx="2072">
                  <c:v>169</c:v>
                </c:pt>
                <c:pt idx="2073">
                  <c:v>169.09999084472656</c:v>
                </c:pt>
                <c:pt idx="2074">
                  <c:v>169.19999694824219</c:v>
                </c:pt>
                <c:pt idx="2075">
                  <c:v>169.30000305175781</c:v>
                </c:pt>
                <c:pt idx="2076">
                  <c:v>169.39999389648438</c:v>
                </c:pt>
                <c:pt idx="2077">
                  <c:v>169.5</c:v>
                </c:pt>
                <c:pt idx="2078">
                  <c:v>169.59999084472656</c:v>
                </c:pt>
                <c:pt idx="2079">
                  <c:v>169.69999694824219</c:v>
                </c:pt>
                <c:pt idx="2080">
                  <c:v>169.80000305175781</c:v>
                </c:pt>
                <c:pt idx="2081">
                  <c:v>169.89999389648438</c:v>
                </c:pt>
                <c:pt idx="2082">
                  <c:v>170</c:v>
                </c:pt>
                <c:pt idx="2083">
                  <c:v>170.09999084472656</c:v>
                </c:pt>
                <c:pt idx="2084">
                  <c:v>170.19999694824219</c:v>
                </c:pt>
                <c:pt idx="2085">
                  <c:v>170.30000305175781</c:v>
                </c:pt>
                <c:pt idx="2086">
                  <c:v>170.39999389648438</c:v>
                </c:pt>
                <c:pt idx="2087">
                  <c:v>170.5</c:v>
                </c:pt>
                <c:pt idx="2088">
                  <c:v>170.59999084472656</c:v>
                </c:pt>
                <c:pt idx="2089">
                  <c:v>170.69999694824219</c:v>
                </c:pt>
                <c:pt idx="2090">
                  <c:v>170.80000305175781</c:v>
                </c:pt>
                <c:pt idx="2091">
                  <c:v>170.89999389648438</c:v>
                </c:pt>
                <c:pt idx="2092">
                  <c:v>171</c:v>
                </c:pt>
                <c:pt idx="2093">
                  <c:v>171.09999084472656</c:v>
                </c:pt>
                <c:pt idx="2094">
                  <c:v>171.19999694824219</c:v>
                </c:pt>
                <c:pt idx="2095">
                  <c:v>171.30000305175781</c:v>
                </c:pt>
                <c:pt idx="2096">
                  <c:v>171.39999389648438</c:v>
                </c:pt>
                <c:pt idx="2097">
                  <c:v>171.5</c:v>
                </c:pt>
                <c:pt idx="2098">
                  <c:v>171.59999084472656</c:v>
                </c:pt>
                <c:pt idx="2099">
                  <c:v>171.69999694824219</c:v>
                </c:pt>
                <c:pt idx="2100">
                  <c:v>171.80000305175781</c:v>
                </c:pt>
                <c:pt idx="2101">
                  <c:v>171.89999389648438</c:v>
                </c:pt>
                <c:pt idx="2102">
                  <c:v>172</c:v>
                </c:pt>
                <c:pt idx="2103">
                  <c:v>172.09999084472656</c:v>
                </c:pt>
                <c:pt idx="2104">
                  <c:v>172.19999694824219</c:v>
                </c:pt>
                <c:pt idx="2105">
                  <c:v>172.30000305175781</c:v>
                </c:pt>
                <c:pt idx="2106">
                  <c:v>172.39999389648438</c:v>
                </c:pt>
                <c:pt idx="2107">
                  <c:v>172.5</c:v>
                </c:pt>
                <c:pt idx="2108">
                  <c:v>172.59999084472656</c:v>
                </c:pt>
                <c:pt idx="2109">
                  <c:v>172.69999694824219</c:v>
                </c:pt>
                <c:pt idx="2110">
                  <c:v>172.80000305175781</c:v>
                </c:pt>
                <c:pt idx="2111">
                  <c:v>172.89999389648438</c:v>
                </c:pt>
                <c:pt idx="2112">
                  <c:v>173</c:v>
                </c:pt>
                <c:pt idx="2113">
                  <c:v>173.09999084472656</c:v>
                </c:pt>
                <c:pt idx="2114">
                  <c:v>173.19999694824219</c:v>
                </c:pt>
                <c:pt idx="2115">
                  <c:v>173.30000305175781</c:v>
                </c:pt>
                <c:pt idx="2116">
                  <c:v>173.39999389648438</c:v>
                </c:pt>
                <c:pt idx="2117">
                  <c:v>173.5</c:v>
                </c:pt>
                <c:pt idx="2118">
                  <c:v>173.59999084472656</c:v>
                </c:pt>
                <c:pt idx="2119">
                  <c:v>173.69999694824219</c:v>
                </c:pt>
                <c:pt idx="2120">
                  <c:v>173.80000305175781</c:v>
                </c:pt>
                <c:pt idx="2121">
                  <c:v>173.89999389648438</c:v>
                </c:pt>
                <c:pt idx="2122">
                  <c:v>174</c:v>
                </c:pt>
                <c:pt idx="2123">
                  <c:v>174.09999084472656</c:v>
                </c:pt>
                <c:pt idx="2124">
                  <c:v>174.19999694824219</c:v>
                </c:pt>
                <c:pt idx="2125">
                  <c:v>174.30000305175781</c:v>
                </c:pt>
                <c:pt idx="2126">
                  <c:v>174.39999389648438</c:v>
                </c:pt>
                <c:pt idx="2127">
                  <c:v>174.5</c:v>
                </c:pt>
                <c:pt idx="2128">
                  <c:v>174.59999084472656</c:v>
                </c:pt>
                <c:pt idx="2129">
                  <c:v>174.69999694824219</c:v>
                </c:pt>
                <c:pt idx="2130">
                  <c:v>174.80000305175781</c:v>
                </c:pt>
                <c:pt idx="2131">
                  <c:v>174.89999389648438</c:v>
                </c:pt>
                <c:pt idx="2132">
                  <c:v>175</c:v>
                </c:pt>
                <c:pt idx="2133">
                  <c:v>175.09999084472656</c:v>
                </c:pt>
                <c:pt idx="2134">
                  <c:v>175.19999694824219</c:v>
                </c:pt>
                <c:pt idx="2135">
                  <c:v>175.30000305175781</c:v>
                </c:pt>
                <c:pt idx="2136">
                  <c:v>175.39999389648438</c:v>
                </c:pt>
                <c:pt idx="2137">
                  <c:v>175.5</c:v>
                </c:pt>
                <c:pt idx="2138">
                  <c:v>175.59999084472656</c:v>
                </c:pt>
                <c:pt idx="2139">
                  <c:v>175.69999694824219</c:v>
                </c:pt>
                <c:pt idx="2140">
                  <c:v>175.80000305175781</c:v>
                </c:pt>
                <c:pt idx="2141">
                  <c:v>175.89999389648438</c:v>
                </c:pt>
                <c:pt idx="2142">
                  <c:v>176</c:v>
                </c:pt>
                <c:pt idx="2143">
                  <c:v>176.09999084472656</c:v>
                </c:pt>
                <c:pt idx="2144">
                  <c:v>176.19999694824219</c:v>
                </c:pt>
                <c:pt idx="2145">
                  <c:v>176.30000305175781</c:v>
                </c:pt>
                <c:pt idx="2146">
                  <c:v>176.39999389648438</c:v>
                </c:pt>
                <c:pt idx="2147">
                  <c:v>176.5</c:v>
                </c:pt>
                <c:pt idx="2148">
                  <c:v>176.59999084472656</c:v>
                </c:pt>
                <c:pt idx="2149">
                  <c:v>176.69999694824219</c:v>
                </c:pt>
                <c:pt idx="2150">
                  <c:v>176.80000305175781</c:v>
                </c:pt>
                <c:pt idx="2151">
                  <c:v>176.89999389648438</c:v>
                </c:pt>
                <c:pt idx="2152">
                  <c:v>177</c:v>
                </c:pt>
                <c:pt idx="2153">
                  <c:v>177.09999084472656</c:v>
                </c:pt>
                <c:pt idx="2154">
                  <c:v>177.19999694824219</c:v>
                </c:pt>
                <c:pt idx="2155">
                  <c:v>177.30000305175781</c:v>
                </c:pt>
                <c:pt idx="2156">
                  <c:v>177.39999389648438</c:v>
                </c:pt>
                <c:pt idx="2157">
                  <c:v>177.5</c:v>
                </c:pt>
                <c:pt idx="2158">
                  <c:v>177.59999084472656</c:v>
                </c:pt>
                <c:pt idx="2159">
                  <c:v>177.69999694824219</c:v>
                </c:pt>
                <c:pt idx="2160">
                  <c:v>177.80000305175781</c:v>
                </c:pt>
                <c:pt idx="2161">
                  <c:v>177.89999389648438</c:v>
                </c:pt>
                <c:pt idx="2162">
                  <c:v>178</c:v>
                </c:pt>
                <c:pt idx="2163">
                  <c:v>178.09999084472656</c:v>
                </c:pt>
                <c:pt idx="2164">
                  <c:v>178.19999694824219</c:v>
                </c:pt>
                <c:pt idx="2165">
                  <c:v>178.30000305175781</c:v>
                </c:pt>
                <c:pt idx="2166">
                  <c:v>178.39999389648438</c:v>
                </c:pt>
                <c:pt idx="2167">
                  <c:v>178.5</c:v>
                </c:pt>
                <c:pt idx="2168">
                  <c:v>178.59999084472656</c:v>
                </c:pt>
                <c:pt idx="2169">
                  <c:v>178.69999694824219</c:v>
                </c:pt>
                <c:pt idx="2170">
                  <c:v>178.80000305175781</c:v>
                </c:pt>
                <c:pt idx="2171">
                  <c:v>178.89999389648438</c:v>
                </c:pt>
                <c:pt idx="2172">
                  <c:v>179</c:v>
                </c:pt>
                <c:pt idx="2173">
                  <c:v>179.09999084472656</c:v>
                </c:pt>
                <c:pt idx="2174">
                  <c:v>179.19999694824219</c:v>
                </c:pt>
                <c:pt idx="2175">
                  <c:v>179.30000305175781</c:v>
                </c:pt>
                <c:pt idx="2176">
                  <c:v>179.39999389648438</c:v>
                </c:pt>
                <c:pt idx="2177">
                  <c:v>179.5</c:v>
                </c:pt>
                <c:pt idx="2178">
                  <c:v>179.59999084472656</c:v>
                </c:pt>
                <c:pt idx="2179">
                  <c:v>179.69999694824219</c:v>
                </c:pt>
                <c:pt idx="2180">
                  <c:v>179.80000305175781</c:v>
                </c:pt>
                <c:pt idx="2181">
                  <c:v>179.89999389648438</c:v>
                </c:pt>
                <c:pt idx="2182">
                  <c:v>180</c:v>
                </c:pt>
                <c:pt idx="2183">
                  <c:v>180.09999084472656</c:v>
                </c:pt>
                <c:pt idx="2184">
                  <c:v>180.19999694824219</c:v>
                </c:pt>
                <c:pt idx="2185">
                  <c:v>180.30000305175781</c:v>
                </c:pt>
                <c:pt idx="2186">
                  <c:v>180.39999389648438</c:v>
                </c:pt>
                <c:pt idx="2187">
                  <c:v>180.5</c:v>
                </c:pt>
                <c:pt idx="2188">
                  <c:v>180.59999084472656</c:v>
                </c:pt>
                <c:pt idx="2189">
                  <c:v>180.69999694824219</c:v>
                </c:pt>
                <c:pt idx="2190">
                  <c:v>180.80000305175781</c:v>
                </c:pt>
                <c:pt idx="2191">
                  <c:v>180.89999389648438</c:v>
                </c:pt>
                <c:pt idx="2192">
                  <c:v>181</c:v>
                </c:pt>
                <c:pt idx="2193">
                  <c:v>181.09999084472656</c:v>
                </c:pt>
                <c:pt idx="2194">
                  <c:v>181.19999694824219</c:v>
                </c:pt>
                <c:pt idx="2195">
                  <c:v>181.30000305175781</c:v>
                </c:pt>
                <c:pt idx="2196">
                  <c:v>181.39999389648438</c:v>
                </c:pt>
                <c:pt idx="2197">
                  <c:v>181.5</c:v>
                </c:pt>
                <c:pt idx="2198">
                  <c:v>181.59999084472656</c:v>
                </c:pt>
                <c:pt idx="2199">
                  <c:v>181.69999694824219</c:v>
                </c:pt>
                <c:pt idx="2200">
                  <c:v>181.80000305175781</c:v>
                </c:pt>
                <c:pt idx="2201">
                  <c:v>181.89999389648438</c:v>
                </c:pt>
                <c:pt idx="2202">
                  <c:v>182</c:v>
                </c:pt>
                <c:pt idx="2203">
                  <c:v>182.09999084472656</c:v>
                </c:pt>
                <c:pt idx="2204">
                  <c:v>182.19999694824219</c:v>
                </c:pt>
                <c:pt idx="2205">
                  <c:v>182.30000305175781</c:v>
                </c:pt>
                <c:pt idx="2206">
                  <c:v>182.39999389648438</c:v>
                </c:pt>
                <c:pt idx="2207">
                  <c:v>182.5</c:v>
                </c:pt>
                <c:pt idx="2208">
                  <c:v>182.59999084472656</c:v>
                </c:pt>
                <c:pt idx="2209">
                  <c:v>182.69999694824219</c:v>
                </c:pt>
                <c:pt idx="2210">
                  <c:v>182.80000305175781</c:v>
                </c:pt>
                <c:pt idx="2211">
                  <c:v>182.89999389648438</c:v>
                </c:pt>
                <c:pt idx="2212">
                  <c:v>183</c:v>
                </c:pt>
                <c:pt idx="2213">
                  <c:v>183.09999084472656</c:v>
                </c:pt>
                <c:pt idx="2214">
                  <c:v>183.19999694824219</c:v>
                </c:pt>
                <c:pt idx="2215">
                  <c:v>183.30000305175781</c:v>
                </c:pt>
                <c:pt idx="2216">
                  <c:v>183.39999389648438</c:v>
                </c:pt>
                <c:pt idx="2217">
                  <c:v>183.5</c:v>
                </c:pt>
                <c:pt idx="2218">
                  <c:v>183.59999084472656</c:v>
                </c:pt>
                <c:pt idx="2219">
                  <c:v>183.69999694824219</c:v>
                </c:pt>
                <c:pt idx="2220">
                  <c:v>183.80000305175781</c:v>
                </c:pt>
                <c:pt idx="2221">
                  <c:v>183.89999389648438</c:v>
                </c:pt>
                <c:pt idx="2222">
                  <c:v>184</c:v>
                </c:pt>
                <c:pt idx="2223">
                  <c:v>184.09999084472656</c:v>
                </c:pt>
                <c:pt idx="2224">
                  <c:v>184.19999694824219</c:v>
                </c:pt>
                <c:pt idx="2225">
                  <c:v>184.30000305175781</c:v>
                </c:pt>
                <c:pt idx="2226">
                  <c:v>184.39999389648438</c:v>
                </c:pt>
                <c:pt idx="2227">
                  <c:v>184.5</c:v>
                </c:pt>
                <c:pt idx="2228">
                  <c:v>184.59999084472656</c:v>
                </c:pt>
                <c:pt idx="2229">
                  <c:v>184.69999694824219</c:v>
                </c:pt>
                <c:pt idx="2230">
                  <c:v>184.80000305175781</c:v>
                </c:pt>
                <c:pt idx="2231">
                  <c:v>184.89999389648438</c:v>
                </c:pt>
                <c:pt idx="2232">
                  <c:v>185</c:v>
                </c:pt>
                <c:pt idx="2233">
                  <c:v>185.09999084472656</c:v>
                </c:pt>
                <c:pt idx="2234">
                  <c:v>185.19999694824219</c:v>
                </c:pt>
                <c:pt idx="2235">
                  <c:v>185.30000305175781</c:v>
                </c:pt>
                <c:pt idx="2236">
                  <c:v>185.39999389648438</c:v>
                </c:pt>
                <c:pt idx="2237">
                  <c:v>185.5</c:v>
                </c:pt>
                <c:pt idx="2238">
                  <c:v>185.59999084472656</c:v>
                </c:pt>
                <c:pt idx="2239">
                  <c:v>185.69999694824219</c:v>
                </c:pt>
                <c:pt idx="2240">
                  <c:v>185.80000305175781</c:v>
                </c:pt>
                <c:pt idx="2241">
                  <c:v>185.89999389648438</c:v>
                </c:pt>
                <c:pt idx="2242">
                  <c:v>186</c:v>
                </c:pt>
                <c:pt idx="2243">
                  <c:v>186.09999084472656</c:v>
                </c:pt>
                <c:pt idx="2244">
                  <c:v>186.19999694824219</c:v>
                </c:pt>
                <c:pt idx="2245">
                  <c:v>186.30000305175781</c:v>
                </c:pt>
                <c:pt idx="2246">
                  <c:v>186.39999389648438</c:v>
                </c:pt>
                <c:pt idx="2247">
                  <c:v>186.5</c:v>
                </c:pt>
                <c:pt idx="2248">
                  <c:v>186.59999084472656</c:v>
                </c:pt>
                <c:pt idx="2249">
                  <c:v>186.69999694824219</c:v>
                </c:pt>
                <c:pt idx="2250">
                  <c:v>186.80000305175781</c:v>
                </c:pt>
                <c:pt idx="2251">
                  <c:v>186.89999389648438</c:v>
                </c:pt>
                <c:pt idx="2252">
                  <c:v>187</c:v>
                </c:pt>
                <c:pt idx="2253">
                  <c:v>187.09999084472656</c:v>
                </c:pt>
                <c:pt idx="2254">
                  <c:v>187.19999694824219</c:v>
                </c:pt>
                <c:pt idx="2255">
                  <c:v>187.30000305175781</c:v>
                </c:pt>
                <c:pt idx="2256">
                  <c:v>187.39999389648438</c:v>
                </c:pt>
                <c:pt idx="2257">
                  <c:v>187.5</c:v>
                </c:pt>
                <c:pt idx="2258">
                  <c:v>187.59999084472656</c:v>
                </c:pt>
                <c:pt idx="2259">
                  <c:v>187.69999694824219</c:v>
                </c:pt>
                <c:pt idx="2260">
                  <c:v>187.80000305175781</c:v>
                </c:pt>
                <c:pt idx="2261">
                  <c:v>187.89999389648438</c:v>
                </c:pt>
                <c:pt idx="2262">
                  <c:v>188</c:v>
                </c:pt>
                <c:pt idx="2263">
                  <c:v>188.09999084472656</c:v>
                </c:pt>
                <c:pt idx="2264">
                  <c:v>188.19999694824219</c:v>
                </c:pt>
                <c:pt idx="2265">
                  <c:v>188.30000305175781</c:v>
                </c:pt>
                <c:pt idx="2266">
                  <c:v>188.39999389648438</c:v>
                </c:pt>
                <c:pt idx="2267">
                  <c:v>188.5</c:v>
                </c:pt>
                <c:pt idx="2268">
                  <c:v>188.59999084472656</c:v>
                </c:pt>
                <c:pt idx="2269">
                  <c:v>188.69999694824219</c:v>
                </c:pt>
                <c:pt idx="2270">
                  <c:v>188.80000305175781</c:v>
                </c:pt>
                <c:pt idx="2271">
                  <c:v>188.89999389648438</c:v>
                </c:pt>
                <c:pt idx="2272">
                  <c:v>189</c:v>
                </c:pt>
                <c:pt idx="2273">
                  <c:v>189.09999084472656</c:v>
                </c:pt>
                <c:pt idx="2274">
                  <c:v>189.19999694824219</c:v>
                </c:pt>
                <c:pt idx="2275">
                  <c:v>189.30000305175781</c:v>
                </c:pt>
                <c:pt idx="2276">
                  <c:v>189.39999389648438</c:v>
                </c:pt>
                <c:pt idx="2277">
                  <c:v>189.5</c:v>
                </c:pt>
                <c:pt idx="2278">
                  <c:v>189.59999084472656</c:v>
                </c:pt>
                <c:pt idx="2279">
                  <c:v>189.69999694824219</c:v>
                </c:pt>
                <c:pt idx="2280">
                  <c:v>189.80000305175781</c:v>
                </c:pt>
                <c:pt idx="2281">
                  <c:v>189.89999389648438</c:v>
                </c:pt>
                <c:pt idx="2282">
                  <c:v>190</c:v>
                </c:pt>
              </c:numCache>
            </c:numRef>
          </c:xVal>
          <c:yVal>
            <c:numRef>
              <c:f>sheet1!$T$1:$T$2283</c:f>
              <c:numCache>
                <c:formatCode>General</c:formatCode>
                <c:ptCount val="228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8.7642581537845099E-3</c:v>
                </c:pt>
                <c:pt idx="385">
                  <c:v>1.739783798108073E-2</c:v>
                </c:pt>
                <c:pt idx="386">
                  <c:v>2.5903010988782924E-2</c:v>
                </c:pt>
                <c:pt idx="387">
                  <c:v>3.428104750415939E-2</c:v>
                </c:pt>
                <c:pt idx="388">
                  <c:v>4.2534477633109025E-2</c:v>
                </c:pt>
                <c:pt idx="389">
                  <c:v>5.0664535937422997E-2</c:v>
                </c:pt>
                <c:pt idx="390">
                  <c:v>5.8673374197964111E-2</c:v>
                </c:pt>
                <c:pt idx="391">
                  <c:v>6.6563097777398508E-2</c:v>
                </c:pt>
                <c:pt idx="392">
                  <c:v>7.4334885122416622E-2</c:v>
                </c:pt>
                <c:pt idx="393">
                  <c:v>8.1991083398844145E-2</c:v>
                </c:pt>
                <c:pt idx="394">
                  <c:v>8.953283670741434E-2</c:v>
                </c:pt>
                <c:pt idx="395">
                  <c:v>9.6962141059324089E-2</c:v>
                </c:pt>
                <c:pt idx="396">
                  <c:v>0.10428095022919341</c:v>
                </c:pt>
                <c:pt idx="397">
                  <c:v>0.11149035732017928</c:v>
                </c:pt>
                <c:pt idx="398">
                  <c:v>0.11859253973178781</c:v>
                </c:pt>
                <c:pt idx="399">
                  <c:v>0.12558855789685944</c:v>
                </c:pt>
                <c:pt idx="400">
                  <c:v>0.13248026430275558</c:v>
                </c:pt>
                <c:pt idx="401">
                  <c:v>0.13926947059214509</c:v>
                </c:pt>
                <c:pt idx="402">
                  <c:v>0.14595719163648124</c:v>
                </c:pt>
                <c:pt idx="403">
                  <c:v>0.15254544653873145</c:v>
                </c:pt>
                <c:pt idx="404">
                  <c:v>0.15903521993586028</c:v>
                </c:pt>
                <c:pt idx="405">
                  <c:v>0.16542822980983113</c:v>
                </c:pt>
                <c:pt idx="406">
                  <c:v>0.17172615821887341</c:v>
                </c:pt>
                <c:pt idx="407">
                  <c:v>0.17792994459535097</c:v>
                </c:pt>
                <c:pt idx="408">
                  <c:v>0.18404146190209147</c:v>
                </c:pt>
                <c:pt idx="409">
                  <c:v>0.19006162370228294</c:v>
                </c:pt>
                <c:pt idx="410">
                  <c:v>0.19599202258798618</c:v>
                </c:pt>
                <c:pt idx="411">
                  <c:v>0.2018342186292876</c:v>
                </c:pt>
                <c:pt idx="412">
                  <c:v>0.20758908494621783</c:v>
                </c:pt>
                <c:pt idx="413">
                  <c:v>0.21325835929137496</c:v>
                </c:pt>
                <c:pt idx="414">
                  <c:v>0.21884288930217694</c:v>
                </c:pt>
                <c:pt idx="415">
                  <c:v>0.22434415292118987</c:v>
                </c:pt>
                <c:pt idx="416">
                  <c:v>0.22976359695762608</c:v>
                </c:pt>
                <c:pt idx="417">
                  <c:v>0.23510203102527147</c:v>
                </c:pt>
                <c:pt idx="418">
                  <c:v>0.24036106698726281</c:v>
                </c:pt>
                <c:pt idx="419">
                  <c:v>0.24554149052408697</c:v>
                </c:pt>
                <c:pt idx="420">
                  <c:v>0.25064467275813401</c:v>
                </c:pt>
                <c:pt idx="421">
                  <c:v>0.25567195566744355</c:v>
                </c:pt>
                <c:pt idx="422">
                  <c:v>0.26062409034160916</c:v>
                </c:pt>
                <c:pt idx="423">
                  <c:v>0.26550257195112642</c:v>
                </c:pt>
                <c:pt idx="424">
                  <c:v>0.2703081289484639</c:v>
                </c:pt>
                <c:pt idx="425">
                  <c:v>0.27504203361330198</c:v>
                </c:pt>
                <c:pt idx="426">
                  <c:v>0.27970553134987974</c:v>
                </c:pt>
                <c:pt idx="427">
                  <c:v>0.28429931954169074</c:v>
                </c:pt>
                <c:pt idx="428">
                  <c:v>0.28882478368497611</c:v>
                </c:pt>
                <c:pt idx="429">
                  <c:v>0.29328260117795479</c:v>
                </c:pt>
                <c:pt idx="430">
                  <c:v>0.29767395250537093</c:v>
                </c:pt>
                <c:pt idx="431">
                  <c:v>0.30199999174900921</c:v>
                </c:pt>
                <c:pt idx="432">
                  <c:v>0.30626136529953552</c:v>
                </c:pt>
                <c:pt idx="433">
                  <c:v>0.310459360125039</c:v>
                </c:pt>
                <c:pt idx="434">
                  <c:v>0.31459460329130706</c:v>
                </c:pt>
                <c:pt idx="435">
                  <c:v>0.31866818928670776</c:v>
                </c:pt>
                <c:pt idx="436">
                  <c:v>0.32268118918081062</c:v>
                </c:pt>
                <c:pt idx="437">
                  <c:v>0.32663420235417956</c:v>
                </c:pt>
                <c:pt idx="438">
                  <c:v>0.33052842268309296</c:v>
                </c:pt>
                <c:pt idx="439">
                  <c:v>0.33436443182807773</c:v>
                </c:pt>
                <c:pt idx="440">
                  <c:v>0.33814324521708294</c:v>
                </c:pt>
                <c:pt idx="441">
                  <c:v>0.34186585637396311</c:v>
                </c:pt>
                <c:pt idx="442">
                  <c:v>0.34553282161853366</c:v>
                </c:pt>
                <c:pt idx="443">
                  <c:v>0.34914524855553997</c:v>
                </c:pt>
                <c:pt idx="444">
                  <c:v>0.35270367651399637</c:v>
                </c:pt>
                <c:pt idx="445">
                  <c:v>0.35620904753772659</c:v>
                </c:pt>
                <c:pt idx="446">
                  <c:v>0.35966228363385749</c:v>
                </c:pt>
                <c:pt idx="447">
                  <c:v>0.36306390058499416</c:v>
                </c:pt>
                <c:pt idx="448">
                  <c:v>0.36641492555416594</c:v>
                </c:pt>
                <c:pt idx="449">
                  <c:v>0.36971585924797645</c:v>
                </c:pt>
                <c:pt idx="450">
                  <c:v>0.37296757540007214</c:v>
                </c:pt>
                <c:pt idx="451">
                  <c:v>0.37617092903159483</c:v>
                </c:pt>
                <c:pt idx="452">
                  <c:v>0.37932639872668078</c:v>
                </c:pt>
                <c:pt idx="453">
                  <c:v>0.3824349374288481</c:v>
                </c:pt>
                <c:pt idx="454">
                  <c:v>0.38549700939130305</c:v>
                </c:pt>
                <c:pt idx="455">
                  <c:v>0.38851342520420962</c:v>
                </c:pt>
                <c:pt idx="456">
                  <c:v>0.39148497817963906</c:v>
                </c:pt>
                <c:pt idx="457">
                  <c:v>0.39441211207580013</c:v>
                </c:pt>
                <c:pt idx="458">
                  <c:v>0.39729571092921212</c:v>
                </c:pt>
                <c:pt idx="459">
                  <c:v>0.40013620560365476</c:v>
                </c:pt>
                <c:pt idx="460">
                  <c:v>0.40293434790103277</c:v>
                </c:pt>
                <c:pt idx="461">
                  <c:v>0.40569087360803291</c:v>
                </c:pt>
                <c:pt idx="462">
                  <c:v>0.40840619462369981</c:v>
                </c:pt>
                <c:pt idx="463">
                  <c:v>0.41108113096350085</c:v>
                </c:pt>
                <c:pt idx="464">
                  <c:v>0.41371608209739225</c:v>
                </c:pt>
                <c:pt idx="465">
                  <c:v>0.41631174558538125</c:v>
                </c:pt>
                <c:pt idx="466">
                  <c:v>0.41886880406370447</c:v>
                </c:pt>
                <c:pt idx="467">
                  <c:v>0.42138763937969725</c:v>
                </c:pt>
                <c:pt idx="468">
                  <c:v>0.42386901228697554</c:v>
                </c:pt>
                <c:pt idx="469">
                  <c:v>0.42631329351317004</c:v>
                </c:pt>
                <c:pt idx="470">
                  <c:v>0.42872112993655681</c:v>
                </c:pt>
                <c:pt idx="471">
                  <c:v>0.4310931548009046</c:v>
                </c:pt>
                <c:pt idx="472">
                  <c:v>0.43342972251073253</c:v>
                </c:pt>
                <c:pt idx="473">
                  <c:v>0.43573153864333641</c:v>
                </c:pt>
                <c:pt idx="474">
                  <c:v>0.43799894701742798</c:v>
                </c:pt>
                <c:pt idx="475">
                  <c:v>0.4402325478854856</c:v>
                </c:pt>
                <c:pt idx="476">
                  <c:v>0.44243292863556372</c:v>
                </c:pt>
                <c:pt idx="477">
                  <c:v>0.44460041787393179</c:v>
                </c:pt>
                <c:pt idx="478">
                  <c:v>0.44673567025260524</c:v>
                </c:pt>
                <c:pt idx="479">
                  <c:v>0.44883900478531774</c:v>
                </c:pt>
                <c:pt idx="480">
                  <c:v>0.45091097808864089</c:v>
                </c:pt>
                <c:pt idx="481">
                  <c:v>0.45295213512266552</c:v>
                </c:pt>
                <c:pt idx="482">
                  <c:v>0.45496278085068459</c:v>
                </c:pt>
                <c:pt idx="483">
                  <c:v>0.45694352237374181</c:v>
                </c:pt>
                <c:pt idx="484">
                  <c:v>0.45889465562200221</c:v>
                </c:pt>
                <c:pt idx="485">
                  <c:v>0.46081669709903694</c:v>
                </c:pt>
                <c:pt idx="486">
                  <c:v>0.46271015221514655</c:v>
                </c:pt>
                <c:pt idx="487">
                  <c:v>0.4645753037939514</c:v>
                </c:pt>
                <c:pt idx="488">
                  <c:v>0.46641271515868266</c:v>
                </c:pt>
                <c:pt idx="489">
                  <c:v>0.46822266079302016</c:v>
                </c:pt>
                <c:pt idx="490">
                  <c:v>0.47000561970512483</c:v>
                </c:pt>
                <c:pt idx="491">
                  <c:v>0.47176206083815375</c:v>
                </c:pt>
                <c:pt idx="492">
                  <c:v>0.47349224660925654</c:v>
                </c:pt>
                <c:pt idx="493">
                  <c:v>0.47519669941881376</c:v>
                </c:pt>
                <c:pt idx="494">
                  <c:v>0.47687567395403435</c:v>
                </c:pt>
                <c:pt idx="495">
                  <c:v>0.47852961467028143</c:v>
                </c:pt>
                <c:pt idx="496">
                  <c:v>0.48015895642962036</c:v>
                </c:pt>
                <c:pt idx="497">
                  <c:v>0.48176394266469136</c:v>
                </c:pt>
                <c:pt idx="498">
                  <c:v>0.48334505810944967</c:v>
                </c:pt>
                <c:pt idx="499">
                  <c:v>0.48490253884792706</c:v>
                </c:pt>
                <c:pt idx="500">
                  <c:v>0.48643679707512488</c:v>
                </c:pt>
                <c:pt idx="501">
                  <c:v>0.48794823634355539</c:v>
                </c:pt>
                <c:pt idx="502">
                  <c:v>0.48943708251152435</c:v>
                </c:pt>
                <c:pt idx="503">
                  <c:v>0.49090378533105566</c:v>
                </c:pt>
                <c:pt idx="504">
                  <c:v>0.49234856345690498</c:v>
                </c:pt>
                <c:pt idx="505">
                  <c:v>0.4937717993544023</c:v>
                </c:pt>
                <c:pt idx="506">
                  <c:v>0.49517386753854631</c:v>
                </c:pt>
                <c:pt idx="507">
                  <c:v>0.49655497761720668</c:v>
                </c:pt>
                <c:pt idx="508">
                  <c:v>0.49791554691884188</c:v>
                </c:pt>
                <c:pt idx="509">
                  <c:v>0.49925577784155206</c:v>
                </c:pt>
                <c:pt idx="510">
                  <c:v>0.50057602543469537</c:v>
                </c:pt>
                <c:pt idx="511">
                  <c:v>0.50187663714894837</c:v>
                </c:pt>
                <c:pt idx="512">
                  <c:v>0.50315780744104843</c:v>
                </c:pt>
                <c:pt idx="513">
                  <c:v>0.50441992344905207</c:v>
                </c:pt>
                <c:pt idx="514">
                  <c:v>0.50566317276485551</c:v>
                </c:pt>
                <c:pt idx="515">
                  <c:v>0.50688788494750592</c:v>
                </c:pt>
                <c:pt idx="516">
                  <c:v>0.50809438219147807</c:v>
                </c:pt>
                <c:pt idx="517">
                  <c:v>0.50928284483334774</c:v>
                </c:pt>
                <c:pt idx="518">
                  <c:v>0.51045363190766069</c:v>
                </c:pt>
                <c:pt idx="519">
                  <c:v>0.51160691761343868</c:v>
                </c:pt>
                <c:pt idx="520">
                  <c:v>0.51274300762117542</c:v>
                </c:pt>
                <c:pt idx="521">
                  <c:v>0.51386220073159583</c:v>
                </c:pt>
                <c:pt idx="522">
                  <c:v>0.5149646642001463</c:v>
                </c:pt>
                <c:pt idx="523">
                  <c:v>0.51605073100277576</c:v>
                </c:pt>
                <c:pt idx="524">
                  <c:v>0.5171205629233101</c:v>
                </c:pt>
                <c:pt idx="525">
                  <c:v>0.51817444341977625</c:v>
                </c:pt>
                <c:pt idx="526">
                  <c:v>0.51921264967858627</c:v>
                </c:pt>
                <c:pt idx="527">
                  <c:v>0.52023533686654122</c:v>
                </c:pt>
                <c:pt idx="528">
                  <c:v>0.52124281382820048</c:v>
                </c:pt>
                <c:pt idx="529">
                  <c:v>0.52223523065573663</c:v>
                </c:pt>
                <c:pt idx="530">
                  <c:v>0.52321285032134013</c:v>
                </c:pt>
                <c:pt idx="531">
                  <c:v>0.52417592997348472</c:v>
                </c:pt>
                <c:pt idx="532">
                  <c:v>0.52512461357617979</c:v>
                </c:pt>
                <c:pt idx="533">
                  <c:v>0.52605918757677816</c:v>
                </c:pt>
                <c:pt idx="534">
                  <c:v>0.52697979121364369</c:v>
                </c:pt>
                <c:pt idx="535">
                  <c:v>0.52788666845600729</c:v>
                </c:pt>
                <c:pt idx="536">
                  <c:v>0.52878005785125737</c:v>
                </c:pt>
                <c:pt idx="537">
                  <c:v>0.52966009295185645</c:v>
                </c:pt>
                <c:pt idx="538">
                  <c:v>0.53052703942034229</c:v>
                </c:pt>
                <c:pt idx="539">
                  <c:v>0.53138102648776742</c:v>
                </c:pt>
                <c:pt idx="540">
                  <c:v>0.53222228044342679</c:v>
                </c:pt>
                <c:pt idx="541">
                  <c:v>0.53305102256783388</c:v>
                </c:pt>
                <c:pt idx="542">
                  <c:v>0.5338673767416755</c:v>
                </c:pt>
                <c:pt idx="543">
                  <c:v>0.53467158935743531</c:v>
                </c:pt>
                <c:pt idx="544">
                  <c:v>0.53546378038208242</c:v>
                </c:pt>
                <c:pt idx="545">
                  <c:v>0.53624415968678063</c:v>
                </c:pt>
                <c:pt idx="546">
                  <c:v>0.53701293253693116</c:v>
                </c:pt>
                <c:pt idx="547">
                  <c:v>0.53777021384616763</c:v>
                </c:pt>
                <c:pt idx="548">
                  <c:v>0.53851623213360444</c:v>
                </c:pt>
                <c:pt idx="549">
                  <c:v>0.53925109875760502</c:v>
                </c:pt>
                <c:pt idx="550">
                  <c:v>0.53997500837585544</c:v>
                </c:pt>
                <c:pt idx="551">
                  <c:v>0.54068815140469451</c:v>
                </c:pt>
                <c:pt idx="552">
                  <c:v>0.54139063444873903</c:v>
                </c:pt>
                <c:pt idx="553">
                  <c:v>0.54208266943519012</c:v>
                </c:pt>
                <c:pt idx="554">
                  <c:v>0.54276435973078996</c:v>
                </c:pt>
                <c:pt idx="555">
                  <c:v>0.54343588589236735</c:v>
                </c:pt>
                <c:pt idx="556">
                  <c:v>0.54409742456321242</c:v>
                </c:pt>
                <c:pt idx="557">
                  <c:v>0.54474907464114386</c:v>
                </c:pt>
                <c:pt idx="558">
                  <c:v>0.54539103265678668</c:v>
                </c:pt>
                <c:pt idx="559">
                  <c:v>0.54602339456849924</c:v>
                </c:pt>
                <c:pt idx="560">
                  <c:v>0.54664632784828049</c:v>
                </c:pt>
                <c:pt idx="561">
                  <c:v>0.54725999635962985</c:v>
                </c:pt>
                <c:pt idx="562">
                  <c:v>0.54786449184655184</c:v>
                </c:pt>
                <c:pt idx="563">
                  <c:v>0.54845999656612066</c:v>
                </c:pt>
                <c:pt idx="564">
                  <c:v>0.54904659960396551</c:v>
                </c:pt>
                <c:pt idx="565">
                  <c:v>0.54962445628780388</c:v>
                </c:pt>
                <c:pt idx="566">
                  <c:v>0.55019371862381483</c:v>
                </c:pt>
                <c:pt idx="567">
                  <c:v>0.55075447171725622</c:v>
                </c:pt>
                <c:pt idx="568">
                  <c:v>0.55130688459307919</c:v>
                </c:pt>
                <c:pt idx="569">
                  <c:v>0.55185103995696017</c:v>
                </c:pt>
                <c:pt idx="570">
                  <c:v>0.55238708187114016</c:v>
                </c:pt>
                <c:pt idx="571">
                  <c:v>0.55291515134327607</c:v>
                </c:pt>
                <c:pt idx="572">
                  <c:v>0.55343532729792222</c:v>
                </c:pt>
                <c:pt idx="573">
                  <c:v>0.55394776655397338</c:v>
                </c:pt>
                <c:pt idx="574">
                  <c:v>0.55445254582896231</c:v>
                </c:pt>
                <c:pt idx="575">
                  <c:v>0.55494979876041184</c:v>
                </c:pt>
                <c:pt idx="576">
                  <c:v>0.55543965615477497</c:v>
                </c:pt>
                <c:pt idx="577">
                  <c:v>0.55592219120242659</c:v>
                </c:pt>
                <c:pt idx="578">
                  <c:v>0.55639754940041675</c:v>
                </c:pt>
                <c:pt idx="579">
                  <c:v>0.55686580190906665</c:v>
                </c:pt>
                <c:pt idx="580">
                  <c:v>0.55732707269755011</c:v>
                </c:pt>
                <c:pt idx="581">
                  <c:v>0.55778148310935582</c:v>
                </c:pt>
                <c:pt idx="582">
                  <c:v>0.55822910101484635</c:v>
                </c:pt>
                <c:pt idx="583">
                  <c:v>0.55867006141007824</c:v>
                </c:pt>
                <c:pt idx="584">
                  <c:v>0.55910443029905577</c:v>
                </c:pt>
                <c:pt idx="585">
                  <c:v>0.55953232268162179</c:v>
                </c:pt>
                <c:pt idx="586">
                  <c:v>0.5599538511222073</c:v>
                </c:pt>
                <c:pt idx="587">
                  <c:v>0.56036907855565132</c:v>
                </c:pt>
                <c:pt idx="588">
                  <c:v>0.56077813024015177</c:v>
                </c:pt>
                <c:pt idx="589">
                  <c:v>0.56118106739400508</c:v>
                </c:pt>
                <c:pt idx="590">
                  <c:v>0.56157799669634301</c:v>
                </c:pt>
                <c:pt idx="591">
                  <c:v>0.56196902256733483</c:v>
                </c:pt>
                <c:pt idx="592">
                  <c:v>0.56235420336371289</c:v>
                </c:pt>
                <c:pt idx="593">
                  <c:v>0.56273365531163499</c:v>
                </c:pt>
                <c:pt idx="594">
                  <c:v>0.56310743518910866</c:v>
                </c:pt>
                <c:pt idx="595">
                  <c:v>0.56347564195674793</c:v>
                </c:pt>
                <c:pt idx="596">
                  <c:v>0.56383837247997026</c:v>
                </c:pt>
                <c:pt idx="597">
                  <c:v>0.56419568086873184</c:v>
                </c:pt>
                <c:pt idx="598">
                  <c:v>0.56454767497056224</c:v>
                </c:pt>
                <c:pt idx="599">
                  <c:v>0.56489440744480268</c:v>
                </c:pt>
                <c:pt idx="600">
                  <c:v>0.56523597009227466</c:v>
                </c:pt>
                <c:pt idx="601">
                  <c:v>0.56557245277055956</c:v>
                </c:pt>
                <c:pt idx="602">
                  <c:v>0.56590390564982662</c:v>
                </c:pt>
                <c:pt idx="603">
                  <c:v>0.56623042880542718</c:v>
                </c:pt>
                <c:pt idx="604">
                  <c:v>0.56655207107611305</c:v>
                </c:pt>
                <c:pt idx="605">
                  <c:v>0.56686891762097824</c:v>
                </c:pt>
                <c:pt idx="606">
                  <c:v>0.5671810517967899</c:v>
                </c:pt>
                <c:pt idx="607">
                  <c:v>0.56748852011902151</c:v>
                </c:pt>
                <c:pt idx="608">
                  <c:v>0.56779141545372969</c:v>
                </c:pt>
                <c:pt idx="609">
                  <c:v>0.56808978309504632</c:v>
                </c:pt>
                <c:pt idx="610">
                  <c:v>0.56838370204076749</c:v>
                </c:pt>
                <c:pt idx="611">
                  <c:v>0.56867324961701915</c:v>
                </c:pt>
                <c:pt idx="612">
                  <c:v>0.56895846894951607</c:v>
                </c:pt>
                <c:pt idx="613">
                  <c:v>0.5692394462168936</c:v>
                </c:pt>
                <c:pt idx="614">
                  <c:v>0.56951622342469477</c:v>
                </c:pt>
                <c:pt idx="615">
                  <c:v>0.56978887385515053</c:v>
                </c:pt>
                <c:pt idx="616">
                  <c:v>0.57005746924000411</c:v>
                </c:pt>
                <c:pt idx="617">
                  <c:v>0.57032204956093668</c:v>
                </c:pt>
                <c:pt idx="618">
                  <c:v>0.5705826947930499</c:v>
                </c:pt>
                <c:pt idx="619">
                  <c:v>0.57083944389109165</c:v>
                </c:pt>
                <c:pt idx="620">
                  <c:v>0.571092364835314</c:v>
                </c:pt>
                <c:pt idx="621">
                  <c:v>0.57134152416176531</c:v>
                </c:pt>
                <c:pt idx="622">
                  <c:v>0.57158695895411737</c:v>
                </c:pt>
                <c:pt idx="623">
                  <c:v>0.57182874341450007</c:v>
                </c:pt>
                <c:pt idx="624">
                  <c:v>0.57206691367368434</c:v>
                </c:pt>
                <c:pt idx="625">
                  <c:v>0.57230153279361196</c:v>
                </c:pt>
                <c:pt idx="626">
                  <c:v>0.57253266248469847</c:v>
                </c:pt>
                <c:pt idx="627">
                  <c:v>0.57276033716010544</c:v>
                </c:pt>
                <c:pt idx="628">
                  <c:v>0.57298462564909525</c:v>
                </c:pt>
                <c:pt idx="629">
                  <c:v>0.57320556146859025</c:v>
                </c:pt>
                <c:pt idx="630">
                  <c:v>0.57342320311807593</c:v>
                </c:pt>
                <c:pt idx="631">
                  <c:v>0.57363760783139073</c:v>
                </c:pt>
                <c:pt idx="632">
                  <c:v>0.57384880754496137</c:v>
                </c:pt>
                <c:pt idx="633">
                  <c:v>0.57405686610362949</c:v>
                </c:pt>
                <c:pt idx="634">
                  <c:v>0.57426181459956172</c:v>
                </c:pt>
                <c:pt idx="635">
                  <c:v>0.57446370729986607</c:v>
                </c:pt>
                <c:pt idx="636">
                  <c:v>0.57466259728565017</c:v>
                </c:pt>
                <c:pt idx="637">
                  <c:v>0.57485851419632805</c:v>
                </c:pt>
                <c:pt idx="638">
                  <c:v>0.57505151725266357</c:v>
                </c:pt>
                <c:pt idx="639">
                  <c:v>0.57524163529748873</c:v>
                </c:pt>
                <c:pt idx="640">
                  <c:v>0.57542891867174872</c:v>
                </c:pt>
                <c:pt idx="641">
                  <c:v>0.57561340961914631</c:v>
                </c:pt>
                <c:pt idx="642">
                  <c:v>0.57579516348507143</c:v>
                </c:pt>
                <c:pt idx="643">
                  <c:v>0.57597419360217195</c:v>
                </c:pt>
                <c:pt idx="644">
                  <c:v>0.57615055435480622</c:v>
                </c:pt>
                <c:pt idx="645">
                  <c:v>0.57632428556084536</c:v>
                </c:pt>
                <c:pt idx="646">
                  <c:v>0.57649542639593865</c:v>
                </c:pt>
                <c:pt idx="647">
                  <c:v>0.57666402821514451</c:v>
                </c:pt>
                <c:pt idx="648">
                  <c:v>0.57683010338176888</c:v>
                </c:pt>
                <c:pt idx="649">
                  <c:v>0.5769937023453332</c:v>
                </c:pt>
                <c:pt idx="650">
                  <c:v>0.57715486204306898</c:v>
                </c:pt>
                <c:pt idx="651">
                  <c:v>0.57731361880458965</c:v>
                </c:pt>
                <c:pt idx="652">
                  <c:v>0.57747002028357919</c:v>
                </c:pt>
                <c:pt idx="653">
                  <c:v>0.57762407794397863</c:v>
                </c:pt>
                <c:pt idx="654">
                  <c:v>0.577775838585179</c:v>
                </c:pt>
                <c:pt idx="655">
                  <c:v>0.57792533647218614</c:v>
                </c:pt>
                <c:pt idx="656">
                  <c:v>0.57807260523286552</c:v>
                </c:pt>
                <c:pt idx="657">
                  <c:v>0.57821768908631566</c:v>
                </c:pt>
                <c:pt idx="658">
                  <c:v>0.57836059867875533</c:v>
                </c:pt>
                <c:pt idx="659">
                  <c:v>0.57850137742664287</c:v>
                </c:pt>
                <c:pt idx="660">
                  <c:v>0.5786400571245266</c:v>
                </c:pt>
                <c:pt idx="661">
                  <c:v>0.57877666910604608</c:v>
                </c:pt>
                <c:pt idx="662">
                  <c:v>0.57891125444373936</c:v>
                </c:pt>
                <c:pt idx="663">
                  <c:v>0.57904382287049905</c:v>
                </c:pt>
                <c:pt idx="664">
                  <c:v>0.57917441431998284</c:v>
                </c:pt>
                <c:pt idx="665">
                  <c:v>0.57930305855662256</c:v>
                </c:pt>
                <c:pt idx="666">
                  <c:v>0.57942978464257477</c:v>
                </c:pt>
                <c:pt idx="667">
                  <c:v>0.57955463067443413</c:v>
                </c:pt>
                <c:pt idx="668">
                  <c:v>0.57967760583876682</c:v>
                </c:pt>
                <c:pt idx="669">
                  <c:v>0.57979874756406491</c:v>
                </c:pt>
                <c:pt idx="670">
                  <c:v>0.57991808329015471</c:v>
                </c:pt>
                <c:pt idx="671">
                  <c:v>0.58003563916882606</c:v>
                </c:pt>
                <c:pt idx="672">
                  <c:v>0.58015145093837439</c:v>
                </c:pt>
                <c:pt idx="673">
                  <c:v>0.58026552715311575</c:v>
                </c:pt>
                <c:pt idx="674">
                  <c:v>0.58037790249883081</c:v>
                </c:pt>
                <c:pt idx="675">
                  <c:v>0.58048860238801225</c:v>
                </c:pt>
                <c:pt idx="676">
                  <c:v>0.58059765186904999</c:v>
                </c:pt>
                <c:pt idx="677">
                  <c:v>0.58070508376819552</c:v>
                </c:pt>
                <c:pt idx="678">
                  <c:v>0.58081090562888626</c:v>
                </c:pt>
                <c:pt idx="679">
                  <c:v>0.58091514938939093</c:v>
                </c:pt>
                <c:pt idx="680">
                  <c:v>0.58101783887434832</c:v>
                </c:pt>
                <c:pt idx="681">
                  <c:v>0.58111899727814587</c:v>
                </c:pt>
                <c:pt idx="682">
                  <c:v>0.58121865500198844</c:v>
                </c:pt>
                <c:pt idx="683">
                  <c:v>0.58131681936429203</c:v>
                </c:pt>
                <c:pt idx="684">
                  <c:v>0.58141352022132897</c:v>
                </c:pt>
                <c:pt idx="685">
                  <c:v>0.58150877939644663</c:v>
                </c:pt>
                <c:pt idx="686">
                  <c:v>0.58160261796707968</c:v>
                </c:pt>
                <c:pt idx="687">
                  <c:v>0.58169506440238095</c:v>
                </c:pt>
                <c:pt idx="688">
                  <c:v>0.5817861254661526</c:v>
                </c:pt>
                <c:pt idx="689">
                  <c:v>0.58187582882518996</c:v>
                </c:pt>
                <c:pt idx="690">
                  <c:v>0.5819641947393287</c:v>
                </c:pt>
                <c:pt idx="691">
                  <c:v>0.58205124317283552</c:v>
                </c:pt>
                <c:pt idx="692">
                  <c:v>0.58213700029335602</c:v>
                </c:pt>
                <c:pt idx="693">
                  <c:v>0.58222147215927111</c:v>
                </c:pt>
                <c:pt idx="694">
                  <c:v>0.58230468445386618</c:v>
                </c:pt>
                <c:pt idx="695">
                  <c:v>0.58238665603423256</c:v>
                </c:pt>
                <c:pt idx="696">
                  <c:v>0.58246740540897002</c:v>
                </c:pt>
                <c:pt idx="697">
                  <c:v>0.58254695683996138</c:v>
                </c:pt>
                <c:pt idx="698">
                  <c:v>0.58262531616389546</c:v>
                </c:pt>
                <c:pt idx="699">
                  <c:v>0.58270250720888284</c:v>
                </c:pt>
                <c:pt idx="700">
                  <c:v>0.58277854733098489</c:v>
                </c:pt>
                <c:pt idx="701">
                  <c:v>0.58285345349693107</c:v>
                </c:pt>
                <c:pt idx="702">
                  <c:v>0.58292724836967169</c:v>
                </c:pt>
                <c:pt idx="703">
                  <c:v>0.58299993735510447</c:v>
                </c:pt>
                <c:pt idx="704">
                  <c:v>0.58307154254715499</c:v>
                </c:pt>
                <c:pt idx="705">
                  <c:v>0.58314208012967661</c:v>
                </c:pt>
                <c:pt idx="706">
                  <c:v>0.58321156605325186</c:v>
                </c:pt>
                <c:pt idx="707">
                  <c:v>0.58328002122311595</c:v>
                </c:pt>
                <c:pt idx="708">
                  <c:v>0.58334745031331003</c:v>
                </c:pt>
                <c:pt idx="709">
                  <c:v>0.58341387398628675</c:v>
                </c:pt>
                <c:pt idx="710">
                  <c:v>0.58347930726781383</c:v>
                </c:pt>
                <c:pt idx="711">
                  <c:v>0.58354376493950066</c:v>
                </c:pt>
                <c:pt idx="712">
                  <c:v>0.58360726637625338</c:v>
                </c:pt>
                <c:pt idx="713">
                  <c:v>0.58366981624596448</c:v>
                </c:pt>
                <c:pt idx="714">
                  <c:v>0.58373143357886015</c:v>
                </c:pt>
                <c:pt idx="715">
                  <c:v>0.58379213214839398</c:v>
                </c:pt>
                <c:pt idx="716">
                  <c:v>0.58385192556729459</c:v>
                </c:pt>
                <c:pt idx="717">
                  <c:v>0.58391083191673399</c:v>
                </c:pt>
                <c:pt idx="718">
                  <c:v>0.58396885551188704</c:v>
                </c:pt>
                <c:pt idx="719">
                  <c:v>0.5840260139882506</c:v>
                </c:pt>
                <c:pt idx="720">
                  <c:v>0.58408232026275642</c:v>
                </c:pt>
                <c:pt idx="721">
                  <c:v>0.58413778706516495</c:v>
                </c:pt>
                <c:pt idx="722">
                  <c:v>0.58419243105105589</c:v>
                </c:pt>
                <c:pt idx="723">
                  <c:v>0.58424625599181368</c:v>
                </c:pt>
                <c:pt idx="724">
                  <c:v>0.58429927839174634</c:v>
                </c:pt>
                <c:pt idx="725">
                  <c:v>0.58435151022242915</c:v>
                </c:pt>
                <c:pt idx="726">
                  <c:v>0.58440296328003327</c:v>
                </c:pt>
                <c:pt idx="727">
                  <c:v>0.58445365302669061</c:v>
                </c:pt>
                <c:pt idx="728">
                  <c:v>0.5845035831840768</c:v>
                </c:pt>
                <c:pt idx="729">
                  <c:v>0.58455276893786179</c:v>
                </c:pt>
                <c:pt idx="730">
                  <c:v>0.58460122124940572</c:v>
                </c:pt>
                <c:pt idx="731">
                  <c:v>0.58464895107366366</c:v>
                </c:pt>
                <c:pt idx="732">
                  <c:v>0.58469597279574148</c:v>
                </c:pt>
                <c:pt idx="733">
                  <c:v>0.58474228985984711</c:v>
                </c:pt>
                <c:pt idx="734">
                  <c:v>0.5847879163433839</c:v>
                </c:pt>
                <c:pt idx="735">
                  <c:v>0.58483286255753086</c:v>
                </c:pt>
                <c:pt idx="736">
                  <c:v>0.58487713866444713</c:v>
                </c:pt>
                <c:pt idx="737">
                  <c:v>0.58492075791996589</c:v>
                </c:pt>
                <c:pt idx="738">
                  <c:v>0.58496372339370972</c:v>
                </c:pt>
                <c:pt idx="739">
                  <c:v>0.58500604823899882</c:v>
                </c:pt>
                <c:pt idx="740">
                  <c:v>0.58504774201390874</c:v>
                </c:pt>
                <c:pt idx="741">
                  <c:v>0.58508881413705072</c:v>
                </c:pt>
                <c:pt idx="742">
                  <c:v>0.58512927695396222</c:v>
                </c:pt>
                <c:pt idx="743">
                  <c:v>0.58516913343905808</c:v>
                </c:pt>
                <c:pt idx="744">
                  <c:v>0.58520839571849903</c:v>
                </c:pt>
                <c:pt idx="745">
                  <c:v>0.58524707247569996</c:v>
                </c:pt>
                <c:pt idx="746">
                  <c:v>0.58528517253698387</c:v>
                </c:pt>
                <c:pt idx="747">
                  <c:v>0.58532270736112313</c:v>
                </c:pt>
                <c:pt idx="748">
                  <c:v>0.5853596796991003</c:v>
                </c:pt>
                <c:pt idx="749">
                  <c:v>0.58539610078997495</c:v>
                </c:pt>
                <c:pt idx="750">
                  <c:v>0.58543197886663356</c:v>
                </c:pt>
                <c:pt idx="751">
                  <c:v>0.58546732204320762</c:v>
                </c:pt>
                <c:pt idx="752">
                  <c:v>0.58550214086159147</c:v>
                </c:pt>
                <c:pt idx="753">
                  <c:v>0.58553643782126485</c:v>
                </c:pt>
                <c:pt idx="754">
                  <c:v>0.58557022340610199</c:v>
                </c:pt>
                <c:pt idx="755">
                  <c:v>0.58560350524594873</c:v>
                </c:pt>
                <c:pt idx="756">
                  <c:v>0.58563629085921209</c:v>
                </c:pt>
                <c:pt idx="757">
                  <c:v>0.58566859010058092</c:v>
                </c:pt>
                <c:pt idx="758">
                  <c:v>0.58570040534415657</c:v>
                </c:pt>
                <c:pt idx="759">
                  <c:v>0.58573174625290436</c:v>
                </c:pt>
                <c:pt idx="760">
                  <c:v>0.58576261977095934</c:v>
                </c:pt>
                <c:pt idx="761">
                  <c:v>0.58579303295701746</c:v>
                </c:pt>
                <c:pt idx="762">
                  <c:v>0.58582299494696688</c:v>
                </c:pt>
                <c:pt idx="763">
                  <c:v>0.58585250793643406</c:v>
                </c:pt>
                <c:pt idx="764">
                  <c:v>0.58588158089655862</c:v>
                </c:pt>
                <c:pt idx="765">
                  <c:v>0.5859102203987635</c:v>
                </c:pt>
                <c:pt idx="766">
                  <c:v>0.585938432919622</c:v>
                </c:pt>
                <c:pt idx="767">
                  <c:v>0.58596622684623523</c:v>
                </c:pt>
                <c:pt idx="768">
                  <c:v>0.58599360422286728</c:v>
                </c:pt>
                <c:pt idx="769">
                  <c:v>0.58602057339683666</c:v>
                </c:pt>
                <c:pt idx="770">
                  <c:v>0.5860471404588522</c:v>
                </c:pt>
                <c:pt idx="771">
                  <c:v>0.58607331141078667</c:v>
                </c:pt>
                <c:pt idx="772">
                  <c:v>0.58609909411956918</c:v>
                </c:pt>
                <c:pt idx="773">
                  <c:v>0.58612449048093007</c:v>
                </c:pt>
                <c:pt idx="774">
                  <c:v>0.58614950818515543</c:v>
                </c:pt>
                <c:pt idx="775">
                  <c:v>0.58617415280859031</c:v>
                </c:pt>
                <c:pt idx="776">
                  <c:v>0.58619842997392457</c:v>
                </c:pt>
                <c:pt idx="777">
                  <c:v>0.58622234697440723</c:v>
                </c:pt>
                <c:pt idx="778">
                  <c:v>0.58624590556340572</c:v>
                </c:pt>
                <c:pt idx="779">
                  <c:v>0.58626911290296091</c:v>
                </c:pt>
                <c:pt idx="780">
                  <c:v>0.58629197423971946</c:v>
                </c:pt>
                <c:pt idx="781">
                  <c:v>0.58631449474479169</c:v>
                </c:pt>
                <c:pt idx="782">
                  <c:v>0.58633668108128889</c:v>
                </c:pt>
                <c:pt idx="783">
                  <c:v>0.58635853492554846</c:v>
                </c:pt>
                <c:pt idx="784">
                  <c:v>0.58638006292496869</c:v>
                </c:pt>
                <c:pt idx="785">
                  <c:v>0.5864012699419221</c:v>
                </c:pt>
                <c:pt idx="786">
                  <c:v>0.58642216076793419</c:v>
                </c:pt>
                <c:pt idx="787">
                  <c:v>0.58644274168337118</c:v>
                </c:pt>
                <c:pt idx="788">
                  <c:v>0.5864630142021926</c:v>
                </c:pt>
                <c:pt idx="789">
                  <c:v>0.58648298444176572</c:v>
                </c:pt>
                <c:pt idx="790">
                  <c:v>0.58650265688339753</c:v>
                </c:pt>
                <c:pt idx="791">
                  <c:v>0.58652203600448938</c:v>
                </c:pt>
                <c:pt idx="792">
                  <c:v>0.58654112762701327</c:v>
                </c:pt>
                <c:pt idx="793">
                  <c:v>0.58655993315076704</c:v>
                </c:pt>
                <c:pt idx="794">
                  <c:v>0.58657845829300248</c:v>
                </c:pt>
                <c:pt idx="795">
                  <c:v>0.58659670724202562</c:v>
                </c:pt>
                <c:pt idx="796">
                  <c:v>0.58661468411642548</c:v>
                </c:pt>
                <c:pt idx="797">
                  <c:v>0.58663239423990332</c:v>
                </c:pt>
                <c:pt idx="798">
                  <c:v>0.58664983895968714</c:v>
                </c:pt>
                <c:pt idx="799">
                  <c:v>0.58666702357611666</c:v>
                </c:pt>
                <c:pt idx="800">
                  <c:v>0.58668395197065715</c:v>
                </c:pt>
                <c:pt idx="801">
                  <c:v>0.58670062796824363</c:v>
                </c:pt>
                <c:pt idx="802">
                  <c:v>0.58671705658229578</c:v>
                </c:pt>
                <c:pt idx="803">
                  <c:v>0.58673323902149987</c:v>
                </c:pt>
                <c:pt idx="804">
                  <c:v>0.58674918015133271</c:v>
                </c:pt>
                <c:pt idx="805">
                  <c:v>0.58676488357680134</c:v>
                </c:pt>
                <c:pt idx="806">
                  <c:v>0.58678035286084218</c:v>
                </c:pt>
                <c:pt idx="807">
                  <c:v>0.58679559265100478</c:v>
                </c:pt>
                <c:pt idx="808">
                  <c:v>0.58681060406491259</c:v>
                </c:pt>
                <c:pt idx="809">
                  <c:v>0.5868253916666305</c:v>
                </c:pt>
                <c:pt idx="810">
                  <c:v>0.58683995879981088</c:v>
                </c:pt>
                <c:pt idx="811">
                  <c:v>0.58685430873874267</c:v>
                </c:pt>
                <c:pt idx="812">
                  <c:v>0.58686844575218744</c:v>
                </c:pt>
                <c:pt idx="813">
                  <c:v>0.58688237090862094</c:v>
                </c:pt>
                <c:pt idx="814">
                  <c:v>0.58689608843923968</c:v>
                </c:pt>
                <c:pt idx="815">
                  <c:v>0.58690960144268145</c:v>
                </c:pt>
                <c:pt idx="816">
                  <c:v>0.58692291297251276</c:v>
                </c:pt>
                <c:pt idx="817">
                  <c:v>0.58693602703106051</c:v>
                </c:pt>
                <c:pt idx="818">
                  <c:v>0.58694894458360392</c:v>
                </c:pt>
                <c:pt idx="819">
                  <c:v>0.58696166949698469</c:v>
                </c:pt>
                <c:pt idx="820">
                  <c:v>0.58697420467394623</c:v>
                </c:pt>
                <c:pt idx="821">
                  <c:v>0.58698655294912994</c:v>
                </c:pt>
                <c:pt idx="822">
                  <c:v>0.58699871803262227</c:v>
                </c:pt>
                <c:pt idx="823">
                  <c:v>0.58701070081679652</c:v>
                </c:pt>
                <c:pt idx="824">
                  <c:v>0.58702250494516517</c:v>
                </c:pt>
                <c:pt idx="825">
                  <c:v>0.58703413308708885</c:v>
                </c:pt>
                <c:pt idx="826">
                  <c:v>0.58704558781837179</c:v>
                </c:pt>
                <c:pt idx="827">
                  <c:v>0.5870568725519445</c:v>
                </c:pt>
                <c:pt idx="828">
                  <c:v>0.58706798815284744</c:v>
                </c:pt>
                <c:pt idx="829">
                  <c:v>0.58707893799856825</c:v>
                </c:pt>
                <c:pt idx="830">
                  <c:v>0.58708972456340014</c:v>
                </c:pt>
                <c:pt idx="831">
                  <c:v>0.5871003502866341</c:v>
                </c:pt>
                <c:pt idx="832">
                  <c:v>0.58711081836598089</c:v>
                </c:pt>
                <c:pt idx="833">
                  <c:v>0.58712112957608187</c:v>
                </c:pt>
                <c:pt idx="834">
                  <c:v>0.58713128706065565</c:v>
                </c:pt>
                <c:pt idx="835">
                  <c:v>0.58714129312701679</c:v>
                </c:pt>
                <c:pt idx="836">
                  <c:v>0.58715115005149598</c:v>
                </c:pt>
                <c:pt idx="837">
                  <c:v>0.587160860686474</c:v>
                </c:pt>
                <c:pt idx="838">
                  <c:v>0.5871704255944854</c:v>
                </c:pt>
                <c:pt idx="839">
                  <c:v>0.58717984785627664</c:v>
                </c:pt>
                <c:pt idx="840">
                  <c:v>0.58718912960464476</c:v>
                </c:pt>
                <c:pt idx="841">
                  <c:v>0.5871982729429891</c:v>
                </c:pt>
                <c:pt idx="842">
                  <c:v>0.5872072806280797</c:v>
                </c:pt>
                <c:pt idx="843">
                  <c:v>0.58721615333245147</c:v>
                </c:pt>
                <c:pt idx="844">
                  <c:v>0.58722489376803788</c:v>
                </c:pt>
                <c:pt idx="845">
                  <c:v>0.58723350392791995</c:v>
                </c:pt>
                <c:pt idx="846">
                  <c:v>0.587241985779419</c:v>
                </c:pt>
                <c:pt idx="847">
                  <c:v>0.58725034189753433</c:v>
                </c:pt>
                <c:pt idx="848">
                  <c:v>0.5872585728041847</c:v>
                </c:pt>
                <c:pt idx="849">
                  <c:v>0.58726668066126342</c:v>
                </c:pt>
                <c:pt idx="850">
                  <c:v>0.58727466761367109</c:v>
                </c:pt>
                <c:pt idx="851">
                  <c:v>0.58728253547101394</c:v>
                </c:pt>
                <c:pt idx="852">
                  <c:v>0.58729028660464122</c:v>
                </c:pt>
                <c:pt idx="853">
                  <c:v>0.58729792159187999</c:v>
                </c:pt>
                <c:pt idx="854">
                  <c:v>0.58730544276438412</c:v>
                </c:pt>
                <c:pt idx="855">
                  <c:v>0.5873128518346058</c:v>
                </c:pt>
                <c:pt idx="856">
                  <c:v>0.58732015049215547</c:v>
                </c:pt>
                <c:pt idx="857">
                  <c:v>0.58732734094882821</c:v>
                </c:pt>
                <c:pt idx="858">
                  <c:v>0.58733442375328015</c:v>
                </c:pt>
                <c:pt idx="859">
                  <c:v>0.58734140103902999</c:v>
                </c:pt>
                <c:pt idx="860">
                  <c:v>0.58734827399659773</c:v>
                </c:pt>
                <c:pt idx="861">
                  <c:v>0.587355044483033</c:v>
                </c:pt>
                <c:pt idx="862">
                  <c:v>0.58736171453479202</c:v>
                </c:pt>
                <c:pt idx="863">
                  <c:v>0.58736828464369328</c:v>
                </c:pt>
                <c:pt idx="864">
                  <c:v>0.58737475681031315</c:v>
                </c:pt>
                <c:pt idx="865">
                  <c:v>0.5873811325014533</c:v>
                </c:pt>
                <c:pt idx="866">
                  <c:v>0.5873874131632737</c:v>
                </c:pt>
                <c:pt idx="867">
                  <c:v>0.58739360069024682</c:v>
                </c:pt>
                <c:pt idx="868">
                  <c:v>0.58739969554459559</c:v>
                </c:pt>
                <c:pt idx="869">
                  <c:v>0.58740569958883193</c:v>
                </c:pt>
                <c:pt idx="870">
                  <c:v>0.58741161419102128</c:v>
                </c:pt>
                <c:pt idx="871">
                  <c:v>0.5874174404391711</c:v>
                </c:pt>
                <c:pt idx="872">
                  <c:v>0.58742318025291451</c:v>
                </c:pt>
                <c:pt idx="873">
                  <c:v>0.58742883405942692</c:v>
                </c:pt>
                <c:pt idx="874">
                  <c:v>0.58743440357675747</c:v>
                </c:pt>
                <c:pt idx="875">
                  <c:v>0.58743989006329911</c:v>
                </c:pt>
                <c:pt idx="876">
                  <c:v>0.58744529475934559</c:v>
                </c:pt>
                <c:pt idx="877">
                  <c:v>0.58745061929062803</c:v>
                </c:pt>
                <c:pt idx="878">
                  <c:v>0.58745586405003059</c:v>
                </c:pt>
                <c:pt idx="879">
                  <c:v>0.58746103063505517</c:v>
                </c:pt>
                <c:pt idx="880">
                  <c:v>0.58746612021733757</c:v>
                </c:pt>
                <c:pt idx="881">
                  <c:v>0.58747113395228434</c:v>
                </c:pt>
                <c:pt idx="882">
                  <c:v>0.58747607322632867</c:v>
                </c:pt>
                <c:pt idx="883">
                  <c:v>0.58748093845809712</c:v>
                </c:pt>
                <c:pt idx="884">
                  <c:v>0.58748573114725755</c:v>
                </c:pt>
                <c:pt idx="885">
                  <c:v>0.58749045237641506</c:v>
                </c:pt>
                <c:pt idx="886">
                  <c:v>0.58749510321274134</c:v>
                </c:pt>
                <c:pt idx="887">
                  <c:v>0.58749968505523287</c:v>
                </c:pt>
                <c:pt idx="888">
                  <c:v>0.58750419824216304</c:v>
                </c:pt>
                <c:pt idx="889">
                  <c:v>0.58750864414856707</c:v>
                </c:pt>
                <c:pt idx="890">
                  <c:v>0.58751302378319459</c:v>
                </c:pt>
                <c:pt idx="891">
                  <c:v>0.5875173381410177</c:v>
                </c:pt>
                <c:pt idx="892">
                  <c:v>0.58752158852539316</c:v>
                </c:pt>
                <c:pt idx="893">
                  <c:v>0.58752577514761717</c:v>
                </c:pt>
                <c:pt idx="894">
                  <c:v>0.58752989929968158</c:v>
                </c:pt>
                <c:pt idx="895">
                  <c:v>0.58753396195395091</c:v>
                </c:pt>
                <c:pt idx="896">
                  <c:v>0.58753796402941472</c:v>
                </c:pt>
                <c:pt idx="897">
                  <c:v>0.58754190673068285</c:v>
                </c:pt>
                <c:pt idx="898">
                  <c:v>0.58754579034969157</c:v>
                </c:pt>
                <c:pt idx="899">
                  <c:v>0.58754961607060241</c:v>
                </c:pt>
                <c:pt idx="900">
                  <c:v>0.58755338476247265</c:v>
                </c:pt>
                <c:pt idx="901">
                  <c:v>0.58755709728259231</c:v>
                </c:pt>
                <c:pt idx="902">
                  <c:v>0.58756075475370662</c:v>
                </c:pt>
                <c:pt idx="903">
                  <c:v>0.58756435745243074</c:v>
                </c:pt>
                <c:pt idx="904">
                  <c:v>0.5875679063884659</c:v>
                </c:pt>
                <c:pt idx="905">
                  <c:v>0.5875714023421279</c:v>
                </c:pt>
                <c:pt idx="906">
                  <c:v>0.58757484616756239</c:v>
                </c:pt>
                <c:pt idx="907">
                  <c:v>0.58757823890100036</c:v>
                </c:pt>
                <c:pt idx="908">
                  <c:v>0.58758158079315781</c:v>
                </c:pt>
                <c:pt idx="909">
                  <c:v>0.58758487286235961</c:v>
                </c:pt>
                <c:pt idx="910">
                  <c:v>0.58758811585560922</c:v>
                </c:pt>
                <c:pt idx="911">
                  <c:v>0.58759131050960323</c:v>
                </c:pt>
                <c:pt idx="912">
                  <c:v>0.58759445778927266</c:v>
                </c:pt>
                <c:pt idx="913">
                  <c:v>0.58759755793124513</c:v>
                </c:pt>
                <c:pt idx="914">
                  <c:v>0.58760061188462098</c:v>
                </c:pt>
                <c:pt idx="915">
                  <c:v>0.58760362028861612</c:v>
                </c:pt>
                <c:pt idx="916">
                  <c:v>0.58760658376952368</c:v>
                </c:pt>
                <c:pt idx="917">
                  <c:v>0.58760950328631967</c:v>
                </c:pt>
                <c:pt idx="918">
                  <c:v>0.58761237905364272</c:v>
                </c:pt>
                <c:pt idx="919">
                  <c:v>0.58761521194648247</c:v>
                </c:pt>
                <c:pt idx="920">
                  <c:v>0.58761800260615027</c:v>
                </c:pt>
                <c:pt idx="921">
                  <c:v>0.58762075166487659</c:v>
                </c:pt>
                <c:pt idx="922">
                  <c:v>0.58762345995107146</c:v>
                </c:pt>
                <c:pt idx="923">
                  <c:v>0.5876261276661976</c:v>
                </c:pt>
                <c:pt idx="924">
                  <c:v>0.58762875562457362</c:v>
                </c:pt>
                <c:pt idx="925">
                  <c:v>0.5876313444240433</c:v>
                </c:pt>
                <c:pt idx="926">
                  <c:v>0.5876338946282027</c:v>
                </c:pt>
                <c:pt idx="927">
                  <c:v>0.58763640694375852</c:v>
                </c:pt>
                <c:pt idx="928">
                  <c:v>0.58763888161089528</c:v>
                </c:pt>
                <c:pt idx="929">
                  <c:v>0.58764131938176911</c:v>
                </c:pt>
                <c:pt idx="930">
                  <c:v>0.58764372080737792</c:v>
                </c:pt>
                <c:pt idx="931">
                  <c:v>0.58764608643083238</c:v>
                </c:pt>
                <c:pt idx="932">
                  <c:v>0.58764841696398251</c:v>
                </c:pt>
                <c:pt idx="933">
                  <c:v>0.58765071257910084</c:v>
                </c:pt>
                <c:pt idx="934">
                  <c:v>0.58765297397575433</c:v>
                </c:pt>
                <c:pt idx="935">
                  <c:v>0.58765520166714691</c:v>
                </c:pt>
                <c:pt idx="936">
                  <c:v>0.58765739615941681</c:v>
                </c:pt>
                <c:pt idx="937">
                  <c:v>0.58765955810586601</c:v>
                </c:pt>
                <c:pt idx="938">
                  <c:v>0.58766168760397453</c:v>
                </c:pt>
                <c:pt idx="939">
                  <c:v>0.58766378534977115</c:v>
                </c:pt>
                <c:pt idx="940">
                  <c:v>0.58766585181720876</c:v>
                </c:pt>
                <c:pt idx="941">
                  <c:v>0.58766788747346466</c:v>
                </c:pt>
                <c:pt idx="942">
                  <c:v>0.58766989293093097</c:v>
                </c:pt>
                <c:pt idx="943">
                  <c:v>0.58767186833769891</c:v>
                </c:pt>
                <c:pt idx="944">
                  <c:v>0.58767381429561905</c:v>
                </c:pt>
                <c:pt idx="945">
                  <c:v>0.58767573124618921</c:v>
                </c:pt>
                <c:pt idx="946">
                  <c:v>0.58767761962484422</c:v>
                </c:pt>
                <c:pt idx="947">
                  <c:v>0.58767948000196202</c:v>
                </c:pt>
                <c:pt idx="948">
                  <c:v>0.58768131251734679</c:v>
                </c:pt>
                <c:pt idx="949">
                  <c:v>0.58768311765499082</c:v>
                </c:pt>
                <c:pt idx="950">
                  <c:v>0.58768489587577333</c:v>
                </c:pt>
                <c:pt idx="951">
                  <c:v>0.58768664758168021</c:v>
                </c:pt>
                <c:pt idx="952">
                  <c:v>0.58768837329964907</c:v>
                </c:pt>
                <c:pt idx="953">
                  <c:v>0.58769007315707278</c:v>
                </c:pt>
                <c:pt idx="954">
                  <c:v>0.58769174767179966</c:v>
                </c:pt>
                <c:pt idx="955">
                  <c:v>0.58769339722368175</c:v>
                </c:pt>
                <c:pt idx="956">
                  <c:v>0.58769502218734226</c:v>
                </c:pt>
                <c:pt idx="957">
                  <c:v>0.58769662305351111</c:v>
                </c:pt>
                <c:pt idx="958">
                  <c:v>0.58769819994248318</c:v>
                </c:pt>
                <c:pt idx="959">
                  <c:v>0.58769975333697166</c:v>
                </c:pt>
                <c:pt idx="960">
                  <c:v>0.58770128352918127</c:v>
                </c:pt>
                <c:pt idx="961">
                  <c:v>0.58770279089667732</c:v>
                </c:pt>
                <c:pt idx="962">
                  <c:v>0.58770427590094765</c:v>
                </c:pt>
                <c:pt idx="963">
                  <c:v>0.58770573865136222</c:v>
                </c:pt>
                <c:pt idx="964">
                  <c:v>0.58770717959322938</c:v>
                </c:pt>
                <c:pt idx="965">
                  <c:v>0.58770859905305373</c:v>
                </c:pt>
                <c:pt idx="966">
                  <c:v>0.58770999735277984</c:v>
                </c:pt>
                <c:pt idx="967">
                  <c:v>0.58771137491420056</c:v>
                </c:pt>
                <c:pt idx="968">
                  <c:v>0.58771273184027928</c:v>
                </c:pt>
                <c:pt idx="969">
                  <c:v>0.58771406854577513</c:v>
                </c:pt>
                <c:pt idx="970">
                  <c:v>0.5877153853354089</c:v>
                </c:pt>
                <c:pt idx="971">
                  <c:v>0.58771668246712883</c:v>
                </c:pt>
                <c:pt idx="972">
                  <c:v>0.58771796034162493</c:v>
                </c:pt>
                <c:pt idx="973">
                  <c:v>0.58771921906614488</c:v>
                </c:pt>
                <c:pt idx="974">
                  <c:v>0.58772045902352121</c:v>
                </c:pt>
                <c:pt idx="975">
                  <c:v>0.58772168049429918</c:v>
                </c:pt>
                <c:pt idx="976">
                  <c:v>0.58772288375504367</c:v>
                </c:pt>
                <c:pt idx="977">
                  <c:v>0.58772406916818154</c:v>
                </c:pt>
                <c:pt idx="978">
                  <c:v>0.58772523682171995</c:v>
                </c:pt>
                <c:pt idx="979">
                  <c:v>0.58772638707190694</c:v>
                </c:pt>
                <c:pt idx="980">
                  <c:v>0.58772752018023433</c:v>
                </c:pt>
                <c:pt idx="981">
                  <c:v>0.58772863640463746</c:v>
                </c:pt>
                <c:pt idx="982">
                  <c:v>0.58772863640463746</c:v>
                </c:pt>
                <c:pt idx="983">
                  <c:v>0.57943041132029094</c:v>
                </c:pt>
                <c:pt idx="984">
                  <c:v>0.57124935041535196</c:v>
                </c:pt>
                <c:pt idx="985">
                  <c:v>0.56318381634270309</c:v>
                </c:pt>
                <c:pt idx="986">
                  <c:v>0.55523216267528785</c:v>
                </c:pt>
                <c:pt idx="987">
                  <c:v>0.54739218552018976</c:v>
                </c:pt>
                <c:pt idx="988">
                  <c:v>0.5396634944056683</c:v>
                </c:pt>
                <c:pt idx="989">
                  <c:v>0.53204392431417102</c:v>
                </c:pt>
                <c:pt idx="990">
                  <c:v>0.52453193488637528</c:v>
                </c:pt>
                <c:pt idx="991">
                  <c:v>0.51712600805898135</c:v>
                </c:pt>
                <c:pt idx="992">
                  <c:v>0.50982409346366042</c:v>
                </c:pt>
                <c:pt idx="993">
                  <c:v>0.50262582875332762</c:v>
                </c:pt>
                <c:pt idx="994">
                  <c:v>0.49552919740614904</c:v>
                </c:pt>
                <c:pt idx="995">
                  <c:v>0.48853276419478786</c:v>
                </c:pt>
                <c:pt idx="996">
                  <c:v>0.4816351141924165</c:v>
                </c:pt>
                <c:pt idx="997">
                  <c:v>0.47483433762678651</c:v>
                </c:pt>
                <c:pt idx="998">
                  <c:v>0.4681300966290346</c:v>
                </c:pt>
                <c:pt idx="999">
                  <c:v>0.46152051382646059</c:v>
                </c:pt>
                <c:pt idx="1000">
                  <c:v>0.4550042518852217</c:v>
                </c:pt>
                <c:pt idx="1001">
                  <c:v>0.44857999436511359</c:v>
                </c:pt>
                <c:pt idx="1002">
                  <c:v>0.44224596134341326</c:v>
                </c:pt>
                <c:pt idx="1003">
                  <c:v>0.4360018397005857</c:v>
                </c:pt>
                <c:pt idx="1004">
                  <c:v>0.42984587903388777</c:v>
                </c:pt>
                <c:pt idx="1005">
                  <c:v>0.42377683568518859</c:v>
                </c:pt>
                <c:pt idx="1006">
                  <c:v>0.41779348135435312</c:v>
                </c:pt>
                <c:pt idx="1007">
                  <c:v>0.41189416034641918</c:v>
                </c:pt>
                <c:pt idx="1008">
                  <c:v>0.40607857894322807</c:v>
                </c:pt>
                <c:pt idx="1009">
                  <c:v>0.40034510876775553</c:v>
                </c:pt>
                <c:pt idx="1010">
                  <c:v>0.39469258890704556</c:v>
                </c:pt>
                <c:pt idx="1011">
                  <c:v>0.38911987643327905</c:v>
                </c:pt>
                <c:pt idx="1012">
                  <c:v>0.38362542958376028</c:v>
                </c:pt>
                <c:pt idx="1013">
                  <c:v>0.37820897688806721</c:v>
                </c:pt>
                <c:pt idx="1014">
                  <c:v>0.37286899889575004</c:v>
                </c:pt>
                <c:pt idx="1015">
                  <c:v>0.36760441783563247</c:v>
                </c:pt>
                <c:pt idx="1016">
                  <c:v>0.36241416904809776</c:v>
                </c:pt>
                <c:pt idx="1017">
                  <c:v>0.35729681491075233</c:v>
                </c:pt>
                <c:pt idx="1018">
                  <c:v>0.35225210112812511</c:v>
                </c:pt>
                <c:pt idx="1019">
                  <c:v>0.3472786149658571</c:v>
                </c:pt>
                <c:pt idx="1020">
                  <c:v>0.34237534989445612</c:v>
                </c:pt>
                <c:pt idx="1021">
                  <c:v>0.33754131418641753</c:v>
                </c:pt>
                <c:pt idx="1022">
                  <c:v>0.33277535022496424</c:v>
                </c:pt>
                <c:pt idx="1023">
                  <c:v>0.32807650173515107</c:v>
                </c:pt>
                <c:pt idx="1024">
                  <c:v>0.32344470334229691</c:v>
                </c:pt>
                <c:pt idx="1025">
                  <c:v>0.3188776048588724</c:v>
                </c:pt>
                <c:pt idx="1026">
                  <c:v>0.31437567678426903</c:v>
                </c:pt>
                <c:pt idx="1027">
                  <c:v>0.30993663414163747</c:v>
                </c:pt>
                <c:pt idx="1028">
                  <c:v>0.30556027149398562</c:v>
                </c:pt>
                <c:pt idx="1029">
                  <c:v>0.30124635769689306</c:v>
                </c:pt>
                <c:pt idx="1030">
                  <c:v>0.29699270375614301</c:v>
                </c:pt>
                <c:pt idx="1031">
                  <c:v>0.29279974709227674</c:v>
                </c:pt>
                <c:pt idx="1032">
                  <c:v>0.28866536053789116</c:v>
                </c:pt>
                <c:pt idx="1033">
                  <c:v>0.2845893525369283</c:v>
                </c:pt>
                <c:pt idx="1034">
                  <c:v>0.28057150758484517</c:v>
                </c:pt>
                <c:pt idx="1035">
                  <c:v>0.27660978657109203</c:v>
                </c:pt>
                <c:pt idx="1036">
                  <c:v>0.27270459766185196</c:v>
                </c:pt>
                <c:pt idx="1037">
                  <c:v>0.26885395912334187</c:v>
                </c:pt>
                <c:pt idx="1038">
                  <c:v>0.26505769242085941</c:v>
                </c:pt>
                <c:pt idx="1039">
                  <c:v>0.26131559700016138</c:v>
                </c:pt>
                <c:pt idx="1040">
                  <c:v>0.25762577371419221</c:v>
                </c:pt>
                <c:pt idx="1041">
                  <c:v>0.25398860240035498</c:v>
                </c:pt>
                <c:pt idx="1042">
                  <c:v>0.2504022374400825</c:v>
                </c:pt>
                <c:pt idx="1043">
                  <c:v>0.24686651289695336</c:v>
                </c:pt>
                <c:pt idx="1044">
                  <c:v>0.24338124147033158</c:v>
                </c:pt>
                <c:pt idx="1045">
                  <c:v>0.23994465444701543</c:v>
                </c:pt>
                <c:pt idx="1046">
                  <c:v>0.236557105826572</c:v>
                </c:pt>
                <c:pt idx="1047">
                  <c:v>0.23321687690178061</c:v>
                </c:pt>
                <c:pt idx="1048">
                  <c:v>0.22992381255814145</c:v>
                </c:pt>
                <c:pt idx="1049">
                  <c:v>0.2266777385941427</c:v>
                </c:pt>
                <c:pt idx="1050">
                  <c:v>0.22347700788727368</c:v>
                </c:pt>
                <c:pt idx="1051">
                  <c:v>0.22032195026256698</c:v>
                </c:pt>
                <c:pt idx="1052">
                  <c:v>0.21721096455004707</c:v>
                </c:pt>
                <c:pt idx="1053">
                  <c:v>0.21414390643140641</c:v>
                </c:pt>
                <c:pt idx="1054">
                  <c:v>0.21112061381771616</c:v>
                </c:pt>
                <c:pt idx="1055">
                  <c:v>0.20813955271451895</c:v>
                </c:pt>
                <c:pt idx="1056">
                  <c:v>0.20520102997144188</c:v>
                </c:pt>
                <c:pt idx="1057">
                  <c:v>0.20230355435854303</c:v>
                </c:pt>
                <c:pt idx="1058">
                  <c:v>0.19944699163828675</c:v>
                </c:pt>
                <c:pt idx="1059">
                  <c:v>0.19663119091926262</c:v>
                </c:pt>
                <c:pt idx="1060">
                  <c:v>0.1938547231469547</c:v>
                </c:pt>
                <c:pt idx="1061">
                  <c:v>0.19111787416286752</c:v>
                </c:pt>
                <c:pt idx="1062">
                  <c:v>0.18841925530045328</c:v>
                </c:pt>
                <c:pt idx="1063">
                  <c:v>0.18575874156847044</c:v>
                </c:pt>
                <c:pt idx="1064">
                  <c:v>0.18313619210352744</c:v>
                </c:pt>
                <c:pt idx="1065">
                  <c:v>0.18055027601907794</c:v>
                </c:pt>
                <c:pt idx="1066">
                  <c:v>0.17800125976972417</c:v>
                </c:pt>
                <c:pt idx="1067">
                  <c:v>0.1754878499774673</c:v>
                </c:pt>
                <c:pt idx="1068">
                  <c:v>0.17300992995238376</c:v>
                </c:pt>
                <c:pt idx="1069">
                  <c:v>0.17056736859249697</c:v>
                </c:pt>
                <c:pt idx="1070">
                  <c:v>0.16815892656879264</c:v>
                </c:pt>
                <c:pt idx="1071">
                  <c:v>0.16578485199755263</c:v>
                </c:pt>
                <c:pt idx="1072">
                  <c:v>0.16344394004406937</c:v>
                </c:pt>
                <c:pt idx="1073">
                  <c:v>0.16113608209142311</c:v>
                </c:pt>
                <c:pt idx="1074">
                  <c:v>0.15886115624728958</c:v>
                </c:pt>
                <c:pt idx="1075">
                  <c:v>0.15661800816425245</c:v>
                </c:pt>
                <c:pt idx="1076">
                  <c:v>0.15440686874357715</c:v>
                </c:pt>
                <c:pt idx="1077">
                  <c:v>0.15222661587996253</c:v>
                </c:pt>
                <c:pt idx="1078">
                  <c:v>0.15007714863360466</c:v>
                </c:pt>
                <c:pt idx="1079">
                  <c:v>0.14795835337508584</c:v>
                </c:pt>
                <c:pt idx="1080">
                  <c:v>0.14586915482200158</c:v>
                </c:pt>
                <c:pt idx="1081">
                  <c:v>0.14380976806347434</c:v>
                </c:pt>
                <c:pt idx="1082">
                  <c:v>0.14177914823926516</c:v>
                </c:pt>
                <c:pt idx="1083">
                  <c:v>0.13977720120336612</c:v>
                </c:pt>
                <c:pt idx="1084">
                  <c:v>0.13780382099630956</c:v>
                </c:pt>
                <c:pt idx="1085">
                  <c:v>0.13585800616824542</c:v>
                </c:pt>
                <c:pt idx="1086">
                  <c:v>0.13393995728191022</c:v>
                </c:pt>
                <c:pt idx="1087">
                  <c:v>0.13204870102756691</c:v>
                </c:pt>
                <c:pt idx="1088">
                  <c:v>0.13018414962360586</c:v>
                </c:pt>
                <c:pt idx="1089">
                  <c:v>0.12834620441143191</c:v>
                </c:pt>
                <c:pt idx="1090">
                  <c:v>0.12653393290391524</c:v>
                </c:pt>
                <c:pt idx="1091">
                  <c:v>0.1247475217209482</c:v>
                </c:pt>
                <c:pt idx="1092">
                  <c:v>0.12298606428249836</c:v>
                </c:pt>
                <c:pt idx="1093">
                  <c:v>0.12124947884973503</c:v>
                </c:pt>
                <c:pt idx="1094">
                  <c:v>0.11953767376723698</c:v>
                </c:pt>
                <c:pt idx="1095">
                  <c:v>0.11784978034980302</c:v>
                </c:pt>
                <c:pt idx="1096">
                  <c:v>0.11618597236339456</c:v>
                </c:pt>
                <c:pt idx="1097">
                  <c:v>0.11454540545700978</c:v>
                </c:pt>
                <c:pt idx="1098">
                  <c:v>0.11292800373689728</c:v>
                </c:pt>
                <c:pt idx="1099">
                  <c:v>0.11133368162323944</c:v>
                </c:pt>
                <c:pt idx="1100">
                  <c:v>0.10976163002643367</c:v>
                </c:pt>
                <c:pt idx="1101">
                  <c:v>0.10821201079078872</c:v>
                </c:pt>
                <c:pt idx="1102">
                  <c:v>0.10668403775121102</c:v>
                </c:pt>
                <c:pt idx="1103">
                  <c:v>0.1051776399898313</c:v>
                </c:pt>
                <c:pt idx="1104">
                  <c:v>0.10369273779951219</c:v>
                </c:pt>
                <c:pt idx="1105">
                  <c:v>0.10222857761886488</c:v>
                </c:pt>
                <c:pt idx="1106">
                  <c:v>0.10078531042115016</c:v>
                </c:pt>
                <c:pt idx="1107">
                  <c:v>9.9362203749399469E-2</c:v>
                </c:pt>
                <c:pt idx="1108">
                  <c:v>9.7959191572452003E-2</c:v>
                </c:pt>
                <c:pt idx="1109">
                  <c:v>9.6576199647966765E-2</c:v>
                </c:pt>
                <c:pt idx="1110">
                  <c:v>9.5212526366943481E-2</c:v>
                </c:pt>
                <c:pt idx="1111">
                  <c:v>9.3868312082345459E-2</c:v>
                </c:pt>
                <c:pt idx="1112">
                  <c:v>9.2542874643772519E-2</c:v>
                </c:pt>
                <c:pt idx="1113">
                  <c:v>9.1236152540806442E-2</c:v>
                </c:pt>
                <c:pt idx="1114">
                  <c:v>8.9948076860141876E-2</c:v>
                </c:pt>
                <c:pt idx="1115">
                  <c:v>8.8677993875111299E-2</c:v>
                </c:pt>
                <c:pt idx="1116">
                  <c:v>8.7426034359627647E-2</c:v>
                </c:pt>
                <c:pt idx="1117">
                  <c:v>8.6191562967353502E-2</c:v>
                </c:pt>
                <c:pt idx="1118">
                  <c:v>8.4974522632961527E-2</c:v>
                </c:pt>
                <c:pt idx="1119">
                  <c:v>8.3774848901807322E-2</c:v>
                </c:pt>
                <c:pt idx="1120">
                  <c:v>8.2591932979047752E-2</c:v>
                </c:pt>
                <c:pt idx="1121">
                  <c:v>8.1425896651584978E-2</c:v>
                </c:pt>
                <c:pt idx="1122">
                  <c:v>8.0276148382641146E-2</c:v>
                </c:pt>
                <c:pt idx="1123">
                  <c:v>7.9142634766269343E-2</c:v>
                </c:pt>
                <c:pt idx="1124">
                  <c:v>7.8025295838125189E-2</c:v>
                </c:pt>
                <c:pt idx="1125">
                  <c:v>7.6923564577396658E-2</c:v>
                </c:pt>
                <c:pt idx="1126">
                  <c:v>7.5837554598135584E-2</c:v>
                </c:pt>
                <c:pt idx="1127">
                  <c:v>7.4766714723164374E-2</c:v>
                </c:pt>
                <c:pt idx="1128">
                  <c:v>7.3710995273803898E-2</c:v>
                </c:pt>
                <c:pt idx="1129">
                  <c:v>7.2670340397906236E-2</c:v>
                </c:pt>
                <c:pt idx="1130">
                  <c:v>7.1644222156936152E-2</c:v>
                </c:pt>
                <c:pt idx="1131">
                  <c:v>7.0632746147389056E-2</c:v>
                </c:pt>
                <c:pt idx="1132">
                  <c:v>6.9635399077177487E-2</c:v>
                </c:pt>
                <c:pt idx="1133">
                  <c:v>6.8652134678409998E-2</c:v>
                </c:pt>
                <c:pt idx="1134">
                  <c:v>6.7682901082075239E-2</c:v>
                </c:pt>
                <c:pt idx="1135">
                  <c:v>6.6727206379379719E-2</c:v>
                </c:pt>
                <c:pt idx="1136">
                  <c:v>6.5785148972447624E-2</c:v>
                </c:pt>
                <c:pt idx="1137">
                  <c:v>6.4856250802436607E-2</c:v>
                </c:pt>
                <c:pt idx="1138">
                  <c:v>6.3940468910868672E-2</c:v>
                </c:pt>
                <c:pt idx="1139">
                  <c:v>6.3037754801112053E-2</c:v>
                </c:pt>
                <c:pt idx="1140">
                  <c:v>6.2147650373359453E-2</c:v>
                </c:pt>
                <c:pt idx="1141">
                  <c:v>6.1270247285716853E-2</c:v>
                </c:pt>
                <c:pt idx="1142">
                  <c:v>6.0405100407964166E-2</c:v>
                </c:pt>
                <c:pt idx="1143">
                  <c:v>5.9552169557408816E-2</c:v>
                </c:pt>
                <c:pt idx="1144">
                  <c:v>5.8711409610787732E-2</c:v>
                </c:pt>
                <c:pt idx="1145">
                  <c:v>5.7882393921155191E-2</c:v>
                </c:pt>
                <c:pt idx="1146">
                  <c:v>5.7065207960818355E-2</c:v>
                </c:pt>
                <c:pt idx="1147">
                  <c:v>5.6259436991021879E-2</c:v>
                </c:pt>
                <c:pt idx="1148">
                  <c:v>5.5465043628181561E-2</c:v>
                </c:pt>
                <c:pt idx="1149">
                  <c:v>5.4681985862170469E-2</c:v>
                </c:pt>
                <c:pt idx="1150">
                  <c:v>5.3909866418788525E-2</c:v>
                </c:pt>
                <c:pt idx="1151">
                  <c:v>5.3148764759443273E-2</c:v>
                </c:pt>
                <c:pt idx="1152">
                  <c:v>5.2398294647160865E-2</c:v>
                </c:pt>
                <c:pt idx="1153">
                  <c:v>5.1658421283289173E-2</c:v>
                </c:pt>
                <c:pt idx="1154">
                  <c:v>5.0929105620060068E-2</c:v>
                </c:pt>
                <c:pt idx="1155">
                  <c:v>5.0209977516395728E-2</c:v>
                </c:pt>
                <c:pt idx="1156">
                  <c:v>4.9501111014739758E-2</c:v>
                </c:pt>
                <c:pt idx="1157">
                  <c:v>4.8802146407928092E-2</c:v>
                </c:pt>
                <c:pt idx="1158">
                  <c:v>4.8113051353208987E-2</c:v>
                </c:pt>
                <c:pt idx="1159">
                  <c:v>4.743378936235778E-2</c:v>
                </c:pt>
                <c:pt idx="1160">
                  <c:v>4.6764015728929575E-2</c:v>
                </c:pt>
                <c:pt idx="1161">
                  <c:v>4.6103799438225103E-2</c:v>
                </c:pt>
                <c:pt idx="1162">
                  <c:v>4.545280552699308E-2</c:v>
                </c:pt>
                <c:pt idx="1163">
                  <c:v>4.4811003763039391E-2</c:v>
                </c:pt>
                <c:pt idx="1164">
                  <c:v>4.4178360190944614E-2</c:v>
                </c:pt>
                <c:pt idx="1165">
                  <c:v>4.3554553788519496E-2</c:v>
                </c:pt>
                <c:pt idx="1166">
                  <c:v>4.2939648853310169E-2</c:v>
                </c:pt>
                <c:pt idx="1167">
                  <c:v>4.2333333312330211E-2</c:v>
                </c:pt>
                <c:pt idx="1168">
                  <c:v>4.173557903407759E-2</c:v>
                </c:pt>
                <c:pt idx="1169">
                  <c:v>4.1146354422255713E-2</c:v>
                </c:pt>
                <c:pt idx="1170">
                  <c:v>4.0565360524160855E-2</c:v>
                </c:pt>
                <c:pt idx="1171">
                  <c:v>3.9992657135839785E-2</c:v>
                </c:pt>
                <c:pt idx="1172">
                  <c:v>3.9427953625429071E-2</c:v>
                </c:pt>
                <c:pt idx="1173">
                  <c:v>3.8871223822658285E-2</c:v>
                </c:pt>
                <c:pt idx="1174">
                  <c:v>3.8322438328409751E-2</c:v>
                </c:pt>
                <c:pt idx="1175">
                  <c:v>3.7781318628030712E-2</c:v>
                </c:pt>
                <c:pt idx="1176">
                  <c:v>3.7247920434505644E-2</c:v>
                </c:pt>
                <c:pt idx="1177">
                  <c:v>3.6721973094477139E-2</c:v>
                </c:pt>
                <c:pt idx="1178">
                  <c:v>3.620345225438823E-2</c:v>
                </c:pt>
                <c:pt idx="1179">
                  <c:v>3.569233046216029E-2</c:v>
                </c:pt>
                <c:pt idx="1180">
                  <c:v>3.5188348336396565E-2</c:v>
                </c:pt>
                <c:pt idx="1181">
                  <c:v>3.4691557800034002E-2</c:v>
                </c:pt>
                <c:pt idx="1182">
                  <c:v>3.4201706788048757E-2</c:v>
                </c:pt>
                <c:pt idx="1183">
                  <c:v>3.3718772555828065E-2</c:v>
                </c:pt>
                <c:pt idx="1184">
                  <c:v>3.3242729551728481E-2</c:v>
                </c:pt>
                <c:pt idx="1185">
                  <c:v>3.2773336230813202E-2</c:v>
                </c:pt>
                <c:pt idx="1186">
                  <c:v>3.2310640958665059E-2</c:v>
                </c:pt>
                <c:pt idx="1187">
                  <c:v>3.1854408914960615E-2</c:v>
                </c:pt>
                <c:pt idx="1188">
                  <c:v>3.1404618930417252E-2</c:v>
                </c:pt>
                <c:pt idx="1189">
                  <c:v>3.0961247242990469E-2</c:v>
                </c:pt>
                <c:pt idx="1190">
                  <c:v>3.052406888496758E-2</c:v>
                </c:pt>
                <c:pt idx="1191">
                  <c:v>3.0093128854955947E-2</c:v>
                </c:pt>
                <c:pt idx="1192">
                  <c:v>2.9668208461042671E-2</c:v>
                </c:pt>
                <c:pt idx="1193">
                  <c:v>2.9249288023734162E-2</c:v>
                </c:pt>
                <c:pt idx="1194">
                  <c:v>2.8836345405621803E-2</c:v>
                </c:pt>
                <c:pt idx="1195">
                  <c:v>2.8429171037885195E-2</c:v>
                </c:pt>
                <c:pt idx="1196">
                  <c:v>2.8027806841512789E-2</c:v>
                </c:pt>
                <c:pt idx="1197">
                  <c:v>2.7632049171366579E-2</c:v>
                </c:pt>
                <c:pt idx="1198">
                  <c:v>2.7241879686959205E-2</c:v>
                </c:pt>
                <c:pt idx="1199">
                  <c:v>2.6857277735591871E-2</c:v>
                </c:pt>
                <c:pt idx="1200">
                  <c:v>2.6478048140385978E-2</c:v>
                </c:pt>
                <c:pt idx="1201">
                  <c:v>2.6104229983671255E-2</c:v>
                </c:pt>
                <c:pt idx="1202">
                  <c:v>2.5735633580052569E-2</c:v>
                </c:pt>
                <c:pt idx="1203">
                  <c:v>2.5372241819016112E-2</c:v>
                </c:pt>
                <c:pt idx="1204">
                  <c:v>2.5014035472756175E-2</c:v>
                </c:pt>
                <c:pt idx="1205">
                  <c:v>2.4660832798564358E-2</c:v>
                </c:pt>
                <c:pt idx="1206">
                  <c:v>2.4312670175283241E-2</c:v>
                </c:pt>
                <c:pt idx="1207">
                  <c:v>2.396937091253171E-2</c:v>
                </c:pt>
                <c:pt idx="1208">
                  <c:v>2.3630919080130625E-2</c:v>
                </c:pt>
                <c:pt idx="1209">
                  <c:v>2.3297296809340885E-2</c:v>
                </c:pt>
                <c:pt idx="1210">
                  <c:v>2.2968334805212039E-2</c:v>
                </c:pt>
                <c:pt idx="1211">
                  <c:v>2.2644066931657918E-2</c:v>
                </c:pt>
                <c:pt idx="1212">
                  <c:v>2.2324328629412672E-2</c:v>
                </c:pt>
                <c:pt idx="1213">
                  <c:v>2.2009105101393374E-2</c:v>
                </c:pt>
                <c:pt idx="1214">
                  <c:v>2.169837967594674E-2</c:v>
                </c:pt>
                <c:pt idx="1215">
                  <c:v>2.1391994663522197E-2</c:v>
                </c:pt>
                <c:pt idx="1216">
                  <c:v>2.1089981607338444E-2</c:v>
                </c:pt>
                <c:pt idx="1217">
                  <c:v>2.0792187282033761E-2</c:v>
                </c:pt>
                <c:pt idx="1218">
                  <c:v>2.0498597873329714E-2</c:v>
                </c:pt>
                <c:pt idx="1219">
                  <c:v>2.0209197844655899E-2</c:v>
                </c:pt>
                <c:pt idx="1220">
                  <c:v>1.9923840331105201E-2</c:v>
                </c:pt>
                <c:pt idx="1221">
                  <c:v>1.9642554751255963E-2</c:v>
                </c:pt>
                <c:pt idx="1222">
                  <c:v>1.9365198359869055E-2</c:v>
                </c:pt>
                <c:pt idx="1223">
                  <c:v>1.9091758285700519E-2</c:v>
                </c:pt>
                <c:pt idx="1224">
                  <c:v>1.8822220059641598E-2</c:v>
                </c:pt>
                <c:pt idx="1225">
                  <c:v>1.8556446936550348E-2</c:v>
                </c:pt>
                <c:pt idx="1226">
                  <c:v>1.829446627723889E-2</c:v>
                </c:pt>
                <c:pt idx="1227">
                  <c:v>1.8036145131930283E-2</c:v>
                </c:pt>
                <c:pt idx="1228">
                  <c:v>1.7781471512906606E-2</c:v>
                </c:pt>
                <c:pt idx="1229">
                  <c:v>1.7530431984373616E-2</c:v>
                </c:pt>
                <c:pt idx="1230">
                  <c:v>1.7282899144849907E-2</c:v>
                </c:pt>
                <c:pt idx="1231">
                  <c:v>1.703889847952644E-2</c:v>
                </c:pt>
                <c:pt idx="1232">
                  <c:v>1.6798306162335117E-2</c:v>
                </c:pt>
                <c:pt idx="1233">
                  <c:v>1.6561111068503526E-2</c:v>
                </c:pt>
                <c:pt idx="1234">
                  <c:v>1.6327300640761707E-2</c:v>
                </c:pt>
                <c:pt idx="1235">
                  <c:v>1.6096756226705686E-2</c:v>
                </c:pt>
                <c:pt idx="1236">
                  <c:v>1.5869501560824714E-2</c:v>
                </c:pt>
                <c:pt idx="1237">
                  <c:v>1.5645421355433481E-2</c:v>
                </c:pt>
                <c:pt idx="1238">
                  <c:v>1.5424505203654258E-2</c:v>
                </c:pt>
                <c:pt idx="1239">
                  <c:v>1.5206741418357485E-2</c:v>
                </c:pt>
                <c:pt idx="1240">
                  <c:v>1.4992019488224527E-2</c:v>
                </c:pt>
                <c:pt idx="1241">
                  <c:v>1.4780361557894263E-2</c:v>
                </c:pt>
                <c:pt idx="1242">
                  <c:v>1.4571660205401911E-2</c:v>
                </c:pt>
                <c:pt idx="1243">
                  <c:v>1.436590574885308E-2</c:v>
                </c:pt>
                <c:pt idx="1244">
                  <c:v>1.4163087301176221E-2</c:v>
                </c:pt>
                <c:pt idx="1245">
                  <c:v>1.3963101971631461E-2</c:v>
                </c:pt>
                <c:pt idx="1246">
                  <c:v>1.3765970340134256E-2</c:v>
                </c:pt>
                <c:pt idx="1247">
                  <c:v>1.3571592368839643E-2</c:v>
                </c:pt>
                <c:pt idx="1248">
                  <c:v>1.3379959038638482E-2</c:v>
                </c:pt>
                <c:pt idx="1249">
                  <c:v>1.3191060242348842E-2</c:v>
                </c:pt>
                <c:pt idx="1250">
                  <c:v>1.300480010907837E-2</c:v>
                </c:pt>
                <c:pt idx="1251">
                  <c:v>1.2821197817130495E-2</c:v>
                </c:pt>
                <c:pt idx="1252">
                  <c:v>1.2640160193532998E-2</c:v>
                </c:pt>
                <c:pt idx="1253">
                  <c:v>1.2461678867695076E-2</c:v>
                </c:pt>
                <c:pt idx="1254">
                  <c:v>1.2285744387540759E-2</c:v>
                </c:pt>
                <c:pt idx="1255">
                  <c:v>1.2112267471912488E-2</c:v>
                </c:pt>
                <c:pt idx="1256">
                  <c:v>1.1941265982866401E-2</c:v>
                </c:pt>
                <c:pt idx="1257">
                  <c:v>1.1772653168529653E-2</c:v>
                </c:pt>
                <c:pt idx="1258">
                  <c:v>1.1606421197156937E-2</c:v>
                </c:pt>
                <c:pt idx="1259">
                  <c:v>1.1442561274647879E-2</c:v>
                </c:pt>
                <c:pt idx="1260">
                  <c:v>1.1280990248020838E-2</c:v>
                </c:pt>
                <c:pt idx="1261">
                  <c:v>1.112172477718262E-2</c:v>
                </c:pt>
                <c:pt idx="1262">
                  <c:v>1.0964684031260134E-2</c:v>
                </c:pt>
                <c:pt idx="1263">
                  <c:v>1.0809860724566758E-2</c:v>
                </c:pt>
                <c:pt idx="1264">
                  <c:v>1.0657246667954231E-2</c:v>
                </c:pt>
                <c:pt idx="1265">
                  <c:v>1.0506764436427339E-2</c:v>
                </c:pt>
                <c:pt idx="1266">
                  <c:v>1.0358429516249629E-2</c:v>
                </c:pt>
                <c:pt idx="1267">
                  <c:v>1.0212166631939357E-2</c:v>
                </c:pt>
                <c:pt idx="1268">
                  <c:v>1.0067968999865095E-2</c:v>
                </c:pt>
                <c:pt idx="1269">
                  <c:v>9.9258290115563225E-3</c:v>
                </c:pt>
                <c:pt idx="1270">
                  <c:v>9.785674527986751E-3</c:v>
                </c:pt>
                <c:pt idx="1271">
                  <c:v>9.6475199798320734E-3</c:v>
                </c:pt>
                <c:pt idx="1272">
                  <c:v>9.5112952604474773E-3</c:v>
                </c:pt>
                <c:pt idx="1273">
                  <c:v>9.3769940681127806E-3</c:v>
                </c:pt>
                <c:pt idx="1274">
                  <c:v>9.2446092910749983E-3</c:v>
                </c:pt>
                <c:pt idx="1275">
                  <c:v>9.114073747930454E-3</c:v>
                </c:pt>
                <c:pt idx="1276">
                  <c:v>8.9854008820949086E-3</c:v>
                </c:pt>
                <c:pt idx="1277">
                  <c:v>8.8585254125980173E-3</c:v>
                </c:pt>
                <c:pt idx="1278">
                  <c:v>8.7334414469498849E-3</c:v>
                </c:pt>
                <c:pt idx="1279">
                  <c:v>8.6101423675648235E-3</c:v>
                </c:pt>
                <c:pt idx="1280">
                  <c:v>8.4885656073779292E-3</c:v>
                </c:pt>
                <c:pt idx="1281">
                  <c:v>8.3687236993354071E-3</c:v>
                </c:pt>
                <c:pt idx="1282">
                  <c:v>8.2505558215757741E-3</c:v>
                </c:pt>
                <c:pt idx="1283">
                  <c:v>8.1340741407900184E-3</c:v>
                </c:pt>
                <c:pt idx="1284">
                  <c:v>8.0192195499177547E-3</c:v>
                </c:pt>
                <c:pt idx="1285">
                  <c:v>7.9059867339116279E-3</c:v>
                </c:pt>
                <c:pt idx="1286">
                  <c:v>7.7943696970965617E-3</c:v>
                </c:pt>
                <c:pt idx="1287">
                  <c:v>7.6843117969125551E-3</c:v>
                </c:pt>
                <c:pt idx="1288">
                  <c:v>7.5758243694810197E-3</c:v>
                </c:pt>
                <c:pt idx="1289">
                  <c:v>7.4688523728456951E-3</c:v>
                </c:pt>
                <c:pt idx="1290">
                  <c:v>7.3633908393293873E-3</c:v>
                </c:pt>
                <c:pt idx="1291">
                  <c:v>7.2594341893049792E-3</c:v>
                </c:pt>
                <c:pt idx="1292">
                  <c:v>7.1569296724475328E-3</c:v>
                </c:pt>
                <c:pt idx="1293">
                  <c:v>7.0558878537580402E-3</c:v>
                </c:pt>
                <c:pt idx="1294">
                  <c:v>6.9562574531866995E-3</c:v>
                </c:pt>
                <c:pt idx="1295">
                  <c:v>6.8580338480998329E-3</c:v>
                </c:pt>
                <c:pt idx="1296">
                  <c:v>6.7612118469266864E-3</c:v>
                </c:pt>
                <c:pt idx="1297">
                  <c:v>6.6657423250166626E-3</c:v>
                </c:pt>
                <c:pt idx="1298">
                  <c:v>6.5716351082264982E-3</c:v>
                </c:pt>
                <c:pt idx="1299">
                  <c:v>6.4788424395916654E-3</c:v>
                </c:pt>
                <c:pt idx="1300">
                  <c:v>6.3873600191420793E-3</c:v>
                </c:pt>
                <c:pt idx="1301">
                  <c:v>6.297183015560032E-3</c:v>
                </c:pt>
                <c:pt idx="1302">
                  <c:v>6.208265663136427E-3</c:v>
                </c:pt>
                <c:pt idx="1303">
                  <c:v>6.1206171166543121E-3</c:v>
                </c:pt>
                <c:pt idx="1304">
                  <c:v>6.0341929024187229E-3</c:v>
                </c:pt>
                <c:pt idx="1305">
                  <c:v>5.9489890182110932E-3</c:v>
                </c:pt>
                <c:pt idx="1306">
                  <c:v>5.8650009531858796E-3</c:v>
                </c:pt>
                <c:pt idx="1307">
                  <c:v>5.7821860854908131E-3</c:v>
                </c:pt>
                <c:pt idx="1308">
                  <c:v>5.7005529474941103E-3</c:v>
                </c:pt>
                <c:pt idx="1309">
                  <c:v>5.6200601191996168E-3</c:v>
                </c:pt>
                <c:pt idx="1310">
                  <c:v>5.5407038632970277E-3</c:v>
                </c:pt>
                <c:pt idx="1311">
                  <c:v>5.4624799810838566E-3</c:v>
                </c:pt>
                <c:pt idx="1312">
                  <c:v>5.3853487819725517E-3</c:v>
                </c:pt>
                <c:pt idx="1313">
                  <c:v>5.3093182130450785E-3</c:v>
                </c:pt>
                <c:pt idx="1314">
                  <c:v>5.2343496884888372E-3</c:v>
                </c:pt>
                <c:pt idx="1315">
                  <c:v>5.1604397297166735E-3</c:v>
                </c:pt>
                <c:pt idx="1316">
                  <c:v>5.087584432443672E-3</c:v>
                </c:pt>
                <c:pt idx="1317">
                  <c:v>5.0157468293480709E-3</c:v>
                </c:pt>
                <c:pt idx="1318">
                  <c:v>4.9449343147546744E-3</c:v>
                </c:pt>
                <c:pt idx="1319">
                  <c:v>4.8751109529533007E-3</c:v>
                </c:pt>
                <c:pt idx="1320">
                  <c:v>4.8062735104990777E-3</c:v>
                </c:pt>
                <c:pt idx="1321">
                  <c:v>4.7384183493651855E-3</c:v>
                </c:pt>
                <c:pt idx="1322">
                  <c:v>4.6715110330907582E-3</c:v>
                </c:pt>
                <c:pt idx="1323">
                  <c:v>4.6055584501502799E-3</c:v>
                </c:pt>
                <c:pt idx="1324">
                  <c:v>4.5405271376637015E-3</c:v>
                </c:pt>
                <c:pt idx="1325">
                  <c:v>4.4764140815264798E-3</c:v>
                </c:pt>
                <c:pt idx="1326">
                  <c:v>4.4132158881706809E-3</c:v>
                </c:pt>
                <c:pt idx="1327">
                  <c:v>4.3509004859034126E-3</c:v>
                </c:pt>
                <c:pt idx="1328">
                  <c:v>4.2894742970663998E-3</c:v>
                </c:pt>
                <c:pt idx="1329">
                  <c:v>4.2289061519895669E-3</c:v>
                </c:pt>
                <c:pt idx="1330">
                  <c:v>4.1691932391593857E-3</c:v>
                </c:pt>
                <c:pt idx="1331">
                  <c:v>4.1103323990190456E-3</c:v>
                </c:pt>
                <c:pt idx="1332">
                  <c:v>4.0522937677014348E-3</c:v>
                </c:pt>
                <c:pt idx="1333">
                  <c:v>3.9950833226558742E-3</c:v>
                </c:pt>
                <c:pt idx="1334">
                  <c:v>3.9386720300375287E-3</c:v>
                </c:pt>
                <c:pt idx="1335">
                  <c:v>3.8830572721600554E-3</c:v>
                </c:pt>
                <c:pt idx="1336">
                  <c:v>3.8282361130894658E-3</c:v>
                </c:pt>
                <c:pt idx="1337">
                  <c:v>3.7741807337513551E-3</c:v>
                </c:pt>
                <c:pt idx="1338">
                  <c:v>3.720896698800753E-3</c:v>
                </c:pt>
                <c:pt idx="1339">
                  <c:v>3.6683569676659216E-3</c:v>
                </c:pt>
                <c:pt idx="1340">
                  <c:v>3.6165591091424374E-3</c:v>
                </c:pt>
                <c:pt idx="1341">
                  <c:v>3.5655003833834562E-3</c:v>
                </c:pt>
                <c:pt idx="1342">
                  <c:v>3.5151548787777059E-3</c:v>
                </c:pt>
                <c:pt idx="1343">
                  <c:v>3.4655277785190937E-3</c:v>
                </c:pt>
                <c:pt idx="1344">
                  <c:v>3.4165939047161075E-3</c:v>
                </c:pt>
                <c:pt idx="1345">
                  <c:v>3.3683509870570199E-3</c:v>
                </c:pt>
                <c:pt idx="1346">
                  <c:v>3.3207964726549495E-3</c:v>
                </c:pt>
                <c:pt idx="1347">
                  <c:v>3.2739062284955229E-3</c:v>
                </c:pt>
                <c:pt idx="1348">
                  <c:v>3.2276850889220495E-3</c:v>
                </c:pt>
                <c:pt idx="1349">
                  <c:v>3.1821095975611505E-3</c:v>
                </c:pt>
                <c:pt idx="1350">
                  <c:v>3.1371776394936227E-3</c:v>
                </c:pt>
                <c:pt idx="1351">
                  <c:v>3.0928868371215995E-3</c:v>
                </c:pt>
                <c:pt idx="1352">
                  <c:v>3.0492147205849734E-3</c:v>
                </c:pt>
                <c:pt idx="1353">
                  <c:v>3.0061657855222383E-3</c:v>
                </c:pt>
                <c:pt idx="1354">
                  <c:v>2.9637181855828665E-3</c:v>
                </c:pt>
                <c:pt idx="1355">
                  <c:v>2.9218699509145573E-3</c:v>
                </c:pt>
                <c:pt idx="1356">
                  <c:v>2.8806188739703177E-3</c:v>
                </c:pt>
                <c:pt idx="1357">
                  <c:v>2.8399440196953127E-3</c:v>
                </c:pt>
                <c:pt idx="1358">
                  <c:v>2.7998495759364844E-3</c:v>
                </c:pt>
                <c:pt idx="1359">
                  <c:v>2.760315195448042E-3</c:v>
                </c:pt>
                <c:pt idx="1360">
                  <c:v>2.7213390504251763E-3</c:v>
                </c:pt>
                <c:pt idx="1361">
                  <c:v>2.6829190771416843E-3</c:v>
                </c:pt>
                <c:pt idx="1362">
                  <c:v>2.645035778602917E-3</c:v>
                </c:pt>
                <c:pt idx="1363">
                  <c:v>2.6076930548685298E-3</c:v>
                </c:pt>
                <c:pt idx="1364">
                  <c:v>2.5708719619680679E-3</c:v>
                </c:pt>
                <c:pt idx="1365">
                  <c:v>2.5345707895380117E-3</c:v>
                </c:pt>
                <c:pt idx="1366">
                  <c:v>2.4987876172274078E-3</c:v>
                </c:pt>
                <c:pt idx="1367">
                  <c:v>2.4635042857851807E-3</c:v>
                </c:pt>
                <c:pt idx="1368">
                  <c:v>2.4287244339577111E-3</c:v>
                </c:pt>
                <c:pt idx="1369">
                  <c:v>2.3944304100680918E-3</c:v>
                </c:pt>
                <c:pt idx="1370">
                  <c:v>2.3606206231662633E-3</c:v>
                </c:pt>
                <c:pt idx="1371">
                  <c:v>2.3272932843597756E-3</c:v>
                </c:pt>
                <c:pt idx="1372">
                  <c:v>2.2944314864511797E-3</c:v>
                </c:pt>
                <c:pt idx="1373">
                  <c:v>2.2620386111669682E-3</c:v>
                </c:pt>
                <c:pt idx="1374">
                  <c:v>2.2300982201735415E-3</c:v>
                </c:pt>
                <c:pt idx="1375">
                  <c:v>2.1986088315223873E-3</c:v>
                </c:pt>
                <c:pt idx="1376">
                  <c:v>2.1675687843072389E-3</c:v>
                </c:pt>
                <c:pt idx="1377">
                  <c:v>2.1369623249372456E-3</c:v>
                </c:pt>
                <c:pt idx="1378">
                  <c:v>2.1067926048011195E-3</c:v>
                </c:pt>
                <c:pt idx="1379">
                  <c:v>2.0770443136981713E-3</c:v>
                </c:pt>
                <c:pt idx="1380">
                  <c:v>2.0477160760809339E-3</c:v>
                </c:pt>
                <c:pt idx="1381">
                  <c:v>2.0188063387893427E-3</c:v>
                </c:pt>
                <c:pt idx="1382">
                  <c:v>1.9903004310407998E-3</c:v>
                </c:pt>
                <c:pt idx="1383">
                  <c:v>1.9622012880246668E-3</c:v>
                </c:pt>
                <c:pt idx="1384">
                  <c:v>1.9344946544999049E-3</c:v>
                </c:pt>
                <c:pt idx="1385">
                  <c:v>1.9071792435615346E-3</c:v>
                </c:pt>
                <c:pt idx="1386">
                  <c:v>1.880253610144583E-3</c:v>
                </c:pt>
                <c:pt idx="1387">
                  <c:v>1.8537040905403771E-3</c:v>
                </c:pt>
                <c:pt idx="1388">
                  <c:v>1.8275334222399707E-3</c:v>
                </c:pt>
                <c:pt idx="1389">
                  <c:v>1.8017283230461333E-3</c:v>
                </c:pt>
                <c:pt idx="1390">
                  <c:v>1.776287595758418E-3</c:v>
                </c:pt>
                <c:pt idx="1391">
                  <c:v>1.7512098948018041E-3</c:v>
                </c:pt>
                <c:pt idx="1392">
                  <c:v>1.7264824975387874E-3</c:v>
                </c:pt>
                <c:pt idx="1393">
                  <c:v>1.7021079487050024E-3</c:v>
                </c:pt>
                <c:pt idx="1394">
                  <c:v>1.6780738789463356E-3</c:v>
                </c:pt>
                <c:pt idx="1395">
                  <c:v>1.6543791736420904E-3</c:v>
                </c:pt>
                <c:pt idx="1396">
                  <c:v>1.6310225824797352E-3</c:v>
                </c:pt>
                <c:pt idx="1397">
                  <c:v>1.6079922515162871E-3</c:v>
                </c:pt>
                <c:pt idx="1398">
                  <c:v>1.5852905520073891E-3</c:v>
                </c:pt>
                <c:pt idx="1399">
                  <c:v>1.5629059640270451E-3</c:v>
                </c:pt>
                <c:pt idx="1400">
                  <c:v>1.5408374519902026E-3</c:v>
                </c:pt>
                <c:pt idx="1401">
                  <c:v>1.5190838473036193E-3</c:v>
                </c:pt>
                <c:pt idx="1402">
                  <c:v>1.4976341106412681E-3</c:v>
                </c:pt>
                <c:pt idx="1403">
                  <c:v>1.4764904511086183E-3</c:v>
                </c:pt>
                <c:pt idx="1404">
                  <c:v>1.4556421415896608E-3</c:v>
                </c:pt>
                <c:pt idx="1405">
                  <c:v>1.4350882138420278E-3</c:v>
                </c:pt>
                <c:pt idx="1406">
                  <c:v>1.4148275804498039E-3</c:v>
                </c:pt>
                <c:pt idx="1407">
                  <c:v>1.3948499603952981E-3</c:v>
                </c:pt>
                <c:pt idx="1408">
                  <c:v>1.3751574130275092E-3</c:v>
                </c:pt>
                <c:pt idx="1409">
                  <c:v>1.3557399440526508E-3</c:v>
                </c:pt>
                <c:pt idx="1410">
                  <c:v>1.3365966525669068E-3</c:v>
                </c:pt>
                <c:pt idx="1411">
                  <c:v>1.3177265265229986E-3</c:v>
                </c:pt>
                <c:pt idx="1412">
                  <c:v>1.2991199920495986E-3</c:v>
                </c:pt>
                <c:pt idx="1413">
                  <c:v>1.2807789640894257E-3</c:v>
                </c:pt>
                <c:pt idx="1414">
                  <c:v>1.2626941350712296E-3</c:v>
                </c:pt>
                <c:pt idx="1415">
                  <c:v>1.2448646667222903E-3</c:v>
                </c:pt>
                <c:pt idx="1416">
                  <c:v>1.2272896177166672E-3</c:v>
                </c:pt>
                <c:pt idx="1417">
                  <c:v>1.2099600684774552E-3</c:v>
                </c:pt>
                <c:pt idx="1418">
                  <c:v>1.1928778032485462E-3</c:v>
                </c:pt>
                <c:pt idx="1419">
                  <c:v>1.1760341541042644E-3</c:v>
                </c:pt>
                <c:pt idx="1420">
                  <c:v>1.1594283413011526E-3</c:v>
                </c:pt>
                <c:pt idx="1421">
                  <c:v>1.1430594856297132E-3</c:v>
                </c:pt>
                <c:pt idx="1422">
                  <c:v>1.1269192803244074E-3</c:v>
                </c:pt>
                <c:pt idx="1423">
                  <c:v>1.1110093880832169E-3</c:v>
                </c:pt>
                <c:pt idx="1424">
                  <c:v>1.0953217366192543E-3</c:v>
                </c:pt>
                <c:pt idx="1425">
                  <c:v>1.0798555974812346E-3</c:v>
                </c:pt>
                <c:pt idx="1426">
                  <c:v>1.0646101523832041E-3</c:v>
                </c:pt>
                <c:pt idx="1427">
                  <c:v>1.0495776656150278E-3</c:v>
                </c:pt>
                <c:pt idx="1428">
                  <c:v>1.0347596862825097E-3</c:v>
                </c:pt>
                <c:pt idx="1429">
                  <c:v>1.0201486941349555E-3</c:v>
                </c:pt>
                <c:pt idx="1430">
                  <c:v>1.0057440112323868E-3</c:v>
                </c:pt>
                <c:pt idx="1431">
                  <c:v>9.915448775552789E-4</c:v>
                </c:pt>
                <c:pt idx="1432">
                  <c:v>9.7754408948484629E-4</c:v>
                </c:pt>
                <c:pt idx="1433">
                  <c:v>9.6374308745775174E-4</c:v>
                </c:pt>
                <c:pt idx="1434">
                  <c:v>9.5013486763147149E-4</c:v>
                </c:pt>
                <c:pt idx="1435">
                  <c:v>9.3671879787189508E-4</c:v>
                </c:pt>
                <c:pt idx="1436">
                  <c:v>9.2349416696042429E-4</c:v>
                </c:pt>
                <c:pt idx="1437">
                  <c:v>9.1045427016863366E-4</c:v>
                </c:pt>
                <c:pt idx="1438">
                  <c:v>8.9760045318520933E-4</c:v>
                </c:pt>
                <c:pt idx="1439">
                  <c:v>8.8492618826869649E-4</c:v>
                </c:pt>
                <c:pt idx="1440">
                  <c:v>8.7243088622011736E-4</c:v>
                </c:pt>
                <c:pt idx="1441">
                  <c:v>8.6011388404390733E-4</c:v>
                </c:pt>
                <c:pt idx="1442">
                  <c:v>8.4796892838704654E-4</c:v>
                </c:pt>
                <c:pt idx="1443">
                  <c:v>8.3599728034849572E-4</c:v>
                </c:pt>
                <c:pt idx="1444">
                  <c:v>8.2419286734221916E-4</c:v>
                </c:pt>
                <c:pt idx="1445">
                  <c:v>8.1255513491202292E-4</c:v>
                </c:pt>
                <c:pt idx="1446">
                  <c:v>8.0108346608975627E-4</c:v>
                </c:pt>
                <c:pt idx="1447">
                  <c:v>7.8977203744144838E-4</c:v>
                </c:pt>
                <c:pt idx="1448">
                  <c:v>7.7862201099357798E-4</c:v>
                </c:pt>
                <c:pt idx="1449">
                  <c:v>7.6762773922912843E-4</c:v>
                </c:pt>
                <c:pt idx="1450">
                  <c:v>7.567887131506221E-4</c:v>
                </c:pt>
                <c:pt idx="1451">
                  <c:v>7.4610435406511104E-4</c:v>
                </c:pt>
                <c:pt idx="1452">
                  <c:v>7.3556923930921528E-4</c:v>
                </c:pt>
                <c:pt idx="1453">
                  <c:v>7.2518445255787434E-4</c:v>
                </c:pt>
                <c:pt idx="1454">
                  <c:v>7.1494472233506125E-4</c:v>
                </c:pt>
                <c:pt idx="1455">
                  <c:v>7.0484958161021703E-4</c:v>
                </c:pt>
                <c:pt idx="1456">
                  <c:v>6.94898496235082E-4</c:v>
                </c:pt>
                <c:pt idx="1457">
                  <c:v>6.8508641349544297E-4</c:v>
                </c:pt>
                <c:pt idx="1458">
                  <c:v>6.7541434342803064E-4</c:v>
                </c:pt>
                <c:pt idx="1459">
                  <c:v>6.6587737720815831E-4</c:v>
                </c:pt>
                <c:pt idx="1460">
                  <c:v>6.5647507146936494E-4</c:v>
                </c:pt>
                <c:pt idx="1461">
                  <c:v>6.4720693513492349E-4</c:v>
                </c:pt>
                <c:pt idx="1462">
                  <c:v>6.3806826415498976E-4</c:v>
                </c:pt>
                <c:pt idx="1463">
                  <c:v>6.29059997707881E-4</c:v>
                </c:pt>
                <c:pt idx="1464">
                  <c:v>6.2017756404788259E-4</c:v>
                </c:pt>
                <c:pt idx="1465">
                  <c:v>6.1142055042037865E-4</c:v>
                </c:pt>
                <c:pt idx="1466">
                  <c:v>6.027884924775011E-4</c:v>
                </c:pt>
                <c:pt idx="1467">
                  <c:v>5.9427701672826216E-4</c:v>
                </c:pt>
                <c:pt idx="1468">
                  <c:v>5.8588699780031631E-4</c:v>
                </c:pt>
                <c:pt idx="1469">
                  <c:v>5.7761417629517491E-4</c:v>
                </c:pt>
                <c:pt idx="1470">
                  <c:v>5.6945816786938702E-4</c:v>
                </c:pt>
                <c:pt idx="1471">
                  <c:v>5.6141854014529736E-4</c:v>
                </c:pt>
                <c:pt idx="1472">
                  <c:v>5.534912119289281E-4</c:v>
                </c:pt>
                <c:pt idx="1473">
                  <c:v>5.4567700761629708E-4</c:v>
                </c:pt>
                <c:pt idx="1474">
                  <c:v>5.3797195886206585E-4</c:v>
                </c:pt>
                <c:pt idx="1475">
                  <c:v>5.3037570663998234E-4</c:v>
                </c:pt>
                <c:pt idx="1476">
                  <c:v>5.2288784853651024E-4</c:v>
                </c:pt>
                <c:pt idx="1477">
                  <c:v>5.155045838261122E-4</c:v>
                </c:pt>
                <c:pt idx="1478">
                  <c:v>5.0822667146959224E-4</c:v>
                </c:pt>
                <c:pt idx="1479">
                  <c:v>5.0105042627858899E-4</c:v>
                </c:pt>
                <c:pt idx="1480">
                  <c:v>4.9397551186073263E-4</c:v>
                </c:pt>
                <c:pt idx="1481">
                  <c:v>4.8700155288117751E-4</c:v>
                </c:pt>
                <c:pt idx="1482">
                  <c:v>4.8012500985655061E-4</c:v>
                </c:pt>
                <c:pt idx="1483">
                  <c:v>4.7334659014442734E-4</c:v>
                </c:pt>
                <c:pt idx="1484">
                  <c:v>4.6666285291357761E-4</c:v>
                </c:pt>
                <c:pt idx="1485">
                  <c:v>4.6007349536439363E-4</c:v>
                </c:pt>
                <c:pt idx="1486">
                  <c:v>4.5357816535216046E-4</c:v>
                </c:pt>
                <c:pt idx="1487">
                  <c:v>4.4717356613790959E-4</c:v>
                </c:pt>
                <c:pt idx="1488">
                  <c:v>4.4086035683640911E-4</c:v>
                </c:pt>
                <c:pt idx="1489">
                  <c:v>4.3463533312417479E-4</c:v>
                </c:pt>
                <c:pt idx="1490">
                  <c:v>4.2849820534901262E-4</c:v>
                </c:pt>
                <c:pt idx="1491">
                  <c:v>4.2244865564190011E-4</c:v>
                </c:pt>
                <c:pt idx="1492">
                  <c:v>4.1648361029667153E-4</c:v>
                </c:pt>
                <c:pt idx="1493">
                  <c:v>4.1060368323233502E-4</c:v>
                </c:pt>
                <c:pt idx="1494">
                  <c:v>4.0480589023090223E-4</c:v>
                </c:pt>
                <c:pt idx="1495">
                  <c:v>3.9908996174054277E-4</c:v>
                </c:pt>
                <c:pt idx="1496">
                  <c:v>3.9345559465079748E-4</c:v>
                </c:pt>
                <c:pt idx="1497">
                  <c:v>3.8789993624750062E-4</c:v>
                </c:pt>
                <c:pt idx="1498">
                  <c:v>3.8242355468574087E-4</c:v>
                </c:pt>
                <c:pt idx="1499">
                  <c:v>3.7702367069517722E-4</c:v>
                </c:pt>
                <c:pt idx="1500">
                  <c:v>3.7170003339361376E-4</c:v>
                </c:pt>
                <c:pt idx="1501">
                  <c:v>3.664523605555261E-4</c:v>
                </c:pt>
                <c:pt idx="1502">
                  <c:v>3.6127798866409495E-4</c:v>
                </c:pt>
                <c:pt idx="1503">
                  <c:v>3.5617745649989805E-4</c:v>
                </c:pt>
                <c:pt idx="1504">
                  <c:v>3.5114817204458975E-4</c:v>
                </c:pt>
                <c:pt idx="1505">
                  <c:v>3.4618990179643885E-4</c:v>
                </c:pt>
                <c:pt idx="1506">
                  <c:v>3.4130238310281052E-4</c:v>
                </c:pt>
                <c:pt idx="1507">
                  <c:v>3.3648313514719074E-4</c:v>
                </c:pt>
                <c:pt idx="1508">
                  <c:v>3.3173265391612269E-4</c:v>
                </c:pt>
                <c:pt idx="1509">
                  <c:v>3.270485339058802E-4</c:v>
                </c:pt>
                <c:pt idx="1510">
                  <c:v>3.2243055456133079E-4</c:v>
                </c:pt>
                <c:pt idx="1511">
                  <c:v>3.1787847142609668E-4</c:v>
                </c:pt>
                <c:pt idx="1512">
                  <c:v>3.1338997415539368E-4</c:v>
                </c:pt>
                <c:pt idx="1513">
                  <c:v>3.0896552441398882E-4</c:v>
                </c:pt>
                <c:pt idx="1514">
                  <c:v>3.0460287694812258E-4</c:v>
                </c:pt>
                <c:pt idx="1515">
                  <c:v>3.0030183374365506E-4</c:v>
                </c:pt>
                <c:pt idx="1516">
                  <c:v>2.9606216447485034E-4</c:v>
                </c:pt>
                <c:pt idx="1517">
                  <c:v>2.9188171750612463E-4</c:v>
                </c:pt>
                <c:pt idx="1518">
                  <c:v>2.8776092299778933E-4</c:v>
                </c:pt>
                <c:pt idx="1519">
                  <c:v>2.836976893290555E-4</c:v>
                </c:pt>
                <c:pt idx="1520">
                  <c:v>2.7969182820207359E-4</c:v>
                </c:pt>
                <c:pt idx="1521">
                  <c:v>2.7574313141835168E-4</c:v>
                </c:pt>
                <c:pt idx="1522">
                  <c:v>2.7184959269052942E-4</c:v>
                </c:pt>
                <c:pt idx="1523">
                  <c:v>2.6801161277934427E-4</c:v>
                </c:pt>
                <c:pt idx="1524">
                  <c:v>2.6422724376332909E-4</c:v>
                </c:pt>
                <c:pt idx="1525">
                  <c:v>2.6049630964601812E-4</c:v>
                </c:pt>
                <c:pt idx="1526">
                  <c:v>2.5681861342317783E-4</c:v>
                </c:pt>
                <c:pt idx="1527">
                  <c:v>2.5319229199692746E-4</c:v>
                </c:pt>
                <c:pt idx="1528">
                  <c:v>2.4961771654557677E-4</c:v>
                </c:pt>
                <c:pt idx="1529">
                  <c:v>2.4609307294862302E-4</c:v>
                </c:pt>
                <c:pt idx="1530">
                  <c:v>2.4261819742727315E-4</c:v>
                </c:pt>
                <c:pt idx="1531">
                  <c:v>2.3919290574161715E-4</c:v>
                </c:pt>
                <c:pt idx="1532">
                  <c:v>2.358154601807254E-4</c:v>
                </c:pt>
                <c:pt idx="1533">
                  <c:v>2.3248621125784771E-4</c:v>
                </c:pt>
                <c:pt idx="1534">
                  <c:v>2.2920346751049837E-4</c:v>
                </c:pt>
                <c:pt idx="1535">
                  <c:v>2.2596707651248671E-4</c:v>
                </c:pt>
                <c:pt idx="1536">
                  <c:v>2.2277686680652152E-4</c:v>
                </c:pt>
                <c:pt idx="1537">
                  <c:v>2.1963121907845874E-4</c:v>
                </c:pt>
                <c:pt idx="1538">
                  <c:v>2.1653045785726983E-4</c:v>
                </c:pt>
                <c:pt idx="1539">
                  <c:v>2.1347301190829292E-4</c:v>
                </c:pt>
                <c:pt idx="1540">
                  <c:v>2.1045873765824212E-4</c:v>
                </c:pt>
                <c:pt idx="1541">
                  <c:v>2.0748747552454581E-4</c:v>
                </c:pt>
                <c:pt idx="1542">
                  <c:v>2.0455771745996019E-4</c:v>
                </c:pt>
                <c:pt idx="1543">
                  <c:v>2.0166976477284417E-4</c:v>
                </c:pt>
                <c:pt idx="1544">
                  <c:v>1.9882215265684905E-4</c:v>
                </c:pt>
                <c:pt idx="1545">
                  <c:v>1.9601475088916885E-4</c:v>
                </c:pt>
                <c:pt idx="1546">
                  <c:v>1.9324740945207979E-4</c:v>
                </c:pt>
                <c:pt idx="1547">
                  <c:v>1.90518723894365E-4</c:v>
                </c:pt>
                <c:pt idx="1548">
                  <c:v>1.8782897496363765E-4</c:v>
                </c:pt>
                <c:pt idx="1549">
                  <c:v>1.851767973694653E-4</c:v>
                </c:pt>
                <c:pt idx="1550">
                  <c:v>1.8256206889234793E-4</c:v>
                </c:pt>
                <c:pt idx="1551">
                  <c:v>1.7998465273297038E-4</c:v>
                </c:pt>
                <c:pt idx="1552">
                  <c:v>1.7744323962957064E-4</c:v>
                </c:pt>
                <c:pt idx="1553">
                  <c:v>1.7493809114912286E-4</c:v>
                </c:pt>
                <c:pt idx="1554">
                  <c:v>1.724679358089132E-4</c:v>
                </c:pt>
                <c:pt idx="1555">
                  <c:v>1.7003265870278234E-4</c:v>
                </c:pt>
                <c:pt idx="1556">
                  <c:v>1.6763213189539871E-4</c:v>
                </c:pt>
                <c:pt idx="1557">
                  <c:v>1.6526513841049912E-4</c:v>
                </c:pt>
                <c:pt idx="1558">
                  <c:v>1.6293192082673954E-4</c:v>
                </c:pt>
                <c:pt idx="1559">
                  <c:v>1.6063129500571742E-4</c:v>
                </c:pt>
                <c:pt idx="1560">
                  <c:v>1.5836315402642309E-4</c:v>
                </c:pt>
                <c:pt idx="1561">
                  <c:v>1.5612737760891402E-4</c:v>
                </c:pt>
                <c:pt idx="1562">
                  <c:v>1.5392283212426936E-4</c:v>
                </c:pt>
                <c:pt idx="1563">
                  <c:v>1.517497454995372E-4</c:v>
                </c:pt>
                <c:pt idx="1564">
                  <c:v>1.4960701397703262E-4</c:v>
                </c:pt>
                <c:pt idx="1565">
                  <c:v>1.4749453805065635E-4</c:v>
                </c:pt>
                <c:pt idx="1566">
                  <c:v>1.4541220578895449E-4</c:v>
                </c:pt>
                <c:pt idx="1567">
                  <c:v>1.4335896020331677E-4</c:v>
                </c:pt>
                <c:pt idx="1568">
                  <c:v>1.4133501370699783E-4</c:v>
                </c:pt>
                <c:pt idx="1569">
                  <c:v>1.3933933989828805E-4</c:v>
                </c:pt>
                <c:pt idx="1570">
                  <c:v>1.373718453504281E-4</c:v>
                </c:pt>
                <c:pt idx="1571">
                  <c:v>1.3543242588562714E-4</c:v>
                </c:pt>
                <c:pt idx="1572">
                  <c:v>1.3352009714485963E-4</c:v>
                </c:pt>
                <c:pt idx="1573">
                  <c:v>1.3163505577834211E-4</c:v>
                </c:pt>
                <c:pt idx="1574">
                  <c:v>1.2977634622180688E-4</c:v>
                </c:pt>
                <c:pt idx="1575">
                  <c:v>1.2794388271041574E-4</c:v>
                </c:pt>
                <c:pt idx="1576">
                  <c:v>1.2613756758989304E-4</c:v>
                </c:pt>
                <c:pt idx="1577">
                  <c:v>1.2435648412471615E-4</c:v>
                </c:pt>
                <c:pt idx="1578">
                  <c:v>1.2260081554880413E-4</c:v>
                </c:pt>
                <c:pt idx="1579">
                  <c:v>1.2086967068096173E-4</c:v>
                </c:pt>
                <c:pt idx="1580">
                  <c:v>1.1916297026813191E-4</c:v>
                </c:pt>
                <c:pt idx="1581">
                  <c:v>1.1748062429386837E-4</c:v>
                </c:pt>
                <c:pt idx="1582">
                  <c:v>1.1582177842189376E-4</c:v>
                </c:pt>
                <c:pt idx="1583">
                  <c:v>1.1418660337118176E-4</c:v>
                </c:pt>
                <c:pt idx="1584">
                  <c:v>1.1257426919682786E-4</c:v>
                </c:pt>
                <c:pt idx="1585">
                  <c:v>1.1098470087824344E-4</c:v>
                </c:pt>
                <c:pt idx="1586">
                  <c:v>1.094178154019193E-4</c:v>
                </c:pt>
                <c:pt idx="1587">
                  <c:v>1.0787281772541014E-4</c:v>
                </c:pt>
                <c:pt idx="1588">
                  <c:v>1.0634986643067465E-4</c:v>
                </c:pt>
                <c:pt idx="1589">
                  <c:v>1.0484818858904795E-4</c:v>
                </c:pt>
                <c:pt idx="1590">
                  <c:v>1.0336771439697836E-4</c:v>
                </c:pt>
                <c:pt idx="1591">
                  <c:v>1.0190836532854919E-4</c:v>
                </c:pt>
                <c:pt idx="1592">
                  <c:v>1.0046940189941304E-4</c:v>
                </c:pt>
                <c:pt idx="1593">
                  <c:v>9.9050972226078285E-5</c:v>
                </c:pt>
                <c:pt idx="1594">
                  <c:v>9.7652356092915347E-5</c:v>
                </c:pt>
                <c:pt idx="1595">
                  <c:v>9.6273488539557161E-5</c:v>
                </c:pt>
                <c:pt idx="1596">
                  <c:v>9.4914296492957633E-5</c:v>
                </c:pt>
                <c:pt idx="1597">
                  <c:v>9.357409001430052E-5</c:v>
                </c:pt>
                <c:pt idx="1598">
                  <c:v>9.2253008189471344E-5</c:v>
                </c:pt>
                <c:pt idx="1599">
                  <c:v>9.095038043696996E-5</c:v>
                </c:pt>
                <c:pt idx="1600">
                  <c:v>8.9666145998450774E-5</c:v>
                </c:pt>
                <c:pt idx="1601">
                  <c:v>8.8400236864634007E-5</c:v>
                </c:pt>
                <c:pt idx="1602">
                  <c:v>8.7152010506971278E-5</c:v>
                </c:pt>
                <c:pt idx="1603">
                  <c:v>8.592159526967999E-5</c:v>
                </c:pt>
                <c:pt idx="1604">
                  <c:v>8.4708367845347108E-5</c:v>
                </c:pt>
                <c:pt idx="1605">
                  <c:v>8.3512271664167991E-5</c:v>
                </c:pt>
                <c:pt idx="1606">
                  <c:v>8.2333243196502324E-5</c:v>
                </c:pt>
                <c:pt idx="1607">
                  <c:v>8.1170684056235075E-5</c:v>
                </c:pt>
                <c:pt idx="1608">
                  <c:v>8.0024713833602029E-5</c:v>
                </c:pt>
                <c:pt idx="1609">
                  <c:v>7.8894750818090894E-5</c:v>
                </c:pt>
                <c:pt idx="1610">
                  <c:v>7.7780743669941834E-5</c:v>
                </c:pt>
                <c:pt idx="1611">
                  <c:v>7.6682633075415071E-5</c:v>
                </c:pt>
                <c:pt idx="1612">
                  <c:v>7.5599861588734296E-5</c:v>
                </c:pt>
                <c:pt idx="1613">
                  <c:v>7.4532540634161053E-5</c:v>
                </c:pt>
                <c:pt idx="1614">
                  <c:v>7.3480128474953232E-5</c:v>
                </c:pt>
                <c:pt idx="1615">
                  <c:v>7.2442576130917139E-5</c:v>
                </c:pt>
                <c:pt idx="1616">
                  <c:v>7.141983087174913E-5</c:v>
                </c:pt>
                <c:pt idx="1617">
                  <c:v>7.0411372756802232E-5</c:v>
                </c:pt>
                <c:pt idx="1618">
                  <c:v>6.9417305403838344E-5</c:v>
                </c:pt>
                <c:pt idx="1619">
                  <c:v>6.8437124275744896E-5</c:v>
                </c:pt>
                <c:pt idx="1620">
                  <c:v>6.7470783740646983E-5</c:v>
                </c:pt>
                <c:pt idx="1621">
                  <c:v>6.6518232425454631E-5</c:v>
                </c:pt>
                <c:pt idx="1622">
                  <c:v>6.5578986582073918E-5</c:v>
                </c:pt>
                <c:pt idx="1623">
                  <c:v>6.4653142439597395E-5</c:v>
                </c:pt>
                <c:pt idx="1624">
                  <c:v>6.3740229544687833E-5</c:v>
                </c:pt>
                <c:pt idx="1625">
                  <c:v>6.2840212885966628E-5</c:v>
                </c:pt>
                <c:pt idx="1626">
                  <c:v>6.1953040336957415E-5</c:v>
                </c:pt>
                <c:pt idx="1627">
                  <c:v>6.1078261091506027E-5</c:v>
                </c:pt>
                <c:pt idx="1628">
                  <c:v>6.0215964933364506E-5</c:v>
                </c:pt>
                <c:pt idx="1629">
                  <c:v>5.9365713873333553E-5</c:v>
                </c:pt>
                <c:pt idx="1630">
                  <c:v>5.8527467936762828E-5</c:v>
                </c:pt>
                <c:pt idx="1631">
                  <c:v>5.7701182106993285E-5</c:v>
                </c:pt>
                <c:pt idx="1632">
                  <c:v>5.688643624036364E-5</c:v>
                </c:pt>
                <c:pt idx="1633">
                  <c:v>5.6083313223656496E-5</c:v>
                </c:pt>
                <c:pt idx="1634">
                  <c:v>5.5291417331997549E-5</c:v>
                </c:pt>
                <c:pt idx="1635">
                  <c:v>5.4510703752261752E-5</c:v>
                </c:pt>
                <c:pt idx="1636">
                  <c:v>5.3741130779247362E-5</c:v>
                </c:pt>
                <c:pt idx="1637">
                  <c:v>5.298230756645376E-5</c:v>
                </c:pt>
                <c:pt idx="1638">
                  <c:v>5.2234311844451217E-5</c:v>
                </c:pt>
                <c:pt idx="1639">
                  <c:v>5.1496763528346813E-5</c:v>
                </c:pt>
                <c:pt idx="1640">
                  <c:v>5.0769627789912545E-5</c:v>
                </c:pt>
                <c:pt idx="1641">
                  <c:v>5.0052865429865251E-5</c:v>
                </c:pt>
                <c:pt idx="1642">
                  <c:v>4.9346112105105735E-5</c:v>
                </c:pt>
                <c:pt idx="1643">
                  <c:v>4.8649450836231657E-5</c:v>
                </c:pt>
                <c:pt idx="1644">
                  <c:v>4.7962520849505004E-5</c:v>
                </c:pt>
                <c:pt idx="1645">
                  <c:v>4.7285290154059645E-5</c:v>
                </c:pt>
                <c:pt idx="1646">
                  <c:v>4.6617722759211432E-5</c:v>
                </c:pt>
                <c:pt idx="1647">
                  <c:v>4.5959479683663468E-5</c:v>
                </c:pt>
                <c:pt idx="1648">
                  <c:v>4.5310628435918394E-5</c:v>
                </c:pt>
                <c:pt idx="1649">
                  <c:v>4.4670839414546807E-5</c:v>
                </c:pt>
                <c:pt idx="1650">
                  <c:v>4.4040082537152845E-5</c:v>
                </c:pt>
                <c:pt idx="1651">
                  <c:v>4.3418324363031521E-5</c:v>
                </c:pt>
                <c:pt idx="1652">
                  <c:v>4.2805255261847718E-5</c:v>
                </c:pt>
                <c:pt idx="1653">
                  <c:v>4.2200934166414209E-5</c:v>
                </c:pt>
                <c:pt idx="1654">
                  <c:v>4.1605054377739886E-5</c:v>
                </c:pt>
                <c:pt idx="1655">
                  <c:v>4.1017588198037257E-5</c:v>
                </c:pt>
                <c:pt idx="1656">
                  <c:v>4.0438504462176142E-5</c:v>
                </c:pt>
                <c:pt idx="1657">
                  <c:v>3.9867509176814349E-5</c:v>
                </c:pt>
                <c:pt idx="1658">
                  <c:v>3.9304660961535749E-5</c:v>
                </c:pt>
                <c:pt idx="1659">
                  <c:v>3.8749673963283258E-5</c:v>
                </c:pt>
                <c:pt idx="1660">
                  <c:v>3.8202522575664983E-5</c:v>
                </c:pt>
                <c:pt idx="1661">
                  <c:v>3.7663181409284365E-5</c:v>
                </c:pt>
                <c:pt idx="1662">
                  <c:v>3.7131374169280778E-5</c:v>
                </c:pt>
                <c:pt idx="1663">
                  <c:v>3.6607155584050143E-5</c:v>
                </c:pt>
                <c:pt idx="1664">
                  <c:v>3.6090259565702619E-5</c:v>
                </c:pt>
                <c:pt idx="1665">
                  <c:v>3.5580662030028245E-5</c:v>
                </c:pt>
                <c:pt idx="1666">
                  <c:v>3.5078335867816366E-5</c:v>
                </c:pt>
                <c:pt idx="1667">
                  <c:v>3.4583025961182969E-5</c:v>
                </c:pt>
                <c:pt idx="1668">
                  <c:v>3.4094783046836197E-5</c:v>
                </c:pt>
                <c:pt idx="1669">
                  <c:v>3.3613359644567685E-5</c:v>
                </c:pt>
                <c:pt idx="1670">
                  <c:v>3.3138736815579653E-5</c:v>
                </c:pt>
                <c:pt idx="1671">
                  <c:v>3.2670886821146402E-5</c:v>
                </c:pt>
                <c:pt idx="1672">
                  <c:v>3.220957217090512E-5</c:v>
                </c:pt>
                <c:pt idx="1673">
                  <c:v>3.1754840254193678E-5</c:v>
                </c:pt>
                <c:pt idx="1674">
                  <c:v>3.1306460155392239E-5</c:v>
                </c:pt>
                <c:pt idx="1675">
                  <c:v>3.0864410869809422E-5</c:v>
                </c:pt>
                <c:pt idx="1676">
                  <c:v>3.0428668753736728E-5</c:v>
                </c:pt>
                <c:pt idx="1677">
                  <c:v>2.9999012361830481E-5</c:v>
                </c:pt>
                <c:pt idx="1678">
                  <c:v>2.9575486419333551E-5</c:v>
                </c:pt>
                <c:pt idx="1679">
                  <c:v>2.9157879424239691E-5</c:v>
                </c:pt>
                <c:pt idx="1680">
                  <c:v>2.8746169217360277E-5</c:v>
                </c:pt>
                <c:pt idx="1681">
                  <c:v>2.834033393962258E-5</c:v>
                </c:pt>
                <c:pt idx="1682">
                  <c:v>2.7940167532087707E-5</c:v>
                </c:pt>
                <c:pt idx="1683">
                  <c:v>2.7545711051209575E-5</c:v>
                </c:pt>
                <c:pt idx="1684">
                  <c:v>2.7156764135472365E-5</c:v>
                </c:pt>
                <c:pt idx="1685">
                  <c:v>2.6773308507394635E-5</c:v>
                </c:pt>
                <c:pt idx="1686">
                  <c:v>2.6395323597670094E-5</c:v>
                </c:pt>
                <c:pt idx="1687">
                  <c:v>2.6022618195455922E-5</c:v>
                </c:pt>
                <c:pt idx="1688">
                  <c:v>2.5655233429430778E-5</c:v>
                </c:pt>
                <c:pt idx="1689">
                  <c:v>2.5292980530691561E-5</c:v>
                </c:pt>
                <c:pt idx="1690">
                  <c:v>2.4935842640609986E-5</c:v>
                </c:pt>
                <c:pt idx="1691">
                  <c:v>2.4583800790192527E-5</c:v>
                </c:pt>
                <c:pt idx="1692">
                  <c:v>2.4236676227180175E-5</c:v>
                </c:pt>
                <c:pt idx="1693">
                  <c:v>2.389450456062011E-5</c:v>
                </c:pt>
                <c:pt idx="1694">
                  <c:v>2.3557111982379233E-5</c:v>
                </c:pt>
                <c:pt idx="1695">
                  <c:v>2.3224482634351179E-5</c:v>
                </c:pt>
                <c:pt idx="1696">
                  <c:v>2.2896599522421676E-5</c:v>
                </c:pt>
                <c:pt idx="1697">
                  <c:v>2.2573298146600536E-5</c:v>
                </c:pt>
                <c:pt idx="1698">
                  <c:v>2.2254610119907044E-5</c:v>
                </c:pt>
                <c:pt idx="1699">
                  <c:v>2.194037368578275E-5</c:v>
                </c:pt>
                <c:pt idx="1700">
                  <c:v>2.1630574214089175E-5</c:v>
                </c:pt>
                <c:pt idx="1701">
                  <c:v>2.1325195241366948E-5</c:v>
                </c:pt>
                <c:pt idx="1702">
                  <c:v>2.1024081697049967E-5</c:v>
                </c:pt>
                <c:pt idx="1703">
                  <c:v>2.0727264455222403E-5</c:v>
                </c:pt>
                <c:pt idx="1704">
                  <c:v>2.043459272727324E-5</c:v>
                </c:pt>
                <c:pt idx="1705">
                  <c:v>2.0146053538555591E-5</c:v>
                </c:pt>
                <c:pt idx="1706">
                  <c:v>1.9861632989331064E-5</c:v>
                </c:pt>
                <c:pt idx="1707">
                  <c:v>1.9581185449190256E-5</c:v>
                </c:pt>
                <c:pt idx="1708">
                  <c:v>1.930473976160578E-5</c:v>
                </c:pt>
                <c:pt idx="1709">
                  <c:v>1.9032155586991492E-5</c:v>
                </c:pt>
                <c:pt idx="1710">
                  <c:v>1.8763420204766114E-5</c:v>
                </c:pt>
                <c:pt idx="1711">
                  <c:v>1.8498519297985718E-5</c:v>
                </c:pt>
                <c:pt idx="1712">
                  <c:v>1.8237318308538634E-5</c:v>
                </c:pt>
                <c:pt idx="1713">
                  <c:v>1.7979843969144942E-5</c:v>
                </c:pt>
                <c:pt idx="1714">
                  <c:v>1.7725966293735579E-5</c:v>
                </c:pt>
                <c:pt idx="1715">
                  <c:v>1.7475674627754584E-5</c:v>
                </c:pt>
                <c:pt idx="1716">
                  <c:v>1.7228954558792353E-5</c:v>
                </c:pt>
                <c:pt idx="1717">
                  <c:v>1.6985680845556133E-5</c:v>
                </c:pt>
                <c:pt idx="1718">
                  <c:v>1.6745878479266822E-5</c:v>
                </c:pt>
                <c:pt idx="1719">
                  <c:v>1.6509425689049942E-5</c:v>
                </c:pt>
                <c:pt idx="1720">
                  <c:v>1.6276311402144313E-5</c:v>
                </c:pt>
                <c:pt idx="1721">
                  <c:v>1.6046523156083746E-5</c:v>
                </c:pt>
                <c:pt idx="1722">
                  <c:v>1.5819944179947394E-5</c:v>
                </c:pt>
                <c:pt idx="1723">
                  <c:v>1.5596598548426217E-5</c:v>
                </c:pt>
                <c:pt idx="1724">
                  <c:v>1.5376373830016984E-5</c:v>
                </c:pt>
                <c:pt idx="1725">
                  <c:v>1.5159258751978077E-5</c:v>
                </c:pt>
                <c:pt idx="1726">
                  <c:v>1.4945241791787759E-5</c:v>
                </c:pt>
                <c:pt idx="1727">
                  <c:v>1.4734214290014413E-5</c:v>
                </c:pt>
                <c:pt idx="1728">
                  <c:v>1.4526197904146832E-5</c:v>
                </c:pt>
                <c:pt idx="1729">
                  <c:v>1.4321086980852604E-5</c:v>
                </c:pt>
                <c:pt idx="1730">
                  <c:v>1.4118871889512343E-5</c:v>
                </c:pt>
                <c:pt idx="1731">
                  <c:v>1.3919541791732216E-5</c:v>
                </c:pt>
                <c:pt idx="1732">
                  <c:v>1.3722996278882228E-5</c:v>
                </c:pt>
                <c:pt idx="1733">
                  <c:v>1.3529256239142106E-5</c:v>
                </c:pt>
                <c:pt idx="1734">
                  <c:v>1.3338222494224772E-5</c:v>
                </c:pt>
                <c:pt idx="1735">
                  <c:v>1.3149886152771253E-5</c:v>
                </c:pt>
                <c:pt idx="1736">
                  <c:v>1.2964237209481033E-5</c:v>
                </c:pt>
                <c:pt idx="1737">
                  <c:v>1.2781181396362873E-5</c:v>
                </c:pt>
                <c:pt idx="1738">
                  <c:v>1.2600737487429923E-5</c:v>
                </c:pt>
                <c:pt idx="1739">
                  <c:v>1.2422813819411695E-5</c:v>
                </c:pt>
                <c:pt idx="1740">
                  <c:v>1.2247402022410128E-5</c:v>
                </c:pt>
                <c:pt idx="1741">
                  <c:v>1.2074493515912456E-5</c:v>
                </c:pt>
                <c:pt idx="1742">
                  <c:v>1.1904000973654845E-5</c:v>
                </c:pt>
                <c:pt idx="1743">
                  <c:v>1.1735941286538848E-5</c:v>
                </c:pt>
                <c:pt idx="1744">
                  <c:v>1.1570229146454865E-5</c:v>
                </c:pt>
                <c:pt idx="1745">
                  <c:v>1.1406856830879496E-5</c:v>
                </c:pt>
                <c:pt idx="1746">
                  <c:v>1.1245815649084369E-5</c:v>
                </c:pt>
                <c:pt idx="1747">
                  <c:v>1.1087023814586258E-5</c:v>
                </c:pt>
                <c:pt idx="1748">
                  <c:v>1.0930497596998637E-5</c:v>
                </c:pt>
                <c:pt idx="1749">
                  <c:v>1.0776157464689088E-5</c:v>
                </c:pt>
                <c:pt idx="1750">
                  <c:v>1.0623996927977993E-5</c:v>
                </c:pt>
                <c:pt idx="1751">
                  <c:v>1.0474008189581639E-5</c:v>
                </c:pt>
                <c:pt idx="1752">
                  <c:v>1.0326114606248469E-5</c:v>
                </c:pt>
                <c:pt idx="1753">
                  <c:v>1.0180331383936001E-5</c:v>
                </c:pt>
                <c:pt idx="1754">
                  <c:v>1.0036584509720134E-5</c:v>
                </c:pt>
                <c:pt idx="1755">
                  <c:v>9.8948672699064122E-6</c:v>
                </c:pt>
                <c:pt idx="1756">
                  <c:v>9.7551721085002681E-6</c:v>
                </c:pt>
                <c:pt idx="1757">
                  <c:v>9.6174280599908632E-6</c:v>
                </c:pt>
                <c:pt idx="1758">
                  <c:v>9.4816492148997938E-6</c:v>
                </c:pt>
                <c:pt idx="1759">
                  <c:v>9.3477673408251602E-6</c:v>
                </c:pt>
                <c:pt idx="1760">
                  <c:v>9.2157763545113965E-6</c:v>
                </c:pt>
                <c:pt idx="1761">
                  <c:v>9.0856688324324752E-6</c:v>
                </c:pt>
                <c:pt idx="1762">
                  <c:v>8.9573787276917426E-6</c:v>
                </c:pt>
                <c:pt idx="1763">
                  <c:v>8.8309192184405957E-6</c:v>
                </c:pt>
                <c:pt idx="1764">
                  <c:v>8.7062260881337536E-6</c:v>
                </c:pt>
                <c:pt idx="1765">
                  <c:v>8.5832934968875895E-6</c:v>
                </c:pt>
                <c:pt idx="1766">
                  <c:v>8.4621148721177804E-6</c:v>
                </c:pt>
                <c:pt idx="1767">
                  <c:v>8.3426286344286841E-6</c:v>
                </c:pt>
                <c:pt idx="1768">
                  <c:v>8.224847752664776E-6</c:v>
                </c:pt>
                <c:pt idx="1769">
                  <c:v>8.1087124796011376E-6</c:v>
                </c:pt>
                <c:pt idx="1770">
                  <c:v>7.9942170653988026E-6</c:v>
                </c:pt>
                <c:pt idx="1771">
                  <c:v>7.8813554335828409E-6</c:v>
                </c:pt>
                <c:pt idx="1772">
                  <c:v>7.7700702825581193E-6</c:v>
                </c:pt>
                <c:pt idx="1773">
                  <c:v>7.6603730331528389E-6</c:v>
                </c:pt>
                <c:pt idx="1774">
                  <c:v>7.5522079688643171E-6</c:v>
                </c:pt>
                <c:pt idx="1775">
                  <c:v>7.4455700105784275E-6</c:v>
                </c:pt>
                <c:pt idx="1776">
                  <c:v>7.3404534421561757E-6</c:v>
                </c:pt>
                <c:pt idx="1777">
                  <c:v>7.236805555512326E-6</c:v>
                </c:pt>
                <c:pt idx="1778">
                  <c:v>7.1346369605333213E-6</c:v>
                </c:pt>
                <c:pt idx="1779">
                  <c:v>7.0338955272502695E-6</c:v>
                </c:pt>
                <c:pt idx="1780">
                  <c:v>6.9345765654899324E-6</c:v>
                </c:pt>
                <c:pt idx="1781">
                  <c:v>6.836674797250411E-6</c:v>
                </c:pt>
                <c:pt idx="1782">
                  <c:v>6.7401405082679293E-6</c:v>
                </c:pt>
                <c:pt idx="1783">
                  <c:v>6.6449835964054434E-6</c:v>
                </c:pt>
                <c:pt idx="1784">
                  <c:v>6.5511557200553108E-6</c:v>
                </c:pt>
                <c:pt idx="1785">
                  <c:v>6.4586524617708499E-6</c:v>
                </c:pt>
                <c:pt idx="1786">
                  <c:v>6.3674695210155383E-6</c:v>
                </c:pt>
                <c:pt idx="1787">
                  <c:v>6.2775604994921996E-6</c:v>
                </c:pt>
                <c:pt idx="1788">
                  <c:v>6.1889344410527253E-6</c:v>
                </c:pt>
                <c:pt idx="1789">
                  <c:v>6.101546356448708E-6</c:v>
                </c:pt>
                <c:pt idx="1790">
                  <c:v>6.0153921706929265E-6</c:v>
                </c:pt>
                <c:pt idx="1791">
                  <c:v>5.9304672977991058E-6</c:v>
                </c:pt>
                <c:pt idx="1792">
                  <c:v>5.8467286043787595E-6</c:v>
                </c:pt>
                <c:pt idx="1793">
                  <c:v>5.7641846663447626E-6</c:v>
                </c:pt>
                <c:pt idx="1794">
                  <c:v>5.682793538435962E-6</c:v>
                </c:pt>
                <c:pt idx="1795">
                  <c:v>5.6025520043655874E-6</c:v>
                </c:pt>
                <c:pt idx="1796">
                  <c:v>5.5234556441583216E-6</c:v>
                </c:pt>
                <c:pt idx="1797">
                  <c:v>5.4454641580503404E-6</c:v>
                </c:pt>
                <c:pt idx="1798">
                  <c:v>5.3685855632704034E-6</c:v>
                </c:pt>
                <c:pt idx="1799">
                  <c:v>5.2927808273908028E-6</c:v>
                </c:pt>
                <c:pt idx="1800">
                  <c:v>5.2180464079412706E-6</c:v>
                </c:pt>
                <c:pt idx="1801">
                  <c:v>5.1443783180579673E-6</c:v>
                </c:pt>
                <c:pt idx="1802">
                  <c:v>5.0717391317156021E-6</c:v>
                </c:pt>
                <c:pt idx="1803">
                  <c:v>5.0001362768679213E-6</c:v>
                </c:pt>
                <c:pt idx="1804">
                  <c:v>4.9295344973408326E-6</c:v>
                </c:pt>
                <c:pt idx="1805">
                  <c:v>4.8599300709086324E-6</c:v>
                </c:pt>
                <c:pt idx="1806">
                  <c:v>4.7913190940350242E-6</c:v>
                </c:pt>
                <c:pt idx="1807">
                  <c:v>4.7236667392822288E-6</c:v>
                </c:pt>
                <c:pt idx="1808">
                  <c:v>4.6569799516580974E-6</c:v>
                </c:pt>
                <c:pt idx="1809">
                  <c:v>4.5912248562488724E-6</c:v>
                </c:pt>
                <c:pt idx="1810">
                  <c:v>4.5263983548847405E-6</c:v>
                </c:pt>
                <c:pt idx="1811">
                  <c:v>4.4624969547582484E-6</c:v>
                </c:pt>
                <c:pt idx="1812">
                  <c:v>4.3994881473831167E-6</c:v>
                </c:pt>
                <c:pt idx="1813">
                  <c:v>4.3373783210997438E-6</c:v>
                </c:pt>
                <c:pt idx="1814">
                  <c:v>4.276135837367508E-6</c:v>
                </c:pt>
                <c:pt idx="1815">
                  <c:v>4.2157577130782249E-6</c:v>
                </c:pt>
                <c:pt idx="1816">
                  <c:v>4.1562405886392595E-6</c:v>
                </c:pt>
                <c:pt idx="1817">
                  <c:v>4.0975545371726584E-6</c:v>
                </c:pt>
                <c:pt idx="1818">
                  <c:v>4.0397095190010664E-6</c:v>
                </c:pt>
                <c:pt idx="1819">
                  <c:v>3.9826728945431084E-6</c:v>
                </c:pt>
                <c:pt idx="1820">
                  <c:v>3.9264419724599351E-6</c:v>
                </c:pt>
                <c:pt idx="1821">
                  <c:v>3.871013716854691E-6</c:v>
                </c:pt>
                <c:pt idx="1822">
                  <c:v>3.8163599213419652E-6</c:v>
                </c:pt>
                <c:pt idx="1823">
                  <c:v>3.7624861163430132E-6</c:v>
                </c:pt>
                <c:pt idx="1824">
                  <c:v>3.7093648453869042E-6</c:v>
                </c:pt>
                <c:pt idx="1825">
                  <c:v>3.65699350503411E-6</c:v>
                </c:pt>
                <c:pt idx="1826">
                  <c:v>3.6053691624625846E-6</c:v>
                </c:pt>
                <c:pt idx="1827">
                  <c:v>3.5544654326944446E-6</c:v>
                </c:pt>
                <c:pt idx="1828">
                  <c:v>3.5042873432357326E-6</c:v>
                </c:pt>
                <c:pt idx="1829">
                  <c:v>3.4548091882719613E-6</c:v>
                </c:pt>
                <c:pt idx="1830">
                  <c:v>3.4060284002256578E-6</c:v>
                </c:pt>
                <c:pt idx="1831">
                  <c:v>3.3579448842039624E-6</c:v>
                </c:pt>
                <c:pt idx="1832">
                  <c:v>3.3105366658856032E-6</c:v>
                </c:pt>
                <c:pt idx="1833">
                  <c:v>3.2638051118436186E-6</c:v>
                </c:pt>
                <c:pt idx="1834">
                  <c:v>3.2177264469833275E-6</c:v>
                </c:pt>
                <c:pt idx="1835">
                  <c:v>3.1722984612561596E-6</c:v>
                </c:pt>
                <c:pt idx="1836">
                  <c:v>3.1275186660360902E-6</c:v>
                </c:pt>
                <c:pt idx="1837">
                  <c:v>3.0833642375543659E-6</c:v>
                </c:pt>
                <c:pt idx="1838">
                  <c:v>3.0398396076446047E-6</c:v>
                </c:pt>
                <c:pt idx="1839">
                  <c:v>2.9969225582531908E-6</c:v>
                </c:pt>
                <c:pt idx="1840">
                  <c:v>2.9546109503186006E-6</c:v>
                </c:pt>
                <c:pt idx="1841">
                  <c:v>2.9129023793576748E-6</c:v>
                </c:pt>
                <c:pt idx="1842">
                  <c:v>2.8717754938619057E-6</c:v>
                </c:pt>
                <c:pt idx="1843">
                  <c:v>2.8312343221392559E-6</c:v>
                </c:pt>
                <c:pt idx="1844">
                  <c:v>2.7912580627007499E-6</c:v>
                </c:pt>
                <c:pt idx="1845">
                  <c:v>2.7518488490685098E-6</c:v>
                </c:pt>
                <c:pt idx="1846">
                  <c:v>2.7130034090681803E-6</c:v>
                </c:pt>
                <c:pt idx="1847">
                  <c:v>2.6747004997526822E-6</c:v>
                </c:pt>
                <c:pt idx="1848">
                  <c:v>2.6369440350775195E-6</c:v>
                </c:pt>
                <c:pt idx="1849">
                  <c:v>2.5997148195791917E-6</c:v>
                </c:pt>
                <c:pt idx="1850">
                  <c:v>2.5630110848641005E-6</c:v>
                </c:pt>
                <c:pt idx="1851">
                  <c:v>2.5268308415579538E-6</c:v>
                </c:pt>
                <c:pt idx="1852">
                  <c:v>2.4911556744656923E-6</c:v>
                </c:pt>
                <c:pt idx="1853">
                  <c:v>2.4559891942283066E-6</c:v>
                </c:pt>
                <c:pt idx="1854">
                  <c:v>2.421313483884866E-6</c:v>
                </c:pt>
                <c:pt idx="1855">
                  <c:v>2.3871268544260705E-6</c:v>
                </c:pt>
                <c:pt idx="1856">
                  <c:v>2.3534274074464806E-6</c:v>
                </c:pt>
                <c:pt idx="1857">
                  <c:v>2.3201979410333725E-6</c:v>
                </c:pt>
                <c:pt idx="1858">
                  <c:v>2.2874417857616907E-6</c:v>
                </c:pt>
                <c:pt idx="1859">
                  <c:v>2.2551454844191899E-6</c:v>
                </c:pt>
                <c:pt idx="1860">
                  <c:v>2.2233051045263554E-6</c:v>
                </c:pt>
                <c:pt idx="1861">
                  <c:v>2.1919189616900763E-6</c:v>
                </c:pt>
                <c:pt idx="1862">
                  <c:v>2.1609711258513074E-6</c:v>
                </c:pt>
                <c:pt idx="1863">
                  <c:v>2.1304647779271964E-6</c:v>
                </c:pt>
                <c:pt idx="1864">
                  <c:v>2.1003844278169127E-6</c:v>
                </c:pt>
                <c:pt idx="1865">
                  <c:v>2.0707286669321406E-6</c:v>
                </c:pt>
                <c:pt idx="1866">
                  <c:v>2.0414959089707445E-6</c:v>
                </c:pt>
                <c:pt idx="1867">
                  <c:v>2.0126712968073104E-6</c:v>
                </c:pt>
                <c:pt idx="1868">
                  <c:v>1.9842577704734856E-6</c:v>
                </c:pt>
                <c:pt idx="1869">
                  <c:v>1.956240877121273E-6</c:v>
                </c:pt>
                <c:pt idx="1870">
                  <c:v>1.9286192764761084E-6</c:v>
                </c:pt>
                <c:pt idx="1871">
                  <c:v>1.9013914598319943E-6</c:v>
                </c:pt>
                <c:pt idx="1872">
                  <c:v>1.8745440391532175E-6</c:v>
                </c:pt>
                <c:pt idx="1873">
                  <c:v>1.8480806500966586E-6</c:v>
                </c:pt>
                <c:pt idx="1874">
                  <c:v>1.8219869269115437E-6</c:v>
                </c:pt>
                <c:pt idx="1875">
                  <c:v>1.7962616578500909E-6</c:v>
                </c:pt>
                <c:pt idx="1876">
                  <c:v>1.7709034768700881E-6</c:v>
                </c:pt>
                <c:pt idx="1877">
                  <c:v>1.7458995059990354E-6</c:v>
                </c:pt>
                <c:pt idx="1878">
                  <c:v>1.7212523054170644E-6</c:v>
                </c:pt>
                <c:pt idx="1879">
                  <c:v>1.6969493477780736E-6</c:v>
                </c:pt>
                <c:pt idx="1880">
                  <c:v>1.6729894800962753E-6</c:v>
                </c:pt>
                <c:pt idx="1881">
                  <c:v>1.6493714030434843E-6</c:v>
                </c:pt>
                <c:pt idx="1882">
                  <c:v>1.6260830925265858E-6</c:v>
                </c:pt>
                <c:pt idx="1883">
                  <c:v>1.6031269003800898E-6</c:v>
                </c:pt>
                <c:pt idx="1884">
                  <c:v>1.5804911230958761E-6</c:v>
                </c:pt>
                <c:pt idx="1885">
                  <c:v>1.5581746480293555E-6</c:v>
                </c:pt>
                <c:pt idx="1886">
                  <c:v>1.5361772926977383E-6</c:v>
                </c:pt>
                <c:pt idx="1887">
                  <c:v>1.5144878774333273E-6</c:v>
                </c:pt>
                <c:pt idx="1888">
                  <c:v>1.4931080288956169E-6</c:v>
                </c:pt>
                <c:pt idx="1889">
                  <c:v>1.4720268836091169E-6</c:v>
                </c:pt>
                <c:pt idx="1890">
                  <c:v>1.4512434449874693E-6</c:v>
                </c:pt>
                <c:pt idx="1891">
                  <c:v>1.4307565898321899E-6</c:v>
                </c:pt>
                <c:pt idx="1892">
                  <c:v>1.4105558924688554E-6</c:v>
                </c:pt>
                <c:pt idx="1893">
                  <c:v>1.3906433976429133E-6</c:v>
                </c:pt>
                <c:pt idx="1894">
                  <c:v>1.371008958759354E-6</c:v>
                </c:pt>
                <c:pt idx="1895">
                  <c:v>1.3516516163915274E-6</c:v>
                </c:pt>
                <c:pt idx="1896">
                  <c:v>1.3325702906943497E-6</c:v>
                </c:pt>
                <c:pt idx="1897">
                  <c:v>1.3137552348479876E-6</c:v>
                </c:pt>
                <c:pt idx="1898">
                  <c:v>1.2952083142062233E-6</c:v>
                </c:pt>
                <c:pt idx="1899">
                  <c:v>1.2769200360631961E-6</c:v>
                </c:pt>
                <c:pt idx="1900">
                  <c:v>1.2588913936043546E-6</c:v>
                </c:pt>
                <c:pt idx="1901">
                  <c:v>1.2411202235032757E-6</c:v>
                </c:pt>
                <c:pt idx="1902">
                  <c:v>1.2235973209374093E-6</c:v>
                </c:pt>
                <c:pt idx="1903">
                  <c:v>1.2063244735794126E-6</c:v>
                </c:pt>
                <c:pt idx="1904">
                  <c:v>1.1892928958995229E-6</c:v>
                </c:pt>
                <c:pt idx="1905">
                  <c:v>1.1725017738056094E-6</c:v>
                </c:pt>
                <c:pt idx="1906">
                  <c:v>1.1559501909240056E-6</c:v>
                </c:pt>
                <c:pt idx="1907">
                  <c:v>1.1396297152803562E-6</c:v>
                </c:pt>
                <c:pt idx="1908">
                  <c:v>1.1235419899419801E-6</c:v>
                </c:pt>
                <c:pt idx="1909">
                  <c:v>1.1076788083889395E-6</c:v>
                </c:pt>
                <c:pt idx="1910">
                  <c:v>1.0920393866466406E-6</c:v>
                </c:pt>
                <c:pt idx="1911">
                  <c:v>1.0766228435861019E-6</c:v>
                </c:pt>
                <c:pt idx="1912">
                  <c:v>1.0614212957684147E-6</c:v>
                </c:pt>
                <c:pt idx="1913">
                  <c:v>1.0464365649989014E-6</c:v>
                </c:pt>
                <c:pt idx="1914">
                  <c:v>1.0316622030217124E-6</c:v>
                </c:pt>
                <c:pt idx="1915">
                  <c:v>1.0170964456500966E-6</c:v>
                </c:pt>
                <c:pt idx="1916">
                  <c:v>1.0027385148972657E-6</c:v>
                </c:pt>
                <c:pt idx="1917">
                  <c:v>9.8858111530304927E-7</c:v>
                </c:pt>
                <c:pt idx="1918">
                  <c:v>9.7462569327360464E-7</c:v>
                </c:pt>
                <c:pt idx="1919">
                  <c:v>9.6086515331179653E-7</c:v>
                </c:pt>
                <c:pt idx="1920">
                  <c:v>9.4729884097373102E-7</c:v>
                </c:pt>
                <c:pt idx="1921">
                  <c:v>9.3392601984289954E-7</c:v>
                </c:pt>
                <c:pt idx="1922">
                  <c:v>9.2073988194194486E-7</c:v>
                </c:pt>
                <c:pt idx="1923">
                  <c:v>9.0774176009686984E-7</c:v>
                </c:pt>
                <c:pt idx="1924">
                  <c:v>8.9492502984742634E-7</c:v>
                </c:pt>
                <c:pt idx="1925">
                  <c:v>8.8228906452283399E-7</c:v>
                </c:pt>
                <c:pt idx="1926">
                  <c:v>8.698331597172778E-7</c:v>
                </c:pt>
                <c:pt idx="1927">
                  <c:v>8.5755147618514267E-7</c:v>
                </c:pt>
                <c:pt idx="1928">
                  <c:v>8.4544546662817865E-7</c:v>
                </c:pt>
                <c:pt idx="1929">
                  <c:v>8.3350854632712129E-7</c:v>
                </c:pt>
                <c:pt idx="1930">
                  <c:v>8.2174015898712403E-7</c:v>
                </c:pt>
                <c:pt idx="1931">
                  <c:v>8.1013967813305386E-7</c:v>
                </c:pt>
                <c:pt idx="1932">
                  <c:v>7.9870121140240568E-7</c:v>
                </c:pt>
                <c:pt idx="1933">
                  <c:v>7.8742592930395852E-7</c:v>
                </c:pt>
                <c:pt idx="1934">
                  <c:v>7.7630810078588229E-7</c:v>
                </c:pt>
                <c:pt idx="1935">
                  <c:v>7.6534719869614907E-7</c:v>
                </c:pt>
                <c:pt idx="1936">
                  <c:v>7.5454262948740593E-7</c:v>
                </c:pt>
                <c:pt idx="1937">
                  <c:v>7.4388889391324046E-7</c:v>
                </c:pt>
                <c:pt idx="1938">
                  <c:v>7.3338706988820938E-7</c:v>
                </c:pt>
                <c:pt idx="1939">
                  <c:v>7.2303180602585237E-7</c:v>
                </c:pt>
                <c:pt idx="1940">
                  <c:v>7.1282259661764022E-7</c:v>
                </c:pt>
                <c:pt idx="1941">
                  <c:v>7.0275947934976853E-7</c:v>
                </c:pt>
                <c:pt idx="1942">
                  <c:v>6.9283706518945421E-7</c:v>
                </c:pt>
                <c:pt idx="1943">
                  <c:v>6.8305624680249719E-7</c:v>
                </c:pt>
                <c:pt idx="1944">
                  <c:v>6.7341205740919017E-7</c:v>
                </c:pt>
                <c:pt idx="1945">
                  <c:v>6.6390404464254666E-7</c:v>
                </c:pt>
                <c:pt idx="1946">
                  <c:v>6.5453169876905101E-7</c:v>
                </c:pt>
                <c:pt idx="1947">
                  <c:v>6.4529025491261087E-7</c:v>
                </c:pt>
                <c:pt idx="1948">
                  <c:v>6.3618065376221865E-7</c:v>
                </c:pt>
                <c:pt idx="1949">
                  <c:v>6.27198259297793E-7</c:v>
                </c:pt>
                <c:pt idx="1950">
                  <c:v>6.1834263908336282E-7</c:v>
                </c:pt>
                <c:pt idx="1951">
                  <c:v>6.0961330623084172E-7</c:v>
                </c:pt>
                <c:pt idx="1952">
                  <c:v>6.0100580954290836E-7</c:v>
                </c:pt>
                <c:pt idx="1953">
                  <c:v>5.9252101083632542E-7</c:v>
                </c:pt>
                <c:pt idx="1954">
                  <c:v>5.8415464598328366E-7</c:v>
                </c:pt>
                <c:pt idx="1955">
                  <c:v>5.7590694442252868E-7</c:v>
                </c:pt>
                <c:pt idx="1956">
                  <c:v>5.6777695260230366E-7</c:v>
                </c:pt>
                <c:pt idx="1957">
                  <c:v>5.5976054054876197E-7</c:v>
                </c:pt>
                <c:pt idx="1958">
                  <c:v>5.5185852791689471E-7</c:v>
                </c:pt>
                <c:pt idx="1959">
                  <c:v>5.4406689729889219E-7</c:v>
                </c:pt>
                <c:pt idx="1960">
                  <c:v>5.3638527805206682E-7</c:v>
                </c:pt>
                <c:pt idx="1961">
                  <c:v>5.2881325270656897E-7</c:v>
                </c:pt>
                <c:pt idx="1962">
                  <c:v>5.2134696551416001E-7</c:v>
                </c:pt>
                <c:pt idx="1963">
                  <c:v>5.1398716981063267E-7</c:v>
                </c:pt>
                <c:pt idx="1964">
                  <c:v>5.067301128946485E-7</c:v>
                </c:pt>
                <c:pt idx="1965">
                  <c:v>4.995754376617411E-7</c:v>
                </c:pt>
                <c:pt idx="1966">
                  <c:v>4.9252274248081355E-7</c:v>
                </c:pt>
                <c:pt idx="1967">
                  <c:v>4.8556842225631785E-7</c:v>
                </c:pt>
                <c:pt idx="1968">
                  <c:v>4.78713442506491E-7</c:v>
                </c:pt>
                <c:pt idx="1969">
                  <c:v>4.7195457815812726E-7</c:v>
                </c:pt>
                <c:pt idx="1970">
                  <c:v>4.6529115803981735E-7</c:v>
                </c:pt>
                <c:pt idx="1971">
                  <c:v>4.5872282518946322E-7</c:v>
                </c:pt>
                <c:pt idx="1972">
                  <c:v>4.5224624079111428E-7</c:v>
                </c:pt>
                <c:pt idx="1973">
                  <c:v>4.4586206485705331E-7</c:v>
                </c:pt>
                <c:pt idx="1974">
                  <c:v>4.3956704940715609E-7</c:v>
                </c:pt>
                <c:pt idx="1975">
                  <c:v>4.3336089269919962E-7</c:v>
                </c:pt>
                <c:pt idx="1976">
                  <c:v>4.2724325512677448E-7</c:v>
                </c:pt>
                <c:pt idx="1977">
                  <c:v>4.2121101916351832E-7</c:v>
                </c:pt>
                <c:pt idx="1978">
                  <c:v>4.1526479105023005E-7</c:v>
                </c:pt>
                <c:pt idx="1979">
                  <c:v>4.0940153641691942E-7</c:v>
                </c:pt>
                <c:pt idx="1980">
                  <c:v>4.0362096427084362E-7</c:v>
                </c:pt>
                <c:pt idx="1981">
                  <c:v>3.9792274763023366E-7</c:v>
                </c:pt>
                <c:pt idx="1982">
                  <c:v>3.9230437821909628E-7</c:v>
                </c:pt>
                <c:pt idx="1983">
                  <c:v>3.867663259808339E-7</c:v>
                </c:pt>
                <c:pt idx="1984">
                  <c:v>3.813056301757048E-7</c:v>
                </c:pt>
                <c:pt idx="1985">
                  <c:v>3.7592203464497976E-7</c:v>
                </c:pt>
                <c:pt idx="1986">
                  <c:v>3.7061525098126183E-7</c:v>
                </c:pt>
                <c:pt idx="1987">
                  <c:v>3.653825816867542E-7</c:v>
                </c:pt>
                <c:pt idx="1988">
                  <c:v>3.602245601141036E-7</c:v>
                </c:pt>
                <c:pt idx="1989">
                  <c:v>3.5513856225827905E-7</c:v>
                </c:pt>
                <c:pt idx="1990">
                  <c:v>3.5012434454960754E-7</c:v>
                </c:pt>
                <c:pt idx="1991">
                  <c:v>3.4518163289243366E-7</c:v>
                </c:pt>
                <c:pt idx="1992">
                  <c:v>3.4030790884459994E-7</c:v>
                </c:pt>
                <c:pt idx="1993">
                  <c:v>3.3550366262566512E-7</c:v>
                </c:pt>
                <c:pt idx="1994">
                  <c:v>3.3076644309491391E-7</c:v>
                </c:pt>
                <c:pt idx="1995">
                  <c:v>3.2609601644083013E-7</c:v>
                </c:pt>
                <c:pt idx="1996">
                  <c:v>3.2149254297871143E-7</c:v>
                </c:pt>
                <c:pt idx="1997">
                  <c:v>3.1695337285951355E-7</c:v>
                </c:pt>
                <c:pt idx="1998">
                  <c:v>3.1247897228314356E-7</c:v>
                </c:pt>
                <c:pt idx="1999">
                  <c:v>3.0806706887197593E-7</c:v>
                </c:pt>
                <c:pt idx="2000">
                  <c:v>3.0371745552704587E-7</c:v>
                </c:pt>
                <c:pt idx="2001">
                  <c:v>2.9942989900021444E-7</c:v>
                </c:pt>
                <c:pt idx="2002">
                  <c:v>2.9520221954337804E-7</c:v>
                </c:pt>
                <c:pt idx="2003">
                  <c:v>2.9103484763020102E-7</c:v>
                </c:pt>
                <c:pt idx="2004">
                  <c:v>2.8692566266451559E-7</c:v>
                </c:pt>
                <c:pt idx="2005">
                  <c:v>2.8287446717697371E-7</c:v>
                </c:pt>
                <c:pt idx="2006">
                  <c:v>2.788810389095898E-7</c:v>
                </c:pt>
                <c:pt idx="2007">
                  <c:v>2.7494334216556926E-7</c:v>
                </c:pt>
                <c:pt idx="2008">
                  <c:v>2.7106177193549316E-7</c:v>
                </c:pt>
                <c:pt idx="2009">
                  <c:v>2.6723452984926409E-7</c:v>
                </c:pt>
                <c:pt idx="2010">
                  <c:v>2.6346177034408794E-7</c:v>
                </c:pt>
                <c:pt idx="2011">
                  <c:v>2.5974292297699838E-7</c:v>
                </c:pt>
                <c:pt idx="2012">
                  <c:v>2.560761011962076E-7</c:v>
                </c:pt>
                <c:pt idx="2013">
                  <c:v>2.5246168189588053E-7</c:v>
                </c:pt>
                <c:pt idx="2014">
                  <c:v>2.4889782878525748E-7</c:v>
                </c:pt>
                <c:pt idx="2015">
                  <c:v>2.4538437290243512E-7</c:v>
                </c:pt>
                <c:pt idx="2016">
                  <c:v>2.4192112303485396E-7</c:v>
                </c:pt>
                <c:pt idx="2017">
                  <c:v>2.3850631455273151E-7</c:v>
                </c:pt>
                <c:pt idx="2018">
                  <c:v>2.3514028997665688E-7</c:v>
                </c:pt>
                <c:pt idx="2019">
                  <c:v>2.3182132999164754E-7</c:v>
                </c:pt>
                <c:pt idx="2020">
                  <c:v>2.2854926725406465E-7</c:v>
                </c:pt>
                <c:pt idx="2021">
                  <c:v>2.2532391293187236E-7</c:v>
                </c:pt>
                <c:pt idx="2022">
                  <c:v>2.2214361204470066E-7</c:v>
                </c:pt>
                <c:pt idx="2023">
                  <c:v>2.1900867121306073E-7</c:v>
                </c:pt>
                <c:pt idx="2024">
                  <c:v>2.1591747594448135E-7</c:v>
                </c:pt>
                <c:pt idx="2025">
                  <c:v>2.1286985629899213E-7</c:v>
                </c:pt>
                <c:pt idx="2026">
                  <c:v>2.0986562150163576E-7</c:v>
                </c:pt>
                <c:pt idx="2027">
                  <c:v>2.0690321423146027E-7</c:v>
                </c:pt>
                <c:pt idx="2028">
                  <c:v>2.039829034102805E-7</c:v>
                </c:pt>
                <c:pt idx="2029">
                  <c:v>2.0110316747650508E-7</c:v>
                </c:pt>
                <c:pt idx="2030">
                  <c:v>1.9826382954579809E-7</c:v>
                </c:pt>
                <c:pt idx="2031">
                  <c:v>1.954661805634973E-7</c:v>
                </c:pt>
                <c:pt idx="2032">
                  <c:v>1.9270860814667425E-7</c:v>
                </c:pt>
                <c:pt idx="2033">
                  <c:v>1.8999052766126862E-7</c:v>
                </c:pt>
                <c:pt idx="2034">
                  <c:v>1.8731054988989338E-7</c:v>
                </c:pt>
                <c:pt idx="2035">
                  <c:v>1.846685384756921E-7</c:v>
                </c:pt>
                <c:pt idx="2036">
                  <c:v>1.8206433926330061E-7</c:v>
                </c:pt>
                <c:pt idx="2037">
                  <c:v>1.7949661391124787E-7</c:v>
                </c:pt>
                <c:pt idx="2038">
                  <c:v>1.7696560745429276E-7</c:v>
                </c:pt>
                <c:pt idx="2039">
                  <c:v>1.7447001344222568E-7</c:v>
                </c:pt>
                <c:pt idx="2040">
                  <c:v>1.7200969124310384E-7</c:v>
                </c:pt>
                <c:pt idx="2041">
                  <c:v>1.6958448287799626E-7</c:v>
                </c:pt>
                <c:pt idx="2042">
                  <c:v>1.6719312672614601E-7</c:v>
                </c:pt>
                <c:pt idx="2043">
                  <c:v>1.6483583489665935E-7</c:v>
                </c:pt>
                <c:pt idx="2044">
                  <c:v>1.6251137366348191E-7</c:v>
                </c:pt>
                <c:pt idx="2045">
                  <c:v>1.6021959420054278E-7</c:v>
                </c:pt>
                <c:pt idx="2046">
                  <c:v>1.5796033072252638E-7</c:v>
                </c:pt>
                <c:pt idx="2047">
                  <c:v>1.557323883820308E-7</c:v>
                </c:pt>
                <c:pt idx="2048">
                  <c:v>1.5353594435146951E-7</c:v>
                </c:pt>
                <c:pt idx="2049">
                  <c:v>1.5136982773625588E-7</c:v>
                </c:pt>
                <c:pt idx="2050">
                  <c:v>1.492338775197062E-7</c:v>
                </c:pt>
                <c:pt idx="2051">
                  <c:v>1.4712791606806426E-7</c:v>
                </c:pt>
                <c:pt idx="2052">
                  <c:v>1.4505080548295156E-7</c:v>
                </c:pt>
                <c:pt idx="2053">
                  <c:v>1.4300629849410081E-7</c:v>
                </c:pt>
                <c:pt idx="2054">
                  <c:v>1.4099071378807719E-7</c:v>
                </c:pt>
                <c:pt idx="2055">
                  <c:v>1.3900365619603931E-7</c:v>
                </c:pt>
                <c:pt idx="2056">
                  <c:v>1.3704500733363664E-7</c:v>
                </c:pt>
                <c:pt idx="2057">
                  <c:v>1.3511375843170148E-7</c:v>
                </c:pt>
                <c:pt idx="2058">
                  <c:v>1.3321009188421216E-7</c:v>
                </c:pt>
                <c:pt idx="2059">
                  <c:v>1.3133302346069506E-7</c:v>
                </c:pt>
                <c:pt idx="2060">
                  <c:v>1.2948244609976319E-7</c:v>
                </c:pt>
                <c:pt idx="2061">
                  <c:v>1.276582400509216E-7</c:v>
                </c:pt>
                <c:pt idx="2062">
                  <c:v>1.2585945577164386E-7</c:v>
                </c:pt>
                <c:pt idx="2063">
                  <c:v>1.2408625262351075E-7</c:v>
                </c:pt>
                <c:pt idx="2064">
                  <c:v>1.2233770278710663E-7</c:v>
                </c:pt>
                <c:pt idx="2065">
                  <c:v>1.2061369493597985E-7</c:v>
                </c:pt>
                <c:pt idx="2066">
                  <c:v>1.1891410544367148E-7</c:v>
                </c:pt>
                <c:pt idx="2067">
                  <c:v>1.1723803699259698E-7</c:v>
                </c:pt>
                <c:pt idx="2068">
                  <c:v>1.1558562488497894E-7</c:v>
                </c:pt>
                <c:pt idx="2069">
                  <c:v>1.1395599075773056E-7</c:v>
                </c:pt>
                <c:pt idx="2070">
                  <c:v>1.1234901649777436E-7</c:v>
                </c:pt>
                <c:pt idx="2071">
                  <c:v>1.1076457204026188E-7</c:v>
                </c:pt>
                <c:pt idx="2072">
                  <c:v>1.0920180539911741E-7</c:v>
                </c:pt>
                <c:pt idx="2073">
                  <c:v>1.0766082668808546E-7</c:v>
                </c:pt>
                <c:pt idx="2074">
                  <c:v>1.0614147498232332E-7</c:v>
                </c:pt>
                <c:pt idx="2075">
                  <c:v>1.0464559720244922E-7</c:v>
                </c:pt>
                <c:pt idx="2076">
                  <c:v>1.0317103043857032E-7</c:v>
                </c:pt>
                <c:pt idx="2077">
                  <c:v>1.0171702140568498E-7</c:v>
                </c:pt>
                <c:pt idx="2078">
                  <c:v>1.0028371437020271E-7</c:v>
                </c:pt>
                <c:pt idx="2079">
                  <c:v>9.8870376037086052E-8</c:v>
                </c:pt>
                <c:pt idx="2080">
                  <c:v>9.7476934362116834E-8</c:v>
                </c:pt>
                <c:pt idx="2081">
                  <c:v>9.6103308620042017E-8</c:v>
                </c:pt>
                <c:pt idx="2082">
                  <c:v>9.4748794117777421E-8</c:v>
                </c:pt>
                <c:pt idx="2083">
                  <c:v>9.3413522068233882E-8</c:v>
                </c:pt>
                <c:pt idx="2084">
                  <c:v>9.2096805935657106E-8</c:v>
                </c:pt>
                <c:pt idx="2085">
                  <c:v>9.0798574973597822E-8</c:v>
                </c:pt>
                <c:pt idx="2086">
                  <c:v>8.9518750143211595E-8</c:v>
                </c:pt>
                <c:pt idx="2087">
                  <c:v>8.8256670799853981E-8</c:v>
                </c:pt>
                <c:pt idx="2088">
                  <c:v>8.7012454893346476E-8</c:v>
                </c:pt>
                <c:pt idx="2089">
                  <c:v>8.5785458152959503E-8</c:v>
                </c:pt>
                <c:pt idx="2090">
                  <c:v>8.4575609836409593E-8</c:v>
                </c:pt>
                <c:pt idx="2091">
                  <c:v>8.3382831252043979E-8</c:v>
                </c:pt>
                <c:pt idx="2092">
                  <c:v>8.2206501377819396E-8</c:v>
                </c:pt>
                <c:pt idx="2093">
                  <c:v>8.1046724576845467E-8</c:v>
                </c:pt>
                <c:pt idx="2094">
                  <c:v>7.9902894459583411E-8</c:v>
                </c:pt>
                <c:pt idx="2095">
                  <c:v>7.8774938938198232E-8</c:v>
                </c:pt>
                <c:pt idx="2096">
                  <c:v>7.7663487168106306E-8</c:v>
                </c:pt>
                <c:pt idx="2097">
                  <c:v>7.6568055729224444E-8</c:v>
                </c:pt>
                <c:pt idx="2098">
                  <c:v>7.5488202277992705E-8</c:v>
                </c:pt>
                <c:pt idx="2099">
                  <c:v>7.442338049377597E-8</c:v>
                </c:pt>
                <c:pt idx="2100">
                  <c:v>7.3373542530307594E-8</c:v>
                </c:pt>
                <c:pt idx="2101">
                  <c:v>7.2338634298397286E-8</c:v>
                </c:pt>
                <c:pt idx="2102">
                  <c:v>7.1318131901111332E-8</c:v>
                </c:pt>
                <c:pt idx="2103">
                  <c:v>7.0312141524343315E-8</c:v>
                </c:pt>
                <c:pt idx="2104">
                  <c:v>6.93201535700255E-8</c:v>
                </c:pt>
                <c:pt idx="2105">
                  <c:v>6.8342122690196019E-8</c:v>
                </c:pt>
                <c:pt idx="2106">
                  <c:v>6.7377997589641709E-8</c:v>
                </c:pt>
                <c:pt idx="2107">
                  <c:v>6.6427289160984269E-8</c:v>
                </c:pt>
                <c:pt idx="2108">
                  <c:v>6.5490095144661051E-8</c:v>
                </c:pt>
                <c:pt idx="2109">
                  <c:v>6.4565939463805411E-8</c:v>
                </c:pt>
                <c:pt idx="2110">
                  <c:v>6.3654778391867907E-8</c:v>
                </c:pt>
                <c:pt idx="2111">
                  <c:v>6.2756562511490133E-8</c:v>
                </c:pt>
                <c:pt idx="2112">
                  <c:v>6.1870834362327044E-8</c:v>
                </c:pt>
                <c:pt idx="2113">
                  <c:v>6.0997683053641805E-8</c:v>
                </c:pt>
                <c:pt idx="2114">
                  <c:v>6.0136662923950073E-8</c:v>
                </c:pt>
                <c:pt idx="2115">
                  <c:v>5.9287730942817287E-8</c:v>
                </c:pt>
                <c:pt idx="2116">
                  <c:v>5.8450838611262947E-8</c:v>
                </c:pt>
                <c:pt idx="2117">
                  <c:v>5.7625557061424954E-8</c:v>
                </c:pt>
                <c:pt idx="2118">
                  <c:v>5.6812323648521009E-8</c:v>
                </c:pt>
                <c:pt idx="2119">
                  <c:v>5.6010503854549473E-8</c:v>
                </c:pt>
                <c:pt idx="2120">
                  <c:v>5.5220002517695461E-8</c:v>
                </c:pt>
                <c:pt idx="2121">
                  <c:v>5.4440779127857264E-8</c:v>
                </c:pt>
                <c:pt idx="2122">
                  <c:v>5.3672439224891208E-8</c:v>
                </c:pt>
                <c:pt idx="2123">
                  <c:v>5.2915062528281698E-8</c:v>
                </c:pt>
                <c:pt idx="2124">
                  <c:v>5.2168264911875092E-8</c:v>
                </c:pt>
                <c:pt idx="2125">
                  <c:v>5.1432011532348746E-8</c:v>
                </c:pt>
                <c:pt idx="2126">
                  <c:v>5.0706262800753338E-8</c:v>
                </c:pt>
                <c:pt idx="2127">
                  <c:v>4.9990649313089812E-8</c:v>
                </c:pt>
                <c:pt idx="2128">
                  <c:v>4.9285243145831481E-8</c:v>
                </c:pt>
                <c:pt idx="2129">
                  <c:v>4.8589684196045066E-8</c:v>
                </c:pt>
                <c:pt idx="2130">
                  <c:v>4.79039375084476E-8</c:v>
                </c:pt>
                <c:pt idx="2131">
                  <c:v>4.7227963541961547E-8</c:v>
                </c:pt>
                <c:pt idx="2132">
                  <c:v>4.6561415384843039E-8</c:v>
                </c:pt>
                <c:pt idx="2133">
                  <c:v>4.5904357153384104E-8</c:v>
                </c:pt>
                <c:pt idx="2134">
                  <c:v>4.5256450227574462E-8</c:v>
                </c:pt>
                <c:pt idx="2135">
                  <c:v>4.4617658660992688E-8</c:v>
                </c:pt>
                <c:pt idx="2136">
                  <c:v>4.3987942059850889E-8</c:v>
                </c:pt>
                <c:pt idx="2137">
                  <c:v>4.3366973496468617E-8</c:v>
                </c:pt>
                <c:pt idx="2138">
                  <c:v>4.2754808756277694E-8</c:v>
                </c:pt>
                <c:pt idx="2139">
                  <c:v>4.2151206519497725E-8</c:v>
                </c:pt>
                <c:pt idx="2140">
                  <c:v>4.1556539992673369E-8</c:v>
                </c:pt>
                <c:pt idx="2141">
                  <c:v>4.0970385157014718E-8</c:v>
                </c:pt>
                <c:pt idx="2142">
                  <c:v>4.0392442981058465E-8</c:v>
                </c:pt>
                <c:pt idx="2143">
                  <c:v>3.9822770947946082E-8</c:v>
                </c:pt>
                <c:pt idx="2144">
                  <c:v>3.9261077471956208E-8</c:v>
                </c:pt>
                <c:pt idx="2145">
                  <c:v>3.87073335114108E-8</c:v>
                </c:pt>
                <c:pt idx="2146">
                  <c:v>3.8161506265401551E-8</c:v>
                </c:pt>
                <c:pt idx="2147">
                  <c:v>3.7623314703171475E-8</c:v>
                </c:pt>
                <c:pt idx="2148">
                  <c:v>3.709280963892199E-8</c:v>
                </c:pt>
                <c:pt idx="2149">
                  <c:v>3.656971667297142E-8</c:v>
                </c:pt>
                <c:pt idx="2150">
                  <c:v>3.6054005745302667E-8</c:v>
                </c:pt>
                <c:pt idx="2151">
                  <c:v>3.5545643152809305E-8</c:v>
                </c:pt>
                <c:pt idx="2152">
                  <c:v>3.5044363840542212E-8</c:v>
                </c:pt>
                <c:pt idx="2153">
                  <c:v>3.4550211669024222E-8</c:v>
                </c:pt>
                <c:pt idx="2154">
                  <c:v>3.4062927414627133E-8</c:v>
                </c:pt>
                <c:pt idx="2155">
                  <c:v>3.3582479278952983E-8</c:v>
                </c:pt>
                <c:pt idx="2156">
                  <c:v>3.310883192349897E-8</c:v>
                </c:pt>
                <c:pt idx="2157">
                  <c:v>3.2641734278871989E-8</c:v>
                </c:pt>
                <c:pt idx="2158">
                  <c:v>3.2181222934287505E-8</c:v>
                </c:pt>
                <c:pt idx="2159">
                  <c:v>3.1727051863318529E-8</c:v>
                </c:pt>
                <c:pt idx="2160">
                  <c:v>3.127918679313829E-8</c:v>
                </c:pt>
                <c:pt idx="2161">
                  <c:v>3.0837933157619454E-8</c:v>
                </c:pt>
                <c:pt idx="2162">
                  <c:v>3.0403213959815612E-8</c:v>
                </c:pt>
                <c:pt idx="2163">
                  <c:v>2.9974709376734611E-8</c:v>
                </c:pt>
                <c:pt idx="2164">
                  <c:v>2.9552199536304479E-8</c:v>
                </c:pt>
                <c:pt idx="2165">
                  <c:v>2.913566214693974E-8</c:v>
                </c:pt>
                <c:pt idx="2166">
                  <c:v>2.8725072195002523E-8</c:v>
                </c:pt>
                <c:pt idx="2167">
                  <c:v>2.8320218045168698E-8</c:v>
                </c:pt>
                <c:pt idx="2168">
                  <c:v>2.7921137800238334E-8</c:v>
                </c:pt>
                <c:pt idx="2169">
                  <c:v>2.7527625033721791E-8</c:v>
                </c:pt>
                <c:pt idx="2170">
                  <c:v>2.7139657246357865E-8</c:v>
                </c:pt>
                <c:pt idx="2171">
                  <c:v>2.6757209327723648E-8</c:v>
                </c:pt>
                <c:pt idx="2172">
                  <c:v>2.6380082246658292E-8</c:v>
                </c:pt>
                <c:pt idx="2173">
                  <c:v>2.6008309509157572E-8</c:v>
                </c:pt>
                <c:pt idx="2174">
                  <c:v>2.5641696738165789E-8</c:v>
                </c:pt>
                <c:pt idx="2175">
                  <c:v>2.5280220801168955E-8</c:v>
                </c:pt>
                <c:pt idx="2176">
                  <c:v>2.4923856053587135E-8</c:v>
                </c:pt>
                <c:pt idx="2177">
                  <c:v>2.4572414689966539E-8</c:v>
                </c:pt>
                <c:pt idx="2178">
                  <c:v>2.4225925492500432E-8</c:v>
                </c:pt>
                <c:pt idx="2179">
                  <c:v>2.3884204765760883E-8</c:v>
                </c:pt>
                <c:pt idx="2180">
                  <c:v>2.3547228303946817E-8</c:v>
                </c:pt>
                <c:pt idx="2181">
                  <c:v>2.3214969478781019E-8</c:v>
                </c:pt>
                <c:pt idx="2182">
                  <c:v>2.2887250356969329E-8</c:v>
                </c:pt>
                <c:pt idx="2183">
                  <c:v>2.2564527255458816E-8</c:v>
                </c:pt>
                <c:pt idx="2184">
                  <c:v>2.2246418018555412E-8</c:v>
                </c:pt>
                <c:pt idx="2185">
                  <c:v>2.1932790473461121E-8</c:v>
                </c:pt>
                <c:pt idx="2186">
                  <c:v>2.1623627288760446E-8</c:v>
                </c:pt>
                <c:pt idx="2187">
                  <c:v>2.1318770774700866E-8</c:v>
                </c:pt>
                <c:pt idx="2188">
                  <c:v>2.1018251459278652E-8</c:v>
                </c:pt>
                <c:pt idx="2189">
                  <c:v>2.0721915908912074E-8</c:v>
                </c:pt>
                <c:pt idx="2190">
                  <c:v>2.0429749369192149E-8</c:v>
                </c:pt>
                <c:pt idx="2191">
                  <c:v>2.0141735304725394E-8</c:v>
                </c:pt>
                <c:pt idx="2192">
                  <c:v>1.985772638896281E-8</c:v>
                </c:pt>
                <c:pt idx="2193">
                  <c:v>1.9577750604597418E-8</c:v>
                </c:pt>
                <c:pt idx="2194">
                  <c:v>1.9301664514130644E-8</c:v>
                </c:pt>
                <c:pt idx="2195">
                  <c:v>1.9029453840745733E-8</c:v>
                </c:pt>
                <c:pt idx="2196">
                  <c:v>1.8761102614686686E-8</c:v>
                </c:pt>
                <c:pt idx="2197">
                  <c:v>1.8496472963251579E-8</c:v>
                </c:pt>
                <c:pt idx="2198">
                  <c:v>1.8235590316257827E-8</c:v>
                </c:pt>
                <c:pt idx="2199">
                  <c:v>1.7978320333886749E-8</c:v>
                </c:pt>
                <c:pt idx="2200">
                  <c:v>1.7724648983791216E-8</c:v>
                </c:pt>
                <c:pt idx="2201">
                  <c:v>1.7474560618471898E-8</c:v>
                </c:pt>
                <c:pt idx="2202">
                  <c:v>1.7227925936057837E-8</c:v>
                </c:pt>
                <c:pt idx="2203">
                  <c:v>1.6984767780273474E-8</c:v>
                </c:pt>
                <c:pt idx="2204">
                  <c:v>1.6744975311423621E-8</c:v>
                </c:pt>
                <c:pt idx="2205">
                  <c:v>1.6508715954775384E-8</c:v>
                </c:pt>
                <c:pt idx="2206">
                  <c:v>1.6275817812817694E-8</c:v>
                </c:pt>
                <c:pt idx="2207">
                  <c:v>1.6046163206532595E-8</c:v>
                </c:pt>
                <c:pt idx="2208">
                  <c:v>1.5819776277097052E-8</c:v>
                </c:pt>
                <c:pt idx="2209">
                  <c:v>1.5596542616244895E-8</c:v>
                </c:pt>
                <c:pt idx="2210">
                  <c:v>1.5376452317587824E-8</c:v>
                </c:pt>
                <c:pt idx="2211">
                  <c:v>1.5159494163191676E-8</c:v>
                </c:pt>
                <c:pt idx="2212">
                  <c:v>1.4945558443271345E-8</c:v>
                </c:pt>
                <c:pt idx="2213">
                  <c:v>1.473466753626462E-8</c:v>
                </c:pt>
                <c:pt idx="2214">
                  <c:v>1.4526714728277396E-8</c:v>
                </c:pt>
                <c:pt idx="2215">
                  <c:v>1.4321690627068774E-8</c:v>
                </c:pt>
                <c:pt idx="2216">
                  <c:v>1.4119584590184413E-8</c:v>
                </c:pt>
                <c:pt idx="2217">
                  <c:v>1.3920294196642318E-8</c:v>
                </c:pt>
                <c:pt idx="2218">
                  <c:v>1.3723840041408724E-8</c:v>
                </c:pt>
                <c:pt idx="2219">
                  <c:v>1.3530122433260504E-8</c:v>
                </c:pt>
                <c:pt idx="2220">
                  <c:v>1.3339132308367781E-8</c:v>
                </c:pt>
                <c:pt idx="2221">
                  <c:v>1.3150859405822301E-8</c:v>
                </c:pt>
                <c:pt idx="2222">
                  <c:v>1.2965207934039965E-8</c:v>
                </c:pt>
                <c:pt idx="2223">
                  <c:v>1.2782196663290161E-8</c:v>
                </c:pt>
                <c:pt idx="2224">
                  <c:v>1.2601732273280973E-8</c:v>
                </c:pt>
                <c:pt idx="2225">
                  <c:v>1.2423805832743601E-8</c:v>
                </c:pt>
                <c:pt idx="2226">
                  <c:v>1.2248467744089845E-8</c:v>
                </c:pt>
                <c:pt idx="2227">
                  <c:v>1.2075680637450868E-8</c:v>
                </c:pt>
                <c:pt idx="2228">
                  <c:v>1.1905375255817063E-8</c:v>
                </c:pt>
                <c:pt idx="2229">
                  <c:v>1.1737465795394329E-8</c:v>
                </c:pt>
                <c:pt idx="2230">
                  <c:v>1.1571944973543966E-8</c:v>
                </c:pt>
                <c:pt idx="2231">
                  <c:v>1.1408804407005965E-8</c:v>
                </c:pt>
                <c:pt idx="2232">
                  <c:v>1.1247961550335381E-8</c:v>
                </c:pt>
                <c:pt idx="2233">
                  <c:v>1.1089433065417206E-8</c:v>
                </c:pt>
                <c:pt idx="2234">
                  <c:v>1.0933138454022409E-8</c:v>
                </c:pt>
                <c:pt idx="2235">
                  <c:v>1.0779070260365351E-8</c:v>
                </c:pt>
                <c:pt idx="2236">
                  <c:v>1.0627219952248068E-8</c:v>
                </c:pt>
                <c:pt idx="2237">
                  <c:v>1.0477509916848121E-8</c:v>
                </c:pt>
                <c:pt idx="2238">
                  <c:v>1.0329954830492424E-8</c:v>
                </c:pt>
                <c:pt idx="2239">
                  <c:v>1.0184478881258947E-8</c:v>
                </c:pt>
                <c:pt idx="2240">
                  <c:v>1.0041074189341622E-8</c:v>
                </c:pt>
                <c:pt idx="2241">
                  <c:v>9.8997318184221376E-9</c:v>
                </c:pt>
                <c:pt idx="2242">
                  <c:v>9.7603784755057652E-9</c:v>
                </c:pt>
                <c:pt idx="2243">
                  <c:v>9.623026714251253E-9</c:v>
                </c:pt>
                <c:pt idx="2244">
                  <c:v>9.4876047999868396E-9</c:v>
                </c:pt>
                <c:pt idx="2245">
                  <c:v>9.3541041727691901E-9</c:v>
                </c:pt>
                <c:pt idx="2246">
                  <c:v>9.2225152328752994E-9</c:v>
                </c:pt>
                <c:pt idx="2247">
                  <c:v>9.0927684028326218E-9</c:v>
                </c:pt>
                <c:pt idx="2248">
                  <c:v>8.9648739686030586E-9</c:v>
                </c:pt>
                <c:pt idx="2249">
                  <c:v>8.8387636710562966E-9</c:v>
                </c:pt>
                <c:pt idx="2250">
                  <c:v>8.7144280101782575E-9</c:v>
                </c:pt>
                <c:pt idx="2251">
                  <c:v>8.591856460881675E-9</c:v>
                </c:pt>
                <c:pt idx="2252">
                  <c:v>8.4709825625464675E-9</c:v>
                </c:pt>
                <c:pt idx="2253">
                  <c:v>8.3518141833438825E-9</c:v>
                </c:pt>
                <c:pt idx="2254">
                  <c:v>8.2342859424706816E-9</c:v>
                </c:pt>
                <c:pt idx="2255">
                  <c:v>8.1183871375186639E-9</c:v>
                </c:pt>
                <c:pt idx="2256">
                  <c:v>8.0041060548282267E-9</c:v>
                </c:pt>
                <c:pt idx="2257">
                  <c:v>7.8913787547444004E-9</c:v>
                </c:pt>
                <c:pt idx="2258">
                  <c:v>7.7802105353422927E-9</c:v>
                </c:pt>
                <c:pt idx="2259">
                  <c:v>7.6705382985723637E-9</c:v>
                </c:pt>
                <c:pt idx="2260">
                  <c:v>7.5623498763457339E-9</c:v>
                </c:pt>
                <c:pt idx="2261">
                  <c:v>7.4556321034006E-9</c:v>
                </c:pt>
                <c:pt idx="2262">
                  <c:v>7.3512493867511847E-9</c:v>
                </c:pt>
                <c:pt idx="2263">
                  <c:v>7.2485025974494295E-9</c:v>
                </c:pt>
                <c:pt idx="2264">
                  <c:v>7.1472393560626636E-9</c:v>
                </c:pt>
                <c:pt idx="2265">
                  <c:v>7.0474533612660146E-9</c:v>
                </c:pt>
                <c:pt idx="2266">
                  <c:v>6.9491374661738012E-9</c:v>
                </c:pt>
                <c:pt idx="2267">
                  <c:v>6.8522396701130937E-9</c:v>
                </c:pt>
                <c:pt idx="2268">
                  <c:v>6.7567675824720388E-9</c:v>
                </c:pt>
                <c:pt idx="2269">
                  <c:v>6.6626701179186087E-9</c:v>
                </c:pt>
                <c:pt idx="2270">
                  <c:v>6.5699400074117395E-9</c:v>
                </c:pt>
                <c:pt idx="2271">
                  <c:v>6.4785691388299594E-9</c:v>
                </c:pt>
                <c:pt idx="2272">
                  <c:v>6.3885076527545077E-9</c:v>
                </c:pt>
                <c:pt idx="2273">
                  <c:v>6.2997610294436958E-9</c:v>
                </c:pt>
                <c:pt idx="2274">
                  <c:v>6.2122801286167E-9</c:v>
                </c:pt>
                <c:pt idx="2275">
                  <c:v>6.1260564743301516E-9</c:v>
                </c:pt>
                <c:pt idx="2276">
                  <c:v>6.0410807501718784E-9</c:v>
                </c:pt>
                <c:pt idx="2277">
                  <c:v>5.957304747166872E-9</c:v>
                </c:pt>
                <c:pt idx="2278">
                  <c:v>5.8747316616137425E-9</c:v>
                </c:pt>
                <c:pt idx="2279">
                  <c:v>5.7933138068484757E-9</c:v>
                </c:pt>
                <c:pt idx="2280">
                  <c:v>5.7130412611264672E-9</c:v>
                </c:pt>
                <c:pt idx="2281">
                  <c:v>5.6339032659627271E-9</c:v>
                </c:pt>
                <c:pt idx="2282">
                  <c:v>5.5558527697163946E-9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9-6BF1-460C-87D2-B20A29BB8BC3}"/>
            </c:ext>
          </c:extLst>
        </c:ser>
        <c:ser>
          <c:idx val="10"/>
          <c:order val="10"/>
          <c:spPr>
            <a:ln w="12700" cap="rnd">
              <a:solidFill>
                <a:srgbClr val="000000"/>
              </a:solidFill>
              <a:round/>
            </a:ln>
            <a:effectLst/>
          </c:spPr>
          <c:marker>
            <c:symbol val="none"/>
          </c:marker>
          <c:xVal>
            <c:numRef>
              <c:f>sheet1!$U$1:$U$2283</c:f>
              <c:numCache>
                <c:formatCode>General</c:formatCode>
                <c:ptCount val="2283"/>
                <c:pt idx="0">
                  <c:v>-38.200000762939453</c:v>
                </c:pt>
                <c:pt idx="1">
                  <c:v>-38.099998474121094</c:v>
                </c:pt>
                <c:pt idx="2">
                  <c:v>-38</c:v>
                </c:pt>
                <c:pt idx="3">
                  <c:v>-37.899997711181641</c:v>
                </c:pt>
                <c:pt idx="4">
                  <c:v>-37.799999237060547</c:v>
                </c:pt>
                <c:pt idx="5">
                  <c:v>-37.700000762939453</c:v>
                </c:pt>
                <c:pt idx="6">
                  <c:v>-37.599998474121094</c:v>
                </c:pt>
                <c:pt idx="7">
                  <c:v>-37.5</c:v>
                </c:pt>
                <c:pt idx="8">
                  <c:v>-37.399997711181641</c:v>
                </c:pt>
                <c:pt idx="9">
                  <c:v>-37.299999237060547</c:v>
                </c:pt>
                <c:pt idx="10">
                  <c:v>-37.200000762939453</c:v>
                </c:pt>
                <c:pt idx="11">
                  <c:v>-37.099998474121094</c:v>
                </c:pt>
                <c:pt idx="12">
                  <c:v>-37</c:v>
                </c:pt>
                <c:pt idx="13">
                  <c:v>-36.899997711181641</c:v>
                </c:pt>
                <c:pt idx="14">
                  <c:v>-36.799999237060547</c:v>
                </c:pt>
                <c:pt idx="15">
                  <c:v>-36.700000762939453</c:v>
                </c:pt>
                <c:pt idx="16">
                  <c:v>-36.599998474121094</c:v>
                </c:pt>
                <c:pt idx="17">
                  <c:v>-36.5</c:v>
                </c:pt>
                <c:pt idx="18">
                  <c:v>-36.399997711181641</c:v>
                </c:pt>
                <c:pt idx="19">
                  <c:v>-36.299999237060547</c:v>
                </c:pt>
                <c:pt idx="20">
                  <c:v>-36.200000762939453</c:v>
                </c:pt>
                <c:pt idx="21">
                  <c:v>-36.099998474121094</c:v>
                </c:pt>
                <c:pt idx="22">
                  <c:v>-36</c:v>
                </c:pt>
                <c:pt idx="23">
                  <c:v>-35.899997711181641</c:v>
                </c:pt>
                <c:pt idx="24">
                  <c:v>-35.799999237060547</c:v>
                </c:pt>
                <c:pt idx="25">
                  <c:v>-35.700000762939453</c:v>
                </c:pt>
                <c:pt idx="26">
                  <c:v>-35.599998474121094</c:v>
                </c:pt>
                <c:pt idx="27">
                  <c:v>-35.5</c:v>
                </c:pt>
                <c:pt idx="28">
                  <c:v>-35.399997711181641</c:v>
                </c:pt>
                <c:pt idx="29">
                  <c:v>-35.299999237060547</c:v>
                </c:pt>
                <c:pt idx="30">
                  <c:v>-35.200000762939453</c:v>
                </c:pt>
                <c:pt idx="31">
                  <c:v>-35.099998474121094</c:v>
                </c:pt>
                <c:pt idx="32">
                  <c:v>-35</c:v>
                </c:pt>
                <c:pt idx="33">
                  <c:v>-34.899997711181641</c:v>
                </c:pt>
                <c:pt idx="34">
                  <c:v>-34.799999237060547</c:v>
                </c:pt>
                <c:pt idx="35">
                  <c:v>-34.700000762939453</c:v>
                </c:pt>
                <c:pt idx="36">
                  <c:v>-34.599998474121094</c:v>
                </c:pt>
                <c:pt idx="37">
                  <c:v>-34.5</c:v>
                </c:pt>
                <c:pt idx="38">
                  <c:v>-34.399997711181641</c:v>
                </c:pt>
                <c:pt idx="39">
                  <c:v>-34.299999237060547</c:v>
                </c:pt>
                <c:pt idx="40">
                  <c:v>-34.200000762939453</c:v>
                </c:pt>
                <c:pt idx="41">
                  <c:v>-34.099998474121094</c:v>
                </c:pt>
                <c:pt idx="42">
                  <c:v>-34</c:v>
                </c:pt>
                <c:pt idx="43">
                  <c:v>-33.899997711181641</c:v>
                </c:pt>
                <c:pt idx="44">
                  <c:v>-33.799999237060547</c:v>
                </c:pt>
                <c:pt idx="45">
                  <c:v>-33.700000762939453</c:v>
                </c:pt>
                <c:pt idx="46">
                  <c:v>-33.599998474121094</c:v>
                </c:pt>
                <c:pt idx="47">
                  <c:v>-33.5</c:v>
                </c:pt>
                <c:pt idx="48">
                  <c:v>-33.399997711181641</c:v>
                </c:pt>
                <c:pt idx="49">
                  <c:v>-33.299999237060547</c:v>
                </c:pt>
                <c:pt idx="50">
                  <c:v>-33.200000762939453</c:v>
                </c:pt>
                <c:pt idx="51">
                  <c:v>-33.099998474121094</c:v>
                </c:pt>
                <c:pt idx="52">
                  <c:v>-33</c:v>
                </c:pt>
                <c:pt idx="53">
                  <c:v>-32.899997711181641</c:v>
                </c:pt>
                <c:pt idx="54">
                  <c:v>-32.799999237060547</c:v>
                </c:pt>
                <c:pt idx="55">
                  <c:v>-32.700000762939453</c:v>
                </c:pt>
                <c:pt idx="56">
                  <c:v>-32.599998474121094</c:v>
                </c:pt>
                <c:pt idx="57">
                  <c:v>-32.5</c:v>
                </c:pt>
                <c:pt idx="58">
                  <c:v>-32.399997711181641</c:v>
                </c:pt>
                <c:pt idx="59">
                  <c:v>-32.299999237060547</c:v>
                </c:pt>
                <c:pt idx="60">
                  <c:v>-32.200000762939453</c:v>
                </c:pt>
                <c:pt idx="61">
                  <c:v>-32.099998474121094</c:v>
                </c:pt>
                <c:pt idx="62">
                  <c:v>-32</c:v>
                </c:pt>
                <c:pt idx="63">
                  <c:v>-31.899999618530273</c:v>
                </c:pt>
                <c:pt idx="64">
                  <c:v>-31.799999237060547</c:v>
                </c:pt>
                <c:pt idx="65">
                  <c:v>-31.69999885559082</c:v>
                </c:pt>
                <c:pt idx="66">
                  <c:v>-31.599998474121094</c:v>
                </c:pt>
                <c:pt idx="67">
                  <c:v>-31.5</c:v>
                </c:pt>
                <c:pt idx="68">
                  <c:v>-31.399999618530273</c:v>
                </c:pt>
                <c:pt idx="69">
                  <c:v>-31.299999237060547</c:v>
                </c:pt>
                <c:pt idx="70">
                  <c:v>-31.19999885559082</c:v>
                </c:pt>
                <c:pt idx="71">
                  <c:v>-31.099998474121094</c:v>
                </c:pt>
                <c:pt idx="72">
                  <c:v>-31</c:v>
                </c:pt>
                <c:pt idx="73">
                  <c:v>-30.899999618530273</c:v>
                </c:pt>
                <c:pt idx="74">
                  <c:v>-30.799999237060547</c:v>
                </c:pt>
                <c:pt idx="75">
                  <c:v>-30.69999885559082</c:v>
                </c:pt>
                <c:pt idx="76">
                  <c:v>-30.599998474121094</c:v>
                </c:pt>
                <c:pt idx="77">
                  <c:v>-30.5</c:v>
                </c:pt>
                <c:pt idx="78">
                  <c:v>-30.399999618530273</c:v>
                </c:pt>
                <c:pt idx="79">
                  <c:v>-30.299999237060547</c:v>
                </c:pt>
                <c:pt idx="80">
                  <c:v>-30.19999885559082</c:v>
                </c:pt>
                <c:pt idx="81">
                  <c:v>-30.099998474121094</c:v>
                </c:pt>
                <c:pt idx="82">
                  <c:v>-30</c:v>
                </c:pt>
                <c:pt idx="83">
                  <c:v>-29.899999618530273</c:v>
                </c:pt>
                <c:pt idx="84">
                  <c:v>-29.799999237060547</c:v>
                </c:pt>
                <c:pt idx="85">
                  <c:v>-29.69999885559082</c:v>
                </c:pt>
                <c:pt idx="86">
                  <c:v>-29.599998474121094</c:v>
                </c:pt>
                <c:pt idx="87">
                  <c:v>-29.5</c:v>
                </c:pt>
                <c:pt idx="88">
                  <c:v>-29.399999618530273</c:v>
                </c:pt>
                <c:pt idx="89">
                  <c:v>-29.299999237060547</c:v>
                </c:pt>
                <c:pt idx="90">
                  <c:v>-29.19999885559082</c:v>
                </c:pt>
                <c:pt idx="91">
                  <c:v>-29.099998474121094</c:v>
                </c:pt>
                <c:pt idx="92">
                  <c:v>-29</c:v>
                </c:pt>
                <c:pt idx="93">
                  <c:v>-28.899999618530273</c:v>
                </c:pt>
                <c:pt idx="94">
                  <c:v>-28.799999237060547</c:v>
                </c:pt>
                <c:pt idx="95">
                  <c:v>-28.69999885559082</c:v>
                </c:pt>
                <c:pt idx="96">
                  <c:v>-28.599998474121094</c:v>
                </c:pt>
                <c:pt idx="97">
                  <c:v>-28.5</c:v>
                </c:pt>
                <c:pt idx="98">
                  <c:v>-28.399999618530273</c:v>
                </c:pt>
                <c:pt idx="99">
                  <c:v>-28.299999237060547</c:v>
                </c:pt>
                <c:pt idx="100">
                  <c:v>-28.19999885559082</c:v>
                </c:pt>
                <c:pt idx="101">
                  <c:v>-28.099998474121094</c:v>
                </c:pt>
                <c:pt idx="102">
                  <c:v>-28</c:v>
                </c:pt>
                <c:pt idx="103">
                  <c:v>-27.899999618530273</c:v>
                </c:pt>
                <c:pt idx="104">
                  <c:v>-27.799999237060547</c:v>
                </c:pt>
                <c:pt idx="105">
                  <c:v>-27.69999885559082</c:v>
                </c:pt>
                <c:pt idx="106">
                  <c:v>-27.599998474121094</c:v>
                </c:pt>
                <c:pt idx="107">
                  <c:v>-27.5</c:v>
                </c:pt>
                <c:pt idx="108">
                  <c:v>-27.399999618530273</c:v>
                </c:pt>
                <c:pt idx="109">
                  <c:v>-27.299999237060547</c:v>
                </c:pt>
                <c:pt idx="110">
                  <c:v>-27.19999885559082</c:v>
                </c:pt>
                <c:pt idx="111">
                  <c:v>-27.099998474121094</c:v>
                </c:pt>
                <c:pt idx="112">
                  <c:v>-27</c:v>
                </c:pt>
                <c:pt idx="113">
                  <c:v>-26.899999618530273</c:v>
                </c:pt>
                <c:pt idx="114">
                  <c:v>-26.799999237060547</c:v>
                </c:pt>
                <c:pt idx="115">
                  <c:v>-26.69999885559082</c:v>
                </c:pt>
                <c:pt idx="116">
                  <c:v>-26.599998474121094</c:v>
                </c:pt>
                <c:pt idx="117">
                  <c:v>-26.5</c:v>
                </c:pt>
                <c:pt idx="118">
                  <c:v>-26.399999618530273</c:v>
                </c:pt>
                <c:pt idx="119">
                  <c:v>-26.299999237060547</c:v>
                </c:pt>
                <c:pt idx="120">
                  <c:v>-26.19999885559082</c:v>
                </c:pt>
                <c:pt idx="121">
                  <c:v>-26.099998474121094</c:v>
                </c:pt>
                <c:pt idx="122">
                  <c:v>-26</c:v>
                </c:pt>
                <c:pt idx="123">
                  <c:v>-25.899999618530273</c:v>
                </c:pt>
                <c:pt idx="124">
                  <c:v>-25.799999237060547</c:v>
                </c:pt>
                <c:pt idx="125">
                  <c:v>-25.69999885559082</c:v>
                </c:pt>
                <c:pt idx="126">
                  <c:v>-25.599998474121094</c:v>
                </c:pt>
                <c:pt idx="127">
                  <c:v>-25.5</c:v>
                </c:pt>
                <c:pt idx="128">
                  <c:v>-25.399999618530273</c:v>
                </c:pt>
                <c:pt idx="129">
                  <c:v>-25.299999237060547</c:v>
                </c:pt>
                <c:pt idx="130">
                  <c:v>-25.19999885559082</c:v>
                </c:pt>
                <c:pt idx="131">
                  <c:v>-25.099998474121094</c:v>
                </c:pt>
                <c:pt idx="132">
                  <c:v>-25</c:v>
                </c:pt>
                <c:pt idx="133">
                  <c:v>-24.899999618530273</c:v>
                </c:pt>
                <c:pt idx="134">
                  <c:v>-24.799999237060547</c:v>
                </c:pt>
                <c:pt idx="135">
                  <c:v>-24.69999885559082</c:v>
                </c:pt>
                <c:pt idx="136">
                  <c:v>-24.599998474121094</c:v>
                </c:pt>
                <c:pt idx="137">
                  <c:v>-24.5</c:v>
                </c:pt>
                <c:pt idx="138">
                  <c:v>-24.399999618530273</c:v>
                </c:pt>
                <c:pt idx="139">
                  <c:v>-24.299999237060547</c:v>
                </c:pt>
                <c:pt idx="140">
                  <c:v>-24.19999885559082</c:v>
                </c:pt>
                <c:pt idx="141">
                  <c:v>-24.099998474121094</c:v>
                </c:pt>
                <c:pt idx="142">
                  <c:v>-24</c:v>
                </c:pt>
                <c:pt idx="143">
                  <c:v>-23.899999618530273</c:v>
                </c:pt>
                <c:pt idx="144">
                  <c:v>-23.799999237060547</c:v>
                </c:pt>
                <c:pt idx="145">
                  <c:v>-23.69999885559082</c:v>
                </c:pt>
                <c:pt idx="146">
                  <c:v>-23.599998474121094</c:v>
                </c:pt>
                <c:pt idx="147">
                  <c:v>-23.5</c:v>
                </c:pt>
                <c:pt idx="148">
                  <c:v>-23.399999618530273</c:v>
                </c:pt>
                <c:pt idx="149">
                  <c:v>-23.299999237060547</c:v>
                </c:pt>
                <c:pt idx="150">
                  <c:v>-23.19999885559082</c:v>
                </c:pt>
                <c:pt idx="151">
                  <c:v>-23.099998474121094</c:v>
                </c:pt>
                <c:pt idx="152">
                  <c:v>-23</c:v>
                </c:pt>
                <c:pt idx="153">
                  <c:v>-22.899999618530273</c:v>
                </c:pt>
                <c:pt idx="154">
                  <c:v>-22.799999237060547</c:v>
                </c:pt>
                <c:pt idx="155">
                  <c:v>-22.69999885559082</c:v>
                </c:pt>
                <c:pt idx="156">
                  <c:v>-22.599998474121094</c:v>
                </c:pt>
                <c:pt idx="157">
                  <c:v>-22.5</c:v>
                </c:pt>
                <c:pt idx="158">
                  <c:v>-22.399999618530273</c:v>
                </c:pt>
                <c:pt idx="159">
                  <c:v>-22.299999237060547</c:v>
                </c:pt>
                <c:pt idx="160">
                  <c:v>-22.19999885559082</c:v>
                </c:pt>
                <c:pt idx="161">
                  <c:v>-22.099998474121094</c:v>
                </c:pt>
                <c:pt idx="162">
                  <c:v>-22</c:v>
                </c:pt>
                <c:pt idx="163">
                  <c:v>-21.899999618530273</c:v>
                </c:pt>
                <c:pt idx="164">
                  <c:v>-21.799999237060547</c:v>
                </c:pt>
                <c:pt idx="165">
                  <c:v>-21.69999885559082</c:v>
                </c:pt>
                <c:pt idx="166">
                  <c:v>-21.599998474121094</c:v>
                </c:pt>
                <c:pt idx="167">
                  <c:v>-21.5</c:v>
                </c:pt>
                <c:pt idx="168">
                  <c:v>-21.399999618530273</c:v>
                </c:pt>
                <c:pt idx="169">
                  <c:v>-21.299999237060547</c:v>
                </c:pt>
                <c:pt idx="170">
                  <c:v>-21.19999885559082</c:v>
                </c:pt>
                <c:pt idx="171">
                  <c:v>-21.099998474121094</c:v>
                </c:pt>
                <c:pt idx="172">
                  <c:v>-21</c:v>
                </c:pt>
                <c:pt idx="173">
                  <c:v>-20.899999618530273</c:v>
                </c:pt>
                <c:pt idx="174">
                  <c:v>-20.799999237060547</c:v>
                </c:pt>
                <c:pt idx="175">
                  <c:v>-20.69999885559082</c:v>
                </c:pt>
                <c:pt idx="176">
                  <c:v>-20.599998474121094</c:v>
                </c:pt>
                <c:pt idx="177">
                  <c:v>-20.5</c:v>
                </c:pt>
                <c:pt idx="178">
                  <c:v>-20.399999618530273</c:v>
                </c:pt>
                <c:pt idx="179">
                  <c:v>-20.299999237060547</c:v>
                </c:pt>
                <c:pt idx="180">
                  <c:v>-20.19999885559082</c:v>
                </c:pt>
                <c:pt idx="181">
                  <c:v>-20.099998474121094</c:v>
                </c:pt>
                <c:pt idx="182">
                  <c:v>-20</c:v>
                </c:pt>
                <c:pt idx="183">
                  <c:v>-19.899999618530273</c:v>
                </c:pt>
                <c:pt idx="184">
                  <c:v>-19.799999237060547</c:v>
                </c:pt>
                <c:pt idx="185">
                  <c:v>-19.69999885559082</c:v>
                </c:pt>
                <c:pt idx="186">
                  <c:v>-19.599998474121094</c:v>
                </c:pt>
                <c:pt idx="187">
                  <c:v>-19.5</c:v>
                </c:pt>
                <c:pt idx="188">
                  <c:v>-19.399999618530273</c:v>
                </c:pt>
                <c:pt idx="189">
                  <c:v>-19.299999237060547</c:v>
                </c:pt>
                <c:pt idx="190">
                  <c:v>-19.19999885559082</c:v>
                </c:pt>
                <c:pt idx="191">
                  <c:v>-19.099998474121094</c:v>
                </c:pt>
                <c:pt idx="192">
                  <c:v>-19</c:v>
                </c:pt>
                <c:pt idx="193">
                  <c:v>-18.899999618530273</c:v>
                </c:pt>
                <c:pt idx="194">
                  <c:v>-18.799999237060547</c:v>
                </c:pt>
                <c:pt idx="195">
                  <c:v>-18.69999885559082</c:v>
                </c:pt>
                <c:pt idx="196">
                  <c:v>-18.599998474121094</c:v>
                </c:pt>
                <c:pt idx="197">
                  <c:v>-18.5</c:v>
                </c:pt>
                <c:pt idx="198">
                  <c:v>-18.399999618530273</c:v>
                </c:pt>
                <c:pt idx="199">
                  <c:v>-18.299999237060547</c:v>
                </c:pt>
                <c:pt idx="200">
                  <c:v>-18.19999885559082</c:v>
                </c:pt>
                <c:pt idx="201">
                  <c:v>-18.099998474121094</c:v>
                </c:pt>
                <c:pt idx="202">
                  <c:v>-18</c:v>
                </c:pt>
                <c:pt idx="203">
                  <c:v>-17.899999618530273</c:v>
                </c:pt>
                <c:pt idx="204">
                  <c:v>-17.799999237060547</c:v>
                </c:pt>
                <c:pt idx="205">
                  <c:v>-17.69999885559082</c:v>
                </c:pt>
                <c:pt idx="206">
                  <c:v>-17.599998474121094</c:v>
                </c:pt>
                <c:pt idx="207">
                  <c:v>-17.5</c:v>
                </c:pt>
                <c:pt idx="208">
                  <c:v>-17.399999618530273</c:v>
                </c:pt>
                <c:pt idx="209">
                  <c:v>-17.299999237060547</c:v>
                </c:pt>
                <c:pt idx="210">
                  <c:v>-17.19999885559082</c:v>
                </c:pt>
                <c:pt idx="211">
                  <c:v>-17.099998474121094</c:v>
                </c:pt>
                <c:pt idx="212">
                  <c:v>-17</c:v>
                </c:pt>
                <c:pt idx="213">
                  <c:v>-16.899999618530273</c:v>
                </c:pt>
                <c:pt idx="214">
                  <c:v>-16.799999237060547</c:v>
                </c:pt>
                <c:pt idx="215">
                  <c:v>-16.69999885559082</c:v>
                </c:pt>
                <c:pt idx="216">
                  <c:v>-16.599998474121094</c:v>
                </c:pt>
                <c:pt idx="217">
                  <c:v>-16.5</c:v>
                </c:pt>
                <c:pt idx="218">
                  <c:v>-16.399999618530273</c:v>
                </c:pt>
                <c:pt idx="219">
                  <c:v>-16.299999237060547</c:v>
                </c:pt>
                <c:pt idx="220">
                  <c:v>-16.19999885559082</c:v>
                </c:pt>
                <c:pt idx="221">
                  <c:v>-16.099998474121094</c:v>
                </c:pt>
                <c:pt idx="222">
                  <c:v>-16</c:v>
                </c:pt>
                <c:pt idx="223">
                  <c:v>-15.899999618530273</c:v>
                </c:pt>
                <c:pt idx="224">
                  <c:v>-15.799999237060547</c:v>
                </c:pt>
                <c:pt idx="225">
                  <c:v>-15.69999885559082</c:v>
                </c:pt>
                <c:pt idx="226">
                  <c:v>-15.599998474121094</c:v>
                </c:pt>
                <c:pt idx="227">
                  <c:v>-15.5</c:v>
                </c:pt>
                <c:pt idx="228">
                  <c:v>-15.399999618530273</c:v>
                </c:pt>
                <c:pt idx="229">
                  <c:v>-15.299999237060547</c:v>
                </c:pt>
                <c:pt idx="230">
                  <c:v>-15.19999885559082</c:v>
                </c:pt>
                <c:pt idx="231">
                  <c:v>-15.099998474121094</c:v>
                </c:pt>
                <c:pt idx="232">
                  <c:v>-15</c:v>
                </c:pt>
                <c:pt idx="233">
                  <c:v>-14.899999618530273</c:v>
                </c:pt>
                <c:pt idx="234">
                  <c:v>-14.799999237060547</c:v>
                </c:pt>
                <c:pt idx="235">
                  <c:v>-14.69999885559082</c:v>
                </c:pt>
                <c:pt idx="236">
                  <c:v>-14.599998474121094</c:v>
                </c:pt>
                <c:pt idx="237">
                  <c:v>-14.5</c:v>
                </c:pt>
                <c:pt idx="238">
                  <c:v>-14.399999618530273</c:v>
                </c:pt>
                <c:pt idx="239">
                  <c:v>-14.299999237060547</c:v>
                </c:pt>
                <c:pt idx="240">
                  <c:v>-14.19999885559082</c:v>
                </c:pt>
                <c:pt idx="241">
                  <c:v>-14.099998474121094</c:v>
                </c:pt>
                <c:pt idx="242">
                  <c:v>-14</c:v>
                </c:pt>
                <c:pt idx="243">
                  <c:v>-13.899999618530273</c:v>
                </c:pt>
                <c:pt idx="244">
                  <c:v>-13.799999237060547</c:v>
                </c:pt>
                <c:pt idx="245">
                  <c:v>-13.69999885559082</c:v>
                </c:pt>
                <c:pt idx="246">
                  <c:v>-13.599998474121094</c:v>
                </c:pt>
                <c:pt idx="247">
                  <c:v>-13.5</c:v>
                </c:pt>
                <c:pt idx="248">
                  <c:v>-13.399999618530273</c:v>
                </c:pt>
                <c:pt idx="249">
                  <c:v>-13.299999237060547</c:v>
                </c:pt>
                <c:pt idx="250">
                  <c:v>-13.19999885559082</c:v>
                </c:pt>
                <c:pt idx="251">
                  <c:v>-13.099998474121094</c:v>
                </c:pt>
                <c:pt idx="252">
                  <c:v>-13</c:v>
                </c:pt>
                <c:pt idx="253">
                  <c:v>-12.899999618530273</c:v>
                </c:pt>
                <c:pt idx="254">
                  <c:v>-12.799999237060547</c:v>
                </c:pt>
                <c:pt idx="255">
                  <c:v>-12.69999885559082</c:v>
                </c:pt>
                <c:pt idx="256">
                  <c:v>-12.599998474121094</c:v>
                </c:pt>
                <c:pt idx="257">
                  <c:v>-12.5</c:v>
                </c:pt>
                <c:pt idx="258">
                  <c:v>-12.399999618530273</c:v>
                </c:pt>
                <c:pt idx="259">
                  <c:v>-12.299999237060547</c:v>
                </c:pt>
                <c:pt idx="260">
                  <c:v>-12.19999885559082</c:v>
                </c:pt>
                <c:pt idx="261">
                  <c:v>-12.099998474121094</c:v>
                </c:pt>
                <c:pt idx="262">
                  <c:v>-12</c:v>
                </c:pt>
                <c:pt idx="263">
                  <c:v>-11.899999618530273</c:v>
                </c:pt>
                <c:pt idx="264">
                  <c:v>-11.799999237060547</c:v>
                </c:pt>
                <c:pt idx="265">
                  <c:v>-11.69999885559082</c:v>
                </c:pt>
                <c:pt idx="266">
                  <c:v>-11.599998474121094</c:v>
                </c:pt>
                <c:pt idx="267">
                  <c:v>-11.5</c:v>
                </c:pt>
                <c:pt idx="268">
                  <c:v>-11.399999618530273</c:v>
                </c:pt>
                <c:pt idx="269">
                  <c:v>-11.299999237060547</c:v>
                </c:pt>
                <c:pt idx="270">
                  <c:v>-11.19999885559082</c:v>
                </c:pt>
                <c:pt idx="271">
                  <c:v>-11.099998474121094</c:v>
                </c:pt>
                <c:pt idx="272">
                  <c:v>-11</c:v>
                </c:pt>
                <c:pt idx="273">
                  <c:v>-10.899999618530273</c:v>
                </c:pt>
                <c:pt idx="274">
                  <c:v>-10.799999237060547</c:v>
                </c:pt>
                <c:pt idx="275">
                  <c:v>-10.69999885559082</c:v>
                </c:pt>
                <c:pt idx="276">
                  <c:v>-10.599998474121094</c:v>
                </c:pt>
                <c:pt idx="277">
                  <c:v>-10.5</c:v>
                </c:pt>
                <c:pt idx="278">
                  <c:v>-10.399999618530273</c:v>
                </c:pt>
                <c:pt idx="279">
                  <c:v>-10.299999237060547</c:v>
                </c:pt>
                <c:pt idx="280">
                  <c:v>-10.19999885559082</c:v>
                </c:pt>
                <c:pt idx="281">
                  <c:v>-10.099998474121094</c:v>
                </c:pt>
                <c:pt idx="282">
                  <c:v>-10</c:v>
                </c:pt>
                <c:pt idx="283">
                  <c:v>-9.8999996185302734</c:v>
                </c:pt>
                <c:pt idx="284">
                  <c:v>-9.7999992370605469</c:v>
                </c:pt>
                <c:pt idx="285">
                  <c:v>-9.6999988555908203</c:v>
                </c:pt>
                <c:pt idx="286">
                  <c:v>-9.5999984741210938</c:v>
                </c:pt>
                <c:pt idx="287">
                  <c:v>-9.5</c:v>
                </c:pt>
                <c:pt idx="288">
                  <c:v>-9.3999996185302734</c:v>
                </c:pt>
                <c:pt idx="289">
                  <c:v>-9.2999992370605469</c:v>
                </c:pt>
                <c:pt idx="290">
                  <c:v>-9.1999988555908203</c:v>
                </c:pt>
                <c:pt idx="291">
                  <c:v>-9.0999984741210938</c:v>
                </c:pt>
                <c:pt idx="292">
                  <c:v>-9</c:v>
                </c:pt>
                <c:pt idx="293">
                  <c:v>-8.8999996185302734</c:v>
                </c:pt>
                <c:pt idx="294">
                  <c:v>-8.7999992370605469</c:v>
                </c:pt>
                <c:pt idx="295">
                  <c:v>-8.6999988555908203</c:v>
                </c:pt>
                <c:pt idx="296">
                  <c:v>-8.5999984741210938</c:v>
                </c:pt>
                <c:pt idx="297">
                  <c:v>-8.5</c:v>
                </c:pt>
                <c:pt idx="298">
                  <c:v>-8.3999996185302734</c:v>
                </c:pt>
                <c:pt idx="299">
                  <c:v>-8.2999992370605469</c:v>
                </c:pt>
                <c:pt idx="300">
                  <c:v>-8.1999988555908203</c:v>
                </c:pt>
                <c:pt idx="301">
                  <c:v>-8.0999984741210938</c:v>
                </c:pt>
                <c:pt idx="302">
                  <c:v>-8</c:v>
                </c:pt>
                <c:pt idx="303">
                  <c:v>-7.8999996185302734</c:v>
                </c:pt>
                <c:pt idx="304">
                  <c:v>-7.7999992370605469</c:v>
                </c:pt>
                <c:pt idx="305">
                  <c:v>-7.6999988555908203</c:v>
                </c:pt>
                <c:pt idx="306">
                  <c:v>-7.5999984741210938</c:v>
                </c:pt>
                <c:pt idx="307">
                  <c:v>-7.5</c:v>
                </c:pt>
                <c:pt idx="308">
                  <c:v>-7.3999996185302734</c:v>
                </c:pt>
                <c:pt idx="309">
                  <c:v>-7.2999992370605469</c:v>
                </c:pt>
                <c:pt idx="310">
                  <c:v>-7.1999988555908203</c:v>
                </c:pt>
                <c:pt idx="311">
                  <c:v>-7.0999984741210938</c:v>
                </c:pt>
                <c:pt idx="312">
                  <c:v>-7</c:v>
                </c:pt>
                <c:pt idx="313">
                  <c:v>-6.8999996185302734</c:v>
                </c:pt>
                <c:pt idx="314">
                  <c:v>-6.7999992370605469</c:v>
                </c:pt>
                <c:pt idx="315">
                  <c:v>-6.6999988555908203</c:v>
                </c:pt>
                <c:pt idx="316">
                  <c:v>-6.5999984741210938</c:v>
                </c:pt>
                <c:pt idx="317">
                  <c:v>-6.5</c:v>
                </c:pt>
                <c:pt idx="318">
                  <c:v>-6.3999996185302734</c:v>
                </c:pt>
                <c:pt idx="319">
                  <c:v>-6.2999992370605469</c:v>
                </c:pt>
                <c:pt idx="320">
                  <c:v>-6.2000007629394531</c:v>
                </c:pt>
                <c:pt idx="321">
                  <c:v>-6.0999984741210938</c:v>
                </c:pt>
                <c:pt idx="322">
                  <c:v>-6</c:v>
                </c:pt>
                <c:pt idx="323">
                  <c:v>-5.8999977111816406</c:v>
                </c:pt>
                <c:pt idx="324">
                  <c:v>-5.7999992370605469</c:v>
                </c:pt>
                <c:pt idx="325">
                  <c:v>-5.7000007629394531</c:v>
                </c:pt>
                <c:pt idx="326">
                  <c:v>-5.5999984741210938</c:v>
                </c:pt>
                <c:pt idx="327">
                  <c:v>-5.5</c:v>
                </c:pt>
                <c:pt idx="328">
                  <c:v>-5.3999977111816406</c:v>
                </c:pt>
                <c:pt idx="329">
                  <c:v>-5.2999992370605469</c:v>
                </c:pt>
                <c:pt idx="330">
                  <c:v>-5.2000007629394531</c:v>
                </c:pt>
                <c:pt idx="331">
                  <c:v>-5.0999984741210938</c:v>
                </c:pt>
                <c:pt idx="332">
                  <c:v>-5</c:v>
                </c:pt>
                <c:pt idx="333">
                  <c:v>-4.8999977111816406</c:v>
                </c:pt>
                <c:pt idx="334">
                  <c:v>-4.7999992370605469</c:v>
                </c:pt>
                <c:pt idx="335">
                  <c:v>-4.7000007629394531</c:v>
                </c:pt>
                <c:pt idx="336">
                  <c:v>-4.5999984741210938</c:v>
                </c:pt>
                <c:pt idx="337">
                  <c:v>-4.5</c:v>
                </c:pt>
                <c:pt idx="338">
                  <c:v>-4.3999977111816406</c:v>
                </c:pt>
                <c:pt idx="339">
                  <c:v>-4.2999992370605469</c:v>
                </c:pt>
                <c:pt idx="340">
                  <c:v>-4.2000007629394531</c:v>
                </c:pt>
                <c:pt idx="341">
                  <c:v>-4.0999984741210938</c:v>
                </c:pt>
                <c:pt idx="342">
                  <c:v>-4</c:v>
                </c:pt>
                <c:pt idx="343">
                  <c:v>-3.8999977111816406</c:v>
                </c:pt>
                <c:pt idx="344">
                  <c:v>-3.7999992370605469</c:v>
                </c:pt>
                <c:pt idx="345">
                  <c:v>-3.7000007629394531</c:v>
                </c:pt>
                <c:pt idx="346">
                  <c:v>-3.5999984741210938</c:v>
                </c:pt>
                <c:pt idx="347">
                  <c:v>-3.5</c:v>
                </c:pt>
                <c:pt idx="348">
                  <c:v>-3.3999977111816406</c:v>
                </c:pt>
                <c:pt idx="349">
                  <c:v>-3.2999992370605469</c:v>
                </c:pt>
                <c:pt idx="350">
                  <c:v>-3.2000007629394531</c:v>
                </c:pt>
                <c:pt idx="351">
                  <c:v>-3.0999984741210938</c:v>
                </c:pt>
                <c:pt idx="352">
                  <c:v>-3</c:v>
                </c:pt>
                <c:pt idx="353">
                  <c:v>-2.8999977111816406</c:v>
                </c:pt>
                <c:pt idx="354">
                  <c:v>-2.7999992370605469</c:v>
                </c:pt>
                <c:pt idx="355">
                  <c:v>-2.7000007629394531</c:v>
                </c:pt>
                <c:pt idx="356">
                  <c:v>-2.5999984741210938</c:v>
                </c:pt>
                <c:pt idx="357">
                  <c:v>-2.5</c:v>
                </c:pt>
                <c:pt idx="358">
                  <c:v>-2.3999977111816406</c:v>
                </c:pt>
                <c:pt idx="359">
                  <c:v>-2.2999992370605469</c:v>
                </c:pt>
                <c:pt idx="360">
                  <c:v>-2.2000007629394531</c:v>
                </c:pt>
                <c:pt idx="361">
                  <c:v>-2.0999984741210938</c:v>
                </c:pt>
                <c:pt idx="362">
                  <c:v>-2</c:v>
                </c:pt>
                <c:pt idx="363">
                  <c:v>-1.8999977111816406</c:v>
                </c:pt>
                <c:pt idx="364">
                  <c:v>-1.7999992370605469</c:v>
                </c:pt>
                <c:pt idx="365">
                  <c:v>-1.7000007629394531</c:v>
                </c:pt>
                <c:pt idx="366">
                  <c:v>-1.5999984741210938</c:v>
                </c:pt>
                <c:pt idx="367">
                  <c:v>-1.5</c:v>
                </c:pt>
                <c:pt idx="368">
                  <c:v>-1.3999977111816406</c:v>
                </c:pt>
                <c:pt idx="369">
                  <c:v>-1.2999992370605469</c:v>
                </c:pt>
                <c:pt idx="370">
                  <c:v>-1.2000007629394531</c:v>
                </c:pt>
                <c:pt idx="371">
                  <c:v>-1.0999984741210938</c:v>
                </c:pt>
                <c:pt idx="372">
                  <c:v>-1</c:v>
                </c:pt>
                <c:pt idx="373">
                  <c:v>-0.89999771118164063</c:v>
                </c:pt>
                <c:pt idx="374">
                  <c:v>-0.79999923706054688</c:v>
                </c:pt>
                <c:pt idx="375">
                  <c:v>-0.70000076293945313</c:v>
                </c:pt>
                <c:pt idx="376">
                  <c:v>-0.59999847412109375</c:v>
                </c:pt>
                <c:pt idx="377">
                  <c:v>-0.5</c:v>
                </c:pt>
                <c:pt idx="378">
                  <c:v>-0.39999771118164063</c:v>
                </c:pt>
                <c:pt idx="379">
                  <c:v>-0.29999923706054688</c:v>
                </c:pt>
                <c:pt idx="380">
                  <c:v>-0.20000076293945313</c:v>
                </c:pt>
                <c:pt idx="381">
                  <c:v>-9.999847412109375E-2</c:v>
                </c:pt>
                <c:pt idx="382">
                  <c:v>0</c:v>
                </c:pt>
                <c:pt idx="383">
                  <c:v>0.10000228881835938</c:v>
                </c:pt>
                <c:pt idx="384">
                  <c:v>0.20000076293945313</c:v>
                </c:pt>
                <c:pt idx="385">
                  <c:v>0.29999923706054688</c:v>
                </c:pt>
                <c:pt idx="386">
                  <c:v>0.40000152587890625</c:v>
                </c:pt>
                <c:pt idx="387">
                  <c:v>0.5</c:v>
                </c:pt>
                <c:pt idx="388">
                  <c:v>0.60000228881835938</c:v>
                </c:pt>
                <c:pt idx="389">
                  <c:v>0.70000076293945313</c:v>
                </c:pt>
                <c:pt idx="390">
                  <c:v>0.79999923706054688</c:v>
                </c:pt>
                <c:pt idx="391">
                  <c:v>0.90000152587890625</c:v>
                </c:pt>
                <c:pt idx="392">
                  <c:v>1</c:v>
                </c:pt>
                <c:pt idx="393">
                  <c:v>1.1000022888183594</c:v>
                </c:pt>
                <c:pt idx="394">
                  <c:v>1.2000007629394531</c:v>
                </c:pt>
                <c:pt idx="395">
                  <c:v>1.2999992370605469</c:v>
                </c:pt>
                <c:pt idx="396">
                  <c:v>1.4000015258789063</c:v>
                </c:pt>
                <c:pt idx="397">
                  <c:v>1.5</c:v>
                </c:pt>
                <c:pt idx="398">
                  <c:v>1.6000022888183594</c:v>
                </c:pt>
                <c:pt idx="399">
                  <c:v>1.7000007629394531</c:v>
                </c:pt>
                <c:pt idx="400">
                  <c:v>1.7999992370605469</c:v>
                </c:pt>
                <c:pt idx="401">
                  <c:v>1.9000015258789063</c:v>
                </c:pt>
                <c:pt idx="402">
                  <c:v>2</c:v>
                </c:pt>
                <c:pt idx="403">
                  <c:v>2.1000022888183594</c:v>
                </c:pt>
                <c:pt idx="404">
                  <c:v>2.2000007629394531</c:v>
                </c:pt>
                <c:pt idx="405">
                  <c:v>2.2999992370605469</c:v>
                </c:pt>
                <c:pt idx="406">
                  <c:v>2.4000015258789063</c:v>
                </c:pt>
                <c:pt idx="407">
                  <c:v>2.5</c:v>
                </c:pt>
                <c:pt idx="408">
                  <c:v>2.6000022888183594</c:v>
                </c:pt>
                <c:pt idx="409">
                  <c:v>2.7000007629394531</c:v>
                </c:pt>
                <c:pt idx="410">
                  <c:v>2.7999992370605469</c:v>
                </c:pt>
                <c:pt idx="411">
                  <c:v>2.9000015258789063</c:v>
                </c:pt>
                <c:pt idx="412">
                  <c:v>3</c:v>
                </c:pt>
                <c:pt idx="413">
                  <c:v>3.1000022888183594</c:v>
                </c:pt>
                <c:pt idx="414">
                  <c:v>3.2000007629394531</c:v>
                </c:pt>
                <c:pt idx="415">
                  <c:v>3.2999992370605469</c:v>
                </c:pt>
                <c:pt idx="416">
                  <c:v>3.4000015258789063</c:v>
                </c:pt>
                <c:pt idx="417">
                  <c:v>3.5</c:v>
                </c:pt>
                <c:pt idx="418">
                  <c:v>3.6000022888183594</c:v>
                </c:pt>
                <c:pt idx="419">
                  <c:v>3.7000007629394531</c:v>
                </c:pt>
                <c:pt idx="420">
                  <c:v>3.7999992370605469</c:v>
                </c:pt>
                <c:pt idx="421">
                  <c:v>3.9000015258789063</c:v>
                </c:pt>
                <c:pt idx="422">
                  <c:v>4</c:v>
                </c:pt>
                <c:pt idx="423">
                  <c:v>4.1000022888183594</c:v>
                </c:pt>
                <c:pt idx="424">
                  <c:v>4.2000007629394531</c:v>
                </c:pt>
                <c:pt idx="425">
                  <c:v>4.2999992370605469</c:v>
                </c:pt>
                <c:pt idx="426">
                  <c:v>4.4000015258789063</c:v>
                </c:pt>
                <c:pt idx="427">
                  <c:v>4.5</c:v>
                </c:pt>
                <c:pt idx="428">
                  <c:v>4.6000022888183594</c:v>
                </c:pt>
                <c:pt idx="429">
                  <c:v>4.7000007629394531</c:v>
                </c:pt>
                <c:pt idx="430">
                  <c:v>4.7999992370605469</c:v>
                </c:pt>
                <c:pt idx="431">
                  <c:v>4.9000015258789063</c:v>
                </c:pt>
                <c:pt idx="432">
                  <c:v>5</c:v>
                </c:pt>
                <c:pt idx="433">
                  <c:v>5.1000022888183594</c:v>
                </c:pt>
                <c:pt idx="434">
                  <c:v>5.2000007629394531</c:v>
                </c:pt>
                <c:pt idx="435">
                  <c:v>5.2999992370605469</c:v>
                </c:pt>
                <c:pt idx="436">
                  <c:v>5.4000015258789063</c:v>
                </c:pt>
                <c:pt idx="437">
                  <c:v>5.5</c:v>
                </c:pt>
                <c:pt idx="438">
                  <c:v>5.6000022888183594</c:v>
                </c:pt>
                <c:pt idx="439">
                  <c:v>5.7000007629394531</c:v>
                </c:pt>
                <c:pt idx="440">
                  <c:v>5.7999992370605469</c:v>
                </c:pt>
                <c:pt idx="441">
                  <c:v>5.9000015258789063</c:v>
                </c:pt>
                <c:pt idx="442">
                  <c:v>6</c:v>
                </c:pt>
                <c:pt idx="443">
                  <c:v>6.1000022888183594</c:v>
                </c:pt>
                <c:pt idx="444">
                  <c:v>6.2000007629394531</c:v>
                </c:pt>
                <c:pt idx="445">
                  <c:v>6.2999992370605469</c:v>
                </c:pt>
                <c:pt idx="446">
                  <c:v>6.4000015258789063</c:v>
                </c:pt>
                <c:pt idx="447">
                  <c:v>6.5</c:v>
                </c:pt>
                <c:pt idx="448">
                  <c:v>6.6000022888183594</c:v>
                </c:pt>
                <c:pt idx="449">
                  <c:v>6.7000007629394531</c:v>
                </c:pt>
                <c:pt idx="450">
                  <c:v>6.7999992370605469</c:v>
                </c:pt>
                <c:pt idx="451">
                  <c:v>6.9000015258789063</c:v>
                </c:pt>
                <c:pt idx="452">
                  <c:v>7</c:v>
                </c:pt>
                <c:pt idx="453">
                  <c:v>7.1000022888183594</c:v>
                </c:pt>
                <c:pt idx="454">
                  <c:v>7.2000007629394531</c:v>
                </c:pt>
                <c:pt idx="455">
                  <c:v>7.2999992370605469</c:v>
                </c:pt>
                <c:pt idx="456">
                  <c:v>7.4000015258789063</c:v>
                </c:pt>
                <c:pt idx="457">
                  <c:v>7.5</c:v>
                </c:pt>
                <c:pt idx="458">
                  <c:v>7.6000022888183594</c:v>
                </c:pt>
                <c:pt idx="459">
                  <c:v>7.7000007629394531</c:v>
                </c:pt>
                <c:pt idx="460">
                  <c:v>7.7999992370605469</c:v>
                </c:pt>
                <c:pt idx="461">
                  <c:v>7.9000015258789063</c:v>
                </c:pt>
                <c:pt idx="462">
                  <c:v>8</c:v>
                </c:pt>
                <c:pt idx="463">
                  <c:v>8.1000022888183594</c:v>
                </c:pt>
                <c:pt idx="464">
                  <c:v>8.2000007629394531</c:v>
                </c:pt>
                <c:pt idx="465">
                  <c:v>8.2999992370605469</c:v>
                </c:pt>
                <c:pt idx="466">
                  <c:v>8.4000015258789063</c:v>
                </c:pt>
                <c:pt idx="467">
                  <c:v>8.5</c:v>
                </c:pt>
                <c:pt idx="468">
                  <c:v>8.6000022888183594</c:v>
                </c:pt>
                <c:pt idx="469">
                  <c:v>8.7000007629394531</c:v>
                </c:pt>
                <c:pt idx="470">
                  <c:v>8.7999992370605469</c:v>
                </c:pt>
                <c:pt idx="471">
                  <c:v>8.9000015258789063</c:v>
                </c:pt>
                <c:pt idx="472">
                  <c:v>9</c:v>
                </c:pt>
                <c:pt idx="473">
                  <c:v>9.1000022888183594</c:v>
                </c:pt>
                <c:pt idx="474">
                  <c:v>9.2000007629394531</c:v>
                </c:pt>
                <c:pt idx="475">
                  <c:v>9.2999992370605469</c:v>
                </c:pt>
                <c:pt idx="476">
                  <c:v>9.4000015258789063</c:v>
                </c:pt>
                <c:pt idx="477">
                  <c:v>9.5</c:v>
                </c:pt>
                <c:pt idx="478">
                  <c:v>9.6000022888183594</c:v>
                </c:pt>
                <c:pt idx="479">
                  <c:v>9.7000007629394531</c:v>
                </c:pt>
                <c:pt idx="480">
                  <c:v>9.7999992370605469</c:v>
                </c:pt>
                <c:pt idx="481">
                  <c:v>9.9000015258789063</c:v>
                </c:pt>
                <c:pt idx="482">
                  <c:v>10</c:v>
                </c:pt>
                <c:pt idx="483">
                  <c:v>10.100002288818359</c:v>
                </c:pt>
                <c:pt idx="484">
                  <c:v>10.200000762939453</c:v>
                </c:pt>
                <c:pt idx="485">
                  <c:v>10.299999237060547</c:v>
                </c:pt>
                <c:pt idx="486">
                  <c:v>10.400001525878906</c:v>
                </c:pt>
                <c:pt idx="487">
                  <c:v>10.5</c:v>
                </c:pt>
                <c:pt idx="488">
                  <c:v>10.600002288818359</c:v>
                </c:pt>
                <c:pt idx="489">
                  <c:v>10.700000762939453</c:v>
                </c:pt>
                <c:pt idx="490">
                  <c:v>10.799999237060547</c:v>
                </c:pt>
                <c:pt idx="491">
                  <c:v>10.900001525878906</c:v>
                </c:pt>
                <c:pt idx="492">
                  <c:v>11</c:v>
                </c:pt>
                <c:pt idx="493">
                  <c:v>11.100002288818359</c:v>
                </c:pt>
                <c:pt idx="494">
                  <c:v>11.200000762939453</c:v>
                </c:pt>
                <c:pt idx="495">
                  <c:v>11.299999237060547</c:v>
                </c:pt>
                <c:pt idx="496">
                  <c:v>11.400001525878906</c:v>
                </c:pt>
                <c:pt idx="497">
                  <c:v>11.5</c:v>
                </c:pt>
                <c:pt idx="498">
                  <c:v>11.600002288818359</c:v>
                </c:pt>
                <c:pt idx="499">
                  <c:v>11.700000762939453</c:v>
                </c:pt>
                <c:pt idx="500">
                  <c:v>11.799999237060547</c:v>
                </c:pt>
                <c:pt idx="501">
                  <c:v>11.900001525878906</c:v>
                </c:pt>
                <c:pt idx="502">
                  <c:v>12</c:v>
                </c:pt>
                <c:pt idx="503">
                  <c:v>12.100002288818359</c:v>
                </c:pt>
                <c:pt idx="504">
                  <c:v>12.200000762939453</c:v>
                </c:pt>
                <c:pt idx="505">
                  <c:v>12.299999237060547</c:v>
                </c:pt>
                <c:pt idx="506">
                  <c:v>12.400001525878906</c:v>
                </c:pt>
                <c:pt idx="507">
                  <c:v>12.5</c:v>
                </c:pt>
                <c:pt idx="508">
                  <c:v>12.600002288818359</c:v>
                </c:pt>
                <c:pt idx="509">
                  <c:v>12.700000762939453</c:v>
                </c:pt>
                <c:pt idx="510">
                  <c:v>12.799999237060547</c:v>
                </c:pt>
                <c:pt idx="511">
                  <c:v>12.900001525878906</c:v>
                </c:pt>
                <c:pt idx="512">
                  <c:v>13</c:v>
                </c:pt>
                <c:pt idx="513">
                  <c:v>13.100002288818359</c:v>
                </c:pt>
                <c:pt idx="514">
                  <c:v>13.200000762939453</c:v>
                </c:pt>
                <c:pt idx="515">
                  <c:v>13.299999237060547</c:v>
                </c:pt>
                <c:pt idx="516">
                  <c:v>13.400001525878906</c:v>
                </c:pt>
                <c:pt idx="517">
                  <c:v>13.5</c:v>
                </c:pt>
                <c:pt idx="518">
                  <c:v>13.600002288818359</c:v>
                </c:pt>
                <c:pt idx="519">
                  <c:v>13.700000762939453</c:v>
                </c:pt>
                <c:pt idx="520">
                  <c:v>13.799999237060547</c:v>
                </c:pt>
                <c:pt idx="521">
                  <c:v>13.900001525878906</c:v>
                </c:pt>
                <c:pt idx="522">
                  <c:v>14</c:v>
                </c:pt>
                <c:pt idx="523">
                  <c:v>14.100002288818359</c:v>
                </c:pt>
                <c:pt idx="524">
                  <c:v>14.200000762939453</c:v>
                </c:pt>
                <c:pt idx="525">
                  <c:v>14.299999237060547</c:v>
                </c:pt>
                <c:pt idx="526">
                  <c:v>14.400001525878906</c:v>
                </c:pt>
                <c:pt idx="527">
                  <c:v>14.5</c:v>
                </c:pt>
                <c:pt idx="528">
                  <c:v>14.600002288818359</c:v>
                </c:pt>
                <c:pt idx="529">
                  <c:v>14.700000762939453</c:v>
                </c:pt>
                <c:pt idx="530">
                  <c:v>14.799999237060547</c:v>
                </c:pt>
                <c:pt idx="531">
                  <c:v>14.900001525878906</c:v>
                </c:pt>
                <c:pt idx="532">
                  <c:v>15</c:v>
                </c:pt>
                <c:pt idx="533">
                  <c:v>15.100002288818359</c:v>
                </c:pt>
                <c:pt idx="534">
                  <c:v>15.200000762939453</c:v>
                </c:pt>
                <c:pt idx="535">
                  <c:v>15.299999237060547</c:v>
                </c:pt>
                <c:pt idx="536">
                  <c:v>15.400001525878906</c:v>
                </c:pt>
                <c:pt idx="537">
                  <c:v>15.5</c:v>
                </c:pt>
                <c:pt idx="538">
                  <c:v>15.600002288818359</c:v>
                </c:pt>
                <c:pt idx="539">
                  <c:v>15.700000762939453</c:v>
                </c:pt>
                <c:pt idx="540">
                  <c:v>15.799999237060547</c:v>
                </c:pt>
                <c:pt idx="541">
                  <c:v>15.900001525878906</c:v>
                </c:pt>
                <c:pt idx="542">
                  <c:v>16</c:v>
                </c:pt>
                <c:pt idx="543">
                  <c:v>16.100002288818359</c:v>
                </c:pt>
                <c:pt idx="544">
                  <c:v>16.200000762939453</c:v>
                </c:pt>
                <c:pt idx="545">
                  <c:v>16.299999237060547</c:v>
                </c:pt>
                <c:pt idx="546">
                  <c:v>16.400001525878906</c:v>
                </c:pt>
                <c:pt idx="547">
                  <c:v>16.5</c:v>
                </c:pt>
                <c:pt idx="548">
                  <c:v>16.600002288818359</c:v>
                </c:pt>
                <c:pt idx="549">
                  <c:v>16.700000762939453</c:v>
                </c:pt>
                <c:pt idx="550">
                  <c:v>16.799999237060547</c:v>
                </c:pt>
                <c:pt idx="551">
                  <c:v>16.900001525878906</c:v>
                </c:pt>
                <c:pt idx="552">
                  <c:v>17</c:v>
                </c:pt>
                <c:pt idx="553">
                  <c:v>17.100002288818359</c:v>
                </c:pt>
                <c:pt idx="554">
                  <c:v>17.200000762939453</c:v>
                </c:pt>
                <c:pt idx="555">
                  <c:v>17.299999237060547</c:v>
                </c:pt>
                <c:pt idx="556">
                  <c:v>17.400001525878906</c:v>
                </c:pt>
                <c:pt idx="557">
                  <c:v>17.5</c:v>
                </c:pt>
                <c:pt idx="558">
                  <c:v>17.600002288818359</c:v>
                </c:pt>
                <c:pt idx="559">
                  <c:v>17.700000762939453</c:v>
                </c:pt>
                <c:pt idx="560">
                  <c:v>17.799999237060547</c:v>
                </c:pt>
                <c:pt idx="561">
                  <c:v>17.900001525878906</c:v>
                </c:pt>
                <c:pt idx="562">
                  <c:v>18</c:v>
                </c:pt>
                <c:pt idx="563">
                  <c:v>18.100002288818359</c:v>
                </c:pt>
                <c:pt idx="564">
                  <c:v>18.200000762939453</c:v>
                </c:pt>
                <c:pt idx="565">
                  <c:v>18.299999237060547</c:v>
                </c:pt>
                <c:pt idx="566">
                  <c:v>18.400001525878906</c:v>
                </c:pt>
                <c:pt idx="567">
                  <c:v>18.5</c:v>
                </c:pt>
                <c:pt idx="568">
                  <c:v>18.600002288818359</c:v>
                </c:pt>
                <c:pt idx="569">
                  <c:v>18.700000762939453</c:v>
                </c:pt>
                <c:pt idx="570">
                  <c:v>18.799999237060547</c:v>
                </c:pt>
                <c:pt idx="571">
                  <c:v>18.900001525878906</c:v>
                </c:pt>
                <c:pt idx="572">
                  <c:v>19</c:v>
                </c:pt>
                <c:pt idx="573">
                  <c:v>19.100002288818359</c:v>
                </c:pt>
                <c:pt idx="574">
                  <c:v>19.200000762939453</c:v>
                </c:pt>
                <c:pt idx="575">
                  <c:v>19.299999237060547</c:v>
                </c:pt>
                <c:pt idx="576">
                  <c:v>19.400001525878906</c:v>
                </c:pt>
                <c:pt idx="577">
                  <c:v>19.5</c:v>
                </c:pt>
                <c:pt idx="578">
                  <c:v>19.600002288818359</c:v>
                </c:pt>
                <c:pt idx="579">
                  <c:v>19.700000762939453</c:v>
                </c:pt>
                <c:pt idx="580">
                  <c:v>19.799999237060547</c:v>
                </c:pt>
                <c:pt idx="581">
                  <c:v>19.900001525878906</c:v>
                </c:pt>
                <c:pt idx="582">
                  <c:v>20</c:v>
                </c:pt>
                <c:pt idx="583">
                  <c:v>20.100002288818359</c:v>
                </c:pt>
                <c:pt idx="584">
                  <c:v>20.200000762939453</c:v>
                </c:pt>
                <c:pt idx="585">
                  <c:v>20.299999237060547</c:v>
                </c:pt>
                <c:pt idx="586">
                  <c:v>20.400001525878906</c:v>
                </c:pt>
                <c:pt idx="587">
                  <c:v>20.5</c:v>
                </c:pt>
                <c:pt idx="588">
                  <c:v>20.600002288818359</c:v>
                </c:pt>
                <c:pt idx="589">
                  <c:v>20.700000762939453</c:v>
                </c:pt>
                <c:pt idx="590">
                  <c:v>20.799999237060547</c:v>
                </c:pt>
                <c:pt idx="591">
                  <c:v>20.900001525878906</c:v>
                </c:pt>
                <c:pt idx="592">
                  <c:v>21</c:v>
                </c:pt>
                <c:pt idx="593">
                  <c:v>21.100002288818359</c:v>
                </c:pt>
                <c:pt idx="594">
                  <c:v>21.200000762939453</c:v>
                </c:pt>
                <c:pt idx="595">
                  <c:v>21.299999237060547</c:v>
                </c:pt>
                <c:pt idx="596">
                  <c:v>21.400001525878906</c:v>
                </c:pt>
                <c:pt idx="597">
                  <c:v>21.5</c:v>
                </c:pt>
                <c:pt idx="598">
                  <c:v>21.600002288818359</c:v>
                </c:pt>
                <c:pt idx="599">
                  <c:v>21.700000762939453</c:v>
                </c:pt>
                <c:pt idx="600">
                  <c:v>21.799999237060547</c:v>
                </c:pt>
                <c:pt idx="601">
                  <c:v>21.900001525878906</c:v>
                </c:pt>
                <c:pt idx="602">
                  <c:v>22</c:v>
                </c:pt>
                <c:pt idx="603">
                  <c:v>22.100002288818359</c:v>
                </c:pt>
                <c:pt idx="604">
                  <c:v>22.200000762939453</c:v>
                </c:pt>
                <c:pt idx="605">
                  <c:v>22.299999237060547</c:v>
                </c:pt>
                <c:pt idx="606">
                  <c:v>22.400001525878906</c:v>
                </c:pt>
                <c:pt idx="607">
                  <c:v>22.5</c:v>
                </c:pt>
                <c:pt idx="608">
                  <c:v>22.600002288818359</c:v>
                </c:pt>
                <c:pt idx="609">
                  <c:v>22.700000762939453</c:v>
                </c:pt>
                <c:pt idx="610">
                  <c:v>22.799999237060547</c:v>
                </c:pt>
                <c:pt idx="611">
                  <c:v>22.900001525878906</c:v>
                </c:pt>
                <c:pt idx="612">
                  <c:v>23</c:v>
                </c:pt>
                <c:pt idx="613">
                  <c:v>23.100002288818359</c:v>
                </c:pt>
                <c:pt idx="614">
                  <c:v>23.200000762939453</c:v>
                </c:pt>
                <c:pt idx="615">
                  <c:v>23.299999237060547</c:v>
                </c:pt>
                <c:pt idx="616">
                  <c:v>23.400001525878906</c:v>
                </c:pt>
                <c:pt idx="617">
                  <c:v>23.5</c:v>
                </c:pt>
                <c:pt idx="618">
                  <c:v>23.600002288818359</c:v>
                </c:pt>
                <c:pt idx="619">
                  <c:v>23.700000762939453</c:v>
                </c:pt>
                <c:pt idx="620">
                  <c:v>23.799999237060547</c:v>
                </c:pt>
                <c:pt idx="621">
                  <c:v>23.900001525878906</c:v>
                </c:pt>
                <c:pt idx="622">
                  <c:v>24</c:v>
                </c:pt>
                <c:pt idx="623">
                  <c:v>24.100002288818359</c:v>
                </c:pt>
                <c:pt idx="624">
                  <c:v>24.200000762939453</c:v>
                </c:pt>
                <c:pt idx="625">
                  <c:v>24.299999237060547</c:v>
                </c:pt>
                <c:pt idx="626">
                  <c:v>24.400001525878906</c:v>
                </c:pt>
                <c:pt idx="627">
                  <c:v>24.5</c:v>
                </c:pt>
                <c:pt idx="628">
                  <c:v>24.600002288818359</c:v>
                </c:pt>
                <c:pt idx="629">
                  <c:v>24.700000762939453</c:v>
                </c:pt>
                <c:pt idx="630">
                  <c:v>24.799999237060547</c:v>
                </c:pt>
                <c:pt idx="631">
                  <c:v>24.900001525878906</c:v>
                </c:pt>
                <c:pt idx="632">
                  <c:v>25</c:v>
                </c:pt>
                <c:pt idx="633">
                  <c:v>25.100002288818359</c:v>
                </c:pt>
                <c:pt idx="634">
                  <c:v>25.200000762939453</c:v>
                </c:pt>
                <c:pt idx="635">
                  <c:v>25.299999237060547</c:v>
                </c:pt>
                <c:pt idx="636">
                  <c:v>25.400001525878906</c:v>
                </c:pt>
                <c:pt idx="637">
                  <c:v>25.5</c:v>
                </c:pt>
                <c:pt idx="638">
                  <c:v>25.600002288818359</c:v>
                </c:pt>
                <c:pt idx="639">
                  <c:v>25.700000762939453</c:v>
                </c:pt>
                <c:pt idx="640">
                  <c:v>25.799999237060547</c:v>
                </c:pt>
                <c:pt idx="641">
                  <c:v>25.899997711181641</c:v>
                </c:pt>
                <c:pt idx="642">
                  <c:v>26.000003814697266</c:v>
                </c:pt>
                <c:pt idx="643">
                  <c:v>26.100002288818359</c:v>
                </c:pt>
                <c:pt idx="644">
                  <c:v>26.200000762939453</c:v>
                </c:pt>
                <c:pt idx="645">
                  <c:v>26.299999237060547</c:v>
                </c:pt>
                <c:pt idx="646">
                  <c:v>26.399997711181641</c:v>
                </c:pt>
                <c:pt idx="647">
                  <c:v>26.500003814697266</c:v>
                </c:pt>
                <c:pt idx="648">
                  <c:v>26.600002288818359</c:v>
                </c:pt>
                <c:pt idx="649">
                  <c:v>26.700000762939453</c:v>
                </c:pt>
                <c:pt idx="650">
                  <c:v>26.799999237060547</c:v>
                </c:pt>
                <c:pt idx="651">
                  <c:v>26.899997711181641</c:v>
                </c:pt>
                <c:pt idx="652">
                  <c:v>27.000003814697266</c:v>
                </c:pt>
                <c:pt idx="653">
                  <c:v>27.100002288818359</c:v>
                </c:pt>
                <c:pt idx="654">
                  <c:v>27.200000762939453</c:v>
                </c:pt>
                <c:pt idx="655">
                  <c:v>27.299999237060547</c:v>
                </c:pt>
                <c:pt idx="656">
                  <c:v>27.399997711181641</c:v>
                </c:pt>
                <c:pt idx="657">
                  <c:v>27.500003814697266</c:v>
                </c:pt>
                <c:pt idx="658">
                  <c:v>27.600002288818359</c:v>
                </c:pt>
                <c:pt idx="659">
                  <c:v>27.700000762939453</c:v>
                </c:pt>
                <c:pt idx="660">
                  <c:v>27.799999237060547</c:v>
                </c:pt>
                <c:pt idx="661">
                  <c:v>27.899997711181641</c:v>
                </c:pt>
                <c:pt idx="662">
                  <c:v>28.000003814697266</c:v>
                </c:pt>
                <c:pt idx="663">
                  <c:v>28.100002288818359</c:v>
                </c:pt>
                <c:pt idx="664">
                  <c:v>28.200000762939453</c:v>
                </c:pt>
                <c:pt idx="665">
                  <c:v>28.299999237060547</c:v>
                </c:pt>
                <c:pt idx="666">
                  <c:v>28.399997711181641</c:v>
                </c:pt>
                <c:pt idx="667">
                  <c:v>28.500003814697266</c:v>
                </c:pt>
                <c:pt idx="668">
                  <c:v>28.600002288818359</c:v>
                </c:pt>
                <c:pt idx="669">
                  <c:v>28.700000762939453</c:v>
                </c:pt>
                <c:pt idx="670">
                  <c:v>28.799999237060547</c:v>
                </c:pt>
                <c:pt idx="671">
                  <c:v>28.899997711181641</c:v>
                </c:pt>
                <c:pt idx="672">
                  <c:v>29.000003814697266</c:v>
                </c:pt>
                <c:pt idx="673">
                  <c:v>29.100002288818359</c:v>
                </c:pt>
                <c:pt idx="674">
                  <c:v>29.200000762939453</c:v>
                </c:pt>
                <c:pt idx="675">
                  <c:v>29.299999237060547</c:v>
                </c:pt>
                <c:pt idx="676">
                  <c:v>29.399997711181641</c:v>
                </c:pt>
                <c:pt idx="677">
                  <c:v>29.500003814697266</c:v>
                </c:pt>
                <c:pt idx="678">
                  <c:v>29.600002288818359</c:v>
                </c:pt>
                <c:pt idx="679">
                  <c:v>29.700000762939453</c:v>
                </c:pt>
                <c:pt idx="680">
                  <c:v>29.799999237060547</c:v>
                </c:pt>
                <c:pt idx="681">
                  <c:v>29.899997711181641</c:v>
                </c:pt>
                <c:pt idx="682">
                  <c:v>30.000003814697266</c:v>
                </c:pt>
                <c:pt idx="683">
                  <c:v>30.100002288818359</c:v>
                </c:pt>
                <c:pt idx="684">
                  <c:v>30.200000762939453</c:v>
                </c:pt>
                <c:pt idx="685">
                  <c:v>30.299999237060547</c:v>
                </c:pt>
                <c:pt idx="686">
                  <c:v>30.399997711181641</c:v>
                </c:pt>
                <c:pt idx="687">
                  <c:v>30.500003814697266</c:v>
                </c:pt>
                <c:pt idx="688">
                  <c:v>30.600002288818359</c:v>
                </c:pt>
                <c:pt idx="689">
                  <c:v>30.700000762939453</c:v>
                </c:pt>
                <c:pt idx="690">
                  <c:v>30.799999237060547</c:v>
                </c:pt>
                <c:pt idx="691">
                  <c:v>30.899997711181641</c:v>
                </c:pt>
                <c:pt idx="692">
                  <c:v>31.000003814697266</c:v>
                </c:pt>
                <c:pt idx="693">
                  <c:v>31.100002288818359</c:v>
                </c:pt>
                <c:pt idx="694">
                  <c:v>31.200000762939453</c:v>
                </c:pt>
                <c:pt idx="695">
                  <c:v>31.299999237060547</c:v>
                </c:pt>
                <c:pt idx="696">
                  <c:v>31.399997711181641</c:v>
                </c:pt>
                <c:pt idx="697">
                  <c:v>31.500003814697266</c:v>
                </c:pt>
                <c:pt idx="698">
                  <c:v>31.600002288818359</c:v>
                </c:pt>
                <c:pt idx="699">
                  <c:v>31.700000762939453</c:v>
                </c:pt>
                <c:pt idx="700">
                  <c:v>31.799999237060547</c:v>
                </c:pt>
                <c:pt idx="701">
                  <c:v>31.899997711181641</c:v>
                </c:pt>
                <c:pt idx="702">
                  <c:v>32.000003814697266</c:v>
                </c:pt>
                <c:pt idx="703">
                  <c:v>32.100002288818359</c:v>
                </c:pt>
                <c:pt idx="704">
                  <c:v>32.200000762939453</c:v>
                </c:pt>
                <c:pt idx="705">
                  <c:v>32.299999237060547</c:v>
                </c:pt>
                <c:pt idx="706">
                  <c:v>32.399997711181641</c:v>
                </c:pt>
                <c:pt idx="707">
                  <c:v>32.500003814697266</c:v>
                </c:pt>
                <c:pt idx="708">
                  <c:v>32.600002288818359</c:v>
                </c:pt>
                <c:pt idx="709">
                  <c:v>32.700000762939453</c:v>
                </c:pt>
                <c:pt idx="710">
                  <c:v>32.799999237060547</c:v>
                </c:pt>
                <c:pt idx="711">
                  <c:v>32.899997711181641</c:v>
                </c:pt>
                <c:pt idx="712">
                  <c:v>33.000003814697266</c:v>
                </c:pt>
                <c:pt idx="713">
                  <c:v>33.100002288818359</c:v>
                </c:pt>
                <c:pt idx="714">
                  <c:v>33.200000762939453</c:v>
                </c:pt>
                <c:pt idx="715">
                  <c:v>33.299999237060547</c:v>
                </c:pt>
                <c:pt idx="716">
                  <c:v>33.399997711181641</c:v>
                </c:pt>
                <c:pt idx="717">
                  <c:v>33.500003814697266</c:v>
                </c:pt>
                <c:pt idx="718">
                  <c:v>33.600002288818359</c:v>
                </c:pt>
                <c:pt idx="719">
                  <c:v>33.700000762939453</c:v>
                </c:pt>
                <c:pt idx="720">
                  <c:v>33.799999237060547</c:v>
                </c:pt>
                <c:pt idx="721">
                  <c:v>33.899997711181641</c:v>
                </c:pt>
                <c:pt idx="722">
                  <c:v>34.000003814697266</c:v>
                </c:pt>
                <c:pt idx="723">
                  <c:v>34.100002288818359</c:v>
                </c:pt>
                <c:pt idx="724">
                  <c:v>34.200000762939453</c:v>
                </c:pt>
                <c:pt idx="725">
                  <c:v>34.299999237060547</c:v>
                </c:pt>
                <c:pt idx="726">
                  <c:v>34.399997711181641</c:v>
                </c:pt>
                <c:pt idx="727">
                  <c:v>34.500003814697266</c:v>
                </c:pt>
                <c:pt idx="728">
                  <c:v>34.600002288818359</c:v>
                </c:pt>
                <c:pt idx="729">
                  <c:v>34.700000762939453</c:v>
                </c:pt>
                <c:pt idx="730">
                  <c:v>34.799999237060547</c:v>
                </c:pt>
                <c:pt idx="731">
                  <c:v>34.899997711181641</c:v>
                </c:pt>
                <c:pt idx="732">
                  <c:v>35.000003814697266</c:v>
                </c:pt>
                <c:pt idx="733">
                  <c:v>35.100002288818359</c:v>
                </c:pt>
                <c:pt idx="734">
                  <c:v>35.200000762939453</c:v>
                </c:pt>
                <c:pt idx="735">
                  <c:v>35.299999237060547</c:v>
                </c:pt>
                <c:pt idx="736">
                  <c:v>35.399997711181641</c:v>
                </c:pt>
                <c:pt idx="737">
                  <c:v>35.500003814697266</c:v>
                </c:pt>
                <c:pt idx="738">
                  <c:v>35.600002288818359</c:v>
                </c:pt>
                <c:pt idx="739">
                  <c:v>35.700000762939453</c:v>
                </c:pt>
                <c:pt idx="740">
                  <c:v>35.799999237060547</c:v>
                </c:pt>
                <c:pt idx="741">
                  <c:v>35.899997711181641</c:v>
                </c:pt>
                <c:pt idx="742">
                  <c:v>36.000003814697266</c:v>
                </c:pt>
                <c:pt idx="743">
                  <c:v>36.100002288818359</c:v>
                </c:pt>
                <c:pt idx="744">
                  <c:v>36.200000762939453</c:v>
                </c:pt>
                <c:pt idx="745">
                  <c:v>36.299999237060547</c:v>
                </c:pt>
                <c:pt idx="746">
                  <c:v>36.399997711181641</c:v>
                </c:pt>
                <c:pt idx="747">
                  <c:v>36.500003814697266</c:v>
                </c:pt>
                <c:pt idx="748">
                  <c:v>36.600002288818359</c:v>
                </c:pt>
                <c:pt idx="749">
                  <c:v>36.700000762939453</c:v>
                </c:pt>
                <c:pt idx="750">
                  <c:v>36.799999237060547</c:v>
                </c:pt>
                <c:pt idx="751">
                  <c:v>36.899997711181641</c:v>
                </c:pt>
                <c:pt idx="752">
                  <c:v>37.000003814697266</c:v>
                </c:pt>
                <c:pt idx="753">
                  <c:v>37.100002288818359</c:v>
                </c:pt>
                <c:pt idx="754">
                  <c:v>37.200000762939453</c:v>
                </c:pt>
                <c:pt idx="755">
                  <c:v>37.299999237060547</c:v>
                </c:pt>
                <c:pt idx="756">
                  <c:v>37.399997711181641</c:v>
                </c:pt>
                <c:pt idx="757">
                  <c:v>37.500003814697266</c:v>
                </c:pt>
                <c:pt idx="758">
                  <c:v>37.600002288818359</c:v>
                </c:pt>
                <c:pt idx="759">
                  <c:v>37.700000762939453</c:v>
                </c:pt>
                <c:pt idx="760">
                  <c:v>37.799999237060547</c:v>
                </c:pt>
                <c:pt idx="761">
                  <c:v>37.899997711181641</c:v>
                </c:pt>
                <c:pt idx="762">
                  <c:v>38.000003814697266</c:v>
                </c:pt>
                <c:pt idx="763">
                  <c:v>38.100002288818359</c:v>
                </c:pt>
                <c:pt idx="764">
                  <c:v>38.200000762939453</c:v>
                </c:pt>
                <c:pt idx="765">
                  <c:v>38.299999237060547</c:v>
                </c:pt>
                <c:pt idx="766">
                  <c:v>38.399997711181641</c:v>
                </c:pt>
                <c:pt idx="767">
                  <c:v>38.500003814697266</c:v>
                </c:pt>
                <c:pt idx="768">
                  <c:v>38.600002288818359</c:v>
                </c:pt>
                <c:pt idx="769">
                  <c:v>38.700000762939453</c:v>
                </c:pt>
                <c:pt idx="770">
                  <c:v>38.799999237060547</c:v>
                </c:pt>
                <c:pt idx="771">
                  <c:v>38.899997711181641</c:v>
                </c:pt>
                <c:pt idx="772">
                  <c:v>39.000003814697266</c:v>
                </c:pt>
                <c:pt idx="773">
                  <c:v>39.100002288818359</c:v>
                </c:pt>
                <c:pt idx="774">
                  <c:v>39.200000762939453</c:v>
                </c:pt>
                <c:pt idx="775">
                  <c:v>39.299999237060547</c:v>
                </c:pt>
                <c:pt idx="776">
                  <c:v>39.399997711181641</c:v>
                </c:pt>
                <c:pt idx="777">
                  <c:v>39.500003814697266</c:v>
                </c:pt>
                <c:pt idx="778">
                  <c:v>39.600002288818359</c:v>
                </c:pt>
                <c:pt idx="779">
                  <c:v>39.700000762939453</c:v>
                </c:pt>
                <c:pt idx="780">
                  <c:v>39.799999237060547</c:v>
                </c:pt>
                <c:pt idx="781">
                  <c:v>39.899997711181641</c:v>
                </c:pt>
                <c:pt idx="782">
                  <c:v>40.000003814697266</c:v>
                </c:pt>
                <c:pt idx="783">
                  <c:v>40.100002288818359</c:v>
                </c:pt>
                <c:pt idx="784">
                  <c:v>40.200000762939453</c:v>
                </c:pt>
                <c:pt idx="785">
                  <c:v>40.299999237060547</c:v>
                </c:pt>
                <c:pt idx="786">
                  <c:v>40.399997711181641</c:v>
                </c:pt>
                <c:pt idx="787">
                  <c:v>40.500003814697266</c:v>
                </c:pt>
                <c:pt idx="788">
                  <c:v>40.600002288818359</c:v>
                </c:pt>
                <c:pt idx="789">
                  <c:v>40.700000762939453</c:v>
                </c:pt>
                <c:pt idx="790">
                  <c:v>40.799999237060547</c:v>
                </c:pt>
                <c:pt idx="791">
                  <c:v>40.899997711181641</c:v>
                </c:pt>
                <c:pt idx="792">
                  <c:v>41.000003814697266</c:v>
                </c:pt>
                <c:pt idx="793">
                  <c:v>41.100002288818359</c:v>
                </c:pt>
                <c:pt idx="794">
                  <c:v>41.200000762939453</c:v>
                </c:pt>
                <c:pt idx="795">
                  <c:v>41.299999237060547</c:v>
                </c:pt>
                <c:pt idx="796">
                  <c:v>41.399997711181641</c:v>
                </c:pt>
                <c:pt idx="797">
                  <c:v>41.500003814697266</c:v>
                </c:pt>
                <c:pt idx="798">
                  <c:v>41.600002288818359</c:v>
                </c:pt>
                <c:pt idx="799">
                  <c:v>41.700000762939453</c:v>
                </c:pt>
                <c:pt idx="800">
                  <c:v>41.799999237060547</c:v>
                </c:pt>
                <c:pt idx="801">
                  <c:v>41.899997711181641</c:v>
                </c:pt>
                <c:pt idx="802">
                  <c:v>42.000003814697266</c:v>
                </c:pt>
                <c:pt idx="803">
                  <c:v>42.100002288818359</c:v>
                </c:pt>
                <c:pt idx="804">
                  <c:v>42.200000762939453</c:v>
                </c:pt>
                <c:pt idx="805">
                  <c:v>42.299999237060547</c:v>
                </c:pt>
                <c:pt idx="806">
                  <c:v>42.399997711181641</c:v>
                </c:pt>
                <c:pt idx="807">
                  <c:v>42.500003814697266</c:v>
                </c:pt>
                <c:pt idx="808">
                  <c:v>42.600002288818359</c:v>
                </c:pt>
                <c:pt idx="809">
                  <c:v>42.700000762939453</c:v>
                </c:pt>
                <c:pt idx="810">
                  <c:v>42.799999237060547</c:v>
                </c:pt>
                <c:pt idx="811">
                  <c:v>42.899997711181641</c:v>
                </c:pt>
                <c:pt idx="812">
                  <c:v>43.000003814697266</c:v>
                </c:pt>
                <c:pt idx="813">
                  <c:v>43.100002288818359</c:v>
                </c:pt>
                <c:pt idx="814">
                  <c:v>43.200000762939453</c:v>
                </c:pt>
                <c:pt idx="815">
                  <c:v>43.299999237060547</c:v>
                </c:pt>
                <c:pt idx="816">
                  <c:v>43.399997711181641</c:v>
                </c:pt>
                <c:pt idx="817">
                  <c:v>43.500003814697266</c:v>
                </c:pt>
                <c:pt idx="818">
                  <c:v>43.600002288818359</c:v>
                </c:pt>
                <c:pt idx="819">
                  <c:v>43.700000762939453</c:v>
                </c:pt>
                <c:pt idx="820">
                  <c:v>43.799999237060547</c:v>
                </c:pt>
                <c:pt idx="821">
                  <c:v>43.899997711181641</c:v>
                </c:pt>
                <c:pt idx="822">
                  <c:v>44.000003814697266</c:v>
                </c:pt>
                <c:pt idx="823">
                  <c:v>44.100002288818359</c:v>
                </c:pt>
                <c:pt idx="824">
                  <c:v>44.200000762939453</c:v>
                </c:pt>
                <c:pt idx="825">
                  <c:v>44.299999237060547</c:v>
                </c:pt>
                <c:pt idx="826">
                  <c:v>44.399997711181641</c:v>
                </c:pt>
                <c:pt idx="827">
                  <c:v>44.500003814697266</c:v>
                </c:pt>
                <c:pt idx="828">
                  <c:v>44.600002288818359</c:v>
                </c:pt>
                <c:pt idx="829">
                  <c:v>44.700000762939453</c:v>
                </c:pt>
                <c:pt idx="830">
                  <c:v>44.799999237060547</c:v>
                </c:pt>
                <c:pt idx="831">
                  <c:v>44.899997711181641</c:v>
                </c:pt>
                <c:pt idx="832">
                  <c:v>45.000003814697266</c:v>
                </c:pt>
                <c:pt idx="833">
                  <c:v>45.100002288818359</c:v>
                </c:pt>
                <c:pt idx="834">
                  <c:v>45.200000762939453</c:v>
                </c:pt>
                <c:pt idx="835">
                  <c:v>45.299999237060547</c:v>
                </c:pt>
                <c:pt idx="836">
                  <c:v>45.399997711181641</c:v>
                </c:pt>
                <c:pt idx="837">
                  <c:v>45.500003814697266</c:v>
                </c:pt>
                <c:pt idx="838">
                  <c:v>45.600002288818359</c:v>
                </c:pt>
                <c:pt idx="839">
                  <c:v>45.700000762939453</c:v>
                </c:pt>
                <c:pt idx="840">
                  <c:v>45.799999237060547</c:v>
                </c:pt>
                <c:pt idx="841">
                  <c:v>45.899997711181641</c:v>
                </c:pt>
                <c:pt idx="842">
                  <c:v>46.000003814697266</c:v>
                </c:pt>
                <c:pt idx="843">
                  <c:v>46.100002288818359</c:v>
                </c:pt>
                <c:pt idx="844">
                  <c:v>46.200000762939453</c:v>
                </c:pt>
                <c:pt idx="845">
                  <c:v>46.299999237060547</c:v>
                </c:pt>
                <c:pt idx="846">
                  <c:v>46.399997711181641</c:v>
                </c:pt>
                <c:pt idx="847">
                  <c:v>46.500003814697266</c:v>
                </c:pt>
                <c:pt idx="848">
                  <c:v>46.600002288818359</c:v>
                </c:pt>
                <c:pt idx="849">
                  <c:v>46.700000762939453</c:v>
                </c:pt>
                <c:pt idx="850">
                  <c:v>46.799999237060547</c:v>
                </c:pt>
                <c:pt idx="851">
                  <c:v>46.899997711181641</c:v>
                </c:pt>
                <c:pt idx="852">
                  <c:v>47.000003814697266</c:v>
                </c:pt>
                <c:pt idx="853">
                  <c:v>47.100002288818359</c:v>
                </c:pt>
                <c:pt idx="854">
                  <c:v>47.200000762939453</c:v>
                </c:pt>
                <c:pt idx="855">
                  <c:v>47.299999237060547</c:v>
                </c:pt>
                <c:pt idx="856">
                  <c:v>47.399997711181641</c:v>
                </c:pt>
                <c:pt idx="857">
                  <c:v>47.500003814697266</c:v>
                </c:pt>
                <c:pt idx="858">
                  <c:v>47.600002288818359</c:v>
                </c:pt>
                <c:pt idx="859">
                  <c:v>47.700000762939453</c:v>
                </c:pt>
                <c:pt idx="860">
                  <c:v>47.799999237060547</c:v>
                </c:pt>
                <c:pt idx="861">
                  <c:v>47.899997711181641</c:v>
                </c:pt>
                <c:pt idx="862">
                  <c:v>48.000003814697266</c:v>
                </c:pt>
                <c:pt idx="863">
                  <c:v>48.100002288818359</c:v>
                </c:pt>
                <c:pt idx="864">
                  <c:v>48.200000762939453</c:v>
                </c:pt>
                <c:pt idx="865">
                  <c:v>48.299999237060547</c:v>
                </c:pt>
                <c:pt idx="866">
                  <c:v>48.399997711181641</c:v>
                </c:pt>
                <c:pt idx="867">
                  <c:v>48.500003814697266</c:v>
                </c:pt>
                <c:pt idx="868">
                  <c:v>48.600002288818359</c:v>
                </c:pt>
                <c:pt idx="869">
                  <c:v>48.700000762939453</c:v>
                </c:pt>
                <c:pt idx="870">
                  <c:v>48.799999237060547</c:v>
                </c:pt>
                <c:pt idx="871">
                  <c:v>48.899997711181641</c:v>
                </c:pt>
                <c:pt idx="872">
                  <c:v>49.000003814697266</c:v>
                </c:pt>
                <c:pt idx="873">
                  <c:v>49.100002288818359</c:v>
                </c:pt>
                <c:pt idx="874">
                  <c:v>49.200000762939453</c:v>
                </c:pt>
                <c:pt idx="875">
                  <c:v>49.299999237060547</c:v>
                </c:pt>
                <c:pt idx="876">
                  <c:v>49.399997711181641</c:v>
                </c:pt>
                <c:pt idx="877">
                  <c:v>49.500003814697266</c:v>
                </c:pt>
                <c:pt idx="878">
                  <c:v>49.600002288818359</c:v>
                </c:pt>
                <c:pt idx="879">
                  <c:v>49.700000762939453</c:v>
                </c:pt>
                <c:pt idx="880">
                  <c:v>49.799999237060547</c:v>
                </c:pt>
                <c:pt idx="881">
                  <c:v>49.899997711181641</c:v>
                </c:pt>
                <c:pt idx="882">
                  <c:v>50.000003814697266</c:v>
                </c:pt>
                <c:pt idx="883">
                  <c:v>50.100002288818359</c:v>
                </c:pt>
                <c:pt idx="884">
                  <c:v>50.200000762939453</c:v>
                </c:pt>
                <c:pt idx="885">
                  <c:v>50.299999237060547</c:v>
                </c:pt>
                <c:pt idx="886">
                  <c:v>50.399997711181641</c:v>
                </c:pt>
                <c:pt idx="887">
                  <c:v>50.500003814697266</c:v>
                </c:pt>
                <c:pt idx="888">
                  <c:v>50.600002288818359</c:v>
                </c:pt>
                <c:pt idx="889">
                  <c:v>50.700000762939453</c:v>
                </c:pt>
                <c:pt idx="890">
                  <c:v>50.799999237060547</c:v>
                </c:pt>
                <c:pt idx="891">
                  <c:v>50.899997711181641</c:v>
                </c:pt>
                <c:pt idx="892">
                  <c:v>51.000003814697266</c:v>
                </c:pt>
                <c:pt idx="893">
                  <c:v>51.100002288818359</c:v>
                </c:pt>
                <c:pt idx="894">
                  <c:v>51.200000762939453</c:v>
                </c:pt>
                <c:pt idx="895">
                  <c:v>51.299999237060547</c:v>
                </c:pt>
                <c:pt idx="896">
                  <c:v>51.399997711181641</c:v>
                </c:pt>
                <c:pt idx="897">
                  <c:v>51.500003814697266</c:v>
                </c:pt>
                <c:pt idx="898">
                  <c:v>51.600002288818359</c:v>
                </c:pt>
                <c:pt idx="899">
                  <c:v>51.700000762939453</c:v>
                </c:pt>
                <c:pt idx="900">
                  <c:v>51.799999237060547</c:v>
                </c:pt>
                <c:pt idx="901">
                  <c:v>51.899997711181641</c:v>
                </c:pt>
                <c:pt idx="902">
                  <c:v>52.000003814697266</c:v>
                </c:pt>
                <c:pt idx="903">
                  <c:v>52.100002288818359</c:v>
                </c:pt>
                <c:pt idx="904">
                  <c:v>52.200000762939453</c:v>
                </c:pt>
                <c:pt idx="905">
                  <c:v>52.299999237060547</c:v>
                </c:pt>
                <c:pt idx="906">
                  <c:v>52.399997711181641</c:v>
                </c:pt>
                <c:pt idx="907">
                  <c:v>52.500003814697266</c:v>
                </c:pt>
                <c:pt idx="908">
                  <c:v>52.600002288818359</c:v>
                </c:pt>
                <c:pt idx="909">
                  <c:v>52.700000762939453</c:v>
                </c:pt>
                <c:pt idx="910">
                  <c:v>52.799999237060547</c:v>
                </c:pt>
                <c:pt idx="911">
                  <c:v>52.899997711181641</c:v>
                </c:pt>
                <c:pt idx="912">
                  <c:v>53.000003814697266</c:v>
                </c:pt>
                <c:pt idx="913">
                  <c:v>53.100002288818359</c:v>
                </c:pt>
                <c:pt idx="914">
                  <c:v>53.200000762939453</c:v>
                </c:pt>
                <c:pt idx="915">
                  <c:v>53.299999237060547</c:v>
                </c:pt>
                <c:pt idx="916">
                  <c:v>53.399997711181641</c:v>
                </c:pt>
                <c:pt idx="917">
                  <c:v>53.500003814697266</c:v>
                </c:pt>
                <c:pt idx="918">
                  <c:v>53.600002288818359</c:v>
                </c:pt>
                <c:pt idx="919">
                  <c:v>53.700000762939453</c:v>
                </c:pt>
                <c:pt idx="920">
                  <c:v>53.799999237060547</c:v>
                </c:pt>
                <c:pt idx="921">
                  <c:v>53.899997711181641</c:v>
                </c:pt>
                <c:pt idx="922">
                  <c:v>54.000003814697266</c:v>
                </c:pt>
                <c:pt idx="923">
                  <c:v>54.100002288818359</c:v>
                </c:pt>
                <c:pt idx="924">
                  <c:v>54.200000762939453</c:v>
                </c:pt>
                <c:pt idx="925">
                  <c:v>54.299999237060547</c:v>
                </c:pt>
                <c:pt idx="926">
                  <c:v>54.399997711181641</c:v>
                </c:pt>
                <c:pt idx="927">
                  <c:v>54.500003814697266</c:v>
                </c:pt>
                <c:pt idx="928">
                  <c:v>54.600002288818359</c:v>
                </c:pt>
                <c:pt idx="929">
                  <c:v>54.700000762939453</c:v>
                </c:pt>
                <c:pt idx="930">
                  <c:v>54.799999237060547</c:v>
                </c:pt>
                <c:pt idx="931">
                  <c:v>54.899997711181641</c:v>
                </c:pt>
                <c:pt idx="932">
                  <c:v>55.000003814697266</c:v>
                </c:pt>
                <c:pt idx="933">
                  <c:v>55.100002288818359</c:v>
                </c:pt>
                <c:pt idx="934">
                  <c:v>55.200000762939453</c:v>
                </c:pt>
                <c:pt idx="935">
                  <c:v>55.299999237060547</c:v>
                </c:pt>
                <c:pt idx="936">
                  <c:v>55.399997711181641</c:v>
                </c:pt>
                <c:pt idx="937">
                  <c:v>55.500003814697266</c:v>
                </c:pt>
                <c:pt idx="938">
                  <c:v>55.600002288818359</c:v>
                </c:pt>
                <c:pt idx="939">
                  <c:v>55.700000762939453</c:v>
                </c:pt>
                <c:pt idx="940">
                  <c:v>55.799999237060547</c:v>
                </c:pt>
                <c:pt idx="941">
                  <c:v>55.899997711181641</c:v>
                </c:pt>
                <c:pt idx="942">
                  <c:v>56.000003814697266</c:v>
                </c:pt>
                <c:pt idx="943">
                  <c:v>56.100002288818359</c:v>
                </c:pt>
                <c:pt idx="944">
                  <c:v>56.200000762939453</c:v>
                </c:pt>
                <c:pt idx="945">
                  <c:v>56.299999237060547</c:v>
                </c:pt>
                <c:pt idx="946">
                  <c:v>56.399997711181641</c:v>
                </c:pt>
                <c:pt idx="947">
                  <c:v>56.500003814697266</c:v>
                </c:pt>
                <c:pt idx="948">
                  <c:v>56.600002288818359</c:v>
                </c:pt>
                <c:pt idx="949">
                  <c:v>56.700000762939453</c:v>
                </c:pt>
                <c:pt idx="950">
                  <c:v>56.799999237060547</c:v>
                </c:pt>
                <c:pt idx="951">
                  <c:v>56.899997711181641</c:v>
                </c:pt>
                <c:pt idx="952">
                  <c:v>57.000003814697266</c:v>
                </c:pt>
                <c:pt idx="953">
                  <c:v>57.100002288818359</c:v>
                </c:pt>
                <c:pt idx="954">
                  <c:v>57.200000762939453</c:v>
                </c:pt>
                <c:pt idx="955">
                  <c:v>57.299999237060547</c:v>
                </c:pt>
                <c:pt idx="956">
                  <c:v>57.399997711181641</c:v>
                </c:pt>
                <c:pt idx="957">
                  <c:v>57.500003814697266</c:v>
                </c:pt>
                <c:pt idx="958">
                  <c:v>57.600002288818359</c:v>
                </c:pt>
                <c:pt idx="959">
                  <c:v>57.700000762939453</c:v>
                </c:pt>
                <c:pt idx="960">
                  <c:v>57.799999237060547</c:v>
                </c:pt>
                <c:pt idx="961">
                  <c:v>57.899997711181641</c:v>
                </c:pt>
                <c:pt idx="962">
                  <c:v>58.000003814697266</c:v>
                </c:pt>
                <c:pt idx="963">
                  <c:v>58.100002288818359</c:v>
                </c:pt>
                <c:pt idx="964">
                  <c:v>58.200000762939453</c:v>
                </c:pt>
                <c:pt idx="965">
                  <c:v>58.299999237060547</c:v>
                </c:pt>
                <c:pt idx="966">
                  <c:v>58.399997711181641</c:v>
                </c:pt>
                <c:pt idx="967">
                  <c:v>58.500003814697266</c:v>
                </c:pt>
                <c:pt idx="968">
                  <c:v>58.600002288818359</c:v>
                </c:pt>
                <c:pt idx="969">
                  <c:v>58.700000762939453</c:v>
                </c:pt>
                <c:pt idx="970">
                  <c:v>58.799999237060547</c:v>
                </c:pt>
                <c:pt idx="971">
                  <c:v>58.899997711181641</c:v>
                </c:pt>
                <c:pt idx="972">
                  <c:v>59.000003814697266</c:v>
                </c:pt>
                <c:pt idx="973">
                  <c:v>59.100002288818359</c:v>
                </c:pt>
                <c:pt idx="974">
                  <c:v>59.200000762939453</c:v>
                </c:pt>
                <c:pt idx="975">
                  <c:v>59.299999237060547</c:v>
                </c:pt>
                <c:pt idx="976">
                  <c:v>59.399997711181641</c:v>
                </c:pt>
                <c:pt idx="977">
                  <c:v>59.500003814697266</c:v>
                </c:pt>
                <c:pt idx="978">
                  <c:v>59.600002288818359</c:v>
                </c:pt>
                <c:pt idx="979">
                  <c:v>59.700000762939453</c:v>
                </c:pt>
                <c:pt idx="980">
                  <c:v>59.799999237060547</c:v>
                </c:pt>
                <c:pt idx="981">
                  <c:v>59.899997711181641</c:v>
                </c:pt>
                <c:pt idx="982">
                  <c:v>60.000003814697266</c:v>
                </c:pt>
                <c:pt idx="983">
                  <c:v>60.100002288818359</c:v>
                </c:pt>
                <c:pt idx="984">
                  <c:v>60.200000762939453</c:v>
                </c:pt>
                <c:pt idx="985">
                  <c:v>60.299999237060547</c:v>
                </c:pt>
                <c:pt idx="986">
                  <c:v>60.399997711181641</c:v>
                </c:pt>
                <c:pt idx="987">
                  <c:v>60.500003814697266</c:v>
                </c:pt>
                <c:pt idx="988">
                  <c:v>60.600002288818359</c:v>
                </c:pt>
                <c:pt idx="989">
                  <c:v>60.700000762939453</c:v>
                </c:pt>
                <c:pt idx="990">
                  <c:v>60.799999237060547</c:v>
                </c:pt>
                <c:pt idx="991">
                  <c:v>60.899997711181641</c:v>
                </c:pt>
                <c:pt idx="992">
                  <c:v>61.000003814697266</c:v>
                </c:pt>
                <c:pt idx="993">
                  <c:v>61.100002288818359</c:v>
                </c:pt>
                <c:pt idx="994">
                  <c:v>61.200000762939453</c:v>
                </c:pt>
                <c:pt idx="995">
                  <c:v>61.299999237060547</c:v>
                </c:pt>
                <c:pt idx="996">
                  <c:v>61.399997711181641</c:v>
                </c:pt>
                <c:pt idx="997">
                  <c:v>61.500003814697266</c:v>
                </c:pt>
                <c:pt idx="998">
                  <c:v>61.600002288818359</c:v>
                </c:pt>
                <c:pt idx="999">
                  <c:v>61.700000762939453</c:v>
                </c:pt>
                <c:pt idx="1000">
                  <c:v>61.799999237060547</c:v>
                </c:pt>
                <c:pt idx="1001">
                  <c:v>61.899997711181641</c:v>
                </c:pt>
                <c:pt idx="1002">
                  <c:v>62.000003814697266</c:v>
                </c:pt>
                <c:pt idx="1003">
                  <c:v>62.100002288818359</c:v>
                </c:pt>
                <c:pt idx="1004">
                  <c:v>62.200000762939453</c:v>
                </c:pt>
                <c:pt idx="1005">
                  <c:v>62.299999237060547</c:v>
                </c:pt>
                <c:pt idx="1006">
                  <c:v>62.399997711181641</c:v>
                </c:pt>
                <c:pt idx="1007">
                  <c:v>62.500003814697266</c:v>
                </c:pt>
                <c:pt idx="1008">
                  <c:v>62.600002288818359</c:v>
                </c:pt>
                <c:pt idx="1009">
                  <c:v>62.700000762939453</c:v>
                </c:pt>
                <c:pt idx="1010">
                  <c:v>62.799999237060547</c:v>
                </c:pt>
                <c:pt idx="1011">
                  <c:v>62.899997711181641</c:v>
                </c:pt>
                <c:pt idx="1012">
                  <c:v>63.000003814697266</c:v>
                </c:pt>
                <c:pt idx="1013">
                  <c:v>63.100002288818359</c:v>
                </c:pt>
                <c:pt idx="1014">
                  <c:v>63.200000762939453</c:v>
                </c:pt>
                <c:pt idx="1015">
                  <c:v>63.299999237060547</c:v>
                </c:pt>
                <c:pt idx="1016">
                  <c:v>63.399997711181641</c:v>
                </c:pt>
                <c:pt idx="1017">
                  <c:v>63.500003814697266</c:v>
                </c:pt>
                <c:pt idx="1018">
                  <c:v>63.600002288818359</c:v>
                </c:pt>
                <c:pt idx="1019">
                  <c:v>63.700000762939453</c:v>
                </c:pt>
                <c:pt idx="1020">
                  <c:v>63.799999237060547</c:v>
                </c:pt>
                <c:pt idx="1021">
                  <c:v>63.899997711181641</c:v>
                </c:pt>
                <c:pt idx="1022">
                  <c:v>64</c:v>
                </c:pt>
                <c:pt idx="1023">
                  <c:v>64.100006103515625</c:v>
                </c:pt>
                <c:pt idx="1024">
                  <c:v>64.199996948242188</c:v>
                </c:pt>
                <c:pt idx="1025">
                  <c:v>64.300003051757813</c:v>
                </c:pt>
                <c:pt idx="1026">
                  <c:v>64.399993896484375</c:v>
                </c:pt>
                <c:pt idx="1027">
                  <c:v>64.5</c:v>
                </c:pt>
                <c:pt idx="1028">
                  <c:v>64.600006103515625</c:v>
                </c:pt>
                <c:pt idx="1029">
                  <c:v>64.699996948242188</c:v>
                </c:pt>
                <c:pt idx="1030">
                  <c:v>64.800003051757813</c:v>
                </c:pt>
                <c:pt idx="1031">
                  <c:v>64.899993896484375</c:v>
                </c:pt>
                <c:pt idx="1032">
                  <c:v>65</c:v>
                </c:pt>
                <c:pt idx="1033">
                  <c:v>65.100006103515625</c:v>
                </c:pt>
                <c:pt idx="1034">
                  <c:v>65.199996948242188</c:v>
                </c:pt>
                <c:pt idx="1035">
                  <c:v>65.300003051757813</c:v>
                </c:pt>
                <c:pt idx="1036">
                  <c:v>65.399993896484375</c:v>
                </c:pt>
                <c:pt idx="1037">
                  <c:v>65.5</c:v>
                </c:pt>
                <c:pt idx="1038">
                  <c:v>65.600006103515625</c:v>
                </c:pt>
                <c:pt idx="1039">
                  <c:v>65.699996948242188</c:v>
                </c:pt>
                <c:pt idx="1040">
                  <c:v>65.800003051757813</c:v>
                </c:pt>
                <c:pt idx="1041">
                  <c:v>65.899993896484375</c:v>
                </c:pt>
                <c:pt idx="1042">
                  <c:v>66</c:v>
                </c:pt>
                <c:pt idx="1043">
                  <c:v>66.100006103515625</c:v>
                </c:pt>
                <c:pt idx="1044">
                  <c:v>66.199996948242188</c:v>
                </c:pt>
                <c:pt idx="1045">
                  <c:v>66.300003051757813</c:v>
                </c:pt>
                <c:pt idx="1046">
                  <c:v>66.399993896484375</c:v>
                </c:pt>
                <c:pt idx="1047">
                  <c:v>66.5</c:v>
                </c:pt>
                <c:pt idx="1048">
                  <c:v>66.600006103515625</c:v>
                </c:pt>
                <c:pt idx="1049">
                  <c:v>66.699996948242188</c:v>
                </c:pt>
                <c:pt idx="1050">
                  <c:v>66.800003051757813</c:v>
                </c:pt>
                <c:pt idx="1051">
                  <c:v>66.899993896484375</c:v>
                </c:pt>
                <c:pt idx="1052">
                  <c:v>67</c:v>
                </c:pt>
                <c:pt idx="1053">
                  <c:v>67.100006103515625</c:v>
                </c:pt>
                <c:pt idx="1054">
                  <c:v>67.199996948242188</c:v>
                </c:pt>
                <c:pt idx="1055">
                  <c:v>67.300003051757813</c:v>
                </c:pt>
                <c:pt idx="1056">
                  <c:v>67.399993896484375</c:v>
                </c:pt>
                <c:pt idx="1057">
                  <c:v>67.5</c:v>
                </c:pt>
                <c:pt idx="1058">
                  <c:v>67.600006103515625</c:v>
                </c:pt>
                <c:pt idx="1059">
                  <c:v>67.699996948242188</c:v>
                </c:pt>
                <c:pt idx="1060">
                  <c:v>67.800003051757813</c:v>
                </c:pt>
                <c:pt idx="1061">
                  <c:v>67.899993896484375</c:v>
                </c:pt>
                <c:pt idx="1062">
                  <c:v>68</c:v>
                </c:pt>
                <c:pt idx="1063">
                  <c:v>68.100006103515625</c:v>
                </c:pt>
                <c:pt idx="1064">
                  <c:v>68.199996948242188</c:v>
                </c:pt>
                <c:pt idx="1065">
                  <c:v>68.300003051757813</c:v>
                </c:pt>
                <c:pt idx="1066">
                  <c:v>68.399993896484375</c:v>
                </c:pt>
                <c:pt idx="1067">
                  <c:v>68.5</c:v>
                </c:pt>
                <c:pt idx="1068">
                  <c:v>68.600006103515625</c:v>
                </c:pt>
                <c:pt idx="1069">
                  <c:v>68.699996948242188</c:v>
                </c:pt>
                <c:pt idx="1070">
                  <c:v>68.800003051757813</c:v>
                </c:pt>
                <c:pt idx="1071">
                  <c:v>68.899993896484375</c:v>
                </c:pt>
                <c:pt idx="1072">
                  <c:v>69</c:v>
                </c:pt>
                <c:pt idx="1073">
                  <c:v>69.100006103515625</c:v>
                </c:pt>
                <c:pt idx="1074">
                  <c:v>69.199996948242188</c:v>
                </c:pt>
                <c:pt idx="1075">
                  <c:v>69.300003051757813</c:v>
                </c:pt>
                <c:pt idx="1076">
                  <c:v>69.399993896484375</c:v>
                </c:pt>
                <c:pt idx="1077">
                  <c:v>69.5</c:v>
                </c:pt>
                <c:pt idx="1078">
                  <c:v>69.600006103515625</c:v>
                </c:pt>
                <c:pt idx="1079">
                  <c:v>69.699996948242188</c:v>
                </c:pt>
                <c:pt idx="1080">
                  <c:v>69.800003051757813</c:v>
                </c:pt>
                <c:pt idx="1081">
                  <c:v>69.899993896484375</c:v>
                </c:pt>
                <c:pt idx="1082">
                  <c:v>70</c:v>
                </c:pt>
                <c:pt idx="1083">
                  <c:v>70.100006103515625</c:v>
                </c:pt>
                <c:pt idx="1084">
                  <c:v>70.199996948242188</c:v>
                </c:pt>
                <c:pt idx="1085">
                  <c:v>70.300003051757813</c:v>
                </c:pt>
                <c:pt idx="1086">
                  <c:v>70.399993896484375</c:v>
                </c:pt>
                <c:pt idx="1087">
                  <c:v>70.5</c:v>
                </c:pt>
                <c:pt idx="1088">
                  <c:v>70.600006103515625</c:v>
                </c:pt>
                <c:pt idx="1089">
                  <c:v>70.699996948242188</c:v>
                </c:pt>
                <c:pt idx="1090">
                  <c:v>70.800003051757813</c:v>
                </c:pt>
                <c:pt idx="1091">
                  <c:v>70.899993896484375</c:v>
                </c:pt>
                <c:pt idx="1092">
                  <c:v>71</c:v>
                </c:pt>
                <c:pt idx="1093">
                  <c:v>71.100006103515625</c:v>
                </c:pt>
                <c:pt idx="1094">
                  <c:v>71.199996948242188</c:v>
                </c:pt>
                <c:pt idx="1095">
                  <c:v>71.300003051757813</c:v>
                </c:pt>
                <c:pt idx="1096">
                  <c:v>71.399993896484375</c:v>
                </c:pt>
                <c:pt idx="1097">
                  <c:v>71.5</c:v>
                </c:pt>
                <c:pt idx="1098">
                  <c:v>71.600006103515625</c:v>
                </c:pt>
                <c:pt idx="1099">
                  <c:v>71.699996948242188</c:v>
                </c:pt>
                <c:pt idx="1100">
                  <c:v>71.800003051757813</c:v>
                </c:pt>
                <c:pt idx="1101">
                  <c:v>71.899993896484375</c:v>
                </c:pt>
                <c:pt idx="1102">
                  <c:v>72</c:v>
                </c:pt>
                <c:pt idx="1103">
                  <c:v>72.100006103515625</c:v>
                </c:pt>
                <c:pt idx="1104">
                  <c:v>72.199996948242188</c:v>
                </c:pt>
                <c:pt idx="1105">
                  <c:v>72.300003051757813</c:v>
                </c:pt>
                <c:pt idx="1106">
                  <c:v>72.399993896484375</c:v>
                </c:pt>
                <c:pt idx="1107">
                  <c:v>72.5</c:v>
                </c:pt>
                <c:pt idx="1108">
                  <c:v>72.600006103515625</c:v>
                </c:pt>
                <c:pt idx="1109">
                  <c:v>72.699996948242188</c:v>
                </c:pt>
                <c:pt idx="1110">
                  <c:v>72.800003051757813</c:v>
                </c:pt>
                <c:pt idx="1111">
                  <c:v>72.899993896484375</c:v>
                </c:pt>
                <c:pt idx="1112">
                  <c:v>73</c:v>
                </c:pt>
                <c:pt idx="1113">
                  <c:v>73.100006103515625</c:v>
                </c:pt>
                <c:pt idx="1114">
                  <c:v>73.199996948242188</c:v>
                </c:pt>
                <c:pt idx="1115">
                  <c:v>73.300003051757813</c:v>
                </c:pt>
                <c:pt idx="1116">
                  <c:v>73.399993896484375</c:v>
                </c:pt>
                <c:pt idx="1117">
                  <c:v>73.5</c:v>
                </c:pt>
                <c:pt idx="1118">
                  <c:v>73.600006103515625</c:v>
                </c:pt>
                <c:pt idx="1119">
                  <c:v>73.699996948242188</c:v>
                </c:pt>
                <c:pt idx="1120">
                  <c:v>73.800003051757813</c:v>
                </c:pt>
                <c:pt idx="1121">
                  <c:v>73.899993896484375</c:v>
                </c:pt>
                <c:pt idx="1122">
                  <c:v>74</c:v>
                </c:pt>
                <c:pt idx="1123">
                  <c:v>74.100006103515625</c:v>
                </c:pt>
                <c:pt idx="1124">
                  <c:v>74.199996948242188</c:v>
                </c:pt>
                <c:pt idx="1125">
                  <c:v>74.300003051757813</c:v>
                </c:pt>
                <c:pt idx="1126">
                  <c:v>74.399993896484375</c:v>
                </c:pt>
                <c:pt idx="1127">
                  <c:v>74.5</c:v>
                </c:pt>
                <c:pt idx="1128">
                  <c:v>74.600006103515625</c:v>
                </c:pt>
                <c:pt idx="1129">
                  <c:v>74.699996948242188</c:v>
                </c:pt>
                <c:pt idx="1130">
                  <c:v>74.800003051757813</c:v>
                </c:pt>
                <c:pt idx="1131">
                  <c:v>74.899993896484375</c:v>
                </c:pt>
                <c:pt idx="1132">
                  <c:v>75</c:v>
                </c:pt>
                <c:pt idx="1133">
                  <c:v>75.100006103515625</c:v>
                </c:pt>
                <c:pt idx="1134">
                  <c:v>75.199996948242188</c:v>
                </c:pt>
                <c:pt idx="1135">
                  <c:v>75.300003051757813</c:v>
                </c:pt>
                <c:pt idx="1136">
                  <c:v>75.399993896484375</c:v>
                </c:pt>
                <c:pt idx="1137">
                  <c:v>75.5</c:v>
                </c:pt>
                <c:pt idx="1138">
                  <c:v>75.600006103515625</c:v>
                </c:pt>
                <c:pt idx="1139">
                  <c:v>75.699996948242188</c:v>
                </c:pt>
                <c:pt idx="1140">
                  <c:v>75.800003051757813</c:v>
                </c:pt>
                <c:pt idx="1141">
                  <c:v>75.899993896484375</c:v>
                </c:pt>
                <c:pt idx="1142">
                  <c:v>76</c:v>
                </c:pt>
                <c:pt idx="1143">
                  <c:v>76.100006103515625</c:v>
                </c:pt>
                <c:pt idx="1144">
                  <c:v>76.199996948242188</c:v>
                </c:pt>
                <c:pt idx="1145">
                  <c:v>76.300003051757813</c:v>
                </c:pt>
                <c:pt idx="1146">
                  <c:v>76.399993896484375</c:v>
                </c:pt>
                <c:pt idx="1147">
                  <c:v>76.5</c:v>
                </c:pt>
                <c:pt idx="1148">
                  <c:v>76.600006103515625</c:v>
                </c:pt>
                <c:pt idx="1149">
                  <c:v>76.699996948242188</c:v>
                </c:pt>
                <c:pt idx="1150">
                  <c:v>76.800003051757813</c:v>
                </c:pt>
                <c:pt idx="1151">
                  <c:v>76.899993896484375</c:v>
                </c:pt>
                <c:pt idx="1152">
                  <c:v>77</c:v>
                </c:pt>
                <c:pt idx="1153">
                  <c:v>77.100006103515625</c:v>
                </c:pt>
                <c:pt idx="1154">
                  <c:v>77.199996948242188</c:v>
                </c:pt>
                <c:pt idx="1155">
                  <c:v>77.300003051757813</c:v>
                </c:pt>
                <c:pt idx="1156">
                  <c:v>77.399993896484375</c:v>
                </c:pt>
                <c:pt idx="1157">
                  <c:v>77.5</c:v>
                </c:pt>
                <c:pt idx="1158">
                  <c:v>77.600006103515625</c:v>
                </c:pt>
                <c:pt idx="1159">
                  <c:v>77.699996948242188</c:v>
                </c:pt>
                <c:pt idx="1160">
                  <c:v>77.800003051757813</c:v>
                </c:pt>
                <c:pt idx="1161">
                  <c:v>77.899993896484375</c:v>
                </c:pt>
                <c:pt idx="1162">
                  <c:v>78</c:v>
                </c:pt>
                <c:pt idx="1163">
                  <c:v>78.100006103515625</c:v>
                </c:pt>
                <c:pt idx="1164">
                  <c:v>78.199996948242188</c:v>
                </c:pt>
                <c:pt idx="1165">
                  <c:v>78.300003051757813</c:v>
                </c:pt>
                <c:pt idx="1166">
                  <c:v>78.399993896484375</c:v>
                </c:pt>
                <c:pt idx="1167">
                  <c:v>78.5</c:v>
                </c:pt>
                <c:pt idx="1168">
                  <c:v>78.600006103515625</c:v>
                </c:pt>
                <c:pt idx="1169">
                  <c:v>78.699996948242188</c:v>
                </c:pt>
                <c:pt idx="1170">
                  <c:v>78.800003051757813</c:v>
                </c:pt>
                <c:pt idx="1171">
                  <c:v>78.899993896484375</c:v>
                </c:pt>
                <c:pt idx="1172">
                  <c:v>79</c:v>
                </c:pt>
                <c:pt idx="1173">
                  <c:v>79.100006103515625</c:v>
                </c:pt>
                <c:pt idx="1174">
                  <c:v>79.199996948242188</c:v>
                </c:pt>
                <c:pt idx="1175">
                  <c:v>79.300003051757813</c:v>
                </c:pt>
                <c:pt idx="1176">
                  <c:v>79.399993896484375</c:v>
                </c:pt>
                <c:pt idx="1177">
                  <c:v>79.5</c:v>
                </c:pt>
                <c:pt idx="1178">
                  <c:v>79.600006103515625</c:v>
                </c:pt>
                <c:pt idx="1179">
                  <c:v>79.699996948242188</c:v>
                </c:pt>
                <c:pt idx="1180">
                  <c:v>79.800003051757813</c:v>
                </c:pt>
                <c:pt idx="1181">
                  <c:v>79.899993896484375</c:v>
                </c:pt>
                <c:pt idx="1182">
                  <c:v>80</c:v>
                </c:pt>
                <c:pt idx="1183">
                  <c:v>80.100006103515625</c:v>
                </c:pt>
                <c:pt idx="1184">
                  <c:v>80.199996948242188</c:v>
                </c:pt>
                <c:pt idx="1185">
                  <c:v>80.300003051757813</c:v>
                </c:pt>
                <c:pt idx="1186">
                  <c:v>80.399993896484375</c:v>
                </c:pt>
                <c:pt idx="1187">
                  <c:v>80.5</c:v>
                </c:pt>
                <c:pt idx="1188">
                  <c:v>80.600006103515625</c:v>
                </c:pt>
                <c:pt idx="1189">
                  <c:v>80.699996948242188</c:v>
                </c:pt>
                <c:pt idx="1190">
                  <c:v>80.800003051757813</c:v>
                </c:pt>
                <c:pt idx="1191">
                  <c:v>80.899993896484375</c:v>
                </c:pt>
                <c:pt idx="1192">
                  <c:v>81</c:v>
                </c:pt>
                <c:pt idx="1193">
                  <c:v>81.100006103515625</c:v>
                </c:pt>
                <c:pt idx="1194">
                  <c:v>81.199996948242188</c:v>
                </c:pt>
                <c:pt idx="1195">
                  <c:v>81.300003051757813</c:v>
                </c:pt>
                <c:pt idx="1196">
                  <c:v>81.399993896484375</c:v>
                </c:pt>
                <c:pt idx="1197">
                  <c:v>81.5</c:v>
                </c:pt>
                <c:pt idx="1198">
                  <c:v>81.600006103515625</c:v>
                </c:pt>
                <c:pt idx="1199">
                  <c:v>81.699996948242188</c:v>
                </c:pt>
                <c:pt idx="1200">
                  <c:v>81.800003051757813</c:v>
                </c:pt>
                <c:pt idx="1201">
                  <c:v>81.899993896484375</c:v>
                </c:pt>
                <c:pt idx="1202">
                  <c:v>82</c:v>
                </c:pt>
                <c:pt idx="1203">
                  <c:v>82.100006103515625</c:v>
                </c:pt>
                <c:pt idx="1204">
                  <c:v>82.199996948242188</c:v>
                </c:pt>
                <c:pt idx="1205">
                  <c:v>82.300003051757813</c:v>
                </c:pt>
                <c:pt idx="1206">
                  <c:v>82.399993896484375</c:v>
                </c:pt>
                <c:pt idx="1207">
                  <c:v>82.5</c:v>
                </c:pt>
                <c:pt idx="1208">
                  <c:v>82.600006103515625</c:v>
                </c:pt>
                <c:pt idx="1209">
                  <c:v>82.699996948242188</c:v>
                </c:pt>
                <c:pt idx="1210">
                  <c:v>82.800003051757813</c:v>
                </c:pt>
                <c:pt idx="1211">
                  <c:v>82.899993896484375</c:v>
                </c:pt>
                <c:pt idx="1212">
                  <c:v>83</c:v>
                </c:pt>
                <c:pt idx="1213">
                  <c:v>83.100006103515625</c:v>
                </c:pt>
                <c:pt idx="1214">
                  <c:v>83.199996948242188</c:v>
                </c:pt>
                <c:pt idx="1215">
                  <c:v>83.300003051757813</c:v>
                </c:pt>
                <c:pt idx="1216">
                  <c:v>83.399993896484375</c:v>
                </c:pt>
                <c:pt idx="1217">
                  <c:v>83.5</c:v>
                </c:pt>
                <c:pt idx="1218">
                  <c:v>83.600006103515625</c:v>
                </c:pt>
                <c:pt idx="1219">
                  <c:v>83.699996948242188</c:v>
                </c:pt>
                <c:pt idx="1220">
                  <c:v>83.800003051757813</c:v>
                </c:pt>
                <c:pt idx="1221">
                  <c:v>83.899993896484375</c:v>
                </c:pt>
                <c:pt idx="1222">
                  <c:v>84</c:v>
                </c:pt>
                <c:pt idx="1223">
                  <c:v>84.100006103515625</c:v>
                </c:pt>
                <c:pt idx="1224">
                  <c:v>84.199996948242188</c:v>
                </c:pt>
                <c:pt idx="1225">
                  <c:v>84.300003051757813</c:v>
                </c:pt>
                <c:pt idx="1226">
                  <c:v>84.399993896484375</c:v>
                </c:pt>
                <c:pt idx="1227">
                  <c:v>84.5</c:v>
                </c:pt>
                <c:pt idx="1228">
                  <c:v>84.600006103515625</c:v>
                </c:pt>
                <c:pt idx="1229">
                  <c:v>84.699996948242188</c:v>
                </c:pt>
                <c:pt idx="1230">
                  <c:v>84.800003051757813</c:v>
                </c:pt>
                <c:pt idx="1231">
                  <c:v>84.899993896484375</c:v>
                </c:pt>
                <c:pt idx="1232">
                  <c:v>85</c:v>
                </c:pt>
                <c:pt idx="1233">
                  <c:v>85.100006103515625</c:v>
                </c:pt>
                <c:pt idx="1234">
                  <c:v>85.199996948242188</c:v>
                </c:pt>
                <c:pt idx="1235">
                  <c:v>85.300003051757813</c:v>
                </c:pt>
                <c:pt idx="1236">
                  <c:v>85.399993896484375</c:v>
                </c:pt>
                <c:pt idx="1237">
                  <c:v>85.5</c:v>
                </c:pt>
                <c:pt idx="1238">
                  <c:v>85.600006103515625</c:v>
                </c:pt>
                <c:pt idx="1239">
                  <c:v>85.699996948242188</c:v>
                </c:pt>
                <c:pt idx="1240">
                  <c:v>85.800003051757813</c:v>
                </c:pt>
                <c:pt idx="1241">
                  <c:v>85.899993896484375</c:v>
                </c:pt>
                <c:pt idx="1242">
                  <c:v>86</c:v>
                </c:pt>
                <c:pt idx="1243">
                  <c:v>86.100006103515625</c:v>
                </c:pt>
                <c:pt idx="1244">
                  <c:v>86.199996948242188</c:v>
                </c:pt>
                <c:pt idx="1245">
                  <c:v>86.300003051757813</c:v>
                </c:pt>
                <c:pt idx="1246">
                  <c:v>86.399993896484375</c:v>
                </c:pt>
                <c:pt idx="1247">
                  <c:v>86.5</c:v>
                </c:pt>
                <c:pt idx="1248">
                  <c:v>86.600006103515625</c:v>
                </c:pt>
                <c:pt idx="1249">
                  <c:v>86.699996948242188</c:v>
                </c:pt>
                <c:pt idx="1250">
                  <c:v>86.800003051757813</c:v>
                </c:pt>
                <c:pt idx="1251">
                  <c:v>86.899993896484375</c:v>
                </c:pt>
                <c:pt idx="1252">
                  <c:v>87</c:v>
                </c:pt>
                <c:pt idx="1253">
                  <c:v>87.100006103515625</c:v>
                </c:pt>
                <c:pt idx="1254">
                  <c:v>87.199996948242188</c:v>
                </c:pt>
                <c:pt idx="1255">
                  <c:v>87.300003051757813</c:v>
                </c:pt>
                <c:pt idx="1256">
                  <c:v>87.399993896484375</c:v>
                </c:pt>
                <c:pt idx="1257">
                  <c:v>87.5</c:v>
                </c:pt>
                <c:pt idx="1258">
                  <c:v>87.600006103515625</c:v>
                </c:pt>
                <c:pt idx="1259">
                  <c:v>87.699996948242188</c:v>
                </c:pt>
                <c:pt idx="1260">
                  <c:v>87.800003051757813</c:v>
                </c:pt>
                <c:pt idx="1261">
                  <c:v>87.899993896484375</c:v>
                </c:pt>
                <c:pt idx="1262">
                  <c:v>88</c:v>
                </c:pt>
                <c:pt idx="1263">
                  <c:v>88.100006103515625</c:v>
                </c:pt>
                <c:pt idx="1264">
                  <c:v>88.199996948242188</c:v>
                </c:pt>
                <c:pt idx="1265">
                  <c:v>88.300003051757813</c:v>
                </c:pt>
                <c:pt idx="1266">
                  <c:v>88.399993896484375</c:v>
                </c:pt>
                <c:pt idx="1267">
                  <c:v>88.5</c:v>
                </c:pt>
                <c:pt idx="1268">
                  <c:v>88.600006103515625</c:v>
                </c:pt>
                <c:pt idx="1269">
                  <c:v>88.699996948242188</c:v>
                </c:pt>
                <c:pt idx="1270">
                  <c:v>88.800003051757813</c:v>
                </c:pt>
                <c:pt idx="1271">
                  <c:v>88.899993896484375</c:v>
                </c:pt>
                <c:pt idx="1272">
                  <c:v>89</c:v>
                </c:pt>
                <c:pt idx="1273">
                  <c:v>89.100006103515625</c:v>
                </c:pt>
                <c:pt idx="1274">
                  <c:v>89.199996948242188</c:v>
                </c:pt>
                <c:pt idx="1275">
                  <c:v>89.300003051757813</c:v>
                </c:pt>
                <c:pt idx="1276">
                  <c:v>89.399993896484375</c:v>
                </c:pt>
                <c:pt idx="1277">
                  <c:v>89.5</c:v>
                </c:pt>
                <c:pt idx="1278">
                  <c:v>89.600006103515625</c:v>
                </c:pt>
                <c:pt idx="1279">
                  <c:v>89.699996948242188</c:v>
                </c:pt>
                <c:pt idx="1280">
                  <c:v>89.800003051757813</c:v>
                </c:pt>
                <c:pt idx="1281">
                  <c:v>89.899993896484375</c:v>
                </c:pt>
                <c:pt idx="1282">
                  <c:v>90</c:v>
                </c:pt>
                <c:pt idx="1283">
                  <c:v>90.099990844726563</c:v>
                </c:pt>
                <c:pt idx="1284">
                  <c:v>90.199996948242188</c:v>
                </c:pt>
                <c:pt idx="1285">
                  <c:v>90.300003051757813</c:v>
                </c:pt>
                <c:pt idx="1286">
                  <c:v>90.399993896484375</c:v>
                </c:pt>
                <c:pt idx="1287">
                  <c:v>90.5</c:v>
                </c:pt>
                <c:pt idx="1288">
                  <c:v>90.599990844726563</c:v>
                </c:pt>
                <c:pt idx="1289">
                  <c:v>90.699996948242188</c:v>
                </c:pt>
                <c:pt idx="1290">
                  <c:v>90.800003051757813</c:v>
                </c:pt>
                <c:pt idx="1291">
                  <c:v>90.899993896484375</c:v>
                </c:pt>
                <c:pt idx="1292">
                  <c:v>91</c:v>
                </c:pt>
                <c:pt idx="1293">
                  <c:v>91.099990844726563</c:v>
                </c:pt>
                <c:pt idx="1294">
                  <c:v>91.199996948242188</c:v>
                </c:pt>
                <c:pt idx="1295">
                  <c:v>91.300003051757813</c:v>
                </c:pt>
                <c:pt idx="1296">
                  <c:v>91.399993896484375</c:v>
                </c:pt>
                <c:pt idx="1297">
                  <c:v>91.5</c:v>
                </c:pt>
                <c:pt idx="1298">
                  <c:v>91.599990844726563</c:v>
                </c:pt>
                <c:pt idx="1299">
                  <c:v>91.699996948242188</c:v>
                </c:pt>
                <c:pt idx="1300">
                  <c:v>91.800003051757813</c:v>
                </c:pt>
                <c:pt idx="1301">
                  <c:v>91.899993896484375</c:v>
                </c:pt>
                <c:pt idx="1302">
                  <c:v>92</c:v>
                </c:pt>
                <c:pt idx="1303">
                  <c:v>92.099990844726563</c:v>
                </c:pt>
                <c:pt idx="1304">
                  <c:v>92.199996948242188</c:v>
                </c:pt>
                <c:pt idx="1305">
                  <c:v>92.300003051757813</c:v>
                </c:pt>
                <c:pt idx="1306">
                  <c:v>92.399993896484375</c:v>
                </c:pt>
                <c:pt idx="1307">
                  <c:v>92.5</c:v>
                </c:pt>
                <c:pt idx="1308">
                  <c:v>92.599990844726563</c:v>
                </c:pt>
                <c:pt idx="1309">
                  <c:v>92.699996948242188</c:v>
                </c:pt>
                <c:pt idx="1310">
                  <c:v>92.800003051757813</c:v>
                </c:pt>
                <c:pt idx="1311">
                  <c:v>92.899993896484375</c:v>
                </c:pt>
                <c:pt idx="1312">
                  <c:v>93</c:v>
                </c:pt>
                <c:pt idx="1313">
                  <c:v>93.099990844726563</c:v>
                </c:pt>
                <c:pt idx="1314">
                  <c:v>93.199996948242188</c:v>
                </c:pt>
                <c:pt idx="1315">
                  <c:v>93.300003051757813</c:v>
                </c:pt>
                <c:pt idx="1316">
                  <c:v>93.399993896484375</c:v>
                </c:pt>
                <c:pt idx="1317">
                  <c:v>93.5</c:v>
                </c:pt>
                <c:pt idx="1318">
                  <c:v>93.599990844726563</c:v>
                </c:pt>
                <c:pt idx="1319">
                  <c:v>93.699996948242188</c:v>
                </c:pt>
                <c:pt idx="1320">
                  <c:v>93.800003051757813</c:v>
                </c:pt>
                <c:pt idx="1321">
                  <c:v>93.899993896484375</c:v>
                </c:pt>
                <c:pt idx="1322">
                  <c:v>94</c:v>
                </c:pt>
                <c:pt idx="1323">
                  <c:v>94.099990844726563</c:v>
                </c:pt>
                <c:pt idx="1324">
                  <c:v>94.199996948242188</c:v>
                </c:pt>
                <c:pt idx="1325">
                  <c:v>94.300003051757813</c:v>
                </c:pt>
                <c:pt idx="1326">
                  <c:v>94.399993896484375</c:v>
                </c:pt>
                <c:pt idx="1327">
                  <c:v>94.5</c:v>
                </c:pt>
                <c:pt idx="1328">
                  <c:v>94.599990844726563</c:v>
                </c:pt>
                <c:pt idx="1329">
                  <c:v>94.699996948242188</c:v>
                </c:pt>
                <c:pt idx="1330">
                  <c:v>94.800003051757813</c:v>
                </c:pt>
                <c:pt idx="1331">
                  <c:v>94.899993896484375</c:v>
                </c:pt>
                <c:pt idx="1332">
                  <c:v>95</c:v>
                </c:pt>
                <c:pt idx="1333">
                  <c:v>95.099990844726563</c:v>
                </c:pt>
                <c:pt idx="1334">
                  <c:v>95.199996948242188</c:v>
                </c:pt>
                <c:pt idx="1335">
                  <c:v>95.300003051757813</c:v>
                </c:pt>
                <c:pt idx="1336">
                  <c:v>95.399993896484375</c:v>
                </c:pt>
                <c:pt idx="1337">
                  <c:v>95.5</c:v>
                </c:pt>
                <c:pt idx="1338">
                  <c:v>95.599990844726563</c:v>
                </c:pt>
                <c:pt idx="1339">
                  <c:v>95.699996948242188</c:v>
                </c:pt>
                <c:pt idx="1340">
                  <c:v>95.800003051757813</c:v>
                </c:pt>
                <c:pt idx="1341">
                  <c:v>95.899993896484375</c:v>
                </c:pt>
                <c:pt idx="1342">
                  <c:v>96</c:v>
                </c:pt>
                <c:pt idx="1343">
                  <c:v>96.099990844726563</c:v>
                </c:pt>
                <c:pt idx="1344">
                  <c:v>96.199996948242188</c:v>
                </c:pt>
                <c:pt idx="1345">
                  <c:v>96.300003051757813</c:v>
                </c:pt>
                <c:pt idx="1346">
                  <c:v>96.399993896484375</c:v>
                </c:pt>
                <c:pt idx="1347">
                  <c:v>96.5</c:v>
                </c:pt>
                <c:pt idx="1348">
                  <c:v>96.599990844726563</c:v>
                </c:pt>
                <c:pt idx="1349">
                  <c:v>96.699996948242188</c:v>
                </c:pt>
                <c:pt idx="1350">
                  <c:v>96.800003051757813</c:v>
                </c:pt>
                <c:pt idx="1351">
                  <c:v>96.899993896484375</c:v>
                </c:pt>
                <c:pt idx="1352">
                  <c:v>97</c:v>
                </c:pt>
                <c:pt idx="1353">
                  <c:v>97.099990844726563</c:v>
                </c:pt>
                <c:pt idx="1354">
                  <c:v>97.199996948242188</c:v>
                </c:pt>
                <c:pt idx="1355">
                  <c:v>97.300003051757813</c:v>
                </c:pt>
                <c:pt idx="1356">
                  <c:v>97.399993896484375</c:v>
                </c:pt>
                <c:pt idx="1357">
                  <c:v>97.5</c:v>
                </c:pt>
                <c:pt idx="1358">
                  <c:v>97.599990844726563</c:v>
                </c:pt>
                <c:pt idx="1359">
                  <c:v>97.699996948242188</c:v>
                </c:pt>
                <c:pt idx="1360">
                  <c:v>97.800003051757813</c:v>
                </c:pt>
                <c:pt idx="1361">
                  <c:v>97.899993896484375</c:v>
                </c:pt>
                <c:pt idx="1362">
                  <c:v>98</c:v>
                </c:pt>
                <c:pt idx="1363">
                  <c:v>98.099990844726563</c:v>
                </c:pt>
                <c:pt idx="1364">
                  <c:v>98.199996948242188</c:v>
                </c:pt>
                <c:pt idx="1365">
                  <c:v>98.300003051757813</c:v>
                </c:pt>
                <c:pt idx="1366">
                  <c:v>98.399993896484375</c:v>
                </c:pt>
                <c:pt idx="1367">
                  <c:v>98.5</c:v>
                </c:pt>
                <c:pt idx="1368">
                  <c:v>98.599990844726563</c:v>
                </c:pt>
                <c:pt idx="1369">
                  <c:v>98.699996948242188</c:v>
                </c:pt>
                <c:pt idx="1370">
                  <c:v>98.800003051757813</c:v>
                </c:pt>
                <c:pt idx="1371">
                  <c:v>98.899993896484375</c:v>
                </c:pt>
                <c:pt idx="1372">
                  <c:v>99</c:v>
                </c:pt>
                <c:pt idx="1373">
                  <c:v>99.099990844726563</c:v>
                </c:pt>
                <c:pt idx="1374">
                  <c:v>99.199996948242188</c:v>
                </c:pt>
                <c:pt idx="1375">
                  <c:v>99.300003051757813</c:v>
                </c:pt>
                <c:pt idx="1376">
                  <c:v>99.399993896484375</c:v>
                </c:pt>
                <c:pt idx="1377">
                  <c:v>99.5</c:v>
                </c:pt>
                <c:pt idx="1378">
                  <c:v>99.599990844726563</c:v>
                </c:pt>
                <c:pt idx="1379">
                  <c:v>99.699996948242188</c:v>
                </c:pt>
                <c:pt idx="1380">
                  <c:v>99.800003051757813</c:v>
                </c:pt>
                <c:pt idx="1381">
                  <c:v>99.899993896484375</c:v>
                </c:pt>
                <c:pt idx="1382">
                  <c:v>100</c:v>
                </c:pt>
                <c:pt idx="1383">
                  <c:v>100.09999084472656</c:v>
                </c:pt>
                <c:pt idx="1384">
                  <c:v>100.19999694824219</c:v>
                </c:pt>
                <c:pt idx="1385">
                  <c:v>100.30000305175781</c:v>
                </c:pt>
                <c:pt idx="1386">
                  <c:v>100.39999389648438</c:v>
                </c:pt>
                <c:pt idx="1387">
                  <c:v>100.5</c:v>
                </c:pt>
                <c:pt idx="1388">
                  <c:v>100.59999084472656</c:v>
                </c:pt>
                <c:pt idx="1389">
                  <c:v>100.69999694824219</c:v>
                </c:pt>
                <c:pt idx="1390">
                  <c:v>100.80000305175781</c:v>
                </c:pt>
                <c:pt idx="1391">
                  <c:v>100.89999389648438</c:v>
                </c:pt>
                <c:pt idx="1392">
                  <c:v>101</c:v>
                </c:pt>
                <c:pt idx="1393">
                  <c:v>101.09999084472656</c:v>
                </c:pt>
                <c:pt idx="1394">
                  <c:v>101.19999694824219</c:v>
                </c:pt>
                <c:pt idx="1395">
                  <c:v>101.30000305175781</c:v>
                </c:pt>
                <c:pt idx="1396">
                  <c:v>101.39999389648438</c:v>
                </c:pt>
                <c:pt idx="1397">
                  <c:v>101.5</c:v>
                </c:pt>
                <c:pt idx="1398">
                  <c:v>101.59999084472656</c:v>
                </c:pt>
                <c:pt idx="1399">
                  <c:v>101.69999694824219</c:v>
                </c:pt>
                <c:pt idx="1400">
                  <c:v>101.80000305175781</c:v>
                </c:pt>
                <c:pt idx="1401">
                  <c:v>101.89999389648438</c:v>
                </c:pt>
                <c:pt idx="1402">
                  <c:v>102</c:v>
                </c:pt>
                <c:pt idx="1403">
                  <c:v>102.09999084472656</c:v>
                </c:pt>
                <c:pt idx="1404">
                  <c:v>102.19999694824219</c:v>
                </c:pt>
                <c:pt idx="1405">
                  <c:v>102.30000305175781</c:v>
                </c:pt>
                <c:pt idx="1406">
                  <c:v>102.39999389648438</c:v>
                </c:pt>
                <c:pt idx="1407">
                  <c:v>102.5</c:v>
                </c:pt>
                <c:pt idx="1408">
                  <c:v>102.59999084472656</c:v>
                </c:pt>
                <c:pt idx="1409">
                  <c:v>102.69999694824219</c:v>
                </c:pt>
                <c:pt idx="1410">
                  <c:v>102.80000305175781</c:v>
                </c:pt>
                <c:pt idx="1411">
                  <c:v>102.89999389648438</c:v>
                </c:pt>
                <c:pt idx="1412">
                  <c:v>103</c:v>
                </c:pt>
                <c:pt idx="1413">
                  <c:v>103.09999084472656</c:v>
                </c:pt>
                <c:pt idx="1414">
                  <c:v>103.19999694824219</c:v>
                </c:pt>
                <c:pt idx="1415">
                  <c:v>103.30000305175781</c:v>
                </c:pt>
                <c:pt idx="1416">
                  <c:v>103.39999389648438</c:v>
                </c:pt>
                <c:pt idx="1417">
                  <c:v>103.5</c:v>
                </c:pt>
                <c:pt idx="1418">
                  <c:v>103.59999084472656</c:v>
                </c:pt>
                <c:pt idx="1419">
                  <c:v>103.69999694824219</c:v>
                </c:pt>
                <c:pt idx="1420">
                  <c:v>103.80000305175781</c:v>
                </c:pt>
                <c:pt idx="1421">
                  <c:v>103.89999389648438</c:v>
                </c:pt>
                <c:pt idx="1422">
                  <c:v>104</c:v>
                </c:pt>
                <c:pt idx="1423">
                  <c:v>104.09999084472656</c:v>
                </c:pt>
                <c:pt idx="1424">
                  <c:v>104.19999694824219</c:v>
                </c:pt>
                <c:pt idx="1425">
                  <c:v>104.30000305175781</c:v>
                </c:pt>
                <c:pt idx="1426">
                  <c:v>104.39999389648438</c:v>
                </c:pt>
                <c:pt idx="1427">
                  <c:v>104.5</c:v>
                </c:pt>
                <c:pt idx="1428">
                  <c:v>104.59999084472656</c:v>
                </c:pt>
                <c:pt idx="1429">
                  <c:v>104.69999694824219</c:v>
                </c:pt>
                <c:pt idx="1430">
                  <c:v>104.80000305175781</c:v>
                </c:pt>
                <c:pt idx="1431">
                  <c:v>104.89999389648438</c:v>
                </c:pt>
                <c:pt idx="1432">
                  <c:v>105</c:v>
                </c:pt>
                <c:pt idx="1433">
                  <c:v>105.09999084472656</c:v>
                </c:pt>
                <c:pt idx="1434">
                  <c:v>105.19999694824219</c:v>
                </c:pt>
                <c:pt idx="1435">
                  <c:v>105.30000305175781</c:v>
                </c:pt>
                <c:pt idx="1436">
                  <c:v>105.39999389648438</c:v>
                </c:pt>
                <c:pt idx="1437">
                  <c:v>105.5</c:v>
                </c:pt>
                <c:pt idx="1438">
                  <c:v>105.59999084472656</c:v>
                </c:pt>
                <c:pt idx="1439">
                  <c:v>105.69999694824219</c:v>
                </c:pt>
                <c:pt idx="1440">
                  <c:v>105.80000305175781</c:v>
                </c:pt>
                <c:pt idx="1441">
                  <c:v>105.89999389648438</c:v>
                </c:pt>
                <c:pt idx="1442">
                  <c:v>106</c:v>
                </c:pt>
                <c:pt idx="1443">
                  <c:v>106.09999084472656</c:v>
                </c:pt>
                <c:pt idx="1444">
                  <c:v>106.19999694824219</c:v>
                </c:pt>
                <c:pt idx="1445">
                  <c:v>106.30000305175781</c:v>
                </c:pt>
                <c:pt idx="1446">
                  <c:v>106.39999389648438</c:v>
                </c:pt>
                <c:pt idx="1447">
                  <c:v>106.5</c:v>
                </c:pt>
                <c:pt idx="1448">
                  <c:v>106.59999084472656</c:v>
                </c:pt>
                <c:pt idx="1449">
                  <c:v>106.69999694824219</c:v>
                </c:pt>
                <c:pt idx="1450">
                  <c:v>106.80000305175781</c:v>
                </c:pt>
                <c:pt idx="1451">
                  <c:v>106.89999389648438</c:v>
                </c:pt>
                <c:pt idx="1452">
                  <c:v>107</c:v>
                </c:pt>
                <c:pt idx="1453">
                  <c:v>107.09999084472656</c:v>
                </c:pt>
                <c:pt idx="1454">
                  <c:v>107.19999694824219</c:v>
                </c:pt>
                <c:pt idx="1455">
                  <c:v>107.30000305175781</c:v>
                </c:pt>
                <c:pt idx="1456">
                  <c:v>107.39999389648438</c:v>
                </c:pt>
                <c:pt idx="1457">
                  <c:v>107.5</c:v>
                </c:pt>
                <c:pt idx="1458">
                  <c:v>107.59999084472656</c:v>
                </c:pt>
                <c:pt idx="1459">
                  <c:v>107.69999694824219</c:v>
                </c:pt>
                <c:pt idx="1460">
                  <c:v>107.80000305175781</c:v>
                </c:pt>
                <c:pt idx="1461">
                  <c:v>107.89999389648438</c:v>
                </c:pt>
                <c:pt idx="1462">
                  <c:v>108</c:v>
                </c:pt>
                <c:pt idx="1463">
                  <c:v>108.09999084472656</c:v>
                </c:pt>
                <c:pt idx="1464">
                  <c:v>108.19999694824219</c:v>
                </c:pt>
                <c:pt idx="1465">
                  <c:v>108.30000305175781</c:v>
                </c:pt>
                <c:pt idx="1466">
                  <c:v>108.39999389648438</c:v>
                </c:pt>
                <c:pt idx="1467">
                  <c:v>108.5</c:v>
                </c:pt>
                <c:pt idx="1468">
                  <c:v>108.59999084472656</c:v>
                </c:pt>
                <c:pt idx="1469">
                  <c:v>108.69999694824219</c:v>
                </c:pt>
                <c:pt idx="1470">
                  <c:v>108.80000305175781</c:v>
                </c:pt>
                <c:pt idx="1471">
                  <c:v>108.89999389648438</c:v>
                </c:pt>
                <c:pt idx="1472">
                  <c:v>109</c:v>
                </c:pt>
                <c:pt idx="1473">
                  <c:v>109.09999084472656</c:v>
                </c:pt>
                <c:pt idx="1474">
                  <c:v>109.19999694824219</c:v>
                </c:pt>
                <c:pt idx="1475">
                  <c:v>109.30000305175781</c:v>
                </c:pt>
                <c:pt idx="1476">
                  <c:v>109.39999389648438</c:v>
                </c:pt>
                <c:pt idx="1477">
                  <c:v>109.5</c:v>
                </c:pt>
                <c:pt idx="1478">
                  <c:v>109.59999084472656</c:v>
                </c:pt>
                <c:pt idx="1479">
                  <c:v>109.69999694824219</c:v>
                </c:pt>
                <c:pt idx="1480">
                  <c:v>109.80000305175781</c:v>
                </c:pt>
                <c:pt idx="1481">
                  <c:v>109.89999389648438</c:v>
                </c:pt>
                <c:pt idx="1482">
                  <c:v>110</c:v>
                </c:pt>
                <c:pt idx="1483">
                  <c:v>110.09999084472656</c:v>
                </c:pt>
                <c:pt idx="1484">
                  <c:v>110.19999694824219</c:v>
                </c:pt>
                <c:pt idx="1485">
                  <c:v>110.30000305175781</c:v>
                </c:pt>
                <c:pt idx="1486">
                  <c:v>110.39999389648438</c:v>
                </c:pt>
                <c:pt idx="1487">
                  <c:v>110.5</c:v>
                </c:pt>
                <c:pt idx="1488">
                  <c:v>110.59999084472656</c:v>
                </c:pt>
                <c:pt idx="1489">
                  <c:v>110.69999694824219</c:v>
                </c:pt>
                <c:pt idx="1490">
                  <c:v>110.80000305175781</c:v>
                </c:pt>
                <c:pt idx="1491">
                  <c:v>110.89999389648438</c:v>
                </c:pt>
                <c:pt idx="1492">
                  <c:v>111</c:v>
                </c:pt>
                <c:pt idx="1493">
                  <c:v>111.09999084472656</c:v>
                </c:pt>
                <c:pt idx="1494">
                  <c:v>111.19999694824219</c:v>
                </c:pt>
                <c:pt idx="1495">
                  <c:v>111.30000305175781</c:v>
                </c:pt>
                <c:pt idx="1496">
                  <c:v>111.39999389648438</c:v>
                </c:pt>
                <c:pt idx="1497">
                  <c:v>111.5</c:v>
                </c:pt>
                <c:pt idx="1498">
                  <c:v>111.59999084472656</c:v>
                </c:pt>
                <c:pt idx="1499">
                  <c:v>111.69999694824219</c:v>
                </c:pt>
                <c:pt idx="1500">
                  <c:v>111.80000305175781</c:v>
                </c:pt>
                <c:pt idx="1501">
                  <c:v>111.89999389648438</c:v>
                </c:pt>
                <c:pt idx="1502">
                  <c:v>112</c:v>
                </c:pt>
                <c:pt idx="1503">
                  <c:v>112.09999084472656</c:v>
                </c:pt>
                <c:pt idx="1504">
                  <c:v>112.19999694824219</c:v>
                </c:pt>
                <c:pt idx="1505">
                  <c:v>112.30000305175781</c:v>
                </c:pt>
                <c:pt idx="1506">
                  <c:v>112.39999389648438</c:v>
                </c:pt>
                <c:pt idx="1507">
                  <c:v>112.5</c:v>
                </c:pt>
                <c:pt idx="1508">
                  <c:v>112.59999084472656</c:v>
                </c:pt>
                <c:pt idx="1509">
                  <c:v>112.69999694824219</c:v>
                </c:pt>
                <c:pt idx="1510">
                  <c:v>112.80000305175781</c:v>
                </c:pt>
                <c:pt idx="1511">
                  <c:v>112.89999389648438</c:v>
                </c:pt>
                <c:pt idx="1512">
                  <c:v>113</c:v>
                </c:pt>
                <c:pt idx="1513">
                  <c:v>113.09999084472656</c:v>
                </c:pt>
                <c:pt idx="1514">
                  <c:v>113.19999694824219</c:v>
                </c:pt>
                <c:pt idx="1515">
                  <c:v>113.30000305175781</c:v>
                </c:pt>
                <c:pt idx="1516">
                  <c:v>113.39999389648438</c:v>
                </c:pt>
                <c:pt idx="1517">
                  <c:v>113.5</c:v>
                </c:pt>
                <c:pt idx="1518">
                  <c:v>113.59999084472656</c:v>
                </c:pt>
                <c:pt idx="1519">
                  <c:v>113.69999694824219</c:v>
                </c:pt>
                <c:pt idx="1520">
                  <c:v>113.80000305175781</c:v>
                </c:pt>
                <c:pt idx="1521">
                  <c:v>113.89999389648438</c:v>
                </c:pt>
                <c:pt idx="1522">
                  <c:v>114</c:v>
                </c:pt>
                <c:pt idx="1523">
                  <c:v>114.09999084472656</c:v>
                </c:pt>
                <c:pt idx="1524">
                  <c:v>114.19999694824219</c:v>
                </c:pt>
                <c:pt idx="1525">
                  <c:v>114.30000305175781</c:v>
                </c:pt>
                <c:pt idx="1526">
                  <c:v>114.39999389648438</c:v>
                </c:pt>
                <c:pt idx="1527">
                  <c:v>114.5</c:v>
                </c:pt>
                <c:pt idx="1528">
                  <c:v>114.59999084472656</c:v>
                </c:pt>
                <c:pt idx="1529">
                  <c:v>114.69999694824219</c:v>
                </c:pt>
                <c:pt idx="1530">
                  <c:v>114.80000305175781</c:v>
                </c:pt>
                <c:pt idx="1531">
                  <c:v>114.89999389648438</c:v>
                </c:pt>
                <c:pt idx="1532">
                  <c:v>115</c:v>
                </c:pt>
                <c:pt idx="1533">
                  <c:v>115.09999084472656</c:v>
                </c:pt>
                <c:pt idx="1534">
                  <c:v>115.19999694824219</c:v>
                </c:pt>
                <c:pt idx="1535">
                  <c:v>115.30000305175781</c:v>
                </c:pt>
                <c:pt idx="1536">
                  <c:v>115.39999389648438</c:v>
                </c:pt>
                <c:pt idx="1537">
                  <c:v>115.5</c:v>
                </c:pt>
                <c:pt idx="1538">
                  <c:v>115.59999084472656</c:v>
                </c:pt>
                <c:pt idx="1539">
                  <c:v>115.69999694824219</c:v>
                </c:pt>
                <c:pt idx="1540">
                  <c:v>115.80000305175781</c:v>
                </c:pt>
                <c:pt idx="1541">
                  <c:v>115.89999389648438</c:v>
                </c:pt>
                <c:pt idx="1542">
                  <c:v>116</c:v>
                </c:pt>
                <c:pt idx="1543">
                  <c:v>116.09999084472656</c:v>
                </c:pt>
                <c:pt idx="1544">
                  <c:v>116.19999694824219</c:v>
                </c:pt>
                <c:pt idx="1545">
                  <c:v>116.30000305175781</c:v>
                </c:pt>
                <c:pt idx="1546">
                  <c:v>116.39999389648438</c:v>
                </c:pt>
                <c:pt idx="1547">
                  <c:v>116.5</c:v>
                </c:pt>
                <c:pt idx="1548">
                  <c:v>116.59999084472656</c:v>
                </c:pt>
                <c:pt idx="1549">
                  <c:v>116.69999694824219</c:v>
                </c:pt>
                <c:pt idx="1550">
                  <c:v>116.80000305175781</c:v>
                </c:pt>
                <c:pt idx="1551">
                  <c:v>116.89999389648438</c:v>
                </c:pt>
                <c:pt idx="1552">
                  <c:v>117</c:v>
                </c:pt>
                <c:pt idx="1553">
                  <c:v>117.09999084472656</c:v>
                </c:pt>
                <c:pt idx="1554">
                  <c:v>117.19999694824219</c:v>
                </c:pt>
                <c:pt idx="1555">
                  <c:v>117.30000305175781</c:v>
                </c:pt>
                <c:pt idx="1556">
                  <c:v>117.39999389648438</c:v>
                </c:pt>
                <c:pt idx="1557">
                  <c:v>117.5</c:v>
                </c:pt>
                <c:pt idx="1558">
                  <c:v>117.59999084472656</c:v>
                </c:pt>
                <c:pt idx="1559">
                  <c:v>117.69999694824219</c:v>
                </c:pt>
                <c:pt idx="1560">
                  <c:v>117.80000305175781</c:v>
                </c:pt>
                <c:pt idx="1561">
                  <c:v>117.89999389648438</c:v>
                </c:pt>
                <c:pt idx="1562">
                  <c:v>118</c:v>
                </c:pt>
                <c:pt idx="1563">
                  <c:v>118.09999084472656</c:v>
                </c:pt>
                <c:pt idx="1564">
                  <c:v>118.19999694824219</c:v>
                </c:pt>
                <c:pt idx="1565">
                  <c:v>118.30000305175781</c:v>
                </c:pt>
                <c:pt idx="1566">
                  <c:v>118.39999389648438</c:v>
                </c:pt>
                <c:pt idx="1567">
                  <c:v>118.5</c:v>
                </c:pt>
                <c:pt idx="1568">
                  <c:v>118.59999084472656</c:v>
                </c:pt>
                <c:pt idx="1569">
                  <c:v>118.69999694824219</c:v>
                </c:pt>
                <c:pt idx="1570">
                  <c:v>118.80000305175781</c:v>
                </c:pt>
                <c:pt idx="1571">
                  <c:v>118.89999389648438</c:v>
                </c:pt>
                <c:pt idx="1572">
                  <c:v>119</c:v>
                </c:pt>
                <c:pt idx="1573">
                  <c:v>119.09999084472656</c:v>
                </c:pt>
                <c:pt idx="1574">
                  <c:v>119.19999694824219</c:v>
                </c:pt>
                <c:pt idx="1575">
                  <c:v>119.30000305175781</c:v>
                </c:pt>
                <c:pt idx="1576">
                  <c:v>119.39999389648438</c:v>
                </c:pt>
                <c:pt idx="1577">
                  <c:v>119.5</c:v>
                </c:pt>
                <c:pt idx="1578">
                  <c:v>119.59999084472656</c:v>
                </c:pt>
                <c:pt idx="1579">
                  <c:v>119.69999694824219</c:v>
                </c:pt>
                <c:pt idx="1580">
                  <c:v>119.80000305175781</c:v>
                </c:pt>
                <c:pt idx="1581">
                  <c:v>119.89999389648438</c:v>
                </c:pt>
                <c:pt idx="1582">
                  <c:v>120</c:v>
                </c:pt>
                <c:pt idx="1583">
                  <c:v>120.09999084472656</c:v>
                </c:pt>
                <c:pt idx="1584">
                  <c:v>120.19999694824219</c:v>
                </c:pt>
                <c:pt idx="1585">
                  <c:v>120.30000305175781</c:v>
                </c:pt>
                <c:pt idx="1586">
                  <c:v>120.39999389648438</c:v>
                </c:pt>
                <c:pt idx="1587">
                  <c:v>120.5</c:v>
                </c:pt>
                <c:pt idx="1588">
                  <c:v>120.59999084472656</c:v>
                </c:pt>
                <c:pt idx="1589">
                  <c:v>120.69999694824219</c:v>
                </c:pt>
                <c:pt idx="1590">
                  <c:v>120.80000305175781</c:v>
                </c:pt>
                <c:pt idx="1591">
                  <c:v>120.89999389648438</c:v>
                </c:pt>
                <c:pt idx="1592">
                  <c:v>121</c:v>
                </c:pt>
                <c:pt idx="1593">
                  <c:v>121.09999084472656</c:v>
                </c:pt>
                <c:pt idx="1594">
                  <c:v>121.19999694824219</c:v>
                </c:pt>
                <c:pt idx="1595">
                  <c:v>121.30000305175781</c:v>
                </c:pt>
                <c:pt idx="1596">
                  <c:v>121.39999389648438</c:v>
                </c:pt>
                <c:pt idx="1597">
                  <c:v>121.5</c:v>
                </c:pt>
                <c:pt idx="1598">
                  <c:v>121.59999084472656</c:v>
                </c:pt>
                <c:pt idx="1599">
                  <c:v>121.69999694824219</c:v>
                </c:pt>
                <c:pt idx="1600">
                  <c:v>121.80000305175781</c:v>
                </c:pt>
                <c:pt idx="1601">
                  <c:v>121.89999389648438</c:v>
                </c:pt>
                <c:pt idx="1602">
                  <c:v>122</c:v>
                </c:pt>
                <c:pt idx="1603">
                  <c:v>122.09999084472656</c:v>
                </c:pt>
                <c:pt idx="1604">
                  <c:v>122.19999694824219</c:v>
                </c:pt>
                <c:pt idx="1605">
                  <c:v>122.30000305175781</c:v>
                </c:pt>
                <c:pt idx="1606">
                  <c:v>122.39999389648438</c:v>
                </c:pt>
                <c:pt idx="1607">
                  <c:v>122.5</c:v>
                </c:pt>
                <c:pt idx="1608">
                  <c:v>122.59999084472656</c:v>
                </c:pt>
                <c:pt idx="1609">
                  <c:v>122.69999694824219</c:v>
                </c:pt>
                <c:pt idx="1610">
                  <c:v>122.80000305175781</c:v>
                </c:pt>
                <c:pt idx="1611">
                  <c:v>122.89999389648438</c:v>
                </c:pt>
                <c:pt idx="1612">
                  <c:v>123</c:v>
                </c:pt>
                <c:pt idx="1613">
                  <c:v>123.09999084472656</c:v>
                </c:pt>
                <c:pt idx="1614">
                  <c:v>123.19999694824219</c:v>
                </c:pt>
                <c:pt idx="1615">
                  <c:v>123.30000305175781</c:v>
                </c:pt>
                <c:pt idx="1616">
                  <c:v>123.39999389648438</c:v>
                </c:pt>
                <c:pt idx="1617">
                  <c:v>123.5</c:v>
                </c:pt>
                <c:pt idx="1618">
                  <c:v>123.59999084472656</c:v>
                </c:pt>
                <c:pt idx="1619">
                  <c:v>123.69999694824219</c:v>
                </c:pt>
                <c:pt idx="1620">
                  <c:v>123.80000305175781</c:v>
                </c:pt>
                <c:pt idx="1621">
                  <c:v>123.89999389648438</c:v>
                </c:pt>
                <c:pt idx="1622">
                  <c:v>124</c:v>
                </c:pt>
                <c:pt idx="1623">
                  <c:v>124.09999084472656</c:v>
                </c:pt>
                <c:pt idx="1624">
                  <c:v>124.19999694824219</c:v>
                </c:pt>
                <c:pt idx="1625">
                  <c:v>124.30000305175781</c:v>
                </c:pt>
                <c:pt idx="1626">
                  <c:v>124.39999389648438</c:v>
                </c:pt>
                <c:pt idx="1627">
                  <c:v>124.5</c:v>
                </c:pt>
                <c:pt idx="1628">
                  <c:v>124.59999084472656</c:v>
                </c:pt>
                <c:pt idx="1629">
                  <c:v>124.69999694824219</c:v>
                </c:pt>
                <c:pt idx="1630">
                  <c:v>124.80000305175781</c:v>
                </c:pt>
                <c:pt idx="1631">
                  <c:v>124.89999389648438</c:v>
                </c:pt>
                <c:pt idx="1632">
                  <c:v>125</c:v>
                </c:pt>
                <c:pt idx="1633">
                  <c:v>125.09999084472656</c:v>
                </c:pt>
                <c:pt idx="1634">
                  <c:v>125.19999694824219</c:v>
                </c:pt>
                <c:pt idx="1635">
                  <c:v>125.30000305175781</c:v>
                </c:pt>
                <c:pt idx="1636">
                  <c:v>125.39999389648438</c:v>
                </c:pt>
                <c:pt idx="1637">
                  <c:v>125.5</c:v>
                </c:pt>
                <c:pt idx="1638">
                  <c:v>125.59999084472656</c:v>
                </c:pt>
                <c:pt idx="1639">
                  <c:v>125.69999694824219</c:v>
                </c:pt>
                <c:pt idx="1640">
                  <c:v>125.80000305175781</c:v>
                </c:pt>
                <c:pt idx="1641">
                  <c:v>125.89999389648438</c:v>
                </c:pt>
                <c:pt idx="1642">
                  <c:v>126</c:v>
                </c:pt>
                <c:pt idx="1643">
                  <c:v>126.09999084472656</c:v>
                </c:pt>
                <c:pt idx="1644">
                  <c:v>126.19999694824219</c:v>
                </c:pt>
                <c:pt idx="1645">
                  <c:v>126.30000305175781</c:v>
                </c:pt>
                <c:pt idx="1646">
                  <c:v>126.39999389648438</c:v>
                </c:pt>
                <c:pt idx="1647">
                  <c:v>126.5</c:v>
                </c:pt>
                <c:pt idx="1648">
                  <c:v>126.59999084472656</c:v>
                </c:pt>
                <c:pt idx="1649">
                  <c:v>126.69999694824219</c:v>
                </c:pt>
                <c:pt idx="1650">
                  <c:v>126.80000305175781</c:v>
                </c:pt>
                <c:pt idx="1651">
                  <c:v>126.89999389648438</c:v>
                </c:pt>
                <c:pt idx="1652">
                  <c:v>127</c:v>
                </c:pt>
                <c:pt idx="1653">
                  <c:v>127.09999084472656</c:v>
                </c:pt>
                <c:pt idx="1654">
                  <c:v>127.19999694824219</c:v>
                </c:pt>
                <c:pt idx="1655">
                  <c:v>127.30000305175781</c:v>
                </c:pt>
                <c:pt idx="1656">
                  <c:v>127.39999389648438</c:v>
                </c:pt>
                <c:pt idx="1657">
                  <c:v>127.5</c:v>
                </c:pt>
                <c:pt idx="1658">
                  <c:v>127.59999084472656</c:v>
                </c:pt>
                <c:pt idx="1659">
                  <c:v>127.69999694824219</c:v>
                </c:pt>
                <c:pt idx="1660">
                  <c:v>127.80000305175781</c:v>
                </c:pt>
                <c:pt idx="1661">
                  <c:v>127.89999389648438</c:v>
                </c:pt>
                <c:pt idx="1662">
                  <c:v>128</c:v>
                </c:pt>
                <c:pt idx="1663">
                  <c:v>128.09999084472656</c:v>
                </c:pt>
                <c:pt idx="1664">
                  <c:v>128.19999694824219</c:v>
                </c:pt>
                <c:pt idx="1665">
                  <c:v>128.30000305175781</c:v>
                </c:pt>
                <c:pt idx="1666">
                  <c:v>128.39999389648438</c:v>
                </c:pt>
                <c:pt idx="1667">
                  <c:v>128.5</c:v>
                </c:pt>
                <c:pt idx="1668">
                  <c:v>128.59999084472656</c:v>
                </c:pt>
                <c:pt idx="1669">
                  <c:v>128.69999694824219</c:v>
                </c:pt>
                <c:pt idx="1670">
                  <c:v>128.80000305175781</c:v>
                </c:pt>
                <c:pt idx="1671">
                  <c:v>128.89999389648438</c:v>
                </c:pt>
                <c:pt idx="1672">
                  <c:v>129</c:v>
                </c:pt>
                <c:pt idx="1673">
                  <c:v>129.09999084472656</c:v>
                </c:pt>
                <c:pt idx="1674">
                  <c:v>129.19999694824219</c:v>
                </c:pt>
                <c:pt idx="1675">
                  <c:v>129.30000305175781</c:v>
                </c:pt>
                <c:pt idx="1676">
                  <c:v>129.39999389648438</c:v>
                </c:pt>
                <c:pt idx="1677">
                  <c:v>129.5</c:v>
                </c:pt>
                <c:pt idx="1678">
                  <c:v>129.59999084472656</c:v>
                </c:pt>
                <c:pt idx="1679">
                  <c:v>129.69999694824219</c:v>
                </c:pt>
                <c:pt idx="1680">
                  <c:v>129.80000305175781</c:v>
                </c:pt>
                <c:pt idx="1681">
                  <c:v>129.89999389648438</c:v>
                </c:pt>
                <c:pt idx="1682">
                  <c:v>130</c:v>
                </c:pt>
                <c:pt idx="1683">
                  <c:v>130.09999084472656</c:v>
                </c:pt>
                <c:pt idx="1684">
                  <c:v>130.19999694824219</c:v>
                </c:pt>
                <c:pt idx="1685">
                  <c:v>130.30000305175781</c:v>
                </c:pt>
                <c:pt idx="1686">
                  <c:v>130.39999389648438</c:v>
                </c:pt>
                <c:pt idx="1687">
                  <c:v>130.5</c:v>
                </c:pt>
                <c:pt idx="1688">
                  <c:v>130.59999084472656</c:v>
                </c:pt>
                <c:pt idx="1689">
                  <c:v>130.69999694824219</c:v>
                </c:pt>
                <c:pt idx="1690">
                  <c:v>130.80000305175781</c:v>
                </c:pt>
                <c:pt idx="1691">
                  <c:v>130.89999389648438</c:v>
                </c:pt>
                <c:pt idx="1692">
                  <c:v>131</c:v>
                </c:pt>
                <c:pt idx="1693">
                  <c:v>131.09999084472656</c:v>
                </c:pt>
                <c:pt idx="1694">
                  <c:v>131.19999694824219</c:v>
                </c:pt>
                <c:pt idx="1695">
                  <c:v>131.30000305175781</c:v>
                </c:pt>
                <c:pt idx="1696">
                  <c:v>131.39999389648438</c:v>
                </c:pt>
                <c:pt idx="1697">
                  <c:v>131.5</c:v>
                </c:pt>
                <c:pt idx="1698">
                  <c:v>131.59999084472656</c:v>
                </c:pt>
                <c:pt idx="1699">
                  <c:v>131.69999694824219</c:v>
                </c:pt>
                <c:pt idx="1700">
                  <c:v>131.80000305175781</c:v>
                </c:pt>
                <c:pt idx="1701">
                  <c:v>131.89999389648438</c:v>
                </c:pt>
                <c:pt idx="1702">
                  <c:v>132</c:v>
                </c:pt>
                <c:pt idx="1703">
                  <c:v>132.09999084472656</c:v>
                </c:pt>
                <c:pt idx="1704">
                  <c:v>132.19999694824219</c:v>
                </c:pt>
                <c:pt idx="1705">
                  <c:v>132.30000305175781</c:v>
                </c:pt>
                <c:pt idx="1706">
                  <c:v>132.39999389648438</c:v>
                </c:pt>
                <c:pt idx="1707">
                  <c:v>132.5</c:v>
                </c:pt>
                <c:pt idx="1708">
                  <c:v>132.59999084472656</c:v>
                </c:pt>
                <c:pt idx="1709">
                  <c:v>132.69999694824219</c:v>
                </c:pt>
                <c:pt idx="1710">
                  <c:v>132.80000305175781</c:v>
                </c:pt>
                <c:pt idx="1711">
                  <c:v>132.89999389648438</c:v>
                </c:pt>
                <c:pt idx="1712">
                  <c:v>133</c:v>
                </c:pt>
                <c:pt idx="1713">
                  <c:v>133.09999084472656</c:v>
                </c:pt>
                <c:pt idx="1714">
                  <c:v>133.19999694824219</c:v>
                </c:pt>
                <c:pt idx="1715">
                  <c:v>133.30000305175781</c:v>
                </c:pt>
                <c:pt idx="1716">
                  <c:v>133.39999389648438</c:v>
                </c:pt>
                <c:pt idx="1717">
                  <c:v>133.5</c:v>
                </c:pt>
                <c:pt idx="1718">
                  <c:v>133.59999084472656</c:v>
                </c:pt>
                <c:pt idx="1719">
                  <c:v>133.69999694824219</c:v>
                </c:pt>
                <c:pt idx="1720">
                  <c:v>133.80000305175781</c:v>
                </c:pt>
                <c:pt idx="1721">
                  <c:v>133.89999389648438</c:v>
                </c:pt>
                <c:pt idx="1722">
                  <c:v>134</c:v>
                </c:pt>
                <c:pt idx="1723">
                  <c:v>134.09999084472656</c:v>
                </c:pt>
                <c:pt idx="1724">
                  <c:v>134.19999694824219</c:v>
                </c:pt>
                <c:pt idx="1725">
                  <c:v>134.30000305175781</c:v>
                </c:pt>
                <c:pt idx="1726">
                  <c:v>134.39999389648438</c:v>
                </c:pt>
                <c:pt idx="1727">
                  <c:v>134.5</c:v>
                </c:pt>
                <c:pt idx="1728">
                  <c:v>134.59999084472656</c:v>
                </c:pt>
                <c:pt idx="1729">
                  <c:v>134.69999694824219</c:v>
                </c:pt>
                <c:pt idx="1730">
                  <c:v>134.80000305175781</c:v>
                </c:pt>
                <c:pt idx="1731">
                  <c:v>134.89999389648438</c:v>
                </c:pt>
                <c:pt idx="1732">
                  <c:v>135</c:v>
                </c:pt>
                <c:pt idx="1733">
                  <c:v>135.09999084472656</c:v>
                </c:pt>
                <c:pt idx="1734">
                  <c:v>135.19999694824219</c:v>
                </c:pt>
                <c:pt idx="1735">
                  <c:v>135.30000305175781</c:v>
                </c:pt>
                <c:pt idx="1736">
                  <c:v>135.39999389648438</c:v>
                </c:pt>
                <c:pt idx="1737">
                  <c:v>135.5</c:v>
                </c:pt>
                <c:pt idx="1738">
                  <c:v>135.59999084472656</c:v>
                </c:pt>
                <c:pt idx="1739">
                  <c:v>135.69999694824219</c:v>
                </c:pt>
                <c:pt idx="1740">
                  <c:v>135.80000305175781</c:v>
                </c:pt>
                <c:pt idx="1741">
                  <c:v>135.89999389648438</c:v>
                </c:pt>
                <c:pt idx="1742">
                  <c:v>136</c:v>
                </c:pt>
                <c:pt idx="1743">
                  <c:v>136.09999084472656</c:v>
                </c:pt>
                <c:pt idx="1744">
                  <c:v>136.19999694824219</c:v>
                </c:pt>
                <c:pt idx="1745">
                  <c:v>136.30000305175781</c:v>
                </c:pt>
                <c:pt idx="1746">
                  <c:v>136.39999389648438</c:v>
                </c:pt>
                <c:pt idx="1747">
                  <c:v>136.5</c:v>
                </c:pt>
                <c:pt idx="1748">
                  <c:v>136.59999084472656</c:v>
                </c:pt>
                <c:pt idx="1749">
                  <c:v>136.69999694824219</c:v>
                </c:pt>
                <c:pt idx="1750">
                  <c:v>136.80000305175781</c:v>
                </c:pt>
                <c:pt idx="1751">
                  <c:v>136.89999389648438</c:v>
                </c:pt>
                <c:pt idx="1752">
                  <c:v>137</c:v>
                </c:pt>
                <c:pt idx="1753">
                  <c:v>137.09999084472656</c:v>
                </c:pt>
                <c:pt idx="1754">
                  <c:v>137.19999694824219</c:v>
                </c:pt>
                <c:pt idx="1755">
                  <c:v>137.30000305175781</c:v>
                </c:pt>
                <c:pt idx="1756">
                  <c:v>137.39999389648438</c:v>
                </c:pt>
                <c:pt idx="1757">
                  <c:v>137.5</c:v>
                </c:pt>
                <c:pt idx="1758">
                  <c:v>137.59999084472656</c:v>
                </c:pt>
                <c:pt idx="1759">
                  <c:v>137.69999694824219</c:v>
                </c:pt>
                <c:pt idx="1760">
                  <c:v>137.80000305175781</c:v>
                </c:pt>
                <c:pt idx="1761">
                  <c:v>137.89999389648438</c:v>
                </c:pt>
                <c:pt idx="1762">
                  <c:v>138</c:v>
                </c:pt>
                <c:pt idx="1763">
                  <c:v>138.09999084472656</c:v>
                </c:pt>
                <c:pt idx="1764">
                  <c:v>138.19999694824219</c:v>
                </c:pt>
                <c:pt idx="1765">
                  <c:v>138.30000305175781</c:v>
                </c:pt>
                <c:pt idx="1766">
                  <c:v>138.39999389648438</c:v>
                </c:pt>
                <c:pt idx="1767">
                  <c:v>138.5</c:v>
                </c:pt>
                <c:pt idx="1768">
                  <c:v>138.59999084472656</c:v>
                </c:pt>
                <c:pt idx="1769">
                  <c:v>138.69999694824219</c:v>
                </c:pt>
                <c:pt idx="1770">
                  <c:v>138.80000305175781</c:v>
                </c:pt>
                <c:pt idx="1771">
                  <c:v>138.89999389648438</c:v>
                </c:pt>
                <c:pt idx="1772">
                  <c:v>139</c:v>
                </c:pt>
                <c:pt idx="1773">
                  <c:v>139.09999084472656</c:v>
                </c:pt>
                <c:pt idx="1774">
                  <c:v>139.19999694824219</c:v>
                </c:pt>
                <c:pt idx="1775">
                  <c:v>139.30000305175781</c:v>
                </c:pt>
                <c:pt idx="1776">
                  <c:v>139.39999389648438</c:v>
                </c:pt>
                <c:pt idx="1777">
                  <c:v>139.5</c:v>
                </c:pt>
                <c:pt idx="1778">
                  <c:v>139.59999084472656</c:v>
                </c:pt>
                <c:pt idx="1779">
                  <c:v>139.69999694824219</c:v>
                </c:pt>
                <c:pt idx="1780">
                  <c:v>139.80000305175781</c:v>
                </c:pt>
                <c:pt idx="1781">
                  <c:v>139.89999389648438</c:v>
                </c:pt>
                <c:pt idx="1782">
                  <c:v>140</c:v>
                </c:pt>
                <c:pt idx="1783">
                  <c:v>140.09999084472656</c:v>
                </c:pt>
                <c:pt idx="1784">
                  <c:v>140.19999694824219</c:v>
                </c:pt>
                <c:pt idx="1785">
                  <c:v>140.30000305175781</c:v>
                </c:pt>
                <c:pt idx="1786">
                  <c:v>140.39999389648438</c:v>
                </c:pt>
                <c:pt idx="1787">
                  <c:v>140.5</c:v>
                </c:pt>
                <c:pt idx="1788">
                  <c:v>140.59999084472656</c:v>
                </c:pt>
                <c:pt idx="1789">
                  <c:v>140.69999694824219</c:v>
                </c:pt>
                <c:pt idx="1790">
                  <c:v>140.80000305175781</c:v>
                </c:pt>
                <c:pt idx="1791">
                  <c:v>140.89999389648438</c:v>
                </c:pt>
                <c:pt idx="1792">
                  <c:v>141</c:v>
                </c:pt>
                <c:pt idx="1793">
                  <c:v>141.09999084472656</c:v>
                </c:pt>
                <c:pt idx="1794">
                  <c:v>141.19999694824219</c:v>
                </c:pt>
                <c:pt idx="1795">
                  <c:v>141.30000305175781</c:v>
                </c:pt>
                <c:pt idx="1796">
                  <c:v>141.39999389648438</c:v>
                </c:pt>
                <c:pt idx="1797">
                  <c:v>141.5</c:v>
                </c:pt>
                <c:pt idx="1798">
                  <c:v>141.59999084472656</c:v>
                </c:pt>
                <c:pt idx="1799">
                  <c:v>141.69999694824219</c:v>
                </c:pt>
                <c:pt idx="1800">
                  <c:v>141.80000305175781</c:v>
                </c:pt>
                <c:pt idx="1801">
                  <c:v>141.89999389648438</c:v>
                </c:pt>
                <c:pt idx="1802">
                  <c:v>142</c:v>
                </c:pt>
                <c:pt idx="1803">
                  <c:v>142.09999084472656</c:v>
                </c:pt>
                <c:pt idx="1804">
                  <c:v>142.19999694824219</c:v>
                </c:pt>
                <c:pt idx="1805">
                  <c:v>142.30000305175781</c:v>
                </c:pt>
                <c:pt idx="1806">
                  <c:v>142.39999389648438</c:v>
                </c:pt>
                <c:pt idx="1807">
                  <c:v>142.5</c:v>
                </c:pt>
                <c:pt idx="1808">
                  <c:v>142.59999084472656</c:v>
                </c:pt>
                <c:pt idx="1809">
                  <c:v>142.69999694824219</c:v>
                </c:pt>
                <c:pt idx="1810">
                  <c:v>142.80000305175781</c:v>
                </c:pt>
                <c:pt idx="1811">
                  <c:v>142.89999389648438</c:v>
                </c:pt>
                <c:pt idx="1812">
                  <c:v>143</c:v>
                </c:pt>
                <c:pt idx="1813">
                  <c:v>143.09999084472656</c:v>
                </c:pt>
                <c:pt idx="1814">
                  <c:v>143.19999694824219</c:v>
                </c:pt>
                <c:pt idx="1815">
                  <c:v>143.30000305175781</c:v>
                </c:pt>
                <c:pt idx="1816">
                  <c:v>143.39999389648438</c:v>
                </c:pt>
                <c:pt idx="1817">
                  <c:v>143.5</c:v>
                </c:pt>
                <c:pt idx="1818">
                  <c:v>143.59999084472656</c:v>
                </c:pt>
                <c:pt idx="1819">
                  <c:v>143.69999694824219</c:v>
                </c:pt>
                <c:pt idx="1820">
                  <c:v>143.80000305175781</c:v>
                </c:pt>
                <c:pt idx="1821">
                  <c:v>143.89999389648438</c:v>
                </c:pt>
                <c:pt idx="1822">
                  <c:v>144</c:v>
                </c:pt>
                <c:pt idx="1823">
                  <c:v>144.09999084472656</c:v>
                </c:pt>
                <c:pt idx="1824">
                  <c:v>144.19999694824219</c:v>
                </c:pt>
                <c:pt idx="1825">
                  <c:v>144.30000305175781</c:v>
                </c:pt>
                <c:pt idx="1826">
                  <c:v>144.39999389648438</c:v>
                </c:pt>
                <c:pt idx="1827">
                  <c:v>144.5</c:v>
                </c:pt>
                <c:pt idx="1828">
                  <c:v>144.59999084472656</c:v>
                </c:pt>
                <c:pt idx="1829">
                  <c:v>144.69999694824219</c:v>
                </c:pt>
                <c:pt idx="1830">
                  <c:v>144.80000305175781</c:v>
                </c:pt>
                <c:pt idx="1831">
                  <c:v>144.89999389648438</c:v>
                </c:pt>
                <c:pt idx="1832">
                  <c:v>145</c:v>
                </c:pt>
                <c:pt idx="1833">
                  <c:v>145.09999084472656</c:v>
                </c:pt>
                <c:pt idx="1834">
                  <c:v>145.19999694824219</c:v>
                </c:pt>
                <c:pt idx="1835">
                  <c:v>145.30000305175781</c:v>
                </c:pt>
                <c:pt idx="1836">
                  <c:v>145.39999389648438</c:v>
                </c:pt>
                <c:pt idx="1837">
                  <c:v>145.5</c:v>
                </c:pt>
                <c:pt idx="1838">
                  <c:v>145.59999084472656</c:v>
                </c:pt>
                <c:pt idx="1839">
                  <c:v>145.69999694824219</c:v>
                </c:pt>
                <c:pt idx="1840">
                  <c:v>145.80000305175781</c:v>
                </c:pt>
                <c:pt idx="1841">
                  <c:v>145.89999389648438</c:v>
                </c:pt>
                <c:pt idx="1842">
                  <c:v>146</c:v>
                </c:pt>
                <c:pt idx="1843">
                  <c:v>146.09999084472656</c:v>
                </c:pt>
                <c:pt idx="1844">
                  <c:v>146.19999694824219</c:v>
                </c:pt>
                <c:pt idx="1845">
                  <c:v>146.30000305175781</c:v>
                </c:pt>
                <c:pt idx="1846">
                  <c:v>146.39999389648438</c:v>
                </c:pt>
                <c:pt idx="1847">
                  <c:v>146.5</c:v>
                </c:pt>
                <c:pt idx="1848">
                  <c:v>146.59999084472656</c:v>
                </c:pt>
                <c:pt idx="1849">
                  <c:v>146.69999694824219</c:v>
                </c:pt>
                <c:pt idx="1850">
                  <c:v>146.80000305175781</c:v>
                </c:pt>
                <c:pt idx="1851">
                  <c:v>146.89999389648438</c:v>
                </c:pt>
                <c:pt idx="1852">
                  <c:v>147</c:v>
                </c:pt>
                <c:pt idx="1853">
                  <c:v>147.09999084472656</c:v>
                </c:pt>
                <c:pt idx="1854">
                  <c:v>147.19999694824219</c:v>
                </c:pt>
                <c:pt idx="1855">
                  <c:v>147.30000305175781</c:v>
                </c:pt>
                <c:pt idx="1856">
                  <c:v>147.39999389648438</c:v>
                </c:pt>
                <c:pt idx="1857">
                  <c:v>147.5</c:v>
                </c:pt>
                <c:pt idx="1858">
                  <c:v>147.59999084472656</c:v>
                </c:pt>
                <c:pt idx="1859">
                  <c:v>147.69999694824219</c:v>
                </c:pt>
                <c:pt idx="1860">
                  <c:v>147.80000305175781</c:v>
                </c:pt>
                <c:pt idx="1861">
                  <c:v>147.89999389648438</c:v>
                </c:pt>
                <c:pt idx="1862">
                  <c:v>148</c:v>
                </c:pt>
                <c:pt idx="1863">
                  <c:v>148.09999084472656</c:v>
                </c:pt>
                <c:pt idx="1864">
                  <c:v>148.19999694824219</c:v>
                </c:pt>
                <c:pt idx="1865">
                  <c:v>148.30000305175781</c:v>
                </c:pt>
                <c:pt idx="1866">
                  <c:v>148.39999389648438</c:v>
                </c:pt>
                <c:pt idx="1867">
                  <c:v>148.5</c:v>
                </c:pt>
                <c:pt idx="1868">
                  <c:v>148.59999084472656</c:v>
                </c:pt>
                <c:pt idx="1869">
                  <c:v>148.69999694824219</c:v>
                </c:pt>
                <c:pt idx="1870">
                  <c:v>148.80000305175781</c:v>
                </c:pt>
                <c:pt idx="1871">
                  <c:v>148.89999389648438</c:v>
                </c:pt>
                <c:pt idx="1872">
                  <c:v>149</c:v>
                </c:pt>
                <c:pt idx="1873">
                  <c:v>149.09999084472656</c:v>
                </c:pt>
                <c:pt idx="1874">
                  <c:v>149.19999694824219</c:v>
                </c:pt>
                <c:pt idx="1875">
                  <c:v>149.30000305175781</c:v>
                </c:pt>
                <c:pt idx="1876">
                  <c:v>149.39999389648438</c:v>
                </c:pt>
                <c:pt idx="1877">
                  <c:v>149.5</c:v>
                </c:pt>
                <c:pt idx="1878">
                  <c:v>149.59999084472656</c:v>
                </c:pt>
                <c:pt idx="1879">
                  <c:v>149.69999694824219</c:v>
                </c:pt>
                <c:pt idx="1880">
                  <c:v>149.80000305175781</c:v>
                </c:pt>
                <c:pt idx="1881">
                  <c:v>149.89999389648438</c:v>
                </c:pt>
                <c:pt idx="1882">
                  <c:v>150</c:v>
                </c:pt>
                <c:pt idx="1883">
                  <c:v>150.09999084472656</c:v>
                </c:pt>
                <c:pt idx="1884">
                  <c:v>150.19999694824219</c:v>
                </c:pt>
                <c:pt idx="1885">
                  <c:v>150.30000305175781</c:v>
                </c:pt>
                <c:pt idx="1886">
                  <c:v>150.39999389648438</c:v>
                </c:pt>
                <c:pt idx="1887">
                  <c:v>150.5</c:v>
                </c:pt>
                <c:pt idx="1888">
                  <c:v>150.59999084472656</c:v>
                </c:pt>
                <c:pt idx="1889">
                  <c:v>150.69999694824219</c:v>
                </c:pt>
                <c:pt idx="1890">
                  <c:v>150.80000305175781</c:v>
                </c:pt>
                <c:pt idx="1891">
                  <c:v>150.89999389648438</c:v>
                </c:pt>
                <c:pt idx="1892">
                  <c:v>151</c:v>
                </c:pt>
                <c:pt idx="1893">
                  <c:v>151.09999084472656</c:v>
                </c:pt>
                <c:pt idx="1894">
                  <c:v>151.19999694824219</c:v>
                </c:pt>
                <c:pt idx="1895">
                  <c:v>151.30000305175781</c:v>
                </c:pt>
                <c:pt idx="1896">
                  <c:v>151.39999389648438</c:v>
                </c:pt>
                <c:pt idx="1897">
                  <c:v>151.5</c:v>
                </c:pt>
                <c:pt idx="1898">
                  <c:v>151.59999084472656</c:v>
                </c:pt>
                <c:pt idx="1899">
                  <c:v>151.69999694824219</c:v>
                </c:pt>
                <c:pt idx="1900">
                  <c:v>151.80000305175781</c:v>
                </c:pt>
                <c:pt idx="1901">
                  <c:v>151.89999389648438</c:v>
                </c:pt>
                <c:pt idx="1902">
                  <c:v>152</c:v>
                </c:pt>
                <c:pt idx="1903">
                  <c:v>152.09999084472656</c:v>
                </c:pt>
                <c:pt idx="1904">
                  <c:v>152.19999694824219</c:v>
                </c:pt>
                <c:pt idx="1905">
                  <c:v>152.30000305175781</c:v>
                </c:pt>
                <c:pt idx="1906">
                  <c:v>152.39999389648438</c:v>
                </c:pt>
                <c:pt idx="1907">
                  <c:v>152.5</c:v>
                </c:pt>
                <c:pt idx="1908">
                  <c:v>152.59999084472656</c:v>
                </c:pt>
                <c:pt idx="1909">
                  <c:v>152.69999694824219</c:v>
                </c:pt>
                <c:pt idx="1910">
                  <c:v>152.80000305175781</c:v>
                </c:pt>
                <c:pt idx="1911">
                  <c:v>152.89999389648438</c:v>
                </c:pt>
                <c:pt idx="1912">
                  <c:v>153</c:v>
                </c:pt>
                <c:pt idx="1913">
                  <c:v>153.09999084472656</c:v>
                </c:pt>
                <c:pt idx="1914">
                  <c:v>153.19999694824219</c:v>
                </c:pt>
                <c:pt idx="1915">
                  <c:v>153.30000305175781</c:v>
                </c:pt>
                <c:pt idx="1916">
                  <c:v>153.39999389648438</c:v>
                </c:pt>
                <c:pt idx="1917">
                  <c:v>153.5</c:v>
                </c:pt>
                <c:pt idx="1918">
                  <c:v>153.59999084472656</c:v>
                </c:pt>
                <c:pt idx="1919">
                  <c:v>153.69999694824219</c:v>
                </c:pt>
                <c:pt idx="1920">
                  <c:v>153.80000305175781</c:v>
                </c:pt>
                <c:pt idx="1921">
                  <c:v>153.89999389648438</c:v>
                </c:pt>
                <c:pt idx="1922">
                  <c:v>154</c:v>
                </c:pt>
                <c:pt idx="1923">
                  <c:v>154.09999084472656</c:v>
                </c:pt>
                <c:pt idx="1924">
                  <c:v>154.19999694824219</c:v>
                </c:pt>
                <c:pt idx="1925">
                  <c:v>154.30000305175781</c:v>
                </c:pt>
                <c:pt idx="1926">
                  <c:v>154.39999389648438</c:v>
                </c:pt>
                <c:pt idx="1927">
                  <c:v>154.5</c:v>
                </c:pt>
                <c:pt idx="1928">
                  <c:v>154.59999084472656</c:v>
                </c:pt>
                <c:pt idx="1929">
                  <c:v>154.69999694824219</c:v>
                </c:pt>
                <c:pt idx="1930">
                  <c:v>154.80000305175781</c:v>
                </c:pt>
                <c:pt idx="1931">
                  <c:v>154.89999389648438</c:v>
                </c:pt>
                <c:pt idx="1932">
                  <c:v>155</c:v>
                </c:pt>
                <c:pt idx="1933">
                  <c:v>155.09999084472656</c:v>
                </c:pt>
                <c:pt idx="1934">
                  <c:v>155.19999694824219</c:v>
                </c:pt>
                <c:pt idx="1935">
                  <c:v>155.30000305175781</c:v>
                </c:pt>
                <c:pt idx="1936">
                  <c:v>155.39999389648438</c:v>
                </c:pt>
                <c:pt idx="1937">
                  <c:v>155.5</c:v>
                </c:pt>
                <c:pt idx="1938">
                  <c:v>155.59999084472656</c:v>
                </c:pt>
                <c:pt idx="1939">
                  <c:v>155.69999694824219</c:v>
                </c:pt>
                <c:pt idx="1940">
                  <c:v>155.80000305175781</c:v>
                </c:pt>
                <c:pt idx="1941">
                  <c:v>155.89999389648438</c:v>
                </c:pt>
                <c:pt idx="1942">
                  <c:v>156</c:v>
                </c:pt>
                <c:pt idx="1943">
                  <c:v>156.09999084472656</c:v>
                </c:pt>
                <c:pt idx="1944">
                  <c:v>156.19999694824219</c:v>
                </c:pt>
                <c:pt idx="1945">
                  <c:v>156.30000305175781</c:v>
                </c:pt>
                <c:pt idx="1946">
                  <c:v>156.39999389648438</c:v>
                </c:pt>
                <c:pt idx="1947">
                  <c:v>156.5</c:v>
                </c:pt>
                <c:pt idx="1948">
                  <c:v>156.59999084472656</c:v>
                </c:pt>
                <c:pt idx="1949">
                  <c:v>156.69999694824219</c:v>
                </c:pt>
                <c:pt idx="1950">
                  <c:v>156.80000305175781</c:v>
                </c:pt>
                <c:pt idx="1951">
                  <c:v>156.89999389648438</c:v>
                </c:pt>
                <c:pt idx="1952">
                  <c:v>157</c:v>
                </c:pt>
                <c:pt idx="1953">
                  <c:v>157.09999084472656</c:v>
                </c:pt>
                <c:pt idx="1954">
                  <c:v>157.19999694824219</c:v>
                </c:pt>
                <c:pt idx="1955">
                  <c:v>157.30000305175781</c:v>
                </c:pt>
                <c:pt idx="1956">
                  <c:v>157.39999389648438</c:v>
                </c:pt>
                <c:pt idx="1957">
                  <c:v>157.5</c:v>
                </c:pt>
                <c:pt idx="1958">
                  <c:v>157.59999084472656</c:v>
                </c:pt>
                <c:pt idx="1959">
                  <c:v>157.69999694824219</c:v>
                </c:pt>
                <c:pt idx="1960">
                  <c:v>157.80000305175781</c:v>
                </c:pt>
                <c:pt idx="1961">
                  <c:v>157.89999389648438</c:v>
                </c:pt>
                <c:pt idx="1962">
                  <c:v>158</c:v>
                </c:pt>
                <c:pt idx="1963">
                  <c:v>158.09999084472656</c:v>
                </c:pt>
                <c:pt idx="1964">
                  <c:v>158.19999694824219</c:v>
                </c:pt>
                <c:pt idx="1965">
                  <c:v>158.30000305175781</c:v>
                </c:pt>
                <c:pt idx="1966">
                  <c:v>158.39999389648438</c:v>
                </c:pt>
                <c:pt idx="1967">
                  <c:v>158.5</c:v>
                </c:pt>
                <c:pt idx="1968">
                  <c:v>158.59999084472656</c:v>
                </c:pt>
                <c:pt idx="1969">
                  <c:v>158.69999694824219</c:v>
                </c:pt>
                <c:pt idx="1970">
                  <c:v>158.80000305175781</c:v>
                </c:pt>
                <c:pt idx="1971">
                  <c:v>158.89999389648438</c:v>
                </c:pt>
                <c:pt idx="1972">
                  <c:v>159</c:v>
                </c:pt>
                <c:pt idx="1973">
                  <c:v>159.09999084472656</c:v>
                </c:pt>
                <c:pt idx="1974">
                  <c:v>159.19999694824219</c:v>
                </c:pt>
                <c:pt idx="1975">
                  <c:v>159.30000305175781</c:v>
                </c:pt>
                <c:pt idx="1976">
                  <c:v>159.39999389648438</c:v>
                </c:pt>
                <c:pt idx="1977">
                  <c:v>159.5</c:v>
                </c:pt>
                <c:pt idx="1978">
                  <c:v>159.59999084472656</c:v>
                </c:pt>
                <c:pt idx="1979">
                  <c:v>159.69999694824219</c:v>
                </c:pt>
                <c:pt idx="1980">
                  <c:v>159.80000305175781</c:v>
                </c:pt>
                <c:pt idx="1981">
                  <c:v>159.89999389648438</c:v>
                </c:pt>
                <c:pt idx="1982">
                  <c:v>160</c:v>
                </c:pt>
                <c:pt idx="1983">
                  <c:v>160.09999084472656</c:v>
                </c:pt>
                <c:pt idx="1984">
                  <c:v>160.19999694824219</c:v>
                </c:pt>
                <c:pt idx="1985">
                  <c:v>160.30000305175781</c:v>
                </c:pt>
                <c:pt idx="1986">
                  <c:v>160.39999389648438</c:v>
                </c:pt>
                <c:pt idx="1987">
                  <c:v>160.5</c:v>
                </c:pt>
                <c:pt idx="1988">
                  <c:v>160.59999084472656</c:v>
                </c:pt>
                <c:pt idx="1989">
                  <c:v>160.69999694824219</c:v>
                </c:pt>
                <c:pt idx="1990">
                  <c:v>160.80000305175781</c:v>
                </c:pt>
                <c:pt idx="1991">
                  <c:v>160.89999389648438</c:v>
                </c:pt>
                <c:pt idx="1992">
                  <c:v>161</c:v>
                </c:pt>
                <c:pt idx="1993">
                  <c:v>161.09999084472656</c:v>
                </c:pt>
                <c:pt idx="1994">
                  <c:v>161.19999694824219</c:v>
                </c:pt>
                <c:pt idx="1995">
                  <c:v>161.30000305175781</c:v>
                </c:pt>
                <c:pt idx="1996">
                  <c:v>161.39999389648438</c:v>
                </c:pt>
                <c:pt idx="1997">
                  <c:v>161.5</c:v>
                </c:pt>
                <c:pt idx="1998">
                  <c:v>161.59999084472656</c:v>
                </c:pt>
                <c:pt idx="1999">
                  <c:v>161.69999694824219</c:v>
                </c:pt>
                <c:pt idx="2000">
                  <c:v>161.80000305175781</c:v>
                </c:pt>
                <c:pt idx="2001">
                  <c:v>161.89999389648438</c:v>
                </c:pt>
                <c:pt idx="2002">
                  <c:v>162</c:v>
                </c:pt>
                <c:pt idx="2003">
                  <c:v>162.09999084472656</c:v>
                </c:pt>
                <c:pt idx="2004">
                  <c:v>162.19999694824219</c:v>
                </c:pt>
                <c:pt idx="2005">
                  <c:v>162.30000305175781</c:v>
                </c:pt>
                <c:pt idx="2006">
                  <c:v>162.39999389648438</c:v>
                </c:pt>
                <c:pt idx="2007">
                  <c:v>162.5</c:v>
                </c:pt>
                <c:pt idx="2008">
                  <c:v>162.59999084472656</c:v>
                </c:pt>
                <c:pt idx="2009">
                  <c:v>162.69999694824219</c:v>
                </c:pt>
                <c:pt idx="2010">
                  <c:v>162.80000305175781</c:v>
                </c:pt>
                <c:pt idx="2011">
                  <c:v>162.89999389648438</c:v>
                </c:pt>
                <c:pt idx="2012">
                  <c:v>163</c:v>
                </c:pt>
                <c:pt idx="2013">
                  <c:v>163.09999084472656</c:v>
                </c:pt>
                <c:pt idx="2014">
                  <c:v>163.19999694824219</c:v>
                </c:pt>
                <c:pt idx="2015">
                  <c:v>163.30000305175781</c:v>
                </c:pt>
                <c:pt idx="2016">
                  <c:v>163.39999389648438</c:v>
                </c:pt>
                <c:pt idx="2017">
                  <c:v>163.5</c:v>
                </c:pt>
                <c:pt idx="2018">
                  <c:v>163.59999084472656</c:v>
                </c:pt>
                <c:pt idx="2019">
                  <c:v>163.69999694824219</c:v>
                </c:pt>
                <c:pt idx="2020">
                  <c:v>163.80000305175781</c:v>
                </c:pt>
                <c:pt idx="2021">
                  <c:v>163.89999389648438</c:v>
                </c:pt>
                <c:pt idx="2022">
                  <c:v>164</c:v>
                </c:pt>
                <c:pt idx="2023">
                  <c:v>164.09999084472656</c:v>
                </c:pt>
                <c:pt idx="2024">
                  <c:v>164.19999694824219</c:v>
                </c:pt>
                <c:pt idx="2025">
                  <c:v>164.30000305175781</c:v>
                </c:pt>
                <c:pt idx="2026">
                  <c:v>164.39999389648438</c:v>
                </c:pt>
                <c:pt idx="2027">
                  <c:v>164.5</c:v>
                </c:pt>
                <c:pt idx="2028">
                  <c:v>164.59999084472656</c:v>
                </c:pt>
                <c:pt idx="2029">
                  <c:v>164.69999694824219</c:v>
                </c:pt>
                <c:pt idx="2030">
                  <c:v>164.80000305175781</c:v>
                </c:pt>
                <c:pt idx="2031">
                  <c:v>164.89999389648438</c:v>
                </c:pt>
                <c:pt idx="2032">
                  <c:v>165</c:v>
                </c:pt>
                <c:pt idx="2033">
                  <c:v>165.09999084472656</c:v>
                </c:pt>
                <c:pt idx="2034">
                  <c:v>165.19999694824219</c:v>
                </c:pt>
                <c:pt idx="2035">
                  <c:v>165.30000305175781</c:v>
                </c:pt>
                <c:pt idx="2036">
                  <c:v>165.39999389648438</c:v>
                </c:pt>
                <c:pt idx="2037">
                  <c:v>165.5</c:v>
                </c:pt>
                <c:pt idx="2038">
                  <c:v>165.59999084472656</c:v>
                </c:pt>
                <c:pt idx="2039">
                  <c:v>165.69999694824219</c:v>
                </c:pt>
                <c:pt idx="2040">
                  <c:v>165.80000305175781</c:v>
                </c:pt>
                <c:pt idx="2041">
                  <c:v>165.89999389648438</c:v>
                </c:pt>
                <c:pt idx="2042">
                  <c:v>166</c:v>
                </c:pt>
                <c:pt idx="2043">
                  <c:v>166.09999084472656</c:v>
                </c:pt>
                <c:pt idx="2044">
                  <c:v>166.19999694824219</c:v>
                </c:pt>
                <c:pt idx="2045">
                  <c:v>166.30000305175781</c:v>
                </c:pt>
                <c:pt idx="2046">
                  <c:v>166.39999389648438</c:v>
                </c:pt>
                <c:pt idx="2047">
                  <c:v>166.5</c:v>
                </c:pt>
                <c:pt idx="2048">
                  <c:v>166.59999084472656</c:v>
                </c:pt>
                <c:pt idx="2049">
                  <c:v>166.69999694824219</c:v>
                </c:pt>
                <c:pt idx="2050">
                  <c:v>166.80000305175781</c:v>
                </c:pt>
                <c:pt idx="2051">
                  <c:v>166.89999389648438</c:v>
                </c:pt>
                <c:pt idx="2052">
                  <c:v>167</c:v>
                </c:pt>
                <c:pt idx="2053">
                  <c:v>167.09999084472656</c:v>
                </c:pt>
                <c:pt idx="2054">
                  <c:v>167.19999694824219</c:v>
                </c:pt>
                <c:pt idx="2055">
                  <c:v>167.30000305175781</c:v>
                </c:pt>
                <c:pt idx="2056">
                  <c:v>167.39999389648438</c:v>
                </c:pt>
                <c:pt idx="2057">
                  <c:v>167.5</c:v>
                </c:pt>
                <c:pt idx="2058">
                  <c:v>167.59999084472656</c:v>
                </c:pt>
                <c:pt idx="2059">
                  <c:v>167.69999694824219</c:v>
                </c:pt>
                <c:pt idx="2060">
                  <c:v>167.80000305175781</c:v>
                </c:pt>
                <c:pt idx="2061">
                  <c:v>167.89999389648438</c:v>
                </c:pt>
                <c:pt idx="2062">
                  <c:v>168</c:v>
                </c:pt>
                <c:pt idx="2063">
                  <c:v>168.09999084472656</c:v>
                </c:pt>
                <c:pt idx="2064">
                  <c:v>168.19999694824219</c:v>
                </c:pt>
                <c:pt idx="2065">
                  <c:v>168.30000305175781</c:v>
                </c:pt>
                <c:pt idx="2066">
                  <c:v>168.39999389648438</c:v>
                </c:pt>
                <c:pt idx="2067">
                  <c:v>168.5</c:v>
                </c:pt>
                <c:pt idx="2068">
                  <c:v>168.59999084472656</c:v>
                </c:pt>
                <c:pt idx="2069">
                  <c:v>168.69999694824219</c:v>
                </c:pt>
                <c:pt idx="2070">
                  <c:v>168.80000305175781</c:v>
                </c:pt>
                <c:pt idx="2071">
                  <c:v>168.89999389648438</c:v>
                </c:pt>
                <c:pt idx="2072">
                  <c:v>169</c:v>
                </c:pt>
                <c:pt idx="2073">
                  <c:v>169.09999084472656</c:v>
                </c:pt>
                <c:pt idx="2074">
                  <c:v>169.19999694824219</c:v>
                </c:pt>
                <c:pt idx="2075">
                  <c:v>169.30000305175781</c:v>
                </c:pt>
                <c:pt idx="2076">
                  <c:v>169.39999389648438</c:v>
                </c:pt>
                <c:pt idx="2077">
                  <c:v>169.5</c:v>
                </c:pt>
                <c:pt idx="2078">
                  <c:v>169.59999084472656</c:v>
                </c:pt>
                <c:pt idx="2079">
                  <c:v>169.69999694824219</c:v>
                </c:pt>
                <c:pt idx="2080">
                  <c:v>169.80000305175781</c:v>
                </c:pt>
                <c:pt idx="2081">
                  <c:v>169.89999389648438</c:v>
                </c:pt>
                <c:pt idx="2082">
                  <c:v>170</c:v>
                </c:pt>
                <c:pt idx="2083">
                  <c:v>170.09999084472656</c:v>
                </c:pt>
                <c:pt idx="2084">
                  <c:v>170.19999694824219</c:v>
                </c:pt>
                <c:pt idx="2085">
                  <c:v>170.30000305175781</c:v>
                </c:pt>
                <c:pt idx="2086">
                  <c:v>170.39999389648438</c:v>
                </c:pt>
                <c:pt idx="2087">
                  <c:v>170.5</c:v>
                </c:pt>
                <c:pt idx="2088">
                  <c:v>170.59999084472656</c:v>
                </c:pt>
                <c:pt idx="2089">
                  <c:v>170.69999694824219</c:v>
                </c:pt>
                <c:pt idx="2090">
                  <c:v>170.80000305175781</c:v>
                </c:pt>
                <c:pt idx="2091">
                  <c:v>170.89999389648438</c:v>
                </c:pt>
                <c:pt idx="2092">
                  <c:v>171</c:v>
                </c:pt>
                <c:pt idx="2093">
                  <c:v>171.09999084472656</c:v>
                </c:pt>
                <c:pt idx="2094">
                  <c:v>171.19999694824219</c:v>
                </c:pt>
                <c:pt idx="2095">
                  <c:v>171.30000305175781</c:v>
                </c:pt>
                <c:pt idx="2096">
                  <c:v>171.39999389648438</c:v>
                </c:pt>
                <c:pt idx="2097">
                  <c:v>171.5</c:v>
                </c:pt>
                <c:pt idx="2098">
                  <c:v>171.59999084472656</c:v>
                </c:pt>
                <c:pt idx="2099">
                  <c:v>171.69999694824219</c:v>
                </c:pt>
                <c:pt idx="2100">
                  <c:v>171.80000305175781</c:v>
                </c:pt>
                <c:pt idx="2101">
                  <c:v>171.89999389648438</c:v>
                </c:pt>
                <c:pt idx="2102">
                  <c:v>172</c:v>
                </c:pt>
                <c:pt idx="2103">
                  <c:v>172.09999084472656</c:v>
                </c:pt>
                <c:pt idx="2104">
                  <c:v>172.19999694824219</c:v>
                </c:pt>
                <c:pt idx="2105">
                  <c:v>172.30000305175781</c:v>
                </c:pt>
                <c:pt idx="2106">
                  <c:v>172.39999389648438</c:v>
                </c:pt>
                <c:pt idx="2107">
                  <c:v>172.5</c:v>
                </c:pt>
                <c:pt idx="2108">
                  <c:v>172.59999084472656</c:v>
                </c:pt>
                <c:pt idx="2109">
                  <c:v>172.69999694824219</c:v>
                </c:pt>
                <c:pt idx="2110">
                  <c:v>172.80000305175781</c:v>
                </c:pt>
                <c:pt idx="2111">
                  <c:v>172.89999389648438</c:v>
                </c:pt>
                <c:pt idx="2112">
                  <c:v>173</c:v>
                </c:pt>
                <c:pt idx="2113">
                  <c:v>173.09999084472656</c:v>
                </c:pt>
                <c:pt idx="2114">
                  <c:v>173.19999694824219</c:v>
                </c:pt>
                <c:pt idx="2115">
                  <c:v>173.30000305175781</c:v>
                </c:pt>
                <c:pt idx="2116">
                  <c:v>173.39999389648438</c:v>
                </c:pt>
                <c:pt idx="2117">
                  <c:v>173.5</c:v>
                </c:pt>
                <c:pt idx="2118">
                  <c:v>173.59999084472656</c:v>
                </c:pt>
                <c:pt idx="2119">
                  <c:v>173.69999694824219</c:v>
                </c:pt>
                <c:pt idx="2120">
                  <c:v>173.80000305175781</c:v>
                </c:pt>
                <c:pt idx="2121">
                  <c:v>173.89999389648438</c:v>
                </c:pt>
                <c:pt idx="2122">
                  <c:v>174</c:v>
                </c:pt>
                <c:pt idx="2123">
                  <c:v>174.09999084472656</c:v>
                </c:pt>
                <c:pt idx="2124">
                  <c:v>174.19999694824219</c:v>
                </c:pt>
                <c:pt idx="2125">
                  <c:v>174.30000305175781</c:v>
                </c:pt>
                <c:pt idx="2126">
                  <c:v>174.39999389648438</c:v>
                </c:pt>
                <c:pt idx="2127">
                  <c:v>174.5</c:v>
                </c:pt>
                <c:pt idx="2128">
                  <c:v>174.59999084472656</c:v>
                </c:pt>
                <c:pt idx="2129">
                  <c:v>174.69999694824219</c:v>
                </c:pt>
                <c:pt idx="2130">
                  <c:v>174.80000305175781</c:v>
                </c:pt>
                <c:pt idx="2131">
                  <c:v>174.89999389648438</c:v>
                </c:pt>
                <c:pt idx="2132">
                  <c:v>175</c:v>
                </c:pt>
                <c:pt idx="2133">
                  <c:v>175.09999084472656</c:v>
                </c:pt>
                <c:pt idx="2134">
                  <c:v>175.19999694824219</c:v>
                </c:pt>
                <c:pt idx="2135">
                  <c:v>175.30000305175781</c:v>
                </c:pt>
                <c:pt idx="2136">
                  <c:v>175.39999389648438</c:v>
                </c:pt>
                <c:pt idx="2137">
                  <c:v>175.5</c:v>
                </c:pt>
                <c:pt idx="2138">
                  <c:v>175.59999084472656</c:v>
                </c:pt>
                <c:pt idx="2139">
                  <c:v>175.69999694824219</c:v>
                </c:pt>
                <c:pt idx="2140">
                  <c:v>175.80000305175781</c:v>
                </c:pt>
                <c:pt idx="2141">
                  <c:v>175.89999389648438</c:v>
                </c:pt>
                <c:pt idx="2142">
                  <c:v>176</c:v>
                </c:pt>
                <c:pt idx="2143">
                  <c:v>176.09999084472656</c:v>
                </c:pt>
                <c:pt idx="2144">
                  <c:v>176.19999694824219</c:v>
                </c:pt>
                <c:pt idx="2145">
                  <c:v>176.30000305175781</c:v>
                </c:pt>
                <c:pt idx="2146">
                  <c:v>176.39999389648438</c:v>
                </c:pt>
                <c:pt idx="2147">
                  <c:v>176.5</c:v>
                </c:pt>
                <c:pt idx="2148">
                  <c:v>176.59999084472656</c:v>
                </c:pt>
                <c:pt idx="2149">
                  <c:v>176.69999694824219</c:v>
                </c:pt>
                <c:pt idx="2150">
                  <c:v>176.80000305175781</c:v>
                </c:pt>
                <c:pt idx="2151">
                  <c:v>176.89999389648438</c:v>
                </c:pt>
                <c:pt idx="2152">
                  <c:v>177</c:v>
                </c:pt>
                <c:pt idx="2153">
                  <c:v>177.09999084472656</c:v>
                </c:pt>
                <c:pt idx="2154">
                  <c:v>177.19999694824219</c:v>
                </c:pt>
                <c:pt idx="2155">
                  <c:v>177.30000305175781</c:v>
                </c:pt>
                <c:pt idx="2156">
                  <c:v>177.39999389648438</c:v>
                </c:pt>
                <c:pt idx="2157">
                  <c:v>177.5</c:v>
                </c:pt>
                <c:pt idx="2158">
                  <c:v>177.59999084472656</c:v>
                </c:pt>
                <c:pt idx="2159">
                  <c:v>177.69999694824219</c:v>
                </c:pt>
                <c:pt idx="2160">
                  <c:v>177.80000305175781</c:v>
                </c:pt>
                <c:pt idx="2161">
                  <c:v>177.89999389648438</c:v>
                </c:pt>
                <c:pt idx="2162">
                  <c:v>178</c:v>
                </c:pt>
                <c:pt idx="2163">
                  <c:v>178.09999084472656</c:v>
                </c:pt>
                <c:pt idx="2164">
                  <c:v>178.19999694824219</c:v>
                </c:pt>
                <c:pt idx="2165">
                  <c:v>178.30000305175781</c:v>
                </c:pt>
                <c:pt idx="2166">
                  <c:v>178.39999389648438</c:v>
                </c:pt>
                <c:pt idx="2167">
                  <c:v>178.5</c:v>
                </c:pt>
                <c:pt idx="2168">
                  <c:v>178.59999084472656</c:v>
                </c:pt>
                <c:pt idx="2169">
                  <c:v>178.69999694824219</c:v>
                </c:pt>
                <c:pt idx="2170">
                  <c:v>178.80000305175781</c:v>
                </c:pt>
                <c:pt idx="2171">
                  <c:v>178.89999389648438</c:v>
                </c:pt>
                <c:pt idx="2172">
                  <c:v>179</c:v>
                </c:pt>
                <c:pt idx="2173">
                  <c:v>179.09999084472656</c:v>
                </c:pt>
                <c:pt idx="2174">
                  <c:v>179.19999694824219</c:v>
                </c:pt>
                <c:pt idx="2175">
                  <c:v>179.30000305175781</c:v>
                </c:pt>
                <c:pt idx="2176">
                  <c:v>179.39999389648438</c:v>
                </c:pt>
                <c:pt idx="2177">
                  <c:v>179.5</c:v>
                </c:pt>
                <c:pt idx="2178">
                  <c:v>179.59999084472656</c:v>
                </c:pt>
                <c:pt idx="2179">
                  <c:v>179.69999694824219</c:v>
                </c:pt>
                <c:pt idx="2180">
                  <c:v>179.80000305175781</c:v>
                </c:pt>
                <c:pt idx="2181">
                  <c:v>179.89999389648438</c:v>
                </c:pt>
                <c:pt idx="2182">
                  <c:v>180</c:v>
                </c:pt>
                <c:pt idx="2183">
                  <c:v>180.09999084472656</c:v>
                </c:pt>
                <c:pt idx="2184">
                  <c:v>180.19999694824219</c:v>
                </c:pt>
                <c:pt idx="2185">
                  <c:v>180.30000305175781</c:v>
                </c:pt>
                <c:pt idx="2186">
                  <c:v>180.39999389648438</c:v>
                </c:pt>
                <c:pt idx="2187">
                  <c:v>180.5</c:v>
                </c:pt>
                <c:pt idx="2188">
                  <c:v>180.59999084472656</c:v>
                </c:pt>
                <c:pt idx="2189">
                  <c:v>180.69999694824219</c:v>
                </c:pt>
                <c:pt idx="2190">
                  <c:v>180.80000305175781</c:v>
                </c:pt>
                <c:pt idx="2191">
                  <c:v>180.89999389648438</c:v>
                </c:pt>
                <c:pt idx="2192">
                  <c:v>181</c:v>
                </c:pt>
                <c:pt idx="2193">
                  <c:v>181.09999084472656</c:v>
                </c:pt>
                <c:pt idx="2194">
                  <c:v>181.19999694824219</c:v>
                </c:pt>
                <c:pt idx="2195">
                  <c:v>181.30000305175781</c:v>
                </c:pt>
                <c:pt idx="2196">
                  <c:v>181.39999389648438</c:v>
                </c:pt>
                <c:pt idx="2197">
                  <c:v>181.5</c:v>
                </c:pt>
                <c:pt idx="2198">
                  <c:v>181.59999084472656</c:v>
                </c:pt>
                <c:pt idx="2199">
                  <c:v>181.69999694824219</c:v>
                </c:pt>
                <c:pt idx="2200">
                  <c:v>181.80000305175781</c:v>
                </c:pt>
                <c:pt idx="2201">
                  <c:v>181.89999389648438</c:v>
                </c:pt>
                <c:pt idx="2202">
                  <c:v>182</c:v>
                </c:pt>
                <c:pt idx="2203">
                  <c:v>182.09999084472656</c:v>
                </c:pt>
                <c:pt idx="2204">
                  <c:v>182.19999694824219</c:v>
                </c:pt>
                <c:pt idx="2205">
                  <c:v>182.30000305175781</c:v>
                </c:pt>
                <c:pt idx="2206">
                  <c:v>182.39999389648438</c:v>
                </c:pt>
                <c:pt idx="2207">
                  <c:v>182.5</c:v>
                </c:pt>
                <c:pt idx="2208">
                  <c:v>182.59999084472656</c:v>
                </c:pt>
                <c:pt idx="2209">
                  <c:v>182.69999694824219</c:v>
                </c:pt>
                <c:pt idx="2210">
                  <c:v>182.80000305175781</c:v>
                </c:pt>
                <c:pt idx="2211">
                  <c:v>182.89999389648438</c:v>
                </c:pt>
                <c:pt idx="2212">
                  <c:v>183</c:v>
                </c:pt>
                <c:pt idx="2213">
                  <c:v>183.09999084472656</c:v>
                </c:pt>
                <c:pt idx="2214">
                  <c:v>183.19999694824219</c:v>
                </c:pt>
                <c:pt idx="2215">
                  <c:v>183.30000305175781</c:v>
                </c:pt>
                <c:pt idx="2216">
                  <c:v>183.39999389648438</c:v>
                </c:pt>
                <c:pt idx="2217">
                  <c:v>183.5</c:v>
                </c:pt>
                <c:pt idx="2218">
                  <c:v>183.59999084472656</c:v>
                </c:pt>
                <c:pt idx="2219">
                  <c:v>183.69999694824219</c:v>
                </c:pt>
                <c:pt idx="2220">
                  <c:v>183.80000305175781</c:v>
                </c:pt>
                <c:pt idx="2221">
                  <c:v>183.89999389648438</c:v>
                </c:pt>
                <c:pt idx="2222">
                  <c:v>184</c:v>
                </c:pt>
                <c:pt idx="2223">
                  <c:v>184.09999084472656</c:v>
                </c:pt>
                <c:pt idx="2224">
                  <c:v>184.19999694824219</c:v>
                </c:pt>
                <c:pt idx="2225">
                  <c:v>184.30000305175781</c:v>
                </c:pt>
                <c:pt idx="2226">
                  <c:v>184.39999389648438</c:v>
                </c:pt>
                <c:pt idx="2227">
                  <c:v>184.5</c:v>
                </c:pt>
                <c:pt idx="2228">
                  <c:v>184.59999084472656</c:v>
                </c:pt>
                <c:pt idx="2229">
                  <c:v>184.69999694824219</c:v>
                </c:pt>
                <c:pt idx="2230">
                  <c:v>184.80000305175781</c:v>
                </c:pt>
                <c:pt idx="2231">
                  <c:v>184.89999389648438</c:v>
                </c:pt>
                <c:pt idx="2232">
                  <c:v>185</c:v>
                </c:pt>
                <c:pt idx="2233">
                  <c:v>185.09999084472656</c:v>
                </c:pt>
                <c:pt idx="2234">
                  <c:v>185.19999694824219</c:v>
                </c:pt>
                <c:pt idx="2235">
                  <c:v>185.30000305175781</c:v>
                </c:pt>
                <c:pt idx="2236">
                  <c:v>185.39999389648438</c:v>
                </c:pt>
                <c:pt idx="2237">
                  <c:v>185.5</c:v>
                </c:pt>
                <c:pt idx="2238">
                  <c:v>185.59999084472656</c:v>
                </c:pt>
                <c:pt idx="2239">
                  <c:v>185.69999694824219</c:v>
                </c:pt>
                <c:pt idx="2240">
                  <c:v>185.80000305175781</c:v>
                </c:pt>
                <c:pt idx="2241">
                  <c:v>185.89999389648438</c:v>
                </c:pt>
                <c:pt idx="2242">
                  <c:v>186</c:v>
                </c:pt>
                <c:pt idx="2243">
                  <c:v>186.09999084472656</c:v>
                </c:pt>
                <c:pt idx="2244">
                  <c:v>186.19999694824219</c:v>
                </c:pt>
                <c:pt idx="2245">
                  <c:v>186.30000305175781</c:v>
                </c:pt>
                <c:pt idx="2246">
                  <c:v>186.39999389648438</c:v>
                </c:pt>
                <c:pt idx="2247">
                  <c:v>186.5</c:v>
                </c:pt>
                <c:pt idx="2248">
                  <c:v>186.59999084472656</c:v>
                </c:pt>
                <c:pt idx="2249">
                  <c:v>186.69999694824219</c:v>
                </c:pt>
                <c:pt idx="2250">
                  <c:v>186.80000305175781</c:v>
                </c:pt>
                <c:pt idx="2251">
                  <c:v>186.89999389648438</c:v>
                </c:pt>
                <c:pt idx="2252">
                  <c:v>187</c:v>
                </c:pt>
                <c:pt idx="2253">
                  <c:v>187.09999084472656</c:v>
                </c:pt>
                <c:pt idx="2254">
                  <c:v>187.19999694824219</c:v>
                </c:pt>
                <c:pt idx="2255">
                  <c:v>187.30000305175781</c:v>
                </c:pt>
                <c:pt idx="2256">
                  <c:v>187.39999389648438</c:v>
                </c:pt>
                <c:pt idx="2257">
                  <c:v>187.5</c:v>
                </c:pt>
                <c:pt idx="2258">
                  <c:v>187.59999084472656</c:v>
                </c:pt>
                <c:pt idx="2259">
                  <c:v>187.69999694824219</c:v>
                </c:pt>
                <c:pt idx="2260">
                  <c:v>187.80000305175781</c:v>
                </c:pt>
                <c:pt idx="2261">
                  <c:v>187.89999389648438</c:v>
                </c:pt>
                <c:pt idx="2262">
                  <c:v>188</c:v>
                </c:pt>
                <c:pt idx="2263">
                  <c:v>188.09999084472656</c:v>
                </c:pt>
                <c:pt idx="2264">
                  <c:v>188.19999694824219</c:v>
                </c:pt>
                <c:pt idx="2265">
                  <c:v>188.30000305175781</c:v>
                </c:pt>
                <c:pt idx="2266">
                  <c:v>188.39999389648438</c:v>
                </c:pt>
                <c:pt idx="2267">
                  <c:v>188.5</c:v>
                </c:pt>
                <c:pt idx="2268">
                  <c:v>188.59999084472656</c:v>
                </c:pt>
                <c:pt idx="2269">
                  <c:v>188.69999694824219</c:v>
                </c:pt>
                <c:pt idx="2270">
                  <c:v>188.80000305175781</c:v>
                </c:pt>
                <c:pt idx="2271">
                  <c:v>188.89999389648438</c:v>
                </c:pt>
                <c:pt idx="2272">
                  <c:v>189</c:v>
                </c:pt>
                <c:pt idx="2273">
                  <c:v>189.09999084472656</c:v>
                </c:pt>
                <c:pt idx="2274">
                  <c:v>189.19999694824219</c:v>
                </c:pt>
                <c:pt idx="2275">
                  <c:v>189.30000305175781</c:v>
                </c:pt>
                <c:pt idx="2276">
                  <c:v>189.39999389648438</c:v>
                </c:pt>
                <c:pt idx="2277">
                  <c:v>189.5</c:v>
                </c:pt>
                <c:pt idx="2278">
                  <c:v>189.59999084472656</c:v>
                </c:pt>
                <c:pt idx="2279">
                  <c:v>189.69999694824219</c:v>
                </c:pt>
                <c:pt idx="2280">
                  <c:v>189.80000305175781</c:v>
                </c:pt>
                <c:pt idx="2281">
                  <c:v>189.89999389648438</c:v>
                </c:pt>
                <c:pt idx="2282">
                  <c:v>190</c:v>
                </c:pt>
              </c:numCache>
            </c:numRef>
          </c:xVal>
          <c:yVal>
            <c:numRef>
              <c:f>sheet1!$V$1:$V$2283</c:f>
              <c:numCache>
                <c:formatCode>General</c:formatCode>
                <c:ptCount val="228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1.7519705212340683E-2</c:v>
                </c:pt>
                <c:pt idx="385">
                  <c:v>3.4764340921301332E-2</c:v>
                </c:pt>
                <c:pt idx="386">
                  <c:v>5.1738871612734161E-2</c:v>
                </c:pt>
                <c:pt idx="387">
                  <c:v>6.8446251496344729E-2</c:v>
                </c:pt>
                <c:pt idx="388">
                  <c:v>8.4891938287101287E-2</c:v>
                </c:pt>
                <c:pt idx="389">
                  <c:v>0.10107879659932786</c:v>
                </c:pt>
                <c:pt idx="390">
                  <c:v>0.11701151312355906</c:v>
                </c:pt>
                <c:pt idx="391">
                  <c:v>0.13269467173851945</c:v>
                </c:pt>
                <c:pt idx="392">
                  <c:v>0.14813100424400233</c:v>
                </c:pt>
                <c:pt idx="393">
                  <c:v>0.16332555466376503</c:v>
                </c:pt>
                <c:pt idx="394">
                  <c:v>0.17828096737037111</c:v>
                </c:pt>
                <c:pt idx="395">
                  <c:v>0.19300157207527441</c:v>
                </c:pt>
                <c:pt idx="396">
                  <c:v>0.20749160397271524</c:v>
                </c:pt>
                <c:pt idx="397">
                  <c:v>0.22175358624664576</c:v>
                </c:pt>
                <c:pt idx="398">
                  <c:v>0.23579217933609742</c:v>
                </c:pt>
                <c:pt idx="399">
                  <c:v>0.24960982822367442</c:v>
                </c:pt>
                <c:pt idx="400">
                  <c:v>0.26321053312515091</c:v>
                </c:pt>
                <c:pt idx="401">
                  <c:v>0.27659820659174195</c:v>
                </c:pt>
                <c:pt idx="402">
                  <c:v>0.28977518009393277</c:v>
                </c:pt>
                <c:pt idx="403">
                  <c:v>0.30274575948947624</c:v>
                </c:pt>
                <c:pt idx="404">
                  <c:v>0.31551220385943513</c:v>
                </c:pt>
                <c:pt idx="405">
                  <c:v>0.32807821084270261</c:v>
                </c:pt>
                <c:pt idx="406">
                  <c:v>0.34044739319778983</c:v>
                </c:pt>
                <c:pt idx="407">
                  <c:v>0.35262190452118014</c:v>
                </c:pt>
                <c:pt idx="408">
                  <c:v>0.36460572281379411</c:v>
                </c:pt>
                <c:pt idx="409">
                  <c:v>0.37640093365259369</c:v>
                </c:pt>
                <c:pt idx="410">
                  <c:v>0.3880109527781031</c:v>
                </c:pt>
                <c:pt idx="411">
                  <c:v>0.39943912029761669</c:v>
                </c:pt>
                <c:pt idx="412">
                  <c:v>0.41068742706487277</c:v>
                </c:pt>
                <c:pt idx="413">
                  <c:v>0.42175954909820557</c:v>
                </c:pt>
                <c:pt idx="414">
                  <c:v>0.43265741446105732</c:v>
                </c:pt>
                <c:pt idx="415">
                  <c:v>0.44338417833394456</c:v>
                </c:pt>
                <c:pt idx="416">
                  <c:v>0.45394292632702515</c:v>
                </c:pt>
                <c:pt idx="417">
                  <c:v>0.46433549778778516</c:v>
                </c:pt>
                <c:pt idx="418">
                  <c:v>0.47456528873889714</c:v>
                </c:pt>
                <c:pt idx="419">
                  <c:v>0.48463407974667516</c:v>
                </c:pt>
                <c:pt idx="420">
                  <c:v>0.49454478468244301</c:v>
                </c:pt>
                <c:pt idx="421">
                  <c:v>0.50430025823981872</c:v>
                </c:pt>
                <c:pt idx="422">
                  <c:v>0.51390219687073047</c:v>
                </c:pt>
                <c:pt idx="423">
                  <c:v>0.52335373679901365</c:v>
                </c:pt>
                <c:pt idx="424">
                  <c:v>0.53265652414385478</c:v>
                </c:pt>
                <c:pt idx="425">
                  <c:v>0.5418132541332249</c:v>
                </c:pt>
                <c:pt idx="426">
                  <c:v>0.55082655914082679</c:v>
                </c:pt>
                <c:pt idx="427">
                  <c:v>0.55969800820772564</c:v>
                </c:pt>
                <c:pt idx="428">
                  <c:v>0.56843050083077673</c:v>
                </c:pt>
                <c:pt idx="429">
                  <c:v>0.57702555781179388</c:v>
                </c:pt>
                <c:pt idx="430">
                  <c:v>0.58548566752630238</c:v>
                </c:pt>
                <c:pt idx="431">
                  <c:v>0.59381326427655023</c:v>
                </c:pt>
                <c:pt idx="432">
                  <c:v>0.6020097970971332</c:v>
                </c:pt>
                <c:pt idx="433">
                  <c:v>0.61007794529942116</c:v>
                </c:pt>
                <c:pt idx="434">
                  <c:v>0.61801911454360936</c:v>
                </c:pt>
                <c:pt idx="435">
                  <c:v>0.62583560365288804</c:v>
                </c:pt>
                <c:pt idx="436">
                  <c:v>0.63352966041675374</c:v>
                </c:pt>
                <c:pt idx="437">
                  <c:v>0.64110262566608167</c:v>
                </c:pt>
                <c:pt idx="438">
                  <c:v>0.64855697428135894</c:v>
                </c:pt>
                <c:pt idx="439">
                  <c:v>0.65589400360614802</c:v>
                </c:pt>
                <c:pt idx="440">
                  <c:v>0.66311583779747041</c:v>
                </c:pt>
                <c:pt idx="441">
                  <c:v>0.67022455476202658</c:v>
                </c:pt>
                <c:pt idx="442">
                  <c:v>0.67722139251097369</c:v>
                </c:pt>
                <c:pt idx="443">
                  <c:v>0.68410863663757182</c:v>
                </c:pt>
                <c:pt idx="444">
                  <c:v>0.69088748685426316</c:v>
                </c:pt>
                <c:pt idx="445">
                  <c:v>0.6975599058027383</c:v>
                </c:pt>
                <c:pt idx="446">
                  <c:v>0.70412781288935811</c:v>
                </c:pt>
                <c:pt idx="447">
                  <c:v>0.71059235147350142</c:v>
                </c:pt>
                <c:pt idx="448">
                  <c:v>0.71695563432912734</c:v>
                </c:pt>
                <c:pt idx="449">
                  <c:v>0.72321876993150258</c:v>
                </c:pt>
                <c:pt idx="450">
                  <c:v>0.72938357068098636</c:v>
                </c:pt>
                <c:pt idx="451">
                  <c:v>0.73545181035760798</c:v>
                </c:pt>
                <c:pt idx="452">
                  <c:v>0.74142454610557784</c:v>
                </c:pt>
                <c:pt idx="453">
                  <c:v>0.74730372975313586</c:v>
                </c:pt>
                <c:pt idx="454">
                  <c:v>0.75309038417936336</c:v>
                </c:pt>
                <c:pt idx="455">
                  <c:v>0.75878618523995134</c:v>
                </c:pt>
                <c:pt idx="456">
                  <c:v>0.76439277178102749</c:v>
                </c:pt>
                <c:pt idx="457">
                  <c:v>0.76991111996942885</c:v>
                </c:pt>
                <c:pt idx="458">
                  <c:v>0.77534303254920656</c:v>
                </c:pt>
                <c:pt idx="459">
                  <c:v>0.78068945584832805</c:v>
                </c:pt>
                <c:pt idx="460">
                  <c:v>0.78595193787382622</c:v>
                </c:pt>
                <c:pt idx="461">
                  <c:v>0.79113199201809414</c:v>
                </c:pt>
                <c:pt idx="462">
                  <c:v>0.79623052051940268</c:v>
                </c:pt>
                <c:pt idx="463">
                  <c:v>0.80124918956599644</c:v>
                </c:pt>
                <c:pt idx="464">
                  <c:v>0.80618887323612975</c:v>
                </c:pt>
                <c:pt idx="465">
                  <c:v>0.81105100093628657</c:v>
                </c:pt>
                <c:pt idx="466">
                  <c:v>0.8158369718777978</c:v>
                </c:pt>
                <c:pt idx="467">
                  <c:v>0.820547619701398</c:v>
                </c:pt>
                <c:pt idx="468">
                  <c:v>0.82518448344430018</c:v>
                </c:pt>
                <c:pt idx="469">
                  <c:v>0.82974837028451298</c:v>
                </c:pt>
                <c:pt idx="470">
                  <c:v>0.83424060183782112</c:v>
                </c:pt>
                <c:pt idx="471">
                  <c:v>0.83866247069990696</c:v>
                </c:pt>
                <c:pt idx="472">
                  <c:v>0.84301474633690865</c:v>
                </c:pt>
                <c:pt idx="473">
                  <c:v>0.84729885107800518</c:v>
                </c:pt>
                <c:pt idx="474">
                  <c:v>0.851515531178895</c:v>
                </c:pt>
                <c:pt idx="475">
                  <c:v>0.85566600745802279</c:v>
                </c:pt>
                <c:pt idx="476">
                  <c:v>0.85975147342378055</c:v>
                </c:pt>
                <c:pt idx="477">
                  <c:v>0.86377264089461669</c:v>
                </c:pt>
                <c:pt idx="478">
                  <c:v>0.867730823951117</c:v>
                </c:pt>
                <c:pt idx="479">
                  <c:v>0.87162671171729189</c:v>
                </c:pt>
                <c:pt idx="480">
                  <c:v>0.87546143183692293</c:v>
                </c:pt>
                <c:pt idx="481">
                  <c:v>0.87923608779726148</c:v>
                </c:pt>
                <c:pt idx="482">
                  <c:v>0.88295133710924989</c:v>
                </c:pt>
                <c:pt idx="483">
                  <c:v>0.88660839325483465</c:v>
                </c:pt>
                <c:pt idx="484">
                  <c:v>0.89020789328883221</c:v>
                </c:pt>
                <c:pt idx="485">
                  <c:v>0.89375087943198617</c:v>
                </c:pt>
                <c:pt idx="486">
                  <c:v>0.89723837102565729</c:v>
                </c:pt>
                <c:pt idx="487">
                  <c:v>0.90067097494878989</c:v>
                </c:pt>
                <c:pt idx="488">
                  <c:v>0.90404981312547938</c:v>
                </c:pt>
                <c:pt idx="489">
                  <c:v>0.90737547409557495</c:v>
                </c:pt>
                <c:pt idx="490">
                  <c:v>0.91064892047917001</c:v>
                </c:pt>
                <c:pt idx="491">
                  <c:v>0.91387109384462561</c:v>
                </c:pt>
                <c:pt idx="492">
                  <c:v>0.91704255554944347</c:v>
                </c:pt>
                <c:pt idx="493">
                  <c:v>0.92016434203332664</c:v>
                </c:pt>
                <c:pt idx="494">
                  <c:v>0.92323699650030477</c:v>
                </c:pt>
                <c:pt idx="495">
                  <c:v>0.9262614086852633</c:v>
                </c:pt>
                <c:pt idx="496">
                  <c:v>0.9292384488063018</c:v>
                </c:pt>
                <c:pt idx="497">
                  <c:v>0.93216863533396455</c:v>
                </c:pt>
                <c:pt idx="498">
                  <c:v>0.93505292535931706</c:v>
                </c:pt>
                <c:pt idx="499">
                  <c:v>0.93789182141585181</c:v>
                </c:pt>
                <c:pt idx="500">
                  <c:v>0.94068614548084595</c:v>
                </c:pt>
                <c:pt idx="501">
                  <c:v>0.94343670130241319</c:v>
                </c:pt>
                <c:pt idx="502">
                  <c:v>0.94614396775069343</c:v>
                </c:pt>
                <c:pt idx="503">
                  <c:v>0.9488088296268401</c:v>
                </c:pt>
                <c:pt idx="504">
                  <c:v>0.95143175113182021</c:v>
                </c:pt>
                <c:pt idx="505">
                  <c:v>0.95401349121730861</c:v>
                </c:pt>
                <c:pt idx="506">
                  <c:v>0.95655479281686928</c:v>
                </c:pt>
                <c:pt idx="507">
                  <c:v>0.95905609858207608</c:v>
                </c:pt>
                <c:pt idx="508">
                  <c:v>0.9615182258456888</c:v>
                </c:pt>
                <c:pt idx="509">
                  <c:v>0.96394160307983312</c:v>
                </c:pt>
                <c:pt idx="510">
                  <c:v>0.96632693206695741</c:v>
                </c:pt>
                <c:pt idx="511">
                  <c:v>0.96867489913937421</c:v>
                </c:pt>
                <c:pt idx="512">
                  <c:v>0.97098591304133974</c:v>
                </c:pt>
                <c:pt idx="513">
                  <c:v>0.973260728817395</c:v>
                </c:pt>
                <c:pt idx="514">
                  <c:v>0.97549974277031903</c:v>
                </c:pt>
                <c:pt idx="515">
                  <c:v>0.97770360320867078</c:v>
                </c:pt>
                <c:pt idx="516">
                  <c:v>0.97987294382030299</c:v>
                </c:pt>
                <c:pt idx="517">
                  <c:v>0.9820081425653534</c:v>
                </c:pt>
                <c:pt idx="518">
                  <c:v>0.98410989720445552</c:v>
                </c:pt>
                <c:pt idx="519">
                  <c:v>0.98617857375561191</c:v>
                </c:pt>
                <c:pt idx="520">
                  <c:v>0.98821477086737353</c:v>
                </c:pt>
                <c:pt idx="521">
                  <c:v>0.99021907450922153</c:v>
                </c:pt>
                <c:pt idx="522">
                  <c:v>0.99219183380133191</c:v>
                </c:pt>
                <c:pt idx="523">
                  <c:v>0.9941336932208783</c:v>
                </c:pt>
                <c:pt idx="524">
                  <c:v>0.99604499087111686</c:v>
                </c:pt>
                <c:pt idx="525">
                  <c:v>0.99792628020435137</c:v>
                </c:pt>
                <c:pt idx="526">
                  <c:v>0.99977810254277344</c:v>
                </c:pt>
                <c:pt idx="527">
                  <c:v>1.0016007800718576</c:v>
                </c:pt>
                <c:pt idx="528">
                  <c:v>1.0033949085273817</c:v>
                </c:pt>
                <c:pt idx="529">
                  <c:v>1.0051608004062875</c:v>
                </c:pt>
                <c:pt idx="530">
                  <c:v>1.0068989669378523</c:v>
                </c:pt>
                <c:pt idx="531">
                  <c:v>1.0086099079849493</c:v>
                </c:pt>
                <c:pt idx="532">
                  <c:v>1.0102939216438516</c:v>
                </c:pt>
                <c:pt idx="533">
                  <c:v>1.0119515582425029</c:v>
                </c:pt>
                <c:pt idx="534">
                  <c:v>1.0135831063304463</c:v>
                </c:pt>
                <c:pt idx="535">
                  <c:v>1.0151890382044886</c:v>
                </c:pt>
                <c:pt idx="536">
                  <c:v>1.016769815980699</c:v>
                </c:pt>
                <c:pt idx="537">
                  <c:v>1.0183257150165264</c:v>
                </c:pt>
                <c:pt idx="538">
                  <c:v>1.0198572434611548</c:v>
                </c:pt>
                <c:pt idx="539">
                  <c:v>1.021364668163024</c:v>
                </c:pt>
                <c:pt idx="540">
                  <c:v>1.0228484255750314</c:v>
                </c:pt>
                <c:pt idx="541">
                  <c:v>1.0243089425543235</c:v>
                </c:pt>
                <c:pt idx="542">
                  <c:v>1.0257464732881041</c:v>
                </c:pt>
                <c:pt idx="543">
                  <c:v>1.0271614876162696</c:v>
                </c:pt>
                <c:pt idx="544">
                  <c:v>1.0285542320151608</c:v>
                </c:pt>
                <c:pt idx="545">
                  <c:v>1.0299251095787343</c:v>
                </c:pt>
                <c:pt idx="546">
                  <c:v>1.0312745146726792</c:v>
                </c:pt>
                <c:pt idx="547">
                  <c:v>1.0326026823738208</c:v>
                </c:pt>
                <c:pt idx="548">
                  <c:v>1.0339100467245452</c:v>
                </c:pt>
                <c:pt idx="549">
                  <c:v>1.0351968351910559</c:v>
                </c:pt>
                <c:pt idx="550">
                  <c:v>1.0364634204192857</c:v>
                </c:pt>
                <c:pt idx="551">
                  <c:v>1.0377101668371598</c:v>
                </c:pt>
                <c:pt idx="552">
                  <c:v>1.0389372914709012</c:v>
                </c:pt>
                <c:pt idx="553">
                  <c:v>1.0401451950203058</c:v>
                </c:pt>
                <c:pt idx="554">
                  <c:v>1.0413340880084536</c:v>
                </c:pt>
                <c:pt idx="555">
                  <c:v>1.0425043146928383</c:v>
                </c:pt>
                <c:pt idx="556">
                  <c:v>1.043656211875901</c:v>
                </c:pt>
                <c:pt idx="557">
                  <c:v>1.0447899803792953</c:v>
                </c:pt>
                <c:pt idx="558">
                  <c:v>1.0459059895464689</c:v>
                </c:pt>
                <c:pt idx="559">
                  <c:v>1.0470044341854081</c:v>
                </c:pt>
                <c:pt idx="560">
                  <c:v>1.0480856325788619</c:v>
                </c:pt>
                <c:pt idx="561">
                  <c:v>1.0491498959957728</c:v>
                </c:pt>
                <c:pt idx="562">
                  <c:v>1.0501974100950082</c:v>
                </c:pt>
                <c:pt idx="563">
                  <c:v>1.0512285168592832</c:v>
                </c:pt>
                <c:pt idx="564">
                  <c:v>1.052243394607274</c:v>
                </c:pt>
                <c:pt idx="565">
                  <c:v>1.0532423382121596</c:v>
                </c:pt>
                <c:pt idx="566">
                  <c:v>1.0542256352393096</c:v>
                </c:pt>
                <c:pt idx="567">
                  <c:v>1.0551934571799806</c:v>
                </c:pt>
                <c:pt idx="568">
                  <c:v>1.0561461206207159</c:v>
                </c:pt>
                <c:pt idx="569">
                  <c:v>1.0570837900209593</c:v>
                </c:pt>
                <c:pt idx="570">
                  <c:v>1.0580067372944311</c:v>
                </c:pt>
                <c:pt idx="571">
                  <c:v>1.0589152283276517</c:v>
                </c:pt>
                <c:pt idx="572">
                  <c:v>1.0598094214546145</c:v>
                </c:pt>
                <c:pt idx="573">
                  <c:v>1.0606896090327651</c:v>
                </c:pt>
                <c:pt idx="574">
                  <c:v>1.0615559442030593</c:v>
                </c:pt>
                <c:pt idx="575">
                  <c:v>1.0624086769272871</c:v>
                </c:pt>
                <c:pt idx="576">
                  <c:v>1.063248053140466</c:v>
                </c:pt>
                <c:pt idx="577">
                  <c:v>1.0640742190650512</c:v>
                </c:pt>
                <c:pt idx="578">
                  <c:v>1.0648874447383896</c:v>
                </c:pt>
                <c:pt idx="579">
                  <c:v>1.0656878719072425</c:v>
                </c:pt>
                <c:pt idx="580">
                  <c:v>1.0664757316725075</c:v>
                </c:pt>
                <c:pt idx="581">
                  <c:v>1.0672512508084127</c:v>
                </c:pt>
                <c:pt idx="582">
                  <c:v>1.0680145645605255</c:v>
                </c:pt>
                <c:pt idx="583">
                  <c:v>1.0687659224158494</c:v>
                </c:pt>
                <c:pt idx="584">
                  <c:v>1.069505455334292</c:v>
                </c:pt>
                <c:pt idx="585">
                  <c:v>1.0702333773504293</c:v>
                </c:pt>
                <c:pt idx="586">
                  <c:v>1.070949897219827</c:v>
                </c:pt>
                <c:pt idx="587">
                  <c:v>1.0716551402059165</c:v>
                </c:pt>
                <c:pt idx="588">
                  <c:v>1.0723493368215034</c:v>
                </c:pt>
                <c:pt idx="589">
                  <c:v>1.0730326080709316</c:v>
                </c:pt>
                <c:pt idx="590">
                  <c:v>1.073705151927274</c:v>
                </c:pt>
                <c:pt idx="591">
                  <c:v>1.0743671612500967</c:v>
                </c:pt>
                <c:pt idx="592">
                  <c:v>1.0750187513861913</c:v>
                </c:pt>
                <c:pt idx="593">
                  <c:v>1.0756601355117352</c:v>
                </c:pt>
                <c:pt idx="594">
                  <c:v>1.0762914254083684</c:v>
                </c:pt>
                <c:pt idx="595">
                  <c:v>1.0769128039640747</c:v>
                </c:pt>
                <c:pt idx="596">
                  <c:v>1.0775244499319625</c:v>
                </c:pt>
                <c:pt idx="597">
                  <c:v>1.0781264691121042</c:v>
                </c:pt>
                <c:pt idx="598">
                  <c:v>1.0787190587160351</c:v>
                </c:pt>
                <c:pt idx="599">
                  <c:v>1.0793023219941436</c:v>
                </c:pt>
                <c:pt idx="600">
                  <c:v>1.0798764278855641</c:v>
                </c:pt>
                <c:pt idx="601">
                  <c:v>1.0804415416744912</c:v>
                </c:pt>
                <c:pt idx="602">
                  <c:v>1.0809977613398263</c:v>
                </c:pt>
                <c:pt idx="603">
                  <c:v>1.0815452686026963</c:v>
                </c:pt>
                <c:pt idx="604">
                  <c:v>1.0820841590231245</c:v>
                </c:pt>
                <c:pt idx="605">
                  <c:v>1.0826145886649872</c:v>
                </c:pt>
                <c:pt idx="606">
                  <c:v>1.0831367102109286</c:v>
                </c:pt>
                <c:pt idx="607">
                  <c:v>1.0836506145992453</c:v>
                </c:pt>
                <c:pt idx="608">
                  <c:v>1.0841564691999339</c:v>
                </c:pt>
                <c:pt idx="609">
                  <c:v>1.0846543624712852</c:v>
                </c:pt>
                <c:pt idx="610">
                  <c:v>1.0851444385944231</c:v>
                </c:pt>
                <c:pt idx="611">
                  <c:v>1.085626838625088</c:v>
                </c:pt>
                <c:pt idx="612">
                  <c:v>1.0861016466672788</c:v>
                </c:pt>
                <c:pt idx="613">
                  <c:v>1.0865690175449083</c:v>
                </c:pt>
                <c:pt idx="614">
                  <c:v>1.0870290325775405</c:v>
                </c:pt>
                <c:pt idx="615">
                  <c:v>1.08748182514259</c:v>
                </c:pt>
                <c:pt idx="616">
                  <c:v>1.0879275255565355</c:v>
                </c:pt>
                <c:pt idx="617">
                  <c:v>1.0883662115148753</c:v>
                </c:pt>
                <c:pt idx="618">
                  <c:v>1.0887980264015023</c:v>
                </c:pt>
                <c:pt idx="619">
                  <c:v>1.089223044875443</c:v>
                </c:pt>
                <c:pt idx="620">
                  <c:v>1.0896413903329014</c:v>
                </c:pt>
                <c:pt idx="621">
                  <c:v>1.0900531831657492</c:v>
                </c:pt>
                <c:pt idx="622">
                  <c:v>1.0904584951449183</c:v>
                </c:pt>
                <c:pt idx="623">
                  <c:v>1.0908574587938149</c:v>
                </c:pt>
                <c:pt idx="624">
                  <c:v>1.0912501433388966</c:v>
                </c:pt>
                <c:pt idx="625">
                  <c:v>1.0916366623561071</c:v>
                </c:pt>
                <c:pt idx="626">
                  <c:v>1.0920171272352135</c:v>
                </c:pt>
                <c:pt idx="627">
                  <c:v>1.0923916042733315</c:v>
                </c:pt>
                <c:pt idx="628">
                  <c:v>1.0927602158947813</c:v>
                </c:pt>
                <c:pt idx="629">
                  <c:v>1.0931230263434202</c:v>
                </c:pt>
                <c:pt idx="630">
                  <c:v>1.0934801401903558</c:v>
                </c:pt>
                <c:pt idx="631">
                  <c:v>1.0938316604655081</c:v>
                </c:pt>
                <c:pt idx="632">
                  <c:v>1.094177648412199</c:v>
                </c:pt>
                <c:pt idx="633">
                  <c:v>1.0945182171286354</c:v>
                </c:pt>
                <c:pt idx="634">
                  <c:v>1.0948534259895024</c:v>
                </c:pt>
                <c:pt idx="635">
                  <c:v>1.0951833718612254</c:v>
                </c:pt>
                <c:pt idx="636">
                  <c:v>1.0955081495455545</c:v>
                </c:pt>
                <c:pt idx="637">
                  <c:v>1.095827815766518</c:v>
                </c:pt>
                <c:pt idx="638">
                  <c:v>1.0961424750097779</c:v>
                </c:pt>
                <c:pt idx="639">
                  <c:v>1.0964521821228179</c:v>
                </c:pt>
                <c:pt idx="640">
                  <c:v>1.0967570268262923</c:v>
                </c:pt>
                <c:pt idx="641">
                  <c:v>1.0970570850557717</c:v>
                </c:pt>
                <c:pt idx="642">
                  <c:v>1.0973524545652369</c:v>
                </c:pt>
                <c:pt idx="643">
                  <c:v>1.0976431642827427</c:v>
                </c:pt>
                <c:pt idx="644">
                  <c:v>1.0979293097644782</c:v>
                </c:pt>
                <c:pt idx="645">
                  <c:v>1.0982109627295527</c:v>
                </c:pt>
                <c:pt idx="646">
                  <c:v>1.0984881935830009</c:v>
                </c:pt>
                <c:pt idx="647">
                  <c:v>1.0987610922765647</c:v>
                </c:pt>
                <c:pt idx="648">
                  <c:v>1.0990296856687389</c:v>
                </c:pt>
                <c:pt idx="649">
                  <c:v>1.0992940620383658</c:v>
                </c:pt>
                <c:pt idx="650">
                  <c:v>1.0995542876387239</c:v>
                </c:pt>
                <c:pt idx="651">
                  <c:v>1.0998104277018046</c:v>
                </c:pt>
                <c:pt idx="652">
                  <c:v>1.1000625651024787</c:v>
                </c:pt>
                <c:pt idx="653">
                  <c:v>1.1003107247249029</c:v>
                </c:pt>
                <c:pt idx="654">
                  <c:v>1.1005549881280652</c:v>
                </c:pt>
                <c:pt idx="655">
                  <c:v>1.1007954165165232</c:v>
                </c:pt>
                <c:pt idx="656">
                  <c:v>1.1010320701493534</c:v>
                </c:pt>
                <c:pt idx="657">
                  <c:v>1.1012650258328365</c:v>
                </c:pt>
                <c:pt idx="658">
                  <c:v>1.1014943062301286</c:v>
                </c:pt>
                <c:pt idx="659">
                  <c:v>1.1017199868096827</c:v>
                </c:pt>
                <c:pt idx="660">
                  <c:v>1.1019421241132412</c:v>
                </c:pt>
                <c:pt idx="661">
                  <c:v>1.1021607738074766</c:v>
                </c:pt>
                <c:pt idx="662">
                  <c:v>1.1023760069910706</c:v>
                </c:pt>
                <c:pt idx="663">
                  <c:v>1.1025878444515531</c:v>
                </c:pt>
                <c:pt idx="664">
                  <c:v>1.1027963559362923</c:v>
                </c:pt>
                <c:pt idx="665">
                  <c:v>1.1030015936939961</c:v>
                </c:pt>
                <c:pt idx="666">
                  <c:v>1.1032036091501054</c:v>
                </c:pt>
                <c:pt idx="667">
                  <c:v>1.1034024679866725</c:v>
                </c:pt>
                <c:pt idx="668">
                  <c:v>1.1035981895992131</c:v>
                </c:pt>
                <c:pt idx="669">
                  <c:v>1.1037908381646562</c:v>
                </c:pt>
                <c:pt idx="670">
                  <c:v>1.1039804620494613</c:v>
                </c:pt>
                <c:pt idx="671">
                  <c:v>1.104167108761642</c:v>
                </c:pt>
                <c:pt idx="672">
                  <c:v>1.1043508389799808</c:v>
                </c:pt>
                <c:pt idx="673">
                  <c:v>1.1045316707255652</c:v>
                </c:pt>
                <c:pt idx="674">
                  <c:v>1.1047096631981346</c:v>
                </c:pt>
                <c:pt idx="675">
                  <c:v>1.1048848610721458</c:v>
                </c:pt>
                <c:pt idx="676">
                  <c:v>1.1050573082576924</c:v>
                </c:pt>
                <c:pt idx="677">
                  <c:v>1.1052270608118626</c:v>
                </c:pt>
                <c:pt idx="678">
                  <c:v>1.1053941353780823</c:v>
                </c:pt>
                <c:pt idx="679">
                  <c:v>1.1055585868085069</c:v>
                </c:pt>
                <c:pt idx="680">
                  <c:v>1.1057204561631053</c:v>
                </c:pt>
                <c:pt idx="681">
                  <c:v>1.1058797840861199</c:v>
                </c:pt>
                <c:pt idx="682">
                  <c:v>1.1060366223654854</c:v>
                </c:pt>
                <c:pt idx="683">
                  <c:v>1.1061909863728612</c:v>
                </c:pt>
                <c:pt idx="684">
                  <c:v>1.1063429268613729</c:v>
                </c:pt>
                <c:pt idx="685">
                  <c:v>1.1064924817165505</c:v>
                </c:pt>
                <c:pt idx="686">
                  <c:v>1.1066396884549456</c:v>
                </c:pt>
                <c:pt idx="687">
                  <c:v>1.1067845949457216</c:v>
                </c:pt>
                <c:pt idx="688">
                  <c:v>1.1069272153865921</c:v>
                </c:pt>
                <c:pt idx="689">
                  <c:v>1.1070675966640073</c:v>
                </c:pt>
                <c:pt idx="690">
                  <c:v>1.1072057739081169</c:v>
                </c:pt>
                <c:pt idx="691">
                  <c:v>1.1073417816070588</c:v>
                </c:pt>
                <c:pt idx="692">
                  <c:v>1.1074756640482546</c:v>
                </c:pt>
                <c:pt idx="693">
                  <c:v>1.1076074343456737</c:v>
                </c:pt>
                <c:pt idx="694">
                  <c:v>1.1077371358142885</c:v>
                </c:pt>
                <c:pt idx="695">
                  <c:v>1.1078648009648522</c:v>
                </c:pt>
                <c:pt idx="696">
                  <c:v>1.1079904616413534</c:v>
                </c:pt>
                <c:pt idx="697">
                  <c:v>1.1081141587125132</c:v>
                </c:pt>
                <c:pt idx="698">
                  <c:v>1.1082359043184682</c:v>
                </c:pt>
                <c:pt idx="699">
                  <c:v>1.1083557384752161</c:v>
                </c:pt>
                <c:pt idx="700">
                  <c:v>1.1084736912156434</c:v>
                </c:pt>
                <c:pt idx="701">
                  <c:v>1.1085897920646086</c:v>
                </c:pt>
                <c:pt idx="702">
                  <c:v>1.1087040786401228</c:v>
                </c:pt>
                <c:pt idx="703">
                  <c:v>1.1088165622071648</c:v>
                </c:pt>
                <c:pt idx="704">
                  <c:v>1.1089272797343883</c:v>
                </c:pt>
                <c:pt idx="705">
                  <c:v>1.1090362589660727</c:v>
                </c:pt>
                <c:pt idx="706">
                  <c:v>1.10914352721842</c:v>
                </c:pt>
                <c:pt idx="707">
                  <c:v>1.1092491192490215</c:v>
                </c:pt>
                <c:pt idx="708">
                  <c:v>1.1093530454079721</c:v>
                </c:pt>
                <c:pt idx="709">
                  <c:v>1.1094553398763645</c:v>
                </c:pt>
                <c:pt idx="710">
                  <c:v>1.1095560282846519</c:v>
                </c:pt>
                <c:pt idx="711">
                  <c:v>1.109655135867063</c:v>
                </c:pt>
                <c:pt idx="712">
                  <c:v>1.1097526947915841</c:v>
                </c:pt>
                <c:pt idx="713">
                  <c:v>1.1098487144056219</c:v>
                </c:pt>
                <c:pt idx="714">
                  <c:v>1.1099432263932583</c:v>
                </c:pt>
                <c:pt idx="715">
                  <c:v>1.1100362544325126</c:v>
                </c:pt>
                <c:pt idx="716">
                  <c:v>1.1101278218399984</c:v>
                </c:pt>
                <c:pt idx="717">
                  <c:v>1.110217958400967</c:v>
                </c:pt>
                <c:pt idx="718">
                  <c:v>1.1103066729813083</c:v>
                </c:pt>
                <c:pt idx="719">
                  <c:v>1.110393994791544</c:v>
                </c:pt>
                <c:pt idx="720">
                  <c:v>1.1104799457812147</c:v>
                </c:pt>
                <c:pt idx="721">
                  <c:v>1.1105645467309428</c:v>
                </c:pt>
                <c:pt idx="722">
                  <c:v>1.110647825479085</c:v>
                </c:pt>
                <c:pt idx="723">
                  <c:v>1.1107297903184556</c:v>
                </c:pt>
                <c:pt idx="724">
                  <c:v>1.1108104682220763</c:v>
                </c:pt>
                <c:pt idx="725">
                  <c:v>1.1108898794533848</c:v>
                </c:pt>
                <c:pt idx="726">
                  <c:v>1.1109680439771783</c:v>
                </c:pt>
                <c:pt idx="727">
                  <c:v>1.1110449872905106</c:v>
                </c:pt>
                <c:pt idx="728">
                  <c:v>1.1111207170439987</c:v>
                </c:pt>
                <c:pt idx="729">
                  <c:v>1.111195257631441</c:v>
                </c:pt>
                <c:pt idx="730">
                  <c:v>1.1112686272459202</c:v>
                </c:pt>
                <c:pt idx="731">
                  <c:v>1.1113408448811928</c:v>
                </c:pt>
                <c:pt idx="732">
                  <c:v>1.1114119340440558</c:v>
                </c:pt>
                <c:pt idx="733">
                  <c:v>1.1114819017433666</c:v>
                </c:pt>
                <c:pt idx="734">
                  <c:v>1.1115507710340942</c:v>
                </c:pt>
                <c:pt idx="735">
                  <c:v>1.1116185592450945</c:v>
                </c:pt>
                <c:pt idx="736">
                  <c:v>1.1116852834515232</c:v>
                </c:pt>
                <c:pt idx="737">
                  <c:v>1.1117509653841378</c:v>
                </c:pt>
                <c:pt idx="738">
                  <c:v>1.111815610318122</c:v>
                </c:pt>
                <c:pt idx="739">
                  <c:v>1.1118792403133995</c:v>
                </c:pt>
                <c:pt idx="740">
                  <c:v>1.1119418713246632</c:v>
                </c:pt>
                <c:pt idx="741">
                  <c:v>1.112003519062384</c:v>
                </c:pt>
                <c:pt idx="742">
                  <c:v>1.1120642035908044</c:v>
                </c:pt>
                <c:pt idx="743">
                  <c:v>1.1121239308885869</c:v>
                </c:pt>
                <c:pt idx="744">
                  <c:v>1.1121827206294919</c:v>
                </c:pt>
                <c:pt idx="745">
                  <c:v>1.1122405875965353</c:v>
                </c:pt>
                <c:pt idx="746">
                  <c:v>1.1122975458400046</c:v>
                </c:pt>
                <c:pt idx="747">
                  <c:v>1.1123536138814847</c:v>
                </c:pt>
                <c:pt idx="748">
                  <c:v>1.1124087974127264</c:v>
                </c:pt>
                <c:pt idx="749">
                  <c:v>1.1124631145726989</c:v>
                </c:pt>
                <c:pt idx="750">
                  <c:v>1.1125165789764901</c:v>
                </c:pt>
                <c:pt idx="751">
                  <c:v>1.1125692040309154</c:v>
                </c:pt>
                <c:pt idx="752">
                  <c:v>1.1126210068596207</c:v>
                </c:pt>
                <c:pt idx="753">
                  <c:v>1.1126719925625501</c:v>
                </c:pt>
                <c:pt idx="754">
                  <c:v>1.1127221778112588</c:v>
                </c:pt>
                <c:pt idx="755">
                  <c:v>1.1127715748737146</c:v>
                </c:pt>
                <c:pt idx="756">
                  <c:v>1.1128201963719417</c:v>
                </c:pt>
                <c:pt idx="757">
                  <c:v>1.1128680581114621</c:v>
                </c:pt>
                <c:pt idx="758">
                  <c:v>1.1129151647871753</c:v>
                </c:pt>
                <c:pt idx="759">
                  <c:v>1.1129615318938868</c:v>
                </c:pt>
                <c:pt idx="760">
                  <c:v>1.1130071710676595</c:v>
                </c:pt>
                <c:pt idx="761">
                  <c:v>1.1130520937699904</c:v>
                </c:pt>
                <c:pt idx="762">
                  <c:v>1.1130963146386426</c:v>
                </c:pt>
                <c:pt idx="763">
                  <c:v>1.1131398375893367</c:v>
                </c:pt>
                <c:pt idx="764">
                  <c:v>1.1131826771323039</c:v>
                </c:pt>
                <c:pt idx="765">
                  <c:v>1.1132248440571617</c:v>
                </c:pt>
                <c:pt idx="766">
                  <c:v>1.1132663489391996</c:v>
                </c:pt>
                <c:pt idx="767">
                  <c:v>1.1133072052862172</c:v>
                </c:pt>
                <c:pt idx="768">
                  <c:v>1.1133474171241979</c:v>
                </c:pt>
                <c:pt idx="769">
                  <c:v>1.1133869977009851</c:v>
                </c:pt>
                <c:pt idx="770">
                  <c:v>1.1134259569733216</c:v>
                </c:pt>
                <c:pt idx="771">
                  <c:v>1.1134643044956367</c:v>
                </c:pt>
                <c:pt idx="772">
                  <c:v>1.1135020525694865</c:v>
                </c:pt>
                <c:pt idx="773">
                  <c:v>1.1135392051130886</c:v>
                </c:pt>
                <c:pt idx="774">
                  <c:v>1.1135757743467134</c:v>
                </c:pt>
                <c:pt idx="775">
                  <c:v>1.1136117694465628</c:v>
                </c:pt>
                <c:pt idx="776">
                  <c:v>1.1136471994503534</c:v>
                </c:pt>
                <c:pt idx="777">
                  <c:v>1.113682075899987</c:v>
                </c:pt>
                <c:pt idx="778">
                  <c:v>1.1137164022442578</c:v>
                </c:pt>
                <c:pt idx="779">
                  <c:v>1.1137501897682043</c:v>
                </c:pt>
                <c:pt idx="780">
                  <c:v>1.1137834465112779</c:v>
                </c:pt>
                <c:pt idx="781">
                  <c:v>1.1138161811070317</c:v>
                </c:pt>
                <c:pt idx="782">
                  <c:v>1.1138484042001289</c:v>
                </c:pt>
                <c:pt idx="783">
                  <c:v>1.1138801189546867</c:v>
                </c:pt>
                <c:pt idx="784">
                  <c:v>1.1139113358055588</c:v>
                </c:pt>
                <c:pt idx="785">
                  <c:v>1.1139420625892889</c:v>
                </c:pt>
                <c:pt idx="786">
                  <c:v>1.1139723070244358</c:v>
                </c:pt>
                <c:pt idx="787">
                  <c:v>1.114002078967482</c:v>
                </c:pt>
                <c:pt idx="788">
                  <c:v>1.1140313811129419</c:v>
                </c:pt>
                <c:pt idx="789">
                  <c:v>1.114060223112846</c:v>
                </c:pt>
                <c:pt idx="790">
                  <c:v>1.1140886122826998</c:v>
                </c:pt>
                <c:pt idx="791">
                  <c:v>1.1141165557385375</c:v>
                </c:pt>
                <c:pt idx="792">
                  <c:v>1.1141440625695218</c:v>
                </c:pt>
                <c:pt idx="793">
                  <c:v>1.1141711354798245</c:v>
                </c:pt>
                <c:pt idx="794">
                  <c:v>1.1141977833809307</c:v>
                </c:pt>
                <c:pt idx="795">
                  <c:v>1.1142240129671159</c:v>
                </c:pt>
                <c:pt idx="796">
                  <c:v>1.1142498307533768</c:v>
                </c:pt>
                <c:pt idx="797">
                  <c:v>1.1142752449602289</c:v>
                </c:pt>
                <c:pt idx="798">
                  <c:v>1.1143002582235868</c:v>
                </c:pt>
                <c:pt idx="799">
                  <c:v>1.1143248787670608</c:v>
                </c:pt>
                <c:pt idx="800">
                  <c:v>1.1143491127643523</c:v>
                </c:pt>
                <c:pt idx="801">
                  <c:v>1.1143729662954538</c:v>
                </c:pt>
                <c:pt idx="802">
                  <c:v>1.1143964471258307</c:v>
                </c:pt>
                <c:pt idx="803">
                  <c:v>1.1144195575717055</c:v>
                </c:pt>
                <c:pt idx="804">
                  <c:v>1.1144423052493806</c:v>
                </c:pt>
                <c:pt idx="805">
                  <c:v>1.1144646956194437</c:v>
                </c:pt>
                <c:pt idx="806">
                  <c:v>1.1144867344192539</c:v>
                </c:pt>
                <c:pt idx="807">
                  <c:v>1.1145084288375795</c:v>
                </c:pt>
                <c:pt idx="808">
                  <c:v>1.1145297810045975</c:v>
                </c:pt>
                <c:pt idx="809">
                  <c:v>1.1145507979459013</c:v>
                </c:pt>
                <c:pt idx="810">
                  <c:v>1.114571484938127</c:v>
                </c:pt>
                <c:pt idx="811">
                  <c:v>1.1145918471788823</c:v>
                </c:pt>
                <c:pt idx="812">
                  <c:v>1.11461189130558</c:v>
                </c:pt>
                <c:pt idx="813">
                  <c:v>1.1146316191751979</c:v>
                </c:pt>
                <c:pt idx="814">
                  <c:v>1.1146510372040308</c:v>
                </c:pt>
                <c:pt idx="815">
                  <c:v>1.1146701503573639</c:v>
                </c:pt>
                <c:pt idx="816">
                  <c:v>1.1146889634275909</c:v>
                </c:pt>
                <c:pt idx="817">
                  <c:v>1.114707482535819</c:v>
                </c:pt>
                <c:pt idx="818">
                  <c:v>1.1147257095047385</c:v>
                </c:pt>
                <c:pt idx="819">
                  <c:v>1.1147436503364681</c:v>
                </c:pt>
                <c:pt idx="820">
                  <c:v>1.1147613095407156</c:v>
                </c:pt>
                <c:pt idx="821">
                  <c:v>1.1147786915376336</c:v>
                </c:pt>
                <c:pt idx="822">
                  <c:v>1.1147958017829598</c:v>
                </c:pt>
                <c:pt idx="823">
                  <c:v>1.1148126420922824</c:v>
                </c:pt>
                <c:pt idx="824">
                  <c:v>1.1148292180025554</c:v>
                </c:pt>
                <c:pt idx="825">
                  <c:v>1.1148455336705068</c:v>
                </c:pt>
                <c:pt idx="826">
                  <c:v>1.1148615931896437</c:v>
                </c:pt>
                <c:pt idx="827">
                  <c:v>1.1148774017880827</c:v>
                </c:pt>
                <c:pt idx="828">
                  <c:v>1.1148929610250458</c:v>
                </c:pt>
                <c:pt idx="829">
                  <c:v>1.1149082760278877</c:v>
                </c:pt>
                <c:pt idx="830">
                  <c:v>1.1149233505128089</c:v>
                </c:pt>
                <c:pt idx="831">
                  <c:v>1.1149381882767397</c:v>
                </c:pt>
                <c:pt idx="832">
                  <c:v>1.1149527941860555</c:v>
                </c:pt>
                <c:pt idx="833">
                  <c:v>1.114967169673863</c:v>
                </c:pt>
                <c:pt idx="834">
                  <c:v>1.1149813194688698</c:v>
                </c:pt>
                <c:pt idx="835">
                  <c:v>1.1149952471220013</c:v>
                </c:pt>
                <c:pt idx="836">
                  <c:v>1.115008956130672</c:v>
                </c:pt>
                <c:pt idx="837">
                  <c:v>1.1150224509613325</c:v>
                </c:pt>
                <c:pt idx="838">
                  <c:v>1.1150357329009939</c:v>
                </c:pt>
                <c:pt idx="839">
                  <c:v>1.1150488062265751</c:v>
                </c:pt>
                <c:pt idx="840">
                  <c:v>1.1150616742924182</c:v>
                </c:pt>
                <c:pt idx="841">
                  <c:v>1.1150743403241679</c:v>
                </c:pt>
                <c:pt idx="842">
                  <c:v>1.1150868084419356</c:v>
                </c:pt>
                <c:pt idx="843">
                  <c:v>1.1150990798717919</c:v>
                </c:pt>
                <c:pt idx="844">
                  <c:v>1.1151111586535309</c:v>
                </c:pt>
                <c:pt idx="845">
                  <c:v>1.1151230478220642</c:v>
                </c:pt>
                <c:pt idx="846">
                  <c:v>1.1151347503671685</c:v>
                </c:pt>
                <c:pt idx="847">
                  <c:v>1.1151462699619892</c:v>
                </c:pt>
                <c:pt idx="848">
                  <c:v>1.1151576078098009</c:v>
                </c:pt>
                <c:pt idx="849">
                  <c:v>1.1151687676471282</c:v>
                </c:pt>
                <c:pt idx="850">
                  <c:v>1.1151797522724185</c:v>
                </c:pt>
                <c:pt idx="851">
                  <c:v>1.1151905644416076</c:v>
                </c:pt>
                <c:pt idx="852">
                  <c:v>1.1152012076745703</c:v>
                </c:pt>
                <c:pt idx="853">
                  <c:v>1.115211683021138</c:v>
                </c:pt>
                <c:pt idx="854">
                  <c:v>1.1152219939334755</c:v>
                </c:pt>
                <c:pt idx="855">
                  <c:v>1.1152321429380447</c:v>
                </c:pt>
                <c:pt idx="856">
                  <c:v>1.1152421325492996</c:v>
                </c:pt>
                <c:pt idx="857">
                  <c:v>1.1152519660619222</c:v>
                </c:pt>
                <c:pt idx="858">
                  <c:v>1.1152616444409365</c:v>
                </c:pt>
                <c:pt idx="859">
                  <c:v>1.1152711708701795</c:v>
                </c:pt>
                <c:pt idx="860">
                  <c:v>1.1152805477405712</c:v>
                </c:pt>
                <c:pt idx="861">
                  <c:v>1.1152897774070372</c:v>
                </c:pt>
                <c:pt idx="862">
                  <c:v>1.1152988628769445</c:v>
                </c:pt>
                <c:pt idx="863">
                  <c:v>1.1153078050354936</c:v>
                </c:pt>
                <c:pt idx="864">
                  <c:v>1.1153166067286961</c:v>
                </c:pt>
                <c:pt idx="865">
                  <c:v>1.1153252702297523</c:v>
                </c:pt>
                <c:pt idx="866">
                  <c:v>1.1153337977102877</c:v>
                </c:pt>
                <c:pt idx="867">
                  <c:v>1.1153421919440851</c:v>
                </c:pt>
                <c:pt idx="868">
                  <c:v>1.1153504537564443</c:v>
                </c:pt>
                <c:pt idx="869">
                  <c:v>1.115358585866963</c:v>
                </c:pt>
                <c:pt idx="870">
                  <c:v>1.1153665903186341</c:v>
                </c:pt>
                <c:pt idx="871">
                  <c:v>1.1153744691239964</c:v>
                </c:pt>
                <c:pt idx="872">
                  <c:v>1.1153822247784586</c:v>
                </c:pt>
                <c:pt idx="873">
                  <c:v>1.1153898580568748</c:v>
                </c:pt>
                <c:pt idx="874">
                  <c:v>1.1153973714888332</c:v>
                </c:pt>
                <c:pt idx="875">
                  <c:v>1.1154047669580853</c:v>
                </c:pt>
                <c:pt idx="876">
                  <c:v>1.1154120463196913</c:v>
                </c:pt>
                <c:pt idx="877">
                  <c:v>1.1154192119429645</c:v>
                </c:pt>
                <c:pt idx="878">
                  <c:v>1.1154262645341679</c:v>
                </c:pt>
                <c:pt idx="879">
                  <c:v>1.1154332064168675</c:v>
                </c:pt>
                <c:pt idx="880">
                  <c:v>1.1154400392841408</c:v>
                </c:pt>
                <c:pt idx="881">
                  <c:v>1.1154467647652084</c:v>
                </c:pt>
                <c:pt idx="882">
                  <c:v>1.1154533851255632</c:v>
                </c:pt>
                <c:pt idx="883">
                  <c:v>1.1154599010140931</c:v>
                </c:pt>
                <c:pt idx="884">
                  <c:v>1.1154663145742885</c:v>
                </c:pt>
                <c:pt idx="885">
                  <c:v>1.1154726274167102</c:v>
                </c:pt>
                <c:pt idx="886">
                  <c:v>1.1154788411286896</c:v>
                </c:pt>
                <c:pt idx="887">
                  <c:v>1.1154849577379058</c:v>
                </c:pt>
                <c:pt idx="888">
                  <c:v>1.115490977853949</c:v>
                </c:pt>
                <c:pt idx="889">
                  <c:v>1.115496903468564</c:v>
                </c:pt>
                <c:pt idx="890">
                  <c:v>1.1155027360824454</c:v>
                </c:pt>
                <c:pt idx="891">
                  <c:v>1.1155084771762001</c:v>
                </c:pt>
                <c:pt idx="892">
                  <c:v>1.1155141286387233</c:v>
                </c:pt>
                <c:pt idx="893">
                  <c:v>1.1155196907565421</c:v>
                </c:pt>
                <c:pt idx="894">
                  <c:v>1.1155251652926088</c:v>
                </c:pt>
                <c:pt idx="895">
                  <c:v>1.1155305538311302</c:v>
                </c:pt>
                <c:pt idx="896">
                  <c:v>1.115535857729075</c:v>
                </c:pt>
                <c:pt idx="897">
                  <c:v>1.1155410787197568</c:v>
                </c:pt>
                <c:pt idx="898">
                  <c:v>1.1155462173265438</c:v>
                </c:pt>
                <c:pt idx="899">
                  <c:v>1.1155512752531025</c:v>
                </c:pt>
                <c:pt idx="900">
                  <c:v>1.1155562537845001</c:v>
                </c:pt>
                <c:pt idx="901">
                  <c:v>1.115561154189231</c:v>
                </c:pt>
                <c:pt idx="902">
                  <c:v>1.1155659780848894</c:v>
                </c:pt>
                <c:pt idx="903">
                  <c:v>1.115570725972564</c:v>
                </c:pt>
                <c:pt idx="904">
                  <c:v>1.115575399445327</c:v>
                </c:pt>
                <c:pt idx="905">
                  <c:v>1.115579999710995</c:v>
                </c:pt>
                <c:pt idx="906">
                  <c:v>1.1155845273383791</c:v>
                </c:pt>
                <c:pt idx="907">
                  <c:v>1.115588984008375</c:v>
                </c:pt>
                <c:pt idx="908">
                  <c:v>1.1155933703509258</c:v>
                </c:pt>
                <c:pt idx="909">
                  <c:v>1.1155976878162261</c:v>
                </c:pt>
                <c:pt idx="910">
                  <c:v>1.1156019374963131</c:v>
                </c:pt>
                <c:pt idx="911">
                  <c:v>1.115606120468188</c:v>
                </c:pt>
                <c:pt idx="912">
                  <c:v>1.1156102381058957</c:v>
                </c:pt>
                <c:pt idx="913">
                  <c:v>1.115614290829446</c:v>
                </c:pt>
                <c:pt idx="914">
                  <c:v>1.1156182799899084</c:v>
                </c:pt>
                <c:pt idx="915">
                  <c:v>1.1156222066083989</c:v>
                </c:pt>
                <c:pt idx="916">
                  <c:v>1.1156260716931272</c:v>
                </c:pt>
                <c:pt idx="917">
                  <c:v>1.1156298765278068</c:v>
                </c:pt>
                <c:pt idx="918">
                  <c:v>1.1156336215156397</c:v>
                </c:pt>
                <c:pt idx="919">
                  <c:v>1.1156373072398207</c:v>
                </c:pt>
                <c:pt idx="920">
                  <c:v>1.1156409350665091</c:v>
                </c:pt>
                <c:pt idx="921">
                  <c:v>1.1156445059470901</c:v>
                </c:pt>
                <c:pt idx="922">
                  <c:v>1.1156480210462403</c:v>
                </c:pt>
                <c:pt idx="923">
                  <c:v>1.1156514807130631</c:v>
                </c:pt>
                <c:pt idx="924">
                  <c:v>1.1156548860902826</c:v>
                </c:pt>
                <c:pt idx="925">
                  <c:v>1.1156582380376983</c:v>
                </c:pt>
                <c:pt idx="926">
                  <c:v>1.1156615374027867</c:v>
                </c:pt>
                <c:pt idx="927">
                  <c:v>1.1156647852668342</c:v>
                </c:pt>
                <c:pt idx="928">
                  <c:v>1.1156679819580966</c:v>
                </c:pt>
                <c:pt idx="929">
                  <c:v>1.1156711285386762</c:v>
                </c:pt>
                <c:pt idx="930">
                  <c:v>1.1156742258098498</c:v>
                </c:pt>
                <c:pt idx="931">
                  <c:v>1.1156772745173051</c:v>
                </c:pt>
                <c:pt idx="932">
                  <c:v>1.1156802753559925</c:v>
                </c:pt>
                <c:pt idx="933">
                  <c:v>1.1156832288666538</c:v>
                </c:pt>
                <c:pt idx="934">
                  <c:v>1.1156861360198214</c:v>
                </c:pt>
                <c:pt idx="935">
                  <c:v>1.1156889975440405</c:v>
                </c:pt>
                <c:pt idx="936">
                  <c:v>1.1156918141568659</c:v>
                </c:pt>
                <c:pt idx="937">
                  <c:v>1.1156945867749619</c:v>
                </c:pt>
                <c:pt idx="938">
                  <c:v>1.1156973156716476</c:v>
                </c:pt>
                <c:pt idx="939">
                  <c:v>1.115700001746192</c:v>
                </c:pt>
                <c:pt idx="940">
                  <c:v>1.115702645674667</c:v>
                </c:pt>
                <c:pt idx="941">
                  <c:v>1.1157052481233949</c:v>
                </c:pt>
                <c:pt idx="942">
                  <c:v>1.1157078099430944</c:v>
                </c:pt>
                <c:pt idx="943">
                  <c:v>1.1157103313904939</c:v>
                </c:pt>
                <c:pt idx="944">
                  <c:v>1.1157128132421141</c:v>
                </c:pt>
                <c:pt idx="945">
                  <c:v>1.1157152560264147</c:v>
                </c:pt>
                <c:pt idx="946">
                  <c:v>1.1157176604569057</c:v>
                </c:pt>
                <c:pt idx="947">
                  <c:v>1.1157200273151533</c:v>
                </c:pt>
                <c:pt idx="948">
                  <c:v>1.1157223568335921</c:v>
                </c:pt>
                <c:pt idx="949">
                  <c:v>1.1157246497790698</c:v>
                </c:pt>
                <c:pt idx="950">
                  <c:v>1.115726906727972</c:v>
                </c:pt>
                <c:pt idx="951">
                  <c:v>1.115729128248439</c:v>
                </c:pt>
                <c:pt idx="952">
                  <c:v>1.1157313150660946</c:v>
                </c:pt>
                <c:pt idx="953">
                  <c:v>1.1157334673996091</c:v>
                </c:pt>
                <c:pt idx="954">
                  <c:v>1.1157355859618356</c:v>
                </c:pt>
                <c:pt idx="955">
                  <c:v>1.115737671290093</c:v>
                </c:pt>
                <c:pt idx="956">
                  <c:v>1.1157397239145366</c:v>
                </c:pt>
                <c:pt idx="957">
                  <c:v>1.1157417444070421</c:v>
                </c:pt>
                <c:pt idx="958">
                  <c:v>1.1157437329355009</c:v>
                </c:pt>
                <c:pt idx="959">
                  <c:v>1.1157456902345619</c:v>
                </c:pt>
                <c:pt idx="960">
                  <c:v>1.1157476167963287</c:v>
                </c:pt>
                <c:pt idx="961">
                  <c:v>1.1157495131058695</c:v>
                </c:pt>
                <c:pt idx="962">
                  <c:v>1.1157513797826846</c:v>
                </c:pt>
                <c:pt idx="963">
                  <c:v>1.1157532170135354</c:v>
                </c:pt>
                <c:pt idx="964">
                  <c:v>1.1157550254070181</c:v>
                </c:pt>
                <c:pt idx="965">
                  <c:v>1.1157568054218874</c:v>
                </c:pt>
                <c:pt idx="966">
                  <c:v>1.115758557510776</c:v>
                </c:pt>
                <c:pt idx="967">
                  <c:v>1.1157602822509203</c:v>
                </c:pt>
                <c:pt idx="968">
                  <c:v>1.1157619798201268</c:v>
                </c:pt>
                <c:pt idx="969">
                  <c:v>1.1157636507863806</c:v>
                </c:pt>
                <c:pt idx="970">
                  <c:v>1.1157652954079653</c:v>
                </c:pt>
                <c:pt idx="971">
                  <c:v>1.1157669141475566</c:v>
                </c:pt>
                <c:pt idx="972">
                  <c:v>1.1157685075892123</c:v>
                </c:pt>
                <c:pt idx="973">
                  <c:v>1.1157700758910707</c:v>
                </c:pt>
                <c:pt idx="974">
                  <c:v>1.1157716195711187</c:v>
                </c:pt>
                <c:pt idx="975">
                  <c:v>1.1157731390191821</c:v>
                </c:pt>
                <c:pt idx="976">
                  <c:v>1.1157746346195956</c:v>
                </c:pt>
                <c:pt idx="977">
                  <c:v>1.1157761068627765</c:v>
                </c:pt>
                <c:pt idx="978">
                  <c:v>1.1157775558978977</c:v>
                </c:pt>
                <c:pt idx="979">
                  <c:v>1.1157789822068866</c:v>
                </c:pt>
                <c:pt idx="980">
                  <c:v>1.1157803861535451</c:v>
                </c:pt>
                <c:pt idx="981">
                  <c:v>1.1157817680969</c:v>
                </c:pt>
                <c:pt idx="982">
                  <c:v>1.1157817680969</c:v>
                </c:pt>
                <c:pt idx="983">
                  <c:v>1.1000278752213792</c:v>
                </c:pt>
                <c:pt idx="984">
                  <c:v>1.0844964238746255</c:v>
                </c:pt>
                <c:pt idx="985">
                  <c:v>1.0691842945362291</c:v>
                </c:pt>
                <c:pt idx="986">
                  <c:v>1.0540883629193316</c:v>
                </c:pt>
                <c:pt idx="987">
                  <c:v>1.0392044453305644</c:v>
                </c:pt>
                <c:pt idx="988">
                  <c:v>1.0245318003103259</c:v>
                </c:pt>
                <c:pt idx="989">
                  <c:v>1.0100663175307754</c:v>
                </c:pt>
                <c:pt idx="990">
                  <c:v>0.99580507283407282</c:v>
                </c:pt>
                <c:pt idx="991">
                  <c:v>0.98174518427512714</c:v>
                </c:pt>
                <c:pt idx="992">
                  <c:v>0.96788275932776757</c:v>
                </c:pt>
                <c:pt idx="993">
                  <c:v>0.95421711010620569</c:v>
                </c:pt>
                <c:pt idx="994">
                  <c:v>0.94074440818762495</c:v>
                </c:pt>
                <c:pt idx="995">
                  <c:v>0.92746192884728029</c:v>
                </c:pt>
                <c:pt idx="996">
                  <c:v>0.91436698600734478</c:v>
                </c:pt>
                <c:pt idx="997">
                  <c:v>0.90145595385603394</c:v>
                </c:pt>
                <c:pt idx="998">
                  <c:v>0.88872819114772073</c:v>
                </c:pt>
                <c:pt idx="999">
                  <c:v>0.87618013363487457</c:v>
                </c:pt>
                <c:pt idx="1000">
                  <c:v>0.86380924248869195</c:v>
                </c:pt>
                <c:pt idx="1001">
                  <c:v>0.85161301853267246</c:v>
                </c:pt>
                <c:pt idx="1002">
                  <c:v>0.83958808255529938</c:v>
                </c:pt>
                <c:pt idx="1003">
                  <c:v>0.82773384024461893</c:v>
                </c:pt>
                <c:pt idx="1004">
                  <c:v>0.81604696837410207</c:v>
                </c:pt>
                <c:pt idx="1005">
                  <c:v>0.80452510605658212</c:v>
                </c:pt>
                <c:pt idx="1006">
                  <c:v>0.79316592125348828</c:v>
                </c:pt>
                <c:pt idx="1007">
                  <c:v>0.78196627069465918</c:v>
                </c:pt>
                <c:pt idx="1008">
                  <c:v>0.77092559703107533</c:v>
                </c:pt>
                <c:pt idx="1009">
                  <c:v>0.76004080840469468</c:v>
                </c:pt>
                <c:pt idx="1010">
                  <c:v>0.74930970167393651</c:v>
                </c:pt>
                <c:pt idx="1011">
                  <c:v>0.73873010623941837</c:v>
                </c:pt>
                <c:pt idx="1012">
                  <c:v>0.72829909517834357</c:v>
                </c:pt>
                <c:pt idx="1013">
                  <c:v>0.718016153400866</c:v>
                </c:pt>
                <c:pt idx="1014">
                  <c:v>0.70787839609157421</c:v>
                </c:pt>
                <c:pt idx="1015">
                  <c:v>0.69788377704833626</c:v>
                </c:pt>
                <c:pt idx="1016">
                  <c:v>0.68803027526190619</c:v>
                </c:pt>
                <c:pt idx="1017">
                  <c:v>0.67831516136003367</c:v>
                </c:pt>
                <c:pt idx="1018">
                  <c:v>0.66873795256263091</c:v>
                </c:pt>
                <c:pt idx="1019">
                  <c:v>0.65929596687312886</c:v>
                </c:pt>
                <c:pt idx="1020">
                  <c:v>0.64998729349242257</c:v>
                </c:pt>
                <c:pt idx="1021">
                  <c:v>0.64081004958013543</c:v>
                </c:pt>
                <c:pt idx="1022">
                  <c:v>0.63176203748642668</c:v>
                </c:pt>
                <c:pt idx="1023">
                  <c:v>0.62284144175693912</c:v>
                </c:pt>
                <c:pt idx="1024">
                  <c:v>0.61404813828205707</c:v>
                </c:pt>
                <c:pt idx="1025">
                  <c:v>0.60537766527926296</c:v>
                </c:pt>
                <c:pt idx="1026">
                  <c:v>0.59683091602696547</c:v>
                </c:pt>
                <c:pt idx="1027">
                  <c:v>0.58840355259470434</c:v>
                </c:pt>
                <c:pt idx="1028">
                  <c:v>0.58009518493262868</c:v>
                </c:pt>
                <c:pt idx="1029">
                  <c:v>0.57190537418273679</c:v>
                </c:pt>
                <c:pt idx="1030">
                  <c:v>0.56382996459313917</c:v>
                </c:pt>
                <c:pt idx="1031">
                  <c:v>0.55586978676320375</c:v>
                </c:pt>
                <c:pt idx="1032">
                  <c:v>0.54802080221273863</c:v>
                </c:pt>
                <c:pt idx="1033">
                  <c:v>0.54028264723199826</c:v>
                </c:pt>
                <c:pt idx="1034">
                  <c:v>0.53265491264181908</c:v>
                </c:pt>
                <c:pt idx="1035">
                  <c:v>0.52513372743400211</c:v>
                </c:pt>
                <c:pt idx="1036">
                  <c:v>0.51771986637620626</c:v>
                </c:pt>
                <c:pt idx="1037">
                  <c:v>0.51040956718691677</c:v>
                </c:pt>
                <c:pt idx="1038">
                  <c:v>0.50320249101870795</c:v>
                </c:pt>
                <c:pt idx="1039">
                  <c:v>0.49609825702365973</c:v>
                </c:pt>
                <c:pt idx="1040">
                  <c:v>0.48909325975544388</c:v>
                </c:pt>
                <c:pt idx="1041">
                  <c:v>0.48218822031411174</c:v>
                </c:pt>
                <c:pt idx="1042">
                  <c:v>0.47537963510945158</c:v>
                </c:pt>
                <c:pt idx="1043">
                  <c:v>0.4686671887635156</c:v>
                </c:pt>
                <c:pt idx="1044">
                  <c:v>0.46205052582566108</c:v>
                </c:pt>
                <c:pt idx="1045">
                  <c:v>0.45552628845646931</c:v>
                </c:pt>
                <c:pt idx="1046">
                  <c:v>0.44909514898035008</c:v>
                </c:pt>
                <c:pt idx="1047">
                  <c:v>0.44275384411156504</c:v>
                </c:pt>
                <c:pt idx="1048">
                  <c:v>0.43650207950732989</c:v>
                </c:pt>
                <c:pt idx="1049">
                  <c:v>0.43033952443953905</c:v>
                </c:pt>
                <c:pt idx="1050">
                  <c:v>0.42426305214568943</c:v>
                </c:pt>
                <c:pt idx="1051">
                  <c:v>0.41827328844962969</c:v>
                </c:pt>
                <c:pt idx="1052">
                  <c:v>0.41236719368522767</c:v>
                </c:pt>
                <c:pt idx="1053">
                  <c:v>0.4065444938404022</c:v>
                </c:pt>
                <c:pt idx="1054">
                  <c:v>0.4008048815024054</c:v>
                </c:pt>
                <c:pt idx="1055">
                  <c:v>0.39514544401481649</c:v>
                </c:pt>
                <c:pt idx="1056">
                  <c:v>0.38956676403523643</c:v>
                </c:pt>
                <c:pt idx="1057">
                  <c:v>0.38406601048079975</c:v>
                </c:pt>
                <c:pt idx="1058">
                  <c:v>0.37864292895049906</c:v>
                </c:pt>
                <c:pt idx="1059">
                  <c:v>0.37329723237758478</c:v>
                </c:pt>
                <c:pt idx="1060">
                  <c:v>0.36802620793493385</c:v>
                </c:pt>
                <c:pt idx="1061">
                  <c:v>0.36283039825323216</c:v>
                </c:pt>
                <c:pt idx="1062">
                  <c:v>0.35770716751333598</c:v>
                </c:pt>
                <c:pt idx="1063">
                  <c:v>0.35265627771867319</c:v>
                </c:pt>
                <c:pt idx="1064">
                  <c:v>0.34767746166859209</c:v>
                </c:pt>
                <c:pt idx="1065">
                  <c:v>0.34276819274719428</c:v>
                </c:pt>
                <c:pt idx="1066">
                  <c:v>0.33792897717805626</c:v>
                </c:pt>
                <c:pt idx="1067">
                  <c:v>0.33315735896293763</c:v>
                </c:pt>
                <c:pt idx="1068">
                  <c:v>0.32845311674641331</c:v>
                </c:pt>
                <c:pt idx="1069">
                  <c:v>0.32381600170035618</c:v>
                </c:pt>
                <c:pt idx="1070">
                  <c:v>0.31924366125189085</c:v>
                </c:pt>
                <c:pt idx="1071">
                  <c:v>0.31473656598628408</c:v>
                </c:pt>
                <c:pt idx="1072">
                  <c:v>0.310292428701124</c:v>
                </c:pt>
                <c:pt idx="1073">
                  <c:v>0.3059110432988858</c:v>
                </c:pt>
                <c:pt idx="1074">
                  <c:v>0.30159217853285303</c:v>
                </c:pt>
                <c:pt idx="1075">
                  <c:v>0.29733364252243299</c:v>
                </c:pt>
                <c:pt idx="1076">
                  <c:v>0.29313587373646927</c:v>
                </c:pt>
                <c:pt idx="1077">
                  <c:v>0.28899674205877018</c:v>
                </c:pt>
                <c:pt idx="1078">
                  <c:v>0.2849160559348089</c:v>
                </c:pt>
                <c:pt idx="1079">
                  <c:v>0.28089359930131902</c:v>
                </c:pt>
                <c:pt idx="1080">
                  <c:v>0.27692733087126375</c:v>
                </c:pt>
                <c:pt idx="1081">
                  <c:v>0.27301765919298776</c:v>
                </c:pt>
                <c:pt idx="1082">
                  <c:v>0.26916260062121156</c:v>
                </c:pt>
                <c:pt idx="1083">
                  <c:v>0.26536197614725809</c:v>
                </c:pt>
                <c:pt idx="1084">
                  <c:v>0.2616155846913264</c:v>
                </c:pt>
                <c:pt idx="1085">
                  <c:v>0.25792152528477541</c:v>
                </c:pt>
                <c:pt idx="1086">
                  <c:v>0.25428017858536223</c:v>
                </c:pt>
                <c:pt idx="1087">
                  <c:v>0.25068969659415219</c:v>
                </c:pt>
                <c:pt idx="1088">
                  <c:v>0.24714991271957984</c:v>
                </c:pt>
                <c:pt idx="1089">
                  <c:v>0.24366063994580325</c:v>
                </c:pt>
                <c:pt idx="1090">
                  <c:v>0.24022010779424841</c:v>
                </c:pt>
                <c:pt idx="1091">
                  <c:v>0.2368286704133806</c:v>
                </c:pt>
                <c:pt idx="1092">
                  <c:v>0.2334846067322176</c:v>
                </c:pt>
                <c:pt idx="1093">
                  <c:v>0.23018776189785517</c:v>
                </c:pt>
                <c:pt idx="1094">
                  <c:v>0.22693796163790203</c:v>
                </c:pt>
                <c:pt idx="1095">
                  <c:v>0.22373355669891526</c:v>
                </c:pt>
                <c:pt idx="1096">
                  <c:v>0.22057487699156325</c:v>
                </c:pt>
                <c:pt idx="1097">
                  <c:v>0.21746031991476186</c:v>
                </c:pt>
                <c:pt idx="1098">
                  <c:v>0.21438974103628247</c:v>
                </c:pt>
                <c:pt idx="1099">
                  <c:v>0.2113629778554571</c:v>
                </c:pt>
                <c:pt idx="1100">
                  <c:v>0.20837849435280681</c:v>
                </c:pt>
                <c:pt idx="1101">
                  <c:v>0.20543659819200166</c:v>
                </c:pt>
                <c:pt idx="1102">
                  <c:v>0.20253579643862485</c:v>
                </c:pt>
                <c:pt idx="1103">
                  <c:v>0.19967595448100278</c:v>
                </c:pt>
                <c:pt idx="1104">
                  <c:v>0.19685692099235408</c:v>
                </c:pt>
                <c:pt idx="1105">
                  <c:v>0.19407726580538989</c:v>
                </c:pt>
                <c:pt idx="1106">
                  <c:v>0.19133727503812578</c:v>
                </c:pt>
                <c:pt idx="1107">
                  <c:v>0.18863555822111286</c:v>
                </c:pt>
                <c:pt idx="1108">
                  <c:v>0.18597198998503592</c:v>
                </c:pt>
                <c:pt idx="1109">
                  <c:v>0.18334642983591201</c:v>
                </c:pt>
                <c:pt idx="1110">
                  <c:v>0.18075754524891607</c:v>
                </c:pt>
                <c:pt idx="1111">
                  <c:v>0.17820560279259537</c:v>
                </c:pt>
                <c:pt idx="1112">
                  <c:v>0.17568930743184294</c:v>
                </c:pt>
                <c:pt idx="1113">
                  <c:v>0.17320854279795775</c:v>
                </c:pt>
                <c:pt idx="1114">
                  <c:v>0.17076317752737746</c:v>
                </c:pt>
                <c:pt idx="1115">
                  <c:v>0.16835197067619093</c:v>
                </c:pt>
                <c:pt idx="1116">
                  <c:v>0.16597517053190775</c:v>
                </c:pt>
                <c:pt idx="1117">
                  <c:v>0.16363157126793504</c:v>
                </c:pt>
                <c:pt idx="1118">
                  <c:v>0.16132106404363317</c:v>
                </c:pt>
                <c:pt idx="1119">
                  <c:v>0.15904352662645707</c:v>
                </c:pt>
                <c:pt idx="1120">
                  <c:v>0.15679780328069617</c:v>
                </c:pt>
                <c:pt idx="1121">
                  <c:v>0.15458412551530987</c:v>
                </c:pt>
                <c:pt idx="1122">
                  <c:v>0.15240136985609315</c:v>
                </c:pt>
                <c:pt idx="1123">
                  <c:v>0.15024943503474572</c:v>
                </c:pt>
                <c:pt idx="1124">
                  <c:v>0.14812820727488302</c:v>
                </c:pt>
                <c:pt idx="1125">
                  <c:v>0.14603661035497428</c:v>
                </c:pt>
                <c:pt idx="1126">
                  <c:v>0.14397485954486644</c:v>
                </c:pt>
                <c:pt idx="1127">
                  <c:v>0.1419419085644868</c:v>
                </c:pt>
                <c:pt idx="1128">
                  <c:v>0.1399376631880839</c:v>
                </c:pt>
                <c:pt idx="1129">
                  <c:v>0.13796201757722076</c:v>
                </c:pt>
                <c:pt idx="1130">
                  <c:v>0.13601396907614616</c:v>
                </c:pt>
                <c:pt idx="1131">
                  <c:v>0.13409371825556637</c:v>
                </c:pt>
                <c:pt idx="1132">
                  <c:v>0.13220029075948794</c:v>
                </c:pt>
                <c:pt idx="1133">
                  <c:v>0.13033359889446738</c:v>
                </c:pt>
                <c:pt idx="1134">
                  <c:v>0.12849354384250472</c:v>
                </c:pt>
                <c:pt idx="1135">
                  <c:v>0.12667919182247539</c:v>
                </c:pt>
                <c:pt idx="1136">
                  <c:v>0.12489072978035926</c:v>
                </c:pt>
                <c:pt idx="1137">
                  <c:v>0.12312725023419778</c:v>
                </c:pt>
                <c:pt idx="1138">
                  <c:v>0.1213886713179036</c:v>
                </c:pt>
                <c:pt idx="1139">
                  <c:v>0.119674901043423</c:v>
                </c:pt>
                <c:pt idx="1140">
                  <c:v>0.11798506987959521</c:v>
                </c:pt>
                <c:pt idx="1141">
                  <c:v>0.11631935188400142</c:v>
                </c:pt>
                <c:pt idx="1142">
                  <c:v>0.11467690171654481</c:v>
                </c:pt>
                <c:pt idx="1143">
                  <c:v>0.11305764316434112</c:v>
                </c:pt>
                <c:pt idx="1144">
                  <c:v>0.11146149073825937</c:v>
                </c:pt>
                <c:pt idx="1145">
                  <c:v>0.10988763446636857</c:v>
                </c:pt>
                <c:pt idx="1146">
                  <c:v>0.10833623637164475</c:v>
                </c:pt>
                <c:pt idx="1147">
                  <c:v>0.10680650915195791</c:v>
                </c:pt>
                <c:pt idx="1148">
                  <c:v>0.10529838203184617</c:v>
                </c:pt>
                <c:pt idx="1149">
                  <c:v>0.1038117752140312</c:v>
                </c:pt>
                <c:pt idx="1150">
                  <c:v>0.10234593427662808</c:v>
                </c:pt>
                <c:pt idx="1151">
                  <c:v>0.10090101013112697</c:v>
                </c:pt>
                <c:pt idx="1152">
                  <c:v>9.9476269735921621E-2</c:v>
                </c:pt>
                <c:pt idx="1153">
                  <c:v>9.8071646941593288E-2</c:v>
                </c:pt>
                <c:pt idx="1154">
                  <c:v>9.6687067436824439E-2</c:v>
                </c:pt>
                <c:pt idx="1155">
                  <c:v>9.5321828578137174E-2</c:v>
                </c:pt>
                <c:pt idx="1156">
                  <c:v>9.3976071147873583E-2</c:v>
                </c:pt>
                <c:pt idx="1157">
                  <c:v>9.2649112146836549E-2</c:v>
                </c:pt>
                <c:pt idx="1158">
                  <c:v>9.1340890016101517E-2</c:v>
                </c:pt>
                <c:pt idx="1159">
                  <c:v>9.0051335547260108E-2</c:v>
                </c:pt>
                <c:pt idx="1160">
                  <c:v>8.8779794519571395E-2</c:v>
                </c:pt>
                <c:pt idx="1161">
                  <c:v>8.7526397792552293E-2</c:v>
                </c:pt>
                <c:pt idx="1162">
                  <c:v>8.6290509307649046E-2</c:v>
                </c:pt>
                <c:pt idx="1163">
                  <c:v>8.5072071740495345E-2</c:v>
                </c:pt>
                <c:pt idx="1164">
                  <c:v>8.3871020796728896E-2</c:v>
                </c:pt>
                <c:pt idx="1165">
                  <c:v>8.2686746922882692E-2</c:v>
                </c:pt>
                <c:pt idx="1166">
                  <c:v>8.1519372056197789E-2</c:v>
                </c:pt>
                <c:pt idx="1167">
                  <c:v>8.0368303814971204E-2</c:v>
                </c:pt>
                <c:pt idx="1168">
                  <c:v>7.9233488938403346E-2</c:v>
                </c:pt>
                <c:pt idx="1169">
                  <c:v>7.8114867340274091E-2</c:v>
                </c:pt>
                <c:pt idx="1170">
                  <c:v>7.7011871353109371E-2</c:v>
                </c:pt>
                <c:pt idx="1171">
                  <c:v>7.5924614582424901E-2</c:v>
                </c:pt>
                <c:pt idx="1172">
                  <c:v>7.4852545397301198E-2</c:v>
                </c:pt>
                <c:pt idx="1173">
                  <c:v>7.3795614015779262E-2</c:v>
                </c:pt>
                <c:pt idx="1174">
                  <c:v>7.2753764520105485E-2</c:v>
                </c:pt>
                <c:pt idx="1175">
                  <c:v>7.1726468252387057E-2</c:v>
                </c:pt>
                <c:pt idx="1176">
                  <c:v>7.0713831082621498E-2</c:v>
                </c:pt>
                <c:pt idx="1177">
                  <c:v>6.9715339090099665E-2</c:v>
                </c:pt>
                <c:pt idx="1178">
                  <c:v>6.8730945947089117E-2</c:v>
                </c:pt>
                <c:pt idx="1179">
                  <c:v>6.7760599636163113E-2</c:v>
                </c:pt>
                <c:pt idx="1180">
                  <c:v>6.680380781010839E-2</c:v>
                </c:pt>
                <c:pt idx="1181">
                  <c:v>6.5860668951573567E-2</c:v>
                </c:pt>
                <c:pt idx="1182">
                  <c:v>6.4930704441383574E-2</c:v>
                </c:pt>
                <c:pt idx="1183">
                  <c:v>6.4013871206171011E-2</c:v>
                </c:pt>
                <c:pt idx="1184">
                  <c:v>6.3110120794611341E-2</c:v>
                </c:pt>
                <c:pt idx="1185">
                  <c:v>6.2218994555452767E-2</c:v>
                </c:pt>
                <c:pt idx="1186">
                  <c:v>6.1340584236040822E-2</c:v>
                </c:pt>
                <c:pt idx="1187">
                  <c:v>6.0474444151928472E-2</c:v>
                </c:pt>
                <c:pt idx="1188">
                  <c:v>5.962053415058087E-2</c:v>
                </c:pt>
                <c:pt idx="1189">
                  <c:v>5.8778809038208001E-2</c:v>
                </c:pt>
                <c:pt idx="1190">
                  <c:v>5.7948841658000627E-2</c:v>
                </c:pt>
                <c:pt idx="1191">
                  <c:v>5.7130717558563686E-2</c:v>
                </c:pt>
                <c:pt idx="1192">
                  <c:v>5.6324021577260873E-2</c:v>
                </c:pt>
                <c:pt idx="1193">
                  <c:v>5.5528716275664858E-2</c:v>
                </c:pt>
                <c:pt idx="1194">
                  <c:v>5.4744759571601125E-2</c:v>
                </c:pt>
                <c:pt idx="1195">
                  <c:v>5.3971753733338935E-2</c:v>
                </c:pt>
                <c:pt idx="1196">
                  <c:v>5.3209778342461496E-2</c:v>
                </c:pt>
                <c:pt idx="1197">
                  <c:v>5.2458446713400261E-2</c:v>
                </c:pt>
                <c:pt idx="1198">
                  <c:v>5.1717723980326168E-2</c:v>
                </c:pt>
                <c:pt idx="1199">
                  <c:v>5.0987571068561083E-2</c:v>
                </c:pt>
                <c:pt idx="1200">
                  <c:v>5.0267617418507701E-2</c:v>
                </c:pt>
                <c:pt idx="1201">
                  <c:v>4.9557937159064751E-2</c:v>
                </c:pt>
                <c:pt idx="1202">
                  <c:v>4.8858170144260263E-2</c:v>
                </c:pt>
                <c:pt idx="1203">
                  <c:v>4.8168284017185675E-2</c:v>
                </c:pt>
                <c:pt idx="1204">
                  <c:v>4.7488242245679275E-2</c:v>
                </c:pt>
                <c:pt idx="1205">
                  <c:v>4.6817699731130084E-2</c:v>
                </c:pt>
                <c:pt idx="1206">
                  <c:v>4.6156725516452515E-2</c:v>
                </c:pt>
                <c:pt idx="1207">
                  <c:v>4.5504984273027883E-2</c:v>
                </c:pt>
                <c:pt idx="1208">
                  <c:v>4.4862445732154074E-2</c:v>
                </c:pt>
                <c:pt idx="1209">
                  <c:v>4.4229075902304474E-2</c:v>
                </c:pt>
                <c:pt idx="1210">
                  <c:v>4.3604553375578392E-2</c:v>
                </c:pt>
                <c:pt idx="1211">
                  <c:v>4.2988942538305139E-2</c:v>
                </c:pt>
                <c:pt idx="1212">
                  <c:v>4.2381930957927284E-2</c:v>
                </c:pt>
                <c:pt idx="1213">
                  <c:v>4.1783490472892898E-2</c:v>
                </c:pt>
                <c:pt idx="1214">
                  <c:v>4.1193589437916504E-2</c:v>
                </c:pt>
                <c:pt idx="1215">
                  <c:v>4.0611928567543018E-2</c:v>
                </c:pt>
                <c:pt idx="1216">
                  <c:v>4.0038567725855477E-2</c:v>
                </c:pt>
                <c:pt idx="1217">
                  <c:v>3.9473215949009412E-2</c:v>
                </c:pt>
                <c:pt idx="1218">
                  <c:v>3.8915847028495557E-2</c:v>
                </c:pt>
                <c:pt idx="1219">
                  <c:v>3.8366431537063525E-2</c:v>
                </c:pt>
                <c:pt idx="1220">
                  <c:v>3.7824690640629662E-2</c:v>
                </c:pt>
                <c:pt idx="1221">
                  <c:v>3.7290680117251444E-2</c:v>
                </c:pt>
                <c:pt idx="1222">
                  <c:v>3.6764128999219207E-2</c:v>
                </c:pt>
                <c:pt idx="1223">
                  <c:v>3.6245012905568662E-2</c:v>
                </c:pt>
                <c:pt idx="1224">
                  <c:v>3.5733304354087496E-2</c:v>
                </c:pt>
                <c:pt idx="1225">
                  <c:v>3.5228743666223125E-2</c:v>
                </c:pt>
                <c:pt idx="1226">
                  <c:v>3.4731382825427454E-2</c:v>
                </c:pt>
                <c:pt idx="1227">
                  <c:v>3.4240969472596854E-2</c:v>
                </c:pt>
                <c:pt idx="1228">
                  <c:v>3.3757480839622246E-2</c:v>
                </c:pt>
                <c:pt idx="1229">
                  <c:v>3.3280891345667016E-2</c:v>
                </c:pt>
                <c:pt idx="1230">
                  <c:v>3.2810959173958675E-2</c:v>
                </c:pt>
                <c:pt idx="1231">
                  <c:v>3.2347732735464804E-2</c:v>
                </c:pt>
                <c:pt idx="1232">
                  <c:v>3.1890976944275243E-2</c:v>
                </c:pt>
                <c:pt idx="1233">
                  <c:v>3.1440670606510131E-2</c:v>
                </c:pt>
                <c:pt idx="1234">
                  <c:v>3.0996789942818202E-2</c:v>
                </c:pt>
                <c:pt idx="1235">
                  <c:v>3.0559109711539915E-2</c:v>
                </c:pt>
                <c:pt idx="1236">
                  <c:v>3.0127674968411199E-2</c:v>
                </c:pt>
                <c:pt idx="1237">
                  <c:v>2.9702266769767931E-2</c:v>
                </c:pt>
                <c:pt idx="1238">
                  <c:v>2.928286542796963E-2</c:v>
                </c:pt>
                <c:pt idx="1239">
                  <c:v>2.8869448758867204E-2</c:v>
                </c:pt>
                <c:pt idx="1240">
                  <c:v>2.8461806960118689E-2</c:v>
                </c:pt>
                <c:pt idx="1241">
                  <c:v>2.805998199977203E-2</c:v>
                </c:pt>
                <c:pt idx="1242">
                  <c:v>2.7663770017766022E-2</c:v>
                </c:pt>
                <c:pt idx="1243">
                  <c:v>2.7273152625535008E-2</c:v>
                </c:pt>
                <c:pt idx="1244">
                  <c:v>2.6888109155405536E-2</c:v>
                </c:pt>
                <c:pt idx="1245">
                  <c:v>2.6508444205032636E-2</c:v>
                </c:pt>
                <c:pt idx="1246">
                  <c:v>2.6134196924816864E-2</c:v>
                </c:pt>
                <c:pt idx="1247">
                  <c:v>2.5765177378854309E-2</c:v>
                </c:pt>
                <c:pt idx="1248">
                  <c:v>2.5401368447467834E-2</c:v>
                </c:pt>
                <c:pt idx="1249">
                  <c:v>2.5042750881989678E-2</c:v>
                </c:pt>
                <c:pt idx="1250">
                  <c:v>2.4689142749754613E-2</c:v>
                </c:pt>
                <c:pt idx="1251">
                  <c:v>2.4340580441669493E-2</c:v>
                </c:pt>
                <c:pt idx="1252">
                  <c:v>2.3996887073869058E-2</c:v>
                </c:pt>
                <c:pt idx="1253">
                  <c:v>2.3658046702474091E-2</c:v>
                </c:pt>
                <c:pt idx="1254">
                  <c:v>2.332404145009577E-2</c:v>
                </c:pt>
                <c:pt idx="1255">
                  <c:v>2.2994701803016597E-2</c:v>
                </c:pt>
                <c:pt idx="1256">
                  <c:v>2.2670061671563956E-2</c:v>
                </c:pt>
                <c:pt idx="1257">
                  <c:v>2.2349956315453078E-2</c:v>
                </c:pt>
                <c:pt idx="1258">
                  <c:v>2.2034370925846505E-2</c:v>
                </c:pt>
                <c:pt idx="1259">
                  <c:v>2.1723288792567616E-2</c:v>
                </c:pt>
                <c:pt idx="1260">
                  <c:v>2.1416552050891553E-2</c:v>
                </c:pt>
                <c:pt idx="1261">
                  <c:v>2.1114192291377242E-2</c:v>
                </c:pt>
                <c:pt idx="1262">
                  <c:v>2.0816056111536415E-2</c:v>
                </c:pt>
                <c:pt idx="1263">
                  <c:v>2.0522129666662278E-2</c:v>
                </c:pt>
                <c:pt idx="1264">
                  <c:v>2.0232397406630031E-2</c:v>
                </c:pt>
                <c:pt idx="1265">
                  <c:v>1.9946712312223957E-2</c:v>
                </c:pt>
                <c:pt idx="1266">
                  <c:v>1.9665103828278824E-2</c:v>
                </c:pt>
                <c:pt idx="1267">
                  <c:v>1.9387429035730742E-2</c:v>
                </c:pt>
                <c:pt idx="1268">
                  <c:v>1.9113675051375262E-2</c:v>
                </c:pt>
                <c:pt idx="1269">
                  <c:v>1.8843827406861354E-2</c:v>
                </c:pt>
                <c:pt idx="1270">
                  <c:v>1.8577749186458745E-2</c:v>
                </c:pt>
                <c:pt idx="1271">
                  <c:v>1.8315467776823822E-2</c:v>
                </c:pt>
                <c:pt idx="1272">
                  <c:v>1.8056850077017204E-2</c:v>
                </c:pt>
                <c:pt idx="1273">
                  <c:v>1.7801884105919961E-2</c:v>
                </c:pt>
                <c:pt idx="1274">
                  <c:v>1.7550556392793938E-2</c:v>
                </c:pt>
                <c:pt idx="1275">
                  <c:v>1.730273938853754E-2</c:v>
                </c:pt>
                <c:pt idx="1276">
                  <c:v>1.7058458607802043E-2</c:v>
                </c:pt>
                <c:pt idx="1277">
                  <c:v>1.6817590105625592E-2</c:v>
                </c:pt>
                <c:pt idx="1278">
                  <c:v>1.6580122719241561E-2</c:v>
                </c:pt>
                <c:pt idx="1279">
                  <c:v>1.6346043879586221E-2</c:v>
                </c:pt>
                <c:pt idx="1280">
                  <c:v>1.6115234797087024E-2</c:v>
                </c:pt>
                <c:pt idx="1281">
                  <c:v>1.5887719259545078E-2</c:v>
                </c:pt>
                <c:pt idx="1282">
                  <c:v>1.5663381816190952E-2</c:v>
                </c:pt>
                <c:pt idx="1283">
                  <c:v>1.544224556104502E-2</c:v>
                </c:pt>
                <c:pt idx="1284">
                  <c:v>1.5224198272253303E-2</c:v>
                </c:pt>
                <c:pt idx="1285">
                  <c:v>1.5009229859416998E-2</c:v>
                </c:pt>
                <c:pt idx="1286">
                  <c:v>1.4797328950925882E-2</c:v>
                </c:pt>
                <c:pt idx="1287">
                  <c:v>1.4588388010721782E-2</c:v>
                </c:pt>
                <c:pt idx="1288">
                  <c:v>1.4382428549897812E-2</c:v>
                </c:pt>
                <c:pt idx="1289">
                  <c:v>1.4179346078621412E-2</c:v>
                </c:pt>
                <c:pt idx="1290">
                  <c:v>1.3979131170721543E-2</c:v>
                </c:pt>
                <c:pt idx="1291">
                  <c:v>1.3781773233047686E-2</c:v>
                </c:pt>
                <c:pt idx="1292">
                  <c:v>1.3587172110091118E-2</c:v>
                </c:pt>
                <c:pt idx="1293">
                  <c:v>1.339534786950535E-2</c:v>
                </c:pt>
                <c:pt idx="1294">
                  <c:v>1.3206203156767014E-2</c:v>
                </c:pt>
                <c:pt idx="1295">
                  <c:v>1.3019729197300369E-2</c:v>
                </c:pt>
                <c:pt idx="1296">
                  <c:v>1.283591612529153E-2</c:v>
                </c:pt>
                <c:pt idx="1297">
                  <c:v>1.2654670689016585E-2</c:v>
                </c:pt>
                <c:pt idx="1298">
                  <c:v>1.247601154104994E-2</c:v>
                </c:pt>
                <c:pt idx="1299">
                  <c:v>1.2299848017733919E-2</c:v>
                </c:pt>
                <c:pt idx="1300">
                  <c:v>1.2126171947169534E-2</c:v>
                </c:pt>
                <c:pt idx="1301">
                  <c:v>1.1954974165803886E-2</c:v>
                </c:pt>
                <c:pt idx="1302">
                  <c:v>1.1786167787719083E-2</c:v>
                </c:pt>
                <c:pt idx="1303">
                  <c:v>1.1619770193960894E-2</c:v>
                </c:pt>
                <c:pt idx="1304">
                  <c:v>1.1455696945533809E-2</c:v>
                </c:pt>
                <c:pt idx="1305">
                  <c:v>1.1293940451678039E-2</c:v>
                </c:pt>
                <c:pt idx="1306">
                  <c:v>1.1134492147492821E-2</c:v>
                </c:pt>
                <c:pt idx="1307">
                  <c:v>1.0977271117775821E-2</c:v>
                </c:pt>
                <c:pt idx="1308">
                  <c:v>1.0822293554907984E-2</c:v>
                </c:pt>
                <c:pt idx="1309">
                  <c:v>1.0669480830524804E-2</c:v>
                </c:pt>
                <c:pt idx="1310">
                  <c:v>1.0518825848462277E-2</c:v>
                </c:pt>
                <c:pt idx="1311">
                  <c:v>1.037032063831151E-2</c:v>
                </c:pt>
                <c:pt idx="1312">
                  <c:v>1.0223889844210245E-2</c:v>
                </c:pt>
                <c:pt idx="1313">
                  <c:v>1.0079548558023834E-2</c:v>
                </c:pt>
                <c:pt idx="1314">
                  <c:v>9.9372235252272734E-3</c:v>
                </c:pt>
                <c:pt idx="1315">
                  <c:v>9.7969081423696976E-3</c:v>
                </c:pt>
                <c:pt idx="1316">
                  <c:v>9.6585949938882108E-3</c:v>
                </c:pt>
                <c:pt idx="1317">
                  <c:v>9.5222139018326293E-3</c:v>
                </c:pt>
                <c:pt idx="1318">
                  <c:v>9.387778903613149E-3</c:v>
                </c:pt>
                <c:pt idx="1319">
                  <c:v>9.2552217769598499E-3</c:v>
                </c:pt>
                <c:pt idx="1320">
                  <c:v>9.1245363811735501E-3</c:v>
                </c:pt>
                <c:pt idx="1321">
                  <c:v>8.9957158112692857E-3</c:v>
                </c:pt>
                <c:pt idx="1322">
                  <c:v>8.8686946907716013E-3</c:v>
                </c:pt>
                <c:pt idx="1323">
                  <c:v>8.7434860974422175E-3</c:v>
                </c:pt>
                <c:pt idx="1324">
                  <c:v>8.6200265023848675E-3</c:v>
                </c:pt>
                <c:pt idx="1325">
                  <c:v>8.49831018357196E-3</c:v>
                </c:pt>
                <c:pt idx="1326">
                  <c:v>8.3783306987221945E-3</c:v>
                </c:pt>
                <c:pt idx="1327">
                  <c:v>8.2600271610038141E-3</c:v>
                </c:pt>
                <c:pt idx="1328">
                  <c:v>8.143411763453675E-3</c:v>
                </c:pt>
                <c:pt idx="1329">
                  <c:v>8.0284253301543644E-3</c:v>
                </c:pt>
                <c:pt idx="1330">
                  <c:v>7.915062524249351E-3</c:v>
                </c:pt>
                <c:pt idx="1331">
                  <c:v>7.8033173474364552E-3</c:v>
                </c:pt>
                <c:pt idx="1332">
                  <c:v>7.6931331059649074E-3</c:v>
                </c:pt>
                <c:pt idx="1333">
                  <c:v>7.58452114479162E-3</c:v>
                </c:pt>
                <c:pt idx="1334">
                  <c:v>7.4774263453546881E-3</c:v>
                </c:pt>
                <c:pt idx="1335">
                  <c:v>7.3718437379667453E-3</c:v>
                </c:pt>
                <c:pt idx="1336">
                  <c:v>7.2677677518342672E-3</c:v>
                </c:pt>
                <c:pt idx="1337">
                  <c:v>7.1651455688339534E-3</c:v>
                </c:pt>
                <c:pt idx="1338">
                  <c:v>7.0639877548698818E-3</c:v>
                </c:pt>
                <c:pt idx="1339">
                  <c:v>6.9642429743157121E-3</c:v>
                </c:pt>
                <c:pt idx="1340">
                  <c:v>6.8659066154444521E-3</c:v>
                </c:pt>
                <c:pt idx="1341">
                  <c:v>6.7689734709048292E-3</c:v>
                </c:pt>
                <c:pt idx="1342">
                  <c:v>6.6733943504068347E-3</c:v>
                </c:pt>
                <c:pt idx="1343">
                  <c:v>6.5791790948824137E-3</c:v>
                </c:pt>
                <c:pt idx="1344">
                  <c:v>6.4862799070613299E-3</c:v>
                </c:pt>
                <c:pt idx="1345">
                  <c:v>6.3946924723661709E-3</c:v>
                </c:pt>
                <c:pt idx="1346">
                  <c:v>6.3044119457044941E-3</c:v>
                </c:pt>
                <c:pt idx="1347">
                  <c:v>6.2153925131365655E-3</c:v>
                </c:pt>
                <c:pt idx="1348">
                  <c:v>6.1276433527928872E-3</c:v>
                </c:pt>
                <c:pt idx="1349">
                  <c:v>6.0411199304453694E-3</c:v>
                </c:pt>
                <c:pt idx="1350">
                  <c:v>5.9558182320043063E-3</c:v>
                </c:pt>
                <c:pt idx="1351">
                  <c:v>5.8717337462725243E-3</c:v>
                </c:pt>
                <c:pt idx="1352">
                  <c:v>5.7888238136447447E-3</c:v>
                </c:pt>
                <c:pt idx="1353">
                  <c:v>5.7070969670331975E-3</c:v>
                </c:pt>
                <c:pt idx="1354">
                  <c:v>5.6265117325111731E-3</c:v>
                </c:pt>
                <c:pt idx="1355">
                  <c:v>5.5470643738243421E-3</c:v>
                </c:pt>
                <c:pt idx="1356">
                  <c:v>5.4687506969853701E-3</c:v>
                </c:pt>
                <c:pt idx="1357">
                  <c:v>5.3915309568575267E-3</c:v>
                </c:pt>
                <c:pt idx="1358">
                  <c:v>5.3154131040983781E-3</c:v>
                </c:pt>
                <c:pt idx="1359">
                  <c:v>5.2403585144666486E-3</c:v>
                </c:pt>
                <c:pt idx="1360">
                  <c:v>5.16636371330342E-3</c:v>
                </c:pt>
                <c:pt idx="1361">
                  <c:v>5.0934247831484359E-3</c:v>
                </c:pt>
                <c:pt idx="1362">
                  <c:v>5.0215047094765699E-3</c:v>
                </c:pt>
                <c:pt idx="1363">
                  <c:v>4.9506109014882055E-3</c:v>
                </c:pt>
                <c:pt idx="1364">
                  <c:v>4.88070738855227E-3</c:v>
                </c:pt>
                <c:pt idx="1365">
                  <c:v>4.8117909251416584E-3</c:v>
                </c:pt>
                <c:pt idx="1366">
                  <c:v>4.7438578650149171E-3</c:v>
                </c:pt>
                <c:pt idx="1367">
                  <c:v>4.6768737390810045E-3</c:v>
                </c:pt>
                <c:pt idx="1368">
                  <c:v>4.6108454484975201E-3</c:v>
                </c:pt>
                <c:pt idx="1369">
                  <c:v>4.5457394839465547E-3</c:v>
                </c:pt>
                <c:pt idx="1370">
                  <c:v>4.4815528245018442E-3</c:v>
                </c:pt>
                <c:pt idx="1371">
                  <c:v>4.4182820801133256E-3</c:v>
                </c:pt>
                <c:pt idx="1372">
                  <c:v>4.3558951455213608E-3</c:v>
                </c:pt>
                <c:pt idx="1373">
                  <c:v>4.2943984427813112E-3</c:v>
                </c:pt>
                <c:pt idx="1374">
                  <c:v>4.2337607637136197E-3</c:v>
                </c:pt>
                <c:pt idx="1375">
                  <c:v>4.1739793014916558E-3</c:v>
                </c:pt>
                <c:pt idx="1376">
                  <c:v>4.1150508946933787E-3</c:v>
                </c:pt>
                <c:pt idx="1377">
                  <c:v>4.056945637894464E-3</c:v>
                </c:pt>
                <c:pt idx="1378">
                  <c:v>3.9996695132659063E-3</c:v>
                </c:pt>
                <c:pt idx="1379">
                  <c:v>3.9431934620387339E-3</c:v>
                </c:pt>
                <c:pt idx="1380">
                  <c:v>3.8875148638340272E-3</c:v>
                </c:pt>
                <c:pt idx="1381">
                  <c:v>3.832630772469038E-3</c:v>
                </c:pt>
                <c:pt idx="1382">
                  <c:v>3.7785133353404792E-3</c:v>
                </c:pt>
                <c:pt idx="1383">
                  <c:v>3.7251681323806308E-3</c:v>
                </c:pt>
                <c:pt idx="1384">
                  <c:v>3.6725680908740997E-3</c:v>
                </c:pt>
                <c:pt idx="1385">
                  <c:v>3.6207107703585765E-3</c:v>
                </c:pt>
                <c:pt idx="1386">
                  <c:v>3.569593426907242E-3</c:v>
                </c:pt>
                <c:pt idx="1387">
                  <c:v>3.5191901280641124E-3</c:v>
                </c:pt>
                <c:pt idx="1388">
                  <c:v>3.4695060609567273E-3</c:v>
                </c:pt>
                <c:pt idx="1389">
                  <c:v>3.4205160125922261E-3</c:v>
                </c:pt>
                <c:pt idx="1390">
                  <c:v>3.3722177100984391E-3</c:v>
                </c:pt>
                <c:pt idx="1391">
                  <c:v>3.324608605476989E-3</c:v>
                </c:pt>
                <c:pt idx="1392">
                  <c:v>3.2776645362027831E-3</c:v>
                </c:pt>
                <c:pt idx="1393">
                  <c:v>3.2313903358836718E-3</c:v>
                </c:pt>
                <c:pt idx="1394">
                  <c:v>3.1857625222005467E-3</c:v>
                </c:pt>
                <c:pt idx="1395">
                  <c:v>3.1407789845656012E-3</c:v>
                </c:pt>
                <c:pt idx="1396">
                  <c:v>3.0964373410590834E-3</c:v>
                </c:pt>
                <c:pt idx="1397">
                  <c:v>3.0527150896743345E-3</c:v>
                </c:pt>
                <c:pt idx="1398">
                  <c:v>3.0096167330798816E-3</c:v>
                </c:pt>
                <c:pt idx="1399">
                  <c:v>2.9671204055687758E-3</c:v>
                </c:pt>
                <c:pt idx="1400">
                  <c:v>2.9252241336562334E-3</c:v>
                </c:pt>
                <c:pt idx="1401">
                  <c:v>2.8839257008560714E-3</c:v>
                </c:pt>
                <c:pt idx="1402">
                  <c:v>2.8432041507940112E-3</c:v>
                </c:pt>
                <c:pt idx="1403">
                  <c:v>2.8030636808352902E-3</c:v>
                </c:pt>
                <c:pt idx="1404">
                  <c:v>2.7634839192292077E-3</c:v>
                </c:pt>
                <c:pt idx="1405">
                  <c:v>2.7244630296315332E-3</c:v>
                </c:pt>
                <c:pt idx="1406">
                  <c:v>2.6859989494595941E-3</c:v>
                </c:pt>
                <c:pt idx="1407">
                  <c:v>2.6480721630615361E-3</c:v>
                </c:pt>
                <c:pt idx="1408">
                  <c:v>2.6106865740538527E-3</c:v>
                </c:pt>
                <c:pt idx="1409">
                  <c:v>2.5738232102569545E-3</c:v>
                </c:pt>
                <c:pt idx="1410">
                  <c:v>2.5374803636118472E-3</c:v>
                </c:pt>
                <c:pt idx="1411">
                  <c:v>2.5016561143291084E-3</c:v>
                </c:pt>
                <c:pt idx="1412">
                  <c:v>2.4663322814764332E-3</c:v>
                </c:pt>
                <c:pt idx="1413">
                  <c:v>2.431512501937811E-3</c:v>
                </c:pt>
                <c:pt idx="1414">
                  <c:v>2.3971791083236926E-3</c:v>
                </c:pt>
                <c:pt idx="1415">
                  <c:v>2.3633305098365127E-3</c:v>
                </c:pt>
                <c:pt idx="1416">
                  <c:v>2.3299649147899759E-3</c:v>
                </c:pt>
                <c:pt idx="1417">
                  <c:v>2.297065390944905E-3</c:v>
                </c:pt>
                <c:pt idx="1418">
                  <c:v>2.2646353287328926E-3</c:v>
                </c:pt>
                <c:pt idx="1419">
                  <c:v>2.2326582721583048E-3</c:v>
                </c:pt>
                <c:pt idx="1420">
                  <c:v>2.2011327369378907E-3</c:v>
                </c:pt>
                <c:pt idx="1421">
                  <c:v>2.17005705501139E-3</c:v>
                </c:pt>
                <c:pt idx="1422">
                  <c:v>2.1394154597904665E-3</c:v>
                </c:pt>
                <c:pt idx="1423">
                  <c:v>2.1092111067389273E-3</c:v>
                </c:pt>
                <c:pt idx="1424">
                  <c:v>2.0794286675629931E-3</c:v>
                </c:pt>
                <c:pt idx="1425">
                  <c:v>2.0500667602531891E-3</c:v>
                </c:pt>
                <c:pt idx="1426">
                  <c:v>2.0211238352121253E-3</c:v>
                </c:pt>
                <c:pt idx="1427">
                  <c:v>1.9925852045394343E-3</c:v>
                </c:pt>
                <c:pt idx="1428">
                  <c:v>1.9644538064002765E-3</c:v>
                </c:pt>
                <c:pt idx="1429">
                  <c:v>1.9367153646523846E-3</c:v>
                </c:pt>
                <c:pt idx="1430">
                  <c:v>1.9093685965082569E-3</c:v>
                </c:pt>
                <c:pt idx="1431">
                  <c:v>1.8824120542548844E-3</c:v>
                </c:pt>
                <c:pt idx="1432">
                  <c:v>1.8558320582354097E-3</c:v>
                </c:pt>
                <c:pt idx="1433">
                  <c:v>1.8296313449983408E-3</c:v>
                </c:pt>
                <c:pt idx="1434">
                  <c:v>1.8037966225616161E-3</c:v>
                </c:pt>
                <c:pt idx="1435">
                  <c:v>1.778326691042084E-3</c:v>
                </c:pt>
                <c:pt idx="1436">
                  <c:v>1.7532202030691574E-3</c:v>
                </c:pt>
                <c:pt idx="1437">
                  <c:v>1.7284644178893343E-3</c:v>
                </c:pt>
                <c:pt idx="1438">
                  <c:v>1.7040618880614293E-3</c:v>
                </c:pt>
                <c:pt idx="1439">
                  <c:v>1.6800002288450792E-3</c:v>
                </c:pt>
                <c:pt idx="1440">
                  <c:v>1.6562783239661156E-3</c:v>
                </c:pt>
                <c:pt idx="1441">
                  <c:v>1.6328949187166424E-3</c:v>
                </c:pt>
                <c:pt idx="1442">
                  <c:v>1.6098381498967738E-3</c:v>
                </c:pt>
                <c:pt idx="1443">
                  <c:v>1.5871103904218694E-3</c:v>
                </c:pt>
                <c:pt idx="1444">
                  <c:v>1.5647001066549171E-3</c:v>
                </c:pt>
                <c:pt idx="1445">
                  <c:v>1.5426062593893858E-3</c:v>
                </c:pt>
                <c:pt idx="1446">
                  <c:v>1.5208276825019341E-3</c:v>
                </c:pt>
                <c:pt idx="1447">
                  <c:v>1.4993533230577894E-3</c:v>
                </c:pt>
                <c:pt idx="1448">
                  <c:v>1.478185392108025E-3</c:v>
                </c:pt>
                <c:pt idx="1449">
                  <c:v>1.4573131482951539E-3</c:v>
                </c:pt>
                <c:pt idx="1450">
                  <c:v>1.4367356255485378E-3</c:v>
                </c:pt>
                <c:pt idx="1451">
                  <c:v>1.4164517343954151E-3</c:v>
                </c:pt>
                <c:pt idx="1452">
                  <c:v>1.3964511813311766E-3</c:v>
                </c:pt>
                <c:pt idx="1453">
                  <c:v>1.3767360266252336E-3</c:v>
                </c:pt>
                <c:pt idx="1454">
                  <c:v>1.3572962672774957E-3</c:v>
                </c:pt>
                <c:pt idx="1455">
                  <c:v>1.3381310006702958E-3</c:v>
                </c:pt>
                <c:pt idx="1456">
                  <c:v>1.3192392128235566E-3</c:v>
                </c:pt>
                <c:pt idx="1457">
                  <c:v>1.3006113178937384E-3</c:v>
                </c:pt>
                <c:pt idx="1458">
                  <c:v>1.2822492352853037E-3</c:v>
                </c:pt>
                <c:pt idx="1459">
                  <c:v>1.2641436461915483E-3</c:v>
                </c:pt>
                <c:pt idx="1460">
                  <c:v>1.2462937105283572E-3</c:v>
                </c:pt>
                <c:pt idx="1461">
                  <c:v>1.2286984853483521E-3</c:v>
                </c:pt>
                <c:pt idx="1462">
                  <c:v>1.2113490426082037E-3</c:v>
                </c:pt>
                <c:pt idx="1463">
                  <c:v>1.1942471681782917E-3</c:v>
                </c:pt>
                <c:pt idx="1464">
                  <c:v>1.177384183263171E-3</c:v>
                </c:pt>
                <c:pt idx="1465">
                  <c:v>1.1607593071030437E-3</c:v>
                </c:pt>
                <c:pt idx="1466">
                  <c:v>1.144371660775678E-3</c:v>
                </c:pt>
                <c:pt idx="1467">
                  <c:v>1.1282129276865092E-3</c:v>
                </c:pt>
                <c:pt idx="1468">
                  <c:v>1.1122847714591733E-3</c:v>
                </c:pt>
                <c:pt idx="1469">
                  <c:v>1.0965791108187475E-3</c:v>
                </c:pt>
                <c:pt idx="1470">
                  <c:v>1.081095217311853E-3</c:v>
                </c:pt>
                <c:pt idx="1471">
                  <c:v>1.0658322715474339E-3</c:v>
                </c:pt>
                <c:pt idx="1472">
                  <c:v>1.0507825278951754E-3</c:v>
                </c:pt>
                <c:pt idx="1473">
                  <c:v>1.0359475399256603E-3</c:v>
                </c:pt>
                <c:pt idx="1474">
                  <c:v>1.0213197786972067E-3</c:v>
                </c:pt>
                <c:pt idx="1475">
                  <c:v>1.0068985652363718E-3</c:v>
                </c:pt>
                <c:pt idx="1476">
                  <c:v>9.926831361815173E-4</c:v>
                </c:pt>
                <c:pt idx="1477">
                  <c:v>9.7866627660040881E-4</c:v>
                </c:pt>
                <c:pt idx="1478">
                  <c:v>9.6484942794133606E-4</c:v>
                </c:pt>
                <c:pt idx="1479">
                  <c:v>9.5122559230545218E-4</c:v>
                </c:pt>
                <c:pt idx="1480">
                  <c:v>9.3779413014732763E-4</c:v>
                </c:pt>
                <c:pt idx="1481">
                  <c:v>9.2455432972324769E-4</c:v>
                </c:pt>
                <c:pt idx="1482">
                  <c:v>9.1149947072283253E-4</c:v>
                </c:pt>
                <c:pt idx="1483">
                  <c:v>8.9863089495632778E-4</c:v>
                </c:pt>
                <c:pt idx="1484">
                  <c:v>8.8594206970569783E-4</c:v>
                </c:pt>
                <c:pt idx="1485">
                  <c:v>8.7343242697283073E-4</c:v>
                </c:pt>
                <c:pt idx="1486">
                  <c:v>8.6110129188474215E-4</c:v>
                </c:pt>
                <c:pt idx="1487">
                  <c:v>8.4894240574988138E-4</c:v>
                </c:pt>
                <c:pt idx="1488">
                  <c:v>8.3695701888657139E-4</c:v>
                </c:pt>
                <c:pt idx="1489">
                  <c:v>8.2513904678151889E-4</c:v>
                </c:pt>
                <c:pt idx="1490">
                  <c:v>8.1348794056513131E-4</c:v>
                </c:pt>
                <c:pt idx="1491">
                  <c:v>8.0200310084294882E-4</c:v>
                </c:pt>
                <c:pt idx="1492">
                  <c:v>7.9067868842157697E-4</c:v>
                </c:pt>
                <c:pt idx="1493">
                  <c:v>7.795158687788923E-4</c:v>
                </c:pt>
                <c:pt idx="1494">
                  <c:v>7.6850897624731486E-4</c:v>
                </c:pt>
                <c:pt idx="1495">
                  <c:v>7.576574988634253E-4</c:v>
                </c:pt>
                <c:pt idx="1496">
                  <c:v>7.4696086345052664E-4</c:v>
                </c:pt>
                <c:pt idx="1497">
                  <c:v>7.3641365180595795E-4</c:v>
                </c:pt>
                <c:pt idx="1498">
                  <c:v>7.2601694343154622E-4</c:v>
                </c:pt>
                <c:pt idx="1499">
                  <c:v>7.1576546218723297E-4</c:v>
                </c:pt>
                <c:pt idx="1500">
                  <c:v>7.0565873206531328E-4</c:v>
                </c:pt>
                <c:pt idx="1501">
                  <c:v>6.9569621764156329E-4</c:v>
                </c:pt>
                <c:pt idx="1502">
                  <c:v>6.8587286481404581E-4</c:v>
                </c:pt>
                <c:pt idx="1503">
                  <c:v>6.7618969114573136E-4</c:v>
                </c:pt>
                <c:pt idx="1504">
                  <c:v>6.6664177852379636E-4</c:v>
                </c:pt>
                <c:pt idx="1505">
                  <c:v>6.5722868378758465E-4</c:v>
                </c:pt>
                <c:pt idx="1506">
                  <c:v>6.4794990843650038E-4</c:v>
                </c:pt>
                <c:pt idx="1507">
                  <c:v>6.3880074286678981E-4</c:v>
                </c:pt>
                <c:pt idx="1508">
                  <c:v>6.2978213145727492E-4</c:v>
                </c:pt>
                <c:pt idx="1509">
                  <c:v>6.2088950258313311E-4</c:v>
                </c:pt>
                <c:pt idx="1510">
                  <c:v>6.1212243954441431E-4</c:v>
                </c:pt>
                <c:pt idx="1511">
                  <c:v>6.0348047811814402E-4</c:v>
                </c:pt>
                <c:pt idx="1512">
                  <c:v>5.9495923200644069E-4</c:v>
                </c:pt>
                <c:pt idx="1513">
                  <c:v>5.8655957740054833E-4</c:v>
                </c:pt>
                <c:pt idx="1514">
                  <c:v>5.7827725515312734E-4</c:v>
                </c:pt>
                <c:pt idx="1515">
                  <c:v>5.7011188508703837E-4</c:v>
                </c:pt>
                <c:pt idx="1516">
                  <c:v>5.6206303113273334E-4</c:v>
                </c:pt>
                <c:pt idx="1517">
                  <c:v>5.541266082852059E-4</c:v>
                </c:pt>
                <c:pt idx="1518">
                  <c:v>5.4630343293679345E-4</c:v>
                </c:pt>
                <c:pt idx="1519">
                  <c:v>5.3858953392306962E-4</c:v>
                </c:pt>
                <c:pt idx="1520">
                  <c:v>5.3098455748307541E-4</c:v>
                </c:pt>
                <c:pt idx="1521">
                  <c:v>5.2348810374384545E-4</c:v>
                </c:pt>
                <c:pt idx="1522">
                  <c:v>5.160963652433492E-4</c:v>
                </c:pt>
                <c:pt idx="1523">
                  <c:v>5.08810102712407E-4</c:v>
                </c:pt>
                <c:pt idx="1524">
                  <c:v>5.0162561799001128E-4</c:v>
                </c:pt>
                <c:pt idx="1525">
                  <c:v>4.9454257684352374E-4</c:v>
                </c:pt>
                <c:pt idx="1526">
                  <c:v>4.8756060885527696E-4</c:v>
                </c:pt>
                <c:pt idx="1527">
                  <c:v>4.8067617180256369E-4</c:v>
                </c:pt>
                <c:pt idx="1528">
                  <c:v>4.7388997231265586E-4</c:v>
                </c:pt>
                <c:pt idx="1529">
                  <c:v>4.6719856632327229E-4</c:v>
                </c:pt>
                <c:pt idx="1530">
                  <c:v>4.6060164288647966E-4</c:v>
                </c:pt>
                <c:pt idx="1531">
                  <c:v>4.5409885221152498E-4</c:v>
                </c:pt>
                <c:pt idx="1532">
                  <c:v>4.4768689885318555E-4</c:v>
                </c:pt>
                <c:pt idx="1533">
                  <c:v>4.413664427204991E-4</c:v>
                </c:pt>
                <c:pt idx="1534">
                  <c:v>4.3513427482045323E-4</c:v>
                </c:pt>
                <c:pt idx="1535">
                  <c:v>4.289901057262128E-4</c:v>
                </c:pt>
                <c:pt idx="1536">
                  <c:v>4.2293360986422109E-4</c:v>
                </c:pt>
                <c:pt idx="1537">
                  <c:v>4.1696171293901157E-4</c:v>
                </c:pt>
                <c:pt idx="1538">
                  <c:v>4.1107503492436045E-4</c:v>
                </c:pt>
                <c:pt idx="1539">
                  <c:v>4.0527058709795321E-4</c:v>
                </c:pt>
                <c:pt idx="1540">
                  <c:v>3.9954809904697614E-4</c:v>
                </c:pt>
                <c:pt idx="1541">
                  <c:v>3.9390726770242911E-4</c:v>
                </c:pt>
                <c:pt idx="1542">
                  <c:v>3.8834522995583612E-4</c:v>
                </c:pt>
                <c:pt idx="1543">
                  <c:v>3.8286255766185434E-4</c:v>
                </c:pt>
                <c:pt idx="1544">
                  <c:v>3.7745647421339492E-4</c:v>
                </c:pt>
                <c:pt idx="1545">
                  <c:v>3.7212672629148493E-4</c:v>
                </c:pt>
                <c:pt idx="1546">
                  <c:v>3.6687303126343399E-4</c:v>
                </c:pt>
                <c:pt idx="1547">
                  <c:v>3.6169272271435233E-4</c:v>
                </c:pt>
                <c:pt idx="1548">
                  <c:v>3.5658633349206474E-4</c:v>
                </c:pt>
                <c:pt idx="1549">
                  <c:v>3.5155127147514767E-4</c:v>
                </c:pt>
                <c:pt idx="1550">
                  <c:v>3.4658730903302528E-4</c:v>
                </c:pt>
                <c:pt idx="1551">
                  <c:v>3.4169418016563526E-4</c:v>
                </c:pt>
                <c:pt idx="1552">
                  <c:v>3.3686940156644725E-4</c:v>
                </c:pt>
                <c:pt idx="1553">
                  <c:v>3.321134697192452E-4</c:v>
                </c:pt>
                <c:pt idx="1554">
                  <c:v>3.2742397065274186E-4</c:v>
                </c:pt>
                <c:pt idx="1555">
                  <c:v>3.2280068644199562E-4</c:v>
                </c:pt>
                <c:pt idx="1556">
                  <c:v>3.1824337748315547E-4</c:v>
                </c:pt>
                <c:pt idx="1557">
                  <c:v>3.1374972808036525E-4</c:v>
                </c:pt>
                <c:pt idx="1558">
                  <c:v>3.0932020078878097E-4</c:v>
                </c:pt>
                <c:pt idx="1559">
                  <c:v>3.0495254748815983E-4</c:v>
                </c:pt>
                <c:pt idx="1560">
                  <c:v>3.0064656509966781E-4</c:v>
                </c:pt>
                <c:pt idx="1561">
                  <c:v>2.9640202586122416E-4</c:v>
                </c:pt>
                <c:pt idx="1562">
                  <c:v>2.9221677984454114E-4</c:v>
                </c:pt>
                <c:pt idx="1563">
                  <c:v>2.8809125540945403E-4</c:v>
                </c:pt>
                <c:pt idx="1564">
                  <c:v>2.8402335884777165E-4</c:v>
                </c:pt>
                <c:pt idx="1565">
                  <c:v>2.8001290116588367E-4</c:v>
                </c:pt>
                <c:pt idx="1566">
                  <c:v>2.7605966976170968E-4</c:v>
                </c:pt>
                <c:pt idx="1567">
                  <c:v>2.7216165887996322E-4</c:v>
                </c:pt>
                <c:pt idx="1568">
                  <c:v>2.6831927315851045E-4</c:v>
                </c:pt>
                <c:pt idx="1569">
                  <c:v>2.6453056046510788E-4</c:v>
                </c:pt>
                <c:pt idx="1570">
                  <c:v>2.6079534488962822E-4</c:v>
                </c:pt>
                <c:pt idx="1571">
                  <c:v>2.5711342855930008E-4</c:v>
                </c:pt>
                <c:pt idx="1572">
                  <c:v>2.5348294258837446E-4</c:v>
                </c:pt>
                <c:pt idx="1573">
                  <c:v>2.4990426149570759E-4</c:v>
                </c:pt>
                <c:pt idx="1574">
                  <c:v>2.4637557179071337E-4</c:v>
                </c:pt>
                <c:pt idx="1575">
                  <c:v>2.428967078389656E-4</c:v>
                </c:pt>
                <c:pt idx="1576">
                  <c:v>2.3946748546091291E-4</c:v>
                </c:pt>
                <c:pt idx="1577">
                  <c:v>2.3608616417371666E-4</c:v>
                </c:pt>
                <c:pt idx="1578">
                  <c:v>2.3275309172599714E-4</c:v>
                </c:pt>
                <c:pt idx="1579">
                  <c:v>2.2946657768185648E-4</c:v>
                </c:pt>
                <c:pt idx="1580">
                  <c:v>2.2622647146503972E-4</c:v>
                </c:pt>
                <c:pt idx="1581">
                  <c:v>2.2303260006212934E-4</c:v>
                </c:pt>
                <c:pt idx="1582">
                  <c:v>2.1988334255088608E-4</c:v>
                </c:pt>
                <c:pt idx="1583">
                  <c:v>2.1677902294754947E-4</c:v>
                </c:pt>
                <c:pt idx="1584">
                  <c:v>2.1371806552692341E-4</c:v>
                </c:pt>
                <c:pt idx="1585">
                  <c:v>2.1070032951878067E-4</c:v>
                </c:pt>
                <c:pt idx="1586">
                  <c:v>2.0772565654625532E-4</c:v>
                </c:pt>
                <c:pt idx="1587">
                  <c:v>2.0479253575758719E-4</c:v>
                </c:pt>
                <c:pt idx="1588">
                  <c:v>2.0190126903133087E-4</c:v>
                </c:pt>
                <c:pt idx="1589">
                  <c:v>1.9905038890750875E-4</c:v>
                </c:pt>
                <c:pt idx="1590">
                  <c:v>1.9623976276565214E-4</c:v>
                </c:pt>
                <c:pt idx="1591">
                  <c:v>1.9346924336928242E-4</c:v>
                </c:pt>
                <c:pt idx="1592">
                  <c:v>1.9073742548218232E-4</c:v>
                </c:pt>
                <c:pt idx="1593">
                  <c:v>1.8804458935155571E-4</c:v>
                </c:pt>
                <c:pt idx="1594">
                  <c:v>1.8538936832116336E-4</c:v>
                </c:pt>
                <c:pt idx="1595">
                  <c:v>1.8277163898231419E-4</c:v>
                </c:pt>
                <c:pt idx="1596">
                  <c:v>1.8019126250706777E-4</c:v>
                </c:pt>
                <c:pt idx="1597">
                  <c:v>1.7764693108527282E-4</c:v>
                </c:pt>
                <c:pt idx="1598">
                  <c:v>1.7513890691235541E-4</c:v>
                </c:pt>
                <c:pt idx="1599">
                  <c:v>1.7266591644747619E-4</c:v>
                </c:pt>
                <c:pt idx="1600">
                  <c:v>1.7022784483644988E-4</c:v>
                </c:pt>
                <c:pt idx="1601">
                  <c:v>1.678245628822276E-4</c:v>
                </c:pt>
                <c:pt idx="1602">
                  <c:v>1.6545485066641274E-4</c:v>
                </c:pt>
                <c:pt idx="1603">
                  <c:v>1.6311895400703574E-4</c:v>
                </c:pt>
                <c:pt idx="1604">
                  <c:v>1.6081568728237212E-4</c:v>
                </c:pt>
                <c:pt idx="1605">
                  <c:v>1.585449430569923E-4</c:v>
                </c:pt>
                <c:pt idx="1606">
                  <c:v>1.5630660108173096E-4</c:v>
                </c:pt>
                <c:pt idx="1607">
                  <c:v>1.5409952526094261E-4</c:v>
                </c:pt>
                <c:pt idx="1608">
                  <c:v>1.5192394253382718E-4</c:v>
                </c:pt>
                <c:pt idx="1609">
                  <c:v>1.4977875082459289E-4</c:v>
                </c:pt>
                <c:pt idx="1610">
                  <c:v>1.4766384998448815E-4</c:v>
                </c:pt>
                <c:pt idx="1611">
                  <c:v>1.4557912775059039E-4</c:v>
                </c:pt>
                <c:pt idx="1612">
                  <c:v>1.4352352607504973E-4</c:v>
                </c:pt>
                <c:pt idx="1613">
                  <c:v>1.4149725641439959E-4</c:v>
                </c:pt>
                <c:pt idx="1614">
                  <c:v>1.3949929020706445E-4</c:v>
                </c:pt>
                <c:pt idx="1615">
                  <c:v>1.3752953684157036E-4</c:v>
                </c:pt>
                <c:pt idx="1616">
                  <c:v>1.3558789113219348E-4</c:v>
                </c:pt>
                <c:pt idx="1617">
                  <c:v>1.3367336755666068E-4</c:v>
                </c:pt>
                <c:pt idx="1618">
                  <c:v>1.3178616312976678E-4</c:v>
                </c:pt>
                <c:pt idx="1619">
                  <c:v>1.2992531996672385E-4</c:v>
                </c:pt>
                <c:pt idx="1620">
                  <c:v>1.2809075147576459E-4</c:v>
                </c:pt>
                <c:pt idx="1621">
                  <c:v>1.26282362735491E-4</c:v>
                </c:pt>
                <c:pt idx="1622">
                  <c:v>1.2449923479801312E-4</c:v>
                </c:pt>
                <c:pt idx="1623">
                  <c:v>1.2274155120998499E-4</c:v>
                </c:pt>
                <c:pt idx="1624">
                  <c:v>1.2100841989283382E-4</c:v>
                </c:pt>
                <c:pt idx="1625">
                  <c:v>1.192997602618041E-4</c:v>
                </c:pt>
                <c:pt idx="1626">
                  <c:v>1.1761548182307428E-4</c:v>
                </c:pt>
                <c:pt idx="1627">
                  <c:v>1.1595473163853792E-4</c:v>
                </c:pt>
                <c:pt idx="1628">
                  <c:v>1.1431767961659749E-4</c:v>
                </c:pt>
                <c:pt idx="1629">
                  <c:v>1.1270349495278493E-4</c:v>
                </c:pt>
                <c:pt idx="1630">
                  <c:v>1.1111210265440055E-4</c:v>
                </c:pt>
                <c:pt idx="1631">
                  <c:v>1.0954341836148909E-4</c:v>
                </c:pt>
                <c:pt idx="1632">
                  <c:v>1.0799664605881331E-4</c:v>
                </c:pt>
                <c:pt idx="1633">
                  <c:v>1.0647194646555136E-4</c:v>
                </c:pt>
                <c:pt idx="1634">
                  <c:v>1.0496854490147415E-4</c:v>
                </c:pt>
                <c:pt idx="1635">
                  <c:v>1.034863715677174E-4</c:v>
                </c:pt>
                <c:pt idx="1636">
                  <c:v>1.020253479517531E-4</c:v>
                </c:pt>
                <c:pt idx="1637">
                  <c:v>1.0058473246678517E-4</c:v>
                </c:pt>
                <c:pt idx="1638">
                  <c:v>9.91646736169E-5</c:v>
                </c:pt>
                <c:pt idx="1639">
                  <c:v>9.7764451927226051E-5</c:v>
                </c:pt>
                <c:pt idx="1640">
                  <c:v>9.6384001630861574E-5</c:v>
                </c:pt>
                <c:pt idx="1641">
                  <c:v>9.5023249647744685E-5</c:v>
                </c:pt>
                <c:pt idx="1642">
                  <c:v>9.3681505341045105E-5</c:v>
                </c:pt>
                <c:pt idx="1643">
                  <c:v>9.2358906707457405E-5</c:v>
                </c:pt>
                <c:pt idx="1644">
                  <c:v>9.1054782857189325E-5</c:v>
                </c:pt>
                <c:pt idx="1645">
                  <c:v>8.9769074177789169E-5</c:v>
                </c:pt>
                <c:pt idx="1646">
                  <c:v>8.8501711971377997E-5</c:v>
                </c:pt>
                <c:pt idx="1647">
                  <c:v>8.7252053041400967E-5</c:v>
                </c:pt>
                <c:pt idx="1648">
                  <c:v>8.6020225964037174E-5</c:v>
                </c:pt>
                <c:pt idx="1649">
                  <c:v>8.4805605478283002E-5</c:v>
                </c:pt>
                <c:pt idx="1650">
                  <c:v>8.3608135624070137E-5</c:v>
                </c:pt>
                <c:pt idx="1651">
                  <c:v>8.2427753696785933E-5</c:v>
                </c:pt>
                <c:pt idx="1652">
                  <c:v>8.1263860123914635E-5</c:v>
                </c:pt>
                <c:pt idx="1653">
                  <c:v>8.0116574695762512E-5</c:v>
                </c:pt>
                <c:pt idx="1654">
                  <c:v>7.8985315110612791E-5</c:v>
                </c:pt>
                <c:pt idx="1655">
                  <c:v>7.7870028745667804E-5</c:v>
                </c:pt>
                <c:pt idx="1656">
                  <c:v>7.6770657079952784E-5</c:v>
                </c:pt>
                <c:pt idx="1657">
                  <c:v>7.5686642639710957E-5</c:v>
                </c:pt>
                <c:pt idx="1658">
                  <c:v>7.4618096579010315E-5</c:v>
                </c:pt>
                <c:pt idx="1659">
                  <c:v>7.3564476596099556E-5</c:v>
                </c:pt>
                <c:pt idx="1660">
                  <c:v>7.2525733723649818E-5</c:v>
                </c:pt>
                <c:pt idx="1661">
                  <c:v>7.1501812876410638E-5</c:v>
                </c:pt>
                <c:pt idx="1662">
                  <c:v>7.0492195679658094E-5</c:v>
                </c:pt>
                <c:pt idx="1663">
                  <c:v>6.9496986488441146E-5</c:v>
                </c:pt>
                <c:pt idx="1664">
                  <c:v>6.8515679578284207E-5</c:v>
                </c:pt>
                <c:pt idx="1665">
                  <c:v>6.7548229368426634E-5</c:v>
                </c:pt>
                <c:pt idx="1666">
                  <c:v>6.6594584549136776E-5</c:v>
                </c:pt>
                <c:pt idx="1667">
                  <c:v>6.5654260959242854E-5</c:v>
                </c:pt>
                <c:pt idx="1668">
                  <c:v>6.4727355101209578E-5</c:v>
                </c:pt>
                <c:pt idx="1669">
                  <c:v>6.3813396166822946E-5</c:v>
                </c:pt>
                <c:pt idx="1670">
                  <c:v>6.2912341191940352E-5</c:v>
                </c:pt>
                <c:pt idx="1671">
                  <c:v>6.2024146721887259E-5</c:v>
                </c:pt>
                <c:pt idx="1672">
                  <c:v>6.1148362424849156E-5</c:v>
                </c:pt>
                <c:pt idx="1673">
                  <c:v>6.0285075935035098E-5</c:v>
                </c:pt>
                <c:pt idx="1674">
                  <c:v>5.9433848910591343E-5</c:v>
                </c:pt>
                <c:pt idx="1675">
                  <c:v>5.8594641501174475E-5</c:v>
                </c:pt>
                <c:pt idx="1676">
                  <c:v>5.7767408828794336E-5</c:v>
                </c:pt>
                <c:pt idx="1677">
                  <c:v>5.6951730480038712E-5</c:v>
                </c:pt>
                <c:pt idx="1678">
                  <c:v>5.6147689670141318E-5</c:v>
                </c:pt>
                <c:pt idx="1679">
                  <c:v>5.5354877435734414E-5</c:v>
                </c:pt>
                <c:pt idx="1680">
                  <c:v>5.4573263673455663E-5</c:v>
                </c:pt>
                <c:pt idx="1681">
                  <c:v>5.3802807192511187E-5</c:v>
                </c:pt>
                <c:pt idx="1682">
                  <c:v>5.3043113245796909E-5</c:v>
                </c:pt>
                <c:pt idx="1683">
                  <c:v>5.2294259770756119E-5</c:v>
                </c:pt>
                <c:pt idx="1684">
                  <c:v>5.1555866378781939E-5</c:v>
                </c:pt>
                <c:pt idx="1685">
                  <c:v>5.0827898349158802E-5</c:v>
                </c:pt>
                <c:pt idx="1686">
                  <c:v>5.0110316600518229E-5</c:v>
                </c:pt>
                <c:pt idx="1687">
                  <c:v>4.9402756295126615E-5</c:v>
                </c:pt>
                <c:pt idx="1688">
                  <c:v>4.8705289470378367E-5</c:v>
                </c:pt>
                <c:pt idx="1689">
                  <c:v>4.8017568290183349E-5</c:v>
                </c:pt>
                <c:pt idx="1690">
                  <c:v>4.7339560726185612E-5</c:v>
                </c:pt>
                <c:pt idx="1691">
                  <c:v>4.6671227791553023E-5</c:v>
                </c:pt>
                <c:pt idx="1692">
                  <c:v>4.601223018035042E-5</c:v>
                </c:pt>
                <c:pt idx="1693">
                  <c:v>4.5362635552575212E-5</c:v>
                </c:pt>
                <c:pt idx="1694">
                  <c:v>4.4722114013958224E-5</c:v>
                </c:pt>
                <c:pt idx="1695">
                  <c:v>4.4090635543833374E-5</c:v>
                </c:pt>
                <c:pt idx="1696">
                  <c:v>4.3468166364134909E-5</c:v>
                </c:pt>
                <c:pt idx="1697">
                  <c:v>4.2854390144834015E-5</c:v>
                </c:pt>
                <c:pt idx="1698">
                  <c:v>4.2249373946703038E-5</c:v>
                </c:pt>
                <c:pt idx="1699">
                  <c:v>4.165281053332843E-5</c:v>
                </c:pt>
                <c:pt idx="1700">
                  <c:v>4.1064670468677646E-5</c:v>
                </c:pt>
                <c:pt idx="1701">
                  <c:v>4.0484922598455899E-5</c:v>
                </c:pt>
                <c:pt idx="1702">
                  <c:v>3.9913272647780054E-5</c:v>
                </c:pt>
                <c:pt idx="1703">
                  <c:v>3.9349779368663497E-5</c:v>
                </c:pt>
                <c:pt idx="1704">
                  <c:v>3.8794156655857965E-5</c:v>
                </c:pt>
                <c:pt idx="1705">
                  <c:v>3.8246378533125979E-5</c:v>
                </c:pt>
                <c:pt idx="1706">
                  <c:v>3.7706415767160264E-5</c:v>
                </c:pt>
                <c:pt idx="1707">
                  <c:v>3.7173996899144375E-5</c:v>
                </c:pt>
                <c:pt idx="1708">
                  <c:v>3.6649176505205953E-5</c:v>
                </c:pt>
                <c:pt idx="1709">
                  <c:v>3.6131687179431119E-5</c:v>
                </c:pt>
                <c:pt idx="1710">
                  <c:v>3.5621504867934097E-5</c:v>
                </c:pt>
                <c:pt idx="1711">
                  <c:v>3.5118602497614779E-5</c:v>
                </c:pt>
                <c:pt idx="1712">
                  <c:v>3.4622724735061855E-5</c:v>
                </c:pt>
                <c:pt idx="1713">
                  <c:v>3.4133922462617353E-5</c:v>
                </c:pt>
                <c:pt idx="1714">
                  <c:v>3.3651947397549578E-5</c:v>
                </c:pt>
                <c:pt idx="1715">
                  <c:v>3.3176776886278042E-5</c:v>
                </c:pt>
                <c:pt idx="1716">
                  <c:v>3.2708388485966431E-5</c:v>
                </c:pt>
                <c:pt idx="1717">
                  <c:v>3.2246544090198774E-5</c:v>
                </c:pt>
                <c:pt idx="1718">
                  <c:v>3.1791290149011365E-5</c:v>
                </c:pt>
                <c:pt idx="1719">
                  <c:v>3.1342395545326282E-5</c:v>
                </c:pt>
                <c:pt idx="1720">
                  <c:v>3.0899839322763062E-5</c:v>
                </c:pt>
                <c:pt idx="1721">
                  <c:v>3.0463597891956447E-5</c:v>
                </c:pt>
                <c:pt idx="1722">
                  <c:v>3.0033449644994448E-5</c:v>
                </c:pt>
                <c:pt idx="1723">
                  <c:v>2.9609438584823902E-5</c:v>
                </c:pt>
                <c:pt idx="1724">
                  <c:v>2.9191349188004543E-5</c:v>
                </c:pt>
                <c:pt idx="1725">
                  <c:v>2.8779165105928695E-5</c:v>
                </c:pt>
                <c:pt idx="1726">
                  <c:v>2.837286392348383E-5</c:v>
                </c:pt>
                <c:pt idx="1727">
                  <c:v>2.7972238287609821E-5</c:v>
                </c:pt>
                <c:pt idx="1728">
                  <c:v>2.7577329354707329E-5</c:v>
                </c:pt>
                <c:pt idx="1729">
                  <c:v>2.7187936593550697E-5</c:v>
                </c:pt>
                <c:pt idx="1730">
                  <c:v>2.6804041773567013E-5</c:v>
                </c:pt>
                <c:pt idx="1731">
                  <c:v>2.6425624377668741E-5</c:v>
                </c:pt>
                <c:pt idx="1732">
                  <c:v>2.6052492114968334E-5</c:v>
                </c:pt>
                <c:pt idx="1733">
                  <c:v>2.5684683096024488E-5</c:v>
                </c:pt>
                <c:pt idx="1734">
                  <c:v>2.532201344096389E-5</c:v>
                </c:pt>
                <c:pt idx="1735">
                  <c:v>2.4964465674438565E-5</c:v>
                </c:pt>
                <c:pt idx="1736">
                  <c:v>2.4612019916288007E-5</c:v>
                </c:pt>
                <c:pt idx="1737">
                  <c:v>2.4264497248440401E-5</c:v>
                </c:pt>
                <c:pt idx="1738">
                  <c:v>2.3921933366131769E-5</c:v>
                </c:pt>
                <c:pt idx="1739">
                  <c:v>2.3584154313815469E-5</c:v>
                </c:pt>
                <c:pt idx="1740">
                  <c:v>2.3251144273925931E-5</c:v>
                </c:pt>
                <c:pt idx="1741">
                  <c:v>2.2922885446860064E-5</c:v>
                </c:pt>
                <c:pt idx="1742">
                  <c:v>2.2599211028867224E-5</c:v>
                </c:pt>
                <c:pt idx="1743">
                  <c:v>2.2280156512128117E-5</c:v>
                </c:pt>
                <c:pt idx="1744">
                  <c:v>2.1965559410957672E-5</c:v>
                </c:pt>
                <c:pt idx="1745">
                  <c:v>2.1655404448452961E-5</c:v>
                </c:pt>
                <c:pt idx="1746">
                  <c:v>2.1349675176458191E-5</c:v>
                </c:pt>
                <c:pt idx="1747">
                  <c:v>2.1048216386328552E-5</c:v>
                </c:pt>
                <c:pt idx="1748">
                  <c:v>2.075105903325906E-5</c:v>
                </c:pt>
                <c:pt idx="1749">
                  <c:v>2.045805220783114E-5</c:v>
                </c:pt>
                <c:pt idx="1750">
                  <c:v>2.016918217443227E-5</c:v>
                </c:pt>
                <c:pt idx="1751">
                  <c:v>1.9884433474808885E-5</c:v>
                </c:pt>
                <c:pt idx="1752">
                  <c:v>1.9603663411283883E-5</c:v>
                </c:pt>
                <c:pt idx="1753">
                  <c:v>1.9326900350091629E-5</c:v>
                </c:pt>
                <c:pt idx="1754">
                  <c:v>1.9054003318175312E-5</c:v>
                </c:pt>
                <c:pt idx="1755">
                  <c:v>1.8784959615178147E-5</c:v>
                </c:pt>
                <c:pt idx="1756">
                  <c:v>1.8519754947801807E-5</c:v>
                </c:pt>
                <c:pt idx="1757">
                  <c:v>1.8258254649346671E-5</c:v>
                </c:pt>
                <c:pt idx="1758">
                  <c:v>1.8000485534768014E-5</c:v>
                </c:pt>
                <c:pt idx="1759">
                  <c:v>1.7746316654148329E-5</c:v>
                </c:pt>
                <c:pt idx="1760">
                  <c:v>1.7495736042126893E-5</c:v>
                </c:pt>
                <c:pt idx="1761">
                  <c:v>1.7248732194848478E-5</c:v>
                </c:pt>
                <c:pt idx="1762">
                  <c:v>1.7005179169734534E-5</c:v>
                </c:pt>
                <c:pt idx="1763">
                  <c:v>1.6765101569134982E-5</c:v>
                </c:pt>
                <c:pt idx="1764">
                  <c:v>1.6528377516021937E-5</c:v>
                </c:pt>
                <c:pt idx="1765">
                  <c:v>1.629499596339406E-5</c:v>
                </c:pt>
                <c:pt idx="1766">
                  <c:v>1.6064944477969623E-5</c:v>
                </c:pt>
                <c:pt idx="1767">
                  <c:v>1.5838106203930605E-5</c:v>
                </c:pt>
                <c:pt idx="1768">
                  <c:v>1.5614504357589269E-5</c:v>
                </c:pt>
                <c:pt idx="1769">
                  <c:v>1.5394025296915047E-5</c:v>
                </c:pt>
                <c:pt idx="1770">
                  <c:v>1.5176660513408796E-5</c:v>
                </c:pt>
                <c:pt idx="1771">
                  <c:v>1.4962397864507311E-5</c:v>
                </c:pt>
                <c:pt idx="1772">
                  <c:v>1.4751128192138631E-5</c:v>
                </c:pt>
                <c:pt idx="1773">
                  <c:v>1.4542873207676216E-5</c:v>
                </c:pt>
                <c:pt idx="1774">
                  <c:v>1.4337527169834163E-5</c:v>
                </c:pt>
                <c:pt idx="1775">
                  <c:v>1.4135080474659572E-5</c:v>
                </c:pt>
                <c:pt idx="1776">
                  <c:v>1.3935522313634853E-5</c:v>
                </c:pt>
                <c:pt idx="1777">
                  <c:v>1.3738751294713139E-5</c:v>
                </c:pt>
                <c:pt idx="1778">
                  <c:v>1.3544787529190201E-5</c:v>
                </c:pt>
                <c:pt idx="1779">
                  <c:v>1.335353413047962E-5</c:v>
                </c:pt>
                <c:pt idx="1780">
                  <c:v>1.3164981603978891E-5</c:v>
                </c:pt>
                <c:pt idx="1781">
                  <c:v>1.2979119630595171E-5</c:v>
                </c:pt>
                <c:pt idx="1782">
                  <c:v>1.2795853858542848E-5</c:v>
                </c:pt>
                <c:pt idx="1783">
                  <c:v>1.2615203111417012E-5</c:v>
                </c:pt>
                <c:pt idx="1784">
                  <c:v>1.2437075652822755E-5</c:v>
                </c:pt>
                <c:pt idx="1785">
                  <c:v>1.2261463139368331E-5</c:v>
                </c:pt>
                <c:pt idx="1786">
                  <c:v>1.2088356181436901E-5</c:v>
                </c:pt>
                <c:pt idx="1787">
                  <c:v>1.1917666811157207E-5</c:v>
                </c:pt>
                <c:pt idx="1788">
                  <c:v>1.1749413917759513E-5</c:v>
                </c:pt>
                <c:pt idx="1789">
                  <c:v>1.1583511552506788E-5</c:v>
                </c:pt>
                <c:pt idx="1790">
                  <c:v>1.1419951756321053E-5</c:v>
                </c:pt>
                <c:pt idx="1791">
                  <c:v>1.1258725850321208E-5</c:v>
                </c:pt>
                <c:pt idx="1792">
                  <c:v>1.1099751979378636E-5</c:v>
                </c:pt>
                <c:pt idx="1793">
                  <c:v>1.0943046460445353E-5</c:v>
                </c:pt>
                <c:pt idx="1794">
                  <c:v>1.07885297031951E-5</c:v>
                </c:pt>
                <c:pt idx="1795">
                  <c:v>1.0636194454426534E-5</c:v>
                </c:pt>
                <c:pt idx="1796">
                  <c:v>1.0486032551166048E-5</c:v>
                </c:pt>
                <c:pt idx="1797">
                  <c:v>1.0337968948591968E-5</c:v>
                </c:pt>
                <c:pt idx="1798">
                  <c:v>1.0192018360686791E-5</c:v>
                </c:pt>
                <c:pt idx="1799">
                  <c:v>1.0048106513926857E-5</c:v>
                </c:pt>
                <c:pt idx="1800">
                  <c:v>9.9062267074578058E-6</c:v>
                </c:pt>
                <c:pt idx="1801">
                  <c:v>9.7663714001739558E-6</c:v>
                </c:pt>
                <c:pt idx="1802">
                  <c:v>9.6284695720077118E-6</c:v>
                </c:pt>
                <c:pt idx="1803">
                  <c:v>9.492535359804092E-6</c:v>
                </c:pt>
                <c:pt idx="1804">
                  <c:v>9.3584997030963141E-6</c:v>
                </c:pt>
                <c:pt idx="1805">
                  <c:v>9.226356287558031E-6</c:v>
                </c:pt>
                <c:pt idx="1806">
                  <c:v>9.0960991976651449E-6</c:v>
                </c:pt>
                <c:pt idx="1807">
                  <c:v>8.9676618072489605E-6</c:v>
                </c:pt>
                <c:pt idx="1808">
                  <c:v>8.8410571674458994E-6</c:v>
                </c:pt>
                <c:pt idx="1809">
                  <c:v>8.7162210068801746E-6</c:v>
                </c:pt>
                <c:pt idx="1810">
                  <c:v>8.5931475005941045E-6</c:v>
                </c:pt>
                <c:pt idx="1811">
                  <c:v>8.4718300929420381E-6</c:v>
                </c:pt>
                <c:pt idx="1812">
                  <c:v>8.352207161547796E-6</c:v>
                </c:pt>
                <c:pt idx="1813">
                  <c:v>8.2342909513359892E-6</c:v>
                </c:pt>
                <c:pt idx="1814">
                  <c:v>8.1180215355568334E-6</c:v>
                </c:pt>
                <c:pt idx="1815">
                  <c:v>8.0033945176840187E-6</c:v>
                </c:pt>
                <c:pt idx="1816">
                  <c:v>7.8904033202528978E-6</c:v>
                </c:pt>
                <c:pt idx="1817">
                  <c:v>7.7789904620070641E-6</c:v>
                </c:pt>
                <c:pt idx="1818">
                  <c:v>7.6691673935140236E-6</c:v>
                </c:pt>
                <c:pt idx="1819">
                  <c:v>7.560878353427315E-6</c:v>
                </c:pt>
                <c:pt idx="1820">
                  <c:v>7.4541182784565194E-6</c:v>
                </c:pt>
                <c:pt idx="1821">
                  <c:v>7.3488814702109883E-6</c:v>
                </c:pt>
                <c:pt idx="1822">
                  <c:v>7.2451144612875551E-6</c:v>
                </c:pt>
                <c:pt idx="1823">
                  <c:v>7.142827859082396E-6</c:v>
                </c:pt>
                <c:pt idx="1824">
                  <c:v>7.0419706498804503E-6</c:v>
                </c:pt>
                <c:pt idx="1825">
                  <c:v>6.9425376732629857E-6</c:v>
                </c:pt>
                <c:pt idx="1826">
                  <c:v>6.8445235591159451E-6</c:v>
                </c:pt>
                <c:pt idx="1827">
                  <c:v>6.747878550710535E-6</c:v>
                </c:pt>
                <c:pt idx="1828">
                  <c:v>6.6526125739982845E-6</c:v>
                </c:pt>
                <c:pt idx="1829">
                  <c:v>6.5586772509832026E-6</c:v>
                </c:pt>
                <c:pt idx="1830">
                  <c:v>6.4660681806044622E-6</c:v>
                </c:pt>
                <c:pt idx="1831">
                  <c:v>6.3747804097816368E-6</c:v>
                </c:pt>
                <c:pt idx="1832">
                  <c:v>6.2847675469609175E-6</c:v>
                </c:pt>
                <c:pt idx="1833">
                  <c:v>6.1960396470639671E-6</c:v>
                </c:pt>
                <c:pt idx="1834">
                  <c:v>6.1085512409458694E-6</c:v>
                </c:pt>
                <c:pt idx="1835">
                  <c:v>6.0222981872850183E-6</c:v>
                </c:pt>
                <c:pt idx="1836">
                  <c:v>5.9372759079342162E-6</c:v>
                </c:pt>
                <c:pt idx="1837">
                  <c:v>5.8534412350842005E-6</c:v>
                </c:pt>
                <c:pt idx="1838">
                  <c:v>5.7708027715758163E-6</c:v>
                </c:pt>
                <c:pt idx="1839">
                  <c:v>5.689318543375964E-6</c:v>
                </c:pt>
                <c:pt idx="1840">
                  <c:v>5.6089847230418305E-6</c:v>
                </c:pt>
                <c:pt idx="1841">
                  <c:v>5.5297970030503944E-6</c:v>
                </c:pt>
                <c:pt idx="1842">
                  <c:v>5.4517159018186834E-6</c:v>
                </c:pt>
                <c:pt idx="1843">
                  <c:v>5.3747490467780148E-6</c:v>
                </c:pt>
                <c:pt idx="1844">
                  <c:v>5.2988573175784001E-6</c:v>
                </c:pt>
                <c:pt idx="1845">
                  <c:v>5.2240371796622338E-6</c:v>
                </c:pt>
                <c:pt idx="1846">
                  <c:v>5.1502846552981602E-6</c:v>
                </c:pt>
                <c:pt idx="1847">
                  <c:v>5.0775622911310995E-6</c:v>
                </c:pt>
                <c:pt idx="1848">
                  <c:v>5.0058775411286901E-6</c:v>
                </c:pt>
                <c:pt idx="1849">
                  <c:v>4.9351939851805123E-6</c:v>
                </c:pt>
                <c:pt idx="1850">
                  <c:v>4.8655082922059758E-6</c:v>
                </c:pt>
                <c:pt idx="1851">
                  <c:v>4.7968180538763137E-6</c:v>
                </c:pt>
                <c:pt idx="1852">
                  <c:v>4.729087623957463E-6</c:v>
                </c:pt>
                <c:pt idx="1853">
                  <c:v>4.6623239001350951E-6</c:v>
                </c:pt>
                <c:pt idx="1854">
                  <c:v>4.5964929913222584E-6</c:v>
                </c:pt>
                <c:pt idx="1855">
                  <c:v>4.5315918216620128E-6</c:v>
                </c:pt>
                <c:pt idx="1856">
                  <c:v>4.4676169232369192E-6</c:v>
                </c:pt>
                <c:pt idx="1857">
                  <c:v>4.4045357822664862E-6</c:v>
                </c:pt>
                <c:pt idx="1858">
                  <c:v>4.3423548297737083E-6</c:v>
                </c:pt>
                <c:pt idx="1859">
                  <c:v>4.2810424296993136E-6</c:v>
                </c:pt>
                <c:pt idx="1860">
                  <c:v>4.2205956377492269E-6</c:v>
                </c:pt>
                <c:pt idx="1861">
                  <c:v>4.1610111361573908E-6</c:v>
                </c:pt>
                <c:pt idx="1862">
                  <c:v>4.1022585457963757E-6</c:v>
                </c:pt>
                <c:pt idx="1863">
                  <c:v>4.0443437507778906E-6</c:v>
                </c:pt>
                <c:pt idx="1864">
                  <c:v>3.9872379439970558E-6</c:v>
                </c:pt>
                <c:pt idx="1865">
                  <c:v>3.9309418556861897E-6</c:v>
                </c:pt>
                <c:pt idx="1866">
                  <c:v>3.8754494576928055E-6</c:v>
                </c:pt>
                <c:pt idx="1867">
                  <c:v>3.8207325436478105E-6</c:v>
                </c:pt>
                <c:pt idx="1868">
                  <c:v>3.7667966861482432E-6</c:v>
                </c:pt>
                <c:pt idx="1869">
                  <c:v>3.713614436120278E-6</c:v>
                </c:pt>
                <c:pt idx="1870">
                  <c:v>3.6611832295207188E-6</c:v>
                </c:pt>
                <c:pt idx="1871">
                  <c:v>3.6095001758402031E-6</c:v>
                </c:pt>
                <c:pt idx="1872">
                  <c:v>3.5585389093061667E-6</c:v>
                </c:pt>
                <c:pt idx="1873">
                  <c:v>3.5083045158739617E-6</c:v>
                </c:pt>
                <c:pt idx="1874">
                  <c:v>3.4587713173103248E-6</c:v>
                </c:pt>
                <c:pt idx="1875">
                  <c:v>3.4099368034513266E-6</c:v>
                </c:pt>
                <c:pt idx="1876">
                  <c:v>3.3617981512084822E-6</c:v>
                </c:pt>
                <c:pt idx="1877">
                  <c:v>3.3143306624665113E-6</c:v>
                </c:pt>
                <c:pt idx="1878">
                  <c:v>3.2675418018105199E-6</c:v>
                </c:pt>
                <c:pt idx="1879">
                  <c:v>3.2214100661370589E-6</c:v>
                </c:pt>
                <c:pt idx="1880">
                  <c:v>3.1759298882857812E-6</c:v>
                </c:pt>
                <c:pt idx="1881">
                  <c:v>3.1310988025345177E-6</c:v>
                </c:pt>
                <c:pt idx="1882">
                  <c:v>3.0868939869843641E-6</c:v>
                </c:pt>
                <c:pt idx="1883">
                  <c:v>3.0433199088164694E-6</c:v>
                </c:pt>
                <c:pt idx="1884">
                  <c:v>3.0003543573844983E-6</c:v>
                </c:pt>
                <c:pt idx="1885">
                  <c:v>2.9579952263418758E-6</c:v>
                </c:pt>
                <c:pt idx="1886">
                  <c:v>2.9162401459894958E-6</c:v>
                </c:pt>
                <c:pt idx="1887">
                  <c:v>2.8750677811241218E-6</c:v>
                </c:pt>
                <c:pt idx="1888">
                  <c:v>2.8344822072358407E-6</c:v>
                </c:pt>
                <c:pt idx="1889">
                  <c:v>2.7944626454766996E-6</c:v>
                </c:pt>
                <c:pt idx="1890">
                  <c:v>2.7550070358083317E-6</c:v>
                </c:pt>
                <c:pt idx="1891">
                  <c:v>2.7161130666642042E-6</c:v>
                </c:pt>
                <c:pt idx="1892">
                  <c:v>2.6777646960010599E-6</c:v>
                </c:pt>
                <c:pt idx="1893">
                  <c:v>2.6399651601807924E-6</c:v>
                </c:pt>
                <c:pt idx="1894">
                  <c:v>2.6026935470839529E-6</c:v>
                </c:pt>
                <c:pt idx="1895">
                  <c:v>2.5659480982853299E-6</c:v>
                </c:pt>
                <c:pt idx="1896">
                  <c:v>2.5297268353993741E-6</c:v>
                </c:pt>
                <c:pt idx="1897">
                  <c:v>2.4940113369868169E-6</c:v>
                </c:pt>
                <c:pt idx="1898">
                  <c:v>2.458805233819542E-6</c:v>
                </c:pt>
                <c:pt idx="1899">
                  <c:v>2.4240906062747434E-6</c:v>
                </c:pt>
                <c:pt idx="1900">
                  <c:v>2.3898657825382885E-6</c:v>
                </c:pt>
                <c:pt idx="1901">
                  <c:v>2.3561288826768032E-6</c:v>
                </c:pt>
                <c:pt idx="1902">
                  <c:v>2.3228627079331937E-6</c:v>
                </c:pt>
                <c:pt idx="1903">
                  <c:v>2.2900705956526885E-6</c:v>
                </c:pt>
                <c:pt idx="1904">
                  <c:v>2.2577358067148972E-6</c:v>
                </c:pt>
                <c:pt idx="1905">
                  <c:v>2.2258567317175428E-6</c:v>
                </c:pt>
                <c:pt idx="1906">
                  <c:v>2.1944345247339193E-6</c:v>
                </c:pt>
                <c:pt idx="1907">
                  <c:v>2.1634513894349928E-6</c:v>
                </c:pt>
                <c:pt idx="1908">
                  <c:v>2.1329102595331822E-6</c:v>
                </c:pt>
                <c:pt idx="1909">
                  <c:v>2.1027956341866044E-6</c:v>
                </c:pt>
                <c:pt idx="1910">
                  <c:v>2.0731061111724503E-6</c:v>
                </c:pt>
                <c:pt idx="1911">
                  <c:v>2.0438401114319488E-6</c:v>
                </c:pt>
                <c:pt idx="1912">
                  <c:v>2.0149827711423376E-6</c:v>
                </c:pt>
                <c:pt idx="1913">
                  <c:v>1.9865370450552528E-6</c:v>
                </c:pt>
                <c:pt idx="1914">
                  <c:v>1.9584884765616943E-6</c:v>
                </c:pt>
                <c:pt idx="1915">
                  <c:v>1.9308357377882859E-6</c:v>
                </c:pt>
                <c:pt idx="1916">
                  <c:v>1.9035773335293989E-6</c:v>
                </c:pt>
                <c:pt idx="1917">
                  <c:v>1.8766993923079592E-6</c:v>
                </c:pt>
                <c:pt idx="1918">
                  <c:v>1.8502046360299824E-6</c:v>
                </c:pt>
                <c:pt idx="1919">
                  <c:v>1.8240797980774641E-6</c:v>
                </c:pt>
                <c:pt idx="1920">
                  <c:v>1.7983249478812863E-6</c:v>
                </c:pt>
                <c:pt idx="1921">
                  <c:v>1.7729376148439871E-6</c:v>
                </c:pt>
                <c:pt idx="1922">
                  <c:v>1.7479049151742745E-6</c:v>
                </c:pt>
                <c:pt idx="1923">
                  <c:v>1.7232294220543826E-6</c:v>
                </c:pt>
                <c:pt idx="1924">
                  <c:v>1.6988986049387295E-6</c:v>
                </c:pt>
                <c:pt idx="1925">
                  <c:v>1.6749113218694975E-6</c:v>
                </c:pt>
                <c:pt idx="1926">
                  <c:v>1.6512662855579939E-6</c:v>
                </c:pt>
                <c:pt idx="1927">
                  <c:v>1.6279514729668681E-6</c:v>
                </c:pt>
                <c:pt idx="1928">
                  <c:v>1.604969254665734E-6</c:v>
                </c:pt>
                <c:pt idx="1929">
                  <c:v>1.5823079312610059E-6</c:v>
                </c:pt>
                <c:pt idx="1930">
                  <c:v>1.5599664076251036E-6</c:v>
                </c:pt>
                <c:pt idx="1931">
                  <c:v>1.5379434504653671E-6</c:v>
                </c:pt>
                <c:pt idx="1932">
                  <c:v>1.5162278242062853E-6</c:v>
                </c:pt>
                <c:pt idx="1933">
                  <c:v>1.4948223648566801E-6</c:v>
                </c:pt>
                <c:pt idx="1934">
                  <c:v>1.4737168575791912E-6</c:v>
                </c:pt>
                <c:pt idx="1935">
                  <c:v>1.4529094343772153E-6</c:v>
                </c:pt>
                <c:pt idx="1936">
                  <c:v>1.4323989817754905E-6</c:v>
                </c:pt>
                <c:pt idx="1937">
                  <c:v>1.4121750741374195E-6</c:v>
                </c:pt>
                <c:pt idx="1938">
                  <c:v>1.392239771654122E-6</c:v>
                </c:pt>
                <c:pt idx="1939">
                  <c:v>1.3725829302948589E-6</c:v>
                </c:pt>
                <c:pt idx="1940">
                  <c:v>1.3532036048673498E-6</c:v>
                </c:pt>
                <c:pt idx="1941">
                  <c:v>1.3341007307372339E-6</c:v>
                </c:pt>
                <c:pt idx="1942">
                  <c:v>1.3152645677308817E-6</c:v>
                </c:pt>
                <c:pt idx="1943">
                  <c:v>1.2966970021673402E-6</c:v>
                </c:pt>
                <c:pt idx="1944">
                  <c:v>1.278388550907338E-6</c:v>
                </c:pt>
                <c:pt idx="1945">
                  <c:v>1.2603382958124773E-6</c:v>
                </c:pt>
                <c:pt idx="1946">
                  <c:v>1.2425452048880531E-6</c:v>
                </c:pt>
                <c:pt idx="1947">
                  <c:v>1.2250014599455785E-6</c:v>
                </c:pt>
                <c:pt idx="1948">
                  <c:v>1.2077087247933698E-6</c:v>
                </c:pt>
                <c:pt idx="1949">
                  <c:v>1.1906575777243225E-6</c:v>
                </c:pt>
                <c:pt idx="1950">
                  <c:v>1.1738472122746124E-6</c:v>
                </c:pt>
                <c:pt idx="1951">
                  <c:v>1.1572767203312974E-6</c:v>
                </c:pt>
                <c:pt idx="1952">
                  <c:v>1.1409376704101177E-6</c:v>
                </c:pt>
                <c:pt idx="1953">
                  <c:v>1.1248317183969763E-6</c:v>
                </c:pt>
                <c:pt idx="1954">
                  <c:v>1.108950660281424E-6</c:v>
                </c:pt>
                <c:pt idx="1955">
                  <c:v>1.0932937239202655E-6</c:v>
                </c:pt>
                <c:pt idx="1956">
                  <c:v>1.0778600407744824E-6</c:v>
                </c:pt>
                <c:pt idx="1957">
                  <c:v>1.0626417331851748E-6</c:v>
                </c:pt>
                <c:pt idx="1958">
                  <c:v>1.0476403169468791E-6</c:v>
                </c:pt>
                <c:pt idx="1959">
                  <c:v>1.0328481221950132E-6</c:v>
                </c:pt>
                <c:pt idx="1960">
                  <c:v>1.0182643991606622E-6</c:v>
                </c:pt>
                <c:pt idx="1961">
                  <c:v>1.0038898267115036E-6</c:v>
                </c:pt>
                <c:pt idx="1962">
                  <c:v>9.8971621251312596E-7</c:v>
                </c:pt>
                <c:pt idx="1963">
                  <c:v>9.75744832088112E-7</c:v>
                </c:pt>
                <c:pt idx="1964">
                  <c:v>9.6196858692209302E-7</c:v>
                </c:pt>
                <c:pt idx="1965">
                  <c:v>9.4838682748600079E-7</c:v>
                </c:pt>
                <c:pt idx="1966">
                  <c:v>9.3499882275138038E-7</c:v>
                </c:pt>
                <c:pt idx="1967">
                  <c:v>9.2179776385269202E-7</c:v>
                </c:pt>
                <c:pt idx="1968">
                  <c:v>9.0878499259372644E-7</c:v>
                </c:pt>
                <c:pt idx="1969">
                  <c:v>8.9595388517248935E-7</c:v>
                </c:pt>
                <c:pt idx="1970">
                  <c:v>8.8330382303266728E-7</c:v>
                </c:pt>
                <c:pt idx="1971">
                  <c:v>8.7083411046425341E-7</c:v>
                </c:pt>
                <c:pt idx="1972">
                  <c:v>8.5853838943644912E-7</c:v>
                </c:pt>
                <c:pt idx="1973">
                  <c:v>8.4641789215987351E-7</c:v>
                </c:pt>
                <c:pt idx="1974">
                  <c:v>8.344665497814022E-7</c:v>
                </c:pt>
                <c:pt idx="1975">
                  <c:v>8.2268466416070146E-7</c:v>
                </c:pt>
                <c:pt idx="1976">
                  <c:v>8.1107088588412834E-7</c:v>
                </c:pt>
                <c:pt idx="1977">
                  <c:v>7.9961931938411041E-7</c:v>
                </c:pt>
                <c:pt idx="1978">
                  <c:v>7.8833114052522271E-7</c:v>
                </c:pt>
                <c:pt idx="1979">
                  <c:v>7.772006162039692E-7</c:v>
                </c:pt>
                <c:pt idx="1980">
                  <c:v>7.6622722368310066E-7</c:v>
                </c:pt>
                <c:pt idx="1981">
                  <c:v>7.5541037427182711E-7</c:v>
                </c:pt>
                <c:pt idx="1982">
                  <c:v>7.4474456856191015E-7</c:v>
                </c:pt>
                <c:pt idx="1983">
                  <c:v>7.3423089234500471E-7</c:v>
                </c:pt>
                <c:pt idx="1984">
                  <c:v>7.238639954411659E-7</c:v>
                </c:pt>
                <c:pt idx="1985">
                  <c:v>7.1364337944152403E-7</c:v>
                </c:pt>
                <c:pt idx="1986">
                  <c:v>7.0356848341075248E-7</c:v>
                </c:pt>
                <c:pt idx="1987">
                  <c:v>6.9363417134294118E-7</c:v>
                </c:pt>
                <c:pt idx="1988">
                  <c:v>6.8384169538855166E-7</c:v>
                </c:pt>
                <c:pt idx="1989">
                  <c:v>6.7418639047852979E-7</c:v>
                </c:pt>
                <c:pt idx="1990">
                  <c:v>6.6466742861450321E-7</c:v>
                </c:pt>
                <c:pt idx="1991">
                  <c:v>6.5528430363688303E-7</c:v>
                </c:pt>
                <c:pt idx="1992">
                  <c:v>6.4603224981069399E-7</c:v>
                </c:pt>
                <c:pt idx="1993">
                  <c:v>6.3691221400001677E-7</c:v>
                </c:pt>
                <c:pt idx="1994">
                  <c:v>6.2791956046291787E-7</c:v>
                </c:pt>
                <c:pt idx="1995">
                  <c:v>6.1905386237515953E-7</c:v>
                </c:pt>
                <c:pt idx="1996">
                  <c:v>6.1031463891024348E-7</c:v>
                </c:pt>
                <c:pt idx="1997">
                  <c:v>6.0169744099665795E-7</c:v>
                </c:pt>
                <c:pt idx="1998">
                  <c:v>5.9320313915103947E-7</c:v>
                </c:pt>
                <c:pt idx="1999">
                  <c:v>5.8482740327999657E-7</c:v>
                </c:pt>
                <c:pt idx="2000">
                  <c:v>5.7656982233678096E-7</c:v>
                </c:pt>
                <c:pt idx="2001">
                  <c:v>5.6842993390862133E-7</c:v>
                </c:pt>
                <c:pt idx="2002">
                  <c:v>5.6040401356016143E-7</c:v>
                </c:pt>
                <c:pt idx="2003">
                  <c:v>5.5249287537153797E-7</c:v>
                </c:pt>
                <c:pt idx="2004">
                  <c:v>5.4469226196271344E-7</c:v>
                </c:pt>
                <c:pt idx="2005">
                  <c:v>5.3700180655129276E-7</c:v>
                </c:pt>
                <c:pt idx="2006">
                  <c:v>5.2942109587310784E-7</c:v>
                </c:pt>
                <c:pt idx="2007">
                  <c:v>5.2194627487068959E-7</c:v>
                </c:pt>
                <c:pt idx="2008">
                  <c:v>5.1457810328999369E-7</c:v>
                </c:pt>
                <c:pt idx="2009">
                  <c:v>5.0731283016047447E-7</c:v>
                </c:pt>
                <c:pt idx="2010">
                  <c:v>5.0015010445114123E-7</c:v>
                </c:pt>
                <c:pt idx="2011">
                  <c:v>4.9308953101378326E-7</c:v>
                </c:pt>
                <c:pt idx="2012">
                  <c:v>4.8612750816746862E-7</c:v>
                </c:pt>
                <c:pt idx="2013">
                  <c:v>4.7926473150359187E-7</c:v>
                </c:pt>
                <c:pt idx="2014">
                  <c:v>4.7249769436780836E-7</c:v>
                </c:pt>
                <c:pt idx="2015">
                  <c:v>4.6582605584678674E-7</c:v>
                </c:pt>
                <c:pt idx="2016">
                  <c:v>4.5925005581724955E-7</c:v>
                </c:pt>
                <c:pt idx="2017">
                  <c:v>4.5276601442449712E-7</c:v>
                </c:pt>
                <c:pt idx="2018">
                  <c:v>4.4637450320952453E-7</c:v>
                </c:pt>
                <c:pt idx="2019">
                  <c:v>4.4007227382955536E-7</c:v>
                </c:pt>
                <c:pt idx="2020">
                  <c:v>4.3385902789187679E-7</c:v>
                </c:pt>
                <c:pt idx="2021">
                  <c:v>4.2773442942052751E-7</c:v>
                </c:pt>
                <c:pt idx="2022">
                  <c:v>4.2169536171207072E-7</c:v>
                </c:pt>
                <c:pt idx="2023">
                  <c:v>4.157424364210824E-7</c:v>
                </c:pt>
                <c:pt idx="2024">
                  <c:v>4.0987262085814102E-7</c:v>
                </c:pt>
                <c:pt idx="2025">
                  <c:v>4.0408562919534717E-7</c:v>
                </c:pt>
                <c:pt idx="2026">
                  <c:v>3.9838113994946692E-7</c:v>
                </c:pt>
                <c:pt idx="2027">
                  <c:v>3.9275624093668487E-7</c:v>
                </c:pt>
                <c:pt idx="2028">
                  <c:v>3.8721149187912903E-7</c:v>
                </c:pt>
                <c:pt idx="2029">
                  <c:v>3.8174410762925236E-7</c:v>
                </c:pt>
                <c:pt idx="2030">
                  <c:v>3.7635432323317336E-7</c:v>
                </c:pt>
                <c:pt idx="2031">
                  <c:v>3.7104144722388735E-7</c:v>
                </c:pt>
                <c:pt idx="2032">
                  <c:v>3.6580278115534837E-7</c:v>
                </c:pt>
                <c:pt idx="2033">
                  <c:v>3.606388613822399E-7</c:v>
                </c:pt>
                <c:pt idx="2034">
                  <c:v>3.555470635433365E-7</c:v>
                </c:pt>
                <c:pt idx="2035">
                  <c:v>3.5052714670282789E-7</c:v>
                </c:pt>
                <c:pt idx="2036">
                  <c:v>3.4557883962993298E-7</c:v>
                </c:pt>
                <c:pt idx="2037">
                  <c:v>3.4069962449654881E-7</c:v>
                </c:pt>
                <c:pt idx="2038">
                  <c:v>3.3588999583270714E-7</c:v>
                </c:pt>
                <c:pt idx="2039">
                  <c:v>3.3114750381436643E-7</c:v>
                </c:pt>
                <c:pt idx="2040">
                  <c:v>3.2647191799490743E-7</c:v>
                </c:pt>
                <c:pt idx="2041">
                  <c:v>3.2186297919707641E-7</c:v>
                </c:pt>
                <c:pt idx="2042">
                  <c:v>3.1731833515944546E-7</c:v>
                </c:pt>
                <c:pt idx="2043">
                  <c:v>3.1283856772238207E-7</c:v>
                </c:pt>
                <c:pt idx="2044">
                  <c:v>3.0842158850753457E-7</c:v>
                </c:pt>
                <c:pt idx="2045">
                  <c:v>3.0406697639937597E-7</c:v>
                </c:pt>
                <c:pt idx="2046">
                  <c:v>2.9977449971032813E-7</c:v>
                </c:pt>
                <c:pt idx="2047">
                  <c:v>2.9554197823305141E-7</c:v>
                </c:pt>
                <c:pt idx="2048">
                  <c:v>2.9136984519659716E-7</c:v>
                </c:pt>
                <c:pt idx="2049">
                  <c:v>2.8725598007426697E-7</c:v>
                </c:pt>
                <c:pt idx="2050">
                  <c:v>2.8320018790559986E-7</c:v>
                </c:pt>
                <c:pt idx="2051">
                  <c:v>2.7920224915274213E-7</c:v>
                </c:pt>
                <c:pt idx="2052">
                  <c:v>2.7526012905157195E-7</c:v>
                </c:pt>
                <c:pt idx="2053">
                  <c:v>2.7137422653119866E-7</c:v>
                </c:pt>
                <c:pt idx="2054">
                  <c:v>2.6754256153273687E-7</c:v>
                </c:pt>
                <c:pt idx="2055">
                  <c:v>2.6376494699871592E-7</c:v>
                </c:pt>
                <c:pt idx="2056">
                  <c:v>2.6004117252937284E-7</c:v>
                </c:pt>
                <c:pt idx="2057">
                  <c:v>2.5636969797882548E-7</c:v>
                </c:pt>
                <c:pt idx="2058">
                  <c:v>2.5275091200774401E-7</c:v>
                </c:pt>
                <c:pt idx="2059">
                  <c:v>2.491827516705893E-7</c:v>
                </c:pt>
                <c:pt idx="2060">
                  <c:v>2.4566505176777019E-7</c:v>
                </c:pt>
                <c:pt idx="2061">
                  <c:v>2.4219762520483332E-7</c:v>
                </c:pt>
                <c:pt idx="2062">
                  <c:v>2.3877870996659954E-7</c:v>
                </c:pt>
                <c:pt idx="2063">
                  <c:v>2.3540865412845588E-7</c:v>
                </c:pt>
                <c:pt idx="2064">
                  <c:v>2.3208574186999815E-7</c:v>
                </c:pt>
                <c:pt idx="2065">
                  <c:v>2.2880981162599657E-7</c:v>
                </c:pt>
                <c:pt idx="2066">
                  <c:v>2.2558068073218451E-7</c:v>
                </c:pt>
                <c:pt idx="2067">
                  <c:v>2.2239669910401546E-7</c:v>
                </c:pt>
                <c:pt idx="2068">
                  <c:v>2.1925818099218089E-7</c:v>
                </c:pt>
                <c:pt idx="2069">
                  <c:v>2.1616351778990873E-7</c:v>
                </c:pt>
                <c:pt idx="2070">
                  <c:v>2.1311254756814307E-7</c:v>
                </c:pt>
                <c:pt idx="2071">
                  <c:v>2.1010508797903574E-7</c:v>
                </c:pt>
                <c:pt idx="2072">
                  <c:v>2.0713958915862601E-7</c:v>
                </c:pt>
                <c:pt idx="2073">
                  <c:v>2.0421632991811077E-7</c:v>
                </c:pt>
                <c:pt idx="2074">
                  <c:v>2.0133379725975406E-7</c:v>
                </c:pt>
                <c:pt idx="2075">
                  <c:v>1.9849182475054472E-7</c:v>
                </c:pt>
                <c:pt idx="2076">
                  <c:v>1.9569022612359539E-7</c:v>
                </c:pt>
                <c:pt idx="2077">
                  <c:v>1.9292754027392661E-7</c:v>
                </c:pt>
                <c:pt idx="2078">
                  <c:v>1.9020400872012454E-7</c:v>
                </c:pt>
                <c:pt idx="2079">
                  <c:v>1.8752007004922798E-7</c:v>
                </c:pt>
                <c:pt idx="2080">
                  <c:v>1.8487469838160733E-7</c:v>
                </c:pt>
                <c:pt idx="2081">
                  <c:v>1.822672149995729E-7</c:v>
                </c:pt>
                <c:pt idx="2082">
                  <c:v>1.79696286709301E-7</c:v>
                </c:pt>
                <c:pt idx="2083">
                  <c:v>1.7716216610667266E-7</c:v>
                </c:pt>
                <c:pt idx="2084">
                  <c:v>1.7466355281926069E-7</c:v>
                </c:pt>
                <c:pt idx="2085">
                  <c:v>1.7220031417770359E-7</c:v>
                </c:pt>
                <c:pt idx="2086">
                  <c:v>1.6977230056218161E-7</c:v>
                </c:pt>
                <c:pt idx="2087">
                  <c:v>1.6737825790210524E-7</c:v>
                </c:pt>
                <c:pt idx="2088">
                  <c:v>1.6501840800646845E-7</c:v>
                </c:pt>
                <c:pt idx="2089">
                  <c:v>1.6269152573401467E-7</c:v>
                </c:pt>
                <c:pt idx="2090">
                  <c:v>1.6039747251755925E-7</c:v>
                </c:pt>
                <c:pt idx="2091">
                  <c:v>1.5813609324054021E-7</c:v>
                </c:pt>
                <c:pt idx="2092">
                  <c:v>1.5590620327486578E-7</c:v>
                </c:pt>
                <c:pt idx="2093">
                  <c:v>1.5370799176604602E-7</c:v>
                </c:pt>
                <c:pt idx="2094">
                  <c:v>1.5154029918524787E-7</c:v>
                </c:pt>
                <c:pt idx="2095">
                  <c:v>1.4940297723851312E-7</c:v>
                </c:pt>
                <c:pt idx="2096">
                  <c:v>1.4729586143038948E-7</c:v>
                </c:pt>
                <c:pt idx="2097">
                  <c:v>1.4521782703633166E-7</c:v>
                </c:pt>
                <c:pt idx="2098">
                  <c:v>1.4316902852877715E-7</c:v>
                </c:pt>
                <c:pt idx="2099">
                  <c:v>1.4114836249676744E-7</c:v>
                </c:pt>
                <c:pt idx="2100">
                  <c:v>1.3915566702632291E-7</c:v>
                </c:pt>
                <c:pt idx="2101">
                  <c:v>1.3719444120206256E-7</c:v>
                </c:pt>
                <c:pt idx="2102">
                  <c:v>1.3526089727576471E-7</c:v>
                </c:pt>
                <c:pt idx="2103">
                  <c:v>1.3335501008715514E-7</c:v>
                </c:pt>
                <c:pt idx="2104">
                  <c:v>1.3147579942447014E-7</c:v>
                </c:pt>
                <c:pt idx="2105">
                  <c:v>1.296231635542468E-7</c:v>
                </c:pt>
                <c:pt idx="2106">
                  <c:v>1.2779698829467405E-7</c:v>
                </c:pt>
                <c:pt idx="2107">
                  <c:v>1.2599632907440739E-7</c:v>
                </c:pt>
                <c:pt idx="2108">
                  <c:v>1.2422135170150124E-7</c:v>
                </c:pt>
                <c:pt idx="2109">
                  <c:v>1.2247113399959281E-7</c:v>
                </c:pt>
                <c:pt idx="2110">
                  <c:v>1.2074557142092238E-7</c:v>
                </c:pt>
                <c:pt idx="2111">
                  <c:v>1.1904454736908355E-7</c:v>
                </c:pt>
                <c:pt idx="2112">
                  <c:v>1.173671712346054E-7</c:v>
                </c:pt>
                <c:pt idx="2113">
                  <c:v>1.1571358619506218E-7</c:v>
                </c:pt>
                <c:pt idx="2114">
                  <c:v>1.1408292134479573E-7</c:v>
                </c:pt>
                <c:pt idx="2115">
                  <c:v>1.1247506691992936E-7</c:v>
                </c:pt>
                <c:pt idx="2116">
                  <c:v>1.1088990146188674E-7</c:v>
                </c:pt>
                <c:pt idx="2117">
                  <c:v>1.0932658162700498E-7</c:v>
                </c:pt>
                <c:pt idx="2118">
                  <c:v>1.07785226918858E-7</c:v>
                </c:pt>
                <c:pt idx="2119">
                  <c:v>1.0626501104628991E-7</c:v>
                </c:pt>
                <c:pt idx="2120">
                  <c:v>1.0476581657176747E-7</c:v>
                </c:pt>
                <c:pt idx="2121">
                  <c:v>1.0328751468302962E-7</c:v>
                </c:pt>
                <c:pt idx="2122">
                  <c:v>1.018296498001226E-7</c:v>
                </c:pt>
                <c:pt idx="2123">
                  <c:v>1.0039485809387938E-7</c:v>
                </c:pt>
                <c:pt idx="2124">
                  <c:v>9.8980074967869563E-8</c:v>
                </c:pt>
                <c:pt idx="2125">
                  <c:v>9.7585229928830502E-8</c:v>
                </c:pt>
                <c:pt idx="2126">
                  <c:v>9.6210243906826268E-8</c:v>
                </c:pt>
                <c:pt idx="2127">
                  <c:v>9.4854413377925904E-8</c:v>
                </c:pt>
                <c:pt idx="2128">
                  <c:v>9.3517871677764172E-8</c:v>
                </c:pt>
                <c:pt idx="2129">
                  <c:v>9.2199933745476503E-8</c:v>
                </c:pt>
                <c:pt idx="2130">
                  <c:v>9.0900531039242713E-8</c:v>
                </c:pt>
                <c:pt idx="2131">
                  <c:v>8.9619586842687455E-8</c:v>
                </c:pt>
                <c:pt idx="2132">
                  <c:v>8.8356442477168244E-8</c:v>
                </c:pt>
                <c:pt idx="2133">
                  <c:v>8.711121868055078E-8</c:v>
                </c:pt>
                <c:pt idx="2134">
                  <c:v>8.5883273497698865E-8</c:v>
                </c:pt>
                <c:pt idx="2135">
                  <c:v>8.4672539131514255E-8</c:v>
                </c:pt>
                <c:pt idx="2136">
                  <c:v>8.347893996458359E-8</c:v>
                </c:pt>
                <c:pt idx="2137">
                  <c:v>8.2301857849108604E-8</c:v>
                </c:pt>
                <c:pt idx="2138">
                  <c:v>8.1141400676425272E-8</c:v>
                </c:pt>
                <c:pt idx="2139">
                  <c:v>7.9996965327093569E-8</c:v>
                </c:pt>
                <c:pt idx="2140">
                  <c:v>7.886848348303644E-8</c:v>
                </c:pt>
                <c:pt idx="2141">
                  <c:v>7.7755879319152243E-8</c:v>
                </c:pt>
                <c:pt idx="2142">
                  <c:v>7.6658571009878089E-8</c:v>
                </c:pt>
                <c:pt idx="2143">
                  <c:v>7.5576653248888509E-8</c:v>
                </c:pt>
                <c:pt idx="2144">
                  <c:v>7.4509938888536791E-8</c:v>
                </c:pt>
                <c:pt idx="2145">
                  <c:v>7.3459037595908773E-8</c:v>
                </c:pt>
                <c:pt idx="2146">
                  <c:v>7.2423079020640255E-8</c:v>
                </c:pt>
                <c:pt idx="2147">
                  <c:v>7.1401539130682773E-8</c:v>
                </c:pt>
                <c:pt idx="2148">
                  <c:v>7.039452469890095E-8</c:v>
                </c:pt>
                <c:pt idx="2149">
                  <c:v>6.940152617290374E-8</c:v>
                </c:pt>
                <c:pt idx="2150">
                  <c:v>6.8422498810917298E-8</c:v>
                </c:pt>
                <c:pt idx="2151">
                  <c:v>6.745739200873901E-8</c:v>
                </c:pt>
                <c:pt idx="2152">
                  <c:v>6.6505716997907173E-8</c:v>
                </c:pt>
                <c:pt idx="2153">
                  <c:v>6.5567572551280797E-8</c:v>
                </c:pt>
                <c:pt idx="2154">
                  <c:v>6.4642483141427724E-8</c:v>
                </c:pt>
                <c:pt idx="2155">
                  <c:v>6.3730406132424343E-8</c:v>
                </c:pt>
                <c:pt idx="2156">
                  <c:v>6.2831293294201667E-8</c:v>
                </c:pt>
                <c:pt idx="2157">
                  <c:v>6.1944688054792149E-8</c:v>
                </c:pt>
                <c:pt idx="2158">
                  <c:v>6.1070681066161676E-8</c:v>
                </c:pt>
                <c:pt idx="2159">
                  <c:v>6.0208827796980832E-8</c:v>
                </c:pt>
                <c:pt idx="2160">
                  <c:v>5.935908685937514E-8</c:v>
                </c:pt>
                <c:pt idx="2161">
                  <c:v>5.8521411503787881E-8</c:v>
                </c:pt>
                <c:pt idx="2162">
                  <c:v>5.7695374379619304E-8</c:v>
                </c:pt>
                <c:pt idx="2163">
                  <c:v>5.6881057807505864E-8</c:v>
                </c:pt>
                <c:pt idx="2164">
                  <c:v>5.6078045310496079E-8</c:v>
                </c:pt>
                <c:pt idx="2165">
                  <c:v>5.5286295846793397E-8</c:v>
                </c:pt>
                <c:pt idx="2166">
                  <c:v>5.4505953259478518E-8</c:v>
                </c:pt>
                <c:pt idx="2167">
                  <c:v>5.3736692302643887E-8</c:v>
                </c:pt>
                <c:pt idx="2168">
                  <c:v>5.2978404315511345E-8</c:v>
                </c:pt>
                <c:pt idx="2169">
                  <c:v>5.2230705918806471E-8</c:v>
                </c:pt>
                <c:pt idx="2170">
                  <c:v>5.1493563534963511E-8</c:v>
                </c:pt>
                <c:pt idx="2171">
                  <c:v>5.0766938936780873E-8</c:v>
                </c:pt>
                <c:pt idx="2172">
                  <c:v>5.0050463787538266E-8</c:v>
                </c:pt>
                <c:pt idx="2173">
                  <c:v>4.9344211868971239E-8</c:v>
                </c:pt>
                <c:pt idx="2174">
                  <c:v>4.8647824373062463E-8</c:v>
                </c:pt>
                <c:pt idx="2175">
                  <c:v>4.7961268140929211E-8</c:v>
                </c:pt>
                <c:pt idx="2176">
                  <c:v>4.728450553153263E-8</c:v>
                </c:pt>
                <c:pt idx="2177">
                  <c:v>4.6617191291240895E-8</c:v>
                </c:pt>
                <c:pt idx="2178">
                  <c:v>4.5959391788596035E-8</c:v>
                </c:pt>
                <c:pt idx="2179">
                  <c:v>4.5310770318722048E-8</c:v>
                </c:pt>
                <c:pt idx="2180">
                  <c:v>4.4671293316815158E-8</c:v>
                </c:pt>
                <c:pt idx="2181">
                  <c:v>4.4040922880232581E-8</c:v>
                </c:pt>
                <c:pt idx="2182">
                  <c:v>4.341933440505862E-8</c:v>
                </c:pt>
                <c:pt idx="2183">
                  <c:v>4.2806586520808492E-8</c:v>
                </c:pt>
                <c:pt idx="2184">
                  <c:v>4.2202362213439881E-8</c:v>
                </c:pt>
                <c:pt idx="2185">
                  <c:v>4.160662665919552E-8</c:v>
                </c:pt>
                <c:pt idx="2186">
                  <c:v>4.1019340821827855E-8</c:v>
                </c:pt>
                <c:pt idx="2187">
                  <c:v>4.044019836328193E-8</c:v>
                </c:pt>
                <c:pt idx="2188">
                  <c:v>3.9869593576407547E-8</c:v>
                </c:pt>
                <c:pt idx="2189">
                  <c:v>3.9307147528979652E-8</c:v>
                </c:pt>
                <c:pt idx="2190">
                  <c:v>3.8752668562256986E-8</c:v>
                </c:pt>
                <c:pt idx="2191">
                  <c:v>3.8206125587192602E-8</c:v>
                </c:pt>
                <c:pt idx="2192">
                  <c:v>3.7667239053885281E-8</c:v>
                </c:pt>
                <c:pt idx="2193">
                  <c:v>3.7136061784801786E-8</c:v>
                </c:pt>
                <c:pt idx="2194">
                  <c:v>3.6612321070853999E-8</c:v>
                </c:pt>
                <c:pt idx="2195">
                  <c:v>3.6095988953526016E-8</c:v>
                </c:pt>
                <c:pt idx="2196">
                  <c:v>3.5587033918068161E-8</c:v>
                </c:pt>
                <c:pt idx="2197">
                  <c:v>3.5085192933715104E-8</c:v>
                </c:pt>
                <c:pt idx="2198">
                  <c:v>3.4590512343878831E-8</c:v>
                </c:pt>
                <c:pt idx="2199">
                  <c:v>3.4102735184519804E-8</c:v>
                </c:pt>
                <c:pt idx="2200">
                  <c:v>3.3621832272498289E-8</c:v>
                </c:pt>
                <c:pt idx="2201">
                  <c:v>3.3147770974067686E-8</c:v>
                </c:pt>
                <c:pt idx="2202">
                  <c:v>3.2680302852724634E-8</c:v>
                </c:pt>
                <c:pt idx="2203">
                  <c:v>3.2219467486046609E-8</c:v>
                </c:pt>
                <c:pt idx="2204">
                  <c:v>3.1765021743215114E-8</c:v>
                </c:pt>
                <c:pt idx="2205">
                  <c:v>3.1316934519911054E-8</c:v>
                </c:pt>
                <c:pt idx="2206">
                  <c:v>3.0875171355470891E-8</c:v>
                </c:pt>
                <c:pt idx="2207">
                  <c:v>3.0439496512872227E-8</c:v>
                </c:pt>
                <c:pt idx="2208">
                  <c:v>3.0009942488667657E-8</c:v>
                </c:pt>
                <c:pt idx="2209">
                  <c:v>2.9586278100160528E-8</c:v>
                </c:pt>
                <c:pt idx="2210">
                  <c:v>2.9169102973422943E-8</c:v>
                </c:pt>
                <c:pt idx="2211">
                  <c:v>2.8758005967653208E-8</c:v>
                </c:pt>
                <c:pt idx="2212">
                  <c:v>2.8352661913675333E-8</c:v>
                </c:pt>
                <c:pt idx="2213">
                  <c:v>2.7953110081431909E-8</c:v>
                </c:pt>
                <c:pt idx="2214">
                  <c:v>2.7559144975901905E-8</c:v>
                </c:pt>
                <c:pt idx="2215">
                  <c:v>2.7170745305669968E-8</c:v>
                </c:pt>
                <c:pt idx="2216">
                  <c:v>2.6787887215956875E-8</c:v>
                </c:pt>
                <c:pt idx="2217">
                  <c:v>2.6410372806693148E-8</c:v>
                </c:pt>
                <c:pt idx="2218">
                  <c:v>2.6038237021114765E-8</c:v>
                </c:pt>
                <c:pt idx="2219">
                  <c:v>2.5671286755082648E-8</c:v>
                </c:pt>
                <c:pt idx="2220">
                  <c:v>2.5309500383051515E-8</c:v>
                </c:pt>
                <c:pt idx="2221">
                  <c:v>2.4952853818037317E-8</c:v>
                </c:pt>
                <c:pt idx="2222">
                  <c:v>2.4601160753755566E-8</c:v>
                </c:pt>
                <c:pt idx="2223">
                  <c:v>2.4254451703948289E-8</c:v>
                </c:pt>
                <c:pt idx="2224">
                  <c:v>2.391254463243326E-8</c:v>
                </c:pt>
                <c:pt idx="2225">
                  <c:v>2.3575417168644222E-8</c:v>
                </c:pt>
                <c:pt idx="2226">
                  <c:v>2.3243044571970624E-8</c:v>
                </c:pt>
                <c:pt idx="2227">
                  <c:v>2.2915250822783573E-8</c:v>
                </c:pt>
                <c:pt idx="2228">
                  <c:v>2.2592061876217925E-8</c:v>
                </c:pt>
                <c:pt idx="2229">
                  <c:v>2.2273305466356993E-8</c:v>
                </c:pt>
                <c:pt idx="2230">
                  <c:v>2.1958958053832532E-8</c:v>
                </c:pt>
                <c:pt idx="2231">
                  <c:v>2.1649000633286622E-8</c:v>
                </c:pt>
                <c:pt idx="2232">
                  <c:v>2.1343819200101959E-8</c:v>
                </c:pt>
                <c:pt idx="2233">
                  <c:v>2.1042983194968608E-8</c:v>
                </c:pt>
                <c:pt idx="2234">
                  <c:v>2.0746339269653996E-8</c:v>
                </c:pt>
                <c:pt idx="2235">
                  <c:v>2.0453872926442291E-8</c:v>
                </c:pt>
                <c:pt idx="2236">
                  <c:v>2.0165567908050462E-8</c:v>
                </c:pt>
                <c:pt idx="2237">
                  <c:v>1.9881277061092758E-8</c:v>
                </c:pt>
                <c:pt idx="2238">
                  <c:v>1.960102874474373E-8</c:v>
                </c:pt>
                <c:pt idx="2239">
                  <c:v>1.9324679758323865E-8</c:v>
                </c:pt>
                <c:pt idx="2240">
                  <c:v>1.9052216217803584E-8</c:v>
                </c:pt>
                <c:pt idx="2241">
                  <c:v>1.8783622571469694E-8</c:v>
                </c:pt>
                <c:pt idx="2242">
                  <c:v>1.8518761286774616E-8</c:v>
                </c:pt>
                <c:pt idx="2243">
                  <c:v>1.8257658311543483E-8</c:v>
                </c:pt>
                <c:pt idx="2244">
                  <c:v>1.800017972034476E-8</c:v>
                </c:pt>
                <c:pt idx="2245">
                  <c:v>1.7746312032187069E-8</c:v>
                </c:pt>
                <c:pt idx="2246">
                  <c:v>1.7496040179541917E-8</c:v>
                </c:pt>
                <c:pt idx="2247">
                  <c:v>1.7249235394500215E-8</c:v>
                </c:pt>
                <c:pt idx="2248">
                  <c:v>1.7005921200530271E-8</c:v>
                </c:pt>
                <c:pt idx="2249">
                  <c:v>1.6765972101326224E-8</c:v>
                </c:pt>
                <c:pt idx="2250">
                  <c:v>1.6529374795030609E-8</c:v>
                </c:pt>
                <c:pt idx="2251">
                  <c:v>1.6296114464976906E-8</c:v>
                </c:pt>
                <c:pt idx="2252">
                  <c:v>1.6066070275899706E-8</c:v>
                </c:pt>
                <c:pt idx="2253">
                  <c:v>1.583929952214859E-8</c:v>
                </c:pt>
                <c:pt idx="2254">
                  <c:v>1.5615822544594806E-8</c:v>
                </c:pt>
                <c:pt idx="2255">
                  <c:v>1.5395491096820664E-8</c:v>
                </c:pt>
                <c:pt idx="2256">
                  <c:v>1.5178294033644721E-8</c:v>
                </c:pt>
                <c:pt idx="2257">
                  <c:v>1.4964121630223694E-8</c:v>
                </c:pt>
                <c:pt idx="2258">
                  <c:v>1.4752996417196698E-8</c:v>
                </c:pt>
                <c:pt idx="2259">
                  <c:v>1.4544811712022306E-8</c:v>
                </c:pt>
                <c:pt idx="2260">
                  <c:v>1.4339558284885305E-8</c:v>
                </c:pt>
                <c:pt idx="2261">
                  <c:v>1.4137225678531012E-8</c:v>
                </c:pt>
                <c:pt idx="2262">
                  <c:v>1.3937711578733877E-8</c:v>
                </c:pt>
                <c:pt idx="2263">
                  <c:v>1.3741036850412955E-8</c:v>
                </c:pt>
                <c:pt idx="2264">
                  <c:v>1.354710196331321E-8</c:v>
                </c:pt>
                <c:pt idx="2265">
                  <c:v>1.3355898143123981E-8</c:v>
                </c:pt>
                <c:pt idx="2266">
                  <c:v>1.3167415444299505E-8</c:v>
                </c:pt>
                <c:pt idx="2267">
                  <c:v>1.2981558323618944E-8</c:v>
                </c:pt>
                <c:pt idx="2268">
                  <c:v>1.2798345955940949E-8</c:v>
                </c:pt>
                <c:pt idx="2269">
                  <c:v>1.2617685331748932E-8</c:v>
                </c:pt>
                <c:pt idx="2270">
                  <c:v>1.2439567954002828E-8</c:v>
                </c:pt>
                <c:pt idx="2271">
                  <c:v>1.2263984203069927E-8</c:v>
                </c:pt>
                <c:pt idx="2272">
                  <c:v>1.2090844686528873E-8</c:v>
                </c:pt>
                <c:pt idx="2273">
                  <c:v>1.1920166845933236E-8</c:v>
                </c:pt>
                <c:pt idx="2274">
                  <c:v>1.1751863579357818E-8</c:v>
                </c:pt>
                <c:pt idx="2275">
                  <c:v>1.1585981439679992E-8</c:v>
                </c:pt>
                <c:pt idx="2276">
                  <c:v>1.1422565632514828E-8</c:v>
                </c:pt>
                <c:pt idx="2277">
                  <c:v>1.1261448014426625E-8</c:v>
                </c:pt>
                <c:pt idx="2278">
                  <c:v>1.1102645789796618E-8</c:v>
                </c:pt>
                <c:pt idx="2279">
                  <c:v>1.0946078875110272E-8</c:v>
                </c:pt>
                <c:pt idx="2280">
                  <c:v>1.079174039508633E-8</c:v>
                </c:pt>
                <c:pt idx="2281">
                  <c:v>1.0639622437907117E-8</c:v>
                </c:pt>
                <c:pt idx="2282">
                  <c:v>1.0489647930665973E-8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A-6BF1-460C-87D2-B20A29BB8BC3}"/>
            </c:ext>
          </c:extLst>
        </c:ser>
        <c:ser>
          <c:idx val="11"/>
          <c:order val="11"/>
          <c:spPr>
            <a:ln w="12700" cap="rnd">
              <a:solidFill>
                <a:srgbClr val="000000"/>
              </a:solidFill>
              <a:round/>
            </a:ln>
            <a:effectLst/>
          </c:spPr>
          <c:marker>
            <c:symbol val="none"/>
          </c:marker>
          <c:xVal>
            <c:numRef>
              <c:f>sheet1!$W$1:$W$2282</c:f>
              <c:numCache>
                <c:formatCode>General</c:formatCode>
                <c:ptCount val="2282"/>
                <c:pt idx="0">
                  <c:v>-38.099998474121094</c:v>
                </c:pt>
                <c:pt idx="1">
                  <c:v>-38</c:v>
                </c:pt>
                <c:pt idx="2">
                  <c:v>-37.899997711181641</c:v>
                </c:pt>
                <c:pt idx="3">
                  <c:v>-37.799999237060547</c:v>
                </c:pt>
                <c:pt idx="4">
                  <c:v>-37.700000762939453</c:v>
                </c:pt>
                <c:pt idx="5">
                  <c:v>-37.599998474121094</c:v>
                </c:pt>
                <c:pt idx="6">
                  <c:v>-37.5</c:v>
                </c:pt>
                <c:pt idx="7">
                  <c:v>-37.399997711181641</c:v>
                </c:pt>
                <c:pt idx="8">
                  <c:v>-37.299999237060547</c:v>
                </c:pt>
                <c:pt idx="9">
                  <c:v>-37.200000762939453</c:v>
                </c:pt>
                <c:pt idx="10">
                  <c:v>-37.099998474121094</c:v>
                </c:pt>
                <c:pt idx="11">
                  <c:v>-37</c:v>
                </c:pt>
                <c:pt idx="12">
                  <c:v>-36.899997711181641</c:v>
                </c:pt>
                <c:pt idx="13">
                  <c:v>-36.799999237060547</c:v>
                </c:pt>
                <c:pt idx="14">
                  <c:v>-36.700000762939453</c:v>
                </c:pt>
                <c:pt idx="15">
                  <c:v>-36.599998474121094</c:v>
                </c:pt>
                <c:pt idx="16">
                  <c:v>-36.5</c:v>
                </c:pt>
                <c:pt idx="17">
                  <c:v>-36.399997711181641</c:v>
                </c:pt>
                <c:pt idx="18">
                  <c:v>-36.299999237060547</c:v>
                </c:pt>
                <c:pt idx="19">
                  <c:v>-36.200000762939453</c:v>
                </c:pt>
                <c:pt idx="20">
                  <c:v>-36.099998474121094</c:v>
                </c:pt>
                <c:pt idx="21">
                  <c:v>-36</c:v>
                </c:pt>
                <c:pt idx="22">
                  <c:v>-35.899997711181641</c:v>
                </c:pt>
                <c:pt idx="23">
                  <c:v>-35.799999237060547</c:v>
                </c:pt>
                <c:pt idx="24">
                  <c:v>-35.700000762939453</c:v>
                </c:pt>
                <c:pt idx="25">
                  <c:v>-35.599998474121094</c:v>
                </c:pt>
                <c:pt idx="26">
                  <c:v>-35.5</c:v>
                </c:pt>
                <c:pt idx="27">
                  <c:v>-35.399997711181641</c:v>
                </c:pt>
                <c:pt idx="28">
                  <c:v>-35.299999237060547</c:v>
                </c:pt>
                <c:pt idx="29">
                  <c:v>-35.200000762939453</c:v>
                </c:pt>
                <c:pt idx="30">
                  <c:v>-35.099998474121094</c:v>
                </c:pt>
                <c:pt idx="31">
                  <c:v>-35</c:v>
                </c:pt>
                <c:pt idx="32">
                  <c:v>-34.899997711181641</c:v>
                </c:pt>
                <c:pt idx="33">
                  <c:v>-34.799999237060547</c:v>
                </c:pt>
                <c:pt idx="34">
                  <c:v>-34.700000762939453</c:v>
                </c:pt>
                <c:pt idx="35">
                  <c:v>-34.599998474121094</c:v>
                </c:pt>
                <c:pt idx="36">
                  <c:v>-34.5</c:v>
                </c:pt>
                <c:pt idx="37">
                  <c:v>-34.399997711181641</c:v>
                </c:pt>
                <c:pt idx="38">
                  <c:v>-34.299999237060547</c:v>
                </c:pt>
                <c:pt idx="39">
                  <c:v>-34.200000762939453</c:v>
                </c:pt>
                <c:pt idx="40">
                  <c:v>-34.099998474121094</c:v>
                </c:pt>
                <c:pt idx="41">
                  <c:v>-34</c:v>
                </c:pt>
                <c:pt idx="42">
                  <c:v>-33.899997711181641</c:v>
                </c:pt>
                <c:pt idx="43">
                  <c:v>-33.799999237060547</c:v>
                </c:pt>
                <c:pt idx="44">
                  <c:v>-33.700000762939453</c:v>
                </c:pt>
                <c:pt idx="45">
                  <c:v>-33.599998474121094</c:v>
                </c:pt>
                <c:pt idx="46">
                  <c:v>-33.5</c:v>
                </c:pt>
                <c:pt idx="47">
                  <c:v>-33.399997711181641</c:v>
                </c:pt>
                <c:pt idx="48">
                  <c:v>-33.299999237060547</c:v>
                </c:pt>
                <c:pt idx="49">
                  <c:v>-33.200000762939453</c:v>
                </c:pt>
                <c:pt idx="50">
                  <c:v>-33.099998474121094</c:v>
                </c:pt>
                <c:pt idx="51">
                  <c:v>-33</c:v>
                </c:pt>
                <c:pt idx="52">
                  <c:v>-32.899997711181641</c:v>
                </c:pt>
                <c:pt idx="53">
                  <c:v>-32.799999237060547</c:v>
                </c:pt>
                <c:pt idx="54">
                  <c:v>-32.700000762939453</c:v>
                </c:pt>
                <c:pt idx="55">
                  <c:v>-32.599998474121094</c:v>
                </c:pt>
                <c:pt idx="56">
                  <c:v>-32.5</c:v>
                </c:pt>
                <c:pt idx="57">
                  <c:v>-32.399997711181641</c:v>
                </c:pt>
                <c:pt idx="58">
                  <c:v>-32.299999237060547</c:v>
                </c:pt>
                <c:pt idx="59">
                  <c:v>-32.200000762939453</c:v>
                </c:pt>
                <c:pt idx="60">
                  <c:v>-32.099998474121094</c:v>
                </c:pt>
                <c:pt idx="61">
                  <c:v>-32</c:v>
                </c:pt>
                <c:pt idx="62">
                  <c:v>-31.899999618530273</c:v>
                </c:pt>
                <c:pt idx="63">
                  <c:v>-31.799999237060547</c:v>
                </c:pt>
                <c:pt idx="64">
                  <c:v>-31.69999885559082</c:v>
                </c:pt>
                <c:pt idx="65">
                  <c:v>-31.599998474121094</c:v>
                </c:pt>
                <c:pt idx="66">
                  <c:v>-31.5</c:v>
                </c:pt>
                <c:pt idx="67">
                  <c:v>-31.399999618530273</c:v>
                </c:pt>
                <c:pt idx="68">
                  <c:v>-31.299999237060547</c:v>
                </c:pt>
                <c:pt idx="69">
                  <c:v>-31.19999885559082</c:v>
                </c:pt>
                <c:pt idx="70">
                  <c:v>-31.099998474121094</c:v>
                </c:pt>
                <c:pt idx="71">
                  <c:v>-31</c:v>
                </c:pt>
                <c:pt idx="72">
                  <c:v>-30.899999618530273</c:v>
                </c:pt>
                <c:pt idx="73">
                  <c:v>-30.799999237060547</c:v>
                </c:pt>
                <c:pt idx="74">
                  <c:v>-30.69999885559082</c:v>
                </c:pt>
                <c:pt idx="75">
                  <c:v>-30.599998474121094</c:v>
                </c:pt>
                <c:pt idx="76">
                  <c:v>-30.5</c:v>
                </c:pt>
                <c:pt idx="77">
                  <c:v>-30.399999618530273</c:v>
                </c:pt>
                <c:pt idx="78">
                  <c:v>-30.299999237060547</c:v>
                </c:pt>
                <c:pt idx="79">
                  <c:v>-30.19999885559082</c:v>
                </c:pt>
                <c:pt idx="80">
                  <c:v>-30.099998474121094</c:v>
                </c:pt>
                <c:pt idx="81">
                  <c:v>-30</c:v>
                </c:pt>
                <c:pt idx="82">
                  <c:v>-29.899999618530273</c:v>
                </c:pt>
                <c:pt idx="83">
                  <c:v>-29.799999237060547</c:v>
                </c:pt>
                <c:pt idx="84">
                  <c:v>-29.69999885559082</c:v>
                </c:pt>
                <c:pt idx="85">
                  <c:v>-29.599998474121094</c:v>
                </c:pt>
                <c:pt idx="86">
                  <c:v>-29.5</c:v>
                </c:pt>
                <c:pt idx="87">
                  <c:v>-29.399999618530273</c:v>
                </c:pt>
                <c:pt idx="88">
                  <c:v>-29.299999237060547</c:v>
                </c:pt>
                <c:pt idx="89">
                  <c:v>-29.19999885559082</c:v>
                </c:pt>
                <c:pt idx="90">
                  <c:v>-29.099998474121094</c:v>
                </c:pt>
                <c:pt idx="91">
                  <c:v>-29</c:v>
                </c:pt>
                <c:pt idx="92">
                  <c:v>-28.899999618530273</c:v>
                </c:pt>
                <c:pt idx="93">
                  <c:v>-28.799999237060547</c:v>
                </c:pt>
                <c:pt idx="94">
                  <c:v>-28.69999885559082</c:v>
                </c:pt>
                <c:pt idx="95">
                  <c:v>-28.599998474121094</c:v>
                </c:pt>
                <c:pt idx="96">
                  <c:v>-28.5</c:v>
                </c:pt>
                <c:pt idx="97">
                  <c:v>-28.399999618530273</c:v>
                </c:pt>
                <c:pt idx="98">
                  <c:v>-28.299999237060547</c:v>
                </c:pt>
                <c:pt idx="99">
                  <c:v>-28.19999885559082</c:v>
                </c:pt>
                <c:pt idx="100">
                  <c:v>-28.099998474121094</c:v>
                </c:pt>
                <c:pt idx="101">
                  <c:v>-28</c:v>
                </c:pt>
                <c:pt idx="102">
                  <c:v>-27.899999618530273</c:v>
                </c:pt>
                <c:pt idx="103">
                  <c:v>-27.799999237060547</c:v>
                </c:pt>
                <c:pt idx="104">
                  <c:v>-27.69999885559082</c:v>
                </c:pt>
                <c:pt idx="105">
                  <c:v>-27.599998474121094</c:v>
                </c:pt>
                <c:pt idx="106">
                  <c:v>-27.5</c:v>
                </c:pt>
                <c:pt idx="107">
                  <c:v>-27.399999618530273</c:v>
                </c:pt>
                <c:pt idx="108">
                  <c:v>-27.299999237060547</c:v>
                </c:pt>
                <c:pt idx="109">
                  <c:v>-27.19999885559082</c:v>
                </c:pt>
                <c:pt idx="110">
                  <c:v>-27.099998474121094</c:v>
                </c:pt>
                <c:pt idx="111">
                  <c:v>-27</c:v>
                </c:pt>
                <c:pt idx="112">
                  <c:v>-26.899999618530273</c:v>
                </c:pt>
                <c:pt idx="113">
                  <c:v>-26.799999237060547</c:v>
                </c:pt>
                <c:pt idx="114">
                  <c:v>-26.69999885559082</c:v>
                </c:pt>
                <c:pt idx="115">
                  <c:v>-26.599998474121094</c:v>
                </c:pt>
                <c:pt idx="116">
                  <c:v>-26.5</c:v>
                </c:pt>
                <c:pt idx="117">
                  <c:v>-26.399999618530273</c:v>
                </c:pt>
                <c:pt idx="118">
                  <c:v>-26.299999237060547</c:v>
                </c:pt>
                <c:pt idx="119">
                  <c:v>-26.19999885559082</c:v>
                </c:pt>
                <c:pt idx="120">
                  <c:v>-26.099998474121094</c:v>
                </c:pt>
                <c:pt idx="121">
                  <c:v>-26</c:v>
                </c:pt>
                <c:pt idx="122">
                  <c:v>-25.899999618530273</c:v>
                </c:pt>
                <c:pt idx="123">
                  <c:v>-25.799999237060547</c:v>
                </c:pt>
                <c:pt idx="124">
                  <c:v>-25.69999885559082</c:v>
                </c:pt>
                <c:pt idx="125">
                  <c:v>-25.599998474121094</c:v>
                </c:pt>
                <c:pt idx="126">
                  <c:v>-25.5</c:v>
                </c:pt>
                <c:pt idx="127">
                  <c:v>-25.399999618530273</c:v>
                </c:pt>
                <c:pt idx="128">
                  <c:v>-25.299999237060547</c:v>
                </c:pt>
                <c:pt idx="129">
                  <c:v>-25.19999885559082</c:v>
                </c:pt>
                <c:pt idx="130">
                  <c:v>-25.099998474121094</c:v>
                </c:pt>
                <c:pt idx="131">
                  <c:v>-25</c:v>
                </c:pt>
                <c:pt idx="132">
                  <c:v>-24.899999618530273</c:v>
                </c:pt>
                <c:pt idx="133">
                  <c:v>-24.799999237060547</c:v>
                </c:pt>
                <c:pt idx="134">
                  <c:v>-24.69999885559082</c:v>
                </c:pt>
                <c:pt idx="135">
                  <c:v>-24.599998474121094</c:v>
                </c:pt>
                <c:pt idx="136">
                  <c:v>-24.5</c:v>
                </c:pt>
                <c:pt idx="137">
                  <c:v>-24.399999618530273</c:v>
                </c:pt>
                <c:pt idx="138">
                  <c:v>-24.299999237060547</c:v>
                </c:pt>
                <c:pt idx="139">
                  <c:v>-24.19999885559082</c:v>
                </c:pt>
                <c:pt idx="140">
                  <c:v>-24.099998474121094</c:v>
                </c:pt>
                <c:pt idx="141">
                  <c:v>-24</c:v>
                </c:pt>
                <c:pt idx="142">
                  <c:v>-23.899999618530273</c:v>
                </c:pt>
                <c:pt idx="143">
                  <c:v>-23.799999237060547</c:v>
                </c:pt>
                <c:pt idx="144">
                  <c:v>-23.69999885559082</c:v>
                </c:pt>
                <c:pt idx="145">
                  <c:v>-23.599998474121094</c:v>
                </c:pt>
                <c:pt idx="146">
                  <c:v>-23.5</c:v>
                </c:pt>
                <c:pt idx="147">
                  <c:v>-23.399999618530273</c:v>
                </c:pt>
                <c:pt idx="148">
                  <c:v>-23.299999237060547</c:v>
                </c:pt>
                <c:pt idx="149">
                  <c:v>-23.19999885559082</c:v>
                </c:pt>
                <c:pt idx="150">
                  <c:v>-23.099998474121094</c:v>
                </c:pt>
                <c:pt idx="151">
                  <c:v>-23</c:v>
                </c:pt>
                <c:pt idx="152">
                  <c:v>-22.899999618530273</c:v>
                </c:pt>
                <c:pt idx="153">
                  <c:v>-22.799999237060547</c:v>
                </c:pt>
                <c:pt idx="154">
                  <c:v>-22.69999885559082</c:v>
                </c:pt>
                <c:pt idx="155">
                  <c:v>-22.599998474121094</c:v>
                </c:pt>
                <c:pt idx="156">
                  <c:v>-22.5</c:v>
                </c:pt>
                <c:pt idx="157">
                  <c:v>-22.399999618530273</c:v>
                </c:pt>
                <c:pt idx="158">
                  <c:v>-22.299999237060547</c:v>
                </c:pt>
                <c:pt idx="159">
                  <c:v>-22.19999885559082</c:v>
                </c:pt>
                <c:pt idx="160">
                  <c:v>-22.099998474121094</c:v>
                </c:pt>
                <c:pt idx="161">
                  <c:v>-22</c:v>
                </c:pt>
                <c:pt idx="162">
                  <c:v>-21.899999618530273</c:v>
                </c:pt>
                <c:pt idx="163">
                  <c:v>-21.799999237060547</c:v>
                </c:pt>
                <c:pt idx="164">
                  <c:v>-21.69999885559082</c:v>
                </c:pt>
                <c:pt idx="165">
                  <c:v>-21.599998474121094</c:v>
                </c:pt>
                <c:pt idx="166">
                  <c:v>-21.5</c:v>
                </c:pt>
                <c:pt idx="167">
                  <c:v>-21.399999618530273</c:v>
                </c:pt>
                <c:pt idx="168">
                  <c:v>-21.299999237060547</c:v>
                </c:pt>
                <c:pt idx="169">
                  <c:v>-21.19999885559082</c:v>
                </c:pt>
                <c:pt idx="170">
                  <c:v>-21.099998474121094</c:v>
                </c:pt>
                <c:pt idx="171">
                  <c:v>-21</c:v>
                </c:pt>
                <c:pt idx="172">
                  <c:v>-20.899999618530273</c:v>
                </c:pt>
                <c:pt idx="173">
                  <c:v>-20.799999237060547</c:v>
                </c:pt>
                <c:pt idx="174">
                  <c:v>-20.69999885559082</c:v>
                </c:pt>
                <c:pt idx="175">
                  <c:v>-20.599998474121094</c:v>
                </c:pt>
                <c:pt idx="176">
                  <c:v>-20.5</c:v>
                </c:pt>
                <c:pt idx="177">
                  <c:v>-20.399999618530273</c:v>
                </c:pt>
                <c:pt idx="178">
                  <c:v>-20.299999237060547</c:v>
                </c:pt>
                <c:pt idx="179">
                  <c:v>-20.19999885559082</c:v>
                </c:pt>
                <c:pt idx="180">
                  <c:v>-20.099998474121094</c:v>
                </c:pt>
                <c:pt idx="181">
                  <c:v>-20</c:v>
                </c:pt>
                <c:pt idx="182">
                  <c:v>-19.899999618530273</c:v>
                </c:pt>
                <c:pt idx="183">
                  <c:v>-19.799999237060547</c:v>
                </c:pt>
                <c:pt idx="184">
                  <c:v>-19.69999885559082</c:v>
                </c:pt>
                <c:pt idx="185">
                  <c:v>-19.599998474121094</c:v>
                </c:pt>
                <c:pt idx="186">
                  <c:v>-19.5</c:v>
                </c:pt>
                <c:pt idx="187">
                  <c:v>-19.399999618530273</c:v>
                </c:pt>
                <c:pt idx="188">
                  <c:v>-19.299999237060547</c:v>
                </c:pt>
                <c:pt idx="189">
                  <c:v>-19.19999885559082</c:v>
                </c:pt>
                <c:pt idx="190">
                  <c:v>-19.099998474121094</c:v>
                </c:pt>
                <c:pt idx="191">
                  <c:v>-19</c:v>
                </c:pt>
                <c:pt idx="192">
                  <c:v>-18.899999618530273</c:v>
                </c:pt>
                <c:pt idx="193">
                  <c:v>-18.799999237060547</c:v>
                </c:pt>
                <c:pt idx="194">
                  <c:v>-18.69999885559082</c:v>
                </c:pt>
                <c:pt idx="195">
                  <c:v>-18.599998474121094</c:v>
                </c:pt>
                <c:pt idx="196">
                  <c:v>-18.5</c:v>
                </c:pt>
                <c:pt idx="197">
                  <c:v>-18.399999618530273</c:v>
                </c:pt>
                <c:pt idx="198">
                  <c:v>-18.299999237060547</c:v>
                </c:pt>
                <c:pt idx="199">
                  <c:v>-18.19999885559082</c:v>
                </c:pt>
                <c:pt idx="200">
                  <c:v>-18.099998474121094</c:v>
                </c:pt>
                <c:pt idx="201">
                  <c:v>-18</c:v>
                </c:pt>
                <c:pt idx="202">
                  <c:v>-17.899999618530273</c:v>
                </c:pt>
                <c:pt idx="203">
                  <c:v>-17.799999237060547</c:v>
                </c:pt>
                <c:pt idx="204">
                  <c:v>-17.69999885559082</c:v>
                </c:pt>
                <c:pt idx="205">
                  <c:v>-17.599998474121094</c:v>
                </c:pt>
                <c:pt idx="206">
                  <c:v>-17.5</c:v>
                </c:pt>
                <c:pt idx="207">
                  <c:v>-17.399999618530273</c:v>
                </c:pt>
                <c:pt idx="208">
                  <c:v>-17.299999237060547</c:v>
                </c:pt>
                <c:pt idx="209">
                  <c:v>-17.19999885559082</c:v>
                </c:pt>
                <c:pt idx="210">
                  <c:v>-17.099998474121094</c:v>
                </c:pt>
                <c:pt idx="211">
                  <c:v>-17</c:v>
                </c:pt>
                <c:pt idx="212">
                  <c:v>-16.899999618530273</c:v>
                </c:pt>
                <c:pt idx="213">
                  <c:v>-16.799999237060547</c:v>
                </c:pt>
                <c:pt idx="214">
                  <c:v>-16.69999885559082</c:v>
                </c:pt>
                <c:pt idx="215">
                  <c:v>-16.599998474121094</c:v>
                </c:pt>
                <c:pt idx="216">
                  <c:v>-16.5</c:v>
                </c:pt>
                <c:pt idx="217">
                  <c:v>-16.399999618530273</c:v>
                </c:pt>
                <c:pt idx="218">
                  <c:v>-16.299999237060547</c:v>
                </c:pt>
                <c:pt idx="219">
                  <c:v>-16.19999885559082</c:v>
                </c:pt>
                <c:pt idx="220">
                  <c:v>-16.099998474121094</c:v>
                </c:pt>
                <c:pt idx="221">
                  <c:v>-16</c:v>
                </c:pt>
                <c:pt idx="222">
                  <c:v>-15.899999618530273</c:v>
                </c:pt>
                <c:pt idx="223">
                  <c:v>-15.799999237060547</c:v>
                </c:pt>
                <c:pt idx="224">
                  <c:v>-15.69999885559082</c:v>
                </c:pt>
                <c:pt idx="225">
                  <c:v>-15.599998474121094</c:v>
                </c:pt>
                <c:pt idx="226">
                  <c:v>-15.5</c:v>
                </c:pt>
                <c:pt idx="227">
                  <c:v>-15.399999618530273</c:v>
                </c:pt>
                <c:pt idx="228">
                  <c:v>-15.299999237060547</c:v>
                </c:pt>
                <c:pt idx="229">
                  <c:v>-15.19999885559082</c:v>
                </c:pt>
                <c:pt idx="230">
                  <c:v>-15.099998474121094</c:v>
                </c:pt>
                <c:pt idx="231">
                  <c:v>-15</c:v>
                </c:pt>
                <c:pt idx="232">
                  <c:v>-14.899999618530273</c:v>
                </c:pt>
                <c:pt idx="233">
                  <c:v>-14.799999237060547</c:v>
                </c:pt>
                <c:pt idx="234">
                  <c:v>-14.69999885559082</c:v>
                </c:pt>
                <c:pt idx="235">
                  <c:v>-14.599998474121094</c:v>
                </c:pt>
                <c:pt idx="236">
                  <c:v>-14.5</c:v>
                </c:pt>
                <c:pt idx="237">
                  <c:v>-14.399999618530273</c:v>
                </c:pt>
                <c:pt idx="238">
                  <c:v>-14.299999237060547</c:v>
                </c:pt>
                <c:pt idx="239">
                  <c:v>-14.19999885559082</c:v>
                </c:pt>
                <c:pt idx="240">
                  <c:v>-14.099998474121094</c:v>
                </c:pt>
                <c:pt idx="241">
                  <c:v>-14</c:v>
                </c:pt>
                <c:pt idx="242">
                  <c:v>-13.899999618530273</c:v>
                </c:pt>
                <c:pt idx="243">
                  <c:v>-13.799999237060547</c:v>
                </c:pt>
                <c:pt idx="244">
                  <c:v>-13.69999885559082</c:v>
                </c:pt>
                <c:pt idx="245">
                  <c:v>-13.599998474121094</c:v>
                </c:pt>
                <c:pt idx="246">
                  <c:v>-13.5</c:v>
                </c:pt>
                <c:pt idx="247">
                  <c:v>-13.399999618530273</c:v>
                </c:pt>
                <c:pt idx="248">
                  <c:v>-13.299999237060547</c:v>
                </c:pt>
                <c:pt idx="249">
                  <c:v>-13.19999885559082</c:v>
                </c:pt>
                <c:pt idx="250">
                  <c:v>-13.099998474121094</c:v>
                </c:pt>
                <c:pt idx="251">
                  <c:v>-13</c:v>
                </c:pt>
                <c:pt idx="252">
                  <c:v>-12.899999618530273</c:v>
                </c:pt>
                <c:pt idx="253">
                  <c:v>-12.799999237060547</c:v>
                </c:pt>
                <c:pt idx="254">
                  <c:v>-12.69999885559082</c:v>
                </c:pt>
                <c:pt idx="255">
                  <c:v>-12.599998474121094</c:v>
                </c:pt>
                <c:pt idx="256">
                  <c:v>-12.5</c:v>
                </c:pt>
                <c:pt idx="257">
                  <c:v>-12.399999618530273</c:v>
                </c:pt>
                <c:pt idx="258">
                  <c:v>-12.299999237060547</c:v>
                </c:pt>
                <c:pt idx="259">
                  <c:v>-12.19999885559082</c:v>
                </c:pt>
                <c:pt idx="260">
                  <c:v>-12.099998474121094</c:v>
                </c:pt>
                <c:pt idx="261">
                  <c:v>-12</c:v>
                </c:pt>
                <c:pt idx="262">
                  <c:v>-11.899999618530273</c:v>
                </c:pt>
                <c:pt idx="263">
                  <c:v>-11.799999237060547</c:v>
                </c:pt>
                <c:pt idx="264">
                  <c:v>-11.69999885559082</c:v>
                </c:pt>
                <c:pt idx="265">
                  <c:v>-11.599998474121094</c:v>
                </c:pt>
                <c:pt idx="266">
                  <c:v>-11.5</c:v>
                </c:pt>
                <c:pt idx="267">
                  <c:v>-11.399999618530273</c:v>
                </c:pt>
                <c:pt idx="268">
                  <c:v>-11.299999237060547</c:v>
                </c:pt>
                <c:pt idx="269">
                  <c:v>-11.19999885559082</c:v>
                </c:pt>
                <c:pt idx="270">
                  <c:v>-11.099998474121094</c:v>
                </c:pt>
                <c:pt idx="271">
                  <c:v>-11</c:v>
                </c:pt>
                <c:pt idx="272">
                  <c:v>-10.899999618530273</c:v>
                </c:pt>
                <c:pt idx="273">
                  <c:v>-10.799999237060547</c:v>
                </c:pt>
                <c:pt idx="274">
                  <c:v>-10.69999885559082</c:v>
                </c:pt>
                <c:pt idx="275">
                  <c:v>-10.599998474121094</c:v>
                </c:pt>
                <c:pt idx="276">
                  <c:v>-10.5</c:v>
                </c:pt>
                <c:pt idx="277">
                  <c:v>-10.399999618530273</c:v>
                </c:pt>
                <c:pt idx="278">
                  <c:v>-10.299999237060547</c:v>
                </c:pt>
                <c:pt idx="279">
                  <c:v>-10.19999885559082</c:v>
                </c:pt>
                <c:pt idx="280">
                  <c:v>-10.099998474121094</c:v>
                </c:pt>
                <c:pt idx="281">
                  <c:v>-10</c:v>
                </c:pt>
                <c:pt idx="282">
                  <c:v>-9.8999996185302734</c:v>
                </c:pt>
                <c:pt idx="283">
                  <c:v>-9.7999992370605469</c:v>
                </c:pt>
                <c:pt idx="284">
                  <c:v>-9.6999988555908203</c:v>
                </c:pt>
                <c:pt idx="285">
                  <c:v>-9.5999984741210938</c:v>
                </c:pt>
                <c:pt idx="286">
                  <c:v>-9.5</c:v>
                </c:pt>
                <c:pt idx="287">
                  <c:v>-9.3999996185302734</c:v>
                </c:pt>
                <c:pt idx="288">
                  <c:v>-9.2999992370605469</c:v>
                </c:pt>
                <c:pt idx="289">
                  <c:v>-9.1999988555908203</c:v>
                </c:pt>
                <c:pt idx="290">
                  <c:v>-9.0999984741210938</c:v>
                </c:pt>
                <c:pt idx="291">
                  <c:v>-9</c:v>
                </c:pt>
                <c:pt idx="292">
                  <c:v>-8.8999996185302734</c:v>
                </c:pt>
                <c:pt idx="293">
                  <c:v>-8.7999992370605469</c:v>
                </c:pt>
                <c:pt idx="294">
                  <c:v>-8.6999988555908203</c:v>
                </c:pt>
                <c:pt idx="295">
                  <c:v>-8.5999984741210938</c:v>
                </c:pt>
                <c:pt idx="296">
                  <c:v>-8.5</c:v>
                </c:pt>
                <c:pt idx="297">
                  <c:v>-8.3999996185302734</c:v>
                </c:pt>
                <c:pt idx="298">
                  <c:v>-8.2999992370605469</c:v>
                </c:pt>
                <c:pt idx="299">
                  <c:v>-8.1999988555908203</c:v>
                </c:pt>
                <c:pt idx="300">
                  <c:v>-8.0999984741210938</c:v>
                </c:pt>
                <c:pt idx="301">
                  <c:v>-8</c:v>
                </c:pt>
                <c:pt idx="302">
                  <c:v>-7.8999996185302734</c:v>
                </c:pt>
                <c:pt idx="303">
                  <c:v>-7.7999992370605469</c:v>
                </c:pt>
                <c:pt idx="304">
                  <c:v>-7.6999988555908203</c:v>
                </c:pt>
                <c:pt idx="305">
                  <c:v>-7.5999984741210938</c:v>
                </c:pt>
                <c:pt idx="306">
                  <c:v>-7.5</c:v>
                </c:pt>
                <c:pt idx="307">
                  <c:v>-7.3999996185302734</c:v>
                </c:pt>
                <c:pt idx="308">
                  <c:v>-7.2999992370605469</c:v>
                </c:pt>
                <c:pt idx="309">
                  <c:v>-7.1999988555908203</c:v>
                </c:pt>
                <c:pt idx="310">
                  <c:v>-7.0999984741210938</c:v>
                </c:pt>
                <c:pt idx="311">
                  <c:v>-7</c:v>
                </c:pt>
                <c:pt idx="312">
                  <c:v>-6.8999996185302734</c:v>
                </c:pt>
                <c:pt idx="313">
                  <c:v>-6.7999992370605469</c:v>
                </c:pt>
                <c:pt idx="314">
                  <c:v>-6.6999988555908203</c:v>
                </c:pt>
                <c:pt idx="315">
                  <c:v>-6.5999984741210938</c:v>
                </c:pt>
                <c:pt idx="316">
                  <c:v>-6.5</c:v>
                </c:pt>
                <c:pt idx="317">
                  <c:v>-6.3999996185302734</c:v>
                </c:pt>
                <c:pt idx="318">
                  <c:v>-6.2999992370605469</c:v>
                </c:pt>
                <c:pt idx="319">
                  <c:v>-6.2000007629394531</c:v>
                </c:pt>
                <c:pt idx="320">
                  <c:v>-6.0999984741210938</c:v>
                </c:pt>
                <c:pt idx="321">
                  <c:v>-6</c:v>
                </c:pt>
                <c:pt idx="322">
                  <c:v>-5.8999977111816406</c:v>
                </c:pt>
                <c:pt idx="323">
                  <c:v>-5.7999992370605469</c:v>
                </c:pt>
                <c:pt idx="324">
                  <c:v>-5.7000007629394531</c:v>
                </c:pt>
                <c:pt idx="325">
                  <c:v>-5.5999984741210938</c:v>
                </c:pt>
                <c:pt idx="326">
                  <c:v>-5.5</c:v>
                </c:pt>
                <c:pt idx="327">
                  <c:v>-5.3999977111816406</c:v>
                </c:pt>
                <c:pt idx="328">
                  <c:v>-5.2999992370605469</c:v>
                </c:pt>
                <c:pt idx="329">
                  <c:v>-5.2000007629394531</c:v>
                </c:pt>
                <c:pt idx="330">
                  <c:v>-5.0999984741210938</c:v>
                </c:pt>
                <c:pt idx="331">
                  <c:v>-5</c:v>
                </c:pt>
                <c:pt idx="332">
                  <c:v>-4.8999977111816406</c:v>
                </c:pt>
                <c:pt idx="333">
                  <c:v>-4.7999992370605469</c:v>
                </c:pt>
                <c:pt idx="334">
                  <c:v>-4.7000007629394531</c:v>
                </c:pt>
                <c:pt idx="335">
                  <c:v>-4.5999984741210938</c:v>
                </c:pt>
                <c:pt idx="336">
                  <c:v>-4.5</c:v>
                </c:pt>
                <c:pt idx="337">
                  <c:v>-4.3999977111816406</c:v>
                </c:pt>
                <c:pt idx="338">
                  <c:v>-4.2999992370605469</c:v>
                </c:pt>
                <c:pt idx="339">
                  <c:v>-4.2000007629394531</c:v>
                </c:pt>
                <c:pt idx="340">
                  <c:v>-4.0999984741210938</c:v>
                </c:pt>
                <c:pt idx="341">
                  <c:v>-4</c:v>
                </c:pt>
                <c:pt idx="342">
                  <c:v>-3.8999977111816406</c:v>
                </c:pt>
                <c:pt idx="343">
                  <c:v>-3.7999992370605469</c:v>
                </c:pt>
                <c:pt idx="344">
                  <c:v>-3.7000007629394531</c:v>
                </c:pt>
                <c:pt idx="345">
                  <c:v>-3.5999984741210938</c:v>
                </c:pt>
                <c:pt idx="346">
                  <c:v>-3.5</c:v>
                </c:pt>
                <c:pt idx="347">
                  <c:v>-3.3999977111816406</c:v>
                </c:pt>
                <c:pt idx="348">
                  <c:v>-3.2999992370605469</c:v>
                </c:pt>
                <c:pt idx="349">
                  <c:v>-3.2000007629394531</c:v>
                </c:pt>
                <c:pt idx="350">
                  <c:v>-3.0999984741210938</c:v>
                </c:pt>
                <c:pt idx="351">
                  <c:v>-3</c:v>
                </c:pt>
                <c:pt idx="352">
                  <c:v>-2.8999977111816406</c:v>
                </c:pt>
                <c:pt idx="353">
                  <c:v>-2.7999992370605469</c:v>
                </c:pt>
                <c:pt idx="354">
                  <c:v>-2.7000007629394531</c:v>
                </c:pt>
                <c:pt idx="355">
                  <c:v>-2.5999984741210938</c:v>
                </c:pt>
                <c:pt idx="356">
                  <c:v>-2.5</c:v>
                </c:pt>
                <c:pt idx="357">
                  <c:v>-2.3999977111816406</c:v>
                </c:pt>
                <c:pt idx="358">
                  <c:v>-2.2999992370605469</c:v>
                </c:pt>
                <c:pt idx="359">
                  <c:v>-2.2000007629394531</c:v>
                </c:pt>
                <c:pt idx="360">
                  <c:v>-2.0999984741210938</c:v>
                </c:pt>
                <c:pt idx="361">
                  <c:v>-2</c:v>
                </c:pt>
                <c:pt idx="362">
                  <c:v>-1.8999977111816406</c:v>
                </c:pt>
                <c:pt idx="363">
                  <c:v>-1.7999992370605469</c:v>
                </c:pt>
                <c:pt idx="364">
                  <c:v>-1.7000007629394531</c:v>
                </c:pt>
                <c:pt idx="365">
                  <c:v>-1.5999984741210938</c:v>
                </c:pt>
                <c:pt idx="366">
                  <c:v>-1.5</c:v>
                </c:pt>
                <c:pt idx="367">
                  <c:v>-1.3999977111816406</c:v>
                </c:pt>
                <c:pt idx="368">
                  <c:v>-1.2999992370605469</c:v>
                </c:pt>
                <c:pt idx="369">
                  <c:v>-1.2000007629394531</c:v>
                </c:pt>
                <c:pt idx="370">
                  <c:v>-1.0999984741210938</c:v>
                </c:pt>
                <c:pt idx="371">
                  <c:v>-1</c:v>
                </c:pt>
                <c:pt idx="372">
                  <c:v>-0.89999771118164063</c:v>
                </c:pt>
                <c:pt idx="373">
                  <c:v>-0.79999923706054688</c:v>
                </c:pt>
                <c:pt idx="374">
                  <c:v>-0.70000076293945313</c:v>
                </c:pt>
                <c:pt idx="375">
                  <c:v>-0.59999847412109375</c:v>
                </c:pt>
                <c:pt idx="376">
                  <c:v>-0.5</c:v>
                </c:pt>
                <c:pt idx="377">
                  <c:v>-0.39999771118164063</c:v>
                </c:pt>
                <c:pt idx="378">
                  <c:v>-0.29999923706054688</c:v>
                </c:pt>
                <c:pt idx="379">
                  <c:v>-0.20000076293945313</c:v>
                </c:pt>
                <c:pt idx="380">
                  <c:v>-9.999847412109375E-2</c:v>
                </c:pt>
                <c:pt idx="381">
                  <c:v>0</c:v>
                </c:pt>
                <c:pt idx="382">
                  <c:v>0.10000228881835938</c:v>
                </c:pt>
                <c:pt idx="383">
                  <c:v>0.20000076293945313</c:v>
                </c:pt>
                <c:pt idx="384">
                  <c:v>0.29999923706054688</c:v>
                </c:pt>
                <c:pt idx="385">
                  <c:v>0.40000152587890625</c:v>
                </c:pt>
                <c:pt idx="386">
                  <c:v>0.5</c:v>
                </c:pt>
                <c:pt idx="387">
                  <c:v>0.60000228881835938</c:v>
                </c:pt>
                <c:pt idx="388">
                  <c:v>0.70000076293945313</c:v>
                </c:pt>
                <c:pt idx="389">
                  <c:v>0.79999923706054688</c:v>
                </c:pt>
                <c:pt idx="390">
                  <c:v>0.90000152587890625</c:v>
                </c:pt>
                <c:pt idx="391">
                  <c:v>1</c:v>
                </c:pt>
                <c:pt idx="392">
                  <c:v>1.1000022888183594</c:v>
                </c:pt>
                <c:pt idx="393">
                  <c:v>1.2000007629394531</c:v>
                </c:pt>
                <c:pt idx="394">
                  <c:v>1.2999992370605469</c:v>
                </c:pt>
                <c:pt idx="395">
                  <c:v>1.4000015258789063</c:v>
                </c:pt>
                <c:pt idx="396">
                  <c:v>1.5</c:v>
                </c:pt>
                <c:pt idx="397">
                  <c:v>1.6000022888183594</c:v>
                </c:pt>
                <c:pt idx="398">
                  <c:v>1.7000007629394531</c:v>
                </c:pt>
                <c:pt idx="399">
                  <c:v>1.7999992370605469</c:v>
                </c:pt>
                <c:pt idx="400">
                  <c:v>1.9000015258789063</c:v>
                </c:pt>
                <c:pt idx="401">
                  <c:v>2</c:v>
                </c:pt>
                <c:pt idx="402">
                  <c:v>2.1000022888183594</c:v>
                </c:pt>
                <c:pt idx="403">
                  <c:v>2.2000007629394531</c:v>
                </c:pt>
                <c:pt idx="404">
                  <c:v>2.2999992370605469</c:v>
                </c:pt>
                <c:pt idx="405">
                  <c:v>2.4000015258789063</c:v>
                </c:pt>
                <c:pt idx="406">
                  <c:v>2.5</c:v>
                </c:pt>
                <c:pt idx="407">
                  <c:v>2.6000022888183594</c:v>
                </c:pt>
                <c:pt idx="408">
                  <c:v>2.7000007629394531</c:v>
                </c:pt>
                <c:pt idx="409">
                  <c:v>2.7999992370605469</c:v>
                </c:pt>
                <c:pt idx="410">
                  <c:v>2.9000015258789063</c:v>
                </c:pt>
                <c:pt idx="411">
                  <c:v>3</c:v>
                </c:pt>
                <c:pt idx="412">
                  <c:v>3.1000022888183594</c:v>
                </c:pt>
                <c:pt idx="413">
                  <c:v>3.2000007629394531</c:v>
                </c:pt>
                <c:pt idx="414">
                  <c:v>3.2999992370605469</c:v>
                </c:pt>
                <c:pt idx="415">
                  <c:v>3.4000015258789063</c:v>
                </c:pt>
                <c:pt idx="416">
                  <c:v>3.5</c:v>
                </c:pt>
                <c:pt idx="417">
                  <c:v>3.6000022888183594</c:v>
                </c:pt>
                <c:pt idx="418">
                  <c:v>3.7000007629394531</c:v>
                </c:pt>
                <c:pt idx="419">
                  <c:v>3.7999992370605469</c:v>
                </c:pt>
                <c:pt idx="420">
                  <c:v>3.9000015258789063</c:v>
                </c:pt>
                <c:pt idx="421">
                  <c:v>4</c:v>
                </c:pt>
                <c:pt idx="422">
                  <c:v>4.1000022888183594</c:v>
                </c:pt>
                <c:pt idx="423">
                  <c:v>4.2000007629394531</c:v>
                </c:pt>
                <c:pt idx="424">
                  <c:v>4.2999992370605469</c:v>
                </c:pt>
                <c:pt idx="425">
                  <c:v>4.4000015258789063</c:v>
                </c:pt>
                <c:pt idx="426">
                  <c:v>4.5</c:v>
                </c:pt>
                <c:pt idx="427">
                  <c:v>4.6000022888183594</c:v>
                </c:pt>
                <c:pt idx="428">
                  <c:v>4.7000007629394531</c:v>
                </c:pt>
                <c:pt idx="429">
                  <c:v>4.7999992370605469</c:v>
                </c:pt>
                <c:pt idx="430">
                  <c:v>4.9000015258789063</c:v>
                </c:pt>
                <c:pt idx="431">
                  <c:v>5</c:v>
                </c:pt>
                <c:pt idx="432">
                  <c:v>5.1000022888183594</c:v>
                </c:pt>
                <c:pt idx="433">
                  <c:v>5.2000007629394531</c:v>
                </c:pt>
                <c:pt idx="434">
                  <c:v>5.2999992370605469</c:v>
                </c:pt>
                <c:pt idx="435">
                  <c:v>5.4000015258789063</c:v>
                </c:pt>
                <c:pt idx="436">
                  <c:v>5.5</c:v>
                </c:pt>
                <c:pt idx="437">
                  <c:v>5.6000022888183594</c:v>
                </c:pt>
                <c:pt idx="438">
                  <c:v>5.7000007629394531</c:v>
                </c:pt>
                <c:pt idx="439">
                  <c:v>5.7999992370605469</c:v>
                </c:pt>
                <c:pt idx="440">
                  <c:v>5.9000015258789063</c:v>
                </c:pt>
                <c:pt idx="441">
                  <c:v>6</c:v>
                </c:pt>
                <c:pt idx="442">
                  <c:v>6.1000022888183594</c:v>
                </c:pt>
                <c:pt idx="443">
                  <c:v>6.2000007629394531</c:v>
                </c:pt>
                <c:pt idx="444">
                  <c:v>6.2999992370605469</c:v>
                </c:pt>
                <c:pt idx="445">
                  <c:v>6.4000015258789063</c:v>
                </c:pt>
                <c:pt idx="446">
                  <c:v>6.5</c:v>
                </c:pt>
                <c:pt idx="447">
                  <c:v>6.6000022888183594</c:v>
                </c:pt>
                <c:pt idx="448">
                  <c:v>6.7000007629394531</c:v>
                </c:pt>
                <c:pt idx="449">
                  <c:v>6.7999992370605469</c:v>
                </c:pt>
                <c:pt idx="450">
                  <c:v>6.9000015258789063</c:v>
                </c:pt>
                <c:pt idx="451">
                  <c:v>7</c:v>
                </c:pt>
                <c:pt idx="452">
                  <c:v>7.1000022888183594</c:v>
                </c:pt>
                <c:pt idx="453">
                  <c:v>7.2000007629394531</c:v>
                </c:pt>
                <c:pt idx="454">
                  <c:v>7.2999992370605469</c:v>
                </c:pt>
                <c:pt idx="455">
                  <c:v>7.4000015258789063</c:v>
                </c:pt>
                <c:pt idx="456">
                  <c:v>7.5</c:v>
                </c:pt>
                <c:pt idx="457">
                  <c:v>7.6000022888183594</c:v>
                </c:pt>
                <c:pt idx="458">
                  <c:v>7.7000007629394531</c:v>
                </c:pt>
                <c:pt idx="459">
                  <c:v>7.7999992370605469</c:v>
                </c:pt>
                <c:pt idx="460">
                  <c:v>7.9000015258789063</c:v>
                </c:pt>
                <c:pt idx="461">
                  <c:v>8</c:v>
                </c:pt>
                <c:pt idx="462">
                  <c:v>8.1000022888183594</c:v>
                </c:pt>
                <c:pt idx="463">
                  <c:v>8.2000007629394531</c:v>
                </c:pt>
                <c:pt idx="464">
                  <c:v>8.2999992370605469</c:v>
                </c:pt>
                <c:pt idx="465">
                  <c:v>8.4000015258789063</c:v>
                </c:pt>
                <c:pt idx="466">
                  <c:v>8.5</c:v>
                </c:pt>
                <c:pt idx="467">
                  <c:v>8.6000022888183594</c:v>
                </c:pt>
                <c:pt idx="468">
                  <c:v>8.7000007629394531</c:v>
                </c:pt>
                <c:pt idx="469">
                  <c:v>8.7999992370605469</c:v>
                </c:pt>
                <c:pt idx="470">
                  <c:v>8.9000015258789063</c:v>
                </c:pt>
                <c:pt idx="471">
                  <c:v>9</c:v>
                </c:pt>
                <c:pt idx="472">
                  <c:v>9.1000022888183594</c:v>
                </c:pt>
                <c:pt idx="473">
                  <c:v>9.2000007629394531</c:v>
                </c:pt>
                <c:pt idx="474">
                  <c:v>9.2999992370605469</c:v>
                </c:pt>
                <c:pt idx="475">
                  <c:v>9.4000015258789063</c:v>
                </c:pt>
                <c:pt idx="476">
                  <c:v>9.5</c:v>
                </c:pt>
                <c:pt idx="477">
                  <c:v>9.6000022888183594</c:v>
                </c:pt>
                <c:pt idx="478">
                  <c:v>9.7000007629394531</c:v>
                </c:pt>
                <c:pt idx="479">
                  <c:v>9.7999992370605469</c:v>
                </c:pt>
                <c:pt idx="480">
                  <c:v>9.9000015258789063</c:v>
                </c:pt>
                <c:pt idx="481">
                  <c:v>10</c:v>
                </c:pt>
                <c:pt idx="482">
                  <c:v>10.100002288818359</c:v>
                </c:pt>
                <c:pt idx="483">
                  <c:v>10.200000762939453</c:v>
                </c:pt>
                <c:pt idx="484">
                  <c:v>10.299999237060547</c:v>
                </c:pt>
                <c:pt idx="485">
                  <c:v>10.400001525878906</c:v>
                </c:pt>
                <c:pt idx="486">
                  <c:v>10.5</c:v>
                </c:pt>
                <c:pt idx="487">
                  <c:v>10.600002288818359</c:v>
                </c:pt>
                <c:pt idx="488">
                  <c:v>10.700000762939453</c:v>
                </c:pt>
                <c:pt idx="489">
                  <c:v>10.799999237060547</c:v>
                </c:pt>
                <c:pt idx="490">
                  <c:v>10.900001525878906</c:v>
                </c:pt>
                <c:pt idx="491">
                  <c:v>11</c:v>
                </c:pt>
                <c:pt idx="492">
                  <c:v>11.100002288818359</c:v>
                </c:pt>
                <c:pt idx="493">
                  <c:v>11.200000762939453</c:v>
                </c:pt>
                <c:pt idx="494">
                  <c:v>11.299999237060547</c:v>
                </c:pt>
                <c:pt idx="495">
                  <c:v>11.400001525878906</c:v>
                </c:pt>
                <c:pt idx="496">
                  <c:v>11.5</c:v>
                </c:pt>
                <c:pt idx="497">
                  <c:v>11.600002288818359</c:v>
                </c:pt>
                <c:pt idx="498">
                  <c:v>11.700000762939453</c:v>
                </c:pt>
                <c:pt idx="499">
                  <c:v>11.799999237060547</c:v>
                </c:pt>
                <c:pt idx="500">
                  <c:v>11.900001525878906</c:v>
                </c:pt>
                <c:pt idx="501">
                  <c:v>12</c:v>
                </c:pt>
                <c:pt idx="502">
                  <c:v>12.100002288818359</c:v>
                </c:pt>
                <c:pt idx="503">
                  <c:v>12.200000762939453</c:v>
                </c:pt>
                <c:pt idx="504">
                  <c:v>12.299999237060547</c:v>
                </c:pt>
                <c:pt idx="505">
                  <c:v>12.400001525878906</c:v>
                </c:pt>
                <c:pt idx="506">
                  <c:v>12.5</c:v>
                </c:pt>
                <c:pt idx="507">
                  <c:v>12.600002288818359</c:v>
                </c:pt>
                <c:pt idx="508">
                  <c:v>12.700000762939453</c:v>
                </c:pt>
                <c:pt idx="509">
                  <c:v>12.799999237060547</c:v>
                </c:pt>
                <c:pt idx="510">
                  <c:v>12.900001525878906</c:v>
                </c:pt>
                <c:pt idx="511">
                  <c:v>13</c:v>
                </c:pt>
                <c:pt idx="512">
                  <c:v>13.100002288818359</c:v>
                </c:pt>
                <c:pt idx="513">
                  <c:v>13.200000762939453</c:v>
                </c:pt>
                <c:pt idx="514">
                  <c:v>13.299999237060547</c:v>
                </c:pt>
                <c:pt idx="515">
                  <c:v>13.400001525878906</c:v>
                </c:pt>
                <c:pt idx="516">
                  <c:v>13.5</c:v>
                </c:pt>
                <c:pt idx="517">
                  <c:v>13.600002288818359</c:v>
                </c:pt>
                <c:pt idx="518">
                  <c:v>13.700000762939453</c:v>
                </c:pt>
                <c:pt idx="519">
                  <c:v>13.799999237060547</c:v>
                </c:pt>
                <c:pt idx="520">
                  <c:v>13.900001525878906</c:v>
                </c:pt>
                <c:pt idx="521">
                  <c:v>14</c:v>
                </c:pt>
                <c:pt idx="522">
                  <c:v>14.100002288818359</c:v>
                </c:pt>
                <c:pt idx="523">
                  <c:v>14.200000762939453</c:v>
                </c:pt>
                <c:pt idx="524">
                  <c:v>14.299999237060547</c:v>
                </c:pt>
                <c:pt idx="525">
                  <c:v>14.400001525878906</c:v>
                </c:pt>
                <c:pt idx="526">
                  <c:v>14.5</c:v>
                </c:pt>
                <c:pt idx="527">
                  <c:v>14.600002288818359</c:v>
                </c:pt>
                <c:pt idx="528">
                  <c:v>14.700000762939453</c:v>
                </c:pt>
                <c:pt idx="529">
                  <c:v>14.799999237060547</c:v>
                </c:pt>
                <c:pt idx="530">
                  <c:v>14.900001525878906</c:v>
                </c:pt>
                <c:pt idx="531">
                  <c:v>15</c:v>
                </c:pt>
                <c:pt idx="532">
                  <c:v>15.100002288818359</c:v>
                </c:pt>
                <c:pt idx="533">
                  <c:v>15.200000762939453</c:v>
                </c:pt>
                <c:pt idx="534">
                  <c:v>15.299999237060547</c:v>
                </c:pt>
                <c:pt idx="535">
                  <c:v>15.400001525878906</c:v>
                </c:pt>
                <c:pt idx="536">
                  <c:v>15.5</c:v>
                </c:pt>
                <c:pt idx="537">
                  <c:v>15.600002288818359</c:v>
                </c:pt>
                <c:pt idx="538">
                  <c:v>15.700000762939453</c:v>
                </c:pt>
                <c:pt idx="539">
                  <c:v>15.799999237060547</c:v>
                </c:pt>
                <c:pt idx="540">
                  <c:v>15.900001525878906</c:v>
                </c:pt>
                <c:pt idx="541">
                  <c:v>16</c:v>
                </c:pt>
                <c:pt idx="542">
                  <c:v>16.100002288818359</c:v>
                </c:pt>
                <c:pt idx="543">
                  <c:v>16.200000762939453</c:v>
                </c:pt>
                <c:pt idx="544">
                  <c:v>16.299999237060547</c:v>
                </c:pt>
                <c:pt idx="545">
                  <c:v>16.400001525878906</c:v>
                </c:pt>
                <c:pt idx="546">
                  <c:v>16.5</c:v>
                </c:pt>
                <c:pt idx="547">
                  <c:v>16.600002288818359</c:v>
                </c:pt>
                <c:pt idx="548">
                  <c:v>16.700000762939453</c:v>
                </c:pt>
                <c:pt idx="549">
                  <c:v>16.799999237060547</c:v>
                </c:pt>
                <c:pt idx="550">
                  <c:v>16.900001525878906</c:v>
                </c:pt>
                <c:pt idx="551">
                  <c:v>17</c:v>
                </c:pt>
                <c:pt idx="552">
                  <c:v>17.100002288818359</c:v>
                </c:pt>
                <c:pt idx="553">
                  <c:v>17.200000762939453</c:v>
                </c:pt>
                <c:pt idx="554">
                  <c:v>17.299999237060547</c:v>
                </c:pt>
                <c:pt idx="555">
                  <c:v>17.400001525878906</c:v>
                </c:pt>
                <c:pt idx="556">
                  <c:v>17.5</c:v>
                </c:pt>
                <c:pt idx="557">
                  <c:v>17.600002288818359</c:v>
                </c:pt>
                <c:pt idx="558">
                  <c:v>17.700000762939453</c:v>
                </c:pt>
                <c:pt idx="559">
                  <c:v>17.799999237060547</c:v>
                </c:pt>
                <c:pt idx="560">
                  <c:v>17.900001525878906</c:v>
                </c:pt>
                <c:pt idx="561">
                  <c:v>18</c:v>
                </c:pt>
                <c:pt idx="562">
                  <c:v>18.100002288818359</c:v>
                </c:pt>
                <c:pt idx="563">
                  <c:v>18.200000762939453</c:v>
                </c:pt>
                <c:pt idx="564">
                  <c:v>18.299999237060547</c:v>
                </c:pt>
                <c:pt idx="565">
                  <c:v>18.400001525878906</c:v>
                </c:pt>
                <c:pt idx="566">
                  <c:v>18.5</c:v>
                </c:pt>
                <c:pt idx="567">
                  <c:v>18.600002288818359</c:v>
                </c:pt>
                <c:pt idx="568">
                  <c:v>18.700000762939453</c:v>
                </c:pt>
                <c:pt idx="569">
                  <c:v>18.799999237060547</c:v>
                </c:pt>
                <c:pt idx="570">
                  <c:v>18.900001525878906</c:v>
                </c:pt>
                <c:pt idx="571">
                  <c:v>19</c:v>
                </c:pt>
                <c:pt idx="572">
                  <c:v>19.100002288818359</c:v>
                </c:pt>
                <c:pt idx="573">
                  <c:v>19.200000762939453</c:v>
                </c:pt>
                <c:pt idx="574">
                  <c:v>19.299999237060547</c:v>
                </c:pt>
                <c:pt idx="575">
                  <c:v>19.400001525878906</c:v>
                </c:pt>
                <c:pt idx="576">
                  <c:v>19.5</c:v>
                </c:pt>
                <c:pt idx="577">
                  <c:v>19.600002288818359</c:v>
                </c:pt>
                <c:pt idx="578">
                  <c:v>19.700000762939453</c:v>
                </c:pt>
                <c:pt idx="579">
                  <c:v>19.799999237060547</c:v>
                </c:pt>
                <c:pt idx="580">
                  <c:v>19.900001525878906</c:v>
                </c:pt>
                <c:pt idx="581">
                  <c:v>20</c:v>
                </c:pt>
                <c:pt idx="582">
                  <c:v>20.100002288818359</c:v>
                </c:pt>
                <c:pt idx="583">
                  <c:v>20.200000762939453</c:v>
                </c:pt>
                <c:pt idx="584">
                  <c:v>20.299999237060547</c:v>
                </c:pt>
                <c:pt idx="585">
                  <c:v>20.400001525878906</c:v>
                </c:pt>
                <c:pt idx="586">
                  <c:v>20.5</c:v>
                </c:pt>
                <c:pt idx="587">
                  <c:v>20.600002288818359</c:v>
                </c:pt>
                <c:pt idx="588">
                  <c:v>20.700000762939453</c:v>
                </c:pt>
                <c:pt idx="589">
                  <c:v>20.799999237060547</c:v>
                </c:pt>
                <c:pt idx="590">
                  <c:v>20.900001525878906</c:v>
                </c:pt>
                <c:pt idx="591">
                  <c:v>21</c:v>
                </c:pt>
                <c:pt idx="592">
                  <c:v>21.100002288818359</c:v>
                </c:pt>
                <c:pt idx="593">
                  <c:v>21.200000762939453</c:v>
                </c:pt>
                <c:pt idx="594">
                  <c:v>21.299999237060547</c:v>
                </c:pt>
                <c:pt idx="595">
                  <c:v>21.400001525878906</c:v>
                </c:pt>
                <c:pt idx="596">
                  <c:v>21.5</c:v>
                </c:pt>
                <c:pt idx="597">
                  <c:v>21.600002288818359</c:v>
                </c:pt>
                <c:pt idx="598">
                  <c:v>21.700000762939453</c:v>
                </c:pt>
                <c:pt idx="599">
                  <c:v>21.799999237060547</c:v>
                </c:pt>
                <c:pt idx="600">
                  <c:v>21.900001525878906</c:v>
                </c:pt>
                <c:pt idx="601">
                  <c:v>22</c:v>
                </c:pt>
                <c:pt idx="602">
                  <c:v>22.100002288818359</c:v>
                </c:pt>
                <c:pt idx="603">
                  <c:v>22.200000762939453</c:v>
                </c:pt>
                <c:pt idx="604">
                  <c:v>22.299999237060547</c:v>
                </c:pt>
                <c:pt idx="605">
                  <c:v>22.400001525878906</c:v>
                </c:pt>
                <c:pt idx="606">
                  <c:v>22.5</c:v>
                </c:pt>
                <c:pt idx="607">
                  <c:v>22.600002288818359</c:v>
                </c:pt>
                <c:pt idx="608">
                  <c:v>22.700000762939453</c:v>
                </c:pt>
                <c:pt idx="609">
                  <c:v>22.799999237060547</c:v>
                </c:pt>
                <c:pt idx="610">
                  <c:v>22.900001525878906</c:v>
                </c:pt>
                <c:pt idx="611">
                  <c:v>23</c:v>
                </c:pt>
                <c:pt idx="612">
                  <c:v>23.100002288818359</c:v>
                </c:pt>
                <c:pt idx="613">
                  <c:v>23.200000762939453</c:v>
                </c:pt>
                <c:pt idx="614">
                  <c:v>23.299999237060547</c:v>
                </c:pt>
                <c:pt idx="615">
                  <c:v>23.400001525878906</c:v>
                </c:pt>
                <c:pt idx="616">
                  <c:v>23.5</c:v>
                </c:pt>
                <c:pt idx="617">
                  <c:v>23.600002288818359</c:v>
                </c:pt>
                <c:pt idx="618">
                  <c:v>23.700000762939453</c:v>
                </c:pt>
                <c:pt idx="619">
                  <c:v>23.799999237060547</c:v>
                </c:pt>
                <c:pt idx="620">
                  <c:v>23.900001525878906</c:v>
                </c:pt>
                <c:pt idx="621">
                  <c:v>24</c:v>
                </c:pt>
                <c:pt idx="622">
                  <c:v>24.100002288818359</c:v>
                </c:pt>
                <c:pt idx="623">
                  <c:v>24.200000762939453</c:v>
                </c:pt>
                <c:pt idx="624">
                  <c:v>24.299999237060547</c:v>
                </c:pt>
                <c:pt idx="625">
                  <c:v>24.400001525878906</c:v>
                </c:pt>
                <c:pt idx="626">
                  <c:v>24.5</c:v>
                </c:pt>
                <c:pt idx="627">
                  <c:v>24.600002288818359</c:v>
                </c:pt>
                <c:pt idx="628">
                  <c:v>24.700000762939453</c:v>
                </c:pt>
                <c:pt idx="629">
                  <c:v>24.799999237060547</c:v>
                </c:pt>
                <c:pt idx="630">
                  <c:v>24.900001525878906</c:v>
                </c:pt>
                <c:pt idx="631">
                  <c:v>25</c:v>
                </c:pt>
                <c:pt idx="632">
                  <c:v>25.100002288818359</c:v>
                </c:pt>
                <c:pt idx="633">
                  <c:v>25.200000762939453</c:v>
                </c:pt>
                <c:pt idx="634">
                  <c:v>25.299999237060547</c:v>
                </c:pt>
                <c:pt idx="635">
                  <c:v>25.400001525878906</c:v>
                </c:pt>
                <c:pt idx="636">
                  <c:v>25.5</c:v>
                </c:pt>
                <c:pt idx="637">
                  <c:v>25.600002288818359</c:v>
                </c:pt>
                <c:pt idx="638">
                  <c:v>25.700000762939453</c:v>
                </c:pt>
                <c:pt idx="639">
                  <c:v>25.799999237060547</c:v>
                </c:pt>
                <c:pt idx="640">
                  <c:v>25.899997711181641</c:v>
                </c:pt>
                <c:pt idx="641">
                  <c:v>26.000003814697266</c:v>
                </c:pt>
                <c:pt idx="642">
                  <c:v>26.100002288818359</c:v>
                </c:pt>
                <c:pt idx="643">
                  <c:v>26.200000762939453</c:v>
                </c:pt>
                <c:pt idx="644">
                  <c:v>26.299999237060547</c:v>
                </c:pt>
                <c:pt idx="645">
                  <c:v>26.399997711181641</c:v>
                </c:pt>
                <c:pt idx="646">
                  <c:v>26.500003814697266</c:v>
                </c:pt>
                <c:pt idx="647">
                  <c:v>26.600002288818359</c:v>
                </c:pt>
                <c:pt idx="648">
                  <c:v>26.700000762939453</c:v>
                </c:pt>
                <c:pt idx="649">
                  <c:v>26.799999237060547</c:v>
                </c:pt>
                <c:pt idx="650">
                  <c:v>26.899997711181641</c:v>
                </c:pt>
                <c:pt idx="651">
                  <c:v>27.000003814697266</c:v>
                </c:pt>
                <c:pt idx="652">
                  <c:v>27.100002288818359</c:v>
                </c:pt>
                <c:pt idx="653">
                  <c:v>27.200000762939453</c:v>
                </c:pt>
                <c:pt idx="654">
                  <c:v>27.299999237060547</c:v>
                </c:pt>
                <c:pt idx="655">
                  <c:v>27.399997711181641</c:v>
                </c:pt>
                <c:pt idx="656">
                  <c:v>27.500003814697266</c:v>
                </c:pt>
                <c:pt idx="657">
                  <c:v>27.600002288818359</c:v>
                </c:pt>
                <c:pt idx="658">
                  <c:v>27.700000762939453</c:v>
                </c:pt>
                <c:pt idx="659">
                  <c:v>27.799999237060547</c:v>
                </c:pt>
                <c:pt idx="660">
                  <c:v>27.899997711181641</c:v>
                </c:pt>
                <c:pt idx="661">
                  <c:v>28.000003814697266</c:v>
                </c:pt>
                <c:pt idx="662">
                  <c:v>28.100002288818359</c:v>
                </c:pt>
                <c:pt idx="663">
                  <c:v>28.200000762939453</c:v>
                </c:pt>
                <c:pt idx="664">
                  <c:v>28.299999237060547</c:v>
                </c:pt>
                <c:pt idx="665">
                  <c:v>28.399997711181641</c:v>
                </c:pt>
                <c:pt idx="666">
                  <c:v>28.500003814697266</c:v>
                </c:pt>
                <c:pt idx="667">
                  <c:v>28.600002288818359</c:v>
                </c:pt>
                <c:pt idx="668">
                  <c:v>28.700000762939453</c:v>
                </c:pt>
                <c:pt idx="669">
                  <c:v>28.799999237060547</c:v>
                </c:pt>
                <c:pt idx="670">
                  <c:v>28.899997711181641</c:v>
                </c:pt>
                <c:pt idx="671">
                  <c:v>29.000003814697266</c:v>
                </c:pt>
                <c:pt idx="672">
                  <c:v>29.100002288818359</c:v>
                </c:pt>
                <c:pt idx="673">
                  <c:v>29.200000762939453</c:v>
                </c:pt>
                <c:pt idx="674">
                  <c:v>29.299999237060547</c:v>
                </c:pt>
                <c:pt idx="675">
                  <c:v>29.399997711181641</c:v>
                </c:pt>
                <c:pt idx="676">
                  <c:v>29.500003814697266</c:v>
                </c:pt>
                <c:pt idx="677">
                  <c:v>29.600002288818359</c:v>
                </c:pt>
                <c:pt idx="678">
                  <c:v>29.700000762939453</c:v>
                </c:pt>
                <c:pt idx="679">
                  <c:v>29.799999237060547</c:v>
                </c:pt>
                <c:pt idx="680">
                  <c:v>29.899997711181641</c:v>
                </c:pt>
                <c:pt idx="681">
                  <c:v>30.000003814697266</c:v>
                </c:pt>
                <c:pt idx="682">
                  <c:v>30.100002288818359</c:v>
                </c:pt>
                <c:pt idx="683">
                  <c:v>30.200000762939453</c:v>
                </c:pt>
                <c:pt idx="684">
                  <c:v>30.299999237060547</c:v>
                </c:pt>
                <c:pt idx="685">
                  <c:v>30.399997711181641</c:v>
                </c:pt>
                <c:pt idx="686">
                  <c:v>30.500003814697266</c:v>
                </c:pt>
                <c:pt idx="687">
                  <c:v>30.600002288818359</c:v>
                </c:pt>
                <c:pt idx="688">
                  <c:v>30.700000762939453</c:v>
                </c:pt>
                <c:pt idx="689">
                  <c:v>30.799999237060547</c:v>
                </c:pt>
                <c:pt idx="690">
                  <c:v>30.899997711181641</c:v>
                </c:pt>
                <c:pt idx="691">
                  <c:v>31.000003814697266</c:v>
                </c:pt>
                <c:pt idx="692">
                  <c:v>31.100002288818359</c:v>
                </c:pt>
                <c:pt idx="693">
                  <c:v>31.200000762939453</c:v>
                </c:pt>
                <c:pt idx="694">
                  <c:v>31.299999237060547</c:v>
                </c:pt>
                <c:pt idx="695">
                  <c:v>31.399997711181641</c:v>
                </c:pt>
                <c:pt idx="696">
                  <c:v>31.500003814697266</c:v>
                </c:pt>
                <c:pt idx="697">
                  <c:v>31.600002288818359</c:v>
                </c:pt>
                <c:pt idx="698">
                  <c:v>31.700000762939453</c:v>
                </c:pt>
                <c:pt idx="699">
                  <c:v>31.799999237060547</c:v>
                </c:pt>
                <c:pt idx="700">
                  <c:v>31.899997711181641</c:v>
                </c:pt>
                <c:pt idx="701">
                  <c:v>32.000003814697266</c:v>
                </c:pt>
                <c:pt idx="702">
                  <c:v>32.100002288818359</c:v>
                </c:pt>
                <c:pt idx="703">
                  <c:v>32.200000762939453</c:v>
                </c:pt>
                <c:pt idx="704">
                  <c:v>32.299999237060547</c:v>
                </c:pt>
                <c:pt idx="705">
                  <c:v>32.399997711181641</c:v>
                </c:pt>
                <c:pt idx="706">
                  <c:v>32.500003814697266</c:v>
                </c:pt>
                <c:pt idx="707">
                  <c:v>32.600002288818359</c:v>
                </c:pt>
                <c:pt idx="708">
                  <c:v>32.700000762939453</c:v>
                </c:pt>
                <c:pt idx="709">
                  <c:v>32.799999237060547</c:v>
                </c:pt>
                <c:pt idx="710">
                  <c:v>32.899997711181641</c:v>
                </c:pt>
                <c:pt idx="711">
                  <c:v>33.000003814697266</c:v>
                </c:pt>
                <c:pt idx="712">
                  <c:v>33.100002288818359</c:v>
                </c:pt>
                <c:pt idx="713">
                  <c:v>33.200000762939453</c:v>
                </c:pt>
                <c:pt idx="714">
                  <c:v>33.299999237060547</c:v>
                </c:pt>
                <c:pt idx="715">
                  <c:v>33.399997711181641</c:v>
                </c:pt>
                <c:pt idx="716">
                  <c:v>33.500003814697266</c:v>
                </c:pt>
                <c:pt idx="717">
                  <c:v>33.600002288818359</c:v>
                </c:pt>
                <c:pt idx="718">
                  <c:v>33.700000762939453</c:v>
                </c:pt>
                <c:pt idx="719">
                  <c:v>33.799999237060547</c:v>
                </c:pt>
                <c:pt idx="720">
                  <c:v>33.899997711181641</c:v>
                </c:pt>
                <c:pt idx="721">
                  <c:v>34.000003814697266</c:v>
                </c:pt>
                <c:pt idx="722">
                  <c:v>34.100002288818359</c:v>
                </c:pt>
                <c:pt idx="723">
                  <c:v>34.200000762939453</c:v>
                </c:pt>
                <c:pt idx="724">
                  <c:v>34.299999237060547</c:v>
                </c:pt>
                <c:pt idx="725">
                  <c:v>34.399997711181641</c:v>
                </c:pt>
                <c:pt idx="726">
                  <c:v>34.500003814697266</c:v>
                </c:pt>
                <c:pt idx="727">
                  <c:v>34.600002288818359</c:v>
                </c:pt>
                <c:pt idx="728">
                  <c:v>34.700000762939453</c:v>
                </c:pt>
                <c:pt idx="729">
                  <c:v>34.799999237060547</c:v>
                </c:pt>
                <c:pt idx="730">
                  <c:v>34.899997711181641</c:v>
                </c:pt>
                <c:pt idx="731">
                  <c:v>35.000003814697266</c:v>
                </c:pt>
                <c:pt idx="732">
                  <c:v>35.100002288818359</c:v>
                </c:pt>
                <c:pt idx="733">
                  <c:v>35.200000762939453</c:v>
                </c:pt>
                <c:pt idx="734">
                  <c:v>35.299999237060547</c:v>
                </c:pt>
                <c:pt idx="735">
                  <c:v>35.399997711181641</c:v>
                </c:pt>
                <c:pt idx="736">
                  <c:v>35.500003814697266</c:v>
                </c:pt>
                <c:pt idx="737">
                  <c:v>35.600002288818359</c:v>
                </c:pt>
                <c:pt idx="738">
                  <c:v>35.700000762939453</c:v>
                </c:pt>
                <c:pt idx="739">
                  <c:v>35.799999237060547</c:v>
                </c:pt>
                <c:pt idx="740">
                  <c:v>35.899997711181641</c:v>
                </c:pt>
                <c:pt idx="741">
                  <c:v>36.000003814697266</c:v>
                </c:pt>
                <c:pt idx="742">
                  <c:v>36.100002288818359</c:v>
                </c:pt>
                <c:pt idx="743">
                  <c:v>36.200000762939453</c:v>
                </c:pt>
                <c:pt idx="744">
                  <c:v>36.299999237060547</c:v>
                </c:pt>
                <c:pt idx="745">
                  <c:v>36.399997711181641</c:v>
                </c:pt>
                <c:pt idx="746">
                  <c:v>36.500003814697266</c:v>
                </c:pt>
                <c:pt idx="747">
                  <c:v>36.600002288818359</c:v>
                </c:pt>
                <c:pt idx="748">
                  <c:v>36.700000762939453</c:v>
                </c:pt>
                <c:pt idx="749">
                  <c:v>36.799999237060547</c:v>
                </c:pt>
                <c:pt idx="750">
                  <c:v>36.899997711181641</c:v>
                </c:pt>
                <c:pt idx="751">
                  <c:v>37.000003814697266</c:v>
                </c:pt>
                <c:pt idx="752">
                  <c:v>37.100002288818359</c:v>
                </c:pt>
                <c:pt idx="753">
                  <c:v>37.200000762939453</c:v>
                </c:pt>
                <c:pt idx="754">
                  <c:v>37.299999237060547</c:v>
                </c:pt>
                <c:pt idx="755">
                  <c:v>37.399997711181641</c:v>
                </c:pt>
                <c:pt idx="756">
                  <c:v>37.500003814697266</c:v>
                </c:pt>
                <c:pt idx="757">
                  <c:v>37.600002288818359</c:v>
                </c:pt>
                <c:pt idx="758">
                  <c:v>37.700000762939453</c:v>
                </c:pt>
                <c:pt idx="759">
                  <c:v>37.799999237060547</c:v>
                </c:pt>
                <c:pt idx="760">
                  <c:v>37.899997711181641</c:v>
                </c:pt>
                <c:pt idx="761">
                  <c:v>38.000003814697266</c:v>
                </c:pt>
                <c:pt idx="762">
                  <c:v>38.100002288818359</c:v>
                </c:pt>
                <c:pt idx="763">
                  <c:v>38.200000762939453</c:v>
                </c:pt>
                <c:pt idx="764">
                  <c:v>38.299999237060547</c:v>
                </c:pt>
                <c:pt idx="765">
                  <c:v>38.399997711181641</c:v>
                </c:pt>
                <c:pt idx="766">
                  <c:v>38.500003814697266</c:v>
                </c:pt>
                <c:pt idx="767">
                  <c:v>38.600002288818359</c:v>
                </c:pt>
                <c:pt idx="768">
                  <c:v>38.700000762939453</c:v>
                </c:pt>
                <c:pt idx="769">
                  <c:v>38.799999237060547</c:v>
                </c:pt>
                <c:pt idx="770">
                  <c:v>38.899997711181641</c:v>
                </c:pt>
                <c:pt idx="771">
                  <c:v>39.000003814697266</c:v>
                </c:pt>
                <c:pt idx="772">
                  <c:v>39.100002288818359</c:v>
                </c:pt>
                <c:pt idx="773">
                  <c:v>39.200000762939453</c:v>
                </c:pt>
                <c:pt idx="774">
                  <c:v>39.299999237060547</c:v>
                </c:pt>
                <c:pt idx="775">
                  <c:v>39.399997711181641</c:v>
                </c:pt>
                <c:pt idx="776">
                  <c:v>39.500003814697266</c:v>
                </c:pt>
                <c:pt idx="777">
                  <c:v>39.600002288818359</c:v>
                </c:pt>
                <c:pt idx="778">
                  <c:v>39.700000762939453</c:v>
                </c:pt>
                <c:pt idx="779">
                  <c:v>39.799999237060547</c:v>
                </c:pt>
                <c:pt idx="780">
                  <c:v>39.899997711181641</c:v>
                </c:pt>
                <c:pt idx="781">
                  <c:v>40.000003814697266</c:v>
                </c:pt>
                <c:pt idx="782">
                  <c:v>40.100002288818359</c:v>
                </c:pt>
                <c:pt idx="783">
                  <c:v>40.200000762939453</c:v>
                </c:pt>
                <c:pt idx="784">
                  <c:v>40.299999237060547</c:v>
                </c:pt>
                <c:pt idx="785">
                  <c:v>40.399997711181641</c:v>
                </c:pt>
                <c:pt idx="786">
                  <c:v>40.500003814697266</c:v>
                </c:pt>
                <c:pt idx="787">
                  <c:v>40.600002288818359</c:v>
                </c:pt>
                <c:pt idx="788">
                  <c:v>40.700000762939453</c:v>
                </c:pt>
                <c:pt idx="789">
                  <c:v>40.799999237060547</c:v>
                </c:pt>
                <c:pt idx="790">
                  <c:v>40.899997711181641</c:v>
                </c:pt>
                <c:pt idx="791">
                  <c:v>41.000003814697266</c:v>
                </c:pt>
                <c:pt idx="792">
                  <c:v>41.100002288818359</c:v>
                </c:pt>
                <c:pt idx="793">
                  <c:v>41.200000762939453</c:v>
                </c:pt>
                <c:pt idx="794">
                  <c:v>41.299999237060547</c:v>
                </c:pt>
                <c:pt idx="795">
                  <c:v>41.399997711181641</c:v>
                </c:pt>
                <c:pt idx="796">
                  <c:v>41.500003814697266</c:v>
                </c:pt>
                <c:pt idx="797">
                  <c:v>41.600002288818359</c:v>
                </c:pt>
                <c:pt idx="798">
                  <c:v>41.700000762939453</c:v>
                </c:pt>
                <c:pt idx="799">
                  <c:v>41.799999237060547</c:v>
                </c:pt>
                <c:pt idx="800">
                  <c:v>41.899997711181641</c:v>
                </c:pt>
                <c:pt idx="801">
                  <c:v>42.000003814697266</c:v>
                </c:pt>
                <c:pt idx="802">
                  <c:v>42.100002288818359</c:v>
                </c:pt>
                <c:pt idx="803">
                  <c:v>42.200000762939453</c:v>
                </c:pt>
                <c:pt idx="804">
                  <c:v>42.299999237060547</c:v>
                </c:pt>
                <c:pt idx="805">
                  <c:v>42.399997711181641</c:v>
                </c:pt>
                <c:pt idx="806">
                  <c:v>42.500003814697266</c:v>
                </c:pt>
                <c:pt idx="807">
                  <c:v>42.600002288818359</c:v>
                </c:pt>
                <c:pt idx="808">
                  <c:v>42.700000762939453</c:v>
                </c:pt>
                <c:pt idx="809">
                  <c:v>42.799999237060547</c:v>
                </c:pt>
                <c:pt idx="810">
                  <c:v>42.899997711181641</c:v>
                </c:pt>
                <c:pt idx="811">
                  <c:v>43.000003814697266</c:v>
                </c:pt>
                <c:pt idx="812">
                  <c:v>43.100002288818359</c:v>
                </c:pt>
                <c:pt idx="813">
                  <c:v>43.200000762939453</c:v>
                </c:pt>
                <c:pt idx="814">
                  <c:v>43.299999237060547</c:v>
                </c:pt>
                <c:pt idx="815">
                  <c:v>43.399997711181641</c:v>
                </c:pt>
                <c:pt idx="816">
                  <c:v>43.500003814697266</c:v>
                </c:pt>
                <c:pt idx="817">
                  <c:v>43.600002288818359</c:v>
                </c:pt>
                <c:pt idx="818">
                  <c:v>43.700000762939453</c:v>
                </c:pt>
                <c:pt idx="819">
                  <c:v>43.799999237060547</c:v>
                </c:pt>
                <c:pt idx="820">
                  <c:v>43.899997711181641</c:v>
                </c:pt>
                <c:pt idx="821">
                  <c:v>44.000003814697266</c:v>
                </c:pt>
                <c:pt idx="822">
                  <c:v>44.100002288818359</c:v>
                </c:pt>
                <c:pt idx="823">
                  <c:v>44.200000762939453</c:v>
                </c:pt>
                <c:pt idx="824">
                  <c:v>44.299999237060547</c:v>
                </c:pt>
                <c:pt idx="825">
                  <c:v>44.399997711181641</c:v>
                </c:pt>
                <c:pt idx="826">
                  <c:v>44.500003814697266</c:v>
                </c:pt>
                <c:pt idx="827">
                  <c:v>44.600002288818359</c:v>
                </c:pt>
                <c:pt idx="828">
                  <c:v>44.700000762939453</c:v>
                </c:pt>
                <c:pt idx="829">
                  <c:v>44.799999237060547</c:v>
                </c:pt>
                <c:pt idx="830">
                  <c:v>44.899997711181641</c:v>
                </c:pt>
                <c:pt idx="831">
                  <c:v>45.000003814697266</c:v>
                </c:pt>
                <c:pt idx="832">
                  <c:v>45.100002288818359</c:v>
                </c:pt>
                <c:pt idx="833">
                  <c:v>45.200000762939453</c:v>
                </c:pt>
                <c:pt idx="834">
                  <c:v>45.299999237060547</c:v>
                </c:pt>
                <c:pt idx="835">
                  <c:v>45.399997711181641</c:v>
                </c:pt>
                <c:pt idx="836">
                  <c:v>45.500003814697266</c:v>
                </c:pt>
                <c:pt idx="837">
                  <c:v>45.600002288818359</c:v>
                </c:pt>
                <c:pt idx="838">
                  <c:v>45.700000762939453</c:v>
                </c:pt>
                <c:pt idx="839">
                  <c:v>45.799999237060547</c:v>
                </c:pt>
                <c:pt idx="840">
                  <c:v>45.899997711181641</c:v>
                </c:pt>
                <c:pt idx="841">
                  <c:v>46.000003814697266</c:v>
                </c:pt>
                <c:pt idx="842">
                  <c:v>46.100002288818359</c:v>
                </c:pt>
                <c:pt idx="843">
                  <c:v>46.200000762939453</c:v>
                </c:pt>
                <c:pt idx="844">
                  <c:v>46.299999237060547</c:v>
                </c:pt>
                <c:pt idx="845">
                  <c:v>46.399997711181641</c:v>
                </c:pt>
                <c:pt idx="846">
                  <c:v>46.500003814697266</c:v>
                </c:pt>
                <c:pt idx="847">
                  <c:v>46.600002288818359</c:v>
                </c:pt>
                <c:pt idx="848">
                  <c:v>46.700000762939453</c:v>
                </c:pt>
                <c:pt idx="849">
                  <c:v>46.799999237060547</c:v>
                </c:pt>
                <c:pt idx="850">
                  <c:v>46.899997711181641</c:v>
                </c:pt>
                <c:pt idx="851">
                  <c:v>47.000003814697266</c:v>
                </c:pt>
                <c:pt idx="852">
                  <c:v>47.100002288818359</c:v>
                </c:pt>
                <c:pt idx="853">
                  <c:v>47.200000762939453</c:v>
                </c:pt>
                <c:pt idx="854">
                  <c:v>47.299999237060547</c:v>
                </c:pt>
                <c:pt idx="855">
                  <c:v>47.399997711181641</c:v>
                </c:pt>
                <c:pt idx="856">
                  <c:v>47.500003814697266</c:v>
                </c:pt>
                <c:pt idx="857">
                  <c:v>47.600002288818359</c:v>
                </c:pt>
                <c:pt idx="858">
                  <c:v>47.700000762939453</c:v>
                </c:pt>
                <c:pt idx="859">
                  <c:v>47.799999237060547</c:v>
                </c:pt>
                <c:pt idx="860">
                  <c:v>47.899997711181641</c:v>
                </c:pt>
                <c:pt idx="861">
                  <c:v>48.000003814697266</c:v>
                </c:pt>
                <c:pt idx="862">
                  <c:v>48.100002288818359</c:v>
                </c:pt>
                <c:pt idx="863">
                  <c:v>48.200000762939453</c:v>
                </c:pt>
                <c:pt idx="864">
                  <c:v>48.299999237060547</c:v>
                </c:pt>
                <c:pt idx="865">
                  <c:v>48.399997711181641</c:v>
                </c:pt>
                <c:pt idx="866">
                  <c:v>48.500003814697266</c:v>
                </c:pt>
                <c:pt idx="867">
                  <c:v>48.600002288818359</c:v>
                </c:pt>
                <c:pt idx="868">
                  <c:v>48.700000762939453</c:v>
                </c:pt>
                <c:pt idx="869">
                  <c:v>48.799999237060547</c:v>
                </c:pt>
                <c:pt idx="870">
                  <c:v>48.899997711181641</c:v>
                </c:pt>
                <c:pt idx="871">
                  <c:v>49.000003814697266</c:v>
                </c:pt>
                <c:pt idx="872">
                  <c:v>49.100002288818359</c:v>
                </c:pt>
                <c:pt idx="873">
                  <c:v>49.200000762939453</c:v>
                </c:pt>
                <c:pt idx="874">
                  <c:v>49.299999237060547</c:v>
                </c:pt>
                <c:pt idx="875">
                  <c:v>49.399997711181641</c:v>
                </c:pt>
                <c:pt idx="876">
                  <c:v>49.500003814697266</c:v>
                </c:pt>
                <c:pt idx="877">
                  <c:v>49.600002288818359</c:v>
                </c:pt>
                <c:pt idx="878">
                  <c:v>49.700000762939453</c:v>
                </c:pt>
                <c:pt idx="879">
                  <c:v>49.799999237060547</c:v>
                </c:pt>
                <c:pt idx="880">
                  <c:v>49.899997711181641</c:v>
                </c:pt>
                <c:pt idx="881">
                  <c:v>50.000003814697266</c:v>
                </c:pt>
                <c:pt idx="882">
                  <c:v>50.100002288818359</c:v>
                </c:pt>
                <c:pt idx="883">
                  <c:v>50.200000762939453</c:v>
                </c:pt>
                <c:pt idx="884">
                  <c:v>50.299999237060547</c:v>
                </c:pt>
                <c:pt idx="885">
                  <c:v>50.399997711181641</c:v>
                </c:pt>
                <c:pt idx="886">
                  <c:v>50.500003814697266</c:v>
                </c:pt>
                <c:pt idx="887">
                  <c:v>50.600002288818359</c:v>
                </c:pt>
                <c:pt idx="888">
                  <c:v>50.700000762939453</c:v>
                </c:pt>
                <c:pt idx="889">
                  <c:v>50.799999237060547</c:v>
                </c:pt>
                <c:pt idx="890">
                  <c:v>50.899997711181641</c:v>
                </c:pt>
                <c:pt idx="891">
                  <c:v>51.000003814697266</c:v>
                </c:pt>
                <c:pt idx="892">
                  <c:v>51.100002288818359</c:v>
                </c:pt>
                <c:pt idx="893">
                  <c:v>51.200000762939453</c:v>
                </c:pt>
                <c:pt idx="894">
                  <c:v>51.299999237060547</c:v>
                </c:pt>
                <c:pt idx="895">
                  <c:v>51.399997711181641</c:v>
                </c:pt>
                <c:pt idx="896">
                  <c:v>51.500003814697266</c:v>
                </c:pt>
                <c:pt idx="897">
                  <c:v>51.600002288818359</c:v>
                </c:pt>
                <c:pt idx="898">
                  <c:v>51.700000762939453</c:v>
                </c:pt>
                <c:pt idx="899">
                  <c:v>51.799999237060547</c:v>
                </c:pt>
                <c:pt idx="900">
                  <c:v>51.899997711181641</c:v>
                </c:pt>
                <c:pt idx="901">
                  <c:v>52.000003814697266</c:v>
                </c:pt>
                <c:pt idx="902">
                  <c:v>52.100002288818359</c:v>
                </c:pt>
                <c:pt idx="903">
                  <c:v>52.200000762939453</c:v>
                </c:pt>
                <c:pt idx="904">
                  <c:v>52.299999237060547</c:v>
                </c:pt>
                <c:pt idx="905">
                  <c:v>52.399997711181641</c:v>
                </c:pt>
                <c:pt idx="906">
                  <c:v>52.500003814697266</c:v>
                </c:pt>
                <c:pt idx="907">
                  <c:v>52.600002288818359</c:v>
                </c:pt>
                <c:pt idx="908">
                  <c:v>52.700000762939453</c:v>
                </c:pt>
                <c:pt idx="909">
                  <c:v>52.799999237060547</c:v>
                </c:pt>
                <c:pt idx="910">
                  <c:v>52.899997711181641</c:v>
                </c:pt>
                <c:pt idx="911">
                  <c:v>53.000003814697266</c:v>
                </c:pt>
                <c:pt idx="912">
                  <c:v>53.100002288818359</c:v>
                </c:pt>
                <c:pt idx="913">
                  <c:v>53.200000762939453</c:v>
                </c:pt>
                <c:pt idx="914">
                  <c:v>53.299999237060547</c:v>
                </c:pt>
                <c:pt idx="915">
                  <c:v>53.399997711181641</c:v>
                </c:pt>
                <c:pt idx="916">
                  <c:v>53.500003814697266</c:v>
                </c:pt>
                <c:pt idx="917">
                  <c:v>53.600002288818359</c:v>
                </c:pt>
                <c:pt idx="918">
                  <c:v>53.700000762939453</c:v>
                </c:pt>
                <c:pt idx="919">
                  <c:v>53.799999237060547</c:v>
                </c:pt>
                <c:pt idx="920">
                  <c:v>53.899997711181641</c:v>
                </c:pt>
                <c:pt idx="921">
                  <c:v>54.000003814697266</c:v>
                </c:pt>
                <c:pt idx="922">
                  <c:v>54.100002288818359</c:v>
                </c:pt>
                <c:pt idx="923">
                  <c:v>54.200000762939453</c:v>
                </c:pt>
                <c:pt idx="924">
                  <c:v>54.299999237060547</c:v>
                </c:pt>
                <c:pt idx="925">
                  <c:v>54.399997711181641</c:v>
                </c:pt>
                <c:pt idx="926">
                  <c:v>54.500003814697266</c:v>
                </c:pt>
                <c:pt idx="927">
                  <c:v>54.600002288818359</c:v>
                </c:pt>
                <c:pt idx="928">
                  <c:v>54.700000762939453</c:v>
                </c:pt>
                <c:pt idx="929">
                  <c:v>54.799999237060547</c:v>
                </c:pt>
                <c:pt idx="930">
                  <c:v>54.899997711181641</c:v>
                </c:pt>
                <c:pt idx="931">
                  <c:v>55.000003814697266</c:v>
                </c:pt>
                <c:pt idx="932">
                  <c:v>55.100002288818359</c:v>
                </c:pt>
                <c:pt idx="933">
                  <c:v>55.200000762939453</c:v>
                </c:pt>
                <c:pt idx="934">
                  <c:v>55.299999237060547</c:v>
                </c:pt>
                <c:pt idx="935">
                  <c:v>55.399997711181641</c:v>
                </c:pt>
                <c:pt idx="936">
                  <c:v>55.500003814697266</c:v>
                </c:pt>
                <c:pt idx="937">
                  <c:v>55.600002288818359</c:v>
                </c:pt>
                <c:pt idx="938">
                  <c:v>55.700000762939453</c:v>
                </c:pt>
                <c:pt idx="939">
                  <c:v>55.799999237060547</c:v>
                </c:pt>
                <c:pt idx="940">
                  <c:v>55.899997711181641</c:v>
                </c:pt>
                <c:pt idx="941">
                  <c:v>56.000003814697266</c:v>
                </c:pt>
                <c:pt idx="942">
                  <c:v>56.100002288818359</c:v>
                </c:pt>
                <c:pt idx="943">
                  <c:v>56.200000762939453</c:v>
                </c:pt>
                <c:pt idx="944">
                  <c:v>56.299999237060547</c:v>
                </c:pt>
                <c:pt idx="945">
                  <c:v>56.399997711181641</c:v>
                </c:pt>
                <c:pt idx="946">
                  <c:v>56.500003814697266</c:v>
                </c:pt>
                <c:pt idx="947">
                  <c:v>56.600002288818359</c:v>
                </c:pt>
                <c:pt idx="948">
                  <c:v>56.700000762939453</c:v>
                </c:pt>
                <c:pt idx="949">
                  <c:v>56.799999237060547</c:v>
                </c:pt>
                <c:pt idx="950">
                  <c:v>56.899997711181641</c:v>
                </c:pt>
                <c:pt idx="951">
                  <c:v>57.000003814697266</c:v>
                </c:pt>
                <c:pt idx="952">
                  <c:v>57.100002288818359</c:v>
                </c:pt>
                <c:pt idx="953">
                  <c:v>57.200000762939453</c:v>
                </c:pt>
                <c:pt idx="954">
                  <c:v>57.299999237060547</c:v>
                </c:pt>
                <c:pt idx="955">
                  <c:v>57.399997711181641</c:v>
                </c:pt>
                <c:pt idx="956">
                  <c:v>57.500003814697266</c:v>
                </c:pt>
                <c:pt idx="957">
                  <c:v>57.600002288818359</c:v>
                </c:pt>
                <c:pt idx="958">
                  <c:v>57.700000762939453</c:v>
                </c:pt>
                <c:pt idx="959">
                  <c:v>57.799999237060547</c:v>
                </c:pt>
                <c:pt idx="960">
                  <c:v>57.899997711181641</c:v>
                </c:pt>
                <c:pt idx="961">
                  <c:v>58.000003814697266</c:v>
                </c:pt>
                <c:pt idx="962">
                  <c:v>58.100002288818359</c:v>
                </c:pt>
                <c:pt idx="963">
                  <c:v>58.200000762939453</c:v>
                </c:pt>
                <c:pt idx="964">
                  <c:v>58.299999237060547</c:v>
                </c:pt>
                <c:pt idx="965">
                  <c:v>58.399997711181641</c:v>
                </c:pt>
                <c:pt idx="966">
                  <c:v>58.500003814697266</c:v>
                </c:pt>
                <c:pt idx="967">
                  <c:v>58.600002288818359</c:v>
                </c:pt>
                <c:pt idx="968">
                  <c:v>58.700000762939453</c:v>
                </c:pt>
                <c:pt idx="969">
                  <c:v>58.799999237060547</c:v>
                </c:pt>
                <c:pt idx="970">
                  <c:v>58.899997711181641</c:v>
                </c:pt>
                <c:pt idx="971">
                  <c:v>59.000003814697266</c:v>
                </c:pt>
                <c:pt idx="972">
                  <c:v>59.100002288818359</c:v>
                </c:pt>
                <c:pt idx="973">
                  <c:v>59.200000762939453</c:v>
                </c:pt>
                <c:pt idx="974">
                  <c:v>59.299999237060547</c:v>
                </c:pt>
                <c:pt idx="975">
                  <c:v>59.399997711181641</c:v>
                </c:pt>
                <c:pt idx="976">
                  <c:v>59.500003814697266</c:v>
                </c:pt>
                <c:pt idx="977">
                  <c:v>59.600002288818359</c:v>
                </c:pt>
                <c:pt idx="978">
                  <c:v>59.700000762939453</c:v>
                </c:pt>
                <c:pt idx="979">
                  <c:v>59.799999237060547</c:v>
                </c:pt>
                <c:pt idx="980">
                  <c:v>59.899997711181641</c:v>
                </c:pt>
                <c:pt idx="981">
                  <c:v>60.000003814697266</c:v>
                </c:pt>
                <c:pt idx="982">
                  <c:v>60.100002288818359</c:v>
                </c:pt>
                <c:pt idx="983">
                  <c:v>60.200000762939453</c:v>
                </c:pt>
                <c:pt idx="984">
                  <c:v>60.299999237060547</c:v>
                </c:pt>
                <c:pt idx="985">
                  <c:v>60.399997711181641</c:v>
                </c:pt>
                <c:pt idx="986">
                  <c:v>60.500003814697266</c:v>
                </c:pt>
                <c:pt idx="987">
                  <c:v>60.600002288818359</c:v>
                </c:pt>
                <c:pt idx="988">
                  <c:v>60.700000762939453</c:v>
                </c:pt>
                <c:pt idx="989">
                  <c:v>60.799999237060547</c:v>
                </c:pt>
                <c:pt idx="990">
                  <c:v>60.899997711181641</c:v>
                </c:pt>
                <c:pt idx="991">
                  <c:v>61.000003814697266</c:v>
                </c:pt>
                <c:pt idx="992">
                  <c:v>61.100002288818359</c:v>
                </c:pt>
                <c:pt idx="993">
                  <c:v>61.200000762939453</c:v>
                </c:pt>
                <c:pt idx="994">
                  <c:v>61.299999237060547</c:v>
                </c:pt>
                <c:pt idx="995">
                  <c:v>61.399997711181641</c:v>
                </c:pt>
                <c:pt idx="996">
                  <c:v>61.500003814697266</c:v>
                </c:pt>
                <c:pt idx="997">
                  <c:v>61.600002288818359</c:v>
                </c:pt>
                <c:pt idx="998">
                  <c:v>61.700000762939453</c:v>
                </c:pt>
                <c:pt idx="999">
                  <c:v>61.799999237060547</c:v>
                </c:pt>
                <c:pt idx="1000">
                  <c:v>61.899997711181641</c:v>
                </c:pt>
                <c:pt idx="1001">
                  <c:v>62.000003814697266</c:v>
                </c:pt>
                <c:pt idx="1002">
                  <c:v>62.100002288818359</c:v>
                </c:pt>
                <c:pt idx="1003">
                  <c:v>62.200000762939453</c:v>
                </c:pt>
                <c:pt idx="1004">
                  <c:v>62.299999237060547</c:v>
                </c:pt>
                <c:pt idx="1005">
                  <c:v>62.399997711181641</c:v>
                </c:pt>
                <c:pt idx="1006">
                  <c:v>62.500003814697266</c:v>
                </c:pt>
                <c:pt idx="1007">
                  <c:v>62.600002288818359</c:v>
                </c:pt>
                <c:pt idx="1008">
                  <c:v>62.700000762939453</c:v>
                </c:pt>
                <c:pt idx="1009">
                  <c:v>62.799999237060547</c:v>
                </c:pt>
                <c:pt idx="1010">
                  <c:v>62.899997711181641</c:v>
                </c:pt>
                <c:pt idx="1011">
                  <c:v>63.000003814697266</c:v>
                </c:pt>
                <c:pt idx="1012">
                  <c:v>63.100002288818359</c:v>
                </c:pt>
                <c:pt idx="1013">
                  <c:v>63.200000762939453</c:v>
                </c:pt>
                <c:pt idx="1014">
                  <c:v>63.299999237060547</c:v>
                </c:pt>
                <c:pt idx="1015">
                  <c:v>63.399997711181641</c:v>
                </c:pt>
                <c:pt idx="1016">
                  <c:v>63.500003814697266</c:v>
                </c:pt>
                <c:pt idx="1017">
                  <c:v>63.600002288818359</c:v>
                </c:pt>
                <c:pt idx="1018">
                  <c:v>63.700000762939453</c:v>
                </c:pt>
                <c:pt idx="1019">
                  <c:v>63.799999237060547</c:v>
                </c:pt>
                <c:pt idx="1020">
                  <c:v>63.899997711181641</c:v>
                </c:pt>
                <c:pt idx="1021">
                  <c:v>64</c:v>
                </c:pt>
                <c:pt idx="1022">
                  <c:v>64.100006103515625</c:v>
                </c:pt>
                <c:pt idx="1023">
                  <c:v>64.199996948242188</c:v>
                </c:pt>
                <c:pt idx="1024">
                  <c:v>64.300003051757813</c:v>
                </c:pt>
                <c:pt idx="1025">
                  <c:v>64.399993896484375</c:v>
                </c:pt>
                <c:pt idx="1026">
                  <c:v>64.5</c:v>
                </c:pt>
                <c:pt idx="1027">
                  <c:v>64.600006103515625</c:v>
                </c:pt>
                <c:pt idx="1028">
                  <c:v>64.699996948242188</c:v>
                </c:pt>
                <c:pt idx="1029">
                  <c:v>64.800003051757813</c:v>
                </c:pt>
                <c:pt idx="1030">
                  <c:v>64.899993896484375</c:v>
                </c:pt>
                <c:pt idx="1031">
                  <c:v>65</c:v>
                </c:pt>
                <c:pt idx="1032">
                  <c:v>65.100006103515625</c:v>
                </c:pt>
                <c:pt idx="1033">
                  <c:v>65.199996948242188</c:v>
                </c:pt>
                <c:pt idx="1034">
                  <c:v>65.300003051757813</c:v>
                </c:pt>
                <c:pt idx="1035">
                  <c:v>65.399993896484375</c:v>
                </c:pt>
                <c:pt idx="1036">
                  <c:v>65.5</c:v>
                </c:pt>
                <c:pt idx="1037">
                  <c:v>65.600006103515625</c:v>
                </c:pt>
                <c:pt idx="1038">
                  <c:v>65.699996948242188</c:v>
                </c:pt>
                <c:pt idx="1039">
                  <c:v>65.800003051757813</c:v>
                </c:pt>
                <c:pt idx="1040">
                  <c:v>65.899993896484375</c:v>
                </c:pt>
                <c:pt idx="1041">
                  <c:v>66</c:v>
                </c:pt>
                <c:pt idx="1042">
                  <c:v>66.100006103515625</c:v>
                </c:pt>
                <c:pt idx="1043">
                  <c:v>66.199996948242188</c:v>
                </c:pt>
                <c:pt idx="1044">
                  <c:v>66.300003051757813</c:v>
                </c:pt>
                <c:pt idx="1045">
                  <c:v>66.399993896484375</c:v>
                </c:pt>
                <c:pt idx="1046">
                  <c:v>66.5</c:v>
                </c:pt>
                <c:pt idx="1047">
                  <c:v>66.600006103515625</c:v>
                </c:pt>
                <c:pt idx="1048">
                  <c:v>66.699996948242188</c:v>
                </c:pt>
                <c:pt idx="1049">
                  <c:v>66.800003051757813</c:v>
                </c:pt>
                <c:pt idx="1050">
                  <c:v>66.899993896484375</c:v>
                </c:pt>
                <c:pt idx="1051">
                  <c:v>67</c:v>
                </c:pt>
                <c:pt idx="1052">
                  <c:v>67.100006103515625</c:v>
                </c:pt>
                <c:pt idx="1053">
                  <c:v>67.199996948242188</c:v>
                </c:pt>
                <c:pt idx="1054">
                  <c:v>67.300003051757813</c:v>
                </c:pt>
                <c:pt idx="1055">
                  <c:v>67.399993896484375</c:v>
                </c:pt>
                <c:pt idx="1056">
                  <c:v>67.5</c:v>
                </c:pt>
                <c:pt idx="1057">
                  <c:v>67.600006103515625</c:v>
                </c:pt>
                <c:pt idx="1058">
                  <c:v>67.699996948242188</c:v>
                </c:pt>
                <c:pt idx="1059">
                  <c:v>67.800003051757813</c:v>
                </c:pt>
                <c:pt idx="1060">
                  <c:v>67.899993896484375</c:v>
                </c:pt>
                <c:pt idx="1061">
                  <c:v>68</c:v>
                </c:pt>
                <c:pt idx="1062">
                  <c:v>68.100006103515625</c:v>
                </c:pt>
                <c:pt idx="1063">
                  <c:v>68.199996948242188</c:v>
                </c:pt>
                <c:pt idx="1064">
                  <c:v>68.300003051757813</c:v>
                </c:pt>
                <c:pt idx="1065">
                  <c:v>68.399993896484375</c:v>
                </c:pt>
                <c:pt idx="1066">
                  <c:v>68.5</c:v>
                </c:pt>
                <c:pt idx="1067">
                  <c:v>68.600006103515625</c:v>
                </c:pt>
                <c:pt idx="1068">
                  <c:v>68.699996948242188</c:v>
                </c:pt>
                <c:pt idx="1069">
                  <c:v>68.800003051757813</c:v>
                </c:pt>
                <c:pt idx="1070">
                  <c:v>68.899993896484375</c:v>
                </c:pt>
                <c:pt idx="1071">
                  <c:v>69</c:v>
                </c:pt>
                <c:pt idx="1072">
                  <c:v>69.100006103515625</c:v>
                </c:pt>
                <c:pt idx="1073">
                  <c:v>69.199996948242188</c:v>
                </c:pt>
                <c:pt idx="1074">
                  <c:v>69.300003051757813</c:v>
                </c:pt>
                <c:pt idx="1075">
                  <c:v>69.399993896484375</c:v>
                </c:pt>
                <c:pt idx="1076">
                  <c:v>69.5</c:v>
                </c:pt>
                <c:pt idx="1077">
                  <c:v>69.600006103515625</c:v>
                </c:pt>
                <c:pt idx="1078">
                  <c:v>69.699996948242188</c:v>
                </c:pt>
                <c:pt idx="1079">
                  <c:v>69.800003051757813</c:v>
                </c:pt>
                <c:pt idx="1080">
                  <c:v>69.899993896484375</c:v>
                </c:pt>
                <c:pt idx="1081">
                  <c:v>70</c:v>
                </c:pt>
                <c:pt idx="1082">
                  <c:v>70.100006103515625</c:v>
                </c:pt>
                <c:pt idx="1083">
                  <c:v>70.199996948242188</c:v>
                </c:pt>
                <c:pt idx="1084">
                  <c:v>70.300003051757813</c:v>
                </c:pt>
                <c:pt idx="1085">
                  <c:v>70.399993896484375</c:v>
                </c:pt>
                <c:pt idx="1086">
                  <c:v>70.5</c:v>
                </c:pt>
                <c:pt idx="1087">
                  <c:v>70.600006103515625</c:v>
                </c:pt>
                <c:pt idx="1088">
                  <c:v>70.699996948242188</c:v>
                </c:pt>
                <c:pt idx="1089">
                  <c:v>70.800003051757813</c:v>
                </c:pt>
                <c:pt idx="1090">
                  <c:v>70.899993896484375</c:v>
                </c:pt>
                <c:pt idx="1091">
                  <c:v>71</c:v>
                </c:pt>
                <c:pt idx="1092">
                  <c:v>71.100006103515625</c:v>
                </c:pt>
                <c:pt idx="1093">
                  <c:v>71.199996948242188</c:v>
                </c:pt>
                <c:pt idx="1094">
                  <c:v>71.300003051757813</c:v>
                </c:pt>
                <c:pt idx="1095">
                  <c:v>71.399993896484375</c:v>
                </c:pt>
                <c:pt idx="1096">
                  <c:v>71.5</c:v>
                </c:pt>
                <c:pt idx="1097">
                  <c:v>71.600006103515625</c:v>
                </c:pt>
                <c:pt idx="1098">
                  <c:v>71.699996948242188</c:v>
                </c:pt>
                <c:pt idx="1099">
                  <c:v>71.800003051757813</c:v>
                </c:pt>
                <c:pt idx="1100">
                  <c:v>71.899993896484375</c:v>
                </c:pt>
                <c:pt idx="1101">
                  <c:v>72</c:v>
                </c:pt>
                <c:pt idx="1102">
                  <c:v>72.100006103515625</c:v>
                </c:pt>
                <c:pt idx="1103">
                  <c:v>72.199996948242188</c:v>
                </c:pt>
                <c:pt idx="1104">
                  <c:v>72.300003051757813</c:v>
                </c:pt>
                <c:pt idx="1105">
                  <c:v>72.399993896484375</c:v>
                </c:pt>
                <c:pt idx="1106">
                  <c:v>72.5</c:v>
                </c:pt>
                <c:pt idx="1107">
                  <c:v>72.600006103515625</c:v>
                </c:pt>
                <c:pt idx="1108">
                  <c:v>72.699996948242188</c:v>
                </c:pt>
                <c:pt idx="1109">
                  <c:v>72.800003051757813</c:v>
                </c:pt>
                <c:pt idx="1110">
                  <c:v>72.899993896484375</c:v>
                </c:pt>
                <c:pt idx="1111">
                  <c:v>73</c:v>
                </c:pt>
                <c:pt idx="1112">
                  <c:v>73.100006103515625</c:v>
                </c:pt>
                <c:pt idx="1113">
                  <c:v>73.199996948242188</c:v>
                </c:pt>
                <c:pt idx="1114">
                  <c:v>73.300003051757813</c:v>
                </c:pt>
                <c:pt idx="1115">
                  <c:v>73.399993896484375</c:v>
                </c:pt>
                <c:pt idx="1116">
                  <c:v>73.5</c:v>
                </c:pt>
                <c:pt idx="1117">
                  <c:v>73.600006103515625</c:v>
                </c:pt>
                <c:pt idx="1118">
                  <c:v>73.699996948242188</c:v>
                </c:pt>
                <c:pt idx="1119">
                  <c:v>73.800003051757813</c:v>
                </c:pt>
                <c:pt idx="1120">
                  <c:v>73.899993896484375</c:v>
                </c:pt>
                <c:pt idx="1121">
                  <c:v>74</c:v>
                </c:pt>
                <c:pt idx="1122">
                  <c:v>74.100006103515625</c:v>
                </c:pt>
                <c:pt idx="1123">
                  <c:v>74.199996948242188</c:v>
                </c:pt>
                <c:pt idx="1124">
                  <c:v>74.300003051757813</c:v>
                </c:pt>
                <c:pt idx="1125">
                  <c:v>74.399993896484375</c:v>
                </c:pt>
                <c:pt idx="1126">
                  <c:v>74.5</c:v>
                </c:pt>
                <c:pt idx="1127">
                  <c:v>74.600006103515625</c:v>
                </c:pt>
                <c:pt idx="1128">
                  <c:v>74.699996948242188</c:v>
                </c:pt>
                <c:pt idx="1129">
                  <c:v>74.800003051757813</c:v>
                </c:pt>
                <c:pt idx="1130">
                  <c:v>74.899993896484375</c:v>
                </c:pt>
                <c:pt idx="1131">
                  <c:v>75</c:v>
                </c:pt>
                <c:pt idx="1132">
                  <c:v>75.100006103515625</c:v>
                </c:pt>
                <c:pt idx="1133">
                  <c:v>75.199996948242188</c:v>
                </c:pt>
                <c:pt idx="1134">
                  <c:v>75.300003051757813</c:v>
                </c:pt>
                <c:pt idx="1135">
                  <c:v>75.399993896484375</c:v>
                </c:pt>
                <c:pt idx="1136">
                  <c:v>75.5</c:v>
                </c:pt>
                <c:pt idx="1137">
                  <c:v>75.600006103515625</c:v>
                </c:pt>
                <c:pt idx="1138">
                  <c:v>75.699996948242188</c:v>
                </c:pt>
                <c:pt idx="1139">
                  <c:v>75.800003051757813</c:v>
                </c:pt>
                <c:pt idx="1140">
                  <c:v>75.899993896484375</c:v>
                </c:pt>
                <c:pt idx="1141">
                  <c:v>76</c:v>
                </c:pt>
                <c:pt idx="1142">
                  <c:v>76.100006103515625</c:v>
                </c:pt>
                <c:pt idx="1143">
                  <c:v>76.199996948242188</c:v>
                </c:pt>
                <c:pt idx="1144">
                  <c:v>76.300003051757813</c:v>
                </c:pt>
                <c:pt idx="1145">
                  <c:v>76.399993896484375</c:v>
                </c:pt>
                <c:pt idx="1146">
                  <c:v>76.5</c:v>
                </c:pt>
                <c:pt idx="1147">
                  <c:v>76.600006103515625</c:v>
                </c:pt>
                <c:pt idx="1148">
                  <c:v>76.699996948242188</c:v>
                </c:pt>
                <c:pt idx="1149">
                  <c:v>76.800003051757813</c:v>
                </c:pt>
                <c:pt idx="1150">
                  <c:v>76.899993896484375</c:v>
                </c:pt>
                <c:pt idx="1151">
                  <c:v>77</c:v>
                </c:pt>
                <c:pt idx="1152">
                  <c:v>77.100006103515625</c:v>
                </c:pt>
                <c:pt idx="1153">
                  <c:v>77.199996948242188</c:v>
                </c:pt>
                <c:pt idx="1154">
                  <c:v>77.300003051757813</c:v>
                </c:pt>
                <c:pt idx="1155">
                  <c:v>77.399993896484375</c:v>
                </c:pt>
                <c:pt idx="1156">
                  <c:v>77.5</c:v>
                </c:pt>
                <c:pt idx="1157">
                  <c:v>77.600006103515625</c:v>
                </c:pt>
                <c:pt idx="1158">
                  <c:v>77.699996948242188</c:v>
                </c:pt>
                <c:pt idx="1159">
                  <c:v>77.800003051757813</c:v>
                </c:pt>
                <c:pt idx="1160">
                  <c:v>77.899993896484375</c:v>
                </c:pt>
                <c:pt idx="1161">
                  <c:v>78</c:v>
                </c:pt>
                <c:pt idx="1162">
                  <c:v>78.100006103515625</c:v>
                </c:pt>
                <c:pt idx="1163">
                  <c:v>78.199996948242188</c:v>
                </c:pt>
                <c:pt idx="1164">
                  <c:v>78.300003051757813</c:v>
                </c:pt>
                <c:pt idx="1165">
                  <c:v>78.399993896484375</c:v>
                </c:pt>
                <c:pt idx="1166">
                  <c:v>78.5</c:v>
                </c:pt>
                <c:pt idx="1167">
                  <c:v>78.600006103515625</c:v>
                </c:pt>
                <c:pt idx="1168">
                  <c:v>78.699996948242188</c:v>
                </c:pt>
                <c:pt idx="1169">
                  <c:v>78.800003051757813</c:v>
                </c:pt>
                <c:pt idx="1170">
                  <c:v>78.899993896484375</c:v>
                </c:pt>
                <c:pt idx="1171">
                  <c:v>79</c:v>
                </c:pt>
                <c:pt idx="1172">
                  <c:v>79.100006103515625</c:v>
                </c:pt>
                <c:pt idx="1173">
                  <c:v>79.199996948242188</c:v>
                </c:pt>
                <c:pt idx="1174">
                  <c:v>79.300003051757813</c:v>
                </c:pt>
                <c:pt idx="1175">
                  <c:v>79.399993896484375</c:v>
                </c:pt>
                <c:pt idx="1176">
                  <c:v>79.5</c:v>
                </c:pt>
                <c:pt idx="1177">
                  <c:v>79.600006103515625</c:v>
                </c:pt>
                <c:pt idx="1178">
                  <c:v>79.699996948242188</c:v>
                </c:pt>
                <c:pt idx="1179">
                  <c:v>79.800003051757813</c:v>
                </c:pt>
                <c:pt idx="1180">
                  <c:v>79.899993896484375</c:v>
                </c:pt>
                <c:pt idx="1181">
                  <c:v>80</c:v>
                </c:pt>
                <c:pt idx="1182">
                  <c:v>80.100006103515625</c:v>
                </c:pt>
                <c:pt idx="1183">
                  <c:v>80.199996948242188</c:v>
                </c:pt>
                <c:pt idx="1184">
                  <c:v>80.300003051757813</c:v>
                </c:pt>
                <c:pt idx="1185">
                  <c:v>80.399993896484375</c:v>
                </c:pt>
                <c:pt idx="1186">
                  <c:v>80.5</c:v>
                </c:pt>
                <c:pt idx="1187">
                  <c:v>80.600006103515625</c:v>
                </c:pt>
                <c:pt idx="1188">
                  <c:v>80.699996948242188</c:v>
                </c:pt>
                <c:pt idx="1189">
                  <c:v>80.800003051757813</c:v>
                </c:pt>
                <c:pt idx="1190">
                  <c:v>80.899993896484375</c:v>
                </c:pt>
                <c:pt idx="1191">
                  <c:v>81</c:v>
                </c:pt>
                <c:pt idx="1192">
                  <c:v>81.100006103515625</c:v>
                </c:pt>
                <c:pt idx="1193">
                  <c:v>81.199996948242188</c:v>
                </c:pt>
                <c:pt idx="1194">
                  <c:v>81.300003051757813</c:v>
                </c:pt>
                <c:pt idx="1195">
                  <c:v>81.399993896484375</c:v>
                </c:pt>
                <c:pt idx="1196">
                  <c:v>81.5</c:v>
                </c:pt>
                <c:pt idx="1197">
                  <c:v>81.600006103515625</c:v>
                </c:pt>
                <c:pt idx="1198">
                  <c:v>81.699996948242188</c:v>
                </c:pt>
                <c:pt idx="1199">
                  <c:v>81.800003051757813</c:v>
                </c:pt>
                <c:pt idx="1200">
                  <c:v>81.899993896484375</c:v>
                </c:pt>
                <c:pt idx="1201">
                  <c:v>82</c:v>
                </c:pt>
                <c:pt idx="1202">
                  <c:v>82.100006103515625</c:v>
                </c:pt>
                <c:pt idx="1203">
                  <c:v>82.199996948242188</c:v>
                </c:pt>
                <c:pt idx="1204">
                  <c:v>82.300003051757813</c:v>
                </c:pt>
                <c:pt idx="1205">
                  <c:v>82.399993896484375</c:v>
                </c:pt>
                <c:pt idx="1206">
                  <c:v>82.5</c:v>
                </c:pt>
                <c:pt idx="1207">
                  <c:v>82.600006103515625</c:v>
                </c:pt>
                <c:pt idx="1208">
                  <c:v>82.699996948242188</c:v>
                </c:pt>
                <c:pt idx="1209">
                  <c:v>82.800003051757813</c:v>
                </c:pt>
                <c:pt idx="1210">
                  <c:v>82.899993896484375</c:v>
                </c:pt>
                <c:pt idx="1211">
                  <c:v>83</c:v>
                </c:pt>
                <c:pt idx="1212">
                  <c:v>83.100006103515625</c:v>
                </c:pt>
                <c:pt idx="1213">
                  <c:v>83.199996948242188</c:v>
                </c:pt>
                <c:pt idx="1214">
                  <c:v>83.300003051757813</c:v>
                </c:pt>
                <c:pt idx="1215">
                  <c:v>83.399993896484375</c:v>
                </c:pt>
                <c:pt idx="1216">
                  <c:v>83.5</c:v>
                </c:pt>
                <c:pt idx="1217">
                  <c:v>83.600006103515625</c:v>
                </c:pt>
                <c:pt idx="1218">
                  <c:v>83.699996948242188</c:v>
                </c:pt>
                <c:pt idx="1219">
                  <c:v>83.800003051757813</c:v>
                </c:pt>
                <c:pt idx="1220">
                  <c:v>83.899993896484375</c:v>
                </c:pt>
                <c:pt idx="1221">
                  <c:v>84</c:v>
                </c:pt>
                <c:pt idx="1222">
                  <c:v>84.100006103515625</c:v>
                </c:pt>
                <c:pt idx="1223">
                  <c:v>84.199996948242188</c:v>
                </c:pt>
                <c:pt idx="1224">
                  <c:v>84.300003051757813</c:v>
                </c:pt>
                <c:pt idx="1225">
                  <c:v>84.399993896484375</c:v>
                </c:pt>
                <c:pt idx="1226">
                  <c:v>84.5</c:v>
                </c:pt>
                <c:pt idx="1227">
                  <c:v>84.600006103515625</c:v>
                </c:pt>
                <c:pt idx="1228">
                  <c:v>84.699996948242188</c:v>
                </c:pt>
                <c:pt idx="1229">
                  <c:v>84.800003051757813</c:v>
                </c:pt>
                <c:pt idx="1230">
                  <c:v>84.899993896484375</c:v>
                </c:pt>
                <c:pt idx="1231">
                  <c:v>85</c:v>
                </c:pt>
                <c:pt idx="1232">
                  <c:v>85.100006103515625</c:v>
                </c:pt>
                <c:pt idx="1233">
                  <c:v>85.199996948242188</c:v>
                </c:pt>
                <c:pt idx="1234">
                  <c:v>85.300003051757813</c:v>
                </c:pt>
                <c:pt idx="1235">
                  <c:v>85.399993896484375</c:v>
                </c:pt>
                <c:pt idx="1236">
                  <c:v>85.5</c:v>
                </c:pt>
                <c:pt idx="1237">
                  <c:v>85.600006103515625</c:v>
                </c:pt>
                <c:pt idx="1238">
                  <c:v>85.699996948242188</c:v>
                </c:pt>
                <c:pt idx="1239">
                  <c:v>85.800003051757813</c:v>
                </c:pt>
                <c:pt idx="1240">
                  <c:v>85.899993896484375</c:v>
                </c:pt>
                <c:pt idx="1241">
                  <c:v>86</c:v>
                </c:pt>
                <c:pt idx="1242">
                  <c:v>86.100006103515625</c:v>
                </c:pt>
                <c:pt idx="1243">
                  <c:v>86.199996948242188</c:v>
                </c:pt>
                <c:pt idx="1244">
                  <c:v>86.300003051757813</c:v>
                </c:pt>
                <c:pt idx="1245">
                  <c:v>86.399993896484375</c:v>
                </c:pt>
                <c:pt idx="1246">
                  <c:v>86.5</c:v>
                </c:pt>
                <c:pt idx="1247">
                  <c:v>86.600006103515625</c:v>
                </c:pt>
                <c:pt idx="1248">
                  <c:v>86.699996948242188</c:v>
                </c:pt>
                <c:pt idx="1249">
                  <c:v>86.800003051757813</c:v>
                </c:pt>
                <c:pt idx="1250">
                  <c:v>86.899993896484375</c:v>
                </c:pt>
                <c:pt idx="1251">
                  <c:v>87</c:v>
                </c:pt>
                <c:pt idx="1252">
                  <c:v>87.100006103515625</c:v>
                </c:pt>
                <c:pt idx="1253">
                  <c:v>87.199996948242188</c:v>
                </c:pt>
                <c:pt idx="1254">
                  <c:v>87.300003051757813</c:v>
                </c:pt>
                <c:pt idx="1255">
                  <c:v>87.399993896484375</c:v>
                </c:pt>
                <c:pt idx="1256">
                  <c:v>87.5</c:v>
                </c:pt>
                <c:pt idx="1257">
                  <c:v>87.600006103515625</c:v>
                </c:pt>
                <c:pt idx="1258">
                  <c:v>87.699996948242188</c:v>
                </c:pt>
                <c:pt idx="1259">
                  <c:v>87.800003051757813</c:v>
                </c:pt>
                <c:pt idx="1260">
                  <c:v>87.899993896484375</c:v>
                </c:pt>
                <c:pt idx="1261">
                  <c:v>88</c:v>
                </c:pt>
                <c:pt idx="1262">
                  <c:v>88.100006103515625</c:v>
                </c:pt>
                <c:pt idx="1263">
                  <c:v>88.199996948242188</c:v>
                </c:pt>
                <c:pt idx="1264">
                  <c:v>88.300003051757813</c:v>
                </c:pt>
                <c:pt idx="1265">
                  <c:v>88.399993896484375</c:v>
                </c:pt>
                <c:pt idx="1266">
                  <c:v>88.5</c:v>
                </c:pt>
                <c:pt idx="1267">
                  <c:v>88.600006103515625</c:v>
                </c:pt>
                <c:pt idx="1268">
                  <c:v>88.699996948242188</c:v>
                </c:pt>
                <c:pt idx="1269">
                  <c:v>88.800003051757813</c:v>
                </c:pt>
                <c:pt idx="1270">
                  <c:v>88.899993896484375</c:v>
                </c:pt>
                <c:pt idx="1271">
                  <c:v>89</c:v>
                </c:pt>
                <c:pt idx="1272">
                  <c:v>89.100006103515625</c:v>
                </c:pt>
                <c:pt idx="1273">
                  <c:v>89.199996948242188</c:v>
                </c:pt>
                <c:pt idx="1274">
                  <c:v>89.300003051757813</c:v>
                </c:pt>
                <c:pt idx="1275">
                  <c:v>89.399993896484375</c:v>
                </c:pt>
                <c:pt idx="1276">
                  <c:v>89.5</c:v>
                </c:pt>
                <c:pt idx="1277">
                  <c:v>89.600006103515625</c:v>
                </c:pt>
                <c:pt idx="1278">
                  <c:v>89.699996948242188</c:v>
                </c:pt>
                <c:pt idx="1279">
                  <c:v>89.800003051757813</c:v>
                </c:pt>
                <c:pt idx="1280">
                  <c:v>89.899993896484375</c:v>
                </c:pt>
                <c:pt idx="1281">
                  <c:v>90</c:v>
                </c:pt>
                <c:pt idx="1282">
                  <c:v>90.099990844726563</c:v>
                </c:pt>
                <c:pt idx="1283">
                  <c:v>90.199996948242188</c:v>
                </c:pt>
                <c:pt idx="1284">
                  <c:v>90.300003051757813</c:v>
                </c:pt>
                <c:pt idx="1285">
                  <c:v>90.399993896484375</c:v>
                </c:pt>
                <c:pt idx="1286">
                  <c:v>90.5</c:v>
                </c:pt>
                <c:pt idx="1287">
                  <c:v>90.599990844726563</c:v>
                </c:pt>
                <c:pt idx="1288">
                  <c:v>90.699996948242188</c:v>
                </c:pt>
                <c:pt idx="1289">
                  <c:v>90.800003051757813</c:v>
                </c:pt>
                <c:pt idx="1290">
                  <c:v>90.899993896484375</c:v>
                </c:pt>
                <c:pt idx="1291">
                  <c:v>91</c:v>
                </c:pt>
                <c:pt idx="1292">
                  <c:v>91.099990844726563</c:v>
                </c:pt>
                <c:pt idx="1293">
                  <c:v>91.199996948242188</c:v>
                </c:pt>
                <c:pt idx="1294">
                  <c:v>91.300003051757813</c:v>
                </c:pt>
                <c:pt idx="1295">
                  <c:v>91.399993896484375</c:v>
                </c:pt>
                <c:pt idx="1296">
                  <c:v>91.5</c:v>
                </c:pt>
                <c:pt idx="1297">
                  <c:v>91.599990844726563</c:v>
                </c:pt>
                <c:pt idx="1298">
                  <c:v>91.699996948242188</c:v>
                </c:pt>
                <c:pt idx="1299">
                  <c:v>91.800003051757813</c:v>
                </c:pt>
                <c:pt idx="1300">
                  <c:v>91.899993896484375</c:v>
                </c:pt>
                <c:pt idx="1301">
                  <c:v>92</c:v>
                </c:pt>
                <c:pt idx="1302">
                  <c:v>92.099990844726563</c:v>
                </c:pt>
                <c:pt idx="1303">
                  <c:v>92.199996948242188</c:v>
                </c:pt>
                <c:pt idx="1304">
                  <c:v>92.300003051757813</c:v>
                </c:pt>
                <c:pt idx="1305">
                  <c:v>92.399993896484375</c:v>
                </c:pt>
                <c:pt idx="1306">
                  <c:v>92.5</c:v>
                </c:pt>
                <c:pt idx="1307">
                  <c:v>92.599990844726563</c:v>
                </c:pt>
                <c:pt idx="1308">
                  <c:v>92.699996948242188</c:v>
                </c:pt>
                <c:pt idx="1309">
                  <c:v>92.800003051757813</c:v>
                </c:pt>
                <c:pt idx="1310">
                  <c:v>92.899993896484375</c:v>
                </c:pt>
                <c:pt idx="1311">
                  <c:v>93</c:v>
                </c:pt>
                <c:pt idx="1312">
                  <c:v>93.099990844726563</c:v>
                </c:pt>
                <c:pt idx="1313">
                  <c:v>93.199996948242188</c:v>
                </c:pt>
                <c:pt idx="1314">
                  <c:v>93.300003051757813</c:v>
                </c:pt>
                <c:pt idx="1315">
                  <c:v>93.399993896484375</c:v>
                </c:pt>
                <c:pt idx="1316">
                  <c:v>93.5</c:v>
                </c:pt>
                <c:pt idx="1317">
                  <c:v>93.599990844726563</c:v>
                </c:pt>
                <c:pt idx="1318">
                  <c:v>93.699996948242188</c:v>
                </c:pt>
                <c:pt idx="1319">
                  <c:v>93.800003051757813</c:v>
                </c:pt>
                <c:pt idx="1320">
                  <c:v>93.899993896484375</c:v>
                </c:pt>
                <c:pt idx="1321">
                  <c:v>94</c:v>
                </c:pt>
                <c:pt idx="1322">
                  <c:v>94.099990844726563</c:v>
                </c:pt>
                <c:pt idx="1323">
                  <c:v>94.199996948242188</c:v>
                </c:pt>
                <c:pt idx="1324">
                  <c:v>94.300003051757813</c:v>
                </c:pt>
                <c:pt idx="1325">
                  <c:v>94.399993896484375</c:v>
                </c:pt>
                <c:pt idx="1326">
                  <c:v>94.5</c:v>
                </c:pt>
                <c:pt idx="1327">
                  <c:v>94.599990844726563</c:v>
                </c:pt>
                <c:pt idx="1328">
                  <c:v>94.699996948242188</c:v>
                </c:pt>
                <c:pt idx="1329">
                  <c:v>94.800003051757813</c:v>
                </c:pt>
                <c:pt idx="1330">
                  <c:v>94.899993896484375</c:v>
                </c:pt>
                <c:pt idx="1331">
                  <c:v>95</c:v>
                </c:pt>
                <c:pt idx="1332">
                  <c:v>95.099990844726563</c:v>
                </c:pt>
                <c:pt idx="1333">
                  <c:v>95.199996948242188</c:v>
                </c:pt>
                <c:pt idx="1334">
                  <c:v>95.300003051757813</c:v>
                </c:pt>
                <c:pt idx="1335">
                  <c:v>95.399993896484375</c:v>
                </c:pt>
                <c:pt idx="1336">
                  <c:v>95.5</c:v>
                </c:pt>
                <c:pt idx="1337">
                  <c:v>95.599990844726563</c:v>
                </c:pt>
                <c:pt idx="1338">
                  <c:v>95.699996948242188</c:v>
                </c:pt>
                <c:pt idx="1339">
                  <c:v>95.800003051757813</c:v>
                </c:pt>
                <c:pt idx="1340">
                  <c:v>95.899993896484375</c:v>
                </c:pt>
                <c:pt idx="1341">
                  <c:v>96</c:v>
                </c:pt>
                <c:pt idx="1342">
                  <c:v>96.099990844726563</c:v>
                </c:pt>
                <c:pt idx="1343">
                  <c:v>96.199996948242188</c:v>
                </c:pt>
                <c:pt idx="1344">
                  <c:v>96.300003051757813</c:v>
                </c:pt>
                <c:pt idx="1345">
                  <c:v>96.399993896484375</c:v>
                </c:pt>
                <c:pt idx="1346">
                  <c:v>96.5</c:v>
                </c:pt>
                <c:pt idx="1347">
                  <c:v>96.599990844726563</c:v>
                </c:pt>
                <c:pt idx="1348">
                  <c:v>96.699996948242188</c:v>
                </c:pt>
                <c:pt idx="1349">
                  <c:v>96.800003051757813</c:v>
                </c:pt>
                <c:pt idx="1350">
                  <c:v>96.899993896484375</c:v>
                </c:pt>
                <c:pt idx="1351">
                  <c:v>97</c:v>
                </c:pt>
                <c:pt idx="1352">
                  <c:v>97.099990844726563</c:v>
                </c:pt>
                <c:pt idx="1353">
                  <c:v>97.199996948242188</c:v>
                </c:pt>
                <c:pt idx="1354">
                  <c:v>97.300003051757813</c:v>
                </c:pt>
                <c:pt idx="1355">
                  <c:v>97.399993896484375</c:v>
                </c:pt>
                <c:pt idx="1356">
                  <c:v>97.5</c:v>
                </c:pt>
                <c:pt idx="1357">
                  <c:v>97.599990844726563</c:v>
                </c:pt>
                <c:pt idx="1358">
                  <c:v>97.699996948242188</c:v>
                </c:pt>
                <c:pt idx="1359">
                  <c:v>97.800003051757813</c:v>
                </c:pt>
                <c:pt idx="1360">
                  <c:v>97.899993896484375</c:v>
                </c:pt>
                <c:pt idx="1361">
                  <c:v>98</c:v>
                </c:pt>
                <c:pt idx="1362">
                  <c:v>98.099990844726563</c:v>
                </c:pt>
                <c:pt idx="1363">
                  <c:v>98.199996948242188</c:v>
                </c:pt>
                <c:pt idx="1364">
                  <c:v>98.300003051757813</c:v>
                </c:pt>
                <c:pt idx="1365">
                  <c:v>98.399993896484375</c:v>
                </c:pt>
                <c:pt idx="1366">
                  <c:v>98.5</c:v>
                </c:pt>
                <c:pt idx="1367">
                  <c:v>98.599990844726563</c:v>
                </c:pt>
                <c:pt idx="1368">
                  <c:v>98.699996948242188</c:v>
                </c:pt>
                <c:pt idx="1369">
                  <c:v>98.800003051757813</c:v>
                </c:pt>
                <c:pt idx="1370">
                  <c:v>98.899993896484375</c:v>
                </c:pt>
                <c:pt idx="1371">
                  <c:v>99</c:v>
                </c:pt>
                <c:pt idx="1372">
                  <c:v>99.099990844726563</c:v>
                </c:pt>
                <c:pt idx="1373">
                  <c:v>99.199996948242188</c:v>
                </c:pt>
                <c:pt idx="1374">
                  <c:v>99.300003051757813</c:v>
                </c:pt>
                <c:pt idx="1375">
                  <c:v>99.399993896484375</c:v>
                </c:pt>
                <c:pt idx="1376">
                  <c:v>99.5</c:v>
                </c:pt>
                <c:pt idx="1377">
                  <c:v>99.599990844726563</c:v>
                </c:pt>
                <c:pt idx="1378">
                  <c:v>99.699996948242188</c:v>
                </c:pt>
                <c:pt idx="1379">
                  <c:v>99.800003051757813</c:v>
                </c:pt>
                <c:pt idx="1380">
                  <c:v>99.899993896484375</c:v>
                </c:pt>
                <c:pt idx="1381">
                  <c:v>100</c:v>
                </c:pt>
                <c:pt idx="1382">
                  <c:v>100.09999084472656</c:v>
                </c:pt>
                <c:pt idx="1383">
                  <c:v>100.19999694824219</c:v>
                </c:pt>
                <c:pt idx="1384">
                  <c:v>100.30000305175781</c:v>
                </c:pt>
                <c:pt idx="1385">
                  <c:v>100.39999389648438</c:v>
                </c:pt>
                <c:pt idx="1386">
                  <c:v>100.5</c:v>
                </c:pt>
                <c:pt idx="1387">
                  <c:v>100.59999084472656</c:v>
                </c:pt>
                <c:pt idx="1388">
                  <c:v>100.69999694824219</c:v>
                </c:pt>
                <c:pt idx="1389">
                  <c:v>100.80000305175781</c:v>
                </c:pt>
                <c:pt idx="1390">
                  <c:v>100.89999389648438</c:v>
                </c:pt>
                <c:pt idx="1391">
                  <c:v>101</c:v>
                </c:pt>
                <c:pt idx="1392">
                  <c:v>101.09999084472656</c:v>
                </c:pt>
                <c:pt idx="1393">
                  <c:v>101.19999694824219</c:v>
                </c:pt>
                <c:pt idx="1394">
                  <c:v>101.30000305175781</c:v>
                </c:pt>
                <c:pt idx="1395">
                  <c:v>101.39999389648438</c:v>
                </c:pt>
                <c:pt idx="1396">
                  <c:v>101.5</c:v>
                </c:pt>
                <c:pt idx="1397">
                  <c:v>101.59999084472656</c:v>
                </c:pt>
                <c:pt idx="1398">
                  <c:v>101.69999694824219</c:v>
                </c:pt>
                <c:pt idx="1399">
                  <c:v>101.80000305175781</c:v>
                </c:pt>
                <c:pt idx="1400">
                  <c:v>101.89999389648438</c:v>
                </c:pt>
                <c:pt idx="1401">
                  <c:v>102</c:v>
                </c:pt>
                <c:pt idx="1402">
                  <c:v>102.09999084472656</c:v>
                </c:pt>
                <c:pt idx="1403">
                  <c:v>102.19999694824219</c:v>
                </c:pt>
                <c:pt idx="1404">
                  <c:v>102.30000305175781</c:v>
                </c:pt>
                <c:pt idx="1405">
                  <c:v>102.39999389648438</c:v>
                </c:pt>
                <c:pt idx="1406">
                  <c:v>102.5</c:v>
                </c:pt>
                <c:pt idx="1407">
                  <c:v>102.59999084472656</c:v>
                </c:pt>
                <c:pt idx="1408">
                  <c:v>102.69999694824219</c:v>
                </c:pt>
                <c:pt idx="1409">
                  <c:v>102.80000305175781</c:v>
                </c:pt>
                <c:pt idx="1410">
                  <c:v>102.89999389648438</c:v>
                </c:pt>
                <c:pt idx="1411">
                  <c:v>103</c:v>
                </c:pt>
                <c:pt idx="1412">
                  <c:v>103.09999084472656</c:v>
                </c:pt>
                <c:pt idx="1413">
                  <c:v>103.19999694824219</c:v>
                </c:pt>
                <c:pt idx="1414">
                  <c:v>103.30000305175781</c:v>
                </c:pt>
                <c:pt idx="1415">
                  <c:v>103.39999389648438</c:v>
                </c:pt>
                <c:pt idx="1416">
                  <c:v>103.5</c:v>
                </c:pt>
                <c:pt idx="1417">
                  <c:v>103.59999084472656</c:v>
                </c:pt>
                <c:pt idx="1418">
                  <c:v>103.69999694824219</c:v>
                </c:pt>
                <c:pt idx="1419">
                  <c:v>103.80000305175781</c:v>
                </c:pt>
                <c:pt idx="1420">
                  <c:v>103.89999389648438</c:v>
                </c:pt>
                <c:pt idx="1421">
                  <c:v>104</c:v>
                </c:pt>
                <c:pt idx="1422">
                  <c:v>104.09999084472656</c:v>
                </c:pt>
                <c:pt idx="1423">
                  <c:v>104.19999694824219</c:v>
                </c:pt>
                <c:pt idx="1424">
                  <c:v>104.30000305175781</c:v>
                </c:pt>
                <c:pt idx="1425">
                  <c:v>104.39999389648438</c:v>
                </c:pt>
                <c:pt idx="1426">
                  <c:v>104.5</c:v>
                </c:pt>
                <c:pt idx="1427">
                  <c:v>104.59999084472656</c:v>
                </c:pt>
                <c:pt idx="1428">
                  <c:v>104.69999694824219</c:v>
                </c:pt>
                <c:pt idx="1429">
                  <c:v>104.80000305175781</c:v>
                </c:pt>
                <c:pt idx="1430">
                  <c:v>104.89999389648438</c:v>
                </c:pt>
                <c:pt idx="1431">
                  <c:v>105</c:v>
                </c:pt>
                <c:pt idx="1432">
                  <c:v>105.09999084472656</c:v>
                </c:pt>
                <c:pt idx="1433">
                  <c:v>105.19999694824219</c:v>
                </c:pt>
                <c:pt idx="1434">
                  <c:v>105.30000305175781</c:v>
                </c:pt>
                <c:pt idx="1435">
                  <c:v>105.39999389648438</c:v>
                </c:pt>
                <c:pt idx="1436">
                  <c:v>105.5</c:v>
                </c:pt>
                <c:pt idx="1437">
                  <c:v>105.59999084472656</c:v>
                </c:pt>
                <c:pt idx="1438">
                  <c:v>105.69999694824219</c:v>
                </c:pt>
                <c:pt idx="1439">
                  <c:v>105.80000305175781</c:v>
                </c:pt>
                <c:pt idx="1440">
                  <c:v>105.89999389648438</c:v>
                </c:pt>
                <c:pt idx="1441">
                  <c:v>106</c:v>
                </c:pt>
                <c:pt idx="1442">
                  <c:v>106.09999084472656</c:v>
                </c:pt>
                <c:pt idx="1443">
                  <c:v>106.19999694824219</c:v>
                </c:pt>
                <c:pt idx="1444">
                  <c:v>106.30000305175781</c:v>
                </c:pt>
                <c:pt idx="1445">
                  <c:v>106.39999389648438</c:v>
                </c:pt>
                <c:pt idx="1446">
                  <c:v>106.5</c:v>
                </c:pt>
                <c:pt idx="1447">
                  <c:v>106.59999084472656</c:v>
                </c:pt>
                <c:pt idx="1448">
                  <c:v>106.69999694824219</c:v>
                </c:pt>
                <c:pt idx="1449">
                  <c:v>106.80000305175781</c:v>
                </c:pt>
                <c:pt idx="1450">
                  <c:v>106.89999389648438</c:v>
                </c:pt>
                <c:pt idx="1451">
                  <c:v>107</c:v>
                </c:pt>
                <c:pt idx="1452">
                  <c:v>107.09999084472656</c:v>
                </c:pt>
                <c:pt idx="1453">
                  <c:v>107.19999694824219</c:v>
                </c:pt>
                <c:pt idx="1454">
                  <c:v>107.30000305175781</c:v>
                </c:pt>
                <c:pt idx="1455">
                  <c:v>107.39999389648438</c:v>
                </c:pt>
                <c:pt idx="1456">
                  <c:v>107.5</c:v>
                </c:pt>
                <c:pt idx="1457">
                  <c:v>107.59999084472656</c:v>
                </c:pt>
                <c:pt idx="1458">
                  <c:v>107.69999694824219</c:v>
                </c:pt>
                <c:pt idx="1459">
                  <c:v>107.80000305175781</c:v>
                </c:pt>
                <c:pt idx="1460">
                  <c:v>107.89999389648438</c:v>
                </c:pt>
                <c:pt idx="1461">
                  <c:v>108</c:v>
                </c:pt>
                <c:pt idx="1462">
                  <c:v>108.09999084472656</c:v>
                </c:pt>
                <c:pt idx="1463">
                  <c:v>108.19999694824219</c:v>
                </c:pt>
                <c:pt idx="1464">
                  <c:v>108.30000305175781</c:v>
                </c:pt>
                <c:pt idx="1465">
                  <c:v>108.39999389648438</c:v>
                </c:pt>
                <c:pt idx="1466">
                  <c:v>108.5</c:v>
                </c:pt>
                <c:pt idx="1467">
                  <c:v>108.59999084472656</c:v>
                </c:pt>
                <c:pt idx="1468">
                  <c:v>108.69999694824219</c:v>
                </c:pt>
                <c:pt idx="1469">
                  <c:v>108.80000305175781</c:v>
                </c:pt>
                <c:pt idx="1470">
                  <c:v>108.89999389648438</c:v>
                </c:pt>
                <c:pt idx="1471">
                  <c:v>109</c:v>
                </c:pt>
                <c:pt idx="1472">
                  <c:v>109.09999084472656</c:v>
                </c:pt>
                <c:pt idx="1473">
                  <c:v>109.19999694824219</c:v>
                </c:pt>
                <c:pt idx="1474">
                  <c:v>109.30000305175781</c:v>
                </c:pt>
                <c:pt idx="1475">
                  <c:v>109.39999389648438</c:v>
                </c:pt>
                <c:pt idx="1476">
                  <c:v>109.5</c:v>
                </c:pt>
                <c:pt idx="1477">
                  <c:v>109.59999084472656</c:v>
                </c:pt>
                <c:pt idx="1478">
                  <c:v>109.69999694824219</c:v>
                </c:pt>
                <c:pt idx="1479">
                  <c:v>109.80000305175781</c:v>
                </c:pt>
                <c:pt idx="1480">
                  <c:v>109.89999389648438</c:v>
                </c:pt>
                <c:pt idx="1481">
                  <c:v>110</c:v>
                </c:pt>
                <c:pt idx="1482">
                  <c:v>110.09999084472656</c:v>
                </c:pt>
                <c:pt idx="1483">
                  <c:v>110.19999694824219</c:v>
                </c:pt>
                <c:pt idx="1484">
                  <c:v>110.30000305175781</c:v>
                </c:pt>
                <c:pt idx="1485">
                  <c:v>110.39999389648438</c:v>
                </c:pt>
                <c:pt idx="1486">
                  <c:v>110.5</c:v>
                </c:pt>
                <c:pt idx="1487">
                  <c:v>110.59999084472656</c:v>
                </c:pt>
                <c:pt idx="1488">
                  <c:v>110.69999694824219</c:v>
                </c:pt>
                <c:pt idx="1489">
                  <c:v>110.80000305175781</c:v>
                </c:pt>
                <c:pt idx="1490">
                  <c:v>110.89999389648438</c:v>
                </c:pt>
                <c:pt idx="1491">
                  <c:v>111</c:v>
                </c:pt>
                <c:pt idx="1492">
                  <c:v>111.09999084472656</c:v>
                </c:pt>
                <c:pt idx="1493">
                  <c:v>111.19999694824219</c:v>
                </c:pt>
                <c:pt idx="1494">
                  <c:v>111.30000305175781</c:v>
                </c:pt>
                <c:pt idx="1495">
                  <c:v>111.39999389648438</c:v>
                </c:pt>
                <c:pt idx="1496">
                  <c:v>111.5</c:v>
                </c:pt>
                <c:pt idx="1497">
                  <c:v>111.59999084472656</c:v>
                </c:pt>
                <c:pt idx="1498">
                  <c:v>111.69999694824219</c:v>
                </c:pt>
                <c:pt idx="1499">
                  <c:v>111.80000305175781</c:v>
                </c:pt>
                <c:pt idx="1500">
                  <c:v>111.89999389648438</c:v>
                </c:pt>
                <c:pt idx="1501">
                  <c:v>112</c:v>
                </c:pt>
                <c:pt idx="1502">
                  <c:v>112.09999084472656</c:v>
                </c:pt>
                <c:pt idx="1503">
                  <c:v>112.19999694824219</c:v>
                </c:pt>
                <c:pt idx="1504">
                  <c:v>112.30000305175781</c:v>
                </c:pt>
                <c:pt idx="1505">
                  <c:v>112.39999389648438</c:v>
                </c:pt>
                <c:pt idx="1506">
                  <c:v>112.5</c:v>
                </c:pt>
                <c:pt idx="1507">
                  <c:v>112.59999084472656</c:v>
                </c:pt>
                <c:pt idx="1508">
                  <c:v>112.69999694824219</c:v>
                </c:pt>
                <c:pt idx="1509">
                  <c:v>112.80000305175781</c:v>
                </c:pt>
                <c:pt idx="1510">
                  <c:v>112.89999389648438</c:v>
                </c:pt>
                <c:pt idx="1511">
                  <c:v>113</c:v>
                </c:pt>
                <c:pt idx="1512">
                  <c:v>113.09999084472656</c:v>
                </c:pt>
                <c:pt idx="1513">
                  <c:v>113.19999694824219</c:v>
                </c:pt>
                <c:pt idx="1514">
                  <c:v>113.30000305175781</c:v>
                </c:pt>
                <c:pt idx="1515">
                  <c:v>113.39999389648438</c:v>
                </c:pt>
                <c:pt idx="1516">
                  <c:v>113.5</c:v>
                </c:pt>
                <c:pt idx="1517">
                  <c:v>113.59999084472656</c:v>
                </c:pt>
                <c:pt idx="1518">
                  <c:v>113.69999694824219</c:v>
                </c:pt>
                <c:pt idx="1519">
                  <c:v>113.80000305175781</c:v>
                </c:pt>
                <c:pt idx="1520">
                  <c:v>113.89999389648438</c:v>
                </c:pt>
                <c:pt idx="1521">
                  <c:v>114</c:v>
                </c:pt>
                <c:pt idx="1522">
                  <c:v>114.09999084472656</c:v>
                </c:pt>
                <c:pt idx="1523">
                  <c:v>114.19999694824219</c:v>
                </c:pt>
                <c:pt idx="1524">
                  <c:v>114.30000305175781</c:v>
                </c:pt>
                <c:pt idx="1525">
                  <c:v>114.39999389648438</c:v>
                </c:pt>
                <c:pt idx="1526">
                  <c:v>114.5</c:v>
                </c:pt>
                <c:pt idx="1527">
                  <c:v>114.59999084472656</c:v>
                </c:pt>
                <c:pt idx="1528">
                  <c:v>114.69999694824219</c:v>
                </c:pt>
                <c:pt idx="1529">
                  <c:v>114.80000305175781</c:v>
                </c:pt>
                <c:pt idx="1530">
                  <c:v>114.89999389648438</c:v>
                </c:pt>
                <c:pt idx="1531">
                  <c:v>115</c:v>
                </c:pt>
                <c:pt idx="1532">
                  <c:v>115.09999084472656</c:v>
                </c:pt>
                <c:pt idx="1533">
                  <c:v>115.19999694824219</c:v>
                </c:pt>
                <c:pt idx="1534">
                  <c:v>115.30000305175781</c:v>
                </c:pt>
                <c:pt idx="1535">
                  <c:v>115.39999389648438</c:v>
                </c:pt>
                <c:pt idx="1536">
                  <c:v>115.5</c:v>
                </c:pt>
                <c:pt idx="1537">
                  <c:v>115.59999084472656</c:v>
                </c:pt>
                <c:pt idx="1538">
                  <c:v>115.69999694824219</c:v>
                </c:pt>
                <c:pt idx="1539">
                  <c:v>115.80000305175781</c:v>
                </c:pt>
                <c:pt idx="1540">
                  <c:v>115.89999389648438</c:v>
                </c:pt>
                <c:pt idx="1541">
                  <c:v>116</c:v>
                </c:pt>
                <c:pt idx="1542">
                  <c:v>116.09999084472656</c:v>
                </c:pt>
                <c:pt idx="1543">
                  <c:v>116.19999694824219</c:v>
                </c:pt>
                <c:pt idx="1544">
                  <c:v>116.30000305175781</c:v>
                </c:pt>
                <c:pt idx="1545">
                  <c:v>116.39999389648438</c:v>
                </c:pt>
                <c:pt idx="1546">
                  <c:v>116.5</c:v>
                </c:pt>
                <c:pt idx="1547">
                  <c:v>116.59999084472656</c:v>
                </c:pt>
                <c:pt idx="1548">
                  <c:v>116.69999694824219</c:v>
                </c:pt>
                <c:pt idx="1549">
                  <c:v>116.80000305175781</c:v>
                </c:pt>
                <c:pt idx="1550">
                  <c:v>116.89999389648438</c:v>
                </c:pt>
                <c:pt idx="1551">
                  <c:v>117</c:v>
                </c:pt>
                <c:pt idx="1552">
                  <c:v>117.09999084472656</c:v>
                </c:pt>
                <c:pt idx="1553">
                  <c:v>117.19999694824219</c:v>
                </c:pt>
                <c:pt idx="1554">
                  <c:v>117.30000305175781</c:v>
                </c:pt>
                <c:pt idx="1555">
                  <c:v>117.39999389648438</c:v>
                </c:pt>
                <c:pt idx="1556">
                  <c:v>117.5</c:v>
                </c:pt>
                <c:pt idx="1557">
                  <c:v>117.59999084472656</c:v>
                </c:pt>
                <c:pt idx="1558">
                  <c:v>117.69999694824219</c:v>
                </c:pt>
                <c:pt idx="1559">
                  <c:v>117.80000305175781</c:v>
                </c:pt>
                <c:pt idx="1560">
                  <c:v>117.89999389648438</c:v>
                </c:pt>
                <c:pt idx="1561">
                  <c:v>118</c:v>
                </c:pt>
                <c:pt idx="1562">
                  <c:v>118.09999084472656</c:v>
                </c:pt>
                <c:pt idx="1563">
                  <c:v>118.19999694824219</c:v>
                </c:pt>
                <c:pt idx="1564">
                  <c:v>118.30000305175781</c:v>
                </c:pt>
                <c:pt idx="1565">
                  <c:v>118.39999389648438</c:v>
                </c:pt>
                <c:pt idx="1566">
                  <c:v>118.5</c:v>
                </c:pt>
                <c:pt idx="1567">
                  <c:v>118.59999084472656</c:v>
                </c:pt>
                <c:pt idx="1568">
                  <c:v>118.69999694824219</c:v>
                </c:pt>
                <c:pt idx="1569">
                  <c:v>118.80000305175781</c:v>
                </c:pt>
                <c:pt idx="1570">
                  <c:v>118.89999389648438</c:v>
                </c:pt>
                <c:pt idx="1571">
                  <c:v>119</c:v>
                </c:pt>
                <c:pt idx="1572">
                  <c:v>119.09999084472656</c:v>
                </c:pt>
                <c:pt idx="1573">
                  <c:v>119.19999694824219</c:v>
                </c:pt>
                <c:pt idx="1574">
                  <c:v>119.30000305175781</c:v>
                </c:pt>
                <c:pt idx="1575">
                  <c:v>119.39999389648438</c:v>
                </c:pt>
                <c:pt idx="1576">
                  <c:v>119.5</c:v>
                </c:pt>
                <c:pt idx="1577">
                  <c:v>119.59999084472656</c:v>
                </c:pt>
                <c:pt idx="1578">
                  <c:v>119.69999694824219</c:v>
                </c:pt>
                <c:pt idx="1579">
                  <c:v>119.80000305175781</c:v>
                </c:pt>
                <c:pt idx="1580">
                  <c:v>119.89999389648438</c:v>
                </c:pt>
                <c:pt idx="1581">
                  <c:v>120</c:v>
                </c:pt>
                <c:pt idx="1582">
                  <c:v>120.09999084472656</c:v>
                </c:pt>
                <c:pt idx="1583">
                  <c:v>120.19999694824219</c:v>
                </c:pt>
                <c:pt idx="1584">
                  <c:v>120.30000305175781</c:v>
                </c:pt>
                <c:pt idx="1585">
                  <c:v>120.39999389648438</c:v>
                </c:pt>
                <c:pt idx="1586">
                  <c:v>120.5</c:v>
                </c:pt>
                <c:pt idx="1587">
                  <c:v>120.59999084472656</c:v>
                </c:pt>
                <c:pt idx="1588">
                  <c:v>120.69999694824219</c:v>
                </c:pt>
                <c:pt idx="1589">
                  <c:v>120.80000305175781</c:v>
                </c:pt>
                <c:pt idx="1590">
                  <c:v>120.89999389648438</c:v>
                </c:pt>
                <c:pt idx="1591">
                  <c:v>121</c:v>
                </c:pt>
                <c:pt idx="1592">
                  <c:v>121.09999084472656</c:v>
                </c:pt>
                <c:pt idx="1593">
                  <c:v>121.19999694824219</c:v>
                </c:pt>
                <c:pt idx="1594">
                  <c:v>121.30000305175781</c:v>
                </c:pt>
                <c:pt idx="1595">
                  <c:v>121.39999389648438</c:v>
                </c:pt>
                <c:pt idx="1596">
                  <c:v>121.5</c:v>
                </c:pt>
                <c:pt idx="1597">
                  <c:v>121.59999084472656</c:v>
                </c:pt>
                <c:pt idx="1598">
                  <c:v>121.69999694824219</c:v>
                </c:pt>
                <c:pt idx="1599">
                  <c:v>121.80000305175781</c:v>
                </c:pt>
                <c:pt idx="1600">
                  <c:v>121.89999389648438</c:v>
                </c:pt>
                <c:pt idx="1601">
                  <c:v>122</c:v>
                </c:pt>
                <c:pt idx="1602">
                  <c:v>122.09999084472656</c:v>
                </c:pt>
                <c:pt idx="1603">
                  <c:v>122.19999694824219</c:v>
                </c:pt>
                <c:pt idx="1604">
                  <c:v>122.30000305175781</c:v>
                </c:pt>
                <c:pt idx="1605">
                  <c:v>122.39999389648438</c:v>
                </c:pt>
                <c:pt idx="1606">
                  <c:v>122.5</c:v>
                </c:pt>
                <c:pt idx="1607">
                  <c:v>122.59999084472656</c:v>
                </c:pt>
                <c:pt idx="1608">
                  <c:v>122.69999694824219</c:v>
                </c:pt>
                <c:pt idx="1609">
                  <c:v>122.80000305175781</c:v>
                </c:pt>
                <c:pt idx="1610">
                  <c:v>122.89999389648438</c:v>
                </c:pt>
                <c:pt idx="1611">
                  <c:v>123</c:v>
                </c:pt>
                <c:pt idx="1612">
                  <c:v>123.09999084472656</c:v>
                </c:pt>
                <c:pt idx="1613">
                  <c:v>123.19999694824219</c:v>
                </c:pt>
                <c:pt idx="1614">
                  <c:v>123.30000305175781</c:v>
                </c:pt>
                <c:pt idx="1615">
                  <c:v>123.39999389648438</c:v>
                </c:pt>
                <c:pt idx="1616">
                  <c:v>123.5</c:v>
                </c:pt>
                <c:pt idx="1617">
                  <c:v>123.59999084472656</c:v>
                </c:pt>
                <c:pt idx="1618">
                  <c:v>123.69999694824219</c:v>
                </c:pt>
                <c:pt idx="1619">
                  <c:v>123.80000305175781</c:v>
                </c:pt>
                <c:pt idx="1620">
                  <c:v>123.89999389648438</c:v>
                </c:pt>
                <c:pt idx="1621">
                  <c:v>124</c:v>
                </c:pt>
                <c:pt idx="1622">
                  <c:v>124.09999084472656</c:v>
                </c:pt>
                <c:pt idx="1623">
                  <c:v>124.19999694824219</c:v>
                </c:pt>
                <c:pt idx="1624">
                  <c:v>124.30000305175781</c:v>
                </c:pt>
                <c:pt idx="1625">
                  <c:v>124.39999389648438</c:v>
                </c:pt>
                <c:pt idx="1626">
                  <c:v>124.5</c:v>
                </c:pt>
                <c:pt idx="1627">
                  <c:v>124.59999084472656</c:v>
                </c:pt>
                <c:pt idx="1628">
                  <c:v>124.69999694824219</c:v>
                </c:pt>
                <c:pt idx="1629">
                  <c:v>124.80000305175781</c:v>
                </c:pt>
                <c:pt idx="1630">
                  <c:v>124.89999389648438</c:v>
                </c:pt>
                <c:pt idx="1631">
                  <c:v>125</c:v>
                </c:pt>
                <c:pt idx="1632">
                  <c:v>125.09999084472656</c:v>
                </c:pt>
                <c:pt idx="1633">
                  <c:v>125.19999694824219</c:v>
                </c:pt>
                <c:pt idx="1634">
                  <c:v>125.30000305175781</c:v>
                </c:pt>
                <c:pt idx="1635">
                  <c:v>125.39999389648438</c:v>
                </c:pt>
                <c:pt idx="1636">
                  <c:v>125.5</c:v>
                </c:pt>
                <c:pt idx="1637">
                  <c:v>125.59999084472656</c:v>
                </c:pt>
                <c:pt idx="1638">
                  <c:v>125.69999694824219</c:v>
                </c:pt>
                <c:pt idx="1639">
                  <c:v>125.80000305175781</c:v>
                </c:pt>
                <c:pt idx="1640">
                  <c:v>125.89999389648438</c:v>
                </c:pt>
                <c:pt idx="1641">
                  <c:v>126</c:v>
                </c:pt>
                <c:pt idx="1642">
                  <c:v>126.09999084472656</c:v>
                </c:pt>
                <c:pt idx="1643">
                  <c:v>126.19999694824219</c:v>
                </c:pt>
                <c:pt idx="1644">
                  <c:v>126.30000305175781</c:v>
                </c:pt>
                <c:pt idx="1645">
                  <c:v>126.39999389648438</c:v>
                </c:pt>
                <c:pt idx="1646">
                  <c:v>126.5</c:v>
                </c:pt>
                <c:pt idx="1647">
                  <c:v>126.59999084472656</c:v>
                </c:pt>
                <c:pt idx="1648">
                  <c:v>126.69999694824219</c:v>
                </c:pt>
                <c:pt idx="1649">
                  <c:v>126.80000305175781</c:v>
                </c:pt>
                <c:pt idx="1650">
                  <c:v>126.89999389648438</c:v>
                </c:pt>
                <c:pt idx="1651">
                  <c:v>127</c:v>
                </c:pt>
                <c:pt idx="1652">
                  <c:v>127.09999084472656</c:v>
                </c:pt>
                <c:pt idx="1653">
                  <c:v>127.19999694824219</c:v>
                </c:pt>
                <c:pt idx="1654">
                  <c:v>127.30000305175781</c:v>
                </c:pt>
                <c:pt idx="1655">
                  <c:v>127.39999389648438</c:v>
                </c:pt>
                <c:pt idx="1656">
                  <c:v>127.5</c:v>
                </c:pt>
                <c:pt idx="1657">
                  <c:v>127.59999084472656</c:v>
                </c:pt>
                <c:pt idx="1658">
                  <c:v>127.69999694824219</c:v>
                </c:pt>
                <c:pt idx="1659">
                  <c:v>127.80000305175781</c:v>
                </c:pt>
                <c:pt idx="1660">
                  <c:v>127.89999389648438</c:v>
                </c:pt>
                <c:pt idx="1661">
                  <c:v>128</c:v>
                </c:pt>
                <c:pt idx="1662">
                  <c:v>128.09999084472656</c:v>
                </c:pt>
                <c:pt idx="1663">
                  <c:v>128.19999694824219</c:v>
                </c:pt>
                <c:pt idx="1664">
                  <c:v>128.30000305175781</c:v>
                </c:pt>
                <c:pt idx="1665">
                  <c:v>128.39999389648438</c:v>
                </c:pt>
                <c:pt idx="1666">
                  <c:v>128.5</c:v>
                </c:pt>
                <c:pt idx="1667">
                  <c:v>128.59999084472656</c:v>
                </c:pt>
                <c:pt idx="1668">
                  <c:v>128.69999694824219</c:v>
                </c:pt>
                <c:pt idx="1669">
                  <c:v>128.80000305175781</c:v>
                </c:pt>
                <c:pt idx="1670">
                  <c:v>128.89999389648438</c:v>
                </c:pt>
                <c:pt idx="1671">
                  <c:v>129</c:v>
                </c:pt>
                <c:pt idx="1672">
                  <c:v>129.09999084472656</c:v>
                </c:pt>
                <c:pt idx="1673">
                  <c:v>129.19999694824219</c:v>
                </c:pt>
                <c:pt idx="1674">
                  <c:v>129.30000305175781</c:v>
                </c:pt>
                <c:pt idx="1675">
                  <c:v>129.39999389648438</c:v>
                </c:pt>
                <c:pt idx="1676">
                  <c:v>129.5</c:v>
                </c:pt>
                <c:pt idx="1677">
                  <c:v>129.59999084472656</c:v>
                </c:pt>
                <c:pt idx="1678">
                  <c:v>129.69999694824219</c:v>
                </c:pt>
                <c:pt idx="1679">
                  <c:v>129.80000305175781</c:v>
                </c:pt>
                <c:pt idx="1680">
                  <c:v>129.89999389648438</c:v>
                </c:pt>
                <c:pt idx="1681">
                  <c:v>130</c:v>
                </c:pt>
                <c:pt idx="1682">
                  <c:v>130.09999084472656</c:v>
                </c:pt>
                <c:pt idx="1683">
                  <c:v>130.19999694824219</c:v>
                </c:pt>
                <c:pt idx="1684">
                  <c:v>130.30000305175781</c:v>
                </c:pt>
                <c:pt idx="1685">
                  <c:v>130.39999389648438</c:v>
                </c:pt>
                <c:pt idx="1686">
                  <c:v>130.5</c:v>
                </c:pt>
                <c:pt idx="1687">
                  <c:v>130.59999084472656</c:v>
                </c:pt>
                <c:pt idx="1688">
                  <c:v>130.69999694824219</c:v>
                </c:pt>
                <c:pt idx="1689">
                  <c:v>130.80000305175781</c:v>
                </c:pt>
                <c:pt idx="1690">
                  <c:v>130.89999389648438</c:v>
                </c:pt>
                <c:pt idx="1691">
                  <c:v>131</c:v>
                </c:pt>
                <c:pt idx="1692">
                  <c:v>131.09999084472656</c:v>
                </c:pt>
                <c:pt idx="1693">
                  <c:v>131.19999694824219</c:v>
                </c:pt>
                <c:pt idx="1694">
                  <c:v>131.30000305175781</c:v>
                </c:pt>
                <c:pt idx="1695">
                  <c:v>131.39999389648438</c:v>
                </c:pt>
                <c:pt idx="1696">
                  <c:v>131.5</c:v>
                </c:pt>
                <c:pt idx="1697">
                  <c:v>131.59999084472656</c:v>
                </c:pt>
                <c:pt idx="1698">
                  <c:v>131.69999694824219</c:v>
                </c:pt>
                <c:pt idx="1699">
                  <c:v>131.80000305175781</c:v>
                </c:pt>
                <c:pt idx="1700">
                  <c:v>131.89999389648438</c:v>
                </c:pt>
                <c:pt idx="1701">
                  <c:v>132</c:v>
                </c:pt>
                <c:pt idx="1702">
                  <c:v>132.09999084472656</c:v>
                </c:pt>
                <c:pt idx="1703">
                  <c:v>132.19999694824219</c:v>
                </c:pt>
                <c:pt idx="1704">
                  <c:v>132.30000305175781</c:v>
                </c:pt>
                <c:pt idx="1705">
                  <c:v>132.39999389648438</c:v>
                </c:pt>
                <c:pt idx="1706">
                  <c:v>132.5</c:v>
                </c:pt>
                <c:pt idx="1707">
                  <c:v>132.59999084472656</c:v>
                </c:pt>
                <c:pt idx="1708">
                  <c:v>132.69999694824219</c:v>
                </c:pt>
                <c:pt idx="1709">
                  <c:v>132.80000305175781</c:v>
                </c:pt>
                <c:pt idx="1710">
                  <c:v>132.89999389648438</c:v>
                </c:pt>
                <c:pt idx="1711">
                  <c:v>133</c:v>
                </c:pt>
                <c:pt idx="1712">
                  <c:v>133.09999084472656</c:v>
                </c:pt>
                <c:pt idx="1713">
                  <c:v>133.19999694824219</c:v>
                </c:pt>
                <c:pt idx="1714">
                  <c:v>133.30000305175781</c:v>
                </c:pt>
                <c:pt idx="1715">
                  <c:v>133.39999389648438</c:v>
                </c:pt>
                <c:pt idx="1716">
                  <c:v>133.5</c:v>
                </c:pt>
                <c:pt idx="1717">
                  <c:v>133.59999084472656</c:v>
                </c:pt>
                <c:pt idx="1718">
                  <c:v>133.69999694824219</c:v>
                </c:pt>
                <c:pt idx="1719">
                  <c:v>133.80000305175781</c:v>
                </c:pt>
                <c:pt idx="1720">
                  <c:v>133.89999389648438</c:v>
                </c:pt>
                <c:pt idx="1721">
                  <c:v>134</c:v>
                </c:pt>
                <c:pt idx="1722">
                  <c:v>134.09999084472656</c:v>
                </c:pt>
                <c:pt idx="1723">
                  <c:v>134.19999694824219</c:v>
                </c:pt>
                <c:pt idx="1724">
                  <c:v>134.30000305175781</c:v>
                </c:pt>
                <c:pt idx="1725">
                  <c:v>134.39999389648438</c:v>
                </c:pt>
                <c:pt idx="1726">
                  <c:v>134.5</c:v>
                </c:pt>
                <c:pt idx="1727">
                  <c:v>134.59999084472656</c:v>
                </c:pt>
                <c:pt idx="1728">
                  <c:v>134.69999694824219</c:v>
                </c:pt>
                <c:pt idx="1729">
                  <c:v>134.80000305175781</c:v>
                </c:pt>
                <c:pt idx="1730">
                  <c:v>134.89999389648438</c:v>
                </c:pt>
                <c:pt idx="1731">
                  <c:v>135</c:v>
                </c:pt>
                <c:pt idx="1732">
                  <c:v>135.09999084472656</c:v>
                </c:pt>
                <c:pt idx="1733">
                  <c:v>135.19999694824219</c:v>
                </c:pt>
                <c:pt idx="1734">
                  <c:v>135.30000305175781</c:v>
                </c:pt>
                <c:pt idx="1735">
                  <c:v>135.39999389648438</c:v>
                </c:pt>
                <c:pt idx="1736">
                  <c:v>135.5</c:v>
                </c:pt>
                <c:pt idx="1737">
                  <c:v>135.59999084472656</c:v>
                </c:pt>
                <c:pt idx="1738">
                  <c:v>135.69999694824219</c:v>
                </c:pt>
                <c:pt idx="1739">
                  <c:v>135.80000305175781</c:v>
                </c:pt>
                <c:pt idx="1740">
                  <c:v>135.89999389648438</c:v>
                </c:pt>
                <c:pt idx="1741">
                  <c:v>136</c:v>
                </c:pt>
                <c:pt idx="1742">
                  <c:v>136.09999084472656</c:v>
                </c:pt>
                <c:pt idx="1743">
                  <c:v>136.19999694824219</c:v>
                </c:pt>
                <c:pt idx="1744">
                  <c:v>136.30000305175781</c:v>
                </c:pt>
                <c:pt idx="1745">
                  <c:v>136.39999389648438</c:v>
                </c:pt>
                <c:pt idx="1746">
                  <c:v>136.5</c:v>
                </c:pt>
                <c:pt idx="1747">
                  <c:v>136.59999084472656</c:v>
                </c:pt>
                <c:pt idx="1748">
                  <c:v>136.69999694824219</c:v>
                </c:pt>
                <c:pt idx="1749">
                  <c:v>136.80000305175781</c:v>
                </c:pt>
                <c:pt idx="1750">
                  <c:v>136.89999389648438</c:v>
                </c:pt>
                <c:pt idx="1751">
                  <c:v>137</c:v>
                </c:pt>
                <c:pt idx="1752">
                  <c:v>137.09999084472656</c:v>
                </c:pt>
                <c:pt idx="1753">
                  <c:v>137.19999694824219</c:v>
                </c:pt>
                <c:pt idx="1754">
                  <c:v>137.30000305175781</c:v>
                </c:pt>
                <c:pt idx="1755">
                  <c:v>137.39999389648438</c:v>
                </c:pt>
                <c:pt idx="1756">
                  <c:v>137.5</c:v>
                </c:pt>
                <c:pt idx="1757">
                  <c:v>137.59999084472656</c:v>
                </c:pt>
                <c:pt idx="1758">
                  <c:v>137.69999694824219</c:v>
                </c:pt>
                <c:pt idx="1759">
                  <c:v>137.80000305175781</c:v>
                </c:pt>
                <c:pt idx="1760">
                  <c:v>137.89999389648438</c:v>
                </c:pt>
                <c:pt idx="1761">
                  <c:v>138</c:v>
                </c:pt>
                <c:pt idx="1762">
                  <c:v>138.09999084472656</c:v>
                </c:pt>
                <c:pt idx="1763">
                  <c:v>138.19999694824219</c:v>
                </c:pt>
                <c:pt idx="1764">
                  <c:v>138.30000305175781</c:v>
                </c:pt>
                <c:pt idx="1765">
                  <c:v>138.39999389648438</c:v>
                </c:pt>
                <c:pt idx="1766">
                  <c:v>138.5</c:v>
                </c:pt>
                <c:pt idx="1767">
                  <c:v>138.59999084472656</c:v>
                </c:pt>
                <c:pt idx="1768">
                  <c:v>138.69999694824219</c:v>
                </c:pt>
                <c:pt idx="1769">
                  <c:v>138.80000305175781</c:v>
                </c:pt>
                <c:pt idx="1770">
                  <c:v>138.89999389648438</c:v>
                </c:pt>
                <c:pt idx="1771">
                  <c:v>139</c:v>
                </c:pt>
                <c:pt idx="1772">
                  <c:v>139.09999084472656</c:v>
                </c:pt>
                <c:pt idx="1773">
                  <c:v>139.19999694824219</c:v>
                </c:pt>
                <c:pt idx="1774">
                  <c:v>139.30000305175781</c:v>
                </c:pt>
                <c:pt idx="1775">
                  <c:v>139.39999389648438</c:v>
                </c:pt>
                <c:pt idx="1776">
                  <c:v>139.5</c:v>
                </c:pt>
                <c:pt idx="1777">
                  <c:v>139.59999084472656</c:v>
                </c:pt>
                <c:pt idx="1778">
                  <c:v>139.69999694824219</c:v>
                </c:pt>
                <c:pt idx="1779">
                  <c:v>139.80000305175781</c:v>
                </c:pt>
                <c:pt idx="1780">
                  <c:v>139.89999389648438</c:v>
                </c:pt>
                <c:pt idx="1781">
                  <c:v>140</c:v>
                </c:pt>
                <c:pt idx="1782">
                  <c:v>140.09999084472656</c:v>
                </c:pt>
                <c:pt idx="1783">
                  <c:v>140.19999694824219</c:v>
                </c:pt>
                <c:pt idx="1784">
                  <c:v>140.30000305175781</c:v>
                </c:pt>
                <c:pt idx="1785">
                  <c:v>140.39999389648438</c:v>
                </c:pt>
                <c:pt idx="1786">
                  <c:v>140.5</c:v>
                </c:pt>
                <c:pt idx="1787">
                  <c:v>140.59999084472656</c:v>
                </c:pt>
                <c:pt idx="1788">
                  <c:v>140.69999694824219</c:v>
                </c:pt>
                <c:pt idx="1789">
                  <c:v>140.80000305175781</c:v>
                </c:pt>
                <c:pt idx="1790">
                  <c:v>140.89999389648438</c:v>
                </c:pt>
                <c:pt idx="1791">
                  <c:v>141</c:v>
                </c:pt>
                <c:pt idx="1792">
                  <c:v>141.09999084472656</c:v>
                </c:pt>
                <c:pt idx="1793">
                  <c:v>141.19999694824219</c:v>
                </c:pt>
                <c:pt idx="1794">
                  <c:v>141.30000305175781</c:v>
                </c:pt>
                <c:pt idx="1795">
                  <c:v>141.39999389648438</c:v>
                </c:pt>
                <c:pt idx="1796">
                  <c:v>141.5</c:v>
                </c:pt>
                <c:pt idx="1797">
                  <c:v>141.59999084472656</c:v>
                </c:pt>
                <c:pt idx="1798">
                  <c:v>141.69999694824219</c:v>
                </c:pt>
                <c:pt idx="1799">
                  <c:v>141.80000305175781</c:v>
                </c:pt>
                <c:pt idx="1800">
                  <c:v>141.89999389648438</c:v>
                </c:pt>
                <c:pt idx="1801">
                  <c:v>142</c:v>
                </c:pt>
                <c:pt idx="1802">
                  <c:v>142.09999084472656</c:v>
                </c:pt>
                <c:pt idx="1803">
                  <c:v>142.19999694824219</c:v>
                </c:pt>
                <c:pt idx="1804">
                  <c:v>142.30000305175781</c:v>
                </c:pt>
                <c:pt idx="1805">
                  <c:v>142.39999389648438</c:v>
                </c:pt>
                <c:pt idx="1806">
                  <c:v>142.5</c:v>
                </c:pt>
                <c:pt idx="1807">
                  <c:v>142.59999084472656</c:v>
                </c:pt>
                <c:pt idx="1808">
                  <c:v>142.69999694824219</c:v>
                </c:pt>
                <c:pt idx="1809">
                  <c:v>142.80000305175781</c:v>
                </c:pt>
                <c:pt idx="1810">
                  <c:v>142.89999389648438</c:v>
                </c:pt>
                <c:pt idx="1811">
                  <c:v>143</c:v>
                </c:pt>
                <c:pt idx="1812">
                  <c:v>143.09999084472656</c:v>
                </c:pt>
                <c:pt idx="1813">
                  <c:v>143.19999694824219</c:v>
                </c:pt>
                <c:pt idx="1814">
                  <c:v>143.30000305175781</c:v>
                </c:pt>
                <c:pt idx="1815">
                  <c:v>143.39999389648438</c:v>
                </c:pt>
                <c:pt idx="1816">
                  <c:v>143.5</c:v>
                </c:pt>
                <c:pt idx="1817">
                  <c:v>143.59999084472656</c:v>
                </c:pt>
                <c:pt idx="1818">
                  <c:v>143.69999694824219</c:v>
                </c:pt>
                <c:pt idx="1819">
                  <c:v>143.80000305175781</c:v>
                </c:pt>
                <c:pt idx="1820">
                  <c:v>143.89999389648438</c:v>
                </c:pt>
                <c:pt idx="1821">
                  <c:v>144</c:v>
                </c:pt>
                <c:pt idx="1822">
                  <c:v>144.09999084472656</c:v>
                </c:pt>
                <c:pt idx="1823">
                  <c:v>144.19999694824219</c:v>
                </c:pt>
                <c:pt idx="1824">
                  <c:v>144.30000305175781</c:v>
                </c:pt>
                <c:pt idx="1825">
                  <c:v>144.39999389648438</c:v>
                </c:pt>
                <c:pt idx="1826">
                  <c:v>144.5</c:v>
                </c:pt>
                <c:pt idx="1827">
                  <c:v>144.59999084472656</c:v>
                </c:pt>
                <c:pt idx="1828">
                  <c:v>144.69999694824219</c:v>
                </c:pt>
                <c:pt idx="1829">
                  <c:v>144.80000305175781</c:v>
                </c:pt>
                <c:pt idx="1830">
                  <c:v>144.89999389648438</c:v>
                </c:pt>
                <c:pt idx="1831">
                  <c:v>145</c:v>
                </c:pt>
                <c:pt idx="1832">
                  <c:v>145.09999084472656</c:v>
                </c:pt>
                <c:pt idx="1833">
                  <c:v>145.19999694824219</c:v>
                </c:pt>
                <c:pt idx="1834">
                  <c:v>145.30000305175781</c:v>
                </c:pt>
                <c:pt idx="1835">
                  <c:v>145.39999389648438</c:v>
                </c:pt>
                <c:pt idx="1836">
                  <c:v>145.5</c:v>
                </c:pt>
                <c:pt idx="1837">
                  <c:v>145.59999084472656</c:v>
                </c:pt>
                <c:pt idx="1838">
                  <c:v>145.69999694824219</c:v>
                </c:pt>
                <c:pt idx="1839">
                  <c:v>145.80000305175781</c:v>
                </c:pt>
                <c:pt idx="1840">
                  <c:v>145.89999389648438</c:v>
                </c:pt>
                <c:pt idx="1841">
                  <c:v>146</c:v>
                </c:pt>
                <c:pt idx="1842">
                  <c:v>146.09999084472656</c:v>
                </c:pt>
                <c:pt idx="1843">
                  <c:v>146.19999694824219</c:v>
                </c:pt>
                <c:pt idx="1844">
                  <c:v>146.30000305175781</c:v>
                </c:pt>
                <c:pt idx="1845">
                  <c:v>146.39999389648438</c:v>
                </c:pt>
                <c:pt idx="1846">
                  <c:v>146.5</c:v>
                </c:pt>
                <c:pt idx="1847">
                  <c:v>146.59999084472656</c:v>
                </c:pt>
                <c:pt idx="1848">
                  <c:v>146.69999694824219</c:v>
                </c:pt>
                <c:pt idx="1849">
                  <c:v>146.80000305175781</c:v>
                </c:pt>
                <c:pt idx="1850">
                  <c:v>146.89999389648438</c:v>
                </c:pt>
                <c:pt idx="1851">
                  <c:v>147</c:v>
                </c:pt>
                <c:pt idx="1852">
                  <c:v>147.09999084472656</c:v>
                </c:pt>
                <c:pt idx="1853">
                  <c:v>147.19999694824219</c:v>
                </c:pt>
                <c:pt idx="1854">
                  <c:v>147.30000305175781</c:v>
                </c:pt>
                <c:pt idx="1855">
                  <c:v>147.39999389648438</c:v>
                </c:pt>
                <c:pt idx="1856">
                  <c:v>147.5</c:v>
                </c:pt>
                <c:pt idx="1857">
                  <c:v>147.59999084472656</c:v>
                </c:pt>
                <c:pt idx="1858">
                  <c:v>147.69999694824219</c:v>
                </c:pt>
                <c:pt idx="1859">
                  <c:v>147.80000305175781</c:v>
                </c:pt>
                <c:pt idx="1860">
                  <c:v>147.89999389648438</c:v>
                </c:pt>
                <c:pt idx="1861">
                  <c:v>148</c:v>
                </c:pt>
                <c:pt idx="1862">
                  <c:v>148.09999084472656</c:v>
                </c:pt>
                <c:pt idx="1863">
                  <c:v>148.19999694824219</c:v>
                </c:pt>
                <c:pt idx="1864">
                  <c:v>148.30000305175781</c:v>
                </c:pt>
                <c:pt idx="1865">
                  <c:v>148.39999389648438</c:v>
                </c:pt>
                <c:pt idx="1866">
                  <c:v>148.5</c:v>
                </c:pt>
                <c:pt idx="1867">
                  <c:v>148.59999084472656</c:v>
                </c:pt>
                <c:pt idx="1868">
                  <c:v>148.69999694824219</c:v>
                </c:pt>
                <c:pt idx="1869">
                  <c:v>148.80000305175781</c:v>
                </c:pt>
                <c:pt idx="1870">
                  <c:v>148.89999389648438</c:v>
                </c:pt>
                <c:pt idx="1871">
                  <c:v>149</c:v>
                </c:pt>
                <c:pt idx="1872">
                  <c:v>149.09999084472656</c:v>
                </c:pt>
                <c:pt idx="1873">
                  <c:v>149.19999694824219</c:v>
                </c:pt>
                <c:pt idx="1874">
                  <c:v>149.30000305175781</c:v>
                </c:pt>
                <c:pt idx="1875">
                  <c:v>149.39999389648438</c:v>
                </c:pt>
                <c:pt idx="1876">
                  <c:v>149.5</c:v>
                </c:pt>
                <c:pt idx="1877">
                  <c:v>149.59999084472656</c:v>
                </c:pt>
                <c:pt idx="1878">
                  <c:v>149.69999694824219</c:v>
                </c:pt>
                <c:pt idx="1879">
                  <c:v>149.80000305175781</c:v>
                </c:pt>
                <c:pt idx="1880">
                  <c:v>149.89999389648438</c:v>
                </c:pt>
                <c:pt idx="1881">
                  <c:v>150</c:v>
                </c:pt>
                <c:pt idx="1882">
                  <c:v>150.09999084472656</c:v>
                </c:pt>
                <c:pt idx="1883">
                  <c:v>150.19999694824219</c:v>
                </c:pt>
                <c:pt idx="1884">
                  <c:v>150.30000305175781</c:v>
                </c:pt>
                <c:pt idx="1885">
                  <c:v>150.39999389648438</c:v>
                </c:pt>
                <c:pt idx="1886">
                  <c:v>150.5</c:v>
                </c:pt>
                <c:pt idx="1887">
                  <c:v>150.59999084472656</c:v>
                </c:pt>
                <c:pt idx="1888">
                  <c:v>150.69999694824219</c:v>
                </c:pt>
                <c:pt idx="1889">
                  <c:v>150.80000305175781</c:v>
                </c:pt>
                <c:pt idx="1890">
                  <c:v>150.89999389648438</c:v>
                </c:pt>
                <c:pt idx="1891">
                  <c:v>151</c:v>
                </c:pt>
                <c:pt idx="1892">
                  <c:v>151.09999084472656</c:v>
                </c:pt>
                <c:pt idx="1893">
                  <c:v>151.19999694824219</c:v>
                </c:pt>
                <c:pt idx="1894">
                  <c:v>151.30000305175781</c:v>
                </c:pt>
                <c:pt idx="1895">
                  <c:v>151.39999389648438</c:v>
                </c:pt>
                <c:pt idx="1896">
                  <c:v>151.5</c:v>
                </c:pt>
                <c:pt idx="1897">
                  <c:v>151.59999084472656</c:v>
                </c:pt>
                <c:pt idx="1898">
                  <c:v>151.69999694824219</c:v>
                </c:pt>
                <c:pt idx="1899">
                  <c:v>151.80000305175781</c:v>
                </c:pt>
                <c:pt idx="1900">
                  <c:v>151.89999389648438</c:v>
                </c:pt>
                <c:pt idx="1901">
                  <c:v>152</c:v>
                </c:pt>
                <c:pt idx="1902">
                  <c:v>152.09999084472656</c:v>
                </c:pt>
                <c:pt idx="1903">
                  <c:v>152.19999694824219</c:v>
                </c:pt>
                <c:pt idx="1904">
                  <c:v>152.30000305175781</c:v>
                </c:pt>
                <c:pt idx="1905">
                  <c:v>152.39999389648438</c:v>
                </c:pt>
                <c:pt idx="1906">
                  <c:v>152.5</c:v>
                </c:pt>
                <c:pt idx="1907">
                  <c:v>152.59999084472656</c:v>
                </c:pt>
                <c:pt idx="1908">
                  <c:v>152.69999694824219</c:v>
                </c:pt>
                <c:pt idx="1909">
                  <c:v>152.80000305175781</c:v>
                </c:pt>
                <c:pt idx="1910">
                  <c:v>152.89999389648438</c:v>
                </c:pt>
                <c:pt idx="1911">
                  <c:v>153</c:v>
                </c:pt>
                <c:pt idx="1912">
                  <c:v>153.09999084472656</c:v>
                </c:pt>
                <c:pt idx="1913">
                  <c:v>153.19999694824219</c:v>
                </c:pt>
                <c:pt idx="1914">
                  <c:v>153.30000305175781</c:v>
                </c:pt>
                <c:pt idx="1915">
                  <c:v>153.39999389648438</c:v>
                </c:pt>
                <c:pt idx="1916">
                  <c:v>153.5</c:v>
                </c:pt>
                <c:pt idx="1917">
                  <c:v>153.59999084472656</c:v>
                </c:pt>
                <c:pt idx="1918">
                  <c:v>153.69999694824219</c:v>
                </c:pt>
                <c:pt idx="1919">
                  <c:v>153.80000305175781</c:v>
                </c:pt>
                <c:pt idx="1920">
                  <c:v>153.89999389648438</c:v>
                </c:pt>
                <c:pt idx="1921">
                  <c:v>154</c:v>
                </c:pt>
                <c:pt idx="1922">
                  <c:v>154.09999084472656</c:v>
                </c:pt>
                <c:pt idx="1923">
                  <c:v>154.19999694824219</c:v>
                </c:pt>
                <c:pt idx="1924">
                  <c:v>154.30000305175781</c:v>
                </c:pt>
                <c:pt idx="1925">
                  <c:v>154.39999389648438</c:v>
                </c:pt>
                <c:pt idx="1926">
                  <c:v>154.5</c:v>
                </c:pt>
                <c:pt idx="1927">
                  <c:v>154.59999084472656</c:v>
                </c:pt>
                <c:pt idx="1928">
                  <c:v>154.69999694824219</c:v>
                </c:pt>
                <c:pt idx="1929">
                  <c:v>154.80000305175781</c:v>
                </c:pt>
                <c:pt idx="1930">
                  <c:v>154.89999389648438</c:v>
                </c:pt>
                <c:pt idx="1931">
                  <c:v>155</c:v>
                </c:pt>
                <c:pt idx="1932">
                  <c:v>155.09999084472656</c:v>
                </c:pt>
                <c:pt idx="1933">
                  <c:v>155.19999694824219</c:v>
                </c:pt>
                <c:pt idx="1934">
                  <c:v>155.30000305175781</c:v>
                </c:pt>
                <c:pt idx="1935">
                  <c:v>155.39999389648438</c:v>
                </c:pt>
                <c:pt idx="1936">
                  <c:v>155.5</c:v>
                </c:pt>
                <c:pt idx="1937">
                  <c:v>155.59999084472656</c:v>
                </c:pt>
                <c:pt idx="1938">
                  <c:v>155.69999694824219</c:v>
                </c:pt>
                <c:pt idx="1939">
                  <c:v>155.80000305175781</c:v>
                </c:pt>
                <c:pt idx="1940">
                  <c:v>155.89999389648438</c:v>
                </c:pt>
                <c:pt idx="1941">
                  <c:v>156</c:v>
                </c:pt>
                <c:pt idx="1942">
                  <c:v>156.09999084472656</c:v>
                </c:pt>
                <c:pt idx="1943">
                  <c:v>156.19999694824219</c:v>
                </c:pt>
                <c:pt idx="1944">
                  <c:v>156.30000305175781</c:v>
                </c:pt>
                <c:pt idx="1945">
                  <c:v>156.39999389648438</c:v>
                </c:pt>
                <c:pt idx="1946">
                  <c:v>156.5</c:v>
                </c:pt>
                <c:pt idx="1947">
                  <c:v>156.59999084472656</c:v>
                </c:pt>
                <c:pt idx="1948">
                  <c:v>156.69999694824219</c:v>
                </c:pt>
                <c:pt idx="1949">
                  <c:v>156.80000305175781</c:v>
                </c:pt>
                <c:pt idx="1950">
                  <c:v>156.89999389648438</c:v>
                </c:pt>
                <c:pt idx="1951">
                  <c:v>157</c:v>
                </c:pt>
                <c:pt idx="1952">
                  <c:v>157.09999084472656</c:v>
                </c:pt>
                <c:pt idx="1953">
                  <c:v>157.19999694824219</c:v>
                </c:pt>
                <c:pt idx="1954">
                  <c:v>157.30000305175781</c:v>
                </c:pt>
                <c:pt idx="1955">
                  <c:v>157.39999389648438</c:v>
                </c:pt>
                <c:pt idx="1956">
                  <c:v>157.5</c:v>
                </c:pt>
                <c:pt idx="1957">
                  <c:v>157.59999084472656</c:v>
                </c:pt>
                <c:pt idx="1958">
                  <c:v>157.69999694824219</c:v>
                </c:pt>
                <c:pt idx="1959">
                  <c:v>157.80000305175781</c:v>
                </c:pt>
                <c:pt idx="1960">
                  <c:v>157.89999389648438</c:v>
                </c:pt>
                <c:pt idx="1961">
                  <c:v>158</c:v>
                </c:pt>
                <c:pt idx="1962">
                  <c:v>158.09999084472656</c:v>
                </c:pt>
                <c:pt idx="1963">
                  <c:v>158.19999694824219</c:v>
                </c:pt>
                <c:pt idx="1964">
                  <c:v>158.30000305175781</c:v>
                </c:pt>
                <c:pt idx="1965">
                  <c:v>158.39999389648438</c:v>
                </c:pt>
                <c:pt idx="1966">
                  <c:v>158.5</c:v>
                </c:pt>
                <c:pt idx="1967">
                  <c:v>158.59999084472656</c:v>
                </c:pt>
                <c:pt idx="1968">
                  <c:v>158.69999694824219</c:v>
                </c:pt>
                <c:pt idx="1969">
                  <c:v>158.80000305175781</c:v>
                </c:pt>
                <c:pt idx="1970">
                  <c:v>158.89999389648438</c:v>
                </c:pt>
                <c:pt idx="1971">
                  <c:v>159</c:v>
                </c:pt>
                <c:pt idx="1972">
                  <c:v>159.09999084472656</c:v>
                </c:pt>
                <c:pt idx="1973">
                  <c:v>159.19999694824219</c:v>
                </c:pt>
                <c:pt idx="1974">
                  <c:v>159.30000305175781</c:v>
                </c:pt>
                <c:pt idx="1975">
                  <c:v>159.39999389648438</c:v>
                </c:pt>
                <c:pt idx="1976">
                  <c:v>159.5</c:v>
                </c:pt>
                <c:pt idx="1977">
                  <c:v>159.59999084472656</c:v>
                </c:pt>
                <c:pt idx="1978">
                  <c:v>159.69999694824219</c:v>
                </c:pt>
                <c:pt idx="1979">
                  <c:v>159.80000305175781</c:v>
                </c:pt>
                <c:pt idx="1980">
                  <c:v>159.89999389648438</c:v>
                </c:pt>
                <c:pt idx="1981">
                  <c:v>160</c:v>
                </c:pt>
                <c:pt idx="1982">
                  <c:v>160.09999084472656</c:v>
                </c:pt>
                <c:pt idx="1983">
                  <c:v>160.19999694824219</c:v>
                </c:pt>
                <c:pt idx="1984">
                  <c:v>160.30000305175781</c:v>
                </c:pt>
                <c:pt idx="1985">
                  <c:v>160.39999389648438</c:v>
                </c:pt>
                <c:pt idx="1986">
                  <c:v>160.5</c:v>
                </c:pt>
                <c:pt idx="1987">
                  <c:v>160.59999084472656</c:v>
                </c:pt>
                <c:pt idx="1988">
                  <c:v>160.69999694824219</c:v>
                </c:pt>
                <c:pt idx="1989">
                  <c:v>160.80000305175781</c:v>
                </c:pt>
                <c:pt idx="1990">
                  <c:v>160.89999389648438</c:v>
                </c:pt>
                <c:pt idx="1991">
                  <c:v>161</c:v>
                </c:pt>
                <c:pt idx="1992">
                  <c:v>161.09999084472656</c:v>
                </c:pt>
                <c:pt idx="1993">
                  <c:v>161.19999694824219</c:v>
                </c:pt>
                <c:pt idx="1994">
                  <c:v>161.30000305175781</c:v>
                </c:pt>
                <c:pt idx="1995">
                  <c:v>161.39999389648438</c:v>
                </c:pt>
                <c:pt idx="1996">
                  <c:v>161.5</c:v>
                </c:pt>
                <c:pt idx="1997">
                  <c:v>161.59999084472656</c:v>
                </c:pt>
                <c:pt idx="1998">
                  <c:v>161.69999694824219</c:v>
                </c:pt>
                <c:pt idx="1999">
                  <c:v>161.80000305175781</c:v>
                </c:pt>
                <c:pt idx="2000">
                  <c:v>161.89999389648438</c:v>
                </c:pt>
                <c:pt idx="2001">
                  <c:v>162</c:v>
                </c:pt>
                <c:pt idx="2002">
                  <c:v>162.09999084472656</c:v>
                </c:pt>
                <c:pt idx="2003">
                  <c:v>162.19999694824219</c:v>
                </c:pt>
                <c:pt idx="2004">
                  <c:v>162.30000305175781</c:v>
                </c:pt>
                <c:pt idx="2005">
                  <c:v>162.39999389648438</c:v>
                </c:pt>
                <c:pt idx="2006">
                  <c:v>162.5</c:v>
                </c:pt>
                <c:pt idx="2007">
                  <c:v>162.59999084472656</c:v>
                </c:pt>
                <c:pt idx="2008">
                  <c:v>162.69999694824219</c:v>
                </c:pt>
                <c:pt idx="2009">
                  <c:v>162.80000305175781</c:v>
                </c:pt>
                <c:pt idx="2010">
                  <c:v>162.89999389648438</c:v>
                </c:pt>
                <c:pt idx="2011">
                  <c:v>163</c:v>
                </c:pt>
                <c:pt idx="2012">
                  <c:v>163.09999084472656</c:v>
                </c:pt>
                <c:pt idx="2013">
                  <c:v>163.19999694824219</c:v>
                </c:pt>
                <c:pt idx="2014">
                  <c:v>163.30000305175781</c:v>
                </c:pt>
                <c:pt idx="2015">
                  <c:v>163.39999389648438</c:v>
                </c:pt>
                <c:pt idx="2016">
                  <c:v>163.5</c:v>
                </c:pt>
                <c:pt idx="2017">
                  <c:v>163.59999084472656</c:v>
                </c:pt>
                <c:pt idx="2018">
                  <c:v>163.69999694824219</c:v>
                </c:pt>
                <c:pt idx="2019">
                  <c:v>163.80000305175781</c:v>
                </c:pt>
                <c:pt idx="2020">
                  <c:v>163.89999389648438</c:v>
                </c:pt>
                <c:pt idx="2021">
                  <c:v>164</c:v>
                </c:pt>
                <c:pt idx="2022">
                  <c:v>164.09999084472656</c:v>
                </c:pt>
                <c:pt idx="2023">
                  <c:v>164.19999694824219</c:v>
                </c:pt>
                <c:pt idx="2024">
                  <c:v>164.30000305175781</c:v>
                </c:pt>
                <c:pt idx="2025">
                  <c:v>164.39999389648438</c:v>
                </c:pt>
                <c:pt idx="2026">
                  <c:v>164.5</c:v>
                </c:pt>
                <c:pt idx="2027">
                  <c:v>164.59999084472656</c:v>
                </c:pt>
                <c:pt idx="2028">
                  <c:v>164.69999694824219</c:v>
                </c:pt>
                <c:pt idx="2029">
                  <c:v>164.80000305175781</c:v>
                </c:pt>
                <c:pt idx="2030">
                  <c:v>164.89999389648438</c:v>
                </c:pt>
                <c:pt idx="2031">
                  <c:v>165</c:v>
                </c:pt>
                <c:pt idx="2032">
                  <c:v>165.09999084472656</c:v>
                </c:pt>
                <c:pt idx="2033">
                  <c:v>165.19999694824219</c:v>
                </c:pt>
                <c:pt idx="2034">
                  <c:v>165.30000305175781</c:v>
                </c:pt>
                <c:pt idx="2035">
                  <c:v>165.39999389648438</c:v>
                </c:pt>
                <c:pt idx="2036">
                  <c:v>165.5</c:v>
                </c:pt>
                <c:pt idx="2037">
                  <c:v>165.59999084472656</c:v>
                </c:pt>
                <c:pt idx="2038">
                  <c:v>165.69999694824219</c:v>
                </c:pt>
                <c:pt idx="2039">
                  <c:v>165.80000305175781</c:v>
                </c:pt>
                <c:pt idx="2040">
                  <c:v>165.89999389648438</c:v>
                </c:pt>
                <c:pt idx="2041">
                  <c:v>166</c:v>
                </c:pt>
                <c:pt idx="2042">
                  <c:v>166.09999084472656</c:v>
                </c:pt>
                <c:pt idx="2043">
                  <c:v>166.19999694824219</c:v>
                </c:pt>
                <c:pt idx="2044">
                  <c:v>166.30000305175781</c:v>
                </c:pt>
                <c:pt idx="2045">
                  <c:v>166.39999389648438</c:v>
                </c:pt>
                <c:pt idx="2046">
                  <c:v>166.5</c:v>
                </c:pt>
                <c:pt idx="2047">
                  <c:v>166.59999084472656</c:v>
                </c:pt>
                <c:pt idx="2048">
                  <c:v>166.69999694824219</c:v>
                </c:pt>
                <c:pt idx="2049">
                  <c:v>166.80000305175781</c:v>
                </c:pt>
                <c:pt idx="2050">
                  <c:v>166.89999389648438</c:v>
                </c:pt>
                <c:pt idx="2051">
                  <c:v>167</c:v>
                </c:pt>
                <c:pt idx="2052">
                  <c:v>167.09999084472656</c:v>
                </c:pt>
                <c:pt idx="2053">
                  <c:v>167.19999694824219</c:v>
                </c:pt>
                <c:pt idx="2054">
                  <c:v>167.30000305175781</c:v>
                </c:pt>
                <c:pt idx="2055">
                  <c:v>167.39999389648438</c:v>
                </c:pt>
                <c:pt idx="2056">
                  <c:v>167.5</c:v>
                </c:pt>
                <c:pt idx="2057">
                  <c:v>167.59999084472656</c:v>
                </c:pt>
                <c:pt idx="2058">
                  <c:v>167.69999694824219</c:v>
                </c:pt>
                <c:pt idx="2059">
                  <c:v>167.80000305175781</c:v>
                </c:pt>
                <c:pt idx="2060">
                  <c:v>167.89999389648438</c:v>
                </c:pt>
                <c:pt idx="2061">
                  <c:v>168</c:v>
                </c:pt>
                <c:pt idx="2062">
                  <c:v>168.09999084472656</c:v>
                </c:pt>
                <c:pt idx="2063">
                  <c:v>168.19999694824219</c:v>
                </c:pt>
                <c:pt idx="2064">
                  <c:v>168.30000305175781</c:v>
                </c:pt>
                <c:pt idx="2065">
                  <c:v>168.39999389648438</c:v>
                </c:pt>
                <c:pt idx="2066">
                  <c:v>168.5</c:v>
                </c:pt>
                <c:pt idx="2067">
                  <c:v>168.59999084472656</c:v>
                </c:pt>
                <c:pt idx="2068">
                  <c:v>168.69999694824219</c:v>
                </c:pt>
                <c:pt idx="2069">
                  <c:v>168.80000305175781</c:v>
                </c:pt>
                <c:pt idx="2070">
                  <c:v>168.89999389648438</c:v>
                </c:pt>
                <c:pt idx="2071">
                  <c:v>169</c:v>
                </c:pt>
                <c:pt idx="2072">
                  <c:v>169.09999084472656</c:v>
                </c:pt>
                <c:pt idx="2073">
                  <c:v>169.19999694824219</c:v>
                </c:pt>
                <c:pt idx="2074">
                  <c:v>169.30000305175781</c:v>
                </c:pt>
                <c:pt idx="2075">
                  <c:v>169.39999389648438</c:v>
                </c:pt>
                <c:pt idx="2076">
                  <c:v>169.5</c:v>
                </c:pt>
                <c:pt idx="2077">
                  <c:v>169.59999084472656</c:v>
                </c:pt>
                <c:pt idx="2078">
                  <c:v>169.69999694824219</c:v>
                </c:pt>
                <c:pt idx="2079">
                  <c:v>169.80000305175781</c:v>
                </c:pt>
                <c:pt idx="2080">
                  <c:v>169.89999389648438</c:v>
                </c:pt>
                <c:pt idx="2081">
                  <c:v>170</c:v>
                </c:pt>
                <c:pt idx="2082">
                  <c:v>170.09999084472656</c:v>
                </c:pt>
                <c:pt idx="2083">
                  <c:v>170.19999694824219</c:v>
                </c:pt>
                <c:pt idx="2084">
                  <c:v>170.30000305175781</c:v>
                </c:pt>
                <c:pt idx="2085">
                  <c:v>170.39999389648438</c:v>
                </c:pt>
                <c:pt idx="2086">
                  <c:v>170.5</c:v>
                </c:pt>
                <c:pt idx="2087">
                  <c:v>170.59999084472656</c:v>
                </c:pt>
                <c:pt idx="2088">
                  <c:v>170.69999694824219</c:v>
                </c:pt>
                <c:pt idx="2089">
                  <c:v>170.80000305175781</c:v>
                </c:pt>
                <c:pt idx="2090">
                  <c:v>170.89999389648438</c:v>
                </c:pt>
                <c:pt idx="2091">
                  <c:v>171</c:v>
                </c:pt>
                <c:pt idx="2092">
                  <c:v>171.09999084472656</c:v>
                </c:pt>
                <c:pt idx="2093">
                  <c:v>171.19999694824219</c:v>
                </c:pt>
                <c:pt idx="2094">
                  <c:v>171.30000305175781</c:v>
                </c:pt>
                <c:pt idx="2095">
                  <c:v>171.39999389648438</c:v>
                </c:pt>
                <c:pt idx="2096">
                  <c:v>171.5</c:v>
                </c:pt>
                <c:pt idx="2097">
                  <c:v>171.59999084472656</c:v>
                </c:pt>
                <c:pt idx="2098">
                  <c:v>171.69999694824219</c:v>
                </c:pt>
                <c:pt idx="2099">
                  <c:v>171.80000305175781</c:v>
                </c:pt>
                <c:pt idx="2100">
                  <c:v>171.89999389648438</c:v>
                </c:pt>
                <c:pt idx="2101">
                  <c:v>172</c:v>
                </c:pt>
                <c:pt idx="2102">
                  <c:v>172.09999084472656</c:v>
                </c:pt>
                <c:pt idx="2103">
                  <c:v>172.19999694824219</c:v>
                </c:pt>
                <c:pt idx="2104">
                  <c:v>172.30000305175781</c:v>
                </c:pt>
                <c:pt idx="2105">
                  <c:v>172.39999389648438</c:v>
                </c:pt>
                <c:pt idx="2106">
                  <c:v>172.5</c:v>
                </c:pt>
                <c:pt idx="2107">
                  <c:v>172.59999084472656</c:v>
                </c:pt>
                <c:pt idx="2108">
                  <c:v>172.69999694824219</c:v>
                </c:pt>
                <c:pt idx="2109">
                  <c:v>172.80000305175781</c:v>
                </c:pt>
                <c:pt idx="2110">
                  <c:v>172.89999389648438</c:v>
                </c:pt>
                <c:pt idx="2111">
                  <c:v>173</c:v>
                </c:pt>
                <c:pt idx="2112">
                  <c:v>173.09999084472656</c:v>
                </c:pt>
                <c:pt idx="2113">
                  <c:v>173.19999694824219</c:v>
                </c:pt>
                <c:pt idx="2114">
                  <c:v>173.30000305175781</c:v>
                </c:pt>
                <c:pt idx="2115">
                  <c:v>173.39999389648438</c:v>
                </c:pt>
                <c:pt idx="2116">
                  <c:v>173.5</c:v>
                </c:pt>
                <c:pt idx="2117">
                  <c:v>173.59999084472656</c:v>
                </c:pt>
                <c:pt idx="2118">
                  <c:v>173.69999694824219</c:v>
                </c:pt>
                <c:pt idx="2119">
                  <c:v>173.80000305175781</c:v>
                </c:pt>
                <c:pt idx="2120">
                  <c:v>173.89999389648438</c:v>
                </c:pt>
                <c:pt idx="2121">
                  <c:v>174</c:v>
                </c:pt>
                <c:pt idx="2122">
                  <c:v>174.09999084472656</c:v>
                </c:pt>
                <c:pt idx="2123">
                  <c:v>174.19999694824219</c:v>
                </c:pt>
                <c:pt idx="2124">
                  <c:v>174.30000305175781</c:v>
                </c:pt>
                <c:pt idx="2125">
                  <c:v>174.39999389648438</c:v>
                </c:pt>
                <c:pt idx="2126">
                  <c:v>174.5</c:v>
                </c:pt>
                <c:pt idx="2127">
                  <c:v>174.59999084472656</c:v>
                </c:pt>
                <c:pt idx="2128">
                  <c:v>174.69999694824219</c:v>
                </c:pt>
                <c:pt idx="2129">
                  <c:v>174.80000305175781</c:v>
                </c:pt>
                <c:pt idx="2130">
                  <c:v>174.89999389648438</c:v>
                </c:pt>
                <c:pt idx="2131">
                  <c:v>175</c:v>
                </c:pt>
                <c:pt idx="2132">
                  <c:v>175.09999084472656</c:v>
                </c:pt>
                <c:pt idx="2133">
                  <c:v>175.19999694824219</c:v>
                </c:pt>
                <c:pt idx="2134">
                  <c:v>175.30000305175781</c:v>
                </c:pt>
                <c:pt idx="2135">
                  <c:v>175.39999389648438</c:v>
                </c:pt>
                <c:pt idx="2136">
                  <c:v>175.5</c:v>
                </c:pt>
                <c:pt idx="2137">
                  <c:v>175.59999084472656</c:v>
                </c:pt>
                <c:pt idx="2138">
                  <c:v>175.69999694824219</c:v>
                </c:pt>
                <c:pt idx="2139">
                  <c:v>175.80000305175781</c:v>
                </c:pt>
                <c:pt idx="2140">
                  <c:v>175.89999389648438</c:v>
                </c:pt>
                <c:pt idx="2141">
                  <c:v>176</c:v>
                </c:pt>
                <c:pt idx="2142">
                  <c:v>176.09999084472656</c:v>
                </c:pt>
                <c:pt idx="2143">
                  <c:v>176.19999694824219</c:v>
                </c:pt>
                <c:pt idx="2144">
                  <c:v>176.30000305175781</c:v>
                </c:pt>
                <c:pt idx="2145">
                  <c:v>176.39999389648438</c:v>
                </c:pt>
                <c:pt idx="2146">
                  <c:v>176.5</c:v>
                </c:pt>
                <c:pt idx="2147">
                  <c:v>176.59999084472656</c:v>
                </c:pt>
                <c:pt idx="2148">
                  <c:v>176.69999694824219</c:v>
                </c:pt>
                <c:pt idx="2149">
                  <c:v>176.80000305175781</c:v>
                </c:pt>
                <c:pt idx="2150">
                  <c:v>176.89999389648438</c:v>
                </c:pt>
                <c:pt idx="2151">
                  <c:v>177</c:v>
                </c:pt>
                <c:pt idx="2152">
                  <c:v>177.09999084472656</c:v>
                </c:pt>
                <c:pt idx="2153">
                  <c:v>177.19999694824219</c:v>
                </c:pt>
                <c:pt idx="2154">
                  <c:v>177.30000305175781</c:v>
                </c:pt>
                <c:pt idx="2155">
                  <c:v>177.39999389648438</c:v>
                </c:pt>
                <c:pt idx="2156">
                  <c:v>177.5</c:v>
                </c:pt>
                <c:pt idx="2157">
                  <c:v>177.59999084472656</c:v>
                </c:pt>
                <c:pt idx="2158">
                  <c:v>177.69999694824219</c:v>
                </c:pt>
                <c:pt idx="2159">
                  <c:v>177.80000305175781</c:v>
                </c:pt>
                <c:pt idx="2160">
                  <c:v>177.89999389648438</c:v>
                </c:pt>
                <c:pt idx="2161">
                  <c:v>178</c:v>
                </c:pt>
                <c:pt idx="2162">
                  <c:v>178.09999084472656</c:v>
                </c:pt>
                <c:pt idx="2163">
                  <c:v>178.19999694824219</c:v>
                </c:pt>
                <c:pt idx="2164">
                  <c:v>178.30000305175781</c:v>
                </c:pt>
                <c:pt idx="2165">
                  <c:v>178.39999389648438</c:v>
                </c:pt>
                <c:pt idx="2166">
                  <c:v>178.5</c:v>
                </c:pt>
                <c:pt idx="2167">
                  <c:v>178.59999084472656</c:v>
                </c:pt>
                <c:pt idx="2168">
                  <c:v>178.69999694824219</c:v>
                </c:pt>
                <c:pt idx="2169">
                  <c:v>178.80000305175781</c:v>
                </c:pt>
                <c:pt idx="2170">
                  <c:v>178.89999389648438</c:v>
                </c:pt>
                <c:pt idx="2171">
                  <c:v>179</c:v>
                </c:pt>
                <c:pt idx="2172">
                  <c:v>179.09999084472656</c:v>
                </c:pt>
                <c:pt idx="2173">
                  <c:v>179.19999694824219</c:v>
                </c:pt>
                <c:pt idx="2174">
                  <c:v>179.30000305175781</c:v>
                </c:pt>
                <c:pt idx="2175">
                  <c:v>179.39999389648438</c:v>
                </c:pt>
                <c:pt idx="2176">
                  <c:v>179.5</c:v>
                </c:pt>
                <c:pt idx="2177">
                  <c:v>179.59999084472656</c:v>
                </c:pt>
                <c:pt idx="2178">
                  <c:v>179.69999694824219</c:v>
                </c:pt>
                <c:pt idx="2179">
                  <c:v>179.80000305175781</c:v>
                </c:pt>
                <c:pt idx="2180">
                  <c:v>179.89999389648438</c:v>
                </c:pt>
                <c:pt idx="2181">
                  <c:v>180</c:v>
                </c:pt>
                <c:pt idx="2182">
                  <c:v>180.09999084472656</c:v>
                </c:pt>
                <c:pt idx="2183">
                  <c:v>180.19999694824219</c:v>
                </c:pt>
                <c:pt idx="2184">
                  <c:v>180.30000305175781</c:v>
                </c:pt>
                <c:pt idx="2185">
                  <c:v>180.39999389648438</c:v>
                </c:pt>
                <c:pt idx="2186">
                  <c:v>180.5</c:v>
                </c:pt>
                <c:pt idx="2187">
                  <c:v>180.59999084472656</c:v>
                </c:pt>
                <c:pt idx="2188">
                  <c:v>180.69999694824219</c:v>
                </c:pt>
                <c:pt idx="2189">
                  <c:v>180.80000305175781</c:v>
                </c:pt>
                <c:pt idx="2190">
                  <c:v>180.89999389648438</c:v>
                </c:pt>
                <c:pt idx="2191">
                  <c:v>181</c:v>
                </c:pt>
                <c:pt idx="2192">
                  <c:v>181.09999084472656</c:v>
                </c:pt>
                <c:pt idx="2193">
                  <c:v>181.19999694824219</c:v>
                </c:pt>
                <c:pt idx="2194">
                  <c:v>181.30000305175781</c:v>
                </c:pt>
                <c:pt idx="2195">
                  <c:v>181.39999389648438</c:v>
                </c:pt>
                <c:pt idx="2196">
                  <c:v>181.5</c:v>
                </c:pt>
                <c:pt idx="2197">
                  <c:v>181.59999084472656</c:v>
                </c:pt>
                <c:pt idx="2198">
                  <c:v>181.69999694824219</c:v>
                </c:pt>
                <c:pt idx="2199">
                  <c:v>181.80000305175781</c:v>
                </c:pt>
                <c:pt idx="2200">
                  <c:v>181.89999389648438</c:v>
                </c:pt>
                <c:pt idx="2201">
                  <c:v>182</c:v>
                </c:pt>
                <c:pt idx="2202">
                  <c:v>182.09999084472656</c:v>
                </c:pt>
                <c:pt idx="2203">
                  <c:v>182.19999694824219</c:v>
                </c:pt>
                <c:pt idx="2204">
                  <c:v>182.30000305175781</c:v>
                </c:pt>
                <c:pt idx="2205">
                  <c:v>182.39999389648438</c:v>
                </c:pt>
                <c:pt idx="2206">
                  <c:v>182.5</c:v>
                </c:pt>
                <c:pt idx="2207">
                  <c:v>182.59999084472656</c:v>
                </c:pt>
                <c:pt idx="2208">
                  <c:v>182.69999694824219</c:v>
                </c:pt>
                <c:pt idx="2209">
                  <c:v>182.80000305175781</c:v>
                </c:pt>
                <c:pt idx="2210">
                  <c:v>182.89999389648438</c:v>
                </c:pt>
                <c:pt idx="2211">
                  <c:v>183</c:v>
                </c:pt>
                <c:pt idx="2212">
                  <c:v>183.09999084472656</c:v>
                </c:pt>
                <c:pt idx="2213">
                  <c:v>183.19999694824219</c:v>
                </c:pt>
                <c:pt idx="2214">
                  <c:v>183.30000305175781</c:v>
                </c:pt>
                <c:pt idx="2215">
                  <c:v>183.39999389648438</c:v>
                </c:pt>
                <c:pt idx="2216">
                  <c:v>183.5</c:v>
                </c:pt>
                <c:pt idx="2217">
                  <c:v>183.59999084472656</c:v>
                </c:pt>
                <c:pt idx="2218">
                  <c:v>183.69999694824219</c:v>
                </c:pt>
                <c:pt idx="2219">
                  <c:v>183.80000305175781</c:v>
                </c:pt>
                <c:pt idx="2220">
                  <c:v>183.89999389648438</c:v>
                </c:pt>
                <c:pt idx="2221">
                  <c:v>184</c:v>
                </c:pt>
                <c:pt idx="2222">
                  <c:v>184.09999084472656</c:v>
                </c:pt>
                <c:pt idx="2223">
                  <c:v>184.19999694824219</c:v>
                </c:pt>
                <c:pt idx="2224">
                  <c:v>184.30000305175781</c:v>
                </c:pt>
                <c:pt idx="2225">
                  <c:v>184.39999389648438</c:v>
                </c:pt>
                <c:pt idx="2226">
                  <c:v>184.5</c:v>
                </c:pt>
                <c:pt idx="2227">
                  <c:v>184.59999084472656</c:v>
                </c:pt>
                <c:pt idx="2228">
                  <c:v>184.69999694824219</c:v>
                </c:pt>
                <c:pt idx="2229">
                  <c:v>184.80000305175781</c:v>
                </c:pt>
                <c:pt idx="2230">
                  <c:v>184.89999389648438</c:v>
                </c:pt>
                <c:pt idx="2231">
                  <c:v>185</c:v>
                </c:pt>
                <c:pt idx="2232">
                  <c:v>185.09999084472656</c:v>
                </c:pt>
                <c:pt idx="2233">
                  <c:v>185.19999694824219</c:v>
                </c:pt>
                <c:pt idx="2234">
                  <c:v>185.30000305175781</c:v>
                </c:pt>
                <c:pt idx="2235">
                  <c:v>185.39999389648438</c:v>
                </c:pt>
                <c:pt idx="2236">
                  <c:v>185.5</c:v>
                </c:pt>
                <c:pt idx="2237">
                  <c:v>185.59999084472656</c:v>
                </c:pt>
                <c:pt idx="2238">
                  <c:v>185.69999694824219</c:v>
                </c:pt>
                <c:pt idx="2239">
                  <c:v>185.80000305175781</c:v>
                </c:pt>
                <c:pt idx="2240">
                  <c:v>185.89999389648438</c:v>
                </c:pt>
                <c:pt idx="2241">
                  <c:v>186</c:v>
                </c:pt>
                <c:pt idx="2242">
                  <c:v>186.09999084472656</c:v>
                </c:pt>
                <c:pt idx="2243">
                  <c:v>186.19999694824219</c:v>
                </c:pt>
                <c:pt idx="2244">
                  <c:v>186.30000305175781</c:v>
                </c:pt>
                <c:pt idx="2245">
                  <c:v>186.39999389648438</c:v>
                </c:pt>
                <c:pt idx="2246">
                  <c:v>186.5</c:v>
                </c:pt>
                <c:pt idx="2247">
                  <c:v>186.59999084472656</c:v>
                </c:pt>
                <c:pt idx="2248">
                  <c:v>186.69999694824219</c:v>
                </c:pt>
                <c:pt idx="2249">
                  <c:v>186.80000305175781</c:v>
                </c:pt>
                <c:pt idx="2250">
                  <c:v>186.89999389648438</c:v>
                </c:pt>
                <c:pt idx="2251">
                  <c:v>187</c:v>
                </c:pt>
                <c:pt idx="2252">
                  <c:v>187.09999084472656</c:v>
                </c:pt>
                <c:pt idx="2253">
                  <c:v>187.19999694824219</c:v>
                </c:pt>
                <c:pt idx="2254">
                  <c:v>187.30000305175781</c:v>
                </c:pt>
                <c:pt idx="2255">
                  <c:v>187.39999389648438</c:v>
                </c:pt>
                <c:pt idx="2256">
                  <c:v>187.5</c:v>
                </c:pt>
                <c:pt idx="2257">
                  <c:v>187.59999084472656</c:v>
                </c:pt>
                <c:pt idx="2258">
                  <c:v>187.69999694824219</c:v>
                </c:pt>
                <c:pt idx="2259">
                  <c:v>187.80000305175781</c:v>
                </c:pt>
                <c:pt idx="2260">
                  <c:v>187.89999389648438</c:v>
                </c:pt>
                <c:pt idx="2261">
                  <c:v>188</c:v>
                </c:pt>
                <c:pt idx="2262">
                  <c:v>188.09999084472656</c:v>
                </c:pt>
                <c:pt idx="2263">
                  <c:v>188.19999694824219</c:v>
                </c:pt>
                <c:pt idx="2264">
                  <c:v>188.30000305175781</c:v>
                </c:pt>
                <c:pt idx="2265">
                  <c:v>188.39999389648438</c:v>
                </c:pt>
                <c:pt idx="2266">
                  <c:v>188.5</c:v>
                </c:pt>
                <c:pt idx="2267">
                  <c:v>188.59999084472656</c:v>
                </c:pt>
                <c:pt idx="2268">
                  <c:v>188.69999694824219</c:v>
                </c:pt>
                <c:pt idx="2269">
                  <c:v>188.80000305175781</c:v>
                </c:pt>
                <c:pt idx="2270">
                  <c:v>188.89999389648438</c:v>
                </c:pt>
                <c:pt idx="2271">
                  <c:v>189</c:v>
                </c:pt>
                <c:pt idx="2272">
                  <c:v>189.09999084472656</c:v>
                </c:pt>
                <c:pt idx="2273">
                  <c:v>189.19999694824219</c:v>
                </c:pt>
                <c:pt idx="2274">
                  <c:v>189.30000305175781</c:v>
                </c:pt>
                <c:pt idx="2275">
                  <c:v>189.39999389648438</c:v>
                </c:pt>
                <c:pt idx="2276">
                  <c:v>189.5</c:v>
                </c:pt>
                <c:pt idx="2277">
                  <c:v>189.59999084472656</c:v>
                </c:pt>
                <c:pt idx="2278">
                  <c:v>189.69999694824219</c:v>
                </c:pt>
                <c:pt idx="2279">
                  <c:v>189.80000305175781</c:v>
                </c:pt>
                <c:pt idx="2280">
                  <c:v>189.89999389648438</c:v>
                </c:pt>
                <c:pt idx="2281">
                  <c:v>190</c:v>
                </c:pt>
              </c:numCache>
            </c:numRef>
          </c:xVal>
          <c:yVal>
            <c:numRef>
              <c:f>sheet1!$X$1:$X$2282</c:f>
              <c:numCache>
                <c:formatCode>General</c:formatCode>
                <c:ptCount val="228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3.5011374467399131E-2</c:v>
                </c:pt>
                <c:pt idx="384">
                  <c:v>6.9417773683501924E-2</c:v>
                </c:pt>
                <c:pt idx="385">
                  <c:v>0.10323093010445396</c:v>
                </c:pt>
                <c:pt idx="386">
                  <c:v>0.1364585397612455</c:v>
                </c:pt>
                <c:pt idx="387">
                  <c:v>0.1691132329384655</c:v>
                </c:pt>
                <c:pt idx="388">
                  <c:v>0.20120244047178101</c:v>
                </c:pt>
                <c:pt idx="389">
                  <c:v>0.23273716975101968</c:v>
                </c:pt>
                <c:pt idx="390">
                  <c:v>0.26372816987756453</c:v>
                </c:pt>
                <c:pt idx="391">
                  <c:v>0.29418248927900253</c:v>
                </c:pt>
                <c:pt idx="392">
                  <c:v>0.32411170708720066</c:v>
                </c:pt>
                <c:pt idx="393">
                  <c:v>0.35352263576236564</c:v>
                </c:pt>
                <c:pt idx="394">
                  <c:v>0.38242536330433974</c:v>
                </c:pt>
                <c:pt idx="395">
                  <c:v>0.41082974623365848</c:v>
                </c:pt>
                <c:pt idx="396">
                  <c:v>0.43874224767563885</c:v>
                </c:pt>
                <c:pt idx="397">
                  <c:v>0.46617347861404085</c:v>
                </c:pt>
                <c:pt idx="398">
                  <c:v>0.49312967841617361</c:v>
                </c:pt>
                <c:pt idx="399">
                  <c:v>0.51962009357421157</c:v>
                </c:pt>
                <c:pt idx="400">
                  <c:v>0.54565375299298657</c:v>
                </c:pt>
                <c:pt idx="401">
                  <c:v>0.57123658444270242</c:v>
                </c:pt>
                <c:pt idx="402">
                  <c:v>0.59637830771945277</c:v>
                </c:pt>
                <c:pt idx="403">
                  <c:v>0.6210846494558474</c:v>
                </c:pt>
                <c:pt idx="404">
                  <c:v>0.64536407800200279</c:v>
                </c:pt>
                <c:pt idx="405">
                  <c:v>0.6692248779895833</c:v>
                </c:pt>
                <c:pt idx="406">
                  <c:v>0.69267247361558193</c:v>
                </c:pt>
                <c:pt idx="407">
                  <c:v>0.71571578316625306</c:v>
                </c:pt>
                <c:pt idx="408">
                  <c:v>0.73836004529280586</c:v>
                </c:pt>
                <c:pt idx="409">
                  <c:v>0.7606130311083058</c:v>
                </c:pt>
                <c:pt idx="410">
                  <c:v>0.78248232320233346</c:v>
                </c:pt>
                <c:pt idx="411">
                  <c:v>0.80397290203451433</c:v>
                </c:pt>
                <c:pt idx="412">
                  <c:v>0.82509293354834157</c:v>
                </c:pt>
                <c:pt idx="413">
                  <c:v>0.84584722422466474</c:v>
                </c:pt>
                <c:pt idx="414">
                  <c:v>0.86624289283712119</c:v>
                </c:pt>
                <c:pt idx="415">
                  <c:v>0.88628689401044403</c:v>
                </c:pt>
                <c:pt idx="416">
                  <c:v>0.90598378879750596</c:v>
                </c:pt>
                <c:pt idx="417">
                  <c:v>0.92534106582939724</c:v>
                </c:pt>
                <c:pt idx="418">
                  <c:v>0.94436312896336827</c:v>
                </c:pt>
                <c:pt idx="419">
                  <c:v>0.96305650324749592</c:v>
                </c:pt>
                <c:pt idx="420">
                  <c:v>0.98142756255856212</c:v>
                </c:pt>
                <c:pt idx="421">
                  <c:v>0.99948048695265035</c:v>
                </c:pt>
                <c:pt idx="422">
                  <c:v>1.0172221390558851</c:v>
                </c:pt>
                <c:pt idx="423">
                  <c:v>1.034656555571893</c:v>
                </c:pt>
                <c:pt idx="424">
                  <c:v>1.0517897155160358</c:v>
                </c:pt>
                <c:pt idx="425">
                  <c:v>1.0686274593998841</c:v>
                </c:pt>
                <c:pt idx="426">
                  <c:v>1.0851736184437248</c:v>
                </c:pt>
                <c:pt idx="427">
                  <c:v>1.1014344829878917</c:v>
                </c:pt>
                <c:pt idx="428">
                  <c:v>1.1174137543325997</c:v>
                </c:pt>
                <c:pt idx="429">
                  <c:v>1.1331169159606009</c:v>
                </c:pt>
                <c:pt idx="430">
                  <c:v>1.1485493204845547</c:v>
                </c:pt>
                <c:pt idx="431">
                  <c:v>1.1637144755776205</c:v>
                </c:pt>
                <c:pt idx="432">
                  <c:v>1.1786181513841796</c:v>
                </c:pt>
                <c:pt idx="433">
                  <c:v>1.1932637412395708</c:v>
                </c:pt>
                <c:pt idx="434">
                  <c:v>1.2076562640926991</c:v>
                </c:pt>
                <c:pt idx="435">
                  <c:v>1.2218006282868621</c:v>
                </c:pt>
                <c:pt idx="436">
                  <c:v>1.2357000533008864</c:v>
                </c:pt>
                <c:pt idx="437">
                  <c:v>1.2493598231204159</c:v>
                </c:pt>
                <c:pt idx="438">
                  <c:v>1.2627830438164394</c:v>
                </c:pt>
                <c:pt idx="439">
                  <c:v>1.2759743199530096</c:v>
                </c:pt>
                <c:pt idx="440">
                  <c:v>1.2889381495766925</c:v>
                </c:pt>
                <c:pt idx="441">
                  <c:v>1.3016774819630001</c:v>
                </c:pt>
                <c:pt idx="442">
                  <c:v>1.314197158955505</c:v>
                </c:pt>
                <c:pt idx="443">
                  <c:v>1.3265000300434162</c:v>
                </c:pt>
                <c:pt idx="444">
                  <c:v>1.33859031577405</c:v>
                </c:pt>
                <c:pt idx="445">
                  <c:v>1.3504721370982402</c:v>
                </c:pt>
                <c:pt idx="446">
                  <c:v>1.3621481974105116</c:v>
                </c:pt>
                <c:pt idx="447">
                  <c:v>1.3736229369183253</c:v>
                </c:pt>
                <c:pt idx="448">
                  <c:v>1.3848989679034089</c:v>
                </c:pt>
                <c:pt idx="449">
                  <c:v>1.3959801537940795</c:v>
                </c:pt>
                <c:pt idx="450">
                  <c:v>1.4068702756284346</c:v>
                </c:pt>
                <c:pt idx="451">
                  <c:v>1.4175718120650485</c:v>
                </c:pt>
                <c:pt idx="452">
                  <c:v>1.4280888314061997</c:v>
                </c:pt>
                <c:pt idx="453">
                  <c:v>1.4384237242435478</c:v>
                </c:pt>
                <c:pt idx="454">
                  <c:v>1.4485800369212698</c:v>
                </c:pt>
                <c:pt idx="455">
                  <c:v>1.4585612331914017</c:v>
                </c:pt>
                <c:pt idx="456">
                  <c:v>1.4683695832162738</c:v>
                </c:pt>
                <c:pt idx="457">
                  <c:v>1.4780088149072057</c:v>
                </c:pt>
                <c:pt idx="458">
                  <c:v>1.4874811224330673</c:v>
                </c:pt>
                <c:pt idx="459">
                  <c:v>1.4967897552509828</c:v>
                </c:pt>
                <c:pt idx="460">
                  <c:v>1.5059378855752261</c:v>
                </c:pt>
                <c:pt idx="461">
                  <c:v>1.5149275957068022</c:v>
                </c:pt>
                <c:pt idx="462">
                  <c:v>1.5237623036804411</c:v>
                </c:pt>
                <c:pt idx="463">
                  <c:v>1.5324440200007441</c:v>
                </c:pt>
                <c:pt idx="464">
                  <c:v>1.5409757203339958</c:v>
                </c:pt>
                <c:pt idx="465">
                  <c:v>1.5493603152923676</c:v>
                </c:pt>
                <c:pt idx="466">
                  <c:v>1.5575997132603823</c:v>
                </c:pt>
                <c:pt idx="467">
                  <c:v>1.5656970459238997</c:v>
                </c:pt>
                <c:pt idx="468">
                  <c:v>1.5736541546166345</c:v>
                </c:pt>
                <c:pt idx="469">
                  <c:v>1.5814737696583825</c:v>
                </c:pt>
                <c:pt idx="470">
                  <c:v>1.589158558088571</c:v>
                </c:pt>
                <c:pt idx="471">
                  <c:v>1.5967102669905753</c:v>
                </c:pt>
                <c:pt idx="472">
                  <c:v>1.6041317673810329</c:v>
                </c:pt>
                <c:pt idx="473">
                  <c:v>1.6114247485631976</c:v>
                </c:pt>
                <c:pt idx="474">
                  <c:v>1.6185917123299092</c:v>
                </c:pt>
                <c:pt idx="475">
                  <c:v>1.6256351007598293</c:v>
                </c:pt>
                <c:pt idx="476">
                  <c:v>1.6325565175143564</c:v>
                </c:pt>
                <c:pt idx="477">
                  <c:v>1.6393585941378819</c:v>
                </c:pt>
                <c:pt idx="478">
                  <c:v>1.6460428781653516</c:v>
                </c:pt>
                <c:pt idx="479">
                  <c:v>1.6526116611316692</c:v>
                </c:pt>
                <c:pt idx="480">
                  <c:v>1.6590671838308642</c:v>
                </c:pt>
                <c:pt idx="481">
                  <c:v>1.6654109155763261</c:v>
                </c:pt>
                <c:pt idx="482">
                  <c:v>1.6716452670400825</c:v>
                </c:pt>
                <c:pt idx="483">
                  <c:v>1.6777716565856857</c:v>
                </c:pt>
                <c:pt idx="484">
                  <c:v>1.683792186147405</c:v>
                </c:pt>
                <c:pt idx="485">
                  <c:v>1.6897089091782398</c:v>
                </c:pt>
                <c:pt idx="486">
                  <c:v>1.6955231702398825</c:v>
                </c:pt>
                <c:pt idx="487">
                  <c:v>1.7012371805674125</c:v>
                </c:pt>
                <c:pt idx="488">
                  <c:v>1.7068522406101869</c:v>
                </c:pt>
                <c:pt idx="489">
                  <c:v>1.712370276297561</c:v>
                </c:pt>
                <c:pt idx="490">
                  <c:v>1.7177931681020935</c:v>
                </c:pt>
                <c:pt idx="491">
                  <c:v>1.7231221507209746</c:v>
                </c:pt>
                <c:pt idx="492">
                  <c:v>1.7283592503080911</c:v>
                </c:pt>
                <c:pt idx="493">
                  <c:v>1.7335056579818984</c:v>
                </c:pt>
                <c:pt idx="494">
                  <c:v>1.7385631384751186</c:v>
                </c:pt>
                <c:pt idx="495">
                  <c:v>1.7435334169432282</c:v>
                </c:pt>
                <c:pt idx="496">
                  <c:v>1.7484176246862058</c:v>
                </c:pt>
                <c:pt idx="497">
                  <c:v>1.753217617290393</c:v>
                </c:pt>
                <c:pt idx="498">
                  <c:v>1.7579344873749037</c:v>
                </c:pt>
                <c:pt idx="499">
                  <c:v>1.7625698531022638</c:v>
                </c:pt>
                <c:pt idx="500">
                  <c:v>1.7671252952559466</c:v>
                </c:pt>
                <c:pt idx="501">
                  <c:v>1.7716018492864738</c:v>
                </c:pt>
                <c:pt idx="502">
                  <c:v>1.7760012176410234</c:v>
                </c:pt>
                <c:pt idx="503">
                  <c:v>1.7803244016035216</c:v>
                </c:pt>
                <c:pt idx="504">
                  <c:v>1.7845728837168731</c:v>
                </c:pt>
                <c:pt idx="505">
                  <c:v>1.7887481121287612</c:v>
                </c:pt>
                <c:pt idx="506">
                  <c:v>1.7928510374007527</c:v>
                </c:pt>
                <c:pt idx="507">
                  <c:v>1.7968832195633553</c:v>
                </c:pt>
                <c:pt idx="508">
                  <c:v>1.8008455753361896</c:v>
                </c:pt>
                <c:pt idx="509">
                  <c:v>1.804739463866474</c:v>
                </c:pt>
                <c:pt idx="510">
                  <c:v>1.8085662132904696</c:v>
                </c:pt>
                <c:pt idx="511">
                  <c:v>1.8123266945555161</c:v>
                </c:pt>
                <c:pt idx="512">
                  <c:v>1.816022336227316</c:v>
                </c:pt>
                <c:pt idx="513">
                  <c:v>1.8196539797707862</c:v>
                </c:pt>
                <c:pt idx="514">
                  <c:v>1.8232228709994693</c:v>
                </c:pt>
                <c:pt idx="515">
                  <c:v>1.8267302267934493</c:v>
                </c:pt>
                <c:pt idx="516">
                  <c:v>1.8301768446035536</c:v>
                </c:pt>
                <c:pt idx="517">
                  <c:v>1.833564035142957</c:v>
                </c:pt>
                <c:pt idx="518">
                  <c:v>1.836892569353181</c:v>
                </c:pt>
                <c:pt idx="519">
                  <c:v>1.8401635884206422</c:v>
                </c:pt>
                <c:pt idx="520">
                  <c:v>1.8433782076329794</c:v>
                </c:pt>
                <c:pt idx="521">
                  <c:v>1.8465371587727633</c:v>
                </c:pt>
                <c:pt idx="522">
                  <c:v>1.849641642972587</c:v>
                </c:pt>
                <c:pt idx="523">
                  <c:v>1.8526923657328347</c:v>
                </c:pt>
                <c:pt idx="524">
                  <c:v>1.8556903738968549</c:v>
                </c:pt>
                <c:pt idx="525">
                  <c:v>1.8586366899213602</c:v>
                </c:pt>
                <c:pt idx="526">
                  <c:v>1.8615319842213223</c:v>
                </c:pt>
                <c:pt idx="527">
                  <c:v>1.8643773568446627</c:v>
                </c:pt>
                <c:pt idx="528">
                  <c:v>1.8671734556337685</c:v>
                </c:pt>
                <c:pt idx="529">
                  <c:v>1.8699212397965737</c:v>
                </c:pt>
                <c:pt idx="530">
                  <c:v>1.8726216460454905</c:v>
                </c:pt>
                <c:pt idx="531">
                  <c:v>1.875275288589151</c:v>
                </c:pt>
                <c:pt idx="532">
                  <c:v>1.8778831765276514</c:v>
                </c:pt>
                <c:pt idx="533">
                  <c:v>1.8804459034522445</c:v>
                </c:pt>
                <c:pt idx="534">
                  <c:v>1.8829643477498441</c:v>
                </c:pt>
                <c:pt idx="535">
                  <c:v>1.885439368417386</c:v>
                </c:pt>
                <c:pt idx="536">
                  <c:v>1.887871528789909</c:v>
                </c:pt>
                <c:pt idx="537">
                  <c:v>1.8902617535405239</c:v>
                </c:pt>
                <c:pt idx="538">
                  <c:v>1.8926105859634454</c:v>
                </c:pt>
                <c:pt idx="539">
                  <c:v>1.8949188320372432</c:v>
                </c:pt>
                <c:pt idx="540">
                  <c:v>1.8971872789964996</c:v>
                </c:pt>
                <c:pt idx="541">
                  <c:v>1.8994164428658518</c:v>
                </c:pt>
                <c:pt idx="542">
                  <c:v>1.9016071707673521</c:v>
                </c:pt>
                <c:pt idx="543">
                  <c:v>1.9037599614573293</c:v>
                </c:pt>
                <c:pt idx="544">
                  <c:v>1.9058755534742031</c:v>
                </c:pt>
                <c:pt idx="545">
                  <c:v>1.9079546678346568</c:v>
                </c:pt>
                <c:pt idx="546">
                  <c:v>1.9099977776605126</c:v>
                </c:pt>
                <c:pt idx="547">
                  <c:v>1.9120056598263238</c:v>
                </c:pt>
                <c:pt idx="548">
                  <c:v>1.9139787713188119</c:v>
                </c:pt>
                <c:pt idx="549">
                  <c:v>1.9159177883713738</c:v>
                </c:pt>
                <c:pt idx="550">
                  <c:v>1.9178233724771458</c:v>
                </c:pt>
                <c:pt idx="551">
                  <c:v>1.919695957332352</c:v>
                </c:pt>
                <c:pt idx="552">
                  <c:v>1.9215362547598196</c:v>
                </c:pt>
                <c:pt idx="553">
                  <c:v>1.9233446831742917</c:v>
                </c:pt>
                <c:pt idx="554">
                  <c:v>1.9251218630978901</c:v>
                </c:pt>
                <c:pt idx="555">
                  <c:v>1.9268684006581727</c:v>
                </c:pt>
                <c:pt idx="556">
                  <c:v>1.9285846930191286</c:v>
                </c:pt>
                <c:pt idx="557">
                  <c:v>1.9302713925681219</c:v>
                </c:pt>
                <c:pt idx="558">
                  <c:v>1.9319288832702897</c:v>
                </c:pt>
                <c:pt idx="559">
                  <c:v>1.9335577337609982</c:v>
                </c:pt>
                <c:pt idx="560">
                  <c:v>1.9351584990025437</c:v>
                </c:pt>
                <c:pt idx="561">
                  <c:v>1.9367315434798058</c:v>
                </c:pt>
                <c:pt idx="562">
                  <c:v>1.9382774652685728</c:v>
                </c:pt>
                <c:pt idx="563">
                  <c:v>1.9397966161362161</c:v>
                </c:pt>
                <c:pt idx="564">
                  <c:v>1.9412895168154083</c:v>
                </c:pt>
                <c:pt idx="565">
                  <c:v>1.942756676594295</c:v>
                </c:pt>
                <c:pt idx="566">
                  <c:v>1.9441984293989327</c:v>
                </c:pt>
                <c:pt idx="567">
                  <c:v>1.945615323178379</c:v>
                </c:pt>
                <c:pt idx="568">
                  <c:v>1.9470076802012932</c:v>
                </c:pt>
                <c:pt idx="569">
                  <c:v>1.9483759781966803</c:v>
                </c:pt>
                <c:pt idx="570">
                  <c:v>1.9497206838503893</c:v>
                </c:pt>
                <c:pt idx="571">
                  <c:v>1.9510421028226113</c:v>
                </c:pt>
                <c:pt idx="572">
                  <c:v>1.9523407375639052</c:v>
                </c:pt>
                <c:pt idx="573">
                  <c:v>1.953616883655898</c:v>
                </c:pt>
                <c:pt idx="574">
                  <c:v>1.9548709787835707</c:v>
                </c:pt>
                <c:pt idx="575">
                  <c:v>1.9561034499316505</c:v>
                </c:pt>
                <c:pt idx="576">
                  <c:v>1.9573145778715972</c:v>
                </c:pt>
                <c:pt idx="577">
                  <c:v>1.9585048231112419</c:v>
                </c:pt>
                <c:pt idx="578">
                  <c:v>1.9596744566823452</c:v>
                </c:pt>
                <c:pt idx="579">
                  <c:v>1.9608238801029501</c:v>
                </c:pt>
                <c:pt idx="580">
                  <c:v>1.9619534842430073</c:v>
                </c:pt>
                <c:pt idx="581">
                  <c:v>1.9630635256196847</c:v>
                </c:pt>
                <c:pt idx="582">
                  <c:v>1.9641544271573979</c:v>
                </c:pt>
                <c:pt idx="583">
                  <c:v>1.9652264374030344</c:v>
                </c:pt>
                <c:pt idx="584">
                  <c:v>1.9662799245402904</c:v>
                </c:pt>
                <c:pt idx="585">
                  <c:v>1.9673152484994825</c:v>
                </c:pt>
                <c:pt idx="586">
                  <c:v>1.9683326410890001</c:v>
                </c:pt>
                <c:pt idx="587">
                  <c:v>1.9693324913619294</c:v>
                </c:pt>
                <c:pt idx="588">
                  <c:v>1.9703150271358671</c:v>
                </c:pt>
                <c:pt idx="589">
                  <c:v>1.9712805857926747</c:v>
                </c:pt>
                <c:pt idx="590">
                  <c:v>1.97222949710984</c:v>
                </c:pt>
                <c:pt idx="591">
                  <c:v>1.9731619763813935</c:v>
                </c:pt>
                <c:pt idx="592">
                  <c:v>1.9740783762060274</c:v>
                </c:pt>
                <c:pt idx="593">
                  <c:v>1.9749789067009214</c:v>
                </c:pt>
                <c:pt idx="594">
                  <c:v>1.9758638769125092</c:v>
                </c:pt>
                <c:pt idx="595">
                  <c:v>1.976733588861074</c:v>
                </c:pt>
                <c:pt idx="596">
                  <c:v>1.9775882407826137</c:v>
                </c:pt>
                <c:pt idx="597">
                  <c:v>1.9784281560616466</c:v>
                </c:pt>
                <c:pt idx="598">
                  <c:v>1.9792535260540152</c:v>
                </c:pt>
                <c:pt idx="599">
                  <c:v>1.9800646343131816</c:v>
                </c:pt>
                <c:pt idx="600">
                  <c:v>1.9808617575221148</c:v>
                </c:pt>
                <c:pt idx="601">
                  <c:v>1.981645077218364</c:v>
                </c:pt>
                <c:pt idx="602">
                  <c:v>1.9824148911914967</c:v>
                </c:pt>
                <c:pt idx="603">
                  <c:v>1.9831713733135443</c:v>
                </c:pt>
                <c:pt idx="604">
                  <c:v>1.98391478387503</c:v>
                </c:pt>
                <c:pt idx="605">
                  <c:v>1.984645376448501</c:v>
                </c:pt>
                <c:pt idx="606">
                  <c:v>1.9853633174071916</c:v>
                </c:pt>
                <c:pt idx="607">
                  <c:v>1.9860688798907258</c:v>
                </c:pt>
                <c:pt idx="608">
                  <c:v>1.9867622238105431</c:v>
                </c:pt>
                <c:pt idx="609">
                  <c:v>1.9874435865581013</c:v>
                </c:pt>
                <c:pt idx="610">
                  <c:v>1.9881132010637725</c:v>
                </c:pt>
                <c:pt idx="611">
                  <c:v>1.9887712198233602</c:v>
                </c:pt>
                <c:pt idx="612">
                  <c:v>1.9894178931897306</c:v>
                </c:pt>
                <c:pt idx="613">
                  <c:v>1.9900533685980533</c:v>
                </c:pt>
                <c:pt idx="614">
                  <c:v>1.9906778624011965</c:v>
                </c:pt>
                <c:pt idx="615">
                  <c:v>1.9912915884232123</c:v>
                </c:pt>
                <c:pt idx="616">
                  <c:v>1.9918946864823726</c:v>
                </c:pt>
                <c:pt idx="617">
                  <c:v>1.9924873860009247</c:v>
                </c:pt>
                <c:pt idx="618">
                  <c:v>1.9930698220606466</c:v>
                </c:pt>
                <c:pt idx="619">
                  <c:v>1.9936421941971449</c:v>
                </c:pt>
                <c:pt idx="620">
                  <c:v>1.9942046966508646</c:v>
                </c:pt>
                <c:pt idx="621">
                  <c:v>1.9947574581637819</c:v>
                </c:pt>
                <c:pt idx="622">
                  <c:v>1.9953006889582587</c:v>
                </c:pt>
                <c:pt idx="623">
                  <c:v>1.9958345127756569</c:v>
                </c:pt>
                <c:pt idx="624">
                  <c:v>1.9963591129052545</c:v>
                </c:pt>
                <c:pt idx="625">
                  <c:v>1.9968746674349793</c:v>
                </c:pt>
                <c:pt idx="626">
                  <c:v>1.9973812937386348</c:v>
                </c:pt>
                <c:pt idx="627">
                  <c:v>1.9978791847229767</c:v>
                </c:pt>
                <c:pt idx="628">
                  <c:v>1.9983684537599029</c:v>
                </c:pt>
                <c:pt idx="629">
                  <c:v>1.9988492687913963</c:v>
                </c:pt>
                <c:pt idx="630">
                  <c:v>1.9993217938274408</c:v>
                </c:pt>
                <c:pt idx="631">
                  <c:v>1.9997861354375712</c:v>
                </c:pt>
                <c:pt idx="632">
                  <c:v>2.0002424707535904</c:v>
                </c:pt>
                <c:pt idx="633">
                  <c:v>2.0006909036672127</c:v>
                </c:pt>
                <c:pt idx="634">
                  <c:v>2.0011315880831244</c:v>
                </c:pt>
                <c:pt idx="635">
                  <c:v>2.0015646744168389</c:v>
                </c:pt>
                <c:pt idx="636">
                  <c:v>2.0019902608447344</c:v>
                </c:pt>
                <c:pt idx="637">
                  <c:v>2.0024085088208921</c:v>
                </c:pt>
                <c:pt idx="638">
                  <c:v>2.0028195139133795</c:v>
                </c:pt>
                <c:pt idx="639">
                  <c:v>2.0032234171670686</c:v>
                </c:pt>
                <c:pt idx="640">
                  <c:v>2.0036203414152904</c:v>
                </c:pt>
                <c:pt idx="641">
                  <c:v>2.0040104369211127</c:v>
                </c:pt>
                <c:pt idx="642">
                  <c:v>2.0043937618090362</c:v>
                </c:pt>
                <c:pt idx="643">
                  <c:v>2.0047704629892138</c:v>
                </c:pt>
                <c:pt idx="644">
                  <c:v>2.0051406550369726</c:v>
                </c:pt>
                <c:pt idx="645">
                  <c:v>2.0055044505102679</c:v>
                </c:pt>
                <c:pt idx="646">
                  <c:v>2.0058619871013055</c:v>
                </c:pt>
                <c:pt idx="647">
                  <c:v>2.0062133187826987</c:v>
                </c:pt>
                <c:pt idx="648">
                  <c:v>2.0065585792357821</c:v>
                </c:pt>
                <c:pt idx="649">
                  <c:v>2.0068978738054981</c:v>
                </c:pt>
                <c:pt idx="650">
                  <c:v>2.0072313056327777</c:v>
                </c:pt>
                <c:pt idx="651">
                  <c:v>2.0075590008892505</c:v>
                </c:pt>
                <c:pt idx="652">
                  <c:v>2.0078810092568515</c:v>
                </c:pt>
                <c:pt idx="653">
                  <c:v>2.0081974533343305</c:v>
                </c:pt>
                <c:pt idx="654">
                  <c:v>2.008508429259297</c:v>
                </c:pt>
                <c:pt idx="655">
                  <c:v>2.0088140317303655</c:v>
                </c:pt>
                <c:pt idx="656">
                  <c:v>2.009114376368395</c:v>
                </c:pt>
                <c:pt idx="657">
                  <c:v>2.009409508684457</c:v>
                </c:pt>
                <c:pt idx="658">
                  <c:v>2.0096995415216776</c:v>
                </c:pt>
                <c:pt idx="659">
                  <c:v>2.0099845623619208</c:v>
                </c:pt>
                <c:pt idx="660">
                  <c:v>2.0102646582095982</c:v>
                </c:pt>
                <c:pt idx="661">
                  <c:v>2.0105399350224245</c:v>
                </c:pt>
                <c:pt idx="662">
                  <c:v>2.010810434497063</c:v>
                </c:pt>
                <c:pt idx="663">
                  <c:v>2.011076260094447</c:v>
                </c:pt>
                <c:pt idx="664">
                  <c:v>2.0113374923776757</c:v>
                </c:pt>
                <c:pt idx="665">
                  <c:v>2.0115942104726803</c:v>
                </c:pt>
                <c:pt idx="666">
                  <c:v>2.0118465117210684</c:v>
                </c:pt>
                <c:pt idx="667">
                  <c:v>2.012094434326789</c:v>
                </c:pt>
                <c:pt idx="668">
                  <c:v>2.0123380731000089</c:v>
                </c:pt>
                <c:pt idx="669">
                  <c:v>2.0125775021620442</c:v>
                </c:pt>
                <c:pt idx="670">
                  <c:v>2.0128127937627616</c:v>
                </c:pt>
                <c:pt idx="671">
                  <c:v>2.0130440370882994</c:v>
                </c:pt>
                <c:pt idx="672">
                  <c:v>2.0132712672019681</c:v>
                </c:pt>
                <c:pt idx="673">
                  <c:v>2.0134945709865271</c:v>
                </c:pt>
                <c:pt idx="674">
                  <c:v>2.0137140163593008</c:v>
                </c:pt>
                <c:pt idx="675">
                  <c:v>2.0139296699502456</c:v>
                </c:pt>
                <c:pt idx="676">
                  <c:v>2.0141416129373839</c:v>
                </c:pt>
                <c:pt idx="677">
                  <c:v>2.0143498776517017</c:v>
                </c:pt>
                <c:pt idx="678">
                  <c:v>2.0145545437124617</c:v>
                </c:pt>
                <c:pt idx="679">
                  <c:v>2.0147556733534802</c:v>
                </c:pt>
                <c:pt idx="680">
                  <c:v>2.0149533277564178</c:v>
                </c:pt>
                <c:pt idx="681">
                  <c:v>2.0151475814069428</c:v>
                </c:pt>
                <c:pt idx="682">
                  <c:v>2.0153384636505116</c:v>
                </c:pt>
                <c:pt idx="683">
                  <c:v>2.0155260475757277</c:v>
                </c:pt>
                <c:pt idx="684">
                  <c:v>2.0157103902108329</c:v>
                </c:pt>
                <c:pt idx="685">
                  <c:v>2.0158915476172217</c:v>
                </c:pt>
                <c:pt idx="686">
                  <c:v>2.0160695883512116</c:v>
                </c:pt>
                <c:pt idx="687">
                  <c:v>2.0162445389263572</c:v>
                </c:pt>
                <c:pt idx="688">
                  <c:v>2.0164164664581485</c:v>
                </c:pt>
                <c:pt idx="689">
                  <c:v>2.0165854232066258</c:v>
                </c:pt>
                <c:pt idx="690">
                  <c:v>2.0167514605436505</c:v>
                </c:pt>
                <c:pt idx="691">
                  <c:v>2.0169146413125985</c:v>
                </c:pt>
                <c:pt idx="692">
                  <c:v>2.017074990084982</c:v>
                </c:pt>
                <c:pt idx="693">
                  <c:v>2.0172325679652365</c:v>
                </c:pt>
                <c:pt idx="694">
                  <c:v>2.0173874229990081</c:v>
                </c:pt>
                <c:pt idx="695">
                  <c:v>2.0175396022621355</c:v>
                </c:pt>
                <c:pt idx="696">
                  <c:v>2.0176891633425384</c:v>
                </c:pt>
                <c:pt idx="697">
                  <c:v>2.017836128918908</c:v>
                </c:pt>
                <c:pt idx="698">
                  <c:v>2.0179805548697449</c:v>
                </c:pt>
                <c:pt idx="699">
                  <c:v>2.0181224851770709</c:v>
                </c:pt>
                <c:pt idx="700">
                  <c:v>2.0182619630266063</c:v>
                </c:pt>
                <c:pt idx="701">
                  <c:v>2.0183990411911727</c:v>
                </c:pt>
                <c:pt idx="702">
                  <c:v>2.0185337404460584</c:v>
                </c:pt>
                <c:pt idx="703">
                  <c:v>2.0186661122501146</c:v>
                </c:pt>
                <c:pt idx="704">
                  <c:v>2.0187961965799968</c:v>
                </c:pt>
                <c:pt idx="705">
                  <c:v>2.018924033131801</c:v>
                </c:pt>
                <c:pt idx="706">
                  <c:v>2.0190496702668126</c:v>
                </c:pt>
                <c:pt idx="707">
                  <c:v>2.0191731270177264</c:v>
                </c:pt>
                <c:pt idx="708">
                  <c:v>2.0192944506069916</c:v>
                </c:pt>
                <c:pt idx="709">
                  <c:v>2.0194136777507263</c:v>
                </c:pt>
                <c:pt idx="710">
                  <c:v>2.0195308446339455</c:v>
                </c:pt>
                <c:pt idx="711">
                  <c:v>2.0196459956589283</c:v>
                </c:pt>
                <c:pt idx="712">
                  <c:v>2.0197591482630814</c:v>
                </c:pt>
                <c:pt idx="713">
                  <c:v>2.0198703457192182</c:v>
                </c:pt>
                <c:pt idx="714">
                  <c:v>2.0199796218516299</c:v>
                </c:pt>
                <c:pt idx="715">
                  <c:v>2.0200870095961112</c:v>
                </c:pt>
                <c:pt idx="716">
                  <c:v>2.0201925497246744</c:v>
                </c:pt>
                <c:pt idx="717">
                  <c:v>2.0202962582141004</c:v>
                </c:pt>
                <c:pt idx="718">
                  <c:v>2.0203981747189728</c:v>
                </c:pt>
                <c:pt idx="719">
                  <c:v>2.0204983302382691</c:v>
                </c:pt>
                <c:pt idx="720">
                  <c:v>2.020596755051371</c:v>
                </c:pt>
                <c:pt idx="721">
                  <c:v>2.0206934861454853</c:v>
                </c:pt>
                <c:pt idx="722">
                  <c:v>2.02078853835188</c:v>
                </c:pt>
                <c:pt idx="723">
                  <c:v>2.0208819480118065</c:v>
                </c:pt>
                <c:pt idx="724">
                  <c:v>2.0209737435413753</c:v>
                </c:pt>
                <c:pt idx="725">
                  <c:v>2.0210639528876451</c:v>
                </c:pt>
                <c:pt idx="726">
                  <c:v>2.0211526102454909</c:v>
                </c:pt>
                <c:pt idx="727">
                  <c:v>2.0212397291344582</c:v>
                </c:pt>
                <c:pt idx="728">
                  <c:v>2.0213253429893414</c:v>
                </c:pt>
                <c:pt idx="729">
                  <c:v>2.0214094763148749</c:v>
                </c:pt>
                <c:pt idx="730">
                  <c:v>2.0214921556094687</c:v>
                </c:pt>
                <c:pt idx="731">
                  <c:v>2.0215734122589692</c:v>
                </c:pt>
                <c:pt idx="732">
                  <c:v>2.0216532586273188</c:v>
                </c:pt>
                <c:pt idx="733">
                  <c:v>2.0217317253293272</c:v>
                </c:pt>
                <c:pt idx="734">
                  <c:v>2.0218088363388547</c:v>
                </c:pt>
                <c:pt idx="735">
                  <c:v>2.0218846152530294</c:v>
                </c:pt>
                <c:pt idx="736">
                  <c:v>2.021959090935618</c:v>
                </c:pt>
                <c:pt idx="737">
                  <c:v>2.0220322737440455</c:v>
                </c:pt>
                <c:pt idx="738">
                  <c:v>2.0221041909223523</c:v>
                </c:pt>
                <c:pt idx="739">
                  <c:v>2.022174865353608</c:v>
                </c:pt>
                <c:pt idx="740">
                  <c:v>2.0222443185784886</c:v>
                </c:pt>
                <c:pt idx="741">
                  <c:v>2.0223125769487913</c:v>
                </c:pt>
                <c:pt idx="742">
                  <c:v>2.0223796508987024</c:v>
                </c:pt>
                <c:pt idx="743">
                  <c:v>2.0224455661957004</c:v>
                </c:pt>
                <c:pt idx="744">
                  <c:v>2.0225103430303366</c:v>
                </c:pt>
                <c:pt idx="745">
                  <c:v>2.0225740012615305</c:v>
                </c:pt>
                <c:pt idx="746">
                  <c:v>2.0226365628567633</c:v>
                </c:pt>
                <c:pt idx="747">
                  <c:v>2.0226980387312157</c:v>
                </c:pt>
                <c:pt idx="748">
                  <c:v>2.022758452408322</c:v>
                </c:pt>
                <c:pt idx="749">
                  <c:v>2.0228178222837085</c:v>
                </c:pt>
                <c:pt idx="750">
                  <c:v>2.0228761664468755</c:v>
                </c:pt>
                <c:pt idx="751">
                  <c:v>2.0229335070248524</c:v>
                </c:pt>
                <c:pt idx="752">
                  <c:v>2.0229898527686028</c:v>
                </c:pt>
                <c:pt idx="753">
                  <c:v>2.0230452253050419</c:v>
                </c:pt>
                <c:pt idx="754">
                  <c:v>2.023099640905087</c:v>
                </c:pt>
                <c:pt idx="755">
                  <c:v>2.0231531158456284</c:v>
                </c:pt>
                <c:pt idx="756">
                  <c:v>2.0232056707992854</c:v>
                </c:pt>
                <c:pt idx="757">
                  <c:v>2.023257313724959</c:v>
                </c:pt>
                <c:pt idx="758">
                  <c:v>2.0233080643745289</c:v>
                </c:pt>
                <c:pt idx="759">
                  <c:v>2.0233579381924058</c:v>
                </c:pt>
                <c:pt idx="760">
                  <c:v>2.0234069503660854</c:v>
                </c:pt>
                <c:pt idx="761">
                  <c:v>2.0234551194751433</c:v>
                </c:pt>
                <c:pt idx="762">
                  <c:v>2.0235024528168704</c:v>
                </c:pt>
                <c:pt idx="763">
                  <c:v>2.023548967780596</c:v>
                </c:pt>
                <c:pt idx="764">
                  <c:v>2.0235946789858388</c:v>
                </c:pt>
                <c:pt idx="765">
                  <c:v>2.0236396003288779</c:v>
                </c:pt>
                <c:pt idx="766">
                  <c:v>2.0236837488124473</c:v>
                </c:pt>
                <c:pt idx="767">
                  <c:v>2.0237271311383762</c:v>
                </c:pt>
                <c:pt idx="768">
                  <c:v>2.0237697639198808</c:v>
                </c:pt>
                <c:pt idx="769">
                  <c:v>2.0238116601568148</c:v>
                </c:pt>
                <c:pt idx="770">
                  <c:v>2.0238528326386529</c:v>
                </c:pt>
                <c:pt idx="771">
                  <c:v>2.0238932965339766</c:v>
                </c:pt>
                <c:pt idx="772">
                  <c:v>2.0239330578882497</c:v>
                </c:pt>
                <c:pt idx="773">
                  <c:v>2.0239721321600364</c:v>
                </c:pt>
                <c:pt idx="774">
                  <c:v>2.0240105312427641</c:v>
                </c:pt>
                <c:pt idx="775">
                  <c:v>2.024048266833848</c:v>
                </c:pt>
                <c:pt idx="776">
                  <c:v>2.0240853532442245</c:v>
                </c:pt>
                <c:pt idx="777">
                  <c:v>2.0241217961358626</c:v>
                </c:pt>
                <c:pt idx="778">
                  <c:v>2.0241576095010663</c:v>
                </c:pt>
                <c:pt idx="779">
                  <c:v>2.0241928042000472</c:v>
                </c:pt>
                <c:pt idx="780">
                  <c:v>2.0242273901989201</c:v>
                </c:pt>
                <c:pt idx="781">
                  <c:v>2.024261381124024</c:v>
                </c:pt>
                <c:pt idx="782">
                  <c:v>2.024294782134934</c:v>
                </c:pt>
                <c:pt idx="783">
                  <c:v>2.0243276060210103</c:v>
                </c:pt>
                <c:pt idx="784">
                  <c:v>2.0243598627882333</c:v>
                </c:pt>
                <c:pt idx="785">
                  <c:v>2.0243915622790878</c:v>
                </c:pt>
                <c:pt idx="786">
                  <c:v>2.0244227165327282</c:v>
                </c:pt>
                <c:pt idx="787">
                  <c:v>2.0244533303240031</c:v>
                </c:pt>
                <c:pt idx="788">
                  <c:v>2.0244834149183055</c:v>
                </c:pt>
                <c:pt idx="789">
                  <c:v>2.0245129794651402</c:v>
                </c:pt>
                <c:pt idx="790">
                  <c:v>2.0245420331643342</c:v>
                </c:pt>
                <c:pt idx="791">
                  <c:v>2.0245705870168824</c:v>
                </c:pt>
                <c:pt idx="792">
                  <c:v>2.0245986453606641</c:v>
                </c:pt>
                <c:pt idx="793">
                  <c:v>2.0246262189429998</c:v>
                </c:pt>
                <c:pt idx="794">
                  <c:v>2.0246533161731541</c:v>
                </c:pt>
                <c:pt idx="795">
                  <c:v>2.0246799453231619</c:v>
                </c:pt>
                <c:pt idx="796">
                  <c:v>2.0247061164168985</c:v>
                </c:pt>
                <c:pt idx="797">
                  <c:v>2.0247318330029538</c:v>
                </c:pt>
                <c:pt idx="798">
                  <c:v>2.0247571052270836</c:v>
                </c:pt>
                <c:pt idx="799">
                  <c:v>2.0247819407747536</c:v>
                </c:pt>
                <c:pt idx="800">
                  <c:v>2.0248063472025279</c:v>
                </c:pt>
                <c:pt idx="801">
                  <c:v>2.0248303337550584</c:v>
                </c:pt>
                <c:pt idx="802">
                  <c:v>2.0248539040806479</c:v>
                </c:pt>
                <c:pt idx="803">
                  <c:v>2.0248770672128891</c:v>
                </c:pt>
                <c:pt idx="804">
                  <c:v>2.0248998302224512</c:v>
                </c:pt>
                <c:pt idx="805">
                  <c:v>2.0249221997490428</c:v>
                </c:pt>
                <c:pt idx="806">
                  <c:v>2.0249441843021607</c:v>
                </c:pt>
                <c:pt idx="807">
                  <c:v>2.0249657873101019</c:v>
                </c:pt>
                <c:pt idx="808">
                  <c:v>2.0249870170371653</c:v>
                </c:pt>
                <c:pt idx="809">
                  <c:v>2.0250078799465463</c:v>
                </c:pt>
                <c:pt idx="810">
                  <c:v>2.0250283823947961</c:v>
                </c:pt>
                <c:pt idx="811">
                  <c:v>2.0250485321582867</c:v>
                </c:pt>
                <c:pt idx="812">
                  <c:v>2.0250683323140746</c:v>
                </c:pt>
                <c:pt idx="813">
                  <c:v>2.0250877903720546</c:v>
                </c:pt>
                <c:pt idx="814">
                  <c:v>2.0251069119758074</c:v>
                </c:pt>
                <c:pt idx="815">
                  <c:v>2.0251257031601972</c:v>
                </c:pt>
                <c:pt idx="816">
                  <c:v>2.0251441710394658</c:v>
                </c:pt>
                <c:pt idx="817">
                  <c:v>2.0251623184187801</c:v>
                </c:pt>
                <c:pt idx="818">
                  <c:v>2.0251801522492636</c:v>
                </c:pt>
                <c:pt idx="819">
                  <c:v>2.0251976779703904</c:v>
                </c:pt>
                <c:pt idx="820">
                  <c:v>2.0252149009334683</c:v>
                </c:pt>
                <c:pt idx="821">
                  <c:v>2.0252318276840184</c:v>
                </c:pt>
                <c:pt idx="822">
                  <c:v>2.0252484605041423</c:v>
                </c:pt>
                <c:pt idx="823">
                  <c:v>2.0252648058415357</c:v>
                </c:pt>
                <c:pt idx="824">
                  <c:v>2.0252808687401749</c:v>
                </c:pt>
                <c:pt idx="825">
                  <c:v>2.0252966540895638</c:v>
                </c:pt>
                <c:pt idx="826">
                  <c:v>2.0253121678713955</c:v>
                </c:pt>
                <c:pt idx="827">
                  <c:v>2.0253274124482155</c:v>
                </c:pt>
                <c:pt idx="828">
                  <c:v>2.0253423936660289</c:v>
                </c:pt>
                <c:pt idx="829">
                  <c:v>2.0253571161017132</c:v>
                </c:pt>
                <c:pt idx="830">
                  <c:v>2.0253715841631537</c:v>
                </c:pt>
                <c:pt idx="831">
                  <c:v>2.0253858031316514</c:v>
                </c:pt>
                <c:pt idx="832">
                  <c:v>2.0253997753296531</c:v>
                </c:pt>
                <c:pt idx="833">
                  <c:v>2.02541350610228</c:v>
                </c:pt>
                <c:pt idx="834">
                  <c:v>2.0254269996294472</c:v>
                </c:pt>
                <c:pt idx="835">
                  <c:v>2.025440260021758</c:v>
                </c:pt>
                <c:pt idx="836">
                  <c:v>2.0254532923077462</c:v>
                </c:pt>
                <c:pt idx="837">
                  <c:v>2.0254660984761625</c:v>
                </c:pt>
                <c:pt idx="838">
                  <c:v>2.02547868344252</c:v>
                </c:pt>
                <c:pt idx="839">
                  <c:v>2.0254910508213047</c:v>
                </c:pt>
                <c:pt idx="840">
                  <c:v>2.0255032044621273</c:v>
                </c:pt>
                <c:pt idx="841">
                  <c:v>2.0255151490005221</c:v>
                </c:pt>
                <c:pt idx="842">
                  <c:v>2.0255268862484175</c:v>
                </c:pt>
                <c:pt idx="843">
                  <c:v>2.025538420698707</c:v>
                </c:pt>
                <c:pt idx="844">
                  <c:v>2.0255497558660238</c:v>
                </c:pt>
                <c:pt idx="845">
                  <c:v>2.0255608952073767</c:v>
                </c:pt>
                <c:pt idx="846">
                  <c:v>2.0255718429515261</c:v>
                </c:pt>
                <c:pt idx="847">
                  <c:v>2.0255826006970481</c:v>
                </c:pt>
                <c:pt idx="848">
                  <c:v>2.02559317244839</c:v>
                </c:pt>
                <c:pt idx="849">
                  <c:v>2.0256035615241199</c:v>
                </c:pt>
                <c:pt idx="850">
                  <c:v>2.0256137710848212</c:v>
                </c:pt>
                <c:pt idx="851">
                  <c:v>2.0256238049972617</c:v>
                </c:pt>
                <c:pt idx="852">
                  <c:v>2.0256336647872133</c:v>
                </c:pt>
                <c:pt idx="853">
                  <c:v>2.0256433542332291</c:v>
                </c:pt>
                <c:pt idx="854">
                  <c:v>2.0256528762927832</c:v>
                </c:pt>
                <c:pt idx="855">
                  <c:v>2.0256622338756864</c:v>
                </c:pt>
                <c:pt idx="856">
                  <c:v>2.0256714303479035</c:v>
                </c:pt>
                <c:pt idx="857">
                  <c:v>2.0256804671940283</c:v>
                </c:pt>
                <c:pt idx="858">
                  <c:v>2.0256893478882296</c:v>
                </c:pt>
                <c:pt idx="859">
                  <c:v>2.0256980751335392</c:v>
                </c:pt>
                <c:pt idx="860">
                  <c:v>2.0257066515881994</c:v>
                </c:pt>
                <c:pt idx="861">
                  <c:v>2.0257150805041908</c:v>
                </c:pt>
                <c:pt idx="862">
                  <c:v>2.0257233631674989</c:v>
                </c:pt>
                <c:pt idx="863">
                  <c:v>2.0257315027571123</c:v>
                </c:pt>
                <c:pt idx="864">
                  <c:v>2.0257395016890305</c:v>
                </c:pt>
                <c:pt idx="865">
                  <c:v>2.0257473623245179</c:v>
                </c:pt>
                <c:pt idx="866">
                  <c:v>2.0257550877159933</c:v>
                </c:pt>
                <c:pt idx="867">
                  <c:v>2.0257626790354246</c:v>
                </c:pt>
                <c:pt idx="868">
                  <c:v>2.0257701391887566</c:v>
                </c:pt>
                <c:pt idx="869">
                  <c:v>2.025777470449226</c:v>
                </c:pt>
                <c:pt idx="870">
                  <c:v>2.0257846750528028</c:v>
                </c:pt>
                <c:pt idx="871">
                  <c:v>2.0257917557345997</c:v>
                </c:pt>
                <c:pt idx="872">
                  <c:v>2.0257987135785993</c:v>
                </c:pt>
                <c:pt idx="873">
                  <c:v>2.025805550963891</c:v>
                </c:pt>
                <c:pt idx="874">
                  <c:v>2.0258122701447352</c:v>
                </c:pt>
                <c:pt idx="875">
                  <c:v>2.0258188731747429</c:v>
                </c:pt>
                <c:pt idx="876">
                  <c:v>2.0258253625544342</c:v>
                </c:pt>
                <c:pt idx="877">
                  <c:v>2.025831739271736</c:v>
                </c:pt>
                <c:pt idx="878">
                  <c:v>2.0258380057731515</c:v>
                </c:pt>
                <c:pt idx="879">
                  <c:v>2.0258441639759237</c:v>
                </c:pt>
                <c:pt idx="880">
                  <c:v>2.0258502157684091</c:v>
                </c:pt>
                <c:pt idx="881">
                  <c:v>2.0258561634608561</c:v>
                </c:pt>
                <c:pt idx="882">
                  <c:v>2.0258620079793994</c:v>
                </c:pt>
                <c:pt idx="883">
                  <c:v>2.0258677515892947</c:v>
                </c:pt>
                <c:pt idx="884">
                  <c:v>2.0258733960731008</c:v>
                </c:pt>
                <c:pt idx="885">
                  <c:v>2.0258789430483786</c:v>
                </c:pt>
                <c:pt idx="886">
                  <c:v>2.0258843939102462</c:v>
                </c:pt>
                <c:pt idx="887">
                  <c:v>2.0258897500954389</c:v>
                </c:pt>
                <c:pt idx="888">
                  <c:v>2.0258950136620566</c:v>
                </c:pt>
                <c:pt idx="889">
                  <c:v>2.0259001862243986</c:v>
                </c:pt>
                <c:pt idx="890">
                  <c:v>2.0259052693733022</c:v>
                </c:pt>
                <c:pt idx="891">
                  <c:v>2.0259102650548075</c:v>
                </c:pt>
                <c:pt idx="892">
                  <c:v>2.0259151740532699</c:v>
                </c:pt>
                <c:pt idx="893">
                  <c:v>2.0259199982787433</c:v>
                </c:pt>
                <c:pt idx="894">
                  <c:v>2.0259247392368076</c:v>
                </c:pt>
                <c:pt idx="895">
                  <c:v>2.0259293984138766</c:v>
                </c:pt>
                <c:pt idx="896">
                  <c:v>2.025933977624375</c:v>
                </c:pt>
                <c:pt idx="897">
                  <c:v>2.0259384776203633</c:v>
                </c:pt>
                <c:pt idx="898">
                  <c:v>2.025942899696743</c:v>
                </c:pt>
                <c:pt idx="899">
                  <c:v>2.0259472446284268</c:v>
                </c:pt>
                <c:pt idx="900">
                  <c:v>2.0259515144496296</c:v>
                </c:pt>
                <c:pt idx="901">
                  <c:v>2.0259557107887805</c:v>
                </c:pt>
                <c:pt idx="902">
                  <c:v>2.0259598342971414</c:v>
                </c:pt>
                <c:pt idx="903">
                  <c:v>2.0259638865701111</c:v>
                </c:pt>
                <c:pt idx="904">
                  <c:v>2.0259678688618004</c:v>
                </c:pt>
                <c:pt idx="905">
                  <c:v>2.0259717824086017</c:v>
                </c:pt>
                <c:pt idx="906">
                  <c:v>2.0259756287207087</c:v>
                </c:pt>
                <c:pt idx="907">
                  <c:v>2.0259794084141891</c:v>
                </c:pt>
                <c:pt idx="908">
                  <c:v>2.0259831229720744</c:v>
                </c:pt>
                <c:pt idx="909">
                  <c:v>2.0259867735662205</c:v>
                </c:pt>
                <c:pt idx="910">
                  <c:v>2.025990361353935</c:v>
                </c:pt>
                <c:pt idx="911">
                  <c:v>2.0259938870986747</c:v>
                </c:pt>
                <c:pt idx="912">
                  <c:v>2.0259973512784812</c:v>
                </c:pt>
                <c:pt idx="913">
                  <c:v>2.02600075561993</c:v>
                </c:pt>
                <c:pt idx="914">
                  <c:v>2.0260041011636813</c:v>
                </c:pt>
                <c:pt idx="915">
                  <c:v>2.0260073889336798</c:v>
                </c:pt>
                <c:pt idx="916">
                  <c:v>2.0260106201819692</c:v>
                </c:pt>
                <c:pt idx="917">
                  <c:v>2.0260137954074402</c:v>
                </c:pt>
                <c:pt idx="918">
                  <c:v>2.0260169158352195</c:v>
                </c:pt>
                <c:pt idx="919">
                  <c:v>2.0260199824268352</c:v>
                </c:pt>
                <c:pt idx="920">
                  <c:v>2.0260229961293219</c:v>
                </c:pt>
                <c:pt idx="921">
                  <c:v>2.0260259580996753</c:v>
                </c:pt>
                <c:pt idx="922">
                  <c:v>2.0260288688054033</c:v>
                </c:pt>
                <c:pt idx="923">
                  <c:v>2.0260317293806676</c:v>
                </c:pt>
                <c:pt idx="924">
                  <c:v>2.0260345402622568</c:v>
                </c:pt>
                <c:pt idx="925">
                  <c:v>2.026037302494919</c:v>
                </c:pt>
                <c:pt idx="926">
                  <c:v>2.0260400172271704</c:v>
                </c:pt>
                <c:pt idx="927">
                  <c:v>2.0260426848697319</c:v>
                </c:pt>
                <c:pt idx="928">
                  <c:v>2.026045306442755</c:v>
                </c:pt>
                <c:pt idx="929">
                  <c:v>2.0260478827441828</c:v>
                </c:pt>
                <c:pt idx="930">
                  <c:v>2.026050414559017</c:v>
                </c:pt>
                <c:pt idx="931">
                  <c:v>2.0260529028478458</c:v>
                </c:pt>
                <c:pt idx="932">
                  <c:v>2.0260553479912202</c:v>
                </c:pt>
                <c:pt idx="933">
                  <c:v>2.0260577509288935</c:v>
                </c:pt>
                <c:pt idx="934">
                  <c:v>2.0260601123975857</c:v>
                </c:pt>
                <c:pt idx="935">
                  <c:v>2.0260624331228203</c:v>
                </c:pt>
                <c:pt idx="936">
                  <c:v>2.0260647139917682</c:v>
                </c:pt>
                <c:pt idx="937">
                  <c:v>2.0260669550700285</c:v>
                </c:pt>
                <c:pt idx="938">
                  <c:v>2.0260691574218761</c:v>
                </c:pt>
                <c:pt idx="939">
                  <c:v>2.0260713217172244</c:v>
                </c:pt>
                <c:pt idx="940">
                  <c:v>2.0260734486144196</c:v>
                </c:pt>
                <c:pt idx="941">
                  <c:v>2.0260755389194585</c:v>
                </c:pt>
                <c:pt idx="942">
                  <c:v>2.0260775929512338</c:v>
                </c:pt>
                <c:pt idx="943">
                  <c:v>2.0260796114985689</c:v>
                </c:pt>
                <c:pt idx="944">
                  <c:v>2.0260815951799054</c:v>
                </c:pt>
                <c:pt idx="945">
                  <c:v>2.026083544604464</c:v>
                </c:pt>
                <c:pt idx="946">
                  <c:v>2.0260854605174456</c:v>
                </c:pt>
                <c:pt idx="947">
                  <c:v>2.0260873432182516</c:v>
                </c:pt>
                <c:pt idx="948">
                  <c:v>2.0260891934377026</c:v>
                </c:pt>
                <c:pt idx="949">
                  <c:v>2.0260910116930289</c:v>
                </c:pt>
                <c:pt idx="950">
                  <c:v>2.0260927983259487</c:v>
                </c:pt>
                <c:pt idx="951">
                  <c:v>2.0260945542053208</c:v>
                </c:pt>
                <c:pt idx="952">
                  <c:v>2.0260962795994231</c:v>
                </c:pt>
                <c:pt idx="953">
                  <c:v>2.02609797517131</c:v>
                </c:pt>
                <c:pt idx="954">
                  <c:v>2.0260996414409398</c:v>
                </c:pt>
                <c:pt idx="955">
                  <c:v>2.0261012789205499</c:v>
                </c:pt>
                <c:pt idx="956">
                  <c:v>2.0261028882366166</c:v>
                </c:pt>
                <c:pt idx="957">
                  <c:v>2.0261044696411763</c:v>
                </c:pt>
                <c:pt idx="958">
                  <c:v>2.0261060237486608</c:v>
                </c:pt>
                <c:pt idx="959">
                  <c:v>2.026107551042942</c:v>
                </c:pt>
                <c:pt idx="960">
                  <c:v>2.026109052001428</c:v>
                </c:pt>
                <c:pt idx="961">
                  <c:v>2.0261105272068844</c:v>
                </c:pt>
                <c:pt idx="962">
                  <c:v>2.0261119767566154</c:v>
                </c:pt>
                <c:pt idx="963">
                  <c:v>2.0261134010811124</c:v>
                </c:pt>
                <c:pt idx="964">
                  <c:v>2.026114800788231</c:v>
                </c:pt>
                <c:pt idx="965">
                  <c:v>2.0261161763064433</c:v>
                </c:pt>
                <c:pt idx="966">
                  <c:v>2.0261175281598107</c:v>
                </c:pt>
                <c:pt idx="967">
                  <c:v>2.0261188565574644</c:v>
                </c:pt>
                <c:pt idx="968">
                  <c:v>2.0261201620125413</c:v>
                </c:pt>
                <c:pt idx="969">
                  <c:v>2.0261214449280707</c:v>
                </c:pt>
                <c:pt idx="970">
                  <c:v>2.0261227057011988</c:v>
                </c:pt>
                <c:pt idx="971">
                  <c:v>2.02612394481709</c:v>
                </c:pt>
                <c:pt idx="972">
                  <c:v>2.0261251624726593</c:v>
                </c:pt>
                <c:pt idx="973">
                  <c:v>2.0261263591439049</c:v>
                </c:pt>
                <c:pt idx="974">
                  <c:v>2.0261275352063484</c:v>
                </c:pt>
                <c:pt idx="975">
                  <c:v>2.0261286908555678</c:v>
                </c:pt>
                <c:pt idx="976">
                  <c:v>2.0261298265354846</c:v>
                </c:pt>
                <c:pt idx="977">
                  <c:v>2.0261309425100045</c:v>
                </c:pt>
                <c:pt idx="978">
                  <c:v>2.0261320392071354</c:v>
                </c:pt>
                <c:pt idx="979">
                  <c:v>2.0261331169619781</c:v>
                </c:pt>
                <c:pt idx="980">
                  <c:v>2.0261341761042688</c:v>
                </c:pt>
                <c:pt idx="981">
                  <c:v>2.0261341761042688</c:v>
                </c:pt>
                <c:pt idx="982">
                  <c:v>1.9975268817991019</c:v>
                </c:pt>
                <c:pt idx="983">
                  <c:v>1.9693235045017106</c:v>
                </c:pt>
                <c:pt idx="984">
                  <c:v>1.9415183921921377</c:v>
                </c:pt>
                <c:pt idx="985">
                  <c:v>1.91410587087425</c:v>
                </c:pt>
                <c:pt idx="986">
                  <c:v>1.8870783431387026</c:v>
                </c:pt>
                <c:pt idx="987">
                  <c:v>1.8604344630534462</c:v>
                </c:pt>
                <c:pt idx="988">
                  <c:v>1.8341667670910748</c:v>
                </c:pt>
                <c:pt idx="989">
                  <c:v>1.8082699449741066</c:v>
                </c:pt>
                <c:pt idx="990">
                  <c:v>1.7827387632292697</c:v>
                </c:pt>
                <c:pt idx="991">
                  <c:v>1.7575661535540155</c:v>
                </c:pt>
                <c:pt idx="992">
                  <c:v>1.7327508667185878</c:v>
                </c:pt>
                <c:pt idx="993">
                  <c:v>1.7082859506184251</c:v>
                </c:pt>
                <c:pt idx="994">
                  <c:v>1.6841664574892525</c:v>
                </c:pt>
                <c:pt idx="995">
                  <c:v>1.660387509920614</c:v>
                </c:pt>
                <c:pt idx="996">
                  <c:v>1.6369425234504775</c:v>
                </c:pt>
                <c:pt idx="997">
                  <c:v>1.6138303343648535</c:v>
                </c:pt>
                <c:pt idx="998">
                  <c:v>1.5910444694427821</c:v>
                </c:pt>
                <c:pt idx="999">
                  <c:v>1.5685803195507171</c:v>
                </c:pt>
                <c:pt idx="1000">
                  <c:v>1.5464333452760648</c:v>
                </c:pt>
                <c:pt idx="1001">
                  <c:v>1.524597411445203</c:v>
                </c:pt>
                <c:pt idx="1002">
                  <c:v>1.5030714377928704</c:v>
                </c:pt>
                <c:pt idx="1003">
                  <c:v>1.4818493906185604</c:v>
                </c:pt>
                <c:pt idx="1004">
                  <c:v>1.4609269819893012</c:v>
                </c:pt>
                <c:pt idx="1005">
                  <c:v>1.4402999778956049</c:v>
                </c:pt>
                <c:pt idx="1006">
                  <c:v>1.4199626702715014</c:v>
                </c:pt>
                <c:pt idx="1007">
                  <c:v>1.3999140464236217</c:v>
                </c:pt>
                <c:pt idx="1008">
                  <c:v>1.3801484932603556</c:v>
                </c:pt>
                <c:pt idx="1009">
                  <c:v>1.3606620065767421</c:v>
                </c:pt>
                <c:pt idx="1010">
                  <c:v>1.3414506490872167</c:v>
                </c:pt>
                <c:pt idx="1011">
                  <c:v>1.3225091057075375</c:v>
                </c:pt>
                <c:pt idx="1012">
                  <c:v>1.3038364378604401</c:v>
                </c:pt>
                <c:pt idx="1013">
                  <c:v>1.2854274101396113</c:v>
                </c:pt>
                <c:pt idx="1014">
                  <c:v>1.2672783063004966</c:v>
                </c:pt>
                <c:pt idx="1015">
                  <c:v>1.2493854543693761</c:v>
                </c:pt>
                <c:pt idx="1016">
                  <c:v>1.2317438995191563</c:v>
                </c:pt>
                <c:pt idx="1017">
                  <c:v>1.2143527651185206</c:v>
                </c:pt>
                <c:pt idx="1018">
                  <c:v>1.1972071803013939</c:v>
                </c:pt>
                <c:pt idx="1019">
                  <c:v>1.1803036750959097</c:v>
                </c:pt>
                <c:pt idx="1020">
                  <c:v>1.1636388317561088</c:v>
                </c:pt>
                <c:pt idx="1021">
                  <c:v>1.1472086585706194</c:v>
                </c:pt>
                <c:pt idx="1022">
                  <c:v>1.1310098592609008</c:v>
                </c:pt>
                <c:pt idx="1023">
                  <c:v>1.1150422084929243</c:v>
                </c:pt>
                <c:pt idx="1024">
                  <c:v>1.0992976044337914</c:v>
                </c:pt>
                <c:pt idx="1025">
                  <c:v>1.0837776682931044</c:v>
                </c:pt>
                <c:pt idx="1026">
                  <c:v>1.0684745236724846</c:v>
                </c:pt>
                <c:pt idx="1027">
                  <c:v>1.0533874622275459</c:v>
                </c:pt>
                <c:pt idx="1028">
                  <c:v>1.0385156872166401</c:v>
                </c:pt>
                <c:pt idx="1029">
                  <c:v>1.023851651095246</c:v>
                </c:pt>
                <c:pt idx="1030">
                  <c:v>1.0093968632788342</c:v>
                </c:pt>
                <c:pt idx="1031">
                  <c:v>0.99514399012275812</c:v>
                </c:pt>
                <c:pt idx="1032">
                  <c:v>0.98109237127790283</c:v>
                </c:pt>
                <c:pt idx="1033">
                  <c:v>0.96724126322369075</c:v>
                </c:pt>
                <c:pt idx="1034">
                  <c:v>0.9535836369839763</c:v>
                </c:pt>
                <c:pt idx="1035">
                  <c:v>0.94012089938415289</c:v>
                </c:pt>
                <c:pt idx="1036">
                  <c:v>0.92684621853259319</c:v>
                </c:pt>
                <c:pt idx="1037">
                  <c:v>0.91375897944553575</c:v>
                </c:pt>
                <c:pt idx="1038">
                  <c:v>0.90085849004795293</c:v>
                </c:pt>
                <c:pt idx="1039">
                  <c:v>0.88813820336592986</c:v>
                </c:pt>
                <c:pt idx="1040">
                  <c:v>0.87559942875875274</c:v>
                </c:pt>
                <c:pt idx="1041">
                  <c:v>0.8632358047077866</c:v>
                </c:pt>
                <c:pt idx="1042">
                  <c:v>0.85104675782779649</c:v>
                </c:pt>
                <c:pt idx="1043">
                  <c:v>0.8390316428106559</c:v>
                </c:pt>
                <c:pt idx="1044">
                  <c:v>0.82718436213053526</c:v>
                </c:pt>
                <c:pt idx="1045">
                  <c:v>0.81550613709654118</c:v>
                </c:pt>
                <c:pt idx="1046">
                  <c:v>0.80399104148132039</c:v>
                </c:pt>
                <c:pt idx="1047">
                  <c:v>0.79263854089464447</c:v>
                </c:pt>
                <c:pt idx="1048">
                  <c:v>0.78144803473933433</c:v>
                </c:pt>
                <c:pt idx="1049">
                  <c:v>0.77041384541013069</c:v>
                </c:pt>
                <c:pt idx="1050">
                  <c:v>0.75953710906981597</c:v>
                </c:pt>
                <c:pt idx="1051">
                  <c:v>0.74881230609181049</c:v>
                </c:pt>
                <c:pt idx="1052">
                  <c:v>0.73823893888698056</c:v>
                </c:pt>
                <c:pt idx="1053">
                  <c:v>0.72781644939186596</c:v>
                </c:pt>
                <c:pt idx="1054">
                  <c:v>0.71753954836191902</c:v>
                </c:pt>
                <c:pt idx="1055">
                  <c:v>0.70740929388483953</c:v>
                </c:pt>
                <c:pt idx="1056">
                  <c:v>0.69742054501819095</c:v>
                </c:pt>
                <c:pt idx="1057">
                  <c:v>0.68757283992308016</c:v>
                </c:pt>
                <c:pt idx="1058">
                  <c:v>0.67786565718983527</c:v>
                </c:pt>
                <c:pt idx="1059">
                  <c:v>0.66829407065117097</c:v>
                </c:pt>
                <c:pt idx="1060">
                  <c:v>0.65885906563990715</c:v>
                </c:pt>
                <c:pt idx="1061">
                  <c:v>0.64955585588281739</c:v>
                </c:pt>
                <c:pt idx="1062">
                  <c:v>0.64038400915851634</c:v>
                </c:pt>
                <c:pt idx="1063">
                  <c:v>0.63134304025295762</c:v>
                </c:pt>
                <c:pt idx="1064">
                  <c:v>0.62242836106178945</c:v>
                </c:pt>
                <c:pt idx="1065">
                  <c:v>0.61364089093469654</c:v>
                </c:pt>
                <c:pt idx="1066">
                  <c:v>0.60497617000907167</c:v>
                </c:pt>
                <c:pt idx="1067">
                  <c:v>0.59643379632829063</c:v>
                </c:pt>
                <c:pt idx="1068">
                  <c:v>0.58801331797089462</c:v>
                </c:pt>
                <c:pt idx="1069">
                  <c:v>0.5797104630505695</c:v>
                </c:pt>
                <c:pt idx="1070">
                  <c:v>0.57152608605584487</c:v>
                </c:pt>
                <c:pt idx="1071">
                  <c:v>0.56345603369166375</c:v>
                </c:pt>
                <c:pt idx="1072">
                  <c:v>0.55549993159857736</c:v>
                </c:pt>
                <c:pt idx="1073">
                  <c:v>0.54765736001258813</c:v>
                </c:pt>
                <c:pt idx="1074">
                  <c:v>0.53992433867986533</c:v>
                </c:pt>
                <c:pt idx="1075">
                  <c:v>0.53230166382107247</c:v>
                </c:pt>
                <c:pt idx="1076">
                  <c:v>0.52478546723344477</c:v>
                </c:pt>
                <c:pt idx="1077">
                  <c:v>0.51737540128021886</c:v>
                </c:pt>
                <c:pt idx="1078">
                  <c:v>0.51007107355465275</c:v>
                </c:pt>
                <c:pt idx="1079">
                  <c:v>0.50286877732267088</c:v>
                </c:pt>
                <c:pt idx="1080">
                  <c:v>0.49576925427018492</c:v>
                </c:pt>
                <c:pt idx="1081">
                  <c:v>0.48876890257488437</c:v>
                </c:pt>
                <c:pt idx="1082">
                  <c:v>0.48186739710235355</c:v>
                </c:pt>
                <c:pt idx="1083">
                  <c:v>0.47506437273016744</c:v>
                </c:pt>
                <c:pt idx="1084">
                  <c:v>0.46835637728955515</c:v>
                </c:pt>
                <c:pt idx="1085">
                  <c:v>0.4617441023060474</c:v>
                </c:pt>
                <c:pt idx="1086">
                  <c:v>0.45522419193677149</c:v>
                </c:pt>
                <c:pt idx="1087">
                  <c:v>0.44879634368977028</c:v>
                </c:pt>
                <c:pt idx="1088">
                  <c:v>0.44246021770908861</c:v>
                </c:pt>
                <c:pt idx="1089">
                  <c:v>0.43621259934037254</c:v>
                </c:pt>
                <c:pt idx="1090">
                  <c:v>0.43005413158170697</c:v>
                </c:pt>
                <c:pt idx="1091">
                  <c:v>0.42398168918551687</c:v>
                </c:pt>
                <c:pt idx="1092">
                  <c:v>0.4179949906617193</c:v>
                </c:pt>
                <c:pt idx="1093">
                  <c:v>0.41209371993687077</c:v>
                </c:pt>
                <c:pt idx="1094">
                  <c:v>0.40627488204231693</c:v>
                </c:pt>
                <c:pt idx="1095">
                  <c:v>0.40053907608469491</c:v>
                </c:pt>
                <c:pt idx="1096">
                  <c:v>0.39488339158513225</c:v>
                </c:pt>
                <c:pt idx="1097">
                  <c:v>0.38930756671230921</c:v>
                </c:pt>
                <c:pt idx="1098">
                  <c:v>0.3838113062548153</c:v>
                </c:pt>
                <c:pt idx="1099">
                  <c:v>0.37839182100285529</c:v>
                </c:pt>
                <c:pt idx="1100">
                  <c:v>0.373049669264437</c:v>
                </c:pt>
                <c:pt idx="1101">
                  <c:v>0.3677821405334436</c:v>
                </c:pt>
                <c:pt idx="1102">
                  <c:v>0.36258899022400243</c:v>
                </c:pt>
                <c:pt idx="1103">
                  <c:v>0.35746994357409445</c:v>
                </c:pt>
                <c:pt idx="1104">
                  <c:v>0.35242240315200746</c:v>
                </c:pt>
                <c:pt idx="1105">
                  <c:v>0.34744688905949384</c:v>
                </c:pt>
                <c:pt idx="1106">
                  <c:v>0.34254087619817358</c:v>
                </c:pt>
                <c:pt idx="1107">
                  <c:v>0.33770413693054863</c:v>
                </c:pt>
                <c:pt idx="1108">
                  <c:v>0.33293641573159588</c:v>
                </c:pt>
                <c:pt idx="1109">
                  <c:v>0.32823529344035951</c:v>
                </c:pt>
                <c:pt idx="1110">
                  <c:v>0.3236012539489026</c:v>
                </c:pt>
                <c:pt idx="1111">
                  <c:v>0.3190319455923008</c:v>
                </c:pt>
                <c:pt idx="1112">
                  <c:v>0.31452715676253046</c:v>
                </c:pt>
                <c:pt idx="1113">
                  <c:v>0.31008664938068803</c:v>
                </c:pt>
                <c:pt idx="1114">
                  <c:v>0.30570816989587041</c:v>
                </c:pt>
                <c:pt idx="1115">
                  <c:v>0.30139216909702216</c:v>
                </c:pt>
                <c:pt idx="1116">
                  <c:v>0.29713645714910025</c:v>
                </c:pt>
                <c:pt idx="1117">
                  <c:v>0.29294083678445199</c:v>
                </c:pt>
                <c:pt idx="1118">
                  <c:v>0.288805085933517</c:v>
                </c:pt>
                <c:pt idx="1119">
                  <c:v>0.28472710579271876</c:v>
                </c:pt>
                <c:pt idx="1120">
                  <c:v>0.28070731666981913</c:v>
                </c:pt>
                <c:pt idx="1121">
                  <c:v>0.27674367875118072</c:v>
                </c:pt>
                <c:pt idx="1122">
                  <c:v>0.27283600806276781</c:v>
                </c:pt>
                <c:pt idx="1123">
                  <c:v>0.2689840978382238</c:v>
                </c:pt>
                <c:pt idx="1124">
                  <c:v>0.26518599379483437</c:v>
                </c:pt>
                <c:pt idx="1125">
                  <c:v>0.26144208704430261</c:v>
                </c:pt>
                <c:pt idx="1126">
                  <c:v>0.25775047760345055</c:v>
                </c:pt>
                <c:pt idx="1127">
                  <c:v>0.25411099416554273</c:v>
                </c:pt>
                <c:pt idx="1128">
                  <c:v>0.25052344465131804</c:v>
                </c:pt>
                <c:pt idx="1129">
                  <c:v>0.24698600847783583</c:v>
                </c:pt>
                <c:pt idx="1130">
                  <c:v>0.24349904982634449</c:v>
                </c:pt>
                <c:pt idx="1131">
                  <c:v>0.24006079913181916</c:v>
                </c:pt>
                <c:pt idx="1132">
                  <c:v>0.2366710973583</c:v>
                </c:pt>
                <c:pt idx="1133">
                  <c:v>0.23332976511458417</c:v>
                </c:pt>
                <c:pt idx="1134">
                  <c:v>0.23003510674967817</c:v>
                </c:pt>
                <c:pt idx="1135">
                  <c:v>0.22678746145178513</c:v>
                </c:pt>
                <c:pt idx="1136">
                  <c:v>0.22358518163261568</c:v>
                </c:pt>
                <c:pt idx="1137">
                  <c:v>0.22042811861122674</c:v>
                </c:pt>
                <c:pt idx="1138">
                  <c:v>0.21731610535908577</c:v>
                </c:pt>
                <c:pt idx="1139">
                  <c:v>0.21424756258260796</c:v>
                </c:pt>
                <c:pt idx="1140">
                  <c:v>0.2112228067350195</c:v>
                </c:pt>
                <c:pt idx="1141">
                  <c:v>0.20824030268325988</c:v>
                </c:pt>
                <c:pt idx="1142">
                  <c:v>0.20529991206486861</c:v>
                </c:pt>
                <c:pt idx="1143">
                  <c:v>0.20240147929763475</c:v>
                </c:pt>
                <c:pt idx="1144">
                  <c:v>0.19954353398258601</c:v>
                </c:pt>
                <c:pt idx="1145">
                  <c:v>0.19672637022809442</c:v>
                </c:pt>
                <c:pt idx="1146">
                  <c:v>0.19394855841612349</c:v>
                </c:pt>
                <c:pt idx="1147">
                  <c:v>0.19120996966438122</c:v>
                </c:pt>
                <c:pt idx="1148">
                  <c:v>0.18851045951780115</c:v>
                </c:pt>
                <c:pt idx="1149">
                  <c:v>0.18584865791313812</c:v>
                </c:pt>
                <c:pt idx="1150">
                  <c:v>0.18322483892275862</c:v>
                </c:pt>
                <c:pt idx="1151">
                  <c:v>0.18063767104562345</c:v>
                </c:pt>
                <c:pt idx="1152">
                  <c:v>0.1780870346388177</c:v>
                </c:pt>
                <c:pt idx="1153">
                  <c:v>0.17557279463168582</c:v>
                </c:pt>
                <c:pt idx="1154">
                  <c:v>0.17309367512619986</c:v>
                </c:pt>
                <c:pt idx="1155">
                  <c:v>0.17064993140294288</c:v>
                </c:pt>
                <c:pt idx="1156">
                  <c:v>0.16824032368456254</c:v>
                </c:pt>
                <c:pt idx="1157">
                  <c:v>0.16586474005710339</c:v>
                </c:pt>
                <c:pt idx="1158">
                  <c:v>0.16352305484433016</c:v>
                </c:pt>
                <c:pt idx="1159">
                  <c:v>0.16121407974864319</c:v>
                </c:pt>
                <c:pt idx="1160">
                  <c:v>0.15893805282178514</c:v>
                </c:pt>
                <c:pt idx="1161">
                  <c:v>0.15669381893682491</c:v>
                </c:pt>
                <c:pt idx="1162">
                  <c:v>0.15448127397339093</c:v>
                </c:pt>
                <c:pt idx="1163">
                  <c:v>0.15230030092995153</c:v>
                </c:pt>
                <c:pt idx="1164">
                  <c:v>0.15014979330672693</c:v>
                </c:pt>
                <c:pt idx="1165">
                  <c:v>0.14802997242449203</c:v>
                </c:pt>
                <c:pt idx="1166">
                  <c:v>0.14593976253555924</c:v>
                </c:pt>
                <c:pt idx="1167">
                  <c:v>0.1438790667289982</c:v>
                </c:pt>
                <c:pt idx="1168">
                  <c:v>0.14184777623183403</c:v>
                </c:pt>
                <c:pt idx="1169">
                  <c:v>0.13984486013290393</c:v>
                </c:pt>
                <c:pt idx="1170">
                  <c:v>0.1378705246545251</c:v>
                </c:pt>
                <c:pt idx="1171">
                  <c:v>0.1359237679553903</c:v>
                </c:pt>
                <c:pt idx="1172">
                  <c:v>0.13400449993163951</c:v>
                </c:pt>
                <c:pt idx="1173">
                  <c:v>0.13211261896357165</c:v>
                </c:pt>
                <c:pt idx="1174">
                  <c:v>0.13024716497328445</c:v>
                </c:pt>
                <c:pt idx="1175">
                  <c:v>0.12840833011889591</c:v>
                </c:pt>
                <c:pt idx="1176">
                  <c:v>0.12659518143207829</c:v>
                </c:pt>
                <c:pt idx="1177">
                  <c:v>0.12480763471878355</c:v>
                </c:pt>
                <c:pt idx="1178">
                  <c:v>0.12304559540459706</c:v>
                </c:pt>
                <c:pt idx="1179">
                  <c:v>0.12130816940320907</c:v>
                </c:pt>
                <c:pt idx="1180">
                  <c:v>0.119595535762162</c:v>
                </c:pt>
                <c:pt idx="1181">
                  <c:v>0.11790682530565566</c:v>
                </c:pt>
                <c:pt idx="1182">
                  <c:v>0.11624195967961773</c:v>
                </c:pt>
                <c:pt idx="1183">
                  <c:v>0.1146008509114621</c:v>
                </c:pt>
                <c:pt idx="1184">
                  <c:v>0.11298266631837914</c:v>
                </c:pt>
                <c:pt idx="1185">
                  <c:v>0.1113875724559284</c:v>
                </c:pt>
                <c:pt idx="1186">
                  <c:v>0.10981475985346686</c:v>
                </c:pt>
                <c:pt idx="1187">
                  <c:v>0.10826415565532563</c:v>
                </c:pt>
                <c:pt idx="1188">
                  <c:v>0.10673567793410876</c:v>
                </c:pt>
                <c:pt idx="1189">
                  <c:v>0.1052285509837086</c:v>
                </c:pt>
                <c:pt idx="1190">
                  <c:v>0.10374292997303473</c:v>
                </c:pt>
                <c:pt idx="1191">
                  <c:v>0.10227806111611951</c:v>
                </c:pt>
                <c:pt idx="1192">
                  <c:v>0.10083387653317574</c:v>
                </c:pt>
                <c:pt idx="1193">
                  <c:v>9.9410299779280314E-2</c:v>
                </c:pt>
                <c:pt idx="1194">
                  <c:v>9.8006608421943836E-2</c:v>
                </c:pt>
                <c:pt idx="1195">
                  <c:v>9.6622947118885458E-2</c:v>
                </c:pt>
                <c:pt idx="1196">
                  <c:v>9.5258613763035099E-2</c:v>
                </c:pt>
                <c:pt idx="1197">
                  <c:v>9.3913545022251646E-2</c:v>
                </c:pt>
                <c:pt idx="1198">
                  <c:v>9.2587669726544197E-2</c:v>
                </c:pt>
                <c:pt idx="1199">
                  <c:v>9.1280315170499254E-2</c:v>
                </c:pt>
                <c:pt idx="1200">
                  <c:v>8.9991616001571725E-2</c:v>
                </c:pt>
                <c:pt idx="1201">
                  <c:v>8.8720918215760461E-2</c:v>
                </c:pt>
                <c:pt idx="1202">
                  <c:v>8.7468162848571535E-2</c:v>
                </c:pt>
                <c:pt idx="1203">
                  <c:v>8.6233283767243443E-2</c:v>
                </c:pt>
                <c:pt idx="1204">
                  <c:v>8.50156543263203E-2</c:v>
                </c:pt>
                <c:pt idx="1205">
                  <c:v>8.3815399875209667E-2</c:v>
                </c:pt>
                <c:pt idx="1206">
                  <c:v>8.2631911309037021E-2</c:v>
                </c:pt>
                <c:pt idx="1207">
                  <c:v>8.1465133869164569E-2</c:v>
                </c:pt>
                <c:pt idx="1208">
                  <c:v>8.0315005828570193E-2</c:v>
                </c:pt>
                <c:pt idx="1209">
                  <c:v>7.9180943516824198E-2</c:v>
                </c:pt>
                <c:pt idx="1210">
                  <c:v>7.8063063688077236E-2</c:v>
                </c:pt>
                <c:pt idx="1211">
                  <c:v>7.6960799205667285E-2</c:v>
                </c:pt>
                <c:pt idx="1212">
                  <c:v>7.5874098913288127E-2</c:v>
                </c:pt>
                <c:pt idx="1213">
                  <c:v>7.4802905311312382E-2</c:v>
                </c:pt>
                <c:pt idx="1214">
                  <c:v>7.3746674788585223E-2</c:v>
                </c:pt>
                <c:pt idx="1215">
                  <c:v>7.2705516256172109E-2</c:v>
                </c:pt>
                <c:pt idx="1216">
                  <c:v>7.1678901323530664E-2</c:v>
                </c:pt>
                <c:pt idx="1217">
                  <c:v>7.0666782358201077E-2</c:v>
                </c:pt>
                <c:pt idx="1218">
                  <c:v>6.9669105802352013E-2</c:v>
                </c:pt>
                <c:pt idx="1219">
                  <c:v>6.8685365527844003E-2</c:v>
                </c:pt>
                <c:pt idx="1220">
                  <c:v>6.7715662774307323E-2</c:v>
                </c:pt>
                <c:pt idx="1221">
                  <c:v>6.6759505448772224E-2</c:v>
                </c:pt>
                <c:pt idx="1222">
                  <c:v>6.5816849182254902E-2</c:v>
                </c:pt>
                <c:pt idx="1223">
                  <c:v>6.4887644257874022E-2</c:v>
                </c:pt>
                <c:pt idx="1224">
                  <c:v>6.3971419081873204E-2</c:v>
                </c:pt>
                <c:pt idx="1225">
                  <c:v>6.3068267994206714E-2</c:v>
                </c:pt>
                <c:pt idx="1226">
                  <c:v>6.2177732669574402E-2</c:v>
                </c:pt>
                <c:pt idx="1227">
                  <c:v>6.1299771931893517E-2</c:v>
                </c:pt>
                <c:pt idx="1228">
                  <c:v>6.0434339287077421E-2</c:v>
                </c:pt>
                <c:pt idx="1229">
                  <c:v>5.9580995555986976E-2</c:v>
                </c:pt>
                <c:pt idx="1230">
                  <c:v>5.8739828603272051E-2</c:v>
                </c:pt>
                <c:pt idx="1231">
                  <c:v>5.7910411688786016E-2</c:v>
                </c:pt>
                <c:pt idx="1232">
                  <c:v>5.7092706289154402E-2</c:v>
                </c:pt>
                <c:pt idx="1233">
                  <c:v>5.6286669145834335E-2</c:v>
                </c:pt>
                <c:pt idx="1234">
                  <c:v>5.5491891225938797E-2</c:v>
                </c:pt>
                <c:pt idx="1235">
                  <c:v>5.4708454476578128E-2</c:v>
                </c:pt>
                <c:pt idx="1236">
                  <c:v>5.3935961287394231E-2</c:v>
                </c:pt>
                <c:pt idx="1237">
                  <c:v>5.3174375819603666E-2</c:v>
                </c:pt>
                <c:pt idx="1238">
                  <c:v>5.2423657793751771E-2</c:v>
                </c:pt>
                <c:pt idx="1239">
                  <c:v>5.1683426345719222E-2</c:v>
                </c:pt>
                <c:pt idx="1240">
                  <c:v>5.0953757655441967E-2</c:v>
                </c:pt>
                <c:pt idx="1241">
                  <c:v>5.0234281437906106E-2</c:v>
                </c:pt>
                <c:pt idx="1242">
                  <c:v>4.9524964329117835E-2</c:v>
                </c:pt>
                <c:pt idx="1243">
                  <c:v>4.8825768895010425E-2</c:v>
                </c:pt>
                <c:pt idx="1244">
                  <c:v>4.8136340281630038E-2</c:v>
                </c:pt>
                <c:pt idx="1245">
                  <c:v>4.7456749473939984E-2</c:v>
                </c:pt>
                <c:pt idx="1246">
                  <c:v>4.6786651619699769E-2</c:v>
                </c:pt>
                <c:pt idx="1247">
                  <c:v>4.6126015711049205E-2</c:v>
                </c:pt>
                <c:pt idx="1248">
                  <c:v>4.5474806767623679E-2</c:v>
                </c:pt>
                <c:pt idx="1249">
                  <c:v>4.483269431932782E-2</c:v>
                </c:pt>
                <c:pt idx="1250">
                  <c:v>4.4199744503403915E-2</c:v>
                </c:pt>
                <c:pt idx="1251">
                  <c:v>4.3575636187616715E-2</c:v>
                </c:pt>
                <c:pt idx="1252">
                  <c:v>4.2960340389653892E-2</c:v>
                </c:pt>
                <c:pt idx="1253">
                  <c:v>4.2353824556449884E-2</c:v>
                </c:pt>
                <c:pt idx="1254">
                  <c:v>4.175578092646165E-2</c:v>
                </c:pt>
                <c:pt idx="1255">
                  <c:v>4.1166271137176164E-2</c:v>
                </c:pt>
                <c:pt idx="1256">
                  <c:v>4.0584996005735792E-2</c:v>
                </c:pt>
                <c:pt idx="1257">
                  <c:v>4.0011928562291334E-2</c:v>
                </c:pt>
                <c:pt idx="1258">
                  <c:v>3.9447038519717641E-2</c:v>
                </c:pt>
                <c:pt idx="1259">
                  <c:v>3.8890039265362636E-2</c:v>
                </c:pt>
                <c:pt idx="1260">
                  <c:v>3.8340988127916899E-2</c:v>
                </c:pt>
                <c:pt idx="1261">
                  <c:v>3.7799606478092503E-2</c:v>
                </c:pt>
                <c:pt idx="1262">
                  <c:v>3.7265869232255298E-2</c:v>
                </c:pt>
                <c:pt idx="1263">
                  <c:v>3.6739748197110872E-2</c:v>
                </c:pt>
                <c:pt idx="1264">
                  <c:v>3.6220976363116449E-2</c:v>
                </c:pt>
                <c:pt idx="1265">
                  <c:v>3.5709607141886313E-2</c:v>
                </c:pt>
                <c:pt idx="1266">
                  <c:v>3.5205381065176927E-2</c:v>
                </c:pt>
                <c:pt idx="1267">
                  <c:v>3.470827477505356E-2</c:v>
                </c:pt>
                <c:pt idx="1268">
                  <c:v>3.421826195632157E-2</c:v>
                </c:pt>
                <c:pt idx="1269">
                  <c:v>3.3735093939259296E-2</c:v>
                </c:pt>
                <c:pt idx="1270">
                  <c:v>3.3258820511179225E-2</c:v>
                </c:pt>
                <c:pt idx="1271">
                  <c:v>3.2789200005218282E-2</c:v>
                </c:pt>
                <c:pt idx="1272">
                  <c:v>3.2326210619724682E-2</c:v>
                </c:pt>
                <c:pt idx="1273">
                  <c:v>3.1869827857603686E-2</c:v>
                </c:pt>
                <c:pt idx="1274">
                  <c:v>3.1419820159688125E-2</c:v>
                </c:pt>
                <c:pt idx="1275">
                  <c:v>3.0976233880404082E-2</c:v>
                </c:pt>
                <c:pt idx="1276">
                  <c:v>3.0538843901466536E-2</c:v>
                </c:pt>
                <c:pt idx="1277">
                  <c:v>3.0107629927043349E-2</c:v>
                </c:pt>
                <c:pt idx="1278">
                  <c:v>2.9682569187893325E-2</c:v>
                </c:pt>
                <c:pt idx="1279">
                  <c:v>2.9263445991924226E-2</c:v>
                </c:pt>
                <c:pt idx="1280">
                  <c:v>2.8850303483957174E-2</c:v>
                </c:pt>
                <c:pt idx="1281">
                  <c:v>2.8442932002979014E-2</c:v>
                </c:pt>
                <c:pt idx="1282">
                  <c:v>2.8041373538828629E-2</c:v>
                </c:pt>
                <c:pt idx="1283">
                  <c:v>2.7645424319668741E-2</c:v>
                </c:pt>
                <c:pt idx="1284">
                  <c:v>2.7255065968505979E-2</c:v>
                </c:pt>
                <c:pt idx="1285">
                  <c:v>2.6870277830125966E-2</c:v>
                </c:pt>
                <c:pt idx="1286">
                  <c:v>2.6490864683678516E-2</c:v>
                </c:pt>
                <c:pt idx="1287">
                  <c:v>2.6116865595609901E-2</c:v>
                </c:pt>
                <c:pt idx="1288">
                  <c:v>2.5748090767466886E-2</c:v>
                </c:pt>
                <c:pt idx="1289">
                  <c:v>2.5384523086272013E-2</c:v>
                </c:pt>
                <c:pt idx="1290">
                  <c:v>2.5026143367188496E-2</c:v>
                </c:pt>
                <c:pt idx="1291">
                  <c:v>2.4672769738539869E-2</c:v>
                </c:pt>
                <c:pt idx="1292">
                  <c:v>2.4324438581502034E-2</c:v>
                </c:pt>
                <c:pt idx="1293">
                  <c:v>2.3980973124448281E-2</c:v>
                </c:pt>
                <c:pt idx="1294">
                  <c:v>2.3642357483351546E-2</c:v>
                </c:pt>
                <c:pt idx="1295">
                  <c:v>2.3308573734088858E-2</c:v>
                </c:pt>
                <c:pt idx="1296">
                  <c:v>2.2979452490071602E-2</c:v>
                </c:pt>
                <c:pt idx="1297">
                  <c:v>2.2655027634458532E-2</c:v>
                </c:pt>
                <c:pt idx="1298">
                  <c:v>2.2335134583599165E-2</c:v>
                </c:pt>
                <c:pt idx="1299">
                  <c:v>2.201975848123049E-2</c:v>
                </c:pt>
                <c:pt idx="1300">
                  <c:v>2.1708882643136064E-2</c:v>
                </c:pt>
                <c:pt idx="1301">
                  <c:v>2.1402349306076065E-2</c:v>
                </c:pt>
                <c:pt idx="1302">
                  <c:v>2.1100190081723289E-2</c:v>
                </c:pt>
                <c:pt idx="1303">
                  <c:v>2.0802251616998852E-2</c:v>
                </c:pt>
                <c:pt idx="1304">
                  <c:v>2.050852009017276E-2</c:v>
                </c:pt>
                <c:pt idx="1305">
                  <c:v>2.0218979960400681E-2</c:v>
                </c:pt>
                <c:pt idx="1306">
                  <c:v>1.9933484340487952E-2</c:v>
                </c:pt>
                <c:pt idx="1307">
                  <c:v>1.9652062610702674E-2</c:v>
                </c:pt>
                <c:pt idx="1308">
                  <c:v>1.9374571958638197E-2</c:v>
                </c:pt>
                <c:pt idx="1309">
                  <c:v>1.9100999510645214E-2</c:v>
                </c:pt>
                <c:pt idx="1310">
                  <c:v>1.8831330835214682E-2</c:v>
                </c:pt>
                <c:pt idx="1311">
                  <c:v>1.856542906952427E-2</c:v>
                </c:pt>
                <c:pt idx="1312">
                  <c:v>1.8303321592024413E-2</c:v>
                </c:pt>
                <c:pt idx="1313">
                  <c:v>1.8044875392970668E-2</c:v>
                </c:pt>
                <c:pt idx="1314">
                  <c:v>1.7790078519441321E-2</c:v>
                </c:pt>
                <c:pt idx="1315">
                  <c:v>1.7538917478729793E-2</c:v>
                </c:pt>
                <c:pt idx="1316">
                  <c:v>1.7291264814361745E-2</c:v>
                </c:pt>
                <c:pt idx="1317">
                  <c:v>1.7047146028793696E-2</c:v>
                </c:pt>
                <c:pt idx="1318">
                  <c:v>1.6806437272783137E-2</c:v>
                </c:pt>
                <c:pt idx="1319">
                  <c:v>1.6569127366892693E-2</c:v>
                </c:pt>
                <c:pt idx="1320">
                  <c:v>1.6335203756531601E-2</c:v>
                </c:pt>
                <c:pt idx="1321">
                  <c:v>1.610454773731311E-2</c:v>
                </c:pt>
                <c:pt idx="1322">
                  <c:v>1.5877183088320493E-2</c:v>
                </c:pt>
                <c:pt idx="1323">
                  <c:v>1.565299441794123E-2</c:v>
                </c:pt>
                <c:pt idx="1324">
                  <c:v>1.5431971324918746E-2</c:v>
                </c:pt>
                <c:pt idx="1325">
                  <c:v>1.5214102122421752E-2</c:v>
                </c:pt>
                <c:pt idx="1326">
                  <c:v>1.4999276274988902E-2</c:v>
                </c:pt>
                <c:pt idx="1327">
                  <c:v>1.4787515891832092E-2</c:v>
                </c:pt>
                <c:pt idx="1328">
                  <c:v>1.4578713510585468E-2</c:v>
                </c:pt>
                <c:pt idx="1329">
                  <c:v>1.4372859451368533E-2</c:v>
                </c:pt>
                <c:pt idx="1330">
                  <c:v>1.4169942847038155E-2</c:v>
                </c:pt>
                <c:pt idx="1331">
                  <c:v>1.3969860714591787E-2</c:v>
                </c:pt>
                <c:pt idx="1332">
                  <c:v>1.3772633654590985E-2</c:v>
                </c:pt>
                <c:pt idx="1333">
                  <c:v>1.3578161588751884E-2</c:v>
                </c:pt>
                <c:pt idx="1334">
                  <c:v>1.3386435514878618E-2</c:v>
                </c:pt>
                <c:pt idx="1335">
                  <c:v>1.3197445281936296E-2</c:v>
                </c:pt>
                <c:pt idx="1336">
                  <c:v>1.3011094982446941E-2</c:v>
                </c:pt>
                <c:pt idx="1337">
                  <c:v>1.2827403813183771E-2</c:v>
                </c:pt>
                <c:pt idx="1338">
                  <c:v>1.2646278573646679E-2</c:v>
                </c:pt>
                <c:pt idx="1339">
                  <c:v>1.2467710853554708E-2</c:v>
                </c:pt>
                <c:pt idx="1340">
                  <c:v>1.2291691205262762E-2</c:v>
                </c:pt>
                <c:pt idx="1341">
                  <c:v>1.2118130314695635E-2</c:v>
                </c:pt>
                <c:pt idx="1342">
                  <c:v>1.1947046066633896E-2</c:v>
                </c:pt>
                <c:pt idx="1343">
                  <c:v>1.1778351634728101E-2</c:v>
                </c:pt>
                <c:pt idx="1344">
                  <c:v>1.1612039191673921E-2</c:v>
                </c:pt>
                <c:pt idx="1345">
                  <c:v>1.1448099950449445E-2</c:v>
                </c:pt>
                <c:pt idx="1346">
                  <c:v>1.1286450728608637E-2</c:v>
                </c:pt>
                <c:pt idx="1347">
                  <c:v>1.1127108164624085E-2</c:v>
                </c:pt>
                <c:pt idx="1348">
                  <c:v>1.0969991396001157E-2</c:v>
                </c:pt>
                <c:pt idx="1349">
                  <c:v>1.0815093145816171E-2</c:v>
                </c:pt>
                <c:pt idx="1350">
                  <c:v>1.0662405228645991E-2</c:v>
                </c:pt>
                <c:pt idx="1351">
                  <c:v>1.0511850155349629E-2</c:v>
                </c:pt>
                <c:pt idx="1352">
                  <c:v>1.0363443426504618E-2</c:v>
                </c:pt>
                <c:pt idx="1353">
                  <c:v>1.0217109743358701E-2</c:v>
                </c:pt>
                <c:pt idx="1354">
                  <c:v>1.0072842323781547E-2</c:v>
                </c:pt>
                <c:pt idx="1355">
                  <c:v>9.9306335316251843E-3</c:v>
                </c:pt>
                <c:pt idx="1356">
                  <c:v>9.7904111991134937E-3</c:v>
                </c:pt>
                <c:pt idx="1357">
                  <c:v>9.6521897778862574E-3</c:v>
                </c:pt>
                <c:pt idx="1358">
                  <c:v>9.5158991294176602E-3</c:v>
                </c:pt>
                <c:pt idx="1359">
                  <c:v>9.3815329274718473E-3</c:v>
                </c:pt>
                <c:pt idx="1360">
                  <c:v>9.2490840624140525E-3</c:v>
                </c:pt>
                <c:pt idx="1361">
                  <c:v>9.1184853350391951E-3</c:v>
                </c:pt>
                <c:pt idx="1362">
                  <c:v>8.9897501947679235E-3</c:v>
                </c:pt>
                <c:pt idx="1363">
                  <c:v>8.8628133099572237E-3</c:v>
                </c:pt>
                <c:pt idx="1364">
                  <c:v>8.7376687902483256E-3</c:v>
                </c:pt>
                <c:pt idx="1365">
                  <c:v>8.6143100302492111E-3</c:v>
                </c:pt>
                <c:pt idx="1366">
                  <c:v>8.4926744297143045E-3</c:v>
                </c:pt>
                <c:pt idx="1367">
                  <c:v>8.3727745108375801E-3</c:v>
                </c:pt>
                <c:pt idx="1368">
                  <c:v>8.2545494267604567E-3</c:v>
                </c:pt>
                <c:pt idx="1369">
                  <c:v>8.1379937082984456E-3</c:v>
                </c:pt>
                <c:pt idx="1370">
                  <c:v>8.023101187976384E-3</c:v>
                </c:pt>
                <c:pt idx="1371">
                  <c:v>7.9098135601586208E-3</c:v>
                </c:pt>
                <c:pt idx="1372">
                  <c:v>7.7981424879794347E-3</c:v>
                </c:pt>
                <c:pt idx="1373">
                  <c:v>7.6880313180220511E-3</c:v>
                </c:pt>
                <c:pt idx="1374">
                  <c:v>7.5794749387868166E-3</c:v>
                </c:pt>
                <c:pt idx="1375">
                  <c:v>7.4724676066918469E-3</c:v>
                </c:pt>
                <c:pt idx="1376">
                  <c:v>7.3669550174062706E-3</c:v>
                </c:pt>
                <c:pt idx="1377">
                  <c:v>7.2629480515672947E-3</c:v>
                </c:pt>
                <c:pt idx="1378">
                  <c:v>7.1603939241725416E-3</c:v>
                </c:pt>
                <c:pt idx="1379">
                  <c:v>7.0592878773262082E-3</c:v>
                </c:pt>
                <c:pt idx="1380">
                  <c:v>6.9596245610405675E-3</c:v>
                </c:pt>
                <c:pt idx="1381">
                  <c:v>6.8613534155608268E-3</c:v>
                </c:pt>
                <c:pt idx="1382">
                  <c:v>6.7644845538428894E-3</c:v>
                </c:pt>
                <c:pt idx="1383">
                  <c:v>6.6689688181640954E-3</c:v>
                </c:pt>
                <c:pt idx="1384">
                  <c:v>6.5748017766173433E-3</c:v>
                </c:pt>
                <c:pt idx="1385">
                  <c:v>6.4819784623615356E-3</c:v>
                </c:pt>
                <c:pt idx="1386">
                  <c:v>6.3904517653979908E-3</c:v>
                </c:pt>
                <c:pt idx="1387">
                  <c:v>6.3002311098116865E-3</c:v>
                </c:pt>
                <c:pt idx="1388">
                  <c:v>6.2112707113564924E-3</c:v>
                </c:pt>
                <c:pt idx="1389">
                  <c:v>6.1235664563677912E-3</c:v>
                </c:pt>
                <c:pt idx="1390">
                  <c:v>6.0371137003633907E-3</c:v>
                </c:pt>
                <c:pt idx="1391">
                  <c:v>5.9518685713169242E-3</c:v>
                </c:pt>
                <c:pt idx="1392">
                  <c:v>5.8678398468554709E-3</c:v>
                </c:pt>
                <c:pt idx="1393">
                  <c:v>5.7849848972220327E-3</c:v>
                </c:pt>
                <c:pt idx="1394">
                  <c:v>5.7032998741787582E-3</c:v>
                </c:pt>
                <c:pt idx="1395">
                  <c:v>5.6227804563544256E-3</c:v>
                </c:pt>
                <c:pt idx="1396">
                  <c:v>5.5433857835879181E-3</c:v>
                </c:pt>
                <c:pt idx="1397">
                  <c:v>5.4651240416409416E-3</c:v>
                </c:pt>
                <c:pt idx="1398">
                  <c:v>5.3879555111372946E-3</c:v>
                </c:pt>
                <c:pt idx="1399">
                  <c:v>5.3118766119072038E-3</c:v>
                </c:pt>
                <c:pt idx="1400">
                  <c:v>5.2368833205667488E-3</c:v>
                </c:pt>
                <c:pt idx="1401">
                  <c:v>5.162937590149551E-3</c:v>
                </c:pt>
                <c:pt idx="1402">
                  <c:v>5.0900470307647747E-3</c:v>
                </c:pt>
                <c:pt idx="1403">
                  <c:v>5.0181746525978952E-3</c:v>
                </c:pt>
                <c:pt idx="1404">
                  <c:v>4.9473171230860662E-3</c:v>
                </c:pt>
                <c:pt idx="1405">
                  <c:v>4.8774707023463938E-3</c:v>
                </c:pt>
                <c:pt idx="1406">
                  <c:v>4.8085999421821866E-3</c:v>
                </c:pt>
                <c:pt idx="1407">
                  <c:v>4.740711933629546E-3</c:v>
                </c:pt>
                <c:pt idx="1408">
                  <c:v>4.6737722278745201E-3</c:v>
                </c:pt>
                <c:pt idx="1409">
                  <c:v>4.6077777269784171E-3</c:v>
                </c:pt>
                <c:pt idx="1410">
                  <c:v>4.5427249366553355E-3</c:v>
                </c:pt>
                <c:pt idx="1411">
                  <c:v>4.478580844421441E-3</c:v>
                </c:pt>
                <c:pt idx="1412">
                  <c:v>4.4153520574268619E-3</c:v>
                </c:pt>
                <c:pt idx="1413">
                  <c:v>4.3530064956333464E-3</c:v>
                </c:pt>
                <c:pt idx="1414">
                  <c:v>4.2915412639370921E-3</c:v>
                </c:pt>
                <c:pt idx="1415">
                  <c:v>4.2309531104021813E-3</c:v>
                </c:pt>
                <c:pt idx="1416">
                  <c:v>4.1712112913998931E-3</c:v>
                </c:pt>
                <c:pt idx="1417">
                  <c:v>4.1123219638312574E-3</c:v>
                </c:pt>
                <c:pt idx="1418">
                  <c:v>4.0542552407994278E-3</c:v>
                </c:pt>
                <c:pt idx="1419">
                  <c:v>3.9970084281074963E-3</c:v>
                </c:pt>
                <c:pt idx="1420">
                  <c:v>3.9405785005468636E-3</c:v>
                </c:pt>
                <c:pt idx="1421">
                  <c:v>3.8849368264230739E-3</c:v>
                </c:pt>
                <c:pt idx="1422">
                  <c:v>3.8300891327132033E-3</c:v>
                </c:pt>
                <c:pt idx="1423">
                  <c:v>3.7760075855964173E-3</c:v>
                </c:pt>
                <c:pt idx="1424">
                  <c:v>3.7226896796654805E-3</c:v>
                </c:pt>
                <c:pt idx="1425">
                  <c:v>3.6701325981350766E-3</c:v>
                </c:pt>
                <c:pt idx="1426">
                  <c:v>3.6183096680813022E-3</c:v>
                </c:pt>
                <c:pt idx="1427">
                  <c:v>3.5672262250497819E-3</c:v>
                </c:pt>
                <c:pt idx="1428">
                  <c:v>3.5168563496805333E-3</c:v>
                </c:pt>
                <c:pt idx="1429">
                  <c:v>3.4671977082182748E-3</c:v>
                </c:pt>
                <c:pt idx="1430">
                  <c:v>3.418247672004535E-3</c:v>
                </c:pt>
                <c:pt idx="1431">
                  <c:v>3.3699814000442687E-3</c:v>
                </c:pt>
                <c:pt idx="1432">
                  <c:v>3.3224038661870425E-3</c:v>
                </c:pt>
                <c:pt idx="1433">
                  <c:v>3.2754909286158889E-3</c:v>
                </c:pt>
                <c:pt idx="1434">
                  <c:v>3.229240409556796E-3</c:v>
                </c:pt>
                <c:pt idx="1435">
                  <c:v>3.183649861834538E-3</c:v>
                </c:pt>
                <c:pt idx="1436">
                  <c:v>3.1386961540696774E-3</c:v>
                </c:pt>
                <c:pt idx="1437">
                  <c:v>3.0943839164538616E-3</c:v>
                </c:pt>
                <c:pt idx="1438">
                  <c:v>3.0506906608145055E-3</c:v>
                </c:pt>
                <c:pt idx="1439">
                  <c:v>3.0076143596643491E-3</c:v>
                </c:pt>
                <c:pt idx="1440">
                  <c:v>2.9651527387768513E-3</c:v>
                </c:pt>
                <c:pt idx="1441">
                  <c:v>2.9232842510982008E-3</c:v>
                </c:pt>
                <c:pt idx="1442">
                  <c:v>2.8820132067130274E-3</c:v>
                </c:pt>
                <c:pt idx="1443">
                  <c:v>2.8413186614208428E-3</c:v>
                </c:pt>
                <c:pt idx="1444">
                  <c:v>2.8011987321005364E-3</c:v>
                </c:pt>
                <c:pt idx="1445">
                  <c:v>2.7616512965555192E-3</c:v>
                </c:pt>
                <c:pt idx="1446">
                  <c:v>2.7226562850479401E-3</c:v>
                </c:pt>
                <c:pt idx="1447">
                  <c:v>2.6842177122174305E-3</c:v>
                </c:pt>
                <c:pt idx="1448">
                  <c:v>2.6463160767020216E-3</c:v>
                </c:pt>
                <c:pt idx="1449">
                  <c:v>2.6089496197794471E-3</c:v>
                </c:pt>
                <c:pt idx="1450">
                  <c:v>2.5721163642235074E-3</c:v>
                </c:pt>
                <c:pt idx="1451">
                  <c:v>2.5357976178494689E-3</c:v>
                </c:pt>
                <c:pt idx="1452">
                  <c:v>2.4999971253663747E-3</c:v>
                </c:pt>
                <c:pt idx="1453">
                  <c:v>2.4646967182327222E-3</c:v>
                </c:pt>
                <c:pt idx="1454">
                  <c:v>2.4298947585066782E-3</c:v>
                </c:pt>
                <c:pt idx="1455">
                  <c:v>2.3955894046067579E-3</c:v>
                </c:pt>
                <c:pt idx="1456">
                  <c:v>2.3617632529713169E-3</c:v>
                </c:pt>
                <c:pt idx="1457">
                  <c:v>2.3284197850443919E-3</c:v>
                </c:pt>
                <c:pt idx="1458">
                  <c:v>2.2955420799996699E-3</c:v>
                </c:pt>
                <c:pt idx="1459">
                  <c:v>2.2631286121147509E-3</c:v>
                </c:pt>
                <c:pt idx="1460">
                  <c:v>2.2311776719479513E-3</c:v>
                </c:pt>
                <c:pt idx="1461">
                  <c:v>2.1996730436204251E-3</c:v>
                </c:pt>
                <c:pt idx="1462">
                  <c:v>2.1686179710469875E-3</c:v>
                </c:pt>
                <c:pt idx="1463">
                  <c:v>2.1379966945150445E-3</c:v>
                </c:pt>
                <c:pt idx="1464">
                  <c:v>2.1078077982628865E-3</c:v>
                </c:pt>
                <c:pt idx="1465">
                  <c:v>2.0780496835664927E-3</c:v>
                </c:pt>
                <c:pt idx="1466">
                  <c:v>2.0487072491546907E-3</c:v>
                </c:pt>
                <c:pt idx="1467">
                  <c:v>2.0197835161906955E-3</c:v>
                </c:pt>
                <c:pt idx="1468">
                  <c:v>1.9912638111996847E-3</c:v>
                </c:pt>
                <c:pt idx="1469">
                  <c:v>1.9631468095306845E-3</c:v>
                </c:pt>
                <c:pt idx="1470">
                  <c:v>1.9354310237392478E-3</c:v>
                </c:pt>
                <c:pt idx="1471">
                  <c:v>1.9081023890443437E-3</c:v>
                </c:pt>
                <c:pt idx="1472">
                  <c:v>1.8811637233097389E-3</c:v>
                </c:pt>
                <c:pt idx="1473">
                  <c:v>1.8546013545883283E-3</c:v>
                </c:pt>
                <c:pt idx="1474">
                  <c:v>1.8284140505654346E-3</c:v>
                </c:pt>
                <c:pt idx="1475">
                  <c:v>1.8026004261378023E-3</c:v>
                </c:pt>
                <c:pt idx="1476">
                  <c:v>1.7771473852926296E-3</c:v>
                </c:pt>
                <c:pt idx="1477">
                  <c:v>1.7520575474773102E-3</c:v>
                </c:pt>
                <c:pt idx="1478">
                  <c:v>1.7273181803606069E-3</c:v>
                </c:pt>
                <c:pt idx="1479">
                  <c:v>1.7029281366293531E-3</c:v>
                </c:pt>
                <c:pt idx="1480">
                  <c:v>1.6788861291991493E-3</c:v>
                </c:pt>
                <c:pt idx="1481">
                  <c:v>1.6551799563093953E-3</c:v>
                </c:pt>
                <c:pt idx="1482">
                  <c:v>1.631812058805374E-3</c:v>
                </c:pt>
                <c:pt idx="1483">
                  <c:v>1.6087705787741307E-3</c:v>
                </c:pt>
                <c:pt idx="1484">
                  <c:v>1.5860544500990808E-3</c:v>
                </c:pt>
                <c:pt idx="1485">
                  <c:v>1.5636624699506016E-3</c:v>
                </c:pt>
                <c:pt idx="1486">
                  <c:v>1.5415832750423426E-3</c:v>
                </c:pt>
                <c:pt idx="1487">
                  <c:v>1.5198191394365597E-3</c:v>
                </c:pt>
                <c:pt idx="1488">
                  <c:v>1.4983590210193725E-3</c:v>
                </c:pt>
                <c:pt idx="1489">
                  <c:v>1.4772019232045124E-3</c:v>
                </c:pt>
                <c:pt idx="1490">
                  <c:v>1.4563467266557758E-3</c:v>
                </c:pt>
                <c:pt idx="1491">
                  <c:v>1.4357828488340343E-3</c:v>
                </c:pt>
                <c:pt idx="1492">
                  <c:v>1.4155124092574203E-3</c:v>
                </c:pt>
                <c:pt idx="1493">
                  <c:v>1.3955251204262088E-3</c:v>
                </c:pt>
                <c:pt idx="1494">
                  <c:v>1.3758200549840842E-3</c:v>
                </c:pt>
                <c:pt idx="1495">
                  <c:v>1.356396171418909E-3</c:v>
                </c:pt>
                <c:pt idx="1496">
                  <c:v>1.3372436145823363E-3</c:v>
                </c:pt>
                <c:pt idx="1497">
                  <c:v>1.3183643557112797E-3</c:v>
                </c:pt>
                <c:pt idx="1498">
                  <c:v>1.2997488140771389E-3</c:v>
                </c:pt>
                <c:pt idx="1499">
                  <c:v>1.2813961270918628E-3</c:v>
                </c:pt>
                <c:pt idx="1500">
                  <c:v>1.2633053254207877E-3</c:v>
                </c:pt>
                <c:pt idx="1501">
                  <c:v>1.2454672278497977E-3</c:v>
                </c:pt>
                <c:pt idx="1502">
                  <c:v>1.2278836709583138E-3</c:v>
                </c:pt>
                <c:pt idx="1503">
                  <c:v>1.2105457327864773E-3</c:v>
                </c:pt>
                <c:pt idx="1504">
                  <c:v>1.1934526102647706E-3</c:v>
                </c:pt>
                <c:pt idx="1505">
                  <c:v>1.176603398512939E-3</c:v>
                </c:pt>
                <c:pt idx="1506">
                  <c:v>1.1599895469687517E-3</c:v>
                </c:pt>
                <c:pt idx="1507">
                  <c:v>1.1436127675018891E-3</c:v>
                </c:pt>
                <c:pt idx="1508">
                  <c:v>1.1274647504363933E-3</c:v>
                </c:pt>
                <c:pt idx="1509">
                  <c:v>1.1115447460906668E-3</c:v>
                </c:pt>
                <c:pt idx="1510">
                  <c:v>1.0958519121332757E-3</c:v>
                </c:pt>
                <c:pt idx="1511">
                  <c:v>1.0803782862666982E-3</c:v>
                </c:pt>
                <c:pt idx="1512">
                  <c:v>1.065125462497925E-3</c:v>
                </c:pt>
                <c:pt idx="1513">
                  <c:v>1.0500857000521732E-3</c:v>
                </c:pt>
                <c:pt idx="1514">
                  <c:v>1.0352583010591549E-3</c:v>
                </c:pt>
                <c:pt idx="1515">
                  <c:v>1.0206424840569527E-3</c:v>
                </c:pt>
                <c:pt idx="1516">
                  <c:v>1.006230832797923E-3</c:v>
                </c:pt>
                <c:pt idx="1517">
                  <c:v>9.9202483035663435E-4</c:v>
                </c:pt>
                <c:pt idx="1518">
                  <c:v>9.7801726727854226E-4</c:v>
                </c:pt>
                <c:pt idx="1519">
                  <c:v>9.6420749278146387E-4</c:v>
                </c:pt>
                <c:pt idx="1520">
                  <c:v>9.5059477465854534E-4</c:v>
                </c:pt>
                <c:pt idx="1521">
                  <c:v>9.3717221472925131E-4</c:v>
                </c:pt>
                <c:pt idx="1522">
                  <c:v>9.2394119317973399E-4</c:v>
                </c:pt>
                <c:pt idx="1523">
                  <c:v>9.1089499251143468E-4</c:v>
                </c:pt>
                <c:pt idx="1524">
                  <c:v>8.9803300610806177E-4</c:v>
                </c:pt>
                <c:pt idx="1525">
                  <c:v>8.8535455136890689E-4</c:v>
                </c:pt>
                <c:pt idx="1526">
                  <c:v>8.7285319125845866E-4</c:v>
                </c:pt>
                <c:pt idx="1527">
                  <c:v>8.6053022993602723E-4</c:v>
                </c:pt>
                <c:pt idx="1528">
                  <c:v>8.4837940754376676E-4</c:v>
                </c:pt>
                <c:pt idx="1529">
                  <c:v>8.3640015677727058E-4</c:v>
                </c:pt>
                <c:pt idx="1530">
                  <c:v>8.2459184244734654E-4</c:v>
                </c:pt>
                <c:pt idx="1531">
                  <c:v>8.1294847009047205E-4</c:v>
                </c:pt>
                <c:pt idx="1532">
                  <c:v>8.0147123567595846E-4</c:v>
                </c:pt>
                <c:pt idx="1533">
                  <c:v>7.901543323724045E-4</c:v>
                </c:pt>
                <c:pt idx="1534">
                  <c:v>7.7899722670563692E-4</c:v>
                </c:pt>
                <c:pt idx="1535">
                  <c:v>7.6799932665403987E-4</c:v>
                </c:pt>
                <c:pt idx="1536">
                  <c:v>7.5715505034116453E-4</c:v>
                </c:pt>
                <c:pt idx="1537">
                  <c:v>7.4646551314473913E-4</c:v>
                </c:pt>
                <c:pt idx="1538">
                  <c:v>7.3592528877484541E-4</c:v>
                </c:pt>
                <c:pt idx="1539">
                  <c:v>7.255339013355445E-4</c:v>
                </c:pt>
                <c:pt idx="1540">
                  <c:v>7.1529079380500149E-4</c:v>
                </c:pt>
                <c:pt idx="1541">
                  <c:v>7.051907679406558E-4</c:v>
                </c:pt>
                <c:pt idx="1542">
                  <c:v>6.9523486334622977E-4</c:v>
                </c:pt>
                <c:pt idx="1543">
                  <c:v>6.8541802705210299E-4</c:v>
                </c:pt>
                <c:pt idx="1544">
                  <c:v>6.757398030669354E-4</c:v>
                </c:pt>
                <c:pt idx="1545">
                  <c:v>6.6619968829746603E-4</c:v>
                </c:pt>
                <c:pt idx="1546">
                  <c:v>6.5679283630426489E-4</c:v>
                </c:pt>
                <c:pt idx="1547">
                  <c:v>6.4752021551963974E-4</c:v>
                </c:pt>
                <c:pt idx="1548">
                  <c:v>6.3837711994241546E-4</c:v>
                </c:pt>
                <c:pt idx="1549">
                  <c:v>6.2936312459077853E-4</c:v>
                </c:pt>
                <c:pt idx="1550">
                  <c:v>6.2047775249420944E-4</c:v>
                </c:pt>
                <c:pt idx="1551">
                  <c:v>6.1171650294998526E-4</c:v>
                </c:pt>
                <c:pt idx="1552">
                  <c:v>6.0308027280873489E-4</c:v>
                </c:pt>
                <c:pt idx="1553">
                  <c:v>5.9456467911451463E-4</c:v>
                </c:pt>
                <c:pt idx="1554">
                  <c:v>5.8616932613532035E-4</c:v>
                </c:pt>
                <c:pt idx="1555">
                  <c:v>5.7789376867414214E-4</c:v>
                </c:pt>
                <c:pt idx="1556">
                  <c:v>5.6973380757593354E-4</c:v>
                </c:pt>
                <c:pt idx="1557">
                  <c:v>5.6169029112627564E-4</c:v>
                </c:pt>
                <c:pt idx="1558">
                  <c:v>5.5375913201864203E-4</c:v>
                </c:pt>
                <c:pt idx="1559">
                  <c:v>5.4593996191946276E-4</c:v>
                </c:pt>
                <c:pt idx="1560">
                  <c:v>5.3823236650146354E-4</c:v>
                </c:pt>
                <c:pt idx="1561">
                  <c:v>5.3063243337836885E-4</c:v>
                </c:pt>
                <c:pt idx="1562">
                  <c:v>5.2314094612773221E-4</c:v>
                </c:pt>
                <c:pt idx="1563">
                  <c:v>5.1575410965912097E-4</c:v>
                </c:pt>
                <c:pt idx="1564">
                  <c:v>5.084715765878812E-4</c:v>
                </c:pt>
                <c:pt idx="1565">
                  <c:v>5.0129296136480067E-4</c:v>
                </c:pt>
                <c:pt idx="1566">
                  <c:v>4.9421462054402121E-4</c:v>
                </c:pt>
                <c:pt idx="1567">
                  <c:v>4.8723728212765854E-4</c:v>
                </c:pt>
                <c:pt idx="1568">
                  <c:v>4.8035740683770181E-4</c:v>
                </c:pt>
                <c:pt idx="1569">
                  <c:v>4.7357468024293234E-4</c:v>
                </c:pt>
                <c:pt idx="1570">
                  <c:v>4.6688873994939906E-4</c:v>
                </c:pt>
                <c:pt idx="1571">
                  <c:v>4.6029619283714112E-4</c:v>
                </c:pt>
                <c:pt idx="1572">
                  <c:v>4.5379771727121766E-4</c:v>
                </c:pt>
                <c:pt idx="1573">
                  <c:v>4.4739001478278338E-4</c:v>
                </c:pt>
                <c:pt idx="1574">
                  <c:v>4.4107278995119754E-4</c:v>
                </c:pt>
                <c:pt idx="1575">
                  <c:v>4.3484571200660569E-4</c:v>
                </c:pt>
                <c:pt idx="1576">
                  <c:v>4.2870561802925086E-4</c:v>
                </c:pt>
                <c:pt idx="1577">
                  <c:v>4.226531399986773E-4</c:v>
                </c:pt>
                <c:pt idx="1578">
                  <c:v>4.1668520602502844E-4</c:v>
                </c:pt>
                <c:pt idx="1579">
                  <c:v>4.1080153852818372E-4</c:v>
                </c:pt>
                <c:pt idx="1580">
                  <c:v>4.0500182852609283E-4</c:v>
                </c:pt>
                <c:pt idx="1581">
                  <c:v>3.9928313538597208E-4</c:v>
                </c:pt>
                <c:pt idx="1582">
                  <c:v>3.9364604539274641E-4</c:v>
                </c:pt>
                <c:pt idx="1583">
                  <c:v>3.8808769763440577E-4</c:v>
                </c:pt>
                <c:pt idx="1584">
                  <c:v>3.826078337658357E-4</c:v>
                </c:pt>
                <c:pt idx="1585">
                  <c:v>3.7720616315875668E-4</c:v>
                </c:pt>
                <c:pt idx="1586">
                  <c:v>3.7187994734519674E-4</c:v>
                </c:pt>
                <c:pt idx="1587">
                  <c:v>3.6662973643259697E-4</c:v>
                </c:pt>
                <c:pt idx="1588">
                  <c:v>3.6145286390966712E-4</c:v>
                </c:pt>
                <c:pt idx="1589">
                  <c:v>3.5634908934313944E-4</c:v>
                </c:pt>
                <c:pt idx="1590">
                  <c:v>3.5131814227548072E-4</c:v>
                </c:pt>
                <c:pt idx="1591">
                  <c:v>3.4635746897174403E-4</c:v>
                </c:pt>
                <c:pt idx="1592">
                  <c:v>3.4146758319715471E-4</c:v>
                </c:pt>
                <c:pt idx="1593">
                  <c:v>3.3664600433688812E-4</c:v>
                </c:pt>
                <c:pt idx="1594">
                  <c:v>3.3189250696171574E-4</c:v>
                </c:pt>
                <c:pt idx="1595">
                  <c:v>3.2720683936640323E-4</c:v>
                </c:pt>
                <c:pt idx="1596">
                  <c:v>3.22586623314743E-4</c:v>
                </c:pt>
                <c:pt idx="1597">
                  <c:v>3.1803233390801804E-4</c:v>
                </c:pt>
                <c:pt idx="1598">
                  <c:v>3.1354166313424665E-4</c:v>
                </c:pt>
                <c:pt idx="1599">
                  <c:v>3.091144027538172E-4</c:v>
                </c:pt>
                <c:pt idx="1600">
                  <c:v>3.0475031725118925E-4</c:v>
                </c:pt>
                <c:pt idx="1601">
                  <c:v>3.0044719177593695E-4</c:v>
                </c:pt>
                <c:pt idx="1602">
                  <c:v>2.9620546902126292E-4</c:v>
                </c:pt>
                <c:pt idx="1603">
                  <c:v>2.9202299587695969E-4</c:v>
                </c:pt>
                <c:pt idx="1604">
                  <c:v>2.878995816087201E-4</c:v>
                </c:pt>
                <c:pt idx="1605">
                  <c:v>2.8383500752492781E-4</c:v>
                </c:pt>
                <c:pt idx="1606">
                  <c:v>2.7982721002763533E-4</c:v>
                </c:pt>
                <c:pt idx="1607">
                  <c:v>2.7587660156473893E-4</c:v>
                </c:pt>
                <c:pt idx="1608">
                  <c:v>2.7198117696130289E-4</c:v>
                </c:pt>
                <c:pt idx="1609">
                  <c:v>2.6814075494771485E-4</c:v>
                </c:pt>
                <c:pt idx="1610">
                  <c:v>2.6435513586213488E-4</c:v>
                </c:pt>
                <c:pt idx="1611">
                  <c:v>2.6062239747628427E-4</c:v>
                </c:pt>
                <c:pt idx="1612">
                  <c:v>2.5694292346250223E-4</c:v>
                </c:pt>
                <c:pt idx="1613">
                  <c:v>2.5331484639102431E-4</c:v>
                </c:pt>
                <c:pt idx="1614">
                  <c:v>2.4973799758799651E-4</c:v>
                </c:pt>
                <c:pt idx="1615">
                  <c:v>2.4621218730050653E-4</c:v>
                </c:pt>
                <c:pt idx="1616">
                  <c:v>2.4273562997373445E-4</c:v>
                </c:pt>
                <c:pt idx="1617">
                  <c:v>2.3930868189057518E-4</c:v>
                </c:pt>
                <c:pt idx="1618">
                  <c:v>2.3592960358597434E-4</c:v>
                </c:pt>
                <c:pt idx="1619">
                  <c:v>2.3259823809049021E-4</c:v>
                </c:pt>
                <c:pt idx="1620">
                  <c:v>2.2931440882953559E-4</c:v>
                </c:pt>
                <c:pt idx="1621">
                  <c:v>2.2607644886596685E-4</c:v>
                </c:pt>
                <c:pt idx="1622">
                  <c:v>2.2288469537278414E-4</c:v>
                </c:pt>
                <c:pt idx="1623">
                  <c:v>2.1973752651205036E-4</c:v>
                </c:pt>
                <c:pt idx="1624">
                  <c:v>2.1663479613387408E-4</c:v>
                </c:pt>
                <c:pt idx="1625">
                  <c:v>2.1357633990514214E-4</c:v>
                </c:pt>
                <c:pt idx="1626">
                  <c:v>2.1056060544117101E-4</c:v>
                </c:pt>
                <c:pt idx="1627">
                  <c:v>2.0758790295911296E-4</c:v>
                </c:pt>
                <c:pt idx="1628">
                  <c:v>2.0465672723054946E-4</c:v>
                </c:pt>
                <c:pt idx="1629">
                  <c:v>2.0176694027785659E-4</c:v>
                </c:pt>
                <c:pt idx="1630">
                  <c:v>1.9891838913701595E-4</c:v>
                </c:pt>
                <c:pt idx="1631">
                  <c:v>1.9610962807664338E-4</c:v>
                </c:pt>
                <c:pt idx="1632">
                  <c:v>1.9334094600310565E-4</c:v>
                </c:pt>
                <c:pt idx="1633">
                  <c:v>1.9061093782234424E-4</c:v>
                </c:pt>
                <c:pt idx="1634">
                  <c:v>1.8791947967000479E-4</c:v>
                </c:pt>
                <c:pt idx="1635">
                  <c:v>1.8526642741968383E-4</c:v>
                </c:pt>
                <c:pt idx="1636">
                  <c:v>1.8265043464406227E-4</c:v>
                </c:pt>
                <c:pt idx="1637">
                  <c:v>1.8007177052218457E-4</c:v>
                </c:pt>
                <c:pt idx="1638">
                  <c:v>1.7752912618078972E-4</c:v>
                </c:pt>
                <c:pt idx="1639">
                  <c:v>1.7502238377864563E-4</c:v>
                </c:pt>
                <c:pt idx="1640">
                  <c:v>1.7255141302320964E-4</c:v>
                </c:pt>
                <c:pt idx="1641">
                  <c:v>1.7011495844960868E-4</c:v>
                </c:pt>
                <c:pt idx="1642">
                  <c:v>1.6771327083951664E-4</c:v>
                </c:pt>
                <c:pt idx="1643">
                  <c:v>1.6534513124321596E-4</c:v>
                </c:pt>
                <c:pt idx="1644">
                  <c:v>1.6301042952660672E-4</c:v>
                </c:pt>
                <c:pt idx="1645">
                  <c:v>1.6070904247179294E-4</c:v>
                </c:pt>
                <c:pt idx="1646">
                  <c:v>1.5843980408987497E-4</c:v>
                </c:pt>
                <c:pt idx="1647">
                  <c:v>1.5620294670805205E-4</c:v>
                </c:pt>
                <c:pt idx="1648">
                  <c:v>1.5399733510736166E-4</c:v>
                </c:pt>
                <c:pt idx="1649">
                  <c:v>1.5182286680198893E-4</c:v>
                </c:pt>
                <c:pt idx="1650">
                  <c:v>1.4967942650329869E-4</c:v>
                </c:pt>
                <c:pt idx="1651">
                  <c:v>1.4756592692929631E-4</c:v>
                </c:pt>
                <c:pt idx="1652">
                  <c:v>1.4548258719167598E-4</c:v>
                </c:pt>
                <c:pt idx="1653">
                  <c:v>1.4342834892859004E-4</c:v>
                </c:pt>
                <c:pt idx="1654">
                  <c:v>1.414031167566694E-4</c:v>
                </c:pt>
                <c:pt idx="1655">
                  <c:v>1.3940678338367397E-4</c:v>
                </c:pt>
                <c:pt idx="1656">
                  <c:v>1.3743833549406854E-4</c:v>
                </c:pt>
                <c:pt idx="1657">
                  <c:v>1.3549797634719631E-4</c:v>
                </c:pt>
                <c:pt idx="1658">
                  <c:v>1.3358472241042715E-4</c:v>
                </c:pt>
                <c:pt idx="1659">
                  <c:v>1.3169848396544801E-4</c:v>
                </c:pt>
                <c:pt idx="1660">
                  <c:v>1.2983916114712857E-4</c:v>
                </c:pt>
                <c:pt idx="1661">
                  <c:v>1.2800581026245142E-4</c:v>
                </c:pt>
                <c:pt idx="1662">
                  <c:v>1.2619861985549511E-4</c:v>
                </c:pt>
                <c:pt idx="1663">
                  <c:v>1.244166735295642E-4</c:v>
                </c:pt>
                <c:pt idx="1664">
                  <c:v>1.2265988943382388E-4</c:v>
                </c:pt>
                <c:pt idx="1665">
                  <c:v>1.2092817383025193E-4</c:v>
                </c:pt>
                <c:pt idx="1666">
                  <c:v>1.1922064785123043E-4</c:v>
                </c:pt>
                <c:pt idx="1667">
                  <c:v>1.1753748717245737E-4</c:v>
                </c:pt>
                <c:pt idx="1668">
                  <c:v>1.1587783742910927E-4</c:v>
                </c:pt>
                <c:pt idx="1669">
                  <c:v>1.1424162242225591E-4</c:v>
                </c:pt>
                <c:pt idx="1670">
                  <c:v>1.1262875612518064E-4</c:v>
                </c:pt>
                <c:pt idx="1671">
                  <c:v>1.1103841940037873E-4</c:v>
                </c:pt>
                <c:pt idx="1672">
                  <c:v>1.0947077592164963E-4</c:v>
                </c:pt>
                <c:pt idx="1673">
                  <c:v>1.0792503002703844E-4</c:v>
                </c:pt>
                <c:pt idx="1674">
                  <c:v>1.0640110980262032E-4</c:v>
                </c:pt>
                <c:pt idx="1675">
                  <c:v>1.0489893551365502E-4</c:v>
                </c:pt>
                <c:pt idx="1676">
                  <c:v>1.0341774513097007E-4</c:v>
                </c:pt>
                <c:pt idx="1677">
                  <c:v>1.0195769063456415E-4</c:v>
                </c:pt>
                <c:pt idx="1678">
                  <c:v>1.005180310211108E-4</c:v>
                </c:pt>
                <c:pt idx="1679">
                  <c:v>9.9098699374910556E-5</c:v>
                </c:pt>
                <c:pt idx="1680">
                  <c:v>9.769962041929763E-5</c:v>
                </c:pt>
                <c:pt idx="1681">
                  <c:v>9.6320085122942548E-5</c:v>
                </c:pt>
                <c:pt idx="1682">
                  <c:v>9.4960235577276923E-5</c:v>
                </c:pt>
                <c:pt idx="1683">
                  <c:v>9.361938128882709E-5</c:v>
                </c:pt>
                <c:pt idx="1684">
                  <c:v>9.2297459982560221E-5</c:v>
                </c:pt>
                <c:pt idx="1685">
                  <c:v>9.0994401606515204E-5</c:v>
                </c:pt>
                <c:pt idx="1686">
                  <c:v>8.9709544719855042E-5</c:v>
                </c:pt>
                <c:pt idx="1687">
                  <c:v>8.8443022634669509E-5</c:v>
                </c:pt>
                <c:pt idx="1688">
                  <c:v>8.7194192476515106E-5</c:v>
                </c:pt>
                <c:pt idx="1689">
                  <c:v>8.5962996001788723E-5</c:v>
                </c:pt>
                <c:pt idx="1690">
                  <c:v>8.4749368011010362E-5</c:v>
                </c:pt>
                <c:pt idx="1691">
                  <c:v>8.3552692513011144E-5</c:v>
                </c:pt>
                <c:pt idx="1692">
                  <c:v>8.237309255327191E-5</c:v>
                </c:pt>
                <c:pt idx="1693">
                  <c:v>8.1209970589926519E-5</c:v>
                </c:pt>
                <c:pt idx="1694">
                  <c:v>8.00632723289441E-5</c:v>
                </c:pt>
                <c:pt idx="1695">
                  <c:v>7.8932936895284318E-5</c:v>
                </c:pt>
                <c:pt idx="1696">
                  <c:v>7.7818390615541017E-5</c:v>
                </c:pt>
                <c:pt idx="1697">
                  <c:v>7.671974814080405E-5</c:v>
                </c:pt>
                <c:pt idx="1698">
                  <c:v>7.563645178469965E-5</c:v>
                </c:pt>
                <c:pt idx="1699">
                  <c:v>7.4568453512618337E-5</c:v>
                </c:pt>
                <c:pt idx="1700">
                  <c:v>7.3515695839925139E-5</c:v>
                </c:pt>
                <c:pt idx="1701">
                  <c:v>7.2477644319990446E-5</c:v>
                </c:pt>
                <c:pt idx="1702">
                  <c:v>7.1454405752192882E-5</c:v>
                </c:pt>
                <c:pt idx="1703">
                  <c:v>7.0445460710127417E-5</c:v>
                </c:pt>
                <c:pt idx="1704">
                  <c:v>6.9450762124744736E-5</c:v>
                </c:pt>
                <c:pt idx="1705">
                  <c:v>6.8470257002207059E-5</c:v>
                </c:pt>
                <c:pt idx="1706">
                  <c:v>6.7503447269084109E-5</c:v>
                </c:pt>
                <c:pt idx="1707">
                  <c:v>6.6550431911919266E-5</c:v>
                </c:pt>
                <c:pt idx="1708">
                  <c:v>6.561073522690543E-5</c:v>
                </c:pt>
                <c:pt idx="1709">
                  <c:v>6.4684308115165305E-5</c:v>
                </c:pt>
                <c:pt idx="1710">
                  <c:v>6.3771101367310023E-5</c:v>
                </c:pt>
                <c:pt idx="1711">
                  <c:v>6.2870651256819319E-5</c:v>
                </c:pt>
                <c:pt idx="1712">
                  <c:v>6.1983050077041722E-5</c:v>
                </c:pt>
                <c:pt idx="1713">
                  <c:v>6.1107846844306061E-5</c:v>
                </c:pt>
                <c:pt idx="1714">
                  <c:v>6.0245000252828476E-5</c:v>
                </c:pt>
                <c:pt idx="1715">
                  <c:v>5.9394463789908958E-5</c:v>
                </c:pt>
                <c:pt idx="1716">
                  <c:v>5.8555806072086938E-5</c:v>
                </c:pt>
                <c:pt idx="1717">
                  <c:v>5.7729123708120261E-5</c:v>
                </c:pt>
                <c:pt idx="1718">
                  <c:v>5.6913989395255512E-5</c:v>
                </c:pt>
                <c:pt idx="1719">
                  <c:v>5.6110365068238948E-5</c:v>
                </c:pt>
                <c:pt idx="1720">
                  <c:v>5.5318207882168668E-5</c:v>
                </c:pt>
                <c:pt idx="1721">
                  <c:v>5.4537115417992658E-5</c:v>
                </c:pt>
                <c:pt idx="1722">
                  <c:v>5.376716757236627E-5</c:v>
                </c:pt>
                <c:pt idx="1723">
                  <c:v>5.3007972977511361E-5</c:v>
                </c:pt>
                <c:pt idx="1724">
                  <c:v>5.2259495641003936E-5</c:v>
                </c:pt>
                <c:pt idx="1725">
                  <c:v>5.1521697251111987E-5</c:v>
                </c:pt>
                <c:pt idx="1726">
                  <c:v>5.0794210811967589E-5</c:v>
                </c:pt>
                <c:pt idx="1727">
                  <c:v>5.0077105097801842E-5</c:v>
                </c:pt>
                <c:pt idx="1728">
                  <c:v>4.9370016067564146E-5</c:v>
                </c:pt>
                <c:pt idx="1729">
                  <c:v>4.8672910740566496E-5</c:v>
                </c:pt>
                <c:pt idx="1730">
                  <c:v>4.7985752010501432E-5</c:v>
                </c:pt>
                <c:pt idx="1731">
                  <c:v>4.7308190879335573E-5</c:v>
                </c:pt>
                <c:pt idx="1732">
                  <c:v>4.6640296758679039E-5</c:v>
                </c:pt>
                <c:pt idx="1733">
                  <c:v>4.5981730285469547E-5</c:v>
                </c:pt>
                <c:pt idx="1734">
                  <c:v>4.5332462409775196E-5</c:v>
                </c:pt>
                <c:pt idx="1735">
                  <c:v>4.4692462303640179E-5</c:v>
                </c:pt>
                <c:pt idx="1736">
                  <c:v>4.4061401925175085E-5</c:v>
                </c:pt>
                <c:pt idx="1737">
                  <c:v>4.3439346218214751E-5</c:v>
                </c:pt>
                <c:pt idx="1738">
                  <c:v>4.2825979445522934E-5</c:v>
                </c:pt>
                <c:pt idx="1739">
                  <c:v>4.222127305096474E-5</c:v>
                </c:pt>
                <c:pt idx="1740">
                  <c:v>4.1625194901114855E-5</c:v>
                </c:pt>
                <c:pt idx="1741">
                  <c:v>4.1037442312278614E-5</c:v>
                </c:pt>
                <c:pt idx="1742">
                  <c:v>4.0458075552608384E-5</c:v>
                </c:pt>
                <c:pt idx="1743">
                  <c:v>3.9886802059846359E-5</c:v>
                </c:pt>
                <c:pt idx="1744">
                  <c:v>3.9323596910880922E-5</c:v>
                </c:pt>
                <c:pt idx="1745">
                  <c:v>3.8768428483184052E-5</c:v>
                </c:pt>
                <c:pt idx="1746">
                  <c:v>3.8221015005348769E-5</c:v>
                </c:pt>
                <c:pt idx="1747">
                  <c:v>3.7681412762746895E-5</c:v>
                </c:pt>
                <c:pt idx="1748">
                  <c:v>3.7149347801584902E-5</c:v>
                </c:pt>
                <c:pt idx="1749">
                  <c:v>3.6624795264784683E-5</c:v>
                </c:pt>
                <c:pt idx="1750">
                  <c:v>3.6107727172395586E-5</c:v>
                </c:pt>
                <c:pt idx="1751">
                  <c:v>3.5597880834589368E-5</c:v>
                </c:pt>
                <c:pt idx="1752">
                  <c:v>3.5095310712008526E-5</c:v>
                </c:pt>
                <c:pt idx="1753">
                  <c:v>3.4599762597946155E-5</c:v>
                </c:pt>
                <c:pt idx="1754">
                  <c:v>3.4111211874159723E-5</c:v>
                </c:pt>
                <c:pt idx="1755">
                  <c:v>3.3629632607311356E-5</c:v>
                </c:pt>
                <c:pt idx="1756">
                  <c:v>3.3154780281378363E-5</c:v>
                </c:pt>
                <c:pt idx="1757">
                  <c:v>3.2686703611942959E-5</c:v>
                </c:pt>
                <c:pt idx="1758">
                  <c:v>3.2225164833896502E-5</c:v>
                </c:pt>
                <c:pt idx="1759">
                  <c:v>3.1770142244163384E-5</c:v>
                </c:pt>
                <c:pt idx="1760">
                  <c:v>3.1321611414007667E-5</c:v>
                </c:pt>
                <c:pt idx="1761">
                  <c:v>3.0879347432874408E-5</c:v>
                </c:pt>
                <c:pt idx="1762">
                  <c:v>3.0443395845407166E-5</c:v>
                </c:pt>
                <c:pt idx="1763">
                  <c:v>3.0013533984977779E-5</c:v>
                </c:pt>
                <c:pt idx="1764">
                  <c:v>2.958974181437705E-5</c:v>
                </c:pt>
                <c:pt idx="1765">
                  <c:v>2.9171996784478734E-5</c:v>
                </c:pt>
                <c:pt idx="1766">
                  <c:v>2.8760086733687102E-5</c:v>
                </c:pt>
                <c:pt idx="1767">
                  <c:v>2.8354053860375181E-5</c:v>
                </c:pt>
                <c:pt idx="1768">
                  <c:v>2.7953691852121632E-5</c:v>
                </c:pt>
                <c:pt idx="1769">
                  <c:v>2.7558981815988539E-5</c:v>
                </c:pt>
                <c:pt idx="1770">
                  <c:v>2.7169905778685705E-5</c:v>
                </c:pt>
                <c:pt idx="1771">
                  <c:v>2.678626548763171E-5</c:v>
                </c:pt>
                <c:pt idx="1772">
                  <c:v>2.6408099530928823E-5</c:v>
                </c:pt>
                <c:pt idx="1773">
                  <c:v>2.6035215935514899E-5</c:v>
                </c:pt>
                <c:pt idx="1774">
                  <c:v>2.5667597310759979E-5</c:v>
                </c:pt>
                <c:pt idx="1775">
                  <c:v>2.5305224087805921E-5</c:v>
                </c:pt>
                <c:pt idx="1776">
                  <c:v>2.4947912218953055E-5</c:v>
                </c:pt>
                <c:pt idx="1777">
                  <c:v>2.4595698301966094E-5</c:v>
                </c:pt>
                <c:pt idx="1778">
                  <c:v>2.4248403364242288E-5</c:v>
                </c:pt>
                <c:pt idx="1779">
                  <c:v>2.3906013925986687E-5</c:v>
                </c:pt>
                <c:pt idx="1780">
                  <c:v>2.3568510613048133E-5</c:v>
                </c:pt>
                <c:pt idx="1781">
                  <c:v>2.3235721736252082E-5</c:v>
                </c:pt>
                <c:pt idx="1782">
                  <c:v>2.2907681516376244E-5</c:v>
                </c:pt>
                <c:pt idx="1783">
                  <c:v>2.2584223416648659E-5</c:v>
                </c:pt>
                <c:pt idx="1784">
                  <c:v>2.226533233863709E-5</c:v>
                </c:pt>
                <c:pt idx="1785">
                  <c:v>2.1950991290896612E-5</c:v>
                </c:pt>
                <c:pt idx="1786">
                  <c:v>2.1641040600770316E-5</c:v>
                </c:pt>
                <c:pt idx="1787">
                  <c:v>2.1335511990639133E-5</c:v>
                </c:pt>
                <c:pt idx="1788">
                  <c:v>2.1034252910686455E-5</c:v>
                </c:pt>
                <c:pt idx="1789">
                  <c:v>2.0737247795736341E-5</c:v>
                </c:pt>
                <c:pt idx="1790">
                  <c:v>2.0444480818701558E-5</c:v>
                </c:pt>
                <c:pt idx="1791">
                  <c:v>2.0155803363321016E-5</c:v>
                </c:pt>
                <c:pt idx="1792">
                  <c:v>1.987124508463043E-5</c:v>
                </c:pt>
                <c:pt idx="1793">
                  <c:v>1.9590661484297212E-5</c:v>
                </c:pt>
                <c:pt idx="1794">
                  <c:v>1.9314039422286489E-5</c:v>
                </c:pt>
                <c:pt idx="1795">
                  <c:v>1.9041364109346345E-5</c:v>
                </c:pt>
                <c:pt idx="1796">
                  <c:v>1.8772497127164235E-5</c:v>
                </c:pt>
                <c:pt idx="1797">
                  <c:v>1.8507468428847426E-5</c:v>
                </c:pt>
                <c:pt idx="1798">
                  <c:v>1.8246141888371459E-5</c:v>
                </c:pt>
                <c:pt idx="1799">
                  <c:v>1.7988505347580128E-5</c:v>
                </c:pt>
                <c:pt idx="1800">
                  <c:v>1.7734545123825142E-5</c:v>
                </c:pt>
                <c:pt idx="1801">
                  <c:v>1.7484132265826232E-5</c:v>
                </c:pt>
                <c:pt idx="1802">
                  <c:v>1.7237292458398666E-5</c:v>
                </c:pt>
                <c:pt idx="1803">
                  <c:v>1.699390031187274E-5</c:v>
                </c:pt>
                <c:pt idx="1804">
                  <c:v>1.6753944377583963E-5</c:v>
                </c:pt>
                <c:pt idx="1805">
                  <c:v>1.6517412142735045E-5</c:v>
                </c:pt>
                <c:pt idx="1806">
                  <c:v>1.6284185393046271E-5</c:v>
                </c:pt>
                <c:pt idx="1807">
                  <c:v>1.6054286717431443E-5</c:v>
                </c:pt>
                <c:pt idx="1808">
                  <c:v>1.5827599415463726E-5</c:v>
                </c:pt>
                <c:pt idx="1809">
                  <c:v>1.5604112920342346E-5</c:v>
                </c:pt>
                <c:pt idx="1810">
                  <c:v>1.5383815340570153E-5</c:v>
                </c:pt>
                <c:pt idx="1811">
                  <c:v>1.5166594792528312E-5</c:v>
                </c:pt>
                <c:pt idx="1812">
                  <c:v>1.495247352904054E-5</c:v>
                </c:pt>
                <c:pt idx="1813">
                  <c:v>1.4741342750702539E-5</c:v>
                </c:pt>
                <c:pt idx="1814">
                  <c:v>1.4533193031147098E-5</c:v>
                </c:pt>
                <c:pt idx="1815">
                  <c:v>1.4328014627850352E-5</c:v>
                </c:pt>
                <c:pt idx="1816">
                  <c:v>1.4125702303152207E-5</c:v>
                </c:pt>
                <c:pt idx="1817">
                  <c:v>1.3926276860551239E-5</c:v>
                </c:pt>
                <c:pt idx="1818">
                  <c:v>1.3729637057119839E-5</c:v>
                </c:pt>
                <c:pt idx="1819">
                  <c:v>1.3535773713946354E-5</c:v>
                </c:pt>
                <c:pt idx="1820">
                  <c:v>1.3344676501441723E-5</c:v>
                </c:pt>
                <c:pt idx="1821">
                  <c:v>1.3156248350089763E-5</c:v>
                </c:pt>
                <c:pt idx="1822">
                  <c:v>1.2970508545294317E-5</c:v>
                </c:pt>
                <c:pt idx="1823">
                  <c:v>1.27873633208471E-5</c:v>
                </c:pt>
                <c:pt idx="1824">
                  <c:v>1.2606804955194813E-5</c:v>
                </c:pt>
                <c:pt idx="1825">
                  <c:v>1.2428823082195361E-5</c:v>
                </c:pt>
                <c:pt idx="1826">
                  <c:v>1.2253327358986419E-5</c:v>
                </c:pt>
                <c:pt idx="1827">
                  <c:v>1.20803358208755E-5</c:v>
                </c:pt>
                <c:pt idx="1828">
                  <c:v>1.1909760631901889E-5</c:v>
                </c:pt>
                <c:pt idx="1829">
                  <c:v>1.1741593814704241E-5</c:v>
                </c:pt>
                <c:pt idx="1830">
                  <c:v>1.1575826391357312E-5</c:v>
                </c:pt>
                <c:pt idx="1831">
                  <c:v>1.1412374138709131E-5</c:v>
                </c:pt>
                <c:pt idx="1832">
                  <c:v>1.1251254473980521E-5</c:v>
                </c:pt>
                <c:pt idx="1833">
                  <c:v>1.1092386045125689E-5</c:v>
                </c:pt>
                <c:pt idx="1834">
                  <c:v>1.0935760881817302E-5</c:v>
                </c:pt>
                <c:pt idx="1835">
                  <c:v>1.0781370676151141E-5</c:v>
                </c:pt>
                <c:pt idx="1836">
                  <c:v>1.0629137046798131E-5</c:v>
                </c:pt>
                <c:pt idx="1837">
                  <c:v>1.0479075622465938E-5</c:v>
                </c:pt>
                <c:pt idx="1838">
                  <c:v>1.0331110191217858E-5</c:v>
                </c:pt>
                <c:pt idx="1839">
                  <c:v>1.0185233811575718E-5</c:v>
                </c:pt>
                <c:pt idx="1840">
                  <c:v>1.0041438671180109E-5</c:v>
                </c:pt>
                <c:pt idx="1841">
                  <c:v>9.8996524868729234E-6</c:v>
                </c:pt>
                <c:pt idx="1842">
                  <c:v>9.7598899844048398E-6</c:v>
                </c:pt>
                <c:pt idx="1843">
                  <c:v>9.6220797909457304E-6</c:v>
                </c:pt>
                <c:pt idx="1844">
                  <c:v>9.4862154908079424E-6</c:v>
                </c:pt>
                <c:pt idx="1845">
                  <c:v>9.3522898639932185E-6</c:v>
                </c:pt>
                <c:pt idx="1846">
                  <c:v>9.2202349033176716E-6</c:v>
                </c:pt>
                <c:pt idx="1847">
                  <c:v>9.0900641483473407E-6</c:v>
                </c:pt>
                <c:pt idx="1848">
                  <c:v>8.9617114692175698E-6</c:v>
                </c:pt>
                <c:pt idx="1849">
                  <c:v>8.8351708222837822E-6</c:v>
                </c:pt>
                <c:pt idx="1850">
                  <c:v>8.7104362842752302E-6</c:v>
                </c:pt>
                <c:pt idx="1851">
                  <c:v>8.5874444374328731E-6</c:v>
                </c:pt>
                <c:pt idx="1852">
                  <c:v>8.4662076340651384E-6</c:v>
                </c:pt>
                <c:pt idx="1853">
                  <c:v>8.346664329622491E-6</c:v>
                </c:pt>
                <c:pt idx="1854">
                  <c:v>8.2288089484954005E-6</c:v>
                </c:pt>
                <c:pt idx="1855">
                  <c:v>8.1126352159645295E-6</c:v>
                </c:pt>
                <c:pt idx="1856">
                  <c:v>7.9980841259691781E-6</c:v>
                </c:pt>
                <c:pt idx="1857">
                  <c:v>7.8851674085687155E-6</c:v>
                </c:pt>
                <c:pt idx="1858">
                  <c:v>7.7738276828569935E-6</c:v>
                </c:pt>
                <c:pt idx="1859">
                  <c:v>7.6640605939871082E-6</c:v>
                </c:pt>
                <c:pt idx="1860">
                  <c:v>7.5558600168758267E-6</c:v>
                </c:pt>
                <c:pt idx="1861">
                  <c:v>7.449170858091686E-6</c:v>
                </c:pt>
                <c:pt idx="1862">
                  <c:v>7.3440040847450217E-6</c:v>
                </c:pt>
                <c:pt idx="1863">
                  <c:v>7.2403063021239084E-6</c:v>
                </c:pt>
                <c:pt idx="1864">
                  <c:v>7.1380726645262542E-6</c:v>
                </c:pt>
                <c:pt idx="1865">
                  <c:v>7.0372977185578092E-6</c:v>
                </c:pt>
                <c:pt idx="1866">
                  <c:v>6.9379302676486552E-6</c:v>
                </c:pt>
                <c:pt idx="1867">
                  <c:v>6.8399804738987769E-6</c:v>
                </c:pt>
                <c:pt idx="1868">
                  <c:v>6.7433994515451075E-6</c:v>
                </c:pt>
                <c:pt idx="1869">
                  <c:v>6.648182252257795E-6</c:v>
                </c:pt>
                <c:pt idx="1870">
                  <c:v>6.5543237585511322E-6</c:v>
                </c:pt>
                <c:pt idx="1871">
                  <c:v>6.4617763240532731E-6</c:v>
                </c:pt>
                <c:pt idx="1872">
                  <c:v>6.370549454725966E-6</c:v>
                </c:pt>
                <c:pt idx="1873">
                  <c:v>6.2805968246612701E-6</c:v>
                </c:pt>
                <c:pt idx="1874">
                  <c:v>6.1919142204420177E-6</c:v>
                </c:pt>
                <c:pt idx="1875">
                  <c:v>6.1044969001364315E-6</c:v>
                </c:pt>
                <c:pt idx="1876">
                  <c:v>6.0183004523606988E-6</c:v>
                </c:pt>
                <c:pt idx="1877">
                  <c:v>5.9333345460280632E-6</c:v>
                </c:pt>
                <c:pt idx="1878">
                  <c:v>5.8495555116534367E-6</c:v>
                </c:pt>
                <c:pt idx="1879">
                  <c:v>5.7669594528276053E-6</c:v>
                </c:pt>
                <c:pt idx="1880">
                  <c:v>5.6855419848753737E-6</c:v>
                </c:pt>
                <c:pt idx="1881">
                  <c:v>5.6052617694878394E-6</c:v>
                </c:pt>
                <c:pt idx="1882">
                  <c:v>5.5261270438937717E-6</c:v>
                </c:pt>
                <c:pt idx="1883">
                  <c:v>5.4480976127022697E-6</c:v>
                </c:pt>
                <c:pt idx="1884">
                  <c:v>5.3711698096282863E-6</c:v>
                </c:pt>
                <c:pt idx="1885">
                  <c:v>5.2953396631739106E-6</c:v>
                </c:pt>
                <c:pt idx="1886">
                  <c:v>5.2205698750799723E-6</c:v>
                </c:pt>
                <c:pt idx="1887">
                  <c:v>5.1468672487778333E-6</c:v>
                </c:pt>
                <c:pt idx="1888">
                  <c:v>5.0741943795583485E-6</c:v>
                </c:pt>
                <c:pt idx="1889">
                  <c:v>5.0025478822600686E-6</c:v>
                </c:pt>
                <c:pt idx="1890">
                  <c:v>4.9319239406086721E-6</c:v>
                </c:pt>
                <c:pt idx="1891">
                  <c:v>4.8622866754434472E-6</c:v>
                </c:pt>
                <c:pt idx="1892">
                  <c:v>4.7936432018572427E-6</c:v>
                </c:pt>
                <c:pt idx="1893">
                  <c:v>4.7259586134284816E-6</c:v>
                </c:pt>
                <c:pt idx="1894">
                  <c:v>4.6592296794669735E-6</c:v>
                </c:pt>
                <c:pt idx="1895">
                  <c:v>4.593452759019184E-6</c:v>
                </c:pt>
                <c:pt idx="1896">
                  <c:v>4.5285943395306264E-6</c:v>
                </c:pt>
                <c:pt idx="1897">
                  <c:v>4.4646609425844347E-6</c:v>
                </c:pt>
                <c:pt idx="1898">
                  <c:v>4.4016199419450564E-6</c:v>
                </c:pt>
                <c:pt idx="1899">
                  <c:v>4.3394707979876586E-6</c:v>
                </c:pt>
                <c:pt idx="1900">
                  <c:v>4.278210630613427E-6</c:v>
                </c:pt>
                <c:pt idx="1901">
                  <c:v>4.2178065512689357E-6</c:v>
                </c:pt>
                <c:pt idx="1902">
                  <c:v>4.1582647253133195E-6</c:v>
                </c:pt>
                <c:pt idx="1903">
                  <c:v>4.0995548659259652E-6</c:v>
                </c:pt>
                <c:pt idx="1904">
                  <c:v>4.0416741595688374E-6</c:v>
                </c:pt>
                <c:pt idx="1905">
                  <c:v>3.984619434098005E-6</c:v>
                </c:pt>
                <c:pt idx="1906">
                  <c:v>3.9283616041002129E-6</c:v>
                </c:pt>
                <c:pt idx="1907">
                  <c:v>3.8729063067445119E-6</c:v>
                </c:pt>
                <c:pt idx="1908">
                  <c:v>3.8182252196537462E-6</c:v>
                </c:pt>
                <c:pt idx="1909">
                  <c:v>3.7643155984982152E-6</c:v>
                </c:pt>
                <c:pt idx="1910">
                  <c:v>3.7111743555534534E-6</c:v>
                </c:pt>
                <c:pt idx="1911">
                  <c:v>3.6587742570403257E-6</c:v>
                </c:pt>
                <c:pt idx="1912">
                  <c:v>3.6071204000107239E-6</c:v>
                </c:pt>
                <c:pt idx="1913">
                  <c:v>3.5561937038642867E-6</c:v>
                </c:pt>
                <c:pt idx="1914">
                  <c:v>3.5059863528246908E-6</c:v>
                </c:pt>
                <c:pt idx="1915">
                  <c:v>3.4564955762911243E-6</c:v>
                </c:pt>
                <c:pt idx="1916">
                  <c:v>3.4076961898427479E-6</c:v>
                </c:pt>
                <c:pt idx="1917">
                  <c:v>3.3595931355276085E-6</c:v>
                </c:pt>
                <c:pt idx="1918">
                  <c:v>3.3121619057769965E-6</c:v>
                </c:pt>
                <c:pt idx="1919">
                  <c:v>3.2654001879991347E-6</c:v>
                </c:pt>
                <c:pt idx="1920">
                  <c:v>3.2193053799634838E-6</c:v>
                </c:pt>
                <c:pt idx="1921">
                  <c:v>3.1738539439642802E-6</c:v>
                </c:pt>
                <c:pt idx="1922">
                  <c:v>3.1290503951693049E-6</c:v>
                </c:pt>
                <c:pt idx="1923">
                  <c:v>3.0848718125619527E-6</c:v>
                </c:pt>
                <c:pt idx="1924">
                  <c:v>3.0413159406384195E-6</c:v>
                </c:pt>
                <c:pt idx="1925">
                  <c:v>2.9983802474598343E-6</c:v>
                </c:pt>
                <c:pt idx="1926">
                  <c:v>2.9560451643513367E-6</c:v>
                </c:pt>
                <c:pt idx="1927">
                  <c:v>2.9143169456847797E-6</c:v>
                </c:pt>
                <c:pt idx="1928">
                  <c:v>2.8731715328698181E-6</c:v>
                </c:pt>
                <c:pt idx="1929">
                  <c:v>2.8326069876264675E-6</c:v>
                </c:pt>
                <c:pt idx="1930">
                  <c:v>2.7926211291641483E-6</c:v>
                </c:pt>
                <c:pt idx="1931">
                  <c:v>2.753193624997211E-6</c:v>
                </c:pt>
                <c:pt idx="1932">
                  <c:v>2.7143284871571455E-6</c:v>
                </c:pt>
                <c:pt idx="1933">
                  <c:v>2.676005937872627E-6</c:v>
                </c:pt>
                <c:pt idx="1934">
                  <c:v>2.6382241362367977E-6</c:v>
                </c:pt>
                <c:pt idx="1935">
                  <c:v>2.6009810119754529E-6</c:v>
                </c:pt>
                <c:pt idx="1936">
                  <c:v>2.5642575843538853E-6</c:v>
                </c:pt>
                <c:pt idx="1937">
                  <c:v>2.528057543447824E-6</c:v>
                </c:pt>
                <c:pt idx="1938">
                  <c:v>2.4923624168550739E-6</c:v>
                </c:pt>
                <c:pt idx="1939">
                  <c:v>2.4571704347291807E-6</c:v>
                </c:pt>
                <c:pt idx="1940">
                  <c:v>2.4224824533427602E-6</c:v>
                </c:pt>
                <c:pt idx="1941">
                  <c:v>2.3882792999914547E-6</c:v>
                </c:pt>
                <c:pt idx="1942">
                  <c:v>2.3545640987854429E-6</c:v>
                </c:pt>
                <c:pt idx="1943">
                  <c:v>2.3213197378436965E-6</c:v>
                </c:pt>
                <c:pt idx="1944">
                  <c:v>2.2885446692084535E-6</c:v>
                </c:pt>
                <c:pt idx="1945">
                  <c:v>2.2562371497738138E-6</c:v>
                </c:pt>
                <c:pt idx="1946">
                  <c:v>2.2243807711074564E-6</c:v>
                </c:pt>
                <c:pt idx="1947">
                  <c:v>2.1929787952598598E-6</c:v>
                </c:pt>
                <c:pt idx="1948">
                  <c:v>2.1620152635171109E-6</c:v>
                </c:pt>
                <c:pt idx="1949">
                  <c:v>2.1314887104173206E-6</c:v>
                </c:pt>
                <c:pt idx="1950">
                  <c:v>2.10139748587439E-6</c:v>
                </c:pt>
                <c:pt idx="1951">
                  <c:v>2.0717262774442251E-6</c:v>
                </c:pt>
                <c:pt idx="1952">
                  <c:v>2.0424780906420457E-6</c:v>
                </c:pt>
                <c:pt idx="1953">
                  <c:v>2.013638500589728E-6</c:v>
                </c:pt>
                <c:pt idx="1954">
                  <c:v>1.9852070992499972E-6</c:v>
                </c:pt>
                <c:pt idx="1955">
                  <c:v>1.9571814095316795E-6</c:v>
                </c:pt>
                <c:pt idx="1956">
                  <c:v>1.9295472078534142E-6</c:v>
                </c:pt>
                <c:pt idx="1957">
                  <c:v>1.9023073339915992E-6</c:v>
                </c:pt>
                <c:pt idx="1958">
                  <c:v>1.8754479543879978E-6</c:v>
                </c:pt>
                <c:pt idx="1959">
                  <c:v>1.8489678076619014E-6</c:v>
                </c:pt>
                <c:pt idx="1960">
                  <c:v>1.8228654720445269E-6</c:v>
                </c:pt>
                <c:pt idx="1961">
                  <c:v>1.797127674359543E-6</c:v>
                </c:pt>
                <c:pt idx="1962">
                  <c:v>1.7717570309411937E-6</c:v>
                </c:pt>
                <c:pt idx="1963">
                  <c:v>1.746740625999901E-6</c:v>
                </c:pt>
                <c:pt idx="1964">
                  <c:v>1.7220772501212867E-6</c:v>
                </c:pt>
                <c:pt idx="1965">
                  <c:v>1.6977655414372661E-6</c:v>
                </c:pt>
                <c:pt idx="1966">
                  <c:v>1.6737930963730258E-6</c:v>
                </c:pt>
                <c:pt idx="1967">
                  <c:v>1.6501636481766063E-6</c:v>
                </c:pt>
                <c:pt idx="1968">
                  <c:v>1.6268647727822512E-6</c:v>
                </c:pt>
                <c:pt idx="1969">
                  <c:v>1.6038949503302871E-6</c:v>
                </c:pt>
                <c:pt idx="1970">
                  <c:v>1.581252950555362E-6</c:v>
                </c:pt>
                <c:pt idx="1971">
                  <c:v>1.5589272632653817E-6</c:v>
                </c:pt>
                <c:pt idx="1972">
                  <c:v>1.536920161691079E-6</c:v>
                </c:pt>
                <c:pt idx="1973">
                  <c:v>1.515220446511737E-6</c:v>
                </c:pt>
                <c:pt idx="1974">
                  <c:v>1.493827073249811E-6</c:v>
                </c:pt>
                <c:pt idx="1975">
                  <c:v>1.4727388655895821E-6</c:v>
                </c:pt>
                <c:pt idx="1976">
                  <c:v>1.4519450700482718E-6</c:v>
                </c:pt>
                <c:pt idx="1977">
                  <c:v>1.4314477679768292E-6</c:v>
                </c:pt>
                <c:pt idx="1978">
                  <c:v>1.4112364896528299E-6</c:v>
                </c:pt>
                <c:pt idx="1979">
                  <c:v>1.3913102205325014E-6</c:v>
                </c:pt>
                <c:pt idx="1980">
                  <c:v>1.3716681383072146E-6</c:v>
                </c:pt>
                <c:pt idx="1981">
                  <c:v>1.3523018539774604E-6</c:v>
                </c:pt>
                <c:pt idx="1982">
                  <c:v>1.3332119564494143E-6</c:v>
                </c:pt>
                <c:pt idx="1983">
                  <c:v>1.3143887435334741E-6</c:v>
                </c:pt>
                <c:pt idx="1984">
                  <c:v>1.2958313238085537E-6</c:v>
                </c:pt>
                <c:pt idx="1985">
                  <c:v>1.2775386935744483E-6</c:v>
                </c:pt>
                <c:pt idx="1986">
                  <c:v>1.2595015437934221E-6</c:v>
                </c:pt>
                <c:pt idx="1987">
                  <c:v>1.2417217010839513E-6</c:v>
                </c:pt>
                <c:pt idx="1988">
                  <c:v>1.224190107352456E-6</c:v>
                </c:pt>
                <c:pt idx="1989">
                  <c:v>1.2069059086797591E-6</c:v>
                </c:pt>
                <c:pt idx="1990">
                  <c:v>1.1898681446566994E-6</c:v>
                </c:pt>
                <c:pt idx="1991">
                  <c:v>1.1730681171776452E-6</c:v>
                </c:pt>
                <c:pt idx="1992">
                  <c:v>1.1565074978014381E-6</c:v>
                </c:pt>
                <c:pt idx="1993">
                  <c:v>1.1401778176084413E-6</c:v>
                </c:pt>
                <c:pt idx="1994">
                  <c:v>1.1240792663503249E-6</c:v>
                </c:pt>
                <c:pt idx="1995">
                  <c:v>1.108211006603426E-6</c:v>
                </c:pt>
                <c:pt idx="1996">
                  <c:v>1.0925643901567512E-6</c:v>
                </c:pt>
                <c:pt idx="1997">
                  <c:v>1.0771410195523901E-6</c:v>
                </c:pt>
                <c:pt idx="1998">
                  <c:v>1.0619330573745276E-6</c:v>
                </c:pt>
                <c:pt idx="1999">
                  <c:v>1.0469397852694125E-6</c:v>
                </c:pt>
                <c:pt idx="2000">
                  <c:v>1.0321603947723888E-6</c:v>
                </c:pt>
                <c:pt idx="2001">
                  <c:v>1.0175873677721845E-6</c:v>
                </c:pt>
                <c:pt idx="2002">
                  <c:v>1.0032221837527115E-6</c:v>
                </c:pt>
                <c:pt idx="2003">
                  <c:v>9.8905752856785774E-7</c:v>
                </c:pt>
                <c:pt idx="2004">
                  <c:v>9.7509271726734852E-7</c:v>
                </c:pt>
                <c:pt idx="2005">
                  <c:v>9.6132697956142629E-7</c:v>
                </c:pt>
                <c:pt idx="2006">
                  <c:v>9.477532941471285E-7</c:v>
                </c:pt>
                <c:pt idx="2007">
                  <c:v>9.3437305034648134E-7</c:v>
                </c:pt>
                <c:pt idx="2008">
                  <c:v>9.2118050447256177E-7</c:v>
                </c:pt>
                <c:pt idx="2009">
                  <c:v>9.0817422535347578E-7</c:v>
                </c:pt>
                <c:pt idx="2010">
                  <c:v>8.9535352285114656E-7</c:v>
                </c:pt>
                <c:pt idx="2011">
                  <c:v>8.8271188737092225E-7</c:v>
                </c:pt>
                <c:pt idx="2012">
                  <c:v>8.7025061545949839E-7</c:v>
                </c:pt>
                <c:pt idx="2013">
                  <c:v>8.579633765263125E-7</c:v>
                </c:pt>
                <c:pt idx="2014">
                  <c:v>8.4584959163806814E-7</c:v>
                </c:pt>
                <c:pt idx="2015">
                  <c:v>8.3390860886985812E-7</c:v>
                </c:pt>
                <c:pt idx="2016">
                  <c:v>8.2213435504037048E-7</c:v>
                </c:pt>
                <c:pt idx="2017">
                  <c:v>8.1052802633191995E-7</c:v>
                </c:pt>
                <c:pt idx="2018">
                  <c:v>7.9908371387973647E-7</c:v>
                </c:pt>
                <c:pt idx="2019">
                  <c:v>7.8780086460080244E-7</c:v>
                </c:pt>
                <c:pt idx="2020">
                  <c:v>7.7667885617612565E-7</c:v>
                </c:pt>
                <c:pt idx="2021">
                  <c:v>7.6571236194318599E-7</c:v>
                </c:pt>
                <c:pt idx="2022">
                  <c:v>7.5490269973260855E-7</c:v>
                </c:pt>
                <c:pt idx="2023">
                  <c:v>7.4424404272283187E-7</c:v>
                </c:pt>
                <c:pt idx="2024">
                  <c:v>7.3373589339842676E-7</c:v>
                </c:pt>
                <c:pt idx="2025">
                  <c:v>7.2337769115482714E-7</c:v>
                </c:pt>
                <c:pt idx="2026">
                  <c:v>7.1316417298615796E-7</c:v>
                </c:pt>
                <c:pt idx="2027">
                  <c:v>7.0309638194645502E-7</c:v>
                </c:pt>
                <c:pt idx="2028">
                  <c:v>6.9316919814985618E-7</c:v>
                </c:pt>
                <c:pt idx="2029">
                  <c:v>6.8338214782025498E-7</c:v>
                </c:pt>
                <c:pt idx="2030">
                  <c:v>6.7373469737211172E-7</c:v>
                </c:pt>
                <c:pt idx="2031">
                  <c:v>6.6422193236110705E-7</c:v>
                </c:pt>
                <c:pt idx="2032">
                  <c:v>6.5484481056068423E-7</c:v>
                </c:pt>
                <c:pt idx="2033">
                  <c:v>6.4559854841315709E-7</c:v>
                </c:pt>
                <c:pt idx="2034">
                  <c:v>6.364826884837988E-7</c:v>
                </c:pt>
                <c:pt idx="2035">
                  <c:v>6.2749741819231394E-7</c:v>
                </c:pt>
                <c:pt idx="2036">
                  <c:v>6.1863774556572834E-7</c:v>
                </c:pt>
                <c:pt idx="2037">
                  <c:v>6.0990451228910572E-7</c:v>
                </c:pt>
                <c:pt idx="2038">
                  <c:v>6.0129328079473104E-7</c:v>
                </c:pt>
                <c:pt idx="2039">
                  <c:v>5.9280364415521153E-7</c:v>
                </c:pt>
                <c:pt idx="2040">
                  <c:v>5.8443514396156723E-7</c:v>
                </c:pt>
                <c:pt idx="2041">
                  <c:v>5.7618352215610439E-7</c:v>
                </c:pt>
                <c:pt idx="2042">
                  <c:v>5.6804961487244847E-7</c:v>
                </c:pt>
                <c:pt idx="2043">
                  <c:v>5.6002927856205299E-7</c:v>
                </c:pt>
                <c:pt idx="2044">
                  <c:v>5.5212212275014071E-7</c:v>
                </c:pt>
                <c:pt idx="2045">
                  <c:v>5.4432770806619886E-7</c:v>
                </c:pt>
                <c:pt idx="2046">
                  <c:v>5.3664205511878775E-7</c:v>
                </c:pt>
                <c:pt idx="2047">
                  <c:v>5.2906592821503415E-7</c:v>
                </c:pt>
                <c:pt idx="2048">
                  <c:v>5.2159568854690433E-7</c:v>
                </c:pt>
                <c:pt idx="2049">
                  <c:v>5.1423133719278126E-7</c:v>
                </c:pt>
                <c:pt idx="2050">
                  <c:v>5.0697208007103104E-7</c:v>
                </c:pt>
                <c:pt idx="2051">
                  <c:v>4.9981422874783344E-7</c:v>
                </c:pt>
                <c:pt idx="2052">
                  <c:v>4.9275851442925611E-7</c:v>
                </c:pt>
                <c:pt idx="2053">
                  <c:v>4.8580134943710563E-7</c:v>
                </c:pt>
                <c:pt idx="2054">
                  <c:v>4.7894240243240191E-7</c:v>
                </c:pt>
                <c:pt idx="2055">
                  <c:v>4.7218130042077695E-7</c:v>
                </c:pt>
                <c:pt idx="2056">
                  <c:v>4.6551460050908443E-7</c:v>
                </c:pt>
                <c:pt idx="2057">
                  <c:v>4.5894297545261417E-7</c:v>
                </c:pt>
                <c:pt idx="2058">
                  <c:v>4.524630747095245E-7</c:v>
                </c:pt>
                <c:pt idx="2059">
                  <c:v>4.4607457988296648E-7</c:v>
                </c:pt>
                <c:pt idx="2060">
                  <c:v>4.397771330226762E-7</c:v>
                </c:pt>
                <c:pt idx="2061">
                  <c:v>4.3356751596807631E-7</c:v>
                </c:pt>
                <c:pt idx="2062">
                  <c:v>4.2744680776298472E-7</c:v>
                </c:pt>
                <c:pt idx="2063">
                  <c:v>4.2141171500917579E-7</c:v>
                </c:pt>
                <c:pt idx="2064">
                  <c:v>4.1546183597833536E-7</c:v>
                </c:pt>
                <c:pt idx="2065">
                  <c:v>4.0959685286231403E-7</c:v>
                </c:pt>
                <c:pt idx="2066">
                  <c:v>4.0381378547220227E-7</c:v>
                </c:pt>
                <c:pt idx="2067">
                  <c:v>3.9811322442507036E-7</c:v>
                </c:pt>
                <c:pt idx="2068">
                  <c:v>3.9249227099845705E-7</c:v>
                </c:pt>
                <c:pt idx="2069">
                  <c:v>3.8695065741640829E-7</c:v>
                </c:pt>
                <c:pt idx="2070">
                  <c:v>3.8148808229301282E-7</c:v>
                </c:pt>
                <c:pt idx="2071">
                  <c:v>3.7610176397922422E-7</c:v>
                </c:pt>
                <c:pt idx="2072">
                  <c:v>3.7079224607084747E-7</c:v>
                </c:pt>
                <c:pt idx="2073">
                  <c:v>3.6555682159904055E-7</c:v>
                </c:pt>
                <c:pt idx="2074">
                  <c:v>3.6039523344098816E-7</c:v>
                </c:pt>
                <c:pt idx="2075">
                  <c:v>3.5530727264653053E-7</c:v>
                </c:pt>
                <c:pt idx="2076">
                  <c:v>3.5029064714718051E-7</c:v>
                </c:pt>
                <c:pt idx="2077">
                  <c:v>3.4534560546666555E-7</c:v>
                </c:pt>
                <c:pt idx="2078">
                  <c:v>3.4046963675803756E-7</c:v>
                </c:pt>
                <c:pt idx="2079">
                  <c:v>3.3566251276891865E-7</c:v>
                </c:pt>
                <c:pt idx="2080">
                  <c:v>3.3092397642823654E-7</c:v>
                </c:pt>
                <c:pt idx="2081">
                  <c:v>3.2625161951215227E-7</c:v>
                </c:pt>
                <c:pt idx="2082">
                  <c:v>3.2164591865946231E-7</c:v>
                </c:pt>
                <c:pt idx="2083">
                  <c:v>3.1710453120745068E-7</c:v>
                </c:pt>
                <c:pt idx="2084">
                  <c:v>3.1262723999550253E-7</c:v>
                </c:pt>
                <c:pt idx="2085">
                  <c:v>3.0821380056444206E-7</c:v>
                </c:pt>
                <c:pt idx="2086">
                  <c:v>3.0386196439316517E-7</c:v>
                </c:pt>
                <c:pt idx="2087">
                  <c:v>2.9957216940316164E-7</c:v>
                </c:pt>
                <c:pt idx="2088">
                  <c:v>2.9534222707324519E-7</c:v>
                </c:pt>
                <c:pt idx="2089">
                  <c:v>2.9117234756656808E-7</c:v>
                </c:pt>
                <c:pt idx="2090">
                  <c:v>2.8706225370139818E-7</c:v>
                </c:pt>
                <c:pt idx="2091">
                  <c:v>2.8300965253207364E-7</c:v>
                </c:pt>
                <c:pt idx="2092">
                  <c:v>2.7901496147406433E-7</c:v>
                </c:pt>
                <c:pt idx="2093">
                  <c:v>2.750761520491689E-7</c:v>
                </c:pt>
                <c:pt idx="2094">
                  <c:v>2.7119303866955624E-7</c:v>
                </c:pt>
                <c:pt idx="2095">
                  <c:v>2.6736541130549082E-7</c:v>
                </c:pt>
                <c:pt idx="2096">
                  <c:v>2.6359132111901053E-7</c:v>
                </c:pt>
                <c:pt idx="2097">
                  <c:v>2.5987114827872831E-7</c:v>
                </c:pt>
                <c:pt idx="2098">
                  <c:v>2.56202994349125E-7</c:v>
                </c:pt>
                <c:pt idx="2099">
                  <c:v>2.5258667632075679E-7</c:v>
                </c:pt>
                <c:pt idx="2100">
                  <c:v>2.4902198760453747E-7</c:v>
                </c:pt>
                <c:pt idx="2101">
                  <c:v>2.4550710138961424E-7</c:v>
                </c:pt>
                <c:pt idx="2102">
                  <c:v>2.4204235902193593E-7</c:v>
                </c:pt>
                <c:pt idx="2103">
                  <c:v>2.3862597881401574E-7</c:v>
                </c:pt>
                <c:pt idx="2104">
                  <c:v>2.3525777579399008E-7</c:v>
                </c:pt>
                <c:pt idx="2105">
                  <c:v>2.3193754214968412E-7</c:v>
                </c:pt>
                <c:pt idx="2106">
                  <c:v>2.2866355998709877E-7</c:v>
                </c:pt>
                <c:pt idx="2107">
                  <c:v>2.254361299463906E-7</c:v>
                </c:pt>
                <c:pt idx="2108">
                  <c:v>2.2225357408938007E-7</c:v>
                </c:pt>
                <c:pt idx="2109">
                  <c:v>2.1911570079016547E-7</c:v>
                </c:pt>
                <c:pt idx="2110">
                  <c:v>2.1602291560598885E-7</c:v>
                </c:pt>
                <c:pt idx="2111">
                  <c:v>2.1297507801291421E-7</c:v>
                </c:pt>
                <c:pt idx="2112">
                  <c:v>2.0997088055582745E-7</c:v>
                </c:pt>
                <c:pt idx="2113">
                  <c:v>2.0700878907335017E-7</c:v>
                </c:pt>
                <c:pt idx="2114">
                  <c:v>2.0408865428482747E-7</c:v>
                </c:pt>
                <c:pt idx="2115">
                  <c:v>2.0121030738476526E-7</c:v>
                </c:pt>
                <c:pt idx="2116">
                  <c:v>1.9837227086795643E-7</c:v>
                </c:pt>
                <c:pt idx="2117">
                  <c:v>1.9557481744239475E-7</c:v>
                </c:pt>
                <c:pt idx="2118">
                  <c:v>1.9281650515874187E-7</c:v>
                </c:pt>
                <c:pt idx="2119">
                  <c:v>1.9009718077638746E-7</c:v>
                </c:pt>
                <c:pt idx="2120">
                  <c:v>1.874166720450209E-7</c:v>
                </c:pt>
                <c:pt idx="2121">
                  <c:v>1.8477358706261402E-7</c:v>
                </c:pt>
                <c:pt idx="2122">
                  <c:v>1.8216816296678414E-7</c:v>
                </c:pt>
                <c:pt idx="2123">
                  <c:v>1.7959903904471948E-7</c:v>
                </c:pt>
                <c:pt idx="2124">
                  <c:v>1.7706605386594024E-7</c:v>
                </c:pt>
                <c:pt idx="2125">
                  <c:v>1.7456902743239324E-7</c:v>
                </c:pt>
                <c:pt idx="2126">
                  <c:v>1.721066425792322E-7</c:v>
                </c:pt>
                <c:pt idx="2127">
                  <c:v>1.6967909873940368E-7</c:v>
                </c:pt>
                <c:pt idx="2128">
                  <c:v>1.6728510563374067E-7</c:v>
                </c:pt>
                <c:pt idx="2129">
                  <c:v>1.6492448932319027E-7</c:v>
                </c:pt>
                <c:pt idx="2130">
                  <c:v>1.625970576900297E-7</c:v>
                </c:pt>
                <c:pt idx="2131">
                  <c:v>1.6030155758354689E-7</c:v>
                </c:pt>
                <c:pt idx="2132">
                  <c:v>1.5804164091569346E-7</c:v>
                </c:pt>
                <c:pt idx="2133">
                  <c:v>1.5581381304973876E-7</c:v>
                </c:pt>
                <c:pt idx="2134">
                  <c:v>1.5361751087938049E-7</c:v>
                </c:pt>
                <c:pt idx="2135">
                  <c:v>1.5145260439896895E-7</c:v>
                </c:pt>
                <c:pt idx="2136">
                  <c:v>1.4931797952510017E-7</c:v>
                </c:pt>
                <c:pt idx="2137">
                  <c:v>1.4721383884775036E-7</c:v>
                </c:pt>
                <c:pt idx="2138">
                  <c:v>1.4513909555164621E-7</c:v>
                </c:pt>
                <c:pt idx="2139">
                  <c:v>1.4309363244169606E-7</c:v>
                </c:pt>
                <c:pt idx="2140">
                  <c:v>1.4107731837689181E-7</c:v>
                </c:pt>
                <c:pt idx="2141">
                  <c:v>1.3908910511962026E-7</c:v>
                </c:pt>
                <c:pt idx="2142">
                  <c:v>1.3712917019819903E-7</c:v>
                </c:pt>
                <c:pt idx="2143">
                  <c:v>1.35196489556427E-7</c:v>
                </c:pt>
                <c:pt idx="2144">
                  <c:v>1.3329094170228065E-7</c:v>
                </c:pt>
                <c:pt idx="2145">
                  <c:v>1.3141239163454444E-7</c:v>
                </c:pt>
                <c:pt idx="2146">
                  <c:v>1.2955984928672138E-7</c:v>
                </c:pt>
                <c:pt idx="2147">
                  <c:v>1.2773346603416218E-7</c:v>
                </c:pt>
                <c:pt idx="2148">
                  <c:v>1.2593227295826995E-7</c:v>
                </c:pt>
                <c:pt idx="2149">
                  <c:v>1.2415614153193963E-7</c:v>
                </c:pt>
                <c:pt idx="2150">
                  <c:v>1.2240493010905766E-7</c:v>
                </c:pt>
                <c:pt idx="2151">
                  <c:v>1.2067769924258609E-7</c:v>
                </c:pt>
                <c:pt idx="2152">
                  <c:v>1.1897457294725015E-7</c:v>
                </c:pt>
                <c:pt idx="2153">
                  <c:v>1.1729616105382976E-7</c:v>
                </c:pt>
                <c:pt idx="2154">
                  <c:v>1.1564281330187068E-7</c:v>
                </c:pt>
                <c:pt idx="2155">
                  <c:v>1.1401302117246791E-7</c:v>
                </c:pt>
                <c:pt idx="2156">
                  <c:v>1.1240595224794191E-7</c:v>
                </c:pt>
                <c:pt idx="2157">
                  <c:v>1.1082176614949889E-7</c:v>
                </c:pt>
                <c:pt idx="2158">
                  <c:v>1.0925965256306352E-7</c:v>
                </c:pt>
                <c:pt idx="2159">
                  <c:v>1.0771953203762634E-7</c:v>
                </c:pt>
                <c:pt idx="2160">
                  <c:v>1.0620131553099548E-7</c:v>
                </c:pt>
                <c:pt idx="2161">
                  <c:v>1.0470422435826333E-7</c:v>
                </c:pt>
                <c:pt idx="2162">
                  <c:v>1.0322840373438357E-7</c:v>
                </c:pt>
                <c:pt idx="2163">
                  <c:v>1.0177309505563648E-7</c:v>
                </c:pt>
                <c:pt idx="2164">
                  <c:v>1.0033822033075203E-7</c:v>
                </c:pt>
                <c:pt idx="2165">
                  <c:v>9.892369240753283E-8</c:v>
                </c:pt>
                <c:pt idx="2166">
                  <c:v>9.7528781319981703E-8</c:v>
                </c:pt>
                <c:pt idx="2167">
                  <c:v>9.6153617650136184E-8</c:v>
                </c:pt>
                <c:pt idx="2168">
                  <c:v>9.4797489545255224E-8</c:v>
                </c:pt>
                <c:pt idx="2169">
                  <c:v>9.3460319049748968E-8</c:v>
                </c:pt>
                <c:pt idx="2170">
                  <c:v>9.2142019426845983E-8</c:v>
                </c:pt>
                <c:pt idx="2171">
                  <c:v>9.0841904545845643E-8</c:v>
                </c:pt>
                <c:pt idx="2172">
                  <c:v>8.9560090002935259E-8</c:v>
                </c:pt>
                <c:pt idx="2173">
                  <c:v>8.829590585926868E-8</c:v>
                </c:pt>
                <c:pt idx="2174">
                  <c:v>8.7049420985535767E-8</c:v>
                </c:pt>
                <c:pt idx="2175">
                  <c:v>8.5821695351180063E-8</c:v>
                </c:pt>
                <c:pt idx="2176">
                  <c:v>8.4611064773538899E-8</c:v>
                </c:pt>
                <c:pt idx="2177">
                  <c:v>8.3417655634541424E-8</c:v>
                </c:pt>
                <c:pt idx="2178">
                  <c:v>8.2240863935625653E-8</c:v>
                </c:pt>
                <c:pt idx="2179">
                  <c:v>8.1080636552340973E-8</c:v>
                </c:pt>
                <c:pt idx="2180">
                  <c:v>7.993691343811261E-8</c:v>
                </c:pt>
                <c:pt idx="2181">
                  <c:v>7.8809115321227856E-8</c:v>
                </c:pt>
                <c:pt idx="2182">
                  <c:v>7.7697359240775908E-8</c:v>
                </c:pt>
                <c:pt idx="2183">
                  <c:v>7.6601081688720704E-8</c:v>
                </c:pt>
                <c:pt idx="2184">
                  <c:v>7.5520232195601029E-8</c:v>
                </c:pt>
                <c:pt idx="2185">
                  <c:v>7.4454753695722917E-8</c:v>
                </c:pt>
                <c:pt idx="2186">
                  <c:v>7.3404105264765662E-8</c:v>
                </c:pt>
                <c:pt idx="2187">
                  <c:v>7.2368394495403911E-8</c:v>
                </c:pt>
                <c:pt idx="2188">
                  <c:v>7.1347094820534084E-8</c:v>
                </c:pt>
                <c:pt idx="2189">
                  <c:v>7.0340157448727582E-8</c:v>
                </c:pt>
                <c:pt idx="2190">
                  <c:v>6.9347527275188403E-8</c:v>
                </c:pt>
                <c:pt idx="2191">
                  <c:v>6.8368698237932691E-8</c:v>
                </c:pt>
                <c:pt idx="2192">
                  <c:v>6.7403768272083266E-8</c:v>
                </c:pt>
                <c:pt idx="2193">
                  <c:v>6.6452244306633779E-8</c:v>
                </c:pt>
                <c:pt idx="2194">
                  <c:v>6.55140781981512E-8</c:v>
                </c:pt>
                <c:pt idx="2195">
                  <c:v>6.4589215735283609E-8</c:v>
                </c:pt>
                <c:pt idx="2196">
                  <c:v>6.3677506921144787E-8</c:v>
                </c:pt>
                <c:pt idx="2197">
                  <c:v>6.2778908791174241E-8</c:v>
                </c:pt>
                <c:pt idx="2198">
                  <c:v>6.1892859629248748E-8</c:v>
                </c:pt>
                <c:pt idx="2199">
                  <c:v>6.1019319660064947E-8</c:v>
                </c:pt>
                <c:pt idx="2200">
                  <c:v>6.0158243639889329E-8</c:v>
                </c:pt>
                <c:pt idx="2201">
                  <c:v>5.9309195176473972E-8</c:v>
                </c:pt>
                <c:pt idx="2202">
                  <c:v>5.8472261848141756E-8</c:v>
                </c:pt>
                <c:pt idx="2203">
                  <c:v>5.7647018645135007E-8</c:v>
                </c:pt>
                <c:pt idx="2204">
                  <c:v>5.6833426510924464E-8</c:v>
                </c:pt>
                <c:pt idx="2205">
                  <c:v>5.6031441126058427E-8</c:v>
                </c:pt>
                <c:pt idx="2206">
                  <c:v>5.5240653690869629E-8</c:v>
                </c:pt>
                <c:pt idx="2207">
                  <c:v>5.446114324268418E-8</c:v>
                </c:pt>
                <c:pt idx="2208">
                  <c:v>5.3692511218827603E-8</c:v>
                </c:pt>
                <c:pt idx="2209">
                  <c:v>5.2934718341139231E-8</c:v>
                </c:pt>
                <c:pt idx="2210">
                  <c:v>5.2187720245847429E-8</c:v>
                </c:pt>
                <c:pt idx="2211">
                  <c:v>5.1451132882253925E-8</c:v>
                </c:pt>
                <c:pt idx="2212">
                  <c:v>5.0725026394986486E-8</c:v>
                </c:pt>
                <c:pt idx="2213">
                  <c:v>5.0009025850609431E-8</c:v>
                </c:pt>
                <c:pt idx="2214">
                  <c:v>4.9303090774287631E-8</c:v>
                </c:pt>
                <c:pt idx="2215">
                  <c:v>4.8607175759546156E-8</c:v>
                </c:pt>
                <c:pt idx="2216">
                  <c:v>4.7920918721821337E-8</c:v>
                </c:pt>
                <c:pt idx="2217">
                  <c:v>4.7244571560833183E-8</c:v>
                </c:pt>
                <c:pt idx="2218">
                  <c:v>4.6578014351417711E-8</c:v>
                </c:pt>
                <c:pt idx="2219">
                  <c:v>4.5920895657230454E-8</c:v>
                </c:pt>
                <c:pt idx="2220">
                  <c:v>4.5273178932657637E-8</c:v>
                </c:pt>
                <c:pt idx="2221">
                  <c:v>4.463453321999447E-8</c:v>
                </c:pt>
                <c:pt idx="2222">
                  <c:v>4.4005021506282617E-8</c:v>
                </c:pt>
                <c:pt idx="2223">
                  <c:v>4.3384321029050225E-8</c:v>
                </c:pt>
                <c:pt idx="2224">
                  <c:v>4.2772399132426599E-8</c:v>
                </c:pt>
                <c:pt idx="2225">
                  <c:v>4.216921899464419E-8</c:v>
                </c:pt>
                <c:pt idx="2226">
                  <c:v>4.1574469465139083E-8</c:v>
                </c:pt>
                <c:pt idx="2227">
                  <c:v>4.0988206093467216E-8</c:v>
                </c:pt>
                <c:pt idx="2228">
                  <c:v>4.0410125020224843E-8</c:v>
                </c:pt>
                <c:pt idx="2229">
                  <c:v>3.9840192389746501E-8</c:v>
                </c:pt>
                <c:pt idx="2230">
                  <c:v>3.9278370309628488E-8</c:v>
                </c:pt>
                <c:pt idx="2231">
                  <c:v>3.8724365189090176E-8</c:v>
                </c:pt>
                <c:pt idx="2232">
                  <c:v>3.8178224824989396E-8</c:v>
                </c:pt>
                <c:pt idx="2233">
                  <c:v>3.7639662029868138E-8</c:v>
                </c:pt>
                <c:pt idx="2234">
                  <c:v>3.7108640949725292E-8</c:v>
                </c:pt>
                <c:pt idx="2235">
                  <c:v>3.6585121808693194E-8</c:v>
                </c:pt>
                <c:pt idx="2236">
                  <c:v>3.6068826366082274E-8</c:v>
                </c:pt>
                <c:pt idx="2237">
                  <c:v>3.5559794315123318E-8</c:v>
                </c:pt>
                <c:pt idx="2238">
                  <c:v>3.5057752942949412E-8</c:v>
                </c:pt>
                <c:pt idx="2239">
                  <c:v>3.4563443091249055E-8</c:v>
                </c:pt>
                <c:pt idx="2240">
                  <c:v>3.4076220567554927E-8</c:v>
                </c:pt>
                <c:pt idx="2241">
                  <c:v>3.3595814348577178E-8</c:v>
                </c:pt>
                <c:pt idx="2242">
                  <c:v>3.312227120704841E-8</c:v>
                </c:pt>
                <c:pt idx="2243">
                  <c:v>3.2655347841491927E-8</c:v>
                </c:pt>
                <c:pt idx="2244">
                  <c:v>3.2195019283320723E-8</c:v>
                </c:pt>
                <c:pt idx="2245">
                  <c:v>3.1741257544497937E-8</c:v>
                </c:pt>
                <c:pt idx="2246">
                  <c:v>3.1293828377347401E-8</c:v>
                </c:pt>
                <c:pt idx="2247">
                  <c:v>3.0852773517749116E-8</c:v>
                </c:pt>
                <c:pt idx="2248">
                  <c:v>3.0417864439191954E-8</c:v>
                </c:pt>
                <c:pt idx="2249">
                  <c:v>2.9989075870614833E-8</c:v>
                </c:pt>
                <c:pt idx="2250">
                  <c:v>2.9566379643059353E-8</c:v>
                </c:pt>
                <c:pt idx="2251">
                  <c:v>2.9149555345769662E-8</c:v>
                </c:pt>
                <c:pt idx="2252">
                  <c:v>2.8738639562156882E-8</c:v>
                </c:pt>
                <c:pt idx="2253">
                  <c:v>2.833341698401366E-8</c:v>
                </c:pt>
                <c:pt idx="2254">
                  <c:v>2.7933861558220109E-8</c:v>
                </c:pt>
                <c:pt idx="2255">
                  <c:v>2.753994444253224E-8</c:v>
                </c:pt>
                <c:pt idx="2256">
                  <c:v>2.7151457525621494E-8</c:v>
                </c:pt>
                <c:pt idx="2257">
                  <c:v>2.6768432090866178E-8</c:v>
                </c:pt>
                <c:pt idx="2258">
                  <c:v>2.6390664522367422E-8</c:v>
                </c:pt>
                <c:pt idx="2259">
                  <c:v>2.601812748970826E-8</c:v>
                </c:pt>
                <c:pt idx="2260">
                  <c:v>2.5651126698264401E-8</c:v>
                </c:pt>
                <c:pt idx="2261">
                  <c:v>2.5289452271946692E-8</c:v>
                </c:pt>
                <c:pt idx="2262">
                  <c:v>2.4932928686164965E-8</c:v>
                </c:pt>
                <c:pt idx="2263">
                  <c:v>2.4581374230702007E-8</c:v>
                </c:pt>
                <c:pt idx="2264">
                  <c:v>2.4234771742674972E-8</c:v>
                </c:pt>
                <c:pt idx="2265">
                  <c:v>2.3893101967229262E-8</c:v>
                </c:pt>
                <c:pt idx="2266">
                  <c:v>2.3556190518591366E-8</c:v>
                </c:pt>
                <c:pt idx="2267">
                  <c:v>2.3224071003776284E-8</c:v>
                </c:pt>
                <c:pt idx="2268">
                  <c:v>2.2896573708830227E-8</c:v>
                </c:pt>
                <c:pt idx="2269">
                  <c:v>2.2573682164818836E-8</c:v>
                </c:pt>
                <c:pt idx="2270">
                  <c:v>2.225537791856623E-8</c:v>
                </c:pt>
                <c:pt idx="2271">
                  <c:v>2.1941497952852433E-8</c:v>
                </c:pt>
                <c:pt idx="2272">
                  <c:v>2.1632072979358318E-8</c:v>
                </c:pt>
                <c:pt idx="2273">
                  <c:v>2.1326944240738845E-8</c:v>
                </c:pt>
                <c:pt idx="2274">
                  <c:v>2.1026095706562581E-8</c:v>
                </c:pt>
                <c:pt idx="2275">
                  <c:v>2.07295094572721E-8</c:v>
                </c:pt>
                <c:pt idx="2276">
                  <c:v>2.043703282346812E-8</c:v>
                </c:pt>
                <c:pt idx="2277">
                  <c:v>2.0148693600544813E-8</c:v>
                </c:pt>
                <c:pt idx="2278">
                  <c:v>1.986434297885711E-8</c:v>
                </c:pt>
                <c:pt idx="2279">
                  <c:v>1.9583965095460445E-8</c:v>
                </c:pt>
                <c:pt idx="2280">
                  <c:v>1.93075422823655E-8</c:v>
                </c:pt>
                <c:pt idx="2281">
                  <c:v>1.9034974229314894E-8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B-6BF1-460C-87D2-B20A29BB8BC3}"/>
            </c:ext>
          </c:extLst>
        </c:ser>
        <c:ser>
          <c:idx val="12"/>
          <c:order val="12"/>
          <c:spPr>
            <a:ln w="12700" cap="rnd">
              <a:solidFill>
                <a:srgbClr val="000000"/>
              </a:solidFill>
              <a:round/>
            </a:ln>
            <a:effectLst/>
          </c:spPr>
          <c:marker>
            <c:symbol val="none"/>
          </c:marker>
          <c:xVal>
            <c:numRef>
              <c:f>sheet1!$Y$1:$Y$2282</c:f>
              <c:numCache>
                <c:formatCode>General</c:formatCode>
                <c:ptCount val="2282"/>
                <c:pt idx="0">
                  <c:v>-38.099998474121094</c:v>
                </c:pt>
                <c:pt idx="1">
                  <c:v>-38</c:v>
                </c:pt>
                <c:pt idx="2">
                  <c:v>-37.899997711181641</c:v>
                </c:pt>
                <c:pt idx="3">
                  <c:v>-37.799999237060547</c:v>
                </c:pt>
                <c:pt idx="4">
                  <c:v>-37.700000762939453</c:v>
                </c:pt>
                <c:pt idx="5">
                  <c:v>-37.599998474121094</c:v>
                </c:pt>
                <c:pt idx="6">
                  <c:v>-37.5</c:v>
                </c:pt>
                <c:pt idx="7">
                  <c:v>-37.399997711181641</c:v>
                </c:pt>
                <c:pt idx="8">
                  <c:v>-37.299999237060547</c:v>
                </c:pt>
                <c:pt idx="9">
                  <c:v>-37.200000762939453</c:v>
                </c:pt>
                <c:pt idx="10">
                  <c:v>-37.099998474121094</c:v>
                </c:pt>
                <c:pt idx="11">
                  <c:v>-37</c:v>
                </c:pt>
                <c:pt idx="12">
                  <c:v>-36.899997711181641</c:v>
                </c:pt>
                <c:pt idx="13">
                  <c:v>-36.799999237060547</c:v>
                </c:pt>
                <c:pt idx="14">
                  <c:v>-36.700000762939453</c:v>
                </c:pt>
                <c:pt idx="15">
                  <c:v>-36.599998474121094</c:v>
                </c:pt>
                <c:pt idx="16">
                  <c:v>-36.5</c:v>
                </c:pt>
                <c:pt idx="17">
                  <c:v>-36.399997711181641</c:v>
                </c:pt>
                <c:pt idx="18">
                  <c:v>-36.299999237060547</c:v>
                </c:pt>
                <c:pt idx="19">
                  <c:v>-36.200000762939453</c:v>
                </c:pt>
                <c:pt idx="20">
                  <c:v>-36.099998474121094</c:v>
                </c:pt>
                <c:pt idx="21">
                  <c:v>-36</c:v>
                </c:pt>
                <c:pt idx="22">
                  <c:v>-35.899997711181641</c:v>
                </c:pt>
                <c:pt idx="23">
                  <c:v>-35.799999237060547</c:v>
                </c:pt>
                <c:pt idx="24">
                  <c:v>-35.700000762939453</c:v>
                </c:pt>
                <c:pt idx="25">
                  <c:v>-35.599998474121094</c:v>
                </c:pt>
                <c:pt idx="26">
                  <c:v>-35.5</c:v>
                </c:pt>
                <c:pt idx="27">
                  <c:v>-35.399997711181641</c:v>
                </c:pt>
                <c:pt idx="28">
                  <c:v>-35.299999237060547</c:v>
                </c:pt>
                <c:pt idx="29">
                  <c:v>-35.200000762939453</c:v>
                </c:pt>
                <c:pt idx="30">
                  <c:v>-35.099998474121094</c:v>
                </c:pt>
                <c:pt idx="31">
                  <c:v>-35</c:v>
                </c:pt>
                <c:pt idx="32">
                  <c:v>-34.899997711181641</c:v>
                </c:pt>
                <c:pt idx="33">
                  <c:v>-34.799999237060547</c:v>
                </c:pt>
                <c:pt idx="34">
                  <c:v>-34.700000762939453</c:v>
                </c:pt>
                <c:pt idx="35">
                  <c:v>-34.599998474121094</c:v>
                </c:pt>
                <c:pt idx="36">
                  <c:v>-34.5</c:v>
                </c:pt>
                <c:pt idx="37">
                  <c:v>-34.399997711181641</c:v>
                </c:pt>
                <c:pt idx="38">
                  <c:v>-34.299999237060547</c:v>
                </c:pt>
                <c:pt idx="39">
                  <c:v>-34.200000762939453</c:v>
                </c:pt>
                <c:pt idx="40">
                  <c:v>-34.099998474121094</c:v>
                </c:pt>
                <c:pt idx="41">
                  <c:v>-34</c:v>
                </c:pt>
                <c:pt idx="42">
                  <c:v>-33.899997711181641</c:v>
                </c:pt>
                <c:pt idx="43">
                  <c:v>-33.799999237060547</c:v>
                </c:pt>
                <c:pt idx="44">
                  <c:v>-33.700000762939453</c:v>
                </c:pt>
                <c:pt idx="45">
                  <c:v>-33.599998474121094</c:v>
                </c:pt>
                <c:pt idx="46">
                  <c:v>-33.5</c:v>
                </c:pt>
                <c:pt idx="47">
                  <c:v>-33.399997711181641</c:v>
                </c:pt>
                <c:pt idx="48">
                  <c:v>-33.299999237060547</c:v>
                </c:pt>
                <c:pt idx="49">
                  <c:v>-33.200000762939453</c:v>
                </c:pt>
                <c:pt idx="50">
                  <c:v>-33.099998474121094</c:v>
                </c:pt>
                <c:pt idx="51">
                  <c:v>-33</c:v>
                </c:pt>
                <c:pt idx="52">
                  <c:v>-32.899997711181641</c:v>
                </c:pt>
                <c:pt idx="53">
                  <c:v>-32.799999237060547</c:v>
                </c:pt>
                <c:pt idx="54">
                  <c:v>-32.700000762939453</c:v>
                </c:pt>
                <c:pt idx="55">
                  <c:v>-32.599998474121094</c:v>
                </c:pt>
                <c:pt idx="56">
                  <c:v>-32.5</c:v>
                </c:pt>
                <c:pt idx="57">
                  <c:v>-32.399997711181641</c:v>
                </c:pt>
                <c:pt idx="58">
                  <c:v>-32.299999237060547</c:v>
                </c:pt>
                <c:pt idx="59">
                  <c:v>-32.200000762939453</c:v>
                </c:pt>
                <c:pt idx="60">
                  <c:v>-32.099998474121094</c:v>
                </c:pt>
                <c:pt idx="61">
                  <c:v>-32</c:v>
                </c:pt>
                <c:pt idx="62">
                  <c:v>-31.899999618530273</c:v>
                </c:pt>
                <c:pt idx="63">
                  <c:v>-31.799999237060547</c:v>
                </c:pt>
                <c:pt idx="64">
                  <c:v>-31.69999885559082</c:v>
                </c:pt>
                <c:pt idx="65">
                  <c:v>-31.599998474121094</c:v>
                </c:pt>
                <c:pt idx="66">
                  <c:v>-31.5</c:v>
                </c:pt>
                <c:pt idx="67">
                  <c:v>-31.399999618530273</c:v>
                </c:pt>
                <c:pt idx="68">
                  <c:v>-31.299999237060547</c:v>
                </c:pt>
                <c:pt idx="69">
                  <c:v>-31.19999885559082</c:v>
                </c:pt>
                <c:pt idx="70">
                  <c:v>-31.099998474121094</c:v>
                </c:pt>
                <c:pt idx="71">
                  <c:v>-31</c:v>
                </c:pt>
                <c:pt idx="72">
                  <c:v>-30.899999618530273</c:v>
                </c:pt>
                <c:pt idx="73">
                  <c:v>-30.799999237060547</c:v>
                </c:pt>
                <c:pt idx="74">
                  <c:v>-30.69999885559082</c:v>
                </c:pt>
                <c:pt idx="75">
                  <c:v>-30.599998474121094</c:v>
                </c:pt>
                <c:pt idx="76">
                  <c:v>-30.5</c:v>
                </c:pt>
                <c:pt idx="77">
                  <c:v>-30.399999618530273</c:v>
                </c:pt>
                <c:pt idx="78">
                  <c:v>-30.299999237060547</c:v>
                </c:pt>
                <c:pt idx="79">
                  <c:v>-30.19999885559082</c:v>
                </c:pt>
                <c:pt idx="80">
                  <c:v>-30.099998474121094</c:v>
                </c:pt>
                <c:pt idx="81">
                  <c:v>-30</c:v>
                </c:pt>
                <c:pt idx="82">
                  <c:v>-29.899999618530273</c:v>
                </c:pt>
                <c:pt idx="83">
                  <c:v>-29.799999237060547</c:v>
                </c:pt>
                <c:pt idx="84">
                  <c:v>-29.69999885559082</c:v>
                </c:pt>
                <c:pt idx="85">
                  <c:v>-29.599998474121094</c:v>
                </c:pt>
                <c:pt idx="86">
                  <c:v>-29.5</c:v>
                </c:pt>
                <c:pt idx="87">
                  <c:v>-29.399999618530273</c:v>
                </c:pt>
                <c:pt idx="88">
                  <c:v>-29.299999237060547</c:v>
                </c:pt>
                <c:pt idx="89">
                  <c:v>-29.19999885559082</c:v>
                </c:pt>
                <c:pt idx="90">
                  <c:v>-29.099998474121094</c:v>
                </c:pt>
                <c:pt idx="91">
                  <c:v>-29</c:v>
                </c:pt>
                <c:pt idx="92">
                  <c:v>-28.899999618530273</c:v>
                </c:pt>
                <c:pt idx="93">
                  <c:v>-28.799999237060547</c:v>
                </c:pt>
                <c:pt idx="94">
                  <c:v>-28.69999885559082</c:v>
                </c:pt>
                <c:pt idx="95">
                  <c:v>-28.599998474121094</c:v>
                </c:pt>
                <c:pt idx="96">
                  <c:v>-28.5</c:v>
                </c:pt>
                <c:pt idx="97">
                  <c:v>-28.399999618530273</c:v>
                </c:pt>
                <c:pt idx="98">
                  <c:v>-28.299999237060547</c:v>
                </c:pt>
                <c:pt idx="99">
                  <c:v>-28.19999885559082</c:v>
                </c:pt>
                <c:pt idx="100">
                  <c:v>-28.099998474121094</c:v>
                </c:pt>
                <c:pt idx="101">
                  <c:v>-28</c:v>
                </c:pt>
                <c:pt idx="102">
                  <c:v>-27.899999618530273</c:v>
                </c:pt>
                <c:pt idx="103">
                  <c:v>-27.799999237060547</c:v>
                </c:pt>
                <c:pt idx="104">
                  <c:v>-27.69999885559082</c:v>
                </c:pt>
                <c:pt idx="105">
                  <c:v>-27.599998474121094</c:v>
                </c:pt>
                <c:pt idx="106">
                  <c:v>-27.5</c:v>
                </c:pt>
                <c:pt idx="107">
                  <c:v>-27.399999618530273</c:v>
                </c:pt>
                <c:pt idx="108">
                  <c:v>-27.299999237060547</c:v>
                </c:pt>
                <c:pt idx="109">
                  <c:v>-27.19999885559082</c:v>
                </c:pt>
                <c:pt idx="110">
                  <c:v>-27.099998474121094</c:v>
                </c:pt>
                <c:pt idx="111">
                  <c:v>-27</c:v>
                </c:pt>
                <c:pt idx="112">
                  <c:v>-26.899999618530273</c:v>
                </c:pt>
                <c:pt idx="113">
                  <c:v>-26.799999237060547</c:v>
                </c:pt>
                <c:pt idx="114">
                  <c:v>-26.69999885559082</c:v>
                </c:pt>
                <c:pt idx="115">
                  <c:v>-26.599998474121094</c:v>
                </c:pt>
                <c:pt idx="116">
                  <c:v>-26.5</c:v>
                </c:pt>
                <c:pt idx="117">
                  <c:v>-26.399999618530273</c:v>
                </c:pt>
                <c:pt idx="118">
                  <c:v>-26.299999237060547</c:v>
                </c:pt>
                <c:pt idx="119">
                  <c:v>-26.19999885559082</c:v>
                </c:pt>
                <c:pt idx="120">
                  <c:v>-26.099998474121094</c:v>
                </c:pt>
                <c:pt idx="121">
                  <c:v>-26</c:v>
                </c:pt>
                <c:pt idx="122">
                  <c:v>-25.899999618530273</c:v>
                </c:pt>
                <c:pt idx="123">
                  <c:v>-25.799999237060547</c:v>
                </c:pt>
                <c:pt idx="124">
                  <c:v>-25.69999885559082</c:v>
                </c:pt>
                <c:pt idx="125">
                  <c:v>-25.599998474121094</c:v>
                </c:pt>
                <c:pt idx="126">
                  <c:v>-25.5</c:v>
                </c:pt>
                <c:pt idx="127">
                  <c:v>-25.399999618530273</c:v>
                </c:pt>
                <c:pt idx="128">
                  <c:v>-25.299999237060547</c:v>
                </c:pt>
                <c:pt idx="129">
                  <c:v>-25.19999885559082</c:v>
                </c:pt>
                <c:pt idx="130">
                  <c:v>-25.099998474121094</c:v>
                </c:pt>
                <c:pt idx="131">
                  <c:v>-25</c:v>
                </c:pt>
                <c:pt idx="132">
                  <c:v>-24.899999618530273</c:v>
                </c:pt>
                <c:pt idx="133">
                  <c:v>-24.799999237060547</c:v>
                </c:pt>
                <c:pt idx="134">
                  <c:v>-24.69999885559082</c:v>
                </c:pt>
                <c:pt idx="135">
                  <c:v>-24.599998474121094</c:v>
                </c:pt>
                <c:pt idx="136">
                  <c:v>-24.5</c:v>
                </c:pt>
                <c:pt idx="137">
                  <c:v>-24.399999618530273</c:v>
                </c:pt>
                <c:pt idx="138">
                  <c:v>-24.299999237060547</c:v>
                </c:pt>
                <c:pt idx="139">
                  <c:v>-24.19999885559082</c:v>
                </c:pt>
                <c:pt idx="140">
                  <c:v>-24.099998474121094</c:v>
                </c:pt>
                <c:pt idx="141">
                  <c:v>-24</c:v>
                </c:pt>
                <c:pt idx="142">
                  <c:v>-23.899999618530273</c:v>
                </c:pt>
                <c:pt idx="143">
                  <c:v>-23.799999237060547</c:v>
                </c:pt>
                <c:pt idx="144">
                  <c:v>-23.69999885559082</c:v>
                </c:pt>
                <c:pt idx="145">
                  <c:v>-23.599998474121094</c:v>
                </c:pt>
                <c:pt idx="146">
                  <c:v>-23.5</c:v>
                </c:pt>
                <c:pt idx="147">
                  <c:v>-23.399999618530273</c:v>
                </c:pt>
                <c:pt idx="148">
                  <c:v>-23.299999237060547</c:v>
                </c:pt>
                <c:pt idx="149">
                  <c:v>-23.19999885559082</c:v>
                </c:pt>
                <c:pt idx="150">
                  <c:v>-23.099998474121094</c:v>
                </c:pt>
                <c:pt idx="151">
                  <c:v>-23</c:v>
                </c:pt>
                <c:pt idx="152">
                  <c:v>-22.899999618530273</c:v>
                </c:pt>
                <c:pt idx="153">
                  <c:v>-22.799999237060547</c:v>
                </c:pt>
                <c:pt idx="154">
                  <c:v>-22.69999885559082</c:v>
                </c:pt>
                <c:pt idx="155">
                  <c:v>-22.599998474121094</c:v>
                </c:pt>
                <c:pt idx="156">
                  <c:v>-22.5</c:v>
                </c:pt>
                <c:pt idx="157">
                  <c:v>-22.399999618530273</c:v>
                </c:pt>
                <c:pt idx="158">
                  <c:v>-22.299999237060547</c:v>
                </c:pt>
                <c:pt idx="159">
                  <c:v>-22.19999885559082</c:v>
                </c:pt>
                <c:pt idx="160">
                  <c:v>-22.099998474121094</c:v>
                </c:pt>
                <c:pt idx="161">
                  <c:v>-22</c:v>
                </c:pt>
                <c:pt idx="162">
                  <c:v>-21.899999618530273</c:v>
                </c:pt>
                <c:pt idx="163">
                  <c:v>-21.799999237060547</c:v>
                </c:pt>
                <c:pt idx="164">
                  <c:v>-21.69999885559082</c:v>
                </c:pt>
                <c:pt idx="165">
                  <c:v>-21.599998474121094</c:v>
                </c:pt>
                <c:pt idx="166">
                  <c:v>-21.5</c:v>
                </c:pt>
                <c:pt idx="167">
                  <c:v>-21.399999618530273</c:v>
                </c:pt>
                <c:pt idx="168">
                  <c:v>-21.299999237060547</c:v>
                </c:pt>
                <c:pt idx="169">
                  <c:v>-21.19999885559082</c:v>
                </c:pt>
                <c:pt idx="170">
                  <c:v>-21.099998474121094</c:v>
                </c:pt>
                <c:pt idx="171">
                  <c:v>-21</c:v>
                </c:pt>
                <c:pt idx="172">
                  <c:v>-20.899999618530273</c:v>
                </c:pt>
                <c:pt idx="173">
                  <c:v>-20.799999237060547</c:v>
                </c:pt>
                <c:pt idx="174">
                  <c:v>-20.69999885559082</c:v>
                </c:pt>
                <c:pt idx="175">
                  <c:v>-20.599998474121094</c:v>
                </c:pt>
                <c:pt idx="176">
                  <c:v>-20.5</c:v>
                </c:pt>
                <c:pt idx="177">
                  <c:v>-20.399999618530273</c:v>
                </c:pt>
                <c:pt idx="178">
                  <c:v>-20.299999237060547</c:v>
                </c:pt>
                <c:pt idx="179">
                  <c:v>-20.19999885559082</c:v>
                </c:pt>
                <c:pt idx="180">
                  <c:v>-20.099998474121094</c:v>
                </c:pt>
                <c:pt idx="181">
                  <c:v>-20</c:v>
                </c:pt>
                <c:pt idx="182">
                  <c:v>-19.899999618530273</c:v>
                </c:pt>
                <c:pt idx="183">
                  <c:v>-19.799999237060547</c:v>
                </c:pt>
                <c:pt idx="184">
                  <c:v>-19.69999885559082</c:v>
                </c:pt>
                <c:pt idx="185">
                  <c:v>-19.599998474121094</c:v>
                </c:pt>
                <c:pt idx="186">
                  <c:v>-19.5</c:v>
                </c:pt>
                <c:pt idx="187">
                  <c:v>-19.399999618530273</c:v>
                </c:pt>
                <c:pt idx="188">
                  <c:v>-19.299999237060547</c:v>
                </c:pt>
                <c:pt idx="189">
                  <c:v>-19.19999885559082</c:v>
                </c:pt>
                <c:pt idx="190">
                  <c:v>-19.099998474121094</c:v>
                </c:pt>
                <c:pt idx="191">
                  <c:v>-19</c:v>
                </c:pt>
                <c:pt idx="192">
                  <c:v>-18.899999618530273</c:v>
                </c:pt>
                <c:pt idx="193">
                  <c:v>-18.799999237060547</c:v>
                </c:pt>
                <c:pt idx="194">
                  <c:v>-18.69999885559082</c:v>
                </c:pt>
                <c:pt idx="195">
                  <c:v>-18.599998474121094</c:v>
                </c:pt>
                <c:pt idx="196">
                  <c:v>-18.5</c:v>
                </c:pt>
                <c:pt idx="197">
                  <c:v>-18.399999618530273</c:v>
                </c:pt>
                <c:pt idx="198">
                  <c:v>-18.299999237060547</c:v>
                </c:pt>
                <c:pt idx="199">
                  <c:v>-18.19999885559082</c:v>
                </c:pt>
                <c:pt idx="200">
                  <c:v>-18.099998474121094</c:v>
                </c:pt>
                <c:pt idx="201">
                  <c:v>-18</c:v>
                </c:pt>
                <c:pt idx="202">
                  <c:v>-17.899999618530273</c:v>
                </c:pt>
                <c:pt idx="203">
                  <c:v>-17.799999237060547</c:v>
                </c:pt>
                <c:pt idx="204">
                  <c:v>-17.69999885559082</c:v>
                </c:pt>
                <c:pt idx="205">
                  <c:v>-17.599998474121094</c:v>
                </c:pt>
                <c:pt idx="206">
                  <c:v>-17.5</c:v>
                </c:pt>
                <c:pt idx="207">
                  <c:v>-17.399999618530273</c:v>
                </c:pt>
                <c:pt idx="208">
                  <c:v>-17.299999237060547</c:v>
                </c:pt>
                <c:pt idx="209">
                  <c:v>-17.19999885559082</c:v>
                </c:pt>
                <c:pt idx="210">
                  <c:v>-17.099998474121094</c:v>
                </c:pt>
                <c:pt idx="211">
                  <c:v>-17</c:v>
                </c:pt>
                <c:pt idx="212">
                  <c:v>-16.899999618530273</c:v>
                </c:pt>
                <c:pt idx="213">
                  <c:v>-16.799999237060547</c:v>
                </c:pt>
                <c:pt idx="214">
                  <c:v>-16.69999885559082</c:v>
                </c:pt>
                <c:pt idx="215">
                  <c:v>-16.599998474121094</c:v>
                </c:pt>
                <c:pt idx="216">
                  <c:v>-16.5</c:v>
                </c:pt>
                <c:pt idx="217">
                  <c:v>-16.399999618530273</c:v>
                </c:pt>
                <c:pt idx="218">
                  <c:v>-16.299999237060547</c:v>
                </c:pt>
                <c:pt idx="219">
                  <c:v>-16.19999885559082</c:v>
                </c:pt>
                <c:pt idx="220">
                  <c:v>-16.099998474121094</c:v>
                </c:pt>
                <c:pt idx="221">
                  <c:v>-16</c:v>
                </c:pt>
                <c:pt idx="222">
                  <c:v>-15.899999618530273</c:v>
                </c:pt>
                <c:pt idx="223">
                  <c:v>-15.799999237060547</c:v>
                </c:pt>
                <c:pt idx="224">
                  <c:v>-15.69999885559082</c:v>
                </c:pt>
                <c:pt idx="225">
                  <c:v>-15.599998474121094</c:v>
                </c:pt>
                <c:pt idx="226">
                  <c:v>-15.5</c:v>
                </c:pt>
                <c:pt idx="227">
                  <c:v>-15.399999618530273</c:v>
                </c:pt>
                <c:pt idx="228">
                  <c:v>-15.299999237060547</c:v>
                </c:pt>
                <c:pt idx="229">
                  <c:v>-15.19999885559082</c:v>
                </c:pt>
                <c:pt idx="230">
                  <c:v>-15.099998474121094</c:v>
                </c:pt>
                <c:pt idx="231">
                  <c:v>-15</c:v>
                </c:pt>
                <c:pt idx="232">
                  <c:v>-14.899999618530273</c:v>
                </c:pt>
                <c:pt idx="233">
                  <c:v>-14.799999237060547</c:v>
                </c:pt>
                <c:pt idx="234">
                  <c:v>-14.69999885559082</c:v>
                </c:pt>
                <c:pt idx="235">
                  <c:v>-14.599998474121094</c:v>
                </c:pt>
                <c:pt idx="236">
                  <c:v>-14.5</c:v>
                </c:pt>
                <c:pt idx="237">
                  <c:v>-14.399999618530273</c:v>
                </c:pt>
                <c:pt idx="238">
                  <c:v>-14.299999237060547</c:v>
                </c:pt>
                <c:pt idx="239">
                  <c:v>-14.19999885559082</c:v>
                </c:pt>
                <c:pt idx="240">
                  <c:v>-14.099998474121094</c:v>
                </c:pt>
                <c:pt idx="241">
                  <c:v>-14</c:v>
                </c:pt>
                <c:pt idx="242">
                  <c:v>-13.899999618530273</c:v>
                </c:pt>
                <c:pt idx="243">
                  <c:v>-13.799999237060547</c:v>
                </c:pt>
                <c:pt idx="244">
                  <c:v>-13.69999885559082</c:v>
                </c:pt>
                <c:pt idx="245">
                  <c:v>-13.599998474121094</c:v>
                </c:pt>
                <c:pt idx="246">
                  <c:v>-13.5</c:v>
                </c:pt>
                <c:pt idx="247">
                  <c:v>-13.399999618530273</c:v>
                </c:pt>
                <c:pt idx="248">
                  <c:v>-13.299999237060547</c:v>
                </c:pt>
                <c:pt idx="249">
                  <c:v>-13.19999885559082</c:v>
                </c:pt>
                <c:pt idx="250">
                  <c:v>-13.099998474121094</c:v>
                </c:pt>
                <c:pt idx="251">
                  <c:v>-13</c:v>
                </c:pt>
                <c:pt idx="252">
                  <c:v>-12.899999618530273</c:v>
                </c:pt>
                <c:pt idx="253">
                  <c:v>-12.799999237060547</c:v>
                </c:pt>
                <c:pt idx="254">
                  <c:v>-12.69999885559082</c:v>
                </c:pt>
                <c:pt idx="255">
                  <c:v>-12.599998474121094</c:v>
                </c:pt>
                <c:pt idx="256">
                  <c:v>-12.5</c:v>
                </c:pt>
                <c:pt idx="257">
                  <c:v>-12.399999618530273</c:v>
                </c:pt>
                <c:pt idx="258">
                  <c:v>-12.299999237060547</c:v>
                </c:pt>
                <c:pt idx="259">
                  <c:v>-12.19999885559082</c:v>
                </c:pt>
                <c:pt idx="260">
                  <c:v>-12.099998474121094</c:v>
                </c:pt>
                <c:pt idx="261">
                  <c:v>-12</c:v>
                </c:pt>
                <c:pt idx="262">
                  <c:v>-11.899999618530273</c:v>
                </c:pt>
                <c:pt idx="263">
                  <c:v>-11.799999237060547</c:v>
                </c:pt>
                <c:pt idx="264">
                  <c:v>-11.69999885559082</c:v>
                </c:pt>
                <c:pt idx="265">
                  <c:v>-11.599998474121094</c:v>
                </c:pt>
                <c:pt idx="266">
                  <c:v>-11.5</c:v>
                </c:pt>
                <c:pt idx="267">
                  <c:v>-11.399999618530273</c:v>
                </c:pt>
                <c:pt idx="268">
                  <c:v>-11.299999237060547</c:v>
                </c:pt>
                <c:pt idx="269">
                  <c:v>-11.19999885559082</c:v>
                </c:pt>
                <c:pt idx="270">
                  <c:v>-11.099998474121094</c:v>
                </c:pt>
                <c:pt idx="271">
                  <c:v>-11</c:v>
                </c:pt>
                <c:pt idx="272">
                  <c:v>-10.899999618530273</c:v>
                </c:pt>
                <c:pt idx="273">
                  <c:v>-10.799999237060547</c:v>
                </c:pt>
                <c:pt idx="274">
                  <c:v>-10.69999885559082</c:v>
                </c:pt>
                <c:pt idx="275">
                  <c:v>-10.599998474121094</c:v>
                </c:pt>
                <c:pt idx="276">
                  <c:v>-10.5</c:v>
                </c:pt>
                <c:pt idx="277">
                  <c:v>-10.399999618530273</c:v>
                </c:pt>
                <c:pt idx="278">
                  <c:v>-10.299999237060547</c:v>
                </c:pt>
                <c:pt idx="279">
                  <c:v>-10.19999885559082</c:v>
                </c:pt>
                <c:pt idx="280">
                  <c:v>-10.099998474121094</c:v>
                </c:pt>
                <c:pt idx="281">
                  <c:v>-10</c:v>
                </c:pt>
                <c:pt idx="282">
                  <c:v>-9.8999996185302734</c:v>
                </c:pt>
                <c:pt idx="283">
                  <c:v>-9.7999992370605469</c:v>
                </c:pt>
                <c:pt idx="284">
                  <c:v>-9.6999988555908203</c:v>
                </c:pt>
                <c:pt idx="285">
                  <c:v>-9.5999984741210938</c:v>
                </c:pt>
                <c:pt idx="286">
                  <c:v>-9.5</c:v>
                </c:pt>
                <c:pt idx="287">
                  <c:v>-9.3999996185302734</c:v>
                </c:pt>
                <c:pt idx="288">
                  <c:v>-9.2999992370605469</c:v>
                </c:pt>
                <c:pt idx="289">
                  <c:v>-9.1999988555908203</c:v>
                </c:pt>
                <c:pt idx="290">
                  <c:v>-9.0999984741210938</c:v>
                </c:pt>
                <c:pt idx="291">
                  <c:v>-9</c:v>
                </c:pt>
                <c:pt idx="292">
                  <c:v>-8.8999996185302734</c:v>
                </c:pt>
                <c:pt idx="293">
                  <c:v>-8.7999992370605469</c:v>
                </c:pt>
                <c:pt idx="294">
                  <c:v>-8.6999988555908203</c:v>
                </c:pt>
                <c:pt idx="295">
                  <c:v>-8.5999984741210938</c:v>
                </c:pt>
                <c:pt idx="296">
                  <c:v>-8.5</c:v>
                </c:pt>
                <c:pt idx="297">
                  <c:v>-8.3999996185302734</c:v>
                </c:pt>
                <c:pt idx="298">
                  <c:v>-8.2999992370605469</c:v>
                </c:pt>
                <c:pt idx="299">
                  <c:v>-8.1999988555908203</c:v>
                </c:pt>
                <c:pt idx="300">
                  <c:v>-8.0999984741210938</c:v>
                </c:pt>
                <c:pt idx="301">
                  <c:v>-8</c:v>
                </c:pt>
                <c:pt idx="302">
                  <c:v>-7.8999996185302734</c:v>
                </c:pt>
                <c:pt idx="303">
                  <c:v>-7.7999992370605469</c:v>
                </c:pt>
                <c:pt idx="304">
                  <c:v>-7.6999988555908203</c:v>
                </c:pt>
                <c:pt idx="305">
                  <c:v>-7.5999984741210938</c:v>
                </c:pt>
                <c:pt idx="306">
                  <c:v>-7.5</c:v>
                </c:pt>
                <c:pt idx="307">
                  <c:v>-7.3999996185302734</c:v>
                </c:pt>
                <c:pt idx="308">
                  <c:v>-7.2999992370605469</c:v>
                </c:pt>
                <c:pt idx="309">
                  <c:v>-7.1999988555908203</c:v>
                </c:pt>
                <c:pt idx="310">
                  <c:v>-7.0999984741210938</c:v>
                </c:pt>
                <c:pt idx="311">
                  <c:v>-7</c:v>
                </c:pt>
                <c:pt idx="312">
                  <c:v>-6.8999996185302734</c:v>
                </c:pt>
                <c:pt idx="313">
                  <c:v>-6.7999992370605469</c:v>
                </c:pt>
                <c:pt idx="314">
                  <c:v>-6.6999988555908203</c:v>
                </c:pt>
                <c:pt idx="315">
                  <c:v>-6.5999984741210938</c:v>
                </c:pt>
                <c:pt idx="316">
                  <c:v>-6.5</c:v>
                </c:pt>
                <c:pt idx="317">
                  <c:v>-6.3999996185302734</c:v>
                </c:pt>
                <c:pt idx="318">
                  <c:v>-6.2999992370605469</c:v>
                </c:pt>
                <c:pt idx="319">
                  <c:v>-6.2000007629394531</c:v>
                </c:pt>
                <c:pt idx="320">
                  <c:v>-6.0999984741210938</c:v>
                </c:pt>
                <c:pt idx="321">
                  <c:v>-6</c:v>
                </c:pt>
                <c:pt idx="322">
                  <c:v>-5.8999977111816406</c:v>
                </c:pt>
                <c:pt idx="323">
                  <c:v>-5.7999992370605469</c:v>
                </c:pt>
                <c:pt idx="324">
                  <c:v>-5.7000007629394531</c:v>
                </c:pt>
                <c:pt idx="325">
                  <c:v>-5.5999984741210938</c:v>
                </c:pt>
                <c:pt idx="326">
                  <c:v>-5.5</c:v>
                </c:pt>
                <c:pt idx="327">
                  <c:v>-5.3999977111816406</c:v>
                </c:pt>
                <c:pt idx="328">
                  <c:v>-5.2999992370605469</c:v>
                </c:pt>
                <c:pt idx="329">
                  <c:v>-5.2000007629394531</c:v>
                </c:pt>
                <c:pt idx="330">
                  <c:v>-5.0999984741210938</c:v>
                </c:pt>
                <c:pt idx="331">
                  <c:v>-5</c:v>
                </c:pt>
                <c:pt idx="332">
                  <c:v>-4.8999977111816406</c:v>
                </c:pt>
                <c:pt idx="333">
                  <c:v>-4.7999992370605469</c:v>
                </c:pt>
                <c:pt idx="334">
                  <c:v>-4.7000007629394531</c:v>
                </c:pt>
                <c:pt idx="335">
                  <c:v>-4.5999984741210938</c:v>
                </c:pt>
                <c:pt idx="336">
                  <c:v>-4.5</c:v>
                </c:pt>
                <c:pt idx="337">
                  <c:v>-4.3999977111816406</c:v>
                </c:pt>
                <c:pt idx="338">
                  <c:v>-4.2999992370605469</c:v>
                </c:pt>
                <c:pt idx="339">
                  <c:v>-4.2000007629394531</c:v>
                </c:pt>
                <c:pt idx="340">
                  <c:v>-4.0999984741210938</c:v>
                </c:pt>
                <c:pt idx="341">
                  <c:v>-4</c:v>
                </c:pt>
                <c:pt idx="342">
                  <c:v>-3.8999977111816406</c:v>
                </c:pt>
                <c:pt idx="343">
                  <c:v>-3.7999992370605469</c:v>
                </c:pt>
                <c:pt idx="344">
                  <c:v>-3.7000007629394531</c:v>
                </c:pt>
                <c:pt idx="345">
                  <c:v>-3.5999984741210938</c:v>
                </c:pt>
                <c:pt idx="346">
                  <c:v>-3.5</c:v>
                </c:pt>
                <c:pt idx="347">
                  <c:v>-3.3999977111816406</c:v>
                </c:pt>
                <c:pt idx="348">
                  <c:v>-3.2999992370605469</c:v>
                </c:pt>
                <c:pt idx="349">
                  <c:v>-3.2000007629394531</c:v>
                </c:pt>
                <c:pt idx="350">
                  <c:v>-3.0999984741210938</c:v>
                </c:pt>
                <c:pt idx="351">
                  <c:v>-3</c:v>
                </c:pt>
                <c:pt idx="352">
                  <c:v>-2.8999977111816406</c:v>
                </c:pt>
                <c:pt idx="353">
                  <c:v>-2.7999992370605469</c:v>
                </c:pt>
                <c:pt idx="354">
                  <c:v>-2.7000007629394531</c:v>
                </c:pt>
                <c:pt idx="355">
                  <c:v>-2.5999984741210938</c:v>
                </c:pt>
                <c:pt idx="356">
                  <c:v>-2.5</c:v>
                </c:pt>
                <c:pt idx="357">
                  <c:v>-2.3999977111816406</c:v>
                </c:pt>
                <c:pt idx="358">
                  <c:v>-2.2999992370605469</c:v>
                </c:pt>
                <c:pt idx="359">
                  <c:v>-2.2000007629394531</c:v>
                </c:pt>
                <c:pt idx="360">
                  <c:v>-2.0999984741210938</c:v>
                </c:pt>
                <c:pt idx="361">
                  <c:v>-2</c:v>
                </c:pt>
                <c:pt idx="362">
                  <c:v>-1.8999977111816406</c:v>
                </c:pt>
                <c:pt idx="363">
                  <c:v>-1.7999992370605469</c:v>
                </c:pt>
                <c:pt idx="364">
                  <c:v>-1.7000007629394531</c:v>
                </c:pt>
                <c:pt idx="365">
                  <c:v>-1.5999984741210938</c:v>
                </c:pt>
                <c:pt idx="366">
                  <c:v>-1.5</c:v>
                </c:pt>
                <c:pt idx="367">
                  <c:v>-1.3999977111816406</c:v>
                </c:pt>
                <c:pt idx="368">
                  <c:v>-1.2999992370605469</c:v>
                </c:pt>
                <c:pt idx="369">
                  <c:v>-1.2000007629394531</c:v>
                </c:pt>
                <c:pt idx="370">
                  <c:v>-1.0999984741210938</c:v>
                </c:pt>
                <c:pt idx="371">
                  <c:v>-1</c:v>
                </c:pt>
                <c:pt idx="372">
                  <c:v>-0.89999771118164063</c:v>
                </c:pt>
                <c:pt idx="373">
                  <c:v>-0.79999923706054688</c:v>
                </c:pt>
                <c:pt idx="374">
                  <c:v>-0.70000076293945313</c:v>
                </c:pt>
                <c:pt idx="375">
                  <c:v>-0.59999847412109375</c:v>
                </c:pt>
                <c:pt idx="376">
                  <c:v>-0.5</c:v>
                </c:pt>
                <c:pt idx="377">
                  <c:v>-0.39999771118164063</c:v>
                </c:pt>
                <c:pt idx="378">
                  <c:v>-0.29999923706054688</c:v>
                </c:pt>
                <c:pt idx="379">
                  <c:v>-0.20000076293945313</c:v>
                </c:pt>
                <c:pt idx="380">
                  <c:v>-9.999847412109375E-2</c:v>
                </c:pt>
                <c:pt idx="381">
                  <c:v>0</c:v>
                </c:pt>
                <c:pt idx="382">
                  <c:v>0.10000228881835938</c:v>
                </c:pt>
                <c:pt idx="383">
                  <c:v>0.20000076293945313</c:v>
                </c:pt>
                <c:pt idx="384">
                  <c:v>0.29999923706054688</c:v>
                </c:pt>
                <c:pt idx="385">
                  <c:v>0.40000152587890625</c:v>
                </c:pt>
                <c:pt idx="386">
                  <c:v>0.5</c:v>
                </c:pt>
                <c:pt idx="387">
                  <c:v>0.60000228881835938</c:v>
                </c:pt>
                <c:pt idx="388">
                  <c:v>0.70000076293945313</c:v>
                </c:pt>
                <c:pt idx="389">
                  <c:v>0.79999923706054688</c:v>
                </c:pt>
                <c:pt idx="390">
                  <c:v>0.90000152587890625</c:v>
                </c:pt>
                <c:pt idx="391">
                  <c:v>1</c:v>
                </c:pt>
                <c:pt idx="392">
                  <c:v>1.1000022888183594</c:v>
                </c:pt>
                <c:pt idx="393">
                  <c:v>1.2000007629394531</c:v>
                </c:pt>
                <c:pt idx="394">
                  <c:v>1.2999992370605469</c:v>
                </c:pt>
                <c:pt idx="395">
                  <c:v>1.4000015258789063</c:v>
                </c:pt>
                <c:pt idx="396">
                  <c:v>1.5</c:v>
                </c:pt>
                <c:pt idx="397">
                  <c:v>1.6000022888183594</c:v>
                </c:pt>
                <c:pt idx="398">
                  <c:v>1.7000007629394531</c:v>
                </c:pt>
                <c:pt idx="399">
                  <c:v>1.7999992370605469</c:v>
                </c:pt>
                <c:pt idx="400">
                  <c:v>1.9000015258789063</c:v>
                </c:pt>
                <c:pt idx="401">
                  <c:v>2</c:v>
                </c:pt>
                <c:pt idx="402">
                  <c:v>2.1000022888183594</c:v>
                </c:pt>
                <c:pt idx="403">
                  <c:v>2.2000007629394531</c:v>
                </c:pt>
                <c:pt idx="404">
                  <c:v>2.2999992370605469</c:v>
                </c:pt>
                <c:pt idx="405">
                  <c:v>2.4000015258789063</c:v>
                </c:pt>
                <c:pt idx="406">
                  <c:v>2.5</c:v>
                </c:pt>
                <c:pt idx="407">
                  <c:v>2.6000022888183594</c:v>
                </c:pt>
                <c:pt idx="408">
                  <c:v>2.7000007629394531</c:v>
                </c:pt>
                <c:pt idx="409">
                  <c:v>2.7999992370605469</c:v>
                </c:pt>
                <c:pt idx="410">
                  <c:v>2.9000015258789063</c:v>
                </c:pt>
                <c:pt idx="411">
                  <c:v>3</c:v>
                </c:pt>
                <c:pt idx="412">
                  <c:v>3.1000022888183594</c:v>
                </c:pt>
                <c:pt idx="413">
                  <c:v>3.2000007629394531</c:v>
                </c:pt>
                <c:pt idx="414">
                  <c:v>3.2999992370605469</c:v>
                </c:pt>
                <c:pt idx="415">
                  <c:v>3.4000015258789063</c:v>
                </c:pt>
                <c:pt idx="416">
                  <c:v>3.5</c:v>
                </c:pt>
                <c:pt idx="417">
                  <c:v>3.6000022888183594</c:v>
                </c:pt>
                <c:pt idx="418">
                  <c:v>3.7000007629394531</c:v>
                </c:pt>
                <c:pt idx="419">
                  <c:v>3.7999992370605469</c:v>
                </c:pt>
                <c:pt idx="420">
                  <c:v>3.9000015258789063</c:v>
                </c:pt>
                <c:pt idx="421">
                  <c:v>4</c:v>
                </c:pt>
                <c:pt idx="422">
                  <c:v>4.1000022888183594</c:v>
                </c:pt>
                <c:pt idx="423">
                  <c:v>4.2000007629394531</c:v>
                </c:pt>
                <c:pt idx="424">
                  <c:v>4.2999992370605469</c:v>
                </c:pt>
                <c:pt idx="425">
                  <c:v>4.4000015258789063</c:v>
                </c:pt>
                <c:pt idx="426">
                  <c:v>4.5</c:v>
                </c:pt>
                <c:pt idx="427">
                  <c:v>4.6000022888183594</c:v>
                </c:pt>
                <c:pt idx="428">
                  <c:v>4.7000007629394531</c:v>
                </c:pt>
                <c:pt idx="429">
                  <c:v>4.7999992370605469</c:v>
                </c:pt>
                <c:pt idx="430">
                  <c:v>4.9000015258789063</c:v>
                </c:pt>
                <c:pt idx="431">
                  <c:v>5</c:v>
                </c:pt>
                <c:pt idx="432">
                  <c:v>5.1000022888183594</c:v>
                </c:pt>
                <c:pt idx="433">
                  <c:v>5.2000007629394531</c:v>
                </c:pt>
                <c:pt idx="434">
                  <c:v>5.2999992370605469</c:v>
                </c:pt>
                <c:pt idx="435">
                  <c:v>5.4000015258789063</c:v>
                </c:pt>
                <c:pt idx="436">
                  <c:v>5.5</c:v>
                </c:pt>
                <c:pt idx="437">
                  <c:v>5.6000022888183594</c:v>
                </c:pt>
                <c:pt idx="438">
                  <c:v>5.7000007629394531</c:v>
                </c:pt>
                <c:pt idx="439">
                  <c:v>5.7999992370605469</c:v>
                </c:pt>
                <c:pt idx="440">
                  <c:v>5.9000015258789063</c:v>
                </c:pt>
                <c:pt idx="441">
                  <c:v>6</c:v>
                </c:pt>
                <c:pt idx="442">
                  <c:v>6.1000022888183594</c:v>
                </c:pt>
                <c:pt idx="443">
                  <c:v>6.2000007629394531</c:v>
                </c:pt>
                <c:pt idx="444">
                  <c:v>6.2999992370605469</c:v>
                </c:pt>
                <c:pt idx="445">
                  <c:v>6.4000015258789063</c:v>
                </c:pt>
                <c:pt idx="446">
                  <c:v>6.5</c:v>
                </c:pt>
                <c:pt idx="447">
                  <c:v>6.6000022888183594</c:v>
                </c:pt>
                <c:pt idx="448">
                  <c:v>6.7000007629394531</c:v>
                </c:pt>
                <c:pt idx="449">
                  <c:v>6.7999992370605469</c:v>
                </c:pt>
                <c:pt idx="450">
                  <c:v>6.9000015258789063</c:v>
                </c:pt>
                <c:pt idx="451">
                  <c:v>7</c:v>
                </c:pt>
                <c:pt idx="452">
                  <c:v>7.1000022888183594</c:v>
                </c:pt>
                <c:pt idx="453">
                  <c:v>7.2000007629394531</c:v>
                </c:pt>
                <c:pt idx="454">
                  <c:v>7.2999992370605469</c:v>
                </c:pt>
                <c:pt idx="455">
                  <c:v>7.4000015258789063</c:v>
                </c:pt>
                <c:pt idx="456">
                  <c:v>7.5</c:v>
                </c:pt>
                <c:pt idx="457">
                  <c:v>7.6000022888183594</c:v>
                </c:pt>
                <c:pt idx="458">
                  <c:v>7.7000007629394531</c:v>
                </c:pt>
                <c:pt idx="459">
                  <c:v>7.7999992370605469</c:v>
                </c:pt>
                <c:pt idx="460">
                  <c:v>7.9000015258789063</c:v>
                </c:pt>
                <c:pt idx="461">
                  <c:v>8</c:v>
                </c:pt>
                <c:pt idx="462">
                  <c:v>8.1000022888183594</c:v>
                </c:pt>
                <c:pt idx="463">
                  <c:v>8.2000007629394531</c:v>
                </c:pt>
                <c:pt idx="464">
                  <c:v>8.2999992370605469</c:v>
                </c:pt>
                <c:pt idx="465">
                  <c:v>8.4000015258789063</c:v>
                </c:pt>
                <c:pt idx="466">
                  <c:v>8.5</c:v>
                </c:pt>
                <c:pt idx="467">
                  <c:v>8.6000022888183594</c:v>
                </c:pt>
                <c:pt idx="468">
                  <c:v>8.7000007629394531</c:v>
                </c:pt>
                <c:pt idx="469">
                  <c:v>8.7999992370605469</c:v>
                </c:pt>
                <c:pt idx="470">
                  <c:v>8.9000015258789063</c:v>
                </c:pt>
                <c:pt idx="471">
                  <c:v>9</c:v>
                </c:pt>
                <c:pt idx="472">
                  <c:v>9.1000022888183594</c:v>
                </c:pt>
                <c:pt idx="473">
                  <c:v>9.2000007629394531</c:v>
                </c:pt>
                <c:pt idx="474">
                  <c:v>9.2999992370605469</c:v>
                </c:pt>
                <c:pt idx="475">
                  <c:v>9.4000015258789063</c:v>
                </c:pt>
                <c:pt idx="476">
                  <c:v>9.5</c:v>
                </c:pt>
                <c:pt idx="477">
                  <c:v>9.6000022888183594</c:v>
                </c:pt>
                <c:pt idx="478">
                  <c:v>9.7000007629394531</c:v>
                </c:pt>
                <c:pt idx="479">
                  <c:v>9.7999992370605469</c:v>
                </c:pt>
                <c:pt idx="480">
                  <c:v>9.9000015258789063</c:v>
                </c:pt>
                <c:pt idx="481">
                  <c:v>10</c:v>
                </c:pt>
                <c:pt idx="482">
                  <c:v>10.100002288818359</c:v>
                </c:pt>
                <c:pt idx="483">
                  <c:v>10.200000762939453</c:v>
                </c:pt>
                <c:pt idx="484">
                  <c:v>10.299999237060547</c:v>
                </c:pt>
                <c:pt idx="485">
                  <c:v>10.400001525878906</c:v>
                </c:pt>
                <c:pt idx="486">
                  <c:v>10.5</c:v>
                </c:pt>
                <c:pt idx="487">
                  <c:v>10.600002288818359</c:v>
                </c:pt>
                <c:pt idx="488">
                  <c:v>10.700000762939453</c:v>
                </c:pt>
                <c:pt idx="489">
                  <c:v>10.799999237060547</c:v>
                </c:pt>
                <c:pt idx="490">
                  <c:v>10.900001525878906</c:v>
                </c:pt>
                <c:pt idx="491">
                  <c:v>11</c:v>
                </c:pt>
                <c:pt idx="492">
                  <c:v>11.100002288818359</c:v>
                </c:pt>
                <c:pt idx="493">
                  <c:v>11.200000762939453</c:v>
                </c:pt>
                <c:pt idx="494">
                  <c:v>11.299999237060547</c:v>
                </c:pt>
                <c:pt idx="495">
                  <c:v>11.400001525878906</c:v>
                </c:pt>
                <c:pt idx="496">
                  <c:v>11.5</c:v>
                </c:pt>
                <c:pt idx="497">
                  <c:v>11.600002288818359</c:v>
                </c:pt>
                <c:pt idx="498">
                  <c:v>11.700000762939453</c:v>
                </c:pt>
                <c:pt idx="499">
                  <c:v>11.799999237060547</c:v>
                </c:pt>
                <c:pt idx="500">
                  <c:v>11.900001525878906</c:v>
                </c:pt>
                <c:pt idx="501">
                  <c:v>12</c:v>
                </c:pt>
                <c:pt idx="502">
                  <c:v>12.100002288818359</c:v>
                </c:pt>
                <c:pt idx="503">
                  <c:v>12.200000762939453</c:v>
                </c:pt>
                <c:pt idx="504">
                  <c:v>12.299999237060547</c:v>
                </c:pt>
                <c:pt idx="505">
                  <c:v>12.400001525878906</c:v>
                </c:pt>
                <c:pt idx="506">
                  <c:v>12.5</c:v>
                </c:pt>
                <c:pt idx="507">
                  <c:v>12.600002288818359</c:v>
                </c:pt>
                <c:pt idx="508">
                  <c:v>12.700000762939453</c:v>
                </c:pt>
                <c:pt idx="509">
                  <c:v>12.799999237060547</c:v>
                </c:pt>
                <c:pt idx="510">
                  <c:v>12.900001525878906</c:v>
                </c:pt>
                <c:pt idx="511">
                  <c:v>13</c:v>
                </c:pt>
                <c:pt idx="512">
                  <c:v>13.100002288818359</c:v>
                </c:pt>
                <c:pt idx="513">
                  <c:v>13.200000762939453</c:v>
                </c:pt>
                <c:pt idx="514">
                  <c:v>13.299999237060547</c:v>
                </c:pt>
                <c:pt idx="515">
                  <c:v>13.400001525878906</c:v>
                </c:pt>
                <c:pt idx="516">
                  <c:v>13.5</c:v>
                </c:pt>
                <c:pt idx="517">
                  <c:v>13.600002288818359</c:v>
                </c:pt>
                <c:pt idx="518">
                  <c:v>13.700000762939453</c:v>
                </c:pt>
                <c:pt idx="519">
                  <c:v>13.799999237060547</c:v>
                </c:pt>
                <c:pt idx="520">
                  <c:v>13.900001525878906</c:v>
                </c:pt>
                <c:pt idx="521">
                  <c:v>14</c:v>
                </c:pt>
                <c:pt idx="522">
                  <c:v>14.100002288818359</c:v>
                </c:pt>
                <c:pt idx="523">
                  <c:v>14.200000762939453</c:v>
                </c:pt>
                <c:pt idx="524">
                  <c:v>14.299999237060547</c:v>
                </c:pt>
                <c:pt idx="525">
                  <c:v>14.400001525878906</c:v>
                </c:pt>
                <c:pt idx="526">
                  <c:v>14.5</c:v>
                </c:pt>
                <c:pt idx="527">
                  <c:v>14.600002288818359</c:v>
                </c:pt>
                <c:pt idx="528">
                  <c:v>14.700000762939453</c:v>
                </c:pt>
                <c:pt idx="529">
                  <c:v>14.799999237060547</c:v>
                </c:pt>
                <c:pt idx="530">
                  <c:v>14.900001525878906</c:v>
                </c:pt>
                <c:pt idx="531">
                  <c:v>15</c:v>
                </c:pt>
                <c:pt idx="532">
                  <c:v>15.100002288818359</c:v>
                </c:pt>
                <c:pt idx="533">
                  <c:v>15.200000762939453</c:v>
                </c:pt>
                <c:pt idx="534">
                  <c:v>15.299999237060547</c:v>
                </c:pt>
                <c:pt idx="535">
                  <c:v>15.400001525878906</c:v>
                </c:pt>
                <c:pt idx="536">
                  <c:v>15.5</c:v>
                </c:pt>
                <c:pt idx="537">
                  <c:v>15.600002288818359</c:v>
                </c:pt>
                <c:pt idx="538">
                  <c:v>15.700000762939453</c:v>
                </c:pt>
                <c:pt idx="539">
                  <c:v>15.799999237060547</c:v>
                </c:pt>
                <c:pt idx="540">
                  <c:v>15.900001525878906</c:v>
                </c:pt>
                <c:pt idx="541">
                  <c:v>16</c:v>
                </c:pt>
                <c:pt idx="542">
                  <c:v>16.100002288818359</c:v>
                </c:pt>
                <c:pt idx="543">
                  <c:v>16.200000762939453</c:v>
                </c:pt>
                <c:pt idx="544">
                  <c:v>16.299999237060547</c:v>
                </c:pt>
                <c:pt idx="545">
                  <c:v>16.400001525878906</c:v>
                </c:pt>
                <c:pt idx="546">
                  <c:v>16.5</c:v>
                </c:pt>
                <c:pt idx="547">
                  <c:v>16.600002288818359</c:v>
                </c:pt>
                <c:pt idx="548">
                  <c:v>16.700000762939453</c:v>
                </c:pt>
                <c:pt idx="549">
                  <c:v>16.799999237060547</c:v>
                </c:pt>
                <c:pt idx="550">
                  <c:v>16.900001525878906</c:v>
                </c:pt>
                <c:pt idx="551">
                  <c:v>17</c:v>
                </c:pt>
                <c:pt idx="552">
                  <c:v>17.100002288818359</c:v>
                </c:pt>
                <c:pt idx="553">
                  <c:v>17.200000762939453</c:v>
                </c:pt>
                <c:pt idx="554">
                  <c:v>17.299999237060547</c:v>
                </c:pt>
                <c:pt idx="555">
                  <c:v>17.400001525878906</c:v>
                </c:pt>
                <c:pt idx="556">
                  <c:v>17.5</c:v>
                </c:pt>
                <c:pt idx="557">
                  <c:v>17.600002288818359</c:v>
                </c:pt>
                <c:pt idx="558">
                  <c:v>17.700000762939453</c:v>
                </c:pt>
                <c:pt idx="559">
                  <c:v>17.799999237060547</c:v>
                </c:pt>
                <c:pt idx="560">
                  <c:v>17.900001525878906</c:v>
                </c:pt>
                <c:pt idx="561">
                  <c:v>18</c:v>
                </c:pt>
                <c:pt idx="562">
                  <c:v>18.100002288818359</c:v>
                </c:pt>
                <c:pt idx="563">
                  <c:v>18.200000762939453</c:v>
                </c:pt>
                <c:pt idx="564">
                  <c:v>18.299999237060547</c:v>
                </c:pt>
                <c:pt idx="565">
                  <c:v>18.400001525878906</c:v>
                </c:pt>
                <c:pt idx="566">
                  <c:v>18.5</c:v>
                </c:pt>
                <c:pt idx="567">
                  <c:v>18.600002288818359</c:v>
                </c:pt>
                <c:pt idx="568">
                  <c:v>18.700000762939453</c:v>
                </c:pt>
                <c:pt idx="569">
                  <c:v>18.799999237060547</c:v>
                </c:pt>
                <c:pt idx="570">
                  <c:v>18.900001525878906</c:v>
                </c:pt>
                <c:pt idx="571">
                  <c:v>19</c:v>
                </c:pt>
                <c:pt idx="572">
                  <c:v>19.100002288818359</c:v>
                </c:pt>
                <c:pt idx="573">
                  <c:v>19.200000762939453</c:v>
                </c:pt>
                <c:pt idx="574">
                  <c:v>19.299999237060547</c:v>
                </c:pt>
                <c:pt idx="575">
                  <c:v>19.400001525878906</c:v>
                </c:pt>
                <c:pt idx="576">
                  <c:v>19.5</c:v>
                </c:pt>
                <c:pt idx="577">
                  <c:v>19.600002288818359</c:v>
                </c:pt>
                <c:pt idx="578">
                  <c:v>19.700000762939453</c:v>
                </c:pt>
                <c:pt idx="579">
                  <c:v>19.799999237060547</c:v>
                </c:pt>
                <c:pt idx="580">
                  <c:v>19.900001525878906</c:v>
                </c:pt>
                <c:pt idx="581">
                  <c:v>20</c:v>
                </c:pt>
                <c:pt idx="582">
                  <c:v>20.100002288818359</c:v>
                </c:pt>
                <c:pt idx="583">
                  <c:v>20.200000762939453</c:v>
                </c:pt>
                <c:pt idx="584">
                  <c:v>20.299999237060547</c:v>
                </c:pt>
                <c:pt idx="585">
                  <c:v>20.400001525878906</c:v>
                </c:pt>
                <c:pt idx="586">
                  <c:v>20.5</c:v>
                </c:pt>
                <c:pt idx="587">
                  <c:v>20.600002288818359</c:v>
                </c:pt>
                <c:pt idx="588">
                  <c:v>20.700000762939453</c:v>
                </c:pt>
                <c:pt idx="589">
                  <c:v>20.799999237060547</c:v>
                </c:pt>
                <c:pt idx="590">
                  <c:v>20.900001525878906</c:v>
                </c:pt>
                <c:pt idx="591">
                  <c:v>21</c:v>
                </c:pt>
                <c:pt idx="592">
                  <c:v>21.100002288818359</c:v>
                </c:pt>
                <c:pt idx="593">
                  <c:v>21.200000762939453</c:v>
                </c:pt>
                <c:pt idx="594">
                  <c:v>21.299999237060547</c:v>
                </c:pt>
                <c:pt idx="595">
                  <c:v>21.400001525878906</c:v>
                </c:pt>
                <c:pt idx="596">
                  <c:v>21.5</c:v>
                </c:pt>
                <c:pt idx="597">
                  <c:v>21.600002288818359</c:v>
                </c:pt>
                <c:pt idx="598">
                  <c:v>21.700000762939453</c:v>
                </c:pt>
                <c:pt idx="599">
                  <c:v>21.799999237060547</c:v>
                </c:pt>
                <c:pt idx="600">
                  <c:v>21.900001525878906</c:v>
                </c:pt>
                <c:pt idx="601">
                  <c:v>22</c:v>
                </c:pt>
                <c:pt idx="602">
                  <c:v>22.100002288818359</c:v>
                </c:pt>
                <c:pt idx="603">
                  <c:v>22.200000762939453</c:v>
                </c:pt>
                <c:pt idx="604">
                  <c:v>22.299999237060547</c:v>
                </c:pt>
                <c:pt idx="605">
                  <c:v>22.400001525878906</c:v>
                </c:pt>
                <c:pt idx="606">
                  <c:v>22.5</c:v>
                </c:pt>
                <c:pt idx="607">
                  <c:v>22.600002288818359</c:v>
                </c:pt>
                <c:pt idx="608">
                  <c:v>22.700000762939453</c:v>
                </c:pt>
                <c:pt idx="609">
                  <c:v>22.799999237060547</c:v>
                </c:pt>
                <c:pt idx="610">
                  <c:v>22.900001525878906</c:v>
                </c:pt>
                <c:pt idx="611">
                  <c:v>23</c:v>
                </c:pt>
                <c:pt idx="612">
                  <c:v>23.100002288818359</c:v>
                </c:pt>
                <c:pt idx="613">
                  <c:v>23.200000762939453</c:v>
                </c:pt>
                <c:pt idx="614">
                  <c:v>23.299999237060547</c:v>
                </c:pt>
                <c:pt idx="615">
                  <c:v>23.400001525878906</c:v>
                </c:pt>
                <c:pt idx="616">
                  <c:v>23.5</c:v>
                </c:pt>
                <c:pt idx="617">
                  <c:v>23.600002288818359</c:v>
                </c:pt>
                <c:pt idx="618">
                  <c:v>23.700000762939453</c:v>
                </c:pt>
                <c:pt idx="619">
                  <c:v>23.799999237060547</c:v>
                </c:pt>
                <c:pt idx="620">
                  <c:v>23.900001525878906</c:v>
                </c:pt>
                <c:pt idx="621">
                  <c:v>24</c:v>
                </c:pt>
                <c:pt idx="622">
                  <c:v>24.100002288818359</c:v>
                </c:pt>
                <c:pt idx="623">
                  <c:v>24.200000762939453</c:v>
                </c:pt>
                <c:pt idx="624">
                  <c:v>24.299999237060547</c:v>
                </c:pt>
                <c:pt idx="625">
                  <c:v>24.400001525878906</c:v>
                </c:pt>
                <c:pt idx="626">
                  <c:v>24.5</c:v>
                </c:pt>
                <c:pt idx="627">
                  <c:v>24.600002288818359</c:v>
                </c:pt>
                <c:pt idx="628">
                  <c:v>24.700000762939453</c:v>
                </c:pt>
                <c:pt idx="629">
                  <c:v>24.799999237060547</c:v>
                </c:pt>
                <c:pt idx="630">
                  <c:v>24.900001525878906</c:v>
                </c:pt>
                <c:pt idx="631">
                  <c:v>25</c:v>
                </c:pt>
                <c:pt idx="632">
                  <c:v>25.100002288818359</c:v>
                </c:pt>
                <c:pt idx="633">
                  <c:v>25.200000762939453</c:v>
                </c:pt>
                <c:pt idx="634">
                  <c:v>25.299999237060547</c:v>
                </c:pt>
                <c:pt idx="635">
                  <c:v>25.400001525878906</c:v>
                </c:pt>
                <c:pt idx="636">
                  <c:v>25.5</c:v>
                </c:pt>
                <c:pt idx="637">
                  <c:v>25.600002288818359</c:v>
                </c:pt>
                <c:pt idx="638">
                  <c:v>25.700000762939453</c:v>
                </c:pt>
                <c:pt idx="639">
                  <c:v>25.799999237060547</c:v>
                </c:pt>
                <c:pt idx="640">
                  <c:v>25.899997711181641</c:v>
                </c:pt>
                <c:pt idx="641">
                  <c:v>26.000003814697266</c:v>
                </c:pt>
                <c:pt idx="642">
                  <c:v>26.100002288818359</c:v>
                </c:pt>
                <c:pt idx="643">
                  <c:v>26.200000762939453</c:v>
                </c:pt>
                <c:pt idx="644">
                  <c:v>26.299999237060547</c:v>
                </c:pt>
                <c:pt idx="645">
                  <c:v>26.399997711181641</c:v>
                </c:pt>
                <c:pt idx="646">
                  <c:v>26.500003814697266</c:v>
                </c:pt>
                <c:pt idx="647">
                  <c:v>26.600002288818359</c:v>
                </c:pt>
                <c:pt idx="648">
                  <c:v>26.700000762939453</c:v>
                </c:pt>
                <c:pt idx="649">
                  <c:v>26.799999237060547</c:v>
                </c:pt>
                <c:pt idx="650">
                  <c:v>26.899997711181641</c:v>
                </c:pt>
                <c:pt idx="651">
                  <c:v>27.000003814697266</c:v>
                </c:pt>
                <c:pt idx="652">
                  <c:v>27.100002288818359</c:v>
                </c:pt>
                <c:pt idx="653">
                  <c:v>27.200000762939453</c:v>
                </c:pt>
                <c:pt idx="654">
                  <c:v>27.299999237060547</c:v>
                </c:pt>
                <c:pt idx="655">
                  <c:v>27.399997711181641</c:v>
                </c:pt>
                <c:pt idx="656">
                  <c:v>27.500003814697266</c:v>
                </c:pt>
                <c:pt idx="657">
                  <c:v>27.600002288818359</c:v>
                </c:pt>
                <c:pt idx="658">
                  <c:v>27.700000762939453</c:v>
                </c:pt>
                <c:pt idx="659">
                  <c:v>27.799999237060547</c:v>
                </c:pt>
                <c:pt idx="660">
                  <c:v>27.899997711181641</c:v>
                </c:pt>
                <c:pt idx="661">
                  <c:v>28.000003814697266</c:v>
                </c:pt>
                <c:pt idx="662">
                  <c:v>28.100002288818359</c:v>
                </c:pt>
                <c:pt idx="663">
                  <c:v>28.200000762939453</c:v>
                </c:pt>
                <c:pt idx="664">
                  <c:v>28.299999237060547</c:v>
                </c:pt>
                <c:pt idx="665">
                  <c:v>28.399997711181641</c:v>
                </c:pt>
                <c:pt idx="666">
                  <c:v>28.500003814697266</c:v>
                </c:pt>
                <c:pt idx="667">
                  <c:v>28.600002288818359</c:v>
                </c:pt>
                <c:pt idx="668">
                  <c:v>28.700000762939453</c:v>
                </c:pt>
                <c:pt idx="669">
                  <c:v>28.799999237060547</c:v>
                </c:pt>
                <c:pt idx="670">
                  <c:v>28.899997711181641</c:v>
                </c:pt>
                <c:pt idx="671">
                  <c:v>29.000003814697266</c:v>
                </c:pt>
                <c:pt idx="672">
                  <c:v>29.100002288818359</c:v>
                </c:pt>
                <c:pt idx="673">
                  <c:v>29.200000762939453</c:v>
                </c:pt>
                <c:pt idx="674">
                  <c:v>29.299999237060547</c:v>
                </c:pt>
                <c:pt idx="675">
                  <c:v>29.399997711181641</c:v>
                </c:pt>
                <c:pt idx="676">
                  <c:v>29.500003814697266</c:v>
                </c:pt>
                <c:pt idx="677">
                  <c:v>29.600002288818359</c:v>
                </c:pt>
                <c:pt idx="678">
                  <c:v>29.700000762939453</c:v>
                </c:pt>
                <c:pt idx="679">
                  <c:v>29.799999237060547</c:v>
                </c:pt>
                <c:pt idx="680">
                  <c:v>29.899997711181641</c:v>
                </c:pt>
                <c:pt idx="681">
                  <c:v>30.000003814697266</c:v>
                </c:pt>
                <c:pt idx="682">
                  <c:v>30.100002288818359</c:v>
                </c:pt>
                <c:pt idx="683">
                  <c:v>30.200000762939453</c:v>
                </c:pt>
                <c:pt idx="684">
                  <c:v>30.299999237060547</c:v>
                </c:pt>
                <c:pt idx="685">
                  <c:v>30.399997711181641</c:v>
                </c:pt>
                <c:pt idx="686">
                  <c:v>30.500003814697266</c:v>
                </c:pt>
                <c:pt idx="687">
                  <c:v>30.600002288818359</c:v>
                </c:pt>
                <c:pt idx="688">
                  <c:v>30.700000762939453</c:v>
                </c:pt>
                <c:pt idx="689">
                  <c:v>30.799999237060547</c:v>
                </c:pt>
                <c:pt idx="690">
                  <c:v>30.899997711181641</c:v>
                </c:pt>
                <c:pt idx="691">
                  <c:v>31.000003814697266</c:v>
                </c:pt>
                <c:pt idx="692">
                  <c:v>31.100002288818359</c:v>
                </c:pt>
                <c:pt idx="693">
                  <c:v>31.200000762939453</c:v>
                </c:pt>
                <c:pt idx="694">
                  <c:v>31.299999237060547</c:v>
                </c:pt>
                <c:pt idx="695">
                  <c:v>31.399997711181641</c:v>
                </c:pt>
                <c:pt idx="696">
                  <c:v>31.500003814697266</c:v>
                </c:pt>
                <c:pt idx="697">
                  <c:v>31.600002288818359</c:v>
                </c:pt>
                <c:pt idx="698">
                  <c:v>31.700000762939453</c:v>
                </c:pt>
                <c:pt idx="699">
                  <c:v>31.799999237060547</c:v>
                </c:pt>
                <c:pt idx="700">
                  <c:v>31.899997711181641</c:v>
                </c:pt>
                <c:pt idx="701">
                  <c:v>32.000003814697266</c:v>
                </c:pt>
                <c:pt idx="702">
                  <c:v>32.100002288818359</c:v>
                </c:pt>
                <c:pt idx="703">
                  <c:v>32.200000762939453</c:v>
                </c:pt>
                <c:pt idx="704">
                  <c:v>32.299999237060547</c:v>
                </c:pt>
                <c:pt idx="705">
                  <c:v>32.399997711181641</c:v>
                </c:pt>
                <c:pt idx="706">
                  <c:v>32.500003814697266</c:v>
                </c:pt>
                <c:pt idx="707">
                  <c:v>32.600002288818359</c:v>
                </c:pt>
                <c:pt idx="708">
                  <c:v>32.700000762939453</c:v>
                </c:pt>
                <c:pt idx="709">
                  <c:v>32.799999237060547</c:v>
                </c:pt>
                <c:pt idx="710">
                  <c:v>32.899997711181641</c:v>
                </c:pt>
                <c:pt idx="711">
                  <c:v>33.000003814697266</c:v>
                </c:pt>
                <c:pt idx="712">
                  <c:v>33.100002288818359</c:v>
                </c:pt>
                <c:pt idx="713">
                  <c:v>33.200000762939453</c:v>
                </c:pt>
                <c:pt idx="714">
                  <c:v>33.299999237060547</c:v>
                </c:pt>
                <c:pt idx="715">
                  <c:v>33.399997711181641</c:v>
                </c:pt>
                <c:pt idx="716">
                  <c:v>33.500003814697266</c:v>
                </c:pt>
                <c:pt idx="717">
                  <c:v>33.600002288818359</c:v>
                </c:pt>
                <c:pt idx="718">
                  <c:v>33.700000762939453</c:v>
                </c:pt>
                <c:pt idx="719">
                  <c:v>33.799999237060547</c:v>
                </c:pt>
                <c:pt idx="720">
                  <c:v>33.899997711181641</c:v>
                </c:pt>
                <c:pt idx="721">
                  <c:v>34.000003814697266</c:v>
                </c:pt>
                <c:pt idx="722">
                  <c:v>34.100002288818359</c:v>
                </c:pt>
                <c:pt idx="723">
                  <c:v>34.200000762939453</c:v>
                </c:pt>
                <c:pt idx="724">
                  <c:v>34.299999237060547</c:v>
                </c:pt>
                <c:pt idx="725">
                  <c:v>34.399997711181641</c:v>
                </c:pt>
                <c:pt idx="726">
                  <c:v>34.500003814697266</c:v>
                </c:pt>
                <c:pt idx="727">
                  <c:v>34.600002288818359</c:v>
                </c:pt>
                <c:pt idx="728">
                  <c:v>34.700000762939453</c:v>
                </c:pt>
                <c:pt idx="729">
                  <c:v>34.799999237060547</c:v>
                </c:pt>
                <c:pt idx="730">
                  <c:v>34.899997711181641</c:v>
                </c:pt>
                <c:pt idx="731">
                  <c:v>35.000003814697266</c:v>
                </c:pt>
                <c:pt idx="732">
                  <c:v>35.100002288818359</c:v>
                </c:pt>
                <c:pt idx="733">
                  <c:v>35.200000762939453</c:v>
                </c:pt>
                <c:pt idx="734">
                  <c:v>35.299999237060547</c:v>
                </c:pt>
                <c:pt idx="735">
                  <c:v>35.399997711181641</c:v>
                </c:pt>
                <c:pt idx="736">
                  <c:v>35.500003814697266</c:v>
                </c:pt>
                <c:pt idx="737">
                  <c:v>35.600002288818359</c:v>
                </c:pt>
                <c:pt idx="738">
                  <c:v>35.700000762939453</c:v>
                </c:pt>
                <c:pt idx="739">
                  <c:v>35.799999237060547</c:v>
                </c:pt>
                <c:pt idx="740">
                  <c:v>35.899997711181641</c:v>
                </c:pt>
                <c:pt idx="741">
                  <c:v>36.000003814697266</c:v>
                </c:pt>
                <c:pt idx="742">
                  <c:v>36.100002288818359</c:v>
                </c:pt>
                <c:pt idx="743">
                  <c:v>36.200000762939453</c:v>
                </c:pt>
                <c:pt idx="744">
                  <c:v>36.299999237060547</c:v>
                </c:pt>
                <c:pt idx="745">
                  <c:v>36.399997711181641</c:v>
                </c:pt>
                <c:pt idx="746">
                  <c:v>36.500003814697266</c:v>
                </c:pt>
                <c:pt idx="747">
                  <c:v>36.600002288818359</c:v>
                </c:pt>
                <c:pt idx="748">
                  <c:v>36.700000762939453</c:v>
                </c:pt>
                <c:pt idx="749">
                  <c:v>36.799999237060547</c:v>
                </c:pt>
                <c:pt idx="750">
                  <c:v>36.899997711181641</c:v>
                </c:pt>
                <c:pt idx="751">
                  <c:v>37.000003814697266</c:v>
                </c:pt>
                <c:pt idx="752">
                  <c:v>37.100002288818359</c:v>
                </c:pt>
                <c:pt idx="753">
                  <c:v>37.200000762939453</c:v>
                </c:pt>
                <c:pt idx="754">
                  <c:v>37.299999237060547</c:v>
                </c:pt>
                <c:pt idx="755">
                  <c:v>37.399997711181641</c:v>
                </c:pt>
                <c:pt idx="756">
                  <c:v>37.500003814697266</c:v>
                </c:pt>
                <c:pt idx="757">
                  <c:v>37.600002288818359</c:v>
                </c:pt>
                <c:pt idx="758">
                  <c:v>37.700000762939453</c:v>
                </c:pt>
                <c:pt idx="759">
                  <c:v>37.799999237060547</c:v>
                </c:pt>
                <c:pt idx="760">
                  <c:v>37.899997711181641</c:v>
                </c:pt>
                <c:pt idx="761">
                  <c:v>38.000003814697266</c:v>
                </c:pt>
                <c:pt idx="762">
                  <c:v>38.100002288818359</c:v>
                </c:pt>
                <c:pt idx="763">
                  <c:v>38.200000762939453</c:v>
                </c:pt>
                <c:pt idx="764">
                  <c:v>38.299999237060547</c:v>
                </c:pt>
                <c:pt idx="765">
                  <c:v>38.399997711181641</c:v>
                </c:pt>
                <c:pt idx="766">
                  <c:v>38.500003814697266</c:v>
                </c:pt>
                <c:pt idx="767">
                  <c:v>38.600002288818359</c:v>
                </c:pt>
                <c:pt idx="768">
                  <c:v>38.700000762939453</c:v>
                </c:pt>
                <c:pt idx="769">
                  <c:v>38.799999237060547</c:v>
                </c:pt>
                <c:pt idx="770">
                  <c:v>38.899997711181641</c:v>
                </c:pt>
                <c:pt idx="771">
                  <c:v>39.000003814697266</c:v>
                </c:pt>
                <c:pt idx="772">
                  <c:v>39.100002288818359</c:v>
                </c:pt>
                <c:pt idx="773">
                  <c:v>39.200000762939453</c:v>
                </c:pt>
                <c:pt idx="774">
                  <c:v>39.299999237060547</c:v>
                </c:pt>
                <c:pt idx="775">
                  <c:v>39.399997711181641</c:v>
                </c:pt>
                <c:pt idx="776">
                  <c:v>39.500003814697266</c:v>
                </c:pt>
                <c:pt idx="777">
                  <c:v>39.600002288818359</c:v>
                </c:pt>
                <c:pt idx="778">
                  <c:v>39.700000762939453</c:v>
                </c:pt>
                <c:pt idx="779">
                  <c:v>39.799999237060547</c:v>
                </c:pt>
                <c:pt idx="780">
                  <c:v>39.899997711181641</c:v>
                </c:pt>
                <c:pt idx="781">
                  <c:v>40.000003814697266</c:v>
                </c:pt>
                <c:pt idx="782">
                  <c:v>40.100002288818359</c:v>
                </c:pt>
                <c:pt idx="783">
                  <c:v>40.200000762939453</c:v>
                </c:pt>
                <c:pt idx="784">
                  <c:v>40.299999237060547</c:v>
                </c:pt>
                <c:pt idx="785">
                  <c:v>40.399997711181641</c:v>
                </c:pt>
                <c:pt idx="786">
                  <c:v>40.500003814697266</c:v>
                </c:pt>
                <c:pt idx="787">
                  <c:v>40.600002288818359</c:v>
                </c:pt>
                <c:pt idx="788">
                  <c:v>40.700000762939453</c:v>
                </c:pt>
                <c:pt idx="789">
                  <c:v>40.799999237060547</c:v>
                </c:pt>
                <c:pt idx="790">
                  <c:v>40.899997711181641</c:v>
                </c:pt>
                <c:pt idx="791">
                  <c:v>41.000003814697266</c:v>
                </c:pt>
                <c:pt idx="792">
                  <c:v>41.100002288818359</c:v>
                </c:pt>
                <c:pt idx="793">
                  <c:v>41.200000762939453</c:v>
                </c:pt>
                <c:pt idx="794">
                  <c:v>41.299999237060547</c:v>
                </c:pt>
                <c:pt idx="795">
                  <c:v>41.399997711181641</c:v>
                </c:pt>
                <c:pt idx="796">
                  <c:v>41.500003814697266</c:v>
                </c:pt>
                <c:pt idx="797">
                  <c:v>41.600002288818359</c:v>
                </c:pt>
                <c:pt idx="798">
                  <c:v>41.700000762939453</c:v>
                </c:pt>
                <c:pt idx="799">
                  <c:v>41.799999237060547</c:v>
                </c:pt>
                <c:pt idx="800">
                  <c:v>41.899997711181641</c:v>
                </c:pt>
                <c:pt idx="801">
                  <c:v>42.000003814697266</c:v>
                </c:pt>
                <c:pt idx="802">
                  <c:v>42.100002288818359</c:v>
                </c:pt>
                <c:pt idx="803">
                  <c:v>42.200000762939453</c:v>
                </c:pt>
                <c:pt idx="804">
                  <c:v>42.299999237060547</c:v>
                </c:pt>
                <c:pt idx="805">
                  <c:v>42.399997711181641</c:v>
                </c:pt>
                <c:pt idx="806">
                  <c:v>42.500003814697266</c:v>
                </c:pt>
                <c:pt idx="807">
                  <c:v>42.600002288818359</c:v>
                </c:pt>
                <c:pt idx="808">
                  <c:v>42.700000762939453</c:v>
                </c:pt>
                <c:pt idx="809">
                  <c:v>42.799999237060547</c:v>
                </c:pt>
                <c:pt idx="810">
                  <c:v>42.899997711181641</c:v>
                </c:pt>
                <c:pt idx="811">
                  <c:v>43.000003814697266</c:v>
                </c:pt>
                <c:pt idx="812">
                  <c:v>43.100002288818359</c:v>
                </c:pt>
                <c:pt idx="813">
                  <c:v>43.200000762939453</c:v>
                </c:pt>
                <c:pt idx="814">
                  <c:v>43.299999237060547</c:v>
                </c:pt>
                <c:pt idx="815">
                  <c:v>43.399997711181641</c:v>
                </c:pt>
                <c:pt idx="816">
                  <c:v>43.500003814697266</c:v>
                </c:pt>
                <c:pt idx="817">
                  <c:v>43.600002288818359</c:v>
                </c:pt>
                <c:pt idx="818">
                  <c:v>43.700000762939453</c:v>
                </c:pt>
                <c:pt idx="819">
                  <c:v>43.799999237060547</c:v>
                </c:pt>
                <c:pt idx="820">
                  <c:v>43.899997711181641</c:v>
                </c:pt>
                <c:pt idx="821">
                  <c:v>44.000003814697266</c:v>
                </c:pt>
                <c:pt idx="822">
                  <c:v>44.100002288818359</c:v>
                </c:pt>
                <c:pt idx="823">
                  <c:v>44.200000762939453</c:v>
                </c:pt>
                <c:pt idx="824">
                  <c:v>44.299999237060547</c:v>
                </c:pt>
                <c:pt idx="825">
                  <c:v>44.399997711181641</c:v>
                </c:pt>
                <c:pt idx="826">
                  <c:v>44.500003814697266</c:v>
                </c:pt>
                <c:pt idx="827">
                  <c:v>44.600002288818359</c:v>
                </c:pt>
                <c:pt idx="828">
                  <c:v>44.700000762939453</c:v>
                </c:pt>
                <c:pt idx="829">
                  <c:v>44.799999237060547</c:v>
                </c:pt>
                <c:pt idx="830">
                  <c:v>44.899997711181641</c:v>
                </c:pt>
                <c:pt idx="831">
                  <c:v>45.000003814697266</c:v>
                </c:pt>
                <c:pt idx="832">
                  <c:v>45.100002288818359</c:v>
                </c:pt>
                <c:pt idx="833">
                  <c:v>45.200000762939453</c:v>
                </c:pt>
                <c:pt idx="834">
                  <c:v>45.299999237060547</c:v>
                </c:pt>
                <c:pt idx="835">
                  <c:v>45.399997711181641</c:v>
                </c:pt>
                <c:pt idx="836">
                  <c:v>45.500003814697266</c:v>
                </c:pt>
                <c:pt idx="837">
                  <c:v>45.600002288818359</c:v>
                </c:pt>
                <c:pt idx="838">
                  <c:v>45.700000762939453</c:v>
                </c:pt>
                <c:pt idx="839">
                  <c:v>45.799999237060547</c:v>
                </c:pt>
                <c:pt idx="840">
                  <c:v>45.899997711181641</c:v>
                </c:pt>
                <c:pt idx="841">
                  <c:v>46.000003814697266</c:v>
                </c:pt>
                <c:pt idx="842">
                  <c:v>46.100002288818359</c:v>
                </c:pt>
                <c:pt idx="843">
                  <c:v>46.200000762939453</c:v>
                </c:pt>
                <c:pt idx="844">
                  <c:v>46.299999237060547</c:v>
                </c:pt>
                <c:pt idx="845">
                  <c:v>46.399997711181641</c:v>
                </c:pt>
                <c:pt idx="846">
                  <c:v>46.500003814697266</c:v>
                </c:pt>
                <c:pt idx="847">
                  <c:v>46.600002288818359</c:v>
                </c:pt>
                <c:pt idx="848">
                  <c:v>46.700000762939453</c:v>
                </c:pt>
                <c:pt idx="849">
                  <c:v>46.799999237060547</c:v>
                </c:pt>
                <c:pt idx="850">
                  <c:v>46.899997711181641</c:v>
                </c:pt>
                <c:pt idx="851">
                  <c:v>47.000003814697266</c:v>
                </c:pt>
                <c:pt idx="852">
                  <c:v>47.100002288818359</c:v>
                </c:pt>
                <c:pt idx="853">
                  <c:v>47.200000762939453</c:v>
                </c:pt>
                <c:pt idx="854">
                  <c:v>47.299999237060547</c:v>
                </c:pt>
                <c:pt idx="855">
                  <c:v>47.399997711181641</c:v>
                </c:pt>
                <c:pt idx="856">
                  <c:v>47.500003814697266</c:v>
                </c:pt>
                <c:pt idx="857">
                  <c:v>47.600002288818359</c:v>
                </c:pt>
                <c:pt idx="858">
                  <c:v>47.700000762939453</c:v>
                </c:pt>
                <c:pt idx="859">
                  <c:v>47.799999237060547</c:v>
                </c:pt>
                <c:pt idx="860">
                  <c:v>47.899997711181641</c:v>
                </c:pt>
                <c:pt idx="861">
                  <c:v>48.000003814697266</c:v>
                </c:pt>
                <c:pt idx="862">
                  <c:v>48.100002288818359</c:v>
                </c:pt>
                <c:pt idx="863">
                  <c:v>48.200000762939453</c:v>
                </c:pt>
                <c:pt idx="864">
                  <c:v>48.299999237060547</c:v>
                </c:pt>
                <c:pt idx="865">
                  <c:v>48.399997711181641</c:v>
                </c:pt>
                <c:pt idx="866">
                  <c:v>48.500003814697266</c:v>
                </c:pt>
                <c:pt idx="867">
                  <c:v>48.600002288818359</c:v>
                </c:pt>
                <c:pt idx="868">
                  <c:v>48.700000762939453</c:v>
                </c:pt>
                <c:pt idx="869">
                  <c:v>48.799999237060547</c:v>
                </c:pt>
                <c:pt idx="870">
                  <c:v>48.899997711181641</c:v>
                </c:pt>
                <c:pt idx="871">
                  <c:v>49.000003814697266</c:v>
                </c:pt>
                <c:pt idx="872">
                  <c:v>49.100002288818359</c:v>
                </c:pt>
                <c:pt idx="873">
                  <c:v>49.200000762939453</c:v>
                </c:pt>
                <c:pt idx="874">
                  <c:v>49.299999237060547</c:v>
                </c:pt>
                <c:pt idx="875">
                  <c:v>49.399997711181641</c:v>
                </c:pt>
                <c:pt idx="876">
                  <c:v>49.500003814697266</c:v>
                </c:pt>
                <c:pt idx="877">
                  <c:v>49.600002288818359</c:v>
                </c:pt>
                <c:pt idx="878">
                  <c:v>49.700000762939453</c:v>
                </c:pt>
                <c:pt idx="879">
                  <c:v>49.799999237060547</c:v>
                </c:pt>
                <c:pt idx="880">
                  <c:v>49.899997711181641</c:v>
                </c:pt>
                <c:pt idx="881">
                  <c:v>50.000003814697266</c:v>
                </c:pt>
                <c:pt idx="882">
                  <c:v>50.100002288818359</c:v>
                </c:pt>
                <c:pt idx="883">
                  <c:v>50.200000762939453</c:v>
                </c:pt>
                <c:pt idx="884">
                  <c:v>50.299999237060547</c:v>
                </c:pt>
                <c:pt idx="885">
                  <c:v>50.399997711181641</c:v>
                </c:pt>
                <c:pt idx="886">
                  <c:v>50.500003814697266</c:v>
                </c:pt>
                <c:pt idx="887">
                  <c:v>50.600002288818359</c:v>
                </c:pt>
                <c:pt idx="888">
                  <c:v>50.700000762939453</c:v>
                </c:pt>
                <c:pt idx="889">
                  <c:v>50.799999237060547</c:v>
                </c:pt>
                <c:pt idx="890">
                  <c:v>50.899997711181641</c:v>
                </c:pt>
                <c:pt idx="891">
                  <c:v>51.000003814697266</c:v>
                </c:pt>
                <c:pt idx="892">
                  <c:v>51.100002288818359</c:v>
                </c:pt>
                <c:pt idx="893">
                  <c:v>51.200000762939453</c:v>
                </c:pt>
                <c:pt idx="894">
                  <c:v>51.299999237060547</c:v>
                </c:pt>
                <c:pt idx="895">
                  <c:v>51.399997711181641</c:v>
                </c:pt>
                <c:pt idx="896">
                  <c:v>51.500003814697266</c:v>
                </c:pt>
                <c:pt idx="897">
                  <c:v>51.600002288818359</c:v>
                </c:pt>
                <c:pt idx="898">
                  <c:v>51.700000762939453</c:v>
                </c:pt>
                <c:pt idx="899">
                  <c:v>51.799999237060547</c:v>
                </c:pt>
                <c:pt idx="900">
                  <c:v>51.899997711181641</c:v>
                </c:pt>
                <c:pt idx="901">
                  <c:v>52.000003814697266</c:v>
                </c:pt>
                <c:pt idx="902">
                  <c:v>52.100002288818359</c:v>
                </c:pt>
                <c:pt idx="903">
                  <c:v>52.200000762939453</c:v>
                </c:pt>
                <c:pt idx="904">
                  <c:v>52.299999237060547</c:v>
                </c:pt>
                <c:pt idx="905">
                  <c:v>52.399997711181641</c:v>
                </c:pt>
                <c:pt idx="906">
                  <c:v>52.500003814697266</c:v>
                </c:pt>
                <c:pt idx="907">
                  <c:v>52.600002288818359</c:v>
                </c:pt>
                <c:pt idx="908">
                  <c:v>52.700000762939453</c:v>
                </c:pt>
                <c:pt idx="909">
                  <c:v>52.799999237060547</c:v>
                </c:pt>
                <c:pt idx="910">
                  <c:v>52.899997711181641</c:v>
                </c:pt>
                <c:pt idx="911">
                  <c:v>53.000003814697266</c:v>
                </c:pt>
                <c:pt idx="912">
                  <c:v>53.100002288818359</c:v>
                </c:pt>
                <c:pt idx="913">
                  <c:v>53.200000762939453</c:v>
                </c:pt>
                <c:pt idx="914">
                  <c:v>53.299999237060547</c:v>
                </c:pt>
                <c:pt idx="915">
                  <c:v>53.399997711181641</c:v>
                </c:pt>
                <c:pt idx="916">
                  <c:v>53.500003814697266</c:v>
                </c:pt>
                <c:pt idx="917">
                  <c:v>53.600002288818359</c:v>
                </c:pt>
                <c:pt idx="918">
                  <c:v>53.700000762939453</c:v>
                </c:pt>
                <c:pt idx="919">
                  <c:v>53.799999237060547</c:v>
                </c:pt>
                <c:pt idx="920">
                  <c:v>53.899997711181641</c:v>
                </c:pt>
                <c:pt idx="921">
                  <c:v>54.000003814697266</c:v>
                </c:pt>
                <c:pt idx="922">
                  <c:v>54.100002288818359</c:v>
                </c:pt>
                <c:pt idx="923">
                  <c:v>54.200000762939453</c:v>
                </c:pt>
                <c:pt idx="924">
                  <c:v>54.299999237060547</c:v>
                </c:pt>
                <c:pt idx="925">
                  <c:v>54.399997711181641</c:v>
                </c:pt>
                <c:pt idx="926">
                  <c:v>54.500003814697266</c:v>
                </c:pt>
                <c:pt idx="927">
                  <c:v>54.600002288818359</c:v>
                </c:pt>
                <c:pt idx="928">
                  <c:v>54.700000762939453</c:v>
                </c:pt>
                <c:pt idx="929">
                  <c:v>54.799999237060547</c:v>
                </c:pt>
                <c:pt idx="930">
                  <c:v>54.899997711181641</c:v>
                </c:pt>
                <c:pt idx="931">
                  <c:v>55.000003814697266</c:v>
                </c:pt>
                <c:pt idx="932">
                  <c:v>55.100002288818359</c:v>
                </c:pt>
                <c:pt idx="933">
                  <c:v>55.200000762939453</c:v>
                </c:pt>
                <c:pt idx="934">
                  <c:v>55.299999237060547</c:v>
                </c:pt>
                <c:pt idx="935">
                  <c:v>55.399997711181641</c:v>
                </c:pt>
                <c:pt idx="936">
                  <c:v>55.500003814697266</c:v>
                </c:pt>
                <c:pt idx="937">
                  <c:v>55.600002288818359</c:v>
                </c:pt>
                <c:pt idx="938">
                  <c:v>55.700000762939453</c:v>
                </c:pt>
                <c:pt idx="939">
                  <c:v>55.799999237060547</c:v>
                </c:pt>
                <c:pt idx="940">
                  <c:v>55.899997711181641</c:v>
                </c:pt>
                <c:pt idx="941">
                  <c:v>56.000003814697266</c:v>
                </c:pt>
                <c:pt idx="942">
                  <c:v>56.100002288818359</c:v>
                </c:pt>
                <c:pt idx="943">
                  <c:v>56.200000762939453</c:v>
                </c:pt>
                <c:pt idx="944">
                  <c:v>56.299999237060547</c:v>
                </c:pt>
                <c:pt idx="945">
                  <c:v>56.399997711181641</c:v>
                </c:pt>
                <c:pt idx="946">
                  <c:v>56.500003814697266</c:v>
                </c:pt>
                <c:pt idx="947">
                  <c:v>56.600002288818359</c:v>
                </c:pt>
                <c:pt idx="948">
                  <c:v>56.700000762939453</c:v>
                </c:pt>
                <c:pt idx="949">
                  <c:v>56.799999237060547</c:v>
                </c:pt>
                <c:pt idx="950">
                  <c:v>56.899997711181641</c:v>
                </c:pt>
                <c:pt idx="951">
                  <c:v>57.000003814697266</c:v>
                </c:pt>
                <c:pt idx="952">
                  <c:v>57.100002288818359</c:v>
                </c:pt>
                <c:pt idx="953">
                  <c:v>57.200000762939453</c:v>
                </c:pt>
                <c:pt idx="954">
                  <c:v>57.299999237060547</c:v>
                </c:pt>
                <c:pt idx="955">
                  <c:v>57.399997711181641</c:v>
                </c:pt>
                <c:pt idx="956">
                  <c:v>57.500003814697266</c:v>
                </c:pt>
                <c:pt idx="957">
                  <c:v>57.600002288818359</c:v>
                </c:pt>
                <c:pt idx="958">
                  <c:v>57.700000762939453</c:v>
                </c:pt>
                <c:pt idx="959">
                  <c:v>57.799999237060547</c:v>
                </c:pt>
                <c:pt idx="960">
                  <c:v>57.899997711181641</c:v>
                </c:pt>
                <c:pt idx="961">
                  <c:v>58.000003814697266</c:v>
                </c:pt>
                <c:pt idx="962">
                  <c:v>58.100002288818359</c:v>
                </c:pt>
                <c:pt idx="963">
                  <c:v>58.200000762939453</c:v>
                </c:pt>
                <c:pt idx="964">
                  <c:v>58.299999237060547</c:v>
                </c:pt>
                <c:pt idx="965">
                  <c:v>58.399997711181641</c:v>
                </c:pt>
                <c:pt idx="966">
                  <c:v>58.500003814697266</c:v>
                </c:pt>
                <c:pt idx="967">
                  <c:v>58.600002288818359</c:v>
                </c:pt>
                <c:pt idx="968">
                  <c:v>58.700000762939453</c:v>
                </c:pt>
                <c:pt idx="969">
                  <c:v>58.799999237060547</c:v>
                </c:pt>
                <c:pt idx="970">
                  <c:v>58.899997711181641</c:v>
                </c:pt>
                <c:pt idx="971">
                  <c:v>59.000003814697266</c:v>
                </c:pt>
                <c:pt idx="972">
                  <c:v>59.100002288818359</c:v>
                </c:pt>
                <c:pt idx="973">
                  <c:v>59.200000762939453</c:v>
                </c:pt>
                <c:pt idx="974">
                  <c:v>59.299999237060547</c:v>
                </c:pt>
                <c:pt idx="975">
                  <c:v>59.399997711181641</c:v>
                </c:pt>
                <c:pt idx="976">
                  <c:v>59.500003814697266</c:v>
                </c:pt>
                <c:pt idx="977">
                  <c:v>59.600002288818359</c:v>
                </c:pt>
                <c:pt idx="978">
                  <c:v>59.700000762939453</c:v>
                </c:pt>
                <c:pt idx="979">
                  <c:v>59.799999237060547</c:v>
                </c:pt>
                <c:pt idx="980">
                  <c:v>59.899997711181641</c:v>
                </c:pt>
                <c:pt idx="981">
                  <c:v>60.000003814697266</c:v>
                </c:pt>
                <c:pt idx="982">
                  <c:v>60.100002288818359</c:v>
                </c:pt>
                <c:pt idx="983">
                  <c:v>60.200000762939453</c:v>
                </c:pt>
                <c:pt idx="984">
                  <c:v>60.299999237060547</c:v>
                </c:pt>
                <c:pt idx="985">
                  <c:v>60.399997711181641</c:v>
                </c:pt>
                <c:pt idx="986">
                  <c:v>60.500003814697266</c:v>
                </c:pt>
                <c:pt idx="987">
                  <c:v>60.600002288818359</c:v>
                </c:pt>
                <c:pt idx="988">
                  <c:v>60.700000762939453</c:v>
                </c:pt>
                <c:pt idx="989">
                  <c:v>60.799999237060547</c:v>
                </c:pt>
                <c:pt idx="990">
                  <c:v>60.899997711181641</c:v>
                </c:pt>
                <c:pt idx="991">
                  <c:v>61.000003814697266</c:v>
                </c:pt>
                <c:pt idx="992">
                  <c:v>61.100002288818359</c:v>
                </c:pt>
                <c:pt idx="993">
                  <c:v>61.200000762939453</c:v>
                </c:pt>
                <c:pt idx="994">
                  <c:v>61.299999237060547</c:v>
                </c:pt>
                <c:pt idx="995">
                  <c:v>61.399997711181641</c:v>
                </c:pt>
                <c:pt idx="996">
                  <c:v>61.500003814697266</c:v>
                </c:pt>
                <c:pt idx="997">
                  <c:v>61.600002288818359</c:v>
                </c:pt>
                <c:pt idx="998">
                  <c:v>61.700000762939453</c:v>
                </c:pt>
                <c:pt idx="999">
                  <c:v>61.799999237060547</c:v>
                </c:pt>
                <c:pt idx="1000">
                  <c:v>61.899997711181641</c:v>
                </c:pt>
                <c:pt idx="1001">
                  <c:v>62.000003814697266</c:v>
                </c:pt>
                <c:pt idx="1002">
                  <c:v>62.100002288818359</c:v>
                </c:pt>
                <c:pt idx="1003">
                  <c:v>62.200000762939453</c:v>
                </c:pt>
                <c:pt idx="1004">
                  <c:v>62.299999237060547</c:v>
                </c:pt>
                <c:pt idx="1005">
                  <c:v>62.399997711181641</c:v>
                </c:pt>
                <c:pt idx="1006">
                  <c:v>62.500003814697266</c:v>
                </c:pt>
                <c:pt idx="1007">
                  <c:v>62.600002288818359</c:v>
                </c:pt>
                <c:pt idx="1008">
                  <c:v>62.700000762939453</c:v>
                </c:pt>
                <c:pt idx="1009">
                  <c:v>62.799999237060547</c:v>
                </c:pt>
                <c:pt idx="1010">
                  <c:v>62.899997711181641</c:v>
                </c:pt>
                <c:pt idx="1011">
                  <c:v>63.000003814697266</c:v>
                </c:pt>
                <c:pt idx="1012">
                  <c:v>63.100002288818359</c:v>
                </c:pt>
                <c:pt idx="1013">
                  <c:v>63.200000762939453</c:v>
                </c:pt>
                <c:pt idx="1014">
                  <c:v>63.299999237060547</c:v>
                </c:pt>
                <c:pt idx="1015">
                  <c:v>63.399997711181641</c:v>
                </c:pt>
                <c:pt idx="1016">
                  <c:v>63.500003814697266</c:v>
                </c:pt>
                <c:pt idx="1017">
                  <c:v>63.600002288818359</c:v>
                </c:pt>
                <c:pt idx="1018">
                  <c:v>63.700000762939453</c:v>
                </c:pt>
                <c:pt idx="1019">
                  <c:v>63.799999237060547</c:v>
                </c:pt>
                <c:pt idx="1020">
                  <c:v>63.899997711181641</c:v>
                </c:pt>
                <c:pt idx="1021">
                  <c:v>64</c:v>
                </c:pt>
                <c:pt idx="1022">
                  <c:v>64.100006103515625</c:v>
                </c:pt>
                <c:pt idx="1023">
                  <c:v>64.199996948242188</c:v>
                </c:pt>
                <c:pt idx="1024">
                  <c:v>64.300003051757813</c:v>
                </c:pt>
                <c:pt idx="1025">
                  <c:v>64.399993896484375</c:v>
                </c:pt>
                <c:pt idx="1026">
                  <c:v>64.5</c:v>
                </c:pt>
                <c:pt idx="1027">
                  <c:v>64.600006103515625</c:v>
                </c:pt>
                <c:pt idx="1028">
                  <c:v>64.699996948242188</c:v>
                </c:pt>
                <c:pt idx="1029">
                  <c:v>64.800003051757813</c:v>
                </c:pt>
                <c:pt idx="1030">
                  <c:v>64.899993896484375</c:v>
                </c:pt>
                <c:pt idx="1031">
                  <c:v>65</c:v>
                </c:pt>
                <c:pt idx="1032">
                  <c:v>65.100006103515625</c:v>
                </c:pt>
                <c:pt idx="1033">
                  <c:v>65.199996948242188</c:v>
                </c:pt>
                <c:pt idx="1034">
                  <c:v>65.300003051757813</c:v>
                </c:pt>
                <c:pt idx="1035">
                  <c:v>65.399993896484375</c:v>
                </c:pt>
                <c:pt idx="1036">
                  <c:v>65.5</c:v>
                </c:pt>
                <c:pt idx="1037">
                  <c:v>65.600006103515625</c:v>
                </c:pt>
                <c:pt idx="1038">
                  <c:v>65.699996948242188</c:v>
                </c:pt>
                <c:pt idx="1039">
                  <c:v>65.800003051757813</c:v>
                </c:pt>
                <c:pt idx="1040">
                  <c:v>65.899993896484375</c:v>
                </c:pt>
                <c:pt idx="1041">
                  <c:v>66</c:v>
                </c:pt>
                <c:pt idx="1042">
                  <c:v>66.100006103515625</c:v>
                </c:pt>
                <c:pt idx="1043">
                  <c:v>66.199996948242188</c:v>
                </c:pt>
                <c:pt idx="1044">
                  <c:v>66.300003051757813</c:v>
                </c:pt>
                <c:pt idx="1045">
                  <c:v>66.399993896484375</c:v>
                </c:pt>
                <c:pt idx="1046">
                  <c:v>66.5</c:v>
                </c:pt>
                <c:pt idx="1047">
                  <c:v>66.600006103515625</c:v>
                </c:pt>
                <c:pt idx="1048">
                  <c:v>66.699996948242188</c:v>
                </c:pt>
                <c:pt idx="1049">
                  <c:v>66.800003051757813</c:v>
                </c:pt>
                <c:pt idx="1050">
                  <c:v>66.899993896484375</c:v>
                </c:pt>
                <c:pt idx="1051">
                  <c:v>67</c:v>
                </c:pt>
                <c:pt idx="1052">
                  <c:v>67.100006103515625</c:v>
                </c:pt>
                <c:pt idx="1053">
                  <c:v>67.199996948242188</c:v>
                </c:pt>
                <c:pt idx="1054">
                  <c:v>67.300003051757813</c:v>
                </c:pt>
                <c:pt idx="1055">
                  <c:v>67.399993896484375</c:v>
                </c:pt>
                <c:pt idx="1056">
                  <c:v>67.5</c:v>
                </c:pt>
                <c:pt idx="1057">
                  <c:v>67.600006103515625</c:v>
                </c:pt>
                <c:pt idx="1058">
                  <c:v>67.699996948242188</c:v>
                </c:pt>
                <c:pt idx="1059">
                  <c:v>67.800003051757813</c:v>
                </c:pt>
                <c:pt idx="1060">
                  <c:v>67.899993896484375</c:v>
                </c:pt>
                <c:pt idx="1061">
                  <c:v>68</c:v>
                </c:pt>
                <c:pt idx="1062">
                  <c:v>68.100006103515625</c:v>
                </c:pt>
                <c:pt idx="1063">
                  <c:v>68.199996948242188</c:v>
                </c:pt>
                <c:pt idx="1064">
                  <c:v>68.300003051757813</c:v>
                </c:pt>
                <c:pt idx="1065">
                  <c:v>68.399993896484375</c:v>
                </c:pt>
                <c:pt idx="1066">
                  <c:v>68.5</c:v>
                </c:pt>
                <c:pt idx="1067">
                  <c:v>68.600006103515625</c:v>
                </c:pt>
                <c:pt idx="1068">
                  <c:v>68.699996948242188</c:v>
                </c:pt>
                <c:pt idx="1069">
                  <c:v>68.800003051757813</c:v>
                </c:pt>
                <c:pt idx="1070">
                  <c:v>68.899993896484375</c:v>
                </c:pt>
                <c:pt idx="1071">
                  <c:v>69</c:v>
                </c:pt>
                <c:pt idx="1072">
                  <c:v>69.100006103515625</c:v>
                </c:pt>
                <c:pt idx="1073">
                  <c:v>69.199996948242188</c:v>
                </c:pt>
                <c:pt idx="1074">
                  <c:v>69.300003051757813</c:v>
                </c:pt>
                <c:pt idx="1075">
                  <c:v>69.399993896484375</c:v>
                </c:pt>
                <c:pt idx="1076">
                  <c:v>69.5</c:v>
                </c:pt>
                <c:pt idx="1077">
                  <c:v>69.600006103515625</c:v>
                </c:pt>
                <c:pt idx="1078">
                  <c:v>69.699996948242188</c:v>
                </c:pt>
                <c:pt idx="1079">
                  <c:v>69.800003051757813</c:v>
                </c:pt>
                <c:pt idx="1080">
                  <c:v>69.899993896484375</c:v>
                </c:pt>
                <c:pt idx="1081">
                  <c:v>70</c:v>
                </c:pt>
                <c:pt idx="1082">
                  <c:v>70.100006103515625</c:v>
                </c:pt>
                <c:pt idx="1083">
                  <c:v>70.199996948242188</c:v>
                </c:pt>
                <c:pt idx="1084">
                  <c:v>70.300003051757813</c:v>
                </c:pt>
                <c:pt idx="1085">
                  <c:v>70.399993896484375</c:v>
                </c:pt>
                <c:pt idx="1086">
                  <c:v>70.5</c:v>
                </c:pt>
                <c:pt idx="1087">
                  <c:v>70.600006103515625</c:v>
                </c:pt>
                <c:pt idx="1088">
                  <c:v>70.699996948242188</c:v>
                </c:pt>
                <c:pt idx="1089">
                  <c:v>70.800003051757813</c:v>
                </c:pt>
                <c:pt idx="1090">
                  <c:v>70.899993896484375</c:v>
                </c:pt>
                <c:pt idx="1091">
                  <c:v>71</c:v>
                </c:pt>
                <c:pt idx="1092">
                  <c:v>71.100006103515625</c:v>
                </c:pt>
                <c:pt idx="1093">
                  <c:v>71.199996948242188</c:v>
                </c:pt>
                <c:pt idx="1094">
                  <c:v>71.300003051757813</c:v>
                </c:pt>
                <c:pt idx="1095">
                  <c:v>71.399993896484375</c:v>
                </c:pt>
                <c:pt idx="1096">
                  <c:v>71.5</c:v>
                </c:pt>
                <c:pt idx="1097">
                  <c:v>71.600006103515625</c:v>
                </c:pt>
                <c:pt idx="1098">
                  <c:v>71.699996948242188</c:v>
                </c:pt>
                <c:pt idx="1099">
                  <c:v>71.800003051757813</c:v>
                </c:pt>
                <c:pt idx="1100">
                  <c:v>71.899993896484375</c:v>
                </c:pt>
                <c:pt idx="1101">
                  <c:v>72</c:v>
                </c:pt>
                <c:pt idx="1102">
                  <c:v>72.100006103515625</c:v>
                </c:pt>
                <c:pt idx="1103">
                  <c:v>72.199996948242188</c:v>
                </c:pt>
                <c:pt idx="1104">
                  <c:v>72.300003051757813</c:v>
                </c:pt>
                <c:pt idx="1105">
                  <c:v>72.399993896484375</c:v>
                </c:pt>
                <c:pt idx="1106">
                  <c:v>72.5</c:v>
                </c:pt>
                <c:pt idx="1107">
                  <c:v>72.600006103515625</c:v>
                </c:pt>
                <c:pt idx="1108">
                  <c:v>72.699996948242188</c:v>
                </c:pt>
                <c:pt idx="1109">
                  <c:v>72.800003051757813</c:v>
                </c:pt>
                <c:pt idx="1110">
                  <c:v>72.899993896484375</c:v>
                </c:pt>
                <c:pt idx="1111">
                  <c:v>73</c:v>
                </c:pt>
                <c:pt idx="1112">
                  <c:v>73.100006103515625</c:v>
                </c:pt>
                <c:pt idx="1113">
                  <c:v>73.199996948242188</c:v>
                </c:pt>
                <c:pt idx="1114">
                  <c:v>73.300003051757813</c:v>
                </c:pt>
                <c:pt idx="1115">
                  <c:v>73.399993896484375</c:v>
                </c:pt>
                <c:pt idx="1116">
                  <c:v>73.5</c:v>
                </c:pt>
                <c:pt idx="1117">
                  <c:v>73.600006103515625</c:v>
                </c:pt>
                <c:pt idx="1118">
                  <c:v>73.699996948242188</c:v>
                </c:pt>
                <c:pt idx="1119">
                  <c:v>73.800003051757813</c:v>
                </c:pt>
                <c:pt idx="1120">
                  <c:v>73.899993896484375</c:v>
                </c:pt>
                <c:pt idx="1121">
                  <c:v>74</c:v>
                </c:pt>
                <c:pt idx="1122">
                  <c:v>74.100006103515625</c:v>
                </c:pt>
                <c:pt idx="1123">
                  <c:v>74.199996948242188</c:v>
                </c:pt>
                <c:pt idx="1124">
                  <c:v>74.300003051757813</c:v>
                </c:pt>
                <c:pt idx="1125">
                  <c:v>74.399993896484375</c:v>
                </c:pt>
                <c:pt idx="1126">
                  <c:v>74.5</c:v>
                </c:pt>
                <c:pt idx="1127">
                  <c:v>74.600006103515625</c:v>
                </c:pt>
                <c:pt idx="1128">
                  <c:v>74.699996948242188</c:v>
                </c:pt>
                <c:pt idx="1129">
                  <c:v>74.800003051757813</c:v>
                </c:pt>
                <c:pt idx="1130">
                  <c:v>74.899993896484375</c:v>
                </c:pt>
                <c:pt idx="1131">
                  <c:v>75</c:v>
                </c:pt>
                <c:pt idx="1132">
                  <c:v>75.100006103515625</c:v>
                </c:pt>
                <c:pt idx="1133">
                  <c:v>75.199996948242188</c:v>
                </c:pt>
                <c:pt idx="1134">
                  <c:v>75.300003051757813</c:v>
                </c:pt>
                <c:pt idx="1135">
                  <c:v>75.399993896484375</c:v>
                </c:pt>
                <c:pt idx="1136">
                  <c:v>75.5</c:v>
                </c:pt>
                <c:pt idx="1137">
                  <c:v>75.600006103515625</c:v>
                </c:pt>
                <c:pt idx="1138">
                  <c:v>75.699996948242188</c:v>
                </c:pt>
                <c:pt idx="1139">
                  <c:v>75.800003051757813</c:v>
                </c:pt>
                <c:pt idx="1140">
                  <c:v>75.899993896484375</c:v>
                </c:pt>
                <c:pt idx="1141">
                  <c:v>76</c:v>
                </c:pt>
                <c:pt idx="1142">
                  <c:v>76.100006103515625</c:v>
                </c:pt>
                <c:pt idx="1143">
                  <c:v>76.199996948242188</c:v>
                </c:pt>
                <c:pt idx="1144">
                  <c:v>76.300003051757813</c:v>
                </c:pt>
                <c:pt idx="1145">
                  <c:v>76.399993896484375</c:v>
                </c:pt>
                <c:pt idx="1146">
                  <c:v>76.5</c:v>
                </c:pt>
                <c:pt idx="1147">
                  <c:v>76.600006103515625</c:v>
                </c:pt>
                <c:pt idx="1148">
                  <c:v>76.699996948242188</c:v>
                </c:pt>
                <c:pt idx="1149">
                  <c:v>76.800003051757813</c:v>
                </c:pt>
                <c:pt idx="1150">
                  <c:v>76.899993896484375</c:v>
                </c:pt>
                <c:pt idx="1151">
                  <c:v>77</c:v>
                </c:pt>
                <c:pt idx="1152">
                  <c:v>77.100006103515625</c:v>
                </c:pt>
                <c:pt idx="1153">
                  <c:v>77.199996948242188</c:v>
                </c:pt>
                <c:pt idx="1154">
                  <c:v>77.300003051757813</c:v>
                </c:pt>
                <c:pt idx="1155">
                  <c:v>77.399993896484375</c:v>
                </c:pt>
                <c:pt idx="1156">
                  <c:v>77.5</c:v>
                </c:pt>
                <c:pt idx="1157">
                  <c:v>77.600006103515625</c:v>
                </c:pt>
                <c:pt idx="1158">
                  <c:v>77.699996948242188</c:v>
                </c:pt>
                <c:pt idx="1159">
                  <c:v>77.800003051757813</c:v>
                </c:pt>
                <c:pt idx="1160">
                  <c:v>77.899993896484375</c:v>
                </c:pt>
                <c:pt idx="1161">
                  <c:v>78</c:v>
                </c:pt>
                <c:pt idx="1162">
                  <c:v>78.100006103515625</c:v>
                </c:pt>
                <c:pt idx="1163">
                  <c:v>78.199996948242188</c:v>
                </c:pt>
                <c:pt idx="1164">
                  <c:v>78.300003051757813</c:v>
                </c:pt>
                <c:pt idx="1165">
                  <c:v>78.399993896484375</c:v>
                </c:pt>
                <c:pt idx="1166">
                  <c:v>78.5</c:v>
                </c:pt>
                <c:pt idx="1167">
                  <c:v>78.600006103515625</c:v>
                </c:pt>
                <c:pt idx="1168">
                  <c:v>78.699996948242188</c:v>
                </c:pt>
                <c:pt idx="1169">
                  <c:v>78.800003051757813</c:v>
                </c:pt>
                <c:pt idx="1170">
                  <c:v>78.899993896484375</c:v>
                </c:pt>
                <c:pt idx="1171">
                  <c:v>79</c:v>
                </c:pt>
                <c:pt idx="1172">
                  <c:v>79.100006103515625</c:v>
                </c:pt>
                <c:pt idx="1173">
                  <c:v>79.199996948242188</c:v>
                </c:pt>
                <c:pt idx="1174">
                  <c:v>79.300003051757813</c:v>
                </c:pt>
                <c:pt idx="1175">
                  <c:v>79.399993896484375</c:v>
                </c:pt>
                <c:pt idx="1176">
                  <c:v>79.5</c:v>
                </c:pt>
                <c:pt idx="1177">
                  <c:v>79.600006103515625</c:v>
                </c:pt>
                <c:pt idx="1178">
                  <c:v>79.699996948242188</c:v>
                </c:pt>
                <c:pt idx="1179">
                  <c:v>79.800003051757813</c:v>
                </c:pt>
                <c:pt idx="1180">
                  <c:v>79.899993896484375</c:v>
                </c:pt>
                <c:pt idx="1181">
                  <c:v>80</c:v>
                </c:pt>
                <c:pt idx="1182">
                  <c:v>80.100006103515625</c:v>
                </c:pt>
                <c:pt idx="1183">
                  <c:v>80.199996948242188</c:v>
                </c:pt>
                <c:pt idx="1184">
                  <c:v>80.300003051757813</c:v>
                </c:pt>
                <c:pt idx="1185">
                  <c:v>80.399993896484375</c:v>
                </c:pt>
                <c:pt idx="1186">
                  <c:v>80.5</c:v>
                </c:pt>
                <c:pt idx="1187">
                  <c:v>80.600006103515625</c:v>
                </c:pt>
                <c:pt idx="1188">
                  <c:v>80.699996948242188</c:v>
                </c:pt>
                <c:pt idx="1189">
                  <c:v>80.800003051757813</c:v>
                </c:pt>
                <c:pt idx="1190">
                  <c:v>80.899993896484375</c:v>
                </c:pt>
                <c:pt idx="1191">
                  <c:v>81</c:v>
                </c:pt>
                <c:pt idx="1192">
                  <c:v>81.100006103515625</c:v>
                </c:pt>
                <c:pt idx="1193">
                  <c:v>81.199996948242188</c:v>
                </c:pt>
                <c:pt idx="1194">
                  <c:v>81.300003051757813</c:v>
                </c:pt>
                <c:pt idx="1195">
                  <c:v>81.399993896484375</c:v>
                </c:pt>
                <c:pt idx="1196">
                  <c:v>81.5</c:v>
                </c:pt>
                <c:pt idx="1197">
                  <c:v>81.600006103515625</c:v>
                </c:pt>
                <c:pt idx="1198">
                  <c:v>81.699996948242188</c:v>
                </c:pt>
                <c:pt idx="1199">
                  <c:v>81.800003051757813</c:v>
                </c:pt>
                <c:pt idx="1200">
                  <c:v>81.899993896484375</c:v>
                </c:pt>
                <c:pt idx="1201">
                  <c:v>82</c:v>
                </c:pt>
                <c:pt idx="1202">
                  <c:v>82.100006103515625</c:v>
                </c:pt>
                <c:pt idx="1203">
                  <c:v>82.199996948242188</c:v>
                </c:pt>
                <c:pt idx="1204">
                  <c:v>82.300003051757813</c:v>
                </c:pt>
                <c:pt idx="1205">
                  <c:v>82.399993896484375</c:v>
                </c:pt>
                <c:pt idx="1206">
                  <c:v>82.5</c:v>
                </c:pt>
                <c:pt idx="1207">
                  <c:v>82.600006103515625</c:v>
                </c:pt>
                <c:pt idx="1208">
                  <c:v>82.699996948242188</c:v>
                </c:pt>
                <c:pt idx="1209">
                  <c:v>82.800003051757813</c:v>
                </c:pt>
                <c:pt idx="1210">
                  <c:v>82.899993896484375</c:v>
                </c:pt>
                <c:pt idx="1211">
                  <c:v>83</c:v>
                </c:pt>
                <c:pt idx="1212">
                  <c:v>83.100006103515625</c:v>
                </c:pt>
                <c:pt idx="1213">
                  <c:v>83.199996948242188</c:v>
                </c:pt>
                <c:pt idx="1214">
                  <c:v>83.300003051757813</c:v>
                </c:pt>
                <c:pt idx="1215">
                  <c:v>83.399993896484375</c:v>
                </c:pt>
                <c:pt idx="1216">
                  <c:v>83.5</c:v>
                </c:pt>
                <c:pt idx="1217">
                  <c:v>83.600006103515625</c:v>
                </c:pt>
                <c:pt idx="1218">
                  <c:v>83.699996948242188</c:v>
                </c:pt>
                <c:pt idx="1219">
                  <c:v>83.800003051757813</c:v>
                </c:pt>
                <c:pt idx="1220">
                  <c:v>83.899993896484375</c:v>
                </c:pt>
                <c:pt idx="1221">
                  <c:v>84</c:v>
                </c:pt>
                <c:pt idx="1222">
                  <c:v>84.100006103515625</c:v>
                </c:pt>
                <c:pt idx="1223">
                  <c:v>84.199996948242188</c:v>
                </c:pt>
                <c:pt idx="1224">
                  <c:v>84.300003051757813</c:v>
                </c:pt>
                <c:pt idx="1225">
                  <c:v>84.399993896484375</c:v>
                </c:pt>
                <c:pt idx="1226">
                  <c:v>84.5</c:v>
                </c:pt>
                <c:pt idx="1227">
                  <c:v>84.600006103515625</c:v>
                </c:pt>
                <c:pt idx="1228">
                  <c:v>84.699996948242188</c:v>
                </c:pt>
                <c:pt idx="1229">
                  <c:v>84.800003051757813</c:v>
                </c:pt>
                <c:pt idx="1230">
                  <c:v>84.899993896484375</c:v>
                </c:pt>
                <c:pt idx="1231">
                  <c:v>85</c:v>
                </c:pt>
                <c:pt idx="1232">
                  <c:v>85.100006103515625</c:v>
                </c:pt>
                <c:pt idx="1233">
                  <c:v>85.199996948242188</c:v>
                </c:pt>
                <c:pt idx="1234">
                  <c:v>85.300003051757813</c:v>
                </c:pt>
                <c:pt idx="1235">
                  <c:v>85.399993896484375</c:v>
                </c:pt>
                <c:pt idx="1236">
                  <c:v>85.5</c:v>
                </c:pt>
                <c:pt idx="1237">
                  <c:v>85.600006103515625</c:v>
                </c:pt>
                <c:pt idx="1238">
                  <c:v>85.699996948242188</c:v>
                </c:pt>
                <c:pt idx="1239">
                  <c:v>85.800003051757813</c:v>
                </c:pt>
                <c:pt idx="1240">
                  <c:v>85.899993896484375</c:v>
                </c:pt>
                <c:pt idx="1241">
                  <c:v>86</c:v>
                </c:pt>
                <c:pt idx="1242">
                  <c:v>86.100006103515625</c:v>
                </c:pt>
                <c:pt idx="1243">
                  <c:v>86.199996948242188</c:v>
                </c:pt>
                <c:pt idx="1244">
                  <c:v>86.300003051757813</c:v>
                </c:pt>
                <c:pt idx="1245">
                  <c:v>86.399993896484375</c:v>
                </c:pt>
                <c:pt idx="1246">
                  <c:v>86.5</c:v>
                </c:pt>
                <c:pt idx="1247">
                  <c:v>86.600006103515625</c:v>
                </c:pt>
                <c:pt idx="1248">
                  <c:v>86.699996948242188</c:v>
                </c:pt>
                <c:pt idx="1249">
                  <c:v>86.800003051757813</c:v>
                </c:pt>
                <c:pt idx="1250">
                  <c:v>86.899993896484375</c:v>
                </c:pt>
                <c:pt idx="1251">
                  <c:v>87</c:v>
                </c:pt>
                <c:pt idx="1252">
                  <c:v>87.100006103515625</c:v>
                </c:pt>
                <c:pt idx="1253">
                  <c:v>87.199996948242188</c:v>
                </c:pt>
                <c:pt idx="1254">
                  <c:v>87.300003051757813</c:v>
                </c:pt>
                <c:pt idx="1255">
                  <c:v>87.399993896484375</c:v>
                </c:pt>
                <c:pt idx="1256">
                  <c:v>87.5</c:v>
                </c:pt>
                <c:pt idx="1257">
                  <c:v>87.600006103515625</c:v>
                </c:pt>
                <c:pt idx="1258">
                  <c:v>87.699996948242188</c:v>
                </c:pt>
                <c:pt idx="1259">
                  <c:v>87.800003051757813</c:v>
                </c:pt>
                <c:pt idx="1260">
                  <c:v>87.899993896484375</c:v>
                </c:pt>
                <c:pt idx="1261">
                  <c:v>88</c:v>
                </c:pt>
                <c:pt idx="1262">
                  <c:v>88.100006103515625</c:v>
                </c:pt>
                <c:pt idx="1263">
                  <c:v>88.199996948242188</c:v>
                </c:pt>
                <c:pt idx="1264">
                  <c:v>88.300003051757813</c:v>
                </c:pt>
                <c:pt idx="1265">
                  <c:v>88.399993896484375</c:v>
                </c:pt>
                <c:pt idx="1266">
                  <c:v>88.5</c:v>
                </c:pt>
                <c:pt idx="1267">
                  <c:v>88.600006103515625</c:v>
                </c:pt>
                <c:pt idx="1268">
                  <c:v>88.699996948242188</c:v>
                </c:pt>
                <c:pt idx="1269">
                  <c:v>88.800003051757813</c:v>
                </c:pt>
                <c:pt idx="1270">
                  <c:v>88.899993896484375</c:v>
                </c:pt>
                <c:pt idx="1271">
                  <c:v>89</c:v>
                </c:pt>
                <c:pt idx="1272">
                  <c:v>89.100006103515625</c:v>
                </c:pt>
                <c:pt idx="1273">
                  <c:v>89.199996948242188</c:v>
                </c:pt>
                <c:pt idx="1274">
                  <c:v>89.300003051757813</c:v>
                </c:pt>
                <c:pt idx="1275">
                  <c:v>89.399993896484375</c:v>
                </c:pt>
                <c:pt idx="1276">
                  <c:v>89.5</c:v>
                </c:pt>
                <c:pt idx="1277">
                  <c:v>89.600006103515625</c:v>
                </c:pt>
                <c:pt idx="1278">
                  <c:v>89.699996948242188</c:v>
                </c:pt>
                <c:pt idx="1279">
                  <c:v>89.800003051757813</c:v>
                </c:pt>
                <c:pt idx="1280">
                  <c:v>89.899993896484375</c:v>
                </c:pt>
                <c:pt idx="1281">
                  <c:v>90</c:v>
                </c:pt>
                <c:pt idx="1282">
                  <c:v>90.099990844726563</c:v>
                </c:pt>
                <c:pt idx="1283">
                  <c:v>90.199996948242188</c:v>
                </c:pt>
                <c:pt idx="1284">
                  <c:v>90.300003051757813</c:v>
                </c:pt>
                <c:pt idx="1285">
                  <c:v>90.399993896484375</c:v>
                </c:pt>
                <c:pt idx="1286">
                  <c:v>90.5</c:v>
                </c:pt>
                <c:pt idx="1287">
                  <c:v>90.599990844726563</c:v>
                </c:pt>
                <c:pt idx="1288">
                  <c:v>90.699996948242188</c:v>
                </c:pt>
                <c:pt idx="1289">
                  <c:v>90.800003051757813</c:v>
                </c:pt>
                <c:pt idx="1290">
                  <c:v>90.899993896484375</c:v>
                </c:pt>
                <c:pt idx="1291">
                  <c:v>91</c:v>
                </c:pt>
                <c:pt idx="1292">
                  <c:v>91.099990844726563</c:v>
                </c:pt>
                <c:pt idx="1293">
                  <c:v>91.199996948242188</c:v>
                </c:pt>
                <c:pt idx="1294">
                  <c:v>91.300003051757813</c:v>
                </c:pt>
                <c:pt idx="1295">
                  <c:v>91.399993896484375</c:v>
                </c:pt>
                <c:pt idx="1296">
                  <c:v>91.5</c:v>
                </c:pt>
                <c:pt idx="1297">
                  <c:v>91.599990844726563</c:v>
                </c:pt>
                <c:pt idx="1298">
                  <c:v>91.699996948242188</c:v>
                </c:pt>
                <c:pt idx="1299">
                  <c:v>91.800003051757813</c:v>
                </c:pt>
                <c:pt idx="1300">
                  <c:v>91.899993896484375</c:v>
                </c:pt>
                <c:pt idx="1301">
                  <c:v>92</c:v>
                </c:pt>
                <c:pt idx="1302">
                  <c:v>92.099990844726563</c:v>
                </c:pt>
                <c:pt idx="1303">
                  <c:v>92.199996948242188</c:v>
                </c:pt>
                <c:pt idx="1304">
                  <c:v>92.300003051757813</c:v>
                </c:pt>
                <c:pt idx="1305">
                  <c:v>92.399993896484375</c:v>
                </c:pt>
                <c:pt idx="1306">
                  <c:v>92.5</c:v>
                </c:pt>
                <c:pt idx="1307">
                  <c:v>92.599990844726563</c:v>
                </c:pt>
                <c:pt idx="1308">
                  <c:v>92.699996948242188</c:v>
                </c:pt>
                <c:pt idx="1309">
                  <c:v>92.800003051757813</c:v>
                </c:pt>
                <c:pt idx="1310">
                  <c:v>92.899993896484375</c:v>
                </c:pt>
                <c:pt idx="1311">
                  <c:v>93</c:v>
                </c:pt>
                <c:pt idx="1312">
                  <c:v>93.099990844726563</c:v>
                </c:pt>
                <c:pt idx="1313">
                  <c:v>93.199996948242188</c:v>
                </c:pt>
                <c:pt idx="1314">
                  <c:v>93.300003051757813</c:v>
                </c:pt>
                <c:pt idx="1315">
                  <c:v>93.399993896484375</c:v>
                </c:pt>
                <c:pt idx="1316">
                  <c:v>93.5</c:v>
                </c:pt>
                <c:pt idx="1317">
                  <c:v>93.599990844726563</c:v>
                </c:pt>
                <c:pt idx="1318">
                  <c:v>93.699996948242188</c:v>
                </c:pt>
                <c:pt idx="1319">
                  <c:v>93.800003051757813</c:v>
                </c:pt>
                <c:pt idx="1320">
                  <c:v>93.899993896484375</c:v>
                </c:pt>
                <c:pt idx="1321">
                  <c:v>94</c:v>
                </c:pt>
                <c:pt idx="1322">
                  <c:v>94.099990844726563</c:v>
                </c:pt>
                <c:pt idx="1323">
                  <c:v>94.199996948242188</c:v>
                </c:pt>
                <c:pt idx="1324">
                  <c:v>94.300003051757813</c:v>
                </c:pt>
                <c:pt idx="1325">
                  <c:v>94.399993896484375</c:v>
                </c:pt>
                <c:pt idx="1326">
                  <c:v>94.5</c:v>
                </c:pt>
                <c:pt idx="1327">
                  <c:v>94.599990844726563</c:v>
                </c:pt>
                <c:pt idx="1328">
                  <c:v>94.699996948242188</c:v>
                </c:pt>
                <c:pt idx="1329">
                  <c:v>94.800003051757813</c:v>
                </c:pt>
                <c:pt idx="1330">
                  <c:v>94.899993896484375</c:v>
                </c:pt>
                <c:pt idx="1331">
                  <c:v>95</c:v>
                </c:pt>
                <c:pt idx="1332">
                  <c:v>95.099990844726563</c:v>
                </c:pt>
                <c:pt idx="1333">
                  <c:v>95.199996948242188</c:v>
                </c:pt>
                <c:pt idx="1334">
                  <c:v>95.300003051757813</c:v>
                </c:pt>
                <c:pt idx="1335">
                  <c:v>95.399993896484375</c:v>
                </c:pt>
                <c:pt idx="1336">
                  <c:v>95.5</c:v>
                </c:pt>
                <c:pt idx="1337">
                  <c:v>95.599990844726563</c:v>
                </c:pt>
                <c:pt idx="1338">
                  <c:v>95.699996948242188</c:v>
                </c:pt>
                <c:pt idx="1339">
                  <c:v>95.800003051757813</c:v>
                </c:pt>
                <c:pt idx="1340">
                  <c:v>95.899993896484375</c:v>
                </c:pt>
                <c:pt idx="1341">
                  <c:v>96</c:v>
                </c:pt>
                <c:pt idx="1342">
                  <c:v>96.099990844726563</c:v>
                </c:pt>
                <c:pt idx="1343">
                  <c:v>96.199996948242188</c:v>
                </c:pt>
                <c:pt idx="1344">
                  <c:v>96.300003051757813</c:v>
                </c:pt>
                <c:pt idx="1345">
                  <c:v>96.399993896484375</c:v>
                </c:pt>
                <c:pt idx="1346">
                  <c:v>96.5</c:v>
                </c:pt>
                <c:pt idx="1347">
                  <c:v>96.599990844726563</c:v>
                </c:pt>
                <c:pt idx="1348">
                  <c:v>96.699996948242188</c:v>
                </c:pt>
                <c:pt idx="1349">
                  <c:v>96.800003051757813</c:v>
                </c:pt>
                <c:pt idx="1350">
                  <c:v>96.899993896484375</c:v>
                </c:pt>
                <c:pt idx="1351">
                  <c:v>97</c:v>
                </c:pt>
                <c:pt idx="1352">
                  <c:v>97.099990844726563</c:v>
                </c:pt>
                <c:pt idx="1353">
                  <c:v>97.199996948242188</c:v>
                </c:pt>
                <c:pt idx="1354">
                  <c:v>97.300003051757813</c:v>
                </c:pt>
                <c:pt idx="1355">
                  <c:v>97.399993896484375</c:v>
                </c:pt>
                <c:pt idx="1356">
                  <c:v>97.5</c:v>
                </c:pt>
                <c:pt idx="1357">
                  <c:v>97.599990844726563</c:v>
                </c:pt>
                <c:pt idx="1358">
                  <c:v>97.699996948242188</c:v>
                </c:pt>
                <c:pt idx="1359">
                  <c:v>97.800003051757813</c:v>
                </c:pt>
                <c:pt idx="1360">
                  <c:v>97.899993896484375</c:v>
                </c:pt>
                <c:pt idx="1361">
                  <c:v>98</c:v>
                </c:pt>
                <c:pt idx="1362">
                  <c:v>98.099990844726563</c:v>
                </c:pt>
                <c:pt idx="1363">
                  <c:v>98.199996948242188</c:v>
                </c:pt>
                <c:pt idx="1364">
                  <c:v>98.300003051757813</c:v>
                </c:pt>
                <c:pt idx="1365">
                  <c:v>98.399993896484375</c:v>
                </c:pt>
                <c:pt idx="1366">
                  <c:v>98.5</c:v>
                </c:pt>
                <c:pt idx="1367">
                  <c:v>98.599990844726563</c:v>
                </c:pt>
                <c:pt idx="1368">
                  <c:v>98.699996948242188</c:v>
                </c:pt>
                <c:pt idx="1369">
                  <c:v>98.800003051757813</c:v>
                </c:pt>
                <c:pt idx="1370">
                  <c:v>98.899993896484375</c:v>
                </c:pt>
                <c:pt idx="1371">
                  <c:v>99</c:v>
                </c:pt>
                <c:pt idx="1372">
                  <c:v>99.099990844726563</c:v>
                </c:pt>
                <c:pt idx="1373">
                  <c:v>99.199996948242188</c:v>
                </c:pt>
                <c:pt idx="1374">
                  <c:v>99.300003051757813</c:v>
                </c:pt>
                <c:pt idx="1375">
                  <c:v>99.399993896484375</c:v>
                </c:pt>
                <c:pt idx="1376">
                  <c:v>99.5</c:v>
                </c:pt>
                <c:pt idx="1377">
                  <c:v>99.599990844726563</c:v>
                </c:pt>
                <c:pt idx="1378">
                  <c:v>99.699996948242188</c:v>
                </c:pt>
                <c:pt idx="1379">
                  <c:v>99.800003051757813</c:v>
                </c:pt>
                <c:pt idx="1380">
                  <c:v>99.899993896484375</c:v>
                </c:pt>
                <c:pt idx="1381">
                  <c:v>100</c:v>
                </c:pt>
                <c:pt idx="1382">
                  <c:v>100.09999084472656</c:v>
                </c:pt>
                <c:pt idx="1383">
                  <c:v>100.19999694824219</c:v>
                </c:pt>
                <c:pt idx="1384">
                  <c:v>100.30000305175781</c:v>
                </c:pt>
                <c:pt idx="1385">
                  <c:v>100.39999389648438</c:v>
                </c:pt>
                <c:pt idx="1386">
                  <c:v>100.5</c:v>
                </c:pt>
                <c:pt idx="1387">
                  <c:v>100.59999084472656</c:v>
                </c:pt>
                <c:pt idx="1388">
                  <c:v>100.69999694824219</c:v>
                </c:pt>
                <c:pt idx="1389">
                  <c:v>100.80000305175781</c:v>
                </c:pt>
                <c:pt idx="1390">
                  <c:v>100.89999389648438</c:v>
                </c:pt>
                <c:pt idx="1391">
                  <c:v>101</c:v>
                </c:pt>
                <c:pt idx="1392">
                  <c:v>101.09999084472656</c:v>
                </c:pt>
                <c:pt idx="1393">
                  <c:v>101.19999694824219</c:v>
                </c:pt>
                <c:pt idx="1394">
                  <c:v>101.30000305175781</c:v>
                </c:pt>
                <c:pt idx="1395">
                  <c:v>101.39999389648438</c:v>
                </c:pt>
                <c:pt idx="1396">
                  <c:v>101.5</c:v>
                </c:pt>
                <c:pt idx="1397">
                  <c:v>101.59999084472656</c:v>
                </c:pt>
                <c:pt idx="1398">
                  <c:v>101.69999694824219</c:v>
                </c:pt>
                <c:pt idx="1399">
                  <c:v>101.80000305175781</c:v>
                </c:pt>
                <c:pt idx="1400">
                  <c:v>101.89999389648438</c:v>
                </c:pt>
                <c:pt idx="1401">
                  <c:v>102</c:v>
                </c:pt>
                <c:pt idx="1402">
                  <c:v>102.09999084472656</c:v>
                </c:pt>
                <c:pt idx="1403">
                  <c:v>102.19999694824219</c:v>
                </c:pt>
                <c:pt idx="1404">
                  <c:v>102.30000305175781</c:v>
                </c:pt>
                <c:pt idx="1405">
                  <c:v>102.39999389648438</c:v>
                </c:pt>
                <c:pt idx="1406">
                  <c:v>102.5</c:v>
                </c:pt>
                <c:pt idx="1407">
                  <c:v>102.59999084472656</c:v>
                </c:pt>
                <c:pt idx="1408">
                  <c:v>102.69999694824219</c:v>
                </c:pt>
                <c:pt idx="1409">
                  <c:v>102.80000305175781</c:v>
                </c:pt>
                <c:pt idx="1410">
                  <c:v>102.89999389648438</c:v>
                </c:pt>
                <c:pt idx="1411">
                  <c:v>103</c:v>
                </c:pt>
                <c:pt idx="1412">
                  <c:v>103.09999084472656</c:v>
                </c:pt>
                <c:pt idx="1413">
                  <c:v>103.19999694824219</c:v>
                </c:pt>
                <c:pt idx="1414">
                  <c:v>103.30000305175781</c:v>
                </c:pt>
                <c:pt idx="1415">
                  <c:v>103.39999389648438</c:v>
                </c:pt>
                <c:pt idx="1416">
                  <c:v>103.5</c:v>
                </c:pt>
                <c:pt idx="1417">
                  <c:v>103.59999084472656</c:v>
                </c:pt>
                <c:pt idx="1418">
                  <c:v>103.69999694824219</c:v>
                </c:pt>
                <c:pt idx="1419">
                  <c:v>103.80000305175781</c:v>
                </c:pt>
                <c:pt idx="1420">
                  <c:v>103.89999389648438</c:v>
                </c:pt>
                <c:pt idx="1421">
                  <c:v>104</c:v>
                </c:pt>
                <c:pt idx="1422">
                  <c:v>104.09999084472656</c:v>
                </c:pt>
                <c:pt idx="1423">
                  <c:v>104.19999694824219</c:v>
                </c:pt>
                <c:pt idx="1424">
                  <c:v>104.30000305175781</c:v>
                </c:pt>
                <c:pt idx="1425">
                  <c:v>104.39999389648438</c:v>
                </c:pt>
                <c:pt idx="1426">
                  <c:v>104.5</c:v>
                </c:pt>
                <c:pt idx="1427">
                  <c:v>104.59999084472656</c:v>
                </c:pt>
                <c:pt idx="1428">
                  <c:v>104.69999694824219</c:v>
                </c:pt>
                <c:pt idx="1429">
                  <c:v>104.80000305175781</c:v>
                </c:pt>
                <c:pt idx="1430">
                  <c:v>104.89999389648438</c:v>
                </c:pt>
                <c:pt idx="1431">
                  <c:v>105</c:v>
                </c:pt>
                <c:pt idx="1432">
                  <c:v>105.09999084472656</c:v>
                </c:pt>
                <c:pt idx="1433">
                  <c:v>105.19999694824219</c:v>
                </c:pt>
                <c:pt idx="1434">
                  <c:v>105.30000305175781</c:v>
                </c:pt>
                <c:pt idx="1435">
                  <c:v>105.39999389648438</c:v>
                </c:pt>
                <c:pt idx="1436">
                  <c:v>105.5</c:v>
                </c:pt>
                <c:pt idx="1437">
                  <c:v>105.59999084472656</c:v>
                </c:pt>
                <c:pt idx="1438">
                  <c:v>105.69999694824219</c:v>
                </c:pt>
                <c:pt idx="1439">
                  <c:v>105.80000305175781</c:v>
                </c:pt>
                <c:pt idx="1440">
                  <c:v>105.89999389648438</c:v>
                </c:pt>
                <c:pt idx="1441">
                  <c:v>106</c:v>
                </c:pt>
                <c:pt idx="1442">
                  <c:v>106.09999084472656</c:v>
                </c:pt>
                <c:pt idx="1443">
                  <c:v>106.19999694824219</c:v>
                </c:pt>
                <c:pt idx="1444">
                  <c:v>106.30000305175781</c:v>
                </c:pt>
                <c:pt idx="1445">
                  <c:v>106.39999389648438</c:v>
                </c:pt>
                <c:pt idx="1446">
                  <c:v>106.5</c:v>
                </c:pt>
                <c:pt idx="1447">
                  <c:v>106.59999084472656</c:v>
                </c:pt>
                <c:pt idx="1448">
                  <c:v>106.69999694824219</c:v>
                </c:pt>
                <c:pt idx="1449">
                  <c:v>106.80000305175781</c:v>
                </c:pt>
                <c:pt idx="1450">
                  <c:v>106.89999389648438</c:v>
                </c:pt>
                <c:pt idx="1451">
                  <c:v>107</c:v>
                </c:pt>
                <c:pt idx="1452">
                  <c:v>107.09999084472656</c:v>
                </c:pt>
                <c:pt idx="1453">
                  <c:v>107.19999694824219</c:v>
                </c:pt>
                <c:pt idx="1454">
                  <c:v>107.30000305175781</c:v>
                </c:pt>
                <c:pt idx="1455">
                  <c:v>107.39999389648438</c:v>
                </c:pt>
                <c:pt idx="1456">
                  <c:v>107.5</c:v>
                </c:pt>
                <c:pt idx="1457">
                  <c:v>107.59999084472656</c:v>
                </c:pt>
                <c:pt idx="1458">
                  <c:v>107.69999694824219</c:v>
                </c:pt>
                <c:pt idx="1459">
                  <c:v>107.80000305175781</c:v>
                </c:pt>
                <c:pt idx="1460">
                  <c:v>107.89999389648438</c:v>
                </c:pt>
                <c:pt idx="1461">
                  <c:v>108</c:v>
                </c:pt>
                <c:pt idx="1462">
                  <c:v>108.09999084472656</c:v>
                </c:pt>
                <c:pt idx="1463">
                  <c:v>108.19999694824219</c:v>
                </c:pt>
                <c:pt idx="1464">
                  <c:v>108.30000305175781</c:v>
                </c:pt>
                <c:pt idx="1465">
                  <c:v>108.39999389648438</c:v>
                </c:pt>
                <c:pt idx="1466">
                  <c:v>108.5</c:v>
                </c:pt>
                <c:pt idx="1467">
                  <c:v>108.59999084472656</c:v>
                </c:pt>
                <c:pt idx="1468">
                  <c:v>108.69999694824219</c:v>
                </c:pt>
                <c:pt idx="1469">
                  <c:v>108.80000305175781</c:v>
                </c:pt>
                <c:pt idx="1470">
                  <c:v>108.89999389648438</c:v>
                </c:pt>
                <c:pt idx="1471">
                  <c:v>109</c:v>
                </c:pt>
                <c:pt idx="1472">
                  <c:v>109.09999084472656</c:v>
                </c:pt>
                <c:pt idx="1473">
                  <c:v>109.19999694824219</c:v>
                </c:pt>
                <c:pt idx="1474">
                  <c:v>109.30000305175781</c:v>
                </c:pt>
                <c:pt idx="1475">
                  <c:v>109.39999389648438</c:v>
                </c:pt>
                <c:pt idx="1476">
                  <c:v>109.5</c:v>
                </c:pt>
                <c:pt idx="1477">
                  <c:v>109.59999084472656</c:v>
                </c:pt>
                <c:pt idx="1478">
                  <c:v>109.69999694824219</c:v>
                </c:pt>
                <c:pt idx="1479">
                  <c:v>109.80000305175781</c:v>
                </c:pt>
                <c:pt idx="1480">
                  <c:v>109.89999389648438</c:v>
                </c:pt>
                <c:pt idx="1481">
                  <c:v>110</c:v>
                </c:pt>
                <c:pt idx="1482">
                  <c:v>110.09999084472656</c:v>
                </c:pt>
                <c:pt idx="1483">
                  <c:v>110.19999694824219</c:v>
                </c:pt>
                <c:pt idx="1484">
                  <c:v>110.30000305175781</c:v>
                </c:pt>
                <c:pt idx="1485">
                  <c:v>110.39999389648438</c:v>
                </c:pt>
                <c:pt idx="1486">
                  <c:v>110.5</c:v>
                </c:pt>
                <c:pt idx="1487">
                  <c:v>110.59999084472656</c:v>
                </c:pt>
                <c:pt idx="1488">
                  <c:v>110.69999694824219</c:v>
                </c:pt>
                <c:pt idx="1489">
                  <c:v>110.80000305175781</c:v>
                </c:pt>
                <c:pt idx="1490">
                  <c:v>110.89999389648438</c:v>
                </c:pt>
                <c:pt idx="1491">
                  <c:v>111</c:v>
                </c:pt>
                <c:pt idx="1492">
                  <c:v>111.09999084472656</c:v>
                </c:pt>
                <c:pt idx="1493">
                  <c:v>111.19999694824219</c:v>
                </c:pt>
                <c:pt idx="1494">
                  <c:v>111.30000305175781</c:v>
                </c:pt>
                <c:pt idx="1495">
                  <c:v>111.39999389648438</c:v>
                </c:pt>
                <c:pt idx="1496">
                  <c:v>111.5</c:v>
                </c:pt>
                <c:pt idx="1497">
                  <c:v>111.59999084472656</c:v>
                </c:pt>
                <c:pt idx="1498">
                  <c:v>111.69999694824219</c:v>
                </c:pt>
                <c:pt idx="1499">
                  <c:v>111.80000305175781</c:v>
                </c:pt>
                <c:pt idx="1500">
                  <c:v>111.89999389648438</c:v>
                </c:pt>
                <c:pt idx="1501">
                  <c:v>112</c:v>
                </c:pt>
                <c:pt idx="1502">
                  <c:v>112.09999084472656</c:v>
                </c:pt>
                <c:pt idx="1503">
                  <c:v>112.19999694824219</c:v>
                </c:pt>
                <c:pt idx="1504">
                  <c:v>112.30000305175781</c:v>
                </c:pt>
                <c:pt idx="1505">
                  <c:v>112.39999389648438</c:v>
                </c:pt>
                <c:pt idx="1506">
                  <c:v>112.5</c:v>
                </c:pt>
                <c:pt idx="1507">
                  <c:v>112.59999084472656</c:v>
                </c:pt>
                <c:pt idx="1508">
                  <c:v>112.69999694824219</c:v>
                </c:pt>
                <c:pt idx="1509">
                  <c:v>112.80000305175781</c:v>
                </c:pt>
                <c:pt idx="1510">
                  <c:v>112.89999389648438</c:v>
                </c:pt>
                <c:pt idx="1511">
                  <c:v>113</c:v>
                </c:pt>
                <c:pt idx="1512">
                  <c:v>113.09999084472656</c:v>
                </c:pt>
                <c:pt idx="1513">
                  <c:v>113.19999694824219</c:v>
                </c:pt>
                <c:pt idx="1514">
                  <c:v>113.30000305175781</c:v>
                </c:pt>
                <c:pt idx="1515">
                  <c:v>113.39999389648438</c:v>
                </c:pt>
                <c:pt idx="1516">
                  <c:v>113.5</c:v>
                </c:pt>
                <c:pt idx="1517">
                  <c:v>113.59999084472656</c:v>
                </c:pt>
                <c:pt idx="1518">
                  <c:v>113.69999694824219</c:v>
                </c:pt>
                <c:pt idx="1519">
                  <c:v>113.80000305175781</c:v>
                </c:pt>
                <c:pt idx="1520">
                  <c:v>113.89999389648438</c:v>
                </c:pt>
                <c:pt idx="1521">
                  <c:v>114</c:v>
                </c:pt>
                <c:pt idx="1522">
                  <c:v>114.09999084472656</c:v>
                </c:pt>
                <c:pt idx="1523">
                  <c:v>114.19999694824219</c:v>
                </c:pt>
                <c:pt idx="1524">
                  <c:v>114.30000305175781</c:v>
                </c:pt>
                <c:pt idx="1525">
                  <c:v>114.39999389648438</c:v>
                </c:pt>
                <c:pt idx="1526">
                  <c:v>114.5</c:v>
                </c:pt>
                <c:pt idx="1527">
                  <c:v>114.59999084472656</c:v>
                </c:pt>
                <c:pt idx="1528">
                  <c:v>114.69999694824219</c:v>
                </c:pt>
                <c:pt idx="1529">
                  <c:v>114.80000305175781</c:v>
                </c:pt>
                <c:pt idx="1530">
                  <c:v>114.89999389648438</c:v>
                </c:pt>
                <c:pt idx="1531">
                  <c:v>115</c:v>
                </c:pt>
                <c:pt idx="1532">
                  <c:v>115.09999084472656</c:v>
                </c:pt>
                <c:pt idx="1533">
                  <c:v>115.19999694824219</c:v>
                </c:pt>
                <c:pt idx="1534">
                  <c:v>115.30000305175781</c:v>
                </c:pt>
                <c:pt idx="1535">
                  <c:v>115.39999389648438</c:v>
                </c:pt>
                <c:pt idx="1536">
                  <c:v>115.5</c:v>
                </c:pt>
                <c:pt idx="1537">
                  <c:v>115.59999084472656</c:v>
                </c:pt>
                <c:pt idx="1538">
                  <c:v>115.69999694824219</c:v>
                </c:pt>
                <c:pt idx="1539">
                  <c:v>115.80000305175781</c:v>
                </c:pt>
                <c:pt idx="1540">
                  <c:v>115.89999389648438</c:v>
                </c:pt>
                <c:pt idx="1541">
                  <c:v>116</c:v>
                </c:pt>
                <c:pt idx="1542">
                  <c:v>116.09999084472656</c:v>
                </c:pt>
                <c:pt idx="1543">
                  <c:v>116.19999694824219</c:v>
                </c:pt>
                <c:pt idx="1544">
                  <c:v>116.30000305175781</c:v>
                </c:pt>
                <c:pt idx="1545">
                  <c:v>116.39999389648438</c:v>
                </c:pt>
                <c:pt idx="1546">
                  <c:v>116.5</c:v>
                </c:pt>
                <c:pt idx="1547">
                  <c:v>116.59999084472656</c:v>
                </c:pt>
                <c:pt idx="1548">
                  <c:v>116.69999694824219</c:v>
                </c:pt>
                <c:pt idx="1549">
                  <c:v>116.80000305175781</c:v>
                </c:pt>
                <c:pt idx="1550">
                  <c:v>116.89999389648438</c:v>
                </c:pt>
                <c:pt idx="1551">
                  <c:v>117</c:v>
                </c:pt>
                <c:pt idx="1552">
                  <c:v>117.09999084472656</c:v>
                </c:pt>
                <c:pt idx="1553">
                  <c:v>117.19999694824219</c:v>
                </c:pt>
                <c:pt idx="1554">
                  <c:v>117.30000305175781</c:v>
                </c:pt>
                <c:pt idx="1555">
                  <c:v>117.39999389648438</c:v>
                </c:pt>
                <c:pt idx="1556">
                  <c:v>117.5</c:v>
                </c:pt>
                <c:pt idx="1557">
                  <c:v>117.59999084472656</c:v>
                </c:pt>
                <c:pt idx="1558">
                  <c:v>117.69999694824219</c:v>
                </c:pt>
                <c:pt idx="1559">
                  <c:v>117.80000305175781</c:v>
                </c:pt>
                <c:pt idx="1560">
                  <c:v>117.89999389648438</c:v>
                </c:pt>
                <c:pt idx="1561">
                  <c:v>118</c:v>
                </c:pt>
                <c:pt idx="1562">
                  <c:v>118.09999084472656</c:v>
                </c:pt>
                <c:pt idx="1563">
                  <c:v>118.19999694824219</c:v>
                </c:pt>
                <c:pt idx="1564">
                  <c:v>118.30000305175781</c:v>
                </c:pt>
                <c:pt idx="1565">
                  <c:v>118.39999389648438</c:v>
                </c:pt>
                <c:pt idx="1566">
                  <c:v>118.5</c:v>
                </c:pt>
                <c:pt idx="1567">
                  <c:v>118.59999084472656</c:v>
                </c:pt>
                <c:pt idx="1568">
                  <c:v>118.69999694824219</c:v>
                </c:pt>
                <c:pt idx="1569">
                  <c:v>118.80000305175781</c:v>
                </c:pt>
                <c:pt idx="1570">
                  <c:v>118.89999389648438</c:v>
                </c:pt>
                <c:pt idx="1571">
                  <c:v>119</c:v>
                </c:pt>
                <c:pt idx="1572">
                  <c:v>119.09999084472656</c:v>
                </c:pt>
                <c:pt idx="1573">
                  <c:v>119.19999694824219</c:v>
                </c:pt>
                <c:pt idx="1574">
                  <c:v>119.30000305175781</c:v>
                </c:pt>
                <c:pt idx="1575">
                  <c:v>119.39999389648438</c:v>
                </c:pt>
                <c:pt idx="1576">
                  <c:v>119.5</c:v>
                </c:pt>
                <c:pt idx="1577">
                  <c:v>119.59999084472656</c:v>
                </c:pt>
                <c:pt idx="1578">
                  <c:v>119.69999694824219</c:v>
                </c:pt>
                <c:pt idx="1579">
                  <c:v>119.80000305175781</c:v>
                </c:pt>
                <c:pt idx="1580">
                  <c:v>119.89999389648438</c:v>
                </c:pt>
                <c:pt idx="1581">
                  <c:v>120</c:v>
                </c:pt>
                <c:pt idx="1582">
                  <c:v>120.09999084472656</c:v>
                </c:pt>
                <c:pt idx="1583">
                  <c:v>120.19999694824219</c:v>
                </c:pt>
                <c:pt idx="1584">
                  <c:v>120.30000305175781</c:v>
                </c:pt>
                <c:pt idx="1585">
                  <c:v>120.39999389648438</c:v>
                </c:pt>
                <c:pt idx="1586">
                  <c:v>120.5</c:v>
                </c:pt>
                <c:pt idx="1587">
                  <c:v>120.59999084472656</c:v>
                </c:pt>
                <c:pt idx="1588">
                  <c:v>120.69999694824219</c:v>
                </c:pt>
                <c:pt idx="1589">
                  <c:v>120.80000305175781</c:v>
                </c:pt>
                <c:pt idx="1590">
                  <c:v>120.89999389648438</c:v>
                </c:pt>
                <c:pt idx="1591">
                  <c:v>121</c:v>
                </c:pt>
                <c:pt idx="1592">
                  <c:v>121.09999084472656</c:v>
                </c:pt>
                <c:pt idx="1593">
                  <c:v>121.19999694824219</c:v>
                </c:pt>
                <c:pt idx="1594">
                  <c:v>121.30000305175781</c:v>
                </c:pt>
                <c:pt idx="1595">
                  <c:v>121.39999389648438</c:v>
                </c:pt>
                <c:pt idx="1596">
                  <c:v>121.5</c:v>
                </c:pt>
                <c:pt idx="1597">
                  <c:v>121.59999084472656</c:v>
                </c:pt>
                <c:pt idx="1598">
                  <c:v>121.69999694824219</c:v>
                </c:pt>
                <c:pt idx="1599">
                  <c:v>121.80000305175781</c:v>
                </c:pt>
                <c:pt idx="1600">
                  <c:v>121.89999389648438</c:v>
                </c:pt>
                <c:pt idx="1601">
                  <c:v>122</c:v>
                </c:pt>
                <c:pt idx="1602">
                  <c:v>122.09999084472656</c:v>
                </c:pt>
                <c:pt idx="1603">
                  <c:v>122.19999694824219</c:v>
                </c:pt>
                <c:pt idx="1604">
                  <c:v>122.30000305175781</c:v>
                </c:pt>
                <c:pt idx="1605">
                  <c:v>122.39999389648438</c:v>
                </c:pt>
                <c:pt idx="1606">
                  <c:v>122.5</c:v>
                </c:pt>
                <c:pt idx="1607">
                  <c:v>122.59999084472656</c:v>
                </c:pt>
                <c:pt idx="1608">
                  <c:v>122.69999694824219</c:v>
                </c:pt>
                <c:pt idx="1609">
                  <c:v>122.80000305175781</c:v>
                </c:pt>
                <c:pt idx="1610">
                  <c:v>122.89999389648438</c:v>
                </c:pt>
                <c:pt idx="1611">
                  <c:v>123</c:v>
                </c:pt>
                <c:pt idx="1612">
                  <c:v>123.09999084472656</c:v>
                </c:pt>
                <c:pt idx="1613">
                  <c:v>123.19999694824219</c:v>
                </c:pt>
                <c:pt idx="1614">
                  <c:v>123.30000305175781</c:v>
                </c:pt>
                <c:pt idx="1615">
                  <c:v>123.39999389648438</c:v>
                </c:pt>
                <c:pt idx="1616">
                  <c:v>123.5</c:v>
                </c:pt>
                <c:pt idx="1617">
                  <c:v>123.59999084472656</c:v>
                </c:pt>
                <c:pt idx="1618">
                  <c:v>123.69999694824219</c:v>
                </c:pt>
                <c:pt idx="1619">
                  <c:v>123.80000305175781</c:v>
                </c:pt>
                <c:pt idx="1620">
                  <c:v>123.89999389648438</c:v>
                </c:pt>
                <c:pt idx="1621">
                  <c:v>124</c:v>
                </c:pt>
                <c:pt idx="1622">
                  <c:v>124.09999084472656</c:v>
                </c:pt>
                <c:pt idx="1623">
                  <c:v>124.19999694824219</c:v>
                </c:pt>
                <c:pt idx="1624">
                  <c:v>124.30000305175781</c:v>
                </c:pt>
                <c:pt idx="1625">
                  <c:v>124.39999389648438</c:v>
                </c:pt>
                <c:pt idx="1626">
                  <c:v>124.5</c:v>
                </c:pt>
                <c:pt idx="1627">
                  <c:v>124.59999084472656</c:v>
                </c:pt>
                <c:pt idx="1628">
                  <c:v>124.69999694824219</c:v>
                </c:pt>
                <c:pt idx="1629">
                  <c:v>124.80000305175781</c:v>
                </c:pt>
                <c:pt idx="1630">
                  <c:v>124.89999389648438</c:v>
                </c:pt>
                <c:pt idx="1631">
                  <c:v>125</c:v>
                </c:pt>
                <c:pt idx="1632">
                  <c:v>125.09999084472656</c:v>
                </c:pt>
                <c:pt idx="1633">
                  <c:v>125.19999694824219</c:v>
                </c:pt>
                <c:pt idx="1634">
                  <c:v>125.30000305175781</c:v>
                </c:pt>
                <c:pt idx="1635">
                  <c:v>125.39999389648438</c:v>
                </c:pt>
                <c:pt idx="1636">
                  <c:v>125.5</c:v>
                </c:pt>
                <c:pt idx="1637">
                  <c:v>125.59999084472656</c:v>
                </c:pt>
                <c:pt idx="1638">
                  <c:v>125.69999694824219</c:v>
                </c:pt>
                <c:pt idx="1639">
                  <c:v>125.80000305175781</c:v>
                </c:pt>
                <c:pt idx="1640">
                  <c:v>125.89999389648438</c:v>
                </c:pt>
                <c:pt idx="1641">
                  <c:v>126</c:v>
                </c:pt>
                <c:pt idx="1642">
                  <c:v>126.09999084472656</c:v>
                </c:pt>
                <c:pt idx="1643">
                  <c:v>126.19999694824219</c:v>
                </c:pt>
                <c:pt idx="1644">
                  <c:v>126.30000305175781</c:v>
                </c:pt>
                <c:pt idx="1645">
                  <c:v>126.39999389648438</c:v>
                </c:pt>
                <c:pt idx="1646">
                  <c:v>126.5</c:v>
                </c:pt>
                <c:pt idx="1647">
                  <c:v>126.59999084472656</c:v>
                </c:pt>
                <c:pt idx="1648">
                  <c:v>126.69999694824219</c:v>
                </c:pt>
                <c:pt idx="1649">
                  <c:v>126.80000305175781</c:v>
                </c:pt>
                <c:pt idx="1650">
                  <c:v>126.89999389648438</c:v>
                </c:pt>
                <c:pt idx="1651">
                  <c:v>127</c:v>
                </c:pt>
                <c:pt idx="1652">
                  <c:v>127.09999084472656</c:v>
                </c:pt>
                <c:pt idx="1653">
                  <c:v>127.19999694824219</c:v>
                </c:pt>
                <c:pt idx="1654">
                  <c:v>127.30000305175781</c:v>
                </c:pt>
                <c:pt idx="1655">
                  <c:v>127.39999389648438</c:v>
                </c:pt>
                <c:pt idx="1656">
                  <c:v>127.5</c:v>
                </c:pt>
                <c:pt idx="1657">
                  <c:v>127.59999084472656</c:v>
                </c:pt>
                <c:pt idx="1658">
                  <c:v>127.69999694824219</c:v>
                </c:pt>
                <c:pt idx="1659">
                  <c:v>127.80000305175781</c:v>
                </c:pt>
                <c:pt idx="1660">
                  <c:v>127.89999389648438</c:v>
                </c:pt>
                <c:pt idx="1661">
                  <c:v>128</c:v>
                </c:pt>
                <c:pt idx="1662">
                  <c:v>128.09999084472656</c:v>
                </c:pt>
                <c:pt idx="1663">
                  <c:v>128.19999694824219</c:v>
                </c:pt>
                <c:pt idx="1664">
                  <c:v>128.30000305175781</c:v>
                </c:pt>
                <c:pt idx="1665">
                  <c:v>128.39999389648438</c:v>
                </c:pt>
                <c:pt idx="1666">
                  <c:v>128.5</c:v>
                </c:pt>
                <c:pt idx="1667">
                  <c:v>128.59999084472656</c:v>
                </c:pt>
                <c:pt idx="1668">
                  <c:v>128.69999694824219</c:v>
                </c:pt>
                <c:pt idx="1669">
                  <c:v>128.80000305175781</c:v>
                </c:pt>
                <c:pt idx="1670">
                  <c:v>128.89999389648438</c:v>
                </c:pt>
                <c:pt idx="1671">
                  <c:v>129</c:v>
                </c:pt>
                <c:pt idx="1672">
                  <c:v>129.09999084472656</c:v>
                </c:pt>
                <c:pt idx="1673">
                  <c:v>129.19999694824219</c:v>
                </c:pt>
                <c:pt idx="1674">
                  <c:v>129.30000305175781</c:v>
                </c:pt>
                <c:pt idx="1675">
                  <c:v>129.39999389648438</c:v>
                </c:pt>
                <c:pt idx="1676">
                  <c:v>129.5</c:v>
                </c:pt>
                <c:pt idx="1677">
                  <c:v>129.59999084472656</c:v>
                </c:pt>
                <c:pt idx="1678">
                  <c:v>129.69999694824219</c:v>
                </c:pt>
                <c:pt idx="1679">
                  <c:v>129.80000305175781</c:v>
                </c:pt>
                <c:pt idx="1680">
                  <c:v>129.89999389648438</c:v>
                </c:pt>
                <c:pt idx="1681">
                  <c:v>130</c:v>
                </c:pt>
                <c:pt idx="1682">
                  <c:v>130.09999084472656</c:v>
                </c:pt>
                <c:pt idx="1683">
                  <c:v>130.19999694824219</c:v>
                </c:pt>
                <c:pt idx="1684">
                  <c:v>130.30000305175781</c:v>
                </c:pt>
                <c:pt idx="1685">
                  <c:v>130.39999389648438</c:v>
                </c:pt>
                <c:pt idx="1686">
                  <c:v>130.5</c:v>
                </c:pt>
                <c:pt idx="1687">
                  <c:v>130.59999084472656</c:v>
                </c:pt>
                <c:pt idx="1688">
                  <c:v>130.69999694824219</c:v>
                </c:pt>
                <c:pt idx="1689">
                  <c:v>130.80000305175781</c:v>
                </c:pt>
                <c:pt idx="1690">
                  <c:v>130.89999389648438</c:v>
                </c:pt>
                <c:pt idx="1691">
                  <c:v>131</c:v>
                </c:pt>
                <c:pt idx="1692">
                  <c:v>131.09999084472656</c:v>
                </c:pt>
                <c:pt idx="1693">
                  <c:v>131.19999694824219</c:v>
                </c:pt>
                <c:pt idx="1694">
                  <c:v>131.30000305175781</c:v>
                </c:pt>
                <c:pt idx="1695">
                  <c:v>131.39999389648438</c:v>
                </c:pt>
                <c:pt idx="1696">
                  <c:v>131.5</c:v>
                </c:pt>
                <c:pt idx="1697">
                  <c:v>131.59999084472656</c:v>
                </c:pt>
                <c:pt idx="1698">
                  <c:v>131.69999694824219</c:v>
                </c:pt>
                <c:pt idx="1699">
                  <c:v>131.80000305175781</c:v>
                </c:pt>
                <c:pt idx="1700">
                  <c:v>131.89999389648438</c:v>
                </c:pt>
                <c:pt idx="1701">
                  <c:v>132</c:v>
                </c:pt>
                <c:pt idx="1702">
                  <c:v>132.09999084472656</c:v>
                </c:pt>
                <c:pt idx="1703">
                  <c:v>132.19999694824219</c:v>
                </c:pt>
                <c:pt idx="1704">
                  <c:v>132.30000305175781</c:v>
                </c:pt>
                <c:pt idx="1705">
                  <c:v>132.39999389648438</c:v>
                </c:pt>
                <c:pt idx="1706">
                  <c:v>132.5</c:v>
                </c:pt>
                <c:pt idx="1707">
                  <c:v>132.59999084472656</c:v>
                </c:pt>
                <c:pt idx="1708">
                  <c:v>132.69999694824219</c:v>
                </c:pt>
                <c:pt idx="1709">
                  <c:v>132.80000305175781</c:v>
                </c:pt>
                <c:pt idx="1710">
                  <c:v>132.89999389648438</c:v>
                </c:pt>
                <c:pt idx="1711">
                  <c:v>133</c:v>
                </c:pt>
                <c:pt idx="1712">
                  <c:v>133.09999084472656</c:v>
                </c:pt>
                <c:pt idx="1713">
                  <c:v>133.19999694824219</c:v>
                </c:pt>
                <c:pt idx="1714">
                  <c:v>133.30000305175781</c:v>
                </c:pt>
                <c:pt idx="1715">
                  <c:v>133.39999389648438</c:v>
                </c:pt>
                <c:pt idx="1716">
                  <c:v>133.5</c:v>
                </c:pt>
                <c:pt idx="1717">
                  <c:v>133.59999084472656</c:v>
                </c:pt>
                <c:pt idx="1718">
                  <c:v>133.69999694824219</c:v>
                </c:pt>
                <c:pt idx="1719">
                  <c:v>133.80000305175781</c:v>
                </c:pt>
                <c:pt idx="1720">
                  <c:v>133.89999389648438</c:v>
                </c:pt>
                <c:pt idx="1721">
                  <c:v>134</c:v>
                </c:pt>
                <c:pt idx="1722">
                  <c:v>134.09999084472656</c:v>
                </c:pt>
                <c:pt idx="1723">
                  <c:v>134.19999694824219</c:v>
                </c:pt>
                <c:pt idx="1724">
                  <c:v>134.30000305175781</c:v>
                </c:pt>
                <c:pt idx="1725">
                  <c:v>134.39999389648438</c:v>
                </c:pt>
                <c:pt idx="1726">
                  <c:v>134.5</c:v>
                </c:pt>
                <c:pt idx="1727">
                  <c:v>134.59999084472656</c:v>
                </c:pt>
                <c:pt idx="1728">
                  <c:v>134.69999694824219</c:v>
                </c:pt>
                <c:pt idx="1729">
                  <c:v>134.80000305175781</c:v>
                </c:pt>
                <c:pt idx="1730">
                  <c:v>134.89999389648438</c:v>
                </c:pt>
                <c:pt idx="1731">
                  <c:v>135</c:v>
                </c:pt>
                <c:pt idx="1732">
                  <c:v>135.09999084472656</c:v>
                </c:pt>
                <c:pt idx="1733">
                  <c:v>135.19999694824219</c:v>
                </c:pt>
                <c:pt idx="1734">
                  <c:v>135.30000305175781</c:v>
                </c:pt>
                <c:pt idx="1735">
                  <c:v>135.39999389648438</c:v>
                </c:pt>
                <c:pt idx="1736">
                  <c:v>135.5</c:v>
                </c:pt>
                <c:pt idx="1737">
                  <c:v>135.59999084472656</c:v>
                </c:pt>
                <c:pt idx="1738">
                  <c:v>135.69999694824219</c:v>
                </c:pt>
                <c:pt idx="1739">
                  <c:v>135.80000305175781</c:v>
                </c:pt>
                <c:pt idx="1740">
                  <c:v>135.89999389648438</c:v>
                </c:pt>
                <c:pt idx="1741">
                  <c:v>136</c:v>
                </c:pt>
                <c:pt idx="1742">
                  <c:v>136.09999084472656</c:v>
                </c:pt>
                <c:pt idx="1743">
                  <c:v>136.19999694824219</c:v>
                </c:pt>
                <c:pt idx="1744">
                  <c:v>136.30000305175781</c:v>
                </c:pt>
                <c:pt idx="1745">
                  <c:v>136.39999389648438</c:v>
                </c:pt>
                <c:pt idx="1746">
                  <c:v>136.5</c:v>
                </c:pt>
                <c:pt idx="1747">
                  <c:v>136.59999084472656</c:v>
                </c:pt>
                <c:pt idx="1748">
                  <c:v>136.69999694824219</c:v>
                </c:pt>
                <c:pt idx="1749">
                  <c:v>136.80000305175781</c:v>
                </c:pt>
                <c:pt idx="1750">
                  <c:v>136.89999389648438</c:v>
                </c:pt>
                <c:pt idx="1751">
                  <c:v>137</c:v>
                </c:pt>
                <c:pt idx="1752">
                  <c:v>137.09999084472656</c:v>
                </c:pt>
                <c:pt idx="1753">
                  <c:v>137.19999694824219</c:v>
                </c:pt>
                <c:pt idx="1754">
                  <c:v>137.30000305175781</c:v>
                </c:pt>
                <c:pt idx="1755">
                  <c:v>137.39999389648438</c:v>
                </c:pt>
                <c:pt idx="1756">
                  <c:v>137.5</c:v>
                </c:pt>
                <c:pt idx="1757">
                  <c:v>137.59999084472656</c:v>
                </c:pt>
                <c:pt idx="1758">
                  <c:v>137.69999694824219</c:v>
                </c:pt>
                <c:pt idx="1759">
                  <c:v>137.80000305175781</c:v>
                </c:pt>
                <c:pt idx="1760">
                  <c:v>137.89999389648438</c:v>
                </c:pt>
                <c:pt idx="1761">
                  <c:v>138</c:v>
                </c:pt>
                <c:pt idx="1762">
                  <c:v>138.09999084472656</c:v>
                </c:pt>
                <c:pt idx="1763">
                  <c:v>138.19999694824219</c:v>
                </c:pt>
                <c:pt idx="1764">
                  <c:v>138.30000305175781</c:v>
                </c:pt>
                <c:pt idx="1765">
                  <c:v>138.39999389648438</c:v>
                </c:pt>
                <c:pt idx="1766">
                  <c:v>138.5</c:v>
                </c:pt>
                <c:pt idx="1767">
                  <c:v>138.59999084472656</c:v>
                </c:pt>
                <c:pt idx="1768">
                  <c:v>138.69999694824219</c:v>
                </c:pt>
                <c:pt idx="1769">
                  <c:v>138.80000305175781</c:v>
                </c:pt>
                <c:pt idx="1770">
                  <c:v>138.89999389648438</c:v>
                </c:pt>
                <c:pt idx="1771">
                  <c:v>139</c:v>
                </c:pt>
                <c:pt idx="1772">
                  <c:v>139.09999084472656</c:v>
                </c:pt>
                <c:pt idx="1773">
                  <c:v>139.19999694824219</c:v>
                </c:pt>
                <c:pt idx="1774">
                  <c:v>139.30000305175781</c:v>
                </c:pt>
                <c:pt idx="1775">
                  <c:v>139.39999389648438</c:v>
                </c:pt>
                <c:pt idx="1776">
                  <c:v>139.5</c:v>
                </c:pt>
                <c:pt idx="1777">
                  <c:v>139.59999084472656</c:v>
                </c:pt>
                <c:pt idx="1778">
                  <c:v>139.69999694824219</c:v>
                </c:pt>
                <c:pt idx="1779">
                  <c:v>139.80000305175781</c:v>
                </c:pt>
                <c:pt idx="1780">
                  <c:v>139.89999389648438</c:v>
                </c:pt>
                <c:pt idx="1781">
                  <c:v>140</c:v>
                </c:pt>
                <c:pt idx="1782">
                  <c:v>140.09999084472656</c:v>
                </c:pt>
                <c:pt idx="1783">
                  <c:v>140.19999694824219</c:v>
                </c:pt>
                <c:pt idx="1784">
                  <c:v>140.30000305175781</c:v>
                </c:pt>
                <c:pt idx="1785">
                  <c:v>140.39999389648438</c:v>
                </c:pt>
                <c:pt idx="1786">
                  <c:v>140.5</c:v>
                </c:pt>
                <c:pt idx="1787">
                  <c:v>140.59999084472656</c:v>
                </c:pt>
                <c:pt idx="1788">
                  <c:v>140.69999694824219</c:v>
                </c:pt>
                <c:pt idx="1789">
                  <c:v>140.80000305175781</c:v>
                </c:pt>
                <c:pt idx="1790">
                  <c:v>140.89999389648438</c:v>
                </c:pt>
                <c:pt idx="1791">
                  <c:v>141</c:v>
                </c:pt>
                <c:pt idx="1792">
                  <c:v>141.09999084472656</c:v>
                </c:pt>
                <c:pt idx="1793">
                  <c:v>141.19999694824219</c:v>
                </c:pt>
                <c:pt idx="1794">
                  <c:v>141.30000305175781</c:v>
                </c:pt>
                <c:pt idx="1795">
                  <c:v>141.39999389648438</c:v>
                </c:pt>
                <c:pt idx="1796">
                  <c:v>141.5</c:v>
                </c:pt>
                <c:pt idx="1797">
                  <c:v>141.59999084472656</c:v>
                </c:pt>
                <c:pt idx="1798">
                  <c:v>141.69999694824219</c:v>
                </c:pt>
                <c:pt idx="1799">
                  <c:v>141.80000305175781</c:v>
                </c:pt>
                <c:pt idx="1800">
                  <c:v>141.89999389648438</c:v>
                </c:pt>
                <c:pt idx="1801">
                  <c:v>142</c:v>
                </c:pt>
                <c:pt idx="1802">
                  <c:v>142.09999084472656</c:v>
                </c:pt>
                <c:pt idx="1803">
                  <c:v>142.19999694824219</c:v>
                </c:pt>
                <c:pt idx="1804">
                  <c:v>142.30000305175781</c:v>
                </c:pt>
                <c:pt idx="1805">
                  <c:v>142.39999389648438</c:v>
                </c:pt>
                <c:pt idx="1806">
                  <c:v>142.5</c:v>
                </c:pt>
                <c:pt idx="1807">
                  <c:v>142.59999084472656</c:v>
                </c:pt>
                <c:pt idx="1808">
                  <c:v>142.69999694824219</c:v>
                </c:pt>
                <c:pt idx="1809">
                  <c:v>142.80000305175781</c:v>
                </c:pt>
                <c:pt idx="1810">
                  <c:v>142.89999389648438</c:v>
                </c:pt>
                <c:pt idx="1811">
                  <c:v>143</c:v>
                </c:pt>
                <c:pt idx="1812">
                  <c:v>143.09999084472656</c:v>
                </c:pt>
                <c:pt idx="1813">
                  <c:v>143.19999694824219</c:v>
                </c:pt>
                <c:pt idx="1814">
                  <c:v>143.30000305175781</c:v>
                </c:pt>
                <c:pt idx="1815">
                  <c:v>143.39999389648438</c:v>
                </c:pt>
                <c:pt idx="1816">
                  <c:v>143.5</c:v>
                </c:pt>
                <c:pt idx="1817">
                  <c:v>143.59999084472656</c:v>
                </c:pt>
                <c:pt idx="1818">
                  <c:v>143.69999694824219</c:v>
                </c:pt>
                <c:pt idx="1819">
                  <c:v>143.80000305175781</c:v>
                </c:pt>
                <c:pt idx="1820">
                  <c:v>143.89999389648438</c:v>
                </c:pt>
                <c:pt idx="1821">
                  <c:v>144</c:v>
                </c:pt>
                <c:pt idx="1822">
                  <c:v>144.09999084472656</c:v>
                </c:pt>
                <c:pt idx="1823">
                  <c:v>144.19999694824219</c:v>
                </c:pt>
                <c:pt idx="1824">
                  <c:v>144.30000305175781</c:v>
                </c:pt>
                <c:pt idx="1825">
                  <c:v>144.39999389648438</c:v>
                </c:pt>
                <c:pt idx="1826">
                  <c:v>144.5</c:v>
                </c:pt>
                <c:pt idx="1827">
                  <c:v>144.59999084472656</c:v>
                </c:pt>
                <c:pt idx="1828">
                  <c:v>144.69999694824219</c:v>
                </c:pt>
                <c:pt idx="1829">
                  <c:v>144.80000305175781</c:v>
                </c:pt>
                <c:pt idx="1830">
                  <c:v>144.89999389648438</c:v>
                </c:pt>
                <c:pt idx="1831">
                  <c:v>145</c:v>
                </c:pt>
                <c:pt idx="1832">
                  <c:v>145.09999084472656</c:v>
                </c:pt>
                <c:pt idx="1833">
                  <c:v>145.19999694824219</c:v>
                </c:pt>
                <c:pt idx="1834">
                  <c:v>145.30000305175781</c:v>
                </c:pt>
                <c:pt idx="1835">
                  <c:v>145.39999389648438</c:v>
                </c:pt>
                <c:pt idx="1836">
                  <c:v>145.5</c:v>
                </c:pt>
                <c:pt idx="1837">
                  <c:v>145.59999084472656</c:v>
                </c:pt>
                <c:pt idx="1838">
                  <c:v>145.69999694824219</c:v>
                </c:pt>
                <c:pt idx="1839">
                  <c:v>145.80000305175781</c:v>
                </c:pt>
                <c:pt idx="1840">
                  <c:v>145.89999389648438</c:v>
                </c:pt>
                <c:pt idx="1841">
                  <c:v>146</c:v>
                </c:pt>
                <c:pt idx="1842">
                  <c:v>146.09999084472656</c:v>
                </c:pt>
                <c:pt idx="1843">
                  <c:v>146.19999694824219</c:v>
                </c:pt>
                <c:pt idx="1844">
                  <c:v>146.30000305175781</c:v>
                </c:pt>
                <c:pt idx="1845">
                  <c:v>146.39999389648438</c:v>
                </c:pt>
                <c:pt idx="1846">
                  <c:v>146.5</c:v>
                </c:pt>
                <c:pt idx="1847">
                  <c:v>146.59999084472656</c:v>
                </c:pt>
                <c:pt idx="1848">
                  <c:v>146.69999694824219</c:v>
                </c:pt>
                <c:pt idx="1849">
                  <c:v>146.80000305175781</c:v>
                </c:pt>
                <c:pt idx="1850">
                  <c:v>146.89999389648438</c:v>
                </c:pt>
                <c:pt idx="1851">
                  <c:v>147</c:v>
                </c:pt>
                <c:pt idx="1852">
                  <c:v>147.09999084472656</c:v>
                </c:pt>
                <c:pt idx="1853">
                  <c:v>147.19999694824219</c:v>
                </c:pt>
                <c:pt idx="1854">
                  <c:v>147.30000305175781</c:v>
                </c:pt>
                <c:pt idx="1855">
                  <c:v>147.39999389648438</c:v>
                </c:pt>
                <c:pt idx="1856">
                  <c:v>147.5</c:v>
                </c:pt>
                <c:pt idx="1857">
                  <c:v>147.59999084472656</c:v>
                </c:pt>
                <c:pt idx="1858">
                  <c:v>147.69999694824219</c:v>
                </c:pt>
                <c:pt idx="1859">
                  <c:v>147.80000305175781</c:v>
                </c:pt>
                <c:pt idx="1860">
                  <c:v>147.89999389648438</c:v>
                </c:pt>
                <c:pt idx="1861">
                  <c:v>148</c:v>
                </c:pt>
                <c:pt idx="1862">
                  <c:v>148.09999084472656</c:v>
                </c:pt>
                <c:pt idx="1863">
                  <c:v>148.19999694824219</c:v>
                </c:pt>
                <c:pt idx="1864">
                  <c:v>148.30000305175781</c:v>
                </c:pt>
                <c:pt idx="1865">
                  <c:v>148.39999389648438</c:v>
                </c:pt>
                <c:pt idx="1866">
                  <c:v>148.5</c:v>
                </c:pt>
                <c:pt idx="1867">
                  <c:v>148.59999084472656</c:v>
                </c:pt>
                <c:pt idx="1868">
                  <c:v>148.69999694824219</c:v>
                </c:pt>
                <c:pt idx="1869">
                  <c:v>148.80000305175781</c:v>
                </c:pt>
                <c:pt idx="1870">
                  <c:v>148.89999389648438</c:v>
                </c:pt>
                <c:pt idx="1871">
                  <c:v>149</c:v>
                </c:pt>
                <c:pt idx="1872">
                  <c:v>149.09999084472656</c:v>
                </c:pt>
                <c:pt idx="1873">
                  <c:v>149.19999694824219</c:v>
                </c:pt>
                <c:pt idx="1874">
                  <c:v>149.30000305175781</c:v>
                </c:pt>
                <c:pt idx="1875">
                  <c:v>149.39999389648438</c:v>
                </c:pt>
                <c:pt idx="1876">
                  <c:v>149.5</c:v>
                </c:pt>
                <c:pt idx="1877">
                  <c:v>149.59999084472656</c:v>
                </c:pt>
                <c:pt idx="1878">
                  <c:v>149.69999694824219</c:v>
                </c:pt>
                <c:pt idx="1879">
                  <c:v>149.80000305175781</c:v>
                </c:pt>
                <c:pt idx="1880">
                  <c:v>149.89999389648438</c:v>
                </c:pt>
                <c:pt idx="1881">
                  <c:v>150</c:v>
                </c:pt>
                <c:pt idx="1882">
                  <c:v>150.09999084472656</c:v>
                </c:pt>
                <c:pt idx="1883">
                  <c:v>150.19999694824219</c:v>
                </c:pt>
                <c:pt idx="1884">
                  <c:v>150.30000305175781</c:v>
                </c:pt>
                <c:pt idx="1885">
                  <c:v>150.39999389648438</c:v>
                </c:pt>
                <c:pt idx="1886">
                  <c:v>150.5</c:v>
                </c:pt>
                <c:pt idx="1887">
                  <c:v>150.59999084472656</c:v>
                </c:pt>
                <c:pt idx="1888">
                  <c:v>150.69999694824219</c:v>
                </c:pt>
                <c:pt idx="1889">
                  <c:v>150.80000305175781</c:v>
                </c:pt>
                <c:pt idx="1890">
                  <c:v>150.89999389648438</c:v>
                </c:pt>
                <c:pt idx="1891">
                  <c:v>151</c:v>
                </c:pt>
                <c:pt idx="1892">
                  <c:v>151.09999084472656</c:v>
                </c:pt>
                <c:pt idx="1893">
                  <c:v>151.19999694824219</c:v>
                </c:pt>
                <c:pt idx="1894">
                  <c:v>151.30000305175781</c:v>
                </c:pt>
                <c:pt idx="1895">
                  <c:v>151.39999389648438</c:v>
                </c:pt>
                <c:pt idx="1896">
                  <c:v>151.5</c:v>
                </c:pt>
                <c:pt idx="1897">
                  <c:v>151.59999084472656</c:v>
                </c:pt>
                <c:pt idx="1898">
                  <c:v>151.69999694824219</c:v>
                </c:pt>
                <c:pt idx="1899">
                  <c:v>151.80000305175781</c:v>
                </c:pt>
                <c:pt idx="1900">
                  <c:v>151.89999389648438</c:v>
                </c:pt>
                <c:pt idx="1901">
                  <c:v>152</c:v>
                </c:pt>
                <c:pt idx="1902">
                  <c:v>152.09999084472656</c:v>
                </c:pt>
                <c:pt idx="1903">
                  <c:v>152.19999694824219</c:v>
                </c:pt>
                <c:pt idx="1904">
                  <c:v>152.30000305175781</c:v>
                </c:pt>
                <c:pt idx="1905">
                  <c:v>152.39999389648438</c:v>
                </c:pt>
                <c:pt idx="1906">
                  <c:v>152.5</c:v>
                </c:pt>
                <c:pt idx="1907">
                  <c:v>152.59999084472656</c:v>
                </c:pt>
                <c:pt idx="1908">
                  <c:v>152.69999694824219</c:v>
                </c:pt>
                <c:pt idx="1909">
                  <c:v>152.80000305175781</c:v>
                </c:pt>
                <c:pt idx="1910">
                  <c:v>152.89999389648438</c:v>
                </c:pt>
                <c:pt idx="1911">
                  <c:v>153</c:v>
                </c:pt>
                <c:pt idx="1912">
                  <c:v>153.09999084472656</c:v>
                </c:pt>
                <c:pt idx="1913">
                  <c:v>153.19999694824219</c:v>
                </c:pt>
                <c:pt idx="1914">
                  <c:v>153.30000305175781</c:v>
                </c:pt>
                <c:pt idx="1915">
                  <c:v>153.39999389648438</c:v>
                </c:pt>
                <c:pt idx="1916">
                  <c:v>153.5</c:v>
                </c:pt>
                <c:pt idx="1917">
                  <c:v>153.59999084472656</c:v>
                </c:pt>
                <c:pt idx="1918">
                  <c:v>153.69999694824219</c:v>
                </c:pt>
                <c:pt idx="1919">
                  <c:v>153.80000305175781</c:v>
                </c:pt>
                <c:pt idx="1920">
                  <c:v>153.89999389648438</c:v>
                </c:pt>
                <c:pt idx="1921">
                  <c:v>154</c:v>
                </c:pt>
                <c:pt idx="1922">
                  <c:v>154.09999084472656</c:v>
                </c:pt>
                <c:pt idx="1923">
                  <c:v>154.19999694824219</c:v>
                </c:pt>
                <c:pt idx="1924">
                  <c:v>154.30000305175781</c:v>
                </c:pt>
                <c:pt idx="1925">
                  <c:v>154.39999389648438</c:v>
                </c:pt>
                <c:pt idx="1926">
                  <c:v>154.5</c:v>
                </c:pt>
                <c:pt idx="1927">
                  <c:v>154.59999084472656</c:v>
                </c:pt>
                <c:pt idx="1928">
                  <c:v>154.69999694824219</c:v>
                </c:pt>
                <c:pt idx="1929">
                  <c:v>154.80000305175781</c:v>
                </c:pt>
                <c:pt idx="1930">
                  <c:v>154.89999389648438</c:v>
                </c:pt>
                <c:pt idx="1931">
                  <c:v>155</c:v>
                </c:pt>
                <c:pt idx="1932">
                  <c:v>155.09999084472656</c:v>
                </c:pt>
                <c:pt idx="1933">
                  <c:v>155.19999694824219</c:v>
                </c:pt>
                <c:pt idx="1934">
                  <c:v>155.30000305175781</c:v>
                </c:pt>
                <c:pt idx="1935">
                  <c:v>155.39999389648438</c:v>
                </c:pt>
                <c:pt idx="1936">
                  <c:v>155.5</c:v>
                </c:pt>
                <c:pt idx="1937">
                  <c:v>155.59999084472656</c:v>
                </c:pt>
                <c:pt idx="1938">
                  <c:v>155.69999694824219</c:v>
                </c:pt>
                <c:pt idx="1939">
                  <c:v>155.80000305175781</c:v>
                </c:pt>
                <c:pt idx="1940">
                  <c:v>155.89999389648438</c:v>
                </c:pt>
                <c:pt idx="1941">
                  <c:v>156</c:v>
                </c:pt>
                <c:pt idx="1942">
                  <c:v>156.09999084472656</c:v>
                </c:pt>
                <c:pt idx="1943">
                  <c:v>156.19999694824219</c:v>
                </c:pt>
                <c:pt idx="1944">
                  <c:v>156.30000305175781</c:v>
                </c:pt>
                <c:pt idx="1945">
                  <c:v>156.39999389648438</c:v>
                </c:pt>
                <c:pt idx="1946">
                  <c:v>156.5</c:v>
                </c:pt>
                <c:pt idx="1947">
                  <c:v>156.59999084472656</c:v>
                </c:pt>
                <c:pt idx="1948">
                  <c:v>156.69999694824219</c:v>
                </c:pt>
                <c:pt idx="1949">
                  <c:v>156.80000305175781</c:v>
                </c:pt>
                <c:pt idx="1950">
                  <c:v>156.89999389648438</c:v>
                </c:pt>
                <c:pt idx="1951">
                  <c:v>157</c:v>
                </c:pt>
                <c:pt idx="1952">
                  <c:v>157.09999084472656</c:v>
                </c:pt>
                <c:pt idx="1953">
                  <c:v>157.19999694824219</c:v>
                </c:pt>
                <c:pt idx="1954">
                  <c:v>157.30000305175781</c:v>
                </c:pt>
                <c:pt idx="1955">
                  <c:v>157.39999389648438</c:v>
                </c:pt>
                <c:pt idx="1956">
                  <c:v>157.5</c:v>
                </c:pt>
                <c:pt idx="1957">
                  <c:v>157.59999084472656</c:v>
                </c:pt>
                <c:pt idx="1958">
                  <c:v>157.69999694824219</c:v>
                </c:pt>
                <c:pt idx="1959">
                  <c:v>157.80000305175781</c:v>
                </c:pt>
                <c:pt idx="1960">
                  <c:v>157.89999389648438</c:v>
                </c:pt>
                <c:pt idx="1961">
                  <c:v>158</c:v>
                </c:pt>
                <c:pt idx="1962">
                  <c:v>158.09999084472656</c:v>
                </c:pt>
                <c:pt idx="1963">
                  <c:v>158.19999694824219</c:v>
                </c:pt>
                <c:pt idx="1964">
                  <c:v>158.30000305175781</c:v>
                </c:pt>
                <c:pt idx="1965">
                  <c:v>158.39999389648438</c:v>
                </c:pt>
                <c:pt idx="1966">
                  <c:v>158.5</c:v>
                </c:pt>
                <c:pt idx="1967">
                  <c:v>158.59999084472656</c:v>
                </c:pt>
                <c:pt idx="1968">
                  <c:v>158.69999694824219</c:v>
                </c:pt>
                <c:pt idx="1969">
                  <c:v>158.80000305175781</c:v>
                </c:pt>
                <c:pt idx="1970">
                  <c:v>158.89999389648438</c:v>
                </c:pt>
                <c:pt idx="1971">
                  <c:v>159</c:v>
                </c:pt>
                <c:pt idx="1972">
                  <c:v>159.09999084472656</c:v>
                </c:pt>
                <c:pt idx="1973">
                  <c:v>159.19999694824219</c:v>
                </c:pt>
                <c:pt idx="1974">
                  <c:v>159.30000305175781</c:v>
                </c:pt>
                <c:pt idx="1975">
                  <c:v>159.39999389648438</c:v>
                </c:pt>
                <c:pt idx="1976">
                  <c:v>159.5</c:v>
                </c:pt>
                <c:pt idx="1977">
                  <c:v>159.59999084472656</c:v>
                </c:pt>
                <c:pt idx="1978">
                  <c:v>159.69999694824219</c:v>
                </c:pt>
                <c:pt idx="1979">
                  <c:v>159.80000305175781</c:v>
                </c:pt>
                <c:pt idx="1980">
                  <c:v>159.89999389648438</c:v>
                </c:pt>
                <c:pt idx="1981">
                  <c:v>160</c:v>
                </c:pt>
                <c:pt idx="1982">
                  <c:v>160.09999084472656</c:v>
                </c:pt>
                <c:pt idx="1983">
                  <c:v>160.19999694824219</c:v>
                </c:pt>
                <c:pt idx="1984">
                  <c:v>160.30000305175781</c:v>
                </c:pt>
                <c:pt idx="1985">
                  <c:v>160.39999389648438</c:v>
                </c:pt>
                <c:pt idx="1986">
                  <c:v>160.5</c:v>
                </c:pt>
                <c:pt idx="1987">
                  <c:v>160.59999084472656</c:v>
                </c:pt>
                <c:pt idx="1988">
                  <c:v>160.69999694824219</c:v>
                </c:pt>
                <c:pt idx="1989">
                  <c:v>160.80000305175781</c:v>
                </c:pt>
                <c:pt idx="1990">
                  <c:v>160.89999389648438</c:v>
                </c:pt>
                <c:pt idx="1991">
                  <c:v>161</c:v>
                </c:pt>
                <c:pt idx="1992">
                  <c:v>161.09999084472656</c:v>
                </c:pt>
                <c:pt idx="1993">
                  <c:v>161.19999694824219</c:v>
                </c:pt>
                <c:pt idx="1994">
                  <c:v>161.30000305175781</c:v>
                </c:pt>
                <c:pt idx="1995">
                  <c:v>161.39999389648438</c:v>
                </c:pt>
                <c:pt idx="1996">
                  <c:v>161.5</c:v>
                </c:pt>
                <c:pt idx="1997">
                  <c:v>161.59999084472656</c:v>
                </c:pt>
                <c:pt idx="1998">
                  <c:v>161.69999694824219</c:v>
                </c:pt>
                <c:pt idx="1999">
                  <c:v>161.80000305175781</c:v>
                </c:pt>
                <c:pt idx="2000">
                  <c:v>161.89999389648438</c:v>
                </c:pt>
                <c:pt idx="2001">
                  <c:v>162</c:v>
                </c:pt>
                <c:pt idx="2002">
                  <c:v>162.09999084472656</c:v>
                </c:pt>
                <c:pt idx="2003">
                  <c:v>162.19999694824219</c:v>
                </c:pt>
                <c:pt idx="2004">
                  <c:v>162.30000305175781</c:v>
                </c:pt>
                <c:pt idx="2005">
                  <c:v>162.39999389648438</c:v>
                </c:pt>
                <c:pt idx="2006">
                  <c:v>162.5</c:v>
                </c:pt>
                <c:pt idx="2007">
                  <c:v>162.59999084472656</c:v>
                </c:pt>
                <c:pt idx="2008">
                  <c:v>162.69999694824219</c:v>
                </c:pt>
                <c:pt idx="2009">
                  <c:v>162.80000305175781</c:v>
                </c:pt>
                <c:pt idx="2010">
                  <c:v>162.89999389648438</c:v>
                </c:pt>
                <c:pt idx="2011">
                  <c:v>163</c:v>
                </c:pt>
                <c:pt idx="2012">
                  <c:v>163.09999084472656</c:v>
                </c:pt>
                <c:pt idx="2013">
                  <c:v>163.19999694824219</c:v>
                </c:pt>
                <c:pt idx="2014">
                  <c:v>163.30000305175781</c:v>
                </c:pt>
                <c:pt idx="2015">
                  <c:v>163.39999389648438</c:v>
                </c:pt>
                <c:pt idx="2016">
                  <c:v>163.5</c:v>
                </c:pt>
                <c:pt idx="2017">
                  <c:v>163.59999084472656</c:v>
                </c:pt>
                <c:pt idx="2018">
                  <c:v>163.69999694824219</c:v>
                </c:pt>
                <c:pt idx="2019">
                  <c:v>163.80000305175781</c:v>
                </c:pt>
                <c:pt idx="2020">
                  <c:v>163.89999389648438</c:v>
                </c:pt>
                <c:pt idx="2021">
                  <c:v>164</c:v>
                </c:pt>
                <c:pt idx="2022">
                  <c:v>164.09999084472656</c:v>
                </c:pt>
                <c:pt idx="2023">
                  <c:v>164.19999694824219</c:v>
                </c:pt>
                <c:pt idx="2024">
                  <c:v>164.30000305175781</c:v>
                </c:pt>
                <c:pt idx="2025">
                  <c:v>164.39999389648438</c:v>
                </c:pt>
                <c:pt idx="2026">
                  <c:v>164.5</c:v>
                </c:pt>
                <c:pt idx="2027">
                  <c:v>164.59999084472656</c:v>
                </c:pt>
                <c:pt idx="2028">
                  <c:v>164.69999694824219</c:v>
                </c:pt>
                <c:pt idx="2029">
                  <c:v>164.80000305175781</c:v>
                </c:pt>
                <c:pt idx="2030">
                  <c:v>164.89999389648438</c:v>
                </c:pt>
                <c:pt idx="2031">
                  <c:v>165</c:v>
                </c:pt>
                <c:pt idx="2032">
                  <c:v>165.09999084472656</c:v>
                </c:pt>
                <c:pt idx="2033">
                  <c:v>165.19999694824219</c:v>
                </c:pt>
                <c:pt idx="2034">
                  <c:v>165.30000305175781</c:v>
                </c:pt>
                <c:pt idx="2035">
                  <c:v>165.39999389648438</c:v>
                </c:pt>
                <c:pt idx="2036">
                  <c:v>165.5</c:v>
                </c:pt>
                <c:pt idx="2037">
                  <c:v>165.59999084472656</c:v>
                </c:pt>
                <c:pt idx="2038">
                  <c:v>165.69999694824219</c:v>
                </c:pt>
                <c:pt idx="2039">
                  <c:v>165.80000305175781</c:v>
                </c:pt>
                <c:pt idx="2040">
                  <c:v>165.89999389648438</c:v>
                </c:pt>
                <c:pt idx="2041">
                  <c:v>166</c:v>
                </c:pt>
                <c:pt idx="2042">
                  <c:v>166.09999084472656</c:v>
                </c:pt>
                <c:pt idx="2043">
                  <c:v>166.19999694824219</c:v>
                </c:pt>
                <c:pt idx="2044">
                  <c:v>166.30000305175781</c:v>
                </c:pt>
                <c:pt idx="2045">
                  <c:v>166.39999389648438</c:v>
                </c:pt>
                <c:pt idx="2046">
                  <c:v>166.5</c:v>
                </c:pt>
                <c:pt idx="2047">
                  <c:v>166.59999084472656</c:v>
                </c:pt>
                <c:pt idx="2048">
                  <c:v>166.69999694824219</c:v>
                </c:pt>
                <c:pt idx="2049">
                  <c:v>166.80000305175781</c:v>
                </c:pt>
                <c:pt idx="2050">
                  <c:v>166.89999389648438</c:v>
                </c:pt>
                <c:pt idx="2051">
                  <c:v>167</c:v>
                </c:pt>
                <c:pt idx="2052">
                  <c:v>167.09999084472656</c:v>
                </c:pt>
                <c:pt idx="2053">
                  <c:v>167.19999694824219</c:v>
                </c:pt>
                <c:pt idx="2054">
                  <c:v>167.30000305175781</c:v>
                </c:pt>
                <c:pt idx="2055">
                  <c:v>167.39999389648438</c:v>
                </c:pt>
                <c:pt idx="2056">
                  <c:v>167.5</c:v>
                </c:pt>
                <c:pt idx="2057">
                  <c:v>167.59999084472656</c:v>
                </c:pt>
                <c:pt idx="2058">
                  <c:v>167.69999694824219</c:v>
                </c:pt>
                <c:pt idx="2059">
                  <c:v>167.80000305175781</c:v>
                </c:pt>
                <c:pt idx="2060">
                  <c:v>167.89999389648438</c:v>
                </c:pt>
                <c:pt idx="2061">
                  <c:v>168</c:v>
                </c:pt>
                <c:pt idx="2062">
                  <c:v>168.09999084472656</c:v>
                </c:pt>
                <c:pt idx="2063">
                  <c:v>168.19999694824219</c:v>
                </c:pt>
                <c:pt idx="2064">
                  <c:v>168.30000305175781</c:v>
                </c:pt>
                <c:pt idx="2065">
                  <c:v>168.39999389648438</c:v>
                </c:pt>
                <c:pt idx="2066">
                  <c:v>168.5</c:v>
                </c:pt>
                <c:pt idx="2067">
                  <c:v>168.59999084472656</c:v>
                </c:pt>
                <c:pt idx="2068">
                  <c:v>168.69999694824219</c:v>
                </c:pt>
                <c:pt idx="2069">
                  <c:v>168.80000305175781</c:v>
                </c:pt>
                <c:pt idx="2070">
                  <c:v>168.89999389648438</c:v>
                </c:pt>
                <c:pt idx="2071">
                  <c:v>169</c:v>
                </c:pt>
                <c:pt idx="2072">
                  <c:v>169.09999084472656</c:v>
                </c:pt>
                <c:pt idx="2073">
                  <c:v>169.19999694824219</c:v>
                </c:pt>
                <c:pt idx="2074">
                  <c:v>169.30000305175781</c:v>
                </c:pt>
                <c:pt idx="2075">
                  <c:v>169.39999389648438</c:v>
                </c:pt>
                <c:pt idx="2076">
                  <c:v>169.5</c:v>
                </c:pt>
                <c:pt idx="2077">
                  <c:v>169.59999084472656</c:v>
                </c:pt>
                <c:pt idx="2078">
                  <c:v>169.69999694824219</c:v>
                </c:pt>
                <c:pt idx="2079">
                  <c:v>169.80000305175781</c:v>
                </c:pt>
                <c:pt idx="2080">
                  <c:v>169.89999389648438</c:v>
                </c:pt>
                <c:pt idx="2081">
                  <c:v>170</c:v>
                </c:pt>
                <c:pt idx="2082">
                  <c:v>170.09999084472656</c:v>
                </c:pt>
                <c:pt idx="2083">
                  <c:v>170.19999694824219</c:v>
                </c:pt>
                <c:pt idx="2084">
                  <c:v>170.30000305175781</c:v>
                </c:pt>
                <c:pt idx="2085">
                  <c:v>170.39999389648438</c:v>
                </c:pt>
                <c:pt idx="2086">
                  <c:v>170.5</c:v>
                </c:pt>
                <c:pt idx="2087">
                  <c:v>170.59999084472656</c:v>
                </c:pt>
                <c:pt idx="2088">
                  <c:v>170.69999694824219</c:v>
                </c:pt>
                <c:pt idx="2089">
                  <c:v>170.80000305175781</c:v>
                </c:pt>
                <c:pt idx="2090">
                  <c:v>170.89999389648438</c:v>
                </c:pt>
                <c:pt idx="2091">
                  <c:v>171</c:v>
                </c:pt>
                <c:pt idx="2092">
                  <c:v>171.09999084472656</c:v>
                </c:pt>
                <c:pt idx="2093">
                  <c:v>171.19999694824219</c:v>
                </c:pt>
                <c:pt idx="2094">
                  <c:v>171.30000305175781</c:v>
                </c:pt>
                <c:pt idx="2095">
                  <c:v>171.39999389648438</c:v>
                </c:pt>
                <c:pt idx="2096">
                  <c:v>171.5</c:v>
                </c:pt>
                <c:pt idx="2097">
                  <c:v>171.59999084472656</c:v>
                </c:pt>
                <c:pt idx="2098">
                  <c:v>171.69999694824219</c:v>
                </c:pt>
                <c:pt idx="2099">
                  <c:v>171.80000305175781</c:v>
                </c:pt>
                <c:pt idx="2100">
                  <c:v>171.89999389648438</c:v>
                </c:pt>
                <c:pt idx="2101">
                  <c:v>172</c:v>
                </c:pt>
                <c:pt idx="2102">
                  <c:v>172.09999084472656</c:v>
                </c:pt>
                <c:pt idx="2103">
                  <c:v>172.19999694824219</c:v>
                </c:pt>
                <c:pt idx="2104">
                  <c:v>172.30000305175781</c:v>
                </c:pt>
                <c:pt idx="2105">
                  <c:v>172.39999389648438</c:v>
                </c:pt>
                <c:pt idx="2106">
                  <c:v>172.5</c:v>
                </c:pt>
                <c:pt idx="2107">
                  <c:v>172.59999084472656</c:v>
                </c:pt>
                <c:pt idx="2108">
                  <c:v>172.69999694824219</c:v>
                </c:pt>
                <c:pt idx="2109">
                  <c:v>172.80000305175781</c:v>
                </c:pt>
                <c:pt idx="2110">
                  <c:v>172.89999389648438</c:v>
                </c:pt>
                <c:pt idx="2111">
                  <c:v>173</c:v>
                </c:pt>
                <c:pt idx="2112">
                  <c:v>173.09999084472656</c:v>
                </c:pt>
                <c:pt idx="2113">
                  <c:v>173.19999694824219</c:v>
                </c:pt>
                <c:pt idx="2114">
                  <c:v>173.30000305175781</c:v>
                </c:pt>
                <c:pt idx="2115">
                  <c:v>173.39999389648438</c:v>
                </c:pt>
                <c:pt idx="2116">
                  <c:v>173.5</c:v>
                </c:pt>
                <c:pt idx="2117">
                  <c:v>173.59999084472656</c:v>
                </c:pt>
                <c:pt idx="2118">
                  <c:v>173.69999694824219</c:v>
                </c:pt>
                <c:pt idx="2119">
                  <c:v>173.80000305175781</c:v>
                </c:pt>
                <c:pt idx="2120">
                  <c:v>173.89999389648438</c:v>
                </c:pt>
                <c:pt idx="2121">
                  <c:v>174</c:v>
                </c:pt>
                <c:pt idx="2122">
                  <c:v>174.09999084472656</c:v>
                </c:pt>
                <c:pt idx="2123">
                  <c:v>174.19999694824219</c:v>
                </c:pt>
                <c:pt idx="2124">
                  <c:v>174.30000305175781</c:v>
                </c:pt>
                <c:pt idx="2125">
                  <c:v>174.39999389648438</c:v>
                </c:pt>
                <c:pt idx="2126">
                  <c:v>174.5</c:v>
                </c:pt>
                <c:pt idx="2127">
                  <c:v>174.59999084472656</c:v>
                </c:pt>
                <c:pt idx="2128">
                  <c:v>174.69999694824219</c:v>
                </c:pt>
                <c:pt idx="2129">
                  <c:v>174.80000305175781</c:v>
                </c:pt>
                <c:pt idx="2130">
                  <c:v>174.89999389648438</c:v>
                </c:pt>
                <c:pt idx="2131">
                  <c:v>175</c:v>
                </c:pt>
                <c:pt idx="2132">
                  <c:v>175.09999084472656</c:v>
                </c:pt>
                <c:pt idx="2133">
                  <c:v>175.19999694824219</c:v>
                </c:pt>
                <c:pt idx="2134">
                  <c:v>175.30000305175781</c:v>
                </c:pt>
                <c:pt idx="2135">
                  <c:v>175.39999389648438</c:v>
                </c:pt>
                <c:pt idx="2136">
                  <c:v>175.5</c:v>
                </c:pt>
                <c:pt idx="2137">
                  <c:v>175.59999084472656</c:v>
                </c:pt>
                <c:pt idx="2138">
                  <c:v>175.69999694824219</c:v>
                </c:pt>
                <c:pt idx="2139">
                  <c:v>175.80000305175781</c:v>
                </c:pt>
                <c:pt idx="2140">
                  <c:v>175.89999389648438</c:v>
                </c:pt>
                <c:pt idx="2141">
                  <c:v>176</c:v>
                </c:pt>
                <c:pt idx="2142">
                  <c:v>176.09999084472656</c:v>
                </c:pt>
                <c:pt idx="2143">
                  <c:v>176.19999694824219</c:v>
                </c:pt>
                <c:pt idx="2144">
                  <c:v>176.30000305175781</c:v>
                </c:pt>
                <c:pt idx="2145">
                  <c:v>176.39999389648438</c:v>
                </c:pt>
                <c:pt idx="2146">
                  <c:v>176.5</c:v>
                </c:pt>
                <c:pt idx="2147">
                  <c:v>176.59999084472656</c:v>
                </c:pt>
                <c:pt idx="2148">
                  <c:v>176.69999694824219</c:v>
                </c:pt>
                <c:pt idx="2149">
                  <c:v>176.80000305175781</c:v>
                </c:pt>
                <c:pt idx="2150">
                  <c:v>176.89999389648438</c:v>
                </c:pt>
                <c:pt idx="2151">
                  <c:v>177</c:v>
                </c:pt>
                <c:pt idx="2152">
                  <c:v>177.09999084472656</c:v>
                </c:pt>
                <c:pt idx="2153">
                  <c:v>177.19999694824219</c:v>
                </c:pt>
                <c:pt idx="2154">
                  <c:v>177.30000305175781</c:v>
                </c:pt>
                <c:pt idx="2155">
                  <c:v>177.39999389648438</c:v>
                </c:pt>
                <c:pt idx="2156">
                  <c:v>177.5</c:v>
                </c:pt>
                <c:pt idx="2157">
                  <c:v>177.59999084472656</c:v>
                </c:pt>
                <c:pt idx="2158">
                  <c:v>177.69999694824219</c:v>
                </c:pt>
                <c:pt idx="2159">
                  <c:v>177.80000305175781</c:v>
                </c:pt>
                <c:pt idx="2160">
                  <c:v>177.89999389648438</c:v>
                </c:pt>
                <c:pt idx="2161">
                  <c:v>178</c:v>
                </c:pt>
                <c:pt idx="2162">
                  <c:v>178.09999084472656</c:v>
                </c:pt>
                <c:pt idx="2163">
                  <c:v>178.19999694824219</c:v>
                </c:pt>
                <c:pt idx="2164">
                  <c:v>178.30000305175781</c:v>
                </c:pt>
                <c:pt idx="2165">
                  <c:v>178.39999389648438</c:v>
                </c:pt>
                <c:pt idx="2166">
                  <c:v>178.5</c:v>
                </c:pt>
                <c:pt idx="2167">
                  <c:v>178.59999084472656</c:v>
                </c:pt>
                <c:pt idx="2168">
                  <c:v>178.69999694824219</c:v>
                </c:pt>
                <c:pt idx="2169">
                  <c:v>178.80000305175781</c:v>
                </c:pt>
                <c:pt idx="2170">
                  <c:v>178.89999389648438</c:v>
                </c:pt>
                <c:pt idx="2171">
                  <c:v>179</c:v>
                </c:pt>
                <c:pt idx="2172">
                  <c:v>179.09999084472656</c:v>
                </c:pt>
                <c:pt idx="2173">
                  <c:v>179.19999694824219</c:v>
                </c:pt>
                <c:pt idx="2174">
                  <c:v>179.30000305175781</c:v>
                </c:pt>
                <c:pt idx="2175">
                  <c:v>179.39999389648438</c:v>
                </c:pt>
                <c:pt idx="2176">
                  <c:v>179.5</c:v>
                </c:pt>
                <c:pt idx="2177">
                  <c:v>179.59999084472656</c:v>
                </c:pt>
                <c:pt idx="2178">
                  <c:v>179.69999694824219</c:v>
                </c:pt>
                <c:pt idx="2179">
                  <c:v>179.80000305175781</c:v>
                </c:pt>
                <c:pt idx="2180">
                  <c:v>179.89999389648438</c:v>
                </c:pt>
                <c:pt idx="2181">
                  <c:v>180</c:v>
                </c:pt>
                <c:pt idx="2182">
                  <c:v>180.09999084472656</c:v>
                </c:pt>
                <c:pt idx="2183">
                  <c:v>180.19999694824219</c:v>
                </c:pt>
                <c:pt idx="2184">
                  <c:v>180.30000305175781</c:v>
                </c:pt>
                <c:pt idx="2185">
                  <c:v>180.39999389648438</c:v>
                </c:pt>
                <c:pt idx="2186">
                  <c:v>180.5</c:v>
                </c:pt>
                <c:pt idx="2187">
                  <c:v>180.59999084472656</c:v>
                </c:pt>
                <c:pt idx="2188">
                  <c:v>180.69999694824219</c:v>
                </c:pt>
                <c:pt idx="2189">
                  <c:v>180.80000305175781</c:v>
                </c:pt>
                <c:pt idx="2190">
                  <c:v>180.89999389648438</c:v>
                </c:pt>
                <c:pt idx="2191">
                  <c:v>181</c:v>
                </c:pt>
                <c:pt idx="2192">
                  <c:v>181.09999084472656</c:v>
                </c:pt>
                <c:pt idx="2193">
                  <c:v>181.19999694824219</c:v>
                </c:pt>
                <c:pt idx="2194">
                  <c:v>181.30000305175781</c:v>
                </c:pt>
                <c:pt idx="2195">
                  <c:v>181.39999389648438</c:v>
                </c:pt>
                <c:pt idx="2196">
                  <c:v>181.5</c:v>
                </c:pt>
                <c:pt idx="2197">
                  <c:v>181.59999084472656</c:v>
                </c:pt>
                <c:pt idx="2198">
                  <c:v>181.69999694824219</c:v>
                </c:pt>
                <c:pt idx="2199">
                  <c:v>181.80000305175781</c:v>
                </c:pt>
                <c:pt idx="2200">
                  <c:v>181.89999389648438</c:v>
                </c:pt>
                <c:pt idx="2201">
                  <c:v>182</c:v>
                </c:pt>
                <c:pt idx="2202">
                  <c:v>182.09999084472656</c:v>
                </c:pt>
                <c:pt idx="2203">
                  <c:v>182.19999694824219</c:v>
                </c:pt>
                <c:pt idx="2204">
                  <c:v>182.30000305175781</c:v>
                </c:pt>
                <c:pt idx="2205">
                  <c:v>182.39999389648438</c:v>
                </c:pt>
                <c:pt idx="2206">
                  <c:v>182.5</c:v>
                </c:pt>
                <c:pt idx="2207">
                  <c:v>182.59999084472656</c:v>
                </c:pt>
                <c:pt idx="2208">
                  <c:v>182.69999694824219</c:v>
                </c:pt>
                <c:pt idx="2209">
                  <c:v>182.80000305175781</c:v>
                </c:pt>
                <c:pt idx="2210">
                  <c:v>182.89999389648438</c:v>
                </c:pt>
                <c:pt idx="2211">
                  <c:v>183</c:v>
                </c:pt>
                <c:pt idx="2212">
                  <c:v>183.09999084472656</c:v>
                </c:pt>
                <c:pt idx="2213">
                  <c:v>183.19999694824219</c:v>
                </c:pt>
                <c:pt idx="2214">
                  <c:v>183.30000305175781</c:v>
                </c:pt>
                <c:pt idx="2215">
                  <c:v>183.39999389648438</c:v>
                </c:pt>
                <c:pt idx="2216">
                  <c:v>183.5</c:v>
                </c:pt>
                <c:pt idx="2217">
                  <c:v>183.59999084472656</c:v>
                </c:pt>
                <c:pt idx="2218">
                  <c:v>183.69999694824219</c:v>
                </c:pt>
                <c:pt idx="2219">
                  <c:v>183.80000305175781</c:v>
                </c:pt>
                <c:pt idx="2220">
                  <c:v>183.89999389648438</c:v>
                </c:pt>
                <c:pt idx="2221">
                  <c:v>184</c:v>
                </c:pt>
                <c:pt idx="2222">
                  <c:v>184.09999084472656</c:v>
                </c:pt>
                <c:pt idx="2223">
                  <c:v>184.19999694824219</c:v>
                </c:pt>
                <c:pt idx="2224">
                  <c:v>184.30000305175781</c:v>
                </c:pt>
                <c:pt idx="2225">
                  <c:v>184.39999389648438</c:v>
                </c:pt>
                <c:pt idx="2226">
                  <c:v>184.5</c:v>
                </c:pt>
                <c:pt idx="2227">
                  <c:v>184.59999084472656</c:v>
                </c:pt>
                <c:pt idx="2228">
                  <c:v>184.69999694824219</c:v>
                </c:pt>
                <c:pt idx="2229">
                  <c:v>184.80000305175781</c:v>
                </c:pt>
                <c:pt idx="2230">
                  <c:v>184.89999389648438</c:v>
                </c:pt>
                <c:pt idx="2231">
                  <c:v>185</c:v>
                </c:pt>
                <c:pt idx="2232">
                  <c:v>185.09999084472656</c:v>
                </c:pt>
                <c:pt idx="2233">
                  <c:v>185.19999694824219</c:v>
                </c:pt>
                <c:pt idx="2234">
                  <c:v>185.30000305175781</c:v>
                </c:pt>
                <c:pt idx="2235">
                  <c:v>185.39999389648438</c:v>
                </c:pt>
                <c:pt idx="2236">
                  <c:v>185.5</c:v>
                </c:pt>
                <c:pt idx="2237">
                  <c:v>185.59999084472656</c:v>
                </c:pt>
                <c:pt idx="2238">
                  <c:v>185.69999694824219</c:v>
                </c:pt>
                <c:pt idx="2239">
                  <c:v>185.80000305175781</c:v>
                </c:pt>
                <c:pt idx="2240">
                  <c:v>185.89999389648438</c:v>
                </c:pt>
                <c:pt idx="2241">
                  <c:v>186</c:v>
                </c:pt>
                <c:pt idx="2242">
                  <c:v>186.09999084472656</c:v>
                </c:pt>
                <c:pt idx="2243">
                  <c:v>186.19999694824219</c:v>
                </c:pt>
                <c:pt idx="2244">
                  <c:v>186.30000305175781</c:v>
                </c:pt>
                <c:pt idx="2245">
                  <c:v>186.39999389648438</c:v>
                </c:pt>
                <c:pt idx="2246">
                  <c:v>186.5</c:v>
                </c:pt>
                <c:pt idx="2247">
                  <c:v>186.59999084472656</c:v>
                </c:pt>
                <c:pt idx="2248">
                  <c:v>186.69999694824219</c:v>
                </c:pt>
                <c:pt idx="2249">
                  <c:v>186.80000305175781</c:v>
                </c:pt>
                <c:pt idx="2250">
                  <c:v>186.89999389648438</c:v>
                </c:pt>
                <c:pt idx="2251">
                  <c:v>187</c:v>
                </c:pt>
                <c:pt idx="2252">
                  <c:v>187.09999084472656</c:v>
                </c:pt>
                <c:pt idx="2253">
                  <c:v>187.19999694824219</c:v>
                </c:pt>
                <c:pt idx="2254">
                  <c:v>187.30000305175781</c:v>
                </c:pt>
                <c:pt idx="2255">
                  <c:v>187.39999389648438</c:v>
                </c:pt>
                <c:pt idx="2256">
                  <c:v>187.5</c:v>
                </c:pt>
                <c:pt idx="2257">
                  <c:v>187.59999084472656</c:v>
                </c:pt>
                <c:pt idx="2258">
                  <c:v>187.69999694824219</c:v>
                </c:pt>
                <c:pt idx="2259">
                  <c:v>187.80000305175781</c:v>
                </c:pt>
                <c:pt idx="2260">
                  <c:v>187.89999389648438</c:v>
                </c:pt>
                <c:pt idx="2261">
                  <c:v>188</c:v>
                </c:pt>
                <c:pt idx="2262">
                  <c:v>188.09999084472656</c:v>
                </c:pt>
                <c:pt idx="2263">
                  <c:v>188.19999694824219</c:v>
                </c:pt>
                <c:pt idx="2264">
                  <c:v>188.30000305175781</c:v>
                </c:pt>
                <c:pt idx="2265">
                  <c:v>188.39999389648438</c:v>
                </c:pt>
                <c:pt idx="2266">
                  <c:v>188.5</c:v>
                </c:pt>
                <c:pt idx="2267">
                  <c:v>188.59999084472656</c:v>
                </c:pt>
                <c:pt idx="2268">
                  <c:v>188.69999694824219</c:v>
                </c:pt>
                <c:pt idx="2269">
                  <c:v>188.80000305175781</c:v>
                </c:pt>
                <c:pt idx="2270">
                  <c:v>188.89999389648438</c:v>
                </c:pt>
                <c:pt idx="2271">
                  <c:v>189</c:v>
                </c:pt>
                <c:pt idx="2272">
                  <c:v>189.09999084472656</c:v>
                </c:pt>
                <c:pt idx="2273">
                  <c:v>189.19999694824219</c:v>
                </c:pt>
                <c:pt idx="2274">
                  <c:v>189.30000305175781</c:v>
                </c:pt>
                <c:pt idx="2275">
                  <c:v>189.39999389648438</c:v>
                </c:pt>
                <c:pt idx="2276">
                  <c:v>189.5</c:v>
                </c:pt>
                <c:pt idx="2277">
                  <c:v>189.59999084472656</c:v>
                </c:pt>
                <c:pt idx="2278">
                  <c:v>189.69999694824219</c:v>
                </c:pt>
                <c:pt idx="2279">
                  <c:v>189.80000305175781</c:v>
                </c:pt>
                <c:pt idx="2280">
                  <c:v>189.89999389648438</c:v>
                </c:pt>
                <c:pt idx="2281">
                  <c:v>190</c:v>
                </c:pt>
              </c:numCache>
            </c:numRef>
          </c:xVal>
          <c:yVal>
            <c:numRef>
              <c:f>sheet1!$Z$1:$Z$2282</c:f>
              <c:numCache>
                <c:formatCode>General</c:formatCode>
                <c:ptCount val="228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6.9919703617616347E-2</c:v>
                </c:pt>
                <c:pt idx="384">
                  <c:v>0.13841093042673475</c:v>
                </c:pt>
                <c:pt idx="385">
                  <c:v>0.20550539373301566</c:v>
                </c:pt>
                <c:pt idx="386">
                  <c:v>0.27122656326805428</c:v>
                </c:pt>
                <c:pt idx="387">
                  <c:v>0.33560745838564982</c:v>
                </c:pt>
                <c:pt idx="388">
                  <c:v>0.39867059565331997</c:v>
                </c:pt>
                <c:pt idx="389">
                  <c:v>0.4604453325045621</c:v>
                </c:pt>
                <c:pt idx="390">
                  <c:v>0.52096028180608434</c:v>
                </c:pt>
                <c:pt idx="391">
                  <c:v>0.58023661309457997</c:v>
                </c:pt>
                <c:pt idx="392">
                  <c:v>0.63830410639804891</c:v>
                </c:pt>
                <c:pt idx="393">
                  <c:v>0.69518307118445632</c:v>
                </c:pt>
                <c:pt idx="394">
                  <c:v>0.75089998010747072</c:v>
                </c:pt>
                <c:pt idx="395">
                  <c:v>0.80548063525491287</c:v>
                </c:pt>
                <c:pt idx="396">
                  <c:v>0.85894413093804711</c:v>
                </c:pt>
                <c:pt idx="397">
                  <c:v>0.911317329180095</c:v>
                </c:pt>
                <c:pt idx="398">
                  <c:v>0.96261855098248161</c:v>
                </c:pt>
                <c:pt idx="399">
                  <c:v>1.0128716769144017</c:v>
                </c:pt>
                <c:pt idx="400">
                  <c:v>1.0620999762897096</c:v>
                </c:pt>
                <c:pt idx="401">
                  <c:v>1.1103206694574819</c:v>
                </c:pt>
                <c:pt idx="402">
                  <c:v>1.157557993933829</c:v>
                </c:pt>
                <c:pt idx="403">
                  <c:v>1.2038284615484069</c:v>
                </c:pt>
                <c:pt idx="404">
                  <c:v>1.2491535996134253</c:v>
                </c:pt>
                <c:pt idx="405">
                  <c:v>1.2935544060638862</c:v>
                </c:pt>
                <c:pt idx="406">
                  <c:v>1.3370464074617976</c:v>
                </c:pt>
                <c:pt idx="407">
                  <c:v>1.379651455838399</c:v>
                </c:pt>
                <c:pt idx="408">
                  <c:v>1.4213844613875988</c:v>
                </c:pt>
                <c:pt idx="409">
                  <c:v>1.4622648465812906</c:v>
                </c:pt>
                <c:pt idx="410">
                  <c:v>1.5023115463884873</c:v>
                </c:pt>
                <c:pt idx="411">
                  <c:v>1.5415385705594209</c:v>
                </c:pt>
                <c:pt idx="412">
                  <c:v>1.5799656264798394</c:v>
                </c:pt>
                <c:pt idx="413">
                  <c:v>1.6176061561601029</c:v>
                </c:pt>
                <c:pt idx="414">
                  <c:v>1.654477678696382</c:v>
                </c:pt>
                <c:pt idx="415">
                  <c:v>1.690597267355312</c:v>
                </c:pt>
                <c:pt idx="416">
                  <c:v>1.725977556964603</c:v>
                </c:pt>
                <c:pt idx="417">
                  <c:v>1.7606363240546286</c:v>
                </c:pt>
                <c:pt idx="418">
                  <c:v>1.7945856872700083</c:v>
                </c:pt>
                <c:pt idx="419">
                  <c:v>1.8278414511027388</c:v>
                </c:pt>
                <c:pt idx="420">
                  <c:v>1.8604190206544129</c:v>
                </c:pt>
                <c:pt idx="421">
                  <c:v>1.8923297853660823</c:v>
                </c:pt>
                <c:pt idx="422">
                  <c:v>1.9235897739323942</c:v>
                </c:pt>
                <c:pt idx="423">
                  <c:v>1.9542099326389726</c:v>
                </c:pt>
                <c:pt idx="424">
                  <c:v>1.9842045207296528</c:v>
                </c:pt>
                <c:pt idx="425">
                  <c:v>2.0135874048477422</c:v>
                </c:pt>
                <c:pt idx="426">
                  <c:v>2.0423688796904296</c:v>
                </c:pt>
                <c:pt idx="427">
                  <c:v>2.0705634133905515</c:v>
                </c:pt>
                <c:pt idx="428">
                  <c:v>2.098180860012985</c:v>
                </c:pt>
                <c:pt idx="429">
                  <c:v>2.1252340701201562</c:v>
                </c:pt>
                <c:pt idx="430">
                  <c:v>2.1517355797217852</c:v>
                </c:pt>
                <c:pt idx="431">
                  <c:v>2.177694661302517</c:v>
                </c:pt>
                <c:pt idx="432">
                  <c:v>2.2031243464321775</c:v>
                </c:pt>
                <c:pt idx="433">
                  <c:v>2.2280335366299617</c:v>
                </c:pt>
                <c:pt idx="434">
                  <c:v>2.2524338277401017</c:v>
                </c:pt>
                <c:pt idx="435">
                  <c:v>2.2763365143927246</c:v>
                </c:pt>
                <c:pt idx="436">
                  <c:v>2.2997499569170277</c:v>
                </c:pt>
                <c:pt idx="437">
                  <c:v>2.3226859225327949</c:v>
                </c:pt>
                <c:pt idx="438">
                  <c:v>2.3451524355027904</c:v>
                </c:pt>
                <c:pt idx="439">
                  <c:v>2.3671599448021157</c:v>
                </c:pt>
                <c:pt idx="440">
                  <c:v>2.3887186477389393</c:v>
                </c:pt>
                <c:pt idx="441">
                  <c:v>2.4098360892801178</c:v>
                </c:pt>
                <c:pt idx="442">
                  <c:v>2.4305228731580506</c:v>
                </c:pt>
                <c:pt idx="443">
                  <c:v>2.4507862361934567</c:v>
                </c:pt>
                <c:pt idx="444">
                  <c:v>2.4706356144578843</c:v>
                </c:pt>
                <c:pt idx="445">
                  <c:v>2.4900802009294791</c:v>
                </c:pt>
                <c:pt idx="446">
                  <c:v>2.5091267898206842</c:v>
                </c:pt>
                <c:pt idx="447">
                  <c:v>2.5277849562359576</c:v>
                </c:pt>
                <c:pt idx="448">
                  <c:v>2.5460612294979352</c:v>
                </c:pt>
                <c:pt idx="449">
                  <c:v>2.5639641107356765</c:v>
                </c:pt>
                <c:pt idx="450">
                  <c:v>2.5815018914227372</c:v>
                </c:pt>
                <c:pt idx="451">
                  <c:v>2.5986807091778301</c:v>
                </c:pt>
                <c:pt idx="452">
                  <c:v>2.6155091953245151</c:v>
                </c:pt>
                <c:pt idx="453">
                  <c:v>2.6319932313835031</c:v>
                </c:pt>
                <c:pt idx="454">
                  <c:v>2.648140493811443</c:v>
                </c:pt>
                <c:pt idx="455">
                  <c:v>2.6639584624798314</c:v>
                </c:pt>
                <c:pt idx="456">
                  <c:v>2.6794526651297721</c:v>
                </c:pt>
                <c:pt idx="457">
                  <c:v>2.6946308883224774</c:v>
                </c:pt>
                <c:pt idx="458">
                  <c:v>2.7094984440529006</c:v>
                </c:pt>
                <c:pt idx="459">
                  <c:v>2.7240622522831615</c:v>
                </c:pt>
                <c:pt idx="460">
                  <c:v>2.7383290527427584</c:v>
                </c:pt>
                <c:pt idx="461">
                  <c:v>2.7523038399189197</c:v>
                </c:pt>
                <c:pt idx="462">
                  <c:v>2.765993637411023</c:v>
                </c:pt>
                <c:pt idx="463">
                  <c:v>2.7794032284686976</c:v>
                </c:pt>
                <c:pt idx="464">
                  <c:v>2.7925388568723606</c:v>
                </c:pt>
                <c:pt idx="465">
                  <c:v>2.8054066074749016</c:v>
                </c:pt>
                <c:pt idx="466">
                  <c:v>2.8180109810284266</c:v>
                </c:pt>
                <c:pt idx="467">
                  <c:v>2.8303583069504525</c:v>
                </c:pt>
                <c:pt idx="468">
                  <c:v>2.8424529074721812</c:v>
                </c:pt>
                <c:pt idx="469">
                  <c:v>2.8543004138379566</c:v>
                </c:pt>
                <c:pt idx="470">
                  <c:v>2.8659063073365871</c:v>
                </c:pt>
                <c:pt idx="471">
                  <c:v>2.8772746503703499</c:v>
                </c:pt>
                <c:pt idx="472">
                  <c:v>2.8884111562400672</c:v>
                </c:pt>
                <c:pt idx="473">
                  <c:v>2.8993197198520964</c:v>
                </c:pt>
                <c:pt idx="474">
                  <c:v>2.9100054159603741</c:v>
                </c:pt>
                <c:pt idx="475">
                  <c:v>2.9204731956024763</c:v>
                </c:pt>
                <c:pt idx="476">
                  <c:v>2.9307267221551641</c:v>
                </c:pt>
                <c:pt idx="477">
                  <c:v>2.9407711423907692</c:v>
                </c:pt>
                <c:pt idx="478">
                  <c:v>2.9506099727447168</c:v>
                </c:pt>
                <c:pt idx="479">
                  <c:v>2.9602477938644007</c:v>
                </c:pt>
                <c:pt idx="480">
                  <c:v>2.9696890679789898</c:v>
                </c:pt>
                <c:pt idx="481">
                  <c:v>2.9789370957483166</c:v>
                </c:pt>
                <c:pt idx="482">
                  <c:v>2.9879965258992405</c:v>
                </c:pt>
                <c:pt idx="483">
                  <c:v>2.9968705287562258</c:v>
                </c:pt>
                <c:pt idx="484">
                  <c:v>3.0055632306294879</c:v>
                </c:pt>
                <c:pt idx="485">
                  <c:v>3.0140786593827871</c:v>
                </c:pt>
                <c:pt idx="486">
                  <c:v>3.0224197948042062</c:v>
                </c:pt>
                <c:pt idx="487">
                  <c:v>3.0305908267085275</c:v>
                </c:pt>
                <c:pt idx="488">
                  <c:v>3.0385946119996361</c:v>
                </c:pt>
                <c:pt idx="489">
                  <c:v>3.0464348778705306</c:v>
                </c:pt>
                <c:pt idx="490">
                  <c:v>3.0541152560069849</c:v>
                </c:pt>
                <c:pt idx="491">
                  <c:v>3.0616384296441819</c:v>
                </c:pt>
                <c:pt idx="492">
                  <c:v>3.0690081807513083</c:v>
                </c:pt>
                <c:pt idx="493">
                  <c:v>3.0762270882541967</c:v>
                </c:pt>
                <c:pt idx="494">
                  <c:v>3.0832985110423081</c:v>
                </c:pt>
                <c:pt idx="495">
                  <c:v>3.0902257228668164</c:v>
                </c:pt>
                <c:pt idx="496">
                  <c:v>3.097011148462768</c:v>
                </c:pt>
                <c:pt idx="497">
                  <c:v>3.1036581977640529</c:v>
                </c:pt>
                <c:pt idx="498">
                  <c:v>3.1101691931153481</c:v>
                </c:pt>
                <c:pt idx="499">
                  <c:v>3.1165471668441316</c:v>
                </c:pt>
                <c:pt idx="500">
                  <c:v>3.1227950733292191</c:v>
                </c:pt>
                <c:pt idx="501">
                  <c:v>3.1289150969352333</c:v>
                </c:pt>
                <c:pt idx="502">
                  <c:v>3.1349103120169581</c:v>
                </c:pt>
                <c:pt idx="503">
                  <c:v>3.1407828170171617</c:v>
                </c:pt>
                <c:pt idx="504">
                  <c:v>3.1465353457859209</c:v>
                </c:pt>
                <c:pt idx="505">
                  <c:v>3.152170559900799</c:v>
                </c:pt>
                <c:pt idx="506">
                  <c:v>3.1576904321382284</c:v>
                </c:pt>
                <c:pt idx="507">
                  <c:v>3.1630977366022535</c:v>
                </c:pt>
                <c:pt idx="508">
                  <c:v>3.1683943635756333</c:v>
                </c:pt>
                <c:pt idx="509">
                  <c:v>3.1735827781309611</c:v>
                </c:pt>
                <c:pt idx="510">
                  <c:v>3.1786653840001158</c:v>
                </c:pt>
                <c:pt idx="511">
                  <c:v>3.1836439594440646</c:v>
                </c:pt>
                <c:pt idx="512">
                  <c:v>3.1885210039419065</c:v>
                </c:pt>
                <c:pt idx="513">
                  <c:v>3.1932982248405719</c:v>
                </c:pt>
                <c:pt idx="514">
                  <c:v>3.197977846352877</c:v>
                </c:pt>
                <c:pt idx="515">
                  <c:v>3.2025620343043388</c:v>
                </c:pt>
                <c:pt idx="516">
                  <c:v>3.2070523922882455</c:v>
                </c:pt>
                <c:pt idx="517">
                  <c:v>3.2114511772623437</c:v>
                </c:pt>
                <c:pt idx="518">
                  <c:v>3.2157599281394162</c:v>
                </c:pt>
                <c:pt idx="519">
                  <c:v>3.2199806488648588</c:v>
                </c:pt>
                <c:pt idx="520">
                  <c:v>3.2241152951235943</c:v>
                </c:pt>
                <c:pt idx="521">
                  <c:v>3.2281653138344382</c:v>
                </c:pt>
                <c:pt idx="522">
                  <c:v>3.2321327386254581</c:v>
                </c:pt>
                <c:pt idx="523">
                  <c:v>3.2360189575373037</c:v>
                </c:pt>
                <c:pt idx="524">
                  <c:v>3.2398257800973416</c:v>
                </c:pt>
                <c:pt idx="525">
                  <c:v>3.2435549692631946</c:v>
                </c:pt>
                <c:pt idx="526">
                  <c:v>3.2472078282801031</c:v>
                </c:pt>
                <c:pt idx="527">
                  <c:v>3.2507861934260287</c:v>
                </c:pt>
                <c:pt idx="528">
                  <c:v>3.2542913169652836</c:v>
                </c:pt>
                <c:pt idx="529">
                  <c:v>3.2577248291414787</c:v>
                </c:pt>
                <c:pt idx="530">
                  <c:v>3.2610883203251344</c:v>
                </c:pt>
                <c:pt idx="531">
                  <c:v>3.2643829676432543</c:v>
                </c:pt>
                <c:pt idx="532">
                  <c:v>3.2676104264134702</c:v>
                </c:pt>
                <c:pt idx="533">
                  <c:v>3.2707718246298731</c:v>
                </c:pt>
                <c:pt idx="534">
                  <c:v>3.2738686345796402</c:v>
                </c:pt>
                <c:pt idx="535">
                  <c:v>3.2769022908208818</c:v>
                </c:pt>
                <c:pt idx="536">
                  <c:v>3.279873853370324</c:v>
                </c:pt>
                <c:pt idx="537">
                  <c:v>3.2827848157125992</c:v>
                </c:pt>
                <c:pt idx="538">
                  <c:v>3.2856361965595524</c:v>
                </c:pt>
                <c:pt idx="539">
                  <c:v>3.288429322990059</c:v>
                </c:pt>
                <c:pt idx="540">
                  <c:v>3.2911654876845322</c:v>
                </c:pt>
                <c:pt idx="541">
                  <c:v>3.293845648466927</c:v>
                </c:pt>
                <c:pt idx="542">
                  <c:v>3.2964711523548811</c:v>
                </c:pt>
                <c:pt idx="543">
                  <c:v>3.29904291663131</c:v>
                </c:pt>
                <c:pt idx="544">
                  <c:v>3.3015621388815783</c:v>
                </c:pt>
                <c:pt idx="545">
                  <c:v>3.3040299860600415</c:v>
                </c:pt>
                <c:pt idx="546">
                  <c:v>3.3064473212890175</c:v>
                </c:pt>
                <c:pt idx="547">
                  <c:v>3.3088153585207394</c:v>
                </c:pt>
                <c:pt idx="548">
                  <c:v>3.3111349266977057</c:v>
                </c:pt>
                <c:pt idx="549">
                  <c:v>3.3134071058305823</c:v>
                </c:pt>
                <c:pt idx="550">
                  <c:v>3.3156329470471384</c:v>
                </c:pt>
                <c:pt idx="551">
                  <c:v>3.3178132295807918</c:v>
                </c:pt>
                <c:pt idx="552">
                  <c:v>3.3199490491331765</c:v>
                </c:pt>
                <c:pt idx="553">
                  <c:v>3.3220411526385001</c:v>
                </c:pt>
                <c:pt idx="554">
                  <c:v>3.3240905134197845</c:v>
                </c:pt>
                <c:pt idx="555">
                  <c:v>3.3260980810000698</c:v>
                </c:pt>
                <c:pt idx="556">
                  <c:v>3.3280645579297201</c:v>
                </c:pt>
                <c:pt idx="557">
                  <c:v>3.3299909313188638</c:v>
                </c:pt>
                <c:pt idx="558">
                  <c:v>3.3318778755614997</c:v>
                </c:pt>
                <c:pt idx="559">
                  <c:v>3.3337262691629337</c:v>
                </c:pt>
                <c:pt idx="560">
                  <c:v>3.3355369678662603</c:v>
                </c:pt>
                <c:pt idx="561">
                  <c:v>3.3373106047490739</c:v>
                </c:pt>
                <c:pt idx="562">
                  <c:v>3.3390480713569022</c:v>
                </c:pt>
                <c:pt idx="563">
                  <c:v>3.3407499756881842</c:v>
                </c:pt>
                <c:pt idx="564">
                  <c:v>3.3424171091304311</c:v>
                </c:pt>
                <c:pt idx="565">
                  <c:v>3.3440502441713531</c:v>
                </c:pt>
                <c:pt idx="566">
                  <c:v>3.3456499522986292</c:v>
                </c:pt>
                <c:pt idx="567">
                  <c:v>3.3472170370136984</c:v>
                </c:pt>
                <c:pt idx="568">
                  <c:v>3.3487520462799809</c:v>
                </c:pt>
                <c:pt idx="569">
                  <c:v>3.3502556949094098</c:v>
                </c:pt>
                <c:pt idx="570">
                  <c:v>3.3517286793834504</c:v>
                </c:pt>
                <c:pt idx="571">
                  <c:v>3.3531715143299996</c:v>
                </c:pt>
                <c:pt idx="572">
                  <c:v>3.3545849250738784</c:v>
                </c:pt>
                <c:pt idx="573">
                  <c:v>3.355969406219689</c:v>
                </c:pt>
                <c:pt idx="574">
                  <c:v>3.3573256019142987</c:v>
                </c:pt>
                <c:pt idx="575">
                  <c:v>3.3586541400636687</c:v>
                </c:pt>
                <c:pt idx="576">
                  <c:v>3.3599554856850551</c:v>
                </c:pt>
                <c:pt idx="577">
                  <c:v>3.3612302926253248</c:v>
                </c:pt>
                <c:pt idx="578">
                  <c:v>3.3624790056672347</c:v>
                </c:pt>
                <c:pt idx="579">
                  <c:v>3.3637022066206423</c:v>
                </c:pt>
                <c:pt idx="580">
                  <c:v>3.3649004621567897</c:v>
                </c:pt>
                <c:pt idx="581">
                  <c:v>3.3660741918989148</c:v>
                </c:pt>
                <c:pt idx="582">
                  <c:v>3.3672239863376094</c:v>
                </c:pt>
                <c:pt idx="583">
                  <c:v>3.3683502437543962</c:v>
                </c:pt>
                <c:pt idx="584">
                  <c:v>3.3694534904966278</c:v>
                </c:pt>
                <c:pt idx="585">
                  <c:v>3.3705342381371004</c:v>
                </c:pt>
                <c:pt idx="586">
                  <c:v>3.3715928655434886</c:v>
                </c:pt>
                <c:pt idx="587">
                  <c:v>3.3726299058069507</c:v>
                </c:pt>
                <c:pt idx="588">
                  <c:v>3.3736457180278281</c:v>
                </c:pt>
                <c:pt idx="589">
                  <c:v>3.3746407750818443</c:v>
                </c:pt>
                <c:pt idx="590">
                  <c:v>3.3756155397064354</c:v>
                </c:pt>
                <c:pt idx="591">
                  <c:v>3.376570353598491</c:v>
                </c:pt>
                <c:pt idx="592">
                  <c:v>3.377505697496654</c:v>
                </c:pt>
                <c:pt idx="593">
                  <c:v>3.3784218970614104</c:v>
                </c:pt>
                <c:pt idx="594">
                  <c:v>3.3793193763388061</c:v>
                </c:pt>
                <c:pt idx="595">
                  <c:v>3.3801985533387575</c:v>
                </c:pt>
                <c:pt idx="596">
                  <c:v>3.3810597359721406</c:v>
                </c:pt>
                <c:pt idx="597">
                  <c:v>3.3819033574553683</c:v>
                </c:pt>
                <c:pt idx="598">
                  <c:v>3.3827297128051632</c:v>
                </c:pt>
                <c:pt idx="599">
                  <c:v>3.3835391838574367</c:v>
                </c:pt>
                <c:pt idx="600">
                  <c:v>3.3843321473077013</c:v>
                </c:pt>
                <c:pt idx="601">
                  <c:v>3.3851088806899692</c:v>
                </c:pt>
                <c:pt idx="602">
                  <c:v>3.3858697745224804</c:v>
                </c:pt>
                <c:pt idx="603">
                  <c:v>3.3866150953777954</c:v>
                </c:pt>
                <c:pt idx="604">
                  <c:v>3.3873451876563658</c:v>
                </c:pt>
                <c:pt idx="605">
                  <c:v>3.3880603908650557</c:v>
                </c:pt>
                <c:pt idx="606">
                  <c:v>3.3887609553344351</c:v>
                </c:pt>
                <c:pt idx="607">
                  <c:v>3.389447233309864</c:v>
                </c:pt>
                <c:pt idx="608">
                  <c:v>3.3901194652694655</c:v>
                </c:pt>
                <c:pt idx="609">
                  <c:v>3.3907779624657604</c:v>
                </c:pt>
                <c:pt idx="610">
                  <c:v>3.3914230300507882</c:v>
                </c:pt>
                <c:pt idx="611">
                  <c:v>3.392054894339938</c:v>
                </c:pt>
                <c:pt idx="612">
                  <c:v>3.3926738731022925</c:v>
                </c:pt>
                <c:pt idx="613">
                  <c:v>3.3932801833152597</c:v>
                </c:pt>
                <c:pt idx="614">
                  <c:v>3.3938741062878077</c:v>
                </c:pt>
                <c:pt idx="615">
                  <c:v>3.3944559161127956</c:v>
                </c:pt>
                <c:pt idx="616">
                  <c:v>3.3950258174325461</c:v>
                </c:pt>
                <c:pt idx="617">
                  <c:v>3.3955840968407518</c:v>
                </c:pt>
                <c:pt idx="618">
                  <c:v>3.3961309500086672</c:v>
                </c:pt>
                <c:pt idx="619">
                  <c:v>3.396666631320735</c:v>
                </c:pt>
                <c:pt idx="620">
                  <c:v>3.3971913871103485</c:v>
                </c:pt>
                <c:pt idx="621">
                  <c:v>3.3977054022077979</c:v>
                </c:pt>
                <c:pt idx="622">
                  <c:v>3.398208935040719</c:v>
                </c:pt>
                <c:pt idx="623">
                  <c:v>3.3987021620095237</c:v>
                </c:pt>
                <c:pt idx="624">
                  <c:v>3.3991853129906313</c:v>
                </c:pt>
                <c:pt idx="625">
                  <c:v>3.3996586097930863</c:v>
                </c:pt>
                <c:pt idx="626">
                  <c:v>3.4001222191371836</c:v>
                </c:pt>
                <c:pt idx="627">
                  <c:v>3.4005763740665631</c:v>
                </c:pt>
                <c:pt idx="628">
                  <c:v>3.40102123363405</c:v>
                </c:pt>
                <c:pt idx="629">
                  <c:v>3.4014570051791559</c:v>
                </c:pt>
                <c:pt idx="630">
                  <c:v>3.4018838893241519</c:v>
                </c:pt>
                <c:pt idx="631">
                  <c:v>3.4023020356687717</c:v>
                </c:pt>
                <c:pt idx="632">
                  <c:v>3.4027116546626694</c:v>
                </c:pt>
                <c:pt idx="633">
                  <c:v>3.4031128897555556</c:v>
                </c:pt>
                <c:pt idx="634">
                  <c:v>3.4035059279510751</c:v>
                </c:pt>
                <c:pt idx="635">
                  <c:v>3.4038909506522135</c:v>
                </c:pt>
                <c:pt idx="636">
                  <c:v>3.4042680921124417</c:v>
                </c:pt>
                <c:pt idx="637">
                  <c:v>3.4046375424101867</c:v>
                </c:pt>
                <c:pt idx="638">
                  <c:v>3.404999430928763</c:v>
                </c:pt>
                <c:pt idx="639">
                  <c:v>3.4053539263342065</c:v>
                </c:pt>
                <c:pt idx="640">
                  <c:v>3.4057011795134566</c:v>
                </c:pt>
                <c:pt idx="641">
                  <c:v>3.4060413631573971</c:v>
                </c:pt>
                <c:pt idx="642">
                  <c:v>3.4063745710572038</c:v>
                </c:pt>
                <c:pt idx="643">
                  <c:v>3.4067009715338972</c:v>
                </c:pt>
                <c:pt idx="644">
                  <c:v>3.4070207038519564</c:v>
                </c:pt>
                <c:pt idx="645">
                  <c:v>3.4073339044116993</c:v>
                </c:pt>
                <c:pt idx="646">
                  <c:v>3.4076407285824564</c:v>
                </c:pt>
                <c:pt idx="647">
                  <c:v>3.4079412610683555</c:v>
                </c:pt>
                <c:pt idx="648">
                  <c:v>3.4082356536644469</c:v>
                </c:pt>
                <c:pt idx="649">
                  <c:v>3.4085240319525152</c:v>
                </c:pt>
                <c:pt idx="650">
                  <c:v>3.4088065190171735</c:v>
                </c:pt>
                <c:pt idx="651">
                  <c:v>3.4090832552253256</c:v>
                </c:pt>
                <c:pt idx="652">
                  <c:v>3.409354316569063</c:v>
                </c:pt>
                <c:pt idx="653">
                  <c:v>3.4096198400914481</c:v>
                </c:pt>
                <c:pt idx="654">
                  <c:v>3.4098799390419123</c:v>
                </c:pt>
                <c:pt idx="655">
                  <c:v>3.4101347244142408</c:v>
                </c:pt>
                <c:pt idx="656">
                  <c:v>3.4103843231667414</c:v>
                </c:pt>
                <c:pt idx="657">
                  <c:v>3.4106288033658156</c:v>
                </c:pt>
                <c:pt idx="658">
                  <c:v>3.4108682887755939</c:v>
                </c:pt>
                <c:pt idx="659">
                  <c:v>3.4111028815316407</c:v>
                </c:pt>
                <c:pt idx="660">
                  <c:v>3.4113326817337302</c:v>
                </c:pt>
                <c:pt idx="661">
                  <c:v>3.4115578041488872</c:v>
                </c:pt>
                <c:pt idx="662">
                  <c:v>3.4117783098134193</c:v>
                </c:pt>
                <c:pt idx="663">
                  <c:v>3.4119943104787436</c:v>
                </c:pt>
                <c:pt idx="664">
                  <c:v>3.412205898258347</c:v>
                </c:pt>
                <c:pt idx="665">
                  <c:v>3.4124131634278045</c:v>
                </c:pt>
                <c:pt idx="666">
                  <c:v>3.4126162097018775</c:v>
                </c:pt>
                <c:pt idx="667">
                  <c:v>3.412815091863044</c:v>
                </c:pt>
                <c:pt idx="668">
                  <c:v>3.4130099107918452</c:v>
                </c:pt>
                <c:pt idx="669">
                  <c:v>3.4132007495608008</c:v>
                </c:pt>
                <c:pt idx="670">
                  <c:v>3.413387689582172</c:v>
                </c:pt>
                <c:pt idx="671">
                  <c:v>3.4135708244786449</c:v>
                </c:pt>
                <c:pt idx="672">
                  <c:v>3.4137502036963632</c:v>
                </c:pt>
                <c:pt idx="673">
                  <c:v>3.4139259180583252</c:v>
                </c:pt>
                <c:pt idx="674">
                  <c:v>3.4140980425533676</c:v>
                </c:pt>
                <c:pt idx="675">
                  <c:v>3.4142666505995658</c:v>
                </c:pt>
                <c:pt idx="676">
                  <c:v>3.4144318266253841</c:v>
                </c:pt>
                <c:pt idx="677">
                  <c:v>3.4145936154706282</c:v>
                </c:pt>
                <c:pt idx="678">
                  <c:v>3.4147520987246422</c:v>
                </c:pt>
                <c:pt idx="679">
                  <c:v>3.4149073441323909</c:v>
                </c:pt>
                <c:pt idx="680">
                  <c:v>3.4150594179043021</c:v>
                </c:pt>
                <c:pt idx="681">
                  <c:v>3.4152083961796693</c:v>
                </c:pt>
                <c:pt idx="682">
                  <c:v>3.4153543195802865</c:v>
                </c:pt>
                <c:pt idx="683">
                  <c:v>3.4154972614577535</c:v>
                </c:pt>
                <c:pt idx="684">
                  <c:v>3.4156372829918094</c:v>
                </c:pt>
                <c:pt idx="685">
                  <c:v>3.4157744438944317</c:v>
                </c:pt>
                <c:pt idx="686">
                  <c:v>3.4159088128314936</c:v>
                </c:pt>
                <c:pt idx="687">
                  <c:v>3.4160404265755226</c:v>
                </c:pt>
                <c:pt idx="688">
                  <c:v>3.416169351110546</c:v>
                </c:pt>
                <c:pt idx="689">
                  <c:v>3.416295641672912</c:v>
                </c:pt>
                <c:pt idx="690">
                  <c:v>3.4164193521143282</c:v>
                </c:pt>
                <c:pt idx="691">
                  <c:v>3.4165405443610593</c:v>
                </c:pt>
                <c:pt idx="692">
                  <c:v>3.416659251652669</c:v>
                </c:pt>
                <c:pt idx="693">
                  <c:v>3.4167755334615473</c:v>
                </c:pt>
                <c:pt idx="694">
                  <c:v>3.4168894395608835</c:v>
                </c:pt>
                <c:pt idx="695">
                  <c:v>3.417001018544731</c:v>
                </c:pt>
                <c:pt idx="696">
                  <c:v>3.41711032626085</c:v>
                </c:pt>
                <c:pt idx="697">
                  <c:v>3.4172173926819625</c:v>
                </c:pt>
                <c:pt idx="698">
                  <c:v>3.4173222716068268</c:v>
                </c:pt>
                <c:pt idx="699">
                  <c:v>3.417425007708403</c:v>
                </c:pt>
                <c:pt idx="700">
                  <c:v>3.4175256448910738</c:v>
                </c:pt>
                <c:pt idx="701">
                  <c:v>3.4176242335207876</c:v>
                </c:pt>
                <c:pt idx="702">
                  <c:v>3.4177208006245627</c:v>
                </c:pt>
                <c:pt idx="703">
                  <c:v>3.4178153946775338</c:v>
                </c:pt>
                <c:pt idx="704">
                  <c:v>3.4179080556376649</c:v>
                </c:pt>
                <c:pt idx="705">
                  <c:v>3.4179988232986358</c:v>
                </c:pt>
                <c:pt idx="706">
                  <c:v>3.4180877430891106</c:v>
                </c:pt>
                <c:pt idx="707">
                  <c:v>3.4181748394059395</c:v>
                </c:pt>
                <c:pt idx="708">
                  <c:v>3.4182601563350463</c:v>
                </c:pt>
                <c:pt idx="709">
                  <c:v>3.4183437304023063</c:v>
                </c:pt>
                <c:pt idx="710">
                  <c:v>3.4184255974509008</c:v>
                </c:pt>
                <c:pt idx="711">
                  <c:v>3.4185057973539128</c:v>
                </c:pt>
                <c:pt idx="712">
                  <c:v>3.4185843513813281</c:v>
                </c:pt>
                <c:pt idx="713">
                  <c:v>3.4186613002412711</c:v>
                </c:pt>
                <c:pt idx="714">
                  <c:v>3.4187366768470482</c:v>
                </c:pt>
                <c:pt idx="715">
                  <c:v>3.4188105134954991</c:v>
                </c:pt>
                <c:pt idx="716">
                  <c:v>3.4188828473498702</c:v>
                </c:pt>
                <c:pt idx="717">
                  <c:v>3.4189536985033824</c:v>
                </c:pt>
                <c:pt idx="718">
                  <c:v>3.419023103106777</c:v>
                </c:pt>
                <c:pt idx="719">
                  <c:v>3.419091088851812</c:v>
                </c:pt>
                <c:pt idx="720">
                  <c:v>3.4191576841396207</c:v>
                </c:pt>
                <c:pt idx="721">
                  <c:v>3.4192229237028258</c:v>
                </c:pt>
                <c:pt idx="722">
                  <c:v>3.4192868255205178</c:v>
                </c:pt>
                <c:pt idx="723">
                  <c:v>3.41934942202555</c:v>
                </c:pt>
                <c:pt idx="724">
                  <c:v>3.4194107401119513</c:v>
                </c:pt>
                <c:pt idx="725">
                  <c:v>3.4194708061805836</c:v>
                </c:pt>
                <c:pt idx="726">
                  <c:v>3.4195296505992494</c:v>
                </c:pt>
                <c:pt idx="727">
                  <c:v>3.4195872876004492</c:v>
                </c:pt>
                <c:pt idx="728">
                  <c:v>3.4196437461382563</c:v>
                </c:pt>
                <c:pt idx="729">
                  <c:v>3.419699051317008</c:v>
                </c:pt>
                <c:pt idx="730">
                  <c:v>3.4197532267709825</c:v>
                </c:pt>
                <c:pt idx="731">
                  <c:v>3.4198062996805181</c:v>
                </c:pt>
                <c:pt idx="732">
                  <c:v>3.4198582846743673</c:v>
                </c:pt>
                <c:pt idx="733">
                  <c:v>3.419909208133701</c:v>
                </c:pt>
                <c:pt idx="734">
                  <c:v>3.4199590919273888</c:v>
                </c:pt>
                <c:pt idx="735">
                  <c:v>3.4200079560975958</c:v>
                </c:pt>
                <c:pt idx="736">
                  <c:v>3.4200558251917879</c:v>
                </c:pt>
                <c:pt idx="737">
                  <c:v>3.4201027127906949</c:v>
                </c:pt>
                <c:pt idx="738">
                  <c:v>3.4201486425820669</c:v>
                </c:pt>
                <c:pt idx="739">
                  <c:v>3.4201936341687547</c:v>
                </c:pt>
                <c:pt idx="740">
                  <c:v>3.4202377067695187</c:v>
                </c:pt>
                <c:pt idx="741">
                  <c:v>3.4202808824900983</c:v>
                </c:pt>
                <c:pt idx="742">
                  <c:v>3.4203231732278154</c:v>
                </c:pt>
                <c:pt idx="743">
                  <c:v>3.4203645995343863</c:v>
                </c:pt>
                <c:pt idx="744">
                  <c:v>3.4204051792522705</c:v>
                </c:pt>
                <c:pt idx="745">
                  <c:v>3.4204449299096775</c:v>
                </c:pt>
                <c:pt idx="746">
                  <c:v>3.4204838714081025</c:v>
                </c:pt>
                <c:pt idx="747">
                  <c:v>3.4205220144384536</c:v>
                </c:pt>
                <c:pt idx="748">
                  <c:v>3.4205593783139081</c:v>
                </c:pt>
                <c:pt idx="749">
                  <c:v>3.4205959790360141</c:v>
                </c:pt>
                <c:pt idx="750">
                  <c:v>3.4206318323061193</c:v>
                </c:pt>
                <c:pt idx="751">
                  <c:v>3.4206669551449358</c:v>
                </c:pt>
                <c:pt idx="752">
                  <c:v>3.4207013575124701</c:v>
                </c:pt>
                <c:pt idx="753">
                  <c:v>3.4207350569856492</c:v>
                </c:pt>
                <c:pt idx="754">
                  <c:v>3.4207680679674297</c:v>
                </c:pt>
                <c:pt idx="755">
                  <c:v>3.4208004045853353</c:v>
                </c:pt>
                <c:pt idx="756">
                  <c:v>3.4208320830918755</c:v>
                </c:pt>
                <c:pt idx="757">
                  <c:v>3.4208631122567073</c:v>
                </c:pt>
                <c:pt idx="758">
                  <c:v>3.420893507874001</c:v>
                </c:pt>
                <c:pt idx="759">
                  <c:v>3.4209232817793782</c:v>
                </c:pt>
                <c:pt idx="760">
                  <c:v>3.4209524472197512</c:v>
                </c:pt>
                <c:pt idx="761">
                  <c:v>3.4209810189519119</c:v>
                </c:pt>
                <c:pt idx="762">
                  <c:v>3.4210090048338251</c:v>
                </c:pt>
                <c:pt idx="763">
                  <c:v>3.4210364190496891</c:v>
                </c:pt>
                <c:pt idx="764">
                  <c:v>3.4210632733537722</c:v>
                </c:pt>
                <c:pt idx="765">
                  <c:v>3.421089579279768</c:v>
                </c:pt>
                <c:pt idx="766">
                  <c:v>3.4211153500936948</c:v>
                </c:pt>
                <c:pt idx="767">
                  <c:v>3.4211405918065272</c:v>
                </c:pt>
                <c:pt idx="768">
                  <c:v>3.4211653177689483</c:v>
                </c:pt>
                <c:pt idx="769">
                  <c:v>3.4211895385991529</c:v>
                </c:pt>
                <c:pt idx="770">
                  <c:v>3.4212132646446447</c:v>
                </c:pt>
                <c:pt idx="771">
                  <c:v>3.4212365078063001</c:v>
                </c:pt>
                <c:pt idx="772">
                  <c:v>3.4212592744884662</c:v>
                </c:pt>
                <c:pt idx="773">
                  <c:v>3.4212815762428699</c:v>
                </c:pt>
                <c:pt idx="774">
                  <c:v>3.4213034226455399</c:v>
                </c:pt>
                <c:pt idx="775">
                  <c:v>3.4213248222208157</c:v>
                </c:pt>
                <c:pt idx="776">
                  <c:v>3.4213457861854346</c:v>
                </c:pt>
                <c:pt idx="777">
                  <c:v>3.4213663202871762</c:v>
                </c:pt>
                <c:pt idx="778">
                  <c:v>3.4213864349079333</c:v>
                </c:pt>
                <c:pt idx="779">
                  <c:v>3.4214061386424546</c:v>
                </c:pt>
                <c:pt idx="780">
                  <c:v>3.4214254399191972</c:v>
                </c:pt>
                <c:pt idx="781">
                  <c:v>3.421444348432976</c:v>
                </c:pt>
                <c:pt idx="782">
                  <c:v>3.4214628693815263</c:v>
                </c:pt>
                <c:pt idx="783">
                  <c:v>3.4214810115581415</c:v>
                </c:pt>
                <c:pt idx="784">
                  <c:v>3.4214987830747461</c:v>
                </c:pt>
                <c:pt idx="785">
                  <c:v>3.4215161915142747</c:v>
                </c:pt>
                <c:pt idx="786">
                  <c:v>3.4215332455991643</c:v>
                </c:pt>
                <c:pt idx="787">
                  <c:v>3.4215499500187136</c:v>
                </c:pt>
                <c:pt idx="788">
                  <c:v>3.4215663132388219</c:v>
                </c:pt>
                <c:pt idx="789">
                  <c:v>3.4215823422756495</c:v>
                </c:pt>
                <c:pt idx="790">
                  <c:v>3.4215980439563718</c:v>
                </c:pt>
                <c:pt idx="791">
                  <c:v>3.4216134256479576</c:v>
                </c:pt>
                <c:pt idx="792">
                  <c:v>3.4216284919088773</c:v>
                </c:pt>
                <c:pt idx="793">
                  <c:v>3.4216432503578149</c:v>
                </c:pt>
                <c:pt idx="794">
                  <c:v>3.4216577073030074</c:v>
                </c:pt>
                <c:pt idx="795">
                  <c:v>3.421671868931552</c:v>
                </c:pt>
                <c:pt idx="796">
                  <c:v>3.4216857423606095</c:v>
                </c:pt>
                <c:pt idx="797">
                  <c:v>3.4216993314296564</c:v>
                </c:pt>
                <c:pt idx="798">
                  <c:v>3.4217126429672673</c:v>
                </c:pt>
                <c:pt idx="799">
                  <c:v>3.4217256822236437</c:v>
                </c:pt>
                <c:pt idx="800">
                  <c:v>3.4217384550767056</c:v>
                </c:pt>
                <c:pt idx="801">
                  <c:v>3.4217509679261657</c:v>
                </c:pt>
                <c:pt idx="802">
                  <c:v>3.4217632242120017</c:v>
                </c:pt>
                <c:pt idx="803">
                  <c:v>3.421775230144513</c:v>
                </c:pt>
                <c:pt idx="804">
                  <c:v>3.4217869908696037</c:v>
                </c:pt>
                <c:pt idx="805">
                  <c:v>3.4217985114363554</c:v>
                </c:pt>
                <c:pt idx="806">
                  <c:v>3.4218097975535211</c:v>
                </c:pt>
                <c:pt idx="807">
                  <c:v>3.4218208519929778</c:v>
                </c:pt>
                <c:pt idx="808">
                  <c:v>3.4218316805880638</c:v>
                </c:pt>
                <c:pt idx="809">
                  <c:v>3.421842287961737</c:v>
                </c:pt>
                <c:pt idx="810">
                  <c:v>3.4218526786465429</c:v>
                </c:pt>
                <c:pt idx="811">
                  <c:v>3.4218628578557846</c:v>
                </c:pt>
                <c:pt idx="812">
                  <c:v>3.4218728283961037</c:v>
                </c:pt>
                <c:pt idx="813">
                  <c:v>3.4218825953289635</c:v>
                </c:pt>
                <c:pt idx="814">
                  <c:v>3.4218921627544909</c:v>
                </c:pt>
                <c:pt idx="815">
                  <c:v>3.4219015345371586</c:v>
                </c:pt>
                <c:pt idx="816">
                  <c:v>3.4219107155454624</c:v>
                </c:pt>
                <c:pt idx="817">
                  <c:v>3.4219197082971005</c:v>
                </c:pt>
                <c:pt idx="818">
                  <c:v>3.4219285173413652</c:v>
                </c:pt>
                <c:pt idx="819">
                  <c:v>3.4219371464454436</c:v>
                </c:pt>
                <c:pt idx="820">
                  <c:v>3.4219455993042938</c:v>
                </c:pt>
                <c:pt idx="821">
                  <c:v>3.4219538801681026</c:v>
                </c:pt>
                <c:pt idx="822">
                  <c:v>3.4219619912342356</c:v>
                </c:pt>
                <c:pt idx="823">
                  <c:v>3.4219699364498015</c:v>
                </c:pt>
                <c:pt idx="824">
                  <c:v>3.4219777193393339</c:v>
                </c:pt>
                <c:pt idx="825">
                  <c:v>3.4219853432253724</c:v>
                </c:pt>
                <c:pt idx="826">
                  <c:v>3.4219928119296883</c:v>
                </c:pt>
                <c:pt idx="827">
                  <c:v>3.422000127507971</c:v>
                </c:pt>
                <c:pt idx="828">
                  <c:v>3.4220072936700507</c:v>
                </c:pt>
                <c:pt idx="829">
                  <c:v>3.4220143134910708</c:v>
                </c:pt>
                <c:pt idx="830">
                  <c:v>3.4220211897913431</c:v>
                </c:pt>
                <c:pt idx="831">
                  <c:v>3.4220279258040409</c:v>
                </c:pt>
                <c:pt idx="832">
                  <c:v>3.4220345235956215</c:v>
                </c:pt>
                <c:pt idx="833">
                  <c:v>3.4220409865015911</c:v>
                </c:pt>
                <c:pt idx="834">
                  <c:v>3.4220473172866384</c:v>
                </c:pt>
                <c:pt idx="835">
                  <c:v>3.4220535186658649</c:v>
                </c:pt>
                <c:pt idx="836">
                  <c:v>3.4220595937654932</c:v>
                </c:pt>
                <c:pt idx="837">
                  <c:v>3.4220655442807222</c:v>
                </c:pt>
                <c:pt idx="838">
                  <c:v>3.4220713732582322</c:v>
                </c:pt>
                <c:pt idx="839">
                  <c:v>3.422077083234905</c:v>
                </c:pt>
                <c:pt idx="840">
                  <c:v>3.4220826767081038</c:v>
                </c:pt>
                <c:pt idx="841">
                  <c:v>3.4220881565514523</c:v>
                </c:pt>
                <c:pt idx="842">
                  <c:v>3.4220935238465859</c:v>
                </c:pt>
                <c:pt idx="843">
                  <c:v>3.4220987804370258</c:v>
                </c:pt>
                <c:pt idx="844">
                  <c:v>3.4221039294886193</c:v>
                </c:pt>
                <c:pt idx="845">
                  <c:v>3.4221089732205598</c:v>
                </c:pt>
                <c:pt idx="846">
                  <c:v>3.4221139141886239</c:v>
                </c:pt>
                <c:pt idx="847">
                  <c:v>3.4221187537870446</c:v>
                </c:pt>
                <c:pt idx="848">
                  <c:v>3.422123494511681</c:v>
                </c:pt>
                <c:pt idx="849">
                  <c:v>3.4221281384463258</c:v>
                </c:pt>
                <c:pt idx="850">
                  <c:v>3.42213268764531</c:v>
                </c:pt>
                <c:pt idx="851">
                  <c:v>3.4221371444717801</c:v>
                </c:pt>
                <c:pt idx="852">
                  <c:v>3.4221415102465191</c:v>
                </c:pt>
                <c:pt idx="853">
                  <c:v>3.4221457872895216</c:v>
                </c:pt>
                <c:pt idx="854">
                  <c:v>3.4221499770369999</c:v>
                </c:pt>
                <c:pt idx="855">
                  <c:v>3.4221540796178056</c:v>
                </c:pt>
                <c:pt idx="856">
                  <c:v>3.4221580986227336</c:v>
                </c:pt>
                <c:pt idx="857">
                  <c:v>3.4221620351786366</c:v>
                </c:pt>
                <c:pt idx="858">
                  <c:v>3.422165891306066</c:v>
                </c:pt>
                <c:pt idx="859">
                  <c:v>3.4221696686878444</c:v>
                </c:pt>
                <c:pt idx="860">
                  <c:v>3.4221733689801042</c:v>
                </c:pt>
                <c:pt idx="861">
                  <c:v>3.422176994087252</c:v>
                </c:pt>
                <c:pt idx="862">
                  <c:v>3.4221805450627683</c:v>
                </c:pt>
                <c:pt idx="863">
                  <c:v>3.4221840237696122</c:v>
                </c:pt>
                <c:pt idx="864">
                  <c:v>3.4221874317696312</c:v>
                </c:pt>
                <c:pt idx="865">
                  <c:v>3.4221907706042245</c:v>
                </c:pt>
                <c:pt idx="866">
                  <c:v>3.4221940418095809</c:v>
                </c:pt>
                <c:pt idx="867">
                  <c:v>3.4221972446551936</c:v>
                </c:pt>
                <c:pt idx="868">
                  <c:v>3.4222003821051987</c:v>
                </c:pt>
                <c:pt idx="869">
                  <c:v>3.422203455507637</c:v>
                </c:pt>
                <c:pt idx="870">
                  <c:v>3.4222064661853451</c:v>
                </c:pt>
                <c:pt idx="871">
                  <c:v>3.4222094156594904</c:v>
                </c:pt>
                <c:pt idx="872">
                  <c:v>3.4222123047550514</c:v>
                </c:pt>
                <c:pt idx="873">
                  <c:v>3.4222151349515793</c:v>
                </c:pt>
                <c:pt idx="874">
                  <c:v>3.4222179074794075</c:v>
                </c:pt>
                <c:pt idx="875">
                  <c:v>3.4222206235478199</c:v>
                </c:pt>
                <c:pt idx="876">
                  <c:v>3.4222232845468112</c:v>
                </c:pt>
                <c:pt idx="877">
                  <c:v>3.422225891240124</c:v>
                </c:pt>
                <c:pt idx="878">
                  <c:v>3.4222284449566285</c:v>
                </c:pt>
                <c:pt idx="879">
                  <c:v>3.4222309458759139</c:v>
                </c:pt>
                <c:pt idx="880">
                  <c:v>3.4222333957497049</c:v>
                </c:pt>
                <c:pt idx="881">
                  <c:v>3.4222357958015994</c:v>
                </c:pt>
                <c:pt idx="882">
                  <c:v>3.4222381466874441</c:v>
                </c:pt>
                <c:pt idx="883">
                  <c:v>3.4222404495944376</c:v>
                </c:pt>
                <c:pt idx="884">
                  <c:v>3.4222427055056501</c:v>
                </c:pt>
                <c:pt idx="885">
                  <c:v>3.4222449153856491</c:v>
                </c:pt>
                <c:pt idx="886">
                  <c:v>3.4222470803445999</c:v>
                </c:pt>
                <c:pt idx="887">
                  <c:v>3.4222492009816974</c:v>
                </c:pt>
                <c:pt idx="888">
                  <c:v>3.4222512783766725</c:v>
                </c:pt>
                <c:pt idx="889">
                  <c:v>3.4222533134264181</c:v>
                </c:pt>
                <c:pt idx="890">
                  <c:v>3.4222553070124917</c:v>
                </c:pt>
                <c:pt idx="891">
                  <c:v>3.4222572597452117</c:v>
                </c:pt>
                <c:pt idx="892">
                  <c:v>3.4222591724118359</c:v>
                </c:pt>
                <c:pt idx="893">
                  <c:v>3.4222610460000724</c:v>
                </c:pt>
                <c:pt idx="894">
                  <c:v>3.4222628813091043</c:v>
                </c:pt>
                <c:pt idx="895">
                  <c:v>3.422264679123614</c:v>
                </c:pt>
                <c:pt idx="896">
                  <c:v>3.422266440347312</c:v>
                </c:pt>
                <c:pt idx="897">
                  <c:v>3.4222681654688456</c:v>
                </c:pt>
                <c:pt idx="898">
                  <c:v>3.4222698553684343</c:v>
                </c:pt>
                <c:pt idx="899">
                  <c:v>3.4222715107782338</c:v>
                </c:pt>
                <c:pt idx="900">
                  <c:v>3.422273132418638</c:v>
                </c:pt>
                <c:pt idx="901">
                  <c:v>3.4222747211187827</c:v>
                </c:pt>
                <c:pt idx="902">
                  <c:v>3.4222762773348223</c:v>
                </c:pt>
                <c:pt idx="903">
                  <c:v>3.4222778014606061</c:v>
                </c:pt>
                <c:pt idx="904">
                  <c:v>3.4222792943549618</c:v>
                </c:pt>
                <c:pt idx="905">
                  <c:v>3.4222807567247728</c:v>
                </c:pt>
                <c:pt idx="906">
                  <c:v>3.4222821893078339</c:v>
                </c:pt>
                <c:pt idx="907">
                  <c:v>3.4222835925045869</c:v>
                </c:pt>
                <c:pt idx="908">
                  <c:v>3.4222849670342419</c:v>
                </c:pt>
                <c:pt idx="909">
                  <c:v>3.4222863134958375</c:v>
                </c:pt>
                <c:pt idx="910">
                  <c:v>3.4222876324791076</c:v>
                </c:pt>
                <c:pt idx="911">
                  <c:v>3.4222889246625021</c:v>
                </c:pt>
                <c:pt idx="912">
                  <c:v>3.4222901904213687</c:v>
                </c:pt>
                <c:pt idx="913">
                  <c:v>3.4222914304198171</c:v>
                </c:pt>
                <c:pt idx="914">
                  <c:v>3.4222926452148439</c:v>
                </c:pt>
                <c:pt idx="915">
                  <c:v>3.4222938349106169</c:v>
                </c:pt>
                <c:pt idx="916">
                  <c:v>3.4222950002506116</c:v>
                </c:pt>
                <c:pt idx="917">
                  <c:v>3.4222961416865463</c:v>
                </c:pt>
                <c:pt idx="918">
                  <c:v>3.4222972598011663</c:v>
                </c:pt>
                <c:pt idx="919">
                  <c:v>3.4222983550788033</c:v>
                </c:pt>
                <c:pt idx="920">
                  <c:v>3.4222994279955237</c:v>
                </c:pt>
                <c:pt idx="921">
                  <c:v>3.4223004790988165</c:v>
                </c:pt>
                <c:pt idx="922">
                  <c:v>3.4223015086888413</c:v>
                </c:pt>
                <c:pt idx="923">
                  <c:v>3.4223025172998285</c:v>
                </c:pt>
                <c:pt idx="924">
                  <c:v>3.4223035053780215</c:v>
                </c:pt>
                <c:pt idx="925">
                  <c:v>3.4223044733630203</c:v>
                </c:pt>
                <c:pt idx="926">
                  <c:v>3.4223054217597166</c:v>
                </c:pt>
                <c:pt idx="927">
                  <c:v>3.4223063505598739</c:v>
                </c:pt>
                <c:pt idx="928">
                  <c:v>3.4223072602638509</c:v>
                </c:pt>
                <c:pt idx="929">
                  <c:v>3.4223081513924987</c:v>
                </c:pt>
                <c:pt idx="930">
                  <c:v>3.4223090243280487</c:v>
                </c:pt>
                <c:pt idx="931">
                  <c:v>3.4223098795100975</c:v>
                </c:pt>
                <c:pt idx="932">
                  <c:v>3.4223107171762339</c:v>
                </c:pt>
                <c:pt idx="933">
                  <c:v>3.4223115377536781</c:v>
                </c:pt>
                <c:pt idx="934">
                  <c:v>3.4223123415972188</c:v>
                </c:pt>
                <c:pt idx="935">
                  <c:v>3.4223131290553597</c:v>
                </c:pt>
                <c:pt idx="936">
                  <c:v>3.4223139005288048</c:v>
                </c:pt>
                <c:pt idx="937">
                  <c:v>3.4223146562364946</c:v>
                </c:pt>
                <c:pt idx="938">
                  <c:v>3.4223153965689304</c:v>
                </c:pt>
                <c:pt idx="939">
                  <c:v>3.4223161217290166</c:v>
                </c:pt>
                <c:pt idx="940">
                  <c:v>3.4223168320014228</c:v>
                </c:pt>
                <c:pt idx="941">
                  <c:v>3.4223175278235929</c:v>
                </c:pt>
                <c:pt idx="942">
                  <c:v>3.4223182093859057</c:v>
                </c:pt>
                <c:pt idx="943">
                  <c:v>3.4223188770328301</c:v>
                </c:pt>
                <c:pt idx="944">
                  <c:v>3.4223195310496921</c:v>
                </c:pt>
                <c:pt idx="945">
                  <c:v>3.4223201717164939</c:v>
                </c:pt>
                <c:pt idx="946">
                  <c:v>3.4223207993554876</c:v>
                </c:pt>
                <c:pt idx="947">
                  <c:v>3.4223214141408302</c:v>
                </c:pt>
                <c:pt idx="948">
                  <c:v>3.4223220163860306</c:v>
                </c:pt>
                <c:pt idx="949">
                  <c:v>3.4223226063516301</c:v>
                </c:pt>
                <c:pt idx="950">
                  <c:v>3.4223231842937656</c:v>
                </c:pt>
                <c:pt idx="951">
                  <c:v>3.4223237504488591</c:v>
                </c:pt>
                <c:pt idx="952">
                  <c:v>3.4223243049357817</c:v>
                </c:pt>
                <c:pt idx="953">
                  <c:v>3.4223248480918529</c:v>
                </c:pt>
                <c:pt idx="954">
                  <c:v>3.4223253801490903</c:v>
                </c:pt>
                <c:pt idx="955">
                  <c:v>3.4223259013352987</c:v>
                </c:pt>
                <c:pt idx="956">
                  <c:v>3.4223264119127772</c:v>
                </c:pt>
                <c:pt idx="957">
                  <c:v>3.4223269120234843</c:v>
                </c:pt>
                <c:pt idx="958">
                  <c:v>3.4223274019228795</c:v>
                </c:pt>
                <c:pt idx="959">
                  <c:v>3.4223278818234801</c:v>
                </c:pt>
                <c:pt idx="960">
                  <c:v>3.4223283519343743</c:v>
                </c:pt>
                <c:pt idx="961">
                  <c:v>3.4223288124961506</c:v>
                </c:pt>
                <c:pt idx="962">
                  <c:v>3.4223292636412479</c:v>
                </c:pt>
                <c:pt idx="963">
                  <c:v>3.4223297054932798</c:v>
                </c:pt>
                <c:pt idx="964">
                  <c:v>3.4223301381055649</c:v>
                </c:pt>
                <c:pt idx="965">
                  <c:v>3.4223305618288018</c:v>
                </c:pt>
                <c:pt idx="966">
                  <c:v>3.4223309768751315</c:v>
                </c:pt>
                <c:pt idx="967">
                  <c:v>3.4223313833593809</c:v>
                </c:pt>
                <c:pt idx="968">
                  <c:v>3.4223317814891971</c:v>
                </c:pt>
                <c:pt idx="969">
                  <c:v>3.4223321714379216</c:v>
                </c:pt>
                <c:pt idx="970">
                  <c:v>3.4223325533767599</c:v>
                </c:pt>
                <c:pt idx="971">
                  <c:v>3.4223329275032035</c:v>
                </c:pt>
                <c:pt idx="972">
                  <c:v>3.4223332939276401</c:v>
                </c:pt>
                <c:pt idx="973">
                  <c:v>3.4223336528447588</c:v>
                </c:pt>
                <c:pt idx="974">
                  <c:v>3.4223340044189778</c:v>
                </c:pt>
                <c:pt idx="975">
                  <c:v>3.4223343488134588</c:v>
                </c:pt>
                <c:pt idx="976">
                  <c:v>3.4223346862157569</c:v>
                </c:pt>
                <c:pt idx="977">
                  <c:v>3.4223350167355759</c:v>
                </c:pt>
                <c:pt idx="978">
                  <c:v>3.4223353405593659</c:v>
                </c:pt>
                <c:pt idx="979">
                  <c:v>3.4223356578470168</c:v>
                </c:pt>
                <c:pt idx="980">
                  <c:v>3.4223359687580404</c:v>
                </c:pt>
                <c:pt idx="981">
                  <c:v>3.4223359687580404</c:v>
                </c:pt>
                <c:pt idx="982">
                  <c:v>3.3740154519867849</c:v>
                </c:pt>
                <c:pt idx="983">
                  <c:v>3.3263772268774403</c:v>
                </c:pt>
                <c:pt idx="984">
                  <c:v>3.2794116962056963</c:v>
                </c:pt>
                <c:pt idx="985">
                  <c:v>3.2331092890107089</c:v>
                </c:pt>
                <c:pt idx="986">
                  <c:v>3.1874571761114092</c:v>
                </c:pt>
                <c:pt idx="987">
                  <c:v>3.1424530806972926</c:v>
                </c:pt>
                <c:pt idx="988">
                  <c:v>3.0980843946090943</c:v>
                </c:pt>
                <c:pt idx="989">
                  <c:v>3.054342152665098</c:v>
                </c:pt>
                <c:pt idx="990">
                  <c:v>3.0112175096956668</c:v>
                </c:pt>
                <c:pt idx="991">
                  <c:v>2.9686985293934764</c:v>
                </c:pt>
                <c:pt idx="992">
                  <c:v>2.9267831010362819</c:v>
                </c:pt>
                <c:pt idx="993">
                  <c:v>2.8854594741371145</c:v>
                </c:pt>
                <c:pt idx="994">
                  <c:v>2.8447192956808052</c:v>
                </c:pt>
                <c:pt idx="995">
                  <c:v>2.8045543330083418</c:v>
                </c:pt>
                <c:pt idx="996">
                  <c:v>2.7649534454509399</c:v>
                </c:pt>
                <c:pt idx="997">
                  <c:v>2.7259147005654198</c:v>
                </c:pt>
                <c:pt idx="998">
                  <c:v>2.6874271399626455</c:v>
                </c:pt>
                <c:pt idx="999">
                  <c:v>2.6494829941079256</c:v>
                </c:pt>
                <c:pt idx="1000">
                  <c:v>2.6120746034729834</c:v>
                </c:pt>
                <c:pt idx="1001">
                  <c:v>2.5751915944012231</c:v>
                </c:pt>
                <c:pt idx="1002">
                  <c:v>2.5388321440692891</c:v>
                </c:pt>
                <c:pt idx="1003">
                  <c:v>2.5029860652045355</c:v>
                </c:pt>
                <c:pt idx="1004">
                  <c:v>2.4676461050356968</c:v>
                </c:pt>
                <c:pt idx="1005">
                  <c:v>2.432805112848369</c:v>
                </c:pt>
                <c:pt idx="1006">
                  <c:v>2.3984534449528261</c:v>
                </c:pt>
                <c:pt idx="1007">
                  <c:v>2.3645893918387273</c:v>
                </c:pt>
                <c:pt idx="1008">
                  <c:v>2.3312034669288999</c:v>
                </c:pt>
                <c:pt idx="1009">
                  <c:v>2.2982889205938721</c:v>
                </c:pt>
                <c:pt idx="1010">
                  <c:v>2.2658390988470356</c:v>
                </c:pt>
                <c:pt idx="1011">
                  <c:v>2.2338450152847602</c:v>
                </c:pt>
                <c:pt idx="1012">
                  <c:v>2.2023050850785131</c:v>
                </c:pt>
                <c:pt idx="1013">
                  <c:v>2.1712104723794097</c:v>
                </c:pt>
                <c:pt idx="1014">
                  <c:v>2.1405548894103084</c:v>
                </c:pt>
                <c:pt idx="1015">
                  <c:v>2.1103321372553876</c:v>
                </c:pt>
                <c:pt idx="1016">
                  <c:v>2.0805338482101599</c:v>
                </c:pt>
                <c:pt idx="1017">
                  <c:v>2.0511585418479359</c:v>
                </c:pt>
                <c:pt idx="1018">
                  <c:v>2.0221979891304285</c:v>
                </c:pt>
                <c:pt idx="1019">
                  <c:v>1.9936463340809993</c:v>
                </c:pt>
                <c:pt idx="1020">
                  <c:v>1.9654978027145185</c:v>
                </c:pt>
                <c:pt idx="1021">
                  <c:v>1.937745652631147</c:v>
                </c:pt>
                <c:pt idx="1022">
                  <c:v>1.9103843170291555</c:v>
                </c:pt>
                <c:pt idx="1023">
                  <c:v>1.8834134150889563</c:v>
                </c:pt>
                <c:pt idx="1024">
                  <c:v>1.8568192606144089</c:v>
                </c:pt>
                <c:pt idx="1025">
                  <c:v>1.8306045929191817</c:v>
                </c:pt>
                <c:pt idx="1026">
                  <c:v>1.8047561098911968</c:v>
                </c:pt>
                <c:pt idx="1027">
                  <c:v>1.779272612672161</c:v>
                </c:pt>
                <c:pt idx="1028">
                  <c:v>1.7541527539305215</c:v>
                </c:pt>
                <c:pt idx="1029">
                  <c:v>1.7293837866509527</c:v>
                </c:pt>
                <c:pt idx="1030">
                  <c:v>1.7049682614762696</c:v>
                </c:pt>
                <c:pt idx="1031">
                  <c:v>1.6808937902814844</c:v>
                </c:pt>
                <c:pt idx="1032">
                  <c:v>1.6571592557330874</c:v>
                </c:pt>
                <c:pt idx="1033">
                  <c:v>1.6337634021172551</c:v>
                </c:pt>
                <c:pt idx="1034">
                  <c:v>1.6106943570426511</c:v>
                </c:pt>
                <c:pt idx="1035">
                  <c:v>1.5879544986073697</c:v>
                </c:pt>
                <c:pt idx="1036">
                  <c:v>1.5655322858216791</c:v>
                </c:pt>
                <c:pt idx="1037">
                  <c:v>1.5434266782121606</c:v>
                </c:pt>
                <c:pt idx="1038">
                  <c:v>1.5216365072036147</c:v>
                </c:pt>
                <c:pt idx="1039">
                  <c:v>1.5001507171038897</c:v>
                </c:pt>
                <c:pt idx="1040">
                  <c:v>1.4789715192617565</c:v>
                </c:pt>
                <c:pt idx="1041">
                  <c:v>1.4580881658297895</c:v>
                </c:pt>
                <c:pt idx="1042">
                  <c:v>1.437499689350445</c:v>
                </c:pt>
                <c:pt idx="1043">
                  <c:v>1.4172050017554354</c:v>
                </c:pt>
                <c:pt idx="1044">
                  <c:v>1.397193803744825</c:v>
                </c:pt>
                <c:pt idx="1045">
                  <c:v>1.3774681557545723</c:v>
                </c:pt>
                <c:pt idx="1046">
                  <c:v>1.3580180494376746</c:v>
                </c:pt>
                <c:pt idx="1047">
                  <c:v>1.3388425827297306</c:v>
                </c:pt>
                <c:pt idx="1048">
                  <c:v>1.3199407410483552</c:v>
                </c:pt>
                <c:pt idx="1049">
                  <c:v>1.3013029321612448</c:v>
                </c:pt>
                <c:pt idx="1050">
                  <c:v>1.282931077594974</c:v>
                </c:pt>
                <c:pt idx="1051">
                  <c:v>1.2648158535268388</c:v>
                </c:pt>
                <c:pt idx="1052">
                  <c:v>1.246956419536684</c:v>
                </c:pt>
                <c:pt idx="1053">
                  <c:v>1.2293518308766187</c:v>
                </c:pt>
                <c:pt idx="1054">
                  <c:v>1.2119931560913315</c:v>
                </c:pt>
                <c:pt idx="1055">
                  <c:v>1.1948821817019084</c:v>
                </c:pt>
                <c:pt idx="1056">
                  <c:v>1.1780102244004713</c:v>
                </c:pt>
                <c:pt idx="1057">
                  <c:v>1.1613765018763518</c:v>
                </c:pt>
                <c:pt idx="1058">
                  <c:v>1.1449801359446741</c:v>
                </c:pt>
                <c:pt idx="1059">
                  <c:v>1.1288128053229334</c:v>
                </c:pt>
                <c:pt idx="1060">
                  <c:v>1.1128761746420139</c:v>
                </c:pt>
                <c:pt idx="1061">
                  <c:v>1.0971621573765102</c:v>
                </c:pt>
                <c:pt idx="1062">
                  <c:v>1.081670025659391</c:v>
                </c:pt>
                <c:pt idx="1063">
                  <c:v>1.0663989594864789</c:v>
                </c:pt>
                <c:pt idx="1064">
                  <c:v>1.0513412092221115</c:v>
                </c:pt>
                <c:pt idx="1065">
                  <c:v>1.0364983264741454</c:v>
                </c:pt>
                <c:pt idx="1066">
                  <c:v>1.0218627794850075</c:v>
                </c:pt>
                <c:pt idx="1067">
                  <c:v>1.0074338890009171</c:v>
                </c:pt>
                <c:pt idx="1068">
                  <c:v>0.99321089159155451</c:v>
                </c:pt>
                <c:pt idx="1069">
                  <c:v>0.97918657117414498</c:v>
                </c:pt>
                <c:pt idx="1070">
                  <c:v>0.96536237163052019</c:v>
                </c:pt>
                <c:pt idx="1071">
                  <c:v>0.95173127751269659</c:v>
                </c:pt>
                <c:pt idx="1072">
                  <c:v>0.9382926563633196</c:v>
                </c:pt>
                <c:pt idx="1073">
                  <c:v>0.92504579910377038</c:v>
                </c:pt>
                <c:pt idx="1074">
                  <c:v>0.91198398279015624</c:v>
                </c:pt>
                <c:pt idx="1075">
                  <c:v>0.89910855234795306</c:v>
                </c:pt>
                <c:pt idx="1076">
                  <c:v>0.88641297407660058</c:v>
                </c:pt>
                <c:pt idx="1077">
                  <c:v>0.87389666048983927</c:v>
                </c:pt>
                <c:pt idx="1078">
                  <c:v>0.8615589489458787</c:v>
                </c:pt>
                <c:pt idx="1079">
                  <c:v>0.849393578442041</c:v>
                </c:pt>
                <c:pt idx="1080">
                  <c:v>0.83740180202138381</c:v>
                </c:pt>
                <c:pt idx="1081">
                  <c:v>0.82557753532729294</c:v>
                </c:pt>
                <c:pt idx="1082">
                  <c:v>0.81392022940460196</c:v>
                </c:pt>
                <c:pt idx="1083">
                  <c:v>0.80242926752225163</c:v>
                </c:pt>
                <c:pt idx="1084">
                  <c:v>0.79109881910620727</c:v>
                </c:pt>
                <c:pt idx="1085">
                  <c:v>0.77993005144927485</c:v>
                </c:pt>
                <c:pt idx="1086">
                  <c:v>0.76891729647211204</c:v>
                </c:pt>
                <c:pt idx="1087">
                  <c:v>0.7580600431950496</c:v>
                </c:pt>
                <c:pt idx="1088">
                  <c:v>0.74735771827967123</c:v>
                </c:pt>
                <c:pt idx="1089">
                  <c:v>0.73680489082583356</c:v>
                </c:pt>
                <c:pt idx="1090">
                  <c:v>0.72640264724383929</c:v>
                </c:pt>
                <c:pt idx="1091">
                  <c:v>0.71614570862432247</c:v>
                </c:pt>
                <c:pt idx="1092">
                  <c:v>0.70603360048633779</c:v>
                </c:pt>
                <c:pt idx="1093">
                  <c:v>0.69606578755935689</c:v>
                </c:pt>
                <c:pt idx="1094">
                  <c:v>0.68623721148758821</c:v>
                </c:pt>
                <c:pt idx="1095">
                  <c:v>0.67654888429285265</c:v>
                </c:pt>
                <c:pt idx="1096">
                  <c:v>0.66699589070597942</c:v>
                </c:pt>
                <c:pt idx="1097">
                  <c:v>0.65757778714044868</c:v>
                </c:pt>
                <c:pt idx="1098">
                  <c:v>0.64829407536885009</c:v>
                </c:pt>
                <c:pt idx="1099">
                  <c:v>0.63914004441522576</c:v>
                </c:pt>
                <c:pt idx="1100">
                  <c:v>0.63011663779518823</c:v>
                </c:pt>
                <c:pt idx="1101">
                  <c:v>0.62121927608071337</c:v>
                </c:pt>
                <c:pt idx="1102">
                  <c:v>0.61244754648566513</c:v>
                </c:pt>
                <c:pt idx="1103">
                  <c:v>0.60380098538217031</c:v>
                </c:pt>
                <c:pt idx="1104">
                  <c:v>0.59527520558738933</c:v>
                </c:pt>
                <c:pt idx="1105">
                  <c:v>0.58687108469409288</c:v>
                </c:pt>
                <c:pt idx="1106">
                  <c:v>0.57858435783958295</c:v>
                </c:pt>
                <c:pt idx="1107">
                  <c:v>0.57041464121443886</c:v>
                </c:pt>
                <c:pt idx="1108">
                  <c:v>0.56236150296543241</c:v>
                </c:pt>
                <c:pt idx="1109">
                  <c:v>0.5544208562078683</c:v>
                </c:pt>
                <c:pt idx="1110">
                  <c:v>0.54659351848664783</c:v>
                </c:pt>
                <c:pt idx="1111">
                  <c:v>0.53887551854424187</c:v>
                </c:pt>
                <c:pt idx="1112">
                  <c:v>0.53126649830558281</c:v>
                </c:pt>
                <c:pt idx="1113">
                  <c:v>0.52376605516811692</c:v>
                </c:pt>
                <c:pt idx="1114">
                  <c:v>0.51637038284323433</c:v>
                </c:pt>
                <c:pt idx="1115">
                  <c:v>0.50908024384951489</c:v>
                </c:pt>
                <c:pt idx="1116">
                  <c:v>0.50189193835992385</c:v>
                </c:pt>
                <c:pt idx="1117">
                  <c:v>0.49480513290876516</c:v>
                </c:pt>
                <c:pt idx="1118">
                  <c:v>0.48781945266723459</c:v>
                </c:pt>
                <c:pt idx="1119">
                  <c:v>0.48093135346217919</c:v>
                </c:pt>
                <c:pt idx="1120">
                  <c:v>0.47414154424950439</c:v>
                </c:pt>
                <c:pt idx="1121">
                  <c:v>0.46744657941649714</c:v>
                </c:pt>
                <c:pt idx="1122">
                  <c:v>0.46084614858679923</c:v>
                </c:pt>
                <c:pt idx="1123">
                  <c:v>0.45433990321083639</c:v>
                </c:pt>
                <c:pt idx="1124">
                  <c:v>0.4479245413498763</c:v>
                </c:pt>
                <c:pt idx="1125">
                  <c:v>0.44160072354112884</c:v>
                </c:pt>
                <c:pt idx="1126">
                  <c:v>0.43536524102324298</c:v>
                </c:pt>
                <c:pt idx="1127">
                  <c:v>0.42921780491082062</c:v>
                </c:pt>
                <c:pt idx="1128">
                  <c:v>0.42315808982537634</c:v>
                </c:pt>
                <c:pt idx="1129">
                  <c:v>0.4171830206186759</c:v>
                </c:pt>
                <c:pt idx="1130">
                  <c:v>0.41129321305322114</c:v>
                </c:pt>
                <c:pt idx="1131">
                  <c:v>0.40548567838011113</c:v>
                </c:pt>
                <c:pt idx="1132">
                  <c:v>0.39976014707702351</c:v>
                </c:pt>
                <c:pt idx="1133">
                  <c:v>0.39411631620007359</c:v>
                </c:pt>
                <c:pt idx="1134">
                  <c:v>0.38855132240310775</c:v>
                </c:pt>
                <c:pt idx="1135">
                  <c:v>0.38306573855136</c:v>
                </c:pt>
                <c:pt idx="1136">
                  <c:v>0.37765678087068544</c:v>
                </c:pt>
                <c:pt idx="1137">
                  <c:v>0.37232419842755349</c:v>
                </c:pt>
                <c:pt idx="1138">
                  <c:v>0.36706770981738918</c:v>
                </c:pt>
                <c:pt idx="1139">
                  <c:v>0.36188464731936187</c:v>
                </c:pt>
                <c:pt idx="1140">
                  <c:v>0.35677554461355032</c:v>
                </c:pt>
                <c:pt idx="1141">
                  <c:v>0.35173780909478303</c:v>
                </c:pt>
                <c:pt idx="1142">
                  <c:v>0.34677120760361224</c:v>
                </c:pt>
                <c:pt idx="1143">
                  <c:v>0.34187547720799272</c:v>
                </c:pt>
                <c:pt idx="1144">
                  <c:v>0.33704813347442475</c:v>
                </c:pt>
                <c:pt idx="1145">
                  <c:v>0.33228967366003181</c:v>
                </c:pt>
                <c:pt idx="1146">
                  <c:v>0.32759768338937806</c:v>
                </c:pt>
                <c:pt idx="1147">
                  <c:v>0.32297194484002362</c:v>
                </c:pt>
                <c:pt idx="1148">
                  <c:v>0.3184122132818889</c:v>
                </c:pt>
                <c:pt idx="1149">
                  <c:v>0.31391617512554004</c:v>
                </c:pt>
                <c:pt idx="1150">
                  <c:v>0.30948429351708423</c:v>
                </c:pt>
                <c:pt idx="1151">
                  <c:v>0.30511431931631827</c:v>
                </c:pt>
                <c:pt idx="1152">
                  <c:v>0.30080604975762781</c:v>
                </c:pt>
                <c:pt idx="1153">
                  <c:v>0.296559257380342</c:v>
                </c:pt>
                <c:pt idx="1154">
                  <c:v>0.29237178709142103</c:v>
                </c:pt>
                <c:pt idx="1155">
                  <c:v>0.2882440700067187</c:v>
                </c:pt>
                <c:pt idx="1156">
                  <c:v>0.28417401140383297</c:v>
                </c:pt>
                <c:pt idx="1157">
                  <c:v>0.28016142303551061</c:v>
                </c:pt>
                <c:pt idx="1158">
                  <c:v>0.27620609245457706</c:v>
                </c:pt>
                <c:pt idx="1159">
                  <c:v>0.27230601246835828</c:v>
                </c:pt>
                <c:pt idx="1160">
                  <c:v>0.26846158467991676</c:v>
                </c:pt>
                <c:pt idx="1161">
                  <c:v>0.2646708586369908</c:v>
                </c:pt>
                <c:pt idx="1162">
                  <c:v>0.26093365832482124</c:v>
                </c:pt>
                <c:pt idx="1163">
                  <c:v>0.25724978603917525</c:v>
                </c:pt>
                <c:pt idx="1164">
                  <c:v>0.25361737244148369</c:v>
                </c:pt>
                <c:pt idx="1165">
                  <c:v>0.25003679190131478</c:v>
                </c:pt>
                <c:pt idx="1166">
                  <c:v>0.24650622726057739</c:v>
                </c:pt>
                <c:pt idx="1167">
                  <c:v>0.24302551471873141</c:v>
                </c:pt>
                <c:pt idx="1168">
                  <c:v>0.2395944703319435</c:v>
                </c:pt>
                <c:pt idx="1169">
                  <c:v>0.23621135318830261</c:v>
                </c:pt>
                <c:pt idx="1170">
                  <c:v>0.23287651153395258</c:v>
                </c:pt>
                <c:pt idx="1171">
                  <c:v>0.22958825302493677</c:v>
                </c:pt>
                <c:pt idx="1172">
                  <c:v>0.2263464253933837</c:v>
                </c:pt>
                <c:pt idx="1173">
                  <c:v>0.2231508572369876</c:v>
                </c:pt>
                <c:pt idx="1174">
                  <c:v>0.21999992684881967</c:v>
                </c:pt>
                <c:pt idx="1175">
                  <c:v>0.21689395863673869</c:v>
                </c:pt>
                <c:pt idx="1176">
                  <c:v>0.21383137679945169</c:v>
                </c:pt>
                <c:pt idx="1177">
                  <c:v>0.21081203920502273</c:v>
                </c:pt>
                <c:pt idx="1178">
                  <c:v>0.20783578610994247</c:v>
                </c:pt>
                <c:pt idx="1179">
                  <c:v>0.20490110715456261</c:v>
                </c:pt>
                <c:pt idx="1180">
                  <c:v>0.20200830489988425</c:v>
                </c:pt>
                <c:pt idx="1181">
                  <c:v>0.19915591121876172</c:v>
                </c:pt>
                <c:pt idx="1182">
                  <c:v>0.19634379378671007</c:v>
                </c:pt>
                <c:pt idx="1183">
                  <c:v>0.19357180388492826</c:v>
                </c:pt>
                <c:pt idx="1184">
                  <c:v>0.19083853513101917</c:v>
                </c:pt>
                <c:pt idx="1185">
                  <c:v>0.1881442688496868</c:v>
                </c:pt>
                <c:pt idx="1186">
                  <c:v>0.18548763778435851</c:v>
                </c:pt>
                <c:pt idx="1187">
                  <c:v>0.18286851879402213</c:v>
                </c:pt>
                <c:pt idx="1188">
                  <c:v>0.1802867735485891</c:v>
                </c:pt>
                <c:pt idx="1189">
                  <c:v>0.17774109181003991</c:v>
                </c:pt>
                <c:pt idx="1190">
                  <c:v>0.17523173568443301</c:v>
                </c:pt>
                <c:pt idx="1191">
                  <c:v>0.17275743192409856</c:v>
                </c:pt>
                <c:pt idx="1192">
                  <c:v>0.17031806587012091</c:v>
                </c:pt>
                <c:pt idx="1193">
                  <c:v>0.16791350841600874</c:v>
                </c:pt>
                <c:pt idx="1194">
                  <c:v>0.16554253930931342</c:v>
                </c:pt>
                <c:pt idx="1195">
                  <c:v>0.163205402915227</c:v>
                </c:pt>
                <c:pt idx="1196">
                  <c:v>0.16090091323699438</c:v>
                </c:pt>
                <c:pt idx="1197">
                  <c:v>0.15862896333411633</c:v>
                </c:pt>
                <c:pt idx="1198">
                  <c:v>0.15638943299339325</c:v>
                </c:pt>
                <c:pt idx="1199">
                  <c:v>0.15418118603618527</c:v>
                </c:pt>
                <c:pt idx="1200">
                  <c:v>0.15200444974682051</c:v>
                </c:pt>
                <c:pt idx="1201">
                  <c:v>0.14985811950540592</c:v>
                </c:pt>
                <c:pt idx="1202">
                  <c:v>0.14774209575053052</c:v>
                </c:pt>
                <c:pt idx="1203">
                  <c:v>0.14565626680626947</c:v>
                </c:pt>
                <c:pt idx="1204">
                  <c:v>0.14359957409551813</c:v>
                </c:pt>
                <c:pt idx="1205">
                  <c:v>0.14157222938660211</c:v>
                </c:pt>
                <c:pt idx="1206">
                  <c:v>0.13957320392038847</c:v>
                </c:pt>
                <c:pt idx="1207">
                  <c:v>0.13760240516214128</c:v>
                </c:pt>
                <c:pt idx="1208">
                  <c:v>0.1356597287809431</c:v>
                </c:pt>
                <c:pt idx="1209">
                  <c:v>0.13374418892647089</c:v>
                </c:pt>
                <c:pt idx="1210">
                  <c:v>0.13185598293063092</c:v>
                </c:pt>
                <c:pt idx="1211">
                  <c:v>0.12999415272661993</c:v>
                </c:pt>
                <c:pt idx="1212">
                  <c:v>0.12815861188469618</c:v>
                </c:pt>
                <c:pt idx="1213">
                  <c:v>0.12634926329197393</c:v>
                </c:pt>
                <c:pt idx="1214">
                  <c:v>0.12456518890917423</c:v>
                </c:pt>
                <c:pt idx="1215">
                  <c:v>0.12280657249671857</c:v>
                </c:pt>
                <c:pt idx="1216">
                  <c:v>0.12107252157822476</c:v>
                </c:pt>
                <c:pt idx="1217">
                  <c:v>0.11936295569272122</c:v>
                </c:pt>
                <c:pt idx="1218">
                  <c:v>0.11767778460014465</c:v>
                </c:pt>
                <c:pt idx="1219">
                  <c:v>0.11601615311350472</c:v>
                </c:pt>
                <c:pt idx="1220">
                  <c:v>0.11437823231096837</c:v>
                </c:pt>
                <c:pt idx="1221">
                  <c:v>0.11276319099284075</c:v>
                </c:pt>
                <c:pt idx="1222">
                  <c:v>0.11117095445321851</c:v>
                </c:pt>
                <c:pt idx="1223">
                  <c:v>0.10960143839188644</c:v>
                </c:pt>
                <c:pt idx="1224">
                  <c:v>0.10805384633296045</c:v>
                </c:pt>
                <c:pt idx="1225">
                  <c:v>0.10652833764579273</c:v>
                </c:pt>
                <c:pt idx="1226">
                  <c:v>0.10502413836114061</c:v>
                </c:pt>
                <c:pt idx="1227">
                  <c:v>0.1035411786363969</c:v>
                </c:pt>
                <c:pt idx="1228">
                  <c:v>0.10207938001938345</c:v>
                </c:pt>
                <c:pt idx="1229">
                  <c:v>0.10063800074764129</c:v>
                </c:pt>
                <c:pt idx="1230">
                  <c:v>9.9217189363053682E-2</c:v>
                </c:pt>
                <c:pt idx="1231">
                  <c:v>9.7816224801249713E-2</c:v>
                </c:pt>
                <c:pt idx="1232">
                  <c:v>9.6435042063374485E-2</c:v>
                </c:pt>
                <c:pt idx="1233">
                  <c:v>9.5073568170340586E-2</c:v>
                </c:pt>
                <c:pt idx="1234">
                  <c:v>9.3731112296226313E-2</c:v>
                </c:pt>
                <c:pt idx="1235">
                  <c:v>9.2407812632357464E-2</c:v>
                </c:pt>
                <c:pt idx="1236">
                  <c:v>9.1102997638031924E-2</c:v>
                </c:pt>
                <c:pt idx="1237">
                  <c:v>8.9816606904821336E-2</c:v>
                </c:pt>
                <c:pt idx="1238">
                  <c:v>8.8548572402196005E-2</c:v>
                </c:pt>
                <c:pt idx="1239">
                  <c:v>8.7298250624644538E-2</c:v>
                </c:pt>
                <c:pt idx="1240">
                  <c:v>8.6065770299440902E-2</c:v>
                </c:pt>
                <c:pt idx="1241">
                  <c:v>8.4850506146672777E-2</c:v>
                </c:pt>
                <c:pt idx="1242">
                  <c:v>8.3652401748332578E-2</c:v>
                </c:pt>
                <c:pt idx="1243">
                  <c:v>8.2471393722055683E-2</c:v>
                </c:pt>
                <c:pt idx="1244">
                  <c:v>8.1306882747666204E-2</c:v>
                </c:pt>
                <c:pt idx="1245">
                  <c:v>8.0158988878287082E-2</c:v>
                </c:pt>
                <c:pt idx="1246">
                  <c:v>7.9027129546878794E-2</c:v>
                </c:pt>
                <c:pt idx="1247">
                  <c:v>7.7911252244893855E-2</c:v>
                </c:pt>
                <c:pt idx="1248">
                  <c:v>7.6811297966301165E-2</c:v>
                </c:pt>
                <c:pt idx="1249">
                  <c:v>7.5726708636180043E-2</c:v>
                </c:pt>
                <c:pt idx="1250">
                  <c:v>7.4657595888728848E-2</c:v>
                </c:pt>
                <c:pt idx="1251">
                  <c:v>7.3603417181558259E-2</c:v>
                </c:pt>
                <c:pt idx="1252">
                  <c:v>7.256412365913785E-2</c:v>
                </c:pt>
                <c:pt idx="1253">
                  <c:v>7.153966042118752E-2</c:v>
                </c:pt>
                <c:pt idx="1254">
                  <c:v>7.052950755400092E-2</c:v>
                </c:pt>
                <c:pt idx="1255">
                  <c:v>6.9533769063140308E-2</c:v>
                </c:pt>
                <c:pt idx="1256">
                  <c:v>6.8551939719817656E-2</c:v>
                </c:pt>
                <c:pt idx="1257">
                  <c:v>6.7583974015063206E-2</c:v>
                </c:pt>
                <c:pt idx="1258">
                  <c:v>6.6629820721062077E-2</c:v>
                </c:pt>
                <c:pt idx="1259">
                  <c:v>6.5688995628169419E-2</c:v>
                </c:pt>
                <c:pt idx="1260">
                  <c:v>6.4761595713062711E-2</c:v>
                </c:pt>
                <c:pt idx="1261">
                  <c:v>6.3847150347156045E-2</c:v>
                </c:pt>
                <c:pt idx="1262">
                  <c:v>6.2945617099017595E-2</c:v>
                </c:pt>
                <c:pt idx="1263">
                  <c:v>6.2056948269827168E-2</c:v>
                </c:pt>
                <c:pt idx="1264">
                  <c:v>6.1180693011549686E-2</c:v>
                </c:pt>
                <c:pt idx="1265">
                  <c:v>6.0316941510082156E-2</c:v>
                </c:pt>
                <c:pt idx="1266">
                  <c:v>5.9465255441313966E-2</c:v>
                </c:pt>
                <c:pt idx="1267">
                  <c:v>5.8625595303095711E-2</c:v>
                </c:pt>
                <c:pt idx="1268">
                  <c:v>5.7797916776150052E-2</c:v>
                </c:pt>
                <c:pt idx="1269">
                  <c:v>5.698179980705282E-2</c:v>
                </c:pt>
                <c:pt idx="1270">
                  <c:v>5.6177328427049582E-2</c:v>
                </c:pt>
                <c:pt idx="1271">
                  <c:v>5.5384094419426821E-2</c:v>
                </c:pt>
                <c:pt idx="1272">
                  <c:v>5.4602061059128557E-2</c:v>
                </c:pt>
                <c:pt idx="1273">
                  <c:v>5.38311869479801E-2</c:v>
                </c:pt>
                <c:pt idx="1274">
                  <c:v>5.3071080889737839E-2</c:v>
                </c:pt>
                <c:pt idx="1275">
                  <c:v>5.2321821194031455E-2</c:v>
                </c:pt>
                <c:pt idx="1276">
                  <c:v>5.1583027682497659E-2</c:v>
                </c:pt>
                <c:pt idx="1277">
                  <c:v>5.0854666060826531E-2</c:v>
                </c:pt>
                <c:pt idx="1278">
                  <c:v>5.0136697792993137E-2</c:v>
                </c:pt>
                <c:pt idx="1279">
                  <c:v>4.9428758598503861E-2</c:v>
                </c:pt>
                <c:pt idx="1280">
                  <c:v>4.8730921386639502E-2</c:v>
                </c:pt>
                <c:pt idx="1281">
                  <c:v>4.8042832015936648E-2</c:v>
                </c:pt>
                <c:pt idx="1282">
                  <c:v>4.7364561329173147E-2</c:v>
                </c:pt>
                <c:pt idx="1283">
                  <c:v>4.6695765212417965E-2</c:v>
                </c:pt>
                <c:pt idx="1284">
                  <c:v>4.6036412622078603E-2</c:v>
                </c:pt>
                <c:pt idx="1285">
                  <c:v>4.5386468675516121E-2</c:v>
                </c:pt>
                <c:pt idx="1286">
                  <c:v>4.4745603547356447E-2</c:v>
                </c:pt>
                <c:pt idx="1287">
                  <c:v>4.411388330809099E-2</c:v>
                </c:pt>
                <c:pt idx="1288">
                  <c:v>4.3490987353447093E-2</c:v>
                </c:pt>
                <c:pt idx="1289">
                  <c:v>4.2876886786641227E-2</c:v>
                </c:pt>
                <c:pt idx="1290">
                  <c:v>4.2271549133036074E-2</c:v>
                </c:pt>
                <c:pt idx="1291">
                  <c:v>4.1674667269451009E-2</c:v>
                </c:pt>
                <c:pt idx="1292">
                  <c:v>4.1086302631093717E-2</c:v>
                </c:pt>
                <c:pt idx="1293">
                  <c:v>4.050615664093854E-2</c:v>
                </c:pt>
                <c:pt idx="1294">
                  <c:v>3.9934202410215891E-2</c:v>
                </c:pt>
                <c:pt idx="1295">
                  <c:v>3.9370409728186194E-2</c:v>
                </c:pt>
                <c:pt idx="1296">
                  <c:v>3.8814492470230375E-2</c:v>
                </c:pt>
                <c:pt idx="1297">
                  <c:v>3.8266507873947489E-2</c:v>
                </c:pt>
                <c:pt idx="1298">
                  <c:v>3.7726177894494242E-2</c:v>
                </c:pt>
                <c:pt idx="1299">
                  <c:v>3.7193477489879598E-2</c:v>
                </c:pt>
                <c:pt idx="1300">
                  <c:v>3.6668378467134173E-2</c:v>
                </c:pt>
                <c:pt idx="1301">
                  <c:v>3.61506143514796E-2</c:v>
                </c:pt>
                <c:pt idx="1302">
                  <c:v>3.5640238509450604E-2</c:v>
                </c:pt>
                <c:pt idx="1303">
                  <c:v>3.5136991943482535E-2</c:v>
                </c:pt>
                <c:pt idx="1304">
                  <c:v>3.4640851301336317E-2</c:v>
                </c:pt>
                <c:pt idx="1305">
                  <c:v>3.4151790331848036E-2</c:v>
                </c:pt>
                <c:pt idx="1306">
                  <c:v>3.3669560920956826E-2</c:v>
                </c:pt>
                <c:pt idx="1307">
                  <c:v>3.3194212700533687E-2</c:v>
                </c:pt>
                <c:pt idx="1308">
                  <c:v>3.2725504447916644E-2</c:v>
                </c:pt>
                <c:pt idx="1309">
                  <c:v>3.2263414422626868E-2</c:v>
                </c:pt>
                <c:pt idx="1310">
                  <c:v>3.180791823581415E-2</c:v>
                </c:pt>
                <c:pt idx="1311">
                  <c:v>3.1358784719305539E-2</c:v>
                </c:pt>
                <c:pt idx="1312">
                  <c:v>3.0916060118175596E-2</c:v>
                </c:pt>
                <c:pt idx="1313">
                  <c:v>3.0479519777132157E-2</c:v>
                </c:pt>
                <c:pt idx="1314">
                  <c:v>3.0049143486963796E-2</c:v>
                </c:pt>
                <c:pt idx="1315">
                  <c:v>2.9624908464651642E-2</c:v>
                </c:pt>
                <c:pt idx="1316">
                  <c:v>2.9206599423404471E-2</c:v>
                </c:pt>
                <c:pt idx="1317">
                  <c:v>2.8794259457703177E-2</c:v>
                </c:pt>
                <c:pt idx="1318">
                  <c:v>2.8387679346051065E-2</c:v>
                </c:pt>
                <c:pt idx="1319">
                  <c:v>2.7986840214767866E-2</c:v>
                </c:pt>
                <c:pt idx="1320">
                  <c:v>2.7591720856501745E-2</c:v>
                </c:pt>
                <c:pt idx="1321">
                  <c:v>2.7202120794995573E-2</c:v>
                </c:pt>
                <c:pt idx="1322">
                  <c:v>2.6818080156720516E-2</c:v>
                </c:pt>
                <c:pt idx="1323">
                  <c:v>2.6439404046432049E-2</c:v>
                </c:pt>
                <c:pt idx="1324">
                  <c:v>2.6066074893164683E-2</c:v>
                </c:pt>
                <c:pt idx="1325">
                  <c:v>2.5698072992829425E-2</c:v>
                </c:pt>
                <c:pt idx="1326">
                  <c:v>2.5335211589755952E-2</c:v>
                </c:pt>
                <c:pt idx="1327">
                  <c:v>2.4977528044252868E-2</c:v>
                </c:pt>
                <c:pt idx="1328">
                  <c:v>2.4624840842717498E-2</c:v>
                </c:pt>
                <c:pt idx="1329">
                  <c:v>2.4277133670203548E-2</c:v>
                </c:pt>
                <c:pt idx="1330">
                  <c:v>2.3934388117659362E-2</c:v>
                </c:pt>
                <c:pt idx="1331">
                  <c:v>2.359643025327714E-2</c:v>
                </c:pt>
                <c:pt idx="1332">
                  <c:v>2.3263294880688529E-2</c:v>
                </c:pt>
                <c:pt idx="1333">
                  <c:v>2.2934812981954416E-2</c:v>
                </c:pt>
                <c:pt idx="1334">
                  <c:v>2.2610969305325964E-2</c:v>
                </c:pt>
                <c:pt idx="1335">
                  <c:v>2.2291746718556368E-2</c:v>
                </c:pt>
                <c:pt idx="1336">
                  <c:v>2.1976983239344806E-2</c:v>
                </c:pt>
                <c:pt idx="1337">
                  <c:v>2.1666711304320362E-2</c:v>
                </c:pt>
                <c:pt idx="1338">
                  <c:v>2.1360773450253948E-2</c:v>
                </c:pt>
                <c:pt idx="1339">
                  <c:v>2.1059155482788024E-2</c:v>
                </c:pt>
                <c:pt idx="1340">
                  <c:v>2.0761841466402399E-2</c:v>
                </c:pt>
                <c:pt idx="1341">
                  <c:v>2.0468680539191125E-2</c:v>
                </c:pt>
                <c:pt idx="1342">
                  <c:v>2.0179702879354059E-2</c:v>
                </c:pt>
                <c:pt idx="1343">
                  <c:v>1.9894761837996364E-2</c:v>
                </c:pt>
                <c:pt idx="1344">
                  <c:v>1.961384422488827E-2</c:v>
                </c:pt>
                <c:pt idx="1345">
                  <c:v>1.9336935181790287E-2</c:v>
                </c:pt>
                <c:pt idx="1346">
                  <c:v>1.9063894182725409E-2</c:v>
                </c:pt>
                <c:pt idx="1347">
                  <c:v>1.8794749338585024E-2</c:v>
                </c:pt>
                <c:pt idx="1348">
                  <c:v>1.8529364104586235E-2</c:v>
                </c:pt>
                <c:pt idx="1349">
                  <c:v>1.8267726158128106E-2</c:v>
                </c:pt>
                <c:pt idx="1350">
                  <c:v>1.8009821658654654E-2</c:v>
                </c:pt>
                <c:pt idx="1351">
                  <c:v>1.7755519729417149E-2</c:v>
                </c:pt>
                <c:pt idx="1352">
                  <c:v>1.7504846586439107E-2</c:v>
                </c:pt>
                <c:pt idx="1353">
                  <c:v>1.725767501085362E-2</c:v>
                </c:pt>
                <c:pt idx="1354">
                  <c:v>1.7013993535927075E-2</c:v>
                </c:pt>
                <c:pt idx="1355">
                  <c:v>1.6773789276981404E-2</c:v>
                </c:pt>
                <c:pt idx="1356">
                  <c:v>1.6536940362564215E-2</c:v>
                </c:pt>
                <c:pt idx="1357">
                  <c:v>1.6303471171179432E-2</c:v>
                </c:pt>
                <c:pt idx="1358">
                  <c:v>1.6073263224175426E-2</c:v>
                </c:pt>
                <c:pt idx="1359">
                  <c:v>1.5846305853619069E-2</c:v>
                </c:pt>
                <c:pt idx="1360">
                  <c:v>1.5622587069425903E-2</c:v>
                </c:pt>
                <c:pt idx="1361">
                  <c:v>1.5401993334902027E-2</c:v>
                </c:pt>
                <c:pt idx="1362">
                  <c:v>1.5184547362329361E-2</c:v>
                </c:pt>
                <c:pt idx="1363">
                  <c:v>1.4970138822654093E-2</c:v>
                </c:pt>
                <c:pt idx="1364">
                  <c:v>1.4758757776440324E-2</c:v>
                </c:pt>
                <c:pt idx="1365">
                  <c:v>1.455039303709816E-2</c:v>
                </c:pt>
                <c:pt idx="1366">
                  <c:v>1.4344938864480117E-2</c:v>
                </c:pt>
                <c:pt idx="1367">
                  <c:v>1.4142416437219342E-2</c:v>
                </c:pt>
                <c:pt idx="1368">
                  <c:v>1.3942722979514235E-2</c:v>
                </c:pt>
                <c:pt idx="1369">
                  <c:v>1.3745849225779646E-2</c:v>
                </c:pt>
                <c:pt idx="1370">
                  <c:v>1.3551784760211667E-2</c:v>
                </c:pt>
                <c:pt idx="1371">
                  <c:v>1.3360431127665292E-2</c:v>
                </c:pt>
                <c:pt idx="1372">
                  <c:v>1.3171808022695686E-2</c:v>
                </c:pt>
                <c:pt idx="1373">
                  <c:v>1.2985819725507648E-2</c:v>
                </c:pt>
                <c:pt idx="1374">
                  <c:v>1.2802457610341461E-2</c:v>
                </c:pt>
                <c:pt idx="1375">
                  <c:v>1.262171199827632E-2</c:v>
                </c:pt>
                <c:pt idx="1376">
                  <c:v>1.2443491159600367E-2</c:v>
                </c:pt>
                <c:pt idx="1377">
                  <c:v>1.2267813444697767E-2</c:v>
                </c:pt>
                <c:pt idx="1378">
                  <c:v>1.2094589709264206E-2</c:v>
                </c:pt>
                <c:pt idx="1379">
                  <c:v>1.1923811932638388E-2</c:v>
                </c:pt>
                <c:pt idx="1380">
                  <c:v>1.1755471074605983E-2</c:v>
                </c:pt>
                <c:pt idx="1381">
                  <c:v>1.1589481706993211E-2</c:v>
                </c:pt>
                <c:pt idx="1382">
                  <c:v>1.142586093154239E-2</c:v>
                </c:pt>
                <c:pt idx="1383">
                  <c:v>1.126452572528841E-2</c:v>
                </c:pt>
                <c:pt idx="1384">
                  <c:v>1.110546859939256E-2</c:v>
                </c:pt>
                <c:pt idx="1385">
                  <c:v>1.0948681138416043E-2</c:v>
                </c:pt>
                <c:pt idx="1386">
                  <c:v>1.0794083792863863E-2</c:v>
                </c:pt>
                <c:pt idx="1387">
                  <c:v>1.0641692483361226E-2</c:v>
                </c:pt>
                <c:pt idx="1388">
                  <c:v>1.0491429873998388E-2</c:v>
                </c:pt>
                <c:pt idx="1389">
                  <c:v>1.0343288992292391E-2</c:v>
                </c:pt>
                <c:pt idx="1390">
                  <c:v>1.0197262021178112E-2</c:v>
                </c:pt>
                <c:pt idx="1391">
                  <c:v>1.0053274851821418E-2</c:v>
                </c:pt>
                <c:pt idx="1392">
                  <c:v>9.9113423098393487E-3</c:v>
                </c:pt>
                <c:pt idx="1393">
                  <c:v>9.7713923694882354E-3</c:v>
                </c:pt>
                <c:pt idx="1394">
                  <c:v>9.6334185560717489E-3</c:v>
                </c:pt>
                <c:pt idx="1395">
                  <c:v>9.497413564803641E-3</c:v>
                </c:pt>
                <c:pt idx="1396">
                  <c:v>9.3633083776336595E-3</c:v>
                </c:pt>
                <c:pt idx="1397">
                  <c:v>9.231116805857937E-3</c:v>
                </c:pt>
                <c:pt idx="1398">
                  <c:v>9.1007717804544256E-3</c:v>
                </c:pt>
                <c:pt idx="1399">
                  <c:v>8.9722672495649042E-3</c:v>
                </c:pt>
                <c:pt idx="1400">
                  <c:v>8.8455964148314303E-3</c:v>
                </c:pt>
                <c:pt idx="1401">
                  <c:v>8.7206950009676501E-3</c:v>
                </c:pt>
                <c:pt idx="1402">
                  <c:v>8.5975758780176617E-3</c:v>
                </c:pt>
                <c:pt idx="1403">
                  <c:v>8.4761765632122114E-3</c:v>
                </c:pt>
                <c:pt idx="1404">
                  <c:v>8.3564914239780512E-3</c:v>
                </c:pt>
                <c:pt idx="1405">
                  <c:v>8.238514138024183E-3</c:v>
                </c:pt>
                <c:pt idx="1406">
                  <c:v>8.1221848404352537E-3</c:v>
                </c:pt>
                <c:pt idx="1407">
                  <c:v>8.0075155065896346E-3</c:v>
                </c:pt>
                <c:pt idx="1408">
                  <c:v>7.8944479445794032E-3</c:v>
                </c:pt>
                <c:pt idx="1409">
                  <c:v>7.7829769215902898E-3</c:v>
                </c:pt>
                <c:pt idx="1410">
                  <c:v>7.6730965401727658E-3</c:v>
                </c:pt>
                <c:pt idx="1411">
                  <c:v>7.5647510385998817E-3</c:v>
                </c:pt>
                <c:pt idx="1412">
                  <c:v>7.457951571959066E-3</c:v>
                </c:pt>
                <c:pt idx="1413">
                  <c:v>7.3526439576897468E-3</c:v>
                </c:pt>
                <c:pt idx="1414">
                  <c:v>7.2488233058052784E-3</c:v>
                </c:pt>
                <c:pt idx="1415">
                  <c:v>7.1464841242540504E-3</c:v>
                </c:pt>
                <c:pt idx="1416">
                  <c:v>7.0455744803658493E-3</c:v>
                </c:pt>
                <c:pt idx="1417">
                  <c:v>6.9461047763103335E-3</c:v>
                </c:pt>
                <c:pt idx="1418">
                  <c:v>6.848024530431476E-3</c:v>
                </c:pt>
                <c:pt idx="1419">
                  <c:v>6.751329192532989E-3</c:v>
                </c:pt>
                <c:pt idx="1420">
                  <c:v>6.6560136505092078E-3</c:v>
                </c:pt>
                <c:pt idx="1421">
                  <c:v>6.5620295437385477E-3</c:v>
                </c:pt>
                <c:pt idx="1422">
                  <c:v>6.4693865460327743E-3</c:v>
                </c:pt>
                <c:pt idx="1423">
                  <c:v>6.378037643755983E-3</c:v>
                </c:pt>
                <c:pt idx="1424">
                  <c:v>6.2879786045166282E-3</c:v>
                </c:pt>
                <c:pt idx="1425">
                  <c:v>6.1992046696140116E-3</c:v>
                </c:pt>
                <c:pt idx="1426">
                  <c:v>6.1116707867379791E-3</c:v>
                </c:pt>
                <c:pt idx="1427">
                  <c:v>6.0253859682800909E-3</c:v>
                </c:pt>
                <c:pt idx="1428">
                  <c:v>5.9403064353685704E-3</c:v>
                </c:pt>
                <c:pt idx="1429">
                  <c:v>5.8564282428740198E-3</c:v>
                </c:pt>
                <c:pt idx="1430">
                  <c:v>5.7737469521304758E-3</c:v>
                </c:pt>
                <c:pt idx="1431">
                  <c:v>5.692220604272661E-3</c:v>
                </c:pt>
                <c:pt idx="1432">
                  <c:v>5.61185760413E-3</c:v>
                </c:pt>
                <c:pt idx="1433">
                  <c:v>5.5326171679915843E-3</c:v>
                </c:pt>
                <c:pt idx="1434">
                  <c:v>5.4544956195280228E-3</c:v>
                </c:pt>
                <c:pt idx="1435">
                  <c:v>5.3774888260337871E-3</c:v>
                </c:pt>
                <c:pt idx="1436">
                  <c:v>5.30155771908691E-3</c:v>
                </c:pt>
                <c:pt idx="1437">
                  <c:v>5.2267101137489138E-3</c:v>
                </c:pt>
                <c:pt idx="1438">
                  <c:v>5.1529080273546718E-3</c:v>
                </c:pt>
                <c:pt idx="1439">
                  <c:v>5.0801480375705079E-3</c:v>
                </c:pt>
                <c:pt idx="1440">
                  <c:v>5.0084263031958997E-3</c:v>
                </c:pt>
                <c:pt idx="1441">
                  <c:v>4.9377064250291577E-3</c:v>
                </c:pt>
                <c:pt idx="1442">
                  <c:v>4.8679956846358298E-3</c:v>
                </c:pt>
                <c:pt idx="1443">
                  <c:v>4.7992587091522133E-3</c:v>
                </c:pt>
                <c:pt idx="1444">
                  <c:v>4.7314923152852375E-3</c:v>
                </c:pt>
                <c:pt idx="1445">
                  <c:v>4.6646929159272913E-3</c:v>
                </c:pt>
                <c:pt idx="1446">
                  <c:v>4.598826612235124E-3</c:v>
                </c:pt>
                <c:pt idx="1447">
                  <c:v>4.5339001909430257E-3</c:v>
                </c:pt>
                <c:pt idx="1448">
                  <c:v>4.4698807069570076E-3</c:v>
                </c:pt>
                <c:pt idx="1449">
                  <c:v>4.4067651888159117E-3</c:v>
                </c:pt>
                <c:pt idx="1450">
                  <c:v>4.3445502971289447E-3</c:v>
                </c:pt>
                <c:pt idx="1451">
                  <c:v>4.2832044664803757E-3</c:v>
                </c:pt>
                <c:pt idx="1452">
                  <c:v>4.2227340135104164E-3</c:v>
                </c:pt>
                <c:pt idx="1453">
                  <c:v>4.1631082507606974E-3</c:v>
                </c:pt>
                <c:pt idx="1454">
                  <c:v>4.1043244115373601E-3</c:v>
                </c:pt>
                <c:pt idx="1455">
                  <c:v>4.0463793943098505E-3</c:v>
                </c:pt>
                <c:pt idx="1456">
                  <c:v>3.9892437913360418E-3</c:v>
                </c:pt>
                <c:pt idx="1457">
                  <c:v>3.9329234857368245E-3</c:v>
                </c:pt>
                <c:pt idx="1458">
                  <c:v>3.8773898972606618E-3</c:v>
                </c:pt>
                <c:pt idx="1459">
                  <c:v>3.8226404563527455E-3</c:v>
                </c:pt>
                <c:pt idx="1460">
                  <c:v>3.7686722644539451E-3</c:v>
                </c:pt>
                <c:pt idx="1461">
                  <c:v>3.71545793444337E-3</c:v>
                </c:pt>
                <c:pt idx="1462">
                  <c:v>3.6630029471449018E-3</c:v>
                </c:pt>
                <c:pt idx="1463">
                  <c:v>3.6112806884679061E-3</c:v>
                </c:pt>
                <c:pt idx="1464">
                  <c:v>3.5602887570596819E-3</c:v>
                </c:pt>
                <c:pt idx="1465">
                  <c:v>3.5100244552188375E-3</c:v>
                </c:pt>
                <c:pt idx="1466">
                  <c:v>3.4604622782503322E-3</c:v>
                </c:pt>
                <c:pt idx="1467">
                  <c:v>3.4116073326349245E-3</c:v>
                </c:pt>
                <c:pt idx="1468">
                  <c:v>3.3634348246812757E-3</c:v>
                </c:pt>
                <c:pt idx="1469">
                  <c:v>3.3159425192834015E-3</c:v>
                </c:pt>
                <c:pt idx="1470">
                  <c:v>3.2691279081436295E-3</c:v>
                </c:pt>
                <c:pt idx="1471">
                  <c:v>3.2229672356755622E-3</c:v>
                </c:pt>
                <c:pt idx="1472">
                  <c:v>3.177465253986721E-3</c:v>
                </c:pt>
                <c:pt idx="1473">
                  <c:v>3.1325988718817364E-3</c:v>
                </c:pt>
                <c:pt idx="1474">
                  <c:v>3.0883660134257639E-3</c:v>
                </c:pt>
                <c:pt idx="1475">
                  <c:v>3.0447643378020473E-3</c:v>
                </c:pt>
                <c:pt idx="1476">
                  <c:v>3.0017717183655306E-3</c:v>
                </c:pt>
                <c:pt idx="1477">
                  <c:v>2.9593925817806878E-3</c:v>
                </c:pt>
                <c:pt idx="1478">
                  <c:v>2.9176054276352716E-3</c:v>
                </c:pt>
                <c:pt idx="1479">
                  <c:v>2.8764083155601405E-3</c:v>
                </c:pt>
                <c:pt idx="1480">
                  <c:v>2.8357990662209974E-3</c:v>
                </c:pt>
                <c:pt idx="1481">
                  <c:v>2.7957570724401596E-3</c:v>
                </c:pt>
                <c:pt idx="1482">
                  <c:v>2.7562864616391086E-3</c:v>
                </c:pt>
                <c:pt idx="1483">
                  <c:v>2.7173672022240865E-3</c:v>
                </c:pt>
                <c:pt idx="1484">
                  <c:v>2.6789974885986349E-3</c:v>
                </c:pt>
                <c:pt idx="1485">
                  <c:v>2.6411752925059729E-3</c:v>
                </c:pt>
                <c:pt idx="1486">
                  <c:v>2.6038814236237599E-3</c:v>
                </c:pt>
                <c:pt idx="1487">
                  <c:v>2.5671197206957662E-3</c:v>
                </c:pt>
                <c:pt idx="1488">
                  <c:v>2.5308715281919781E-3</c:v>
                </c:pt>
                <c:pt idx="1489">
                  <c:v>2.4951351669703112E-3</c:v>
                </c:pt>
                <c:pt idx="1490">
                  <c:v>2.4599087483440194E-3</c:v>
                </c:pt>
                <c:pt idx="1491">
                  <c:v>2.4251743951879917E-3</c:v>
                </c:pt>
                <c:pt idx="1492">
                  <c:v>2.3909356836813614E-3</c:v>
                </c:pt>
                <c:pt idx="1493">
                  <c:v>2.3571752422631913E-3</c:v>
                </c:pt>
                <c:pt idx="1494">
                  <c:v>2.3238915050207251E-3</c:v>
                </c:pt>
                <c:pt idx="1495">
                  <c:v>2.2910827107690576E-3</c:v>
                </c:pt>
                <c:pt idx="1496">
                  <c:v>2.2587322097636733E-3</c:v>
                </c:pt>
                <c:pt idx="1497">
                  <c:v>2.2268433375126451E-3</c:v>
                </c:pt>
                <c:pt idx="1498">
                  <c:v>2.1953999101118945E-3</c:v>
                </c:pt>
                <c:pt idx="1499">
                  <c:v>2.1644004689046897E-3</c:v>
                </c:pt>
                <c:pt idx="1500">
                  <c:v>2.133843374156833E-3</c:v>
                </c:pt>
                <c:pt idx="1501">
                  <c:v>2.1037131229396907E-3</c:v>
                </c:pt>
                <c:pt idx="1502">
                  <c:v>2.0740128163789168E-3</c:v>
                </c:pt>
                <c:pt idx="1503">
                  <c:v>2.0447273825356755E-3</c:v>
                </c:pt>
                <c:pt idx="1504">
                  <c:v>2.0158554635844629E-3</c:v>
                </c:pt>
                <c:pt idx="1505">
                  <c:v>1.9873955350809152E-3</c:v>
                </c:pt>
                <c:pt idx="1506">
                  <c:v>1.9593331534893698E-3</c:v>
                </c:pt>
                <c:pt idx="1507">
                  <c:v>1.9316712081874205E-3</c:v>
                </c:pt>
                <c:pt idx="1508">
                  <c:v>1.9043956630735101E-3</c:v>
                </c:pt>
                <c:pt idx="1509">
                  <c:v>1.8775052547244E-3</c:v>
                </c:pt>
                <c:pt idx="1510">
                  <c:v>1.8509985598015347E-3</c:v>
                </c:pt>
                <c:pt idx="1511">
                  <c:v>1.8248621268688997E-3</c:v>
                </c:pt>
                <c:pt idx="1512">
                  <c:v>1.7990986492168485E-3</c:v>
                </c:pt>
                <c:pt idx="1513">
                  <c:v>1.7736950535867967E-3</c:v>
                </c:pt>
                <c:pt idx="1514">
                  <c:v>1.7486501609531658E-3</c:v>
                </c:pt>
                <c:pt idx="1515">
                  <c:v>1.7239626461878627E-3</c:v>
                </c:pt>
                <c:pt idx="1516">
                  <c:v>1.6996199840758441E-3</c:v>
                </c:pt>
                <c:pt idx="1517">
                  <c:v>1.6756246807780083E-3</c:v>
                </c:pt>
                <c:pt idx="1518">
                  <c:v>1.6519645592918462E-3</c:v>
                </c:pt>
                <c:pt idx="1519">
                  <c:v>1.6286385218765658E-3</c:v>
                </c:pt>
                <c:pt idx="1520">
                  <c:v>1.6056453377022919E-3</c:v>
                </c:pt>
                <c:pt idx="1521">
                  <c:v>1.5829733374855049E-3</c:v>
                </c:pt>
                <c:pt idx="1522">
                  <c:v>1.5606248556925711E-3</c:v>
                </c:pt>
                <c:pt idx="1523">
                  <c:v>1.5385885515140836E-3</c:v>
                </c:pt>
                <c:pt idx="1524">
                  <c:v>1.5168634051823853E-3</c:v>
                </c:pt>
                <c:pt idx="1525">
                  <c:v>1.4954482665453319E-3</c:v>
                </c:pt>
                <c:pt idx="1526">
                  <c:v>1.4743322680920035E-3</c:v>
                </c:pt>
                <c:pt idx="1527">
                  <c:v>1.4535175848203129E-3</c:v>
                </c:pt>
                <c:pt idx="1528">
                  <c:v>1.4329936558094064E-3</c:v>
                </c:pt>
                <c:pt idx="1529">
                  <c:v>1.4127595282166676E-3</c:v>
                </c:pt>
                <c:pt idx="1530">
                  <c:v>1.3928141315490456E-3</c:v>
                </c:pt>
                <c:pt idx="1531">
                  <c:v>1.373147345448078E-3</c:v>
                </c:pt>
                <c:pt idx="1532">
                  <c:v>1.3537611960126206E-3</c:v>
                </c:pt>
                <c:pt idx="1533">
                  <c:v>1.3346458449008884E-3</c:v>
                </c:pt>
                <c:pt idx="1534">
                  <c:v>1.3158004051824768E-3</c:v>
                </c:pt>
                <c:pt idx="1535">
                  <c:v>1.2972238817271777E-3</c:v>
                </c:pt>
                <c:pt idx="1536">
                  <c:v>1.2789068478335404E-3</c:v>
                </c:pt>
                <c:pt idx="1537">
                  <c:v>1.2608511892528722E-3</c:v>
                </c:pt>
                <c:pt idx="1538">
                  <c:v>1.2430477431420806E-3</c:v>
                </c:pt>
                <c:pt idx="1539">
                  <c:v>1.2254956883552184E-3</c:v>
                </c:pt>
                <c:pt idx="1540">
                  <c:v>1.2081940949174711E-3</c:v>
                </c:pt>
                <c:pt idx="1541">
                  <c:v>1.1911341827143204E-3</c:v>
                </c:pt>
                <c:pt idx="1542">
                  <c:v>1.1743177077626955E-3</c:v>
                </c:pt>
                <c:pt idx="1543">
                  <c:v>1.1577361349804759E-3</c:v>
                </c:pt>
                <c:pt idx="1544">
                  <c:v>1.1413886956769159E-3</c:v>
                </c:pt>
                <c:pt idx="1545">
                  <c:v>1.1252745368231269E-3</c:v>
                </c:pt>
                <c:pt idx="1546">
                  <c:v>1.1093854731956281E-3</c:v>
                </c:pt>
                <c:pt idx="1547">
                  <c:v>1.0937231397346783E-3</c:v>
                </c:pt>
                <c:pt idx="1548">
                  <c:v>1.0782795863897542E-3</c:v>
                </c:pt>
                <c:pt idx="1549">
                  <c:v>1.0630540937753975E-3</c:v>
                </c:pt>
                <c:pt idx="1550">
                  <c:v>1.0480458621220843E-3</c:v>
                </c:pt>
                <c:pt idx="1551">
                  <c:v>1.0332472858931743E-3</c:v>
                </c:pt>
                <c:pt idx="1552">
                  <c:v>1.0186598788874653E-3</c:v>
                </c:pt>
                <c:pt idx="1553">
                  <c:v>1.0042762370941574E-3</c:v>
                </c:pt>
                <c:pt idx="1554">
                  <c:v>9.9009569114047696E-4</c:v>
                </c:pt>
                <c:pt idx="1555">
                  <c:v>9.7611748792920526E-4</c:v>
                </c:pt>
                <c:pt idx="1556">
                  <c:v>9.6233454486211909E-4</c:v>
                </c:pt>
                <c:pt idx="1557">
                  <c:v>9.4874828317301153E-4</c:v>
                </c:pt>
                <c:pt idx="1558">
                  <c:v>9.3535180235584524E-4</c:v>
                </c:pt>
                <c:pt idx="1559">
                  <c:v>9.2214448013110291E-4</c:v>
                </c:pt>
                <c:pt idx="1560">
                  <c:v>9.0912561657002311E-4</c:v>
                </c:pt>
                <c:pt idx="1561">
                  <c:v>8.9628860323033924E-4</c:v>
                </c:pt>
                <c:pt idx="1562">
                  <c:v>8.8363477357840457E-4</c:v>
                </c:pt>
                <c:pt idx="1563">
                  <c:v>8.7115770179312655E-4</c:v>
                </c:pt>
                <c:pt idx="1564">
                  <c:v>8.5885680763262231E-4</c:v>
                </c:pt>
                <c:pt idx="1565">
                  <c:v>8.4673144000676386E-4</c:v>
                </c:pt>
                <c:pt idx="1566">
                  <c:v>8.3477544496095735E-4</c:v>
                </c:pt>
                <c:pt idx="1567">
                  <c:v>8.2299005333032475E-4</c:v>
                </c:pt>
                <c:pt idx="1568">
                  <c:v>8.1136929338050429E-4</c:v>
                </c:pt>
                <c:pt idx="1569">
                  <c:v>7.9991262079270604E-4</c:v>
                </c:pt>
                <c:pt idx="1570">
                  <c:v>7.8861942932216349E-4</c:v>
                </c:pt>
                <c:pt idx="1571">
                  <c:v>7.7748398751724412E-4</c:v>
                </c:pt>
                <c:pt idx="1572">
                  <c:v>7.6650744098399795E-4</c:v>
                </c:pt>
                <c:pt idx="1573">
                  <c:v>7.5568422132479829E-4</c:v>
                </c:pt>
                <c:pt idx="1574">
                  <c:v>7.4501383263995589E-4</c:v>
                </c:pt>
                <c:pt idx="1575">
                  <c:v>7.344957058148336E-4</c:v>
                </c:pt>
                <c:pt idx="1576">
                  <c:v>7.2412450278310631E-4</c:v>
                </c:pt>
                <c:pt idx="1577">
                  <c:v>7.139012905627456E-4</c:v>
                </c:pt>
                <c:pt idx="1578">
                  <c:v>7.0382087986967177E-4</c:v>
                </c:pt>
                <c:pt idx="1579">
                  <c:v>6.9388280774196386E-4</c:v>
                </c:pt>
                <c:pt idx="1580">
                  <c:v>6.8408655124759454E-4</c:v>
                </c:pt>
                <c:pt idx="1581">
                  <c:v>6.744271353273238E-4</c:v>
                </c:pt>
                <c:pt idx="1582">
                  <c:v>6.649055540139399E-4</c:v>
                </c:pt>
                <c:pt idx="1583">
                  <c:v>6.5551697449605045E-4</c:v>
                </c:pt>
                <c:pt idx="1584">
                  <c:v>6.4626095986286373E-4</c:v>
                </c:pt>
                <c:pt idx="1585">
                  <c:v>6.3713702780911566E-4</c:v>
                </c:pt>
                <c:pt idx="1586">
                  <c:v>6.2814054661898793E-4</c:v>
                </c:pt>
                <c:pt idx="1587">
                  <c:v>6.1927244072541832E-4</c:v>
                </c:pt>
                <c:pt idx="1588">
                  <c:v>6.1052820938668588E-4</c:v>
                </c:pt>
                <c:pt idx="1589">
                  <c:v>6.0190744616231764E-4</c:v>
                </c:pt>
                <c:pt idx="1590">
                  <c:v>5.9340969401546373E-4</c:v>
                </c:pt>
                <c:pt idx="1591">
                  <c:v>5.850306491382005E-4</c:v>
                </c:pt>
                <c:pt idx="1592">
                  <c:v>5.7677116936630235E-4</c:v>
                </c:pt>
                <c:pt idx="1593">
                  <c:v>5.6862706310434026E-4</c:v>
                </c:pt>
                <c:pt idx="1594">
                  <c:v>5.6059795211582057E-4</c:v>
                </c:pt>
                <c:pt idx="1595">
                  <c:v>5.5268341094002603E-4</c:v>
                </c:pt>
                <c:pt idx="1596">
                  <c:v>5.4487942389770921E-4</c:v>
                </c:pt>
                <c:pt idx="1597">
                  <c:v>5.3718679998423461E-4</c:v>
                </c:pt>
                <c:pt idx="1598">
                  <c:v>5.2960163179552257E-4</c:v>
                </c:pt>
                <c:pt idx="1599">
                  <c:v>5.2212356721144436E-4</c:v>
                </c:pt>
                <c:pt idx="1600">
                  <c:v>5.1475221015568836E-4</c:v>
                </c:pt>
                <c:pt idx="1601">
                  <c:v>5.074838191261819E-4</c:v>
                </c:pt>
                <c:pt idx="1602">
                  <c:v>5.0031914487086004E-4</c:v>
                </c:pt>
                <c:pt idx="1603">
                  <c:v>4.9325455442660558E-4</c:v>
                </c:pt>
                <c:pt idx="1604">
                  <c:v>4.8628971730681236E-4</c:v>
                </c:pt>
                <c:pt idx="1605">
                  <c:v>4.7942426475652014E-4</c:v>
                </c:pt>
                <c:pt idx="1606">
                  <c:v>4.726547122271525E-4</c:v>
                </c:pt>
                <c:pt idx="1607">
                  <c:v>4.6598175589325291E-4</c:v>
                </c:pt>
                <c:pt idx="1608">
                  <c:v>4.5940201362760656E-4</c:v>
                </c:pt>
                <c:pt idx="1609">
                  <c:v>4.5291518025184841E-4</c:v>
                </c:pt>
                <c:pt idx="1610">
                  <c:v>4.4652091089126888E-4</c:v>
                </c:pt>
                <c:pt idx="1611">
                  <c:v>4.4021596032600908E-4</c:v>
                </c:pt>
                <c:pt idx="1612">
                  <c:v>4.3400097717625412E-4</c:v>
                </c:pt>
                <c:pt idx="1613">
                  <c:v>4.2787280668502703E-4</c:v>
                </c:pt>
                <c:pt idx="1614">
                  <c:v>4.2183117043139795E-4</c:v>
                </c:pt>
                <c:pt idx="1615">
                  <c:v>4.1587574596010061E-4</c:v>
                </c:pt>
                <c:pt idx="1616">
                  <c:v>4.1000351058901409E-4</c:v>
                </c:pt>
                <c:pt idx="1617">
                  <c:v>4.0421506862381451E-4</c:v>
                </c:pt>
                <c:pt idx="1618">
                  <c:v>3.9850748206752049E-4</c:v>
                </c:pt>
                <c:pt idx="1619">
                  <c:v>3.9288048617005009E-4</c:v>
                </c:pt>
                <c:pt idx="1620">
                  <c:v>3.8733378802774691E-4</c:v>
                </c:pt>
                <c:pt idx="1621">
                  <c:v>3.8186456986638481E-4</c:v>
                </c:pt>
                <c:pt idx="1622">
                  <c:v>3.7647339466294929E-4</c:v>
                </c:pt>
                <c:pt idx="1623">
                  <c:v>3.7115752623607311E-4</c:v>
                </c:pt>
                <c:pt idx="1624">
                  <c:v>3.659167174267733E-4</c:v>
                </c:pt>
                <c:pt idx="1625">
                  <c:v>3.6075069219629297E-4</c:v>
                </c:pt>
                <c:pt idx="1626">
                  <c:v>3.5565683172340677E-4</c:v>
                </c:pt>
                <c:pt idx="1627">
                  <c:v>3.5063565829056173E-4</c:v>
                </c:pt>
                <c:pt idx="1628">
                  <c:v>3.4568462362655233E-4</c:v>
                </c:pt>
                <c:pt idx="1629">
                  <c:v>3.4080349768503498E-4</c:v>
                </c:pt>
                <c:pt idx="1630">
                  <c:v>3.3599202168367863E-4</c:v>
                </c:pt>
                <c:pt idx="1631">
                  <c:v>3.3124775634604109E-4</c:v>
                </c:pt>
                <c:pt idx="1632">
                  <c:v>3.2657119098221442E-4</c:v>
                </c:pt>
                <c:pt idx="1633">
                  <c:v>3.2195995093254622E-4</c:v>
                </c:pt>
                <c:pt idx="1634">
                  <c:v>3.1741382205721218E-4</c:v>
                </c:pt>
                <c:pt idx="1635">
                  <c:v>3.1293256347885454E-4</c:v>
                </c:pt>
                <c:pt idx="1636">
                  <c:v>3.0851390052364432E-4</c:v>
                </c:pt>
                <c:pt idx="1637">
                  <c:v>3.0415829175415757E-4</c:v>
                </c:pt>
                <c:pt idx="1638">
                  <c:v>2.9986352565356683E-4</c:v>
                </c:pt>
                <c:pt idx="1639">
                  <c:v>2.9562940232012714E-4</c:v>
                </c:pt>
                <c:pt idx="1640">
                  <c:v>2.9145569753186395E-4</c:v>
                </c:pt>
                <c:pt idx="1641">
                  <c:v>2.8734029287975324E-4</c:v>
                </c:pt>
                <c:pt idx="1642">
                  <c:v>2.832836118088886E-4</c:v>
                </c:pt>
                <c:pt idx="1643">
                  <c:v>2.7928359958116398E-4</c:v>
                </c:pt>
                <c:pt idx="1644">
                  <c:v>2.7534006829578532E-4</c:v>
                </c:pt>
                <c:pt idx="1645">
                  <c:v>2.7145280921916579E-4</c:v>
                </c:pt>
                <c:pt idx="1646">
                  <c:v>2.6761984945485235E-4</c:v>
                </c:pt>
                <c:pt idx="1647">
                  <c:v>2.6384158327526615E-4</c:v>
                </c:pt>
                <c:pt idx="1648">
                  <c:v>2.6011609386876054E-4</c:v>
                </c:pt>
                <c:pt idx="1649">
                  <c:v>2.5644321089228874E-4</c:v>
                </c:pt>
                <c:pt idx="1650">
                  <c:v>2.528227382689561E-4</c:v>
                </c:pt>
                <c:pt idx="1651">
                  <c:v>2.4925283859850389E-4</c:v>
                </c:pt>
                <c:pt idx="1652">
                  <c:v>2.4573387920976092E-4</c:v>
                </c:pt>
                <c:pt idx="1653">
                  <c:v>2.4226407395271812E-4</c:v>
                </c:pt>
                <c:pt idx="1654">
                  <c:v>2.3884326321321696E-4</c:v>
                </c:pt>
                <c:pt idx="1655">
                  <c:v>2.354712671253818E-4</c:v>
                </c:pt>
                <c:pt idx="1656">
                  <c:v>2.3214637328623045E-4</c:v>
                </c:pt>
                <c:pt idx="1657">
                  <c:v>2.2886892390241168E-4</c:v>
                </c:pt>
                <c:pt idx="1658">
                  <c:v>2.2563725551674876E-4</c:v>
                </c:pt>
                <c:pt idx="1659">
                  <c:v>2.2245121780757103E-4</c:v>
                </c:pt>
                <c:pt idx="1660">
                  <c:v>2.1931064440655694E-4</c:v>
                </c:pt>
                <c:pt idx="1661">
                  <c:v>2.1621394128690935E-4</c:v>
                </c:pt>
                <c:pt idx="1662">
                  <c:v>2.1316142663138776E-4</c:v>
                </c:pt>
                <c:pt idx="1663">
                  <c:v>2.1015155123275771E-4</c:v>
                </c:pt>
                <c:pt idx="1664">
                  <c:v>2.0718417518994069E-4</c:v>
                </c:pt>
                <c:pt idx="1665">
                  <c:v>2.0425914112288517E-4</c:v>
                </c:pt>
                <c:pt idx="1666">
                  <c:v>2.0137496766168509E-4</c:v>
                </c:pt>
                <c:pt idx="1667">
                  <c:v>1.9853195009766528E-4</c:v>
                </c:pt>
                <c:pt idx="1668">
                  <c:v>1.9572864558744908E-4</c:v>
                </c:pt>
                <c:pt idx="1669">
                  <c:v>1.9296492391574264E-4</c:v>
                </c:pt>
                <c:pt idx="1670">
                  <c:v>1.9024063860577576E-4</c:v>
                </c:pt>
                <c:pt idx="1671">
                  <c:v>1.8755440732387595E-4</c:v>
                </c:pt>
                <c:pt idx="1672">
                  <c:v>1.8490650877126335E-4</c:v>
                </c:pt>
                <c:pt idx="1673">
                  <c:v>1.8229559783530143E-4</c:v>
                </c:pt>
                <c:pt idx="1674">
                  <c:v>1.7972155330388276E-4</c:v>
                </c:pt>
                <c:pt idx="1675">
                  <c:v>1.7718423883493901E-4</c:v>
                </c:pt>
                <c:pt idx="1676">
                  <c:v>1.7468236654897586E-4</c:v>
                </c:pt>
                <c:pt idx="1677">
                  <c:v>1.7221619478265088E-4</c:v>
                </c:pt>
                <c:pt idx="1678">
                  <c:v>1.6978447317563764E-4</c:v>
                </c:pt>
                <c:pt idx="1679">
                  <c:v>1.6738708790961482E-4</c:v>
                </c:pt>
                <c:pt idx="1680">
                  <c:v>1.6502391206346616E-4</c:v>
                </c:pt>
                <c:pt idx="1681">
                  <c:v>1.6269374622431308E-4</c:v>
                </c:pt>
                <c:pt idx="1682">
                  <c:v>1.6039683004150784E-4</c:v>
                </c:pt>
                <c:pt idx="1683">
                  <c:v>1.5813199920700053E-4</c:v>
                </c:pt>
                <c:pt idx="1684">
                  <c:v>1.5589914882180173E-4</c:v>
                </c:pt>
                <c:pt idx="1685">
                  <c:v>1.5369816014759445E-4</c:v>
                </c:pt>
                <c:pt idx="1686">
                  <c:v>1.5152791614941421E-4</c:v>
                </c:pt>
                <c:pt idx="1687">
                  <c:v>1.4938864010356014E-4</c:v>
                </c:pt>
                <c:pt idx="1688">
                  <c:v>1.4727924611787911E-4</c:v>
                </c:pt>
                <c:pt idx="1689">
                  <c:v>1.4519963820165734E-4</c:v>
                </c:pt>
                <c:pt idx="1690">
                  <c:v>1.4314970554160414E-4</c:v>
                </c:pt>
                <c:pt idx="1691">
                  <c:v>1.4112840763952765E-4</c:v>
                </c:pt>
                <c:pt idx="1692">
                  <c:v>1.391359525070215E-4</c:v>
                </c:pt>
                <c:pt idx="1693">
                  <c:v>1.3717132884956401E-4</c:v>
                </c:pt>
                <c:pt idx="1694">
                  <c:v>1.3523444547605405E-4</c:v>
                </c:pt>
                <c:pt idx="1695">
                  <c:v>1.333252016518612E-4</c:v>
                </c:pt>
                <c:pt idx="1696">
                  <c:v>1.3144262742901728E-4</c:v>
                </c:pt>
                <c:pt idx="1697">
                  <c:v>1.2958691658937851E-4</c:v>
                </c:pt>
                <c:pt idx="1698">
                  <c:v>1.2775712730193271E-4</c:v>
                </c:pt>
                <c:pt idx="1699">
                  <c:v>1.259531744879254E-4</c:v>
                </c:pt>
                <c:pt idx="1700">
                  <c:v>1.2417496307209387E-4</c:v>
                </c:pt>
                <c:pt idx="1701">
                  <c:v>1.2242159172628597E-4</c:v>
                </c:pt>
                <c:pt idx="1702">
                  <c:v>1.206932401813928E-4</c:v>
                </c:pt>
                <c:pt idx="1703">
                  <c:v>1.1898903129020848E-4</c:v>
                </c:pt>
                <c:pt idx="1704">
                  <c:v>1.1730888586838354E-4</c:v>
                </c:pt>
                <c:pt idx="1705">
                  <c:v>1.1565271484082306E-4</c:v>
                </c:pt>
                <c:pt idx="1706">
                  <c:v>1.1401967851214753E-4</c:v>
                </c:pt>
                <c:pt idx="1707">
                  <c:v>1.1240994540690668E-4</c:v>
                </c:pt>
                <c:pt idx="1708">
                  <c:v>1.1082269810211631E-4</c:v>
                </c:pt>
                <c:pt idx="1709">
                  <c:v>1.0925786289137295E-4</c:v>
                </c:pt>
                <c:pt idx="1710">
                  <c:v>1.077153568659394E-4</c:v>
                </c:pt>
                <c:pt idx="1711">
                  <c:v>1.0619439705971029E-4</c:v>
                </c:pt>
                <c:pt idx="1712">
                  <c:v>1.0469514123253984E-4</c:v>
                </c:pt>
                <c:pt idx="1713">
                  <c:v>1.0321682826155161E-4</c:v>
                </c:pt>
                <c:pt idx="1714">
                  <c:v>1.017593893033481E-4</c:v>
                </c:pt>
                <c:pt idx="1715">
                  <c:v>1.0032274718112866E-4</c:v>
                </c:pt>
                <c:pt idx="1716">
                  <c:v>9.8906172715518514E-5</c:v>
                </c:pt>
                <c:pt idx="1717">
                  <c:v>9.7509811622814018E-5</c:v>
                </c:pt>
                <c:pt idx="1718">
                  <c:v>9.6132956679010012E-5</c:v>
                </c:pt>
                <c:pt idx="1719">
                  <c:v>9.4775543195627353E-5</c:v>
                </c:pt>
                <c:pt idx="1720">
                  <c:v>9.3437499325180778E-5</c:v>
                </c:pt>
                <c:pt idx="1721">
                  <c:v>9.2118145973061385E-5</c:v>
                </c:pt>
                <c:pt idx="1722">
                  <c:v>9.0817618854312191E-5</c:v>
                </c:pt>
                <c:pt idx="1723">
                  <c:v>8.9535258134439147E-5</c:v>
                </c:pt>
                <c:pt idx="1724">
                  <c:v>8.8271005239389281E-5</c:v>
                </c:pt>
                <c:pt idx="1725">
                  <c:v>8.7024792655481791E-5</c:v>
                </c:pt>
                <c:pt idx="1726">
                  <c:v>8.5795987926735794E-5</c:v>
                </c:pt>
                <c:pt idx="1727">
                  <c:v>8.4584717492964281E-5</c:v>
                </c:pt>
                <c:pt idx="1728">
                  <c:v>8.3390366539361389E-5</c:v>
                </c:pt>
                <c:pt idx="1729">
                  <c:v>8.2212880640353831E-5</c:v>
                </c:pt>
                <c:pt idx="1730">
                  <c:v>8.1052198353365128E-5</c:v>
                </c:pt>
                <c:pt idx="1731">
                  <c:v>7.9907729816188622E-5</c:v>
                </c:pt>
                <c:pt idx="1732">
                  <c:v>7.8779592814949323E-5</c:v>
                </c:pt>
                <c:pt idx="1733">
                  <c:v>7.7667214721041471E-5</c:v>
                </c:pt>
                <c:pt idx="1734">
                  <c:v>7.6570543697291501E-5</c:v>
                </c:pt>
                <c:pt idx="1735">
                  <c:v>7.5489521384655673E-5</c:v>
                </c:pt>
                <c:pt idx="1736">
                  <c:v>7.442359872778472E-5</c:v>
                </c:pt>
                <c:pt idx="1737">
                  <c:v>7.3372884863490045E-5</c:v>
                </c:pt>
                <c:pt idx="1738">
                  <c:v>7.2336851951518142E-5</c:v>
                </c:pt>
                <c:pt idx="1739">
                  <c:v>7.1315450740401184E-5</c:v>
                </c:pt>
                <c:pt idx="1740">
                  <c:v>7.0308625228969311E-5</c:v>
                </c:pt>
                <c:pt idx="1741">
                  <c:v>6.9315864197447188E-5</c:v>
                </c:pt>
                <c:pt idx="1742">
                  <c:v>6.8337269454611869E-5</c:v>
                </c:pt>
                <c:pt idx="1743">
                  <c:v>6.7372343845299081E-5</c:v>
                </c:pt>
                <c:pt idx="1744">
                  <c:v>6.6421041899081203E-5</c:v>
                </c:pt>
                <c:pt idx="1745">
                  <c:v>6.548331241317436E-5</c:v>
                </c:pt>
                <c:pt idx="1746">
                  <c:v>6.4558678452151624E-5</c:v>
                </c:pt>
                <c:pt idx="1747">
                  <c:v>6.3647247054686681E-5</c:v>
                </c:pt>
                <c:pt idx="1748">
                  <c:v>6.2748548022430471E-5</c:v>
                </c:pt>
                <c:pt idx="1749">
                  <c:v>6.1862538981480064E-5</c:v>
                </c:pt>
                <c:pt idx="1750">
                  <c:v>6.0989172719937421E-5</c:v>
                </c:pt>
                <c:pt idx="1751">
                  <c:v>6.0128005593016214E-5</c:v>
                </c:pt>
                <c:pt idx="1752">
                  <c:v>5.9279125720520928E-5</c:v>
                </c:pt>
                <c:pt idx="1753">
                  <c:v>5.8442101649451376E-5</c:v>
                </c:pt>
                <c:pt idx="1754">
                  <c:v>5.7616893737875731E-5</c:v>
                </c:pt>
                <c:pt idx="1755">
                  <c:v>5.680345930369419E-5</c:v>
                </c:pt>
                <c:pt idx="1756">
                  <c:v>5.6001393731786461E-5</c:v>
                </c:pt>
                <c:pt idx="1757">
                  <c:v>5.5210773093322122E-5</c:v>
                </c:pt>
                <c:pt idx="1758">
                  <c:v>5.4431196032020099E-5</c:v>
                </c:pt>
                <c:pt idx="1759">
                  <c:v>5.3662626192036262E-5</c:v>
                </c:pt>
                <c:pt idx="1760">
                  <c:v>5.2905022670078762E-5</c:v>
                </c:pt>
                <c:pt idx="1761">
                  <c:v>5.2158000698454753E-5</c:v>
                </c:pt>
                <c:pt idx="1762">
                  <c:v>5.1421636814122865E-5</c:v>
                </c:pt>
                <c:pt idx="1763">
                  <c:v>5.0695556874872883E-5</c:v>
                </c:pt>
                <c:pt idx="1764">
                  <c:v>4.997972938190835E-5</c:v>
                </c:pt>
                <c:pt idx="1765">
                  <c:v>4.9274119126319516E-5</c:v>
                </c:pt>
                <c:pt idx="1766">
                  <c:v>4.8578365065838272E-5</c:v>
                </c:pt>
                <c:pt idx="1767">
                  <c:v>4.789253880041142E-5</c:v>
                </c:pt>
                <c:pt idx="1768">
                  <c:v>4.7216292223407639E-5</c:v>
                </c:pt>
                <c:pt idx="1769">
                  <c:v>4.6549593850293929E-5</c:v>
                </c:pt>
                <c:pt idx="1770">
                  <c:v>4.5892408252962097E-5</c:v>
                </c:pt>
                <c:pt idx="1771">
                  <c:v>4.5244401717849438E-5</c:v>
                </c:pt>
                <c:pt idx="1772">
                  <c:v>4.4605640692108407E-5</c:v>
                </c:pt>
                <c:pt idx="1773">
                  <c:v>4.3975803540453805E-5</c:v>
                </c:pt>
                <c:pt idx="1774">
                  <c:v>4.3354861054158555E-5</c:v>
                </c:pt>
                <c:pt idx="1775">
                  <c:v>4.2742779162200985E-5</c:v>
                </c:pt>
                <c:pt idx="1776">
                  <c:v>4.2139247201433298E-5</c:v>
                </c:pt>
                <c:pt idx="1777">
                  <c:v>4.1544327221326248E-5</c:v>
                </c:pt>
                <c:pt idx="1778">
                  <c:v>4.0957717177191353E-5</c:v>
                </c:pt>
                <c:pt idx="1779">
                  <c:v>4.037938965711857E-5</c:v>
                </c:pt>
                <c:pt idx="1780">
                  <c:v>3.9809313805938806E-5</c:v>
                </c:pt>
                <c:pt idx="1781">
                  <c:v>3.9247199996818306E-5</c:v>
                </c:pt>
                <c:pt idx="1782">
                  <c:v>3.8693109920704677E-5</c:v>
                </c:pt>
                <c:pt idx="1783">
                  <c:v>3.8146760394029328E-5</c:v>
                </c:pt>
                <c:pt idx="1784">
                  <c:v>3.7608125558104864E-5</c:v>
                </c:pt>
                <c:pt idx="1785">
                  <c:v>3.7077176809997115E-5</c:v>
                </c:pt>
                <c:pt idx="1786">
                  <c:v>3.6553644554731603E-5</c:v>
                </c:pt>
                <c:pt idx="1787">
                  <c:v>3.6037582488602403E-5</c:v>
                </c:pt>
                <c:pt idx="1788">
                  <c:v>3.5528728457064231E-5</c:v>
                </c:pt>
                <c:pt idx="1789">
                  <c:v>3.5027058516092357E-5</c:v>
                </c:pt>
                <c:pt idx="1790">
                  <c:v>3.4532546217301032E-5</c:v>
                </c:pt>
                <c:pt idx="1791">
                  <c:v>3.4044944804943362E-5</c:v>
                </c:pt>
                <c:pt idx="1792">
                  <c:v>3.3564301355408366E-5</c:v>
                </c:pt>
                <c:pt idx="1793">
                  <c:v>3.3090371874071111E-5</c:v>
                </c:pt>
                <c:pt idx="1794">
                  <c:v>3.2623134255557215E-5</c:v>
                </c:pt>
                <c:pt idx="1795">
                  <c:v>3.2162563623265391E-5</c:v>
                </c:pt>
                <c:pt idx="1796">
                  <c:v>3.1708426047841282E-5</c:v>
                </c:pt>
                <c:pt idx="1797">
                  <c:v>3.1260768033888057E-5</c:v>
                </c:pt>
                <c:pt idx="1798">
                  <c:v>3.0819362096599521E-5</c:v>
                </c:pt>
                <c:pt idx="1799">
                  <c:v>3.0384188805882311E-5</c:v>
                </c:pt>
                <c:pt idx="1800">
                  <c:v>2.9955227378901925E-5</c:v>
                </c:pt>
                <c:pt idx="1801">
                  <c:v>2.9532257957335157E-5</c:v>
                </c:pt>
                <c:pt idx="1802">
                  <c:v>2.9115324031388044E-5</c:v>
                </c:pt>
                <c:pt idx="1803">
                  <c:v>2.8704213933335316E-5</c:v>
                </c:pt>
                <c:pt idx="1804">
                  <c:v>2.8298908473182779E-5</c:v>
                </c:pt>
                <c:pt idx="1805">
                  <c:v>2.7899386057179502E-5</c:v>
                </c:pt>
                <c:pt idx="1806">
                  <c:v>2.7505443748551249E-5</c:v>
                </c:pt>
                <c:pt idx="1807">
                  <c:v>2.7117121873278679E-5</c:v>
                </c:pt>
                <c:pt idx="1808">
                  <c:v>2.6734224993343016E-5</c:v>
                </c:pt>
                <c:pt idx="1809">
                  <c:v>2.6356735795029573E-5</c:v>
                </c:pt>
                <c:pt idx="1810">
                  <c:v>2.5984633169011024E-5</c:v>
                </c:pt>
                <c:pt idx="1811">
                  <c:v>2.5617728242975724E-5</c:v>
                </c:pt>
                <c:pt idx="1812">
                  <c:v>2.5256058730192642E-5</c:v>
                </c:pt>
                <c:pt idx="1813">
                  <c:v>2.4899441003197458E-5</c:v>
                </c:pt>
                <c:pt idx="1814">
                  <c:v>2.4547858395151777E-5</c:v>
                </c:pt>
                <c:pt idx="1815">
                  <c:v>2.4201292149536924E-5</c:v>
                </c:pt>
                <c:pt idx="1816">
                  <c:v>2.3859566198610095E-5</c:v>
                </c:pt>
                <c:pt idx="1817">
                  <c:v>2.3522717780823991E-5</c:v>
                </c:pt>
                <c:pt idx="1818">
                  <c:v>2.3190575170137643E-5</c:v>
                </c:pt>
                <c:pt idx="1819">
                  <c:v>2.2863122491196844E-5</c:v>
                </c:pt>
                <c:pt idx="1820">
                  <c:v>2.2540342374848698E-5</c:v>
                </c:pt>
                <c:pt idx="1821">
                  <c:v>2.2222070950597233E-5</c:v>
                </c:pt>
                <c:pt idx="1822">
                  <c:v>2.1908340892146184E-5</c:v>
                </c:pt>
                <c:pt idx="1823">
                  <c:v>2.1598992863510129E-5</c:v>
                </c:pt>
                <c:pt idx="1824">
                  <c:v>2.1294012350332691E-5</c:v>
                </c:pt>
                <c:pt idx="1825">
                  <c:v>2.0993383097354424E-5</c:v>
                </c:pt>
                <c:pt idx="1826">
                  <c:v>2.0696955007379936E-5</c:v>
                </c:pt>
                <c:pt idx="1827">
                  <c:v>2.0404756874989935E-5</c:v>
                </c:pt>
                <c:pt idx="1828">
                  <c:v>2.0116640382607892E-5</c:v>
                </c:pt>
                <c:pt idx="1829">
                  <c:v>1.9832592107306805E-5</c:v>
                </c:pt>
                <c:pt idx="1830">
                  <c:v>1.9552596942680845E-5</c:v>
                </c:pt>
                <c:pt idx="1831">
                  <c:v>1.9276512693924326E-5</c:v>
                </c:pt>
                <c:pt idx="1832">
                  <c:v>1.9004367651947074E-5</c:v>
                </c:pt>
                <c:pt idx="1833">
                  <c:v>1.8736023542306554E-5</c:v>
                </c:pt>
                <c:pt idx="1834">
                  <c:v>1.8471468319254422E-5</c:v>
                </c:pt>
                <c:pt idx="1835">
                  <c:v>1.8210689542379677E-5</c:v>
                </c:pt>
                <c:pt idx="1836">
                  <c:v>1.7953553530881015E-5</c:v>
                </c:pt>
                <c:pt idx="1837">
                  <c:v>1.7700086722458821E-5</c:v>
                </c:pt>
                <c:pt idx="1838">
                  <c:v>1.7450160434778425E-5</c:v>
                </c:pt>
                <c:pt idx="1839">
                  <c:v>1.7203762996665623E-5</c:v>
                </c:pt>
                <c:pt idx="1840">
                  <c:v>1.6960881273555711E-5</c:v>
                </c:pt>
                <c:pt idx="1841">
                  <c:v>1.6721391884794348E-5</c:v>
                </c:pt>
                <c:pt idx="1842">
                  <c:v>1.6485319334139554E-5</c:v>
                </c:pt>
                <c:pt idx="1843">
                  <c:v>1.6252544687769863E-5</c:v>
                </c:pt>
                <c:pt idx="1844">
                  <c:v>1.602305772140067E-5</c:v>
                </c:pt>
                <c:pt idx="1845">
                  <c:v>1.5796845433152009E-5</c:v>
                </c:pt>
                <c:pt idx="1846">
                  <c:v>1.5573792994744229E-5</c:v>
                </c:pt>
                <c:pt idx="1847">
                  <c:v>1.5353923324885011E-5</c:v>
                </c:pt>
                <c:pt idx="1848">
                  <c:v>1.5137124781464147E-5</c:v>
                </c:pt>
                <c:pt idx="1849">
                  <c:v>1.4923387221473301E-5</c:v>
                </c:pt>
                <c:pt idx="1850">
                  <c:v>1.4712699230255405E-5</c:v>
                </c:pt>
                <c:pt idx="1851">
                  <c:v>1.4504953757627324E-5</c:v>
                </c:pt>
                <c:pt idx="1852">
                  <c:v>1.4300173387646611E-5</c:v>
                </c:pt>
                <c:pt idx="1853">
                  <c:v>1.4098253943298225E-5</c:v>
                </c:pt>
                <c:pt idx="1854">
                  <c:v>1.3899185637688739E-5</c:v>
                </c:pt>
                <c:pt idx="1855">
                  <c:v>1.3702957910878276E-5</c:v>
                </c:pt>
                <c:pt idx="1856">
                  <c:v>1.350947114104346E-5</c:v>
                </c:pt>
                <c:pt idx="1857">
                  <c:v>1.3318745192240089E-5</c:v>
                </c:pt>
                <c:pt idx="1858">
                  <c:v>1.3130683200880106E-5</c:v>
                </c:pt>
                <c:pt idx="1859">
                  <c:v>1.2945276345697409E-5</c:v>
                </c:pt>
                <c:pt idx="1860">
                  <c:v>1.2762514699149074E-5</c:v>
                </c:pt>
                <c:pt idx="1861">
                  <c:v>1.2582306991060395E-5</c:v>
                </c:pt>
                <c:pt idx="1862">
                  <c:v>1.2404670845202229E-5</c:v>
                </c:pt>
                <c:pt idx="1863">
                  <c:v>1.2229516041883593E-5</c:v>
                </c:pt>
                <c:pt idx="1864">
                  <c:v>1.2056834425819352E-5</c:v>
                </c:pt>
                <c:pt idx="1865">
                  <c:v>1.1886616819369879E-5</c:v>
                </c:pt>
                <c:pt idx="1866">
                  <c:v>1.1718776785121086E-5</c:v>
                </c:pt>
                <c:pt idx="1867">
                  <c:v>1.1553331530331158E-5</c:v>
                </c:pt>
                <c:pt idx="1868">
                  <c:v>1.1390197003376704E-5</c:v>
                </c:pt>
                <c:pt idx="1869">
                  <c:v>1.1229365764346066E-5</c:v>
                </c:pt>
                <c:pt idx="1870">
                  <c:v>1.1070830359087308E-5</c:v>
                </c:pt>
                <c:pt idx="1871">
                  <c:v>1.0914509504015358E-5</c:v>
                </c:pt>
                <c:pt idx="1872">
                  <c:v>1.0760419274574568E-5</c:v>
                </c:pt>
                <c:pt idx="1873">
                  <c:v>1.0608481444238255E-5</c:v>
                </c:pt>
                <c:pt idx="1874">
                  <c:v>1.0458688921391528E-5</c:v>
                </c:pt>
                <c:pt idx="1875">
                  <c:v>1.0311033725017557E-5</c:v>
                </c:pt>
                <c:pt idx="1876">
                  <c:v>1.0165440852389933E-5</c:v>
                </c:pt>
                <c:pt idx="1877">
                  <c:v>1.0021925204457602E-5</c:v>
                </c:pt>
                <c:pt idx="1878">
                  <c:v>9.8804143597785346E-6</c:v>
                </c:pt>
                <c:pt idx="1879">
                  <c:v>9.7409022585904808E-6</c:v>
                </c:pt>
                <c:pt idx="1880">
                  <c:v>9.6033809430452742E-6</c:v>
                </c:pt>
                <c:pt idx="1881">
                  <c:v>9.4677806054353657E-6</c:v>
                </c:pt>
                <c:pt idx="1882">
                  <c:v>9.3341151783243678E-6</c:v>
                </c:pt>
                <c:pt idx="1883">
                  <c:v>9.2023167903549764E-6</c:v>
                </c:pt>
                <c:pt idx="1884">
                  <c:v>9.0723792741986044E-6</c:v>
                </c:pt>
                <c:pt idx="1885">
                  <c:v>8.9442956890767132E-6</c:v>
                </c:pt>
                <c:pt idx="1886">
                  <c:v>8.8180009540946889E-6</c:v>
                </c:pt>
                <c:pt idx="1887">
                  <c:v>8.6935087157075641E-6</c:v>
                </c:pt>
                <c:pt idx="1888">
                  <c:v>8.5707557974263708E-6</c:v>
                </c:pt>
                <c:pt idx="1889">
                  <c:v>8.4497361762741529E-6</c:v>
                </c:pt>
                <c:pt idx="1890">
                  <c:v>8.3304434315406743E-6</c:v>
                </c:pt>
                <c:pt idx="1891">
                  <c:v>8.2128169989899117E-6</c:v>
                </c:pt>
                <c:pt idx="1892">
                  <c:v>8.0968689533235944E-6</c:v>
                </c:pt>
                <c:pt idx="1893">
                  <c:v>7.9825404068667125E-6</c:v>
                </c:pt>
                <c:pt idx="1894">
                  <c:v>7.8698259953927607E-6</c:v>
                </c:pt>
                <c:pt idx="1895">
                  <c:v>7.7587196820070422E-6</c:v>
                </c:pt>
                <c:pt idx="1896">
                  <c:v>7.6491659097030808E-6</c:v>
                </c:pt>
                <c:pt idx="1897">
                  <c:v>7.5411755304021042E-6</c:v>
                </c:pt>
                <c:pt idx="1898">
                  <c:v>7.434693632465525E-6</c:v>
                </c:pt>
                <c:pt idx="1899">
                  <c:v>7.3297152584597606E-6</c:v>
                </c:pt>
                <c:pt idx="1900">
                  <c:v>7.2262348296578299E-6</c:v>
                </c:pt>
                <c:pt idx="1901">
                  <c:v>7.1241997990251773E-6</c:v>
                </c:pt>
                <c:pt idx="1902">
                  <c:v>7.0236206285206278E-6</c:v>
                </c:pt>
                <c:pt idx="1903">
                  <c:v>6.9244462220516278E-6</c:v>
                </c:pt>
                <c:pt idx="1904">
                  <c:v>6.8266719952912594E-6</c:v>
                </c:pt>
                <c:pt idx="1905">
                  <c:v>6.7302935062884847E-6</c:v>
                </c:pt>
                <c:pt idx="1906">
                  <c:v>6.6352613075653557E-6</c:v>
                </c:pt>
                <c:pt idx="1907">
                  <c:v>6.5415851730126518E-6</c:v>
                </c:pt>
                <c:pt idx="1908">
                  <c:v>6.4492175477355272E-6</c:v>
                </c:pt>
                <c:pt idx="1909">
                  <c:v>6.3581541221781791E-6</c:v>
                </c:pt>
                <c:pt idx="1910">
                  <c:v>6.268390046367606E-6</c:v>
                </c:pt>
                <c:pt idx="1911">
                  <c:v>6.1798797260929172E-6</c:v>
                </c:pt>
                <c:pt idx="1912">
                  <c:v>6.0926322226224956E-6</c:v>
                </c:pt>
                <c:pt idx="1913">
                  <c:v>6.0066036679762869E-6</c:v>
                </c:pt>
                <c:pt idx="1914">
                  <c:v>5.9217908196072392E-6</c:v>
                </c:pt>
                <c:pt idx="1915">
                  <c:v>5.838188454608346E-6</c:v>
                </c:pt>
                <c:pt idx="1916">
                  <c:v>5.7557541412294642E-6</c:v>
                </c:pt>
                <c:pt idx="1917">
                  <c:v>5.6744963488950347E-6</c:v>
                </c:pt>
                <c:pt idx="1918">
                  <c:v>5.5943738095993947E-6</c:v>
                </c:pt>
                <c:pt idx="1919">
                  <c:v>5.5153827584639895E-6</c:v>
                </c:pt>
                <c:pt idx="1920">
                  <c:v>5.437518951528938E-6</c:v>
                </c:pt>
                <c:pt idx="1921">
                  <c:v>5.3607427911257557E-6</c:v>
                </c:pt>
                <c:pt idx="1922">
                  <c:v>5.2850620772941263E-6</c:v>
                </c:pt>
                <c:pt idx="1923">
                  <c:v>5.2104382764336136E-6</c:v>
                </c:pt>
                <c:pt idx="1924">
                  <c:v>5.1368677736910448E-6</c:v>
                </c:pt>
                <c:pt idx="1925">
                  <c:v>5.0643464976583135E-6</c:v>
                </c:pt>
                <c:pt idx="1926">
                  <c:v>4.9928376709522162E-6</c:v>
                </c:pt>
                <c:pt idx="1927">
                  <c:v>4.9223531712762345E-6</c:v>
                </c:pt>
                <c:pt idx="1928">
                  <c:v>4.8528536444297766E-6</c:v>
                </c:pt>
                <c:pt idx="1929">
                  <c:v>4.7843358166180355E-6</c:v>
                </c:pt>
                <c:pt idx="1930">
                  <c:v>4.7167959956153409E-6</c:v>
                </c:pt>
                <c:pt idx="1931">
                  <c:v>4.6501998201891998E-6</c:v>
                </c:pt>
                <c:pt idx="1932">
                  <c:v>4.5845540392556929E-6</c:v>
                </c:pt>
                <c:pt idx="1933">
                  <c:v>4.5198252084969876E-6</c:v>
                </c:pt>
                <c:pt idx="1934">
                  <c:v>4.4560101689650617E-6</c:v>
                </c:pt>
                <c:pt idx="1935">
                  <c:v>4.3931053621369264E-6</c:v>
                </c:pt>
                <c:pt idx="1936">
                  <c:v>4.3310786546455668E-6</c:v>
                </c:pt>
                <c:pt idx="1937">
                  <c:v>4.269936191491197E-6</c:v>
                </c:pt>
                <c:pt idx="1938">
                  <c:v>4.209646670845075E-6</c:v>
                </c:pt>
                <c:pt idx="1939">
                  <c:v>4.1502069871332727E-6</c:v>
                </c:pt>
                <c:pt idx="1940">
                  <c:v>4.0916193506211572E-6</c:v>
                </c:pt>
                <c:pt idx="1941">
                  <c:v>4.033851801580982E-6</c:v>
                </c:pt>
                <c:pt idx="1942">
                  <c:v>3.9769087236917121E-6</c:v>
                </c:pt>
                <c:pt idx="1943">
                  <c:v>3.9207611489885263E-6</c:v>
                </c:pt>
                <c:pt idx="1944">
                  <c:v>3.8654063874004423E-6</c:v>
                </c:pt>
                <c:pt idx="1945">
                  <c:v>3.8108414100450864E-6</c:v>
                </c:pt>
                <c:pt idx="1946">
                  <c:v>3.7570384099462744E-6</c:v>
                </c:pt>
                <c:pt idx="1947">
                  <c:v>3.7040027922540658E-6</c:v>
                </c:pt>
                <c:pt idx="1948">
                  <c:v>3.6517074894312622E-6</c:v>
                </c:pt>
                <c:pt idx="1949">
                  <c:v>3.6001499013310841E-6</c:v>
                </c:pt>
                <c:pt idx="1950">
                  <c:v>3.549327105181847E-6</c:v>
                </c:pt>
                <c:pt idx="1951">
                  <c:v>3.4992130916631955E-6</c:v>
                </c:pt>
                <c:pt idx="1952">
                  <c:v>3.449812778160688E-6</c:v>
                </c:pt>
                <c:pt idx="1953">
                  <c:v>3.4011036725252376E-6</c:v>
                </c:pt>
                <c:pt idx="1954">
                  <c:v>3.3530849342510774E-6</c:v>
                </c:pt>
                <c:pt idx="1955">
                  <c:v>3.3057513149234683E-6</c:v>
                </c:pt>
                <c:pt idx="1956">
                  <c:v>3.2590787625037166E-6</c:v>
                </c:pt>
                <c:pt idx="1957">
                  <c:v>3.2130720448295045E-6</c:v>
                </c:pt>
                <c:pt idx="1958">
                  <c:v>3.1677077704168594E-6</c:v>
                </c:pt>
                <c:pt idx="1959">
                  <c:v>3.1229837826597119E-6</c:v>
                </c:pt>
                <c:pt idx="1960">
                  <c:v>3.0788976554689064E-6</c:v>
                </c:pt>
                <c:pt idx="1961">
                  <c:v>3.0354269474309655E-6</c:v>
                </c:pt>
                <c:pt idx="1962">
                  <c:v>2.9925760556868459E-6</c:v>
                </c:pt>
                <c:pt idx="1963">
                  <c:v>2.9503231454286312E-6</c:v>
                </c:pt>
                <c:pt idx="1964">
                  <c:v>2.9086661556002625E-6</c:v>
                </c:pt>
                <c:pt idx="1965">
                  <c:v>2.867602769754739E-6</c:v>
                </c:pt>
                <c:pt idx="1966">
                  <c:v>2.827112599781933E-6</c:v>
                </c:pt>
                <c:pt idx="1967">
                  <c:v>2.7872021999654035E-6</c:v>
                </c:pt>
                <c:pt idx="1968">
                  <c:v>2.7478491838244222E-6</c:v>
                </c:pt>
                <c:pt idx="1969">
                  <c:v>2.7090517245619401E-6</c:v>
                </c:pt>
                <c:pt idx="1970">
                  <c:v>2.6708077654339608E-6</c:v>
                </c:pt>
                <c:pt idx="1971">
                  <c:v>2.6330978907890222E-6</c:v>
                </c:pt>
                <c:pt idx="1972">
                  <c:v>2.5959259710523512E-6</c:v>
                </c:pt>
                <c:pt idx="1973">
                  <c:v>2.5592731254171765E-6</c:v>
                </c:pt>
                <c:pt idx="1974">
                  <c:v>2.5231376307121425E-6</c:v>
                </c:pt>
                <c:pt idx="1975">
                  <c:v>2.4875175465494218E-6</c:v>
                </c:pt>
                <c:pt idx="1976">
                  <c:v>2.4523947613553396E-6</c:v>
                </c:pt>
                <c:pt idx="1977">
                  <c:v>2.4177728486595271E-6</c:v>
                </c:pt>
                <c:pt idx="1978">
                  <c:v>2.3836341880124589E-6</c:v>
                </c:pt>
                <c:pt idx="1979">
                  <c:v>2.3499771358775051E-6</c:v>
                </c:pt>
                <c:pt idx="1980">
                  <c:v>2.3168015141769534E-6</c:v>
                </c:pt>
                <c:pt idx="1981">
                  <c:v>2.2840894816429439E-6</c:v>
                </c:pt>
                <c:pt idx="1982">
                  <c:v>2.2518442442872845E-6</c:v>
                </c:pt>
                <c:pt idx="1983">
                  <c:v>2.2200494338469355E-6</c:v>
                </c:pt>
                <c:pt idx="1984">
                  <c:v>2.1887035654976408E-6</c:v>
                </c:pt>
                <c:pt idx="1985">
                  <c:v>2.1578049656953683E-6</c:v>
                </c:pt>
                <c:pt idx="1986">
                  <c:v>2.127337933018084E-6</c:v>
                </c:pt>
                <c:pt idx="1987">
                  <c:v>2.0973055764668995E-6</c:v>
                </c:pt>
                <c:pt idx="1988">
                  <c:v>2.0676926202692845E-6</c:v>
                </c:pt>
                <c:pt idx="1989">
                  <c:v>2.0384976473718213E-6</c:v>
                </c:pt>
                <c:pt idx="1990">
                  <c:v>2.009719061608309E-6</c:v>
                </c:pt>
                <c:pt idx="1991">
                  <c:v>1.9813421978383353E-6</c:v>
                </c:pt>
                <c:pt idx="1992">
                  <c:v>1.9533699071128625E-6</c:v>
                </c:pt>
                <c:pt idx="1993">
                  <c:v>1.9257890713738212E-6</c:v>
                </c:pt>
                <c:pt idx="1994">
                  <c:v>1.8985983898963609E-6</c:v>
                </c:pt>
                <c:pt idx="1995">
                  <c:v>1.8717957795969546E-6</c:v>
                </c:pt>
                <c:pt idx="1996">
                  <c:v>1.8453676230414438E-6</c:v>
                </c:pt>
                <c:pt idx="1997">
                  <c:v>1.8193166199596618E-6</c:v>
                </c:pt>
                <c:pt idx="1998">
                  <c:v>1.7936295228798193E-6</c:v>
                </c:pt>
                <c:pt idx="1999">
                  <c:v>1.7683051062097649E-6</c:v>
                </c:pt>
                <c:pt idx="2000">
                  <c:v>1.7433419893397852E-6</c:v>
                </c:pt>
                <c:pt idx="2001">
                  <c:v>1.7187274558295539E-6</c:v>
                </c:pt>
                <c:pt idx="2002">
                  <c:v>1.6944639835722414E-6</c:v>
                </c:pt>
                <c:pt idx="2003">
                  <c:v>1.6705391944252546E-6</c:v>
                </c:pt>
                <c:pt idx="2004">
                  <c:v>1.6469519039599174E-6</c:v>
                </c:pt>
                <c:pt idx="2005">
                  <c:v>1.6237007801966521E-6</c:v>
                </c:pt>
                <c:pt idx="2006">
                  <c:v>1.6007745972131781E-6</c:v>
                </c:pt>
                <c:pt idx="2007">
                  <c:v>1.5781767971218448E-6</c:v>
                </c:pt>
                <c:pt idx="2008">
                  <c:v>1.5558946961835724E-6</c:v>
                </c:pt>
                <c:pt idx="2009">
                  <c:v>1.5339272442204596E-6</c:v>
                </c:pt>
                <c:pt idx="2010">
                  <c:v>1.5122732587028956E-6</c:v>
                </c:pt>
                <c:pt idx="2011">
                  <c:v>1.4909217262135046E-6</c:v>
                </c:pt>
                <c:pt idx="2012">
                  <c:v>1.4698748158267462E-6</c:v>
                </c:pt>
                <c:pt idx="2013">
                  <c:v>1.4491218124581573E-6</c:v>
                </c:pt>
                <c:pt idx="2014">
                  <c:v>1.4286617133940972E-6</c:v>
                </c:pt>
                <c:pt idx="2015">
                  <c:v>1.4084933905223901E-6</c:v>
                </c:pt>
                <c:pt idx="2016">
                  <c:v>1.388606557010257E-6</c:v>
                </c:pt>
                <c:pt idx="2017">
                  <c:v>1.3690032017509591E-6</c:v>
                </c:pt>
                <c:pt idx="2018">
                  <c:v>1.3496733107565242E-6</c:v>
                </c:pt>
                <c:pt idx="2019">
                  <c:v>1.3306159676167787E-6</c:v>
                </c:pt>
                <c:pt idx="2020">
                  <c:v>1.3118318852701207E-6</c:v>
                </c:pt>
                <c:pt idx="2021">
                  <c:v>1.2933101808613432E-6</c:v>
                </c:pt>
                <c:pt idx="2022">
                  <c:v>1.2750527533121464E-6</c:v>
                </c:pt>
                <c:pt idx="2023">
                  <c:v>1.2570503272230807E-6</c:v>
                </c:pt>
                <c:pt idx="2024">
                  <c:v>1.2393020546428643E-6</c:v>
                </c:pt>
                <c:pt idx="2025">
                  <c:v>1.2218069812067134E-6</c:v>
                </c:pt>
                <c:pt idx="2026">
                  <c:v>1.2045562102968135E-6</c:v>
                </c:pt>
                <c:pt idx="2027">
                  <c:v>1.1875514964622662E-6</c:v>
                </c:pt>
                <c:pt idx="2028">
                  <c:v>1.1707841851316907E-6</c:v>
                </c:pt>
                <c:pt idx="2029">
                  <c:v>1.1542534693266474E-6</c:v>
                </c:pt>
                <c:pt idx="2030">
                  <c:v>1.137958441355226E-6</c:v>
                </c:pt>
                <c:pt idx="2031">
                  <c:v>1.1218907943041109E-6</c:v>
                </c:pt>
                <c:pt idx="2032">
                  <c:v>1.1060521400691981E-6</c:v>
                </c:pt>
                <c:pt idx="2033">
                  <c:v>1.0904352620941041E-6</c:v>
                </c:pt>
                <c:pt idx="2034">
                  <c:v>1.0750391356759391E-6</c:v>
                </c:pt>
                <c:pt idx="2035">
                  <c:v>1.0598626888136132E-6</c:v>
                </c:pt>
                <c:pt idx="2036">
                  <c:v>1.0448982163147793E-6</c:v>
                </c:pt>
                <c:pt idx="2037">
                  <c:v>1.0301472535831653E-6</c:v>
                </c:pt>
                <c:pt idx="2038">
                  <c:v>1.0156023075601118E-6</c:v>
                </c:pt>
                <c:pt idx="2039">
                  <c:v>1.0012626938088675E-6</c:v>
                </c:pt>
                <c:pt idx="2040">
                  <c:v>9.8712764162050822E-7</c:v>
                </c:pt>
                <c:pt idx="2041">
                  <c:v>9.7318996305623364E-7</c:v>
                </c:pt>
                <c:pt idx="2042">
                  <c:v>9.5945107538066525E-7</c:v>
                </c:pt>
                <c:pt idx="2043">
                  <c:v>9.4590398547645886E-7</c:v>
                </c:pt>
                <c:pt idx="2044">
                  <c:v>9.3254804025015599E-7</c:v>
                </c:pt>
                <c:pt idx="2045">
                  <c:v>9.1938250481343824E-7</c:v>
                </c:pt>
                <c:pt idx="2046">
                  <c:v>9.0640102854874197E-7</c:v>
                </c:pt>
                <c:pt idx="2047">
                  <c:v>8.9360516820850215E-7</c:v>
                </c:pt>
                <c:pt idx="2048">
                  <c:v>8.8098805842401665E-7</c:v>
                </c:pt>
                <c:pt idx="2049">
                  <c:v>8.685491103377118E-7</c:v>
                </c:pt>
                <c:pt idx="2050">
                  <c:v>8.5628766049135268E-7</c:v>
                </c:pt>
                <c:pt idx="2051">
                  <c:v>8.4419747907716159E-7</c:v>
                </c:pt>
                <c:pt idx="2052">
                  <c:v>8.3227980113240211E-7</c:v>
                </c:pt>
                <c:pt idx="2053">
                  <c:v>8.2052856645253666E-7</c:v>
                </c:pt>
                <c:pt idx="2054">
                  <c:v>8.0894321473404039E-7</c:v>
                </c:pt>
                <c:pt idx="2055">
                  <c:v>7.9752311497958585E-7</c:v>
                </c:pt>
                <c:pt idx="2056">
                  <c:v>7.8626245049290927E-7</c:v>
                </c:pt>
                <c:pt idx="2057">
                  <c:v>7.751623558882172E-7</c:v>
                </c:pt>
                <c:pt idx="2058">
                  <c:v>7.6421716964420206E-7</c:v>
                </c:pt>
                <c:pt idx="2059">
                  <c:v>7.534264761511656E-7</c:v>
                </c:pt>
                <c:pt idx="2060">
                  <c:v>7.427903054946252E-7</c:v>
                </c:pt>
                <c:pt idx="2061">
                  <c:v>7.3230272795514527E-7</c:v>
                </c:pt>
                <c:pt idx="2062">
                  <c:v>7.2196481829797062E-7</c:v>
                </c:pt>
                <c:pt idx="2063">
                  <c:v>7.1177132348110546E-7</c:v>
                </c:pt>
                <c:pt idx="2064">
                  <c:v>7.0172176174896987E-7</c:v>
                </c:pt>
                <c:pt idx="2065">
                  <c:v>6.9181559045174618E-7</c:v>
                </c:pt>
                <c:pt idx="2066">
                  <c:v>6.8204776917048481E-7</c:v>
                </c:pt>
                <c:pt idx="2067">
                  <c:v>6.7241928776102521E-7</c:v>
                </c:pt>
                <c:pt idx="2068">
                  <c:v>6.6292524145286216E-7</c:v>
                </c:pt>
                <c:pt idx="2069">
                  <c:v>6.5356516821630282E-7</c:v>
                </c:pt>
                <c:pt idx="2070">
                  <c:v>6.4433854820094839E-7</c:v>
                </c:pt>
                <c:pt idx="2071">
                  <c:v>6.3524067112425022E-7</c:v>
                </c:pt>
                <c:pt idx="2072">
                  <c:v>6.2627244210880946E-7</c:v>
                </c:pt>
                <c:pt idx="2073">
                  <c:v>6.1742998828572047E-7</c:v>
                </c:pt>
                <c:pt idx="2074">
                  <c:v>6.0871248542633568E-7</c:v>
                </c:pt>
                <c:pt idx="2075">
                  <c:v>6.0011938352256807E-7</c:v>
                </c:pt>
                <c:pt idx="2076">
                  <c:v>5.9164631604534671E-7</c:v>
                </c:pt>
                <c:pt idx="2077">
                  <c:v>5.8329414816915676E-7</c:v>
                </c:pt>
                <c:pt idx="2078">
                  <c:v>5.7505863259082886E-7</c:v>
                </c:pt>
                <c:pt idx="2079">
                  <c:v>5.6693937666152631E-7</c:v>
                </c:pt>
                <c:pt idx="2080">
                  <c:v>5.5893593840461248E-7</c:v>
                </c:pt>
                <c:pt idx="2081">
                  <c:v>5.5104424183531019E-7</c:v>
                </c:pt>
                <c:pt idx="2082">
                  <c:v>5.4326508283686889E-7</c:v>
                </c:pt>
                <c:pt idx="2083">
                  <c:v>5.3559449469432206E-7</c:v>
                </c:pt>
                <c:pt idx="2084">
                  <c:v>5.2803209996841503E-7</c:v>
                </c:pt>
                <c:pt idx="2085">
                  <c:v>5.205774743787176E-7</c:v>
                </c:pt>
                <c:pt idx="2086">
                  <c:v>5.1322717815131177E-7</c:v>
                </c:pt>
                <c:pt idx="2087">
                  <c:v>5.0598198428160561E-7</c:v>
                </c:pt>
                <c:pt idx="2088">
                  <c:v>4.9883799384802669E-7</c:v>
                </c:pt>
                <c:pt idx="2089">
                  <c:v>4.9179487213741334E-7</c:v>
                </c:pt>
                <c:pt idx="2090">
                  <c:v>4.848522423069354E-7</c:v>
                </c:pt>
                <c:pt idx="2091">
                  <c:v>4.7800657587206335E-7</c:v>
                </c:pt>
                <c:pt idx="2092">
                  <c:v>4.7125857119339637E-7</c:v>
                </c:pt>
                <c:pt idx="2093">
                  <c:v>4.6460479607442375E-7</c:v>
                </c:pt>
                <c:pt idx="2094">
                  <c:v>4.5804493260861402E-7</c:v>
                </c:pt>
                <c:pt idx="2095">
                  <c:v>4.5157862302845714E-7</c:v>
                </c:pt>
                <c:pt idx="2096">
                  <c:v>4.4520257347853974E-7</c:v>
                </c:pt>
                <c:pt idx="2097">
                  <c:v>4.389174262717062E-7</c:v>
                </c:pt>
                <c:pt idx="2098">
                  <c:v>4.327199757767733E-7</c:v>
                </c:pt>
                <c:pt idx="2099">
                  <c:v>4.2661004618408603E-7</c:v>
                </c:pt>
                <c:pt idx="2100">
                  <c:v>4.2058755537428206E-7</c:v>
                </c:pt>
                <c:pt idx="2101">
                  <c:v>4.1464918973742651E-7</c:v>
                </c:pt>
                <c:pt idx="2102">
                  <c:v>4.0879555900236443E-7</c:v>
                </c:pt>
                <c:pt idx="2103">
                  <c:v>4.030236901607936E-7</c:v>
                </c:pt>
                <c:pt idx="2104">
                  <c:v>3.973333121092479E-7</c:v>
                </c:pt>
                <c:pt idx="2105">
                  <c:v>3.9172411954164081E-7</c:v>
                </c:pt>
                <c:pt idx="2106">
                  <c:v>3.8619326065283763E-7</c:v>
                </c:pt>
                <c:pt idx="2107">
                  <c:v>3.8074129846770804E-7</c:v>
                </c:pt>
                <c:pt idx="2108">
                  <c:v>3.7536545858578977E-7</c:v>
                </c:pt>
                <c:pt idx="2109">
                  <c:v>3.7006548254769135E-7</c:v>
                </c:pt>
                <c:pt idx="2110">
                  <c:v>3.6484107947740574E-7</c:v>
                </c:pt>
                <c:pt idx="2111">
                  <c:v>3.5968958608099874E-7</c:v>
                </c:pt>
                <c:pt idx="2112">
                  <c:v>3.5461152768346136E-7</c:v>
                </c:pt>
                <c:pt idx="2113">
                  <c:v>3.4960503690880776E-7</c:v>
                </c:pt>
                <c:pt idx="2114">
                  <c:v>3.4466932374476611E-7</c:v>
                </c:pt>
                <c:pt idx="2115">
                  <c:v>3.3980412796702221E-7</c:v>
                </c:pt>
                <c:pt idx="2116">
                  <c:v>3.3500697998839463E-7</c:v>
                </c:pt>
                <c:pt idx="2117">
                  <c:v>3.3027837137483927E-7</c:v>
                </c:pt>
                <c:pt idx="2118">
                  <c:v>3.2561589826138963E-7</c:v>
                </c:pt>
                <c:pt idx="2119">
                  <c:v>3.2101933807982452E-7</c:v>
                </c:pt>
                <c:pt idx="2120">
                  <c:v>3.1648843916309053E-7</c:v>
                </c:pt>
                <c:pt idx="2121">
                  <c:v>3.1202089137561667E-7</c:v>
                </c:pt>
                <c:pt idx="2122">
                  <c:v>3.076171413377158E-7</c:v>
                </c:pt>
                <c:pt idx="2123">
                  <c:v>3.0327493820057217E-7</c:v>
                </c:pt>
                <c:pt idx="2124">
                  <c:v>2.9899406156265208E-7</c:v>
                </c:pt>
                <c:pt idx="2125">
                  <c:v>2.947742629454895E-7</c:v>
                </c:pt>
                <c:pt idx="2126">
                  <c:v>2.9061337569816229E-7</c:v>
                </c:pt>
                <c:pt idx="2127">
                  <c:v>2.8651179961006193E-7</c:v>
                </c:pt>
                <c:pt idx="2128">
                  <c:v>2.8246742103780682E-7</c:v>
                </c:pt>
                <c:pt idx="2129">
                  <c:v>2.7848001633881879E-7</c:v>
                </c:pt>
                <c:pt idx="2130">
                  <c:v>2.7454933467279748E-7</c:v>
                </c:pt>
                <c:pt idx="2131">
                  <c:v>2.7067333727678507E-7</c:v>
                </c:pt>
                <c:pt idx="2132">
                  <c:v>2.6685237486725651E-7</c:v>
                </c:pt>
                <c:pt idx="2133">
                  <c:v>2.6308511548356727E-7</c:v>
                </c:pt>
                <c:pt idx="2134">
                  <c:v>2.5937286191961867E-7</c:v>
                </c:pt>
                <c:pt idx="2135">
                  <c:v>2.5571373795241169E-7</c:v>
                </c:pt>
                <c:pt idx="2136">
                  <c:v>2.5210587595834585E-7</c:v>
                </c:pt>
                <c:pt idx="2137">
                  <c:v>2.4854963411716433E-7</c:v>
                </c:pt>
                <c:pt idx="2138">
                  <c:v>2.4504319171482991E-7</c:v>
                </c:pt>
                <c:pt idx="2139">
                  <c:v>2.4158636718225919E-7</c:v>
                </c:pt>
                <c:pt idx="2140">
                  <c:v>2.3817895565142167E-7</c:v>
                </c:pt>
                <c:pt idx="2141">
                  <c:v>2.3481920278275508E-7</c:v>
                </c:pt>
                <c:pt idx="2142">
                  <c:v>2.3150742595445246E-7</c:v>
                </c:pt>
                <c:pt idx="2143">
                  <c:v>2.2824191243930012E-7</c:v>
                </c:pt>
                <c:pt idx="2144">
                  <c:v>2.2502247492468751E-7</c:v>
                </c:pt>
                <c:pt idx="2145">
                  <c:v>2.2184890341822615E-7</c:v>
                </c:pt>
                <c:pt idx="2146">
                  <c:v>2.1871954369636259E-7</c:v>
                </c:pt>
                <c:pt idx="2147">
                  <c:v>2.1563467003016378E-7</c:v>
                </c:pt>
                <c:pt idx="2148">
                  <c:v>2.1259266460599458E-7</c:v>
                </c:pt>
                <c:pt idx="2149">
                  <c:v>2.0959332934476337E-7</c:v>
                </c:pt>
                <c:pt idx="2150">
                  <c:v>2.0663644402375098E-7</c:v>
                </c:pt>
                <c:pt idx="2151">
                  <c:v>2.037204415866945E-7</c:v>
                </c:pt>
                <c:pt idx="2152">
                  <c:v>2.0084555068441639E-7</c:v>
                </c:pt>
                <c:pt idx="2153">
                  <c:v>1.980102355393888E-7</c:v>
                </c:pt>
                <c:pt idx="2154">
                  <c:v>1.9521632118659293E-7</c:v>
                </c:pt>
                <c:pt idx="2155">
                  <c:v>1.9246409923041431E-7</c:v>
                </c:pt>
                <c:pt idx="2156">
                  <c:v>1.8975039767087728E-7</c:v>
                </c:pt>
                <c:pt idx="2157">
                  <c:v>1.8707548140962585E-7</c:v>
                </c:pt>
                <c:pt idx="2158">
                  <c:v>1.8443797665023728E-7</c:v>
                </c:pt>
                <c:pt idx="2159">
                  <c:v>1.8183774273805719E-7</c:v>
                </c:pt>
                <c:pt idx="2160">
                  <c:v>1.7927462176830465E-7</c:v>
                </c:pt>
                <c:pt idx="2161">
                  <c:v>1.7674729055564335E-7</c:v>
                </c:pt>
                <c:pt idx="2162">
                  <c:v>1.7425598460818005E-7</c:v>
                </c:pt>
                <c:pt idx="2163">
                  <c:v>1.7179941260332307E-7</c:v>
                </c:pt>
                <c:pt idx="2164">
                  <c:v>1.6937743104887687E-7</c:v>
                </c:pt>
                <c:pt idx="2165">
                  <c:v>1.6698987978948222E-7</c:v>
                </c:pt>
                <c:pt idx="2166">
                  <c:v>1.646355125124734E-7</c:v>
                </c:pt>
                <c:pt idx="2167">
                  <c:v>1.6231453417937226E-7</c:v>
                </c:pt>
                <c:pt idx="2168">
                  <c:v>1.6002572664231169E-7</c:v>
                </c:pt>
                <c:pt idx="2169">
                  <c:v>1.5776894036182625E-7</c:v>
                </c:pt>
                <c:pt idx="2170">
                  <c:v>1.5554400965438326E-7</c:v>
                </c:pt>
                <c:pt idx="2171">
                  <c:v>1.5334975588267918E-7</c:v>
                </c:pt>
                <c:pt idx="2172">
                  <c:v>1.5118635213894167E-7</c:v>
                </c:pt>
                <c:pt idx="2173">
                  <c:v>1.4905264431258042E-7</c:v>
                </c:pt>
                <c:pt idx="2174">
                  <c:v>1.469484735243009E-7</c:v>
                </c:pt>
                <c:pt idx="2175">
                  <c:v>1.4487616134629641E-7</c:v>
                </c:pt>
                <c:pt idx="2176">
                  <c:v>1.4283346492014447E-7</c:v>
                </c:pt>
                <c:pt idx="2177">
                  <c:v>1.4081987615674256E-7</c:v>
                </c:pt>
                <c:pt idx="2178">
                  <c:v>1.3883436718244152E-7</c:v>
                </c:pt>
                <c:pt idx="2179">
                  <c:v>1.3687683923629121E-7</c:v>
                </c:pt>
                <c:pt idx="2180">
                  <c:v>1.34947181497997E-7</c:v>
                </c:pt>
                <c:pt idx="2181">
                  <c:v>1.3304440676432899E-7</c:v>
                </c:pt>
                <c:pt idx="2182">
                  <c:v>1.3116870225880102E-7</c:v>
                </c:pt>
                <c:pt idx="2183">
                  <c:v>1.2931910664251386E-7</c:v>
                </c:pt>
                <c:pt idx="2184">
                  <c:v>1.2749552377652085E-7</c:v>
                </c:pt>
                <c:pt idx="2185">
                  <c:v>1.256978460254704E-7</c:v>
                </c:pt>
                <c:pt idx="2186">
                  <c:v>1.2392514900368788E-7</c:v>
                </c:pt>
                <c:pt idx="2187">
                  <c:v>1.221776021344792E-7</c:v>
                </c:pt>
                <c:pt idx="2188">
                  <c:v>1.2045430445314433E-7</c:v>
                </c:pt>
                <c:pt idx="2189">
                  <c:v>1.1875516074344467E-7</c:v>
                </c:pt>
                <c:pt idx="2190">
                  <c:v>1.1708006478884979E-7</c:v>
                </c:pt>
                <c:pt idx="2191">
                  <c:v>1.1542814896092788E-7</c:v>
                </c:pt>
                <c:pt idx="2192">
                  <c:v>1.1379956452837572E-7</c:v>
                </c:pt>
                <c:pt idx="2193">
                  <c:v>1.1219346490233363E-7</c:v>
                </c:pt>
                <c:pt idx="2194">
                  <c:v>1.1060975400766197E-7</c:v>
                </c:pt>
                <c:pt idx="2195">
                  <c:v>1.0904833736476574E-7</c:v>
                </c:pt>
                <c:pt idx="2196">
                  <c:v>1.0750986352452851E-7</c:v>
                </c:pt>
                <c:pt idx="2197">
                  <c:v>1.0599328636652055E-7</c:v>
                </c:pt>
                <c:pt idx="2198">
                  <c:v>1.0449783805910515E-7</c:v>
                </c:pt>
                <c:pt idx="2199">
                  <c:v>1.030234508478105E-7</c:v>
                </c:pt>
                <c:pt idx="2200">
                  <c:v>1.0157004820557112E-7</c:v>
                </c:pt>
                <c:pt idx="2201">
                  <c:v>1.0013689382644062E-7</c:v>
                </c:pt>
                <c:pt idx="2202">
                  <c:v>9.8724136283170309E-8</c:v>
                </c:pt>
                <c:pt idx="2203">
                  <c:v>9.7331059380958271E-8</c:v>
                </c:pt>
                <c:pt idx="2204">
                  <c:v>9.5957598905992306E-8</c:v>
                </c:pt>
                <c:pt idx="2205">
                  <c:v>9.4603682296859322E-8</c:v>
                </c:pt>
                <c:pt idx="2206">
                  <c:v>9.3268622191551305E-8</c:v>
                </c:pt>
                <c:pt idx="2207">
                  <c:v>9.1952555348648214E-8</c:v>
                </c:pt>
                <c:pt idx="2208">
                  <c:v>9.065481275064967E-8</c:v>
                </c:pt>
                <c:pt idx="2209">
                  <c:v>8.9375332535440447E-8</c:v>
                </c:pt>
                <c:pt idx="2210">
                  <c:v>8.8114044862989848E-8</c:v>
                </c:pt>
                <c:pt idx="2211">
                  <c:v>8.6870306938654908E-8</c:v>
                </c:pt>
                <c:pt idx="2212">
                  <c:v>8.5644243490099395E-8</c:v>
                </c:pt>
                <c:pt idx="2213">
                  <c:v>8.4435228352371842E-8</c:v>
                </c:pt>
                <c:pt idx="2214">
                  <c:v>8.3243200757829814E-8</c:v>
                </c:pt>
                <c:pt idx="2215">
                  <c:v>8.2068092282262844E-8</c:v>
                </c:pt>
                <c:pt idx="2216">
                  <c:v>8.0909422670873754E-8</c:v>
                </c:pt>
                <c:pt idx="2217">
                  <c:v>7.9767594863479071E-8</c:v>
                </c:pt>
                <c:pt idx="2218">
                  <c:v>7.8641713581200777E-8</c:v>
                </c:pt>
                <c:pt idx="2219">
                  <c:v>7.7531728072236507E-8</c:v>
                </c:pt>
                <c:pt idx="2220">
                  <c:v>7.6437580682559224E-8</c:v>
                </c:pt>
                <c:pt idx="2221">
                  <c:v>7.5358716784487977E-8</c:v>
                </c:pt>
                <c:pt idx="2222">
                  <c:v>7.4295247597047968E-8</c:v>
                </c:pt>
                <c:pt idx="2223">
                  <c:v>7.3246633059664114E-8</c:v>
                </c:pt>
                <c:pt idx="2224">
                  <c:v>7.2212823587110888E-8</c:v>
                </c:pt>
                <c:pt idx="2225">
                  <c:v>7.1193762963151535E-8</c:v>
                </c:pt>
                <c:pt idx="2226">
                  <c:v>7.0188931895315263E-8</c:v>
                </c:pt>
                <c:pt idx="2227">
                  <c:v>6.919843103248653E-8</c:v>
                </c:pt>
                <c:pt idx="2228">
                  <c:v>6.8221754213751446E-8</c:v>
                </c:pt>
                <c:pt idx="2229">
                  <c:v>6.7258851875105137E-8</c:v>
                </c:pt>
                <c:pt idx="2230">
                  <c:v>6.6309668056051879E-8</c:v>
                </c:pt>
                <c:pt idx="2231">
                  <c:v>6.5373715236719383E-8</c:v>
                </c:pt>
                <c:pt idx="2232">
                  <c:v>6.4451083096698032E-8</c:v>
                </c:pt>
                <c:pt idx="2233">
                  <c:v>6.3541295845805528E-8</c:v>
                </c:pt>
                <c:pt idx="2234">
                  <c:v>6.264430275078851E-8</c:v>
                </c:pt>
                <c:pt idx="2235">
                  <c:v>6.1760046885749632E-8</c:v>
                </c:pt>
                <c:pt idx="2236">
                  <c:v>6.0888069020495333E-8</c:v>
                </c:pt>
                <c:pt idx="2237">
                  <c:v>6.0028753694225668E-8</c:v>
                </c:pt>
                <c:pt idx="2238">
                  <c:v>5.9181736787377478E-8</c:v>
                </c:pt>
                <c:pt idx="2239">
                  <c:v>5.8346707892651146E-8</c:v>
                </c:pt>
                <c:pt idx="2240">
                  <c:v>5.7523620707198049E-8</c:v>
                </c:pt>
                <c:pt idx="2241">
                  <c:v>5.6712054853181952E-8</c:v>
                </c:pt>
                <c:pt idx="2242">
                  <c:v>5.5912090612116923E-8</c:v>
                </c:pt>
                <c:pt idx="2243">
                  <c:v>5.5123318121756353E-8</c:v>
                </c:pt>
                <c:pt idx="2244">
                  <c:v>5.4345696232769337E-8</c:v>
                </c:pt>
                <c:pt idx="2245">
                  <c:v>5.357917856115368E-8</c:v>
                </c:pt>
                <c:pt idx="2246">
                  <c:v>5.2823370164841222E-8</c:v>
                </c:pt>
                <c:pt idx="2247">
                  <c:v>5.2078342162482791E-8</c:v>
                </c:pt>
                <c:pt idx="2248">
                  <c:v>5.1343708995077848E-8</c:v>
                </c:pt>
                <c:pt idx="2249">
                  <c:v>5.0619428288502819E-8</c:v>
                </c:pt>
                <c:pt idx="2250">
                  <c:v>4.990545260408903E-8</c:v>
                </c:pt>
                <c:pt idx="2251">
                  <c:v>4.9201409621195203E-8</c:v>
                </c:pt>
                <c:pt idx="2252">
                  <c:v>4.8507360929007215E-8</c:v>
                </c:pt>
                <c:pt idx="2253">
                  <c:v>4.7822942478976213E-8</c:v>
                </c:pt>
                <c:pt idx="2254">
                  <c:v>4.7148109693286758E-8</c:v>
                </c:pt>
                <c:pt idx="2255">
                  <c:v>4.6482813080575515E-8</c:v>
                </c:pt>
                <c:pt idx="2256">
                  <c:v>4.5826700177526844E-8</c:v>
                </c:pt>
                <c:pt idx="2257">
                  <c:v>4.5179822629438549E-8</c:v>
                </c:pt>
                <c:pt idx="2258">
                  <c:v>4.4542468948503649E-8</c:v>
                </c:pt>
                <c:pt idx="2259">
                  <c:v>4.3914311467298742E-8</c:v>
                </c:pt>
                <c:pt idx="2260">
                  <c:v>4.3295128953321976E-8</c:v>
                </c:pt>
                <c:pt idx="2261">
                  <c:v>4.268460426289768E-8</c:v>
                </c:pt>
                <c:pt idx="2262">
                  <c:v>4.2082796982269124E-8</c:v>
                </c:pt>
                <c:pt idx="2263">
                  <c:v>4.1489398071018197E-8</c:v>
                </c:pt>
                <c:pt idx="2264">
                  <c:v>4.0904375975073231E-8</c:v>
                </c:pt>
                <c:pt idx="2265">
                  <c:v>4.0327695321945829E-8</c:v>
                </c:pt>
                <c:pt idx="2266">
                  <c:v>3.9759058622284717E-8</c:v>
                </c:pt>
                <c:pt idx="2267">
                  <c:v>3.9198519149075199E-8</c:v>
                </c:pt>
                <c:pt idx="2268">
                  <c:v>3.8645786715346388E-8</c:v>
                </c:pt>
                <c:pt idx="2269">
                  <c:v>3.8100829469815566E-8</c:v>
                </c:pt>
                <c:pt idx="2270">
                  <c:v>3.756361189786353E-8</c:v>
                </c:pt>
                <c:pt idx="2271">
                  <c:v>3.7033854176401651E-8</c:v>
                </c:pt>
                <c:pt idx="2272">
                  <c:v>3.6511603122979846E-8</c:v>
                </c:pt>
                <c:pt idx="2273">
                  <c:v>3.5996585434139344E-8</c:v>
                </c:pt>
                <c:pt idx="2274">
                  <c:v>3.5488768357495291E-8</c:v>
                </c:pt>
                <c:pt idx="2275">
                  <c:v>3.4988115615897557E-8</c:v>
                </c:pt>
                <c:pt idx="2276">
                  <c:v>3.4494363107348288E-8</c:v>
                </c:pt>
                <c:pt idx="2277">
                  <c:v>3.4007551010512951E-8</c:v>
                </c:pt>
                <c:pt idx="2278">
                  <c:v>3.3527423698322118E-8</c:v>
                </c:pt>
                <c:pt idx="2279">
                  <c:v>3.3054576134261231E-8</c:v>
                </c:pt>
                <c:pt idx="2280">
                  <c:v>3.2588466017259299E-8</c:v>
                </c:pt>
                <c:pt idx="2281">
                  <c:v>3.2128855948574939E-8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C-6BF1-460C-87D2-B20A29BB8BC3}"/>
            </c:ext>
          </c:extLst>
        </c:ser>
        <c:ser>
          <c:idx val="13"/>
          <c:order val="13"/>
          <c:spPr>
            <a:ln w="12700" cap="rnd">
              <a:solidFill>
                <a:srgbClr val="000000"/>
              </a:solidFill>
              <a:round/>
            </a:ln>
            <a:effectLst/>
          </c:spPr>
          <c:marker>
            <c:symbol val="none"/>
          </c:marker>
          <c:xVal>
            <c:numRef>
              <c:f>sheet1!$AA$1:$AA$2281</c:f>
              <c:numCache>
                <c:formatCode>General</c:formatCode>
                <c:ptCount val="2281"/>
                <c:pt idx="0">
                  <c:v>-38</c:v>
                </c:pt>
                <c:pt idx="1">
                  <c:v>-37.899997711181641</c:v>
                </c:pt>
                <c:pt idx="2">
                  <c:v>-37.799999237060547</c:v>
                </c:pt>
                <c:pt idx="3">
                  <c:v>-37.700000762939453</c:v>
                </c:pt>
                <c:pt idx="4">
                  <c:v>-37.599998474121094</c:v>
                </c:pt>
                <c:pt idx="5">
                  <c:v>-37.5</c:v>
                </c:pt>
                <c:pt idx="6">
                  <c:v>-37.399997711181641</c:v>
                </c:pt>
                <c:pt idx="7">
                  <c:v>-37.299999237060547</c:v>
                </c:pt>
                <c:pt idx="8">
                  <c:v>-37.200000762939453</c:v>
                </c:pt>
                <c:pt idx="9">
                  <c:v>-37.099998474121094</c:v>
                </c:pt>
                <c:pt idx="10">
                  <c:v>-37</c:v>
                </c:pt>
                <c:pt idx="11">
                  <c:v>-36.899997711181641</c:v>
                </c:pt>
                <c:pt idx="12">
                  <c:v>-36.799999237060547</c:v>
                </c:pt>
                <c:pt idx="13">
                  <c:v>-36.700000762939453</c:v>
                </c:pt>
                <c:pt idx="14">
                  <c:v>-36.599998474121094</c:v>
                </c:pt>
                <c:pt idx="15">
                  <c:v>-36.5</c:v>
                </c:pt>
                <c:pt idx="16">
                  <c:v>-36.399997711181641</c:v>
                </c:pt>
                <c:pt idx="17">
                  <c:v>-36.299999237060547</c:v>
                </c:pt>
                <c:pt idx="18">
                  <c:v>-36.200000762939453</c:v>
                </c:pt>
                <c:pt idx="19">
                  <c:v>-36.099998474121094</c:v>
                </c:pt>
                <c:pt idx="20">
                  <c:v>-36</c:v>
                </c:pt>
                <c:pt idx="21">
                  <c:v>-35.899997711181641</c:v>
                </c:pt>
                <c:pt idx="22">
                  <c:v>-35.799999237060547</c:v>
                </c:pt>
                <c:pt idx="23">
                  <c:v>-35.700000762939453</c:v>
                </c:pt>
                <c:pt idx="24">
                  <c:v>-35.599998474121094</c:v>
                </c:pt>
                <c:pt idx="25">
                  <c:v>-35.5</c:v>
                </c:pt>
                <c:pt idx="26">
                  <c:v>-35.399997711181641</c:v>
                </c:pt>
                <c:pt idx="27">
                  <c:v>-35.299999237060547</c:v>
                </c:pt>
                <c:pt idx="28">
                  <c:v>-35.200000762939453</c:v>
                </c:pt>
                <c:pt idx="29">
                  <c:v>-35.099998474121094</c:v>
                </c:pt>
                <c:pt idx="30">
                  <c:v>-35</c:v>
                </c:pt>
                <c:pt idx="31">
                  <c:v>-34.899997711181641</c:v>
                </c:pt>
                <c:pt idx="32">
                  <c:v>-34.799999237060547</c:v>
                </c:pt>
                <c:pt idx="33">
                  <c:v>-34.700000762939453</c:v>
                </c:pt>
                <c:pt idx="34">
                  <c:v>-34.599998474121094</c:v>
                </c:pt>
                <c:pt idx="35">
                  <c:v>-34.5</c:v>
                </c:pt>
                <c:pt idx="36">
                  <c:v>-34.399997711181641</c:v>
                </c:pt>
                <c:pt idx="37">
                  <c:v>-34.299999237060547</c:v>
                </c:pt>
                <c:pt idx="38">
                  <c:v>-34.200000762939453</c:v>
                </c:pt>
                <c:pt idx="39">
                  <c:v>-34.099998474121094</c:v>
                </c:pt>
                <c:pt idx="40">
                  <c:v>-34</c:v>
                </c:pt>
                <c:pt idx="41">
                  <c:v>-33.899997711181641</c:v>
                </c:pt>
                <c:pt idx="42">
                  <c:v>-33.799999237060547</c:v>
                </c:pt>
                <c:pt idx="43">
                  <c:v>-33.700000762939453</c:v>
                </c:pt>
                <c:pt idx="44">
                  <c:v>-33.599998474121094</c:v>
                </c:pt>
                <c:pt idx="45">
                  <c:v>-33.5</c:v>
                </c:pt>
                <c:pt idx="46">
                  <c:v>-33.399997711181641</c:v>
                </c:pt>
                <c:pt idx="47">
                  <c:v>-33.299999237060547</c:v>
                </c:pt>
                <c:pt idx="48">
                  <c:v>-33.200000762939453</c:v>
                </c:pt>
                <c:pt idx="49">
                  <c:v>-33.099998474121094</c:v>
                </c:pt>
                <c:pt idx="50">
                  <c:v>-33</c:v>
                </c:pt>
                <c:pt idx="51">
                  <c:v>-32.899997711181641</c:v>
                </c:pt>
                <c:pt idx="52">
                  <c:v>-32.799999237060547</c:v>
                </c:pt>
                <c:pt idx="53">
                  <c:v>-32.700000762939453</c:v>
                </c:pt>
                <c:pt idx="54">
                  <c:v>-32.599998474121094</c:v>
                </c:pt>
                <c:pt idx="55">
                  <c:v>-32.5</c:v>
                </c:pt>
                <c:pt idx="56">
                  <c:v>-32.399997711181641</c:v>
                </c:pt>
                <c:pt idx="57">
                  <c:v>-32.299999237060547</c:v>
                </c:pt>
                <c:pt idx="58">
                  <c:v>-32.200000762939453</c:v>
                </c:pt>
                <c:pt idx="59">
                  <c:v>-32.099998474121094</c:v>
                </c:pt>
                <c:pt idx="60">
                  <c:v>-32</c:v>
                </c:pt>
                <c:pt idx="61">
                  <c:v>-31.899999618530273</c:v>
                </c:pt>
                <c:pt idx="62">
                  <c:v>-31.799999237060547</c:v>
                </c:pt>
                <c:pt idx="63">
                  <c:v>-31.69999885559082</c:v>
                </c:pt>
                <c:pt idx="64">
                  <c:v>-31.599998474121094</c:v>
                </c:pt>
                <c:pt idx="65">
                  <c:v>-31.5</c:v>
                </c:pt>
                <c:pt idx="66">
                  <c:v>-31.399999618530273</c:v>
                </c:pt>
                <c:pt idx="67">
                  <c:v>-31.299999237060547</c:v>
                </c:pt>
                <c:pt idx="68">
                  <c:v>-31.19999885559082</c:v>
                </c:pt>
                <c:pt idx="69">
                  <c:v>-31.099998474121094</c:v>
                </c:pt>
                <c:pt idx="70">
                  <c:v>-31</c:v>
                </c:pt>
                <c:pt idx="71">
                  <c:v>-30.899999618530273</c:v>
                </c:pt>
                <c:pt idx="72">
                  <c:v>-30.799999237060547</c:v>
                </c:pt>
                <c:pt idx="73">
                  <c:v>-30.69999885559082</c:v>
                </c:pt>
                <c:pt idx="74">
                  <c:v>-30.599998474121094</c:v>
                </c:pt>
                <c:pt idx="75">
                  <c:v>-30.5</c:v>
                </c:pt>
                <c:pt idx="76">
                  <c:v>-30.399999618530273</c:v>
                </c:pt>
                <c:pt idx="77">
                  <c:v>-30.299999237060547</c:v>
                </c:pt>
                <c:pt idx="78">
                  <c:v>-30.19999885559082</c:v>
                </c:pt>
                <c:pt idx="79">
                  <c:v>-30.099998474121094</c:v>
                </c:pt>
                <c:pt idx="80">
                  <c:v>-30</c:v>
                </c:pt>
                <c:pt idx="81">
                  <c:v>-29.899999618530273</c:v>
                </c:pt>
                <c:pt idx="82">
                  <c:v>-29.799999237060547</c:v>
                </c:pt>
                <c:pt idx="83">
                  <c:v>-29.69999885559082</c:v>
                </c:pt>
                <c:pt idx="84">
                  <c:v>-29.599998474121094</c:v>
                </c:pt>
                <c:pt idx="85">
                  <c:v>-29.5</c:v>
                </c:pt>
                <c:pt idx="86">
                  <c:v>-29.399999618530273</c:v>
                </c:pt>
                <c:pt idx="87">
                  <c:v>-29.299999237060547</c:v>
                </c:pt>
                <c:pt idx="88">
                  <c:v>-29.19999885559082</c:v>
                </c:pt>
                <c:pt idx="89">
                  <c:v>-29.099998474121094</c:v>
                </c:pt>
                <c:pt idx="90">
                  <c:v>-29</c:v>
                </c:pt>
                <c:pt idx="91">
                  <c:v>-28.899999618530273</c:v>
                </c:pt>
                <c:pt idx="92">
                  <c:v>-28.799999237060547</c:v>
                </c:pt>
                <c:pt idx="93">
                  <c:v>-28.69999885559082</c:v>
                </c:pt>
                <c:pt idx="94">
                  <c:v>-28.599998474121094</c:v>
                </c:pt>
                <c:pt idx="95">
                  <c:v>-28.5</c:v>
                </c:pt>
                <c:pt idx="96">
                  <c:v>-28.399999618530273</c:v>
                </c:pt>
                <c:pt idx="97">
                  <c:v>-28.299999237060547</c:v>
                </c:pt>
                <c:pt idx="98">
                  <c:v>-28.19999885559082</c:v>
                </c:pt>
                <c:pt idx="99">
                  <c:v>-28.099998474121094</c:v>
                </c:pt>
                <c:pt idx="100">
                  <c:v>-28</c:v>
                </c:pt>
                <c:pt idx="101">
                  <c:v>-27.899999618530273</c:v>
                </c:pt>
                <c:pt idx="102">
                  <c:v>-27.799999237060547</c:v>
                </c:pt>
                <c:pt idx="103">
                  <c:v>-27.69999885559082</c:v>
                </c:pt>
                <c:pt idx="104">
                  <c:v>-27.599998474121094</c:v>
                </c:pt>
                <c:pt idx="105">
                  <c:v>-27.5</c:v>
                </c:pt>
                <c:pt idx="106">
                  <c:v>-27.399999618530273</c:v>
                </c:pt>
                <c:pt idx="107">
                  <c:v>-27.299999237060547</c:v>
                </c:pt>
                <c:pt idx="108">
                  <c:v>-27.19999885559082</c:v>
                </c:pt>
                <c:pt idx="109">
                  <c:v>-27.099998474121094</c:v>
                </c:pt>
                <c:pt idx="110">
                  <c:v>-27</c:v>
                </c:pt>
                <c:pt idx="111">
                  <c:v>-26.899999618530273</c:v>
                </c:pt>
                <c:pt idx="112">
                  <c:v>-26.799999237060547</c:v>
                </c:pt>
                <c:pt idx="113">
                  <c:v>-26.69999885559082</c:v>
                </c:pt>
                <c:pt idx="114">
                  <c:v>-26.599998474121094</c:v>
                </c:pt>
                <c:pt idx="115">
                  <c:v>-26.5</c:v>
                </c:pt>
                <c:pt idx="116">
                  <c:v>-26.399999618530273</c:v>
                </c:pt>
                <c:pt idx="117">
                  <c:v>-26.299999237060547</c:v>
                </c:pt>
                <c:pt idx="118">
                  <c:v>-26.19999885559082</c:v>
                </c:pt>
                <c:pt idx="119">
                  <c:v>-26.099998474121094</c:v>
                </c:pt>
                <c:pt idx="120">
                  <c:v>-26</c:v>
                </c:pt>
                <c:pt idx="121">
                  <c:v>-25.899999618530273</c:v>
                </c:pt>
                <c:pt idx="122">
                  <c:v>-25.799999237060547</c:v>
                </c:pt>
                <c:pt idx="123">
                  <c:v>-25.69999885559082</c:v>
                </c:pt>
                <c:pt idx="124">
                  <c:v>-25.599998474121094</c:v>
                </c:pt>
                <c:pt idx="125">
                  <c:v>-25.5</c:v>
                </c:pt>
                <c:pt idx="126">
                  <c:v>-25.399999618530273</c:v>
                </c:pt>
                <c:pt idx="127">
                  <c:v>-25.299999237060547</c:v>
                </c:pt>
                <c:pt idx="128">
                  <c:v>-25.19999885559082</c:v>
                </c:pt>
                <c:pt idx="129">
                  <c:v>-25.099998474121094</c:v>
                </c:pt>
                <c:pt idx="130">
                  <c:v>-25</c:v>
                </c:pt>
                <c:pt idx="131">
                  <c:v>-24.899999618530273</c:v>
                </c:pt>
                <c:pt idx="132">
                  <c:v>-24.799999237060547</c:v>
                </c:pt>
                <c:pt idx="133">
                  <c:v>-24.69999885559082</c:v>
                </c:pt>
                <c:pt idx="134">
                  <c:v>-24.599998474121094</c:v>
                </c:pt>
                <c:pt idx="135">
                  <c:v>-24.5</c:v>
                </c:pt>
                <c:pt idx="136">
                  <c:v>-24.399999618530273</c:v>
                </c:pt>
                <c:pt idx="137">
                  <c:v>-24.299999237060547</c:v>
                </c:pt>
                <c:pt idx="138">
                  <c:v>-24.19999885559082</c:v>
                </c:pt>
                <c:pt idx="139">
                  <c:v>-24.099998474121094</c:v>
                </c:pt>
                <c:pt idx="140">
                  <c:v>-24</c:v>
                </c:pt>
                <c:pt idx="141">
                  <c:v>-23.899999618530273</c:v>
                </c:pt>
                <c:pt idx="142">
                  <c:v>-23.799999237060547</c:v>
                </c:pt>
                <c:pt idx="143">
                  <c:v>-23.69999885559082</c:v>
                </c:pt>
                <c:pt idx="144">
                  <c:v>-23.599998474121094</c:v>
                </c:pt>
                <c:pt idx="145">
                  <c:v>-23.5</c:v>
                </c:pt>
                <c:pt idx="146">
                  <c:v>-23.399999618530273</c:v>
                </c:pt>
                <c:pt idx="147">
                  <c:v>-23.299999237060547</c:v>
                </c:pt>
                <c:pt idx="148">
                  <c:v>-23.19999885559082</c:v>
                </c:pt>
                <c:pt idx="149">
                  <c:v>-23.099998474121094</c:v>
                </c:pt>
                <c:pt idx="150">
                  <c:v>-23</c:v>
                </c:pt>
                <c:pt idx="151">
                  <c:v>-22.899999618530273</c:v>
                </c:pt>
                <c:pt idx="152">
                  <c:v>-22.799999237060547</c:v>
                </c:pt>
                <c:pt idx="153">
                  <c:v>-22.69999885559082</c:v>
                </c:pt>
                <c:pt idx="154">
                  <c:v>-22.599998474121094</c:v>
                </c:pt>
                <c:pt idx="155">
                  <c:v>-22.5</c:v>
                </c:pt>
                <c:pt idx="156">
                  <c:v>-22.399999618530273</c:v>
                </c:pt>
                <c:pt idx="157">
                  <c:v>-22.299999237060547</c:v>
                </c:pt>
                <c:pt idx="158">
                  <c:v>-22.19999885559082</c:v>
                </c:pt>
                <c:pt idx="159">
                  <c:v>-22.099998474121094</c:v>
                </c:pt>
                <c:pt idx="160">
                  <c:v>-22</c:v>
                </c:pt>
                <c:pt idx="161">
                  <c:v>-21.899999618530273</c:v>
                </c:pt>
                <c:pt idx="162">
                  <c:v>-21.799999237060547</c:v>
                </c:pt>
                <c:pt idx="163">
                  <c:v>-21.69999885559082</c:v>
                </c:pt>
                <c:pt idx="164">
                  <c:v>-21.599998474121094</c:v>
                </c:pt>
                <c:pt idx="165">
                  <c:v>-21.5</c:v>
                </c:pt>
                <c:pt idx="166">
                  <c:v>-21.399999618530273</c:v>
                </c:pt>
                <c:pt idx="167">
                  <c:v>-21.299999237060547</c:v>
                </c:pt>
                <c:pt idx="168">
                  <c:v>-21.19999885559082</c:v>
                </c:pt>
                <c:pt idx="169">
                  <c:v>-21.099998474121094</c:v>
                </c:pt>
                <c:pt idx="170">
                  <c:v>-21</c:v>
                </c:pt>
                <c:pt idx="171">
                  <c:v>-20.899999618530273</c:v>
                </c:pt>
                <c:pt idx="172">
                  <c:v>-20.799999237060547</c:v>
                </c:pt>
                <c:pt idx="173">
                  <c:v>-20.69999885559082</c:v>
                </c:pt>
                <c:pt idx="174">
                  <c:v>-20.599998474121094</c:v>
                </c:pt>
                <c:pt idx="175">
                  <c:v>-20.5</c:v>
                </c:pt>
                <c:pt idx="176">
                  <c:v>-20.399999618530273</c:v>
                </c:pt>
                <c:pt idx="177">
                  <c:v>-20.299999237060547</c:v>
                </c:pt>
                <c:pt idx="178">
                  <c:v>-20.19999885559082</c:v>
                </c:pt>
                <c:pt idx="179">
                  <c:v>-20.099998474121094</c:v>
                </c:pt>
                <c:pt idx="180">
                  <c:v>-20</c:v>
                </c:pt>
                <c:pt idx="181">
                  <c:v>-19.899999618530273</c:v>
                </c:pt>
                <c:pt idx="182">
                  <c:v>-19.799999237060547</c:v>
                </c:pt>
                <c:pt idx="183">
                  <c:v>-19.69999885559082</c:v>
                </c:pt>
                <c:pt idx="184">
                  <c:v>-19.599998474121094</c:v>
                </c:pt>
                <c:pt idx="185">
                  <c:v>-19.5</c:v>
                </c:pt>
                <c:pt idx="186">
                  <c:v>-19.399999618530273</c:v>
                </c:pt>
                <c:pt idx="187">
                  <c:v>-19.299999237060547</c:v>
                </c:pt>
                <c:pt idx="188">
                  <c:v>-19.19999885559082</c:v>
                </c:pt>
                <c:pt idx="189">
                  <c:v>-19.099998474121094</c:v>
                </c:pt>
                <c:pt idx="190">
                  <c:v>-19</c:v>
                </c:pt>
                <c:pt idx="191">
                  <c:v>-18.899999618530273</c:v>
                </c:pt>
                <c:pt idx="192">
                  <c:v>-18.799999237060547</c:v>
                </c:pt>
                <c:pt idx="193">
                  <c:v>-18.69999885559082</c:v>
                </c:pt>
                <c:pt idx="194">
                  <c:v>-18.599998474121094</c:v>
                </c:pt>
                <c:pt idx="195">
                  <c:v>-18.5</c:v>
                </c:pt>
                <c:pt idx="196">
                  <c:v>-18.399999618530273</c:v>
                </c:pt>
                <c:pt idx="197">
                  <c:v>-18.299999237060547</c:v>
                </c:pt>
                <c:pt idx="198">
                  <c:v>-18.19999885559082</c:v>
                </c:pt>
                <c:pt idx="199">
                  <c:v>-18.099998474121094</c:v>
                </c:pt>
                <c:pt idx="200">
                  <c:v>-18</c:v>
                </c:pt>
                <c:pt idx="201">
                  <c:v>-17.899999618530273</c:v>
                </c:pt>
                <c:pt idx="202">
                  <c:v>-17.799999237060547</c:v>
                </c:pt>
                <c:pt idx="203">
                  <c:v>-17.69999885559082</c:v>
                </c:pt>
                <c:pt idx="204">
                  <c:v>-17.599998474121094</c:v>
                </c:pt>
                <c:pt idx="205">
                  <c:v>-17.5</c:v>
                </c:pt>
                <c:pt idx="206">
                  <c:v>-17.399999618530273</c:v>
                </c:pt>
                <c:pt idx="207">
                  <c:v>-17.299999237060547</c:v>
                </c:pt>
                <c:pt idx="208">
                  <c:v>-17.19999885559082</c:v>
                </c:pt>
                <c:pt idx="209">
                  <c:v>-17.099998474121094</c:v>
                </c:pt>
                <c:pt idx="210">
                  <c:v>-17</c:v>
                </c:pt>
                <c:pt idx="211">
                  <c:v>-16.899999618530273</c:v>
                </c:pt>
                <c:pt idx="212">
                  <c:v>-16.799999237060547</c:v>
                </c:pt>
                <c:pt idx="213">
                  <c:v>-16.69999885559082</c:v>
                </c:pt>
                <c:pt idx="214">
                  <c:v>-16.599998474121094</c:v>
                </c:pt>
                <c:pt idx="215">
                  <c:v>-16.5</c:v>
                </c:pt>
                <c:pt idx="216">
                  <c:v>-16.399999618530273</c:v>
                </c:pt>
                <c:pt idx="217">
                  <c:v>-16.299999237060547</c:v>
                </c:pt>
                <c:pt idx="218">
                  <c:v>-16.19999885559082</c:v>
                </c:pt>
                <c:pt idx="219">
                  <c:v>-16.099998474121094</c:v>
                </c:pt>
                <c:pt idx="220">
                  <c:v>-16</c:v>
                </c:pt>
                <c:pt idx="221">
                  <c:v>-15.899999618530273</c:v>
                </c:pt>
                <c:pt idx="222">
                  <c:v>-15.799999237060547</c:v>
                </c:pt>
                <c:pt idx="223">
                  <c:v>-15.69999885559082</c:v>
                </c:pt>
                <c:pt idx="224">
                  <c:v>-15.599998474121094</c:v>
                </c:pt>
                <c:pt idx="225">
                  <c:v>-15.5</c:v>
                </c:pt>
                <c:pt idx="226">
                  <c:v>-15.399999618530273</c:v>
                </c:pt>
                <c:pt idx="227">
                  <c:v>-15.299999237060547</c:v>
                </c:pt>
                <c:pt idx="228">
                  <c:v>-15.19999885559082</c:v>
                </c:pt>
                <c:pt idx="229">
                  <c:v>-15.099998474121094</c:v>
                </c:pt>
                <c:pt idx="230">
                  <c:v>-15</c:v>
                </c:pt>
                <c:pt idx="231">
                  <c:v>-14.899999618530273</c:v>
                </c:pt>
                <c:pt idx="232">
                  <c:v>-14.799999237060547</c:v>
                </c:pt>
                <c:pt idx="233">
                  <c:v>-14.69999885559082</c:v>
                </c:pt>
                <c:pt idx="234">
                  <c:v>-14.599998474121094</c:v>
                </c:pt>
                <c:pt idx="235">
                  <c:v>-14.5</c:v>
                </c:pt>
                <c:pt idx="236">
                  <c:v>-14.399999618530273</c:v>
                </c:pt>
                <c:pt idx="237">
                  <c:v>-14.299999237060547</c:v>
                </c:pt>
                <c:pt idx="238">
                  <c:v>-14.19999885559082</c:v>
                </c:pt>
                <c:pt idx="239">
                  <c:v>-14.099998474121094</c:v>
                </c:pt>
                <c:pt idx="240">
                  <c:v>-14</c:v>
                </c:pt>
                <c:pt idx="241">
                  <c:v>-13.899999618530273</c:v>
                </c:pt>
                <c:pt idx="242">
                  <c:v>-13.799999237060547</c:v>
                </c:pt>
                <c:pt idx="243">
                  <c:v>-13.69999885559082</c:v>
                </c:pt>
                <c:pt idx="244">
                  <c:v>-13.599998474121094</c:v>
                </c:pt>
                <c:pt idx="245">
                  <c:v>-13.5</c:v>
                </c:pt>
                <c:pt idx="246">
                  <c:v>-13.399999618530273</c:v>
                </c:pt>
                <c:pt idx="247">
                  <c:v>-13.299999237060547</c:v>
                </c:pt>
                <c:pt idx="248">
                  <c:v>-13.19999885559082</c:v>
                </c:pt>
                <c:pt idx="249">
                  <c:v>-13.099998474121094</c:v>
                </c:pt>
                <c:pt idx="250">
                  <c:v>-13</c:v>
                </c:pt>
                <c:pt idx="251">
                  <c:v>-12.899999618530273</c:v>
                </c:pt>
                <c:pt idx="252">
                  <c:v>-12.799999237060547</c:v>
                </c:pt>
                <c:pt idx="253">
                  <c:v>-12.69999885559082</c:v>
                </c:pt>
                <c:pt idx="254">
                  <c:v>-12.599998474121094</c:v>
                </c:pt>
                <c:pt idx="255">
                  <c:v>-12.5</c:v>
                </c:pt>
                <c:pt idx="256">
                  <c:v>-12.399999618530273</c:v>
                </c:pt>
                <c:pt idx="257">
                  <c:v>-12.299999237060547</c:v>
                </c:pt>
                <c:pt idx="258">
                  <c:v>-12.19999885559082</c:v>
                </c:pt>
                <c:pt idx="259">
                  <c:v>-12.099998474121094</c:v>
                </c:pt>
                <c:pt idx="260">
                  <c:v>-12</c:v>
                </c:pt>
                <c:pt idx="261">
                  <c:v>-11.899999618530273</c:v>
                </c:pt>
                <c:pt idx="262">
                  <c:v>-11.799999237060547</c:v>
                </c:pt>
                <c:pt idx="263">
                  <c:v>-11.69999885559082</c:v>
                </c:pt>
                <c:pt idx="264">
                  <c:v>-11.599998474121094</c:v>
                </c:pt>
                <c:pt idx="265">
                  <c:v>-11.5</c:v>
                </c:pt>
                <c:pt idx="266">
                  <c:v>-11.399999618530273</c:v>
                </c:pt>
                <c:pt idx="267">
                  <c:v>-11.299999237060547</c:v>
                </c:pt>
                <c:pt idx="268">
                  <c:v>-11.19999885559082</c:v>
                </c:pt>
                <c:pt idx="269">
                  <c:v>-11.099998474121094</c:v>
                </c:pt>
                <c:pt idx="270">
                  <c:v>-11</c:v>
                </c:pt>
                <c:pt idx="271">
                  <c:v>-10.899999618530273</c:v>
                </c:pt>
                <c:pt idx="272">
                  <c:v>-10.799999237060547</c:v>
                </c:pt>
                <c:pt idx="273">
                  <c:v>-10.69999885559082</c:v>
                </c:pt>
                <c:pt idx="274">
                  <c:v>-10.599998474121094</c:v>
                </c:pt>
                <c:pt idx="275">
                  <c:v>-10.5</c:v>
                </c:pt>
                <c:pt idx="276">
                  <c:v>-10.399999618530273</c:v>
                </c:pt>
                <c:pt idx="277">
                  <c:v>-10.299999237060547</c:v>
                </c:pt>
                <c:pt idx="278">
                  <c:v>-10.19999885559082</c:v>
                </c:pt>
                <c:pt idx="279">
                  <c:v>-10.099998474121094</c:v>
                </c:pt>
                <c:pt idx="280">
                  <c:v>-10</c:v>
                </c:pt>
                <c:pt idx="281">
                  <c:v>-9.8999996185302734</c:v>
                </c:pt>
                <c:pt idx="282">
                  <c:v>-9.7999992370605469</c:v>
                </c:pt>
                <c:pt idx="283">
                  <c:v>-9.6999988555908203</c:v>
                </c:pt>
                <c:pt idx="284">
                  <c:v>-9.5999984741210938</c:v>
                </c:pt>
                <c:pt idx="285">
                  <c:v>-9.5</c:v>
                </c:pt>
                <c:pt idx="286">
                  <c:v>-9.3999996185302734</c:v>
                </c:pt>
                <c:pt idx="287">
                  <c:v>-9.2999992370605469</c:v>
                </c:pt>
                <c:pt idx="288">
                  <c:v>-9.1999988555908203</c:v>
                </c:pt>
                <c:pt idx="289">
                  <c:v>-9.0999984741210938</c:v>
                </c:pt>
                <c:pt idx="290">
                  <c:v>-9</c:v>
                </c:pt>
                <c:pt idx="291">
                  <c:v>-8.8999996185302734</c:v>
                </c:pt>
                <c:pt idx="292">
                  <c:v>-8.7999992370605469</c:v>
                </c:pt>
                <c:pt idx="293">
                  <c:v>-8.6999988555908203</c:v>
                </c:pt>
                <c:pt idx="294">
                  <c:v>-8.5999984741210938</c:v>
                </c:pt>
                <c:pt idx="295">
                  <c:v>-8.5</c:v>
                </c:pt>
                <c:pt idx="296">
                  <c:v>-8.3999996185302734</c:v>
                </c:pt>
                <c:pt idx="297">
                  <c:v>-8.2999992370605469</c:v>
                </c:pt>
                <c:pt idx="298">
                  <c:v>-8.1999988555908203</c:v>
                </c:pt>
                <c:pt idx="299">
                  <c:v>-8.0999984741210938</c:v>
                </c:pt>
                <c:pt idx="300">
                  <c:v>-8</c:v>
                </c:pt>
                <c:pt idx="301">
                  <c:v>-7.8999996185302734</c:v>
                </c:pt>
                <c:pt idx="302">
                  <c:v>-7.7999992370605469</c:v>
                </c:pt>
                <c:pt idx="303">
                  <c:v>-7.6999988555908203</c:v>
                </c:pt>
                <c:pt idx="304">
                  <c:v>-7.5999984741210938</c:v>
                </c:pt>
                <c:pt idx="305">
                  <c:v>-7.5</c:v>
                </c:pt>
                <c:pt idx="306">
                  <c:v>-7.3999996185302734</c:v>
                </c:pt>
                <c:pt idx="307">
                  <c:v>-7.2999992370605469</c:v>
                </c:pt>
                <c:pt idx="308">
                  <c:v>-7.1999988555908203</c:v>
                </c:pt>
                <c:pt idx="309">
                  <c:v>-7.0999984741210938</c:v>
                </c:pt>
                <c:pt idx="310">
                  <c:v>-7</c:v>
                </c:pt>
                <c:pt idx="311">
                  <c:v>-6.8999996185302734</c:v>
                </c:pt>
                <c:pt idx="312">
                  <c:v>-6.7999992370605469</c:v>
                </c:pt>
                <c:pt idx="313">
                  <c:v>-6.6999988555908203</c:v>
                </c:pt>
                <c:pt idx="314">
                  <c:v>-6.5999984741210938</c:v>
                </c:pt>
                <c:pt idx="315">
                  <c:v>-6.5</c:v>
                </c:pt>
                <c:pt idx="316">
                  <c:v>-6.3999996185302734</c:v>
                </c:pt>
                <c:pt idx="317">
                  <c:v>-6.2999992370605469</c:v>
                </c:pt>
                <c:pt idx="318">
                  <c:v>-6.2000007629394531</c:v>
                </c:pt>
                <c:pt idx="319">
                  <c:v>-6.0999984741210938</c:v>
                </c:pt>
                <c:pt idx="320">
                  <c:v>-6</c:v>
                </c:pt>
                <c:pt idx="321">
                  <c:v>-5.8999977111816406</c:v>
                </c:pt>
                <c:pt idx="322">
                  <c:v>-5.7999992370605469</c:v>
                </c:pt>
                <c:pt idx="323">
                  <c:v>-5.7000007629394531</c:v>
                </c:pt>
                <c:pt idx="324">
                  <c:v>-5.5999984741210938</c:v>
                </c:pt>
                <c:pt idx="325">
                  <c:v>-5.5</c:v>
                </c:pt>
                <c:pt idx="326">
                  <c:v>-5.3999977111816406</c:v>
                </c:pt>
                <c:pt idx="327">
                  <c:v>-5.2999992370605469</c:v>
                </c:pt>
                <c:pt idx="328">
                  <c:v>-5.2000007629394531</c:v>
                </c:pt>
                <c:pt idx="329">
                  <c:v>-5.0999984741210938</c:v>
                </c:pt>
                <c:pt idx="330">
                  <c:v>-5</c:v>
                </c:pt>
                <c:pt idx="331">
                  <c:v>-4.8999977111816406</c:v>
                </c:pt>
                <c:pt idx="332">
                  <c:v>-4.7999992370605469</c:v>
                </c:pt>
                <c:pt idx="333">
                  <c:v>-4.7000007629394531</c:v>
                </c:pt>
                <c:pt idx="334">
                  <c:v>-4.5999984741210938</c:v>
                </c:pt>
                <c:pt idx="335">
                  <c:v>-4.5</c:v>
                </c:pt>
                <c:pt idx="336">
                  <c:v>-4.3999977111816406</c:v>
                </c:pt>
                <c:pt idx="337">
                  <c:v>-4.2999992370605469</c:v>
                </c:pt>
                <c:pt idx="338">
                  <c:v>-4.2000007629394531</c:v>
                </c:pt>
                <c:pt idx="339">
                  <c:v>-4.0999984741210938</c:v>
                </c:pt>
                <c:pt idx="340">
                  <c:v>-4</c:v>
                </c:pt>
                <c:pt idx="341">
                  <c:v>-3.8999977111816406</c:v>
                </c:pt>
                <c:pt idx="342">
                  <c:v>-3.7999992370605469</c:v>
                </c:pt>
                <c:pt idx="343">
                  <c:v>-3.7000007629394531</c:v>
                </c:pt>
                <c:pt idx="344">
                  <c:v>-3.5999984741210938</c:v>
                </c:pt>
                <c:pt idx="345">
                  <c:v>-3.5</c:v>
                </c:pt>
                <c:pt idx="346">
                  <c:v>-3.3999977111816406</c:v>
                </c:pt>
                <c:pt idx="347">
                  <c:v>-3.2999992370605469</c:v>
                </c:pt>
                <c:pt idx="348">
                  <c:v>-3.2000007629394531</c:v>
                </c:pt>
                <c:pt idx="349">
                  <c:v>-3.0999984741210938</c:v>
                </c:pt>
                <c:pt idx="350">
                  <c:v>-3</c:v>
                </c:pt>
                <c:pt idx="351">
                  <c:v>-2.8999977111816406</c:v>
                </c:pt>
                <c:pt idx="352">
                  <c:v>-2.7999992370605469</c:v>
                </c:pt>
                <c:pt idx="353">
                  <c:v>-2.7000007629394531</c:v>
                </c:pt>
                <c:pt idx="354">
                  <c:v>-2.5999984741210938</c:v>
                </c:pt>
                <c:pt idx="355">
                  <c:v>-2.5</c:v>
                </c:pt>
                <c:pt idx="356">
                  <c:v>-2.3999977111816406</c:v>
                </c:pt>
                <c:pt idx="357">
                  <c:v>-2.2999992370605469</c:v>
                </c:pt>
                <c:pt idx="358">
                  <c:v>-2.2000007629394531</c:v>
                </c:pt>
                <c:pt idx="359">
                  <c:v>-2.0999984741210938</c:v>
                </c:pt>
                <c:pt idx="360">
                  <c:v>-2</c:v>
                </c:pt>
                <c:pt idx="361">
                  <c:v>-1.8999977111816406</c:v>
                </c:pt>
                <c:pt idx="362">
                  <c:v>-1.7999992370605469</c:v>
                </c:pt>
                <c:pt idx="363">
                  <c:v>-1.7000007629394531</c:v>
                </c:pt>
                <c:pt idx="364">
                  <c:v>-1.5999984741210938</c:v>
                </c:pt>
                <c:pt idx="365">
                  <c:v>-1.5</c:v>
                </c:pt>
                <c:pt idx="366">
                  <c:v>-1.3999977111816406</c:v>
                </c:pt>
                <c:pt idx="367">
                  <c:v>-1.2999992370605469</c:v>
                </c:pt>
                <c:pt idx="368">
                  <c:v>-1.2000007629394531</c:v>
                </c:pt>
                <c:pt idx="369">
                  <c:v>-1.0999984741210938</c:v>
                </c:pt>
                <c:pt idx="370">
                  <c:v>-1</c:v>
                </c:pt>
                <c:pt idx="371">
                  <c:v>-0.89999771118164063</c:v>
                </c:pt>
                <c:pt idx="372">
                  <c:v>-0.79999923706054688</c:v>
                </c:pt>
                <c:pt idx="373">
                  <c:v>-0.70000076293945313</c:v>
                </c:pt>
                <c:pt idx="374">
                  <c:v>-0.59999847412109375</c:v>
                </c:pt>
                <c:pt idx="375">
                  <c:v>-0.5</c:v>
                </c:pt>
                <c:pt idx="376">
                  <c:v>-0.39999771118164063</c:v>
                </c:pt>
                <c:pt idx="377">
                  <c:v>-0.29999923706054688</c:v>
                </c:pt>
                <c:pt idx="378">
                  <c:v>-0.20000076293945313</c:v>
                </c:pt>
                <c:pt idx="379">
                  <c:v>-9.999847412109375E-2</c:v>
                </c:pt>
                <c:pt idx="380">
                  <c:v>0</c:v>
                </c:pt>
                <c:pt idx="381">
                  <c:v>0.10000228881835938</c:v>
                </c:pt>
                <c:pt idx="382">
                  <c:v>0.20000076293945313</c:v>
                </c:pt>
                <c:pt idx="383">
                  <c:v>0.29999923706054688</c:v>
                </c:pt>
                <c:pt idx="384">
                  <c:v>0.40000152587890625</c:v>
                </c:pt>
                <c:pt idx="385">
                  <c:v>0.5</c:v>
                </c:pt>
                <c:pt idx="386">
                  <c:v>0.60000228881835938</c:v>
                </c:pt>
                <c:pt idx="387">
                  <c:v>0.70000076293945313</c:v>
                </c:pt>
                <c:pt idx="388">
                  <c:v>0.79999923706054688</c:v>
                </c:pt>
                <c:pt idx="389">
                  <c:v>0.90000152587890625</c:v>
                </c:pt>
                <c:pt idx="390">
                  <c:v>1</c:v>
                </c:pt>
                <c:pt idx="391">
                  <c:v>1.1000022888183594</c:v>
                </c:pt>
                <c:pt idx="392">
                  <c:v>1.2000007629394531</c:v>
                </c:pt>
                <c:pt idx="393">
                  <c:v>1.2999992370605469</c:v>
                </c:pt>
                <c:pt idx="394">
                  <c:v>1.4000015258789063</c:v>
                </c:pt>
                <c:pt idx="395">
                  <c:v>1.5</c:v>
                </c:pt>
                <c:pt idx="396">
                  <c:v>1.6000022888183594</c:v>
                </c:pt>
                <c:pt idx="397">
                  <c:v>1.7000007629394531</c:v>
                </c:pt>
                <c:pt idx="398">
                  <c:v>1.7999992370605469</c:v>
                </c:pt>
                <c:pt idx="399">
                  <c:v>1.9000015258789063</c:v>
                </c:pt>
                <c:pt idx="400">
                  <c:v>2</c:v>
                </c:pt>
                <c:pt idx="401">
                  <c:v>2.1000022888183594</c:v>
                </c:pt>
                <c:pt idx="402">
                  <c:v>2.2000007629394531</c:v>
                </c:pt>
                <c:pt idx="403">
                  <c:v>2.2999992370605469</c:v>
                </c:pt>
                <c:pt idx="404">
                  <c:v>2.4000015258789063</c:v>
                </c:pt>
                <c:pt idx="405">
                  <c:v>2.5</c:v>
                </c:pt>
                <c:pt idx="406">
                  <c:v>2.6000022888183594</c:v>
                </c:pt>
                <c:pt idx="407">
                  <c:v>2.7000007629394531</c:v>
                </c:pt>
                <c:pt idx="408">
                  <c:v>2.7999992370605469</c:v>
                </c:pt>
                <c:pt idx="409">
                  <c:v>2.9000015258789063</c:v>
                </c:pt>
                <c:pt idx="410">
                  <c:v>3</c:v>
                </c:pt>
                <c:pt idx="411">
                  <c:v>3.1000022888183594</c:v>
                </c:pt>
                <c:pt idx="412">
                  <c:v>3.2000007629394531</c:v>
                </c:pt>
                <c:pt idx="413">
                  <c:v>3.2999992370605469</c:v>
                </c:pt>
                <c:pt idx="414">
                  <c:v>3.4000015258789063</c:v>
                </c:pt>
                <c:pt idx="415">
                  <c:v>3.5</c:v>
                </c:pt>
                <c:pt idx="416">
                  <c:v>3.6000022888183594</c:v>
                </c:pt>
                <c:pt idx="417">
                  <c:v>3.7000007629394531</c:v>
                </c:pt>
                <c:pt idx="418">
                  <c:v>3.7999992370605469</c:v>
                </c:pt>
                <c:pt idx="419">
                  <c:v>3.9000015258789063</c:v>
                </c:pt>
                <c:pt idx="420">
                  <c:v>4</c:v>
                </c:pt>
                <c:pt idx="421">
                  <c:v>4.1000022888183594</c:v>
                </c:pt>
                <c:pt idx="422">
                  <c:v>4.2000007629394531</c:v>
                </c:pt>
                <c:pt idx="423">
                  <c:v>4.2999992370605469</c:v>
                </c:pt>
                <c:pt idx="424">
                  <c:v>4.4000015258789063</c:v>
                </c:pt>
                <c:pt idx="425">
                  <c:v>4.5</c:v>
                </c:pt>
                <c:pt idx="426">
                  <c:v>4.6000022888183594</c:v>
                </c:pt>
                <c:pt idx="427">
                  <c:v>4.7000007629394531</c:v>
                </c:pt>
                <c:pt idx="428">
                  <c:v>4.7999992370605469</c:v>
                </c:pt>
                <c:pt idx="429">
                  <c:v>4.9000015258789063</c:v>
                </c:pt>
                <c:pt idx="430">
                  <c:v>5</c:v>
                </c:pt>
                <c:pt idx="431">
                  <c:v>5.1000022888183594</c:v>
                </c:pt>
                <c:pt idx="432">
                  <c:v>5.2000007629394531</c:v>
                </c:pt>
                <c:pt idx="433">
                  <c:v>5.2999992370605469</c:v>
                </c:pt>
                <c:pt idx="434">
                  <c:v>5.4000015258789063</c:v>
                </c:pt>
                <c:pt idx="435">
                  <c:v>5.5</c:v>
                </c:pt>
                <c:pt idx="436">
                  <c:v>5.6000022888183594</c:v>
                </c:pt>
                <c:pt idx="437">
                  <c:v>5.7000007629394531</c:v>
                </c:pt>
                <c:pt idx="438">
                  <c:v>5.7999992370605469</c:v>
                </c:pt>
                <c:pt idx="439">
                  <c:v>5.9000015258789063</c:v>
                </c:pt>
                <c:pt idx="440">
                  <c:v>6</c:v>
                </c:pt>
                <c:pt idx="441">
                  <c:v>6.1000022888183594</c:v>
                </c:pt>
                <c:pt idx="442">
                  <c:v>6.2000007629394531</c:v>
                </c:pt>
                <c:pt idx="443">
                  <c:v>6.2999992370605469</c:v>
                </c:pt>
                <c:pt idx="444">
                  <c:v>6.4000015258789063</c:v>
                </c:pt>
                <c:pt idx="445">
                  <c:v>6.5</c:v>
                </c:pt>
                <c:pt idx="446">
                  <c:v>6.6000022888183594</c:v>
                </c:pt>
                <c:pt idx="447">
                  <c:v>6.7000007629394531</c:v>
                </c:pt>
                <c:pt idx="448">
                  <c:v>6.7999992370605469</c:v>
                </c:pt>
                <c:pt idx="449">
                  <c:v>6.9000015258789063</c:v>
                </c:pt>
                <c:pt idx="450">
                  <c:v>7</c:v>
                </c:pt>
                <c:pt idx="451">
                  <c:v>7.1000022888183594</c:v>
                </c:pt>
                <c:pt idx="452">
                  <c:v>7.2000007629394531</c:v>
                </c:pt>
                <c:pt idx="453">
                  <c:v>7.2999992370605469</c:v>
                </c:pt>
                <c:pt idx="454">
                  <c:v>7.4000015258789063</c:v>
                </c:pt>
                <c:pt idx="455">
                  <c:v>7.5</c:v>
                </c:pt>
                <c:pt idx="456">
                  <c:v>7.6000022888183594</c:v>
                </c:pt>
                <c:pt idx="457">
                  <c:v>7.7000007629394531</c:v>
                </c:pt>
                <c:pt idx="458">
                  <c:v>7.7999992370605469</c:v>
                </c:pt>
                <c:pt idx="459">
                  <c:v>7.9000015258789063</c:v>
                </c:pt>
                <c:pt idx="460">
                  <c:v>8</c:v>
                </c:pt>
                <c:pt idx="461">
                  <c:v>8.1000022888183594</c:v>
                </c:pt>
                <c:pt idx="462">
                  <c:v>8.2000007629394531</c:v>
                </c:pt>
                <c:pt idx="463">
                  <c:v>8.2999992370605469</c:v>
                </c:pt>
                <c:pt idx="464">
                  <c:v>8.4000015258789063</c:v>
                </c:pt>
                <c:pt idx="465">
                  <c:v>8.5</c:v>
                </c:pt>
                <c:pt idx="466">
                  <c:v>8.6000022888183594</c:v>
                </c:pt>
                <c:pt idx="467">
                  <c:v>8.7000007629394531</c:v>
                </c:pt>
                <c:pt idx="468">
                  <c:v>8.7999992370605469</c:v>
                </c:pt>
                <c:pt idx="469">
                  <c:v>8.9000015258789063</c:v>
                </c:pt>
                <c:pt idx="470">
                  <c:v>9</c:v>
                </c:pt>
                <c:pt idx="471">
                  <c:v>9.1000022888183594</c:v>
                </c:pt>
                <c:pt idx="472">
                  <c:v>9.2000007629394531</c:v>
                </c:pt>
                <c:pt idx="473">
                  <c:v>9.2999992370605469</c:v>
                </c:pt>
                <c:pt idx="474">
                  <c:v>9.4000015258789063</c:v>
                </c:pt>
                <c:pt idx="475">
                  <c:v>9.5</c:v>
                </c:pt>
                <c:pt idx="476">
                  <c:v>9.6000022888183594</c:v>
                </c:pt>
                <c:pt idx="477">
                  <c:v>9.7000007629394531</c:v>
                </c:pt>
                <c:pt idx="478">
                  <c:v>9.7999992370605469</c:v>
                </c:pt>
                <c:pt idx="479">
                  <c:v>9.9000015258789063</c:v>
                </c:pt>
                <c:pt idx="480">
                  <c:v>10</c:v>
                </c:pt>
                <c:pt idx="481">
                  <c:v>10.100002288818359</c:v>
                </c:pt>
                <c:pt idx="482">
                  <c:v>10.200000762939453</c:v>
                </c:pt>
                <c:pt idx="483">
                  <c:v>10.299999237060547</c:v>
                </c:pt>
                <c:pt idx="484">
                  <c:v>10.400001525878906</c:v>
                </c:pt>
                <c:pt idx="485">
                  <c:v>10.5</c:v>
                </c:pt>
                <c:pt idx="486">
                  <c:v>10.600002288818359</c:v>
                </c:pt>
                <c:pt idx="487">
                  <c:v>10.700000762939453</c:v>
                </c:pt>
                <c:pt idx="488">
                  <c:v>10.799999237060547</c:v>
                </c:pt>
                <c:pt idx="489">
                  <c:v>10.900001525878906</c:v>
                </c:pt>
                <c:pt idx="490">
                  <c:v>11</c:v>
                </c:pt>
                <c:pt idx="491">
                  <c:v>11.100002288818359</c:v>
                </c:pt>
                <c:pt idx="492">
                  <c:v>11.200000762939453</c:v>
                </c:pt>
                <c:pt idx="493">
                  <c:v>11.299999237060547</c:v>
                </c:pt>
                <c:pt idx="494">
                  <c:v>11.400001525878906</c:v>
                </c:pt>
                <c:pt idx="495">
                  <c:v>11.5</c:v>
                </c:pt>
                <c:pt idx="496">
                  <c:v>11.600002288818359</c:v>
                </c:pt>
                <c:pt idx="497">
                  <c:v>11.700000762939453</c:v>
                </c:pt>
                <c:pt idx="498">
                  <c:v>11.799999237060547</c:v>
                </c:pt>
                <c:pt idx="499">
                  <c:v>11.900001525878906</c:v>
                </c:pt>
                <c:pt idx="500">
                  <c:v>12</c:v>
                </c:pt>
                <c:pt idx="501">
                  <c:v>12.100002288818359</c:v>
                </c:pt>
                <c:pt idx="502">
                  <c:v>12.200000762939453</c:v>
                </c:pt>
                <c:pt idx="503">
                  <c:v>12.299999237060547</c:v>
                </c:pt>
                <c:pt idx="504">
                  <c:v>12.400001525878906</c:v>
                </c:pt>
                <c:pt idx="505">
                  <c:v>12.5</c:v>
                </c:pt>
                <c:pt idx="506">
                  <c:v>12.600002288818359</c:v>
                </c:pt>
                <c:pt idx="507">
                  <c:v>12.700000762939453</c:v>
                </c:pt>
                <c:pt idx="508">
                  <c:v>12.799999237060547</c:v>
                </c:pt>
                <c:pt idx="509">
                  <c:v>12.900001525878906</c:v>
                </c:pt>
                <c:pt idx="510">
                  <c:v>13</c:v>
                </c:pt>
                <c:pt idx="511">
                  <c:v>13.100002288818359</c:v>
                </c:pt>
                <c:pt idx="512">
                  <c:v>13.200000762939453</c:v>
                </c:pt>
                <c:pt idx="513">
                  <c:v>13.299999237060547</c:v>
                </c:pt>
                <c:pt idx="514">
                  <c:v>13.400001525878906</c:v>
                </c:pt>
                <c:pt idx="515">
                  <c:v>13.5</c:v>
                </c:pt>
                <c:pt idx="516">
                  <c:v>13.600002288818359</c:v>
                </c:pt>
                <c:pt idx="517">
                  <c:v>13.700000762939453</c:v>
                </c:pt>
                <c:pt idx="518">
                  <c:v>13.799999237060547</c:v>
                </c:pt>
                <c:pt idx="519">
                  <c:v>13.900001525878906</c:v>
                </c:pt>
                <c:pt idx="520">
                  <c:v>14</c:v>
                </c:pt>
                <c:pt idx="521">
                  <c:v>14.100002288818359</c:v>
                </c:pt>
                <c:pt idx="522">
                  <c:v>14.200000762939453</c:v>
                </c:pt>
                <c:pt idx="523">
                  <c:v>14.299999237060547</c:v>
                </c:pt>
                <c:pt idx="524">
                  <c:v>14.400001525878906</c:v>
                </c:pt>
                <c:pt idx="525">
                  <c:v>14.5</c:v>
                </c:pt>
                <c:pt idx="526">
                  <c:v>14.600002288818359</c:v>
                </c:pt>
                <c:pt idx="527">
                  <c:v>14.700000762939453</c:v>
                </c:pt>
                <c:pt idx="528">
                  <c:v>14.799999237060547</c:v>
                </c:pt>
                <c:pt idx="529">
                  <c:v>14.900001525878906</c:v>
                </c:pt>
                <c:pt idx="530">
                  <c:v>15</c:v>
                </c:pt>
                <c:pt idx="531">
                  <c:v>15.100002288818359</c:v>
                </c:pt>
                <c:pt idx="532">
                  <c:v>15.200000762939453</c:v>
                </c:pt>
                <c:pt idx="533">
                  <c:v>15.299999237060547</c:v>
                </c:pt>
                <c:pt idx="534">
                  <c:v>15.400001525878906</c:v>
                </c:pt>
                <c:pt idx="535">
                  <c:v>15.5</c:v>
                </c:pt>
                <c:pt idx="536">
                  <c:v>15.600002288818359</c:v>
                </c:pt>
                <c:pt idx="537">
                  <c:v>15.700000762939453</c:v>
                </c:pt>
                <c:pt idx="538">
                  <c:v>15.799999237060547</c:v>
                </c:pt>
                <c:pt idx="539">
                  <c:v>15.900001525878906</c:v>
                </c:pt>
                <c:pt idx="540">
                  <c:v>16</c:v>
                </c:pt>
                <c:pt idx="541">
                  <c:v>16.100002288818359</c:v>
                </c:pt>
                <c:pt idx="542">
                  <c:v>16.200000762939453</c:v>
                </c:pt>
                <c:pt idx="543">
                  <c:v>16.299999237060547</c:v>
                </c:pt>
                <c:pt idx="544">
                  <c:v>16.400001525878906</c:v>
                </c:pt>
                <c:pt idx="545">
                  <c:v>16.5</c:v>
                </c:pt>
                <c:pt idx="546">
                  <c:v>16.600002288818359</c:v>
                </c:pt>
                <c:pt idx="547">
                  <c:v>16.700000762939453</c:v>
                </c:pt>
                <c:pt idx="548">
                  <c:v>16.799999237060547</c:v>
                </c:pt>
                <c:pt idx="549">
                  <c:v>16.900001525878906</c:v>
                </c:pt>
                <c:pt idx="550">
                  <c:v>17</c:v>
                </c:pt>
                <c:pt idx="551">
                  <c:v>17.100002288818359</c:v>
                </c:pt>
                <c:pt idx="552">
                  <c:v>17.200000762939453</c:v>
                </c:pt>
                <c:pt idx="553">
                  <c:v>17.299999237060547</c:v>
                </c:pt>
                <c:pt idx="554">
                  <c:v>17.400001525878906</c:v>
                </c:pt>
                <c:pt idx="555">
                  <c:v>17.5</c:v>
                </c:pt>
                <c:pt idx="556">
                  <c:v>17.600002288818359</c:v>
                </c:pt>
                <c:pt idx="557">
                  <c:v>17.700000762939453</c:v>
                </c:pt>
                <c:pt idx="558">
                  <c:v>17.799999237060547</c:v>
                </c:pt>
                <c:pt idx="559">
                  <c:v>17.900001525878906</c:v>
                </c:pt>
                <c:pt idx="560">
                  <c:v>18</c:v>
                </c:pt>
                <c:pt idx="561">
                  <c:v>18.100002288818359</c:v>
                </c:pt>
                <c:pt idx="562">
                  <c:v>18.200000762939453</c:v>
                </c:pt>
                <c:pt idx="563">
                  <c:v>18.299999237060547</c:v>
                </c:pt>
                <c:pt idx="564">
                  <c:v>18.400001525878906</c:v>
                </c:pt>
                <c:pt idx="565">
                  <c:v>18.5</c:v>
                </c:pt>
                <c:pt idx="566">
                  <c:v>18.600002288818359</c:v>
                </c:pt>
                <c:pt idx="567">
                  <c:v>18.700000762939453</c:v>
                </c:pt>
                <c:pt idx="568">
                  <c:v>18.799999237060547</c:v>
                </c:pt>
                <c:pt idx="569">
                  <c:v>18.900001525878906</c:v>
                </c:pt>
                <c:pt idx="570">
                  <c:v>19</c:v>
                </c:pt>
                <c:pt idx="571">
                  <c:v>19.100002288818359</c:v>
                </c:pt>
                <c:pt idx="572">
                  <c:v>19.200000762939453</c:v>
                </c:pt>
                <c:pt idx="573">
                  <c:v>19.299999237060547</c:v>
                </c:pt>
                <c:pt idx="574">
                  <c:v>19.400001525878906</c:v>
                </c:pt>
                <c:pt idx="575">
                  <c:v>19.5</c:v>
                </c:pt>
                <c:pt idx="576">
                  <c:v>19.600002288818359</c:v>
                </c:pt>
                <c:pt idx="577">
                  <c:v>19.700000762939453</c:v>
                </c:pt>
                <c:pt idx="578">
                  <c:v>19.799999237060547</c:v>
                </c:pt>
                <c:pt idx="579">
                  <c:v>19.900001525878906</c:v>
                </c:pt>
                <c:pt idx="580">
                  <c:v>20</c:v>
                </c:pt>
                <c:pt idx="581">
                  <c:v>20.100002288818359</c:v>
                </c:pt>
                <c:pt idx="582">
                  <c:v>20.200000762939453</c:v>
                </c:pt>
                <c:pt idx="583">
                  <c:v>20.299999237060547</c:v>
                </c:pt>
                <c:pt idx="584">
                  <c:v>20.400001525878906</c:v>
                </c:pt>
                <c:pt idx="585">
                  <c:v>20.5</c:v>
                </c:pt>
                <c:pt idx="586">
                  <c:v>20.600002288818359</c:v>
                </c:pt>
                <c:pt idx="587">
                  <c:v>20.700000762939453</c:v>
                </c:pt>
                <c:pt idx="588">
                  <c:v>20.799999237060547</c:v>
                </c:pt>
                <c:pt idx="589">
                  <c:v>20.900001525878906</c:v>
                </c:pt>
                <c:pt idx="590">
                  <c:v>21</c:v>
                </c:pt>
                <c:pt idx="591">
                  <c:v>21.100002288818359</c:v>
                </c:pt>
                <c:pt idx="592">
                  <c:v>21.200000762939453</c:v>
                </c:pt>
                <c:pt idx="593">
                  <c:v>21.299999237060547</c:v>
                </c:pt>
                <c:pt idx="594">
                  <c:v>21.400001525878906</c:v>
                </c:pt>
                <c:pt idx="595">
                  <c:v>21.5</c:v>
                </c:pt>
                <c:pt idx="596">
                  <c:v>21.600002288818359</c:v>
                </c:pt>
                <c:pt idx="597">
                  <c:v>21.700000762939453</c:v>
                </c:pt>
                <c:pt idx="598">
                  <c:v>21.799999237060547</c:v>
                </c:pt>
                <c:pt idx="599">
                  <c:v>21.900001525878906</c:v>
                </c:pt>
                <c:pt idx="600">
                  <c:v>22</c:v>
                </c:pt>
                <c:pt idx="601">
                  <c:v>22.100002288818359</c:v>
                </c:pt>
                <c:pt idx="602">
                  <c:v>22.200000762939453</c:v>
                </c:pt>
                <c:pt idx="603">
                  <c:v>22.299999237060547</c:v>
                </c:pt>
                <c:pt idx="604">
                  <c:v>22.400001525878906</c:v>
                </c:pt>
                <c:pt idx="605">
                  <c:v>22.5</c:v>
                </c:pt>
                <c:pt idx="606">
                  <c:v>22.600002288818359</c:v>
                </c:pt>
                <c:pt idx="607">
                  <c:v>22.700000762939453</c:v>
                </c:pt>
                <c:pt idx="608">
                  <c:v>22.799999237060547</c:v>
                </c:pt>
                <c:pt idx="609">
                  <c:v>22.900001525878906</c:v>
                </c:pt>
                <c:pt idx="610">
                  <c:v>23</c:v>
                </c:pt>
                <c:pt idx="611">
                  <c:v>23.100002288818359</c:v>
                </c:pt>
                <c:pt idx="612">
                  <c:v>23.200000762939453</c:v>
                </c:pt>
                <c:pt idx="613">
                  <c:v>23.299999237060547</c:v>
                </c:pt>
                <c:pt idx="614">
                  <c:v>23.400001525878906</c:v>
                </c:pt>
                <c:pt idx="615">
                  <c:v>23.5</c:v>
                </c:pt>
                <c:pt idx="616">
                  <c:v>23.600002288818359</c:v>
                </c:pt>
                <c:pt idx="617">
                  <c:v>23.700000762939453</c:v>
                </c:pt>
                <c:pt idx="618">
                  <c:v>23.799999237060547</c:v>
                </c:pt>
                <c:pt idx="619">
                  <c:v>23.900001525878906</c:v>
                </c:pt>
                <c:pt idx="620">
                  <c:v>24</c:v>
                </c:pt>
                <c:pt idx="621">
                  <c:v>24.100002288818359</c:v>
                </c:pt>
                <c:pt idx="622">
                  <c:v>24.200000762939453</c:v>
                </c:pt>
                <c:pt idx="623">
                  <c:v>24.299999237060547</c:v>
                </c:pt>
                <c:pt idx="624">
                  <c:v>24.400001525878906</c:v>
                </c:pt>
                <c:pt idx="625">
                  <c:v>24.5</c:v>
                </c:pt>
                <c:pt idx="626">
                  <c:v>24.600002288818359</c:v>
                </c:pt>
                <c:pt idx="627">
                  <c:v>24.700000762939453</c:v>
                </c:pt>
                <c:pt idx="628">
                  <c:v>24.799999237060547</c:v>
                </c:pt>
                <c:pt idx="629">
                  <c:v>24.900001525878906</c:v>
                </c:pt>
                <c:pt idx="630">
                  <c:v>25</c:v>
                </c:pt>
                <c:pt idx="631">
                  <c:v>25.100002288818359</c:v>
                </c:pt>
                <c:pt idx="632">
                  <c:v>25.200000762939453</c:v>
                </c:pt>
                <c:pt idx="633">
                  <c:v>25.299999237060547</c:v>
                </c:pt>
                <c:pt idx="634">
                  <c:v>25.400001525878906</c:v>
                </c:pt>
                <c:pt idx="635">
                  <c:v>25.5</c:v>
                </c:pt>
                <c:pt idx="636">
                  <c:v>25.600002288818359</c:v>
                </c:pt>
                <c:pt idx="637">
                  <c:v>25.700000762939453</c:v>
                </c:pt>
                <c:pt idx="638">
                  <c:v>25.799999237060547</c:v>
                </c:pt>
                <c:pt idx="639">
                  <c:v>25.899997711181641</c:v>
                </c:pt>
                <c:pt idx="640">
                  <c:v>26.000003814697266</c:v>
                </c:pt>
                <c:pt idx="641">
                  <c:v>26.100002288818359</c:v>
                </c:pt>
                <c:pt idx="642">
                  <c:v>26.200000762939453</c:v>
                </c:pt>
                <c:pt idx="643">
                  <c:v>26.299999237060547</c:v>
                </c:pt>
                <c:pt idx="644">
                  <c:v>26.399997711181641</c:v>
                </c:pt>
                <c:pt idx="645">
                  <c:v>26.500003814697266</c:v>
                </c:pt>
                <c:pt idx="646">
                  <c:v>26.600002288818359</c:v>
                </c:pt>
                <c:pt idx="647">
                  <c:v>26.700000762939453</c:v>
                </c:pt>
                <c:pt idx="648">
                  <c:v>26.799999237060547</c:v>
                </c:pt>
                <c:pt idx="649">
                  <c:v>26.899997711181641</c:v>
                </c:pt>
                <c:pt idx="650">
                  <c:v>27.000003814697266</c:v>
                </c:pt>
                <c:pt idx="651">
                  <c:v>27.100002288818359</c:v>
                </c:pt>
                <c:pt idx="652">
                  <c:v>27.200000762939453</c:v>
                </c:pt>
                <c:pt idx="653">
                  <c:v>27.299999237060547</c:v>
                </c:pt>
                <c:pt idx="654">
                  <c:v>27.399997711181641</c:v>
                </c:pt>
                <c:pt idx="655">
                  <c:v>27.500003814697266</c:v>
                </c:pt>
                <c:pt idx="656">
                  <c:v>27.600002288818359</c:v>
                </c:pt>
                <c:pt idx="657">
                  <c:v>27.700000762939453</c:v>
                </c:pt>
                <c:pt idx="658">
                  <c:v>27.799999237060547</c:v>
                </c:pt>
                <c:pt idx="659">
                  <c:v>27.899997711181641</c:v>
                </c:pt>
                <c:pt idx="660">
                  <c:v>28.000003814697266</c:v>
                </c:pt>
                <c:pt idx="661">
                  <c:v>28.100002288818359</c:v>
                </c:pt>
                <c:pt idx="662">
                  <c:v>28.200000762939453</c:v>
                </c:pt>
                <c:pt idx="663">
                  <c:v>28.299999237060547</c:v>
                </c:pt>
                <c:pt idx="664">
                  <c:v>28.399997711181641</c:v>
                </c:pt>
                <c:pt idx="665">
                  <c:v>28.500003814697266</c:v>
                </c:pt>
                <c:pt idx="666">
                  <c:v>28.600002288818359</c:v>
                </c:pt>
                <c:pt idx="667">
                  <c:v>28.700000762939453</c:v>
                </c:pt>
                <c:pt idx="668">
                  <c:v>28.799999237060547</c:v>
                </c:pt>
                <c:pt idx="669">
                  <c:v>28.899997711181641</c:v>
                </c:pt>
                <c:pt idx="670">
                  <c:v>29.000003814697266</c:v>
                </c:pt>
                <c:pt idx="671">
                  <c:v>29.100002288818359</c:v>
                </c:pt>
                <c:pt idx="672">
                  <c:v>29.200000762939453</c:v>
                </c:pt>
                <c:pt idx="673">
                  <c:v>29.299999237060547</c:v>
                </c:pt>
                <c:pt idx="674">
                  <c:v>29.399997711181641</c:v>
                </c:pt>
                <c:pt idx="675">
                  <c:v>29.500003814697266</c:v>
                </c:pt>
                <c:pt idx="676">
                  <c:v>29.600002288818359</c:v>
                </c:pt>
                <c:pt idx="677">
                  <c:v>29.700000762939453</c:v>
                </c:pt>
                <c:pt idx="678">
                  <c:v>29.799999237060547</c:v>
                </c:pt>
                <c:pt idx="679">
                  <c:v>29.899997711181641</c:v>
                </c:pt>
                <c:pt idx="680">
                  <c:v>30.000003814697266</c:v>
                </c:pt>
                <c:pt idx="681">
                  <c:v>30.100002288818359</c:v>
                </c:pt>
                <c:pt idx="682">
                  <c:v>30.200000762939453</c:v>
                </c:pt>
                <c:pt idx="683">
                  <c:v>30.299999237060547</c:v>
                </c:pt>
                <c:pt idx="684">
                  <c:v>30.399997711181641</c:v>
                </c:pt>
                <c:pt idx="685">
                  <c:v>30.500003814697266</c:v>
                </c:pt>
                <c:pt idx="686">
                  <c:v>30.600002288818359</c:v>
                </c:pt>
                <c:pt idx="687">
                  <c:v>30.700000762939453</c:v>
                </c:pt>
                <c:pt idx="688">
                  <c:v>30.799999237060547</c:v>
                </c:pt>
                <c:pt idx="689">
                  <c:v>30.899997711181641</c:v>
                </c:pt>
                <c:pt idx="690">
                  <c:v>31.000003814697266</c:v>
                </c:pt>
                <c:pt idx="691">
                  <c:v>31.100002288818359</c:v>
                </c:pt>
                <c:pt idx="692">
                  <c:v>31.200000762939453</c:v>
                </c:pt>
                <c:pt idx="693">
                  <c:v>31.299999237060547</c:v>
                </c:pt>
                <c:pt idx="694">
                  <c:v>31.399997711181641</c:v>
                </c:pt>
                <c:pt idx="695">
                  <c:v>31.500003814697266</c:v>
                </c:pt>
                <c:pt idx="696">
                  <c:v>31.600002288818359</c:v>
                </c:pt>
                <c:pt idx="697">
                  <c:v>31.700000762939453</c:v>
                </c:pt>
                <c:pt idx="698">
                  <c:v>31.799999237060547</c:v>
                </c:pt>
                <c:pt idx="699">
                  <c:v>31.899997711181641</c:v>
                </c:pt>
                <c:pt idx="700">
                  <c:v>32.000003814697266</c:v>
                </c:pt>
                <c:pt idx="701">
                  <c:v>32.100002288818359</c:v>
                </c:pt>
                <c:pt idx="702">
                  <c:v>32.200000762939453</c:v>
                </c:pt>
                <c:pt idx="703">
                  <c:v>32.299999237060547</c:v>
                </c:pt>
                <c:pt idx="704">
                  <c:v>32.399997711181641</c:v>
                </c:pt>
                <c:pt idx="705">
                  <c:v>32.500003814697266</c:v>
                </c:pt>
                <c:pt idx="706">
                  <c:v>32.600002288818359</c:v>
                </c:pt>
                <c:pt idx="707">
                  <c:v>32.700000762939453</c:v>
                </c:pt>
                <c:pt idx="708">
                  <c:v>32.799999237060547</c:v>
                </c:pt>
                <c:pt idx="709">
                  <c:v>32.899997711181641</c:v>
                </c:pt>
                <c:pt idx="710">
                  <c:v>33.000003814697266</c:v>
                </c:pt>
                <c:pt idx="711">
                  <c:v>33.100002288818359</c:v>
                </c:pt>
                <c:pt idx="712">
                  <c:v>33.200000762939453</c:v>
                </c:pt>
                <c:pt idx="713">
                  <c:v>33.299999237060547</c:v>
                </c:pt>
                <c:pt idx="714">
                  <c:v>33.399997711181641</c:v>
                </c:pt>
                <c:pt idx="715">
                  <c:v>33.500003814697266</c:v>
                </c:pt>
                <c:pt idx="716">
                  <c:v>33.600002288818359</c:v>
                </c:pt>
                <c:pt idx="717">
                  <c:v>33.700000762939453</c:v>
                </c:pt>
                <c:pt idx="718">
                  <c:v>33.799999237060547</c:v>
                </c:pt>
                <c:pt idx="719">
                  <c:v>33.899997711181641</c:v>
                </c:pt>
                <c:pt idx="720">
                  <c:v>34.000003814697266</c:v>
                </c:pt>
                <c:pt idx="721">
                  <c:v>34.100002288818359</c:v>
                </c:pt>
                <c:pt idx="722">
                  <c:v>34.200000762939453</c:v>
                </c:pt>
                <c:pt idx="723">
                  <c:v>34.299999237060547</c:v>
                </c:pt>
                <c:pt idx="724">
                  <c:v>34.399997711181641</c:v>
                </c:pt>
                <c:pt idx="725">
                  <c:v>34.500003814697266</c:v>
                </c:pt>
                <c:pt idx="726">
                  <c:v>34.600002288818359</c:v>
                </c:pt>
                <c:pt idx="727">
                  <c:v>34.700000762939453</c:v>
                </c:pt>
                <c:pt idx="728">
                  <c:v>34.799999237060547</c:v>
                </c:pt>
                <c:pt idx="729">
                  <c:v>34.899997711181641</c:v>
                </c:pt>
                <c:pt idx="730">
                  <c:v>35.000003814697266</c:v>
                </c:pt>
                <c:pt idx="731">
                  <c:v>35.100002288818359</c:v>
                </c:pt>
                <c:pt idx="732">
                  <c:v>35.200000762939453</c:v>
                </c:pt>
                <c:pt idx="733">
                  <c:v>35.299999237060547</c:v>
                </c:pt>
                <c:pt idx="734">
                  <c:v>35.399997711181641</c:v>
                </c:pt>
                <c:pt idx="735">
                  <c:v>35.500003814697266</c:v>
                </c:pt>
                <c:pt idx="736">
                  <c:v>35.600002288818359</c:v>
                </c:pt>
                <c:pt idx="737">
                  <c:v>35.700000762939453</c:v>
                </c:pt>
                <c:pt idx="738">
                  <c:v>35.799999237060547</c:v>
                </c:pt>
                <c:pt idx="739">
                  <c:v>35.899997711181641</c:v>
                </c:pt>
                <c:pt idx="740">
                  <c:v>36.000003814697266</c:v>
                </c:pt>
                <c:pt idx="741">
                  <c:v>36.100002288818359</c:v>
                </c:pt>
                <c:pt idx="742">
                  <c:v>36.200000762939453</c:v>
                </c:pt>
                <c:pt idx="743">
                  <c:v>36.299999237060547</c:v>
                </c:pt>
                <c:pt idx="744">
                  <c:v>36.399997711181641</c:v>
                </c:pt>
                <c:pt idx="745">
                  <c:v>36.500003814697266</c:v>
                </c:pt>
                <c:pt idx="746">
                  <c:v>36.600002288818359</c:v>
                </c:pt>
                <c:pt idx="747">
                  <c:v>36.700000762939453</c:v>
                </c:pt>
                <c:pt idx="748">
                  <c:v>36.799999237060547</c:v>
                </c:pt>
                <c:pt idx="749">
                  <c:v>36.899997711181641</c:v>
                </c:pt>
                <c:pt idx="750">
                  <c:v>37.000003814697266</c:v>
                </c:pt>
                <c:pt idx="751">
                  <c:v>37.100002288818359</c:v>
                </c:pt>
                <c:pt idx="752">
                  <c:v>37.200000762939453</c:v>
                </c:pt>
                <c:pt idx="753">
                  <c:v>37.299999237060547</c:v>
                </c:pt>
                <c:pt idx="754">
                  <c:v>37.399997711181641</c:v>
                </c:pt>
                <c:pt idx="755">
                  <c:v>37.500003814697266</c:v>
                </c:pt>
                <c:pt idx="756">
                  <c:v>37.600002288818359</c:v>
                </c:pt>
                <c:pt idx="757">
                  <c:v>37.700000762939453</c:v>
                </c:pt>
                <c:pt idx="758">
                  <c:v>37.799999237060547</c:v>
                </c:pt>
                <c:pt idx="759">
                  <c:v>37.899997711181641</c:v>
                </c:pt>
                <c:pt idx="760">
                  <c:v>38.000003814697266</c:v>
                </c:pt>
                <c:pt idx="761">
                  <c:v>38.100002288818359</c:v>
                </c:pt>
                <c:pt idx="762">
                  <c:v>38.200000762939453</c:v>
                </c:pt>
                <c:pt idx="763">
                  <c:v>38.299999237060547</c:v>
                </c:pt>
                <c:pt idx="764">
                  <c:v>38.399997711181641</c:v>
                </c:pt>
                <c:pt idx="765">
                  <c:v>38.500003814697266</c:v>
                </c:pt>
                <c:pt idx="766">
                  <c:v>38.600002288818359</c:v>
                </c:pt>
                <c:pt idx="767">
                  <c:v>38.700000762939453</c:v>
                </c:pt>
                <c:pt idx="768">
                  <c:v>38.799999237060547</c:v>
                </c:pt>
                <c:pt idx="769">
                  <c:v>38.899997711181641</c:v>
                </c:pt>
                <c:pt idx="770">
                  <c:v>39.000003814697266</c:v>
                </c:pt>
                <c:pt idx="771">
                  <c:v>39.100002288818359</c:v>
                </c:pt>
                <c:pt idx="772">
                  <c:v>39.200000762939453</c:v>
                </c:pt>
                <c:pt idx="773">
                  <c:v>39.299999237060547</c:v>
                </c:pt>
                <c:pt idx="774">
                  <c:v>39.399997711181641</c:v>
                </c:pt>
                <c:pt idx="775">
                  <c:v>39.500003814697266</c:v>
                </c:pt>
                <c:pt idx="776">
                  <c:v>39.600002288818359</c:v>
                </c:pt>
                <c:pt idx="777">
                  <c:v>39.700000762939453</c:v>
                </c:pt>
                <c:pt idx="778">
                  <c:v>39.799999237060547</c:v>
                </c:pt>
                <c:pt idx="779">
                  <c:v>39.899997711181641</c:v>
                </c:pt>
                <c:pt idx="780">
                  <c:v>40.000003814697266</c:v>
                </c:pt>
                <c:pt idx="781">
                  <c:v>40.100002288818359</c:v>
                </c:pt>
                <c:pt idx="782">
                  <c:v>40.200000762939453</c:v>
                </c:pt>
                <c:pt idx="783">
                  <c:v>40.299999237060547</c:v>
                </c:pt>
                <c:pt idx="784">
                  <c:v>40.399997711181641</c:v>
                </c:pt>
                <c:pt idx="785">
                  <c:v>40.500003814697266</c:v>
                </c:pt>
                <c:pt idx="786">
                  <c:v>40.600002288818359</c:v>
                </c:pt>
                <c:pt idx="787">
                  <c:v>40.700000762939453</c:v>
                </c:pt>
                <c:pt idx="788">
                  <c:v>40.799999237060547</c:v>
                </c:pt>
                <c:pt idx="789">
                  <c:v>40.899997711181641</c:v>
                </c:pt>
                <c:pt idx="790">
                  <c:v>41.000003814697266</c:v>
                </c:pt>
                <c:pt idx="791">
                  <c:v>41.100002288818359</c:v>
                </c:pt>
                <c:pt idx="792">
                  <c:v>41.200000762939453</c:v>
                </c:pt>
                <c:pt idx="793">
                  <c:v>41.299999237060547</c:v>
                </c:pt>
                <c:pt idx="794">
                  <c:v>41.399997711181641</c:v>
                </c:pt>
                <c:pt idx="795">
                  <c:v>41.500003814697266</c:v>
                </c:pt>
                <c:pt idx="796">
                  <c:v>41.600002288818359</c:v>
                </c:pt>
                <c:pt idx="797">
                  <c:v>41.700000762939453</c:v>
                </c:pt>
                <c:pt idx="798">
                  <c:v>41.799999237060547</c:v>
                </c:pt>
                <c:pt idx="799">
                  <c:v>41.899997711181641</c:v>
                </c:pt>
                <c:pt idx="800">
                  <c:v>42.000003814697266</c:v>
                </c:pt>
                <c:pt idx="801">
                  <c:v>42.100002288818359</c:v>
                </c:pt>
                <c:pt idx="802">
                  <c:v>42.200000762939453</c:v>
                </c:pt>
                <c:pt idx="803">
                  <c:v>42.299999237060547</c:v>
                </c:pt>
                <c:pt idx="804">
                  <c:v>42.399997711181641</c:v>
                </c:pt>
                <c:pt idx="805">
                  <c:v>42.500003814697266</c:v>
                </c:pt>
                <c:pt idx="806">
                  <c:v>42.600002288818359</c:v>
                </c:pt>
                <c:pt idx="807">
                  <c:v>42.700000762939453</c:v>
                </c:pt>
                <c:pt idx="808">
                  <c:v>42.799999237060547</c:v>
                </c:pt>
                <c:pt idx="809">
                  <c:v>42.899997711181641</c:v>
                </c:pt>
                <c:pt idx="810">
                  <c:v>43.000003814697266</c:v>
                </c:pt>
                <c:pt idx="811">
                  <c:v>43.100002288818359</c:v>
                </c:pt>
                <c:pt idx="812">
                  <c:v>43.200000762939453</c:v>
                </c:pt>
                <c:pt idx="813">
                  <c:v>43.299999237060547</c:v>
                </c:pt>
                <c:pt idx="814">
                  <c:v>43.399997711181641</c:v>
                </c:pt>
                <c:pt idx="815">
                  <c:v>43.500003814697266</c:v>
                </c:pt>
                <c:pt idx="816">
                  <c:v>43.600002288818359</c:v>
                </c:pt>
                <c:pt idx="817">
                  <c:v>43.700000762939453</c:v>
                </c:pt>
                <c:pt idx="818">
                  <c:v>43.799999237060547</c:v>
                </c:pt>
                <c:pt idx="819">
                  <c:v>43.899997711181641</c:v>
                </c:pt>
                <c:pt idx="820">
                  <c:v>44.000003814697266</c:v>
                </c:pt>
                <c:pt idx="821">
                  <c:v>44.100002288818359</c:v>
                </c:pt>
                <c:pt idx="822">
                  <c:v>44.200000762939453</c:v>
                </c:pt>
                <c:pt idx="823">
                  <c:v>44.299999237060547</c:v>
                </c:pt>
                <c:pt idx="824">
                  <c:v>44.399997711181641</c:v>
                </c:pt>
                <c:pt idx="825">
                  <c:v>44.500003814697266</c:v>
                </c:pt>
                <c:pt idx="826">
                  <c:v>44.600002288818359</c:v>
                </c:pt>
                <c:pt idx="827">
                  <c:v>44.700000762939453</c:v>
                </c:pt>
                <c:pt idx="828">
                  <c:v>44.799999237060547</c:v>
                </c:pt>
                <c:pt idx="829">
                  <c:v>44.899997711181641</c:v>
                </c:pt>
                <c:pt idx="830">
                  <c:v>45.000003814697266</c:v>
                </c:pt>
                <c:pt idx="831">
                  <c:v>45.100002288818359</c:v>
                </c:pt>
                <c:pt idx="832">
                  <c:v>45.200000762939453</c:v>
                </c:pt>
                <c:pt idx="833">
                  <c:v>45.299999237060547</c:v>
                </c:pt>
                <c:pt idx="834">
                  <c:v>45.399997711181641</c:v>
                </c:pt>
                <c:pt idx="835">
                  <c:v>45.500003814697266</c:v>
                </c:pt>
                <c:pt idx="836">
                  <c:v>45.600002288818359</c:v>
                </c:pt>
                <c:pt idx="837">
                  <c:v>45.700000762939453</c:v>
                </c:pt>
                <c:pt idx="838">
                  <c:v>45.799999237060547</c:v>
                </c:pt>
                <c:pt idx="839">
                  <c:v>45.899997711181641</c:v>
                </c:pt>
                <c:pt idx="840">
                  <c:v>46.000003814697266</c:v>
                </c:pt>
                <c:pt idx="841">
                  <c:v>46.100002288818359</c:v>
                </c:pt>
                <c:pt idx="842">
                  <c:v>46.200000762939453</c:v>
                </c:pt>
                <c:pt idx="843">
                  <c:v>46.299999237060547</c:v>
                </c:pt>
                <c:pt idx="844">
                  <c:v>46.399997711181641</c:v>
                </c:pt>
                <c:pt idx="845">
                  <c:v>46.500003814697266</c:v>
                </c:pt>
                <c:pt idx="846">
                  <c:v>46.600002288818359</c:v>
                </c:pt>
                <c:pt idx="847">
                  <c:v>46.700000762939453</c:v>
                </c:pt>
                <c:pt idx="848">
                  <c:v>46.799999237060547</c:v>
                </c:pt>
                <c:pt idx="849">
                  <c:v>46.899997711181641</c:v>
                </c:pt>
                <c:pt idx="850">
                  <c:v>47.000003814697266</c:v>
                </c:pt>
                <c:pt idx="851">
                  <c:v>47.100002288818359</c:v>
                </c:pt>
                <c:pt idx="852">
                  <c:v>47.200000762939453</c:v>
                </c:pt>
                <c:pt idx="853">
                  <c:v>47.299999237060547</c:v>
                </c:pt>
                <c:pt idx="854">
                  <c:v>47.399997711181641</c:v>
                </c:pt>
                <c:pt idx="855">
                  <c:v>47.500003814697266</c:v>
                </c:pt>
                <c:pt idx="856">
                  <c:v>47.600002288818359</c:v>
                </c:pt>
                <c:pt idx="857">
                  <c:v>47.700000762939453</c:v>
                </c:pt>
                <c:pt idx="858">
                  <c:v>47.799999237060547</c:v>
                </c:pt>
                <c:pt idx="859">
                  <c:v>47.899997711181641</c:v>
                </c:pt>
                <c:pt idx="860">
                  <c:v>48.000003814697266</c:v>
                </c:pt>
                <c:pt idx="861">
                  <c:v>48.100002288818359</c:v>
                </c:pt>
                <c:pt idx="862">
                  <c:v>48.200000762939453</c:v>
                </c:pt>
                <c:pt idx="863">
                  <c:v>48.299999237060547</c:v>
                </c:pt>
                <c:pt idx="864">
                  <c:v>48.399997711181641</c:v>
                </c:pt>
                <c:pt idx="865">
                  <c:v>48.500003814697266</c:v>
                </c:pt>
                <c:pt idx="866">
                  <c:v>48.600002288818359</c:v>
                </c:pt>
                <c:pt idx="867">
                  <c:v>48.700000762939453</c:v>
                </c:pt>
                <c:pt idx="868">
                  <c:v>48.799999237060547</c:v>
                </c:pt>
                <c:pt idx="869">
                  <c:v>48.899997711181641</c:v>
                </c:pt>
                <c:pt idx="870">
                  <c:v>49.000003814697266</c:v>
                </c:pt>
                <c:pt idx="871">
                  <c:v>49.100002288818359</c:v>
                </c:pt>
                <c:pt idx="872">
                  <c:v>49.200000762939453</c:v>
                </c:pt>
                <c:pt idx="873">
                  <c:v>49.299999237060547</c:v>
                </c:pt>
                <c:pt idx="874">
                  <c:v>49.399997711181641</c:v>
                </c:pt>
                <c:pt idx="875">
                  <c:v>49.500003814697266</c:v>
                </c:pt>
                <c:pt idx="876">
                  <c:v>49.600002288818359</c:v>
                </c:pt>
                <c:pt idx="877">
                  <c:v>49.700000762939453</c:v>
                </c:pt>
                <c:pt idx="878">
                  <c:v>49.799999237060547</c:v>
                </c:pt>
                <c:pt idx="879">
                  <c:v>49.899997711181641</c:v>
                </c:pt>
                <c:pt idx="880">
                  <c:v>50.000003814697266</c:v>
                </c:pt>
                <c:pt idx="881">
                  <c:v>50.100002288818359</c:v>
                </c:pt>
                <c:pt idx="882">
                  <c:v>50.200000762939453</c:v>
                </c:pt>
                <c:pt idx="883">
                  <c:v>50.299999237060547</c:v>
                </c:pt>
                <c:pt idx="884">
                  <c:v>50.399997711181641</c:v>
                </c:pt>
                <c:pt idx="885">
                  <c:v>50.500003814697266</c:v>
                </c:pt>
                <c:pt idx="886">
                  <c:v>50.600002288818359</c:v>
                </c:pt>
                <c:pt idx="887">
                  <c:v>50.700000762939453</c:v>
                </c:pt>
                <c:pt idx="888">
                  <c:v>50.799999237060547</c:v>
                </c:pt>
                <c:pt idx="889">
                  <c:v>50.899997711181641</c:v>
                </c:pt>
                <c:pt idx="890">
                  <c:v>51.000003814697266</c:v>
                </c:pt>
                <c:pt idx="891">
                  <c:v>51.100002288818359</c:v>
                </c:pt>
                <c:pt idx="892">
                  <c:v>51.200000762939453</c:v>
                </c:pt>
                <c:pt idx="893">
                  <c:v>51.299999237060547</c:v>
                </c:pt>
                <c:pt idx="894">
                  <c:v>51.399997711181641</c:v>
                </c:pt>
                <c:pt idx="895">
                  <c:v>51.500003814697266</c:v>
                </c:pt>
                <c:pt idx="896">
                  <c:v>51.600002288818359</c:v>
                </c:pt>
                <c:pt idx="897">
                  <c:v>51.700000762939453</c:v>
                </c:pt>
                <c:pt idx="898">
                  <c:v>51.799999237060547</c:v>
                </c:pt>
                <c:pt idx="899">
                  <c:v>51.899997711181641</c:v>
                </c:pt>
                <c:pt idx="900">
                  <c:v>52.000003814697266</c:v>
                </c:pt>
                <c:pt idx="901">
                  <c:v>52.100002288818359</c:v>
                </c:pt>
                <c:pt idx="902">
                  <c:v>52.200000762939453</c:v>
                </c:pt>
                <c:pt idx="903">
                  <c:v>52.299999237060547</c:v>
                </c:pt>
                <c:pt idx="904">
                  <c:v>52.399997711181641</c:v>
                </c:pt>
                <c:pt idx="905">
                  <c:v>52.500003814697266</c:v>
                </c:pt>
                <c:pt idx="906">
                  <c:v>52.600002288818359</c:v>
                </c:pt>
                <c:pt idx="907">
                  <c:v>52.700000762939453</c:v>
                </c:pt>
                <c:pt idx="908">
                  <c:v>52.799999237060547</c:v>
                </c:pt>
                <c:pt idx="909">
                  <c:v>52.899997711181641</c:v>
                </c:pt>
                <c:pt idx="910">
                  <c:v>53.000003814697266</c:v>
                </c:pt>
                <c:pt idx="911">
                  <c:v>53.100002288818359</c:v>
                </c:pt>
                <c:pt idx="912">
                  <c:v>53.200000762939453</c:v>
                </c:pt>
                <c:pt idx="913">
                  <c:v>53.299999237060547</c:v>
                </c:pt>
                <c:pt idx="914">
                  <c:v>53.399997711181641</c:v>
                </c:pt>
                <c:pt idx="915">
                  <c:v>53.500003814697266</c:v>
                </c:pt>
                <c:pt idx="916">
                  <c:v>53.600002288818359</c:v>
                </c:pt>
                <c:pt idx="917">
                  <c:v>53.700000762939453</c:v>
                </c:pt>
                <c:pt idx="918">
                  <c:v>53.799999237060547</c:v>
                </c:pt>
                <c:pt idx="919">
                  <c:v>53.899997711181641</c:v>
                </c:pt>
                <c:pt idx="920">
                  <c:v>54.000003814697266</c:v>
                </c:pt>
                <c:pt idx="921">
                  <c:v>54.100002288818359</c:v>
                </c:pt>
                <c:pt idx="922">
                  <c:v>54.200000762939453</c:v>
                </c:pt>
                <c:pt idx="923">
                  <c:v>54.299999237060547</c:v>
                </c:pt>
                <c:pt idx="924">
                  <c:v>54.399997711181641</c:v>
                </c:pt>
                <c:pt idx="925">
                  <c:v>54.500003814697266</c:v>
                </c:pt>
                <c:pt idx="926">
                  <c:v>54.600002288818359</c:v>
                </c:pt>
                <c:pt idx="927">
                  <c:v>54.700000762939453</c:v>
                </c:pt>
                <c:pt idx="928">
                  <c:v>54.799999237060547</c:v>
                </c:pt>
                <c:pt idx="929">
                  <c:v>54.899997711181641</c:v>
                </c:pt>
                <c:pt idx="930">
                  <c:v>55.000003814697266</c:v>
                </c:pt>
                <c:pt idx="931">
                  <c:v>55.100002288818359</c:v>
                </c:pt>
                <c:pt idx="932">
                  <c:v>55.200000762939453</c:v>
                </c:pt>
                <c:pt idx="933">
                  <c:v>55.299999237060547</c:v>
                </c:pt>
                <c:pt idx="934">
                  <c:v>55.399997711181641</c:v>
                </c:pt>
                <c:pt idx="935">
                  <c:v>55.500003814697266</c:v>
                </c:pt>
                <c:pt idx="936">
                  <c:v>55.600002288818359</c:v>
                </c:pt>
                <c:pt idx="937">
                  <c:v>55.700000762939453</c:v>
                </c:pt>
                <c:pt idx="938">
                  <c:v>55.799999237060547</c:v>
                </c:pt>
                <c:pt idx="939">
                  <c:v>55.899997711181641</c:v>
                </c:pt>
                <c:pt idx="940">
                  <c:v>56.000003814697266</c:v>
                </c:pt>
                <c:pt idx="941">
                  <c:v>56.100002288818359</c:v>
                </c:pt>
                <c:pt idx="942">
                  <c:v>56.200000762939453</c:v>
                </c:pt>
                <c:pt idx="943">
                  <c:v>56.299999237060547</c:v>
                </c:pt>
                <c:pt idx="944">
                  <c:v>56.399997711181641</c:v>
                </c:pt>
                <c:pt idx="945">
                  <c:v>56.500003814697266</c:v>
                </c:pt>
                <c:pt idx="946">
                  <c:v>56.600002288818359</c:v>
                </c:pt>
                <c:pt idx="947">
                  <c:v>56.700000762939453</c:v>
                </c:pt>
                <c:pt idx="948">
                  <c:v>56.799999237060547</c:v>
                </c:pt>
                <c:pt idx="949">
                  <c:v>56.899997711181641</c:v>
                </c:pt>
                <c:pt idx="950">
                  <c:v>57.000003814697266</c:v>
                </c:pt>
                <c:pt idx="951">
                  <c:v>57.100002288818359</c:v>
                </c:pt>
                <c:pt idx="952">
                  <c:v>57.200000762939453</c:v>
                </c:pt>
                <c:pt idx="953">
                  <c:v>57.299999237060547</c:v>
                </c:pt>
                <c:pt idx="954">
                  <c:v>57.399997711181641</c:v>
                </c:pt>
                <c:pt idx="955">
                  <c:v>57.500003814697266</c:v>
                </c:pt>
                <c:pt idx="956">
                  <c:v>57.600002288818359</c:v>
                </c:pt>
                <c:pt idx="957">
                  <c:v>57.700000762939453</c:v>
                </c:pt>
                <c:pt idx="958">
                  <c:v>57.799999237060547</c:v>
                </c:pt>
                <c:pt idx="959">
                  <c:v>57.899997711181641</c:v>
                </c:pt>
                <c:pt idx="960">
                  <c:v>58.000003814697266</c:v>
                </c:pt>
                <c:pt idx="961">
                  <c:v>58.100002288818359</c:v>
                </c:pt>
                <c:pt idx="962">
                  <c:v>58.200000762939453</c:v>
                </c:pt>
                <c:pt idx="963">
                  <c:v>58.299999237060547</c:v>
                </c:pt>
                <c:pt idx="964">
                  <c:v>58.399997711181641</c:v>
                </c:pt>
                <c:pt idx="965">
                  <c:v>58.500003814697266</c:v>
                </c:pt>
                <c:pt idx="966">
                  <c:v>58.600002288818359</c:v>
                </c:pt>
                <c:pt idx="967">
                  <c:v>58.700000762939453</c:v>
                </c:pt>
                <c:pt idx="968">
                  <c:v>58.799999237060547</c:v>
                </c:pt>
                <c:pt idx="969">
                  <c:v>58.899997711181641</c:v>
                </c:pt>
                <c:pt idx="970">
                  <c:v>59.000003814697266</c:v>
                </c:pt>
                <c:pt idx="971">
                  <c:v>59.100002288818359</c:v>
                </c:pt>
                <c:pt idx="972">
                  <c:v>59.200000762939453</c:v>
                </c:pt>
                <c:pt idx="973">
                  <c:v>59.299999237060547</c:v>
                </c:pt>
                <c:pt idx="974">
                  <c:v>59.399997711181641</c:v>
                </c:pt>
                <c:pt idx="975">
                  <c:v>59.500003814697266</c:v>
                </c:pt>
                <c:pt idx="976">
                  <c:v>59.600002288818359</c:v>
                </c:pt>
                <c:pt idx="977">
                  <c:v>59.700000762939453</c:v>
                </c:pt>
                <c:pt idx="978">
                  <c:v>59.799999237060547</c:v>
                </c:pt>
                <c:pt idx="979">
                  <c:v>59.899997711181641</c:v>
                </c:pt>
                <c:pt idx="980">
                  <c:v>60.000003814697266</c:v>
                </c:pt>
                <c:pt idx="981">
                  <c:v>60.100002288818359</c:v>
                </c:pt>
                <c:pt idx="982">
                  <c:v>60.200000762939453</c:v>
                </c:pt>
                <c:pt idx="983">
                  <c:v>60.299999237060547</c:v>
                </c:pt>
                <c:pt idx="984">
                  <c:v>60.399997711181641</c:v>
                </c:pt>
                <c:pt idx="985">
                  <c:v>60.500003814697266</c:v>
                </c:pt>
                <c:pt idx="986">
                  <c:v>60.600002288818359</c:v>
                </c:pt>
                <c:pt idx="987">
                  <c:v>60.700000762939453</c:v>
                </c:pt>
                <c:pt idx="988">
                  <c:v>60.799999237060547</c:v>
                </c:pt>
                <c:pt idx="989">
                  <c:v>60.899997711181641</c:v>
                </c:pt>
                <c:pt idx="990">
                  <c:v>61.000003814697266</c:v>
                </c:pt>
                <c:pt idx="991">
                  <c:v>61.100002288818359</c:v>
                </c:pt>
                <c:pt idx="992">
                  <c:v>61.200000762939453</c:v>
                </c:pt>
                <c:pt idx="993">
                  <c:v>61.299999237060547</c:v>
                </c:pt>
                <c:pt idx="994">
                  <c:v>61.399997711181641</c:v>
                </c:pt>
                <c:pt idx="995">
                  <c:v>61.500003814697266</c:v>
                </c:pt>
                <c:pt idx="996">
                  <c:v>61.600002288818359</c:v>
                </c:pt>
                <c:pt idx="997">
                  <c:v>61.700000762939453</c:v>
                </c:pt>
                <c:pt idx="998">
                  <c:v>61.799999237060547</c:v>
                </c:pt>
                <c:pt idx="999">
                  <c:v>61.899997711181641</c:v>
                </c:pt>
                <c:pt idx="1000">
                  <c:v>62.000003814697266</c:v>
                </c:pt>
                <c:pt idx="1001">
                  <c:v>62.100002288818359</c:v>
                </c:pt>
                <c:pt idx="1002">
                  <c:v>62.200000762939453</c:v>
                </c:pt>
                <c:pt idx="1003">
                  <c:v>62.299999237060547</c:v>
                </c:pt>
                <c:pt idx="1004">
                  <c:v>62.399997711181641</c:v>
                </c:pt>
                <c:pt idx="1005">
                  <c:v>62.500003814697266</c:v>
                </c:pt>
                <c:pt idx="1006">
                  <c:v>62.600002288818359</c:v>
                </c:pt>
                <c:pt idx="1007">
                  <c:v>62.700000762939453</c:v>
                </c:pt>
                <c:pt idx="1008">
                  <c:v>62.799999237060547</c:v>
                </c:pt>
                <c:pt idx="1009">
                  <c:v>62.899997711181641</c:v>
                </c:pt>
                <c:pt idx="1010">
                  <c:v>63.000003814697266</c:v>
                </c:pt>
                <c:pt idx="1011">
                  <c:v>63.100002288818359</c:v>
                </c:pt>
                <c:pt idx="1012">
                  <c:v>63.200000762939453</c:v>
                </c:pt>
                <c:pt idx="1013">
                  <c:v>63.299999237060547</c:v>
                </c:pt>
                <c:pt idx="1014">
                  <c:v>63.399997711181641</c:v>
                </c:pt>
                <c:pt idx="1015">
                  <c:v>63.500003814697266</c:v>
                </c:pt>
                <c:pt idx="1016">
                  <c:v>63.600002288818359</c:v>
                </c:pt>
                <c:pt idx="1017">
                  <c:v>63.700000762939453</c:v>
                </c:pt>
                <c:pt idx="1018">
                  <c:v>63.799999237060547</c:v>
                </c:pt>
                <c:pt idx="1019">
                  <c:v>63.899997711181641</c:v>
                </c:pt>
                <c:pt idx="1020">
                  <c:v>64</c:v>
                </c:pt>
                <c:pt idx="1021">
                  <c:v>64.100006103515625</c:v>
                </c:pt>
                <c:pt idx="1022">
                  <c:v>64.199996948242188</c:v>
                </c:pt>
                <c:pt idx="1023">
                  <c:v>64.300003051757813</c:v>
                </c:pt>
                <c:pt idx="1024">
                  <c:v>64.399993896484375</c:v>
                </c:pt>
                <c:pt idx="1025">
                  <c:v>64.5</c:v>
                </c:pt>
                <c:pt idx="1026">
                  <c:v>64.600006103515625</c:v>
                </c:pt>
                <c:pt idx="1027">
                  <c:v>64.699996948242188</c:v>
                </c:pt>
                <c:pt idx="1028">
                  <c:v>64.800003051757813</c:v>
                </c:pt>
                <c:pt idx="1029">
                  <c:v>64.899993896484375</c:v>
                </c:pt>
                <c:pt idx="1030">
                  <c:v>65</c:v>
                </c:pt>
                <c:pt idx="1031">
                  <c:v>65.100006103515625</c:v>
                </c:pt>
                <c:pt idx="1032">
                  <c:v>65.199996948242188</c:v>
                </c:pt>
                <c:pt idx="1033">
                  <c:v>65.300003051757813</c:v>
                </c:pt>
                <c:pt idx="1034">
                  <c:v>65.399993896484375</c:v>
                </c:pt>
                <c:pt idx="1035">
                  <c:v>65.5</c:v>
                </c:pt>
                <c:pt idx="1036">
                  <c:v>65.600006103515625</c:v>
                </c:pt>
                <c:pt idx="1037">
                  <c:v>65.699996948242188</c:v>
                </c:pt>
                <c:pt idx="1038">
                  <c:v>65.800003051757813</c:v>
                </c:pt>
                <c:pt idx="1039">
                  <c:v>65.899993896484375</c:v>
                </c:pt>
                <c:pt idx="1040">
                  <c:v>66</c:v>
                </c:pt>
                <c:pt idx="1041">
                  <c:v>66.100006103515625</c:v>
                </c:pt>
                <c:pt idx="1042">
                  <c:v>66.199996948242188</c:v>
                </c:pt>
                <c:pt idx="1043">
                  <c:v>66.300003051757813</c:v>
                </c:pt>
                <c:pt idx="1044">
                  <c:v>66.399993896484375</c:v>
                </c:pt>
                <c:pt idx="1045">
                  <c:v>66.5</c:v>
                </c:pt>
                <c:pt idx="1046">
                  <c:v>66.600006103515625</c:v>
                </c:pt>
                <c:pt idx="1047">
                  <c:v>66.699996948242188</c:v>
                </c:pt>
                <c:pt idx="1048">
                  <c:v>66.800003051757813</c:v>
                </c:pt>
                <c:pt idx="1049">
                  <c:v>66.899993896484375</c:v>
                </c:pt>
                <c:pt idx="1050">
                  <c:v>67</c:v>
                </c:pt>
                <c:pt idx="1051">
                  <c:v>67.100006103515625</c:v>
                </c:pt>
                <c:pt idx="1052">
                  <c:v>67.199996948242188</c:v>
                </c:pt>
                <c:pt idx="1053">
                  <c:v>67.300003051757813</c:v>
                </c:pt>
                <c:pt idx="1054">
                  <c:v>67.399993896484375</c:v>
                </c:pt>
                <c:pt idx="1055">
                  <c:v>67.5</c:v>
                </c:pt>
                <c:pt idx="1056">
                  <c:v>67.600006103515625</c:v>
                </c:pt>
                <c:pt idx="1057">
                  <c:v>67.699996948242188</c:v>
                </c:pt>
                <c:pt idx="1058">
                  <c:v>67.800003051757813</c:v>
                </c:pt>
                <c:pt idx="1059">
                  <c:v>67.899993896484375</c:v>
                </c:pt>
                <c:pt idx="1060">
                  <c:v>68</c:v>
                </c:pt>
                <c:pt idx="1061">
                  <c:v>68.100006103515625</c:v>
                </c:pt>
                <c:pt idx="1062">
                  <c:v>68.199996948242188</c:v>
                </c:pt>
                <c:pt idx="1063">
                  <c:v>68.300003051757813</c:v>
                </c:pt>
                <c:pt idx="1064">
                  <c:v>68.399993896484375</c:v>
                </c:pt>
                <c:pt idx="1065">
                  <c:v>68.5</c:v>
                </c:pt>
                <c:pt idx="1066">
                  <c:v>68.600006103515625</c:v>
                </c:pt>
                <c:pt idx="1067">
                  <c:v>68.699996948242188</c:v>
                </c:pt>
                <c:pt idx="1068">
                  <c:v>68.800003051757813</c:v>
                </c:pt>
                <c:pt idx="1069">
                  <c:v>68.899993896484375</c:v>
                </c:pt>
                <c:pt idx="1070">
                  <c:v>69</c:v>
                </c:pt>
                <c:pt idx="1071">
                  <c:v>69.100006103515625</c:v>
                </c:pt>
                <c:pt idx="1072">
                  <c:v>69.199996948242188</c:v>
                </c:pt>
                <c:pt idx="1073">
                  <c:v>69.300003051757813</c:v>
                </c:pt>
                <c:pt idx="1074">
                  <c:v>69.399993896484375</c:v>
                </c:pt>
                <c:pt idx="1075">
                  <c:v>69.5</c:v>
                </c:pt>
                <c:pt idx="1076">
                  <c:v>69.600006103515625</c:v>
                </c:pt>
                <c:pt idx="1077">
                  <c:v>69.699996948242188</c:v>
                </c:pt>
                <c:pt idx="1078">
                  <c:v>69.800003051757813</c:v>
                </c:pt>
                <c:pt idx="1079">
                  <c:v>69.899993896484375</c:v>
                </c:pt>
                <c:pt idx="1080">
                  <c:v>70</c:v>
                </c:pt>
                <c:pt idx="1081">
                  <c:v>70.100006103515625</c:v>
                </c:pt>
                <c:pt idx="1082">
                  <c:v>70.199996948242188</c:v>
                </c:pt>
                <c:pt idx="1083">
                  <c:v>70.300003051757813</c:v>
                </c:pt>
                <c:pt idx="1084">
                  <c:v>70.399993896484375</c:v>
                </c:pt>
                <c:pt idx="1085">
                  <c:v>70.5</c:v>
                </c:pt>
                <c:pt idx="1086">
                  <c:v>70.600006103515625</c:v>
                </c:pt>
                <c:pt idx="1087">
                  <c:v>70.699996948242188</c:v>
                </c:pt>
                <c:pt idx="1088">
                  <c:v>70.800003051757813</c:v>
                </c:pt>
                <c:pt idx="1089">
                  <c:v>70.899993896484375</c:v>
                </c:pt>
                <c:pt idx="1090">
                  <c:v>71</c:v>
                </c:pt>
                <c:pt idx="1091">
                  <c:v>71.100006103515625</c:v>
                </c:pt>
                <c:pt idx="1092">
                  <c:v>71.199996948242188</c:v>
                </c:pt>
                <c:pt idx="1093">
                  <c:v>71.300003051757813</c:v>
                </c:pt>
                <c:pt idx="1094">
                  <c:v>71.399993896484375</c:v>
                </c:pt>
                <c:pt idx="1095">
                  <c:v>71.5</c:v>
                </c:pt>
                <c:pt idx="1096">
                  <c:v>71.600006103515625</c:v>
                </c:pt>
                <c:pt idx="1097">
                  <c:v>71.699996948242188</c:v>
                </c:pt>
                <c:pt idx="1098">
                  <c:v>71.800003051757813</c:v>
                </c:pt>
                <c:pt idx="1099">
                  <c:v>71.899993896484375</c:v>
                </c:pt>
                <c:pt idx="1100">
                  <c:v>72</c:v>
                </c:pt>
                <c:pt idx="1101">
                  <c:v>72.100006103515625</c:v>
                </c:pt>
                <c:pt idx="1102">
                  <c:v>72.199996948242188</c:v>
                </c:pt>
                <c:pt idx="1103">
                  <c:v>72.300003051757813</c:v>
                </c:pt>
                <c:pt idx="1104">
                  <c:v>72.399993896484375</c:v>
                </c:pt>
                <c:pt idx="1105">
                  <c:v>72.5</c:v>
                </c:pt>
                <c:pt idx="1106">
                  <c:v>72.600006103515625</c:v>
                </c:pt>
                <c:pt idx="1107">
                  <c:v>72.699996948242188</c:v>
                </c:pt>
                <c:pt idx="1108">
                  <c:v>72.800003051757813</c:v>
                </c:pt>
                <c:pt idx="1109">
                  <c:v>72.899993896484375</c:v>
                </c:pt>
                <c:pt idx="1110">
                  <c:v>73</c:v>
                </c:pt>
                <c:pt idx="1111">
                  <c:v>73.100006103515625</c:v>
                </c:pt>
                <c:pt idx="1112">
                  <c:v>73.199996948242188</c:v>
                </c:pt>
                <c:pt idx="1113">
                  <c:v>73.300003051757813</c:v>
                </c:pt>
                <c:pt idx="1114">
                  <c:v>73.399993896484375</c:v>
                </c:pt>
                <c:pt idx="1115">
                  <c:v>73.5</c:v>
                </c:pt>
                <c:pt idx="1116">
                  <c:v>73.600006103515625</c:v>
                </c:pt>
                <c:pt idx="1117">
                  <c:v>73.699996948242188</c:v>
                </c:pt>
                <c:pt idx="1118">
                  <c:v>73.800003051757813</c:v>
                </c:pt>
                <c:pt idx="1119">
                  <c:v>73.899993896484375</c:v>
                </c:pt>
                <c:pt idx="1120">
                  <c:v>74</c:v>
                </c:pt>
                <c:pt idx="1121">
                  <c:v>74.100006103515625</c:v>
                </c:pt>
                <c:pt idx="1122">
                  <c:v>74.199996948242188</c:v>
                </c:pt>
                <c:pt idx="1123">
                  <c:v>74.300003051757813</c:v>
                </c:pt>
                <c:pt idx="1124">
                  <c:v>74.399993896484375</c:v>
                </c:pt>
                <c:pt idx="1125">
                  <c:v>74.5</c:v>
                </c:pt>
                <c:pt idx="1126">
                  <c:v>74.600006103515625</c:v>
                </c:pt>
                <c:pt idx="1127">
                  <c:v>74.699996948242188</c:v>
                </c:pt>
                <c:pt idx="1128">
                  <c:v>74.800003051757813</c:v>
                </c:pt>
                <c:pt idx="1129">
                  <c:v>74.899993896484375</c:v>
                </c:pt>
                <c:pt idx="1130">
                  <c:v>75</c:v>
                </c:pt>
                <c:pt idx="1131">
                  <c:v>75.100006103515625</c:v>
                </c:pt>
                <c:pt idx="1132">
                  <c:v>75.199996948242188</c:v>
                </c:pt>
                <c:pt idx="1133">
                  <c:v>75.300003051757813</c:v>
                </c:pt>
                <c:pt idx="1134">
                  <c:v>75.399993896484375</c:v>
                </c:pt>
                <c:pt idx="1135">
                  <c:v>75.5</c:v>
                </c:pt>
                <c:pt idx="1136">
                  <c:v>75.600006103515625</c:v>
                </c:pt>
                <c:pt idx="1137">
                  <c:v>75.699996948242188</c:v>
                </c:pt>
                <c:pt idx="1138">
                  <c:v>75.800003051757813</c:v>
                </c:pt>
                <c:pt idx="1139">
                  <c:v>75.899993896484375</c:v>
                </c:pt>
                <c:pt idx="1140">
                  <c:v>76</c:v>
                </c:pt>
                <c:pt idx="1141">
                  <c:v>76.100006103515625</c:v>
                </c:pt>
                <c:pt idx="1142">
                  <c:v>76.199996948242188</c:v>
                </c:pt>
                <c:pt idx="1143">
                  <c:v>76.300003051757813</c:v>
                </c:pt>
                <c:pt idx="1144">
                  <c:v>76.399993896484375</c:v>
                </c:pt>
                <c:pt idx="1145">
                  <c:v>76.5</c:v>
                </c:pt>
                <c:pt idx="1146">
                  <c:v>76.600006103515625</c:v>
                </c:pt>
                <c:pt idx="1147">
                  <c:v>76.699996948242188</c:v>
                </c:pt>
                <c:pt idx="1148">
                  <c:v>76.800003051757813</c:v>
                </c:pt>
                <c:pt idx="1149">
                  <c:v>76.899993896484375</c:v>
                </c:pt>
                <c:pt idx="1150">
                  <c:v>77</c:v>
                </c:pt>
                <c:pt idx="1151">
                  <c:v>77.100006103515625</c:v>
                </c:pt>
                <c:pt idx="1152">
                  <c:v>77.199996948242188</c:v>
                </c:pt>
                <c:pt idx="1153">
                  <c:v>77.300003051757813</c:v>
                </c:pt>
                <c:pt idx="1154">
                  <c:v>77.399993896484375</c:v>
                </c:pt>
                <c:pt idx="1155">
                  <c:v>77.5</c:v>
                </c:pt>
                <c:pt idx="1156">
                  <c:v>77.600006103515625</c:v>
                </c:pt>
                <c:pt idx="1157">
                  <c:v>77.699996948242188</c:v>
                </c:pt>
                <c:pt idx="1158">
                  <c:v>77.800003051757813</c:v>
                </c:pt>
                <c:pt idx="1159">
                  <c:v>77.899993896484375</c:v>
                </c:pt>
                <c:pt idx="1160">
                  <c:v>78</c:v>
                </c:pt>
                <c:pt idx="1161">
                  <c:v>78.100006103515625</c:v>
                </c:pt>
                <c:pt idx="1162">
                  <c:v>78.199996948242188</c:v>
                </c:pt>
                <c:pt idx="1163">
                  <c:v>78.300003051757813</c:v>
                </c:pt>
                <c:pt idx="1164">
                  <c:v>78.399993896484375</c:v>
                </c:pt>
                <c:pt idx="1165">
                  <c:v>78.5</c:v>
                </c:pt>
                <c:pt idx="1166">
                  <c:v>78.600006103515625</c:v>
                </c:pt>
                <c:pt idx="1167">
                  <c:v>78.699996948242188</c:v>
                </c:pt>
                <c:pt idx="1168">
                  <c:v>78.800003051757813</c:v>
                </c:pt>
                <c:pt idx="1169">
                  <c:v>78.899993896484375</c:v>
                </c:pt>
                <c:pt idx="1170">
                  <c:v>79</c:v>
                </c:pt>
                <c:pt idx="1171">
                  <c:v>79.100006103515625</c:v>
                </c:pt>
                <c:pt idx="1172">
                  <c:v>79.199996948242188</c:v>
                </c:pt>
                <c:pt idx="1173">
                  <c:v>79.300003051757813</c:v>
                </c:pt>
                <c:pt idx="1174">
                  <c:v>79.399993896484375</c:v>
                </c:pt>
                <c:pt idx="1175">
                  <c:v>79.5</c:v>
                </c:pt>
                <c:pt idx="1176">
                  <c:v>79.600006103515625</c:v>
                </c:pt>
                <c:pt idx="1177">
                  <c:v>79.699996948242188</c:v>
                </c:pt>
                <c:pt idx="1178">
                  <c:v>79.800003051757813</c:v>
                </c:pt>
                <c:pt idx="1179">
                  <c:v>79.899993896484375</c:v>
                </c:pt>
                <c:pt idx="1180">
                  <c:v>80</c:v>
                </c:pt>
                <c:pt idx="1181">
                  <c:v>80.100006103515625</c:v>
                </c:pt>
                <c:pt idx="1182">
                  <c:v>80.199996948242188</c:v>
                </c:pt>
                <c:pt idx="1183">
                  <c:v>80.300003051757813</c:v>
                </c:pt>
                <c:pt idx="1184">
                  <c:v>80.399993896484375</c:v>
                </c:pt>
                <c:pt idx="1185">
                  <c:v>80.5</c:v>
                </c:pt>
                <c:pt idx="1186">
                  <c:v>80.600006103515625</c:v>
                </c:pt>
                <c:pt idx="1187">
                  <c:v>80.699996948242188</c:v>
                </c:pt>
                <c:pt idx="1188">
                  <c:v>80.800003051757813</c:v>
                </c:pt>
                <c:pt idx="1189">
                  <c:v>80.899993896484375</c:v>
                </c:pt>
                <c:pt idx="1190">
                  <c:v>81</c:v>
                </c:pt>
                <c:pt idx="1191">
                  <c:v>81.100006103515625</c:v>
                </c:pt>
                <c:pt idx="1192">
                  <c:v>81.199996948242188</c:v>
                </c:pt>
                <c:pt idx="1193">
                  <c:v>81.300003051757813</c:v>
                </c:pt>
                <c:pt idx="1194">
                  <c:v>81.399993896484375</c:v>
                </c:pt>
                <c:pt idx="1195">
                  <c:v>81.5</c:v>
                </c:pt>
                <c:pt idx="1196">
                  <c:v>81.600006103515625</c:v>
                </c:pt>
                <c:pt idx="1197">
                  <c:v>81.699996948242188</c:v>
                </c:pt>
                <c:pt idx="1198">
                  <c:v>81.800003051757813</c:v>
                </c:pt>
                <c:pt idx="1199">
                  <c:v>81.899993896484375</c:v>
                </c:pt>
                <c:pt idx="1200">
                  <c:v>82</c:v>
                </c:pt>
                <c:pt idx="1201">
                  <c:v>82.100006103515625</c:v>
                </c:pt>
                <c:pt idx="1202">
                  <c:v>82.199996948242188</c:v>
                </c:pt>
                <c:pt idx="1203">
                  <c:v>82.300003051757813</c:v>
                </c:pt>
                <c:pt idx="1204">
                  <c:v>82.399993896484375</c:v>
                </c:pt>
                <c:pt idx="1205">
                  <c:v>82.5</c:v>
                </c:pt>
                <c:pt idx="1206">
                  <c:v>82.600006103515625</c:v>
                </c:pt>
                <c:pt idx="1207">
                  <c:v>82.699996948242188</c:v>
                </c:pt>
                <c:pt idx="1208">
                  <c:v>82.800003051757813</c:v>
                </c:pt>
                <c:pt idx="1209">
                  <c:v>82.899993896484375</c:v>
                </c:pt>
                <c:pt idx="1210">
                  <c:v>83</c:v>
                </c:pt>
                <c:pt idx="1211">
                  <c:v>83.100006103515625</c:v>
                </c:pt>
                <c:pt idx="1212">
                  <c:v>83.199996948242188</c:v>
                </c:pt>
                <c:pt idx="1213">
                  <c:v>83.300003051757813</c:v>
                </c:pt>
                <c:pt idx="1214">
                  <c:v>83.399993896484375</c:v>
                </c:pt>
                <c:pt idx="1215">
                  <c:v>83.5</c:v>
                </c:pt>
                <c:pt idx="1216">
                  <c:v>83.600006103515625</c:v>
                </c:pt>
                <c:pt idx="1217">
                  <c:v>83.699996948242188</c:v>
                </c:pt>
                <c:pt idx="1218">
                  <c:v>83.800003051757813</c:v>
                </c:pt>
                <c:pt idx="1219">
                  <c:v>83.899993896484375</c:v>
                </c:pt>
                <c:pt idx="1220">
                  <c:v>84</c:v>
                </c:pt>
                <c:pt idx="1221">
                  <c:v>84.100006103515625</c:v>
                </c:pt>
                <c:pt idx="1222">
                  <c:v>84.199996948242188</c:v>
                </c:pt>
                <c:pt idx="1223">
                  <c:v>84.300003051757813</c:v>
                </c:pt>
                <c:pt idx="1224">
                  <c:v>84.399993896484375</c:v>
                </c:pt>
                <c:pt idx="1225">
                  <c:v>84.5</c:v>
                </c:pt>
                <c:pt idx="1226">
                  <c:v>84.600006103515625</c:v>
                </c:pt>
                <c:pt idx="1227">
                  <c:v>84.699996948242188</c:v>
                </c:pt>
                <c:pt idx="1228">
                  <c:v>84.800003051757813</c:v>
                </c:pt>
                <c:pt idx="1229">
                  <c:v>84.899993896484375</c:v>
                </c:pt>
                <c:pt idx="1230">
                  <c:v>85</c:v>
                </c:pt>
                <c:pt idx="1231">
                  <c:v>85.100006103515625</c:v>
                </c:pt>
                <c:pt idx="1232">
                  <c:v>85.199996948242188</c:v>
                </c:pt>
                <c:pt idx="1233">
                  <c:v>85.300003051757813</c:v>
                </c:pt>
                <c:pt idx="1234">
                  <c:v>85.399993896484375</c:v>
                </c:pt>
                <c:pt idx="1235">
                  <c:v>85.5</c:v>
                </c:pt>
                <c:pt idx="1236">
                  <c:v>85.600006103515625</c:v>
                </c:pt>
                <c:pt idx="1237">
                  <c:v>85.699996948242188</c:v>
                </c:pt>
                <c:pt idx="1238">
                  <c:v>85.800003051757813</c:v>
                </c:pt>
                <c:pt idx="1239">
                  <c:v>85.899993896484375</c:v>
                </c:pt>
                <c:pt idx="1240">
                  <c:v>86</c:v>
                </c:pt>
                <c:pt idx="1241">
                  <c:v>86.100006103515625</c:v>
                </c:pt>
                <c:pt idx="1242">
                  <c:v>86.199996948242188</c:v>
                </c:pt>
                <c:pt idx="1243">
                  <c:v>86.300003051757813</c:v>
                </c:pt>
                <c:pt idx="1244">
                  <c:v>86.399993896484375</c:v>
                </c:pt>
                <c:pt idx="1245">
                  <c:v>86.5</c:v>
                </c:pt>
                <c:pt idx="1246">
                  <c:v>86.600006103515625</c:v>
                </c:pt>
                <c:pt idx="1247">
                  <c:v>86.699996948242188</c:v>
                </c:pt>
                <c:pt idx="1248">
                  <c:v>86.800003051757813</c:v>
                </c:pt>
                <c:pt idx="1249">
                  <c:v>86.899993896484375</c:v>
                </c:pt>
                <c:pt idx="1250">
                  <c:v>87</c:v>
                </c:pt>
                <c:pt idx="1251">
                  <c:v>87.100006103515625</c:v>
                </c:pt>
                <c:pt idx="1252">
                  <c:v>87.199996948242188</c:v>
                </c:pt>
                <c:pt idx="1253">
                  <c:v>87.300003051757813</c:v>
                </c:pt>
                <c:pt idx="1254">
                  <c:v>87.399993896484375</c:v>
                </c:pt>
                <c:pt idx="1255">
                  <c:v>87.5</c:v>
                </c:pt>
                <c:pt idx="1256">
                  <c:v>87.600006103515625</c:v>
                </c:pt>
                <c:pt idx="1257">
                  <c:v>87.699996948242188</c:v>
                </c:pt>
                <c:pt idx="1258">
                  <c:v>87.800003051757813</c:v>
                </c:pt>
                <c:pt idx="1259">
                  <c:v>87.899993896484375</c:v>
                </c:pt>
                <c:pt idx="1260">
                  <c:v>88</c:v>
                </c:pt>
                <c:pt idx="1261">
                  <c:v>88.100006103515625</c:v>
                </c:pt>
                <c:pt idx="1262">
                  <c:v>88.199996948242188</c:v>
                </c:pt>
                <c:pt idx="1263">
                  <c:v>88.300003051757813</c:v>
                </c:pt>
                <c:pt idx="1264">
                  <c:v>88.399993896484375</c:v>
                </c:pt>
                <c:pt idx="1265">
                  <c:v>88.5</c:v>
                </c:pt>
                <c:pt idx="1266">
                  <c:v>88.600006103515625</c:v>
                </c:pt>
                <c:pt idx="1267">
                  <c:v>88.699996948242188</c:v>
                </c:pt>
                <c:pt idx="1268">
                  <c:v>88.800003051757813</c:v>
                </c:pt>
                <c:pt idx="1269">
                  <c:v>88.899993896484375</c:v>
                </c:pt>
                <c:pt idx="1270">
                  <c:v>89</c:v>
                </c:pt>
                <c:pt idx="1271">
                  <c:v>89.100006103515625</c:v>
                </c:pt>
                <c:pt idx="1272">
                  <c:v>89.199996948242188</c:v>
                </c:pt>
                <c:pt idx="1273">
                  <c:v>89.300003051757813</c:v>
                </c:pt>
                <c:pt idx="1274">
                  <c:v>89.399993896484375</c:v>
                </c:pt>
                <c:pt idx="1275">
                  <c:v>89.5</c:v>
                </c:pt>
                <c:pt idx="1276">
                  <c:v>89.600006103515625</c:v>
                </c:pt>
                <c:pt idx="1277">
                  <c:v>89.699996948242188</c:v>
                </c:pt>
                <c:pt idx="1278">
                  <c:v>89.800003051757813</c:v>
                </c:pt>
                <c:pt idx="1279">
                  <c:v>89.899993896484375</c:v>
                </c:pt>
                <c:pt idx="1280">
                  <c:v>90</c:v>
                </c:pt>
                <c:pt idx="1281">
                  <c:v>90.099990844726563</c:v>
                </c:pt>
                <c:pt idx="1282">
                  <c:v>90.199996948242188</c:v>
                </c:pt>
                <c:pt idx="1283">
                  <c:v>90.300003051757813</c:v>
                </c:pt>
                <c:pt idx="1284">
                  <c:v>90.399993896484375</c:v>
                </c:pt>
                <c:pt idx="1285">
                  <c:v>90.5</c:v>
                </c:pt>
                <c:pt idx="1286">
                  <c:v>90.599990844726563</c:v>
                </c:pt>
                <c:pt idx="1287">
                  <c:v>90.699996948242188</c:v>
                </c:pt>
                <c:pt idx="1288">
                  <c:v>90.800003051757813</c:v>
                </c:pt>
                <c:pt idx="1289">
                  <c:v>90.899993896484375</c:v>
                </c:pt>
                <c:pt idx="1290">
                  <c:v>91</c:v>
                </c:pt>
                <c:pt idx="1291">
                  <c:v>91.099990844726563</c:v>
                </c:pt>
                <c:pt idx="1292">
                  <c:v>91.199996948242188</c:v>
                </c:pt>
                <c:pt idx="1293">
                  <c:v>91.300003051757813</c:v>
                </c:pt>
                <c:pt idx="1294">
                  <c:v>91.399993896484375</c:v>
                </c:pt>
                <c:pt idx="1295">
                  <c:v>91.5</c:v>
                </c:pt>
                <c:pt idx="1296">
                  <c:v>91.599990844726563</c:v>
                </c:pt>
                <c:pt idx="1297">
                  <c:v>91.699996948242188</c:v>
                </c:pt>
                <c:pt idx="1298">
                  <c:v>91.800003051757813</c:v>
                </c:pt>
                <c:pt idx="1299">
                  <c:v>91.899993896484375</c:v>
                </c:pt>
                <c:pt idx="1300">
                  <c:v>92</c:v>
                </c:pt>
                <c:pt idx="1301">
                  <c:v>92.099990844726563</c:v>
                </c:pt>
                <c:pt idx="1302">
                  <c:v>92.199996948242188</c:v>
                </c:pt>
                <c:pt idx="1303">
                  <c:v>92.300003051757813</c:v>
                </c:pt>
                <c:pt idx="1304">
                  <c:v>92.399993896484375</c:v>
                </c:pt>
                <c:pt idx="1305">
                  <c:v>92.5</c:v>
                </c:pt>
                <c:pt idx="1306">
                  <c:v>92.599990844726563</c:v>
                </c:pt>
                <c:pt idx="1307">
                  <c:v>92.699996948242188</c:v>
                </c:pt>
                <c:pt idx="1308">
                  <c:v>92.800003051757813</c:v>
                </c:pt>
                <c:pt idx="1309">
                  <c:v>92.899993896484375</c:v>
                </c:pt>
                <c:pt idx="1310">
                  <c:v>93</c:v>
                </c:pt>
                <c:pt idx="1311">
                  <c:v>93.099990844726563</c:v>
                </c:pt>
                <c:pt idx="1312">
                  <c:v>93.199996948242188</c:v>
                </c:pt>
                <c:pt idx="1313">
                  <c:v>93.300003051757813</c:v>
                </c:pt>
                <c:pt idx="1314">
                  <c:v>93.399993896484375</c:v>
                </c:pt>
                <c:pt idx="1315">
                  <c:v>93.5</c:v>
                </c:pt>
                <c:pt idx="1316">
                  <c:v>93.599990844726563</c:v>
                </c:pt>
                <c:pt idx="1317">
                  <c:v>93.699996948242188</c:v>
                </c:pt>
                <c:pt idx="1318">
                  <c:v>93.800003051757813</c:v>
                </c:pt>
                <c:pt idx="1319">
                  <c:v>93.899993896484375</c:v>
                </c:pt>
                <c:pt idx="1320">
                  <c:v>94</c:v>
                </c:pt>
                <c:pt idx="1321">
                  <c:v>94.099990844726563</c:v>
                </c:pt>
                <c:pt idx="1322">
                  <c:v>94.199996948242188</c:v>
                </c:pt>
                <c:pt idx="1323">
                  <c:v>94.300003051757813</c:v>
                </c:pt>
                <c:pt idx="1324">
                  <c:v>94.399993896484375</c:v>
                </c:pt>
                <c:pt idx="1325">
                  <c:v>94.5</c:v>
                </c:pt>
                <c:pt idx="1326">
                  <c:v>94.599990844726563</c:v>
                </c:pt>
                <c:pt idx="1327">
                  <c:v>94.699996948242188</c:v>
                </c:pt>
                <c:pt idx="1328">
                  <c:v>94.800003051757813</c:v>
                </c:pt>
                <c:pt idx="1329">
                  <c:v>94.899993896484375</c:v>
                </c:pt>
                <c:pt idx="1330">
                  <c:v>95</c:v>
                </c:pt>
                <c:pt idx="1331">
                  <c:v>95.099990844726563</c:v>
                </c:pt>
                <c:pt idx="1332">
                  <c:v>95.199996948242188</c:v>
                </c:pt>
                <c:pt idx="1333">
                  <c:v>95.300003051757813</c:v>
                </c:pt>
                <c:pt idx="1334">
                  <c:v>95.399993896484375</c:v>
                </c:pt>
                <c:pt idx="1335">
                  <c:v>95.5</c:v>
                </c:pt>
                <c:pt idx="1336">
                  <c:v>95.599990844726563</c:v>
                </c:pt>
                <c:pt idx="1337">
                  <c:v>95.699996948242188</c:v>
                </c:pt>
                <c:pt idx="1338">
                  <c:v>95.800003051757813</c:v>
                </c:pt>
                <c:pt idx="1339">
                  <c:v>95.899993896484375</c:v>
                </c:pt>
                <c:pt idx="1340">
                  <c:v>96</c:v>
                </c:pt>
                <c:pt idx="1341">
                  <c:v>96.099990844726563</c:v>
                </c:pt>
                <c:pt idx="1342">
                  <c:v>96.199996948242188</c:v>
                </c:pt>
                <c:pt idx="1343">
                  <c:v>96.300003051757813</c:v>
                </c:pt>
                <c:pt idx="1344">
                  <c:v>96.399993896484375</c:v>
                </c:pt>
                <c:pt idx="1345">
                  <c:v>96.5</c:v>
                </c:pt>
                <c:pt idx="1346">
                  <c:v>96.599990844726563</c:v>
                </c:pt>
                <c:pt idx="1347">
                  <c:v>96.699996948242188</c:v>
                </c:pt>
                <c:pt idx="1348">
                  <c:v>96.800003051757813</c:v>
                </c:pt>
                <c:pt idx="1349">
                  <c:v>96.899993896484375</c:v>
                </c:pt>
                <c:pt idx="1350">
                  <c:v>97</c:v>
                </c:pt>
                <c:pt idx="1351">
                  <c:v>97.099990844726563</c:v>
                </c:pt>
                <c:pt idx="1352">
                  <c:v>97.199996948242188</c:v>
                </c:pt>
                <c:pt idx="1353">
                  <c:v>97.300003051757813</c:v>
                </c:pt>
                <c:pt idx="1354">
                  <c:v>97.399993896484375</c:v>
                </c:pt>
                <c:pt idx="1355">
                  <c:v>97.5</c:v>
                </c:pt>
                <c:pt idx="1356">
                  <c:v>97.599990844726563</c:v>
                </c:pt>
                <c:pt idx="1357">
                  <c:v>97.699996948242188</c:v>
                </c:pt>
                <c:pt idx="1358">
                  <c:v>97.800003051757813</c:v>
                </c:pt>
                <c:pt idx="1359">
                  <c:v>97.899993896484375</c:v>
                </c:pt>
                <c:pt idx="1360">
                  <c:v>98</c:v>
                </c:pt>
                <c:pt idx="1361">
                  <c:v>98.099990844726563</c:v>
                </c:pt>
                <c:pt idx="1362">
                  <c:v>98.199996948242188</c:v>
                </c:pt>
                <c:pt idx="1363">
                  <c:v>98.300003051757813</c:v>
                </c:pt>
                <c:pt idx="1364">
                  <c:v>98.399993896484375</c:v>
                </c:pt>
                <c:pt idx="1365">
                  <c:v>98.5</c:v>
                </c:pt>
                <c:pt idx="1366">
                  <c:v>98.599990844726563</c:v>
                </c:pt>
                <c:pt idx="1367">
                  <c:v>98.699996948242188</c:v>
                </c:pt>
                <c:pt idx="1368">
                  <c:v>98.800003051757813</c:v>
                </c:pt>
                <c:pt idx="1369">
                  <c:v>98.899993896484375</c:v>
                </c:pt>
                <c:pt idx="1370">
                  <c:v>99</c:v>
                </c:pt>
                <c:pt idx="1371">
                  <c:v>99.099990844726563</c:v>
                </c:pt>
                <c:pt idx="1372">
                  <c:v>99.199996948242188</c:v>
                </c:pt>
                <c:pt idx="1373">
                  <c:v>99.300003051757813</c:v>
                </c:pt>
                <c:pt idx="1374">
                  <c:v>99.399993896484375</c:v>
                </c:pt>
                <c:pt idx="1375">
                  <c:v>99.5</c:v>
                </c:pt>
                <c:pt idx="1376">
                  <c:v>99.599990844726563</c:v>
                </c:pt>
                <c:pt idx="1377">
                  <c:v>99.699996948242188</c:v>
                </c:pt>
                <c:pt idx="1378">
                  <c:v>99.800003051757813</c:v>
                </c:pt>
                <c:pt idx="1379">
                  <c:v>99.899993896484375</c:v>
                </c:pt>
                <c:pt idx="1380">
                  <c:v>100</c:v>
                </c:pt>
                <c:pt idx="1381">
                  <c:v>100.09999084472656</c:v>
                </c:pt>
                <c:pt idx="1382">
                  <c:v>100.19999694824219</c:v>
                </c:pt>
                <c:pt idx="1383">
                  <c:v>100.30000305175781</c:v>
                </c:pt>
                <c:pt idx="1384">
                  <c:v>100.39999389648438</c:v>
                </c:pt>
                <c:pt idx="1385">
                  <c:v>100.5</c:v>
                </c:pt>
                <c:pt idx="1386">
                  <c:v>100.59999084472656</c:v>
                </c:pt>
                <c:pt idx="1387">
                  <c:v>100.69999694824219</c:v>
                </c:pt>
                <c:pt idx="1388">
                  <c:v>100.80000305175781</c:v>
                </c:pt>
                <c:pt idx="1389">
                  <c:v>100.89999389648438</c:v>
                </c:pt>
                <c:pt idx="1390">
                  <c:v>101</c:v>
                </c:pt>
                <c:pt idx="1391">
                  <c:v>101.09999084472656</c:v>
                </c:pt>
                <c:pt idx="1392">
                  <c:v>101.19999694824219</c:v>
                </c:pt>
                <c:pt idx="1393">
                  <c:v>101.30000305175781</c:v>
                </c:pt>
                <c:pt idx="1394">
                  <c:v>101.39999389648438</c:v>
                </c:pt>
                <c:pt idx="1395">
                  <c:v>101.5</c:v>
                </c:pt>
                <c:pt idx="1396">
                  <c:v>101.59999084472656</c:v>
                </c:pt>
                <c:pt idx="1397">
                  <c:v>101.69999694824219</c:v>
                </c:pt>
                <c:pt idx="1398">
                  <c:v>101.80000305175781</c:v>
                </c:pt>
                <c:pt idx="1399">
                  <c:v>101.89999389648438</c:v>
                </c:pt>
                <c:pt idx="1400">
                  <c:v>102</c:v>
                </c:pt>
                <c:pt idx="1401">
                  <c:v>102.09999084472656</c:v>
                </c:pt>
                <c:pt idx="1402">
                  <c:v>102.19999694824219</c:v>
                </c:pt>
                <c:pt idx="1403">
                  <c:v>102.30000305175781</c:v>
                </c:pt>
                <c:pt idx="1404">
                  <c:v>102.39999389648438</c:v>
                </c:pt>
                <c:pt idx="1405">
                  <c:v>102.5</c:v>
                </c:pt>
                <c:pt idx="1406">
                  <c:v>102.59999084472656</c:v>
                </c:pt>
                <c:pt idx="1407">
                  <c:v>102.69999694824219</c:v>
                </c:pt>
                <c:pt idx="1408">
                  <c:v>102.80000305175781</c:v>
                </c:pt>
                <c:pt idx="1409">
                  <c:v>102.89999389648438</c:v>
                </c:pt>
                <c:pt idx="1410">
                  <c:v>103</c:v>
                </c:pt>
                <c:pt idx="1411">
                  <c:v>103.09999084472656</c:v>
                </c:pt>
                <c:pt idx="1412">
                  <c:v>103.19999694824219</c:v>
                </c:pt>
                <c:pt idx="1413">
                  <c:v>103.30000305175781</c:v>
                </c:pt>
                <c:pt idx="1414">
                  <c:v>103.39999389648438</c:v>
                </c:pt>
                <c:pt idx="1415">
                  <c:v>103.5</c:v>
                </c:pt>
                <c:pt idx="1416">
                  <c:v>103.59999084472656</c:v>
                </c:pt>
                <c:pt idx="1417">
                  <c:v>103.69999694824219</c:v>
                </c:pt>
                <c:pt idx="1418">
                  <c:v>103.80000305175781</c:v>
                </c:pt>
                <c:pt idx="1419">
                  <c:v>103.89999389648438</c:v>
                </c:pt>
                <c:pt idx="1420">
                  <c:v>104</c:v>
                </c:pt>
                <c:pt idx="1421">
                  <c:v>104.09999084472656</c:v>
                </c:pt>
                <c:pt idx="1422">
                  <c:v>104.19999694824219</c:v>
                </c:pt>
                <c:pt idx="1423">
                  <c:v>104.30000305175781</c:v>
                </c:pt>
                <c:pt idx="1424">
                  <c:v>104.39999389648438</c:v>
                </c:pt>
                <c:pt idx="1425">
                  <c:v>104.5</c:v>
                </c:pt>
                <c:pt idx="1426">
                  <c:v>104.59999084472656</c:v>
                </c:pt>
                <c:pt idx="1427">
                  <c:v>104.69999694824219</c:v>
                </c:pt>
                <c:pt idx="1428">
                  <c:v>104.80000305175781</c:v>
                </c:pt>
                <c:pt idx="1429">
                  <c:v>104.89999389648438</c:v>
                </c:pt>
                <c:pt idx="1430">
                  <c:v>105</c:v>
                </c:pt>
                <c:pt idx="1431">
                  <c:v>105.09999084472656</c:v>
                </c:pt>
                <c:pt idx="1432">
                  <c:v>105.19999694824219</c:v>
                </c:pt>
                <c:pt idx="1433">
                  <c:v>105.30000305175781</c:v>
                </c:pt>
                <c:pt idx="1434">
                  <c:v>105.39999389648438</c:v>
                </c:pt>
                <c:pt idx="1435">
                  <c:v>105.5</c:v>
                </c:pt>
                <c:pt idx="1436">
                  <c:v>105.59999084472656</c:v>
                </c:pt>
                <c:pt idx="1437">
                  <c:v>105.69999694824219</c:v>
                </c:pt>
                <c:pt idx="1438">
                  <c:v>105.80000305175781</c:v>
                </c:pt>
                <c:pt idx="1439">
                  <c:v>105.89999389648438</c:v>
                </c:pt>
                <c:pt idx="1440">
                  <c:v>106</c:v>
                </c:pt>
                <c:pt idx="1441">
                  <c:v>106.09999084472656</c:v>
                </c:pt>
                <c:pt idx="1442">
                  <c:v>106.19999694824219</c:v>
                </c:pt>
                <c:pt idx="1443">
                  <c:v>106.30000305175781</c:v>
                </c:pt>
                <c:pt idx="1444">
                  <c:v>106.39999389648438</c:v>
                </c:pt>
                <c:pt idx="1445">
                  <c:v>106.5</c:v>
                </c:pt>
                <c:pt idx="1446">
                  <c:v>106.59999084472656</c:v>
                </c:pt>
                <c:pt idx="1447">
                  <c:v>106.69999694824219</c:v>
                </c:pt>
                <c:pt idx="1448">
                  <c:v>106.80000305175781</c:v>
                </c:pt>
                <c:pt idx="1449">
                  <c:v>106.89999389648438</c:v>
                </c:pt>
                <c:pt idx="1450">
                  <c:v>107</c:v>
                </c:pt>
                <c:pt idx="1451">
                  <c:v>107.09999084472656</c:v>
                </c:pt>
                <c:pt idx="1452">
                  <c:v>107.19999694824219</c:v>
                </c:pt>
                <c:pt idx="1453">
                  <c:v>107.30000305175781</c:v>
                </c:pt>
                <c:pt idx="1454">
                  <c:v>107.39999389648438</c:v>
                </c:pt>
                <c:pt idx="1455">
                  <c:v>107.5</c:v>
                </c:pt>
                <c:pt idx="1456">
                  <c:v>107.59999084472656</c:v>
                </c:pt>
                <c:pt idx="1457">
                  <c:v>107.69999694824219</c:v>
                </c:pt>
                <c:pt idx="1458">
                  <c:v>107.80000305175781</c:v>
                </c:pt>
                <c:pt idx="1459">
                  <c:v>107.89999389648438</c:v>
                </c:pt>
                <c:pt idx="1460">
                  <c:v>108</c:v>
                </c:pt>
                <c:pt idx="1461">
                  <c:v>108.09999084472656</c:v>
                </c:pt>
                <c:pt idx="1462">
                  <c:v>108.19999694824219</c:v>
                </c:pt>
                <c:pt idx="1463">
                  <c:v>108.30000305175781</c:v>
                </c:pt>
                <c:pt idx="1464">
                  <c:v>108.39999389648438</c:v>
                </c:pt>
                <c:pt idx="1465">
                  <c:v>108.5</c:v>
                </c:pt>
                <c:pt idx="1466">
                  <c:v>108.59999084472656</c:v>
                </c:pt>
                <c:pt idx="1467">
                  <c:v>108.69999694824219</c:v>
                </c:pt>
                <c:pt idx="1468">
                  <c:v>108.80000305175781</c:v>
                </c:pt>
                <c:pt idx="1469">
                  <c:v>108.89999389648438</c:v>
                </c:pt>
                <c:pt idx="1470">
                  <c:v>109</c:v>
                </c:pt>
                <c:pt idx="1471">
                  <c:v>109.09999084472656</c:v>
                </c:pt>
                <c:pt idx="1472">
                  <c:v>109.19999694824219</c:v>
                </c:pt>
                <c:pt idx="1473">
                  <c:v>109.30000305175781</c:v>
                </c:pt>
                <c:pt idx="1474">
                  <c:v>109.39999389648438</c:v>
                </c:pt>
                <c:pt idx="1475">
                  <c:v>109.5</c:v>
                </c:pt>
                <c:pt idx="1476">
                  <c:v>109.59999084472656</c:v>
                </c:pt>
                <c:pt idx="1477">
                  <c:v>109.69999694824219</c:v>
                </c:pt>
                <c:pt idx="1478">
                  <c:v>109.80000305175781</c:v>
                </c:pt>
                <c:pt idx="1479">
                  <c:v>109.89999389648438</c:v>
                </c:pt>
                <c:pt idx="1480">
                  <c:v>110</c:v>
                </c:pt>
                <c:pt idx="1481">
                  <c:v>110.09999084472656</c:v>
                </c:pt>
                <c:pt idx="1482">
                  <c:v>110.19999694824219</c:v>
                </c:pt>
                <c:pt idx="1483">
                  <c:v>110.30000305175781</c:v>
                </c:pt>
                <c:pt idx="1484">
                  <c:v>110.39999389648438</c:v>
                </c:pt>
                <c:pt idx="1485">
                  <c:v>110.5</c:v>
                </c:pt>
                <c:pt idx="1486">
                  <c:v>110.59999084472656</c:v>
                </c:pt>
                <c:pt idx="1487">
                  <c:v>110.69999694824219</c:v>
                </c:pt>
                <c:pt idx="1488">
                  <c:v>110.80000305175781</c:v>
                </c:pt>
                <c:pt idx="1489">
                  <c:v>110.89999389648438</c:v>
                </c:pt>
                <c:pt idx="1490">
                  <c:v>111</c:v>
                </c:pt>
                <c:pt idx="1491">
                  <c:v>111.09999084472656</c:v>
                </c:pt>
                <c:pt idx="1492">
                  <c:v>111.19999694824219</c:v>
                </c:pt>
                <c:pt idx="1493">
                  <c:v>111.30000305175781</c:v>
                </c:pt>
                <c:pt idx="1494">
                  <c:v>111.39999389648438</c:v>
                </c:pt>
                <c:pt idx="1495">
                  <c:v>111.5</c:v>
                </c:pt>
                <c:pt idx="1496">
                  <c:v>111.59999084472656</c:v>
                </c:pt>
                <c:pt idx="1497">
                  <c:v>111.69999694824219</c:v>
                </c:pt>
                <c:pt idx="1498">
                  <c:v>111.80000305175781</c:v>
                </c:pt>
                <c:pt idx="1499">
                  <c:v>111.89999389648438</c:v>
                </c:pt>
                <c:pt idx="1500">
                  <c:v>112</c:v>
                </c:pt>
                <c:pt idx="1501">
                  <c:v>112.09999084472656</c:v>
                </c:pt>
                <c:pt idx="1502">
                  <c:v>112.19999694824219</c:v>
                </c:pt>
                <c:pt idx="1503">
                  <c:v>112.30000305175781</c:v>
                </c:pt>
                <c:pt idx="1504">
                  <c:v>112.39999389648438</c:v>
                </c:pt>
                <c:pt idx="1505">
                  <c:v>112.5</c:v>
                </c:pt>
                <c:pt idx="1506">
                  <c:v>112.59999084472656</c:v>
                </c:pt>
                <c:pt idx="1507">
                  <c:v>112.69999694824219</c:v>
                </c:pt>
                <c:pt idx="1508">
                  <c:v>112.80000305175781</c:v>
                </c:pt>
                <c:pt idx="1509">
                  <c:v>112.89999389648438</c:v>
                </c:pt>
                <c:pt idx="1510">
                  <c:v>113</c:v>
                </c:pt>
                <c:pt idx="1511">
                  <c:v>113.09999084472656</c:v>
                </c:pt>
                <c:pt idx="1512">
                  <c:v>113.19999694824219</c:v>
                </c:pt>
                <c:pt idx="1513">
                  <c:v>113.30000305175781</c:v>
                </c:pt>
                <c:pt idx="1514">
                  <c:v>113.39999389648438</c:v>
                </c:pt>
                <c:pt idx="1515">
                  <c:v>113.5</c:v>
                </c:pt>
                <c:pt idx="1516">
                  <c:v>113.59999084472656</c:v>
                </c:pt>
                <c:pt idx="1517">
                  <c:v>113.69999694824219</c:v>
                </c:pt>
                <c:pt idx="1518">
                  <c:v>113.80000305175781</c:v>
                </c:pt>
                <c:pt idx="1519">
                  <c:v>113.89999389648438</c:v>
                </c:pt>
                <c:pt idx="1520">
                  <c:v>114</c:v>
                </c:pt>
                <c:pt idx="1521">
                  <c:v>114.09999084472656</c:v>
                </c:pt>
                <c:pt idx="1522">
                  <c:v>114.19999694824219</c:v>
                </c:pt>
                <c:pt idx="1523">
                  <c:v>114.30000305175781</c:v>
                </c:pt>
                <c:pt idx="1524">
                  <c:v>114.39999389648438</c:v>
                </c:pt>
                <c:pt idx="1525">
                  <c:v>114.5</c:v>
                </c:pt>
                <c:pt idx="1526">
                  <c:v>114.59999084472656</c:v>
                </c:pt>
                <c:pt idx="1527">
                  <c:v>114.69999694824219</c:v>
                </c:pt>
                <c:pt idx="1528">
                  <c:v>114.80000305175781</c:v>
                </c:pt>
                <c:pt idx="1529">
                  <c:v>114.89999389648438</c:v>
                </c:pt>
                <c:pt idx="1530">
                  <c:v>115</c:v>
                </c:pt>
                <c:pt idx="1531">
                  <c:v>115.09999084472656</c:v>
                </c:pt>
                <c:pt idx="1532">
                  <c:v>115.19999694824219</c:v>
                </c:pt>
                <c:pt idx="1533">
                  <c:v>115.30000305175781</c:v>
                </c:pt>
                <c:pt idx="1534">
                  <c:v>115.39999389648438</c:v>
                </c:pt>
                <c:pt idx="1535">
                  <c:v>115.5</c:v>
                </c:pt>
                <c:pt idx="1536">
                  <c:v>115.59999084472656</c:v>
                </c:pt>
                <c:pt idx="1537">
                  <c:v>115.69999694824219</c:v>
                </c:pt>
                <c:pt idx="1538">
                  <c:v>115.80000305175781</c:v>
                </c:pt>
                <c:pt idx="1539">
                  <c:v>115.89999389648438</c:v>
                </c:pt>
                <c:pt idx="1540">
                  <c:v>116</c:v>
                </c:pt>
                <c:pt idx="1541">
                  <c:v>116.09999084472656</c:v>
                </c:pt>
                <c:pt idx="1542">
                  <c:v>116.19999694824219</c:v>
                </c:pt>
                <c:pt idx="1543">
                  <c:v>116.30000305175781</c:v>
                </c:pt>
                <c:pt idx="1544">
                  <c:v>116.39999389648438</c:v>
                </c:pt>
                <c:pt idx="1545">
                  <c:v>116.5</c:v>
                </c:pt>
                <c:pt idx="1546">
                  <c:v>116.59999084472656</c:v>
                </c:pt>
                <c:pt idx="1547">
                  <c:v>116.69999694824219</c:v>
                </c:pt>
                <c:pt idx="1548">
                  <c:v>116.80000305175781</c:v>
                </c:pt>
                <c:pt idx="1549">
                  <c:v>116.89999389648438</c:v>
                </c:pt>
                <c:pt idx="1550">
                  <c:v>117</c:v>
                </c:pt>
                <c:pt idx="1551">
                  <c:v>117.09999084472656</c:v>
                </c:pt>
                <c:pt idx="1552">
                  <c:v>117.19999694824219</c:v>
                </c:pt>
                <c:pt idx="1553">
                  <c:v>117.30000305175781</c:v>
                </c:pt>
                <c:pt idx="1554">
                  <c:v>117.39999389648438</c:v>
                </c:pt>
                <c:pt idx="1555">
                  <c:v>117.5</c:v>
                </c:pt>
                <c:pt idx="1556">
                  <c:v>117.59999084472656</c:v>
                </c:pt>
                <c:pt idx="1557">
                  <c:v>117.69999694824219</c:v>
                </c:pt>
                <c:pt idx="1558">
                  <c:v>117.80000305175781</c:v>
                </c:pt>
                <c:pt idx="1559">
                  <c:v>117.89999389648438</c:v>
                </c:pt>
                <c:pt idx="1560">
                  <c:v>118</c:v>
                </c:pt>
                <c:pt idx="1561">
                  <c:v>118.09999084472656</c:v>
                </c:pt>
                <c:pt idx="1562">
                  <c:v>118.19999694824219</c:v>
                </c:pt>
                <c:pt idx="1563">
                  <c:v>118.30000305175781</c:v>
                </c:pt>
                <c:pt idx="1564">
                  <c:v>118.39999389648438</c:v>
                </c:pt>
                <c:pt idx="1565">
                  <c:v>118.5</c:v>
                </c:pt>
                <c:pt idx="1566">
                  <c:v>118.59999084472656</c:v>
                </c:pt>
                <c:pt idx="1567">
                  <c:v>118.69999694824219</c:v>
                </c:pt>
                <c:pt idx="1568">
                  <c:v>118.80000305175781</c:v>
                </c:pt>
                <c:pt idx="1569">
                  <c:v>118.89999389648438</c:v>
                </c:pt>
                <c:pt idx="1570">
                  <c:v>119</c:v>
                </c:pt>
                <c:pt idx="1571">
                  <c:v>119.09999084472656</c:v>
                </c:pt>
                <c:pt idx="1572">
                  <c:v>119.19999694824219</c:v>
                </c:pt>
                <c:pt idx="1573">
                  <c:v>119.30000305175781</c:v>
                </c:pt>
                <c:pt idx="1574">
                  <c:v>119.39999389648438</c:v>
                </c:pt>
                <c:pt idx="1575">
                  <c:v>119.5</c:v>
                </c:pt>
                <c:pt idx="1576">
                  <c:v>119.59999084472656</c:v>
                </c:pt>
                <c:pt idx="1577">
                  <c:v>119.69999694824219</c:v>
                </c:pt>
                <c:pt idx="1578">
                  <c:v>119.80000305175781</c:v>
                </c:pt>
                <c:pt idx="1579">
                  <c:v>119.89999389648438</c:v>
                </c:pt>
                <c:pt idx="1580">
                  <c:v>120</c:v>
                </c:pt>
                <c:pt idx="1581">
                  <c:v>120.09999084472656</c:v>
                </c:pt>
                <c:pt idx="1582">
                  <c:v>120.19999694824219</c:v>
                </c:pt>
                <c:pt idx="1583">
                  <c:v>120.30000305175781</c:v>
                </c:pt>
                <c:pt idx="1584">
                  <c:v>120.39999389648438</c:v>
                </c:pt>
                <c:pt idx="1585">
                  <c:v>120.5</c:v>
                </c:pt>
                <c:pt idx="1586">
                  <c:v>120.59999084472656</c:v>
                </c:pt>
                <c:pt idx="1587">
                  <c:v>120.69999694824219</c:v>
                </c:pt>
                <c:pt idx="1588">
                  <c:v>120.80000305175781</c:v>
                </c:pt>
                <c:pt idx="1589">
                  <c:v>120.89999389648438</c:v>
                </c:pt>
                <c:pt idx="1590">
                  <c:v>121</c:v>
                </c:pt>
                <c:pt idx="1591">
                  <c:v>121.09999084472656</c:v>
                </c:pt>
                <c:pt idx="1592">
                  <c:v>121.19999694824219</c:v>
                </c:pt>
                <c:pt idx="1593">
                  <c:v>121.30000305175781</c:v>
                </c:pt>
                <c:pt idx="1594">
                  <c:v>121.39999389648438</c:v>
                </c:pt>
                <c:pt idx="1595">
                  <c:v>121.5</c:v>
                </c:pt>
                <c:pt idx="1596">
                  <c:v>121.59999084472656</c:v>
                </c:pt>
                <c:pt idx="1597">
                  <c:v>121.69999694824219</c:v>
                </c:pt>
                <c:pt idx="1598">
                  <c:v>121.80000305175781</c:v>
                </c:pt>
                <c:pt idx="1599">
                  <c:v>121.89999389648438</c:v>
                </c:pt>
                <c:pt idx="1600">
                  <c:v>122</c:v>
                </c:pt>
                <c:pt idx="1601">
                  <c:v>122.09999084472656</c:v>
                </c:pt>
                <c:pt idx="1602">
                  <c:v>122.19999694824219</c:v>
                </c:pt>
                <c:pt idx="1603">
                  <c:v>122.30000305175781</c:v>
                </c:pt>
                <c:pt idx="1604">
                  <c:v>122.39999389648438</c:v>
                </c:pt>
                <c:pt idx="1605">
                  <c:v>122.5</c:v>
                </c:pt>
                <c:pt idx="1606">
                  <c:v>122.59999084472656</c:v>
                </c:pt>
                <c:pt idx="1607">
                  <c:v>122.69999694824219</c:v>
                </c:pt>
                <c:pt idx="1608">
                  <c:v>122.80000305175781</c:v>
                </c:pt>
                <c:pt idx="1609">
                  <c:v>122.89999389648438</c:v>
                </c:pt>
                <c:pt idx="1610">
                  <c:v>123</c:v>
                </c:pt>
                <c:pt idx="1611">
                  <c:v>123.09999084472656</c:v>
                </c:pt>
                <c:pt idx="1612">
                  <c:v>123.19999694824219</c:v>
                </c:pt>
                <c:pt idx="1613">
                  <c:v>123.30000305175781</c:v>
                </c:pt>
                <c:pt idx="1614">
                  <c:v>123.39999389648438</c:v>
                </c:pt>
                <c:pt idx="1615">
                  <c:v>123.5</c:v>
                </c:pt>
                <c:pt idx="1616">
                  <c:v>123.59999084472656</c:v>
                </c:pt>
                <c:pt idx="1617">
                  <c:v>123.69999694824219</c:v>
                </c:pt>
                <c:pt idx="1618">
                  <c:v>123.80000305175781</c:v>
                </c:pt>
                <c:pt idx="1619">
                  <c:v>123.89999389648438</c:v>
                </c:pt>
                <c:pt idx="1620">
                  <c:v>124</c:v>
                </c:pt>
                <c:pt idx="1621">
                  <c:v>124.09999084472656</c:v>
                </c:pt>
                <c:pt idx="1622">
                  <c:v>124.19999694824219</c:v>
                </c:pt>
                <c:pt idx="1623">
                  <c:v>124.30000305175781</c:v>
                </c:pt>
                <c:pt idx="1624">
                  <c:v>124.39999389648438</c:v>
                </c:pt>
                <c:pt idx="1625">
                  <c:v>124.5</c:v>
                </c:pt>
                <c:pt idx="1626">
                  <c:v>124.59999084472656</c:v>
                </c:pt>
                <c:pt idx="1627">
                  <c:v>124.69999694824219</c:v>
                </c:pt>
                <c:pt idx="1628">
                  <c:v>124.80000305175781</c:v>
                </c:pt>
                <c:pt idx="1629">
                  <c:v>124.89999389648438</c:v>
                </c:pt>
                <c:pt idx="1630">
                  <c:v>125</c:v>
                </c:pt>
                <c:pt idx="1631">
                  <c:v>125.09999084472656</c:v>
                </c:pt>
                <c:pt idx="1632">
                  <c:v>125.19999694824219</c:v>
                </c:pt>
                <c:pt idx="1633">
                  <c:v>125.30000305175781</c:v>
                </c:pt>
                <c:pt idx="1634">
                  <c:v>125.39999389648438</c:v>
                </c:pt>
                <c:pt idx="1635">
                  <c:v>125.5</c:v>
                </c:pt>
                <c:pt idx="1636">
                  <c:v>125.59999084472656</c:v>
                </c:pt>
                <c:pt idx="1637">
                  <c:v>125.69999694824219</c:v>
                </c:pt>
                <c:pt idx="1638">
                  <c:v>125.80000305175781</c:v>
                </c:pt>
                <c:pt idx="1639">
                  <c:v>125.89999389648438</c:v>
                </c:pt>
                <c:pt idx="1640">
                  <c:v>126</c:v>
                </c:pt>
                <c:pt idx="1641">
                  <c:v>126.09999084472656</c:v>
                </c:pt>
                <c:pt idx="1642">
                  <c:v>126.19999694824219</c:v>
                </c:pt>
                <c:pt idx="1643">
                  <c:v>126.30000305175781</c:v>
                </c:pt>
                <c:pt idx="1644">
                  <c:v>126.39999389648438</c:v>
                </c:pt>
                <c:pt idx="1645">
                  <c:v>126.5</c:v>
                </c:pt>
                <c:pt idx="1646">
                  <c:v>126.59999084472656</c:v>
                </c:pt>
                <c:pt idx="1647">
                  <c:v>126.69999694824219</c:v>
                </c:pt>
                <c:pt idx="1648">
                  <c:v>126.80000305175781</c:v>
                </c:pt>
                <c:pt idx="1649">
                  <c:v>126.89999389648438</c:v>
                </c:pt>
                <c:pt idx="1650">
                  <c:v>127</c:v>
                </c:pt>
                <c:pt idx="1651">
                  <c:v>127.09999084472656</c:v>
                </c:pt>
                <c:pt idx="1652">
                  <c:v>127.19999694824219</c:v>
                </c:pt>
                <c:pt idx="1653">
                  <c:v>127.30000305175781</c:v>
                </c:pt>
                <c:pt idx="1654">
                  <c:v>127.39999389648438</c:v>
                </c:pt>
                <c:pt idx="1655">
                  <c:v>127.5</c:v>
                </c:pt>
                <c:pt idx="1656">
                  <c:v>127.59999084472656</c:v>
                </c:pt>
                <c:pt idx="1657">
                  <c:v>127.69999694824219</c:v>
                </c:pt>
                <c:pt idx="1658">
                  <c:v>127.80000305175781</c:v>
                </c:pt>
                <c:pt idx="1659">
                  <c:v>127.89999389648438</c:v>
                </c:pt>
                <c:pt idx="1660">
                  <c:v>128</c:v>
                </c:pt>
                <c:pt idx="1661">
                  <c:v>128.09999084472656</c:v>
                </c:pt>
                <c:pt idx="1662">
                  <c:v>128.19999694824219</c:v>
                </c:pt>
                <c:pt idx="1663">
                  <c:v>128.30000305175781</c:v>
                </c:pt>
                <c:pt idx="1664">
                  <c:v>128.39999389648438</c:v>
                </c:pt>
                <c:pt idx="1665">
                  <c:v>128.5</c:v>
                </c:pt>
                <c:pt idx="1666">
                  <c:v>128.59999084472656</c:v>
                </c:pt>
                <c:pt idx="1667">
                  <c:v>128.69999694824219</c:v>
                </c:pt>
                <c:pt idx="1668">
                  <c:v>128.80000305175781</c:v>
                </c:pt>
                <c:pt idx="1669">
                  <c:v>128.89999389648438</c:v>
                </c:pt>
                <c:pt idx="1670">
                  <c:v>129</c:v>
                </c:pt>
                <c:pt idx="1671">
                  <c:v>129.09999084472656</c:v>
                </c:pt>
                <c:pt idx="1672">
                  <c:v>129.19999694824219</c:v>
                </c:pt>
                <c:pt idx="1673">
                  <c:v>129.30000305175781</c:v>
                </c:pt>
                <c:pt idx="1674">
                  <c:v>129.39999389648438</c:v>
                </c:pt>
                <c:pt idx="1675">
                  <c:v>129.5</c:v>
                </c:pt>
                <c:pt idx="1676">
                  <c:v>129.59999084472656</c:v>
                </c:pt>
                <c:pt idx="1677">
                  <c:v>129.69999694824219</c:v>
                </c:pt>
                <c:pt idx="1678">
                  <c:v>129.80000305175781</c:v>
                </c:pt>
                <c:pt idx="1679">
                  <c:v>129.89999389648438</c:v>
                </c:pt>
                <c:pt idx="1680">
                  <c:v>130</c:v>
                </c:pt>
                <c:pt idx="1681">
                  <c:v>130.09999084472656</c:v>
                </c:pt>
                <c:pt idx="1682">
                  <c:v>130.19999694824219</c:v>
                </c:pt>
                <c:pt idx="1683">
                  <c:v>130.30000305175781</c:v>
                </c:pt>
                <c:pt idx="1684">
                  <c:v>130.39999389648438</c:v>
                </c:pt>
                <c:pt idx="1685">
                  <c:v>130.5</c:v>
                </c:pt>
                <c:pt idx="1686">
                  <c:v>130.59999084472656</c:v>
                </c:pt>
                <c:pt idx="1687">
                  <c:v>130.69999694824219</c:v>
                </c:pt>
                <c:pt idx="1688">
                  <c:v>130.80000305175781</c:v>
                </c:pt>
                <c:pt idx="1689">
                  <c:v>130.89999389648438</c:v>
                </c:pt>
                <c:pt idx="1690">
                  <c:v>131</c:v>
                </c:pt>
                <c:pt idx="1691">
                  <c:v>131.09999084472656</c:v>
                </c:pt>
                <c:pt idx="1692">
                  <c:v>131.19999694824219</c:v>
                </c:pt>
                <c:pt idx="1693">
                  <c:v>131.30000305175781</c:v>
                </c:pt>
                <c:pt idx="1694">
                  <c:v>131.39999389648438</c:v>
                </c:pt>
                <c:pt idx="1695">
                  <c:v>131.5</c:v>
                </c:pt>
                <c:pt idx="1696">
                  <c:v>131.59999084472656</c:v>
                </c:pt>
                <c:pt idx="1697">
                  <c:v>131.69999694824219</c:v>
                </c:pt>
                <c:pt idx="1698">
                  <c:v>131.80000305175781</c:v>
                </c:pt>
                <c:pt idx="1699">
                  <c:v>131.89999389648438</c:v>
                </c:pt>
                <c:pt idx="1700">
                  <c:v>132</c:v>
                </c:pt>
                <c:pt idx="1701">
                  <c:v>132.09999084472656</c:v>
                </c:pt>
                <c:pt idx="1702">
                  <c:v>132.19999694824219</c:v>
                </c:pt>
                <c:pt idx="1703">
                  <c:v>132.30000305175781</c:v>
                </c:pt>
                <c:pt idx="1704">
                  <c:v>132.39999389648438</c:v>
                </c:pt>
                <c:pt idx="1705">
                  <c:v>132.5</c:v>
                </c:pt>
                <c:pt idx="1706">
                  <c:v>132.59999084472656</c:v>
                </c:pt>
                <c:pt idx="1707">
                  <c:v>132.69999694824219</c:v>
                </c:pt>
                <c:pt idx="1708">
                  <c:v>132.80000305175781</c:v>
                </c:pt>
                <c:pt idx="1709">
                  <c:v>132.89999389648438</c:v>
                </c:pt>
                <c:pt idx="1710">
                  <c:v>133</c:v>
                </c:pt>
                <c:pt idx="1711">
                  <c:v>133.09999084472656</c:v>
                </c:pt>
                <c:pt idx="1712">
                  <c:v>133.19999694824219</c:v>
                </c:pt>
                <c:pt idx="1713">
                  <c:v>133.30000305175781</c:v>
                </c:pt>
                <c:pt idx="1714">
                  <c:v>133.39999389648438</c:v>
                </c:pt>
                <c:pt idx="1715">
                  <c:v>133.5</c:v>
                </c:pt>
                <c:pt idx="1716">
                  <c:v>133.59999084472656</c:v>
                </c:pt>
                <c:pt idx="1717">
                  <c:v>133.69999694824219</c:v>
                </c:pt>
                <c:pt idx="1718">
                  <c:v>133.80000305175781</c:v>
                </c:pt>
                <c:pt idx="1719">
                  <c:v>133.89999389648438</c:v>
                </c:pt>
                <c:pt idx="1720">
                  <c:v>134</c:v>
                </c:pt>
                <c:pt idx="1721">
                  <c:v>134.09999084472656</c:v>
                </c:pt>
                <c:pt idx="1722">
                  <c:v>134.19999694824219</c:v>
                </c:pt>
                <c:pt idx="1723">
                  <c:v>134.30000305175781</c:v>
                </c:pt>
                <c:pt idx="1724">
                  <c:v>134.39999389648438</c:v>
                </c:pt>
                <c:pt idx="1725">
                  <c:v>134.5</c:v>
                </c:pt>
                <c:pt idx="1726">
                  <c:v>134.59999084472656</c:v>
                </c:pt>
                <c:pt idx="1727">
                  <c:v>134.69999694824219</c:v>
                </c:pt>
                <c:pt idx="1728">
                  <c:v>134.80000305175781</c:v>
                </c:pt>
                <c:pt idx="1729">
                  <c:v>134.89999389648438</c:v>
                </c:pt>
                <c:pt idx="1730">
                  <c:v>135</c:v>
                </c:pt>
                <c:pt idx="1731">
                  <c:v>135.09999084472656</c:v>
                </c:pt>
                <c:pt idx="1732">
                  <c:v>135.19999694824219</c:v>
                </c:pt>
                <c:pt idx="1733">
                  <c:v>135.30000305175781</c:v>
                </c:pt>
                <c:pt idx="1734">
                  <c:v>135.39999389648438</c:v>
                </c:pt>
                <c:pt idx="1735">
                  <c:v>135.5</c:v>
                </c:pt>
                <c:pt idx="1736">
                  <c:v>135.59999084472656</c:v>
                </c:pt>
                <c:pt idx="1737">
                  <c:v>135.69999694824219</c:v>
                </c:pt>
                <c:pt idx="1738">
                  <c:v>135.80000305175781</c:v>
                </c:pt>
                <c:pt idx="1739">
                  <c:v>135.89999389648438</c:v>
                </c:pt>
                <c:pt idx="1740">
                  <c:v>136</c:v>
                </c:pt>
                <c:pt idx="1741">
                  <c:v>136.09999084472656</c:v>
                </c:pt>
                <c:pt idx="1742">
                  <c:v>136.19999694824219</c:v>
                </c:pt>
                <c:pt idx="1743">
                  <c:v>136.30000305175781</c:v>
                </c:pt>
                <c:pt idx="1744">
                  <c:v>136.39999389648438</c:v>
                </c:pt>
                <c:pt idx="1745">
                  <c:v>136.5</c:v>
                </c:pt>
                <c:pt idx="1746">
                  <c:v>136.59999084472656</c:v>
                </c:pt>
                <c:pt idx="1747">
                  <c:v>136.69999694824219</c:v>
                </c:pt>
                <c:pt idx="1748">
                  <c:v>136.80000305175781</c:v>
                </c:pt>
                <c:pt idx="1749">
                  <c:v>136.89999389648438</c:v>
                </c:pt>
                <c:pt idx="1750">
                  <c:v>137</c:v>
                </c:pt>
                <c:pt idx="1751">
                  <c:v>137.09999084472656</c:v>
                </c:pt>
                <c:pt idx="1752">
                  <c:v>137.19999694824219</c:v>
                </c:pt>
                <c:pt idx="1753">
                  <c:v>137.30000305175781</c:v>
                </c:pt>
                <c:pt idx="1754">
                  <c:v>137.39999389648438</c:v>
                </c:pt>
                <c:pt idx="1755">
                  <c:v>137.5</c:v>
                </c:pt>
                <c:pt idx="1756">
                  <c:v>137.59999084472656</c:v>
                </c:pt>
                <c:pt idx="1757">
                  <c:v>137.69999694824219</c:v>
                </c:pt>
                <c:pt idx="1758">
                  <c:v>137.80000305175781</c:v>
                </c:pt>
                <c:pt idx="1759">
                  <c:v>137.89999389648438</c:v>
                </c:pt>
                <c:pt idx="1760">
                  <c:v>138</c:v>
                </c:pt>
                <c:pt idx="1761">
                  <c:v>138.09999084472656</c:v>
                </c:pt>
                <c:pt idx="1762">
                  <c:v>138.19999694824219</c:v>
                </c:pt>
                <c:pt idx="1763">
                  <c:v>138.30000305175781</c:v>
                </c:pt>
                <c:pt idx="1764">
                  <c:v>138.39999389648438</c:v>
                </c:pt>
                <c:pt idx="1765">
                  <c:v>138.5</c:v>
                </c:pt>
                <c:pt idx="1766">
                  <c:v>138.59999084472656</c:v>
                </c:pt>
                <c:pt idx="1767">
                  <c:v>138.69999694824219</c:v>
                </c:pt>
                <c:pt idx="1768">
                  <c:v>138.80000305175781</c:v>
                </c:pt>
                <c:pt idx="1769">
                  <c:v>138.89999389648438</c:v>
                </c:pt>
                <c:pt idx="1770">
                  <c:v>139</c:v>
                </c:pt>
                <c:pt idx="1771">
                  <c:v>139.09999084472656</c:v>
                </c:pt>
                <c:pt idx="1772">
                  <c:v>139.19999694824219</c:v>
                </c:pt>
                <c:pt idx="1773">
                  <c:v>139.30000305175781</c:v>
                </c:pt>
                <c:pt idx="1774">
                  <c:v>139.39999389648438</c:v>
                </c:pt>
                <c:pt idx="1775">
                  <c:v>139.5</c:v>
                </c:pt>
                <c:pt idx="1776">
                  <c:v>139.59999084472656</c:v>
                </c:pt>
                <c:pt idx="1777">
                  <c:v>139.69999694824219</c:v>
                </c:pt>
                <c:pt idx="1778">
                  <c:v>139.80000305175781</c:v>
                </c:pt>
                <c:pt idx="1779">
                  <c:v>139.89999389648438</c:v>
                </c:pt>
                <c:pt idx="1780">
                  <c:v>140</c:v>
                </c:pt>
                <c:pt idx="1781">
                  <c:v>140.09999084472656</c:v>
                </c:pt>
                <c:pt idx="1782">
                  <c:v>140.19999694824219</c:v>
                </c:pt>
                <c:pt idx="1783">
                  <c:v>140.30000305175781</c:v>
                </c:pt>
                <c:pt idx="1784">
                  <c:v>140.39999389648438</c:v>
                </c:pt>
                <c:pt idx="1785">
                  <c:v>140.5</c:v>
                </c:pt>
                <c:pt idx="1786">
                  <c:v>140.59999084472656</c:v>
                </c:pt>
                <c:pt idx="1787">
                  <c:v>140.69999694824219</c:v>
                </c:pt>
                <c:pt idx="1788">
                  <c:v>140.80000305175781</c:v>
                </c:pt>
                <c:pt idx="1789">
                  <c:v>140.89999389648438</c:v>
                </c:pt>
                <c:pt idx="1790">
                  <c:v>141</c:v>
                </c:pt>
                <c:pt idx="1791">
                  <c:v>141.09999084472656</c:v>
                </c:pt>
                <c:pt idx="1792">
                  <c:v>141.19999694824219</c:v>
                </c:pt>
                <c:pt idx="1793">
                  <c:v>141.30000305175781</c:v>
                </c:pt>
                <c:pt idx="1794">
                  <c:v>141.39999389648438</c:v>
                </c:pt>
                <c:pt idx="1795">
                  <c:v>141.5</c:v>
                </c:pt>
                <c:pt idx="1796">
                  <c:v>141.59999084472656</c:v>
                </c:pt>
                <c:pt idx="1797">
                  <c:v>141.69999694824219</c:v>
                </c:pt>
                <c:pt idx="1798">
                  <c:v>141.80000305175781</c:v>
                </c:pt>
                <c:pt idx="1799">
                  <c:v>141.89999389648438</c:v>
                </c:pt>
                <c:pt idx="1800">
                  <c:v>142</c:v>
                </c:pt>
                <c:pt idx="1801">
                  <c:v>142.09999084472656</c:v>
                </c:pt>
                <c:pt idx="1802">
                  <c:v>142.19999694824219</c:v>
                </c:pt>
                <c:pt idx="1803">
                  <c:v>142.30000305175781</c:v>
                </c:pt>
                <c:pt idx="1804">
                  <c:v>142.39999389648438</c:v>
                </c:pt>
                <c:pt idx="1805">
                  <c:v>142.5</c:v>
                </c:pt>
                <c:pt idx="1806">
                  <c:v>142.59999084472656</c:v>
                </c:pt>
                <c:pt idx="1807">
                  <c:v>142.69999694824219</c:v>
                </c:pt>
                <c:pt idx="1808">
                  <c:v>142.80000305175781</c:v>
                </c:pt>
                <c:pt idx="1809">
                  <c:v>142.89999389648438</c:v>
                </c:pt>
                <c:pt idx="1810">
                  <c:v>143</c:v>
                </c:pt>
                <c:pt idx="1811">
                  <c:v>143.09999084472656</c:v>
                </c:pt>
                <c:pt idx="1812">
                  <c:v>143.19999694824219</c:v>
                </c:pt>
                <c:pt idx="1813">
                  <c:v>143.30000305175781</c:v>
                </c:pt>
                <c:pt idx="1814">
                  <c:v>143.39999389648438</c:v>
                </c:pt>
                <c:pt idx="1815">
                  <c:v>143.5</c:v>
                </c:pt>
                <c:pt idx="1816">
                  <c:v>143.59999084472656</c:v>
                </c:pt>
                <c:pt idx="1817">
                  <c:v>143.69999694824219</c:v>
                </c:pt>
                <c:pt idx="1818">
                  <c:v>143.80000305175781</c:v>
                </c:pt>
                <c:pt idx="1819">
                  <c:v>143.89999389648438</c:v>
                </c:pt>
                <c:pt idx="1820">
                  <c:v>144</c:v>
                </c:pt>
                <c:pt idx="1821">
                  <c:v>144.09999084472656</c:v>
                </c:pt>
                <c:pt idx="1822">
                  <c:v>144.19999694824219</c:v>
                </c:pt>
                <c:pt idx="1823">
                  <c:v>144.30000305175781</c:v>
                </c:pt>
                <c:pt idx="1824">
                  <c:v>144.39999389648438</c:v>
                </c:pt>
                <c:pt idx="1825">
                  <c:v>144.5</c:v>
                </c:pt>
                <c:pt idx="1826">
                  <c:v>144.59999084472656</c:v>
                </c:pt>
                <c:pt idx="1827">
                  <c:v>144.69999694824219</c:v>
                </c:pt>
                <c:pt idx="1828">
                  <c:v>144.80000305175781</c:v>
                </c:pt>
                <c:pt idx="1829">
                  <c:v>144.89999389648438</c:v>
                </c:pt>
                <c:pt idx="1830">
                  <c:v>145</c:v>
                </c:pt>
                <c:pt idx="1831">
                  <c:v>145.09999084472656</c:v>
                </c:pt>
                <c:pt idx="1832">
                  <c:v>145.19999694824219</c:v>
                </c:pt>
                <c:pt idx="1833">
                  <c:v>145.30000305175781</c:v>
                </c:pt>
                <c:pt idx="1834">
                  <c:v>145.39999389648438</c:v>
                </c:pt>
                <c:pt idx="1835">
                  <c:v>145.5</c:v>
                </c:pt>
                <c:pt idx="1836">
                  <c:v>145.59999084472656</c:v>
                </c:pt>
                <c:pt idx="1837">
                  <c:v>145.69999694824219</c:v>
                </c:pt>
                <c:pt idx="1838">
                  <c:v>145.80000305175781</c:v>
                </c:pt>
                <c:pt idx="1839">
                  <c:v>145.89999389648438</c:v>
                </c:pt>
                <c:pt idx="1840">
                  <c:v>146</c:v>
                </c:pt>
                <c:pt idx="1841">
                  <c:v>146.09999084472656</c:v>
                </c:pt>
                <c:pt idx="1842">
                  <c:v>146.19999694824219</c:v>
                </c:pt>
                <c:pt idx="1843">
                  <c:v>146.30000305175781</c:v>
                </c:pt>
                <c:pt idx="1844">
                  <c:v>146.39999389648438</c:v>
                </c:pt>
                <c:pt idx="1845">
                  <c:v>146.5</c:v>
                </c:pt>
                <c:pt idx="1846">
                  <c:v>146.59999084472656</c:v>
                </c:pt>
                <c:pt idx="1847">
                  <c:v>146.69999694824219</c:v>
                </c:pt>
                <c:pt idx="1848">
                  <c:v>146.80000305175781</c:v>
                </c:pt>
                <c:pt idx="1849">
                  <c:v>146.89999389648438</c:v>
                </c:pt>
                <c:pt idx="1850">
                  <c:v>147</c:v>
                </c:pt>
                <c:pt idx="1851">
                  <c:v>147.09999084472656</c:v>
                </c:pt>
                <c:pt idx="1852">
                  <c:v>147.19999694824219</c:v>
                </c:pt>
                <c:pt idx="1853">
                  <c:v>147.30000305175781</c:v>
                </c:pt>
                <c:pt idx="1854">
                  <c:v>147.39999389648438</c:v>
                </c:pt>
                <c:pt idx="1855">
                  <c:v>147.5</c:v>
                </c:pt>
                <c:pt idx="1856">
                  <c:v>147.59999084472656</c:v>
                </c:pt>
                <c:pt idx="1857">
                  <c:v>147.69999694824219</c:v>
                </c:pt>
                <c:pt idx="1858">
                  <c:v>147.80000305175781</c:v>
                </c:pt>
                <c:pt idx="1859">
                  <c:v>147.89999389648438</c:v>
                </c:pt>
                <c:pt idx="1860">
                  <c:v>148</c:v>
                </c:pt>
                <c:pt idx="1861">
                  <c:v>148.09999084472656</c:v>
                </c:pt>
                <c:pt idx="1862">
                  <c:v>148.19999694824219</c:v>
                </c:pt>
                <c:pt idx="1863">
                  <c:v>148.30000305175781</c:v>
                </c:pt>
                <c:pt idx="1864">
                  <c:v>148.39999389648438</c:v>
                </c:pt>
                <c:pt idx="1865">
                  <c:v>148.5</c:v>
                </c:pt>
                <c:pt idx="1866">
                  <c:v>148.59999084472656</c:v>
                </c:pt>
                <c:pt idx="1867">
                  <c:v>148.69999694824219</c:v>
                </c:pt>
                <c:pt idx="1868">
                  <c:v>148.80000305175781</c:v>
                </c:pt>
                <c:pt idx="1869">
                  <c:v>148.89999389648438</c:v>
                </c:pt>
                <c:pt idx="1870">
                  <c:v>149</c:v>
                </c:pt>
                <c:pt idx="1871">
                  <c:v>149.09999084472656</c:v>
                </c:pt>
                <c:pt idx="1872">
                  <c:v>149.19999694824219</c:v>
                </c:pt>
                <c:pt idx="1873">
                  <c:v>149.30000305175781</c:v>
                </c:pt>
                <c:pt idx="1874">
                  <c:v>149.39999389648438</c:v>
                </c:pt>
                <c:pt idx="1875">
                  <c:v>149.5</c:v>
                </c:pt>
                <c:pt idx="1876">
                  <c:v>149.59999084472656</c:v>
                </c:pt>
                <c:pt idx="1877">
                  <c:v>149.69999694824219</c:v>
                </c:pt>
                <c:pt idx="1878">
                  <c:v>149.80000305175781</c:v>
                </c:pt>
                <c:pt idx="1879">
                  <c:v>149.89999389648438</c:v>
                </c:pt>
                <c:pt idx="1880">
                  <c:v>150</c:v>
                </c:pt>
                <c:pt idx="1881">
                  <c:v>150.09999084472656</c:v>
                </c:pt>
                <c:pt idx="1882">
                  <c:v>150.19999694824219</c:v>
                </c:pt>
                <c:pt idx="1883">
                  <c:v>150.30000305175781</c:v>
                </c:pt>
                <c:pt idx="1884">
                  <c:v>150.39999389648438</c:v>
                </c:pt>
                <c:pt idx="1885">
                  <c:v>150.5</c:v>
                </c:pt>
                <c:pt idx="1886">
                  <c:v>150.59999084472656</c:v>
                </c:pt>
                <c:pt idx="1887">
                  <c:v>150.69999694824219</c:v>
                </c:pt>
                <c:pt idx="1888">
                  <c:v>150.80000305175781</c:v>
                </c:pt>
                <c:pt idx="1889">
                  <c:v>150.89999389648438</c:v>
                </c:pt>
                <c:pt idx="1890">
                  <c:v>151</c:v>
                </c:pt>
                <c:pt idx="1891">
                  <c:v>151.09999084472656</c:v>
                </c:pt>
                <c:pt idx="1892">
                  <c:v>151.19999694824219</c:v>
                </c:pt>
                <c:pt idx="1893">
                  <c:v>151.30000305175781</c:v>
                </c:pt>
                <c:pt idx="1894">
                  <c:v>151.39999389648438</c:v>
                </c:pt>
                <c:pt idx="1895">
                  <c:v>151.5</c:v>
                </c:pt>
                <c:pt idx="1896">
                  <c:v>151.59999084472656</c:v>
                </c:pt>
                <c:pt idx="1897">
                  <c:v>151.69999694824219</c:v>
                </c:pt>
                <c:pt idx="1898">
                  <c:v>151.80000305175781</c:v>
                </c:pt>
                <c:pt idx="1899">
                  <c:v>151.89999389648438</c:v>
                </c:pt>
                <c:pt idx="1900">
                  <c:v>152</c:v>
                </c:pt>
                <c:pt idx="1901">
                  <c:v>152.09999084472656</c:v>
                </c:pt>
                <c:pt idx="1902">
                  <c:v>152.19999694824219</c:v>
                </c:pt>
                <c:pt idx="1903">
                  <c:v>152.30000305175781</c:v>
                </c:pt>
                <c:pt idx="1904">
                  <c:v>152.39999389648438</c:v>
                </c:pt>
                <c:pt idx="1905">
                  <c:v>152.5</c:v>
                </c:pt>
                <c:pt idx="1906">
                  <c:v>152.59999084472656</c:v>
                </c:pt>
                <c:pt idx="1907">
                  <c:v>152.69999694824219</c:v>
                </c:pt>
                <c:pt idx="1908">
                  <c:v>152.80000305175781</c:v>
                </c:pt>
                <c:pt idx="1909">
                  <c:v>152.89999389648438</c:v>
                </c:pt>
                <c:pt idx="1910">
                  <c:v>153</c:v>
                </c:pt>
                <c:pt idx="1911">
                  <c:v>153.09999084472656</c:v>
                </c:pt>
                <c:pt idx="1912">
                  <c:v>153.19999694824219</c:v>
                </c:pt>
                <c:pt idx="1913">
                  <c:v>153.30000305175781</c:v>
                </c:pt>
                <c:pt idx="1914">
                  <c:v>153.39999389648438</c:v>
                </c:pt>
                <c:pt idx="1915">
                  <c:v>153.5</c:v>
                </c:pt>
                <c:pt idx="1916">
                  <c:v>153.59999084472656</c:v>
                </c:pt>
                <c:pt idx="1917">
                  <c:v>153.69999694824219</c:v>
                </c:pt>
                <c:pt idx="1918">
                  <c:v>153.80000305175781</c:v>
                </c:pt>
                <c:pt idx="1919">
                  <c:v>153.89999389648438</c:v>
                </c:pt>
                <c:pt idx="1920">
                  <c:v>154</c:v>
                </c:pt>
                <c:pt idx="1921">
                  <c:v>154.09999084472656</c:v>
                </c:pt>
                <c:pt idx="1922">
                  <c:v>154.19999694824219</c:v>
                </c:pt>
                <c:pt idx="1923">
                  <c:v>154.30000305175781</c:v>
                </c:pt>
                <c:pt idx="1924">
                  <c:v>154.39999389648438</c:v>
                </c:pt>
                <c:pt idx="1925">
                  <c:v>154.5</c:v>
                </c:pt>
                <c:pt idx="1926">
                  <c:v>154.59999084472656</c:v>
                </c:pt>
                <c:pt idx="1927">
                  <c:v>154.69999694824219</c:v>
                </c:pt>
                <c:pt idx="1928">
                  <c:v>154.80000305175781</c:v>
                </c:pt>
                <c:pt idx="1929">
                  <c:v>154.89999389648438</c:v>
                </c:pt>
                <c:pt idx="1930">
                  <c:v>155</c:v>
                </c:pt>
                <c:pt idx="1931">
                  <c:v>155.09999084472656</c:v>
                </c:pt>
                <c:pt idx="1932">
                  <c:v>155.19999694824219</c:v>
                </c:pt>
                <c:pt idx="1933">
                  <c:v>155.30000305175781</c:v>
                </c:pt>
                <c:pt idx="1934">
                  <c:v>155.39999389648438</c:v>
                </c:pt>
                <c:pt idx="1935">
                  <c:v>155.5</c:v>
                </c:pt>
                <c:pt idx="1936">
                  <c:v>155.59999084472656</c:v>
                </c:pt>
                <c:pt idx="1937">
                  <c:v>155.69999694824219</c:v>
                </c:pt>
                <c:pt idx="1938">
                  <c:v>155.80000305175781</c:v>
                </c:pt>
                <c:pt idx="1939">
                  <c:v>155.89999389648438</c:v>
                </c:pt>
                <c:pt idx="1940">
                  <c:v>156</c:v>
                </c:pt>
                <c:pt idx="1941">
                  <c:v>156.09999084472656</c:v>
                </c:pt>
                <c:pt idx="1942">
                  <c:v>156.19999694824219</c:v>
                </c:pt>
                <c:pt idx="1943">
                  <c:v>156.30000305175781</c:v>
                </c:pt>
                <c:pt idx="1944">
                  <c:v>156.39999389648438</c:v>
                </c:pt>
                <c:pt idx="1945">
                  <c:v>156.5</c:v>
                </c:pt>
                <c:pt idx="1946">
                  <c:v>156.59999084472656</c:v>
                </c:pt>
                <c:pt idx="1947">
                  <c:v>156.69999694824219</c:v>
                </c:pt>
                <c:pt idx="1948">
                  <c:v>156.80000305175781</c:v>
                </c:pt>
                <c:pt idx="1949">
                  <c:v>156.89999389648438</c:v>
                </c:pt>
                <c:pt idx="1950">
                  <c:v>157</c:v>
                </c:pt>
                <c:pt idx="1951">
                  <c:v>157.09999084472656</c:v>
                </c:pt>
                <c:pt idx="1952">
                  <c:v>157.19999694824219</c:v>
                </c:pt>
                <c:pt idx="1953">
                  <c:v>157.30000305175781</c:v>
                </c:pt>
                <c:pt idx="1954">
                  <c:v>157.39999389648438</c:v>
                </c:pt>
                <c:pt idx="1955">
                  <c:v>157.5</c:v>
                </c:pt>
                <c:pt idx="1956">
                  <c:v>157.59999084472656</c:v>
                </c:pt>
                <c:pt idx="1957">
                  <c:v>157.69999694824219</c:v>
                </c:pt>
                <c:pt idx="1958">
                  <c:v>157.80000305175781</c:v>
                </c:pt>
                <c:pt idx="1959">
                  <c:v>157.89999389648438</c:v>
                </c:pt>
                <c:pt idx="1960">
                  <c:v>158</c:v>
                </c:pt>
                <c:pt idx="1961">
                  <c:v>158.09999084472656</c:v>
                </c:pt>
                <c:pt idx="1962">
                  <c:v>158.19999694824219</c:v>
                </c:pt>
                <c:pt idx="1963">
                  <c:v>158.30000305175781</c:v>
                </c:pt>
                <c:pt idx="1964">
                  <c:v>158.39999389648438</c:v>
                </c:pt>
                <c:pt idx="1965">
                  <c:v>158.5</c:v>
                </c:pt>
                <c:pt idx="1966">
                  <c:v>158.59999084472656</c:v>
                </c:pt>
                <c:pt idx="1967">
                  <c:v>158.69999694824219</c:v>
                </c:pt>
                <c:pt idx="1968">
                  <c:v>158.80000305175781</c:v>
                </c:pt>
                <c:pt idx="1969">
                  <c:v>158.89999389648438</c:v>
                </c:pt>
                <c:pt idx="1970">
                  <c:v>159</c:v>
                </c:pt>
                <c:pt idx="1971">
                  <c:v>159.09999084472656</c:v>
                </c:pt>
                <c:pt idx="1972">
                  <c:v>159.19999694824219</c:v>
                </c:pt>
                <c:pt idx="1973">
                  <c:v>159.30000305175781</c:v>
                </c:pt>
                <c:pt idx="1974">
                  <c:v>159.39999389648438</c:v>
                </c:pt>
                <c:pt idx="1975">
                  <c:v>159.5</c:v>
                </c:pt>
                <c:pt idx="1976">
                  <c:v>159.59999084472656</c:v>
                </c:pt>
                <c:pt idx="1977">
                  <c:v>159.69999694824219</c:v>
                </c:pt>
                <c:pt idx="1978">
                  <c:v>159.80000305175781</c:v>
                </c:pt>
                <c:pt idx="1979">
                  <c:v>159.89999389648438</c:v>
                </c:pt>
                <c:pt idx="1980">
                  <c:v>160</c:v>
                </c:pt>
                <c:pt idx="1981">
                  <c:v>160.09999084472656</c:v>
                </c:pt>
                <c:pt idx="1982">
                  <c:v>160.19999694824219</c:v>
                </c:pt>
                <c:pt idx="1983">
                  <c:v>160.30000305175781</c:v>
                </c:pt>
                <c:pt idx="1984">
                  <c:v>160.39999389648438</c:v>
                </c:pt>
                <c:pt idx="1985">
                  <c:v>160.5</c:v>
                </c:pt>
                <c:pt idx="1986">
                  <c:v>160.59999084472656</c:v>
                </c:pt>
                <c:pt idx="1987">
                  <c:v>160.69999694824219</c:v>
                </c:pt>
                <c:pt idx="1988">
                  <c:v>160.80000305175781</c:v>
                </c:pt>
                <c:pt idx="1989">
                  <c:v>160.89999389648438</c:v>
                </c:pt>
                <c:pt idx="1990">
                  <c:v>161</c:v>
                </c:pt>
                <c:pt idx="1991">
                  <c:v>161.09999084472656</c:v>
                </c:pt>
                <c:pt idx="1992">
                  <c:v>161.19999694824219</c:v>
                </c:pt>
                <c:pt idx="1993">
                  <c:v>161.30000305175781</c:v>
                </c:pt>
                <c:pt idx="1994">
                  <c:v>161.39999389648438</c:v>
                </c:pt>
                <c:pt idx="1995">
                  <c:v>161.5</c:v>
                </c:pt>
                <c:pt idx="1996">
                  <c:v>161.59999084472656</c:v>
                </c:pt>
                <c:pt idx="1997">
                  <c:v>161.69999694824219</c:v>
                </c:pt>
                <c:pt idx="1998">
                  <c:v>161.80000305175781</c:v>
                </c:pt>
                <c:pt idx="1999">
                  <c:v>161.89999389648438</c:v>
                </c:pt>
                <c:pt idx="2000">
                  <c:v>162</c:v>
                </c:pt>
                <c:pt idx="2001">
                  <c:v>162.09999084472656</c:v>
                </c:pt>
                <c:pt idx="2002">
                  <c:v>162.19999694824219</c:v>
                </c:pt>
                <c:pt idx="2003">
                  <c:v>162.30000305175781</c:v>
                </c:pt>
                <c:pt idx="2004">
                  <c:v>162.39999389648438</c:v>
                </c:pt>
                <c:pt idx="2005">
                  <c:v>162.5</c:v>
                </c:pt>
                <c:pt idx="2006">
                  <c:v>162.59999084472656</c:v>
                </c:pt>
                <c:pt idx="2007">
                  <c:v>162.69999694824219</c:v>
                </c:pt>
                <c:pt idx="2008">
                  <c:v>162.80000305175781</c:v>
                </c:pt>
                <c:pt idx="2009">
                  <c:v>162.89999389648438</c:v>
                </c:pt>
                <c:pt idx="2010">
                  <c:v>163</c:v>
                </c:pt>
                <c:pt idx="2011">
                  <c:v>163.09999084472656</c:v>
                </c:pt>
                <c:pt idx="2012">
                  <c:v>163.19999694824219</c:v>
                </c:pt>
                <c:pt idx="2013">
                  <c:v>163.30000305175781</c:v>
                </c:pt>
                <c:pt idx="2014">
                  <c:v>163.39999389648438</c:v>
                </c:pt>
                <c:pt idx="2015">
                  <c:v>163.5</c:v>
                </c:pt>
                <c:pt idx="2016">
                  <c:v>163.59999084472656</c:v>
                </c:pt>
                <c:pt idx="2017">
                  <c:v>163.69999694824219</c:v>
                </c:pt>
                <c:pt idx="2018">
                  <c:v>163.80000305175781</c:v>
                </c:pt>
                <c:pt idx="2019">
                  <c:v>163.89999389648438</c:v>
                </c:pt>
                <c:pt idx="2020">
                  <c:v>164</c:v>
                </c:pt>
                <c:pt idx="2021">
                  <c:v>164.09999084472656</c:v>
                </c:pt>
                <c:pt idx="2022">
                  <c:v>164.19999694824219</c:v>
                </c:pt>
                <c:pt idx="2023">
                  <c:v>164.30000305175781</c:v>
                </c:pt>
                <c:pt idx="2024">
                  <c:v>164.39999389648438</c:v>
                </c:pt>
                <c:pt idx="2025">
                  <c:v>164.5</c:v>
                </c:pt>
                <c:pt idx="2026">
                  <c:v>164.59999084472656</c:v>
                </c:pt>
                <c:pt idx="2027">
                  <c:v>164.69999694824219</c:v>
                </c:pt>
                <c:pt idx="2028">
                  <c:v>164.80000305175781</c:v>
                </c:pt>
                <c:pt idx="2029">
                  <c:v>164.89999389648438</c:v>
                </c:pt>
                <c:pt idx="2030">
                  <c:v>165</c:v>
                </c:pt>
                <c:pt idx="2031">
                  <c:v>165.09999084472656</c:v>
                </c:pt>
                <c:pt idx="2032">
                  <c:v>165.19999694824219</c:v>
                </c:pt>
                <c:pt idx="2033">
                  <c:v>165.30000305175781</c:v>
                </c:pt>
                <c:pt idx="2034">
                  <c:v>165.39999389648438</c:v>
                </c:pt>
                <c:pt idx="2035">
                  <c:v>165.5</c:v>
                </c:pt>
                <c:pt idx="2036">
                  <c:v>165.59999084472656</c:v>
                </c:pt>
                <c:pt idx="2037">
                  <c:v>165.69999694824219</c:v>
                </c:pt>
                <c:pt idx="2038">
                  <c:v>165.80000305175781</c:v>
                </c:pt>
                <c:pt idx="2039">
                  <c:v>165.89999389648438</c:v>
                </c:pt>
                <c:pt idx="2040">
                  <c:v>166</c:v>
                </c:pt>
                <c:pt idx="2041">
                  <c:v>166.09999084472656</c:v>
                </c:pt>
                <c:pt idx="2042">
                  <c:v>166.19999694824219</c:v>
                </c:pt>
                <c:pt idx="2043">
                  <c:v>166.30000305175781</c:v>
                </c:pt>
                <c:pt idx="2044">
                  <c:v>166.39999389648438</c:v>
                </c:pt>
                <c:pt idx="2045">
                  <c:v>166.5</c:v>
                </c:pt>
                <c:pt idx="2046">
                  <c:v>166.59999084472656</c:v>
                </c:pt>
                <c:pt idx="2047">
                  <c:v>166.69999694824219</c:v>
                </c:pt>
                <c:pt idx="2048">
                  <c:v>166.80000305175781</c:v>
                </c:pt>
                <c:pt idx="2049">
                  <c:v>166.89999389648438</c:v>
                </c:pt>
                <c:pt idx="2050">
                  <c:v>167</c:v>
                </c:pt>
                <c:pt idx="2051">
                  <c:v>167.09999084472656</c:v>
                </c:pt>
                <c:pt idx="2052">
                  <c:v>167.19999694824219</c:v>
                </c:pt>
                <c:pt idx="2053">
                  <c:v>167.30000305175781</c:v>
                </c:pt>
                <c:pt idx="2054">
                  <c:v>167.39999389648438</c:v>
                </c:pt>
                <c:pt idx="2055">
                  <c:v>167.5</c:v>
                </c:pt>
                <c:pt idx="2056">
                  <c:v>167.59999084472656</c:v>
                </c:pt>
                <c:pt idx="2057">
                  <c:v>167.69999694824219</c:v>
                </c:pt>
                <c:pt idx="2058">
                  <c:v>167.80000305175781</c:v>
                </c:pt>
                <c:pt idx="2059">
                  <c:v>167.89999389648438</c:v>
                </c:pt>
                <c:pt idx="2060">
                  <c:v>168</c:v>
                </c:pt>
                <c:pt idx="2061">
                  <c:v>168.09999084472656</c:v>
                </c:pt>
                <c:pt idx="2062">
                  <c:v>168.19999694824219</c:v>
                </c:pt>
                <c:pt idx="2063">
                  <c:v>168.30000305175781</c:v>
                </c:pt>
                <c:pt idx="2064">
                  <c:v>168.39999389648438</c:v>
                </c:pt>
                <c:pt idx="2065">
                  <c:v>168.5</c:v>
                </c:pt>
                <c:pt idx="2066">
                  <c:v>168.59999084472656</c:v>
                </c:pt>
                <c:pt idx="2067">
                  <c:v>168.69999694824219</c:v>
                </c:pt>
                <c:pt idx="2068">
                  <c:v>168.80000305175781</c:v>
                </c:pt>
                <c:pt idx="2069">
                  <c:v>168.89999389648438</c:v>
                </c:pt>
                <c:pt idx="2070">
                  <c:v>169</c:v>
                </c:pt>
                <c:pt idx="2071">
                  <c:v>169.09999084472656</c:v>
                </c:pt>
                <c:pt idx="2072">
                  <c:v>169.19999694824219</c:v>
                </c:pt>
                <c:pt idx="2073">
                  <c:v>169.30000305175781</c:v>
                </c:pt>
                <c:pt idx="2074">
                  <c:v>169.39999389648438</c:v>
                </c:pt>
                <c:pt idx="2075">
                  <c:v>169.5</c:v>
                </c:pt>
                <c:pt idx="2076">
                  <c:v>169.59999084472656</c:v>
                </c:pt>
                <c:pt idx="2077">
                  <c:v>169.69999694824219</c:v>
                </c:pt>
                <c:pt idx="2078">
                  <c:v>169.80000305175781</c:v>
                </c:pt>
                <c:pt idx="2079">
                  <c:v>169.89999389648438</c:v>
                </c:pt>
                <c:pt idx="2080">
                  <c:v>170</c:v>
                </c:pt>
                <c:pt idx="2081">
                  <c:v>170.09999084472656</c:v>
                </c:pt>
                <c:pt idx="2082">
                  <c:v>170.19999694824219</c:v>
                </c:pt>
                <c:pt idx="2083">
                  <c:v>170.30000305175781</c:v>
                </c:pt>
                <c:pt idx="2084">
                  <c:v>170.39999389648438</c:v>
                </c:pt>
                <c:pt idx="2085">
                  <c:v>170.5</c:v>
                </c:pt>
                <c:pt idx="2086">
                  <c:v>170.59999084472656</c:v>
                </c:pt>
                <c:pt idx="2087">
                  <c:v>170.69999694824219</c:v>
                </c:pt>
                <c:pt idx="2088">
                  <c:v>170.80000305175781</c:v>
                </c:pt>
                <c:pt idx="2089">
                  <c:v>170.89999389648438</c:v>
                </c:pt>
                <c:pt idx="2090">
                  <c:v>171</c:v>
                </c:pt>
                <c:pt idx="2091">
                  <c:v>171.09999084472656</c:v>
                </c:pt>
                <c:pt idx="2092">
                  <c:v>171.19999694824219</c:v>
                </c:pt>
                <c:pt idx="2093">
                  <c:v>171.30000305175781</c:v>
                </c:pt>
                <c:pt idx="2094">
                  <c:v>171.39999389648438</c:v>
                </c:pt>
                <c:pt idx="2095">
                  <c:v>171.5</c:v>
                </c:pt>
                <c:pt idx="2096">
                  <c:v>171.59999084472656</c:v>
                </c:pt>
                <c:pt idx="2097">
                  <c:v>171.69999694824219</c:v>
                </c:pt>
                <c:pt idx="2098">
                  <c:v>171.80000305175781</c:v>
                </c:pt>
                <c:pt idx="2099">
                  <c:v>171.89999389648438</c:v>
                </c:pt>
                <c:pt idx="2100">
                  <c:v>172</c:v>
                </c:pt>
                <c:pt idx="2101">
                  <c:v>172.09999084472656</c:v>
                </c:pt>
                <c:pt idx="2102">
                  <c:v>172.19999694824219</c:v>
                </c:pt>
                <c:pt idx="2103">
                  <c:v>172.30000305175781</c:v>
                </c:pt>
                <c:pt idx="2104">
                  <c:v>172.39999389648438</c:v>
                </c:pt>
                <c:pt idx="2105">
                  <c:v>172.5</c:v>
                </c:pt>
                <c:pt idx="2106">
                  <c:v>172.59999084472656</c:v>
                </c:pt>
                <c:pt idx="2107">
                  <c:v>172.69999694824219</c:v>
                </c:pt>
                <c:pt idx="2108">
                  <c:v>172.80000305175781</c:v>
                </c:pt>
                <c:pt idx="2109">
                  <c:v>172.89999389648438</c:v>
                </c:pt>
                <c:pt idx="2110">
                  <c:v>173</c:v>
                </c:pt>
                <c:pt idx="2111">
                  <c:v>173.09999084472656</c:v>
                </c:pt>
                <c:pt idx="2112">
                  <c:v>173.19999694824219</c:v>
                </c:pt>
                <c:pt idx="2113">
                  <c:v>173.30000305175781</c:v>
                </c:pt>
                <c:pt idx="2114">
                  <c:v>173.39999389648438</c:v>
                </c:pt>
                <c:pt idx="2115">
                  <c:v>173.5</c:v>
                </c:pt>
                <c:pt idx="2116">
                  <c:v>173.59999084472656</c:v>
                </c:pt>
                <c:pt idx="2117">
                  <c:v>173.69999694824219</c:v>
                </c:pt>
                <c:pt idx="2118">
                  <c:v>173.80000305175781</c:v>
                </c:pt>
                <c:pt idx="2119">
                  <c:v>173.89999389648438</c:v>
                </c:pt>
                <c:pt idx="2120">
                  <c:v>174</c:v>
                </c:pt>
                <c:pt idx="2121">
                  <c:v>174.09999084472656</c:v>
                </c:pt>
                <c:pt idx="2122">
                  <c:v>174.19999694824219</c:v>
                </c:pt>
                <c:pt idx="2123">
                  <c:v>174.30000305175781</c:v>
                </c:pt>
                <c:pt idx="2124">
                  <c:v>174.39999389648438</c:v>
                </c:pt>
                <c:pt idx="2125">
                  <c:v>174.5</c:v>
                </c:pt>
                <c:pt idx="2126">
                  <c:v>174.59999084472656</c:v>
                </c:pt>
                <c:pt idx="2127">
                  <c:v>174.69999694824219</c:v>
                </c:pt>
                <c:pt idx="2128">
                  <c:v>174.80000305175781</c:v>
                </c:pt>
                <c:pt idx="2129">
                  <c:v>174.89999389648438</c:v>
                </c:pt>
                <c:pt idx="2130">
                  <c:v>175</c:v>
                </c:pt>
                <c:pt idx="2131">
                  <c:v>175.09999084472656</c:v>
                </c:pt>
                <c:pt idx="2132">
                  <c:v>175.19999694824219</c:v>
                </c:pt>
                <c:pt idx="2133">
                  <c:v>175.30000305175781</c:v>
                </c:pt>
                <c:pt idx="2134">
                  <c:v>175.39999389648438</c:v>
                </c:pt>
                <c:pt idx="2135">
                  <c:v>175.5</c:v>
                </c:pt>
                <c:pt idx="2136">
                  <c:v>175.59999084472656</c:v>
                </c:pt>
                <c:pt idx="2137">
                  <c:v>175.69999694824219</c:v>
                </c:pt>
                <c:pt idx="2138">
                  <c:v>175.80000305175781</c:v>
                </c:pt>
                <c:pt idx="2139">
                  <c:v>175.89999389648438</c:v>
                </c:pt>
                <c:pt idx="2140">
                  <c:v>176</c:v>
                </c:pt>
                <c:pt idx="2141">
                  <c:v>176.09999084472656</c:v>
                </c:pt>
                <c:pt idx="2142">
                  <c:v>176.19999694824219</c:v>
                </c:pt>
                <c:pt idx="2143">
                  <c:v>176.30000305175781</c:v>
                </c:pt>
                <c:pt idx="2144">
                  <c:v>176.39999389648438</c:v>
                </c:pt>
                <c:pt idx="2145">
                  <c:v>176.5</c:v>
                </c:pt>
                <c:pt idx="2146">
                  <c:v>176.59999084472656</c:v>
                </c:pt>
                <c:pt idx="2147">
                  <c:v>176.69999694824219</c:v>
                </c:pt>
                <c:pt idx="2148">
                  <c:v>176.80000305175781</c:v>
                </c:pt>
                <c:pt idx="2149">
                  <c:v>176.89999389648438</c:v>
                </c:pt>
                <c:pt idx="2150">
                  <c:v>177</c:v>
                </c:pt>
                <c:pt idx="2151">
                  <c:v>177.09999084472656</c:v>
                </c:pt>
                <c:pt idx="2152">
                  <c:v>177.19999694824219</c:v>
                </c:pt>
                <c:pt idx="2153">
                  <c:v>177.30000305175781</c:v>
                </c:pt>
                <c:pt idx="2154">
                  <c:v>177.39999389648438</c:v>
                </c:pt>
                <c:pt idx="2155">
                  <c:v>177.5</c:v>
                </c:pt>
                <c:pt idx="2156">
                  <c:v>177.59999084472656</c:v>
                </c:pt>
                <c:pt idx="2157">
                  <c:v>177.69999694824219</c:v>
                </c:pt>
                <c:pt idx="2158">
                  <c:v>177.80000305175781</c:v>
                </c:pt>
                <c:pt idx="2159">
                  <c:v>177.89999389648438</c:v>
                </c:pt>
                <c:pt idx="2160">
                  <c:v>178</c:v>
                </c:pt>
                <c:pt idx="2161">
                  <c:v>178.09999084472656</c:v>
                </c:pt>
                <c:pt idx="2162">
                  <c:v>178.19999694824219</c:v>
                </c:pt>
                <c:pt idx="2163">
                  <c:v>178.30000305175781</c:v>
                </c:pt>
                <c:pt idx="2164">
                  <c:v>178.39999389648438</c:v>
                </c:pt>
                <c:pt idx="2165">
                  <c:v>178.5</c:v>
                </c:pt>
                <c:pt idx="2166">
                  <c:v>178.59999084472656</c:v>
                </c:pt>
                <c:pt idx="2167">
                  <c:v>178.69999694824219</c:v>
                </c:pt>
                <c:pt idx="2168">
                  <c:v>178.80000305175781</c:v>
                </c:pt>
                <c:pt idx="2169">
                  <c:v>178.89999389648438</c:v>
                </c:pt>
                <c:pt idx="2170">
                  <c:v>179</c:v>
                </c:pt>
                <c:pt idx="2171">
                  <c:v>179.09999084472656</c:v>
                </c:pt>
                <c:pt idx="2172">
                  <c:v>179.19999694824219</c:v>
                </c:pt>
                <c:pt idx="2173">
                  <c:v>179.30000305175781</c:v>
                </c:pt>
                <c:pt idx="2174">
                  <c:v>179.39999389648438</c:v>
                </c:pt>
                <c:pt idx="2175">
                  <c:v>179.5</c:v>
                </c:pt>
                <c:pt idx="2176">
                  <c:v>179.59999084472656</c:v>
                </c:pt>
                <c:pt idx="2177">
                  <c:v>179.69999694824219</c:v>
                </c:pt>
                <c:pt idx="2178">
                  <c:v>179.80000305175781</c:v>
                </c:pt>
                <c:pt idx="2179">
                  <c:v>179.89999389648438</c:v>
                </c:pt>
                <c:pt idx="2180">
                  <c:v>180</c:v>
                </c:pt>
                <c:pt idx="2181">
                  <c:v>180.09999084472656</c:v>
                </c:pt>
                <c:pt idx="2182">
                  <c:v>180.19999694824219</c:v>
                </c:pt>
                <c:pt idx="2183">
                  <c:v>180.30000305175781</c:v>
                </c:pt>
                <c:pt idx="2184">
                  <c:v>180.39999389648438</c:v>
                </c:pt>
                <c:pt idx="2185">
                  <c:v>180.5</c:v>
                </c:pt>
                <c:pt idx="2186">
                  <c:v>180.59999084472656</c:v>
                </c:pt>
                <c:pt idx="2187">
                  <c:v>180.69999694824219</c:v>
                </c:pt>
                <c:pt idx="2188">
                  <c:v>180.80000305175781</c:v>
                </c:pt>
                <c:pt idx="2189">
                  <c:v>180.89999389648438</c:v>
                </c:pt>
                <c:pt idx="2190">
                  <c:v>181</c:v>
                </c:pt>
                <c:pt idx="2191">
                  <c:v>181.09999084472656</c:v>
                </c:pt>
                <c:pt idx="2192">
                  <c:v>181.19999694824219</c:v>
                </c:pt>
                <c:pt idx="2193">
                  <c:v>181.30000305175781</c:v>
                </c:pt>
                <c:pt idx="2194">
                  <c:v>181.39999389648438</c:v>
                </c:pt>
                <c:pt idx="2195">
                  <c:v>181.5</c:v>
                </c:pt>
                <c:pt idx="2196">
                  <c:v>181.59999084472656</c:v>
                </c:pt>
                <c:pt idx="2197">
                  <c:v>181.69999694824219</c:v>
                </c:pt>
                <c:pt idx="2198">
                  <c:v>181.80000305175781</c:v>
                </c:pt>
                <c:pt idx="2199">
                  <c:v>181.89999389648438</c:v>
                </c:pt>
                <c:pt idx="2200">
                  <c:v>182</c:v>
                </c:pt>
                <c:pt idx="2201">
                  <c:v>182.09999084472656</c:v>
                </c:pt>
                <c:pt idx="2202">
                  <c:v>182.19999694824219</c:v>
                </c:pt>
                <c:pt idx="2203">
                  <c:v>182.30000305175781</c:v>
                </c:pt>
                <c:pt idx="2204">
                  <c:v>182.39999389648438</c:v>
                </c:pt>
                <c:pt idx="2205">
                  <c:v>182.5</c:v>
                </c:pt>
                <c:pt idx="2206">
                  <c:v>182.59999084472656</c:v>
                </c:pt>
                <c:pt idx="2207">
                  <c:v>182.69999694824219</c:v>
                </c:pt>
                <c:pt idx="2208">
                  <c:v>182.80000305175781</c:v>
                </c:pt>
                <c:pt idx="2209">
                  <c:v>182.89999389648438</c:v>
                </c:pt>
                <c:pt idx="2210">
                  <c:v>183</c:v>
                </c:pt>
                <c:pt idx="2211">
                  <c:v>183.09999084472656</c:v>
                </c:pt>
                <c:pt idx="2212">
                  <c:v>183.19999694824219</c:v>
                </c:pt>
                <c:pt idx="2213">
                  <c:v>183.30000305175781</c:v>
                </c:pt>
                <c:pt idx="2214">
                  <c:v>183.39999389648438</c:v>
                </c:pt>
                <c:pt idx="2215">
                  <c:v>183.5</c:v>
                </c:pt>
                <c:pt idx="2216">
                  <c:v>183.59999084472656</c:v>
                </c:pt>
                <c:pt idx="2217">
                  <c:v>183.69999694824219</c:v>
                </c:pt>
                <c:pt idx="2218">
                  <c:v>183.80000305175781</c:v>
                </c:pt>
                <c:pt idx="2219">
                  <c:v>183.89999389648438</c:v>
                </c:pt>
                <c:pt idx="2220">
                  <c:v>184</c:v>
                </c:pt>
                <c:pt idx="2221">
                  <c:v>184.09999084472656</c:v>
                </c:pt>
                <c:pt idx="2222">
                  <c:v>184.19999694824219</c:v>
                </c:pt>
                <c:pt idx="2223">
                  <c:v>184.30000305175781</c:v>
                </c:pt>
                <c:pt idx="2224">
                  <c:v>184.39999389648438</c:v>
                </c:pt>
                <c:pt idx="2225">
                  <c:v>184.5</c:v>
                </c:pt>
                <c:pt idx="2226">
                  <c:v>184.59999084472656</c:v>
                </c:pt>
                <c:pt idx="2227">
                  <c:v>184.69999694824219</c:v>
                </c:pt>
                <c:pt idx="2228">
                  <c:v>184.80000305175781</c:v>
                </c:pt>
                <c:pt idx="2229">
                  <c:v>184.89999389648438</c:v>
                </c:pt>
                <c:pt idx="2230">
                  <c:v>185</c:v>
                </c:pt>
                <c:pt idx="2231">
                  <c:v>185.09999084472656</c:v>
                </c:pt>
                <c:pt idx="2232">
                  <c:v>185.19999694824219</c:v>
                </c:pt>
                <c:pt idx="2233">
                  <c:v>185.30000305175781</c:v>
                </c:pt>
                <c:pt idx="2234">
                  <c:v>185.39999389648438</c:v>
                </c:pt>
                <c:pt idx="2235">
                  <c:v>185.5</c:v>
                </c:pt>
                <c:pt idx="2236">
                  <c:v>185.59999084472656</c:v>
                </c:pt>
                <c:pt idx="2237">
                  <c:v>185.69999694824219</c:v>
                </c:pt>
                <c:pt idx="2238">
                  <c:v>185.80000305175781</c:v>
                </c:pt>
                <c:pt idx="2239">
                  <c:v>185.89999389648438</c:v>
                </c:pt>
                <c:pt idx="2240">
                  <c:v>186</c:v>
                </c:pt>
                <c:pt idx="2241">
                  <c:v>186.09999084472656</c:v>
                </c:pt>
                <c:pt idx="2242">
                  <c:v>186.19999694824219</c:v>
                </c:pt>
                <c:pt idx="2243">
                  <c:v>186.30000305175781</c:v>
                </c:pt>
                <c:pt idx="2244">
                  <c:v>186.39999389648438</c:v>
                </c:pt>
                <c:pt idx="2245">
                  <c:v>186.5</c:v>
                </c:pt>
                <c:pt idx="2246">
                  <c:v>186.59999084472656</c:v>
                </c:pt>
                <c:pt idx="2247">
                  <c:v>186.69999694824219</c:v>
                </c:pt>
                <c:pt idx="2248">
                  <c:v>186.80000305175781</c:v>
                </c:pt>
                <c:pt idx="2249">
                  <c:v>186.89999389648438</c:v>
                </c:pt>
                <c:pt idx="2250">
                  <c:v>187</c:v>
                </c:pt>
                <c:pt idx="2251">
                  <c:v>187.09999084472656</c:v>
                </c:pt>
                <c:pt idx="2252">
                  <c:v>187.19999694824219</c:v>
                </c:pt>
                <c:pt idx="2253">
                  <c:v>187.30000305175781</c:v>
                </c:pt>
                <c:pt idx="2254">
                  <c:v>187.39999389648438</c:v>
                </c:pt>
                <c:pt idx="2255">
                  <c:v>187.5</c:v>
                </c:pt>
                <c:pt idx="2256">
                  <c:v>187.59999084472656</c:v>
                </c:pt>
                <c:pt idx="2257">
                  <c:v>187.69999694824219</c:v>
                </c:pt>
                <c:pt idx="2258">
                  <c:v>187.80000305175781</c:v>
                </c:pt>
                <c:pt idx="2259">
                  <c:v>187.89999389648438</c:v>
                </c:pt>
                <c:pt idx="2260">
                  <c:v>188</c:v>
                </c:pt>
                <c:pt idx="2261">
                  <c:v>188.09999084472656</c:v>
                </c:pt>
                <c:pt idx="2262">
                  <c:v>188.19999694824219</c:v>
                </c:pt>
                <c:pt idx="2263">
                  <c:v>188.30000305175781</c:v>
                </c:pt>
                <c:pt idx="2264">
                  <c:v>188.39999389648438</c:v>
                </c:pt>
                <c:pt idx="2265">
                  <c:v>188.5</c:v>
                </c:pt>
                <c:pt idx="2266">
                  <c:v>188.59999084472656</c:v>
                </c:pt>
                <c:pt idx="2267">
                  <c:v>188.69999694824219</c:v>
                </c:pt>
                <c:pt idx="2268">
                  <c:v>188.80000305175781</c:v>
                </c:pt>
                <c:pt idx="2269">
                  <c:v>188.89999389648438</c:v>
                </c:pt>
                <c:pt idx="2270">
                  <c:v>189</c:v>
                </c:pt>
                <c:pt idx="2271">
                  <c:v>189.09999084472656</c:v>
                </c:pt>
                <c:pt idx="2272">
                  <c:v>189.19999694824219</c:v>
                </c:pt>
                <c:pt idx="2273">
                  <c:v>189.30000305175781</c:v>
                </c:pt>
                <c:pt idx="2274">
                  <c:v>189.39999389648438</c:v>
                </c:pt>
                <c:pt idx="2275">
                  <c:v>189.5</c:v>
                </c:pt>
                <c:pt idx="2276">
                  <c:v>189.59999084472656</c:v>
                </c:pt>
                <c:pt idx="2277">
                  <c:v>189.69999694824219</c:v>
                </c:pt>
                <c:pt idx="2278">
                  <c:v>189.80000305175781</c:v>
                </c:pt>
                <c:pt idx="2279">
                  <c:v>189.89999389648438</c:v>
                </c:pt>
                <c:pt idx="2280">
                  <c:v>190</c:v>
                </c:pt>
              </c:numCache>
            </c:numRef>
          </c:xVal>
          <c:yVal>
            <c:numRef>
              <c:f>sheet1!$AB$1:$AB$2281</c:f>
              <c:numCache>
                <c:formatCode>General</c:formatCode>
                <c:ptCount val="228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0.13942833047247483</c:v>
                </c:pt>
                <c:pt idx="383">
                  <c:v>0.27513333020579656</c:v>
                </c:pt>
                <c:pt idx="384">
                  <c:v>0.4072193945077125</c:v>
                </c:pt>
                <c:pt idx="385">
                  <c:v>0.5357732261500382</c:v>
                </c:pt>
                <c:pt idx="386">
                  <c:v>0.66089883123335658</c:v>
                </c:pt>
                <c:pt idx="387">
                  <c:v>0.78267833846615942</c:v>
                </c:pt>
                <c:pt idx="388">
                  <c:v>0.90120581046954418</c:v>
                </c:pt>
                <c:pt idx="389">
                  <c:v>1.0165724364755944</c:v>
                </c:pt>
                <c:pt idx="390">
                  <c:v>1.1288539433759133</c:v>
                </c:pt>
                <c:pt idx="391">
                  <c:v>1.2381411644124487</c:v>
                </c:pt>
                <c:pt idx="392">
                  <c:v>1.3445058283790694</c:v>
                </c:pt>
                <c:pt idx="393">
                  <c:v>1.4480300925760849</c:v>
                </c:pt>
                <c:pt idx="394">
                  <c:v>1.5487936034072771</c:v>
                </c:pt>
                <c:pt idx="395">
                  <c:v>1.6468625043613492</c:v>
                </c:pt>
                <c:pt idx="396">
                  <c:v>1.7423161379381706</c:v>
                </c:pt>
                <c:pt idx="397">
                  <c:v>1.8352171592971893</c:v>
                </c:pt>
                <c:pt idx="398">
                  <c:v>1.9256373229814163</c:v>
                </c:pt>
                <c:pt idx="399">
                  <c:v>2.013646190913942</c:v>
                </c:pt>
                <c:pt idx="400">
                  <c:v>2.0993015286833456</c:v>
                </c:pt>
                <c:pt idx="401">
                  <c:v>2.1826726355880259</c:v>
                </c:pt>
                <c:pt idx="402">
                  <c:v>2.2638142260931993</c:v>
                </c:pt>
                <c:pt idx="403">
                  <c:v>2.3427889707981571</c:v>
                </c:pt>
                <c:pt idx="404">
                  <c:v>2.4196576431068011</c:v>
                </c:pt>
                <c:pt idx="405">
                  <c:v>2.4944707029350486</c:v>
                </c:pt>
                <c:pt idx="406">
                  <c:v>2.567288672868381</c:v>
                </c:pt>
                <c:pt idx="407">
                  <c:v>2.6381593610651772</c:v>
                </c:pt>
                <c:pt idx="408">
                  <c:v>2.7071375000009748</c:v>
                </c:pt>
                <c:pt idx="409">
                  <c:v>2.7742761555836277</c:v>
                </c:pt>
                <c:pt idx="410">
                  <c:v>2.8396193931718026</c:v>
                </c:pt>
                <c:pt idx="411">
                  <c:v>2.9032200690067747</c:v>
                </c:pt>
                <c:pt idx="412">
                  <c:v>2.9651199083940312</c:v>
                </c:pt>
                <c:pt idx="413">
                  <c:v>3.0253667287662234</c:v>
                </c:pt>
                <c:pt idx="414">
                  <c:v>3.0840068967972365</c:v>
                </c:pt>
                <c:pt idx="415">
                  <c:v>3.1410789454931365</c:v>
                </c:pt>
                <c:pt idx="416">
                  <c:v>3.196629001581472</c:v>
                </c:pt>
                <c:pt idx="417">
                  <c:v>3.2506935620965982</c:v>
                </c:pt>
                <c:pt idx="418">
                  <c:v>3.3033143857668583</c:v>
                </c:pt>
                <c:pt idx="419">
                  <c:v>3.3545319414547592</c:v>
                </c:pt>
                <c:pt idx="420">
                  <c:v>3.4043798428641332</c:v>
                </c:pt>
                <c:pt idx="421">
                  <c:v>3.4528984178821682</c:v>
                </c:pt>
                <c:pt idx="422">
                  <c:v>3.5001195076090679</c:v>
                </c:pt>
                <c:pt idx="423">
                  <c:v>3.5460795811438199</c:v>
                </c:pt>
                <c:pt idx="424">
                  <c:v>3.590814000263904</c:v>
                </c:pt>
                <c:pt idx="425">
                  <c:v>3.6343521331741875</c:v>
                </c:pt>
                <c:pt idx="426">
                  <c:v>3.6767291956522001</c:v>
                </c:pt>
                <c:pt idx="427">
                  <c:v>3.7179730210972091</c:v>
                </c:pt>
                <c:pt idx="428">
                  <c:v>3.7581154525632581</c:v>
                </c:pt>
                <c:pt idx="429">
                  <c:v>3.7971873828184637</c:v>
                </c:pt>
                <c:pt idx="430">
                  <c:v>3.8352144568375448</c:v>
                </c:pt>
                <c:pt idx="431">
                  <c:v>3.8722274359772526</c:v>
                </c:pt>
                <c:pt idx="432">
                  <c:v>3.9082506182379269</c:v>
                </c:pt>
                <c:pt idx="433">
                  <c:v>3.9433118227063324</c:v>
                </c:pt>
                <c:pt idx="434">
                  <c:v>3.977438026910455</c:v>
                </c:pt>
                <c:pt idx="435">
                  <c:v>4.0106516261482259</c:v>
                </c:pt>
                <c:pt idx="436">
                  <c:v>4.0429794939537782</c:v>
                </c:pt>
                <c:pt idx="437">
                  <c:v>4.074442852574669</c:v>
                </c:pt>
                <c:pt idx="438">
                  <c:v>4.1050659994986569</c:v>
                </c:pt>
                <c:pt idx="439">
                  <c:v>4.1348725016049874</c:v>
                </c:pt>
                <c:pt idx="440">
                  <c:v>4.1638819156485134</c:v>
                </c:pt>
                <c:pt idx="441">
                  <c:v>4.1921177173625459</c:v>
                </c:pt>
                <c:pt idx="442">
                  <c:v>4.2195984390615466</c:v>
                </c:pt>
                <c:pt idx="443">
                  <c:v>4.2463453052031523</c:v>
                </c:pt>
                <c:pt idx="444">
                  <c:v>4.2723788960649491</c:v>
                </c:pt>
                <c:pt idx="445">
                  <c:v>4.2977162947475485</c:v>
                </c:pt>
                <c:pt idx="446">
                  <c:v>4.3223780050930927</c:v>
                </c:pt>
                <c:pt idx="447">
                  <c:v>4.3463802108846012</c:v>
                </c:pt>
                <c:pt idx="448">
                  <c:v>4.3697414535647621</c:v>
                </c:pt>
                <c:pt idx="449">
                  <c:v>4.392479706706105</c:v>
                </c:pt>
                <c:pt idx="450">
                  <c:v>4.4146098919923356</c:v>
                </c:pt>
                <c:pt idx="451">
                  <c:v>4.4361499185344861</c:v>
                </c:pt>
                <c:pt idx="452">
                  <c:v>4.457113919729137</c:v>
                </c:pt>
                <c:pt idx="453">
                  <c:v>4.4775180924726987</c:v>
                </c:pt>
                <c:pt idx="454">
                  <c:v>4.4973781328248696</c:v>
                </c:pt>
                <c:pt idx="455">
                  <c:v>4.5167070755959022</c:v>
                </c:pt>
                <c:pt idx="456">
                  <c:v>4.5355205614060301</c:v>
                </c:pt>
                <c:pt idx="457">
                  <c:v>4.5538309354476825</c:v>
                </c:pt>
                <c:pt idx="458">
                  <c:v>4.5716523447047894</c:v>
                </c:pt>
                <c:pt idx="459">
                  <c:v>4.5889984963895545</c:v>
                </c:pt>
                <c:pt idx="460">
                  <c:v>4.6058807778662851</c:v>
                </c:pt>
                <c:pt idx="461">
                  <c:v>4.6223128484074065</c:v>
                </c:pt>
                <c:pt idx="462">
                  <c:v>4.6383054915029405</c:v>
                </c:pt>
                <c:pt idx="463">
                  <c:v>4.6538710633725771</c:v>
                </c:pt>
                <c:pt idx="464">
                  <c:v>4.6690215351603745</c:v>
                </c:pt>
                <c:pt idx="465">
                  <c:v>4.6837668543780833</c:v>
                </c:pt>
                <c:pt idx="466">
                  <c:v>4.6981189496240008</c:v>
                </c:pt>
                <c:pt idx="467">
                  <c:v>4.7120872408475627</c:v>
                </c:pt>
                <c:pt idx="468">
                  <c:v>4.7256825192443008</c:v>
                </c:pt>
                <c:pt idx="469">
                  <c:v>4.7389152411586117</c:v>
                </c:pt>
                <c:pt idx="470">
                  <c:v>4.7517940952385773</c:v>
                </c:pt>
                <c:pt idx="471">
                  <c:v>4.7643294986396656</c:v>
                </c:pt>
                <c:pt idx="472">
                  <c:v>4.7765296807663598</c:v>
                </c:pt>
                <c:pt idx="473">
                  <c:v>4.7884040656320614</c:v>
                </c:pt>
                <c:pt idx="474">
                  <c:v>4.7999617867815028</c:v>
                </c:pt>
                <c:pt idx="475">
                  <c:v>4.8112104328764831</c:v>
                </c:pt>
                <c:pt idx="476">
                  <c:v>4.8221591019228178</c:v>
                </c:pt>
                <c:pt idx="477">
                  <c:v>4.8328149826311257</c:v>
                </c:pt>
                <c:pt idx="478">
                  <c:v>4.8431863049340276</c:v>
                </c:pt>
                <c:pt idx="479">
                  <c:v>4.8532810473269992</c:v>
                </c:pt>
                <c:pt idx="480">
                  <c:v>4.8631058371987175</c:v>
                </c:pt>
                <c:pt idx="481">
                  <c:v>4.8726686213025099</c:v>
                </c:pt>
                <c:pt idx="482">
                  <c:v>4.8819756786221831</c:v>
                </c:pt>
                <c:pt idx="483">
                  <c:v>4.8910341962156778</c:v>
                </c:pt>
                <c:pt idx="484">
                  <c:v>4.8998511440202854</c:v>
                </c:pt>
                <c:pt idx="485">
                  <c:v>4.9084323095927838</c:v>
                </c:pt>
                <c:pt idx="486">
                  <c:v>4.9167846343738484</c:v>
                </c:pt>
                <c:pt idx="487">
                  <c:v>4.9249136023549278</c:v>
                </c:pt>
                <c:pt idx="488">
                  <c:v>4.9328254905883648</c:v>
                </c:pt>
                <c:pt idx="489">
                  <c:v>4.9405263873592693</c:v>
                </c:pt>
                <c:pt idx="490">
                  <c:v>4.948021346792526</c:v>
                </c:pt>
                <c:pt idx="491">
                  <c:v>4.955316432487324</c:v>
                </c:pt>
                <c:pt idx="492">
                  <c:v>4.9624164337477747</c:v>
                </c:pt>
                <c:pt idx="493">
                  <c:v>4.9693268333619169</c:v>
                </c:pt>
                <c:pt idx="494">
                  <c:v>4.9760529491168777</c:v>
                </c:pt>
                <c:pt idx="495">
                  <c:v>4.9825991945481647</c:v>
                </c:pt>
                <c:pt idx="496">
                  <c:v>4.9889708667370813</c:v>
                </c:pt>
                <c:pt idx="497">
                  <c:v>4.9951721480524842</c:v>
                </c:pt>
                <c:pt idx="498">
                  <c:v>5.0012078277174457</c:v>
                </c:pt>
                <c:pt idx="499">
                  <c:v>5.0070825502045873</c:v>
                </c:pt>
                <c:pt idx="500">
                  <c:v>5.0128001702838425</c:v>
                </c:pt>
                <c:pt idx="501">
                  <c:v>5.018365314885342</c:v>
                </c:pt>
                <c:pt idx="502">
                  <c:v>5.0237816363760377</c:v>
                </c:pt>
                <c:pt idx="503">
                  <c:v>5.0290533183635144</c:v>
                </c:pt>
                <c:pt idx="504">
                  <c:v>5.0341844170278343</c:v>
                </c:pt>
                <c:pt idx="505">
                  <c:v>5.0391782994214838</c:v>
                </c:pt>
                <c:pt idx="506">
                  <c:v>5.0440390069086778</c:v>
                </c:pt>
                <c:pt idx="507">
                  <c:v>5.0487697289179971</c:v>
                </c:pt>
                <c:pt idx="508">
                  <c:v>5.0533741202504254</c:v>
                </c:pt>
                <c:pt idx="509">
                  <c:v>5.0578557231256847</c:v>
                </c:pt>
                <c:pt idx="510">
                  <c:v>5.0622174787327694</c:v>
                </c:pt>
                <c:pt idx="511">
                  <c:v>5.0664629167108721</c:v>
                </c:pt>
                <c:pt idx="512">
                  <c:v>5.0705948227676556</c:v>
                </c:pt>
                <c:pt idx="513">
                  <c:v>5.0746163892731824</c:v>
                </c:pt>
                <c:pt idx="514">
                  <c:v>5.0785307085050935</c:v>
                </c:pt>
                <c:pt idx="515">
                  <c:v>5.0823403495019761</c:v>
                </c:pt>
                <c:pt idx="516">
                  <c:v>5.0860483958418996</c:v>
                </c:pt>
                <c:pt idx="517">
                  <c:v>5.0896572826345174</c:v>
                </c:pt>
                <c:pt idx="518">
                  <c:v>5.0931697910212446</c:v>
                </c:pt>
                <c:pt idx="519">
                  <c:v>5.0965886279642669</c:v>
                </c:pt>
                <c:pt idx="520">
                  <c:v>5.0999160407524311</c:v>
                </c:pt>
                <c:pt idx="521">
                  <c:v>5.1031547185127044</c:v>
                </c:pt>
                <c:pt idx="522">
                  <c:v>5.1063067834783844</c:v>
                </c:pt>
                <c:pt idx="523">
                  <c:v>5.1093746759927479</c:v>
                </c:pt>
                <c:pt idx="524">
                  <c:v>5.1123607599871868</c:v>
                </c:pt>
                <c:pt idx="525">
                  <c:v>5.1152669857581694</c:v>
                </c:pt>
                <c:pt idx="526">
                  <c:v>5.1180957097217297</c:v>
                </c:pt>
                <c:pt idx="527">
                  <c:v>5.1208487904529916</c:v>
                </c:pt>
                <c:pt idx="528">
                  <c:v>5.1235283543348098</c:v>
                </c:pt>
                <c:pt idx="529">
                  <c:v>5.1261364582608797</c:v>
                </c:pt>
                <c:pt idx="530">
                  <c:v>5.1286748172201744</c:v>
                </c:pt>
                <c:pt idx="531">
                  <c:v>5.1311454859559689</c:v>
                </c:pt>
                <c:pt idx="532">
                  <c:v>5.1335500833577781</c:v>
                </c:pt>
                <c:pt idx="533">
                  <c:v>5.1358904666712082</c:v>
                </c:pt>
                <c:pt idx="534">
                  <c:v>5.1381684379830563</c:v>
                </c:pt>
                <c:pt idx="535">
                  <c:v>5.1403854933411246</c:v>
                </c:pt>
                <c:pt idx="536">
                  <c:v>5.142543422224346</c:v>
                </c:pt>
                <c:pt idx="537">
                  <c:v>5.1446436438118575</c:v>
                </c:pt>
                <c:pt idx="538">
                  <c:v>5.1466877816812184</c:v>
                </c:pt>
                <c:pt idx="539">
                  <c:v>5.1486774071448336</c:v>
                </c:pt>
                <c:pt idx="540">
                  <c:v>5.1506138242857862</c:v>
                </c:pt>
                <c:pt idx="541">
                  <c:v>5.1524986022041377</c:v>
                </c:pt>
                <c:pt idx="542">
                  <c:v>5.1543329796257842</c:v>
                </c:pt>
                <c:pt idx="543">
                  <c:v>5.1561183691345205</c:v>
                </c:pt>
                <c:pt idx="544">
                  <c:v>5.1578561463866714</c:v>
                </c:pt>
                <c:pt idx="545">
                  <c:v>5.1595474530761605</c:v>
                </c:pt>
                <c:pt idx="546">
                  <c:v>5.1611936575442172</c:v>
                </c:pt>
                <c:pt idx="547">
                  <c:v>5.1627958377229923</c:v>
                </c:pt>
                <c:pt idx="548">
                  <c:v>5.1643552330780382</c:v>
                </c:pt>
                <c:pt idx="549">
                  <c:v>5.1658730441529537</c:v>
                </c:pt>
                <c:pt idx="550">
                  <c:v>5.1673502654129377</c:v>
                </c:pt>
                <c:pt idx="551">
                  <c:v>5.1687880918771913</c:v>
                </c:pt>
                <c:pt idx="552">
                  <c:v>5.1701874685207443</c:v>
                </c:pt>
                <c:pt idx="553">
                  <c:v>5.1715494768741488</c:v>
                </c:pt>
                <c:pt idx="554">
                  <c:v>5.172875161953475</c:v>
                </c:pt>
                <c:pt idx="555">
                  <c:v>5.1741653956782292</c:v>
                </c:pt>
                <c:pt idx="556">
                  <c:v>5.1754212226523091</c:v>
                </c:pt>
                <c:pt idx="557">
                  <c:v>5.1766434665066372</c:v>
                </c:pt>
                <c:pt idx="558">
                  <c:v>5.1778330701103936</c:v>
                </c:pt>
                <c:pt idx="559">
                  <c:v>5.178990950042901</c:v>
                </c:pt>
                <c:pt idx="560">
                  <c:v>5.1801178671888222</c:v>
                </c:pt>
                <c:pt idx="561">
                  <c:v>5.1812147308815479</c:v>
                </c:pt>
                <c:pt idx="562">
                  <c:v>5.1822822621837643</c:v>
                </c:pt>
                <c:pt idx="563">
                  <c:v>5.1833212863302496</c:v>
                </c:pt>
                <c:pt idx="564">
                  <c:v>5.1843326027089169</c:v>
                </c:pt>
                <c:pt idx="565">
                  <c:v>5.1853168734753279</c:v>
                </c:pt>
                <c:pt idx="566">
                  <c:v>5.1862748961715672</c:v>
                </c:pt>
                <c:pt idx="567">
                  <c:v>5.187207300212628</c:v>
                </c:pt>
                <c:pt idx="568">
                  <c:v>5.1881148047075687</c:v>
                </c:pt>
                <c:pt idx="569">
                  <c:v>5.1889981076695815</c:v>
                </c:pt>
                <c:pt idx="570">
                  <c:v>5.1898577896878955</c:v>
                </c:pt>
                <c:pt idx="571">
                  <c:v>5.190694546716502</c:v>
                </c:pt>
                <c:pt idx="572">
                  <c:v>5.1915089262125251</c:v>
                </c:pt>
                <c:pt idx="573">
                  <c:v>5.1923015583052159</c:v>
                </c:pt>
                <c:pt idx="574">
                  <c:v>5.1930730532200711</c:v>
                </c:pt>
                <c:pt idx="575">
                  <c:v>5.1938239169887463</c:v>
                </c:pt>
                <c:pt idx="576">
                  <c:v>5.1945547563063617</c:v>
                </c:pt>
                <c:pt idx="577">
                  <c:v>5.1952660517335536</c:v>
                </c:pt>
                <c:pt idx="578">
                  <c:v>5.1959583531924132</c:v>
                </c:pt>
                <c:pt idx="579">
                  <c:v>5.1966321918994174</c:v>
                </c:pt>
                <c:pt idx="580">
                  <c:v>5.1972880107374344</c:v>
                </c:pt>
                <c:pt idx="581">
                  <c:v>5.1979263407156653</c:v>
                </c:pt>
                <c:pt idx="582">
                  <c:v>5.198547600888463</c:v>
                </c:pt>
                <c:pt idx="583">
                  <c:v>5.1991522700709725</c:v>
                </c:pt>
                <c:pt idx="584">
                  <c:v>5.1997408142112347</c:v>
                </c:pt>
                <c:pt idx="585">
                  <c:v>5.2003136199839526</c:v>
                </c:pt>
                <c:pt idx="586">
                  <c:v>5.200871150173664</c:v>
                </c:pt>
                <c:pt idx="587">
                  <c:v>5.2014137706007828</c:v>
                </c:pt>
                <c:pt idx="588">
                  <c:v>5.2019419009029155</c:v>
                </c:pt>
                <c:pt idx="589">
                  <c:v>5.2024559476670467</c:v>
                </c:pt>
                <c:pt idx="590">
                  <c:v>5.2029562471905422</c:v>
                </c:pt>
                <c:pt idx="591">
                  <c:v>5.2034432049102657</c:v>
                </c:pt>
                <c:pt idx="592">
                  <c:v>5.2039171407252081</c:v>
                </c:pt>
                <c:pt idx="593">
                  <c:v>5.2043784205102321</c:v>
                </c:pt>
                <c:pt idx="594">
                  <c:v>5.2048273986236522</c:v>
                </c:pt>
                <c:pt idx="595">
                  <c:v>5.2052643702909389</c:v>
                </c:pt>
                <c:pt idx="596">
                  <c:v>5.2056896893460767</c:v>
                </c:pt>
                <c:pt idx="597">
                  <c:v>5.2061036341555722</c:v>
                </c:pt>
                <c:pt idx="598">
                  <c:v>5.2065065247664819</c:v>
                </c:pt>
                <c:pt idx="599">
                  <c:v>5.2068986714013894</c:v>
                </c:pt>
                <c:pt idx="600">
                  <c:v>5.2072803315167224</c:v>
                </c:pt>
                <c:pt idx="601">
                  <c:v>5.2076518132240004</c:v>
                </c:pt>
                <c:pt idx="602">
                  <c:v>5.2080133608362624</c:v>
                </c:pt>
                <c:pt idx="603">
                  <c:v>5.2083652538383554</c:v>
                </c:pt>
                <c:pt idx="604">
                  <c:v>5.2087077625766822</c:v>
                </c:pt>
                <c:pt idx="605">
                  <c:v>5.2090411117569921</c:v>
                </c:pt>
                <c:pt idx="606">
                  <c:v>5.209365571395022</c:v>
                </c:pt>
                <c:pt idx="607">
                  <c:v>5.2096813545937728</c:v>
                </c:pt>
                <c:pt idx="608">
                  <c:v>5.209988703755589</c:v>
                </c:pt>
                <c:pt idx="609">
                  <c:v>5.2102878560701535</c:v>
                </c:pt>
                <c:pt idx="610">
                  <c:v>5.2105790081119769</c:v>
                </c:pt>
                <c:pt idx="611">
                  <c:v>5.2108623958947256</c:v>
                </c:pt>
                <c:pt idx="612">
                  <c:v>5.2111382062011673</c:v>
                </c:pt>
                <c:pt idx="613">
                  <c:v>5.2114066494464195</c:v>
                </c:pt>
                <c:pt idx="614">
                  <c:v>5.2116679318477912</c:v>
                </c:pt>
                <c:pt idx="615">
                  <c:v>5.2119222265928125</c:v>
                </c:pt>
                <c:pt idx="616">
                  <c:v>5.212169740176047</c:v>
                </c:pt>
                <c:pt idx="617">
                  <c:v>5.2124106362000759</c:v>
                </c:pt>
                <c:pt idx="618">
                  <c:v>5.212645100445358</c:v>
                </c:pt>
                <c:pt idx="619">
                  <c:v>5.2128733080185379</c:v>
                </c:pt>
                <c:pt idx="620">
                  <c:v>5.2130954127293538</c:v>
                </c:pt>
                <c:pt idx="621">
                  <c:v>5.2133115948937752</c:v>
                </c:pt>
                <c:pt idx="622">
                  <c:v>5.2135219973009184</c:v>
                </c:pt>
                <c:pt idx="623">
                  <c:v>5.2137267836725503</c:v>
                </c:pt>
                <c:pt idx="624">
                  <c:v>5.2139261066094349</c:v>
                </c:pt>
                <c:pt idx="625">
                  <c:v>5.2141200986557497</c:v>
                </c:pt>
                <c:pt idx="626">
                  <c:v>5.2143089178736233</c:v>
                </c:pt>
                <c:pt idx="627">
                  <c:v>5.2144926886021494</c:v>
                </c:pt>
                <c:pt idx="628">
                  <c:v>5.2146715533466184</c:v>
                </c:pt>
                <c:pt idx="629">
                  <c:v>5.2148456487958796</c:v>
                </c:pt>
                <c:pt idx="630">
                  <c:v>5.2150150873365062</c:v>
                </c:pt>
                <c:pt idx="631">
                  <c:v>5.2151800076213091</c:v>
                </c:pt>
                <c:pt idx="632">
                  <c:v>5.2153405180316188</c:v>
                </c:pt>
                <c:pt idx="633">
                  <c:v>5.2154967427769252</c:v>
                </c:pt>
                <c:pt idx="634">
                  <c:v>5.2156488023766494</c:v>
                </c:pt>
                <c:pt idx="635">
                  <c:v>5.2157967942450583</c:v>
                </c:pt>
                <c:pt idx="636">
                  <c:v>5.2159408394830882</c:v>
                </c:pt>
                <c:pt idx="637">
                  <c:v>5.2160810327491065</c:v>
                </c:pt>
                <c:pt idx="638">
                  <c:v>5.2162174825463223</c:v>
                </c:pt>
                <c:pt idx="639">
                  <c:v>5.216350289199533</c:v>
                </c:pt>
                <c:pt idx="640">
                  <c:v>5.2164795586746715</c:v>
                </c:pt>
                <c:pt idx="641">
                  <c:v>5.2166053654609899</c:v>
                </c:pt>
                <c:pt idx="642">
                  <c:v>5.2167278126062584</c:v>
                </c:pt>
                <c:pt idx="643">
                  <c:v>5.21684699007265</c:v>
                </c:pt>
                <c:pt idx="644">
                  <c:v>5.2169629855562212</c:v>
                </c:pt>
                <c:pt idx="645">
                  <c:v>5.2170758926201817</c:v>
                </c:pt>
                <c:pt idx="646">
                  <c:v>5.2171857745859596</c:v>
                </c:pt>
                <c:pt idx="647">
                  <c:v>5.2172927221951664</c:v>
                </c:pt>
                <c:pt idx="648">
                  <c:v>5.217396813999323</c:v>
                </c:pt>
                <c:pt idx="649">
                  <c:v>5.2174981265525648</c:v>
                </c:pt>
                <c:pt idx="650">
                  <c:v>5.2175967419093325</c:v>
                </c:pt>
                <c:pt idx="651">
                  <c:v>5.2176927157596698</c:v>
                </c:pt>
                <c:pt idx="652">
                  <c:v>5.2177861262873177</c:v>
                </c:pt>
                <c:pt idx="653">
                  <c:v>5.2178770424726544</c:v>
                </c:pt>
                <c:pt idx="654">
                  <c:v>5.2179655310912993</c:v>
                </c:pt>
                <c:pt idx="655">
                  <c:v>5.2180516636977519</c:v>
                </c:pt>
                <c:pt idx="656">
                  <c:v>5.2181354900029646</c:v>
                </c:pt>
                <c:pt idx="657">
                  <c:v>5.2182170770728868</c:v>
                </c:pt>
                <c:pt idx="658">
                  <c:v>5.2182964854682412</c:v>
                </c:pt>
                <c:pt idx="659">
                  <c:v>5.2183737734605105</c:v>
                </c:pt>
                <c:pt idx="660">
                  <c:v>5.2184490034864703</c:v>
                </c:pt>
                <c:pt idx="661">
                  <c:v>5.2185222194046448</c:v>
                </c:pt>
                <c:pt idx="662">
                  <c:v>5.2185934794701829</c:v>
                </c:pt>
                <c:pt idx="663">
                  <c:v>5.2186628364868763</c:v>
                </c:pt>
                <c:pt idx="664">
                  <c:v>5.2187303414167383</c:v>
                </c:pt>
                <c:pt idx="665">
                  <c:v>5.2187960487857552</c:v>
                </c:pt>
                <c:pt idx="666">
                  <c:v>5.2188599968954588</c:v>
                </c:pt>
                <c:pt idx="667">
                  <c:v>5.2189222372555211</c:v>
                </c:pt>
                <c:pt idx="668">
                  <c:v>5.2189828150436224</c:v>
                </c:pt>
                <c:pt idx="669">
                  <c:v>5.2190417751416645</c:v>
                </c:pt>
                <c:pt idx="670">
                  <c:v>5.2190991651724365</c:v>
                </c:pt>
                <c:pt idx="671">
                  <c:v>5.219155018587136</c:v>
                </c:pt>
                <c:pt idx="672">
                  <c:v>5.219209380862182</c:v>
                </c:pt>
                <c:pt idx="673">
                  <c:v>5.2192622907440365</c:v>
                </c:pt>
                <c:pt idx="674">
                  <c:v>5.2193137876947215</c:v>
                </c:pt>
                <c:pt idx="675">
                  <c:v>5.2193639132931944</c:v>
                </c:pt>
                <c:pt idx="676">
                  <c:v>5.2194126967341576</c:v>
                </c:pt>
                <c:pt idx="677">
                  <c:v>5.2194601778043124</c:v>
                </c:pt>
                <c:pt idx="678">
                  <c:v>5.2195063907304746</c:v>
                </c:pt>
                <c:pt idx="679">
                  <c:v>5.2195513693228195</c:v>
                </c:pt>
                <c:pt idx="680">
                  <c:v>5.2195951501257793</c:v>
                </c:pt>
                <c:pt idx="681">
                  <c:v>5.2196377586114311</c:v>
                </c:pt>
                <c:pt idx="682">
                  <c:v>5.2196792294960268</c:v>
                </c:pt>
                <c:pt idx="683">
                  <c:v>5.2197195931086853</c:v>
                </c:pt>
                <c:pt idx="684">
                  <c:v>5.2197588784454094</c:v>
                </c:pt>
                <c:pt idx="685">
                  <c:v>5.2197971175827149</c:v>
                </c:pt>
                <c:pt idx="686">
                  <c:v>5.2198343327515877</c:v>
                </c:pt>
                <c:pt idx="687">
                  <c:v>5.2198705542538111</c:v>
                </c:pt>
                <c:pt idx="688">
                  <c:v>5.2199058087423387</c:v>
                </c:pt>
                <c:pt idx="689">
                  <c:v>5.2199401215048891</c:v>
                </c:pt>
                <c:pt idx="690">
                  <c:v>5.2199735203895985</c:v>
                </c:pt>
                <c:pt idx="691">
                  <c:v>5.2200060248892513</c:v>
                </c:pt>
                <c:pt idx="692">
                  <c:v>5.2200376614617401</c:v>
                </c:pt>
                <c:pt idx="693">
                  <c:v>5.2200684533767738</c:v>
                </c:pt>
                <c:pt idx="694">
                  <c:v>5.2200984230424936</c:v>
                </c:pt>
                <c:pt idx="695">
                  <c:v>5.2201275943256524</c:v>
                </c:pt>
                <c:pt idx="696">
                  <c:v>5.2201559844175769</c:v>
                </c:pt>
                <c:pt idx="697">
                  <c:v>5.2201836164208633</c:v>
                </c:pt>
                <c:pt idx="698">
                  <c:v>5.2202105106517473</c:v>
                </c:pt>
                <c:pt idx="699">
                  <c:v>5.2202366869051238</c:v>
                </c:pt>
                <c:pt idx="700">
                  <c:v>5.2202621657268917</c:v>
                </c:pt>
                <c:pt idx="701">
                  <c:v>5.2202869622324259</c:v>
                </c:pt>
                <c:pt idx="702">
                  <c:v>5.2203110965920789</c:v>
                </c:pt>
                <c:pt idx="703">
                  <c:v>5.2203345865399706</c:v>
                </c:pt>
                <c:pt idx="704">
                  <c:v>5.2203574493615381</c:v>
                </c:pt>
                <c:pt idx="705">
                  <c:v>5.2203797030049932</c:v>
                </c:pt>
                <c:pt idx="706">
                  <c:v>5.2204013602111115</c:v>
                </c:pt>
                <c:pt idx="707">
                  <c:v>5.2204224388548273</c:v>
                </c:pt>
                <c:pt idx="708">
                  <c:v>5.2204429544262778</c:v>
                </c:pt>
                <c:pt idx="709">
                  <c:v>5.2204629220421666</c:v>
                </c:pt>
                <c:pt idx="710">
                  <c:v>5.2204823579268229</c:v>
                </c:pt>
                <c:pt idx="711">
                  <c:v>5.2205012735403269</c:v>
                </c:pt>
                <c:pt idx="712">
                  <c:v>5.2205196844916335</c:v>
                </c:pt>
                <c:pt idx="713">
                  <c:v>5.2205376032809099</c:v>
                </c:pt>
                <c:pt idx="714">
                  <c:v>5.2205550419952047</c:v>
                </c:pt>
                <c:pt idx="715">
                  <c:v>5.2205720159861047</c:v>
                </c:pt>
                <c:pt idx="716">
                  <c:v>5.2205885352269989</c:v>
                </c:pt>
                <c:pt idx="717">
                  <c:v>5.2206046133133128</c:v>
                </c:pt>
                <c:pt idx="718">
                  <c:v>5.2206202622644646</c:v>
                </c:pt>
                <c:pt idx="719">
                  <c:v>5.2206354938525177</c:v>
                </c:pt>
                <c:pt idx="720">
                  <c:v>5.2206503207342303</c:v>
                </c:pt>
                <c:pt idx="721">
                  <c:v>5.2206647507519541</c:v>
                </c:pt>
                <c:pt idx="722">
                  <c:v>5.220678793055459</c:v>
                </c:pt>
                <c:pt idx="723">
                  <c:v>5.2206924602542966</c:v>
                </c:pt>
                <c:pt idx="724">
                  <c:v>5.2207057624865767</c:v>
                </c:pt>
                <c:pt idx="725">
                  <c:v>5.2207187106342543</c:v>
                </c:pt>
                <c:pt idx="726">
                  <c:v>5.2207313124110417</c:v>
                </c:pt>
                <c:pt idx="727">
                  <c:v>5.2207435783000493</c:v>
                </c:pt>
                <c:pt idx="728">
                  <c:v>5.2207555175882794</c:v>
                </c:pt>
                <c:pt idx="729">
                  <c:v>5.2207671389208201</c:v>
                </c:pt>
                <c:pt idx="730">
                  <c:v>5.2207784487545368</c:v>
                </c:pt>
                <c:pt idx="731">
                  <c:v>5.2207894558200598</c:v>
                </c:pt>
                <c:pt idx="732">
                  <c:v>5.2208001691089523</c:v>
                </c:pt>
                <c:pt idx="733">
                  <c:v>5.2208105965379472</c:v>
                </c:pt>
                <c:pt idx="734">
                  <c:v>5.2208207458318974</c:v>
                </c:pt>
                <c:pt idx="735">
                  <c:v>5.2208306252757382</c:v>
                </c:pt>
                <c:pt idx="736">
                  <c:v>5.2208402407288359</c:v>
                </c:pt>
                <c:pt idx="737">
                  <c:v>5.2208496001547173</c:v>
                </c:pt>
                <c:pt idx="738">
                  <c:v>5.220858708612135</c:v>
                </c:pt>
                <c:pt idx="739">
                  <c:v>5.2208675739282064</c:v>
                </c:pt>
                <c:pt idx="740">
                  <c:v>5.2208762032696523</c:v>
                </c:pt>
                <c:pt idx="741">
                  <c:v>5.2208846016517745</c:v>
                </c:pt>
                <c:pt idx="742">
                  <c:v>5.2208927759143418</c:v>
                </c:pt>
                <c:pt idx="743">
                  <c:v>5.2209007320774194</c:v>
                </c:pt>
                <c:pt idx="744">
                  <c:v>5.2209084760152615</c:v>
                </c:pt>
                <c:pt idx="745">
                  <c:v>5.2209160140302657</c:v>
                </c:pt>
                <c:pt idx="746">
                  <c:v>5.2209233497802732</c:v>
                </c:pt>
                <c:pt idx="747">
                  <c:v>5.2209304895061939</c:v>
                </c:pt>
                <c:pt idx="748">
                  <c:v>5.2209374385676881</c:v>
                </c:pt>
                <c:pt idx="749">
                  <c:v>5.2209442020710277</c:v>
                </c:pt>
                <c:pt idx="750">
                  <c:v>5.2209507854950488</c:v>
                </c:pt>
                <c:pt idx="751">
                  <c:v>5.2209571927017464</c:v>
                </c:pt>
                <c:pt idx="752">
                  <c:v>5.2209634289549278</c:v>
                </c:pt>
                <c:pt idx="753">
                  <c:v>5.220969498903635</c:v>
                </c:pt>
                <c:pt idx="754">
                  <c:v>5.2209754064104326</c:v>
                </c:pt>
                <c:pt idx="755">
                  <c:v>5.2209811562767889</c:v>
                </c:pt>
                <c:pt idx="756">
                  <c:v>5.2209867521139284</c:v>
                </c:pt>
                <c:pt idx="757">
                  <c:v>5.2209921985007028</c:v>
                </c:pt>
                <c:pt idx="758">
                  <c:v>5.2209974994759785</c:v>
                </c:pt>
                <c:pt idx="759">
                  <c:v>5.221002658988029</c:v>
                </c:pt>
                <c:pt idx="760">
                  <c:v>5.221007681277297</c:v>
                </c:pt>
                <c:pt idx="761">
                  <c:v>5.2210125693591278</c:v>
                </c:pt>
                <c:pt idx="762">
                  <c:v>5.2210173267287567</c:v>
                </c:pt>
                <c:pt idx="763">
                  <c:v>5.2210219566088609</c:v>
                </c:pt>
                <c:pt idx="764">
                  <c:v>5.2210264628375613</c:v>
                </c:pt>
                <c:pt idx="765">
                  <c:v>5.2210308490778967</c:v>
                </c:pt>
                <c:pt idx="766">
                  <c:v>5.221035117915191</c:v>
                </c:pt>
                <c:pt idx="767">
                  <c:v>5.221039272868051</c:v>
                </c:pt>
                <c:pt idx="768">
                  <c:v>5.2210433170446295</c:v>
                </c:pt>
                <c:pt idx="769">
                  <c:v>5.221047253485434</c:v>
                </c:pt>
                <c:pt idx="770">
                  <c:v>5.2210510851354659</c:v>
                </c:pt>
                <c:pt idx="771">
                  <c:v>5.221054813776731</c:v>
                </c:pt>
                <c:pt idx="772">
                  <c:v>5.2210584428716675</c:v>
                </c:pt>
                <c:pt idx="773">
                  <c:v>5.2210619750933649</c:v>
                </c:pt>
                <c:pt idx="774">
                  <c:v>5.2210654130487226</c:v>
                </c:pt>
                <c:pt idx="775">
                  <c:v>5.2210687595330629</c:v>
                </c:pt>
                <c:pt idx="776">
                  <c:v>5.2210720165186926</c:v>
                </c:pt>
                <c:pt idx="777">
                  <c:v>5.2210751866891698</c:v>
                </c:pt>
                <c:pt idx="778">
                  <c:v>5.2210782723117148</c:v>
                </c:pt>
                <c:pt idx="779">
                  <c:v>5.2210812752691211</c:v>
                </c:pt>
                <c:pt idx="780">
                  <c:v>5.2210841982733491</c:v>
                </c:pt>
                <c:pt idx="781">
                  <c:v>5.2210870430238874</c:v>
                </c:pt>
                <c:pt idx="782">
                  <c:v>5.22108981183833</c:v>
                </c:pt>
                <c:pt idx="783">
                  <c:v>5.2210925067566967</c:v>
                </c:pt>
                <c:pt idx="784">
                  <c:v>5.221095129769691</c:v>
                </c:pt>
                <c:pt idx="785">
                  <c:v>5.2210976830130917</c:v>
                </c:pt>
                <c:pt idx="786">
                  <c:v>5.2211001679785669</c:v>
                </c:pt>
                <c:pt idx="787">
                  <c:v>5.2211025863648137</c:v>
                </c:pt>
                <c:pt idx="788">
                  <c:v>5.2211049401631096</c:v>
                </c:pt>
                <c:pt idx="789">
                  <c:v>5.2211072311028826</c:v>
                </c:pt>
                <c:pt idx="790">
                  <c:v>5.2211094610392621</c:v>
                </c:pt>
                <c:pt idx="791">
                  <c:v>5.2211116312791823</c:v>
                </c:pt>
                <c:pt idx="792">
                  <c:v>5.221113743603806</c:v>
                </c:pt>
                <c:pt idx="793">
                  <c:v>5.2211157995854141</c:v>
                </c:pt>
                <c:pt idx="794">
                  <c:v>5.221117800761732</c:v>
                </c:pt>
                <c:pt idx="795">
                  <c:v>5.2211197481226872</c:v>
                </c:pt>
                <c:pt idx="796">
                  <c:v>5.2211216431397443</c:v>
                </c:pt>
                <c:pt idx="797">
                  <c:v>5.2211234874128545</c:v>
                </c:pt>
                <c:pt idx="798">
                  <c:v>5.2211252823044711</c:v>
                </c:pt>
                <c:pt idx="799">
                  <c:v>5.2211270291493808</c:v>
                </c:pt>
                <c:pt idx="800">
                  <c:v>5.2211287293847084</c:v>
                </c:pt>
                <c:pt idx="801">
                  <c:v>5.2211303840366989</c:v>
                </c:pt>
                <c:pt idx="802">
                  <c:v>5.221131994500869</c:v>
                </c:pt>
                <c:pt idx="803">
                  <c:v>5.2211335620217625</c:v>
                </c:pt>
                <c:pt idx="804">
                  <c:v>5.2211350878264673</c:v>
                </c:pt>
                <c:pt idx="805">
                  <c:v>5.2211365732384625</c:v>
                </c:pt>
                <c:pt idx="806">
                  <c:v>5.2211380192294818</c:v>
                </c:pt>
                <c:pt idx="807">
                  <c:v>5.2211394260276167</c:v>
                </c:pt>
                <c:pt idx="808">
                  <c:v>5.2211407939775993</c:v>
                </c:pt>
                <c:pt idx="809">
                  <c:v>5.2211421251960584</c:v>
                </c:pt>
                <c:pt idx="810">
                  <c:v>5.2211434207927425</c:v>
                </c:pt>
                <c:pt idx="811">
                  <c:v>5.221144681567039</c:v>
                </c:pt>
                <c:pt idx="812">
                  <c:v>5.2211459086026037</c:v>
                </c:pt>
                <c:pt idx="813">
                  <c:v>5.2211471028710772</c:v>
                </c:pt>
                <c:pt idx="814">
                  <c:v>5.2211482653339774</c:v>
                </c:pt>
                <c:pt idx="815">
                  <c:v>5.2211493970295946</c:v>
                </c:pt>
                <c:pt idx="816">
                  <c:v>5.2211504987317161</c:v>
                </c:pt>
                <c:pt idx="817">
                  <c:v>5.221151571469246</c:v>
                </c:pt>
                <c:pt idx="818">
                  <c:v>5.2211526161802952</c:v>
                </c:pt>
                <c:pt idx="819">
                  <c:v>5.2211536337904212</c:v>
                </c:pt>
                <c:pt idx="820">
                  <c:v>5.2211546216336293</c:v>
                </c:pt>
                <c:pt idx="821">
                  <c:v>5.2211555829433776</c:v>
                </c:pt>
                <c:pt idx="822">
                  <c:v>5.2211565185347011</c:v>
                </c:pt>
                <c:pt idx="823">
                  <c:v>5.2211574291339726</c:v>
                </c:pt>
                <c:pt idx="824">
                  <c:v>5.2211583154563757</c:v>
                </c:pt>
                <c:pt idx="825">
                  <c:v>5.2211591782719173</c:v>
                </c:pt>
                <c:pt idx="826">
                  <c:v>5.2211600181450173</c:v>
                </c:pt>
                <c:pt idx="827">
                  <c:v>5.221160835830446</c:v>
                </c:pt>
                <c:pt idx="828">
                  <c:v>5.2211616320093679</c:v>
                </c:pt>
                <c:pt idx="829">
                  <c:v>5.2211624073571326</c:v>
                </c:pt>
                <c:pt idx="830">
                  <c:v>5.2211631626012149</c:v>
                </c:pt>
                <c:pt idx="831">
                  <c:v>5.2211638982933684</c:v>
                </c:pt>
                <c:pt idx="832">
                  <c:v>5.2211646137581713</c:v>
                </c:pt>
                <c:pt idx="833">
                  <c:v>5.2211653092554871</c:v>
                </c:pt>
                <c:pt idx="834">
                  <c:v>5.2211659862592033</c:v>
                </c:pt>
                <c:pt idx="835">
                  <c:v>5.2211666453261989</c:v>
                </c:pt>
                <c:pt idx="836">
                  <c:v>5.2211672868517596</c:v>
                </c:pt>
                <c:pt idx="837">
                  <c:v>5.2211679113717908</c:v>
                </c:pt>
                <c:pt idx="838">
                  <c:v>5.2211685193609698</c:v>
                </c:pt>
                <c:pt idx="839">
                  <c:v>5.2211691112843006</c:v>
                </c:pt>
                <c:pt idx="840">
                  <c:v>5.2211696876410931</c:v>
                </c:pt>
                <c:pt idx="841">
                  <c:v>5.2211702487908767</c:v>
                </c:pt>
                <c:pt idx="842">
                  <c:v>5.2211707952177662</c:v>
                </c:pt>
                <c:pt idx="843">
                  <c:v>5.2211713273540212</c:v>
                </c:pt>
                <c:pt idx="844">
                  <c:v>5.2211718455347649</c:v>
                </c:pt>
                <c:pt idx="845">
                  <c:v>5.2211723493537958</c:v>
                </c:pt>
                <c:pt idx="846">
                  <c:v>5.2211728397578465</c:v>
                </c:pt>
                <c:pt idx="847">
                  <c:v>5.2211733171389945</c:v>
                </c:pt>
                <c:pt idx="848">
                  <c:v>5.2211737818412187</c:v>
                </c:pt>
                <c:pt idx="849">
                  <c:v>5.2211742341997702</c:v>
                </c:pt>
                <c:pt idx="850">
                  <c:v>5.2211746745747334</c:v>
                </c:pt>
                <c:pt idx="851">
                  <c:v>5.2211751032179787</c:v>
                </c:pt>
                <c:pt idx="852">
                  <c:v>5.2211755204751213</c:v>
                </c:pt>
                <c:pt idx="853">
                  <c:v>5.2211759266506643</c:v>
                </c:pt>
                <c:pt idx="854">
                  <c:v>5.2211763220424654</c:v>
                </c:pt>
                <c:pt idx="855">
                  <c:v>5.2211767069711259</c:v>
                </c:pt>
                <c:pt idx="856">
                  <c:v>5.2211770816637504</c:v>
                </c:pt>
                <c:pt idx="857">
                  <c:v>5.2211774462643268</c:v>
                </c:pt>
                <c:pt idx="858">
                  <c:v>5.2211778010545791</c:v>
                </c:pt>
                <c:pt idx="859">
                  <c:v>5.2211781463657703</c:v>
                </c:pt>
                <c:pt idx="860">
                  <c:v>5.2211784824743708</c:v>
                </c:pt>
                <c:pt idx="861">
                  <c:v>5.2211788095752514</c:v>
                </c:pt>
                <c:pt idx="862">
                  <c:v>5.2211791279358692</c:v>
                </c:pt>
                <c:pt idx="863">
                  <c:v>5.2211794377933929</c:v>
                </c:pt>
                <c:pt idx="864">
                  <c:v>5.2211797393810588</c:v>
                </c:pt>
                <c:pt idx="865">
                  <c:v>5.2211800329506382</c:v>
                </c:pt>
                <c:pt idx="866">
                  <c:v>5.2211803186838344</c:v>
                </c:pt>
                <c:pt idx="867">
                  <c:v>5.221180596827006</c:v>
                </c:pt>
                <c:pt idx="868">
                  <c:v>5.2211808676013574</c:v>
                </c:pt>
                <c:pt idx="869">
                  <c:v>5.2211811311418241</c:v>
                </c:pt>
                <c:pt idx="870">
                  <c:v>5.2211813873522308</c:v>
                </c:pt>
                <c:pt idx="871">
                  <c:v>5.2211816366637329</c:v>
                </c:pt>
                <c:pt idx="872">
                  <c:v>5.2211818792849618</c:v>
                </c:pt>
                <c:pt idx="873">
                  <c:v>5.2211821154018683</c:v>
                </c:pt>
                <c:pt idx="874">
                  <c:v>5.2211823451978212</c:v>
                </c:pt>
                <c:pt idx="875">
                  <c:v>5.2211825688707307</c:v>
                </c:pt>
                <c:pt idx="876">
                  <c:v>5.2211827865655449</c:v>
                </c:pt>
                <c:pt idx="877">
                  <c:v>5.2211829984769045</c:v>
                </c:pt>
                <c:pt idx="878">
                  <c:v>5.2211832047807132</c:v>
                </c:pt>
                <c:pt idx="879">
                  <c:v>5.2211834056517246</c:v>
                </c:pt>
                <c:pt idx="880">
                  <c:v>5.2211836012785549</c:v>
                </c:pt>
                <c:pt idx="881">
                  <c:v>5.2211837918046751</c:v>
                </c:pt>
                <c:pt idx="882">
                  <c:v>5.2211839769399715</c:v>
                </c:pt>
                <c:pt idx="883">
                  <c:v>5.2211841569901871</c:v>
                </c:pt>
                <c:pt idx="884">
                  <c:v>5.2211843322259703</c:v>
                </c:pt>
                <c:pt idx="885">
                  <c:v>5.2211845027954693</c:v>
                </c:pt>
                <c:pt idx="886">
                  <c:v>5.2211846688055994</c:v>
                </c:pt>
                <c:pt idx="887">
                  <c:v>5.2211848304002704</c:v>
                </c:pt>
                <c:pt idx="888">
                  <c:v>5.2211849877081606</c:v>
                </c:pt>
                <c:pt idx="889">
                  <c:v>5.2211851408560772</c:v>
                </c:pt>
                <c:pt idx="890">
                  <c:v>5.2211852899803484</c:v>
                </c:pt>
                <c:pt idx="891">
                  <c:v>5.2211854351817975</c:v>
                </c:pt>
                <c:pt idx="892">
                  <c:v>5.2211855765941557</c:v>
                </c:pt>
                <c:pt idx="893">
                  <c:v>5.2211857143384313</c:v>
                </c:pt>
                <c:pt idx="894">
                  <c:v>5.2211858484187532</c:v>
                </c:pt>
                <c:pt idx="895">
                  <c:v>5.2211859787270667</c:v>
                </c:pt>
                <c:pt idx="896">
                  <c:v>5.2211861055646516</c:v>
                </c:pt>
                <c:pt idx="897">
                  <c:v>5.2211862290354594</c:v>
                </c:pt>
                <c:pt idx="898">
                  <c:v>5.2211863492309583</c:v>
                </c:pt>
                <c:pt idx="899">
                  <c:v>5.2211864662403027</c:v>
                </c:pt>
                <c:pt idx="900">
                  <c:v>5.2211865801590012</c:v>
                </c:pt>
                <c:pt idx="901">
                  <c:v>5.2211866910544842</c:v>
                </c:pt>
                <c:pt idx="902">
                  <c:v>5.22118679901833</c:v>
                </c:pt>
                <c:pt idx="903">
                  <c:v>5.2211869041313719</c:v>
                </c:pt>
                <c:pt idx="904">
                  <c:v>5.2211870064725936</c:v>
                </c:pt>
                <c:pt idx="905">
                  <c:v>5.2211871061267283</c:v>
                </c:pt>
                <c:pt idx="906">
                  <c:v>5.2211872031541473</c:v>
                </c:pt>
                <c:pt idx="907">
                  <c:v>5.2211872975497764</c:v>
                </c:pt>
                <c:pt idx="908">
                  <c:v>5.2211873894261842</c:v>
                </c:pt>
                <c:pt idx="909">
                  <c:v>5.2211874788615589</c:v>
                </c:pt>
                <c:pt idx="910">
                  <c:v>5.2211875659261935</c:v>
                </c:pt>
                <c:pt idx="911">
                  <c:v>5.2211876506688437</c:v>
                </c:pt>
                <c:pt idx="912">
                  <c:v>5.2211877331566487</c:v>
                </c:pt>
                <c:pt idx="913">
                  <c:v>5.2211878134484628</c:v>
                </c:pt>
                <c:pt idx="914">
                  <c:v>5.2211878916016605</c:v>
                </c:pt>
                <c:pt idx="915">
                  <c:v>5.2211879676779391</c:v>
                </c:pt>
                <c:pt idx="916">
                  <c:v>5.221188041720338</c:v>
                </c:pt>
                <c:pt idx="917">
                  <c:v>5.2211881137881289</c:v>
                </c:pt>
                <c:pt idx="918">
                  <c:v>5.2211881839335241</c:v>
                </c:pt>
                <c:pt idx="919">
                  <c:v>5.2211882521809807</c:v>
                </c:pt>
                <c:pt idx="920">
                  <c:v>5.2211883185596122</c:v>
                </c:pt>
                <c:pt idx="921">
                  <c:v>5.2211883831406167</c:v>
                </c:pt>
                <c:pt idx="922">
                  <c:v>5.2211884459752484</c:v>
                </c:pt>
                <c:pt idx="923">
                  <c:v>5.2211885071087734</c:v>
                </c:pt>
                <c:pt idx="924">
                  <c:v>5.2211885665856883</c:v>
                </c:pt>
                <c:pt idx="925">
                  <c:v>5.2211886244541503</c:v>
                </c:pt>
                <c:pt idx="926">
                  <c:v>5.2211886807485239</c:v>
                </c:pt>
                <c:pt idx="927">
                  <c:v>5.2211887355159403</c:v>
                </c:pt>
                <c:pt idx="928">
                  <c:v>5.2211887887986039</c:v>
                </c:pt>
                <c:pt idx="929">
                  <c:v>5.2211888406383453</c:v>
                </c:pt>
                <c:pt idx="930">
                  <c:v>5.2211888910804953</c:v>
                </c:pt>
                <c:pt idx="931">
                  <c:v>5.2211889401586822</c:v>
                </c:pt>
                <c:pt idx="932">
                  <c:v>5.2211889879179942</c:v>
                </c:pt>
                <c:pt idx="933">
                  <c:v>5.2211890343995622</c:v>
                </c:pt>
                <c:pt idx="934">
                  <c:v>5.2211890796445433</c:v>
                </c:pt>
                <c:pt idx="935">
                  <c:v>5.2211891236975161</c:v>
                </c:pt>
                <c:pt idx="936">
                  <c:v>5.2211891665932058</c:v>
                </c:pt>
                <c:pt idx="937">
                  <c:v>5.2211892083767282</c:v>
                </c:pt>
                <c:pt idx="938">
                  <c:v>5.221189249090135</c:v>
                </c:pt>
                <c:pt idx="939">
                  <c:v>5.2211892887759044</c:v>
                </c:pt>
                <c:pt idx="940">
                  <c:v>5.221189327479931</c:v>
                </c:pt>
                <c:pt idx="941">
                  <c:v>5.2211893641099465</c:v>
                </c:pt>
                <c:pt idx="942">
                  <c:v>5.2211893991692255</c:v>
                </c:pt>
                <c:pt idx="943">
                  <c:v>5.2211894330738264</c:v>
                </c:pt>
                <c:pt idx="944">
                  <c:v>5.2211894658476998</c:v>
                </c:pt>
                <c:pt idx="945">
                  <c:v>5.2211894975177513</c:v>
                </c:pt>
                <c:pt idx="946">
                  <c:v>5.2211895281043761</c:v>
                </c:pt>
                <c:pt idx="947">
                  <c:v>5.2211895576360572</c:v>
                </c:pt>
                <c:pt idx="948">
                  <c:v>5.2211895861397331</c:v>
                </c:pt>
                <c:pt idx="949">
                  <c:v>5.2211896136433635</c:v>
                </c:pt>
                <c:pt idx="950">
                  <c:v>5.2211896401780251</c:v>
                </c:pt>
                <c:pt idx="951">
                  <c:v>5.2211896657700052</c:v>
                </c:pt>
                <c:pt idx="952">
                  <c:v>5.2211896904530457</c:v>
                </c:pt>
                <c:pt idx="953">
                  <c:v>5.2211897142602899</c:v>
                </c:pt>
                <c:pt idx="954">
                  <c:v>5.2211897372264531</c:v>
                </c:pt>
                <c:pt idx="955">
                  <c:v>5.2211897593895893</c:v>
                </c:pt>
                <c:pt idx="956">
                  <c:v>5.2211897807845027</c:v>
                </c:pt>
                <c:pt idx="957">
                  <c:v>5.2211898014529998</c:v>
                </c:pt>
                <c:pt idx="958">
                  <c:v>5.221189821437175</c:v>
                </c:pt>
                <c:pt idx="959">
                  <c:v>5.22118984078124</c:v>
                </c:pt>
                <c:pt idx="960">
                  <c:v>5.2211898595330473</c:v>
                </c:pt>
                <c:pt idx="961">
                  <c:v>5.2211898777385217</c:v>
                </c:pt>
                <c:pt idx="962">
                  <c:v>5.2211898954503457</c:v>
                </c:pt>
                <c:pt idx="963">
                  <c:v>5.22118991272231</c:v>
                </c:pt>
                <c:pt idx="964">
                  <c:v>5.2211899296108717</c:v>
                </c:pt>
                <c:pt idx="965">
                  <c:v>5.221189946176521</c:v>
                </c:pt>
                <c:pt idx="966">
                  <c:v>5.2211899624788591</c:v>
                </c:pt>
                <c:pt idx="967">
                  <c:v>5.2211899785842846</c:v>
                </c:pt>
                <c:pt idx="968">
                  <c:v>5.2211899945610272</c:v>
                </c:pt>
                <c:pt idx="969">
                  <c:v>5.2211900104805364</c:v>
                </c:pt>
                <c:pt idx="970">
                  <c:v>5.2211900264188058</c:v>
                </c:pt>
                <c:pt idx="971">
                  <c:v>5.2211900424516209</c:v>
                </c:pt>
                <c:pt idx="972">
                  <c:v>5.2211900586619571</c:v>
                </c:pt>
                <c:pt idx="973">
                  <c:v>5.2211900751352305</c:v>
                </c:pt>
                <c:pt idx="974">
                  <c:v>5.2211900919606249</c:v>
                </c:pt>
                <c:pt idx="975">
                  <c:v>5.2211901070176285</c:v>
                </c:pt>
                <c:pt idx="976">
                  <c:v>5.2211901191643335</c:v>
                </c:pt>
                <c:pt idx="977">
                  <c:v>5.2211901310209567</c:v>
                </c:pt>
                <c:pt idx="978">
                  <c:v>5.2211901426087381</c:v>
                </c:pt>
                <c:pt idx="979">
                  <c:v>5.2211901539489016</c:v>
                </c:pt>
                <c:pt idx="980">
                  <c:v>5.2211901539489016</c:v>
                </c:pt>
                <c:pt idx="981">
                  <c:v>5.1474713477999785</c:v>
                </c:pt>
                <c:pt idx="982">
                  <c:v>5.0747934103877554</c:v>
                </c:pt>
                <c:pt idx="983">
                  <c:v>5.0031417831586973</c:v>
                </c:pt>
                <c:pt idx="984">
                  <c:v>4.9325018573451533</c:v>
                </c:pt>
                <c:pt idx="985">
                  <c:v>4.8628540134978913</c:v>
                </c:pt>
                <c:pt idx="986">
                  <c:v>4.7941947929524344</c:v>
                </c:pt>
                <c:pt idx="987">
                  <c:v>4.7265049721577244</c:v>
                </c:pt>
                <c:pt idx="988">
                  <c:v>4.6597708712047483</c:v>
                </c:pt>
                <c:pt idx="989">
                  <c:v>4.5939789987302584</c:v>
                </c:pt>
                <c:pt idx="990">
                  <c:v>4.5291111379626035</c:v>
                </c:pt>
                <c:pt idx="991">
                  <c:v>4.4651640879342818</c:v>
                </c:pt>
                <c:pt idx="992">
                  <c:v>4.4021199094115691</c:v>
                </c:pt>
                <c:pt idx="993">
                  <c:v>4.3399658657486961</c:v>
                </c:pt>
                <c:pt idx="994">
                  <c:v>4.2786893540952953</c:v>
                </c:pt>
                <c:pt idx="995">
                  <c:v>4.2182734180318482</c:v>
                </c:pt>
                <c:pt idx="996">
                  <c:v>4.158715067113036</c:v>
                </c:pt>
                <c:pt idx="997">
                  <c:v>4.0999976231762094</c:v>
                </c:pt>
                <c:pt idx="998">
                  <c:v>4.042109221152475</c:v>
                </c:pt>
                <c:pt idx="999">
                  <c:v>3.9850381550008245</c:v>
                </c:pt>
                <c:pt idx="1000">
                  <c:v>3.9287686241859658</c:v>
                </c:pt>
                <c:pt idx="1001">
                  <c:v>3.8732978345232656</c:v>
                </c:pt>
                <c:pt idx="1002">
                  <c:v>3.8186102449286889</c:v>
                </c:pt>
                <c:pt idx="1003">
                  <c:v>3.7646947931899968</c:v>
                </c:pt>
                <c:pt idx="1004">
                  <c:v>3.7115405776893371</c:v>
                </c:pt>
                <c:pt idx="1005">
                  <c:v>3.659132882364442</c:v>
                </c:pt>
                <c:pt idx="1006">
                  <c:v>3.6074690818938833</c:v>
                </c:pt>
                <c:pt idx="1007">
                  <c:v>3.5565347220620174</c:v>
                </c:pt>
                <c:pt idx="1008">
                  <c:v>3.5063195316207252</c:v>
                </c:pt>
                <c:pt idx="1009">
                  <c:v>3.4568133321022541</c:v>
                </c:pt>
                <c:pt idx="1010">
                  <c:v>3.4080024352188372</c:v>
                </c:pt>
                <c:pt idx="1011">
                  <c:v>3.3598844189254433</c:v>
                </c:pt>
                <c:pt idx="1012">
                  <c:v>3.312445795243419</c:v>
                </c:pt>
                <c:pt idx="1013">
                  <c:v>3.2656769650834505</c:v>
                </c:pt>
                <c:pt idx="1014">
                  <c:v>3.2195684748081836</c:v>
                </c:pt>
                <c:pt idx="1015">
                  <c:v>3.1741075461405868</c:v>
                </c:pt>
                <c:pt idx="1016">
                  <c:v>3.129291927348516</c:v>
                </c:pt>
                <c:pt idx="1017">
                  <c:v>3.0851090633216418</c:v>
                </c:pt>
                <c:pt idx="1018">
                  <c:v>3.0415500189337403</c:v>
                </c:pt>
                <c:pt idx="1019">
                  <c:v>2.998605990565729</c:v>
                </c:pt>
                <c:pt idx="1020">
                  <c:v>2.9562666929371884</c:v>
                </c:pt>
                <c:pt idx="1021">
                  <c:v>2.9145236321147019</c:v>
                </c:pt>
                <c:pt idx="1022">
                  <c:v>2.873376228890725</c:v>
                </c:pt>
                <c:pt idx="1023">
                  <c:v>2.8328036028402104</c:v>
                </c:pt>
                <c:pt idx="1024">
                  <c:v>2.7928099304074965</c:v>
                </c:pt>
                <c:pt idx="1025">
                  <c:v>2.7533749236390745</c:v>
                </c:pt>
                <c:pt idx="1026">
                  <c:v>2.7144967502366035</c:v>
                </c:pt>
                <c:pt idx="1027">
                  <c:v>2.6761733501563723</c:v>
                </c:pt>
                <c:pt idx="1028">
                  <c:v>2.6383852767123668</c:v>
                </c:pt>
                <c:pt idx="1029">
                  <c:v>2.6011364332031639</c:v>
                </c:pt>
                <c:pt idx="1030">
                  <c:v>2.564407906888416</c:v>
                </c:pt>
                <c:pt idx="1031">
                  <c:v>2.5281979879684777</c:v>
                </c:pt>
                <c:pt idx="1032">
                  <c:v>2.4925047696581601</c:v>
                </c:pt>
                <c:pt idx="1033">
                  <c:v>2.4573101434307278</c:v>
                </c:pt>
                <c:pt idx="1034">
                  <c:v>2.4226177253376915</c:v>
                </c:pt>
                <c:pt idx="1035">
                  <c:v>2.3884099064008257</c:v>
                </c:pt>
                <c:pt idx="1036">
                  <c:v>2.3546851112199265</c:v>
                </c:pt>
                <c:pt idx="1037">
                  <c:v>2.3214415522387566</c:v>
                </c:pt>
                <c:pt idx="1038">
                  <c:v>2.2886623589780064</c:v>
                </c:pt>
                <c:pt idx="1039">
                  <c:v>2.2563509072425236</c:v>
                </c:pt>
                <c:pt idx="1040">
                  <c:v>2.2244908036302307</c:v>
                </c:pt>
                <c:pt idx="1041">
                  <c:v>2.1930805701342297</c:v>
                </c:pt>
                <c:pt idx="1042">
                  <c:v>2.1621185463137378</c:v>
                </c:pt>
                <c:pt idx="1043">
                  <c:v>2.131589021204634</c:v>
                </c:pt>
                <c:pt idx="1044">
                  <c:v>2.1014951394779278</c:v>
                </c:pt>
                <c:pt idx="1045">
                  <c:v>2.0718216299116556</c:v>
                </c:pt>
                <c:pt idx="1046">
                  <c:v>2.0425671159571812</c:v>
                </c:pt>
                <c:pt idx="1047">
                  <c:v>2.0137300551474482</c:v>
                </c:pt>
                <c:pt idx="1048">
                  <c:v>1.985295814621052</c:v>
                </c:pt>
                <c:pt idx="1049">
                  <c:v>1.9572673207598956</c:v>
                </c:pt>
                <c:pt idx="1050">
                  <c:v>1.9296303488396187</c:v>
                </c:pt>
                <c:pt idx="1051">
                  <c:v>1.9023836142125745</c:v>
                </c:pt>
                <c:pt idx="1052">
                  <c:v>1.8755256726951071</c:v>
                </c:pt>
                <c:pt idx="1053">
                  <c:v>1.8490429068263707</c:v>
                </c:pt>
                <c:pt idx="1054">
                  <c:v>1.8229380363514991</c:v>
                </c:pt>
                <c:pt idx="1055">
                  <c:v>1.7971978132568518</c:v>
                </c:pt>
                <c:pt idx="1056">
                  <c:v>1.7718210434330615</c:v>
                </c:pt>
                <c:pt idx="1057">
                  <c:v>1.7468063887027576</c:v>
                </c:pt>
                <c:pt idx="1058">
                  <c:v>1.7221411540609985</c:v>
                </c:pt>
                <c:pt idx="1059">
                  <c:v>1.6978278804125857</c:v>
                </c:pt>
                <c:pt idx="1060">
                  <c:v>1.6738542306116857</c:v>
                </c:pt>
                <c:pt idx="1061">
                  <c:v>1.6502190927344436</c:v>
                </c:pt>
                <c:pt idx="1062">
                  <c:v>1.6269212178807879</c:v>
                </c:pt>
                <c:pt idx="1063">
                  <c:v>1.6039487839445423</c:v>
                </c:pt>
                <c:pt idx="1064">
                  <c:v>1.5813041571828312</c:v>
                </c:pt>
                <c:pt idx="1065">
                  <c:v>1.5589758470987864</c:v>
                </c:pt>
                <c:pt idx="1066">
                  <c:v>1.5369628176695433</c:v>
                </c:pt>
                <c:pt idx="1067">
                  <c:v>1.5152639039201392</c:v>
                </c:pt>
                <c:pt idx="1068">
                  <c:v>1.4938680958181345</c:v>
                </c:pt>
                <c:pt idx="1069">
                  <c:v>1.4727775980765023</c:v>
                </c:pt>
                <c:pt idx="1070">
                  <c:v>1.4519817064415417</c:v>
                </c:pt>
                <c:pt idx="1071">
                  <c:v>1.4314794553813599</c:v>
                </c:pt>
                <c:pt idx="1072">
                  <c:v>1.4112697624416022</c:v>
                </c:pt>
                <c:pt idx="1073">
                  <c:v>1.3913423729478893</c:v>
                </c:pt>
                <c:pt idx="1074">
                  <c:v>1.3716993377009337</c:v>
                </c:pt>
                <c:pt idx="1075">
                  <c:v>1.3523306882513391</c:v>
                </c:pt>
                <c:pt idx="1076">
                  <c:v>1.3332355280555543</c:v>
                </c:pt>
                <c:pt idx="1077">
                  <c:v>1.3144128473564842</c:v>
                </c:pt>
                <c:pt idx="1078">
                  <c:v>1.2958530941030879</c:v>
                </c:pt>
                <c:pt idx="1079">
                  <c:v>1.2775581794076423</c:v>
                </c:pt>
                <c:pt idx="1080">
                  <c:v>1.2595188209506043</c:v>
                </c:pt>
                <c:pt idx="1081">
                  <c:v>1.2417341818665177</c:v>
                </c:pt>
                <c:pt idx="1082">
                  <c:v>1.2242033213764327</c:v>
                </c:pt>
                <c:pt idx="1083">
                  <c:v>1.20691734306916</c:v>
                </c:pt>
                <c:pt idx="1084">
                  <c:v>1.1898780290889852</c:v>
                </c:pt>
                <c:pt idx="1085">
                  <c:v>1.1730767318352491</c:v>
                </c:pt>
                <c:pt idx="1086">
                  <c:v>1.1565126718308929</c:v>
                </c:pt>
                <c:pt idx="1087">
                  <c:v>1.1401849727096998</c:v>
                </c:pt>
                <c:pt idx="1088">
                  <c:v>1.1240853511831144</c:v>
                </c:pt>
                <c:pt idx="1089">
                  <c:v>1.1082154639717825</c:v>
                </c:pt>
                <c:pt idx="1090">
                  <c:v>1.0925672575188097</c:v>
                </c:pt>
                <c:pt idx="1091">
                  <c:v>1.0771400059867573</c:v>
                </c:pt>
                <c:pt idx="1092">
                  <c:v>1.0619328954095204</c:v>
                </c:pt>
                <c:pt idx="1093">
                  <c:v>1.0469382078188729</c:v>
                </c:pt>
                <c:pt idx="1094">
                  <c:v>1.0321574871086212</c:v>
                </c:pt>
                <c:pt idx="1095">
                  <c:v>1.0175832329271763</c:v>
                </c:pt>
                <c:pt idx="1096">
                  <c:v>1.0032147707487511</c:v>
                </c:pt>
                <c:pt idx="1097">
                  <c:v>0.9890513398822951</c:v>
                </c:pt>
                <c:pt idx="1098">
                  <c:v>0.97508575284396892</c:v>
                </c:pt>
                <c:pt idx="1099">
                  <c:v>0.96131944819433091</c:v>
                </c:pt>
                <c:pt idx="1100">
                  <c:v>0.94774544115705006</c:v>
                </c:pt>
                <c:pt idx="1101">
                  <c:v>0.93436310156638169</c:v>
                </c:pt>
                <c:pt idx="1102">
                  <c:v>0.92117172142833503</c:v>
                </c:pt>
                <c:pt idx="1103">
                  <c:v>0.90816460733958793</c:v>
                </c:pt>
                <c:pt idx="1104">
                  <c:v>0.89534309944044921</c:v>
                </c:pt>
                <c:pt idx="1105">
                  <c:v>0.88270069082335922</c:v>
                </c:pt>
                <c:pt idx="1106">
                  <c:v>0.8702367948700247</c:v>
                </c:pt>
                <c:pt idx="1107">
                  <c:v>0.85795075325615133</c:v>
                </c:pt>
                <c:pt idx="1108">
                  <c:v>0.84583633173191886</c:v>
                </c:pt>
                <c:pt idx="1109">
                  <c:v>0.83389477732325312</c:v>
                </c:pt>
                <c:pt idx="1110">
                  <c:v>0.82212002994456523</c:v>
                </c:pt>
                <c:pt idx="1111">
                  <c:v>0.81051154459599895</c:v>
                </c:pt>
                <c:pt idx="1112">
                  <c:v>0.79906870732041413</c:v>
                </c:pt>
                <c:pt idx="1113">
                  <c:v>0.78778571103938966</c:v>
                </c:pt>
                <c:pt idx="1114">
                  <c:v>0.77666371738170736</c:v>
                </c:pt>
                <c:pt idx="1115">
                  <c:v>0.76569708372854817</c:v>
                </c:pt>
                <c:pt idx="1116">
                  <c:v>0.75488530111018393</c:v>
                </c:pt>
                <c:pt idx="1117">
                  <c:v>0.7442277974916216</c:v>
                </c:pt>
                <c:pt idx="1118">
                  <c:v>0.73371916442087182</c:v>
                </c:pt>
                <c:pt idx="1119">
                  <c:v>0.72336048548392884</c:v>
                </c:pt>
                <c:pt idx="1120">
                  <c:v>0.71314650348294983</c:v>
                </c:pt>
                <c:pt idx="1121">
                  <c:v>0.70307674458966229</c:v>
                </c:pt>
                <c:pt idx="1122">
                  <c:v>0.6931506760994286</c:v>
                </c:pt>
                <c:pt idx="1123">
                  <c:v>0.6833632622286222</c:v>
                </c:pt>
                <c:pt idx="1124">
                  <c:v>0.67371551026862253</c:v>
                </c:pt>
                <c:pt idx="1125">
                  <c:v>0.6642025242927927</c:v>
                </c:pt>
                <c:pt idx="1126">
                  <c:v>0.65482386309496654</c:v>
                </c:pt>
                <c:pt idx="1127">
                  <c:v>0.64557903170947784</c:v>
                </c:pt>
                <c:pt idx="1128">
                  <c:v>0.63646333825219659</c:v>
                </c:pt>
                <c:pt idx="1129">
                  <c:v>0.62747772130191659</c:v>
                </c:pt>
                <c:pt idx="1130">
                  <c:v>0.61861762119728936</c:v>
                </c:pt>
                <c:pt idx="1131">
                  <c:v>0.60988262786402236</c:v>
                </c:pt>
                <c:pt idx="1132">
                  <c:v>0.60127227883506307</c:v>
                </c:pt>
                <c:pt idx="1133">
                  <c:v>0.59278220460534536</c:v>
                </c:pt>
                <c:pt idx="1134">
                  <c:v>0.58441327973438706</c:v>
                </c:pt>
                <c:pt idx="1135">
                  <c:v>0.576161258003692</c:v>
                </c:pt>
                <c:pt idx="1136">
                  <c:v>0.56802575627751084</c:v>
                </c:pt>
                <c:pt idx="1137">
                  <c:v>0.56000634413246875</c:v>
                </c:pt>
                <c:pt idx="1138">
                  <c:v>0.55209895248093799</c:v>
                </c:pt>
                <c:pt idx="1139">
                  <c:v>0.54430439602784952</c:v>
                </c:pt>
                <c:pt idx="1140">
                  <c:v>0.536618719042943</c:v>
                </c:pt>
                <c:pt idx="1141">
                  <c:v>0.52904156491544774</c:v>
                </c:pt>
                <c:pt idx="1142">
                  <c:v>0.52157253343620213</c:v>
                </c:pt>
                <c:pt idx="1143">
                  <c:v>0.51420783461064201</c:v>
                </c:pt>
                <c:pt idx="1144">
                  <c:v>0.50694822656460359</c:v>
                </c:pt>
                <c:pt idx="1145">
                  <c:v>0.49979002521258281</c:v>
                </c:pt>
                <c:pt idx="1146">
                  <c:v>0.49273289923488522</c:v>
                </c:pt>
                <c:pt idx="1147">
                  <c:v>0.4857764753726499</c:v>
                </c:pt>
                <c:pt idx="1148">
                  <c:v>0.47891722335082926</c:v>
                </c:pt>
                <c:pt idx="1149">
                  <c:v>0.47215584935445692</c:v>
                </c:pt>
                <c:pt idx="1150">
                  <c:v>0.46548892309665818</c:v>
                </c:pt>
                <c:pt idx="1151">
                  <c:v>0.45891613513532997</c:v>
                </c:pt>
                <c:pt idx="1152">
                  <c:v>0.45243713771594546</c:v>
                </c:pt>
                <c:pt idx="1153">
                  <c:v>0.44604864288808438</c:v>
                </c:pt>
                <c:pt idx="1154">
                  <c:v>0.43975130940388607</c:v>
                </c:pt>
                <c:pt idx="1155">
                  <c:v>0.43354194125526435</c:v>
                </c:pt>
                <c:pt idx="1156">
                  <c:v>0.42742025038616865</c:v>
                </c:pt>
                <c:pt idx="1157">
                  <c:v>0.42138591295643452</c:v>
                </c:pt>
                <c:pt idx="1158">
                  <c:v>0.41543586756826745</c:v>
                </c:pt>
                <c:pt idx="1159">
                  <c:v>0.4095707265831709</c:v>
                </c:pt>
                <c:pt idx="1160">
                  <c:v>0.40378751363054116</c:v>
                </c:pt>
                <c:pt idx="1161">
                  <c:v>0.39808596049812528</c:v>
                </c:pt>
                <c:pt idx="1162">
                  <c:v>0.39246576627003044</c:v>
                </c:pt>
                <c:pt idx="1163">
                  <c:v>0.38692407862402234</c:v>
                </c:pt>
                <c:pt idx="1164">
                  <c:v>0.38146146815022802</c:v>
                </c:pt>
                <c:pt idx="1165">
                  <c:v>0.37607516291065818</c:v>
                </c:pt>
                <c:pt idx="1166">
                  <c:v>0.3707649135977239</c:v>
                </c:pt>
                <c:pt idx="1167">
                  <c:v>0.36553043906933391</c:v>
                </c:pt>
                <c:pt idx="1168">
                  <c:v>0.36036908297920139</c:v>
                </c:pt>
                <c:pt idx="1169">
                  <c:v>0.35528137700576401</c:v>
                </c:pt>
                <c:pt idx="1170">
                  <c:v>0.35026473974348316</c:v>
                </c:pt>
                <c:pt idx="1171">
                  <c:v>0.345318938274916</c:v>
                </c:pt>
                <c:pt idx="1172">
                  <c:v>0.34044371093191855</c:v>
                </c:pt>
                <c:pt idx="1173">
                  <c:v>0.33563658401101631</c:v>
                </c:pt>
                <c:pt idx="1174">
                  <c:v>0.33089805278471579</c:v>
                </c:pt>
                <c:pt idx="1175">
                  <c:v>0.32622571245465959</c:v>
                </c:pt>
                <c:pt idx="1176">
                  <c:v>0.32161934622626742</c:v>
                </c:pt>
                <c:pt idx="1177">
                  <c:v>0.31707871081099726</c:v>
                </c:pt>
                <c:pt idx="1178">
                  <c:v>0.31260150215290394</c:v>
                </c:pt>
                <c:pt idx="1179">
                  <c:v>0.30818818114180013</c:v>
                </c:pt>
                <c:pt idx="1180">
                  <c:v>0.30383650811793939</c:v>
                </c:pt>
                <c:pt idx="1181">
                  <c:v>0.29954628167200531</c:v>
                </c:pt>
                <c:pt idx="1182">
                  <c:v>0.29531727487756848</c:v>
                </c:pt>
                <c:pt idx="1183">
                  <c:v>0.29114734158497185</c:v>
                </c:pt>
                <c:pt idx="1184">
                  <c:v>0.28703691110394203</c:v>
                </c:pt>
                <c:pt idx="1185">
                  <c:v>0.28298389807574481</c:v>
                </c:pt>
                <c:pt idx="1186">
                  <c:v>0.27898811436918675</c:v>
                </c:pt>
                <c:pt idx="1187">
                  <c:v>0.27504934857864338</c:v>
                </c:pt>
                <c:pt idx="1188">
                  <c:v>0.27116560187020511</c:v>
                </c:pt>
                <c:pt idx="1189">
                  <c:v>0.26733727471449614</c:v>
                </c:pt>
                <c:pt idx="1190">
                  <c:v>0.26356242416829256</c:v>
                </c:pt>
                <c:pt idx="1191">
                  <c:v>0.25984087511365439</c:v>
                </c:pt>
                <c:pt idx="1192">
                  <c:v>0.25617243068335893</c:v>
                </c:pt>
                <c:pt idx="1193">
                  <c:v>0.25255522976324063</c:v>
                </c:pt>
                <c:pt idx="1194">
                  <c:v>0.24898964462585468</c:v>
                </c:pt>
                <c:pt idx="1195">
                  <c:v>0.24547386585090714</c:v>
                </c:pt>
                <c:pt idx="1196">
                  <c:v>0.24200773038939399</c:v>
                </c:pt>
                <c:pt idx="1197">
                  <c:v>0.23859105530119992</c:v>
                </c:pt>
                <c:pt idx="1198">
                  <c:v>0.2352221065801812</c:v>
                </c:pt>
                <c:pt idx="1199">
                  <c:v>0.23190123110394464</c:v>
                </c:pt>
                <c:pt idx="1200">
                  <c:v>0.22862674373807754</c:v>
                </c:pt>
                <c:pt idx="1201">
                  <c:v>0.22539849291582356</c:v>
                </c:pt>
                <c:pt idx="1202">
                  <c:v>0.22221630772456596</c:v>
                </c:pt>
                <c:pt idx="1203">
                  <c:v>0.21907857329592167</c:v>
                </c:pt>
                <c:pt idx="1204">
                  <c:v>0.21598561285761467</c:v>
                </c:pt>
                <c:pt idx="1205">
                  <c:v>0.21293585709407073</c:v>
                </c:pt>
                <c:pt idx="1206">
                  <c:v>0.20992916440990883</c:v>
                </c:pt>
                <c:pt idx="1207">
                  <c:v>0.20696537572926485</c:v>
                </c:pt>
                <c:pt idx="1208">
                  <c:v>0.20404298722341171</c:v>
                </c:pt>
                <c:pt idx="1209">
                  <c:v>0.20116229997598697</c:v>
                </c:pt>
                <c:pt idx="1210">
                  <c:v>0.1983218520438447</c:v>
                </c:pt>
                <c:pt idx="1211">
                  <c:v>0.19552151163100079</c:v>
                </c:pt>
                <c:pt idx="1212">
                  <c:v>0.19276113084135121</c:v>
                </c:pt>
                <c:pt idx="1213">
                  <c:v>0.19003930896703325</c:v>
                </c:pt>
                <c:pt idx="1214">
                  <c:v>0.18735632619807469</c:v>
                </c:pt>
                <c:pt idx="1215">
                  <c:v>0.18471082098152936</c:v>
                </c:pt>
                <c:pt idx="1216">
                  <c:v>0.18210267088104443</c:v>
                </c:pt>
                <c:pt idx="1217">
                  <c:v>0.17953173793410754</c:v>
                </c:pt>
                <c:pt idx="1218">
                  <c:v>0.17699671743789927</c:v>
                </c:pt>
                <c:pt idx="1219">
                  <c:v>0.17449787038159181</c:v>
                </c:pt>
                <c:pt idx="1220">
                  <c:v>0.17203392902281109</c:v>
                </c:pt>
                <c:pt idx="1221">
                  <c:v>0.16960477898333204</c:v>
                </c:pt>
                <c:pt idx="1222">
                  <c:v>0.16721029174619875</c:v>
                </c:pt>
                <c:pt idx="1223">
                  <c:v>0.16484925216625637</c:v>
                </c:pt>
                <c:pt idx="1224">
                  <c:v>0.16252190369855507</c:v>
                </c:pt>
                <c:pt idx="1225">
                  <c:v>0.16022706517334115</c:v>
                </c:pt>
                <c:pt idx="1226">
                  <c:v>0.15796463013119641</c:v>
                </c:pt>
                <c:pt idx="1227">
                  <c:v>0.15573447889370179</c:v>
                </c:pt>
                <c:pt idx="1228">
                  <c:v>0.15353548003414644</c:v>
                </c:pt>
                <c:pt idx="1229">
                  <c:v>0.15136785986812193</c:v>
                </c:pt>
                <c:pt idx="1230">
                  <c:v>0.14923051839752702</c:v>
                </c:pt>
                <c:pt idx="1231">
                  <c:v>0.14712335650317193</c:v>
                </c:pt>
                <c:pt idx="1232">
                  <c:v>0.14504626296751474</c:v>
                </c:pt>
                <c:pt idx="1233">
                  <c:v>0.14299818363982958</c:v>
                </c:pt>
                <c:pt idx="1234">
                  <c:v>0.14097932939657029</c:v>
                </c:pt>
                <c:pt idx="1235">
                  <c:v>0.13898867579989813</c:v>
                </c:pt>
                <c:pt idx="1236">
                  <c:v>0.13702613070466976</c:v>
                </c:pt>
                <c:pt idx="1237">
                  <c:v>0.13509159020912931</c:v>
                </c:pt>
                <c:pt idx="1238">
                  <c:v>0.13318407258879181</c:v>
                </c:pt>
                <c:pt idx="1239">
                  <c:v>0.13130377434619681</c:v>
                </c:pt>
                <c:pt idx="1240">
                  <c:v>0.12944974144621069</c:v>
                </c:pt>
                <c:pt idx="1241">
                  <c:v>0.12762188780999534</c:v>
                </c:pt>
                <c:pt idx="1242">
                  <c:v>0.12582011673056412</c:v>
                </c:pt>
                <c:pt idx="1243">
                  <c:v>0.12404351399124885</c:v>
                </c:pt>
                <c:pt idx="1244">
                  <c:v>0.12229226262525626</c:v>
                </c:pt>
                <c:pt idx="1245">
                  <c:v>0.12056547387707621</c:v>
                </c:pt>
                <c:pt idx="1246">
                  <c:v>0.1188630676239306</c:v>
                </c:pt>
                <c:pt idx="1247">
                  <c:v>0.11718495395914415</c:v>
                </c:pt>
                <c:pt idx="1248">
                  <c:v>0.11553028134837054</c:v>
                </c:pt>
                <c:pt idx="1249">
                  <c:v>0.11389922012832587</c:v>
                </c:pt>
                <c:pt idx="1250">
                  <c:v>0.11229094257214373</c:v>
                </c:pt>
                <c:pt idx="1251">
                  <c:v>0.11070537425099083</c:v>
                </c:pt>
                <c:pt idx="1252">
                  <c:v>0.10914243128889901</c:v>
                </c:pt>
                <c:pt idx="1253">
                  <c:v>0.10760132052145677</c:v>
                </c:pt>
                <c:pt idx="1254">
                  <c:v>0.10608220061111362</c:v>
                </c:pt>
                <c:pt idx="1255">
                  <c:v>0.10458430086519103</c:v>
                </c:pt>
                <c:pt idx="1256">
                  <c:v>0.10310755174500578</c:v>
                </c:pt>
                <c:pt idx="1257">
                  <c:v>0.10165187512297204</c:v>
                </c:pt>
                <c:pt idx="1258">
                  <c:v>0.10021653227947945</c:v>
                </c:pt>
                <c:pt idx="1259">
                  <c:v>9.8801671216264181E-2</c:v>
                </c:pt>
                <c:pt idx="1260">
                  <c:v>9.74065738670227E-2</c:v>
                </c:pt>
                <c:pt idx="1261">
                  <c:v>9.6031175511878272E-2</c:v>
                </c:pt>
                <c:pt idx="1262">
                  <c:v>9.4675403396596108E-2</c:v>
                </c:pt>
                <c:pt idx="1263">
                  <c:v>9.3338569693119863E-2</c:v>
                </c:pt>
                <c:pt idx="1264">
                  <c:v>9.2020811985450326E-2</c:v>
                </c:pt>
                <c:pt idx="1265">
                  <c:v>9.0721461553398483E-2</c:v>
                </c:pt>
                <c:pt idx="1266">
                  <c:v>8.944045814137698E-2</c:v>
                </c:pt>
                <c:pt idx="1267">
                  <c:v>8.8177734135172256E-2</c:v>
                </c:pt>
                <c:pt idx="1268">
                  <c:v>8.6932648687123443E-2</c:v>
                </c:pt>
                <c:pt idx="1269">
                  <c:v>8.5705329994821944E-2</c:v>
                </c:pt>
                <c:pt idx="1270">
                  <c:v>8.4495155275363318E-2</c:v>
                </c:pt>
                <c:pt idx="1271">
                  <c:v>8.3302068508979157E-2</c:v>
                </c:pt>
                <c:pt idx="1272">
                  <c:v>8.2126006531366993E-2</c:v>
                </c:pt>
                <c:pt idx="1273">
                  <c:v>8.0966372524220023E-2</c:v>
                </c:pt>
                <c:pt idx="1274">
                  <c:v>7.9823285948981845E-2</c:v>
                </c:pt>
                <c:pt idx="1275">
                  <c:v>7.8696166818340699E-2</c:v>
                </c:pt>
                <c:pt idx="1276">
                  <c:v>7.7584962803136509E-2</c:v>
                </c:pt>
                <c:pt idx="1277">
                  <c:v>7.6489615112276435E-2</c:v>
                </c:pt>
                <c:pt idx="1278">
                  <c:v>7.540956796962206E-2</c:v>
                </c:pt>
                <c:pt idx="1279">
                  <c:v>7.4344932643733E-2</c:v>
                </c:pt>
                <c:pt idx="1280">
                  <c:v>7.3295168835640273E-2</c:v>
                </c:pt>
                <c:pt idx="1281">
                  <c:v>7.2260384626122512E-2</c:v>
                </c:pt>
                <c:pt idx="1282">
                  <c:v>7.1240054990953344E-2</c:v>
                </c:pt>
                <c:pt idx="1283">
                  <c:v>7.0234132625160303E-2</c:v>
                </c:pt>
                <c:pt idx="1284">
                  <c:v>6.9242564292168435E-2</c:v>
                </c:pt>
                <c:pt idx="1285">
                  <c:v>6.8264846793189782E-2</c:v>
                </c:pt>
                <c:pt idx="1286">
                  <c:v>6.7301080912279238E-2</c:v>
                </c:pt>
                <c:pt idx="1287">
                  <c:v>6.6350777568397357E-2</c:v>
                </c:pt>
                <c:pt idx="1288">
                  <c:v>6.5413892662864223E-2</c:v>
                </c:pt>
                <c:pt idx="1289">
                  <c:v>6.4490376621711573E-2</c:v>
                </c:pt>
                <c:pt idx="1290">
                  <c:v>6.3579760921354589E-2</c:v>
                </c:pt>
                <c:pt idx="1291">
                  <c:v>6.2682139291292585E-2</c:v>
                </c:pt>
                <c:pt idx="1292">
                  <c:v>6.1797056215274211E-2</c:v>
                </c:pt>
                <c:pt idx="1293">
                  <c:v>6.092447062686044E-2</c:v>
                </c:pt>
                <c:pt idx="1294">
                  <c:v>6.0064336492506303E-2</c:v>
                </c:pt>
                <c:pt idx="1295">
                  <c:v>5.9216217279506857E-2</c:v>
                </c:pt>
                <c:pt idx="1296">
                  <c:v>5.8380200315465224E-2</c:v>
                </c:pt>
                <c:pt idx="1297">
                  <c:v>5.7555861353731731E-2</c:v>
                </c:pt>
                <c:pt idx="1298">
                  <c:v>5.6743162261382478E-2</c:v>
                </c:pt>
                <c:pt idx="1299">
                  <c:v>5.5942060007068257E-2</c:v>
                </c:pt>
                <c:pt idx="1300">
                  <c:v>5.5152148056718343E-2</c:v>
                </c:pt>
                <c:pt idx="1301">
                  <c:v>5.4373507759420465E-2</c:v>
                </c:pt>
                <c:pt idx="1302">
                  <c:v>5.3605744072140575E-2</c:v>
                </c:pt>
                <c:pt idx="1303">
                  <c:v>5.2848821342932284E-2</c:v>
                </c:pt>
                <c:pt idx="1304">
                  <c:v>5.2102699527546863E-2</c:v>
                </c:pt>
                <c:pt idx="1305">
                  <c:v>5.1367000019756817E-2</c:v>
                </c:pt>
                <c:pt idx="1306">
                  <c:v>5.064179864429829E-2</c:v>
                </c:pt>
                <c:pt idx="1307">
                  <c:v>4.9926727355946603E-2</c:v>
                </c:pt>
                <c:pt idx="1308">
                  <c:v>4.9221752977996219E-2</c:v>
                </c:pt>
                <c:pt idx="1309">
                  <c:v>4.8526838253598784E-2</c:v>
                </c:pt>
                <c:pt idx="1310">
                  <c:v>4.784163059059416E-2</c:v>
                </c:pt>
                <c:pt idx="1311">
                  <c:v>4.7166200517713877E-2</c:v>
                </c:pt>
                <c:pt idx="1312">
                  <c:v>4.6500205271848186E-2</c:v>
                </c:pt>
                <c:pt idx="1313">
                  <c:v>4.5843614004427137E-2</c:v>
                </c:pt>
                <c:pt idx="1314">
                  <c:v>4.5196392016468835E-2</c:v>
                </c:pt>
                <c:pt idx="1315">
                  <c:v>4.4558210845337537E-2</c:v>
                </c:pt>
                <c:pt idx="1316">
                  <c:v>4.3929136196291178E-2</c:v>
                </c:pt>
                <c:pt idx="1317">
                  <c:v>4.3308848893547865E-2</c:v>
                </c:pt>
                <c:pt idx="1318">
                  <c:v>4.2697320177413574E-2</c:v>
                </c:pt>
                <c:pt idx="1319">
                  <c:v>4.2094517684335621E-2</c:v>
                </c:pt>
                <c:pt idx="1320">
                  <c:v>4.1500135505400215E-2</c:v>
                </c:pt>
                <c:pt idx="1321">
                  <c:v>4.0914234911468748E-2</c:v>
                </c:pt>
                <c:pt idx="1322">
                  <c:v>4.0336518574550187E-2</c:v>
                </c:pt>
                <c:pt idx="1323">
                  <c:v>3.9766959686325078E-2</c:v>
                </c:pt>
                <c:pt idx="1324">
                  <c:v>3.9205528109266405E-2</c:v>
                </c:pt>
                <c:pt idx="1325">
                  <c:v>3.8651939016034552E-2</c:v>
                </c:pt>
                <c:pt idx="1326">
                  <c:v>3.8106249385583942E-2</c:v>
                </c:pt>
                <c:pt idx="1327">
                  <c:v>3.7568182297238684E-2</c:v>
                </c:pt>
                <c:pt idx="1328">
                  <c:v>3.7037712786125471E-2</c:v>
                </c:pt>
                <c:pt idx="1329">
                  <c:v>3.651481286656983E-2</c:v>
                </c:pt>
                <c:pt idx="1330">
                  <c:v>3.5999217158059017E-2</c:v>
                </c:pt>
                <c:pt idx="1331">
                  <c:v>3.549097874944309E-2</c:v>
                </c:pt>
                <c:pt idx="1332">
                  <c:v>3.4989839729781411E-2</c:v>
                </c:pt>
                <c:pt idx="1333">
                  <c:v>3.4495776916329525E-2</c:v>
                </c:pt>
                <c:pt idx="1334">
                  <c:v>3.400876414923714E-2</c:v>
                </c:pt>
                <c:pt idx="1335">
                  <c:v>3.3528554284845684E-2</c:v>
                </c:pt>
                <c:pt idx="1336">
                  <c:v>3.3055196778235652E-2</c:v>
                </c:pt>
                <c:pt idx="1337">
                  <c:v>3.2588451470811547E-2</c:v>
                </c:pt>
                <c:pt idx="1338">
                  <c:v>3.2128296688905371E-2</c:v>
                </c:pt>
                <c:pt idx="1339">
                  <c:v>3.1674708088410435E-2</c:v>
                </c:pt>
                <c:pt idx="1340">
                  <c:v>3.1227455504573447E-2</c:v>
                </c:pt>
                <c:pt idx="1341">
                  <c:v>3.0786585032587327E-2</c:v>
                </c:pt>
                <c:pt idx="1342">
                  <c:v>3.0351872927521881E-2</c:v>
                </c:pt>
                <c:pt idx="1343">
                  <c:v>2.9923299020245667E-2</c:v>
                </c:pt>
                <c:pt idx="1344">
                  <c:v>2.9500840662006384E-2</c:v>
                </c:pt>
                <c:pt idx="1345">
                  <c:v>2.9084283501149312E-2</c:v>
                </c:pt>
                <c:pt idx="1346">
                  <c:v>2.8673670414316135E-2</c:v>
                </c:pt>
                <c:pt idx="1347">
                  <c:v>2.8268793026026143E-2</c:v>
                </c:pt>
                <c:pt idx="1348">
                  <c:v>2.7869632583336898E-2</c:v>
                </c:pt>
                <c:pt idx="1349">
                  <c:v>2.7476167990797908E-2</c:v>
                </c:pt>
                <c:pt idx="1350">
                  <c:v>2.7088199566920393E-2</c:v>
                </c:pt>
                <c:pt idx="1351">
                  <c:v>2.6705767255724024E-2</c:v>
                </c:pt>
                <c:pt idx="1352">
                  <c:v>2.6328677022015082E-2</c:v>
                </c:pt>
                <c:pt idx="1353">
                  <c:v>2.5956911380937944E-2</c:v>
                </c:pt>
                <c:pt idx="1354">
                  <c:v>2.5590450658060038E-2</c:v>
                </c:pt>
                <c:pt idx="1355">
                  <c:v>2.5229108882613441E-2</c:v>
                </c:pt>
                <c:pt idx="1356">
                  <c:v>2.4872923303735178E-2</c:v>
                </c:pt>
                <c:pt idx="1357">
                  <c:v>2.4521713166225256E-2</c:v>
                </c:pt>
                <c:pt idx="1358">
                  <c:v>2.4175462172864207E-2</c:v>
                </c:pt>
                <c:pt idx="1359">
                  <c:v>2.3834152002128687E-2</c:v>
                </c:pt>
                <c:pt idx="1360">
                  <c:v>2.3497609500278488E-2</c:v>
                </c:pt>
                <c:pt idx="1361">
                  <c:v>2.3165869305288821E-2</c:v>
                </c:pt>
                <c:pt idx="1362">
                  <c:v>2.2838763069577061E-2</c:v>
                </c:pt>
                <c:pt idx="1363">
                  <c:v>2.2516275616644231E-2</c:v>
                </c:pt>
                <c:pt idx="1364">
                  <c:v>2.219838993284658E-2</c:v>
                </c:pt>
                <c:pt idx="1365">
                  <c:v>2.1884944685904482E-2</c:v>
                </c:pt>
                <c:pt idx="1366">
                  <c:v>2.1575972149987906E-2</c:v>
                </c:pt>
                <c:pt idx="1367">
                  <c:v>2.1271315534106737E-2</c:v>
                </c:pt>
                <c:pt idx="1368">
                  <c:v>2.09709607444051E-2</c:v>
                </c:pt>
                <c:pt idx="1369">
                  <c:v>2.0674891877646748E-2</c:v>
                </c:pt>
                <c:pt idx="1370">
                  <c:v>2.0382958688149561E-2</c:v>
                </c:pt>
                <c:pt idx="1371">
                  <c:v>2.0095191241466234E-2</c:v>
                </c:pt>
                <c:pt idx="1372">
                  <c:v>1.9811443537922462E-2</c:v>
                </c:pt>
                <c:pt idx="1373">
                  <c:v>1.9531702401580364E-2</c:v>
                </c:pt>
                <c:pt idx="1374">
                  <c:v>1.925595303292205E-2</c:v>
                </c:pt>
                <c:pt idx="1375">
                  <c:v>1.8984055508700873E-2</c:v>
                </c:pt>
                <c:pt idx="1376">
                  <c:v>1.8716037850989204E-2</c:v>
                </c:pt>
                <c:pt idx="1377">
                  <c:v>1.8451764039020976E-2</c:v>
                </c:pt>
                <c:pt idx="1378">
                  <c:v>1.8191221811364892E-2</c:v>
                </c:pt>
                <c:pt idx="1379">
                  <c:v>1.79343973996571E-2</c:v>
                </c:pt>
                <c:pt idx="1380">
                  <c:v>1.7681160492903861E-2</c:v>
                </c:pt>
                <c:pt idx="1381">
                  <c:v>1.7431537157170746E-2</c:v>
                </c:pt>
                <c:pt idx="1382">
                  <c:v>1.7185400715052236E-2</c:v>
                </c:pt>
                <c:pt idx="1383">
                  <c:v>1.694273976657959E-2</c:v>
                </c:pt>
                <c:pt idx="1384">
                  <c:v>1.6703541486641785E-2</c:v>
                </c:pt>
                <c:pt idx="1385">
                  <c:v>1.6467684483359939E-2</c:v>
                </c:pt>
                <c:pt idx="1386">
                  <c:v>1.6235193039793205E-2</c:v>
                </c:pt>
                <c:pt idx="1387">
                  <c:v>1.600594919694388E-2</c:v>
                </c:pt>
                <c:pt idx="1388">
                  <c:v>1.577994232464348E-2</c:v>
                </c:pt>
                <c:pt idx="1389">
                  <c:v>1.5557160462424145E-2</c:v>
                </c:pt>
                <c:pt idx="1390">
                  <c:v>1.5337490553342072E-2</c:v>
                </c:pt>
                <c:pt idx="1391">
                  <c:v>1.5120955242720396E-2</c:v>
                </c:pt>
                <c:pt idx="1392">
                  <c:v>1.4907444643681109E-2</c:v>
                </c:pt>
                <c:pt idx="1393">
                  <c:v>1.4696948848877863E-2</c:v>
                </c:pt>
                <c:pt idx="1394">
                  <c:v>1.4489456720096253E-2</c:v>
                </c:pt>
                <c:pt idx="1395">
                  <c:v>1.4284862992803854E-2</c:v>
                </c:pt>
                <c:pt idx="1396">
                  <c:v>1.4083188723703377E-2</c:v>
                </c:pt>
                <c:pt idx="1397">
                  <c:v>1.3884331569739474E-2</c:v>
                </c:pt>
                <c:pt idx="1398">
                  <c:v>1.3688282304906343E-2</c:v>
                </c:pt>
                <c:pt idx="1399">
                  <c:v>1.3495030585905024E-2</c:v>
                </c:pt>
                <c:pt idx="1400">
                  <c:v>1.3304478334304624E-2</c:v>
                </c:pt>
                <c:pt idx="1401">
                  <c:v>1.3116645170459001E-2</c:v>
                </c:pt>
                <c:pt idx="1402">
                  <c:v>1.2931435776914749E-2</c:v>
                </c:pt>
                <c:pt idx="1403">
                  <c:v>1.2748841585364651E-2</c:v>
                </c:pt>
                <c:pt idx="1404">
                  <c:v>1.2568852927829234E-2</c:v>
                </c:pt>
                <c:pt idx="1405">
                  <c:v>1.239137846567042E-2</c:v>
                </c:pt>
                <c:pt idx="1406">
                  <c:v>1.2216436476840039E-2</c:v>
                </c:pt>
                <c:pt idx="1407">
                  <c:v>1.2043938203715287E-2</c:v>
                </c:pt>
                <c:pt idx="1408">
                  <c:v>1.1873875636331511E-2</c:v>
                </c:pt>
                <c:pt idx="1409">
                  <c:v>1.1706239777614261E-2</c:v>
                </c:pt>
                <c:pt idx="1410">
                  <c:v>1.1540945564519883E-2</c:v>
                </c:pt>
                <c:pt idx="1411">
                  <c:v>1.1378010032150889E-2</c:v>
                </c:pt>
                <c:pt idx="1412">
                  <c:v>1.1217350489701438E-2</c:v>
                </c:pt>
                <c:pt idx="1413">
                  <c:v>1.1058959483072383E-2</c:v>
                </c:pt>
                <c:pt idx="1414">
                  <c:v>1.0902828642363898E-2</c:v>
                </c:pt>
                <c:pt idx="1415">
                  <c:v>1.074887874749198E-2</c:v>
                </c:pt>
                <c:pt idx="1416">
                  <c:v>1.059712564484302E-2</c:v>
                </c:pt>
                <c:pt idx="1417">
                  <c:v>1.0447492323604E-2</c:v>
                </c:pt>
                <c:pt idx="1418">
                  <c:v>1.0299971853702947E-2</c:v>
                </c:pt>
                <c:pt idx="1419">
                  <c:v>1.015455643802895E-2</c:v>
                </c:pt>
                <c:pt idx="1420">
                  <c:v>1.0011172279115271E-2</c:v>
                </c:pt>
                <c:pt idx="1421">
                  <c:v>9.8698341392956836E-3</c:v>
                </c:pt>
                <c:pt idx="1422">
                  <c:v>9.7304703082560923E-3</c:v>
                </c:pt>
                <c:pt idx="1423">
                  <c:v>9.5930743232288153E-3</c:v>
                </c:pt>
                <c:pt idx="1424">
                  <c:v>9.4576389132156168E-3</c:v>
                </c:pt>
                <c:pt idx="1425">
                  <c:v>9.324095347669396E-3</c:v>
                </c:pt>
                <c:pt idx="1426">
                  <c:v>9.1924573936407704E-3</c:v>
                </c:pt>
                <c:pt idx="1427">
                  <c:v>9.0626582473708837E-3</c:v>
                </c:pt>
                <c:pt idx="1428">
                  <c:v>8.9346918860232251E-3</c:v>
                </c:pt>
                <c:pt idx="1429">
                  <c:v>8.8085515383363212E-3</c:v>
                </c:pt>
                <c:pt idx="1430">
                  <c:v>8.6841732113443933E-3</c:v>
                </c:pt>
                <c:pt idx="1431">
                  <c:v>8.5615697055813293E-3</c:v>
                </c:pt>
                <c:pt idx="1432">
                  <c:v>8.4406788039330504E-3</c:v>
                </c:pt>
                <c:pt idx="1433">
                  <c:v>8.3214948977831781E-3</c:v>
                </c:pt>
                <c:pt idx="1434">
                  <c:v>8.2040116990091099E-3</c:v>
                </c:pt>
                <c:pt idx="1435">
                  <c:v>8.0881695829744527E-3</c:v>
                </c:pt>
                <c:pt idx="1436">
                  <c:v>7.9739804774307151E-3</c:v>
                </c:pt>
                <c:pt idx="1437">
                  <c:v>7.8613864363396707E-3</c:v>
                </c:pt>
                <c:pt idx="1438">
                  <c:v>7.7503822506282171E-3</c:v>
                </c:pt>
                <c:pt idx="1439">
                  <c:v>7.6409620428878932E-3</c:v>
                </c:pt>
                <c:pt idx="1440">
                  <c:v>7.5330702857535625E-3</c:v>
                </c:pt>
                <c:pt idx="1441">
                  <c:v>7.426718091063848E-3</c:v>
                </c:pt>
                <c:pt idx="1442">
                  <c:v>7.3218515003695729E-3</c:v>
                </c:pt>
                <c:pt idx="1443">
                  <c:v>7.2184656442243296E-3</c:v>
                </c:pt>
                <c:pt idx="1444">
                  <c:v>7.1165550530343053E-3</c:v>
                </c:pt>
                <c:pt idx="1445">
                  <c:v>7.0160680147261659E-3</c:v>
                </c:pt>
                <c:pt idx="1446">
                  <c:v>6.9170148852307611E-3</c:v>
                </c:pt>
                <c:pt idx="1447">
                  <c:v>6.8193453945086802E-3</c:v>
                </c:pt>
                <c:pt idx="1448">
                  <c:v>6.7230550109848713E-3</c:v>
                </c:pt>
                <c:pt idx="1449">
                  <c:v>6.6281386465310514E-3</c:v>
                </c:pt>
                <c:pt idx="1450">
                  <c:v>6.5345481408048906E-3</c:v>
                </c:pt>
                <c:pt idx="1451">
                  <c:v>6.4422931273271748E-3</c:v>
                </c:pt>
                <c:pt idx="1452">
                  <c:v>6.3513267890248333E-3</c:v>
                </c:pt>
                <c:pt idx="1453">
                  <c:v>6.2616449130898592E-3</c:v>
                </c:pt>
                <c:pt idx="1454">
                  <c:v>6.17324275921454E-3</c:v>
                </c:pt>
                <c:pt idx="1455">
                  <c:v>6.086075463887005E-3</c:v>
                </c:pt>
                <c:pt idx="1456">
                  <c:v>6.0001520015323506E-3</c:v>
                </c:pt>
                <c:pt idx="1457">
                  <c:v>5.9154287776044361E-3</c:v>
                </c:pt>
                <c:pt idx="1458">
                  <c:v>5.8319018629656803E-3</c:v>
                </c:pt>
                <c:pt idx="1459">
                  <c:v>5.7495668374374434E-3</c:v>
                </c:pt>
                <c:pt idx="1460">
                  <c:v>5.6683819177557552E-3</c:v>
                </c:pt>
                <c:pt idx="1461">
                  <c:v>5.5883554734951187E-3</c:v>
                </c:pt>
                <c:pt idx="1462">
                  <c:v>5.5094468925043858E-3</c:v>
                </c:pt>
                <c:pt idx="1463">
                  <c:v>5.4316525134044964E-3</c:v>
                </c:pt>
                <c:pt idx="1464">
                  <c:v>5.3549682198006628E-3</c:v>
                </c:pt>
                <c:pt idx="1465">
                  <c:v>5.2793551085682181E-3</c:v>
                </c:pt>
                <c:pt idx="1466">
                  <c:v>5.2048209614362715E-3</c:v>
                </c:pt>
                <c:pt idx="1467">
                  <c:v>5.1313279548752116E-3</c:v>
                </c:pt>
                <c:pt idx="1468">
                  <c:v>5.0588726793306046E-3</c:v>
                </c:pt>
                <c:pt idx="1469">
                  <c:v>4.9874513119890418E-3</c:v>
                </c:pt>
                <c:pt idx="1470">
                  <c:v>4.9170276053576668E-3</c:v>
                </c:pt>
                <c:pt idx="1471">
                  <c:v>4.8476088106438452E-3</c:v>
                </c:pt>
                <c:pt idx="1472">
                  <c:v>4.7791597008965949E-3</c:v>
                </c:pt>
                <c:pt idx="1473">
                  <c:v>4.7116771092761429E-3</c:v>
                </c:pt>
                <c:pt idx="1474">
                  <c:v>4.6451574627582063E-3</c:v>
                </c:pt>
                <c:pt idx="1475">
                  <c:v>4.5795670046724912E-3</c:v>
                </c:pt>
                <c:pt idx="1476">
                  <c:v>4.5149124903150267E-3</c:v>
                </c:pt>
                <c:pt idx="1477">
                  <c:v>4.4511611167074349E-3</c:v>
                </c:pt>
                <c:pt idx="1478">
                  <c:v>4.3883099235989239E-3</c:v>
                </c:pt>
                <c:pt idx="1479">
                  <c:v>4.3263555858578193E-3</c:v>
                </c:pt>
                <c:pt idx="1480">
                  <c:v>4.2652666663483994E-3</c:v>
                </c:pt>
                <c:pt idx="1481">
                  <c:v>4.2050494606169662E-3</c:v>
                </c:pt>
                <c:pt idx="1482">
                  <c:v>4.1456734081097169E-3</c:v>
                </c:pt>
                <c:pt idx="1483">
                  <c:v>4.0871357539433812E-3</c:v>
                </c:pt>
                <c:pt idx="1484">
                  <c:v>4.0294334050055289E-3</c:v>
                </c:pt>
                <c:pt idx="1485">
                  <c:v>3.9725370831310081E-3</c:v>
                </c:pt>
                <c:pt idx="1486">
                  <c:v>3.9164526448431415E-3</c:v>
                </c:pt>
                <c:pt idx="1487">
                  <c:v>3.8611516287057682E-3</c:v>
                </c:pt>
                <c:pt idx="1488">
                  <c:v>3.8066314737434052E-3</c:v>
                </c:pt>
                <c:pt idx="1489">
                  <c:v>3.7528892980514539E-3</c:v>
                </c:pt>
                <c:pt idx="1490">
                  <c:v>3.699897827866372E-3</c:v>
                </c:pt>
                <c:pt idx="1491">
                  <c:v>3.6476625189857457E-3</c:v>
                </c:pt>
                <c:pt idx="1492">
                  <c:v>3.5961568691635888E-3</c:v>
                </c:pt>
                <c:pt idx="1493">
                  <c:v>3.5453784896195347E-3</c:v>
                </c:pt>
                <c:pt idx="1494">
                  <c:v>3.4953246932431718E-3</c:v>
                </c:pt>
                <c:pt idx="1495">
                  <c:v>3.4459700787940442E-3</c:v>
                </c:pt>
                <c:pt idx="1496">
                  <c:v>3.3973197344927871E-3</c:v>
                </c:pt>
                <c:pt idx="1497">
                  <c:v>3.3493489709063703E-3</c:v>
                </c:pt>
                <c:pt idx="1498">
                  <c:v>3.3020555622242311E-3</c:v>
                </c:pt>
                <c:pt idx="1499">
                  <c:v>3.2554370060201561E-3</c:v>
                </c:pt>
                <c:pt idx="1500">
                  <c:v>3.2094696519358555E-3</c:v>
                </c:pt>
                <c:pt idx="1501">
                  <c:v>3.1641582307108652E-3</c:v>
                </c:pt>
                <c:pt idx="1502">
                  <c:v>3.1194797483423391E-3</c:v>
                </c:pt>
                <c:pt idx="1503">
                  <c:v>3.075432132116202E-3</c:v>
                </c:pt>
                <c:pt idx="1504">
                  <c:v>3.0320130579829427E-3</c:v>
                </c:pt>
                <c:pt idx="1505">
                  <c:v>2.9892004900728161E-3</c:v>
                </c:pt>
                <c:pt idx="1506">
                  <c:v>2.9469988365936669E-3</c:v>
                </c:pt>
                <c:pt idx="1507">
                  <c:v>2.9053866821376474E-3</c:v>
                </c:pt>
                <c:pt idx="1508">
                  <c:v>2.8643621014334333E-3</c:v>
                </c:pt>
                <c:pt idx="1509">
                  <c:v>2.823922922350096E-3</c:v>
                </c:pt>
                <c:pt idx="1510">
                  <c:v>2.7840486232441264E-3</c:v>
                </c:pt>
                <c:pt idx="1511">
                  <c:v>2.7447433109094328E-3</c:v>
                </c:pt>
                <c:pt idx="1512">
                  <c:v>2.7059870434192313E-3</c:v>
                </c:pt>
                <c:pt idx="1513">
                  <c:v>2.6677780211678921E-3</c:v>
                </c:pt>
                <c:pt idx="1514">
                  <c:v>2.6301142227071611E-3</c:v>
                </c:pt>
                <c:pt idx="1515">
                  <c:v>2.5929765365721906E-3</c:v>
                </c:pt>
                <c:pt idx="1516">
                  <c:v>2.5563687899315705E-3</c:v>
                </c:pt>
                <c:pt idx="1517">
                  <c:v>2.5202724041757836E-3</c:v>
                </c:pt>
                <c:pt idx="1518">
                  <c:v>2.484685704526879E-3</c:v>
                </c:pt>
                <c:pt idx="1519">
                  <c:v>2.4496068106585603E-3</c:v>
                </c:pt>
                <c:pt idx="1520">
                  <c:v>2.4150179234655772E-3</c:v>
                </c:pt>
                <c:pt idx="1521">
                  <c:v>2.3809226033148527E-3</c:v>
                </c:pt>
                <c:pt idx="1522">
                  <c:v>2.347303547686233E-3</c:v>
                </c:pt>
                <c:pt idx="1523">
                  <c:v>2.3141591997575634E-3</c:v>
                </c:pt>
                <c:pt idx="1524">
                  <c:v>2.2814878074529773E-3</c:v>
                </c:pt>
                <c:pt idx="1525">
                  <c:v>2.2492727903013652E-3</c:v>
                </c:pt>
                <c:pt idx="1526">
                  <c:v>2.2175174650307327E-3</c:v>
                </c:pt>
                <c:pt idx="1527">
                  <c:v>2.1862057202446271E-3</c:v>
                </c:pt>
                <c:pt idx="1528">
                  <c:v>2.1553361036458552E-3</c:v>
                </c:pt>
                <c:pt idx="1529">
                  <c:v>2.1249069816894018E-3</c:v>
                </c:pt>
                <c:pt idx="1530">
                  <c:v>2.0949029122351143E-3</c:v>
                </c:pt>
                <c:pt idx="1531">
                  <c:v>2.0653269886295356E-3</c:v>
                </c:pt>
                <c:pt idx="1532">
                  <c:v>2.0361642013711641E-3</c:v>
                </c:pt>
                <c:pt idx="1533">
                  <c:v>2.0074131973547207E-3</c:v>
                </c:pt>
                <c:pt idx="1534">
                  <c:v>1.9790724553132291E-3</c:v>
                </c:pt>
                <c:pt idx="1535">
                  <c:v>1.9511275974949237E-3</c:v>
                </c:pt>
                <c:pt idx="1536">
                  <c:v>1.9235814998541973E-3</c:v>
                </c:pt>
                <c:pt idx="1537">
                  <c:v>1.8964201836806161E-3</c:v>
                </c:pt>
                <c:pt idx="1538">
                  <c:v>1.8696423889437365E-3</c:v>
                </c:pt>
                <c:pt idx="1539">
                  <c:v>1.8432467027552689E-3</c:v>
                </c:pt>
                <c:pt idx="1540">
                  <c:v>1.8172197288907996E-3</c:v>
                </c:pt>
                <c:pt idx="1541">
                  <c:v>1.7915641472207671E-3</c:v>
                </c:pt>
                <c:pt idx="1542">
                  <c:v>1.7662669387450115E-3</c:v>
                </c:pt>
                <c:pt idx="1543">
                  <c:v>1.7413269329996763E-3</c:v>
                </c:pt>
                <c:pt idx="1544">
                  <c:v>1.7167428094921799E-3</c:v>
                </c:pt>
                <c:pt idx="1545">
                  <c:v>1.6925020925295832E-3</c:v>
                </c:pt>
                <c:pt idx="1546">
                  <c:v>1.6686072787839292E-3</c:v>
                </c:pt>
                <c:pt idx="1547">
                  <c:v>1.6450462449517005E-3</c:v>
                </c:pt>
                <c:pt idx="1548">
                  <c:v>1.6218178970107864E-3</c:v>
                </c:pt>
                <c:pt idx="1549">
                  <c:v>1.59892100606155E-3</c:v>
                </c:pt>
                <c:pt idx="1550">
                  <c:v>1.5763439537402762E-3</c:v>
                </c:pt>
                <c:pt idx="1551">
                  <c:v>1.5540890666465969E-3</c:v>
                </c:pt>
                <c:pt idx="1552">
                  <c:v>1.5321450503279477E-3</c:v>
                </c:pt>
                <c:pt idx="1553">
                  <c:v>1.5105108866354754E-3</c:v>
                </c:pt>
                <c:pt idx="1554">
                  <c:v>1.4891854325050696E-3</c:v>
                </c:pt>
                <c:pt idx="1555">
                  <c:v>1.4681578673076522E-3</c:v>
                </c:pt>
                <c:pt idx="1556">
                  <c:v>1.4474303555038069E-3</c:v>
                </c:pt>
                <c:pt idx="1557">
                  <c:v>1.426992378397197E-3</c:v>
                </c:pt>
                <c:pt idx="1558">
                  <c:v>1.4068429895928763E-3</c:v>
                </c:pt>
                <c:pt idx="1559">
                  <c:v>1.3869811239023756E-3</c:v>
                </c:pt>
                <c:pt idx="1560">
                  <c:v>1.367396701601422E-3</c:v>
                </c:pt>
                <c:pt idx="1561">
                  <c:v>1.3480917390193247E-3</c:v>
                </c:pt>
                <c:pt idx="1562">
                  <c:v>1.3290564416244851E-3</c:v>
                </c:pt>
                <c:pt idx="1563">
                  <c:v>1.3102899264690248E-3</c:v>
                </c:pt>
                <c:pt idx="1564">
                  <c:v>1.2917912004903908E-3</c:v>
                </c:pt>
                <c:pt idx="1565">
                  <c:v>1.2735508759701625E-3</c:v>
                </c:pt>
                <c:pt idx="1566">
                  <c:v>1.2555708334861355E-3</c:v>
                </c:pt>
                <c:pt idx="1567">
                  <c:v>1.2378419482783403E-3</c:v>
                </c:pt>
                <c:pt idx="1568">
                  <c:v>1.2203633977730017E-3</c:v>
                </c:pt>
                <c:pt idx="1569">
                  <c:v>1.2031342571665671E-3</c:v>
                </c:pt>
                <c:pt idx="1570">
                  <c:v>1.1861457857984768E-3</c:v>
                </c:pt>
                <c:pt idx="1571">
                  <c:v>1.1693997320453115E-3</c:v>
                </c:pt>
                <c:pt idx="1572">
                  <c:v>1.1528875978501205E-3</c:v>
                </c:pt>
                <c:pt idx="1573">
                  <c:v>1.1366086175034601E-3</c:v>
                </c:pt>
                <c:pt idx="1574">
                  <c:v>1.120561934153441E-3</c:v>
                </c:pt>
                <c:pt idx="1575">
                  <c:v>1.1047394029334166E-3</c:v>
                </c:pt>
                <c:pt idx="1576">
                  <c:v>1.0891426529129949E-3</c:v>
                </c:pt>
                <c:pt idx="1577">
                  <c:v>1.0737637685994542E-3</c:v>
                </c:pt>
                <c:pt idx="1578">
                  <c:v>1.0586020352041671E-3</c:v>
                </c:pt>
                <c:pt idx="1579">
                  <c:v>1.043656652739443E-3</c:v>
                </c:pt>
                <c:pt idx="1580">
                  <c:v>1.0289200463370759E-3</c:v>
                </c:pt>
                <c:pt idx="1581">
                  <c:v>1.0143937263178307E-3</c:v>
                </c:pt>
                <c:pt idx="1582">
                  <c:v>1.0000703199373896E-3</c:v>
                </c:pt>
                <c:pt idx="1583">
                  <c:v>9.8594916079546989E-4</c:v>
                </c:pt>
                <c:pt idx="1584">
                  <c:v>9.7202949900197463E-4</c:v>
                </c:pt>
                <c:pt idx="1585">
                  <c:v>9.5830427728914964E-4</c:v>
                </c:pt>
                <c:pt idx="1586">
                  <c:v>9.4477491790879932E-4</c:v>
                </c:pt>
                <c:pt idx="1587">
                  <c:v>9.3143454589554022E-4</c:v>
                </c:pt>
                <c:pt idx="1588">
                  <c:v>9.1828254104173244E-4</c:v>
                </c:pt>
                <c:pt idx="1589">
                  <c:v>9.0531820559969038E-4</c:v>
                </c:pt>
                <c:pt idx="1590">
                  <c:v>8.9253495781611663E-4</c:v>
                </c:pt>
                <c:pt idx="1591">
                  <c:v>8.7993412364702987E-4</c:v>
                </c:pt>
                <c:pt idx="1592">
                  <c:v>8.675093117493757E-4</c:v>
                </c:pt>
                <c:pt idx="1593">
                  <c:v>8.5525993951083212E-4</c:v>
                </c:pt>
                <c:pt idx="1594">
                  <c:v>8.4318535818915811E-4</c:v>
                </c:pt>
                <c:pt idx="1595">
                  <c:v>8.3127943917498791E-4</c:v>
                </c:pt>
                <c:pt idx="1596">
                  <c:v>8.1954340670920369E-4</c:v>
                </c:pt>
                <c:pt idx="1597">
                  <c:v>8.0797131449000337E-4</c:v>
                </c:pt>
                <c:pt idx="1598">
                  <c:v>7.9656262418955118E-4</c:v>
                </c:pt>
                <c:pt idx="1599">
                  <c:v>7.8531672984407861E-4</c:v>
                </c:pt>
                <c:pt idx="1600">
                  <c:v>7.742279242212006E-4</c:v>
                </c:pt>
                <c:pt idx="1601">
                  <c:v>7.632973484432632E-4</c:v>
                </c:pt>
                <c:pt idx="1602">
                  <c:v>7.525194545443028E-4</c:v>
                </c:pt>
                <c:pt idx="1603">
                  <c:v>7.4189375138005733E-4</c:v>
                </c:pt>
                <c:pt idx="1604">
                  <c:v>7.3141967280802465E-4</c:v>
                </c:pt>
                <c:pt idx="1605">
                  <c:v>7.2109190291016665E-4</c:v>
                </c:pt>
                <c:pt idx="1606">
                  <c:v>7.1091150465739221E-4</c:v>
                </c:pt>
                <c:pt idx="1607">
                  <c:v>7.0087331100577774E-4</c:v>
                </c:pt>
                <c:pt idx="1608">
                  <c:v>6.9097685573527305E-4</c:v>
                </c:pt>
                <c:pt idx="1609">
                  <c:v>6.8122162445990769E-4</c:v>
                </c:pt>
                <c:pt idx="1610">
                  <c:v>6.7160266115789578E-4</c:v>
                </c:pt>
                <c:pt idx="1611">
                  <c:v>6.6212095589482205E-4</c:v>
                </c:pt>
                <c:pt idx="1612">
                  <c:v>6.5277169630616151E-4</c:v>
                </c:pt>
                <c:pt idx="1613">
                  <c:v>6.4355444752899776E-4</c:v>
                </c:pt>
                <c:pt idx="1614">
                  <c:v>6.3446872278047968E-4</c:v>
                </c:pt>
                <c:pt idx="1615">
                  <c:v>6.2550991919323022E-4</c:v>
                </c:pt>
                <c:pt idx="1616">
                  <c:v>6.1667895376090994E-4</c:v>
                </c:pt>
                <c:pt idx="1617">
                  <c:v>6.0797134462903008E-4</c:v>
                </c:pt>
                <c:pt idx="1618">
                  <c:v>5.993866870898693E-4</c:v>
                </c:pt>
                <c:pt idx="1619">
                  <c:v>5.9092452587510686E-4</c:v>
                </c:pt>
                <c:pt idx="1620">
                  <c:v>5.8258056905800804E-4</c:v>
                </c:pt>
                <c:pt idx="1621">
                  <c:v>5.7435568089142237E-4</c:v>
                </c:pt>
                <c:pt idx="1622">
                  <c:v>5.6624568327495099E-4</c:v>
                </c:pt>
                <c:pt idx="1623">
                  <c:v>5.5825019962999411E-4</c:v>
                </c:pt>
                <c:pt idx="1624">
                  <c:v>5.5036880637712845E-4</c:v>
                </c:pt>
                <c:pt idx="1625">
                  <c:v>5.4259750303305837E-4</c:v>
                </c:pt>
                <c:pt idx="1626">
                  <c:v>5.3493709323359563E-4</c:v>
                </c:pt>
                <c:pt idx="1627">
                  <c:v>5.2738369185537711E-4</c:v>
                </c:pt>
                <c:pt idx="1628">
                  <c:v>5.1993694571814055E-4</c:v>
                </c:pt>
                <c:pt idx="1629">
                  <c:v>5.1259646059694571E-4</c:v>
                </c:pt>
                <c:pt idx="1630">
                  <c:v>5.053585109046682E-4</c:v>
                </c:pt>
                <c:pt idx="1631">
                  <c:v>4.9822384106895353E-4</c:v>
                </c:pt>
                <c:pt idx="1632">
                  <c:v>4.9118883491557715E-4</c:v>
                </c:pt>
                <c:pt idx="1633">
                  <c:v>4.8425316609993846E-4</c:v>
                </c:pt>
                <c:pt idx="1634">
                  <c:v>4.7741646599262425E-4</c:v>
                </c:pt>
                <c:pt idx="1635">
                  <c:v>4.706752648724903E-4</c:v>
                </c:pt>
                <c:pt idx="1636">
                  <c:v>4.640302562809396E-4</c:v>
                </c:pt>
                <c:pt idx="1637">
                  <c:v>4.5747806722020291E-4</c:v>
                </c:pt>
                <c:pt idx="1638">
                  <c:v>4.5101839943591351E-4</c:v>
                </c:pt>
                <c:pt idx="1639">
                  <c:v>4.4465090907240567E-4</c:v>
                </c:pt>
                <c:pt idx="1640">
                  <c:v>4.3837236391564233E-4</c:v>
                </c:pt>
                <c:pt idx="1641">
                  <c:v>4.3218341006563899E-4</c:v>
                </c:pt>
                <c:pt idx="1642">
                  <c:v>4.2608090620846364E-4</c:v>
                </c:pt>
                <c:pt idx="1643">
                  <c:v>4.200645684599544E-4</c:v>
                </c:pt>
                <c:pt idx="1644">
                  <c:v>4.141340851913199E-4</c:v>
                </c:pt>
                <c:pt idx="1645">
                  <c:v>4.0828644295119677E-4</c:v>
                </c:pt>
                <c:pt idx="1646">
                  <c:v>4.025222436534107E-4</c:v>
                </c:pt>
                <c:pt idx="1647">
                  <c:v>3.9683856177380515E-4</c:v>
                </c:pt>
                <c:pt idx="1648">
                  <c:v>3.9123513302417249E-4</c:v>
                </c:pt>
                <c:pt idx="1649">
                  <c:v>3.8571166110472994E-4</c:v>
                </c:pt>
                <c:pt idx="1650">
                  <c:v>3.8026534803446731E-4</c:v>
                </c:pt>
                <c:pt idx="1651">
                  <c:v>3.7489675136418793E-4</c:v>
                </c:pt>
                <c:pt idx="1652">
                  <c:v>3.6960314652279686E-4</c:v>
                </c:pt>
                <c:pt idx="1653">
                  <c:v>3.643842875734647E-4</c:v>
                </c:pt>
                <c:pt idx="1654">
                  <c:v>3.5923989786349028E-4</c:v>
                </c:pt>
                <c:pt idx="1655">
                  <c:v>3.5416736774615488E-4</c:v>
                </c:pt>
                <c:pt idx="1656">
                  <c:v>3.4916722286185955E-4</c:v>
                </c:pt>
                <c:pt idx="1657">
                  <c:v>3.4423692330530427E-4</c:v>
                </c:pt>
                <c:pt idx="1658">
                  <c:v>3.3937624017095459E-4</c:v>
                </c:pt>
                <c:pt idx="1659">
                  <c:v>3.3458491597816329E-4</c:v>
                </c:pt>
                <c:pt idx="1660">
                  <c:v>3.2986051874163809E-4</c:v>
                </c:pt>
                <c:pt idx="1661">
                  <c:v>3.2520353663247027E-4</c:v>
                </c:pt>
                <c:pt idx="1662">
                  <c:v>3.2061160826396475E-4</c:v>
                </c:pt>
                <c:pt idx="1663">
                  <c:v>3.160845187394346E-4</c:v>
                </c:pt>
                <c:pt idx="1664">
                  <c:v>3.1162202837743414E-4</c:v>
                </c:pt>
                <c:pt idx="1665">
                  <c:v>3.0722187225756164E-4</c:v>
                </c:pt>
                <c:pt idx="1666">
                  <c:v>3.0288450289932267E-4</c:v>
                </c:pt>
                <c:pt idx="1667">
                  <c:v>2.986077216975033E-4</c:v>
                </c:pt>
                <c:pt idx="1668">
                  <c:v>2.9439133077384529E-4</c:v>
                </c:pt>
                <c:pt idx="1669">
                  <c:v>2.902351057570011E-4</c:v>
                </c:pt>
                <c:pt idx="1670">
                  <c:v>2.8613693729158537E-4</c:v>
                </c:pt>
                <c:pt idx="1671">
                  <c:v>2.820972469879657E-4</c:v>
                </c:pt>
                <c:pt idx="1672">
                  <c:v>2.7811398429122494E-4</c:v>
                </c:pt>
                <c:pt idx="1673">
                  <c:v>2.7418696759916089E-4</c:v>
                </c:pt>
                <c:pt idx="1674">
                  <c:v>2.7031598838739095E-4</c:v>
                </c:pt>
                <c:pt idx="1675">
                  <c:v>2.6649908148826265E-4</c:v>
                </c:pt>
                <c:pt idx="1676">
                  <c:v>2.627366397007943E-4</c:v>
                </c:pt>
                <c:pt idx="1677">
                  <c:v>2.5902675335362344E-4</c:v>
                </c:pt>
                <c:pt idx="1678">
                  <c:v>2.5536924981033797E-4</c:v>
                </c:pt>
                <c:pt idx="1679">
                  <c:v>2.5176393940833753E-4</c:v>
                </c:pt>
                <c:pt idx="1680">
                  <c:v>2.482089905579855E-4</c:v>
                </c:pt>
                <c:pt idx="1681">
                  <c:v>2.4470476906676702E-4</c:v>
                </c:pt>
                <c:pt idx="1682">
                  <c:v>2.4124949644809251E-4</c:v>
                </c:pt>
                <c:pt idx="1683">
                  <c:v>2.3784301206175297E-4</c:v>
                </c:pt>
                <c:pt idx="1684">
                  <c:v>2.3448513557576883E-4</c:v>
                </c:pt>
                <c:pt idx="1685">
                  <c:v>2.3117416621194582E-4</c:v>
                </c:pt>
                <c:pt idx="1686">
                  <c:v>2.2791044288931054E-4</c:v>
                </c:pt>
                <c:pt idx="1687">
                  <c:v>2.2469230927203669E-4</c:v>
                </c:pt>
                <c:pt idx="1688">
                  <c:v>2.2151961585737296E-4</c:v>
                </c:pt>
                <c:pt idx="1689">
                  <c:v>2.1839219446991964E-4</c:v>
                </c:pt>
                <c:pt idx="1690">
                  <c:v>2.1530845841794761E-4</c:v>
                </c:pt>
                <c:pt idx="1691">
                  <c:v>2.1226872753838709E-4</c:v>
                </c:pt>
                <c:pt idx="1692">
                  <c:v>2.0927145764939727E-4</c:v>
                </c:pt>
                <c:pt idx="1693">
                  <c:v>2.0631650959296118E-4</c:v>
                </c:pt>
                <c:pt idx="1694">
                  <c:v>2.0340372683880635E-4</c:v>
                </c:pt>
                <c:pt idx="1695">
                  <c:v>2.005316309125502E-4</c:v>
                </c:pt>
                <c:pt idx="1696">
                  <c:v>1.9770051838383101E-4</c:v>
                </c:pt>
                <c:pt idx="1697">
                  <c:v>1.9490895401494092E-4</c:v>
                </c:pt>
                <c:pt idx="1698">
                  <c:v>1.921568070376094E-4</c:v>
                </c:pt>
                <c:pt idx="1699">
                  <c:v>1.8944393174452715E-4</c:v>
                </c:pt>
                <c:pt idx="1700">
                  <c:v>1.8676895122883452E-4</c:v>
                </c:pt>
                <c:pt idx="1701">
                  <c:v>1.8413214059413761E-4</c:v>
                </c:pt>
                <c:pt idx="1702">
                  <c:v>1.8153216303337782E-4</c:v>
                </c:pt>
                <c:pt idx="1703">
                  <c:v>1.7896889856502352E-4</c:v>
                </c:pt>
                <c:pt idx="1704">
                  <c:v>1.7644221067214687E-4</c:v>
                </c:pt>
                <c:pt idx="1705">
                  <c:v>1.7395081702435442E-4</c:v>
                </c:pt>
                <c:pt idx="1706">
                  <c:v>1.7149497393979972E-4</c:v>
                </c:pt>
                <c:pt idx="1707">
                  <c:v>1.6907343483915768E-4</c:v>
                </c:pt>
                <c:pt idx="1708">
                  <c:v>1.6668608908423457E-4</c:v>
                </c:pt>
                <c:pt idx="1709">
                  <c:v>1.6433281023288846E-4</c:v>
                </c:pt>
                <c:pt idx="1710">
                  <c:v>1.6201240349293647E-4</c:v>
                </c:pt>
                <c:pt idx="1711">
                  <c:v>1.5972510766587848E-4</c:v>
                </c:pt>
                <c:pt idx="1712">
                  <c:v>1.5746976181739813E-4</c:v>
                </c:pt>
                <c:pt idx="1713">
                  <c:v>1.5524626100816766E-4</c:v>
                </c:pt>
                <c:pt idx="1714">
                  <c:v>1.5305448969403623E-4</c:v>
                </c:pt>
                <c:pt idx="1715">
                  <c:v>1.5089333473660186E-4</c:v>
                </c:pt>
                <c:pt idx="1716">
                  <c:v>1.4876301840158069E-4</c:v>
                </c:pt>
                <c:pt idx="1717">
                  <c:v>1.4666245950113255E-4</c:v>
                </c:pt>
                <c:pt idx="1718">
                  <c:v>1.4459156038323831E-4</c:v>
                </c:pt>
                <c:pt idx="1719">
                  <c:v>1.4255021129807739E-4</c:v>
                </c:pt>
                <c:pt idx="1720">
                  <c:v>1.4053737845142237E-4</c:v>
                </c:pt>
                <c:pt idx="1721">
                  <c:v>1.3855326783012274E-4</c:v>
                </c:pt>
                <c:pt idx="1722">
                  <c:v>1.3659687250292964E-4</c:v>
                </c:pt>
                <c:pt idx="1723">
                  <c:v>1.3466810158599984E-4</c:v>
                </c:pt>
                <c:pt idx="1724">
                  <c:v>1.3276685284444148E-4</c:v>
                </c:pt>
                <c:pt idx="1725">
                  <c:v>1.3089216155916467E-4</c:v>
                </c:pt>
                <c:pt idx="1726">
                  <c:v>1.2904422234021545E-4</c:v>
                </c:pt>
                <c:pt idx="1727">
                  <c:v>1.2722209637487355E-4</c:v>
                </c:pt>
                <c:pt idx="1728">
                  <c:v>1.2542569906788393E-4</c:v>
                </c:pt>
                <c:pt idx="1729">
                  <c:v>1.2365493526372314E-4</c:v>
                </c:pt>
                <c:pt idx="1730">
                  <c:v>1.2190890616020992E-4</c:v>
                </c:pt>
                <c:pt idx="1731">
                  <c:v>1.2018779192392103E-4</c:v>
                </c:pt>
                <c:pt idx="1732">
                  <c:v>1.1849072020803215E-4</c:v>
                </c:pt>
                <c:pt idx="1733">
                  <c:v>1.1681761145423654E-4</c:v>
                </c:pt>
                <c:pt idx="1734">
                  <c:v>1.1516837708657843E-4</c:v>
                </c:pt>
                <c:pt idx="1735">
                  <c:v>1.1354218004871626E-4</c:v>
                </c:pt>
                <c:pt idx="1736">
                  <c:v>1.1193918758971858E-4</c:v>
                </c:pt>
                <c:pt idx="1737">
                  <c:v>1.10358586895373E-4</c:v>
                </c:pt>
                <c:pt idx="1738">
                  <c:v>1.0880030520524125E-4</c:v>
                </c:pt>
                <c:pt idx="1739">
                  <c:v>1.0726425946514224E-4</c:v>
                </c:pt>
                <c:pt idx="1740">
                  <c:v>1.0574967011346241E-4</c:v>
                </c:pt>
                <c:pt idx="1741">
                  <c:v>1.0425669297781955E-4</c:v>
                </c:pt>
                <c:pt idx="1742">
                  <c:v>1.0278457023244217E-4</c:v>
                </c:pt>
                <c:pt idx="1743">
                  <c:v>1.0133323448403367E-4</c:v>
                </c:pt>
                <c:pt idx="1744">
                  <c:v>9.990260905102933E-5</c:v>
                </c:pt>
                <c:pt idx="1745">
                  <c:v>9.8491967519278889E-5</c:v>
                </c:pt>
                <c:pt idx="1746">
                  <c:v>9.7101455066063368E-5</c:v>
                </c:pt>
                <c:pt idx="1747">
                  <c:v>9.5730365929919145E-5</c:v>
                </c:pt>
                <c:pt idx="1748">
                  <c:v>9.4378636319580452E-5</c:v>
                </c:pt>
                <c:pt idx="1749">
                  <c:v>9.3046195860521828E-5</c:v>
                </c:pt>
                <c:pt idx="1750">
                  <c:v>9.1732368034404325E-5</c:v>
                </c:pt>
                <c:pt idx="1751">
                  <c:v>9.0437287893147623E-5</c:v>
                </c:pt>
                <c:pt idx="1752">
                  <c:v>8.9160298154405252E-5</c:v>
                </c:pt>
                <c:pt idx="1753">
                  <c:v>8.7901339455920876E-5</c:v>
                </c:pt>
                <c:pt idx="1754">
                  <c:v>8.6660345018057486E-5</c:v>
                </c:pt>
                <c:pt idx="1755">
                  <c:v>8.5436686426840566E-5</c:v>
                </c:pt>
                <c:pt idx="1756">
                  <c:v>8.4230488910391838E-5</c:v>
                </c:pt>
                <c:pt idx="1757">
                  <c:v>8.3041140317805735E-5</c:v>
                </c:pt>
                <c:pt idx="1758">
                  <c:v>8.1868585400839372E-5</c:v>
                </c:pt>
                <c:pt idx="1759">
                  <c:v>8.0712762011223661E-5</c:v>
                </c:pt>
                <c:pt idx="1760">
                  <c:v>7.9573083748624103E-5</c:v>
                </c:pt>
                <c:pt idx="1761">
                  <c:v>7.8449670048065555E-5</c:v>
                </c:pt>
                <c:pt idx="1762">
                  <c:v>7.7341949508950974E-5</c:v>
                </c:pt>
                <c:pt idx="1763">
                  <c:v>7.6249870711850027E-5</c:v>
                </c:pt>
                <c:pt idx="1764">
                  <c:v>7.5173375779499172E-5</c:v>
                </c:pt>
                <c:pt idx="1765">
                  <c:v>7.4111918232360938E-5</c:v>
                </c:pt>
                <c:pt idx="1766">
                  <c:v>7.3065607067013852E-5</c:v>
                </c:pt>
                <c:pt idx="1767">
                  <c:v>7.2033910898688027E-5</c:v>
                </c:pt>
                <c:pt idx="1768">
                  <c:v>7.1016781313955983E-5</c:v>
                </c:pt>
                <c:pt idx="1769">
                  <c:v>7.0014166295439425E-5</c:v>
                </c:pt>
                <c:pt idx="1770">
                  <c:v>6.9025561416221831E-5</c:v>
                </c:pt>
                <c:pt idx="1771">
                  <c:v>6.8051064321719354E-5</c:v>
                </c:pt>
                <c:pt idx="1772">
                  <c:v>6.7090180247902537E-5</c:v>
                </c:pt>
                <c:pt idx="1773">
                  <c:v>6.6142864266270833E-5</c:v>
                </c:pt>
                <c:pt idx="1774">
                  <c:v>6.5209065782939756E-5</c:v>
                </c:pt>
                <c:pt idx="1775">
                  <c:v>6.4288310301947513E-5</c:v>
                </c:pt>
                <c:pt idx="1776">
                  <c:v>6.3380691845542301E-5</c:v>
                </c:pt>
                <c:pt idx="1777">
                  <c:v>6.2485748865933642E-5</c:v>
                </c:pt>
                <c:pt idx="1778">
                  <c:v>6.1603444867235931E-5</c:v>
                </c:pt>
                <c:pt idx="1779">
                  <c:v>6.0733736156994178E-5</c:v>
                </c:pt>
                <c:pt idx="1780">
                  <c:v>5.987617643449386E-5</c:v>
                </c:pt>
                <c:pt idx="1781">
                  <c:v>5.9030853707439358E-5</c:v>
                </c:pt>
                <c:pt idx="1782">
                  <c:v>5.8197338620168159E-5</c:v>
                </c:pt>
                <c:pt idx="1783">
                  <c:v>5.7375592020542478E-5</c:v>
                </c:pt>
                <c:pt idx="1784">
                  <c:v>5.6565569840095816E-5</c:v>
                </c:pt>
                <c:pt idx="1785">
                  <c:v>5.5766860295855449E-5</c:v>
                </c:pt>
                <c:pt idx="1786">
                  <c:v>5.4979544765938153E-5</c:v>
                </c:pt>
                <c:pt idx="1787">
                  <c:v>5.4203230369241162E-5</c:v>
                </c:pt>
                <c:pt idx="1788">
                  <c:v>5.3437880295638091E-5</c:v>
                </c:pt>
                <c:pt idx="1789">
                  <c:v>5.2683451171726745E-5</c:v>
                </c:pt>
                <c:pt idx="1790">
                  <c:v>5.193955998982396E-5</c:v>
                </c:pt>
                <c:pt idx="1791">
                  <c:v>5.1206283135885191E-5</c:v>
                </c:pt>
                <c:pt idx="1792">
                  <c:v>5.0483248229305184E-5</c:v>
                </c:pt>
                <c:pt idx="1793">
                  <c:v>4.9770421395124686E-5</c:v>
                </c:pt>
                <c:pt idx="1794">
                  <c:v>4.9067764518681512E-5</c:v>
                </c:pt>
                <c:pt idx="1795">
                  <c:v>4.8374920536340915E-5</c:v>
                </c:pt>
                <c:pt idx="1796">
                  <c:v>4.7691966335133414E-5</c:v>
                </c:pt>
                <c:pt idx="1797">
                  <c:v>4.7018552617088506E-5</c:v>
                </c:pt>
                <c:pt idx="1798">
                  <c:v>4.6354647372387498E-5</c:v>
                </c:pt>
                <c:pt idx="1799">
                  <c:v>4.5700215428243271E-5</c:v>
                </c:pt>
                <c:pt idx="1800">
                  <c:v>4.5054924595054971E-5</c:v>
                </c:pt>
                <c:pt idx="1801">
                  <c:v>4.441884118701995E-5</c:v>
                </c:pt>
                <c:pt idx="1802">
                  <c:v>4.3791642235387323E-5</c:v>
                </c:pt>
                <c:pt idx="1803">
                  <c:v>4.3173298410050117E-5</c:v>
                </c:pt>
                <c:pt idx="1804">
                  <c:v>4.2563776881233483E-5</c:v>
                </c:pt>
                <c:pt idx="1805">
                  <c:v>4.1962772393921455E-5</c:v>
                </c:pt>
                <c:pt idx="1806">
                  <c:v>4.1370344018142585E-5</c:v>
                </c:pt>
                <c:pt idx="1807">
                  <c:v>4.0786191086712621E-5</c:v>
                </c:pt>
                <c:pt idx="1808">
                  <c:v>4.0210286433602527E-5</c:v>
                </c:pt>
                <c:pt idx="1809">
                  <c:v>3.9642599483309481E-5</c:v>
                </c:pt>
                <c:pt idx="1810">
                  <c:v>3.9082841993821579E-5</c:v>
                </c:pt>
                <c:pt idx="1811">
                  <c:v>3.8531071384612537E-5</c:v>
                </c:pt>
                <c:pt idx="1812">
                  <c:v>3.7987007369680354E-5</c:v>
                </c:pt>
                <c:pt idx="1813">
                  <c:v>3.7450625284378903E-5</c:v>
                </c:pt>
                <c:pt idx="1814">
                  <c:v>3.692189980694317E-5</c:v>
                </c:pt>
                <c:pt idx="1815">
                  <c:v>3.6400560104761891E-5</c:v>
                </c:pt>
                <c:pt idx="1816">
                  <c:v>3.5886659778858739E-5</c:v>
                </c:pt>
                <c:pt idx="1817">
                  <c:v>3.5379937920602527E-5</c:v>
                </c:pt>
                <c:pt idx="1818">
                  <c:v>3.4880370853339213E-5</c:v>
                </c:pt>
                <c:pt idx="1819">
                  <c:v>3.4387931926353498E-5</c:v>
                </c:pt>
                <c:pt idx="1820">
                  <c:v>3.3902370959187293E-5</c:v>
                </c:pt>
                <c:pt idx="1821">
                  <c:v>3.3423737596696925E-5</c:v>
                </c:pt>
                <c:pt idx="1822">
                  <c:v>3.2951790431736662E-5</c:v>
                </c:pt>
                <c:pt idx="1823">
                  <c:v>3.2486509564802666E-5</c:v>
                </c:pt>
                <c:pt idx="1824">
                  <c:v>3.2027868130421774E-5</c:v>
                </c:pt>
                <c:pt idx="1825">
                  <c:v>3.157563329202953E-5</c:v>
                </c:pt>
                <c:pt idx="1826">
                  <c:v>3.1129851487822823E-5</c:v>
                </c:pt>
                <c:pt idx="1827">
                  <c:v>3.0690296331294612E-5</c:v>
                </c:pt>
                <c:pt idx="1828">
                  <c:v>3.0256947218260824E-5</c:v>
                </c:pt>
                <c:pt idx="1829">
                  <c:v>2.9829780960813727E-5</c:v>
                </c:pt>
                <c:pt idx="1830">
                  <c:v>2.9408580465930561E-5</c:v>
                </c:pt>
                <c:pt idx="1831">
                  <c:v>2.8993391252001949E-5</c:v>
                </c:pt>
                <c:pt idx="1832">
                  <c:v>2.8584003089057035E-5</c:v>
                </c:pt>
                <c:pt idx="1833">
                  <c:v>2.8180395534936602E-5</c:v>
                </c:pt>
                <c:pt idx="1834">
                  <c:v>2.7782547173268832E-5</c:v>
                </c:pt>
                <c:pt idx="1835">
                  <c:v>2.7390256017586404E-5</c:v>
                </c:pt>
                <c:pt idx="1836">
                  <c:v>2.7003562338547762E-5</c:v>
                </c:pt>
                <c:pt idx="1837">
                  <c:v>2.6622269745192393E-5</c:v>
                </c:pt>
                <c:pt idx="1838">
                  <c:v>2.624636035279809E-5</c:v>
                </c:pt>
                <c:pt idx="1839">
                  <c:v>2.5875814035797044E-5</c:v>
                </c:pt>
                <c:pt idx="1840">
                  <c:v>2.5510445085832585E-5</c:v>
                </c:pt>
                <c:pt idx="1841">
                  <c:v>2.5150290406572526E-5</c:v>
                </c:pt>
                <c:pt idx="1842">
                  <c:v>2.4795166574976701E-5</c:v>
                </c:pt>
                <c:pt idx="1843">
                  <c:v>2.4445057071073149E-5</c:v>
                </c:pt>
                <c:pt idx="1844">
                  <c:v>2.4099943305668668E-5</c:v>
                </c:pt>
                <c:pt idx="1845">
                  <c:v>2.375965005027466E-5</c:v>
                </c:pt>
                <c:pt idx="1846">
                  <c:v>2.3424212218501572E-5</c:v>
                </c:pt>
                <c:pt idx="1847">
                  <c:v>2.3093459427290849E-5</c:v>
                </c:pt>
                <c:pt idx="1848">
                  <c:v>2.2767376134326316E-5</c:v>
                </c:pt>
                <c:pt idx="1849">
                  <c:v>2.2445947590744379E-5</c:v>
                </c:pt>
                <c:pt idx="1850">
                  <c:v>2.212900914033885E-5</c:v>
                </c:pt>
                <c:pt idx="1851">
                  <c:v>2.1816593267401266E-5</c:v>
                </c:pt>
                <c:pt idx="1852">
                  <c:v>2.1508541382792984E-5</c:v>
                </c:pt>
                <c:pt idx="1853">
                  <c:v>2.1204839123847819E-5</c:v>
                </c:pt>
                <c:pt idx="1854">
                  <c:v>2.0905470326045197E-5</c:v>
                </c:pt>
                <c:pt idx="1855">
                  <c:v>2.0610282940767205E-5</c:v>
                </c:pt>
                <c:pt idx="1856">
                  <c:v>2.0319307199271968E-5</c:v>
                </c:pt>
                <c:pt idx="1857">
                  <c:v>2.0032395530597133E-5</c:v>
                </c:pt>
                <c:pt idx="1858">
                  <c:v>1.9749536733235964E-5</c:v>
                </c:pt>
                <c:pt idx="1859">
                  <c:v>1.9470714261574709E-5</c:v>
                </c:pt>
                <c:pt idx="1860">
                  <c:v>1.9195786585047353E-5</c:v>
                </c:pt>
                <c:pt idx="1861">
                  <c:v>1.8924781954759607E-5</c:v>
                </c:pt>
                <c:pt idx="1862">
                  <c:v>1.8657562765035579E-5</c:v>
                </c:pt>
                <c:pt idx="1863">
                  <c:v>1.8394116513572757E-5</c:v>
                </c:pt>
                <c:pt idx="1864">
                  <c:v>1.8134429129208808E-5</c:v>
                </c:pt>
                <c:pt idx="1865">
                  <c:v>1.7878368661917038E-5</c:v>
                </c:pt>
                <c:pt idx="1866">
                  <c:v>1.7625961974035797E-5</c:v>
                </c:pt>
                <c:pt idx="1867">
                  <c:v>1.7377082354270023E-5</c:v>
                </c:pt>
                <c:pt idx="1868">
                  <c:v>1.7131716992379621E-5</c:v>
                </c:pt>
                <c:pt idx="1869">
                  <c:v>1.68898528702694E-5</c:v>
                </c:pt>
                <c:pt idx="1870">
                  <c:v>1.6651367194608599E-5</c:v>
                </c:pt>
                <c:pt idx="1871">
                  <c:v>1.6416284446236259E-5</c:v>
                </c:pt>
                <c:pt idx="1872">
                  <c:v>1.6184485230843712E-5</c:v>
                </c:pt>
                <c:pt idx="1873">
                  <c:v>1.5955958671948208E-5</c:v>
                </c:pt>
                <c:pt idx="1874">
                  <c:v>1.57306925291527E-5</c:v>
                </c:pt>
                <c:pt idx="1875">
                  <c:v>1.5508573318151544E-5</c:v>
                </c:pt>
                <c:pt idx="1876">
                  <c:v>1.5289624504175067E-5</c:v>
                </c:pt>
                <c:pt idx="1877">
                  <c:v>1.5073734117384827E-5</c:v>
                </c:pt>
                <c:pt idx="1878">
                  <c:v>1.4860892110496231E-5</c:v>
                </c:pt>
                <c:pt idx="1879">
                  <c:v>1.4651087177658051E-5</c:v>
                </c:pt>
                <c:pt idx="1880">
                  <c:v>1.4444212786706399E-5</c:v>
                </c:pt>
                <c:pt idx="1881">
                  <c:v>1.4240290156480695E-5</c:v>
                </c:pt>
                <c:pt idx="1882">
                  <c:v>1.4039215699225998E-5</c:v>
                </c:pt>
                <c:pt idx="1883">
                  <c:v>1.3840979958823584E-5</c:v>
                </c:pt>
                <c:pt idx="1884">
                  <c:v>1.3645573497427999E-5</c:v>
                </c:pt>
                <c:pt idx="1885">
                  <c:v>1.3452897092636058E-5</c:v>
                </c:pt>
                <c:pt idx="1886">
                  <c:v>1.3262970092615866E-5</c:v>
                </c:pt>
                <c:pt idx="1887">
                  <c:v>1.3075696088292651E-5</c:v>
                </c:pt>
                <c:pt idx="1888">
                  <c:v>1.2891066351319483E-5</c:v>
                </c:pt>
                <c:pt idx="1889">
                  <c:v>1.2709071059164087E-5</c:v>
                </c:pt>
                <c:pt idx="1890">
                  <c:v>1.2529617782577886E-5</c:v>
                </c:pt>
                <c:pt idx="1891">
                  <c:v>1.2352724907132009E-5</c:v>
                </c:pt>
                <c:pt idx="1892">
                  <c:v>1.2178302551835694E-5</c:v>
                </c:pt>
                <c:pt idx="1893">
                  <c:v>1.2006343859306944E-5</c:v>
                </c:pt>
                <c:pt idx="1894">
                  <c:v>1.1836839157835337E-5</c:v>
                </c:pt>
                <c:pt idx="1895">
                  <c:v>1.166970221660003E-5</c:v>
                </c:pt>
                <c:pt idx="1896">
                  <c:v>1.1504950217639462E-5</c:v>
                </c:pt>
                <c:pt idx="1897">
                  <c:v>1.1342499515029635E-5</c:v>
                </c:pt>
                <c:pt idx="1898">
                  <c:v>1.1182342518542318E-5</c:v>
                </c:pt>
                <c:pt idx="1899">
                  <c:v>1.1024470685791937E-5</c:v>
                </c:pt>
                <c:pt idx="1900">
                  <c:v>1.0868803813958757E-5</c:v>
                </c:pt>
                <c:pt idx="1901">
                  <c:v>1.0715357856780641E-5</c:v>
                </c:pt>
                <c:pt idx="1902">
                  <c:v>1.0564056286683448E-5</c:v>
                </c:pt>
                <c:pt idx="1903">
                  <c:v>1.041489114719891E-5</c:v>
                </c:pt>
                <c:pt idx="1904">
                  <c:v>1.0267854529211577E-5</c:v>
                </c:pt>
                <c:pt idx="1905">
                  <c:v>1.0122871788439164E-5</c:v>
                </c:pt>
                <c:pt idx="1906">
                  <c:v>9.9799578136641555E-6</c:v>
                </c:pt>
                <c:pt idx="1907">
                  <c:v>9.8390400281785716E-6</c:v>
                </c:pt>
                <c:pt idx="1908">
                  <c:v>9.7001118272020617E-6</c:v>
                </c:pt>
                <c:pt idx="1909">
                  <c:v>9.563165777415053E-6</c:v>
                </c:pt>
                <c:pt idx="1910">
                  <c:v>9.4281325204602241E-6</c:v>
                </c:pt>
                <c:pt idx="1911">
                  <c:v>9.2950268619875827E-6</c:v>
                </c:pt>
                <c:pt idx="1912">
                  <c:v>9.163780527186014E-6</c:v>
                </c:pt>
                <c:pt idx="1913">
                  <c:v>9.0343874096069057E-6</c:v>
                </c:pt>
                <c:pt idx="1914">
                  <c:v>8.9068406376755104E-6</c:v>
                </c:pt>
                <c:pt idx="1915">
                  <c:v>8.7810754488589502E-6</c:v>
                </c:pt>
                <c:pt idx="1916">
                  <c:v>8.6571047443179829E-6</c:v>
                </c:pt>
                <c:pt idx="1917">
                  <c:v>8.5348655515147338E-6</c:v>
                </c:pt>
                <c:pt idx="1918">
                  <c:v>8.4143521233563768E-6</c:v>
                </c:pt>
                <c:pt idx="1919">
                  <c:v>8.295558400988239E-6</c:v>
                </c:pt>
                <c:pt idx="1920">
                  <c:v>8.1784245892721361E-6</c:v>
                </c:pt>
                <c:pt idx="1921">
                  <c:v>8.0629622308261461E-6</c:v>
                </c:pt>
                <c:pt idx="1922">
                  <c:v>7.9491127162243627E-6</c:v>
                </c:pt>
                <c:pt idx="1923">
                  <c:v>7.8368707399474226E-6</c:v>
                </c:pt>
                <c:pt idx="1924">
                  <c:v>7.7262303314420604E-6</c:v>
                </c:pt>
                <c:pt idx="1925">
                  <c:v>7.6171353012251942E-6</c:v>
                </c:pt>
                <c:pt idx="1926">
                  <c:v>7.5095968276611055E-6</c:v>
                </c:pt>
                <c:pt idx="1927">
                  <c:v>7.4035602708340029E-6</c:v>
                </c:pt>
                <c:pt idx="1928">
                  <c:v>7.2990211679989137E-6</c:v>
                </c:pt>
                <c:pt idx="1929">
                  <c:v>7.195974125398747E-6</c:v>
                </c:pt>
                <c:pt idx="1930">
                  <c:v>7.0943665171313127E-6</c:v>
                </c:pt>
                <c:pt idx="1931">
                  <c:v>6.9942087904519071E-6</c:v>
                </c:pt>
                <c:pt idx="1932">
                  <c:v>6.8954500966977422E-6</c:v>
                </c:pt>
                <c:pt idx="1933">
                  <c:v>6.7980858242519224E-6</c:v>
                </c:pt>
                <c:pt idx="1934">
                  <c:v>6.7021107831665127E-6</c:v>
                </c:pt>
                <c:pt idx="1935">
                  <c:v>6.6074762195109092E-6</c:v>
                </c:pt>
                <c:pt idx="1936">
                  <c:v>6.5141918159762892E-6</c:v>
                </c:pt>
                <c:pt idx="1937">
                  <c:v>6.4222108070146859E-6</c:v>
                </c:pt>
                <c:pt idx="1938">
                  <c:v>6.3315287721449037E-6</c:v>
                </c:pt>
                <c:pt idx="1939">
                  <c:v>6.242140732084765E-6</c:v>
                </c:pt>
                <c:pt idx="1940">
                  <c:v>6.1540013108913435E-6</c:v>
                </c:pt>
                <c:pt idx="1941">
                  <c:v>6.0671195629595913E-6</c:v>
                </c:pt>
                <c:pt idx="1942">
                  <c:v>5.9814513702425884E-6</c:v>
                </c:pt>
                <c:pt idx="1943">
                  <c:v>5.896992721550705E-6</c:v>
                </c:pt>
                <c:pt idx="1944">
                  <c:v>5.8137391025348612E-6</c:v>
                </c:pt>
                <c:pt idx="1945">
                  <c:v>5.7316482076353861E-6</c:v>
                </c:pt>
                <c:pt idx="1946">
                  <c:v>5.6507298272206553E-6</c:v>
                </c:pt>
                <c:pt idx="1947">
                  <c:v>5.5709420943260974E-6</c:v>
                </c:pt>
                <c:pt idx="1948">
                  <c:v>5.4922812160681628E-6</c:v>
                </c:pt>
                <c:pt idx="1949">
                  <c:v>5.4147430186011012E-6</c:v>
                </c:pt>
                <c:pt idx="1950">
                  <c:v>5.3382881286285699E-6</c:v>
                </c:pt>
                <c:pt idx="1951">
                  <c:v>5.2629243789101472E-6</c:v>
                </c:pt>
                <c:pt idx="1952">
                  <c:v>5.188613469402141E-6</c:v>
                </c:pt>
                <c:pt idx="1953">
                  <c:v>5.1153518796746463E-6</c:v>
                </c:pt>
                <c:pt idx="1954">
                  <c:v>5.0431356416916033E-6</c:v>
                </c:pt>
                <c:pt idx="1955">
                  <c:v>4.9719279944974695E-6</c:v>
                </c:pt>
                <c:pt idx="1956">
                  <c:v>4.9017361335052921E-6</c:v>
                </c:pt>
                <c:pt idx="1957">
                  <c:v>4.8325242772586785E-6</c:v>
                </c:pt>
                <c:pt idx="1958">
                  <c:v>4.7642890266715837E-6</c:v>
                </c:pt>
                <c:pt idx="1959">
                  <c:v>4.6970290412387776E-6</c:v>
                </c:pt>
                <c:pt idx="1960">
                  <c:v>4.6307108716801841E-6</c:v>
                </c:pt>
                <c:pt idx="1961">
                  <c:v>4.5653394058359705E-6</c:v>
                </c:pt>
                <c:pt idx="1962">
                  <c:v>4.5008814136682275E-6</c:v>
                </c:pt>
                <c:pt idx="1963">
                  <c:v>4.4373338308216854E-6</c:v>
                </c:pt>
                <c:pt idx="1964">
                  <c:v>4.3746932018021462E-6</c:v>
                </c:pt>
                <c:pt idx="1965">
                  <c:v>4.3129276235482655E-6</c:v>
                </c:pt>
                <c:pt idx="1966">
                  <c:v>4.252043317832622E-6</c:v>
                </c:pt>
                <c:pt idx="1967">
                  <c:v>4.1920092251382719E-6</c:v>
                </c:pt>
                <c:pt idx="1968">
                  <c:v>4.1328223710702313E-6</c:v>
                </c:pt>
                <c:pt idx="1969">
                  <c:v>4.0744794071567333E-6</c:v>
                </c:pt>
                <c:pt idx="1970">
                  <c:v>4.0169504785402427E-6</c:v>
                </c:pt>
                <c:pt idx="1971">
                  <c:v>3.9602412290506959E-6</c:v>
                </c:pt>
                <c:pt idx="1972">
                  <c:v>3.9043234111598761E-6</c:v>
                </c:pt>
                <c:pt idx="1973">
                  <c:v>3.8492003257716256E-6</c:v>
                </c:pt>
                <c:pt idx="1974">
                  <c:v>3.7948640119177313E-6</c:v>
                </c:pt>
                <c:pt idx="1975">
                  <c:v>3.7412868344927444E-6</c:v>
                </c:pt>
                <c:pt idx="1976">
                  <c:v>3.6884742360177522E-6</c:v>
                </c:pt>
                <c:pt idx="1977">
                  <c:v>3.6363993277245632E-6</c:v>
                </c:pt>
                <c:pt idx="1978">
                  <c:v>3.585059590517122E-6</c:v>
                </c:pt>
                <c:pt idx="1979">
                  <c:v>3.5344521889775162E-6</c:v>
                </c:pt>
                <c:pt idx="1980">
                  <c:v>3.4845513044819546E-6</c:v>
                </c:pt>
                <c:pt idx="1981">
                  <c:v>3.435361919413193E-6</c:v>
                </c:pt>
                <c:pt idx="1982">
                  <c:v>3.3868588961043414E-6</c:v>
                </c:pt>
                <c:pt idx="1983">
                  <c:v>3.3390397873620275E-6</c:v>
                </c:pt>
                <c:pt idx="1984">
                  <c:v>3.2919018443946167E-6</c:v>
                </c:pt>
                <c:pt idx="1985">
                  <c:v>3.2454209030708225E-6</c:v>
                </c:pt>
                <c:pt idx="1986">
                  <c:v>3.1996059436438949E-6</c:v>
                </c:pt>
                <c:pt idx="1987">
                  <c:v>3.1544323250302404E-6</c:v>
                </c:pt>
                <c:pt idx="1988">
                  <c:v>3.109896473440706E-6</c:v>
                </c:pt>
                <c:pt idx="1989">
                  <c:v>3.0659960005936425E-6</c:v>
                </c:pt>
                <c:pt idx="1990">
                  <c:v>3.0227085901453143E-6</c:v>
                </c:pt>
                <c:pt idx="1991">
                  <c:v>2.9800386542952826E-6</c:v>
                </c:pt>
                <c:pt idx="1992">
                  <c:v>2.9379644872114521E-6</c:v>
                </c:pt>
                <c:pt idx="1993">
                  <c:v>2.8964840766852924E-6</c:v>
                </c:pt>
                <c:pt idx="1994">
                  <c:v>2.8555951594562705E-6</c:v>
                </c:pt>
                <c:pt idx="1995">
                  <c:v>2.8152769072621581E-6</c:v>
                </c:pt>
                <c:pt idx="1996">
                  <c:v>2.7755333827843094E-6</c:v>
                </c:pt>
                <c:pt idx="1997">
                  <c:v>2.7363443177086063E-6</c:v>
                </c:pt>
                <c:pt idx="1998">
                  <c:v>2.6977077821827813E-6</c:v>
                </c:pt>
                <c:pt idx="1999">
                  <c:v>2.659622615251088E-6</c:v>
                </c:pt>
                <c:pt idx="2000">
                  <c:v>2.6220711076093404E-6</c:v>
                </c:pt>
                <c:pt idx="2001">
                  <c:v>2.5850553319134974E-6</c:v>
                </c:pt>
                <c:pt idx="2002">
                  <c:v>2.5485565025535873E-6</c:v>
                </c:pt>
                <c:pt idx="2003">
                  <c:v>2.5125729218188287E-6</c:v>
                </c:pt>
                <c:pt idx="2004">
                  <c:v>2.4771026780905412E-6</c:v>
                </c:pt>
                <c:pt idx="2005">
                  <c:v>2.442127759145715E-6</c:v>
                </c:pt>
                <c:pt idx="2006">
                  <c:v>2.4076517492611716E-6</c:v>
                </c:pt>
                <c:pt idx="2007">
                  <c:v>2.3736571307788336E-6</c:v>
                </c:pt>
                <c:pt idx="2008">
                  <c:v>2.3401422985179994E-6</c:v>
                </c:pt>
                <c:pt idx="2009">
                  <c:v>2.3071054450369227E-6</c:v>
                </c:pt>
                <c:pt idx="2010">
                  <c:v>2.2745297636063346E-6</c:v>
                </c:pt>
                <c:pt idx="2011">
                  <c:v>2.2424185590833612E-6</c:v>
                </c:pt>
                <c:pt idx="2012">
                  <c:v>2.210755478377189E-6</c:v>
                </c:pt>
                <c:pt idx="2013">
                  <c:v>2.1795406735239734E-6</c:v>
                </c:pt>
                <c:pt idx="2014">
                  <c:v>2.1487714181462148E-6</c:v>
                </c:pt>
                <c:pt idx="2015">
                  <c:v>2.1184319769010816E-6</c:v>
                </c:pt>
                <c:pt idx="2016">
                  <c:v>2.0885254691437211E-6</c:v>
                </c:pt>
                <c:pt idx="2017">
                  <c:v>2.059036708994259E-6</c:v>
                </c:pt>
                <c:pt idx="2018">
                  <c:v>2.0299643138425048E-6</c:v>
                </c:pt>
                <c:pt idx="2019">
                  <c:v>2.0013067253455691E-6</c:v>
                </c:pt>
                <c:pt idx="2020">
                  <c:v>1.9730493739536137E-6</c:v>
                </c:pt>
                <c:pt idx="2021">
                  <c:v>1.9451951354988307E-6</c:v>
                </c:pt>
                <c:pt idx="2022">
                  <c:v>1.9177298336176221E-6</c:v>
                </c:pt>
                <c:pt idx="2023">
                  <c:v>1.8906521447165704E-6</c:v>
                </c:pt>
                <c:pt idx="2024">
                  <c:v>1.863960578252643E-6</c:v>
                </c:pt>
                <c:pt idx="2025">
                  <c:v>1.8376415215725722E-6</c:v>
                </c:pt>
                <c:pt idx="2026">
                  <c:v>1.811698565979364E-6</c:v>
                </c:pt>
                <c:pt idx="2027">
                  <c:v>1.7861188216632708E-6</c:v>
                </c:pt>
                <c:pt idx="2028">
                  <c:v>1.7609003406513818E-6</c:v>
                </c:pt>
                <c:pt idx="2029">
                  <c:v>1.7360417738953092E-6</c:v>
                </c:pt>
                <c:pt idx="2030">
                  <c:v>1.7115304863246841E-6</c:v>
                </c:pt>
                <c:pt idx="2031">
                  <c:v>1.6873689759201261E-6</c:v>
                </c:pt>
                <c:pt idx="2032">
                  <c:v>1.6635449494959481E-6</c:v>
                </c:pt>
                <c:pt idx="2033">
                  <c:v>1.6400572631372336E-6</c:v>
                </c:pt>
                <c:pt idx="2034">
                  <c:v>1.6169046284990229E-6</c:v>
                </c:pt>
                <c:pt idx="2035">
                  <c:v>1.5940752428466093E-6</c:v>
                </c:pt>
                <c:pt idx="2036">
                  <c:v>1.5715713950817887E-6</c:v>
                </c:pt>
                <c:pt idx="2037">
                  <c:v>1.5493815947198002E-6</c:v>
                </c:pt>
                <c:pt idx="2038">
                  <c:v>1.5275047324224755E-6</c:v>
                </c:pt>
                <c:pt idx="2039">
                  <c:v>1.5059398015265698E-6</c:v>
                </c:pt>
                <c:pt idx="2040">
                  <c:v>1.4846776206354971E-6</c:v>
                </c:pt>
                <c:pt idx="2041">
                  <c:v>1.4637188815641843E-6</c:v>
                </c:pt>
                <c:pt idx="2042">
                  <c:v>1.4430529331981005E-6</c:v>
                </c:pt>
                <c:pt idx="2043">
                  <c:v>1.4226787978663781E-6</c:v>
                </c:pt>
                <c:pt idx="2044">
                  <c:v>1.4025953747615875E-6</c:v>
                </c:pt>
                <c:pt idx="2045">
                  <c:v>1.3827924448111885E-6</c:v>
                </c:pt>
                <c:pt idx="2046">
                  <c:v>1.3632720148902785E-6</c:v>
                </c:pt>
                <c:pt idx="2047">
                  <c:v>1.3440241417353156E-6</c:v>
                </c:pt>
                <c:pt idx="2048">
                  <c:v>1.3250478895757749E-6</c:v>
                </c:pt>
                <c:pt idx="2049">
                  <c:v>1.3063422058844748E-6</c:v>
                </c:pt>
                <c:pt idx="2050">
                  <c:v>1.2878975431212374E-6</c:v>
                </c:pt>
                <c:pt idx="2051">
                  <c:v>1.2697157387234896E-6</c:v>
                </c:pt>
                <c:pt idx="2052">
                  <c:v>1.2517874971343044E-6</c:v>
                </c:pt>
                <c:pt idx="2053">
                  <c:v>1.2341131942120678E-6</c:v>
                </c:pt>
                <c:pt idx="2054">
                  <c:v>1.2166915083156543E-6</c:v>
                </c:pt>
                <c:pt idx="2055">
                  <c:v>1.1995131638294021E-6</c:v>
                </c:pt>
                <c:pt idx="2056">
                  <c:v>1.1825799202591623E-6</c:v>
                </c:pt>
                <c:pt idx="2057">
                  <c:v>1.1658831730355313E-6</c:v>
                </c:pt>
                <c:pt idx="2058">
                  <c:v>1.1494221335821817E-6</c:v>
                </c:pt>
                <c:pt idx="2059">
                  <c:v>1.1331959144002237E-6</c:v>
                </c:pt>
                <c:pt idx="2060">
                  <c:v>1.1171962615140547E-6</c:v>
                </c:pt>
                <c:pt idx="2061">
                  <c:v>1.1014247993742317E-6</c:v>
                </c:pt>
                <c:pt idx="2062">
                  <c:v>1.0858734979617921E-6</c:v>
                </c:pt>
                <c:pt idx="2063">
                  <c:v>1.0705416054310468E-6</c:v>
                </c:pt>
                <c:pt idx="2064">
                  <c:v>1.0554282762553615E-6</c:v>
                </c:pt>
                <c:pt idx="2065">
                  <c:v>1.0405258019688735E-6</c:v>
                </c:pt>
                <c:pt idx="2066">
                  <c:v>1.0258360146595415E-6</c:v>
                </c:pt>
                <c:pt idx="2067">
                  <c:v>1.0113520240826041E-6</c:v>
                </c:pt>
                <c:pt idx="2068">
                  <c:v>9.9707253520979773E-7</c:v>
                </c:pt>
                <c:pt idx="2069">
                  <c:v>9.8299678989127777E-7</c:v>
                </c:pt>
                <c:pt idx="2070">
                  <c:v>9.691176408000438E-7</c:v>
                </c:pt>
                <c:pt idx="2071">
                  <c:v>9.5543651086428836E-7</c:v>
                </c:pt>
                <c:pt idx="2072">
                  <c:v>9.4194644919440451E-7</c:v>
                </c:pt>
                <c:pt idx="2073">
                  <c:v>9.2864681955223742E-7</c:v>
                </c:pt>
                <c:pt idx="2074">
                  <c:v>9.1553690551611528E-7</c:v>
                </c:pt>
                <c:pt idx="2075">
                  <c:v>9.0261003865922291E-7</c:v>
                </c:pt>
                <c:pt idx="2076">
                  <c:v>8.8986753148480831E-7</c:v>
                </c:pt>
                <c:pt idx="2077">
                  <c:v>8.7730289586445225E-7</c:v>
                </c:pt>
                <c:pt idx="2078">
                  <c:v>8.6491552369224631E-7</c:v>
                </c:pt>
                <c:pt idx="2079">
                  <c:v>8.5270473079860131E-7</c:v>
                </c:pt>
                <c:pt idx="2080">
                  <c:v>8.406650491533477E-7</c:v>
                </c:pt>
                <c:pt idx="2081">
                  <c:v>8.2879723577658663E-7</c:v>
                </c:pt>
                <c:pt idx="2082">
                  <c:v>8.1709520766198871E-7</c:v>
                </c:pt>
                <c:pt idx="2083">
                  <c:v>8.0555841780968483E-7</c:v>
                </c:pt>
                <c:pt idx="2084">
                  <c:v>7.9418624989992131E-7</c:v>
                </c:pt>
                <c:pt idx="2085">
                  <c:v>7.829729248346993E-7</c:v>
                </c:pt>
                <c:pt idx="2086">
                  <c:v>7.7191958681878596E-7</c:v>
                </c:pt>
                <c:pt idx="2087">
                  <c:v>7.6102061376045731E-7</c:v>
                </c:pt>
                <c:pt idx="2088">
                  <c:v>7.5027548442714712E-7</c:v>
                </c:pt>
                <c:pt idx="2089">
                  <c:v>7.3968361186239446E-7</c:v>
                </c:pt>
                <c:pt idx="2090">
                  <c:v>7.2923959932714489E-7</c:v>
                </c:pt>
                <c:pt idx="2091">
                  <c:v>7.1894449708768132E-7</c:v>
                </c:pt>
                <c:pt idx="2092">
                  <c:v>7.0879305196154914E-7</c:v>
                </c:pt>
                <c:pt idx="2093">
                  <c:v>6.9878515649379843E-7</c:v>
                </c:pt>
                <c:pt idx="2094">
                  <c:v>6.8892040258962078E-7</c:v>
                </c:pt>
                <c:pt idx="2095">
                  <c:v>6.7919346423896303E-7</c:v>
                </c:pt>
                <c:pt idx="2096">
                  <c:v>6.6960533752236892E-7</c:v>
                </c:pt>
                <c:pt idx="2097">
                  <c:v>6.6015114955201717E-7</c:v>
                </c:pt>
                <c:pt idx="2098">
                  <c:v>6.5083045257059168E-7</c:v>
                </c:pt>
                <c:pt idx="2099">
                  <c:v>6.416427422341673E-7</c:v>
                </c:pt>
                <c:pt idx="2100">
                  <c:v>6.3258334252201499E-7</c:v>
                </c:pt>
                <c:pt idx="2101">
                  <c:v>6.2365317021477739E-7</c:v>
                </c:pt>
                <c:pt idx="2102">
                  <c:v>6.1484767485388212E-7</c:v>
                </c:pt>
                <c:pt idx="2103">
                  <c:v>6.0616642638023466E-7</c:v>
                </c:pt>
                <c:pt idx="2104">
                  <c:v>5.9760894097966151E-7</c:v>
                </c:pt>
                <c:pt idx="2105">
                  <c:v>5.8917084816585618E-7</c:v>
                </c:pt>
                <c:pt idx="2106">
                  <c:v>5.8085306770706882E-7</c:v>
                </c:pt>
                <c:pt idx="2107">
                  <c:v>5.72652012879009E-7</c:v>
                </c:pt>
                <c:pt idx="2108">
                  <c:v>5.6456676797893271E-7</c:v>
                </c:pt>
                <c:pt idx="2109">
                  <c:v>5.5659690067850047E-7</c:v>
                </c:pt>
                <c:pt idx="2110">
                  <c:v>5.4873836064441923E-7</c:v>
                </c:pt>
                <c:pt idx="2111">
                  <c:v>5.4099194974533246E-7</c:v>
                </c:pt>
                <c:pt idx="2112">
                  <c:v>5.3335372810148399E-7</c:v>
                </c:pt>
                <c:pt idx="2113">
                  <c:v>5.2582333085480949E-7</c:v>
                </c:pt>
                <c:pt idx="2114">
                  <c:v>5.1840034733014493E-7</c:v>
                </c:pt>
                <c:pt idx="2115">
                  <c:v>5.1108099633113785E-7</c:v>
                </c:pt>
                <c:pt idx="2116">
                  <c:v>5.0386601512129652E-7</c:v>
                </c:pt>
                <c:pt idx="2117">
                  <c:v>4.9675172369439089E-7</c:v>
                </c:pt>
                <c:pt idx="2118">
                  <c:v>4.8973777092984974E-7</c:v>
                </c:pt>
                <c:pt idx="2119">
                  <c:v>4.8282376218544153E-7</c:v>
                </c:pt>
                <c:pt idx="2120">
                  <c:v>4.7600660797750102E-7</c:v>
                </c:pt>
                <c:pt idx="2121">
                  <c:v>4.6928688092335549E-7</c:v>
                </c:pt>
                <c:pt idx="2122">
                  <c:v>4.6266101680244976E-7</c:v>
                </c:pt>
                <c:pt idx="2123">
                  <c:v>4.5612870499006887E-7</c:v>
                </c:pt>
                <c:pt idx="2124">
                  <c:v>4.4968959576184294E-7</c:v>
                </c:pt>
                <c:pt idx="2125">
                  <c:v>4.4334041630001168E-7</c:v>
                </c:pt>
                <c:pt idx="2126">
                  <c:v>4.3708181404787405E-7</c:v>
                </c:pt>
                <c:pt idx="2127">
                  <c:v>4.3091060543272532E-7</c:v>
                </c:pt>
                <c:pt idx="2128">
                  <c:v>4.2482649527482505E-7</c:v>
                </c:pt>
                <c:pt idx="2129">
                  <c:v>4.1882915139298855E-7</c:v>
                </c:pt>
                <c:pt idx="2130">
                  <c:v>4.1291551842205599E-7</c:v>
                </c:pt>
                <c:pt idx="2131">
                  <c:v>4.0708619166213802E-7</c:v>
                </c:pt>
                <c:pt idx="2132">
                  <c:v>4.0133819749958489E-7</c:v>
                </c:pt>
                <c:pt idx="2133">
                  <c:v>3.9567138340290762E-7</c:v>
                </c:pt>
                <c:pt idx="2134">
                  <c:v>3.9008567333355077E-7</c:v>
                </c:pt>
                <c:pt idx="2135">
                  <c:v>3.8457798706221803E-7</c:v>
                </c:pt>
                <c:pt idx="2136">
                  <c:v>3.7914889007357328E-7</c:v>
                </c:pt>
                <c:pt idx="2137">
                  <c:v>3.7379562494256427E-7</c:v>
                </c:pt>
                <c:pt idx="2138">
                  <c:v>3.6851794018283636E-7</c:v>
                </c:pt>
                <c:pt idx="2139">
                  <c:v>3.6331555257459821E-7</c:v>
                </c:pt>
                <c:pt idx="2140">
                  <c:v>3.5818581707078938E-7</c:v>
                </c:pt>
                <c:pt idx="2141">
                  <c:v>3.5312925578205979E-7</c:v>
                </c:pt>
                <c:pt idx="2142">
                  <c:v>3.4814329542536013E-7</c:v>
                </c:pt>
                <c:pt idx="2143">
                  <c:v>3.4322769617689335E-7</c:v>
                </c:pt>
                <c:pt idx="2144">
                  <c:v>3.3838218813263973E-7</c:v>
                </c:pt>
                <c:pt idx="2145">
                  <c:v>3.3360430101224689E-7</c:v>
                </c:pt>
                <c:pt idx="2146">
                  <c:v>3.2889451385767638E-7</c:v>
                </c:pt>
                <c:pt idx="2147">
                  <c:v>3.2425107113353128E-7</c:v>
                </c:pt>
                <c:pt idx="2148">
                  <c:v>3.1967332993080748E-7</c:v>
                </c:pt>
                <c:pt idx="2149">
                  <c:v>3.1516099528261131E-7</c:v>
                </c:pt>
                <c:pt idx="2150">
                  <c:v>3.1071177693783815E-7</c:v>
                </c:pt>
                <c:pt idx="2151">
                  <c:v>3.0632613101863516E-7</c:v>
                </c:pt>
                <c:pt idx="2152">
                  <c:v>3.0200182820390369E-7</c:v>
                </c:pt>
                <c:pt idx="2153">
                  <c:v>2.9773866224555504E-7</c:v>
                </c:pt>
                <c:pt idx="2154">
                  <c:v>2.9353639988680854E-7</c:v>
                </c:pt>
                <c:pt idx="2155">
                  <c:v>2.8939289868916401E-7</c:v>
                </c:pt>
                <c:pt idx="2156">
                  <c:v>2.8530857299407661E-7</c:v>
                </c:pt>
                <c:pt idx="2157">
                  <c:v>2.8128133531024298E-7</c:v>
                </c:pt>
                <c:pt idx="2158">
                  <c:v>2.7731098129292914E-7</c:v>
                </c:pt>
                <c:pt idx="2159">
                  <c:v>2.7339728052882245E-7</c:v>
                </c:pt>
                <c:pt idx="2160">
                  <c:v>2.6953822354764113E-7</c:v>
                </c:pt>
                <c:pt idx="2161">
                  <c:v>2.6573418112417763E-7</c:v>
                </c:pt>
                <c:pt idx="2162">
                  <c:v>2.6198319289712595E-7</c:v>
                </c:pt>
                <c:pt idx="2163">
                  <c:v>2.5828505137263876E-7</c:v>
                </c:pt>
                <c:pt idx="2164">
                  <c:v>2.5463952379644255E-7</c:v>
                </c:pt>
                <c:pt idx="2165">
                  <c:v>2.5104471916461468E-7</c:v>
                </c:pt>
                <c:pt idx="2166">
                  <c:v>2.4750096256941976E-7</c:v>
                </c:pt>
                <c:pt idx="2167">
                  <c:v>2.4400640639701319E-7</c:v>
                </c:pt>
                <c:pt idx="2168">
                  <c:v>2.405632308655089E-7</c:v>
                </c:pt>
                <c:pt idx="2169">
                  <c:v>2.3716955949388211E-7</c:v>
                </c:pt>
                <c:pt idx="2170">
                  <c:v>2.3382344211449231E-7</c:v>
                </c:pt>
                <c:pt idx="2171">
                  <c:v>2.3052521142725642E-7</c:v>
                </c:pt>
                <c:pt idx="2172">
                  <c:v>2.2727317931212419E-7</c:v>
                </c:pt>
                <c:pt idx="2173">
                  <c:v>2.2406717786598057E-7</c:v>
                </c:pt>
                <c:pt idx="2174">
                  <c:v>2.209070175617672E-7</c:v>
                </c:pt>
                <c:pt idx="2175">
                  <c:v>2.1779107182696723E-7</c:v>
                </c:pt>
                <c:pt idx="2176">
                  <c:v>2.1471963546262786E-7</c:v>
                </c:pt>
                <c:pt idx="2177">
                  <c:v>2.1169112047614512E-7</c:v>
                </c:pt>
                <c:pt idx="2178">
                  <c:v>2.0870535357640131E-7</c:v>
                </c:pt>
                <c:pt idx="2179">
                  <c:v>2.0576214041462479E-7</c:v>
                </c:pt>
                <c:pt idx="2180">
                  <c:v>2.0285994722845767E-7</c:v>
                </c:pt>
                <c:pt idx="2181">
                  <c:v>1.9999902874553184E-7</c:v>
                </c:pt>
                <c:pt idx="2182">
                  <c:v>1.971778849466469E-7</c:v>
                </c:pt>
                <c:pt idx="2183">
                  <c:v>1.9439633245968343E-7</c:v>
                </c:pt>
                <c:pt idx="2184">
                  <c:v>1.9165416734437813E-7</c:v>
                </c:pt>
                <c:pt idx="2185">
                  <c:v>1.8894993660965672E-7</c:v>
                </c:pt>
                <c:pt idx="2186">
                  <c:v>1.8628385254324664E-7</c:v>
                </c:pt>
                <c:pt idx="2187">
                  <c:v>1.836544911262871E-7</c:v>
                </c:pt>
                <c:pt idx="2188">
                  <c:v>1.8106165411942696E-7</c:v>
                </c:pt>
                <c:pt idx="2189">
                  <c:v>1.7850880969817024E-7</c:v>
                </c:pt>
                <c:pt idx="2190">
                  <c:v>1.7599206093263376E-7</c:v>
                </c:pt>
                <c:pt idx="2191">
                  <c:v>1.7351129448510062E-7</c:v>
                </c:pt>
                <c:pt idx="2192">
                  <c:v>1.7106523679706961E-7</c:v>
                </c:pt>
                <c:pt idx="2193">
                  <c:v>1.6865375796373025E-7</c:v>
                </c:pt>
                <c:pt idx="2194">
                  <c:v>1.6627671208833282E-7</c:v>
                </c:pt>
                <c:pt idx="2195">
                  <c:v>1.6393287260468793E-7</c:v>
                </c:pt>
                <c:pt idx="2196">
                  <c:v>1.6162245849272868E-7</c:v>
                </c:pt>
                <c:pt idx="2197">
                  <c:v>1.5934427277278414E-7</c:v>
                </c:pt>
                <c:pt idx="2198">
                  <c:v>1.5709818296740932E-7</c:v>
                </c:pt>
                <c:pt idx="2199">
                  <c:v>1.5488404114892948E-7</c:v>
                </c:pt>
                <c:pt idx="2200">
                  <c:v>1.5270069213540333E-7</c:v>
                </c:pt>
                <c:pt idx="2201">
                  <c:v>1.5054832661930747E-7</c:v>
                </c:pt>
                <c:pt idx="2202">
                  <c:v>1.4842581557580389E-7</c:v>
                </c:pt>
                <c:pt idx="2203">
                  <c:v>1.4633302097142996E-7</c:v>
                </c:pt>
                <c:pt idx="2204">
                  <c:v>1.4426978980105916E-7</c:v>
                </c:pt>
                <c:pt idx="2205">
                  <c:v>1.4223502973771522E-7</c:v>
                </c:pt>
                <c:pt idx="2206">
                  <c:v>1.4022890195039258E-7</c:v>
                </c:pt>
                <c:pt idx="2207">
                  <c:v>1.3825033689551564E-7</c:v>
                </c:pt>
                <c:pt idx="2208">
                  <c:v>1.3629918792315017E-7</c:v>
                </c:pt>
                <c:pt idx="2209">
                  <c:v>1.3437529384197864E-7</c:v>
                </c:pt>
                <c:pt idx="2210">
                  <c:v>1.3248056073498944E-7</c:v>
                </c:pt>
                <c:pt idx="2211">
                  <c:v>1.3061313113651718E-7</c:v>
                </c:pt>
                <c:pt idx="2212">
                  <c:v>1.2877174644680852E-7</c:v>
                </c:pt>
                <c:pt idx="2213">
                  <c:v>1.2695631534979845E-7</c:v>
                </c:pt>
                <c:pt idx="2214">
                  <c:v>1.2516673537269218E-7</c:v>
                </c:pt>
                <c:pt idx="2215">
                  <c:v>1.2340209130880513E-7</c:v>
                </c:pt>
                <c:pt idx="2216">
                  <c:v>1.2166255715395232E-7</c:v>
                </c:pt>
                <c:pt idx="2217">
                  <c:v>1.1994724175424934E-7</c:v>
                </c:pt>
                <c:pt idx="2218">
                  <c:v>1.1825605637825178E-7</c:v>
                </c:pt>
                <c:pt idx="2219">
                  <c:v>1.1658890166295254E-7</c:v>
                </c:pt>
                <c:pt idx="2220">
                  <c:v>1.1494492083145163E-7</c:v>
                </c:pt>
                <c:pt idx="2221">
                  <c:v>1.1332427153145787E-7</c:v>
                </c:pt>
                <c:pt idx="2222">
                  <c:v>1.1172611878266504E-7</c:v>
                </c:pt>
                <c:pt idx="2223">
                  <c:v>1.1015037488189625E-7</c:v>
                </c:pt>
                <c:pt idx="2224">
                  <c:v>1.085969419570892E-7</c:v>
                </c:pt>
                <c:pt idx="2225">
                  <c:v>1.0706501606559929E-7</c:v>
                </c:pt>
                <c:pt idx="2226">
                  <c:v>1.0555473819531181E-7</c:v>
                </c:pt>
                <c:pt idx="2227">
                  <c:v>1.0406532400197238E-7</c:v>
                </c:pt>
                <c:pt idx="2228">
                  <c:v>1.0259668517732916E-7</c:v>
                </c:pt>
                <c:pt idx="2229">
                  <c:v>1.0114872365340184E-7</c:v>
                </c:pt>
                <c:pt idx="2230">
                  <c:v>9.9720682864554348E-8</c:v>
                </c:pt>
                <c:pt idx="2231">
                  <c:v>9.8313972418340845E-8</c:v>
                </c:pt>
                <c:pt idx="2232">
                  <c:v>9.6926995293274967E-8</c:v>
                </c:pt>
                <c:pt idx="2233">
                  <c:v>9.5559547503403633E-8</c:v>
                </c:pt>
                <c:pt idx="2234">
                  <c:v>9.4211558373396325E-8</c:v>
                </c:pt>
                <c:pt idx="2235">
                  <c:v>9.2882345339289428E-8</c:v>
                </c:pt>
                <c:pt idx="2236">
                  <c:v>9.1572046576378487E-8</c:v>
                </c:pt>
                <c:pt idx="2237">
                  <c:v>9.0279998249654204E-8</c:v>
                </c:pt>
                <c:pt idx="2238">
                  <c:v>8.90061412615529E-8</c:v>
                </c:pt>
                <c:pt idx="2239">
                  <c:v>8.7750408815769953E-8</c:v>
                </c:pt>
                <c:pt idx="2240">
                  <c:v>8.6512163942766579E-8</c:v>
                </c:pt>
                <c:pt idx="2241">
                  <c:v>8.529153407399661E-8</c:v>
                </c:pt>
                <c:pt idx="2242">
                  <c:v>8.4087899342801416E-8</c:v>
                </c:pt>
                <c:pt idx="2243">
                  <c:v>8.2901203055313479E-8</c:v>
                </c:pt>
                <c:pt idx="2244">
                  <c:v>8.1731381165483197E-8</c:v>
                </c:pt>
                <c:pt idx="2245">
                  <c:v>8.057783827062519E-8</c:v>
                </c:pt>
                <c:pt idx="2246">
                  <c:v>7.94406908802379E-8</c:v>
                </c:pt>
                <c:pt idx="2247">
                  <c:v>7.8319359117186737E-8</c:v>
                </c:pt>
                <c:pt idx="2248">
                  <c:v>7.7213787550344253E-8</c:v>
                </c:pt>
                <c:pt idx="2249">
                  <c:v>7.6123913697403018E-8</c:v>
                </c:pt>
                <c:pt idx="2250">
                  <c:v>7.5049179812038549E-8</c:v>
                </c:pt>
                <c:pt idx="2251">
                  <c:v>7.3989691189791278E-8</c:v>
                </c:pt>
                <c:pt idx="2252">
                  <c:v>7.2945330627059604E-8</c:v>
                </c:pt>
                <c:pt idx="2253">
                  <c:v>7.1915761384513783E-8</c:v>
                </c:pt>
                <c:pt idx="2254">
                  <c:v>7.090088098083756E-8</c:v>
                </c:pt>
                <c:pt idx="2255">
                  <c:v>6.9900175645467902E-8</c:v>
                </c:pt>
                <c:pt idx="2256">
                  <c:v>6.891374925753696E-8</c:v>
                </c:pt>
                <c:pt idx="2257">
                  <c:v>6.7941101640509449E-8</c:v>
                </c:pt>
                <c:pt idx="2258">
                  <c:v>6.6982187603613824E-8</c:v>
                </c:pt>
                <c:pt idx="2259">
                  <c:v>6.6036955848397775E-8</c:v>
                </c:pt>
                <c:pt idx="2260">
                  <c:v>6.5104925593695695E-8</c:v>
                </c:pt>
                <c:pt idx="2261">
                  <c:v>6.4186191130542582E-8</c:v>
                </c:pt>
                <c:pt idx="2262">
                  <c:v>6.3280283951676763E-8</c:v>
                </c:pt>
                <c:pt idx="2263">
                  <c:v>6.2387159111813639E-8</c:v>
                </c:pt>
                <c:pt idx="2264">
                  <c:v>6.1506765777114683E-8</c:v>
                </c:pt>
                <c:pt idx="2265">
                  <c:v>6.0638652880373619E-8</c:v>
                </c:pt>
                <c:pt idx="2266">
                  <c:v>5.97829047694105E-8</c:v>
                </c:pt>
                <c:pt idx="2267">
                  <c:v>5.8939081362740429E-8</c:v>
                </c:pt>
                <c:pt idx="2268">
                  <c:v>5.8107136874954517E-8</c:v>
                </c:pt>
                <c:pt idx="2269">
                  <c:v>5.7287019822032047E-8</c:v>
                </c:pt>
                <c:pt idx="2270">
                  <c:v>5.6478305651005779E-8</c:v>
                </c:pt>
                <c:pt idx="2271">
                  <c:v>5.568106833840286E-8</c:v>
                </c:pt>
                <c:pt idx="2272">
                  <c:v>5.4894893055220915E-8</c:v>
                </c:pt>
                <c:pt idx="2273">
                  <c:v>5.4120263941023937E-8</c:v>
                </c:pt>
                <c:pt idx="2274">
                  <c:v>5.335678083596332E-8</c:v>
                </c:pt>
                <c:pt idx="2275">
                  <c:v>5.2603989350851045E-8</c:v>
                </c:pt>
                <c:pt idx="2276">
                  <c:v>5.1861964794133721E-8</c:v>
                </c:pt>
                <c:pt idx="2277">
                  <c:v>5.1130327866096704E-8</c:v>
                </c:pt>
                <c:pt idx="2278">
                  <c:v>5.0409041313253544E-8</c:v>
                </c:pt>
                <c:pt idx="2279">
                  <c:v>4.9698063060644174E-8</c:v>
                </c:pt>
                <c:pt idx="2280">
                  <c:v>4.8997027770602846E-8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D-6BF1-460C-87D2-B20A29BB8BC3}"/>
            </c:ext>
          </c:extLst>
        </c:ser>
        <c:ser>
          <c:idx val="14"/>
          <c:order val="14"/>
          <c:spPr>
            <a:ln w="12700" cap="rnd">
              <a:solidFill>
                <a:srgbClr val="000000"/>
              </a:solidFill>
              <a:round/>
            </a:ln>
            <a:effectLst/>
          </c:spPr>
          <c:marker>
            <c:symbol val="none"/>
          </c:marker>
          <c:xVal>
            <c:numRef>
              <c:f>sheet1!$AC$1:$AC$2281</c:f>
              <c:numCache>
                <c:formatCode>General</c:formatCode>
                <c:ptCount val="2281"/>
                <c:pt idx="0">
                  <c:v>-38</c:v>
                </c:pt>
                <c:pt idx="1">
                  <c:v>-37.899997711181641</c:v>
                </c:pt>
                <c:pt idx="2">
                  <c:v>-37.799999237060547</c:v>
                </c:pt>
                <c:pt idx="3">
                  <c:v>-37.700000762939453</c:v>
                </c:pt>
                <c:pt idx="4">
                  <c:v>-37.599998474121094</c:v>
                </c:pt>
                <c:pt idx="5">
                  <c:v>-37.5</c:v>
                </c:pt>
                <c:pt idx="6">
                  <c:v>-37.399997711181641</c:v>
                </c:pt>
                <c:pt idx="7">
                  <c:v>-37.299999237060547</c:v>
                </c:pt>
                <c:pt idx="8">
                  <c:v>-37.200000762939453</c:v>
                </c:pt>
                <c:pt idx="9">
                  <c:v>-37.099998474121094</c:v>
                </c:pt>
                <c:pt idx="10">
                  <c:v>-37</c:v>
                </c:pt>
                <c:pt idx="11">
                  <c:v>-36.899997711181641</c:v>
                </c:pt>
                <c:pt idx="12">
                  <c:v>-36.799999237060547</c:v>
                </c:pt>
                <c:pt idx="13">
                  <c:v>-36.700000762939453</c:v>
                </c:pt>
                <c:pt idx="14">
                  <c:v>-36.599998474121094</c:v>
                </c:pt>
                <c:pt idx="15">
                  <c:v>-36.5</c:v>
                </c:pt>
                <c:pt idx="16">
                  <c:v>-36.399997711181641</c:v>
                </c:pt>
                <c:pt idx="17">
                  <c:v>-36.299999237060547</c:v>
                </c:pt>
                <c:pt idx="18">
                  <c:v>-36.200000762939453</c:v>
                </c:pt>
                <c:pt idx="19">
                  <c:v>-36.099998474121094</c:v>
                </c:pt>
                <c:pt idx="20">
                  <c:v>-36</c:v>
                </c:pt>
                <c:pt idx="21">
                  <c:v>-35.899997711181641</c:v>
                </c:pt>
                <c:pt idx="22">
                  <c:v>-35.799999237060547</c:v>
                </c:pt>
                <c:pt idx="23">
                  <c:v>-35.700000762939453</c:v>
                </c:pt>
                <c:pt idx="24">
                  <c:v>-35.599998474121094</c:v>
                </c:pt>
                <c:pt idx="25">
                  <c:v>-35.5</c:v>
                </c:pt>
                <c:pt idx="26">
                  <c:v>-35.399997711181641</c:v>
                </c:pt>
                <c:pt idx="27">
                  <c:v>-35.299999237060547</c:v>
                </c:pt>
                <c:pt idx="28">
                  <c:v>-35.200000762939453</c:v>
                </c:pt>
                <c:pt idx="29">
                  <c:v>-35.099998474121094</c:v>
                </c:pt>
                <c:pt idx="30">
                  <c:v>-35</c:v>
                </c:pt>
                <c:pt idx="31">
                  <c:v>-34.899997711181641</c:v>
                </c:pt>
                <c:pt idx="32">
                  <c:v>-34.799999237060547</c:v>
                </c:pt>
                <c:pt idx="33">
                  <c:v>-34.700000762939453</c:v>
                </c:pt>
                <c:pt idx="34">
                  <c:v>-34.599998474121094</c:v>
                </c:pt>
                <c:pt idx="35">
                  <c:v>-34.5</c:v>
                </c:pt>
                <c:pt idx="36">
                  <c:v>-34.399997711181641</c:v>
                </c:pt>
                <c:pt idx="37">
                  <c:v>-34.299999237060547</c:v>
                </c:pt>
                <c:pt idx="38">
                  <c:v>-34.200000762939453</c:v>
                </c:pt>
                <c:pt idx="39">
                  <c:v>-34.099998474121094</c:v>
                </c:pt>
                <c:pt idx="40">
                  <c:v>-34</c:v>
                </c:pt>
                <c:pt idx="41">
                  <c:v>-33.899997711181641</c:v>
                </c:pt>
                <c:pt idx="42">
                  <c:v>-33.799999237060547</c:v>
                </c:pt>
                <c:pt idx="43">
                  <c:v>-33.700000762939453</c:v>
                </c:pt>
                <c:pt idx="44">
                  <c:v>-33.599998474121094</c:v>
                </c:pt>
                <c:pt idx="45">
                  <c:v>-33.5</c:v>
                </c:pt>
                <c:pt idx="46">
                  <c:v>-33.399997711181641</c:v>
                </c:pt>
                <c:pt idx="47">
                  <c:v>-33.299999237060547</c:v>
                </c:pt>
                <c:pt idx="48">
                  <c:v>-33.200000762939453</c:v>
                </c:pt>
                <c:pt idx="49">
                  <c:v>-33.099998474121094</c:v>
                </c:pt>
                <c:pt idx="50">
                  <c:v>-33</c:v>
                </c:pt>
                <c:pt idx="51">
                  <c:v>-32.899997711181641</c:v>
                </c:pt>
                <c:pt idx="52">
                  <c:v>-32.799999237060547</c:v>
                </c:pt>
                <c:pt idx="53">
                  <c:v>-32.700000762939453</c:v>
                </c:pt>
                <c:pt idx="54">
                  <c:v>-32.599998474121094</c:v>
                </c:pt>
                <c:pt idx="55">
                  <c:v>-32.5</c:v>
                </c:pt>
                <c:pt idx="56">
                  <c:v>-32.399997711181641</c:v>
                </c:pt>
                <c:pt idx="57">
                  <c:v>-32.299999237060547</c:v>
                </c:pt>
                <c:pt idx="58">
                  <c:v>-32.200000762939453</c:v>
                </c:pt>
                <c:pt idx="59">
                  <c:v>-32.099998474121094</c:v>
                </c:pt>
                <c:pt idx="60">
                  <c:v>-32</c:v>
                </c:pt>
                <c:pt idx="61">
                  <c:v>-31.899999618530273</c:v>
                </c:pt>
                <c:pt idx="62">
                  <c:v>-31.799999237060547</c:v>
                </c:pt>
                <c:pt idx="63">
                  <c:v>-31.69999885559082</c:v>
                </c:pt>
                <c:pt idx="64">
                  <c:v>-31.599998474121094</c:v>
                </c:pt>
                <c:pt idx="65">
                  <c:v>-31.5</c:v>
                </c:pt>
                <c:pt idx="66">
                  <c:v>-31.399999618530273</c:v>
                </c:pt>
                <c:pt idx="67">
                  <c:v>-31.299999237060547</c:v>
                </c:pt>
                <c:pt idx="68">
                  <c:v>-31.19999885559082</c:v>
                </c:pt>
                <c:pt idx="69">
                  <c:v>-31.099998474121094</c:v>
                </c:pt>
                <c:pt idx="70">
                  <c:v>-31</c:v>
                </c:pt>
                <c:pt idx="71">
                  <c:v>-30.899999618530273</c:v>
                </c:pt>
                <c:pt idx="72">
                  <c:v>-30.799999237060547</c:v>
                </c:pt>
                <c:pt idx="73">
                  <c:v>-30.69999885559082</c:v>
                </c:pt>
                <c:pt idx="74">
                  <c:v>-30.599998474121094</c:v>
                </c:pt>
                <c:pt idx="75">
                  <c:v>-30.5</c:v>
                </c:pt>
                <c:pt idx="76">
                  <c:v>-30.399999618530273</c:v>
                </c:pt>
                <c:pt idx="77">
                  <c:v>-30.299999237060547</c:v>
                </c:pt>
                <c:pt idx="78">
                  <c:v>-30.19999885559082</c:v>
                </c:pt>
                <c:pt idx="79">
                  <c:v>-30.099998474121094</c:v>
                </c:pt>
                <c:pt idx="80">
                  <c:v>-30</c:v>
                </c:pt>
                <c:pt idx="81">
                  <c:v>-29.899999618530273</c:v>
                </c:pt>
                <c:pt idx="82">
                  <c:v>-29.799999237060547</c:v>
                </c:pt>
                <c:pt idx="83">
                  <c:v>-29.69999885559082</c:v>
                </c:pt>
                <c:pt idx="84">
                  <c:v>-29.599998474121094</c:v>
                </c:pt>
                <c:pt idx="85">
                  <c:v>-29.5</c:v>
                </c:pt>
                <c:pt idx="86">
                  <c:v>-29.399999618530273</c:v>
                </c:pt>
                <c:pt idx="87">
                  <c:v>-29.299999237060547</c:v>
                </c:pt>
                <c:pt idx="88">
                  <c:v>-29.19999885559082</c:v>
                </c:pt>
                <c:pt idx="89">
                  <c:v>-29.099998474121094</c:v>
                </c:pt>
                <c:pt idx="90">
                  <c:v>-29</c:v>
                </c:pt>
                <c:pt idx="91">
                  <c:v>-28.899999618530273</c:v>
                </c:pt>
                <c:pt idx="92">
                  <c:v>-28.799999237060547</c:v>
                </c:pt>
                <c:pt idx="93">
                  <c:v>-28.69999885559082</c:v>
                </c:pt>
                <c:pt idx="94">
                  <c:v>-28.599998474121094</c:v>
                </c:pt>
                <c:pt idx="95">
                  <c:v>-28.5</c:v>
                </c:pt>
                <c:pt idx="96">
                  <c:v>-28.399999618530273</c:v>
                </c:pt>
                <c:pt idx="97">
                  <c:v>-28.299999237060547</c:v>
                </c:pt>
                <c:pt idx="98">
                  <c:v>-28.19999885559082</c:v>
                </c:pt>
                <c:pt idx="99">
                  <c:v>-28.099998474121094</c:v>
                </c:pt>
                <c:pt idx="100">
                  <c:v>-28</c:v>
                </c:pt>
                <c:pt idx="101">
                  <c:v>-27.899999618530273</c:v>
                </c:pt>
                <c:pt idx="102">
                  <c:v>-27.799999237060547</c:v>
                </c:pt>
                <c:pt idx="103">
                  <c:v>-27.69999885559082</c:v>
                </c:pt>
                <c:pt idx="104">
                  <c:v>-27.599998474121094</c:v>
                </c:pt>
                <c:pt idx="105">
                  <c:v>-27.5</c:v>
                </c:pt>
                <c:pt idx="106">
                  <c:v>-27.399999618530273</c:v>
                </c:pt>
                <c:pt idx="107">
                  <c:v>-27.299999237060547</c:v>
                </c:pt>
                <c:pt idx="108">
                  <c:v>-27.19999885559082</c:v>
                </c:pt>
                <c:pt idx="109">
                  <c:v>-27.099998474121094</c:v>
                </c:pt>
                <c:pt idx="110">
                  <c:v>-27</c:v>
                </c:pt>
                <c:pt idx="111">
                  <c:v>-26.899999618530273</c:v>
                </c:pt>
                <c:pt idx="112">
                  <c:v>-26.799999237060547</c:v>
                </c:pt>
                <c:pt idx="113">
                  <c:v>-26.69999885559082</c:v>
                </c:pt>
                <c:pt idx="114">
                  <c:v>-26.599998474121094</c:v>
                </c:pt>
                <c:pt idx="115">
                  <c:v>-26.5</c:v>
                </c:pt>
                <c:pt idx="116">
                  <c:v>-26.399999618530273</c:v>
                </c:pt>
                <c:pt idx="117">
                  <c:v>-26.299999237060547</c:v>
                </c:pt>
                <c:pt idx="118">
                  <c:v>-26.19999885559082</c:v>
                </c:pt>
                <c:pt idx="119">
                  <c:v>-26.099998474121094</c:v>
                </c:pt>
                <c:pt idx="120">
                  <c:v>-26</c:v>
                </c:pt>
                <c:pt idx="121">
                  <c:v>-25.899999618530273</c:v>
                </c:pt>
                <c:pt idx="122">
                  <c:v>-25.799999237060547</c:v>
                </c:pt>
                <c:pt idx="123">
                  <c:v>-25.69999885559082</c:v>
                </c:pt>
                <c:pt idx="124">
                  <c:v>-25.599998474121094</c:v>
                </c:pt>
                <c:pt idx="125">
                  <c:v>-25.5</c:v>
                </c:pt>
                <c:pt idx="126">
                  <c:v>-25.399999618530273</c:v>
                </c:pt>
                <c:pt idx="127">
                  <c:v>-25.299999237060547</c:v>
                </c:pt>
                <c:pt idx="128">
                  <c:v>-25.19999885559082</c:v>
                </c:pt>
                <c:pt idx="129">
                  <c:v>-25.099998474121094</c:v>
                </c:pt>
                <c:pt idx="130">
                  <c:v>-25</c:v>
                </c:pt>
                <c:pt idx="131">
                  <c:v>-24.899999618530273</c:v>
                </c:pt>
                <c:pt idx="132">
                  <c:v>-24.799999237060547</c:v>
                </c:pt>
                <c:pt idx="133">
                  <c:v>-24.69999885559082</c:v>
                </c:pt>
                <c:pt idx="134">
                  <c:v>-24.599998474121094</c:v>
                </c:pt>
                <c:pt idx="135">
                  <c:v>-24.5</c:v>
                </c:pt>
                <c:pt idx="136">
                  <c:v>-24.399999618530273</c:v>
                </c:pt>
                <c:pt idx="137">
                  <c:v>-24.299999237060547</c:v>
                </c:pt>
                <c:pt idx="138">
                  <c:v>-24.19999885559082</c:v>
                </c:pt>
                <c:pt idx="139">
                  <c:v>-24.099998474121094</c:v>
                </c:pt>
                <c:pt idx="140">
                  <c:v>-24</c:v>
                </c:pt>
                <c:pt idx="141">
                  <c:v>-23.899999618530273</c:v>
                </c:pt>
                <c:pt idx="142">
                  <c:v>-23.799999237060547</c:v>
                </c:pt>
                <c:pt idx="143">
                  <c:v>-23.69999885559082</c:v>
                </c:pt>
                <c:pt idx="144">
                  <c:v>-23.599998474121094</c:v>
                </c:pt>
                <c:pt idx="145">
                  <c:v>-23.5</c:v>
                </c:pt>
                <c:pt idx="146">
                  <c:v>-23.399999618530273</c:v>
                </c:pt>
                <c:pt idx="147">
                  <c:v>-23.299999237060547</c:v>
                </c:pt>
                <c:pt idx="148">
                  <c:v>-23.19999885559082</c:v>
                </c:pt>
                <c:pt idx="149">
                  <c:v>-23.099998474121094</c:v>
                </c:pt>
                <c:pt idx="150">
                  <c:v>-23</c:v>
                </c:pt>
                <c:pt idx="151">
                  <c:v>-22.899999618530273</c:v>
                </c:pt>
                <c:pt idx="152">
                  <c:v>-22.799999237060547</c:v>
                </c:pt>
                <c:pt idx="153">
                  <c:v>-22.69999885559082</c:v>
                </c:pt>
                <c:pt idx="154">
                  <c:v>-22.599998474121094</c:v>
                </c:pt>
                <c:pt idx="155">
                  <c:v>-22.5</c:v>
                </c:pt>
                <c:pt idx="156">
                  <c:v>-22.399999618530273</c:v>
                </c:pt>
                <c:pt idx="157">
                  <c:v>-22.299999237060547</c:v>
                </c:pt>
                <c:pt idx="158">
                  <c:v>-22.19999885559082</c:v>
                </c:pt>
                <c:pt idx="159">
                  <c:v>-22.099998474121094</c:v>
                </c:pt>
                <c:pt idx="160">
                  <c:v>-22</c:v>
                </c:pt>
                <c:pt idx="161">
                  <c:v>-21.899999618530273</c:v>
                </c:pt>
                <c:pt idx="162">
                  <c:v>-21.799999237060547</c:v>
                </c:pt>
                <c:pt idx="163">
                  <c:v>-21.69999885559082</c:v>
                </c:pt>
                <c:pt idx="164">
                  <c:v>-21.599998474121094</c:v>
                </c:pt>
                <c:pt idx="165">
                  <c:v>-21.5</c:v>
                </c:pt>
                <c:pt idx="166">
                  <c:v>-21.399999618530273</c:v>
                </c:pt>
                <c:pt idx="167">
                  <c:v>-21.299999237060547</c:v>
                </c:pt>
                <c:pt idx="168">
                  <c:v>-21.19999885559082</c:v>
                </c:pt>
                <c:pt idx="169">
                  <c:v>-21.099998474121094</c:v>
                </c:pt>
                <c:pt idx="170">
                  <c:v>-21</c:v>
                </c:pt>
                <c:pt idx="171">
                  <c:v>-20.899999618530273</c:v>
                </c:pt>
                <c:pt idx="172">
                  <c:v>-20.799999237060547</c:v>
                </c:pt>
                <c:pt idx="173">
                  <c:v>-20.69999885559082</c:v>
                </c:pt>
                <c:pt idx="174">
                  <c:v>-20.599998474121094</c:v>
                </c:pt>
                <c:pt idx="175">
                  <c:v>-20.5</c:v>
                </c:pt>
                <c:pt idx="176">
                  <c:v>-20.399999618530273</c:v>
                </c:pt>
                <c:pt idx="177">
                  <c:v>-20.299999237060547</c:v>
                </c:pt>
                <c:pt idx="178">
                  <c:v>-20.19999885559082</c:v>
                </c:pt>
                <c:pt idx="179">
                  <c:v>-20.099998474121094</c:v>
                </c:pt>
                <c:pt idx="180">
                  <c:v>-20</c:v>
                </c:pt>
                <c:pt idx="181">
                  <c:v>-19.899999618530273</c:v>
                </c:pt>
                <c:pt idx="182">
                  <c:v>-19.799999237060547</c:v>
                </c:pt>
                <c:pt idx="183">
                  <c:v>-19.69999885559082</c:v>
                </c:pt>
                <c:pt idx="184">
                  <c:v>-19.599998474121094</c:v>
                </c:pt>
                <c:pt idx="185">
                  <c:v>-19.5</c:v>
                </c:pt>
                <c:pt idx="186">
                  <c:v>-19.399999618530273</c:v>
                </c:pt>
                <c:pt idx="187">
                  <c:v>-19.299999237060547</c:v>
                </c:pt>
                <c:pt idx="188">
                  <c:v>-19.19999885559082</c:v>
                </c:pt>
                <c:pt idx="189">
                  <c:v>-19.099998474121094</c:v>
                </c:pt>
                <c:pt idx="190">
                  <c:v>-19</c:v>
                </c:pt>
                <c:pt idx="191">
                  <c:v>-18.899999618530273</c:v>
                </c:pt>
                <c:pt idx="192">
                  <c:v>-18.799999237060547</c:v>
                </c:pt>
                <c:pt idx="193">
                  <c:v>-18.69999885559082</c:v>
                </c:pt>
                <c:pt idx="194">
                  <c:v>-18.599998474121094</c:v>
                </c:pt>
                <c:pt idx="195">
                  <c:v>-18.5</c:v>
                </c:pt>
                <c:pt idx="196">
                  <c:v>-18.399999618530273</c:v>
                </c:pt>
                <c:pt idx="197">
                  <c:v>-18.299999237060547</c:v>
                </c:pt>
                <c:pt idx="198">
                  <c:v>-18.19999885559082</c:v>
                </c:pt>
                <c:pt idx="199">
                  <c:v>-18.099998474121094</c:v>
                </c:pt>
                <c:pt idx="200">
                  <c:v>-18</c:v>
                </c:pt>
                <c:pt idx="201">
                  <c:v>-17.899999618530273</c:v>
                </c:pt>
                <c:pt idx="202">
                  <c:v>-17.799999237060547</c:v>
                </c:pt>
                <c:pt idx="203">
                  <c:v>-17.69999885559082</c:v>
                </c:pt>
                <c:pt idx="204">
                  <c:v>-17.599998474121094</c:v>
                </c:pt>
                <c:pt idx="205">
                  <c:v>-17.5</c:v>
                </c:pt>
                <c:pt idx="206">
                  <c:v>-17.399999618530273</c:v>
                </c:pt>
                <c:pt idx="207">
                  <c:v>-17.299999237060547</c:v>
                </c:pt>
                <c:pt idx="208">
                  <c:v>-17.19999885559082</c:v>
                </c:pt>
                <c:pt idx="209">
                  <c:v>-17.099998474121094</c:v>
                </c:pt>
                <c:pt idx="210">
                  <c:v>-17</c:v>
                </c:pt>
                <c:pt idx="211">
                  <c:v>-16.899999618530273</c:v>
                </c:pt>
                <c:pt idx="212">
                  <c:v>-16.799999237060547</c:v>
                </c:pt>
                <c:pt idx="213">
                  <c:v>-16.69999885559082</c:v>
                </c:pt>
                <c:pt idx="214">
                  <c:v>-16.599998474121094</c:v>
                </c:pt>
                <c:pt idx="215">
                  <c:v>-16.5</c:v>
                </c:pt>
                <c:pt idx="216">
                  <c:v>-16.399999618530273</c:v>
                </c:pt>
                <c:pt idx="217">
                  <c:v>-16.299999237060547</c:v>
                </c:pt>
                <c:pt idx="218">
                  <c:v>-16.19999885559082</c:v>
                </c:pt>
                <c:pt idx="219">
                  <c:v>-16.099998474121094</c:v>
                </c:pt>
                <c:pt idx="220">
                  <c:v>-16</c:v>
                </c:pt>
                <c:pt idx="221">
                  <c:v>-15.899999618530273</c:v>
                </c:pt>
                <c:pt idx="222">
                  <c:v>-15.799999237060547</c:v>
                </c:pt>
                <c:pt idx="223">
                  <c:v>-15.69999885559082</c:v>
                </c:pt>
                <c:pt idx="224">
                  <c:v>-15.599998474121094</c:v>
                </c:pt>
                <c:pt idx="225">
                  <c:v>-15.5</c:v>
                </c:pt>
                <c:pt idx="226">
                  <c:v>-15.399999618530273</c:v>
                </c:pt>
                <c:pt idx="227">
                  <c:v>-15.299999237060547</c:v>
                </c:pt>
                <c:pt idx="228">
                  <c:v>-15.19999885559082</c:v>
                </c:pt>
                <c:pt idx="229">
                  <c:v>-15.099998474121094</c:v>
                </c:pt>
                <c:pt idx="230">
                  <c:v>-15</c:v>
                </c:pt>
                <c:pt idx="231">
                  <c:v>-14.899999618530273</c:v>
                </c:pt>
                <c:pt idx="232">
                  <c:v>-14.799999237060547</c:v>
                </c:pt>
                <c:pt idx="233">
                  <c:v>-14.69999885559082</c:v>
                </c:pt>
                <c:pt idx="234">
                  <c:v>-14.599998474121094</c:v>
                </c:pt>
                <c:pt idx="235">
                  <c:v>-14.5</c:v>
                </c:pt>
                <c:pt idx="236">
                  <c:v>-14.399999618530273</c:v>
                </c:pt>
                <c:pt idx="237">
                  <c:v>-14.299999237060547</c:v>
                </c:pt>
                <c:pt idx="238">
                  <c:v>-14.19999885559082</c:v>
                </c:pt>
                <c:pt idx="239">
                  <c:v>-14.099998474121094</c:v>
                </c:pt>
                <c:pt idx="240">
                  <c:v>-14</c:v>
                </c:pt>
                <c:pt idx="241">
                  <c:v>-13.899999618530273</c:v>
                </c:pt>
                <c:pt idx="242">
                  <c:v>-13.799999237060547</c:v>
                </c:pt>
                <c:pt idx="243">
                  <c:v>-13.69999885559082</c:v>
                </c:pt>
                <c:pt idx="244">
                  <c:v>-13.599998474121094</c:v>
                </c:pt>
                <c:pt idx="245">
                  <c:v>-13.5</c:v>
                </c:pt>
                <c:pt idx="246">
                  <c:v>-13.399999618530273</c:v>
                </c:pt>
                <c:pt idx="247">
                  <c:v>-13.299999237060547</c:v>
                </c:pt>
                <c:pt idx="248">
                  <c:v>-13.19999885559082</c:v>
                </c:pt>
                <c:pt idx="249">
                  <c:v>-13.099998474121094</c:v>
                </c:pt>
                <c:pt idx="250">
                  <c:v>-13</c:v>
                </c:pt>
                <c:pt idx="251">
                  <c:v>-12.899999618530273</c:v>
                </c:pt>
                <c:pt idx="252">
                  <c:v>-12.799999237060547</c:v>
                </c:pt>
                <c:pt idx="253">
                  <c:v>-12.69999885559082</c:v>
                </c:pt>
                <c:pt idx="254">
                  <c:v>-12.599998474121094</c:v>
                </c:pt>
                <c:pt idx="255">
                  <c:v>-12.5</c:v>
                </c:pt>
                <c:pt idx="256">
                  <c:v>-12.399999618530273</c:v>
                </c:pt>
                <c:pt idx="257">
                  <c:v>-12.299999237060547</c:v>
                </c:pt>
                <c:pt idx="258">
                  <c:v>-12.19999885559082</c:v>
                </c:pt>
                <c:pt idx="259">
                  <c:v>-12.099998474121094</c:v>
                </c:pt>
                <c:pt idx="260">
                  <c:v>-12</c:v>
                </c:pt>
                <c:pt idx="261">
                  <c:v>-11.899999618530273</c:v>
                </c:pt>
                <c:pt idx="262">
                  <c:v>-11.799999237060547</c:v>
                </c:pt>
                <c:pt idx="263">
                  <c:v>-11.69999885559082</c:v>
                </c:pt>
                <c:pt idx="264">
                  <c:v>-11.599998474121094</c:v>
                </c:pt>
                <c:pt idx="265">
                  <c:v>-11.5</c:v>
                </c:pt>
                <c:pt idx="266">
                  <c:v>-11.399999618530273</c:v>
                </c:pt>
                <c:pt idx="267">
                  <c:v>-11.299999237060547</c:v>
                </c:pt>
                <c:pt idx="268">
                  <c:v>-11.19999885559082</c:v>
                </c:pt>
                <c:pt idx="269">
                  <c:v>-11.099998474121094</c:v>
                </c:pt>
                <c:pt idx="270">
                  <c:v>-11</c:v>
                </c:pt>
                <c:pt idx="271">
                  <c:v>-10.899999618530273</c:v>
                </c:pt>
                <c:pt idx="272">
                  <c:v>-10.799999237060547</c:v>
                </c:pt>
                <c:pt idx="273">
                  <c:v>-10.69999885559082</c:v>
                </c:pt>
                <c:pt idx="274">
                  <c:v>-10.599998474121094</c:v>
                </c:pt>
                <c:pt idx="275">
                  <c:v>-10.5</c:v>
                </c:pt>
                <c:pt idx="276">
                  <c:v>-10.399999618530273</c:v>
                </c:pt>
                <c:pt idx="277">
                  <c:v>-10.299999237060547</c:v>
                </c:pt>
                <c:pt idx="278">
                  <c:v>-10.19999885559082</c:v>
                </c:pt>
                <c:pt idx="279">
                  <c:v>-10.099998474121094</c:v>
                </c:pt>
                <c:pt idx="280">
                  <c:v>-10</c:v>
                </c:pt>
                <c:pt idx="281">
                  <c:v>-9.8999996185302734</c:v>
                </c:pt>
                <c:pt idx="282">
                  <c:v>-9.7999992370605469</c:v>
                </c:pt>
                <c:pt idx="283">
                  <c:v>-9.6999988555908203</c:v>
                </c:pt>
                <c:pt idx="284">
                  <c:v>-9.5999984741210938</c:v>
                </c:pt>
                <c:pt idx="285">
                  <c:v>-9.5</c:v>
                </c:pt>
                <c:pt idx="286">
                  <c:v>-9.3999996185302734</c:v>
                </c:pt>
                <c:pt idx="287">
                  <c:v>-9.2999992370605469</c:v>
                </c:pt>
                <c:pt idx="288">
                  <c:v>-9.1999988555908203</c:v>
                </c:pt>
                <c:pt idx="289">
                  <c:v>-9.0999984741210938</c:v>
                </c:pt>
                <c:pt idx="290">
                  <c:v>-9</c:v>
                </c:pt>
                <c:pt idx="291">
                  <c:v>-8.8999996185302734</c:v>
                </c:pt>
                <c:pt idx="292">
                  <c:v>-8.7999992370605469</c:v>
                </c:pt>
                <c:pt idx="293">
                  <c:v>-8.6999988555908203</c:v>
                </c:pt>
                <c:pt idx="294">
                  <c:v>-8.5999984741210938</c:v>
                </c:pt>
                <c:pt idx="295">
                  <c:v>-8.5</c:v>
                </c:pt>
                <c:pt idx="296">
                  <c:v>-8.3999996185302734</c:v>
                </c:pt>
                <c:pt idx="297">
                  <c:v>-8.2999992370605469</c:v>
                </c:pt>
                <c:pt idx="298">
                  <c:v>-8.1999988555908203</c:v>
                </c:pt>
                <c:pt idx="299">
                  <c:v>-8.0999984741210938</c:v>
                </c:pt>
                <c:pt idx="300">
                  <c:v>-8</c:v>
                </c:pt>
                <c:pt idx="301">
                  <c:v>-7.8999996185302734</c:v>
                </c:pt>
                <c:pt idx="302">
                  <c:v>-7.7999992370605469</c:v>
                </c:pt>
                <c:pt idx="303">
                  <c:v>-7.6999988555908203</c:v>
                </c:pt>
                <c:pt idx="304">
                  <c:v>-7.5999984741210938</c:v>
                </c:pt>
                <c:pt idx="305">
                  <c:v>-7.5</c:v>
                </c:pt>
                <c:pt idx="306">
                  <c:v>-7.3999996185302734</c:v>
                </c:pt>
                <c:pt idx="307">
                  <c:v>-7.2999992370605469</c:v>
                </c:pt>
                <c:pt idx="308">
                  <c:v>-7.1999988555908203</c:v>
                </c:pt>
                <c:pt idx="309">
                  <c:v>-7.0999984741210938</c:v>
                </c:pt>
                <c:pt idx="310">
                  <c:v>-7</c:v>
                </c:pt>
                <c:pt idx="311">
                  <c:v>-6.8999996185302734</c:v>
                </c:pt>
                <c:pt idx="312">
                  <c:v>-6.7999992370605469</c:v>
                </c:pt>
                <c:pt idx="313">
                  <c:v>-6.6999988555908203</c:v>
                </c:pt>
                <c:pt idx="314">
                  <c:v>-6.5999984741210938</c:v>
                </c:pt>
                <c:pt idx="315">
                  <c:v>-6.5</c:v>
                </c:pt>
                <c:pt idx="316">
                  <c:v>-6.3999996185302734</c:v>
                </c:pt>
                <c:pt idx="317">
                  <c:v>-6.2999992370605469</c:v>
                </c:pt>
                <c:pt idx="318">
                  <c:v>-6.2000007629394531</c:v>
                </c:pt>
                <c:pt idx="319">
                  <c:v>-6.0999984741210938</c:v>
                </c:pt>
                <c:pt idx="320">
                  <c:v>-6</c:v>
                </c:pt>
                <c:pt idx="321">
                  <c:v>-5.8999977111816406</c:v>
                </c:pt>
                <c:pt idx="322">
                  <c:v>-5.7999992370605469</c:v>
                </c:pt>
                <c:pt idx="323">
                  <c:v>-5.7000007629394531</c:v>
                </c:pt>
                <c:pt idx="324">
                  <c:v>-5.5999984741210938</c:v>
                </c:pt>
                <c:pt idx="325">
                  <c:v>-5.5</c:v>
                </c:pt>
                <c:pt idx="326">
                  <c:v>-5.3999977111816406</c:v>
                </c:pt>
                <c:pt idx="327">
                  <c:v>-5.2999992370605469</c:v>
                </c:pt>
                <c:pt idx="328">
                  <c:v>-5.2000007629394531</c:v>
                </c:pt>
                <c:pt idx="329">
                  <c:v>-5.0999984741210938</c:v>
                </c:pt>
                <c:pt idx="330">
                  <c:v>-5</c:v>
                </c:pt>
                <c:pt idx="331">
                  <c:v>-4.8999977111816406</c:v>
                </c:pt>
                <c:pt idx="332">
                  <c:v>-4.7999992370605469</c:v>
                </c:pt>
                <c:pt idx="333">
                  <c:v>-4.7000007629394531</c:v>
                </c:pt>
                <c:pt idx="334">
                  <c:v>-4.5999984741210938</c:v>
                </c:pt>
                <c:pt idx="335">
                  <c:v>-4.5</c:v>
                </c:pt>
                <c:pt idx="336">
                  <c:v>-4.3999977111816406</c:v>
                </c:pt>
                <c:pt idx="337">
                  <c:v>-4.2999992370605469</c:v>
                </c:pt>
                <c:pt idx="338">
                  <c:v>-4.2000007629394531</c:v>
                </c:pt>
                <c:pt idx="339">
                  <c:v>-4.0999984741210938</c:v>
                </c:pt>
                <c:pt idx="340">
                  <c:v>-4</c:v>
                </c:pt>
                <c:pt idx="341">
                  <c:v>-3.8999977111816406</c:v>
                </c:pt>
                <c:pt idx="342">
                  <c:v>-3.7999992370605469</c:v>
                </c:pt>
                <c:pt idx="343">
                  <c:v>-3.7000007629394531</c:v>
                </c:pt>
                <c:pt idx="344">
                  <c:v>-3.5999984741210938</c:v>
                </c:pt>
                <c:pt idx="345">
                  <c:v>-3.5</c:v>
                </c:pt>
                <c:pt idx="346">
                  <c:v>-3.3999977111816406</c:v>
                </c:pt>
                <c:pt idx="347">
                  <c:v>-3.2999992370605469</c:v>
                </c:pt>
                <c:pt idx="348">
                  <c:v>-3.2000007629394531</c:v>
                </c:pt>
                <c:pt idx="349">
                  <c:v>-3.0999984741210938</c:v>
                </c:pt>
                <c:pt idx="350">
                  <c:v>-3</c:v>
                </c:pt>
                <c:pt idx="351">
                  <c:v>-2.8999977111816406</c:v>
                </c:pt>
                <c:pt idx="352">
                  <c:v>-2.7999992370605469</c:v>
                </c:pt>
                <c:pt idx="353">
                  <c:v>-2.7000007629394531</c:v>
                </c:pt>
                <c:pt idx="354">
                  <c:v>-2.5999984741210938</c:v>
                </c:pt>
                <c:pt idx="355">
                  <c:v>-2.5</c:v>
                </c:pt>
                <c:pt idx="356">
                  <c:v>-2.3999977111816406</c:v>
                </c:pt>
                <c:pt idx="357">
                  <c:v>-2.2999992370605469</c:v>
                </c:pt>
                <c:pt idx="358">
                  <c:v>-2.2000007629394531</c:v>
                </c:pt>
                <c:pt idx="359">
                  <c:v>-2.0999984741210938</c:v>
                </c:pt>
                <c:pt idx="360">
                  <c:v>-2</c:v>
                </c:pt>
                <c:pt idx="361">
                  <c:v>-1.8999977111816406</c:v>
                </c:pt>
                <c:pt idx="362">
                  <c:v>-1.7999992370605469</c:v>
                </c:pt>
                <c:pt idx="363">
                  <c:v>-1.7000007629394531</c:v>
                </c:pt>
                <c:pt idx="364">
                  <c:v>-1.5999984741210938</c:v>
                </c:pt>
                <c:pt idx="365">
                  <c:v>-1.5</c:v>
                </c:pt>
                <c:pt idx="366">
                  <c:v>-1.3999977111816406</c:v>
                </c:pt>
                <c:pt idx="367">
                  <c:v>-1.2999992370605469</c:v>
                </c:pt>
                <c:pt idx="368">
                  <c:v>-1.2000007629394531</c:v>
                </c:pt>
                <c:pt idx="369">
                  <c:v>-1.0999984741210938</c:v>
                </c:pt>
                <c:pt idx="370">
                  <c:v>-1</c:v>
                </c:pt>
                <c:pt idx="371">
                  <c:v>-0.89999771118164063</c:v>
                </c:pt>
                <c:pt idx="372">
                  <c:v>-0.79999923706054688</c:v>
                </c:pt>
                <c:pt idx="373">
                  <c:v>-0.70000076293945313</c:v>
                </c:pt>
                <c:pt idx="374">
                  <c:v>-0.59999847412109375</c:v>
                </c:pt>
                <c:pt idx="375">
                  <c:v>-0.5</c:v>
                </c:pt>
                <c:pt idx="376">
                  <c:v>-0.39999771118164063</c:v>
                </c:pt>
                <c:pt idx="377">
                  <c:v>-0.29999923706054688</c:v>
                </c:pt>
                <c:pt idx="378">
                  <c:v>-0.20000076293945313</c:v>
                </c:pt>
                <c:pt idx="379">
                  <c:v>-9.999847412109375E-2</c:v>
                </c:pt>
                <c:pt idx="380">
                  <c:v>0</c:v>
                </c:pt>
                <c:pt idx="381">
                  <c:v>0.10000228881835938</c:v>
                </c:pt>
                <c:pt idx="382">
                  <c:v>0.20000076293945313</c:v>
                </c:pt>
                <c:pt idx="383">
                  <c:v>0.29999923706054688</c:v>
                </c:pt>
                <c:pt idx="384">
                  <c:v>0.40000152587890625</c:v>
                </c:pt>
                <c:pt idx="385">
                  <c:v>0.5</c:v>
                </c:pt>
                <c:pt idx="386">
                  <c:v>0.60000228881835938</c:v>
                </c:pt>
                <c:pt idx="387">
                  <c:v>0.70000076293945313</c:v>
                </c:pt>
                <c:pt idx="388">
                  <c:v>0.79999923706054688</c:v>
                </c:pt>
                <c:pt idx="389">
                  <c:v>0.90000152587890625</c:v>
                </c:pt>
                <c:pt idx="390">
                  <c:v>1</c:v>
                </c:pt>
                <c:pt idx="391">
                  <c:v>1.1000022888183594</c:v>
                </c:pt>
                <c:pt idx="392">
                  <c:v>1.2000007629394531</c:v>
                </c:pt>
                <c:pt idx="393">
                  <c:v>1.2999992370605469</c:v>
                </c:pt>
                <c:pt idx="394">
                  <c:v>1.4000015258789063</c:v>
                </c:pt>
                <c:pt idx="395">
                  <c:v>1.5</c:v>
                </c:pt>
                <c:pt idx="396">
                  <c:v>1.6000022888183594</c:v>
                </c:pt>
                <c:pt idx="397">
                  <c:v>1.7000007629394531</c:v>
                </c:pt>
                <c:pt idx="398">
                  <c:v>1.7999992370605469</c:v>
                </c:pt>
                <c:pt idx="399">
                  <c:v>1.9000015258789063</c:v>
                </c:pt>
                <c:pt idx="400">
                  <c:v>2</c:v>
                </c:pt>
                <c:pt idx="401">
                  <c:v>2.1000022888183594</c:v>
                </c:pt>
                <c:pt idx="402">
                  <c:v>2.2000007629394531</c:v>
                </c:pt>
                <c:pt idx="403">
                  <c:v>2.2999992370605469</c:v>
                </c:pt>
                <c:pt idx="404">
                  <c:v>2.4000015258789063</c:v>
                </c:pt>
                <c:pt idx="405">
                  <c:v>2.5</c:v>
                </c:pt>
                <c:pt idx="406">
                  <c:v>2.6000022888183594</c:v>
                </c:pt>
                <c:pt idx="407">
                  <c:v>2.7000007629394531</c:v>
                </c:pt>
                <c:pt idx="408">
                  <c:v>2.7999992370605469</c:v>
                </c:pt>
                <c:pt idx="409">
                  <c:v>2.9000015258789063</c:v>
                </c:pt>
                <c:pt idx="410">
                  <c:v>3</c:v>
                </c:pt>
                <c:pt idx="411">
                  <c:v>3.1000022888183594</c:v>
                </c:pt>
                <c:pt idx="412">
                  <c:v>3.2000007629394531</c:v>
                </c:pt>
                <c:pt idx="413">
                  <c:v>3.2999992370605469</c:v>
                </c:pt>
                <c:pt idx="414">
                  <c:v>3.4000015258789063</c:v>
                </c:pt>
                <c:pt idx="415">
                  <c:v>3.5</c:v>
                </c:pt>
                <c:pt idx="416">
                  <c:v>3.6000022888183594</c:v>
                </c:pt>
                <c:pt idx="417">
                  <c:v>3.7000007629394531</c:v>
                </c:pt>
                <c:pt idx="418">
                  <c:v>3.7999992370605469</c:v>
                </c:pt>
                <c:pt idx="419">
                  <c:v>3.9000015258789063</c:v>
                </c:pt>
                <c:pt idx="420">
                  <c:v>4</c:v>
                </c:pt>
                <c:pt idx="421">
                  <c:v>4.1000022888183594</c:v>
                </c:pt>
                <c:pt idx="422">
                  <c:v>4.2000007629394531</c:v>
                </c:pt>
                <c:pt idx="423">
                  <c:v>4.2999992370605469</c:v>
                </c:pt>
                <c:pt idx="424">
                  <c:v>4.4000015258789063</c:v>
                </c:pt>
                <c:pt idx="425">
                  <c:v>4.5</c:v>
                </c:pt>
                <c:pt idx="426">
                  <c:v>4.6000022888183594</c:v>
                </c:pt>
                <c:pt idx="427">
                  <c:v>4.7000007629394531</c:v>
                </c:pt>
                <c:pt idx="428">
                  <c:v>4.7999992370605469</c:v>
                </c:pt>
                <c:pt idx="429">
                  <c:v>4.9000015258789063</c:v>
                </c:pt>
                <c:pt idx="430">
                  <c:v>5</c:v>
                </c:pt>
                <c:pt idx="431">
                  <c:v>5.1000022888183594</c:v>
                </c:pt>
                <c:pt idx="432">
                  <c:v>5.2000007629394531</c:v>
                </c:pt>
                <c:pt idx="433">
                  <c:v>5.2999992370605469</c:v>
                </c:pt>
                <c:pt idx="434">
                  <c:v>5.4000015258789063</c:v>
                </c:pt>
                <c:pt idx="435">
                  <c:v>5.5</c:v>
                </c:pt>
                <c:pt idx="436">
                  <c:v>5.6000022888183594</c:v>
                </c:pt>
                <c:pt idx="437">
                  <c:v>5.7000007629394531</c:v>
                </c:pt>
                <c:pt idx="438">
                  <c:v>5.7999992370605469</c:v>
                </c:pt>
                <c:pt idx="439">
                  <c:v>5.9000015258789063</c:v>
                </c:pt>
                <c:pt idx="440">
                  <c:v>6</c:v>
                </c:pt>
                <c:pt idx="441">
                  <c:v>6.1000022888183594</c:v>
                </c:pt>
                <c:pt idx="442">
                  <c:v>6.2000007629394531</c:v>
                </c:pt>
                <c:pt idx="443">
                  <c:v>6.2999992370605469</c:v>
                </c:pt>
                <c:pt idx="444">
                  <c:v>6.4000015258789063</c:v>
                </c:pt>
                <c:pt idx="445">
                  <c:v>6.5</c:v>
                </c:pt>
                <c:pt idx="446">
                  <c:v>6.6000022888183594</c:v>
                </c:pt>
                <c:pt idx="447">
                  <c:v>6.7000007629394531</c:v>
                </c:pt>
                <c:pt idx="448">
                  <c:v>6.7999992370605469</c:v>
                </c:pt>
                <c:pt idx="449">
                  <c:v>6.9000015258789063</c:v>
                </c:pt>
                <c:pt idx="450">
                  <c:v>7</c:v>
                </c:pt>
                <c:pt idx="451">
                  <c:v>7.1000022888183594</c:v>
                </c:pt>
                <c:pt idx="452">
                  <c:v>7.2000007629394531</c:v>
                </c:pt>
                <c:pt idx="453">
                  <c:v>7.2999992370605469</c:v>
                </c:pt>
                <c:pt idx="454">
                  <c:v>7.4000015258789063</c:v>
                </c:pt>
                <c:pt idx="455">
                  <c:v>7.5</c:v>
                </c:pt>
                <c:pt idx="456">
                  <c:v>7.6000022888183594</c:v>
                </c:pt>
                <c:pt idx="457">
                  <c:v>7.7000007629394531</c:v>
                </c:pt>
                <c:pt idx="458">
                  <c:v>7.7999992370605469</c:v>
                </c:pt>
                <c:pt idx="459">
                  <c:v>7.9000015258789063</c:v>
                </c:pt>
                <c:pt idx="460">
                  <c:v>8</c:v>
                </c:pt>
                <c:pt idx="461">
                  <c:v>8.1000022888183594</c:v>
                </c:pt>
                <c:pt idx="462">
                  <c:v>8.2000007629394531</c:v>
                </c:pt>
                <c:pt idx="463">
                  <c:v>8.2999992370605469</c:v>
                </c:pt>
                <c:pt idx="464">
                  <c:v>8.4000015258789063</c:v>
                </c:pt>
                <c:pt idx="465">
                  <c:v>8.5</c:v>
                </c:pt>
                <c:pt idx="466">
                  <c:v>8.6000022888183594</c:v>
                </c:pt>
                <c:pt idx="467">
                  <c:v>8.7000007629394531</c:v>
                </c:pt>
                <c:pt idx="468">
                  <c:v>8.7999992370605469</c:v>
                </c:pt>
                <c:pt idx="469">
                  <c:v>8.9000015258789063</c:v>
                </c:pt>
                <c:pt idx="470">
                  <c:v>9</c:v>
                </c:pt>
                <c:pt idx="471">
                  <c:v>9.1000022888183594</c:v>
                </c:pt>
                <c:pt idx="472">
                  <c:v>9.2000007629394531</c:v>
                </c:pt>
                <c:pt idx="473">
                  <c:v>9.2999992370605469</c:v>
                </c:pt>
                <c:pt idx="474">
                  <c:v>9.4000015258789063</c:v>
                </c:pt>
                <c:pt idx="475">
                  <c:v>9.5</c:v>
                </c:pt>
                <c:pt idx="476">
                  <c:v>9.6000022888183594</c:v>
                </c:pt>
                <c:pt idx="477">
                  <c:v>9.7000007629394531</c:v>
                </c:pt>
                <c:pt idx="478">
                  <c:v>9.7999992370605469</c:v>
                </c:pt>
                <c:pt idx="479">
                  <c:v>9.9000015258789063</c:v>
                </c:pt>
                <c:pt idx="480">
                  <c:v>10</c:v>
                </c:pt>
                <c:pt idx="481">
                  <c:v>10.100002288818359</c:v>
                </c:pt>
                <c:pt idx="482">
                  <c:v>10.200000762939453</c:v>
                </c:pt>
                <c:pt idx="483">
                  <c:v>10.299999237060547</c:v>
                </c:pt>
                <c:pt idx="484">
                  <c:v>10.400001525878906</c:v>
                </c:pt>
                <c:pt idx="485">
                  <c:v>10.5</c:v>
                </c:pt>
                <c:pt idx="486">
                  <c:v>10.600002288818359</c:v>
                </c:pt>
                <c:pt idx="487">
                  <c:v>10.700000762939453</c:v>
                </c:pt>
                <c:pt idx="488">
                  <c:v>10.799999237060547</c:v>
                </c:pt>
                <c:pt idx="489">
                  <c:v>10.900001525878906</c:v>
                </c:pt>
                <c:pt idx="490">
                  <c:v>11</c:v>
                </c:pt>
                <c:pt idx="491">
                  <c:v>11.100002288818359</c:v>
                </c:pt>
                <c:pt idx="492">
                  <c:v>11.200000762939453</c:v>
                </c:pt>
                <c:pt idx="493">
                  <c:v>11.299999237060547</c:v>
                </c:pt>
                <c:pt idx="494">
                  <c:v>11.400001525878906</c:v>
                </c:pt>
                <c:pt idx="495">
                  <c:v>11.5</c:v>
                </c:pt>
                <c:pt idx="496">
                  <c:v>11.600002288818359</c:v>
                </c:pt>
                <c:pt idx="497">
                  <c:v>11.700000762939453</c:v>
                </c:pt>
                <c:pt idx="498">
                  <c:v>11.799999237060547</c:v>
                </c:pt>
                <c:pt idx="499">
                  <c:v>11.900001525878906</c:v>
                </c:pt>
                <c:pt idx="500">
                  <c:v>12</c:v>
                </c:pt>
                <c:pt idx="501">
                  <c:v>12.100002288818359</c:v>
                </c:pt>
                <c:pt idx="502">
                  <c:v>12.200000762939453</c:v>
                </c:pt>
                <c:pt idx="503">
                  <c:v>12.299999237060547</c:v>
                </c:pt>
                <c:pt idx="504">
                  <c:v>12.400001525878906</c:v>
                </c:pt>
                <c:pt idx="505">
                  <c:v>12.5</c:v>
                </c:pt>
                <c:pt idx="506">
                  <c:v>12.600002288818359</c:v>
                </c:pt>
                <c:pt idx="507">
                  <c:v>12.700000762939453</c:v>
                </c:pt>
                <c:pt idx="508">
                  <c:v>12.799999237060547</c:v>
                </c:pt>
                <c:pt idx="509">
                  <c:v>12.900001525878906</c:v>
                </c:pt>
                <c:pt idx="510">
                  <c:v>13</c:v>
                </c:pt>
                <c:pt idx="511">
                  <c:v>13.100002288818359</c:v>
                </c:pt>
                <c:pt idx="512">
                  <c:v>13.200000762939453</c:v>
                </c:pt>
                <c:pt idx="513">
                  <c:v>13.299999237060547</c:v>
                </c:pt>
                <c:pt idx="514">
                  <c:v>13.400001525878906</c:v>
                </c:pt>
                <c:pt idx="515">
                  <c:v>13.5</c:v>
                </c:pt>
                <c:pt idx="516">
                  <c:v>13.600002288818359</c:v>
                </c:pt>
                <c:pt idx="517">
                  <c:v>13.700000762939453</c:v>
                </c:pt>
                <c:pt idx="518">
                  <c:v>13.799999237060547</c:v>
                </c:pt>
                <c:pt idx="519">
                  <c:v>13.900001525878906</c:v>
                </c:pt>
                <c:pt idx="520">
                  <c:v>14</c:v>
                </c:pt>
                <c:pt idx="521">
                  <c:v>14.100002288818359</c:v>
                </c:pt>
                <c:pt idx="522">
                  <c:v>14.200000762939453</c:v>
                </c:pt>
                <c:pt idx="523">
                  <c:v>14.299999237060547</c:v>
                </c:pt>
                <c:pt idx="524">
                  <c:v>14.400001525878906</c:v>
                </c:pt>
                <c:pt idx="525">
                  <c:v>14.5</c:v>
                </c:pt>
                <c:pt idx="526">
                  <c:v>14.600002288818359</c:v>
                </c:pt>
                <c:pt idx="527">
                  <c:v>14.700000762939453</c:v>
                </c:pt>
                <c:pt idx="528">
                  <c:v>14.799999237060547</c:v>
                </c:pt>
                <c:pt idx="529">
                  <c:v>14.900001525878906</c:v>
                </c:pt>
                <c:pt idx="530">
                  <c:v>15</c:v>
                </c:pt>
                <c:pt idx="531">
                  <c:v>15.100002288818359</c:v>
                </c:pt>
                <c:pt idx="532">
                  <c:v>15.200000762939453</c:v>
                </c:pt>
                <c:pt idx="533">
                  <c:v>15.299999237060547</c:v>
                </c:pt>
                <c:pt idx="534">
                  <c:v>15.400001525878906</c:v>
                </c:pt>
                <c:pt idx="535">
                  <c:v>15.5</c:v>
                </c:pt>
                <c:pt idx="536">
                  <c:v>15.600002288818359</c:v>
                </c:pt>
                <c:pt idx="537">
                  <c:v>15.700000762939453</c:v>
                </c:pt>
                <c:pt idx="538">
                  <c:v>15.799999237060547</c:v>
                </c:pt>
                <c:pt idx="539">
                  <c:v>15.900001525878906</c:v>
                </c:pt>
                <c:pt idx="540">
                  <c:v>16</c:v>
                </c:pt>
                <c:pt idx="541">
                  <c:v>16.100002288818359</c:v>
                </c:pt>
                <c:pt idx="542">
                  <c:v>16.200000762939453</c:v>
                </c:pt>
                <c:pt idx="543">
                  <c:v>16.299999237060547</c:v>
                </c:pt>
                <c:pt idx="544">
                  <c:v>16.400001525878906</c:v>
                </c:pt>
                <c:pt idx="545">
                  <c:v>16.5</c:v>
                </c:pt>
                <c:pt idx="546">
                  <c:v>16.600002288818359</c:v>
                </c:pt>
                <c:pt idx="547">
                  <c:v>16.700000762939453</c:v>
                </c:pt>
                <c:pt idx="548">
                  <c:v>16.799999237060547</c:v>
                </c:pt>
                <c:pt idx="549">
                  <c:v>16.900001525878906</c:v>
                </c:pt>
                <c:pt idx="550">
                  <c:v>17</c:v>
                </c:pt>
                <c:pt idx="551">
                  <c:v>17.100002288818359</c:v>
                </c:pt>
                <c:pt idx="552">
                  <c:v>17.200000762939453</c:v>
                </c:pt>
                <c:pt idx="553">
                  <c:v>17.299999237060547</c:v>
                </c:pt>
                <c:pt idx="554">
                  <c:v>17.400001525878906</c:v>
                </c:pt>
                <c:pt idx="555">
                  <c:v>17.5</c:v>
                </c:pt>
                <c:pt idx="556">
                  <c:v>17.600002288818359</c:v>
                </c:pt>
                <c:pt idx="557">
                  <c:v>17.700000762939453</c:v>
                </c:pt>
                <c:pt idx="558">
                  <c:v>17.799999237060547</c:v>
                </c:pt>
                <c:pt idx="559">
                  <c:v>17.900001525878906</c:v>
                </c:pt>
                <c:pt idx="560">
                  <c:v>18</c:v>
                </c:pt>
                <c:pt idx="561">
                  <c:v>18.100002288818359</c:v>
                </c:pt>
                <c:pt idx="562">
                  <c:v>18.200000762939453</c:v>
                </c:pt>
                <c:pt idx="563">
                  <c:v>18.299999237060547</c:v>
                </c:pt>
                <c:pt idx="564">
                  <c:v>18.400001525878906</c:v>
                </c:pt>
                <c:pt idx="565">
                  <c:v>18.5</c:v>
                </c:pt>
                <c:pt idx="566">
                  <c:v>18.600002288818359</c:v>
                </c:pt>
                <c:pt idx="567">
                  <c:v>18.700000762939453</c:v>
                </c:pt>
                <c:pt idx="568">
                  <c:v>18.799999237060547</c:v>
                </c:pt>
                <c:pt idx="569">
                  <c:v>18.900001525878906</c:v>
                </c:pt>
                <c:pt idx="570">
                  <c:v>19</c:v>
                </c:pt>
                <c:pt idx="571">
                  <c:v>19.100002288818359</c:v>
                </c:pt>
                <c:pt idx="572">
                  <c:v>19.200000762939453</c:v>
                </c:pt>
                <c:pt idx="573">
                  <c:v>19.299999237060547</c:v>
                </c:pt>
                <c:pt idx="574">
                  <c:v>19.400001525878906</c:v>
                </c:pt>
                <c:pt idx="575">
                  <c:v>19.5</c:v>
                </c:pt>
                <c:pt idx="576">
                  <c:v>19.600002288818359</c:v>
                </c:pt>
                <c:pt idx="577">
                  <c:v>19.700000762939453</c:v>
                </c:pt>
                <c:pt idx="578">
                  <c:v>19.799999237060547</c:v>
                </c:pt>
                <c:pt idx="579">
                  <c:v>19.900001525878906</c:v>
                </c:pt>
                <c:pt idx="580">
                  <c:v>20</c:v>
                </c:pt>
                <c:pt idx="581">
                  <c:v>20.100002288818359</c:v>
                </c:pt>
                <c:pt idx="582">
                  <c:v>20.200000762939453</c:v>
                </c:pt>
                <c:pt idx="583">
                  <c:v>20.299999237060547</c:v>
                </c:pt>
                <c:pt idx="584">
                  <c:v>20.400001525878906</c:v>
                </c:pt>
                <c:pt idx="585">
                  <c:v>20.5</c:v>
                </c:pt>
                <c:pt idx="586">
                  <c:v>20.600002288818359</c:v>
                </c:pt>
                <c:pt idx="587">
                  <c:v>20.700000762939453</c:v>
                </c:pt>
                <c:pt idx="588">
                  <c:v>20.799999237060547</c:v>
                </c:pt>
                <c:pt idx="589">
                  <c:v>20.900001525878906</c:v>
                </c:pt>
                <c:pt idx="590">
                  <c:v>21</c:v>
                </c:pt>
                <c:pt idx="591">
                  <c:v>21.100002288818359</c:v>
                </c:pt>
                <c:pt idx="592">
                  <c:v>21.200000762939453</c:v>
                </c:pt>
                <c:pt idx="593">
                  <c:v>21.299999237060547</c:v>
                </c:pt>
                <c:pt idx="594">
                  <c:v>21.400001525878906</c:v>
                </c:pt>
                <c:pt idx="595">
                  <c:v>21.5</c:v>
                </c:pt>
                <c:pt idx="596">
                  <c:v>21.600002288818359</c:v>
                </c:pt>
                <c:pt idx="597">
                  <c:v>21.700000762939453</c:v>
                </c:pt>
                <c:pt idx="598">
                  <c:v>21.799999237060547</c:v>
                </c:pt>
                <c:pt idx="599">
                  <c:v>21.900001525878906</c:v>
                </c:pt>
                <c:pt idx="600">
                  <c:v>22</c:v>
                </c:pt>
                <c:pt idx="601">
                  <c:v>22.100002288818359</c:v>
                </c:pt>
                <c:pt idx="602">
                  <c:v>22.200000762939453</c:v>
                </c:pt>
                <c:pt idx="603">
                  <c:v>22.299999237060547</c:v>
                </c:pt>
                <c:pt idx="604">
                  <c:v>22.400001525878906</c:v>
                </c:pt>
                <c:pt idx="605">
                  <c:v>22.5</c:v>
                </c:pt>
                <c:pt idx="606">
                  <c:v>22.600002288818359</c:v>
                </c:pt>
                <c:pt idx="607">
                  <c:v>22.700000762939453</c:v>
                </c:pt>
                <c:pt idx="608">
                  <c:v>22.799999237060547</c:v>
                </c:pt>
                <c:pt idx="609">
                  <c:v>22.900001525878906</c:v>
                </c:pt>
                <c:pt idx="610">
                  <c:v>23</c:v>
                </c:pt>
                <c:pt idx="611">
                  <c:v>23.100002288818359</c:v>
                </c:pt>
                <c:pt idx="612">
                  <c:v>23.200000762939453</c:v>
                </c:pt>
                <c:pt idx="613">
                  <c:v>23.299999237060547</c:v>
                </c:pt>
                <c:pt idx="614">
                  <c:v>23.400001525878906</c:v>
                </c:pt>
                <c:pt idx="615">
                  <c:v>23.5</c:v>
                </c:pt>
                <c:pt idx="616">
                  <c:v>23.600002288818359</c:v>
                </c:pt>
                <c:pt idx="617">
                  <c:v>23.700000762939453</c:v>
                </c:pt>
                <c:pt idx="618">
                  <c:v>23.799999237060547</c:v>
                </c:pt>
                <c:pt idx="619">
                  <c:v>23.900001525878906</c:v>
                </c:pt>
                <c:pt idx="620">
                  <c:v>24</c:v>
                </c:pt>
                <c:pt idx="621">
                  <c:v>24.100002288818359</c:v>
                </c:pt>
                <c:pt idx="622">
                  <c:v>24.200000762939453</c:v>
                </c:pt>
                <c:pt idx="623">
                  <c:v>24.299999237060547</c:v>
                </c:pt>
                <c:pt idx="624">
                  <c:v>24.400001525878906</c:v>
                </c:pt>
                <c:pt idx="625">
                  <c:v>24.5</c:v>
                </c:pt>
                <c:pt idx="626">
                  <c:v>24.600002288818359</c:v>
                </c:pt>
                <c:pt idx="627">
                  <c:v>24.700000762939453</c:v>
                </c:pt>
                <c:pt idx="628">
                  <c:v>24.799999237060547</c:v>
                </c:pt>
                <c:pt idx="629">
                  <c:v>24.900001525878906</c:v>
                </c:pt>
                <c:pt idx="630">
                  <c:v>25</c:v>
                </c:pt>
                <c:pt idx="631">
                  <c:v>25.100002288818359</c:v>
                </c:pt>
                <c:pt idx="632">
                  <c:v>25.200000762939453</c:v>
                </c:pt>
                <c:pt idx="633">
                  <c:v>25.299999237060547</c:v>
                </c:pt>
                <c:pt idx="634">
                  <c:v>25.400001525878906</c:v>
                </c:pt>
                <c:pt idx="635">
                  <c:v>25.5</c:v>
                </c:pt>
                <c:pt idx="636">
                  <c:v>25.600002288818359</c:v>
                </c:pt>
                <c:pt idx="637">
                  <c:v>25.700000762939453</c:v>
                </c:pt>
                <c:pt idx="638">
                  <c:v>25.799999237060547</c:v>
                </c:pt>
                <c:pt idx="639">
                  <c:v>25.899997711181641</c:v>
                </c:pt>
                <c:pt idx="640">
                  <c:v>26.000003814697266</c:v>
                </c:pt>
                <c:pt idx="641">
                  <c:v>26.100002288818359</c:v>
                </c:pt>
                <c:pt idx="642">
                  <c:v>26.200000762939453</c:v>
                </c:pt>
                <c:pt idx="643">
                  <c:v>26.299999237060547</c:v>
                </c:pt>
                <c:pt idx="644">
                  <c:v>26.399997711181641</c:v>
                </c:pt>
                <c:pt idx="645">
                  <c:v>26.500003814697266</c:v>
                </c:pt>
                <c:pt idx="646">
                  <c:v>26.600002288818359</c:v>
                </c:pt>
                <c:pt idx="647">
                  <c:v>26.700000762939453</c:v>
                </c:pt>
                <c:pt idx="648">
                  <c:v>26.799999237060547</c:v>
                </c:pt>
                <c:pt idx="649">
                  <c:v>26.899997711181641</c:v>
                </c:pt>
                <c:pt idx="650">
                  <c:v>27.000003814697266</c:v>
                </c:pt>
                <c:pt idx="651">
                  <c:v>27.100002288818359</c:v>
                </c:pt>
                <c:pt idx="652">
                  <c:v>27.200000762939453</c:v>
                </c:pt>
                <c:pt idx="653">
                  <c:v>27.299999237060547</c:v>
                </c:pt>
                <c:pt idx="654">
                  <c:v>27.399997711181641</c:v>
                </c:pt>
                <c:pt idx="655">
                  <c:v>27.500003814697266</c:v>
                </c:pt>
                <c:pt idx="656">
                  <c:v>27.600002288818359</c:v>
                </c:pt>
                <c:pt idx="657">
                  <c:v>27.700000762939453</c:v>
                </c:pt>
                <c:pt idx="658">
                  <c:v>27.799999237060547</c:v>
                </c:pt>
                <c:pt idx="659">
                  <c:v>27.899997711181641</c:v>
                </c:pt>
                <c:pt idx="660">
                  <c:v>28.000003814697266</c:v>
                </c:pt>
                <c:pt idx="661">
                  <c:v>28.100002288818359</c:v>
                </c:pt>
                <c:pt idx="662">
                  <c:v>28.200000762939453</c:v>
                </c:pt>
                <c:pt idx="663">
                  <c:v>28.299999237060547</c:v>
                </c:pt>
                <c:pt idx="664">
                  <c:v>28.399997711181641</c:v>
                </c:pt>
                <c:pt idx="665">
                  <c:v>28.500003814697266</c:v>
                </c:pt>
                <c:pt idx="666">
                  <c:v>28.600002288818359</c:v>
                </c:pt>
                <c:pt idx="667">
                  <c:v>28.700000762939453</c:v>
                </c:pt>
                <c:pt idx="668">
                  <c:v>28.799999237060547</c:v>
                </c:pt>
                <c:pt idx="669">
                  <c:v>28.899997711181641</c:v>
                </c:pt>
                <c:pt idx="670">
                  <c:v>29.000003814697266</c:v>
                </c:pt>
                <c:pt idx="671">
                  <c:v>29.100002288818359</c:v>
                </c:pt>
                <c:pt idx="672">
                  <c:v>29.200000762939453</c:v>
                </c:pt>
                <c:pt idx="673">
                  <c:v>29.299999237060547</c:v>
                </c:pt>
                <c:pt idx="674">
                  <c:v>29.399997711181641</c:v>
                </c:pt>
                <c:pt idx="675">
                  <c:v>29.500003814697266</c:v>
                </c:pt>
                <c:pt idx="676">
                  <c:v>29.600002288818359</c:v>
                </c:pt>
                <c:pt idx="677">
                  <c:v>29.700000762939453</c:v>
                </c:pt>
                <c:pt idx="678">
                  <c:v>29.799999237060547</c:v>
                </c:pt>
                <c:pt idx="679">
                  <c:v>29.899997711181641</c:v>
                </c:pt>
                <c:pt idx="680">
                  <c:v>30.000003814697266</c:v>
                </c:pt>
                <c:pt idx="681">
                  <c:v>30.100002288818359</c:v>
                </c:pt>
                <c:pt idx="682">
                  <c:v>30.200000762939453</c:v>
                </c:pt>
                <c:pt idx="683">
                  <c:v>30.299999237060547</c:v>
                </c:pt>
                <c:pt idx="684">
                  <c:v>30.399997711181641</c:v>
                </c:pt>
                <c:pt idx="685">
                  <c:v>30.500003814697266</c:v>
                </c:pt>
                <c:pt idx="686">
                  <c:v>30.600002288818359</c:v>
                </c:pt>
                <c:pt idx="687">
                  <c:v>30.700000762939453</c:v>
                </c:pt>
                <c:pt idx="688">
                  <c:v>30.799999237060547</c:v>
                </c:pt>
                <c:pt idx="689">
                  <c:v>30.899997711181641</c:v>
                </c:pt>
                <c:pt idx="690">
                  <c:v>31.000003814697266</c:v>
                </c:pt>
                <c:pt idx="691">
                  <c:v>31.100002288818359</c:v>
                </c:pt>
                <c:pt idx="692">
                  <c:v>31.200000762939453</c:v>
                </c:pt>
                <c:pt idx="693">
                  <c:v>31.299999237060547</c:v>
                </c:pt>
                <c:pt idx="694">
                  <c:v>31.399997711181641</c:v>
                </c:pt>
                <c:pt idx="695">
                  <c:v>31.500003814697266</c:v>
                </c:pt>
                <c:pt idx="696">
                  <c:v>31.600002288818359</c:v>
                </c:pt>
                <c:pt idx="697">
                  <c:v>31.700000762939453</c:v>
                </c:pt>
                <c:pt idx="698">
                  <c:v>31.799999237060547</c:v>
                </c:pt>
                <c:pt idx="699">
                  <c:v>31.899997711181641</c:v>
                </c:pt>
                <c:pt idx="700">
                  <c:v>32.000003814697266</c:v>
                </c:pt>
                <c:pt idx="701">
                  <c:v>32.100002288818359</c:v>
                </c:pt>
                <c:pt idx="702">
                  <c:v>32.200000762939453</c:v>
                </c:pt>
                <c:pt idx="703">
                  <c:v>32.299999237060547</c:v>
                </c:pt>
                <c:pt idx="704">
                  <c:v>32.399997711181641</c:v>
                </c:pt>
                <c:pt idx="705">
                  <c:v>32.500003814697266</c:v>
                </c:pt>
                <c:pt idx="706">
                  <c:v>32.600002288818359</c:v>
                </c:pt>
                <c:pt idx="707">
                  <c:v>32.700000762939453</c:v>
                </c:pt>
                <c:pt idx="708">
                  <c:v>32.799999237060547</c:v>
                </c:pt>
                <c:pt idx="709">
                  <c:v>32.899997711181641</c:v>
                </c:pt>
                <c:pt idx="710">
                  <c:v>33.000003814697266</c:v>
                </c:pt>
                <c:pt idx="711">
                  <c:v>33.100002288818359</c:v>
                </c:pt>
                <c:pt idx="712">
                  <c:v>33.200000762939453</c:v>
                </c:pt>
                <c:pt idx="713">
                  <c:v>33.299999237060547</c:v>
                </c:pt>
                <c:pt idx="714">
                  <c:v>33.399997711181641</c:v>
                </c:pt>
                <c:pt idx="715">
                  <c:v>33.500003814697266</c:v>
                </c:pt>
                <c:pt idx="716">
                  <c:v>33.600002288818359</c:v>
                </c:pt>
                <c:pt idx="717">
                  <c:v>33.700000762939453</c:v>
                </c:pt>
                <c:pt idx="718">
                  <c:v>33.799999237060547</c:v>
                </c:pt>
                <c:pt idx="719">
                  <c:v>33.899997711181641</c:v>
                </c:pt>
                <c:pt idx="720">
                  <c:v>34.000003814697266</c:v>
                </c:pt>
                <c:pt idx="721">
                  <c:v>34.100002288818359</c:v>
                </c:pt>
                <c:pt idx="722">
                  <c:v>34.200000762939453</c:v>
                </c:pt>
                <c:pt idx="723">
                  <c:v>34.299999237060547</c:v>
                </c:pt>
                <c:pt idx="724">
                  <c:v>34.399997711181641</c:v>
                </c:pt>
                <c:pt idx="725">
                  <c:v>34.500003814697266</c:v>
                </c:pt>
                <c:pt idx="726">
                  <c:v>34.600002288818359</c:v>
                </c:pt>
                <c:pt idx="727">
                  <c:v>34.700000762939453</c:v>
                </c:pt>
                <c:pt idx="728">
                  <c:v>34.799999237060547</c:v>
                </c:pt>
                <c:pt idx="729">
                  <c:v>34.899997711181641</c:v>
                </c:pt>
                <c:pt idx="730">
                  <c:v>35.000003814697266</c:v>
                </c:pt>
                <c:pt idx="731">
                  <c:v>35.100002288818359</c:v>
                </c:pt>
                <c:pt idx="732">
                  <c:v>35.200000762939453</c:v>
                </c:pt>
                <c:pt idx="733">
                  <c:v>35.299999237060547</c:v>
                </c:pt>
                <c:pt idx="734">
                  <c:v>35.399997711181641</c:v>
                </c:pt>
                <c:pt idx="735">
                  <c:v>35.500003814697266</c:v>
                </c:pt>
                <c:pt idx="736">
                  <c:v>35.600002288818359</c:v>
                </c:pt>
                <c:pt idx="737">
                  <c:v>35.700000762939453</c:v>
                </c:pt>
                <c:pt idx="738">
                  <c:v>35.799999237060547</c:v>
                </c:pt>
                <c:pt idx="739">
                  <c:v>35.899997711181641</c:v>
                </c:pt>
                <c:pt idx="740">
                  <c:v>36.000003814697266</c:v>
                </c:pt>
                <c:pt idx="741">
                  <c:v>36.100002288818359</c:v>
                </c:pt>
                <c:pt idx="742">
                  <c:v>36.200000762939453</c:v>
                </c:pt>
                <c:pt idx="743">
                  <c:v>36.299999237060547</c:v>
                </c:pt>
                <c:pt idx="744">
                  <c:v>36.399997711181641</c:v>
                </c:pt>
                <c:pt idx="745">
                  <c:v>36.500003814697266</c:v>
                </c:pt>
                <c:pt idx="746">
                  <c:v>36.600002288818359</c:v>
                </c:pt>
                <c:pt idx="747">
                  <c:v>36.700000762939453</c:v>
                </c:pt>
                <c:pt idx="748">
                  <c:v>36.799999237060547</c:v>
                </c:pt>
                <c:pt idx="749">
                  <c:v>36.899997711181641</c:v>
                </c:pt>
                <c:pt idx="750">
                  <c:v>37.000003814697266</c:v>
                </c:pt>
                <c:pt idx="751">
                  <c:v>37.100002288818359</c:v>
                </c:pt>
                <c:pt idx="752">
                  <c:v>37.200000762939453</c:v>
                </c:pt>
                <c:pt idx="753">
                  <c:v>37.299999237060547</c:v>
                </c:pt>
                <c:pt idx="754">
                  <c:v>37.399997711181641</c:v>
                </c:pt>
                <c:pt idx="755">
                  <c:v>37.500003814697266</c:v>
                </c:pt>
                <c:pt idx="756">
                  <c:v>37.600002288818359</c:v>
                </c:pt>
                <c:pt idx="757">
                  <c:v>37.700000762939453</c:v>
                </c:pt>
                <c:pt idx="758">
                  <c:v>37.799999237060547</c:v>
                </c:pt>
                <c:pt idx="759">
                  <c:v>37.899997711181641</c:v>
                </c:pt>
                <c:pt idx="760">
                  <c:v>38.000003814697266</c:v>
                </c:pt>
                <c:pt idx="761">
                  <c:v>38.100002288818359</c:v>
                </c:pt>
                <c:pt idx="762">
                  <c:v>38.200000762939453</c:v>
                </c:pt>
                <c:pt idx="763">
                  <c:v>38.299999237060547</c:v>
                </c:pt>
                <c:pt idx="764">
                  <c:v>38.399997711181641</c:v>
                </c:pt>
                <c:pt idx="765">
                  <c:v>38.500003814697266</c:v>
                </c:pt>
                <c:pt idx="766">
                  <c:v>38.600002288818359</c:v>
                </c:pt>
                <c:pt idx="767">
                  <c:v>38.700000762939453</c:v>
                </c:pt>
                <c:pt idx="768">
                  <c:v>38.799999237060547</c:v>
                </c:pt>
                <c:pt idx="769">
                  <c:v>38.899997711181641</c:v>
                </c:pt>
                <c:pt idx="770">
                  <c:v>39.000003814697266</c:v>
                </c:pt>
                <c:pt idx="771">
                  <c:v>39.100002288818359</c:v>
                </c:pt>
                <c:pt idx="772">
                  <c:v>39.200000762939453</c:v>
                </c:pt>
                <c:pt idx="773">
                  <c:v>39.299999237060547</c:v>
                </c:pt>
                <c:pt idx="774">
                  <c:v>39.399997711181641</c:v>
                </c:pt>
                <c:pt idx="775">
                  <c:v>39.500003814697266</c:v>
                </c:pt>
                <c:pt idx="776">
                  <c:v>39.600002288818359</c:v>
                </c:pt>
                <c:pt idx="777">
                  <c:v>39.700000762939453</c:v>
                </c:pt>
                <c:pt idx="778">
                  <c:v>39.799999237060547</c:v>
                </c:pt>
                <c:pt idx="779">
                  <c:v>39.899997711181641</c:v>
                </c:pt>
                <c:pt idx="780">
                  <c:v>40.000003814697266</c:v>
                </c:pt>
                <c:pt idx="781">
                  <c:v>40.100002288818359</c:v>
                </c:pt>
                <c:pt idx="782">
                  <c:v>40.200000762939453</c:v>
                </c:pt>
                <c:pt idx="783">
                  <c:v>40.299999237060547</c:v>
                </c:pt>
                <c:pt idx="784">
                  <c:v>40.399997711181641</c:v>
                </c:pt>
                <c:pt idx="785">
                  <c:v>40.500003814697266</c:v>
                </c:pt>
                <c:pt idx="786">
                  <c:v>40.600002288818359</c:v>
                </c:pt>
                <c:pt idx="787">
                  <c:v>40.700000762939453</c:v>
                </c:pt>
                <c:pt idx="788">
                  <c:v>40.799999237060547</c:v>
                </c:pt>
                <c:pt idx="789">
                  <c:v>40.899997711181641</c:v>
                </c:pt>
                <c:pt idx="790">
                  <c:v>41.000003814697266</c:v>
                </c:pt>
                <c:pt idx="791">
                  <c:v>41.100002288818359</c:v>
                </c:pt>
                <c:pt idx="792">
                  <c:v>41.200000762939453</c:v>
                </c:pt>
                <c:pt idx="793">
                  <c:v>41.299999237060547</c:v>
                </c:pt>
                <c:pt idx="794">
                  <c:v>41.399997711181641</c:v>
                </c:pt>
                <c:pt idx="795">
                  <c:v>41.500003814697266</c:v>
                </c:pt>
                <c:pt idx="796">
                  <c:v>41.600002288818359</c:v>
                </c:pt>
                <c:pt idx="797">
                  <c:v>41.700000762939453</c:v>
                </c:pt>
                <c:pt idx="798">
                  <c:v>41.799999237060547</c:v>
                </c:pt>
                <c:pt idx="799">
                  <c:v>41.899997711181641</c:v>
                </c:pt>
                <c:pt idx="800">
                  <c:v>42.000003814697266</c:v>
                </c:pt>
                <c:pt idx="801">
                  <c:v>42.100002288818359</c:v>
                </c:pt>
                <c:pt idx="802">
                  <c:v>42.200000762939453</c:v>
                </c:pt>
                <c:pt idx="803">
                  <c:v>42.299999237060547</c:v>
                </c:pt>
                <c:pt idx="804">
                  <c:v>42.399997711181641</c:v>
                </c:pt>
                <c:pt idx="805">
                  <c:v>42.500003814697266</c:v>
                </c:pt>
                <c:pt idx="806">
                  <c:v>42.600002288818359</c:v>
                </c:pt>
                <c:pt idx="807">
                  <c:v>42.700000762939453</c:v>
                </c:pt>
                <c:pt idx="808">
                  <c:v>42.799999237060547</c:v>
                </c:pt>
                <c:pt idx="809">
                  <c:v>42.899997711181641</c:v>
                </c:pt>
                <c:pt idx="810">
                  <c:v>43.000003814697266</c:v>
                </c:pt>
                <c:pt idx="811">
                  <c:v>43.100002288818359</c:v>
                </c:pt>
                <c:pt idx="812">
                  <c:v>43.200000762939453</c:v>
                </c:pt>
                <c:pt idx="813">
                  <c:v>43.299999237060547</c:v>
                </c:pt>
                <c:pt idx="814">
                  <c:v>43.399997711181641</c:v>
                </c:pt>
                <c:pt idx="815">
                  <c:v>43.500003814697266</c:v>
                </c:pt>
                <c:pt idx="816">
                  <c:v>43.600002288818359</c:v>
                </c:pt>
                <c:pt idx="817">
                  <c:v>43.700000762939453</c:v>
                </c:pt>
                <c:pt idx="818">
                  <c:v>43.799999237060547</c:v>
                </c:pt>
                <c:pt idx="819">
                  <c:v>43.899997711181641</c:v>
                </c:pt>
                <c:pt idx="820">
                  <c:v>44.000003814697266</c:v>
                </c:pt>
                <c:pt idx="821">
                  <c:v>44.100002288818359</c:v>
                </c:pt>
                <c:pt idx="822">
                  <c:v>44.200000762939453</c:v>
                </c:pt>
                <c:pt idx="823">
                  <c:v>44.299999237060547</c:v>
                </c:pt>
                <c:pt idx="824">
                  <c:v>44.399997711181641</c:v>
                </c:pt>
                <c:pt idx="825">
                  <c:v>44.500003814697266</c:v>
                </c:pt>
                <c:pt idx="826">
                  <c:v>44.600002288818359</c:v>
                </c:pt>
                <c:pt idx="827">
                  <c:v>44.700000762939453</c:v>
                </c:pt>
                <c:pt idx="828">
                  <c:v>44.799999237060547</c:v>
                </c:pt>
                <c:pt idx="829">
                  <c:v>44.899997711181641</c:v>
                </c:pt>
                <c:pt idx="830">
                  <c:v>45.000003814697266</c:v>
                </c:pt>
                <c:pt idx="831">
                  <c:v>45.100002288818359</c:v>
                </c:pt>
                <c:pt idx="832">
                  <c:v>45.200000762939453</c:v>
                </c:pt>
                <c:pt idx="833">
                  <c:v>45.299999237060547</c:v>
                </c:pt>
                <c:pt idx="834">
                  <c:v>45.399997711181641</c:v>
                </c:pt>
                <c:pt idx="835">
                  <c:v>45.500003814697266</c:v>
                </c:pt>
                <c:pt idx="836">
                  <c:v>45.600002288818359</c:v>
                </c:pt>
                <c:pt idx="837">
                  <c:v>45.700000762939453</c:v>
                </c:pt>
                <c:pt idx="838">
                  <c:v>45.799999237060547</c:v>
                </c:pt>
                <c:pt idx="839">
                  <c:v>45.899997711181641</c:v>
                </c:pt>
                <c:pt idx="840">
                  <c:v>46.000003814697266</c:v>
                </c:pt>
                <c:pt idx="841">
                  <c:v>46.100002288818359</c:v>
                </c:pt>
                <c:pt idx="842">
                  <c:v>46.200000762939453</c:v>
                </c:pt>
                <c:pt idx="843">
                  <c:v>46.299999237060547</c:v>
                </c:pt>
                <c:pt idx="844">
                  <c:v>46.399997711181641</c:v>
                </c:pt>
                <c:pt idx="845">
                  <c:v>46.500003814697266</c:v>
                </c:pt>
                <c:pt idx="846">
                  <c:v>46.600002288818359</c:v>
                </c:pt>
                <c:pt idx="847">
                  <c:v>46.700000762939453</c:v>
                </c:pt>
                <c:pt idx="848">
                  <c:v>46.799999237060547</c:v>
                </c:pt>
                <c:pt idx="849">
                  <c:v>46.899997711181641</c:v>
                </c:pt>
                <c:pt idx="850">
                  <c:v>47.000003814697266</c:v>
                </c:pt>
                <c:pt idx="851">
                  <c:v>47.100002288818359</c:v>
                </c:pt>
                <c:pt idx="852">
                  <c:v>47.200000762939453</c:v>
                </c:pt>
                <c:pt idx="853">
                  <c:v>47.299999237060547</c:v>
                </c:pt>
                <c:pt idx="854">
                  <c:v>47.399997711181641</c:v>
                </c:pt>
                <c:pt idx="855">
                  <c:v>47.500003814697266</c:v>
                </c:pt>
                <c:pt idx="856">
                  <c:v>47.600002288818359</c:v>
                </c:pt>
                <c:pt idx="857">
                  <c:v>47.700000762939453</c:v>
                </c:pt>
                <c:pt idx="858">
                  <c:v>47.799999237060547</c:v>
                </c:pt>
                <c:pt idx="859">
                  <c:v>47.899997711181641</c:v>
                </c:pt>
                <c:pt idx="860">
                  <c:v>48.000003814697266</c:v>
                </c:pt>
                <c:pt idx="861">
                  <c:v>48.100002288818359</c:v>
                </c:pt>
                <c:pt idx="862">
                  <c:v>48.200000762939453</c:v>
                </c:pt>
                <c:pt idx="863">
                  <c:v>48.299999237060547</c:v>
                </c:pt>
                <c:pt idx="864">
                  <c:v>48.399997711181641</c:v>
                </c:pt>
                <c:pt idx="865">
                  <c:v>48.500003814697266</c:v>
                </c:pt>
                <c:pt idx="866">
                  <c:v>48.600002288818359</c:v>
                </c:pt>
                <c:pt idx="867">
                  <c:v>48.700000762939453</c:v>
                </c:pt>
                <c:pt idx="868">
                  <c:v>48.799999237060547</c:v>
                </c:pt>
                <c:pt idx="869">
                  <c:v>48.899997711181641</c:v>
                </c:pt>
                <c:pt idx="870">
                  <c:v>49.000003814697266</c:v>
                </c:pt>
                <c:pt idx="871">
                  <c:v>49.100002288818359</c:v>
                </c:pt>
                <c:pt idx="872">
                  <c:v>49.200000762939453</c:v>
                </c:pt>
                <c:pt idx="873">
                  <c:v>49.299999237060547</c:v>
                </c:pt>
                <c:pt idx="874">
                  <c:v>49.399997711181641</c:v>
                </c:pt>
                <c:pt idx="875">
                  <c:v>49.500003814697266</c:v>
                </c:pt>
                <c:pt idx="876">
                  <c:v>49.600002288818359</c:v>
                </c:pt>
                <c:pt idx="877">
                  <c:v>49.700000762939453</c:v>
                </c:pt>
                <c:pt idx="878">
                  <c:v>49.799999237060547</c:v>
                </c:pt>
                <c:pt idx="879">
                  <c:v>49.899997711181641</c:v>
                </c:pt>
                <c:pt idx="880">
                  <c:v>50.000003814697266</c:v>
                </c:pt>
                <c:pt idx="881">
                  <c:v>50.100002288818359</c:v>
                </c:pt>
                <c:pt idx="882">
                  <c:v>50.200000762939453</c:v>
                </c:pt>
                <c:pt idx="883">
                  <c:v>50.299999237060547</c:v>
                </c:pt>
                <c:pt idx="884">
                  <c:v>50.399997711181641</c:v>
                </c:pt>
                <c:pt idx="885">
                  <c:v>50.500003814697266</c:v>
                </c:pt>
                <c:pt idx="886">
                  <c:v>50.600002288818359</c:v>
                </c:pt>
                <c:pt idx="887">
                  <c:v>50.700000762939453</c:v>
                </c:pt>
                <c:pt idx="888">
                  <c:v>50.799999237060547</c:v>
                </c:pt>
                <c:pt idx="889">
                  <c:v>50.899997711181641</c:v>
                </c:pt>
                <c:pt idx="890">
                  <c:v>51.000003814697266</c:v>
                </c:pt>
                <c:pt idx="891">
                  <c:v>51.100002288818359</c:v>
                </c:pt>
                <c:pt idx="892">
                  <c:v>51.200000762939453</c:v>
                </c:pt>
                <c:pt idx="893">
                  <c:v>51.299999237060547</c:v>
                </c:pt>
                <c:pt idx="894">
                  <c:v>51.399997711181641</c:v>
                </c:pt>
                <c:pt idx="895">
                  <c:v>51.500003814697266</c:v>
                </c:pt>
                <c:pt idx="896">
                  <c:v>51.600002288818359</c:v>
                </c:pt>
                <c:pt idx="897">
                  <c:v>51.700000762939453</c:v>
                </c:pt>
                <c:pt idx="898">
                  <c:v>51.799999237060547</c:v>
                </c:pt>
                <c:pt idx="899">
                  <c:v>51.899997711181641</c:v>
                </c:pt>
                <c:pt idx="900">
                  <c:v>52.000003814697266</c:v>
                </c:pt>
                <c:pt idx="901">
                  <c:v>52.100002288818359</c:v>
                </c:pt>
                <c:pt idx="902">
                  <c:v>52.200000762939453</c:v>
                </c:pt>
                <c:pt idx="903">
                  <c:v>52.299999237060547</c:v>
                </c:pt>
                <c:pt idx="904">
                  <c:v>52.399997711181641</c:v>
                </c:pt>
                <c:pt idx="905">
                  <c:v>52.500003814697266</c:v>
                </c:pt>
                <c:pt idx="906">
                  <c:v>52.600002288818359</c:v>
                </c:pt>
                <c:pt idx="907">
                  <c:v>52.700000762939453</c:v>
                </c:pt>
                <c:pt idx="908">
                  <c:v>52.799999237060547</c:v>
                </c:pt>
                <c:pt idx="909">
                  <c:v>52.899997711181641</c:v>
                </c:pt>
                <c:pt idx="910">
                  <c:v>53.000003814697266</c:v>
                </c:pt>
                <c:pt idx="911">
                  <c:v>53.100002288818359</c:v>
                </c:pt>
                <c:pt idx="912">
                  <c:v>53.200000762939453</c:v>
                </c:pt>
                <c:pt idx="913">
                  <c:v>53.299999237060547</c:v>
                </c:pt>
                <c:pt idx="914">
                  <c:v>53.399997711181641</c:v>
                </c:pt>
                <c:pt idx="915">
                  <c:v>53.500003814697266</c:v>
                </c:pt>
                <c:pt idx="916">
                  <c:v>53.600002288818359</c:v>
                </c:pt>
                <c:pt idx="917">
                  <c:v>53.700000762939453</c:v>
                </c:pt>
                <c:pt idx="918">
                  <c:v>53.799999237060547</c:v>
                </c:pt>
                <c:pt idx="919">
                  <c:v>53.899997711181641</c:v>
                </c:pt>
                <c:pt idx="920">
                  <c:v>54.000003814697266</c:v>
                </c:pt>
                <c:pt idx="921">
                  <c:v>54.100002288818359</c:v>
                </c:pt>
                <c:pt idx="922">
                  <c:v>54.200000762939453</c:v>
                </c:pt>
                <c:pt idx="923">
                  <c:v>54.299999237060547</c:v>
                </c:pt>
                <c:pt idx="924">
                  <c:v>54.399997711181641</c:v>
                </c:pt>
                <c:pt idx="925">
                  <c:v>54.500003814697266</c:v>
                </c:pt>
                <c:pt idx="926">
                  <c:v>54.600002288818359</c:v>
                </c:pt>
                <c:pt idx="927">
                  <c:v>54.700000762939453</c:v>
                </c:pt>
                <c:pt idx="928">
                  <c:v>54.799999237060547</c:v>
                </c:pt>
                <c:pt idx="929">
                  <c:v>54.899997711181641</c:v>
                </c:pt>
                <c:pt idx="930">
                  <c:v>55.000003814697266</c:v>
                </c:pt>
                <c:pt idx="931">
                  <c:v>55.100002288818359</c:v>
                </c:pt>
                <c:pt idx="932">
                  <c:v>55.200000762939453</c:v>
                </c:pt>
                <c:pt idx="933">
                  <c:v>55.299999237060547</c:v>
                </c:pt>
                <c:pt idx="934">
                  <c:v>55.399997711181641</c:v>
                </c:pt>
                <c:pt idx="935">
                  <c:v>55.500003814697266</c:v>
                </c:pt>
                <c:pt idx="936">
                  <c:v>55.600002288818359</c:v>
                </c:pt>
                <c:pt idx="937">
                  <c:v>55.700000762939453</c:v>
                </c:pt>
                <c:pt idx="938">
                  <c:v>55.799999237060547</c:v>
                </c:pt>
                <c:pt idx="939">
                  <c:v>55.899997711181641</c:v>
                </c:pt>
                <c:pt idx="940">
                  <c:v>56.000003814697266</c:v>
                </c:pt>
                <c:pt idx="941">
                  <c:v>56.100002288818359</c:v>
                </c:pt>
                <c:pt idx="942">
                  <c:v>56.200000762939453</c:v>
                </c:pt>
                <c:pt idx="943">
                  <c:v>56.299999237060547</c:v>
                </c:pt>
                <c:pt idx="944">
                  <c:v>56.399997711181641</c:v>
                </c:pt>
                <c:pt idx="945">
                  <c:v>56.500003814697266</c:v>
                </c:pt>
                <c:pt idx="946">
                  <c:v>56.600002288818359</c:v>
                </c:pt>
                <c:pt idx="947">
                  <c:v>56.700000762939453</c:v>
                </c:pt>
                <c:pt idx="948">
                  <c:v>56.799999237060547</c:v>
                </c:pt>
                <c:pt idx="949">
                  <c:v>56.899997711181641</c:v>
                </c:pt>
                <c:pt idx="950">
                  <c:v>57.000003814697266</c:v>
                </c:pt>
                <c:pt idx="951">
                  <c:v>57.100002288818359</c:v>
                </c:pt>
                <c:pt idx="952">
                  <c:v>57.200000762939453</c:v>
                </c:pt>
                <c:pt idx="953">
                  <c:v>57.299999237060547</c:v>
                </c:pt>
                <c:pt idx="954">
                  <c:v>57.399997711181641</c:v>
                </c:pt>
                <c:pt idx="955">
                  <c:v>57.500003814697266</c:v>
                </c:pt>
                <c:pt idx="956">
                  <c:v>57.600002288818359</c:v>
                </c:pt>
                <c:pt idx="957">
                  <c:v>57.700000762939453</c:v>
                </c:pt>
                <c:pt idx="958">
                  <c:v>57.799999237060547</c:v>
                </c:pt>
                <c:pt idx="959">
                  <c:v>57.899997711181641</c:v>
                </c:pt>
                <c:pt idx="960">
                  <c:v>58.000003814697266</c:v>
                </c:pt>
                <c:pt idx="961">
                  <c:v>58.100002288818359</c:v>
                </c:pt>
                <c:pt idx="962">
                  <c:v>58.200000762939453</c:v>
                </c:pt>
                <c:pt idx="963">
                  <c:v>58.299999237060547</c:v>
                </c:pt>
                <c:pt idx="964">
                  <c:v>58.399997711181641</c:v>
                </c:pt>
                <c:pt idx="965">
                  <c:v>58.500003814697266</c:v>
                </c:pt>
                <c:pt idx="966">
                  <c:v>58.600002288818359</c:v>
                </c:pt>
                <c:pt idx="967">
                  <c:v>58.700000762939453</c:v>
                </c:pt>
                <c:pt idx="968">
                  <c:v>58.799999237060547</c:v>
                </c:pt>
                <c:pt idx="969">
                  <c:v>58.899997711181641</c:v>
                </c:pt>
                <c:pt idx="970">
                  <c:v>59.000003814697266</c:v>
                </c:pt>
                <c:pt idx="971">
                  <c:v>59.100002288818359</c:v>
                </c:pt>
                <c:pt idx="972">
                  <c:v>59.200000762939453</c:v>
                </c:pt>
                <c:pt idx="973">
                  <c:v>59.299999237060547</c:v>
                </c:pt>
                <c:pt idx="974">
                  <c:v>59.399997711181641</c:v>
                </c:pt>
                <c:pt idx="975">
                  <c:v>59.500003814697266</c:v>
                </c:pt>
                <c:pt idx="976">
                  <c:v>59.600002288818359</c:v>
                </c:pt>
                <c:pt idx="977">
                  <c:v>59.700000762939453</c:v>
                </c:pt>
                <c:pt idx="978">
                  <c:v>59.799999237060547</c:v>
                </c:pt>
                <c:pt idx="979">
                  <c:v>59.899997711181641</c:v>
                </c:pt>
                <c:pt idx="980">
                  <c:v>60.000003814697266</c:v>
                </c:pt>
                <c:pt idx="981">
                  <c:v>60.100002288818359</c:v>
                </c:pt>
                <c:pt idx="982">
                  <c:v>60.200000762939453</c:v>
                </c:pt>
                <c:pt idx="983">
                  <c:v>60.299999237060547</c:v>
                </c:pt>
                <c:pt idx="984">
                  <c:v>60.399997711181641</c:v>
                </c:pt>
                <c:pt idx="985">
                  <c:v>60.500003814697266</c:v>
                </c:pt>
                <c:pt idx="986">
                  <c:v>60.600002288818359</c:v>
                </c:pt>
                <c:pt idx="987">
                  <c:v>60.700000762939453</c:v>
                </c:pt>
                <c:pt idx="988">
                  <c:v>60.799999237060547</c:v>
                </c:pt>
                <c:pt idx="989">
                  <c:v>60.899997711181641</c:v>
                </c:pt>
                <c:pt idx="990">
                  <c:v>61.000003814697266</c:v>
                </c:pt>
                <c:pt idx="991">
                  <c:v>61.100002288818359</c:v>
                </c:pt>
                <c:pt idx="992">
                  <c:v>61.200000762939453</c:v>
                </c:pt>
                <c:pt idx="993">
                  <c:v>61.299999237060547</c:v>
                </c:pt>
                <c:pt idx="994">
                  <c:v>61.399997711181641</c:v>
                </c:pt>
                <c:pt idx="995">
                  <c:v>61.500003814697266</c:v>
                </c:pt>
                <c:pt idx="996">
                  <c:v>61.600002288818359</c:v>
                </c:pt>
                <c:pt idx="997">
                  <c:v>61.700000762939453</c:v>
                </c:pt>
                <c:pt idx="998">
                  <c:v>61.799999237060547</c:v>
                </c:pt>
                <c:pt idx="999">
                  <c:v>61.899997711181641</c:v>
                </c:pt>
                <c:pt idx="1000">
                  <c:v>62.000003814697266</c:v>
                </c:pt>
                <c:pt idx="1001">
                  <c:v>62.100002288818359</c:v>
                </c:pt>
                <c:pt idx="1002">
                  <c:v>62.200000762939453</c:v>
                </c:pt>
                <c:pt idx="1003">
                  <c:v>62.299999237060547</c:v>
                </c:pt>
                <c:pt idx="1004">
                  <c:v>62.399997711181641</c:v>
                </c:pt>
                <c:pt idx="1005">
                  <c:v>62.500003814697266</c:v>
                </c:pt>
                <c:pt idx="1006">
                  <c:v>62.600002288818359</c:v>
                </c:pt>
                <c:pt idx="1007">
                  <c:v>62.700000762939453</c:v>
                </c:pt>
                <c:pt idx="1008">
                  <c:v>62.799999237060547</c:v>
                </c:pt>
                <c:pt idx="1009">
                  <c:v>62.899997711181641</c:v>
                </c:pt>
                <c:pt idx="1010">
                  <c:v>63.000003814697266</c:v>
                </c:pt>
                <c:pt idx="1011">
                  <c:v>63.100002288818359</c:v>
                </c:pt>
                <c:pt idx="1012">
                  <c:v>63.200000762939453</c:v>
                </c:pt>
                <c:pt idx="1013">
                  <c:v>63.299999237060547</c:v>
                </c:pt>
                <c:pt idx="1014">
                  <c:v>63.399997711181641</c:v>
                </c:pt>
                <c:pt idx="1015">
                  <c:v>63.500003814697266</c:v>
                </c:pt>
                <c:pt idx="1016">
                  <c:v>63.600002288818359</c:v>
                </c:pt>
                <c:pt idx="1017">
                  <c:v>63.700000762939453</c:v>
                </c:pt>
                <c:pt idx="1018">
                  <c:v>63.799999237060547</c:v>
                </c:pt>
                <c:pt idx="1019">
                  <c:v>63.899997711181641</c:v>
                </c:pt>
                <c:pt idx="1020">
                  <c:v>64</c:v>
                </c:pt>
                <c:pt idx="1021">
                  <c:v>64.100006103515625</c:v>
                </c:pt>
                <c:pt idx="1022">
                  <c:v>64.199996948242188</c:v>
                </c:pt>
                <c:pt idx="1023">
                  <c:v>64.300003051757813</c:v>
                </c:pt>
                <c:pt idx="1024">
                  <c:v>64.399993896484375</c:v>
                </c:pt>
                <c:pt idx="1025">
                  <c:v>64.5</c:v>
                </c:pt>
                <c:pt idx="1026">
                  <c:v>64.600006103515625</c:v>
                </c:pt>
                <c:pt idx="1027">
                  <c:v>64.699996948242188</c:v>
                </c:pt>
                <c:pt idx="1028">
                  <c:v>64.800003051757813</c:v>
                </c:pt>
                <c:pt idx="1029">
                  <c:v>64.899993896484375</c:v>
                </c:pt>
                <c:pt idx="1030">
                  <c:v>65</c:v>
                </c:pt>
                <c:pt idx="1031">
                  <c:v>65.100006103515625</c:v>
                </c:pt>
                <c:pt idx="1032">
                  <c:v>65.199996948242188</c:v>
                </c:pt>
                <c:pt idx="1033">
                  <c:v>65.300003051757813</c:v>
                </c:pt>
                <c:pt idx="1034">
                  <c:v>65.399993896484375</c:v>
                </c:pt>
                <c:pt idx="1035">
                  <c:v>65.5</c:v>
                </c:pt>
                <c:pt idx="1036">
                  <c:v>65.600006103515625</c:v>
                </c:pt>
                <c:pt idx="1037">
                  <c:v>65.699996948242188</c:v>
                </c:pt>
                <c:pt idx="1038">
                  <c:v>65.800003051757813</c:v>
                </c:pt>
                <c:pt idx="1039">
                  <c:v>65.899993896484375</c:v>
                </c:pt>
                <c:pt idx="1040">
                  <c:v>66</c:v>
                </c:pt>
                <c:pt idx="1041">
                  <c:v>66.100006103515625</c:v>
                </c:pt>
                <c:pt idx="1042">
                  <c:v>66.199996948242188</c:v>
                </c:pt>
                <c:pt idx="1043">
                  <c:v>66.300003051757813</c:v>
                </c:pt>
                <c:pt idx="1044">
                  <c:v>66.399993896484375</c:v>
                </c:pt>
                <c:pt idx="1045">
                  <c:v>66.5</c:v>
                </c:pt>
                <c:pt idx="1046">
                  <c:v>66.600006103515625</c:v>
                </c:pt>
                <c:pt idx="1047">
                  <c:v>66.699996948242188</c:v>
                </c:pt>
                <c:pt idx="1048">
                  <c:v>66.800003051757813</c:v>
                </c:pt>
                <c:pt idx="1049">
                  <c:v>66.899993896484375</c:v>
                </c:pt>
                <c:pt idx="1050">
                  <c:v>67</c:v>
                </c:pt>
                <c:pt idx="1051">
                  <c:v>67.100006103515625</c:v>
                </c:pt>
                <c:pt idx="1052">
                  <c:v>67.199996948242188</c:v>
                </c:pt>
                <c:pt idx="1053">
                  <c:v>67.300003051757813</c:v>
                </c:pt>
                <c:pt idx="1054">
                  <c:v>67.399993896484375</c:v>
                </c:pt>
                <c:pt idx="1055">
                  <c:v>67.5</c:v>
                </c:pt>
                <c:pt idx="1056">
                  <c:v>67.600006103515625</c:v>
                </c:pt>
                <c:pt idx="1057">
                  <c:v>67.699996948242188</c:v>
                </c:pt>
                <c:pt idx="1058">
                  <c:v>67.800003051757813</c:v>
                </c:pt>
                <c:pt idx="1059">
                  <c:v>67.899993896484375</c:v>
                </c:pt>
                <c:pt idx="1060">
                  <c:v>68</c:v>
                </c:pt>
                <c:pt idx="1061">
                  <c:v>68.100006103515625</c:v>
                </c:pt>
                <c:pt idx="1062">
                  <c:v>68.199996948242188</c:v>
                </c:pt>
                <c:pt idx="1063">
                  <c:v>68.300003051757813</c:v>
                </c:pt>
                <c:pt idx="1064">
                  <c:v>68.399993896484375</c:v>
                </c:pt>
                <c:pt idx="1065">
                  <c:v>68.5</c:v>
                </c:pt>
                <c:pt idx="1066">
                  <c:v>68.600006103515625</c:v>
                </c:pt>
                <c:pt idx="1067">
                  <c:v>68.699996948242188</c:v>
                </c:pt>
                <c:pt idx="1068">
                  <c:v>68.800003051757813</c:v>
                </c:pt>
                <c:pt idx="1069">
                  <c:v>68.899993896484375</c:v>
                </c:pt>
                <c:pt idx="1070">
                  <c:v>69</c:v>
                </c:pt>
                <c:pt idx="1071">
                  <c:v>69.100006103515625</c:v>
                </c:pt>
                <c:pt idx="1072">
                  <c:v>69.199996948242188</c:v>
                </c:pt>
                <c:pt idx="1073">
                  <c:v>69.300003051757813</c:v>
                </c:pt>
                <c:pt idx="1074">
                  <c:v>69.399993896484375</c:v>
                </c:pt>
                <c:pt idx="1075">
                  <c:v>69.5</c:v>
                </c:pt>
                <c:pt idx="1076">
                  <c:v>69.600006103515625</c:v>
                </c:pt>
                <c:pt idx="1077">
                  <c:v>69.699996948242188</c:v>
                </c:pt>
                <c:pt idx="1078">
                  <c:v>69.800003051757813</c:v>
                </c:pt>
                <c:pt idx="1079">
                  <c:v>69.899993896484375</c:v>
                </c:pt>
                <c:pt idx="1080">
                  <c:v>70</c:v>
                </c:pt>
                <c:pt idx="1081">
                  <c:v>70.100006103515625</c:v>
                </c:pt>
                <c:pt idx="1082">
                  <c:v>70.199996948242188</c:v>
                </c:pt>
                <c:pt idx="1083">
                  <c:v>70.300003051757813</c:v>
                </c:pt>
                <c:pt idx="1084">
                  <c:v>70.399993896484375</c:v>
                </c:pt>
                <c:pt idx="1085">
                  <c:v>70.5</c:v>
                </c:pt>
                <c:pt idx="1086">
                  <c:v>70.600006103515625</c:v>
                </c:pt>
                <c:pt idx="1087">
                  <c:v>70.699996948242188</c:v>
                </c:pt>
                <c:pt idx="1088">
                  <c:v>70.800003051757813</c:v>
                </c:pt>
                <c:pt idx="1089">
                  <c:v>70.899993896484375</c:v>
                </c:pt>
                <c:pt idx="1090">
                  <c:v>71</c:v>
                </c:pt>
                <c:pt idx="1091">
                  <c:v>71.100006103515625</c:v>
                </c:pt>
                <c:pt idx="1092">
                  <c:v>71.199996948242188</c:v>
                </c:pt>
                <c:pt idx="1093">
                  <c:v>71.300003051757813</c:v>
                </c:pt>
                <c:pt idx="1094">
                  <c:v>71.399993896484375</c:v>
                </c:pt>
                <c:pt idx="1095">
                  <c:v>71.5</c:v>
                </c:pt>
                <c:pt idx="1096">
                  <c:v>71.600006103515625</c:v>
                </c:pt>
                <c:pt idx="1097">
                  <c:v>71.699996948242188</c:v>
                </c:pt>
                <c:pt idx="1098">
                  <c:v>71.800003051757813</c:v>
                </c:pt>
                <c:pt idx="1099">
                  <c:v>71.899993896484375</c:v>
                </c:pt>
                <c:pt idx="1100">
                  <c:v>72</c:v>
                </c:pt>
                <c:pt idx="1101">
                  <c:v>72.100006103515625</c:v>
                </c:pt>
                <c:pt idx="1102">
                  <c:v>72.199996948242188</c:v>
                </c:pt>
                <c:pt idx="1103">
                  <c:v>72.300003051757813</c:v>
                </c:pt>
                <c:pt idx="1104">
                  <c:v>72.399993896484375</c:v>
                </c:pt>
                <c:pt idx="1105">
                  <c:v>72.5</c:v>
                </c:pt>
                <c:pt idx="1106">
                  <c:v>72.600006103515625</c:v>
                </c:pt>
                <c:pt idx="1107">
                  <c:v>72.699996948242188</c:v>
                </c:pt>
                <c:pt idx="1108">
                  <c:v>72.800003051757813</c:v>
                </c:pt>
                <c:pt idx="1109">
                  <c:v>72.899993896484375</c:v>
                </c:pt>
                <c:pt idx="1110">
                  <c:v>73</c:v>
                </c:pt>
                <c:pt idx="1111">
                  <c:v>73.100006103515625</c:v>
                </c:pt>
                <c:pt idx="1112">
                  <c:v>73.199996948242188</c:v>
                </c:pt>
                <c:pt idx="1113">
                  <c:v>73.300003051757813</c:v>
                </c:pt>
                <c:pt idx="1114">
                  <c:v>73.399993896484375</c:v>
                </c:pt>
                <c:pt idx="1115">
                  <c:v>73.5</c:v>
                </c:pt>
                <c:pt idx="1116">
                  <c:v>73.600006103515625</c:v>
                </c:pt>
                <c:pt idx="1117">
                  <c:v>73.699996948242188</c:v>
                </c:pt>
                <c:pt idx="1118">
                  <c:v>73.800003051757813</c:v>
                </c:pt>
                <c:pt idx="1119">
                  <c:v>73.899993896484375</c:v>
                </c:pt>
                <c:pt idx="1120">
                  <c:v>74</c:v>
                </c:pt>
                <c:pt idx="1121">
                  <c:v>74.100006103515625</c:v>
                </c:pt>
                <c:pt idx="1122">
                  <c:v>74.199996948242188</c:v>
                </c:pt>
                <c:pt idx="1123">
                  <c:v>74.300003051757813</c:v>
                </c:pt>
                <c:pt idx="1124">
                  <c:v>74.399993896484375</c:v>
                </c:pt>
                <c:pt idx="1125">
                  <c:v>74.5</c:v>
                </c:pt>
                <c:pt idx="1126">
                  <c:v>74.600006103515625</c:v>
                </c:pt>
                <c:pt idx="1127">
                  <c:v>74.699996948242188</c:v>
                </c:pt>
                <c:pt idx="1128">
                  <c:v>74.800003051757813</c:v>
                </c:pt>
                <c:pt idx="1129">
                  <c:v>74.899993896484375</c:v>
                </c:pt>
                <c:pt idx="1130">
                  <c:v>75</c:v>
                </c:pt>
                <c:pt idx="1131">
                  <c:v>75.100006103515625</c:v>
                </c:pt>
                <c:pt idx="1132">
                  <c:v>75.199996948242188</c:v>
                </c:pt>
                <c:pt idx="1133">
                  <c:v>75.300003051757813</c:v>
                </c:pt>
                <c:pt idx="1134">
                  <c:v>75.399993896484375</c:v>
                </c:pt>
                <c:pt idx="1135">
                  <c:v>75.5</c:v>
                </c:pt>
                <c:pt idx="1136">
                  <c:v>75.600006103515625</c:v>
                </c:pt>
                <c:pt idx="1137">
                  <c:v>75.699996948242188</c:v>
                </c:pt>
                <c:pt idx="1138">
                  <c:v>75.800003051757813</c:v>
                </c:pt>
                <c:pt idx="1139">
                  <c:v>75.899993896484375</c:v>
                </c:pt>
                <c:pt idx="1140">
                  <c:v>76</c:v>
                </c:pt>
                <c:pt idx="1141">
                  <c:v>76.100006103515625</c:v>
                </c:pt>
                <c:pt idx="1142">
                  <c:v>76.199996948242188</c:v>
                </c:pt>
                <c:pt idx="1143">
                  <c:v>76.300003051757813</c:v>
                </c:pt>
                <c:pt idx="1144">
                  <c:v>76.399993896484375</c:v>
                </c:pt>
                <c:pt idx="1145">
                  <c:v>76.5</c:v>
                </c:pt>
                <c:pt idx="1146">
                  <c:v>76.600006103515625</c:v>
                </c:pt>
                <c:pt idx="1147">
                  <c:v>76.699996948242188</c:v>
                </c:pt>
                <c:pt idx="1148">
                  <c:v>76.800003051757813</c:v>
                </c:pt>
                <c:pt idx="1149">
                  <c:v>76.899993896484375</c:v>
                </c:pt>
                <c:pt idx="1150">
                  <c:v>77</c:v>
                </c:pt>
                <c:pt idx="1151">
                  <c:v>77.100006103515625</c:v>
                </c:pt>
                <c:pt idx="1152">
                  <c:v>77.199996948242188</c:v>
                </c:pt>
                <c:pt idx="1153">
                  <c:v>77.300003051757813</c:v>
                </c:pt>
                <c:pt idx="1154">
                  <c:v>77.399993896484375</c:v>
                </c:pt>
                <c:pt idx="1155">
                  <c:v>77.5</c:v>
                </c:pt>
                <c:pt idx="1156">
                  <c:v>77.600006103515625</c:v>
                </c:pt>
                <c:pt idx="1157">
                  <c:v>77.699996948242188</c:v>
                </c:pt>
                <c:pt idx="1158">
                  <c:v>77.800003051757813</c:v>
                </c:pt>
                <c:pt idx="1159">
                  <c:v>77.899993896484375</c:v>
                </c:pt>
                <c:pt idx="1160">
                  <c:v>78</c:v>
                </c:pt>
                <c:pt idx="1161">
                  <c:v>78.100006103515625</c:v>
                </c:pt>
                <c:pt idx="1162">
                  <c:v>78.199996948242188</c:v>
                </c:pt>
                <c:pt idx="1163">
                  <c:v>78.300003051757813</c:v>
                </c:pt>
                <c:pt idx="1164">
                  <c:v>78.399993896484375</c:v>
                </c:pt>
                <c:pt idx="1165">
                  <c:v>78.5</c:v>
                </c:pt>
                <c:pt idx="1166">
                  <c:v>78.600006103515625</c:v>
                </c:pt>
                <c:pt idx="1167">
                  <c:v>78.699996948242188</c:v>
                </c:pt>
                <c:pt idx="1168">
                  <c:v>78.800003051757813</c:v>
                </c:pt>
                <c:pt idx="1169">
                  <c:v>78.899993896484375</c:v>
                </c:pt>
                <c:pt idx="1170">
                  <c:v>79</c:v>
                </c:pt>
                <c:pt idx="1171">
                  <c:v>79.100006103515625</c:v>
                </c:pt>
                <c:pt idx="1172">
                  <c:v>79.199996948242188</c:v>
                </c:pt>
                <c:pt idx="1173">
                  <c:v>79.300003051757813</c:v>
                </c:pt>
                <c:pt idx="1174">
                  <c:v>79.399993896484375</c:v>
                </c:pt>
                <c:pt idx="1175">
                  <c:v>79.5</c:v>
                </c:pt>
                <c:pt idx="1176">
                  <c:v>79.600006103515625</c:v>
                </c:pt>
                <c:pt idx="1177">
                  <c:v>79.699996948242188</c:v>
                </c:pt>
                <c:pt idx="1178">
                  <c:v>79.800003051757813</c:v>
                </c:pt>
                <c:pt idx="1179">
                  <c:v>79.899993896484375</c:v>
                </c:pt>
                <c:pt idx="1180">
                  <c:v>80</c:v>
                </c:pt>
                <c:pt idx="1181">
                  <c:v>80.100006103515625</c:v>
                </c:pt>
                <c:pt idx="1182">
                  <c:v>80.199996948242188</c:v>
                </c:pt>
                <c:pt idx="1183">
                  <c:v>80.300003051757813</c:v>
                </c:pt>
                <c:pt idx="1184">
                  <c:v>80.399993896484375</c:v>
                </c:pt>
                <c:pt idx="1185">
                  <c:v>80.5</c:v>
                </c:pt>
                <c:pt idx="1186">
                  <c:v>80.600006103515625</c:v>
                </c:pt>
                <c:pt idx="1187">
                  <c:v>80.699996948242188</c:v>
                </c:pt>
                <c:pt idx="1188">
                  <c:v>80.800003051757813</c:v>
                </c:pt>
                <c:pt idx="1189">
                  <c:v>80.899993896484375</c:v>
                </c:pt>
                <c:pt idx="1190">
                  <c:v>81</c:v>
                </c:pt>
                <c:pt idx="1191">
                  <c:v>81.100006103515625</c:v>
                </c:pt>
                <c:pt idx="1192">
                  <c:v>81.199996948242188</c:v>
                </c:pt>
                <c:pt idx="1193">
                  <c:v>81.300003051757813</c:v>
                </c:pt>
                <c:pt idx="1194">
                  <c:v>81.399993896484375</c:v>
                </c:pt>
                <c:pt idx="1195">
                  <c:v>81.5</c:v>
                </c:pt>
                <c:pt idx="1196">
                  <c:v>81.600006103515625</c:v>
                </c:pt>
                <c:pt idx="1197">
                  <c:v>81.699996948242188</c:v>
                </c:pt>
                <c:pt idx="1198">
                  <c:v>81.800003051757813</c:v>
                </c:pt>
                <c:pt idx="1199">
                  <c:v>81.899993896484375</c:v>
                </c:pt>
                <c:pt idx="1200">
                  <c:v>82</c:v>
                </c:pt>
                <c:pt idx="1201">
                  <c:v>82.100006103515625</c:v>
                </c:pt>
                <c:pt idx="1202">
                  <c:v>82.199996948242188</c:v>
                </c:pt>
                <c:pt idx="1203">
                  <c:v>82.300003051757813</c:v>
                </c:pt>
                <c:pt idx="1204">
                  <c:v>82.399993896484375</c:v>
                </c:pt>
                <c:pt idx="1205">
                  <c:v>82.5</c:v>
                </c:pt>
                <c:pt idx="1206">
                  <c:v>82.600006103515625</c:v>
                </c:pt>
                <c:pt idx="1207">
                  <c:v>82.699996948242188</c:v>
                </c:pt>
                <c:pt idx="1208">
                  <c:v>82.800003051757813</c:v>
                </c:pt>
                <c:pt idx="1209">
                  <c:v>82.899993896484375</c:v>
                </c:pt>
                <c:pt idx="1210">
                  <c:v>83</c:v>
                </c:pt>
                <c:pt idx="1211">
                  <c:v>83.100006103515625</c:v>
                </c:pt>
                <c:pt idx="1212">
                  <c:v>83.199996948242188</c:v>
                </c:pt>
                <c:pt idx="1213">
                  <c:v>83.300003051757813</c:v>
                </c:pt>
                <c:pt idx="1214">
                  <c:v>83.399993896484375</c:v>
                </c:pt>
                <c:pt idx="1215">
                  <c:v>83.5</c:v>
                </c:pt>
                <c:pt idx="1216">
                  <c:v>83.600006103515625</c:v>
                </c:pt>
                <c:pt idx="1217">
                  <c:v>83.699996948242188</c:v>
                </c:pt>
                <c:pt idx="1218">
                  <c:v>83.800003051757813</c:v>
                </c:pt>
                <c:pt idx="1219">
                  <c:v>83.899993896484375</c:v>
                </c:pt>
                <c:pt idx="1220">
                  <c:v>84</c:v>
                </c:pt>
                <c:pt idx="1221">
                  <c:v>84.100006103515625</c:v>
                </c:pt>
                <c:pt idx="1222">
                  <c:v>84.199996948242188</c:v>
                </c:pt>
                <c:pt idx="1223">
                  <c:v>84.300003051757813</c:v>
                </c:pt>
                <c:pt idx="1224">
                  <c:v>84.399993896484375</c:v>
                </c:pt>
                <c:pt idx="1225">
                  <c:v>84.5</c:v>
                </c:pt>
                <c:pt idx="1226">
                  <c:v>84.600006103515625</c:v>
                </c:pt>
                <c:pt idx="1227">
                  <c:v>84.699996948242188</c:v>
                </c:pt>
                <c:pt idx="1228">
                  <c:v>84.800003051757813</c:v>
                </c:pt>
                <c:pt idx="1229">
                  <c:v>84.899993896484375</c:v>
                </c:pt>
                <c:pt idx="1230">
                  <c:v>85</c:v>
                </c:pt>
                <c:pt idx="1231">
                  <c:v>85.100006103515625</c:v>
                </c:pt>
                <c:pt idx="1232">
                  <c:v>85.199996948242188</c:v>
                </c:pt>
                <c:pt idx="1233">
                  <c:v>85.300003051757813</c:v>
                </c:pt>
                <c:pt idx="1234">
                  <c:v>85.399993896484375</c:v>
                </c:pt>
                <c:pt idx="1235">
                  <c:v>85.5</c:v>
                </c:pt>
                <c:pt idx="1236">
                  <c:v>85.600006103515625</c:v>
                </c:pt>
                <c:pt idx="1237">
                  <c:v>85.699996948242188</c:v>
                </c:pt>
                <c:pt idx="1238">
                  <c:v>85.800003051757813</c:v>
                </c:pt>
                <c:pt idx="1239">
                  <c:v>85.899993896484375</c:v>
                </c:pt>
                <c:pt idx="1240">
                  <c:v>86</c:v>
                </c:pt>
                <c:pt idx="1241">
                  <c:v>86.100006103515625</c:v>
                </c:pt>
                <c:pt idx="1242">
                  <c:v>86.199996948242188</c:v>
                </c:pt>
                <c:pt idx="1243">
                  <c:v>86.300003051757813</c:v>
                </c:pt>
                <c:pt idx="1244">
                  <c:v>86.399993896484375</c:v>
                </c:pt>
                <c:pt idx="1245">
                  <c:v>86.5</c:v>
                </c:pt>
                <c:pt idx="1246">
                  <c:v>86.600006103515625</c:v>
                </c:pt>
                <c:pt idx="1247">
                  <c:v>86.699996948242188</c:v>
                </c:pt>
                <c:pt idx="1248">
                  <c:v>86.800003051757813</c:v>
                </c:pt>
                <c:pt idx="1249">
                  <c:v>86.899993896484375</c:v>
                </c:pt>
                <c:pt idx="1250">
                  <c:v>87</c:v>
                </c:pt>
                <c:pt idx="1251">
                  <c:v>87.100006103515625</c:v>
                </c:pt>
                <c:pt idx="1252">
                  <c:v>87.199996948242188</c:v>
                </c:pt>
                <c:pt idx="1253">
                  <c:v>87.300003051757813</c:v>
                </c:pt>
                <c:pt idx="1254">
                  <c:v>87.399993896484375</c:v>
                </c:pt>
                <c:pt idx="1255">
                  <c:v>87.5</c:v>
                </c:pt>
                <c:pt idx="1256">
                  <c:v>87.600006103515625</c:v>
                </c:pt>
                <c:pt idx="1257">
                  <c:v>87.699996948242188</c:v>
                </c:pt>
                <c:pt idx="1258">
                  <c:v>87.800003051757813</c:v>
                </c:pt>
                <c:pt idx="1259">
                  <c:v>87.899993896484375</c:v>
                </c:pt>
                <c:pt idx="1260">
                  <c:v>88</c:v>
                </c:pt>
                <c:pt idx="1261">
                  <c:v>88.100006103515625</c:v>
                </c:pt>
                <c:pt idx="1262">
                  <c:v>88.199996948242188</c:v>
                </c:pt>
                <c:pt idx="1263">
                  <c:v>88.300003051757813</c:v>
                </c:pt>
                <c:pt idx="1264">
                  <c:v>88.399993896484375</c:v>
                </c:pt>
                <c:pt idx="1265">
                  <c:v>88.5</c:v>
                </c:pt>
                <c:pt idx="1266">
                  <c:v>88.600006103515625</c:v>
                </c:pt>
                <c:pt idx="1267">
                  <c:v>88.699996948242188</c:v>
                </c:pt>
                <c:pt idx="1268">
                  <c:v>88.800003051757813</c:v>
                </c:pt>
                <c:pt idx="1269">
                  <c:v>88.899993896484375</c:v>
                </c:pt>
                <c:pt idx="1270">
                  <c:v>89</c:v>
                </c:pt>
                <c:pt idx="1271">
                  <c:v>89.100006103515625</c:v>
                </c:pt>
                <c:pt idx="1272">
                  <c:v>89.199996948242188</c:v>
                </c:pt>
                <c:pt idx="1273">
                  <c:v>89.300003051757813</c:v>
                </c:pt>
                <c:pt idx="1274">
                  <c:v>89.399993896484375</c:v>
                </c:pt>
                <c:pt idx="1275">
                  <c:v>89.5</c:v>
                </c:pt>
                <c:pt idx="1276">
                  <c:v>89.600006103515625</c:v>
                </c:pt>
                <c:pt idx="1277">
                  <c:v>89.699996948242188</c:v>
                </c:pt>
                <c:pt idx="1278">
                  <c:v>89.800003051757813</c:v>
                </c:pt>
                <c:pt idx="1279">
                  <c:v>89.899993896484375</c:v>
                </c:pt>
                <c:pt idx="1280">
                  <c:v>90</c:v>
                </c:pt>
                <c:pt idx="1281">
                  <c:v>90.099990844726563</c:v>
                </c:pt>
                <c:pt idx="1282">
                  <c:v>90.199996948242188</c:v>
                </c:pt>
                <c:pt idx="1283">
                  <c:v>90.300003051757813</c:v>
                </c:pt>
                <c:pt idx="1284">
                  <c:v>90.399993896484375</c:v>
                </c:pt>
                <c:pt idx="1285">
                  <c:v>90.5</c:v>
                </c:pt>
                <c:pt idx="1286">
                  <c:v>90.599990844726563</c:v>
                </c:pt>
                <c:pt idx="1287">
                  <c:v>90.699996948242188</c:v>
                </c:pt>
                <c:pt idx="1288">
                  <c:v>90.800003051757813</c:v>
                </c:pt>
                <c:pt idx="1289">
                  <c:v>90.899993896484375</c:v>
                </c:pt>
                <c:pt idx="1290">
                  <c:v>91</c:v>
                </c:pt>
                <c:pt idx="1291">
                  <c:v>91.099990844726563</c:v>
                </c:pt>
                <c:pt idx="1292">
                  <c:v>91.199996948242188</c:v>
                </c:pt>
                <c:pt idx="1293">
                  <c:v>91.300003051757813</c:v>
                </c:pt>
                <c:pt idx="1294">
                  <c:v>91.399993896484375</c:v>
                </c:pt>
                <c:pt idx="1295">
                  <c:v>91.5</c:v>
                </c:pt>
                <c:pt idx="1296">
                  <c:v>91.599990844726563</c:v>
                </c:pt>
                <c:pt idx="1297">
                  <c:v>91.699996948242188</c:v>
                </c:pt>
                <c:pt idx="1298">
                  <c:v>91.800003051757813</c:v>
                </c:pt>
                <c:pt idx="1299">
                  <c:v>91.899993896484375</c:v>
                </c:pt>
                <c:pt idx="1300">
                  <c:v>92</c:v>
                </c:pt>
                <c:pt idx="1301">
                  <c:v>92.099990844726563</c:v>
                </c:pt>
                <c:pt idx="1302">
                  <c:v>92.199996948242188</c:v>
                </c:pt>
                <c:pt idx="1303">
                  <c:v>92.300003051757813</c:v>
                </c:pt>
                <c:pt idx="1304">
                  <c:v>92.399993896484375</c:v>
                </c:pt>
                <c:pt idx="1305">
                  <c:v>92.5</c:v>
                </c:pt>
                <c:pt idx="1306">
                  <c:v>92.599990844726563</c:v>
                </c:pt>
                <c:pt idx="1307">
                  <c:v>92.699996948242188</c:v>
                </c:pt>
                <c:pt idx="1308">
                  <c:v>92.800003051757813</c:v>
                </c:pt>
                <c:pt idx="1309">
                  <c:v>92.899993896484375</c:v>
                </c:pt>
                <c:pt idx="1310">
                  <c:v>93</c:v>
                </c:pt>
                <c:pt idx="1311">
                  <c:v>93.099990844726563</c:v>
                </c:pt>
                <c:pt idx="1312">
                  <c:v>93.199996948242188</c:v>
                </c:pt>
                <c:pt idx="1313">
                  <c:v>93.300003051757813</c:v>
                </c:pt>
                <c:pt idx="1314">
                  <c:v>93.399993896484375</c:v>
                </c:pt>
                <c:pt idx="1315">
                  <c:v>93.5</c:v>
                </c:pt>
                <c:pt idx="1316">
                  <c:v>93.599990844726563</c:v>
                </c:pt>
                <c:pt idx="1317">
                  <c:v>93.699996948242188</c:v>
                </c:pt>
                <c:pt idx="1318">
                  <c:v>93.800003051757813</c:v>
                </c:pt>
                <c:pt idx="1319">
                  <c:v>93.899993896484375</c:v>
                </c:pt>
                <c:pt idx="1320">
                  <c:v>94</c:v>
                </c:pt>
                <c:pt idx="1321">
                  <c:v>94.099990844726563</c:v>
                </c:pt>
                <c:pt idx="1322">
                  <c:v>94.199996948242188</c:v>
                </c:pt>
                <c:pt idx="1323">
                  <c:v>94.300003051757813</c:v>
                </c:pt>
                <c:pt idx="1324">
                  <c:v>94.399993896484375</c:v>
                </c:pt>
                <c:pt idx="1325">
                  <c:v>94.5</c:v>
                </c:pt>
                <c:pt idx="1326">
                  <c:v>94.599990844726563</c:v>
                </c:pt>
                <c:pt idx="1327">
                  <c:v>94.699996948242188</c:v>
                </c:pt>
                <c:pt idx="1328">
                  <c:v>94.800003051757813</c:v>
                </c:pt>
                <c:pt idx="1329">
                  <c:v>94.899993896484375</c:v>
                </c:pt>
                <c:pt idx="1330">
                  <c:v>95</c:v>
                </c:pt>
                <c:pt idx="1331">
                  <c:v>95.099990844726563</c:v>
                </c:pt>
                <c:pt idx="1332">
                  <c:v>95.199996948242188</c:v>
                </c:pt>
                <c:pt idx="1333">
                  <c:v>95.300003051757813</c:v>
                </c:pt>
                <c:pt idx="1334">
                  <c:v>95.399993896484375</c:v>
                </c:pt>
                <c:pt idx="1335">
                  <c:v>95.5</c:v>
                </c:pt>
                <c:pt idx="1336">
                  <c:v>95.599990844726563</c:v>
                </c:pt>
                <c:pt idx="1337">
                  <c:v>95.699996948242188</c:v>
                </c:pt>
                <c:pt idx="1338">
                  <c:v>95.800003051757813</c:v>
                </c:pt>
                <c:pt idx="1339">
                  <c:v>95.899993896484375</c:v>
                </c:pt>
                <c:pt idx="1340">
                  <c:v>96</c:v>
                </c:pt>
                <c:pt idx="1341">
                  <c:v>96.099990844726563</c:v>
                </c:pt>
                <c:pt idx="1342">
                  <c:v>96.199996948242188</c:v>
                </c:pt>
                <c:pt idx="1343">
                  <c:v>96.300003051757813</c:v>
                </c:pt>
                <c:pt idx="1344">
                  <c:v>96.399993896484375</c:v>
                </c:pt>
                <c:pt idx="1345">
                  <c:v>96.5</c:v>
                </c:pt>
                <c:pt idx="1346">
                  <c:v>96.599990844726563</c:v>
                </c:pt>
                <c:pt idx="1347">
                  <c:v>96.699996948242188</c:v>
                </c:pt>
                <c:pt idx="1348">
                  <c:v>96.800003051757813</c:v>
                </c:pt>
                <c:pt idx="1349">
                  <c:v>96.899993896484375</c:v>
                </c:pt>
                <c:pt idx="1350">
                  <c:v>97</c:v>
                </c:pt>
                <c:pt idx="1351">
                  <c:v>97.099990844726563</c:v>
                </c:pt>
                <c:pt idx="1352">
                  <c:v>97.199996948242188</c:v>
                </c:pt>
                <c:pt idx="1353">
                  <c:v>97.300003051757813</c:v>
                </c:pt>
                <c:pt idx="1354">
                  <c:v>97.399993896484375</c:v>
                </c:pt>
                <c:pt idx="1355">
                  <c:v>97.5</c:v>
                </c:pt>
                <c:pt idx="1356">
                  <c:v>97.599990844726563</c:v>
                </c:pt>
                <c:pt idx="1357">
                  <c:v>97.699996948242188</c:v>
                </c:pt>
                <c:pt idx="1358">
                  <c:v>97.800003051757813</c:v>
                </c:pt>
                <c:pt idx="1359">
                  <c:v>97.899993896484375</c:v>
                </c:pt>
                <c:pt idx="1360">
                  <c:v>98</c:v>
                </c:pt>
                <c:pt idx="1361">
                  <c:v>98.099990844726563</c:v>
                </c:pt>
                <c:pt idx="1362">
                  <c:v>98.199996948242188</c:v>
                </c:pt>
                <c:pt idx="1363">
                  <c:v>98.300003051757813</c:v>
                </c:pt>
                <c:pt idx="1364">
                  <c:v>98.399993896484375</c:v>
                </c:pt>
                <c:pt idx="1365">
                  <c:v>98.5</c:v>
                </c:pt>
                <c:pt idx="1366">
                  <c:v>98.599990844726563</c:v>
                </c:pt>
                <c:pt idx="1367">
                  <c:v>98.699996948242188</c:v>
                </c:pt>
                <c:pt idx="1368">
                  <c:v>98.800003051757813</c:v>
                </c:pt>
                <c:pt idx="1369">
                  <c:v>98.899993896484375</c:v>
                </c:pt>
                <c:pt idx="1370">
                  <c:v>99</c:v>
                </c:pt>
                <c:pt idx="1371">
                  <c:v>99.099990844726563</c:v>
                </c:pt>
                <c:pt idx="1372">
                  <c:v>99.199996948242188</c:v>
                </c:pt>
                <c:pt idx="1373">
                  <c:v>99.300003051757813</c:v>
                </c:pt>
                <c:pt idx="1374">
                  <c:v>99.399993896484375</c:v>
                </c:pt>
                <c:pt idx="1375">
                  <c:v>99.5</c:v>
                </c:pt>
                <c:pt idx="1376">
                  <c:v>99.599990844726563</c:v>
                </c:pt>
                <c:pt idx="1377">
                  <c:v>99.699996948242188</c:v>
                </c:pt>
                <c:pt idx="1378">
                  <c:v>99.800003051757813</c:v>
                </c:pt>
                <c:pt idx="1379">
                  <c:v>99.899993896484375</c:v>
                </c:pt>
                <c:pt idx="1380">
                  <c:v>100</c:v>
                </c:pt>
                <c:pt idx="1381">
                  <c:v>100.09999084472656</c:v>
                </c:pt>
                <c:pt idx="1382">
                  <c:v>100.19999694824219</c:v>
                </c:pt>
                <c:pt idx="1383">
                  <c:v>100.30000305175781</c:v>
                </c:pt>
                <c:pt idx="1384">
                  <c:v>100.39999389648438</c:v>
                </c:pt>
                <c:pt idx="1385">
                  <c:v>100.5</c:v>
                </c:pt>
                <c:pt idx="1386">
                  <c:v>100.59999084472656</c:v>
                </c:pt>
                <c:pt idx="1387">
                  <c:v>100.69999694824219</c:v>
                </c:pt>
                <c:pt idx="1388">
                  <c:v>100.80000305175781</c:v>
                </c:pt>
                <c:pt idx="1389">
                  <c:v>100.89999389648438</c:v>
                </c:pt>
                <c:pt idx="1390">
                  <c:v>101</c:v>
                </c:pt>
                <c:pt idx="1391">
                  <c:v>101.09999084472656</c:v>
                </c:pt>
                <c:pt idx="1392">
                  <c:v>101.19999694824219</c:v>
                </c:pt>
                <c:pt idx="1393">
                  <c:v>101.30000305175781</c:v>
                </c:pt>
                <c:pt idx="1394">
                  <c:v>101.39999389648438</c:v>
                </c:pt>
                <c:pt idx="1395">
                  <c:v>101.5</c:v>
                </c:pt>
                <c:pt idx="1396">
                  <c:v>101.59999084472656</c:v>
                </c:pt>
                <c:pt idx="1397">
                  <c:v>101.69999694824219</c:v>
                </c:pt>
                <c:pt idx="1398">
                  <c:v>101.80000305175781</c:v>
                </c:pt>
                <c:pt idx="1399">
                  <c:v>101.89999389648438</c:v>
                </c:pt>
                <c:pt idx="1400">
                  <c:v>102</c:v>
                </c:pt>
                <c:pt idx="1401">
                  <c:v>102.09999084472656</c:v>
                </c:pt>
                <c:pt idx="1402">
                  <c:v>102.19999694824219</c:v>
                </c:pt>
                <c:pt idx="1403">
                  <c:v>102.30000305175781</c:v>
                </c:pt>
                <c:pt idx="1404">
                  <c:v>102.39999389648438</c:v>
                </c:pt>
                <c:pt idx="1405">
                  <c:v>102.5</c:v>
                </c:pt>
                <c:pt idx="1406">
                  <c:v>102.59999084472656</c:v>
                </c:pt>
                <c:pt idx="1407">
                  <c:v>102.69999694824219</c:v>
                </c:pt>
                <c:pt idx="1408">
                  <c:v>102.80000305175781</c:v>
                </c:pt>
                <c:pt idx="1409">
                  <c:v>102.89999389648438</c:v>
                </c:pt>
                <c:pt idx="1410">
                  <c:v>103</c:v>
                </c:pt>
                <c:pt idx="1411">
                  <c:v>103.09999084472656</c:v>
                </c:pt>
                <c:pt idx="1412">
                  <c:v>103.19999694824219</c:v>
                </c:pt>
                <c:pt idx="1413">
                  <c:v>103.30000305175781</c:v>
                </c:pt>
                <c:pt idx="1414">
                  <c:v>103.39999389648438</c:v>
                </c:pt>
                <c:pt idx="1415">
                  <c:v>103.5</c:v>
                </c:pt>
                <c:pt idx="1416">
                  <c:v>103.59999084472656</c:v>
                </c:pt>
                <c:pt idx="1417">
                  <c:v>103.69999694824219</c:v>
                </c:pt>
                <c:pt idx="1418">
                  <c:v>103.80000305175781</c:v>
                </c:pt>
                <c:pt idx="1419">
                  <c:v>103.89999389648438</c:v>
                </c:pt>
                <c:pt idx="1420">
                  <c:v>104</c:v>
                </c:pt>
                <c:pt idx="1421">
                  <c:v>104.09999084472656</c:v>
                </c:pt>
                <c:pt idx="1422">
                  <c:v>104.19999694824219</c:v>
                </c:pt>
                <c:pt idx="1423">
                  <c:v>104.30000305175781</c:v>
                </c:pt>
                <c:pt idx="1424">
                  <c:v>104.39999389648438</c:v>
                </c:pt>
                <c:pt idx="1425">
                  <c:v>104.5</c:v>
                </c:pt>
                <c:pt idx="1426">
                  <c:v>104.59999084472656</c:v>
                </c:pt>
                <c:pt idx="1427">
                  <c:v>104.69999694824219</c:v>
                </c:pt>
                <c:pt idx="1428">
                  <c:v>104.80000305175781</c:v>
                </c:pt>
                <c:pt idx="1429">
                  <c:v>104.89999389648438</c:v>
                </c:pt>
                <c:pt idx="1430">
                  <c:v>105</c:v>
                </c:pt>
                <c:pt idx="1431">
                  <c:v>105.09999084472656</c:v>
                </c:pt>
                <c:pt idx="1432">
                  <c:v>105.19999694824219</c:v>
                </c:pt>
                <c:pt idx="1433">
                  <c:v>105.30000305175781</c:v>
                </c:pt>
                <c:pt idx="1434">
                  <c:v>105.39999389648438</c:v>
                </c:pt>
                <c:pt idx="1435">
                  <c:v>105.5</c:v>
                </c:pt>
                <c:pt idx="1436">
                  <c:v>105.59999084472656</c:v>
                </c:pt>
                <c:pt idx="1437">
                  <c:v>105.69999694824219</c:v>
                </c:pt>
                <c:pt idx="1438">
                  <c:v>105.80000305175781</c:v>
                </c:pt>
                <c:pt idx="1439">
                  <c:v>105.89999389648438</c:v>
                </c:pt>
                <c:pt idx="1440">
                  <c:v>106</c:v>
                </c:pt>
                <c:pt idx="1441">
                  <c:v>106.09999084472656</c:v>
                </c:pt>
                <c:pt idx="1442">
                  <c:v>106.19999694824219</c:v>
                </c:pt>
                <c:pt idx="1443">
                  <c:v>106.30000305175781</c:v>
                </c:pt>
                <c:pt idx="1444">
                  <c:v>106.39999389648438</c:v>
                </c:pt>
                <c:pt idx="1445">
                  <c:v>106.5</c:v>
                </c:pt>
                <c:pt idx="1446">
                  <c:v>106.59999084472656</c:v>
                </c:pt>
                <c:pt idx="1447">
                  <c:v>106.69999694824219</c:v>
                </c:pt>
                <c:pt idx="1448">
                  <c:v>106.80000305175781</c:v>
                </c:pt>
                <c:pt idx="1449">
                  <c:v>106.89999389648438</c:v>
                </c:pt>
                <c:pt idx="1450">
                  <c:v>107</c:v>
                </c:pt>
                <c:pt idx="1451">
                  <c:v>107.09999084472656</c:v>
                </c:pt>
                <c:pt idx="1452">
                  <c:v>107.19999694824219</c:v>
                </c:pt>
                <c:pt idx="1453">
                  <c:v>107.30000305175781</c:v>
                </c:pt>
                <c:pt idx="1454">
                  <c:v>107.39999389648438</c:v>
                </c:pt>
                <c:pt idx="1455">
                  <c:v>107.5</c:v>
                </c:pt>
                <c:pt idx="1456">
                  <c:v>107.59999084472656</c:v>
                </c:pt>
                <c:pt idx="1457">
                  <c:v>107.69999694824219</c:v>
                </c:pt>
                <c:pt idx="1458">
                  <c:v>107.80000305175781</c:v>
                </c:pt>
                <c:pt idx="1459">
                  <c:v>107.89999389648438</c:v>
                </c:pt>
                <c:pt idx="1460">
                  <c:v>108</c:v>
                </c:pt>
                <c:pt idx="1461">
                  <c:v>108.09999084472656</c:v>
                </c:pt>
                <c:pt idx="1462">
                  <c:v>108.19999694824219</c:v>
                </c:pt>
                <c:pt idx="1463">
                  <c:v>108.30000305175781</c:v>
                </c:pt>
                <c:pt idx="1464">
                  <c:v>108.39999389648438</c:v>
                </c:pt>
                <c:pt idx="1465">
                  <c:v>108.5</c:v>
                </c:pt>
                <c:pt idx="1466">
                  <c:v>108.59999084472656</c:v>
                </c:pt>
                <c:pt idx="1467">
                  <c:v>108.69999694824219</c:v>
                </c:pt>
                <c:pt idx="1468">
                  <c:v>108.80000305175781</c:v>
                </c:pt>
                <c:pt idx="1469">
                  <c:v>108.89999389648438</c:v>
                </c:pt>
                <c:pt idx="1470">
                  <c:v>109</c:v>
                </c:pt>
                <c:pt idx="1471">
                  <c:v>109.09999084472656</c:v>
                </c:pt>
                <c:pt idx="1472">
                  <c:v>109.19999694824219</c:v>
                </c:pt>
                <c:pt idx="1473">
                  <c:v>109.30000305175781</c:v>
                </c:pt>
                <c:pt idx="1474">
                  <c:v>109.39999389648438</c:v>
                </c:pt>
                <c:pt idx="1475">
                  <c:v>109.5</c:v>
                </c:pt>
                <c:pt idx="1476">
                  <c:v>109.59999084472656</c:v>
                </c:pt>
                <c:pt idx="1477">
                  <c:v>109.69999694824219</c:v>
                </c:pt>
                <c:pt idx="1478">
                  <c:v>109.80000305175781</c:v>
                </c:pt>
                <c:pt idx="1479">
                  <c:v>109.89999389648438</c:v>
                </c:pt>
                <c:pt idx="1480">
                  <c:v>110</c:v>
                </c:pt>
                <c:pt idx="1481">
                  <c:v>110.09999084472656</c:v>
                </c:pt>
                <c:pt idx="1482">
                  <c:v>110.19999694824219</c:v>
                </c:pt>
                <c:pt idx="1483">
                  <c:v>110.30000305175781</c:v>
                </c:pt>
                <c:pt idx="1484">
                  <c:v>110.39999389648438</c:v>
                </c:pt>
                <c:pt idx="1485">
                  <c:v>110.5</c:v>
                </c:pt>
                <c:pt idx="1486">
                  <c:v>110.59999084472656</c:v>
                </c:pt>
                <c:pt idx="1487">
                  <c:v>110.69999694824219</c:v>
                </c:pt>
                <c:pt idx="1488">
                  <c:v>110.80000305175781</c:v>
                </c:pt>
                <c:pt idx="1489">
                  <c:v>110.89999389648438</c:v>
                </c:pt>
                <c:pt idx="1490">
                  <c:v>111</c:v>
                </c:pt>
                <c:pt idx="1491">
                  <c:v>111.09999084472656</c:v>
                </c:pt>
                <c:pt idx="1492">
                  <c:v>111.19999694824219</c:v>
                </c:pt>
                <c:pt idx="1493">
                  <c:v>111.30000305175781</c:v>
                </c:pt>
                <c:pt idx="1494">
                  <c:v>111.39999389648438</c:v>
                </c:pt>
                <c:pt idx="1495">
                  <c:v>111.5</c:v>
                </c:pt>
                <c:pt idx="1496">
                  <c:v>111.59999084472656</c:v>
                </c:pt>
                <c:pt idx="1497">
                  <c:v>111.69999694824219</c:v>
                </c:pt>
                <c:pt idx="1498">
                  <c:v>111.80000305175781</c:v>
                </c:pt>
                <c:pt idx="1499">
                  <c:v>111.89999389648438</c:v>
                </c:pt>
                <c:pt idx="1500">
                  <c:v>112</c:v>
                </c:pt>
                <c:pt idx="1501">
                  <c:v>112.09999084472656</c:v>
                </c:pt>
                <c:pt idx="1502">
                  <c:v>112.19999694824219</c:v>
                </c:pt>
                <c:pt idx="1503">
                  <c:v>112.30000305175781</c:v>
                </c:pt>
                <c:pt idx="1504">
                  <c:v>112.39999389648438</c:v>
                </c:pt>
                <c:pt idx="1505">
                  <c:v>112.5</c:v>
                </c:pt>
                <c:pt idx="1506">
                  <c:v>112.59999084472656</c:v>
                </c:pt>
                <c:pt idx="1507">
                  <c:v>112.69999694824219</c:v>
                </c:pt>
                <c:pt idx="1508">
                  <c:v>112.80000305175781</c:v>
                </c:pt>
                <c:pt idx="1509">
                  <c:v>112.89999389648438</c:v>
                </c:pt>
                <c:pt idx="1510">
                  <c:v>113</c:v>
                </c:pt>
                <c:pt idx="1511">
                  <c:v>113.09999084472656</c:v>
                </c:pt>
                <c:pt idx="1512">
                  <c:v>113.19999694824219</c:v>
                </c:pt>
                <c:pt idx="1513">
                  <c:v>113.30000305175781</c:v>
                </c:pt>
                <c:pt idx="1514">
                  <c:v>113.39999389648438</c:v>
                </c:pt>
                <c:pt idx="1515">
                  <c:v>113.5</c:v>
                </c:pt>
                <c:pt idx="1516">
                  <c:v>113.59999084472656</c:v>
                </c:pt>
                <c:pt idx="1517">
                  <c:v>113.69999694824219</c:v>
                </c:pt>
                <c:pt idx="1518">
                  <c:v>113.80000305175781</c:v>
                </c:pt>
                <c:pt idx="1519">
                  <c:v>113.89999389648438</c:v>
                </c:pt>
                <c:pt idx="1520">
                  <c:v>114</c:v>
                </c:pt>
                <c:pt idx="1521">
                  <c:v>114.09999084472656</c:v>
                </c:pt>
                <c:pt idx="1522">
                  <c:v>114.19999694824219</c:v>
                </c:pt>
                <c:pt idx="1523">
                  <c:v>114.30000305175781</c:v>
                </c:pt>
                <c:pt idx="1524">
                  <c:v>114.39999389648438</c:v>
                </c:pt>
                <c:pt idx="1525">
                  <c:v>114.5</c:v>
                </c:pt>
                <c:pt idx="1526">
                  <c:v>114.59999084472656</c:v>
                </c:pt>
                <c:pt idx="1527">
                  <c:v>114.69999694824219</c:v>
                </c:pt>
                <c:pt idx="1528">
                  <c:v>114.80000305175781</c:v>
                </c:pt>
                <c:pt idx="1529">
                  <c:v>114.89999389648438</c:v>
                </c:pt>
                <c:pt idx="1530">
                  <c:v>115</c:v>
                </c:pt>
                <c:pt idx="1531">
                  <c:v>115.09999084472656</c:v>
                </c:pt>
                <c:pt idx="1532">
                  <c:v>115.19999694824219</c:v>
                </c:pt>
                <c:pt idx="1533">
                  <c:v>115.30000305175781</c:v>
                </c:pt>
                <c:pt idx="1534">
                  <c:v>115.39999389648438</c:v>
                </c:pt>
                <c:pt idx="1535">
                  <c:v>115.5</c:v>
                </c:pt>
                <c:pt idx="1536">
                  <c:v>115.59999084472656</c:v>
                </c:pt>
                <c:pt idx="1537">
                  <c:v>115.69999694824219</c:v>
                </c:pt>
                <c:pt idx="1538">
                  <c:v>115.80000305175781</c:v>
                </c:pt>
                <c:pt idx="1539">
                  <c:v>115.89999389648438</c:v>
                </c:pt>
                <c:pt idx="1540">
                  <c:v>116</c:v>
                </c:pt>
                <c:pt idx="1541">
                  <c:v>116.09999084472656</c:v>
                </c:pt>
                <c:pt idx="1542">
                  <c:v>116.19999694824219</c:v>
                </c:pt>
                <c:pt idx="1543">
                  <c:v>116.30000305175781</c:v>
                </c:pt>
                <c:pt idx="1544">
                  <c:v>116.39999389648438</c:v>
                </c:pt>
                <c:pt idx="1545">
                  <c:v>116.5</c:v>
                </c:pt>
                <c:pt idx="1546">
                  <c:v>116.59999084472656</c:v>
                </c:pt>
                <c:pt idx="1547">
                  <c:v>116.69999694824219</c:v>
                </c:pt>
                <c:pt idx="1548">
                  <c:v>116.80000305175781</c:v>
                </c:pt>
                <c:pt idx="1549">
                  <c:v>116.89999389648438</c:v>
                </c:pt>
                <c:pt idx="1550">
                  <c:v>117</c:v>
                </c:pt>
                <c:pt idx="1551">
                  <c:v>117.09999084472656</c:v>
                </c:pt>
                <c:pt idx="1552">
                  <c:v>117.19999694824219</c:v>
                </c:pt>
                <c:pt idx="1553">
                  <c:v>117.30000305175781</c:v>
                </c:pt>
                <c:pt idx="1554">
                  <c:v>117.39999389648438</c:v>
                </c:pt>
                <c:pt idx="1555">
                  <c:v>117.5</c:v>
                </c:pt>
                <c:pt idx="1556">
                  <c:v>117.59999084472656</c:v>
                </c:pt>
                <c:pt idx="1557">
                  <c:v>117.69999694824219</c:v>
                </c:pt>
                <c:pt idx="1558">
                  <c:v>117.80000305175781</c:v>
                </c:pt>
                <c:pt idx="1559">
                  <c:v>117.89999389648438</c:v>
                </c:pt>
                <c:pt idx="1560">
                  <c:v>118</c:v>
                </c:pt>
                <c:pt idx="1561">
                  <c:v>118.09999084472656</c:v>
                </c:pt>
                <c:pt idx="1562">
                  <c:v>118.19999694824219</c:v>
                </c:pt>
                <c:pt idx="1563">
                  <c:v>118.30000305175781</c:v>
                </c:pt>
                <c:pt idx="1564">
                  <c:v>118.39999389648438</c:v>
                </c:pt>
                <c:pt idx="1565">
                  <c:v>118.5</c:v>
                </c:pt>
                <c:pt idx="1566">
                  <c:v>118.59999084472656</c:v>
                </c:pt>
                <c:pt idx="1567">
                  <c:v>118.69999694824219</c:v>
                </c:pt>
                <c:pt idx="1568">
                  <c:v>118.80000305175781</c:v>
                </c:pt>
                <c:pt idx="1569">
                  <c:v>118.89999389648438</c:v>
                </c:pt>
                <c:pt idx="1570">
                  <c:v>119</c:v>
                </c:pt>
                <c:pt idx="1571">
                  <c:v>119.09999084472656</c:v>
                </c:pt>
                <c:pt idx="1572">
                  <c:v>119.19999694824219</c:v>
                </c:pt>
                <c:pt idx="1573">
                  <c:v>119.30000305175781</c:v>
                </c:pt>
                <c:pt idx="1574">
                  <c:v>119.39999389648438</c:v>
                </c:pt>
                <c:pt idx="1575">
                  <c:v>119.5</c:v>
                </c:pt>
                <c:pt idx="1576">
                  <c:v>119.59999084472656</c:v>
                </c:pt>
                <c:pt idx="1577">
                  <c:v>119.69999694824219</c:v>
                </c:pt>
                <c:pt idx="1578">
                  <c:v>119.80000305175781</c:v>
                </c:pt>
                <c:pt idx="1579">
                  <c:v>119.89999389648438</c:v>
                </c:pt>
                <c:pt idx="1580">
                  <c:v>120</c:v>
                </c:pt>
                <c:pt idx="1581">
                  <c:v>120.09999084472656</c:v>
                </c:pt>
                <c:pt idx="1582">
                  <c:v>120.19999694824219</c:v>
                </c:pt>
                <c:pt idx="1583">
                  <c:v>120.30000305175781</c:v>
                </c:pt>
                <c:pt idx="1584">
                  <c:v>120.39999389648438</c:v>
                </c:pt>
                <c:pt idx="1585">
                  <c:v>120.5</c:v>
                </c:pt>
                <c:pt idx="1586">
                  <c:v>120.59999084472656</c:v>
                </c:pt>
                <c:pt idx="1587">
                  <c:v>120.69999694824219</c:v>
                </c:pt>
                <c:pt idx="1588">
                  <c:v>120.80000305175781</c:v>
                </c:pt>
                <c:pt idx="1589">
                  <c:v>120.89999389648438</c:v>
                </c:pt>
                <c:pt idx="1590">
                  <c:v>121</c:v>
                </c:pt>
                <c:pt idx="1591">
                  <c:v>121.09999084472656</c:v>
                </c:pt>
                <c:pt idx="1592">
                  <c:v>121.19999694824219</c:v>
                </c:pt>
                <c:pt idx="1593">
                  <c:v>121.30000305175781</c:v>
                </c:pt>
                <c:pt idx="1594">
                  <c:v>121.39999389648438</c:v>
                </c:pt>
                <c:pt idx="1595">
                  <c:v>121.5</c:v>
                </c:pt>
                <c:pt idx="1596">
                  <c:v>121.59999084472656</c:v>
                </c:pt>
                <c:pt idx="1597">
                  <c:v>121.69999694824219</c:v>
                </c:pt>
                <c:pt idx="1598">
                  <c:v>121.80000305175781</c:v>
                </c:pt>
                <c:pt idx="1599">
                  <c:v>121.89999389648438</c:v>
                </c:pt>
                <c:pt idx="1600">
                  <c:v>122</c:v>
                </c:pt>
                <c:pt idx="1601">
                  <c:v>122.09999084472656</c:v>
                </c:pt>
                <c:pt idx="1602">
                  <c:v>122.19999694824219</c:v>
                </c:pt>
                <c:pt idx="1603">
                  <c:v>122.30000305175781</c:v>
                </c:pt>
                <c:pt idx="1604">
                  <c:v>122.39999389648438</c:v>
                </c:pt>
                <c:pt idx="1605">
                  <c:v>122.5</c:v>
                </c:pt>
                <c:pt idx="1606">
                  <c:v>122.59999084472656</c:v>
                </c:pt>
                <c:pt idx="1607">
                  <c:v>122.69999694824219</c:v>
                </c:pt>
                <c:pt idx="1608">
                  <c:v>122.80000305175781</c:v>
                </c:pt>
                <c:pt idx="1609">
                  <c:v>122.89999389648438</c:v>
                </c:pt>
                <c:pt idx="1610">
                  <c:v>123</c:v>
                </c:pt>
                <c:pt idx="1611">
                  <c:v>123.09999084472656</c:v>
                </c:pt>
                <c:pt idx="1612">
                  <c:v>123.19999694824219</c:v>
                </c:pt>
                <c:pt idx="1613">
                  <c:v>123.30000305175781</c:v>
                </c:pt>
                <c:pt idx="1614">
                  <c:v>123.39999389648438</c:v>
                </c:pt>
                <c:pt idx="1615">
                  <c:v>123.5</c:v>
                </c:pt>
                <c:pt idx="1616">
                  <c:v>123.59999084472656</c:v>
                </c:pt>
                <c:pt idx="1617">
                  <c:v>123.69999694824219</c:v>
                </c:pt>
                <c:pt idx="1618">
                  <c:v>123.80000305175781</c:v>
                </c:pt>
                <c:pt idx="1619">
                  <c:v>123.89999389648438</c:v>
                </c:pt>
                <c:pt idx="1620">
                  <c:v>124</c:v>
                </c:pt>
                <c:pt idx="1621">
                  <c:v>124.09999084472656</c:v>
                </c:pt>
                <c:pt idx="1622">
                  <c:v>124.19999694824219</c:v>
                </c:pt>
                <c:pt idx="1623">
                  <c:v>124.30000305175781</c:v>
                </c:pt>
                <c:pt idx="1624">
                  <c:v>124.39999389648438</c:v>
                </c:pt>
                <c:pt idx="1625">
                  <c:v>124.5</c:v>
                </c:pt>
                <c:pt idx="1626">
                  <c:v>124.59999084472656</c:v>
                </c:pt>
                <c:pt idx="1627">
                  <c:v>124.69999694824219</c:v>
                </c:pt>
                <c:pt idx="1628">
                  <c:v>124.80000305175781</c:v>
                </c:pt>
                <c:pt idx="1629">
                  <c:v>124.89999389648438</c:v>
                </c:pt>
                <c:pt idx="1630">
                  <c:v>125</c:v>
                </c:pt>
                <c:pt idx="1631">
                  <c:v>125.09999084472656</c:v>
                </c:pt>
                <c:pt idx="1632">
                  <c:v>125.19999694824219</c:v>
                </c:pt>
                <c:pt idx="1633">
                  <c:v>125.30000305175781</c:v>
                </c:pt>
                <c:pt idx="1634">
                  <c:v>125.39999389648438</c:v>
                </c:pt>
                <c:pt idx="1635">
                  <c:v>125.5</c:v>
                </c:pt>
                <c:pt idx="1636">
                  <c:v>125.59999084472656</c:v>
                </c:pt>
                <c:pt idx="1637">
                  <c:v>125.69999694824219</c:v>
                </c:pt>
                <c:pt idx="1638">
                  <c:v>125.80000305175781</c:v>
                </c:pt>
                <c:pt idx="1639">
                  <c:v>125.89999389648438</c:v>
                </c:pt>
                <c:pt idx="1640">
                  <c:v>126</c:v>
                </c:pt>
                <c:pt idx="1641">
                  <c:v>126.09999084472656</c:v>
                </c:pt>
                <c:pt idx="1642">
                  <c:v>126.19999694824219</c:v>
                </c:pt>
                <c:pt idx="1643">
                  <c:v>126.30000305175781</c:v>
                </c:pt>
                <c:pt idx="1644">
                  <c:v>126.39999389648438</c:v>
                </c:pt>
                <c:pt idx="1645">
                  <c:v>126.5</c:v>
                </c:pt>
                <c:pt idx="1646">
                  <c:v>126.59999084472656</c:v>
                </c:pt>
                <c:pt idx="1647">
                  <c:v>126.69999694824219</c:v>
                </c:pt>
                <c:pt idx="1648">
                  <c:v>126.80000305175781</c:v>
                </c:pt>
                <c:pt idx="1649">
                  <c:v>126.89999389648438</c:v>
                </c:pt>
                <c:pt idx="1650">
                  <c:v>127</c:v>
                </c:pt>
                <c:pt idx="1651">
                  <c:v>127.09999084472656</c:v>
                </c:pt>
                <c:pt idx="1652">
                  <c:v>127.19999694824219</c:v>
                </c:pt>
                <c:pt idx="1653">
                  <c:v>127.30000305175781</c:v>
                </c:pt>
                <c:pt idx="1654">
                  <c:v>127.39999389648438</c:v>
                </c:pt>
                <c:pt idx="1655">
                  <c:v>127.5</c:v>
                </c:pt>
                <c:pt idx="1656">
                  <c:v>127.59999084472656</c:v>
                </c:pt>
                <c:pt idx="1657">
                  <c:v>127.69999694824219</c:v>
                </c:pt>
                <c:pt idx="1658">
                  <c:v>127.80000305175781</c:v>
                </c:pt>
                <c:pt idx="1659">
                  <c:v>127.89999389648438</c:v>
                </c:pt>
                <c:pt idx="1660">
                  <c:v>128</c:v>
                </c:pt>
                <c:pt idx="1661">
                  <c:v>128.09999084472656</c:v>
                </c:pt>
                <c:pt idx="1662">
                  <c:v>128.19999694824219</c:v>
                </c:pt>
                <c:pt idx="1663">
                  <c:v>128.30000305175781</c:v>
                </c:pt>
                <c:pt idx="1664">
                  <c:v>128.39999389648438</c:v>
                </c:pt>
                <c:pt idx="1665">
                  <c:v>128.5</c:v>
                </c:pt>
                <c:pt idx="1666">
                  <c:v>128.59999084472656</c:v>
                </c:pt>
                <c:pt idx="1667">
                  <c:v>128.69999694824219</c:v>
                </c:pt>
                <c:pt idx="1668">
                  <c:v>128.80000305175781</c:v>
                </c:pt>
                <c:pt idx="1669">
                  <c:v>128.89999389648438</c:v>
                </c:pt>
                <c:pt idx="1670">
                  <c:v>129</c:v>
                </c:pt>
                <c:pt idx="1671">
                  <c:v>129.09999084472656</c:v>
                </c:pt>
                <c:pt idx="1672">
                  <c:v>129.19999694824219</c:v>
                </c:pt>
                <c:pt idx="1673">
                  <c:v>129.30000305175781</c:v>
                </c:pt>
                <c:pt idx="1674">
                  <c:v>129.39999389648438</c:v>
                </c:pt>
                <c:pt idx="1675">
                  <c:v>129.5</c:v>
                </c:pt>
                <c:pt idx="1676">
                  <c:v>129.59999084472656</c:v>
                </c:pt>
                <c:pt idx="1677">
                  <c:v>129.69999694824219</c:v>
                </c:pt>
                <c:pt idx="1678">
                  <c:v>129.80000305175781</c:v>
                </c:pt>
                <c:pt idx="1679">
                  <c:v>129.89999389648438</c:v>
                </c:pt>
                <c:pt idx="1680">
                  <c:v>130</c:v>
                </c:pt>
                <c:pt idx="1681">
                  <c:v>130.09999084472656</c:v>
                </c:pt>
                <c:pt idx="1682">
                  <c:v>130.19999694824219</c:v>
                </c:pt>
                <c:pt idx="1683">
                  <c:v>130.30000305175781</c:v>
                </c:pt>
                <c:pt idx="1684">
                  <c:v>130.39999389648438</c:v>
                </c:pt>
                <c:pt idx="1685">
                  <c:v>130.5</c:v>
                </c:pt>
                <c:pt idx="1686">
                  <c:v>130.59999084472656</c:v>
                </c:pt>
                <c:pt idx="1687">
                  <c:v>130.69999694824219</c:v>
                </c:pt>
                <c:pt idx="1688">
                  <c:v>130.80000305175781</c:v>
                </c:pt>
                <c:pt idx="1689">
                  <c:v>130.89999389648438</c:v>
                </c:pt>
                <c:pt idx="1690">
                  <c:v>131</c:v>
                </c:pt>
                <c:pt idx="1691">
                  <c:v>131.09999084472656</c:v>
                </c:pt>
                <c:pt idx="1692">
                  <c:v>131.19999694824219</c:v>
                </c:pt>
                <c:pt idx="1693">
                  <c:v>131.30000305175781</c:v>
                </c:pt>
                <c:pt idx="1694">
                  <c:v>131.39999389648438</c:v>
                </c:pt>
                <c:pt idx="1695">
                  <c:v>131.5</c:v>
                </c:pt>
                <c:pt idx="1696">
                  <c:v>131.59999084472656</c:v>
                </c:pt>
                <c:pt idx="1697">
                  <c:v>131.69999694824219</c:v>
                </c:pt>
                <c:pt idx="1698">
                  <c:v>131.80000305175781</c:v>
                </c:pt>
                <c:pt idx="1699">
                  <c:v>131.89999389648438</c:v>
                </c:pt>
                <c:pt idx="1700">
                  <c:v>132</c:v>
                </c:pt>
                <c:pt idx="1701">
                  <c:v>132.09999084472656</c:v>
                </c:pt>
                <c:pt idx="1702">
                  <c:v>132.19999694824219</c:v>
                </c:pt>
                <c:pt idx="1703">
                  <c:v>132.30000305175781</c:v>
                </c:pt>
                <c:pt idx="1704">
                  <c:v>132.39999389648438</c:v>
                </c:pt>
                <c:pt idx="1705">
                  <c:v>132.5</c:v>
                </c:pt>
                <c:pt idx="1706">
                  <c:v>132.59999084472656</c:v>
                </c:pt>
                <c:pt idx="1707">
                  <c:v>132.69999694824219</c:v>
                </c:pt>
                <c:pt idx="1708">
                  <c:v>132.80000305175781</c:v>
                </c:pt>
                <c:pt idx="1709">
                  <c:v>132.89999389648438</c:v>
                </c:pt>
                <c:pt idx="1710">
                  <c:v>133</c:v>
                </c:pt>
                <c:pt idx="1711">
                  <c:v>133.09999084472656</c:v>
                </c:pt>
                <c:pt idx="1712">
                  <c:v>133.19999694824219</c:v>
                </c:pt>
                <c:pt idx="1713">
                  <c:v>133.30000305175781</c:v>
                </c:pt>
                <c:pt idx="1714">
                  <c:v>133.39999389648438</c:v>
                </c:pt>
                <c:pt idx="1715">
                  <c:v>133.5</c:v>
                </c:pt>
                <c:pt idx="1716">
                  <c:v>133.59999084472656</c:v>
                </c:pt>
                <c:pt idx="1717">
                  <c:v>133.69999694824219</c:v>
                </c:pt>
                <c:pt idx="1718">
                  <c:v>133.80000305175781</c:v>
                </c:pt>
                <c:pt idx="1719">
                  <c:v>133.89999389648438</c:v>
                </c:pt>
                <c:pt idx="1720">
                  <c:v>134</c:v>
                </c:pt>
                <c:pt idx="1721">
                  <c:v>134.09999084472656</c:v>
                </c:pt>
                <c:pt idx="1722">
                  <c:v>134.19999694824219</c:v>
                </c:pt>
                <c:pt idx="1723">
                  <c:v>134.30000305175781</c:v>
                </c:pt>
                <c:pt idx="1724">
                  <c:v>134.39999389648438</c:v>
                </c:pt>
                <c:pt idx="1725">
                  <c:v>134.5</c:v>
                </c:pt>
                <c:pt idx="1726">
                  <c:v>134.59999084472656</c:v>
                </c:pt>
                <c:pt idx="1727">
                  <c:v>134.69999694824219</c:v>
                </c:pt>
                <c:pt idx="1728">
                  <c:v>134.80000305175781</c:v>
                </c:pt>
                <c:pt idx="1729">
                  <c:v>134.89999389648438</c:v>
                </c:pt>
                <c:pt idx="1730">
                  <c:v>135</c:v>
                </c:pt>
                <c:pt idx="1731">
                  <c:v>135.09999084472656</c:v>
                </c:pt>
                <c:pt idx="1732">
                  <c:v>135.19999694824219</c:v>
                </c:pt>
                <c:pt idx="1733">
                  <c:v>135.30000305175781</c:v>
                </c:pt>
                <c:pt idx="1734">
                  <c:v>135.39999389648438</c:v>
                </c:pt>
                <c:pt idx="1735">
                  <c:v>135.5</c:v>
                </c:pt>
                <c:pt idx="1736">
                  <c:v>135.59999084472656</c:v>
                </c:pt>
                <c:pt idx="1737">
                  <c:v>135.69999694824219</c:v>
                </c:pt>
                <c:pt idx="1738">
                  <c:v>135.80000305175781</c:v>
                </c:pt>
                <c:pt idx="1739">
                  <c:v>135.89999389648438</c:v>
                </c:pt>
                <c:pt idx="1740">
                  <c:v>136</c:v>
                </c:pt>
                <c:pt idx="1741">
                  <c:v>136.09999084472656</c:v>
                </c:pt>
                <c:pt idx="1742">
                  <c:v>136.19999694824219</c:v>
                </c:pt>
                <c:pt idx="1743">
                  <c:v>136.30000305175781</c:v>
                </c:pt>
                <c:pt idx="1744">
                  <c:v>136.39999389648438</c:v>
                </c:pt>
                <c:pt idx="1745">
                  <c:v>136.5</c:v>
                </c:pt>
                <c:pt idx="1746">
                  <c:v>136.59999084472656</c:v>
                </c:pt>
                <c:pt idx="1747">
                  <c:v>136.69999694824219</c:v>
                </c:pt>
                <c:pt idx="1748">
                  <c:v>136.80000305175781</c:v>
                </c:pt>
                <c:pt idx="1749">
                  <c:v>136.89999389648438</c:v>
                </c:pt>
                <c:pt idx="1750">
                  <c:v>137</c:v>
                </c:pt>
                <c:pt idx="1751">
                  <c:v>137.09999084472656</c:v>
                </c:pt>
                <c:pt idx="1752">
                  <c:v>137.19999694824219</c:v>
                </c:pt>
                <c:pt idx="1753">
                  <c:v>137.30000305175781</c:v>
                </c:pt>
                <c:pt idx="1754">
                  <c:v>137.39999389648438</c:v>
                </c:pt>
                <c:pt idx="1755">
                  <c:v>137.5</c:v>
                </c:pt>
                <c:pt idx="1756">
                  <c:v>137.59999084472656</c:v>
                </c:pt>
                <c:pt idx="1757">
                  <c:v>137.69999694824219</c:v>
                </c:pt>
                <c:pt idx="1758">
                  <c:v>137.80000305175781</c:v>
                </c:pt>
                <c:pt idx="1759">
                  <c:v>137.89999389648438</c:v>
                </c:pt>
                <c:pt idx="1760">
                  <c:v>138</c:v>
                </c:pt>
                <c:pt idx="1761">
                  <c:v>138.09999084472656</c:v>
                </c:pt>
                <c:pt idx="1762">
                  <c:v>138.19999694824219</c:v>
                </c:pt>
                <c:pt idx="1763">
                  <c:v>138.30000305175781</c:v>
                </c:pt>
                <c:pt idx="1764">
                  <c:v>138.39999389648438</c:v>
                </c:pt>
                <c:pt idx="1765">
                  <c:v>138.5</c:v>
                </c:pt>
                <c:pt idx="1766">
                  <c:v>138.59999084472656</c:v>
                </c:pt>
                <c:pt idx="1767">
                  <c:v>138.69999694824219</c:v>
                </c:pt>
                <c:pt idx="1768">
                  <c:v>138.80000305175781</c:v>
                </c:pt>
                <c:pt idx="1769">
                  <c:v>138.89999389648438</c:v>
                </c:pt>
                <c:pt idx="1770">
                  <c:v>139</c:v>
                </c:pt>
                <c:pt idx="1771">
                  <c:v>139.09999084472656</c:v>
                </c:pt>
                <c:pt idx="1772">
                  <c:v>139.19999694824219</c:v>
                </c:pt>
                <c:pt idx="1773">
                  <c:v>139.30000305175781</c:v>
                </c:pt>
                <c:pt idx="1774">
                  <c:v>139.39999389648438</c:v>
                </c:pt>
                <c:pt idx="1775">
                  <c:v>139.5</c:v>
                </c:pt>
                <c:pt idx="1776">
                  <c:v>139.59999084472656</c:v>
                </c:pt>
                <c:pt idx="1777">
                  <c:v>139.69999694824219</c:v>
                </c:pt>
                <c:pt idx="1778">
                  <c:v>139.80000305175781</c:v>
                </c:pt>
                <c:pt idx="1779">
                  <c:v>139.89999389648438</c:v>
                </c:pt>
                <c:pt idx="1780">
                  <c:v>140</c:v>
                </c:pt>
                <c:pt idx="1781">
                  <c:v>140.09999084472656</c:v>
                </c:pt>
                <c:pt idx="1782">
                  <c:v>140.19999694824219</c:v>
                </c:pt>
                <c:pt idx="1783">
                  <c:v>140.30000305175781</c:v>
                </c:pt>
                <c:pt idx="1784">
                  <c:v>140.39999389648438</c:v>
                </c:pt>
                <c:pt idx="1785">
                  <c:v>140.5</c:v>
                </c:pt>
                <c:pt idx="1786">
                  <c:v>140.59999084472656</c:v>
                </c:pt>
                <c:pt idx="1787">
                  <c:v>140.69999694824219</c:v>
                </c:pt>
                <c:pt idx="1788">
                  <c:v>140.80000305175781</c:v>
                </c:pt>
                <c:pt idx="1789">
                  <c:v>140.89999389648438</c:v>
                </c:pt>
                <c:pt idx="1790">
                  <c:v>141</c:v>
                </c:pt>
                <c:pt idx="1791">
                  <c:v>141.09999084472656</c:v>
                </c:pt>
                <c:pt idx="1792">
                  <c:v>141.19999694824219</c:v>
                </c:pt>
                <c:pt idx="1793">
                  <c:v>141.30000305175781</c:v>
                </c:pt>
                <c:pt idx="1794">
                  <c:v>141.39999389648438</c:v>
                </c:pt>
                <c:pt idx="1795">
                  <c:v>141.5</c:v>
                </c:pt>
                <c:pt idx="1796">
                  <c:v>141.59999084472656</c:v>
                </c:pt>
                <c:pt idx="1797">
                  <c:v>141.69999694824219</c:v>
                </c:pt>
                <c:pt idx="1798">
                  <c:v>141.80000305175781</c:v>
                </c:pt>
                <c:pt idx="1799">
                  <c:v>141.89999389648438</c:v>
                </c:pt>
                <c:pt idx="1800">
                  <c:v>142</c:v>
                </c:pt>
                <c:pt idx="1801">
                  <c:v>142.09999084472656</c:v>
                </c:pt>
                <c:pt idx="1802">
                  <c:v>142.19999694824219</c:v>
                </c:pt>
                <c:pt idx="1803">
                  <c:v>142.30000305175781</c:v>
                </c:pt>
                <c:pt idx="1804">
                  <c:v>142.39999389648438</c:v>
                </c:pt>
                <c:pt idx="1805">
                  <c:v>142.5</c:v>
                </c:pt>
                <c:pt idx="1806">
                  <c:v>142.59999084472656</c:v>
                </c:pt>
                <c:pt idx="1807">
                  <c:v>142.69999694824219</c:v>
                </c:pt>
                <c:pt idx="1808">
                  <c:v>142.80000305175781</c:v>
                </c:pt>
                <c:pt idx="1809">
                  <c:v>142.89999389648438</c:v>
                </c:pt>
                <c:pt idx="1810">
                  <c:v>143</c:v>
                </c:pt>
                <c:pt idx="1811">
                  <c:v>143.09999084472656</c:v>
                </c:pt>
                <c:pt idx="1812">
                  <c:v>143.19999694824219</c:v>
                </c:pt>
                <c:pt idx="1813">
                  <c:v>143.30000305175781</c:v>
                </c:pt>
                <c:pt idx="1814">
                  <c:v>143.39999389648438</c:v>
                </c:pt>
                <c:pt idx="1815">
                  <c:v>143.5</c:v>
                </c:pt>
                <c:pt idx="1816">
                  <c:v>143.59999084472656</c:v>
                </c:pt>
                <c:pt idx="1817">
                  <c:v>143.69999694824219</c:v>
                </c:pt>
                <c:pt idx="1818">
                  <c:v>143.80000305175781</c:v>
                </c:pt>
                <c:pt idx="1819">
                  <c:v>143.89999389648438</c:v>
                </c:pt>
                <c:pt idx="1820">
                  <c:v>144</c:v>
                </c:pt>
                <c:pt idx="1821">
                  <c:v>144.09999084472656</c:v>
                </c:pt>
                <c:pt idx="1822">
                  <c:v>144.19999694824219</c:v>
                </c:pt>
                <c:pt idx="1823">
                  <c:v>144.30000305175781</c:v>
                </c:pt>
                <c:pt idx="1824">
                  <c:v>144.39999389648438</c:v>
                </c:pt>
                <c:pt idx="1825">
                  <c:v>144.5</c:v>
                </c:pt>
                <c:pt idx="1826">
                  <c:v>144.59999084472656</c:v>
                </c:pt>
                <c:pt idx="1827">
                  <c:v>144.69999694824219</c:v>
                </c:pt>
                <c:pt idx="1828">
                  <c:v>144.80000305175781</c:v>
                </c:pt>
                <c:pt idx="1829">
                  <c:v>144.89999389648438</c:v>
                </c:pt>
                <c:pt idx="1830">
                  <c:v>145</c:v>
                </c:pt>
                <c:pt idx="1831">
                  <c:v>145.09999084472656</c:v>
                </c:pt>
                <c:pt idx="1832">
                  <c:v>145.19999694824219</c:v>
                </c:pt>
                <c:pt idx="1833">
                  <c:v>145.30000305175781</c:v>
                </c:pt>
                <c:pt idx="1834">
                  <c:v>145.39999389648438</c:v>
                </c:pt>
                <c:pt idx="1835">
                  <c:v>145.5</c:v>
                </c:pt>
                <c:pt idx="1836">
                  <c:v>145.59999084472656</c:v>
                </c:pt>
                <c:pt idx="1837">
                  <c:v>145.69999694824219</c:v>
                </c:pt>
                <c:pt idx="1838">
                  <c:v>145.80000305175781</c:v>
                </c:pt>
                <c:pt idx="1839">
                  <c:v>145.89999389648438</c:v>
                </c:pt>
                <c:pt idx="1840">
                  <c:v>146</c:v>
                </c:pt>
                <c:pt idx="1841">
                  <c:v>146.09999084472656</c:v>
                </c:pt>
                <c:pt idx="1842">
                  <c:v>146.19999694824219</c:v>
                </c:pt>
                <c:pt idx="1843">
                  <c:v>146.30000305175781</c:v>
                </c:pt>
                <c:pt idx="1844">
                  <c:v>146.39999389648438</c:v>
                </c:pt>
                <c:pt idx="1845">
                  <c:v>146.5</c:v>
                </c:pt>
                <c:pt idx="1846">
                  <c:v>146.59999084472656</c:v>
                </c:pt>
                <c:pt idx="1847">
                  <c:v>146.69999694824219</c:v>
                </c:pt>
                <c:pt idx="1848">
                  <c:v>146.80000305175781</c:v>
                </c:pt>
                <c:pt idx="1849">
                  <c:v>146.89999389648438</c:v>
                </c:pt>
                <c:pt idx="1850">
                  <c:v>147</c:v>
                </c:pt>
                <c:pt idx="1851">
                  <c:v>147.09999084472656</c:v>
                </c:pt>
                <c:pt idx="1852">
                  <c:v>147.19999694824219</c:v>
                </c:pt>
                <c:pt idx="1853">
                  <c:v>147.30000305175781</c:v>
                </c:pt>
                <c:pt idx="1854">
                  <c:v>147.39999389648438</c:v>
                </c:pt>
                <c:pt idx="1855">
                  <c:v>147.5</c:v>
                </c:pt>
                <c:pt idx="1856">
                  <c:v>147.59999084472656</c:v>
                </c:pt>
                <c:pt idx="1857">
                  <c:v>147.69999694824219</c:v>
                </c:pt>
                <c:pt idx="1858">
                  <c:v>147.80000305175781</c:v>
                </c:pt>
                <c:pt idx="1859">
                  <c:v>147.89999389648438</c:v>
                </c:pt>
                <c:pt idx="1860">
                  <c:v>148</c:v>
                </c:pt>
                <c:pt idx="1861">
                  <c:v>148.09999084472656</c:v>
                </c:pt>
                <c:pt idx="1862">
                  <c:v>148.19999694824219</c:v>
                </c:pt>
                <c:pt idx="1863">
                  <c:v>148.30000305175781</c:v>
                </c:pt>
                <c:pt idx="1864">
                  <c:v>148.39999389648438</c:v>
                </c:pt>
                <c:pt idx="1865">
                  <c:v>148.5</c:v>
                </c:pt>
                <c:pt idx="1866">
                  <c:v>148.59999084472656</c:v>
                </c:pt>
                <c:pt idx="1867">
                  <c:v>148.69999694824219</c:v>
                </c:pt>
                <c:pt idx="1868">
                  <c:v>148.80000305175781</c:v>
                </c:pt>
                <c:pt idx="1869">
                  <c:v>148.89999389648438</c:v>
                </c:pt>
                <c:pt idx="1870">
                  <c:v>149</c:v>
                </c:pt>
                <c:pt idx="1871">
                  <c:v>149.09999084472656</c:v>
                </c:pt>
                <c:pt idx="1872">
                  <c:v>149.19999694824219</c:v>
                </c:pt>
                <c:pt idx="1873">
                  <c:v>149.30000305175781</c:v>
                </c:pt>
                <c:pt idx="1874">
                  <c:v>149.39999389648438</c:v>
                </c:pt>
                <c:pt idx="1875">
                  <c:v>149.5</c:v>
                </c:pt>
                <c:pt idx="1876">
                  <c:v>149.59999084472656</c:v>
                </c:pt>
                <c:pt idx="1877">
                  <c:v>149.69999694824219</c:v>
                </c:pt>
                <c:pt idx="1878">
                  <c:v>149.80000305175781</c:v>
                </c:pt>
                <c:pt idx="1879">
                  <c:v>149.89999389648438</c:v>
                </c:pt>
                <c:pt idx="1880">
                  <c:v>150</c:v>
                </c:pt>
                <c:pt idx="1881">
                  <c:v>150.09999084472656</c:v>
                </c:pt>
                <c:pt idx="1882">
                  <c:v>150.19999694824219</c:v>
                </c:pt>
                <c:pt idx="1883">
                  <c:v>150.30000305175781</c:v>
                </c:pt>
                <c:pt idx="1884">
                  <c:v>150.39999389648438</c:v>
                </c:pt>
                <c:pt idx="1885">
                  <c:v>150.5</c:v>
                </c:pt>
                <c:pt idx="1886">
                  <c:v>150.59999084472656</c:v>
                </c:pt>
                <c:pt idx="1887">
                  <c:v>150.69999694824219</c:v>
                </c:pt>
                <c:pt idx="1888">
                  <c:v>150.80000305175781</c:v>
                </c:pt>
                <c:pt idx="1889">
                  <c:v>150.89999389648438</c:v>
                </c:pt>
                <c:pt idx="1890">
                  <c:v>151</c:v>
                </c:pt>
                <c:pt idx="1891">
                  <c:v>151.09999084472656</c:v>
                </c:pt>
                <c:pt idx="1892">
                  <c:v>151.19999694824219</c:v>
                </c:pt>
                <c:pt idx="1893">
                  <c:v>151.30000305175781</c:v>
                </c:pt>
                <c:pt idx="1894">
                  <c:v>151.39999389648438</c:v>
                </c:pt>
                <c:pt idx="1895">
                  <c:v>151.5</c:v>
                </c:pt>
                <c:pt idx="1896">
                  <c:v>151.59999084472656</c:v>
                </c:pt>
                <c:pt idx="1897">
                  <c:v>151.69999694824219</c:v>
                </c:pt>
                <c:pt idx="1898">
                  <c:v>151.80000305175781</c:v>
                </c:pt>
                <c:pt idx="1899">
                  <c:v>151.89999389648438</c:v>
                </c:pt>
                <c:pt idx="1900">
                  <c:v>152</c:v>
                </c:pt>
                <c:pt idx="1901">
                  <c:v>152.09999084472656</c:v>
                </c:pt>
                <c:pt idx="1902">
                  <c:v>152.19999694824219</c:v>
                </c:pt>
                <c:pt idx="1903">
                  <c:v>152.30000305175781</c:v>
                </c:pt>
                <c:pt idx="1904">
                  <c:v>152.39999389648438</c:v>
                </c:pt>
                <c:pt idx="1905">
                  <c:v>152.5</c:v>
                </c:pt>
                <c:pt idx="1906">
                  <c:v>152.59999084472656</c:v>
                </c:pt>
                <c:pt idx="1907">
                  <c:v>152.69999694824219</c:v>
                </c:pt>
                <c:pt idx="1908">
                  <c:v>152.80000305175781</c:v>
                </c:pt>
                <c:pt idx="1909">
                  <c:v>152.89999389648438</c:v>
                </c:pt>
                <c:pt idx="1910">
                  <c:v>153</c:v>
                </c:pt>
                <c:pt idx="1911">
                  <c:v>153.09999084472656</c:v>
                </c:pt>
                <c:pt idx="1912">
                  <c:v>153.19999694824219</c:v>
                </c:pt>
                <c:pt idx="1913">
                  <c:v>153.30000305175781</c:v>
                </c:pt>
                <c:pt idx="1914">
                  <c:v>153.39999389648438</c:v>
                </c:pt>
                <c:pt idx="1915">
                  <c:v>153.5</c:v>
                </c:pt>
                <c:pt idx="1916">
                  <c:v>153.59999084472656</c:v>
                </c:pt>
                <c:pt idx="1917">
                  <c:v>153.69999694824219</c:v>
                </c:pt>
                <c:pt idx="1918">
                  <c:v>153.80000305175781</c:v>
                </c:pt>
                <c:pt idx="1919">
                  <c:v>153.89999389648438</c:v>
                </c:pt>
                <c:pt idx="1920">
                  <c:v>154</c:v>
                </c:pt>
                <c:pt idx="1921">
                  <c:v>154.09999084472656</c:v>
                </c:pt>
                <c:pt idx="1922">
                  <c:v>154.19999694824219</c:v>
                </c:pt>
                <c:pt idx="1923">
                  <c:v>154.30000305175781</c:v>
                </c:pt>
                <c:pt idx="1924">
                  <c:v>154.39999389648438</c:v>
                </c:pt>
                <c:pt idx="1925">
                  <c:v>154.5</c:v>
                </c:pt>
                <c:pt idx="1926">
                  <c:v>154.59999084472656</c:v>
                </c:pt>
                <c:pt idx="1927">
                  <c:v>154.69999694824219</c:v>
                </c:pt>
                <c:pt idx="1928">
                  <c:v>154.80000305175781</c:v>
                </c:pt>
                <c:pt idx="1929">
                  <c:v>154.89999389648438</c:v>
                </c:pt>
                <c:pt idx="1930">
                  <c:v>155</c:v>
                </c:pt>
                <c:pt idx="1931">
                  <c:v>155.09999084472656</c:v>
                </c:pt>
                <c:pt idx="1932">
                  <c:v>155.19999694824219</c:v>
                </c:pt>
                <c:pt idx="1933">
                  <c:v>155.30000305175781</c:v>
                </c:pt>
                <c:pt idx="1934">
                  <c:v>155.39999389648438</c:v>
                </c:pt>
                <c:pt idx="1935">
                  <c:v>155.5</c:v>
                </c:pt>
                <c:pt idx="1936">
                  <c:v>155.59999084472656</c:v>
                </c:pt>
                <c:pt idx="1937">
                  <c:v>155.69999694824219</c:v>
                </c:pt>
                <c:pt idx="1938">
                  <c:v>155.80000305175781</c:v>
                </c:pt>
                <c:pt idx="1939">
                  <c:v>155.89999389648438</c:v>
                </c:pt>
                <c:pt idx="1940">
                  <c:v>156</c:v>
                </c:pt>
                <c:pt idx="1941">
                  <c:v>156.09999084472656</c:v>
                </c:pt>
                <c:pt idx="1942">
                  <c:v>156.19999694824219</c:v>
                </c:pt>
                <c:pt idx="1943">
                  <c:v>156.30000305175781</c:v>
                </c:pt>
                <c:pt idx="1944">
                  <c:v>156.39999389648438</c:v>
                </c:pt>
                <c:pt idx="1945">
                  <c:v>156.5</c:v>
                </c:pt>
                <c:pt idx="1946">
                  <c:v>156.59999084472656</c:v>
                </c:pt>
                <c:pt idx="1947">
                  <c:v>156.69999694824219</c:v>
                </c:pt>
                <c:pt idx="1948">
                  <c:v>156.80000305175781</c:v>
                </c:pt>
                <c:pt idx="1949">
                  <c:v>156.89999389648438</c:v>
                </c:pt>
                <c:pt idx="1950">
                  <c:v>157</c:v>
                </c:pt>
                <c:pt idx="1951">
                  <c:v>157.09999084472656</c:v>
                </c:pt>
                <c:pt idx="1952">
                  <c:v>157.19999694824219</c:v>
                </c:pt>
                <c:pt idx="1953">
                  <c:v>157.30000305175781</c:v>
                </c:pt>
                <c:pt idx="1954">
                  <c:v>157.39999389648438</c:v>
                </c:pt>
                <c:pt idx="1955">
                  <c:v>157.5</c:v>
                </c:pt>
                <c:pt idx="1956">
                  <c:v>157.59999084472656</c:v>
                </c:pt>
                <c:pt idx="1957">
                  <c:v>157.69999694824219</c:v>
                </c:pt>
                <c:pt idx="1958">
                  <c:v>157.80000305175781</c:v>
                </c:pt>
                <c:pt idx="1959">
                  <c:v>157.89999389648438</c:v>
                </c:pt>
                <c:pt idx="1960">
                  <c:v>158</c:v>
                </c:pt>
                <c:pt idx="1961">
                  <c:v>158.09999084472656</c:v>
                </c:pt>
                <c:pt idx="1962">
                  <c:v>158.19999694824219</c:v>
                </c:pt>
                <c:pt idx="1963">
                  <c:v>158.30000305175781</c:v>
                </c:pt>
                <c:pt idx="1964">
                  <c:v>158.39999389648438</c:v>
                </c:pt>
                <c:pt idx="1965">
                  <c:v>158.5</c:v>
                </c:pt>
                <c:pt idx="1966">
                  <c:v>158.59999084472656</c:v>
                </c:pt>
                <c:pt idx="1967">
                  <c:v>158.69999694824219</c:v>
                </c:pt>
                <c:pt idx="1968">
                  <c:v>158.80000305175781</c:v>
                </c:pt>
                <c:pt idx="1969">
                  <c:v>158.89999389648438</c:v>
                </c:pt>
                <c:pt idx="1970">
                  <c:v>159</c:v>
                </c:pt>
                <c:pt idx="1971">
                  <c:v>159.09999084472656</c:v>
                </c:pt>
                <c:pt idx="1972">
                  <c:v>159.19999694824219</c:v>
                </c:pt>
                <c:pt idx="1973">
                  <c:v>159.30000305175781</c:v>
                </c:pt>
                <c:pt idx="1974">
                  <c:v>159.39999389648438</c:v>
                </c:pt>
                <c:pt idx="1975">
                  <c:v>159.5</c:v>
                </c:pt>
                <c:pt idx="1976">
                  <c:v>159.59999084472656</c:v>
                </c:pt>
                <c:pt idx="1977">
                  <c:v>159.69999694824219</c:v>
                </c:pt>
                <c:pt idx="1978">
                  <c:v>159.80000305175781</c:v>
                </c:pt>
                <c:pt idx="1979">
                  <c:v>159.89999389648438</c:v>
                </c:pt>
                <c:pt idx="1980">
                  <c:v>160</c:v>
                </c:pt>
                <c:pt idx="1981">
                  <c:v>160.09999084472656</c:v>
                </c:pt>
                <c:pt idx="1982">
                  <c:v>160.19999694824219</c:v>
                </c:pt>
                <c:pt idx="1983">
                  <c:v>160.30000305175781</c:v>
                </c:pt>
                <c:pt idx="1984">
                  <c:v>160.39999389648438</c:v>
                </c:pt>
                <c:pt idx="1985">
                  <c:v>160.5</c:v>
                </c:pt>
                <c:pt idx="1986">
                  <c:v>160.59999084472656</c:v>
                </c:pt>
                <c:pt idx="1987">
                  <c:v>160.69999694824219</c:v>
                </c:pt>
                <c:pt idx="1988">
                  <c:v>160.80000305175781</c:v>
                </c:pt>
                <c:pt idx="1989">
                  <c:v>160.89999389648438</c:v>
                </c:pt>
                <c:pt idx="1990">
                  <c:v>161</c:v>
                </c:pt>
                <c:pt idx="1991">
                  <c:v>161.09999084472656</c:v>
                </c:pt>
                <c:pt idx="1992">
                  <c:v>161.19999694824219</c:v>
                </c:pt>
                <c:pt idx="1993">
                  <c:v>161.30000305175781</c:v>
                </c:pt>
                <c:pt idx="1994">
                  <c:v>161.39999389648438</c:v>
                </c:pt>
                <c:pt idx="1995">
                  <c:v>161.5</c:v>
                </c:pt>
                <c:pt idx="1996">
                  <c:v>161.59999084472656</c:v>
                </c:pt>
                <c:pt idx="1997">
                  <c:v>161.69999694824219</c:v>
                </c:pt>
                <c:pt idx="1998">
                  <c:v>161.80000305175781</c:v>
                </c:pt>
                <c:pt idx="1999">
                  <c:v>161.89999389648438</c:v>
                </c:pt>
                <c:pt idx="2000">
                  <c:v>162</c:v>
                </c:pt>
                <c:pt idx="2001">
                  <c:v>162.09999084472656</c:v>
                </c:pt>
                <c:pt idx="2002">
                  <c:v>162.19999694824219</c:v>
                </c:pt>
                <c:pt idx="2003">
                  <c:v>162.30000305175781</c:v>
                </c:pt>
                <c:pt idx="2004">
                  <c:v>162.39999389648438</c:v>
                </c:pt>
                <c:pt idx="2005">
                  <c:v>162.5</c:v>
                </c:pt>
                <c:pt idx="2006">
                  <c:v>162.59999084472656</c:v>
                </c:pt>
                <c:pt idx="2007">
                  <c:v>162.69999694824219</c:v>
                </c:pt>
                <c:pt idx="2008">
                  <c:v>162.80000305175781</c:v>
                </c:pt>
                <c:pt idx="2009">
                  <c:v>162.89999389648438</c:v>
                </c:pt>
                <c:pt idx="2010">
                  <c:v>163</c:v>
                </c:pt>
                <c:pt idx="2011">
                  <c:v>163.09999084472656</c:v>
                </c:pt>
                <c:pt idx="2012">
                  <c:v>163.19999694824219</c:v>
                </c:pt>
                <c:pt idx="2013">
                  <c:v>163.30000305175781</c:v>
                </c:pt>
                <c:pt idx="2014">
                  <c:v>163.39999389648438</c:v>
                </c:pt>
                <c:pt idx="2015">
                  <c:v>163.5</c:v>
                </c:pt>
                <c:pt idx="2016">
                  <c:v>163.59999084472656</c:v>
                </c:pt>
                <c:pt idx="2017">
                  <c:v>163.69999694824219</c:v>
                </c:pt>
                <c:pt idx="2018">
                  <c:v>163.80000305175781</c:v>
                </c:pt>
                <c:pt idx="2019">
                  <c:v>163.89999389648438</c:v>
                </c:pt>
                <c:pt idx="2020">
                  <c:v>164</c:v>
                </c:pt>
                <c:pt idx="2021">
                  <c:v>164.09999084472656</c:v>
                </c:pt>
                <c:pt idx="2022">
                  <c:v>164.19999694824219</c:v>
                </c:pt>
                <c:pt idx="2023">
                  <c:v>164.30000305175781</c:v>
                </c:pt>
                <c:pt idx="2024">
                  <c:v>164.39999389648438</c:v>
                </c:pt>
                <c:pt idx="2025">
                  <c:v>164.5</c:v>
                </c:pt>
                <c:pt idx="2026">
                  <c:v>164.59999084472656</c:v>
                </c:pt>
                <c:pt idx="2027">
                  <c:v>164.69999694824219</c:v>
                </c:pt>
                <c:pt idx="2028">
                  <c:v>164.80000305175781</c:v>
                </c:pt>
                <c:pt idx="2029">
                  <c:v>164.89999389648438</c:v>
                </c:pt>
                <c:pt idx="2030">
                  <c:v>165</c:v>
                </c:pt>
                <c:pt idx="2031">
                  <c:v>165.09999084472656</c:v>
                </c:pt>
                <c:pt idx="2032">
                  <c:v>165.19999694824219</c:v>
                </c:pt>
                <c:pt idx="2033">
                  <c:v>165.30000305175781</c:v>
                </c:pt>
                <c:pt idx="2034">
                  <c:v>165.39999389648438</c:v>
                </c:pt>
                <c:pt idx="2035">
                  <c:v>165.5</c:v>
                </c:pt>
                <c:pt idx="2036">
                  <c:v>165.59999084472656</c:v>
                </c:pt>
                <c:pt idx="2037">
                  <c:v>165.69999694824219</c:v>
                </c:pt>
                <c:pt idx="2038">
                  <c:v>165.80000305175781</c:v>
                </c:pt>
                <c:pt idx="2039">
                  <c:v>165.89999389648438</c:v>
                </c:pt>
                <c:pt idx="2040">
                  <c:v>166</c:v>
                </c:pt>
                <c:pt idx="2041">
                  <c:v>166.09999084472656</c:v>
                </c:pt>
                <c:pt idx="2042">
                  <c:v>166.19999694824219</c:v>
                </c:pt>
                <c:pt idx="2043">
                  <c:v>166.30000305175781</c:v>
                </c:pt>
                <c:pt idx="2044">
                  <c:v>166.39999389648438</c:v>
                </c:pt>
                <c:pt idx="2045">
                  <c:v>166.5</c:v>
                </c:pt>
                <c:pt idx="2046">
                  <c:v>166.59999084472656</c:v>
                </c:pt>
                <c:pt idx="2047">
                  <c:v>166.69999694824219</c:v>
                </c:pt>
                <c:pt idx="2048">
                  <c:v>166.80000305175781</c:v>
                </c:pt>
                <c:pt idx="2049">
                  <c:v>166.89999389648438</c:v>
                </c:pt>
                <c:pt idx="2050">
                  <c:v>167</c:v>
                </c:pt>
                <c:pt idx="2051">
                  <c:v>167.09999084472656</c:v>
                </c:pt>
                <c:pt idx="2052">
                  <c:v>167.19999694824219</c:v>
                </c:pt>
                <c:pt idx="2053">
                  <c:v>167.30000305175781</c:v>
                </c:pt>
                <c:pt idx="2054">
                  <c:v>167.39999389648438</c:v>
                </c:pt>
                <c:pt idx="2055">
                  <c:v>167.5</c:v>
                </c:pt>
                <c:pt idx="2056">
                  <c:v>167.59999084472656</c:v>
                </c:pt>
                <c:pt idx="2057">
                  <c:v>167.69999694824219</c:v>
                </c:pt>
                <c:pt idx="2058">
                  <c:v>167.80000305175781</c:v>
                </c:pt>
                <c:pt idx="2059">
                  <c:v>167.89999389648438</c:v>
                </c:pt>
                <c:pt idx="2060">
                  <c:v>168</c:v>
                </c:pt>
                <c:pt idx="2061">
                  <c:v>168.09999084472656</c:v>
                </c:pt>
                <c:pt idx="2062">
                  <c:v>168.19999694824219</c:v>
                </c:pt>
                <c:pt idx="2063">
                  <c:v>168.30000305175781</c:v>
                </c:pt>
                <c:pt idx="2064">
                  <c:v>168.39999389648438</c:v>
                </c:pt>
                <c:pt idx="2065">
                  <c:v>168.5</c:v>
                </c:pt>
                <c:pt idx="2066">
                  <c:v>168.59999084472656</c:v>
                </c:pt>
                <c:pt idx="2067">
                  <c:v>168.69999694824219</c:v>
                </c:pt>
                <c:pt idx="2068">
                  <c:v>168.80000305175781</c:v>
                </c:pt>
                <c:pt idx="2069">
                  <c:v>168.89999389648438</c:v>
                </c:pt>
                <c:pt idx="2070">
                  <c:v>169</c:v>
                </c:pt>
                <c:pt idx="2071">
                  <c:v>169.09999084472656</c:v>
                </c:pt>
                <c:pt idx="2072">
                  <c:v>169.19999694824219</c:v>
                </c:pt>
                <c:pt idx="2073">
                  <c:v>169.30000305175781</c:v>
                </c:pt>
                <c:pt idx="2074">
                  <c:v>169.39999389648438</c:v>
                </c:pt>
                <c:pt idx="2075">
                  <c:v>169.5</c:v>
                </c:pt>
                <c:pt idx="2076">
                  <c:v>169.59999084472656</c:v>
                </c:pt>
                <c:pt idx="2077">
                  <c:v>169.69999694824219</c:v>
                </c:pt>
                <c:pt idx="2078">
                  <c:v>169.80000305175781</c:v>
                </c:pt>
                <c:pt idx="2079">
                  <c:v>169.89999389648438</c:v>
                </c:pt>
                <c:pt idx="2080">
                  <c:v>170</c:v>
                </c:pt>
                <c:pt idx="2081">
                  <c:v>170.09999084472656</c:v>
                </c:pt>
                <c:pt idx="2082">
                  <c:v>170.19999694824219</c:v>
                </c:pt>
                <c:pt idx="2083">
                  <c:v>170.30000305175781</c:v>
                </c:pt>
                <c:pt idx="2084">
                  <c:v>170.39999389648438</c:v>
                </c:pt>
                <c:pt idx="2085">
                  <c:v>170.5</c:v>
                </c:pt>
                <c:pt idx="2086">
                  <c:v>170.59999084472656</c:v>
                </c:pt>
                <c:pt idx="2087">
                  <c:v>170.69999694824219</c:v>
                </c:pt>
                <c:pt idx="2088">
                  <c:v>170.80000305175781</c:v>
                </c:pt>
                <c:pt idx="2089">
                  <c:v>170.89999389648438</c:v>
                </c:pt>
                <c:pt idx="2090">
                  <c:v>171</c:v>
                </c:pt>
                <c:pt idx="2091">
                  <c:v>171.09999084472656</c:v>
                </c:pt>
                <c:pt idx="2092">
                  <c:v>171.19999694824219</c:v>
                </c:pt>
                <c:pt idx="2093">
                  <c:v>171.30000305175781</c:v>
                </c:pt>
                <c:pt idx="2094">
                  <c:v>171.39999389648438</c:v>
                </c:pt>
                <c:pt idx="2095">
                  <c:v>171.5</c:v>
                </c:pt>
                <c:pt idx="2096">
                  <c:v>171.59999084472656</c:v>
                </c:pt>
                <c:pt idx="2097">
                  <c:v>171.69999694824219</c:v>
                </c:pt>
                <c:pt idx="2098">
                  <c:v>171.80000305175781</c:v>
                </c:pt>
                <c:pt idx="2099">
                  <c:v>171.89999389648438</c:v>
                </c:pt>
                <c:pt idx="2100">
                  <c:v>172</c:v>
                </c:pt>
                <c:pt idx="2101">
                  <c:v>172.09999084472656</c:v>
                </c:pt>
                <c:pt idx="2102">
                  <c:v>172.19999694824219</c:v>
                </c:pt>
                <c:pt idx="2103">
                  <c:v>172.30000305175781</c:v>
                </c:pt>
                <c:pt idx="2104">
                  <c:v>172.39999389648438</c:v>
                </c:pt>
                <c:pt idx="2105">
                  <c:v>172.5</c:v>
                </c:pt>
                <c:pt idx="2106">
                  <c:v>172.59999084472656</c:v>
                </c:pt>
                <c:pt idx="2107">
                  <c:v>172.69999694824219</c:v>
                </c:pt>
                <c:pt idx="2108">
                  <c:v>172.80000305175781</c:v>
                </c:pt>
                <c:pt idx="2109">
                  <c:v>172.89999389648438</c:v>
                </c:pt>
                <c:pt idx="2110">
                  <c:v>173</c:v>
                </c:pt>
                <c:pt idx="2111">
                  <c:v>173.09999084472656</c:v>
                </c:pt>
                <c:pt idx="2112">
                  <c:v>173.19999694824219</c:v>
                </c:pt>
                <c:pt idx="2113">
                  <c:v>173.30000305175781</c:v>
                </c:pt>
                <c:pt idx="2114">
                  <c:v>173.39999389648438</c:v>
                </c:pt>
                <c:pt idx="2115">
                  <c:v>173.5</c:v>
                </c:pt>
                <c:pt idx="2116">
                  <c:v>173.59999084472656</c:v>
                </c:pt>
                <c:pt idx="2117">
                  <c:v>173.69999694824219</c:v>
                </c:pt>
                <c:pt idx="2118">
                  <c:v>173.80000305175781</c:v>
                </c:pt>
                <c:pt idx="2119">
                  <c:v>173.89999389648438</c:v>
                </c:pt>
                <c:pt idx="2120">
                  <c:v>174</c:v>
                </c:pt>
                <c:pt idx="2121">
                  <c:v>174.09999084472656</c:v>
                </c:pt>
                <c:pt idx="2122">
                  <c:v>174.19999694824219</c:v>
                </c:pt>
                <c:pt idx="2123">
                  <c:v>174.30000305175781</c:v>
                </c:pt>
                <c:pt idx="2124">
                  <c:v>174.39999389648438</c:v>
                </c:pt>
                <c:pt idx="2125">
                  <c:v>174.5</c:v>
                </c:pt>
                <c:pt idx="2126">
                  <c:v>174.59999084472656</c:v>
                </c:pt>
                <c:pt idx="2127">
                  <c:v>174.69999694824219</c:v>
                </c:pt>
                <c:pt idx="2128">
                  <c:v>174.80000305175781</c:v>
                </c:pt>
                <c:pt idx="2129">
                  <c:v>174.89999389648438</c:v>
                </c:pt>
                <c:pt idx="2130">
                  <c:v>175</c:v>
                </c:pt>
                <c:pt idx="2131">
                  <c:v>175.09999084472656</c:v>
                </c:pt>
                <c:pt idx="2132">
                  <c:v>175.19999694824219</c:v>
                </c:pt>
                <c:pt idx="2133">
                  <c:v>175.30000305175781</c:v>
                </c:pt>
                <c:pt idx="2134">
                  <c:v>175.39999389648438</c:v>
                </c:pt>
                <c:pt idx="2135">
                  <c:v>175.5</c:v>
                </c:pt>
                <c:pt idx="2136">
                  <c:v>175.59999084472656</c:v>
                </c:pt>
                <c:pt idx="2137">
                  <c:v>175.69999694824219</c:v>
                </c:pt>
                <c:pt idx="2138">
                  <c:v>175.80000305175781</c:v>
                </c:pt>
                <c:pt idx="2139">
                  <c:v>175.89999389648438</c:v>
                </c:pt>
                <c:pt idx="2140">
                  <c:v>176</c:v>
                </c:pt>
                <c:pt idx="2141">
                  <c:v>176.09999084472656</c:v>
                </c:pt>
                <c:pt idx="2142">
                  <c:v>176.19999694824219</c:v>
                </c:pt>
                <c:pt idx="2143">
                  <c:v>176.30000305175781</c:v>
                </c:pt>
                <c:pt idx="2144">
                  <c:v>176.39999389648438</c:v>
                </c:pt>
                <c:pt idx="2145">
                  <c:v>176.5</c:v>
                </c:pt>
                <c:pt idx="2146">
                  <c:v>176.59999084472656</c:v>
                </c:pt>
                <c:pt idx="2147">
                  <c:v>176.69999694824219</c:v>
                </c:pt>
                <c:pt idx="2148">
                  <c:v>176.80000305175781</c:v>
                </c:pt>
                <c:pt idx="2149">
                  <c:v>176.89999389648438</c:v>
                </c:pt>
                <c:pt idx="2150">
                  <c:v>177</c:v>
                </c:pt>
                <c:pt idx="2151">
                  <c:v>177.09999084472656</c:v>
                </c:pt>
                <c:pt idx="2152">
                  <c:v>177.19999694824219</c:v>
                </c:pt>
                <c:pt idx="2153">
                  <c:v>177.30000305175781</c:v>
                </c:pt>
                <c:pt idx="2154">
                  <c:v>177.39999389648438</c:v>
                </c:pt>
                <c:pt idx="2155">
                  <c:v>177.5</c:v>
                </c:pt>
                <c:pt idx="2156">
                  <c:v>177.59999084472656</c:v>
                </c:pt>
                <c:pt idx="2157">
                  <c:v>177.69999694824219</c:v>
                </c:pt>
                <c:pt idx="2158">
                  <c:v>177.80000305175781</c:v>
                </c:pt>
                <c:pt idx="2159">
                  <c:v>177.89999389648438</c:v>
                </c:pt>
                <c:pt idx="2160">
                  <c:v>178</c:v>
                </c:pt>
                <c:pt idx="2161">
                  <c:v>178.09999084472656</c:v>
                </c:pt>
                <c:pt idx="2162">
                  <c:v>178.19999694824219</c:v>
                </c:pt>
                <c:pt idx="2163">
                  <c:v>178.30000305175781</c:v>
                </c:pt>
                <c:pt idx="2164">
                  <c:v>178.39999389648438</c:v>
                </c:pt>
                <c:pt idx="2165">
                  <c:v>178.5</c:v>
                </c:pt>
                <c:pt idx="2166">
                  <c:v>178.59999084472656</c:v>
                </c:pt>
                <c:pt idx="2167">
                  <c:v>178.69999694824219</c:v>
                </c:pt>
                <c:pt idx="2168">
                  <c:v>178.80000305175781</c:v>
                </c:pt>
                <c:pt idx="2169">
                  <c:v>178.89999389648438</c:v>
                </c:pt>
                <c:pt idx="2170">
                  <c:v>179</c:v>
                </c:pt>
                <c:pt idx="2171">
                  <c:v>179.09999084472656</c:v>
                </c:pt>
                <c:pt idx="2172">
                  <c:v>179.19999694824219</c:v>
                </c:pt>
                <c:pt idx="2173">
                  <c:v>179.30000305175781</c:v>
                </c:pt>
                <c:pt idx="2174">
                  <c:v>179.39999389648438</c:v>
                </c:pt>
                <c:pt idx="2175">
                  <c:v>179.5</c:v>
                </c:pt>
                <c:pt idx="2176">
                  <c:v>179.59999084472656</c:v>
                </c:pt>
                <c:pt idx="2177">
                  <c:v>179.69999694824219</c:v>
                </c:pt>
                <c:pt idx="2178">
                  <c:v>179.80000305175781</c:v>
                </c:pt>
                <c:pt idx="2179">
                  <c:v>179.89999389648438</c:v>
                </c:pt>
                <c:pt idx="2180">
                  <c:v>180</c:v>
                </c:pt>
                <c:pt idx="2181">
                  <c:v>180.09999084472656</c:v>
                </c:pt>
                <c:pt idx="2182">
                  <c:v>180.19999694824219</c:v>
                </c:pt>
                <c:pt idx="2183">
                  <c:v>180.30000305175781</c:v>
                </c:pt>
                <c:pt idx="2184">
                  <c:v>180.39999389648438</c:v>
                </c:pt>
                <c:pt idx="2185">
                  <c:v>180.5</c:v>
                </c:pt>
                <c:pt idx="2186">
                  <c:v>180.59999084472656</c:v>
                </c:pt>
                <c:pt idx="2187">
                  <c:v>180.69999694824219</c:v>
                </c:pt>
                <c:pt idx="2188">
                  <c:v>180.80000305175781</c:v>
                </c:pt>
                <c:pt idx="2189">
                  <c:v>180.89999389648438</c:v>
                </c:pt>
                <c:pt idx="2190">
                  <c:v>181</c:v>
                </c:pt>
                <c:pt idx="2191">
                  <c:v>181.09999084472656</c:v>
                </c:pt>
                <c:pt idx="2192">
                  <c:v>181.19999694824219</c:v>
                </c:pt>
                <c:pt idx="2193">
                  <c:v>181.30000305175781</c:v>
                </c:pt>
                <c:pt idx="2194">
                  <c:v>181.39999389648438</c:v>
                </c:pt>
                <c:pt idx="2195">
                  <c:v>181.5</c:v>
                </c:pt>
                <c:pt idx="2196">
                  <c:v>181.59999084472656</c:v>
                </c:pt>
                <c:pt idx="2197">
                  <c:v>181.69999694824219</c:v>
                </c:pt>
                <c:pt idx="2198">
                  <c:v>181.80000305175781</c:v>
                </c:pt>
                <c:pt idx="2199">
                  <c:v>181.89999389648438</c:v>
                </c:pt>
                <c:pt idx="2200">
                  <c:v>182</c:v>
                </c:pt>
                <c:pt idx="2201">
                  <c:v>182.09999084472656</c:v>
                </c:pt>
                <c:pt idx="2202">
                  <c:v>182.19999694824219</c:v>
                </c:pt>
                <c:pt idx="2203">
                  <c:v>182.30000305175781</c:v>
                </c:pt>
                <c:pt idx="2204">
                  <c:v>182.39999389648438</c:v>
                </c:pt>
                <c:pt idx="2205">
                  <c:v>182.5</c:v>
                </c:pt>
                <c:pt idx="2206">
                  <c:v>182.59999084472656</c:v>
                </c:pt>
                <c:pt idx="2207">
                  <c:v>182.69999694824219</c:v>
                </c:pt>
                <c:pt idx="2208">
                  <c:v>182.80000305175781</c:v>
                </c:pt>
                <c:pt idx="2209">
                  <c:v>182.89999389648438</c:v>
                </c:pt>
                <c:pt idx="2210">
                  <c:v>183</c:v>
                </c:pt>
                <c:pt idx="2211">
                  <c:v>183.09999084472656</c:v>
                </c:pt>
                <c:pt idx="2212">
                  <c:v>183.19999694824219</c:v>
                </c:pt>
                <c:pt idx="2213">
                  <c:v>183.30000305175781</c:v>
                </c:pt>
                <c:pt idx="2214">
                  <c:v>183.39999389648438</c:v>
                </c:pt>
                <c:pt idx="2215">
                  <c:v>183.5</c:v>
                </c:pt>
                <c:pt idx="2216">
                  <c:v>183.59999084472656</c:v>
                </c:pt>
                <c:pt idx="2217">
                  <c:v>183.69999694824219</c:v>
                </c:pt>
                <c:pt idx="2218">
                  <c:v>183.80000305175781</c:v>
                </c:pt>
                <c:pt idx="2219">
                  <c:v>183.89999389648438</c:v>
                </c:pt>
                <c:pt idx="2220">
                  <c:v>184</c:v>
                </c:pt>
                <c:pt idx="2221">
                  <c:v>184.09999084472656</c:v>
                </c:pt>
                <c:pt idx="2222">
                  <c:v>184.19999694824219</c:v>
                </c:pt>
                <c:pt idx="2223">
                  <c:v>184.30000305175781</c:v>
                </c:pt>
                <c:pt idx="2224">
                  <c:v>184.39999389648438</c:v>
                </c:pt>
                <c:pt idx="2225">
                  <c:v>184.5</c:v>
                </c:pt>
                <c:pt idx="2226">
                  <c:v>184.59999084472656</c:v>
                </c:pt>
                <c:pt idx="2227">
                  <c:v>184.69999694824219</c:v>
                </c:pt>
                <c:pt idx="2228">
                  <c:v>184.80000305175781</c:v>
                </c:pt>
                <c:pt idx="2229">
                  <c:v>184.89999389648438</c:v>
                </c:pt>
                <c:pt idx="2230">
                  <c:v>185</c:v>
                </c:pt>
                <c:pt idx="2231">
                  <c:v>185.09999084472656</c:v>
                </c:pt>
                <c:pt idx="2232">
                  <c:v>185.19999694824219</c:v>
                </c:pt>
                <c:pt idx="2233">
                  <c:v>185.30000305175781</c:v>
                </c:pt>
                <c:pt idx="2234">
                  <c:v>185.39999389648438</c:v>
                </c:pt>
                <c:pt idx="2235">
                  <c:v>185.5</c:v>
                </c:pt>
                <c:pt idx="2236">
                  <c:v>185.59999084472656</c:v>
                </c:pt>
                <c:pt idx="2237">
                  <c:v>185.69999694824219</c:v>
                </c:pt>
                <c:pt idx="2238">
                  <c:v>185.80000305175781</c:v>
                </c:pt>
                <c:pt idx="2239">
                  <c:v>185.89999389648438</c:v>
                </c:pt>
                <c:pt idx="2240">
                  <c:v>186</c:v>
                </c:pt>
                <c:pt idx="2241">
                  <c:v>186.09999084472656</c:v>
                </c:pt>
                <c:pt idx="2242">
                  <c:v>186.19999694824219</c:v>
                </c:pt>
                <c:pt idx="2243">
                  <c:v>186.30000305175781</c:v>
                </c:pt>
                <c:pt idx="2244">
                  <c:v>186.39999389648438</c:v>
                </c:pt>
                <c:pt idx="2245">
                  <c:v>186.5</c:v>
                </c:pt>
                <c:pt idx="2246">
                  <c:v>186.59999084472656</c:v>
                </c:pt>
                <c:pt idx="2247">
                  <c:v>186.69999694824219</c:v>
                </c:pt>
                <c:pt idx="2248">
                  <c:v>186.80000305175781</c:v>
                </c:pt>
                <c:pt idx="2249">
                  <c:v>186.89999389648438</c:v>
                </c:pt>
                <c:pt idx="2250">
                  <c:v>187</c:v>
                </c:pt>
                <c:pt idx="2251">
                  <c:v>187.09999084472656</c:v>
                </c:pt>
                <c:pt idx="2252">
                  <c:v>187.19999694824219</c:v>
                </c:pt>
                <c:pt idx="2253">
                  <c:v>187.30000305175781</c:v>
                </c:pt>
                <c:pt idx="2254">
                  <c:v>187.39999389648438</c:v>
                </c:pt>
                <c:pt idx="2255">
                  <c:v>187.5</c:v>
                </c:pt>
                <c:pt idx="2256">
                  <c:v>187.59999084472656</c:v>
                </c:pt>
                <c:pt idx="2257">
                  <c:v>187.69999694824219</c:v>
                </c:pt>
                <c:pt idx="2258">
                  <c:v>187.80000305175781</c:v>
                </c:pt>
                <c:pt idx="2259">
                  <c:v>187.89999389648438</c:v>
                </c:pt>
                <c:pt idx="2260">
                  <c:v>188</c:v>
                </c:pt>
                <c:pt idx="2261">
                  <c:v>188.09999084472656</c:v>
                </c:pt>
                <c:pt idx="2262">
                  <c:v>188.19999694824219</c:v>
                </c:pt>
                <c:pt idx="2263">
                  <c:v>188.30000305175781</c:v>
                </c:pt>
                <c:pt idx="2264">
                  <c:v>188.39999389648438</c:v>
                </c:pt>
                <c:pt idx="2265">
                  <c:v>188.5</c:v>
                </c:pt>
                <c:pt idx="2266">
                  <c:v>188.59999084472656</c:v>
                </c:pt>
                <c:pt idx="2267">
                  <c:v>188.69999694824219</c:v>
                </c:pt>
                <c:pt idx="2268">
                  <c:v>188.80000305175781</c:v>
                </c:pt>
                <c:pt idx="2269">
                  <c:v>188.89999389648438</c:v>
                </c:pt>
                <c:pt idx="2270">
                  <c:v>189</c:v>
                </c:pt>
                <c:pt idx="2271">
                  <c:v>189.09999084472656</c:v>
                </c:pt>
                <c:pt idx="2272">
                  <c:v>189.19999694824219</c:v>
                </c:pt>
                <c:pt idx="2273">
                  <c:v>189.30000305175781</c:v>
                </c:pt>
                <c:pt idx="2274">
                  <c:v>189.39999389648438</c:v>
                </c:pt>
                <c:pt idx="2275">
                  <c:v>189.5</c:v>
                </c:pt>
                <c:pt idx="2276">
                  <c:v>189.59999084472656</c:v>
                </c:pt>
                <c:pt idx="2277">
                  <c:v>189.69999694824219</c:v>
                </c:pt>
                <c:pt idx="2278">
                  <c:v>189.80000305175781</c:v>
                </c:pt>
                <c:pt idx="2279">
                  <c:v>189.89999389648438</c:v>
                </c:pt>
                <c:pt idx="2280">
                  <c:v>190</c:v>
                </c:pt>
              </c:numCache>
            </c:numRef>
          </c:xVal>
          <c:yVal>
            <c:numRef>
              <c:f>sheet1!$AD$1:$AD$2281</c:f>
              <c:numCache>
                <c:formatCode>General</c:formatCode>
                <c:ptCount val="228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0.27699351932954969</c:v>
                </c:pt>
                <c:pt idx="383">
                  <c:v>0.54315081867299631</c:v>
                </c:pt>
                <c:pt idx="384">
                  <c:v>0.79890535395397932</c:v>
                </c:pt>
                <c:pt idx="385">
                  <c:v>1.0446450076790255</c:v>
                </c:pt>
                <c:pt idx="386">
                  <c:v>1.2807799484324713</c:v>
                </c:pt>
                <c:pt idx="387">
                  <c:v>1.5076682389559266</c:v>
                </c:pt>
                <c:pt idx="388">
                  <c:v>1.7256804478648233</c:v>
                </c:pt>
                <c:pt idx="389">
                  <c:v>1.9351716453357075</c:v>
                </c:pt>
                <c:pt idx="390">
                  <c:v>2.1364595644736792</c:v>
                </c:pt>
                <c:pt idx="391">
                  <c:v>2.3298801074233757</c:v>
                </c:pt>
                <c:pt idx="392">
                  <c:v>2.5157265739835495</c:v>
                </c:pt>
                <c:pt idx="393">
                  <c:v>2.6943025497882833</c:v>
                </c:pt>
                <c:pt idx="394">
                  <c:v>2.8658988997822643</c:v>
                </c:pt>
                <c:pt idx="395">
                  <c:v>3.0307758199194876</c:v>
                </c:pt>
                <c:pt idx="396">
                  <c:v>3.189208511957029</c:v>
                </c:pt>
                <c:pt idx="397">
                  <c:v>3.3414372269227806</c:v>
                </c:pt>
                <c:pt idx="398">
                  <c:v>3.4877105927974013</c:v>
                </c:pt>
                <c:pt idx="399">
                  <c:v>3.6282668623490575</c:v>
                </c:pt>
                <c:pt idx="400">
                  <c:v>3.7633191880486705</c:v>
                </c:pt>
                <c:pt idx="401">
                  <c:v>3.8930929977381123</c:v>
                </c:pt>
                <c:pt idx="402">
                  <c:v>4.0177850839342701</c:v>
                </c:pt>
                <c:pt idx="403">
                  <c:v>4.1375990947066033</c:v>
                </c:pt>
                <c:pt idx="404">
                  <c:v>4.2527301664943096</c:v>
                </c:pt>
                <c:pt idx="405">
                  <c:v>4.36335289112741</c:v>
                </c:pt>
                <c:pt idx="406">
                  <c:v>4.4696519192351936</c:v>
                </c:pt>
                <c:pt idx="407">
                  <c:v>4.5717884511094802</c:v>
                </c:pt>
                <c:pt idx="408">
                  <c:v>4.669929302847919</c:v>
                </c:pt>
                <c:pt idx="409">
                  <c:v>4.7642343135859786</c:v>
                </c:pt>
                <c:pt idx="410">
                  <c:v>4.8548464920629586</c:v>
                </c:pt>
                <c:pt idx="411">
                  <c:v>4.9419170856396573</c:v>
                </c:pt>
                <c:pt idx="412">
                  <c:v>5.0255781355223501</c:v>
                </c:pt>
                <c:pt idx="413">
                  <c:v>5.1059662821495015</c:v>
                </c:pt>
                <c:pt idx="414">
                  <c:v>5.1832124524891272</c:v>
                </c:pt>
                <c:pt idx="415">
                  <c:v>5.2574337865975256</c:v>
                </c:pt>
                <c:pt idx="416">
                  <c:v>5.3287541735727677</c:v>
                </c:pt>
                <c:pt idx="417">
                  <c:v>5.3972817689632206</c:v>
                </c:pt>
                <c:pt idx="418">
                  <c:v>5.4631284958477213</c:v>
                </c:pt>
                <c:pt idx="419">
                  <c:v>5.5264015980290306</c:v>
                </c:pt>
                <c:pt idx="420">
                  <c:v>5.5871970259522516</c:v>
                </c:pt>
                <c:pt idx="421">
                  <c:v>5.6456162597411792</c:v>
                </c:pt>
                <c:pt idx="422">
                  <c:v>5.7017478898399618</c:v>
                </c:pt>
                <c:pt idx="423">
                  <c:v>5.7556835935856689</c:v>
                </c:pt>
                <c:pt idx="424">
                  <c:v>5.8075112153352348</c:v>
                </c:pt>
                <c:pt idx="425">
                  <c:v>5.8573093494085402</c:v>
                </c:pt>
                <c:pt idx="426">
                  <c:v>5.9051611193252818</c:v>
                </c:pt>
                <c:pt idx="427">
                  <c:v>5.9511390901333767</c:v>
                </c:pt>
                <c:pt idx="428">
                  <c:v>5.9953183557322349</c:v>
                </c:pt>
                <c:pt idx="429">
                  <c:v>6.0377708700722588</c:v>
                </c:pt>
                <c:pt idx="430">
                  <c:v>6.0785610113980741</c:v>
                </c:pt>
                <c:pt idx="431">
                  <c:v>6.1177568663574684</c:v>
                </c:pt>
                <c:pt idx="432">
                  <c:v>6.1554178737811123</c:v>
                </c:pt>
                <c:pt idx="433">
                  <c:v>6.1916055438314324</c:v>
                </c:pt>
                <c:pt idx="434">
                  <c:v>6.2263788147807055</c:v>
                </c:pt>
                <c:pt idx="435">
                  <c:v>6.2597904197549097</c:v>
                </c:pt>
                <c:pt idx="436">
                  <c:v>6.2918961289003956</c:v>
                </c:pt>
                <c:pt idx="437">
                  <c:v>6.322744629200769</c:v>
                </c:pt>
                <c:pt idx="438">
                  <c:v>6.3523863040560373</c:v>
                </c:pt>
                <c:pt idx="439">
                  <c:v>6.3808694310353538</c:v>
                </c:pt>
                <c:pt idx="440">
                  <c:v>6.4082372038810718</c:v>
                </c:pt>
                <c:pt idx="441">
                  <c:v>6.434535304517361</c:v>
                </c:pt>
                <c:pt idx="442">
                  <c:v>6.4598036129669616</c:v>
                </c:pt>
                <c:pt idx="443">
                  <c:v>6.4840833986945787</c:v>
                </c:pt>
                <c:pt idx="444">
                  <c:v>6.5074142042834238</c:v>
                </c:pt>
                <c:pt idx="445">
                  <c:v>6.5298314097694661</c:v>
                </c:pt>
                <c:pt idx="446">
                  <c:v>6.5513724305413028</c:v>
                </c:pt>
                <c:pt idx="447">
                  <c:v>6.5720699375278162</c:v>
                </c:pt>
                <c:pt idx="448">
                  <c:v>6.5919577321719336</c:v>
                </c:pt>
                <c:pt idx="449">
                  <c:v>6.6110682135442742</c:v>
                </c:pt>
                <c:pt idx="450">
                  <c:v>6.6294303572491549</c:v>
                </c:pt>
                <c:pt idx="451">
                  <c:v>6.6470748203615289</c:v>
                </c:pt>
                <c:pt idx="452">
                  <c:v>6.6640283531433528</c:v>
                </c:pt>
                <c:pt idx="453">
                  <c:v>6.6803186507185393</c:v>
                </c:pt>
                <c:pt idx="454">
                  <c:v>6.6959722375136437</c:v>
                </c:pt>
                <c:pt idx="455">
                  <c:v>6.7110128575279999</c:v>
                </c:pt>
                <c:pt idx="456">
                  <c:v>6.7254656091915956</c:v>
                </c:pt>
                <c:pt idx="457">
                  <c:v>6.7393524169961481</c:v>
                </c:pt>
                <c:pt idx="458">
                  <c:v>6.7526959547382912</c:v>
                </c:pt>
                <c:pt idx="459">
                  <c:v>6.7655179625264781</c:v>
                </c:pt>
                <c:pt idx="460">
                  <c:v>6.7778378780296045</c:v>
                </c:pt>
                <c:pt idx="461">
                  <c:v>6.7896762716261785</c:v>
                </c:pt>
                <c:pt idx="462">
                  <c:v>6.8010510903136963</c:v>
                </c:pt>
                <c:pt idx="463">
                  <c:v>6.8119809167881833</c:v>
                </c:pt>
                <c:pt idx="464">
                  <c:v>6.8224835478331665</c:v>
                </c:pt>
                <c:pt idx="465">
                  <c:v>6.8325749142763943</c:v>
                </c:pt>
                <c:pt idx="466">
                  <c:v>6.8422718567230039</c:v>
                </c:pt>
                <c:pt idx="467">
                  <c:v>6.8515890838469478</c:v>
                </c:pt>
                <c:pt idx="468">
                  <c:v>6.8605418099431184</c:v>
                </c:pt>
                <c:pt idx="469">
                  <c:v>6.8691446192591394</c:v>
                </c:pt>
                <c:pt idx="470">
                  <c:v>6.8774105551095994</c:v>
                </c:pt>
                <c:pt idx="471">
                  <c:v>6.8853534170811823</c:v>
                </c:pt>
                <c:pt idx="472">
                  <c:v>6.8929852484294107</c:v>
                </c:pt>
                <c:pt idx="473">
                  <c:v>6.9003185152980908</c:v>
                </c:pt>
                <c:pt idx="474">
                  <c:v>6.9073651602772799</c:v>
                </c:pt>
                <c:pt idx="475">
                  <c:v>6.9141358700173665</c:v>
                </c:pt>
                <c:pt idx="476">
                  <c:v>6.920641945789221</c:v>
                </c:pt>
                <c:pt idx="477">
                  <c:v>6.9268932538495616</c:v>
                </c:pt>
                <c:pt idx="478">
                  <c:v>6.9329000045519136</c:v>
                </c:pt>
                <c:pt idx="479">
                  <c:v>6.9386719804359318</c:v>
                </c:pt>
                <c:pt idx="480">
                  <c:v>6.9442179354375302</c:v>
                </c:pt>
                <c:pt idx="481">
                  <c:v>6.9495471255570784</c:v>
                </c:pt>
                <c:pt idx="482">
                  <c:v>6.9546676338760554</c:v>
                </c:pt>
                <c:pt idx="483">
                  <c:v>6.9595878216530185</c:v>
                </c:pt>
                <c:pt idx="484">
                  <c:v>6.9643157044674178</c:v>
                </c:pt>
                <c:pt idx="485">
                  <c:v>6.9688584497227897</c:v>
                </c:pt>
                <c:pt idx="486">
                  <c:v>6.9732236424205611</c:v>
                </c:pt>
                <c:pt idx="487">
                  <c:v>6.9774179000271426</c:v>
                </c:pt>
                <c:pt idx="488">
                  <c:v>6.9814480749645842</c:v>
                </c:pt>
                <c:pt idx="489">
                  <c:v>6.9853207291664852</c:v>
                </c:pt>
                <c:pt idx="490">
                  <c:v>6.9890417372553513</c:v>
                </c:pt>
                <c:pt idx="491">
                  <c:v>6.9926173085266896</c:v>
                </c:pt>
                <c:pt idx="492">
                  <c:v>6.9960528668772826</c:v>
                </c:pt>
                <c:pt idx="493">
                  <c:v>6.9993540219064272</c:v>
                </c:pt>
                <c:pt idx="494">
                  <c:v>7.0025261516530035</c:v>
                </c:pt>
                <c:pt idx="495">
                  <c:v>7.0055740651717127</c:v>
                </c:pt>
                <c:pt idx="496">
                  <c:v>7.0085028512751553</c:v>
                </c:pt>
                <c:pt idx="497">
                  <c:v>7.0113169502068429</c:v>
                </c:pt>
                <c:pt idx="498">
                  <c:v>7.0140209591803444</c:v>
                </c:pt>
                <c:pt idx="499">
                  <c:v>7.016619281256923</c:v>
                </c:pt>
                <c:pt idx="500">
                  <c:v>7.0191158575332606</c:v>
                </c:pt>
                <c:pt idx="501">
                  <c:v>7.021514854542338</c:v>
                </c:pt>
                <c:pt idx="502">
                  <c:v>7.023819910903276</c:v>
                </c:pt>
                <c:pt idx="503">
                  <c:v>7.0260347908547844</c:v>
                </c:pt>
                <c:pt idx="504">
                  <c:v>7.0281631021828623</c:v>
                </c:pt>
                <c:pt idx="505">
                  <c:v>7.0302080720701863</c:v>
                </c:pt>
                <c:pt idx="506">
                  <c:v>7.0321731141882662</c:v>
                </c:pt>
                <c:pt idx="507">
                  <c:v>7.0340612083264435</c:v>
                </c:pt>
                <c:pt idx="508">
                  <c:v>7.0358754382678264</c:v>
                </c:pt>
                <c:pt idx="509">
                  <c:v>7.0376187589066035</c:v>
                </c:pt>
                <c:pt idx="510">
                  <c:v>7.0392938123206585</c:v>
                </c:pt>
                <c:pt idx="511">
                  <c:v>7.0409033944156025</c:v>
                </c:pt>
                <c:pt idx="512">
                  <c:v>7.0424499489132559</c:v>
                </c:pt>
                <c:pt idx="513">
                  <c:v>7.0439359957797061</c:v>
                </c:pt>
                <c:pt idx="514">
                  <c:v>7.0453639584792445</c:v>
                </c:pt>
                <c:pt idx="515">
                  <c:v>7.0467360085627737</c:v>
                </c:pt>
                <c:pt idx="516">
                  <c:v>7.0480544257835023</c:v>
                </c:pt>
                <c:pt idx="517">
                  <c:v>7.0493212162193304</c:v>
                </c:pt>
                <c:pt idx="518">
                  <c:v>7.050538454072182</c:v>
                </c:pt>
                <c:pt idx="519">
                  <c:v>7.0517081119587743</c:v>
                </c:pt>
                <c:pt idx="520">
                  <c:v>7.0528319696103088</c:v>
                </c:pt>
                <c:pt idx="521">
                  <c:v>7.053911905303627</c:v>
                </c:pt>
                <c:pt idx="522">
                  <c:v>7.0549495504279651</c:v>
                </c:pt>
                <c:pt idx="523">
                  <c:v>7.0559466030270777</c:v>
                </c:pt>
                <c:pt idx="524">
                  <c:v>7.0569046878690669</c:v>
                </c:pt>
                <c:pt idx="525">
                  <c:v>7.0578252537742836</c:v>
                </c:pt>
                <c:pt idx="526">
                  <c:v>7.0587098397691506</c:v>
                </c:pt>
                <c:pt idx="527">
                  <c:v>7.0595597880669887</c:v>
                </c:pt>
                <c:pt idx="528">
                  <c:v>7.0603764832010976</c:v>
                </c:pt>
                <c:pt idx="529">
                  <c:v>7.0611612582483465</c:v>
                </c:pt>
                <c:pt idx="530">
                  <c:v>7.0619153040784184</c:v>
                </c:pt>
                <c:pt idx="531">
                  <c:v>7.0626398758253552</c:v>
                </c:pt>
                <c:pt idx="532">
                  <c:v>7.0633360753830168</c:v>
                </c:pt>
                <c:pt idx="533">
                  <c:v>7.0640050402140613</c:v>
                </c:pt>
                <c:pt idx="534">
                  <c:v>7.0646478570113906</c:v>
                </c:pt>
                <c:pt idx="535">
                  <c:v>7.0652655031069305</c:v>
                </c:pt>
                <c:pt idx="536">
                  <c:v>7.0658590093643783</c:v>
                </c:pt>
                <c:pt idx="537">
                  <c:v>7.0664292738363539</c:v>
                </c:pt>
                <c:pt idx="538">
                  <c:v>7.066977229795202</c:v>
                </c:pt>
                <c:pt idx="539">
                  <c:v>7.0675037692699334</c:v>
                </c:pt>
                <c:pt idx="540">
                  <c:v>7.0680096894150353</c:v>
                </c:pt>
                <c:pt idx="541">
                  <c:v>7.0684958363423922</c:v>
                </c:pt>
                <c:pt idx="542">
                  <c:v>7.0689629466271464</c:v>
                </c:pt>
                <c:pt idx="543">
                  <c:v>7.069411782308018</c:v>
                </c:pt>
                <c:pt idx="544">
                  <c:v>7.069843075981372</c:v>
                </c:pt>
                <c:pt idx="545">
                  <c:v>7.0702574808109819</c:v>
                </c:pt>
                <c:pt idx="546">
                  <c:v>7.0706556880336509</c:v>
                </c:pt>
                <c:pt idx="547">
                  <c:v>7.0710383029311012</c:v>
                </c:pt>
                <c:pt idx="548">
                  <c:v>7.0714059493468948</c:v>
                </c:pt>
                <c:pt idx="549">
                  <c:v>7.0717592259469022</c:v>
                </c:pt>
                <c:pt idx="550">
                  <c:v>7.0720986696023287</c:v>
                </c:pt>
                <c:pt idx="551">
                  <c:v>7.0724248457224874</c:v>
                </c:pt>
                <c:pt idx="552">
                  <c:v>7.0727382491429935</c:v>
                </c:pt>
                <c:pt idx="553">
                  <c:v>7.0730393926430821</c:v>
                </c:pt>
                <c:pt idx="554">
                  <c:v>7.0733287654051278</c:v>
                </c:pt>
                <c:pt idx="555">
                  <c:v>7.0736068067405915</c:v>
                </c:pt>
                <c:pt idx="556">
                  <c:v>7.0738739815199754</c:v>
                </c:pt>
                <c:pt idx="557">
                  <c:v>7.0741306934951389</c:v>
                </c:pt>
                <c:pt idx="558">
                  <c:v>7.0743773627034221</c:v>
                </c:pt>
                <c:pt idx="559">
                  <c:v>7.0746143914810116</c:v>
                </c:pt>
                <c:pt idx="560">
                  <c:v>7.0748421379345299</c:v>
                </c:pt>
                <c:pt idx="561">
                  <c:v>7.0750609830281048</c:v>
                </c:pt>
                <c:pt idx="562">
                  <c:v>7.0752712590552678</c:v>
                </c:pt>
                <c:pt idx="563">
                  <c:v>7.0754733083150576</c:v>
                </c:pt>
                <c:pt idx="564">
                  <c:v>7.0756674606063719</c:v>
                </c:pt>
                <c:pt idx="565">
                  <c:v>7.0758540106558616</c:v>
                </c:pt>
                <c:pt idx="566">
                  <c:v>7.0760332689089358</c:v>
                </c:pt>
                <c:pt idx="567">
                  <c:v>7.0762055078408856</c:v>
                </c:pt>
                <c:pt idx="568">
                  <c:v>7.0763710089658005</c:v>
                </c:pt>
                <c:pt idx="569">
                  <c:v>7.0765300410585787</c:v>
                </c:pt>
                <c:pt idx="570">
                  <c:v>7.0766828458560003</c:v>
                </c:pt>
                <c:pt idx="571">
                  <c:v>7.0768296785397125</c:v>
                </c:pt>
                <c:pt idx="572">
                  <c:v>7.0769707611424382</c:v>
                </c:pt>
                <c:pt idx="573">
                  <c:v>7.0771063246038572</c:v>
                </c:pt>
                <c:pt idx="574">
                  <c:v>7.0772365894451141</c:v>
                </c:pt>
                <c:pt idx="575">
                  <c:v>7.0773617520501952</c:v>
                </c:pt>
                <c:pt idx="576">
                  <c:v>7.0774820220949746</c:v>
                </c:pt>
                <c:pt idx="577">
                  <c:v>7.0775975826046489</c:v>
                </c:pt>
                <c:pt idx="578">
                  <c:v>7.0777086235560986</c:v>
                </c:pt>
                <c:pt idx="579">
                  <c:v>7.0778153206014585</c:v>
                </c:pt>
                <c:pt idx="580">
                  <c:v>7.0779178387010058</c:v>
                </c:pt>
                <c:pt idx="581">
                  <c:v>7.0780163500328213</c:v>
                </c:pt>
                <c:pt idx="582">
                  <c:v>7.0781110057416941</c:v>
                </c:pt>
                <c:pt idx="583">
                  <c:v>7.0782019576673472</c:v>
                </c:pt>
                <c:pt idx="584">
                  <c:v>7.0782893520914101</c:v>
                </c:pt>
                <c:pt idx="585">
                  <c:v>7.0783733246642209</c:v>
                </c:pt>
                <c:pt idx="586">
                  <c:v>7.0784540168649093</c:v>
                </c:pt>
                <c:pt idx="587">
                  <c:v>7.0785315517288172</c:v>
                </c:pt>
                <c:pt idx="588">
                  <c:v>7.0786060505376183</c:v>
                </c:pt>
                <c:pt idx="589">
                  <c:v>7.0786776380726666</c:v>
                </c:pt>
                <c:pt idx="590">
                  <c:v>7.0787464234289823</c:v>
                </c:pt>
                <c:pt idx="591">
                  <c:v>7.0788125222286284</c:v>
                </c:pt>
                <c:pt idx="592">
                  <c:v>7.0788760322389699</c:v>
                </c:pt>
                <c:pt idx="593">
                  <c:v>7.0789370574388002</c:v>
                </c:pt>
                <c:pt idx="594">
                  <c:v>7.0789956979438671</c:v>
                </c:pt>
                <c:pt idx="595">
                  <c:v>7.079052042955154</c:v>
                </c:pt>
                <c:pt idx="596">
                  <c:v>7.0791061861620399</c:v>
                </c:pt>
                <c:pt idx="597">
                  <c:v>7.0791582083792326</c:v>
                </c:pt>
                <c:pt idx="598">
                  <c:v>7.0792081954810708</c:v>
                </c:pt>
                <c:pt idx="599">
                  <c:v>7.0792562291396646</c:v>
                </c:pt>
                <c:pt idx="600">
                  <c:v>7.0793023826819379</c:v>
                </c:pt>
                <c:pt idx="601">
                  <c:v>7.0793467309747911</c:v>
                </c:pt>
                <c:pt idx="602">
                  <c:v>7.0793893424932017</c:v>
                </c:pt>
                <c:pt idx="603">
                  <c:v>7.0794302871669093</c:v>
                </c:pt>
                <c:pt idx="604">
                  <c:v>7.0794696322086423</c:v>
                </c:pt>
                <c:pt idx="605">
                  <c:v>7.0795074364220998</c:v>
                </c:pt>
                <c:pt idx="606">
                  <c:v>7.0795437622519906</c:v>
                </c:pt>
                <c:pt idx="607">
                  <c:v>7.0795786657534423</c:v>
                </c:pt>
                <c:pt idx="608">
                  <c:v>7.0796122043136736</c:v>
                </c:pt>
                <c:pt idx="609">
                  <c:v>7.0796444327656411</c:v>
                </c:pt>
                <c:pt idx="610">
                  <c:v>7.0796753982773986</c:v>
                </c:pt>
                <c:pt idx="611">
                  <c:v>7.0797051536184998</c:v>
                </c:pt>
                <c:pt idx="612">
                  <c:v>7.0797337440994887</c:v>
                </c:pt>
                <c:pt idx="613">
                  <c:v>7.0797612167146138</c:v>
                </c:pt>
                <c:pt idx="614">
                  <c:v>7.079787615310619</c:v>
                </c:pt>
                <c:pt idx="615">
                  <c:v>7.0798129800047187</c:v>
                </c:pt>
                <c:pt idx="616">
                  <c:v>7.079837353458589</c:v>
                </c:pt>
                <c:pt idx="617">
                  <c:v>7.0798607727967644</c:v>
                </c:pt>
                <c:pt idx="618">
                  <c:v>7.0798832761348685</c:v>
                </c:pt>
                <c:pt idx="619">
                  <c:v>7.0799048995020089</c:v>
                </c:pt>
                <c:pt idx="620">
                  <c:v>7.0799256761575542</c:v>
                </c:pt>
                <c:pt idx="621">
                  <c:v>7.0799456409151862</c:v>
                </c:pt>
                <c:pt idx="622">
                  <c:v>7.0799648242792559</c:v>
                </c:pt>
                <c:pt idx="623">
                  <c:v>7.0799832566343888</c:v>
                </c:pt>
                <c:pt idx="624">
                  <c:v>7.0800009685134198</c:v>
                </c:pt>
                <c:pt idx="625">
                  <c:v>7.0800179869130577</c:v>
                </c:pt>
                <c:pt idx="626">
                  <c:v>7.0800343404371899</c:v>
                </c:pt>
                <c:pt idx="627">
                  <c:v>7.0800500535628919</c:v>
                </c:pt>
                <c:pt idx="628">
                  <c:v>7.0800651516754334</c:v>
                </c:pt>
                <c:pt idx="629">
                  <c:v>7.0800796597326316</c:v>
                </c:pt>
                <c:pt idx="630">
                  <c:v>7.0800935998710086</c:v>
                </c:pt>
                <c:pt idx="631">
                  <c:v>7.0801069954403966</c:v>
                </c:pt>
                <c:pt idx="632">
                  <c:v>7.0801198660966751</c:v>
                </c:pt>
                <c:pt idx="633">
                  <c:v>7.0801322332733161</c:v>
                </c:pt>
                <c:pt idx="634">
                  <c:v>7.0801441171890742</c:v>
                </c:pt>
                <c:pt idx="635">
                  <c:v>7.080155535990631</c:v>
                </c:pt>
                <c:pt idx="636">
                  <c:v>7.0801665083715974</c:v>
                </c:pt>
                <c:pt idx="637">
                  <c:v>7.0801770509986151</c:v>
                </c:pt>
                <c:pt idx="638">
                  <c:v>7.0801871812393014</c:v>
                </c:pt>
                <c:pt idx="639">
                  <c:v>7.0801969153084778</c:v>
                </c:pt>
                <c:pt idx="640">
                  <c:v>7.0802062692021073</c:v>
                </c:pt>
                <c:pt idx="641">
                  <c:v>7.0802152558053306</c:v>
                </c:pt>
                <c:pt idx="642">
                  <c:v>7.0802238905591235</c:v>
                </c:pt>
                <c:pt idx="643">
                  <c:v>7.0802321872979244</c:v>
                </c:pt>
                <c:pt idx="644">
                  <c:v>7.0802401593984117</c:v>
                </c:pt>
                <c:pt idx="645">
                  <c:v>7.0802478203911186</c:v>
                </c:pt>
                <c:pt idx="646">
                  <c:v>7.0802551816852901</c:v>
                </c:pt>
                <c:pt idx="647">
                  <c:v>7.0802622537546656</c:v>
                </c:pt>
                <c:pt idx="648">
                  <c:v>7.0802690479585211</c:v>
                </c:pt>
                <c:pt idx="649">
                  <c:v>7.0802755760372653</c:v>
                </c:pt>
                <c:pt idx="650">
                  <c:v>7.0802818491261412</c:v>
                </c:pt>
                <c:pt idx="651">
                  <c:v>7.0802878766433306</c:v>
                </c:pt>
                <c:pt idx="652">
                  <c:v>7.0802936691938223</c:v>
                </c:pt>
                <c:pt idx="653">
                  <c:v>7.0802992365605517</c:v>
                </c:pt>
                <c:pt idx="654">
                  <c:v>7.0803045830618361</c:v>
                </c:pt>
                <c:pt idx="655">
                  <c:v>7.0803097206324663</c:v>
                </c:pt>
                <c:pt idx="656">
                  <c:v>7.0803146568766762</c:v>
                </c:pt>
                <c:pt idx="657">
                  <c:v>7.0803194003338694</c:v>
                </c:pt>
                <c:pt idx="658">
                  <c:v>7.0803239589192515</c:v>
                </c:pt>
                <c:pt idx="659">
                  <c:v>7.0803283403472586</c:v>
                </c:pt>
                <c:pt idx="660">
                  <c:v>7.0803325511625559</c:v>
                </c:pt>
                <c:pt idx="661">
                  <c:v>7.0803365953974966</c:v>
                </c:pt>
                <c:pt idx="662">
                  <c:v>7.080340481605349</c:v>
                </c:pt>
                <c:pt idx="663">
                  <c:v>7.0803442160663295</c:v>
                </c:pt>
                <c:pt idx="664">
                  <c:v>7.0803478048476371</c:v>
                </c:pt>
                <c:pt idx="665">
                  <c:v>7.0803512540767146</c:v>
                </c:pt>
                <c:pt idx="666">
                  <c:v>7.0803545689147276</c:v>
                </c:pt>
                <c:pt idx="667">
                  <c:v>7.0803577538570384</c:v>
                </c:pt>
                <c:pt idx="668">
                  <c:v>7.0803608139515717</c:v>
                </c:pt>
                <c:pt idx="669">
                  <c:v>7.0803637544985998</c:v>
                </c:pt>
                <c:pt idx="670">
                  <c:v>7.0803665803965803</c:v>
                </c:pt>
                <c:pt idx="671">
                  <c:v>7.0803692957339539</c:v>
                </c:pt>
                <c:pt idx="672">
                  <c:v>7.080371905093588</c:v>
                </c:pt>
                <c:pt idx="673">
                  <c:v>7.0803744126827892</c:v>
                </c:pt>
                <c:pt idx="674">
                  <c:v>7.0803768217479011</c:v>
                </c:pt>
                <c:pt idx="675">
                  <c:v>7.0803791367385687</c:v>
                </c:pt>
                <c:pt idx="676">
                  <c:v>7.0803813609949424</c:v>
                </c:pt>
                <c:pt idx="677">
                  <c:v>7.0803834982666194</c:v>
                </c:pt>
                <c:pt idx="678">
                  <c:v>7.0803855520091981</c:v>
                </c:pt>
                <c:pt idx="679">
                  <c:v>7.0803875255742765</c:v>
                </c:pt>
                <c:pt idx="680">
                  <c:v>7.0803894220745223</c:v>
                </c:pt>
                <c:pt idx="681">
                  <c:v>7.0803912437698138</c:v>
                </c:pt>
                <c:pt idx="682">
                  <c:v>7.0803929941308148</c:v>
                </c:pt>
                <c:pt idx="683">
                  <c:v>7.0803946759958993</c:v>
                </c:pt>
                <c:pt idx="684">
                  <c:v>7.0803962921192491</c:v>
                </c:pt>
                <c:pt idx="685">
                  <c:v>7.0803978452949714</c:v>
                </c:pt>
                <c:pt idx="686">
                  <c:v>7.0803993378959467</c:v>
                </c:pt>
                <c:pt idx="687">
                  <c:v>7.0804007718228457</c:v>
                </c:pt>
                <c:pt idx="688">
                  <c:v>7.080402149360383</c:v>
                </c:pt>
                <c:pt idx="689">
                  <c:v>7.0804034730103886</c:v>
                </c:pt>
                <c:pt idx="690">
                  <c:v>7.0804047450283587</c:v>
                </c:pt>
                <c:pt idx="691">
                  <c:v>7.0804059673148281</c:v>
                </c:pt>
                <c:pt idx="692">
                  <c:v>7.0804071420030033</c:v>
                </c:pt>
                <c:pt idx="693">
                  <c:v>7.0804082710674514</c:v>
                </c:pt>
                <c:pt idx="694">
                  <c:v>7.0804093555089445</c:v>
                </c:pt>
                <c:pt idx="695">
                  <c:v>7.0804103976411312</c:v>
                </c:pt>
                <c:pt idx="696">
                  <c:v>7.080411398980309</c:v>
                </c:pt>
                <c:pt idx="697">
                  <c:v>7.0804123612237042</c:v>
                </c:pt>
                <c:pt idx="698">
                  <c:v>7.0804132859322477</c:v>
                </c:pt>
                <c:pt idx="699">
                  <c:v>7.0804141746155471</c:v>
                </c:pt>
                <c:pt idx="700">
                  <c:v>7.0804150286771117</c:v>
                </c:pt>
                <c:pt idx="701">
                  <c:v>7.080415849124849</c:v>
                </c:pt>
                <c:pt idx="702">
                  <c:v>7.0804166375051665</c:v>
                </c:pt>
                <c:pt idx="703">
                  <c:v>7.0804173950749307</c:v>
                </c:pt>
                <c:pt idx="704">
                  <c:v>7.0804181230460808</c:v>
                </c:pt>
                <c:pt idx="705">
                  <c:v>7.0804188226409916</c:v>
                </c:pt>
                <c:pt idx="706">
                  <c:v>7.0804194948842136</c:v>
                </c:pt>
                <c:pt idx="707">
                  <c:v>7.0804201406486778</c:v>
                </c:pt>
                <c:pt idx="708">
                  <c:v>7.080420760952034</c:v>
                </c:pt>
                <c:pt idx="709">
                  <c:v>7.0804213568873706</c:v>
                </c:pt>
                <c:pt idx="710">
                  <c:v>7.0804219294548956</c:v>
                </c:pt>
                <c:pt idx="711">
                  <c:v>7.080422479498405</c:v>
                </c:pt>
                <c:pt idx="712">
                  <c:v>7.0804230079705039</c:v>
                </c:pt>
                <c:pt idx="713">
                  <c:v>7.0804235157594109</c:v>
                </c:pt>
                <c:pt idx="714">
                  <c:v>7.0804240037367583</c:v>
                </c:pt>
                <c:pt idx="715">
                  <c:v>7.0804244727959116</c:v>
                </c:pt>
                <c:pt idx="716">
                  <c:v>7.0804249237135197</c:v>
                </c:pt>
                <c:pt idx="717">
                  <c:v>7.0804253565342945</c:v>
                </c:pt>
                <c:pt idx="718">
                  <c:v>7.0804257716027275</c:v>
                </c:pt>
                <c:pt idx="719">
                  <c:v>7.0804261702496616</c:v>
                </c:pt>
                <c:pt idx="720">
                  <c:v>7.0804265531846369</c:v>
                </c:pt>
                <c:pt idx="721">
                  <c:v>7.0804269210211608</c:v>
                </c:pt>
                <c:pt idx="722">
                  <c:v>7.0804272744546504</c:v>
                </c:pt>
                <c:pt idx="723">
                  <c:v>7.0804276141471654</c:v>
                </c:pt>
                <c:pt idx="724">
                  <c:v>7.080427940759944</c:v>
                </c:pt>
                <c:pt idx="725">
                  <c:v>7.080428254979652</c:v>
                </c:pt>
                <c:pt idx="726">
                  <c:v>7.0804285574261776</c:v>
                </c:pt>
                <c:pt idx="727">
                  <c:v>7.0804288478999</c:v>
                </c:pt>
                <c:pt idx="728">
                  <c:v>7.0804291256544936</c:v>
                </c:pt>
                <c:pt idx="729">
                  <c:v>7.0804293924697621</c:v>
                </c:pt>
                <c:pt idx="730">
                  <c:v>7.0804296488370575</c:v>
                </c:pt>
                <c:pt idx="731">
                  <c:v>7.080429895183098</c:v>
                </c:pt>
                <c:pt idx="732">
                  <c:v>7.0804301319889413</c:v>
                </c:pt>
                <c:pt idx="733">
                  <c:v>7.0804303597126621</c:v>
                </c:pt>
                <c:pt idx="734">
                  <c:v>7.0804305788109785</c:v>
                </c:pt>
                <c:pt idx="735">
                  <c:v>7.0804307897567211</c:v>
                </c:pt>
                <c:pt idx="736">
                  <c:v>7.0804309929767593</c:v>
                </c:pt>
                <c:pt idx="737">
                  <c:v>7.080431188563872</c:v>
                </c:pt>
                <c:pt idx="738">
                  <c:v>7.0804313753932595</c:v>
                </c:pt>
                <c:pt idx="739">
                  <c:v>7.080431554982753</c:v>
                </c:pt>
                <c:pt idx="740">
                  <c:v>7.0804317276457098</c:v>
                </c:pt>
                <c:pt idx="741">
                  <c:v>7.0804318936475541</c:v>
                </c:pt>
                <c:pt idx="742">
                  <c:v>7.080432053285608</c:v>
                </c:pt>
                <c:pt idx="743">
                  <c:v>7.080432206836722</c:v>
                </c:pt>
                <c:pt idx="744">
                  <c:v>7.0804323545715411</c:v>
                </c:pt>
                <c:pt idx="745">
                  <c:v>7.0804324967659689</c:v>
                </c:pt>
                <c:pt idx="746">
                  <c:v>7.0804326336590329</c:v>
                </c:pt>
                <c:pt idx="747">
                  <c:v>7.0804327654842023</c:v>
                </c:pt>
                <c:pt idx="748">
                  <c:v>7.0804328917489787</c:v>
                </c:pt>
                <c:pt idx="749">
                  <c:v>7.0804330131546909</c:v>
                </c:pt>
                <c:pt idx="750">
                  <c:v>7.0804331298950256</c:v>
                </c:pt>
                <c:pt idx="751">
                  <c:v>7.0804332421298195</c:v>
                </c:pt>
                <c:pt idx="752">
                  <c:v>7.0804333500389918</c:v>
                </c:pt>
                <c:pt idx="753">
                  <c:v>7.0804334537870979</c:v>
                </c:pt>
                <c:pt idx="754">
                  <c:v>7.0804335535329335</c:v>
                </c:pt>
                <c:pt idx="755">
                  <c:v>7.0804336494372206</c:v>
                </c:pt>
                <c:pt idx="756">
                  <c:v>7.0804337416341614</c:v>
                </c:pt>
                <c:pt idx="757">
                  <c:v>7.0804338302758349</c:v>
                </c:pt>
                <c:pt idx="758">
                  <c:v>7.080433915396342</c:v>
                </c:pt>
                <c:pt idx="759">
                  <c:v>7.0804339971815171</c:v>
                </c:pt>
                <c:pt idx="760">
                  <c:v>7.0804340757724296</c:v>
                </c:pt>
                <c:pt idx="761">
                  <c:v>7.0804341512792153</c:v>
                </c:pt>
                <c:pt idx="762">
                  <c:v>7.0804342238274129</c:v>
                </c:pt>
                <c:pt idx="763">
                  <c:v>7.0804342935342142</c:v>
                </c:pt>
                <c:pt idx="764">
                  <c:v>7.0804343605150581</c:v>
                </c:pt>
                <c:pt idx="765">
                  <c:v>7.0804344248889128</c:v>
                </c:pt>
                <c:pt idx="766">
                  <c:v>7.0804344867593034</c:v>
                </c:pt>
                <c:pt idx="767">
                  <c:v>7.0804345462442422</c:v>
                </c:pt>
                <c:pt idx="768">
                  <c:v>7.0804346029676051</c:v>
                </c:pt>
                <c:pt idx="769">
                  <c:v>7.0804346571696426</c:v>
                </c:pt>
                <c:pt idx="770">
                  <c:v>7.0804347090813753</c:v>
                </c:pt>
                <c:pt idx="771">
                  <c:v>7.0804347587808545</c:v>
                </c:pt>
                <c:pt idx="772">
                  <c:v>7.0804348063593396</c:v>
                </c:pt>
                <c:pt idx="773">
                  <c:v>7.0804348519058466</c:v>
                </c:pt>
                <c:pt idx="774">
                  <c:v>7.0804348955117709</c:v>
                </c:pt>
                <c:pt idx="775">
                  <c:v>7.0804349372745721</c:v>
                </c:pt>
                <c:pt idx="776">
                  <c:v>7.0804349772857371</c:v>
                </c:pt>
                <c:pt idx="777">
                  <c:v>7.0804350156504565</c:v>
                </c:pt>
                <c:pt idx="778">
                  <c:v>7.0804350524753161</c:v>
                </c:pt>
                <c:pt idx="779">
                  <c:v>7.0804350878721172</c:v>
                </c:pt>
                <c:pt idx="780">
                  <c:v>7.0804351219610027</c:v>
                </c:pt>
                <c:pt idx="781">
                  <c:v>7.0804351548607221</c:v>
                </c:pt>
                <c:pt idx="782">
                  <c:v>7.0804351867047917</c:v>
                </c:pt>
                <c:pt idx="783">
                  <c:v>7.0804352176315657</c:v>
                </c:pt>
                <c:pt idx="784">
                  <c:v>7.0804352477874613</c:v>
                </c:pt>
                <c:pt idx="785">
                  <c:v>7.0804352767409497</c:v>
                </c:pt>
                <c:pt idx="786">
                  <c:v>7.0804353017419386</c:v>
                </c:pt>
                <c:pt idx="787">
                  <c:v>7.0804353254715737</c:v>
                </c:pt>
                <c:pt idx="788">
                  <c:v>7.0804353479972333</c:v>
                </c:pt>
                <c:pt idx="789">
                  <c:v>7.0804353693906075</c:v>
                </c:pt>
                <c:pt idx="790">
                  <c:v>7.0804353897296739</c:v>
                </c:pt>
                <c:pt idx="791">
                  <c:v>7.0804354090930293</c:v>
                </c:pt>
                <c:pt idx="792">
                  <c:v>7.0804354275696459</c:v>
                </c:pt>
                <c:pt idx="793">
                  <c:v>7.0804354452530562</c:v>
                </c:pt>
                <c:pt idx="794">
                  <c:v>7.080435462243396</c:v>
                </c:pt>
                <c:pt idx="795">
                  <c:v>7.0804354786491004</c:v>
                </c:pt>
                <c:pt idx="796">
                  <c:v>7.0804354945823977</c:v>
                </c:pt>
                <c:pt idx="797">
                  <c:v>7.0804355101672698</c:v>
                </c:pt>
                <c:pt idx="798">
                  <c:v>7.0804355255348659</c:v>
                </c:pt>
                <c:pt idx="799">
                  <c:v>7.0804355408252322</c:v>
                </c:pt>
                <c:pt idx="800">
                  <c:v>7.080435556188954</c:v>
                </c:pt>
                <c:pt idx="801">
                  <c:v>7.0804355717829202</c:v>
                </c:pt>
                <c:pt idx="802">
                  <c:v>7.0804355877777967</c:v>
                </c:pt>
                <c:pt idx="803">
                  <c:v>7.0804356010940745</c:v>
                </c:pt>
                <c:pt idx="804">
                  <c:v>7.0804356118190448</c:v>
                </c:pt>
                <c:pt idx="805">
                  <c:v>7.0804356220375313</c:v>
                </c:pt>
                <c:pt idx="806">
                  <c:v>7.080435631794666</c:v>
                </c:pt>
                <c:pt idx="807">
                  <c:v>7.0804356411402969</c:v>
                </c:pt>
                <c:pt idx="808">
                  <c:v>7.080435650126029</c:v>
                </c:pt>
                <c:pt idx="809">
                  <c:v>7.0804356588062234</c:v>
                </c:pt>
                <c:pt idx="810">
                  <c:v>7.0804356672388318</c:v>
                </c:pt>
                <c:pt idx="811">
                  <c:v>7.0804356754830406</c:v>
                </c:pt>
                <c:pt idx="812">
                  <c:v>7.0804356836033246</c:v>
                </c:pt>
                <c:pt idx="813">
                  <c:v>7.0804356916670574</c:v>
                </c:pt>
                <c:pt idx="814">
                  <c:v>7.0804356997453626</c:v>
                </c:pt>
                <c:pt idx="815">
                  <c:v>7.0804357079139422</c:v>
                </c:pt>
                <c:pt idx="816">
                  <c:v>7.0804357162507747</c:v>
                </c:pt>
                <c:pt idx="817">
                  <c:v>7.0804357248400471</c:v>
                </c:pt>
                <c:pt idx="818">
                  <c:v>7.080435733769872</c:v>
                </c:pt>
                <c:pt idx="819">
                  <c:v>7.0804357431331066</c:v>
                </c:pt>
                <c:pt idx="820">
                  <c:v>7.0804357530027344</c:v>
                </c:pt>
                <c:pt idx="821">
                  <c:v>7.080435759846087</c:v>
                </c:pt>
                <c:pt idx="822">
                  <c:v>7.0804357665585638</c:v>
                </c:pt>
                <c:pt idx="823">
                  <c:v>7.0804357731519501</c:v>
                </c:pt>
                <c:pt idx="824">
                  <c:v>7.0804357796373978</c:v>
                </c:pt>
                <c:pt idx="825">
                  <c:v>7.0804357860259328</c:v>
                </c:pt>
                <c:pt idx="826">
                  <c:v>7.080435792326548</c:v>
                </c:pt>
                <c:pt idx="827">
                  <c:v>7.0804357985491428</c:v>
                </c:pt>
                <c:pt idx="828">
                  <c:v>7.0804358047026064</c:v>
                </c:pt>
                <c:pt idx="829">
                  <c:v>7.0804358107953265</c:v>
                </c:pt>
                <c:pt idx="830">
                  <c:v>7.0804358168356805</c:v>
                </c:pt>
                <c:pt idx="831">
                  <c:v>7.080435822830224</c:v>
                </c:pt>
                <c:pt idx="832">
                  <c:v>7.080435828786479</c:v>
                </c:pt>
                <c:pt idx="833">
                  <c:v>7.0804358347111176</c:v>
                </c:pt>
                <c:pt idx="834">
                  <c:v>7.0804358406104502</c:v>
                </c:pt>
                <c:pt idx="835">
                  <c:v>7.0804358464909036</c:v>
                </c:pt>
                <c:pt idx="836">
                  <c:v>7.0804358523572501</c:v>
                </c:pt>
                <c:pt idx="837">
                  <c:v>7.0804358582153331</c:v>
                </c:pt>
                <c:pt idx="838">
                  <c:v>7.0804358639210871</c:v>
                </c:pt>
                <c:pt idx="839">
                  <c:v>7.0804358693696718</c:v>
                </c:pt>
                <c:pt idx="840">
                  <c:v>7.0804358747327019</c:v>
                </c:pt>
                <c:pt idx="841">
                  <c:v>7.0804358800033347</c:v>
                </c:pt>
                <c:pt idx="842">
                  <c:v>7.0804358851751639</c:v>
                </c:pt>
                <c:pt idx="843">
                  <c:v>7.0804358902405893</c:v>
                </c:pt>
                <c:pt idx="844">
                  <c:v>7.0804358951912381</c:v>
                </c:pt>
                <c:pt idx="845">
                  <c:v>7.0804359000183359</c:v>
                </c:pt>
                <c:pt idx="846">
                  <c:v>7.0804359047112557</c:v>
                </c:pt>
                <c:pt idx="847">
                  <c:v>7.0804359092597391</c:v>
                </c:pt>
                <c:pt idx="848">
                  <c:v>7.0804359136524218</c:v>
                </c:pt>
                <c:pt idx="849">
                  <c:v>7.0804359178772147</c:v>
                </c:pt>
                <c:pt idx="850">
                  <c:v>7.0804359219216186</c:v>
                </c:pt>
                <c:pt idx="851">
                  <c:v>7.0804359257715133</c:v>
                </c:pt>
                <c:pt idx="852">
                  <c:v>7.0804359294130181</c:v>
                </c:pt>
                <c:pt idx="853">
                  <c:v>7.0804359328312545</c:v>
                </c:pt>
                <c:pt idx="854">
                  <c:v>7.0804359360106712</c:v>
                </c:pt>
                <c:pt idx="855">
                  <c:v>7.0804359389352687</c:v>
                </c:pt>
                <c:pt idx="856">
                  <c:v>7.0804359421234837</c:v>
                </c:pt>
                <c:pt idx="857">
                  <c:v>7.0804359452559051</c:v>
                </c:pt>
                <c:pt idx="858">
                  <c:v>7.0804359482478967</c:v>
                </c:pt>
                <c:pt idx="859">
                  <c:v>7.080435951099413</c:v>
                </c:pt>
                <c:pt idx="860">
                  <c:v>7.0804359538111354</c:v>
                </c:pt>
                <c:pt idx="861">
                  <c:v>7.0804359563836909</c:v>
                </c:pt>
                <c:pt idx="862">
                  <c:v>7.0804359588189376</c:v>
                </c:pt>
                <c:pt idx="863">
                  <c:v>7.0804359611191652</c:v>
                </c:pt>
                <c:pt idx="864">
                  <c:v>7.0804359632873455</c:v>
                </c:pt>
                <c:pt idx="865">
                  <c:v>7.0804359653273243</c:v>
                </c:pt>
                <c:pt idx="866">
                  <c:v>7.0804359672432513</c:v>
                </c:pt>
                <c:pt idx="867">
                  <c:v>7.080435969040547</c:v>
                </c:pt>
                <c:pt idx="868">
                  <c:v>7.0804359707253175</c:v>
                </c:pt>
                <c:pt idx="869">
                  <c:v>7.0804359723045502</c:v>
                </c:pt>
                <c:pt idx="870">
                  <c:v>7.0804359737862654</c:v>
                </c:pt>
                <c:pt idx="871">
                  <c:v>7.0804359751791122</c:v>
                </c:pt>
                <c:pt idx="872">
                  <c:v>7.0804359764930824</c:v>
                </c:pt>
                <c:pt idx="873">
                  <c:v>7.0804359776799712</c:v>
                </c:pt>
                <c:pt idx="874">
                  <c:v>7.0804359786180875</c:v>
                </c:pt>
                <c:pt idx="875">
                  <c:v>7.0804359794554044</c:v>
                </c:pt>
                <c:pt idx="876">
                  <c:v>7.0804359801993915</c:v>
                </c:pt>
                <c:pt idx="877">
                  <c:v>7.0804359808585025</c:v>
                </c:pt>
                <c:pt idx="878">
                  <c:v>7.0804359814419406</c:v>
                </c:pt>
                <c:pt idx="879">
                  <c:v>7.0804359819597549</c:v>
                </c:pt>
                <c:pt idx="880">
                  <c:v>7.0804359824229026</c:v>
                </c:pt>
                <c:pt idx="881">
                  <c:v>7.0804359828431425</c:v>
                </c:pt>
                <c:pt idx="882">
                  <c:v>7.0804359832332722</c:v>
                </c:pt>
                <c:pt idx="883">
                  <c:v>7.0804359836070132</c:v>
                </c:pt>
                <c:pt idx="884">
                  <c:v>7.0804359839790783</c:v>
                </c:pt>
                <c:pt idx="885">
                  <c:v>7.0804359843652298</c:v>
                </c:pt>
                <c:pt idx="886">
                  <c:v>7.0804359847821905</c:v>
                </c:pt>
                <c:pt idx="887">
                  <c:v>7.0804359852478447</c:v>
                </c:pt>
                <c:pt idx="888">
                  <c:v>7.0804359857811576</c:v>
                </c:pt>
                <c:pt idx="889">
                  <c:v>7.0804359864022244</c:v>
                </c:pt>
                <c:pt idx="890">
                  <c:v>7.0804359871323683</c:v>
                </c:pt>
                <c:pt idx="891">
                  <c:v>7.0804359875019882</c:v>
                </c:pt>
                <c:pt idx="892">
                  <c:v>7.0804359876636864</c:v>
                </c:pt>
                <c:pt idx="893">
                  <c:v>7.0804359878168386</c:v>
                </c:pt>
                <c:pt idx="894">
                  <c:v>7.0804359879663599</c:v>
                </c:pt>
                <c:pt idx="895">
                  <c:v>7.0804359881171841</c:v>
                </c:pt>
                <c:pt idx="896">
                  <c:v>7.0804359882742158</c:v>
                </c:pt>
                <c:pt idx="897">
                  <c:v>7.0804359884423915</c:v>
                </c:pt>
                <c:pt idx="898">
                  <c:v>7.080435988626629</c:v>
                </c:pt>
                <c:pt idx="899">
                  <c:v>7.0804359888318329</c:v>
                </c:pt>
                <c:pt idx="900">
                  <c:v>7.0804359890629085</c:v>
                </c:pt>
                <c:pt idx="901">
                  <c:v>7.080435989324684</c:v>
                </c:pt>
                <c:pt idx="902">
                  <c:v>7.0804359896220097</c:v>
                </c:pt>
                <c:pt idx="903">
                  <c:v>7.0804359899596836</c:v>
                </c:pt>
                <c:pt idx="904">
                  <c:v>7.0804359903424672</c:v>
                </c:pt>
                <c:pt idx="905">
                  <c:v>7.0804359907751069</c:v>
                </c:pt>
                <c:pt idx="906">
                  <c:v>7.0804359912621999</c:v>
                </c:pt>
                <c:pt idx="907">
                  <c:v>7.0804359918083843</c:v>
                </c:pt>
                <c:pt idx="908">
                  <c:v>7.0804359923659286</c:v>
                </c:pt>
                <c:pt idx="909">
                  <c:v>7.0804359925393809</c:v>
                </c:pt>
                <c:pt idx="910">
                  <c:v>7.0804359927057678</c:v>
                </c:pt>
                <c:pt idx="911">
                  <c:v>7.0804359928659162</c:v>
                </c:pt>
                <c:pt idx="912">
                  <c:v>7.0804359930207266</c:v>
                </c:pt>
                <c:pt idx="913">
                  <c:v>7.0804359931711174</c:v>
                </c:pt>
                <c:pt idx="914">
                  <c:v>7.080435993318039</c:v>
                </c:pt>
                <c:pt idx="915">
                  <c:v>7.0804359934624879</c:v>
                </c:pt>
                <c:pt idx="916">
                  <c:v>7.0804359936054579</c:v>
                </c:pt>
                <c:pt idx="917">
                  <c:v>7.0804359937480097</c:v>
                </c:pt>
                <c:pt idx="918">
                  <c:v>7.0804359938912231</c:v>
                </c:pt>
                <c:pt idx="919">
                  <c:v>7.0804359940362138</c:v>
                </c:pt>
                <c:pt idx="920">
                  <c:v>7.0804359941841382</c:v>
                </c:pt>
                <c:pt idx="921">
                  <c:v>7.0804359943361543</c:v>
                </c:pt>
                <c:pt idx="922">
                  <c:v>7.0804359944934845</c:v>
                </c:pt>
                <c:pt idx="923">
                  <c:v>7.0804359946573721</c:v>
                </c:pt>
                <c:pt idx="924">
                  <c:v>7.0804359948290942</c:v>
                </c:pt>
                <c:pt idx="925">
                  <c:v>7.0804359950099744</c:v>
                </c:pt>
                <c:pt idx="926">
                  <c:v>7.0804359952013272</c:v>
                </c:pt>
                <c:pt idx="927">
                  <c:v>7.0804359954045388</c:v>
                </c:pt>
                <c:pt idx="928">
                  <c:v>7.0804359956210172</c:v>
                </c:pt>
                <c:pt idx="929">
                  <c:v>7.0804359958522012</c:v>
                </c:pt>
                <c:pt idx="930">
                  <c:v>7.0804359960995829</c:v>
                </c:pt>
                <c:pt idx="931">
                  <c:v>7.0804359963646268</c:v>
                </c:pt>
                <c:pt idx="932">
                  <c:v>7.0804359966488901</c:v>
                </c:pt>
                <c:pt idx="933">
                  <c:v>7.0804359969539412</c:v>
                </c:pt>
                <c:pt idx="934">
                  <c:v>7.0804359972813824</c:v>
                </c:pt>
                <c:pt idx="935">
                  <c:v>7.0804359976328746</c:v>
                </c:pt>
                <c:pt idx="936">
                  <c:v>7.0804359980100333</c:v>
                </c:pt>
                <c:pt idx="937">
                  <c:v>7.0804359982858651</c:v>
                </c:pt>
                <c:pt idx="938">
                  <c:v>7.0804359984694401</c:v>
                </c:pt>
                <c:pt idx="939">
                  <c:v>7.0804359986526331</c:v>
                </c:pt>
                <c:pt idx="940">
                  <c:v>7.0804359988355294</c:v>
                </c:pt>
                <c:pt idx="941">
                  <c:v>7.0804359990181744</c:v>
                </c:pt>
                <c:pt idx="942">
                  <c:v>7.080435999200648</c:v>
                </c:pt>
                <c:pt idx="943">
                  <c:v>7.0804359993830168</c:v>
                </c:pt>
                <c:pt idx="944">
                  <c:v>7.080435999565343</c:v>
                </c:pt>
                <c:pt idx="945">
                  <c:v>7.080435999747702</c:v>
                </c:pt>
                <c:pt idx="946">
                  <c:v>7.0804359999301232</c:v>
                </c:pt>
                <c:pt idx="947">
                  <c:v>7.0804360001126758</c:v>
                </c:pt>
                <c:pt idx="948">
                  <c:v>7.0804360002954114</c:v>
                </c:pt>
                <c:pt idx="949">
                  <c:v>7.0804360004783824</c:v>
                </c:pt>
                <c:pt idx="950">
                  <c:v>7.0804360006616482</c:v>
                </c:pt>
                <c:pt idx="951">
                  <c:v>7.0804360008452267</c:v>
                </c:pt>
                <c:pt idx="952">
                  <c:v>7.0804360010291738</c:v>
                </c:pt>
                <c:pt idx="953">
                  <c:v>7.0804360012135295</c:v>
                </c:pt>
                <c:pt idx="954">
                  <c:v>7.080436001398331</c:v>
                </c:pt>
                <c:pt idx="955">
                  <c:v>7.0804360015836263</c:v>
                </c:pt>
                <c:pt idx="956">
                  <c:v>7.0804360017694199</c:v>
                </c:pt>
                <c:pt idx="957">
                  <c:v>7.0804360019557544</c:v>
                </c:pt>
                <c:pt idx="958">
                  <c:v>7.0804360021426582</c:v>
                </c:pt>
                <c:pt idx="959">
                  <c:v>7.0804360023301536</c:v>
                </c:pt>
                <c:pt idx="960">
                  <c:v>7.0804360025182778</c:v>
                </c:pt>
                <c:pt idx="961">
                  <c:v>7.0804360027070201</c:v>
                </c:pt>
                <c:pt idx="962">
                  <c:v>7.0804360028964126</c:v>
                </c:pt>
                <c:pt idx="963">
                  <c:v>7.0804360030864677</c:v>
                </c:pt>
                <c:pt idx="964">
                  <c:v>7.0804360032771978</c:v>
                </c:pt>
                <c:pt idx="965">
                  <c:v>7.080436003468213</c:v>
                </c:pt>
                <c:pt idx="966">
                  <c:v>7.0804360036404912</c:v>
                </c:pt>
                <c:pt idx="967">
                  <c:v>7.0804360038109371</c:v>
                </c:pt>
                <c:pt idx="968">
                  <c:v>7.0804360039794103</c:v>
                </c:pt>
                <c:pt idx="969">
                  <c:v>7.0804360041457652</c:v>
                </c:pt>
                <c:pt idx="970">
                  <c:v>7.0804360043098606</c:v>
                </c:pt>
                <c:pt idx="971">
                  <c:v>7.0804360044715144</c:v>
                </c:pt>
                <c:pt idx="972">
                  <c:v>7.0804360046305765</c:v>
                </c:pt>
                <c:pt idx="973">
                  <c:v>7.0804360047868755</c:v>
                </c:pt>
                <c:pt idx="974">
                  <c:v>7.0804360049402382</c:v>
                </c:pt>
                <c:pt idx="975">
                  <c:v>7.0804360050904931</c:v>
                </c:pt>
                <c:pt idx="976">
                  <c:v>7.0804360052374324</c:v>
                </c:pt>
                <c:pt idx="977">
                  <c:v>7.0804360053808733</c:v>
                </c:pt>
                <c:pt idx="978">
                  <c:v>7.0804360055206184</c:v>
                </c:pt>
                <c:pt idx="979">
                  <c:v>7.0804360056564644</c:v>
                </c:pt>
                <c:pt idx="980">
                  <c:v>7.0804360056564644</c:v>
                </c:pt>
                <c:pt idx="981">
                  <c:v>6.9804661319353185</c:v>
                </c:pt>
                <c:pt idx="982">
                  <c:v>6.8819078769740498</c:v>
                </c:pt>
                <c:pt idx="983">
                  <c:v>6.7847412661730777</c:v>
                </c:pt>
                <c:pt idx="984">
                  <c:v>6.6889465855353327</c:v>
                </c:pt>
                <c:pt idx="985">
                  <c:v>6.5944972851568808</c:v>
                </c:pt>
                <c:pt idx="986">
                  <c:v>6.5013886618266499</c:v>
                </c:pt>
                <c:pt idx="987">
                  <c:v>6.4095946450363366</c:v>
                </c:pt>
                <c:pt idx="988">
                  <c:v>6.3190966755095097</c:v>
                </c:pt>
                <c:pt idx="989">
                  <c:v>6.2298764621573959</c:v>
                </c:pt>
                <c:pt idx="990">
                  <c:v>6.1419092998652296</c:v>
                </c:pt>
                <c:pt idx="991">
                  <c:v>6.0551908056591524</c:v>
                </c:pt>
                <c:pt idx="992">
                  <c:v>5.9696967095699991</c:v>
                </c:pt>
                <c:pt idx="993">
                  <c:v>5.8854096826528757</c:v>
                </c:pt>
                <c:pt idx="994">
                  <c:v>5.8023127337557172</c:v>
                </c:pt>
                <c:pt idx="995">
                  <c:v>5.7203828274817123</c:v>
                </c:pt>
                <c:pt idx="996">
                  <c:v>5.6396159212159347</c:v>
                </c:pt>
                <c:pt idx="997">
                  <c:v>5.559989395984644</c:v>
                </c:pt>
                <c:pt idx="998">
                  <c:v>5.4814871391324544</c:v>
                </c:pt>
                <c:pt idx="999">
                  <c:v>5.4040932823101357</c:v>
                </c:pt>
                <c:pt idx="1000">
                  <c:v>5.3277863896365263</c:v>
                </c:pt>
                <c:pt idx="1001">
                  <c:v>5.2525626640629977</c:v>
                </c:pt>
                <c:pt idx="1002">
                  <c:v>5.1784010359966102</c:v>
                </c:pt>
                <c:pt idx="1003">
                  <c:v>5.1052865019960496</c:v>
                </c:pt>
                <c:pt idx="1004">
                  <c:v>5.0332042792390661</c:v>
                </c:pt>
                <c:pt idx="1005">
                  <c:v>4.9621344119594504</c:v>
                </c:pt>
                <c:pt idx="1006">
                  <c:v>4.8920733719843774</c:v>
                </c:pt>
                <c:pt idx="1007">
                  <c:v>4.8230015357245675</c:v>
                </c:pt>
                <c:pt idx="1008">
                  <c:v>4.7549049375953398</c:v>
                </c:pt>
                <c:pt idx="1009">
                  <c:v>4.6877698071374487</c:v>
                </c:pt>
                <c:pt idx="1010">
                  <c:v>4.6215775553571463</c:v>
                </c:pt>
                <c:pt idx="1011">
                  <c:v>4.5563248973327655</c:v>
                </c:pt>
                <c:pt idx="1012">
                  <c:v>4.4919935504351551</c:v>
                </c:pt>
                <c:pt idx="1013">
                  <c:v>4.4285705077946078</c:v>
                </c:pt>
                <c:pt idx="1014">
                  <c:v>4.3660429433272645</c:v>
                </c:pt>
                <c:pt idx="1015">
                  <c:v>4.3043935443455803</c:v>
                </c:pt>
                <c:pt idx="1016">
                  <c:v>4.2436192519587479</c:v>
                </c:pt>
                <c:pt idx="1017">
                  <c:v>4.1837030393145529</c:v>
                </c:pt>
                <c:pt idx="1018">
                  <c:v>4.124632791772064</c:v>
                </c:pt>
                <c:pt idx="1019">
                  <c:v>4.0663965659744834</c:v>
                </c:pt>
                <c:pt idx="1020">
                  <c:v>4.0089804122315744</c:v>
                </c:pt>
                <c:pt idx="1021">
                  <c:v>3.9523728111749472</c:v>
                </c:pt>
                <c:pt idx="1022">
                  <c:v>3.8965729769220849</c:v>
                </c:pt>
                <c:pt idx="1023">
                  <c:v>3.84155259450197</c:v>
                </c:pt>
                <c:pt idx="1024">
                  <c:v>3.7873173305621375</c:v>
                </c:pt>
                <c:pt idx="1025">
                  <c:v>3.7338396636050621</c:v>
                </c:pt>
                <c:pt idx="1026">
                  <c:v>3.6811171133616796</c:v>
                </c:pt>
                <c:pt idx="1027">
                  <c:v>3.6291468906834474</c:v>
                </c:pt>
                <c:pt idx="1028">
                  <c:v>3.5779026327895824</c:v>
                </c:pt>
                <c:pt idx="1029">
                  <c:v>3.5273896151380049</c:v>
                </c:pt>
                <c:pt idx="1030">
                  <c:v>3.4775822030264645</c:v>
                </c:pt>
                <c:pt idx="1031">
                  <c:v>3.4284780842856959</c:v>
                </c:pt>
                <c:pt idx="1032">
                  <c:v>3.3800746576911314</c:v>
                </c:pt>
                <c:pt idx="1033">
                  <c:v>3.3323473540269388</c:v>
                </c:pt>
                <c:pt idx="1034">
                  <c:v>3.2853011038413493</c:v>
                </c:pt>
                <c:pt idx="1035">
                  <c:v>3.2389120291695526</c:v>
                </c:pt>
                <c:pt idx="1036">
                  <c:v>3.1931779734639898</c:v>
                </c:pt>
                <c:pt idx="1037">
                  <c:v>3.1480965158541721</c:v>
                </c:pt>
                <c:pt idx="1038">
                  <c:v>3.1036447856960834</c:v>
                </c:pt>
                <c:pt idx="1039">
                  <c:v>3.0598273609444533</c:v>
                </c:pt>
                <c:pt idx="1040">
                  <c:v>3.0166220060098361</c:v>
                </c:pt>
                <c:pt idx="1041">
                  <c:v>2.9740267183743367</c:v>
                </c:pt>
                <c:pt idx="1042">
                  <c:v>2.9320392461053433</c:v>
                </c:pt>
                <c:pt idx="1043">
                  <c:v>2.8906382835541504</c:v>
                </c:pt>
                <c:pt idx="1044">
                  <c:v>2.8498280950228256</c:v>
                </c:pt>
                <c:pt idx="1045">
                  <c:v>2.8095879715577552</c:v>
                </c:pt>
                <c:pt idx="1046">
                  <c:v>2.7699160523158239</c:v>
                </c:pt>
                <c:pt idx="1047">
                  <c:v>2.7308102397177985</c:v>
                </c:pt>
                <c:pt idx="1048">
                  <c:v>2.6922506879660304</c:v>
                </c:pt>
                <c:pt idx="1049">
                  <c:v>2.6542413664328475</c:v>
                </c:pt>
                <c:pt idx="1050">
                  <c:v>2.6167629841455908</c:v>
                </c:pt>
                <c:pt idx="1051">
                  <c:v>2.5798137980409686</c:v>
                </c:pt>
                <c:pt idx="1052">
                  <c:v>2.5433918619383835</c:v>
                </c:pt>
                <c:pt idx="1053">
                  <c:v>2.507478695528468</c:v>
                </c:pt>
                <c:pt idx="1054">
                  <c:v>2.4720779911378949</c:v>
                </c:pt>
                <c:pt idx="1055">
                  <c:v>2.4371717828277202</c:v>
                </c:pt>
                <c:pt idx="1056">
                  <c:v>2.4027584546126306</c:v>
                </c:pt>
                <c:pt idx="1057">
                  <c:v>2.3688361892064203</c:v>
                </c:pt>
                <c:pt idx="1058">
                  <c:v>2.3353877712887807</c:v>
                </c:pt>
                <c:pt idx="1059">
                  <c:v>2.3024166462196045</c:v>
                </c:pt>
                <c:pt idx="1060">
                  <c:v>2.2699060835179292</c:v>
                </c:pt>
                <c:pt idx="1061">
                  <c:v>2.2378545761791591</c:v>
                </c:pt>
                <c:pt idx="1062">
                  <c:v>2.2062604298201927</c:v>
                </c:pt>
                <c:pt idx="1063">
                  <c:v>2.1751076122769444</c:v>
                </c:pt>
                <c:pt idx="1064">
                  <c:v>2.1443993348562946</c:v>
                </c:pt>
                <c:pt idx="1065">
                  <c:v>2.1141200187416072</c:v>
                </c:pt>
                <c:pt idx="1066">
                  <c:v>2.084268257669958</c:v>
                </c:pt>
                <c:pt idx="1067">
                  <c:v>2.0548424723620791</c:v>
                </c:pt>
                <c:pt idx="1068">
                  <c:v>2.025827728940083</c:v>
                </c:pt>
                <c:pt idx="1069">
                  <c:v>1.9972270122240399</c:v>
                </c:pt>
                <c:pt idx="1070">
                  <c:v>1.9690258038445838</c:v>
                </c:pt>
                <c:pt idx="1071">
                  <c:v>1.9412227961632009</c:v>
                </c:pt>
                <c:pt idx="1072">
                  <c:v>1.9138165316935045</c:v>
                </c:pt>
                <c:pt idx="1073">
                  <c:v>1.886793093326663</c:v>
                </c:pt>
                <c:pt idx="1074">
                  <c:v>1.8601552628272813</c:v>
                </c:pt>
                <c:pt idx="1075">
                  <c:v>1.8338895222186888</c:v>
                </c:pt>
                <c:pt idx="1076">
                  <c:v>1.8079946587709608</c:v>
                </c:pt>
                <c:pt idx="1077">
                  <c:v>1.7824693012879163</c:v>
                </c:pt>
                <c:pt idx="1078">
                  <c:v>1.7573004980332287</c:v>
                </c:pt>
                <c:pt idx="1079">
                  <c:v>1.7324908423212322</c:v>
                </c:pt>
                <c:pt idx="1080">
                  <c:v>1.7080277434360078</c:v>
                </c:pt>
                <c:pt idx="1081">
                  <c:v>1.6839100684706982</c:v>
                </c:pt>
                <c:pt idx="1082">
                  <c:v>1.6601365425510612</c:v>
                </c:pt>
                <c:pt idx="1083">
                  <c:v>1.6366951019708171</c:v>
                </c:pt>
                <c:pt idx="1084">
                  <c:v>1.6135881621512893</c:v>
                </c:pt>
                <c:pt idx="1085">
                  <c:v>1.5908039973070893</c:v>
                </c:pt>
                <c:pt idx="1086">
                  <c:v>1.5683415498553472</c:v>
                </c:pt>
                <c:pt idx="1087">
                  <c:v>1.5461996304830345</c:v>
                </c:pt>
                <c:pt idx="1088">
                  <c:v>1.5243670054668428</c:v>
                </c:pt>
                <c:pt idx="1089">
                  <c:v>1.5028459247619201</c:v>
                </c:pt>
                <c:pt idx="1090">
                  <c:v>1.4816254647632352</c:v>
                </c:pt>
                <c:pt idx="1091">
                  <c:v>1.4607046399778307</c:v>
                </c:pt>
                <c:pt idx="1092">
                  <c:v>1.4400823447207203</c:v>
                </c:pt>
                <c:pt idx="1093">
                  <c:v>1.4197481177127234</c:v>
                </c:pt>
                <c:pt idx="1094">
                  <c:v>1.3997040503078992</c:v>
                </c:pt>
                <c:pt idx="1095">
                  <c:v>1.379939970574027</c:v>
                </c:pt>
                <c:pt idx="1096">
                  <c:v>1.360454961852027</c:v>
                </c:pt>
                <c:pt idx="1097">
                  <c:v>1.341247996651205</c:v>
                </c:pt>
                <c:pt idx="1098">
                  <c:v>1.3223093268670272</c:v>
                </c:pt>
                <c:pt idx="1099">
                  <c:v>1.3036409027477323</c:v>
                </c:pt>
                <c:pt idx="1100">
                  <c:v>1.2852332507400159</c:v>
                </c:pt>
                <c:pt idx="1101">
                  <c:v>1.2670855195476862</c:v>
                </c:pt>
                <c:pt idx="1102">
                  <c:v>1.2491967483785817</c:v>
                </c:pt>
                <c:pt idx="1103">
                  <c:v>1.2315578593739596</c:v>
                </c:pt>
                <c:pt idx="1104">
                  <c:v>1.2141706685111473</c:v>
                </c:pt>
                <c:pt idx="1105">
                  <c:v>1.1970263549230107</c:v>
                </c:pt>
                <c:pt idx="1106">
                  <c:v>1.1801241229362907</c:v>
                </c:pt>
                <c:pt idx="1107">
                  <c:v>1.163463077985315</c:v>
                </c:pt>
                <c:pt idx="1108">
                  <c:v>1.147034764684745</c:v>
                </c:pt>
                <c:pt idx="1109">
                  <c:v>1.1308408765757778</c:v>
                </c:pt>
                <c:pt idx="1110">
                  <c:v>1.1148731966008278</c:v>
                </c:pt>
                <c:pt idx="1111">
                  <c:v>1.0991309830509262</c:v>
                </c:pt>
                <c:pt idx="1112">
                  <c:v>1.0836134027748066</c:v>
                </c:pt>
                <c:pt idx="1113">
                  <c:v>1.0683125821570816</c:v>
                </c:pt>
                <c:pt idx="1114">
                  <c:v>1.0532300984926872</c:v>
                </c:pt>
                <c:pt idx="1115">
                  <c:v>1.0383582968246836</c:v>
                </c:pt>
                <c:pt idx="1116">
                  <c:v>1.023696487067735</c:v>
                </c:pt>
                <c:pt idx="1117">
                  <c:v>1.0092438939659094</c:v>
                </c:pt>
                <c:pt idx="1118">
                  <c:v>0.99499318553510419</c:v>
                </c:pt>
                <c:pt idx="1119">
                  <c:v>0.9809458281222122</c:v>
                </c:pt>
                <c:pt idx="1120">
                  <c:v>0.96709469311431695</c:v>
                </c:pt>
                <c:pt idx="1121">
                  <c:v>0.95343913789080603</c:v>
                </c:pt>
                <c:pt idx="1122">
                  <c:v>0.93997844250925144</c:v>
                </c:pt>
                <c:pt idx="1123">
                  <c:v>0.92670577513336616</c:v>
                </c:pt>
                <c:pt idx="1124">
                  <c:v>0.9136225023621547</c:v>
                </c:pt>
                <c:pt idx="1125">
                  <c:v>0.90072198457623975</c:v>
                </c:pt>
                <c:pt idx="1126">
                  <c:v>0.88800362569126734</c:v>
                </c:pt>
                <c:pt idx="1127">
                  <c:v>0.8754667522084506</c:v>
                </c:pt>
                <c:pt idx="1128">
                  <c:v>0.86310500190393946</c:v>
                </c:pt>
                <c:pt idx="1129">
                  <c:v>0.85091964733646841</c:v>
                </c:pt>
                <c:pt idx="1130">
                  <c:v>0.83890450649325787</c:v>
                </c:pt>
                <c:pt idx="1131">
                  <c:v>0.82705902222503302</c:v>
                </c:pt>
                <c:pt idx="1132">
                  <c:v>0.81538256742159609</c:v>
                </c:pt>
                <c:pt idx="1133">
                  <c:v>0.80386921645204712</c:v>
                </c:pt>
                <c:pt idx="1134">
                  <c:v>0.7925201557621353</c:v>
                </c:pt>
                <c:pt idx="1135">
                  <c:v>0.78132962707400744</c:v>
                </c:pt>
                <c:pt idx="1136">
                  <c:v>0.77029711059871608</c:v>
                </c:pt>
                <c:pt idx="1137">
                  <c:v>0.75942202257123759</c:v>
                </c:pt>
                <c:pt idx="1138">
                  <c:v>0.74869884467925141</c:v>
                </c:pt>
                <c:pt idx="1139">
                  <c:v>0.73812868251689412</c:v>
                </c:pt>
                <c:pt idx="1140">
                  <c:v>0.72770617135384408</c:v>
                </c:pt>
                <c:pt idx="1141">
                  <c:v>0.71743082759418575</c:v>
                </c:pt>
                <c:pt idx="1142">
                  <c:v>0.70730210772035629</c:v>
                </c:pt>
                <c:pt idx="1143">
                  <c:v>0.69731487352771215</c:v>
                </c:pt>
                <c:pt idx="1144">
                  <c:v>0.68747015258659883</c:v>
                </c:pt>
                <c:pt idx="1145">
                  <c:v>0.67776294897400879</c:v>
                </c:pt>
                <c:pt idx="1146">
                  <c:v>0.66819281212424764</c:v>
                </c:pt>
                <c:pt idx="1147">
                  <c:v>0.6587592377867818</c:v>
                </c:pt>
                <c:pt idx="1148">
                  <c:v>0.64945743791859112</c:v>
                </c:pt>
                <c:pt idx="1149">
                  <c:v>0.6402883702595733</c:v>
                </c:pt>
                <c:pt idx="1150">
                  <c:v>0.631247381604922</c:v>
                </c:pt>
                <c:pt idx="1151">
                  <c:v>0.62233405393951102</c:v>
                </c:pt>
                <c:pt idx="1152">
                  <c:v>0.61354791566324351</c:v>
                </c:pt>
                <c:pt idx="1153">
                  <c:v>0.60488450785344205</c:v>
                </c:pt>
                <c:pt idx="1154">
                  <c:v>0.59634472238734471</c:v>
                </c:pt>
                <c:pt idx="1155">
                  <c:v>0.5879242264788207</c:v>
                </c:pt>
                <c:pt idx="1156">
                  <c:v>0.57962263000612746</c:v>
                </c:pt>
                <c:pt idx="1157">
                  <c:v>0.57143949340347511</c:v>
                </c:pt>
                <c:pt idx="1158">
                  <c:v>0.56337066388584234</c:v>
                </c:pt>
                <c:pt idx="1159">
                  <c:v>0.55541697272356993</c:v>
                </c:pt>
                <c:pt idx="1160">
                  <c:v>0.54757438461821961</c:v>
                </c:pt>
                <c:pt idx="1161">
                  <c:v>0.53984253523975578</c:v>
                </c:pt>
                <c:pt idx="1162">
                  <c:v>0.53222101548900513</c:v>
                </c:pt>
                <c:pt idx="1163">
                  <c:v>0.52470595783807406</c:v>
                </c:pt>
                <c:pt idx="1164">
                  <c:v>0.51729813730729923</c:v>
                </c:pt>
                <c:pt idx="1165">
                  <c:v>0.50999379411176116</c:v>
                </c:pt>
                <c:pt idx="1166">
                  <c:v>0.50279258934249937</c:v>
                </c:pt>
                <c:pt idx="1167">
                  <c:v>0.49569414195454564</c:v>
                </c:pt>
                <c:pt idx="1168">
                  <c:v>0.48869485113780414</c:v>
                </c:pt>
                <c:pt idx="1169">
                  <c:v>0.48179543699034161</c:v>
                </c:pt>
                <c:pt idx="1170">
                  <c:v>0.47499239826018563</c:v>
                </c:pt>
                <c:pt idx="1171">
                  <c:v>0.46828541918481736</c:v>
                </c:pt>
                <c:pt idx="1172">
                  <c:v>0.46167414616035729</c:v>
                </c:pt>
                <c:pt idx="1173">
                  <c:v>0.45515522391647939</c:v>
                </c:pt>
                <c:pt idx="1174">
                  <c:v>0.44872932356603257</c:v>
                </c:pt>
                <c:pt idx="1175">
                  <c:v>0.44239318405196471</c:v>
                </c:pt>
                <c:pt idx="1176">
                  <c:v>0.43614651220905215</c:v>
                </c:pt>
                <c:pt idx="1177">
                  <c:v>0.42998897779736284</c:v>
                </c:pt>
                <c:pt idx="1178">
                  <c:v>0.42391745582297985</c:v>
                </c:pt>
                <c:pt idx="1179">
                  <c:v>0.41793257135219541</c:v>
                </c:pt>
                <c:pt idx="1180">
                  <c:v>0.41203128769802422</c:v>
                </c:pt>
                <c:pt idx="1181">
                  <c:v>0.4062133316587665</c:v>
                </c:pt>
                <c:pt idx="1182">
                  <c:v>0.40047839512115069</c:v>
                </c:pt>
                <c:pt idx="1183">
                  <c:v>0.39482356772717425</c:v>
                </c:pt>
                <c:pt idx="1184">
                  <c:v>0.38924943191969064</c:v>
                </c:pt>
                <c:pt idx="1185">
                  <c:v>0.38375315982406283</c:v>
                </c:pt>
                <c:pt idx="1186">
                  <c:v>0.37833449606671127</c:v>
                </c:pt>
                <c:pt idx="1187">
                  <c:v>0.37299315395079274</c:v>
                </c:pt>
                <c:pt idx="1188">
                  <c:v>0.36772642291650415</c:v>
                </c:pt>
                <c:pt idx="1189">
                  <c:v>0.36253484623833288</c:v>
                </c:pt>
                <c:pt idx="1190">
                  <c:v>0.35741578893978315</c:v>
                </c:pt>
                <c:pt idx="1191">
                  <c:v>0.35236901351480421</c:v>
                </c:pt>
                <c:pt idx="1192">
                  <c:v>0.34739425285817277</c:v>
                </c:pt>
                <c:pt idx="1193">
                  <c:v>0.34248898345971429</c:v>
                </c:pt>
                <c:pt idx="1194">
                  <c:v>0.33765371002840705</c:v>
                </c:pt>
                <c:pt idx="1195">
                  <c:v>0.33288597879204335</c:v>
                </c:pt>
                <c:pt idx="1196">
                  <c:v>0.3281855684693134</c:v>
                </c:pt>
                <c:pt idx="1197">
                  <c:v>0.32355223108419084</c:v>
                </c:pt>
                <c:pt idx="1198">
                  <c:v>0.31898361539591008</c:v>
                </c:pt>
                <c:pt idx="1199">
                  <c:v>0.31448019167237806</c:v>
                </c:pt>
                <c:pt idx="1200">
                  <c:v>0.31003967449849046</c:v>
                </c:pt>
                <c:pt idx="1201">
                  <c:v>0.30566185828611736</c:v>
                </c:pt>
                <c:pt idx="1202">
                  <c:v>0.30134651176132726</c:v>
                </c:pt>
                <c:pt idx="1203">
                  <c:v>0.29709144480639527</c:v>
                </c:pt>
                <c:pt idx="1204">
                  <c:v>0.29289709549201964</c:v>
                </c:pt>
                <c:pt idx="1205">
                  <c:v>0.28876133553122002</c:v>
                </c:pt>
                <c:pt idx="1206">
                  <c:v>0.28468397358608921</c:v>
                </c:pt>
                <c:pt idx="1207">
                  <c:v>0.28066479368868624</c:v>
                </c:pt>
                <c:pt idx="1208">
                  <c:v>0.27670175619906123</c:v>
                </c:pt>
                <c:pt idx="1209">
                  <c:v>0.27279526922393588</c:v>
                </c:pt>
                <c:pt idx="1210">
                  <c:v>0.2689433510189147</c:v>
                </c:pt>
                <c:pt idx="1211">
                  <c:v>0.26514582258821556</c:v>
                </c:pt>
                <c:pt idx="1212">
                  <c:v>0.26140248301533348</c:v>
                </c:pt>
                <c:pt idx="1213">
                  <c:v>0.25771143261059881</c:v>
                </c:pt>
                <c:pt idx="1214">
                  <c:v>0.25407305218453724</c:v>
                </c:pt>
                <c:pt idx="1215">
                  <c:v>0.25048549506854506</c:v>
                </c:pt>
                <c:pt idx="1216">
                  <c:v>0.24694859481958398</c:v>
                </c:pt>
                <c:pt idx="1217">
                  <c:v>0.24346216425298867</c:v>
                </c:pt>
                <c:pt idx="1218">
                  <c:v>0.24002443470619395</c:v>
                </c:pt>
                <c:pt idx="1219">
                  <c:v>0.23663576005976655</c:v>
                </c:pt>
                <c:pt idx="1220">
                  <c:v>0.23329442059942218</c:v>
                </c:pt>
                <c:pt idx="1221">
                  <c:v>0.23000026125403203</c:v>
                </c:pt>
                <c:pt idx="1222">
                  <c:v>0.2267531081329926</c:v>
                </c:pt>
                <c:pt idx="1223">
                  <c:v>0.22355131356399358</c:v>
                </c:pt>
                <c:pt idx="1224">
                  <c:v>0.2203952070824865</c:v>
                </c:pt>
                <c:pt idx="1225">
                  <c:v>0.21728318702230667</c:v>
                </c:pt>
                <c:pt idx="1226">
                  <c:v>0.21421510921931894</c:v>
                </c:pt>
                <c:pt idx="1227">
                  <c:v>0.21119081169487938</c:v>
                </c:pt>
                <c:pt idx="1228">
                  <c:v>0.20820875953346124</c:v>
                </c:pt>
                <c:pt idx="1229">
                  <c:v>0.20526925975175681</c:v>
                </c:pt>
                <c:pt idx="1230">
                  <c:v>0.2023708207293082</c:v>
                </c:pt>
                <c:pt idx="1231">
                  <c:v>0.19951330845101656</c:v>
                </c:pt>
                <c:pt idx="1232">
                  <c:v>0.19669657154125075</c:v>
                </c:pt>
                <c:pt idx="1233">
                  <c:v>0.19391918057749455</c:v>
                </c:pt>
                <c:pt idx="1234">
                  <c:v>0.19118142151849565</c:v>
                </c:pt>
                <c:pt idx="1235">
                  <c:v>0.18848190556913472</c:v>
                </c:pt>
                <c:pt idx="1236">
                  <c:v>0.18582050727197397</c:v>
                </c:pt>
                <c:pt idx="1237">
                  <c:v>0.18319708582506058</c:v>
                </c:pt>
                <c:pt idx="1238">
                  <c:v>0.18061030986511964</c:v>
                </c:pt>
                <c:pt idx="1239">
                  <c:v>0.17806044624071948</c:v>
                </c:pt>
                <c:pt idx="1240">
                  <c:v>0.17554620082944106</c:v>
                </c:pt>
                <c:pt idx="1241">
                  <c:v>0.17306745696392239</c:v>
                </c:pt>
                <c:pt idx="1242">
                  <c:v>0.17062408346671801</c:v>
                </c:pt>
                <c:pt idx="1243">
                  <c:v>0.16821484073575974</c:v>
                </c:pt>
                <c:pt idx="1244">
                  <c:v>0.16583997688534091</c:v>
                </c:pt>
                <c:pt idx="1245">
                  <c:v>0.16349828666646093</c:v>
                </c:pt>
                <c:pt idx="1246">
                  <c:v>0.16118966140696367</c:v>
                </c:pt>
                <c:pt idx="1247">
                  <c:v>0.15891397917431643</c:v>
                </c:pt>
                <c:pt idx="1248">
                  <c:v>0.1566700853239415</c:v>
                </c:pt>
                <c:pt idx="1249">
                  <c:v>0.15445821077819072</c:v>
                </c:pt>
                <c:pt idx="1250">
                  <c:v>0.15227723305610477</c:v>
                </c:pt>
                <c:pt idx="1251">
                  <c:v>0.15012705107120167</c:v>
                </c:pt>
                <c:pt idx="1252">
                  <c:v>0.14800755136915481</c:v>
                </c:pt>
                <c:pt idx="1253">
                  <c:v>0.14591765822759209</c:v>
                </c:pt>
                <c:pt idx="1254">
                  <c:v>0.14385758681543198</c:v>
                </c:pt>
                <c:pt idx="1255">
                  <c:v>0.14182629172774561</c:v>
                </c:pt>
                <c:pt idx="1256">
                  <c:v>0.13982367909167545</c:v>
                </c:pt>
                <c:pt idx="1257">
                  <c:v>0.13784964280820056</c:v>
                </c:pt>
                <c:pt idx="1258">
                  <c:v>0.13590318110784935</c:v>
                </c:pt>
                <c:pt idx="1259">
                  <c:v>0.13398449436478718</c:v>
                </c:pt>
                <c:pt idx="1260">
                  <c:v>0.13209260931317265</c:v>
                </c:pt>
                <c:pt idx="1261">
                  <c:v>0.13022743802263523</c:v>
                </c:pt>
                <c:pt idx="1262">
                  <c:v>0.12838888181925051</c:v>
                </c:pt>
                <c:pt idx="1263">
                  <c:v>0.12657600765647867</c:v>
                </c:pt>
                <c:pt idx="1264">
                  <c:v>0.12478900248416165</c:v>
                </c:pt>
                <c:pt idx="1265">
                  <c:v>0.12302695943527009</c:v>
                </c:pt>
                <c:pt idx="1266">
                  <c:v>0.12128979672027515</c:v>
                </c:pt>
                <c:pt idx="1267">
                  <c:v>0.11957742241096583</c:v>
                </c:pt>
                <c:pt idx="1268">
                  <c:v>0.11788896771261159</c:v>
                </c:pt>
                <c:pt idx="1269">
                  <c:v>0.11622460657651663</c:v>
                </c:pt>
                <c:pt idx="1270">
                  <c:v>0.11458349431578113</c:v>
                </c:pt>
                <c:pt idx="1271">
                  <c:v>0.11296555477401676</c:v>
                </c:pt>
                <c:pt idx="1272">
                  <c:v>0.11137070245601773</c:v>
                </c:pt>
                <c:pt idx="1273">
                  <c:v>0.1097981282112704</c:v>
                </c:pt>
                <c:pt idx="1274">
                  <c:v>0.1082479938613793</c:v>
                </c:pt>
                <c:pt idx="1275">
                  <c:v>0.10671951274822379</c:v>
                </c:pt>
                <c:pt idx="1276">
                  <c:v>0.1052126139945698</c:v>
                </c:pt>
                <c:pt idx="1277">
                  <c:v>0.10372721812828863</c:v>
                </c:pt>
                <c:pt idx="1278">
                  <c:v>0.10226257124769672</c:v>
                </c:pt>
                <c:pt idx="1279">
                  <c:v>0.10081882415121277</c:v>
                </c:pt>
                <c:pt idx="1280">
                  <c:v>9.9395244167969479E-2</c:v>
                </c:pt>
                <c:pt idx="1281">
                  <c:v>9.7991978160579293E-2</c:v>
                </c:pt>
                <c:pt idx="1282">
                  <c:v>9.6608313900153925E-2</c:v>
                </c:pt>
                <c:pt idx="1283">
                  <c:v>9.5244187191344393E-2</c:v>
                </c:pt>
                <c:pt idx="1284">
                  <c:v>9.3899525838765888E-2</c:v>
                </c:pt>
                <c:pt idx="1285">
                  <c:v>9.2573647715660984E-2</c:v>
                </c:pt>
                <c:pt idx="1286">
                  <c:v>9.1266689283817398E-2</c:v>
                </c:pt>
                <c:pt idx="1287">
                  <c:v>8.9977987284186031E-2</c:v>
                </c:pt>
                <c:pt idx="1288">
                  <c:v>8.8707481907174701E-2</c:v>
                </c:pt>
                <c:pt idx="1289">
                  <c:v>8.745510610103574E-2</c:v>
                </c:pt>
                <c:pt idx="1290">
                  <c:v>8.6220224365278778E-2</c:v>
                </c:pt>
                <c:pt idx="1291">
                  <c:v>8.5002963802286488E-2</c:v>
                </c:pt>
                <c:pt idx="1292">
                  <c:v>8.3802706673657038E-2</c:v>
                </c:pt>
                <c:pt idx="1293">
                  <c:v>8.2619397389741583E-2</c:v>
                </c:pt>
                <c:pt idx="1294">
                  <c:v>8.1452973463027989E-2</c:v>
                </c:pt>
                <c:pt idx="1295">
                  <c:v>8.0302842904947061E-2</c:v>
                </c:pt>
                <c:pt idx="1296">
                  <c:v>7.916912412612391E-2</c:v>
                </c:pt>
                <c:pt idx="1297">
                  <c:v>7.8051241841742447E-2</c:v>
                </c:pt>
                <c:pt idx="1298">
                  <c:v>7.6949144352991591E-2</c:v>
                </c:pt>
                <c:pt idx="1299">
                  <c:v>7.5862773279570681E-2</c:v>
                </c:pt>
                <c:pt idx="1300">
                  <c:v>7.4791577314941182E-2</c:v>
                </c:pt>
                <c:pt idx="1301">
                  <c:v>7.3735666756508958E-2</c:v>
                </c:pt>
                <c:pt idx="1302">
                  <c:v>7.2694505959550168E-2</c:v>
                </c:pt>
                <c:pt idx="1303">
                  <c:v>7.166804653895896E-2</c:v>
                </c:pt>
                <c:pt idx="1304">
                  <c:v>7.0656234188941028E-2</c:v>
                </c:pt>
                <c:pt idx="1305">
                  <c:v>6.9658555422703966E-2</c:v>
                </c:pt>
                <c:pt idx="1306">
                  <c:v>6.8675113174106794E-2</c:v>
                </c:pt>
                <c:pt idx="1307">
                  <c:v>6.7705408301101638E-2</c:v>
                </c:pt>
                <c:pt idx="1308">
                  <c:v>6.6749395813103518E-2</c:v>
                </c:pt>
                <c:pt idx="1309">
                  <c:v>6.5807025116192491E-2</c:v>
                </c:pt>
                <c:pt idx="1310">
                  <c:v>6.4877818127277442E-2</c:v>
                </c:pt>
                <c:pt idx="1311">
                  <c:v>6.3961870524732151E-2</c:v>
                </c:pt>
                <c:pt idx="1312">
                  <c:v>6.305871746768206E-2</c:v>
                </c:pt>
                <c:pt idx="1313">
                  <c:v>6.2168317042228624E-2</c:v>
                </c:pt>
                <c:pt idx="1314">
                  <c:v>6.1290622230560809E-2</c:v>
                </c:pt>
                <c:pt idx="1315">
                  <c:v>6.0425187692405853E-2</c:v>
                </c:pt>
                <c:pt idx="1316">
                  <c:v>5.9572102494340716E-2</c:v>
                </c:pt>
                <c:pt idx="1317">
                  <c:v>5.8730933712449113E-2</c:v>
                </c:pt>
                <c:pt idx="1318">
                  <c:v>5.790164236698922E-2</c:v>
                </c:pt>
                <c:pt idx="1319">
                  <c:v>5.7084184691198775E-2</c:v>
                </c:pt>
                <c:pt idx="1320">
                  <c:v>5.6278145798337696E-2</c:v>
                </c:pt>
                <c:pt idx="1321">
                  <c:v>5.5483608675065951E-2</c:v>
                </c:pt>
                <c:pt idx="1322">
                  <c:v>5.470017013125425E-2</c:v>
                </c:pt>
                <c:pt idx="1323">
                  <c:v>5.3927793954749607E-2</c:v>
                </c:pt>
                <c:pt idx="1324">
                  <c:v>5.3166439226450861E-2</c:v>
                </c:pt>
                <c:pt idx="1325">
                  <c:v>5.241571957909727E-2</c:v>
                </c:pt>
                <c:pt idx="1326">
                  <c:v>5.1675712298585613E-2</c:v>
                </c:pt>
                <c:pt idx="1327">
                  <c:v>5.094604200666529E-2</c:v>
                </c:pt>
                <c:pt idx="1328">
                  <c:v>5.0226674790929474E-2</c:v>
                </c:pt>
                <c:pt idx="1329">
                  <c:v>4.9517572593916336E-2</c:v>
                </c:pt>
                <c:pt idx="1330">
                  <c:v>4.8818375553610037E-2</c:v>
                </c:pt>
                <c:pt idx="1331">
                  <c:v>4.8129155783001781E-2</c:v>
                </c:pt>
                <c:pt idx="1332">
                  <c:v>4.7449563505446948E-2</c:v>
                </c:pt>
                <c:pt idx="1333">
                  <c:v>4.6779567179823192E-2</c:v>
                </c:pt>
                <c:pt idx="1334">
                  <c:v>4.611913135028535E-2</c:v>
                </c:pt>
                <c:pt idx="1335">
                  <c:v>4.5467920944000567E-2</c:v>
                </c:pt>
                <c:pt idx="1336">
                  <c:v>4.4826003041572214E-2</c:v>
                </c:pt>
                <c:pt idx="1337">
                  <c:v>4.4193051863401063E-2</c:v>
                </c:pt>
                <c:pt idx="1338">
                  <c:v>4.3569038036645587E-2</c:v>
                </c:pt>
                <c:pt idx="1339">
                  <c:v>4.2953928593284917E-2</c:v>
                </c:pt>
                <c:pt idx="1340">
                  <c:v>4.2347411449219059E-2</c:v>
                </c:pt>
                <c:pt idx="1341">
                  <c:v>4.1749549018546613E-2</c:v>
                </c:pt>
                <c:pt idx="1342">
                  <c:v>4.1160037899141216E-2</c:v>
                </c:pt>
                <c:pt idx="1343">
                  <c:v>4.0578850759641794E-2</c:v>
                </c:pt>
                <c:pt idx="1344">
                  <c:v>4.0005956943256704E-2</c:v>
                </c:pt>
                <c:pt idx="1345">
                  <c:v>3.9441065683367242E-2</c:v>
                </c:pt>
                <c:pt idx="1346">
                  <c:v>3.8884235140135205E-2</c:v>
                </c:pt>
                <c:pt idx="1347">
                  <c:v>3.8335182737743584E-2</c:v>
                </c:pt>
                <c:pt idx="1348">
                  <c:v>3.77938831097165E-2</c:v>
                </c:pt>
                <c:pt idx="1349">
                  <c:v>3.7260307576310485E-2</c:v>
                </c:pt>
                <c:pt idx="1350">
                  <c:v>3.6734185363155328E-2</c:v>
                </c:pt>
                <c:pt idx="1351">
                  <c:v>3.6215570630086749E-2</c:v>
                </c:pt>
                <c:pt idx="1352">
                  <c:v>3.570420029891893E-2</c:v>
                </c:pt>
                <c:pt idx="1353">
                  <c:v>3.5200050614148243E-2</c:v>
                </c:pt>
                <c:pt idx="1354">
                  <c:v>3.4703094900892614E-2</c:v>
                </c:pt>
                <c:pt idx="1355">
                  <c:v>3.4213080960473985E-2</c:v>
                </c:pt>
                <c:pt idx="1356">
                  <c:v>3.3730059314978508E-2</c:v>
                </c:pt>
                <c:pt idx="1357">
                  <c:v>3.325378485410567E-2</c:v>
                </c:pt>
                <c:pt idx="1358">
                  <c:v>3.2784235466524737E-2</c:v>
                </c:pt>
                <c:pt idx="1359">
                  <c:v>3.2321386305007041E-2</c:v>
                </c:pt>
                <c:pt idx="1360">
                  <c:v>3.1865002529208639E-2</c:v>
                </c:pt>
                <c:pt idx="1361">
                  <c:v>3.1415131167688598E-2</c:v>
                </c:pt>
                <c:pt idx="1362">
                  <c:v>3.0971543901473695E-2</c:v>
                </c:pt>
                <c:pt idx="1363">
                  <c:v>3.0534220146338182E-2</c:v>
                </c:pt>
                <c:pt idx="1364">
                  <c:v>3.010313678681615E-2</c:v>
                </c:pt>
                <c:pt idx="1365">
                  <c:v>2.9678075119927309E-2</c:v>
                </c:pt>
                <c:pt idx="1366">
                  <c:v>2.9259078883486278E-2</c:v>
                </c:pt>
                <c:pt idx="1367">
                  <c:v>2.8845935446913485E-2</c:v>
                </c:pt>
                <c:pt idx="1368">
                  <c:v>2.8438625647272262E-2</c:v>
                </c:pt>
                <c:pt idx="1369">
                  <c:v>2.8037128009310793E-2</c:v>
                </c:pt>
                <c:pt idx="1370">
                  <c:v>2.7641238754521458E-2</c:v>
                </c:pt>
                <c:pt idx="1371">
                  <c:v>2.725099864369895E-2</c:v>
                </c:pt>
                <c:pt idx="1372">
                  <c:v>2.6866209634381393E-2</c:v>
                </c:pt>
                <c:pt idx="1373">
                  <c:v>2.6486853956219612E-2</c:v>
                </c:pt>
                <c:pt idx="1374">
                  <c:v>2.6112911508355006E-2</c:v>
                </c:pt>
                <c:pt idx="1375">
                  <c:v>2.5744192526341275E-2</c:v>
                </c:pt>
                <c:pt idx="1376">
                  <c:v>2.5380734967586784E-2</c:v>
                </c:pt>
                <c:pt idx="1377">
                  <c:v>2.502235444770539E-2</c:v>
                </c:pt>
                <c:pt idx="1378">
                  <c:v>2.4669034335410071E-2</c:v>
                </c:pt>
                <c:pt idx="1379">
                  <c:v>2.4320755930979432E-2</c:v>
                </c:pt>
                <c:pt idx="1380">
                  <c:v>2.3977342488383502E-2</c:v>
                </c:pt>
                <c:pt idx="1381">
                  <c:v>2.3638829404173434E-2</c:v>
                </c:pt>
                <c:pt idx="1382">
                  <c:v>2.3305044912745258E-2</c:v>
                </c:pt>
                <c:pt idx="1383">
                  <c:v>2.297597351394819E-2</c:v>
                </c:pt>
                <c:pt idx="1384">
                  <c:v>2.2651597794980306E-2</c:v>
                </c:pt>
                <c:pt idx="1385">
                  <c:v>2.2331753165641684E-2</c:v>
                </c:pt>
                <c:pt idx="1386">
                  <c:v>2.2016472595175082E-2</c:v>
                </c:pt>
                <c:pt idx="1387">
                  <c:v>2.1705596069295886E-2</c:v>
                </c:pt>
                <c:pt idx="1388">
                  <c:v>2.1399109162740328E-2</c:v>
                </c:pt>
                <c:pt idx="1389">
                  <c:v>2.1096995668874033E-2</c:v>
                </c:pt>
                <c:pt idx="1390">
                  <c:v>2.0799102323417529E-2</c:v>
                </c:pt>
                <c:pt idx="1391">
                  <c:v>2.0505459776864288E-2</c:v>
                </c:pt>
                <c:pt idx="1392">
                  <c:v>2.021591901321999E-2</c:v>
                </c:pt>
                <c:pt idx="1393">
                  <c:v>1.9930466597333388E-2</c:v>
                </c:pt>
                <c:pt idx="1394">
                  <c:v>1.9649087484718671E-2</c:v>
                </c:pt>
                <c:pt idx="1395">
                  <c:v>1.9371638861262318E-2</c:v>
                </c:pt>
                <c:pt idx="1396">
                  <c:v>1.9098149293620116E-2</c:v>
                </c:pt>
                <c:pt idx="1397">
                  <c:v>1.8828479988413246E-2</c:v>
                </c:pt>
                <c:pt idx="1398">
                  <c:v>1.8562618485158007E-2</c:v>
                </c:pt>
                <c:pt idx="1399">
                  <c:v>1.8300550706754171E-2</c:v>
                </c:pt>
                <c:pt idx="1400">
                  <c:v>1.8042143658633908E-2</c:v>
                </c:pt>
                <c:pt idx="1401">
                  <c:v>1.7787423942868676E-2</c:v>
                </c:pt>
                <c:pt idx="1402">
                  <c:v>1.7536262330177271E-2</c:v>
                </c:pt>
                <c:pt idx="1403">
                  <c:v>1.7288647175782088E-2</c:v>
                </c:pt>
                <c:pt idx="1404">
                  <c:v>1.7044565371199055E-2</c:v>
                </c:pt>
                <c:pt idx="1405">
                  <c:v>1.6803893049150788E-2</c:v>
                </c:pt>
                <c:pt idx="1406">
                  <c:v>1.6566655009652483E-2</c:v>
                </c:pt>
                <c:pt idx="1407">
                  <c:v>1.6332730883743995E-2</c:v>
                </c:pt>
                <c:pt idx="1408">
                  <c:v>1.6102109806135821E-2</c:v>
                </c:pt>
                <c:pt idx="1409">
                  <c:v>1.5874779574015483E-2</c:v>
                </c:pt>
                <c:pt idx="1410">
                  <c:v>1.5650624833258554E-2</c:v>
                </c:pt>
                <c:pt idx="1411">
                  <c:v>1.5429668695989829E-2</c:v>
                </c:pt>
                <c:pt idx="1412">
                  <c:v>1.5211799018678182E-2</c:v>
                </c:pt>
                <c:pt idx="1413">
                  <c:v>1.4997005692197156E-2</c:v>
                </c:pt>
                <c:pt idx="1414">
                  <c:v>1.4785277354292808E-2</c:v>
                </c:pt>
                <c:pt idx="1415">
                  <c:v>1.4576506598557425E-2</c:v>
                </c:pt>
                <c:pt idx="1416">
                  <c:v>1.4370714904456565E-2</c:v>
                </c:pt>
                <c:pt idx="1417">
                  <c:v>1.4167797838424938E-2</c:v>
                </c:pt>
                <c:pt idx="1418">
                  <c:v>1.3967745981722384E-2</c:v>
                </c:pt>
                <c:pt idx="1419">
                  <c:v>1.3770548793588341E-2</c:v>
                </c:pt>
                <c:pt idx="1420">
                  <c:v>1.3576106186544106E-2</c:v>
                </c:pt>
                <c:pt idx="1421">
                  <c:v>1.3384438180894121E-2</c:v>
                </c:pt>
                <c:pt idx="1422">
                  <c:v>1.3195447507397385E-2</c:v>
                </c:pt>
                <c:pt idx="1423">
                  <c:v>1.3009125426901641E-2</c:v>
                </c:pt>
                <c:pt idx="1424">
                  <c:v>1.2825462082475484E-2</c:v>
                </c:pt>
                <c:pt idx="1425">
                  <c:v>1.2644364265692336E-2</c:v>
                </c:pt>
                <c:pt idx="1426">
                  <c:v>1.2465850620335851E-2</c:v>
                </c:pt>
                <c:pt idx="1427">
                  <c:v>1.228983057412137E-2</c:v>
                </c:pt>
                <c:pt idx="1428">
                  <c:v>1.2116295972912264E-2</c:v>
                </c:pt>
                <c:pt idx="1429">
                  <c:v>1.1945237627979582E-2</c:v>
                </c:pt>
                <c:pt idx="1430">
                  <c:v>1.1776568730558398E-2</c:v>
                </c:pt>
                <c:pt idx="1431">
                  <c:v>1.1610306656804481E-2</c:v>
                </c:pt>
                <c:pt idx="1432">
                  <c:v>1.1446367054543986E-2</c:v>
                </c:pt>
                <c:pt idx="1433">
                  <c:v>1.128474230768783E-2</c:v>
                </c:pt>
                <c:pt idx="1434">
                  <c:v>1.1125423864549377E-2</c:v>
                </c:pt>
                <c:pt idx="1435">
                  <c:v>1.0968330878803841E-2</c:v>
                </c:pt>
                <c:pt idx="1436">
                  <c:v>1.081347955195601E-2</c:v>
                </c:pt>
                <c:pt idx="1437">
                  <c:v>1.0660791290166449E-2</c:v>
                </c:pt>
                <c:pt idx="1438">
                  <c:v>1.0510259009018084E-2</c:v>
                </c:pt>
                <c:pt idx="1439">
                  <c:v>1.0361874742908008E-2</c:v>
                </c:pt>
                <c:pt idx="1440">
                  <c:v>1.0215563221778733E-2</c:v>
                </c:pt>
                <c:pt idx="1441">
                  <c:v>1.007133949834001E-2</c:v>
                </c:pt>
                <c:pt idx="1442">
                  <c:v>9.9291303833276799E-3</c:v>
                </c:pt>
                <c:pt idx="1443">
                  <c:v>9.7889292762172141E-3</c:v>
                </c:pt>
                <c:pt idx="1444">
                  <c:v>9.6507287846402407E-3</c:v>
                </c:pt>
                <c:pt idx="1445">
                  <c:v>9.5144587717795742E-3</c:v>
                </c:pt>
                <c:pt idx="1446">
                  <c:v>9.3801332661829929E-3</c:v>
                </c:pt>
                <c:pt idx="1447">
                  <c:v>9.2476840995653845E-3</c:v>
                </c:pt>
                <c:pt idx="1448">
                  <c:v>9.1171051431146854E-3</c:v>
                </c:pt>
                <c:pt idx="1449">
                  <c:v>8.9883894943051795E-3</c:v>
                </c:pt>
                <c:pt idx="1450">
                  <c:v>8.8614718288182216E-3</c:v>
                </c:pt>
                <c:pt idx="1451">
                  <c:v>8.736365212945664E-3</c:v>
                </c:pt>
                <c:pt idx="1452">
                  <c:v>8.6130061680722621E-3</c:v>
                </c:pt>
                <c:pt idx="1453">
                  <c:v>8.4913889838313522E-3</c:v>
                </c:pt>
                <c:pt idx="1454">
                  <c:v>8.371507219346869E-3</c:v>
                </c:pt>
                <c:pt idx="1455">
                  <c:v>8.2533000372220014E-3</c:v>
                </c:pt>
                <c:pt idx="1456">
                  <c:v>8.1367796123639289E-3</c:v>
                </c:pt>
                <c:pt idx="1457">
                  <c:v>8.0218868320023912E-3</c:v>
                </c:pt>
                <c:pt idx="1458">
                  <c:v>7.9086163577630989E-3</c:v>
                </c:pt>
                <c:pt idx="1459">
                  <c:v>7.7969621966475118E-3</c:v>
                </c:pt>
                <c:pt idx="1460">
                  <c:v>7.6868676874846838E-3</c:v>
                </c:pt>
                <c:pt idx="1461">
                  <c:v>7.5783441870844286E-3</c:v>
                </c:pt>
                <c:pt idx="1462">
                  <c:v>7.4713366144651553E-3</c:v>
                </c:pt>
                <c:pt idx="1463">
                  <c:v>7.3658400049015204E-3</c:v>
                </c:pt>
                <c:pt idx="1464">
                  <c:v>7.2618487749443695E-3</c:v>
                </c:pt>
                <c:pt idx="1465">
                  <c:v>7.159310173191746E-3</c:v>
                </c:pt>
                <c:pt idx="1466">
                  <c:v>7.058234750703391E-3</c:v>
                </c:pt>
                <c:pt idx="1467">
                  <c:v>6.9585712141884866E-3</c:v>
                </c:pt>
                <c:pt idx="1468">
                  <c:v>6.8603149380822345E-3</c:v>
                </c:pt>
                <c:pt idx="1469">
                  <c:v>6.7634607383203716E-3</c:v>
                </c:pt>
                <c:pt idx="1470">
                  <c:v>6.6679594657000421E-3</c:v>
                </c:pt>
                <c:pt idx="1471">
                  <c:v>6.5738209504309893E-3</c:v>
                </c:pt>
                <c:pt idx="1472">
                  <c:v>6.4809974187698535E-3</c:v>
                </c:pt>
                <c:pt idx="1473">
                  <c:v>6.3894845728068566E-3</c:v>
                </c:pt>
                <c:pt idx="1474">
                  <c:v>6.2992775785034706E-3</c:v>
                </c:pt>
                <c:pt idx="1475">
                  <c:v>6.2103306540313586E-3</c:v>
                </c:pt>
                <c:pt idx="1476">
                  <c:v>6.1226529567520501E-3</c:v>
                </c:pt>
                <c:pt idx="1477">
                  <c:v>6.0361999971773658E-3</c:v>
                </c:pt>
                <c:pt idx="1478">
                  <c:v>5.9509677759788755E-3</c:v>
                </c:pt>
                <c:pt idx="1479">
                  <c:v>5.8669517785299389E-3</c:v>
                </c:pt>
                <c:pt idx="1480">
                  <c:v>5.784109368705579E-3</c:v>
                </c:pt>
                <c:pt idx="1481">
                  <c:v>5.7024490772571513E-3</c:v>
                </c:pt>
                <c:pt idx="1482">
                  <c:v>5.6219294785266648E-3</c:v>
                </c:pt>
                <c:pt idx="1483">
                  <c:v>5.5425468307772618E-3</c:v>
                </c:pt>
                <c:pt idx="1484">
                  <c:v>5.4642969341267555E-3</c:v>
                </c:pt>
                <c:pt idx="1485">
                  <c:v>5.3871400777399311E-3</c:v>
                </c:pt>
                <c:pt idx="1486">
                  <c:v>5.3110842221796972E-3</c:v>
                </c:pt>
                <c:pt idx="1487">
                  <c:v>5.2360907650907907E-3</c:v>
                </c:pt>
                <c:pt idx="1488">
                  <c:v>5.1621562272127887E-3</c:v>
                </c:pt>
                <c:pt idx="1489">
                  <c:v>5.0892766957131123E-3</c:v>
                </c:pt>
                <c:pt idx="1490">
                  <c:v>5.0174151985416518E-3</c:v>
                </c:pt>
                <c:pt idx="1491">
                  <c:v>4.9465791335977713E-3</c:v>
                </c:pt>
                <c:pt idx="1492">
                  <c:v>4.8767325522407132E-3</c:v>
                </c:pt>
                <c:pt idx="1493">
                  <c:v>4.8078722129276403E-3</c:v>
                </c:pt>
                <c:pt idx="1494">
                  <c:v>4.7399944804148806E-3</c:v>
                </c:pt>
                <c:pt idx="1495">
                  <c:v>4.6730649125088994E-3</c:v>
                </c:pt>
                <c:pt idx="1496">
                  <c:v>4.6070903976421973E-3</c:v>
                </c:pt>
                <c:pt idx="1497">
                  <c:v>4.542037454983187E-3</c:v>
                </c:pt>
                <c:pt idx="1498">
                  <c:v>4.4779030707374264E-3</c:v>
                </c:pt>
                <c:pt idx="1499">
                  <c:v>4.4146838592240747E-3</c:v>
                </c:pt>
                <c:pt idx="1500">
                  <c:v>4.3523477348552777E-3</c:v>
                </c:pt>
                <c:pt idx="1501">
                  <c:v>4.2909011154590839E-3</c:v>
                </c:pt>
                <c:pt idx="1502">
                  <c:v>4.2303128203734905E-3</c:v>
                </c:pt>
                <c:pt idx="1503">
                  <c:v>4.1705800483921125E-3</c:v>
                </c:pt>
                <c:pt idx="1504">
                  <c:v>4.1116996351470911E-3</c:v>
                </c:pt>
                <c:pt idx="1505">
                  <c:v>4.0536417003429297E-3</c:v>
                </c:pt>
                <c:pt idx="1506">
                  <c:v>3.9964122214585758E-3</c:v>
                </c:pt>
                <c:pt idx="1507">
                  <c:v>3.939982167600652E-3</c:v>
                </c:pt>
                <c:pt idx="1508">
                  <c:v>3.8843489162083363E-3</c:v>
                </c:pt>
                <c:pt idx="1509">
                  <c:v>3.8295095240084205E-3</c:v>
                </c:pt>
                <c:pt idx="1510">
                  <c:v>3.7754361605149508E-3</c:v>
                </c:pt>
                <c:pt idx="1511">
                  <c:v>3.7221344035996114E-3</c:v>
                </c:pt>
                <c:pt idx="1512">
                  <c:v>3.6695772015944901E-3</c:v>
                </c:pt>
                <c:pt idx="1513">
                  <c:v>3.6177621156017184E-3</c:v>
                </c:pt>
                <c:pt idx="1514">
                  <c:v>3.5666864035385076E-3</c:v>
                </c:pt>
                <c:pt idx="1515">
                  <c:v>3.5163241528323049E-3</c:v>
                </c:pt>
                <c:pt idx="1516">
                  <c:v>3.4666805502972316E-3</c:v>
                </c:pt>
                <c:pt idx="1517">
                  <c:v>3.4177304016049957E-3</c:v>
                </c:pt>
                <c:pt idx="1518">
                  <c:v>3.3694714351160233E-3</c:v>
                </c:pt>
                <c:pt idx="1519">
                  <c:v>3.3219011018043444E-3</c:v>
                </c:pt>
                <c:pt idx="1520">
                  <c:v>3.2749952654745761E-3</c:v>
                </c:pt>
                <c:pt idx="1521">
                  <c:v>3.228758753213688E-3</c:v>
                </c:pt>
                <c:pt idx="1522">
                  <c:v>3.1831681009562968E-3</c:v>
                </c:pt>
                <c:pt idx="1523">
                  <c:v>3.1382211954731854E-3</c:v>
                </c:pt>
                <c:pt idx="1524">
                  <c:v>3.0939156653149052E-3</c:v>
                </c:pt>
                <c:pt idx="1525">
                  <c:v>3.0502290237889554E-3</c:v>
                </c:pt>
                <c:pt idx="1526">
                  <c:v>3.007165768750944E-3</c:v>
                </c:pt>
                <c:pt idx="1527">
                  <c:v>2.9647040471880892E-3</c:v>
                </c:pt>
                <c:pt idx="1528">
                  <c:v>2.9228418969329513E-3</c:v>
                </c:pt>
                <c:pt idx="1529">
                  <c:v>2.8815771000898385E-3</c:v>
                </c:pt>
                <c:pt idx="1530">
                  <c:v>2.8408887159148254E-3</c:v>
                </c:pt>
                <c:pt idx="1531">
                  <c:v>2.8007809328977722E-3</c:v>
                </c:pt>
                <c:pt idx="1532">
                  <c:v>2.7612334062075902E-3</c:v>
                </c:pt>
                <c:pt idx="1533">
                  <c:v>2.722244297753923E-3</c:v>
                </c:pt>
                <c:pt idx="1534">
                  <c:v>2.6838115448913802E-3</c:v>
                </c:pt>
                <c:pt idx="1535">
                  <c:v>2.6459156434458244E-3</c:v>
                </c:pt>
                <c:pt idx="1536">
                  <c:v>2.60856050120005E-3</c:v>
                </c:pt>
                <c:pt idx="1537">
                  <c:v>2.5717271614470838E-3</c:v>
                </c:pt>
                <c:pt idx="1538">
                  <c:v>2.5354139144090756E-3</c:v>
                </c:pt>
                <c:pt idx="1539">
                  <c:v>2.4996188384530278E-3</c:v>
                </c:pt>
                <c:pt idx="1540">
                  <c:v>2.464323772354525E-3</c:v>
                </c:pt>
                <c:pt idx="1541">
                  <c:v>2.4295323525331159E-3</c:v>
                </c:pt>
                <c:pt idx="1542">
                  <c:v>2.3952269217988385E-3</c:v>
                </c:pt>
                <c:pt idx="1543">
                  <c:v>2.3614058882078593E-3</c:v>
                </c:pt>
                <c:pt idx="1544">
                  <c:v>2.3280674644754603E-3</c:v>
                </c:pt>
                <c:pt idx="1545">
                  <c:v>2.2951947364468154E-3</c:v>
                </c:pt>
                <c:pt idx="1546">
                  <c:v>2.2627910867674384E-3</c:v>
                </c:pt>
                <c:pt idx="1547">
                  <c:v>2.2308400713284913E-3</c:v>
                </c:pt>
                <c:pt idx="1548">
                  <c:v>2.199340208439498E-3</c:v>
                </c:pt>
                <c:pt idx="1549">
                  <c:v>2.1682898369390215E-3</c:v>
                </c:pt>
                <c:pt idx="1550">
                  <c:v>2.1376731974168828E-3</c:v>
                </c:pt>
                <c:pt idx="1551">
                  <c:v>2.1074934421376613E-3</c:v>
                </c:pt>
                <c:pt idx="1552">
                  <c:v>2.0777352554496994E-3</c:v>
                </c:pt>
                <c:pt idx="1553">
                  <c:v>2.0483972628111712E-3</c:v>
                </c:pt>
                <c:pt idx="1554">
                  <c:v>2.0194779097423275E-3</c:v>
                </c:pt>
                <c:pt idx="1555">
                  <c:v>1.9909625205244402E-3</c:v>
                </c:pt>
                <c:pt idx="1556">
                  <c:v>1.9628540306132866E-3</c:v>
                </c:pt>
                <c:pt idx="1557">
                  <c:v>1.9351381808519474E-3</c:v>
                </c:pt>
                <c:pt idx="1558">
                  <c:v>1.9078136844266182E-3</c:v>
                </c:pt>
                <c:pt idx="1559">
                  <c:v>1.8808790953574958E-3</c:v>
                </c:pt>
                <c:pt idx="1560">
                  <c:v>1.8543207447182088E-3</c:v>
                </c:pt>
                <c:pt idx="1561">
                  <c:v>1.828141370326358E-3</c:v>
                </c:pt>
                <c:pt idx="1562">
                  <c:v>1.8023276879719956E-3</c:v>
                </c:pt>
                <c:pt idx="1563">
                  <c:v>1.7768784990709338E-3</c:v>
                </c:pt>
                <c:pt idx="1564">
                  <c:v>1.7517924569540235E-3</c:v>
                </c:pt>
                <c:pt idx="1565">
                  <c:v>1.7270568331151544E-3</c:v>
                </c:pt>
                <c:pt idx="1566">
                  <c:v>1.7026741769038596E-3</c:v>
                </c:pt>
                <c:pt idx="1567">
                  <c:v>1.678632113497508E-3</c:v>
                </c:pt>
                <c:pt idx="1568">
                  <c:v>1.6549295272750494E-3</c:v>
                </c:pt>
                <c:pt idx="1569">
                  <c:v>1.6315651651152203E-3</c:v>
                </c:pt>
                <c:pt idx="1570">
                  <c:v>1.6085271738328479E-3</c:v>
                </c:pt>
                <c:pt idx="1571">
                  <c:v>1.5858179238957876E-3</c:v>
                </c:pt>
                <c:pt idx="1572">
                  <c:v>1.5634258909263616E-3</c:v>
                </c:pt>
                <c:pt idx="1573">
                  <c:v>1.5413500360873761E-3</c:v>
                </c:pt>
                <c:pt idx="1574">
                  <c:v>1.5195891956865768E-3</c:v>
                </c:pt>
                <c:pt idx="1575">
                  <c:v>1.4981323250419277E-3</c:v>
                </c:pt>
                <c:pt idx="1576">
                  <c:v>1.4769816333763456E-3</c:v>
                </c:pt>
                <c:pt idx="1577">
                  <c:v>1.4561263868883671E-3</c:v>
                </c:pt>
                <c:pt idx="1578">
                  <c:v>1.4355656222935556E-3</c:v>
                </c:pt>
                <c:pt idx="1579">
                  <c:v>1.4152982504342221E-3</c:v>
                </c:pt>
                <c:pt idx="1580">
                  <c:v>1.3953139861455689E-3</c:v>
                </c:pt>
                <c:pt idx="1581">
                  <c:v>1.3756148867131684E-3</c:v>
                </c:pt>
                <c:pt idx="1582">
                  <c:v>1.3561909583102781E-3</c:v>
                </c:pt>
                <c:pt idx="1583">
                  <c:v>1.337041299986937E-3</c:v>
                </c:pt>
                <c:pt idx="1584">
                  <c:v>1.3181648980962095E-3</c:v>
                </c:pt>
                <c:pt idx="1585">
                  <c:v>1.2995521731720178E-3</c:v>
                </c:pt>
                <c:pt idx="1586">
                  <c:v>1.2812050433981207E-3</c:v>
                </c:pt>
                <c:pt idx="1587">
                  <c:v>1.2631141995751297E-3</c:v>
                </c:pt>
                <c:pt idx="1588">
                  <c:v>1.2452788015058225E-3</c:v>
                </c:pt>
                <c:pt idx="1589">
                  <c:v>1.2276979054511084E-3</c:v>
                </c:pt>
                <c:pt idx="1590">
                  <c:v>1.210362590533414E-3</c:v>
                </c:pt>
                <c:pt idx="1591">
                  <c:v>1.1932746439311736E-3</c:v>
                </c:pt>
                <c:pt idx="1592">
                  <c:v>1.1764253929297942E-3</c:v>
                </c:pt>
                <c:pt idx="1593">
                  <c:v>1.1598140557101456E-3</c:v>
                </c:pt>
                <c:pt idx="1594">
                  <c:v>1.1434397537081939E-3</c:v>
                </c:pt>
                <c:pt idx="1595">
                  <c:v>1.1272941803311359E-3</c:v>
                </c:pt>
                <c:pt idx="1596">
                  <c:v>1.1113789967618871E-3</c:v>
                </c:pt>
                <c:pt idx="1597">
                  <c:v>1.0956861264728897E-3</c:v>
                </c:pt>
                <c:pt idx="1598">
                  <c:v>1.0802148411516146E-3</c:v>
                </c:pt>
                <c:pt idx="1599">
                  <c:v>1.0649643255476E-3</c:v>
                </c:pt>
                <c:pt idx="1600">
                  <c:v>1.0499268392246519E-3</c:v>
                </c:pt>
                <c:pt idx="1601">
                  <c:v>1.0351039304864517E-3</c:v>
                </c:pt>
                <c:pt idx="1602">
                  <c:v>1.0204880768656702E-3</c:v>
                </c:pt>
                <c:pt idx="1603">
                  <c:v>1.0060786027423837E-3</c:v>
                </c:pt>
                <c:pt idx="1604">
                  <c:v>9.9187474550970303E-4</c:v>
                </c:pt>
                <c:pt idx="1605">
                  <c:v>9.7786929686010434E-4</c:v>
                </c:pt>
                <c:pt idx="1606">
                  <c:v>9.6406369862112149E-4</c:v>
                </c:pt>
                <c:pt idx="1607">
                  <c:v>9.5045094645094608E-4</c:v>
                </c:pt>
                <c:pt idx="1608">
                  <c:v>9.3703040949662914E-4</c:v>
                </c:pt>
                <c:pt idx="1609">
                  <c:v>9.2380137720531649E-4</c:v>
                </c:pt>
                <c:pt idx="1610">
                  <c:v>9.1075713608828224E-4</c:v>
                </c:pt>
                <c:pt idx="1611">
                  <c:v>8.9789903010735516E-4</c:v>
                </c:pt>
                <c:pt idx="1612">
                  <c:v>8.8522053558490318E-4</c:v>
                </c:pt>
                <c:pt idx="1613">
                  <c:v>8.7272106357042369E-4</c:v>
                </c:pt>
                <c:pt idx="1614">
                  <c:v>8.6039995269536842E-4</c:v>
                </c:pt>
                <c:pt idx="1615">
                  <c:v>8.4825095071930953E-4</c:v>
                </c:pt>
                <c:pt idx="1616">
                  <c:v>8.3627531046770432E-4</c:v>
                </c:pt>
                <c:pt idx="1617">
                  <c:v>8.2446695381186179E-4</c:v>
                </c:pt>
                <c:pt idx="1618">
                  <c:v>8.1282533285782625E-4</c:v>
                </c:pt>
                <c:pt idx="1619">
                  <c:v>8.0134983166936069E-4</c:v>
                </c:pt>
                <c:pt idx="1620">
                  <c:v>7.9003462903103722E-4</c:v>
                </c:pt>
                <c:pt idx="1621">
                  <c:v>7.7888088908562372E-4</c:v>
                </c:pt>
                <c:pt idx="1622">
                  <c:v>7.6788295163110422E-4</c:v>
                </c:pt>
                <c:pt idx="1623">
                  <c:v>7.5704030619406116E-4</c:v>
                </c:pt>
                <c:pt idx="1624">
                  <c:v>7.4635238126005384E-4</c:v>
                </c:pt>
                <c:pt idx="1625">
                  <c:v>7.3581375245688639E-4</c:v>
                </c:pt>
                <c:pt idx="1626">
                  <c:v>7.2542550477808861E-4</c:v>
                </c:pt>
                <c:pt idx="1627">
                  <c:v>7.15182366324133E-4</c:v>
                </c:pt>
                <c:pt idx="1628">
                  <c:v>7.0508386326533943E-4</c:v>
                </c:pt>
                <c:pt idx="1629">
                  <c:v>6.9512946159168377E-4</c:v>
                </c:pt>
                <c:pt idx="1630">
                  <c:v>6.853141094147621E-4</c:v>
                </c:pt>
                <c:pt idx="1631">
                  <c:v>6.7563881722394628E-4</c:v>
                </c:pt>
                <c:pt idx="1632">
                  <c:v>6.6609867697581693E-4</c:v>
                </c:pt>
                <c:pt idx="1633">
                  <c:v>6.5669324756676708E-4</c:v>
                </c:pt>
                <c:pt idx="1634">
                  <c:v>6.4742203039706533E-4</c:v>
                </c:pt>
                <c:pt idx="1635">
                  <c:v>6.3828032039602196E-4</c:v>
                </c:pt>
                <c:pt idx="1636">
                  <c:v>6.2926905821616421E-4</c:v>
                </c:pt>
                <c:pt idx="1637">
                  <c:v>6.2038366981974531E-4</c:v>
                </c:pt>
                <c:pt idx="1638">
                  <c:v>6.1162374418422102E-4</c:v>
                </c:pt>
                <c:pt idx="1639">
                  <c:v>6.0298882695393561E-4</c:v>
                </c:pt>
                <c:pt idx="1640">
                  <c:v>5.9447452957806792E-4</c:v>
                </c:pt>
                <c:pt idx="1641">
                  <c:v>5.8608172795040527E-4</c:v>
                </c:pt>
                <c:pt idx="1642">
                  <c:v>5.7780616168045086E-4</c:v>
                </c:pt>
                <c:pt idx="1643">
                  <c:v>5.6964744490513308E-4</c:v>
                </c:pt>
                <c:pt idx="1644">
                  <c:v>5.6160514334786544E-4</c:v>
                </c:pt>
                <c:pt idx="1645">
                  <c:v>5.5367519320218472E-4</c:v>
                </c:pt>
                <c:pt idx="1646">
                  <c:v>5.4585840186773048E-4</c:v>
                </c:pt>
                <c:pt idx="1647">
                  <c:v>5.3815080055225821E-4</c:v>
                </c:pt>
                <c:pt idx="1648">
                  <c:v>5.30552030511478E-4</c:v>
                </c:pt>
                <c:pt idx="1649">
                  <c:v>5.2306168810781228E-4</c:v>
                </c:pt>
                <c:pt idx="1650">
                  <c:v>5.1567597002810238E-4</c:v>
                </c:pt>
                <c:pt idx="1651">
                  <c:v>5.0839564508940857E-4</c:v>
                </c:pt>
                <c:pt idx="1652">
                  <c:v>5.0121702160751578E-4</c:v>
                </c:pt>
                <c:pt idx="1653">
                  <c:v>4.9413976091290603E-4</c:v>
                </c:pt>
                <c:pt idx="1654">
                  <c:v>4.8716348806664096E-4</c:v>
                </c:pt>
                <c:pt idx="1655">
                  <c:v>4.8028466202328107E-4</c:v>
                </c:pt>
                <c:pt idx="1656">
                  <c:v>4.7350398992531903E-4</c:v>
                </c:pt>
                <c:pt idx="1657">
                  <c:v>4.668180323461908E-4</c:v>
                </c:pt>
                <c:pt idx="1658">
                  <c:v>4.6022648685394235E-4</c:v>
                </c:pt>
                <c:pt idx="1659">
                  <c:v>4.5372899919226379E-4</c:v>
                </c:pt>
                <c:pt idx="1660">
                  <c:v>4.4732227196496129E-4</c:v>
                </c:pt>
                <c:pt idx="1661">
                  <c:v>4.4100696452046954E-4</c:v>
                </c:pt>
                <c:pt idx="1662">
                  <c:v>4.3477987148630016E-4</c:v>
                </c:pt>
                <c:pt idx="1663">
                  <c:v>4.2864070312993003E-4</c:v>
                </c:pt>
                <c:pt idx="1664">
                  <c:v>4.2258914248146929E-4</c:v>
                </c:pt>
                <c:pt idx="1665">
                  <c:v>4.1662211443686559E-4</c:v>
                </c:pt>
                <c:pt idx="1666">
                  <c:v>4.1074023302676443E-4</c:v>
                </c:pt>
                <c:pt idx="1667">
                  <c:v>4.0494051308135551E-4</c:v>
                </c:pt>
                <c:pt idx="1668">
                  <c:v>3.9922268498280937E-4</c:v>
                </c:pt>
                <c:pt idx="1669">
                  <c:v>3.9358644539216686E-4</c:v>
                </c:pt>
                <c:pt idx="1670">
                  <c:v>3.8802893852596929E-4</c:v>
                </c:pt>
                <c:pt idx="1671">
                  <c:v>3.8255073747180449E-4</c:v>
                </c:pt>
                <c:pt idx="1672">
                  <c:v>3.771490597531406E-4</c:v>
                </c:pt>
                <c:pt idx="1673">
                  <c:v>3.718236543889075E-4</c:v>
                </c:pt>
                <c:pt idx="1674">
                  <c:v>3.6657423901781194E-4</c:v>
                </c:pt>
                <c:pt idx="1675">
                  <c:v>3.613981487926295E-4</c:v>
                </c:pt>
                <c:pt idx="1676">
                  <c:v>3.5629591816422419E-4</c:v>
                </c:pt>
                <c:pt idx="1677">
                  <c:v>3.5126496345828576E-4</c:v>
                </c:pt>
                <c:pt idx="1678">
                  <c:v>3.4630504688246057E-4</c:v>
                </c:pt>
                <c:pt idx="1679">
                  <c:v>3.414159057205337E-4</c:v>
                </c:pt>
                <c:pt idx="1680">
                  <c:v>3.3659505835479303E-4</c:v>
                </c:pt>
                <c:pt idx="1681">
                  <c:v>3.3184300038143654E-4</c:v>
                </c:pt>
                <c:pt idx="1682">
                  <c:v>3.2715731921217298E-4</c:v>
                </c:pt>
                <c:pt idx="1683">
                  <c:v>3.2253780589440478E-4</c:v>
                </c:pt>
                <c:pt idx="1684">
                  <c:v>3.1798421093687842E-4</c:v>
                </c:pt>
                <c:pt idx="1685">
                  <c:v>3.1349422333563952E-4</c:v>
                </c:pt>
                <c:pt idx="1686">
                  <c:v>3.090683050595222E-4</c:v>
                </c:pt>
                <c:pt idx="1687">
                  <c:v>3.0470420956587305E-4</c:v>
                </c:pt>
                <c:pt idx="1688">
                  <c:v>3.0040173363859594E-4</c:v>
                </c:pt>
                <c:pt idx="1689">
                  <c:v>2.9616065361074708E-4</c:v>
                </c:pt>
                <c:pt idx="1690">
                  <c:v>2.9197881754096237E-4</c:v>
                </c:pt>
                <c:pt idx="1691">
                  <c:v>2.8785665421645886E-4</c:v>
                </c:pt>
                <c:pt idx="1692">
                  <c:v>2.8379207155761362E-4</c:v>
                </c:pt>
                <c:pt idx="1693">
                  <c:v>2.7978488062720223E-4</c:v>
                </c:pt>
                <c:pt idx="1694">
                  <c:v>2.7583486887645465E-4</c:v>
                </c:pt>
                <c:pt idx="1695">
                  <c:v>2.7194003305257476E-4</c:v>
                </c:pt>
                <c:pt idx="1696">
                  <c:v>2.681007775210513E-4</c:v>
                </c:pt>
                <c:pt idx="1697">
                  <c:v>2.6431515129966116E-4</c:v>
                </c:pt>
                <c:pt idx="1698">
                  <c:v>2.6058297859501739E-4</c:v>
                </c:pt>
                <c:pt idx="1699">
                  <c:v>2.5690406165342441E-4</c:v>
                </c:pt>
                <c:pt idx="1700">
                  <c:v>2.5327653305193742E-4</c:v>
                </c:pt>
                <c:pt idx="1701">
                  <c:v>2.4970076577562558E-4</c:v>
                </c:pt>
                <c:pt idx="1702">
                  <c:v>2.4617495076395329E-4</c:v>
                </c:pt>
                <c:pt idx="1703">
                  <c:v>2.4269892104004232E-4</c:v>
                </c:pt>
                <c:pt idx="1704">
                  <c:v>2.3927249256896417E-4</c:v>
                </c:pt>
                <c:pt idx="1705">
                  <c:v>2.3589392626992812E-4</c:v>
                </c:pt>
                <c:pt idx="1706">
                  <c:v>2.3256356958033144E-4</c:v>
                </c:pt>
                <c:pt idx="1707">
                  <c:v>2.2927973182715108E-4</c:v>
                </c:pt>
                <c:pt idx="1708">
                  <c:v>2.2604226404873386E-4</c:v>
                </c:pt>
                <c:pt idx="1709">
                  <c:v>2.2285099479137251E-4</c:v>
                </c:pt>
                <c:pt idx="1710">
                  <c:v>2.1970430325752579E-4</c:v>
                </c:pt>
                <c:pt idx="1711">
                  <c:v>2.1660251322830597E-4</c:v>
                </c:pt>
                <c:pt idx="1712">
                  <c:v>2.1354405029293578E-4</c:v>
                </c:pt>
                <c:pt idx="1713">
                  <c:v>2.1052877205089996E-4</c:v>
                </c:pt>
                <c:pt idx="1714">
                  <c:v>2.0755652021031232E-4</c:v>
                </c:pt>
                <c:pt idx="1715">
                  <c:v>2.0462578896417543E-4</c:v>
                </c:pt>
                <c:pt idx="1716">
                  <c:v>2.0173687789653091E-4</c:v>
                </c:pt>
                <c:pt idx="1717">
                  <c:v>1.9888832082706669E-4</c:v>
                </c:pt>
                <c:pt idx="1718">
                  <c:v>1.9607998534317418E-4</c:v>
                </c:pt>
                <c:pt idx="1719">
                  <c:v>1.9331172248458238E-4</c:v>
                </c:pt>
                <c:pt idx="1720">
                  <c:v>1.905821271771351E-4</c:v>
                </c:pt>
                <c:pt idx="1721">
                  <c:v>1.8789148457797151E-4</c:v>
                </c:pt>
                <c:pt idx="1722">
                  <c:v>1.8523842669954666E-4</c:v>
                </c:pt>
                <c:pt idx="1723">
                  <c:v>1.8262283035955901E-4</c:v>
                </c:pt>
                <c:pt idx="1724">
                  <c:v>1.8004455699302747E-4</c:v>
                </c:pt>
                <c:pt idx="1725">
                  <c:v>1.7750229789913614E-4</c:v>
                </c:pt>
                <c:pt idx="1726">
                  <c:v>1.7499631439587038E-4</c:v>
                </c:pt>
                <c:pt idx="1727">
                  <c:v>1.7252533743271261E-4</c:v>
                </c:pt>
                <c:pt idx="1728">
                  <c:v>1.7008925197502857E-4</c:v>
                </c:pt>
                <c:pt idx="1729">
                  <c:v>1.6768792829764356E-4</c:v>
                </c:pt>
                <c:pt idx="1730">
                  <c:v>1.653201476525837E-4</c:v>
                </c:pt>
                <c:pt idx="1731">
                  <c:v>1.6298615358428621E-4</c:v>
                </c:pt>
                <c:pt idx="1732">
                  <c:v>1.6068476129136883E-4</c:v>
                </c:pt>
                <c:pt idx="1733">
                  <c:v>1.5841586506175993E-4</c:v>
                </c:pt>
                <c:pt idx="1734">
                  <c:v>1.5617934651963376E-4</c:v>
                </c:pt>
                <c:pt idx="1735">
                  <c:v>1.5397406916710073E-4</c:v>
                </c:pt>
                <c:pt idx="1736">
                  <c:v>1.5180025995047125E-4</c:v>
                </c:pt>
                <c:pt idx="1737">
                  <c:v>1.4965681552341105E-4</c:v>
                </c:pt>
                <c:pt idx="1738">
                  <c:v>1.4754363613331617E-4</c:v>
                </c:pt>
                <c:pt idx="1739">
                  <c:v>1.454606098875323E-4</c:v>
                </c:pt>
                <c:pt idx="1740">
                  <c:v>1.4340668274983475E-4</c:v>
                </c:pt>
                <c:pt idx="1741">
                  <c:v>1.4138206425005453E-4</c:v>
                </c:pt>
                <c:pt idx="1742">
                  <c:v>1.3938572687140289E-4</c:v>
                </c:pt>
                <c:pt idx="1743">
                  <c:v>1.3741757783642796E-4</c:v>
                </c:pt>
                <c:pt idx="1744">
                  <c:v>1.3547751277360749E-4</c:v>
                </c:pt>
                <c:pt idx="1745">
                  <c:v>1.3356454680224137E-4</c:v>
                </c:pt>
                <c:pt idx="1746">
                  <c:v>1.3167887912549168E-4</c:v>
                </c:pt>
                <c:pt idx="1747">
                  <c:v>1.2981955228585711E-4</c:v>
                </c:pt>
                <c:pt idx="1748">
                  <c:v>1.2798647943759023E-4</c:v>
                </c:pt>
                <c:pt idx="1749">
                  <c:v>1.2617956348574493E-4</c:v>
                </c:pt>
                <c:pt idx="1750">
                  <c:v>1.2439788727925904E-4</c:v>
                </c:pt>
                <c:pt idx="1751">
                  <c:v>1.2264163397745167E-4</c:v>
                </c:pt>
                <c:pt idx="1752">
                  <c:v>1.2090991326067748E-4</c:v>
                </c:pt>
                <c:pt idx="1753">
                  <c:v>1.1920264589414985E-4</c:v>
                </c:pt>
                <c:pt idx="1754">
                  <c:v>1.1751974044522726E-4</c:v>
                </c:pt>
                <c:pt idx="1755">
                  <c:v>1.158603428030966E-4</c:v>
                </c:pt>
                <c:pt idx="1756">
                  <c:v>1.1422462367106868E-4</c:v>
                </c:pt>
                <c:pt idx="1757">
                  <c:v>1.1261175273817345E-4</c:v>
                </c:pt>
                <c:pt idx="1758">
                  <c:v>1.1102165519127353E-4</c:v>
                </c:pt>
                <c:pt idx="1759">
                  <c:v>1.0945424907476166E-4</c:v>
                </c:pt>
                <c:pt idx="1760">
                  <c:v>1.0790873755539104E-4</c:v>
                </c:pt>
                <c:pt idx="1761">
                  <c:v>1.063852797004676E-4</c:v>
                </c:pt>
                <c:pt idx="1762">
                  <c:v>1.0488310228047516E-4</c:v>
                </c:pt>
                <c:pt idx="1763">
                  <c:v>1.0340213541323549E-4</c:v>
                </c:pt>
                <c:pt idx="1764">
                  <c:v>1.0194230047867708E-4</c:v>
                </c:pt>
                <c:pt idx="1765">
                  <c:v>1.0050285846752165E-4</c:v>
                </c:pt>
                <c:pt idx="1766">
                  <c:v>9.9083957008933132E-5</c:v>
                </c:pt>
                <c:pt idx="1767">
                  <c:v>9.7684875675279991E-5</c:v>
                </c:pt>
                <c:pt idx="1768">
                  <c:v>9.6305549463787736E-5</c:v>
                </c:pt>
                <c:pt idx="1769">
                  <c:v>9.4945905249740314E-5</c:v>
                </c:pt>
                <c:pt idx="1770">
                  <c:v>9.3605252830195496E-5</c:v>
                </c:pt>
                <c:pt idx="1771">
                  <c:v>9.2283731043421501E-5</c:v>
                </c:pt>
                <c:pt idx="1772">
                  <c:v>9.0980669977707291E-5</c:v>
                </c:pt>
                <c:pt idx="1773">
                  <c:v>8.9696008369677838E-5</c:v>
                </c:pt>
                <c:pt idx="1774">
                  <c:v>8.8429678186020474E-5</c:v>
                </c:pt>
                <c:pt idx="1775">
                  <c:v>8.7181036681008319E-5</c:v>
                </c:pt>
                <c:pt idx="1776">
                  <c:v>8.5950212235746842E-5</c:v>
                </c:pt>
                <c:pt idx="1777">
                  <c:v>8.473658032200586E-5</c:v>
                </c:pt>
                <c:pt idx="1778">
                  <c:v>8.3540086209264746E-5</c:v>
                </c:pt>
                <c:pt idx="1779">
                  <c:v>8.236066553516965E-5</c:v>
                </c:pt>
                <c:pt idx="1780">
                  <c:v>8.1197719729094521E-5</c:v>
                </c:pt>
                <c:pt idx="1781">
                  <c:v>8.0051368437310049E-5</c:v>
                </c:pt>
                <c:pt idx="1782">
                  <c:v>7.8921029773907988E-5</c:v>
                </c:pt>
                <c:pt idx="1783">
                  <c:v>7.7806651087690889E-5</c:v>
                </c:pt>
                <c:pt idx="1784">
                  <c:v>7.6708174900285808E-5</c:v>
                </c:pt>
                <c:pt idx="1785">
                  <c:v>7.5625043189864766E-5</c:v>
                </c:pt>
                <c:pt idx="1786">
                  <c:v>7.4557367241835111E-5</c:v>
                </c:pt>
                <c:pt idx="1787">
                  <c:v>7.3504605170777375E-5</c:v>
                </c:pt>
                <c:pt idx="1788">
                  <c:v>7.2466708016744199E-5</c:v>
                </c:pt>
                <c:pt idx="1789">
                  <c:v>7.1443620698972242E-5</c:v>
                </c:pt>
                <c:pt idx="1790">
                  <c:v>7.0434824710468777E-5</c:v>
                </c:pt>
                <c:pt idx="1791">
                  <c:v>6.9440424367516306E-5</c:v>
                </c:pt>
                <c:pt idx="1792">
                  <c:v>6.8459914464062989E-5</c:v>
                </c:pt>
                <c:pt idx="1793">
                  <c:v>6.7493249455857933E-5</c:v>
                </c:pt>
                <c:pt idx="1794">
                  <c:v>6.6540378109050549E-5</c:v>
                </c:pt>
                <c:pt idx="1795">
                  <c:v>6.5600816729212888E-5</c:v>
                </c:pt>
                <c:pt idx="1796">
                  <c:v>6.4674662168792005E-5</c:v>
                </c:pt>
                <c:pt idx="1797">
                  <c:v>6.3761445559773553E-5</c:v>
                </c:pt>
                <c:pt idx="1798">
                  <c:v>6.2861123749219388E-5</c:v>
                </c:pt>
                <c:pt idx="1799">
                  <c:v>6.1973649067151423E-5</c:v>
                </c:pt>
                <c:pt idx="1800">
                  <c:v>6.1098571073365561E-5</c:v>
                </c:pt>
                <c:pt idx="1801">
                  <c:v>6.0235979754136167E-5</c:v>
                </c:pt>
                <c:pt idx="1802">
                  <c:v>5.9385437207637872E-5</c:v>
                </c:pt>
                <c:pt idx="1803">
                  <c:v>5.8546905174749572E-5</c:v>
                </c:pt>
                <c:pt idx="1804">
                  <c:v>5.7720338745371647E-5</c:v>
                </c:pt>
                <c:pt idx="1805">
                  <c:v>5.6905318320053128E-5</c:v>
                </c:pt>
                <c:pt idx="1806">
                  <c:v>5.6101927759196775E-5</c:v>
                </c:pt>
                <c:pt idx="1807">
                  <c:v>5.5309759274486608E-5</c:v>
                </c:pt>
                <c:pt idx="1808">
                  <c:v>5.4528775980094617E-5</c:v>
                </c:pt>
                <c:pt idx="1809">
                  <c:v>5.3758937133501025E-5</c:v>
                </c:pt>
                <c:pt idx="1810">
                  <c:v>5.2999852328465346E-5</c:v>
                </c:pt>
                <c:pt idx="1811">
                  <c:v>5.2251599309081025E-5</c:v>
                </c:pt>
                <c:pt idx="1812">
                  <c:v>5.1513798317017391E-5</c:v>
                </c:pt>
                <c:pt idx="1813">
                  <c:v>5.078641504972948E-5</c:v>
                </c:pt>
                <c:pt idx="1814">
                  <c:v>5.0069410916921561E-5</c:v>
                </c:pt>
                <c:pt idx="1815">
                  <c:v>4.9362422439782793E-5</c:v>
                </c:pt>
                <c:pt idx="1816">
                  <c:v>4.866552396505286E-5</c:v>
                </c:pt>
                <c:pt idx="1817">
                  <c:v>4.7978360718652743E-5</c:v>
                </c:pt>
                <c:pt idx="1818">
                  <c:v>4.7300900793856632E-5</c:v>
                </c:pt>
                <c:pt idx="1819">
                  <c:v>4.6633108270155508E-5</c:v>
                </c:pt>
                <c:pt idx="1820">
                  <c:v>4.5974644119271033E-5</c:v>
                </c:pt>
                <c:pt idx="1821">
                  <c:v>4.5325575921607249E-5</c:v>
                </c:pt>
                <c:pt idx="1822">
                  <c:v>4.4685573993780325E-5</c:v>
                </c:pt>
                <c:pt idx="1823">
                  <c:v>4.4054608247997022E-5</c:v>
                </c:pt>
                <c:pt idx="1824">
                  <c:v>4.3432644803302922E-5</c:v>
                </c:pt>
                <c:pt idx="1825">
                  <c:v>4.2819373113692962E-5</c:v>
                </c:pt>
                <c:pt idx="1826">
                  <c:v>4.2214854839485845E-5</c:v>
                </c:pt>
                <c:pt idx="1827">
                  <c:v>4.1618781542018975E-5</c:v>
                </c:pt>
                <c:pt idx="1828">
                  <c:v>4.1031125355058054E-5</c:v>
                </c:pt>
                <c:pt idx="1829">
                  <c:v>4.0451854892983487E-5</c:v>
                </c:pt>
                <c:pt idx="1830">
                  <c:v>3.9880675802502261E-5</c:v>
                </c:pt>
                <c:pt idx="1831">
                  <c:v>3.9317646397828753E-5</c:v>
                </c:pt>
                <c:pt idx="1832">
                  <c:v>3.8762480346173555E-5</c:v>
                </c:pt>
                <c:pt idx="1833">
                  <c:v>3.8215151150966803E-5</c:v>
                </c:pt>
                <c:pt idx="1834">
                  <c:v>3.7675631470537895E-5</c:v>
                </c:pt>
                <c:pt idx="1835">
                  <c:v>3.7143654865253638E-5</c:v>
                </c:pt>
                <c:pt idx="1836">
                  <c:v>3.6619269660602959E-5</c:v>
                </c:pt>
                <c:pt idx="1837">
                  <c:v>3.6102209542934458E-5</c:v>
                </c:pt>
                <c:pt idx="1838">
                  <c:v>3.5592450258083768E-5</c:v>
                </c:pt>
                <c:pt idx="1839">
                  <c:v>3.5089964503491772E-5</c:v>
                </c:pt>
                <c:pt idx="1840">
                  <c:v>3.459449687176649E-5</c:v>
                </c:pt>
                <c:pt idx="1841">
                  <c:v>3.4106097882413114E-5</c:v>
                </c:pt>
                <c:pt idx="1842">
                  <c:v>3.3624519099635295E-5</c:v>
                </c:pt>
                <c:pt idx="1843">
                  <c:v>3.3149737491361068E-5</c:v>
                </c:pt>
                <c:pt idx="1844">
                  <c:v>3.268173447806474E-5</c:v>
                </c:pt>
                <c:pt idx="1845">
                  <c:v>3.2220270886782745E-5</c:v>
                </c:pt>
                <c:pt idx="1846">
                  <c:v>3.176539196613503E-5</c:v>
                </c:pt>
                <c:pt idx="1847">
                  <c:v>3.1316866759570817E-5</c:v>
                </c:pt>
                <c:pt idx="1848">
                  <c:v>3.0874674304700851E-5</c:v>
                </c:pt>
                <c:pt idx="1849">
                  <c:v>3.0438791015727971E-5</c:v>
                </c:pt>
                <c:pt idx="1850">
                  <c:v>3.000899545854301E-5</c:v>
                </c:pt>
                <c:pt idx="1851">
                  <c:v>2.9585331600216052E-5</c:v>
                </c:pt>
                <c:pt idx="1852">
                  <c:v>2.9167584102867233E-5</c:v>
                </c:pt>
                <c:pt idx="1853">
                  <c:v>2.8755734377665895E-5</c:v>
                </c:pt>
                <c:pt idx="1854">
                  <c:v>2.8349764687257315E-5</c:v>
                </c:pt>
                <c:pt idx="1855">
                  <c:v>2.7949465660014203E-5</c:v>
                </c:pt>
                <c:pt idx="1856">
                  <c:v>2.7554878491223953E-5</c:v>
                </c:pt>
                <c:pt idx="1857">
                  <c:v>2.7165802898146675E-5</c:v>
                </c:pt>
                <c:pt idx="1858">
                  <c:v>2.6782220763277561E-5</c:v>
                </c:pt>
                <c:pt idx="1859">
                  <c:v>2.6404111698089468E-5</c:v>
                </c:pt>
                <c:pt idx="1860">
                  <c:v>2.6031283694356606E-5</c:v>
                </c:pt>
                <c:pt idx="1861">
                  <c:v>2.5663774972124123E-5</c:v>
                </c:pt>
                <c:pt idx="1862">
                  <c:v>2.5301398821230863E-5</c:v>
                </c:pt>
                <c:pt idx="1863">
                  <c:v>2.4944140857607161E-5</c:v>
                </c:pt>
                <c:pt idx="1864">
                  <c:v>2.4591981709173177E-5</c:v>
                </c:pt>
                <c:pt idx="1865">
                  <c:v>2.4244741781383158E-5</c:v>
                </c:pt>
                <c:pt idx="1866">
                  <c:v>2.3902456791859948E-5</c:v>
                </c:pt>
                <c:pt idx="1867">
                  <c:v>2.3564952978184806E-5</c:v>
                </c:pt>
                <c:pt idx="1868">
                  <c:v>2.3232214586998863E-5</c:v>
                </c:pt>
                <c:pt idx="1869">
                  <c:v>2.2904223883839917E-5</c:v>
                </c:pt>
                <c:pt idx="1870">
                  <c:v>2.2580814251027657E-5</c:v>
                </c:pt>
                <c:pt idx="1871">
                  <c:v>2.2262018769991161E-5</c:v>
                </c:pt>
                <c:pt idx="1872">
                  <c:v>2.1947676108930871E-5</c:v>
                </c:pt>
                <c:pt idx="1873">
                  <c:v>2.1637774429226638E-5</c:v>
                </c:pt>
                <c:pt idx="1874">
                  <c:v>2.1332295064638669E-5</c:v>
                </c:pt>
                <c:pt idx="1875">
                  <c:v>2.103108293711937E-5</c:v>
                </c:pt>
                <c:pt idx="1876">
                  <c:v>2.0734168975388777E-5</c:v>
                </c:pt>
                <c:pt idx="1877">
                  <c:v>2.0441402387254416E-5</c:v>
                </c:pt>
                <c:pt idx="1878">
                  <c:v>2.0152769436454424E-5</c:v>
                </c:pt>
                <c:pt idx="1879">
                  <c:v>1.9868254659458621E-5</c:v>
                </c:pt>
                <c:pt idx="1880">
                  <c:v>1.9587713435137187E-5</c:v>
                </c:pt>
                <c:pt idx="1881">
                  <c:v>1.931117436146194E-5</c:v>
                </c:pt>
                <c:pt idx="1882">
                  <c:v>1.9038499752904915E-5</c:v>
                </c:pt>
                <c:pt idx="1883">
                  <c:v>1.8769676520801784E-5</c:v>
                </c:pt>
                <c:pt idx="1884">
                  <c:v>1.8504689331258007E-5</c:v>
                </c:pt>
                <c:pt idx="1885">
                  <c:v>1.8243403638805131E-5</c:v>
                </c:pt>
                <c:pt idx="1886">
                  <c:v>1.7985846249185406E-5</c:v>
                </c:pt>
                <c:pt idx="1887">
                  <c:v>1.7731886335032614E-5</c:v>
                </c:pt>
                <c:pt idx="1888">
                  <c:v>1.7481511958259468E-5</c:v>
                </c:pt>
                <c:pt idx="1889">
                  <c:v>1.7234709683122921E-5</c:v>
                </c:pt>
                <c:pt idx="1890">
                  <c:v>1.6991354036823187E-5</c:v>
                </c:pt>
                <c:pt idx="1891">
                  <c:v>1.6751470430332655E-5</c:v>
                </c:pt>
                <c:pt idx="1892">
                  <c:v>1.6514939869059904E-5</c:v>
                </c:pt>
                <c:pt idx="1893">
                  <c:v>1.6281749157371387E-5</c:v>
                </c:pt>
                <c:pt idx="1894">
                  <c:v>1.6051885919373261E-5</c:v>
                </c:pt>
                <c:pt idx="1895">
                  <c:v>1.5825233451010596E-5</c:v>
                </c:pt>
                <c:pt idx="1896">
                  <c:v>1.5601815015150473E-5</c:v>
                </c:pt>
                <c:pt idx="1897">
                  <c:v>1.5381517138552213E-5</c:v>
                </c:pt>
                <c:pt idx="1898">
                  <c:v>1.5164329481625838E-5</c:v>
                </c:pt>
                <c:pt idx="1899">
                  <c:v>1.495024040884317E-5</c:v>
                </c:pt>
                <c:pt idx="1900">
                  <c:v>1.4739141101244421E-5</c:v>
                </c:pt>
                <c:pt idx="1901">
                  <c:v>1.453105496859973E-5</c:v>
                </c:pt>
                <c:pt idx="1902">
                  <c:v>1.4325876236703686E-5</c:v>
                </c:pt>
                <c:pt idx="1903">
                  <c:v>1.4123594643259966E-5</c:v>
                </c:pt>
                <c:pt idx="1904">
                  <c:v>1.3924199458333916E-5</c:v>
                </c:pt>
                <c:pt idx="1905">
                  <c:v>1.372758945196982E-5</c:v>
                </c:pt>
                <c:pt idx="1906">
                  <c:v>1.3533784808205948E-5</c:v>
                </c:pt>
                <c:pt idx="1907">
                  <c:v>1.3342687098543899E-5</c:v>
                </c:pt>
                <c:pt idx="1908">
                  <c:v>1.3154287357217207E-5</c:v>
                </c:pt>
                <c:pt idx="1909">
                  <c:v>1.2968575493494808E-5</c:v>
                </c:pt>
                <c:pt idx="1910">
                  <c:v>1.2785457447617057E-5</c:v>
                </c:pt>
                <c:pt idx="1911">
                  <c:v>1.2604953772626465E-5</c:v>
                </c:pt>
                <c:pt idx="1912">
                  <c:v>1.2426971525276368E-5</c:v>
                </c:pt>
                <c:pt idx="1913">
                  <c:v>1.2251502426602169E-5</c:v>
                </c:pt>
                <c:pt idx="1914">
                  <c:v>1.2078537158606509E-5</c:v>
                </c:pt>
                <c:pt idx="1915">
                  <c:v>1.1907987896170461E-5</c:v>
                </c:pt>
                <c:pt idx="1916">
                  <c:v>1.1739872131581075E-5</c:v>
                </c:pt>
                <c:pt idx="1917">
                  <c:v>1.157410446341805E-5</c:v>
                </c:pt>
                <c:pt idx="1918">
                  <c:v>1.1410677091166877E-5</c:v>
                </c:pt>
                <c:pt idx="1919">
                  <c:v>1.1249581234800253E-5</c:v>
                </c:pt>
                <c:pt idx="1920">
                  <c:v>1.1090736369873312E-5</c:v>
                </c:pt>
                <c:pt idx="1921">
                  <c:v>1.0934158781620885E-5</c:v>
                </c:pt>
                <c:pt idx="1922">
                  <c:v>1.0779768409065733E-5</c:v>
                </c:pt>
                <c:pt idx="1923">
                  <c:v>1.0627558057108111E-5</c:v>
                </c:pt>
                <c:pt idx="1924">
                  <c:v>1.0477519627283669E-5</c:v>
                </c:pt>
                <c:pt idx="1925">
                  <c:v>1.0329576918098593E-5</c:v>
                </c:pt>
                <c:pt idx="1926">
                  <c:v>1.0183745083224931E-5</c:v>
                </c:pt>
                <c:pt idx="1927">
                  <c:v>1.003995001896207E-5</c:v>
                </c:pt>
                <c:pt idx="1928">
                  <c:v>9.8981849339698907E-6</c:v>
                </c:pt>
                <c:pt idx="1929">
                  <c:v>9.7584424532191657E-6</c:v>
                </c:pt>
                <c:pt idx="1930">
                  <c:v>9.6206532507735356E-6</c:v>
                </c:pt>
                <c:pt idx="1931">
                  <c:v>9.4848302668730933E-6</c:v>
                </c:pt>
                <c:pt idx="1932">
                  <c:v>9.3509045509920792E-6</c:v>
                </c:pt>
                <c:pt idx="1933">
                  <c:v>9.2188698545820972E-6</c:v>
                </c:pt>
                <c:pt idx="1934">
                  <c:v>9.0887191451420688E-6</c:v>
                </c:pt>
                <c:pt idx="1935">
                  <c:v>8.9603863139018381E-6</c:v>
                </c:pt>
                <c:pt idx="1936">
                  <c:v>8.8338844977220196E-6</c:v>
                </c:pt>
                <c:pt idx="1937">
                  <c:v>8.7091494068313934E-6</c:v>
                </c:pt>
                <c:pt idx="1938">
                  <c:v>8.5861751412107761E-6</c:v>
                </c:pt>
                <c:pt idx="1939">
                  <c:v>8.464956173357389E-6</c:v>
                </c:pt>
                <c:pt idx="1940">
                  <c:v>8.3454309886735377E-6</c:v>
                </c:pt>
                <c:pt idx="1941">
                  <c:v>8.2276113740104581E-6</c:v>
                </c:pt>
                <c:pt idx="1942">
                  <c:v>8.1114375171282624E-6</c:v>
                </c:pt>
                <c:pt idx="1943">
                  <c:v>7.9969039966748169E-6</c:v>
                </c:pt>
                <c:pt idx="1944">
                  <c:v>7.8840047113500873E-6</c:v>
                </c:pt>
                <c:pt idx="1945">
                  <c:v>7.7726823141926722E-6</c:v>
                </c:pt>
                <c:pt idx="1946">
                  <c:v>7.6629481999792836E-6</c:v>
                </c:pt>
                <c:pt idx="1947">
                  <c:v>7.5547465997689069E-6</c:v>
                </c:pt>
                <c:pt idx="1948">
                  <c:v>7.4480725608052423E-6</c:v>
                </c:pt>
                <c:pt idx="1949">
                  <c:v>7.3429216043275778E-6</c:v>
                </c:pt>
                <c:pt idx="1950">
                  <c:v>7.2392394753637094E-6</c:v>
                </c:pt>
                <c:pt idx="1951">
                  <c:v>7.1370368356806032E-6</c:v>
                </c:pt>
                <c:pt idx="1952">
                  <c:v>7.0362617994477457E-6</c:v>
                </c:pt>
                <c:pt idx="1953">
                  <c:v>6.9369096616623127E-6</c:v>
                </c:pt>
                <c:pt idx="1954">
                  <c:v>6.8389751269075923E-6</c:v>
                </c:pt>
                <c:pt idx="1955">
                  <c:v>6.7424084460478772E-6</c:v>
                </c:pt>
                <c:pt idx="1956">
                  <c:v>6.6472194993121157E-6</c:v>
                </c:pt>
                <c:pt idx="1957">
                  <c:v>6.5533599049746588E-6</c:v>
                </c:pt>
                <c:pt idx="1958">
                  <c:v>6.4608259664866056E-6</c:v>
                </c:pt>
                <c:pt idx="1959">
                  <c:v>6.3696128296516112E-6</c:v>
                </c:pt>
                <c:pt idx="1960">
                  <c:v>6.2796738285836562E-6</c:v>
                </c:pt>
                <c:pt idx="1961">
                  <c:v>6.1910182077991427E-6</c:v>
                </c:pt>
                <c:pt idx="1962">
                  <c:v>6.1036009540296082E-6</c:v>
                </c:pt>
                <c:pt idx="1963">
                  <c:v>6.0174179800217287E-6</c:v>
                </c:pt>
                <c:pt idx="1964">
                  <c:v>5.9324646853519888E-6</c:v>
                </c:pt>
                <c:pt idx="1965">
                  <c:v>5.8486979071429154E-6</c:v>
                </c:pt>
                <c:pt idx="1966">
                  <c:v>5.7661262068685892E-6</c:v>
                </c:pt>
                <c:pt idx="1967">
                  <c:v>5.6847077146761159E-6</c:v>
                </c:pt>
                <c:pt idx="1968">
                  <c:v>5.6044395782586697E-6</c:v>
                </c:pt>
                <c:pt idx="1969">
                  <c:v>5.5253168493287613E-6</c:v>
                </c:pt>
                <c:pt idx="1970">
                  <c:v>5.4472993631211586E-6</c:v>
                </c:pt>
                <c:pt idx="1971">
                  <c:v>5.3703951340392801E-6</c:v>
                </c:pt>
                <c:pt idx="1972">
                  <c:v>5.2945651099471188E-6</c:v>
                </c:pt>
                <c:pt idx="1973">
                  <c:v>5.2198057392229875E-6</c:v>
                </c:pt>
                <c:pt idx="1974">
                  <c:v>5.1461130243605484E-6</c:v>
                </c:pt>
                <c:pt idx="1975">
                  <c:v>5.0734495160772249E-6</c:v>
                </c:pt>
                <c:pt idx="1976">
                  <c:v>5.0018226325623003E-6</c:v>
                </c:pt>
                <c:pt idx="1977">
                  <c:v>4.931196541178012E-6</c:v>
                </c:pt>
                <c:pt idx="1978">
                  <c:v>4.8615680302520885E-6</c:v>
                </c:pt>
                <c:pt idx="1979">
                  <c:v>4.7929330933331533E-6</c:v>
                </c:pt>
                <c:pt idx="1980">
                  <c:v>4.7252568867539305E-6</c:v>
                </c:pt>
                <c:pt idx="1981">
                  <c:v>4.6585463595308378E-6</c:v>
                </c:pt>
                <c:pt idx="1982">
                  <c:v>4.5927676325342006E-6</c:v>
                </c:pt>
                <c:pt idx="1983">
                  <c:v>4.527917621210108E-6</c:v>
                </c:pt>
                <c:pt idx="1984">
                  <c:v>4.4639928538997796E-6</c:v>
                </c:pt>
                <c:pt idx="1985">
                  <c:v>4.4009608408397393E-6</c:v>
                </c:pt>
                <c:pt idx="1986">
                  <c:v>4.3388280832324066E-6</c:v>
                </c:pt>
                <c:pt idx="1987">
                  <c:v>4.2775637964923319E-6</c:v>
                </c:pt>
                <c:pt idx="1988">
                  <c:v>4.2171645809273832E-6</c:v>
                </c:pt>
                <c:pt idx="1989">
                  <c:v>4.1576272322984287E-6</c:v>
                </c:pt>
                <c:pt idx="1990">
                  <c:v>4.0989215238653247E-6</c:v>
                </c:pt>
                <c:pt idx="1991">
                  <c:v>4.0410534817230971E-6</c:v>
                </c:pt>
                <c:pt idx="1992">
                  <c:v>3.9839937153685623E-6</c:v>
                </c:pt>
                <c:pt idx="1993">
                  <c:v>3.9277395468067343E-6</c:v>
                </c:pt>
                <c:pt idx="1994">
                  <c:v>3.8722879620015767E-6</c:v>
                </c:pt>
                <c:pt idx="1995">
                  <c:v>3.8176107748689643E-6</c:v>
                </c:pt>
                <c:pt idx="1996">
                  <c:v>3.7637139813985416E-6</c:v>
                </c:pt>
                <c:pt idx="1997">
                  <c:v>3.7105703027441478E-6</c:v>
                </c:pt>
                <c:pt idx="1998">
                  <c:v>3.6581770263087883E-6</c:v>
                </c:pt>
                <c:pt idx="1999">
                  <c:v>3.6065313710736428E-6</c:v>
                </c:pt>
                <c:pt idx="2000">
                  <c:v>3.5556071150497877E-6</c:v>
                </c:pt>
                <c:pt idx="2001">
                  <c:v>3.5054094834308731E-6</c:v>
                </c:pt>
                <c:pt idx="2002">
                  <c:v>3.4559129789331932E-6</c:v>
                </c:pt>
                <c:pt idx="2003">
                  <c:v>3.4071152756623522E-6</c:v>
                </c:pt>
                <c:pt idx="2004">
                  <c:v>3.3590137558384554E-6</c:v>
                </c:pt>
                <c:pt idx="2005">
                  <c:v>3.3115840482616615E-6</c:v>
                </c:pt>
                <c:pt idx="2006">
                  <c:v>3.2648321556841607E-6</c:v>
                </c:pt>
                <c:pt idx="2007">
                  <c:v>3.2187335169310512E-6</c:v>
                </c:pt>
                <c:pt idx="2008">
                  <c:v>3.1732859924336218E-6</c:v>
                </c:pt>
                <c:pt idx="2009">
                  <c:v>3.1284871693316906E-6</c:v>
                </c:pt>
                <c:pt idx="2010">
                  <c:v>3.084314296527951E-6</c:v>
                </c:pt>
                <c:pt idx="2011">
                  <c:v>3.0407718955603042E-6</c:v>
                </c:pt>
                <c:pt idx="2012">
                  <c:v>2.9978378326893479E-6</c:v>
                </c:pt>
                <c:pt idx="2013">
                  <c:v>2.9555100670448751E-6</c:v>
                </c:pt>
                <c:pt idx="2014">
                  <c:v>2.9137862975187019E-6</c:v>
                </c:pt>
                <c:pt idx="2015">
                  <c:v>2.8726452748224905E-6</c:v>
                </c:pt>
                <c:pt idx="2016">
                  <c:v>2.8320911441827499E-6</c:v>
                </c:pt>
                <c:pt idx="2017">
                  <c:v>2.7921032185822309E-6</c:v>
                </c:pt>
                <c:pt idx="2018">
                  <c:v>2.7526795183157323E-6</c:v>
                </c:pt>
                <c:pt idx="2019">
                  <c:v>2.7138178148182319E-6</c:v>
                </c:pt>
                <c:pt idx="2020">
                  <c:v>2.6755001990959795E-6</c:v>
                </c:pt>
                <c:pt idx="2021">
                  <c:v>2.6377315222222178E-6</c:v>
                </c:pt>
                <c:pt idx="2022">
                  <c:v>2.6004907400967521E-6</c:v>
                </c:pt>
                <c:pt idx="2023">
                  <c:v>2.5637760851712297E-6</c:v>
                </c:pt>
                <c:pt idx="2024">
                  <c:v>2.5275855630010452E-6</c:v>
                </c:pt>
                <c:pt idx="2025">
                  <c:v>2.4919007427166324E-6</c:v>
                </c:pt>
                <c:pt idx="2026">
                  <c:v>2.4567252189979983E-6</c:v>
                </c:pt>
                <c:pt idx="2027">
                  <c:v>2.4220410464146682E-6</c:v>
                </c:pt>
                <c:pt idx="2028">
                  <c:v>2.3878465044450904E-6</c:v>
                </c:pt>
                <c:pt idx="2029">
                  <c:v>2.354139655187066E-6</c:v>
                </c:pt>
                <c:pt idx="2030">
                  <c:v>2.3209032458081011E-6</c:v>
                </c:pt>
                <c:pt idx="2031">
                  <c:v>2.2881405310062171E-6</c:v>
                </c:pt>
                <c:pt idx="2032">
                  <c:v>2.2558346962402945E-6</c:v>
                </c:pt>
                <c:pt idx="2033">
                  <c:v>2.2239840318914289E-6</c:v>
                </c:pt>
                <c:pt idx="2034">
                  <c:v>2.1925866192328831E-6</c:v>
                </c:pt>
                <c:pt idx="2035">
                  <c:v>2.1616321482312903E-6</c:v>
                </c:pt>
                <c:pt idx="2036">
                  <c:v>2.1311202145365683E-6</c:v>
                </c:pt>
                <c:pt idx="2037">
                  <c:v>2.101034622558987E-6</c:v>
                </c:pt>
                <c:pt idx="2038">
                  <c:v>2.0713739244534155E-6</c:v>
                </c:pt>
                <c:pt idx="2039">
                  <c:v>2.0421364896731426E-6</c:v>
                </c:pt>
                <c:pt idx="2040">
                  <c:v>2.0133074097215873E-6</c:v>
                </c:pt>
                <c:pt idx="2041">
                  <c:v>1.9848895708466458E-6</c:v>
                </c:pt>
                <c:pt idx="2042">
                  <c:v>1.9568684583052037E-6</c:v>
                </c:pt>
                <c:pt idx="2043">
                  <c:v>1.9292426662772297E-6</c:v>
                </c:pt>
                <c:pt idx="2044">
                  <c:v>1.9020106146626219E-6</c:v>
                </c:pt>
                <c:pt idx="2045">
                  <c:v>1.8751583516022043E-6</c:v>
                </c:pt>
                <c:pt idx="2046">
                  <c:v>1.8486884949945901E-6</c:v>
                </c:pt>
                <c:pt idx="2047">
                  <c:v>1.8225874499584665E-6</c:v>
                </c:pt>
                <c:pt idx="2048">
                  <c:v>1.7968538269814051E-6</c:v>
                </c:pt>
                <c:pt idx="2049">
                  <c:v>1.7714875488762228E-6</c:v>
                </c:pt>
                <c:pt idx="2050">
                  <c:v>1.7464786604688251E-6</c:v>
                </c:pt>
                <c:pt idx="2051">
                  <c:v>1.7218265706121655E-6</c:v>
                </c:pt>
                <c:pt idx="2052">
                  <c:v>1.6975187472892249E-6</c:v>
                </c:pt>
                <c:pt idx="2053">
                  <c:v>1.6735540372174348E-6</c:v>
                </c:pt>
                <c:pt idx="2054">
                  <c:v>1.6499311430123208E-6</c:v>
                </c:pt>
                <c:pt idx="2055">
                  <c:v>1.6266380426971883E-6</c:v>
                </c:pt>
                <c:pt idx="2056">
                  <c:v>1.6036770956508559E-6</c:v>
                </c:pt>
                <c:pt idx="2057">
                  <c:v>1.5810366056162761E-6</c:v>
                </c:pt>
                <c:pt idx="2058">
                  <c:v>1.5587154721204928E-6</c:v>
                </c:pt>
                <c:pt idx="2059">
                  <c:v>1.5367124581651212E-6</c:v>
                </c:pt>
                <c:pt idx="2060">
                  <c:v>1.5150163350140467E-6</c:v>
                </c:pt>
                <c:pt idx="2061">
                  <c:v>1.4936292665816995E-6</c:v>
                </c:pt>
                <c:pt idx="2062">
                  <c:v>1.4725403219655654E-6</c:v>
                </c:pt>
                <c:pt idx="2063">
                  <c:v>1.4517484368924277E-6</c:v>
                </c:pt>
                <c:pt idx="2064">
                  <c:v>1.431254373391024E-6</c:v>
                </c:pt>
                <c:pt idx="2065">
                  <c:v>1.4110472252693046E-6</c:v>
                </c:pt>
                <c:pt idx="2066">
                  <c:v>1.3911283258554125E-6</c:v>
                </c:pt>
                <c:pt idx="2067">
                  <c:v>1.371487566512018E-6</c:v>
                </c:pt>
                <c:pt idx="2068">
                  <c:v>1.3521240336423497E-6</c:v>
                </c:pt>
                <c:pt idx="2069">
                  <c:v>1.3330366982553755E-6</c:v>
                </c:pt>
                <c:pt idx="2070">
                  <c:v>1.3142158669226436E-6</c:v>
                </c:pt>
                <c:pt idx="2071">
                  <c:v>1.2956634674262933E-6</c:v>
                </c:pt>
                <c:pt idx="2072">
                  <c:v>1.2773700716934987E-6</c:v>
                </c:pt>
                <c:pt idx="2073">
                  <c:v>1.2593348141298966E-6</c:v>
                </c:pt>
                <c:pt idx="2074">
                  <c:v>1.2415567198827683E-6</c:v>
                </c:pt>
                <c:pt idx="2075">
                  <c:v>1.2240267420690809E-6</c:v>
                </c:pt>
                <c:pt idx="2076">
                  <c:v>1.2067466559544585E-6</c:v>
                </c:pt>
                <c:pt idx="2077">
                  <c:v>1.1897076577122899E-6</c:v>
                </c:pt>
                <c:pt idx="2078">
                  <c:v>1.1729090457525027E-6</c:v>
                </c:pt>
                <c:pt idx="2079">
                  <c:v>1.1563511462159931E-6</c:v>
                </c:pt>
                <c:pt idx="2080">
                  <c:v>1.1400245424166665E-6</c:v>
                </c:pt>
                <c:pt idx="2081">
                  <c:v>1.1239309159091738E-6</c:v>
                </c:pt>
                <c:pt idx="2082">
                  <c:v>1.1080620974649159E-6</c:v>
                </c:pt>
                <c:pt idx="2083">
                  <c:v>1.0924173456449322E-6</c:v>
                </c:pt>
                <c:pt idx="2084">
                  <c:v>1.0769958242389735E-6</c:v>
                </c:pt>
                <c:pt idx="2085">
                  <c:v>1.0617896950935291E-6</c:v>
                </c:pt>
                <c:pt idx="2086">
                  <c:v>1.0468005077077326E-6</c:v>
                </c:pt>
                <c:pt idx="2087">
                  <c:v>1.0320206350347341E-6</c:v>
                </c:pt>
                <c:pt idx="2088">
                  <c:v>1.0174493662138664E-6</c:v>
                </c:pt>
                <c:pt idx="2089">
                  <c:v>1.003085900245469E-6</c:v>
                </c:pt>
                <c:pt idx="2090">
                  <c:v>9.8892291258525262E-7</c:v>
                </c:pt>
                <c:pt idx="2091">
                  <c:v>9.7496182025398217E-7</c:v>
                </c:pt>
                <c:pt idx="2092">
                  <c:v>9.611954910595505E-7</c:v>
                </c:pt>
                <c:pt idx="2093">
                  <c:v>9.4762398132957343E-7</c:v>
                </c:pt>
                <c:pt idx="2094">
                  <c:v>9.3424682786758104E-7</c:v>
                </c:pt>
                <c:pt idx="2095">
                  <c:v>9.2105659553579053E-7</c:v>
                </c:pt>
                <c:pt idx="2096">
                  <c:v>9.0805463245253847E-7</c:v>
                </c:pt>
                <c:pt idx="2097">
                  <c:v>8.9523432717356068E-7</c:v>
                </c:pt>
                <c:pt idx="2098">
                  <c:v>8.8259506795403018E-7</c:v>
                </c:pt>
                <c:pt idx="2099">
                  <c:v>8.7013616525984773E-7</c:v>
                </c:pt>
                <c:pt idx="2100">
                  <c:v>8.5785127151281188E-7</c:v>
                </c:pt>
                <c:pt idx="2101">
                  <c:v>8.4574162206246255E-7</c:v>
                </c:pt>
                <c:pt idx="2102">
                  <c:v>8.3380103729469729E-7</c:v>
                </c:pt>
                <c:pt idx="2103">
                  <c:v>8.2202892378690856E-7</c:v>
                </c:pt>
                <c:pt idx="2104">
                  <c:v>8.1042461395982018E-7</c:v>
                </c:pt>
                <c:pt idx="2105">
                  <c:v>7.9898216842566349E-7</c:v>
                </c:pt>
                <c:pt idx="2106">
                  <c:v>7.8770270874892818E-7</c:v>
                </c:pt>
                <c:pt idx="2107">
                  <c:v>7.7658044797342838E-7</c:v>
                </c:pt>
                <c:pt idx="2108">
                  <c:v>7.656164770149032E-7</c:v>
                </c:pt>
                <c:pt idx="2109">
                  <c:v>7.548091361573538E-7</c:v>
                </c:pt>
                <c:pt idx="2110">
                  <c:v>7.4415278395846441E-7</c:v>
                </c:pt>
                <c:pt idx="2111">
                  <c:v>7.3364850506876535E-7</c:v>
                </c:pt>
                <c:pt idx="2112">
                  <c:v>7.2329095383592001E-7</c:v>
                </c:pt>
                <c:pt idx="2113">
                  <c:v>7.1307963199781383E-7</c:v>
                </c:pt>
                <c:pt idx="2114">
                  <c:v>7.0301397873230622E-7</c:v>
                </c:pt>
                <c:pt idx="2115">
                  <c:v>6.9308886231887203E-7</c:v>
                </c:pt>
                <c:pt idx="2116">
                  <c:v>6.8330527767376946E-7</c:v>
                </c:pt>
                <c:pt idx="2117">
                  <c:v>6.7365822939110793E-7</c:v>
                </c:pt>
                <c:pt idx="2118">
                  <c:v>6.6414723559418657E-7</c:v>
                </c:pt>
                <c:pt idx="2119">
                  <c:v>6.5477175490958791E-7</c:v>
                </c:pt>
                <c:pt idx="2120">
                  <c:v>6.4552698710718944E-7</c:v>
                </c:pt>
                <c:pt idx="2121">
                  <c:v>6.3641383716639313E-7</c:v>
                </c:pt>
                <c:pt idx="2122">
                  <c:v>6.2742806005867096E-7</c:v>
                </c:pt>
                <c:pt idx="2123">
                  <c:v>6.18569962728756E-7</c:v>
                </c:pt>
                <c:pt idx="2124">
                  <c:v>6.0983825382165799E-7</c:v>
                </c:pt>
                <c:pt idx="2125">
                  <c:v>6.0122849671325033E-7</c:v>
                </c:pt>
                <c:pt idx="2126">
                  <c:v>5.9274157111812349E-7</c:v>
                </c:pt>
                <c:pt idx="2127">
                  <c:v>5.8437316204474136E-7</c:v>
                </c:pt>
                <c:pt idx="2128">
                  <c:v>5.7612287161100884E-7</c:v>
                </c:pt>
                <c:pt idx="2129">
                  <c:v>5.6799025209583151E-7</c:v>
                </c:pt>
                <c:pt idx="2130">
                  <c:v>5.5997116339833147E-7</c:v>
                </c:pt>
                <c:pt idx="2131">
                  <c:v>5.5206641622118096E-7</c:v>
                </c:pt>
                <c:pt idx="2132">
                  <c:v>5.4427198209174365E-7</c:v>
                </c:pt>
                <c:pt idx="2133">
                  <c:v>5.3658748007612802E-7</c:v>
                </c:pt>
                <c:pt idx="2134">
                  <c:v>5.2901248197644698E-7</c:v>
                </c:pt>
                <c:pt idx="2135">
                  <c:v>5.2154311945106382E-7</c:v>
                </c:pt>
                <c:pt idx="2136">
                  <c:v>5.1418013457918538E-7</c:v>
                </c:pt>
                <c:pt idx="2137">
                  <c:v>5.0692039045040154E-7</c:v>
                </c:pt>
                <c:pt idx="2138">
                  <c:v>4.9976335273463539E-7</c:v>
                </c:pt>
                <c:pt idx="2139">
                  <c:v>4.9270842753091616E-7</c:v>
                </c:pt>
                <c:pt idx="2140">
                  <c:v>4.8575203312170289E-7</c:v>
                </c:pt>
                <c:pt idx="2141">
                  <c:v>4.7889488328492129E-7</c:v>
                </c:pt>
                <c:pt idx="2142">
                  <c:v>4.7213349471941261E-7</c:v>
                </c:pt>
                <c:pt idx="2143">
                  <c:v>4.6546754907931474E-7</c:v>
                </c:pt>
                <c:pt idx="2144">
                  <c:v>4.588966878028955E-7</c:v>
                </c:pt>
                <c:pt idx="2145">
                  <c:v>4.5241756907123594E-7</c:v>
                </c:pt>
                <c:pt idx="2146">
                  <c:v>4.4603085117542004E-7</c:v>
                </c:pt>
                <c:pt idx="2147">
                  <c:v>4.3973328258254286E-7</c:v>
                </c:pt>
                <c:pt idx="2148">
                  <c:v>4.335245588602718E-7</c:v>
                </c:pt>
                <c:pt idx="2149">
                  <c:v>4.2740433740252312E-7</c:v>
                </c:pt>
                <c:pt idx="2150">
                  <c:v>4.2136949616309788E-7</c:v>
                </c:pt>
                <c:pt idx="2151">
                  <c:v>4.1542070460324179E-7</c:v>
                </c:pt>
                <c:pt idx="2152">
                  <c:v>4.0955542159436808E-7</c:v>
                </c:pt>
                <c:pt idx="2153">
                  <c:v>4.0377296425061066E-7</c:v>
                </c:pt>
                <c:pt idx="2154">
                  <c:v>3.9807302528535484E-7</c:v>
                </c:pt>
                <c:pt idx="2155">
                  <c:v>3.9245270976993143E-7</c:v>
                </c:pt>
                <c:pt idx="2156">
                  <c:v>3.8691259289384221E-7</c:v>
                </c:pt>
                <c:pt idx="2157">
                  <c:v>3.8144985849659459E-7</c:v>
                </c:pt>
                <c:pt idx="2158">
                  <c:v>3.7606424708569813E-7</c:v>
                </c:pt>
                <c:pt idx="2159">
                  <c:v>3.7075546624798195E-7</c:v>
                </c:pt>
                <c:pt idx="2160">
                  <c:v>3.6552081287548906E-7</c:v>
                </c:pt>
                <c:pt idx="2161">
                  <c:v>3.6036081520157264E-7</c:v>
                </c:pt>
                <c:pt idx="2162">
                  <c:v>3.5527284213335244E-7</c:v>
                </c:pt>
                <c:pt idx="2163">
                  <c:v>3.5025664312513717E-7</c:v>
                </c:pt>
                <c:pt idx="2164">
                  <c:v>3.4531193628322579E-7</c:v>
                </c:pt>
                <c:pt idx="2165">
                  <c:v>3.4043619359412008E-7</c:v>
                </c:pt>
                <c:pt idx="2166">
                  <c:v>3.3563019948528728E-7</c:v>
                </c:pt>
                <c:pt idx="2167">
                  <c:v>3.3089158778569866E-7</c:v>
                </c:pt>
                <c:pt idx="2168">
                  <c:v>3.2621990074937722E-7</c:v>
                </c:pt>
                <c:pt idx="2169">
                  <c:v>3.2161488775910471E-7</c:v>
                </c:pt>
                <c:pt idx="2170">
                  <c:v>3.1707420739512995E-7</c:v>
                </c:pt>
                <c:pt idx="2171">
                  <c:v>3.1259832152632497E-7</c:v>
                </c:pt>
                <c:pt idx="2172">
                  <c:v>3.0818495188832476E-7</c:v>
                </c:pt>
                <c:pt idx="2173">
                  <c:v>3.0383388550909983E-7</c:v>
                </c:pt>
                <c:pt idx="2174">
                  <c:v>2.9954488256548922E-7</c:v>
                </c:pt>
                <c:pt idx="2175">
                  <c:v>2.9531575535242556E-7</c:v>
                </c:pt>
                <c:pt idx="2176">
                  <c:v>2.9114692652406154E-7</c:v>
                </c:pt>
                <c:pt idx="2177">
                  <c:v>2.870362660023832E-7</c:v>
                </c:pt>
                <c:pt idx="2178">
                  <c:v>2.8298356670005862E-7</c:v>
                </c:pt>
                <c:pt idx="2179">
                  <c:v>2.7898859593082438E-7</c:v>
                </c:pt>
                <c:pt idx="2180">
                  <c:v>2.7504930600685704E-7</c:v>
                </c:pt>
                <c:pt idx="2181">
                  <c:v>2.7116664785553374E-7</c:v>
                </c:pt>
                <c:pt idx="2182">
                  <c:v>2.6733826791100063E-7</c:v>
                </c:pt>
                <c:pt idx="2183">
                  <c:v>2.6356395004332033E-7</c:v>
                </c:pt>
                <c:pt idx="2184">
                  <c:v>2.598434909792022E-7</c:v>
                </c:pt>
                <c:pt idx="2185">
                  <c:v>2.5617499831341444E-7</c:v>
                </c:pt>
                <c:pt idx="2186">
                  <c:v>2.525588445270389E-7</c:v>
                </c:pt>
                <c:pt idx="2187">
                  <c:v>2.4899318836766421E-7</c:v>
                </c:pt>
                <c:pt idx="2188">
                  <c:v>2.4547785724609844E-7</c:v>
                </c:pt>
                <c:pt idx="2189">
                  <c:v>2.4201265696635695E-7</c:v>
                </c:pt>
                <c:pt idx="2190">
                  <c:v>2.385958196708438E-7</c:v>
                </c:pt>
                <c:pt idx="2191">
                  <c:v>2.3522768657521533E-7</c:v>
                </c:pt>
                <c:pt idx="2192">
                  <c:v>2.3190653655874486E-7</c:v>
                </c:pt>
                <c:pt idx="2193">
                  <c:v>2.2863220224747211E-7</c:v>
                </c:pt>
                <c:pt idx="2194">
                  <c:v>2.254044956990976E-7</c:v>
                </c:pt>
                <c:pt idx="2195">
                  <c:v>2.222219117284808E-7</c:v>
                </c:pt>
                <c:pt idx="2196">
                  <c:v>2.1908499063288104E-7</c:v>
                </c:pt>
                <c:pt idx="2197">
                  <c:v>2.1599188581305943E-7</c:v>
                </c:pt>
                <c:pt idx="2198">
                  <c:v>2.1294245205480163E-7</c:v>
                </c:pt>
                <c:pt idx="2199">
                  <c:v>2.0993652585400295E-7</c:v>
                </c:pt>
                <c:pt idx="2200">
                  <c:v>2.0697257909785538E-7</c:v>
                </c:pt>
                <c:pt idx="2201">
                  <c:v>2.0405091370045149E-7</c:v>
                </c:pt>
                <c:pt idx="2202">
                  <c:v>2.0117004312113409E-7</c:v>
                </c:pt>
                <c:pt idx="2203">
                  <c:v>1.9832982914222482E-7</c:v>
                </c:pt>
                <c:pt idx="2204">
                  <c:v>1.9553011622454063E-7</c:v>
                </c:pt>
                <c:pt idx="2205">
                  <c:v>1.9276947752433778E-7</c:v>
                </c:pt>
                <c:pt idx="2206">
                  <c:v>1.9004819036773658E-7</c:v>
                </c:pt>
                <c:pt idx="2207">
                  <c:v>1.8736486595937574E-7</c:v>
                </c:pt>
                <c:pt idx="2208">
                  <c:v>1.8471937100543509E-7</c:v>
                </c:pt>
                <c:pt idx="2209">
                  <c:v>1.8211155574465854E-7</c:v>
                </c:pt>
                <c:pt idx="2210">
                  <c:v>1.7954052632095604E-7</c:v>
                </c:pt>
                <c:pt idx="2211">
                  <c:v>1.7700637309794792E-7</c:v>
                </c:pt>
                <c:pt idx="2212">
                  <c:v>1.7450767534479768E-7</c:v>
                </c:pt>
                <c:pt idx="2213">
                  <c:v>1.7204431712610869E-7</c:v>
                </c:pt>
                <c:pt idx="2214">
                  <c:v>1.6961616711642402E-7</c:v>
                </c:pt>
                <c:pt idx="2215">
                  <c:v>1.6722199105660118E-7</c:v>
                </c:pt>
                <c:pt idx="2216">
                  <c:v>1.6486203227013249E-7</c:v>
                </c:pt>
                <c:pt idx="2217">
                  <c:v>1.6253508872871207E-7</c:v>
                </c:pt>
                <c:pt idx="2218">
                  <c:v>1.6024104674451805E-7</c:v>
                </c:pt>
                <c:pt idx="2219">
                  <c:v>1.5797977778974176E-7</c:v>
                </c:pt>
                <c:pt idx="2220">
                  <c:v>1.5575012567799559E-7</c:v>
                </c:pt>
                <c:pt idx="2221">
                  <c:v>1.5355230972387185E-7</c:v>
                </c:pt>
                <c:pt idx="2222">
                  <c:v>1.5138520264980603E-7</c:v>
                </c:pt>
                <c:pt idx="2223">
                  <c:v>1.4924869017484632E-7</c:v>
                </c:pt>
                <c:pt idx="2224">
                  <c:v>1.4714264364816794E-7</c:v>
                </c:pt>
                <c:pt idx="2225">
                  <c:v>1.4506597670808458E-7</c:v>
                </c:pt>
                <c:pt idx="2226">
                  <c:v>1.4301888349258546E-7</c:v>
                </c:pt>
                <c:pt idx="2227">
                  <c:v>1.4100030329959515E-7</c:v>
                </c:pt>
                <c:pt idx="2228">
                  <c:v>1.3901011831616852E-7</c:v>
                </c:pt>
                <c:pt idx="2229">
                  <c:v>1.3704819676395317E-7</c:v>
                </c:pt>
                <c:pt idx="2230">
                  <c:v>1.3511351402918268E-7</c:v>
                </c:pt>
                <c:pt idx="2231">
                  <c:v>1.332062377414236E-7</c:v>
                </c:pt>
                <c:pt idx="2232">
                  <c:v>1.3132611760409871E-7</c:v>
                </c:pt>
                <c:pt idx="2233">
                  <c:v>1.2947366863445102E-7</c:v>
                </c:pt>
                <c:pt idx="2234">
                  <c:v>1.2764775956916332E-7</c:v>
                </c:pt>
                <c:pt idx="2235">
                  <c:v>1.2584745699532257E-7</c:v>
                </c:pt>
                <c:pt idx="2236">
                  <c:v>1.2407293795263168E-7</c:v>
                </c:pt>
                <c:pt idx="2237">
                  <c:v>1.2232329200638536E-7</c:v>
                </c:pt>
                <c:pt idx="2238">
                  <c:v>1.2059842640258522E-7</c:v>
                </c:pt>
                <c:pt idx="2239">
                  <c:v>1.1889823650787919E-7</c:v>
                </c:pt>
                <c:pt idx="2240">
                  <c:v>1.1722184430642832E-7</c:v>
                </c:pt>
                <c:pt idx="2241">
                  <c:v>1.1556940524455623E-7</c:v>
                </c:pt>
                <c:pt idx="2242">
                  <c:v>1.1394006156382259E-7</c:v>
                </c:pt>
                <c:pt idx="2243">
                  <c:v>1.123337163565713E-7</c:v>
                </c:pt>
                <c:pt idx="2244">
                  <c:v>1.1075026111831657E-7</c:v>
                </c:pt>
                <c:pt idx="2245">
                  <c:v>1.091888664628378E-7</c:v>
                </c:pt>
                <c:pt idx="2246">
                  <c:v>1.0764966493836249E-7</c:v>
                </c:pt>
                <c:pt idx="2247">
                  <c:v>1.0613184473862007E-7</c:v>
                </c:pt>
                <c:pt idx="2248">
                  <c:v>1.0463530213097416E-7</c:v>
                </c:pt>
                <c:pt idx="2249">
                  <c:v>1.0315992203126261E-7</c:v>
                </c:pt>
                <c:pt idx="2250">
                  <c:v>1.0170491701461757E-7</c:v>
                </c:pt>
                <c:pt idx="2251">
                  <c:v>1.0027039533340518E-7</c:v>
                </c:pt>
                <c:pt idx="2252">
                  <c:v>9.8855584496335997E-8</c:v>
                </c:pt>
                <c:pt idx="2253">
                  <c:v>9.7460371229482053E-8</c:v>
                </c:pt>
                <c:pt idx="2254">
                  <c:v>9.6084786745425794E-8</c:v>
                </c:pt>
                <c:pt idx="2255">
                  <c:v>9.4730840112921991E-8</c:v>
                </c:pt>
                <c:pt idx="2256">
                  <c:v>9.3396268956546198E-8</c:v>
                </c:pt>
                <c:pt idx="2257">
                  <c:v>9.2080387480269549E-8</c:v>
                </c:pt>
                <c:pt idx="2258">
                  <c:v>9.0783125064114018E-8</c:v>
                </c:pt>
                <c:pt idx="2259">
                  <c:v>8.9504402398880303E-8</c:v>
                </c:pt>
                <c:pt idx="2260">
                  <c:v>8.8243558756607592E-8</c:v>
                </c:pt>
                <c:pt idx="2261">
                  <c:v>8.7000710950168519E-8</c:v>
                </c:pt>
                <c:pt idx="2262">
                  <c:v>8.5775214013464933E-8</c:v>
                </c:pt>
                <c:pt idx="2263">
                  <c:v>8.456699552695091E-8</c:v>
                </c:pt>
                <c:pt idx="2264">
                  <c:v>8.3375974664361031E-8</c:v>
                </c:pt>
                <c:pt idx="2265">
                  <c:v>8.2201528693006602E-8</c:v>
                </c:pt>
                <c:pt idx="2266">
                  <c:v>8.1043758751330787E-8</c:v>
                </c:pt>
                <c:pt idx="2267">
                  <c:v>7.9902055996187625E-8</c:v>
                </c:pt>
                <c:pt idx="2268">
                  <c:v>7.8776344547903851E-8</c:v>
                </c:pt>
                <c:pt idx="2269">
                  <c:v>7.7666540369958331E-8</c:v>
                </c:pt>
                <c:pt idx="2270">
                  <c:v>7.6572054066900624E-8</c:v>
                </c:pt>
                <c:pt idx="2271">
                  <c:v>7.5492970389140141E-8</c:v>
                </c:pt>
                <c:pt idx="2272">
                  <c:v>7.4428711986991028E-8</c:v>
                </c:pt>
                <c:pt idx="2273">
                  <c:v>7.3379197820328154E-8</c:v>
                </c:pt>
                <c:pt idx="2274">
                  <c:v>7.2344338917594614E-8</c:v>
                </c:pt>
                <c:pt idx="2275">
                  <c:v>7.132357462776898E-8</c:v>
                </c:pt>
                <c:pt idx="2276">
                  <c:v>7.031697253848518E-8</c:v>
                </c:pt>
                <c:pt idx="2277">
                  <c:v>6.9325664419461191E-8</c:v>
                </c:pt>
                <c:pt idx="2278">
                  <c:v>6.8348939207923152E-8</c:v>
                </c:pt>
                <c:pt idx="2279">
                  <c:v>6.7386123394736268E-8</c:v>
                </c:pt>
                <c:pt idx="2280">
                  <c:v>6.6436724753196155E-8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E-6BF1-460C-87D2-B20A29BB8BC3}"/>
            </c:ext>
          </c:extLst>
        </c:ser>
        <c:ser>
          <c:idx val="15"/>
          <c:order val="15"/>
          <c:spPr>
            <a:ln w="12700" cap="rnd">
              <a:solidFill>
                <a:srgbClr val="000000"/>
              </a:solidFill>
              <a:round/>
            </a:ln>
            <a:effectLst/>
          </c:spPr>
          <c:marker>
            <c:symbol val="none"/>
          </c:marker>
          <c:xVal>
            <c:numRef>
              <c:f>sheet1!$AE$1:$AE$2281</c:f>
              <c:numCache>
                <c:formatCode>General</c:formatCode>
                <c:ptCount val="2281"/>
                <c:pt idx="0">
                  <c:v>-38</c:v>
                </c:pt>
                <c:pt idx="1">
                  <c:v>-37.899997711181641</c:v>
                </c:pt>
                <c:pt idx="2">
                  <c:v>-37.799999237060547</c:v>
                </c:pt>
                <c:pt idx="3">
                  <c:v>-37.700000762939453</c:v>
                </c:pt>
                <c:pt idx="4">
                  <c:v>-37.599998474121094</c:v>
                </c:pt>
                <c:pt idx="5">
                  <c:v>-37.5</c:v>
                </c:pt>
                <c:pt idx="6">
                  <c:v>-37.399997711181641</c:v>
                </c:pt>
                <c:pt idx="7">
                  <c:v>-37.299999237060547</c:v>
                </c:pt>
                <c:pt idx="8">
                  <c:v>-37.200000762939453</c:v>
                </c:pt>
                <c:pt idx="9">
                  <c:v>-37.099998474121094</c:v>
                </c:pt>
                <c:pt idx="10">
                  <c:v>-37</c:v>
                </c:pt>
                <c:pt idx="11">
                  <c:v>-36.899997711181641</c:v>
                </c:pt>
                <c:pt idx="12">
                  <c:v>-36.799999237060547</c:v>
                </c:pt>
                <c:pt idx="13">
                  <c:v>-36.700000762939453</c:v>
                </c:pt>
                <c:pt idx="14">
                  <c:v>-36.599998474121094</c:v>
                </c:pt>
                <c:pt idx="15">
                  <c:v>-36.5</c:v>
                </c:pt>
                <c:pt idx="16">
                  <c:v>-36.399997711181641</c:v>
                </c:pt>
                <c:pt idx="17">
                  <c:v>-36.299999237060547</c:v>
                </c:pt>
                <c:pt idx="18">
                  <c:v>-36.200000762939453</c:v>
                </c:pt>
                <c:pt idx="19">
                  <c:v>-36.099998474121094</c:v>
                </c:pt>
                <c:pt idx="20">
                  <c:v>-36</c:v>
                </c:pt>
                <c:pt idx="21">
                  <c:v>-35.899997711181641</c:v>
                </c:pt>
                <c:pt idx="22">
                  <c:v>-35.799999237060547</c:v>
                </c:pt>
                <c:pt idx="23">
                  <c:v>-35.700000762939453</c:v>
                </c:pt>
                <c:pt idx="24">
                  <c:v>-35.599998474121094</c:v>
                </c:pt>
                <c:pt idx="25">
                  <c:v>-35.5</c:v>
                </c:pt>
                <c:pt idx="26">
                  <c:v>-35.399997711181641</c:v>
                </c:pt>
                <c:pt idx="27">
                  <c:v>-35.299999237060547</c:v>
                </c:pt>
                <c:pt idx="28">
                  <c:v>-35.200000762939453</c:v>
                </c:pt>
                <c:pt idx="29">
                  <c:v>-35.099998474121094</c:v>
                </c:pt>
                <c:pt idx="30">
                  <c:v>-35</c:v>
                </c:pt>
                <c:pt idx="31">
                  <c:v>-34.899997711181641</c:v>
                </c:pt>
                <c:pt idx="32">
                  <c:v>-34.799999237060547</c:v>
                </c:pt>
                <c:pt idx="33">
                  <c:v>-34.700000762939453</c:v>
                </c:pt>
                <c:pt idx="34">
                  <c:v>-34.599998474121094</c:v>
                </c:pt>
                <c:pt idx="35">
                  <c:v>-34.5</c:v>
                </c:pt>
                <c:pt idx="36">
                  <c:v>-34.399997711181641</c:v>
                </c:pt>
                <c:pt idx="37">
                  <c:v>-34.299999237060547</c:v>
                </c:pt>
                <c:pt idx="38">
                  <c:v>-34.200000762939453</c:v>
                </c:pt>
                <c:pt idx="39">
                  <c:v>-34.099998474121094</c:v>
                </c:pt>
                <c:pt idx="40">
                  <c:v>-34</c:v>
                </c:pt>
                <c:pt idx="41">
                  <c:v>-33.899997711181641</c:v>
                </c:pt>
                <c:pt idx="42">
                  <c:v>-33.799999237060547</c:v>
                </c:pt>
                <c:pt idx="43">
                  <c:v>-33.700000762939453</c:v>
                </c:pt>
                <c:pt idx="44">
                  <c:v>-33.599998474121094</c:v>
                </c:pt>
                <c:pt idx="45">
                  <c:v>-33.5</c:v>
                </c:pt>
                <c:pt idx="46">
                  <c:v>-33.399997711181641</c:v>
                </c:pt>
                <c:pt idx="47">
                  <c:v>-33.299999237060547</c:v>
                </c:pt>
                <c:pt idx="48">
                  <c:v>-33.200000762939453</c:v>
                </c:pt>
                <c:pt idx="49">
                  <c:v>-33.099998474121094</c:v>
                </c:pt>
                <c:pt idx="50">
                  <c:v>-33</c:v>
                </c:pt>
                <c:pt idx="51">
                  <c:v>-32.899997711181641</c:v>
                </c:pt>
                <c:pt idx="52">
                  <c:v>-32.799999237060547</c:v>
                </c:pt>
                <c:pt idx="53">
                  <c:v>-32.700000762939453</c:v>
                </c:pt>
                <c:pt idx="54">
                  <c:v>-32.599998474121094</c:v>
                </c:pt>
                <c:pt idx="55">
                  <c:v>-32.5</c:v>
                </c:pt>
                <c:pt idx="56">
                  <c:v>-32.399997711181641</c:v>
                </c:pt>
                <c:pt idx="57">
                  <c:v>-32.299999237060547</c:v>
                </c:pt>
                <c:pt idx="58">
                  <c:v>-32.200000762939453</c:v>
                </c:pt>
                <c:pt idx="59">
                  <c:v>-32.099998474121094</c:v>
                </c:pt>
                <c:pt idx="60">
                  <c:v>-32</c:v>
                </c:pt>
                <c:pt idx="61">
                  <c:v>-31.899999618530273</c:v>
                </c:pt>
                <c:pt idx="62">
                  <c:v>-31.799999237060547</c:v>
                </c:pt>
                <c:pt idx="63">
                  <c:v>-31.69999885559082</c:v>
                </c:pt>
                <c:pt idx="64">
                  <c:v>-31.599998474121094</c:v>
                </c:pt>
                <c:pt idx="65">
                  <c:v>-31.5</c:v>
                </c:pt>
                <c:pt idx="66">
                  <c:v>-31.399999618530273</c:v>
                </c:pt>
                <c:pt idx="67">
                  <c:v>-31.299999237060547</c:v>
                </c:pt>
                <c:pt idx="68">
                  <c:v>-31.19999885559082</c:v>
                </c:pt>
                <c:pt idx="69">
                  <c:v>-31.099998474121094</c:v>
                </c:pt>
                <c:pt idx="70">
                  <c:v>-31</c:v>
                </c:pt>
                <c:pt idx="71">
                  <c:v>-30.899999618530273</c:v>
                </c:pt>
                <c:pt idx="72">
                  <c:v>-30.799999237060547</c:v>
                </c:pt>
                <c:pt idx="73">
                  <c:v>-30.69999885559082</c:v>
                </c:pt>
                <c:pt idx="74">
                  <c:v>-30.599998474121094</c:v>
                </c:pt>
                <c:pt idx="75">
                  <c:v>-30.5</c:v>
                </c:pt>
                <c:pt idx="76">
                  <c:v>-30.399999618530273</c:v>
                </c:pt>
                <c:pt idx="77">
                  <c:v>-30.299999237060547</c:v>
                </c:pt>
                <c:pt idx="78">
                  <c:v>-30.19999885559082</c:v>
                </c:pt>
                <c:pt idx="79">
                  <c:v>-30.099998474121094</c:v>
                </c:pt>
                <c:pt idx="80">
                  <c:v>-30</c:v>
                </c:pt>
                <c:pt idx="81">
                  <c:v>-29.899999618530273</c:v>
                </c:pt>
                <c:pt idx="82">
                  <c:v>-29.799999237060547</c:v>
                </c:pt>
                <c:pt idx="83">
                  <c:v>-29.69999885559082</c:v>
                </c:pt>
                <c:pt idx="84">
                  <c:v>-29.599998474121094</c:v>
                </c:pt>
                <c:pt idx="85">
                  <c:v>-29.5</c:v>
                </c:pt>
                <c:pt idx="86">
                  <c:v>-29.399999618530273</c:v>
                </c:pt>
                <c:pt idx="87">
                  <c:v>-29.299999237060547</c:v>
                </c:pt>
                <c:pt idx="88">
                  <c:v>-29.19999885559082</c:v>
                </c:pt>
                <c:pt idx="89">
                  <c:v>-29.099998474121094</c:v>
                </c:pt>
                <c:pt idx="90">
                  <c:v>-29</c:v>
                </c:pt>
                <c:pt idx="91">
                  <c:v>-28.899999618530273</c:v>
                </c:pt>
                <c:pt idx="92">
                  <c:v>-28.799999237060547</c:v>
                </c:pt>
                <c:pt idx="93">
                  <c:v>-28.69999885559082</c:v>
                </c:pt>
                <c:pt idx="94">
                  <c:v>-28.599998474121094</c:v>
                </c:pt>
                <c:pt idx="95">
                  <c:v>-28.5</c:v>
                </c:pt>
                <c:pt idx="96">
                  <c:v>-28.399999618530273</c:v>
                </c:pt>
                <c:pt idx="97">
                  <c:v>-28.299999237060547</c:v>
                </c:pt>
                <c:pt idx="98">
                  <c:v>-28.19999885559082</c:v>
                </c:pt>
                <c:pt idx="99">
                  <c:v>-28.099998474121094</c:v>
                </c:pt>
                <c:pt idx="100">
                  <c:v>-28</c:v>
                </c:pt>
                <c:pt idx="101">
                  <c:v>-27.899999618530273</c:v>
                </c:pt>
                <c:pt idx="102">
                  <c:v>-27.799999237060547</c:v>
                </c:pt>
                <c:pt idx="103">
                  <c:v>-27.69999885559082</c:v>
                </c:pt>
                <c:pt idx="104">
                  <c:v>-27.599998474121094</c:v>
                </c:pt>
                <c:pt idx="105">
                  <c:v>-27.5</c:v>
                </c:pt>
                <c:pt idx="106">
                  <c:v>-27.399999618530273</c:v>
                </c:pt>
                <c:pt idx="107">
                  <c:v>-27.299999237060547</c:v>
                </c:pt>
                <c:pt idx="108">
                  <c:v>-27.19999885559082</c:v>
                </c:pt>
                <c:pt idx="109">
                  <c:v>-27.099998474121094</c:v>
                </c:pt>
                <c:pt idx="110">
                  <c:v>-27</c:v>
                </c:pt>
                <c:pt idx="111">
                  <c:v>-26.899999618530273</c:v>
                </c:pt>
                <c:pt idx="112">
                  <c:v>-26.799999237060547</c:v>
                </c:pt>
                <c:pt idx="113">
                  <c:v>-26.69999885559082</c:v>
                </c:pt>
                <c:pt idx="114">
                  <c:v>-26.599998474121094</c:v>
                </c:pt>
                <c:pt idx="115">
                  <c:v>-26.5</c:v>
                </c:pt>
                <c:pt idx="116">
                  <c:v>-26.399999618530273</c:v>
                </c:pt>
                <c:pt idx="117">
                  <c:v>-26.299999237060547</c:v>
                </c:pt>
                <c:pt idx="118">
                  <c:v>-26.19999885559082</c:v>
                </c:pt>
                <c:pt idx="119">
                  <c:v>-26.099998474121094</c:v>
                </c:pt>
                <c:pt idx="120">
                  <c:v>-26</c:v>
                </c:pt>
                <c:pt idx="121">
                  <c:v>-25.899999618530273</c:v>
                </c:pt>
                <c:pt idx="122">
                  <c:v>-25.799999237060547</c:v>
                </c:pt>
                <c:pt idx="123">
                  <c:v>-25.69999885559082</c:v>
                </c:pt>
                <c:pt idx="124">
                  <c:v>-25.599998474121094</c:v>
                </c:pt>
                <c:pt idx="125">
                  <c:v>-25.5</c:v>
                </c:pt>
                <c:pt idx="126">
                  <c:v>-25.399999618530273</c:v>
                </c:pt>
                <c:pt idx="127">
                  <c:v>-25.299999237060547</c:v>
                </c:pt>
                <c:pt idx="128">
                  <c:v>-25.19999885559082</c:v>
                </c:pt>
                <c:pt idx="129">
                  <c:v>-25.099998474121094</c:v>
                </c:pt>
                <c:pt idx="130">
                  <c:v>-25</c:v>
                </c:pt>
                <c:pt idx="131">
                  <c:v>-24.899999618530273</c:v>
                </c:pt>
                <c:pt idx="132">
                  <c:v>-24.799999237060547</c:v>
                </c:pt>
                <c:pt idx="133">
                  <c:v>-24.69999885559082</c:v>
                </c:pt>
                <c:pt idx="134">
                  <c:v>-24.599998474121094</c:v>
                </c:pt>
                <c:pt idx="135">
                  <c:v>-24.5</c:v>
                </c:pt>
                <c:pt idx="136">
                  <c:v>-24.399999618530273</c:v>
                </c:pt>
                <c:pt idx="137">
                  <c:v>-24.299999237060547</c:v>
                </c:pt>
                <c:pt idx="138">
                  <c:v>-24.19999885559082</c:v>
                </c:pt>
                <c:pt idx="139">
                  <c:v>-24.099998474121094</c:v>
                </c:pt>
                <c:pt idx="140">
                  <c:v>-24</c:v>
                </c:pt>
                <c:pt idx="141">
                  <c:v>-23.899999618530273</c:v>
                </c:pt>
                <c:pt idx="142">
                  <c:v>-23.799999237060547</c:v>
                </c:pt>
                <c:pt idx="143">
                  <c:v>-23.69999885559082</c:v>
                </c:pt>
                <c:pt idx="144">
                  <c:v>-23.599998474121094</c:v>
                </c:pt>
                <c:pt idx="145">
                  <c:v>-23.5</c:v>
                </c:pt>
                <c:pt idx="146">
                  <c:v>-23.399999618530273</c:v>
                </c:pt>
                <c:pt idx="147">
                  <c:v>-23.299999237060547</c:v>
                </c:pt>
                <c:pt idx="148">
                  <c:v>-23.19999885559082</c:v>
                </c:pt>
                <c:pt idx="149">
                  <c:v>-23.099998474121094</c:v>
                </c:pt>
                <c:pt idx="150">
                  <c:v>-23</c:v>
                </c:pt>
                <c:pt idx="151">
                  <c:v>-22.899999618530273</c:v>
                </c:pt>
                <c:pt idx="152">
                  <c:v>-22.799999237060547</c:v>
                </c:pt>
                <c:pt idx="153">
                  <c:v>-22.69999885559082</c:v>
                </c:pt>
                <c:pt idx="154">
                  <c:v>-22.599998474121094</c:v>
                </c:pt>
                <c:pt idx="155">
                  <c:v>-22.5</c:v>
                </c:pt>
                <c:pt idx="156">
                  <c:v>-22.399999618530273</c:v>
                </c:pt>
                <c:pt idx="157">
                  <c:v>-22.299999237060547</c:v>
                </c:pt>
                <c:pt idx="158">
                  <c:v>-22.19999885559082</c:v>
                </c:pt>
                <c:pt idx="159">
                  <c:v>-22.099998474121094</c:v>
                </c:pt>
                <c:pt idx="160">
                  <c:v>-22</c:v>
                </c:pt>
                <c:pt idx="161">
                  <c:v>-21.899999618530273</c:v>
                </c:pt>
                <c:pt idx="162">
                  <c:v>-21.799999237060547</c:v>
                </c:pt>
                <c:pt idx="163">
                  <c:v>-21.69999885559082</c:v>
                </c:pt>
                <c:pt idx="164">
                  <c:v>-21.599998474121094</c:v>
                </c:pt>
                <c:pt idx="165">
                  <c:v>-21.5</c:v>
                </c:pt>
                <c:pt idx="166">
                  <c:v>-21.399999618530273</c:v>
                </c:pt>
                <c:pt idx="167">
                  <c:v>-21.299999237060547</c:v>
                </c:pt>
                <c:pt idx="168">
                  <c:v>-21.19999885559082</c:v>
                </c:pt>
                <c:pt idx="169">
                  <c:v>-21.099998474121094</c:v>
                </c:pt>
                <c:pt idx="170">
                  <c:v>-21</c:v>
                </c:pt>
                <c:pt idx="171">
                  <c:v>-20.899999618530273</c:v>
                </c:pt>
                <c:pt idx="172">
                  <c:v>-20.799999237060547</c:v>
                </c:pt>
                <c:pt idx="173">
                  <c:v>-20.69999885559082</c:v>
                </c:pt>
                <c:pt idx="174">
                  <c:v>-20.599998474121094</c:v>
                </c:pt>
                <c:pt idx="175">
                  <c:v>-20.5</c:v>
                </c:pt>
                <c:pt idx="176">
                  <c:v>-20.399999618530273</c:v>
                </c:pt>
                <c:pt idx="177">
                  <c:v>-20.299999237060547</c:v>
                </c:pt>
                <c:pt idx="178">
                  <c:v>-20.19999885559082</c:v>
                </c:pt>
                <c:pt idx="179">
                  <c:v>-20.099998474121094</c:v>
                </c:pt>
                <c:pt idx="180">
                  <c:v>-20</c:v>
                </c:pt>
                <c:pt idx="181">
                  <c:v>-19.899999618530273</c:v>
                </c:pt>
                <c:pt idx="182">
                  <c:v>-19.799999237060547</c:v>
                </c:pt>
                <c:pt idx="183">
                  <c:v>-19.69999885559082</c:v>
                </c:pt>
                <c:pt idx="184">
                  <c:v>-19.599998474121094</c:v>
                </c:pt>
                <c:pt idx="185">
                  <c:v>-19.5</c:v>
                </c:pt>
                <c:pt idx="186">
                  <c:v>-19.399999618530273</c:v>
                </c:pt>
                <c:pt idx="187">
                  <c:v>-19.299999237060547</c:v>
                </c:pt>
                <c:pt idx="188">
                  <c:v>-19.19999885559082</c:v>
                </c:pt>
                <c:pt idx="189">
                  <c:v>-19.099998474121094</c:v>
                </c:pt>
                <c:pt idx="190">
                  <c:v>-19</c:v>
                </c:pt>
                <c:pt idx="191">
                  <c:v>-18.899999618530273</c:v>
                </c:pt>
                <c:pt idx="192">
                  <c:v>-18.799999237060547</c:v>
                </c:pt>
                <c:pt idx="193">
                  <c:v>-18.69999885559082</c:v>
                </c:pt>
                <c:pt idx="194">
                  <c:v>-18.599998474121094</c:v>
                </c:pt>
                <c:pt idx="195">
                  <c:v>-18.5</c:v>
                </c:pt>
                <c:pt idx="196">
                  <c:v>-18.399999618530273</c:v>
                </c:pt>
                <c:pt idx="197">
                  <c:v>-18.299999237060547</c:v>
                </c:pt>
                <c:pt idx="198">
                  <c:v>-18.19999885559082</c:v>
                </c:pt>
                <c:pt idx="199">
                  <c:v>-18.099998474121094</c:v>
                </c:pt>
                <c:pt idx="200">
                  <c:v>-18</c:v>
                </c:pt>
                <c:pt idx="201">
                  <c:v>-17.899999618530273</c:v>
                </c:pt>
                <c:pt idx="202">
                  <c:v>-17.799999237060547</c:v>
                </c:pt>
                <c:pt idx="203">
                  <c:v>-17.69999885559082</c:v>
                </c:pt>
                <c:pt idx="204">
                  <c:v>-17.599998474121094</c:v>
                </c:pt>
                <c:pt idx="205">
                  <c:v>-17.5</c:v>
                </c:pt>
                <c:pt idx="206">
                  <c:v>-17.399999618530273</c:v>
                </c:pt>
                <c:pt idx="207">
                  <c:v>-17.299999237060547</c:v>
                </c:pt>
                <c:pt idx="208">
                  <c:v>-17.19999885559082</c:v>
                </c:pt>
                <c:pt idx="209">
                  <c:v>-17.099998474121094</c:v>
                </c:pt>
                <c:pt idx="210">
                  <c:v>-17</c:v>
                </c:pt>
                <c:pt idx="211">
                  <c:v>-16.899999618530273</c:v>
                </c:pt>
                <c:pt idx="212">
                  <c:v>-16.799999237060547</c:v>
                </c:pt>
                <c:pt idx="213">
                  <c:v>-16.69999885559082</c:v>
                </c:pt>
                <c:pt idx="214">
                  <c:v>-16.599998474121094</c:v>
                </c:pt>
                <c:pt idx="215">
                  <c:v>-16.5</c:v>
                </c:pt>
                <c:pt idx="216">
                  <c:v>-16.399999618530273</c:v>
                </c:pt>
                <c:pt idx="217">
                  <c:v>-16.299999237060547</c:v>
                </c:pt>
                <c:pt idx="218">
                  <c:v>-16.19999885559082</c:v>
                </c:pt>
                <c:pt idx="219">
                  <c:v>-16.099998474121094</c:v>
                </c:pt>
                <c:pt idx="220">
                  <c:v>-16</c:v>
                </c:pt>
                <c:pt idx="221">
                  <c:v>-15.899999618530273</c:v>
                </c:pt>
                <c:pt idx="222">
                  <c:v>-15.799999237060547</c:v>
                </c:pt>
                <c:pt idx="223">
                  <c:v>-15.69999885559082</c:v>
                </c:pt>
                <c:pt idx="224">
                  <c:v>-15.599998474121094</c:v>
                </c:pt>
                <c:pt idx="225">
                  <c:v>-15.5</c:v>
                </c:pt>
                <c:pt idx="226">
                  <c:v>-15.399999618530273</c:v>
                </c:pt>
                <c:pt idx="227">
                  <c:v>-15.299999237060547</c:v>
                </c:pt>
                <c:pt idx="228">
                  <c:v>-15.19999885559082</c:v>
                </c:pt>
                <c:pt idx="229">
                  <c:v>-15.099998474121094</c:v>
                </c:pt>
                <c:pt idx="230">
                  <c:v>-15</c:v>
                </c:pt>
                <c:pt idx="231">
                  <c:v>-14.899999618530273</c:v>
                </c:pt>
                <c:pt idx="232">
                  <c:v>-14.799999237060547</c:v>
                </c:pt>
                <c:pt idx="233">
                  <c:v>-14.69999885559082</c:v>
                </c:pt>
                <c:pt idx="234">
                  <c:v>-14.599998474121094</c:v>
                </c:pt>
                <c:pt idx="235">
                  <c:v>-14.5</c:v>
                </c:pt>
                <c:pt idx="236">
                  <c:v>-14.399999618530273</c:v>
                </c:pt>
                <c:pt idx="237">
                  <c:v>-14.299999237060547</c:v>
                </c:pt>
                <c:pt idx="238">
                  <c:v>-14.19999885559082</c:v>
                </c:pt>
                <c:pt idx="239">
                  <c:v>-14.099998474121094</c:v>
                </c:pt>
                <c:pt idx="240">
                  <c:v>-14</c:v>
                </c:pt>
                <c:pt idx="241">
                  <c:v>-13.899999618530273</c:v>
                </c:pt>
                <c:pt idx="242">
                  <c:v>-13.799999237060547</c:v>
                </c:pt>
                <c:pt idx="243">
                  <c:v>-13.69999885559082</c:v>
                </c:pt>
                <c:pt idx="244">
                  <c:v>-13.599998474121094</c:v>
                </c:pt>
                <c:pt idx="245">
                  <c:v>-13.5</c:v>
                </c:pt>
                <c:pt idx="246">
                  <c:v>-13.399999618530273</c:v>
                </c:pt>
                <c:pt idx="247">
                  <c:v>-13.299999237060547</c:v>
                </c:pt>
                <c:pt idx="248">
                  <c:v>-13.19999885559082</c:v>
                </c:pt>
                <c:pt idx="249">
                  <c:v>-13.099998474121094</c:v>
                </c:pt>
                <c:pt idx="250">
                  <c:v>-13</c:v>
                </c:pt>
                <c:pt idx="251">
                  <c:v>-12.899999618530273</c:v>
                </c:pt>
                <c:pt idx="252">
                  <c:v>-12.799999237060547</c:v>
                </c:pt>
                <c:pt idx="253">
                  <c:v>-12.69999885559082</c:v>
                </c:pt>
                <c:pt idx="254">
                  <c:v>-12.599998474121094</c:v>
                </c:pt>
                <c:pt idx="255">
                  <c:v>-12.5</c:v>
                </c:pt>
                <c:pt idx="256">
                  <c:v>-12.399999618530273</c:v>
                </c:pt>
                <c:pt idx="257">
                  <c:v>-12.299999237060547</c:v>
                </c:pt>
                <c:pt idx="258">
                  <c:v>-12.19999885559082</c:v>
                </c:pt>
                <c:pt idx="259">
                  <c:v>-12.099998474121094</c:v>
                </c:pt>
                <c:pt idx="260">
                  <c:v>-12</c:v>
                </c:pt>
                <c:pt idx="261">
                  <c:v>-11.899999618530273</c:v>
                </c:pt>
                <c:pt idx="262">
                  <c:v>-11.799999237060547</c:v>
                </c:pt>
                <c:pt idx="263">
                  <c:v>-11.69999885559082</c:v>
                </c:pt>
                <c:pt idx="264">
                  <c:v>-11.599998474121094</c:v>
                </c:pt>
                <c:pt idx="265">
                  <c:v>-11.5</c:v>
                </c:pt>
                <c:pt idx="266">
                  <c:v>-11.399999618530273</c:v>
                </c:pt>
                <c:pt idx="267">
                  <c:v>-11.299999237060547</c:v>
                </c:pt>
                <c:pt idx="268">
                  <c:v>-11.19999885559082</c:v>
                </c:pt>
                <c:pt idx="269">
                  <c:v>-11.099998474121094</c:v>
                </c:pt>
                <c:pt idx="270">
                  <c:v>-11</c:v>
                </c:pt>
                <c:pt idx="271">
                  <c:v>-10.899999618530273</c:v>
                </c:pt>
                <c:pt idx="272">
                  <c:v>-10.799999237060547</c:v>
                </c:pt>
                <c:pt idx="273">
                  <c:v>-10.69999885559082</c:v>
                </c:pt>
                <c:pt idx="274">
                  <c:v>-10.599998474121094</c:v>
                </c:pt>
                <c:pt idx="275">
                  <c:v>-10.5</c:v>
                </c:pt>
                <c:pt idx="276">
                  <c:v>-10.399999618530273</c:v>
                </c:pt>
                <c:pt idx="277">
                  <c:v>-10.299999237060547</c:v>
                </c:pt>
                <c:pt idx="278">
                  <c:v>-10.19999885559082</c:v>
                </c:pt>
                <c:pt idx="279">
                  <c:v>-10.099998474121094</c:v>
                </c:pt>
                <c:pt idx="280">
                  <c:v>-10</c:v>
                </c:pt>
                <c:pt idx="281">
                  <c:v>-9.8999996185302734</c:v>
                </c:pt>
                <c:pt idx="282">
                  <c:v>-9.7999992370605469</c:v>
                </c:pt>
                <c:pt idx="283">
                  <c:v>-9.6999988555908203</c:v>
                </c:pt>
                <c:pt idx="284">
                  <c:v>-9.5999984741210938</c:v>
                </c:pt>
                <c:pt idx="285">
                  <c:v>-9.5</c:v>
                </c:pt>
                <c:pt idx="286">
                  <c:v>-9.3999996185302734</c:v>
                </c:pt>
                <c:pt idx="287">
                  <c:v>-9.2999992370605469</c:v>
                </c:pt>
                <c:pt idx="288">
                  <c:v>-9.1999988555908203</c:v>
                </c:pt>
                <c:pt idx="289">
                  <c:v>-9.0999984741210938</c:v>
                </c:pt>
                <c:pt idx="290">
                  <c:v>-9</c:v>
                </c:pt>
                <c:pt idx="291">
                  <c:v>-8.8999996185302734</c:v>
                </c:pt>
                <c:pt idx="292">
                  <c:v>-8.7999992370605469</c:v>
                </c:pt>
                <c:pt idx="293">
                  <c:v>-8.6999988555908203</c:v>
                </c:pt>
                <c:pt idx="294">
                  <c:v>-8.5999984741210938</c:v>
                </c:pt>
                <c:pt idx="295">
                  <c:v>-8.5</c:v>
                </c:pt>
                <c:pt idx="296">
                  <c:v>-8.3999996185302734</c:v>
                </c:pt>
                <c:pt idx="297">
                  <c:v>-8.2999992370605469</c:v>
                </c:pt>
                <c:pt idx="298">
                  <c:v>-8.1999988555908203</c:v>
                </c:pt>
                <c:pt idx="299">
                  <c:v>-8.0999984741210938</c:v>
                </c:pt>
                <c:pt idx="300">
                  <c:v>-8</c:v>
                </c:pt>
                <c:pt idx="301">
                  <c:v>-7.8999996185302734</c:v>
                </c:pt>
                <c:pt idx="302">
                  <c:v>-7.7999992370605469</c:v>
                </c:pt>
                <c:pt idx="303">
                  <c:v>-7.6999988555908203</c:v>
                </c:pt>
                <c:pt idx="304">
                  <c:v>-7.5999984741210938</c:v>
                </c:pt>
                <c:pt idx="305">
                  <c:v>-7.5</c:v>
                </c:pt>
                <c:pt idx="306">
                  <c:v>-7.3999996185302734</c:v>
                </c:pt>
                <c:pt idx="307">
                  <c:v>-7.2999992370605469</c:v>
                </c:pt>
                <c:pt idx="308">
                  <c:v>-7.1999988555908203</c:v>
                </c:pt>
                <c:pt idx="309">
                  <c:v>-7.0999984741210938</c:v>
                </c:pt>
                <c:pt idx="310">
                  <c:v>-7</c:v>
                </c:pt>
                <c:pt idx="311">
                  <c:v>-6.8999996185302734</c:v>
                </c:pt>
                <c:pt idx="312">
                  <c:v>-6.7999992370605469</c:v>
                </c:pt>
                <c:pt idx="313">
                  <c:v>-6.6999988555908203</c:v>
                </c:pt>
                <c:pt idx="314">
                  <c:v>-6.5999984741210938</c:v>
                </c:pt>
                <c:pt idx="315">
                  <c:v>-6.5</c:v>
                </c:pt>
                <c:pt idx="316">
                  <c:v>-6.3999996185302734</c:v>
                </c:pt>
                <c:pt idx="317">
                  <c:v>-6.2999992370605469</c:v>
                </c:pt>
                <c:pt idx="318">
                  <c:v>-6.2000007629394531</c:v>
                </c:pt>
                <c:pt idx="319">
                  <c:v>-6.0999984741210938</c:v>
                </c:pt>
                <c:pt idx="320">
                  <c:v>-6</c:v>
                </c:pt>
                <c:pt idx="321">
                  <c:v>-5.8999977111816406</c:v>
                </c:pt>
                <c:pt idx="322">
                  <c:v>-5.7999992370605469</c:v>
                </c:pt>
                <c:pt idx="323">
                  <c:v>-5.7000007629394531</c:v>
                </c:pt>
                <c:pt idx="324">
                  <c:v>-5.5999984741210938</c:v>
                </c:pt>
                <c:pt idx="325">
                  <c:v>-5.5</c:v>
                </c:pt>
                <c:pt idx="326">
                  <c:v>-5.3999977111816406</c:v>
                </c:pt>
                <c:pt idx="327">
                  <c:v>-5.2999992370605469</c:v>
                </c:pt>
                <c:pt idx="328">
                  <c:v>-5.2000007629394531</c:v>
                </c:pt>
                <c:pt idx="329">
                  <c:v>-5.0999984741210938</c:v>
                </c:pt>
                <c:pt idx="330">
                  <c:v>-5</c:v>
                </c:pt>
                <c:pt idx="331">
                  <c:v>-4.8999977111816406</c:v>
                </c:pt>
                <c:pt idx="332">
                  <c:v>-4.7999992370605469</c:v>
                </c:pt>
                <c:pt idx="333">
                  <c:v>-4.7000007629394531</c:v>
                </c:pt>
                <c:pt idx="334">
                  <c:v>-4.5999984741210938</c:v>
                </c:pt>
                <c:pt idx="335">
                  <c:v>-4.5</c:v>
                </c:pt>
                <c:pt idx="336">
                  <c:v>-4.3999977111816406</c:v>
                </c:pt>
                <c:pt idx="337">
                  <c:v>-4.2999992370605469</c:v>
                </c:pt>
                <c:pt idx="338">
                  <c:v>-4.2000007629394531</c:v>
                </c:pt>
                <c:pt idx="339">
                  <c:v>-4.0999984741210938</c:v>
                </c:pt>
                <c:pt idx="340">
                  <c:v>-4</c:v>
                </c:pt>
                <c:pt idx="341">
                  <c:v>-3.8999977111816406</c:v>
                </c:pt>
                <c:pt idx="342">
                  <c:v>-3.7999992370605469</c:v>
                </c:pt>
                <c:pt idx="343">
                  <c:v>-3.7000007629394531</c:v>
                </c:pt>
                <c:pt idx="344">
                  <c:v>-3.5999984741210938</c:v>
                </c:pt>
                <c:pt idx="345">
                  <c:v>-3.5</c:v>
                </c:pt>
                <c:pt idx="346">
                  <c:v>-3.3999977111816406</c:v>
                </c:pt>
                <c:pt idx="347">
                  <c:v>-3.2999992370605469</c:v>
                </c:pt>
                <c:pt idx="348">
                  <c:v>-3.2000007629394531</c:v>
                </c:pt>
                <c:pt idx="349">
                  <c:v>-3.0999984741210938</c:v>
                </c:pt>
                <c:pt idx="350">
                  <c:v>-3</c:v>
                </c:pt>
                <c:pt idx="351">
                  <c:v>-2.8999977111816406</c:v>
                </c:pt>
                <c:pt idx="352">
                  <c:v>-2.7999992370605469</c:v>
                </c:pt>
                <c:pt idx="353">
                  <c:v>-2.7000007629394531</c:v>
                </c:pt>
                <c:pt idx="354">
                  <c:v>-2.5999984741210938</c:v>
                </c:pt>
                <c:pt idx="355">
                  <c:v>-2.5</c:v>
                </c:pt>
                <c:pt idx="356">
                  <c:v>-2.3999977111816406</c:v>
                </c:pt>
                <c:pt idx="357">
                  <c:v>-2.2999992370605469</c:v>
                </c:pt>
                <c:pt idx="358">
                  <c:v>-2.2000007629394531</c:v>
                </c:pt>
                <c:pt idx="359">
                  <c:v>-2.0999984741210938</c:v>
                </c:pt>
                <c:pt idx="360">
                  <c:v>-2</c:v>
                </c:pt>
                <c:pt idx="361">
                  <c:v>-1.8999977111816406</c:v>
                </c:pt>
                <c:pt idx="362">
                  <c:v>-1.7999992370605469</c:v>
                </c:pt>
                <c:pt idx="363">
                  <c:v>-1.7000007629394531</c:v>
                </c:pt>
                <c:pt idx="364">
                  <c:v>-1.5999984741210938</c:v>
                </c:pt>
                <c:pt idx="365">
                  <c:v>-1.5</c:v>
                </c:pt>
                <c:pt idx="366">
                  <c:v>-1.3999977111816406</c:v>
                </c:pt>
                <c:pt idx="367">
                  <c:v>-1.2999992370605469</c:v>
                </c:pt>
                <c:pt idx="368">
                  <c:v>-1.2000007629394531</c:v>
                </c:pt>
                <c:pt idx="369">
                  <c:v>-1.0999984741210938</c:v>
                </c:pt>
                <c:pt idx="370">
                  <c:v>-1</c:v>
                </c:pt>
                <c:pt idx="371">
                  <c:v>-0.89999771118164063</c:v>
                </c:pt>
                <c:pt idx="372">
                  <c:v>-0.79999923706054688</c:v>
                </c:pt>
                <c:pt idx="373">
                  <c:v>-0.70000076293945313</c:v>
                </c:pt>
                <c:pt idx="374">
                  <c:v>-0.59999847412109375</c:v>
                </c:pt>
                <c:pt idx="375">
                  <c:v>-0.5</c:v>
                </c:pt>
                <c:pt idx="376">
                  <c:v>-0.39999771118164063</c:v>
                </c:pt>
                <c:pt idx="377">
                  <c:v>-0.29999923706054688</c:v>
                </c:pt>
                <c:pt idx="378">
                  <c:v>-0.20000076293945313</c:v>
                </c:pt>
                <c:pt idx="379">
                  <c:v>-9.999847412109375E-2</c:v>
                </c:pt>
                <c:pt idx="380">
                  <c:v>0</c:v>
                </c:pt>
                <c:pt idx="381">
                  <c:v>0.10000228881835938</c:v>
                </c:pt>
                <c:pt idx="382">
                  <c:v>0.20000076293945313</c:v>
                </c:pt>
                <c:pt idx="383">
                  <c:v>0.29999923706054688</c:v>
                </c:pt>
                <c:pt idx="384">
                  <c:v>0.40000152587890625</c:v>
                </c:pt>
                <c:pt idx="385">
                  <c:v>0.5</c:v>
                </c:pt>
                <c:pt idx="386">
                  <c:v>0.60000228881835938</c:v>
                </c:pt>
                <c:pt idx="387">
                  <c:v>0.70000076293945313</c:v>
                </c:pt>
                <c:pt idx="388">
                  <c:v>0.79999923706054688</c:v>
                </c:pt>
                <c:pt idx="389">
                  <c:v>0.90000152587890625</c:v>
                </c:pt>
                <c:pt idx="390">
                  <c:v>1</c:v>
                </c:pt>
                <c:pt idx="391">
                  <c:v>1.1000022888183594</c:v>
                </c:pt>
                <c:pt idx="392">
                  <c:v>1.2000007629394531</c:v>
                </c:pt>
                <c:pt idx="393">
                  <c:v>1.2999992370605469</c:v>
                </c:pt>
                <c:pt idx="394">
                  <c:v>1.4000015258789063</c:v>
                </c:pt>
                <c:pt idx="395">
                  <c:v>1.5</c:v>
                </c:pt>
                <c:pt idx="396">
                  <c:v>1.6000022888183594</c:v>
                </c:pt>
                <c:pt idx="397">
                  <c:v>1.7000007629394531</c:v>
                </c:pt>
                <c:pt idx="398">
                  <c:v>1.7999992370605469</c:v>
                </c:pt>
                <c:pt idx="399">
                  <c:v>1.9000015258789063</c:v>
                </c:pt>
                <c:pt idx="400">
                  <c:v>2</c:v>
                </c:pt>
                <c:pt idx="401">
                  <c:v>2.1000022888183594</c:v>
                </c:pt>
                <c:pt idx="402">
                  <c:v>2.2000007629394531</c:v>
                </c:pt>
                <c:pt idx="403">
                  <c:v>2.2999992370605469</c:v>
                </c:pt>
                <c:pt idx="404">
                  <c:v>2.4000015258789063</c:v>
                </c:pt>
                <c:pt idx="405">
                  <c:v>2.5</c:v>
                </c:pt>
                <c:pt idx="406">
                  <c:v>2.6000022888183594</c:v>
                </c:pt>
                <c:pt idx="407">
                  <c:v>2.7000007629394531</c:v>
                </c:pt>
                <c:pt idx="408">
                  <c:v>2.7999992370605469</c:v>
                </c:pt>
                <c:pt idx="409">
                  <c:v>2.9000015258789063</c:v>
                </c:pt>
                <c:pt idx="410">
                  <c:v>3</c:v>
                </c:pt>
                <c:pt idx="411">
                  <c:v>3.1000022888183594</c:v>
                </c:pt>
                <c:pt idx="412">
                  <c:v>3.2000007629394531</c:v>
                </c:pt>
                <c:pt idx="413">
                  <c:v>3.2999992370605469</c:v>
                </c:pt>
                <c:pt idx="414">
                  <c:v>3.4000015258789063</c:v>
                </c:pt>
                <c:pt idx="415">
                  <c:v>3.5</c:v>
                </c:pt>
                <c:pt idx="416">
                  <c:v>3.6000022888183594</c:v>
                </c:pt>
                <c:pt idx="417">
                  <c:v>3.7000007629394531</c:v>
                </c:pt>
                <c:pt idx="418">
                  <c:v>3.7999992370605469</c:v>
                </c:pt>
                <c:pt idx="419">
                  <c:v>3.9000015258789063</c:v>
                </c:pt>
                <c:pt idx="420">
                  <c:v>4</c:v>
                </c:pt>
                <c:pt idx="421">
                  <c:v>4.1000022888183594</c:v>
                </c:pt>
                <c:pt idx="422">
                  <c:v>4.2000007629394531</c:v>
                </c:pt>
                <c:pt idx="423">
                  <c:v>4.2999992370605469</c:v>
                </c:pt>
                <c:pt idx="424">
                  <c:v>4.4000015258789063</c:v>
                </c:pt>
                <c:pt idx="425">
                  <c:v>4.5</c:v>
                </c:pt>
                <c:pt idx="426">
                  <c:v>4.6000022888183594</c:v>
                </c:pt>
                <c:pt idx="427">
                  <c:v>4.7000007629394531</c:v>
                </c:pt>
                <c:pt idx="428">
                  <c:v>4.7999992370605469</c:v>
                </c:pt>
                <c:pt idx="429">
                  <c:v>4.9000015258789063</c:v>
                </c:pt>
                <c:pt idx="430">
                  <c:v>5</c:v>
                </c:pt>
                <c:pt idx="431">
                  <c:v>5.1000022888183594</c:v>
                </c:pt>
                <c:pt idx="432">
                  <c:v>5.2000007629394531</c:v>
                </c:pt>
                <c:pt idx="433">
                  <c:v>5.2999992370605469</c:v>
                </c:pt>
                <c:pt idx="434">
                  <c:v>5.4000015258789063</c:v>
                </c:pt>
                <c:pt idx="435">
                  <c:v>5.5</c:v>
                </c:pt>
                <c:pt idx="436">
                  <c:v>5.6000022888183594</c:v>
                </c:pt>
                <c:pt idx="437">
                  <c:v>5.7000007629394531</c:v>
                </c:pt>
                <c:pt idx="438">
                  <c:v>5.7999992370605469</c:v>
                </c:pt>
                <c:pt idx="439">
                  <c:v>5.9000015258789063</c:v>
                </c:pt>
                <c:pt idx="440">
                  <c:v>6</c:v>
                </c:pt>
                <c:pt idx="441">
                  <c:v>6.1000022888183594</c:v>
                </c:pt>
                <c:pt idx="442">
                  <c:v>6.2000007629394531</c:v>
                </c:pt>
                <c:pt idx="443">
                  <c:v>6.2999992370605469</c:v>
                </c:pt>
                <c:pt idx="444">
                  <c:v>6.4000015258789063</c:v>
                </c:pt>
                <c:pt idx="445">
                  <c:v>6.5</c:v>
                </c:pt>
                <c:pt idx="446">
                  <c:v>6.6000022888183594</c:v>
                </c:pt>
                <c:pt idx="447">
                  <c:v>6.7000007629394531</c:v>
                </c:pt>
                <c:pt idx="448">
                  <c:v>6.7999992370605469</c:v>
                </c:pt>
                <c:pt idx="449">
                  <c:v>6.9000015258789063</c:v>
                </c:pt>
                <c:pt idx="450">
                  <c:v>7</c:v>
                </c:pt>
                <c:pt idx="451">
                  <c:v>7.1000022888183594</c:v>
                </c:pt>
                <c:pt idx="452">
                  <c:v>7.2000007629394531</c:v>
                </c:pt>
                <c:pt idx="453">
                  <c:v>7.2999992370605469</c:v>
                </c:pt>
                <c:pt idx="454">
                  <c:v>7.4000015258789063</c:v>
                </c:pt>
                <c:pt idx="455">
                  <c:v>7.5</c:v>
                </c:pt>
                <c:pt idx="456">
                  <c:v>7.6000022888183594</c:v>
                </c:pt>
                <c:pt idx="457">
                  <c:v>7.7000007629394531</c:v>
                </c:pt>
                <c:pt idx="458">
                  <c:v>7.7999992370605469</c:v>
                </c:pt>
                <c:pt idx="459">
                  <c:v>7.9000015258789063</c:v>
                </c:pt>
                <c:pt idx="460">
                  <c:v>8</c:v>
                </c:pt>
                <c:pt idx="461">
                  <c:v>8.1000022888183594</c:v>
                </c:pt>
                <c:pt idx="462">
                  <c:v>8.2000007629394531</c:v>
                </c:pt>
                <c:pt idx="463">
                  <c:v>8.2999992370605469</c:v>
                </c:pt>
                <c:pt idx="464">
                  <c:v>8.4000015258789063</c:v>
                </c:pt>
                <c:pt idx="465">
                  <c:v>8.5</c:v>
                </c:pt>
                <c:pt idx="466">
                  <c:v>8.6000022888183594</c:v>
                </c:pt>
                <c:pt idx="467">
                  <c:v>8.7000007629394531</c:v>
                </c:pt>
                <c:pt idx="468">
                  <c:v>8.7999992370605469</c:v>
                </c:pt>
                <c:pt idx="469">
                  <c:v>8.9000015258789063</c:v>
                </c:pt>
                <c:pt idx="470">
                  <c:v>9</c:v>
                </c:pt>
                <c:pt idx="471">
                  <c:v>9.1000022888183594</c:v>
                </c:pt>
                <c:pt idx="472">
                  <c:v>9.2000007629394531</c:v>
                </c:pt>
                <c:pt idx="473">
                  <c:v>9.2999992370605469</c:v>
                </c:pt>
                <c:pt idx="474">
                  <c:v>9.4000015258789063</c:v>
                </c:pt>
                <c:pt idx="475">
                  <c:v>9.5</c:v>
                </c:pt>
                <c:pt idx="476">
                  <c:v>9.6000022888183594</c:v>
                </c:pt>
                <c:pt idx="477">
                  <c:v>9.7000007629394531</c:v>
                </c:pt>
                <c:pt idx="478">
                  <c:v>9.7999992370605469</c:v>
                </c:pt>
                <c:pt idx="479">
                  <c:v>9.9000015258789063</c:v>
                </c:pt>
                <c:pt idx="480">
                  <c:v>10</c:v>
                </c:pt>
                <c:pt idx="481">
                  <c:v>10.100002288818359</c:v>
                </c:pt>
                <c:pt idx="482">
                  <c:v>10.200000762939453</c:v>
                </c:pt>
                <c:pt idx="483">
                  <c:v>10.299999237060547</c:v>
                </c:pt>
                <c:pt idx="484">
                  <c:v>10.400001525878906</c:v>
                </c:pt>
                <c:pt idx="485">
                  <c:v>10.5</c:v>
                </c:pt>
                <c:pt idx="486">
                  <c:v>10.600002288818359</c:v>
                </c:pt>
                <c:pt idx="487">
                  <c:v>10.700000762939453</c:v>
                </c:pt>
                <c:pt idx="488">
                  <c:v>10.799999237060547</c:v>
                </c:pt>
                <c:pt idx="489">
                  <c:v>10.900001525878906</c:v>
                </c:pt>
                <c:pt idx="490">
                  <c:v>11</c:v>
                </c:pt>
                <c:pt idx="491">
                  <c:v>11.100002288818359</c:v>
                </c:pt>
                <c:pt idx="492">
                  <c:v>11.200000762939453</c:v>
                </c:pt>
                <c:pt idx="493">
                  <c:v>11.299999237060547</c:v>
                </c:pt>
                <c:pt idx="494">
                  <c:v>11.400001525878906</c:v>
                </c:pt>
                <c:pt idx="495">
                  <c:v>11.5</c:v>
                </c:pt>
                <c:pt idx="496">
                  <c:v>11.600002288818359</c:v>
                </c:pt>
                <c:pt idx="497">
                  <c:v>11.700000762939453</c:v>
                </c:pt>
                <c:pt idx="498">
                  <c:v>11.799999237060547</c:v>
                </c:pt>
                <c:pt idx="499">
                  <c:v>11.900001525878906</c:v>
                </c:pt>
                <c:pt idx="500">
                  <c:v>12</c:v>
                </c:pt>
                <c:pt idx="501">
                  <c:v>12.100002288818359</c:v>
                </c:pt>
                <c:pt idx="502">
                  <c:v>12.200000762939453</c:v>
                </c:pt>
                <c:pt idx="503">
                  <c:v>12.299999237060547</c:v>
                </c:pt>
                <c:pt idx="504">
                  <c:v>12.400001525878906</c:v>
                </c:pt>
                <c:pt idx="505">
                  <c:v>12.5</c:v>
                </c:pt>
                <c:pt idx="506">
                  <c:v>12.600002288818359</c:v>
                </c:pt>
                <c:pt idx="507">
                  <c:v>12.700000762939453</c:v>
                </c:pt>
                <c:pt idx="508">
                  <c:v>12.799999237060547</c:v>
                </c:pt>
                <c:pt idx="509">
                  <c:v>12.900001525878906</c:v>
                </c:pt>
                <c:pt idx="510">
                  <c:v>13</c:v>
                </c:pt>
                <c:pt idx="511">
                  <c:v>13.100002288818359</c:v>
                </c:pt>
                <c:pt idx="512">
                  <c:v>13.200000762939453</c:v>
                </c:pt>
                <c:pt idx="513">
                  <c:v>13.299999237060547</c:v>
                </c:pt>
                <c:pt idx="514">
                  <c:v>13.400001525878906</c:v>
                </c:pt>
                <c:pt idx="515">
                  <c:v>13.5</c:v>
                </c:pt>
                <c:pt idx="516">
                  <c:v>13.600002288818359</c:v>
                </c:pt>
                <c:pt idx="517">
                  <c:v>13.700000762939453</c:v>
                </c:pt>
                <c:pt idx="518">
                  <c:v>13.799999237060547</c:v>
                </c:pt>
                <c:pt idx="519">
                  <c:v>13.900001525878906</c:v>
                </c:pt>
                <c:pt idx="520">
                  <c:v>14</c:v>
                </c:pt>
                <c:pt idx="521">
                  <c:v>14.100002288818359</c:v>
                </c:pt>
                <c:pt idx="522">
                  <c:v>14.200000762939453</c:v>
                </c:pt>
                <c:pt idx="523">
                  <c:v>14.299999237060547</c:v>
                </c:pt>
                <c:pt idx="524">
                  <c:v>14.400001525878906</c:v>
                </c:pt>
                <c:pt idx="525">
                  <c:v>14.5</c:v>
                </c:pt>
                <c:pt idx="526">
                  <c:v>14.600002288818359</c:v>
                </c:pt>
                <c:pt idx="527">
                  <c:v>14.700000762939453</c:v>
                </c:pt>
                <c:pt idx="528">
                  <c:v>14.799999237060547</c:v>
                </c:pt>
                <c:pt idx="529">
                  <c:v>14.900001525878906</c:v>
                </c:pt>
                <c:pt idx="530">
                  <c:v>15</c:v>
                </c:pt>
                <c:pt idx="531">
                  <c:v>15.100002288818359</c:v>
                </c:pt>
                <c:pt idx="532">
                  <c:v>15.200000762939453</c:v>
                </c:pt>
                <c:pt idx="533">
                  <c:v>15.299999237060547</c:v>
                </c:pt>
                <c:pt idx="534">
                  <c:v>15.400001525878906</c:v>
                </c:pt>
                <c:pt idx="535">
                  <c:v>15.5</c:v>
                </c:pt>
                <c:pt idx="536">
                  <c:v>15.600002288818359</c:v>
                </c:pt>
                <c:pt idx="537">
                  <c:v>15.700000762939453</c:v>
                </c:pt>
                <c:pt idx="538">
                  <c:v>15.799999237060547</c:v>
                </c:pt>
                <c:pt idx="539">
                  <c:v>15.900001525878906</c:v>
                </c:pt>
                <c:pt idx="540">
                  <c:v>16</c:v>
                </c:pt>
                <c:pt idx="541">
                  <c:v>16.100002288818359</c:v>
                </c:pt>
                <c:pt idx="542">
                  <c:v>16.200000762939453</c:v>
                </c:pt>
                <c:pt idx="543">
                  <c:v>16.299999237060547</c:v>
                </c:pt>
                <c:pt idx="544">
                  <c:v>16.400001525878906</c:v>
                </c:pt>
                <c:pt idx="545">
                  <c:v>16.5</c:v>
                </c:pt>
                <c:pt idx="546">
                  <c:v>16.600002288818359</c:v>
                </c:pt>
                <c:pt idx="547">
                  <c:v>16.700000762939453</c:v>
                </c:pt>
                <c:pt idx="548">
                  <c:v>16.799999237060547</c:v>
                </c:pt>
                <c:pt idx="549">
                  <c:v>16.900001525878906</c:v>
                </c:pt>
                <c:pt idx="550">
                  <c:v>17</c:v>
                </c:pt>
                <c:pt idx="551">
                  <c:v>17.100002288818359</c:v>
                </c:pt>
                <c:pt idx="552">
                  <c:v>17.200000762939453</c:v>
                </c:pt>
                <c:pt idx="553">
                  <c:v>17.299999237060547</c:v>
                </c:pt>
                <c:pt idx="554">
                  <c:v>17.400001525878906</c:v>
                </c:pt>
                <c:pt idx="555">
                  <c:v>17.5</c:v>
                </c:pt>
                <c:pt idx="556">
                  <c:v>17.600002288818359</c:v>
                </c:pt>
                <c:pt idx="557">
                  <c:v>17.700000762939453</c:v>
                </c:pt>
                <c:pt idx="558">
                  <c:v>17.799999237060547</c:v>
                </c:pt>
                <c:pt idx="559">
                  <c:v>17.900001525878906</c:v>
                </c:pt>
                <c:pt idx="560">
                  <c:v>18</c:v>
                </c:pt>
                <c:pt idx="561">
                  <c:v>18.100002288818359</c:v>
                </c:pt>
                <c:pt idx="562">
                  <c:v>18.200000762939453</c:v>
                </c:pt>
                <c:pt idx="563">
                  <c:v>18.299999237060547</c:v>
                </c:pt>
                <c:pt idx="564">
                  <c:v>18.400001525878906</c:v>
                </c:pt>
                <c:pt idx="565">
                  <c:v>18.5</c:v>
                </c:pt>
                <c:pt idx="566">
                  <c:v>18.600002288818359</c:v>
                </c:pt>
                <c:pt idx="567">
                  <c:v>18.700000762939453</c:v>
                </c:pt>
                <c:pt idx="568">
                  <c:v>18.799999237060547</c:v>
                </c:pt>
                <c:pt idx="569">
                  <c:v>18.900001525878906</c:v>
                </c:pt>
                <c:pt idx="570">
                  <c:v>19</c:v>
                </c:pt>
                <c:pt idx="571">
                  <c:v>19.100002288818359</c:v>
                </c:pt>
                <c:pt idx="572">
                  <c:v>19.200000762939453</c:v>
                </c:pt>
                <c:pt idx="573">
                  <c:v>19.299999237060547</c:v>
                </c:pt>
                <c:pt idx="574">
                  <c:v>19.400001525878906</c:v>
                </c:pt>
                <c:pt idx="575">
                  <c:v>19.5</c:v>
                </c:pt>
                <c:pt idx="576">
                  <c:v>19.600002288818359</c:v>
                </c:pt>
                <c:pt idx="577">
                  <c:v>19.700000762939453</c:v>
                </c:pt>
                <c:pt idx="578">
                  <c:v>19.799999237060547</c:v>
                </c:pt>
                <c:pt idx="579">
                  <c:v>19.900001525878906</c:v>
                </c:pt>
                <c:pt idx="580">
                  <c:v>20</c:v>
                </c:pt>
                <c:pt idx="581">
                  <c:v>20.100002288818359</c:v>
                </c:pt>
                <c:pt idx="582">
                  <c:v>20.200000762939453</c:v>
                </c:pt>
                <c:pt idx="583">
                  <c:v>20.299999237060547</c:v>
                </c:pt>
                <c:pt idx="584">
                  <c:v>20.400001525878906</c:v>
                </c:pt>
                <c:pt idx="585">
                  <c:v>20.5</c:v>
                </c:pt>
                <c:pt idx="586">
                  <c:v>20.600002288818359</c:v>
                </c:pt>
                <c:pt idx="587">
                  <c:v>20.700000762939453</c:v>
                </c:pt>
                <c:pt idx="588">
                  <c:v>20.799999237060547</c:v>
                </c:pt>
                <c:pt idx="589">
                  <c:v>20.900001525878906</c:v>
                </c:pt>
                <c:pt idx="590">
                  <c:v>21</c:v>
                </c:pt>
                <c:pt idx="591">
                  <c:v>21.100002288818359</c:v>
                </c:pt>
                <c:pt idx="592">
                  <c:v>21.200000762939453</c:v>
                </c:pt>
                <c:pt idx="593">
                  <c:v>21.299999237060547</c:v>
                </c:pt>
                <c:pt idx="594">
                  <c:v>21.400001525878906</c:v>
                </c:pt>
                <c:pt idx="595">
                  <c:v>21.5</c:v>
                </c:pt>
                <c:pt idx="596">
                  <c:v>21.600002288818359</c:v>
                </c:pt>
                <c:pt idx="597">
                  <c:v>21.700000762939453</c:v>
                </c:pt>
                <c:pt idx="598">
                  <c:v>21.799999237060547</c:v>
                </c:pt>
                <c:pt idx="599">
                  <c:v>21.900001525878906</c:v>
                </c:pt>
                <c:pt idx="600">
                  <c:v>22</c:v>
                </c:pt>
                <c:pt idx="601">
                  <c:v>22.100002288818359</c:v>
                </c:pt>
                <c:pt idx="602">
                  <c:v>22.200000762939453</c:v>
                </c:pt>
                <c:pt idx="603">
                  <c:v>22.299999237060547</c:v>
                </c:pt>
                <c:pt idx="604">
                  <c:v>22.400001525878906</c:v>
                </c:pt>
                <c:pt idx="605">
                  <c:v>22.5</c:v>
                </c:pt>
                <c:pt idx="606">
                  <c:v>22.600002288818359</c:v>
                </c:pt>
                <c:pt idx="607">
                  <c:v>22.700000762939453</c:v>
                </c:pt>
                <c:pt idx="608">
                  <c:v>22.799999237060547</c:v>
                </c:pt>
                <c:pt idx="609">
                  <c:v>22.900001525878906</c:v>
                </c:pt>
                <c:pt idx="610">
                  <c:v>23</c:v>
                </c:pt>
                <c:pt idx="611">
                  <c:v>23.100002288818359</c:v>
                </c:pt>
                <c:pt idx="612">
                  <c:v>23.200000762939453</c:v>
                </c:pt>
                <c:pt idx="613">
                  <c:v>23.299999237060547</c:v>
                </c:pt>
                <c:pt idx="614">
                  <c:v>23.400001525878906</c:v>
                </c:pt>
                <c:pt idx="615">
                  <c:v>23.5</c:v>
                </c:pt>
                <c:pt idx="616">
                  <c:v>23.600002288818359</c:v>
                </c:pt>
                <c:pt idx="617">
                  <c:v>23.700000762939453</c:v>
                </c:pt>
                <c:pt idx="618">
                  <c:v>23.799999237060547</c:v>
                </c:pt>
                <c:pt idx="619">
                  <c:v>23.900001525878906</c:v>
                </c:pt>
                <c:pt idx="620">
                  <c:v>24</c:v>
                </c:pt>
                <c:pt idx="621">
                  <c:v>24.100002288818359</c:v>
                </c:pt>
                <c:pt idx="622">
                  <c:v>24.200000762939453</c:v>
                </c:pt>
                <c:pt idx="623">
                  <c:v>24.299999237060547</c:v>
                </c:pt>
                <c:pt idx="624">
                  <c:v>24.400001525878906</c:v>
                </c:pt>
                <c:pt idx="625">
                  <c:v>24.5</c:v>
                </c:pt>
                <c:pt idx="626">
                  <c:v>24.600002288818359</c:v>
                </c:pt>
                <c:pt idx="627">
                  <c:v>24.700000762939453</c:v>
                </c:pt>
                <c:pt idx="628">
                  <c:v>24.799999237060547</c:v>
                </c:pt>
                <c:pt idx="629">
                  <c:v>24.900001525878906</c:v>
                </c:pt>
                <c:pt idx="630">
                  <c:v>25</c:v>
                </c:pt>
                <c:pt idx="631">
                  <c:v>25.100002288818359</c:v>
                </c:pt>
                <c:pt idx="632">
                  <c:v>25.200000762939453</c:v>
                </c:pt>
                <c:pt idx="633">
                  <c:v>25.299999237060547</c:v>
                </c:pt>
                <c:pt idx="634">
                  <c:v>25.400001525878906</c:v>
                </c:pt>
                <c:pt idx="635">
                  <c:v>25.5</c:v>
                </c:pt>
                <c:pt idx="636">
                  <c:v>25.600002288818359</c:v>
                </c:pt>
                <c:pt idx="637">
                  <c:v>25.700000762939453</c:v>
                </c:pt>
                <c:pt idx="638">
                  <c:v>25.799999237060547</c:v>
                </c:pt>
                <c:pt idx="639">
                  <c:v>25.899997711181641</c:v>
                </c:pt>
                <c:pt idx="640">
                  <c:v>26.000003814697266</c:v>
                </c:pt>
                <c:pt idx="641">
                  <c:v>26.100002288818359</c:v>
                </c:pt>
                <c:pt idx="642">
                  <c:v>26.200000762939453</c:v>
                </c:pt>
                <c:pt idx="643">
                  <c:v>26.299999237060547</c:v>
                </c:pt>
                <c:pt idx="644">
                  <c:v>26.399997711181641</c:v>
                </c:pt>
                <c:pt idx="645">
                  <c:v>26.500003814697266</c:v>
                </c:pt>
                <c:pt idx="646">
                  <c:v>26.600002288818359</c:v>
                </c:pt>
                <c:pt idx="647">
                  <c:v>26.700000762939453</c:v>
                </c:pt>
                <c:pt idx="648">
                  <c:v>26.799999237060547</c:v>
                </c:pt>
                <c:pt idx="649">
                  <c:v>26.899997711181641</c:v>
                </c:pt>
                <c:pt idx="650">
                  <c:v>27.000003814697266</c:v>
                </c:pt>
                <c:pt idx="651">
                  <c:v>27.100002288818359</c:v>
                </c:pt>
                <c:pt idx="652">
                  <c:v>27.200000762939453</c:v>
                </c:pt>
                <c:pt idx="653">
                  <c:v>27.299999237060547</c:v>
                </c:pt>
                <c:pt idx="654">
                  <c:v>27.399997711181641</c:v>
                </c:pt>
                <c:pt idx="655">
                  <c:v>27.500003814697266</c:v>
                </c:pt>
                <c:pt idx="656">
                  <c:v>27.600002288818359</c:v>
                </c:pt>
                <c:pt idx="657">
                  <c:v>27.700000762939453</c:v>
                </c:pt>
                <c:pt idx="658">
                  <c:v>27.799999237060547</c:v>
                </c:pt>
                <c:pt idx="659">
                  <c:v>27.899997711181641</c:v>
                </c:pt>
                <c:pt idx="660">
                  <c:v>28.000003814697266</c:v>
                </c:pt>
                <c:pt idx="661">
                  <c:v>28.100002288818359</c:v>
                </c:pt>
                <c:pt idx="662">
                  <c:v>28.200000762939453</c:v>
                </c:pt>
                <c:pt idx="663">
                  <c:v>28.299999237060547</c:v>
                </c:pt>
                <c:pt idx="664">
                  <c:v>28.399997711181641</c:v>
                </c:pt>
                <c:pt idx="665">
                  <c:v>28.500003814697266</c:v>
                </c:pt>
                <c:pt idx="666">
                  <c:v>28.600002288818359</c:v>
                </c:pt>
                <c:pt idx="667">
                  <c:v>28.700000762939453</c:v>
                </c:pt>
                <c:pt idx="668">
                  <c:v>28.799999237060547</c:v>
                </c:pt>
                <c:pt idx="669">
                  <c:v>28.899997711181641</c:v>
                </c:pt>
                <c:pt idx="670">
                  <c:v>29.000003814697266</c:v>
                </c:pt>
                <c:pt idx="671">
                  <c:v>29.100002288818359</c:v>
                </c:pt>
                <c:pt idx="672">
                  <c:v>29.200000762939453</c:v>
                </c:pt>
                <c:pt idx="673">
                  <c:v>29.299999237060547</c:v>
                </c:pt>
                <c:pt idx="674">
                  <c:v>29.399997711181641</c:v>
                </c:pt>
                <c:pt idx="675">
                  <c:v>29.500003814697266</c:v>
                </c:pt>
                <c:pt idx="676">
                  <c:v>29.600002288818359</c:v>
                </c:pt>
                <c:pt idx="677">
                  <c:v>29.700000762939453</c:v>
                </c:pt>
                <c:pt idx="678">
                  <c:v>29.799999237060547</c:v>
                </c:pt>
                <c:pt idx="679">
                  <c:v>29.899997711181641</c:v>
                </c:pt>
                <c:pt idx="680">
                  <c:v>30.000003814697266</c:v>
                </c:pt>
                <c:pt idx="681">
                  <c:v>30.100002288818359</c:v>
                </c:pt>
                <c:pt idx="682">
                  <c:v>30.200000762939453</c:v>
                </c:pt>
                <c:pt idx="683">
                  <c:v>30.299999237060547</c:v>
                </c:pt>
                <c:pt idx="684">
                  <c:v>30.399997711181641</c:v>
                </c:pt>
                <c:pt idx="685">
                  <c:v>30.500003814697266</c:v>
                </c:pt>
                <c:pt idx="686">
                  <c:v>30.600002288818359</c:v>
                </c:pt>
                <c:pt idx="687">
                  <c:v>30.700000762939453</c:v>
                </c:pt>
                <c:pt idx="688">
                  <c:v>30.799999237060547</c:v>
                </c:pt>
                <c:pt idx="689">
                  <c:v>30.899997711181641</c:v>
                </c:pt>
                <c:pt idx="690">
                  <c:v>31.000003814697266</c:v>
                </c:pt>
                <c:pt idx="691">
                  <c:v>31.100002288818359</c:v>
                </c:pt>
                <c:pt idx="692">
                  <c:v>31.200000762939453</c:v>
                </c:pt>
                <c:pt idx="693">
                  <c:v>31.299999237060547</c:v>
                </c:pt>
                <c:pt idx="694">
                  <c:v>31.399997711181641</c:v>
                </c:pt>
                <c:pt idx="695">
                  <c:v>31.500003814697266</c:v>
                </c:pt>
                <c:pt idx="696">
                  <c:v>31.600002288818359</c:v>
                </c:pt>
                <c:pt idx="697">
                  <c:v>31.700000762939453</c:v>
                </c:pt>
                <c:pt idx="698">
                  <c:v>31.799999237060547</c:v>
                </c:pt>
                <c:pt idx="699">
                  <c:v>31.899997711181641</c:v>
                </c:pt>
                <c:pt idx="700">
                  <c:v>32.000003814697266</c:v>
                </c:pt>
                <c:pt idx="701">
                  <c:v>32.100002288818359</c:v>
                </c:pt>
                <c:pt idx="702">
                  <c:v>32.200000762939453</c:v>
                </c:pt>
                <c:pt idx="703">
                  <c:v>32.299999237060547</c:v>
                </c:pt>
                <c:pt idx="704">
                  <c:v>32.399997711181641</c:v>
                </c:pt>
                <c:pt idx="705">
                  <c:v>32.500003814697266</c:v>
                </c:pt>
                <c:pt idx="706">
                  <c:v>32.600002288818359</c:v>
                </c:pt>
                <c:pt idx="707">
                  <c:v>32.700000762939453</c:v>
                </c:pt>
                <c:pt idx="708">
                  <c:v>32.799999237060547</c:v>
                </c:pt>
                <c:pt idx="709">
                  <c:v>32.899997711181641</c:v>
                </c:pt>
                <c:pt idx="710">
                  <c:v>33.000003814697266</c:v>
                </c:pt>
                <c:pt idx="711">
                  <c:v>33.100002288818359</c:v>
                </c:pt>
                <c:pt idx="712">
                  <c:v>33.200000762939453</c:v>
                </c:pt>
                <c:pt idx="713">
                  <c:v>33.299999237060547</c:v>
                </c:pt>
                <c:pt idx="714">
                  <c:v>33.399997711181641</c:v>
                </c:pt>
                <c:pt idx="715">
                  <c:v>33.500003814697266</c:v>
                </c:pt>
                <c:pt idx="716">
                  <c:v>33.600002288818359</c:v>
                </c:pt>
                <c:pt idx="717">
                  <c:v>33.700000762939453</c:v>
                </c:pt>
                <c:pt idx="718">
                  <c:v>33.799999237060547</c:v>
                </c:pt>
                <c:pt idx="719">
                  <c:v>33.899997711181641</c:v>
                </c:pt>
                <c:pt idx="720">
                  <c:v>34.000003814697266</c:v>
                </c:pt>
                <c:pt idx="721">
                  <c:v>34.100002288818359</c:v>
                </c:pt>
                <c:pt idx="722">
                  <c:v>34.200000762939453</c:v>
                </c:pt>
                <c:pt idx="723">
                  <c:v>34.299999237060547</c:v>
                </c:pt>
                <c:pt idx="724">
                  <c:v>34.399997711181641</c:v>
                </c:pt>
                <c:pt idx="725">
                  <c:v>34.500003814697266</c:v>
                </c:pt>
                <c:pt idx="726">
                  <c:v>34.600002288818359</c:v>
                </c:pt>
                <c:pt idx="727">
                  <c:v>34.700000762939453</c:v>
                </c:pt>
                <c:pt idx="728">
                  <c:v>34.799999237060547</c:v>
                </c:pt>
                <c:pt idx="729">
                  <c:v>34.899997711181641</c:v>
                </c:pt>
                <c:pt idx="730">
                  <c:v>35.000003814697266</c:v>
                </c:pt>
                <c:pt idx="731">
                  <c:v>35.100002288818359</c:v>
                </c:pt>
                <c:pt idx="732">
                  <c:v>35.200000762939453</c:v>
                </c:pt>
                <c:pt idx="733">
                  <c:v>35.299999237060547</c:v>
                </c:pt>
                <c:pt idx="734">
                  <c:v>35.399997711181641</c:v>
                </c:pt>
                <c:pt idx="735">
                  <c:v>35.500003814697266</c:v>
                </c:pt>
                <c:pt idx="736">
                  <c:v>35.600002288818359</c:v>
                </c:pt>
                <c:pt idx="737">
                  <c:v>35.700000762939453</c:v>
                </c:pt>
                <c:pt idx="738">
                  <c:v>35.799999237060547</c:v>
                </c:pt>
                <c:pt idx="739">
                  <c:v>35.899997711181641</c:v>
                </c:pt>
                <c:pt idx="740">
                  <c:v>36.000003814697266</c:v>
                </c:pt>
                <c:pt idx="741">
                  <c:v>36.100002288818359</c:v>
                </c:pt>
                <c:pt idx="742">
                  <c:v>36.200000762939453</c:v>
                </c:pt>
                <c:pt idx="743">
                  <c:v>36.299999237060547</c:v>
                </c:pt>
                <c:pt idx="744">
                  <c:v>36.399997711181641</c:v>
                </c:pt>
                <c:pt idx="745">
                  <c:v>36.500003814697266</c:v>
                </c:pt>
                <c:pt idx="746">
                  <c:v>36.600002288818359</c:v>
                </c:pt>
                <c:pt idx="747">
                  <c:v>36.700000762939453</c:v>
                </c:pt>
                <c:pt idx="748">
                  <c:v>36.799999237060547</c:v>
                </c:pt>
                <c:pt idx="749">
                  <c:v>36.899997711181641</c:v>
                </c:pt>
                <c:pt idx="750">
                  <c:v>37.000003814697266</c:v>
                </c:pt>
                <c:pt idx="751">
                  <c:v>37.100002288818359</c:v>
                </c:pt>
                <c:pt idx="752">
                  <c:v>37.200000762939453</c:v>
                </c:pt>
                <c:pt idx="753">
                  <c:v>37.299999237060547</c:v>
                </c:pt>
                <c:pt idx="754">
                  <c:v>37.399997711181641</c:v>
                </c:pt>
                <c:pt idx="755">
                  <c:v>37.500003814697266</c:v>
                </c:pt>
                <c:pt idx="756">
                  <c:v>37.600002288818359</c:v>
                </c:pt>
                <c:pt idx="757">
                  <c:v>37.700000762939453</c:v>
                </c:pt>
                <c:pt idx="758">
                  <c:v>37.799999237060547</c:v>
                </c:pt>
                <c:pt idx="759">
                  <c:v>37.899997711181641</c:v>
                </c:pt>
                <c:pt idx="760">
                  <c:v>38.000003814697266</c:v>
                </c:pt>
                <c:pt idx="761">
                  <c:v>38.100002288818359</c:v>
                </c:pt>
                <c:pt idx="762">
                  <c:v>38.200000762939453</c:v>
                </c:pt>
                <c:pt idx="763">
                  <c:v>38.299999237060547</c:v>
                </c:pt>
                <c:pt idx="764">
                  <c:v>38.399997711181641</c:v>
                </c:pt>
                <c:pt idx="765">
                  <c:v>38.500003814697266</c:v>
                </c:pt>
                <c:pt idx="766">
                  <c:v>38.600002288818359</c:v>
                </c:pt>
                <c:pt idx="767">
                  <c:v>38.700000762939453</c:v>
                </c:pt>
                <c:pt idx="768">
                  <c:v>38.799999237060547</c:v>
                </c:pt>
                <c:pt idx="769">
                  <c:v>38.899997711181641</c:v>
                </c:pt>
                <c:pt idx="770">
                  <c:v>39.000003814697266</c:v>
                </c:pt>
                <c:pt idx="771">
                  <c:v>39.100002288818359</c:v>
                </c:pt>
                <c:pt idx="772">
                  <c:v>39.200000762939453</c:v>
                </c:pt>
                <c:pt idx="773">
                  <c:v>39.299999237060547</c:v>
                </c:pt>
                <c:pt idx="774">
                  <c:v>39.399997711181641</c:v>
                </c:pt>
                <c:pt idx="775">
                  <c:v>39.500003814697266</c:v>
                </c:pt>
                <c:pt idx="776">
                  <c:v>39.600002288818359</c:v>
                </c:pt>
                <c:pt idx="777">
                  <c:v>39.700000762939453</c:v>
                </c:pt>
                <c:pt idx="778">
                  <c:v>39.799999237060547</c:v>
                </c:pt>
                <c:pt idx="779">
                  <c:v>39.899997711181641</c:v>
                </c:pt>
                <c:pt idx="780">
                  <c:v>40.000003814697266</c:v>
                </c:pt>
                <c:pt idx="781">
                  <c:v>40.100002288818359</c:v>
                </c:pt>
                <c:pt idx="782">
                  <c:v>40.200000762939453</c:v>
                </c:pt>
                <c:pt idx="783">
                  <c:v>40.299999237060547</c:v>
                </c:pt>
                <c:pt idx="784">
                  <c:v>40.399997711181641</c:v>
                </c:pt>
                <c:pt idx="785">
                  <c:v>40.500003814697266</c:v>
                </c:pt>
                <c:pt idx="786">
                  <c:v>40.600002288818359</c:v>
                </c:pt>
                <c:pt idx="787">
                  <c:v>40.700000762939453</c:v>
                </c:pt>
                <c:pt idx="788">
                  <c:v>40.799999237060547</c:v>
                </c:pt>
                <c:pt idx="789">
                  <c:v>40.899997711181641</c:v>
                </c:pt>
                <c:pt idx="790">
                  <c:v>41.000003814697266</c:v>
                </c:pt>
                <c:pt idx="791">
                  <c:v>41.100002288818359</c:v>
                </c:pt>
                <c:pt idx="792">
                  <c:v>41.200000762939453</c:v>
                </c:pt>
                <c:pt idx="793">
                  <c:v>41.299999237060547</c:v>
                </c:pt>
                <c:pt idx="794">
                  <c:v>41.399997711181641</c:v>
                </c:pt>
                <c:pt idx="795">
                  <c:v>41.500003814697266</c:v>
                </c:pt>
                <c:pt idx="796">
                  <c:v>41.600002288818359</c:v>
                </c:pt>
                <c:pt idx="797">
                  <c:v>41.700000762939453</c:v>
                </c:pt>
                <c:pt idx="798">
                  <c:v>41.799999237060547</c:v>
                </c:pt>
                <c:pt idx="799">
                  <c:v>41.899997711181641</c:v>
                </c:pt>
                <c:pt idx="800">
                  <c:v>42.000003814697266</c:v>
                </c:pt>
                <c:pt idx="801">
                  <c:v>42.100002288818359</c:v>
                </c:pt>
                <c:pt idx="802">
                  <c:v>42.200000762939453</c:v>
                </c:pt>
                <c:pt idx="803">
                  <c:v>42.299999237060547</c:v>
                </c:pt>
                <c:pt idx="804">
                  <c:v>42.399997711181641</c:v>
                </c:pt>
                <c:pt idx="805">
                  <c:v>42.500003814697266</c:v>
                </c:pt>
                <c:pt idx="806">
                  <c:v>42.600002288818359</c:v>
                </c:pt>
                <c:pt idx="807">
                  <c:v>42.700000762939453</c:v>
                </c:pt>
                <c:pt idx="808">
                  <c:v>42.799999237060547</c:v>
                </c:pt>
                <c:pt idx="809">
                  <c:v>42.899997711181641</c:v>
                </c:pt>
                <c:pt idx="810">
                  <c:v>43.000003814697266</c:v>
                </c:pt>
                <c:pt idx="811">
                  <c:v>43.100002288818359</c:v>
                </c:pt>
                <c:pt idx="812">
                  <c:v>43.200000762939453</c:v>
                </c:pt>
                <c:pt idx="813">
                  <c:v>43.299999237060547</c:v>
                </c:pt>
                <c:pt idx="814">
                  <c:v>43.399997711181641</c:v>
                </c:pt>
                <c:pt idx="815">
                  <c:v>43.500003814697266</c:v>
                </c:pt>
                <c:pt idx="816">
                  <c:v>43.600002288818359</c:v>
                </c:pt>
                <c:pt idx="817">
                  <c:v>43.700000762939453</c:v>
                </c:pt>
                <c:pt idx="818">
                  <c:v>43.799999237060547</c:v>
                </c:pt>
                <c:pt idx="819">
                  <c:v>43.899997711181641</c:v>
                </c:pt>
                <c:pt idx="820">
                  <c:v>44.000003814697266</c:v>
                </c:pt>
                <c:pt idx="821">
                  <c:v>44.100002288818359</c:v>
                </c:pt>
                <c:pt idx="822">
                  <c:v>44.200000762939453</c:v>
                </c:pt>
                <c:pt idx="823">
                  <c:v>44.299999237060547</c:v>
                </c:pt>
                <c:pt idx="824">
                  <c:v>44.399997711181641</c:v>
                </c:pt>
                <c:pt idx="825">
                  <c:v>44.500003814697266</c:v>
                </c:pt>
                <c:pt idx="826">
                  <c:v>44.600002288818359</c:v>
                </c:pt>
                <c:pt idx="827">
                  <c:v>44.700000762939453</c:v>
                </c:pt>
                <c:pt idx="828">
                  <c:v>44.799999237060547</c:v>
                </c:pt>
                <c:pt idx="829">
                  <c:v>44.899997711181641</c:v>
                </c:pt>
                <c:pt idx="830">
                  <c:v>45.000003814697266</c:v>
                </c:pt>
                <c:pt idx="831">
                  <c:v>45.100002288818359</c:v>
                </c:pt>
                <c:pt idx="832">
                  <c:v>45.200000762939453</c:v>
                </c:pt>
                <c:pt idx="833">
                  <c:v>45.299999237060547</c:v>
                </c:pt>
                <c:pt idx="834">
                  <c:v>45.399997711181641</c:v>
                </c:pt>
                <c:pt idx="835">
                  <c:v>45.500003814697266</c:v>
                </c:pt>
                <c:pt idx="836">
                  <c:v>45.600002288818359</c:v>
                </c:pt>
                <c:pt idx="837">
                  <c:v>45.700000762939453</c:v>
                </c:pt>
                <c:pt idx="838">
                  <c:v>45.799999237060547</c:v>
                </c:pt>
                <c:pt idx="839">
                  <c:v>45.899997711181641</c:v>
                </c:pt>
                <c:pt idx="840">
                  <c:v>46.000003814697266</c:v>
                </c:pt>
                <c:pt idx="841">
                  <c:v>46.100002288818359</c:v>
                </c:pt>
                <c:pt idx="842">
                  <c:v>46.200000762939453</c:v>
                </c:pt>
                <c:pt idx="843">
                  <c:v>46.299999237060547</c:v>
                </c:pt>
                <c:pt idx="844">
                  <c:v>46.399997711181641</c:v>
                </c:pt>
                <c:pt idx="845">
                  <c:v>46.500003814697266</c:v>
                </c:pt>
                <c:pt idx="846">
                  <c:v>46.600002288818359</c:v>
                </c:pt>
                <c:pt idx="847">
                  <c:v>46.700000762939453</c:v>
                </c:pt>
                <c:pt idx="848">
                  <c:v>46.799999237060547</c:v>
                </c:pt>
                <c:pt idx="849">
                  <c:v>46.899997711181641</c:v>
                </c:pt>
                <c:pt idx="850">
                  <c:v>47.000003814697266</c:v>
                </c:pt>
                <c:pt idx="851">
                  <c:v>47.100002288818359</c:v>
                </c:pt>
                <c:pt idx="852">
                  <c:v>47.200000762939453</c:v>
                </c:pt>
                <c:pt idx="853">
                  <c:v>47.299999237060547</c:v>
                </c:pt>
                <c:pt idx="854">
                  <c:v>47.399997711181641</c:v>
                </c:pt>
                <c:pt idx="855">
                  <c:v>47.500003814697266</c:v>
                </c:pt>
                <c:pt idx="856">
                  <c:v>47.600002288818359</c:v>
                </c:pt>
                <c:pt idx="857">
                  <c:v>47.700000762939453</c:v>
                </c:pt>
                <c:pt idx="858">
                  <c:v>47.799999237060547</c:v>
                </c:pt>
                <c:pt idx="859">
                  <c:v>47.899997711181641</c:v>
                </c:pt>
                <c:pt idx="860">
                  <c:v>48.000003814697266</c:v>
                </c:pt>
                <c:pt idx="861">
                  <c:v>48.100002288818359</c:v>
                </c:pt>
                <c:pt idx="862">
                  <c:v>48.200000762939453</c:v>
                </c:pt>
                <c:pt idx="863">
                  <c:v>48.299999237060547</c:v>
                </c:pt>
                <c:pt idx="864">
                  <c:v>48.399997711181641</c:v>
                </c:pt>
                <c:pt idx="865">
                  <c:v>48.500003814697266</c:v>
                </c:pt>
                <c:pt idx="866">
                  <c:v>48.600002288818359</c:v>
                </c:pt>
                <c:pt idx="867">
                  <c:v>48.700000762939453</c:v>
                </c:pt>
                <c:pt idx="868">
                  <c:v>48.799999237060547</c:v>
                </c:pt>
                <c:pt idx="869">
                  <c:v>48.899997711181641</c:v>
                </c:pt>
                <c:pt idx="870">
                  <c:v>49.000003814697266</c:v>
                </c:pt>
                <c:pt idx="871">
                  <c:v>49.100002288818359</c:v>
                </c:pt>
                <c:pt idx="872">
                  <c:v>49.200000762939453</c:v>
                </c:pt>
                <c:pt idx="873">
                  <c:v>49.299999237060547</c:v>
                </c:pt>
                <c:pt idx="874">
                  <c:v>49.399997711181641</c:v>
                </c:pt>
                <c:pt idx="875">
                  <c:v>49.500003814697266</c:v>
                </c:pt>
                <c:pt idx="876">
                  <c:v>49.600002288818359</c:v>
                </c:pt>
                <c:pt idx="877">
                  <c:v>49.700000762939453</c:v>
                </c:pt>
                <c:pt idx="878">
                  <c:v>49.799999237060547</c:v>
                </c:pt>
                <c:pt idx="879">
                  <c:v>49.899997711181641</c:v>
                </c:pt>
                <c:pt idx="880">
                  <c:v>50.000003814697266</c:v>
                </c:pt>
                <c:pt idx="881">
                  <c:v>50.100002288818359</c:v>
                </c:pt>
                <c:pt idx="882">
                  <c:v>50.200000762939453</c:v>
                </c:pt>
                <c:pt idx="883">
                  <c:v>50.299999237060547</c:v>
                </c:pt>
                <c:pt idx="884">
                  <c:v>50.399997711181641</c:v>
                </c:pt>
                <c:pt idx="885">
                  <c:v>50.500003814697266</c:v>
                </c:pt>
                <c:pt idx="886">
                  <c:v>50.600002288818359</c:v>
                </c:pt>
                <c:pt idx="887">
                  <c:v>50.700000762939453</c:v>
                </c:pt>
                <c:pt idx="888">
                  <c:v>50.799999237060547</c:v>
                </c:pt>
                <c:pt idx="889">
                  <c:v>50.899997711181641</c:v>
                </c:pt>
                <c:pt idx="890">
                  <c:v>51.000003814697266</c:v>
                </c:pt>
                <c:pt idx="891">
                  <c:v>51.100002288818359</c:v>
                </c:pt>
                <c:pt idx="892">
                  <c:v>51.200000762939453</c:v>
                </c:pt>
                <c:pt idx="893">
                  <c:v>51.299999237060547</c:v>
                </c:pt>
                <c:pt idx="894">
                  <c:v>51.399997711181641</c:v>
                </c:pt>
                <c:pt idx="895">
                  <c:v>51.500003814697266</c:v>
                </c:pt>
                <c:pt idx="896">
                  <c:v>51.600002288818359</c:v>
                </c:pt>
                <c:pt idx="897">
                  <c:v>51.700000762939453</c:v>
                </c:pt>
                <c:pt idx="898">
                  <c:v>51.799999237060547</c:v>
                </c:pt>
                <c:pt idx="899">
                  <c:v>51.899997711181641</c:v>
                </c:pt>
                <c:pt idx="900">
                  <c:v>52.000003814697266</c:v>
                </c:pt>
                <c:pt idx="901">
                  <c:v>52.100002288818359</c:v>
                </c:pt>
                <c:pt idx="902">
                  <c:v>52.200000762939453</c:v>
                </c:pt>
                <c:pt idx="903">
                  <c:v>52.299999237060547</c:v>
                </c:pt>
                <c:pt idx="904">
                  <c:v>52.399997711181641</c:v>
                </c:pt>
                <c:pt idx="905">
                  <c:v>52.500003814697266</c:v>
                </c:pt>
                <c:pt idx="906">
                  <c:v>52.600002288818359</c:v>
                </c:pt>
                <c:pt idx="907">
                  <c:v>52.700000762939453</c:v>
                </c:pt>
                <c:pt idx="908">
                  <c:v>52.799999237060547</c:v>
                </c:pt>
                <c:pt idx="909">
                  <c:v>52.899997711181641</c:v>
                </c:pt>
                <c:pt idx="910">
                  <c:v>53.000003814697266</c:v>
                </c:pt>
                <c:pt idx="911">
                  <c:v>53.100002288818359</c:v>
                </c:pt>
                <c:pt idx="912">
                  <c:v>53.200000762939453</c:v>
                </c:pt>
                <c:pt idx="913">
                  <c:v>53.299999237060547</c:v>
                </c:pt>
                <c:pt idx="914">
                  <c:v>53.399997711181641</c:v>
                </c:pt>
                <c:pt idx="915">
                  <c:v>53.500003814697266</c:v>
                </c:pt>
                <c:pt idx="916">
                  <c:v>53.600002288818359</c:v>
                </c:pt>
                <c:pt idx="917">
                  <c:v>53.700000762939453</c:v>
                </c:pt>
                <c:pt idx="918">
                  <c:v>53.799999237060547</c:v>
                </c:pt>
                <c:pt idx="919">
                  <c:v>53.899997711181641</c:v>
                </c:pt>
                <c:pt idx="920">
                  <c:v>54.000003814697266</c:v>
                </c:pt>
                <c:pt idx="921">
                  <c:v>54.100002288818359</c:v>
                </c:pt>
                <c:pt idx="922">
                  <c:v>54.200000762939453</c:v>
                </c:pt>
                <c:pt idx="923">
                  <c:v>54.299999237060547</c:v>
                </c:pt>
                <c:pt idx="924">
                  <c:v>54.399997711181641</c:v>
                </c:pt>
                <c:pt idx="925">
                  <c:v>54.500003814697266</c:v>
                </c:pt>
                <c:pt idx="926">
                  <c:v>54.600002288818359</c:v>
                </c:pt>
                <c:pt idx="927">
                  <c:v>54.700000762939453</c:v>
                </c:pt>
                <c:pt idx="928">
                  <c:v>54.799999237060547</c:v>
                </c:pt>
                <c:pt idx="929">
                  <c:v>54.899997711181641</c:v>
                </c:pt>
                <c:pt idx="930">
                  <c:v>55.000003814697266</c:v>
                </c:pt>
                <c:pt idx="931">
                  <c:v>55.100002288818359</c:v>
                </c:pt>
                <c:pt idx="932">
                  <c:v>55.200000762939453</c:v>
                </c:pt>
                <c:pt idx="933">
                  <c:v>55.299999237060547</c:v>
                </c:pt>
                <c:pt idx="934">
                  <c:v>55.399997711181641</c:v>
                </c:pt>
                <c:pt idx="935">
                  <c:v>55.500003814697266</c:v>
                </c:pt>
                <c:pt idx="936">
                  <c:v>55.600002288818359</c:v>
                </c:pt>
                <c:pt idx="937">
                  <c:v>55.700000762939453</c:v>
                </c:pt>
                <c:pt idx="938">
                  <c:v>55.799999237060547</c:v>
                </c:pt>
                <c:pt idx="939">
                  <c:v>55.899997711181641</c:v>
                </c:pt>
                <c:pt idx="940">
                  <c:v>56.000003814697266</c:v>
                </c:pt>
                <c:pt idx="941">
                  <c:v>56.100002288818359</c:v>
                </c:pt>
                <c:pt idx="942">
                  <c:v>56.200000762939453</c:v>
                </c:pt>
                <c:pt idx="943">
                  <c:v>56.299999237060547</c:v>
                </c:pt>
                <c:pt idx="944">
                  <c:v>56.399997711181641</c:v>
                </c:pt>
                <c:pt idx="945">
                  <c:v>56.500003814697266</c:v>
                </c:pt>
                <c:pt idx="946">
                  <c:v>56.600002288818359</c:v>
                </c:pt>
                <c:pt idx="947">
                  <c:v>56.700000762939453</c:v>
                </c:pt>
                <c:pt idx="948">
                  <c:v>56.799999237060547</c:v>
                </c:pt>
                <c:pt idx="949">
                  <c:v>56.899997711181641</c:v>
                </c:pt>
                <c:pt idx="950">
                  <c:v>57.000003814697266</c:v>
                </c:pt>
                <c:pt idx="951">
                  <c:v>57.100002288818359</c:v>
                </c:pt>
                <c:pt idx="952">
                  <c:v>57.200000762939453</c:v>
                </c:pt>
                <c:pt idx="953">
                  <c:v>57.299999237060547</c:v>
                </c:pt>
                <c:pt idx="954">
                  <c:v>57.399997711181641</c:v>
                </c:pt>
                <c:pt idx="955">
                  <c:v>57.500003814697266</c:v>
                </c:pt>
                <c:pt idx="956">
                  <c:v>57.600002288818359</c:v>
                </c:pt>
                <c:pt idx="957">
                  <c:v>57.700000762939453</c:v>
                </c:pt>
                <c:pt idx="958">
                  <c:v>57.799999237060547</c:v>
                </c:pt>
                <c:pt idx="959">
                  <c:v>57.899997711181641</c:v>
                </c:pt>
                <c:pt idx="960">
                  <c:v>58.000003814697266</c:v>
                </c:pt>
                <c:pt idx="961">
                  <c:v>58.100002288818359</c:v>
                </c:pt>
                <c:pt idx="962">
                  <c:v>58.200000762939453</c:v>
                </c:pt>
                <c:pt idx="963">
                  <c:v>58.299999237060547</c:v>
                </c:pt>
                <c:pt idx="964">
                  <c:v>58.399997711181641</c:v>
                </c:pt>
                <c:pt idx="965">
                  <c:v>58.500003814697266</c:v>
                </c:pt>
                <c:pt idx="966">
                  <c:v>58.600002288818359</c:v>
                </c:pt>
                <c:pt idx="967">
                  <c:v>58.700000762939453</c:v>
                </c:pt>
                <c:pt idx="968">
                  <c:v>58.799999237060547</c:v>
                </c:pt>
                <c:pt idx="969">
                  <c:v>58.899997711181641</c:v>
                </c:pt>
                <c:pt idx="970">
                  <c:v>59.000003814697266</c:v>
                </c:pt>
                <c:pt idx="971">
                  <c:v>59.100002288818359</c:v>
                </c:pt>
                <c:pt idx="972">
                  <c:v>59.200000762939453</c:v>
                </c:pt>
                <c:pt idx="973">
                  <c:v>59.299999237060547</c:v>
                </c:pt>
                <c:pt idx="974">
                  <c:v>59.399997711181641</c:v>
                </c:pt>
                <c:pt idx="975">
                  <c:v>59.500003814697266</c:v>
                </c:pt>
                <c:pt idx="976">
                  <c:v>59.600002288818359</c:v>
                </c:pt>
                <c:pt idx="977">
                  <c:v>59.700000762939453</c:v>
                </c:pt>
                <c:pt idx="978">
                  <c:v>59.799999237060547</c:v>
                </c:pt>
                <c:pt idx="979">
                  <c:v>59.899997711181641</c:v>
                </c:pt>
                <c:pt idx="980">
                  <c:v>60.000003814697266</c:v>
                </c:pt>
                <c:pt idx="981">
                  <c:v>60.100002288818359</c:v>
                </c:pt>
                <c:pt idx="982">
                  <c:v>60.200000762939453</c:v>
                </c:pt>
                <c:pt idx="983">
                  <c:v>60.299999237060547</c:v>
                </c:pt>
                <c:pt idx="984">
                  <c:v>60.399997711181641</c:v>
                </c:pt>
                <c:pt idx="985">
                  <c:v>60.500003814697266</c:v>
                </c:pt>
                <c:pt idx="986">
                  <c:v>60.600002288818359</c:v>
                </c:pt>
                <c:pt idx="987">
                  <c:v>60.700000762939453</c:v>
                </c:pt>
                <c:pt idx="988">
                  <c:v>60.799999237060547</c:v>
                </c:pt>
                <c:pt idx="989">
                  <c:v>60.899997711181641</c:v>
                </c:pt>
                <c:pt idx="990">
                  <c:v>61.000003814697266</c:v>
                </c:pt>
                <c:pt idx="991">
                  <c:v>61.100002288818359</c:v>
                </c:pt>
                <c:pt idx="992">
                  <c:v>61.200000762939453</c:v>
                </c:pt>
                <c:pt idx="993">
                  <c:v>61.299999237060547</c:v>
                </c:pt>
                <c:pt idx="994">
                  <c:v>61.399997711181641</c:v>
                </c:pt>
                <c:pt idx="995">
                  <c:v>61.500003814697266</c:v>
                </c:pt>
                <c:pt idx="996">
                  <c:v>61.600002288818359</c:v>
                </c:pt>
                <c:pt idx="997">
                  <c:v>61.700000762939453</c:v>
                </c:pt>
                <c:pt idx="998">
                  <c:v>61.799999237060547</c:v>
                </c:pt>
                <c:pt idx="999">
                  <c:v>61.899997711181641</c:v>
                </c:pt>
                <c:pt idx="1000">
                  <c:v>62.000003814697266</c:v>
                </c:pt>
                <c:pt idx="1001">
                  <c:v>62.100002288818359</c:v>
                </c:pt>
                <c:pt idx="1002">
                  <c:v>62.200000762939453</c:v>
                </c:pt>
                <c:pt idx="1003">
                  <c:v>62.299999237060547</c:v>
                </c:pt>
                <c:pt idx="1004">
                  <c:v>62.399997711181641</c:v>
                </c:pt>
                <c:pt idx="1005">
                  <c:v>62.500003814697266</c:v>
                </c:pt>
                <c:pt idx="1006">
                  <c:v>62.600002288818359</c:v>
                </c:pt>
                <c:pt idx="1007">
                  <c:v>62.700000762939453</c:v>
                </c:pt>
                <c:pt idx="1008">
                  <c:v>62.799999237060547</c:v>
                </c:pt>
                <c:pt idx="1009">
                  <c:v>62.899997711181641</c:v>
                </c:pt>
                <c:pt idx="1010">
                  <c:v>63.000003814697266</c:v>
                </c:pt>
                <c:pt idx="1011">
                  <c:v>63.100002288818359</c:v>
                </c:pt>
                <c:pt idx="1012">
                  <c:v>63.200000762939453</c:v>
                </c:pt>
                <c:pt idx="1013">
                  <c:v>63.299999237060547</c:v>
                </c:pt>
                <c:pt idx="1014">
                  <c:v>63.399997711181641</c:v>
                </c:pt>
                <c:pt idx="1015">
                  <c:v>63.500003814697266</c:v>
                </c:pt>
                <c:pt idx="1016">
                  <c:v>63.600002288818359</c:v>
                </c:pt>
                <c:pt idx="1017">
                  <c:v>63.700000762939453</c:v>
                </c:pt>
                <c:pt idx="1018">
                  <c:v>63.799999237060547</c:v>
                </c:pt>
                <c:pt idx="1019">
                  <c:v>63.899997711181641</c:v>
                </c:pt>
                <c:pt idx="1020">
                  <c:v>64</c:v>
                </c:pt>
                <c:pt idx="1021">
                  <c:v>64.100006103515625</c:v>
                </c:pt>
                <c:pt idx="1022">
                  <c:v>64.199996948242188</c:v>
                </c:pt>
                <c:pt idx="1023">
                  <c:v>64.300003051757813</c:v>
                </c:pt>
                <c:pt idx="1024">
                  <c:v>64.399993896484375</c:v>
                </c:pt>
                <c:pt idx="1025">
                  <c:v>64.5</c:v>
                </c:pt>
                <c:pt idx="1026">
                  <c:v>64.600006103515625</c:v>
                </c:pt>
                <c:pt idx="1027">
                  <c:v>64.699996948242188</c:v>
                </c:pt>
                <c:pt idx="1028">
                  <c:v>64.800003051757813</c:v>
                </c:pt>
                <c:pt idx="1029">
                  <c:v>64.899993896484375</c:v>
                </c:pt>
                <c:pt idx="1030">
                  <c:v>65</c:v>
                </c:pt>
                <c:pt idx="1031">
                  <c:v>65.100006103515625</c:v>
                </c:pt>
                <c:pt idx="1032">
                  <c:v>65.199996948242188</c:v>
                </c:pt>
                <c:pt idx="1033">
                  <c:v>65.300003051757813</c:v>
                </c:pt>
                <c:pt idx="1034">
                  <c:v>65.399993896484375</c:v>
                </c:pt>
                <c:pt idx="1035">
                  <c:v>65.5</c:v>
                </c:pt>
                <c:pt idx="1036">
                  <c:v>65.600006103515625</c:v>
                </c:pt>
                <c:pt idx="1037">
                  <c:v>65.699996948242188</c:v>
                </c:pt>
                <c:pt idx="1038">
                  <c:v>65.800003051757813</c:v>
                </c:pt>
                <c:pt idx="1039">
                  <c:v>65.899993896484375</c:v>
                </c:pt>
                <c:pt idx="1040">
                  <c:v>66</c:v>
                </c:pt>
                <c:pt idx="1041">
                  <c:v>66.100006103515625</c:v>
                </c:pt>
                <c:pt idx="1042">
                  <c:v>66.199996948242188</c:v>
                </c:pt>
                <c:pt idx="1043">
                  <c:v>66.300003051757813</c:v>
                </c:pt>
                <c:pt idx="1044">
                  <c:v>66.399993896484375</c:v>
                </c:pt>
                <c:pt idx="1045">
                  <c:v>66.5</c:v>
                </c:pt>
                <c:pt idx="1046">
                  <c:v>66.600006103515625</c:v>
                </c:pt>
                <c:pt idx="1047">
                  <c:v>66.699996948242188</c:v>
                </c:pt>
                <c:pt idx="1048">
                  <c:v>66.800003051757813</c:v>
                </c:pt>
                <c:pt idx="1049">
                  <c:v>66.899993896484375</c:v>
                </c:pt>
                <c:pt idx="1050">
                  <c:v>67</c:v>
                </c:pt>
                <c:pt idx="1051">
                  <c:v>67.100006103515625</c:v>
                </c:pt>
                <c:pt idx="1052">
                  <c:v>67.199996948242188</c:v>
                </c:pt>
                <c:pt idx="1053">
                  <c:v>67.300003051757813</c:v>
                </c:pt>
                <c:pt idx="1054">
                  <c:v>67.399993896484375</c:v>
                </c:pt>
                <c:pt idx="1055">
                  <c:v>67.5</c:v>
                </c:pt>
                <c:pt idx="1056">
                  <c:v>67.600006103515625</c:v>
                </c:pt>
                <c:pt idx="1057">
                  <c:v>67.699996948242188</c:v>
                </c:pt>
                <c:pt idx="1058">
                  <c:v>67.800003051757813</c:v>
                </c:pt>
                <c:pt idx="1059">
                  <c:v>67.899993896484375</c:v>
                </c:pt>
                <c:pt idx="1060">
                  <c:v>68</c:v>
                </c:pt>
                <c:pt idx="1061">
                  <c:v>68.100006103515625</c:v>
                </c:pt>
                <c:pt idx="1062">
                  <c:v>68.199996948242188</c:v>
                </c:pt>
                <c:pt idx="1063">
                  <c:v>68.300003051757813</c:v>
                </c:pt>
                <c:pt idx="1064">
                  <c:v>68.399993896484375</c:v>
                </c:pt>
                <c:pt idx="1065">
                  <c:v>68.5</c:v>
                </c:pt>
                <c:pt idx="1066">
                  <c:v>68.600006103515625</c:v>
                </c:pt>
                <c:pt idx="1067">
                  <c:v>68.699996948242188</c:v>
                </c:pt>
                <c:pt idx="1068">
                  <c:v>68.800003051757813</c:v>
                </c:pt>
                <c:pt idx="1069">
                  <c:v>68.899993896484375</c:v>
                </c:pt>
                <c:pt idx="1070">
                  <c:v>69</c:v>
                </c:pt>
                <c:pt idx="1071">
                  <c:v>69.100006103515625</c:v>
                </c:pt>
                <c:pt idx="1072">
                  <c:v>69.199996948242188</c:v>
                </c:pt>
                <c:pt idx="1073">
                  <c:v>69.300003051757813</c:v>
                </c:pt>
                <c:pt idx="1074">
                  <c:v>69.399993896484375</c:v>
                </c:pt>
                <c:pt idx="1075">
                  <c:v>69.5</c:v>
                </c:pt>
                <c:pt idx="1076">
                  <c:v>69.600006103515625</c:v>
                </c:pt>
                <c:pt idx="1077">
                  <c:v>69.699996948242188</c:v>
                </c:pt>
                <c:pt idx="1078">
                  <c:v>69.800003051757813</c:v>
                </c:pt>
                <c:pt idx="1079">
                  <c:v>69.899993896484375</c:v>
                </c:pt>
                <c:pt idx="1080">
                  <c:v>70</c:v>
                </c:pt>
                <c:pt idx="1081">
                  <c:v>70.100006103515625</c:v>
                </c:pt>
                <c:pt idx="1082">
                  <c:v>70.199996948242188</c:v>
                </c:pt>
                <c:pt idx="1083">
                  <c:v>70.300003051757813</c:v>
                </c:pt>
                <c:pt idx="1084">
                  <c:v>70.399993896484375</c:v>
                </c:pt>
                <c:pt idx="1085">
                  <c:v>70.5</c:v>
                </c:pt>
                <c:pt idx="1086">
                  <c:v>70.600006103515625</c:v>
                </c:pt>
                <c:pt idx="1087">
                  <c:v>70.699996948242188</c:v>
                </c:pt>
                <c:pt idx="1088">
                  <c:v>70.800003051757813</c:v>
                </c:pt>
                <c:pt idx="1089">
                  <c:v>70.899993896484375</c:v>
                </c:pt>
                <c:pt idx="1090">
                  <c:v>71</c:v>
                </c:pt>
                <c:pt idx="1091">
                  <c:v>71.100006103515625</c:v>
                </c:pt>
                <c:pt idx="1092">
                  <c:v>71.199996948242188</c:v>
                </c:pt>
                <c:pt idx="1093">
                  <c:v>71.300003051757813</c:v>
                </c:pt>
                <c:pt idx="1094">
                  <c:v>71.399993896484375</c:v>
                </c:pt>
                <c:pt idx="1095">
                  <c:v>71.5</c:v>
                </c:pt>
                <c:pt idx="1096">
                  <c:v>71.600006103515625</c:v>
                </c:pt>
                <c:pt idx="1097">
                  <c:v>71.699996948242188</c:v>
                </c:pt>
                <c:pt idx="1098">
                  <c:v>71.800003051757813</c:v>
                </c:pt>
                <c:pt idx="1099">
                  <c:v>71.899993896484375</c:v>
                </c:pt>
                <c:pt idx="1100">
                  <c:v>72</c:v>
                </c:pt>
                <c:pt idx="1101">
                  <c:v>72.100006103515625</c:v>
                </c:pt>
                <c:pt idx="1102">
                  <c:v>72.199996948242188</c:v>
                </c:pt>
                <c:pt idx="1103">
                  <c:v>72.300003051757813</c:v>
                </c:pt>
                <c:pt idx="1104">
                  <c:v>72.399993896484375</c:v>
                </c:pt>
                <c:pt idx="1105">
                  <c:v>72.5</c:v>
                </c:pt>
                <c:pt idx="1106">
                  <c:v>72.600006103515625</c:v>
                </c:pt>
                <c:pt idx="1107">
                  <c:v>72.699996948242188</c:v>
                </c:pt>
                <c:pt idx="1108">
                  <c:v>72.800003051757813</c:v>
                </c:pt>
                <c:pt idx="1109">
                  <c:v>72.899993896484375</c:v>
                </c:pt>
                <c:pt idx="1110">
                  <c:v>73</c:v>
                </c:pt>
                <c:pt idx="1111">
                  <c:v>73.100006103515625</c:v>
                </c:pt>
                <c:pt idx="1112">
                  <c:v>73.199996948242188</c:v>
                </c:pt>
                <c:pt idx="1113">
                  <c:v>73.300003051757813</c:v>
                </c:pt>
                <c:pt idx="1114">
                  <c:v>73.399993896484375</c:v>
                </c:pt>
                <c:pt idx="1115">
                  <c:v>73.5</c:v>
                </c:pt>
                <c:pt idx="1116">
                  <c:v>73.600006103515625</c:v>
                </c:pt>
                <c:pt idx="1117">
                  <c:v>73.699996948242188</c:v>
                </c:pt>
                <c:pt idx="1118">
                  <c:v>73.800003051757813</c:v>
                </c:pt>
                <c:pt idx="1119">
                  <c:v>73.899993896484375</c:v>
                </c:pt>
                <c:pt idx="1120">
                  <c:v>74</c:v>
                </c:pt>
                <c:pt idx="1121">
                  <c:v>74.100006103515625</c:v>
                </c:pt>
                <c:pt idx="1122">
                  <c:v>74.199996948242188</c:v>
                </c:pt>
                <c:pt idx="1123">
                  <c:v>74.300003051757813</c:v>
                </c:pt>
                <c:pt idx="1124">
                  <c:v>74.399993896484375</c:v>
                </c:pt>
                <c:pt idx="1125">
                  <c:v>74.5</c:v>
                </c:pt>
                <c:pt idx="1126">
                  <c:v>74.600006103515625</c:v>
                </c:pt>
                <c:pt idx="1127">
                  <c:v>74.699996948242188</c:v>
                </c:pt>
                <c:pt idx="1128">
                  <c:v>74.800003051757813</c:v>
                </c:pt>
                <c:pt idx="1129">
                  <c:v>74.899993896484375</c:v>
                </c:pt>
                <c:pt idx="1130">
                  <c:v>75</c:v>
                </c:pt>
                <c:pt idx="1131">
                  <c:v>75.100006103515625</c:v>
                </c:pt>
                <c:pt idx="1132">
                  <c:v>75.199996948242188</c:v>
                </c:pt>
                <c:pt idx="1133">
                  <c:v>75.300003051757813</c:v>
                </c:pt>
                <c:pt idx="1134">
                  <c:v>75.399993896484375</c:v>
                </c:pt>
                <c:pt idx="1135">
                  <c:v>75.5</c:v>
                </c:pt>
                <c:pt idx="1136">
                  <c:v>75.600006103515625</c:v>
                </c:pt>
                <c:pt idx="1137">
                  <c:v>75.699996948242188</c:v>
                </c:pt>
                <c:pt idx="1138">
                  <c:v>75.800003051757813</c:v>
                </c:pt>
                <c:pt idx="1139">
                  <c:v>75.899993896484375</c:v>
                </c:pt>
                <c:pt idx="1140">
                  <c:v>76</c:v>
                </c:pt>
                <c:pt idx="1141">
                  <c:v>76.100006103515625</c:v>
                </c:pt>
                <c:pt idx="1142">
                  <c:v>76.199996948242188</c:v>
                </c:pt>
                <c:pt idx="1143">
                  <c:v>76.300003051757813</c:v>
                </c:pt>
                <c:pt idx="1144">
                  <c:v>76.399993896484375</c:v>
                </c:pt>
                <c:pt idx="1145">
                  <c:v>76.5</c:v>
                </c:pt>
                <c:pt idx="1146">
                  <c:v>76.600006103515625</c:v>
                </c:pt>
                <c:pt idx="1147">
                  <c:v>76.699996948242188</c:v>
                </c:pt>
                <c:pt idx="1148">
                  <c:v>76.800003051757813</c:v>
                </c:pt>
                <c:pt idx="1149">
                  <c:v>76.899993896484375</c:v>
                </c:pt>
                <c:pt idx="1150">
                  <c:v>77</c:v>
                </c:pt>
                <c:pt idx="1151">
                  <c:v>77.100006103515625</c:v>
                </c:pt>
                <c:pt idx="1152">
                  <c:v>77.199996948242188</c:v>
                </c:pt>
                <c:pt idx="1153">
                  <c:v>77.300003051757813</c:v>
                </c:pt>
                <c:pt idx="1154">
                  <c:v>77.399993896484375</c:v>
                </c:pt>
                <c:pt idx="1155">
                  <c:v>77.5</c:v>
                </c:pt>
                <c:pt idx="1156">
                  <c:v>77.600006103515625</c:v>
                </c:pt>
                <c:pt idx="1157">
                  <c:v>77.699996948242188</c:v>
                </c:pt>
                <c:pt idx="1158">
                  <c:v>77.800003051757813</c:v>
                </c:pt>
                <c:pt idx="1159">
                  <c:v>77.899993896484375</c:v>
                </c:pt>
                <c:pt idx="1160">
                  <c:v>78</c:v>
                </c:pt>
                <c:pt idx="1161">
                  <c:v>78.100006103515625</c:v>
                </c:pt>
                <c:pt idx="1162">
                  <c:v>78.199996948242188</c:v>
                </c:pt>
                <c:pt idx="1163">
                  <c:v>78.300003051757813</c:v>
                </c:pt>
                <c:pt idx="1164">
                  <c:v>78.399993896484375</c:v>
                </c:pt>
                <c:pt idx="1165">
                  <c:v>78.5</c:v>
                </c:pt>
                <c:pt idx="1166">
                  <c:v>78.600006103515625</c:v>
                </c:pt>
                <c:pt idx="1167">
                  <c:v>78.699996948242188</c:v>
                </c:pt>
                <c:pt idx="1168">
                  <c:v>78.800003051757813</c:v>
                </c:pt>
                <c:pt idx="1169">
                  <c:v>78.899993896484375</c:v>
                </c:pt>
                <c:pt idx="1170">
                  <c:v>79</c:v>
                </c:pt>
                <c:pt idx="1171">
                  <c:v>79.100006103515625</c:v>
                </c:pt>
                <c:pt idx="1172">
                  <c:v>79.199996948242188</c:v>
                </c:pt>
                <c:pt idx="1173">
                  <c:v>79.300003051757813</c:v>
                </c:pt>
                <c:pt idx="1174">
                  <c:v>79.399993896484375</c:v>
                </c:pt>
                <c:pt idx="1175">
                  <c:v>79.5</c:v>
                </c:pt>
                <c:pt idx="1176">
                  <c:v>79.600006103515625</c:v>
                </c:pt>
                <c:pt idx="1177">
                  <c:v>79.699996948242188</c:v>
                </c:pt>
                <c:pt idx="1178">
                  <c:v>79.800003051757813</c:v>
                </c:pt>
                <c:pt idx="1179">
                  <c:v>79.899993896484375</c:v>
                </c:pt>
                <c:pt idx="1180">
                  <c:v>80</c:v>
                </c:pt>
                <c:pt idx="1181">
                  <c:v>80.100006103515625</c:v>
                </c:pt>
                <c:pt idx="1182">
                  <c:v>80.199996948242188</c:v>
                </c:pt>
                <c:pt idx="1183">
                  <c:v>80.300003051757813</c:v>
                </c:pt>
                <c:pt idx="1184">
                  <c:v>80.399993896484375</c:v>
                </c:pt>
                <c:pt idx="1185">
                  <c:v>80.5</c:v>
                </c:pt>
                <c:pt idx="1186">
                  <c:v>80.600006103515625</c:v>
                </c:pt>
                <c:pt idx="1187">
                  <c:v>80.699996948242188</c:v>
                </c:pt>
                <c:pt idx="1188">
                  <c:v>80.800003051757813</c:v>
                </c:pt>
                <c:pt idx="1189">
                  <c:v>80.899993896484375</c:v>
                </c:pt>
                <c:pt idx="1190">
                  <c:v>81</c:v>
                </c:pt>
                <c:pt idx="1191">
                  <c:v>81.100006103515625</c:v>
                </c:pt>
                <c:pt idx="1192">
                  <c:v>81.199996948242188</c:v>
                </c:pt>
                <c:pt idx="1193">
                  <c:v>81.300003051757813</c:v>
                </c:pt>
                <c:pt idx="1194">
                  <c:v>81.399993896484375</c:v>
                </c:pt>
                <c:pt idx="1195">
                  <c:v>81.5</c:v>
                </c:pt>
                <c:pt idx="1196">
                  <c:v>81.600006103515625</c:v>
                </c:pt>
                <c:pt idx="1197">
                  <c:v>81.699996948242188</c:v>
                </c:pt>
                <c:pt idx="1198">
                  <c:v>81.800003051757813</c:v>
                </c:pt>
                <c:pt idx="1199">
                  <c:v>81.899993896484375</c:v>
                </c:pt>
                <c:pt idx="1200">
                  <c:v>82</c:v>
                </c:pt>
                <c:pt idx="1201">
                  <c:v>82.100006103515625</c:v>
                </c:pt>
                <c:pt idx="1202">
                  <c:v>82.199996948242188</c:v>
                </c:pt>
                <c:pt idx="1203">
                  <c:v>82.300003051757813</c:v>
                </c:pt>
                <c:pt idx="1204">
                  <c:v>82.399993896484375</c:v>
                </c:pt>
                <c:pt idx="1205">
                  <c:v>82.5</c:v>
                </c:pt>
                <c:pt idx="1206">
                  <c:v>82.600006103515625</c:v>
                </c:pt>
                <c:pt idx="1207">
                  <c:v>82.699996948242188</c:v>
                </c:pt>
                <c:pt idx="1208">
                  <c:v>82.800003051757813</c:v>
                </c:pt>
                <c:pt idx="1209">
                  <c:v>82.899993896484375</c:v>
                </c:pt>
                <c:pt idx="1210">
                  <c:v>83</c:v>
                </c:pt>
                <c:pt idx="1211">
                  <c:v>83.100006103515625</c:v>
                </c:pt>
                <c:pt idx="1212">
                  <c:v>83.199996948242188</c:v>
                </c:pt>
                <c:pt idx="1213">
                  <c:v>83.300003051757813</c:v>
                </c:pt>
                <c:pt idx="1214">
                  <c:v>83.399993896484375</c:v>
                </c:pt>
                <c:pt idx="1215">
                  <c:v>83.5</c:v>
                </c:pt>
                <c:pt idx="1216">
                  <c:v>83.600006103515625</c:v>
                </c:pt>
                <c:pt idx="1217">
                  <c:v>83.699996948242188</c:v>
                </c:pt>
                <c:pt idx="1218">
                  <c:v>83.800003051757813</c:v>
                </c:pt>
                <c:pt idx="1219">
                  <c:v>83.899993896484375</c:v>
                </c:pt>
                <c:pt idx="1220">
                  <c:v>84</c:v>
                </c:pt>
                <c:pt idx="1221">
                  <c:v>84.100006103515625</c:v>
                </c:pt>
                <c:pt idx="1222">
                  <c:v>84.199996948242188</c:v>
                </c:pt>
                <c:pt idx="1223">
                  <c:v>84.300003051757813</c:v>
                </c:pt>
                <c:pt idx="1224">
                  <c:v>84.399993896484375</c:v>
                </c:pt>
                <c:pt idx="1225">
                  <c:v>84.5</c:v>
                </c:pt>
                <c:pt idx="1226">
                  <c:v>84.600006103515625</c:v>
                </c:pt>
                <c:pt idx="1227">
                  <c:v>84.699996948242188</c:v>
                </c:pt>
                <c:pt idx="1228">
                  <c:v>84.800003051757813</c:v>
                </c:pt>
                <c:pt idx="1229">
                  <c:v>84.899993896484375</c:v>
                </c:pt>
                <c:pt idx="1230">
                  <c:v>85</c:v>
                </c:pt>
                <c:pt idx="1231">
                  <c:v>85.100006103515625</c:v>
                </c:pt>
                <c:pt idx="1232">
                  <c:v>85.199996948242188</c:v>
                </c:pt>
                <c:pt idx="1233">
                  <c:v>85.300003051757813</c:v>
                </c:pt>
                <c:pt idx="1234">
                  <c:v>85.399993896484375</c:v>
                </c:pt>
                <c:pt idx="1235">
                  <c:v>85.5</c:v>
                </c:pt>
                <c:pt idx="1236">
                  <c:v>85.600006103515625</c:v>
                </c:pt>
                <c:pt idx="1237">
                  <c:v>85.699996948242188</c:v>
                </c:pt>
                <c:pt idx="1238">
                  <c:v>85.800003051757813</c:v>
                </c:pt>
                <c:pt idx="1239">
                  <c:v>85.899993896484375</c:v>
                </c:pt>
                <c:pt idx="1240">
                  <c:v>86</c:v>
                </c:pt>
                <c:pt idx="1241">
                  <c:v>86.100006103515625</c:v>
                </c:pt>
                <c:pt idx="1242">
                  <c:v>86.199996948242188</c:v>
                </c:pt>
                <c:pt idx="1243">
                  <c:v>86.300003051757813</c:v>
                </c:pt>
                <c:pt idx="1244">
                  <c:v>86.399993896484375</c:v>
                </c:pt>
                <c:pt idx="1245">
                  <c:v>86.5</c:v>
                </c:pt>
                <c:pt idx="1246">
                  <c:v>86.600006103515625</c:v>
                </c:pt>
                <c:pt idx="1247">
                  <c:v>86.699996948242188</c:v>
                </c:pt>
                <c:pt idx="1248">
                  <c:v>86.800003051757813</c:v>
                </c:pt>
                <c:pt idx="1249">
                  <c:v>86.899993896484375</c:v>
                </c:pt>
                <c:pt idx="1250">
                  <c:v>87</c:v>
                </c:pt>
                <c:pt idx="1251">
                  <c:v>87.100006103515625</c:v>
                </c:pt>
                <c:pt idx="1252">
                  <c:v>87.199996948242188</c:v>
                </c:pt>
                <c:pt idx="1253">
                  <c:v>87.300003051757813</c:v>
                </c:pt>
                <c:pt idx="1254">
                  <c:v>87.399993896484375</c:v>
                </c:pt>
                <c:pt idx="1255">
                  <c:v>87.5</c:v>
                </c:pt>
                <c:pt idx="1256">
                  <c:v>87.600006103515625</c:v>
                </c:pt>
                <c:pt idx="1257">
                  <c:v>87.699996948242188</c:v>
                </c:pt>
                <c:pt idx="1258">
                  <c:v>87.800003051757813</c:v>
                </c:pt>
                <c:pt idx="1259">
                  <c:v>87.899993896484375</c:v>
                </c:pt>
                <c:pt idx="1260">
                  <c:v>88</c:v>
                </c:pt>
                <c:pt idx="1261">
                  <c:v>88.100006103515625</c:v>
                </c:pt>
                <c:pt idx="1262">
                  <c:v>88.199996948242188</c:v>
                </c:pt>
                <c:pt idx="1263">
                  <c:v>88.300003051757813</c:v>
                </c:pt>
                <c:pt idx="1264">
                  <c:v>88.399993896484375</c:v>
                </c:pt>
                <c:pt idx="1265">
                  <c:v>88.5</c:v>
                </c:pt>
                <c:pt idx="1266">
                  <c:v>88.600006103515625</c:v>
                </c:pt>
                <c:pt idx="1267">
                  <c:v>88.699996948242188</c:v>
                </c:pt>
                <c:pt idx="1268">
                  <c:v>88.800003051757813</c:v>
                </c:pt>
                <c:pt idx="1269">
                  <c:v>88.899993896484375</c:v>
                </c:pt>
                <c:pt idx="1270">
                  <c:v>89</c:v>
                </c:pt>
                <c:pt idx="1271">
                  <c:v>89.100006103515625</c:v>
                </c:pt>
                <c:pt idx="1272">
                  <c:v>89.199996948242188</c:v>
                </c:pt>
                <c:pt idx="1273">
                  <c:v>89.300003051757813</c:v>
                </c:pt>
                <c:pt idx="1274">
                  <c:v>89.399993896484375</c:v>
                </c:pt>
                <c:pt idx="1275">
                  <c:v>89.5</c:v>
                </c:pt>
                <c:pt idx="1276">
                  <c:v>89.600006103515625</c:v>
                </c:pt>
                <c:pt idx="1277">
                  <c:v>89.699996948242188</c:v>
                </c:pt>
                <c:pt idx="1278">
                  <c:v>89.800003051757813</c:v>
                </c:pt>
                <c:pt idx="1279">
                  <c:v>89.899993896484375</c:v>
                </c:pt>
                <c:pt idx="1280">
                  <c:v>90</c:v>
                </c:pt>
                <c:pt idx="1281">
                  <c:v>90.099990844726563</c:v>
                </c:pt>
                <c:pt idx="1282">
                  <c:v>90.199996948242188</c:v>
                </c:pt>
                <c:pt idx="1283">
                  <c:v>90.300003051757813</c:v>
                </c:pt>
                <c:pt idx="1284">
                  <c:v>90.399993896484375</c:v>
                </c:pt>
                <c:pt idx="1285">
                  <c:v>90.5</c:v>
                </c:pt>
                <c:pt idx="1286">
                  <c:v>90.599990844726563</c:v>
                </c:pt>
                <c:pt idx="1287">
                  <c:v>90.699996948242188</c:v>
                </c:pt>
                <c:pt idx="1288">
                  <c:v>90.800003051757813</c:v>
                </c:pt>
                <c:pt idx="1289">
                  <c:v>90.899993896484375</c:v>
                </c:pt>
                <c:pt idx="1290">
                  <c:v>91</c:v>
                </c:pt>
                <c:pt idx="1291">
                  <c:v>91.099990844726563</c:v>
                </c:pt>
                <c:pt idx="1292">
                  <c:v>91.199996948242188</c:v>
                </c:pt>
                <c:pt idx="1293">
                  <c:v>91.300003051757813</c:v>
                </c:pt>
                <c:pt idx="1294">
                  <c:v>91.399993896484375</c:v>
                </c:pt>
                <c:pt idx="1295">
                  <c:v>91.5</c:v>
                </c:pt>
                <c:pt idx="1296">
                  <c:v>91.599990844726563</c:v>
                </c:pt>
                <c:pt idx="1297">
                  <c:v>91.699996948242188</c:v>
                </c:pt>
                <c:pt idx="1298">
                  <c:v>91.800003051757813</c:v>
                </c:pt>
                <c:pt idx="1299">
                  <c:v>91.899993896484375</c:v>
                </c:pt>
                <c:pt idx="1300">
                  <c:v>92</c:v>
                </c:pt>
                <c:pt idx="1301">
                  <c:v>92.099990844726563</c:v>
                </c:pt>
                <c:pt idx="1302">
                  <c:v>92.199996948242188</c:v>
                </c:pt>
                <c:pt idx="1303">
                  <c:v>92.300003051757813</c:v>
                </c:pt>
                <c:pt idx="1304">
                  <c:v>92.399993896484375</c:v>
                </c:pt>
                <c:pt idx="1305">
                  <c:v>92.5</c:v>
                </c:pt>
                <c:pt idx="1306">
                  <c:v>92.599990844726563</c:v>
                </c:pt>
                <c:pt idx="1307">
                  <c:v>92.699996948242188</c:v>
                </c:pt>
                <c:pt idx="1308">
                  <c:v>92.800003051757813</c:v>
                </c:pt>
                <c:pt idx="1309">
                  <c:v>92.899993896484375</c:v>
                </c:pt>
                <c:pt idx="1310">
                  <c:v>93</c:v>
                </c:pt>
                <c:pt idx="1311">
                  <c:v>93.099990844726563</c:v>
                </c:pt>
                <c:pt idx="1312">
                  <c:v>93.199996948242188</c:v>
                </c:pt>
                <c:pt idx="1313">
                  <c:v>93.300003051757813</c:v>
                </c:pt>
                <c:pt idx="1314">
                  <c:v>93.399993896484375</c:v>
                </c:pt>
                <c:pt idx="1315">
                  <c:v>93.5</c:v>
                </c:pt>
                <c:pt idx="1316">
                  <c:v>93.599990844726563</c:v>
                </c:pt>
                <c:pt idx="1317">
                  <c:v>93.699996948242188</c:v>
                </c:pt>
                <c:pt idx="1318">
                  <c:v>93.800003051757813</c:v>
                </c:pt>
                <c:pt idx="1319">
                  <c:v>93.899993896484375</c:v>
                </c:pt>
                <c:pt idx="1320">
                  <c:v>94</c:v>
                </c:pt>
                <c:pt idx="1321">
                  <c:v>94.099990844726563</c:v>
                </c:pt>
                <c:pt idx="1322">
                  <c:v>94.199996948242188</c:v>
                </c:pt>
                <c:pt idx="1323">
                  <c:v>94.300003051757813</c:v>
                </c:pt>
                <c:pt idx="1324">
                  <c:v>94.399993896484375</c:v>
                </c:pt>
                <c:pt idx="1325">
                  <c:v>94.5</c:v>
                </c:pt>
                <c:pt idx="1326">
                  <c:v>94.599990844726563</c:v>
                </c:pt>
                <c:pt idx="1327">
                  <c:v>94.699996948242188</c:v>
                </c:pt>
                <c:pt idx="1328">
                  <c:v>94.800003051757813</c:v>
                </c:pt>
                <c:pt idx="1329">
                  <c:v>94.899993896484375</c:v>
                </c:pt>
                <c:pt idx="1330">
                  <c:v>95</c:v>
                </c:pt>
                <c:pt idx="1331">
                  <c:v>95.099990844726563</c:v>
                </c:pt>
                <c:pt idx="1332">
                  <c:v>95.199996948242188</c:v>
                </c:pt>
                <c:pt idx="1333">
                  <c:v>95.300003051757813</c:v>
                </c:pt>
                <c:pt idx="1334">
                  <c:v>95.399993896484375</c:v>
                </c:pt>
                <c:pt idx="1335">
                  <c:v>95.5</c:v>
                </c:pt>
                <c:pt idx="1336">
                  <c:v>95.599990844726563</c:v>
                </c:pt>
                <c:pt idx="1337">
                  <c:v>95.699996948242188</c:v>
                </c:pt>
                <c:pt idx="1338">
                  <c:v>95.800003051757813</c:v>
                </c:pt>
                <c:pt idx="1339">
                  <c:v>95.899993896484375</c:v>
                </c:pt>
                <c:pt idx="1340">
                  <c:v>96</c:v>
                </c:pt>
                <c:pt idx="1341">
                  <c:v>96.099990844726563</c:v>
                </c:pt>
                <c:pt idx="1342">
                  <c:v>96.199996948242188</c:v>
                </c:pt>
                <c:pt idx="1343">
                  <c:v>96.300003051757813</c:v>
                </c:pt>
                <c:pt idx="1344">
                  <c:v>96.399993896484375</c:v>
                </c:pt>
                <c:pt idx="1345">
                  <c:v>96.5</c:v>
                </c:pt>
                <c:pt idx="1346">
                  <c:v>96.599990844726563</c:v>
                </c:pt>
                <c:pt idx="1347">
                  <c:v>96.699996948242188</c:v>
                </c:pt>
                <c:pt idx="1348">
                  <c:v>96.800003051757813</c:v>
                </c:pt>
                <c:pt idx="1349">
                  <c:v>96.899993896484375</c:v>
                </c:pt>
                <c:pt idx="1350">
                  <c:v>97</c:v>
                </c:pt>
                <c:pt idx="1351">
                  <c:v>97.099990844726563</c:v>
                </c:pt>
                <c:pt idx="1352">
                  <c:v>97.199996948242188</c:v>
                </c:pt>
                <c:pt idx="1353">
                  <c:v>97.300003051757813</c:v>
                </c:pt>
                <c:pt idx="1354">
                  <c:v>97.399993896484375</c:v>
                </c:pt>
                <c:pt idx="1355">
                  <c:v>97.5</c:v>
                </c:pt>
                <c:pt idx="1356">
                  <c:v>97.599990844726563</c:v>
                </c:pt>
                <c:pt idx="1357">
                  <c:v>97.699996948242188</c:v>
                </c:pt>
                <c:pt idx="1358">
                  <c:v>97.800003051757813</c:v>
                </c:pt>
                <c:pt idx="1359">
                  <c:v>97.899993896484375</c:v>
                </c:pt>
                <c:pt idx="1360">
                  <c:v>98</c:v>
                </c:pt>
                <c:pt idx="1361">
                  <c:v>98.099990844726563</c:v>
                </c:pt>
                <c:pt idx="1362">
                  <c:v>98.199996948242188</c:v>
                </c:pt>
                <c:pt idx="1363">
                  <c:v>98.300003051757813</c:v>
                </c:pt>
                <c:pt idx="1364">
                  <c:v>98.399993896484375</c:v>
                </c:pt>
                <c:pt idx="1365">
                  <c:v>98.5</c:v>
                </c:pt>
                <c:pt idx="1366">
                  <c:v>98.599990844726563</c:v>
                </c:pt>
                <c:pt idx="1367">
                  <c:v>98.699996948242188</c:v>
                </c:pt>
                <c:pt idx="1368">
                  <c:v>98.800003051757813</c:v>
                </c:pt>
                <c:pt idx="1369">
                  <c:v>98.899993896484375</c:v>
                </c:pt>
                <c:pt idx="1370">
                  <c:v>99</c:v>
                </c:pt>
                <c:pt idx="1371">
                  <c:v>99.099990844726563</c:v>
                </c:pt>
                <c:pt idx="1372">
                  <c:v>99.199996948242188</c:v>
                </c:pt>
                <c:pt idx="1373">
                  <c:v>99.300003051757813</c:v>
                </c:pt>
                <c:pt idx="1374">
                  <c:v>99.399993896484375</c:v>
                </c:pt>
                <c:pt idx="1375">
                  <c:v>99.5</c:v>
                </c:pt>
                <c:pt idx="1376">
                  <c:v>99.599990844726563</c:v>
                </c:pt>
                <c:pt idx="1377">
                  <c:v>99.699996948242188</c:v>
                </c:pt>
                <c:pt idx="1378">
                  <c:v>99.800003051757813</c:v>
                </c:pt>
                <c:pt idx="1379">
                  <c:v>99.899993896484375</c:v>
                </c:pt>
                <c:pt idx="1380">
                  <c:v>100</c:v>
                </c:pt>
                <c:pt idx="1381">
                  <c:v>100.09999084472656</c:v>
                </c:pt>
                <c:pt idx="1382">
                  <c:v>100.19999694824219</c:v>
                </c:pt>
                <c:pt idx="1383">
                  <c:v>100.30000305175781</c:v>
                </c:pt>
                <c:pt idx="1384">
                  <c:v>100.39999389648438</c:v>
                </c:pt>
                <c:pt idx="1385">
                  <c:v>100.5</c:v>
                </c:pt>
                <c:pt idx="1386">
                  <c:v>100.59999084472656</c:v>
                </c:pt>
                <c:pt idx="1387">
                  <c:v>100.69999694824219</c:v>
                </c:pt>
                <c:pt idx="1388">
                  <c:v>100.80000305175781</c:v>
                </c:pt>
                <c:pt idx="1389">
                  <c:v>100.89999389648438</c:v>
                </c:pt>
                <c:pt idx="1390">
                  <c:v>101</c:v>
                </c:pt>
                <c:pt idx="1391">
                  <c:v>101.09999084472656</c:v>
                </c:pt>
                <c:pt idx="1392">
                  <c:v>101.19999694824219</c:v>
                </c:pt>
                <c:pt idx="1393">
                  <c:v>101.30000305175781</c:v>
                </c:pt>
                <c:pt idx="1394">
                  <c:v>101.39999389648438</c:v>
                </c:pt>
                <c:pt idx="1395">
                  <c:v>101.5</c:v>
                </c:pt>
                <c:pt idx="1396">
                  <c:v>101.59999084472656</c:v>
                </c:pt>
                <c:pt idx="1397">
                  <c:v>101.69999694824219</c:v>
                </c:pt>
                <c:pt idx="1398">
                  <c:v>101.80000305175781</c:v>
                </c:pt>
                <c:pt idx="1399">
                  <c:v>101.89999389648438</c:v>
                </c:pt>
                <c:pt idx="1400">
                  <c:v>102</c:v>
                </c:pt>
                <c:pt idx="1401">
                  <c:v>102.09999084472656</c:v>
                </c:pt>
                <c:pt idx="1402">
                  <c:v>102.19999694824219</c:v>
                </c:pt>
                <c:pt idx="1403">
                  <c:v>102.30000305175781</c:v>
                </c:pt>
                <c:pt idx="1404">
                  <c:v>102.39999389648438</c:v>
                </c:pt>
                <c:pt idx="1405">
                  <c:v>102.5</c:v>
                </c:pt>
                <c:pt idx="1406">
                  <c:v>102.59999084472656</c:v>
                </c:pt>
                <c:pt idx="1407">
                  <c:v>102.69999694824219</c:v>
                </c:pt>
                <c:pt idx="1408">
                  <c:v>102.80000305175781</c:v>
                </c:pt>
                <c:pt idx="1409">
                  <c:v>102.89999389648438</c:v>
                </c:pt>
                <c:pt idx="1410">
                  <c:v>103</c:v>
                </c:pt>
                <c:pt idx="1411">
                  <c:v>103.09999084472656</c:v>
                </c:pt>
                <c:pt idx="1412">
                  <c:v>103.19999694824219</c:v>
                </c:pt>
                <c:pt idx="1413">
                  <c:v>103.30000305175781</c:v>
                </c:pt>
                <c:pt idx="1414">
                  <c:v>103.39999389648438</c:v>
                </c:pt>
                <c:pt idx="1415">
                  <c:v>103.5</c:v>
                </c:pt>
                <c:pt idx="1416">
                  <c:v>103.59999084472656</c:v>
                </c:pt>
                <c:pt idx="1417">
                  <c:v>103.69999694824219</c:v>
                </c:pt>
                <c:pt idx="1418">
                  <c:v>103.80000305175781</c:v>
                </c:pt>
                <c:pt idx="1419">
                  <c:v>103.89999389648438</c:v>
                </c:pt>
                <c:pt idx="1420">
                  <c:v>104</c:v>
                </c:pt>
                <c:pt idx="1421">
                  <c:v>104.09999084472656</c:v>
                </c:pt>
                <c:pt idx="1422">
                  <c:v>104.19999694824219</c:v>
                </c:pt>
                <c:pt idx="1423">
                  <c:v>104.30000305175781</c:v>
                </c:pt>
                <c:pt idx="1424">
                  <c:v>104.39999389648438</c:v>
                </c:pt>
                <c:pt idx="1425">
                  <c:v>104.5</c:v>
                </c:pt>
                <c:pt idx="1426">
                  <c:v>104.59999084472656</c:v>
                </c:pt>
                <c:pt idx="1427">
                  <c:v>104.69999694824219</c:v>
                </c:pt>
                <c:pt idx="1428">
                  <c:v>104.80000305175781</c:v>
                </c:pt>
                <c:pt idx="1429">
                  <c:v>104.89999389648438</c:v>
                </c:pt>
                <c:pt idx="1430">
                  <c:v>105</c:v>
                </c:pt>
                <c:pt idx="1431">
                  <c:v>105.09999084472656</c:v>
                </c:pt>
                <c:pt idx="1432">
                  <c:v>105.19999694824219</c:v>
                </c:pt>
                <c:pt idx="1433">
                  <c:v>105.30000305175781</c:v>
                </c:pt>
                <c:pt idx="1434">
                  <c:v>105.39999389648438</c:v>
                </c:pt>
                <c:pt idx="1435">
                  <c:v>105.5</c:v>
                </c:pt>
                <c:pt idx="1436">
                  <c:v>105.59999084472656</c:v>
                </c:pt>
                <c:pt idx="1437">
                  <c:v>105.69999694824219</c:v>
                </c:pt>
                <c:pt idx="1438">
                  <c:v>105.80000305175781</c:v>
                </c:pt>
                <c:pt idx="1439">
                  <c:v>105.89999389648438</c:v>
                </c:pt>
                <c:pt idx="1440">
                  <c:v>106</c:v>
                </c:pt>
                <c:pt idx="1441">
                  <c:v>106.09999084472656</c:v>
                </c:pt>
                <c:pt idx="1442">
                  <c:v>106.19999694824219</c:v>
                </c:pt>
                <c:pt idx="1443">
                  <c:v>106.30000305175781</c:v>
                </c:pt>
                <c:pt idx="1444">
                  <c:v>106.39999389648438</c:v>
                </c:pt>
                <c:pt idx="1445">
                  <c:v>106.5</c:v>
                </c:pt>
                <c:pt idx="1446">
                  <c:v>106.59999084472656</c:v>
                </c:pt>
                <c:pt idx="1447">
                  <c:v>106.69999694824219</c:v>
                </c:pt>
                <c:pt idx="1448">
                  <c:v>106.80000305175781</c:v>
                </c:pt>
                <c:pt idx="1449">
                  <c:v>106.89999389648438</c:v>
                </c:pt>
                <c:pt idx="1450">
                  <c:v>107</c:v>
                </c:pt>
                <c:pt idx="1451">
                  <c:v>107.09999084472656</c:v>
                </c:pt>
                <c:pt idx="1452">
                  <c:v>107.19999694824219</c:v>
                </c:pt>
                <c:pt idx="1453">
                  <c:v>107.30000305175781</c:v>
                </c:pt>
                <c:pt idx="1454">
                  <c:v>107.39999389648438</c:v>
                </c:pt>
                <c:pt idx="1455">
                  <c:v>107.5</c:v>
                </c:pt>
                <c:pt idx="1456">
                  <c:v>107.59999084472656</c:v>
                </c:pt>
                <c:pt idx="1457">
                  <c:v>107.69999694824219</c:v>
                </c:pt>
                <c:pt idx="1458">
                  <c:v>107.80000305175781</c:v>
                </c:pt>
                <c:pt idx="1459">
                  <c:v>107.89999389648438</c:v>
                </c:pt>
                <c:pt idx="1460">
                  <c:v>108</c:v>
                </c:pt>
                <c:pt idx="1461">
                  <c:v>108.09999084472656</c:v>
                </c:pt>
                <c:pt idx="1462">
                  <c:v>108.19999694824219</c:v>
                </c:pt>
                <c:pt idx="1463">
                  <c:v>108.30000305175781</c:v>
                </c:pt>
                <c:pt idx="1464">
                  <c:v>108.39999389648438</c:v>
                </c:pt>
                <c:pt idx="1465">
                  <c:v>108.5</c:v>
                </c:pt>
                <c:pt idx="1466">
                  <c:v>108.59999084472656</c:v>
                </c:pt>
                <c:pt idx="1467">
                  <c:v>108.69999694824219</c:v>
                </c:pt>
                <c:pt idx="1468">
                  <c:v>108.80000305175781</c:v>
                </c:pt>
                <c:pt idx="1469">
                  <c:v>108.89999389648438</c:v>
                </c:pt>
                <c:pt idx="1470">
                  <c:v>109</c:v>
                </c:pt>
                <c:pt idx="1471">
                  <c:v>109.09999084472656</c:v>
                </c:pt>
                <c:pt idx="1472">
                  <c:v>109.19999694824219</c:v>
                </c:pt>
                <c:pt idx="1473">
                  <c:v>109.30000305175781</c:v>
                </c:pt>
                <c:pt idx="1474">
                  <c:v>109.39999389648438</c:v>
                </c:pt>
                <c:pt idx="1475">
                  <c:v>109.5</c:v>
                </c:pt>
                <c:pt idx="1476">
                  <c:v>109.59999084472656</c:v>
                </c:pt>
                <c:pt idx="1477">
                  <c:v>109.69999694824219</c:v>
                </c:pt>
                <c:pt idx="1478">
                  <c:v>109.80000305175781</c:v>
                </c:pt>
                <c:pt idx="1479">
                  <c:v>109.89999389648438</c:v>
                </c:pt>
                <c:pt idx="1480">
                  <c:v>110</c:v>
                </c:pt>
                <c:pt idx="1481">
                  <c:v>110.09999084472656</c:v>
                </c:pt>
                <c:pt idx="1482">
                  <c:v>110.19999694824219</c:v>
                </c:pt>
                <c:pt idx="1483">
                  <c:v>110.30000305175781</c:v>
                </c:pt>
                <c:pt idx="1484">
                  <c:v>110.39999389648438</c:v>
                </c:pt>
                <c:pt idx="1485">
                  <c:v>110.5</c:v>
                </c:pt>
                <c:pt idx="1486">
                  <c:v>110.59999084472656</c:v>
                </c:pt>
                <c:pt idx="1487">
                  <c:v>110.69999694824219</c:v>
                </c:pt>
                <c:pt idx="1488">
                  <c:v>110.80000305175781</c:v>
                </c:pt>
                <c:pt idx="1489">
                  <c:v>110.89999389648438</c:v>
                </c:pt>
                <c:pt idx="1490">
                  <c:v>111</c:v>
                </c:pt>
                <c:pt idx="1491">
                  <c:v>111.09999084472656</c:v>
                </c:pt>
                <c:pt idx="1492">
                  <c:v>111.19999694824219</c:v>
                </c:pt>
                <c:pt idx="1493">
                  <c:v>111.30000305175781</c:v>
                </c:pt>
                <c:pt idx="1494">
                  <c:v>111.39999389648438</c:v>
                </c:pt>
                <c:pt idx="1495">
                  <c:v>111.5</c:v>
                </c:pt>
                <c:pt idx="1496">
                  <c:v>111.59999084472656</c:v>
                </c:pt>
                <c:pt idx="1497">
                  <c:v>111.69999694824219</c:v>
                </c:pt>
                <c:pt idx="1498">
                  <c:v>111.80000305175781</c:v>
                </c:pt>
                <c:pt idx="1499">
                  <c:v>111.89999389648438</c:v>
                </c:pt>
                <c:pt idx="1500">
                  <c:v>112</c:v>
                </c:pt>
                <c:pt idx="1501">
                  <c:v>112.09999084472656</c:v>
                </c:pt>
                <c:pt idx="1502">
                  <c:v>112.19999694824219</c:v>
                </c:pt>
                <c:pt idx="1503">
                  <c:v>112.30000305175781</c:v>
                </c:pt>
                <c:pt idx="1504">
                  <c:v>112.39999389648438</c:v>
                </c:pt>
                <c:pt idx="1505">
                  <c:v>112.5</c:v>
                </c:pt>
                <c:pt idx="1506">
                  <c:v>112.59999084472656</c:v>
                </c:pt>
                <c:pt idx="1507">
                  <c:v>112.69999694824219</c:v>
                </c:pt>
                <c:pt idx="1508">
                  <c:v>112.80000305175781</c:v>
                </c:pt>
                <c:pt idx="1509">
                  <c:v>112.89999389648438</c:v>
                </c:pt>
                <c:pt idx="1510">
                  <c:v>113</c:v>
                </c:pt>
                <c:pt idx="1511">
                  <c:v>113.09999084472656</c:v>
                </c:pt>
                <c:pt idx="1512">
                  <c:v>113.19999694824219</c:v>
                </c:pt>
                <c:pt idx="1513">
                  <c:v>113.30000305175781</c:v>
                </c:pt>
                <c:pt idx="1514">
                  <c:v>113.39999389648438</c:v>
                </c:pt>
                <c:pt idx="1515">
                  <c:v>113.5</c:v>
                </c:pt>
                <c:pt idx="1516">
                  <c:v>113.59999084472656</c:v>
                </c:pt>
                <c:pt idx="1517">
                  <c:v>113.69999694824219</c:v>
                </c:pt>
                <c:pt idx="1518">
                  <c:v>113.80000305175781</c:v>
                </c:pt>
                <c:pt idx="1519">
                  <c:v>113.89999389648438</c:v>
                </c:pt>
                <c:pt idx="1520">
                  <c:v>114</c:v>
                </c:pt>
                <c:pt idx="1521">
                  <c:v>114.09999084472656</c:v>
                </c:pt>
                <c:pt idx="1522">
                  <c:v>114.19999694824219</c:v>
                </c:pt>
                <c:pt idx="1523">
                  <c:v>114.30000305175781</c:v>
                </c:pt>
                <c:pt idx="1524">
                  <c:v>114.39999389648438</c:v>
                </c:pt>
                <c:pt idx="1525">
                  <c:v>114.5</c:v>
                </c:pt>
                <c:pt idx="1526">
                  <c:v>114.59999084472656</c:v>
                </c:pt>
                <c:pt idx="1527">
                  <c:v>114.69999694824219</c:v>
                </c:pt>
                <c:pt idx="1528">
                  <c:v>114.80000305175781</c:v>
                </c:pt>
                <c:pt idx="1529">
                  <c:v>114.89999389648438</c:v>
                </c:pt>
                <c:pt idx="1530">
                  <c:v>115</c:v>
                </c:pt>
                <c:pt idx="1531">
                  <c:v>115.09999084472656</c:v>
                </c:pt>
                <c:pt idx="1532">
                  <c:v>115.19999694824219</c:v>
                </c:pt>
                <c:pt idx="1533">
                  <c:v>115.30000305175781</c:v>
                </c:pt>
                <c:pt idx="1534">
                  <c:v>115.39999389648438</c:v>
                </c:pt>
                <c:pt idx="1535">
                  <c:v>115.5</c:v>
                </c:pt>
                <c:pt idx="1536">
                  <c:v>115.59999084472656</c:v>
                </c:pt>
                <c:pt idx="1537">
                  <c:v>115.69999694824219</c:v>
                </c:pt>
                <c:pt idx="1538">
                  <c:v>115.80000305175781</c:v>
                </c:pt>
                <c:pt idx="1539">
                  <c:v>115.89999389648438</c:v>
                </c:pt>
                <c:pt idx="1540">
                  <c:v>116</c:v>
                </c:pt>
                <c:pt idx="1541">
                  <c:v>116.09999084472656</c:v>
                </c:pt>
                <c:pt idx="1542">
                  <c:v>116.19999694824219</c:v>
                </c:pt>
                <c:pt idx="1543">
                  <c:v>116.30000305175781</c:v>
                </c:pt>
                <c:pt idx="1544">
                  <c:v>116.39999389648438</c:v>
                </c:pt>
                <c:pt idx="1545">
                  <c:v>116.5</c:v>
                </c:pt>
                <c:pt idx="1546">
                  <c:v>116.59999084472656</c:v>
                </c:pt>
                <c:pt idx="1547">
                  <c:v>116.69999694824219</c:v>
                </c:pt>
                <c:pt idx="1548">
                  <c:v>116.80000305175781</c:v>
                </c:pt>
                <c:pt idx="1549">
                  <c:v>116.89999389648438</c:v>
                </c:pt>
                <c:pt idx="1550">
                  <c:v>117</c:v>
                </c:pt>
                <c:pt idx="1551">
                  <c:v>117.09999084472656</c:v>
                </c:pt>
                <c:pt idx="1552">
                  <c:v>117.19999694824219</c:v>
                </c:pt>
                <c:pt idx="1553">
                  <c:v>117.30000305175781</c:v>
                </c:pt>
                <c:pt idx="1554">
                  <c:v>117.39999389648438</c:v>
                </c:pt>
                <c:pt idx="1555">
                  <c:v>117.5</c:v>
                </c:pt>
                <c:pt idx="1556">
                  <c:v>117.59999084472656</c:v>
                </c:pt>
                <c:pt idx="1557">
                  <c:v>117.69999694824219</c:v>
                </c:pt>
                <c:pt idx="1558">
                  <c:v>117.80000305175781</c:v>
                </c:pt>
                <c:pt idx="1559">
                  <c:v>117.89999389648438</c:v>
                </c:pt>
                <c:pt idx="1560">
                  <c:v>118</c:v>
                </c:pt>
                <c:pt idx="1561">
                  <c:v>118.09999084472656</c:v>
                </c:pt>
                <c:pt idx="1562">
                  <c:v>118.19999694824219</c:v>
                </c:pt>
                <c:pt idx="1563">
                  <c:v>118.30000305175781</c:v>
                </c:pt>
                <c:pt idx="1564">
                  <c:v>118.39999389648438</c:v>
                </c:pt>
                <c:pt idx="1565">
                  <c:v>118.5</c:v>
                </c:pt>
                <c:pt idx="1566">
                  <c:v>118.59999084472656</c:v>
                </c:pt>
                <c:pt idx="1567">
                  <c:v>118.69999694824219</c:v>
                </c:pt>
                <c:pt idx="1568">
                  <c:v>118.80000305175781</c:v>
                </c:pt>
                <c:pt idx="1569">
                  <c:v>118.89999389648438</c:v>
                </c:pt>
                <c:pt idx="1570">
                  <c:v>119</c:v>
                </c:pt>
                <c:pt idx="1571">
                  <c:v>119.09999084472656</c:v>
                </c:pt>
                <c:pt idx="1572">
                  <c:v>119.19999694824219</c:v>
                </c:pt>
                <c:pt idx="1573">
                  <c:v>119.30000305175781</c:v>
                </c:pt>
                <c:pt idx="1574">
                  <c:v>119.39999389648438</c:v>
                </c:pt>
                <c:pt idx="1575">
                  <c:v>119.5</c:v>
                </c:pt>
                <c:pt idx="1576">
                  <c:v>119.59999084472656</c:v>
                </c:pt>
                <c:pt idx="1577">
                  <c:v>119.69999694824219</c:v>
                </c:pt>
                <c:pt idx="1578">
                  <c:v>119.80000305175781</c:v>
                </c:pt>
                <c:pt idx="1579">
                  <c:v>119.89999389648438</c:v>
                </c:pt>
                <c:pt idx="1580">
                  <c:v>120</c:v>
                </c:pt>
                <c:pt idx="1581">
                  <c:v>120.09999084472656</c:v>
                </c:pt>
                <c:pt idx="1582">
                  <c:v>120.19999694824219</c:v>
                </c:pt>
                <c:pt idx="1583">
                  <c:v>120.30000305175781</c:v>
                </c:pt>
                <c:pt idx="1584">
                  <c:v>120.39999389648438</c:v>
                </c:pt>
                <c:pt idx="1585">
                  <c:v>120.5</c:v>
                </c:pt>
                <c:pt idx="1586">
                  <c:v>120.59999084472656</c:v>
                </c:pt>
                <c:pt idx="1587">
                  <c:v>120.69999694824219</c:v>
                </c:pt>
                <c:pt idx="1588">
                  <c:v>120.80000305175781</c:v>
                </c:pt>
                <c:pt idx="1589">
                  <c:v>120.89999389648438</c:v>
                </c:pt>
                <c:pt idx="1590">
                  <c:v>121</c:v>
                </c:pt>
                <c:pt idx="1591">
                  <c:v>121.09999084472656</c:v>
                </c:pt>
                <c:pt idx="1592">
                  <c:v>121.19999694824219</c:v>
                </c:pt>
                <c:pt idx="1593">
                  <c:v>121.30000305175781</c:v>
                </c:pt>
                <c:pt idx="1594">
                  <c:v>121.39999389648438</c:v>
                </c:pt>
                <c:pt idx="1595">
                  <c:v>121.5</c:v>
                </c:pt>
                <c:pt idx="1596">
                  <c:v>121.59999084472656</c:v>
                </c:pt>
                <c:pt idx="1597">
                  <c:v>121.69999694824219</c:v>
                </c:pt>
                <c:pt idx="1598">
                  <c:v>121.80000305175781</c:v>
                </c:pt>
                <c:pt idx="1599">
                  <c:v>121.89999389648438</c:v>
                </c:pt>
                <c:pt idx="1600">
                  <c:v>122</c:v>
                </c:pt>
                <c:pt idx="1601">
                  <c:v>122.09999084472656</c:v>
                </c:pt>
                <c:pt idx="1602">
                  <c:v>122.19999694824219</c:v>
                </c:pt>
                <c:pt idx="1603">
                  <c:v>122.30000305175781</c:v>
                </c:pt>
                <c:pt idx="1604">
                  <c:v>122.39999389648438</c:v>
                </c:pt>
                <c:pt idx="1605">
                  <c:v>122.5</c:v>
                </c:pt>
                <c:pt idx="1606">
                  <c:v>122.59999084472656</c:v>
                </c:pt>
                <c:pt idx="1607">
                  <c:v>122.69999694824219</c:v>
                </c:pt>
                <c:pt idx="1608">
                  <c:v>122.80000305175781</c:v>
                </c:pt>
                <c:pt idx="1609">
                  <c:v>122.89999389648438</c:v>
                </c:pt>
                <c:pt idx="1610">
                  <c:v>123</c:v>
                </c:pt>
                <c:pt idx="1611">
                  <c:v>123.09999084472656</c:v>
                </c:pt>
                <c:pt idx="1612">
                  <c:v>123.19999694824219</c:v>
                </c:pt>
                <c:pt idx="1613">
                  <c:v>123.30000305175781</c:v>
                </c:pt>
                <c:pt idx="1614">
                  <c:v>123.39999389648438</c:v>
                </c:pt>
                <c:pt idx="1615">
                  <c:v>123.5</c:v>
                </c:pt>
                <c:pt idx="1616">
                  <c:v>123.59999084472656</c:v>
                </c:pt>
                <c:pt idx="1617">
                  <c:v>123.69999694824219</c:v>
                </c:pt>
                <c:pt idx="1618">
                  <c:v>123.80000305175781</c:v>
                </c:pt>
                <c:pt idx="1619">
                  <c:v>123.89999389648438</c:v>
                </c:pt>
                <c:pt idx="1620">
                  <c:v>124</c:v>
                </c:pt>
                <c:pt idx="1621">
                  <c:v>124.09999084472656</c:v>
                </c:pt>
                <c:pt idx="1622">
                  <c:v>124.19999694824219</c:v>
                </c:pt>
                <c:pt idx="1623">
                  <c:v>124.30000305175781</c:v>
                </c:pt>
                <c:pt idx="1624">
                  <c:v>124.39999389648438</c:v>
                </c:pt>
                <c:pt idx="1625">
                  <c:v>124.5</c:v>
                </c:pt>
                <c:pt idx="1626">
                  <c:v>124.59999084472656</c:v>
                </c:pt>
                <c:pt idx="1627">
                  <c:v>124.69999694824219</c:v>
                </c:pt>
                <c:pt idx="1628">
                  <c:v>124.80000305175781</c:v>
                </c:pt>
                <c:pt idx="1629">
                  <c:v>124.89999389648438</c:v>
                </c:pt>
                <c:pt idx="1630">
                  <c:v>125</c:v>
                </c:pt>
                <c:pt idx="1631">
                  <c:v>125.09999084472656</c:v>
                </c:pt>
                <c:pt idx="1632">
                  <c:v>125.19999694824219</c:v>
                </c:pt>
                <c:pt idx="1633">
                  <c:v>125.30000305175781</c:v>
                </c:pt>
                <c:pt idx="1634">
                  <c:v>125.39999389648438</c:v>
                </c:pt>
                <c:pt idx="1635">
                  <c:v>125.5</c:v>
                </c:pt>
                <c:pt idx="1636">
                  <c:v>125.59999084472656</c:v>
                </c:pt>
                <c:pt idx="1637">
                  <c:v>125.69999694824219</c:v>
                </c:pt>
                <c:pt idx="1638">
                  <c:v>125.80000305175781</c:v>
                </c:pt>
                <c:pt idx="1639">
                  <c:v>125.89999389648438</c:v>
                </c:pt>
                <c:pt idx="1640">
                  <c:v>126</c:v>
                </c:pt>
                <c:pt idx="1641">
                  <c:v>126.09999084472656</c:v>
                </c:pt>
                <c:pt idx="1642">
                  <c:v>126.19999694824219</c:v>
                </c:pt>
                <c:pt idx="1643">
                  <c:v>126.30000305175781</c:v>
                </c:pt>
                <c:pt idx="1644">
                  <c:v>126.39999389648438</c:v>
                </c:pt>
                <c:pt idx="1645">
                  <c:v>126.5</c:v>
                </c:pt>
                <c:pt idx="1646">
                  <c:v>126.59999084472656</c:v>
                </c:pt>
                <c:pt idx="1647">
                  <c:v>126.69999694824219</c:v>
                </c:pt>
                <c:pt idx="1648">
                  <c:v>126.80000305175781</c:v>
                </c:pt>
                <c:pt idx="1649">
                  <c:v>126.89999389648438</c:v>
                </c:pt>
                <c:pt idx="1650">
                  <c:v>127</c:v>
                </c:pt>
                <c:pt idx="1651">
                  <c:v>127.09999084472656</c:v>
                </c:pt>
                <c:pt idx="1652">
                  <c:v>127.19999694824219</c:v>
                </c:pt>
                <c:pt idx="1653">
                  <c:v>127.30000305175781</c:v>
                </c:pt>
                <c:pt idx="1654">
                  <c:v>127.39999389648438</c:v>
                </c:pt>
                <c:pt idx="1655">
                  <c:v>127.5</c:v>
                </c:pt>
                <c:pt idx="1656">
                  <c:v>127.59999084472656</c:v>
                </c:pt>
                <c:pt idx="1657">
                  <c:v>127.69999694824219</c:v>
                </c:pt>
                <c:pt idx="1658">
                  <c:v>127.80000305175781</c:v>
                </c:pt>
                <c:pt idx="1659">
                  <c:v>127.89999389648438</c:v>
                </c:pt>
                <c:pt idx="1660">
                  <c:v>128</c:v>
                </c:pt>
                <c:pt idx="1661">
                  <c:v>128.09999084472656</c:v>
                </c:pt>
                <c:pt idx="1662">
                  <c:v>128.19999694824219</c:v>
                </c:pt>
                <c:pt idx="1663">
                  <c:v>128.30000305175781</c:v>
                </c:pt>
                <c:pt idx="1664">
                  <c:v>128.39999389648438</c:v>
                </c:pt>
                <c:pt idx="1665">
                  <c:v>128.5</c:v>
                </c:pt>
                <c:pt idx="1666">
                  <c:v>128.59999084472656</c:v>
                </c:pt>
                <c:pt idx="1667">
                  <c:v>128.69999694824219</c:v>
                </c:pt>
                <c:pt idx="1668">
                  <c:v>128.80000305175781</c:v>
                </c:pt>
                <c:pt idx="1669">
                  <c:v>128.89999389648438</c:v>
                </c:pt>
                <c:pt idx="1670">
                  <c:v>129</c:v>
                </c:pt>
                <c:pt idx="1671">
                  <c:v>129.09999084472656</c:v>
                </c:pt>
                <c:pt idx="1672">
                  <c:v>129.19999694824219</c:v>
                </c:pt>
                <c:pt idx="1673">
                  <c:v>129.30000305175781</c:v>
                </c:pt>
                <c:pt idx="1674">
                  <c:v>129.39999389648438</c:v>
                </c:pt>
                <c:pt idx="1675">
                  <c:v>129.5</c:v>
                </c:pt>
                <c:pt idx="1676">
                  <c:v>129.59999084472656</c:v>
                </c:pt>
                <c:pt idx="1677">
                  <c:v>129.69999694824219</c:v>
                </c:pt>
                <c:pt idx="1678">
                  <c:v>129.80000305175781</c:v>
                </c:pt>
                <c:pt idx="1679">
                  <c:v>129.89999389648438</c:v>
                </c:pt>
                <c:pt idx="1680">
                  <c:v>130</c:v>
                </c:pt>
                <c:pt idx="1681">
                  <c:v>130.09999084472656</c:v>
                </c:pt>
                <c:pt idx="1682">
                  <c:v>130.19999694824219</c:v>
                </c:pt>
                <c:pt idx="1683">
                  <c:v>130.30000305175781</c:v>
                </c:pt>
                <c:pt idx="1684">
                  <c:v>130.39999389648438</c:v>
                </c:pt>
                <c:pt idx="1685">
                  <c:v>130.5</c:v>
                </c:pt>
                <c:pt idx="1686">
                  <c:v>130.59999084472656</c:v>
                </c:pt>
                <c:pt idx="1687">
                  <c:v>130.69999694824219</c:v>
                </c:pt>
                <c:pt idx="1688">
                  <c:v>130.80000305175781</c:v>
                </c:pt>
                <c:pt idx="1689">
                  <c:v>130.89999389648438</c:v>
                </c:pt>
                <c:pt idx="1690">
                  <c:v>131</c:v>
                </c:pt>
                <c:pt idx="1691">
                  <c:v>131.09999084472656</c:v>
                </c:pt>
                <c:pt idx="1692">
                  <c:v>131.19999694824219</c:v>
                </c:pt>
                <c:pt idx="1693">
                  <c:v>131.30000305175781</c:v>
                </c:pt>
                <c:pt idx="1694">
                  <c:v>131.39999389648438</c:v>
                </c:pt>
                <c:pt idx="1695">
                  <c:v>131.5</c:v>
                </c:pt>
                <c:pt idx="1696">
                  <c:v>131.59999084472656</c:v>
                </c:pt>
                <c:pt idx="1697">
                  <c:v>131.69999694824219</c:v>
                </c:pt>
                <c:pt idx="1698">
                  <c:v>131.80000305175781</c:v>
                </c:pt>
                <c:pt idx="1699">
                  <c:v>131.89999389648438</c:v>
                </c:pt>
                <c:pt idx="1700">
                  <c:v>132</c:v>
                </c:pt>
                <c:pt idx="1701">
                  <c:v>132.09999084472656</c:v>
                </c:pt>
                <c:pt idx="1702">
                  <c:v>132.19999694824219</c:v>
                </c:pt>
                <c:pt idx="1703">
                  <c:v>132.30000305175781</c:v>
                </c:pt>
                <c:pt idx="1704">
                  <c:v>132.39999389648438</c:v>
                </c:pt>
                <c:pt idx="1705">
                  <c:v>132.5</c:v>
                </c:pt>
                <c:pt idx="1706">
                  <c:v>132.59999084472656</c:v>
                </c:pt>
                <c:pt idx="1707">
                  <c:v>132.69999694824219</c:v>
                </c:pt>
                <c:pt idx="1708">
                  <c:v>132.80000305175781</c:v>
                </c:pt>
                <c:pt idx="1709">
                  <c:v>132.89999389648438</c:v>
                </c:pt>
                <c:pt idx="1710">
                  <c:v>133</c:v>
                </c:pt>
                <c:pt idx="1711">
                  <c:v>133.09999084472656</c:v>
                </c:pt>
                <c:pt idx="1712">
                  <c:v>133.19999694824219</c:v>
                </c:pt>
                <c:pt idx="1713">
                  <c:v>133.30000305175781</c:v>
                </c:pt>
                <c:pt idx="1714">
                  <c:v>133.39999389648438</c:v>
                </c:pt>
                <c:pt idx="1715">
                  <c:v>133.5</c:v>
                </c:pt>
                <c:pt idx="1716">
                  <c:v>133.59999084472656</c:v>
                </c:pt>
                <c:pt idx="1717">
                  <c:v>133.69999694824219</c:v>
                </c:pt>
                <c:pt idx="1718">
                  <c:v>133.80000305175781</c:v>
                </c:pt>
                <c:pt idx="1719">
                  <c:v>133.89999389648438</c:v>
                </c:pt>
                <c:pt idx="1720">
                  <c:v>134</c:v>
                </c:pt>
                <c:pt idx="1721">
                  <c:v>134.09999084472656</c:v>
                </c:pt>
                <c:pt idx="1722">
                  <c:v>134.19999694824219</c:v>
                </c:pt>
                <c:pt idx="1723">
                  <c:v>134.30000305175781</c:v>
                </c:pt>
                <c:pt idx="1724">
                  <c:v>134.39999389648438</c:v>
                </c:pt>
                <c:pt idx="1725">
                  <c:v>134.5</c:v>
                </c:pt>
                <c:pt idx="1726">
                  <c:v>134.59999084472656</c:v>
                </c:pt>
                <c:pt idx="1727">
                  <c:v>134.69999694824219</c:v>
                </c:pt>
                <c:pt idx="1728">
                  <c:v>134.80000305175781</c:v>
                </c:pt>
                <c:pt idx="1729">
                  <c:v>134.89999389648438</c:v>
                </c:pt>
                <c:pt idx="1730">
                  <c:v>135</c:v>
                </c:pt>
                <c:pt idx="1731">
                  <c:v>135.09999084472656</c:v>
                </c:pt>
                <c:pt idx="1732">
                  <c:v>135.19999694824219</c:v>
                </c:pt>
                <c:pt idx="1733">
                  <c:v>135.30000305175781</c:v>
                </c:pt>
                <c:pt idx="1734">
                  <c:v>135.39999389648438</c:v>
                </c:pt>
                <c:pt idx="1735">
                  <c:v>135.5</c:v>
                </c:pt>
                <c:pt idx="1736">
                  <c:v>135.59999084472656</c:v>
                </c:pt>
                <c:pt idx="1737">
                  <c:v>135.69999694824219</c:v>
                </c:pt>
                <c:pt idx="1738">
                  <c:v>135.80000305175781</c:v>
                </c:pt>
                <c:pt idx="1739">
                  <c:v>135.89999389648438</c:v>
                </c:pt>
                <c:pt idx="1740">
                  <c:v>136</c:v>
                </c:pt>
                <c:pt idx="1741">
                  <c:v>136.09999084472656</c:v>
                </c:pt>
                <c:pt idx="1742">
                  <c:v>136.19999694824219</c:v>
                </c:pt>
                <c:pt idx="1743">
                  <c:v>136.30000305175781</c:v>
                </c:pt>
                <c:pt idx="1744">
                  <c:v>136.39999389648438</c:v>
                </c:pt>
                <c:pt idx="1745">
                  <c:v>136.5</c:v>
                </c:pt>
                <c:pt idx="1746">
                  <c:v>136.59999084472656</c:v>
                </c:pt>
                <c:pt idx="1747">
                  <c:v>136.69999694824219</c:v>
                </c:pt>
                <c:pt idx="1748">
                  <c:v>136.80000305175781</c:v>
                </c:pt>
                <c:pt idx="1749">
                  <c:v>136.89999389648438</c:v>
                </c:pt>
                <c:pt idx="1750">
                  <c:v>137</c:v>
                </c:pt>
                <c:pt idx="1751">
                  <c:v>137.09999084472656</c:v>
                </c:pt>
                <c:pt idx="1752">
                  <c:v>137.19999694824219</c:v>
                </c:pt>
                <c:pt idx="1753">
                  <c:v>137.30000305175781</c:v>
                </c:pt>
                <c:pt idx="1754">
                  <c:v>137.39999389648438</c:v>
                </c:pt>
                <c:pt idx="1755">
                  <c:v>137.5</c:v>
                </c:pt>
                <c:pt idx="1756">
                  <c:v>137.59999084472656</c:v>
                </c:pt>
                <c:pt idx="1757">
                  <c:v>137.69999694824219</c:v>
                </c:pt>
                <c:pt idx="1758">
                  <c:v>137.80000305175781</c:v>
                </c:pt>
                <c:pt idx="1759">
                  <c:v>137.89999389648438</c:v>
                </c:pt>
                <c:pt idx="1760">
                  <c:v>138</c:v>
                </c:pt>
                <c:pt idx="1761">
                  <c:v>138.09999084472656</c:v>
                </c:pt>
                <c:pt idx="1762">
                  <c:v>138.19999694824219</c:v>
                </c:pt>
                <c:pt idx="1763">
                  <c:v>138.30000305175781</c:v>
                </c:pt>
                <c:pt idx="1764">
                  <c:v>138.39999389648438</c:v>
                </c:pt>
                <c:pt idx="1765">
                  <c:v>138.5</c:v>
                </c:pt>
                <c:pt idx="1766">
                  <c:v>138.59999084472656</c:v>
                </c:pt>
                <c:pt idx="1767">
                  <c:v>138.69999694824219</c:v>
                </c:pt>
                <c:pt idx="1768">
                  <c:v>138.80000305175781</c:v>
                </c:pt>
                <c:pt idx="1769">
                  <c:v>138.89999389648438</c:v>
                </c:pt>
                <c:pt idx="1770">
                  <c:v>139</c:v>
                </c:pt>
                <c:pt idx="1771">
                  <c:v>139.09999084472656</c:v>
                </c:pt>
                <c:pt idx="1772">
                  <c:v>139.19999694824219</c:v>
                </c:pt>
                <c:pt idx="1773">
                  <c:v>139.30000305175781</c:v>
                </c:pt>
                <c:pt idx="1774">
                  <c:v>139.39999389648438</c:v>
                </c:pt>
                <c:pt idx="1775">
                  <c:v>139.5</c:v>
                </c:pt>
                <c:pt idx="1776">
                  <c:v>139.59999084472656</c:v>
                </c:pt>
                <c:pt idx="1777">
                  <c:v>139.69999694824219</c:v>
                </c:pt>
                <c:pt idx="1778">
                  <c:v>139.80000305175781</c:v>
                </c:pt>
                <c:pt idx="1779">
                  <c:v>139.89999389648438</c:v>
                </c:pt>
                <c:pt idx="1780">
                  <c:v>140</c:v>
                </c:pt>
                <c:pt idx="1781">
                  <c:v>140.09999084472656</c:v>
                </c:pt>
                <c:pt idx="1782">
                  <c:v>140.19999694824219</c:v>
                </c:pt>
                <c:pt idx="1783">
                  <c:v>140.30000305175781</c:v>
                </c:pt>
                <c:pt idx="1784">
                  <c:v>140.39999389648438</c:v>
                </c:pt>
                <c:pt idx="1785">
                  <c:v>140.5</c:v>
                </c:pt>
                <c:pt idx="1786">
                  <c:v>140.59999084472656</c:v>
                </c:pt>
                <c:pt idx="1787">
                  <c:v>140.69999694824219</c:v>
                </c:pt>
                <c:pt idx="1788">
                  <c:v>140.80000305175781</c:v>
                </c:pt>
                <c:pt idx="1789">
                  <c:v>140.89999389648438</c:v>
                </c:pt>
                <c:pt idx="1790">
                  <c:v>141</c:v>
                </c:pt>
                <c:pt idx="1791">
                  <c:v>141.09999084472656</c:v>
                </c:pt>
                <c:pt idx="1792">
                  <c:v>141.19999694824219</c:v>
                </c:pt>
                <c:pt idx="1793">
                  <c:v>141.30000305175781</c:v>
                </c:pt>
                <c:pt idx="1794">
                  <c:v>141.39999389648438</c:v>
                </c:pt>
                <c:pt idx="1795">
                  <c:v>141.5</c:v>
                </c:pt>
                <c:pt idx="1796">
                  <c:v>141.59999084472656</c:v>
                </c:pt>
                <c:pt idx="1797">
                  <c:v>141.69999694824219</c:v>
                </c:pt>
                <c:pt idx="1798">
                  <c:v>141.80000305175781</c:v>
                </c:pt>
                <c:pt idx="1799">
                  <c:v>141.89999389648438</c:v>
                </c:pt>
                <c:pt idx="1800">
                  <c:v>142</c:v>
                </c:pt>
                <c:pt idx="1801">
                  <c:v>142.09999084472656</c:v>
                </c:pt>
                <c:pt idx="1802">
                  <c:v>142.19999694824219</c:v>
                </c:pt>
                <c:pt idx="1803">
                  <c:v>142.30000305175781</c:v>
                </c:pt>
                <c:pt idx="1804">
                  <c:v>142.39999389648438</c:v>
                </c:pt>
                <c:pt idx="1805">
                  <c:v>142.5</c:v>
                </c:pt>
                <c:pt idx="1806">
                  <c:v>142.59999084472656</c:v>
                </c:pt>
                <c:pt idx="1807">
                  <c:v>142.69999694824219</c:v>
                </c:pt>
                <c:pt idx="1808">
                  <c:v>142.80000305175781</c:v>
                </c:pt>
                <c:pt idx="1809">
                  <c:v>142.89999389648438</c:v>
                </c:pt>
                <c:pt idx="1810">
                  <c:v>143</c:v>
                </c:pt>
                <c:pt idx="1811">
                  <c:v>143.09999084472656</c:v>
                </c:pt>
                <c:pt idx="1812">
                  <c:v>143.19999694824219</c:v>
                </c:pt>
                <c:pt idx="1813">
                  <c:v>143.30000305175781</c:v>
                </c:pt>
                <c:pt idx="1814">
                  <c:v>143.39999389648438</c:v>
                </c:pt>
                <c:pt idx="1815">
                  <c:v>143.5</c:v>
                </c:pt>
                <c:pt idx="1816">
                  <c:v>143.59999084472656</c:v>
                </c:pt>
                <c:pt idx="1817">
                  <c:v>143.69999694824219</c:v>
                </c:pt>
                <c:pt idx="1818">
                  <c:v>143.80000305175781</c:v>
                </c:pt>
                <c:pt idx="1819">
                  <c:v>143.89999389648438</c:v>
                </c:pt>
                <c:pt idx="1820">
                  <c:v>144</c:v>
                </c:pt>
                <c:pt idx="1821">
                  <c:v>144.09999084472656</c:v>
                </c:pt>
                <c:pt idx="1822">
                  <c:v>144.19999694824219</c:v>
                </c:pt>
                <c:pt idx="1823">
                  <c:v>144.30000305175781</c:v>
                </c:pt>
                <c:pt idx="1824">
                  <c:v>144.39999389648438</c:v>
                </c:pt>
                <c:pt idx="1825">
                  <c:v>144.5</c:v>
                </c:pt>
                <c:pt idx="1826">
                  <c:v>144.59999084472656</c:v>
                </c:pt>
                <c:pt idx="1827">
                  <c:v>144.69999694824219</c:v>
                </c:pt>
                <c:pt idx="1828">
                  <c:v>144.80000305175781</c:v>
                </c:pt>
                <c:pt idx="1829">
                  <c:v>144.89999389648438</c:v>
                </c:pt>
                <c:pt idx="1830">
                  <c:v>145</c:v>
                </c:pt>
                <c:pt idx="1831">
                  <c:v>145.09999084472656</c:v>
                </c:pt>
                <c:pt idx="1832">
                  <c:v>145.19999694824219</c:v>
                </c:pt>
                <c:pt idx="1833">
                  <c:v>145.30000305175781</c:v>
                </c:pt>
                <c:pt idx="1834">
                  <c:v>145.39999389648438</c:v>
                </c:pt>
                <c:pt idx="1835">
                  <c:v>145.5</c:v>
                </c:pt>
                <c:pt idx="1836">
                  <c:v>145.59999084472656</c:v>
                </c:pt>
                <c:pt idx="1837">
                  <c:v>145.69999694824219</c:v>
                </c:pt>
                <c:pt idx="1838">
                  <c:v>145.80000305175781</c:v>
                </c:pt>
                <c:pt idx="1839">
                  <c:v>145.89999389648438</c:v>
                </c:pt>
                <c:pt idx="1840">
                  <c:v>146</c:v>
                </c:pt>
                <c:pt idx="1841">
                  <c:v>146.09999084472656</c:v>
                </c:pt>
                <c:pt idx="1842">
                  <c:v>146.19999694824219</c:v>
                </c:pt>
                <c:pt idx="1843">
                  <c:v>146.30000305175781</c:v>
                </c:pt>
                <c:pt idx="1844">
                  <c:v>146.39999389648438</c:v>
                </c:pt>
                <c:pt idx="1845">
                  <c:v>146.5</c:v>
                </c:pt>
                <c:pt idx="1846">
                  <c:v>146.59999084472656</c:v>
                </c:pt>
                <c:pt idx="1847">
                  <c:v>146.69999694824219</c:v>
                </c:pt>
                <c:pt idx="1848">
                  <c:v>146.80000305175781</c:v>
                </c:pt>
                <c:pt idx="1849">
                  <c:v>146.89999389648438</c:v>
                </c:pt>
                <c:pt idx="1850">
                  <c:v>147</c:v>
                </c:pt>
                <c:pt idx="1851">
                  <c:v>147.09999084472656</c:v>
                </c:pt>
                <c:pt idx="1852">
                  <c:v>147.19999694824219</c:v>
                </c:pt>
                <c:pt idx="1853">
                  <c:v>147.30000305175781</c:v>
                </c:pt>
                <c:pt idx="1854">
                  <c:v>147.39999389648438</c:v>
                </c:pt>
                <c:pt idx="1855">
                  <c:v>147.5</c:v>
                </c:pt>
                <c:pt idx="1856">
                  <c:v>147.59999084472656</c:v>
                </c:pt>
                <c:pt idx="1857">
                  <c:v>147.69999694824219</c:v>
                </c:pt>
                <c:pt idx="1858">
                  <c:v>147.80000305175781</c:v>
                </c:pt>
                <c:pt idx="1859">
                  <c:v>147.89999389648438</c:v>
                </c:pt>
                <c:pt idx="1860">
                  <c:v>148</c:v>
                </c:pt>
                <c:pt idx="1861">
                  <c:v>148.09999084472656</c:v>
                </c:pt>
                <c:pt idx="1862">
                  <c:v>148.19999694824219</c:v>
                </c:pt>
                <c:pt idx="1863">
                  <c:v>148.30000305175781</c:v>
                </c:pt>
                <c:pt idx="1864">
                  <c:v>148.39999389648438</c:v>
                </c:pt>
                <c:pt idx="1865">
                  <c:v>148.5</c:v>
                </c:pt>
                <c:pt idx="1866">
                  <c:v>148.59999084472656</c:v>
                </c:pt>
                <c:pt idx="1867">
                  <c:v>148.69999694824219</c:v>
                </c:pt>
                <c:pt idx="1868">
                  <c:v>148.80000305175781</c:v>
                </c:pt>
                <c:pt idx="1869">
                  <c:v>148.89999389648438</c:v>
                </c:pt>
                <c:pt idx="1870">
                  <c:v>149</c:v>
                </c:pt>
                <c:pt idx="1871">
                  <c:v>149.09999084472656</c:v>
                </c:pt>
                <c:pt idx="1872">
                  <c:v>149.19999694824219</c:v>
                </c:pt>
                <c:pt idx="1873">
                  <c:v>149.30000305175781</c:v>
                </c:pt>
                <c:pt idx="1874">
                  <c:v>149.39999389648438</c:v>
                </c:pt>
                <c:pt idx="1875">
                  <c:v>149.5</c:v>
                </c:pt>
                <c:pt idx="1876">
                  <c:v>149.59999084472656</c:v>
                </c:pt>
                <c:pt idx="1877">
                  <c:v>149.69999694824219</c:v>
                </c:pt>
                <c:pt idx="1878">
                  <c:v>149.80000305175781</c:v>
                </c:pt>
                <c:pt idx="1879">
                  <c:v>149.89999389648438</c:v>
                </c:pt>
                <c:pt idx="1880">
                  <c:v>150</c:v>
                </c:pt>
                <c:pt idx="1881">
                  <c:v>150.09999084472656</c:v>
                </c:pt>
                <c:pt idx="1882">
                  <c:v>150.19999694824219</c:v>
                </c:pt>
                <c:pt idx="1883">
                  <c:v>150.30000305175781</c:v>
                </c:pt>
                <c:pt idx="1884">
                  <c:v>150.39999389648438</c:v>
                </c:pt>
                <c:pt idx="1885">
                  <c:v>150.5</c:v>
                </c:pt>
                <c:pt idx="1886">
                  <c:v>150.59999084472656</c:v>
                </c:pt>
                <c:pt idx="1887">
                  <c:v>150.69999694824219</c:v>
                </c:pt>
                <c:pt idx="1888">
                  <c:v>150.80000305175781</c:v>
                </c:pt>
                <c:pt idx="1889">
                  <c:v>150.89999389648438</c:v>
                </c:pt>
                <c:pt idx="1890">
                  <c:v>151</c:v>
                </c:pt>
                <c:pt idx="1891">
                  <c:v>151.09999084472656</c:v>
                </c:pt>
                <c:pt idx="1892">
                  <c:v>151.19999694824219</c:v>
                </c:pt>
                <c:pt idx="1893">
                  <c:v>151.30000305175781</c:v>
                </c:pt>
                <c:pt idx="1894">
                  <c:v>151.39999389648438</c:v>
                </c:pt>
                <c:pt idx="1895">
                  <c:v>151.5</c:v>
                </c:pt>
                <c:pt idx="1896">
                  <c:v>151.59999084472656</c:v>
                </c:pt>
                <c:pt idx="1897">
                  <c:v>151.69999694824219</c:v>
                </c:pt>
                <c:pt idx="1898">
                  <c:v>151.80000305175781</c:v>
                </c:pt>
                <c:pt idx="1899">
                  <c:v>151.89999389648438</c:v>
                </c:pt>
                <c:pt idx="1900">
                  <c:v>152</c:v>
                </c:pt>
                <c:pt idx="1901">
                  <c:v>152.09999084472656</c:v>
                </c:pt>
                <c:pt idx="1902">
                  <c:v>152.19999694824219</c:v>
                </c:pt>
                <c:pt idx="1903">
                  <c:v>152.30000305175781</c:v>
                </c:pt>
                <c:pt idx="1904">
                  <c:v>152.39999389648438</c:v>
                </c:pt>
                <c:pt idx="1905">
                  <c:v>152.5</c:v>
                </c:pt>
                <c:pt idx="1906">
                  <c:v>152.59999084472656</c:v>
                </c:pt>
                <c:pt idx="1907">
                  <c:v>152.69999694824219</c:v>
                </c:pt>
                <c:pt idx="1908">
                  <c:v>152.80000305175781</c:v>
                </c:pt>
                <c:pt idx="1909">
                  <c:v>152.89999389648438</c:v>
                </c:pt>
                <c:pt idx="1910">
                  <c:v>153</c:v>
                </c:pt>
                <c:pt idx="1911">
                  <c:v>153.09999084472656</c:v>
                </c:pt>
                <c:pt idx="1912">
                  <c:v>153.19999694824219</c:v>
                </c:pt>
                <c:pt idx="1913">
                  <c:v>153.30000305175781</c:v>
                </c:pt>
                <c:pt idx="1914">
                  <c:v>153.39999389648438</c:v>
                </c:pt>
                <c:pt idx="1915">
                  <c:v>153.5</c:v>
                </c:pt>
                <c:pt idx="1916">
                  <c:v>153.59999084472656</c:v>
                </c:pt>
                <c:pt idx="1917">
                  <c:v>153.69999694824219</c:v>
                </c:pt>
                <c:pt idx="1918">
                  <c:v>153.80000305175781</c:v>
                </c:pt>
                <c:pt idx="1919">
                  <c:v>153.89999389648438</c:v>
                </c:pt>
                <c:pt idx="1920">
                  <c:v>154</c:v>
                </c:pt>
                <c:pt idx="1921">
                  <c:v>154.09999084472656</c:v>
                </c:pt>
                <c:pt idx="1922">
                  <c:v>154.19999694824219</c:v>
                </c:pt>
                <c:pt idx="1923">
                  <c:v>154.30000305175781</c:v>
                </c:pt>
                <c:pt idx="1924">
                  <c:v>154.39999389648438</c:v>
                </c:pt>
                <c:pt idx="1925">
                  <c:v>154.5</c:v>
                </c:pt>
                <c:pt idx="1926">
                  <c:v>154.59999084472656</c:v>
                </c:pt>
                <c:pt idx="1927">
                  <c:v>154.69999694824219</c:v>
                </c:pt>
                <c:pt idx="1928">
                  <c:v>154.80000305175781</c:v>
                </c:pt>
                <c:pt idx="1929">
                  <c:v>154.89999389648438</c:v>
                </c:pt>
                <c:pt idx="1930">
                  <c:v>155</c:v>
                </c:pt>
                <c:pt idx="1931">
                  <c:v>155.09999084472656</c:v>
                </c:pt>
                <c:pt idx="1932">
                  <c:v>155.19999694824219</c:v>
                </c:pt>
                <c:pt idx="1933">
                  <c:v>155.30000305175781</c:v>
                </c:pt>
                <c:pt idx="1934">
                  <c:v>155.39999389648438</c:v>
                </c:pt>
                <c:pt idx="1935">
                  <c:v>155.5</c:v>
                </c:pt>
                <c:pt idx="1936">
                  <c:v>155.59999084472656</c:v>
                </c:pt>
                <c:pt idx="1937">
                  <c:v>155.69999694824219</c:v>
                </c:pt>
                <c:pt idx="1938">
                  <c:v>155.80000305175781</c:v>
                </c:pt>
                <c:pt idx="1939">
                  <c:v>155.89999389648438</c:v>
                </c:pt>
                <c:pt idx="1940">
                  <c:v>156</c:v>
                </c:pt>
                <c:pt idx="1941">
                  <c:v>156.09999084472656</c:v>
                </c:pt>
                <c:pt idx="1942">
                  <c:v>156.19999694824219</c:v>
                </c:pt>
                <c:pt idx="1943">
                  <c:v>156.30000305175781</c:v>
                </c:pt>
                <c:pt idx="1944">
                  <c:v>156.39999389648438</c:v>
                </c:pt>
                <c:pt idx="1945">
                  <c:v>156.5</c:v>
                </c:pt>
                <c:pt idx="1946">
                  <c:v>156.59999084472656</c:v>
                </c:pt>
                <c:pt idx="1947">
                  <c:v>156.69999694824219</c:v>
                </c:pt>
                <c:pt idx="1948">
                  <c:v>156.80000305175781</c:v>
                </c:pt>
                <c:pt idx="1949">
                  <c:v>156.89999389648438</c:v>
                </c:pt>
                <c:pt idx="1950">
                  <c:v>157</c:v>
                </c:pt>
                <c:pt idx="1951">
                  <c:v>157.09999084472656</c:v>
                </c:pt>
                <c:pt idx="1952">
                  <c:v>157.19999694824219</c:v>
                </c:pt>
                <c:pt idx="1953">
                  <c:v>157.30000305175781</c:v>
                </c:pt>
                <c:pt idx="1954">
                  <c:v>157.39999389648438</c:v>
                </c:pt>
                <c:pt idx="1955">
                  <c:v>157.5</c:v>
                </c:pt>
                <c:pt idx="1956">
                  <c:v>157.59999084472656</c:v>
                </c:pt>
                <c:pt idx="1957">
                  <c:v>157.69999694824219</c:v>
                </c:pt>
                <c:pt idx="1958">
                  <c:v>157.80000305175781</c:v>
                </c:pt>
                <c:pt idx="1959">
                  <c:v>157.89999389648438</c:v>
                </c:pt>
                <c:pt idx="1960">
                  <c:v>158</c:v>
                </c:pt>
                <c:pt idx="1961">
                  <c:v>158.09999084472656</c:v>
                </c:pt>
                <c:pt idx="1962">
                  <c:v>158.19999694824219</c:v>
                </c:pt>
                <c:pt idx="1963">
                  <c:v>158.30000305175781</c:v>
                </c:pt>
                <c:pt idx="1964">
                  <c:v>158.39999389648438</c:v>
                </c:pt>
                <c:pt idx="1965">
                  <c:v>158.5</c:v>
                </c:pt>
                <c:pt idx="1966">
                  <c:v>158.59999084472656</c:v>
                </c:pt>
                <c:pt idx="1967">
                  <c:v>158.69999694824219</c:v>
                </c:pt>
                <c:pt idx="1968">
                  <c:v>158.80000305175781</c:v>
                </c:pt>
                <c:pt idx="1969">
                  <c:v>158.89999389648438</c:v>
                </c:pt>
                <c:pt idx="1970">
                  <c:v>159</c:v>
                </c:pt>
                <c:pt idx="1971">
                  <c:v>159.09999084472656</c:v>
                </c:pt>
                <c:pt idx="1972">
                  <c:v>159.19999694824219</c:v>
                </c:pt>
                <c:pt idx="1973">
                  <c:v>159.30000305175781</c:v>
                </c:pt>
                <c:pt idx="1974">
                  <c:v>159.39999389648438</c:v>
                </c:pt>
                <c:pt idx="1975">
                  <c:v>159.5</c:v>
                </c:pt>
                <c:pt idx="1976">
                  <c:v>159.59999084472656</c:v>
                </c:pt>
                <c:pt idx="1977">
                  <c:v>159.69999694824219</c:v>
                </c:pt>
                <c:pt idx="1978">
                  <c:v>159.80000305175781</c:v>
                </c:pt>
                <c:pt idx="1979">
                  <c:v>159.89999389648438</c:v>
                </c:pt>
                <c:pt idx="1980">
                  <c:v>160</c:v>
                </c:pt>
                <c:pt idx="1981">
                  <c:v>160.09999084472656</c:v>
                </c:pt>
                <c:pt idx="1982">
                  <c:v>160.19999694824219</c:v>
                </c:pt>
                <c:pt idx="1983">
                  <c:v>160.30000305175781</c:v>
                </c:pt>
                <c:pt idx="1984">
                  <c:v>160.39999389648438</c:v>
                </c:pt>
                <c:pt idx="1985">
                  <c:v>160.5</c:v>
                </c:pt>
                <c:pt idx="1986">
                  <c:v>160.59999084472656</c:v>
                </c:pt>
                <c:pt idx="1987">
                  <c:v>160.69999694824219</c:v>
                </c:pt>
                <c:pt idx="1988">
                  <c:v>160.80000305175781</c:v>
                </c:pt>
                <c:pt idx="1989">
                  <c:v>160.89999389648438</c:v>
                </c:pt>
                <c:pt idx="1990">
                  <c:v>161</c:v>
                </c:pt>
                <c:pt idx="1991">
                  <c:v>161.09999084472656</c:v>
                </c:pt>
                <c:pt idx="1992">
                  <c:v>161.19999694824219</c:v>
                </c:pt>
                <c:pt idx="1993">
                  <c:v>161.30000305175781</c:v>
                </c:pt>
                <c:pt idx="1994">
                  <c:v>161.39999389648438</c:v>
                </c:pt>
                <c:pt idx="1995">
                  <c:v>161.5</c:v>
                </c:pt>
                <c:pt idx="1996">
                  <c:v>161.59999084472656</c:v>
                </c:pt>
                <c:pt idx="1997">
                  <c:v>161.69999694824219</c:v>
                </c:pt>
                <c:pt idx="1998">
                  <c:v>161.80000305175781</c:v>
                </c:pt>
                <c:pt idx="1999">
                  <c:v>161.89999389648438</c:v>
                </c:pt>
                <c:pt idx="2000">
                  <c:v>162</c:v>
                </c:pt>
                <c:pt idx="2001">
                  <c:v>162.09999084472656</c:v>
                </c:pt>
                <c:pt idx="2002">
                  <c:v>162.19999694824219</c:v>
                </c:pt>
                <c:pt idx="2003">
                  <c:v>162.30000305175781</c:v>
                </c:pt>
                <c:pt idx="2004">
                  <c:v>162.39999389648438</c:v>
                </c:pt>
                <c:pt idx="2005">
                  <c:v>162.5</c:v>
                </c:pt>
                <c:pt idx="2006">
                  <c:v>162.59999084472656</c:v>
                </c:pt>
                <c:pt idx="2007">
                  <c:v>162.69999694824219</c:v>
                </c:pt>
                <c:pt idx="2008">
                  <c:v>162.80000305175781</c:v>
                </c:pt>
                <c:pt idx="2009">
                  <c:v>162.89999389648438</c:v>
                </c:pt>
                <c:pt idx="2010">
                  <c:v>163</c:v>
                </c:pt>
                <c:pt idx="2011">
                  <c:v>163.09999084472656</c:v>
                </c:pt>
                <c:pt idx="2012">
                  <c:v>163.19999694824219</c:v>
                </c:pt>
                <c:pt idx="2013">
                  <c:v>163.30000305175781</c:v>
                </c:pt>
                <c:pt idx="2014">
                  <c:v>163.39999389648438</c:v>
                </c:pt>
                <c:pt idx="2015">
                  <c:v>163.5</c:v>
                </c:pt>
                <c:pt idx="2016">
                  <c:v>163.59999084472656</c:v>
                </c:pt>
                <c:pt idx="2017">
                  <c:v>163.69999694824219</c:v>
                </c:pt>
                <c:pt idx="2018">
                  <c:v>163.80000305175781</c:v>
                </c:pt>
                <c:pt idx="2019">
                  <c:v>163.89999389648438</c:v>
                </c:pt>
                <c:pt idx="2020">
                  <c:v>164</c:v>
                </c:pt>
                <c:pt idx="2021">
                  <c:v>164.09999084472656</c:v>
                </c:pt>
                <c:pt idx="2022">
                  <c:v>164.19999694824219</c:v>
                </c:pt>
                <c:pt idx="2023">
                  <c:v>164.30000305175781</c:v>
                </c:pt>
                <c:pt idx="2024">
                  <c:v>164.39999389648438</c:v>
                </c:pt>
                <c:pt idx="2025">
                  <c:v>164.5</c:v>
                </c:pt>
                <c:pt idx="2026">
                  <c:v>164.59999084472656</c:v>
                </c:pt>
                <c:pt idx="2027">
                  <c:v>164.69999694824219</c:v>
                </c:pt>
                <c:pt idx="2028">
                  <c:v>164.80000305175781</c:v>
                </c:pt>
                <c:pt idx="2029">
                  <c:v>164.89999389648438</c:v>
                </c:pt>
                <c:pt idx="2030">
                  <c:v>165</c:v>
                </c:pt>
                <c:pt idx="2031">
                  <c:v>165.09999084472656</c:v>
                </c:pt>
                <c:pt idx="2032">
                  <c:v>165.19999694824219</c:v>
                </c:pt>
                <c:pt idx="2033">
                  <c:v>165.30000305175781</c:v>
                </c:pt>
                <c:pt idx="2034">
                  <c:v>165.39999389648438</c:v>
                </c:pt>
                <c:pt idx="2035">
                  <c:v>165.5</c:v>
                </c:pt>
                <c:pt idx="2036">
                  <c:v>165.59999084472656</c:v>
                </c:pt>
                <c:pt idx="2037">
                  <c:v>165.69999694824219</c:v>
                </c:pt>
                <c:pt idx="2038">
                  <c:v>165.80000305175781</c:v>
                </c:pt>
                <c:pt idx="2039">
                  <c:v>165.89999389648438</c:v>
                </c:pt>
                <c:pt idx="2040">
                  <c:v>166</c:v>
                </c:pt>
                <c:pt idx="2041">
                  <c:v>166.09999084472656</c:v>
                </c:pt>
                <c:pt idx="2042">
                  <c:v>166.19999694824219</c:v>
                </c:pt>
                <c:pt idx="2043">
                  <c:v>166.30000305175781</c:v>
                </c:pt>
                <c:pt idx="2044">
                  <c:v>166.39999389648438</c:v>
                </c:pt>
                <c:pt idx="2045">
                  <c:v>166.5</c:v>
                </c:pt>
                <c:pt idx="2046">
                  <c:v>166.59999084472656</c:v>
                </c:pt>
                <c:pt idx="2047">
                  <c:v>166.69999694824219</c:v>
                </c:pt>
                <c:pt idx="2048">
                  <c:v>166.80000305175781</c:v>
                </c:pt>
                <c:pt idx="2049">
                  <c:v>166.89999389648438</c:v>
                </c:pt>
                <c:pt idx="2050">
                  <c:v>167</c:v>
                </c:pt>
                <c:pt idx="2051">
                  <c:v>167.09999084472656</c:v>
                </c:pt>
                <c:pt idx="2052">
                  <c:v>167.19999694824219</c:v>
                </c:pt>
                <c:pt idx="2053">
                  <c:v>167.30000305175781</c:v>
                </c:pt>
                <c:pt idx="2054">
                  <c:v>167.39999389648438</c:v>
                </c:pt>
                <c:pt idx="2055">
                  <c:v>167.5</c:v>
                </c:pt>
                <c:pt idx="2056">
                  <c:v>167.59999084472656</c:v>
                </c:pt>
                <c:pt idx="2057">
                  <c:v>167.69999694824219</c:v>
                </c:pt>
                <c:pt idx="2058">
                  <c:v>167.80000305175781</c:v>
                </c:pt>
                <c:pt idx="2059">
                  <c:v>167.89999389648438</c:v>
                </c:pt>
                <c:pt idx="2060">
                  <c:v>168</c:v>
                </c:pt>
                <c:pt idx="2061">
                  <c:v>168.09999084472656</c:v>
                </c:pt>
                <c:pt idx="2062">
                  <c:v>168.19999694824219</c:v>
                </c:pt>
                <c:pt idx="2063">
                  <c:v>168.30000305175781</c:v>
                </c:pt>
                <c:pt idx="2064">
                  <c:v>168.39999389648438</c:v>
                </c:pt>
                <c:pt idx="2065">
                  <c:v>168.5</c:v>
                </c:pt>
                <c:pt idx="2066">
                  <c:v>168.59999084472656</c:v>
                </c:pt>
                <c:pt idx="2067">
                  <c:v>168.69999694824219</c:v>
                </c:pt>
                <c:pt idx="2068">
                  <c:v>168.80000305175781</c:v>
                </c:pt>
                <c:pt idx="2069">
                  <c:v>168.89999389648438</c:v>
                </c:pt>
                <c:pt idx="2070">
                  <c:v>169</c:v>
                </c:pt>
                <c:pt idx="2071">
                  <c:v>169.09999084472656</c:v>
                </c:pt>
                <c:pt idx="2072">
                  <c:v>169.19999694824219</c:v>
                </c:pt>
                <c:pt idx="2073">
                  <c:v>169.30000305175781</c:v>
                </c:pt>
                <c:pt idx="2074">
                  <c:v>169.39999389648438</c:v>
                </c:pt>
                <c:pt idx="2075">
                  <c:v>169.5</c:v>
                </c:pt>
                <c:pt idx="2076">
                  <c:v>169.59999084472656</c:v>
                </c:pt>
                <c:pt idx="2077">
                  <c:v>169.69999694824219</c:v>
                </c:pt>
                <c:pt idx="2078">
                  <c:v>169.80000305175781</c:v>
                </c:pt>
                <c:pt idx="2079">
                  <c:v>169.89999389648438</c:v>
                </c:pt>
                <c:pt idx="2080">
                  <c:v>170</c:v>
                </c:pt>
                <c:pt idx="2081">
                  <c:v>170.09999084472656</c:v>
                </c:pt>
                <c:pt idx="2082">
                  <c:v>170.19999694824219</c:v>
                </c:pt>
                <c:pt idx="2083">
                  <c:v>170.30000305175781</c:v>
                </c:pt>
                <c:pt idx="2084">
                  <c:v>170.39999389648438</c:v>
                </c:pt>
                <c:pt idx="2085">
                  <c:v>170.5</c:v>
                </c:pt>
                <c:pt idx="2086">
                  <c:v>170.59999084472656</c:v>
                </c:pt>
                <c:pt idx="2087">
                  <c:v>170.69999694824219</c:v>
                </c:pt>
                <c:pt idx="2088">
                  <c:v>170.80000305175781</c:v>
                </c:pt>
                <c:pt idx="2089">
                  <c:v>170.89999389648438</c:v>
                </c:pt>
                <c:pt idx="2090">
                  <c:v>171</c:v>
                </c:pt>
                <c:pt idx="2091">
                  <c:v>171.09999084472656</c:v>
                </c:pt>
                <c:pt idx="2092">
                  <c:v>171.19999694824219</c:v>
                </c:pt>
                <c:pt idx="2093">
                  <c:v>171.30000305175781</c:v>
                </c:pt>
                <c:pt idx="2094">
                  <c:v>171.39999389648438</c:v>
                </c:pt>
                <c:pt idx="2095">
                  <c:v>171.5</c:v>
                </c:pt>
                <c:pt idx="2096">
                  <c:v>171.59999084472656</c:v>
                </c:pt>
                <c:pt idx="2097">
                  <c:v>171.69999694824219</c:v>
                </c:pt>
                <c:pt idx="2098">
                  <c:v>171.80000305175781</c:v>
                </c:pt>
                <c:pt idx="2099">
                  <c:v>171.89999389648438</c:v>
                </c:pt>
                <c:pt idx="2100">
                  <c:v>172</c:v>
                </c:pt>
                <c:pt idx="2101">
                  <c:v>172.09999084472656</c:v>
                </c:pt>
                <c:pt idx="2102">
                  <c:v>172.19999694824219</c:v>
                </c:pt>
                <c:pt idx="2103">
                  <c:v>172.30000305175781</c:v>
                </c:pt>
                <c:pt idx="2104">
                  <c:v>172.39999389648438</c:v>
                </c:pt>
                <c:pt idx="2105">
                  <c:v>172.5</c:v>
                </c:pt>
                <c:pt idx="2106">
                  <c:v>172.59999084472656</c:v>
                </c:pt>
                <c:pt idx="2107">
                  <c:v>172.69999694824219</c:v>
                </c:pt>
                <c:pt idx="2108">
                  <c:v>172.80000305175781</c:v>
                </c:pt>
                <c:pt idx="2109">
                  <c:v>172.89999389648438</c:v>
                </c:pt>
                <c:pt idx="2110">
                  <c:v>173</c:v>
                </c:pt>
                <c:pt idx="2111">
                  <c:v>173.09999084472656</c:v>
                </c:pt>
                <c:pt idx="2112">
                  <c:v>173.19999694824219</c:v>
                </c:pt>
                <c:pt idx="2113">
                  <c:v>173.30000305175781</c:v>
                </c:pt>
                <c:pt idx="2114">
                  <c:v>173.39999389648438</c:v>
                </c:pt>
                <c:pt idx="2115">
                  <c:v>173.5</c:v>
                </c:pt>
                <c:pt idx="2116">
                  <c:v>173.59999084472656</c:v>
                </c:pt>
                <c:pt idx="2117">
                  <c:v>173.69999694824219</c:v>
                </c:pt>
                <c:pt idx="2118">
                  <c:v>173.80000305175781</c:v>
                </c:pt>
                <c:pt idx="2119">
                  <c:v>173.89999389648438</c:v>
                </c:pt>
                <c:pt idx="2120">
                  <c:v>174</c:v>
                </c:pt>
                <c:pt idx="2121">
                  <c:v>174.09999084472656</c:v>
                </c:pt>
                <c:pt idx="2122">
                  <c:v>174.19999694824219</c:v>
                </c:pt>
                <c:pt idx="2123">
                  <c:v>174.30000305175781</c:v>
                </c:pt>
                <c:pt idx="2124">
                  <c:v>174.39999389648438</c:v>
                </c:pt>
                <c:pt idx="2125">
                  <c:v>174.5</c:v>
                </c:pt>
                <c:pt idx="2126">
                  <c:v>174.59999084472656</c:v>
                </c:pt>
                <c:pt idx="2127">
                  <c:v>174.69999694824219</c:v>
                </c:pt>
                <c:pt idx="2128">
                  <c:v>174.80000305175781</c:v>
                </c:pt>
                <c:pt idx="2129">
                  <c:v>174.89999389648438</c:v>
                </c:pt>
                <c:pt idx="2130">
                  <c:v>175</c:v>
                </c:pt>
                <c:pt idx="2131">
                  <c:v>175.09999084472656</c:v>
                </c:pt>
                <c:pt idx="2132">
                  <c:v>175.19999694824219</c:v>
                </c:pt>
                <c:pt idx="2133">
                  <c:v>175.30000305175781</c:v>
                </c:pt>
                <c:pt idx="2134">
                  <c:v>175.39999389648438</c:v>
                </c:pt>
                <c:pt idx="2135">
                  <c:v>175.5</c:v>
                </c:pt>
                <c:pt idx="2136">
                  <c:v>175.59999084472656</c:v>
                </c:pt>
                <c:pt idx="2137">
                  <c:v>175.69999694824219</c:v>
                </c:pt>
                <c:pt idx="2138">
                  <c:v>175.80000305175781</c:v>
                </c:pt>
                <c:pt idx="2139">
                  <c:v>175.89999389648438</c:v>
                </c:pt>
                <c:pt idx="2140">
                  <c:v>176</c:v>
                </c:pt>
                <c:pt idx="2141">
                  <c:v>176.09999084472656</c:v>
                </c:pt>
                <c:pt idx="2142">
                  <c:v>176.19999694824219</c:v>
                </c:pt>
                <c:pt idx="2143">
                  <c:v>176.30000305175781</c:v>
                </c:pt>
                <c:pt idx="2144">
                  <c:v>176.39999389648438</c:v>
                </c:pt>
                <c:pt idx="2145">
                  <c:v>176.5</c:v>
                </c:pt>
                <c:pt idx="2146">
                  <c:v>176.59999084472656</c:v>
                </c:pt>
                <c:pt idx="2147">
                  <c:v>176.69999694824219</c:v>
                </c:pt>
                <c:pt idx="2148">
                  <c:v>176.80000305175781</c:v>
                </c:pt>
                <c:pt idx="2149">
                  <c:v>176.89999389648438</c:v>
                </c:pt>
                <c:pt idx="2150">
                  <c:v>177</c:v>
                </c:pt>
                <c:pt idx="2151">
                  <c:v>177.09999084472656</c:v>
                </c:pt>
                <c:pt idx="2152">
                  <c:v>177.19999694824219</c:v>
                </c:pt>
                <c:pt idx="2153">
                  <c:v>177.30000305175781</c:v>
                </c:pt>
                <c:pt idx="2154">
                  <c:v>177.39999389648438</c:v>
                </c:pt>
                <c:pt idx="2155">
                  <c:v>177.5</c:v>
                </c:pt>
                <c:pt idx="2156">
                  <c:v>177.59999084472656</c:v>
                </c:pt>
                <c:pt idx="2157">
                  <c:v>177.69999694824219</c:v>
                </c:pt>
                <c:pt idx="2158">
                  <c:v>177.80000305175781</c:v>
                </c:pt>
                <c:pt idx="2159">
                  <c:v>177.89999389648438</c:v>
                </c:pt>
                <c:pt idx="2160">
                  <c:v>178</c:v>
                </c:pt>
                <c:pt idx="2161">
                  <c:v>178.09999084472656</c:v>
                </c:pt>
                <c:pt idx="2162">
                  <c:v>178.19999694824219</c:v>
                </c:pt>
                <c:pt idx="2163">
                  <c:v>178.30000305175781</c:v>
                </c:pt>
                <c:pt idx="2164">
                  <c:v>178.39999389648438</c:v>
                </c:pt>
                <c:pt idx="2165">
                  <c:v>178.5</c:v>
                </c:pt>
                <c:pt idx="2166">
                  <c:v>178.59999084472656</c:v>
                </c:pt>
                <c:pt idx="2167">
                  <c:v>178.69999694824219</c:v>
                </c:pt>
                <c:pt idx="2168">
                  <c:v>178.80000305175781</c:v>
                </c:pt>
                <c:pt idx="2169">
                  <c:v>178.89999389648438</c:v>
                </c:pt>
                <c:pt idx="2170">
                  <c:v>179</c:v>
                </c:pt>
                <c:pt idx="2171">
                  <c:v>179.09999084472656</c:v>
                </c:pt>
                <c:pt idx="2172">
                  <c:v>179.19999694824219</c:v>
                </c:pt>
                <c:pt idx="2173">
                  <c:v>179.30000305175781</c:v>
                </c:pt>
                <c:pt idx="2174">
                  <c:v>179.39999389648438</c:v>
                </c:pt>
                <c:pt idx="2175">
                  <c:v>179.5</c:v>
                </c:pt>
                <c:pt idx="2176">
                  <c:v>179.59999084472656</c:v>
                </c:pt>
                <c:pt idx="2177">
                  <c:v>179.69999694824219</c:v>
                </c:pt>
                <c:pt idx="2178">
                  <c:v>179.80000305175781</c:v>
                </c:pt>
                <c:pt idx="2179">
                  <c:v>179.89999389648438</c:v>
                </c:pt>
                <c:pt idx="2180">
                  <c:v>180</c:v>
                </c:pt>
                <c:pt idx="2181">
                  <c:v>180.09999084472656</c:v>
                </c:pt>
                <c:pt idx="2182">
                  <c:v>180.19999694824219</c:v>
                </c:pt>
                <c:pt idx="2183">
                  <c:v>180.30000305175781</c:v>
                </c:pt>
                <c:pt idx="2184">
                  <c:v>180.39999389648438</c:v>
                </c:pt>
                <c:pt idx="2185">
                  <c:v>180.5</c:v>
                </c:pt>
                <c:pt idx="2186">
                  <c:v>180.59999084472656</c:v>
                </c:pt>
                <c:pt idx="2187">
                  <c:v>180.69999694824219</c:v>
                </c:pt>
                <c:pt idx="2188">
                  <c:v>180.80000305175781</c:v>
                </c:pt>
                <c:pt idx="2189">
                  <c:v>180.89999389648438</c:v>
                </c:pt>
                <c:pt idx="2190">
                  <c:v>181</c:v>
                </c:pt>
                <c:pt idx="2191">
                  <c:v>181.09999084472656</c:v>
                </c:pt>
                <c:pt idx="2192">
                  <c:v>181.19999694824219</c:v>
                </c:pt>
                <c:pt idx="2193">
                  <c:v>181.30000305175781</c:v>
                </c:pt>
                <c:pt idx="2194">
                  <c:v>181.39999389648438</c:v>
                </c:pt>
                <c:pt idx="2195">
                  <c:v>181.5</c:v>
                </c:pt>
                <c:pt idx="2196">
                  <c:v>181.59999084472656</c:v>
                </c:pt>
                <c:pt idx="2197">
                  <c:v>181.69999694824219</c:v>
                </c:pt>
                <c:pt idx="2198">
                  <c:v>181.80000305175781</c:v>
                </c:pt>
                <c:pt idx="2199">
                  <c:v>181.89999389648438</c:v>
                </c:pt>
                <c:pt idx="2200">
                  <c:v>182</c:v>
                </c:pt>
                <c:pt idx="2201">
                  <c:v>182.09999084472656</c:v>
                </c:pt>
                <c:pt idx="2202">
                  <c:v>182.19999694824219</c:v>
                </c:pt>
                <c:pt idx="2203">
                  <c:v>182.30000305175781</c:v>
                </c:pt>
                <c:pt idx="2204">
                  <c:v>182.39999389648438</c:v>
                </c:pt>
                <c:pt idx="2205">
                  <c:v>182.5</c:v>
                </c:pt>
                <c:pt idx="2206">
                  <c:v>182.59999084472656</c:v>
                </c:pt>
                <c:pt idx="2207">
                  <c:v>182.69999694824219</c:v>
                </c:pt>
                <c:pt idx="2208">
                  <c:v>182.80000305175781</c:v>
                </c:pt>
                <c:pt idx="2209">
                  <c:v>182.89999389648438</c:v>
                </c:pt>
                <c:pt idx="2210">
                  <c:v>183</c:v>
                </c:pt>
                <c:pt idx="2211">
                  <c:v>183.09999084472656</c:v>
                </c:pt>
                <c:pt idx="2212">
                  <c:v>183.19999694824219</c:v>
                </c:pt>
                <c:pt idx="2213">
                  <c:v>183.30000305175781</c:v>
                </c:pt>
                <c:pt idx="2214">
                  <c:v>183.39999389648438</c:v>
                </c:pt>
                <c:pt idx="2215">
                  <c:v>183.5</c:v>
                </c:pt>
                <c:pt idx="2216">
                  <c:v>183.59999084472656</c:v>
                </c:pt>
                <c:pt idx="2217">
                  <c:v>183.69999694824219</c:v>
                </c:pt>
                <c:pt idx="2218">
                  <c:v>183.80000305175781</c:v>
                </c:pt>
                <c:pt idx="2219">
                  <c:v>183.89999389648438</c:v>
                </c:pt>
                <c:pt idx="2220">
                  <c:v>184</c:v>
                </c:pt>
                <c:pt idx="2221">
                  <c:v>184.09999084472656</c:v>
                </c:pt>
                <c:pt idx="2222">
                  <c:v>184.19999694824219</c:v>
                </c:pt>
                <c:pt idx="2223">
                  <c:v>184.30000305175781</c:v>
                </c:pt>
                <c:pt idx="2224">
                  <c:v>184.39999389648438</c:v>
                </c:pt>
                <c:pt idx="2225">
                  <c:v>184.5</c:v>
                </c:pt>
                <c:pt idx="2226">
                  <c:v>184.59999084472656</c:v>
                </c:pt>
                <c:pt idx="2227">
                  <c:v>184.69999694824219</c:v>
                </c:pt>
                <c:pt idx="2228">
                  <c:v>184.80000305175781</c:v>
                </c:pt>
                <c:pt idx="2229">
                  <c:v>184.89999389648438</c:v>
                </c:pt>
                <c:pt idx="2230">
                  <c:v>185</c:v>
                </c:pt>
                <c:pt idx="2231">
                  <c:v>185.09999084472656</c:v>
                </c:pt>
                <c:pt idx="2232">
                  <c:v>185.19999694824219</c:v>
                </c:pt>
                <c:pt idx="2233">
                  <c:v>185.30000305175781</c:v>
                </c:pt>
                <c:pt idx="2234">
                  <c:v>185.39999389648438</c:v>
                </c:pt>
                <c:pt idx="2235">
                  <c:v>185.5</c:v>
                </c:pt>
                <c:pt idx="2236">
                  <c:v>185.59999084472656</c:v>
                </c:pt>
                <c:pt idx="2237">
                  <c:v>185.69999694824219</c:v>
                </c:pt>
                <c:pt idx="2238">
                  <c:v>185.80000305175781</c:v>
                </c:pt>
                <c:pt idx="2239">
                  <c:v>185.89999389648438</c:v>
                </c:pt>
                <c:pt idx="2240">
                  <c:v>186</c:v>
                </c:pt>
                <c:pt idx="2241">
                  <c:v>186.09999084472656</c:v>
                </c:pt>
                <c:pt idx="2242">
                  <c:v>186.19999694824219</c:v>
                </c:pt>
                <c:pt idx="2243">
                  <c:v>186.30000305175781</c:v>
                </c:pt>
                <c:pt idx="2244">
                  <c:v>186.39999389648438</c:v>
                </c:pt>
                <c:pt idx="2245">
                  <c:v>186.5</c:v>
                </c:pt>
                <c:pt idx="2246">
                  <c:v>186.59999084472656</c:v>
                </c:pt>
                <c:pt idx="2247">
                  <c:v>186.69999694824219</c:v>
                </c:pt>
                <c:pt idx="2248">
                  <c:v>186.80000305175781</c:v>
                </c:pt>
                <c:pt idx="2249">
                  <c:v>186.89999389648438</c:v>
                </c:pt>
                <c:pt idx="2250">
                  <c:v>187</c:v>
                </c:pt>
                <c:pt idx="2251">
                  <c:v>187.09999084472656</c:v>
                </c:pt>
                <c:pt idx="2252">
                  <c:v>187.19999694824219</c:v>
                </c:pt>
                <c:pt idx="2253">
                  <c:v>187.30000305175781</c:v>
                </c:pt>
                <c:pt idx="2254">
                  <c:v>187.39999389648438</c:v>
                </c:pt>
                <c:pt idx="2255">
                  <c:v>187.5</c:v>
                </c:pt>
                <c:pt idx="2256">
                  <c:v>187.59999084472656</c:v>
                </c:pt>
                <c:pt idx="2257">
                  <c:v>187.69999694824219</c:v>
                </c:pt>
                <c:pt idx="2258">
                  <c:v>187.80000305175781</c:v>
                </c:pt>
                <c:pt idx="2259">
                  <c:v>187.89999389648438</c:v>
                </c:pt>
                <c:pt idx="2260">
                  <c:v>188</c:v>
                </c:pt>
                <c:pt idx="2261">
                  <c:v>188.09999084472656</c:v>
                </c:pt>
                <c:pt idx="2262">
                  <c:v>188.19999694824219</c:v>
                </c:pt>
                <c:pt idx="2263">
                  <c:v>188.30000305175781</c:v>
                </c:pt>
                <c:pt idx="2264">
                  <c:v>188.39999389648438</c:v>
                </c:pt>
                <c:pt idx="2265">
                  <c:v>188.5</c:v>
                </c:pt>
                <c:pt idx="2266">
                  <c:v>188.59999084472656</c:v>
                </c:pt>
                <c:pt idx="2267">
                  <c:v>188.69999694824219</c:v>
                </c:pt>
                <c:pt idx="2268">
                  <c:v>188.80000305175781</c:v>
                </c:pt>
                <c:pt idx="2269">
                  <c:v>188.89999389648438</c:v>
                </c:pt>
                <c:pt idx="2270">
                  <c:v>189</c:v>
                </c:pt>
                <c:pt idx="2271">
                  <c:v>189.09999084472656</c:v>
                </c:pt>
                <c:pt idx="2272">
                  <c:v>189.19999694824219</c:v>
                </c:pt>
                <c:pt idx="2273">
                  <c:v>189.30000305175781</c:v>
                </c:pt>
                <c:pt idx="2274">
                  <c:v>189.39999389648438</c:v>
                </c:pt>
                <c:pt idx="2275">
                  <c:v>189.5</c:v>
                </c:pt>
                <c:pt idx="2276">
                  <c:v>189.59999084472656</c:v>
                </c:pt>
                <c:pt idx="2277">
                  <c:v>189.69999694824219</c:v>
                </c:pt>
                <c:pt idx="2278">
                  <c:v>189.80000305175781</c:v>
                </c:pt>
                <c:pt idx="2279">
                  <c:v>189.89999389648438</c:v>
                </c:pt>
                <c:pt idx="2280">
                  <c:v>190</c:v>
                </c:pt>
              </c:numCache>
            </c:numRef>
          </c:xVal>
          <c:yVal>
            <c:numRef>
              <c:f>sheet1!$AF$1:$AF$2281</c:f>
              <c:numCache>
                <c:formatCode>General</c:formatCode>
                <c:ptCount val="228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0.54697916686603587</c:v>
                </c:pt>
                <c:pt idx="383">
                  <c:v>1.0592313507468158</c:v>
                </c:pt>
                <c:pt idx="384">
                  <c:v>1.5389790716528535</c:v>
                </c:pt>
                <c:pt idx="385">
                  <c:v>1.9882505495216933</c:v>
                </c:pt>
                <c:pt idx="386">
                  <c:v>2.4090138823743392</c:v>
                </c:pt>
                <c:pt idx="387">
                  <c:v>2.8030479671710702</c:v>
                </c:pt>
                <c:pt idx="388">
                  <c:v>3.1720653205357081</c:v>
                </c:pt>
                <c:pt idx="389">
                  <c:v>3.5176669578214699</c:v>
                </c:pt>
                <c:pt idx="390">
                  <c:v>3.8413140178193328</c:v>
                </c:pt>
                <c:pt idx="391">
                  <c:v>4.1444243292102918</c:v>
                </c:pt>
                <c:pt idx="392">
                  <c:v>4.4282793622410548</c:v>
                </c:pt>
                <c:pt idx="393">
                  <c:v>4.694112780799867</c:v>
                </c:pt>
                <c:pt idx="394">
                  <c:v>4.9430779436702865</c:v>
                </c:pt>
                <c:pt idx="395">
                  <c:v>5.1762274206308945</c:v>
                </c:pt>
                <c:pt idx="396">
                  <c:v>5.3945825772103619</c:v>
                </c:pt>
                <c:pt idx="397">
                  <c:v>5.5990665653199381</c:v>
                </c:pt>
                <c:pt idx="398">
                  <c:v>5.7905681065114578</c:v>
                </c:pt>
                <c:pt idx="399">
                  <c:v>5.9699180566100782</c:v>
                </c:pt>
                <c:pt idx="400">
                  <c:v>6.1378746680488785</c:v>
                </c:pt>
                <c:pt idx="401">
                  <c:v>6.295173714612381</c:v>
                </c:pt>
                <c:pt idx="402">
                  <c:v>6.4424802204828486</c:v>
                </c:pt>
                <c:pt idx="403">
                  <c:v>6.5804344058892053</c:v>
                </c:pt>
                <c:pt idx="404">
                  <c:v>6.7096348066039582</c:v>
                </c:pt>
                <c:pt idx="405">
                  <c:v>6.8306276507703085</c:v>
                </c:pt>
                <c:pt idx="406">
                  <c:v>6.9439429784840616</c:v>
                </c:pt>
                <c:pt idx="407">
                  <c:v>7.0500598615887684</c:v>
                </c:pt>
                <c:pt idx="408">
                  <c:v>7.1494395032992024</c:v>
                </c:pt>
                <c:pt idx="409">
                  <c:v>7.2425130785577521</c:v>
                </c:pt>
                <c:pt idx="410">
                  <c:v>7.3296740811657637</c:v>
                </c:pt>
                <c:pt idx="411">
                  <c:v>7.411304340816641</c:v>
                </c:pt>
                <c:pt idx="412">
                  <c:v>7.4877489729987703</c:v>
                </c:pt>
                <c:pt idx="413">
                  <c:v>7.5593402201786359</c:v>
                </c:pt>
                <c:pt idx="414">
                  <c:v>7.6263886929933831</c:v>
                </c:pt>
                <c:pt idx="415">
                  <c:v>7.6891778578102565</c:v>
                </c:pt>
                <c:pt idx="416">
                  <c:v>7.7479827777653867</c:v>
                </c:pt>
                <c:pt idx="417">
                  <c:v>7.8030520670432013</c:v>
                </c:pt>
                <c:pt idx="418">
                  <c:v>7.8546250674341547</c:v>
                </c:pt>
                <c:pt idx="419">
                  <c:v>7.9029255371631502</c:v>
                </c:pt>
                <c:pt idx="420">
                  <c:v>7.9481576802085536</c:v>
                </c:pt>
                <c:pt idx="421">
                  <c:v>7.9905196475475622</c:v>
                </c:pt>
                <c:pt idx="422">
                  <c:v>8.0301905358313501</c:v>
                </c:pt>
                <c:pt idx="423">
                  <c:v>8.0673427623267919</c:v>
                </c:pt>
                <c:pt idx="424">
                  <c:v>8.1021375184952529</c:v>
                </c:pt>
                <c:pt idx="425">
                  <c:v>8.1347219091132192</c:v>
                </c:pt>
                <c:pt idx="426">
                  <c:v>8.1652386784794899</c:v>
                </c:pt>
                <c:pt idx="427">
                  <c:v>8.1938168450027149</c:v>
                </c:pt>
                <c:pt idx="428">
                  <c:v>8.2205806142790081</c:v>
                </c:pt>
                <c:pt idx="429">
                  <c:v>8.2456461058026935</c:v>
                </c:pt>
                <c:pt idx="430">
                  <c:v>8.2691192911601927</c:v>
                </c:pt>
                <c:pt idx="431">
                  <c:v>8.2911030006912014</c:v>
                </c:pt>
                <c:pt idx="432">
                  <c:v>8.3116901768569829</c:v>
                </c:pt>
                <c:pt idx="433">
                  <c:v>8.3309702954544118</c:v>
                </c:pt>
                <c:pt idx="434">
                  <c:v>8.3490270062548539</c:v>
                </c:pt>
                <c:pt idx="435">
                  <c:v>8.3659366494192859</c:v>
                </c:pt>
                <c:pt idx="436">
                  <c:v>8.3817733020066445</c:v>
                </c:pt>
                <c:pt idx="437">
                  <c:v>8.3966039158100525</c:v>
                </c:pt>
                <c:pt idx="438">
                  <c:v>8.4104929455112902</c:v>
                </c:pt>
                <c:pt idx="439">
                  <c:v>8.4235006507824526</c:v>
                </c:pt>
                <c:pt idx="440">
                  <c:v>8.4356820245959039</c:v>
                </c:pt>
                <c:pt idx="441">
                  <c:v>8.4470904421468713</c:v>
                </c:pt>
                <c:pt idx="442">
                  <c:v>8.4577741347044721</c:v>
                </c:pt>
                <c:pt idx="443">
                  <c:v>8.4677795334983834</c:v>
                </c:pt>
                <c:pt idx="444">
                  <c:v>8.4771500457374938</c:v>
                </c:pt>
                <c:pt idx="445">
                  <c:v>8.4859252875751547</c:v>
                </c:pt>
                <c:pt idx="446">
                  <c:v>8.4941437024083655</c:v>
                </c:pt>
                <c:pt idx="447">
                  <c:v>8.501840036058228</c:v>
                </c:pt>
                <c:pt idx="448">
                  <c:v>8.5090477381963598</c:v>
                </c:pt>
                <c:pt idx="449">
                  <c:v>8.515798080000275</c:v>
                </c:pt>
                <c:pt idx="450">
                  <c:v>8.5221196019045902</c:v>
                </c:pt>
                <c:pt idx="451">
                  <c:v>8.5280399960525823</c:v>
                </c:pt>
                <c:pt idx="452">
                  <c:v>8.533584292267772</c:v>
                </c:pt>
                <c:pt idx="453">
                  <c:v>8.5387765863539347</c:v>
                </c:pt>
                <c:pt idx="454">
                  <c:v>8.5436394073396063</c:v>
                </c:pt>
                <c:pt idx="455">
                  <c:v>8.5481933142328028</c:v>
                </c:pt>
                <c:pt idx="456">
                  <c:v>8.5524582561758731</c:v>
                </c:pt>
                <c:pt idx="457">
                  <c:v>8.5564522639981018</c:v>
                </c:pt>
                <c:pt idx="458">
                  <c:v>8.5601926962890964</c:v>
                </c:pt>
                <c:pt idx="459">
                  <c:v>8.5636957824024638</c:v>
                </c:pt>
                <c:pt idx="460">
                  <c:v>8.566976332324943</c:v>
                </c:pt>
                <c:pt idx="461">
                  <c:v>8.5700487171834627</c:v>
                </c:pt>
                <c:pt idx="462">
                  <c:v>8.5729259258607708</c:v>
                </c:pt>
                <c:pt idx="463">
                  <c:v>8.5756204640183427</c:v>
                </c:pt>
                <c:pt idx="464">
                  <c:v>8.5781440222600693</c:v>
                </c:pt>
                <c:pt idx="465">
                  <c:v>8.5805072694761666</c:v>
                </c:pt>
                <c:pt idx="466">
                  <c:v>8.582720558216602</c:v>
                </c:pt>
                <c:pt idx="467">
                  <c:v>8.5847932459416167</c:v>
                </c:pt>
                <c:pt idx="468">
                  <c:v>8.5867343412464567</c:v>
                </c:pt>
                <c:pt idx="469">
                  <c:v>8.5885522657275573</c:v>
                </c:pt>
                <c:pt idx="470">
                  <c:v>8.5902547050921463</c:v>
                </c:pt>
                <c:pt idx="471">
                  <c:v>8.5918491170173592</c:v>
                </c:pt>
                <c:pt idx="472">
                  <c:v>8.5933422428446757</c:v>
                </c:pt>
                <c:pt idx="473">
                  <c:v>8.594740571860358</c:v>
                </c:pt>
                <c:pt idx="474">
                  <c:v>8.596050170865599</c:v>
                </c:pt>
                <c:pt idx="475">
                  <c:v>8.5972765763925221</c:v>
                </c:pt>
                <c:pt idx="476">
                  <c:v>8.5984251611950029</c:v>
                </c:pt>
                <c:pt idx="477">
                  <c:v>8.5995007803292136</c:v>
                </c:pt>
                <c:pt idx="478">
                  <c:v>8.6005081075103682</c:v>
                </c:pt>
                <c:pt idx="479">
                  <c:v>8.6014515133236866</c:v>
                </c:pt>
                <c:pt idx="480">
                  <c:v>8.6023349858410221</c:v>
                </c:pt>
                <c:pt idx="481">
                  <c:v>8.6031623979024801</c:v>
                </c:pt>
                <c:pt idx="482">
                  <c:v>8.6039372473288491</c:v>
                </c:pt>
                <c:pt idx="483">
                  <c:v>8.6046629042907643</c:v>
                </c:pt>
                <c:pt idx="484">
                  <c:v>8.6053425163824961</c:v>
                </c:pt>
                <c:pt idx="485">
                  <c:v>8.6059789572797172</c:v>
                </c:pt>
                <c:pt idx="486">
                  <c:v>8.606575014398917</c:v>
                </c:pt>
                <c:pt idx="487">
                  <c:v>8.6071332065473278</c:v>
                </c:pt>
                <c:pt idx="488">
                  <c:v>8.6076559603024023</c:v>
                </c:pt>
                <c:pt idx="489">
                  <c:v>8.6081455418916093</c:v>
                </c:pt>
                <c:pt idx="490">
                  <c:v>8.6086040233145695</c:v>
                </c:pt>
                <c:pt idx="491">
                  <c:v>8.609033410768502</c:v>
                </c:pt>
                <c:pt idx="492">
                  <c:v>8.6094355225925217</c:v>
                </c:pt>
                <c:pt idx="493">
                  <c:v>8.6098121037443782</c:v>
                </c:pt>
                <c:pt idx="494">
                  <c:v>8.6101647907851131</c:v>
                </c:pt>
                <c:pt idx="495">
                  <c:v>8.6104950723926343</c:v>
                </c:pt>
                <c:pt idx="496">
                  <c:v>8.6108043973576329</c:v>
                </c:pt>
                <c:pt idx="497">
                  <c:v>8.6110940714320137</c:v>
                </c:pt>
                <c:pt idx="498">
                  <c:v>8.6113653552955611</c:v>
                </c:pt>
                <c:pt idx="499">
                  <c:v>8.6116194242004838</c:v>
                </c:pt>
                <c:pt idx="500">
                  <c:v>8.6118573540039716</c:v>
                </c:pt>
                <c:pt idx="501">
                  <c:v>8.6120801854518501</c:v>
                </c:pt>
                <c:pt idx="502">
                  <c:v>8.6122888621545535</c:v>
                </c:pt>
                <c:pt idx="503">
                  <c:v>8.6124842897182905</c:v>
                </c:pt>
                <c:pt idx="504">
                  <c:v>8.6126673172280359</c:v>
                </c:pt>
                <c:pt idx="505">
                  <c:v>8.6128387173909697</c:v>
                </c:pt>
                <c:pt idx="506">
                  <c:v>8.6129992419759436</c:v>
                </c:pt>
                <c:pt idx="507">
                  <c:v>8.6131495687757003</c:v>
                </c:pt>
                <c:pt idx="508">
                  <c:v>8.6132903518829327</c:v>
                </c:pt>
                <c:pt idx="509">
                  <c:v>8.6134222014160802</c:v>
                </c:pt>
                <c:pt idx="510">
                  <c:v>8.6135456754281812</c:v>
                </c:pt>
                <c:pt idx="511">
                  <c:v>8.613661314282659</c:v>
                </c:pt>
                <c:pt idx="512">
                  <c:v>8.6137696073537509</c:v>
                </c:pt>
                <c:pt idx="513">
                  <c:v>8.6138710248935002</c:v>
                </c:pt>
                <c:pt idx="514">
                  <c:v>8.6139660072463666</c:v>
                </c:pt>
                <c:pt idx="515">
                  <c:v>8.6140549556966963</c:v>
                </c:pt>
                <c:pt idx="516">
                  <c:v>8.6141382601059107</c:v>
                </c:pt>
                <c:pt idx="517">
                  <c:v>8.614216272504196</c:v>
                </c:pt>
                <c:pt idx="518">
                  <c:v>8.6142893313446862</c:v>
                </c:pt>
                <c:pt idx="519">
                  <c:v>8.6143577531195596</c:v>
                </c:pt>
                <c:pt idx="520">
                  <c:v>8.6144218286616709</c:v>
                </c:pt>
                <c:pt idx="521">
                  <c:v>8.6144818365495706</c:v>
                </c:pt>
                <c:pt idx="522">
                  <c:v>8.6145380304040593</c:v>
                </c:pt>
                <c:pt idx="523">
                  <c:v>8.6145906582074847</c:v>
                </c:pt>
                <c:pt idx="524">
                  <c:v>8.6146399452196647</c:v>
                </c:pt>
                <c:pt idx="525">
                  <c:v>8.6146860998893029</c:v>
                </c:pt>
                <c:pt idx="526">
                  <c:v>8.6147293284103927</c:v>
                </c:pt>
                <c:pt idx="527">
                  <c:v>8.6147698106737938</c:v>
                </c:pt>
                <c:pt idx="528">
                  <c:v>8.6148077225310082</c:v>
                </c:pt>
                <c:pt idx="529">
                  <c:v>8.614843230783519</c:v>
                </c:pt>
                <c:pt idx="530">
                  <c:v>8.6148764836339016</c:v>
                </c:pt>
                <c:pt idx="531">
                  <c:v>8.6149076265527906</c:v>
                </c:pt>
                <c:pt idx="532">
                  <c:v>8.614936792113923</c:v>
                </c:pt>
                <c:pt idx="533">
                  <c:v>8.6149641058242405</c:v>
                </c:pt>
                <c:pt idx="534">
                  <c:v>8.6149896861809516</c:v>
                </c:pt>
                <c:pt idx="535">
                  <c:v>8.6150136420981536</c:v>
                </c:pt>
                <c:pt idx="536">
                  <c:v>8.6150360772905206</c:v>
                </c:pt>
                <c:pt idx="537">
                  <c:v>8.6150570869388794</c:v>
                </c:pt>
                <c:pt idx="538">
                  <c:v>8.615076763430114</c:v>
                </c:pt>
                <c:pt idx="539">
                  <c:v>8.6150951907668478</c:v>
                </c:pt>
                <c:pt idx="540">
                  <c:v>8.6151124473448899</c:v>
                </c:pt>
                <c:pt idx="541">
                  <c:v>8.6151286097500481</c:v>
                </c:pt>
                <c:pt idx="542">
                  <c:v>8.6151437451020296</c:v>
                </c:pt>
                <c:pt idx="543">
                  <c:v>8.6151579195756742</c:v>
                </c:pt>
                <c:pt idx="544">
                  <c:v>8.6151711952610253</c:v>
                </c:pt>
                <c:pt idx="545">
                  <c:v>8.6151836274152487</c:v>
                </c:pt>
                <c:pt idx="546">
                  <c:v>8.6151952707525332</c:v>
                </c:pt>
                <c:pt idx="547">
                  <c:v>8.6152061748320001</c:v>
                </c:pt>
                <c:pt idx="548">
                  <c:v>8.6152163863829632</c:v>
                </c:pt>
                <c:pt idx="549">
                  <c:v>8.6152259499548975</c:v>
                </c:pt>
                <c:pt idx="550">
                  <c:v>8.6152349063004294</c:v>
                </c:pt>
                <c:pt idx="551">
                  <c:v>8.6152432940059072</c:v>
                </c:pt>
                <c:pt idx="552">
                  <c:v>8.6152511488611658</c:v>
                </c:pt>
                <c:pt idx="553">
                  <c:v>8.6152585053506208</c:v>
                </c:pt>
                <c:pt idx="554">
                  <c:v>8.6152653947379427</c:v>
                </c:pt>
                <c:pt idx="555">
                  <c:v>8.6152718465097564</c:v>
                </c:pt>
                <c:pt idx="556">
                  <c:v>8.6152778892081763</c:v>
                </c:pt>
                <c:pt idx="557">
                  <c:v>8.6152835478202476</c:v>
                </c:pt>
                <c:pt idx="558">
                  <c:v>8.6152888472400146</c:v>
                </c:pt>
                <c:pt idx="559">
                  <c:v>8.6152938106303534</c:v>
                </c:pt>
                <c:pt idx="560">
                  <c:v>8.6152984585600745</c:v>
                </c:pt>
                <c:pt idx="561">
                  <c:v>8.6153028116072221</c:v>
                </c:pt>
                <c:pt idx="562">
                  <c:v>8.6153068882792496</c:v>
                </c:pt>
                <c:pt idx="563">
                  <c:v>8.6153107055006899</c:v>
                </c:pt>
                <c:pt idx="564">
                  <c:v>8.6153142801528428</c:v>
                </c:pt>
                <c:pt idx="565">
                  <c:v>8.615317627526677</c:v>
                </c:pt>
                <c:pt idx="566">
                  <c:v>8.6153207626921127</c:v>
                </c:pt>
                <c:pt idx="567">
                  <c:v>8.6153236987431434</c:v>
                </c:pt>
                <c:pt idx="568">
                  <c:v>8.6153264465966419</c:v>
                </c:pt>
                <c:pt idx="569">
                  <c:v>8.6153290196846743</c:v>
                </c:pt>
                <c:pt idx="570">
                  <c:v>8.6153314294628611</c:v>
                </c:pt>
                <c:pt idx="571">
                  <c:v>8.6153336873955322</c:v>
                </c:pt>
                <c:pt idx="572">
                  <c:v>8.615335801463905</c:v>
                </c:pt>
                <c:pt idx="573">
                  <c:v>8.6153377798295185</c:v>
                </c:pt>
                <c:pt idx="574">
                  <c:v>8.6153396327794596</c:v>
                </c:pt>
                <c:pt idx="575">
                  <c:v>8.615341368738795</c:v>
                </c:pt>
                <c:pt idx="576">
                  <c:v>8.6153429961378354</c:v>
                </c:pt>
                <c:pt idx="577">
                  <c:v>8.6153445191584108</c:v>
                </c:pt>
                <c:pt idx="578">
                  <c:v>8.6153459453599002</c:v>
                </c:pt>
                <c:pt idx="579">
                  <c:v>8.6153472814932677</c:v>
                </c:pt>
                <c:pt idx="580">
                  <c:v>8.6153485334441964</c:v>
                </c:pt>
                <c:pt idx="581">
                  <c:v>8.6153497068248246</c:v>
                </c:pt>
                <c:pt idx="582">
                  <c:v>8.6153508052108485</c:v>
                </c:pt>
                <c:pt idx="583">
                  <c:v>8.6153518341033291</c:v>
                </c:pt>
                <c:pt idx="584">
                  <c:v>8.6153527979496065</c:v>
                </c:pt>
                <c:pt idx="585">
                  <c:v>8.6153537008369483</c:v>
                </c:pt>
                <c:pt idx="586">
                  <c:v>8.6153545465713197</c:v>
                </c:pt>
                <c:pt idx="587">
                  <c:v>8.6153553384276496</c:v>
                </c:pt>
                <c:pt idx="588">
                  <c:v>8.6153560800159923</c:v>
                </c:pt>
                <c:pt idx="589">
                  <c:v>8.6153567745848658</c:v>
                </c:pt>
                <c:pt idx="590">
                  <c:v>8.6153574251590292</c:v>
                </c:pt>
                <c:pt idx="591">
                  <c:v>8.6153580342570546</c:v>
                </c:pt>
                <c:pt idx="592">
                  <c:v>8.61535860442463</c:v>
                </c:pt>
                <c:pt idx="593">
                  <c:v>8.6153591383577677</c:v>
                </c:pt>
                <c:pt idx="594">
                  <c:v>8.615359638509581</c:v>
                </c:pt>
                <c:pt idx="595">
                  <c:v>8.615360107201079</c:v>
                </c:pt>
                <c:pt idx="596">
                  <c:v>8.6153605456853555</c:v>
                </c:pt>
                <c:pt idx="597">
                  <c:v>8.6153609562806661</c:v>
                </c:pt>
                <c:pt idx="598">
                  <c:v>8.61536134087895</c:v>
                </c:pt>
                <c:pt idx="599">
                  <c:v>8.6153617012718193</c:v>
                </c:pt>
                <c:pt idx="600">
                  <c:v>8.6153620389961301</c:v>
                </c:pt>
                <c:pt idx="601">
                  <c:v>8.6153623550642724</c:v>
                </c:pt>
                <c:pt idx="602">
                  <c:v>8.6153626511214405</c:v>
                </c:pt>
                <c:pt idx="603">
                  <c:v>8.6153629284801525</c:v>
                </c:pt>
                <c:pt idx="604">
                  <c:v>8.6153631883798454</c:v>
                </c:pt>
                <c:pt idx="605">
                  <c:v>8.6153634318380874</c:v>
                </c:pt>
                <c:pt idx="606">
                  <c:v>8.6153636598227674</c:v>
                </c:pt>
                <c:pt idx="607">
                  <c:v>8.6153638733636129</c:v>
                </c:pt>
                <c:pt idx="608">
                  <c:v>8.6153640733826382</c:v>
                </c:pt>
                <c:pt idx="609">
                  <c:v>8.6153642607479384</c:v>
                </c:pt>
                <c:pt idx="610">
                  <c:v>8.6153644360959465</c:v>
                </c:pt>
                <c:pt idx="611">
                  <c:v>8.6153646002081636</c:v>
                </c:pt>
                <c:pt idx="612">
                  <c:v>8.6153647538050642</c:v>
                </c:pt>
                <c:pt idx="613">
                  <c:v>8.6153648975693997</c:v>
                </c:pt>
                <c:pt idx="614">
                  <c:v>8.6153650321609572</c:v>
                </c:pt>
                <c:pt idx="615">
                  <c:v>8.6153651582097694</c:v>
                </c:pt>
                <c:pt idx="616">
                  <c:v>8.6153652763581707</c:v>
                </c:pt>
                <c:pt idx="617">
                  <c:v>8.6153653871689944</c:v>
                </c:pt>
                <c:pt idx="618">
                  <c:v>8.615365490029177</c:v>
                </c:pt>
                <c:pt idx="619">
                  <c:v>8.6153655861533931</c:v>
                </c:pt>
                <c:pt idx="620">
                  <c:v>8.6153656760113257</c:v>
                </c:pt>
                <c:pt idx="621">
                  <c:v>8.6153657600901425</c:v>
                </c:pt>
                <c:pt idx="622">
                  <c:v>8.6153658388729699</c:v>
                </c:pt>
                <c:pt idx="623">
                  <c:v>8.6153659128678992</c:v>
                </c:pt>
                <c:pt idx="624">
                  <c:v>8.6153659826035209</c:v>
                </c:pt>
                <c:pt idx="625">
                  <c:v>8.6153660479963392</c:v>
                </c:pt>
                <c:pt idx="626">
                  <c:v>8.6153661081155732</c:v>
                </c:pt>
                <c:pt idx="627">
                  <c:v>8.6153661643323645</c:v>
                </c:pt>
                <c:pt idx="628">
                  <c:v>8.6153662169695551</c:v>
                </c:pt>
                <c:pt idx="629">
                  <c:v>8.6153662663548385</c:v>
                </c:pt>
                <c:pt idx="630">
                  <c:v>8.6153663128192175</c:v>
                </c:pt>
                <c:pt idx="631">
                  <c:v>8.6153663567134302</c:v>
                </c:pt>
                <c:pt idx="632">
                  <c:v>8.6153663983971978</c:v>
                </c:pt>
                <c:pt idx="633">
                  <c:v>8.6153664372624057</c:v>
                </c:pt>
                <c:pt idx="634">
                  <c:v>8.6153664731817035</c:v>
                </c:pt>
                <c:pt idx="635">
                  <c:v>8.6153665069091261</c:v>
                </c:pt>
                <c:pt idx="636">
                  <c:v>8.6153665386168523</c:v>
                </c:pt>
                <c:pt idx="637">
                  <c:v>8.6153665684675911</c:v>
                </c:pt>
                <c:pt idx="638">
                  <c:v>8.6153665966246553</c:v>
                </c:pt>
                <c:pt idx="639">
                  <c:v>8.6153666232484483</c:v>
                </c:pt>
                <c:pt idx="640">
                  <c:v>8.6153666485010039</c:v>
                </c:pt>
                <c:pt idx="641">
                  <c:v>8.6153666720235496</c:v>
                </c:pt>
                <c:pt idx="642">
                  <c:v>8.6153666940724225</c:v>
                </c:pt>
                <c:pt idx="643">
                  <c:v>8.6153667148129713</c:v>
                </c:pt>
                <c:pt idx="644">
                  <c:v>8.6153667343168934</c:v>
                </c:pt>
                <c:pt idx="645">
                  <c:v>8.6153667526510773</c:v>
                </c:pt>
                <c:pt idx="646">
                  <c:v>8.6153667698728018</c:v>
                </c:pt>
                <c:pt idx="647">
                  <c:v>8.6153667860388232</c:v>
                </c:pt>
                <c:pt idx="648">
                  <c:v>8.6153668012021356</c:v>
                </c:pt>
                <c:pt idx="649">
                  <c:v>8.6153668154377527</c:v>
                </c:pt>
                <c:pt idx="650">
                  <c:v>8.6153668287791998</c:v>
                </c:pt>
                <c:pt idx="651">
                  <c:v>8.6153668412718361</c:v>
                </c:pt>
                <c:pt idx="652">
                  <c:v>8.6153668529633922</c:v>
                </c:pt>
                <c:pt idx="653">
                  <c:v>8.6153668639005652</c:v>
                </c:pt>
                <c:pt idx="654">
                  <c:v>8.6153668741307943</c:v>
                </c:pt>
                <c:pt idx="655">
                  <c:v>8.6153668837037092</c:v>
                </c:pt>
                <c:pt idx="656">
                  <c:v>8.6153668925238467</c:v>
                </c:pt>
                <c:pt idx="657">
                  <c:v>8.6153669003627549</c:v>
                </c:pt>
                <c:pt idx="658">
                  <c:v>8.6153669074810733</c:v>
                </c:pt>
                <c:pt idx="659">
                  <c:v>8.6153669139072697</c:v>
                </c:pt>
                <c:pt idx="660">
                  <c:v>8.6153669196749316</c:v>
                </c:pt>
                <c:pt idx="661">
                  <c:v>8.6153669248220464</c:v>
                </c:pt>
                <c:pt idx="662">
                  <c:v>8.6153669293946393</c:v>
                </c:pt>
                <c:pt idx="663">
                  <c:v>8.6153669334459568</c:v>
                </c:pt>
                <c:pt idx="664">
                  <c:v>8.6153669370379369</c:v>
                </c:pt>
                <c:pt idx="665">
                  <c:v>8.6153669402424295</c:v>
                </c:pt>
                <c:pt idx="666">
                  <c:v>8.6153669431412538</c:v>
                </c:pt>
                <c:pt idx="667">
                  <c:v>8.6153669458286455</c:v>
                </c:pt>
                <c:pt idx="668">
                  <c:v>8.6153669484112587</c:v>
                </c:pt>
                <c:pt idx="669">
                  <c:v>8.6153669510094222</c:v>
                </c:pt>
                <c:pt idx="670">
                  <c:v>8.6153669537583504</c:v>
                </c:pt>
                <c:pt idx="671">
                  <c:v>8.6153669568082947</c:v>
                </c:pt>
                <c:pt idx="672">
                  <c:v>8.6153669603267797</c:v>
                </c:pt>
                <c:pt idx="673">
                  <c:v>8.6153669616372266</c:v>
                </c:pt>
                <c:pt idx="674">
                  <c:v>8.6153669604310537</c:v>
                </c:pt>
                <c:pt idx="675">
                  <c:v>8.6153669587541195</c:v>
                </c:pt>
                <c:pt idx="676">
                  <c:v>8.6153669566625286</c:v>
                </c:pt>
                <c:pt idx="677">
                  <c:v>8.615366954223397</c:v>
                </c:pt>
                <c:pt idx="678">
                  <c:v>8.6153669515162328</c:v>
                </c:pt>
                <c:pt idx="679">
                  <c:v>8.6153669486337279</c:v>
                </c:pt>
                <c:pt idx="680">
                  <c:v>8.6153669456824336</c:v>
                </c:pt>
                <c:pt idx="681">
                  <c:v>8.6153669427845809</c:v>
                </c:pt>
                <c:pt idx="682">
                  <c:v>8.6153669400776103</c:v>
                </c:pt>
                <c:pt idx="683">
                  <c:v>8.6153669377159812</c:v>
                </c:pt>
                <c:pt idx="684">
                  <c:v>8.6153669358718599</c:v>
                </c:pt>
                <c:pt idx="685">
                  <c:v>8.6153669347359543</c:v>
                </c:pt>
                <c:pt idx="686">
                  <c:v>8.6153669345187254</c:v>
                </c:pt>
                <c:pt idx="687">
                  <c:v>8.6153669354507443</c:v>
                </c:pt>
                <c:pt idx="688">
                  <c:v>8.615366937784005</c:v>
                </c:pt>
                <c:pt idx="689">
                  <c:v>8.6153669417927272</c:v>
                </c:pt>
                <c:pt idx="690">
                  <c:v>8.6153669433131537</c:v>
                </c:pt>
                <c:pt idx="691">
                  <c:v>8.6153669441560794</c:v>
                </c:pt>
                <c:pt idx="692">
                  <c:v>8.6153669453782111</c:v>
                </c:pt>
                <c:pt idx="693">
                  <c:v>8.6153669469779679</c:v>
                </c:pt>
                <c:pt idx="694">
                  <c:v>8.6153669489462512</c:v>
                </c:pt>
                <c:pt idx="695">
                  <c:v>8.615366951266159</c:v>
                </c:pt>
                <c:pt idx="696">
                  <c:v>8.6153669539117743</c:v>
                </c:pt>
                <c:pt idx="697">
                  <c:v>8.6153669568487583</c:v>
                </c:pt>
                <c:pt idx="698">
                  <c:v>8.6153669600331924</c:v>
                </c:pt>
                <c:pt idx="699">
                  <c:v>8.6153669634112653</c:v>
                </c:pt>
                <c:pt idx="700">
                  <c:v>8.6153669669190727</c:v>
                </c:pt>
                <c:pt idx="701">
                  <c:v>8.6153669704810607</c:v>
                </c:pt>
                <c:pt idx="702">
                  <c:v>8.6153669747693904</c:v>
                </c:pt>
                <c:pt idx="703">
                  <c:v>8.6153669792402514</c:v>
                </c:pt>
                <c:pt idx="704">
                  <c:v>8.6153669837984648</c:v>
                </c:pt>
                <c:pt idx="705">
                  <c:v>8.6153669883739088</c:v>
                </c:pt>
                <c:pt idx="706">
                  <c:v>8.6153669928868251</c:v>
                </c:pt>
                <c:pt idx="707">
                  <c:v>8.6153669972496374</c:v>
                </c:pt>
                <c:pt idx="708">
                  <c:v>8.6153670013652413</c:v>
                </c:pt>
                <c:pt idx="709">
                  <c:v>8.6153670051270641</c:v>
                </c:pt>
                <c:pt idx="710">
                  <c:v>8.6153670084189944</c:v>
                </c:pt>
                <c:pt idx="711">
                  <c:v>8.6153670111141185</c:v>
                </c:pt>
                <c:pt idx="712">
                  <c:v>8.6153670130759394</c:v>
                </c:pt>
                <c:pt idx="713">
                  <c:v>8.6153670144316372</c:v>
                </c:pt>
                <c:pt idx="714">
                  <c:v>8.6153670172551049</c:v>
                </c:pt>
                <c:pt idx="715">
                  <c:v>8.6153670198309626</c:v>
                </c:pt>
                <c:pt idx="716">
                  <c:v>8.6153670221412693</c:v>
                </c:pt>
                <c:pt idx="717">
                  <c:v>8.615367024171702</c:v>
                </c:pt>
                <c:pt idx="718">
                  <c:v>8.6153670259110289</c:v>
                </c:pt>
                <c:pt idx="719">
                  <c:v>8.6153670273516028</c:v>
                </c:pt>
                <c:pt idx="720">
                  <c:v>8.6153670284897235</c:v>
                </c:pt>
                <c:pt idx="721">
                  <c:v>8.6153670293256024</c:v>
                </c:pt>
                <c:pt idx="722">
                  <c:v>8.6153670298641583</c:v>
                </c:pt>
                <c:pt idx="723">
                  <c:v>8.6153670301149443</c:v>
                </c:pt>
                <c:pt idx="724">
                  <c:v>8.6153670300925231</c:v>
                </c:pt>
                <c:pt idx="725">
                  <c:v>8.615367029809045</c:v>
                </c:pt>
                <c:pt idx="726">
                  <c:v>8.6153670292723259</c:v>
                </c:pt>
                <c:pt idx="727">
                  <c:v>8.6153670285278903</c:v>
                </c:pt>
                <c:pt idx="728">
                  <c:v>8.6153670276113363</c:v>
                </c:pt>
                <c:pt idx="729">
                  <c:v>8.6153670265645292</c:v>
                </c:pt>
                <c:pt idx="730">
                  <c:v>8.6153670254358037</c:v>
                </c:pt>
                <c:pt idx="731">
                  <c:v>8.6153670242805873</c:v>
                </c:pt>
                <c:pt idx="732">
                  <c:v>8.6153670231611557</c:v>
                </c:pt>
                <c:pt idx="733">
                  <c:v>8.6153670221472556</c:v>
                </c:pt>
                <c:pt idx="734">
                  <c:v>8.6153670213163043</c:v>
                </c:pt>
                <c:pt idx="735">
                  <c:v>8.6153670207536308</c:v>
                </c:pt>
                <c:pt idx="736">
                  <c:v>8.6153670205529167</c:v>
                </c:pt>
                <c:pt idx="737">
                  <c:v>8.6153670196880867</c:v>
                </c:pt>
                <c:pt idx="738">
                  <c:v>8.6153670174939574</c:v>
                </c:pt>
                <c:pt idx="739">
                  <c:v>8.6153670151483688</c:v>
                </c:pt>
                <c:pt idx="740">
                  <c:v>8.6153670126778881</c:v>
                </c:pt>
                <c:pt idx="741">
                  <c:v>8.6153670101148503</c:v>
                </c:pt>
                <c:pt idx="742">
                  <c:v>8.6153670074965838</c:v>
                </c:pt>
                <c:pt idx="743">
                  <c:v>8.6153670048664956</c:v>
                </c:pt>
                <c:pt idx="744">
                  <c:v>8.6153670022742403</c:v>
                </c:pt>
                <c:pt idx="745">
                  <c:v>8.615366999775885</c:v>
                </c:pt>
                <c:pt idx="746">
                  <c:v>8.6153669974350091</c:v>
                </c:pt>
                <c:pt idx="747">
                  <c:v>8.6153669953219119</c:v>
                </c:pt>
                <c:pt idx="748">
                  <c:v>8.6153669935147228</c:v>
                </c:pt>
                <c:pt idx="749">
                  <c:v>8.6153669920995686</c:v>
                </c:pt>
                <c:pt idx="750">
                  <c:v>8.6153669911708626</c:v>
                </c:pt>
                <c:pt idx="751">
                  <c:v>8.615366990831907</c:v>
                </c:pt>
                <c:pt idx="752">
                  <c:v>8.6153669911948025</c:v>
                </c:pt>
                <c:pt idx="753">
                  <c:v>8.6153669923811265</c:v>
                </c:pt>
                <c:pt idx="754">
                  <c:v>8.6153669921748168</c:v>
                </c:pt>
                <c:pt idx="755">
                  <c:v>8.6153669903243806</c:v>
                </c:pt>
                <c:pt idx="756">
                  <c:v>8.6153669885138306</c:v>
                </c:pt>
                <c:pt idx="757">
                  <c:v>8.6153669867622149</c:v>
                </c:pt>
                <c:pt idx="758">
                  <c:v>8.6153669850912351</c:v>
                </c:pt>
                <c:pt idx="759">
                  <c:v>8.615366983525254</c:v>
                </c:pt>
                <c:pt idx="760">
                  <c:v>8.6153669820913557</c:v>
                </c:pt>
                <c:pt idx="761">
                  <c:v>8.6153669808199211</c:v>
                </c:pt>
                <c:pt idx="762">
                  <c:v>8.6153669797441328</c:v>
                </c:pt>
                <c:pt idx="763">
                  <c:v>8.6153669789005765</c:v>
                </c:pt>
                <c:pt idx="764">
                  <c:v>8.6153669783292859</c:v>
                </c:pt>
                <c:pt idx="765">
                  <c:v>8.615366978073892</c:v>
                </c:pt>
                <c:pt idx="766">
                  <c:v>8.6153669781818305</c:v>
                </c:pt>
                <c:pt idx="767">
                  <c:v>8.6153669787043849</c:v>
                </c:pt>
                <c:pt idx="768">
                  <c:v>8.6153669796969421</c:v>
                </c:pt>
                <c:pt idx="769">
                  <c:v>8.6153669812191147</c:v>
                </c:pt>
                <c:pt idx="770">
                  <c:v>8.6153669833350914</c:v>
                </c:pt>
                <c:pt idx="771">
                  <c:v>8.6153669844223764</c:v>
                </c:pt>
                <c:pt idx="772">
                  <c:v>8.6153669848048118</c:v>
                </c:pt>
                <c:pt idx="773">
                  <c:v>8.6153669852794525</c:v>
                </c:pt>
                <c:pt idx="774">
                  <c:v>8.6153669858446751</c:v>
                </c:pt>
                <c:pt idx="775">
                  <c:v>8.6153669864987386</c:v>
                </c:pt>
                <c:pt idx="776">
                  <c:v>8.6153669872395984</c:v>
                </c:pt>
                <c:pt idx="777">
                  <c:v>8.61536698806521</c:v>
                </c:pt>
                <c:pt idx="778">
                  <c:v>8.61536698897336</c:v>
                </c:pt>
                <c:pt idx="779">
                  <c:v>8.6153669899617142</c:v>
                </c:pt>
                <c:pt idx="780">
                  <c:v>8.6153669910279316</c:v>
                </c:pt>
                <c:pt idx="781">
                  <c:v>8.6153669921693297</c:v>
                </c:pt>
                <c:pt idx="782">
                  <c:v>8.6153669933834003</c:v>
                </c:pt>
                <c:pt idx="783">
                  <c:v>8.6153669946674931</c:v>
                </c:pt>
                <c:pt idx="784">
                  <c:v>8.615366996018917</c:v>
                </c:pt>
                <c:pt idx="785">
                  <c:v>8.6153669974350535</c:v>
                </c:pt>
                <c:pt idx="786">
                  <c:v>8.6153669989129433</c:v>
                </c:pt>
                <c:pt idx="787">
                  <c:v>8.615367000449945</c:v>
                </c:pt>
                <c:pt idx="788">
                  <c:v>8.6153670019094211</c:v>
                </c:pt>
                <c:pt idx="789">
                  <c:v>8.6153670033389691</c:v>
                </c:pt>
                <c:pt idx="790">
                  <c:v>8.615367004770123</c:v>
                </c:pt>
                <c:pt idx="791">
                  <c:v>8.6153670061942531</c:v>
                </c:pt>
                <c:pt idx="792">
                  <c:v>8.6153670076027602</c:v>
                </c:pt>
                <c:pt idx="793">
                  <c:v>8.6153670089866363</c:v>
                </c:pt>
                <c:pt idx="794">
                  <c:v>8.6153670103365769</c:v>
                </c:pt>
                <c:pt idx="795">
                  <c:v>8.6153670116430874</c:v>
                </c:pt>
                <c:pt idx="796">
                  <c:v>8.6153670128960886</c:v>
                </c:pt>
                <c:pt idx="797">
                  <c:v>8.6153670140855194</c:v>
                </c:pt>
                <c:pt idx="798">
                  <c:v>8.6153670152009383</c:v>
                </c:pt>
                <c:pt idx="799">
                  <c:v>8.6153670162316267</c:v>
                </c:pt>
                <c:pt idx="800">
                  <c:v>8.6153670171666619</c:v>
                </c:pt>
                <c:pt idx="801">
                  <c:v>8.6153670179946431</c:v>
                </c:pt>
                <c:pt idx="802">
                  <c:v>8.6153670187041218</c:v>
                </c:pt>
                <c:pt idx="803">
                  <c:v>8.6153670192833118</c:v>
                </c:pt>
                <c:pt idx="804">
                  <c:v>8.615367019720173</c:v>
                </c:pt>
                <c:pt idx="805">
                  <c:v>8.6153670203579082</c:v>
                </c:pt>
                <c:pt idx="806">
                  <c:v>8.6153670209883124</c:v>
                </c:pt>
                <c:pt idx="807">
                  <c:v>8.6153670215548441</c:v>
                </c:pt>
                <c:pt idx="808">
                  <c:v>8.6153670220579635</c:v>
                </c:pt>
                <c:pt idx="809">
                  <c:v>8.6153670224987327</c:v>
                </c:pt>
                <c:pt idx="810">
                  <c:v>8.6153670228788872</c:v>
                </c:pt>
                <c:pt idx="811">
                  <c:v>8.6153670232007347</c:v>
                </c:pt>
                <c:pt idx="812">
                  <c:v>8.6153670234673658</c:v>
                </c:pt>
                <c:pt idx="813">
                  <c:v>8.6153670236825555</c:v>
                </c:pt>
                <c:pt idx="814">
                  <c:v>8.615367023850828</c:v>
                </c:pt>
                <c:pt idx="815">
                  <c:v>8.6153670239774804</c:v>
                </c:pt>
                <c:pt idx="816">
                  <c:v>8.6153670240685845</c:v>
                </c:pt>
                <c:pt idx="817">
                  <c:v>8.6153670241310678</c:v>
                </c:pt>
                <c:pt idx="818">
                  <c:v>8.6153670241726967</c:v>
                </c:pt>
                <c:pt idx="819">
                  <c:v>8.615367024202115</c:v>
                </c:pt>
                <c:pt idx="820">
                  <c:v>8.6153670242288776</c:v>
                </c:pt>
                <c:pt idx="821">
                  <c:v>8.6153670242634615</c:v>
                </c:pt>
                <c:pt idx="822">
                  <c:v>8.6153670240647031</c:v>
                </c:pt>
                <c:pt idx="823">
                  <c:v>8.6153670238189779</c:v>
                </c:pt>
                <c:pt idx="824">
                  <c:v>8.6153670235444881</c:v>
                </c:pt>
                <c:pt idx="825">
                  <c:v>8.6153670232471402</c:v>
                </c:pt>
                <c:pt idx="826">
                  <c:v>8.615367022933448</c:v>
                </c:pt>
                <c:pt idx="827">
                  <c:v>8.6153670226103944</c:v>
                </c:pt>
                <c:pt idx="828">
                  <c:v>8.6153670222855414</c:v>
                </c:pt>
                <c:pt idx="829">
                  <c:v>8.6153670219670158</c:v>
                </c:pt>
                <c:pt idx="830">
                  <c:v>8.6153670216635039</c:v>
                </c:pt>
                <c:pt idx="831">
                  <c:v>8.6153670213843494</c:v>
                </c:pt>
                <c:pt idx="832">
                  <c:v>8.6153670211394324</c:v>
                </c:pt>
                <c:pt idx="833">
                  <c:v>8.6153670209392725</c:v>
                </c:pt>
                <c:pt idx="834">
                  <c:v>8.6153670207950146</c:v>
                </c:pt>
                <c:pt idx="835">
                  <c:v>8.6153670207184412</c:v>
                </c:pt>
                <c:pt idx="836">
                  <c:v>8.6153670207220063</c:v>
                </c:pt>
                <c:pt idx="837">
                  <c:v>8.6153670208188071</c:v>
                </c:pt>
                <c:pt idx="838">
                  <c:v>8.615367021004058</c:v>
                </c:pt>
                <c:pt idx="839">
                  <c:v>8.6153670208506306</c:v>
                </c:pt>
                <c:pt idx="840">
                  <c:v>8.6153670207163504</c:v>
                </c:pt>
                <c:pt idx="841">
                  <c:v>8.6153670206028874</c:v>
                </c:pt>
                <c:pt idx="842">
                  <c:v>8.6153670205116821</c:v>
                </c:pt>
                <c:pt idx="843">
                  <c:v>8.6153670204439763</c:v>
                </c:pt>
                <c:pt idx="844">
                  <c:v>8.6153670204007877</c:v>
                </c:pt>
                <c:pt idx="845">
                  <c:v>8.6153670203828998</c:v>
                </c:pt>
                <c:pt idx="846">
                  <c:v>8.6153670203908472</c:v>
                </c:pt>
                <c:pt idx="847">
                  <c:v>8.6153670204248982</c:v>
                </c:pt>
                <c:pt idx="848">
                  <c:v>8.6153670204850403</c:v>
                </c:pt>
                <c:pt idx="849">
                  <c:v>8.6153670205709805</c:v>
                </c:pt>
                <c:pt idx="850">
                  <c:v>8.61536702068212</c:v>
                </c:pt>
                <c:pt idx="851">
                  <c:v>8.6153670208175246</c:v>
                </c:pt>
                <c:pt idx="852">
                  <c:v>8.615367020975949</c:v>
                </c:pt>
                <c:pt idx="853">
                  <c:v>8.615367021155798</c:v>
                </c:pt>
                <c:pt idx="854">
                  <c:v>8.6153670213551177</c:v>
                </c:pt>
                <c:pt idx="855">
                  <c:v>8.6153670215748726</c:v>
                </c:pt>
                <c:pt idx="856">
                  <c:v>8.6153670218321672</c:v>
                </c:pt>
                <c:pt idx="857">
                  <c:v>8.615367022107197</c:v>
                </c:pt>
                <c:pt idx="858">
                  <c:v>8.6153670223972139</c:v>
                </c:pt>
                <c:pt idx="859">
                  <c:v>8.6153670226990897</c:v>
                </c:pt>
                <c:pt idx="860">
                  <c:v>8.6153670230093429</c:v>
                </c:pt>
                <c:pt idx="861">
                  <c:v>8.6153670233240121</c:v>
                </c:pt>
                <c:pt idx="862">
                  <c:v>8.6153670236387967</c:v>
                </c:pt>
                <c:pt idx="863">
                  <c:v>8.6153670239489539</c:v>
                </c:pt>
                <c:pt idx="864">
                  <c:v>8.6153670242492968</c:v>
                </c:pt>
                <c:pt idx="865">
                  <c:v>8.6153670245342191</c:v>
                </c:pt>
                <c:pt idx="866">
                  <c:v>8.6153670247975835</c:v>
                </c:pt>
                <c:pt idx="867">
                  <c:v>8.6153670250328531</c:v>
                </c:pt>
                <c:pt idx="868">
                  <c:v>8.6153670252329757</c:v>
                </c:pt>
                <c:pt idx="869">
                  <c:v>8.6153670253904089</c:v>
                </c:pt>
                <c:pt idx="870">
                  <c:v>8.6153670254971075</c:v>
                </c:pt>
                <c:pt idx="871">
                  <c:v>8.6153670255444812</c:v>
                </c:pt>
                <c:pt idx="872">
                  <c:v>8.6153670256682471</c:v>
                </c:pt>
                <c:pt idx="873">
                  <c:v>8.6153670262501247</c:v>
                </c:pt>
                <c:pt idx="874">
                  <c:v>8.6153670268766973</c:v>
                </c:pt>
                <c:pt idx="875">
                  <c:v>8.6153670275475296</c:v>
                </c:pt>
                <c:pt idx="876">
                  <c:v>8.6153670282615931</c:v>
                </c:pt>
                <c:pt idx="877">
                  <c:v>8.6153670290175555</c:v>
                </c:pt>
                <c:pt idx="878">
                  <c:v>8.6153670298135498</c:v>
                </c:pt>
                <c:pt idx="879">
                  <c:v>8.6153670306471888</c:v>
                </c:pt>
                <c:pt idx="880">
                  <c:v>8.6153670315156141</c:v>
                </c:pt>
                <c:pt idx="881">
                  <c:v>8.6153670324151985</c:v>
                </c:pt>
                <c:pt idx="882">
                  <c:v>8.615367033341915</c:v>
                </c:pt>
                <c:pt idx="883">
                  <c:v>8.6153670342910509</c:v>
                </c:pt>
                <c:pt idx="884">
                  <c:v>8.6153670352572416</c:v>
                </c:pt>
                <c:pt idx="885">
                  <c:v>8.6153670362345185</c:v>
                </c:pt>
                <c:pt idx="886">
                  <c:v>8.6153670372159876</c:v>
                </c:pt>
                <c:pt idx="887">
                  <c:v>8.6153670381942415</c:v>
                </c:pt>
                <c:pt idx="888">
                  <c:v>8.6153670391610468</c:v>
                </c:pt>
                <c:pt idx="889">
                  <c:v>8.6153670401073743</c:v>
                </c:pt>
                <c:pt idx="890">
                  <c:v>8.6153670410234611</c:v>
                </c:pt>
                <c:pt idx="891">
                  <c:v>8.6153670418984856</c:v>
                </c:pt>
                <c:pt idx="892">
                  <c:v>8.6153670427209725</c:v>
                </c:pt>
                <c:pt idx="893">
                  <c:v>8.6153670434784857</c:v>
                </c:pt>
                <c:pt idx="894">
                  <c:v>8.615367044157658</c:v>
                </c:pt>
                <c:pt idx="895">
                  <c:v>8.6153670447442234</c:v>
                </c:pt>
                <c:pt idx="896">
                  <c:v>8.6153670452227988</c:v>
                </c:pt>
                <c:pt idx="897">
                  <c:v>8.6153670455771465</c:v>
                </c:pt>
                <c:pt idx="898">
                  <c:v>8.6153670457899398</c:v>
                </c:pt>
                <c:pt idx="899">
                  <c:v>8.6153670458427989</c:v>
                </c:pt>
                <c:pt idx="900">
                  <c:v>8.6153670457162441</c:v>
                </c:pt>
                <c:pt idx="901">
                  <c:v>8.6153670453897142</c:v>
                </c:pt>
                <c:pt idx="902">
                  <c:v>8.6153670448414914</c:v>
                </c:pt>
                <c:pt idx="903">
                  <c:v>8.6153670440486891</c:v>
                </c:pt>
                <c:pt idx="904">
                  <c:v>8.6153670431168266</c:v>
                </c:pt>
                <c:pt idx="905">
                  <c:v>8.6153670444294601</c:v>
                </c:pt>
                <c:pt idx="906">
                  <c:v>8.6153670457855718</c:v>
                </c:pt>
                <c:pt idx="907">
                  <c:v>8.6153670471815094</c:v>
                </c:pt>
                <c:pt idx="908">
                  <c:v>8.6153670486129652</c:v>
                </c:pt>
                <c:pt idx="909">
                  <c:v>8.6153670500750579</c:v>
                </c:pt>
                <c:pt idx="910">
                  <c:v>8.6153670515624192</c:v>
                </c:pt>
                <c:pt idx="911">
                  <c:v>8.6153670530687165</c:v>
                </c:pt>
                <c:pt idx="912">
                  <c:v>8.6153670545873169</c:v>
                </c:pt>
                <c:pt idx="913">
                  <c:v>8.6153670561108093</c:v>
                </c:pt>
                <c:pt idx="914">
                  <c:v>8.6153670576310972</c:v>
                </c:pt>
                <c:pt idx="915">
                  <c:v>8.6153670591394942</c:v>
                </c:pt>
                <c:pt idx="916">
                  <c:v>8.6153670606262356</c:v>
                </c:pt>
                <c:pt idx="917">
                  <c:v>8.6153670620811535</c:v>
                </c:pt>
                <c:pt idx="918">
                  <c:v>8.6153670634931938</c:v>
                </c:pt>
                <c:pt idx="919">
                  <c:v>8.6153670648505081</c:v>
                </c:pt>
                <c:pt idx="920">
                  <c:v>8.6153670661405304</c:v>
                </c:pt>
                <c:pt idx="921">
                  <c:v>8.6153670673495615</c:v>
                </c:pt>
                <c:pt idx="922">
                  <c:v>8.6153670684633461</c:v>
                </c:pt>
                <c:pt idx="923">
                  <c:v>8.6153670694666431</c:v>
                </c:pt>
                <c:pt idx="924">
                  <c:v>8.6153670703433143</c:v>
                </c:pt>
                <c:pt idx="925">
                  <c:v>8.6153670710763492</c:v>
                </c:pt>
                <c:pt idx="926">
                  <c:v>8.6153670716476238</c:v>
                </c:pt>
                <c:pt idx="927">
                  <c:v>8.6153670720382305</c:v>
                </c:pt>
                <c:pt idx="928">
                  <c:v>8.6153670722282065</c:v>
                </c:pt>
                <c:pt idx="929">
                  <c:v>8.6153670721965803</c:v>
                </c:pt>
                <c:pt idx="930">
                  <c:v>8.6153670719213231</c:v>
                </c:pt>
                <c:pt idx="931">
                  <c:v>8.6153670713794188</c:v>
                </c:pt>
                <c:pt idx="932">
                  <c:v>8.615367070546732</c:v>
                </c:pt>
                <c:pt idx="933">
                  <c:v>8.6153670693980366</c:v>
                </c:pt>
                <c:pt idx="934">
                  <c:v>8.6153670679069929</c:v>
                </c:pt>
                <c:pt idx="935">
                  <c:v>8.6153670660459643</c:v>
                </c:pt>
                <c:pt idx="936">
                  <c:v>8.6153670637865964</c:v>
                </c:pt>
                <c:pt idx="937">
                  <c:v>8.6153670641021911</c:v>
                </c:pt>
                <c:pt idx="938">
                  <c:v>8.6153670648529417</c:v>
                </c:pt>
                <c:pt idx="939">
                  <c:v>8.6153670655940555</c:v>
                </c:pt>
                <c:pt idx="940">
                  <c:v>8.6153670663224791</c:v>
                </c:pt>
                <c:pt idx="941">
                  <c:v>8.6153670670347537</c:v>
                </c:pt>
                <c:pt idx="942">
                  <c:v>8.615367067727334</c:v>
                </c:pt>
                <c:pt idx="943">
                  <c:v>8.615367068396365</c:v>
                </c:pt>
                <c:pt idx="944">
                  <c:v>8.6153670690377293</c:v>
                </c:pt>
                <c:pt idx="945">
                  <c:v>8.6153670696470837</c:v>
                </c:pt>
                <c:pt idx="946">
                  <c:v>8.6153670702196656</c:v>
                </c:pt>
                <c:pt idx="947">
                  <c:v>8.6153670707505743</c:v>
                </c:pt>
                <c:pt idx="948">
                  <c:v>8.6153670712345658</c:v>
                </c:pt>
                <c:pt idx="949">
                  <c:v>8.6153670716660997</c:v>
                </c:pt>
                <c:pt idx="950">
                  <c:v>8.6153670720393549</c:v>
                </c:pt>
                <c:pt idx="951">
                  <c:v>8.6153670723481159</c:v>
                </c:pt>
                <c:pt idx="952">
                  <c:v>8.615367072585931</c:v>
                </c:pt>
                <c:pt idx="953">
                  <c:v>8.6153670727459968</c:v>
                </c:pt>
                <c:pt idx="954">
                  <c:v>8.6153670728211722</c:v>
                </c:pt>
                <c:pt idx="955">
                  <c:v>8.61536707280397</c:v>
                </c:pt>
                <c:pt idx="956">
                  <c:v>8.6153670726865634</c:v>
                </c:pt>
                <c:pt idx="957">
                  <c:v>8.6153670724607689</c:v>
                </c:pt>
                <c:pt idx="958">
                  <c:v>8.615367072118044</c:v>
                </c:pt>
                <c:pt idx="959">
                  <c:v>8.6153670716494677</c:v>
                </c:pt>
                <c:pt idx="960">
                  <c:v>8.6153670710457</c:v>
                </c:pt>
                <c:pt idx="961">
                  <c:v>8.6153670702971556</c:v>
                </c:pt>
                <c:pt idx="962">
                  <c:v>8.6153670693937272</c:v>
                </c:pt>
                <c:pt idx="963">
                  <c:v>8.6153670683249519</c:v>
                </c:pt>
                <c:pt idx="964">
                  <c:v>8.615367067079962</c:v>
                </c:pt>
                <c:pt idx="965">
                  <c:v>8.6153670656473587</c:v>
                </c:pt>
                <c:pt idx="966">
                  <c:v>8.6153670640156648</c:v>
                </c:pt>
                <c:pt idx="967">
                  <c:v>8.6153670621726519</c:v>
                </c:pt>
                <c:pt idx="968">
                  <c:v>8.615367060105763</c:v>
                </c:pt>
                <c:pt idx="969">
                  <c:v>8.6153670589847771</c:v>
                </c:pt>
                <c:pt idx="970">
                  <c:v>8.6153670583703121</c:v>
                </c:pt>
                <c:pt idx="971">
                  <c:v>8.6153670577328541</c:v>
                </c:pt>
                <c:pt idx="972">
                  <c:v>8.6153670570732466</c:v>
                </c:pt>
                <c:pt idx="973">
                  <c:v>8.6153670563924365</c:v>
                </c:pt>
                <c:pt idx="974">
                  <c:v>8.6153670556914275</c:v>
                </c:pt>
                <c:pt idx="975">
                  <c:v>8.6153670549712231</c:v>
                </c:pt>
                <c:pt idx="976">
                  <c:v>8.6153670542330456</c:v>
                </c:pt>
                <c:pt idx="977">
                  <c:v>8.6153670534780176</c:v>
                </c:pt>
                <c:pt idx="978">
                  <c:v>8.6153670527073682</c:v>
                </c:pt>
                <c:pt idx="979">
                  <c:v>8.6153670519223891</c:v>
                </c:pt>
                <c:pt idx="980">
                  <c:v>8.6153670519223891</c:v>
                </c:pt>
                <c:pt idx="981">
                  <c:v>8.4937252686981797</c:v>
                </c:pt>
                <c:pt idx="982">
                  <c:v>8.3738010715965121</c:v>
                </c:pt>
                <c:pt idx="983">
                  <c:v>8.2555701536894226</c:v>
                </c:pt>
                <c:pt idx="984">
                  <c:v>8.1390085527728875</c:v>
                </c:pt>
                <c:pt idx="985">
                  <c:v>8.0240840057599243</c:v>
                </c:pt>
                <c:pt idx="986">
                  <c:v>7.9107908101647801</c:v>
                </c:pt>
                <c:pt idx="987">
                  <c:v>7.7990972100171163</c:v>
                </c:pt>
                <c:pt idx="988">
                  <c:v>7.688980623105623</c:v>
                </c:pt>
                <c:pt idx="989">
                  <c:v>7.5804187868147013</c:v>
                </c:pt>
                <c:pt idx="990">
                  <c:v>7.4733816451294466</c:v>
                </c:pt>
                <c:pt idx="991">
                  <c:v>7.3678638859887604</c:v>
                </c:pt>
                <c:pt idx="992">
                  <c:v>7.2638359343215084</c:v>
                </c:pt>
                <c:pt idx="993">
                  <c:v>7.161276759760181</c:v>
                </c:pt>
                <c:pt idx="994">
                  <c:v>7.0601656458621775</c:v>
                </c:pt>
                <c:pt idx="995">
                  <c:v>6.9604745872738603</c:v>
                </c:pt>
                <c:pt idx="996">
                  <c:v>6.8621986532970851</c:v>
                </c:pt>
                <c:pt idx="997">
                  <c:v>6.7653103020177756</c:v>
                </c:pt>
                <c:pt idx="998">
                  <c:v>6.6697899436400032</c:v>
                </c:pt>
                <c:pt idx="999">
                  <c:v>6.5756182503929574</c:v>
                </c:pt>
                <c:pt idx="1000">
                  <c:v>6.48276914856514</c:v>
                </c:pt>
                <c:pt idx="1001">
                  <c:v>6.3912380266537498</c:v>
                </c:pt>
                <c:pt idx="1002">
                  <c:v>6.3009992447839274</c:v>
                </c:pt>
                <c:pt idx="1003">
                  <c:v>6.2120345536570447</c:v>
                </c:pt>
                <c:pt idx="1004">
                  <c:v>6.1243259607327127</c:v>
                </c:pt>
                <c:pt idx="1005">
                  <c:v>6.0378491916489567</c:v>
                </c:pt>
                <c:pt idx="1006">
                  <c:v>5.9525999476354627</c:v>
                </c:pt>
                <c:pt idx="1007">
                  <c:v>5.8685543408978793</c:v>
                </c:pt>
                <c:pt idx="1008">
                  <c:v>5.7856953961286397</c:v>
                </c:pt>
                <c:pt idx="1009">
                  <c:v>5.7040063534010539</c:v>
                </c:pt>
                <c:pt idx="1010">
                  <c:v>5.6234645856866425</c:v>
                </c:pt>
                <c:pt idx="1011">
                  <c:v>5.5440661103341586</c:v>
                </c:pt>
                <c:pt idx="1012">
                  <c:v>5.4657886825113007</c:v>
                </c:pt>
                <c:pt idx="1013">
                  <c:v>5.3886164682945656</c:v>
                </c:pt>
                <c:pt idx="1014">
                  <c:v>5.3125338650739211</c:v>
                </c:pt>
                <c:pt idx="1015">
                  <c:v>5.2375198059052588</c:v>
                </c:pt>
                <c:pt idx="1016">
                  <c:v>5.1635705679621537</c:v>
                </c:pt>
                <c:pt idx="1017">
                  <c:v>5.09066543000786</c:v>
                </c:pt>
                <c:pt idx="1018">
                  <c:v>5.0187896498224509</c:v>
                </c:pt>
                <c:pt idx="1019">
                  <c:v>4.9479286961961417</c:v>
                </c:pt>
                <c:pt idx="1020">
                  <c:v>4.8780655911103938</c:v>
                </c:pt>
                <c:pt idx="1021">
                  <c:v>4.8091863204877958</c:v>
                </c:pt>
                <c:pt idx="1022">
                  <c:v>4.7412899275311036</c:v>
                </c:pt>
                <c:pt idx="1023">
                  <c:v>4.674341958374697</c:v>
                </c:pt>
                <c:pt idx="1024">
                  <c:v>4.6083493083062814</c:v>
                </c:pt>
                <c:pt idx="1025">
                  <c:v>4.5432784898156013</c:v>
                </c:pt>
                <c:pt idx="1026">
                  <c:v>4.4791264859332918</c:v>
                </c:pt>
                <c:pt idx="1027">
                  <c:v>4.4158899057626506</c:v>
                </c:pt>
                <c:pt idx="1028">
                  <c:v>4.3535366627670049</c:v>
                </c:pt>
                <c:pt idx="1029">
                  <c:v>4.2920731770800051</c:v>
                </c:pt>
                <c:pt idx="1030">
                  <c:v>4.2314682577296603</c:v>
                </c:pt>
                <c:pt idx="1031">
                  <c:v>4.1717190911406199</c:v>
                </c:pt>
                <c:pt idx="1032">
                  <c:v>4.1128225217824932</c:v>
                </c:pt>
                <c:pt idx="1033">
                  <c:v>4.0547486765861978</c:v>
                </c:pt>
                <c:pt idx="1034">
                  <c:v>3.9975035241458348</c:v>
                </c:pt>
                <c:pt idx="1035">
                  <c:v>3.9410580113003868</c:v>
                </c:pt>
                <c:pt idx="1036">
                  <c:v>3.8854095137180491</c:v>
                </c:pt>
                <c:pt idx="1037">
                  <c:v>3.8305550862832147</c:v>
                </c:pt>
                <c:pt idx="1038">
                  <c:v>3.7764669091660226</c:v>
                </c:pt>
                <c:pt idx="1039">
                  <c:v>3.7231505418751314</c:v>
                </c:pt>
                <c:pt idx="1040">
                  <c:v>3.6705789283622332</c:v>
                </c:pt>
                <c:pt idx="1041">
                  <c:v>3.6187496327519684</c:v>
                </c:pt>
                <c:pt idx="1042">
                  <c:v>3.5676599164293878</c:v>
                </c:pt>
                <c:pt idx="1043">
                  <c:v>3.5172838552440044</c:v>
                </c:pt>
                <c:pt idx="1044">
                  <c:v>3.4676266397474147</c:v>
                </c:pt>
                <c:pt idx="1045">
                  <c:v>3.41866306901415</c:v>
                </c:pt>
                <c:pt idx="1046">
                  <c:v>3.370390875168269</c:v>
                </c:pt>
                <c:pt idx="1047">
                  <c:v>3.3228075058978446</c:v>
                </c:pt>
                <c:pt idx="1048">
                  <c:v>3.2758888156337904</c:v>
                </c:pt>
                <c:pt idx="1049">
                  <c:v>3.2296396378495387</c:v>
                </c:pt>
                <c:pt idx="1050">
                  <c:v>3.1840365015214243</c:v>
                </c:pt>
                <c:pt idx="1051">
                  <c:v>3.1390772896713948</c:v>
                </c:pt>
                <c:pt idx="1052">
                  <c:v>3.0947596278898128</c:v>
                </c:pt>
                <c:pt idx="1053">
                  <c:v>3.0510610279310542</c:v>
                </c:pt>
                <c:pt idx="1054">
                  <c:v>3.0079859868271517</c:v>
                </c:pt>
                <c:pt idx="1055">
                  <c:v>2.9655126440926987</c:v>
                </c:pt>
                <c:pt idx="1056">
                  <c:v>2.9236390363027356</c:v>
                </c:pt>
                <c:pt idx="1057">
                  <c:v>2.8823629457556241</c:v>
                </c:pt>
                <c:pt idx="1058">
                  <c:v>2.8416634264121559</c:v>
                </c:pt>
                <c:pt idx="1059">
                  <c:v>2.8015446700315021</c:v>
                </c:pt>
                <c:pt idx="1060">
                  <c:v>2.7619863206301947</c:v>
                </c:pt>
                <c:pt idx="1061">
                  <c:v>2.7229865427487905</c:v>
                </c:pt>
                <c:pt idx="1062">
                  <c:v>2.6845432738371611</c:v>
                </c:pt>
                <c:pt idx="1063">
                  <c:v>2.6466370072606376</c:v>
                </c:pt>
                <c:pt idx="1064">
                  <c:v>2.60927164712463</c:v>
                </c:pt>
                <c:pt idx="1065">
                  <c:v>2.5724282317617817</c:v>
                </c:pt>
                <c:pt idx="1066">
                  <c:v>2.536105052051731</c:v>
                </c:pt>
                <c:pt idx="1067">
                  <c:v>2.5003001901793631</c:v>
                </c:pt>
                <c:pt idx="1068">
                  <c:v>2.4649954752830756</c:v>
                </c:pt>
                <c:pt idx="1069">
                  <c:v>2.4301945423840299</c:v>
                </c:pt>
                <c:pt idx="1070">
                  <c:v>2.3958797321696608</c:v>
                </c:pt>
                <c:pt idx="1071">
                  <c:v>2.3620494556430791</c:v>
                </c:pt>
                <c:pt idx="1072">
                  <c:v>2.328701921895461</c:v>
                </c:pt>
                <c:pt idx="1073">
                  <c:v>2.2958202078495691</c:v>
                </c:pt>
                <c:pt idx="1074">
                  <c:v>2.2634077018847525</c:v>
                </c:pt>
                <c:pt idx="1075">
                  <c:v>2.2314479563946508</c:v>
                </c:pt>
                <c:pt idx="1076">
                  <c:v>2.199939488303289</c:v>
                </c:pt>
                <c:pt idx="1077">
                  <c:v>2.1688806308871551</c:v>
                </c:pt>
                <c:pt idx="1078">
                  <c:v>2.1382556260124828</c:v>
                </c:pt>
                <c:pt idx="1079">
                  <c:v>2.1080676262376006</c:v>
                </c:pt>
                <c:pt idx="1080">
                  <c:v>2.0783013123081728</c:v>
                </c:pt>
                <c:pt idx="1081">
                  <c:v>2.0489553043502919</c:v>
                </c:pt>
                <c:pt idx="1082">
                  <c:v>2.0200280518925893</c:v>
                </c:pt>
                <c:pt idx="1083">
                  <c:v>1.9915048747569575</c:v>
                </c:pt>
                <c:pt idx="1084">
                  <c:v>1.9633887097835789</c:v>
                </c:pt>
                <c:pt idx="1085">
                  <c:v>1.9356652912210577</c:v>
                </c:pt>
                <c:pt idx="1086">
                  <c:v>1.90833333328736</c:v>
                </c:pt>
                <c:pt idx="1087">
                  <c:v>1.8813913898122272</c:v>
                </c:pt>
                <c:pt idx="1088">
                  <c:v>1.8548257887304394</c:v>
                </c:pt>
                <c:pt idx="1089">
                  <c:v>1.8286392682669632</c:v>
                </c:pt>
                <c:pt idx="1090">
                  <c:v>1.8028185387603961</c:v>
                </c:pt>
                <c:pt idx="1091">
                  <c:v>1.7773624023465886</c:v>
                </c:pt>
                <c:pt idx="1092">
                  <c:v>1.7522695133691979</c:v>
                </c:pt>
                <c:pt idx="1093">
                  <c:v>1.7275271397068064</c:v>
                </c:pt>
                <c:pt idx="1094">
                  <c:v>1.7031378284043608</c:v>
                </c:pt>
                <c:pt idx="1095">
                  <c:v>1.6790892026086182</c:v>
                </c:pt>
                <c:pt idx="1096">
                  <c:v>1.6553801487646334</c:v>
                </c:pt>
                <c:pt idx="1097">
                  <c:v>1.6320094127830724</c:v>
                </c:pt>
                <c:pt idx="1098">
                  <c:v>1.6089651346483824</c:v>
                </c:pt>
                <c:pt idx="1099">
                  <c:v>1.5862496873334913</c:v>
                </c:pt>
                <c:pt idx="1100">
                  <c:v>1.563851545758383</c:v>
                </c:pt>
                <c:pt idx="1101">
                  <c:v>1.5417696702178527</c:v>
                </c:pt>
                <c:pt idx="1102">
                  <c:v>1.5200028925802362</c:v>
                </c:pt>
                <c:pt idx="1103">
                  <c:v>1.4985401678751897</c:v>
                </c:pt>
                <c:pt idx="1104">
                  <c:v>1.4773837073281901</c:v>
                </c:pt>
                <c:pt idx="1105">
                  <c:v>1.456522774281831</c:v>
                </c:pt>
                <c:pt idx="1106">
                  <c:v>1.4359564008646954</c:v>
                </c:pt>
                <c:pt idx="1107">
                  <c:v>1.4156835010569182</c:v>
                </c:pt>
                <c:pt idx="1108">
                  <c:v>1.3956937869607702</c:v>
                </c:pt>
                <c:pt idx="1109">
                  <c:v>1.3759893167356398</c:v>
                </c:pt>
                <c:pt idx="1110">
                  <c:v>1.3565600912318403</c:v>
                </c:pt>
                <c:pt idx="1111">
                  <c:v>1.337405211010948</c:v>
                </c:pt>
                <c:pt idx="1112">
                  <c:v>1.3185236622117587</c:v>
                </c:pt>
                <c:pt idx="1113">
                  <c:v>1.2999058630781271</c:v>
                </c:pt>
                <c:pt idx="1114">
                  <c:v>1.2815537315111289</c:v>
                </c:pt>
                <c:pt idx="1115">
                  <c:v>1.2634579554167564</c:v>
                </c:pt>
                <c:pt idx="1116">
                  <c:v>1.2456176949573403</c:v>
                </c:pt>
                <c:pt idx="1117">
                  <c:v>1.2280320062835157</c:v>
                </c:pt>
                <c:pt idx="1118">
                  <c:v>1.2106919670103191</c:v>
                </c:pt>
                <c:pt idx="1119">
                  <c:v>1.193599362374189</c:v>
                </c:pt>
                <c:pt idx="1120">
                  <c:v>1.1767455184082762</c:v>
                </c:pt>
                <c:pt idx="1121">
                  <c:v>1.1601296534889218</c:v>
                </c:pt>
                <c:pt idx="1122">
                  <c:v>1.1437508901868965</c:v>
                </c:pt>
                <c:pt idx="1123">
                  <c:v>1.1276009163628478</c:v>
                </c:pt>
                <c:pt idx="1124">
                  <c:v>1.1116813949071997</c:v>
                </c:pt>
                <c:pt idx="1125">
                  <c:v>1.0959842480429112</c:v>
                </c:pt>
                <c:pt idx="1126">
                  <c:v>1.0805087483267477</c:v>
                </c:pt>
                <c:pt idx="1127">
                  <c:v>1.0652540768089385</c:v>
                </c:pt>
                <c:pt idx="1128">
                  <c:v>1.0502124921619578</c:v>
                </c:pt>
                <c:pt idx="1129">
                  <c:v>1.0353855447824845</c:v>
                </c:pt>
                <c:pt idx="1130">
                  <c:v>1.0207657101804817</c:v>
                </c:pt>
                <c:pt idx="1131">
                  <c:v>1.006352310130197</c:v>
                </c:pt>
                <c:pt idx="1132">
                  <c:v>0.99214458241655301</c:v>
                </c:pt>
                <c:pt idx="1133">
                  <c:v>0.97813531836879231</c:v>
                </c:pt>
                <c:pt idx="1134">
                  <c:v>0.96432596008484084</c:v>
                </c:pt>
                <c:pt idx="1135">
                  <c:v>0.95070949976166486</c:v>
                </c:pt>
                <c:pt idx="1136">
                  <c:v>0.93728530651371211</c:v>
                </c:pt>
                <c:pt idx="1137">
                  <c:v>0.92405267076141473</c:v>
                </c:pt>
                <c:pt idx="1138">
                  <c:v>0.91100487716146483</c:v>
                </c:pt>
                <c:pt idx="1139">
                  <c:v>0.89814326911221354</c:v>
                </c:pt>
                <c:pt idx="1140">
                  <c:v>0.885461321253457</c:v>
                </c:pt>
                <c:pt idx="1141">
                  <c:v>0.87295844487555974</c:v>
                </c:pt>
                <c:pt idx="1142">
                  <c:v>0.86063397860646007</c:v>
                </c:pt>
                <c:pt idx="1143">
                  <c:v>0.84848166846050355</c:v>
                </c:pt>
                <c:pt idx="1144">
                  <c:v>0.83650276675840485</c:v>
                </c:pt>
                <c:pt idx="1145">
                  <c:v>0.82469119428779769</c:v>
                </c:pt>
                <c:pt idx="1146">
                  <c:v>0.81304640307862952</c:v>
                </c:pt>
                <c:pt idx="1147">
                  <c:v>0.80156777785983813</c:v>
                </c:pt>
                <c:pt idx="1148">
                  <c:v>0.79024949402154365</c:v>
                </c:pt>
                <c:pt idx="1149">
                  <c:v>0.77909271679418768</c:v>
                </c:pt>
                <c:pt idx="1150">
                  <c:v>0.76809178444023196</c:v>
                </c:pt>
                <c:pt idx="1151">
                  <c:v>0.75724618786026332</c:v>
                </c:pt>
                <c:pt idx="1152">
                  <c:v>0.74655535298479414</c:v>
                </c:pt>
                <c:pt idx="1153">
                  <c:v>0.73601385460136604</c:v>
                </c:pt>
                <c:pt idx="1154">
                  <c:v>0.72562277840102862</c:v>
                </c:pt>
                <c:pt idx="1155">
                  <c:v>0.71537685210518642</c:v>
                </c:pt>
                <c:pt idx="1156">
                  <c:v>0.70527560013174695</c:v>
                </c:pt>
                <c:pt idx="1157">
                  <c:v>0.69531848809792518</c:v>
                </c:pt>
                <c:pt idx="1158">
                  <c:v>0.68550046379374341</c:v>
                </c:pt>
                <c:pt idx="1159">
                  <c:v>0.67582253842644613</c:v>
                </c:pt>
                <c:pt idx="1160">
                  <c:v>0.6662798006434999</c:v>
                </c:pt>
                <c:pt idx="1161">
                  <c:v>0.65687180773480325</c:v>
                </c:pt>
                <c:pt idx="1162">
                  <c:v>0.64759806305364731</c:v>
                </c:pt>
                <c:pt idx="1163">
                  <c:v>0.63845386020235717</c:v>
                </c:pt>
                <c:pt idx="1164">
                  <c:v>0.62944014074601717</c:v>
                </c:pt>
                <c:pt idx="1165">
                  <c:v>0.6205523307929609</c:v>
                </c:pt>
                <c:pt idx="1166">
                  <c:v>0.6117900187108527</c:v>
                </c:pt>
                <c:pt idx="1167">
                  <c:v>0.60315274075257164</c:v>
                </c:pt>
                <c:pt idx="1168">
                  <c:v>0.5946361137647439</c:v>
                </c:pt>
                <c:pt idx="1169">
                  <c:v>0.58624101531363315</c:v>
                </c:pt>
                <c:pt idx="1170">
                  <c:v>0.57796318534745483</c:v>
                </c:pt>
                <c:pt idx="1171">
                  <c:v>0.56980223975579336</c:v>
                </c:pt>
                <c:pt idx="1172">
                  <c:v>0.56175774683316837</c:v>
                </c:pt>
                <c:pt idx="1173">
                  <c:v>0.55382562513550626</c:v>
                </c:pt>
                <c:pt idx="1174">
                  <c:v>0.54600669116551825</c:v>
                </c:pt>
                <c:pt idx="1175">
                  <c:v>0.53829697708916757</c:v>
                </c:pt>
                <c:pt idx="1176">
                  <c:v>0.53069612550908107</c:v>
                </c:pt>
                <c:pt idx="1177">
                  <c:v>0.5232037348823716</c:v>
                </c:pt>
                <c:pt idx="1178">
                  <c:v>0.51581600289389673</c:v>
                </c:pt>
                <c:pt idx="1179">
                  <c:v>0.50853369020694905</c:v>
                </c:pt>
                <c:pt idx="1180">
                  <c:v>0.50135310188286497</c:v>
                </c:pt>
                <c:pt idx="1181">
                  <c:v>0.49427390490705581</c:v>
                </c:pt>
                <c:pt idx="1182">
                  <c:v>0.48729572472107086</c:v>
                </c:pt>
                <c:pt idx="1183">
                  <c:v>0.4804150201630934</c:v>
                </c:pt>
                <c:pt idx="1184">
                  <c:v>0.47363250043469818</c:v>
                </c:pt>
                <c:pt idx="1185">
                  <c:v>0.46694472343254584</c:v>
                </c:pt>
                <c:pt idx="1186">
                  <c:v>0.46035137891257638</c:v>
                </c:pt>
                <c:pt idx="1187">
                  <c:v>0.45385211833880285</c:v>
                </c:pt>
                <c:pt idx="1188">
                  <c:v>0.44744364398661984</c:v>
                </c:pt>
                <c:pt idx="1189">
                  <c:v>0.44112661556891281</c:v>
                </c:pt>
                <c:pt idx="1190">
                  <c:v>0.43489782738069616</c:v>
                </c:pt>
                <c:pt idx="1191">
                  <c:v>0.42875699100704107</c:v>
                </c:pt>
                <c:pt idx="1192">
                  <c:v>0.42270378163177114</c:v>
                </c:pt>
                <c:pt idx="1193">
                  <c:v>0.41673512741043378</c:v>
                </c:pt>
                <c:pt idx="1194">
                  <c:v>0.41085164295891935</c:v>
                </c:pt>
                <c:pt idx="1195">
                  <c:v>0.4050503432031769</c:v>
                </c:pt>
                <c:pt idx="1196">
                  <c:v>0.39933095884599479</c:v>
                </c:pt>
                <c:pt idx="1197">
                  <c:v>0.39369318733365771</c:v>
                </c:pt>
                <c:pt idx="1198">
                  <c:v>0.38813416792957689</c:v>
                </c:pt>
                <c:pt idx="1199">
                  <c:v>0.38265447336527475</c:v>
                </c:pt>
                <c:pt idx="1200">
                  <c:v>0.37725132276270357</c:v>
                </c:pt>
                <c:pt idx="1201">
                  <c:v>0.37192446544070912</c:v>
                </c:pt>
                <c:pt idx="1202">
                  <c:v>0.36667362010602922</c:v>
                </c:pt>
                <c:pt idx="1203">
                  <c:v>0.36149612211838084</c:v>
                </c:pt>
                <c:pt idx="1204">
                  <c:v>0.35639250456077048</c:v>
                </c:pt>
                <c:pt idx="1205">
                  <c:v>0.35136017757372556</c:v>
                </c:pt>
                <c:pt idx="1206">
                  <c:v>0.34639890819647806</c:v>
                </c:pt>
                <c:pt idx="1207">
                  <c:v>0.34150843383356605</c:v>
                </c:pt>
                <c:pt idx="1208">
                  <c:v>0.33668627273381058</c:v>
                </c:pt>
                <c:pt idx="1209">
                  <c:v>0.33193292164910848</c:v>
                </c:pt>
                <c:pt idx="1210">
                  <c:v>0.32724596867606504</c:v>
                </c:pt>
                <c:pt idx="1211">
                  <c:v>0.32262519628951292</c:v>
                </c:pt>
                <c:pt idx="1212">
                  <c:v>0.31807036002552924</c:v>
                </c:pt>
                <c:pt idx="1213">
                  <c:v>0.31357914891456096</c:v>
                </c:pt>
                <c:pt idx="1214">
                  <c:v>0.3091520253515137</c:v>
                </c:pt>
                <c:pt idx="1215">
                  <c:v>0.30478674270864553</c:v>
                </c:pt>
                <c:pt idx="1216">
                  <c:v>0.30048309853910415</c:v>
                </c:pt>
                <c:pt idx="1217">
                  <c:v>0.29624086558456292</c:v>
                </c:pt>
                <c:pt idx="1218">
                  <c:v>0.29205789093473017</c:v>
                </c:pt>
                <c:pt idx="1219">
                  <c:v>0.28793460529379383</c:v>
                </c:pt>
                <c:pt idx="1220">
                  <c:v>0.28386891645089307</c:v>
                </c:pt>
                <c:pt idx="1221">
                  <c:v>0.27986063599560113</c:v>
                </c:pt>
                <c:pt idx="1222">
                  <c:v>0.27590955181453591</c:v>
                </c:pt>
                <c:pt idx="1223">
                  <c:v>0.27201365884248907</c:v>
                </c:pt>
                <c:pt idx="1224">
                  <c:v>0.26817335864309755</c:v>
                </c:pt>
                <c:pt idx="1225">
                  <c:v>0.26438670231658012</c:v>
                </c:pt>
                <c:pt idx="1226">
                  <c:v>0.26065351419703514</c:v>
                </c:pt>
                <c:pt idx="1227">
                  <c:v>0.25697359686430105</c:v>
                </c:pt>
                <c:pt idx="1228">
                  <c:v>0.25334508321649096</c:v>
                </c:pt>
                <c:pt idx="1229">
                  <c:v>0.24976834676917228</c:v>
                </c:pt>
                <c:pt idx="1230">
                  <c:v>0.24624157244515252</c:v>
                </c:pt>
                <c:pt idx="1231">
                  <c:v>0.24276459683931106</c:v>
                </c:pt>
                <c:pt idx="1232">
                  <c:v>0.23933723616779154</c:v>
                </c:pt>
                <c:pt idx="1233">
                  <c:v>0.23595775110212028</c:v>
                </c:pt>
                <c:pt idx="1234">
                  <c:v>0.23262648959450249</c:v>
                </c:pt>
                <c:pt idx="1235">
                  <c:v>0.22934176152202443</c:v>
                </c:pt>
                <c:pt idx="1236">
                  <c:v>0.22610341440778187</c:v>
                </c:pt>
                <c:pt idx="1237">
                  <c:v>0.2229112769510917</c:v>
                </c:pt>
                <c:pt idx="1238">
                  <c:v>0.21976372931828142</c:v>
                </c:pt>
                <c:pt idx="1239">
                  <c:v>0.21666109587248325</c:v>
                </c:pt>
                <c:pt idx="1240">
                  <c:v>0.21360180204864829</c:v>
                </c:pt>
                <c:pt idx="1241">
                  <c:v>0.21058570591896153</c:v>
                </c:pt>
                <c:pt idx="1242">
                  <c:v>0.20761264812236999</c:v>
                </c:pt>
                <c:pt idx="1243">
                  <c:v>0.20468112003976083</c:v>
                </c:pt>
                <c:pt idx="1244">
                  <c:v>0.2017914234755431</c:v>
                </c:pt>
                <c:pt idx="1245">
                  <c:v>0.19894209199329649</c:v>
                </c:pt>
                <c:pt idx="1246">
                  <c:v>0.1961329937334392</c:v>
                </c:pt>
                <c:pt idx="1247">
                  <c:v>0.19336398000776683</c:v>
                </c:pt>
                <c:pt idx="1248">
                  <c:v>0.19063364564253174</c:v>
                </c:pt>
                <c:pt idx="1249">
                  <c:v>0.18794227184017767</c:v>
                </c:pt>
                <c:pt idx="1250">
                  <c:v>0.18528849303908843</c:v>
                </c:pt>
                <c:pt idx="1251">
                  <c:v>0.18267218605988975</c:v>
                </c:pt>
                <c:pt idx="1252">
                  <c:v>0.18009321249372515</c:v>
                </c:pt>
                <c:pt idx="1253">
                  <c:v>0.17755026377601851</c:v>
                </c:pt>
                <c:pt idx="1254">
                  <c:v>0.17504360181985798</c:v>
                </c:pt>
                <c:pt idx="1255">
                  <c:v>0.17257195454477864</c:v>
                </c:pt>
                <c:pt idx="1256">
                  <c:v>0.17013520728510179</c:v>
                </c:pt>
                <c:pt idx="1257">
                  <c:v>0.16773323140627</c:v>
                </c:pt>
                <c:pt idx="1258">
                  <c:v>0.16536480791312383</c:v>
                </c:pt>
                <c:pt idx="1259">
                  <c:v>0.16303018067928207</c:v>
                </c:pt>
                <c:pt idx="1260">
                  <c:v>0.16072816502884596</c:v>
                </c:pt>
                <c:pt idx="1261">
                  <c:v>0.15845865434705558</c:v>
                </c:pt>
                <c:pt idx="1262">
                  <c:v>0.15622152851979398</c:v>
                </c:pt>
                <c:pt idx="1263">
                  <c:v>0.1540156522748814</c:v>
                </c:pt>
                <c:pt idx="1264">
                  <c:v>0.15184125290839032</c:v>
                </c:pt>
                <c:pt idx="1265">
                  <c:v>0.14969722703377566</c:v>
                </c:pt>
                <c:pt idx="1266">
                  <c:v>0.1475834751632473</c:v>
                </c:pt>
                <c:pt idx="1267">
                  <c:v>0.14549988548132628</c:v>
                </c:pt>
                <c:pt idx="1268">
                  <c:v>0.14344540086139398</c:v>
                </c:pt>
                <c:pt idx="1269">
                  <c:v>0.14142023278460666</c:v>
                </c:pt>
                <c:pt idx="1270">
                  <c:v>0.13942335354978863</c:v>
                </c:pt>
                <c:pt idx="1271">
                  <c:v>0.13745467058760796</c:v>
                </c:pt>
                <c:pt idx="1272">
                  <c:v>0.13551407989635567</c:v>
                </c:pt>
                <c:pt idx="1273">
                  <c:v>0.13360059664528778</c:v>
                </c:pt>
                <c:pt idx="1274">
                  <c:v>0.13171441785282714</c:v>
                </c:pt>
                <c:pt idx="1275">
                  <c:v>0.12985458649874917</c:v>
                </c:pt>
                <c:pt idx="1276">
                  <c:v>0.12802101633110288</c:v>
                </c:pt>
                <c:pt idx="1277">
                  <c:v>0.12621361033608713</c:v>
                </c:pt>
                <c:pt idx="1278">
                  <c:v>0.12443145132345285</c:v>
                </c:pt>
                <c:pt idx="1279">
                  <c:v>0.12267472298297717</c:v>
                </c:pt>
                <c:pt idx="1280">
                  <c:v>0.12094253378178291</c:v>
                </c:pt>
                <c:pt idx="1281">
                  <c:v>0.11923506207946401</c:v>
                </c:pt>
                <c:pt idx="1282">
                  <c:v>0.11755144145672559</c:v>
                </c:pt>
                <c:pt idx="1283">
                  <c:v>0.11589159392195619</c:v>
                </c:pt>
                <c:pt idx="1284">
                  <c:v>0.1142554316311981</c:v>
                </c:pt>
                <c:pt idx="1285">
                  <c:v>0.11264212428079724</c:v>
                </c:pt>
                <c:pt idx="1286">
                  <c:v>0.11105183812735692</c:v>
                </c:pt>
                <c:pt idx="1287">
                  <c:v>0.10948376616470114</c:v>
                </c:pt>
                <c:pt idx="1288">
                  <c:v>0.10793783563719851</c:v>
                </c:pt>
                <c:pt idx="1289">
                  <c:v>0.10641396477599996</c:v>
                </c:pt>
                <c:pt idx="1290">
                  <c:v>0.10491138042301211</c:v>
                </c:pt>
                <c:pt idx="1291">
                  <c:v>0.10343023725003372</c:v>
                </c:pt>
                <c:pt idx="1292">
                  <c:v>0.10196978362774789</c:v>
                </c:pt>
                <c:pt idx="1293">
                  <c:v>0.10052995186704551</c:v>
                </c:pt>
                <c:pt idx="1294">
                  <c:v>9.9110665889103097E-2</c:v>
                </c:pt>
                <c:pt idx="1295">
                  <c:v>9.7711205423613903E-2</c:v>
                </c:pt>
                <c:pt idx="1296">
                  <c:v>9.6331714561916595E-2</c:v>
                </c:pt>
                <c:pt idx="1297">
                  <c:v>9.4971493387291384E-2</c:v>
                </c:pt>
                <c:pt idx="1298">
                  <c:v>9.3630478795936722E-2</c:v>
                </c:pt>
                <c:pt idx="1299">
                  <c:v>9.2308599840996347E-2</c:v>
                </c:pt>
                <c:pt idx="1300">
                  <c:v>9.1005185727284041E-2</c:v>
                </c:pt>
                <c:pt idx="1301">
                  <c:v>8.972037079094447E-2</c:v>
                </c:pt>
                <c:pt idx="1302">
                  <c:v>8.8453502994594965E-2</c:v>
                </c:pt>
                <c:pt idx="1303">
                  <c:v>8.7204523567489534E-2</c:v>
                </c:pt>
                <c:pt idx="1304">
                  <c:v>8.5973366497677478E-2</c:v>
                </c:pt>
                <c:pt idx="1305">
                  <c:v>8.4759407083089933E-2</c:v>
                </c:pt>
                <c:pt idx="1306">
                  <c:v>8.3562770296532515E-2</c:v>
                </c:pt>
                <c:pt idx="1307">
                  <c:v>8.2382848879040585E-2</c:v>
                </c:pt>
                <c:pt idx="1308">
                  <c:v>8.121958821083046E-2</c:v>
                </c:pt>
                <c:pt idx="1309">
                  <c:v>8.0072926743356101E-2</c:v>
                </c:pt>
                <c:pt idx="1310">
                  <c:v>7.8942282581372328E-2</c:v>
                </c:pt>
                <c:pt idx="1311">
                  <c:v>7.7827772159129144E-2</c:v>
                </c:pt>
                <c:pt idx="1312">
                  <c:v>7.6728830005588708E-2</c:v>
                </c:pt>
                <c:pt idx="1313">
                  <c:v>7.5645405109013852E-2</c:v>
                </c:pt>
                <c:pt idx="1314">
                  <c:v>7.4577440155568622E-2</c:v>
                </c:pt>
                <c:pt idx="1315">
                  <c:v>7.3524393245001915E-2</c:v>
                </c:pt>
                <c:pt idx="1316">
                  <c:v>7.2486372858329068E-2</c:v>
                </c:pt>
                <c:pt idx="1317">
                  <c:v>7.1462852215784925E-2</c:v>
                </c:pt>
                <c:pt idx="1318">
                  <c:v>7.0453783829686797E-2</c:v>
                </c:pt>
                <c:pt idx="1319">
                  <c:v>6.9459114427575117E-2</c:v>
                </c:pt>
                <c:pt idx="1320">
                  <c:v>6.8478339229237212E-2</c:v>
                </c:pt>
                <c:pt idx="1321">
                  <c:v>6.751155922150176E-2</c:v>
                </c:pt>
                <c:pt idx="1322">
                  <c:v>6.655828381296465E-2</c:v>
                </c:pt>
                <c:pt idx="1323">
                  <c:v>6.5618468866971161E-2</c:v>
                </c:pt>
                <c:pt idx="1324">
                  <c:v>6.4692064641235031E-2</c:v>
                </c:pt>
                <c:pt idx="1325">
                  <c:v>6.3778601015912179E-2</c:v>
                </c:pt>
                <c:pt idx="1326">
                  <c:v>6.2878172099780597E-2</c:v>
                </c:pt>
                <c:pt idx="1327">
                  <c:v>6.1990320994633225E-2</c:v>
                </c:pt>
                <c:pt idx="1328">
                  <c:v>6.111500649724607E-2</c:v>
                </c:pt>
                <c:pt idx="1329">
                  <c:v>6.0252182297796553E-2</c:v>
                </c:pt>
                <c:pt idx="1330">
                  <c:v>5.9401410640013017E-2</c:v>
                </c:pt>
                <c:pt idx="1331">
                  <c:v>5.8562779100826245E-2</c:v>
                </c:pt>
                <c:pt idx="1332">
                  <c:v>5.7735862105018139E-2</c:v>
                </c:pt>
                <c:pt idx="1333">
                  <c:v>5.6920621308851324E-2</c:v>
                </c:pt>
                <c:pt idx="1334">
                  <c:v>5.6117013656492576E-2</c:v>
                </c:pt>
                <c:pt idx="1335">
                  <c:v>5.5324631322597552E-2</c:v>
                </c:pt>
                <c:pt idx="1336">
                  <c:v>5.4543555894841042E-2</c:v>
                </c:pt>
                <c:pt idx="1337">
                  <c:v>5.3773391052874327E-2</c:v>
                </c:pt>
                <c:pt idx="1338">
                  <c:v>5.3014101096603504E-2</c:v>
                </c:pt>
                <c:pt idx="1339">
                  <c:v>5.2265645847724099E-2</c:v>
                </c:pt>
                <c:pt idx="1340">
                  <c:v>5.1527645486971765E-2</c:v>
                </c:pt>
                <c:pt idx="1341">
                  <c:v>5.0800176087540498E-2</c:v>
                </c:pt>
                <c:pt idx="1342">
                  <c:v>5.0082868460867451E-2</c:v>
                </c:pt>
                <c:pt idx="1343">
                  <c:v>4.9375689332549884E-2</c:v>
                </c:pt>
                <c:pt idx="1344">
                  <c:v>4.8678601310418811E-2</c:v>
                </c:pt>
                <c:pt idx="1345">
                  <c:v>4.79912507030699E-2</c:v>
                </c:pt>
                <c:pt idx="1346">
                  <c:v>4.7313708266814046E-2</c:v>
                </c:pt>
                <c:pt idx="1347">
                  <c:v>4.6645630170268501E-2</c:v>
                </c:pt>
                <c:pt idx="1348">
                  <c:v>4.598698546652074E-2</c:v>
                </c:pt>
                <c:pt idx="1349">
                  <c:v>4.5337739332870094E-2</c:v>
                </c:pt>
                <c:pt idx="1350">
                  <c:v>4.4697562289902182E-2</c:v>
                </c:pt>
                <c:pt idx="1351">
                  <c:v>4.4066520253220609E-2</c:v>
                </c:pt>
                <c:pt idx="1352">
                  <c:v>4.3444293060331152E-2</c:v>
                </c:pt>
                <c:pt idx="1353">
                  <c:v>4.283085182670731E-2</c:v>
                </c:pt>
                <c:pt idx="1354">
                  <c:v>4.2226164102597712E-2</c:v>
                </c:pt>
                <c:pt idx="1355">
                  <c:v>4.1629923046967755E-2</c:v>
                </c:pt>
                <c:pt idx="1356">
                  <c:v>4.1042190098926117E-2</c:v>
                </c:pt>
                <c:pt idx="1357">
                  <c:v>4.0462666989116526E-2</c:v>
                </c:pt>
                <c:pt idx="1358">
                  <c:v>3.9891326831510469E-2</c:v>
                </c:pt>
                <c:pt idx="1359">
                  <c:v>3.9328139444463818E-2</c:v>
                </c:pt>
                <c:pt idx="1360">
                  <c:v>3.8772819042152191E-2</c:v>
                </c:pt>
                <c:pt idx="1361">
                  <c:v>3.822542279747846E-2</c:v>
                </c:pt>
                <c:pt idx="1362">
                  <c:v>3.7685672925780581E-2</c:v>
                </c:pt>
                <c:pt idx="1363">
                  <c:v>3.7153544446109604E-2</c:v>
                </c:pt>
                <c:pt idx="1364">
                  <c:v>3.6629009192700256E-2</c:v>
                </c:pt>
                <c:pt idx="1365">
                  <c:v>3.6111800982508047E-2</c:v>
                </c:pt>
                <c:pt idx="1366">
                  <c:v>3.5601973087930269E-2</c:v>
                </c:pt>
                <c:pt idx="1367">
                  <c:v>3.5099266825518491E-2</c:v>
                </c:pt>
                <c:pt idx="1368">
                  <c:v>3.4603658862346405E-2</c:v>
                </c:pt>
                <c:pt idx="1369">
                  <c:v>3.4115122979057652E-2</c:v>
                </c:pt>
                <c:pt idx="1370">
                  <c:v>3.3633411299262853E-2</c:v>
                </c:pt>
                <c:pt idx="1371">
                  <c:v>3.3158573430483299E-2</c:v>
                </c:pt>
                <c:pt idx="1372">
                  <c:v>3.2690368403863412E-2</c:v>
                </c:pt>
                <c:pt idx="1373">
                  <c:v>3.2228774500850509E-2</c:v>
                </c:pt>
                <c:pt idx="1374">
                  <c:v>3.1773767351623697E-2</c:v>
                </c:pt>
                <c:pt idx="1375">
                  <c:v>3.1325116041803748E-2</c:v>
                </c:pt>
                <c:pt idx="1376">
                  <c:v>3.08828667680353E-2</c:v>
                </c:pt>
                <c:pt idx="1377">
                  <c:v>3.044679512040056E-2</c:v>
                </c:pt>
                <c:pt idx="1378">
                  <c:v>3.0016880898651309E-2</c:v>
                </c:pt>
                <c:pt idx="1379">
                  <c:v>2.9593101350444944E-2</c:v>
                </c:pt>
                <c:pt idx="1380">
                  <c:v>2.9175241420312966E-2</c:v>
                </c:pt>
                <c:pt idx="1381">
                  <c:v>2.8763344169866589E-2</c:v>
                </c:pt>
                <c:pt idx="1382">
                  <c:v>2.8357200578151831E-2</c:v>
                </c:pt>
                <c:pt idx="1383">
                  <c:v>2.7956791800790939E-2</c:v>
                </c:pt>
                <c:pt idx="1384">
                  <c:v>2.7562096658873905E-2</c:v>
                </c:pt>
                <c:pt idx="1385">
                  <c:v>2.7172914898197866E-2</c:v>
                </c:pt>
                <c:pt idx="1386">
                  <c:v>2.6789286580031203E-2</c:v>
                </c:pt>
                <c:pt idx="1387">
                  <c:v>2.6411017026201009E-2</c:v>
                </c:pt>
                <c:pt idx="1388">
                  <c:v>2.6038088704520373E-2</c:v>
                </c:pt>
                <c:pt idx="1389">
                  <c:v>2.5670481910144028E-2</c:v>
                </c:pt>
                <c:pt idx="1390">
                  <c:v>2.5308010087079207E-2</c:v>
                </c:pt>
                <c:pt idx="1391">
                  <c:v>2.4950710556202727E-2</c:v>
                </c:pt>
                <c:pt idx="1392">
                  <c:v>2.459840203310255E-2</c:v>
                </c:pt>
                <c:pt idx="1393">
                  <c:v>2.4251068173648416E-2</c:v>
                </c:pt>
                <c:pt idx="1394">
                  <c:v>2.390869060195459E-2</c:v>
                </c:pt>
                <c:pt idx="1395">
                  <c:v>2.3571095576431295E-2</c:v>
                </c:pt>
                <c:pt idx="1396">
                  <c:v>2.3238317891366902E-2</c:v>
                </c:pt>
                <c:pt idx="1397">
                  <c:v>2.2910188663683141E-2</c:v>
                </c:pt>
                <c:pt idx="1398">
                  <c:v>2.2586692671295348E-2</c:v>
                </c:pt>
                <c:pt idx="1399">
                  <c:v>2.2267812816429304E-2</c:v>
                </c:pt>
                <c:pt idx="1400">
                  <c:v>2.1953387296263432E-2</c:v>
                </c:pt>
                <c:pt idx="1401">
                  <c:v>2.1643448479755155E-2</c:v>
                </c:pt>
                <c:pt idx="1402">
                  <c:v>2.1337839081838641E-2</c:v>
                </c:pt>
                <c:pt idx="1403">
                  <c:v>2.1036544955361339E-2</c:v>
                </c:pt>
                <c:pt idx="1404">
                  <c:v>2.0739550158985237E-2</c:v>
                </c:pt>
                <c:pt idx="1405">
                  <c:v>2.0446703976973728E-2</c:v>
                </c:pt>
                <c:pt idx="1406">
                  <c:v>2.0158036566674351E-2</c:v>
                </c:pt>
                <c:pt idx="1407">
                  <c:v>1.9873401466519832E-2</c:v>
                </c:pt>
                <c:pt idx="1408">
                  <c:v>1.9592785464038379E-2</c:v>
                </c:pt>
                <c:pt idx="1409">
                  <c:v>1.93161737144927E-2</c:v>
                </c:pt>
                <c:pt idx="1410">
                  <c:v>1.9043425861119189E-2</c:v>
                </c:pt>
                <c:pt idx="1411">
                  <c:v>1.8774570001554435E-2</c:v>
                </c:pt>
                <c:pt idx="1412">
                  <c:v>1.8509469695454528E-2</c:v>
                </c:pt>
                <c:pt idx="1413">
                  <c:v>1.8248112643137165E-2</c:v>
                </c:pt>
                <c:pt idx="1414">
                  <c:v>1.7990485046437393E-2</c:v>
                </c:pt>
                <c:pt idx="1415">
                  <c:v>1.7736456163323831E-2</c:v>
                </c:pt>
                <c:pt idx="1416">
                  <c:v>1.748605215016534E-2</c:v>
                </c:pt>
                <c:pt idx="1417">
                  <c:v>1.7239145939655708E-2</c:v>
                </c:pt>
                <c:pt idx="1418">
                  <c:v>1.6995726100130674E-2</c:v>
                </c:pt>
                <c:pt idx="1419">
                  <c:v>1.6755779747915579E-2</c:v>
                </c:pt>
                <c:pt idx="1420">
                  <c:v>1.651918511810116E-2</c:v>
                </c:pt>
                <c:pt idx="1421">
                  <c:v>1.6285966585531598E-2</c:v>
                </c:pt>
                <c:pt idx="1422">
                  <c:v>1.6056005809934156E-2</c:v>
                </c:pt>
                <c:pt idx="1423">
                  <c:v>1.5829292119303912E-2</c:v>
                </c:pt>
                <c:pt idx="1424">
                  <c:v>1.5605813519030639E-2</c:v>
                </c:pt>
                <c:pt idx="1425">
                  <c:v>1.5385456626481189E-2</c:v>
                </c:pt>
                <c:pt idx="1426">
                  <c:v>1.5168244124995803E-2</c:v>
                </c:pt>
                <c:pt idx="1427">
                  <c:v>1.4954065787024953E-2</c:v>
                </c:pt>
                <c:pt idx="1428">
                  <c:v>1.4742911681153759E-2</c:v>
                </c:pt>
                <c:pt idx="1429">
                  <c:v>1.4534770655650044E-2</c:v>
                </c:pt>
                <c:pt idx="1430">
                  <c:v>1.4329537080366168E-2</c:v>
                </c:pt>
                <c:pt idx="1431">
                  <c:v>1.412723208719803E-2</c:v>
                </c:pt>
                <c:pt idx="1432">
                  <c:v>1.3927753025803036E-2</c:v>
                </c:pt>
                <c:pt idx="1433">
                  <c:v>1.3731090649686107E-2</c:v>
                </c:pt>
                <c:pt idx="1434">
                  <c:v>1.3537234552306706E-2</c:v>
                </c:pt>
                <c:pt idx="1435">
                  <c:v>1.3346086357292494E-2</c:v>
                </c:pt>
                <c:pt idx="1436">
                  <c:v>1.3157665768275111E-2</c:v>
                </c:pt>
                <c:pt idx="1437">
                  <c:v>1.2971877162364025E-2</c:v>
                </c:pt>
                <c:pt idx="1438">
                  <c:v>1.2788711921224922E-2</c:v>
                </c:pt>
                <c:pt idx="1439">
                  <c:v>1.2608160359913982E-2</c:v>
                </c:pt>
                <c:pt idx="1440">
                  <c:v>1.2430130869509077E-2</c:v>
                </c:pt>
                <c:pt idx="1441">
                  <c:v>1.2254641776467731E-2</c:v>
                </c:pt>
                <c:pt idx="1442">
                  <c:v>1.2081604025630315E-2</c:v>
                </c:pt>
                <c:pt idx="1443">
                  <c:v>1.1911009601405223E-2</c:v>
                </c:pt>
                <c:pt idx="1444">
                  <c:v>1.1742849484535812E-2</c:v>
                </c:pt>
                <c:pt idx="1445">
                  <c:v>1.1577038337103844E-2</c:v>
                </c:pt>
                <c:pt idx="1446">
                  <c:v>1.1413593231756789E-2</c:v>
                </c:pt>
                <c:pt idx="1447">
                  <c:v>1.1252431243802831E-2</c:v>
                </c:pt>
                <c:pt idx="1448">
                  <c:v>1.1093544891909097E-2</c:v>
                </c:pt>
                <c:pt idx="1449">
                  <c:v>1.0936925771330942E-2</c:v>
                </c:pt>
                <c:pt idx="1450">
                  <c:v>1.0782494407646732E-2</c:v>
                </c:pt>
                <c:pt idx="1451">
                  <c:v>1.06302667141618E-2</c:v>
                </c:pt>
                <c:pt idx="1452">
                  <c:v>1.0480165436634664E-2</c:v>
                </c:pt>
                <c:pt idx="1453">
                  <c:v>1.0332183611371138E-2</c:v>
                </c:pt>
                <c:pt idx="1454">
                  <c:v>1.0186313420999843E-2</c:v>
                </c:pt>
                <c:pt idx="1455">
                  <c:v>1.0042480844727622E-2</c:v>
                </c:pt>
                <c:pt idx="1456">
                  <c:v>9.9007006907853856E-3</c:v>
                </c:pt>
                <c:pt idx="1457">
                  <c:v>9.7609010106132852E-3</c:v>
                </c:pt>
                <c:pt idx="1458">
                  <c:v>9.6230753339767855E-3</c:v>
                </c:pt>
                <c:pt idx="1459">
                  <c:v>9.4872163657072142E-3</c:v>
                </c:pt>
                <c:pt idx="1460">
                  <c:v>9.3532551622026294E-3</c:v>
                </c:pt>
                <c:pt idx="1461">
                  <c:v>9.2212055214038816E-3</c:v>
                </c:pt>
                <c:pt idx="1462">
                  <c:v>9.0910004422197817E-3</c:v>
                </c:pt>
                <c:pt idx="1463">
                  <c:v>8.9626338812180094E-3</c:v>
                </c:pt>
                <c:pt idx="1464">
                  <c:v>8.8360990473764622E-3</c:v>
                </c:pt>
                <c:pt idx="1465">
                  <c:v>8.7113317385928805E-3</c:v>
                </c:pt>
                <c:pt idx="1466">
                  <c:v>8.5883448037132239E-3</c:v>
                </c:pt>
                <c:pt idx="1467">
                  <c:v>8.467075829789306E-3</c:v>
                </c:pt>
                <c:pt idx="1468">
                  <c:v>8.3475191915044315E-3</c:v>
                </c:pt>
                <c:pt idx="1469">
                  <c:v>8.2296685769079059E-3</c:v>
                </c:pt>
                <c:pt idx="1470">
                  <c:v>8.1134641772626793E-3</c:v>
                </c:pt>
                <c:pt idx="1471">
                  <c:v>7.9989179578883098E-3</c:v>
                </c:pt>
                <c:pt idx="1472">
                  <c:v>7.8859717947149591E-3</c:v>
                </c:pt>
                <c:pt idx="1473">
                  <c:v>7.7746204557661222E-3</c:v>
                </c:pt>
                <c:pt idx="1474">
                  <c:v>7.6648580479859825E-3</c:v>
                </c:pt>
                <c:pt idx="1475">
                  <c:v>7.5566288702363952E-3</c:v>
                </c:pt>
                <c:pt idx="1476">
                  <c:v>7.4499440757708479E-3</c:v>
                </c:pt>
                <c:pt idx="1477">
                  <c:v>7.3447495265115802E-3</c:v>
                </c:pt>
                <c:pt idx="1478">
                  <c:v>7.2410403415889401E-3</c:v>
                </c:pt>
                <c:pt idx="1479">
                  <c:v>7.138811035461266E-3</c:v>
                </c:pt>
                <c:pt idx="1480">
                  <c:v>7.0380097406651338E-3</c:v>
                </c:pt>
                <c:pt idx="1481">
                  <c:v>6.9386468333968642E-3</c:v>
                </c:pt>
                <c:pt idx="1482">
                  <c:v>6.8406718904050904E-3</c:v>
                </c:pt>
                <c:pt idx="1483">
                  <c:v>6.7440803706680218E-3</c:v>
                </c:pt>
                <c:pt idx="1484">
                  <c:v>6.6488671705169341E-3</c:v>
                </c:pt>
                <c:pt idx="1485">
                  <c:v>6.5549839703964198E-3</c:v>
                </c:pt>
                <c:pt idx="1486">
                  <c:v>6.4624404367279896E-3</c:v>
                </c:pt>
                <c:pt idx="1487">
                  <c:v>6.3711896152963835E-3</c:v>
                </c:pt>
                <c:pt idx="1488">
                  <c:v>6.2812272729060427E-3</c:v>
                </c:pt>
                <c:pt idx="1489">
                  <c:v>6.1925486500323812E-3</c:v>
                </c:pt>
                <c:pt idx="1490">
                  <c:v>6.1051087461406976E-3</c:v>
                </c:pt>
                <c:pt idx="1491">
                  <c:v>6.018916573267921E-3</c:v>
                </c:pt>
                <c:pt idx="1492">
                  <c:v>5.9339283892962131E-3</c:v>
                </c:pt>
                <c:pt idx="1493">
                  <c:v>5.8501402515844349E-3</c:v>
                </c:pt>
                <c:pt idx="1494">
                  <c:v>5.7675477316316559E-3</c:v>
                </c:pt>
                <c:pt idx="1495">
                  <c:v>5.6861089212128244E-3</c:v>
                </c:pt>
                <c:pt idx="1496">
                  <c:v>5.6058322041459899E-3</c:v>
                </c:pt>
                <c:pt idx="1497">
                  <c:v>5.5266768423030323E-3</c:v>
                </c:pt>
                <c:pt idx="1498">
                  <c:v>5.4486391714073179E-3</c:v>
                </c:pt>
                <c:pt idx="1499">
                  <c:v>5.3717150625821062E-3</c:v>
                </c:pt>
                <c:pt idx="1500">
                  <c:v>5.2958654791884462E-3</c:v>
                </c:pt>
                <c:pt idx="1501">
                  <c:v>5.2210982322055018E-3</c:v>
                </c:pt>
                <c:pt idx="1502">
                  <c:v>5.147375386901706E-3</c:v>
                </c:pt>
                <c:pt idx="1503">
                  <c:v>5.0746935211337871E-3</c:v>
                </c:pt>
                <c:pt idx="1504">
                  <c:v>5.0030487899959909E-3</c:v>
                </c:pt>
                <c:pt idx="1505">
                  <c:v>4.9324048398935328E-3</c:v>
                </c:pt>
                <c:pt idx="1506">
                  <c:v>4.8627689483861213E-3</c:v>
                </c:pt>
                <c:pt idx="1507">
                  <c:v>4.7941057762871187E-3</c:v>
                </c:pt>
                <c:pt idx="1508">
                  <c:v>4.7264121378812283E-3</c:v>
                </c:pt>
                <c:pt idx="1509">
                  <c:v>4.6596844592878914E-3</c:v>
                </c:pt>
                <c:pt idx="1510">
                  <c:v>4.5938888772943005E-3</c:v>
                </c:pt>
                <c:pt idx="1511">
                  <c:v>4.52903216660136E-3</c:v>
                </c:pt>
                <c:pt idx="1512">
                  <c:v>4.465081415704804E-3</c:v>
                </c:pt>
                <c:pt idx="1513">
                  <c:v>4.4020336637323968E-3</c:v>
                </c:pt>
                <c:pt idx="1514">
                  <c:v>4.3398855737020675E-3</c:v>
                </c:pt>
                <c:pt idx="1515">
                  <c:v>4.2786056074984946E-3</c:v>
                </c:pt>
                <c:pt idx="1516">
                  <c:v>4.2182000783794523E-3</c:v>
                </c:pt>
                <c:pt idx="1517">
                  <c:v>4.1586383352706577E-3</c:v>
                </c:pt>
                <c:pt idx="1518">
                  <c:v>4.0999176140262506E-3</c:v>
                </c:pt>
                <c:pt idx="1519">
                  <c:v>4.0420348079465143E-3</c:v>
                </c:pt>
                <c:pt idx="1520">
                  <c:v>3.9849605499546773E-3</c:v>
                </c:pt>
                <c:pt idx="1521">
                  <c:v>3.9287007152721412E-3</c:v>
                </c:pt>
                <c:pt idx="1522">
                  <c:v>3.8732267540382208E-3</c:v>
                </c:pt>
                <c:pt idx="1523">
                  <c:v>3.8185360939156079E-3</c:v>
                </c:pt>
                <c:pt idx="1524">
                  <c:v>3.7646258465345622E-3</c:v>
                </c:pt>
                <c:pt idx="1525">
                  <c:v>3.7114686528093802E-3</c:v>
                </c:pt>
                <c:pt idx="1526">
                  <c:v>3.659069986078812E-3</c:v>
                </c:pt>
                <c:pt idx="1527">
                  <c:v>3.6074032590296679E-3</c:v>
                </c:pt>
                <c:pt idx="1528">
                  <c:v>3.5564660767747431E-3</c:v>
                </c:pt>
                <c:pt idx="1529">
                  <c:v>3.5062557439263097E-3</c:v>
                </c:pt>
                <c:pt idx="1530">
                  <c:v>3.4567467801785851E-3</c:v>
                </c:pt>
                <c:pt idx="1531">
                  <c:v>3.4079442889463187E-3</c:v>
                </c:pt>
                <c:pt idx="1532">
                  <c:v>3.3598235031092488E-3</c:v>
                </c:pt>
                <c:pt idx="1533">
                  <c:v>3.3123821904498633E-3</c:v>
                </c:pt>
                <c:pt idx="1534">
                  <c:v>3.2656178424708775E-3</c:v>
                </c:pt>
                <c:pt idx="1535">
                  <c:v>3.219506731722731E-3</c:v>
                </c:pt>
                <c:pt idx="1536">
                  <c:v>3.1740536049059851E-3</c:v>
                </c:pt>
                <c:pt idx="1537">
                  <c:v>3.1292353960000836E-3</c:v>
                </c:pt>
                <c:pt idx="1538">
                  <c:v>3.0850500288780161E-3</c:v>
                </c:pt>
                <c:pt idx="1539">
                  <c:v>3.0414951675058486E-3</c:v>
                </c:pt>
                <c:pt idx="1540">
                  <c:v>2.9985487086497888E-3</c:v>
                </c:pt>
                <c:pt idx="1541">
                  <c:v>2.9562150742563379E-3</c:v>
                </c:pt>
                <c:pt idx="1542">
                  <c:v>2.9144727861546062E-3</c:v>
                </c:pt>
                <c:pt idx="1543">
                  <c:v>2.8733199066167002E-3</c:v>
                </c:pt>
                <c:pt idx="1544">
                  <c:v>2.8327542587462595E-3</c:v>
                </c:pt>
                <c:pt idx="1545">
                  <c:v>2.7927552579956943E-3</c:v>
                </c:pt>
                <c:pt idx="1546">
                  <c:v>2.7533270260599522E-3</c:v>
                </c:pt>
                <c:pt idx="1547">
                  <c:v>2.7144495534480212E-3</c:v>
                </c:pt>
                <c:pt idx="1548">
                  <c:v>2.6761210365076342E-3</c:v>
                </c:pt>
                <c:pt idx="1549">
                  <c:v>2.638339450454997E-3</c:v>
                </c:pt>
                <c:pt idx="1550">
                  <c:v>2.6010856233174549E-3</c:v>
                </c:pt>
                <c:pt idx="1551">
                  <c:v>2.5643633905429093E-3</c:v>
                </c:pt>
                <c:pt idx="1552">
                  <c:v>2.5281541168497576E-3</c:v>
                </c:pt>
                <c:pt idx="1553">
                  <c:v>2.492456126403178E-3</c:v>
                </c:pt>
                <c:pt idx="1554">
                  <c:v>2.4572675296932142E-3</c:v>
                </c:pt>
                <c:pt idx="1555">
                  <c:v>2.4225704697583526E-3</c:v>
                </c:pt>
                <c:pt idx="1556">
                  <c:v>2.3883685203661058E-3</c:v>
                </c:pt>
                <c:pt idx="1557">
                  <c:v>2.3546443276950837E-3</c:v>
                </c:pt>
                <c:pt idx="1558">
                  <c:v>2.3213963264431341E-3</c:v>
                </c:pt>
                <c:pt idx="1559">
                  <c:v>2.288622757681184E-3</c:v>
                </c:pt>
                <c:pt idx="1560">
                  <c:v>2.2563069925159475E-3</c:v>
                </c:pt>
                <c:pt idx="1561">
                  <c:v>2.2244523589272265E-3</c:v>
                </c:pt>
                <c:pt idx="1562">
                  <c:v>2.1930426914392709E-3</c:v>
                </c:pt>
                <c:pt idx="1563">
                  <c:v>2.1620765330400684E-3</c:v>
                </c:pt>
                <c:pt idx="1564">
                  <c:v>2.1315522488908338E-3</c:v>
                </c:pt>
                <c:pt idx="1565">
                  <c:v>2.101454348032876E-3</c:v>
                </c:pt>
                <c:pt idx="1566">
                  <c:v>2.0717859295844459E-3</c:v>
                </c:pt>
                <c:pt idx="1567">
                  <c:v>2.0425319389187377E-3</c:v>
                </c:pt>
                <c:pt idx="1568">
                  <c:v>2.0136910209245075E-3</c:v>
                </c:pt>
                <c:pt idx="1569">
                  <c:v>1.9852616492485606E-3</c:v>
                </c:pt>
                <c:pt idx="1570">
                  <c:v>1.9572293968368806E-3</c:v>
                </c:pt>
                <c:pt idx="1571">
                  <c:v>1.9295971524587409E-3</c:v>
                </c:pt>
                <c:pt idx="1572">
                  <c:v>1.9023508939240822E-3</c:v>
                </c:pt>
                <c:pt idx="1573">
                  <c:v>1.8754893570419821E-3</c:v>
                </c:pt>
                <c:pt idx="1574">
                  <c:v>1.8490111210041804E-3</c:v>
                </c:pt>
                <c:pt idx="1575">
                  <c:v>1.8229027517164655E-3</c:v>
                </c:pt>
                <c:pt idx="1576">
                  <c:v>1.7971669366984822E-3</c:v>
                </c:pt>
                <c:pt idx="1577">
                  <c:v>1.7717906159122605E-3</c:v>
                </c:pt>
                <c:pt idx="1578">
                  <c:v>1.7467726144359062E-3</c:v>
                </c:pt>
                <c:pt idx="1579">
                  <c:v>1.7221116116067051E-3</c:v>
                </c:pt>
                <c:pt idx="1580">
                  <c:v>1.6977950915220352E-3</c:v>
                </c:pt>
                <c:pt idx="1581">
                  <c:v>1.6738255575832711E-3</c:v>
                </c:pt>
                <c:pt idx="1582">
                  <c:v>1.6501908448316551E-3</c:v>
                </c:pt>
                <c:pt idx="1583">
                  <c:v>1.6268898548970829E-3</c:v>
                </c:pt>
                <c:pt idx="1584">
                  <c:v>1.603921371529209E-3</c:v>
                </c:pt>
                <c:pt idx="1585">
                  <c:v>1.5812737295709174E-3</c:v>
                </c:pt>
                <c:pt idx="1586">
                  <c:v>1.5589492597901042E-3</c:v>
                </c:pt>
                <c:pt idx="1587">
                  <c:v>1.5369366310258698E-3</c:v>
                </c:pt>
                <c:pt idx="1588">
                  <c:v>1.5152348185721309E-3</c:v>
                </c:pt>
                <c:pt idx="1589">
                  <c:v>1.4938426833795591E-3</c:v>
                </c:pt>
                <c:pt idx="1590">
                  <c:v>1.4727493777113583E-3</c:v>
                </c:pt>
                <c:pt idx="1591">
                  <c:v>1.4519570638972699E-3</c:v>
                </c:pt>
                <c:pt idx="1592">
                  <c:v>1.4314551887453515E-3</c:v>
                </c:pt>
                <c:pt idx="1593">
                  <c:v>1.4112427984155583E-3</c:v>
                </c:pt>
                <c:pt idx="1594">
                  <c:v>1.3913188204524231E-3</c:v>
                </c:pt>
                <c:pt idx="1595">
                  <c:v>1.3716731667172666E-3</c:v>
                </c:pt>
                <c:pt idx="1596">
                  <c:v>1.3523078467577701E-3</c:v>
                </c:pt>
                <c:pt idx="1597">
                  <c:v>1.3332130326561286E-3</c:v>
                </c:pt>
                <c:pt idx="1598">
                  <c:v>1.3143878373933896E-3</c:v>
                </c:pt>
                <c:pt idx="1599">
                  <c:v>1.2958312632668828E-3</c:v>
                </c:pt>
                <c:pt idx="1600">
                  <c:v>1.2775338994308516E-3</c:v>
                </c:pt>
                <c:pt idx="1601">
                  <c:v>1.2594976350593981E-3</c:v>
                </c:pt>
                <c:pt idx="1602">
                  <c:v>1.2417133122872594E-3</c:v>
                </c:pt>
                <c:pt idx="1603">
                  <c:v>1.2241801057702869E-3</c:v>
                </c:pt>
                <c:pt idx="1604">
                  <c:v>1.206897087223703E-3</c:v>
                </c:pt>
                <c:pt idx="1605">
                  <c:v>1.1898554851398815E-3</c:v>
                </c:pt>
                <c:pt idx="1606">
                  <c:v>1.1730570652798316E-3</c:v>
                </c:pt>
                <c:pt idx="1607">
                  <c:v>1.1564932970254409E-3</c:v>
                </c:pt>
                <c:pt idx="1608">
                  <c:v>1.1401634117837165E-3</c:v>
                </c:pt>
                <c:pt idx="1609">
                  <c:v>1.1240665450482422E-3</c:v>
                </c:pt>
                <c:pt idx="1610">
                  <c:v>1.1081945269706295E-3</c:v>
                </c:pt>
                <c:pt idx="1611">
                  <c:v>1.0925489964640693E-3</c:v>
                </c:pt>
                <c:pt idx="1612">
                  <c:v>1.0771220175432028E-3</c:v>
                </c:pt>
                <c:pt idx="1613">
                  <c:v>1.0619128705566764E-3</c:v>
                </c:pt>
                <c:pt idx="1614">
                  <c:v>1.0469207502575603E-3</c:v>
                </c:pt>
                <c:pt idx="1615">
                  <c:v>1.0321380474151293E-3</c:v>
                </c:pt>
                <c:pt idx="1616">
                  <c:v>1.0175662827912805E-3</c:v>
                </c:pt>
                <c:pt idx="1617">
                  <c:v>1.0031980738036987E-3</c:v>
                </c:pt>
                <c:pt idx="1618">
                  <c:v>9.8903274680628515E-4</c:v>
                </c:pt>
                <c:pt idx="1619">
                  <c:v>9.7506955196809705E-4</c:v>
                </c:pt>
                <c:pt idx="1620">
                  <c:v>9.6130140251335144E-4</c:v>
                </c:pt>
                <c:pt idx="1621">
                  <c:v>9.4772971463740504E-4</c:v>
                </c:pt>
                <c:pt idx="1622">
                  <c:v>9.3434760582321677E-4</c:v>
                </c:pt>
                <c:pt idx="1623">
                  <c:v>9.2115445868376934E-4</c:v>
                </c:pt>
                <c:pt idx="1624">
                  <c:v>9.0814957137057674E-4</c:v>
                </c:pt>
                <c:pt idx="1625">
                  <c:v>8.953263438315959E-4</c:v>
                </c:pt>
                <c:pt idx="1626">
                  <c:v>8.8268609551649091E-4</c:v>
                </c:pt>
                <c:pt idx="1627">
                  <c:v>8.7022241101185858E-4</c:v>
                </c:pt>
                <c:pt idx="1628">
                  <c:v>8.5793472153007796E-4</c:v>
                </c:pt>
                <c:pt idx="1629">
                  <c:v>8.4582237168757566E-4</c:v>
                </c:pt>
                <c:pt idx="1630">
                  <c:v>8.3387921464184959E-4</c:v>
                </c:pt>
                <c:pt idx="1631">
                  <c:v>8.2210647957917441E-4</c:v>
                </c:pt>
                <c:pt idx="1632">
                  <c:v>8.1049819126717743E-4</c:v>
                </c:pt>
                <c:pt idx="1633">
                  <c:v>7.9905381480736718E-4</c:v>
                </c:pt>
                <c:pt idx="1634">
                  <c:v>7.8777274725929628E-4</c:v>
                </c:pt>
                <c:pt idx="1635">
                  <c:v>7.7664926104422261E-4</c:v>
                </c:pt>
                <c:pt idx="1636">
                  <c:v>7.6568450111788762E-4</c:v>
                </c:pt>
                <c:pt idx="1637">
                  <c:v>7.5487290248264685E-4</c:v>
                </c:pt>
                <c:pt idx="1638">
                  <c:v>7.4421396287314067E-4</c:v>
                </c:pt>
                <c:pt idx="1639">
                  <c:v>7.3370712631101959E-4</c:v>
                </c:pt>
                <c:pt idx="1640">
                  <c:v>7.2334705636650201E-4</c:v>
                </c:pt>
                <c:pt idx="1641">
                  <c:v>7.1313481950649666E-4</c:v>
                </c:pt>
                <c:pt idx="1642">
                  <c:v>7.0306523277915837E-4</c:v>
                </c:pt>
                <c:pt idx="1643">
                  <c:v>6.9313782808061821E-4</c:v>
                </c:pt>
                <c:pt idx="1644">
                  <c:v>6.833520836510824E-4</c:v>
                </c:pt>
                <c:pt idx="1645">
                  <c:v>6.7370303569259872E-4</c:v>
                </c:pt>
                <c:pt idx="1646">
                  <c:v>6.6419167509658688E-4</c:v>
                </c:pt>
                <c:pt idx="1647">
                  <c:v>6.5481317476968263E-4</c:v>
                </c:pt>
                <c:pt idx="1648">
                  <c:v>6.4556709892292443E-4</c:v>
                </c:pt>
                <c:pt idx="1649">
                  <c:v>6.3645295782978339E-4</c:v>
                </c:pt>
                <c:pt idx="1650">
                  <c:v>6.2746613333864636E-4</c:v>
                </c:pt>
                <c:pt idx="1651">
                  <c:v>6.1860754673374939E-4</c:v>
                </c:pt>
                <c:pt idx="1652">
                  <c:v>6.0987270235785614E-4</c:v>
                </c:pt>
                <c:pt idx="1653">
                  <c:v>6.0126119451858664E-4</c:v>
                </c:pt>
                <c:pt idx="1654">
                  <c:v>5.927725668763115E-4</c:v>
                </c:pt>
                <c:pt idx="1655">
                  <c:v>5.8440251464656368E-4</c:v>
                </c:pt>
                <c:pt idx="1656">
                  <c:v>5.7615190136574203E-4</c:v>
                </c:pt>
                <c:pt idx="1657">
                  <c:v>5.6801653799825496E-4</c:v>
                </c:pt>
                <c:pt idx="1658">
                  <c:v>5.5999604683572193E-4</c:v>
                </c:pt>
                <c:pt idx="1659">
                  <c:v>5.5209000302908348E-4</c:v>
                </c:pt>
                <c:pt idx="1660">
                  <c:v>5.4429439409407624E-4</c:v>
                </c:pt>
                <c:pt idx="1661">
                  <c:v>5.3661002839789035E-4</c:v>
                </c:pt>
                <c:pt idx="1662">
                  <c:v>5.2903300307801965E-4</c:v>
                </c:pt>
                <c:pt idx="1663">
                  <c:v>5.21562966446228E-4</c:v>
                </c:pt>
                <c:pt idx="1664">
                  <c:v>5.1419952293110111E-4</c:v>
                </c:pt>
                <c:pt idx="1665">
                  <c:v>5.0693893515604425E-4</c:v>
                </c:pt>
                <c:pt idx="1666">
                  <c:v>4.9978195326422063E-4</c:v>
                </c:pt>
                <c:pt idx="1667">
                  <c:v>4.9272494669596603E-4</c:v>
                </c:pt>
                <c:pt idx="1668">
                  <c:v>4.8576758626723876E-4</c:v>
                </c:pt>
                <c:pt idx="1669">
                  <c:v>4.789095036536783E-4</c:v>
                </c:pt>
                <c:pt idx="1670">
                  <c:v>4.7214721810092465E-4</c:v>
                </c:pt>
                <c:pt idx="1671">
                  <c:v>4.654814255453365E-4</c:v>
                </c:pt>
                <c:pt idx="1672">
                  <c:v>4.5890874824449783E-4</c:v>
                </c:pt>
                <c:pt idx="1673">
                  <c:v>4.5242887839463231E-4</c:v>
                </c:pt>
                <c:pt idx="1674">
                  <c:v>4.4604147303994678E-4</c:v>
                </c:pt>
                <c:pt idx="1675">
                  <c:v>4.3974329042797505E-4</c:v>
                </c:pt>
                <c:pt idx="1676">
                  <c:v>4.3353497846799815E-4</c:v>
                </c:pt>
                <c:pt idx="1677">
                  <c:v>4.2741338889972424E-4</c:v>
                </c:pt>
                <c:pt idx="1678">
                  <c:v>4.213782388494588E-4</c:v>
                </c:pt>
                <c:pt idx="1679">
                  <c:v>4.154292075238754E-4</c:v>
                </c:pt>
                <c:pt idx="1680">
                  <c:v>4.0956327575480185E-4</c:v>
                </c:pt>
                <c:pt idx="1681">
                  <c:v>4.0378104710810076E-4</c:v>
                </c:pt>
                <c:pt idx="1682">
                  <c:v>3.9807958703599845E-4</c:v>
                </c:pt>
                <c:pt idx="1683">
                  <c:v>3.9245863517337856E-4</c:v>
                </c:pt>
                <c:pt idx="1684">
                  <c:v>3.8691789173957451E-4</c:v>
                </c:pt>
                <c:pt idx="1685">
                  <c:v>3.8145454485434039E-4</c:v>
                </c:pt>
                <c:pt idx="1686">
                  <c:v>3.7606915675908399E-4</c:v>
                </c:pt>
                <c:pt idx="1687">
                  <c:v>3.7075899405150512E-4</c:v>
                </c:pt>
                <c:pt idx="1688">
                  <c:v>3.6552381233901038E-4</c:v>
                </c:pt>
                <c:pt idx="1689">
                  <c:v>3.6036333556058246E-4</c:v>
                </c:pt>
                <c:pt idx="1690">
                  <c:v>3.5527494367301483E-4</c:v>
                </c:pt>
                <c:pt idx="1691">
                  <c:v>3.5025916040878376E-4</c:v>
                </c:pt>
                <c:pt idx="1692">
                  <c:v>3.453134400580934E-4</c:v>
                </c:pt>
                <c:pt idx="1693">
                  <c:v>3.4043755298977172E-4</c:v>
                </c:pt>
                <c:pt idx="1694">
                  <c:v>3.3563124476661542E-4</c:v>
                </c:pt>
                <c:pt idx="1695">
                  <c:v>3.3089207427663839E-4</c:v>
                </c:pt>
                <c:pt idx="1696">
                  <c:v>3.2622052937251366E-4</c:v>
                </c:pt>
                <c:pt idx="1697">
                  <c:v>3.2161423913990575E-4</c:v>
                </c:pt>
                <c:pt idx="1698">
                  <c:v>3.1707298945566557E-4</c:v>
                </c:pt>
                <c:pt idx="1699">
                  <c:v>3.12596541802294E-4</c:v>
                </c:pt>
                <c:pt idx="1700">
                  <c:v>3.0818262523825033E-4</c:v>
                </c:pt>
                <c:pt idx="1701">
                  <c:v>3.0383169316799556E-4</c:v>
                </c:pt>
                <c:pt idx="1702">
                  <c:v>2.9954153746457584E-4</c:v>
                </c:pt>
                <c:pt idx="1703">
                  <c:v>2.9531195878595583E-4</c:v>
                </c:pt>
                <c:pt idx="1704">
                  <c:v>2.9114273324303518E-4</c:v>
                </c:pt>
                <c:pt idx="1705">
                  <c:v>2.8703174806252505E-4</c:v>
                </c:pt>
                <c:pt idx="1706">
                  <c:v>2.8297942477172614E-4</c:v>
                </c:pt>
                <c:pt idx="1707">
                  <c:v>2.7898370684739866E-4</c:v>
                </c:pt>
                <c:pt idx="1708">
                  <c:v>2.7504440870091854E-4</c:v>
                </c:pt>
                <c:pt idx="1709">
                  <c:v>2.711613215723E-4</c:v>
                </c:pt>
                <c:pt idx="1710">
                  <c:v>2.6733247642150073E-4</c:v>
                </c:pt>
                <c:pt idx="1711">
                  <c:v>2.6355826804847469E-4</c:v>
                </c:pt>
                <c:pt idx="1712">
                  <c:v>2.5983678026397783E-4</c:v>
                </c:pt>
                <c:pt idx="1713">
                  <c:v>2.5616784027589819E-4</c:v>
                </c:pt>
                <c:pt idx="1714">
                  <c:v>2.5255125372474548E-4</c:v>
                </c:pt>
                <c:pt idx="1715">
                  <c:v>2.4898518521405402E-4</c:v>
                </c:pt>
                <c:pt idx="1716">
                  <c:v>2.4547000443367101E-4</c:v>
                </c:pt>
                <c:pt idx="1717">
                  <c:v>2.4200392604964771E-4</c:v>
                </c:pt>
                <c:pt idx="1718">
                  <c:v>2.3858678917710726E-4</c:v>
                </c:pt>
                <c:pt idx="1719">
                  <c:v>2.3521841285596896E-4</c:v>
                </c:pt>
                <c:pt idx="1720">
                  <c:v>2.3189708743031332E-4</c:v>
                </c:pt>
                <c:pt idx="1721">
                  <c:v>2.2862315619331388E-4</c:v>
                </c:pt>
                <c:pt idx="1722">
                  <c:v>2.2539495817274434E-4</c:v>
                </c:pt>
                <c:pt idx="1723">
                  <c:v>2.2221234284827319E-4</c:v>
                </c:pt>
                <c:pt idx="1724">
                  <c:v>2.190751417294918E-4</c:v>
                </c:pt>
                <c:pt idx="1725">
                  <c:v>2.1598176255794506E-4</c:v>
                </c:pt>
                <c:pt idx="1726">
                  <c:v>2.1293252377978803E-4</c:v>
                </c:pt>
                <c:pt idx="1727">
                  <c:v>2.0992588013183644E-4</c:v>
                </c:pt>
                <c:pt idx="1728">
                  <c:v>2.0696169085700526E-4</c:v>
                </c:pt>
                <c:pt idx="1729">
                  <c:v>2.04039799070304E-4</c:v>
                </c:pt>
                <c:pt idx="1730">
                  <c:v>2.0115872184388575E-4</c:v>
                </c:pt>
                <c:pt idx="1731">
                  <c:v>1.9831875555881241E-4</c:v>
                </c:pt>
                <c:pt idx="1732">
                  <c:v>1.9551846017103891E-4</c:v>
                </c:pt>
                <c:pt idx="1733">
                  <c:v>1.9275770611418099E-4</c:v>
                </c:pt>
                <c:pt idx="1734">
                  <c:v>1.9003634670339322E-4</c:v>
                </c:pt>
                <c:pt idx="1735">
                  <c:v>1.8735300082921725E-4</c:v>
                </c:pt>
                <c:pt idx="1736">
                  <c:v>1.8470794458548705E-4</c:v>
                </c:pt>
                <c:pt idx="1737">
                  <c:v>1.8209983565272122E-4</c:v>
                </c:pt>
                <c:pt idx="1738">
                  <c:v>1.7952855483248885E-4</c:v>
                </c:pt>
                <c:pt idx="1739">
                  <c:v>1.7699396501900019E-4</c:v>
                </c:pt>
                <c:pt idx="1740">
                  <c:v>1.7449477992551886E-4</c:v>
                </c:pt>
                <c:pt idx="1741">
                  <c:v>1.7203125674200543E-4</c:v>
                </c:pt>
                <c:pt idx="1742">
                  <c:v>1.6960214507885361E-4</c:v>
                </c:pt>
                <c:pt idx="1743">
                  <c:v>1.6720733324564297E-4</c:v>
                </c:pt>
                <c:pt idx="1744">
                  <c:v>1.6484669481909371E-4</c:v>
                </c:pt>
                <c:pt idx="1745">
                  <c:v>1.6251903131741247E-4</c:v>
                </c:pt>
                <c:pt idx="1746">
                  <c:v>1.6022458231639689E-4</c:v>
                </c:pt>
                <c:pt idx="1747">
                  <c:v>1.5796218328766634E-4</c:v>
                </c:pt>
                <c:pt idx="1748">
                  <c:v>1.5573172925405988E-4</c:v>
                </c:pt>
                <c:pt idx="1749">
                  <c:v>1.5353310374088228E-4</c:v>
                </c:pt>
                <c:pt idx="1750">
                  <c:v>1.5136519009734372E-4</c:v>
                </c:pt>
                <c:pt idx="1751">
                  <c:v>1.4922821148749966E-4</c:v>
                </c:pt>
                <c:pt idx="1752">
                  <c:v>1.4712108334397899E-4</c:v>
                </c:pt>
                <c:pt idx="1753">
                  <c:v>1.4504370771398439E-4</c:v>
                </c:pt>
                <c:pt idx="1754">
                  <c:v>1.4299597557566339E-4</c:v>
                </c:pt>
                <c:pt idx="1755">
                  <c:v>1.4097684797397339E-4</c:v>
                </c:pt>
                <c:pt idx="1756">
                  <c:v>1.3898653236038376E-4</c:v>
                </c:pt>
                <c:pt idx="1757">
                  <c:v>1.3702401863432433E-4</c:v>
                </c:pt>
                <c:pt idx="1758">
                  <c:v>1.3508921560489626E-4</c:v>
                </c:pt>
                <c:pt idx="1759">
                  <c:v>1.3318202091283665E-4</c:v>
                </c:pt>
                <c:pt idx="1760">
                  <c:v>1.3130146800370736E-4</c:v>
                </c:pt>
                <c:pt idx="1761">
                  <c:v>1.2944774972736427E-4</c:v>
                </c:pt>
                <c:pt idx="1762">
                  <c:v>1.2761992533374348E-4</c:v>
                </c:pt>
                <c:pt idx="1763">
                  <c:v>1.2581790992334906E-4</c:v>
                </c:pt>
                <c:pt idx="1764">
                  <c:v>1.2404160799636891E-4</c:v>
                </c:pt>
                <c:pt idx="1765">
                  <c:v>1.2229011890004643E-4</c:v>
                </c:pt>
                <c:pt idx="1766">
                  <c:v>1.2056362312902476E-4</c:v>
                </c:pt>
                <c:pt idx="1767">
                  <c:v>1.1886124416645135E-4</c:v>
                </c:pt>
                <c:pt idx="1768">
                  <c:v>1.1718290296686185E-4</c:v>
                </c:pt>
                <c:pt idx="1769">
                  <c:v>1.1552851061829337E-4</c:v>
                </c:pt>
                <c:pt idx="1770">
                  <c:v>1.138972277628696E-4</c:v>
                </c:pt>
                <c:pt idx="1771">
                  <c:v>1.1228922453030484E-4</c:v>
                </c:pt>
                <c:pt idx="1772">
                  <c:v>1.1070368359815732E-4</c:v>
                </c:pt>
                <c:pt idx="1773">
                  <c:v>1.0914053137188129E-4</c:v>
                </c:pt>
                <c:pt idx="1774">
                  <c:v>1.0759968502327129E-4</c:v>
                </c:pt>
                <c:pt idx="1775">
                  <c:v>1.060803623715854E-4</c:v>
                </c:pt>
                <c:pt idx="1776">
                  <c:v>1.045827194669336E-4</c:v>
                </c:pt>
                <c:pt idx="1777">
                  <c:v>1.0310599575921611E-4</c:v>
                </c:pt>
                <c:pt idx="1778">
                  <c:v>1.0165012201585135E-4</c:v>
                </c:pt>
                <c:pt idx="1779">
                  <c:v>1.0021502803284445E-4</c:v>
                </c:pt>
                <c:pt idx="1780">
                  <c:v>9.8799982618223605E-5</c:v>
                </c:pt>
                <c:pt idx="1781">
                  <c:v>9.7405130055675505E-5</c:v>
                </c:pt>
                <c:pt idx="1782">
                  <c:v>9.6029762137190433E-5</c:v>
                </c:pt>
                <c:pt idx="1783">
                  <c:v>9.4673814534035848E-5</c:v>
                </c:pt>
                <c:pt idx="1784">
                  <c:v>9.3337214813608908E-5</c:v>
                </c:pt>
                <c:pt idx="1785">
                  <c:v>9.2019283793407869E-5</c:v>
                </c:pt>
                <c:pt idx="1786">
                  <c:v>9.0720156050360553E-5</c:v>
                </c:pt>
                <c:pt idx="1787">
                  <c:v>8.9439177554958023E-5</c:v>
                </c:pt>
                <c:pt idx="1788">
                  <c:v>8.8176292373231044E-5</c:v>
                </c:pt>
                <c:pt idx="1789">
                  <c:v>8.6931428327825748E-5</c:v>
                </c:pt>
                <c:pt idx="1790">
                  <c:v>8.5703953331550098E-5</c:v>
                </c:pt>
                <c:pt idx="1791">
                  <c:v>8.4493993294204394E-5</c:v>
                </c:pt>
                <c:pt idx="1792">
                  <c:v>8.3300933588548569E-5</c:v>
                </c:pt>
                <c:pt idx="1793">
                  <c:v>8.2124718103777575E-5</c:v>
                </c:pt>
                <c:pt idx="1794">
                  <c:v>8.0965283687696186E-5</c:v>
                </c:pt>
                <c:pt idx="1795">
                  <c:v>7.9822042655193284E-5</c:v>
                </c:pt>
                <c:pt idx="1796">
                  <c:v>7.8695121931084673E-5</c:v>
                </c:pt>
                <c:pt idx="1797">
                  <c:v>7.7583942589945189E-5</c:v>
                </c:pt>
                <c:pt idx="1798">
                  <c:v>7.648845291329792E-5</c:v>
                </c:pt>
                <c:pt idx="1799">
                  <c:v>7.5408594718465887E-5</c:v>
                </c:pt>
                <c:pt idx="1800">
                  <c:v>7.4343819711143313E-5</c:v>
                </c:pt>
                <c:pt idx="1801">
                  <c:v>7.329423714265521E-5</c:v>
                </c:pt>
                <c:pt idx="1802">
                  <c:v>7.2259313906391956E-5</c:v>
                </c:pt>
                <c:pt idx="1803">
                  <c:v>7.1239001406306969E-5</c:v>
                </c:pt>
                <c:pt idx="1804">
                  <c:v>7.0233251451436268E-5</c:v>
                </c:pt>
                <c:pt idx="1805">
                  <c:v>6.9241551244131691E-5</c:v>
                </c:pt>
                <c:pt idx="1806">
                  <c:v>6.8264001853714497E-5</c:v>
                </c:pt>
                <c:pt idx="1807">
                  <c:v>6.7300107139099278E-5</c:v>
                </c:pt>
                <c:pt idx="1808">
                  <c:v>6.6349822269163076E-5</c:v>
                </c:pt>
                <c:pt idx="1809">
                  <c:v>6.5413096801877676E-5</c:v>
                </c:pt>
                <c:pt idx="1810">
                  <c:v>6.4489455142393147E-5</c:v>
                </c:pt>
                <c:pt idx="1811">
                  <c:v>6.3578992080298439E-5</c:v>
                </c:pt>
                <c:pt idx="1812">
                  <c:v>6.268124752547606E-5</c:v>
                </c:pt>
                <c:pt idx="1813">
                  <c:v>6.1796181161185773E-5</c:v>
                </c:pt>
                <c:pt idx="1814">
                  <c:v>6.092374432790755E-5</c:v>
                </c:pt>
                <c:pt idx="1815">
                  <c:v>6.006349423322078E-5</c:v>
                </c:pt>
                <c:pt idx="1816">
                  <c:v>5.9215519340653647E-5</c:v>
                </c:pt>
                <c:pt idx="1817">
                  <c:v>5.8379389155610952E-5</c:v>
                </c:pt>
                <c:pt idx="1818">
                  <c:v>5.7555064641498792E-5</c:v>
                </c:pt>
                <c:pt idx="1819">
                  <c:v>5.6742501861865508E-5</c:v>
                </c:pt>
                <c:pt idx="1820">
                  <c:v>5.594128878927562E-5</c:v>
                </c:pt>
                <c:pt idx="1821">
                  <c:v>5.5151511780291615E-5</c:v>
                </c:pt>
                <c:pt idx="1822">
                  <c:v>5.4372767116017159E-5</c:v>
                </c:pt>
                <c:pt idx="1823">
                  <c:v>5.3605018572856387E-5</c:v>
                </c:pt>
                <c:pt idx="1824">
                  <c:v>5.2848225384065333E-5</c:v>
                </c:pt>
                <c:pt idx="1825">
                  <c:v>5.2102003285950691E-5</c:v>
                </c:pt>
                <c:pt idx="1826">
                  <c:v>5.1366428825137281E-5</c:v>
                </c:pt>
                <c:pt idx="1827">
                  <c:v>5.0641128351075616E-5</c:v>
                </c:pt>
                <c:pt idx="1828">
                  <c:v>4.9926067753459374E-5</c:v>
                </c:pt>
                <c:pt idx="1829">
                  <c:v>4.9221213455254837E-5</c:v>
                </c:pt>
                <c:pt idx="1830">
                  <c:v>4.85262059318674E-5</c:v>
                </c:pt>
                <c:pt idx="1831">
                  <c:v>4.7841115894247315E-5</c:v>
                </c:pt>
                <c:pt idx="1832">
                  <c:v>4.7165595546996938E-5</c:v>
                </c:pt>
                <c:pt idx="1833">
                  <c:v>4.6499613366052471E-5</c:v>
                </c:pt>
                <c:pt idx="1834">
                  <c:v>4.5843133876680739E-5</c:v>
                </c:pt>
                <c:pt idx="1835">
                  <c:v>4.5195823627692967E-5</c:v>
                </c:pt>
                <c:pt idx="1836">
                  <c:v>4.455774888685738E-5</c:v>
                </c:pt>
                <c:pt idx="1837">
                  <c:v>4.3928587758700946E-5</c:v>
                </c:pt>
                <c:pt idx="1838">
                  <c:v>4.3308312371606764E-5</c:v>
                </c:pt>
                <c:pt idx="1839">
                  <c:v>4.2696888002941727E-5</c:v>
                </c:pt>
                <c:pt idx="1840">
                  <c:v>4.2094004293599886E-5</c:v>
                </c:pt>
                <c:pt idx="1841">
                  <c:v>4.1499723202737459E-5</c:v>
                </c:pt>
                <c:pt idx="1842">
                  <c:v>4.0913742993250149E-5</c:v>
                </c:pt>
                <c:pt idx="1843">
                  <c:v>4.0336036273607227E-5</c:v>
                </c:pt>
                <c:pt idx="1844">
                  <c:v>3.9766572221406806E-5</c:v>
                </c:pt>
                <c:pt idx="1845">
                  <c:v>3.9205062087296338E-5</c:v>
                </c:pt>
                <c:pt idx="1846">
                  <c:v>3.8651566624061337E-5</c:v>
                </c:pt>
                <c:pt idx="1847">
                  <c:v>3.810580274390103E-5</c:v>
                </c:pt>
                <c:pt idx="1848">
                  <c:v>3.7567745084220722E-5</c:v>
                </c:pt>
                <c:pt idx="1849">
                  <c:v>3.7037365108643837E-5</c:v>
                </c:pt>
                <c:pt idx="1850">
                  <c:v>3.6514393560179735E-5</c:v>
                </c:pt>
                <c:pt idx="1851">
                  <c:v>3.5998884141031204E-5</c:v>
                </c:pt>
                <c:pt idx="1852">
                  <c:v>3.5490575055998751E-5</c:v>
                </c:pt>
                <c:pt idx="1853">
                  <c:v>3.4989442481419608E-5</c:v>
                </c:pt>
                <c:pt idx="1854">
                  <c:v>3.4495462325273437E-5</c:v>
                </c:pt>
                <c:pt idx="1855">
                  <c:v>3.400838289839122E-5</c:v>
                </c:pt>
                <c:pt idx="1856">
                  <c:v>3.3528253885330553E-5</c:v>
                </c:pt>
                <c:pt idx="1857">
                  <c:v>3.3054831575048492E-5</c:v>
                </c:pt>
                <c:pt idx="1858">
                  <c:v>3.2588093911514558E-5</c:v>
                </c:pt>
                <c:pt idx="1859">
                  <c:v>3.2128016073795081E-5</c:v>
                </c:pt>
                <c:pt idx="1860">
                  <c:v>3.1674364415272916E-5</c:v>
                </c:pt>
                <c:pt idx="1861">
                  <c:v>3.1227185426689185E-5</c:v>
                </c:pt>
                <c:pt idx="1862">
                  <c:v>3.0786253333849192E-5</c:v>
                </c:pt>
                <c:pt idx="1863">
                  <c:v>3.035154848608633E-5</c:v>
                </c:pt>
                <c:pt idx="1864">
                  <c:v>2.9923046728327284E-5</c:v>
                </c:pt>
                <c:pt idx="1865">
                  <c:v>2.9500530551912034E-5</c:v>
                </c:pt>
                <c:pt idx="1866">
                  <c:v>2.9084043374541292E-5</c:v>
                </c:pt>
                <c:pt idx="1867">
                  <c:v>2.8673373722300392E-5</c:v>
                </c:pt>
                <c:pt idx="1868">
                  <c:v>2.8268502385144232E-5</c:v>
                </c:pt>
                <c:pt idx="1869">
                  <c:v>2.7869407743779347E-5</c:v>
                </c:pt>
                <c:pt idx="1870">
                  <c:v>2.7475887435720924E-5</c:v>
                </c:pt>
                <c:pt idx="1871">
                  <c:v>2.7087984178434787E-5</c:v>
                </c:pt>
                <c:pt idx="1872">
                  <c:v>2.6705499454569963E-5</c:v>
                </c:pt>
                <c:pt idx="1873">
                  <c:v>2.6328415473478818E-5</c:v>
                </c:pt>
                <c:pt idx="1874">
                  <c:v>2.5956712216817739E-5</c:v>
                </c:pt>
                <c:pt idx="1875">
                  <c:v>2.5590200959757624E-5</c:v>
                </c:pt>
                <c:pt idx="1876">
                  <c:v>2.5228919311398219E-5</c:v>
                </c:pt>
                <c:pt idx="1877">
                  <c:v>2.4872683768561264E-5</c:v>
                </c:pt>
                <c:pt idx="1878">
                  <c:v>2.4521477600204774E-5</c:v>
                </c:pt>
                <c:pt idx="1879">
                  <c:v>2.4175284160525139E-5</c:v>
                </c:pt>
                <c:pt idx="1880">
                  <c:v>2.3833926955793716E-5</c:v>
                </c:pt>
                <c:pt idx="1881">
                  <c:v>2.3497440751526607E-5</c:v>
                </c:pt>
                <c:pt idx="1882">
                  <c:v>2.3165654742726845E-5</c:v>
                </c:pt>
                <c:pt idx="1883">
                  <c:v>2.2838553466215621E-5</c:v>
                </c:pt>
                <c:pt idx="1884">
                  <c:v>2.2516119521769691E-5</c:v>
                </c:pt>
                <c:pt idx="1885">
                  <c:v>2.2198189159703556E-5</c:v>
                </c:pt>
                <c:pt idx="1886">
                  <c:v>2.1884794958400708E-5</c:v>
                </c:pt>
                <c:pt idx="1887">
                  <c:v>2.1575778701906697E-5</c:v>
                </c:pt>
                <c:pt idx="1888">
                  <c:v>2.127112663646704E-5</c:v>
                </c:pt>
                <c:pt idx="1889">
                  <c:v>2.0970821821664829E-5</c:v>
                </c:pt>
                <c:pt idx="1890">
                  <c:v>2.0674711828149033E-5</c:v>
                </c:pt>
                <c:pt idx="1891">
                  <c:v>2.0382827092346145E-5</c:v>
                </c:pt>
                <c:pt idx="1892">
                  <c:v>2.0095019418355314E-5</c:v>
                </c:pt>
                <c:pt idx="1893">
                  <c:v>1.9811275355939863E-5</c:v>
                </c:pt>
                <c:pt idx="1894">
                  <c:v>1.9531579768820998E-5</c:v>
                </c:pt>
                <c:pt idx="1895">
                  <c:v>1.9255790829269662E-5</c:v>
                </c:pt>
                <c:pt idx="1896">
                  <c:v>1.8983938364958674E-5</c:v>
                </c:pt>
                <c:pt idx="1897">
                  <c:v>1.8715883341458129E-5</c:v>
                </c:pt>
                <c:pt idx="1898">
                  <c:v>1.8451613296366986E-5</c:v>
                </c:pt>
                <c:pt idx="1899">
                  <c:v>1.8191114206621501E-5</c:v>
                </c:pt>
                <c:pt idx="1900">
                  <c:v>1.7934253815930938E-5</c:v>
                </c:pt>
                <c:pt idx="1901">
                  <c:v>1.7681058489137035E-5</c:v>
                </c:pt>
                <c:pt idx="1902">
                  <c:v>1.7431399630563948E-5</c:v>
                </c:pt>
                <c:pt idx="1903">
                  <c:v>1.7185265523247289E-5</c:v>
                </c:pt>
                <c:pt idx="1904">
                  <c:v>1.6942644436487668E-5</c:v>
                </c:pt>
                <c:pt idx="1905">
                  <c:v>1.6703412710086777E-5</c:v>
                </c:pt>
                <c:pt idx="1906">
                  <c:v>1.6467594717879059E-5</c:v>
                </c:pt>
                <c:pt idx="1907">
                  <c:v>1.6235070754410519E-5</c:v>
                </c:pt>
                <c:pt idx="1908">
                  <c:v>1.6005829980846424E-5</c:v>
                </c:pt>
                <c:pt idx="1909">
                  <c:v>1.5779860199911707E-5</c:v>
                </c:pt>
                <c:pt idx="1910">
                  <c:v>1.5557046647990799E-5</c:v>
                </c:pt>
                <c:pt idx="1911">
                  <c:v>1.533741215204899E-5</c:v>
                </c:pt>
                <c:pt idx="1912">
                  <c:v>1.5120845843916682E-5</c:v>
                </c:pt>
                <c:pt idx="1913">
                  <c:v>1.4907338098682268E-5</c:v>
                </c:pt>
                <c:pt idx="1914">
                  <c:v>1.4696877022558502E-5</c:v>
                </c:pt>
                <c:pt idx="1915">
                  <c:v>1.448935578590249E-5</c:v>
                </c:pt>
                <c:pt idx="1916">
                  <c:v>1.4284795715328123E-5</c:v>
                </c:pt>
                <c:pt idx="1917">
                  <c:v>1.4083092946824432E-5</c:v>
                </c:pt>
                <c:pt idx="1918">
                  <c:v>1.3884238048803771E-5</c:v>
                </c:pt>
                <c:pt idx="1919">
                  <c:v>1.3688220407350996E-5</c:v>
                </c:pt>
                <c:pt idx="1920">
                  <c:v>1.3494940626296071E-5</c:v>
                </c:pt>
                <c:pt idx="1921">
                  <c:v>1.3304419658645808E-5</c:v>
                </c:pt>
                <c:pt idx="1922">
                  <c:v>1.3116560028020888E-5</c:v>
                </c:pt>
                <c:pt idx="1923">
                  <c:v>1.2931352999434691E-5</c:v>
                </c:pt>
                <c:pt idx="1924">
                  <c:v>1.2748788744311526E-5</c:v>
                </c:pt>
                <c:pt idx="1925">
                  <c:v>1.2568774573466404E-5</c:v>
                </c:pt>
                <c:pt idx="1926">
                  <c:v>1.2391328963567789E-5</c:v>
                </c:pt>
                <c:pt idx="1927">
                  <c:v>1.2216361791317031E-5</c:v>
                </c:pt>
                <c:pt idx="1928">
                  <c:v>1.2043864845192377E-5</c:v>
                </c:pt>
                <c:pt idx="1929">
                  <c:v>1.1873829903538853E-5</c:v>
                </c:pt>
                <c:pt idx="1930">
                  <c:v>1.170617030575444E-5</c:v>
                </c:pt>
                <c:pt idx="1931">
                  <c:v>1.1540903133191562E-5</c:v>
                </c:pt>
                <c:pt idx="1932">
                  <c:v>1.1377944494754671E-5</c:v>
                </c:pt>
                <c:pt idx="1933">
                  <c:v>1.1217286796213674E-5</c:v>
                </c:pt>
                <c:pt idx="1934">
                  <c:v>1.1058921491740511E-5</c:v>
                </c:pt>
                <c:pt idx="1935">
                  <c:v>1.0902768154892262E-5</c:v>
                </c:pt>
                <c:pt idx="1936">
                  <c:v>1.0748842786644761E-5</c:v>
                </c:pt>
                <c:pt idx="1937">
                  <c:v>1.0597067675045696E-5</c:v>
                </c:pt>
                <c:pt idx="1938">
                  <c:v>1.0447436069364305E-5</c:v>
                </c:pt>
                <c:pt idx="1939">
                  <c:v>1.0299939646030892E-5</c:v>
                </c:pt>
                <c:pt idx="1940">
                  <c:v>1.015450353722362E-5</c:v>
                </c:pt>
                <c:pt idx="1941">
                  <c:v>1.0011142690331548E-5</c:v>
                </c:pt>
                <c:pt idx="1942">
                  <c:v>9.8697843160787006E-6</c:v>
                </c:pt>
                <c:pt idx="1943">
                  <c:v>9.7304218058837648E-6</c:v>
                </c:pt>
                <c:pt idx="1944">
                  <c:v>9.5930477226306342E-6</c:v>
                </c:pt>
                <c:pt idx="1945">
                  <c:v>9.4575924052374252E-6</c:v>
                </c:pt>
                <c:pt idx="1946">
                  <c:v>9.3240705293860382E-6</c:v>
                </c:pt>
                <c:pt idx="1947">
                  <c:v>9.1924137883239578E-6</c:v>
                </c:pt>
                <c:pt idx="1948">
                  <c:v>9.0626160601590691E-6</c:v>
                </c:pt>
                <c:pt idx="1949">
                  <c:v>8.9346704564169534E-6</c:v>
                </c:pt>
                <c:pt idx="1950">
                  <c:v>8.8085120176525714E-6</c:v>
                </c:pt>
                <c:pt idx="1951">
                  <c:v>8.6841536920415935E-6</c:v>
                </c:pt>
                <c:pt idx="1952">
                  <c:v>8.5615323179755129E-6</c:v>
                </c:pt>
                <c:pt idx="1953">
                  <c:v>8.4406421394476287E-6</c:v>
                </c:pt>
                <c:pt idx="1954">
                  <c:v>8.3214780297947648E-6</c:v>
                </c:pt>
                <c:pt idx="1955">
                  <c:v>8.2039789821742414E-6</c:v>
                </c:pt>
                <c:pt idx="1956">
                  <c:v>8.0881568607713062E-6</c:v>
                </c:pt>
                <c:pt idx="1957">
                  <c:v>7.9739528738812682E-6</c:v>
                </c:pt>
                <c:pt idx="1958">
                  <c:v>7.8613616912077305E-6</c:v>
                </c:pt>
                <c:pt idx="1959">
                  <c:v>7.7503773055699715E-6</c:v>
                </c:pt>
                <c:pt idx="1960">
                  <c:v>7.6409433241093503E-6</c:v>
                </c:pt>
                <c:pt idx="1961">
                  <c:v>7.5330709195416318E-6</c:v>
                </c:pt>
                <c:pt idx="1962">
                  <c:v>7.4267052291814783E-6</c:v>
                </c:pt>
                <c:pt idx="1963">
                  <c:v>7.3218411693444016E-6</c:v>
                </c:pt>
                <c:pt idx="1964">
                  <c:v>7.2184730128151781E-6</c:v>
                </c:pt>
                <c:pt idx="1965">
                  <c:v>7.1165480904702229E-6</c:v>
                </c:pt>
                <c:pt idx="1966">
                  <c:v>7.0160777983906437E-6</c:v>
                </c:pt>
                <c:pt idx="1967">
                  <c:v>6.917014466744169E-6</c:v>
                </c:pt>
                <c:pt idx="1968">
                  <c:v>6.8193503583457495E-6</c:v>
                </c:pt>
                <c:pt idx="1969">
                  <c:v>6.7230802429945236E-6</c:v>
                </c:pt>
                <c:pt idx="1970">
                  <c:v>6.6281551804376246E-6</c:v>
                </c:pt>
                <c:pt idx="1971">
                  <c:v>6.5345848333867506E-6</c:v>
                </c:pt>
                <c:pt idx="1972">
                  <c:v>6.4423215793099164E-6</c:v>
                </c:pt>
                <c:pt idx="1973">
                  <c:v>6.3513609696420764E-6</c:v>
                </c:pt>
                <c:pt idx="1974">
                  <c:v>6.261697992131119E-6</c:v>
                </c:pt>
                <c:pt idx="1975">
                  <c:v>6.1732869108277384E-6</c:v>
                </c:pt>
                <c:pt idx="1976">
                  <c:v>6.0861365571401344E-6</c:v>
                </c:pt>
                <c:pt idx="1977">
                  <c:v>6.0002023936013335E-6</c:v>
                </c:pt>
                <c:pt idx="1978">
                  <c:v>5.9154800796139411E-6</c:v>
                </c:pt>
                <c:pt idx="1979">
                  <c:v>5.8319698059343509E-6</c:v>
                </c:pt>
                <c:pt idx="1980">
                  <c:v>5.749628574499589E-6</c:v>
                </c:pt>
                <c:pt idx="1981">
                  <c:v>5.6684624889882133E-6</c:v>
                </c:pt>
                <c:pt idx="1982">
                  <c:v>5.5884302767330349E-6</c:v>
                </c:pt>
                <c:pt idx="1983">
                  <c:v>5.5095281237066262E-6</c:v>
                </c:pt>
                <c:pt idx="1984">
                  <c:v>5.4317517354578477E-6</c:v>
                </c:pt>
                <c:pt idx="1985">
                  <c:v>5.3550615017034115E-6</c:v>
                </c:pt>
                <c:pt idx="1986">
                  <c:v>5.2794651551192808E-6</c:v>
                </c:pt>
                <c:pt idx="1987">
                  <c:v>5.2049241450271742E-6</c:v>
                </c:pt>
                <c:pt idx="1988">
                  <c:v>5.1314347992510617E-6</c:v>
                </c:pt>
                <c:pt idx="1989">
                  <c:v>5.0589929887403286E-6</c:v>
                </c:pt>
                <c:pt idx="1990">
                  <c:v>4.9875616805317751E-6</c:v>
                </c:pt>
                <c:pt idx="1991">
                  <c:v>4.9171483070108512E-6</c:v>
                </c:pt>
                <c:pt idx="1992">
                  <c:v>4.8477231170003101E-6</c:v>
                </c:pt>
                <c:pt idx="1993">
                  <c:v>4.7792781434310019E-6</c:v>
                </c:pt>
                <c:pt idx="1994">
                  <c:v>4.7118097299085881E-6</c:v>
                </c:pt>
                <c:pt idx="1995">
                  <c:v>4.6452835952769358E-6</c:v>
                </c:pt>
                <c:pt idx="1996">
                  <c:v>4.5797065378490089E-6</c:v>
                </c:pt>
                <c:pt idx="1997">
                  <c:v>4.5150452184038182E-6</c:v>
                </c:pt>
                <c:pt idx="1998">
                  <c:v>4.4512965657156312E-6</c:v>
                </c:pt>
                <c:pt idx="1999">
                  <c:v>4.3884571246756489E-6</c:v>
                </c:pt>
                <c:pt idx="2000">
                  <c:v>4.3264949110138751E-6</c:v>
                </c:pt>
                <c:pt idx="2001">
                  <c:v>4.2654161958456746E-6</c:v>
                </c:pt>
                <c:pt idx="2002">
                  <c:v>4.2051898601376785E-6</c:v>
                </c:pt>
                <c:pt idx="2003">
                  <c:v>4.1458129702469368E-6</c:v>
                </c:pt>
                <c:pt idx="2004">
                  <c:v>4.0872838988381125E-6</c:v>
                </c:pt>
                <c:pt idx="2005">
                  <c:v>4.0295738148440298E-6</c:v>
                </c:pt>
                <c:pt idx="2006">
                  <c:v>3.972687106636899E-6</c:v>
                </c:pt>
                <c:pt idx="2007">
                  <c:v>3.9165949023253719E-6</c:v>
                </c:pt>
                <c:pt idx="2008">
                  <c:v>3.8612945913348297E-6</c:v>
                </c:pt>
                <c:pt idx="2009">
                  <c:v>3.8067832345894228E-6</c:v>
                </c:pt>
                <c:pt idx="2010">
                  <c:v>3.7530331495990761E-6</c:v>
                </c:pt>
                <c:pt idx="2011">
                  <c:v>3.7000498441159623E-6</c:v>
                </c:pt>
                <c:pt idx="2012">
                  <c:v>3.6478063964465083E-6</c:v>
                </c:pt>
                <c:pt idx="2013">
                  <c:v>3.5963003398697828E-6</c:v>
                </c:pt>
                <c:pt idx="2014">
                  <c:v>3.5455288972421641E-6</c:v>
                </c:pt>
                <c:pt idx="2015">
                  <c:v>3.4954662408148615E-6</c:v>
                </c:pt>
                <c:pt idx="2016">
                  <c:v>3.446117451072383E-6</c:v>
                </c:pt>
                <c:pt idx="2017">
                  <c:v>3.3974592626167712E-6</c:v>
                </c:pt>
                <c:pt idx="2018">
                  <c:v>3.3494883454167811E-6</c:v>
                </c:pt>
                <c:pt idx="2019">
                  <c:v>3.3022019631222226E-6</c:v>
                </c:pt>
                <c:pt idx="2020">
                  <c:v>3.2555761120836699E-6</c:v>
                </c:pt>
                <c:pt idx="2021">
                  <c:v>3.2096155792725884E-6</c:v>
                </c:pt>
                <c:pt idx="2022">
                  <c:v>3.1642970200337002E-6</c:v>
                </c:pt>
                <c:pt idx="2023">
                  <c:v>3.1196183026746256E-6</c:v>
                </c:pt>
                <c:pt idx="2024">
                  <c:v>3.0755770254756901E-6</c:v>
                </c:pt>
                <c:pt idx="2025">
                  <c:v>3.0321507909973109E-6</c:v>
                </c:pt>
                <c:pt idx="2026">
                  <c:v>2.989344012115946E-6</c:v>
                </c:pt>
                <c:pt idx="2027">
                  <c:v>2.9471348957489395E-6</c:v>
                </c:pt>
                <c:pt idx="2028">
                  <c:v>2.9055214012180949E-6</c:v>
                </c:pt>
                <c:pt idx="2029">
                  <c:v>2.8645018422741625E-6</c:v>
                </c:pt>
                <c:pt idx="2030">
                  <c:v>2.8240565438615966E-6</c:v>
                </c:pt>
                <c:pt idx="2031">
                  <c:v>2.7841884664936921E-6</c:v>
                </c:pt>
                <c:pt idx="2032">
                  <c:v>2.7448773603643218E-6</c:v>
                </c:pt>
                <c:pt idx="2033">
                  <c:v>2.7061213767725206E-6</c:v>
                </c:pt>
                <c:pt idx="2034">
                  <c:v>2.6679184328450605E-6</c:v>
                </c:pt>
                <c:pt idx="2035">
                  <c:v>2.6302491008787468E-6</c:v>
                </c:pt>
                <c:pt idx="2036">
                  <c:v>2.5931172095218928E-6</c:v>
                </c:pt>
                <c:pt idx="2037">
                  <c:v>2.5565038557571493E-6</c:v>
                </c:pt>
                <c:pt idx="2038">
                  <c:v>2.5204072706412568E-6</c:v>
                </c:pt>
                <c:pt idx="2039">
                  <c:v>2.4848254630040743E-6</c:v>
                </c:pt>
                <c:pt idx="2040">
                  <c:v>2.4497402824264945E-6</c:v>
                </c:pt>
                <c:pt idx="2041">
                  <c:v>2.4151552347299038E-6</c:v>
                </c:pt>
                <c:pt idx="2042">
                  <c:v>2.3810543977513458E-6</c:v>
                </c:pt>
                <c:pt idx="2043">
                  <c:v>2.3474357068148354E-6</c:v>
                </c:pt>
                <c:pt idx="2044">
                  <c:v>2.314296774677667E-6</c:v>
                </c:pt>
                <c:pt idx="2045">
                  <c:v>2.2816207620413314E-6</c:v>
                </c:pt>
                <c:pt idx="2046">
                  <c:v>2.2494110056157527E-6</c:v>
                </c:pt>
                <c:pt idx="2047">
                  <c:v>2.2176511262591361E-6</c:v>
                </c:pt>
                <c:pt idx="2048">
                  <c:v>2.1863396103406284E-6</c:v>
                </c:pt>
                <c:pt idx="2049">
                  <c:v>2.1554747542214289E-6</c:v>
                </c:pt>
                <c:pt idx="2050">
                  <c:v>2.1250408401456938E-6</c:v>
                </c:pt>
                <c:pt idx="2051">
                  <c:v>2.0950409387372184E-6</c:v>
                </c:pt>
                <c:pt idx="2052">
                  <c:v>2.0654597542067187E-6</c:v>
                </c:pt>
                <c:pt idx="2053">
                  <c:v>2.0362958329240842E-6</c:v>
                </c:pt>
                <c:pt idx="2054">
                  <c:v>2.0075477776004001E-6</c:v>
                </c:pt>
                <c:pt idx="2055">
                  <c:v>1.9792026332422147E-6</c:v>
                </c:pt>
                <c:pt idx="2056">
                  <c:v>1.9512619505003403E-6</c:v>
                </c:pt>
                <c:pt idx="2057">
                  <c:v>1.923711539657159E-6</c:v>
                </c:pt>
                <c:pt idx="2058">
                  <c:v>1.8965501088151841E-6</c:v>
                </c:pt>
                <c:pt idx="2059">
                  <c:v>1.8697762039172908E-6</c:v>
                </c:pt>
                <c:pt idx="2060">
                  <c:v>1.8433762170850927E-6</c:v>
                </c:pt>
                <c:pt idx="2061">
                  <c:v>1.817352841417199E-6</c:v>
                </c:pt>
                <c:pt idx="2062">
                  <c:v>1.7916928410915817E-6</c:v>
                </c:pt>
                <c:pt idx="2063">
                  <c:v>1.7663949908116765E-6</c:v>
                </c:pt>
                <c:pt idx="2064">
                  <c:v>1.7414579120028502E-6</c:v>
                </c:pt>
                <c:pt idx="2065">
                  <c:v>1.7168689036376716E-6</c:v>
                </c:pt>
                <c:pt idx="2066">
                  <c:v>1.692630444863934E-6</c:v>
                </c:pt>
                <c:pt idx="2067">
                  <c:v>1.6687308824126399E-6</c:v>
                </c:pt>
                <c:pt idx="2068">
                  <c:v>1.645169274953403E-6</c:v>
                </c:pt>
                <c:pt idx="2069">
                  <c:v>1.6219438651770122E-6</c:v>
                </c:pt>
                <c:pt idx="2070">
                  <c:v>1.5990428620316137E-6</c:v>
                </c:pt>
                <c:pt idx="2071">
                  <c:v>1.5764686161538741E-6</c:v>
                </c:pt>
                <c:pt idx="2072">
                  <c:v>1.5542096616856436E-6</c:v>
                </c:pt>
                <c:pt idx="2073">
                  <c:v>1.5322649526976717E-6</c:v>
                </c:pt>
                <c:pt idx="2074">
                  <c:v>1.5106333115469057E-6</c:v>
                </c:pt>
                <c:pt idx="2075">
                  <c:v>1.4893037402959415E-6</c:v>
                </c:pt>
                <c:pt idx="2076">
                  <c:v>1.4682784103740481E-6</c:v>
                </c:pt>
                <c:pt idx="2077">
                  <c:v>1.4475466227424604E-6</c:v>
                </c:pt>
                <c:pt idx="2078">
                  <c:v>1.4271073812303356E-6</c:v>
                </c:pt>
                <c:pt idx="2079">
                  <c:v>1.4069595648939843E-6</c:v>
                </c:pt>
                <c:pt idx="2080">
                  <c:v>1.3870938767942309E-6</c:v>
                </c:pt>
                <c:pt idx="2081">
                  <c:v>1.3675117154949532E-6</c:v>
                </c:pt>
                <c:pt idx="2082">
                  <c:v>1.3482030998748129E-6</c:v>
                </c:pt>
                <c:pt idx="2083">
                  <c:v>1.3291671278772885E-6</c:v>
                </c:pt>
                <c:pt idx="2084">
                  <c:v>1.3104027834156406E-6</c:v>
                </c:pt>
                <c:pt idx="2085">
                  <c:v>1.2919005320664875E-6</c:v>
                </c:pt>
                <c:pt idx="2086">
                  <c:v>1.2736622634098947E-6</c:v>
                </c:pt>
                <c:pt idx="2087">
                  <c:v>1.2556787028901437E-6</c:v>
                </c:pt>
                <c:pt idx="2088">
                  <c:v>1.2379489929247398E-6</c:v>
                </c:pt>
                <c:pt idx="2089">
                  <c:v>1.2204721679389495E-6</c:v>
                </c:pt>
                <c:pt idx="2090">
                  <c:v>1.2032393265889959E-6</c:v>
                </c:pt>
                <c:pt idx="2091">
                  <c:v>1.1862522057294308E-6</c:v>
                </c:pt>
                <c:pt idx="2092">
                  <c:v>1.1695024718189139E-6</c:v>
                </c:pt>
                <c:pt idx="2093">
                  <c:v>1.1529897490573797E-6</c:v>
                </c:pt>
                <c:pt idx="2094">
                  <c:v>1.1367126770689017E-6</c:v>
                </c:pt>
                <c:pt idx="2095">
                  <c:v>1.1206629886547155E-6</c:v>
                </c:pt>
                <c:pt idx="2096">
                  <c:v>1.1048423267569965E-6</c:v>
                </c:pt>
                <c:pt idx="2097">
                  <c:v>1.0892426505141767E-6</c:v>
                </c:pt>
                <c:pt idx="2098">
                  <c:v>1.0738632207990921E-6</c:v>
                </c:pt>
                <c:pt idx="2099">
                  <c:v>1.0587032052890398E-6</c:v>
                </c:pt>
                <c:pt idx="2100">
                  <c:v>1.0437548884330309E-6</c:v>
                </c:pt>
                <c:pt idx="2101">
                  <c:v>1.0290197831691996E-6</c:v>
                </c:pt>
                <c:pt idx="2102">
                  <c:v>1.0144903814925375E-6</c:v>
                </c:pt>
                <c:pt idx="2103">
                  <c:v>1.0001659744061421E-6</c:v>
                </c:pt>
                <c:pt idx="2104">
                  <c:v>9.8604576443772032E-7</c:v>
                </c:pt>
                <c:pt idx="2105">
                  <c:v>9.7212326789722239E-7</c:v>
                </c:pt>
                <c:pt idx="2106">
                  <c:v>9.5839962442173423E-7</c:v>
                </c:pt>
                <c:pt idx="2107">
                  <c:v>9.4486768968173314E-7</c:v>
                </c:pt>
                <c:pt idx="2108">
                  <c:v>9.3152682847176782E-7</c:v>
                </c:pt>
                <c:pt idx="2109">
                  <c:v>9.1837632559155527E-7</c:v>
                </c:pt>
                <c:pt idx="2110">
                  <c:v>9.0540949591246293E-7</c:v>
                </c:pt>
                <c:pt idx="2111">
                  <c:v>8.9262766045846008E-7</c:v>
                </c:pt>
                <c:pt idx="2112">
                  <c:v>8.8002431609136018E-7</c:v>
                </c:pt>
                <c:pt idx="2113">
                  <c:v>8.6759885844545892E-7</c:v>
                </c:pt>
                <c:pt idx="2114">
                  <c:v>8.5535060743792596E-7</c:v>
                </c:pt>
                <c:pt idx="2115">
                  <c:v>8.4327332133671067E-7</c:v>
                </c:pt>
                <c:pt idx="2116">
                  <c:v>8.3136821393706894E-7</c:v>
                </c:pt>
                <c:pt idx="2117">
                  <c:v>8.1962934375284202E-7</c:v>
                </c:pt>
                <c:pt idx="2118">
                  <c:v>8.080566978723283E-7</c:v>
                </c:pt>
                <c:pt idx="2119">
                  <c:v>7.966491881213047E-7</c:v>
                </c:pt>
                <c:pt idx="2120">
                  <c:v>7.8540102155353818E-7</c:v>
                </c:pt>
                <c:pt idx="2121">
                  <c:v>7.7431335099361537E-7</c:v>
                </c:pt>
                <c:pt idx="2122">
                  <c:v>7.6338054295911182E-7</c:v>
                </c:pt>
                <c:pt idx="2123">
                  <c:v>7.5260208173465288E-7</c:v>
                </c:pt>
                <c:pt idx="2124">
                  <c:v>7.4197738677698859E-7</c:v>
                </c:pt>
                <c:pt idx="2125">
                  <c:v>7.3150105402705499E-7</c:v>
                </c:pt>
                <c:pt idx="2126">
                  <c:v>7.2117414761659181E-7</c:v>
                </c:pt>
                <c:pt idx="2127">
                  <c:v>7.1099141001733392E-7</c:v>
                </c:pt>
                <c:pt idx="2128">
                  <c:v>7.0095234927033129E-7</c:v>
                </c:pt>
                <c:pt idx="2129">
                  <c:v>6.9105641199947643E-7</c:v>
                </c:pt>
                <c:pt idx="2130">
                  <c:v>6.812988825559359E-7</c:v>
                </c:pt>
                <c:pt idx="2131">
                  <c:v>6.7168077019490988E-7</c:v>
                </c:pt>
                <c:pt idx="2132">
                  <c:v>6.6219700899801555E-7</c:v>
                </c:pt>
                <c:pt idx="2133">
                  <c:v>6.5284715612111214E-7</c:v>
                </c:pt>
                <c:pt idx="2134">
                  <c:v>6.4363071290808739E-7</c:v>
                </c:pt>
                <c:pt idx="2135">
                  <c:v>6.3454299697392561E-7</c:v>
                </c:pt>
                <c:pt idx="2136">
                  <c:v>6.2558493725524436E-7</c:v>
                </c:pt>
                <c:pt idx="2137">
                  <c:v>6.167519794492246E-7</c:v>
                </c:pt>
                <c:pt idx="2138">
                  <c:v>6.0804370364468511E-7</c:v>
                </c:pt>
                <c:pt idx="2139">
                  <c:v>5.9945963714214404E-7</c:v>
                </c:pt>
                <c:pt idx="2140">
                  <c:v>5.9099540970737024E-7</c:v>
                </c:pt>
                <c:pt idx="2141">
                  <c:v>5.8265187653088697E-7</c:v>
                </c:pt>
                <c:pt idx="2142">
                  <c:v>5.7442479907429752E-7</c:v>
                </c:pt>
                <c:pt idx="2143">
                  <c:v>5.6631463657236147E-7</c:v>
                </c:pt>
                <c:pt idx="2144">
                  <c:v>5.5832030503400909E-7</c:v>
                </c:pt>
                <c:pt idx="2145">
                  <c:v>5.5043774819677675E-7</c:v>
                </c:pt>
                <c:pt idx="2146">
                  <c:v>5.4266777607183899E-7</c:v>
                </c:pt>
                <c:pt idx="2147">
                  <c:v>5.3500644157815952E-7</c:v>
                </c:pt>
                <c:pt idx="2148">
                  <c:v>5.27453382552633E-7</c:v>
                </c:pt>
                <c:pt idx="2149">
                  <c:v>5.200081897148334E-7</c:v>
                </c:pt>
                <c:pt idx="2150">
                  <c:v>5.1266707200437965E-7</c:v>
                </c:pt>
                <c:pt idx="2151">
                  <c:v>5.0543076901617862E-7</c:v>
                </c:pt>
                <c:pt idx="2152">
                  <c:v>4.9829558859819038E-7</c:v>
                </c:pt>
                <c:pt idx="2153">
                  <c:v>4.9126117585086497E-7</c:v>
                </c:pt>
                <c:pt idx="2154">
                  <c:v>4.8432713056383777E-7</c:v>
                </c:pt>
                <c:pt idx="2155">
                  <c:v>4.774899014042635E-7</c:v>
                </c:pt>
                <c:pt idx="2156">
                  <c:v>4.7075015513292555E-7</c:v>
                </c:pt>
                <c:pt idx="2157">
                  <c:v>4.6410442932042511E-7</c:v>
                </c:pt>
                <c:pt idx="2158">
                  <c:v>4.5755236814556476E-7</c:v>
                </c:pt>
                <c:pt idx="2159">
                  <c:v>4.510935720358145E-7</c:v>
                </c:pt>
                <c:pt idx="2160">
                  <c:v>4.447247045500409E-7</c:v>
                </c:pt>
                <c:pt idx="2161">
                  <c:v>4.3844635657950207E-7</c:v>
                </c:pt>
                <c:pt idx="2162">
                  <c:v>4.3225765178903685E-7</c:v>
                </c:pt>
                <c:pt idx="2163">
                  <c:v>4.2615704292314327E-7</c:v>
                </c:pt>
                <c:pt idx="2164">
                  <c:v>4.2014366232170089E-7</c:v>
                </c:pt>
                <c:pt idx="2165">
                  <c:v>4.1421444240810124E-7</c:v>
                </c:pt>
                <c:pt idx="2166">
                  <c:v>4.0836997404196086E-7</c:v>
                </c:pt>
                <c:pt idx="2167">
                  <c:v>4.0260726779385295E-7</c:v>
                </c:pt>
                <c:pt idx="2168">
                  <c:v>3.9692602865445994E-7</c:v>
                </c:pt>
                <c:pt idx="2169">
                  <c:v>3.9132592398629552E-7</c:v>
                </c:pt>
                <c:pt idx="2170">
                  <c:v>3.8580407521853232E-7</c:v>
                </c:pt>
                <c:pt idx="2171">
                  <c:v>3.803610093487996E-7</c:v>
                </c:pt>
                <c:pt idx="2172">
                  <c:v>3.7499391750984593E-7</c:v>
                </c:pt>
                <c:pt idx="2173">
                  <c:v>3.6970249863820676E-7</c:v>
                </c:pt>
                <c:pt idx="2174">
                  <c:v>3.6448641516883492E-7</c:v>
                </c:pt>
                <c:pt idx="2175">
                  <c:v>3.5934295655837435E-7</c:v>
                </c:pt>
                <c:pt idx="2176">
                  <c:v>3.5427258273901862E-7</c:v>
                </c:pt>
                <c:pt idx="2177">
                  <c:v>3.4927264459350054E-7</c:v>
                </c:pt>
                <c:pt idx="2178">
                  <c:v>3.4434282735428869E-7</c:v>
                </c:pt>
                <c:pt idx="2179">
                  <c:v>3.39482780731115E-7</c:v>
                </c:pt>
                <c:pt idx="2180">
                  <c:v>3.3468994161751046E-7</c:v>
                </c:pt>
                <c:pt idx="2181">
                  <c:v>3.2996725491632064E-7</c:v>
                </c:pt>
                <c:pt idx="2182">
                  <c:v>3.2531225937802232E-7</c:v>
                </c:pt>
                <c:pt idx="2183">
                  <c:v>3.2072307562585799E-7</c:v>
                </c:pt>
                <c:pt idx="2184">
                  <c:v>3.161994422345597E-7</c:v>
                </c:pt>
                <c:pt idx="2185">
                  <c:v>3.1173904242257873E-7</c:v>
                </c:pt>
                <c:pt idx="2186">
                  <c:v>3.0734231158102063E-7</c:v>
                </c:pt>
                <c:pt idx="2187">
                  <c:v>3.0300699178710071E-7</c:v>
                </c:pt>
                <c:pt idx="2188">
                  <c:v>2.9873285219414831E-7</c:v>
                </c:pt>
                <c:pt idx="2189">
                  <c:v>2.9451963384117816E-7</c:v>
                </c:pt>
                <c:pt idx="2190">
                  <c:v>2.9036516248926714E-7</c:v>
                </c:pt>
                <c:pt idx="2191">
                  <c:v>2.8626982628868718E-7</c:v>
                </c:pt>
                <c:pt idx="2192">
                  <c:v>2.8223150375023736E-7</c:v>
                </c:pt>
                <c:pt idx="2193">
                  <c:v>2.7824996046688054E-7</c:v>
                </c:pt>
                <c:pt idx="2194">
                  <c:v>2.743249349253874E-7</c:v>
                </c:pt>
                <c:pt idx="2195">
                  <c:v>2.7045438025706899E-7</c:v>
                </c:pt>
                <c:pt idx="2196">
                  <c:v>2.6663863570003666E-7</c:v>
                </c:pt>
                <c:pt idx="2197">
                  <c:v>2.6287570115423274E-7</c:v>
                </c:pt>
                <c:pt idx="2198">
                  <c:v>2.5916533360374128E-7</c:v>
                </c:pt>
                <c:pt idx="2199">
                  <c:v>2.5550726381942339E-7</c:v>
                </c:pt>
                <c:pt idx="2200">
                  <c:v>2.5190080948309454E-7</c:v>
                </c:pt>
                <c:pt idx="2201">
                  <c:v>2.4834771746471081E-7</c:v>
                </c:pt>
                <c:pt idx="2202">
                  <c:v>2.4484421372549605E-7</c:v>
                </c:pt>
                <c:pt idx="2203">
                  <c:v>2.4139012825440964E-7</c:v>
                </c:pt>
                <c:pt idx="2204">
                  <c:v>2.3798527002050656E-7</c:v>
                </c:pt>
                <c:pt idx="2205">
                  <c:v>2.3462790192689549E-7</c:v>
                </c:pt>
                <c:pt idx="2206">
                  <c:v>2.3131835942967669E-7</c:v>
                </c:pt>
                <c:pt idx="2207">
                  <c:v>2.2805495173335336E-7</c:v>
                </c:pt>
                <c:pt idx="2208">
                  <c:v>2.2483751496080522E-7</c:v>
                </c:pt>
                <c:pt idx="2209">
                  <c:v>2.2166586524769875E-7</c:v>
                </c:pt>
                <c:pt idx="2210">
                  <c:v>2.1853837809352553E-7</c:v>
                </c:pt>
                <c:pt idx="2211">
                  <c:v>2.1545535914528208E-7</c:v>
                </c:pt>
                <c:pt idx="2212">
                  <c:v>2.1241522602086474E-7</c:v>
                </c:pt>
                <c:pt idx="2213">
                  <c:v>2.0941781823380045E-7</c:v>
                </c:pt>
                <c:pt idx="2214">
                  <c:v>2.0646295621996293E-7</c:v>
                </c:pt>
                <c:pt idx="2215">
                  <c:v>2.035491177066705E-7</c:v>
                </c:pt>
                <c:pt idx="2216">
                  <c:v>2.0067657812944759E-7</c:v>
                </c:pt>
                <c:pt idx="2217">
                  <c:v>1.9784385326598058E-7</c:v>
                </c:pt>
                <c:pt idx="2218">
                  <c:v>1.950507831253033E-7</c:v>
                </c:pt>
                <c:pt idx="2219">
                  <c:v>1.9229741421728088E-7</c:v>
                </c:pt>
                <c:pt idx="2220">
                  <c:v>1.8958361050491721E-7</c:v>
                </c:pt>
                <c:pt idx="2221">
                  <c:v>1.8690847011712116E-7</c:v>
                </c:pt>
                <c:pt idx="2222">
                  <c:v>1.8427063729888826E-7</c:v>
                </c:pt>
                <c:pt idx="2223">
                  <c:v>1.8166999115974113E-7</c:v>
                </c:pt>
                <c:pt idx="2224">
                  <c:v>1.7910639528800033E-7</c:v>
                </c:pt>
                <c:pt idx="2225">
                  <c:v>1.7657854949677872E-7</c:v>
                </c:pt>
                <c:pt idx="2226">
                  <c:v>1.7408671436994864E-7</c:v>
                </c:pt>
                <c:pt idx="2227">
                  <c:v>1.7162962517893907E-7</c:v>
                </c:pt>
                <c:pt idx="2228">
                  <c:v>1.6920716715403621E-7</c:v>
                </c:pt>
                <c:pt idx="2229">
                  <c:v>1.6681921077154257E-7</c:v>
                </c:pt>
                <c:pt idx="2230">
                  <c:v>1.6446454215379433E-7</c:v>
                </c:pt>
                <c:pt idx="2231">
                  <c:v>1.6214340094280656E-7</c:v>
                </c:pt>
                <c:pt idx="2232">
                  <c:v>1.5985460562480583E-7</c:v>
                </c:pt>
                <c:pt idx="2233">
                  <c:v>1.5759804552492332E-7</c:v>
                </c:pt>
                <c:pt idx="2234">
                  <c:v>1.5537359588414388E-7</c:v>
                </c:pt>
                <c:pt idx="2235">
                  <c:v>1.5318012146846101E-7</c:v>
                </c:pt>
                <c:pt idx="2236">
                  <c:v>1.5101784067292158E-7</c:v>
                </c:pt>
                <c:pt idx="2237">
                  <c:v>1.488856476243151E-7</c:v>
                </c:pt>
                <c:pt idx="2238">
                  <c:v>1.4678343359648701E-7</c:v>
                </c:pt>
                <c:pt idx="2239">
                  <c:v>1.4471169282736815E-7</c:v>
                </c:pt>
                <c:pt idx="2240">
                  <c:v>1.4266893262113255E-7</c:v>
                </c:pt>
                <c:pt idx="2241">
                  <c:v>1.406553214131258E-7</c:v>
                </c:pt>
                <c:pt idx="2242">
                  <c:v>1.3866983829416793E-7</c:v>
                </c:pt>
                <c:pt idx="2243">
                  <c:v>1.3671239141279611E-7</c:v>
                </c:pt>
                <c:pt idx="2244">
                  <c:v>1.3478287674630492E-7</c:v>
                </c:pt>
                <c:pt idx="2245">
                  <c:v>1.3288031387179546E-7</c:v>
                </c:pt>
                <c:pt idx="2246">
                  <c:v>1.310048965877295E-7</c:v>
                </c:pt>
                <c:pt idx="2247">
                  <c:v>1.2915567017935278E-7</c:v>
                </c:pt>
                <c:pt idx="2248">
                  <c:v>1.2733254489389434E-7</c:v>
                </c:pt>
                <c:pt idx="2249">
                  <c:v>1.2553541930629895E-7</c:v>
                </c:pt>
                <c:pt idx="2250">
                  <c:v>1.2376337536999405E-7</c:v>
                </c:pt>
                <c:pt idx="2251">
                  <c:v>1.2201658833888027E-7</c:v>
                </c:pt>
                <c:pt idx="2252">
                  <c:v>1.2029416336306401E-7</c:v>
                </c:pt>
                <c:pt idx="2253">
                  <c:v>1.1859601084532434E-7</c:v>
                </c:pt>
                <c:pt idx="2254">
                  <c:v>1.1692202995014881E-7</c:v>
                </c:pt>
                <c:pt idx="2255">
                  <c:v>1.1527135877517315E-7</c:v>
                </c:pt>
                <c:pt idx="2256">
                  <c:v>1.1364415341075498E-7</c:v>
                </c:pt>
                <c:pt idx="2257">
                  <c:v>1.1203957269950233E-7</c:v>
                </c:pt>
                <c:pt idx="2258">
                  <c:v>1.1045807263922632E-7</c:v>
                </c:pt>
                <c:pt idx="2259">
                  <c:v>1.0889937260972677E-7</c:v>
                </c:pt>
                <c:pt idx="2260">
                  <c:v>1.0736247746606827E-7</c:v>
                </c:pt>
                <c:pt idx="2261">
                  <c:v>1.0584754228981455E-7</c:v>
                </c:pt>
                <c:pt idx="2262">
                  <c:v>1.0435379430372668E-7</c:v>
                </c:pt>
                <c:pt idx="2263">
                  <c:v>1.0288115934046538E-7</c:v>
                </c:pt>
                <c:pt idx="2264">
                  <c:v>1.0142955369018543E-7</c:v>
                </c:pt>
                <c:pt idx="2265">
                  <c:v>9.9998233933587927E-8</c:v>
                </c:pt>
                <c:pt idx="2266">
                  <c:v>9.8587339647469252E-8</c:v>
                </c:pt>
                <c:pt idx="2267">
                  <c:v>9.7196145973011485E-8</c:v>
                </c:pt>
                <c:pt idx="2268">
                  <c:v>9.5824578366371731E-8</c:v>
                </c:pt>
                <c:pt idx="2269">
                  <c:v>9.4472553097796354E-8</c:v>
                </c:pt>
                <c:pt idx="2270">
                  <c:v>9.3139371652108994E-8</c:v>
                </c:pt>
                <c:pt idx="2271">
                  <c:v>9.1825157616513173E-8</c:v>
                </c:pt>
                <c:pt idx="2272">
                  <c:v>9.0529229049254264E-8</c:v>
                </c:pt>
                <c:pt idx="2273">
                  <c:v>8.9251509403695747E-8</c:v>
                </c:pt>
                <c:pt idx="2274">
                  <c:v>8.7991913261281752E-8</c:v>
                </c:pt>
                <c:pt idx="2275">
                  <c:v>8.6749782073505634E-8</c:v>
                </c:pt>
                <c:pt idx="2276">
                  <c:v>8.5525222846645527E-8</c:v>
                </c:pt>
                <c:pt idx="2277">
                  <c:v>8.4318062341562556E-8</c:v>
                </c:pt>
                <c:pt idx="2278">
                  <c:v>8.3128396072447187E-8</c:v>
                </c:pt>
                <c:pt idx="2279">
                  <c:v>8.1955719549296971E-8</c:v>
                </c:pt>
                <c:pt idx="2280">
                  <c:v>8.0799433932652854E-8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F-6BF1-460C-87D2-B20A29BB8BC3}"/>
            </c:ext>
          </c:extLst>
        </c:ser>
        <c:ser>
          <c:idx val="16"/>
          <c:order val="16"/>
          <c:spPr>
            <a:ln w="12700" cap="rnd">
              <a:solidFill>
                <a:srgbClr val="000000"/>
              </a:solidFill>
              <a:round/>
            </a:ln>
            <a:effectLst/>
          </c:spPr>
          <c:marker>
            <c:symbol val="none"/>
          </c:marker>
          <c:xVal>
            <c:numRef>
              <c:f>sheet1!$AG$1:$AG$2280</c:f>
              <c:numCache>
                <c:formatCode>General</c:formatCode>
                <c:ptCount val="2280"/>
                <c:pt idx="0">
                  <c:v>-37.899997711181641</c:v>
                </c:pt>
                <c:pt idx="1">
                  <c:v>-37.799999237060547</c:v>
                </c:pt>
                <c:pt idx="2">
                  <c:v>-37.700000762939453</c:v>
                </c:pt>
                <c:pt idx="3">
                  <c:v>-37.599998474121094</c:v>
                </c:pt>
                <c:pt idx="4">
                  <c:v>-37.5</c:v>
                </c:pt>
                <c:pt idx="5">
                  <c:v>-37.399997711181641</c:v>
                </c:pt>
                <c:pt idx="6">
                  <c:v>-37.299999237060547</c:v>
                </c:pt>
                <c:pt idx="7">
                  <c:v>-37.200000762939453</c:v>
                </c:pt>
                <c:pt idx="8">
                  <c:v>-37.099998474121094</c:v>
                </c:pt>
                <c:pt idx="9">
                  <c:v>-37</c:v>
                </c:pt>
                <c:pt idx="10">
                  <c:v>-36.899997711181641</c:v>
                </c:pt>
                <c:pt idx="11">
                  <c:v>-36.799999237060547</c:v>
                </c:pt>
                <c:pt idx="12">
                  <c:v>-36.700000762939453</c:v>
                </c:pt>
                <c:pt idx="13">
                  <c:v>-36.599998474121094</c:v>
                </c:pt>
                <c:pt idx="14">
                  <c:v>-36.5</c:v>
                </c:pt>
                <c:pt idx="15">
                  <c:v>-36.399997711181641</c:v>
                </c:pt>
                <c:pt idx="16">
                  <c:v>-36.299999237060547</c:v>
                </c:pt>
                <c:pt idx="17">
                  <c:v>-36.200000762939453</c:v>
                </c:pt>
                <c:pt idx="18">
                  <c:v>-36.099998474121094</c:v>
                </c:pt>
                <c:pt idx="19">
                  <c:v>-36</c:v>
                </c:pt>
                <c:pt idx="20">
                  <c:v>-35.899997711181641</c:v>
                </c:pt>
                <c:pt idx="21">
                  <c:v>-35.799999237060547</c:v>
                </c:pt>
                <c:pt idx="22">
                  <c:v>-35.700000762939453</c:v>
                </c:pt>
                <c:pt idx="23">
                  <c:v>-35.599998474121094</c:v>
                </c:pt>
                <c:pt idx="24">
                  <c:v>-35.5</c:v>
                </c:pt>
                <c:pt idx="25">
                  <c:v>-35.399997711181641</c:v>
                </c:pt>
                <c:pt idx="26">
                  <c:v>-35.299999237060547</c:v>
                </c:pt>
                <c:pt idx="27">
                  <c:v>-35.200000762939453</c:v>
                </c:pt>
                <c:pt idx="28">
                  <c:v>-35.099998474121094</c:v>
                </c:pt>
                <c:pt idx="29">
                  <c:v>-35</c:v>
                </c:pt>
                <c:pt idx="30">
                  <c:v>-34.899997711181641</c:v>
                </c:pt>
                <c:pt idx="31">
                  <c:v>-34.799999237060547</c:v>
                </c:pt>
                <c:pt idx="32">
                  <c:v>-34.700000762939453</c:v>
                </c:pt>
                <c:pt idx="33">
                  <c:v>-34.599998474121094</c:v>
                </c:pt>
                <c:pt idx="34">
                  <c:v>-34.5</c:v>
                </c:pt>
                <c:pt idx="35">
                  <c:v>-34.399997711181641</c:v>
                </c:pt>
                <c:pt idx="36">
                  <c:v>-34.299999237060547</c:v>
                </c:pt>
                <c:pt idx="37">
                  <c:v>-34.200000762939453</c:v>
                </c:pt>
                <c:pt idx="38">
                  <c:v>-34.099998474121094</c:v>
                </c:pt>
                <c:pt idx="39">
                  <c:v>-34</c:v>
                </c:pt>
                <c:pt idx="40">
                  <c:v>-33.899997711181641</c:v>
                </c:pt>
                <c:pt idx="41">
                  <c:v>-33.799999237060547</c:v>
                </c:pt>
                <c:pt idx="42">
                  <c:v>-33.700000762939453</c:v>
                </c:pt>
                <c:pt idx="43">
                  <c:v>-33.599998474121094</c:v>
                </c:pt>
                <c:pt idx="44">
                  <c:v>-33.5</c:v>
                </c:pt>
                <c:pt idx="45">
                  <c:v>-33.399997711181641</c:v>
                </c:pt>
                <c:pt idx="46">
                  <c:v>-33.299999237060547</c:v>
                </c:pt>
                <c:pt idx="47">
                  <c:v>-33.200000762939453</c:v>
                </c:pt>
                <c:pt idx="48">
                  <c:v>-33.099998474121094</c:v>
                </c:pt>
                <c:pt idx="49">
                  <c:v>-33</c:v>
                </c:pt>
                <c:pt idx="50">
                  <c:v>-32.899997711181641</c:v>
                </c:pt>
                <c:pt idx="51">
                  <c:v>-32.799999237060547</c:v>
                </c:pt>
                <c:pt idx="52">
                  <c:v>-32.700000762939453</c:v>
                </c:pt>
                <c:pt idx="53">
                  <c:v>-32.599998474121094</c:v>
                </c:pt>
                <c:pt idx="54">
                  <c:v>-32.5</c:v>
                </c:pt>
                <c:pt idx="55">
                  <c:v>-32.399997711181641</c:v>
                </c:pt>
                <c:pt idx="56">
                  <c:v>-32.299999237060547</c:v>
                </c:pt>
                <c:pt idx="57">
                  <c:v>-32.200000762939453</c:v>
                </c:pt>
                <c:pt idx="58">
                  <c:v>-32.099998474121094</c:v>
                </c:pt>
                <c:pt idx="59">
                  <c:v>-32</c:v>
                </c:pt>
                <c:pt idx="60">
                  <c:v>-31.899999618530273</c:v>
                </c:pt>
                <c:pt idx="61">
                  <c:v>-31.799999237060547</c:v>
                </c:pt>
                <c:pt idx="62">
                  <c:v>-31.69999885559082</c:v>
                </c:pt>
                <c:pt idx="63">
                  <c:v>-31.599998474121094</c:v>
                </c:pt>
                <c:pt idx="64">
                  <c:v>-31.5</c:v>
                </c:pt>
                <c:pt idx="65">
                  <c:v>-31.399999618530273</c:v>
                </c:pt>
                <c:pt idx="66">
                  <c:v>-31.299999237060547</c:v>
                </c:pt>
                <c:pt idx="67">
                  <c:v>-31.19999885559082</c:v>
                </c:pt>
                <c:pt idx="68">
                  <c:v>-31.099998474121094</c:v>
                </c:pt>
                <c:pt idx="69">
                  <c:v>-31</c:v>
                </c:pt>
                <c:pt idx="70">
                  <c:v>-30.899999618530273</c:v>
                </c:pt>
                <c:pt idx="71">
                  <c:v>-30.799999237060547</c:v>
                </c:pt>
                <c:pt idx="72">
                  <c:v>-30.69999885559082</c:v>
                </c:pt>
                <c:pt idx="73">
                  <c:v>-30.599998474121094</c:v>
                </c:pt>
                <c:pt idx="74">
                  <c:v>-30.5</c:v>
                </c:pt>
                <c:pt idx="75">
                  <c:v>-30.399999618530273</c:v>
                </c:pt>
                <c:pt idx="76">
                  <c:v>-30.299999237060547</c:v>
                </c:pt>
                <c:pt idx="77">
                  <c:v>-30.19999885559082</c:v>
                </c:pt>
                <c:pt idx="78">
                  <c:v>-30.099998474121094</c:v>
                </c:pt>
                <c:pt idx="79">
                  <c:v>-30</c:v>
                </c:pt>
                <c:pt idx="80">
                  <c:v>-29.899999618530273</c:v>
                </c:pt>
                <c:pt idx="81">
                  <c:v>-29.799999237060547</c:v>
                </c:pt>
                <c:pt idx="82">
                  <c:v>-29.69999885559082</c:v>
                </c:pt>
                <c:pt idx="83">
                  <c:v>-29.599998474121094</c:v>
                </c:pt>
                <c:pt idx="84">
                  <c:v>-29.5</c:v>
                </c:pt>
                <c:pt idx="85">
                  <c:v>-29.399999618530273</c:v>
                </c:pt>
                <c:pt idx="86">
                  <c:v>-29.299999237060547</c:v>
                </c:pt>
                <c:pt idx="87">
                  <c:v>-29.19999885559082</c:v>
                </c:pt>
                <c:pt idx="88">
                  <c:v>-29.099998474121094</c:v>
                </c:pt>
                <c:pt idx="89">
                  <c:v>-29</c:v>
                </c:pt>
                <c:pt idx="90">
                  <c:v>-28.899999618530273</c:v>
                </c:pt>
                <c:pt idx="91">
                  <c:v>-28.799999237060547</c:v>
                </c:pt>
                <c:pt idx="92">
                  <c:v>-28.69999885559082</c:v>
                </c:pt>
                <c:pt idx="93">
                  <c:v>-28.599998474121094</c:v>
                </c:pt>
                <c:pt idx="94">
                  <c:v>-28.5</c:v>
                </c:pt>
                <c:pt idx="95">
                  <c:v>-28.399999618530273</c:v>
                </c:pt>
                <c:pt idx="96">
                  <c:v>-28.299999237060547</c:v>
                </c:pt>
                <c:pt idx="97">
                  <c:v>-28.19999885559082</c:v>
                </c:pt>
                <c:pt idx="98">
                  <c:v>-28.099998474121094</c:v>
                </c:pt>
                <c:pt idx="99">
                  <c:v>-28</c:v>
                </c:pt>
                <c:pt idx="100">
                  <c:v>-27.899999618530273</c:v>
                </c:pt>
                <c:pt idx="101">
                  <c:v>-27.799999237060547</c:v>
                </c:pt>
                <c:pt idx="102">
                  <c:v>-27.69999885559082</c:v>
                </c:pt>
                <c:pt idx="103">
                  <c:v>-27.599998474121094</c:v>
                </c:pt>
                <c:pt idx="104">
                  <c:v>-27.5</c:v>
                </c:pt>
                <c:pt idx="105">
                  <c:v>-27.399999618530273</c:v>
                </c:pt>
                <c:pt idx="106">
                  <c:v>-27.299999237060547</c:v>
                </c:pt>
                <c:pt idx="107">
                  <c:v>-27.19999885559082</c:v>
                </c:pt>
                <c:pt idx="108">
                  <c:v>-27.099998474121094</c:v>
                </c:pt>
                <c:pt idx="109">
                  <c:v>-27</c:v>
                </c:pt>
                <c:pt idx="110">
                  <c:v>-26.899999618530273</c:v>
                </c:pt>
                <c:pt idx="111">
                  <c:v>-26.799999237060547</c:v>
                </c:pt>
                <c:pt idx="112">
                  <c:v>-26.69999885559082</c:v>
                </c:pt>
                <c:pt idx="113">
                  <c:v>-26.599998474121094</c:v>
                </c:pt>
                <c:pt idx="114">
                  <c:v>-26.5</c:v>
                </c:pt>
                <c:pt idx="115">
                  <c:v>-26.399999618530273</c:v>
                </c:pt>
                <c:pt idx="116">
                  <c:v>-26.299999237060547</c:v>
                </c:pt>
                <c:pt idx="117">
                  <c:v>-26.19999885559082</c:v>
                </c:pt>
                <c:pt idx="118">
                  <c:v>-26.099998474121094</c:v>
                </c:pt>
                <c:pt idx="119">
                  <c:v>-26</c:v>
                </c:pt>
                <c:pt idx="120">
                  <c:v>-25.899999618530273</c:v>
                </c:pt>
                <c:pt idx="121">
                  <c:v>-25.799999237060547</c:v>
                </c:pt>
                <c:pt idx="122">
                  <c:v>-25.69999885559082</c:v>
                </c:pt>
                <c:pt idx="123">
                  <c:v>-25.599998474121094</c:v>
                </c:pt>
                <c:pt idx="124">
                  <c:v>-25.5</c:v>
                </c:pt>
                <c:pt idx="125">
                  <c:v>-25.399999618530273</c:v>
                </c:pt>
                <c:pt idx="126">
                  <c:v>-25.299999237060547</c:v>
                </c:pt>
                <c:pt idx="127">
                  <c:v>-25.19999885559082</c:v>
                </c:pt>
                <c:pt idx="128">
                  <c:v>-25.099998474121094</c:v>
                </c:pt>
                <c:pt idx="129">
                  <c:v>-25</c:v>
                </c:pt>
                <c:pt idx="130">
                  <c:v>-24.899999618530273</c:v>
                </c:pt>
                <c:pt idx="131">
                  <c:v>-24.799999237060547</c:v>
                </c:pt>
                <c:pt idx="132">
                  <c:v>-24.69999885559082</c:v>
                </c:pt>
                <c:pt idx="133">
                  <c:v>-24.599998474121094</c:v>
                </c:pt>
                <c:pt idx="134">
                  <c:v>-24.5</c:v>
                </c:pt>
                <c:pt idx="135">
                  <c:v>-24.399999618530273</c:v>
                </c:pt>
                <c:pt idx="136">
                  <c:v>-24.299999237060547</c:v>
                </c:pt>
                <c:pt idx="137">
                  <c:v>-24.19999885559082</c:v>
                </c:pt>
                <c:pt idx="138">
                  <c:v>-24.099998474121094</c:v>
                </c:pt>
                <c:pt idx="139">
                  <c:v>-24</c:v>
                </c:pt>
                <c:pt idx="140">
                  <c:v>-23.899999618530273</c:v>
                </c:pt>
                <c:pt idx="141">
                  <c:v>-23.799999237060547</c:v>
                </c:pt>
                <c:pt idx="142">
                  <c:v>-23.69999885559082</c:v>
                </c:pt>
                <c:pt idx="143">
                  <c:v>-23.599998474121094</c:v>
                </c:pt>
                <c:pt idx="144">
                  <c:v>-23.5</c:v>
                </c:pt>
                <c:pt idx="145">
                  <c:v>-23.399999618530273</c:v>
                </c:pt>
                <c:pt idx="146">
                  <c:v>-23.299999237060547</c:v>
                </c:pt>
                <c:pt idx="147">
                  <c:v>-23.19999885559082</c:v>
                </c:pt>
                <c:pt idx="148">
                  <c:v>-23.099998474121094</c:v>
                </c:pt>
                <c:pt idx="149">
                  <c:v>-23</c:v>
                </c:pt>
                <c:pt idx="150">
                  <c:v>-22.899999618530273</c:v>
                </c:pt>
                <c:pt idx="151">
                  <c:v>-22.799999237060547</c:v>
                </c:pt>
                <c:pt idx="152">
                  <c:v>-22.69999885559082</c:v>
                </c:pt>
                <c:pt idx="153">
                  <c:v>-22.599998474121094</c:v>
                </c:pt>
                <c:pt idx="154">
                  <c:v>-22.5</c:v>
                </c:pt>
                <c:pt idx="155">
                  <c:v>-22.399999618530273</c:v>
                </c:pt>
                <c:pt idx="156">
                  <c:v>-22.299999237060547</c:v>
                </c:pt>
                <c:pt idx="157">
                  <c:v>-22.19999885559082</c:v>
                </c:pt>
                <c:pt idx="158">
                  <c:v>-22.099998474121094</c:v>
                </c:pt>
                <c:pt idx="159">
                  <c:v>-22</c:v>
                </c:pt>
                <c:pt idx="160">
                  <c:v>-21.899999618530273</c:v>
                </c:pt>
                <c:pt idx="161">
                  <c:v>-21.799999237060547</c:v>
                </c:pt>
                <c:pt idx="162">
                  <c:v>-21.69999885559082</c:v>
                </c:pt>
                <c:pt idx="163">
                  <c:v>-21.599998474121094</c:v>
                </c:pt>
                <c:pt idx="164">
                  <c:v>-21.5</c:v>
                </c:pt>
                <c:pt idx="165">
                  <c:v>-21.399999618530273</c:v>
                </c:pt>
                <c:pt idx="166">
                  <c:v>-21.299999237060547</c:v>
                </c:pt>
                <c:pt idx="167">
                  <c:v>-21.19999885559082</c:v>
                </c:pt>
                <c:pt idx="168">
                  <c:v>-21.099998474121094</c:v>
                </c:pt>
                <c:pt idx="169">
                  <c:v>-21</c:v>
                </c:pt>
                <c:pt idx="170">
                  <c:v>-20.899999618530273</c:v>
                </c:pt>
                <c:pt idx="171">
                  <c:v>-20.799999237060547</c:v>
                </c:pt>
                <c:pt idx="172">
                  <c:v>-20.69999885559082</c:v>
                </c:pt>
                <c:pt idx="173">
                  <c:v>-20.599998474121094</c:v>
                </c:pt>
                <c:pt idx="174">
                  <c:v>-20.5</c:v>
                </c:pt>
                <c:pt idx="175">
                  <c:v>-20.399999618530273</c:v>
                </c:pt>
                <c:pt idx="176">
                  <c:v>-20.299999237060547</c:v>
                </c:pt>
                <c:pt idx="177">
                  <c:v>-20.19999885559082</c:v>
                </c:pt>
                <c:pt idx="178">
                  <c:v>-20.099998474121094</c:v>
                </c:pt>
                <c:pt idx="179">
                  <c:v>-20</c:v>
                </c:pt>
                <c:pt idx="180">
                  <c:v>-19.899999618530273</c:v>
                </c:pt>
                <c:pt idx="181">
                  <c:v>-19.799999237060547</c:v>
                </c:pt>
                <c:pt idx="182">
                  <c:v>-19.69999885559082</c:v>
                </c:pt>
                <c:pt idx="183">
                  <c:v>-19.599998474121094</c:v>
                </c:pt>
                <c:pt idx="184">
                  <c:v>-19.5</c:v>
                </c:pt>
                <c:pt idx="185">
                  <c:v>-19.399999618530273</c:v>
                </c:pt>
                <c:pt idx="186">
                  <c:v>-19.299999237060547</c:v>
                </c:pt>
                <c:pt idx="187">
                  <c:v>-19.19999885559082</c:v>
                </c:pt>
                <c:pt idx="188">
                  <c:v>-19.099998474121094</c:v>
                </c:pt>
                <c:pt idx="189">
                  <c:v>-19</c:v>
                </c:pt>
                <c:pt idx="190">
                  <c:v>-18.899999618530273</c:v>
                </c:pt>
                <c:pt idx="191">
                  <c:v>-18.799999237060547</c:v>
                </c:pt>
                <c:pt idx="192">
                  <c:v>-18.69999885559082</c:v>
                </c:pt>
                <c:pt idx="193">
                  <c:v>-18.599998474121094</c:v>
                </c:pt>
                <c:pt idx="194">
                  <c:v>-18.5</c:v>
                </c:pt>
                <c:pt idx="195">
                  <c:v>-18.399999618530273</c:v>
                </c:pt>
                <c:pt idx="196">
                  <c:v>-18.299999237060547</c:v>
                </c:pt>
                <c:pt idx="197">
                  <c:v>-18.19999885559082</c:v>
                </c:pt>
                <c:pt idx="198">
                  <c:v>-18.099998474121094</c:v>
                </c:pt>
                <c:pt idx="199">
                  <c:v>-18</c:v>
                </c:pt>
                <c:pt idx="200">
                  <c:v>-17.899999618530273</c:v>
                </c:pt>
                <c:pt idx="201">
                  <c:v>-17.799999237060547</c:v>
                </c:pt>
                <c:pt idx="202">
                  <c:v>-17.69999885559082</c:v>
                </c:pt>
                <c:pt idx="203">
                  <c:v>-17.599998474121094</c:v>
                </c:pt>
                <c:pt idx="204">
                  <c:v>-17.5</c:v>
                </c:pt>
                <c:pt idx="205">
                  <c:v>-17.399999618530273</c:v>
                </c:pt>
                <c:pt idx="206">
                  <c:v>-17.299999237060547</c:v>
                </c:pt>
                <c:pt idx="207">
                  <c:v>-17.19999885559082</c:v>
                </c:pt>
                <c:pt idx="208">
                  <c:v>-17.099998474121094</c:v>
                </c:pt>
                <c:pt idx="209">
                  <c:v>-17</c:v>
                </c:pt>
                <c:pt idx="210">
                  <c:v>-16.899999618530273</c:v>
                </c:pt>
                <c:pt idx="211">
                  <c:v>-16.799999237060547</c:v>
                </c:pt>
                <c:pt idx="212">
                  <c:v>-16.69999885559082</c:v>
                </c:pt>
                <c:pt idx="213">
                  <c:v>-16.599998474121094</c:v>
                </c:pt>
                <c:pt idx="214">
                  <c:v>-16.5</c:v>
                </c:pt>
                <c:pt idx="215">
                  <c:v>-16.399999618530273</c:v>
                </c:pt>
                <c:pt idx="216">
                  <c:v>-16.299999237060547</c:v>
                </c:pt>
                <c:pt idx="217">
                  <c:v>-16.19999885559082</c:v>
                </c:pt>
                <c:pt idx="218">
                  <c:v>-16.099998474121094</c:v>
                </c:pt>
                <c:pt idx="219">
                  <c:v>-16</c:v>
                </c:pt>
                <c:pt idx="220">
                  <c:v>-15.899999618530273</c:v>
                </c:pt>
                <c:pt idx="221">
                  <c:v>-15.799999237060547</c:v>
                </c:pt>
                <c:pt idx="222">
                  <c:v>-15.69999885559082</c:v>
                </c:pt>
                <c:pt idx="223">
                  <c:v>-15.599998474121094</c:v>
                </c:pt>
                <c:pt idx="224">
                  <c:v>-15.5</c:v>
                </c:pt>
                <c:pt idx="225">
                  <c:v>-15.399999618530273</c:v>
                </c:pt>
                <c:pt idx="226">
                  <c:v>-15.299999237060547</c:v>
                </c:pt>
                <c:pt idx="227">
                  <c:v>-15.19999885559082</c:v>
                </c:pt>
                <c:pt idx="228">
                  <c:v>-15.099998474121094</c:v>
                </c:pt>
                <c:pt idx="229">
                  <c:v>-15</c:v>
                </c:pt>
                <c:pt idx="230">
                  <c:v>-14.899999618530273</c:v>
                </c:pt>
                <c:pt idx="231">
                  <c:v>-14.799999237060547</c:v>
                </c:pt>
                <c:pt idx="232">
                  <c:v>-14.69999885559082</c:v>
                </c:pt>
                <c:pt idx="233">
                  <c:v>-14.599998474121094</c:v>
                </c:pt>
                <c:pt idx="234">
                  <c:v>-14.5</c:v>
                </c:pt>
                <c:pt idx="235">
                  <c:v>-14.399999618530273</c:v>
                </c:pt>
                <c:pt idx="236">
                  <c:v>-14.299999237060547</c:v>
                </c:pt>
                <c:pt idx="237">
                  <c:v>-14.19999885559082</c:v>
                </c:pt>
                <c:pt idx="238">
                  <c:v>-14.099998474121094</c:v>
                </c:pt>
                <c:pt idx="239">
                  <c:v>-14</c:v>
                </c:pt>
                <c:pt idx="240">
                  <c:v>-13.899999618530273</c:v>
                </c:pt>
                <c:pt idx="241">
                  <c:v>-13.799999237060547</c:v>
                </c:pt>
                <c:pt idx="242">
                  <c:v>-13.69999885559082</c:v>
                </c:pt>
                <c:pt idx="243">
                  <c:v>-13.599998474121094</c:v>
                </c:pt>
                <c:pt idx="244">
                  <c:v>-13.5</c:v>
                </c:pt>
                <c:pt idx="245">
                  <c:v>-13.399999618530273</c:v>
                </c:pt>
                <c:pt idx="246">
                  <c:v>-13.299999237060547</c:v>
                </c:pt>
                <c:pt idx="247">
                  <c:v>-13.19999885559082</c:v>
                </c:pt>
                <c:pt idx="248">
                  <c:v>-13.099998474121094</c:v>
                </c:pt>
                <c:pt idx="249">
                  <c:v>-13</c:v>
                </c:pt>
                <c:pt idx="250">
                  <c:v>-12.899999618530273</c:v>
                </c:pt>
                <c:pt idx="251">
                  <c:v>-12.799999237060547</c:v>
                </c:pt>
                <c:pt idx="252">
                  <c:v>-12.69999885559082</c:v>
                </c:pt>
                <c:pt idx="253">
                  <c:v>-12.599998474121094</c:v>
                </c:pt>
                <c:pt idx="254">
                  <c:v>-12.5</c:v>
                </c:pt>
                <c:pt idx="255">
                  <c:v>-12.399999618530273</c:v>
                </c:pt>
                <c:pt idx="256">
                  <c:v>-12.299999237060547</c:v>
                </c:pt>
                <c:pt idx="257">
                  <c:v>-12.19999885559082</c:v>
                </c:pt>
                <c:pt idx="258">
                  <c:v>-12.099998474121094</c:v>
                </c:pt>
                <c:pt idx="259">
                  <c:v>-12</c:v>
                </c:pt>
                <c:pt idx="260">
                  <c:v>-11.899999618530273</c:v>
                </c:pt>
                <c:pt idx="261">
                  <c:v>-11.799999237060547</c:v>
                </c:pt>
                <c:pt idx="262">
                  <c:v>-11.69999885559082</c:v>
                </c:pt>
                <c:pt idx="263">
                  <c:v>-11.599998474121094</c:v>
                </c:pt>
                <c:pt idx="264">
                  <c:v>-11.5</c:v>
                </c:pt>
                <c:pt idx="265">
                  <c:v>-11.399999618530273</c:v>
                </c:pt>
                <c:pt idx="266">
                  <c:v>-11.299999237060547</c:v>
                </c:pt>
                <c:pt idx="267">
                  <c:v>-11.19999885559082</c:v>
                </c:pt>
                <c:pt idx="268">
                  <c:v>-11.099998474121094</c:v>
                </c:pt>
                <c:pt idx="269">
                  <c:v>-11</c:v>
                </c:pt>
                <c:pt idx="270">
                  <c:v>-10.899999618530273</c:v>
                </c:pt>
                <c:pt idx="271">
                  <c:v>-10.799999237060547</c:v>
                </c:pt>
                <c:pt idx="272">
                  <c:v>-10.69999885559082</c:v>
                </c:pt>
                <c:pt idx="273">
                  <c:v>-10.599998474121094</c:v>
                </c:pt>
                <c:pt idx="274">
                  <c:v>-10.5</c:v>
                </c:pt>
                <c:pt idx="275">
                  <c:v>-10.399999618530273</c:v>
                </c:pt>
                <c:pt idx="276">
                  <c:v>-10.299999237060547</c:v>
                </c:pt>
                <c:pt idx="277">
                  <c:v>-10.19999885559082</c:v>
                </c:pt>
                <c:pt idx="278">
                  <c:v>-10.099998474121094</c:v>
                </c:pt>
                <c:pt idx="279">
                  <c:v>-10</c:v>
                </c:pt>
                <c:pt idx="280">
                  <c:v>-9.8999996185302734</c:v>
                </c:pt>
                <c:pt idx="281">
                  <c:v>-9.7999992370605469</c:v>
                </c:pt>
                <c:pt idx="282">
                  <c:v>-9.6999988555908203</c:v>
                </c:pt>
                <c:pt idx="283">
                  <c:v>-9.5999984741210938</c:v>
                </c:pt>
                <c:pt idx="284">
                  <c:v>-9.5</c:v>
                </c:pt>
                <c:pt idx="285">
                  <c:v>-9.3999996185302734</c:v>
                </c:pt>
                <c:pt idx="286">
                  <c:v>-9.2999992370605469</c:v>
                </c:pt>
                <c:pt idx="287">
                  <c:v>-9.1999988555908203</c:v>
                </c:pt>
                <c:pt idx="288">
                  <c:v>-9.0999984741210938</c:v>
                </c:pt>
                <c:pt idx="289">
                  <c:v>-9</c:v>
                </c:pt>
                <c:pt idx="290">
                  <c:v>-8.8999996185302734</c:v>
                </c:pt>
                <c:pt idx="291">
                  <c:v>-8.7999992370605469</c:v>
                </c:pt>
                <c:pt idx="292">
                  <c:v>-8.6999988555908203</c:v>
                </c:pt>
                <c:pt idx="293">
                  <c:v>-8.5999984741210938</c:v>
                </c:pt>
                <c:pt idx="294">
                  <c:v>-8.5</c:v>
                </c:pt>
                <c:pt idx="295">
                  <c:v>-8.3999996185302734</c:v>
                </c:pt>
                <c:pt idx="296">
                  <c:v>-8.2999992370605469</c:v>
                </c:pt>
                <c:pt idx="297">
                  <c:v>-8.1999988555908203</c:v>
                </c:pt>
                <c:pt idx="298">
                  <c:v>-8.0999984741210938</c:v>
                </c:pt>
                <c:pt idx="299">
                  <c:v>-8</c:v>
                </c:pt>
                <c:pt idx="300">
                  <c:v>-7.8999996185302734</c:v>
                </c:pt>
                <c:pt idx="301">
                  <c:v>-7.7999992370605469</c:v>
                </c:pt>
                <c:pt idx="302">
                  <c:v>-7.6999988555908203</c:v>
                </c:pt>
                <c:pt idx="303">
                  <c:v>-7.5999984741210938</c:v>
                </c:pt>
                <c:pt idx="304">
                  <c:v>-7.5</c:v>
                </c:pt>
                <c:pt idx="305">
                  <c:v>-7.3999996185302734</c:v>
                </c:pt>
                <c:pt idx="306">
                  <c:v>-7.2999992370605469</c:v>
                </c:pt>
                <c:pt idx="307">
                  <c:v>-7.1999988555908203</c:v>
                </c:pt>
                <c:pt idx="308">
                  <c:v>-7.0999984741210938</c:v>
                </c:pt>
                <c:pt idx="309">
                  <c:v>-7</c:v>
                </c:pt>
                <c:pt idx="310">
                  <c:v>-6.8999996185302734</c:v>
                </c:pt>
                <c:pt idx="311">
                  <c:v>-6.7999992370605469</c:v>
                </c:pt>
                <c:pt idx="312">
                  <c:v>-6.6999988555908203</c:v>
                </c:pt>
                <c:pt idx="313">
                  <c:v>-6.5999984741210938</c:v>
                </c:pt>
                <c:pt idx="314">
                  <c:v>-6.5</c:v>
                </c:pt>
                <c:pt idx="315">
                  <c:v>-6.3999996185302734</c:v>
                </c:pt>
                <c:pt idx="316">
                  <c:v>-6.2999992370605469</c:v>
                </c:pt>
                <c:pt idx="317">
                  <c:v>-6.2000007629394531</c:v>
                </c:pt>
                <c:pt idx="318">
                  <c:v>-6.0999984741210938</c:v>
                </c:pt>
                <c:pt idx="319">
                  <c:v>-6</c:v>
                </c:pt>
                <c:pt idx="320">
                  <c:v>-5.8999977111816406</c:v>
                </c:pt>
                <c:pt idx="321">
                  <c:v>-5.7999992370605469</c:v>
                </c:pt>
                <c:pt idx="322">
                  <c:v>-5.7000007629394531</c:v>
                </c:pt>
                <c:pt idx="323">
                  <c:v>-5.5999984741210938</c:v>
                </c:pt>
                <c:pt idx="324">
                  <c:v>-5.5</c:v>
                </c:pt>
                <c:pt idx="325">
                  <c:v>-5.3999977111816406</c:v>
                </c:pt>
                <c:pt idx="326">
                  <c:v>-5.2999992370605469</c:v>
                </c:pt>
                <c:pt idx="327">
                  <c:v>-5.2000007629394531</c:v>
                </c:pt>
                <c:pt idx="328">
                  <c:v>-5.0999984741210938</c:v>
                </c:pt>
                <c:pt idx="329">
                  <c:v>-5</c:v>
                </c:pt>
                <c:pt idx="330">
                  <c:v>-4.8999977111816406</c:v>
                </c:pt>
                <c:pt idx="331">
                  <c:v>-4.7999992370605469</c:v>
                </c:pt>
                <c:pt idx="332">
                  <c:v>-4.7000007629394531</c:v>
                </c:pt>
                <c:pt idx="333">
                  <c:v>-4.5999984741210938</c:v>
                </c:pt>
                <c:pt idx="334">
                  <c:v>-4.5</c:v>
                </c:pt>
                <c:pt idx="335">
                  <c:v>-4.3999977111816406</c:v>
                </c:pt>
                <c:pt idx="336">
                  <c:v>-4.2999992370605469</c:v>
                </c:pt>
                <c:pt idx="337">
                  <c:v>-4.2000007629394531</c:v>
                </c:pt>
                <c:pt idx="338">
                  <c:v>-4.0999984741210938</c:v>
                </c:pt>
                <c:pt idx="339">
                  <c:v>-4</c:v>
                </c:pt>
                <c:pt idx="340">
                  <c:v>-3.8999977111816406</c:v>
                </c:pt>
                <c:pt idx="341">
                  <c:v>-3.7999992370605469</c:v>
                </c:pt>
                <c:pt idx="342">
                  <c:v>-3.7000007629394531</c:v>
                </c:pt>
                <c:pt idx="343">
                  <c:v>-3.5999984741210938</c:v>
                </c:pt>
                <c:pt idx="344">
                  <c:v>-3.5</c:v>
                </c:pt>
                <c:pt idx="345">
                  <c:v>-3.3999977111816406</c:v>
                </c:pt>
                <c:pt idx="346">
                  <c:v>-3.2999992370605469</c:v>
                </c:pt>
                <c:pt idx="347">
                  <c:v>-3.2000007629394531</c:v>
                </c:pt>
                <c:pt idx="348">
                  <c:v>-3.0999984741210938</c:v>
                </c:pt>
                <c:pt idx="349">
                  <c:v>-3</c:v>
                </c:pt>
                <c:pt idx="350">
                  <c:v>-2.8999977111816406</c:v>
                </c:pt>
                <c:pt idx="351">
                  <c:v>-2.7999992370605469</c:v>
                </c:pt>
                <c:pt idx="352">
                  <c:v>-2.7000007629394531</c:v>
                </c:pt>
                <c:pt idx="353">
                  <c:v>-2.5999984741210938</c:v>
                </c:pt>
                <c:pt idx="354">
                  <c:v>-2.5</c:v>
                </c:pt>
                <c:pt idx="355">
                  <c:v>-2.3999977111816406</c:v>
                </c:pt>
                <c:pt idx="356">
                  <c:v>-2.2999992370605469</c:v>
                </c:pt>
                <c:pt idx="357">
                  <c:v>-2.2000007629394531</c:v>
                </c:pt>
                <c:pt idx="358">
                  <c:v>-2.0999984741210938</c:v>
                </c:pt>
                <c:pt idx="359">
                  <c:v>-2</c:v>
                </c:pt>
                <c:pt idx="360">
                  <c:v>-1.8999977111816406</c:v>
                </c:pt>
                <c:pt idx="361">
                  <c:v>-1.7999992370605469</c:v>
                </c:pt>
                <c:pt idx="362">
                  <c:v>-1.7000007629394531</c:v>
                </c:pt>
                <c:pt idx="363">
                  <c:v>-1.5999984741210938</c:v>
                </c:pt>
                <c:pt idx="364">
                  <c:v>-1.5</c:v>
                </c:pt>
                <c:pt idx="365">
                  <c:v>-1.3999977111816406</c:v>
                </c:pt>
                <c:pt idx="366">
                  <c:v>-1.2999992370605469</c:v>
                </c:pt>
                <c:pt idx="367">
                  <c:v>-1.2000007629394531</c:v>
                </c:pt>
                <c:pt idx="368">
                  <c:v>-1.0999984741210938</c:v>
                </c:pt>
                <c:pt idx="369">
                  <c:v>-1</c:v>
                </c:pt>
                <c:pt idx="370">
                  <c:v>-0.89999771118164063</c:v>
                </c:pt>
                <c:pt idx="371">
                  <c:v>-0.79999923706054688</c:v>
                </c:pt>
                <c:pt idx="372">
                  <c:v>-0.70000076293945313</c:v>
                </c:pt>
                <c:pt idx="373">
                  <c:v>-0.59999847412109375</c:v>
                </c:pt>
                <c:pt idx="374">
                  <c:v>-0.5</c:v>
                </c:pt>
                <c:pt idx="375">
                  <c:v>-0.39999771118164063</c:v>
                </c:pt>
                <c:pt idx="376">
                  <c:v>-0.29999923706054688</c:v>
                </c:pt>
                <c:pt idx="377">
                  <c:v>-0.20000076293945313</c:v>
                </c:pt>
                <c:pt idx="378">
                  <c:v>-9.999847412109375E-2</c:v>
                </c:pt>
                <c:pt idx="379">
                  <c:v>0</c:v>
                </c:pt>
                <c:pt idx="380">
                  <c:v>0.10000228881835938</c:v>
                </c:pt>
                <c:pt idx="381">
                  <c:v>0.20000076293945313</c:v>
                </c:pt>
                <c:pt idx="382">
                  <c:v>0.29999923706054688</c:v>
                </c:pt>
                <c:pt idx="383">
                  <c:v>0.40000152587890625</c:v>
                </c:pt>
                <c:pt idx="384">
                  <c:v>0.5</c:v>
                </c:pt>
                <c:pt idx="385">
                  <c:v>0.60000228881835938</c:v>
                </c:pt>
                <c:pt idx="386">
                  <c:v>0.70000076293945313</c:v>
                </c:pt>
                <c:pt idx="387">
                  <c:v>0.79999923706054688</c:v>
                </c:pt>
                <c:pt idx="388">
                  <c:v>0.90000152587890625</c:v>
                </c:pt>
                <c:pt idx="389">
                  <c:v>1</c:v>
                </c:pt>
                <c:pt idx="390">
                  <c:v>1.1000022888183594</c:v>
                </c:pt>
                <c:pt idx="391">
                  <c:v>1.2000007629394531</c:v>
                </c:pt>
                <c:pt idx="392">
                  <c:v>1.2999992370605469</c:v>
                </c:pt>
                <c:pt idx="393">
                  <c:v>1.4000015258789063</c:v>
                </c:pt>
                <c:pt idx="394">
                  <c:v>1.5</c:v>
                </c:pt>
                <c:pt idx="395">
                  <c:v>1.6000022888183594</c:v>
                </c:pt>
                <c:pt idx="396">
                  <c:v>1.7000007629394531</c:v>
                </c:pt>
                <c:pt idx="397">
                  <c:v>1.7999992370605469</c:v>
                </c:pt>
                <c:pt idx="398">
                  <c:v>1.9000015258789063</c:v>
                </c:pt>
                <c:pt idx="399">
                  <c:v>2</c:v>
                </c:pt>
                <c:pt idx="400">
                  <c:v>2.1000022888183594</c:v>
                </c:pt>
                <c:pt idx="401">
                  <c:v>2.2000007629394531</c:v>
                </c:pt>
                <c:pt idx="402">
                  <c:v>2.2999992370605469</c:v>
                </c:pt>
                <c:pt idx="403">
                  <c:v>2.4000015258789063</c:v>
                </c:pt>
                <c:pt idx="404">
                  <c:v>2.5</c:v>
                </c:pt>
                <c:pt idx="405">
                  <c:v>2.6000022888183594</c:v>
                </c:pt>
                <c:pt idx="406">
                  <c:v>2.7000007629394531</c:v>
                </c:pt>
                <c:pt idx="407">
                  <c:v>2.7999992370605469</c:v>
                </c:pt>
                <c:pt idx="408">
                  <c:v>2.9000015258789063</c:v>
                </c:pt>
                <c:pt idx="409">
                  <c:v>3</c:v>
                </c:pt>
                <c:pt idx="410">
                  <c:v>3.1000022888183594</c:v>
                </c:pt>
                <c:pt idx="411">
                  <c:v>3.2000007629394531</c:v>
                </c:pt>
                <c:pt idx="412">
                  <c:v>3.2999992370605469</c:v>
                </c:pt>
                <c:pt idx="413">
                  <c:v>3.4000015258789063</c:v>
                </c:pt>
                <c:pt idx="414">
                  <c:v>3.5</c:v>
                </c:pt>
                <c:pt idx="415">
                  <c:v>3.6000022888183594</c:v>
                </c:pt>
                <c:pt idx="416">
                  <c:v>3.7000007629394531</c:v>
                </c:pt>
                <c:pt idx="417">
                  <c:v>3.7999992370605469</c:v>
                </c:pt>
                <c:pt idx="418">
                  <c:v>3.9000015258789063</c:v>
                </c:pt>
                <c:pt idx="419">
                  <c:v>4</c:v>
                </c:pt>
                <c:pt idx="420">
                  <c:v>4.1000022888183594</c:v>
                </c:pt>
                <c:pt idx="421">
                  <c:v>4.2000007629394531</c:v>
                </c:pt>
                <c:pt idx="422">
                  <c:v>4.2999992370605469</c:v>
                </c:pt>
                <c:pt idx="423">
                  <c:v>4.4000015258789063</c:v>
                </c:pt>
                <c:pt idx="424">
                  <c:v>4.5</c:v>
                </c:pt>
                <c:pt idx="425">
                  <c:v>4.6000022888183594</c:v>
                </c:pt>
                <c:pt idx="426">
                  <c:v>4.7000007629394531</c:v>
                </c:pt>
                <c:pt idx="427">
                  <c:v>4.7999992370605469</c:v>
                </c:pt>
                <c:pt idx="428">
                  <c:v>4.9000015258789063</c:v>
                </c:pt>
                <c:pt idx="429">
                  <c:v>5</c:v>
                </c:pt>
                <c:pt idx="430">
                  <c:v>5.1000022888183594</c:v>
                </c:pt>
                <c:pt idx="431">
                  <c:v>5.2000007629394531</c:v>
                </c:pt>
                <c:pt idx="432">
                  <c:v>5.2999992370605469</c:v>
                </c:pt>
                <c:pt idx="433">
                  <c:v>5.4000015258789063</c:v>
                </c:pt>
                <c:pt idx="434">
                  <c:v>5.5</c:v>
                </c:pt>
                <c:pt idx="435">
                  <c:v>5.6000022888183594</c:v>
                </c:pt>
                <c:pt idx="436">
                  <c:v>5.7000007629394531</c:v>
                </c:pt>
                <c:pt idx="437">
                  <c:v>5.7999992370605469</c:v>
                </c:pt>
                <c:pt idx="438">
                  <c:v>5.9000015258789063</c:v>
                </c:pt>
                <c:pt idx="439">
                  <c:v>6</c:v>
                </c:pt>
                <c:pt idx="440">
                  <c:v>6.1000022888183594</c:v>
                </c:pt>
                <c:pt idx="441">
                  <c:v>6.2000007629394531</c:v>
                </c:pt>
                <c:pt idx="442">
                  <c:v>6.2999992370605469</c:v>
                </c:pt>
                <c:pt idx="443">
                  <c:v>6.4000015258789063</c:v>
                </c:pt>
                <c:pt idx="444">
                  <c:v>6.5</c:v>
                </c:pt>
                <c:pt idx="445">
                  <c:v>6.6000022888183594</c:v>
                </c:pt>
                <c:pt idx="446">
                  <c:v>6.7000007629394531</c:v>
                </c:pt>
                <c:pt idx="447">
                  <c:v>6.7999992370605469</c:v>
                </c:pt>
                <c:pt idx="448">
                  <c:v>6.9000015258789063</c:v>
                </c:pt>
                <c:pt idx="449">
                  <c:v>7</c:v>
                </c:pt>
                <c:pt idx="450">
                  <c:v>7.1000022888183594</c:v>
                </c:pt>
                <c:pt idx="451">
                  <c:v>7.2000007629394531</c:v>
                </c:pt>
                <c:pt idx="452">
                  <c:v>7.2999992370605469</c:v>
                </c:pt>
                <c:pt idx="453">
                  <c:v>7.4000015258789063</c:v>
                </c:pt>
                <c:pt idx="454">
                  <c:v>7.5</c:v>
                </c:pt>
                <c:pt idx="455">
                  <c:v>7.6000022888183594</c:v>
                </c:pt>
                <c:pt idx="456">
                  <c:v>7.7000007629394531</c:v>
                </c:pt>
                <c:pt idx="457">
                  <c:v>7.7999992370605469</c:v>
                </c:pt>
                <c:pt idx="458">
                  <c:v>7.9000015258789063</c:v>
                </c:pt>
                <c:pt idx="459">
                  <c:v>8</c:v>
                </c:pt>
                <c:pt idx="460">
                  <c:v>8.1000022888183594</c:v>
                </c:pt>
                <c:pt idx="461">
                  <c:v>8.2000007629394531</c:v>
                </c:pt>
                <c:pt idx="462">
                  <c:v>8.2999992370605469</c:v>
                </c:pt>
                <c:pt idx="463">
                  <c:v>8.4000015258789063</c:v>
                </c:pt>
                <c:pt idx="464">
                  <c:v>8.5</c:v>
                </c:pt>
                <c:pt idx="465">
                  <c:v>8.6000022888183594</c:v>
                </c:pt>
                <c:pt idx="466">
                  <c:v>8.7000007629394531</c:v>
                </c:pt>
                <c:pt idx="467">
                  <c:v>8.7999992370605469</c:v>
                </c:pt>
                <c:pt idx="468">
                  <c:v>8.9000015258789063</c:v>
                </c:pt>
                <c:pt idx="469">
                  <c:v>9</c:v>
                </c:pt>
                <c:pt idx="470">
                  <c:v>9.1000022888183594</c:v>
                </c:pt>
                <c:pt idx="471">
                  <c:v>9.2000007629394531</c:v>
                </c:pt>
                <c:pt idx="472">
                  <c:v>9.2999992370605469</c:v>
                </c:pt>
                <c:pt idx="473">
                  <c:v>9.4000015258789063</c:v>
                </c:pt>
                <c:pt idx="474">
                  <c:v>9.5</c:v>
                </c:pt>
                <c:pt idx="475">
                  <c:v>9.6000022888183594</c:v>
                </c:pt>
                <c:pt idx="476">
                  <c:v>9.7000007629394531</c:v>
                </c:pt>
                <c:pt idx="477">
                  <c:v>9.7999992370605469</c:v>
                </c:pt>
                <c:pt idx="478">
                  <c:v>9.9000015258789063</c:v>
                </c:pt>
                <c:pt idx="479">
                  <c:v>10</c:v>
                </c:pt>
                <c:pt idx="480">
                  <c:v>10.100002288818359</c:v>
                </c:pt>
                <c:pt idx="481">
                  <c:v>10.200000762939453</c:v>
                </c:pt>
                <c:pt idx="482">
                  <c:v>10.299999237060547</c:v>
                </c:pt>
                <c:pt idx="483">
                  <c:v>10.400001525878906</c:v>
                </c:pt>
                <c:pt idx="484">
                  <c:v>10.5</c:v>
                </c:pt>
                <c:pt idx="485">
                  <c:v>10.600002288818359</c:v>
                </c:pt>
                <c:pt idx="486">
                  <c:v>10.700000762939453</c:v>
                </c:pt>
                <c:pt idx="487">
                  <c:v>10.799999237060547</c:v>
                </c:pt>
                <c:pt idx="488">
                  <c:v>10.900001525878906</c:v>
                </c:pt>
                <c:pt idx="489">
                  <c:v>11</c:v>
                </c:pt>
                <c:pt idx="490">
                  <c:v>11.100002288818359</c:v>
                </c:pt>
                <c:pt idx="491">
                  <c:v>11.200000762939453</c:v>
                </c:pt>
                <c:pt idx="492">
                  <c:v>11.299999237060547</c:v>
                </c:pt>
                <c:pt idx="493">
                  <c:v>11.400001525878906</c:v>
                </c:pt>
                <c:pt idx="494">
                  <c:v>11.5</c:v>
                </c:pt>
                <c:pt idx="495">
                  <c:v>11.600002288818359</c:v>
                </c:pt>
                <c:pt idx="496">
                  <c:v>11.700000762939453</c:v>
                </c:pt>
                <c:pt idx="497">
                  <c:v>11.799999237060547</c:v>
                </c:pt>
                <c:pt idx="498">
                  <c:v>11.900001525878906</c:v>
                </c:pt>
                <c:pt idx="499">
                  <c:v>12</c:v>
                </c:pt>
                <c:pt idx="500">
                  <c:v>12.100002288818359</c:v>
                </c:pt>
                <c:pt idx="501">
                  <c:v>12.200000762939453</c:v>
                </c:pt>
                <c:pt idx="502">
                  <c:v>12.299999237060547</c:v>
                </c:pt>
                <c:pt idx="503">
                  <c:v>12.400001525878906</c:v>
                </c:pt>
                <c:pt idx="504">
                  <c:v>12.5</c:v>
                </c:pt>
                <c:pt idx="505">
                  <c:v>12.600002288818359</c:v>
                </c:pt>
                <c:pt idx="506">
                  <c:v>12.700000762939453</c:v>
                </c:pt>
                <c:pt idx="507">
                  <c:v>12.799999237060547</c:v>
                </c:pt>
                <c:pt idx="508">
                  <c:v>12.900001525878906</c:v>
                </c:pt>
                <c:pt idx="509">
                  <c:v>13</c:v>
                </c:pt>
                <c:pt idx="510">
                  <c:v>13.100002288818359</c:v>
                </c:pt>
                <c:pt idx="511">
                  <c:v>13.200000762939453</c:v>
                </c:pt>
                <c:pt idx="512">
                  <c:v>13.299999237060547</c:v>
                </c:pt>
                <c:pt idx="513">
                  <c:v>13.400001525878906</c:v>
                </c:pt>
                <c:pt idx="514">
                  <c:v>13.5</c:v>
                </c:pt>
                <c:pt idx="515">
                  <c:v>13.600002288818359</c:v>
                </c:pt>
                <c:pt idx="516">
                  <c:v>13.700000762939453</c:v>
                </c:pt>
                <c:pt idx="517">
                  <c:v>13.799999237060547</c:v>
                </c:pt>
                <c:pt idx="518">
                  <c:v>13.900001525878906</c:v>
                </c:pt>
                <c:pt idx="519">
                  <c:v>14</c:v>
                </c:pt>
                <c:pt idx="520">
                  <c:v>14.100002288818359</c:v>
                </c:pt>
                <c:pt idx="521">
                  <c:v>14.200000762939453</c:v>
                </c:pt>
                <c:pt idx="522">
                  <c:v>14.299999237060547</c:v>
                </c:pt>
                <c:pt idx="523">
                  <c:v>14.400001525878906</c:v>
                </c:pt>
                <c:pt idx="524">
                  <c:v>14.5</c:v>
                </c:pt>
                <c:pt idx="525">
                  <c:v>14.600002288818359</c:v>
                </c:pt>
                <c:pt idx="526">
                  <c:v>14.700000762939453</c:v>
                </c:pt>
                <c:pt idx="527">
                  <c:v>14.799999237060547</c:v>
                </c:pt>
                <c:pt idx="528">
                  <c:v>14.900001525878906</c:v>
                </c:pt>
                <c:pt idx="529">
                  <c:v>15</c:v>
                </c:pt>
                <c:pt idx="530">
                  <c:v>15.100002288818359</c:v>
                </c:pt>
                <c:pt idx="531">
                  <c:v>15.200000762939453</c:v>
                </c:pt>
                <c:pt idx="532">
                  <c:v>15.299999237060547</c:v>
                </c:pt>
                <c:pt idx="533">
                  <c:v>15.400001525878906</c:v>
                </c:pt>
                <c:pt idx="534">
                  <c:v>15.5</c:v>
                </c:pt>
                <c:pt idx="535">
                  <c:v>15.600002288818359</c:v>
                </c:pt>
                <c:pt idx="536">
                  <c:v>15.700000762939453</c:v>
                </c:pt>
                <c:pt idx="537">
                  <c:v>15.799999237060547</c:v>
                </c:pt>
                <c:pt idx="538">
                  <c:v>15.900001525878906</c:v>
                </c:pt>
                <c:pt idx="539">
                  <c:v>16</c:v>
                </c:pt>
                <c:pt idx="540">
                  <c:v>16.100002288818359</c:v>
                </c:pt>
                <c:pt idx="541">
                  <c:v>16.200000762939453</c:v>
                </c:pt>
                <c:pt idx="542">
                  <c:v>16.299999237060547</c:v>
                </c:pt>
                <c:pt idx="543">
                  <c:v>16.400001525878906</c:v>
                </c:pt>
                <c:pt idx="544">
                  <c:v>16.5</c:v>
                </c:pt>
                <c:pt idx="545">
                  <c:v>16.600002288818359</c:v>
                </c:pt>
                <c:pt idx="546">
                  <c:v>16.700000762939453</c:v>
                </c:pt>
                <c:pt idx="547">
                  <c:v>16.799999237060547</c:v>
                </c:pt>
                <c:pt idx="548">
                  <c:v>16.900001525878906</c:v>
                </c:pt>
                <c:pt idx="549">
                  <c:v>17</c:v>
                </c:pt>
                <c:pt idx="550">
                  <c:v>17.100002288818359</c:v>
                </c:pt>
                <c:pt idx="551">
                  <c:v>17.200000762939453</c:v>
                </c:pt>
                <c:pt idx="552">
                  <c:v>17.299999237060547</c:v>
                </c:pt>
                <c:pt idx="553">
                  <c:v>17.400001525878906</c:v>
                </c:pt>
                <c:pt idx="554">
                  <c:v>17.5</c:v>
                </c:pt>
                <c:pt idx="555">
                  <c:v>17.600002288818359</c:v>
                </c:pt>
                <c:pt idx="556">
                  <c:v>17.700000762939453</c:v>
                </c:pt>
                <c:pt idx="557">
                  <c:v>17.799999237060547</c:v>
                </c:pt>
                <c:pt idx="558">
                  <c:v>17.900001525878906</c:v>
                </c:pt>
                <c:pt idx="559">
                  <c:v>18</c:v>
                </c:pt>
                <c:pt idx="560">
                  <c:v>18.100002288818359</c:v>
                </c:pt>
                <c:pt idx="561">
                  <c:v>18.200000762939453</c:v>
                </c:pt>
                <c:pt idx="562">
                  <c:v>18.299999237060547</c:v>
                </c:pt>
                <c:pt idx="563">
                  <c:v>18.400001525878906</c:v>
                </c:pt>
                <c:pt idx="564">
                  <c:v>18.5</c:v>
                </c:pt>
                <c:pt idx="565">
                  <c:v>18.600002288818359</c:v>
                </c:pt>
                <c:pt idx="566">
                  <c:v>18.700000762939453</c:v>
                </c:pt>
                <c:pt idx="567">
                  <c:v>18.799999237060547</c:v>
                </c:pt>
                <c:pt idx="568">
                  <c:v>18.900001525878906</c:v>
                </c:pt>
                <c:pt idx="569">
                  <c:v>19</c:v>
                </c:pt>
                <c:pt idx="570">
                  <c:v>19.100002288818359</c:v>
                </c:pt>
                <c:pt idx="571">
                  <c:v>19.200000762939453</c:v>
                </c:pt>
                <c:pt idx="572">
                  <c:v>19.299999237060547</c:v>
                </c:pt>
                <c:pt idx="573">
                  <c:v>19.400001525878906</c:v>
                </c:pt>
                <c:pt idx="574">
                  <c:v>19.5</c:v>
                </c:pt>
                <c:pt idx="575">
                  <c:v>19.600002288818359</c:v>
                </c:pt>
                <c:pt idx="576">
                  <c:v>19.700000762939453</c:v>
                </c:pt>
                <c:pt idx="577">
                  <c:v>19.799999237060547</c:v>
                </c:pt>
                <c:pt idx="578">
                  <c:v>19.900001525878906</c:v>
                </c:pt>
                <c:pt idx="579">
                  <c:v>20</c:v>
                </c:pt>
                <c:pt idx="580">
                  <c:v>20.100002288818359</c:v>
                </c:pt>
                <c:pt idx="581">
                  <c:v>20.200000762939453</c:v>
                </c:pt>
                <c:pt idx="582">
                  <c:v>20.299999237060547</c:v>
                </c:pt>
                <c:pt idx="583">
                  <c:v>20.400001525878906</c:v>
                </c:pt>
                <c:pt idx="584">
                  <c:v>20.5</c:v>
                </c:pt>
                <c:pt idx="585">
                  <c:v>20.600002288818359</c:v>
                </c:pt>
                <c:pt idx="586">
                  <c:v>20.700000762939453</c:v>
                </c:pt>
                <c:pt idx="587">
                  <c:v>20.799999237060547</c:v>
                </c:pt>
                <c:pt idx="588">
                  <c:v>20.900001525878906</c:v>
                </c:pt>
                <c:pt idx="589">
                  <c:v>21</c:v>
                </c:pt>
                <c:pt idx="590">
                  <c:v>21.100002288818359</c:v>
                </c:pt>
                <c:pt idx="591">
                  <c:v>21.200000762939453</c:v>
                </c:pt>
                <c:pt idx="592">
                  <c:v>21.299999237060547</c:v>
                </c:pt>
                <c:pt idx="593">
                  <c:v>21.400001525878906</c:v>
                </c:pt>
                <c:pt idx="594">
                  <c:v>21.5</c:v>
                </c:pt>
                <c:pt idx="595">
                  <c:v>21.600002288818359</c:v>
                </c:pt>
                <c:pt idx="596">
                  <c:v>21.700000762939453</c:v>
                </c:pt>
                <c:pt idx="597">
                  <c:v>21.799999237060547</c:v>
                </c:pt>
                <c:pt idx="598">
                  <c:v>21.900001525878906</c:v>
                </c:pt>
                <c:pt idx="599">
                  <c:v>22</c:v>
                </c:pt>
                <c:pt idx="600">
                  <c:v>22.100002288818359</c:v>
                </c:pt>
                <c:pt idx="601">
                  <c:v>22.200000762939453</c:v>
                </c:pt>
                <c:pt idx="602">
                  <c:v>22.299999237060547</c:v>
                </c:pt>
                <c:pt idx="603">
                  <c:v>22.400001525878906</c:v>
                </c:pt>
                <c:pt idx="604">
                  <c:v>22.5</c:v>
                </c:pt>
                <c:pt idx="605">
                  <c:v>22.600002288818359</c:v>
                </c:pt>
                <c:pt idx="606">
                  <c:v>22.700000762939453</c:v>
                </c:pt>
                <c:pt idx="607">
                  <c:v>22.799999237060547</c:v>
                </c:pt>
                <c:pt idx="608">
                  <c:v>22.900001525878906</c:v>
                </c:pt>
                <c:pt idx="609">
                  <c:v>23</c:v>
                </c:pt>
                <c:pt idx="610">
                  <c:v>23.100002288818359</c:v>
                </c:pt>
                <c:pt idx="611">
                  <c:v>23.200000762939453</c:v>
                </c:pt>
                <c:pt idx="612">
                  <c:v>23.299999237060547</c:v>
                </c:pt>
                <c:pt idx="613">
                  <c:v>23.400001525878906</c:v>
                </c:pt>
                <c:pt idx="614">
                  <c:v>23.5</c:v>
                </c:pt>
                <c:pt idx="615">
                  <c:v>23.600002288818359</c:v>
                </c:pt>
                <c:pt idx="616">
                  <c:v>23.700000762939453</c:v>
                </c:pt>
                <c:pt idx="617">
                  <c:v>23.799999237060547</c:v>
                </c:pt>
                <c:pt idx="618">
                  <c:v>23.900001525878906</c:v>
                </c:pt>
                <c:pt idx="619">
                  <c:v>24</c:v>
                </c:pt>
                <c:pt idx="620">
                  <c:v>24.100002288818359</c:v>
                </c:pt>
                <c:pt idx="621">
                  <c:v>24.200000762939453</c:v>
                </c:pt>
                <c:pt idx="622">
                  <c:v>24.299999237060547</c:v>
                </c:pt>
                <c:pt idx="623">
                  <c:v>24.400001525878906</c:v>
                </c:pt>
                <c:pt idx="624">
                  <c:v>24.5</c:v>
                </c:pt>
                <c:pt idx="625">
                  <c:v>24.600002288818359</c:v>
                </c:pt>
                <c:pt idx="626">
                  <c:v>24.700000762939453</c:v>
                </c:pt>
                <c:pt idx="627">
                  <c:v>24.799999237060547</c:v>
                </c:pt>
                <c:pt idx="628">
                  <c:v>24.900001525878906</c:v>
                </c:pt>
                <c:pt idx="629">
                  <c:v>25</c:v>
                </c:pt>
                <c:pt idx="630">
                  <c:v>25.100002288818359</c:v>
                </c:pt>
                <c:pt idx="631">
                  <c:v>25.200000762939453</c:v>
                </c:pt>
                <c:pt idx="632">
                  <c:v>25.299999237060547</c:v>
                </c:pt>
                <c:pt idx="633">
                  <c:v>25.400001525878906</c:v>
                </c:pt>
                <c:pt idx="634">
                  <c:v>25.5</c:v>
                </c:pt>
                <c:pt idx="635">
                  <c:v>25.600002288818359</c:v>
                </c:pt>
                <c:pt idx="636">
                  <c:v>25.700000762939453</c:v>
                </c:pt>
                <c:pt idx="637">
                  <c:v>25.799999237060547</c:v>
                </c:pt>
                <c:pt idx="638">
                  <c:v>25.899997711181641</c:v>
                </c:pt>
                <c:pt idx="639">
                  <c:v>26.000003814697266</c:v>
                </c:pt>
                <c:pt idx="640">
                  <c:v>26.100002288818359</c:v>
                </c:pt>
                <c:pt idx="641">
                  <c:v>26.200000762939453</c:v>
                </c:pt>
                <c:pt idx="642">
                  <c:v>26.299999237060547</c:v>
                </c:pt>
                <c:pt idx="643">
                  <c:v>26.399997711181641</c:v>
                </c:pt>
                <c:pt idx="644">
                  <c:v>26.500003814697266</c:v>
                </c:pt>
                <c:pt idx="645">
                  <c:v>26.600002288818359</c:v>
                </c:pt>
                <c:pt idx="646">
                  <c:v>26.700000762939453</c:v>
                </c:pt>
                <c:pt idx="647">
                  <c:v>26.799999237060547</c:v>
                </c:pt>
                <c:pt idx="648">
                  <c:v>26.899997711181641</c:v>
                </c:pt>
                <c:pt idx="649">
                  <c:v>27.000003814697266</c:v>
                </c:pt>
                <c:pt idx="650">
                  <c:v>27.100002288818359</c:v>
                </c:pt>
                <c:pt idx="651">
                  <c:v>27.200000762939453</c:v>
                </c:pt>
                <c:pt idx="652">
                  <c:v>27.299999237060547</c:v>
                </c:pt>
                <c:pt idx="653">
                  <c:v>27.399997711181641</c:v>
                </c:pt>
                <c:pt idx="654">
                  <c:v>27.500003814697266</c:v>
                </c:pt>
                <c:pt idx="655">
                  <c:v>27.600002288818359</c:v>
                </c:pt>
                <c:pt idx="656">
                  <c:v>27.700000762939453</c:v>
                </c:pt>
                <c:pt idx="657">
                  <c:v>27.799999237060547</c:v>
                </c:pt>
                <c:pt idx="658">
                  <c:v>27.899997711181641</c:v>
                </c:pt>
                <c:pt idx="659">
                  <c:v>28.000003814697266</c:v>
                </c:pt>
                <c:pt idx="660">
                  <c:v>28.100002288818359</c:v>
                </c:pt>
                <c:pt idx="661">
                  <c:v>28.200000762939453</c:v>
                </c:pt>
                <c:pt idx="662">
                  <c:v>28.299999237060547</c:v>
                </c:pt>
                <c:pt idx="663">
                  <c:v>28.399997711181641</c:v>
                </c:pt>
                <c:pt idx="664">
                  <c:v>28.500003814697266</c:v>
                </c:pt>
                <c:pt idx="665">
                  <c:v>28.600002288818359</c:v>
                </c:pt>
                <c:pt idx="666">
                  <c:v>28.700000762939453</c:v>
                </c:pt>
                <c:pt idx="667">
                  <c:v>28.799999237060547</c:v>
                </c:pt>
                <c:pt idx="668">
                  <c:v>28.899997711181641</c:v>
                </c:pt>
                <c:pt idx="669">
                  <c:v>29.000003814697266</c:v>
                </c:pt>
                <c:pt idx="670">
                  <c:v>29.100002288818359</c:v>
                </c:pt>
                <c:pt idx="671">
                  <c:v>29.200000762939453</c:v>
                </c:pt>
                <c:pt idx="672">
                  <c:v>29.299999237060547</c:v>
                </c:pt>
                <c:pt idx="673">
                  <c:v>29.399997711181641</c:v>
                </c:pt>
                <c:pt idx="674">
                  <c:v>29.500003814697266</c:v>
                </c:pt>
                <c:pt idx="675">
                  <c:v>29.600002288818359</c:v>
                </c:pt>
                <c:pt idx="676">
                  <c:v>29.700000762939453</c:v>
                </c:pt>
                <c:pt idx="677">
                  <c:v>29.799999237060547</c:v>
                </c:pt>
                <c:pt idx="678">
                  <c:v>29.899997711181641</c:v>
                </c:pt>
                <c:pt idx="679">
                  <c:v>30.000003814697266</c:v>
                </c:pt>
                <c:pt idx="680">
                  <c:v>30.100002288818359</c:v>
                </c:pt>
                <c:pt idx="681">
                  <c:v>30.200000762939453</c:v>
                </c:pt>
                <c:pt idx="682">
                  <c:v>30.299999237060547</c:v>
                </c:pt>
                <c:pt idx="683">
                  <c:v>30.399997711181641</c:v>
                </c:pt>
                <c:pt idx="684">
                  <c:v>30.500003814697266</c:v>
                </c:pt>
                <c:pt idx="685">
                  <c:v>30.600002288818359</c:v>
                </c:pt>
                <c:pt idx="686">
                  <c:v>30.700000762939453</c:v>
                </c:pt>
                <c:pt idx="687">
                  <c:v>30.799999237060547</c:v>
                </c:pt>
                <c:pt idx="688">
                  <c:v>30.899997711181641</c:v>
                </c:pt>
                <c:pt idx="689">
                  <c:v>31.000003814697266</c:v>
                </c:pt>
                <c:pt idx="690">
                  <c:v>31.100002288818359</c:v>
                </c:pt>
                <c:pt idx="691">
                  <c:v>31.200000762939453</c:v>
                </c:pt>
                <c:pt idx="692">
                  <c:v>31.299999237060547</c:v>
                </c:pt>
                <c:pt idx="693">
                  <c:v>31.399997711181641</c:v>
                </c:pt>
                <c:pt idx="694">
                  <c:v>31.500003814697266</c:v>
                </c:pt>
                <c:pt idx="695">
                  <c:v>31.600002288818359</c:v>
                </c:pt>
                <c:pt idx="696">
                  <c:v>31.700000762939453</c:v>
                </c:pt>
                <c:pt idx="697">
                  <c:v>31.799999237060547</c:v>
                </c:pt>
                <c:pt idx="698">
                  <c:v>31.899997711181641</c:v>
                </c:pt>
                <c:pt idx="699">
                  <c:v>32.000003814697266</c:v>
                </c:pt>
                <c:pt idx="700">
                  <c:v>32.100002288818359</c:v>
                </c:pt>
                <c:pt idx="701">
                  <c:v>32.200000762939453</c:v>
                </c:pt>
                <c:pt idx="702">
                  <c:v>32.299999237060547</c:v>
                </c:pt>
                <c:pt idx="703">
                  <c:v>32.399997711181641</c:v>
                </c:pt>
                <c:pt idx="704">
                  <c:v>32.500003814697266</c:v>
                </c:pt>
                <c:pt idx="705">
                  <c:v>32.600002288818359</c:v>
                </c:pt>
                <c:pt idx="706">
                  <c:v>32.700000762939453</c:v>
                </c:pt>
                <c:pt idx="707">
                  <c:v>32.799999237060547</c:v>
                </c:pt>
                <c:pt idx="708">
                  <c:v>32.899997711181641</c:v>
                </c:pt>
                <c:pt idx="709">
                  <c:v>33.000003814697266</c:v>
                </c:pt>
                <c:pt idx="710">
                  <c:v>33.100002288818359</c:v>
                </c:pt>
                <c:pt idx="711">
                  <c:v>33.200000762939453</c:v>
                </c:pt>
                <c:pt idx="712">
                  <c:v>33.299999237060547</c:v>
                </c:pt>
                <c:pt idx="713">
                  <c:v>33.399997711181641</c:v>
                </c:pt>
                <c:pt idx="714">
                  <c:v>33.500003814697266</c:v>
                </c:pt>
                <c:pt idx="715">
                  <c:v>33.600002288818359</c:v>
                </c:pt>
                <c:pt idx="716">
                  <c:v>33.700000762939453</c:v>
                </c:pt>
                <c:pt idx="717">
                  <c:v>33.799999237060547</c:v>
                </c:pt>
                <c:pt idx="718">
                  <c:v>33.899997711181641</c:v>
                </c:pt>
                <c:pt idx="719">
                  <c:v>34.000003814697266</c:v>
                </c:pt>
                <c:pt idx="720">
                  <c:v>34.100002288818359</c:v>
                </c:pt>
                <c:pt idx="721">
                  <c:v>34.200000762939453</c:v>
                </c:pt>
                <c:pt idx="722">
                  <c:v>34.299999237060547</c:v>
                </c:pt>
                <c:pt idx="723">
                  <c:v>34.399997711181641</c:v>
                </c:pt>
                <c:pt idx="724">
                  <c:v>34.500003814697266</c:v>
                </c:pt>
                <c:pt idx="725">
                  <c:v>34.600002288818359</c:v>
                </c:pt>
                <c:pt idx="726">
                  <c:v>34.700000762939453</c:v>
                </c:pt>
                <c:pt idx="727">
                  <c:v>34.799999237060547</c:v>
                </c:pt>
                <c:pt idx="728">
                  <c:v>34.899997711181641</c:v>
                </c:pt>
                <c:pt idx="729">
                  <c:v>35.000003814697266</c:v>
                </c:pt>
                <c:pt idx="730">
                  <c:v>35.100002288818359</c:v>
                </c:pt>
                <c:pt idx="731">
                  <c:v>35.200000762939453</c:v>
                </c:pt>
                <c:pt idx="732">
                  <c:v>35.299999237060547</c:v>
                </c:pt>
                <c:pt idx="733">
                  <c:v>35.399997711181641</c:v>
                </c:pt>
                <c:pt idx="734">
                  <c:v>35.500003814697266</c:v>
                </c:pt>
                <c:pt idx="735">
                  <c:v>35.600002288818359</c:v>
                </c:pt>
                <c:pt idx="736">
                  <c:v>35.700000762939453</c:v>
                </c:pt>
                <c:pt idx="737">
                  <c:v>35.799999237060547</c:v>
                </c:pt>
                <c:pt idx="738">
                  <c:v>35.899997711181641</c:v>
                </c:pt>
                <c:pt idx="739">
                  <c:v>36.000003814697266</c:v>
                </c:pt>
                <c:pt idx="740">
                  <c:v>36.100002288818359</c:v>
                </c:pt>
                <c:pt idx="741">
                  <c:v>36.200000762939453</c:v>
                </c:pt>
                <c:pt idx="742">
                  <c:v>36.299999237060547</c:v>
                </c:pt>
                <c:pt idx="743">
                  <c:v>36.399997711181641</c:v>
                </c:pt>
                <c:pt idx="744">
                  <c:v>36.500003814697266</c:v>
                </c:pt>
                <c:pt idx="745">
                  <c:v>36.600002288818359</c:v>
                </c:pt>
                <c:pt idx="746">
                  <c:v>36.700000762939453</c:v>
                </c:pt>
                <c:pt idx="747">
                  <c:v>36.799999237060547</c:v>
                </c:pt>
                <c:pt idx="748">
                  <c:v>36.899997711181641</c:v>
                </c:pt>
                <c:pt idx="749">
                  <c:v>37.000003814697266</c:v>
                </c:pt>
                <c:pt idx="750">
                  <c:v>37.100002288818359</c:v>
                </c:pt>
                <c:pt idx="751">
                  <c:v>37.200000762939453</c:v>
                </c:pt>
                <c:pt idx="752">
                  <c:v>37.299999237060547</c:v>
                </c:pt>
                <c:pt idx="753">
                  <c:v>37.399997711181641</c:v>
                </c:pt>
                <c:pt idx="754">
                  <c:v>37.500003814697266</c:v>
                </c:pt>
                <c:pt idx="755">
                  <c:v>37.600002288818359</c:v>
                </c:pt>
                <c:pt idx="756">
                  <c:v>37.700000762939453</c:v>
                </c:pt>
                <c:pt idx="757">
                  <c:v>37.799999237060547</c:v>
                </c:pt>
                <c:pt idx="758">
                  <c:v>37.899997711181641</c:v>
                </c:pt>
                <c:pt idx="759">
                  <c:v>38.000003814697266</c:v>
                </c:pt>
                <c:pt idx="760">
                  <c:v>38.100002288818359</c:v>
                </c:pt>
                <c:pt idx="761">
                  <c:v>38.200000762939453</c:v>
                </c:pt>
                <c:pt idx="762">
                  <c:v>38.299999237060547</c:v>
                </c:pt>
                <c:pt idx="763">
                  <c:v>38.399997711181641</c:v>
                </c:pt>
                <c:pt idx="764">
                  <c:v>38.500003814697266</c:v>
                </c:pt>
                <c:pt idx="765">
                  <c:v>38.600002288818359</c:v>
                </c:pt>
                <c:pt idx="766">
                  <c:v>38.700000762939453</c:v>
                </c:pt>
                <c:pt idx="767">
                  <c:v>38.799999237060547</c:v>
                </c:pt>
                <c:pt idx="768">
                  <c:v>38.899997711181641</c:v>
                </c:pt>
                <c:pt idx="769">
                  <c:v>39.000003814697266</c:v>
                </c:pt>
                <c:pt idx="770">
                  <c:v>39.100002288818359</c:v>
                </c:pt>
                <c:pt idx="771">
                  <c:v>39.200000762939453</c:v>
                </c:pt>
                <c:pt idx="772">
                  <c:v>39.299999237060547</c:v>
                </c:pt>
                <c:pt idx="773">
                  <c:v>39.399997711181641</c:v>
                </c:pt>
                <c:pt idx="774">
                  <c:v>39.500003814697266</c:v>
                </c:pt>
                <c:pt idx="775">
                  <c:v>39.600002288818359</c:v>
                </c:pt>
                <c:pt idx="776">
                  <c:v>39.700000762939453</c:v>
                </c:pt>
                <c:pt idx="777">
                  <c:v>39.799999237060547</c:v>
                </c:pt>
                <c:pt idx="778">
                  <c:v>39.899997711181641</c:v>
                </c:pt>
                <c:pt idx="779">
                  <c:v>40.000003814697266</c:v>
                </c:pt>
                <c:pt idx="780">
                  <c:v>40.100002288818359</c:v>
                </c:pt>
                <c:pt idx="781">
                  <c:v>40.200000762939453</c:v>
                </c:pt>
                <c:pt idx="782">
                  <c:v>40.299999237060547</c:v>
                </c:pt>
                <c:pt idx="783">
                  <c:v>40.399997711181641</c:v>
                </c:pt>
                <c:pt idx="784">
                  <c:v>40.500003814697266</c:v>
                </c:pt>
                <c:pt idx="785">
                  <c:v>40.600002288818359</c:v>
                </c:pt>
                <c:pt idx="786">
                  <c:v>40.700000762939453</c:v>
                </c:pt>
                <c:pt idx="787">
                  <c:v>40.799999237060547</c:v>
                </c:pt>
                <c:pt idx="788">
                  <c:v>40.899997711181641</c:v>
                </c:pt>
                <c:pt idx="789">
                  <c:v>41.000003814697266</c:v>
                </c:pt>
                <c:pt idx="790">
                  <c:v>41.100002288818359</c:v>
                </c:pt>
                <c:pt idx="791">
                  <c:v>41.200000762939453</c:v>
                </c:pt>
                <c:pt idx="792">
                  <c:v>41.299999237060547</c:v>
                </c:pt>
                <c:pt idx="793">
                  <c:v>41.399997711181641</c:v>
                </c:pt>
                <c:pt idx="794">
                  <c:v>41.500003814697266</c:v>
                </c:pt>
                <c:pt idx="795">
                  <c:v>41.600002288818359</c:v>
                </c:pt>
                <c:pt idx="796">
                  <c:v>41.700000762939453</c:v>
                </c:pt>
                <c:pt idx="797">
                  <c:v>41.799999237060547</c:v>
                </c:pt>
                <c:pt idx="798">
                  <c:v>41.899997711181641</c:v>
                </c:pt>
                <c:pt idx="799">
                  <c:v>42.000003814697266</c:v>
                </c:pt>
                <c:pt idx="800">
                  <c:v>42.100002288818359</c:v>
                </c:pt>
                <c:pt idx="801">
                  <c:v>42.200000762939453</c:v>
                </c:pt>
                <c:pt idx="802">
                  <c:v>42.299999237060547</c:v>
                </c:pt>
                <c:pt idx="803">
                  <c:v>42.399997711181641</c:v>
                </c:pt>
                <c:pt idx="804">
                  <c:v>42.500003814697266</c:v>
                </c:pt>
                <c:pt idx="805">
                  <c:v>42.600002288818359</c:v>
                </c:pt>
                <c:pt idx="806">
                  <c:v>42.700000762939453</c:v>
                </c:pt>
                <c:pt idx="807">
                  <c:v>42.799999237060547</c:v>
                </c:pt>
                <c:pt idx="808">
                  <c:v>42.899997711181641</c:v>
                </c:pt>
                <c:pt idx="809">
                  <c:v>43.000003814697266</c:v>
                </c:pt>
                <c:pt idx="810">
                  <c:v>43.100002288818359</c:v>
                </c:pt>
                <c:pt idx="811">
                  <c:v>43.200000762939453</c:v>
                </c:pt>
                <c:pt idx="812">
                  <c:v>43.299999237060547</c:v>
                </c:pt>
                <c:pt idx="813">
                  <c:v>43.399997711181641</c:v>
                </c:pt>
                <c:pt idx="814">
                  <c:v>43.500003814697266</c:v>
                </c:pt>
                <c:pt idx="815">
                  <c:v>43.600002288818359</c:v>
                </c:pt>
                <c:pt idx="816">
                  <c:v>43.700000762939453</c:v>
                </c:pt>
                <c:pt idx="817">
                  <c:v>43.799999237060547</c:v>
                </c:pt>
                <c:pt idx="818">
                  <c:v>43.899997711181641</c:v>
                </c:pt>
                <c:pt idx="819">
                  <c:v>44.000003814697266</c:v>
                </c:pt>
                <c:pt idx="820">
                  <c:v>44.100002288818359</c:v>
                </c:pt>
                <c:pt idx="821">
                  <c:v>44.200000762939453</c:v>
                </c:pt>
                <c:pt idx="822">
                  <c:v>44.299999237060547</c:v>
                </c:pt>
                <c:pt idx="823">
                  <c:v>44.399997711181641</c:v>
                </c:pt>
                <c:pt idx="824">
                  <c:v>44.500003814697266</c:v>
                </c:pt>
                <c:pt idx="825">
                  <c:v>44.600002288818359</c:v>
                </c:pt>
                <c:pt idx="826">
                  <c:v>44.700000762939453</c:v>
                </c:pt>
                <c:pt idx="827">
                  <c:v>44.799999237060547</c:v>
                </c:pt>
                <c:pt idx="828">
                  <c:v>44.899997711181641</c:v>
                </c:pt>
                <c:pt idx="829">
                  <c:v>45.000003814697266</c:v>
                </c:pt>
                <c:pt idx="830">
                  <c:v>45.100002288818359</c:v>
                </c:pt>
                <c:pt idx="831">
                  <c:v>45.200000762939453</c:v>
                </c:pt>
                <c:pt idx="832">
                  <c:v>45.299999237060547</c:v>
                </c:pt>
                <c:pt idx="833">
                  <c:v>45.399997711181641</c:v>
                </c:pt>
                <c:pt idx="834">
                  <c:v>45.500003814697266</c:v>
                </c:pt>
                <c:pt idx="835">
                  <c:v>45.600002288818359</c:v>
                </c:pt>
                <c:pt idx="836">
                  <c:v>45.700000762939453</c:v>
                </c:pt>
                <c:pt idx="837">
                  <c:v>45.799999237060547</c:v>
                </c:pt>
                <c:pt idx="838">
                  <c:v>45.899997711181641</c:v>
                </c:pt>
                <c:pt idx="839">
                  <c:v>46.000003814697266</c:v>
                </c:pt>
                <c:pt idx="840">
                  <c:v>46.100002288818359</c:v>
                </c:pt>
                <c:pt idx="841">
                  <c:v>46.200000762939453</c:v>
                </c:pt>
                <c:pt idx="842">
                  <c:v>46.299999237060547</c:v>
                </c:pt>
                <c:pt idx="843">
                  <c:v>46.399997711181641</c:v>
                </c:pt>
                <c:pt idx="844">
                  <c:v>46.500003814697266</c:v>
                </c:pt>
                <c:pt idx="845">
                  <c:v>46.600002288818359</c:v>
                </c:pt>
                <c:pt idx="846">
                  <c:v>46.700000762939453</c:v>
                </c:pt>
                <c:pt idx="847">
                  <c:v>46.799999237060547</c:v>
                </c:pt>
                <c:pt idx="848">
                  <c:v>46.899997711181641</c:v>
                </c:pt>
                <c:pt idx="849">
                  <c:v>47.000003814697266</c:v>
                </c:pt>
                <c:pt idx="850">
                  <c:v>47.100002288818359</c:v>
                </c:pt>
                <c:pt idx="851">
                  <c:v>47.200000762939453</c:v>
                </c:pt>
                <c:pt idx="852">
                  <c:v>47.299999237060547</c:v>
                </c:pt>
                <c:pt idx="853">
                  <c:v>47.399997711181641</c:v>
                </c:pt>
                <c:pt idx="854">
                  <c:v>47.500003814697266</c:v>
                </c:pt>
                <c:pt idx="855">
                  <c:v>47.600002288818359</c:v>
                </c:pt>
                <c:pt idx="856">
                  <c:v>47.700000762939453</c:v>
                </c:pt>
                <c:pt idx="857">
                  <c:v>47.799999237060547</c:v>
                </c:pt>
                <c:pt idx="858">
                  <c:v>47.899997711181641</c:v>
                </c:pt>
                <c:pt idx="859">
                  <c:v>48.000003814697266</c:v>
                </c:pt>
                <c:pt idx="860">
                  <c:v>48.100002288818359</c:v>
                </c:pt>
                <c:pt idx="861">
                  <c:v>48.200000762939453</c:v>
                </c:pt>
                <c:pt idx="862">
                  <c:v>48.299999237060547</c:v>
                </c:pt>
                <c:pt idx="863">
                  <c:v>48.399997711181641</c:v>
                </c:pt>
                <c:pt idx="864">
                  <c:v>48.500003814697266</c:v>
                </c:pt>
                <c:pt idx="865">
                  <c:v>48.600002288818359</c:v>
                </c:pt>
                <c:pt idx="866">
                  <c:v>48.700000762939453</c:v>
                </c:pt>
                <c:pt idx="867">
                  <c:v>48.799999237060547</c:v>
                </c:pt>
                <c:pt idx="868">
                  <c:v>48.899997711181641</c:v>
                </c:pt>
                <c:pt idx="869">
                  <c:v>49.000003814697266</c:v>
                </c:pt>
                <c:pt idx="870">
                  <c:v>49.100002288818359</c:v>
                </c:pt>
                <c:pt idx="871">
                  <c:v>49.200000762939453</c:v>
                </c:pt>
                <c:pt idx="872">
                  <c:v>49.299999237060547</c:v>
                </c:pt>
                <c:pt idx="873">
                  <c:v>49.399997711181641</c:v>
                </c:pt>
                <c:pt idx="874">
                  <c:v>49.500003814697266</c:v>
                </c:pt>
                <c:pt idx="875">
                  <c:v>49.600002288818359</c:v>
                </c:pt>
                <c:pt idx="876">
                  <c:v>49.700000762939453</c:v>
                </c:pt>
                <c:pt idx="877">
                  <c:v>49.799999237060547</c:v>
                </c:pt>
                <c:pt idx="878">
                  <c:v>49.899997711181641</c:v>
                </c:pt>
                <c:pt idx="879">
                  <c:v>50.000003814697266</c:v>
                </c:pt>
                <c:pt idx="880">
                  <c:v>50.100002288818359</c:v>
                </c:pt>
                <c:pt idx="881">
                  <c:v>50.200000762939453</c:v>
                </c:pt>
                <c:pt idx="882">
                  <c:v>50.299999237060547</c:v>
                </c:pt>
                <c:pt idx="883">
                  <c:v>50.399997711181641</c:v>
                </c:pt>
                <c:pt idx="884">
                  <c:v>50.500003814697266</c:v>
                </c:pt>
                <c:pt idx="885">
                  <c:v>50.600002288818359</c:v>
                </c:pt>
                <c:pt idx="886">
                  <c:v>50.700000762939453</c:v>
                </c:pt>
                <c:pt idx="887">
                  <c:v>50.799999237060547</c:v>
                </c:pt>
                <c:pt idx="888">
                  <c:v>50.899997711181641</c:v>
                </c:pt>
                <c:pt idx="889">
                  <c:v>51.000003814697266</c:v>
                </c:pt>
                <c:pt idx="890">
                  <c:v>51.100002288818359</c:v>
                </c:pt>
                <c:pt idx="891">
                  <c:v>51.200000762939453</c:v>
                </c:pt>
                <c:pt idx="892">
                  <c:v>51.299999237060547</c:v>
                </c:pt>
                <c:pt idx="893">
                  <c:v>51.399997711181641</c:v>
                </c:pt>
                <c:pt idx="894">
                  <c:v>51.500003814697266</c:v>
                </c:pt>
                <c:pt idx="895">
                  <c:v>51.600002288818359</c:v>
                </c:pt>
                <c:pt idx="896">
                  <c:v>51.700000762939453</c:v>
                </c:pt>
                <c:pt idx="897">
                  <c:v>51.799999237060547</c:v>
                </c:pt>
                <c:pt idx="898">
                  <c:v>51.899997711181641</c:v>
                </c:pt>
                <c:pt idx="899">
                  <c:v>52.000003814697266</c:v>
                </c:pt>
                <c:pt idx="900">
                  <c:v>52.100002288818359</c:v>
                </c:pt>
                <c:pt idx="901">
                  <c:v>52.200000762939453</c:v>
                </c:pt>
                <c:pt idx="902">
                  <c:v>52.299999237060547</c:v>
                </c:pt>
                <c:pt idx="903">
                  <c:v>52.399997711181641</c:v>
                </c:pt>
                <c:pt idx="904">
                  <c:v>52.500003814697266</c:v>
                </c:pt>
                <c:pt idx="905">
                  <c:v>52.600002288818359</c:v>
                </c:pt>
                <c:pt idx="906">
                  <c:v>52.700000762939453</c:v>
                </c:pt>
                <c:pt idx="907">
                  <c:v>52.799999237060547</c:v>
                </c:pt>
                <c:pt idx="908">
                  <c:v>52.899997711181641</c:v>
                </c:pt>
                <c:pt idx="909">
                  <c:v>53.000003814697266</c:v>
                </c:pt>
                <c:pt idx="910">
                  <c:v>53.100002288818359</c:v>
                </c:pt>
                <c:pt idx="911">
                  <c:v>53.200000762939453</c:v>
                </c:pt>
                <c:pt idx="912">
                  <c:v>53.299999237060547</c:v>
                </c:pt>
                <c:pt idx="913">
                  <c:v>53.399997711181641</c:v>
                </c:pt>
                <c:pt idx="914">
                  <c:v>53.500003814697266</c:v>
                </c:pt>
                <c:pt idx="915">
                  <c:v>53.600002288818359</c:v>
                </c:pt>
                <c:pt idx="916">
                  <c:v>53.700000762939453</c:v>
                </c:pt>
                <c:pt idx="917">
                  <c:v>53.799999237060547</c:v>
                </c:pt>
                <c:pt idx="918">
                  <c:v>53.899997711181641</c:v>
                </c:pt>
                <c:pt idx="919">
                  <c:v>54.000003814697266</c:v>
                </c:pt>
                <c:pt idx="920">
                  <c:v>54.100002288818359</c:v>
                </c:pt>
                <c:pt idx="921">
                  <c:v>54.200000762939453</c:v>
                </c:pt>
                <c:pt idx="922">
                  <c:v>54.299999237060547</c:v>
                </c:pt>
                <c:pt idx="923">
                  <c:v>54.399997711181641</c:v>
                </c:pt>
                <c:pt idx="924">
                  <c:v>54.500003814697266</c:v>
                </c:pt>
                <c:pt idx="925">
                  <c:v>54.600002288818359</c:v>
                </c:pt>
                <c:pt idx="926">
                  <c:v>54.700000762939453</c:v>
                </c:pt>
                <c:pt idx="927">
                  <c:v>54.799999237060547</c:v>
                </c:pt>
                <c:pt idx="928">
                  <c:v>54.899997711181641</c:v>
                </c:pt>
                <c:pt idx="929">
                  <c:v>55.000003814697266</c:v>
                </c:pt>
                <c:pt idx="930">
                  <c:v>55.100002288818359</c:v>
                </c:pt>
                <c:pt idx="931">
                  <c:v>55.200000762939453</c:v>
                </c:pt>
                <c:pt idx="932">
                  <c:v>55.299999237060547</c:v>
                </c:pt>
                <c:pt idx="933">
                  <c:v>55.399997711181641</c:v>
                </c:pt>
                <c:pt idx="934">
                  <c:v>55.500003814697266</c:v>
                </c:pt>
                <c:pt idx="935">
                  <c:v>55.600002288818359</c:v>
                </c:pt>
                <c:pt idx="936">
                  <c:v>55.700000762939453</c:v>
                </c:pt>
                <c:pt idx="937">
                  <c:v>55.799999237060547</c:v>
                </c:pt>
                <c:pt idx="938">
                  <c:v>55.899997711181641</c:v>
                </c:pt>
                <c:pt idx="939">
                  <c:v>56.000003814697266</c:v>
                </c:pt>
                <c:pt idx="940">
                  <c:v>56.100002288818359</c:v>
                </c:pt>
                <c:pt idx="941">
                  <c:v>56.200000762939453</c:v>
                </c:pt>
                <c:pt idx="942">
                  <c:v>56.299999237060547</c:v>
                </c:pt>
                <c:pt idx="943">
                  <c:v>56.399997711181641</c:v>
                </c:pt>
                <c:pt idx="944">
                  <c:v>56.500003814697266</c:v>
                </c:pt>
                <c:pt idx="945">
                  <c:v>56.600002288818359</c:v>
                </c:pt>
                <c:pt idx="946">
                  <c:v>56.700000762939453</c:v>
                </c:pt>
                <c:pt idx="947">
                  <c:v>56.799999237060547</c:v>
                </c:pt>
                <c:pt idx="948">
                  <c:v>56.899997711181641</c:v>
                </c:pt>
                <c:pt idx="949">
                  <c:v>57.000003814697266</c:v>
                </c:pt>
                <c:pt idx="950">
                  <c:v>57.100002288818359</c:v>
                </c:pt>
                <c:pt idx="951">
                  <c:v>57.200000762939453</c:v>
                </c:pt>
                <c:pt idx="952">
                  <c:v>57.299999237060547</c:v>
                </c:pt>
                <c:pt idx="953">
                  <c:v>57.399997711181641</c:v>
                </c:pt>
                <c:pt idx="954">
                  <c:v>57.500003814697266</c:v>
                </c:pt>
                <c:pt idx="955">
                  <c:v>57.600002288818359</c:v>
                </c:pt>
                <c:pt idx="956">
                  <c:v>57.700000762939453</c:v>
                </c:pt>
                <c:pt idx="957">
                  <c:v>57.799999237060547</c:v>
                </c:pt>
                <c:pt idx="958">
                  <c:v>57.899997711181641</c:v>
                </c:pt>
                <c:pt idx="959">
                  <c:v>58.000003814697266</c:v>
                </c:pt>
                <c:pt idx="960">
                  <c:v>58.100002288818359</c:v>
                </c:pt>
                <c:pt idx="961">
                  <c:v>58.200000762939453</c:v>
                </c:pt>
                <c:pt idx="962">
                  <c:v>58.299999237060547</c:v>
                </c:pt>
                <c:pt idx="963">
                  <c:v>58.399997711181641</c:v>
                </c:pt>
                <c:pt idx="964">
                  <c:v>58.500003814697266</c:v>
                </c:pt>
                <c:pt idx="965">
                  <c:v>58.600002288818359</c:v>
                </c:pt>
                <c:pt idx="966">
                  <c:v>58.700000762939453</c:v>
                </c:pt>
                <c:pt idx="967">
                  <c:v>58.799999237060547</c:v>
                </c:pt>
                <c:pt idx="968">
                  <c:v>58.899997711181641</c:v>
                </c:pt>
                <c:pt idx="969">
                  <c:v>59.000003814697266</c:v>
                </c:pt>
                <c:pt idx="970">
                  <c:v>59.100002288818359</c:v>
                </c:pt>
                <c:pt idx="971">
                  <c:v>59.200000762939453</c:v>
                </c:pt>
                <c:pt idx="972">
                  <c:v>59.299999237060547</c:v>
                </c:pt>
                <c:pt idx="973">
                  <c:v>59.399997711181641</c:v>
                </c:pt>
                <c:pt idx="974">
                  <c:v>59.500003814697266</c:v>
                </c:pt>
                <c:pt idx="975">
                  <c:v>59.600002288818359</c:v>
                </c:pt>
                <c:pt idx="976">
                  <c:v>59.700000762939453</c:v>
                </c:pt>
                <c:pt idx="977">
                  <c:v>59.799999237060547</c:v>
                </c:pt>
                <c:pt idx="978">
                  <c:v>59.899997711181641</c:v>
                </c:pt>
                <c:pt idx="979">
                  <c:v>60.000003814697266</c:v>
                </c:pt>
                <c:pt idx="980">
                  <c:v>60.100002288818359</c:v>
                </c:pt>
                <c:pt idx="981">
                  <c:v>60.200000762939453</c:v>
                </c:pt>
                <c:pt idx="982">
                  <c:v>60.299999237060547</c:v>
                </c:pt>
                <c:pt idx="983">
                  <c:v>60.399997711181641</c:v>
                </c:pt>
                <c:pt idx="984">
                  <c:v>60.500003814697266</c:v>
                </c:pt>
                <c:pt idx="985">
                  <c:v>60.600002288818359</c:v>
                </c:pt>
                <c:pt idx="986">
                  <c:v>60.700000762939453</c:v>
                </c:pt>
                <c:pt idx="987">
                  <c:v>60.799999237060547</c:v>
                </c:pt>
                <c:pt idx="988">
                  <c:v>60.899997711181641</c:v>
                </c:pt>
                <c:pt idx="989">
                  <c:v>61.000003814697266</c:v>
                </c:pt>
                <c:pt idx="990">
                  <c:v>61.100002288818359</c:v>
                </c:pt>
                <c:pt idx="991">
                  <c:v>61.200000762939453</c:v>
                </c:pt>
                <c:pt idx="992">
                  <c:v>61.299999237060547</c:v>
                </c:pt>
                <c:pt idx="993">
                  <c:v>61.399997711181641</c:v>
                </c:pt>
                <c:pt idx="994">
                  <c:v>61.500003814697266</c:v>
                </c:pt>
                <c:pt idx="995">
                  <c:v>61.600002288818359</c:v>
                </c:pt>
                <c:pt idx="996">
                  <c:v>61.700000762939453</c:v>
                </c:pt>
                <c:pt idx="997">
                  <c:v>61.799999237060547</c:v>
                </c:pt>
                <c:pt idx="998">
                  <c:v>61.899997711181641</c:v>
                </c:pt>
                <c:pt idx="999">
                  <c:v>62.000003814697266</c:v>
                </c:pt>
                <c:pt idx="1000">
                  <c:v>62.100002288818359</c:v>
                </c:pt>
                <c:pt idx="1001">
                  <c:v>62.200000762939453</c:v>
                </c:pt>
                <c:pt idx="1002">
                  <c:v>62.299999237060547</c:v>
                </c:pt>
                <c:pt idx="1003">
                  <c:v>62.399997711181641</c:v>
                </c:pt>
                <c:pt idx="1004">
                  <c:v>62.500003814697266</c:v>
                </c:pt>
                <c:pt idx="1005">
                  <c:v>62.600002288818359</c:v>
                </c:pt>
                <c:pt idx="1006">
                  <c:v>62.700000762939453</c:v>
                </c:pt>
                <c:pt idx="1007">
                  <c:v>62.799999237060547</c:v>
                </c:pt>
                <c:pt idx="1008">
                  <c:v>62.899997711181641</c:v>
                </c:pt>
                <c:pt idx="1009">
                  <c:v>63.000003814697266</c:v>
                </c:pt>
                <c:pt idx="1010">
                  <c:v>63.100002288818359</c:v>
                </c:pt>
                <c:pt idx="1011">
                  <c:v>63.200000762939453</c:v>
                </c:pt>
                <c:pt idx="1012">
                  <c:v>63.299999237060547</c:v>
                </c:pt>
                <c:pt idx="1013">
                  <c:v>63.399997711181641</c:v>
                </c:pt>
                <c:pt idx="1014">
                  <c:v>63.500003814697266</c:v>
                </c:pt>
                <c:pt idx="1015">
                  <c:v>63.600002288818359</c:v>
                </c:pt>
                <c:pt idx="1016">
                  <c:v>63.700000762939453</c:v>
                </c:pt>
                <c:pt idx="1017">
                  <c:v>63.799999237060547</c:v>
                </c:pt>
                <c:pt idx="1018">
                  <c:v>63.899997711181641</c:v>
                </c:pt>
                <c:pt idx="1019">
                  <c:v>64</c:v>
                </c:pt>
                <c:pt idx="1020">
                  <c:v>64.100006103515625</c:v>
                </c:pt>
                <c:pt idx="1021">
                  <c:v>64.199996948242188</c:v>
                </c:pt>
                <c:pt idx="1022">
                  <c:v>64.300003051757813</c:v>
                </c:pt>
                <c:pt idx="1023">
                  <c:v>64.399993896484375</c:v>
                </c:pt>
                <c:pt idx="1024">
                  <c:v>64.5</c:v>
                </c:pt>
                <c:pt idx="1025">
                  <c:v>64.600006103515625</c:v>
                </c:pt>
                <c:pt idx="1026">
                  <c:v>64.699996948242188</c:v>
                </c:pt>
                <c:pt idx="1027">
                  <c:v>64.800003051757813</c:v>
                </c:pt>
                <c:pt idx="1028">
                  <c:v>64.899993896484375</c:v>
                </c:pt>
                <c:pt idx="1029">
                  <c:v>65</c:v>
                </c:pt>
                <c:pt idx="1030">
                  <c:v>65.100006103515625</c:v>
                </c:pt>
                <c:pt idx="1031">
                  <c:v>65.199996948242188</c:v>
                </c:pt>
                <c:pt idx="1032">
                  <c:v>65.300003051757813</c:v>
                </c:pt>
                <c:pt idx="1033">
                  <c:v>65.399993896484375</c:v>
                </c:pt>
                <c:pt idx="1034">
                  <c:v>65.5</c:v>
                </c:pt>
                <c:pt idx="1035">
                  <c:v>65.600006103515625</c:v>
                </c:pt>
                <c:pt idx="1036">
                  <c:v>65.699996948242188</c:v>
                </c:pt>
                <c:pt idx="1037">
                  <c:v>65.800003051757813</c:v>
                </c:pt>
                <c:pt idx="1038">
                  <c:v>65.899993896484375</c:v>
                </c:pt>
                <c:pt idx="1039">
                  <c:v>66</c:v>
                </c:pt>
                <c:pt idx="1040">
                  <c:v>66.100006103515625</c:v>
                </c:pt>
                <c:pt idx="1041">
                  <c:v>66.199996948242188</c:v>
                </c:pt>
                <c:pt idx="1042">
                  <c:v>66.300003051757813</c:v>
                </c:pt>
                <c:pt idx="1043">
                  <c:v>66.399993896484375</c:v>
                </c:pt>
                <c:pt idx="1044">
                  <c:v>66.5</c:v>
                </c:pt>
                <c:pt idx="1045">
                  <c:v>66.600006103515625</c:v>
                </c:pt>
                <c:pt idx="1046">
                  <c:v>66.699996948242188</c:v>
                </c:pt>
                <c:pt idx="1047">
                  <c:v>66.800003051757813</c:v>
                </c:pt>
                <c:pt idx="1048">
                  <c:v>66.899993896484375</c:v>
                </c:pt>
                <c:pt idx="1049">
                  <c:v>67</c:v>
                </c:pt>
                <c:pt idx="1050">
                  <c:v>67.100006103515625</c:v>
                </c:pt>
                <c:pt idx="1051">
                  <c:v>67.199996948242188</c:v>
                </c:pt>
                <c:pt idx="1052">
                  <c:v>67.300003051757813</c:v>
                </c:pt>
                <c:pt idx="1053">
                  <c:v>67.399993896484375</c:v>
                </c:pt>
                <c:pt idx="1054">
                  <c:v>67.5</c:v>
                </c:pt>
                <c:pt idx="1055">
                  <c:v>67.600006103515625</c:v>
                </c:pt>
                <c:pt idx="1056">
                  <c:v>67.699996948242188</c:v>
                </c:pt>
                <c:pt idx="1057">
                  <c:v>67.800003051757813</c:v>
                </c:pt>
                <c:pt idx="1058">
                  <c:v>67.899993896484375</c:v>
                </c:pt>
                <c:pt idx="1059">
                  <c:v>68</c:v>
                </c:pt>
                <c:pt idx="1060">
                  <c:v>68.100006103515625</c:v>
                </c:pt>
                <c:pt idx="1061">
                  <c:v>68.199996948242188</c:v>
                </c:pt>
                <c:pt idx="1062">
                  <c:v>68.300003051757813</c:v>
                </c:pt>
                <c:pt idx="1063">
                  <c:v>68.399993896484375</c:v>
                </c:pt>
                <c:pt idx="1064">
                  <c:v>68.5</c:v>
                </c:pt>
                <c:pt idx="1065">
                  <c:v>68.600006103515625</c:v>
                </c:pt>
                <c:pt idx="1066">
                  <c:v>68.699996948242188</c:v>
                </c:pt>
                <c:pt idx="1067">
                  <c:v>68.800003051757813</c:v>
                </c:pt>
                <c:pt idx="1068">
                  <c:v>68.899993896484375</c:v>
                </c:pt>
                <c:pt idx="1069">
                  <c:v>69</c:v>
                </c:pt>
                <c:pt idx="1070">
                  <c:v>69.100006103515625</c:v>
                </c:pt>
                <c:pt idx="1071">
                  <c:v>69.199996948242188</c:v>
                </c:pt>
                <c:pt idx="1072">
                  <c:v>69.300003051757813</c:v>
                </c:pt>
                <c:pt idx="1073">
                  <c:v>69.399993896484375</c:v>
                </c:pt>
                <c:pt idx="1074">
                  <c:v>69.5</c:v>
                </c:pt>
                <c:pt idx="1075">
                  <c:v>69.600006103515625</c:v>
                </c:pt>
                <c:pt idx="1076">
                  <c:v>69.699996948242188</c:v>
                </c:pt>
                <c:pt idx="1077">
                  <c:v>69.800003051757813</c:v>
                </c:pt>
                <c:pt idx="1078">
                  <c:v>69.899993896484375</c:v>
                </c:pt>
                <c:pt idx="1079">
                  <c:v>70</c:v>
                </c:pt>
                <c:pt idx="1080">
                  <c:v>70.100006103515625</c:v>
                </c:pt>
                <c:pt idx="1081">
                  <c:v>70.199996948242188</c:v>
                </c:pt>
                <c:pt idx="1082">
                  <c:v>70.300003051757813</c:v>
                </c:pt>
                <c:pt idx="1083">
                  <c:v>70.399993896484375</c:v>
                </c:pt>
                <c:pt idx="1084">
                  <c:v>70.5</c:v>
                </c:pt>
                <c:pt idx="1085">
                  <c:v>70.600006103515625</c:v>
                </c:pt>
                <c:pt idx="1086">
                  <c:v>70.699996948242188</c:v>
                </c:pt>
                <c:pt idx="1087">
                  <c:v>70.800003051757813</c:v>
                </c:pt>
                <c:pt idx="1088">
                  <c:v>70.899993896484375</c:v>
                </c:pt>
                <c:pt idx="1089">
                  <c:v>71</c:v>
                </c:pt>
                <c:pt idx="1090">
                  <c:v>71.100006103515625</c:v>
                </c:pt>
                <c:pt idx="1091">
                  <c:v>71.199996948242188</c:v>
                </c:pt>
                <c:pt idx="1092">
                  <c:v>71.300003051757813</c:v>
                </c:pt>
                <c:pt idx="1093">
                  <c:v>71.399993896484375</c:v>
                </c:pt>
                <c:pt idx="1094">
                  <c:v>71.5</c:v>
                </c:pt>
                <c:pt idx="1095">
                  <c:v>71.600006103515625</c:v>
                </c:pt>
                <c:pt idx="1096">
                  <c:v>71.699996948242188</c:v>
                </c:pt>
                <c:pt idx="1097">
                  <c:v>71.800003051757813</c:v>
                </c:pt>
                <c:pt idx="1098">
                  <c:v>71.899993896484375</c:v>
                </c:pt>
                <c:pt idx="1099">
                  <c:v>72</c:v>
                </c:pt>
                <c:pt idx="1100">
                  <c:v>72.100006103515625</c:v>
                </c:pt>
                <c:pt idx="1101">
                  <c:v>72.199996948242188</c:v>
                </c:pt>
                <c:pt idx="1102">
                  <c:v>72.300003051757813</c:v>
                </c:pt>
                <c:pt idx="1103">
                  <c:v>72.399993896484375</c:v>
                </c:pt>
                <c:pt idx="1104">
                  <c:v>72.5</c:v>
                </c:pt>
                <c:pt idx="1105">
                  <c:v>72.600006103515625</c:v>
                </c:pt>
                <c:pt idx="1106">
                  <c:v>72.699996948242188</c:v>
                </c:pt>
                <c:pt idx="1107">
                  <c:v>72.800003051757813</c:v>
                </c:pt>
                <c:pt idx="1108">
                  <c:v>72.899993896484375</c:v>
                </c:pt>
                <c:pt idx="1109">
                  <c:v>73</c:v>
                </c:pt>
                <c:pt idx="1110">
                  <c:v>73.100006103515625</c:v>
                </c:pt>
                <c:pt idx="1111">
                  <c:v>73.199996948242188</c:v>
                </c:pt>
                <c:pt idx="1112">
                  <c:v>73.300003051757813</c:v>
                </c:pt>
                <c:pt idx="1113">
                  <c:v>73.399993896484375</c:v>
                </c:pt>
                <c:pt idx="1114">
                  <c:v>73.5</c:v>
                </c:pt>
                <c:pt idx="1115">
                  <c:v>73.600006103515625</c:v>
                </c:pt>
                <c:pt idx="1116">
                  <c:v>73.699996948242188</c:v>
                </c:pt>
                <c:pt idx="1117">
                  <c:v>73.800003051757813</c:v>
                </c:pt>
                <c:pt idx="1118">
                  <c:v>73.899993896484375</c:v>
                </c:pt>
                <c:pt idx="1119">
                  <c:v>74</c:v>
                </c:pt>
                <c:pt idx="1120">
                  <c:v>74.100006103515625</c:v>
                </c:pt>
                <c:pt idx="1121">
                  <c:v>74.199996948242188</c:v>
                </c:pt>
                <c:pt idx="1122">
                  <c:v>74.300003051757813</c:v>
                </c:pt>
                <c:pt idx="1123">
                  <c:v>74.399993896484375</c:v>
                </c:pt>
                <c:pt idx="1124">
                  <c:v>74.5</c:v>
                </c:pt>
                <c:pt idx="1125">
                  <c:v>74.600006103515625</c:v>
                </c:pt>
                <c:pt idx="1126">
                  <c:v>74.699996948242188</c:v>
                </c:pt>
                <c:pt idx="1127">
                  <c:v>74.800003051757813</c:v>
                </c:pt>
                <c:pt idx="1128">
                  <c:v>74.899993896484375</c:v>
                </c:pt>
                <c:pt idx="1129">
                  <c:v>75</c:v>
                </c:pt>
                <c:pt idx="1130">
                  <c:v>75.100006103515625</c:v>
                </c:pt>
                <c:pt idx="1131">
                  <c:v>75.199996948242188</c:v>
                </c:pt>
                <c:pt idx="1132">
                  <c:v>75.300003051757813</c:v>
                </c:pt>
                <c:pt idx="1133">
                  <c:v>75.399993896484375</c:v>
                </c:pt>
                <c:pt idx="1134">
                  <c:v>75.5</c:v>
                </c:pt>
                <c:pt idx="1135">
                  <c:v>75.600006103515625</c:v>
                </c:pt>
                <c:pt idx="1136">
                  <c:v>75.699996948242188</c:v>
                </c:pt>
                <c:pt idx="1137">
                  <c:v>75.800003051757813</c:v>
                </c:pt>
                <c:pt idx="1138">
                  <c:v>75.899993896484375</c:v>
                </c:pt>
                <c:pt idx="1139">
                  <c:v>76</c:v>
                </c:pt>
                <c:pt idx="1140">
                  <c:v>76.100006103515625</c:v>
                </c:pt>
                <c:pt idx="1141">
                  <c:v>76.199996948242188</c:v>
                </c:pt>
                <c:pt idx="1142">
                  <c:v>76.300003051757813</c:v>
                </c:pt>
                <c:pt idx="1143">
                  <c:v>76.399993896484375</c:v>
                </c:pt>
                <c:pt idx="1144">
                  <c:v>76.5</c:v>
                </c:pt>
                <c:pt idx="1145">
                  <c:v>76.600006103515625</c:v>
                </c:pt>
                <c:pt idx="1146">
                  <c:v>76.699996948242188</c:v>
                </c:pt>
                <c:pt idx="1147">
                  <c:v>76.800003051757813</c:v>
                </c:pt>
                <c:pt idx="1148">
                  <c:v>76.899993896484375</c:v>
                </c:pt>
                <c:pt idx="1149">
                  <c:v>77</c:v>
                </c:pt>
                <c:pt idx="1150">
                  <c:v>77.100006103515625</c:v>
                </c:pt>
                <c:pt idx="1151">
                  <c:v>77.199996948242188</c:v>
                </c:pt>
                <c:pt idx="1152">
                  <c:v>77.300003051757813</c:v>
                </c:pt>
                <c:pt idx="1153">
                  <c:v>77.399993896484375</c:v>
                </c:pt>
                <c:pt idx="1154">
                  <c:v>77.5</c:v>
                </c:pt>
                <c:pt idx="1155">
                  <c:v>77.600006103515625</c:v>
                </c:pt>
                <c:pt idx="1156">
                  <c:v>77.699996948242188</c:v>
                </c:pt>
                <c:pt idx="1157">
                  <c:v>77.800003051757813</c:v>
                </c:pt>
                <c:pt idx="1158">
                  <c:v>77.899993896484375</c:v>
                </c:pt>
                <c:pt idx="1159">
                  <c:v>78</c:v>
                </c:pt>
                <c:pt idx="1160">
                  <c:v>78.100006103515625</c:v>
                </c:pt>
                <c:pt idx="1161">
                  <c:v>78.199996948242188</c:v>
                </c:pt>
                <c:pt idx="1162">
                  <c:v>78.300003051757813</c:v>
                </c:pt>
                <c:pt idx="1163">
                  <c:v>78.399993896484375</c:v>
                </c:pt>
                <c:pt idx="1164">
                  <c:v>78.5</c:v>
                </c:pt>
                <c:pt idx="1165">
                  <c:v>78.600006103515625</c:v>
                </c:pt>
                <c:pt idx="1166">
                  <c:v>78.699996948242188</c:v>
                </c:pt>
                <c:pt idx="1167">
                  <c:v>78.800003051757813</c:v>
                </c:pt>
                <c:pt idx="1168">
                  <c:v>78.899993896484375</c:v>
                </c:pt>
                <c:pt idx="1169">
                  <c:v>79</c:v>
                </c:pt>
                <c:pt idx="1170">
                  <c:v>79.100006103515625</c:v>
                </c:pt>
                <c:pt idx="1171">
                  <c:v>79.199996948242188</c:v>
                </c:pt>
                <c:pt idx="1172">
                  <c:v>79.300003051757813</c:v>
                </c:pt>
                <c:pt idx="1173">
                  <c:v>79.399993896484375</c:v>
                </c:pt>
                <c:pt idx="1174">
                  <c:v>79.5</c:v>
                </c:pt>
                <c:pt idx="1175">
                  <c:v>79.600006103515625</c:v>
                </c:pt>
                <c:pt idx="1176">
                  <c:v>79.699996948242188</c:v>
                </c:pt>
                <c:pt idx="1177">
                  <c:v>79.800003051757813</c:v>
                </c:pt>
                <c:pt idx="1178">
                  <c:v>79.899993896484375</c:v>
                </c:pt>
                <c:pt idx="1179">
                  <c:v>80</c:v>
                </c:pt>
                <c:pt idx="1180">
                  <c:v>80.100006103515625</c:v>
                </c:pt>
                <c:pt idx="1181">
                  <c:v>80.199996948242188</c:v>
                </c:pt>
                <c:pt idx="1182">
                  <c:v>80.300003051757813</c:v>
                </c:pt>
                <c:pt idx="1183">
                  <c:v>80.399993896484375</c:v>
                </c:pt>
                <c:pt idx="1184">
                  <c:v>80.5</c:v>
                </c:pt>
                <c:pt idx="1185">
                  <c:v>80.600006103515625</c:v>
                </c:pt>
                <c:pt idx="1186">
                  <c:v>80.699996948242188</c:v>
                </c:pt>
                <c:pt idx="1187">
                  <c:v>80.800003051757813</c:v>
                </c:pt>
                <c:pt idx="1188">
                  <c:v>80.899993896484375</c:v>
                </c:pt>
                <c:pt idx="1189">
                  <c:v>81</c:v>
                </c:pt>
                <c:pt idx="1190">
                  <c:v>81.100006103515625</c:v>
                </c:pt>
                <c:pt idx="1191">
                  <c:v>81.199996948242188</c:v>
                </c:pt>
                <c:pt idx="1192">
                  <c:v>81.300003051757813</c:v>
                </c:pt>
                <c:pt idx="1193">
                  <c:v>81.399993896484375</c:v>
                </c:pt>
                <c:pt idx="1194">
                  <c:v>81.5</c:v>
                </c:pt>
                <c:pt idx="1195">
                  <c:v>81.600006103515625</c:v>
                </c:pt>
                <c:pt idx="1196">
                  <c:v>81.699996948242188</c:v>
                </c:pt>
                <c:pt idx="1197">
                  <c:v>81.800003051757813</c:v>
                </c:pt>
                <c:pt idx="1198">
                  <c:v>81.899993896484375</c:v>
                </c:pt>
                <c:pt idx="1199">
                  <c:v>82</c:v>
                </c:pt>
                <c:pt idx="1200">
                  <c:v>82.100006103515625</c:v>
                </c:pt>
                <c:pt idx="1201">
                  <c:v>82.199996948242188</c:v>
                </c:pt>
                <c:pt idx="1202">
                  <c:v>82.300003051757813</c:v>
                </c:pt>
                <c:pt idx="1203">
                  <c:v>82.399993896484375</c:v>
                </c:pt>
                <c:pt idx="1204">
                  <c:v>82.5</c:v>
                </c:pt>
                <c:pt idx="1205">
                  <c:v>82.600006103515625</c:v>
                </c:pt>
                <c:pt idx="1206">
                  <c:v>82.699996948242188</c:v>
                </c:pt>
                <c:pt idx="1207">
                  <c:v>82.800003051757813</c:v>
                </c:pt>
                <c:pt idx="1208">
                  <c:v>82.899993896484375</c:v>
                </c:pt>
                <c:pt idx="1209">
                  <c:v>83</c:v>
                </c:pt>
                <c:pt idx="1210">
                  <c:v>83.100006103515625</c:v>
                </c:pt>
                <c:pt idx="1211">
                  <c:v>83.199996948242188</c:v>
                </c:pt>
                <c:pt idx="1212">
                  <c:v>83.300003051757813</c:v>
                </c:pt>
                <c:pt idx="1213">
                  <c:v>83.399993896484375</c:v>
                </c:pt>
                <c:pt idx="1214">
                  <c:v>83.5</c:v>
                </c:pt>
                <c:pt idx="1215">
                  <c:v>83.600006103515625</c:v>
                </c:pt>
                <c:pt idx="1216">
                  <c:v>83.699996948242188</c:v>
                </c:pt>
                <c:pt idx="1217">
                  <c:v>83.800003051757813</c:v>
                </c:pt>
                <c:pt idx="1218">
                  <c:v>83.899993896484375</c:v>
                </c:pt>
                <c:pt idx="1219">
                  <c:v>84</c:v>
                </c:pt>
                <c:pt idx="1220">
                  <c:v>84.100006103515625</c:v>
                </c:pt>
                <c:pt idx="1221">
                  <c:v>84.199996948242188</c:v>
                </c:pt>
                <c:pt idx="1222">
                  <c:v>84.300003051757813</c:v>
                </c:pt>
                <c:pt idx="1223">
                  <c:v>84.399993896484375</c:v>
                </c:pt>
                <c:pt idx="1224">
                  <c:v>84.5</c:v>
                </c:pt>
                <c:pt idx="1225">
                  <c:v>84.600006103515625</c:v>
                </c:pt>
                <c:pt idx="1226">
                  <c:v>84.699996948242188</c:v>
                </c:pt>
                <c:pt idx="1227">
                  <c:v>84.800003051757813</c:v>
                </c:pt>
                <c:pt idx="1228">
                  <c:v>84.899993896484375</c:v>
                </c:pt>
                <c:pt idx="1229">
                  <c:v>85</c:v>
                </c:pt>
                <c:pt idx="1230">
                  <c:v>85.100006103515625</c:v>
                </c:pt>
                <c:pt idx="1231">
                  <c:v>85.199996948242188</c:v>
                </c:pt>
                <c:pt idx="1232">
                  <c:v>85.300003051757813</c:v>
                </c:pt>
                <c:pt idx="1233">
                  <c:v>85.399993896484375</c:v>
                </c:pt>
                <c:pt idx="1234">
                  <c:v>85.5</c:v>
                </c:pt>
                <c:pt idx="1235">
                  <c:v>85.600006103515625</c:v>
                </c:pt>
                <c:pt idx="1236">
                  <c:v>85.699996948242188</c:v>
                </c:pt>
                <c:pt idx="1237">
                  <c:v>85.800003051757813</c:v>
                </c:pt>
                <c:pt idx="1238">
                  <c:v>85.899993896484375</c:v>
                </c:pt>
                <c:pt idx="1239">
                  <c:v>86</c:v>
                </c:pt>
                <c:pt idx="1240">
                  <c:v>86.100006103515625</c:v>
                </c:pt>
                <c:pt idx="1241">
                  <c:v>86.199996948242188</c:v>
                </c:pt>
                <c:pt idx="1242">
                  <c:v>86.300003051757813</c:v>
                </c:pt>
                <c:pt idx="1243">
                  <c:v>86.399993896484375</c:v>
                </c:pt>
                <c:pt idx="1244">
                  <c:v>86.5</c:v>
                </c:pt>
                <c:pt idx="1245">
                  <c:v>86.600006103515625</c:v>
                </c:pt>
                <c:pt idx="1246">
                  <c:v>86.699996948242188</c:v>
                </c:pt>
                <c:pt idx="1247">
                  <c:v>86.800003051757813</c:v>
                </c:pt>
                <c:pt idx="1248">
                  <c:v>86.899993896484375</c:v>
                </c:pt>
                <c:pt idx="1249">
                  <c:v>87</c:v>
                </c:pt>
                <c:pt idx="1250">
                  <c:v>87.100006103515625</c:v>
                </c:pt>
                <c:pt idx="1251">
                  <c:v>87.199996948242188</c:v>
                </c:pt>
                <c:pt idx="1252">
                  <c:v>87.300003051757813</c:v>
                </c:pt>
                <c:pt idx="1253">
                  <c:v>87.399993896484375</c:v>
                </c:pt>
                <c:pt idx="1254">
                  <c:v>87.5</c:v>
                </c:pt>
                <c:pt idx="1255">
                  <c:v>87.600006103515625</c:v>
                </c:pt>
                <c:pt idx="1256">
                  <c:v>87.699996948242188</c:v>
                </c:pt>
                <c:pt idx="1257">
                  <c:v>87.800003051757813</c:v>
                </c:pt>
                <c:pt idx="1258">
                  <c:v>87.899993896484375</c:v>
                </c:pt>
                <c:pt idx="1259">
                  <c:v>88</c:v>
                </c:pt>
                <c:pt idx="1260">
                  <c:v>88.100006103515625</c:v>
                </c:pt>
                <c:pt idx="1261">
                  <c:v>88.199996948242188</c:v>
                </c:pt>
                <c:pt idx="1262">
                  <c:v>88.300003051757813</c:v>
                </c:pt>
                <c:pt idx="1263">
                  <c:v>88.399993896484375</c:v>
                </c:pt>
                <c:pt idx="1264">
                  <c:v>88.5</c:v>
                </c:pt>
                <c:pt idx="1265">
                  <c:v>88.600006103515625</c:v>
                </c:pt>
                <c:pt idx="1266">
                  <c:v>88.699996948242188</c:v>
                </c:pt>
                <c:pt idx="1267">
                  <c:v>88.800003051757813</c:v>
                </c:pt>
                <c:pt idx="1268">
                  <c:v>88.899993896484375</c:v>
                </c:pt>
                <c:pt idx="1269">
                  <c:v>89</c:v>
                </c:pt>
                <c:pt idx="1270">
                  <c:v>89.100006103515625</c:v>
                </c:pt>
                <c:pt idx="1271">
                  <c:v>89.199996948242188</c:v>
                </c:pt>
                <c:pt idx="1272">
                  <c:v>89.300003051757813</c:v>
                </c:pt>
                <c:pt idx="1273">
                  <c:v>89.399993896484375</c:v>
                </c:pt>
                <c:pt idx="1274">
                  <c:v>89.5</c:v>
                </c:pt>
                <c:pt idx="1275">
                  <c:v>89.600006103515625</c:v>
                </c:pt>
                <c:pt idx="1276">
                  <c:v>89.699996948242188</c:v>
                </c:pt>
                <c:pt idx="1277">
                  <c:v>89.800003051757813</c:v>
                </c:pt>
                <c:pt idx="1278">
                  <c:v>89.899993896484375</c:v>
                </c:pt>
                <c:pt idx="1279">
                  <c:v>90</c:v>
                </c:pt>
                <c:pt idx="1280">
                  <c:v>90.099990844726563</c:v>
                </c:pt>
                <c:pt idx="1281">
                  <c:v>90.199996948242188</c:v>
                </c:pt>
                <c:pt idx="1282">
                  <c:v>90.300003051757813</c:v>
                </c:pt>
                <c:pt idx="1283">
                  <c:v>90.399993896484375</c:v>
                </c:pt>
                <c:pt idx="1284">
                  <c:v>90.5</c:v>
                </c:pt>
                <c:pt idx="1285">
                  <c:v>90.599990844726563</c:v>
                </c:pt>
                <c:pt idx="1286">
                  <c:v>90.699996948242188</c:v>
                </c:pt>
                <c:pt idx="1287">
                  <c:v>90.800003051757813</c:v>
                </c:pt>
                <c:pt idx="1288">
                  <c:v>90.899993896484375</c:v>
                </c:pt>
                <c:pt idx="1289">
                  <c:v>91</c:v>
                </c:pt>
                <c:pt idx="1290">
                  <c:v>91.099990844726563</c:v>
                </c:pt>
                <c:pt idx="1291">
                  <c:v>91.199996948242188</c:v>
                </c:pt>
                <c:pt idx="1292">
                  <c:v>91.300003051757813</c:v>
                </c:pt>
                <c:pt idx="1293">
                  <c:v>91.399993896484375</c:v>
                </c:pt>
                <c:pt idx="1294">
                  <c:v>91.5</c:v>
                </c:pt>
                <c:pt idx="1295">
                  <c:v>91.599990844726563</c:v>
                </c:pt>
                <c:pt idx="1296">
                  <c:v>91.699996948242188</c:v>
                </c:pt>
                <c:pt idx="1297">
                  <c:v>91.800003051757813</c:v>
                </c:pt>
                <c:pt idx="1298">
                  <c:v>91.899993896484375</c:v>
                </c:pt>
                <c:pt idx="1299">
                  <c:v>92</c:v>
                </c:pt>
                <c:pt idx="1300">
                  <c:v>92.099990844726563</c:v>
                </c:pt>
                <c:pt idx="1301">
                  <c:v>92.199996948242188</c:v>
                </c:pt>
                <c:pt idx="1302">
                  <c:v>92.300003051757813</c:v>
                </c:pt>
                <c:pt idx="1303">
                  <c:v>92.399993896484375</c:v>
                </c:pt>
                <c:pt idx="1304">
                  <c:v>92.5</c:v>
                </c:pt>
                <c:pt idx="1305">
                  <c:v>92.599990844726563</c:v>
                </c:pt>
                <c:pt idx="1306">
                  <c:v>92.699996948242188</c:v>
                </c:pt>
                <c:pt idx="1307">
                  <c:v>92.800003051757813</c:v>
                </c:pt>
                <c:pt idx="1308">
                  <c:v>92.899993896484375</c:v>
                </c:pt>
                <c:pt idx="1309">
                  <c:v>93</c:v>
                </c:pt>
                <c:pt idx="1310">
                  <c:v>93.099990844726563</c:v>
                </c:pt>
                <c:pt idx="1311">
                  <c:v>93.199996948242188</c:v>
                </c:pt>
                <c:pt idx="1312">
                  <c:v>93.300003051757813</c:v>
                </c:pt>
                <c:pt idx="1313">
                  <c:v>93.399993896484375</c:v>
                </c:pt>
                <c:pt idx="1314">
                  <c:v>93.5</c:v>
                </c:pt>
                <c:pt idx="1315">
                  <c:v>93.599990844726563</c:v>
                </c:pt>
                <c:pt idx="1316">
                  <c:v>93.699996948242188</c:v>
                </c:pt>
                <c:pt idx="1317">
                  <c:v>93.800003051757813</c:v>
                </c:pt>
                <c:pt idx="1318">
                  <c:v>93.899993896484375</c:v>
                </c:pt>
                <c:pt idx="1319">
                  <c:v>94</c:v>
                </c:pt>
                <c:pt idx="1320">
                  <c:v>94.099990844726563</c:v>
                </c:pt>
                <c:pt idx="1321">
                  <c:v>94.199996948242188</c:v>
                </c:pt>
                <c:pt idx="1322">
                  <c:v>94.300003051757813</c:v>
                </c:pt>
                <c:pt idx="1323">
                  <c:v>94.399993896484375</c:v>
                </c:pt>
                <c:pt idx="1324">
                  <c:v>94.5</c:v>
                </c:pt>
                <c:pt idx="1325">
                  <c:v>94.599990844726563</c:v>
                </c:pt>
                <c:pt idx="1326">
                  <c:v>94.699996948242188</c:v>
                </c:pt>
                <c:pt idx="1327">
                  <c:v>94.800003051757813</c:v>
                </c:pt>
                <c:pt idx="1328">
                  <c:v>94.899993896484375</c:v>
                </c:pt>
                <c:pt idx="1329">
                  <c:v>95</c:v>
                </c:pt>
                <c:pt idx="1330">
                  <c:v>95.099990844726563</c:v>
                </c:pt>
                <c:pt idx="1331">
                  <c:v>95.199996948242188</c:v>
                </c:pt>
                <c:pt idx="1332">
                  <c:v>95.300003051757813</c:v>
                </c:pt>
                <c:pt idx="1333">
                  <c:v>95.399993896484375</c:v>
                </c:pt>
                <c:pt idx="1334">
                  <c:v>95.5</c:v>
                </c:pt>
                <c:pt idx="1335">
                  <c:v>95.599990844726563</c:v>
                </c:pt>
                <c:pt idx="1336">
                  <c:v>95.699996948242188</c:v>
                </c:pt>
                <c:pt idx="1337">
                  <c:v>95.800003051757813</c:v>
                </c:pt>
                <c:pt idx="1338">
                  <c:v>95.899993896484375</c:v>
                </c:pt>
                <c:pt idx="1339">
                  <c:v>96</c:v>
                </c:pt>
                <c:pt idx="1340">
                  <c:v>96.099990844726563</c:v>
                </c:pt>
                <c:pt idx="1341">
                  <c:v>96.199996948242188</c:v>
                </c:pt>
                <c:pt idx="1342">
                  <c:v>96.300003051757813</c:v>
                </c:pt>
                <c:pt idx="1343">
                  <c:v>96.399993896484375</c:v>
                </c:pt>
                <c:pt idx="1344">
                  <c:v>96.5</c:v>
                </c:pt>
                <c:pt idx="1345">
                  <c:v>96.599990844726563</c:v>
                </c:pt>
                <c:pt idx="1346">
                  <c:v>96.699996948242188</c:v>
                </c:pt>
                <c:pt idx="1347">
                  <c:v>96.800003051757813</c:v>
                </c:pt>
                <c:pt idx="1348">
                  <c:v>96.899993896484375</c:v>
                </c:pt>
                <c:pt idx="1349">
                  <c:v>97</c:v>
                </c:pt>
                <c:pt idx="1350">
                  <c:v>97.099990844726563</c:v>
                </c:pt>
                <c:pt idx="1351">
                  <c:v>97.199996948242188</c:v>
                </c:pt>
                <c:pt idx="1352">
                  <c:v>97.300003051757813</c:v>
                </c:pt>
                <c:pt idx="1353">
                  <c:v>97.399993896484375</c:v>
                </c:pt>
                <c:pt idx="1354">
                  <c:v>97.5</c:v>
                </c:pt>
                <c:pt idx="1355">
                  <c:v>97.599990844726563</c:v>
                </c:pt>
                <c:pt idx="1356">
                  <c:v>97.699996948242188</c:v>
                </c:pt>
                <c:pt idx="1357">
                  <c:v>97.800003051757813</c:v>
                </c:pt>
                <c:pt idx="1358">
                  <c:v>97.899993896484375</c:v>
                </c:pt>
                <c:pt idx="1359">
                  <c:v>98</c:v>
                </c:pt>
                <c:pt idx="1360">
                  <c:v>98.099990844726563</c:v>
                </c:pt>
                <c:pt idx="1361">
                  <c:v>98.199996948242188</c:v>
                </c:pt>
                <c:pt idx="1362">
                  <c:v>98.300003051757813</c:v>
                </c:pt>
                <c:pt idx="1363">
                  <c:v>98.399993896484375</c:v>
                </c:pt>
                <c:pt idx="1364">
                  <c:v>98.5</c:v>
                </c:pt>
                <c:pt idx="1365">
                  <c:v>98.599990844726563</c:v>
                </c:pt>
                <c:pt idx="1366">
                  <c:v>98.699996948242188</c:v>
                </c:pt>
                <c:pt idx="1367">
                  <c:v>98.800003051757813</c:v>
                </c:pt>
                <c:pt idx="1368">
                  <c:v>98.899993896484375</c:v>
                </c:pt>
                <c:pt idx="1369">
                  <c:v>99</c:v>
                </c:pt>
                <c:pt idx="1370">
                  <c:v>99.099990844726563</c:v>
                </c:pt>
                <c:pt idx="1371">
                  <c:v>99.199996948242188</c:v>
                </c:pt>
                <c:pt idx="1372">
                  <c:v>99.300003051757813</c:v>
                </c:pt>
                <c:pt idx="1373">
                  <c:v>99.399993896484375</c:v>
                </c:pt>
                <c:pt idx="1374">
                  <c:v>99.5</c:v>
                </c:pt>
                <c:pt idx="1375">
                  <c:v>99.599990844726563</c:v>
                </c:pt>
                <c:pt idx="1376">
                  <c:v>99.699996948242188</c:v>
                </c:pt>
                <c:pt idx="1377">
                  <c:v>99.800003051757813</c:v>
                </c:pt>
                <c:pt idx="1378">
                  <c:v>99.899993896484375</c:v>
                </c:pt>
                <c:pt idx="1379">
                  <c:v>100</c:v>
                </c:pt>
                <c:pt idx="1380">
                  <c:v>100.09999084472656</c:v>
                </c:pt>
                <c:pt idx="1381">
                  <c:v>100.19999694824219</c:v>
                </c:pt>
                <c:pt idx="1382">
                  <c:v>100.30000305175781</c:v>
                </c:pt>
                <c:pt idx="1383">
                  <c:v>100.39999389648438</c:v>
                </c:pt>
                <c:pt idx="1384">
                  <c:v>100.5</c:v>
                </c:pt>
                <c:pt idx="1385">
                  <c:v>100.59999084472656</c:v>
                </c:pt>
                <c:pt idx="1386">
                  <c:v>100.69999694824219</c:v>
                </c:pt>
                <c:pt idx="1387">
                  <c:v>100.80000305175781</c:v>
                </c:pt>
                <c:pt idx="1388">
                  <c:v>100.89999389648438</c:v>
                </c:pt>
                <c:pt idx="1389">
                  <c:v>101</c:v>
                </c:pt>
                <c:pt idx="1390">
                  <c:v>101.09999084472656</c:v>
                </c:pt>
                <c:pt idx="1391">
                  <c:v>101.19999694824219</c:v>
                </c:pt>
                <c:pt idx="1392">
                  <c:v>101.30000305175781</c:v>
                </c:pt>
                <c:pt idx="1393">
                  <c:v>101.39999389648438</c:v>
                </c:pt>
                <c:pt idx="1394">
                  <c:v>101.5</c:v>
                </c:pt>
                <c:pt idx="1395">
                  <c:v>101.59999084472656</c:v>
                </c:pt>
                <c:pt idx="1396">
                  <c:v>101.69999694824219</c:v>
                </c:pt>
                <c:pt idx="1397">
                  <c:v>101.80000305175781</c:v>
                </c:pt>
                <c:pt idx="1398">
                  <c:v>101.89999389648438</c:v>
                </c:pt>
                <c:pt idx="1399">
                  <c:v>102</c:v>
                </c:pt>
                <c:pt idx="1400">
                  <c:v>102.09999084472656</c:v>
                </c:pt>
                <c:pt idx="1401">
                  <c:v>102.19999694824219</c:v>
                </c:pt>
                <c:pt idx="1402">
                  <c:v>102.30000305175781</c:v>
                </c:pt>
                <c:pt idx="1403">
                  <c:v>102.39999389648438</c:v>
                </c:pt>
                <c:pt idx="1404">
                  <c:v>102.5</c:v>
                </c:pt>
                <c:pt idx="1405">
                  <c:v>102.59999084472656</c:v>
                </c:pt>
                <c:pt idx="1406">
                  <c:v>102.69999694824219</c:v>
                </c:pt>
                <c:pt idx="1407">
                  <c:v>102.80000305175781</c:v>
                </c:pt>
                <c:pt idx="1408">
                  <c:v>102.89999389648438</c:v>
                </c:pt>
                <c:pt idx="1409">
                  <c:v>103</c:v>
                </c:pt>
                <c:pt idx="1410">
                  <c:v>103.09999084472656</c:v>
                </c:pt>
                <c:pt idx="1411">
                  <c:v>103.19999694824219</c:v>
                </c:pt>
                <c:pt idx="1412">
                  <c:v>103.30000305175781</c:v>
                </c:pt>
                <c:pt idx="1413">
                  <c:v>103.39999389648438</c:v>
                </c:pt>
                <c:pt idx="1414">
                  <c:v>103.5</c:v>
                </c:pt>
                <c:pt idx="1415">
                  <c:v>103.59999084472656</c:v>
                </c:pt>
                <c:pt idx="1416">
                  <c:v>103.69999694824219</c:v>
                </c:pt>
                <c:pt idx="1417">
                  <c:v>103.80000305175781</c:v>
                </c:pt>
                <c:pt idx="1418">
                  <c:v>103.89999389648438</c:v>
                </c:pt>
                <c:pt idx="1419">
                  <c:v>104</c:v>
                </c:pt>
                <c:pt idx="1420">
                  <c:v>104.09999084472656</c:v>
                </c:pt>
                <c:pt idx="1421">
                  <c:v>104.19999694824219</c:v>
                </c:pt>
                <c:pt idx="1422">
                  <c:v>104.30000305175781</c:v>
                </c:pt>
                <c:pt idx="1423">
                  <c:v>104.39999389648438</c:v>
                </c:pt>
                <c:pt idx="1424">
                  <c:v>104.5</c:v>
                </c:pt>
                <c:pt idx="1425">
                  <c:v>104.59999084472656</c:v>
                </c:pt>
                <c:pt idx="1426">
                  <c:v>104.69999694824219</c:v>
                </c:pt>
                <c:pt idx="1427">
                  <c:v>104.80000305175781</c:v>
                </c:pt>
                <c:pt idx="1428">
                  <c:v>104.89999389648438</c:v>
                </c:pt>
                <c:pt idx="1429">
                  <c:v>105</c:v>
                </c:pt>
                <c:pt idx="1430">
                  <c:v>105.09999084472656</c:v>
                </c:pt>
                <c:pt idx="1431">
                  <c:v>105.19999694824219</c:v>
                </c:pt>
                <c:pt idx="1432">
                  <c:v>105.30000305175781</c:v>
                </c:pt>
                <c:pt idx="1433">
                  <c:v>105.39999389648438</c:v>
                </c:pt>
                <c:pt idx="1434">
                  <c:v>105.5</c:v>
                </c:pt>
                <c:pt idx="1435">
                  <c:v>105.59999084472656</c:v>
                </c:pt>
                <c:pt idx="1436">
                  <c:v>105.69999694824219</c:v>
                </c:pt>
                <c:pt idx="1437">
                  <c:v>105.80000305175781</c:v>
                </c:pt>
                <c:pt idx="1438">
                  <c:v>105.89999389648438</c:v>
                </c:pt>
                <c:pt idx="1439">
                  <c:v>106</c:v>
                </c:pt>
                <c:pt idx="1440">
                  <c:v>106.09999084472656</c:v>
                </c:pt>
                <c:pt idx="1441">
                  <c:v>106.19999694824219</c:v>
                </c:pt>
                <c:pt idx="1442">
                  <c:v>106.30000305175781</c:v>
                </c:pt>
                <c:pt idx="1443">
                  <c:v>106.39999389648438</c:v>
                </c:pt>
                <c:pt idx="1444">
                  <c:v>106.5</c:v>
                </c:pt>
                <c:pt idx="1445">
                  <c:v>106.59999084472656</c:v>
                </c:pt>
                <c:pt idx="1446">
                  <c:v>106.69999694824219</c:v>
                </c:pt>
                <c:pt idx="1447">
                  <c:v>106.80000305175781</c:v>
                </c:pt>
                <c:pt idx="1448">
                  <c:v>106.89999389648438</c:v>
                </c:pt>
                <c:pt idx="1449">
                  <c:v>107</c:v>
                </c:pt>
                <c:pt idx="1450">
                  <c:v>107.09999084472656</c:v>
                </c:pt>
                <c:pt idx="1451">
                  <c:v>107.19999694824219</c:v>
                </c:pt>
                <c:pt idx="1452">
                  <c:v>107.30000305175781</c:v>
                </c:pt>
                <c:pt idx="1453">
                  <c:v>107.39999389648438</c:v>
                </c:pt>
                <c:pt idx="1454">
                  <c:v>107.5</c:v>
                </c:pt>
                <c:pt idx="1455">
                  <c:v>107.59999084472656</c:v>
                </c:pt>
                <c:pt idx="1456">
                  <c:v>107.69999694824219</c:v>
                </c:pt>
                <c:pt idx="1457">
                  <c:v>107.80000305175781</c:v>
                </c:pt>
                <c:pt idx="1458">
                  <c:v>107.89999389648438</c:v>
                </c:pt>
                <c:pt idx="1459">
                  <c:v>108</c:v>
                </c:pt>
                <c:pt idx="1460">
                  <c:v>108.09999084472656</c:v>
                </c:pt>
                <c:pt idx="1461">
                  <c:v>108.19999694824219</c:v>
                </c:pt>
                <c:pt idx="1462">
                  <c:v>108.30000305175781</c:v>
                </c:pt>
                <c:pt idx="1463">
                  <c:v>108.39999389648438</c:v>
                </c:pt>
                <c:pt idx="1464">
                  <c:v>108.5</c:v>
                </c:pt>
                <c:pt idx="1465">
                  <c:v>108.59999084472656</c:v>
                </c:pt>
                <c:pt idx="1466">
                  <c:v>108.69999694824219</c:v>
                </c:pt>
                <c:pt idx="1467">
                  <c:v>108.80000305175781</c:v>
                </c:pt>
                <c:pt idx="1468">
                  <c:v>108.89999389648438</c:v>
                </c:pt>
                <c:pt idx="1469">
                  <c:v>109</c:v>
                </c:pt>
                <c:pt idx="1470">
                  <c:v>109.09999084472656</c:v>
                </c:pt>
                <c:pt idx="1471">
                  <c:v>109.19999694824219</c:v>
                </c:pt>
                <c:pt idx="1472">
                  <c:v>109.30000305175781</c:v>
                </c:pt>
                <c:pt idx="1473">
                  <c:v>109.39999389648438</c:v>
                </c:pt>
                <c:pt idx="1474">
                  <c:v>109.5</c:v>
                </c:pt>
                <c:pt idx="1475">
                  <c:v>109.59999084472656</c:v>
                </c:pt>
                <c:pt idx="1476">
                  <c:v>109.69999694824219</c:v>
                </c:pt>
                <c:pt idx="1477">
                  <c:v>109.80000305175781</c:v>
                </c:pt>
                <c:pt idx="1478">
                  <c:v>109.89999389648438</c:v>
                </c:pt>
                <c:pt idx="1479">
                  <c:v>110</c:v>
                </c:pt>
                <c:pt idx="1480">
                  <c:v>110.09999084472656</c:v>
                </c:pt>
                <c:pt idx="1481">
                  <c:v>110.19999694824219</c:v>
                </c:pt>
                <c:pt idx="1482">
                  <c:v>110.30000305175781</c:v>
                </c:pt>
                <c:pt idx="1483">
                  <c:v>110.39999389648438</c:v>
                </c:pt>
                <c:pt idx="1484">
                  <c:v>110.5</c:v>
                </c:pt>
                <c:pt idx="1485">
                  <c:v>110.59999084472656</c:v>
                </c:pt>
                <c:pt idx="1486">
                  <c:v>110.69999694824219</c:v>
                </c:pt>
                <c:pt idx="1487">
                  <c:v>110.80000305175781</c:v>
                </c:pt>
                <c:pt idx="1488">
                  <c:v>110.89999389648438</c:v>
                </c:pt>
                <c:pt idx="1489">
                  <c:v>111</c:v>
                </c:pt>
                <c:pt idx="1490">
                  <c:v>111.09999084472656</c:v>
                </c:pt>
                <c:pt idx="1491">
                  <c:v>111.19999694824219</c:v>
                </c:pt>
                <c:pt idx="1492">
                  <c:v>111.30000305175781</c:v>
                </c:pt>
                <c:pt idx="1493">
                  <c:v>111.39999389648438</c:v>
                </c:pt>
                <c:pt idx="1494">
                  <c:v>111.5</c:v>
                </c:pt>
                <c:pt idx="1495">
                  <c:v>111.59999084472656</c:v>
                </c:pt>
                <c:pt idx="1496">
                  <c:v>111.69999694824219</c:v>
                </c:pt>
                <c:pt idx="1497">
                  <c:v>111.80000305175781</c:v>
                </c:pt>
                <c:pt idx="1498">
                  <c:v>111.89999389648438</c:v>
                </c:pt>
                <c:pt idx="1499">
                  <c:v>112</c:v>
                </c:pt>
                <c:pt idx="1500">
                  <c:v>112.09999084472656</c:v>
                </c:pt>
                <c:pt idx="1501">
                  <c:v>112.19999694824219</c:v>
                </c:pt>
                <c:pt idx="1502">
                  <c:v>112.30000305175781</c:v>
                </c:pt>
                <c:pt idx="1503">
                  <c:v>112.39999389648438</c:v>
                </c:pt>
                <c:pt idx="1504">
                  <c:v>112.5</c:v>
                </c:pt>
                <c:pt idx="1505">
                  <c:v>112.59999084472656</c:v>
                </c:pt>
                <c:pt idx="1506">
                  <c:v>112.69999694824219</c:v>
                </c:pt>
                <c:pt idx="1507">
                  <c:v>112.80000305175781</c:v>
                </c:pt>
                <c:pt idx="1508">
                  <c:v>112.89999389648438</c:v>
                </c:pt>
                <c:pt idx="1509">
                  <c:v>113</c:v>
                </c:pt>
                <c:pt idx="1510">
                  <c:v>113.09999084472656</c:v>
                </c:pt>
                <c:pt idx="1511">
                  <c:v>113.19999694824219</c:v>
                </c:pt>
                <c:pt idx="1512">
                  <c:v>113.30000305175781</c:v>
                </c:pt>
                <c:pt idx="1513">
                  <c:v>113.39999389648438</c:v>
                </c:pt>
                <c:pt idx="1514">
                  <c:v>113.5</c:v>
                </c:pt>
                <c:pt idx="1515">
                  <c:v>113.59999084472656</c:v>
                </c:pt>
                <c:pt idx="1516">
                  <c:v>113.69999694824219</c:v>
                </c:pt>
                <c:pt idx="1517">
                  <c:v>113.80000305175781</c:v>
                </c:pt>
                <c:pt idx="1518">
                  <c:v>113.89999389648438</c:v>
                </c:pt>
                <c:pt idx="1519">
                  <c:v>114</c:v>
                </c:pt>
                <c:pt idx="1520">
                  <c:v>114.09999084472656</c:v>
                </c:pt>
                <c:pt idx="1521">
                  <c:v>114.19999694824219</c:v>
                </c:pt>
                <c:pt idx="1522">
                  <c:v>114.30000305175781</c:v>
                </c:pt>
                <c:pt idx="1523">
                  <c:v>114.39999389648438</c:v>
                </c:pt>
                <c:pt idx="1524">
                  <c:v>114.5</c:v>
                </c:pt>
                <c:pt idx="1525">
                  <c:v>114.59999084472656</c:v>
                </c:pt>
                <c:pt idx="1526">
                  <c:v>114.69999694824219</c:v>
                </c:pt>
                <c:pt idx="1527">
                  <c:v>114.80000305175781</c:v>
                </c:pt>
                <c:pt idx="1528">
                  <c:v>114.89999389648438</c:v>
                </c:pt>
                <c:pt idx="1529">
                  <c:v>115</c:v>
                </c:pt>
                <c:pt idx="1530">
                  <c:v>115.09999084472656</c:v>
                </c:pt>
                <c:pt idx="1531">
                  <c:v>115.19999694824219</c:v>
                </c:pt>
                <c:pt idx="1532">
                  <c:v>115.30000305175781</c:v>
                </c:pt>
                <c:pt idx="1533">
                  <c:v>115.39999389648438</c:v>
                </c:pt>
                <c:pt idx="1534">
                  <c:v>115.5</c:v>
                </c:pt>
                <c:pt idx="1535">
                  <c:v>115.59999084472656</c:v>
                </c:pt>
                <c:pt idx="1536">
                  <c:v>115.69999694824219</c:v>
                </c:pt>
                <c:pt idx="1537">
                  <c:v>115.80000305175781</c:v>
                </c:pt>
                <c:pt idx="1538">
                  <c:v>115.89999389648438</c:v>
                </c:pt>
                <c:pt idx="1539">
                  <c:v>116</c:v>
                </c:pt>
                <c:pt idx="1540">
                  <c:v>116.09999084472656</c:v>
                </c:pt>
                <c:pt idx="1541">
                  <c:v>116.19999694824219</c:v>
                </c:pt>
                <c:pt idx="1542">
                  <c:v>116.30000305175781</c:v>
                </c:pt>
                <c:pt idx="1543">
                  <c:v>116.39999389648438</c:v>
                </c:pt>
                <c:pt idx="1544">
                  <c:v>116.5</c:v>
                </c:pt>
                <c:pt idx="1545">
                  <c:v>116.59999084472656</c:v>
                </c:pt>
                <c:pt idx="1546">
                  <c:v>116.69999694824219</c:v>
                </c:pt>
                <c:pt idx="1547">
                  <c:v>116.80000305175781</c:v>
                </c:pt>
                <c:pt idx="1548">
                  <c:v>116.89999389648438</c:v>
                </c:pt>
                <c:pt idx="1549">
                  <c:v>117</c:v>
                </c:pt>
                <c:pt idx="1550">
                  <c:v>117.09999084472656</c:v>
                </c:pt>
                <c:pt idx="1551">
                  <c:v>117.19999694824219</c:v>
                </c:pt>
                <c:pt idx="1552">
                  <c:v>117.30000305175781</c:v>
                </c:pt>
                <c:pt idx="1553">
                  <c:v>117.39999389648438</c:v>
                </c:pt>
                <c:pt idx="1554">
                  <c:v>117.5</c:v>
                </c:pt>
                <c:pt idx="1555">
                  <c:v>117.59999084472656</c:v>
                </c:pt>
                <c:pt idx="1556">
                  <c:v>117.69999694824219</c:v>
                </c:pt>
                <c:pt idx="1557">
                  <c:v>117.80000305175781</c:v>
                </c:pt>
                <c:pt idx="1558">
                  <c:v>117.89999389648438</c:v>
                </c:pt>
                <c:pt idx="1559">
                  <c:v>118</c:v>
                </c:pt>
                <c:pt idx="1560">
                  <c:v>118.09999084472656</c:v>
                </c:pt>
                <c:pt idx="1561">
                  <c:v>118.19999694824219</c:v>
                </c:pt>
                <c:pt idx="1562">
                  <c:v>118.30000305175781</c:v>
                </c:pt>
                <c:pt idx="1563">
                  <c:v>118.39999389648438</c:v>
                </c:pt>
                <c:pt idx="1564">
                  <c:v>118.5</c:v>
                </c:pt>
                <c:pt idx="1565">
                  <c:v>118.59999084472656</c:v>
                </c:pt>
                <c:pt idx="1566">
                  <c:v>118.69999694824219</c:v>
                </c:pt>
                <c:pt idx="1567">
                  <c:v>118.80000305175781</c:v>
                </c:pt>
                <c:pt idx="1568">
                  <c:v>118.89999389648438</c:v>
                </c:pt>
                <c:pt idx="1569">
                  <c:v>119</c:v>
                </c:pt>
                <c:pt idx="1570">
                  <c:v>119.09999084472656</c:v>
                </c:pt>
                <c:pt idx="1571">
                  <c:v>119.19999694824219</c:v>
                </c:pt>
                <c:pt idx="1572">
                  <c:v>119.30000305175781</c:v>
                </c:pt>
                <c:pt idx="1573">
                  <c:v>119.39999389648438</c:v>
                </c:pt>
                <c:pt idx="1574">
                  <c:v>119.5</c:v>
                </c:pt>
                <c:pt idx="1575">
                  <c:v>119.59999084472656</c:v>
                </c:pt>
                <c:pt idx="1576">
                  <c:v>119.69999694824219</c:v>
                </c:pt>
                <c:pt idx="1577">
                  <c:v>119.80000305175781</c:v>
                </c:pt>
                <c:pt idx="1578">
                  <c:v>119.89999389648438</c:v>
                </c:pt>
                <c:pt idx="1579">
                  <c:v>120</c:v>
                </c:pt>
                <c:pt idx="1580">
                  <c:v>120.09999084472656</c:v>
                </c:pt>
                <c:pt idx="1581">
                  <c:v>120.19999694824219</c:v>
                </c:pt>
                <c:pt idx="1582">
                  <c:v>120.30000305175781</c:v>
                </c:pt>
                <c:pt idx="1583">
                  <c:v>120.39999389648438</c:v>
                </c:pt>
                <c:pt idx="1584">
                  <c:v>120.5</c:v>
                </c:pt>
                <c:pt idx="1585">
                  <c:v>120.59999084472656</c:v>
                </c:pt>
                <c:pt idx="1586">
                  <c:v>120.69999694824219</c:v>
                </c:pt>
                <c:pt idx="1587">
                  <c:v>120.80000305175781</c:v>
                </c:pt>
                <c:pt idx="1588">
                  <c:v>120.89999389648438</c:v>
                </c:pt>
                <c:pt idx="1589">
                  <c:v>121</c:v>
                </c:pt>
                <c:pt idx="1590">
                  <c:v>121.09999084472656</c:v>
                </c:pt>
                <c:pt idx="1591">
                  <c:v>121.19999694824219</c:v>
                </c:pt>
                <c:pt idx="1592">
                  <c:v>121.30000305175781</c:v>
                </c:pt>
                <c:pt idx="1593">
                  <c:v>121.39999389648438</c:v>
                </c:pt>
                <c:pt idx="1594">
                  <c:v>121.5</c:v>
                </c:pt>
                <c:pt idx="1595">
                  <c:v>121.59999084472656</c:v>
                </c:pt>
                <c:pt idx="1596">
                  <c:v>121.69999694824219</c:v>
                </c:pt>
                <c:pt idx="1597">
                  <c:v>121.80000305175781</c:v>
                </c:pt>
                <c:pt idx="1598">
                  <c:v>121.89999389648438</c:v>
                </c:pt>
                <c:pt idx="1599">
                  <c:v>122</c:v>
                </c:pt>
                <c:pt idx="1600">
                  <c:v>122.09999084472656</c:v>
                </c:pt>
                <c:pt idx="1601">
                  <c:v>122.19999694824219</c:v>
                </c:pt>
                <c:pt idx="1602">
                  <c:v>122.30000305175781</c:v>
                </c:pt>
                <c:pt idx="1603">
                  <c:v>122.39999389648438</c:v>
                </c:pt>
                <c:pt idx="1604">
                  <c:v>122.5</c:v>
                </c:pt>
                <c:pt idx="1605">
                  <c:v>122.59999084472656</c:v>
                </c:pt>
                <c:pt idx="1606">
                  <c:v>122.69999694824219</c:v>
                </c:pt>
                <c:pt idx="1607">
                  <c:v>122.80000305175781</c:v>
                </c:pt>
                <c:pt idx="1608">
                  <c:v>122.89999389648438</c:v>
                </c:pt>
                <c:pt idx="1609">
                  <c:v>123</c:v>
                </c:pt>
                <c:pt idx="1610">
                  <c:v>123.09999084472656</c:v>
                </c:pt>
                <c:pt idx="1611">
                  <c:v>123.19999694824219</c:v>
                </c:pt>
                <c:pt idx="1612">
                  <c:v>123.30000305175781</c:v>
                </c:pt>
                <c:pt idx="1613">
                  <c:v>123.39999389648438</c:v>
                </c:pt>
                <c:pt idx="1614">
                  <c:v>123.5</c:v>
                </c:pt>
                <c:pt idx="1615">
                  <c:v>123.59999084472656</c:v>
                </c:pt>
                <c:pt idx="1616">
                  <c:v>123.69999694824219</c:v>
                </c:pt>
                <c:pt idx="1617">
                  <c:v>123.80000305175781</c:v>
                </c:pt>
                <c:pt idx="1618">
                  <c:v>123.89999389648438</c:v>
                </c:pt>
                <c:pt idx="1619">
                  <c:v>124</c:v>
                </c:pt>
                <c:pt idx="1620">
                  <c:v>124.09999084472656</c:v>
                </c:pt>
                <c:pt idx="1621">
                  <c:v>124.19999694824219</c:v>
                </c:pt>
                <c:pt idx="1622">
                  <c:v>124.30000305175781</c:v>
                </c:pt>
                <c:pt idx="1623">
                  <c:v>124.39999389648438</c:v>
                </c:pt>
                <c:pt idx="1624">
                  <c:v>124.5</c:v>
                </c:pt>
                <c:pt idx="1625">
                  <c:v>124.59999084472656</c:v>
                </c:pt>
                <c:pt idx="1626">
                  <c:v>124.69999694824219</c:v>
                </c:pt>
                <c:pt idx="1627">
                  <c:v>124.80000305175781</c:v>
                </c:pt>
                <c:pt idx="1628">
                  <c:v>124.89999389648438</c:v>
                </c:pt>
                <c:pt idx="1629">
                  <c:v>125</c:v>
                </c:pt>
                <c:pt idx="1630">
                  <c:v>125.09999084472656</c:v>
                </c:pt>
                <c:pt idx="1631">
                  <c:v>125.19999694824219</c:v>
                </c:pt>
                <c:pt idx="1632">
                  <c:v>125.30000305175781</c:v>
                </c:pt>
                <c:pt idx="1633">
                  <c:v>125.39999389648438</c:v>
                </c:pt>
                <c:pt idx="1634">
                  <c:v>125.5</c:v>
                </c:pt>
                <c:pt idx="1635">
                  <c:v>125.59999084472656</c:v>
                </c:pt>
                <c:pt idx="1636">
                  <c:v>125.69999694824219</c:v>
                </c:pt>
                <c:pt idx="1637">
                  <c:v>125.80000305175781</c:v>
                </c:pt>
                <c:pt idx="1638">
                  <c:v>125.89999389648438</c:v>
                </c:pt>
                <c:pt idx="1639">
                  <c:v>126</c:v>
                </c:pt>
                <c:pt idx="1640">
                  <c:v>126.09999084472656</c:v>
                </c:pt>
                <c:pt idx="1641">
                  <c:v>126.19999694824219</c:v>
                </c:pt>
                <c:pt idx="1642">
                  <c:v>126.30000305175781</c:v>
                </c:pt>
                <c:pt idx="1643">
                  <c:v>126.39999389648438</c:v>
                </c:pt>
                <c:pt idx="1644">
                  <c:v>126.5</c:v>
                </c:pt>
                <c:pt idx="1645">
                  <c:v>126.59999084472656</c:v>
                </c:pt>
                <c:pt idx="1646">
                  <c:v>126.69999694824219</c:v>
                </c:pt>
                <c:pt idx="1647">
                  <c:v>126.80000305175781</c:v>
                </c:pt>
                <c:pt idx="1648">
                  <c:v>126.89999389648438</c:v>
                </c:pt>
                <c:pt idx="1649">
                  <c:v>127</c:v>
                </c:pt>
                <c:pt idx="1650">
                  <c:v>127.09999084472656</c:v>
                </c:pt>
                <c:pt idx="1651">
                  <c:v>127.19999694824219</c:v>
                </c:pt>
                <c:pt idx="1652">
                  <c:v>127.30000305175781</c:v>
                </c:pt>
                <c:pt idx="1653">
                  <c:v>127.39999389648438</c:v>
                </c:pt>
                <c:pt idx="1654">
                  <c:v>127.5</c:v>
                </c:pt>
                <c:pt idx="1655">
                  <c:v>127.59999084472656</c:v>
                </c:pt>
                <c:pt idx="1656">
                  <c:v>127.69999694824219</c:v>
                </c:pt>
                <c:pt idx="1657">
                  <c:v>127.80000305175781</c:v>
                </c:pt>
                <c:pt idx="1658">
                  <c:v>127.89999389648438</c:v>
                </c:pt>
                <c:pt idx="1659">
                  <c:v>128</c:v>
                </c:pt>
                <c:pt idx="1660">
                  <c:v>128.09999084472656</c:v>
                </c:pt>
                <c:pt idx="1661">
                  <c:v>128.19999694824219</c:v>
                </c:pt>
                <c:pt idx="1662">
                  <c:v>128.30000305175781</c:v>
                </c:pt>
                <c:pt idx="1663">
                  <c:v>128.39999389648438</c:v>
                </c:pt>
                <c:pt idx="1664">
                  <c:v>128.5</c:v>
                </c:pt>
                <c:pt idx="1665">
                  <c:v>128.59999084472656</c:v>
                </c:pt>
                <c:pt idx="1666">
                  <c:v>128.69999694824219</c:v>
                </c:pt>
                <c:pt idx="1667">
                  <c:v>128.80000305175781</c:v>
                </c:pt>
                <c:pt idx="1668">
                  <c:v>128.89999389648438</c:v>
                </c:pt>
                <c:pt idx="1669">
                  <c:v>129</c:v>
                </c:pt>
                <c:pt idx="1670">
                  <c:v>129.09999084472656</c:v>
                </c:pt>
                <c:pt idx="1671">
                  <c:v>129.19999694824219</c:v>
                </c:pt>
                <c:pt idx="1672">
                  <c:v>129.30000305175781</c:v>
                </c:pt>
                <c:pt idx="1673">
                  <c:v>129.39999389648438</c:v>
                </c:pt>
                <c:pt idx="1674">
                  <c:v>129.5</c:v>
                </c:pt>
                <c:pt idx="1675">
                  <c:v>129.59999084472656</c:v>
                </c:pt>
                <c:pt idx="1676">
                  <c:v>129.69999694824219</c:v>
                </c:pt>
                <c:pt idx="1677">
                  <c:v>129.80000305175781</c:v>
                </c:pt>
                <c:pt idx="1678">
                  <c:v>129.89999389648438</c:v>
                </c:pt>
                <c:pt idx="1679">
                  <c:v>130</c:v>
                </c:pt>
                <c:pt idx="1680">
                  <c:v>130.09999084472656</c:v>
                </c:pt>
                <c:pt idx="1681">
                  <c:v>130.19999694824219</c:v>
                </c:pt>
                <c:pt idx="1682">
                  <c:v>130.30000305175781</c:v>
                </c:pt>
                <c:pt idx="1683">
                  <c:v>130.39999389648438</c:v>
                </c:pt>
                <c:pt idx="1684">
                  <c:v>130.5</c:v>
                </c:pt>
                <c:pt idx="1685">
                  <c:v>130.59999084472656</c:v>
                </c:pt>
                <c:pt idx="1686">
                  <c:v>130.69999694824219</c:v>
                </c:pt>
                <c:pt idx="1687">
                  <c:v>130.80000305175781</c:v>
                </c:pt>
                <c:pt idx="1688">
                  <c:v>130.89999389648438</c:v>
                </c:pt>
                <c:pt idx="1689">
                  <c:v>131</c:v>
                </c:pt>
                <c:pt idx="1690">
                  <c:v>131.09999084472656</c:v>
                </c:pt>
                <c:pt idx="1691">
                  <c:v>131.19999694824219</c:v>
                </c:pt>
                <c:pt idx="1692">
                  <c:v>131.30000305175781</c:v>
                </c:pt>
                <c:pt idx="1693">
                  <c:v>131.39999389648438</c:v>
                </c:pt>
                <c:pt idx="1694">
                  <c:v>131.5</c:v>
                </c:pt>
                <c:pt idx="1695">
                  <c:v>131.59999084472656</c:v>
                </c:pt>
                <c:pt idx="1696">
                  <c:v>131.69999694824219</c:v>
                </c:pt>
                <c:pt idx="1697">
                  <c:v>131.80000305175781</c:v>
                </c:pt>
                <c:pt idx="1698">
                  <c:v>131.89999389648438</c:v>
                </c:pt>
                <c:pt idx="1699">
                  <c:v>132</c:v>
                </c:pt>
                <c:pt idx="1700">
                  <c:v>132.09999084472656</c:v>
                </c:pt>
                <c:pt idx="1701">
                  <c:v>132.19999694824219</c:v>
                </c:pt>
                <c:pt idx="1702">
                  <c:v>132.30000305175781</c:v>
                </c:pt>
                <c:pt idx="1703">
                  <c:v>132.39999389648438</c:v>
                </c:pt>
                <c:pt idx="1704">
                  <c:v>132.5</c:v>
                </c:pt>
                <c:pt idx="1705">
                  <c:v>132.59999084472656</c:v>
                </c:pt>
                <c:pt idx="1706">
                  <c:v>132.69999694824219</c:v>
                </c:pt>
                <c:pt idx="1707">
                  <c:v>132.80000305175781</c:v>
                </c:pt>
                <c:pt idx="1708">
                  <c:v>132.89999389648438</c:v>
                </c:pt>
                <c:pt idx="1709">
                  <c:v>133</c:v>
                </c:pt>
                <c:pt idx="1710">
                  <c:v>133.09999084472656</c:v>
                </c:pt>
                <c:pt idx="1711">
                  <c:v>133.19999694824219</c:v>
                </c:pt>
                <c:pt idx="1712">
                  <c:v>133.30000305175781</c:v>
                </c:pt>
                <c:pt idx="1713">
                  <c:v>133.39999389648438</c:v>
                </c:pt>
                <c:pt idx="1714">
                  <c:v>133.5</c:v>
                </c:pt>
                <c:pt idx="1715">
                  <c:v>133.59999084472656</c:v>
                </c:pt>
                <c:pt idx="1716">
                  <c:v>133.69999694824219</c:v>
                </c:pt>
                <c:pt idx="1717">
                  <c:v>133.80000305175781</c:v>
                </c:pt>
                <c:pt idx="1718">
                  <c:v>133.89999389648438</c:v>
                </c:pt>
                <c:pt idx="1719">
                  <c:v>134</c:v>
                </c:pt>
                <c:pt idx="1720">
                  <c:v>134.09999084472656</c:v>
                </c:pt>
                <c:pt idx="1721">
                  <c:v>134.19999694824219</c:v>
                </c:pt>
                <c:pt idx="1722">
                  <c:v>134.30000305175781</c:v>
                </c:pt>
                <c:pt idx="1723">
                  <c:v>134.39999389648438</c:v>
                </c:pt>
                <c:pt idx="1724">
                  <c:v>134.5</c:v>
                </c:pt>
                <c:pt idx="1725">
                  <c:v>134.59999084472656</c:v>
                </c:pt>
                <c:pt idx="1726">
                  <c:v>134.69999694824219</c:v>
                </c:pt>
                <c:pt idx="1727">
                  <c:v>134.80000305175781</c:v>
                </c:pt>
                <c:pt idx="1728">
                  <c:v>134.89999389648438</c:v>
                </c:pt>
                <c:pt idx="1729">
                  <c:v>135</c:v>
                </c:pt>
                <c:pt idx="1730">
                  <c:v>135.09999084472656</c:v>
                </c:pt>
                <c:pt idx="1731">
                  <c:v>135.19999694824219</c:v>
                </c:pt>
                <c:pt idx="1732">
                  <c:v>135.30000305175781</c:v>
                </c:pt>
                <c:pt idx="1733">
                  <c:v>135.39999389648438</c:v>
                </c:pt>
                <c:pt idx="1734">
                  <c:v>135.5</c:v>
                </c:pt>
                <c:pt idx="1735">
                  <c:v>135.59999084472656</c:v>
                </c:pt>
                <c:pt idx="1736">
                  <c:v>135.69999694824219</c:v>
                </c:pt>
                <c:pt idx="1737">
                  <c:v>135.80000305175781</c:v>
                </c:pt>
                <c:pt idx="1738">
                  <c:v>135.89999389648438</c:v>
                </c:pt>
                <c:pt idx="1739">
                  <c:v>136</c:v>
                </c:pt>
                <c:pt idx="1740">
                  <c:v>136.09999084472656</c:v>
                </c:pt>
                <c:pt idx="1741">
                  <c:v>136.19999694824219</c:v>
                </c:pt>
                <c:pt idx="1742">
                  <c:v>136.30000305175781</c:v>
                </c:pt>
                <c:pt idx="1743">
                  <c:v>136.39999389648438</c:v>
                </c:pt>
                <c:pt idx="1744">
                  <c:v>136.5</c:v>
                </c:pt>
                <c:pt idx="1745">
                  <c:v>136.59999084472656</c:v>
                </c:pt>
                <c:pt idx="1746">
                  <c:v>136.69999694824219</c:v>
                </c:pt>
                <c:pt idx="1747">
                  <c:v>136.80000305175781</c:v>
                </c:pt>
                <c:pt idx="1748">
                  <c:v>136.89999389648438</c:v>
                </c:pt>
                <c:pt idx="1749">
                  <c:v>137</c:v>
                </c:pt>
                <c:pt idx="1750">
                  <c:v>137.09999084472656</c:v>
                </c:pt>
                <c:pt idx="1751">
                  <c:v>137.19999694824219</c:v>
                </c:pt>
                <c:pt idx="1752">
                  <c:v>137.30000305175781</c:v>
                </c:pt>
                <c:pt idx="1753">
                  <c:v>137.39999389648438</c:v>
                </c:pt>
                <c:pt idx="1754">
                  <c:v>137.5</c:v>
                </c:pt>
                <c:pt idx="1755">
                  <c:v>137.59999084472656</c:v>
                </c:pt>
                <c:pt idx="1756">
                  <c:v>137.69999694824219</c:v>
                </c:pt>
                <c:pt idx="1757">
                  <c:v>137.80000305175781</c:v>
                </c:pt>
                <c:pt idx="1758">
                  <c:v>137.89999389648438</c:v>
                </c:pt>
                <c:pt idx="1759">
                  <c:v>138</c:v>
                </c:pt>
                <c:pt idx="1760">
                  <c:v>138.09999084472656</c:v>
                </c:pt>
                <c:pt idx="1761">
                  <c:v>138.19999694824219</c:v>
                </c:pt>
                <c:pt idx="1762">
                  <c:v>138.30000305175781</c:v>
                </c:pt>
                <c:pt idx="1763">
                  <c:v>138.39999389648438</c:v>
                </c:pt>
                <c:pt idx="1764">
                  <c:v>138.5</c:v>
                </c:pt>
                <c:pt idx="1765">
                  <c:v>138.59999084472656</c:v>
                </c:pt>
                <c:pt idx="1766">
                  <c:v>138.69999694824219</c:v>
                </c:pt>
                <c:pt idx="1767">
                  <c:v>138.80000305175781</c:v>
                </c:pt>
                <c:pt idx="1768">
                  <c:v>138.89999389648438</c:v>
                </c:pt>
                <c:pt idx="1769">
                  <c:v>139</c:v>
                </c:pt>
                <c:pt idx="1770">
                  <c:v>139.09999084472656</c:v>
                </c:pt>
                <c:pt idx="1771">
                  <c:v>139.19999694824219</c:v>
                </c:pt>
                <c:pt idx="1772">
                  <c:v>139.30000305175781</c:v>
                </c:pt>
                <c:pt idx="1773">
                  <c:v>139.39999389648438</c:v>
                </c:pt>
                <c:pt idx="1774">
                  <c:v>139.5</c:v>
                </c:pt>
                <c:pt idx="1775">
                  <c:v>139.59999084472656</c:v>
                </c:pt>
                <c:pt idx="1776">
                  <c:v>139.69999694824219</c:v>
                </c:pt>
                <c:pt idx="1777">
                  <c:v>139.80000305175781</c:v>
                </c:pt>
                <c:pt idx="1778">
                  <c:v>139.89999389648438</c:v>
                </c:pt>
                <c:pt idx="1779">
                  <c:v>140</c:v>
                </c:pt>
                <c:pt idx="1780">
                  <c:v>140.09999084472656</c:v>
                </c:pt>
                <c:pt idx="1781">
                  <c:v>140.19999694824219</c:v>
                </c:pt>
                <c:pt idx="1782">
                  <c:v>140.30000305175781</c:v>
                </c:pt>
                <c:pt idx="1783">
                  <c:v>140.39999389648438</c:v>
                </c:pt>
                <c:pt idx="1784">
                  <c:v>140.5</c:v>
                </c:pt>
                <c:pt idx="1785">
                  <c:v>140.59999084472656</c:v>
                </c:pt>
                <c:pt idx="1786">
                  <c:v>140.69999694824219</c:v>
                </c:pt>
                <c:pt idx="1787">
                  <c:v>140.80000305175781</c:v>
                </c:pt>
                <c:pt idx="1788">
                  <c:v>140.89999389648438</c:v>
                </c:pt>
                <c:pt idx="1789">
                  <c:v>141</c:v>
                </c:pt>
                <c:pt idx="1790">
                  <c:v>141.09999084472656</c:v>
                </c:pt>
                <c:pt idx="1791">
                  <c:v>141.19999694824219</c:v>
                </c:pt>
                <c:pt idx="1792">
                  <c:v>141.30000305175781</c:v>
                </c:pt>
                <c:pt idx="1793">
                  <c:v>141.39999389648438</c:v>
                </c:pt>
                <c:pt idx="1794">
                  <c:v>141.5</c:v>
                </c:pt>
                <c:pt idx="1795">
                  <c:v>141.59999084472656</c:v>
                </c:pt>
                <c:pt idx="1796">
                  <c:v>141.69999694824219</c:v>
                </c:pt>
                <c:pt idx="1797">
                  <c:v>141.80000305175781</c:v>
                </c:pt>
                <c:pt idx="1798">
                  <c:v>141.89999389648438</c:v>
                </c:pt>
                <c:pt idx="1799">
                  <c:v>142</c:v>
                </c:pt>
                <c:pt idx="1800">
                  <c:v>142.09999084472656</c:v>
                </c:pt>
                <c:pt idx="1801">
                  <c:v>142.19999694824219</c:v>
                </c:pt>
                <c:pt idx="1802">
                  <c:v>142.30000305175781</c:v>
                </c:pt>
                <c:pt idx="1803">
                  <c:v>142.39999389648438</c:v>
                </c:pt>
                <c:pt idx="1804">
                  <c:v>142.5</c:v>
                </c:pt>
                <c:pt idx="1805">
                  <c:v>142.59999084472656</c:v>
                </c:pt>
                <c:pt idx="1806">
                  <c:v>142.69999694824219</c:v>
                </c:pt>
                <c:pt idx="1807">
                  <c:v>142.80000305175781</c:v>
                </c:pt>
                <c:pt idx="1808">
                  <c:v>142.89999389648438</c:v>
                </c:pt>
                <c:pt idx="1809">
                  <c:v>143</c:v>
                </c:pt>
                <c:pt idx="1810">
                  <c:v>143.09999084472656</c:v>
                </c:pt>
                <c:pt idx="1811">
                  <c:v>143.19999694824219</c:v>
                </c:pt>
                <c:pt idx="1812">
                  <c:v>143.30000305175781</c:v>
                </c:pt>
                <c:pt idx="1813">
                  <c:v>143.39999389648438</c:v>
                </c:pt>
                <c:pt idx="1814">
                  <c:v>143.5</c:v>
                </c:pt>
                <c:pt idx="1815">
                  <c:v>143.59999084472656</c:v>
                </c:pt>
                <c:pt idx="1816">
                  <c:v>143.69999694824219</c:v>
                </c:pt>
                <c:pt idx="1817">
                  <c:v>143.80000305175781</c:v>
                </c:pt>
                <c:pt idx="1818">
                  <c:v>143.89999389648438</c:v>
                </c:pt>
                <c:pt idx="1819">
                  <c:v>144</c:v>
                </c:pt>
                <c:pt idx="1820">
                  <c:v>144.09999084472656</c:v>
                </c:pt>
                <c:pt idx="1821">
                  <c:v>144.19999694824219</c:v>
                </c:pt>
                <c:pt idx="1822">
                  <c:v>144.30000305175781</c:v>
                </c:pt>
                <c:pt idx="1823">
                  <c:v>144.39999389648438</c:v>
                </c:pt>
                <c:pt idx="1824">
                  <c:v>144.5</c:v>
                </c:pt>
                <c:pt idx="1825">
                  <c:v>144.59999084472656</c:v>
                </c:pt>
                <c:pt idx="1826">
                  <c:v>144.69999694824219</c:v>
                </c:pt>
                <c:pt idx="1827">
                  <c:v>144.80000305175781</c:v>
                </c:pt>
                <c:pt idx="1828">
                  <c:v>144.89999389648438</c:v>
                </c:pt>
                <c:pt idx="1829">
                  <c:v>145</c:v>
                </c:pt>
                <c:pt idx="1830">
                  <c:v>145.09999084472656</c:v>
                </c:pt>
                <c:pt idx="1831">
                  <c:v>145.19999694824219</c:v>
                </c:pt>
                <c:pt idx="1832">
                  <c:v>145.30000305175781</c:v>
                </c:pt>
                <c:pt idx="1833">
                  <c:v>145.39999389648438</c:v>
                </c:pt>
                <c:pt idx="1834">
                  <c:v>145.5</c:v>
                </c:pt>
                <c:pt idx="1835">
                  <c:v>145.59999084472656</c:v>
                </c:pt>
                <c:pt idx="1836">
                  <c:v>145.69999694824219</c:v>
                </c:pt>
                <c:pt idx="1837">
                  <c:v>145.80000305175781</c:v>
                </c:pt>
                <c:pt idx="1838">
                  <c:v>145.89999389648438</c:v>
                </c:pt>
                <c:pt idx="1839">
                  <c:v>146</c:v>
                </c:pt>
                <c:pt idx="1840">
                  <c:v>146.09999084472656</c:v>
                </c:pt>
                <c:pt idx="1841">
                  <c:v>146.19999694824219</c:v>
                </c:pt>
                <c:pt idx="1842">
                  <c:v>146.30000305175781</c:v>
                </c:pt>
                <c:pt idx="1843">
                  <c:v>146.39999389648438</c:v>
                </c:pt>
                <c:pt idx="1844">
                  <c:v>146.5</c:v>
                </c:pt>
                <c:pt idx="1845">
                  <c:v>146.59999084472656</c:v>
                </c:pt>
                <c:pt idx="1846">
                  <c:v>146.69999694824219</c:v>
                </c:pt>
                <c:pt idx="1847">
                  <c:v>146.80000305175781</c:v>
                </c:pt>
                <c:pt idx="1848">
                  <c:v>146.89999389648438</c:v>
                </c:pt>
                <c:pt idx="1849">
                  <c:v>147</c:v>
                </c:pt>
                <c:pt idx="1850">
                  <c:v>147.09999084472656</c:v>
                </c:pt>
                <c:pt idx="1851">
                  <c:v>147.19999694824219</c:v>
                </c:pt>
                <c:pt idx="1852">
                  <c:v>147.30000305175781</c:v>
                </c:pt>
                <c:pt idx="1853">
                  <c:v>147.39999389648438</c:v>
                </c:pt>
                <c:pt idx="1854">
                  <c:v>147.5</c:v>
                </c:pt>
                <c:pt idx="1855">
                  <c:v>147.59999084472656</c:v>
                </c:pt>
                <c:pt idx="1856">
                  <c:v>147.69999694824219</c:v>
                </c:pt>
                <c:pt idx="1857">
                  <c:v>147.80000305175781</c:v>
                </c:pt>
                <c:pt idx="1858">
                  <c:v>147.89999389648438</c:v>
                </c:pt>
                <c:pt idx="1859">
                  <c:v>148</c:v>
                </c:pt>
                <c:pt idx="1860">
                  <c:v>148.09999084472656</c:v>
                </c:pt>
                <c:pt idx="1861">
                  <c:v>148.19999694824219</c:v>
                </c:pt>
                <c:pt idx="1862">
                  <c:v>148.30000305175781</c:v>
                </c:pt>
                <c:pt idx="1863">
                  <c:v>148.39999389648438</c:v>
                </c:pt>
                <c:pt idx="1864">
                  <c:v>148.5</c:v>
                </c:pt>
                <c:pt idx="1865">
                  <c:v>148.59999084472656</c:v>
                </c:pt>
                <c:pt idx="1866">
                  <c:v>148.69999694824219</c:v>
                </c:pt>
                <c:pt idx="1867">
                  <c:v>148.80000305175781</c:v>
                </c:pt>
                <c:pt idx="1868">
                  <c:v>148.89999389648438</c:v>
                </c:pt>
                <c:pt idx="1869">
                  <c:v>149</c:v>
                </c:pt>
                <c:pt idx="1870">
                  <c:v>149.09999084472656</c:v>
                </c:pt>
                <c:pt idx="1871">
                  <c:v>149.19999694824219</c:v>
                </c:pt>
                <c:pt idx="1872">
                  <c:v>149.30000305175781</c:v>
                </c:pt>
                <c:pt idx="1873">
                  <c:v>149.39999389648438</c:v>
                </c:pt>
                <c:pt idx="1874">
                  <c:v>149.5</c:v>
                </c:pt>
                <c:pt idx="1875">
                  <c:v>149.59999084472656</c:v>
                </c:pt>
                <c:pt idx="1876">
                  <c:v>149.69999694824219</c:v>
                </c:pt>
                <c:pt idx="1877">
                  <c:v>149.80000305175781</c:v>
                </c:pt>
                <c:pt idx="1878">
                  <c:v>149.89999389648438</c:v>
                </c:pt>
                <c:pt idx="1879">
                  <c:v>150</c:v>
                </c:pt>
                <c:pt idx="1880">
                  <c:v>150.09999084472656</c:v>
                </c:pt>
                <c:pt idx="1881">
                  <c:v>150.19999694824219</c:v>
                </c:pt>
                <c:pt idx="1882">
                  <c:v>150.30000305175781</c:v>
                </c:pt>
                <c:pt idx="1883">
                  <c:v>150.39999389648438</c:v>
                </c:pt>
                <c:pt idx="1884">
                  <c:v>150.5</c:v>
                </c:pt>
                <c:pt idx="1885">
                  <c:v>150.59999084472656</c:v>
                </c:pt>
                <c:pt idx="1886">
                  <c:v>150.69999694824219</c:v>
                </c:pt>
                <c:pt idx="1887">
                  <c:v>150.80000305175781</c:v>
                </c:pt>
                <c:pt idx="1888">
                  <c:v>150.89999389648438</c:v>
                </c:pt>
                <c:pt idx="1889">
                  <c:v>151</c:v>
                </c:pt>
                <c:pt idx="1890">
                  <c:v>151.09999084472656</c:v>
                </c:pt>
                <c:pt idx="1891">
                  <c:v>151.19999694824219</c:v>
                </c:pt>
                <c:pt idx="1892">
                  <c:v>151.30000305175781</c:v>
                </c:pt>
                <c:pt idx="1893">
                  <c:v>151.39999389648438</c:v>
                </c:pt>
                <c:pt idx="1894">
                  <c:v>151.5</c:v>
                </c:pt>
                <c:pt idx="1895">
                  <c:v>151.59999084472656</c:v>
                </c:pt>
                <c:pt idx="1896">
                  <c:v>151.69999694824219</c:v>
                </c:pt>
                <c:pt idx="1897">
                  <c:v>151.80000305175781</c:v>
                </c:pt>
                <c:pt idx="1898">
                  <c:v>151.89999389648438</c:v>
                </c:pt>
                <c:pt idx="1899">
                  <c:v>152</c:v>
                </c:pt>
                <c:pt idx="1900">
                  <c:v>152.09999084472656</c:v>
                </c:pt>
                <c:pt idx="1901">
                  <c:v>152.19999694824219</c:v>
                </c:pt>
                <c:pt idx="1902">
                  <c:v>152.30000305175781</c:v>
                </c:pt>
                <c:pt idx="1903">
                  <c:v>152.39999389648438</c:v>
                </c:pt>
                <c:pt idx="1904">
                  <c:v>152.5</c:v>
                </c:pt>
                <c:pt idx="1905">
                  <c:v>152.59999084472656</c:v>
                </c:pt>
                <c:pt idx="1906">
                  <c:v>152.69999694824219</c:v>
                </c:pt>
                <c:pt idx="1907">
                  <c:v>152.80000305175781</c:v>
                </c:pt>
                <c:pt idx="1908">
                  <c:v>152.89999389648438</c:v>
                </c:pt>
                <c:pt idx="1909">
                  <c:v>153</c:v>
                </c:pt>
                <c:pt idx="1910">
                  <c:v>153.09999084472656</c:v>
                </c:pt>
                <c:pt idx="1911">
                  <c:v>153.19999694824219</c:v>
                </c:pt>
                <c:pt idx="1912">
                  <c:v>153.30000305175781</c:v>
                </c:pt>
                <c:pt idx="1913">
                  <c:v>153.39999389648438</c:v>
                </c:pt>
                <c:pt idx="1914">
                  <c:v>153.5</c:v>
                </c:pt>
                <c:pt idx="1915">
                  <c:v>153.59999084472656</c:v>
                </c:pt>
                <c:pt idx="1916">
                  <c:v>153.69999694824219</c:v>
                </c:pt>
                <c:pt idx="1917">
                  <c:v>153.80000305175781</c:v>
                </c:pt>
                <c:pt idx="1918">
                  <c:v>153.89999389648438</c:v>
                </c:pt>
                <c:pt idx="1919">
                  <c:v>154</c:v>
                </c:pt>
                <c:pt idx="1920">
                  <c:v>154.09999084472656</c:v>
                </c:pt>
                <c:pt idx="1921">
                  <c:v>154.19999694824219</c:v>
                </c:pt>
                <c:pt idx="1922">
                  <c:v>154.30000305175781</c:v>
                </c:pt>
                <c:pt idx="1923">
                  <c:v>154.39999389648438</c:v>
                </c:pt>
                <c:pt idx="1924">
                  <c:v>154.5</c:v>
                </c:pt>
                <c:pt idx="1925">
                  <c:v>154.59999084472656</c:v>
                </c:pt>
                <c:pt idx="1926">
                  <c:v>154.69999694824219</c:v>
                </c:pt>
                <c:pt idx="1927">
                  <c:v>154.80000305175781</c:v>
                </c:pt>
                <c:pt idx="1928">
                  <c:v>154.89999389648438</c:v>
                </c:pt>
                <c:pt idx="1929">
                  <c:v>155</c:v>
                </c:pt>
                <c:pt idx="1930">
                  <c:v>155.09999084472656</c:v>
                </c:pt>
                <c:pt idx="1931">
                  <c:v>155.19999694824219</c:v>
                </c:pt>
                <c:pt idx="1932">
                  <c:v>155.30000305175781</c:v>
                </c:pt>
                <c:pt idx="1933">
                  <c:v>155.39999389648438</c:v>
                </c:pt>
                <c:pt idx="1934">
                  <c:v>155.5</c:v>
                </c:pt>
                <c:pt idx="1935">
                  <c:v>155.59999084472656</c:v>
                </c:pt>
                <c:pt idx="1936">
                  <c:v>155.69999694824219</c:v>
                </c:pt>
                <c:pt idx="1937">
                  <c:v>155.80000305175781</c:v>
                </c:pt>
                <c:pt idx="1938">
                  <c:v>155.89999389648438</c:v>
                </c:pt>
                <c:pt idx="1939">
                  <c:v>156</c:v>
                </c:pt>
                <c:pt idx="1940">
                  <c:v>156.09999084472656</c:v>
                </c:pt>
                <c:pt idx="1941">
                  <c:v>156.19999694824219</c:v>
                </c:pt>
                <c:pt idx="1942">
                  <c:v>156.30000305175781</c:v>
                </c:pt>
                <c:pt idx="1943">
                  <c:v>156.39999389648438</c:v>
                </c:pt>
                <c:pt idx="1944">
                  <c:v>156.5</c:v>
                </c:pt>
                <c:pt idx="1945">
                  <c:v>156.59999084472656</c:v>
                </c:pt>
                <c:pt idx="1946">
                  <c:v>156.69999694824219</c:v>
                </c:pt>
                <c:pt idx="1947">
                  <c:v>156.80000305175781</c:v>
                </c:pt>
                <c:pt idx="1948">
                  <c:v>156.89999389648438</c:v>
                </c:pt>
                <c:pt idx="1949">
                  <c:v>157</c:v>
                </c:pt>
                <c:pt idx="1950">
                  <c:v>157.09999084472656</c:v>
                </c:pt>
                <c:pt idx="1951">
                  <c:v>157.19999694824219</c:v>
                </c:pt>
                <c:pt idx="1952">
                  <c:v>157.30000305175781</c:v>
                </c:pt>
                <c:pt idx="1953">
                  <c:v>157.39999389648438</c:v>
                </c:pt>
                <c:pt idx="1954">
                  <c:v>157.5</c:v>
                </c:pt>
                <c:pt idx="1955">
                  <c:v>157.59999084472656</c:v>
                </c:pt>
                <c:pt idx="1956">
                  <c:v>157.69999694824219</c:v>
                </c:pt>
                <c:pt idx="1957">
                  <c:v>157.80000305175781</c:v>
                </c:pt>
                <c:pt idx="1958">
                  <c:v>157.89999389648438</c:v>
                </c:pt>
                <c:pt idx="1959">
                  <c:v>158</c:v>
                </c:pt>
                <c:pt idx="1960">
                  <c:v>158.09999084472656</c:v>
                </c:pt>
                <c:pt idx="1961">
                  <c:v>158.19999694824219</c:v>
                </c:pt>
                <c:pt idx="1962">
                  <c:v>158.30000305175781</c:v>
                </c:pt>
                <c:pt idx="1963">
                  <c:v>158.39999389648438</c:v>
                </c:pt>
                <c:pt idx="1964">
                  <c:v>158.5</c:v>
                </c:pt>
                <c:pt idx="1965">
                  <c:v>158.59999084472656</c:v>
                </c:pt>
                <c:pt idx="1966">
                  <c:v>158.69999694824219</c:v>
                </c:pt>
                <c:pt idx="1967">
                  <c:v>158.80000305175781</c:v>
                </c:pt>
                <c:pt idx="1968">
                  <c:v>158.89999389648438</c:v>
                </c:pt>
                <c:pt idx="1969">
                  <c:v>159</c:v>
                </c:pt>
                <c:pt idx="1970">
                  <c:v>159.09999084472656</c:v>
                </c:pt>
                <c:pt idx="1971">
                  <c:v>159.19999694824219</c:v>
                </c:pt>
                <c:pt idx="1972">
                  <c:v>159.30000305175781</c:v>
                </c:pt>
                <c:pt idx="1973">
                  <c:v>159.39999389648438</c:v>
                </c:pt>
                <c:pt idx="1974">
                  <c:v>159.5</c:v>
                </c:pt>
                <c:pt idx="1975">
                  <c:v>159.59999084472656</c:v>
                </c:pt>
                <c:pt idx="1976">
                  <c:v>159.69999694824219</c:v>
                </c:pt>
                <c:pt idx="1977">
                  <c:v>159.80000305175781</c:v>
                </c:pt>
                <c:pt idx="1978">
                  <c:v>159.89999389648438</c:v>
                </c:pt>
                <c:pt idx="1979">
                  <c:v>160</c:v>
                </c:pt>
                <c:pt idx="1980">
                  <c:v>160.09999084472656</c:v>
                </c:pt>
                <c:pt idx="1981">
                  <c:v>160.19999694824219</c:v>
                </c:pt>
                <c:pt idx="1982">
                  <c:v>160.30000305175781</c:v>
                </c:pt>
                <c:pt idx="1983">
                  <c:v>160.39999389648438</c:v>
                </c:pt>
                <c:pt idx="1984">
                  <c:v>160.5</c:v>
                </c:pt>
                <c:pt idx="1985">
                  <c:v>160.59999084472656</c:v>
                </c:pt>
                <c:pt idx="1986">
                  <c:v>160.69999694824219</c:v>
                </c:pt>
                <c:pt idx="1987">
                  <c:v>160.80000305175781</c:v>
                </c:pt>
                <c:pt idx="1988">
                  <c:v>160.89999389648438</c:v>
                </c:pt>
                <c:pt idx="1989">
                  <c:v>161</c:v>
                </c:pt>
                <c:pt idx="1990">
                  <c:v>161.09999084472656</c:v>
                </c:pt>
                <c:pt idx="1991">
                  <c:v>161.19999694824219</c:v>
                </c:pt>
                <c:pt idx="1992">
                  <c:v>161.30000305175781</c:v>
                </c:pt>
                <c:pt idx="1993">
                  <c:v>161.39999389648438</c:v>
                </c:pt>
                <c:pt idx="1994">
                  <c:v>161.5</c:v>
                </c:pt>
                <c:pt idx="1995">
                  <c:v>161.59999084472656</c:v>
                </c:pt>
                <c:pt idx="1996">
                  <c:v>161.69999694824219</c:v>
                </c:pt>
                <c:pt idx="1997">
                  <c:v>161.80000305175781</c:v>
                </c:pt>
                <c:pt idx="1998">
                  <c:v>161.89999389648438</c:v>
                </c:pt>
                <c:pt idx="1999">
                  <c:v>162</c:v>
                </c:pt>
                <c:pt idx="2000">
                  <c:v>162.09999084472656</c:v>
                </c:pt>
                <c:pt idx="2001">
                  <c:v>162.19999694824219</c:v>
                </c:pt>
                <c:pt idx="2002">
                  <c:v>162.30000305175781</c:v>
                </c:pt>
                <c:pt idx="2003">
                  <c:v>162.39999389648438</c:v>
                </c:pt>
                <c:pt idx="2004">
                  <c:v>162.5</c:v>
                </c:pt>
                <c:pt idx="2005">
                  <c:v>162.59999084472656</c:v>
                </c:pt>
                <c:pt idx="2006">
                  <c:v>162.69999694824219</c:v>
                </c:pt>
                <c:pt idx="2007">
                  <c:v>162.80000305175781</c:v>
                </c:pt>
                <c:pt idx="2008">
                  <c:v>162.89999389648438</c:v>
                </c:pt>
                <c:pt idx="2009">
                  <c:v>163</c:v>
                </c:pt>
                <c:pt idx="2010">
                  <c:v>163.09999084472656</c:v>
                </c:pt>
                <c:pt idx="2011">
                  <c:v>163.19999694824219</c:v>
                </c:pt>
                <c:pt idx="2012">
                  <c:v>163.30000305175781</c:v>
                </c:pt>
                <c:pt idx="2013">
                  <c:v>163.39999389648438</c:v>
                </c:pt>
                <c:pt idx="2014">
                  <c:v>163.5</c:v>
                </c:pt>
                <c:pt idx="2015">
                  <c:v>163.59999084472656</c:v>
                </c:pt>
                <c:pt idx="2016">
                  <c:v>163.69999694824219</c:v>
                </c:pt>
                <c:pt idx="2017">
                  <c:v>163.80000305175781</c:v>
                </c:pt>
                <c:pt idx="2018">
                  <c:v>163.89999389648438</c:v>
                </c:pt>
                <c:pt idx="2019">
                  <c:v>164</c:v>
                </c:pt>
                <c:pt idx="2020">
                  <c:v>164.09999084472656</c:v>
                </c:pt>
                <c:pt idx="2021">
                  <c:v>164.19999694824219</c:v>
                </c:pt>
                <c:pt idx="2022">
                  <c:v>164.30000305175781</c:v>
                </c:pt>
                <c:pt idx="2023">
                  <c:v>164.39999389648438</c:v>
                </c:pt>
                <c:pt idx="2024">
                  <c:v>164.5</c:v>
                </c:pt>
                <c:pt idx="2025">
                  <c:v>164.59999084472656</c:v>
                </c:pt>
                <c:pt idx="2026">
                  <c:v>164.69999694824219</c:v>
                </c:pt>
                <c:pt idx="2027">
                  <c:v>164.80000305175781</c:v>
                </c:pt>
                <c:pt idx="2028">
                  <c:v>164.89999389648438</c:v>
                </c:pt>
                <c:pt idx="2029">
                  <c:v>165</c:v>
                </c:pt>
                <c:pt idx="2030">
                  <c:v>165.09999084472656</c:v>
                </c:pt>
                <c:pt idx="2031">
                  <c:v>165.19999694824219</c:v>
                </c:pt>
                <c:pt idx="2032">
                  <c:v>165.30000305175781</c:v>
                </c:pt>
                <c:pt idx="2033">
                  <c:v>165.39999389648438</c:v>
                </c:pt>
                <c:pt idx="2034">
                  <c:v>165.5</c:v>
                </c:pt>
                <c:pt idx="2035">
                  <c:v>165.59999084472656</c:v>
                </c:pt>
                <c:pt idx="2036">
                  <c:v>165.69999694824219</c:v>
                </c:pt>
                <c:pt idx="2037">
                  <c:v>165.80000305175781</c:v>
                </c:pt>
                <c:pt idx="2038">
                  <c:v>165.89999389648438</c:v>
                </c:pt>
                <c:pt idx="2039">
                  <c:v>166</c:v>
                </c:pt>
                <c:pt idx="2040">
                  <c:v>166.09999084472656</c:v>
                </c:pt>
                <c:pt idx="2041">
                  <c:v>166.19999694824219</c:v>
                </c:pt>
                <c:pt idx="2042">
                  <c:v>166.30000305175781</c:v>
                </c:pt>
                <c:pt idx="2043">
                  <c:v>166.39999389648438</c:v>
                </c:pt>
                <c:pt idx="2044">
                  <c:v>166.5</c:v>
                </c:pt>
                <c:pt idx="2045">
                  <c:v>166.59999084472656</c:v>
                </c:pt>
                <c:pt idx="2046">
                  <c:v>166.69999694824219</c:v>
                </c:pt>
                <c:pt idx="2047">
                  <c:v>166.80000305175781</c:v>
                </c:pt>
                <c:pt idx="2048">
                  <c:v>166.89999389648438</c:v>
                </c:pt>
                <c:pt idx="2049">
                  <c:v>167</c:v>
                </c:pt>
                <c:pt idx="2050">
                  <c:v>167.09999084472656</c:v>
                </c:pt>
                <c:pt idx="2051">
                  <c:v>167.19999694824219</c:v>
                </c:pt>
                <c:pt idx="2052">
                  <c:v>167.30000305175781</c:v>
                </c:pt>
                <c:pt idx="2053">
                  <c:v>167.39999389648438</c:v>
                </c:pt>
                <c:pt idx="2054">
                  <c:v>167.5</c:v>
                </c:pt>
                <c:pt idx="2055">
                  <c:v>167.59999084472656</c:v>
                </c:pt>
                <c:pt idx="2056">
                  <c:v>167.69999694824219</c:v>
                </c:pt>
                <c:pt idx="2057">
                  <c:v>167.80000305175781</c:v>
                </c:pt>
                <c:pt idx="2058">
                  <c:v>167.89999389648438</c:v>
                </c:pt>
                <c:pt idx="2059">
                  <c:v>168</c:v>
                </c:pt>
                <c:pt idx="2060">
                  <c:v>168.09999084472656</c:v>
                </c:pt>
                <c:pt idx="2061">
                  <c:v>168.19999694824219</c:v>
                </c:pt>
                <c:pt idx="2062">
                  <c:v>168.30000305175781</c:v>
                </c:pt>
                <c:pt idx="2063">
                  <c:v>168.39999389648438</c:v>
                </c:pt>
                <c:pt idx="2064">
                  <c:v>168.5</c:v>
                </c:pt>
                <c:pt idx="2065">
                  <c:v>168.59999084472656</c:v>
                </c:pt>
                <c:pt idx="2066">
                  <c:v>168.69999694824219</c:v>
                </c:pt>
                <c:pt idx="2067">
                  <c:v>168.80000305175781</c:v>
                </c:pt>
                <c:pt idx="2068">
                  <c:v>168.89999389648438</c:v>
                </c:pt>
                <c:pt idx="2069">
                  <c:v>169</c:v>
                </c:pt>
                <c:pt idx="2070">
                  <c:v>169.09999084472656</c:v>
                </c:pt>
                <c:pt idx="2071">
                  <c:v>169.19999694824219</c:v>
                </c:pt>
                <c:pt idx="2072">
                  <c:v>169.30000305175781</c:v>
                </c:pt>
                <c:pt idx="2073">
                  <c:v>169.39999389648438</c:v>
                </c:pt>
                <c:pt idx="2074">
                  <c:v>169.5</c:v>
                </c:pt>
                <c:pt idx="2075">
                  <c:v>169.59999084472656</c:v>
                </c:pt>
                <c:pt idx="2076">
                  <c:v>169.69999694824219</c:v>
                </c:pt>
                <c:pt idx="2077">
                  <c:v>169.80000305175781</c:v>
                </c:pt>
                <c:pt idx="2078">
                  <c:v>169.89999389648438</c:v>
                </c:pt>
                <c:pt idx="2079">
                  <c:v>170</c:v>
                </c:pt>
                <c:pt idx="2080">
                  <c:v>170.09999084472656</c:v>
                </c:pt>
                <c:pt idx="2081">
                  <c:v>170.19999694824219</c:v>
                </c:pt>
                <c:pt idx="2082">
                  <c:v>170.30000305175781</c:v>
                </c:pt>
                <c:pt idx="2083">
                  <c:v>170.39999389648438</c:v>
                </c:pt>
                <c:pt idx="2084">
                  <c:v>170.5</c:v>
                </c:pt>
                <c:pt idx="2085">
                  <c:v>170.59999084472656</c:v>
                </c:pt>
                <c:pt idx="2086">
                  <c:v>170.69999694824219</c:v>
                </c:pt>
                <c:pt idx="2087">
                  <c:v>170.80000305175781</c:v>
                </c:pt>
                <c:pt idx="2088">
                  <c:v>170.89999389648438</c:v>
                </c:pt>
                <c:pt idx="2089">
                  <c:v>171</c:v>
                </c:pt>
                <c:pt idx="2090">
                  <c:v>171.09999084472656</c:v>
                </c:pt>
                <c:pt idx="2091">
                  <c:v>171.19999694824219</c:v>
                </c:pt>
                <c:pt idx="2092">
                  <c:v>171.30000305175781</c:v>
                </c:pt>
                <c:pt idx="2093">
                  <c:v>171.39999389648438</c:v>
                </c:pt>
                <c:pt idx="2094">
                  <c:v>171.5</c:v>
                </c:pt>
                <c:pt idx="2095">
                  <c:v>171.59999084472656</c:v>
                </c:pt>
                <c:pt idx="2096">
                  <c:v>171.69999694824219</c:v>
                </c:pt>
                <c:pt idx="2097">
                  <c:v>171.80000305175781</c:v>
                </c:pt>
                <c:pt idx="2098">
                  <c:v>171.89999389648438</c:v>
                </c:pt>
                <c:pt idx="2099">
                  <c:v>172</c:v>
                </c:pt>
                <c:pt idx="2100">
                  <c:v>172.09999084472656</c:v>
                </c:pt>
                <c:pt idx="2101">
                  <c:v>172.19999694824219</c:v>
                </c:pt>
                <c:pt idx="2102">
                  <c:v>172.30000305175781</c:v>
                </c:pt>
                <c:pt idx="2103">
                  <c:v>172.39999389648438</c:v>
                </c:pt>
                <c:pt idx="2104">
                  <c:v>172.5</c:v>
                </c:pt>
                <c:pt idx="2105">
                  <c:v>172.59999084472656</c:v>
                </c:pt>
                <c:pt idx="2106">
                  <c:v>172.69999694824219</c:v>
                </c:pt>
                <c:pt idx="2107">
                  <c:v>172.80000305175781</c:v>
                </c:pt>
                <c:pt idx="2108">
                  <c:v>172.89999389648438</c:v>
                </c:pt>
                <c:pt idx="2109">
                  <c:v>173</c:v>
                </c:pt>
                <c:pt idx="2110">
                  <c:v>173.09999084472656</c:v>
                </c:pt>
                <c:pt idx="2111">
                  <c:v>173.19999694824219</c:v>
                </c:pt>
                <c:pt idx="2112">
                  <c:v>173.30000305175781</c:v>
                </c:pt>
                <c:pt idx="2113">
                  <c:v>173.39999389648438</c:v>
                </c:pt>
                <c:pt idx="2114">
                  <c:v>173.5</c:v>
                </c:pt>
                <c:pt idx="2115">
                  <c:v>173.59999084472656</c:v>
                </c:pt>
                <c:pt idx="2116">
                  <c:v>173.69999694824219</c:v>
                </c:pt>
                <c:pt idx="2117">
                  <c:v>173.80000305175781</c:v>
                </c:pt>
                <c:pt idx="2118">
                  <c:v>173.89999389648438</c:v>
                </c:pt>
                <c:pt idx="2119">
                  <c:v>174</c:v>
                </c:pt>
                <c:pt idx="2120">
                  <c:v>174.09999084472656</c:v>
                </c:pt>
                <c:pt idx="2121">
                  <c:v>174.19999694824219</c:v>
                </c:pt>
                <c:pt idx="2122">
                  <c:v>174.30000305175781</c:v>
                </c:pt>
                <c:pt idx="2123">
                  <c:v>174.39999389648438</c:v>
                </c:pt>
                <c:pt idx="2124">
                  <c:v>174.5</c:v>
                </c:pt>
                <c:pt idx="2125">
                  <c:v>174.59999084472656</c:v>
                </c:pt>
                <c:pt idx="2126">
                  <c:v>174.69999694824219</c:v>
                </c:pt>
                <c:pt idx="2127">
                  <c:v>174.80000305175781</c:v>
                </c:pt>
                <c:pt idx="2128">
                  <c:v>174.89999389648438</c:v>
                </c:pt>
                <c:pt idx="2129">
                  <c:v>175</c:v>
                </c:pt>
                <c:pt idx="2130">
                  <c:v>175.09999084472656</c:v>
                </c:pt>
                <c:pt idx="2131">
                  <c:v>175.19999694824219</c:v>
                </c:pt>
                <c:pt idx="2132">
                  <c:v>175.30000305175781</c:v>
                </c:pt>
                <c:pt idx="2133">
                  <c:v>175.39999389648438</c:v>
                </c:pt>
                <c:pt idx="2134">
                  <c:v>175.5</c:v>
                </c:pt>
                <c:pt idx="2135">
                  <c:v>175.59999084472656</c:v>
                </c:pt>
                <c:pt idx="2136">
                  <c:v>175.69999694824219</c:v>
                </c:pt>
                <c:pt idx="2137">
                  <c:v>175.80000305175781</c:v>
                </c:pt>
                <c:pt idx="2138">
                  <c:v>175.89999389648438</c:v>
                </c:pt>
                <c:pt idx="2139">
                  <c:v>176</c:v>
                </c:pt>
                <c:pt idx="2140">
                  <c:v>176.09999084472656</c:v>
                </c:pt>
                <c:pt idx="2141">
                  <c:v>176.19999694824219</c:v>
                </c:pt>
                <c:pt idx="2142">
                  <c:v>176.30000305175781</c:v>
                </c:pt>
                <c:pt idx="2143">
                  <c:v>176.39999389648438</c:v>
                </c:pt>
                <c:pt idx="2144">
                  <c:v>176.5</c:v>
                </c:pt>
                <c:pt idx="2145">
                  <c:v>176.59999084472656</c:v>
                </c:pt>
                <c:pt idx="2146">
                  <c:v>176.69999694824219</c:v>
                </c:pt>
                <c:pt idx="2147">
                  <c:v>176.80000305175781</c:v>
                </c:pt>
                <c:pt idx="2148">
                  <c:v>176.89999389648438</c:v>
                </c:pt>
                <c:pt idx="2149">
                  <c:v>177</c:v>
                </c:pt>
                <c:pt idx="2150">
                  <c:v>177.09999084472656</c:v>
                </c:pt>
                <c:pt idx="2151">
                  <c:v>177.19999694824219</c:v>
                </c:pt>
                <c:pt idx="2152">
                  <c:v>177.30000305175781</c:v>
                </c:pt>
                <c:pt idx="2153">
                  <c:v>177.39999389648438</c:v>
                </c:pt>
                <c:pt idx="2154">
                  <c:v>177.5</c:v>
                </c:pt>
                <c:pt idx="2155">
                  <c:v>177.59999084472656</c:v>
                </c:pt>
                <c:pt idx="2156">
                  <c:v>177.69999694824219</c:v>
                </c:pt>
                <c:pt idx="2157">
                  <c:v>177.80000305175781</c:v>
                </c:pt>
                <c:pt idx="2158">
                  <c:v>177.89999389648438</c:v>
                </c:pt>
                <c:pt idx="2159">
                  <c:v>178</c:v>
                </c:pt>
                <c:pt idx="2160">
                  <c:v>178.09999084472656</c:v>
                </c:pt>
                <c:pt idx="2161">
                  <c:v>178.19999694824219</c:v>
                </c:pt>
                <c:pt idx="2162">
                  <c:v>178.30000305175781</c:v>
                </c:pt>
                <c:pt idx="2163">
                  <c:v>178.39999389648438</c:v>
                </c:pt>
                <c:pt idx="2164">
                  <c:v>178.5</c:v>
                </c:pt>
                <c:pt idx="2165">
                  <c:v>178.59999084472656</c:v>
                </c:pt>
                <c:pt idx="2166">
                  <c:v>178.69999694824219</c:v>
                </c:pt>
                <c:pt idx="2167">
                  <c:v>178.80000305175781</c:v>
                </c:pt>
                <c:pt idx="2168">
                  <c:v>178.89999389648438</c:v>
                </c:pt>
                <c:pt idx="2169">
                  <c:v>179</c:v>
                </c:pt>
                <c:pt idx="2170">
                  <c:v>179.09999084472656</c:v>
                </c:pt>
                <c:pt idx="2171">
                  <c:v>179.19999694824219</c:v>
                </c:pt>
                <c:pt idx="2172">
                  <c:v>179.30000305175781</c:v>
                </c:pt>
                <c:pt idx="2173">
                  <c:v>179.39999389648438</c:v>
                </c:pt>
                <c:pt idx="2174">
                  <c:v>179.5</c:v>
                </c:pt>
                <c:pt idx="2175">
                  <c:v>179.59999084472656</c:v>
                </c:pt>
                <c:pt idx="2176">
                  <c:v>179.69999694824219</c:v>
                </c:pt>
                <c:pt idx="2177">
                  <c:v>179.80000305175781</c:v>
                </c:pt>
                <c:pt idx="2178">
                  <c:v>179.89999389648438</c:v>
                </c:pt>
                <c:pt idx="2179">
                  <c:v>180</c:v>
                </c:pt>
                <c:pt idx="2180">
                  <c:v>180.09999084472656</c:v>
                </c:pt>
                <c:pt idx="2181">
                  <c:v>180.19999694824219</c:v>
                </c:pt>
                <c:pt idx="2182">
                  <c:v>180.30000305175781</c:v>
                </c:pt>
                <c:pt idx="2183">
                  <c:v>180.39999389648438</c:v>
                </c:pt>
                <c:pt idx="2184">
                  <c:v>180.5</c:v>
                </c:pt>
                <c:pt idx="2185">
                  <c:v>180.59999084472656</c:v>
                </c:pt>
                <c:pt idx="2186">
                  <c:v>180.69999694824219</c:v>
                </c:pt>
                <c:pt idx="2187">
                  <c:v>180.80000305175781</c:v>
                </c:pt>
                <c:pt idx="2188">
                  <c:v>180.89999389648438</c:v>
                </c:pt>
                <c:pt idx="2189">
                  <c:v>181</c:v>
                </c:pt>
                <c:pt idx="2190">
                  <c:v>181.09999084472656</c:v>
                </c:pt>
                <c:pt idx="2191">
                  <c:v>181.19999694824219</c:v>
                </c:pt>
                <c:pt idx="2192">
                  <c:v>181.30000305175781</c:v>
                </c:pt>
                <c:pt idx="2193">
                  <c:v>181.39999389648438</c:v>
                </c:pt>
                <c:pt idx="2194">
                  <c:v>181.5</c:v>
                </c:pt>
                <c:pt idx="2195">
                  <c:v>181.59999084472656</c:v>
                </c:pt>
                <c:pt idx="2196">
                  <c:v>181.69999694824219</c:v>
                </c:pt>
                <c:pt idx="2197">
                  <c:v>181.80000305175781</c:v>
                </c:pt>
                <c:pt idx="2198">
                  <c:v>181.89999389648438</c:v>
                </c:pt>
                <c:pt idx="2199">
                  <c:v>182</c:v>
                </c:pt>
                <c:pt idx="2200">
                  <c:v>182.09999084472656</c:v>
                </c:pt>
                <c:pt idx="2201">
                  <c:v>182.19999694824219</c:v>
                </c:pt>
                <c:pt idx="2202">
                  <c:v>182.30000305175781</c:v>
                </c:pt>
                <c:pt idx="2203">
                  <c:v>182.39999389648438</c:v>
                </c:pt>
                <c:pt idx="2204">
                  <c:v>182.5</c:v>
                </c:pt>
                <c:pt idx="2205">
                  <c:v>182.59999084472656</c:v>
                </c:pt>
                <c:pt idx="2206">
                  <c:v>182.69999694824219</c:v>
                </c:pt>
                <c:pt idx="2207">
                  <c:v>182.80000305175781</c:v>
                </c:pt>
                <c:pt idx="2208">
                  <c:v>182.89999389648438</c:v>
                </c:pt>
                <c:pt idx="2209">
                  <c:v>183</c:v>
                </c:pt>
                <c:pt idx="2210">
                  <c:v>183.09999084472656</c:v>
                </c:pt>
                <c:pt idx="2211">
                  <c:v>183.19999694824219</c:v>
                </c:pt>
                <c:pt idx="2212">
                  <c:v>183.30000305175781</c:v>
                </c:pt>
                <c:pt idx="2213">
                  <c:v>183.39999389648438</c:v>
                </c:pt>
                <c:pt idx="2214">
                  <c:v>183.5</c:v>
                </c:pt>
                <c:pt idx="2215">
                  <c:v>183.59999084472656</c:v>
                </c:pt>
                <c:pt idx="2216">
                  <c:v>183.69999694824219</c:v>
                </c:pt>
                <c:pt idx="2217">
                  <c:v>183.80000305175781</c:v>
                </c:pt>
                <c:pt idx="2218">
                  <c:v>183.89999389648438</c:v>
                </c:pt>
                <c:pt idx="2219">
                  <c:v>184</c:v>
                </c:pt>
                <c:pt idx="2220">
                  <c:v>184.09999084472656</c:v>
                </c:pt>
                <c:pt idx="2221">
                  <c:v>184.19999694824219</c:v>
                </c:pt>
                <c:pt idx="2222">
                  <c:v>184.30000305175781</c:v>
                </c:pt>
                <c:pt idx="2223">
                  <c:v>184.39999389648438</c:v>
                </c:pt>
                <c:pt idx="2224">
                  <c:v>184.5</c:v>
                </c:pt>
                <c:pt idx="2225">
                  <c:v>184.59999084472656</c:v>
                </c:pt>
                <c:pt idx="2226">
                  <c:v>184.69999694824219</c:v>
                </c:pt>
                <c:pt idx="2227">
                  <c:v>184.80000305175781</c:v>
                </c:pt>
                <c:pt idx="2228">
                  <c:v>184.89999389648438</c:v>
                </c:pt>
                <c:pt idx="2229">
                  <c:v>185</c:v>
                </c:pt>
                <c:pt idx="2230">
                  <c:v>185.09999084472656</c:v>
                </c:pt>
                <c:pt idx="2231">
                  <c:v>185.19999694824219</c:v>
                </c:pt>
                <c:pt idx="2232">
                  <c:v>185.30000305175781</c:v>
                </c:pt>
                <c:pt idx="2233">
                  <c:v>185.39999389648438</c:v>
                </c:pt>
                <c:pt idx="2234">
                  <c:v>185.5</c:v>
                </c:pt>
                <c:pt idx="2235">
                  <c:v>185.59999084472656</c:v>
                </c:pt>
                <c:pt idx="2236">
                  <c:v>185.69999694824219</c:v>
                </c:pt>
                <c:pt idx="2237">
                  <c:v>185.80000305175781</c:v>
                </c:pt>
                <c:pt idx="2238">
                  <c:v>185.89999389648438</c:v>
                </c:pt>
                <c:pt idx="2239">
                  <c:v>186</c:v>
                </c:pt>
                <c:pt idx="2240">
                  <c:v>186.09999084472656</c:v>
                </c:pt>
                <c:pt idx="2241">
                  <c:v>186.19999694824219</c:v>
                </c:pt>
                <c:pt idx="2242">
                  <c:v>186.30000305175781</c:v>
                </c:pt>
                <c:pt idx="2243">
                  <c:v>186.39999389648438</c:v>
                </c:pt>
                <c:pt idx="2244">
                  <c:v>186.5</c:v>
                </c:pt>
                <c:pt idx="2245">
                  <c:v>186.59999084472656</c:v>
                </c:pt>
                <c:pt idx="2246">
                  <c:v>186.69999694824219</c:v>
                </c:pt>
                <c:pt idx="2247">
                  <c:v>186.80000305175781</c:v>
                </c:pt>
                <c:pt idx="2248">
                  <c:v>186.89999389648438</c:v>
                </c:pt>
                <c:pt idx="2249">
                  <c:v>187</c:v>
                </c:pt>
                <c:pt idx="2250">
                  <c:v>187.09999084472656</c:v>
                </c:pt>
                <c:pt idx="2251">
                  <c:v>187.19999694824219</c:v>
                </c:pt>
                <c:pt idx="2252">
                  <c:v>187.30000305175781</c:v>
                </c:pt>
                <c:pt idx="2253">
                  <c:v>187.39999389648438</c:v>
                </c:pt>
                <c:pt idx="2254">
                  <c:v>187.5</c:v>
                </c:pt>
                <c:pt idx="2255">
                  <c:v>187.59999084472656</c:v>
                </c:pt>
                <c:pt idx="2256">
                  <c:v>187.69999694824219</c:v>
                </c:pt>
                <c:pt idx="2257">
                  <c:v>187.80000305175781</c:v>
                </c:pt>
                <c:pt idx="2258">
                  <c:v>187.89999389648438</c:v>
                </c:pt>
                <c:pt idx="2259">
                  <c:v>188</c:v>
                </c:pt>
                <c:pt idx="2260">
                  <c:v>188.09999084472656</c:v>
                </c:pt>
                <c:pt idx="2261">
                  <c:v>188.19999694824219</c:v>
                </c:pt>
                <c:pt idx="2262">
                  <c:v>188.30000305175781</c:v>
                </c:pt>
                <c:pt idx="2263">
                  <c:v>188.39999389648438</c:v>
                </c:pt>
                <c:pt idx="2264">
                  <c:v>188.5</c:v>
                </c:pt>
                <c:pt idx="2265">
                  <c:v>188.59999084472656</c:v>
                </c:pt>
                <c:pt idx="2266">
                  <c:v>188.69999694824219</c:v>
                </c:pt>
                <c:pt idx="2267">
                  <c:v>188.80000305175781</c:v>
                </c:pt>
                <c:pt idx="2268">
                  <c:v>188.89999389648438</c:v>
                </c:pt>
                <c:pt idx="2269">
                  <c:v>189</c:v>
                </c:pt>
                <c:pt idx="2270">
                  <c:v>189.09999084472656</c:v>
                </c:pt>
                <c:pt idx="2271">
                  <c:v>189.19999694824219</c:v>
                </c:pt>
                <c:pt idx="2272">
                  <c:v>189.30000305175781</c:v>
                </c:pt>
                <c:pt idx="2273">
                  <c:v>189.39999389648438</c:v>
                </c:pt>
                <c:pt idx="2274">
                  <c:v>189.5</c:v>
                </c:pt>
                <c:pt idx="2275">
                  <c:v>189.59999084472656</c:v>
                </c:pt>
                <c:pt idx="2276">
                  <c:v>189.69999694824219</c:v>
                </c:pt>
                <c:pt idx="2277">
                  <c:v>189.80000305175781</c:v>
                </c:pt>
                <c:pt idx="2278">
                  <c:v>189.89999389648438</c:v>
                </c:pt>
                <c:pt idx="2279">
                  <c:v>190</c:v>
                </c:pt>
              </c:numCache>
            </c:numRef>
          </c:xVal>
          <c:yVal>
            <c:numRef>
              <c:f>sheet1!$AH$1:$AH$2280</c:f>
              <c:numCache>
                <c:formatCode>General</c:formatCode>
                <c:ptCount val="228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1.0666324155093752</c:v>
                </c:pt>
                <c:pt idx="382">
                  <c:v>2.0155236608087157</c:v>
                </c:pt>
                <c:pt idx="383">
                  <c:v>2.8597009073590627</c:v>
                </c:pt>
                <c:pt idx="384">
                  <c:v>3.610662379974229</c:v>
                </c:pt>
                <c:pt idx="385">
                  <c:v>4.2787522012264487</c:v>
                </c:pt>
                <c:pt idx="386">
                  <c:v>4.8730701435225763</c:v>
                </c:pt>
                <c:pt idx="387">
                  <c:v>5.4017836035785187</c:v>
                </c:pt>
                <c:pt idx="388">
                  <c:v>5.8721513031081365</c:v>
                </c:pt>
                <c:pt idx="389">
                  <c:v>6.2905799672939988</c:v>
                </c:pt>
                <c:pt idx="390">
                  <c:v>6.6628332395801539</c:v>
                </c:pt>
                <c:pt idx="391">
                  <c:v>6.9939814688783626</c:v>
                </c:pt>
                <c:pt idx="392">
                  <c:v>7.2885754665751463</c:v>
                </c:pt>
                <c:pt idx="393">
                  <c:v>7.5506597379598448</c:v>
                </c:pt>
                <c:pt idx="394">
                  <c:v>7.783804059252815</c:v>
                </c:pt>
                <c:pt idx="395">
                  <c:v>7.9912198854653989</c:v>
                </c:pt>
                <c:pt idx="396">
                  <c:v>8.1757323709302661</c:v>
                </c:pt>
                <c:pt idx="397">
                  <c:v>8.3398771669921867</c:v>
                </c:pt>
                <c:pt idx="398">
                  <c:v>8.4859078493061855</c:v>
                </c:pt>
                <c:pt idx="399">
                  <c:v>8.6158134944311264</c:v>
                </c:pt>
                <c:pt idx="400">
                  <c:v>8.7313834762028755</c:v>
                </c:pt>
                <c:pt idx="401">
                  <c:v>8.8341919476178035</c:v>
                </c:pt>
                <c:pt idx="402">
                  <c:v>8.925651761834013</c:v>
                </c:pt>
                <c:pt idx="403">
                  <c:v>9.0070185795777746</c:v>
                </c:pt>
                <c:pt idx="404">
                  <c:v>9.0794006795857367</c:v>
                </c:pt>
                <c:pt idx="405">
                  <c:v>9.1437950929139902</c:v>
                </c:pt>
                <c:pt idx="406">
                  <c:v>9.2010789210218924</c:v>
                </c:pt>
                <c:pt idx="407">
                  <c:v>9.2520393917714063</c:v>
                </c:pt>
                <c:pt idx="408">
                  <c:v>9.2973761478718515</c:v>
                </c:pt>
                <c:pt idx="409">
                  <c:v>9.3377067104761231</c:v>
                </c:pt>
                <c:pt idx="410">
                  <c:v>9.3735866157764196</c:v>
                </c:pt>
                <c:pt idx="411">
                  <c:v>9.4055045755128059</c:v>
                </c:pt>
                <c:pt idx="412">
                  <c:v>9.4338992245998874</c:v>
                </c:pt>
                <c:pt idx="413">
                  <c:v>9.4591603975971879</c:v>
                </c:pt>
                <c:pt idx="414">
                  <c:v>9.4816321710232341</c:v>
                </c:pt>
                <c:pt idx="415">
                  <c:v>9.5016240839513806</c:v>
                </c:pt>
                <c:pt idx="416">
                  <c:v>9.5194084415664513</c:v>
                </c:pt>
                <c:pt idx="417">
                  <c:v>9.5352296469217031</c:v>
                </c:pt>
                <c:pt idx="418">
                  <c:v>9.5493049115221655</c:v>
                </c:pt>
                <c:pt idx="419">
                  <c:v>9.561825951222378</c:v>
                </c:pt>
                <c:pt idx="420">
                  <c:v>9.5729652382974599</c:v>
                </c:pt>
                <c:pt idx="421">
                  <c:v>9.5828744983725294</c:v>
                </c:pt>
                <c:pt idx="422">
                  <c:v>9.5916899102981059</c:v>
                </c:pt>
                <c:pt idx="423">
                  <c:v>9.5995325020916731</c:v>
                </c:pt>
                <c:pt idx="424">
                  <c:v>9.6065090935885973</c:v>
                </c:pt>
                <c:pt idx="425">
                  <c:v>9.6127157807157779</c:v>
                </c:pt>
                <c:pt idx="426">
                  <c:v>9.6182371067810113</c:v>
                </c:pt>
                <c:pt idx="427">
                  <c:v>9.6231489569394952</c:v>
                </c:pt>
                <c:pt idx="428">
                  <c:v>9.6275187659738126</c:v>
                </c:pt>
                <c:pt idx="429">
                  <c:v>9.6314060501560768</c:v>
                </c:pt>
                <c:pt idx="430">
                  <c:v>9.6348643550981521</c:v>
                </c:pt>
                <c:pt idx="431">
                  <c:v>9.6379407859928445</c:v>
                </c:pt>
                <c:pt idx="432">
                  <c:v>9.6406776214904042</c:v>
                </c:pt>
                <c:pt idx="433">
                  <c:v>9.6431124352809547</c:v>
                </c:pt>
                <c:pt idx="434">
                  <c:v>9.6452783915366282</c:v>
                </c:pt>
                <c:pt idx="435">
                  <c:v>9.6472053248774117</c:v>
                </c:pt>
                <c:pt idx="436">
                  <c:v>9.6489194818748576</c:v>
                </c:pt>
                <c:pt idx="437">
                  <c:v>9.6504444194077781</c:v>
                </c:pt>
                <c:pt idx="438">
                  <c:v>9.6518010735931785</c:v>
                </c:pt>
                <c:pt idx="439">
                  <c:v>9.6530079229789987</c:v>
                </c:pt>
                <c:pt idx="440">
                  <c:v>9.6540815911491098</c:v>
                </c:pt>
                <c:pt idx="441">
                  <c:v>9.6550367024431889</c:v>
                </c:pt>
                <c:pt idx="442">
                  <c:v>9.6558863825718682</c:v>
                </c:pt>
                <c:pt idx="443">
                  <c:v>9.6566422969418841</c:v>
                </c:pt>
                <c:pt idx="444">
                  <c:v>9.657314741368122</c:v>
                </c:pt>
                <c:pt idx="445">
                  <c:v>9.6579129786404838</c:v>
                </c:pt>
                <c:pt idx="446">
                  <c:v>9.6584451561331459</c:v>
                </c:pt>
                <c:pt idx="447">
                  <c:v>9.6589185860411622</c:v>
                </c:pt>
                <c:pt idx="448">
                  <c:v>9.6593397683547213</c:v>
                </c:pt>
                <c:pt idx="449">
                  <c:v>9.6597144408671092</c:v>
                </c:pt>
                <c:pt idx="450">
                  <c:v>9.6600477686739978</c:v>
                </c:pt>
                <c:pt idx="451">
                  <c:v>9.6603442923792713</c:v>
                </c:pt>
                <c:pt idx="452">
                  <c:v>9.660608085093557</c:v>
                </c:pt>
                <c:pt idx="453">
                  <c:v>9.660842767257714</c:v>
                </c:pt>
                <c:pt idx="454">
                  <c:v>9.6610515348472799</c:v>
                </c:pt>
                <c:pt idx="455">
                  <c:v>9.6612372635290846</c:v>
                </c:pt>
                <c:pt idx="456">
                  <c:v>9.66140248439347</c:v>
                </c:pt>
                <c:pt idx="457">
                  <c:v>9.6615494677477116</c:v>
                </c:pt>
                <c:pt idx="458">
                  <c:v>9.6616802311771899</c:v>
                </c:pt>
                <c:pt idx="459">
                  <c:v>9.6617965555057879</c:v>
                </c:pt>
                <c:pt idx="460">
                  <c:v>9.6619000427299433</c:v>
                </c:pt>
                <c:pt idx="461">
                  <c:v>9.6619921027837332</c:v>
                </c:pt>
                <c:pt idx="462">
                  <c:v>9.6620740009188584</c:v>
                </c:pt>
                <c:pt idx="463">
                  <c:v>9.662146861427086</c:v>
                </c:pt>
                <c:pt idx="464">
                  <c:v>9.6622116766285515</c:v>
                </c:pt>
                <c:pt idx="465">
                  <c:v>9.6622693392075014</c:v>
                </c:pt>
                <c:pt idx="466">
                  <c:v>9.6623206345309374</c:v>
                </c:pt>
                <c:pt idx="467">
                  <c:v>9.662366267673729</c:v>
                </c:pt>
                <c:pt idx="468">
                  <c:v>9.6624068650935122</c:v>
                </c:pt>
                <c:pt idx="469">
                  <c:v>9.6624429795261335</c:v>
                </c:pt>
                <c:pt idx="470">
                  <c:v>9.662475107274318</c:v>
                </c:pt>
                <c:pt idx="471">
                  <c:v>9.6625036869251719</c:v>
                </c:pt>
                <c:pt idx="472">
                  <c:v>9.6625291095100536</c:v>
                </c:pt>
                <c:pt idx="473">
                  <c:v>9.6625517271926888</c:v>
                </c:pt>
                <c:pt idx="474">
                  <c:v>9.6625718463855019</c:v>
                </c:pt>
                <c:pt idx="475">
                  <c:v>9.6625897469603022</c:v>
                </c:pt>
                <c:pt idx="476">
                  <c:v>9.6626056714104944</c:v>
                </c:pt>
                <c:pt idx="477">
                  <c:v>9.6626198392256946</c:v>
                </c:pt>
                <c:pt idx="478">
                  <c:v>9.6626324441795486</c:v>
                </c:pt>
                <c:pt idx="479">
                  <c:v>9.6626436573422865</c:v>
                </c:pt>
                <c:pt idx="480">
                  <c:v>9.6626536333918462</c:v>
                </c:pt>
                <c:pt idx="481">
                  <c:v>9.6626625071870063</c:v>
                </c:pt>
                <c:pt idx="482">
                  <c:v>9.6626704018657943</c:v>
                </c:pt>
                <c:pt idx="483">
                  <c:v>9.6626774248173888</c:v>
                </c:pt>
                <c:pt idx="484">
                  <c:v>9.6626836728922889</c:v>
                </c:pt>
                <c:pt idx="485">
                  <c:v>9.6626892313357011</c:v>
                </c:pt>
                <c:pt idx="486">
                  <c:v>9.6626941764821304</c:v>
                </c:pt>
                <c:pt idx="487">
                  <c:v>9.6626985757395882</c:v>
                </c:pt>
                <c:pt idx="488">
                  <c:v>9.6627024897092397</c:v>
                </c:pt>
                <c:pt idx="489">
                  <c:v>9.6627059714201256</c:v>
                </c:pt>
                <c:pt idx="490">
                  <c:v>9.6627090685049914</c:v>
                </c:pt>
                <c:pt idx="491">
                  <c:v>9.6627118226495607</c:v>
                </c:pt>
                <c:pt idx="492">
                  <c:v>9.6627142730182065</c:v>
                </c:pt>
                <c:pt idx="493">
                  <c:v>9.6627164515147239</c:v>
                </c:pt>
                <c:pt idx="494">
                  <c:v>9.662718388274353</c:v>
                </c:pt>
                <c:pt idx="495">
                  <c:v>9.662720112981237</c:v>
                </c:pt>
                <c:pt idx="496">
                  <c:v>9.6627216453286895</c:v>
                </c:pt>
                <c:pt idx="497">
                  <c:v>9.6627230086730371</c:v>
                </c:pt>
                <c:pt idx="498">
                  <c:v>9.6627242237311179</c:v>
                </c:pt>
                <c:pt idx="499">
                  <c:v>9.6627253037306744</c:v>
                </c:pt>
                <c:pt idx="500">
                  <c:v>9.6627262653930472</c:v>
                </c:pt>
                <c:pt idx="501">
                  <c:v>9.6627271220954576</c:v>
                </c:pt>
                <c:pt idx="502">
                  <c:v>9.6627278842333943</c:v>
                </c:pt>
                <c:pt idx="503">
                  <c:v>9.6627285626664676</c:v>
                </c:pt>
                <c:pt idx="504">
                  <c:v>9.6627291664398403</c:v>
                </c:pt>
                <c:pt idx="505">
                  <c:v>9.6627297034446169</c:v>
                </c:pt>
                <c:pt idx="506">
                  <c:v>9.6627301811881079</c:v>
                </c:pt>
                <c:pt idx="507">
                  <c:v>9.6627306061088944</c:v>
                </c:pt>
                <c:pt idx="508">
                  <c:v>9.6627309837893343</c:v>
                </c:pt>
                <c:pt idx="509">
                  <c:v>9.6627313199393949</c:v>
                </c:pt>
                <c:pt idx="510">
                  <c:v>9.6627316189539041</c:v>
                </c:pt>
                <c:pt idx="511">
                  <c:v>9.6627318847989141</c:v>
                </c:pt>
                <c:pt idx="512">
                  <c:v>9.6627321216349156</c:v>
                </c:pt>
                <c:pt idx="513">
                  <c:v>9.6627323323691634</c:v>
                </c:pt>
                <c:pt idx="514">
                  <c:v>9.6627325199096621</c:v>
                </c:pt>
                <c:pt idx="515">
                  <c:v>9.662732686960485</c:v>
                </c:pt>
                <c:pt idx="516">
                  <c:v>9.6627328356034887</c:v>
                </c:pt>
                <c:pt idx="517">
                  <c:v>9.6627329678942768</c:v>
                </c:pt>
                <c:pt idx="518">
                  <c:v>9.6627330855973348</c:v>
                </c:pt>
                <c:pt idx="519">
                  <c:v>9.662733190136084</c:v>
                </c:pt>
                <c:pt idx="520">
                  <c:v>9.6627332829837584</c:v>
                </c:pt>
                <c:pt idx="521">
                  <c:v>9.6627333654609551</c:v>
                </c:pt>
                <c:pt idx="522">
                  <c:v>9.6627334388590249</c:v>
                </c:pt>
                <c:pt idx="523">
                  <c:v>9.6627335038931115</c:v>
                </c:pt>
                <c:pt idx="524">
                  <c:v>9.6627335593767416</c:v>
                </c:pt>
                <c:pt idx="525">
                  <c:v>9.6627336073075281</c:v>
                </c:pt>
                <c:pt idx="526">
                  <c:v>9.6627336485893629</c:v>
                </c:pt>
                <c:pt idx="527">
                  <c:v>9.6627336843056444</c:v>
                </c:pt>
                <c:pt idx="528">
                  <c:v>9.6627337157754418</c:v>
                </c:pt>
                <c:pt idx="529">
                  <c:v>9.6627337446134316</c:v>
                </c:pt>
                <c:pt idx="530">
                  <c:v>9.6627337728006832</c:v>
                </c:pt>
                <c:pt idx="531">
                  <c:v>9.6627337970254015</c:v>
                </c:pt>
                <c:pt idx="532">
                  <c:v>9.6627338169536205</c:v>
                </c:pt>
                <c:pt idx="533">
                  <c:v>9.6627338354064296</c:v>
                </c:pt>
                <c:pt idx="534">
                  <c:v>9.6627338530489908</c:v>
                </c:pt>
                <c:pt idx="535">
                  <c:v>9.6627338705636614</c:v>
                </c:pt>
                <c:pt idx="536">
                  <c:v>9.6627338874386517</c:v>
                </c:pt>
                <c:pt idx="537">
                  <c:v>9.6627339027100998</c:v>
                </c:pt>
                <c:pt idx="538">
                  <c:v>9.6627339171823046</c:v>
                </c:pt>
                <c:pt idx="539">
                  <c:v>9.6627339306471907</c:v>
                </c:pt>
                <c:pt idx="540">
                  <c:v>9.6627339427556684</c:v>
                </c:pt>
                <c:pt idx="541">
                  <c:v>9.6627339536279688</c:v>
                </c:pt>
                <c:pt idx="542">
                  <c:v>9.6627339644767982</c:v>
                </c:pt>
                <c:pt idx="543">
                  <c:v>9.6627339742557155</c:v>
                </c:pt>
                <c:pt idx="544">
                  <c:v>9.6627339827767678</c:v>
                </c:pt>
                <c:pt idx="545">
                  <c:v>9.6627339898218345</c:v>
                </c:pt>
                <c:pt idx="546">
                  <c:v>9.662733995311191</c:v>
                </c:pt>
                <c:pt idx="547">
                  <c:v>9.6627340003376645</c:v>
                </c:pt>
                <c:pt idx="548">
                  <c:v>9.6627340043851415</c:v>
                </c:pt>
                <c:pt idx="549">
                  <c:v>9.6627340076272468</c:v>
                </c:pt>
                <c:pt idx="550">
                  <c:v>9.6627340103171591</c:v>
                </c:pt>
                <c:pt idx="551">
                  <c:v>9.6627340127976034</c:v>
                </c:pt>
                <c:pt idx="552">
                  <c:v>9.6627340140840285</c:v>
                </c:pt>
                <c:pt idx="553">
                  <c:v>9.6627340149744025</c:v>
                </c:pt>
                <c:pt idx="554">
                  <c:v>9.662734015719689</c:v>
                </c:pt>
                <c:pt idx="555">
                  <c:v>9.6627340166031406</c:v>
                </c:pt>
                <c:pt idx="556">
                  <c:v>9.6627340179596608</c:v>
                </c:pt>
                <c:pt idx="557">
                  <c:v>9.6627340189329605</c:v>
                </c:pt>
                <c:pt idx="558">
                  <c:v>9.662734019801821</c:v>
                </c:pt>
                <c:pt idx="559">
                  <c:v>9.6627340207887489</c:v>
                </c:pt>
                <c:pt idx="560">
                  <c:v>9.6627340219019722</c:v>
                </c:pt>
                <c:pt idx="561">
                  <c:v>9.6627340231186825</c:v>
                </c:pt>
                <c:pt idx="562">
                  <c:v>9.6627340244808355</c:v>
                </c:pt>
                <c:pt idx="563">
                  <c:v>9.6627340259519556</c:v>
                </c:pt>
                <c:pt idx="564">
                  <c:v>9.6627340274075806</c:v>
                </c:pt>
                <c:pt idx="565">
                  <c:v>9.6627340287228378</c:v>
                </c:pt>
                <c:pt idx="566">
                  <c:v>9.6627340297335671</c:v>
                </c:pt>
                <c:pt idx="567">
                  <c:v>9.662734030919939</c:v>
                </c:pt>
                <c:pt idx="568">
                  <c:v>9.6627340327924323</c:v>
                </c:pt>
                <c:pt idx="569">
                  <c:v>9.6627340347930826</c:v>
                </c:pt>
                <c:pt idx="570">
                  <c:v>9.6627340368414618</c:v>
                </c:pt>
                <c:pt idx="571">
                  <c:v>9.6627340388170886</c:v>
                </c:pt>
                <c:pt idx="572">
                  <c:v>9.6627340405546231</c:v>
                </c:pt>
                <c:pt idx="573">
                  <c:v>9.6627340418382541</c:v>
                </c:pt>
                <c:pt idx="574">
                  <c:v>9.6627340423962558</c:v>
                </c:pt>
                <c:pt idx="575">
                  <c:v>9.6627340424215884</c:v>
                </c:pt>
                <c:pt idx="576">
                  <c:v>9.6627340443427201</c:v>
                </c:pt>
                <c:pt idx="577">
                  <c:v>9.662734046268568</c:v>
                </c:pt>
                <c:pt idx="578">
                  <c:v>9.6627340481103605</c:v>
                </c:pt>
                <c:pt idx="579">
                  <c:v>9.6627340497491279</c:v>
                </c:pt>
                <c:pt idx="580">
                  <c:v>9.6627340510328299</c:v>
                </c:pt>
                <c:pt idx="581">
                  <c:v>9.662734051772528</c:v>
                </c:pt>
                <c:pt idx="582">
                  <c:v>9.6627340517394185</c:v>
                </c:pt>
                <c:pt idx="583">
                  <c:v>9.6627340506612018</c:v>
                </c:pt>
                <c:pt idx="584">
                  <c:v>9.6627340509883393</c:v>
                </c:pt>
                <c:pt idx="585">
                  <c:v>9.6627340514991822</c:v>
                </c:pt>
                <c:pt idx="586">
                  <c:v>9.6627340518462539</c:v>
                </c:pt>
                <c:pt idx="587">
                  <c:v>9.6627340519917979</c:v>
                </c:pt>
                <c:pt idx="588">
                  <c:v>9.6627340518901139</c:v>
                </c:pt>
                <c:pt idx="589">
                  <c:v>9.6627340514868543</c:v>
                </c:pt>
                <c:pt idx="590">
                  <c:v>9.6627340507182122</c:v>
                </c:pt>
                <c:pt idx="591">
                  <c:v>9.6627340495103127</c:v>
                </c:pt>
                <c:pt idx="592">
                  <c:v>9.6627340483592725</c:v>
                </c:pt>
                <c:pt idx="593">
                  <c:v>9.6627340474532524</c:v>
                </c:pt>
                <c:pt idx="594">
                  <c:v>9.6627340464655802</c:v>
                </c:pt>
                <c:pt idx="595">
                  <c:v>9.6627340454219652</c:v>
                </c:pt>
                <c:pt idx="596">
                  <c:v>9.6627340443523853</c:v>
                </c:pt>
                <c:pt idx="597">
                  <c:v>9.6627340432909836</c:v>
                </c:pt>
                <c:pt idx="598">
                  <c:v>9.6627340422764014</c:v>
                </c:pt>
                <c:pt idx="599">
                  <c:v>9.6627340413520582</c:v>
                </c:pt>
                <c:pt idx="600">
                  <c:v>9.6627340404883899</c:v>
                </c:pt>
                <c:pt idx="601">
                  <c:v>9.6627340394909353</c:v>
                </c:pt>
                <c:pt idx="602">
                  <c:v>9.6627340385519691</c:v>
                </c:pt>
                <c:pt idx="603">
                  <c:v>9.6627340376902957</c:v>
                </c:pt>
                <c:pt idx="604">
                  <c:v>9.6627340369248191</c:v>
                </c:pt>
                <c:pt idx="605">
                  <c:v>9.6627340362742196</c:v>
                </c:pt>
                <c:pt idx="606">
                  <c:v>9.6627340357570706</c:v>
                </c:pt>
                <c:pt idx="607">
                  <c:v>9.6627340353915478</c:v>
                </c:pt>
                <c:pt idx="608">
                  <c:v>9.6627340351954203</c:v>
                </c:pt>
                <c:pt idx="609">
                  <c:v>9.662734034973754</c:v>
                </c:pt>
                <c:pt idx="610">
                  <c:v>9.6627340348343242</c:v>
                </c:pt>
                <c:pt idx="611">
                  <c:v>9.6627340347745676</c:v>
                </c:pt>
                <c:pt idx="612">
                  <c:v>9.662734034778758</c:v>
                </c:pt>
                <c:pt idx="613">
                  <c:v>9.6627340348265598</c:v>
                </c:pt>
                <c:pt idx="614">
                  <c:v>9.6627340348927131</c:v>
                </c:pt>
                <c:pt idx="615">
                  <c:v>9.662734034946757</c:v>
                </c:pt>
                <c:pt idx="616">
                  <c:v>9.6627340349527202</c:v>
                </c:pt>
                <c:pt idx="617">
                  <c:v>9.6627340350682775</c:v>
                </c:pt>
                <c:pt idx="618">
                  <c:v>9.662734035289013</c:v>
                </c:pt>
                <c:pt idx="619">
                  <c:v>9.662734035513072</c:v>
                </c:pt>
                <c:pt idx="620">
                  <c:v>9.6627340357237816</c:v>
                </c:pt>
                <c:pt idx="621">
                  <c:v>9.6627340359028278</c:v>
                </c:pt>
                <c:pt idx="622">
                  <c:v>9.6627340360302849</c:v>
                </c:pt>
                <c:pt idx="623">
                  <c:v>9.6627340360845757</c:v>
                </c:pt>
                <c:pt idx="624">
                  <c:v>9.6627340360424565</c:v>
                </c:pt>
                <c:pt idx="625">
                  <c:v>9.6627340359532905</c:v>
                </c:pt>
                <c:pt idx="626">
                  <c:v>9.6627340359424778</c:v>
                </c:pt>
                <c:pt idx="627">
                  <c:v>9.6627340358960971</c:v>
                </c:pt>
                <c:pt idx="628">
                  <c:v>9.6627340358169374</c:v>
                </c:pt>
                <c:pt idx="629">
                  <c:v>9.6627340357101144</c:v>
                </c:pt>
                <c:pt idx="630">
                  <c:v>9.6627340355832594</c:v>
                </c:pt>
                <c:pt idx="631">
                  <c:v>9.6627340354467304</c:v>
                </c:pt>
                <c:pt idx="632">
                  <c:v>9.6627340353137949</c:v>
                </c:pt>
                <c:pt idx="633">
                  <c:v>9.6627340351977988</c:v>
                </c:pt>
                <c:pt idx="634">
                  <c:v>9.6627340349804065</c:v>
                </c:pt>
                <c:pt idx="635">
                  <c:v>9.6627340347539832</c:v>
                </c:pt>
                <c:pt idx="636">
                  <c:v>9.6627340345281461</c:v>
                </c:pt>
                <c:pt idx="637">
                  <c:v>9.6627340343142087</c:v>
                </c:pt>
                <c:pt idx="638">
                  <c:v>9.6627340341252879</c:v>
                </c:pt>
                <c:pt idx="639">
                  <c:v>9.6627340339763741</c:v>
                </c:pt>
                <c:pt idx="640">
                  <c:v>9.6627340338844512</c:v>
                </c:pt>
                <c:pt idx="641">
                  <c:v>9.6627340338685084</c:v>
                </c:pt>
                <c:pt idx="642">
                  <c:v>9.6627340338097873</c:v>
                </c:pt>
                <c:pt idx="643">
                  <c:v>9.6627340337311018</c:v>
                </c:pt>
                <c:pt idx="644">
                  <c:v>9.6627340336764131</c:v>
                </c:pt>
                <c:pt idx="645">
                  <c:v>9.6627340336462542</c:v>
                </c:pt>
                <c:pt idx="646">
                  <c:v>9.6627340336402767</c:v>
                </c:pt>
                <c:pt idx="647">
                  <c:v>9.6627340336571823</c:v>
                </c:pt>
                <c:pt idx="648">
                  <c:v>9.6627340336946226</c:v>
                </c:pt>
                <c:pt idx="649">
                  <c:v>9.6627340337491177</c:v>
                </c:pt>
                <c:pt idx="650">
                  <c:v>9.6627340338212182</c:v>
                </c:pt>
                <c:pt idx="651">
                  <c:v>9.6627340339154344</c:v>
                </c:pt>
                <c:pt idx="652">
                  <c:v>9.6627340340242007</c:v>
                </c:pt>
                <c:pt idx="653">
                  <c:v>9.6627340341443997</c:v>
                </c:pt>
                <c:pt idx="654">
                  <c:v>9.662734034272459</c:v>
                </c:pt>
                <c:pt idx="655">
                  <c:v>9.6627340344043073</c:v>
                </c:pt>
                <c:pt idx="656">
                  <c:v>9.6627340345354344</c:v>
                </c:pt>
                <c:pt idx="657">
                  <c:v>9.6627340346608541</c:v>
                </c:pt>
                <c:pt idx="658">
                  <c:v>9.6627340347751094</c:v>
                </c:pt>
                <c:pt idx="659">
                  <c:v>9.6627340348722885</c:v>
                </c:pt>
                <c:pt idx="660">
                  <c:v>9.6627340349459807</c:v>
                </c:pt>
                <c:pt idx="661">
                  <c:v>9.6627340349893416</c:v>
                </c:pt>
                <c:pt idx="662">
                  <c:v>9.6627340349950401</c:v>
                </c:pt>
                <c:pt idx="663">
                  <c:v>9.662734034955287</c:v>
                </c:pt>
                <c:pt idx="664">
                  <c:v>9.6627340353525089</c:v>
                </c:pt>
                <c:pt idx="665">
                  <c:v>9.6627340358287768</c:v>
                </c:pt>
                <c:pt idx="666">
                  <c:v>9.6627340363558893</c:v>
                </c:pt>
                <c:pt idx="667">
                  <c:v>9.6627340369315178</c:v>
                </c:pt>
                <c:pt idx="668">
                  <c:v>9.6627340375526583</c:v>
                </c:pt>
                <c:pt idx="669">
                  <c:v>9.6627340382156941</c:v>
                </c:pt>
                <c:pt idx="670">
                  <c:v>9.6627340389161862</c:v>
                </c:pt>
                <c:pt idx="671">
                  <c:v>9.6627340396491803</c:v>
                </c:pt>
                <c:pt idx="672">
                  <c:v>9.6627340404090027</c:v>
                </c:pt>
                <c:pt idx="673">
                  <c:v>9.6627340411893137</c:v>
                </c:pt>
                <c:pt idx="674">
                  <c:v>9.662734041983164</c:v>
                </c:pt>
                <c:pt idx="675">
                  <c:v>9.6627340427827573</c:v>
                </c:pt>
                <c:pt idx="676">
                  <c:v>9.6627340435798104</c:v>
                </c:pt>
                <c:pt idx="677">
                  <c:v>9.66273404436531</c:v>
                </c:pt>
                <c:pt idx="678">
                  <c:v>9.6627340451295787</c:v>
                </c:pt>
                <c:pt idx="679">
                  <c:v>9.6627340458623223</c:v>
                </c:pt>
                <c:pt idx="680">
                  <c:v>9.6627340465524121</c:v>
                </c:pt>
                <c:pt idx="681">
                  <c:v>9.6627340471882253</c:v>
                </c:pt>
                <c:pt idx="682">
                  <c:v>9.6627340477574091</c:v>
                </c:pt>
                <c:pt idx="683">
                  <c:v>9.6627340482469446</c:v>
                </c:pt>
                <c:pt idx="684">
                  <c:v>9.6627340486431734</c:v>
                </c:pt>
                <c:pt idx="685">
                  <c:v>9.6627340489316786</c:v>
                </c:pt>
                <c:pt idx="686">
                  <c:v>9.6627340490974731</c:v>
                </c:pt>
                <c:pt idx="687">
                  <c:v>9.6627340491248663</c:v>
                </c:pt>
                <c:pt idx="688">
                  <c:v>9.6627340489975015</c:v>
                </c:pt>
                <c:pt idx="689">
                  <c:v>9.6627340486983222</c:v>
                </c:pt>
                <c:pt idx="690">
                  <c:v>9.662734048209682</c:v>
                </c:pt>
                <c:pt idx="691">
                  <c:v>9.6627340475132009</c:v>
                </c:pt>
                <c:pt idx="692">
                  <c:v>9.6627340465898524</c:v>
                </c:pt>
                <c:pt idx="693">
                  <c:v>9.6627340454437736</c:v>
                </c:pt>
                <c:pt idx="694">
                  <c:v>9.6627340455192829</c:v>
                </c:pt>
                <c:pt idx="695">
                  <c:v>9.6627340455625088</c:v>
                </c:pt>
                <c:pt idx="696">
                  <c:v>9.6627340455725719</c:v>
                </c:pt>
                <c:pt idx="697">
                  <c:v>9.6627340455486461</c:v>
                </c:pt>
                <c:pt idx="698">
                  <c:v>9.6627340454899642</c:v>
                </c:pt>
                <c:pt idx="699">
                  <c:v>9.6627340453958048</c:v>
                </c:pt>
                <c:pt idx="700">
                  <c:v>9.6627340452655321</c:v>
                </c:pt>
                <c:pt idx="701">
                  <c:v>9.6627340450985457</c:v>
                </c:pt>
                <c:pt idx="702">
                  <c:v>9.6627340448943091</c:v>
                </c:pt>
                <c:pt idx="703">
                  <c:v>9.6627340446523426</c:v>
                </c:pt>
                <c:pt idx="704">
                  <c:v>9.6627340443722041</c:v>
                </c:pt>
                <c:pt idx="705">
                  <c:v>9.6627340440535736</c:v>
                </c:pt>
                <c:pt idx="706">
                  <c:v>9.6627340436961298</c:v>
                </c:pt>
                <c:pt idx="707">
                  <c:v>9.662734043299622</c:v>
                </c:pt>
                <c:pt idx="708">
                  <c:v>9.6627340428638657</c:v>
                </c:pt>
                <c:pt idx="709">
                  <c:v>9.662734042388692</c:v>
                </c:pt>
                <c:pt idx="710">
                  <c:v>9.6627340418741028</c:v>
                </c:pt>
                <c:pt idx="711">
                  <c:v>9.6627340413200464</c:v>
                </c:pt>
                <c:pt idx="712">
                  <c:v>9.6627340407265692</c:v>
                </c:pt>
                <c:pt idx="713">
                  <c:v>9.662734040093774</c:v>
                </c:pt>
                <c:pt idx="714">
                  <c:v>9.6627340395810162</c:v>
                </c:pt>
                <c:pt idx="715">
                  <c:v>9.662734039088626</c:v>
                </c:pt>
                <c:pt idx="716">
                  <c:v>9.6627340385938361</c:v>
                </c:pt>
                <c:pt idx="717">
                  <c:v>9.6627340380997282</c:v>
                </c:pt>
                <c:pt idx="718">
                  <c:v>9.6627340376095265</c:v>
                </c:pt>
                <c:pt idx="719">
                  <c:v>9.6627340371265653</c:v>
                </c:pt>
                <c:pt idx="720">
                  <c:v>9.6627340366544292</c:v>
                </c:pt>
                <c:pt idx="721">
                  <c:v>9.662734036196742</c:v>
                </c:pt>
                <c:pt idx="722">
                  <c:v>9.6627340357573015</c:v>
                </c:pt>
                <c:pt idx="723">
                  <c:v>9.6627340353400566</c:v>
                </c:pt>
                <c:pt idx="724">
                  <c:v>9.662734034949068</c:v>
                </c:pt>
                <c:pt idx="725">
                  <c:v>9.662734034588631</c:v>
                </c:pt>
                <c:pt idx="726">
                  <c:v>9.6627340342630905</c:v>
                </c:pt>
                <c:pt idx="727">
                  <c:v>9.6627340339769692</c:v>
                </c:pt>
                <c:pt idx="728">
                  <c:v>9.662734033734937</c:v>
                </c:pt>
                <c:pt idx="729">
                  <c:v>9.6627340335417884</c:v>
                </c:pt>
                <c:pt idx="730">
                  <c:v>9.6627340334025114</c:v>
                </c:pt>
                <c:pt idx="731">
                  <c:v>9.6627340333221863</c:v>
                </c:pt>
                <c:pt idx="732">
                  <c:v>9.6627340333060587</c:v>
                </c:pt>
                <c:pt idx="733">
                  <c:v>9.6627340333595129</c:v>
                </c:pt>
                <c:pt idx="734">
                  <c:v>9.6627340332421969</c:v>
                </c:pt>
                <c:pt idx="735">
                  <c:v>9.6627340330365197</c:v>
                </c:pt>
                <c:pt idx="736">
                  <c:v>9.6627340328472648</c:v>
                </c:pt>
                <c:pt idx="737">
                  <c:v>9.6627340326750399</c:v>
                </c:pt>
                <c:pt idx="738">
                  <c:v>9.6627340325204383</c:v>
                </c:pt>
                <c:pt idx="739">
                  <c:v>9.6627340323840176</c:v>
                </c:pt>
                <c:pt idx="740">
                  <c:v>9.6627340322663464</c:v>
                </c:pt>
                <c:pt idx="741">
                  <c:v>9.6627340321679398</c:v>
                </c:pt>
                <c:pt idx="742">
                  <c:v>9.6627340320893076</c:v>
                </c:pt>
                <c:pt idx="743">
                  <c:v>9.662734032030933</c:v>
                </c:pt>
                <c:pt idx="744">
                  <c:v>9.6627340319932777</c:v>
                </c:pt>
                <c:pt idx="745">
                  <c:v>9.6627340319767931</c:v>
                </c:pt>
                <c:pt idx="746">
                  <c:v>9.6627340319818966</c:v>
                </c:pt>
                <c:pt idx="747">
                  <c:v>9.6627340320089914</c:v>
                </c:pt>
                <c:pt idx="748">
                  <c:v>9.6627340320584558</c:v>
                </c:pt>
                <c:pt idx="749">
                  <c:v>9.6627340321306594</c:v>
                </c:pt>
                <c:pt idx="750">
                  <c:v>9.662734032225929</c:v>
                </c:pt>
                <c:pt idx="751">
                  <c:v>9.6627340323445878</c:v>
                </c:pt>
                <c:pt idx="752">
                  <c:v>9.6627340324869326</c:v>
                </c:pt>
                <c:pt idx="753">
                  <c:v>9.6627340326532405</c:v>
                </c:pt>
                <c:pt idx="754">
                  <c:v>9.6627340327324518</c:v>
                </c:pt>
                <c:pt idx="755">
                  <c:v>9.6627340327146118</c:v>
                </c:pt>
                <c:pt idx="756">
                  <c:v>9.6627340326986673</c:v>
                </c:pt>
                <c:pt idx="757">
                  <c:v>9.6627340326846962</c:v>
                </c:pt>
                <c:pt idx="758">
                  <c:v>9.6627340326727751</c:v>
                </c:pt>
                <c:pt idx="759">
                  <c:v>9.6627340326629856</c:v>
                </c:pt>
                <c:pt idx="760">
                  <c:v>9.6627340326554076</c:v>
                </c:pt>
                <c:pt idx="761">
                  <c:v>9.6627340326501177</c:v>
                </c:pt>
                <c:pt idx="762">
                  <c:v>9.6627340326471973</c:v>
                </c:pt>
                <c:pt idx="763">
                  <c:v>9.6627340326467248</c:v>
                </c:pt>
                <c:pt idx="764">
                  <c:v>9.6627340326487783</c:v>
                </c:pt>
                <c:pt idx="765">
                  <c:v>9.6627340326534394</c:v>
                </c:pt>
                <c:pt idx="766">
                  <c:v>9.6627340326607847</c:v>
                </c:pt>
                <c:pt idx="767">
                  <c:v>9.6627340326708957</c:v>
                </c:pt>
                <c:pt idx="768">
                  <c:v>9.6627340326838489</c:v>
                </c:pt>
                <c:pt idx="769">
                  <c:v>9.662734032699726</c:v>
                </c:pt>
                <c:pt idx="770">
                  <c:v>9.6627340327186051</c:v>
                </c:pt>
                <c:pt idx="771">
                  <c:v>9.6627340327405644</c:v>
                </c:pt>
                <c:pt idx="772">
                  <c:v>9.6627340327656839</c:v>
                </c:pt>
                <c:pt idx="773">
                  <c:v>9.6627340327940434</c:v>
                </c:pt>
                <c:pt idx="774">
                  <c:v>9.6627340328257247</c:v>
                </c:pt>
                <c:pt idx="775">
                  <c:v>9.6627340328607989</c:v>
                </c:pt>
                <c:pt idx="776">
                  <c:v>9.6627340328993512</c:v>
                </c:pt>
                <c:pt idx="777">
                  <c:v>9.6627340329414597</c:v>
                </c:pt>
                <c:pt idx="778">
                  <c:v>9.6627340329872045</c:v>
                </c:pt>
                <c:pt idx="779">
                  <c:v>9.6627340330366653</c:v>
                </c:pt>
                <c:pt idx="780">
                  <c:v>9.662734033089917</c:v>
                </c:pt>
                <c:pt idx="781">
                  <c:v>9.662734033147041</c:v>
                </c:pt>
                <c:pt idx="782">
                  <c:v>9.6627340332081175</c:v>
                </c:pt>
                <c:pt idx="783">
                  <c:v>9.6627340332732246</c:v>
                </c:pt>
                <c:pt idx="784">
                  <c:v>9.6627340333424456</c:v>
                </c:pt>
                <c:pt idx="785">
                  <c:v>9.6627340334158536</c:v>
                </c:pt>
                <c:pt idx="786">
                  <c:v>9.6627340334935283</c:v>
                </c:pt>
                <c:pt idx="787">
                  <c:v>9.6627340335755498</c:v>
                </c:pt>
                <c:pt idx="788">
                  <c:v>9.6627340336399374</c:v>
                </c:pt>
                <c:pt idx="789">
                  <c:v>9.6627340336745178</c:v>
                </c:pt>
                <c:pt idx="790">
                  <c:v>9.6627340337089063</c:v>
                </c:pt>
                <c:pt idx="791">
                  <c:v>9.6627340337430496</c:v>
                </c:pt>
                <c:pt idx="792">
                  <c:v>9.662734033776891</c:v>
                </c:pt>
                <c:pt idx="793">
                  <c:v>9.6627340338103771</c:v>
                </c:pt>
                <c:pt idx="794">
                  <c:v>9.6627340338434546</c:v>
                </c:pt>
                <c:pt idx="795">
                  <c:v>9.6627340338760632</c:v>
                </c:pt>
                <c:pt idx="796">
                  <c:v>9.6627340339081496</c:v>
                </c:pt>
                <c:pt idx="797">
                  <c:v>9.6627340339396586</c:v>
                </c:pt>
                <c:pt idx="798">
                  <c:v>9.6627340339705352</c:v>
                </c:pt>
                <c:pt idx="799">
                  <c:v>9.6627340340007262</c:v>
                </c:pt>
                <c:pt idx="800">
                  <c:v>9.6627340340301711</c:v>
                </c:pt>
                <c:pt idx="801">
                  <c:v>9.6627340340588184</c:v>
                </c:pt>
                <c:pt idx="802">
                  <c:v>9.6627340340866112</c:v>
                </c:pt>
                <c:pt idx="803">
                  <c:v>9.6627340341134964</c:v>
                </c:pt>
                <c:pt idx="804">
                  <c:v>9.6627340341394188</c:v>
                </c:pt>
                <c:pt idx="805">
                  <c:v>9.6627340341643198</c:v>
                </c:pt>
                <c:pt idx="806">
                  <c:v>9.6627340341881442</c:v>
                </c:pt>
                <c:pt idx="807">
                  <c:v>9.6627340342108408</c:v>
                </c:pt>
                <c:pt idx="808">
                  <c:v>9.6627340342323507</c:v>
                </c:pt>
                <c:pt idx="809">
                  <c:v>9.6627340342526207</c:v>
                </c:pt>
                <c:pt idx="810">
                  <c:v>9.6627340342715939</c:v>
                </c:pt>
                <c:pt idx="811">
                  <c:v>9.6627340342892172</c:v>
                </c:pt>
                <c:pt idx="812">
                  <c:v>9.6627340343054318</c:v>
                </c:pt>
                <c:pt idx="813">
                  <c:v>9.6627340343201844</c:v>
                </c:pt>
                <c:pt idx="814">
                  <c:v>9.6627340343334218</c:v>
                </c:pt>
                <c:pt idx="815">
                  <c:v>9.6627340343450854</c:v>
                </c:pt>
                <c:pt idx="816">
                  <c:v>9.6627340343551218</c:v>
                </c:pt>
                <c:pt idx="817">
                  <c:v>9.6627340343634742</c:v>
                </c:pt>
                <c:pt idx="818">
                  <c:v>9.6627340343700876</c:v>
                </c:pt>
                <c:pt idx="819">
                  <c:v>9.6627340343749086</c:v>
                </c:pt>
                <c:pt idx="820">
                  <c:v>9.6627340343778805</c:v>
                </c:pt>
                <c:pt idx="821">
                  <c:v>9.6627340343789481</c:v>
                </c:pt>
                <c:pt idx="822">
                  <c:v>9.6627340343860251</c:v>
                </c:pt>
                <c:pt idx="823">
                  <c:v>9.66273403440956</c:v>
                </c:pt>
                <c:pt idx="824">
                  <c:v>9.6627340344328179</c:v>
                </c:pt>
                <c:pt idx="825">
                  <c:v>9.6627340344557648</c:v>
                </c:pt>
                <c:pt idx="826">
                  <c:v>9.6627340344783761</c:v>
                </c:pt>
                <c:pt idx="827">
                  <c:v>9.6627340345006179</c:v>
                </c:pt>
                <c:pt idx="828">
                  <c:v>9.6627340345224653</c:v>
                </c:pt>
                <c:pt idx="829">
                  <c:v>9.6627340345438864</c:v>
                </c:pt>
                <c:pt idx="830">
                  <c:v>9.6627340345648491</c:v>
                </c:pt>
                <c:pt idx="831">
                  <c:v>9.662734034585327</c:v>
                </c:pt>
                <c:pt idx="832">
                  <c:v>9.6627340346052897</c:v>
                </c:pt>
                <c:pt idx="833">
                  <c:v>9.662734034624707</c:v>
                </c:pt>
                <c:pt idx="834">
                  <c:v>9.6627340346435506</c:v>
                </c:pt>
                <c:pt idx="835">
                  <c:v>9.6627340346617885</c:v>
                </c:pt>
                <c:pt idx="836">
                  <c:v>9.662734034679394</c:v>
                </c:pt>
                <c:pt idx="837">
                  <c:v>9.6627340346963351</c:v>
                </c:pt>
                <c:pt idx="838">
                  <c:v>9.6627340347125816</c:v>
                </c:pt>
                <c:pt idx="839">
                  <c:v>9.6627340347281088</c:v>
                </c:pt>
                <c:pt idx="840">
                  <c:v>9.662734034742881</c:v>
                </c:pt>
                <c:pt idx="841">
                  <c:v>9.6627340347568715</c:v>
                </c:pt>
                <c:pt idx="842">
                  <c:v>9.6627340347700503</c:v>
                </c:pt>
                <c:pt idx="843">
                  <c:v>9.6627340347823889</c:v>
                </c:pt>
                <c:pt idx="844">
                  <c:v>9.6627340347938571</c:v>
                </c:pt>
                <c:pt idx="845">
                  <c:v>9.6627340348044228</c:v>
                </c:pt>
                <c:pt idx="846">
                  <c:v>9.6627340348140596</c:v>
                </c:pt>
                <c:pt idx="847">
                  <c:v>9.6627340348227353</c:v>
                </c:pt>
                <c:pt idx="848">
                  <c:v>9.6627340348304234</c:v>
                </c:pt>
                <c:pt idx="849">
                  <c:v>9.6627340348370918</c:v>
                </c:pt>
                <c:pt idx="850">
                  <c:v>9.6627340348427104</c:v>
                </c:pt>
                <c:pt idx="851">
                  <c:v>9.6627340348472526</c:v>
                </c:pt>
                <c:pt idx="852">
                  <c:v>9.6627340348506863</c:v>
                </c:pt>
                <c:pt idx="853">
                  <c:v>9.6627340348529813</c:v>
                </c:pt>
                <c:pt idx="854">
                  <c:v>9.6627340348541111</c:v>
                </c:pt>
                <c:pt idx="855">
                  <c:v>9.6627340348540418</c:v>
                </c:pt>
                <c:pt idx="856">
                  <c:v>9.6627340348527486</c:v>
                </c:pt>
                <c:pt idx="857">
                  <c:v>9.6627340348501978</c:v>
                </c:pt>
                <c:pt idx="858">
                  <c:v>9.6627340348463626</c:v>
                </c:pt>
                <c:pt idx="859">
                  <c:v>9.6627340348412112</c:v>
                </c:pt>
                <c:pt idx="860">
                  <c:v>9.662734034834715</c:v>
                </c:pt>
                <c:pt idx="861">
                  <c:v>9.662734034826844</c:v>
                </c:pt>
                <c:pt idx="862">
                  <c:v>9.6627340348175697</c:v>
                </c:pt>
                <c:pt idx="863">
                  <c:v>9.6627340348068618</c:v>
                </c:pt>
                <c:pt idx="864">
                  <c:v>9.6627340347946902</c:v>
                </c:pt>
                <c:pt idx="865">
                  <c:v>9.6627340347810247</c:v>
                </c:pt>
                <c:pt idx="866">
                  <c:v>9.6627340347658386</c:v>
                </c:pt>
                <c:pt idx="867">
                  <c:v>9.6627340347491</c:v>
                </c:pt>
                <c:pt idx="868">
                  <c:v>9.6627340347307786</c:v>
                </c:pt>
                <c:pt idx="869">
                  <c:v>9.6627340347108444</c:v>
                </c:pt>
                <c:pt idx="870">
                  <c:v>9.6627340346892705</c:v>
                </c:pt>
                <c:pt idx="871">
                  <c:v>9.6627340346660269</c:v>
                </c:pt>
                <c:pt idx="872">
                  <c:v>9.6627340346410815</c:v>
                </c:pt>
                <c:pt idx="873">
                  <c:v>9.6627340346144077</c:v>
                </c:pt>
                <c:pt idx="874">
                  <c:v>9.662734034616367</c:v>
                </c:pt>
                <c:pt idx="875">
                  <c:v>9.66273403462875</c:v>
                </c:pt>
                <c:pt idx="876">
                  <c:v>9.6627340346411792</c:v>
                </c:pt>
                <c:pt idx="877">
                  <c:v>9.6627340346536439</c:v>
                </c:pt>
                <c:pt idx="878">
                  <c:v>9.6627340346661299</c:v>
                </c:pt>
                <c:pt idx="879">
                  <c:v>9.662734034678623</c:v>
                </c:pt>
                <c:pt idx="880">
                  <c:v>9.662734034691109</c:v>
                </c:pt>
                <c:pt idx="881">
                  <c:v>9.6627340347035737</c:v>
                </c:pt>
                <c:pt idx="882">
                  <c:v>9.6627340347160047</c:v>
                </c:pt>
                <c:pt idx="883">
                  <c:v>9.6627340347283894</c:v>
                </c:pt>
                <c:pt idx="884">
                  <c:v>9.6627340347407138</c:v>
                </c:pt>
                <c:pt idx="885">
                  <c:v>9.6627340347529636</c:v>
                </c:pt>
                <c:pt idx="886">
                  <c:v>9.6627340347651245</c:v>
                </c:pt>
                <c:pt idx="887">
                  <c:v>9.6627340347771824</c:v>
                </c:pt>
                <c:pt idx="888">
                  <c:v>9.6627340347891266</c:v>
                </c:pt>
                <c:pt idx="889">
                  <c:v>9.662734034800943</c:v>
                </c:pt>
                <c:pt idx="890">
                  <c:v>9.6627340348126154</c:v>
                </c:pt>
                <c:pt idx="891">
                  <c:v>9.6627340348241315</c:v>
                </c:pt>
                <c:pt idx="892">
                  <c:v>9.6627340348354771</c:v>
                </c:pt>
                <c:pt idx="893">
                  <c:v>9.6627340348466415</c:v>
                </c:pt>
                <c:pt idx="894">
                  <c:v>9.6627340348576087</c:v>
                </c:pt>
                <c:pt idx="895">
                  <c:v>9.6627340348683646</c:v>
                </c:pt>
                <c:pt idx="896">
                  <c:v>9.6627340348788948</c:v>
                </c:pt>
                <c:pt idx="897">
                  <c:v>9.6627340348891888</c:v>
                </c:pt>
                <c:pt idx="898">
                  <c:v>9.6627340348992323</c:v>
                </c:pt>
                <c:pt idx="899">
                  <c:v>9.6627340349090112</c:v>
                </c:pt>
                <c:pt idx="900">
                  <c:v>9.6627340349185111</c:v>
                </c:pt>
                <c:pt idx="901">
                  <c:v>9.662734034927718</c:v>
                </c:pt>
                <c:pt idx="902">
                  <c:v>9.6627340349366193</c:v>
                </c:pt>
                <c:pt idx="903">
                  <c:v>9.6627340349452027</c:v>
                </c:pt>
                <c:pt idx="904">
                  <c:v>9.6627340349534521</c:v>
                </c:pt>
                <c:pt idx="905">
                  <c:v>9.6627340349613551</c:v>
                </c:pt>
                <c:pt idx="906">
                  <c:v>9.6627340349688975</c:v>
                </c:pt>
                <c:pt idx="907">
                  <c:v>9.6627340349760669</c:v>
                </c:pt>
                <c:pt idx="908">
                  <c:v>9.6627340349828508</c:v>
                </c:pt>
                <c:pt idx="909">
                  <c:v>9.6627340349892314</c:v>
                </c:pt>
                <c:pt idx="910">
                  <c:v>9.6627340349951982</c:v>
                </c:pt>
                <c:pt idx="911">
                  <c:v>9.6627340350007369</c:v>
                </c:pt>
                <c:pt idx="912">
                  <c:v>9.6627340350058351</c:v>
                </c:pt>
                <c:pt idx="913">
                  <c:v>9.6627340350104767</c:v>
                </c:pt>
                <c:pt idx="914">
                  <c:v>9.6627340350146511</c:v>
                </c:pt>
                <c:pt idx="915">
                  <c:v>9.6627340350183406</c:v>
                </c:pt>
                <c:pt idx="916">
                  <c:v>9.6627340350215363</c:v>
                </c:pt>
                <c:pt idx="917">
                  <c:v>9.6627340350242221</c:v>
                </c:pt>
                <c:pt idx="918">
                  <c:v>9.6627340350263839</c:v>
                </c:pt>
                <c:pt idx="919">
                  <c:v>9.6627340350280093</c:v>
                </c:pt>
                <c:pt idx="920">
                  <c:v>9.662734035029084</c:v>
                </c:pt>
                <c:pt idx="921">
                  <c:v>9.6627340350295956</c:v>
                </c:pt>
                <c:pt idx="922">
                  <c:v>9.6627340350295281</c:v>
                </c:pt>
                <c:pt idx="923">
                  <c:v>9.6627340350288708</c:v>
                </c:pt>
                <c:pt idx="924">
                  <c:v>9.6627340350276079</c:v>
                </c:pt>
                <c:pt idx="925">
                  <c:v>9.6627340350257267</c:v>
                </c:pt>
                <c:pt idx="926">
                  <c:v>9.6627340350232132</c:v>
                </c:pt>
                <c:pt idx="927">
                  <c:v>9.6627340350200548</c:v>
                </c:pt>
                <c:pt idx="928">
                  <c:v>9.6627340350162374</c:v>
                </c:pt>
                <c:pt idx="929">
                  <c:v>9.6627340350117468</c:v>
                </c:pt>
                <c:pt idx="930">
                  <c:v>9.6627340350065705</c:v>
                </c:pt>
                <c:pt idx="931">
                  <c:v>9.6627340350006925</c:v>
                </c:pt>
                <c:pt idx="932">
                  <c:v>9.662734034994104</c:v>
                </c:pt>
                <c:pt idx="933">
                  <c:v>9.6627340349867854</c:v>
                </c:pt>
                <c:pt idx="934">
                  <c:v>9.6627340349787278</c:v>
                </c:pt>
                <c:pt idx="935">
                  <c:v>9.6627340349699153</c:v>
                </c:pt>
                <c:pt idx="936">
                  <c:v>9.6627340349603337</c:v>
                </c:pt>
                <c:pt idx="937">
                  <c:v>9.6627340349499722</c:v>
                </c:pt>
                <c:pt idx="938">
                  <c:v>9.6627340349388149</c:v>
                </c:pt>
                <c:pt idx="939">
                  <c:v>9.6627340349268493</c:v>
                </c:pt>
                <c:pt idx="940">
                  <c:v>9.6627340349140614</c:v>
                </c:pt>
                <c:pt idx="941">
                  <c:v>9.6627340349004367</c:v>
                </c:pt>
                <c:pt idx="942">
                  <c:v>9.6627340348859647</c:v>
                </c:pt>
                <c:pt idx="943">
                  <c:v>9.6627340348706277</c:v>
                </c:pt>
                <c:pt idx="944">
                  <c:v>9.6627340348544131</c:v>
                </c:pt>
                <c:pt idx="945">
                  <c:v>9.6627340348373103</c:v>
                </c:pt>
                <c:pt idx="946">
                  <c:v>9.6627340348193016</c:v>
                </c:pt>
                <c:pt idx="947">
                  <c:v>9.6627340348003781</c:v>
                </c:pt>
                <c:pt idx="948">
                  <c:v>9.662734034780522</c:v>
                </c:pt>
                <c:pt idx="949">
                  <c:v>9.662734034759719</c:v>
                </c:pt>
                <c:pt idx="950">
                  <c:v>9.6627340347379604</c:v>
                </c:pt>
                <c:pt idx="951">
                  <c:v>9.6627340347152302</c:v>
                </c:pt>
                <c:pt idx="952">
                  <c:v>9.662734034691514</c:v>
                </c:pt>
                <c:pt idx="953">
                  <c:v>9.6627340346667996</c:v>
                </c:pt>
                <c:pt idx="954">
                  <c:v>9.6627340346410691</c:v>
                </c:pt>
                <c:pt idx="955">
                  <c:v>9.6627340346143153</c:v>
                </c:pt>
                <c:pt idx="956">
                  <c:v>9.66273403460435</c:v>
                </c:pt>
                <c:pt idx="957">
                  <c:v>9.6627340346045223</c:v>
                </c:pt>
                <c:pt idx="958">
                  <c:v>9.6627340346046662</c:v>
                </c:pt>
                <c:pt idx="959">
                  <c:v>9.6627340346047816</c:v>
                </c:pt>
                <c:pt idx="960">
                  <c:v>9.6627340346048634</c:v>
                </c:pt>
                <c:pt idx="961">
                  <c:v>9.6627340346049131</c:v>
                </c:pt>
                <c:pt idx="962">
                  <c:v>9.6627340346049309</c:v>
                </c:pt>
                <c:pt idx="963">
                  <c:v>9.6627340346049113</c:v>
                </c:pt>
                <c:pt idx="964">
                  <c:v>9.662734034604858</c:v>
                </c:pt>
                <c:pt idx="965">
                  <c:v>9.6627340346047657</c:v>
                </c:pt>
                <c:pt idx="966">
                  <c:v>9.6627340346046342</c:v>
                </c:pt>
                <c:pt idx="967">
                  <c:v>9.6627340346044654</c:v>
                </c:pt>
                <c:pt idx="968">
                  <c:v>9.6627340346042541</c:v>
                </c:pt>
                <c:pt idx="969">
                  <c:v>9.6627340346040018</c:v>
                </c:pt>
                <c:pt idx="970">
                  <c:v>9.6627340346037052</c:v>
                </c:pt>
                <c:pt idx="971">
                  <c:v>9.6627340346033641</c:v>
                </c:pt>
                <c:pt idx="972">
                  <c:v>9.6627340346029769</c:v>
                </c:pt>
                <c:pt idx="973">
                  <c:v>9.6627340346025434</c:v>
                </c:pt>
                <c:pt idx="974">
                  <c:v>9.662734034602062</c:v>
                </c:pt>
                <c:pt idx="975">
                  <c:v>9.6627340346015309</c:v>
                </c:pt>
                <c:pt idx="976">
                  <c:v>9.66273403460095</c:v>
                </c:pt>
                <c:pt idx="977">
                  <c:v>9.6627340346003177</c:v>
                </c:pt>
                <c:pt idx="978">
                  <c:v>9.662734034599632</c:v>
                </c:pt>
                <c:pt idx="979">
                  <c:v>9.662734034599632</c:v>
                </c:pt>
                <c:pt idx="980">
                  <c:v>9.526304358875846</c:v>
                </c:pt>
                <c:pt idx="981">
                  <c:v>9.3918010294190513</c:v>
                </c:pt>
                <c:pt idx="982">
                  <c:v>9.2591968262868658</c:v>
                </c:pt>
                <c:pt idx="983">
                  <c:v>9.1284648524604091</c:v>
                </c:pt>
                <c:pt idx="984">
                  <c:v>8.9995689106389865</c:v>
                </c:pt>
                <c:pt idx="985">
                  <c:v>8.8725026419415016</c:v>
                </c:pt>
                <c:pt idx="986">
                  <c:v>8.7472304524124525</c:v>
                </c:pt>
                <c:pt idx="987">
                  <c:v>8.6237270053163009</c:v>
                </c:pt>
                <c:pt idx="988">
                  <c:v>8.5019673229954211</c:v>
                </c:pt>
                <c:pt idx="989">
                  <c:v>8.38191769165946</c:v>
                </c:pt>
                <c:pt idx="990">
                  <c:v>8.263572136922237</c:v>
                </c:pt>
                <c:pt idx="991">
                  <c:v>8.1468975048919212</c:v>
                </c:pt>
                <c:pt idx="992">
                  <c:v>8.0318702342748836</c:v>
                </c:pt>
                <c:pt idx="993">
                  <c:v>7.9184670529155801</c:v>
                </c:pt>
                <c:pt idx="994">
                  <c:v>7.8066565776404291</c:v>
                </c:pt>
                <c:pt idx="995">
                  <c:v>7.6964332465248173</c:v>
                </c:pt>
                <c:pt idx="996">
                  <c:v>7.5877661859255499</c:v>
                </c:pt>
                <c:pt idx="997">
                  <c:v>7.4806334147365909</c:v>
                </c:pt>
                <c:pt idx="998">
                  <c:v>7.3750132703125795</c:v>
                </c:pt>
                <c:pt idx="999">
                  <c:v>7.2708765061196665</c:v>
                </c:pt>
                <c:pt idx="1000">
                  <c:v>7.1682179526310987</c:v>
                </c:pt>
                <c:pt idx="1001">
                  <c:v>7.0670088553260388</c:v>
                </c:pt>
                <c:pt idx="1002">
                  <c:v>6.9672287423922592</c:v>
                </c:pt>
                <c:pt idx="1003">
                  <c:v>6.8688574461345562</c:v>
                </c:pt>
                <c:pt idx="1004">
                  <c:v>6.7718677215611542</c:v>
                </c:pt>
                <c:pt idx="1005">
                  <c:v>6.6762547560767143</c:v>
                </c:pt>
                <c:pt idx="1006">
                  <c:v>6.581991749699073</c:v>
                </c:pt>
                <c:pt idx="1007">
                  <c:v>6.4890596565080587</c:v>
                </c:pt>
                <c:pt idx="1008">
                  <c:v>6.3974396971832999</c:v>
                </c:pt>
                <c:pt idx="1009">
                  <c:v>6.3071064860390598</c:v>
                </c:pt>
                <c:pt idx="1010">
                  <c:v>6.2180555627365264</c:v>
                </c:pt>
                <c:pt idx="1011">
                  <c:v>6.1302619701851802</c:v>
                </c:pt>
                <c:pt idx="1012">
                  <c:v>6.0437079564018212</c:v>
                </c:pt>
                <c:pt idx="1013">
                  <c:v>5.9583760191604851</c:v>
                </c:pt>
                <c:pt idx="1014">
                  <c:v>5.8742425268452685</c:v>
                </c:pt>
                <c:pt idx="1015">
                  <c:v>5.7913032981060306</c:v>
                </c:pt>
                <c:pt idx="1016">
                  <c:v>5.7095351015202738</c:v>
                </c:pt>
                <c:pt idx="1017">
                  <c:v>5.6289213995715874</c:v>
                </c:pt>
                <c:pt idx="1018">
                  <c:v>5.5494458922811978</c:v>
                </c:pt>
                <c:pt idx="1019">
                  <c:v>5.4710895441747454</c:v>
                </c:pt>
                <c:pt idx="1020">
                  <c:v>5.3938366274909884</c:v>
                </c:pt>
                <c:pt idx="1021">
                  <c:v>5.3176860646852004</c:v>
                </c:pt>
                <c:pt idx="1022">
                  <c:v>5.2425992163945487</c:v>
                </c:pt>
                <c:pt idx="1023">
                  <c:v>5.1685838207833399</c:v>
                </c:pt>
                <c:pt idx="1024">
                  <c:v>5.0956023293498118</c:v>
                </c:pt>
                <c:pt idx="1025">
                  <c:v>5.0236513722505132</c:v>
                </c:pt>
                <c:pt idx="1026">
                  <c:v>4.9527271091438063</c:v>
                </c:pt>
                <c:pt idx="1027">
                  <c:v>4.8827935737903028</c:v>
                </c:pt>
                <c:pt idx="1028">
                  <c:v>4.8138579719745911</c:v>
                </c:pt>
                <c:pt idx="1029">
                  <c:v>4.7458853225465392</c:v>
                </c:pt>
                <c:pt idx="1030">
                  <c:v>4.6788724691384589</c:v>
                </c:pt>
                <c:pt idx="1031">
                  <c:v>4.612815865918984</c:v>
                </c:pt>
                <c:pt idx="1032">
                  <c:v>4.5476819853274142</c:v>
                </c:pt>
                <c:pt idx="1033">
                  <c:v>4.4834775470922574</c:v>
                </c:pt>
                <c:pt idx="1034">
                  <c:v>4.4201699641198537</c:v>
                </c:pt>
                <c:pt idx="1035">
                  <c:v>4.3577562939028498</c:v>
                </c:pt>
                <c:pt idx="1036">
                  <c:v>4.2962332334679507</c:v>
                </c:pt>
                <c:pt idx="1037">
                  <c:v>4.2355695731623975</c:v>
                </c:pt>
                <c:pt idx="1038">
                  <c:v>4.1757715541508205</c:v>
                </c:pt>
                <c:pt idx="1039">
                  <c:v>4.1168088318223859</c:v>
                </c:pt>
                <c:pt idx="1040">
                  <c:v>4.0586786733049083</c:v>
                </c:pt>
                <c:pt idx="1041">
                  <c:v>4.0013780059252486</c:v>
                </c:pt>
                <c:pt idx="1042">
                  <c:v>3.9448777536062121</c:v>
                </c:pt>
                <c:pt idx="1043">
                  <c:v>3.8891837364136199</c:v>
                </c:pt>
                <c:pt idx="1044">
                  <c:v>3.834267692125795</c:v>
                </c:pt>
                <c:pt idx="1045">
                  <c:v>3.7801270751252041</c:v>
                </c:pt>
                <c:pt idx="1046">
                  <c:v>3.726759022013391</c:v>
                </c:pt>
                <c:pt idx="1047">
                  <c:v>3.6741364523018865</c:v>
                </c:pt>
                <c:pt idx="1048">
                  <c:v>3.622264786809883</c:v>
                </c:pt>
                <c:pt idx="1049">
                  <c:v>3.5711177009052091</c:v>
                </c:pt>
                <c:pt idx="1050">
                  <c:v>3.5206928203495793</c:v>
                </c:pt>
                <c:pt idx="1051">
                  <c:v>3.4709874844713315</c:v>
                </c:pt>
                <c:pt idx="1052">
                  <c:v>3.4219764674495137</c:v>
                </c:pt>
                <c:pt idx="1053">
                  <c:v>3.3736648148245467</c:v>
                </c:pt>
                <c:pt idx="1054">
                  <c:v>3.3260280107520508</c:v>
                </c:pt>
                <c:pt idx="1055">
                  <c:v>3.2790638501186029</c:v>
                </c:pt>
                <c:pt idx="1056">
                  <c:v>3.2327698468310357</c:v>
                </c:pt>
                <c:pt idx="1057">
                  <c:v>3.1871225084031356</c:v>
                </c:pt>
                <c:pt idx="1058">
                  <c:v>3.142126537756639</c:v>
                </c:pt>
                <c:pt idx="1059">
                  <c:v>3.0977591021552464</c:v>
                </c:pt>
                <c:pt idx="1060">
                  <c:v>3.054018143429535</c:v>
                </c:pt>
                <c:pt idx="1061">
                  <c:v>3.0109013482945843</c:v>
                </c:pt>
                <c:pt idx="1062">
                  <c:v>2.9683868396698401</c:v>
                </c:pt>
                <c:pt idx="1063">
                  <c:v>2.9264789946242065</c:v>
                </c:pt>
                <c:pt idx="1064">
                  <c:v>2.8851565464452822</c:v>
                </c:pt>
                <c:pt idx="1065">
                  <c:v>2.8444175799823319</c:v>
                </c:pt>
                <c:pt idx="1066">
                  <c:v>2.8042599421222003</c:v>
                </c:pt>
                <c:pt idx="1067">
                  <c:v>2.7646632533759541</c:v>
                </c:pt>
                <c:pt idx="1068">
                  <c:v>2.7256315904199462</c:v>
                </c:pt>
                <c:pt idx="1069">
                  <c:v>2.6871451504991155</c:v>
                </c:pt>
                <c:pt idx="1070">
                  <c:v>2.6492021469381792</c:v>
                </c:pt>
                <c:pt idx="1071">
                  <c:v>2.6118005724897908</c:v>
                </c:pt>
                <c:pt idx="1072">
                  <c:v>2.5749214480357572</c:v>
                </c:pt>
                <c:pt idx="1073">
                  <c:v>2.5385685737643469</c:v>
                </c:pt>
                <c:pt idx="1074">
                  <c:v>2.5027235009215723</c:v>
                </c:pt>
                <c:pt idx="1075">
                  <c:v>2.4673845665982173</c:v>
                </c:pt>
                <c:pt idx="1076">
                  <c:v>2.4325499039394409</c:v>
                </c:pt>
                <c:pt idx="1077">
                  <c:v>2.3982018360329889</c:v>
                </c:pt>
                <c:pt idx="1078">
                  <c:v>2.3643438994063173</c:v>
                </c:pt>
                <c:pt idx="1079">
                  <c:v>2.3309589126873815</c:v>
                </c:pt>
                <c:pt idx="1080">
                  <c:v>2.298045330014403</c:v>
                </c:pt>
                <c:pt idx="1081">
                  <c:v>2.2656014095216643</c:v>
                </c:pt>
                <c:pt idx="1082">
                  <c:v>2.2336106870241483</c:v>
                </c:pt>
                <c:pt idx="1083">
                  <c:v>2.2020764581350187</c:v>
                </c:pt>
                <c:pt idx="1084">
                  <c:v>2.1709827216456721</c:v>
                </c:pt>
                <c:pt idx="1085">
                  <c:v>2.1403280345793716</c:v>
                </c:pt>
                <c:pt idx="1086">
                  <c:v>2.1101107751661647</c:v>
                </c:pt>
                <c:pt idx="1087">
                  <c:v>2.0803156123903026</c:v>
                </c:pt>
                <c:pt idx="1088">
                  <c:v>2.0509456132953265</c:v>
                </c:pt>
                <c:pt idx="1089">
                  <c:v>2.0219858736492378</c:v>
                </c:pt>
                <c:pt idx="1090">
                  <c:v>1.9934350508871834</c:v>
                </c:pt>
                <c:pt idx="1091">
                  <c:v>1.9652916366177327</c:v>
                </c:pt>
                <c:pt idx="1092">
                  <c:v>1.9375413484051214</c:v>
                </c:pt>
                <c:pt idx="1093">
                  <c:v>1.9101870435274018</c:v>
                </c:pt>
                <c:pt idx="1094">
                  <c:v>1.8832148428654185</c:v>
                </c:pt>
                <c:pt idx="1095">
                  <c:v>1.8566234952481431</c:v>
                </c:pt>
                <c:pt idx="1096">
                  <c:v>1.8304115938719365</c:v>
                </c:pt>
                <c:pt idx="1097">
                  <c:v>1.8045658374660176</c:v>
                </c:pt>
                <c:pt idx="1098">
                  <c:v>1.7790888894887054</c:v>
                </c:pt>
                <c:pt idx="1099">
                  <c:v>1.7539678206411342</c:v>
                </c:pt>
                <c:pt idx="1100">
                  <c:v>1.7292014655275978</c:v>
                </c:pt>
                <c:pt idx="1101">
                  <c:v>1.7047885154487232</c:v>
                </c:pt>
                <c:pt idx="1102">
                  <c:v>1.6807165825052084</c:v>
                </c:pt>
                <c:pt idx="1103">
                  <c:v>1.6569881449726966</c:v>
                </c:pt>
                <c:pt idx="1104">
                  <c:v>1.6335911614819907</c:v>
                </c:pt>
                <c:pt idx="1105">
                  <c:v>1.6105245490003366</c:v>
                </c:pt>
                <c:pt idx="1106">
                  <c:v>1.5877870866817871</c:v>
                </c:pt>
                <c:pt idx="1107">
                  <c:v>1.5653672360721218</c:v>
                </c:pt>
                <c:pt idx="1108">
                  <c:v>1.5432673064958726</c:v>
                </c:pt>
                <c:pt idx="1109">
                  <c:v>1.5214760843344168</c:v>
                </c:pt>
                <c:pt idx="1110">
                  <c:v>1.499992558254019</c:v>
                </c:pt>
                <c:pt idx="1111">
                  <c:v>1.478815591693543</c:v>
                </c:pt>
                <c:pt idx="1112">
                  <c:v>1.457934440008267</c:v>
                </c:pt>
                <c:pt idx="1113">
                  <c:v>1.4373512530908112</c:v>
                </c:pt>
                <c:pt idx="1114">
                  <c:v>1.4170555856319549</c:v>
                </c:pt>
                <c:pt idx="1115">
                  <c:v>1.3970464964940486</c:v>
                </c:pt>
                <c:pt idx="1116">
                  <c:v>1.3773229288176339</c:v>
                </c:pt>
                <c:pt idx="1117">
                  <c:v>1.3578748730970431</c:v>
                </c:pt>
                <c:pt idx="1118">
                  <c:v>1.338704331810064</c:v>
                </c:pt>
                <c:pt idx="1119">
                  <c:v>1.3198015778138081</c:v>
                </c:pt>
                <c:pt idx="1120">
                  <c:v>1.3011657346876497</c:v>
                </c:pt>
                <c:pt idx="1121">
                  <c:v>1.2827958163866895</c:v>
                </c:pt>
                <c:pt idx="1122">
                  <c:v>1.2646825008838578</c:v>
                </c:pt>
                <c:pt idx="1123">
                  <c:v>1.2468276550035311</c:v>
                </c:pt>
                <c:pt idx="1124">
                  <c:v>1.2292222175513723</c:v>
                </c:pt>
                <c:pt idx="1125">
                  <c:v>1.2118653718232242</c:v>
                </c:pt>
                <c:pt idx="1126">
                  <c:v>1.1947562003892016</c:v>
                </c:pt>
                <c:pt idx="1127">
                  <c:v>1.1778860218428047</c:v>
                </c:pt>
                <c:pt idx="1128">
                  <c:v>1.1612565729506057</c:v>
                </c:pt>
                <c:pt idx="1129">
                  <c:v>1.1448594147531617</c:v>
                </c:pt>
                <c:pt idx="1130">
                  <c:v>1.1286937882383592</c:v>
                </c:pt>
                <c:pt idx="1131">
                  <c:v>1.1127588379216475</c:v>
                </c:pt>
                <c:pt idx="1132">
                  <c:v>1.0970464773777213</c:v>
                </c:pt>
                <c:pt idx="1133">
                  <c:v>1.0815583248383698</c:v>
                </c:pt>
                <c:pt idx="1134">
                  <c:v>1.0662865217631166</c:v>
                </c:pt>
                <c:pt idx="1135">
                  <c:v>1.0512303593426582</c:v>
                </c:pt>
                <c:pt idx="1136">
                  <c:v>1.036389041076442</c:v>
                </c:pt>
                <c:pt idx="1137">
                  <c:v>1.0217550365868941</c:v>
                </c:pt>
                <c:pt idx="1138">
                  <c:v>1.0073298529278858</c:v>
                </c:pt>
                <c:pt idx="1139">
                  <c:v>0.99310616968425636</c:v>
                </c:pt>
                <c:pt idx="1140">
                  <c:v>0.97908332713755997</c:v>
                </c:pt>
                <c:pt idx="1141">
                  <c:v>0.96526058477916188</c:v>
                </c:pt>
                <c:pt idx="1142">
                  <c:v>0.95163092768588631</c:v>
                </c:pt>
                <c:pt idx="1143">
                  <c:v>0.93819575926736209</c:v>
                </c:pt>
                <c:pt idx="1144">
                  <c:v>0.92494826229697502</c:v>
                </c:pt>
                <c:pt idx="1145">
                  <c:v>0.91188782282551362</c:v>
                </c:pt>
                <c:pt idx="1146">
                  <c:v>0.89901374974783643</c:v>
                </c:pt>
                <c:pt idx="1147">
                  <c:v>0.88631950986259489</c:v>
                </c:pt>
                <c:pt idx="1148">
                  <c:v>0.87380641158751238</c:v>
                </c:pt>
                <c:pt idx="1149">
                  <c:v>0.86146810461788126</c:v>
                </c:pt>
                <c:pt idx="1150">
                  <c:v>0.84930401661057819</c:v>
                </c:pt>
                <c:pt idx="1151">
                  <c:v>0.8373135044465404</c:v>
                </c:pt>
                <c:pt idx="1152">
                  <c:v>0.82549048418267834</c:v>
                </c:pt>
                <c:pt idx="1153">
                  <c:v>0.81383617294690225</c:v>
                </c:pt>
                <c:pt idx="1154">
                  <c:v>0.80234465653983356</c:v>
                </c:pt>
                <c:pt idx="1155">
                  <c:v>0.79101540280038563</c:v>
                </c:pt>
                <c:pt idx="1156">
                  <c:v>0.77984781247990054</c:v>
                </c:pt>
                <c:pt idx="1157">
                  <c:v>0.76883621834097926</c:v>
                </c:pt>
                <c:pt idx="1158">
                  <c:v>0.75798175435781467</c:v>
                </c:pt>
                <c:pt idx="1159">
                  <c:v>0.7472789132143739</c:v>
                </c:pt>
                <c:pt idx="1160">
                  <c:v>0.73672719813816812</c:v>
                </c:pt>
                <c:pt idx="1161">
                  <c:v>0.72632605094279823</c:v>
                </c:pt>
                <c:pt idx="1162">
                  <c:v>0.71607019398575222</c:v>
                </c:pt>
                <c:pt idx="1163">
                  <c:v>0.7059606836658473</c:v>
                </c:pt>
                <c:pt idx="1164">
                  <c:v>0.6959923896092477</c:v>
                </c:pt>
                <c:pt idx="1165">
                  <c:v>0.686164849381808</c:v>
                </c:pt>
                <c:pt idx="1166">
                  <c:v>0.67647754410720295</c:v>
                </c:pt>
                <c:pt idx="1167">
                  <c:v>0.66692555755255345</c:v>
                </c:pt>
                <c:pt idx="1168">
                  <c:v>0.65750987327765276</c:v>
                </c:pt>
                <c:pt idx="1169">
                  <c:v>0.64822571347523361</c:v>
                </c:pt>
                <c:pt idx="1170">
                  <c:v>0.6390726480347626</c:v>
                </c:pt>
                <c:pt idx="1171">
                  <c:v>0.6300501925787656</c:v>
                </c:pt>
                <c:pt idx="1172">
                  <c:v>0.62115376848587545</c:v>
                </c:pt>
                <c:pt idx="1173">
                  <c:v>0.61238429259247851</c:v>
                </c:pt>
                <c:pt idx="1174">
                  <c:v>0.6037373146448457</c:v>
                </c:pt>
                <c:pt idx="1175">
                  <c:v>0.59521243348233588</c:v>
                </c:pt>
                <c:pt idx="1176">
                  <c:v>0.58680919829210476</c:v>
                </c:pt>
                <c:pt idx="1177">
                  <c:v>0.57852334541558648</c:v>
                </c:pt>
                <c:pt idx="1178">
                  <c:v>0.57035572782462418</c:v>
                </c:pt>
                <c:pt idx="1179">
                  <c:v>0.56230220072364445</c:v>
                </c:pt>
                <c:pt idx="1180">
                  <c:v>0.55436239101829521</c:v>
                </c:pt>
                <c:pt idx="1181">
                  <c:v>0.5465358789216751</c:v>
                </c:pt>
                <c:pt idx="1182">
                  <c:v>0.53881869265369053</c:v>
                </c:pt>
                <c:pt idx="1183">
                  <c:v>0.5312116268571867</c:v>
                </c:pt>
                <c:pt idx="1184">
                  <c:v>0.52371082195107166</c:v>
                </c:pt>
                <c:pt idx="1185">
                  <c:v>0.51631592977596785</c:v>
                </c:pt>
                <c:pt idx="1186">
                  <c:v>0.50902655915483574</c:v>
                </c:pt>
                <c:pt idx="1187">
                  <c:v>0.50183901128139063</c:v>
                </c:pt>
                <c:pt idx="1188">
                  <c:v>0.4947540266372662</c:v>
                </c:pt>
                <c:pt idx="1189">
                  <c:v>0.48776800970463602</c:v>
                </c:pt>
                <c:pt idx="1190">
                  <c:v>0.48088063636931427</c:v>
                </c:pt>
                <c:pt idx="1191">
                  <c:v>0.47409154297047612</c:v>
                </c:pt>
                <c:pt idx="1192">
                  <c:v>0.4673972841627112</c:v>
                </c:pt>
                <c:pt idx="1193">
                  <c:v>0.46079854923625935</c:v>
                </c:pt>
                <c:pt idx="1194">
                  <c:v>0.4542919897082931</c:v>
                </c:pt>
                <c:pt idx="1195">
                  <c:v>0.44787730424152389</c:v>
                </c:pt>
                <c:pt idx="1196">
                  <c:v>0.44155415335444004</c:v>
                </c:pt>
                <c:pt idx="1197">
                  <c:v>0.43531932825264652</c:v>
                </c:pt>
                <c:pt idx="1198">
                  <c:v>0.4291734713601757</c:v>
                </c:pt>
                <c:pt idx="1199">
                  <c:v>0.42311346398208877</c:v>
                </c:pt>
                <c:pt idx="1200">
                  <c:v>0.41713902493672977</c:v>
                </c:pt>
                <c:pt idx="1201">
                  <c:v>0.41124983822309402</c:v>
                </c:pt>
                <c:pt idx="1202">
                  <c:v>0.40544291583300518</c:v>
                </c:pt>
                <c:pt idx="1203">
                  <c:v>0.39971885553995196</c:v>
                </c:pt>
                <c:pt idx="1204">
                  <c:v>0.39407475258311397</c:v>
                </c:pt>
                <c:pt idx="1205">
                  <c:v>0.38851034539978202</c:v>
                </c:pt>
                <c:pt idx="1206">
                  <c:v>0.38302533990272203</c:v>
                </c:pt>
                <c:pt idx="1207">
                  <c:v>0.37761695254815419</c:v>
                </c:pt>
                <c:pt idx="1208">
                  <c:v>0.37228574019686916</c:v>
                </c:pt>
                <c:pt idx="1209">
                  <c:v>0.36702899800520111</c:v>
                </c:pt>
                <c:pt idx="1210">
                  <c:v>0.36184648197180574</c:v>
                </c:pt>
                <c:pt idx="1211">
                  <c:v>0.35673791795927806</c:v>
                </c:pt>
                <c:pt idx="1212">
                  <c:v>0.35170071368885691</c:v>
                </c:pt>
                <c:pt idx="1213">
                  <c:v>0.34673538818635635</c:v>
                </c:pt>
                <c:pt idx="1214">
                  <c:v>0.34183942161122999</c:v>
                </c:pt>
                <c:pt idx="1215">
                  <c:v>0.3370125868260177</c:v>
                </c:pt>
                <c:pt idx="1216">
                  <c:v>0.33225462887368035</c:v>
                </c:pt>
                <c:pt idx="1217">
                  <c:v>0.32756313329615017</c:v>
                </c:pt>
                <c:pt idx="1218">
                  <c:v>0.32293858313174939</c:v>
                </c:pt>
                <c:pt idx="1219">
                  <c:v>0.31837863163403474</c:v>
                </c:pt>
                <c:pt idx="1220">
                  <c:v>0.31388306767349389</c:v>
                </c:pt>
                <c:pt idx="1221">
                  <c:v>0.30945165332445318</c:v>
                </c:pt>
                <c:pt idx="1222">
                  <c:v>0.30508213979563215</c:v>
                </c:pt>
                <c:pt idx="1223">
                  <c:v>0.30077497724012731</c:v>
                </c:pt>
                <c:pt idx="1224">
                  <c:v>0.2965279800927173</c:v>
                </c:pt>
                <c:pt idx="1225">
                  <c:v>0.29234095127237975</c:v>
                </c:pt>
                <c:pt idx="1226">
                  <c:v>0.28821366928162384</c:v>
                </c:pt>
                <c:pt idx="1227">
                  <c:v>0.28414404008977656</c:v>
                </c:pt>
                <c:pt idx="1228">
                  <c:v>0.28013248262709306</c:v>
                </c:pt>
                <c:pt idx="1229">
                  <c:v>0.27617696117502194</c:v>
                </c:pt>
                <c:pt idx="1230">
                  <c:v>0.27227729236885839</c:v>
                </c:pt>
                <c:pt idx="1231">
                  <c:v>0.26843327017074681</c:v>
                </c:pt>
                <c:pt idx="1232">
                  <c:v>0.26464294379278208</c:v>
                </c:pt>
                <c:pt idx="1233">
                  <c:v>0.26090670350106199</c:v>
                </c:pt>
                <c:pt idx="1234">
                  <c:v>0.25722265360750857</c:v>
                </c:pt>
                <c:pt idx="1235">
                  <c:v>0.25359062320225639</c:v>
                </c:pt>
                <c:pt idx="1236">
                  <c:v>0.25001042013849839</c:v>
                </c:pt>
                <c:pt idx="1237">
                  <c:v>0.24648022764432048</c:v>
                </c:pt>
                <c:pt idx="1238">
                  <c:v>0.24300040951144711</c:v>
                </c:pt>
                <c:pt idx="1239">
                  <c:v>0.23956919976745425</c:v>
                </c:pt>
                <c:pt idx="1240">
                  <c:v>0.23618643923532237</c:v>
                </c:pt>
                <c:pt idx="1241">
                  <c:v>0.23285194917564617</c:v>
                </c:pt>
                <c:pt idx="1242">
                  <c:v>0.22956403755320454</c:v>
                </c:pt>
                <c:pt idx="1243">
                  <c:v>0.22632304287382951</c:v>
                </c:pt>
                <c:pt idx="1244">
                  <c:v>0.22312732045153486</c:v>
                </c:pt>
                <c:pt idx="1245">
                  <c:v>0.21997672235288043</c:v>
                </c:pt>
                <c:pt idx="1246">
                  <c:v>0.21687108183006329</c:v>
                </c:pt>
                <c:pt idx="1247">
                  <c:v>0.21380882288206465</c:v>
                </c:pt>
                <c:pt idx="1248">
                  <c:v>0.21079026094157266</c:v>
                </c:pt>
                <c:pt idx="1249">
                  <c:v>0.20781386436684418</c:v>
                </c:pt>
                <c:pt idx="1250">
                  <c:v>0.20487949502641239</c:v>
                </c:pt>
                <c:pt idx="1251">
                  <c:v>0.20198699768091199</c:v>
                </c:pt>
                <c:pt idx="1252">
                  <c:v>0.19913490476466875</c:v>
                </c:pt>
                <c:pt idx="1253">
                  <c:v>0.19632350991226571</c:v>
                </c:pt>
                <c:pt idx="1254">
                  <c:v>0.19355138643532635</c:v>
                </c:pt>
                <c:pt idx="1255">
                  <c:v>0.19081840579348014</c:v>
                </c:pt>
                <c:pt idx="1256">
                  <c:v>0.18812442362913093</c:v>
                </c:pt>
                <c:pt idx="1257">
                  <c:v>0.18546807277625119</c:v>
                </c:pt>
                <c:pt idx="1258">
                  <c:v>0.18284962674754984</c:v>
                </c:pt>
                <c:pt idx="1259">
                  <c:v>0.18026775695134775</c:v>
                </c:pt>
                <c:pt idx="1260">
                  <c:v>0.1777223436711198</c:v>
                </c:pt>
                <c:pt idx="1261">
                  <c:v>0.17521325222983108</c:v>
                </c:pt>
                <c:pt idx="1262">
                  <c:v>0.17273920936542767</c:v>
                </c:pt>
                <c:pt idx="1263">
                  <c:v>0.17030047005827242</c:v>
                </c:pt>
                <c:pt idx="1264">
                  <c:v>0.16789579666908372</c:v>
                </c:pt>
                <c:pt idx="1265">
                  <c:v>0.16552507764703711</c:v>
                </c:pt>
                <c:pt idx="1266">
                  <c:v>0.16318818769027743</c:v>
                </c:pt>
                <c:pt idx="1267">
                  <c:v>0.16088394102526024</c:v>
                </c:pt>
                <c:pt idx="1268">
                  <c:v>0.15861257487424235</c:v>
                </c:pt>
                <c:pt idx="1269">
                  <c:v>0.15637293658526252</c:v>
                </c:pt>
                <c:pt idx="1270">
                  <c:v>0.15416492249669753</c:v>
                </c:pt>
                <c:pt idx="1271">
                  <c:v>0.15198841575009195</c:v>
                </c:pt>
                <c:pt idx="1272">
                  <c:v>0.14984231184886193</c:v>
                </c:pt>
                <c:pt idx="1273">
                  <c:v>0.1477268318277945</c:v>
                </c:pt>
                <c:pt idx="1274">
                  <c:v>0.14564090230819599</c:v>
                </c:pt>
                <c:pt idx="1275">
                  <c:v>0.14358442647760414</c:v>
                </c:pt>
                <c:pt idx="1276">
                  <c:v>0.14155729554446303</c:v>
                </c:pt>
                <c:pt idx="1277">
                  <c:v>0.13955848096448284</c:v>
                </c:pt>
                <c:pt idx="1278">
                  <c:v>0.13758818857400007</c:v>
                </c:pt>
                <c:pt idx="1279">
                  <c:v>0.13564541850241002</c:v>
                </c:pt>
                <c:pt idx="1280">
                  <c:v>0.13373037081164124</c:v>
                </c:pt>
                <c:pt idx="1281">
                  <c:v>0.13184207385441596</c:v>
                </c:pt>
                <c:pt idx="1282">
                  <c:v>0.12998043998507064</c:v>
                </c:pt>
                <c:pt idx="1283">
                  <c:v>0.1281453707243175</c:v>
                </c:pt>
                <c:pt idx="1284">
                  <c:v>0.12633593493328374</c:v>
                </c:pt>
                <c:pt idx="1285">
                  <c:v>0.12455231900130728</c:v>
                </c:pt>
                <c:pt idx="1286">
                  <c:v>0.12279361777728583</c:v>
                </c:pt>
                <c:pt idx="1287">
                  <c:v>0.12105974967092702</c:v>
                </c:pt>
                <c:pt idx="1288">
                  <c:v>0.11935062314096964</c:v>
                </c:pt>
                <c:pt idx="1289">
                  <c:v>0.11766537081895487</c:v>
                </c:pt>
                <c:pt idx="1290">
                  <c:v>0.11600416623491026</c:v>
                </c:pt>
                <c:pt idx="1291">
                  <c:v>0.11436616643736265</c:v>
                </c:pt>
                <c:pt idx="1292">
                  <c:v>0.11275129554892482</c:v>
                </c:pt>
                <c:pt idx="1293">
                  <c:v>0.11115946811008451</c:v>
                </c:pt>
                <c:pt idx="1294">
                  <c:v>0.109589876317976</c:v>
                </c:pt>
                <c:pt idx="1295">
                  <c:v>0.10804268192201549</c:v>
                </c:pt>
                <c:pt idx="1296">
                  <c:v>0.10651709977644781</c:v>
                </c:pt>
                <c:pt idx="1297">
                  <c:v>0.10501305910227128</c:v>
                </c:pt>
                <c:pt idx="1298">
                  <c:v>0.10353048035890942</c:v>
                </c:pt>
                <c:pt idx="1299">
                  <c:v>0.10206861131589998</c:v>
                </c:pt>
                <c:pt idx="1300">
                  <c:v>0.10062760246217661</c:v>
                </c:pt>
                <c:pt idx="1301">
                  <c:v>9.9206722534355252E-2</c:v>
                </c:pt>
                <c:pt idx="1302">
                  <c:v>9.780590570176792E-2</c:v>
                </c:pt>
                <c:pt idx="1303">
                  <c:v>9.642507790930345E-2</c:v>
                </c:pt>
                <c:pt idx="1304">
                  <c:v>9.5063538416086404E-2</c:v>
                </c:pt>
                <c:pt idx="1305">
                  <c:v>9.372142741777556E-2</c:v>
                </c:pt>
                <c:pt idx="1306">
                  <c:v>9.2398063973519087E-2</c:v>
                </c:pt>
                <c:pt idx="1307">
                  <c:v>9.1093386657638914E-2</c:v>
                </c:pt>
                <c:pt idx="1308">
                  <c:v>8.9807326455722869E-2</c:v>
                </c:pt>
                <c:pt idx="1309">
                  <c:v>8.8539230784741393E-2</c:v>
                </c:pt>
                <c:pt idx="1310">
                  <c:v>8.7289230293109338E-2</c:v>
                </c:pt>
                <c:pt idx="1311">
                  <c:v>8.6056690624326193E-2</c:v>
                </c:pt>
                <c:pt idx="1312">
                  <c:v>8.4841554595870117E-2</c:v>
                </c:pt>
                <c:pt idx="1313">
                  <c:v>8.3643758041012664E-2</c:v>
                </c:pt>
                <c:pt idx="1314">
                  <c:v>8.2462693107513016E-2</c:v>
                </c:pt>
                <c:pt idx="1315">
                  <c:v>8.1298481404426248E-2</c:v>
                </c:pt>
                <c:pt idx="1316">
                  <c:v>8.0150532157236262E-2</c:v>
                </c:pt>
                <c:pt idx="1317">
                  <c:v>7.9018792205096777E-2</c:v>
                </c:pt>
                <c:pt idx="1318">
                  <c:v>7.7903201652918988E-2</c:v>
                </c:pt>
                <c:pt idx="1319">
                  <c:v>7.6803194375278383E-2</c:v>
                </c:pt>
                <c:pt idx="1320">
                  <c:v>7.57188837099603E-2</c:v>
                </c:pt>
                <c:pt idx="1321">
                  <c:v>7.4649719433359213E-2</c:v>
                </c:pt>
                <c:pt idx="1322">
                  <c:v>7.3595651935301126E-2</c:v>
                </c:pt>
                <c:pt idx="1323">
                  <c:v>7.2556625461501378E-2</c:v>
                </c:pt>
                <c:pt idx="1324">
                  <c:v>7.1532112841752815E-2</c:v>
                </c:pt>
                <c:pt idx="1325">
                  <c:v>7.0522219540768497E-2</c:v>
                </c:pt>
                <c:pt idx="1326">
                  <c:v>6.9526433073509697E-2</c:v>
                </c:pt>
                <c:pt idx="1327">
                  <c:v>6.8544707288951373E-2</c:v>
                </c:pt>
                <c:pt idx="1328">
                  <c:v>6.7576990306018214E-2</c:v>
                </c:pt>
                <c:pt idx="1329">
                  <c:v>6.6622791024458769E-2</c:v>
                </c:pt>
                <c:pt idx="1330">
                  <c:v>6.568220769090459E-2</c:v>
                </c:pt>
                <c:pt idx="1331">
                  <c:v>6.475476308789653E-2</c:v>
                </c:pt>
                <c:pt idx="1332">
                  <c:v>6.3840414171304594E-2</c:v>
                </c:pt>
                <c:pt idx="1333">
                  <c:v>6.2939112574050229E-2</c:v>
                </c:pt>
                <c:pt idx="1334">
                  <c:v>6.2050400938863347E-2</c:v>
                </c:pt>
                <c:pt idx="1335">
                  <c:v>6.1174370840506712E-2</c:v>
                </c:pt>
                <c:pt idx="1336">
                  <c:v>6.0310577704148313E-2</c:v>
                </c:pt>
                <c:pt idx="1337">
                  <c:v>5.9458981456528059E-2</c:v>
                </c:pt>
                <c:pt idx="1338">
                  <c:v>5.8619537111765325E-2</c:v>
                </c:pt>
                <c:pt idx="1339">
                  <c:v>5.7791818693271081E-2</c:v>
                </c:pt>
                <c:pt idx="1340">
                  <c:v>5.6975911422037298E-2</c:v>
                </c:pt>
                <c:pt idx="1341">
                  <c:v>5.6171401260664527E-2</c:v>
                </c:pt>
                <c:pt idx="1342">
                  <c:v>5.5378250961921886E-2</c:v>
                </c:pt>
                <c:pt idx="1343">
                  <c:v>5.4596418548457357E-2</c:v>
                </c:pt>
                <c:pt idx="1344">
                  <c:v>5.3825507267471984E-2</c:v>
                </c:pt>
                <c:pt idx="1345">
                  <c:v>5.3065596536273456E-2</c:v>
                </c:pt>
                <c:pt idx="1346">
                  <c:v>5.2316300760367786E-2</c:v>
                </c:pt>
                <c:pt idx="1347">
                  <c:v>5.1577585168026581E-2</c:v>
                </c:pt>
                <c:pt idx="1348">
                  <c:v>5.084941067911939E-2</c:v>
                </c:pt>
                <c:pt idx="1349">
                  <c:v>5.013140784623342E-2</c:v>
                </c:pt>
                <c:pt idx="1350">
                  <c:v>4.9423650581016852E-2</c:v>
                </c:pt>
                <c:pt idx="1351">
                  <c:v>4.8725779722924349E-2</c:v>
                </c:pt>
                <c:pt idx="1352">
                  <c:v>4.8037762918747437E-2</c:v>
                </c:pt>
                <c:pt idx="1353">
                  <c:v>4.7359563820038447E-2</c:v>
                </c:pt>
                <c:pt idx="1354">
                  <c:v>4.6690838249678665E-2</c:v>
                </c:pt>
                <c:pt idx="1355">
                  <c:v>4.603165506251447E-2</c:v>
                </c:pt>
                <c:pt idx="1356">
                  <c:v>4.5381679799942301E-2</c:v>
                </c:pt>
                <c:pt idx="1357">
                  <c:v>4.4740882312616748E-2</c:v>
                </c:pt>
                <c:pt idx="1358">
                  <c:v>4.4109228699101652E-2</c:v>
                </c:pt>
                <c:pt idx="1359">
                  <c:v>4.3486398425478419E-2</c:v>
                </c:pt>
                <c:pt idx="1360">
                  <c:v>4.2872455677246353E-2</c:v>
                </c:pt>
                <c:pt idx="1361">
                  <c:v>4.2267088884434818E-2</c:v>
                </c:pt>
                <c:pt idx="1362">
                  <c:v>4.1670269963831691E-2</c:v>
                </c:pt>
                <c:pt idx="1363">
                  <c:v>4.1081967378061843E-2</c:v>
                </c:pt>
                <c:pt idx="1364">
                  <c:v>4.0501882605222833E-2</c:v>
                </c:pt>
                <c:pt idx="1365">
                  <c:v>3.9930075367034239E-2</c:v>
                </c:pt>
                <c:pt idx="1366">
                  <c:v>3.9366255491079437E-2</c:v>
                </c:pt>
                <c:pt idx="1367">
                  <c:v>3.8810396878779602E-2</c:v>
                </c:pt>
                <c:pt idx="1368">
                  <c:v>3.8262470110820075E-2</c:v>
                </c:pt>
                <c:pt idx="1369">
                  <c:v>3.7722197134315481E-2</c:v>
                </c:pt>
                <c:pt idx="1370">
                  <c:v>3.7189633599051281E-2</c:v>
                </c:pt>
                <c:pt idx="1371">
                  <c:v>3.6664509280411199E-2</c:v>
                </c:pt>
                <c:pt idx="1372">
                  <c:v>3.6146799807475954E-2</c:v>
                </c:pt>
                <c:pt idx="1373">
                  <c:v>3.5636477791718801E-2</c:v>
                </c:pt>
                <c:pt idx="1374">
                  <c:v>3.5133284308562426E-2</c:v>
                </c:pt>
                <c:pt idx="1375">
                  <c:v>3.4637271167263756E-2</c:v>
                </c:pt>
                <c:pt idx="1376">
                  <c:v>3.4148186656926163E-2</c:v>
                </c:pt>
                <c:pt idx="1377">
                  <c:v>3.3666008097842995E-2</c:v>
                </c:pt>
                <c:pt idx="1378">
                  <c:v>3.3190710022649735E-2</c:v>
                </c:pt>
                <c:pt idx="1379">
                  <c:v>3.2722051222605859E-2</c:v>
                </c:pt>
                <c:pt idx="1380">
                  <c:v>3.2260079953679105E-2</c:v>
                </c:pt>
                <c:pt idx="1381">
                  <c:v>3.1804561811013835E-2</c:v>
                </c:pt>
                <c:pt idx="1382">
                  <c:v>3.1355475675634417E-2</c:v>
                </c:pt>
                <c:pt idx="1383">
                  <c:v>3.0912797785915675E-2</c:v>
                </c:pt>
                <c:pt idx="1384">
                  <c:v>3.0476303499788075E-2</c:v>
                </c:pt>
                <c:pt idx="1385">
                  <c:v>3.0046037804388529E-2</c:v>
                </c:pt>
                <c:pt idx="1386">
                  <c:v>2.9621782343467736E-2</c:v>
                </c:pt>
                <c:pt idx="1387">
                  <c:v>2.920351743636845E-2</c:v>
                </c:pt>
                <c:pt idx="1388">
                  <c:v>2.8791220974607522E-2</c:v>
                </c:pt>
                <c:pt idx="1389">
                  <c:v>2.8384683754547516E-2</c:v>
                </c:pt>
                <c:pt idx="1390">
                  <c:v>2.7983947628809392E-2</c:v>
                </c:pt>
                <c:pt idx="1391">
                  <c:v>2.7588809235735642E-2</c:v>
                </c:pt>
                <c:pt idx="1392">
                  <c:v>2.7199250284218816E-2</c:v>
                </c:pt>
                <c:pt idx="1393">
                  <c:v>2.6815250159782943E-2</c:v>
                </c:pt>
                <c:pt idx="1394">
                  <c:v>2.6436613995822738E-2</c:v>
                </c:pt>
                <c:pt idx="1395">
                  <c:v>2.6063380788261106E-2</c:v>
                </c:pt>
                <c:pt idx="1396">
                  <c:v>2.5695361162690483E-2</c:v>
                </c:pt>
                <c:pt idx="1397">
                  <c:v>2.5332538038299227E-2</c:v>
                </c:pt>
                <c:pt idx="1398">
                  <c:v>2.4974892221226834E-2</c:v>
                </c:pt>
                <c:pt idx="1399">
                  <c:v>2.4622242244210446E-2</c:v>
                </c:pt>
                <c:pt idx="1400">
                  <c:v>2.4274624424965103E-2</c:v>
                </c:pt>
                <c:pt idx="1401">
                  <c:v>2.3931862356233163E-2</c:v>
                </c:pt>
                <c:pt idx="1402">
                  <c:v>2.359394014000734E-2</c:v>
                </c:pt>
                <c:pt idx="1403">
                  <c:v>2.3260839931897054E-2</c:v>
                </c:pt>
                <c:pt idx="1404">
                  <c:v>2.2932392686498188E-2</c:v>
                </c:pt>
                <c:pt idx="1405">
                  <c:v>2.2608632223314083E-2</c:v>
                </c:pt>
                <c:pt idx="1406">
                  <c:v>2.2289394260665493E-2</c:v>
                </c:pt>
                <c:pt idx="1407">
                  <c:v>2.1974664004176053E-2</c:v>
                </c:pt>
                <c:pt idx="1408">
                  <c:v>2.1664424799606063E-2</c:v>
                </c:pt>
                <c:pt idx="1409">
                  <c:v>2.1358519209893536E-2</c:v>
                </c:pt>
                <c:pt idx="1410">
                  <c:v>2.1056978765541433E-2</c:v>
                </c:pt>
                <c:pt idx="1411">
                  <c:v>2.0759650437092627E-2</c:v>
                </c:pt>
                <c:pt idx="1412">
                  <c:v>2.0466520432361045E-2</c:v>
                </c:pt>
                <c:pt idx="1413">
                  <c:v>2.0177573253281254E-2</c:v>
                </c:pt>
                <c:pt idx="1414">
                  <c:v>1.9892662289501914E-2</c:v>
                </c:pt>
                <c:pt idx="1415">
                  <c:v>1.9611816871374064E-2</c:v>
                </c:pt>
                <c:pt idx="1416">
                  <c:v>1.9334894478735078E-2</c:v>
                </c:pt>
                <c:pt idx="1417">
                  <c:v>1.9061882287252471E-2</c:v>
                </c:pt>
                <c:pt idx="1418">
                  <c:v>1.8792765856832965E-2</c:v>
                </c:pt>
                <c:pt idx="1419">
                  <c:v>1.8527408618415699E-2</c:v>
                </c:pt>
                <c:pt idx="1420">
                  <c:v>1.8265837898360598E-2</c:v>
                </c:pt>
                <c:pt idx="1421">
                  <c:v>1.8007920981737913E-2</c:v>
                </c:pt>
                <c:pt idx="1422">
                  <c:v>1.7753645897370187E-2</c:v>
                </c:pt>
                <c:pt idx="1423">
                  <c:v>1.7502999194193881E-2</c:v>
                </c:pt>
                <c:pt idx="1424">
                  <c:v>1.7255853691410004E-2</c:v>
                </c:pt>
                <c:pt idx="1425">
                  <c:v>1.701223484654454E-2</c:v>
                </c:pt>
                <c:pt idx="1426">
                  <c:v>1.6772019027890092E-2</c:v>
                </c:pt>
                <c:pt idx="1427">
                  <c:v>1.6535195091623885E-2</c:v>
                </c:pt>
                <c:pt idx="1428">
                  <c:v>1.6301750534078008E-2</c:v>
                </c:pt>
                <c:pt idx="1429">
                  <c:v>1.6071566883982331E-2</c:v>
                </c:pt>
                <c:pt idx="1430">
                  <c:v>1.5844667843234031E-2</c:v>
                </c:pt>
                <c:pt idx="1431">
                  <c:v>1.5620938276115657E-2</c:v>
                </c:pt>
                <c:pt idx="1432">
                  <c:v>1.5400367818153373E-2</c:v>
                </c:pt>
                <c:pt idx="1433">
                  <c:v>1.5182944796820129E-2</c:v>
                </c:pt>
                <c:pt idx="1434">
                  <c:v>1.4968558876636898E-2</c:v>
                </c:pt>
                <c:pt idx="1435">
                  <c:v>1.4757232151237011E-2</c:v>
                </c:pt>
                <c:pt idx="1436">
                  <c:v>1.454885737892685E-2</c:v>
                </c:pt>
                <c:pt idx="1437">
                  <c:v>1.4343424892475311E-2</c:v>
                </c:pt>
                <c:pt idx="1438">
                  <c:v>1.4140923828071793E-2</c:v>
                </c:pt>
                <c:pt idx="1439">
                  <c:v>1.3941251440353689E-2</c:v>
                </c:pt>
                <c:pt idx="1440">
                  <c:v>1.3744428284238145E-2</c:v>
                </c:pt>
                <c:pt idx="1441">
                  <c:v>1.3550354478557212E-2</c:v>
                </c:pt>
                <c:pt idx="1442">
                  <c:v>1.3359021032275509E-2</c:v>
                </c:pt>
                <c:pt idx="1443">
                  <c:v>1.3170417829723178E-2</c:v>
                </c:pt>
                <c:pt idx="1444">
                  <c:v>1.2984449158947971E-2</c:v>
                </c:pt>
                <c:pt idx="1445">
                  <c:v>1.2801134169155196E-2</c:v>
                </c:pt>
                <c:pt idx="1446">
                  <c:v>1.2620379852362744E-2</c:v>
                </c:pt>
                <c:pt idx="1447">
                  <c:v>1.2442177818651312E-2</c:v>
                </c:pt>
                <c:pt idx="1448">
                  <c:v>1.226651864149802E-2</c:v>
                </c:pt>
                <c:pt idx="1449">
                  <c:v>1.209331318694944E-2</c:v>
                </c:pt>
                <c:pt idx="1450">
                  <c:v>1.192257929938189E-2</c:v>
                </c:pt>
                <c:pt idx="1451">
                  <c:v>1.1754230334025031E-2</c:v>
                </c:pt>
                <c:pt idx="1452">
                  <c:v>1.1588258480433846E-2</c:v>
                </c:pt>
                <c:pt idx="1453">
                  <c:v>1.1424654974876845E-2</c:v>
                </c:pt>
                <c:pt idx="1454">
                  <c:v>1.1263336791827028E-2</c:v>
                </c:pt>
                <c:pt idx="1455">
                  <c:v>1.1104320541726933E-2</c:v>
                </c:pt>
                <c:pt idx="1456">
                  <c:v>1.0947525532754106E-2</c:v>
                </c:pt>
                <c:pt idx="1457">
                  <c:v>1.0792944503470285E-2</c:v>
                </c:pt>
                <c:pt idx="1458">
                  <c:v>1.0640569273050082E-2</c:v>
                </c:pt>
                <c:pt idx="1459">
                  <c:v>1.0490322516042747E-2</c:v>
                </c:pt>
                <c:pt idx="1460">
                  <c:v>1.0342219713395502E-2</c:v>
                </c:pt>
                <c:pt idx="1461">
                  <c:v>1.0196185711106262E-2</c:v>
                </c:pt>
                <c:pt idx="1462">
                  <c:v>1.0052213733219236E-2</c:v>
                </c:pt>
                <c:pt idx="1463">
                  <c:v>9.9102961646626037E-3</c:v>
                </c:pt>
                <c:pt idx="1464">
                  <c:v>9.7703610005710154E-3</c:v>
                </c:pt>
                <c:pt idx="1465">
                  <c:v>9.6324226460920495E-3</c:v>
                </c:pt>
                <c:pt idx="1466">
                  <c:v>9.4964111023636798E-3</c:v>
                </c:pt>
                <c:pt idx="1467">
                  <c:v>9.3623200661132836E-3</c:v>
                </c:pt>
                <c:pt idx="1468">
                  <c:v>9.2301424506357269E-3</c:v>
                </c:pt>
                <c:pt idx="1469">
                  <c:v>9.0998111780925123E-3</c:v>
                </c:pt>
                <c:pt idx="1470">
                  <c:v>8.9713396676596342E-3</c:v>
                </c:pt>
                <c:pt idx="1471">
                  <c:v>8.8446627381046344E-3</c:v>
                </c:pt>
                <c:pt idx="1472">
                  <c:v>8.7197745095179569E-3</c:v>
                </c:pt>
                <c:pt idx="1473">
                  <c:v>8.5966683757649296E-3</c:v>
                </c:pt>
                <c:pt idx="1474">
                  <c:v>8.4752818680318889E-3</c:v>
                </c:pt>
                <c:pt idx="1475">
                  <c:v>8.3556274939475313E-3</c:v>
                </c:pt>
                <c:pt idx="1476">
                  <c:v>8.2376445304039227E-3</c:v>
                </c:pt>
                <c:pt idx="1477">
                  <c:v>8.1213275038760479E-3</c:v>
                </c:pt>
                <c:pt idx="1478">
                  <c:v>8.00667027025871E-3</c:v>
                </c:pt>
                <c:pt idx="1479">
                  <c:v>7.893614646185142E-3</c:v>
                </c:pt>
                <c:pt idx="1480">
                  <c:v>7.7821722718674378E-3</c:v>
                </c:pt>
                <c:pt idx="1481">
                  <c:v>7.6722865953544276E-3</c:v>
                </c:pt>
                <c:pt idx="1482">
                  <c:v>7.5639525289527953E-3</c:v>
                </c:pt>
                <c:pt idx="1483">
                  <c:v>7.4571643391307309E-3</c:v>
                </c:pt>
                <c:pt idx="1484">
                  <c:v>7.3518678345593624E-3</c:v>
                </c:pt>
                <c:pt idx="1485">
                  <c:v>7.2480738629087356E-3</c:v>
                </c:pt>
                <c:pt idx="1486">
                  <c:v>7.1457297566107462E-3</c:v>
                </c:pt>
                <c:pt idx="1487">
                  <c:v>7.044830766382495E-3</c:v>
                </c:pt>
                <c:pt idx="1488">
                  <c:v>6.945371554527513E-3</c:v>
                </c:pt>
                <c:pt idx="1489">
                  <c:v>6.8473016591793822E-3</c:v>
                </c:pt>
                <c:pt idx="1490">
                  <c:v>6.7506311757226023E-3</c:v>
                </c:pt>
                <c:pt idx="1491">
                  <c:v>6.6553110474480964E-3</c:v>
                </c:pt>
                <c:pt idx="1492">
                  <c:v>6.5613368555477013E-3</c:v>
                </c:pt>
                <c:pt idx="1493">
                  <c:v>6.4687036350433201E-3</c:v>
                </c:pt>
                <c:pt idx="1494">
                  <c:v>6.3773643758475397E-3</c:v>
                </c:pt>
                <c:pt idx="1495">
                  <c:v>6.2873284826123208E-3</c:v>
                </c:pt>
                <c:pt idx="1496">
                  <c:v>6.1985502729321011E-3</c:v>
                </c:pt>
                <c:pt idx="1497">
                  <c:v>6.111025628403593E-3</c:v>
                </c:pt>
                <c:pt idx="1498">
                  <c:v>6.0247499186360416E-3</c:v>
                </c:pt>
                <c:pt idx="1499">
                  <c:v>5.9396793630082335E-3</c:v>
                </c:pt>
                <c:pt idx="1500">
                  <c:v>5.8558227282557041E-3</c:v>
                </c:pt>
                <c:pt idx="1501">
                  <c:v>5.7731374579813467E-3</c:v>
                </c:pt>
                <c:pt idx="1502">
                  <c:v>5.6916197163569687E-3</c:v>
                </c:pt>
                <c:pt idx="1503">
                  <c:v>5.6112651960244049E-3</c:v>
                </c:pt>
                <c:pt idx="1504">
                  <c:v>5.5320331224646439E-3</c:v>
                </c:pt>
                <c:pt idx="1505">
                  <c:v>5.4539316529641979E-3</c:v>
                </c:pt>
                <c:pt idx="1506">
                  <c:v>5.3769211538449817E-3</c:v>
                </c:pt>
                <c:pt idx="1507">
                  <c:v>5.3009980602652254E-3</c:v>
                </c:pt>
                <c:pt idx="1508">
                  <c:v>5.2261583539386309E-3</c:v>
                </c:pt>
                <c:pt idx="1509">
                  <c:v>5.1523640564179159E-3</c:v>
                </c:pt>
                <c:pt idx="1510">
                  <c:v>5.0796227689248533E-3</c:v>
                </c:pt>
                <c:pt idx="1511">
                  <c:v>5.0078975820642795E-3</c:v>
                </c:pt>
                <c:pt idx="1512">
                  <c:v>4.9371851671301883E-3</c:v>
                </c:pt>
                <c:pt idx="1513">
                  <c:v>4.8674817831810997E-3</c:v>
                </c:pt>
                <c:pt idx="1514">
                  <c:v>4.7987520647229959E-3</c:v>
                </c:pt>
                <c:pt idx="1515">
                  <c:v>4.7310030879073577E-3</c:v>
                </c:pt>
                <c:pt idx="1516">
                  <c:v>4.6642004723719205E-3</c:v>
                </c:pt>
                <c:pt idx="1517">
                  <c:v>4.5983411204973236E-3</c:v>
                </c:pt>
                <c:pt idx="1518">
                  <c:v>4.5334215536247677E-3</c:v>
                </c:pt>
                <c:pt idx="1519">
                  <c:v>4.4694088257879652E-3</c:v>
                </c:pt>
                <c:pt idx="1520">
                  <c:v>4.4063095281079252E-3</c:v>
                </c:pt>
                <c:pt idx="1521">
                  <c:v>4.3440916441091293E-3</c:v>
                </c:pt>
                <c:pt idx="1522">
                  <c:v>4.2827522889731708E-3</c:v>
                </c:pt>
                <c:pt idx="1523">
                  <c:v>4.22228821723081E-3</c:v>
                </c:pt>
                <c:pt idx="1524">
                  <c:v>4.1626687457808186E-3</c:v>
                </c:pt>
                <c:pt idx="1525">
                  <c:v>4.1039000191861437E-3</c:v>
                </c:pt>
                <c:pt idx="1526">
                  <c:v>4.0459522128204854E-3</c:v>
                </c:pt>
                <c:pt idx="1527">
                  <c:v>3.9888226385438449E-3</c:v>
                </c:pt>
                <c:pt idx="1528">
                  <c:v>3.9325082767716086E-3</c:v>
                </c:pt>
                <c:pt idx="1529">
                  <c:v>3.8769805528196086E-3</c:v>
                </c:pt>
                <c:pt idx="1530">
                  <c:v>3.8222451832542821E-3</c:v>
                </c:pt>
                <c:pt idx="1531">
                  <c:v>3.7682743914861589E-3</c:v>
                </c:pt>
                <c:pt idx="1532">
                  <c:v>3.7150656793916259E-3</c:v>
                </c:pt>
                <c:pt idx="1533">
                  <c:v>3.6626162310355237E-3</c:v>
                </c:pt>
                <c:pt idx="1534">
                  <c:v>3.6108994302352748E-3</c:v>
                </c:pt>
                <c:pt idx="1535">
                  <c:v>3.5599206034403748E-3</c:v>
                </c:pt>
                <c:pt idx="1536">
                  <c:v>3.5096538844339212E-3</c:v>
                </c:pt>
                <c:pt idx="1537">
                  <c:v>3.4600969402218671E-3</c:v>
                </c:pt>
                <c:pt idx="1538">
                  <c:v>3.4112471491555036E-3</c:v>
                </c:pt>
                <c:pt idx="1539">
                  <c:v>3.3630797253130841E-3</c:v>
                </c:pt>
                <c:pt idx="1540">
                  <c:v>3.315599629027059E-3</c:v>
                </c:pt>
                <c:pt idx="1541">
                  <c:v>3.2687827654002619E-3</c:v>
                </c:pt>
                <c:pt idx="1542">
                  <c:v>3.2226269630522431E-3</c:v>
                </c:pt>
                <c:pt idx="1543">
                  <c:v>3.1771297845864734E-3</c:v>
                </c:pt>
                <c:pt idx="1544">
                  <c:v>3.1322681405998379E-3</c:v>
                </c:pt>
                <c:pt idx="1545">
                  <c:v>3.0880466503855012E-3</c:v>
                </c:pt>
                <c:pt idx="1546">
                  <c:v>3.0444428753126202E-3</c:v>
                </c:pt>
                <c:pt idx="1547">
                  <c:v>3.0014547945161662E-3</c:v>
                </c:pt>
                <c:pt idx="1548">
                  <c:v>2.9590801332768021E-3</c:v>
                </c:pt>
                <c:pt idx="1549">
                  <c:v>2.9172973877875027E-3</c:v>
                </c:pt>
                <c:pt idx="1550">
                  <c:v>2.8761108646535318E-3</c:v>
                </c:pt>
                <c:pt idx="1551">
                  <c:v>2.8354996620341645E-3</c:v>
                </c:pt>
                <c:pt idx="1552">
                  <c:v>2.7954618960838173E-3</c:v>
                </c:pt>
                <c:pt idx="1553">
                  <c:v>2.7559954500583584E-3</c:v>
                </c:pt>
                <c:pt idx="1554">
                  <c:v>2.7170802987774956E-3</c:v>
                </c:pt>
                <c:pt idx="1555">
                  <c:v>2.6787204484088091E-3</c:v>
                </c:pt>
                <c:pt idx="1556">
                  <c:v>2.6408964325296252E-3</c:v>
                </c:pt>
                <c:pt idx="1557">
                  <c:v>2.6036064996307669E-3</c:v>
                </c:pt>
                <c:pt idx="1558">
                  <c:v>2.5668486772198388E-3</c:v>
                </c:pt>
                <c:pt idx="1559">
                  <c:v>2.5306043117735923E-3</c:v>
                </c:pt>
                <c:pt idx="1560">
                  <c:v>2.4948771357866284E-3</c:v>
                </c:pt>
                <c:pt idx="1561">
                  <c:v>2.4596490220455715E-3</c:v>
                </c:pt>
                <c:pt idx="1562">
                  <c:v>2.4249183354537263E-3</c:v>
                </c:pt>
                <c:pt idx="1563">
                  <c:v>2.3906832387592153E-3</c:v>
                </c:pt>
                <c:pt idx="1564">
                  <c:v>2.3569263608090689E-3</c:v>
                </c:pt>
                <c:pt idx="1565">
                  <c:v>2.3236511786521872E-3</c:v>
                </c:pt>
                <c:pt idx="1566">
                  <c:v>2.290840805826254E-3</c:v>
                </c:pt>
                <c:pt idx="1567">
                  <c:v>2.2584937202780285E-3</c:v>
                </c:pt>
                <c:pt idx="1568">
                  <c:v>2.2266082141217921E-3</c:v>
                </c:pt>
                <c:pt idx="1569">
                  <c:v>2.1951681057189136E-3</c:v>
                </c:pt>
                <c:pt idx="1570">
                  <c:v>2.1641766324328256E-3</c:v>
                </c:pt>
                <c:pt idx="1571">
                  <c:v>2.1336180682888116E-3</c:v>
                </c:pt>
                <c:pt idx="1572">
                  <c:v>2.1034909975476187E-3</c:v>
                </c:pt>
                <c:pt idx="1573">
                  <c:v>2.0737938259116056E-3</c:v>
                </c:pt>
                <c:pt idx="1574">
                  <c:v>2.0445114829720132E-3</c:v>
                </c:pt>
                <c:pt idx="1575">
                  <c:v>2.0156469891854916E-3</c:v>
                </c:pt>
                <c:pt idx="1576">
                  <c:v>1.987185695980742E-3</c:v>
                </c:pt>
                <c:pt idx="1577">
                  <c:v>1.9591262827051495E-3</c:v>
                </c:pt>
                <c:pt idx="1578">
                  <c:v>1.9314672642418548E-3</c:v>
                </c:pt>
                <c:pt idx="1579">
                  <c:v>1.9041946027624549E-3</c:v>
                </c:pt>
                <c:pt idx="1580">
                  <c:v>1.8773111128750858E-3</c:v>
                </c:pt>
                <c:pt idx="1581">
                  <c:v>1.8508031581116738E-3</c:v>
                </c:pt>
                <c:pt idx="1582">
                  <c:v>1.8246695022446713E-3</c:v>
                </c:pt>
                <c:pt idx="1583">
                  <c:v>1.7989087609421078E-3</c:v>
                </c:pt>
                <c:pt idx="1584">
                  <c:v>1.773507858324393E-3</c:v>
                </c:pt>
                <c:pt idx="1585">
                  <c:v>1.7484694085274158E-3</c:v>
                </c:pt>
                <c:pt idx="1586">
                  <c:v>1.7237807280429474E-3</c:v>
                </c:pt>
                <c:pt idx="1587">
                  <c:v>1.6994406569726789E-3</c:v>
                </c:pt>
                <c:pt idx="1588">
                  <c:v>1.6754479061247699E-3</c:v>
                </c:pt>
                <c:pt idx="1589">
                  <c:v>1.6517902973949767E-3</c:v>
                </c:pt>
                <c:pt idx="1590">
                  <c:v>1.6284702629462511E-3</c:v>
                </c:pt>
                <c:pt idx="1591">
                  <c:v>1.6054759843509036E-3</c:v>
                </c:pt>
                <c:pt idx="1592">
                  <c:v>1.5828063932481447E-3</c:v>
                </c:pt>
                <c:pt idx="1593">
                  <c:v>1.5604602852149364E-3</c:v>
                </c:pt>
                <c:pt idx="1594">
                  <c:v>1.5384263192209015E-3</c:v>
                </c:pt>
                <c:pt idx="1595">
                  <c:v>1.5167067621986946E-3</c:v>
                </c:pt>
                <c:pt idx="1596">
                  <c:v>1.4952905954424079E-3</c:v>
                </c:pt>
                <c:pt idx="1597">
                  <c:v>1.4741768350242099E-3</c:v>
                </c:pt>
                <c:pt idx="1598">
                  <c:v>1.4533643573647246E-3</c:v>
                </c:pt>
                <c:pt idx="1599">
                  <c:v>1.4328426005647877E-3</c:v>
                </c:pt>
                <c:pt idx="1600">
                  <c:v>1.4126136769106758E-3</c:v>
                </c:pt>
                <c:pt idx="1601">
                  <c:v>1.3926673195038355E-3</c:v>
                </c:pt>
                <c:pt idx="1602">
                  <c:v>1.3730026149389807E-3</c:v>
                </c:pt>
                <c:pt idx="1603">
                  <c:v>1.3536185169660611E-3</c:v>
                </c:pt>
                <c:pt idx="1604">
                  <c:v>1.3345051884871566E-3</c:v>
                </c:pt>
                <c:pt idx="1605">
                  <c:v>1.3156645968436474E-3</c:v>
                </c:pt>
                <c:pt idx="1606">
                  <c:v>1.2970871797278179E-3</c:v>
                </c:pt>
                <c:pt idx="1607">
                  <c:v>1.2787720809902098E-3</c:v>
                </c:pt>
                <c:pt idx="1608">
                  <c:v>1.260718334552766E-3</c:v>
                </c:pt>
                <c:pt idx="1609">
                  <c:v>1.242916774926468E-3</c:v>
                </c:pt>
                <c:pt idx="1610">
                  <c:v>1.2253692342992753E-3</c:v>
                </c:pt>
                <c:pt idx="1611">
                  <c:v>1.2080668064725865E-3</c:v>
                </c:pt>
                <c:pt idx="1612">
                  <c:v>1.1910086892286901E-3</c:v>
                </c:pt>
                <c:pt idx="1613">
                  <c:v>1.1741939905448068E-3</c:v>
                </c:pt>
                <c:pt idx="1614">
                  <c:v>1.1576141708661363E-3</c:v>
                </c:pt>
                <c:pt idx="1615">
                  <c:v>1.1412709367637263E-3</c:v>
                </c:pt>
                <c:pt idx="1616">
                  <c:v>1.1251559934815172E-3</c:v>
                </c:pt>
                <c:pt idx="1617">
                  <c:v>1.1092685916873962E-3</c:v>
                </c:pt>
                <c:pt idx="1618">
                  <c:v>1.0936079002751339E-3</c:v>
                </c:pt>
                <c:pt idx="1619">
                  <c:v>1.0781659695193685E-3</c:v>
                </c:pt>
                <c:pt idx="1620">
                  <c:v>1.0629443874442734E-3</c:v>
                </c:pt>
                <c:pt idx="1621">
                  <c:v>1.0479354289340192E-3</c:v>
                </c:pt>
                <c:pt idx="1622">
                  <c:v>1.0331383965476472E-3</c:v>
                </c:pt>
                <c:pt idx="1623">
                  <c:v>1.0185525103927706E-3</c:v>
                </c:pt>
                <c:pt idx="1624">
                  <c:v>1.0041703736213133E-3</c:v>
                </c:pt>
                <c:pt idx="1625">
                  <c:v>9.8999346309881623E-4</c:v>
                </c:pt>
                <c:pt idx="1626">
                  <c:v>9.7601458413749227E-4</c:v>
                </c:pt>
                <c:pt idx="1627">
                  <c:v>9.6223308745632869E-4</c:v>
                </c:pt>
                <c:pt idx="1628">
                  <c:v>9.4864824317157474E-4</c:v>
                </c:pt>
                <c:pt idx="1629">
                  <c:v>9.3525316629768118E-4</c:v>
                </c:pt>
                <c:pt idx="1630">
                  <c:v>9.2204923111615235E-4</c:v>
                </c:pt>
                <c:pt idx="1631">
                  <c:v>9.0902973681797664E-4</c:v>
                </c:pt>
                <c:pt idx="1632">
                  <c:v>8.9619407879491992E-4</c:v>
                </c:pt>
                <c:pt idx="1633">
                  <c:v>8.8354157695836526E-4</c:v>
                </c:pt>
                <c:pt idx="1634">
                  <c:v>8.7106581544683719E-4</c:v>
                </c:pt>
                <c:pt idx="1635">
                  <c:v>8.5876807975828037E-4</c:v>
                </c:pt>
                <c:pt idx="1636">
                  <c:v>8.4664212685140415E-4</c:v>
                </c:pt>
                <c:pt idx="1637">
                  <c:v>8.3468739369192615E-4</c:v>
                </c:pt>
                <c:pt idx="1638">
                  <c:v>8.2290324696494767E-4</c:v>
                </c:pt>
                <c:pt idx="1639">
                  <c:v>8.1128370753841684E-4</c:v>
                </c:pt>
                <c:pt idx="1640">
                  <c:v>7.9982997777790828E-4</c:v>
                </c:pt>
                <c:pt idx="1641">
                  <c:v>7.8853624131228379E-4</c:v>
                </c:pt>
                <c:pt idx="1642">
                  <c:v>7.7740197386682382E-4</c:v>
                </c:pt>
                <c:pt idx="1643">
                  <c:v>7.6642658574656915E-4</c:v>
                </c:pt>
                <c:pt idx="1644">
                  <c:v>7.5560450620443329E-4</c:v>
                </c:pt>
                <c:pt idx="1645">
                  <c:v>7.4493685639512482E-4</c:v>
                </c:pt>
                <c:pt idx="1646">
                  <c:v>7.344182201255606E-4</c:v>
                </c:pt>
                <c:pt idx="1647">
                  <c:v>7.2404810857971361E-4</c:v>
                </c:pt>
                <c:pt idx="1648">
                  <c:v>7.1382597269956322E-4</c:v>
                </c:pt>
                <c:pt idx="1649">
                  <c:v>7.0374662427046333E-4</c:v>
                </c:pt>
                <c:pt idx="1650">
                  <c:v>6.9381110367138128E-4</c:v>
                </c:pt>
                <c:pt idx="1651">
                  <c:v>6.8401437159037689E-4</c:v>
                </c:pt>
                <c:pt idx="1652">
                  <c:v>6.7435597103232764E-4</c:v>
                </c:pt>
                <c:pt idx="1653">
                  <c:v>6.6483539074707262E-4</c:v>
                </c:pt>
                <c:pt idx="1654">
                  <c:v>6.5544779874572351E-4</c:v>
                </c:pt>
                <c:pt idx="1655">
                  <c:v>6.4619416140941849E-4</c:v>
                </c:pt>
                <c:pt idx="1656">
                  <c:v>6.3706978861855315E-4</c:v>
                </c:pt>
                <c:pt idx="1657">
                  <c:v>6.2807425368250518E-4</c:v>
                </c:pt>
                <c:pt idx="1658">
                  <c:v>6.1920708052422616E-4</c:v>
                </c:pt>
                <c:pt idx="1659">
                  <c:v>6.1046376888406948E-4</c:v>
                </c:pt>
                <c:pt idx="1660">
                  <c:v>6.0184521824662774E-4</c:v>
                </c:pt>
                <c:pt idx="1661">
                  <c:v>5.9334705892549191E-4</c:v>
                </c:pt>
                <c:pt idx="1662">
                  <c:v>5.8496889651162606E-4</c:v>
                </c:pt>
                <c:pt idx="1663">
                  <c:v>5.7671028645595295E-4</c:v>
                </c:pt>
                <c:pt idx="1664">
                  <c:v>5.6856703744433319E-4</c:v>
                </c:pt>
                <c:pt idx="1665">
                  <c:v>5.6053998733797373E-4</c:v>
                </c:pt>
                <c:pt idx="1666">
                  <c:v>5.5262506372613575E-4</c:v>
                </c:pt>
                <c:pt idx="1667">
                  <c:v>5.4482190287044802E-4</c:v>
                </c:pt>
                <c:pt idx="1668">
                  <c:v>5.3713008949926079E-4</c:v>
                </c:pt>
                <c:pt idx="1669">
                  <c:v>5.2954572003759094E-4</c:v>
                </c:pt>
                <c:pt idx="1670">
                  <c:v>5.2206957495095567E-4</c:v>
                </c:pt>
                <c:pt idx="1671">
                  <c:v>5.1469785959174668E-4</c:v>
                </c:pt>
                <c:pt idx="1672">
                  <c:v>5.0743023715193786E-4</c:v>
                </c:pt>
                <c:pt idx="1673">
                  <c:v>5.0026632052742705E-4</c:v>
                </c:pt>
                <c:pt idx="1674">
                  <c:v>4.9320247399778101E-4</c:v>
                </c:pt>
                <c:pt idx="1675">
                  <c:v>4.8623942456179562E-4</c:v>
                </c:pt>
                <c:pt idx="1676">
                  <c:v>4.7937363812253957E-4</c:v>
                </c:pt>
                <c:pt idx="1677">
                  <c:v>4.7260479832493584E-4</c:v>
                </c:pt>
                <c:pt idx="1678">
                  <c:v>4.6593254832294132E-4</c:v>
                </c:pt>
                <c:pt idx="1679">
                  <c:v>4.5935350063945249E-4</c:v>
                </c:pt>
                <c:pt idx="1680">
                  <c:v>4.5286833245788516E-4</c:v>
                </c:pt>
                <c:pt idx="1681">
                  <c:v>4.4647375232780576E-4</c:v>
                </c:pt>
                <c:pt idx="1682">
                  <c:v>4.4016946373026482E-4</c:v>
                </c:pt>
                <c:pt idx="1683">
                  <c:v>4.3395513678389349E-4</c:v>
                </c:pt>
                <c:pt idx="1684">
                  <c:v>4.2782761569025771E-4</c:v>
                </c:pt>
                <c:pt idx="1685">
                  <c:v>4.2178753122018993E-4</c:v>
                </c:pt>
                <c:pt idx="1686">
                  <c:v>4.1583181789764579E-4</c:v>
                </c:pt>
                <c:pt idx="1687">
                  <c:v>4.0996019887726504E-4</c:v>
                </c:pt>
                <c:pt idx="1688">
                  <c:v>4.0417236665758971E-4</c:v>
                </c:pt>
                <c:pt idx="1689">
                  <c:v>3.9846538340751583E-4</c:v>
                </c:pt>
                <c:pt idx="1690">
                  <c:v>3.9283983604354323E-4</c:v>
                </c:pt>
                <c:pt idx="1691">
                  <c:v>3.8729286954360662E-4</c:v>
                </c:pt>
                <c:pt idx="1692">
                  <c:v>3.8182422614561667E-4</c:v>
                </c:pt>
                <c:pt idx="1693">
                  <c:v>3.7643361756744311E-4</c:v>
                </c:pt>
                <c:pt idx="1694">
                  <c:v>3.711183101943255E-4</c:v>
                </c:pt>
                <c:pt idx="1695">
                  <c:v>3.6587884977455778E-4</c:v>
                </c:pt>
                <c:pt idx="1696">
                  <c:v>3.6071257728823134E-4</c:v>
                </c:pt>
                <c:pt idx="1697">
                  <c:v>3.5561925273770625E-4</c:v>
                </c:pt>
                <c:pt idx="1698">
                  <c:v>3.5059860629265836E-4</c:v>
                </c:pt>
                <c:pt idx="1699">
                  <c:v>3.4564809366281621E-4</c:v>
                </c:pt>
                <c:pt idx="1700">
                  <c:v>3.4076822260363244E-4</c:v>
                </c:pt>
                <c:pt idx="1701">
                  <c:v>3.359565166371469E-4</c:v>
                </c:pt>
                <c:pt idx="1702">
                  <c:v>3.3121275230106888E-4</c:v>
                </c:pt>
                <c:pt idx="1703">
                  <c:v>3.2653667823750288E-4</c:v>
                </c:pt>
                <c:pt idx="1704">
                  <c:v>3.2192592326414187E-4</c:v>
                </c:pt>
                <c:pt idx="1705">
                  <c:v>3.173809625610173E-4</c:v>
                </c:pt>
                <c:pt idx="1706">
                  <c:v>3.1289948880546892E-4</c:v>
                </c:pt>
                <c:pt idx="1707">
                  <c:v>3.0848129392534965E-4</c:v>
                </c:pt>
                <c:pt idx="1708">
                  <c:v>3.0412614388000789E-4</c:v>
                </c:pt>
                <c:pt idx="1709">
                  <c:v>2.998318288763003E-4</c:v>
                </c:pt>
                <c:pt idx="1710">
                  <c:v>2.9559879328508654E-4</c:v>
                </c:pt>
                <c:pt idx="1711">
                  <c:v>2.9142488753920568E-4</c:v>
                </c:pt>
                <c:pt idx="1712">
                  <c:v>2.8730991789145471E-4</c:v>
                </c:pt>
                <c:pt idx="1713">
                  <c:v>2.8325366641947659E-4</c:v>
                </c:pt>
                <c:pt idx="1714">
                  <c:v>2.792540743212269E-4</c:v>
                </c:pt>
                <c:pt idx="1715">
                  <c:v>2.7531155583708896E-4</c:v>
                </c:pt>
                <c:pt idx="1716">
                  <c:v>2.7142410937496593E-4</c:v>
                </c:pt>
                <c:pt idx="1717">
                  <c:v>2.6759155425643292E-4</c:v>
                </c:pt>
                <c:pt idx="1718">
                  <c:v>2.6381368756307289E-4</c:v>
                </c:pt>
                <c:pt idx="1719">
                  <c:v>2.6008859184935745E-4</c:v>
                </c:pt>
                <c:pt idx="1720">
                  <c:v>2.5641665157663892E-4</c:v>
                </c:pt>
                <c:pt idx="1721">
                  <c:v>2.5279600439066964E-4</c:v>
                </c:pt>
                <c:pt idx="1722">
                  <c:v>2.492264813678803E-4</c:v>
                </c:pt>
                <c:pt idx="1723">
                  <c:v>2.4570789355726389E-4</c:v>
                </c:pt>
                <c:pt idx="1724">
                  <c:v>2.4223845516049584E-4</c:v>
                </c:pt>
                <c:pt idx="1725">
                  <c:v>2.3881852329508464E-4</c:v>
                </c:pt>
                <c:pt idx="1726">
                  <c:v>2.3544636467076664E-4</c:v>
                </c:pt>
                <c:pt idx="1727">
                  <c:v>2.3212182155745681E-4</c:v>
                </c:pt>
                <c:pt idx="1728">
                  <c:v>2.2884471800675712E-4</c:v>
                </c:pt>
                <c:pt idx="1729">
                  <c:v>2.256133908251646E-4</c:v>
                </c:pt>
                <c:pt idx="1730">
                  <c:v>2.2242817244108132E-4</c:v>
                </c:pt>
                <c:pt idx="1731">
                  <c:v>2.192874478820342E-4</c:v>
                </c:pt>
                <c:pt idx="1732">
                  <c:v>2.1619107144256952E-4</c:v>
                </c:pt>
                <c:pt idx="1733">
                  <c:v>2.1313887880672558E-4</c:v>
                </c:pt>
                <c:pt idx="1734">
                  <c:v>2.1012932096463834E-4</c:v>
                </c:pt>
                <c:pt idx="1735">
                  <c:v>2.0716270757548436E-4</c:v>
                </c:pt>
                <c:pt idx="1736">
                  <c:v>2.0423753353810933E-4</c:v>
                </c:pt>
                <c:pt idx="1737">
                  <c:v>2.0135366445397462E-4</c:v>
                </c:pt>
                <c:pt idx="1738">
                  <c:v>1.9851094684443114E-4</c:v>
                </c:pt>
                <c:pt idx="1739">
                  <c:v>1.9570793804092428E-4</c:v>
                </c:pt>
                <c:pt idx="1740">
                  <c:v>1.9294492648935977E-4</c:v>
                </c:pt>
                <c:pt idx="1741">
                  <c:v>1.9022050977957178E-4</c:v>
                </c:pt>
                <c:pt idx="1742">
                  <c:v>1.8753456338230437E-4</c:v>
                </c:pt>
                <c:pt idx="1743">
                  <c:v>1.8488694429864361E-4</c:v>
                </c:pt>
                <c:pt idx="1744">
                  <c:v>1.8227630882869538E-4</c:v>
                </c:pt>
                <c:pt idx="1745">
                  <c:v>1.7970292565529629E-4</c:v>
                </c:pt>
                <c:pt idx="1746">
                  <c:v>1.7716548865804544E-4</c:v>
                </c:pt>
                <c:pt idx="1747">
                  <c:v>1.7466388089030702E-4</c:v>
                </c:pt>
                <c:pt idx="1748">
                  <c:v>1.7219797051161299E-4</c:v>
                </c:pt>
                <c:pt idx="1749">
                  <c:v>1.6976650557216637E-4</c:v>
                </c:pt>
                <c:pt idx="1750">
                  <c:v>1.6736973634317478E-4</c:v>
                </c:pt>
                <c:pt idx="1751">
                  <c:v>1.6500644637981274E-4</c:v>
                </c:pt>
                <c:pt idx="1752">
                  <c:v>1.6267652607372394E-4</c:v>
                </c:pt>
                <c:pt idx="1753">
                  <c:v>1.603798535410912E-4</c:v>
                </c:pt>
                <c:pt idx="1754">
                  <c:v>1.5811526245864275E-4</c:v>
                </c:pt>
                <c:pt idx="1755">
                  <c:v>1.5588298594521735E-4</c:v>
                </c:pt>
                <c:pt idx="1756">
                  <c:v>1.5368189107194E-4</c:v>
                </c:pt>
                <c:pt idx="1757">
                  <c:v>1.5151187552408163E-4</c:v>
                </c:pt>
                <c:pt idx="1758">
                  <c:v>1.4937282562683322E-4</c:v>
                </c:pt>
                <c:pt idx="1759">
                  <c:v>1.4726365566755867E-4</c:v>
                </c:pt>
                <c:pt idx="1760">
                  <c:v>1.4518458254241193E-4</c:v>
                </c:pt>
                <c:pt idx="1761">
                  <c:v>1.4313455110217234E-4</c:v>
                </c:pt>
                <c:pt idx="1762">
                  <c:v>1.4111346608567101E-4</c:v>
                </c:pt>
                <c:pt idx="1763">
                  <c:v>1.3912122092824868E-4</c:v>
                </c:pt>
                <c:pt idx="1764">
                  <c:v>1.3715680537598328E-4</c:v>
                </c:pt>
                <c:pt idx="1765">
                  <c:v>1.3522042111712847E-4</c:v>
                </c:pt>
                <c:pt idx="1766">
                  <c:v>1.3331108544009892E-4</c:v>
                </c:pt>
                <c:pt idx="1767">
                  <c:v>1.3142870964863822E-4</c:v>
                </c:pt>
                <c:pt idx="1768">
                  <c:v>1.2957319403700653E-4</c:v>
                </c:pt>
                <c:pt idx="1769">
                  <c:v>1.2774359965590369E-4</c:v>
                </c:pt>
                <c:pt idx="1770">
                  <c:v>1.2594011342042014E-4</c:v>
                </c:pt>
                <c:pt idx="1771">
                  <c:v>1.2416182009155266E-4</c:v>
                </c:pt>
                <c:pt idx="1772">
                  <c:v>1.2240863703944904E-4</c:v>
                </c:pt>
                <c:pt idx="1773">
                  <c:v>1.2068047126201445E-4</c:v>
                </c:pt>
                <c:pt idx="1774">
                  <c:v>1.1897644536797719E-4</c:v>
                </c:pt>
                <c:pt idx="1775">
                  <c:v>1.1729673423939866E-4</c:v>
                </c:pt>
                <c:pt idx="1776">
                  <c:v>1.156404847089659E-4</c:v>
                </c:pt>
                <c:pt idx="1777">
                  <c:v>1.1400762721536289E-4</c:v>
                </c:pt>
                <c:pt idx="1778">
                  <c:v>1.1239807195505356E-4</c:v>
                </c:pt>
                <c:pt idx="1779">
                  <c:v>1.1081100085011244E-4</c:v>
                </c:pt>
                <c:pt idx="1780">
                  <c:v>1.0924657691468957E-4</c:v>
                </c:pt>
                <c:pt idx="1781">
                  <c:v>1.0770400568200064E-4</c:v>
                </c:pt>
                <c:pt idx="1782">
                  <c:v>1.0618321481985693E-4</c:v>
                </c:pt>
                <c:pt idx="1783">
                  <c:v>1.0468412288612821E-4</c:v>
                </c:pt>
                <c:pt idx="1784">
                  <c:v>1.0320596790310432E-4</c:v>
                </c:pt>
                <c:pt idx="1785">
                  <c:v>1.0174891039898122E-4</c:v>
                </c:pt>
                <c:pt idx="1786">
                  <c:v>1.0031220997972509E-4</c:v>
                </c:pt>
                <c:pt idx="1787">
                  <c:v>9.8895796315165251E-5</c:v>
                </c:pt>
                <c:pt idx="1788">
                  <c:v>9.7499594065021482E-5</c:v>
                </c:pt>
                <c:pt idx="1789">
                  <c:v>9.6122894158369226E-5</c:v>
                </c:pt>
                <c:pt idx="1790">
                  <c:v>9.4765837653004433E-5</c:v>
                </c:pt>
                <c:pt idx="1791">
                  <c:v>9.3427735022658161E-5</c:v>
                </c:pt>
                <c:pt idx="1792">
                  <c:v>9.2108523136907159E-5</c:v>
                </c:pt>
                <c:pt idx="1793">
                  <c:v>9.0808137302047229E-5</c:v>
                </c:pt>
                <c:pt idx="1794">
                  <c:v>8.952592041365841E-5</c:v>
                </c:pt>
                <c:pt idx="1795">
                  <c:v>8.8261999897583569E-5</c:v>
                </c:pt>
                <c:pt idx="1796">
                  <c:v>8.7015734151041222E-5</c:v>
                </c:pt>
                <c:pt idx="1797">
                  <c:v>8.5787065081378543E-5</c:v>
                </c:pt>
                <c:pt idx="1798">
                  <c:v>8.4575927331181959E-5</c:v>
                </c:pt>
                <c:pt idx="1799">
                  <c:v>8.3381705832022285E-5</c:v>
                </c:pt>
                <c:pt idx="1800">
                  <c:v>8.2204522982925806E-5</c:v>
                </c:pt>
                <c:pt idx="1801">
                  <c:v>8.1043783277498732E-5</c:v>
                </c:pt>
                <c:pt idx="1802">
                  <c:v>7.9899436715612107E-5</c:v>
                </c:pt>
                <c:pt idx="1803">
                  <c:v>7.8771419182673322E-5</c:v>
                </c:pt>
                <c:pt idx="1804">
                  <c:v>7.7659158194987921E-5</c:v>
                </c:pt>
                <c:pt idx="1805">
                  <c:v>7.6562768177113882E-5</c:v>
                </c:pt>
                <c:pt idx="1806">
                  <c:v>7.5481692588587072E-5</c:v>
                </c:pt>
                <c:pt idx="1807">
                  <c:v>7.4415881049041624E-5</c:v>
                </c:pt>
                <c:pt idx="1808">
                  <c:v>7.3365276868716145E-5</c:v>
                </c:pt>
                <c:pt idx="1809">
                  <c:v>7.232934735368369E-5</c:v>
                </c:pt>
                <c:pt idx="1810">
                  <c:v>7.130820293318118E-5</c:v>
                </c:pt>
                <c:pt idx="1811">
                  <c:v>7.0301322594173545E-5</c:v>
                </c:pt>
                <c:pt idx="1812">
                  <c:v>6.9308659576926667E-5</c:v>
                </c:pt>
                <c:pt idx="1813">
                  <c:v>6.8330161263354251E-5</c:v>
                </c:pt>
                <c:pt idx="1814">
                  <c:v>6.7365330926273515E-5</c:v>
                </c:pt>
                <c:pt idx="1815">
                  <c:v>6.6414267661997863E-5</c:v>
                </c:pt>
                <c:pt idx="1816">
                  <c:v>6.5476488501086378E-5</c:v>
                </c:pt>
                <c:pt idx="1817">
                  <c:v>6.4551949597060394E-5</c:v>
                </c:pt>
                <c:pt idx="1818">
                  <c:v>6.3640607047824464E-5</c:v>
                </c:pt>
                <c:pt idx="1819">
                  <c:v>6.2741994973298509E-5</c:v>
                </c:pt>
                <c:pt idx="1820">
                  <c:v>6.1856205803331922E-5</c:v>
                </c:pt>
                <c:pt idx="1821">
                  <c:v>6.0982789872363459E-5</c:v>
                </c:pt>
                <c:pt idx="1822">
                  <c:v>6.0121706435010088E-5</c:v>
                </c:pt>
                <c:pt idx="1823">
                  <c:v>5.9272909633509518E-5</c:v>
                </c:pt>
                <c:pt idx="1824">
                  <c:v>5.8435968335891356E-5</c:v>
                </c:pt>
                <c:pt idx="1825">
                  <c:v>5.7610968222451181E-5</c:v>
                </c:pt>
                <c:pt idx="1826">
                  <c:v>5.6797495185746715E-5</c:v>
                </c:pt>
                <c:pt idx="1827">
                  <c:v>5.5995509379784658E-5</c:v>
                </c:pt>
                <c:pt idx="1828">
                  <c:v>5.5204967585652533E-5</c:v>
                </c:pt>
                <c:pt idx="1829">
                  <c:v>5.4425468481588194E-5</c:v>
                </c:pt>
                <c:pt idx="1830">
                  <c:v>5.3657092124734048E-5</c:v>
                </c:pt>
                <c:pt idx="1831">
                  <c:v>5.2899448319721417E-5</c:v>
                </c:pt>
                <c:pt idx="1832">
                  <c:v>5.2152501574865488E-5</c:v>
                </c:pt>
                <c:pt idx="1833">
                  <c:v>5.1416211950277828E-5</c:v>
                </c:pt>
                <c:pt idx="1834">
                  <c:v>5.0690208838550901E-5</c:v>
                </c:pt>
                <c:pt idx="1835">
                  <c:v>4.997456674192089E-5</c:v>
                </c:pt>
                <c:pt idx="1836">
                  <c:v>4.9268921163735144E-5</c:v>
                </c:pt>
                <c:pt idx="1837">
                  <c:v>4.8573239272140449E-5</c:v>
                </c:pt>
                <c:pt idx="1838">
                  <c:v>4.7887484127636964E-5</c:v>
                </c:pt>
                <c:pt idx="1839">
                  <c:v>4.7211307546595496E-5</c:v>
                </c:pt>
                <c:pt idx="1840">
                  <c:v>4.6544778911415795E-5</c:v>
                </c:pt>
                <c:pt idx="1841">
                  <c:v>4.5887559677308611E-5</c:v>
                </c:pt>
                <c:pt idx="1842">
                  <c:v>4.523962097840292E-5</c:v>
                </c:pt>
                <c:pt idx="1843">
                  <c:v>4.4600929509953056E-5</c:v>
                </c:pt>
                <c:pt idx="1844">
                  <c:v>4.3971159680324996E-5</c:v>
                </c:pt>
                <c:pt idx="1845">
                  <c:v>4.3350376275295823E-5</c:v>
                </c:pt>
                <c:pt idx="1846">
                  <c:v>4.2738264174322672E-5</c:v>
                </c:pt>
                <c:pt idx="1847">
                  <c:v>4.2134794846789265E-5</c:v>
                </c:pt>
                <c:pt idx="1848">
                  <c:v>4.1539936188233384E-5</c:v>
                </c:pt>
                <c:pt idx="1849">
                  <c:v>4.0953386093633321E-5</c:v>
                </c:pt>
                <c:pt idx="1850">
                  <c:v>4.0375205732412001E-5</c:v>
                </c:pt>
                <c:pt idx="1851">
                  <c:v>3.9805103374234102E-5</c:v>
                </c:pt>
                <c:pt idx="1852">
                  <c:v>3.9243051006183567E-5</c:v>
                </c:pt>
                <c:pt idx="1853">
                  <c:v>3.8689018842504849E-5</c:v>
                </c:pt>
                <c:pt idx="1854">
                  <c:v>3.8142725644272089E-5</c:v>
                </c:pt>
                <c:pt idx="1855">
                  <c:v>3.7604227536452517E-5</c:v>
                </c:pt>
                <c:pt idx="1856">
                  <c:v>3.7073251079815924E-5</c:v>
                </c:pt>
                <c:pt idx="1857">
                  <c:v>3.6549771421538971E-5</c:v>
                </c:pt>
                <c:pt idx="1858">
                  <c:v>3.6033761097479622E-5</c:v>
                </c:pt>
                <c:pt idx="1859">
                  <c:v>3.5524960593057924E-5</c:v>
                </c:pt>
                <c:pt idx="1860">
                  <c:v>3.5023420508526342E-5</c:v>
                </c:pt>
                <c:pt idx="1861">
                  <c:v>3.4528886274127803E-5</c:v>
                </c:pt>
                <c:pt idx="1862">
                  <c:v>3.4041334862094537E-5</c:v>
                </c:pt>
                <c:pt idx="1863">
                  <c:v>3.3560740359036634E-5</c:v>
                </c:pt>
                <c:pt idx="1864">
                  <c:v>3.3086858716396501E-5</c:v>
                </c:pt>
                <c:pt idx="1865">
                  <c:v>3.2619738518447406E-5</c:v>
                </c:pt>
                <c:pt idx="1866">
                  <c:v>3.2159142488293932E-5</c:v>
                </c:pt>
                <c:pt idx="1867">
                  <c:v>3.1705052160489878E-5</c:v>
                </c:pt>
                <c:pt idx="1868">
                  <c:v>3.1257441545464738E-5</c:v>
                </c:pt>
                <c:pt idx="1869">
                  <c:v>3.081608344807565E-5</c:v>
                </c:pt>
                <c:pt idx="1870">
                  <c:v>3.0381023239659016E-5</c:v>
                </c:pt>
                <c:pt idx="1871">
                  <c:v>2.9952040037746756E-5</c:v>
                </c:pt>
                <c:pt idx="1872">
                  <c:v>2.9529113802584541E-5</c:v>
                </c:pt>
                <c:pt idx="1873">
                  <c:v>2.9112221982964581E-5</c:v>
                </c:pt>
                <c:pt idx="1874">
                  <c:v>2.8701152797288662E-5</c:v>
                </c:pt>
                <c:pt idx="1875">
                  <c:v>2.8295950656815024E-5</c:v>
                </c:pt>
                <c:pt idx="1876">
                  <c:v>2.7896409012009352E-5</c:v>
                </c:pt>
                <c:pt idx="1877">
                  <c:v>2.7502508955761578E-5</c:v>
                </c:pt>
                <c:pt idx="1878">
                  <c:v>2.7114229595284616E-5</c:v>
                </c:pt>
                <c:pt idx="1879">
                  <c:v>2.6731373811717249E-5</c:v>
                </c:pt>
                <c:pt idx="1880">
                  <c:v>2.6353980917603749E-5</c:v>
                </c:pt>
                <c:pt idx="1881">
                  <c:v>2.5981859257153416E-5</c:v>
                </c:pt>
                <c:pt idx="1882">
                  <c:v>2.5614991388527487E-5</c:v>
                </c:pt>
                <c:pt idx="1883">
                  <c:v>2.5253359219502245E-5</c:v>
                </c:pt>
                <c:pt idx="1884">
                  <c:v>2.4896779161021256E-5</c:v>
                </c:pt>
                <c:pt idx="1885">
                  <c:v>2.4545287334754954E-5</c:v>
                </c:pt>
                <c:pt idx="1886">
                  <c:v>2.4198705328192778E-5</c:v>
                </c:pt>
                <c:pt idx="1887">
                  <c:v>2.385701699957282E-5</c:v>
                </c:pt>
                <c:pt idx="1888">
                  <c:v>2.3520204185220142E-5</c:v>
                </c:pt>
                <c:pt idx="1889">
                  <c:v>2.3188095847192717E-5</c:v>
                </c:pt>
                <c:pt idx="1890">
                  <c:v>2.2860726032499286E-5</c:v>
                </c:pt>
                <c:pt idx="1891">
                  <c:v>2.2537929393218003E-5</c:v>
                </c:pt>
                <c:pt idx="1892">
                  <c:v>2.2219691456699279E-5</c:v>
                </c:pt>
                <c:pt idx="1893">
                  <c:v>2.1905994645098043E-5</c:v>
                </c:pt>
                <c:pt idx="1894">
                  <c:v>2.1596679731711927E-5</c:v>
                </c:pt>
                <c:pt idx="1895">
                  <c:v>2.1291778510318196E-5</c:v>
                </c:pt>
                <c:pt idx="1896">
                  <c:v>2.0991136176185474E-5</c:v>
                </c:pt>
                <c:pt idx="1897">
                  <c:v>2.0694738679034226E-5</c:v>
                </c:pt>
                <c:pt idx="1898">
                  <c:v>2.0402570207200933E-5</c:v>
                </c:pt>
                <c:pt idx="1899">
                  <c:v>2.0114482897187533E-5</c:v>
                </c:pt>
                <c:pt idx="1900">
                  <c:v>1.9830507341771596E-5</c:v>
                </c:pt>
                <c:pt idx="1901">
                  <c:v>1.9550498568524553E-5</c:v>
                </c:pt>
                <c:pt idx="1902">
                  <c:v>1.9274443555646997E-5</c:v>
                </c:pt>
                <c:pt idx="1903">
                  <c:v>1.9002327650778256E-5</c:v>
                </c:pt>
                <c:pt idx="1904">
                  <c:v>1.8734012695480203E-5</c:v>
                </c:pt>
                <c:pt idx="1905">
                  <c:v>1.8469526225774885E-5</c:v>
                </c:pt>
                <c:pt idx="1906">
                  <c:v>1.8208733906472106E-5</c:v>
                </c:pt>
                <c:pt idx="1907">
                  <c:v>1.7951623744523748E-5</c:v>
                </c:pt>
                <c:pt idx="1908">
                  <c:v>1.7698183379340971E-5</c:v>
                </c:pt>
                <c:pt idx="1909">
                  <c:v>1.7448283258196188E-5</c:v>
                </c:pt>
                <c:pt idx="1910">
                  <c:v>1.7201949085917086E-5</c:v>
                </c:pt>
                <c:pt idx="1911">
                  <c:v>1.6959055815133956E-5</c:v>
                </c:pt>
                <c:pt idx="1912">
                  <c:v>1.671959211981607E-5</c:v>
                </c:pt>
                <c:pt idx="1913">
                  <c:v>1.6483545254810847E-5</c:v>
                </c:pt>
                <c:pt idx="1914">
                  <c:v>1.6250795334584912E-5</c:v>
                </c:pt>
                <c:pt idx="1915">
                  <c:v>1.6021366205736618E-5</c:v>
                </c:pt>
                <c:pt idx="1916">
                  <c:v>1.5795142857365027E-5</c:v>
                </c:pt>
                <c:pt idx="1917">
                  <c:v>1.5572113842059978E-5</c:v>
                </c:pt>
                <c:pt idx="1918">
                  <c:v>1.5352267340932318E-5</c:v>
                </c:pt>
                <c:pt idx="1919">
                  <c:v>1.5135491756353887E-5</c:v>
                </c:pt>
                <c:pt idx="1920">
                  <c:v>1.4921809361609957E-5</c:v>
                </c:pt>
                <c:pt idx="1921">
                  <c:v>1.4711111656062446E-5</c:v>
                </c:pt>
                <c:pt idx="1922">
                  <c:v>1.4503388782219378E-5</c:v>
                </c:pt>
                <c:pt idx="1923">
                  <c:v>1.4298629647063169E-5</c:v>
                </c:pt>
                <c:pt idx="1924">
                  <c:v>1.4096731323950171E-5</c:v>
                </c:pt>
                <c:pt idx="1925">
                  <c:v>1.3897714182811583E-5</c:v>
                </c:pt>
                <c:pt idx="1926">
                  <c:v>1.3701477044063328E-5</c:v>
                </c:pt>
                <c:pt idx="1927">
                  <c:v>1.3508010777411331E-5</c:v>
                </c:pt>
                <c:pt idx="1928">
                  <c:v>1.3317305109235902E-5</c:v>
                </c:pt>
                <c:pt idx="1929">
                  <c:v>1.3129263209108776E-5</c:v>
                </c:pt>
                <c:pt idx="1930">
                  <c:v>1.2943904368773347E-5</c:v>
                </c:pt>
                <c:pt idx="1931">
                  <c:v>1.2761134435799329E-5</c:v>
                </c:pt>
                <c:pt idx="1932">
                  <c:v>1.2580945575966314E-5</c:v>
                </c:pt>
                <c:pt idx="1933">
                  <c:v>1.2403328236440332E-5</c:v>
                </c:pt>
                <c:pt idx="1934">
                  <c:v>1.2228191978618511E-5</c:v>
                </c:pt>
                <c:pt idx="1935">
                  <c:v>1.2055554813236657E-5</c:v>
                </c:pt>
                <c:pt idx="1936">
                  <c:v>1.1885329099292445E-5</c:v>
                </c:pt>
                <c:pt idx="1937">
                  <c:v>1.171750689366264E-5</c:v>
                </c:pt>
                <c:pt idx="1938">
                  <c:v>1.155207925773343E-5</c:v>
                </c:pt>
                <c:pt idx="1939">
                  <c:v>1.1388962165176458E-5</c:v>
                </c:pt>
                <c:pt idx="1940">
                  <c:v>1.1228172803171395E-5</c:v>
                </c:pt>
                <c:pt idx="1941">
                  <c:v>1.1069629847038969E-5</c:v>
                </c:pt>
                <c:pt idx="1942">
                  <c:v>1.0913325554375742E-5</c:v>
                </c:pt>
                <c:pt idx="1943">
                  <c:v>1.0759251637698354E-5</c:v>
                </c:pt>
                <c:pt idx="1944">
                  <c:v>1.0607329881114123E-5</c:v>
                </c:pt>
                <c:pt idx="1945">
                  <c:v>1.0457575887766306E-5</c:v>
                </c:pt>
                <c:pt idx="1946">
                  <c:v>1.0309913610031782E-5</c:v>
                </c:pt>
                <c:pt idx="1947">
                  <c:v>1.0164336130690847E-5</c:v>
                </c:pt>
                <c:pt idx="1948">
                  <c:v>1.0020835944277479E-5</c:v>
                </c:pt>
                <c:pt idx="1949">
                  <c:v>9.8793407096654941E-6</c:v>
                </c:pt>
                <c:pt idx="1950">
                  <c:v>9.7398645557137777E-6</c:v>
                </c:pt>
                <c:pt idx="1951">
                  <c:v>9.602336687378324E-6</c:v>
                </c:pt>
                <c:pt idx="1952">
                  <c:v>9.4667507007625093E-6</c:v>
                </c:pt>
                <c:pt idx="1953">
                  <c:v>9.3330993898358223E-6</c:v>
                </c:pt>
                <c:pt idx="1954">
                  <c:v>9.2013148864599045E-6</c:v>
                </c:pt>
                <c:pt idx="1955">
                  <c:v>9.0714107028534672E-6</c:v>
                </c:pt>
                <c:pt idx="1956">
                  <c:v>8.9433210741617837E-6</c:v>
                </c:pt>
                <c:pt idx="1957">
                  <c:v>8.8170412701282404E-6</c:v>
                </c:pt>
                <c:pt idx="1958">
                  <c:v>8.6925636924041071E-6</c:v>
                </c:pt>
                <c:pt idx="1959">
                  <c:v>8.5698251671827033E-6</c:v>
                </c:pt>
                <c:pt idx="1960">
                  <c:v>8.4488383113166447E-6</c:v>
                </c:pt>
                <c:pt idx="1961">
                  <c:v>8.3295416891580483E-6</c:v>
                </c:pt>
                <c:pt idx="1962">
                  <c:v>8.211929707466896E-6</c:v>
                </c:pt>
                <c:pt idx="1963">
                  <c:v>8.0959960629362767E-6</c:v>
                </c:pt>
                <c:pt idx="1964">
                  <c:v>7.9816818165093322E-6</c:v>
                </c:pt>
                <c:pt idx="1965">
                  <c:v>7.8689986045234824E-6</c:v>
                </c:pt>
                <c:pt idx="1966">
                  <c:v>7.757889079598941E-6</c:v>
                </c:pt>
                <c:pt idx="1967">
                  <c:v>7.6483478898627188E-6</c:v>
                </c:pt>
                <c:pt idx="1968">
                  <c:v>7.5403690077883147E-6</c:v>
                </c:pt>
                <c:pt idx="1969">
                  <c:v>7.4339010707630538E-6</c:v>
                </c:pt>
                <c:pt idx="1970">
                  <c:v>7.3289541063961707E-6</c:v>
                </c:pt>
                <c:pt idx="1971">
                  <c:v>7.2254735256361066E-6</c:v>
                </c:pt>
                <c:pt idx="1972">
                  <c:v>7.1234544518217944E-6</c:v>
                </c:pt>
                <c:pt idx="1973">
                  <c:v>7.0228913869409791E-6</c:v>
                </c:pt>
                <c:pt idx="1974">
                  <c:v>6.9237331701825434E-6</c:v>
                </c:pt>
                <c:pt idx="1975">
                  <c:v>6.8259898533265717E-6</c:v>
                </c:pt>
                <c:pt idx="1976">
                  <c:v>6.7296116443880133E-6</c:v>
                </c:pt>
                <c:pt idx="1977">
                  <c:v>6.6345938468142831E-6</c:v>
                </c:pt>
                <c:pt idx="1978">
                  <c:v>6.5409311713634737E-6</c:v>
                </c:pt>
                <c:pt idx="1979">
                  <c:v>6.4485757842769516E-6</c:v>
                </c:pt>
                <c:pt idx="1980">
                  <c:v>6.3575368491480019E-6</c:v>
                </c:pt>
                <c:pt idx="1981">
                  <c:v>6.267769652389741E-6</c:v>
                </c:pt>
                <c:pt idx="1982">
                  <c:v>6.1792748332598044E-6</c:v>
                </c:pt>
                <c:pt idx="1983">
                  <c:v>6.0920430060409784E-6</c:v>
                </c:pt>
                <c:pt idx="1984">
                  <c:v>6.0060298233285048E-6</c:v>
                </c:pt>
                <c:pt idx="1985">
                  <c:v>5.9212440434193295E-6</c:v>
                </c:pt>
                <c:pt idx="1986">
                  <c:v>5.8376425225187388E-6</c:v>
                </c:pt>
                <c:pt idx="1987">
                  <c:v>5.7552212430391808E-6</c:v>
                </c:pt>
                <c:pt idx="1988">
                  <c:v>5.6739756826393099E-6</c:v>
                </c:pt>
                <c:pt idx="1989">
                  <c:v>5.5938644247385912E-6</c:v>
                </c:pt>
                <c:pt idx="1990">
                  <c:v>5.5148955042658092E-6</c:v>
                </c:pt>
                <c:pt idx="1991">
                  <c:v>5.4370286046915192E-6</c:v>
                </c:pt>
                <c:pt idx="1992">
                  <c:v>5.3602598405102994E-6</c:v>
                </c:pt>
                <c:pt idx="1993">
                  <c:v>5.2845848456478677E-6</c:v>
                </c:pt>
                <c:pt idx="1994">
                  <c:v>5.2099703552434096E-6</c:v>
                </c:pt>
                <c:pt idx="1995">
                  <c:v>5.1364216595021647E-6</c:v>
                </c:pt>
                <c:pt idx="1996">
                  <c:v>5.0639002325394447E-6</c:v>
                </c:pt>
                <c:pt idx="1997">
                  <c:v>4.9924026665365386E-6</c:v>
                </c:pt>
                <c:pt idx="1998">
                  <c:v>4.9219251271187248E-6</c:v>
                </c:pt>
                <c:pt idx="1999">
                  <c:v>4.8524317874081671E-6</c:v>
                </c:pt>
                <c:pt idx="2000">
                  <c:v>4.7839297302527869E-6</c:v>
                </c:pt>
                <c:pt idx="2001">
                  <c:v>4.716384108672156E-6</c:v>
                </c:pt>
                <c:pt idx="2002">
                  <c:v>4.6497916916183175E-6</c:v>
                </c:pt>
                <c:pt idx="2003">
                  <c:v>4.5841488449293362E-6</c:v>
                </c:pt>
                <c:pt idx="2004">
                  <c:v>4.5194221302164583E-6</c:v>
                </c:pt>
                <c:pt idx="2005">
                  <c:v>4.4556180688170692E-6</c:v>
                </c:pt>
                <c:pt idx="2006">
                  <c:v>4.3927053291445416E-6</c:v>
                </c:pt>
                <c:pt idx="2007">
                  <c:v>4.3306827244613495E-6</c:v>
                </c:pt>
                <c:pt idx="2008">
                  <c:v>4.2695450296686183E-6</c:v>
                </c:pt>
                <c:pt idx="2009">
                  <c:v>4.2092612157755968E-6</c:v>
                </c:pt>
                <c:pt idx="2010">
                  <c:v>4.1498374816261814E-6</c:v>
                </c:pt>
                <c:pt idx="2011">
                  <c:v>4.0912436578162782E-6</c:v>
                </c:pt>
                <c:pt idx="2012">
                  <c:v>4.0334770059381253E-6</c:v>
                </c:pt>
                <c:pt idx="2013">
                  <c:v>3.9765344428646836E-6</c:v>
                </c:pt>
                <c:pt idx="2014">
                  <c:v>3.9203870368290112E-6</c:v>
                </c:pt>
                <c:pt idx="2015">
                  <c:v>3.8650405248737046E-6</c:v>
                </c:pt>
                <c:pt idx="2016">
                  <c:v>3.8104667663561313E-6</c:v>
                </c:pt>
                <c:pt idx="2017">
                  <c:v>3.7566631644666632E-6</c:v>
                </c:pt>
                <c:pt idx="2018">
                  <c:v>3.703626796236837E-6</c:v>
                </c:pt>
                <c:pt idx="2019">
                  <c:v>3.6513325547115016E-6</c:v>
                </c:pt>
                <c:pt idx="2020">
                  <c:v>3.5997847390122121E-6</c:v>
                </c:pt>
                <c:pt idx="2021">
                  <c:v>3.5489569878657212E-6</c:v>
                </c:pt>
                <c:pt idx="2022">
                  <c:v>3.4988469357604213E-6</c:v>
                </c:pt>
                <c:pt idx="2023">
                  <c:v>3.4494519174609174E-6</c:v>
                </c:pt>
                <c:pt idx="2024">
                  <c:v>3.4007468446128609E-6</c:v>
                </c:pt>
                <c:pt idx="2025">
                  <c:v>3.3527367016910676E-6</c:v>
                </c:pt>
                <c:pt idx="2026">
                  <c:v>3.3053970852944639E-6</c:v>
                </c:pt>
                <c:pt idx="2027">
                  <c:v>3.2587257491667807E-6</c:v>
                </c:pt>
                <c:pt idx="2028">
                  <c:v>3.2127201631689299E-6</c:v>
                </c:pt>
                <c:pt idx="2029">
                  <c:v>3.1673569076521887E-6</c:v>
                </c:pt>
                <c:pt idx="2030">
                  <c:v>3.1226405671030067E-6</c:v>
                </c:pt>
                <c:pt idx="2031">
                  <c:v>3.0785492552890778E-6</c:v>
                </c:pt>
                <c:pt idx="2032">
                  <c:v>3.0350816040211345E-6</c:v>
                </c:pt>
                <c:pt idx="2033">
                  <c:v>2.992234301406919E-6</c:v>
                </c:pt>
                <c:pt idx="2034">
                  <c:v>2.9499855842615146E-6</c:v>
                </c:pt>
                <c:pt idx="2035">
                  <c:v>2.9083397757743945E-6</c:v>
                </c:pt>
                <c:pt idx="2036">
                  <c:v>2.8672757069529822E-6</c:v>
                </c:pt>
                <c:pt idx="2037">
                  <c:v>2.8267914287798912E-6</c:v>
                </c:pt>
                <c:pt idx="2038">
                  <c:v>2.7868847459754114E-6</c:v>
                </c:pt>
                <c:pt idx="2039">
                  <c:v>2.7475353431281891E-6</c:v>
                </c:pt>
                <c:pt idx="2040">
                  <c:v>2.7087471965555898E-6</c:v>
                </c:pt>
                <c:pt idx="2041">
                  <c:v>2.6705005351163298E-6</c:v>
                </c:pt>
                <c:pt idx="2042">
                  <c:v>2.6327934840233274E-6</c:v>
                </c:pt>
                <c:pt idx="2043">
                  <c:v>2.5956239344491261E-6</c:v>
                </c:pt>
                <c:pt idx="2044">
                  <c:v>2.5589754352848698E-6</c:v>
                </c:pt>
                <c:pt idx="2045">
                  <c:v>2.5228499906821098E-6</c:v>
                </c:pt>
                <c:pt idx="2046">
                  <c:v>2.4872292019157888E-6</c:v>
                </c:pt>
                <c:pt idx="2047">
                  <c:v>2.4521113915899615E-6</c:v>
                </c:pt>
                <c:pt idx="2048">
                  <c:v>2.4174946711426611E-6</c:v>
                </c:pt>
                <c:pt idx="2049">
                  <c:v>2.3833614364705859E-6</c:v>
                </c:pt>
                <c:pt idx="2050">
                  <c:v>2.3497151578470397E-6</c:v>
                </c:pt>
                <c:pt idx="2051">
                  <c:v>2.3165387089716069E-6</c:v>
                </c:pt>
                <c:pt idx="2052">
                  <c:v>2.2838304905317096E-6</c:v>
                </c:pt>
                <c:pt idx="2053">
                  <c:v>2.2515887032534398E-6</c:v>
                </c:pt>
                <c:pt idx="2054">
                  <c:v>2.219796906924713E-6</c:v>
                </c:pt>
                <c:pt idx="2055">
                  <c:v>2.1884582862744234E-6</c:v>
                </c:pt>
                <c:pt idx="2056">
                  <c:v>2.1575578945843903E-6</c:v>
                </c:pt>
                <c:pt idx="2057">
                  <c:v>2.1270946192420799E-6</c:v>
                </c:pt>
                <c:pt idx="2058">
                  <c:v>2.0970660262957733E-6</c:v>
                </c:pt>
                <c:pt idx="2059">
                  <c:v>2.0674568646032233E-6</c:v>
                </c:pt>
                <c:pt idx="2060">
                  <c:v>2.0382701668781678E-6</c:v>
                </c:pt>
                <c:pt idx="2061">
                  <c:v>2.0094911020088965E-6</c:v>
                </c:pt>
                <c:pt idx="2062">
                  <c:v>1.9811183108303435E-6</c:v>
                </c:pt>
                <c:pt idx="2063">
                  <c:v>1.953150263720207E-6</c:v>
                </c:pt>
                <c:pt idx="2064">
                  <c:v>1.9255727340087293E-6</c:v>
                </c:pt>
                <c:pt idx="2065">
                  <c:v>1.8983885218685847E-6</c:v>
                </c:pt>
                <c:pt idx="2066">
                  <c:v>1.8715837867775013E-6</c:v>
                </c:pt>
                <c:pt idx="2067">
                  <c:v>1.8451572331859022E-6</c:v>
                </c:pt>
                <c:pt idx="2068">
                  <c:v>1.819107489402324E-6</c:v>
                </c:pt>
                <c:pt idx="2069">
                  <c:v>1.793422576115123E-6</c:v>
                </c:pt>
                <c:pt idx="2070">
                  <c:v>1.7681041605963043E-6</c:v>
                </c:pt>
                <c:pt idx="2071">
                  <c:v>1.7431393904319316E-6</c:v>
                </c:pt>
                <c:pt idx="2072">
                  <c:v>1.7185271008553527E-6</c:v>
                </c:pt>
                <c:pt idx="2073">
                  <c:v>1.694265980454879E-6</c:v>
                </c:pt>
                <c:pt idx="2074">
                  <c:v>1.6703437049556639E-6</c:v>
                </c:pt>
                <c:pt idx="2075">
                  <c:v>1.6467627214674191E-6</c:v>
                </c:pt>
                <c:pt idx="2076">
                  <c:v>1.6235110434532172E-6</c:v>
                </c:pt>
                <c:pt idx="2077">
                  <c:v>1.6005875679602091E-6</c:v>
                </c:pt>
                <c:pt idx="2078">
                  <c:v>1.5779910534035271E-6</c:v>
                </c:pt>
                <c:pt idx="2079">
                  <c:v>1.555709998743879E-6</c:v>
                </c:pt>
                <c:pt idx="2080">
                  <c:v>1.5337466585849037E-6</c:v>
                </c:pt>
                <c:pt idx="2081">
                  <c:v>1.5120904509784912E-6</c:v>
                </c:pt>
                <c:pt idx="2082">
                  <c:v>1.4907403676982694E-6</c:v>
                </c:pt>
                <c:pt idx="2083">
                  <c:v>1.4696949509943345E-6</c:v>
                </c:pt>
                <c:pt idx="2084">
                  <c:v>1.4489435152998658E-6</c:v>
                </c:pt>
                <c:pt idx="2085">
                  <c:v>1.4284881887763501E-6</c:v>
                </c:pt>
                <c:pt idx="2086">
                  <c:v>1.4083185793486994E-6</c:v>
                </c:pt>
                <c:pt idx="2087">
                  <c:v>1.3884337361666735E-6</c:v>
                </c:pt>
                <c:pt idx="2088">
                  <c:v>1.3688325883425534E-6</c:v>
                </c:pt>
                <c:pt idx="2089">
                  <c:v>1.3495051657869014E-6</c:v>
                </c:pt>
                <c:pt idx="2090">
                  <c:v>1.3304534308678717E-6</c:v>
                </c:pt>
                <c:pt idx="2091">
                  <c:v>1.311667682828918E-6</c:v>
                </c:pt>
                <c:pt idx="2092">
                  <c:v>1.2931470121920031E-6</c:v>
                </c:pt>
                <c:pt idx="2093">
                  <c:v>1.2748905365923473E-6</c:v>
                </c:pt>
                <c:pt idx="2094">
                  <c:v>1.2568897309724063E-6</c:v>
                </c:pt>
                <c:pt idx="2095">
                  <c:v>1.2391458122955849E-6</c:v>
                </c:pt>
                <c:pt idx="2096">
                  <c:v>1.2216497691692955E-6</c:v>
                </c:pt>
                <c:pt idx="2097">
                  <c:v>1.2044007803847602E-6</c:v>
                </c:pt>
                <c:pt idx="2098">
                  <c:v>1.1873979210260759E-6</c:v>
                </c:pt>
                <c:pt idx="2099">
                  <c:v>1.170632547103631E-6</c:v>
                </c:pt>
                <c:pt idx="2100">
                  <c:v>1.1541063658179615E-6</c:v>
                </c:pt>
                <c:pt idx="2101">
                  <c:v>1.1378109678426212E-6</c:v>
                </c:pt>
                <c:pt idx="2102">
                  <c:v>1.1217455702758006E-6</c:v>
                </c:pt>
                <c:pt idx="2103">
                  <c:v>1.1059092919462159E-6</c:v>
                </c:pt>
                <c:pt idx="2104">
                  <c:v>1.0902940604039913E-6</c:v>
                </c:pt>
                <c:pt idx="2105">
                  <c:v>1.0749014423565482E-6</c:v>
                </c:pt>
                <c:pt idx="2106">
                  <c:v>1.0597242453539918E-6</c:v>
                </c:pt>
                <c:pt idx="2107">
                  <c:v>1.0447616024242472E-6</c:v>
                </c:pt>
                <c:pt idx="2108">
                  <c:v>1.0300124782772572E-6</c:v>
                </c:pt>
                <c:pt idx="2109">
                  <c:v>1.0154693805151671E-6</c:v>
                </c:pt>
                <c:pt idx="2110">
                  <c:v>1.0011337967395739E-6</c:v>
                </c:pt>
                <c:pt idx="2111">
                  <c:v>9.8699843990998887E-7</c:v>
                </c:pt>
                <c:pt idx="2112">
                  <c:v>9.7306263946479996E-7</c:v>
                </c:pt>
                <c:pt idx="2113">
                  <c:v>9.5932564057323115E-7</c:v>
                </c:pt>
                <c:pt idx="2114">
                  <c:v>9.4578045146008779E-7</c:v>
                </c:pt>
                <c:pt idx="2115">
                  <c:v>9.3242844279285683E-7</c:v>
                </c:pt>
                <c:pt idx="2116">
                  <c:v>9.1926281124961809E-7</c:v>
                </c:pt>
                <c:pt idx="2117">
                  <c:v>9.0628291455131921E-7</c:v>
                </c:pt>
                <c:pt idx="2118">
                  <c:v>8.9348820963867407E-7</c:v>
                </c:pt>
                <c:pt idx="2119">
                  <c:v>8.8087268448656772E-7</c:v>
                </c:pt>
                <c:pt idx="2120">
                  <c:v>8.6843717688610805E-7</c:v>
                </c:pt>
                <c:pt idx="2121">
                  <c:v>8.5617537187636556E-7</c:v>
                </c:pt>
                <c:pt idx="2122">
                  <c:v>8.4408669481273373E-7</c:v>
                </c:pt>
                <c:pt idx="2123">
                  <c:v>8.3217049877437422E-7</c:v>
                </c:pt>
                <c:pt idx="2124">
                  <c:v>8.2042072746061273E-7</c:v>
                </c:pt>
                <c:pt idx="2125">
                  <c:v>8.088385794877713E-7</c:v>
                </c:pt>
                <c:pt idx="2126">
                  <c:v>7.9741816390705054E-7</c:v>
                </c:pt>
                <c:pt idx="2127">
                  <c:v>7.86158935126631E-7</c:v>
                </c:pt>
                <c:pt idx="2128">
                  <c:v>7.7506027919112167E-7</c:v>
                </c:pt>
                <c:pt idx="2129">
                  <c:v>7.6411654275318179E-7</c:v>
                </c:pt>
                <c:pt idx="2130">
                  <c:v>7.5332882849291676E-7</c:v>
                </c:pt>
                <c:pt idx="2131">
                  <c:v>7.426920985476712E-7</c:v>
                </c:pt>
                <c:pt idx="2132">
                  <c:v>7.3220566329178385E-7</c:v>
                </c:pt>
                <c:pt idx="2133">
                  <c:v>7.2186886308045844E-7</c:v>
                </c:pt>
                <c:pt idx="2134">
                  <c:v>7.1167644901938034E-7</c:v>
                </c:pt>
                <c:pt idx="2135">
                  <c:v>7.0162946599606737E-7</c:v>
                </c:pt>
                <c:pt idx="2136">
                  <c:v>6.9172280948830531E-7</c:v>
                </c:pt>
                <c:pt idx="2137">
                  <c:v>6.819560123165291E-7</c:v>
                </c:pt>
                <c:pt idx="2138">
                  <c:v>6.7232854848079307E-7</c:v>
                </c:pt>
                <c:pt idx="2139">
                  <c:v>6.6283552111542669E-7</c:v>
                </c:pt>
                <c:pt idx="2140">
                  <c:v>6.5347789435295761E-7</c:v>
                </c:pt>
                <c:pt idx="2141">
                  <c:v>6.4425090391844726E-7</c:v>
                </c:pt>
                <c:pt idx="2142">
                  <c:v>6.3515410370902071E-7</c:v>
                </c:pt>
                <c:pt idx="2143">
                  <c:v>6.2618727396225498E-7</c:v>
                </c:pt>
                <c:pt idx="2144">
                  <c:v>6.1734627415727839E-7</c:v>
                </c:pt>
                <c:pt idx="2145">
                  <c:v>6.0863153820633282E-7</c:v>
                </c:pt>
                <c:pt idx="2146">
                  <c:v>6.0003864346478823E-7</c:v>
                </c:pt>
                <c:pt idx="2147">
                  <c:v>5.91567188670053E-7</c:v>
                </c:pt>
                <c:pt idx="2148">
                  <c:v>5.8321672030071095E-7</c:v>
                </c:pt>
                <c:pt idx="2149">
                  <c:v>5.7498299246428304E-7</c:v>
                </c:pt>
                <c:pt idx="2150">
                  <c:v>5.6686684143539963E-7</c:v>
                </c:pt>
                <c:pt idx="2151">
                  <c:v>5.5886413353453547E-7</c:v>
                </c:pt>
                <c:pt idx="2152">
                  <c:v>5.509744787707327E-7</c:v>
                </c:pt>
                <c:pt idx="2153">
                  <c:v>5.431974369950517E-7</c:v>
                </c:pt>
                <c:pt idx="2154">
                  <c:v>5.3552903454743662E-7</c:v>
                </c:pt>
                <c:pt idx="2155">
                  <c:v>5.279700293727453E-7</c:v>
                </c:pt>
                <c:pt idx="2156">
                  <c:v>5.205165490189093E-7</c:v>
                </c:pt>
                <c:pt idx="2157">
                  <c:v>5.1316820603592826E-7</c:v>
                </c:pt>
                <c:pt idx="2158">
                  <c:v>5.0592456462918958E-7</c:v>
                </c:pt>
                <c:pt idx="2159">
                  <c:v>4.9878189606461693E-7</c:v>
                </c:pt>
                <c:pt idx="2160">
                  <c:v>4.9174087695170688E-7</c:v>
                </c:pt>
                <c:pt idx="2161">
                  <c:v>4.8479786902384239E-7</c:v>
                </c:pt>
                <c:pt idx="2162">
                  <c:v>4.7795363496501666E-7</c:v>
                </c:pt>
                <c:pt idx="2163">
                  <c:v>4.7120879159081845E-7</c:v>
                </c:pt>
                <c:pt idx="2164">
                  <c:v>4.6455834898193741E-7</c:v>
                </c:pt>
                <c:pt idx="2165">
                  <c:v>4.5800297658899187E-7</c:v>
                </c:pt>
                <c:pt idx="2166">
                  <c:v>4.5153932866332037E-7</c:v>
                </c:pt>
                <c:pt idx="2167">
                  <c:v>4.4516708222332957E-7</c:v>
                </c:pt>
                <c:pt idx="2168">
                  <c:v>4.388858726870147E-7</c:v>
                </c:pt>
                <c:pt idx="2169">
                  <c:v>4.3269248053209936E-7</c:v>
                </c:pt>
                <c:pt idx="2170">
                  <c:v>4.2658750663993759E-7</c:v>
                </c:pt>
                <c:pt idx="2171">
                  <c:v>4.2056781102155377E-7</c:v>
                </c:pt>
                <c:pt idx="2172">
                  <c:v>4.1463306714695202E-7</c:v>
                </c:pt>
                <c:pt idx="2173">
                  <c:v>4.0878290820135143E-7</c:v>
                </c:pt>
                <c:pt idx="2174">
                  <c:v>4.030143066539284E-7</c:v>
                </c:pt>
                <c:pt idx="2175">
                  <c:v>3.9732779155859674E-7</c:v>
                </c:pt>
                <c:pt idx="2176">
                  <c:v>3.9172040583278527E-7</c:v>
                </c:pt>
                <c:pt idx="2177">
                  <c:v>3.861918111890425E-7</c:v>
                </c:pt>
                <c:pt idx="2178">
                  <c:v>3.8074163019433555E-7</c:v>
                </c:pt>
                <c:pt idx="2179">
                  <c:v>3.7536700472064329E-7</c:v>
                </c:pt>
                <c:pt idx="2180">
                  <c:v>3.7006838829521587E-7</c:v>
                </c:pt>
                <c:pt idx="2181">
                  <c:v>3.6484500711041369E-7</c:v>
                </c:pt>
                <c:pt idx="2182">
                  <c:v>3.5969758115479764E-7</c:v>
                </c:pt>
                <c:pt idx="2183">
                  <c:v>3.5462369255386074E-7</c:v>
                </c:pt>
                <c:pt idx="2184">
                  <c:v>3.4962074731050755E-7</c:v>
                </c:pt>
                <c:pt idx="2185">
                  <c:v>3.4468923870771258E-7</c:v>
                </c:pt>
                <c:pt idx="2186">
                  <c:v>3.3982663946770203E-7</c:v>
                </c:pt>
                <c:pt idx="2187">
                  <c:v>3.3503269630517066E-7</c:v>
                </c:pt>
                <c:pt idx="2188">
                  <c:v>3.3030712474841861E-7</c:v>
                </c:pt>
                <c:pt idx="2189">
                  <c:v>3.2564749251952905E-7</c:v>
                </c:pt>
                <c:pt idx="2190">
                  <c:v>3.2105424170411489E-7</c:v>
                </c:pt>
                <c:pt idx="2191">
                  <c:v>3.165250000063409E-7</c:v>
                </c:pt>
                <c:pt idx="2192">
                  <c:v>3.1205951205891234E-7</c:v>
                </c:pt>
                <c:pt idx="2193">
                  <c:v>3.0765749246670732E-7</c:v>
                </c:pt>
                <c:pt idx="2194">
                  <c:v>3.033166539446595E-7</c:v>
                </c:pt>
                <c:pt idx="2195">
                  <c:v>2.9903738569719409E-7</c:v>
                </c:pt>
                <c:pt idx="2196">
                  <c:v>2.9481745383359367E-7</c:v>
                </c:pt>
                <c:pt idx="2197">
                  <c:v>2.9065659545802541E-7</c:v>
                </c:pt>
                <c:pt idx="2198">
                  <c:v>2.8655451866987247E-7</c:v>
                </c:pt>
                <c:pt idx="2199">
                  <c:v>2.8250906480338211E-7</c:v>
                </c:pt>
                <c:pt idx="2200">
                  <c:v>2.7852241836804425E-7</c:v>
                </c:pt>
                <c:pt idx="2201">
                  <c:v>2.7459292725821757E-7</c:v>
                </c:pt>
                <c:pt idx="2202">
                  <c:v>2.7071887539484301E-7</c:v>
                </c:pt>
                <c:pt idx="2203">
                  <c:v>2.6690004987823786E-7</c:v>
                </c:pt>
                <c:pt idx="2204">
                  <c:v>2.6313450388005646E-7</c:v>
                </c:pt>
                <c:pt idx="2205">
                  <c:v>2.5942261521695662E-7</c:v>
                </c:pt>
                <c:pt idx="2206">
                  <c:v>2.5576248923192597E-7</c:v>
                </c:pt>
                <c:pt idx="2207">
                  <c:v>2.521539439393543E-7</c:v>
                </c:pt>
                <c:pt idx="2208">
                  <c:v>2.4859677504943934E-7</c:v>
                </c:pt>
                <c:pt idx="2209">
                  <c:v>2.4508916265624667E-7</c:v>
                </c:pt>
                <c:pt idx="2210">
                  <c:v>2.4163145173972578E-7</c:v>
                </c:pt>
                <c:pt idx="2211">
                  <c:v>2.382218699208474E-7</c:v>
                </c:pt>
                <c:pt idx="2212">
                  <c:v>2.3486023967016074E-7</c:v>
                </c:pt>
                <c:pt idx="2213">
                  <c:v>2.3154636218810221E-7</c:v>
                </c:pt>
                <c:pt idx="2214">
                  <c:v>2.2827853298130982E-7</c:v>
                </c:pt>
                <c:pt idx="2215">
                  <c:v>2.2505706382825099E-7</c:v>
                </c:pt>
                <c:pt idx="2216">
                  <c:v>2.2188029324904511E-7</c:v>
                </c:pt>
                <c:pt idx="2217">
                  <c:v>2.1874804501801049E-7</c:v>
                </c:pt>
                <c:pt idx="2218">
                  <c:v>2.1566012255143195E-7</c:v>
                </c:pt>
                <c:pt idx="2219">
                  <c:v>2.1261588952465795E-7</c:v>
                </c:pt>
                <c:pt idx="2220">
                  <c:v>2.0961564637871884E-7</c:v>
                </c:pt>
                <c:pt idx="2221">
                  <c:v>2.0665725074520403E-7</c:v>
                </c:pt>
                <c:pt idx="2222">
                  <c:v>2.0374056700317668E-7</c:v>
                </c:pt>
                <c:pt idx="2223">
                  <c:v>2.0086544215450194E-7</c:v>
                </c:pt>
                <c:pt idx="2224">
                  <c:v>1.9803041804002063E-7</c:v>
                </c:pt>
                <c:pt idx="2225">
                  <c:v>1.9523578697283852E-7</c:v>
                </c:pt>
                <c:pt idx="2226">
                  <c:v>1.9248013064310114E-7</c:v>
                </c:pt>
                <c:pt idx="2227">
                  <c:v>1.8976332048007842E-7</c:v>
                </c:pt>
                <c:pt idx="2228">
                  <c:v>1.8708521140634898E-7</c:v>
                </c:pt>
                <c:pt idx="2229">
                  <c:v>1.8444444228117798E-7</c:v>
                </c:pt>
                <c:pt idx="2230">
                  <c:v>1.8184128214196832E-7</c:v>
                </c:pt>
                <c:pt idx="2231">
                  <c:v>1.7927440624787478E-7</c:v>
                </c:pt>
                <c:pt idx="2232">
                  <c:v>1.76743690857242E-7</c:v>
                </c:pt>
                <c:pt idx="2233">
                  <c:v>1.7424899648233989E-7</c:v>
                </c:pt>
                <c:pt idx="2234">
                  <c:v>1.7178905045692417E-7</c:v>
                </c:pt>
                <c:pt idx="2235">
                  <c:v>1.6936409824959069E-7</c:v>
                </c:pt>
                <c:pt idx="2236">
                  <c:v>1.6697290024775301E-7</c:v>
                </c:pt>
                <c:pt idx="2237">
                  <c:v>1.6461533518201443E-7</c:v>
                </c:pt>
                <c:pt idx="2238">
                  <c:v>1.6229170142201983E-7</c:v>
                </c:pt>
                <c:pt idx="2239">
                  <c:v>1.6000073780887817E-7</c:v>
                </c:pt>
                <c:pt idx="2240">
                  <c:v>1.5774246500848404E-7</c:v>
                </c:pt>
                <c:pt idx="2241">
                  <c:v>1.555157380720342E-7</c:v>
                </c:pt>
                <c:pt idx="2242">
                  <c:v>1.5332045403544256E-7</c:v>
                </c:pt>
                <c:pt idx="2243">
                  <c:v>1.5115649632911026E-7</c:v>
                </c:pt>
                <c:pt idx="2244">
                  <c:v>1.4902276554395497E-7</c:v>
                </c:pt>
                <c:pt idx="2245">
                  <c:v>1.4691947921258125E-7</c:v>
                </c:pt>
                <c:pt idx="2246">
                  <c:v>1.4484556685644426E-7</c:v>
                </c:pt>
                <c:pt idx="2247">
                  <c:v>1.428009281066124E-7</c:v>
                </c:pt>
                <c:pt idx="2248">
                  <c:v>1.407854495567468E-7</c:v>
                </c:pt>
                <c:pt idx="2249">
                  <c:v>1.3879810201417954E-7</c:v>
                </c:pt>
                <c:pt idx="2250">
                  <c:v>1.368390824808222E-7</c:v>
                </c:pt>
                <c:pt idx="2251">
                  <c:v>1.3490738789709649E-7</c:v>
                </c:pt>
                <c:pt idx="2252">
                  <c:v>1.3300291835466893E-7</c:v>
                </c:pt>
                <c:pt idx="2253">
                  <c:v>1.3112556140222485E-7</c:v>
                </c:pt>
                <c:pt idx="2254">
                  <c:v>1.2927435112273658E-7</c:v>
                </c:pt>
                <c:pt idx="2255">
                  <c:v>1.2744946333521732E-7</c:v>
                </c:pt>
                <c:pt idx="2256">
                  <c:v>1.256499555261912E-7</c:v>
                </c:pt>
                <c:pt idx="2257">
                  <c:v>1.2387629073276988E-7</c:v>
                </c:pt>
                <c:pt idx="2258">
                  <c:v>1.2212818074210373E-7</c:v>
                </c:pt>
                <c:pt idx="2259">
                  <c:v>1.2040452228084445E-7</c:v>
                </c:pt>
                <c:pt idx="2260">
                  <c:v>1.1870548945619452E-7</c:v>
                </c:pt>
                <c:pt idx="2261">
                  <c:v>1.1703021580251616E-7</c:v>
                </c:pt>
                <c:pt idx="2262">
                  <c:v>1.1537861840162714E-7</c:v>
                </c:pt>
                <c:pt idx="2263">
                  <c:v>1.137506036774355E-7</c:v>
                </c:pt>
                <c:pt idx="2264">
                  <c:v>1.1214533821580235E-7</c:v>
                </c:pt>
                <c:pt idx="2265">
                  <c:v>1.1056297895225932E-7</c:v>
                </c:pt>
                <c:pt idx="2266">
                  <c:v>1.0900271337967416E-7</c:v>
                </c:pt>
                <c:pt idx="2267">
                  <c:v>1.074644583861086E-7</c:v>
                </c:pt>
                <c:pt idx="2268">
                  <c:v>1.0594812060699653E-7</c:v>
                </c:pt>
                <c:pt idx="2269">
                  <c:v>1.0445291722760055E-7</c:v>
                </c:pt>
                <c:pt idx="2270">
                  <c:v>1.0297898749780971E-7</c:v>
                </c:pt>
                <c:pt idx="2271">
                  <c:v>1.0152556729605682E-7</c:v>
                </c:pt>
                <c:pt idx="2272">
                  <c:v>1.0009257152393578E-7</c:v>
                </c:pt>
                <c:pt idx="2273">
                  <c:v>9.8679905187161492E-8</c:v>
                </c:pt>
                <c:pt idx="2274">
                  <c:v>9.7286830570256152E-8</c:v>
                </c:pt>
                <c:pt idx="2275">
                  <c:v>9.5913468602164812E-8</c:v>
                </c:pt>
                <c:pt idx="2276">
                  <c:v>9.4559875119816507E-8</c:v>
                </c:pt>
                <c:pt idx="2277">
                  <c:v>9.3225623225109792E-8</c:v>
                </c:pt>
                <c:pt idx="2278">
                  <c:v>9.1910423616842592E-8</c:v>
                </c:pt>
                <c:pt idx="2279">
                  <c:v>9.0613604779504727E-8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10-6BF1-460C-87D2-B20A29BB8BC3}"/>
            </c:ext>
          </c:extLst>
        </c:ser>
        <c:ser>
          <c:idx val="17"/>
          <c:order val="17"/>
          <c:spPr>
            <a:ln w="12700" cap="rnd">
              <a:solidFill>
                <a:srgbClr val="000000"/>
              </a:solidFill>
              <a:round/>
            </a:ln>
            <a:effectLst/>
          </c:spPr>
          <c:marker>
            <c:symbol val="none"/>
          </c:marker>
          <c:xVal>
            <c:numRef>
              <c:f>sheet1!$AI$1:$AI$2280</c:f>
              <c:numCache>
                <c:formatCode>General</c:formatCode>
                <c:ptCount val="2280"/>
                <c:pt idx="0">
                  <c:v>-37.899997711181641</c:v>
                </c:pt>
                <c:pt idx="1">
                  <c:v>-37.799999237060547</c:v>
                </c:pt>
                <c:pt idx="2">
                  <c:v>-37.700000762939453</c:v>
                </c:pt>
                <c:pt idx="3">
                  <c:v>-37.599998474121094</c:v>
                </c:pt>
                <c:pt idx="4">
                  <c:v>-37.5</c:v>
                </c:pt>
                <c:pt idx="5">
                  <c:v>-37.399997711181641</c:v>
                </c:pt>
                <c:pt idx="6">
                  <c:v>-37.299999237060547</c:v>
                </c:pt>
                <c:pt idx="7">
                  <c:v>-37.200000762939453</c:v>
                </c:pt>
                <c:pt idx="8">
                  <c:v>-37.099998474121094</c:v>
                </c:pt>
                <c:pt idx="9">
                  <c:v>-37</c:v>
                </c:pt>
                <c:pt idx="10">
                  <c:v>-36.899997711181641</c:v>
                </c:pt>
                <c:pt idx="11">
                  <c:v>-36.799999237060547</c:v>
                </c:pt>
                <c:pt idx="12">
                  <c:v>-36.700000762939453</c:v>
                </c:pt>
                <c:pt idx="13">
                  <c:v>-36.599998474121094</c:v>
                </c:pt>
                <c:pt idx="14">
                  <c:v>-36.5</c:v>
                </c:pt>
                <c:pt idx="15">
                  <c:v>-36.399997711181641</c:v>
                </c:pt>
                <c:pt idx="16">
                  <c:v>-36.299999237060547</c:v>
                </c:pt>
                <c:pt idx="17">
                  <c:v>-36.200000762939453</c:v>
                </c:pt>
                <c:pt idx="18">
                  <c:v>-36.099998474121094</c:v>
                </c:pt>
                <c:pt idx="19">
                  <c:v>-36</c:v>
                </c:pt>
                <c:pt idx="20">
                  <c:v>-35.899997711181641</c:v>
                </c:pt>
                <c:pt idx="21">
                  <c:v>-35.799999237060547</c:v>
                </c:pt>
                <c:pt idx="22">
                  <c:v>-35.700000762939453</c:v>
                </c:pt>
                <c:pt idx="23">
                  <c:v>-35.599998474121094</c:v>
                </c:pt>
                <c:pt idx="24">
                  <c:v>-35.5</c:v>
                </c:pt>
                <c:pt idx="25">
                  <c:v>-35.399997711181641</c:v>
                </c:pt>
                <c:pt idx="26">
                  <c:v>-35.299999237060547</c:v>
                </c:pt>
                <c:pt idx="27">
                  <c:v>-35.200000762939453</c:v>
                </c:pt>
                <c:pt idx="28">
                  <c:v>-35.099998474121094</c:v>
                </c:pt>
                <c:pt idx="29">
                  <c:v>-35</c:v>
                </c:pt>
                <c:pt idx="30">
                  <c:v>-34.899997711181641</c:v>
                </c:pt>
                <c:pt idx="31">
                  <c:v>-34.799999237060547</c:v>
                </c:pt>
                <c:pt idx="32">
                  <c:v>-34.700000762939453</c:v>
                </c:pt>
                <c:pt idx="33">
                  <c:v>-34.599998474121094</c:v>
                </c:pt>
                <c:pt idx="34">
                  <c:v>-34.5</c:v>
                </c:pt>
                <c:pt idx="35">
                  <c:v>-34.399997711181641</c:v>
                </c:pt>
                <c:pt idx="36">
                  <c:v>-34.299999237060547</c:v>
                </c:pt>
                <c:pt idx="37">
                  <c:v>-34.200000762939453</c:v>
                </c:pt>
                <c:pt idx="38">
                  <c:v>-34.099998474121094</c:v>
                </c:pt>
                <c:pt idx="39">
                  <c:v>-34</c:v>
                </c:pt>
                <c:pt idx="40">
                  <c:v>-33.899997711181641</c:v>
                </c:pt>
                <c:pt idx="41">
                  <c:v>-33.799999237060547</c:v>
                </c:pt>
                <c:pt idx="42">
                  <c:v>-33.700000762939453</c:v>
                </c:pt>
                <c:pt idx="43">
                  <c:v>-33.599998474121094</c:v>
                </c:pt>
                <c:pt idx="44">
                  <c:v>-33.5</c:v>
                </c:pt>
                <c:pt idx="45">
                  <c:v>-33.399997711181641</c:v>
                </c:pt>
                <c:pt idx="46">
                  <c:v>-33.299999237060547</c:v>
                </c:pt>
                <c:pt idx="47">
                  <c:v>-33.200000762939453</c:v>
                </c:pt>
                <c:pt idx="48">
                  <c:v>-33.099998474121094</c:v>
                </c:pt>
                <c:pt idx="49">
                  <c:v>-33</c:v>
                </c:pt>
                <c:pt idx="50">
                  <c:v>-32.899997711181641</c:v>
                </c:pt>
                <c:pt idx="51">
                  <c:v>-32.799999237060547</c:v>
                </c:pt>
                <c:pt idx="52">
                  <c:v>-32.700000762939453</c:v>
                </c:pt>
                <c:pt idx="53">
                  <c:v>-32.599998474121094</c:v>
                </c:pt>
                <c:pt idx="54">
                  <c:v>-32.5</c:v>
                </c:pt>
                <c:pt idx="55">
                  <c:v>-32.399997711181641</c:v>
                </c:pt>
                <c:pt idx="56">
                  <c:v>-32.299999237060547</c:v>
                </c:pt>
                <c:pt idx="57">
                  <c:v>-32.200000762939453</c:v>
                </c:pt>
                <c:pt idx="58">
                  <c:v>-32.099998474121094</c:v>
                </c:pt>
                <c:pt idx="59">
                  <c:v>-32</c:v>
                </c:pt>
                <c:pt idx="60">
                  <c:v>-31.899999618530273</c:v>
                </c:pt>
                <c:pt idx="61">
                  <c:v>-31.799999237060547</c:v>
                </c:pt>
                <c:pt idx="62">
                  <c:v>-31.69999885559082</c:v>
                </c:pt>
                <c:pt idx="63">
                  <c:v>-31.599998474121094</c:v>
                </c:pt>
                <c:pt idx="64">
                  <c:v>-31.5</c:v>
                </c:pt>
                <c:pt idx="65">
                  <c:v>-31.399999618530273</c:v>
                </c:pt>
                <c:pt idx="66">
                  <c:v>-31.299999237060547</c:v>
                </c:pt>
                <c:pt idx="67">
                  <c:v>-31.19999885559082</c:v>
                </c:pt>
                <c:pt idx="68">
                  <c:v>-31.099998474121094</c:v>
                </c:pt>
                <c:pt idx="69">
                  <c:v>-31</c:v>
                </c:pt>
                <c:pt idx="70">
                  <c:v>-30.899999618530273</c:v>
                </c:pt>
                <c:pt idx="71">
                  <c:v>-30.799999237060547</c:v>
                </c:pt>
                <c:pt idx="72">
                  <c:v>-30.69999885559082</c:v>
                </c:pt>
                <c:pt idx="73">
                  <c:v>-30.599998474121094</c:v>
                </c:pt>
                <c:pt idx="74">
                  <c:v>-30.5</c:v>
                </c:pt>
                <c:pt idx="75">
                  <c:v>-30.399999618530273</c:v>
                </c:pt>
                <c:pt idx="76">
                  <c:v>-30.299999237060547</c:v>
                </c:pt>
                <c:pt idx="77">
                  <c:v>-30.19999885559082</c:v>
                </c:pt>
                <c:pt idx="78">
                  <c:v>-30.099998474121094</c:v>
                </c:pt>
                <c:pt idx="79">
                  <c:v>-30</c:v>
                </c:pt>
                <c:pt idx="80">
                  <c:v>-29.899999618530273</c:v>
                </c:pt>
                <c:pt idx="81">
                  <c:v>-29.799999237060547</c:v>
                </c:pt>
                <c:pt idx="82">
                  <c:v>-29.69999885559082</c:v>
                </c:pt>
                <c:pt idx="83">
                  <c:v>-29.599998474121094</c:v>
                </c:pt>
                <c:pt idx="84">
                  <c:v>-29.5</c:v>
                </c:pt>
                <c:pt idx="85">
                  <c:v>-29.399999618530273</c:v>
                </c:pt>
                <c:pt idx="86">
                  <c:v>-29.299999237060547</c:v>
                </c:pt>
                <c:pt idx="87">
                  <c:v>-29.19999885559082</c:v>
                </c:pt>
                <c:pt idx="88">
                  <c:v>-29.099998474121094</c:v>
                </c:pt>
                <c:pt idx="89">
                  <c:v>-29</c:v>
                </c:pt>
                <c:pt idx="90">
                  <c:v>-28.899999618530273</c:v>
                </c:pt>
                <c:pt idx="91">
                  <c:v>-28.799999237060547</c:v>
                </c:pt>
                <c:pt idx="92">
                  <c:v>-28.69999885559082</c:v>
                </c:pt>
                <c:pt idx="93">
                  <c:v>-28.599998474121094</c:v>
                </c:pt>
                <c:pt idx="94">
                  <c:v>-28.5</c:v>
                </c:pt>
                <c:pt idx="95">
                  <c:v>-28.399999618530273</c:v>
                </c:pt>
                <c:pt idx="96">
                  <c:v>-28.299999237060547</c:v>
                </c:pt>
                <c:pt idx="97">
                  <c:v>-28.19999885559082</c:v>
                </c:pt>
                <c:pt idx="98">
                  <c:v>-28.099998474121094</c:v>
                </c:pt>
                <c:pt idx="99">
                  <c:v>-28</c:v>
                </c:pt>
                <c:pt idx="100">
                  <c:v>-27.899999618530273</c:v>
                </c:pt>
                <c:pt idx="101">
                  <c:v>-27.799999237060547</c:v>
                </c:pt>
                <c:pt idx="102">
                  <c:v>-27.69999885559082</c:v>
                </c:pt>
                <c:pt idx="103">
                  <c:v>-27.599998474121094</c:v>
                </c:pt>
                <c:pt idx="104">
                  <c:v>-27.5</c:v>
                </c:pt>
                <c:pt idx="105">
                  <c:v>-27.399999618530273</c:v>
                </c:pt>
                <c:pt idx="106">
                  <c:v>-27.299999237060547</c:v>
                </c:pt>
                <c:pt idx="107">
                  <c:v>-27.19999885559082</c:v>
                </c:pt>
                <c:pt idx="108">
                  <c:v>-27.099998474121094</c:v>
                </c:pt>
                <c:pt idx="109">
                  <c:v>-27</c:v>
                </c:pt>
                <c:pt idx="110">
                  <c:v>-26.899999618530273</c:v>
                </c:pt>
                <c:pt idx="111">
                  <c:v>-26.799999237060547</c:v>
                </c:pt>
                <c:pt idx="112">
                  <c:v>-26.69999885559082</c:v>
                </c:pt>
                <c:pt idx="113">
                  <c:v>-26.599998474121094</c:v>
                </c:pt>
                <c:pt idx="114">
                  <c:v>-26.5</c:v>
                </c:pt>
                <c:pt idx="115">
                  <c:v>-26.399999618530273</c:v>
                </c:pt>
                <c:pt idx="116">
                  <c:v>-26.299999237060547</c:v>
                </c:pt>
                <c:pt idx="117">
                  <c:v>-26.19999885559082</c:v>
                </c:pt>
                <c:pt idx="118">
                  <c:v>-26.099998474121094</c:v>
                </c:pt>
                <c:pt idx="119">
                  <c:v>-26</c:v>
                </c:pt>
                <c:pt idx="120">
                  <c:v>-25.899999618530273</c:v>
                </c:pt>
                <c:pt idx="121">
                  <c:v>-25.799999237060547</c:v>
                </c:pt>
                <c:pt idx="122">
                  <c:v>-25.69999885559082</c:v>
                </c:pt>
                <c:pt idx="123">
                  <c:v>-25.599998474121094</c:v>
                </c:pt>
                <c:pt idx="124">
                  <c:v>-25.5</c:v>
                </c:pt>
                <c:pt idx="125">
                  <c:v>-25.399999618530273</c:v>
                </c:pt>
                <c:pt idx="126">
                  <c:v>-25.299999237060547</c:v>
                </c:pt>
                <c:pt idx="127">
                  <c:v>-25.19999885559082</c:v>
                </c:pt>
                <c:pt idx="128">
                  <c:v>-25.099998474121094</c:v>
                </c:pt>
                <c:pt idx="129">
                  <c:v>-25</c:v>
                </c:pt>
                <c:pt idx="130">
                  <c:v>-24.899999618530273</c:v>
                </c:pt>
                <c:pt idx="131">
                  <c:v>-24.799999237060547</c:v>
                </c:pt>
                <c:pt idx="132">
                  <c:v>-24.69999885559082</c:v>
                </c:pt>
                <c:pt idx="133">
                  <c:v>-24.599998474121094</c:v>
                </c:pt>
                <c:pt idx="134">
                  <c:v>-24.5</c:v>
                </c:pt>
                <c:pt idx="135">
                  <c:v>-24.399999618530273</c:v>
                </c:pt>
                <c:pt idx="136">
                  <c:v>-24.299999237060547</c:v>
                </c:pt>
                <c:pt idx="137">
                  <c:v>-24.19999885559082</c:v>
                </c:pt>
                <c:pt idx="138">
                  <c:v>-24.099998474121094</c:v>
                </c:pt>
                <c:pt idx="139">
                  <c:v>-24</c:v>
                </c:pt>
                <c:pt idx="140">
                  <c:v>-23.899999618530273</c:v>
                </c:pt>
                <c:pt idx="141">
                  <c:v>-23.799999237060547</c:v>
                </c:pt>
                <c:pt idx="142">
                  <c:v>-23.69999885559082</c:v>
                </c:pt>
                <c:pt idx="143">
                  <c:v>-23.599998474121094</c:v>
                </c:pt>
                <c:pt idx="144">
                  <c:v>-23.5</c:v>
                </c:pt>
                <c:pt idx="145">
                  <c:v>-23.399999618530273</c:v>
                </c:pt>
                <c:pt idx="146">
                  <c:v>-23.299999237060547</c:v>
                </c:pt>
                <c:pt idx="147">
                  <c:v>-23.19999885559082</c:v>
                </c:pt>
                <c:pt idx="148">
                  <c:v>-23.099998474121094</c:v>
                </c:pt>
                <c:pt idx="149">
                  <c:v>-23</c:v>
                </c:pt>
                <c:pt idx="150">
                  <c:v>-22.899999618530273</c:v>
                </c:pt>
                <c:pt idx="151">
                  <c:v>-22.799999237060547</c:v>
                </c:pt>
                <c:pt idx="152">
                  <c:v>-22.69999885559082</c:v>
                </c:pt>
                <c:pt idx="153">
                  <c:v>-22.599998474121094</c:v>
                </c:pt>
                <c:pt idx="154">
                  <c:v>-22.5</c:v>
                </c:pt>
                <c:pt idx="155">
                  <c:v>-22.399999618530273</c:v>
                </c:pt>
                <c:pt idx="156">
                  <c:v>-22.299999237060547</c:v>
                </c:pt>
                <c:pt idx="157">
                  <c:v>-22.19999885559082</c:v>
                </c:pt>
                <c:pt idx="158">
                  <c:v>-22.099998474121094</c:v>
                </c:pt>
                <c:pt idx="159">
                  <c:v>-22</c:v>
                </c:pt>
                <c:pt idx="160">
                  <c:v>-21.899999618530273</c:v>
                </c:pt>
                <c:pt idx="161">
                  <c:v>-21.799999237060547</c:v>
                </c:pt>
                <c:pt idx="162">
                  <c:v>-21.69999885559082</c:v>
                </c:pt>
                <c:pt idx="163">
                  <c:v>-21.599998474121094</c:v>
                </c:pt>
                <c:pt idx="164">
                  <c:v>-21.5</c:v>
                </c:pt>
                <c:pt idx="165">
                  <c:v>-21.399999618530273</c:v>
                </c:pt>
                <c:pt idx="166">
                  <c:v>-21.299999237060547</c:v>
                </c:pt>
                <c:pt idx="167">
                  <c:v>-21.19999885559082</c:v>
                </c:pt>
                <c:pt idx="168">
                  <c:v>-21.099998474121094</c:v>
                </c:pt>
                <c:pt idx="169">
                  <c:v>-21</c:v>
                </c:pt>
                <c:pt idx="170">
                  <c:v>-20.899999618530273</c:v>
                </c:pt>
                <c:pt idx="171">
                  <c:v>-20.799999237060547</c:v>
                </c:pt>
                <c:pt idx="172">
                  <c:v>-20.69999885559082</c:v>
                </c:pt>
                <c:pt idx="173">
                  <c:v>-20.599998474121094</c:v>
                </c:pt>
                <c:pt idx="174">
                  <c:v>-20.5</c:v>
                </c:pt>
                <c:pt idx="175">
                  <c:v>-20.399999618530273</c:v>
                </c:pt>
                <c:pt idx="176">
                  <c:v>-20.299999237060547</c:v>
                </c:pt>
                <c:pt idx="177">
                  <c:v>-20.19999885559082</c:v>
                </c:pt>
                <c:pt idx="178">
                  <c:v>-20.099998474121094</c:v>
                </c:pt>
                <c:pt idx="179">
                  <c:v>-20</c:v>
                </c:pt>
                <c:pt idx="180">
                  <c:v>-19.899999618530273</c:v>
                </c:pt>
                <c:pt idx="181">
                  <c:v>-19.799999237060547</c:v>
                </c:pt>
                <c:pt idx="182">
                  <c:v>-19.69999885559082</c:v>
                </c:pt>
                <c:pt idx="183">
                  <c:v>-19.599998474121094</c:v>
                </c:pt>
                <c:pt idx="184">
                  <c:v>-19.5</c:v>
                </c:pt>
                <c:pt idx="185">
                  <c:v>-19.399999618530273</c:v>
                </c:pt>
                <c:pt idx="186">
                  <c:v>-19.299999237060547</c:v>
                </c:pt>
                <c:pt idx="187">
                  <c:v>-19.19999885559082</c:v>
                </c:pt>
                <c:pt idx="188">
                  <c:v>-19.099998474121094</c:v>
                </c:pt>
                <c:pt idx="189">
                  <c:v>-19</c:v>
                </c:pt>
                <c:pt idx="190">
                  <c:v>-18.899999618530273</c:v>
                </c:pt>
                <c:pt idx="191">
                  <c:v>-18.799999237060547</c:v>
                </c:pt>
                <c:pt idx="192">
                  <c:v>-18.69999885559082</c:v>
                </c:pt>
                <c:pt idx="193">
                  <c:v>-18.599998474121094</c:v>
                </c:pt>
                <c:pt idx="194">
                  <c:v>-18.5</c:v>
                </c:pt>
                <c:pt idx="195">
                  <c:v>-18.399999618530273</c:v>
                </c:pt>
                <c:pt idx="196">
                  <c:v>-18.299999237060547</c:v>
                </c:pt>
                <c:pt idx="197">
                  <c:v>-18.19999885559082</c:v>
                </c:pt>
                <c:pt idx="198">
                  <c:v>-18.099998474121094</c:v>
                </c:pt>
                <c:pt idx="199">
                  <c:v>-18</c:v>
                </c:pt>
                <c:pt idx="200">
                  <c:v>-17.899999618530273</c:v>
                </c:pt>
                <c:pt idx="201">
                  <c:v>-17.799999237060547</c:v>
                </c:pt>
                <c:pt idx="202">
                  <c:v>-17.69999885559082</c:v>
                </c:pt>
                <c:pt idx="203">
                  <c:v>-17.599998474121094</c:v>
                </c:pt>
                <c:pt idx="204">
                  <c:v>-17.5</c:v>
                </c:pt>
                <c:pt idx="205">
                  <c:v>-17.399999618530273</c:v>
                </c:pt>
                <c:pt idx="206">
                  <c:v>-17.299999237060547</c:v>
                </c:pt>
                <c:pt idx="207">
                  <c:v>-17.19999885559082</c:v>
                </c:pt>
                <c:pt idx="208">
                  <c:v>-17.099998474121094</c:v>
                </c:pt>
                <c:pt idx="209">
                  <c:v>-17</c:v>
                </c:pt>
                <c:pt idx="210">
                  <c:v>-16.899999618530273</c:v>
                </c:pt>
                <c:pt idx="211">
                  <c:v>-16.799999237060547</c:v>
                </c:pt>
                <c:pt idx="212">
                  <c:v>-16.69999885559082</c:v>
                </c:pt>
                <c:pt idx="213">
                  <c:v>-16.599998474121094</c:v>
                </c:pt>
                <c:pt idx="214">
                  <c:v>-16.5</c:v>
                </c:pt>
                <c:pt idx="215">
                  <c:v>-16.399999618530273</c:v>
                </c:pt>
                <c:pt idx="216">
                  <c:v>-16.299999237060547</c:v>
                </c:pt>
                <c:pt idx="217">
                  <c:v>-16.19999885559082</c:v>
                </c:pt>
                <c:pt idx="218">
                  <c:v>-16.099998474121094</c:v>
                </c:pt>
                <c:pt idx="219">
                  <c:v>-16</c:v>
                </c:pt>
                <c:pt idx="220">
                  <c:v>-15.899999618530273</c:v>
                </c:pt>
                <c:pt idx="221">
                  <c:v>-15.799999237060547</c:v>
                </c:pt>
                <c:pt idx="222">
                  <c:v>-15.69999885559082</c:v>
                </c:pt>
                <c:pt idx="223">
                  <c:v>-15.599998474121094</c:v>
                </c:pt>
                <c:pt idx="224">
                  <c:v>-15.5</c:v>
                </c:pt>
                <c:pt idx="225">
                  <c:v>-15.399999618530273</c:v>
                </c:pt>
                <c:pt idx="226">
                  <c:v>-15.299999237060547</c:v>
                </c:pt>
                <c:pt idx="227">
                  <c:v>-15.19999885559082</c:v>
                </c:pt>
                <c:pt idx="228">
                  <c:v>-15.099998474121094</c:v>
                </c:pt>
                <c:pt idx="229">
                  <c:v>-15</c:v>
                </c:pt>
                <c:pt idx="230">
                  <c:v>-14.899999618530273</c:v>
                </c:pt>
                <c:pt idx="231">
                  <c:v>-14.799999237060547</c:v>
                </c:pt>
                <c:pt idx="232">
                  <c:v>-14.69999885559082</c:v>
                </c:pt>
                <c:pt idx="233">
                  <c:v>-14.599998474121094</c:v>
                </c:pt>
                <c:pt idx="234">
                  <c:v>-14.5</c:v>
                </c:pt>
                <c:pt idx="235">
                  <c:v>-14.399999618530273</c:v>
                </c:pt>
                <c:pt idx="236">
                  <c:v>-14.299999237060547</c:v>
                </c:pt>
                <c:pt idx="237">
                  <c:v>-14.19999885559082</c:v>
                </c:pt>
                <c:pt idx="238">
                  <c:v>-14.099998474121094</c:v>
                </c:pt>
                <c:pt idx="239">
                  <c:v>-14</c:v>
                </c:pt>
                <c:pt idx="240">
                  <c:v>-13.899999618530273</c:v>
                </c:pt>
                <c:pt idx="241">
                  <c:v>-13.799999237060547</c:v>
                </c:pt>
                <c:pt idx="242">
                  <c:v>-13.69999885559082</c:v>
                </c:pt>
                <c:pt idx="243">
                  <c:v>-13.599998474121094</c:v>
                </c:pt>
                <c:pt idx="244">
                  <c:v>-13.5</c:v>
                </c:pt>
                <c:pt idx="245">
                  <c:v>-13.399999618530273</c:v>
                </c:pt>
                <c:pt idx="246">
                  <c:v>-13.299999237060547</c:v>
                </c:pt>
                <c:pt idx="247">
                  <c:v>-13.19999885559082</c:v>
                </c:pt>
                <c:pt idx="248">
                  <c:v>-13.099998474121094</c:v>
                </c:pt>
                <c:pt idx="249">
                  <c:v>-13</c:v>
                </c:pt>
                <c:pt idx="250">
                  <c:v>-12.899999618530273</c:v>
                </c:pt>
                <c:pt idx="251">
                  <c:v>-12.799999237060547</c:v>
                </c:pt>
                <c:pt idx="252">
                  <c:v>-12.69999885559082</c:v>
                </c:pt>
                <c:pt idx="253">
                  <c:v>-12.599998474121094</c:v>
                </c:pt>
                <c:pt idx="254">
                  <c:v>-12.5</c:v>
                </c:pt>
                <c:pt idx="255">
                  <c:v>-12.399999618530273</c:v>
                </c:pt>
                <c:pt idx="256">
                  <c:v>-12.299999237060547</c:v>
                </c:pt>
                <c:pt idx="257">
                  <c:v>-12.19999885559082</c:v>
                </c:pt>
                <c:pt idx="258">
                  <c:v>-12.099998474121094</c:v>
                </c:pt>
                <c:pt idx="259">
                  <c:v>-12</c:v>
                </c:pt>
                <c:pt idx="260">
                  <c:v>-11.899999618530273</c:v>
                </c:pt>
                <c:pt idx="261">
                  <c:v>-11.799999237060547</c:v>
                </c:pt>
                <c:pt idx="262">
                  <c:v>-11.69999885559082</c:v>
                </c:pt>
                <c:pt idx="263">
                  <c:v>-11.599998474121094</c:v>
                </c:pt>
                <c:pt idx="264">
                  <c:v>-11.5</c:v>
                </c:pt>
                <c:pt idx="265">
                  <c:v>-11.399999618530273</c:v>
                </c:pt>
                <c:pt idx="266">
                  <c:v>-11.299999237060547</c:v>
                </c:pt>
                <c:pt idx="267">
                  <c:v>-11.19999885559082</c:v>
                </c:pt>
                <c:pt idx="268">
                  <c:v>-11.099998474121094</c:v>
                </c:pt>
                <c:pt idx="269">
                  <c:v>-11</c:v>
                </c:pt>
                <c:pt idx="270">
                  <c:v>-10.899999618530273</c:v>
                </c:pt>
                <c:pt idx="271">
                  <c:v>-10.799999237060547</c:v>
                </c:pt>
                <c:pt idx="272">
                  <c:v>-10.69999885559082</c:v>
                </c:pt>
                <c:pt idx="273">
                  <c:v>-10.599998474121094</c:v>
                </c:pt>
                <c:pt idx="274">
                  <c:v>-10.5</c:v>
                </c:pt>
                <c:pt idx="275">
                  <c:v>-10.399999618530273</c:v>
                </c:pt>
                <c:pt idx="276">
                  <c:v>-10.299999237060547</c:v>
                </c:pt>
                <c:pt idx="277">
                  <c:v>-10.19999885559082</c:v>
                </c:pt>
                <c:pt idx="278">
                  <c:v>-10.099998474121094</c:v>
                </c:pt>
                <c:pt idx="279">
                  <c:v>-10</c:v>
                </c:pt>
                <c:pt idx="280">
                  <c:v>-9.8999996185302734</c:v>
                </c:pt>
                <c:pt idx="281">
                  <c:v>-9.7999992370605469</c:v>
                </c:pt>
                <c:pt idx="282">
                  <c:v>-9.6999988555908203</c:v>
                </c:pt>
                <c:pt idx="283">
                  <c:v>-9.5999984741210938</c:v>
                </c:pt>
                <c:pt idx="284">
                  <c:v>-9.5</c:v>
                </c:pt>
                <c:pt idx="285">
                  <c:v>-9.3999996185302734</c:v>
                </c:pt>
                <c:pt idx="286">
                  <c:v>-9.2999992370605469</c:v>
                </c:pt>
                <c:pt idx="287">
                  <c:v>-9.1999988555908203</c:v>
                </c:pt>
                <c:pt idx="288">
                  <c:v>-9.0999984741210938</c:v>
                </c:pt>
                <c:pt idx="289">
                  <c:v>-9</c:v>
                </c:pt>
                <c:pt idx="290">
                  <c:v>-8.8999996185302734</c:v>
                </c:pt>
                <c:pt idx="291">
                  <c:v>-8.7999992370605469</c:v>
                </c:pt>
                <c:pt idx="292">
                  <c:v>-8.6999988555908203</c:v>
                </c:pt>
                <c:pt idx="293">
                  <c:v>-8.5999984741210938</c:v>
                </c:pt>
                <c:pt idx="294">
                  <c:v>-8.5</c:v>
                </c:pt>
                <c:pt idx="295">
                  <c:v>-8.3999996185302734</c:v>
                </c:pt>
                <c:pt idx="296">
                  <c:v>-8.2999992370605469</c:v>
                </c:pt>
                <c:pt idx="297">
                  <c:v>-8.1999988555908203</c:v>
                </c:pt>
                <c:pt idx="298">
                  <c:v>-8.0999984741210938</c:v>
                </c:pt>
                <c:pt idx="299">
                  <c:v>-8</c:v>
                </c:pt>
                <c:pt idx="300">
                  <c:v>-7.8999996185302734</c:v>
                </c:pt>
                <c:pt idx="301">
                  <c:v>-7.7999992370605469</c:v>
                </c:pt>
                <c:pt idx="302">
                  <c:v>-7.6999988555908203</c:v>
                </c:pt>
                <c:pt idx="303">
                  <c:v>-7.5999984741210938</c:v>
                </c:pt>
                <c:pt idx="304">
                  <c:v>-7.5</c:v>
                </c:pt>
                <c:pt idx="305">
                  <c:v>-7.3999996185302734</c:v>
                </c:pt>
                <c:pt idx="306">
                  <c:v>-7.2999992370605469</c:v>
                </c:pt>
                <c:pt idx="307">
                  <c:v>-7.1999988555908203</c:v>
                </c:pt>
                <c:pt idx="308">
                  <c:v>-7.0999984741210938</c:v>
                </c:pt>
                <c:pt idx="309">
                  <c:v>-7</c:v>
                </c:pt>
                <c:pt idx="310">
                  <c:v>-6.8999996185302734</c:v>
                </c:pt>
                <c:pt idx="311">
                  <c:v>-6.7999992370605469</c:v>
                </c:pt>
                <c:pt idx="312">
                  <c:v>-6.6999988555908203</c:v>
                </c:pt>
                <c:pt idx="313">
                  <c:v>-6.5999984741210938</c:v>
                </c:pt>
                <c:pt idx="314">
                  <c:v>-6.5</c:v>
                </c:pt>
                <c:pt idx="315">
                  <c:v>-6.3999996185302734</c:v>
                </c:pt>
                <c:pt idx="316">
                  <c:v>-6.2999992370605469</c:v>
                </c:pt>
                <c:pt idx="317">
                  <c:v>-6.2000007629394531</c:v>
                </c:pt>
                <c:pt idx="318">
                  <c:v>-6.0999984741210938</c:v>
                </c:pt>
                <c:pt idx="319">
                  <c:v>-6</c:v>
                </c:pt>
                <c:pt idx="320">
                  <c:v>-5.8999977111816406</c:v>
                </c:pt>
                <c:pt idx="321">
                  <c:v>-5.7999992370605469</c:v>
                </c:pt>
                <c:pt idx="322">
                  <c:v>-5.7000007629394531</c:v>
                </c:pt>
                <c:pt idx="323">
                  <c:v>-5.5999984741210938</c:v>
                </c:pt>
                <c:pt idx="324">
                  <c:v>-5.5</c:v>
                </c:pt>
                <c:pt idx="325">
                  <c:v>-5.3999977111816406</c:v>
                </c:pt>
                <c:pt idx="326">
                  <c:v>-5.2999992370605469</c:v>
                </c:pt>
                <c:pt idx="327">
                  <c:v>-5.2000007629394531</c:v>
                </c:pt>
                <c:pt idx="328">
                  <c:v>-5.0999984741210938</c:v>
                </c:pt>
                <c:pt idx="329">
                  <c:v>-5</c:v>
                </c:pt>
                <c:pt idx="330">
                  <c:v>-4.8999977111816406</c:v>
                </c:pt>
                <c:pt idx="331">
                  <c:v>-4.7999992370605469</c:v>
                </c:pt>
                <c:pt idx="332">
                  <c:v>-4.7000007629394531</c:v>
                </c:pt>
                <c:pt idx="333">
                  <c:v>-4.5999984741210938</c:v>
                </c:pt>
                <c:pt idx="334">
                  <c:v>-4.5</c:v>
                </c:pt>
                <c:pt idx="335">
                  <c:v>-4.3999977111816406</c:v>
                </c:pt>
                <c:pt idx="336">
                  <c:v>-4.2999992370605469</c:v>
                </c:pt>
                <c:pt idx="337">
                  <c:v>-4.2000007629394531</c:v>
                </c:pt>
                <c:pt idx="338">
                  <c:v>-4.0999984741210938</c:v>
                </c:pt>
                <c:pt idx="339">
                  <c:v>-4</c:v>
                </c:pt>
                <c:pt idx="340">
                  <c:v>-3.8999977111816406</c:v>
                </c:pt>
                <c:pt idx="341">
                  <c:v>-3.7999992370605469</c:v>
                </c:pt>
                <c:pt idx="342">
                  <c:v>-3.7000007629394531</c:v>
                </c:pt>
                <c:pt idx="343">
                  <c:v>-3.5999984741210938</c:v>
                </c:pt>
                <c:pt idx="344">
                  <c:v>-3.5</c:v>
                </c:pt>
                <c:pt idx="345">
                  <c:v>-3.3999977111816406</c:v>
                </c:pt>
                <c:pt idx="346">
                  <c:v>-3.2999992370605469</c:v>
                </c:pt>
                <c:pt idx="347">
                  <c:v>-3.2000007629394531</c:v>
                </c:pt>
                <c:pt idx="348">
                  <c:v>-3.0999984741210938</c:v>
                </c:pt>
                <c:pt idx="349">
                  <c:v>-3</c:v>
                </c:pt>
                <c:pt idx="350">
                  <c:v>-2.8999977111816406</c:v>
                </c:pt>
                <c:pt idx="351">
                  <c:v>-2.7999992370605469</c:v>
                </c:pt>
                <c:pt idx="352">
                  <c:v>-2.7000007629394531</c:v>
                </c:pt>
                <c:pt idx="353">
                  <c:v>-2.5999984741210938</c:v>
                </c:pt>
                <c:pt idx="354">
                  <c:v>-2.5</c:v>
                </c:pt>
                <c:pt idx="355">
                  <c:v>-2.3999977111816406</c:v>
                </c:pt>
                <c:pt idx="356">
                  <c:v>-2.2999992370605469</c:v>
                </c:pt>
                <c:pt idx="357">
                  <c:v>-2.2000007629394531</c:v>
                </c:pt>
                <c:pt idx="358">
                  <c:v>-2.0999984741210938</c:v>
                </c:pt>
                <c:pt idx="359">
                  <c:v>-2</c:v>
                </c:pt>
                <c:pt idx="360">
                  <c:v>-1.8999977111816406</c:v>
                </c:pt>
                <c:pt idx="361">
                  <c:v>-1.7999992370605469</c:v>
                </c:pt>
                <c:pt idx="362">
                  <c:v>-1.7000007629394531</c:v>
                </c:pt>
                <c:pt idx="363">
                  <c:v>-1.5999984741210938</c:v>
                </c:pt>
                <c:pt idx="364">
                  <c:v>-1.5</c:v>
                </c:pt>
                <c:pt idx="365">
                  <c:v>-1.3999977111816406</c:v>
                </c:pt>
                <c:pt idx="366">
                  <c:v>-1.2999992370605469</c:v>
                </c:pt>
                <c:pt idx="367">
                  <c:v>-1.2000007629394531</c:v>
                </c:pt>
                <c:pt idx="368">
                  <c:v>-1.0999984741210938</c:v>
                </c:pt>
                <c:pt idx="369">
                  <c:v>-1</c:v>
                </c:pt>
                <c:pt idx="370">
                  <c:v>-0.89999771118164063</c:v>
                </c:pt>
                <c:pt idx="371">
                  <c:v>-0.79999923706054688</c:v>
                </c:pt>
                <c:pt idx="372">
                  <c:v>-0.70000076293945313</c:v>
                </c:pt>
                <c:pt idx="373">
                  <c:v>-0.59999847412109375</c:v>
                </c:pt>
                <c:pt idx="374">
                  <c:v>-0.5</c:v>
                </c:pt>
                <c:pt idx="375">
                  <c:v>-0.39999771118164063</c:v>
                </c:pt>
                <c:pt idx="376">
                  <c:v>-0.29999923706054688</c:v>
                </c:pt>
                <c:pt idx="377">
                  <c:v>-0.20000076293945313</c:v>
                </c:pt>
                <c:pt idx="378">
                  <c:v>-9.999847412109375E-2</c:v>
                </c:pt>
                <c:pt idx="379">
                  <c:v>0</c:v>
                </c:pt>
                <c:pt idx="380">
                  <c:v>0.10000228881835938</c:v>
                </c:pt>
                <c:pt idx="381">
                  <c:v>0.20000076293945313</c:v>
                </c:pt>
                <c:pt idx="382">
                  <c:v>0.29999923706054688</c:v>
                </c:pt>
                <c:pt idx="383">
                  <c:v>0.40000152587890625</c:v>
                </c:pt>
                <c:pt idx="384">
                  <c:v>0.5</c:v>
                </c:pt>
                <c:pt idx="385">
                  <c:v>0.60000228881835938</c:v>
                </c:pt>
                <c:pt idx="386">
                  <c:v>0.70000076293945313</c:v>
                </c:pt>
                <c:pt idx="387">
                  <c:v>0.79999923706054688</c:v>
                </c:pt>
                <c:pt idx="388">
                  <c:v>0.90000152587890625</c:v>
                </c:pt>
                <c:pt idx="389">
                  <c:v>1</c:v>
                </c:pt>
                <c:pt idx="390">
                  <c:v>1.1000022888183594</c:v>
                </c:pt>
                <c:pt idx="391">
                  <c:v>1.2000007629394531</c:v>
                </c:pt>
                <c:pt idx="392">
                  <c:v>1.2999992370605469</c:v>
                </c:pt>
                <c:pt idx="393">
                  <c:v>1.4000015258789063</c:v>
                </c:pt>
                <c:pt idx="394">
                  <c:v>1.5</c:v>
                </c:pt>
                <c:pt idx="395">
                  <c:v>1.6000022888183594</c:v>
                </c:pt>
                <c:pt idx="396">
                  <c:v>1.7000007629394531</c:v>
                </c:pt>
                <c:pt idx="397">
                  <c:v>1.7999992370605469</c:v>
                </c:pt>
                <c:pt idx="398">
                  <c:v>1.9000015258789063</c:v>
                </c:pt>
                <c:pt idx="399">
                  <c:v>2</c:v>
                </c:pt>
                <c:pt idx="400">
                  <c:v>2.1000022888183594</c:v>
                </c:pt>
                <c:pt idx="401">
                  <c:v>2.2000007629394531</c:v>
                </c:pt>
                <c:pt idx="402">
                  <c:v>2.2999992370605469</c:v>
                </c:pt>
                <c:pt idx="403">
                  <c:v>2.4000015258789063</c:v>
                </c:pt>
                <c:pt idx="404">
                  <c:v>2.5</c:v>
                </c:pt>
                <c:pt idx="405">
                  <c:v>2.6000022888183594</c:v>
                </c:pt>
                <c:pt idx="406">
                  <c:v>2.7000007629394531</c:v>
                </c:pt>
                <c:pt idx="407">
                  <c:v>2.7999992370605469</c:v>
                </c:pt>
                <c:pt idx="408">
                  <c:v>2.9000015258789063</c:v>
                </c:pt>
                <c:pt idx="409">
                  <c:v>3</c:v>
                </c:pt>
                <c:pt idx="410">
                  <c:v>3.1000022888183594</c:v>
                </c:pt>
                <c:pt idx="411">
                  <c:v>3.2000007629394531</c:v>
                </c:pt>
                <c:pt idx="412">
                  <c:v>3.2999992370605469</c:v>
                </c:pt>
                <c:pt idx="413">
                  <c:v>3.4000015258789063</c:v>
                </c:pt>
                <c:pt idx="414">
                  <c:v>3.5</c:v>
                </c:pt>
                <c:pt idx="415">
                  <c:v>3.6000022888183594</c:v>
                </c:pt>
                <c:pt idx="416">
                  <c:v>3.7000007629394531</c:v>
                </c:pt>
                <c:pt idx="417">
                  <c:v>3.7999992370605469</c:v>
                </c:pt>
                <c:pt idx="418">
                  <c:v>3.9000015258789063</c:v>
                </c:pt>
                <c:pt idx="419">
                  <c:v>4</c:v>
                </c:pt>
                <c:pt idx="420">
                  <c:v>4.1000022888183594</c:v>
                </c:pt>
                <c:pt idx="421">
                  <c:v>4.2000007629394531</c:v>
                </c:pt>
                <c:pt idx="422">
                  <c:v>4.2999992370605469</c:v>
                </c:pt>
                <c:pt idx="423">
                  <c:v>4.4000015258789063</c:v>
                </c:pt>
                <c:pt idx="424">
                  <c:v>4.5</c:v>
                </c:pt>
                <c:pt idx="425">
                  <c:v>4.6000022888183594</c:v>
                </c:pt>
                <c:pt idx="426">
                  <c:v>4.7000007629394531</c:v>
                </c:pt>
                <c:pt idx="427">
                  <c:v>4.7999992370605469</c:v>
                </c:pt>
                <c:pt idx="428">
                  <c:v>4.9000015258789063</c:v>
                </c:pt>
                <c:pt idx="429">
                  <c:v>5</c:v>
                </c:pt>
                <c:pt idx="430">
                  <c:v>5.1000022888183594</c:v>
                </c:pt>
                <c:pt idx="431">
                  <c:v>5.2000007629394531</c:v>
                </c:pt>
                <c:pt idx="432">
                  <c:v>5.2999992370605469</c:v>
                </c:pt>
                <c:pt idx="433">
                  <c:v>5.4000015258789063</c:v>
                </c:pt>
                <c:pt idx="434">
                  <c:v>5.5</c:v>
                </c:pt>
                <c:pt idx="435">
                  <c:v>5.6000022888183594</c:v>
                </c:pt>
                <c:pt idx="436">
                  <c:v>5.7000007629394531</c:v>
                </c:pt>
                <c:pt idx="437">
                  <c:v>5.7999992370605469</c:v>
                </c:pt>
                <c:pt idx="438">
                  <c:v>5.9000015258789063</c:v>
                </c:pt>
                <c:pt idx="439">
                  <c:v>6</c:v>
                </c:pt>
                <c:pt idx="440">
                  <c:v>6.1000022888183594</c:v>
                </c:pt>
                <c:pt idx="441">
                  <c:v>6.2000007629394531</c:v>
                </c:pt>
                <c:pt idx="442">
                  <c:v>6.2999992370605469</c:v>
                </c:pt>
                <c:pt idx="443">
                  <c:v>6.4000015258789063</c:v>
                </c:pt>
                <c:pt idx="444">
                  <c:v>6.5</c:v>
                </c:pt>
                <c:pt idx="445">
                  <c:v>6.6000022888183594</c:v>
                </c:pt>
                <c:pt idx="446">
                  <c:v>6.7000007629394531</c:v>
                </c:pt>
                <c:pt idx="447">
                  <c:v>6.7999992370605469</c:v>
                </c:pt>
                <c:pt idx="448">
                  <c:v>6.9000015258789063</c:v>
                </c:pt>
                <c:pt idx="449">
                  <c:v>7</c:v>
                </c:pt>
                <c:pt idx="450">
                  <c:v>7.1000022888183594</c:v>
                </c:pt>
                <c:pt idx="451">
                  <c:v>7.2000007629394531</c:v>
                </c:pt>
                <c:pt idx="452">
                  <c:v>7.2999992370605469</c:v>
                </c:pt>
                <c:pt idx="453">
                  <c:v>7.4000015258789063</c:v>
                </c:pt>
                <c:pt idx="454">
                  <c:v>7.5</c:v>
                </c:pt>
                <c:pt idx="455">
                  <c:v>7.6000022888183594</c:v>
                </c:pt>
                <c:pt idx="456">
                  <c:v>7.7000007629394531</c:v>
                </c:pt>
                <c:pt idx="457">
                  <c:v>7.7999992370605469</c:v>
                </c:pt>
                <c:pt idx="458">
                  <c:v>7.9000015258789063</c:v>
                </c:pt>
                <c:pt idx="459">
                  <c:v>8</c:v>
                </c:pt>
                <c:pt idx="460">
                  <c:v>8.1000022888183594</c:v>
                </c:pt>
                <c:pt idx="461">
                  <c:v>8.2000007629394531</c:v>
                </c:pt>
                <c:pt idx="462">
                  <c:v>8.2999992370605469</c:v>
                </c:pt>
                <c:pt idx="463">
                  <c:v>8.4000015258789063</c:v>
                </c:pt>
                <c:pt idx="464">
                  <c:v>8.5</c:v>
                </c:pt>
                <c:pt idx="465">
                  <c:v>8.6000022888183594</c:v>
                </c:pt>
                <c:pt idx="466">
                  <c:v>8.7000007629394531</c:v>
                </c:pt>
                <c:pt idx="467">
                  <c:v>8.7999992370605469</c:v>
                </c:pt>
                <c:pt idx="468">
                  <c:v>8.9000015258789063</c:v>
                </c:pt>
                <c:pt idx="469">
                  <c:v>9</c:v>
                </c:pt>
                <c:pt idx="470">
                  <c:v>9.1000022888183594</c:v>
                </c:pt>
                <c:pt idx="471">
                  <c:v>9.2000007629394531</c:v>
                </c:pt>
                <c:pt idx="472">
                  <c:v>9.2999992370605469</c:v>
                </c:pt>
                <c:pt idx="473">
                  <c:v>9.4000015258789063</c:v>
                </c:pt>
                <c:pt idx="474">
                  <c:v>9.5</c:v>
                </c:pt>
                <c:pt idx="475">
                  <c:v>9.6000022888183594</c:v>
                </c:pt>
                <c:pt idx="476">
                  <c:v>9.7000007629394531</c:v>
                </c:pt>
                <c:pt idx="477">
                  <c:v>9.7999992370605469</c:v>
                </c:pt>
                <c:pt idx="478">
                  <c:v>9.9000015258789063</c:v>
                </c:pt>
                <c:pt idx="479">
                  <c:v>10</c:v>
                </c:pt>
                <c:pt idx="480">
                  <c:v>10.100002288818359</c:v>
                </c:pt>
                <c:pt idx="481">
                  <c:v>10.200000762939453</c:v>
                </c:pt>
                <c:pt idx="482">
                  <c:v>10.299999237060547</c:v>
                </c:pt>
                <c:pt idx="483">
                  <c:v>10.400001525878906</c:v>
                </c:pt>
                <c:pt idx="484">
                  <c:v>10.5</c:v>
                </c:pt>
                <c:pt idx="485">
                  <c:v>10.600002288818359</c:v>
                </c:pt>
                <c:pt idx="486">
                  <c:v>10.700000762939453</c:v>
                </c:pt>
                <c:pt idx="487">
                  <c:v>10.799999237060547</c:v>
                </c:pt>
                <c:pt idx="488">
                  <c:v>10.900001525878906</c:v>
                </c:pt>
                <c:pt idx="489">
                  <c:v>11</c:v>
                </c:pt>
                <c:pt idx="490">
                  <c:v>11.100002288818359</c:v>
                </c:pt>
                <c:pt idx="491">
                  <c:v>11.200000762939453</c:v>
                </c:pt>
                <c:pt idx="492">
                  <c:v>11.299999237060547</c:v>
                </c:pt>
                <c:pt idx="493">
                  <c:v>11.400001525878906</c:v>
                </c:pt>
                <c:pt idx="494">
                  <c:v>11.5</c:v>
                </c:pt>
                <c:pt idx="495">
                  <c:v>11.600002288818359</c:v>
                </c:pt>
                <c:pt idx="496">
                  <c:v>11.700000762939453</c:v>
                </c:pt>
                <c:pt idx="497">
                  <c:v>11.799999237060547</c:v>
                </c:pt>
                <c:pt idx="498">
                  <c:v>11.900001525878906</c:v>
                </c:pt>
                <c:pt idx="499">
                  <c:v>12</c:v>
                </c:pt>
                <c:pt idx="500">
                  <c:v>12.100002288818359</c:v>
                </c:pt>
                <c:pt idx="501">
                  <c:v>12.200000762939453</c:v>
                </c:pt>
                <c:pt idx="502">
                  <c:v>12.299999237060547</c:v>
                </c:pt>
                <c:pt idx="503">
                  <c:v>12.400001525878906</c:v>
                </c:pt>
                <c:pt idx="504">
                  <c:v>12.5</c:v>
                </c:pt>
                <c:pt idx="505">
                  <c:v>12.600002288818359</c:v>
                </c:pt>
                <c:pt idx="506">
                  <c:v>12.700000762939453</c:v>
                </c:pt>
                <c:pt idx="507">
                  <c:v>12.799999237060547</c:v>
                </c:pt>
                <c:pt idx="508">
                  <c:v>12.900001525878906</c:v>
                </c:pt>
                <c:pt idx="509">
                  <c:v>13</c:v>
                </c:pt>
                <c:pt idx="510">
                  <c:v>13.100002288818359</c:v>
                </c:pt>
                <c:pt idx="511">
                  <c:v>13.200000762939453</c:v>
                </c:pt>
                <c:pt idx="512">
                  <c:v>13.299999237060547</c:v>
                </c:pt>
                <c:pt idx="513">
                  <c:v>13.400001525878906</c:v>
                </c:pt>
                <c:pt idx="514">
                  <c:v>13.5</c:v>
                </c:pt>
                <c:pt idx="515">
                  <c:v>13.600002288818359</c:v>
                </c:pt>
                <c:pt idx="516">
                  <c:v>13.700000762939453</c:v>
                </c:pt>
                <c:pt idx="517">
                  <c:v>13.799999237060547</c:v>
                </c:pt>
                <c:pt idx="518">
                  <c:v>13.900001525878906</c:v>
                </c:pt>
                <c:pt idx="519">
                  <c:v>14</c:v>
                </c:pt>
                <c:pt idx="520">
                  <c:v>14.100002288818359</c:v>
                </c:pt>
                <c:pt idx="521">
                  <c:v>14.200000762939453</c:v>
                </c:pt>
                <c:pt idx="522">
                  <c:v>14.299999237060547</c:v>
                </c:pt>
                <c:pt idx="523">
                  <c:v>14.400001525878906</c:v>
                </c:pt>
                <c:pt idx="524">
                  <c:v>14.5</c:v>
                </c:pt>
                <c:pt idx="525">
                  <c:v>14.600002288818359</c:v>
                </c:pt>
                <c:pt idx="526">
                  <c:v>14.700000762939453</c:v>
                </c:pt>
                <c:pt idx="527">
                  <c:v>14.799999237060547</c:v>
                </c:pt>
                <c:pt idx="528">
                  <c:v>14.900001525878906</c:v>
                </c:pt>
                <c:pt idx="529">
                  <c:v>15</c:v>
                </c:pt>
                <c:pt idx="530">
                  <c:v>15.100002288818359</c:v>
                </c:pt>
                <c:pt idx="531">
                  <c:v>15.200000762939453</c:v>
                </c:pt>
                <c:pt idx="532">
                  <c:v>15.299999237060547</c:v>
                </c:pt>
                <c:pt idx="533">
                  <c:v>15.400001525878906</c:v>
                </c:pt>
                <c:pt idx="534">
                  <c:v>15.5</c:v>
                </c:pt>
                <c:pt idx="535">
                  <c:v>15.600002288818359</c:v>
                </c:pt>
                <c:pt idx="536">
                  <c:v>15.700000762939453</c:v>
                </c:pt>
                <c:pt idx="537">
                  <c:v>15.799999237060547</c:v>
                </c:pt>
                <c:pt idx="538">
                  <c:v>15.900001525878906</c:v>
                </c:pt>
                <c:pt idx="539">
                  <c:v>16</c:v>
                </c:pt>
                <c:pt idx="540">
                  <c:v>16.100002288818359</c:v>
                </c:pt>
                <c:pt idx="541">
                  <c:v>16.200000762939453</c:v>
                </c:pt>
                <c:pt idx="542">
                  <c:v>16.299999237060547</c:v>
                </c:pt>
                <c:pt idx="543">
                  <c:v>16.400001525878906</c:v>
                </c:pt>
                <c:pt idx="544">
                  <c:v>16.5</c:v>
                </c:pt>
                <c:pt idx="545">
                  <c:v>16.600002288818359</c:v>
                </c:pt>
                <c:pt idx="546">
                  <c:v>16.700000762939453</c:v>
                </c:pt>
                <c:pt idx="547">
                  <c:v>16.799999237060547</c:v>
                </c:pt>
                <c:pt idx="548">
                  <c:v>16.900001525878906</c:v>
                </c:pt>
                <c:pt idx="549">
                  <c:v>17</c:v>
                </c:pt>
                <c:pt idx="550">
                  <c:v>17.100002288818359</c:v>
                </c:pt>
                <c:pt idx="551">
                  <c:v>17.200000762939453</c:v>
                </c:pt>
                <c:pt idx="552">
                  <c:v>17.299999237060547</c:v>
                </c:pt>
                <c:pt idx="553">
                  <c:v>17.400001525878906</c:v>
                </c:pt>
                <c:pt idx="554">
                  <c:v>17.5</c:v>
                </c:pt>
                <c:pt idx="555">
                  <c:v>17.600002288818359</c:v>
                </c:pt>
                <c:pt idx="556">
                  <c:v>17.700000762939453</c:v>
                </c:pt>
                <c:pt idx="557">
                  <c:v>17.799999237060547</c:v>
                </c:pt>
                <c:pt idx="558">
                  <c:v>17.900001525878906</c:v>
                </c:pt>
                <c:pt idx="559">
                  <c:v>18</c:v>
                </c:pt>
                <c:pt idx="560">
                  <c:v>18.100002288818359</c:v>
                </c:pt>
                <c:pt idx="561">
                  <c:v>18.200000762939453</c:v>
                </c:pt>
                <c:pt idx="562">
                  <c:v>18.299999237060547</c:v>
                </c:pt>
                <c:pt idx="563">
                  <c:v>18.400001525878906</c:v>
                </c:pt>
                <c:pt idx="564">
                  <c:v>18.5</c:v>
                </c:pt>
                <c:pt idx="565">
                  <c:v>18.600002288818359</c:v>
                </c:pt>
                <c:pt idx="566">
                  <c:v>18.700000762939453</c:v>
                </c:pt>
                <c:pt idx="567">
                  <c:v>18.799999237060547</c:v>
                </c:pt>
                <c:pt idx="568">
                  <c:v>18.900001525878906</c:v>
                </c:pt>
                <c:pt idx="569">
                  <c:v>19</c:v>
                </c:pt>
                <c:pt idx="570">
                  <c:v>19.100002288818359</c:v>
                </c:pt>
                <c:pt idx="571">
                  <c:v>19.200000762939453</c:v>
                </c:pt>
                <c:pt idx="572">
                  <c:v>19.299999237060547</c:v>
                </c:pt>
                <c:pt idx="573">
                  <c:v>19.400001525878906</c:v>
                </c:pt>
                <c:pt idx="574">
                  <c:v>19.5</c:v>
                </c:pt>
                <c:pt idx="575">
                  <c:v>19.600002288818359</c:v>
                </c:pt>
                <c:pt idx="576">
                  <c:v>19.700000762939453</c:v>
                </c:pt>
                <c:pt idx="577">
                  <c:v>19.799999237060547</c:v>
                </c:pt>
                <c:pt idx="578">
                  <c:v>19.900001525878906</c:v>
                </c:pt>
                <c:pt idx="579">
                  <c:v>20</c:v>
                </c:pt>
                <c:pt idx="580">
                  <c:v>20.100002288818359</c:v>
                </c:pt>
                <c:pt idx="581">
                  <c:v>20.200000762939453</c:v>
                </c:pt>
                <c:pt idx="582">
                  <c:v>20.299999237060547</c:v>
                </c:pt>
                <c:pt idx="583">
                  <c:v>20.400001525878906</c:v>
                </c:pt>
                <c:pt idx="584">
                  <c:v>20.5</c:v>
                </c:pt>
                <c:pt idx="585">
                  <c:v>20.600002288818359</c:v>
                </c:pt>
                <c:pt idx="586">
                  <c:v>20.700000762939453</c:v>
                </c:pt>
                <c:pt idx="587">
                  <c:v>20.799999237060547</c:v>
                </c:pt>
                <c:pt idx="588">
                  <c:v>20.900001525878906</c:v>
                </c:pt>
                <c:pt idx="589">
                  <c:v>21</c:v>
                </c:pt>
                <c:pt idx="590">
                  <c:v>21.100002288818359</c:v>
                </c:pt>
                <c:pt idx="591">
                  <c:v>21.200000762939453</c:v>
                </c:pt>
                <c:pt idx="592">
                  <c:v>21.299999237060547</c:v>
                </c:pt>
                <c:pt idx="593">
                  <c:v>21.400001525878906</c:v>
                </c:pt>
                <c:pt idx="594">
                  <c:v>21.5</c:v>
                </c:pt>
                <c:pt idx="595">
                  <c:v>21.600002288818359</c:v>
                </c:pt>
                <c:pt idx="596">
                  <c:v>21.700000762939453</c:v>
                </c:pt>
                <c:pt idx="597">
                  <c:v>21.799999237060547</c:v>
                </c:pt>
                <c:pt idx="598">
                  <c:v>21.900001525878906</c:v>
                </c:pt>
                <c:pt idx="599">
                  <c:v>22</c:v>
                </c:pt>
                <c:pt idx="600">
                  <c:v>22.100002288818359</c:v>
                </c:pt>
                <c:pt idx="601">
                  <c:v>22.200000762939453</c:v>
                </c:pt>
                <c:pt idx="602">
                  <c:v>22.299999237060547</c:v>
                </c:pt>
                <c:pt idx="603">
                  <c:v>22.400001525878906</c:v>
                </c:pt>
                <c:pt idx="604">
                  <c:v>22.5</c:v>
                </c:pt>
                <c:pt idx="605">
                  <c:v>22.600002288818359</c:v>
                </c:pt>
                <c:pt idx="606">
                  <c:v>22.700000762939453</c:v>
                </c:pt>
                <c:pt idx="607">
                  <c:v>22.799999237060547</c:v>
                </c:pt>
                <c:pt idx="608">
                  <c:v>22.900001525878906</c:v>
                </c:pt>
                <c:pt idx="609">
                  <c:v>23</c:v>
                </c:pt>
                <c:pt idx="610">
                  <c:v>23.100002288818359</c:v>
                </c:pt>
                <c:pt idx="611">
                  <c:v>23.200000762939453</c:v>
                </c:pt>
                <c:pt idx="612">
                  <c:v>23.299999237060547</c:v>
                </c:pt>
                <c:pt idx="613">
                  <c:v>23.400001525878906</c:v>
                </c:pt>
                <c:pt idx="614">
                  <c:v>23.5</c:v>
                </c:pt>
                <c:pt idx="615">
                  <c:v>23.600002288818359</c:v>
                </c:pt>
                <c:pt idx="616">
                  <c:v>23.700000762939453</c:v>
                </c:pt>
                <c:pt idx="617">
                  <c:v>23.799999237060547</c:v>
                </c:pt>
                <c:pt idx="618">
                  <c:v>23.900001525878906</c:v>
                </c:pt>
                <c:pt idx="619">
                  <c:v>24</c:v>
                </c:pt>
                <c:pt idx="620">
                  <c:v>24.100002288818359</c:v>
                </c:pt>
                <c:pt idx="621">
                  <c:v>24.200000762939453</c:v>
                </c:pt>
                <c:pt idx="622">
                  <c:v>24.299999237060547</c:v>
                </c:pt>
                <c:pt idx="623">
                  <c:v>24.400001525878906</c:v>
                </c:pt>
                <c:pt idx="624">
                  <c:v>24.5</c:v>
                </c:pt>
                <c:pt idx="625">
                  <c:v>24.600002288818359</c:v>
                </c:pt>
                <c:pt idx="626">
                  <c:v>24.700000762939453</c:v>
                </c:pt>
                <c:pt idx="627">
                  <c:v>24.799999237060547</c:v>
                </c:pt>
                <c:pt idx="628">
                  <c:v>24.900001525878906</c:v>
                </c:pt>
                <c:pt idx="629">
                  <c:v>25</c:v>
                </c:pt>
                <c:pt idx="630">
                  <c:v>25.100002288818359</c:v>
                </c:pt>
                <c:pt idx="631">
                  <c:v>25.200000762939453</c:v>
                </c:pt>
                <c:pt idx="632">
                  <c:v>25.299999237060547</c:v>
                </c:pt>
                <c:pt idx="633">
                  <c:v>25.400001525878906</c:v>
                </c:pt>
                <c:pt idx="634">
                  <c:v>25.5</c:v>
                </c:pt>
                <c:pt idx="635">
                  <c:v>25.600002288818359</c:v>
                </c:pt>
                <c:pt idx="636">
                  <c:v>25.700000762939453</c:v>
                </c:pt>
                <c:pt idx="637">
                  <c:v>25.799999237060547</c:v>
                </c:pt>
                <c:pt idx="638">
                  <c:v>25.899997711181641</c:v>
                </c:pt>
                <c:pt idx="639">
                  <c:v>26.000003814697266</c:v>
                </c:pt>
                <c:pt idx="640">
                  <c:v>26.100002288818359</c:v>
                </c:pt>
                <c:pt idx="641">
                  <c:v>26.200000762939453</c:v>
                </c:pt>
                <c:pt idx="642">
                  <c:v>26.299999237060547</c:v>
                </c:pt>
                <c:pt idx="643">
                  <c:v>26.399997711181641</c:v>
                </c:pt>
                <c:pt idx="644">
                  <c:v>26.500003814697266</c:v>
                </c:pt>
                <c:pt idx="645">
                  <c:v>26.600002288818359</c:v>
                </c:pt>
                <c:pt idx="646">
                  <c:v>26.700000762939453</c:v>
                </c:pt>
                <c:pt idx="647">
                  <c:v>26.799999237060547</c:v>
                </c:pt>
                <c:pt idx="648">
                  <c:v>26.899997711181641</c:v>
                </c:pt>
                <c:pt idx="649">
                  <c:v>27.000003814697266</c:v>
                </c:pt>
                <c:pt idx="650">
                  <c:v>27.100002288818359</c:v>
                </c:pt>
                <c:pt idx="651">
                  <c:v>27.200000762939453</c:v>
                </c:pt>
                <c:pt idx="652">
                  <c:v>27.299999237060547</c:v>
                </c:pt>
                <c:pt idx="653">
                  <c:v>27.399997711181641</c:v>
                </c:pt>
                <c:pt idx="654">
                  <c:v>27.500003814697266</c:v>
                </c:pt>
                <c:pt idx="655">
                  <c:v>27.600002288818359</c:v>
                </c:pt>
                <c:pt idx="656">
                  <c:v>27.700000762939453</c:v>
                </c:pt>
                <c:pt idx="657">
                  <c:v>27.799999237060547</c:v>
                </c:pt>
                <c:pt idx="658">
                  <c:v>27.899997711181641</c:v>
                </c:pt>
                <c:pt idx="659">
                  <c:v>28.000003814697266</c:v>
                </c:pt>
                <c:pt idx="660">
                  <c:v>28.100002288818359</c:v>
                </c:pt>
                <c:pt idx="661">
                  <c:v>28.200000762939453</c:v>
                </c:pt>
                <c:pt idx="662">
                  <c:v>28.299999237060547</c:v>
                </c:pt>
                <c:pt idx="663">
                  <c:v>28.399997711181641</c:v>
                </c:pt>
                <c:pt idx="664">
                  <c:v>28.500003814697266</c:v>
                </c:pt>
                <c:pt idx="665">
                  <c:v>28.600002288818359</c:v>
                </c:pt>
                <c:pt idx="666">
                  <c:v>28.700000762939453</c:v>
                </c:pt>
                <c:pt idx="667">
                  <c:v>28.799999237060547</c:v>
                </c:pt>
                <c:pt idx="668">
                  <c:v>28.899997711181641</c:v>
                </c:pt>
                <c:pt idx="669">
                  <c:v>29.000003814697266</c:v>
                </c:pt>
                <c:pt idx="670">
                  <c:v>29.100002288818359</c:v>
                </c:pt>
                <c:pt idx="671">
                  <c:v>29.200000762939453</c:v>
                </c:pt>
                <c:pt idx="672">
                  <c:v>29.299999237060547</c:v>
                </c:pt>
                <c:pt idx="673">
                  <c:v>29.399997711181641</c:v>
                </c:pt>
                <c:pt idx="674">
                  <c:v>29.500003814697266</c:v>
                </c:pt>
                <c:pt idx="675">
                  <c:v>29.600002288818359</c:v>
                </c:pt>
                <c:pt idx="676">
                  <c:v>29.700000762939453</c:v>
                </c:pt>
                <c:pt idx="677">
                  <c:v>29.799999237060547</c:v>
                </c:pt>
                <c:pt idx="678">
                  <c:v>29.899997711181641</c:v>
                </c:pt>
                <c:pt idx="679">
                  <c:v>30.000003814697266</c:v>
                </c:pt>
                <c:pt idx="680">
                  <c:v>30.100002288818359</c:v>
                </c:pt>
                <c:pt idx="681">
                  <c:v>30.200000762939453</c:v>
                </c:pt>
                <c:pt idx="682">
                  <c:v>30.299999237060547</c:v>
                </c:pt>
                <c:pt idx="683">
                  <c:v>30.399997711181641</c:v>
                </c:pt>
                <c:pt idx="684">
                  <c:v>30.500003814697266</c:v>
                </c:pt>
                <c:pt idx="685">
                  <c:v>30.600002288818359</c:v>
                </c:pt>
                <c:pt idx="686">
                  <c:v>30.700000762939453</c:v>
                </c:pt>
                <c:pt idx="687">
                  <c:v>30.799999237060547</c:v>
                </c:pt>
                <c:pt idx="688">
                  <c:v>30.899997711181641</c:v>
                </c:pt>
                <c:pt idx="689">
                  <c:v>31.000003814697266</c:v>
                </c:pt>
                <c:pt idx="690">
                  <c:v>31.100002288818359</c:v>
                </c:pt>
                <c:pt idx="691">
                  <c:v>31.200000762939453</c:v>
                </c:pt>
                <c:pt idx="692">
                  <c:v>31.299999237060547</c:v>
                </c:pt>
                <c:pt idx="693">
                  <c:v>31.399997711181641</c:v>
                </c:pt>
                <c:pt idx="694">
                  <c:v>31.500003814697266</c:v>
                </c:pt>
                <c:pt idx="695">
                  <c:v>31.600002288818359</c:v>
                </c:pt>
                <c:pt idx="696">
                  <c:v>31.700000762939453</c:v>
                </c:pt>
                <c:pt idx="697">
                  <c:v>31.799999237060547</c:v>
                </c:pt>
                <c:pt idx="698">
                  <c:v>31.899997711181641</c:v>
                </c:pt>
                <c:pt idx="699">
                  <c:v>32.000003814697266</c:v>
                </c:pt>
                <c:pt idx="700">
                  <c:v>32.100002288818359</c:v>
                </c:pt>
                <c:pt idx="701">
                  <c:v>32.200000762939453</c:v>
                </c:pt>
                <c:pt idx="702">
                  <c:v>32.299999237060547</c:v>
                </c:pt>
                <c:pt idx="703">
                  <c:v>32.399997711181641</c:v>
                </c:pt>
                <c:pt idx="704">
                  <c:v>32.500003814697266</c:v>
                </c:pt>
                <c:pt idx="705">
                  <c:v>32.600002288818359</c:v>
                </c:pt>
                <c:pt idx="706">
                  <c:v>32.700000762939453</c:v>
                </c:pt>
                <c:pt idx="707">
                  <c:v>32.799999237060547</c:v>
                </c:pt>
                <c:pt idx="708">
                  <c:v>32.899997711181641</c:v>
                </c:pt>
                <c:pt idx="709">
                  <c:v>33.000003814697266</c:v>
                </c:pt>
                <c:pt idx="710">
                  <c:v>33.100002288818359</c:v>
                </c:pt>
                <c:pt idx="711">
                  <c:v>33.200000762939453</c:v>
                </c:pt>
                <c:pt idx="712">
                  <c:v>33.299999237060547</c:v>
                </c:pt>
                <c:pt idx="713">
                  <c:v>33.399997711181641</c:v>
                </c:pt>
                <c:pt idx="714">
                  <c:v>33.500003814697266</c:v>
                </c:pt>
                <c:pt idx="715">
                  <c:v>33.600002288818359</c:v>
                </c:pt>
                <c:pt idx="716">
                  <c:v>33.700000762939453</c:v>
                </c:pt>
                <c:pt idx="717">
                  <c:v>33.799999237060547</c:v>
                </c:pt>
                <c:pt idx="718">
                  <c:v>33.899997711181641</c:v>
                </c:pt>
                <c:pt idx="719">
                  <c:v>34.000003814697266</c:v>
                </c:pt>
                <c:pt idx="720">
                  <c:v>34.100002288818359</c:v>
                </c:pt>
                <c:pt idx="721">
                  <c:v>34.200000762939453</c:v>
                </c:pt>
                <c:pt idx="722">
                  <c:v>34.299999237060547</c:v>
                </c:pt>
                <c:pt idx="723">
                  <c:v>34.399997711181641</c:v>
                </c:pt>
                <c:pt idx="724">
                  <c:v>34.500003814697266</c:v>
                </c:pt>
                <c:pt idx="725">
                  <c:v>34.600002288818359</c:v>
                </c:pt>
                <c:pt idx="726">
                  <c:v>34.700000762939453</c:v>
                </c:pt>
                <c:pt idx="727">
                  <c:v>34.799999237060547</c:v>
                </c:pt>
                <c:pt idx="728">
                  <c:v>34.899997711181641</c:v>
                </c:pt>
                <c:pt idx="729">
                  <c:v>35.000003814697266</c:v>
                </c:pt>
                <c:pt idx="730">
                  <c:v>35.100002288818359</c:v>
                </c:pt>
                <c:pt idx="731">
                  <c:v>35.200000762939453</c:v>
                </c:pt>
                <c:pt idx="732">
                  <c:v>35.299999237060547</c:v>
                </c:pt>
                <c:pt idx="733">
                  <c:v>35.399997711181641</c:v>
                </c:pt>
                <c:pt idx="734">
                  <c:v>35.500003814697266</c:v>
                </c:pt>
                <c:pt idx="735">
                  <c:v>35.600002288818359</c:v>
                </c:pt>
                <c:pt idx="736">
                  <c:v>35.700000762939453</c:v>
                </c:pt>
                <c:pt idx="737">
                  <c:v>35.799999237060547</c:v>
                </c:pt>
                <c:pt idx="738">
                  <c:v>35.899997711181641</c:v>
                </c:pt>
                <c:pt idx="739">
                  <c:v>36.000003814697266</c:v>
                </c:pt>
                <c:pt idx="740">
                  <c:v>36.100002288818359</c:v>
                </c:pt>
                <c:pt idx="741">
                  <c:v>36.200000762939453</c:v>
                </c:pt>
                <c:pt idx="742">
                  <c:v>36.299999237060547</c:v>
                </c:pt>
                <c:pt idx="743">
                  <c:v>36.399997711181641</c:v>
                </c:pt>
                <c:pt idx="744">
                  <c:v>36.500003814697266</c:v>
                </c:pt>
                <c:pt idx="745">
                  <c:v>36.600002288818359</c:v>
                </c:pt>
                <c:pt idx="746">
                  <c:v>36.700000762939453</c:v>
                </c:pt>
                <c:pt idx="747">
                  <c:v>36.799999237060547</c:v>
                </c:pt>
                <c:pt idx="748">
                  <c:v>36.899997711181641</c:v>
                </c:pt>
                <c:pt idx="749">
                  <c:v>37.000003814697266</c:v>
                </c:pt>
                <c:pt idx="750">
                  <c:v>37.100002288818359</c:v>
                </c:pt>
                <c:pt idx="751">
                  <c:v>37.200000762939453</c:v>
                </c:pt>
                <c:pt idx="752">
                  <c:v>37.299999237060547</c:v>
                </c:pt>
                <c:pt idx="753">
                  <c:v>37.399997711181641</c:v>
                </c:pt>
                <c:pt idx="754">
                  <c:v>37.500003814697266</c:v>
                </c:pt>
                <c:pt idx="755">
                  <c:v>37.600002288818359</c:v>
                </c:pt>
                <c:pt idx="756">
                  <c:v>37.700000762939453</c:v>
                </c:pt>
                <c:pt idx="757">
                  <c:v>37.799999237060547</c:v>
                </c:pt>
                <c:pt idx="758">
                  <c:v>37.899997711181641</c:v>
                </c:pt>
                <c:pt idx="759">
                  <c:v>38.000003814697266</c:v>
                </c:pt>
                <c:pt idx="760">
                  <c:v>38.100002288818359</c:v>
                </c:pt>
                <c:pt idx="761">
                  <c:v>38.200000762939453</c:v>
                </c:pt>
                <c:pt idx="762">
                  <c:v>38.299999237060547</c:v>
                </c:pt>
                <c:pt idx="763">
                  <c:v>38.399997711181641</c:v>
                </c:pt>
                <c:pt idx="764">
                  <c:v>38.500003814697266</c:v>
                </c:pt>
                <c:pt idx="765">
                  <c:v>38.600002288818359</c:v>
                </c:pt>
                <c:pt idx="766">
                  <c:v>38.700000762939453</c:v>
                </c:pt>
                <c:pt idx="767">
                  <c:v>38.799999237060547</c:v>
                </c:pt>
                <c:pt idx="768">
                  <c:v>38.899997711181641</c:v>
                </c:pt>
                <c:pt idx="769">
                  <c:v>39.000003814697266</c:v>
                </c:pt>
                <c:pt idx="770">
                  <c:v>39.100002288818359</c:v>
                </c:pt>
                <c:pt idx="771">
                  <c:v>39.200000762939453</c:v>
                </c:pt>
                <c:pt idx="772">
                  <c:v>39.299999237060547</c:v>
                </c:pt>
                <c:pt idx="773">
                  <c:v>39.399997711181641</c:v>
                </c:pt>
                <c:pt idx="774">
                  <c:v>39.500003814697266</c:v>
                </c:pt>
                <c:pt idx="775">
                  <c:v>39.600002288818359</c:v>
                </c:pt>
                <c:pt idx="776">
                  <c:v>39.700000762939453</c:v>
                </c:pt>
                <c:pt idx="777">
                  <c:v>39.799999237060547</c:v>
                </c:pt>
                <c:pt idx="778">
                  <c:v>39.899997711181641</c:v>
                </c:pt>
                <c:pt idx="779">
                  <c:v>40.000003814697266</c:v>
                </c:pt>
                <c:pt idx="780">
                  <c:v>40.100002288818359</c:v>
                </c:pt>
                <c:pt idx="781">
                  <c:v>40.200000762939453</c:v>
                </c:pt>
                <c:pt idx="782">
                  <c:v>40.299999237060547</c:v>
                </c:pt>
                <c:pt idx="783">
                  <c:v>40.399997711181641</c:v>
                </c:pt>
                <c:pt idx="784">
                  <c:v>40.500003814697266</c:v>
                </c:pt>
                <c:pt idx="785">
                  <c:v>40.600002288818359</c:v>
                </c:pt>
                <c:pt idx="786">
                  <c:v>40.700000762939453</c:v>
                </c:pt>
                <c:pt idx="787">
                  <c:v>40.799999237060547</c:v>
                </c:pt>
                <c:pt idx="788">
                  <c:v>40.899997711181641</c:v>
                </c:pt>
                <c:pt idx="789">
                  <c:v>41.000003814697266</c:v>
                </c:pt>
                <c:pt idx="790">
                  <c:v>41.100002288818359</c:v>
                </c:pt>
                <c:pt idx="791">
                  <c:v>41.200000762939453</c:v>
                </c:pt>
                <c:pt idx="792">
                  <c:v>41.299999237060547</c:v>
                </c:pt>
                <c:pt idx="793">
                  <c:v>41.399997711181641</c:v>
                </c:pt>
                <c:pt idx="794">
                  <c:v>41.500003814697266</c:v>
                </c:pt>
                <c:pt idx="795">
                  <c:v>41.600002288818359</c:v>
                </c:pt>
                <c:pt idx="796">
                  <c:v>41.700000762939453</c:v>
                </c:pt>
                <c:pt idx="797">
                  <c:v>41.799999237060547</c:v>
                </c:pt>
                <c:pt idx="798">
                  <c:v>41.899997711181641</c:v>
                </c:pt>
                <c:pt idx="799">
                  <c:v>42.000003814697266</c:v>
                </c:pt>
                <c:pt idx="800">
                  <c:v>42.100002288818359</c:v>
                </c:pt>
                <c:pt idx="801">
                  <c:v>42.200000762939453</c:v>
                </c:pt>
                <c:pt idx="802">
                  <c:v>42.299999237060547</c:v>
                </c:pt>
                <c:pt idx="803">
                  <c:v>42.399997711181641</c:v>
                </c:pt>
                <c:pt idx="804">
                  <c:v>42.500003814697266</c:v>
                </c:pt>
                <c:pt idx="805">
                  <c:v>42.600002288818359</c:v>
                </c:pt>
                <c:pt idx="806">
                  <c:v>42.700000762939453</c:v>
                </c:pt>
                <c:pt idx="807">
                  <c:v>42.799999237060547</c:v>
                </c:pt>
                <c:pt idx="808">
                  <c:v>42.899997711181641</c:v>
                </c:pt>
                <c:pt idx="809">
                  <c:v>43.000003814697266</c:v>
                </c:pt>
                <c:pt idx="810">
                  <c:v>43.100002288818359</c:v>
                </c:pt>
                <c:pt idx="811">
                  <c:v>43.200000762939453</c:v>
                </c:pt>
                <c:pt idx="812">
                  <c:v>43.299999237060547</c:v>
                </c:pt>
                <c:pt idx="813">
                  <c:v>43.399997711181641</c:v>
                </c:pt>
                <c:pt idx="814">
                  <c:v>43.500003814697266</c:v>
                </c:pt>
                <c:pt idx="815">
                  <c:v>43.600002288818359</c:v>
                </c:pt>
                <c:pt idx="816">
                  <c:v>43.700000762939453</c:v>
                </c:pt>
                <c:pt idx="817">
                  <c:v>43.799999237060547</c:v>
                </c:pt>
                <c:pt idx="818">
                  <c:v>43.899997711181641</c:v>
                </c:pt>
                <c:pt idx="819">
                  <c:v>44.000003814697266</c:v>
                </c:pt>
                <c:pt idx="820">
                  <c:v>44.100002288818359</c:v>
                </c:pt>
                <c:pt idx="821">
                  <c:v>44.200000762939453</c:v>
                </c:pt>
                <c:pt idx="822">
                  <c:v>44.299999237060547</c:v>
                </c:pt>
                <c:pt idx="823">
                  <c:v>44.399997711181641</c:v>
                </c:pt>
                <c:pt idx="824">
                  <c:v>44.500003814697266</c:v>
                </c:pt>
                <c:pt idx="825">
                  <c:v>44.600002288818359</c:v>
                </c:pt>
                <c:pt idx="826">
                  <c:v>44.700000762939453</c:v>
                </c:pt>
                <c:pt idx="827">
                  <c:v>44.799999237060547</c:v>
                </c:pt>
                <c:pt idx="828">
                  <c:v>44.899997711181641</c:v>
                </c:pt>
                <c:pt idx="829">
                  <c:v>45.000003814697266</c:v>
                </c:pt>
                <c:pt idx="830">
                  <c:v>45.100002288818359</c:v>
                </c:pt>
                <c:pt idx="831">
                  <c:v>45.200000762939453</c:v>
                </c:pt>
                <c:pt idx="832">
                  <c:v>45.299999237060547</c:v>
                </c:pt>
                <c:pt idx="833">
                  <c:v>45.399997711181641</c:v>
                </c:pt>
                <c:pt idx="834">
                  <c:v>45.500003814697266</c:v>
                </c:pt>
                <c:pt idx="835">
                  <c:v>45.600002288818359</c:v>
                </c:pt>
                <c:pt idx="836">
                  <c:v>45.700000762939453</c:v>
                </c:pt>
                <c:pt idx="837">
                  <c:v>45.799999237060547</c:v>
                </c:pt>
                <c:pt idx="838">
                  <c:v>45.899997711181641</c:v>
                </c:pt>
                <c:pt idx="839">
                  <c:v>46.000003814697266</c:v>
                </c:pt>
                <c:pt idx="840">
                  <c:v>46.100002288818359</c:v>
                </c:pt>
                <c:pt idx="841">
                  <c:v>46.200000762939453</c:v>
                </c:pt>
                <c:pt idx="842">
                  <c:v>46.299999237060547</c:v>
                </c:pt>
                <c:pt idx="843">
                  <c:v>46.399997711181641</c:v>
                </c:pt>
                <c:pt idx="844">
                  <c:v>46.500003814697266</c:v>
                </c:pt>
                <c:pt idx="845">
                  <c:v>46.600002288818359</c:v>
                </c:pt>
                <c:pt idx="846">
                  <c:v>46.700000762939453</c:v>
                </c:pt>
                <c:pt idx="847">
                  <c:v>46.799999237060547</c:v>
                </c:pt>
                <c:pt idx="848">
                  <c:v>46.899997711181641</c:v>
                </c:pt>
                <c:pt idx="849">
                  <c:v>47.000003814697266</c:v>
                </c:pt>
                <c:pt idx="850">
                  <c:v>47.100002288818359</c:v>
                </c:pt>
                <c:pt idx="851">
                  <c:v>47.200000762939453</c:v>
                </c:pt>
                <c:pt idx="852">
                  <c:v>47.299999237060547</c:v>
                </c:pt>
                <c:pt idx="853">
                  <c:v>47.399997711181641</c:v>
                </c:pt>
                <c:pt idx="854">
                  <c:v>47.500003814697266</c:v>
                </c:pt>
                <c:pt idx="855">
                  <c:v>47.600002288818359</c:v>
                </c:pt>
                <c:pt idx="856">
                  <c:v>47.700000762939453</c:v>
                </c:pt>
                <c:pt idx="857">
                  <c:v>47.799999237060547</c:v>
                </c:pt>
                <c:pt idx="858">
                  <c:v>47.899997711181641</c:v>
                </c:pt>
                <c:pt idx="859">
                  <c:v>48.000003814697266</c:v>
                </c:pt>
                <c:pt idx="860">
                  <c:v>48.100002288818359</c:v>
                </c:pt>
                <c:pt idx="861">
                  <c:v>48.200000762939453</c:v>
                </c:pt>
                <c:pt idx="862">
                  <c:v>48.299999237060547</c:v>
                </c:pt>
                <c:pt idx="863">
                  <c:v>48.399997711181641</c:v>
                </c:pt>
                <c:pt idx="864">
                  <c:v>48.500003814697266</c:v>
                </c:pt>
                <c:pt idx="865">
                  <c:v>48.600002288818359</c:v>
                </c:pt>
                <c:pt idx="866">
                  <c:v>48.700000762939453</c:v>
                </c:pt>
                <c:pt idx="867">
                  <c:v>48.799999237060547</c:v>
                </c:pt>
                <c:pt idx="868">
                  <c:v>48.899997711181641</c:v>
                </c:pt>
                <c:pt idx="869">
                  <c:v>49.000003814697266</c:v>
                </c:pt>
                <c:pt idx="870">
                  <c:v>49.100002288818359</c:v>
                </c:pt>
                <c:pt idx="871">
                  <c:v>49.200000762939453</c:v>
                </c:pt>
                <c:pt idx="872">
                  <c:v>49.299999237060547</c:v>
                </c:pt>
                <c:pt idx="873">
                  <c:v>49.399997711181641</c:v>
                </c:pt>
                <c:pt idx="874">
                  <c:v>49.500003814697266</c:v>
                </c:pt>
                <c:pt idx="875">
                  <c:v>49.600002288818359</c:v>
                </c:pt>
                <c:pt idx="876">
                  <c:v>49.700000762939453</c:v>
                </c:pt>
                <c:pt idx="877">
                  <c:v>49.799999237060547</c:v>
                </c:pt>
                <c:pt idx="878">
                  <c:v>49.899997711181641</c:v>
                </c:pt>
                <c:pt idx="879">
                  <c:v>50.000003814697266</c:v>
                </c:pt>
                <c:pt idx="880">
                  <c:v>50.100002288818359</c:v>
                </c:pt>
                <c:pt idx="881">
                  <c:v>50.200000762939453</c:v>
                </c:pt>
                <c:pt idx="882">
                  <c:v>50.299999237060547</c:v>
                </c:pt>
                <c:pt idx="883">
                  <c:v>50.399997711181641</c:v>
                </c:pt>
                <c:pt idx="884">
                  <c:v>50.500003814697266</c:v>
                </c:pt>
                <c:pt idx="885">
                  <c:v>50.600002288818359</c:v>
                </c:pt>
                <c:pt idx="886">
                  <c:v>50.700000762939453</c:v>
                </c:pt>
                <c:pt idx="887">
                  <c:v>50.799999237060547</c:v>
                </c:pt>
                <c:pt idx="888">
                  <c:v>50.899997711181641</c:v>
                </c:pt>
                <c:pt idx="889">
                  <c:v>51.000003814697266</c:v>
                </c:pt>
                <c:pt idx="890">
                  <c:v>51.100002288818359</c:v>
                </c:pt>
                <c:pt idx="891">
                  <c:v>51.200000762939453</c:v>
                </c:pt>
                <c:pt idx="892">
                  <c:v>51.299999237060547</c:v>
                </c:pt>
                <c:pt idx="893">
                  <c:v>51.399997711181641</c:v>
                </c:pt>
                <c:pt idx="894">
                  <c:v>51.500003814697266</c:v>
                </c:pt>
                <c:pt idx="895">
                  <c:v>51.600002288818359</c:v>
                </c:pt>
                <c:pt idx="896">
                  <c:v>51.700000762939453</c:v>
                </c:pt>
                <c:pt idx="897">
                  <c:v>51.799999237060547</c:v>
                </c:pt>
                <c:pt idx="898">
                  <c:v>51.899997711181641</c:v>
                </c:pt>
                <c:pt idx="899">
                  <c:v>52.000003814697266</c:v>
                </c:pt>
                <c:pt idx="900">
                  <c:v>52.100002288818359</c:v>
                </c:pt>
                <c:pt idx="901">
                  <c:v>52.200000762939453</c:v>
                </c:pt>
                <c:pt idx="902">
                  <c:v>52.299999237060547</c:v>
                </c:pt>
                <c:pt idx="903">
                  <c:v>52.399997711181641</c:v>
                </c:pt>
                <c:pt idx="904">
                  <c:v>52.500003814697266</c:v>
                </c:pt>
                <c:pt idx="905">
                  <c:v>52.600002288818359</c:v>
                </c:pt>
                <c:pt idx="906">
                  <c:v>52.700000762939453</c:v>
                </c:pt>
                <c:pt idx="907">
                  <c:v>52.799999237060547</c:v>
                </c:pt>
                <c:pt idx="908">
                  <c:v>52.899997711181641</c:v>
                </c:pt>
                <c:pt idx="909">
                  <c:v>53.000003814697266</c:v>
                </c:pt>
                <c:pt idx="910">
                  <c:v>53.100002288818359</c:v>
                </c:pt>
                <c:pt idx="911">
                  <c:v>53.200000762939453</c:v>
                </c:pt>
                <c:pt idx="912">
                  <c:v>53.299999237060547</c:v>
                </c:pt>
                <c:pt idx="913">
                  <c:v>53.399997711181641</c:v>
                </c:pt>
                <c:pt idx="914">
                  <c:v>53.500003814697266</c:v>
                </c:pt>
                <c:pt idx="915">
                  <c:v>53.600002288818359</c:v>
                </c:pt>
                <c:pt idx="916">
                  <c:v>53.700000762939453</c:v>
                </c:pt>
                <c:pt idx="917">
                  <c:v>53.799999237060547</c:v>
                </c:pt>
                <c:pt idx="918">
                  <c:v>53.899997711181641</c:v>
                </c:pt>
                <c:pt idx="919">
                  <c:v>54.000003814697266</c:v>
                </c:pt>
                <c:pt idx="920">
                  <c:v>54.100002288818359</c:v>
                </c:pt>
                <c:pt idx="921">
                  <c:v>54.200000762939453</c:v>
                </c:pt>
                <c:pt idx="922">
                  <c:v>54.299999237060547</c:v>
                </c:pt>
                <c:pt idx="923">
                  <c:v>54.399997711181641</c:v>
                </c:pt>
                <c:pt idx="924">
                  <c:v>54.500003814697266</c:v>
                </c:pt>
                <c:pt idx="925">
                  <c:v>54.600002288818359</c:v>
                </c:pt>
                <c:pt idx="926">
                  <c:v>54.700000762939453</c:v>
                </c:pt>
                <c:pt idx="927">
                  <c:v>54.799999237060547</c:v>
                </c:pt>
                <c:pt idx="928">
                  <c:v>54.899997711181641</c:v>
                </c:pt>
                <c:pt idx="929">
                  <c:v>55.000003814697266</c:v>
                </c:pt>
                <c:pt idx="930">
                  <c:v>55.100002288818359</c:v>
                </c:pt>
                <c:pt idx="931">
                  <c:v>55.200000762939453</c:v>
                </c:pt>
                <c:pt idx="932">
                  <c:v>55.299999237060547</c:v>
                </c:pt>
                <c:pt idx="933">
                  <c:v>55.399997711181641</c:v>
                </c:pt>
                <c:pt idx="934">
                  <c:v>55.500003814697266</c:v>
                </c:pt>
                <c:pt idx="935">
                  <c:v>55.600002288818359</c:v>
                </c:pt>
                <c:pt idx="936">
                  <c:v>55.700000762939453</c:v>
                </c:pt>
                <c:pt idx="937">
                  <c:v>55.799999237060547</c:v>
                </c:pt>
                <c:pt idx="938">
                  <c:v>55.899997711181641</c:v>
                </c:pt>
                <c:pt idx="939">
                  <c:v>56.000003814697266</c:v>
                </c:pt>
                <c:pt idx="940">
                  <c:v>56.100002288818359</c:v>
                </c:pt>
                <c:pt idx="941">
                  <c:v>56.200000762939453</c:v>
                </c:pt>
                <c:pt idx="942">
                  <c:v>56.299999237060547</c:v>
                </c:pt>
                <c:pt idx="943">
                  <c:v>56.399997711181641</c:v>
                </c:pt>
                <c:pt idx="944">
                  <c:v>56.500003814697266</c:v>
                </c:pt>
                <c:pt idx="945">
                  <c:v>56.600002288818359</c:v>
                </c:pt>
                <c:pt idx="946">
                  <c:v>56.700000762939453</c:v>
                </c:pt>
                <c:pt idx="947">
                  <c:v>56.799999237060547</c:v>
                </c:pt>
                <c:pt idx="948">
                  <c:v>56.899997711181641</c:v>
                </c:pt>
                <c:pt idx="949">
                  <c:v>57.000003814697266</c:v>
                </c:pt>
                <c:pt idx="950">
                  <c:v>57.100002288818359</c:v>
                </c:pt>
                <c:pt idx="951">
                  <c:v>57.200000762939453</c:v>
                </c:pt>
                <c:pt idx="952">
                  <c:v>57.299999237060547</c:v>
                </c:pt>
                <c:pt idx="953">
                  <c:v>57.399997711181641</c:v>
                </c:pt>
                <c:pt idx="954">
                  <c:v>57.500003814697266</c:v>
                </c:pt>
                <c:pt idx="955">
                  <c:v>57.600002288818359</c:v>
                </c:pt>
                <c:pt idx="956">
                  <c:v>57.700000762939453</c:v>
                </c:pt>
                <c:pt idx="957">
                  <c:v>57.799999237060547</c:v>
                </c:pt>
                <c:pt idx="958">
                  <c:v>57.899997711181641</c:v>
                </c:pt>
                <c:pt idx="959">
                  <c:v>58.000003814697266</c:v>
                </c:pt>
                <c:pt idx="960">
                  <c:v>58.100002288818359</c:v>
                </c:pt>
                <c:pt idx="961">
                  <c:v>58.200000762939453</c:v>
                </c:pt>
                <c:pt idx="962">
                  <c:v>58.299999237060547</c:v>
                </c:pt>
                <c:pt idx="963">
                  <c:v>58.399997711181641</c:v>
                </c:pt>
                <c:pt idx="964">
                  <c:v>58.500003814697266</c:v>
                </c:pt>
                <c:pt idx="965">
                  <c:v>58.600002288818359</c:v>
                </c:pt>
                <c:pt idx="966">
                  <c:v>58.700000762939453</c:v>
                </c:pt>
                <c:pt idx="967">
                  <c:v>58.799999237060547</c:v>
                </c:pt>
                <c:pt idx="968">
                  <c:v>58.899997711181641</c:v>
                </c:pt>
                <c:pt idx="969">
                  <c:v>59.000003814697266</c:v>
                </c:pt>
                <c:pt idx="970">
                  <c:v>59.100002288818359</c:v>
                </c:pt>
                <c:pt idx="971">
                  <c:v>59.200000762939453</c:v>
                </c:pt>
                <c:pt idx="972">
                  <c:v>59.299999237060547</c:v>
                </c:pt>
                <c:pt idx="973">
                  <c:v>59.399997711181641</c:v>
                </c:pt>
                <c:pt idx="974">
                  <c:v>59.500003814697266</c:v>
                </c:pt>
                <c:pt idx="975">
                  <c:v>59.600002288818359</c:v>
                </c:pt>
                <c:pt idx="976">
                  <c:v>59.700000762939453</c:v>
                </c:pt>
                <c:pt idx="977">
                  <c:v>59.799999237060547</c:v>
                </c:pt>
                <c:pt idx="978">
                  <c:v>59.899997711181641</c:v>
                </c:pt>
                <c:pt idx="979">
                  <c:v>60.000003814697266</c:v>
                </c:pt>
                <c:pt idx="980">
                  <c:v>60.100002288818359</c:v>
                </c:pt>
                <c:pt idx="981">
                  <c:v>60.200000762939453</c:v>
                </c:pt>
                <c:pt idx="982">
                  <c:v>60.299999237060547</c:v>
                </c:pt>
                <c:pt idx="983">
                  <c:v>60.399997711181641</c:v>
                </c:pt>
                <c:pt idx="984">
                  <c:v>60.500003814697266</c:v>
                </c:pt>
                <c:pt idx="985">
                  <c:v>60.600002288818359</c:v>
                </c:pt>
                <c:pt idx="986">
                  <c:v>60.700000762939453</c:v>
                </c:pt>
                <c:pt idx="987">
                  <c:v>60.799999237060547</c:v>
                </c:pt>
                <c:pt idx="988">
                  <c:v>60.899997711181641</c:v>
                </c:pt>
                <c:pt idx="989">
                  <c:v>61.000003814697266</c:v>
                </c:pt>
                <c:pt idx="990">
                  <c:v>61.100002288818359</c:v>
                </c:pt>
                <c:pt idx="991">
                  <c:v>61.200000762939453</c:v>
                </c:pt>
                <c:pt idx="992">
                  <c:v>61.299999237060547</c:v>
                </c:pt>
                <c:pt idx="993">
                  <c:v>61.399997711181641</c:v>
                </c:pt>
                <c:pt idx="994">
                  <c:v>61.500003814697266</c:v>
                </c:pt>
                <c:pt idx="995">
                  <c:v>61.600002288818359</c:v>
                </c:pt>
                <c:pt idx="996">
                  <c:v>61.700000762939453</c:v>
                </c:pt>
                <c:pt idx="997">
                  <c:v>61.799999237060547</c:v>
                </c:pt>
                <c:pt idx="998">
                  <c:v>61.899997711181641</c:v>
                </c:pt>
                <c:pt idx="999">
                  <c:v>62.000003814697266</c:v>
                </c:pt>
                <c:pt idx="1000">
                  <c:v>62.100002288818359</c:v>
                </c:pt>
                <c:pt idx="1001">
                  <c:v>62.200000762939453</c:v>
                </c:pt>
                <c:pt idx="1002">
                  <c:v>62.299999237060547</c:v>
                </c:pt>
                <c:pt idx="1003">
                  <c:v>62.399997711181641</c:v>
                </c:pt>
                <c:pt idx="1004">
                  <c:v>62.500003814697266</c:v>
                </c:pt>
                <c:pt idx="1005">
                  <c:v>62.600002288818359</c:v>
                </c:pt>
                <c:pt idx="1006">
                  <c:v>62.700000762939453</c:v>
                </c:pt>
                <c:pt idx="1007">
                  <c:v>62.799999237060547</c:v>
                </c:pt>
                <c:pt idx="1008">
                  <c:v>62.899997711181641</c:v>
                </c:pt>
                <c:pt idx="1009">
                  <c:v>63.000003814697266</c:v>
                </c:pt>
                <c:pt idx="1010">
                  <c:v>63.100002288818359</c:v>
                </c:pt>
                <c:pt idx="1011">
                  <c:v>63.200000762939453</c:v>
                </c:pt>
                <c:pt idx="1012">
                  <c:v>63.299999237060547</c:v>
                </c:pt>
                <c:pt idx="1013">
                  <c:v>63.399997711181641</c:v>
                </c:pt>
                <c:pt idx="1014">
                  <c:v>63.500003814697266</c:v>
                </c:pt>
                <c:pt idx="1015">
                  <c:v>63.600002288818359</c:v>
                </c:pt>
                <c:pt idx="1016">
                  <c:v>63.700000762939453</c:v>
                </c:pt>
                <c:pt idx="1017">
                  <c:v>63.799999237060547</c:v>
                </c:pt>
                <c:pt idx="1018">
                  <c:v>63.899997711181641</c:v>
                </c:pt>
                <c:pt idx="1019">
                  <c:v>64</c:v>
                </c:pt>
                <c:pt idx="1020">
                  <c:v>64.100006103515625</c:v>
                </c:pt>
                <c:pt idx="1021">
                  <c:v>64.199996948242188</c:v>
                </c:pt>
                <c:pt idx="1022">
                  <c:v>64.300003051757813</c:v>
                </c:pt>
                <c:pt idx="1023">
                  <c:v>64.399993896484375</c:v>
                </c:pt>
                <c:pt idx="1024">
                  <c:v>64.5</c:v>
                </c:pt>
                <c:pt idx="1025">
                  <c:v>64.600006103515625</c:v>
                </c:pt>
                <c:pt idx="1026">
                  <c:v>64.699996948242188</c:v>
                </c:pt>
                <c:pt idx="1027">
                  <c:v>64.800003051757813</c:v>
                </c:pt>
                <c:pt idx="1028">
                  <c:v>64.899993896484375</c:v>
                </c:pt>
                <c:pt idx="1029">
                  <c:v>65</c:v>
                </c:pt>
                <c:pt idx="1030">
                  <c:v>65.100006103515625</c:v>
                </c:pt>
                <c:pt idx="1031">
                  <c:v>65.199996948242188</c:v>
                </c:pt>
                <c:pt idx="1032">
                  <c:v>65.300003051757813</c:v>
                </c:pt>
                <c:pt idx="1033">
                  <c:v>65.399993896484375</c:v>
                </c:pt>
                <c:pt idx="1034">
                  <c:v>65.5</c:v>
                </c:pt>
                <c:pt idx="1035">
                  <c:v>65.600006103515625</c:v>
                </c:pt>
                <c:pt idx="1036">
                  <c:v>65.699996948242188</c:v>
                </c:pt>
                <c:pt idx="1037">
                  <c:v>65.800003051757813</c:v>
                </c:pt>
                <c:pt idx="1038">
                  <c:v>65.899993896484375</c:v>
                </c:pt>
                <c:pt idx="1039">
                  <c:v>66</c:v>
                </c:pt>
                <c:pt idx="1040">
                  <c:v>66.100006103515625</c:v>
                </c:pt>
                <c:pt idx="1041">
                  <c:v>66.199996948242188</c:v>
                </c:pt>
                <c:pt idx="1042">
                  <c:v>66.300003051757813</c:v>
                </c:pt>
                <c:pt idx="1043">
                  <c:v>66.399993896484375</c:v>
                </c:pt>
                <c:pt idx="1044">
                  <c:v>66.5</c:v>
                </c:pt>
                <c:pt idx="1045">
                  <c:v>66.600006103515625</c:v>
                </c:pt>
                <c:pt idx="1046">
                  <c:v>66.699996948242188</c:v>
                </c:pt>
                <c:pt idx="1047">
                  <c:v>66.800003051757813</c:v>
                </c:pt>
                <c:pt idx="1048">
                  <c:v>66.899993896484375</c:v>
                </c:pt>
                <c:pt idx="1049">
                  <c:v>67</c:v>
                </c:pt>
                <c:pt idx="1050">
                  <c:v>67.100006103515625</c:v>
                </c:pt>
                <c:pt idx="1051">
                  <c:v>67.199996948242188</c:v>
                </c:pt>
                <c:pt idx="1052">
                  <c:v>67.300003051757813</c:v>
                </c:pt>
                <c:pt idx="1053">
                  <c:v>67.399993896484375</c:v>
                </c:pt>
                <c:pt idx="1054">
                  <c:v>67.5</c:v>
                </c:pt>
                <c:pt idx="1055">
                  <c:v>67.600006103515625</c:v>
                </c:pt>
                <c:pt idx="1056">
                  <c:v>67.699996948242188</c:v>
                </c:pt>
                <c:pt idx="1057">
                  <c:v>67.800003051757813</c:v>
                </c:pt>
                <c:pt idx="1058">
                  <c:v>67.899993896484375</c:v>
                </c:pt>
                <c:pt idx="1059">
                  <c:v>68</c:v>
                </c:pt>
                <c:pt idx="1060">
                  <c:v>68.100006103515625</c:v>
                </c:pt>
                <c:pt idx="1061">
                  <c:v>68.199996948242188</c:v>
                </c:pt>
                <c:pt idx="1062">
                  <c:v>68.300003051757813</c:v>
                </c:pt>
                <c:pt idx="1063">
                  <c:v>68.399993896484375</c:v>
                </c:pt>
                <c:pt idx="1064">
                  <c:v>68.5</c:v>
                </c:pt>
                <c:pt idx="1065">
                  <c:v>68.600006103515625</c:v>
                </c:pt>
                <c:pt idx="1066">
                  <c:v>68.699996948242188</c:v>
                </c:pt>
                <c:pt idx="1067">
                  <c:v>68.800003051757813</c:v>
                </c:pt>
                <c:pt idx="1068">
                  <c:v>68.899993896484375</c:v>
                </c:pt>
                <c:pt idx="1069">
                  <c:v>69</c:v>
                </c:pt>
                <c:pt idx="1070">
                  <c:v>69.100006103515625</c:v>
                </c:pt>
                <c:pt idx="1071">
                  <c:v>69.199996948242188</c:v>
                </c:pt>
                <c:pt idx="1072">
                  <c:v>69.300003051757813</c:v>
                </c:pt>
                <c:pt idx="1073">
                  <c:v>69.399993896484375</c:v>
                </c:pt>
                <c:pt idx="1074">
                  <c:v>69.5</c:v>
                </c:pt>
                <c:pt idx="1075">
                  <c:v>69.600006103515625</c:v>
                </c:pt>
                <c:pt idx="1076">
                  <c:v>69.699996948242188</c:v>
                </c:pt>
                <c:pt idx="1077">
                  <c:v>69.800003051757813</c:v>
                </c:pt>
                <c:pt idx="1078">
                  <c:v>69.899993896484375</c:v>
                </c:pt>
                <c:pt idx="1079">
                  <c:v>70</c:v>
                </c:pt>
                <c:pt idx="1080">
                  <c:v>70.100006103515625</c:v>
                </c:pt>
                <c:pt idx="1081">
                  <c:v>70.199996948242188</c:v>
                </c:pt>
                <c:pt idx="1082">
                  <c:v>70.300003051757813</c:v>
                </c:pt>
                <c:pt idx="1083">
                  <c:v>70.399993896484375</c:v>
                </c:pt>
                <c:pt idx="1084">
                  <c:v>70.5</c:v>
                </c:pt>
                <c:pt idx="1085">
                  <c:v>70.600006103515625</c:v>
                </c:pt>
                <c:pt idx="1086">
                  <c:v>70.699996948242188</c:v>
                </c:pt>
                <c:pt idx="1087">
                  <c:v>70.800003051757813</c:v>
                </c:pt>
                <c:pt idx="1088">
                  <c:v>70.899993896484375</c:v>
                </c:pt>
                <c:pt idx="1089">
                  <c:v>71</c:v>
                </c:pt>
                <c:pt idx="1090">
                  <c:v>71.100006103515625</c:v>
                </c:pt>
                <c:pt idx="1091">
                  <c:v>71.199996948242188</c:v>
                </c:pt>
                <c:pt idx="1092">
                  <c:v>71.300003051757813</c:v>
                </c:pt>
                <c:pt idx="1093">
                  <c:v>71.399993896484375</c:v>
                </c:pt>
                <c:pt idx="1094">
                  <c:v>71.5</c:v>
                </c:pt>
                <c:pt idx="1095">
                  <c:v>71.600006103515625</c:v>
                </c:pt>
                <c:pt idx="1096">
                  <c:v>71.699996948242188</c:v>
                </c:pt>
                <c:pt idx="1097">
                  <c:v>71.800003051757813</c:v>
                </c:pt>
                <c:pt idx="1098">
                  <c:v>71.899993896484375</c:v>
                </c:pt>
                <c:pt idx="1099">
                  <c:v>72</c:v>
                </c:pt>
                <c:pt idx="1100">
                  <c:v>72.100006103515625</c:v>
                </c:pt>
                <c:pt idx="1101">
                  <c:v>72.199996948242188</c:v>
                </c:pt>
                <c:pt idx="1102">
                  <c:v>72.300003051757813</c:v>
                </c:pt>
                <c:pt idx="1103">
                  <c:v>72.399993896484375</c:v>
                </c:pt>
                <c:pt idx="1104">
                  <c:v>72.5</c:v>
                </c:pt>
                <c:pt idx="1105">
                  <c:v>72.600006103515625</c:v>
                </c:pt>
                <c:pt idx="1106">
                  <c:v>72.699996948242188</c:v>
                </c:pt>
                <c:pt idx="1107">
                  <c:v>72.800003051757813</c:v>
                </c:pt>
                <c:pt idx="1108">
                  <c:v>72.899993896484375</c:v>
                </c:pt>
                <c:pt idx="1109">
                  <c:v>73</c:v>
                </c:pt>
                <c:pt idx="1110">
                  <c:v>73.100006103515625</c:v>
                </c:pt>
                <c:pt idx="1111">
                  <c:v>73.199996948242188</c:v>
                </c:pt>
                <c:pt idx="1112">
                  <c:v>73.300003051757813</c:v>
                </c:pt>
                <c:pt idx="1113">
                  <c:v>73.399993896484375</c:v>
                </c:pt>
                <c:pt idx="1114">
                  <c:v>73.5</c:v>
                </c:pt>
                <c:pt idx="1115">
                  <c:v>73.600006103515625</c:v>
                </c:pt>
                <c:pt idx="1116">
                  <c:v>73.699996948242188</c:v>
                </c:pt>
                <c:pt idx="1117">
                  <c:v>73.800003051757813</c:v>
                </c:pt>
                <c:pt idx="1118">
                  <c:v>73.899993896484375</c:v>
                </c:pt>
                <c:pt idx="1119">
                  <c:v>74</c:v>
                </c:pt>
                <c:pt idx="1120">
                  <c:v>74.100006103515625</c:v>
                </c:pt>
                <c:pt idx="1121">
                  <c:v>74.199996948242188</c:v>
                </c:pt>
                <c:pt idx="1122">
                  <c:v>74.300003051757813</c:v>
                </c:pt>
                <c:pt idx="1123">
                  <c:v>74.399993896484375</c:v>
                </c:pt>
                <c:pt idx="1124">
                  <c:v>74.5</c:v>
                </c:pt>
                <c:pt idx="1125">
                  <c:v>74.600006103515625</c:v>
                </c:pt>
                <c:pt idx="1126">
                  <c:v>74.699996948242188</c:v>
                </c:pt>
                <c:pt idx="1127">
                  <c:v>74.800003051757813</c:v>
                </c:pt>
                <c:pt idx="1128">
                  <c:v>74.899993896484375</c:v>
                </c:pt>
                <c:pt idx="1129">
                  <c:v>75</c:v>
                </c:pt>
                <c:pt idx="1130">
                  <c:v>75.100006103515625</c:v>
                </c:pt>
                <c:pt idx="1131">
                  <c:v>75.199996948242188</c:v>
                </c:pt>
                <c:pt idx="1132">
                  <c:v>75.300003051757813</c:v>
                </c:pt>
                <c:pt idx="1133">
                  <c:v>75.399993896484375</c:v>
                </c:pt>
                <c:pt idx="1134">
                  <c:v>75.5</c:v>
                </c:pt>
                <c:pt idx="1135">
                  <c:v>75.600006103515625</c:v>
                </c:pt>
                <c:pt idx="1136">
                  <c:v>75.699996948242188</c:v>
                </c:pt>
                <c:pt idx="1137">
                  <c:v>75.800003051757813</c:v>
                </c:pt>
                <c:pt idx="1138">
                  <c:v>75.899993896484375</c:v>
                </c:pt>
                <c:pt idx="1139">
                  <c:v>76</c:v>
                </c:pt>
                <c:pt idx="1140">
                  <c:v>76.100006103515625</c:v>
                </c:pt>
                <c:pt idx="1141">
                  <c:v>76.199996948242188</c:v>
                </c:pt>
                <c:pt idx="1142">
                  <c:v>76.300003051757813</c:v>
                </c:pt>
                <c:pt idx="1143">
                  <c:v>76.399993896484375</c:v>
                </c:pt>
                <c:pt idx="1144">
                  <c:v>76.5</c:v>
                </c:pt>
                <c:pt idx="1145">
                  <c:v>76.600006103515625</c:v>
                </c:pt>
                <c:pt idx="1146">
                  <c:v>76.699996948242188</c:v>
                </c:pt>
                <c:pt idx="1147">
                  <c:v>76.800003051757813</c:v>
                </c:pt>
                <c:pt idx="1148">
                  <c:v>76.899993896484375</c:v>
                </c:pt>
                <c:pt idx="1149">
                  <c:v>77</c:v>
                </c:pt>
                <c:pt idx="1150">
                  <c:v>77.100006103515625</c:v>
                </c:pt>
                <c:pt idx="1151">
                  <c:v>77.199996948242188</c:v>
                </c:pt>
                <c:pt idx="1152">
                  <c:v>77.300003051757813</c:v>
                </c:pt>
                <c:pt idx="1153">
                  <c:v>77.399993896484375</c:v>
                </c:pt>
                <c:pt idx="1154">
                  <c:v>77.5</c:v>
                </c:pt>
                <c:pt idx="1155">
                  <c:v>77.600006103515625</c:v>
                </c:pt>
                <c:pt idx="1156">
                  <c:v>77.699996948242188</c:v>
                </c:pt>
                <c:pt idx="1157">
                  <c:v>77.800003051757813</c:v>
                </c:pt>
                <c:pt idx="1158">
                  <c:v>77.899993896484375</c:v>
                </c:pt>
                <c:pt idx="1159">
                  <c:v>78</c:v>
                </c:pt>
                <c:pt idx="1160">
                  <c:v>78.100006103515625</c:v>
                </c:pt>
                <c:pt idx="1161">
                  <c:v>78.199996948242188</c:v>
                </c:pt>
                <c:pt idx="1162">
                  <c:v>78.300003051757813</c:v>
                </c:pt>
                <c:pt idx="1163">
                  <c:v>78.399993896484375</c:v>
                </c:pt>
                <c:pt idx="1164">
                  <c:v>78.5</c:v>
                </c:pt>
                <c:pt idx="1165">
                  <c:v>78.600006103515625</c:v>
                </c:pt>
                <c:pt idx="1166">
                  <c:v>78.699996948242188</c:v>
                </c:pt>
                <c:pt idx="1167">
                  <c:v>78.800003051757813</c:v>
                </c:pt>
                <c:pt idx="1168">
                  <c:v>78.899993896484375</c:v>
                </c:pt>
                <c:pt idx="1169">
                  <c:v>79</c:v>
                </c:pt>
                <c:pt idx="1170">
                  <c:v>79.100006103515625</c:v>
                </c:pt>
                <c:pt idx="1171">
                  <c:v>79.199996948242188</c:v>
                </c:pt>
                <c:pt idx="1172">
                  <c:v>79.300003051757813</c:v>
                </c:pt>
                <c:pt idx="1173">
                  <c:v>79.399993896484375</c:v>
                </c:pt>
                <c:pt idx="1174">
                  <c:v>79.5</c:v>
                </c:pt>
                <c:pt idx="1175">
                  <c:v>79.600006103515625</c:v>
                </c:pt>
                <c:pt idx="1176">
                  <c:v>79.699996948242188</c:v>
                </c:pt>
                <c:pt idx="1177">
                  <c:v>79.800003051757813</c:v>
                </c:pt>
                <c:pt idx="1178">
                  <c:v>79.899993896484375</c:v>
                </c:pt>
                <c:pt idx="1179">
                  <c:v>80</c:v>
                </c:pt>
                <c:pt idx="1180">
                  <c:v>80.100006103515625</c:v>
                </c:pt>
                <c:pt idx="1181">
                  <c:v>80.199996948242188</c:v>
                </c:pt>
                <c:pt idx="1182">
                  <c:v>80.300003051757813</c:v>
                </c:pt>
                <c:pt idx="1183">
                  <c:v>80.399993896484375</c:v>
                </c:pt>
                <c:pt idx="1184">
                  <c:v>80.5</c:v>
                </c:pt>
                <c:pt idx="1185">
                  <c:v>80.600006103515625</c:v>
                </c:pt>
                <c:pt idx="1186">
                  <c:v>80.699996948242188</c:v>
                </c:pt>
                <c:pt idx="1187">
                  <c:v>80.800003051757813</c:v>
                </c:pt>
                <c:pt idx="1188">
                  <c:v>80.899993896484375</c:v>
                </c:pt>
                <c:pt idx="1189">
                  <c:v>81</c:v>
                </c:pt>
                <c:pt idx="1190">
                  <c:v>81.100006103515625</c:v>
                </c:pt>
                <c:pt idx="1191">
                  <c:v>81.199996948242188</c:v>
                </c:pt>
                <c:pt idx="1192">
                  <c:v>81.300003051757813</c:v>
                </c:pt>
                <c:pt idx="1193">
                  <c:v>81.399993896484375</c:v>
                </c:pt>
                <c:pt idx="1194">
                  <c:v>81.5</c:v>
                </c:pt>
                <c:pt idx="1195">
                  <c:v>81.600006103515625</c:v>
                </c:pt>
                <c:pt idx="1196">
                  <c:v>81.699996948242188</c:v>
                </c:pt>
                <c:pt idx="1197">
                  <c:v>81.800003051757813</c:v>
                </c:pt>
                <c:pt idx="1198">
                  <c:v>81.899993896484375</c:v>
                </c:pt>
                <c:pt idx="1199">
                  <c:v>82</c:v>
                </c:pt>
                <c:pt idx="1200">
                  <c:v>82.100006103515625</c:v>
                </c:pt>
                <c:pt idx="1201">
                  <c:v>82.199996948242188</c:v>
                </c:pt>
                <c:pt idx="1202">
                  <c:v>82.300003051757813</c:v>
                </c:pt>
                <c:pt idx="1203">
                  <c:v>82.399993896484375</c:v>
                </c:pt>
                <c:pt idx="1204">
                  <c:v>82.5</c:v>
                </c:pt>
                <c:pt idx="1205">
                  <c:v>82.600006103515625</c:v>
                </c:pt>
                <c:pt idx="1206">
                  <c:v>82.699996948242188</c:v>
                </c:pt>
                <c:pt idx="1207">
                  <c:v>82.800003051757813</c:v>
                </c:pt>
                <c:pt idx="1208">
                  <c:v>82.899993896484375</c:v>
                </c:pt>
                <c:pt idx="1209">
                  <c:v>83</c:v>
                </c:pt>
                <c:pt idx="1210">
                  <c:v>83.100006103515625</c:v>
                </c:pt>
                <c:pt idx="1211">
                  <c:v>83.199996948242188</c:v>
                </c:pt>
                <c:pt idx="1212">
                  <c:v>83.300003051757813</c:v>
                </c:pt>
                <c:pt idx="1213">
                  <c:v>83.399993896484375</c:v>
                </c:pt>
                <c:pt idx="1214">
                  <c:v>83.5</c:v>
                </c:pt>
                <c:pt idx="1215">
                  <c:v>83.600006103515625</c:v>
                </c:pt>
                <c:pt idx="1216">
                  <c:v>83.699996948242188</c:v>
                </c:pt>
                <c:pt idx="1217">
                  <c:v>83.800003051757813</c:v>
                </c:pt>
                <c:pt idx="1218">
                  <c:v>83.899993896484375</c:v>
                </c:pt>
                <c:pt idx="1219">
                  <c:v>84</c:v>
                </c:pt>
                <c:pt idx="1220">
                  <c:v>84.100006103515625</c:v>
                </c:pt>
                <c:pt idx="1221">
                  <c:v>84.199996948242188</c:v>
                </c:pt>
                <c:pt idx="1222">
                  <c:v>84.300003051757813</c:v>
                </c:pt>
                <c:pt idx="1223">
                  <c:v>84.399993896484375</c:v>
                </c:pt>
                <c:pt idx="1224">
                  <c:v>84.5</c:v>
                </c:pt>
                <c:pt idx="1225">
                  <c:v>84.600006103515625</c:v>
                </c:pt>
                <c:pt idx="1226">
                  <c:v>84.699996948242188</c:v>
                </c:pt>
                <c:pt idx="1227">
                  <c:v>84.800003051757813</c:v>
                </c:pt>
                <c:pt idx="1228">
                  <c:v>84.899993896484375</c:v>
                </c:pt>
                <c:pt idx="1229">
                  <c:v>85</c:v>
                </c:pt>
                <c:pt idx="1230">
                  <c:v>85.100006103515625</c:v>
                </c:pt>
                <c:pt idx="1231">
                  <c:v>85.199996948242188</c:v>
                </c:pt>
                <c:pt idx="1232">
                  <c:v>85.300003051757813</c:v>
                </c:pt>
                <c:pt idx="1233">
                  <c:v>85.399993896484375</c:v>
                </c:pt>
                <c:pt idx="1234">
                  <c:v>85.5</c:v>
                </c:pt>
                <c:pt idx="1235">
                  <c:v>85.600006103515625</c:v>
                </c:pt>
                <c:pt idx="1236">
                  <c:v>85.699996948242188</c:v>
                </c:pt>
                <c:pt idx="1237">
                  <c:v>85.800003051757813</c:v>
                </c:pt>
                <c:pt idx="1238">
                  <c:v>85.899993896484375</c:v>
                </c:pt>
                <c:pt idx="1239">
                  <c:v>86</c:v>
                </c:pt>
                <c:pt idx="1240">
                  <c:v>86.100006103515625</c:v>
                </c:pt>
                <c:pt idx="1241">
                  <c:v>86.199996948242188</c:v>
                </c:pt>
                <c:pt idx="1242">
                  <c:v>86.300003051757813</c:v>
                </c:pt>
                <c:pt idx="1243">
                  <c:v>86.399993896484375</c:v>
                </c:pt>
                <c:pt idx="1244">
                  <c:v>86.5</c:v>
                </c:pt>
                <c:pt idx="1245">
                  <c:v>86.600006103515625</c:v>
                </c:pt>
                <c:pt idx="1246">
                  <c:v>86.699996948242188</c:v>
                </c:pt>
                <c:pt idx="1247">
                  <c:v>86.800003051757813</c:v>
                </c:pt>
                <c:pt idx="1248">
                  <c:v>86.899993896484375</c:v>
                </c:pt>
                <c:pt idx="1249">
                  <c:v>87</c:v>
                </c:pt>
                <c:pt idx="1250">
                  <c:v>87.100006103515625</c:v>
                </c:pt>
                <c:pt idx="1251">
                  <c:v>87.199996948242188</c:v>
                </c:pt>
                <c:pt idx="1252">
                  <c:v>87.300003051757813</c:v>
                </c:pt>
                <c:pt idx="1253">
                  <c:v>87.399993896484375</c:v>
                </c:pt>
                <c:pt idx="1254">
                  <c:v>87.5</c:v>
                </c:pt>
                <c:pt idx="1255">
                  <c:v>87.600006103515625</c:v>
                </c:pt>
                <c:pt idx="1256">
                  <c:v>87.699996948242188</c:v>
                </c:pt>
                <c:pt idx="1257">
                  <c:v>87.800003051757813</c:v>
                </c:pt>
                <c:pt idx="1258">
                  <c:v>87.899993896484375</c:v>
                </c:pt>
                <c:pt idx="1259">
                  <c:v>88</c:v>
                </c:pt>
                <c:pt idx="1260">
                  <c:v>88.100006103515625</c:v>
                </c:pt>
                <c:pt idx="1261">
                  <c:v>88.199996948242188</c:v>
                </c:pt>
                <c:pt idx="1262">
                  <c:v>88.300003051757813</c:v>
                </c:pt>
                <c:pt idx="1263">
                  <c:v>88.399993896484375</c:v>
                </c:pt>
                <c:pt idx="1264">
                  <c:v>88.5</c:v>
                </c:pt>
                <c:pt idx="1265">
                  <c:v>88.600006103515625</c:v>
                </c:pt>
                <c:pt idx="1266">
                  <c:v>88.699996948242188</c:v>
                </c:pt>
                <c:pt idx="1267">
                  <c:v>88.800003051757813</c:v>
                </c:pt>
                <c:pt idx="1268">
                  <c:v>88.899993896484375</c:v>
                </c:pt>
                <c:pt idx="1269">
                  <c:v>89</c:v>
                </c:pt>
                <c:pt idx="1270">
                  <c:v>89.100006103515625</c:v>
                </c:pt>
                <c:pt idx="1271">
                  <c:v>89.199996948242188</c:v>
                </c:pt>
                <c:pt idx="1272">
                  <c:v>89.300003051757813</c:v>
                </c:pt>
                <c:pt idx="1273">
                  <c:v>89.399993896484375</c:v>
                </c:pt>
                <c:pt idx="1274">
                  <c:v>89.5</c:v>
                </c:pt>
                <c:pt idx="1275">
                  <c:v>89.600006103515625</c:v>
                </c:pt>
                <c:pt idx="1276">
                  <c:v>89.699996948242188</c:v>
                </c:pt>
                <c:pt idx="1277">
                  <c:v>89.800003051757813</c:v>
                </c:pt>
                <c:pt idx="1278">
                  <c:v>89.899993896484375</c:v>
                </c:pt>
                <c:pt idx="1279">
                  <c:v>90</c:v>
                </c:pt>
                <c:pt idx="1280">
                  <c:v>90.099990844726563</c:v>
                </c:pt>
                <c:pt idx="1281">
                  <c:v>90.199996948242188</c:v>
                </c:pt>
                <c:pt idx="1282">
                  <c:v>90.300003051757813</c:v>
                </c:pt>
                <c:pt idx="1283">
                  <c:v>90.399993896484375</c:v>
                </c:pt>
                <c:pt idx="1284">
                  <c:v>90.5</c:v>
                </c:pt>
                <c:pt idx="1285">
                  <c:v>90.599990844726563</c:v>
                </c:pt>
                <c:pt idx="1286">
                  <c:v>90.699996948242188</c:v>
                </c:pt>
                <c:pt idx="1287">
                  <c:v>90.800003051757813</c:v>
                </c:pt>
                <c:pt idx="1288">
                  <c:v>90.899993896484375</c:v>
                </c:pt>
                <c:pt idx="1289">
                  <c:v>91</c:v>
                </c:pt>
                <c:pt idx="1290">
                  <c:v>91.099990844726563</c:v>
                </c:pt>
                <c:pt idx="1291">
                  <c:v>91.199996948242188</c:v>
                </c:pt>
                <c:pt idx="1292">
                  <c:v>91.300003051757813</c:v>
                </c:pt>
                <c:pt idx="1293">
                  <c:v>91.399993896484375</c:v>
                </c:pt>
                <c:pt idx="1294">
                  <c:v>91.5</c:v>
                </c:pt>
                <c:pt idx="1295">
                  <c:v>91.599990844726563</c:v>
                </c:pt>
                <c:pt idx="1296">
                  <c:v>91.699996948242188</c:v>
                </c:pt>
                <c:pt idx="1297">
                  <c:v>91.800003051757813</c:v>
                </c:pt>
                <c:pt idx="1298">
                  <c:v>91.899993896484375</c:v>
                </c:pt>
                <c:pt idx="1299">
                  <c:v>92</c:v>
                </c:pt>
                <c:pt idx="1300">
                  <c:v>92.099990844726563</c:v>
                </c:pt>
                <c:pt idx="1301">
                  <c:v>92.199996948242188</c:v>
                </c:pt>
                <c:pt idx="1302">
                  <c:v>92.300003051757813</c:v>
                </c:pt>
                <c:pt idx="1303">
                  <c:v>92.399993896484375</c:v>
                </c:pt>
                <c:pt idx="1304">
                  <c:v>92.5</c:v>
                </c:pt>
                <c:pt idx="1305">
                  <c:v>92.599990844726563</c:v>
                </c:pt>
                <c:pt idx="1306">
                  <c:v>92.699996948242188</c:v>
                </c:pt>
                <c:pt idx="1307">
                  <c:v>92.800003051757813</c:v>
                </c:pt>
                <c:pt idx="1308">
                  <c:v>92.899993896484375</c:v>
                </c:pt>
                <c:pt idx="1309">
                  <c:v>93</c:v>
                </c:pt>
                <c:pt idx="1310">
                  <c:v>93.099990844726563</c:v>
                </c:pt>
                <c:pt idx="1311">
                  <c:v>93.199996948242188</c:v>
                </c:pt>
                <c:pt idx="1312">
                  <c:v>93.300003051757813</c:v>
                </c:pt>
                <c:pt idx="1313">
                  <c:v>93.399993896484375</c:v>
                </c:pt>
                <c:pt idx="1314">
                  <c:v>93.5</c:v>
                </c:pt>
                <c:pt idx="1315">
                  <c:v>93.599990844726563</c:v>
                </c:pt>
                <c:pt idx="1316">
                  <c:v>93.699996948242188</c:v>
                </c:pt>
                <c:pt idx="1317">
                  <c:v>93.800003051757813</c:v>
                </c:pt>
                <c:pt idx="1318">
                  <c:v>93.899993896484375</c:v>
                </c:pt>
                <c:pt idx="1319">
                  <c:v>94</c:v>
                </c:pt>
                <c:pt idx="1320">
                  <c:v>94.099990844726563</c:v>
                </c:pt>
                <c:pt idx="1321">
                  <c:v>94.199996948242188</c:v>
                </c:pt>
                <c:pt idx="1322">
                  <c:v>94.300003051757813</c:v>
                </c:pt>
                <c:pt idx="1323">
                  <c:v>94.399993896484375</c:v>
                </c:pt>
                <c:pt idx="1324">
                  <c:v>94.5</c:v>
                </c:pt>
                <c:pt idx="1325">
                  <c:v>94.599990844726563</c:v>
                </c:pt>
                <c:pt idx="1326">
                  <c:v>94.699996948242188</c:v>
                </c:pt>
                <c:pt idx="1327">
                  <c:v>94.800003051757813</c:v>
                </c:pt>
                <c:pt idx="1328">
                  <c:v>94.899993896484375</c:v>
                </c:pt>
                <c:pt idx="1329">
                  <c:v>95</c:v>
                </c:pt>
                <c:pt idx="1330">
                  <c:v>95.099990844726563</c:v>
                </c:pt>
                <c:pt idx="1331">
                  <c:v>95.199996948242188</c:v>
                </c:pt>
                <c:pt idx="1332">
                  <c:v>95.300003051757813</c:v>
                </c:pt>
                <c:pt idx="1333">
                  <c:v>95.399993896484375</c:v>
                </c:pt>
                <c:pt idx="1334">
                  <c:v>95.5</c:v>
                </c:pt>
                <c:pt idx="1335">
                  <c:v>95.599990844726563</c:v>
                </c:pt>
                <c:pt idx="1336">
                  <c:v>95.699996948242188</c:v>
                </c:pt>
                <c:pt idx="1337">
                  <c:v>95.800003051757813</c:v>
                </c:pt>
                <c:pt idx="1338">
                  <c:v>95.899993896484375</c:v>
                </c:pt>
                <c:pt idx="1339">
                  <c:v>96</c:v>
                </c:pt>
                <c:pt idx="1340">
                  <c:v>96.099990844726563</c:v>
                </c:pt>
                <c:pt idx="1341">
                  <c:v>96.199996948242188</c:v>
                </c:pt>
                <c:pt idx="1342">
                  <c:v>96.300003051757813</c:v>
                </c:pt>
                <c:pt idx="1343">
                  <c:v>96.399993896484375</c:v>
                </c:pt>
                <c:pt idx="1344">
                  <c:v>96.5</c:v>
                </c:pt>
                <c:pt idx="1345">
                  <c:v>96.599990844726563</c:v>
                </c:pt>
                <c:pt idx="1346">
                  <c:v>96.699996948242188</c:v>
                </c:pt>
                <c:pt idx="1347">
                  <c:v>96.800003051757813</c:v>
                </c:pt>
                <c:pt idx="1348">
                  <c:v>96.899993896484375</c:v>
                </c:pt>
                <c:pt idx="1349">
                  <c:v>97</c:v>
                </c:pt>
                <c:pt idx="1350">
                  <c:v>97.099990844726563</c:v>
                </c:pt>
                <c:pt idx="1351">
                  <c:v>97.199996948242188</c:v>
                </c:pt>
                <c:pt idx="1352">
                  <c:v>97.300003051757813</c:v>
                </c:pt>
                <c:pt idx="1353">
                  <c:v>97.399993896484375</c:v>
                </c:pt>
                <c:pt idx="1354">
                  <c:v>97.5</c:v>
                </c:pt>
                <c:pt idx="1355">
                  <c:v>97.599990844726563</c:v>
                </c:pt>
                <c:pt idx="1356">
                  <c:v>97.699996948242188</c:v>
                </c:pt>
                <c:pt idx="1357">
                  <c:v>97.800003051757813</c:v>
                </c:pt>
                <c:pt idx="1358">
                  <c:v>97.899993896484375</c:v>
                </c:pt>
                <c:pt idx="1359">
                  <c:v>98</c:v>
                </c:pt>
                <c:pt idx="1360">
                  <c:v>98.099990844726563</c:v>
                </c:pt>
                <c:pt idx="1361">
                  <c:v>98.199996948242188</c:v>
                </c:pt>
                <c:pt idx="1362">
                  <c:v>98.300003051757813</c:v>
                </c:pt>
                <c:pt idx="1363">
                  <c:v>98.399993896484375</c:v>
                </c:pt>
                <c:pt idx="1364">
                  <c:v>98.5</c:v>
                </c:pt>
                <c:pt idx="1365">
                  <c:v>98.599990844726563</c:v>
                </c:pt>
                <c:pt idx="1366">
                  <c:v>98.699996948242188</c:v>
                </c:pt>
                <c:pt idx="1367">
                  <c:v>98.800003051757813</c:v>
                </c:pt>
                <c:pt idx="1368">
                  <c:v>98.899993896484375</c:v>
                </c:pt>
                <c:pt idx="1369">
                  <c:v>99</c:v>
                </c:pt>
                <c:pt idx="1370">
                  <c:v>99.099990844726563</c:v>
                </c:pt>
                <c:pt idx="1371">
                  <c:v>99.199996948242188</c:v>
                </c:pt>
                <c:pt idx="1372">
                  <c:v>99.300003051757813</c:v>
                </c:pt>
                <c:pt idx="1373">
                  <c:v>99.399993896484375</c:v>
                </c:pt>
                <c:pt idx="1374">
                  <c:v>99.5</c:v>
                </c:pt>
                <c:pt idx="1375">
                  <c:v>99.599990844726563</c:v>
                </c:pt>
                <c:pt idx="1376">
                  <c:v>99.699996948242188</c:v>
                </c:pt>
                <c:pt idx="1377">
                  <c:v>99.800003051757813</c:v>
                </c:pt>
                <c:pt idx="1378">
                  <c:v>99.899993896484375</c:v>
                </c:pt>
                <c:pt idx="1379">
                  <c:v>100</c:v>
                </c:pt>
                <c:pt idx="1380">
                  <c:v>100.09999084472656</c:v>
                </c:pt>
                <c:pt idx="1381">
                  <c:v>100.19999694824219</c:v>
                </c:pt>
                <c:pt idx="1382">
                  <c:v>100.30000305175781</c:v>
                </c:pt>
                <c:pt idx="1383">
                  <c:v>100.39999389648438</c:v>
                </c:pt>
                <c:pt idx="1384">
                  <c:v>100.5</c:v>
                </c:pt>
                <c:pt idx="1385">
                  <c:v>100.59999084472656</c:v>
                </c:pt>
                <c:pt idx="1386">
                  <c:v>100.69999694824219</c:v>
                </c:pt>
                <c:pt idx="1387">
                  <c:v>100.80000305175781</c:v>
                </c:pt>
                <c:pt idx="1388">
                  <c:v>100.89999389648438</c:v>
                </c:pt>
                <c:pt idx="1389">
                  <c:v>101</c:v>
                </c:pt>
                <c:pt idx="1390">
                  <c:v>101.09999084472656</c:v>
                </c:pt>
                <c:pt idx="1391">
                  <c:v>101.19999694824219</c:v>
                </c:pt>
                <c:pt idx="1392">
                  <c:v>101.30000305175781</c:v>
                </c:pt>
                <c:pt idx="1393">
                  <c:v>101.39999389648438</c:v>
                </c:pt>
                <c:pt idx="1394">
                  <c:v>101.5</c:v>
                </c:pt>
                <c:pt idx="1395">
                  <c:v>101.59999084472656</c:v>
                </c:pt>
                <c:pt idx="1396">
                  <c:v>101.69999694824219</c:v>
                </c:pt>
                <c:pt idx="1397">
                  <c:v>101.80000305175781</c:v>
                </c:pt>
                <c:pt idx="1398">
                  <c:v>101.89999389648438</c:v>
                </c:pt>
                <c:pt idx="1399">
                  <c:v>102</c:v>
                </c:pt>
                <c:pt idx="1400">
                  <c:v>102.09999084472656</c:v>
                </c:pt>
                <c:pt idx="1401">
                  <c:v>102.19999694824219</c:v>
                </c:pt>
                <c:pt idx="1402">
                  <c:v>102.30000305175781</c:v>
                </c:pt>
                <c:pt idx="1403">
                  <c:v>102.39999389648438</c:v>
                </c:pt>
                <c:pt idx="1404">
                  <c:v>102.5</c:v>
                </c:pt>
                <c:pt idx="1405">
                  <c:v>102.59999084472656</c:v>
                </c:pt>
                <c:pt idx="1406">
                  <c:v>102.69999694824219</c:v>
                </c:pt>
                <c:pt idx="1407">
                  <c:v>102.80000305175781</c:v>
                </c:pt>
                <c:pt idx="1408">
                  <c:v>102.89999389648438</c:v>
                </c:pt>
                <c:pt idx="1409">
                  <c:v>103</c:v>
                </c:pt>
                <c:pt idx="1410">
                  <c:v>103.09999084472656</c:v>
                </c:pt>
                <c:pt idx="1411">
                  <c:v>103.19999694824219</c:v>
                </c:pt>
                <c:pt idx="1412">
                  <c:v>103.30000305175781</c:v>
                </c:pt>
                <c:pt idx="1413">
                  <c:v>103.39999389648438</c:v>
                </c:pt>
                <c:pt idx="1414">
                  <c:v>103.5</c:v>
                </c:pt>
                <c:pt idx="1415">
                  <c:v>103.59999084472656</c:v>
                </c:pt>
                <c:pt idx="1416">
                  <c:v>103.69999694824219</c:v>
                </c:pt>
                <c:pt idx="1417">
                  <c:v>103.80000305175781</c:v>
                </c:pt>
                <c:pt idx="1418">
                  <c:v>103.89999389648438</c:v>
                </c:pt>
                <c:pt idx="1419">
                  <c:v>104</c:v>
                </c:pt>
                <c:pt idx="1420">
                  <c:v>104.09999084472656</c:v>
                </c:pt>
                <c:pt idx="1421">
                  <c:v>104.19999694824219</c:v>
                </c:pt>
                <c:pt idx="1422">
                  <c:v>104.30000305175781</c:v>
                </c:pt>
                <c:pt idx="1423">
                  <c:v>104.39999389648438</c:v>
                </c:pt>
                <c:pt idx="1424">
                  <c:v>104.5</c:v>
                </c:pt>
                <c:pt idx="1425">
                  <c:v>104.59999084472656</c:v>
                </c:pt>
                <c:pt idx="1426">
                  <c:v>104.69999694824219</c:v>
                </c:pt>
                <c:pt idx="1427">
                  <c:v>104.80000305175781</c:v>
                </c:pt>
                <c:pt idx="1428">
                  <c:v>104.89999389648438</c:v>
                </c:pt>
                <c:pt idx="1429">
                  <c:v>105</c:v>
                </c:pt>
                <c:pt idx="1430">
                  <c:v>105.09999084472656</c:v>
                </c:pt>
                <c:pt idx="1431">
                  <c:v>105.19999694824219</c:v>
                </c:pt>
                <c:pt idx="1432">
                  <c:v>105.30000305175781</c:v>
                </c:pt>
                <c:pt idx="1433">
                  <c:v>105.39999389648438</c:v>
                </c:pt>
                <c:pt idx="1434">
                  <c:v>105.5</c:v>
                </c:pt>
                <c:pt idx="1435">
                  <c:v>105.59999084472656</c:v>
                </c:pt>
                <c:pt idx="1436">
                  <c:v>105.69999694824219</c:v>
                </c:pt>
                <c:pt idx="1437">
                  <c:v>105.80000305175781</c:v>
                </c:pt>
                <c:pt idx="1438">
                  <c:v>105.89999389648438</c:v>
                </c:pt>
                <c:pt idx="1439">
                  <c:v>106</c:v>
                </c:pt>
                <c:pt idx="1440">
                  <c:v>106.09999084472656</c:v>
                </c:pt>
                <c:pt idx="1441">
                  <c:v>106.19999694824219</c:v>
                </c:pt>
                <c:pt idx="1442">
                  <c:v>106.30000305175781</c:v>
                </c:pt>
                <c:pt idx="1443">
                  <c:v>106.39999389648438</c:v>
                </c:pt>
                <c:pt idx="1444">
                  <c:v>106.5</c:v>
                </c:pt>
                <c:pt idx="1445">
                  <c:v>106.59999084472656</c:v>
                </c:pt>
                <c:pt idx="1446">
                  <c:v>106.69999694824219</c:v>
                </c:pt>
                <c:pt idx="1447">
                  <c:v>106.80000305175781</c:v>
                </c:pt>
                <c:pt idx="1448">
                  <c:v>106.89999389648438</c:v>
                </c:pt>
                <c:pt idx="1449">
                  <c:v>107</c:v>
                </c:pt>
                <c:pt idx="1450">
                  <c:v>107.09999084472656</c:v>
                </c:pt>
                <c:pt idx="1451">
                  <c:v>107.19999694824219</c:v>
                </c:pt>
                <c:pt idx="1452">
                  <c:v>107.30000305175781</c:v>
                </c:pt>
                <c:pt idx="1453">
                  <c:v>107.39999389648438</c:v>
                </c:pt>
                <c:pt idx="1454">
                  <c:v>107.5</c:v>
                </c:pt>
                <c:pt idx="1455">
                  <c:v>107.59999084472656</c:v>
                </c:pt>
                <c:pt idx="1456">
                  <c:v>107.69999694824219</c:v>
                </c:pt>
                <c:pt idx="1457">
                  <c:v>107.80000305175781</c:v>
                </c:pt>
                <c:pt idx="1458">
                  <c:v>107.89999389648438</c:v>
                </c:pt>
                <c:pt idx="1459">
                  <c:v>108</c:v>
                </c:pt>
                <c:pt idx="1460">
                  <c:v>108.09999084472656</c:v>
                </c:pt>
                <c:pt idx="1461">
                  <c:v>108.19999694824219</c:v>
                </c:pt>
                <c:pt idx="1462">
                  <c:v>108.30000305175781</c:v>
                </c:pt>
                <c:pt idx="1463">
                  <c:v>108.39999389648438</c:v>
                </c:pt>
                <c:pt idx="1464">
                  <c:v>108.5</c:v>
                </c:pt>
                <c:pt idx="1465">
                  <c:v>108.59999084472656</c:v>
                </c:pt>
                <c:pt idx="1466">
                  <c:v>108.69999694824219</c:v>
                </c:pt>
                <c:pt idx="1467">
                  <c:v>108.80000305175781</c:v>
                </c:pt>
                <c:pt idx="1468">
                  <c:v>108.89999389648438</c:v>
                </c:pt>
                <c:pt idx="1469">
                  <c:v>109</c:v>
                </c:pt>
                <c:pt idx="1470">
                  <c:v>109.09999084472656</c:v>
                </c:pt>
                <c:pt idx="1471">
                  <c:v>109.19999694824219</c:v>
                </c:pt>
                <c:pt idx="1472">
                  <c:v>109.30000305175781</c:v>
                </c:pt>
                <c:pt idx="1473">
                  <c:v>109.39999389648438</c:v>
                </c:pt>
                <c:pt idx="1474">
                  <c:v>109.5</c:v>
                </c:pt>
                <c:pt idx="1475">
                  <c:v>109.59999084472656</c:v>
                </c:pt>
                <c:pt idx="1476">
                  <c:v>109.69999694824219</c:v>
                </c:pt>
                <c:pt idx="1477">
                  <c:v>109.80000305175781</c:v>
                </c:pt>
                <c:pt idx="1478">
                  <c:v>109.89999389648438</c:v>
                </c:pt>
                <c:pt idx="1479">
                  <c:v>110</c:v>
                </c:pt>
                <c:pt idx="1480">
                  <c:v>110.09999084472656</c:v>
                </c:pt>
                <c:pt idx="1481">
                  <c:v>110.19999694824219</c:v>
                </c:pt>
                <c:pt idx="1482">
                  <c:v>110.30000305175781</c:v>
                </c:pt>
                <c:pt idx="1483">
                  <c:v>110.39999389648438</c:v>
                </c:pt>
                <c:pt idx="1484">
                  <c:v>110.5</c:v>
                </c:pt>
                <c:pt idx="1485">
                  <c:v>110.59999084472656</c:v>
                </c:pt>
                <c:pt idx="1486">
                  <c:v>110.69999694824219</c:v>
                </c:pt>
                <c:pt idx="1487">
                  <c:v>110.80000305175781</c:v>
                </c:pt>
                <c:pt idx="1488">
                  <c:v>110.89999389648438</c:v>
                </c:pt>
                <c:pt idx="1489">
                  <c:v>111</c:v>
                </c:pt>
                <c:pt idx="1490">
                  <c:v>111.09999084472656</c:v>
                </c:pt>
                <c:pt idx="1491">
                  <c:v>111.19999694824219</c:v>
                </c:pt>
                <c:pt idx="1492">
                  <c:v>111.30000305175781</c:v>
                </c:pt>
                <c:pt idx="1493">
                  <c:v>111.39999389648438</c:v>
                </c:pt>
                <c:pt idx="1494">
                  <c:v>111.5</c:v>
                </c:pt>
                <c:pt idx="1495">
                  <c:v>111.59999084472656</c:v>
                </c:pt>
                <c:pt idx="1496">
                  <c:v>111.69999694824219</c:v>
                </c:pt>
                <c:pt idx="1497">
                  <c:v>111.80000305175781</c:v>
                </c:pt>
                <c:pt idx="1498">
                  <c:v>111.89999389648438</c:v>
                </c:pt>
                <c:pt idx="1499">
                  <c:v>112</c:v>
                </c:pt>
                <c:pt idx="1500">
                  <c:v>112.09999084472656</c:v>
                </c:pt>
                <c:pt idx="1501">
                  <c:v>112.19999694824219</c:v>
                </c:pt>
                <c:pt idx="1502">
                  <c:v>112.30000305175781</c:v>
                </c:pt>
                <c:pt idx="1503">
                  <c:v>112.39999389648438</c:v>
                </c:pt>
                <c:pt idx="1504">
                  <c:v>112.5</c:v>
                </c:pt>
                <c:pt idx="1505">
                  <c:v>112.59999084472656</c:v>
                </c:pt>
                <c:pt idx="1506">
                  <c:v>112.69999694824219</c:v>
                </c:pt>
                <c:pt idx="1507">
                  <c:v>112.80000305175781</c:v>
                </c:pt>
                <c:pt idx="1508">
                  <c:v>112.89999389648438</c:v>
                </c:pt>
                <c:pt idx="1509">
                  <c:v>113</c:v>
                </c:pt>
                <c:pt idx="1510">
                  <c:v>113.09999084472656</c:v>
                </c:pt>
                <c:pt idx="1511">
                  <c:v>113.19999694824219</c:v>
                </c:pt>
                <c:pt idx="1512">
                  <c:v>113.30000305175781</c:v>
                </c:pt>
                <c:pt idx="1513">
                  <c:v>113.39999389648438</c:v>
                </c:pt>
                <c:pt idx="1514">
                  <c:v>113.5</c:v>
                </c:pt>
                <c:pt idx="1515">
                  <c:v>113.59999084472656</c:v>
                </c:pt>
                <c:pt idx="1516">
                  <c:v>113.69999694824219</c:v>
                </c:pt>
                <c:pt idx="1517">
                  <c:v>113.80000305175781</c:v>
                </c:pt>
                <c:pt idx="1518">
                  <c:v>113.89999389648438</c:v>
                </c:pt>
                <c:pt idx="1519">
                  <c:v>114</c:v>
                </c:pt>
                <c:pt idx="1520">
                  <c:v>114.09999084472656</c:v>
                </c:pt>
                <c:pt idx="1521">
                  <c:v>114.19999694824219</c:v>
                </c:pt>
                <c:pt idx="1522">
                  <c:v>114.30000305175781</c:v>
                </c:pt>
                <c:pt idx="1523">
                  <c:v>114.39999389648438</c:v>
                </c:pt>
                <c:pt idx="1524">
                  <c:v>114.5</c:v>
                </c:pt>
                <c:pt idx="1525">
                  <c:v>114.59999084472656</c:v>
                </c:pt>
                <c:pt idx="1526">
                  <c:v>114.69999694824219</c:v>
                </c:pt>
                <c:pt idx="1527">
                  <c:v>114.80000305175781</c:v>
                </c:pt>
                <c:pt idx="1528">
                  <c:v>114.89999389648438</c:v>
                </c:pt>
                <c:pt idx="1529">
                  <c:v>115</c:v>
                </c:pt>
                <c:pt idx="1530">
                  <c:v>115.09999084472656</c:v>
                </c:pt>
                <c:pt idx="1531">
                  <c:v>115.19999694824219</c:v>
                </c:pt>
                <c:pt idx="1532">
                  <c:v>115.30000305175781</c:v>
                </c:pt>
                <c:pt idx="1533">
                  <c:v>115.39999389648438</c:v>
                </c:pt>
                <c:pt idx="1534">
                  <c:v>115.5</c:v>
                </c:pt>
                <c:pt idx="1535">
                  <c:v>115.59999084472656</c:v>
                </c:pt>
                <c:pt idx="1536">
                  <c:v>115.69999694824219</c:v>
                </c:pt>
                <c:pt idx="1537">
                  <c:v>115.80000305175781</c:v>
                </c:pt>
                <c:pt idx="1538">
                  <c:v>115.89999389648438</c:v>
                </c:pt>
                <c:pt idx="1539">
                  <c:v>116</c:v>
                </c:pt>
                <c:pt idx="1540">
                  <c:v>116.09999084472656</c:v>
                </c:pt>
                <c:pt idx="1541">
                  <c:v>116.19999694824219</c:v>
                </c:pt>
                <c:pt idx="1542">
                  <c:v>116.30000305175781</c:v>
                </c:pt>
                <c:pt idx="1543">
                  <c:v>116.39999389648438</c:v>
                </c:pt>
                <c:pt idx="1544">
                  <c:v>116.5</c:v>
                </c:pt>
                <c:pt idx="1545">
                  <c:v>116.59999084472656</c:v>
                </c:pt>
                <c:pt idx="1546">
                  <c:v>116.69999694824219</c:v>
                </c:pt>
                <c:pt idx="1547">
                  <c:v>116.80000305175781</c:v>
                </c:pt>
                <c:pt idx="1548">
                  <c:v>116.89999389648438</c:v>
                </c:pt>
                <c:pt idx="1549">
                  <c:v>117</c:v>
                </c:pt>
                <c:pt idx="1550">
                  <c:v>117.09999084472656</c:v>
                </c:pt>
                <c:pt idx="1551">
                  <c:v>117.19999694824219</c:v>
                </c:pt>
                <c:pt idx="1552">
                  <c:v>117.30000305175781</c:v>
                </c:pt>
                <c:pt idx="1553">
                  <c:v>117.39999389648438</c:v>
                </c:pt>
                <c:pt idx="1554">
                  <c:v>117.5</c:v>
                </c:pt>
                <c:pt idx="1555">
                  <c:v>117.59999084472656</c:v>
                </c:pt>
                <c:pt idx="1556">
                  <c:v>117.69999694824219</c:v>
                </c:pt>
                <c:pt idx="1557">
                  <c:v>117.80000305175781</c:v>
                </c:pt>
                <c:pt idx="1558">
                  <c:v>117.89999389648438</c:v>
                </c:pt>
                <c:pt idx="1559">
                  <c:v>118</c:v>
                </c:pt>
                <c:pt idx="1560">
                  <c:v>118.09999084472656</c:v>
                </c:pt>
                <c:pt idx="1561">
                  <c:v>118.19999694824219</c:v>
                </c:pt>
                <c:pt idx="1562">
                  <c:v>118.30000305175781</c:v>
                </c:pt>
                <c:pt idx="1563">
                  <c:v>118.39999389648438</c:v>
                </c:pt>
                <c:pt idx="1564">
                  <c:v>118.5</c:v>
                </c:pt>
                <c:pt idx="1565">
                  <c:v>118.59999084472656</c:v>
                </c:pt>
                <c:pt idx="1566">
                  <c:v>118.69999694824219</c:v>
                </c:pt>
                <c:pt idx="1567">
                  <c:v>118.80000305175781</c:v>
                </c:pt>
                <c:pt idx="1568">
                  <c:v>118.89999389648438</c:v>
                </c:pt>
                <c:pt idx="1569">
                  <c:v>119</c:v>
                </c:pt>
                <c:pt idx="1570">
                  <c:v>119.09999084472656</c:v>
                </c:pt>
                <c:pt idx="1571">
                  <c:v>119.19999694824219</c:v>
                </c:pt>
                <c:pt idx="1572">
                  <c:v>119.30000305175781</c:v>
                </c:pt>
                <c:pt idx="1573">
                  <c:v>119.39999389648438</c:v>
                </c:pt>
                <c:pt idx="1574">
                  <c:v>119.5</c:v>
                </c:pt>
                <c:pt idx="1575">
                  <c:v>119.59999084472656</c:v>
                </c:pt>
                <c:pt idx="1576">
                  <c:v>119.69999694824219</c:v>
                </c:pt>
                <c:pt idx="1577">
                  <c:v>119.80000305175781</c:v>
                </c:pt>
                <c:pt idx="1578">
                  <c:v>119.89999389648438</c:v>
                </c:pt>
                <c:pt idx="1579">
                  <c:v>120</c:v>
                </c:pt>
                <c:pt idx="1580">
                  <c:v>120.09999084472656</c:v>
                </c:pt>
                <c:pt idx="1581">
                  <c:v>120.19999694824219</c:v>
                </c:pt>
                <c:pt idx="1582">
                  <c:v>120.30000305175781</c:v>
                </c:pt>
                <c:pt idx="1583">
                  <c:v>120.39999389648438</c:v>
                </c:pt>
                <c:pt idx="1584">
                  <c:v>120.5</c:v>
                </c:pt>
                <c:pt idx="1585">
                  <c:v>120.59999084472656</c:v>
                </c:pt>
                <c:pt idx="1586">
                  <c:v>120.69999694824219</c:v>
                </c:pt>
                <c:pt idx="1587">
                  <c:v>120.80000305175781</c:v>
                </c:pt>
                <c:pt idx="1588">
                  <c:v>120.89999389648438</c:v>
                </c:pt>
                <c:pt idx="1589">
                  <c:v>121</c:v>
                </c:pt>
                <c:pt idx="1590">
                  <c:v>121.09999084472656</c:v>
                </c:pt>
                <c:pt idx="1591">
                  <c:v>121.19999694824219</c:v>
                </c:pt>
                <c:pt idx="1592">
                  <c:v>121.30000305175781</c:v>
                </c:pt>
                <c:pt idx="1593">
                  <c:v>121.39999389648438</c:v>
                </c:pt>
                <c:pt idx="1594">
                  <c:v>121.5</c:v>
                </c:pt>
                <c:pt idx="1595">
                  <c:v>121.59999084472656</c:v>
                </c:pt>
                <c:pt idx="1596">
                  <c:v>121.69999694824219</c:v>
                </c:pt>
                <c:pt idx="1597">
                  <c:v>121.80000305175781</c:v>
                </c:pt>
                <c:pt idx="1598">
                  <c:v>121.89999389648438</c:v>
                </c:pt>
                <c:pt idx="1599">
                  <c:v>122</c:v>
                </c:pt>
                <c:pt idx="1600">
                  <c:v>122.09999084472656</c:v>
                </c:pt>
                <c:pt idx="1601">
                  <c:v>122.19999694824219</c:v>
                </c:pt>
                <c:pt idx="1602">
                  <c:v>122.30000305175781</c:v>
                </c:pt>
                <c:pt idx="1603">
                  <c:v>122.39999389648438</c:v>
                </c:pt>
                <c:pt idx="1604">
                  <c:v>122.5</c:v>
                </c:pt>
                <c:pt idx="1605">
                  <c:v>122.59999084472656</c:v>
                </c:pt>
                <c:pt idx="1606">
                  <c:v>122.69999694824219</c:v>
                </c:pt>
                <c:pt idx="1607">
                  <c:v>122.80000305175781</c:v>
                </c:pt>
                <c:pt idx="1608">
                  <c:v>122.89999389648438</c:v>
                </c:pt>
                <c:pt idx="1609">
                  <c:v>123</c:v>
                </c:pt>
                <c:pt idx="1610">
                  <c:v>123.09999084472656</c:v>
                </c:pt>
                <c:pt idx="1611">
                  <c:v>123.19999694824219</c:v>
                </c:pt>
                <c:pt idx="1612">
                  <c:v>123.30000305175781</c:v>
                </c:pt>
                <c:pt idx="1613">
                  <c:v>123.39999389648438</c:v>
                </c:pt>
                <c:pt idx="1614">
                  <c:v>123.5</c:v>
                </c:pt>
                <c:pt idx="1615">
                  <c:v>123.59999084472656</c:v>
                </c:pt>
                <c:pt idx="1616">
                  <c:v>123.69999694824219</c:v>
                </c:pt>
                <c:pt idx="1617">
                  <c:v>123.80000305175781</c:v>
                </c:pt>
                <c:pt idx="1618">
                  <c:v>123.89999389648438</c:v>
                </c:pt>
                <c:pt idx="1619">
                  <c:v>124</c:v>
                </c:pt>
                <c:pt idx="1620">
                  <c:v>124.09999084472656</c:v>
                </c:pt>
                <c:pt idx="1621">
                  <c:v>124.19999694824219</c:v>
                </c:pt>
                <c:pt idx="1622">
                  <c:v>124.30000305175781</c:v>
                </c:pt>
                <c:pt idx="1623">
                  <c:v>124.39999389648438</c:v>
                </c:pt>
                <c:pt idx="1624">
                  <c:v>124.5</c:v>
                </c:pt>
                <c:pt idx="1625">
                  <c:v>124.59999084472656</c:v>
                </c:pt>
                <c:pt idx="1626">
                  <c:v>124.69999694824219</c:v>
                </c:pt>
                <c:pt idx="1627">
                  <c:v>124.80000305175781</c:v>
                </c:pt>
                <c:pt idx="1628">
                  <c:v>124.89999389648438</c:v>
                </c:pt>
                <c:pt idx="1629">
                  <c:v>125</c:v>
                </c:pt>
                <c:pt idx="1630">
                  <c:v>125.09999084472656</c:v>
                </c:pt>
                <c:pt idx="1631">
                  <c:v>125.19999694824219</c:v>
                </c:pt>
                <c:pt idx="1632">
                  <c:v>125.30000305175781</c:v>
                </c:pt>
                <c:pt idx="1633">
                  <c:v>125.39999389648438</c:v>
                </c:pt>
                <c:pt idx="1634">
                  <c:v>125.5</c:v>
                </c:pt>
                <c:pt idx="1635">
                  <c:v>125.59999084472656</c:v>
                </c:pt>
                <c:pt idx="1636">
                  <c:v>125.69999694824219</c:v>
                </c:pt>
                <c:pt idx="1637">
                  <c:v>125.80000305175781</c:v>
                </c:pt>
                <c:pt idx="1638">
                  <c:v>125.89999389648438</c:v>
                </c:pt>
                <c:pt idx="1639">
                  <c:v>126</c:v>
                </c:pt>
                <c:pt idx="1640">
                  <c:v>126.09999084472656</c:v>
                </c:pt>
                <c:pt idx="1641">
                  <c:v>126.19999694824219</c:v>
                </c:pt>
                <c:pt idx="1642">
                  <c:v>126.30000305175781</c:v>
                </c:pt>
                <c:pt idx="1643">
                  <c:v>126.39999389648438</c:v>
                </c:pt>
                <c:pt idx="1644">
                  <c:v>126.5</c:v>
                </c:pt>
                <c:pt idx="1645">
                  <c:v>126.59999084472656</c:v>
                </c:pt>
                <c:pt idx="1646">
                  <c:v>126.69999694824219</c:v>
                </c:pt>
                <c:pt idx="1647">
                  <c:v>126.80000305175781</c:v>
                </c:pt>
                <c:pt idx="1648">
                  <c:v>126.89999389648438</c:v>
                </c:pt>
                <c:pt idx="1649">
                  <c:v>127</c:v>
                </c:pt>
                <c:pt idx="1650">
                  <c:v>127.09999084472656</c:v>
                </c:pt>
                <c:pt idx="1651">
                  <c:v>127.19999694824219</c:v>
                </c:pt>
                <c:pt idx="1652">
                  <c:v>127.30000305175781</c:v>
                </c:pt>
                <c:pt idx="1653">
                  <c:v>127.39999389648438</c:v>
                </c:pt>
                <c:pt idx="1654">
                  <c:v>127.5</c:v>
                </c:pt>
                <c:pt idx="1655">
                  <c:v>127.59999084472656</c:v>
                </c:pt>
                <c:pt idx="1656">
                  <c:v>127.69999694824219</c:v>
                </c:pt>
                <c:pt idx="1657">
                  <c:v>127.80000305175781</c:v>
                </c:pt>
                <c:pt idx="1658">
                  <c:v>127.89999389648438</c:v>
                </c:pt>
                <c:pt idx="1659">
                  <c:v>128</c:v>
                </c:pt>
                <c:pt idx="1660">
                  <c:v>128.09999084472656</c:v>
                </c:pt>
                <c:pt idx="1661">
                  <c:v>128.19999694824219</c:v>
                </c:pt>
                <c:pt idx="1662">
                  <c:v>128.30000305175781</c:v>
                </c:pt>
                <c:pt idx="1663">
                  <c:v>128.39999389648438</c:v>
                </c:pt>
                <c:pt idx="1664">
                  <c:v>128.5</c:v>
                </c:pt>
                <c:pt idx="1665">
                  <c:v>128.59999084472656</c:v>
                </c:pt>
                <c:pt idx="1666">
                  <c:v>128.69999694824219</c:v>
                </c:pt>
                <c:pt idx="1667">
                  <c:v>128.80000305175781</c:v>
                </c:pt>
                <c:pt idx="1668">
                  <c:v>128.89999389648438</c:v>
                </c:pt>
                <c:pt idx="1669">
                  <c:v>129</c:v>
                </c:pt>
                <c:pt idx="1670">
                  <c:v>129.09999084472656</c:v>
                </c:pt>
                <c:pt idx="1671">
                  <c:v>129.19999694824219</c:v>
                </c:pt>
                <c:pt idx="1672">
                  <c:v>129.30000305175781</c:v>
                </c:pt>
                <c:pt idx="1673">
                  <c:v>129.39999389648438</c:v>
                </c:pt>
                <c:pt idx="1674">
                  <c:v>129.5</c:v>
                </c:pt>
                <c:pt idx="1675">
                  <c:v>129.59999084472656</c:v>
                </c:pt>
                <c:pt idx="1676">
                  <c:v>129.69999694824219</c:v>
                </c:pt>
                <c:pt idx="1677">
                  <c:v>129.80000305175781</c:v>
                </c:pt>
                <c:pt idx="1678">
                  <c:v>129.89999389648438</c:v>
                </c:pt>
                <c:pt idx="1679">
                  <c:v>130</c:v>
                </c:pt>
                <c:pt idx="1680">
                  <c:v>130.09999084472656</c:v>
                </c:pt>
                <c:pt idx="1681">
                  <c:v>130.19999694824219</c:v>
                </c:pt>
                <c:pt idx="1682">
                  <c:v>130.30000305175781</c:v>
                </c:pt>
                <c:pt idx="1683">
                  <c:v>130.39999389648438</c:v>
                </c:pt>
                <c:pt idx="1684">
                  <c:v>130.5</c:v>
                </c:pt>
                <c:pt idx="1685">
                  <c:v>130.59999084472656</c:v>
                </c:pt>
                <c:pt idx="1686">
                  <c:v>130.69999694824219</c:v>
                </c:pt>
                <c:pt idx="1687">
                  <c:v>130.80000305175781</c:v>
                </c:pt>
                <c:pt idx="1688">
                  <c:v>130.89999389648438</c:v>
                </c:pt>
                <c:pt idx="1689">
                  <c:v>131</c:v>
                </c:pt>
                <c:pt idx="1690">
                  <c:v>131.09999084472656</c:v>
                </c:pt>
                <c:pt idx="1691">
                  <c:v>131.19999694824219</c:v>
                </c:pt>
                <c:pt idx="1692">
                  <c:v>131.30000305175781</c:v>
                </c:pt>
                <c:pt idx="1693">
                  <c:v>131.39999389648438</c:v>
                </c:pt>
                <c:pt idx="1694">
                  <c:v>131.5</c:v>
                </c:pt>
                <c:pt idx="1695">
                  <c:v>131.59999084472656</c:v>
                </c:pt>
                <c:pt idx="1696">
                  <c:v>131.69999694824219</c:v>
                </c:pt>
                <c:pt idx="1697">
                  <c:v>131.80000305175781</c:v>
                </c:pt>
                <c:pt idx="1698">
                  <c:v>131.89999389648438</c:v>
                </c:pt>
                <c:pt idx="1699">
                  <c:v>132</c:v>
                </c:pt>
                <c:pt idx="1700">
                  <c:v>132.09999084472656</c:v>
                </c:pt>
                <c:pt idx="1701">
                  <c:v>132.19999694824219</c:v>
                </c:pt>
                <c:pt idx="1702">
                  <c:v>132.30000305175781</c:v>
                </c:pt>
                <c:pt idx="1703">
                  <c:v>132.39999389648438</c:v>
                </c:pt>
                <c:pt idx="1704">
                  <c:v>132.5</c:v>
                </c:pt>
                <c:pt idx="1705">
                  <c:v>132.59999084472656</c:v>
                </c:pt>
                <c:pt idx="1706">
                  <c:v>132.69999694824219</c:v>
                </c:pt>
                <c:pt idx="1707">
                  <c:v>132.80000305175781</c:v>
                </c:pt>
                <c:pt idx="1708">
                  <c:v>132.89999389648438</c:v>
                </c:pt>
                <c:pt idx="1709">
                  <c:v>133</c:v>
                </c:pt>
                <c:pt idx="1710">
                  <c:v>133.09999084472656</c:v>
                </c:pt>
                <c:pt idx="1711">
                  <c:v>133.19999694824219</c:v>
                </c:pt>
                <c:pt idx="1712">
                  <c:v>133.30000305175781</c:v>
                </c:pt>
                <c:pt idx="1713">
                  <c:v>133.39999389648438</c:v>
                </c:pt>
                <c:pt idx="1714">
                  <c:v>133.5</c:v>
                </c:pt>
                <c:pt idx="1715">
                  <c:v>133.59999084472656</c:v>
                </c:pt>
                <c:pt idx="1716">
                  <c:v>133.69999694824219</c:v>
                </c:pt>
                <c:pt idx="1717">
                  <c:v>133.80000305175781</c:v>
                </c:pt>
                <c:pt idx="1718">
                  <c:v>133.89999389648438</c:v>
                </c:pt>
                <c:pt idx="1719">
                  <c:v>134</c:v>
                </c:pt>
                <c:pt idx="1720">
                  <c:v>134.09999084472656</c:v>
                </c:pt>
                <c:pt idx="1721">
                  <c:v>134.19999694824219</c:v>
                </c:pt>
                <c:pt idx="1722">
                  <c:v>134.30000305175781</c:v>
                </c:pt>
                <c:pt idx="1723">
                  <c:v>134.39999389648438</c:v>
                </c:pt>
                <c:pt idx="1724">
                  <c:v>134.5</c:v>
                </c:pt>
                <c:pt idx="1725">
                  <c:v>134.59999084472656</c:v>
                </c:pt>
                <c:pt idx="1726">
                  <c:v>134.69999694824219</c:v>
                </c:pt>
                <c:pt idx="1727">
                  <c:v>134.80000305175781</c:v>
                </c:pt>
                <c:pt idx="1728">
                  <c:v>134.89999389648438</c:v>
                </c:pt>
                <c:pt idx="1729">
                  <c:v>135</c:v>
                </c:pt>
                <c:pt idx="1730">
                  <c:v>135.09999084472656</c:v>
                </c:pt>
                <c:pt idx="1731">
                  <c:v>135.19999694824219</c:v>
                </c:pt>
                <c:pt idx="1732">
                  <c:v>135.30000305175781</c:v>
                </c:pt>
                <c:pt idx="1733">
                  <c:v>135.39999389648438</c:v>
                </c:pt>
                <c:pt idx="1734">
                  <c:v>135.5</c:v>
                </c:pt>
                <c:pt idx="1735">
                  <c:v>135.59999084472656</c:v>
                </c:pt>
                <c:pt idx="1736">
                  <c:v>135.69999694824219</c:v>
                </c:pt>
                <c:pt idx="1737">
                  <c:v>135.80000305175781</c:v>
                </c:pt>
                <c:pt idx="1738">
                  <c:v>135.89999389648438</c:v>
                </c:pt>
                <c:pt idx="1739">
                  <c:v>136</c:v>
                </c:pt>
                <c:pt idx="1740">
                  <c:v>136.09999084472656</c:v>
                </c:pt>
                <c:pt idx="1741">
                  <c:v>136.19999694824219</c:v>
                </c:pt>
                <c:pt idx="1742">
                  <c:v>136.30000305175781</c:v>
                </c:pt>
                <c:pt idx="1743">
                  <c:v>136.39999389648438</c:v>
                </c:pt>
                <c:pt idx="1744">
                  <c:v>136.5</c:v>
                </c:pt>
                <c:pt idx="1745">
                  <c:v>136.59999084472656</c:v>
                </c:pt>
                <c:pt idx="1746">
                  <c:v>136.69999694824219</c:v>
                </c:pt>
                <c:pt idx="1747">
                  <c:v>136.80000305175781</c:v>
                </c:pt>
                <c:pt idx="1748">
                  <c:v>136.89999389648438</c:v>
                </c:pt>
                <c:pt idx="1749">
                  <c:v>137</c:v>
                </c:pt>
                <c:pt idx="1750">
                  <c:v>137.09999084472656</c:v>
                </c:pt>
                <c:pt idx="1751">
                  <c:v>137.19999694824219</c:v>
                </c:pt>
                <c:pt idx="1752">
                  <c:v>137.30000305175781</c:v>
                </c:pt>
                <c:pt idx="1753">
                  <c:v>137.39999389648438</c:v>
                </c:pt>
                <c:pt idx="1754">
                  <c:v>137.5</c:v>
                </c:pt>
                <c:pt idx="1755">
                  <c:v>137.59999084472656</c:v>
                </c:pt>
                <c:pt idx="1756">
                  <c:v>137.69999694824219</c:v>
                </c:pt>
                <c:pt idx="1757">
                  <c:v>137.80000305175781</c:v>
                </c:pt>
                <c:pt idx="1758">
                  <c:v>137.89999389648438</c:v>
                </c:pt>
                <c:pt idx="1759">
                  <c:v>138</c:v>
                </c:pt>
                <c:pt idx="1760">
                  <c:v>138.09999084472656</c:v>
                </c:pt>
                <c:pt idx="1761">
                  <c:v>138.19999694824219</c:v>
                </c:pt>
                <c:pt idx="1762">
                  <c:v>138.30000305175781</c:v>
                </c:pt>
                <c:pt idx="1763">
                  <c:v>138.39999389648438</c:v>
                </c:pt>
                <c:pt idx="1764">
                  <c:v>138.5</c:v>
                </c:pt>
                <c:pt idx="1765">
                  <c:v>138.59999084472656</c:v>
                </c:pt>
                <c:pt idx="1766">
                  <c:v>138.69999694824219</c:v>
                </c:pt>
                <c:pt idx="1767">
                  <c:v>138.80000305175781</c:v>
                </c:pt>
                <c:pt idx="1768">
                  <c:v>138.89999389648438</c:v>
                </c:pt>
                <c:pt idx="1769">
                  <c:v>139</c:v>
                </c:pt>
                <c:pt idx="1770">
                  <c:v>139.09999084472656</c:v>
                </c:pt>
                <c:pt idx="1771">
                  <c:v>139.19999694824219</c:v>
                </c:pt>
                <c:pt idx="1772">
                  <c:v>139.30000305175781</c:v>
                </c:pt>
                <c:pt idx="1773">
                  <c:v>139.39999389648438</c:v>
                </c:pt>
                <c:pt idx="1774">
                  <c:v>139.5</c:v>
                </c:pt>
                <c:pt idx="1775">
                  <c:v>139.59999084472656</c:v>
                </c:pt>
                <c:pt idx="1776">
                  <c:v>139.69999694824219</c:v>
                </c:pt>
                <c:pt idx="1777">
                  <c:v>139.80000305175781</c:v>
                </c:pt>
                <c:pt idx="1778">
                  <c:v>139.89999389648438</c:v>
                </c:pt>
                <c:pt idx="1779">
                  <c:v>140</c:v>
                </c:pt>
                <c:pt idx="1780">
                  <c:v>140.09999084472656</c:v>
                </c:pt>
                <c:pt idx="1781">
                  <c:v>140.19999694824219</c:v>
                </c:pt>
                <c:pt idx="1782">
                  <c:v>140.30000305175781</c:v>
                </c:pt>
                <c:pt idx="1783">
                  <c:v>140.39999389648438</c:v>
                </c:pt>
                <c:pt idx="1784">
                  <c:v>140.5</c:v>
                </c:pt>
                <c:pt idx="1785">
                  <c:v>140.59999084472656</c:v>
                </c:pt>
                <c:pt idx="1786">
                  <c:v>140.69999694824219</c:v>
                </c:pt>
                <c:pt idx="1787">
                  <c:v>140.80000305175781</c:v>
                </c:pt>
                <c:pt idx="1788">
                  <c:v>140.89999389648438</c:v>
                </c:pt>
                <c:pt idx="1789">
                  <c:v>141</c:v>
                </c:pt>
                <c:pt idx="1790">
                  <c:v>141.09999084472656</c:v>
                </c:pt>
                <c:pt idx="1791">
                  <c:v>141.19999694824219</c:v>
                </c:pt>
                <c:pt idx="1792">
                  <c:v>141.30000305175781</c:v>
                </c:pt>
                <c:pt idx="1793">
                  <c:v>141.39999389648438</c:v>
                </c:pt>
                <c:pt idx="1794">
                  <c:v>141.5</c:v>
                </c:pt>
                <c:pt idx="1795">
                  <c:v>141.59999084472656</c:v>
                </c:pt>
                <c:pt idx="1796">
                  <c:v>141.69999694824219</c:v>
                </c:pt>
                <c:pt idx="1797">
                  <c:v>141.80000305175781</c:v>
                </c:pt>
                <c:pt idx="1798">
                  <c:v>141.89999389648438</c:v>
                </c:pt>
                <c:pt idx="1799">
                  <c:v>142</c:v>
                </c:pt>
                <c:pt idx="1800">
                  <c:v>142.09999084472656</c:v>
                </c:pt>
                <c:pt idx="1801">
                  <c:v>142.19999694824219</c:v>
                </c:pt>
                <c:pt idx="1802">
                  <c:v>142.30000305175781</c:v>
                </c:pt>
                <c:pt idx="1803">
                  <c:v>142.39999389648438</c:v>
                </c:pt>
                <c:pt idx="1804">
                  <c:v>142.5</c:v>
                </c:pt>
                <c:pt idx="1805">
                  <c:v>142.59999084472656</c:v>
                </c:pt>
                <c:pt idx="1806">
                  <c:v>142.69999694824219</c:v>
                </c:pt>
                <c:pt idx="1807">
                  <c:v>142.80000305175781</c:v>
                </c:pt>
                <c:pt idx="1808">
                  <c:v>142.89999389648438</c:v>
                </c:pt>
                <c:pt idx="1809">
                  <c:v>143</c:v>
                </c:pt>
                <c:pt idx="1810">
                  <c:v>143.09999084472656</c:v>
                </c:pt>
                <c:pt idx="1811">
                  <c:v>143.19999694824219</c:v>
                </c:pt>
                <c:pt idx="1812">
                  <c:v>143.30000305175781</c:v>
                </c:pt>
                <c:pt idx="1813">
                  <c:v>143.39999389648438</c:v>
                </c:pt>
                <c:pt idx="1814">
                  <c:v>143.5</c:v>
                </c:pt>
                <c:pt idx="1815">
                  <c:v>143.59999084472656</c:v>
                </c:pt>
                <c:pt idx="1816">
                  <c:v>143.69999694824219</c:v>
                </c:pt>
                <c:pt idx="1817">
                  <c:v>143.80000305175781</c:v>
                </c:pt>
                <c:pt idx="1818">
                  <c:v>143.89999389648438</c:v>
                </c:pt>
                <c:pt idx="1819">
                  <c:v>144</c:v>
                </c:pt>
                <c:pt idx="1820">
                  <c:v>144.09999084472656</c:v>
                </c:pt>
                <c:pt idx="1821">
                  <c:v>144.19999694824219</c:v>
                </c:pt>
                <c:pt idx="1822">
                  <c:v>144.30000305175781</c:v>
                </c:pt>
                <c:pt idx="1823">
                  <c:v>144.39999389648438</c:v>
                </c:pt>
                <c:pt idx="1824">
                  <c:v>144.5</c:v>
                </c:pt>
                <c:pt idx="1825">
                  <c:v>144.59999084472656</c:v>
                </c:pt>
                <c:pt idx="1826">
                  <c:v>144.69999694824219</c:v>
                </c:pt>
                <c:pt idx="1827">
                  <c:v>144.80000305175781</c:v>
                </c:pt>
                <c:pt idx="1828">
                  <c:v>144.89999389648438</c:v>
                </c:pt>
                <c:pt idx="1829">
                  <c:v>145</c:v>
                </c:pt>
                <c:pt idx="1830">
                  <c:v>145.09999084472656</c:v>
                </c:pt>
                <c:pt idx="1831">
                  <c:v>145.19999694824219</c:v>
                </c:pt>
                <c:pt idx="1832">
                  <c:v>145.30000305175781</c:v>
                </c:pt>
                <c:pt idx="1833">
                  <c:v>145.39999389648438</c:v>
                </c:pt>
                <c:pt idx="1834">
                  <c:v>145.5</c:v>
                </c:pt>
                <c:pt idx="1835">
                  <c:v>145.59999084472656</c:v>
                </c:pt>
                <c:pt idx="1836">
                  <c:v>145.69999694824219</c:v>
                </c:pt>
                <c:pt idx="1837">
                  <c:v>145.80000305175781</c:v>
                </c:pt>
                <c:pt idx="1838">
                  <c:v>145.89999389648438</c:v>
                </c:pt>
                <c:pt idx="1839">
                  <c:v>146</c:v>
                </c:pt>
                <c:pt idx="1840">
                  <c:v>146.09999084472656</c:v>
                </c:pt>
                <c:pt idx="1841">
                  <c:v>146.19999694824219</c:v>
                </c:pt>
                <c:pt idx="1842">
                  <c:v>146.30000305175781</c:v>
                </c:pt>
                <c:pt idx="1843">
                  <c:v>146.39999389648438</c:v>
                </c:pt>
                <c:pt idx="1844">
                  <c:v>146.5</c:v>
                </c:pt>
                <c:pt idx="1845">
                  <c:v>146.59999084472656</c:v>
                </c:pt>
                <c:pt idx="1846">
                  <c:v>146.69999694824219</c:v>
                </c:pt>
                <c:pt idx="1847">
                  <c:v>146.80000305175781</c:v>
                </c:pt>
                <c:pt idx="1848">
                  <c:v>146.89999389648438</c:v>
                </c:pt>
                <c:pt idx="1849">
                  <c:v>147</c:v>
                </c:pt>
                <c:pt idx="1850">
                  <c:v>147.09999084472656</c:v>
                </c:pt>
                <c:pt idx="1851">
                  <c:v>147.19999694824219</c:v>
                </c:pt>
                <c:pt idx="1852">
                  <c:v>147.30000305175781</c:v>
                </c:pt>
                <c:pt idx="1853">
                  <c:v>147.39999389648438</c:v>
                </c:pt>
                <c:pt idx="1854">
                  <c:v>147.5</c:v>
                </c:pt>
                <c:pt idx="1855">
                  <c:v>147.59999084472656</c:v>
                </c:pt>
                <c:pt idx="1856">
                  <c:v>147.69999694824219</c:v>
                </c:pt>
                <c:pt idx="1857">
                  <c:v>147.80000305175781</c:v>
                </c:pt>
                <c:pt idx="1858">
                  <c:v>147.89999389648438</c:v>
                </c:pt>
                <c:pt idx="1859">
                  <c:v>148</c:v>
                </c:pt>
                <c:pt idx="1860">
                  <c:v>148.09999084472656</c:v>
                </c:pt>
                <c:pt idx="1861">
                  <c:v>148.19999694824219</c:v>
                </c:pt>
                <c:pt idx="1862">
                  <c:v>148.30000305175781</c:v>
                </c:pt>
                <c:pt idx="1863">
                  <c:v>148.39999389648438</c:v>
                </c:pt>
                <c:pt idx="1864">
                  <c:v>148.5</c:v>
                </c:pt>
                <c:pt idx="1865">
                  <c:v>148.59999084472656</c:v>
                </c:pt>
                <c:pt idx="1866">
                  <c:v>148.69999694824219</c:v>
                </c:pt>
                <c:pt idx="1867">
                  <c:v>148.80000305175781</c:v>
                </c:pt>
                <c:pt idx="1868">
                  <c:v>148.89999389648438</c:v>
                </c:pt>
                <c:pt idx="1869">
                  <c:v>149</c:v>
                </c:pt>
                <c:pt idx="1870">
                  <c:v>149.09999084472656</c:v>
                </c:pt>
                <c:pt idx="1871">
                  <c:v>149.19999694824219</c:v>
                </c:pt>
                <c:pt idx="1872">
                  <c:v>149.30000305175781</c:v>
                </c:pt>
                <c:pt idx="1873">
                  <c:v>149.39999389648438</c:v>
                </c:pt>
                <c:pt idx="1874">
                  <c:v>149.5</c:v>
                </c:pt>
                <c:pt idx="1875">
                  <c:v>149.59999084472656</c:v>
                </c:pt>
                <c:pt idx="1876">
                  <c:v>149.69999694824219</c:v>
                </c:pt>
                <c:pt idx="1877">
                  <c:v>149.80000305175781</c:v>
                </c:pt>
                <c:pt idx="1878">
                  <c:v>149.89999389648438</c:v>
                </c:pt>
                <c:pt idx="1879">
                  <c:v>150</c:v>
                </c:pt>
                <c:pt idx="1880">
                  <c:v>150.09999084472656</c:v>
                </c:pt>
                <c:pt idx="1881">
                  <c:v>150.19999694824219</c:v>
                </c:pt>
                <c:pt idx="1882">
                  <c:v>150.30000305175781</c:v>
                </c:pt>
                <c:pt idx="1883">
                  <c:v>150.39999389648438</c:v>
                </c:pt>
                <c:pt idx="1884">
                  <c:v>150.5</c:v>
                </c:pt>
                <c:pt idx="1885">
                  <c:v>150.59999084472656</c:v>
                </c:pt>
                <c:pt idx="1886">
                  <c:v>150.69999694824219</c:v>
                </c:pt>
                <c:pt idx="1887">
                  <c:v>150.80000305175781</c:v>
                </c:pt>
                <c:pt idx="1888">
                  <c:v>150.89999389648438</c:v>
                </c:pt>
                <c:pt idx="1889">
                  <c:v>151</c:v>
                </c:pt>
                <c:pt idx="1890">
                  <c:v>151.09999084472656</c:v>
                </c:pt>
                <c:pt idx="1891">
                  <c:v>151.19999694824219</c:v>
                </c:pt>
                <c:pt idx="1892">
                  <c:v>151.30000305175781</c:v>
                </c:pt>
                <c:pt idx="1893">
                  <c:v>151.39999389648438</c:v>
                </c:pt>
                <c:pt idx="1894">
                  <c:v>151.5</c:v>
                </c:pt>
                <c:pt idx="1895">
                  <c:v>151.59999084472656</c:v>
                </c:pt>
                <c:pt idx="1896">
                  <c:v>151.69999694824219</c:v>
                </c:pt>
                <c:pt idx="1897">
                  <c:v>151.80000305175781</c:v>
                </c:pt>
                <c:pt idx="1898">
                  <c:v>151.89999389648438</c:v>
                </c:pt>
                <c:pt idx="1899">
                  <c:v>152</c:v>
                </c:pt>
                <c:pt idx="1900">
                  <c:v>152.09999084472656</c:v>
                </c:pt>
                <c:pt idx="1901">
                  <c:v>152.19999694824219</c:v>
                </c:pt>
                <c:pt idx="1902">
                  <c:v>152.30000305175781</c:v>
                </c:pt>
                <c:pt idx="1903">
                  <c:v>152.39999389648438</c:v>
                </c:pt>
                <c:pt idx="1904">
                  <c:v>152.5</c:v>
                </c:pt>
                <c:pt idx="1905">
                  <c:v>152.59999084472656</c:v>
                </c:pt>
                <c:pt idx="1906">
                  <c:v>152.69999694824219</c:v>
                </c:pt>
                <c:pt idx="1907">
                  <c:v>152.80000305175781</c:v>
                </c:pt>
                <c:pt idx="1908">
                  <c:v>152.89999389648438</c:v>
                </c:pt>
                <c:pt idx="1909">
                  <c:v>153</c:v>
                </c:pt>
                <c:pt idx="1910">
                  <c:v>153.09999084472656</c:v>
                </c:pt>
                <c:pt idx="1911">
                  <c:v>153.19999694824219</c:v>
                </c:pt>
                <c:pt idx="1912">
                  <c:v>153.30000305175781</c:v>
                </c:pt>
                <c:pt idx="1913">
                  <c:v>153.39999389648438</c:v>
                </c:pt>
                <c:pt idx="1914">
                  <c:v>153.5</c:v>
                </c:pt>
                <c:pt idx="1915">
                  <c:v>153.59999084472656</c:v>
                </c:pt>
                <c:pt idx="1916">
                  <c:v>153.69999694824219</c:v>
                </c:pt>
                <c:pt idx="1917">
                  <c:v>153.80000305175781</c:v>
                </c:pt>
                <c:pt idx="1918">
                  <c:v>153.89999389648438</c:v>
                </c:pt>
                <c:pt idx="1919">
                  <c:v>154</c:v>
                </c:pt>
                <c:pt idx="1920">
                  <c:v>154.09999084472656</c:v>
                </c:pt>
                <c:pt idx="1921">
                  <c:v>154.19999694824219</c:v>
                </c:pt>
                <c:pt idx="1922">
                  <c:v>154.30000305175781</c:v>
                </c:pt>
                <c:pt idx="1923">
                  <c:v>154.39999389648438</c:v>
                </c:pt>
                <c:pt idx="1924">
                  <c:v>154.5</c:v>
                </c:pt>
                <c:pt idx="1925">
                  <c:v>154.59999084472656</c:v>
                </c:pt>
                <c:pt idx="1926">
                  <c:v>154.69999694824219</c:v>
                </c:pt>
                <c:pt idx="1927">
                  <c:v>154.80000305175781</c:v>
                </c:pt>
                <c:pt idx="1928">
                  <c:v>154.89999389648438</c:v>
                </c:pt>
                <c:pt idx="1929">
                  <c:v>155</c:v>
                </c:pt>
                <c:pt idx="1930">
                  <c:v>155.09999084472656</c:v>
                </c:pt>
                <c:pt idx="1931">
                  <c:v>155.19999694824219</c:v>
                </c:pt>
                <c:pt idx="1932">
                  <c:v>155.30000305175781</c:v>
                </c:pt>
                <c:pt idx="1933">
                  <c:v>155.39999389648438</c:v>
                </c:pt>
                <c:pt idx="1934">
                  <c:v>155.5</c:v>
                </c:pt>
                <c:pt idx="1935">
                  <c:v>155.59999084472656</c:v>
                </c:pt>
                <c:pt idx="1936">
                  <c:v>155.69999694824219</c:v>
                </c:pt>
                <c:pt idx="1937">
                  <c:v>155.80000305175781</c:v>
                </c:pt>
                <c:pt idx="1938">
                  <c:v>155.89999389648438</c:v>
                </c:pt>
                <c:pt idx="1939">
                  <c:v>156</c:v>
                </c:pt>
                <c:pt idx="1940">
                  <c:v>156.09999084472656</c:v>
                </c:pt>
                <c:pt idx="1941">
                  <c:v>156.19999694824219</c:v>
                </c:pt>
                <c:pt idx="1942">
                  <c:v>156.30000305175781</c:v>
                </c:pt>
                <c:pt idx="1943">
                  <c:v>156.39999389648438</c:v>
                </c:pt>
                <c:pt idx="1944">
                  <c:v>156.5</c:v>
                </c:pt>
                <c:pt idx="1945">
                  <c:v>156.59999084472656</c:v>
                </c:pt>
                <c:pt idx="1946">
                  <c:v>156.69999694824219</c:v>
                </c:pt>
                <c:pt idx="1947">
                  <c:v>156.80000305175781</c:v>
                </c:pt>
                <c:pt idx="1948">
                  <c:v>156.89999389648438</c:v>
                </c:pt>
                <c:pt idx="1949">
                  <c:v>157</c:v>
                </c:pt>
                <c:pt idx="1950">
                  <c:v>157.09999084472656</c:v>
                </c:pt>
                <c:pt idx="1951">
                  <c:v>157.19999694824219</c:v>
                </c:pt>
                <c:pt idx="1952">
                  <c:v>157.30000305175781</c:v>
                </c:pt>
                <c:pt idx="1953">
                  <c:v>157.39999389648438</c:v>
                </c:pt>
                <c:pt idx="1954">
                  <c:v>157.5</c:v>
                </c:pt>
                <c:pt idx="1955">
                  <c:v>157.59999084472656</c:v>
                </c:pt>
                <c:pt idx="1956">
                  <c:v>157.69999694824219</c:v>
                </c:pt>
                <c:pt idx="1957">
                  <c:v>157.80000305175781</c:v>
                </c:pt>
                <c:pt idx="1958">
                  <c:v>157.89999389648438</c:v>
                </c:pt>
                <c:pt idx="1959">
                  <c:v>158</c:v>
                </c:pt>
                <c:pt idx="1960">
                  <c:v>158.09999084472656</c:v>
                </c:pt>
                <c:pt idx="1961">
                  <c:v>158.19999694824219</c:v>
                </c:pt>
                <c:pt idx="1962">
                  <c:v>158.30000305175781</c:v>
                </c:pt>
                <c:pt idx="1963">
                  <c:v>158.39999389648438</c:v>
                </c:pt>
                <c:pt idx="1964">
                  <c:v>158.5</c:v>
                </c:pt>
                <c:pt idx="1965">
                  <c:v>158.59999084472656</c:v>
                </c:pt>
                <c:pt idx="1966">
                  <c:v>158.69999694824219</c:v>
                </c:pt>
                <c:pt idx="1967">
                  <c:v>158.80000305175781</c:v>
                </c:pt>
                <c:pt idx="1968">
                  <c:v>158.89999389648438</c:v>
                </c:pt>
                <c:pt idx="1969">
                  <c:v>159</c:v>
                </c:pt>
                <c:pt idx="1970">
                  <c:v>159.09999084472656</c:v>
                </c:pt>
                <c:pt idx="1971">
                  <c:v>159.19999694824219</c:v>
                </c:pt>
                <c:pt idx="1972">
                  <c:v>159.30000305175781</c:v>
                </c:pt>
                <c:pt idx="1973">
                  <c:v>159.39999389648438</c:v>
                </c:pt>
                <c:pt idx="1974">
                  <c:v>159.5</c:v>
                </c:pt>
                <c:pt idx="1975">
                  <c:v>159.59999084472656</c:v>
                </c:pt>
                <c:pt idx="1976">
                  <c:v>159.69999694824219</c:v>
                </c:pt>
                <c:pt idx="1977">
                  <c:v>159.80000305175781</c:v>
                </c:pt>
                <c:pt idx="1978">
                  <c:v>159.89999389648438</c:v>
                </c:pt>
                <c:pt idx="1979">
                  <c:v>160</c:v>
                </c:pt>
                <c:pt idx="1980">
                  <c:v>160.09999084472656</c:v>
                </c:pt>
                <c:pt idx="1981">
                  <c:v>160.19999694824219</c:v>
                </c:pt>
                <c:pt idx="1982">
                  <c:v>160.30000305175781</c:v>
                </c:pt>
                <c:pt idx="1983">
                  <c:v>160.39999389648438</c:v>
                </c:pt>
                <c:pt idx="1984">
                  <c:v>160.5</c:v>
                </c:pt>
                <c:pt idx="1985">
                  <c:v>160.59999084472656</c:v>
                </c:pt>
                <c:pt idx="1986">
                  <c:v>160.69999694824219</c:v>
                </c:pt>
                <c:pt idx="1987">
                  <c:v>160.80000305175781</c:v>
                </c:pt>
                <c:pt idx="1988">
                  <c:v>160.89999389648438</c:v>
                </c:pt>
                <c:pt idx="1989">
                  <c:v>161</c:v>
                </c:pt>
                <c:pt idx="1990">
                  <c:v>161.09999084472656</c:v>
                </c:pt>
                <c:pt idx="1991">
                  <c:v>161.19999694824219</c:v>
                </c:pt>
                <c:pt idx="1992">
                  <c:v>161.30000305175781</c:v>
                </c:pt>
                <c:pt idx="1993">
                  <c:v>161.39999389648438</c:v>
                </c:pt>
                <c:pt idx="1994">
                  <c:v>161.5</c:v>
                </c:pt>
                <c:pt idx="1995">
                  <c:v>161.59999084472656</c:v>
                </c:pt>
                <c:pt idx="1996">
                  <c:v>161.69999694824219</c:v>
                </c:pt>
                <c:pt idx="1997">
                  <c:v>161.80000305175781</c:v>
                </c:pt>
                <c:pt idx="1998">
                  <c:v>161.89999389648438</c:v>
                </c:pt>
                <c:pt idx="1999">
                  <c:v>162</c:v>
                </c:pt>
                <c:pt idx="2000">
                  <c:v>162.09999084472656</c:v>
                </c:pt>
                <c:pt idx="2001">
                  <c:v>162.19999694824219</c:v>
                </c:pt>
                <c:pt idx="2002">
                  <c:v>162.30000305175781</c:v>
                </c:pt>
                <c:pt idx="2003">
                  <c:v>162.39999389648438</c:v>
                </c:pt>
                <c:pt idx="2004">
                  <c:v>162.5</c:v>
                </c:pt>
                <c:pt idx="2005">
                  <c:v>162.59999084472656</c:v>
                </c:pt>
                <c:pt idx="2006">
                  <c:v>162.69999694824219</c:v>
                </c:pt>
                <c:pt idx="2007">
                  <c:v>162.80000305175781</c:v>
                </c:pt>
                <c:pt idx="2008">
                  <c:v>162.89999389648438</c:v>
                </c:pt>
                <c:pt idx="2009">
                  <c:v>163</c:v>
                </c:pt>
                <c:pt idx="2010">
                  <c:v>163.09999084472656</c:v>
                </c:pt>
                <c:pt idx="2011">
                  <c:v>163.19999694824219</c:v>
                </c:pt>
                <c:pt idx="2012">
                  <c:v>163.30000305175781</c:v>
                </c:pt>
                <c:pt idx="2013">
                  <c:v>163.39999389648438</c:v>
                </c:pt>
                <c:pt idx="2014">
                  <c:v>163.5</c:v>
                </c:pt>
                <c:pt idx="2015">
                  <c:v>163.59999084472656</c:v>
                </c:pt>
                <c:pt idx="2016">
                  <c:v>163.69999694824219</c:v>
                </c:pt>
                <c:pt idx="2017">
                  <c:v>163.80000305175781</c:v>
                </c:pt>
                <c:pt idx="2018">
                  <c:v>163.89999389648438</c:v>
                </c:pt>
                <c:pt idx="2019">
                  <c:v>164</c:v>
                </c:pt>
                <c:pt idx="2020">
                  <c:v>164.09999084472656</c:v>
                </c:pt>
                <c:pt idx="2021">
                  <c:v>164.19999694824219</c:v>
                </c:pt>
                <c:pt idx="2022">
                  <c:v>164.30000305175781</c:v>
                </c:pt>
                <c:pt idx="2023">
                  <c:v>164.39999389648438</c:v>
                </c:pt>
                <c:pt idx="2024">
                  <c:v>164.5</c:v>
                </c:pt>
                <c:pt idx="2025">
                  <c:v>164.59999084472656</c:v>
                </c:pt>
                <c:pt idx="2026">
                  <c:v>164.69999694824219</c:v>
                </c:pt>
                <c:pt idx="2027">
                  <c:v>164.80000305175781</c:v>
                </c:pt>
                <c:pt idx="2028">
                  <c:v>164.89999389648438</c:v>
                </c:pt>
                <c:pt idx="2029">
                  <c:v>165</c:v>
                </c:pt>
                <c:pt idx="2030">
                  <c:v>165.09999084472656</c:v>
                </c:pt>
                <c:pt idx="2031">
                  <c:v>165.19999694824219</c:v>
                </c:pt>
                <c:pt idx="2032">
                  <c:v>165.30000305175781</c:v>
                </c:pt>
                <c:pt idx="2033">
                  <c:v>165.39999389648438</c:v>
                </c:pt>
                <c:pt idx="2034">
                  <c:v>165.5</c:v>
                </c:pt>
                <c:pt idx="2035">
                  <c:v>165.59999084472656</c:v>
                </c:pt>
                <c:pt idx="2036">
                  <c:v>165.69999694824219</c:v>
                </c:pt>
                <c:pt idx="2037">
                  <c:v>165.80000305175781</c:v>
                </c:pt>
                <c:pt idx="2038">
                  <c:v>165.89999389648438</c:v>
                </c:pt>
                <c:pt idx="2039">
                  <c:v>166</c:v>
                </c:pt>
                <c:pt idx="2040">
                  <c:v>166.09999084472656</c:v>
                </c:pt>
                <c:pt idx="2041">
                  <c:v>166.19999694824219</c:v>
                </c:pt>
                <c:pt idx="2042">
                  <c:v>166.30000305175781</c:v>
                </c:pt>
                <c:pt idx="2043">
                  <c:v>166.39999389648438</c:v>
                </c:pt>
                <c:pt idx="2044">
                  <c:v>166.5</c:v>
                </c:pt>
                <c:pt idx="2045">
                  <c:v>166.59999084472656</c:v>
                </c:pt>
                <c:pt idx="2046">
                  <c:v>166.69999694824219</c:v>
                </c:pt>
                <c:pt idx="2047">
                  <c:v>166.80000305175781</c:v>
                </c:pt>
                <c:pt idx="2048">
                  <c:v>166.89999389648438</c:v>
                </c:pt>
                <c:pt idx="2049">
                  <c:v>167</c:v>
                </c:pt>
                <c:pt idx="2050">
                  <c:v>167.09999084472656</c:v>
                </c:pt>
                <c:pt idx="2051">
                  <c:v>167.19999694824219</c:v>
                </c:pt>
                <c:pt idx="2052">
                  <c:v>167.30000305175781</c:v>
                </c:pt>
                <c:pt idx="2053">
                  <c:v>167.39999389648438</c:v>
                </c:pt>
                <c:pt idx="2054">
                  <c:v>167.5</c:v>
                </c:pt>
                <c:pt idx="2055">
                  <c:v>167.59999084472656</c:v>
                </c:pt>
                <c:pt idx="2056">
                  <c:v>167.69999694824219</c:v>
                </c:pt>
                <c:pt idx="2057">
                  <c:v>167.80000305175781</c:v>
                </c:pt>
                <c:pt idx="2058">
                  <c:v>167.89999389648438</c:v>
                </c:pt>
                <c:pt idx="2059">
                  <c:v>168</c:v>
                </c:pt>
                <c:pt idx="2060">
                  <c:v>168.09999084472656</c:v>
                </c:pt>
                <c:pt idx="2061">
                  <c:v>168.19999694824219</c:v>
                </c:pt>
                <c:pt idx="2062">
                  <c:v>168.30000305175781</c:v>
                </c:pt>
                <c:pt idx="2063">
                  <c:v>168.39999389648438</c:v>
                </c:pt>
                <c:pt idx="2064">
                  <c:v>168.5</c:v>
                </c:pt>
                <c:pt idx="2065">
                  <c:v>168.59999084472656</c:v>
                </c:pt>
                <c:pt idx="2066">
                  <c:v>168.69999694824219</c:v>
                </c:pt>
                <c:pt idx="2067">
                  <c:v>168.80000305175781</c:v>
                </c:pt>
                <c:pt idx="2068">
                  <c:v>168.89999389648438</c:v>
                </c:pt>
                <c:pt idx="2069">
                  <c:v>169</c:v>
                </c:pt>
                <c:pt idx="2070">
                  <c:v>169.09999084472656</c:v>
                </c:pt>
                <c:pt idx="2071">
                  <c:v>169.19999694824219</c:v>
                </c:pt>
                <c:pt idx="2072">
                  <c:v>169.30000305175781</c:v>
                </c:pt>
                <c:pt idx="2073">
                  <c:v>169.39999389648438</c:v>
                </c:pt>
                <c:pt idx="2074">
                  <c:v>169.5</c:v>
                </c:pt>
                <c:pt idx="2075">
                  <c:v>169.59999084472656</c:v>
                </c:pt>
                <c:pt idx="2076">
                  <c:v>169.69999694824219</c:v>
                </c:pt>
                <c:pt idx="2077">
                  <c:v>169.80000305175781</c:v>
                </c:pt>
                <c:pt idx="2078">
                  <c:v>169.89999389648438</c:v>
                </c:pt>
                <c:pt idx="2079">
                  <c:v>170</c:v>
                </c:pt>
                <c:pt idx="2080">
                  <c:v>170.09999084472656</c:v>
                </c:pt>
                <c:pt idx="2081">
                  <c:v>170.19999694824219</c:v>
                </c:pt>
                <c:pt idx="2082">
                  <c:v>170.30000305175781</c:v>
                </c:pt>
                <c:pt idx="2083">
                  <c:v>170.39999389648438</c:v>
                </c:pt>
                <c:pt idx="2084">
                  <c:v>170.5</c:v>
                </c:pt>
                <c:pt idx="2085">
                  <c:v>170.59999084472656</c:v>
                </c:pt>
                <c:pt idx="2086">
                  <c:v>170.69999694824219</c:v>
                </c:pt>
                <c:pt idx="2087">
                  <c:v>170.80000305175781</c:v>
                </c:pt>
                <c:pt idx="2088">
                  <c:v>170.89999389648438</c:v>
                </c:pt>
                <c:pt idx="2089">
                  <c:v>171</c:v>
                </c:pt>
                <c:pt idx="2090">
                  <c:v>171.09999084472656</c:v>
                </c:pt>
                <c:pt idx="2091">
                  <c:v>171.19999694824219</c:v>
                </c:pt>
                <c:pt idx="2092">
                  <c:v>171.30000305175781</c:v>
                </c:pt>
                <c:pt idx="2093">
                  <c:v>171.39999389648438</c:v>
                </c:pt>
                <c:pt idx="2094">
                  <c:v>171.5</c:v>
                </c:pt>
                <c:pt idx="2095">
                  <c:v>171.59999084472656</c:v>
                </c:pt>
                <c:pt idx="2096">
                  <c:v>171.69999694824219</c:v>
                </c:pt>
                <c:pt idx="2097">
                  <c:v>171.80000305175781</c:v>
                </c:pt>
                <c:pt idx="2098">
                  <c:v>171.89999389648438</c:v>
                </c:pt>
                <c:pt idx="2099">
                  <c:v>172</c:v>
                </c:pt>
                <c:pt idx="2100">
                  <c:v>172.09999084472656</c:v>
                </c:pt>
                <c:pt idx="2101">
                  <c:v>172.19999694824219</c:v>
                </c:pt>
                <c:pt idx="2102">
                  <c:v>172.30000305175781</c:v>
                </c:pt>
                <c:pt idx="2103">
                  <c:v>172.39999389648438</c:v>
                </c:pt>
                <c:pt idx="2104">
                  <c:v>172.5</c:v>
                </c:pt>
                <c:pt idx="2105">
                  <c:v>172.59999084472656</c:v>
                </c:pt>
                <c:pt idx="2106">
                  <c:v>172.69999694824219</c:v>
                </c:pt>
                <c:pt idx="2107">
                  <c:v>172.80000305175781</c:v>
                </c:pt>
                <c:pt idx="2108">
                  <c:v>172.89999389648438</c:v>
                </c:pt>
                <c:pt idx="2109">
                  <c:v>173</c:v>
                </c:pt>
                <c:pt idx="2110">
                  <c:v>173.09999084472656</c:v>
                </c:pt>
                <c:pt idx="2111">
                  <c:v>173.19999694824219</c:v>
                </c:pt>
                <c:pt idx="2112">
                  <c:v>173.30000305175781</c:v>
                </c:pt>
                <c:pt idx="2113">
                  <c:v>173.39999389648438</c:v>
                </c:pt>
                <c:pt idx="2114">
                  <c:v>173.5</c:v>
                </c:pt>
                <c:pt idx="2115">
                  <c:v>173.59999084472656</c:v>
                </c:pt>
                <c:pt idx="2116">
                  <c:v>173.69999694824219</c:v>
                </c:pt>
                <c:pt idx="2117">
                  <c:v>173.80000305175781</c:v>
                </c:pt>
                <c:pt idx="2118">
                  <c:v>173.89999389648438</c:v>
                </c:pt>
                <c:pt idx="2119">
                  <c:v>174</c:v>
                </c:pt>
                <c:pt idx="2120">
                  <c:v>174.09999084472656</c:v>
                </c:pt>
                <c:pt idx="2121">
                  <c:v>174.19999694824219</c:v>
                </c:pt>
                <c:pt idx="2122">
                  <c:v>174.30000305175781</c:v>
                </c:pt>
                <c:pt idx="2123">
                  <c:v>174.39999389648438</c:v>
                </c:pt>
                <c:pt idx="2124">
                  <c:v>174.5</c:v>
                </c:pt>
                <c:pt idx="2125">
                  <c:v>174.59999084472656</c:v>
                </c:pt>
                <c:pt idx="2126">
                  <c:v>174.69999694824219</c:v>
                </c:pt>
                <c:pt idx="2127">
                  <c:v>174.80000305175781</c:v>
                </c:pt>
                <c:pt idx="2128">
                  <c:v>174.89999389648438</c:v>
                </c:pt>
                <c:pt idx="2129">
                  <c:v>175</c:v>
                </c:pt>
                <c:pt idx="2130">
                  <c:v>175.09999084472656</c:v>
                </c:pt>
                <c:pt idx="2131">
                  <c:v>175.19999694824219</c:v>
                </c:pt>
                <c:pt idx="2132">
                  <c:v>175.30000305175781</c:v>
                </c:pt>
                <c:pt idx="2133">
                  <c:v>175.39999389648438</c:v>
                </c:pt>
                <c:pt idx="2134">
                  <c:v>175.5</c:v>
                </c:pt>
                <c:pt idx="2135">
                  <c:v>175.59999084472656</c:v>
                </c:pt>
                <c:pt idx="2136">
                  <c:v>175.69999694824219</c:v>
                </c:pt>
                <c:pt idx="2137">
                  <c:v>175.80000305175781</c:v>
                </c:pt>
                <c:pt idx="2138">
                  <c:v>175.89999389648438</c:v>
                </c:pt>
                <c:pt idx="2139">
                  <c:v>176</c:v>
                </c:pt>
                <c:pt idx="2140">
                  <c:v>176.09999084472656</c:v>
                </c:pt>
                <c:pt idx="2141">
                  <c:v>176.19999694824219</c:v>
                </c:pt>
                <c:pt idx="2142">
                  <c:v>176.30000305175781</c:v>
                </c:pt>
                <c:pt idx="2143">
                  <c:v>176.39999389648438</c:v>
                </c:pt>
                <c:pt idx="2144">
                  <c:v>176.5</c:v>
                </c:pt>
                <c:pt idx="2145">
                  <c:v>176.59999084472656</c:v>
                </c:pt>
                <c:pt idx="2146">
                  <c:v>176.69999694824219</c:v>
                </c:pt>
                <c:pt idx="2147">
                  <c:v>176.80000305175781</c:v>
                </c:pt>
                <c:pt idx="2148">
                  <c:v>176.89999389648438</c:v>
                </c:pt>
                <c:pt idx="2149">
                  <c:v>177</c:v>
                </c:pt>
                <c:pt idx="2150">
                  <c:v>177.09999084472656</c:v>
                </c:pt>
                <c:pt idx="2151">
                  <c:v>177.19999694824219</c:v>
                </c:pt>
                <c:pt idx="2152">
                  <c:v>177.30000305175781</c:v>
                </c:pt>
                <c:pt idx="2153">
                  <c:v>177.39999389648438</c:v>
                </c:pt>
                <c:pt idx="2154">
                  <c:v>177.5</c:v>
                </c:pt>
                <c:pt idx="2155">
                  <c:v>177.59999084472656</c:v>
                </c:pt>
                <c:pt idx="2156">
                  <c:v>177.69999694824219</c:v>
                </c:pt>
                <c:pt idx="2157">
                  <c:v>177.80000305175781</c:v>
                </c:pt>
                <c:pt idx="2158">
                  <c:v>177.89999389648438</c:v>
                </c:pt>
                <c:pt idx="2159">
                  <c:v>178</c:v>
                </c:pt>
                <c:pt idx="2160">
                  <c:v>178.09999084472656</c:v>
                </c:pt>
                <c:pt idx="2161">
                  <c:v>178.19999694824219</c:v>
                </c:pt>
                <c:pt idx="2162">
                  <c:v>178.30000305175781</c:v>
                </c:pt>
                <c:pt idx="2163">
                  <c:v>178.39999389648438</c:v>
                </c:pt>
                <c:pt idx="2164">
                  <c:v>178.5</c:v>
                </c:pt>
                <c:pt idx="2165">
                  <c:v>178.59999084472656</c:v>
                </c:pt>
                <c:pt idx="2166">
                  <c:v>178.69999694824219</c:v>
                </c:pt>
                <c:pt idx="2167">
                  <c:v>178.80000305175781</c:v>
                </c:pt>
                <c:pt idx="2168">
                  <c:v>178.89999389648438</c:v>
                </c:pt>
                <c:pt idx="2169">
                  <c:v>179</c:v>
                </c:pt>
                <c:pt idx="2170">
                  <c:v>179.09999084472656</c:v>
                </c:pt>
                <c:pt idx="2171">
                  <c:v>179.19999694824219</c:v>
                </c:pt>
                <c:pt idx="2172">
                  <c:v>179.30000305175781</c:v>
                </c:pt>
                <c:pt idx="2173">
                  <c:v>179.39999389648438</c:v>
                </c:pt>
                <c:pt idx="2174">
                  <c:v>179.5</c:v>
                </c:pt>
                <c:pt idx="2175">
                  <c:v>179.59999084472656</c:v>
                </c:pt>
                <c:pt idx="2176">
                  <c:v>179.69999694824219</c:v>
                </c:pt>
                <c:pt idx="2177">
                  <c:v>179.80000305175781</c:v>
                </c:pt>
                <c:pt idx="2178">
                  <c:v>179.89999389648438</c:v>
                </c:pt>
                <c:pt idx="2179">
                  <c:v>180</c:v>
                </c:pt>
                <c:pt idx="2180">
                  <c:v>180.09999084472656</c:v>
                </c:pt>
                <c:pt idx="2181">
                  <c:v>180.19999694824219</c:v>
                </c:pt>
                <c:pt idx="2182">
                  <c:v>180.30000305175781</c:v>
                </c:pt>
                <c:pt idx="2183">
                  <c:v>180.39999389648438</c:v>
                </c:pt>
                <c:pt idx="2184">
                  <c:v>180.5</c:v>
                </c:pt>
                <c:pt idx="2185">
                  <c:v>180.59999084472656</c:v>
                </c:pt>
                <c:pt idx="2186">
                  <c:v>180.69999694824219</c:v>
                </c:pt>
                <c:pt idx="2187">
                  <c:v>180.80000305175781</c:v>
                </c:pt>
                <c:pt idx="2188">
                  <c:v>180.89999389648438</c:v>
                </c:pt>
                <c:pt idx="2189">
                  <c:v>181</c:v>
                </c:pt>
                <c:pt idx="2190">
                  <c:v>181.09999084472656</c:v>
                </c:pt>
                <c:pt idx="2191">
                  <c:v>181.19999694824219</c:v>
                </c:pt>
                <c:pt idx="2192">
                  <c:v>181.30000305175781</c:v>
                </c:pt>
                <c:pt idx="2193">
                  <c:v>181.39999389648438</c:v>
                </c:pt>
                <c:pt idx="2194">
                  <c:v>181.5</c:v>
                </c:pt>
                <c:pt idx="2195">
                  <c:v>181.59999084472656</c:v>
                </c:pt>
                <c:pt idx="2196">
                  <c:v>181.69999694824219</c:v>
                </c:pt>
                <c:pt idx="2197">
                  <c:v>181.80000305175781</c:v>
                </c:pt>
                <c:pt idx="2198">
                  <c:v>181.89999389648438</c:v>
                </c:pt>
                <c:pt idx="2199">
                  <c:v>182</c:v>
                </c:pt>
                <c:pt idx="2200">
                  <c:v>182.09999084472656</c:v>
                </c:pt>
                <c:pt idx="2201">
                  <c:v>182.19999694824219</c:v>
                </c:pt>
                <c:pt idx="2202">
                  <c:v>182.30000305175781</c:v>
                </c:pt>
                <c:pt idx="2203">
                  <c:v>182.39999389648438</c:v>
                </c:pt>
                <c:pt idx="2204">
                  <c:v>182.5</c:v>
                </c:pt>
                <c:pt idx="2205">
                  <c:v>182.59999084472656</c:v>
                </c:pt>
                <c:pt idx="2206">
                  <c:v>182.69999694824219</c:v>
                </c:pt>
                <c:pt idx="2207">
                  <c:v>182.80000305175781</c:v>
                </c:pt>
                <c:pt idx="2208">
                  <c:v>182.89999389648438</c:v>
                </c:pt>
                <c:pt idx="2209">
                  <c:v>183</c:v>
                </c:pt>
                <c:pt idx="2210">
                  <c:v>183.09999084472656</c:v>
                </c:pt>
                <c:pt idx="2211">
                  <c:v>183.19999694824219</c:v>
                </c:pt>
                <c:pt idx="2212">
                  <c:v>183.30000305175781</c:v>
                </c:pt>
                <c:pt idx="2213">
                  <c:v>183.39999389648438</c:v>
                </c:pt>
                <c:pt idx="2214">
                  <c:v>183.5</c:v>
                </c:pt>
                <c:pt idx="2215">
                  <c:v>183.59999084472656</c:v>
                </c:pt>
                <c:pt idx="2216">
                  <c:v>183.69999694824219</c:v>
                </c:pt>
                <c:pt idx="2217">
                  <c:v>183.80000305175781</c:v>
                </c:pt>
                <c:pt idx="2218">
                  <c:v>183.89999389648438</c:v>
                </c:pt>
                <c:pt idx="2219">
                  <c:v>184</c:v>
                </c:pt>
                <c:pt idx="2220">
                  <c:v>184.09999084472656</c:v>
                </c:pt>
                <c:pt idx="2221">
                  <c:v>184.19999694824219</c:v>
                </c:pt>
                <c:pt idx="2222">
                  <c:v>184.30000305175781</c:v>
                </c:pt>
                <c:pt idx="2223">
                  <c:v>184.39999389648438</c:v>
                </c:pt>
                <c:pt idx="2224">
                  <c:v>184.5</c:v>
                </c:pt>
                <c:pt idx="2225">
                  <c:v>184.59999084472656</c:v>
                </c:pt>
                <c:pt idx="2226">
                  <c:v>184.69999694824219</c:v>
                </c:pt>
                <c:pt idx="2227">
                  <c:v>184.80000305175781</c:v>
                </c:pt>
                <c:pt idx="2228">
                  <c:v>184.89999389648438</c:v>
                </c:pt>
                <c:pt idx="2229">
                  <c:v>185</c:v>
                </c:pt>
                <c:pt idx="2230">
                  <c:v>185.09999084472656</c:v>
                </c:pt>
                <c:pt idx="2231">
                  <c:v>185.19999694824219</c:v>
                </c:pt>
                <c:pt idx="2232">
                  <c:v>185.30000305175781</c:v>
                </c:pt>
                <c:pt idx="2233">
                  <c:v>185.39999389648438</c:v>
                </c:pt>
                <c:pt idx="2234">
                  <c:v>185.5</c:v>
                </c:pt>
                <c:pt idx="2235">
                  <c:v>185.59999084472656</c:v>
                </c:pt>
                <c:pt idx="2236">
                  <c:v>185.69999694824219</c:v>
                </c:pt>
                <c:pt idx="2237">
                  <c:v>185.80000305175781</c:v>
                </c:pt>
                <c:pt idx="2238">
                  <c:v>185.89999389648438</c:v>
                </c:pt>
                <c:pt idx="2239">
                  <c:v>186</c:v>
                </c:pt>
                <c:pt idx="2240">
                  <c:v>186.09999084472656</c:v>
                </c:pt>
                <c:pt idx="2241">
                  <c:v>186.19999694824219</c:v>
                </c:pt>
                <c:pt idx="2242">
                  <c:v>186.30000305175781</c:v>
                </c:pt>
                <c:pt idx="2243">
                  <c:v>186.39999389648438</c:v>
                </c:pt>
                <c:pt idx="2244">
                  <c:v>186.5</c:v>
                </c:pt>
                <c:pt idx="2245">
                  <c:v>186.59999084472656</c:v>
                </c:pt>
                <c:pt idx="2246">
                  <c:v>186.69999694824219</c:v>
                </c:pt>
                <c:pt idx="2247">
                  <c:v>186.80000305175781</c:v>
                </c:pt>
                <c:pt idx="2248">
                  <c:v>186.89999389648438</c:v>
                </c:pt>
                <c:pt idx="2249">
                  <c:v>187</c:v>
                </c:pt>
                <c:pt idx="2250">
                  <c:v>187.09999084472656</c:v>
                </c:pt>
                <c:pt idx="2251">
                  <c:v>187.19999694824219</c:v>
                </c:pt>
                <c:pt idx="2252">
                  <c:v>187.30000305175781</c:v>
                </c:pt>
                <c:pt idx="2253">
                  <c:v>187.39999389648438</c:v>
                </c:pt>
                <c:pt idx="2254">
                  <c:v>187.5</c:v>
                </c:pt>
                <c:pt idx="2255">
                  <c:v>187.59999084472656</c:v>
                </c:pt>
                <c:pt idx="2256">
                  <c:v>187.69999694824219</c:v>
                </c:pt>
                <c:pt idx="2257">
                  <c:v>187.80000305175781</c:v>
                </c:pt>
                <c:pt idx="2258">
                  <c:v>187.89999389648438</c:v>
                </c:pt>
                <c:pt idx="2259">
                  <c:v>188</c:v>
                </c:pt>
                <c:pt idx="2260">
                  <c:v>188.09999084472656</c:v>
                </c:pt>
                <c:pt idx="2261">
                  <c:v>188.19999694824219</c:v>
                </c:pt>
                <c:pt idx="2262">
                  <c:v>188.30000305175781</c:v>
                </c:pt>
                <c:pt idx="2263">
                  <c:v>188.39999389648438</c:v>
                </c:pt>
                <c:pt idx="2264">
                  <c:v>188.5</c:v>
                </c:pt>
                <c:pt idx="2265">
                  <c:v>188.59999084472656</c:v>
                </c:pt>
                <c:pt idx="2266">
                  <c:v>188.69999694824219</c:v>
                </c:pt>
                <c:pt idx="2267">
                  <c:v>188.80000305175781</c:v>
                </c:pt>
                <c:pt idx="2268">
                  <c:v>188.89999389648438</c:v>
                </c:pt>
                <c:pt idx="2269">
                  <c:v>189</c:v>
                </c:pt>
                <c:pt idx="2270">
                  <c:v>189.09999084472656</c:v>
                </c:pt>
                <c:pt idx="2271">
                  <c:v>189.19999694824219</c:v>
                </c:pt>
                <c:pt idx="2272">
                  <c:v>189.30000305175781</c:v>
                </c:pt>
                <c:pt idx="2273">
                  <c:v>189.39999389648438</c:v>
                </c:pt>
                <c:pt idx="2274">
                  <c:v>189.5</c:v>
                </c:pt>
                <c:pt idx="2275">
                  <c:v>189.59999084472656</c:v>
                </c:pt>
                <c:pt idx="2276">
                  <c:v>189.69999694824219</c:v>
                </c:pt>
                <c:pt idx="2277">
                  <c:v>189.80000305175781</c:v>
                </c:pt>
                <c:pt idx="2278">
                  <c:v>189.89999389648438</c:v>
                </c:pt>
                <c:pt idx="2279">
                  <c:v>190</c:v>
                </c:pt>
              </c:numCache>
            </c:numRef>
          </c:xVal>
          <c:yVal>
            <c:numRef>
              <c:f>sheet1!$AJ$1:$AJ$2280</c:f>
              <c:numCache>
                <c:formatCode>General</c:formatCode>
                <c:ptCount val="228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2.0293597651030222</c:v>
                </c:pt>
                <c:pt idx="382">
                  <c:v>3.6584225849972594</c:v>
                </c:pt>
                <c:pt idx="383">
                  <c:v>4.9661924067421026</c:v>
                </c:pt>
                <c:pt idx="384">
                  <c:v>6.0159559062053072</c:v>
                </c:pt>
                <c:pt idx="385">
                  <c:v>6.8586788864923411</c:v>
                </c:pt>
                <c:pt idx="386">
                  <c:v>7.5351431978544143</c:v>
                </c:pt>
                <c:pt idx="387">
                  <c:v>8.0781726092448984</c:v>
                </c:pt>
                <c:pt idx="388">
                  <c:v>8.5141024494766686</c:v>
                </c:pt>
                <c:pt idx="389">
                  <c:v>8.8640287223252834</c:v>
                </c:pt>
                <c:pt idx="390">
                  <c:v>9.1449403707774692</c:v>
                </c:pt>
                <c:pt idx="391">
                  <c:v>9.3704316048767993</c:v>
                </c:pt>
                <c:pt idx="392">
                  <c:v>9.5514438761023026</c:v>
                </c:pt>
                <c:pt idx="393">
                  <c:v>9.6967557737171859</c:v>
                </c:pt>
                <c:pt idx="394">
                  <c:v>9.8133994117906358</c:v>
                </c:pt>
                <c:pt idx="395">
                  <c:v>9.9070378575872855</c:v>
                </c:pt>
                <c:pt idx="396">
                  <c:v>9.9822025813328246</c:v>
                </c:pt>
                <c:pt idx="397">
                  <c:v>10.042540786067345</c:v>
                </c:pt>
                <c:pt idx="398">
                  <c:v>10.090978708862089</c:v>
                </c:pt>
                <c:pt idx="399">
                  <c:v>10.12986041994405</c:v>
                </c:pt>
                <c:pt idx="400">
                  <c:v>10.161073621250003</c:v>
                </c:pt>
                <c:pt idx="401">
                  <c:v>10.186128840479116</c:v>
                </c:pt>
                <c:pt idx="402">
                  <c:v>10.206241826975752</c:v>
                </c:pt>
                <c:pt idx="403">
                  <c:v>10.222388005035539</c:v>
                </c:pt>
                <c:pt idx="404">
                  <c:v>10.235348739673096</c:v>
                </c:pt>
                <c:pt idx="405">
                  <c:v>10.245753277201445</c:v>
                </c:pt>
                <c:pt idx="406">
                  <c:v>10.25410512686968</c:v>
                </c:pt>
                <c:pt idx="407">
                  <c:v>10.260809543754522</c:v>
                </c:pt>
                <c:pt idx="408">
                  <c:v>10.266191673485583</c:v>
                </c:pt>
                <c:pt idx="409">
                  <c:v>10.270511974938318</c:v>
                </c:pt>
                <c:pt idx="410">
                  <c:v>10.273980199501386</c:v>
                </c:pt>
                <c:pt idx="411">
                  <c:v>10.276764185839021</c:v>
                </c:pt>
                <c:pt idx="412">
                  <c:v>10.278999019370115</c:v>
                </c:pt>
                <c:pt idx="413">
                  <c:v>10.280793077483889</c:v>
                </c:pt>
                <c:pt idx="414">
                  <c:v>10.282233193099088</c:v>
                </c:pt>
                <c:pt idx="415">
                  <c:v>10.283389282411067</c:v>
                </c:pt>
                <c:pt idx="416">
                  <c:v>10.284317289340789</c:v>
                </c:pt>
                <c:pt idx="417">
                  <c:v>10.285062244715629</c:v>
                </c:pt>
                <c:pt idx="418">
                  <c:v>10.285660275627359</c:v>
                </c:pt>
                <c:pt idx="419">
                  <c:v>10.286140322751152</c:v>
                </c:pt>
                <c:pt idx="420">
                  <c:v>10.286525692343544</c:v>
                </c:pt>
                <c:pt idx="421">
                  <c:v>10.286835033438102</c:v>
                </c:pt>
                <c:pt idx="422">
                  <c:v>10.287083356093811</c:v>
                </c:pt>
                <c:pt idx="423">
                  <c:v>10.287282703155734</c:v>
                </c:pt>
                <c:pt idx="424">
                  <c:v>10.287442720602133</c:v>
                </c:pt>
                <c:pt idx="425">
                  <c:v>10.287571175521494</c:v>
                </c:pt>
                <c:pt idx="426">
                  <c:v>10.287674286528228</c:v>
                </c:pt>
                <c:pt idx="427">
                  <c:v>10.287757060794611</c:v>
                </c:pt>
                <c:pt idx="428">
                  <c:v>10.28782351158587</c:v>
                </c:pt>
                <c:pt idx="429">
                  <c:v>10.287876852527713</c:v>
                </c:pt>
                <c:pt idx="430">
                  <c:v>10.287919672988531</c:v>
                </c:pt>
                <c:pt idx="431">
                  <c:v>10.287954046141097</c:v>
                </c:pt>
                <c:pt idx="432">
                  <c:v>10.28798163947495</c:v>
                </c:pt>
                <c:pt idx="433">
                  <c:v>10.288003790772976</c:v>
                </c:pt>
                <c:pt idx="434">
                  <c:v>10.28802157189557</c:v>
                </c:pt>
                <c:pt idx="435">
                  <c:v>10.288035846317728</c:v>
                </c:pt>
                <c:pt idx="436">
                  <c:v>10.288047303998946</c:v>
                </c:pt>
                <c:pt idx="437">
                  <c:v>10.288056500279508</c:v>
                </c:pt>
                <c:pt idx="438">
                  <c:v>10.288063881869638</c:v>
                </c:pt>
                <c:pt idx="439">
                  <c:v>10.288069807231413</c:v>
                </c:pt>
                <c:pt idx="440">
                  <c:v>10.288074564861613</c:v>
                </c:pt>
                <c:pt idx="441">
                  <c:v>10.288078385166409</c:v>
                </c:pt>
                <c:pt idx="442">
                  <c:v>10.288081452383896</c:v>
                </c:pt>
                <c:pt idx="443">
                  <c:v>10.288083914567537</c:v>
                </c:pt>
                <c:pt idx="444">
                  <c:v>10.288085890884849</c:v>
                </c:pt>
                <c:pt idx="445">
                  <c:v>10.288087477502849</c:v>
                </c:pt>
                <c:pt idx="446">
                  <c:v>10.288088751330559</c:v>
                </c:pt>
                <c:pt idx="447">
                  <c:v>10.288089774116475</c:v>
                </c:pt>
                <c:pt idx="448">
                  <c:v>10.288090594927006</c:v>
                </c:pt>
                <c:pt idx="449">
                  <c:v>10.288091253611992</c:v>
                </c:pt>
                <c:pt idx="450">
                  <c:v>10.288091781087706</c:v>
                </c:pt>
                <c:pt idx="451">
                  <c:v>10.288092204858545</c:v>
                </c:pt>
                <c:pt idx="452">
                  <c:v>10.288092544119715</c:v>
                </c:pt>
                <c:pt idx="453">
                  <c:v>10.288092817560294</c:v>
                </c:pt>
                <c:pt idx="454">
                  <c:v>10.288093037155789</c:v>
                </c:pt>
                <c:pt idx="455">
                  <c:v>10.2880932142915</c:v>
                </c:pt>
                <c:pt idx="456">
                  <c:v>10.288093356744692</c:v>
                </c:pt>
                <c:pt idx="457">
                  <c:v>10.288093471246151</c:v>
                </c:pt>
                <c:pt idx="458">
                  <c:v>10.288093563165964</c:v>
                </c:pt>
                <c:pt idx="459">
                  <c:v>10.288093635965092</c:v>
                </c:pt>
                <c:pt idx="460">
                  <c:v>10.288093693554524</c:v>
                </c:pt>
                <c:pt idx="461">
                  <c:v>10.288093740294059</c:v>
                </c:pt>
                <c:pt idx="462">
                  <c:v>10.288093775309832</c:v>
                </c:pt>
                <c:pt idx="463">
                  <c:v>10.288093802391177</c:v>
                </c:pt>
                <c:pt idx="464">
                  <c:v>10.288093825966254</c:v>
                </c:pt>
                <c:pt idx="465">
                  <c:v>10.288093843296734</c:v>
                </c:pt>
                <c:pt idx="466">
                  <c:v>10.288093856970844</c:v>
                </c:pt>
                <c:pt idx="467">
                  <c:v>10.288093870099081</c:v>
                </c:pt>
                <c:pt idx="468">
                  <c:v>10.28809388099085</c:v>
                </c:pt>
                <c:pt idx="469">
                  <c:v>10.288093890242029</c:v>
                </c:pt>
                <c:pt idx="470">
                  <c:v>10.288093898767807</c:v>
                </c:pt>
                <c:pt idx="471">
                  <c:v>10.288093906396087</c:v>
                </c:pt>
                <c:pt idx="472">
                  <c:v>10.288093912963502</c:v>
                </c:pt>
                <c:pt idx="473">
                  <c:v>10.288093918238912</c:v>
                </c:pt>
                <c:pt idx="474">
                  <c:v>10.288093922473896</c:v>
                </c:pt>
                <c:pt idx="475">
                  <c:v>10.28809392579813</c:v>
                </c:pt>
                <c:pt idx="476">
                  <c:v>10.28809392824645</c:v>
                </c:pt>
                <c:pt idx="477">
                  <c:v>10.288093929853888</c:v>
                </c:pt>
                <c:pt idx="478">
                  <c:v>10.288093930836</c:v>
                </c:pt>
                <c:pt idx="479">
                  <c:v>10.288093931709723</c:v>
                </c:pt>
                <c:pt idx="480">
                  <c:v>10.288093932406984</c:v>
                </c:pt>
                <c:pt idx="481">
                  <c:v>10.288093932872167</c:v>
                </c:pt>
                <c:pt idx="482">
                  <c:v>10.288093933478375</c:v>
                </c:pt>
                <c:pt idx="483">
                  <c:v>10.288093934212949</c:v>
                </c:pt>
                <c:pt idx="484">
                  <c:v>10.288093934954485</c:v>
                </c:pt>
                <c:pt idx="485">
                  <c:v>10.288093935629897</c:v>
                </c:pt>
                <c:pt idx="486">
                  <c:v>10.288093936247538</c:v>
                </c:pt>
                <c:pt idx="487">
                  <c:v>10.288093936867678</c:v>
                </c:pt>
                <c:pt idx="488">
                  <c:v>10.288093937281037</c:v>
                </c:pt>
                <c:pt idx="489">
                  <c:v>10.28809393749008</c:v>
                </c:pt>
                <c:pt idx="490">
                  <c:v>10.288093937612535</c:v>
                </c:pt>
                <c:pt idx="491">
                  <c:v>10.288093937635079</c:v>
                </c:pt>
                <c:pt idx="492">
                  <c:v>10.288093937581866</c:v>
                </c:pt>
                <c:pt idx="493">
                  <c:v>10.288093937440445</c:v>
                </c:pt>
                <c:pt idx="494">
                  <c:v>10.288093937345041</c:v>
                </c:pt>
                <c:pt idx="495">
                  <c:v>10.288093937259868</c:v>
                </c:pt>
                <c:pt idx="496">
                  <c:v>10.288093937013958</c:v>
                </c:pt>
                <c:pt idx="497">
                  <c:v>10.28809393675453</c:v>
                </c:pt>
                <c:pt idx="498">
                  <c:v>10.288093936555082</c:v>
                </c:pt>
                <c:pt idx="499">
                  <c:v>10.288093936531885</c:v>
                </c:pt>
                <c:pt idx="500">
                  <c:v>10.288093936436056</c:v>
                </c:pt>
                <c:pt idx="501">
                  <c:v>10.288093936180454</c:v>
                </c:pt>
                <c:pt idx="502">
                  <c:v>10.28809393596409</c:v>
                </c:pt>
                <c:pt idx="503">
                  <c:v>10.288093935865545</c:v>
                </c:pt>
                <c:pt idx="504">
                  <c:v>10.288093935998956</c:v>
                </c:pt>
                <c:pt idx="505">
                  <c:v>10.28809393599319</c:v>
                </c:pt>
                <c:pt idx="506">
                  <c:v>10.288093935943589</c:v>
                </c:pt>
                <c:pt idx="507">
                  <c:v>10.288093935949989</c:v>
                </c:pt>
                <c:pt idx="508">
                  <c:v>10.288093936046669</c:v>
                </c:pt>
                <c:pt idx="509">
                  <c:v>10.288093936280019</c:v>
                </c:pt>
                <c:pt idx="510">
                  <c:v>10.288093936418205</c:v>
                </c:pt>
                <c:pt idx="511">
                  <c:v>10.288093936576569</c:v>
                </c:pt>
                <c:pt idx="512">
                  <c:v>10.288093936746394</c:v>
                </c:pt>
                <c:pt idx="513">
                  <c:v>10.28809393691688</c:v>
                </c:pt>
                <c:pt idx="514">
                  <c:v>10.288093937078845</c:v>
                </c:pt>
                <c:pt idx="515">
                  <c:v>10.288093937242824</c:v>
                </c:pt>
                <c:pt idx="516">
                  <c:v>10.288093937388814</c:v>
                </c:pt>
                <c:pt idx="517">
                  <c:v>10.288093937507398</c:v>
                </c:pt>
                <c:pt idx="518">
                  <c:v>10.288093937588757</c:v>
                </c:pt>
                <c:pt idx="519">
                  <c:v>10.288093937665364</c:v>
                </c:pt>
                <c:pt idx="520">
                  <c:v>10.288093937807128</c:v>
                </c:pt>
                <c:pt idx="521">
                  <c:v>10.288093937956225</c:v>
                </c:pt>
                <c:pt idx="522">
                  <c:v>10.288093938109817</c:v>
                </c:pt>
                <c:pt idx="523">
                  <c:v>10.288093938263676</c:v>
                </c:pt>
                <c:pt idx="524">
                  <c:v>10.28809393841216</c:v>
                </c:pt>
                <c:pt idx="525">
                  <c:v>10.288093938548261</c:v>
                </c:pt>
                <c:pt idx="526">
                  <c:v>10.28809393866355</c:v>
                </c:pt>
                <c:pt idx="527">
                  <c:v>10.288093938748226</c:v>
                </c:pt>
                <c:pt idx="528">
                  <c:v>10.288093938791086</c:v>
                </c:pt>
                <c:pt idx="529">
                  <c:v>10.288093938779529</c:v>
                </c:pt>
                <c:pt idx="530">
                  <c:v>10.288093938699566</c:v>
                </c:pt>
                <c:pt idx="531">
                  <c:v>10.288093938620545</c:v>
                </c:pt>
                <c:pt idx="532">
                  <c:v>10.288093938757818</c:v>
                </c:pt>
                <c:pt idx="533">
                  <c:v>10.288093938895713</c:v>
                </c:pt>
                <c:pt idx="534">
                  <c:v>10.28809393902962</c:v>
                </c:pt>
                <c:pt idx="535">
                  <c:v>10.28809393915418</c:v>
                </c:pt>
                <c:pt idx="536">
                  <c:v>10.288093939263234</c:v>
                </c:pt>
                <c:pt idx="537">
                  <c:v>10.288093939349867</c:v>
                </c:pt>
                <c:pt idx="538">
                  <c:v>10.288093939406384</c:v>
                </c:pt>
                <c:pt idx="539">
                  <c:v>10.288093939424311</c:v>
                </c:pt>
                <c:pt idx="540">
                  <c:v>10.288093939394404</c:v>
                </c:pt>
                <c:pt idx="541">
                  <c:v>10.288093939306645</c:v>
                </c:pt>
                <c:pt idx="542">
                  <c:v>10.28809393915024</c:v>
                </c:pt>
                <c:pt idx="543">
                  <c:v>10.288093938957061</c:v>
                </c:pt>
                <c:pt idx="544">
                  <c:v>10.288093938970862</c:v>
                </c:pt>
                <c:pt idx="545">
                  <c:v>10.288093938978898</c:v>
                </c:pt>
                <c:pt idx="546">
                  <c:v>10.288093938979967</c:v>
                </c:pt>
                <c:pt idx="547">
                  <c:v>10.288093938972734</c:v>
                </c:pt>
                <c:pt idx="548">
                  <c:v>10.288093938955729</c:v>
                </c:pt>
                <c:pt idx="549">
                  <c:v>10.288093938927354</c:v>
                </c:pt>
                <c:pt idx="550">
                  <c:v>10.288093938885867</c:v>
                </c:pt>
                <c:pt idx="551">
                  <c:v>10.288093938829405</c:v>
                </c:pt>
                <c:pt idx="552">
                  <c:v>10.288093938755962</c:v>
                </c:pt>
                <c:pt idx="553">
                  <c:v>10.288093938663396</c:v>
                </c:pt>
                <c:pt idx="554">
                  <c:v>10.288093938549446</c:v>
                </c:pt>
                <c:pt idx="555">
                  <c:v>10.288093938415427</c:v>
                </c:pt>
                <c:pt idx="556">
                  <c:v>10.28809393834787</c:v>
                </c:pt>
                <c:pt idx="557">
                  <c:v>10.288093938279872</c:v>
                </c:pt>
                <c:pt idx="558">
                  <c:v>10.288093938212279</c:v>
                </c:pt>
                <c:pt idx="559">
                  <c:v>10.288093938146002</c:v>
                </c:pt>
                <c:pt idx="560">
                  <c:v>10.288093938081989</c:v>
                </c:pt>
                <c:pt idx="561">
                  <c:v>10.288093938021252</c:v>
                </c:pt>
                <c:pt idx="562">
                  <c:v>10.288093937964844</c:v>
                </c:pt>
                <c:pt idx="563">
                  <c:v>10.288093937913874</c:v>
                </c:pt>
                <c:pt idx="564">
                  <c:v>10.288093937869508</c:v>
                </c:pt>
                <c:pt idx="565">
                  <c:v>10.288093937832956</c:v>
                </c:pt>
                <c:pt idx="566">
                  <c:v>10.288093937805487</c:v>
                </c:pt>
                <c:pt idx="567">
                  <c:v>10.288093937788414</c:v>
                </c:pt>
                <c:pt idx="568">
                  <c:v>10.288093937753255</c:v>
                </c:pt>
                <c:pt idx="569">
                  <c:v>10.288093937720186</c:v>
                </c:pt>
                <c:pt idx="570">
                  <c:v>10.288093937691089</c:v>
                </c:pt>
                <c:pt idx="571">
                  <c:v>10.288093937666204</c:v>
                </c:pt>
                <c:pt idx="572">
                  <c:v>10.288093937645762</c:v>
                </c:pt>
                <c:pt idx="573">
                  <c:v>10.288093937629979</c:v>
                </c:pt>
                <c:pt idx="574">
                  <c:v>10.288093937619069</c:v>
                </c:pt>
                <c:pt idx="575">
                  <c:v>10.288093937613228</c:v>
                </c:pt>
                <c:pt idx="576">
                  <c:v>10.288093937612645</c:v>
                </c:pt>
                <c:pt idx="577">
                  <c:v>10.2880939376175</c:v>
                </c:pt>
                <c:pt idx="578">
                  <c:v>10.288093937627959</c:v>
                </c:pt>
                <c:pt idx="579">
                  <c:v>10.288093937644177</c:v>
                </c:pt>
                <c:pt idx="580">
                  <c:v>10.288093937628853</c:v>
                </c:pt>
                <c:pt idx="581">
                  <c:v>10.288093937605915</c:v>
                </c:pt>
                <c:pt idx="582">
                  <c:v>10.288093937582316</c:v>
                </c:pt>
                <c:pt idx="583">
                  <c:v>10.28809393755823</c:v>
                </c:pt>
                <c:pt idx="584">
                  <c:v>10.288093937533832</c:v>
                </c:pt>
                <c:pt idx="585">
                  <c:v>10.288093937509293</c:v>
                </c:pt>
                <c:pt idx="586">
                  <c:v>10.28809393748479</c:v>
                </c:pt>
                <c:pt idx="587">
                  <c:v>10.288093937460498</c:v>
                </c:pt>
                <c:pt idx="588">
                  <c:v>10.288093937436589</c:v>
                </c:pt>
                <c:pt idx="589">
                  <c:v>10.288093937413237</c:v>
                </c:pt>
                <c:pt idx="590">
                  <c:v>10.288093937390618</c:v>
                </c:pt>
                <c:pt idx="591">
                  <c:v>10.288093937368906</c:v>
                </c:pt>
                <c:pt idx="592">
                  <c:v>10.288093937348274</c:v>
                </c:pt>
                <c:pt idx="593">
                  <c:v>10.288093937328895</c:v>
                </c:pt>
                <c:pt idx="594">
                  <c:v>10.288093937310949</c:v>
                </c:pt>
                <c:pt idx="595">
                  <c:v>10.288093937294603</c:v>
                </c:pt>
                <c:pt idx="596">
                  <c:v>10.288093937280037</c:v>
                </c:pt>
                <c:pt idx="597">
                  <c:v>10.288093937267421</c:v>
                </c:pt>
                <c:pt idx="598">
                  <c:v>10.28809393725693</c:v>
                </c:pt>
                <c:pt idx="599">
                  <c:v>10.288093937248741</c:v>
                </c:pt>
                <c:pt idx="600">
                  <c:v>10.288093937243024</c:v>
                </c:pt>
                <c:pt idx="601">
                  <c:v>10.288093937239958</c:v>
                </c:pt>
                <c:pt idx="602">
                  <c:v>10.288093937239713</c:v>
                </c:pt>
                <c:pt idx="603">
                  <c:v>10.288093937242467</c:v>
                </c:pt>
                <c:pt idx="604">
                  <c:v>10.288093937248389</c:v>
                </c:pt>
                <c:pt idx="605">
                  <c:v>10.288093937257658</c:v>
                </c:pt>
                <c:pt idx="606">
                  <c:v>10.288093937270448</c:v>
                </c:pt>
                <c:pt idx="607">
                  <c:v>10.288093937286929</c:v>
                </c:pt>
                <c:pt idx="608">
                  <c:v>10.288093937307281</c:v>
                </c:pt>
                <c:pt idx="609">
                  <c:v>10.288093937331672</c:v>
                </c:pt>
                <c:pt idx="610">
                  <c:v>10.288093937360282</c:v>
                </c:pt>
                <c:pt idx="611">
                  <c:v>10.288093937393279</c:v>
                </c:pt>
                <c:pt idx="612">
                  <c:v>10.288093937430844</c:v>
                </c:pt>
                <c:pt idx="613">
                  <c:v>10.288093937473148</c:v>
                </c:pt>
                <c:pt idx="614">
                  <c:v>10.288093937514343</c:v>
                </c:pt>
                <c:pt idx="615">
                  <c:v>10.288093937507483</c:v>
                </c:pt>
                <c:pt idx="616">
                  <c:v>10.288093937500875</c:v>
                </c:pt>
                <c:pt idx="617">
                  <c:v>10.288093937494555</c:v>
                </c:pt>
                <c:pt idx="618">
                  <c:v>10.288093937488556</c:v>
                </c:pt>
                <c:pt idx="619">
                  <c:v>10.288093937482916</c:v>
                </c:pt>
                <c:pt idx="620">
                  <c:v>10.288093937477665</c:v>
                </c:pt>
                <c:pt idx="621">
                  <c:v>10.288093937472841</c:v>
                </c:pt>
                <c:pt idx="622">
                  <c:v>10.288093937468476</c:v>
                </c:pt>
                <c:pt idx="623">
                  <c:v>10.288093937464605</c:v>
                </c:pt>
                <c:pt idx="624">
                  <c:v>10.288093937461264</c:v>
                </c:pt>
                <c:pt idx="625">
                  <c:v>10.288093937458486</c:v>
                </c:pt>
                <c:pt idx="626">
                  <c:v>10.288093937456305</c:v>
                </c:pt>
                <c:pt idx="627">
                  <c:v>10.288093937454757</c:v>
                </c:pt>
                <c:pt idx="628">
                  <c:v>10.288093937453874</c:v>
                </c:pt>
                <c:pt idx="629">
                  <c:v>10.288093937453695</c:v>
                </c:pt>
                <c:pt idx="630">
                  <c:v>10.288093937454249</c:v>
                </c:pt>
                <c:pt idx="631">
                  <c:v>10.288093937455574</c:v>
                </c:pt>
                <c:pt idx="632">
                  <c:v>10.288093937457704</c:v>
                </c:pt>
                <c:pt idx="633">
                  <c:v>10.288093937460673</c:v>
                </c:pt>
                <c:pt idx="634">
                  <c:v>10.288093937464515</c:v>
                </c:pt>
                <c:pt idx="635">
                  <c:v>10.288093937469265</c:v>
                </c:pt>
                <c:pt idx="636">
                  <c:v>10.288093937474956</c:v>
                </c:pt>
                <c:pt idx="637">
                  <c:v>10.288093937481625</c:v>
                </c:pt>
                <c:pt idx="638">
                  <c:v>10.288093937489304</c:v>
                </c:pt>
                <c:pt idx="639">
                  <c:v>10.288093937498031</c:v>
                </c:pt>
                <c:pt idx="640">
                  <c:v>10.288093937507837</c:v>
                </c:pt>
                <c:pt idx="641">
                  <c:v>10.288093937518756</c:v>
                </c:pt>
                <c:pt idx="642">
                  <c:v>10.288093937530824</c:v>
                </c:pt>
                <c:pt idx="643">
                  <c:v>10.288093937544078</c:v>
                </c:pt>
                <c:pt idx="644">
                  <c:v>10.288093937558548</c:v>
                </c:pt>
                <c:pt idx="645">
                  <c:v>10.288093937574271</c:v>
                </c:pt>
                <c:pt idx="646">
                  <c:v>10.288093937591279</c:v>
                </c:pt>
                <c:pt idx="647">
                  <c:v>10.288093937609609</c:v>
                </c:pt>
                <c:pt idx="648">
                  <c:v>10.288093937629297</c:v>
                </c:pt>
                <c:pt idx="649">
                  <c:v>10.288093937644001</c:v>
                </c:pt>
                <c:pt idx="650">
                  <c:v>10.288093937648606</c:v>
                </c:pt>
                <c:pt idx="651">
                  <c:v>10.28809393765318</c:v>
                </c:pt>
                <c:pt idx="652">
                  <c:v>10.288093937657711</c:v>
                </c:pt>
                <c:pt idx="653">
                  <c:v>10.288093937662197</c:v>
                </c:pt>
                <c:pt idx="654">
                  <c:v>10.288093937666627</c:v>
                </c:pt>
                <c:pt idx="655">
                  <c:v>10.288093937670999</c:v>
                </c:pt>
                <c:pt idx="656">
                  <c:v>10.288093937675301</c:v>
                </c:pt>
                <c:pt idx="657">
                  <c:v>10.288093937679527</c:v>
                </c:pt>
                <c:pt idx="658">
                  <c:v>10.288093937683673</c:v>
                </c:pt>
                <c:pt idx="659">
                  <c:v>10.288093937687732</c:v>
                </c:pt>
                <c:pt idx="660">
                  <c:v>10.288093937691693</c:v>
                </c:pt>
                <c:pt idx="661">
                  <c:v>10.288093937695553</c:v>
                </c:pt>
                <c:pt idx="662">
                  <c:v>10.288093937699303</c:v>
                </c:pt>
                <c:pt idx="663">
                  <c:v>10.288093937702939</c:v>
                </c:pt>
                <c:pt idx="664">
                  <c:v>10.288093937706451</c:v>
                </c:pt>
                <c:pt idx="665">
                  <c:v>10.288093937709833</c:v>
                </c:pt>
                <c:pt idx="666">
                  <c:v>10.288093937713079</c:v>
                </c:pt>
                <c:pt idx="667">
                  <c:v>10.28809393771618</c:v>
                </c:pt>
                <c:pt idx="668">
                  <c:v>10.288093937719131</c:v>
                </c:pt>
                <c:pt idx="669">
                  <c:v>10.288093937721927</c:v>
                </c:pt>
                <c:pt idx="670">
                  <c:v>10.288093937724556</c:v>
                </c:pt>
                <c:pt idx="671">
                  <c:v>10.288093937727014</c:v>
                </c:pt>
                <c:pt idx="672">
                  <c:v>10.288093937729295</c:v>
                </c:pt>
                <c:pt idx="673">
                  <c:v>10.288093937731391</c:v>
                </c:pt>
                <c:pt idx="674">
                  <c:v>10.288093937733295</c:v>
                </c:pt>
                <c:pt idx="675">
                  <c:v>10.288093937735002</c:v>
                </c:pt>
                <c:pt idx="676">
                  <c:v>10.288093937736502</c:v>
                </c:pt>
                <c:pt idx="677">
                  <c:v>10.28809393773779</c:v>
                </c:pt>
                <c:pt idx="678">
                  <c:v>10.288093937738859</c:v>
                </c:pt>
                <c:pt idx="679">
                  <c:v>10.288093937739701</c:v>
                </c:pt>
                <c:pt idx="680">
                  <c:v>10.28809393774031</c:v>
                </c:pt>
                <c:pt idx="681">
                  <c:v>10.28809393774068</c:v>
                </c:pt>
                <c:pt idx="682">
                  <c:v>10.288093937740802</c:v>
                </c:pt>
                <c:pt idx="683">
                  <c:v>10.288093937740673</c:v>
                </c:pt>
                <c:pt idx="684">
                  <c:v>10.288093937742746</c:v>
                </c:pt>
                <c:pt idx="685">
                  <c:v>10.288093937746096</c:v>
                </c:pt>
                <c:pt idx="686">
                  <c:v>10.288093937749423</c:v>
                </c:pt>
                <c:pt idx="687">
                  <c:v>10.288093937752722</c:v>
                </c:pt>
                <c:pt idx="688">
                  <c:v>10.288093937755987</c:v>
                </c:pt>
                <c:pt idx="689">
                  <c:v>10.288093937759216</c:v>
                </c:pt>
                <c:pt idx="690">
                  <c:v>10.288093937762405</c:v>
                </c:pt>
                <c:pt idx="691">
                  <c:v>10.288093937765549</c:v>
                </c:pt>
                <c:pt idx="692">
                  <c:v>10.288093937768643</c:v>
                </c:pt>
                <c:pt idx="693">
                  <c:v>10.288093937771684</c:v>
                </c:pt>
                <c:pt idx="694">
                  <c:v>10.288093937774667</c:v>
                </c:pt>
                <c:pt idx="695">
                  <c:v>10.288093937777589</c:v>
                </c:pt>
                <c:pt idx="696">
                  <c:v>10.288093937780445</c:v>
                </c:pt>
                <c:pt idx="697">
                  <c:v>10.288093937783231</c:v>
                </c:pt>
                <c:pt idx="698">
                  <c:v>10.288093937785941</c:v>
                </c:pt>
                <c:pt idx="699">
                  <c:v>10.288093937788574</c:v>
                </c:pt>
                <c:pt idx="700">
                  <c:v>10.288093937791125</c:v>
                </c:pt>
                <c:pt idx="701">
                  <c:v>10.288093937793588</c:v>
                </c:pt>
                <c:pt idx="702">
                  <c:v>10.288093937795962</c:v>
                </c:pt>
                <c:pt idx="703">
                  <c:v>10.288093937798239</c:v>
                </c:pt>
                <c:pt idx="704">
                  <c:v>10.288093937800417</c:v>
                </c:pt>
                <c:pt idx="705">
                  <c:v>10.28809393780249</c:v>
                </c:pt>
                <c:pt idx="706">
                  <c:v>10.288093937804458</c:v>
                </c:pt>
                <c:pt idx="707">
                  <c:v>10.288093937806313</c:v>
                </c:pt>
                <c:pt idx="708">
                  <c:v>10.28809393780805</c:v>
                </c:pt>
                <c:pt idx="709">
                  <c:v>10.28809393780967</c:v>
                </c:pt>
                <c:pt idx="710">
                  <c:v>10.288093937811164</c:v>
                </c:pt>
                <c:pt idx="711">
                  <c:v>10.288093937812528</c:v>
                </c:pt>
                <c:pt idx="712">
                  <c:v>10.288093937813761</c:v>
                </c:pt>
                <c:pt idx="713">
                  <c:v>10.288093937814857</c:v>
                </c:pt>
                <c:pt idx="714">
                  <c:v>10.288093937815811</c:v>
                </c:pt>
                <c:pt idx="715">
                  <c:v>10.288093937816619</c:v>
                </c:pt>
                <c:pt idx="716">
                  <c:v>10.288093937817278</c:v>
                </c:pt>
                <c:pt idx="717">
                  <c:v>10.288093937817784</c:v>
                </c:pt>
                <c:pt idx="718">
                  <c:v>10.288093937818131</c:v>
                </c:pt>
                <c:pt idx="719">
                  <c:v>10.288093937818317</c:v>
                </c:pt>
                <c:pt idx="720">
                  <c:v>10.288093937818337</c:v>
                </c:pt>
                <c:pt idx="721">
                  <c:v>10.288093937818186</c:v>
                </c:pt>
                <c:pt idx="722">
                  <c:v>10.288093937817859</c:v>
                </c:pt>
                <c:pt idx="723">
                  <c:v>10.288093937817354</c:v>
                </c:pt>
                <c:pt idx="724">
                  <c:v>10.288093937816667</c:v>
                </c:pt>
                <c:pt idx="725">
                  <c:v>10.288093937815791</c:v>
                </c:pt>
                <c:pt idx="726">
                  <c:v>10.288093937814725</c:v>
                </c:pt>
                <c:pt idx="727">
                  <c:v>10.288093937813462</c:v>
                </c:pt>
                <c:pt idx="728">
                  <c:v>10.288093937812</c:v>
                </c:pt>
                <c:pt idx="729">
                  <c:v>10.288093937810334</c:v>
                </c:pt>
                <c:pt idx="730">
                  <c:v>10.288093937808462</c:v>
                </c:pt>
                <c:pt idx="731">
                  <c:v>10.288093937806375</c:v>
                </c:pt>
                <c:pt idx="732">
                  <c:v>10.288093937804073</c:v>
                </c:pt>
                <c:pt idx="733">
                  <c:v>10.288093937801548</c:v>
                </c:pt>
                <c:pt idx="734">
                  <c:v>10.2880939377988</c:v>
                </c:pt>
                <c:pt idx="735">
                  <c:v>10.288093937795823</c:v>
                </c:pt>
                <c:pt idx="736">
                  <c:v>10.288093937792613</c:v>
                </c:pt>
                <c:pt idx="737">
                  <c:v>10.288093937789165</c:v>
                </c:pt>
                <c:pt idx="738">
                  <c:v>10.288093937785476</c:v>
                </c:pt>
                <c:pt idx="739">
                  <c:v>10.288093937781539</c:v>
                </c:pt>
                <c:pt idx="740">
                  <c:v>10.288093937777354</c:v>
                </c:pt>
                <c:pt idx="741">
                  <c:v>10.288093937772915</c:v>
                </c:pt>
                <c:pt idx="742">
                  <c:v>10.288093937768219</c:v>
                </c:pt>
                <c:pt idx="743">
                  <c:v>10.288093937763259</c:v>
                </c:pt>
                <c:pt idx="744">
                  <c:v>10.288093937765343</c:v>
                </c:pt>
                <c:pt idx="745">
                  <c:v>10.288093937768918</c:v>
                </c:pt>
                <c:pt idx="746">
                  <c:v>10.288093937772441</c:v>
                </c:pt>
                <c:pt idx="747">
                  <c:v>10.288093937775908</c:v>
                </c:pt>
                <c:pt idx="748">
                  <c:v>10.288093937779321</c:v>
                </c:pt>
                <c:pt idx="749">
                  <c:v>10.28809393778268</c:v>
                </c:pt>
                <c:pt idx="750">
                  <c:v>10.288093937785986</c:v>
                </c:pt>
                <c:pt idx="751">
                  <c:v>10.288093937789235</c:v>
                </c:pt>
                <c:pt idx="752">
                  <c:v>10.28809393779243</c:v>
                </c:pt>
                <c:pt idx="753">
                  <c:v>10.288093937795571</c:v>
                </c:pt>
                <c:pt idx="754">
                  <c:v>10.288093937798658</c:v>
                </c:pt>
                <c:pt idx="755">
                  <c:v>10.288093937801689</c:v>
                </c:pt>
                <c:pt idx="756">
                  <c:v>10.288093937804668</c:v>
                </c:pt>
                <c:pt idx="757">
                  <c:v>10.28809393780759</c:v>
                </c:pt>
                <c:pt idx="758">
                  <c:v>10.288093937810459</c:v>
                </c:pt>
                <c:pt idx="759">
                  <c:v>10.288093937813272</c:v>
                </c:pt>
                <c:pt idx="760">
                  <c:v>10.288093937816033</c:v>
                </c:pt>
                <c:pt idx="761">
                  <c:v>10.288093937818738</c:v>
                </c:pt>
                <c:pt idx="762">
                  <c:v>10.288093937821388</c:v>
                </c:pt>
                <c:pt idx="763">
                  <c:v>10.288093937823984</c:v>
                </c:pt>
                <c:pt idx="764">
                  <c:v>10.288093937826526</c:v>
                </c:pt>
                <c:pt idx="765">
                  <c:v>10.288093937829013</c:v>
                </c:pt>
                <c:pt idx="766">
                  <c:v>10.288093937831446</c:v>
                </c:pt>
                <c:pt idx="767">
                  <c:v>10.288093937833825</c:v>
                </c:pt>
                <c:pt idx="768">
                  <c:v>10.288093937836148</c:v>
                </c:pt>
                <c:pt idx="769">
                  <c:v>10.288093937838418</c:v>
                </c:pt>
                <c:pt idx="770">
                  <c:v>10.288093937840632</c:v>
                </c:pt>
                <c:pt idx="771">
                  <c:v>10.288093937842794</c:v>
                </c:pt>
                <c:pt idx="772">
                  <c:v>10.288093937844899</c:v>
                </c:pt>
                <c:pt idx="773">
                  <c:v>10.28809393784695</c:v>
                </c:pt>
                <c:pt idx="774">
                  <c:v>10.288093937848947</c:v>
                </c:pt>
                <c:pt idx="775">
                  <c:v>10.28809393785089</c:v>
                </c:pt>
                <c:pt idx="776">
                  <c:v>10.288093937852778</c:v>
                </c:pt>
                <c:pt idx="777">
                  <c:v>10.288093937854612</c:v>
                </c:pt>
                <c:pt idx="778">
                  <c:v>10.28809393785639</c:v>
                </c:pt>
                <c:pt idx="779">
                  <c:v>10.288093937858115</c:v>
                </c:pt>
                <c:pt idx="780">
                  <c:v>10.288093937859786</c:v>
                </c:pt>
                <c:pt idx="781">
                  <c:v>10.288093937861401</c:v>
                </c:pt>
                <c:pt idx="782">
                  <c:v>10.288093937862962</c:v>
                </c:pt>
                <c:pt idx="783">
                  <c:v>10.288093937864469</c:v>
                </c:pt>
                <c:pt idx="784">
                  <c:v>10.288093937865922</c:v>
                </c:pt>
                <c:pt idx="785">
                  <c:v>10.28809393786732</c:v>
                </c:pt>
                <c:pt idx="786">
                  <c:v>10.288093937868663</c:v>
                </c:pt>
                <c:pt idx="787">
                  <c:v>10.288093937869952</c:v>
                </c:pt>
                <c:pt idx="788">
                  <c:v>10.288093937871185</c:v>
                </c:pt>
                <c:pt idx="789">
                  <c:v>10.288093937872366</c:v>
                </c:pt>
                <c:pt idx="790">
                  <c:v>10.288093937873491</c:v>
                </c:pt>
                <c:pt idx="791">
                  <c:v>10.288093937874562</c:v>
                </c:pt>
                <c:pt idx="792">
                  <c:v>10.288093937875578</c:v>
                </c:pt>
                <c:pt idx="793">
                  <c:v>10.288093937876541</c:v>
                </c:pt>
                <c:pt idx="794">
                  <c:v>10.288093937877449</c:v>
                </c:pt>
                <c:pt idx="795">
                  <c:v>10.288093937878301</c:v>
                </c:pt>
                <c:pt idx="796">
                  <c:v>10.288093937879101</c:v>
                </c:pt>
                <c:pt idx="797">
                  <c:v>10.288093937879845</c:v>
                </c:pt>
                <c:pt idx="798">
                  <c:v>10.288093937880534</c:v>
                </c:pt>
                <c:pt idx="799">
                  <c:v>10.28809393788117</c:v>
                </c:pt>
                <c:pt idx="800">
                  <c:v>10.288093937881751</c:v>
                </c:pt>
                <c:pt idx="801">
                  <c:v>10.288093937882277</c:v>
                </c:pt>
                <c:pt idx="802">
                  <c:v>10.288093937882747</c:v>
                </c:pt>
                <c:pt idx="803">
                  <c:v>10.288093937883165</c:v>
                </c:pt>
                <c:pt idx="804">
                  <c:v>10.288093937883529</c:v>
                </c:pt>
                <c:pt idx="805">
                  <c:v>10.288093937883836</c:v>
                </c:pt>
                <c:pt idx="806">
                  <c:v>10.28809393788409</c:v>
                </c:pt>
                <c:pt idx="807">
                  <c:v>10.288093937884289</c:v>
                </c:pt>
                <c:pt idx="808">
                  <c:v>10.288093937884435</c:v>
                </c:pt>
                <c:pt idx="809">
                  <c:v>10.288093937884526</c:v>
                </c:pt>
                <c:pt idx="810">
                  <c:v>10.288093937884561</c:v>
                </c:pt>
                <c:pt idx="811">
                  <c:v>10.288093937884543</c:v>
                </c:pt>
                <c:pt idx="812">
                  <c:v>10.28809393788447</c:v>
                </c:pt>
                <c:pt idx="813">
                  <c:v>10.288093937884343</c:v>
                </c:pt>
                <c:pt idx="814">
                  <c:v>10.288093937884161</c:v>
                </c:pt>
                <c:pt idx="815">
                  <c:v>10.288093937883925</c:v>
                </c:pt>
                <c:pt idx="816">
                  <c:v>10.288093937883634</c:v>
                </c:pt>
                <c:pt idx="817">
                  <c:v>10.288093937883289</c:v>
                </c:pt>
                <c:pt idx="818">
                  <c:v>10.28809393788289</c:v>
                </c:pt>
                <c:pt idx="819">
                  <c:v>10.288093937882435</c:v>
                </c:pt>
                <c:pt idx="820">
                  <c:v>10.288093937881927</c:v>
                </c:pt>
                <c:pt idx="821">
                  <c:v>10.288093937881364</c:v>
                </c:pt>
                <c:pt idx="822">
                  <c:v>10.288093937880745</c:v>
                </c:pt>
                <c:pt idx="823">
                  <c:v>10.288093937880072</c:v>
                </c:pt>
                <c:pt idx="824">
                  <c:v>10.288093937879346</c:v>
                </c:pt>
                <c:pt idx="825">
                  <c:v>10.288093937878566</c:v>
                </c:pt>
                <c:pt idx="826">
                  <c:v>10.288093937877729</c:v>
                </c:pt>
                <c:pt idx="827">
                  <c:v>10.288093937876839</c:v>
                </c:pt>
                <c:pt idx="828">
                  <c:v>10.288093937875896</c:v>
                </c:pt>
                <c:pt idx="829">
                  <c:v>10.288093937874896</c:v>
                </c:pt>
                <c:pt idx="830">
                  <c:v>10.288093937873843</c:v>
                </c:pt>
                <c:pt idx="831">
                  <c:v>10.288093937872736</c:v>
                </c:pt>
                <c:pt idx="832">
                  <c:v>10.288093937871572</c:v>
                </c:pt>
                <c:pt idx="833">
                  <c:v>10.288093937870356</c:v>
                </c:pt>
                <c:pt idx="834">
                  <c:v>10.288093937869085</c:v>
                </c:pt>
                <c:pt idx="835">
                  <c:v>10.288093937867758</c:v>
                </c:pt>
                <c:pt idx="836">
                  <c:v>10.288093937866378</c:v>
                </c:pt>
                <c:pt idx="837">
                  <c:v>10.288093937864945</c:v>
                </c:pt>
                <c:pt idx="838">
                  <c:v>10.288093937863454</c:v>
                </c:pt>
                <c:pt idx="839">
                  <c:v>10.288093937861911</c:v>
                </c:pt>
                <c:pt idx="840">
                  <c:v>10.288093937860314</c:v>
                </c:pt>
                <c:pt idx="841">
                  <c:v>10.28809393785866</c:v>
                </c:pt>
                <c:pt idx="842">
                  <c:v>10.288093937856953</c:v>
                </c:pt>
                <c:pt idx="843">
                  <c:v>10.288093937855193</c:v>
                </c:pt>
                <c:pt idx="844">
                  <c:v>10.288093937853375</c:v>
                </c:pt>
                <c:pt idx="845">
                  <c:v>10.288093937851505</c:v>
                </c:pt>
                <c:pt idx="846">
                  <c:v>10.288093937849581</c:v>
                </c:pt>
                <c:pt idx="847">
                  <c:v>10.2880939378476</c:v>
                </c:pt>
                <c:pt idx="848">
                  <c:v>10.288093937845566</c:v>
                </c:pt>
                <c:pt idx="849">
                  <c:v>10.288093937843479</c:v>
                </c:pt>
                <c:pt idx="850">
                  <c:v>10.288093937841335</c:v>
                </c:pt>
                <c:pt idx="851">
                  <c:v>10.288093937839138</c:v>
                </c:pt>
                <c:pt idx="852">
                  <c:v>10.288093937836887</c:v>
                </c:pt>
                <c:pt idx="853">
                  <c:v>10.288093937834581</c:v>
                </c:pt>
                <c:pt idx="854">
                  <c:v>10.288093937832219</c:v>
                </c:pt>
                <c:pt idx="855">
                  <c:v>10.288093937829805</c:v>
                </c:pt>
                <c:pt idx="856">
                  <c:v>10.288093937827336</c:v>
                </c:pt>
                <c:pt idx="857">
                  <c:v>10.288093937824812</c:v>
                </c:pt>
                <c:pt idx="858">
                  <c:v>10.288093937822232</c:v>
                </c:pt>
                <c:pt idx="859">
                  <c:v>10.2880939378196</c:v>
                </c:pt>
                <c:pt idx="860">
                  <c:v>10.288093937816912</c:v>
                </c:pt>
                <c:pt idx="861">
                  <c:v>10.288093937814169</c:v>
                </c:pt>
                <c:pt idx="862">
                  <c:v>10.288093937811373</c:v>
                </c:pt>
                <c:pt idx="863">
                  <c:v>10.288093937808522</c:v>
                </c:pt>
                <c:pt idx="864">
                  <c:v>10.288093937805616</c:v>
                </c:pt>
                <c:pt idx="865">
                  <c:v>10.288093937802657</c:v>
                </c:pt>
                <c:pt idx="866">
                  <c:v>10.288093937799642</c:v>
                </c:pt>
                <c:pt idx="867">
                  <c:v>10.288093937796573</c:v>
                </c:pt>
                <c:pt idx="868">
                  <c:v>10.28809393779345</c:v>
                </c:pt>
                <c:pt idx="869">
                  <c:v>10.288093937790272</c:v>
                </c:pt>
                <c:pt idx="870">
                  <c:v>10.288093937787041</c:v>
                </c:pt>
                <c:pt idx="871">
                  <c:v>10.288093937783753</c:v>
                </c:pt>
                <c:pt idx="872">
                  <c:v>10.288093937780411</c:v>
                </c:pt>
                <c:pt idx="873">
                  <c:v>10.288093937777017</c:v>
                </c:pt>
                <c:pt idx="874">
                  <c:v>10.288093937773565</c:v>
                </c:pt>
                <c:pt idx="875">
                  <c:v>10.288093937770062</c:v>
                </c:pt>
                <c:pt idx="876">
                  <c:v>10.288093937766503</c:v>
                </c:pt>
                <c:pt idx="877">
                  <c:v>10.288093937762889</c:v>
                </c:pt>
                <c:pt idx="878">
                  <c:v>10.288093937759221</c:v>
                </c:pt>
                <c:pt idx="879">
                  <c:v>10.288093937756123</c:v>
                </c:pt>
                <c:pt idx="880">
                  <c:v>10.288093937757077</c:v>
                </c:pt>
                <c:pt idx="881">
                  <c:v>10.288093937758022</c:v>
                </c:pt>
                <c:pt idx="882">
                  <c:v>10.288093937758957</c:v>
                </c:pt>
                <c:pt idx="883">
                  <c:v>10.288093937759882</c:v>
                </c:pt>
                <c:pt idx="884">
                  <c:v>10.288093937760797</c:v>
                </c:pt>
                <c:pt idx="885">
                  <c:v>10.288093937761703</c:v>
                </c:pt>
                <c:pt idx="886">
                  <c:v>10.2880939377626</c:v>
                </c:pt>
                <c:pt idx="887">
                  <c:v>10.288093937763486</c:v>
                </c:pt>
                <c:pt idx="888">
                  <c:v>10.288093937764362</c:v>
                </c:pt>
                <c:pt idx="889">
                  <c:v>10.288093937765229</c:v>
                </c:pt>
                <c:pt idx="890">
                  <c:v>10.288093937766087</c:v>
                </c:pt>
                <c:pt idx="891">
                  <c:v>10.288093937766934</c:v>
                </c:pt>
                <c:pt idx="892">
                  <c:v>10.288093937767773</c:v>
                </c:pt>
                <c:pt idx="893">
                  <c:v>10.2880939377686</c:v>
                </c:pt>
                <c:pt idx="894">
                  <c:v>10.288093937769419</c:v>
                </c:pt>
                <c:pt idx="895">
                  <c:v>10.288093937770228</c:v>
                </c:pt>
                <c:pt idx="896">
                  <c:v>10.288093937771027</c:v>
                </c:pt>
                <c:pt idx="897">
                  <c:v>10.288093937771816</c:v>
                </c:pt>
                <c:pt idx="898">
                  <c:v>10.288093937772596</c:v>
                </c:pt>
                <c:pt idx="899">
                  <c:v>10.288093937773366</c:v>
                </c:pt>
                <c:pt idx="900">
                  <c:v>10.288093937774127</c:v>
                </c:pt>
                <c:pt idx="901">
                  <c:v>10.288093937774876</c:v>
                </c:pt>
                <c:pt idx="902">
                  <c:v>10.288093937775617</c:v>
                </c:pt>
                <c:pt idx="903">
                  <c:v>10.288093937776349</c:v>
                </c:pt>
                <c:pt idx="904">
                  <c:v>10.28809393777707</c:v>
                </c:pt>
                <c:pt idx="905">
                  <c:v>10.288093937777782</c:v>
                </c:pt>
                <c:pt idx="906">
                  <c:v>10.288093937778484</c:v>
                </c:pt>
                <c:pt idx="907">
                  <c:v>10.288093937779177</c:v>
                </c:pt>
                <c:pt idx="908">
                  <c:v>10.288093937779859</c:v>
                </c:pt>
                <c:pt idx="909">
                  <c:v>10.288093937780532</c:v>
                </c:pt>
                <c:pt idx="910">
                  <c:v>10.288093937781197</c:v>
                </c:pt>
                <c:pt idx="911">
                  <c:v>10.28809393778185</c:v>
                </c:pt>
                <c:pt idx="912">
                  <c:v>10.288093937782493</c:v>
                </c:pt>
                <c:pt idx="913">
                  <c:v>10.288093937783128</c:v>
                </c:pt>
                <c:pt idx="914">
                  <c:v>10.288093937783753</c:v>
                </c:pt>
                <c:pt idx="915">
                  <c:v>10.288093937784367</c:v>
                </c:pt>
                <c:pt idx="916">
                  <c:v>10.288093937784973</c:v>
                </c:pt>
                <c:pt idx="917">
                  <c:v>10.288093937785568</c:v>
                </c:pt>
                <c:pt idx="918">
                  <c:v>10.288093937786154</c:v>
                </c:pt>
                <c:pt idx="919">
                  <c:v>10.28809393778673</c:v>
                </c:pt>
                <c:pt idx="920">
                  <c:v>10.288093937787297</c:v>
                </c:pt>
                <c:pt idx="921">
                  <c:v>10.288093937787854</c:v>
                </c:pt>
                <c:pt idx="922">
                  <c:v>10.288093937788402</c:v>
                </c:pt>
                <c:pt idx="923">
                  <c:v>10.288093937788938</c:v>
                </c:pt>
                <c:pt idx="924">
                  <c:v>10.288093937789466</c:v>
                </c:pt>
                <c:pt idx="925">
                  <c:v>10.288093937789984</c:v>
                </c:pt>
                <c:pt idx="926">
                  <c:v>10.288093937790492</c:v>
                </c:pt>
                <c:pt idx="927">
                  <c:v>10.288093937790991</c:v>
                </c:pt>
                <c:pt idx="928">
                  <c:v>10.28809393779148</c:v>
                </c:pt>
                <c:pt idx="929">
                  <c:v>10.28809393779196</c:v>
                </c:pt>
                <c:pt idx="930">
                  <c:v>10.288093937792429</c:v>
                </c:pt>
                <c:pt idx="931">
                  <c:v>10.288093937792889</c:v>
                </c:pt>
                <c:pt idx="932">
                  <c:v>10.288093937793338</c:v>
                </c:pt>
                <c:pt idx="933">
                  <c:v>10.288093937793779</c:v>
                </c:pt>
                <c:pt idx="934">
                  <c:v>10.28809393779421</c:v>
                </c:pt>
                <c:pt idx="935">
                  <c:v>10.288093937794631</c:v>
                </c:pt>
                <c:pt idx="936">
                  <c:v>10.288093937795042</c:v>
                </c:pt>
                <c:pt idx="937">
                  <c:v>10.288093937795443</c:v>
                </c:pt>
                <c:pt idx="938">
                  <c:v>10.288093937795836</c:v>
                </c:pt>
                <c:pt idx="939">
                  <c:v>10.288093937796218</c:v>
                </c:pt>
                <c:pt idx="940">
                  <c:v>10.288093937796591</c:v>
                </c:pt>
                <c:pt idx="941">
                  <c:v>10.288093937796953</c:v>
                </c:pt>
                <c:pt idx="942">
                  <c:v>10.288093937797306</c:v>
                </c:pt>
                <c:pt idx="943">
                  <c:v>10.288093937797651</c:v>
                </c:pt>
                <c:pt idx="944">
                  <c:v>10.288093937797983</c:v>
                </c:pt>
                <c:pt idx="945">
                  <c:v>10.288093937798308</c:v>
                </c:pt>
                <c:pt idx="946">
                  <c:v>10.288093937798623</c:v>
                </c:pt>
                <c:pt idx="947">
                  <c:v>10.288093937798926</c:v>
                </c:pt>
                <c:pt idx="948">
                  <c:v>10.288093937799223</c:v>
                </c:pt>
                <c:pt idx="949">
                  <c:v>10.288093937799507</c:v>
                </c:pt>
                <c:pt idx="950">
                  <c:v>10.288093937799783</c:v>
                </c:pt>
                <c:pt idx="951">
                  <c:v>10.288093937800049</c:v>
                </c:pt>
                <c:pt idx="952">
                  <c:v>10.288093937800305</c:v>
                </c:pt>
                <c:pt idx="953">
                  <c:v>10.288093937800552</c:v>
                </c:pt>
                <c:pt idx="954">
                  <c:v>10.288093937800788</c:v>
                </c:pt>
                <c:pt idx="955">
                  <c:v>10.288093937801015</c:v>
                </c:pt>
                <c:pt idx="956">
                  <c:v>10.288093937801234</c:v>
                </c:pt>
                <c:pt idx="957">
                  <c:v>10.288093937801442</c:v>
                </c:pt>
                <c:pt idx="958">
                  <c:v>10.288093937801639</c:v>
                </c:pt>
                <c:pt idx="959">
                  <c:v>10.288093937801827</c:v>
                </c:pt>
                <c:pt idx="960">
                  <c:v>10.288093937802007</c:v>
                </c:pt>
                <c:pt idx="961">
                  <c:v>10.288093937802175</c:v>
                </c:pt>
                <c:pt idx="962">
                  <c:v>10.288093937802335</c:v>
                </c:pt>
                <c:pt idx="963">
                  <c:v>10.288093937802484</c:v>
                </c:pt>
                <c:pt idx="964">
                  <c:v>10.288093937802625</c:v>
                </c:pt>
                <c:pt idx="965">
                  <c:v>10.288093937802754</c:v>
                </c:pt>
                <c:pt idx="966">
                  <c:v>10.288093937802875</c:v>
                </c:pt>
                <c:pt idx="967">
                  <c:v>10.288093937802985</c:v>
                </c:pt>
                <c:pt idx="968">
                  <c:v>10.288093937803087</c:v>
                </c:pt>
                <c:pt idx="969">
                  <c:v>10.288093937803179</c:v>
                </c:pt>
                <c:pt idx="970">
                  <c:v>10.288093937803261</c:v>
                </c:pt>
                <c:pt idx="971">
                  <c:v>10.288093937803332</c:v>
                </c:pt>
                <c:pt idx="972">
                  <c:v>10.288093937803394</c:v>
                </c:pt>
                <c:pt idx="973">
                  <c:v>10.288093937803447</c:v>
                </c:pt>
                <c:pt idx="974">
                  <c:v>10.28809393780349</c:v>
                </c:pt>
                <c:pt idx="975">
                  <c:v>10.288093937803524</c:v>
                </c:pt>
                <c:pt idx="976">
                  <c:v>10.288093937803547</c:v>
                </c:pt>
                <c:pt idx="977">
                  <c:v>10.288093937803561</c:v>
                </c:pt>
                <c:pt idx="978">
                  <c:v>10.288093937803566</c:v>
                </c:pt>
                <c:pt idx="979">
                  <c:v>10.288093937803566</c:v>
                </c:pt>
                <c:pt idx="980">
                  <c:v>10.142834670817765</c:v>
                </c:pt>
                <c:pt idx="981">
                  <c:v>9.9996264206854786</c:v>
                </c:pt>
                <c:pt idx="982">
                  <c:v>9.858440152478197</c:v>
                </c:pt>
                <c:pt idx="983">
                  <c:v>9.7192473148914562</c:v>
                </c:pt>
                <c:pt idx="984">
                  <c:v>9.5820093717206802</c:v>
                </c:pt>
                <c:pt idx="985">
                  <c:v>9.446719514937211</c:v>
                </c:pt>
                <c:pt idx="986">
                  <c:v>9.3133398426687908</c:v>
                </c:pt>
                <c:pt idx="987">
                  <c:v>9.1818433812448301</c:v>
                </c:pt>
                <c:pt idx="988">
                  <c:v>9.0522035337331541</c:v>
                </c:pt>
                <c:pt idx="989">
                  <c:v>8.9243844159242798</c:v>
                </c:pt>
                <c:pt idx="990">
                  <c:v>8.7983796570972039</c:v>
                </c:pt>
                <c:pt idx="991">
                  <c:v>8.6741539836610926</c:v>
                </c:pt>
                <c:pt idx="992">
                  <c:v>8.5516822925266442</c:v>
                </c:pt>
                <c:pt idx="993">
                  <c:v>8.430939808250848</c:v>
                </c:pt>
                <c:pt idx="994">
                  <c:v>8.3118930975918008</c:v>
                </c:pt>
                <c:pt idx="995">
                  <c:v>8.1945362504694135</c:v>
                </c:pt>
                <c:pt idx="996">
                  <c:v>8.0788363851891862</c:v>
                </c:pt>
                <c:pt idx="997">
                  <c:v>7.964770106420743</c:v>
                </c:pt>
                <c:pt idx="998">
                  <c:v>7.8523143501766359</c:v>
                </c:pt>
                <c:pt idx="999">
                  <c:v>7.7414379745285471</c:v>
                </c:pt>
                <c:pt idx="1000">
                  <c:v>7.632135483477156</c:v>
                </c:pt>
                <c:pt idx="1001">
                  <c:v>7.5243762525973628</c:v>
                </c:pt>
                <c:pt idx="1002">
                  <c:v>7.4181384939397637</c:v>
                </c:pt>
                <c:pt idx="1003">
                  <c:v>7.3134007260401264</c:v>
                </c:pt>
                <c:pt idx="1004">
                  <c:v>7.2101339367279911</c:v>
                </c:pt>
                <c:pt idx="1005">
                  <c:v>7.1083330098910862</c:v>
                </c:pt>
                <c:pt idx="1006">
                  <c:v>7.0079694265516519</c:v>
                </c:pt>
                <c:pt idx="1007">
                  <c:v>6.909022879802408</c:v>
                </c:pt>
                <c:pt idx="1008">
                  <c:v>6.8114733882733445</c:v>
                </c:pt>
                <c:pt idx="1009">
                  <c:v>6.7152939228475645</c:v>
                </c:pt>
                <c:pt idx="1010">
                  <c:v>6.6204797200742629</c:v>
                </c:pt>
                <c:pt idx="1011">
                  <c:v>6.527004228841907</c:v>
                </c:pt>
                <c:pt idx="1012">
                  <c:v>6.4348485353507687</c:v>
                </c:pt>
                <c:pt idx="1013">
                  <c:v>6.3439940097579193</c:v>
                </c:pt>
                <c:pt idx="1014">
                  <c:v>6.2544154944450341</c:v>
                </c:pt>
                <c:pt idx="1015">
                  <c:v>6.1661085421843209</c:v>
                </c:pt>
                <c:pt idx="1016">
                  <c:v>6.0790484078936915</c:v>
                </c:pt>
                <c:pt idx="1017">
                  <c:v>5.9932174922628381</c:v>
                </c:pt>
                <c:pt idx="1018">
                  <c:v>5.9085984354145804</c:v>
                </c:pt>
                <c:pt idx="1019">
                  <c:v>5.8251709661122479</c:v>
                </c:pt>
                <c:pt idx="1020">
                  <c:v>5.7429183508207551</c:v>
                </c:pt>
                <c:pt idx="1021">
                  <c:v>5.6618394458163639</c:v>
                </c:pt>
                <c:pt idx="1022">
                  <c:v>5.5818931080425269</c:v>
                </c:pt>
                <c:pt idx="1023">
                  <c:v>5.5030875713687886</c:v>
                </c:pt>
                <c:pt idx="1024">
                  <c:v>5.4253828472964098</c:v>
                </c:pt>
                <c:pt idx="1025">
                  <c:v>5.3487753326934522</c:v>
                </c:pt>
                <c:pt idx="1026">
                  <c:v>5.2732609760591878</c:v>
                </c:pt>
                <c:pt idx="1027">
                  <c:v>5.1988014607820574</c:v>
                </c:pt>
                <c:pt idx="1028">
                  <c:v>5.1254044612313931</c:v>
                </c:pt>
                <c:pt idx="1029">
                  <c:v>5.0530327296738848</c:v>
                </c:pt>
                <c:pt idx="1030">
                  <c:v>4.9816829073924005</c:v>
                </c:pt>
                <c:pt idx="1031">
                  <c:v>4.9113512151981338</c:v>
                </c:pt>
                <c:pt idx="1032">
                  <c:v>4.842001953861808</c:v>
                </c:pt>
                <c:pt idx="1033">
                  <c:v>4.7736422923809103</c:v>
                </c:pt>
                <c:pt idx="1034">
                  <c:v>4.7062375237858411</c:v>
                </c:pt>
                <c:pt idx="1035">
                  <c:v>4.6397845181539079</c:v>
                </c:pt>
                <c:pt idx="1036">
                  <c:v>4.5742797605844787</c:v>
                </c:pt>
                <c:pt idx="1037">
                  <c:v>4.5096900207219539</c:v>
                </c:pt>
                <c:pt idx="1038">
                  <c:v>4.4460219453219736</c:v>
                </c:pt>
                <c:pt idx="1039">
                  <c:v>4.3832432271034483</c:v>
                </c:pt>
                <c:pt idx="1040">
                  <c:v>4.3213509558097556</c:v>
                </c:pt>
                <c:pt idx="1041">
                  <c:v>4.2603418596298468</c:v>
                </c:pt>
                <c:pt idx="1042">
                  <c:v>4.2001849811022867</c:v>
                </c:pt>
                <c:pt idx="1043">
                  <c:v>4.1408865166722579</c:v>
                </c:pt>
                <c:pt idx="1044">
                  <c:v>4.0824163783602856</c:v>
                </c:pt>
                <c:pt idx="1045">
                  <c:v>4.024771854931533</c:v>
                </c:pt>
                <c:pt idx="1046">
                  <c:v>3.9679498978336318</c:v>
                </c:pt>
                <c:pt idx="1047">
                  <c:v>3.911921671555104</c:v>
                </c:pt>
                <c:pt idx="1048">
                  <c:v>3.8566929432441261</c:v>
                </c:pt>
                <c:pt idx="1049">
                  <c:v>3.8022356822864918</c:v>
                </c:pt>
                <c:pt idx="1050">
                  <c:v>3.7485473806168104</c:v>
                </c:pt>
                <c:pt idx="1051">
                  <c:v>3.6956251887634317</c:v>
                </c:pt>
                <c:pt idx="1052">
                  <c:v>3.6434422483457216</c:v>
                </c:pt>
                <c:pt idx="1053">
                  <c:v>3.5920039296930573</c:v>
                </c:pt>
                <c:pt idx="1054">
                  <c:v>3.5412841377503854</c:v>
                </c:pt>
                <c:pt idx="1055">
                  <c:v>3.4912805222087155</c:v>
                </c:pt>
                <c:pt idx="1056">
                  <c:v>3.4419904345391767</c:v>
                </c:pt>
                <c:pt idx="1057">
                  <c:v>3.3933888614178813</c:v>
                </c:pt>
                <c:pt idx="1058">
                  <c:v>3.3454808094399571</c:v>
                </c:pt>
                <c:pt idx="1059">
                  <c:v>3.2982419722861596</c:v>
                </c:pt>
                <c:pt idx="1060">
                  <c:v>3.2516701566567829</c:v>
                </c:pt>
                <c:pt idx="1061">
                  <c:v>3.2057628993733944</c:v>
                </c:pt>
                <c:pt idx="1062">
                  <c:v>3.1604969045928812</c:v>
                </c:pt>
                <c:pt idx="1063">
                  <c:v>3.1158768394032497</c:v>
                </c:pt>
                <c:pt idx="1064">
                  <c:v>3.0718800585104367</c:v>
                </c:pt>
                <c:pt idx="1065">
                  <c:v>3.0285045207933168</c:v>
                </c:pt>
                <c:pt idx="1066">
                  <c:v>2.9857479306605867</c:v>
                </c:pt>
                <c:pt idx="1067">
                  <c:v>2.943588597967008</c:v>
                </c:pt>
                <c:pt idx="1068">
                  <c:v>2.9020308623488913</c:v>
                </c:pt>
                <c:pt idx="1069">
                  <c:v>2.8610536332031886</c:v>
                </c:pt>
                <c:pt idx="1070">
                  <c:v>2.8206550081669013</c:v>
                </c:pt>
                <c:pt idx="1071">
                  <c:v>2.7808328543880796</c:v>
                </c:pt>
                <c:pt idx="1072">
                  <c:v>2.7415669671533891</c:v>
                </c:pt>
                <c:pt idx="1073">
                  <c:v>2.7028613862911564</c:v>
                </c:pt>
                <c:pt idx="1074">
                  <c:v>2.6646964691080086</c:v>
                </c:pt>
                <c:pt idx="1075">
                  <c:v>2.6270704460245291</c:v>
                </c:pt>
                <c:pt idx="1076">
                  <c:v>2.5899813335857931</c:v>
                </c:pt>
                <c:pt idx="1077">
                  <c:v>2.553410306734829</c:v>
                </c:pt>
                <c:pt idx="1078">
                  <c:v>2.5173611307723833</c:v>
                </c:pt>
                <c:pt idx="1079">
                  <c:v>2.4818155111479054</c:v>
                </c:pt>
                <c:pt idx="1080">
                  <c:v>2.44677180660597</c:v>
                </c:pt>
                <c:pt idx="1081">
                  <c:v>2.4122281601700264</c:v>
                </c:pt>
                <c:pt idx="1082">
                  <c:v>2.3781670420841245</c:v>
                </c:pt>
                <c:pt idx="1083">
                  <c:v>2.3445919588677664</c:v>
                </c:pt>
                <c:pt idx="1084">
                  <c:v>2.3114858768637672</c:v>
                </c:pt>
                <c:pt idx="1085">
                  <c:v>2.2788472608732704</c:v>
                </c:pt>
                <c:pt idx="1086">
                  <c:v>2.2466743830713241</c:v>
                </c:pt>
                <c:pt idx="1087">
                  <c:v>2.2149509162122842</c:v>
                </c:pt>
                <c:pt idx="1088">
                  <c:v>2.1836801288544003</c:v>
                </c:pt>
                <c:pt idx="1089">
                  <c:v>2.1528461558555256</c:v>
                </c:pt>
                <c:pt idx="1090">
                  <c:v>2.1224475644933278</c:v>
                </c:pt>
                <c:pt idx="1091">
                  <c:v>2.0924827461784128</c:v>
                </c:pt>
                <c:pt idx="1092">
                  <c:v>2.0629364948365363</c:v>
                </c:pt>
                <c:pt idx="1093">
                  <c:v>2.0338118587664398</c:v>
                </c:pt>
                <c:pt idx="1094">
                  <c:v>2.0050940552835779</c:v>
                </c:pt>
                <c:pt idx="1095">
                  <c:v>1.9767817518619573</c:v>
                </c:pt>
                <c:pt idx="1096">
                  <c:v>1.94887344989522</c:v>
                </c:pt>
                <c:pt idx="1097">
                  <c:v>1.9213549926994169</c:v>
                </c:pt>
                <c:pt idx="1098">
                  <c:v>1.8942292120335584</c:v>
                </c:pt>
                <c:pt idx="1099">
                  <c:v>1.8674823419934927</c:v>
                </c:pt>
                <c:pt idx="1100">
                  <c:v>1.8411131411957833</c:v>
                </c:pt>
                <c:pt idx="1101">
                  <c:v>1.8151202176579386</c:v>
                </c:pt>
                <c:pt idx="1102">
                  <c:v>1.7894903824223107</c:v>
                </c:pt>
                <c:pt idx="1103">
                  <c:v>1.7642262731284504</c:v>
                </c:pt>
                <c:pt idx="1104">
                  <c:v>1.7393150687053387</c:v>
                </c:pt>
                <c:pt idx="1105">
                  <c:v>1.7147556145177911</c:v>
                </c:pt>
                <c:pt idx="1106">
                  <c:v>1.6905466150417965</c:v>
                </c:pt>
                <c:pt idx="1107">
                  <c:v>1.6666757830945464</c:v>
                </c:pt>
                <c:pt idx="1108">
                  <c:v>1.6431455763074714</c:v>
                </c:pt>
                <c:pt idx="1109">
                  <c:v>1.619944053525461</c:v>
                </c:pt>
                <c:pt idx="1110">
                  <c:v>1.5970701434786532</c:v>
                </c:pt>
                <c:pt idx="1111">
                  <c:v>1.574522633875947</c:v>
                </c:pt>
                <c:pt idx="1112">
                  <c:v>1.5522900824604524</c:v>
                </c:pt>
                <c:pt idx="1113">
                  <c:v>1.5303747778320089</c:v>
                </c:pt>
                <c:pt idx="1114">
                  <c:v>1.5087656024184954</c:v>
                </c:pt>
                <c:pt idx="1115">
                  <c:v>1.4874615535246134</c:v>
                </c:pt>
                <c:pt idx="1116">
                  <c:v>1.4664615034198303</c:v>
                </c:pt>
                <c:pt idx="1117">
                  <c:v>1.4457547948520235</c:v>
                </c:pt>
                <c:pt idx="1118">
                  <c:v>1.4253435616511512</c:v>
                </c:pt>
                <c:pt idx="1119">
                  <c:v>1.4052174478458495</c:v>
                </c:pt>
                <c:pt idx="1120">
                  <c:v>1.3853755184152119</c:v>
                </c:pt>
                <c:pt idx="1121">
                  <c:v>1.3658167234356029</c:v>
                </c:pt>
                <c:pt idx="1122">
                  <c:v>1.3465311378179898</c:v>
                </c:pt>
                <c:pt idx="1123">
                  <c:v>1.3275207508042388</c:v>
                </c:pt>
                <c:pt idx="1124">
                  <c:v>1.3087759135818704</c:v>
                </c:pt>
                <c:pt idx="1125">
                  <c:v>1.2902957563990796</c:v>
                </c:pt>
                <c:pt idx="1126">
                  <c:v>1.2720793010982254</c:v>
                </c:pt>
                <c:pt idx="1127">
                  <c:v>1.2541173075956076</c:v>
                </c:pt>
                <c:pt idx="1128">
                  <c:v>1.2364116237121896</c:v>
                </c:pt>
                <c:pt idx="1129">
                  <c:v>1.218953264282854</c:v>
                </c:pt>
                <c:pt idx="1130">
                  <c:v>1.201741418984305</c:v>
                </c:pt>
                <c:pt idx="1131">
                  <c:v>1.1847751795947732</c:v>
                </c:pt>
                <c:pt idx="1132">
                  <c:v>1.1680459369268537</c:v>
                </c:pt>
                <c:pt idx="1133">
                  <c:v>1.1515554127258405</c:v>
                </c:pt>
                <c:pt idx="1134">
                  <c:v>1.135295238307942</c:v>
                </c:pt>
                <c:pt idx="1135">
                  <c:v>1.1192646602642577</c:v>
                </c:pt>
                <c:pt idx="1136">
                  <c:v>1.1034628327286093</c:v>
                </c:pt>
                <c:pt idx="1137">
                  <c:v>1.0878817355868906</c:v>
                </c:pt>
                <c:pt idx="1138">
                  <c:v>1.0725229729784016</c:v>
                </c:pt>
                <c:pt idx="1139">
                  <c:v>1.0573787507891514</c:v>
                </c:pt>
                <c:pt idx="1140">
                  <c:v>1.042448369582393</c:v>
                </c:pt>
                <c:pt idx="1141">
                  <c:v>1.0277310381179183</c:v>
                </c:pt>
                <c:pt idx="1142">
                  <c:v>1.0132192877415418</c:v>
                </c:pt>
                <c:pt idx="1143">
                  <c:v>0.99891461227720812</c:v>
                </c:pt>
                <c:pt idx="1144">
                  <c:v>0.98480975529416548</c:v>
                </c:pt>
                <c:pt idx="1145">
                  <c:v>0.97090406190335043</c:v>
                </c:pt>
                <c:pt idx="1146">
                  <c:v>0.95719679615268405</c:v>
                </c:pt>
                <c:pt idx="1147">
                  <c:v>0.94368100177398551</c:v>
                </c:pt>
                <c:pt idx="1148">
                  <c:v>0.93035807180885799</c:v>
                </c:pt>
                <c:pt idx="1149">
                  <c:v>0.9172212463471221</c:v>
                </c:pt>
                <c:pt idx="1150">
                  <c:v>0.90426991517028121</c:v>
                </c:pt>
                <c:pt idx="1151">
                  <c:v>0.89150339294878223</c:v>
                </c:pt>
                <c:pt idx="1152">
                  <c:v>0.87891520150091729</c:v>
                </c:pt>
                <c:pt idx="1153">
                  <c:v>0.86650663906135184</c:v>
                </c:pt>
                <c:pt idx="1154">
                  <c:v>0.85427140764893295</c:v>
                </c:pt>
                <c:pt idx="1155">
                  <c:v>0.84220893953762965</c:v>
                </c:pt>
                <c:pt idx="1156">
                  <c:v>0.83031859634617378</c:v>
                </c:pt>
                <c:pt idx="1157">
                  <c:v>0.8185943468237773</c:v>
                </c:pt>
                <c:pt idx="1158">
                  <c:v>0.80703739700725641</c:v>
                </c:pt>
                <c:pt idx="1159">
                  <c:v>0.79564188207354003</c:v>
                </c:pt>
                <c:pt idx="1160">
                  <c:v>0.78440727308936498</c:v>
                </c:pt>
                <c:pt idx="1161">
                  <c:v>0.77333297746501461</c:v>
                </c:pt>
                <c:pt idx="1162">
                  <c:v>0.76241337547091759</c:v>
                </c:pt>
                <c:pt idx="1163">
                  <c:v>0.75164959102782214</c:v>
                </c:pt>
                <c:pt idx="1164">
                  <c:v>0.7410361616728488</c:v>
                </c:pt>
                <c:pt idx="1165">
                  <c:v>0.73057259580840439</c:v>
                </c:pt>
                <c:pt idx="1166">
                  <c:v>0.72025834110407405</c:v>
                </c:pt>
                <c:pt idx="1167">
                  <c:v>0.71008816269115338</c:v>
                </c:pt>
                <c:pt idx="1168">
                  <c:v>0.70006310762218216</c:v>
                </c:pt>
                <c:pt idx="1169">
                  <c:v>0.69017808860686669</c:v>
                </c:pt>
                <c:pt idx="1170">
                  <c:v>0.6804326489631366</c:v>
                </c:pt>
                <c:pt idx="1171">
                  <c:v>0.67082627226387681</c:v>
                </c:pt>
                <c:pt idx="1172">
                  <c:v>0.66135408351822578</c:v>
                </c:pt>
                <c:pt idx="1173">
                  <c:v>0.65201705776895369</c:v>
                </c:pt>
                <c:pt idx="1174">
                  <c:v>0.64281045877911258</c:v>
                </c:pt>
                <c:pt idx="1175">
                  <c:v>0.63373385879651334</c:v>
                </c:pt>
                <c:pt idx="1176">
                  <c:v>0.62478677753819911</c:v>
                </c:pt>
                <c:pt idx="1177">
                  <c:v>0.61596467445843228</c:v>
                </c:pt>
                <c:pt idx="1178">
                  <c:v>0.60726845899713799</c:v>
                </c:pt>
                <c:pt idx="1179">
                  <c:v>0.59869371858122811</c:v>
                </c:pt>
                <c:pt idx="1180">
                  <c:v>0.59024005496726872</c:v>
                </c:pt>
                <c:pt idx="1181">
                  <c:v>0.58190702081326717</c:v>
                </c:pt>
                <c:pt idx="1182">
                  <c:v>0.57369038776766057</c:v>
                </c:pt>
                <c:pt idx="1183">
                  <c:v>0.56559100307666621</c:v>
                </c:pt>
                <c:pt idx="1184">
                  <c:v>0.55760475592711645</c:v>
                </c:pt>
                <c:pt idx="1185">
                  <c:v>0.54973127574152902</c:v>
                </c:pt>
                <c:pt idx="1186">
                  <c:v>0.5419701459208196</c:v>
                </c:pt>
                <c:pt idx="1187">
                  <c:v>0.53431742961843498</c:v>
                </c:pt>
                <c:pt idx="1188">
                  <c:v>0.5267739140672314</c:v>
                </c:pt>
                <c:pt idx="1189">
                  <c:v>0.51933577114046847</c:v>
                </c:pt>
                <c:pt idx="1190">
                  <c:v>0.51200265557993685</c:v>
                </c:pt>
                <c:pt idx="1191">
                  <c:v>0.50477418074436797</c:v>
                </c:pt>
                <c:pt idx="1192">
                  <c:v>0.49764667828799031</c:v>
                </c:pt>
                <c:pt idx="1193">
                  <c:v>0.49062088188678821</c:v>
                </c:pt>
                <c:pt idx="1194">
                  <c:v>0.48369322604296439</c:v>
                </c:pt>
                <c:pt idx="1195">
                  <c:v>0.47686338999679129</c:v>
                </c:pt>
                <c:pt idx="1196">
                  <c:v>0.47013101308214073</c:v>
                </c:pt>
                <c:pt idx="1197">
                  <c:v>0.46349267840869313</c:v>
                </c:pt>
                <c:pt idx="1198">
                  <c:v>0.45694906940642177</c:v>
                </c:pt>
                <c:pt idx="1199">
                  <c:v>0.45049686555803958</c:v>
                </c:pt>
                <c:pt idx="1200">
                  <c:v>0.44413576867656734</c:v>
                </c:pt>
                <c:pt idx="1201">
                  <c:v>0.43786544170171804</c:v>
                </c:pt>
                <c:pt idx="1202">
                  <c:v>0.43168270259595731</c:v>
                </c:pt>
                <c:pt idx="1203">
                  <c:v>0.4255881877915883</c:v>
                </c:pt>
                <c:pt idx="1204">
                  <c:v>0.4195788059567907</c:v>
                </c:pt>
                <c:pt idx="1205">
                  <c:v>0.41365427770549129</c:v>
                </c:pt>
                <c:pt idx="1206">
                  <c:v>0.40781428960350113</c:v>
                </c:pt>
                <c:pt idx="1207">
                  <c:v>0.4020558779130543</c:v>
                </c:pt>
                <c:pt idx="1208">
                  <c:v>0.39637963636209184</c:v>
                </c:pt>
                <c:pt idx="1209">
                  <c:v>0.39078268460633475</c:v>
                </c:pt>
                <c:pt idx="1210">
                  <c:v>0.38526476274641325</c:v>
                </c:pt>
                <c:pt idx="1211">
                  <c:v>0.3798255787839569</c:v>
                </c:pt>
                <c:pt idx="1212">
                  <c:v>0.37446237285060163</c:v>
                </c:pt>
                <c:pt idx="1213">
                  <c:v>0.36917569786361087</c:v>
                </c:pt>
                <c:pt idx="1214">
                  <c:v>0.36396287061847105</c:v>
                </c:pt>
                <c:pt idx="1215">
                  <c:v>0.35882364922378479</c:v>
                </c:pt>
                <c:pt idx="1216">
                  <c:v>0.35375776181590274</c:v>
                </c:pt>
                <c:pt idx="1217">
                  <c:v>0.34876263864717516</c:v>
                </c:pt>
                <c:pt idx="1218">
                  <c:v>0.3438387935801534</c:v>
                </c:pt>
                <c:pt idx="1219">
                  <c:v>0.3389837278936263</c:v>
                </c:pt>
                <c:pt idx="1220">
                  <c:v>0.3341972162217724</c:v>
                </c:pt>
                <c:pt idx="1221">
                  <c:v>0.32947900630179811</c:v>
                </c:pt>
                <c:pt idx="1222">
                  <c:v>0.32482670356853582</c:v>
                </c:pt>
                <c:pt idx="1223">
                  <c:v>0.32024078695603897</c:v>
                </c:pt>
                <c:pt idx="1224">
                  <c:v>0.31571892916683414</c:v>
                </c:pt>
                <c:pt idx="1225">
                  <c:v>0.31126092091432989</c:v>
                </c:pt>
                <c:pt idx="1226">
                  <c:v>0.30686652668020981</c:v>
                </c:pt>
                <c:pt idx="1227">
                  <c:v>0.30253351620301178</c:v>
                </c:pt>
                <c:pt idx="1228">
                  <c:v>0.29826233556964127</c:v>
                </c:pt>
                <c:pt idx="1229">
                  <c:v>0.294050817453822</c:v>
                </c:pt>
                <c:pt idx="1230">
                  <c:v>0.28989876715080831</c:v>
                </c:pt>
                <c:pt idx="1231">
                  <c:v>0.28580596467110719</c:v>
                </c:pt>
                <c:pt idx="1232">
                  <c:v>0.28177033301298837</c:v>
                </c:pt>
                <c:pt idx="1233">
                  <c:v>0.2777922876349771</c:v>
                </c:pt>
                <c:pt idx="1234">
                  <c:v>0.27386981070052263</c:v>
                </c:pt>
                <c:pt idx="1235">
                  <c:v>0.27000271985655366</c:v>
                </c:pt>
                <c:pt idx="1236">
                  <c:v>0.26619081051258009</c:v>
                </c:pt>
                <c:pt idx="1237">
                  <c:v>0.26243214815593724</c:v>
                </c:pt>
                <c:pt idx="1238">
                  <c:v>0.25872712040583612</c:v>
                </c:pt>
                <c:pt idx="1239">
                  <c:v>0.25507384708697245</c:v>
                </c:pt>
                <c:pt idx="1240">
                  <c:v>0.25147215858749455</c:v>
                </c:pt>
                <c:pt idx="1241">
                  <c:v>0.24792186430793459</c:v>
                </c:pt>
                <c:pt idx="1242">
                  <c:v>0.24442116287005078</c:v>
                </c:pt>
                <c:pt idx="1243">
                  <c:v>0.24097041510545039</c:v>
                </c:pt>
                <c:pt idx="1244">
                  <c:v>0.23756786963818341</c:v>
                </c:pt>
                <c:pt idx="1245">
                  <c:v>0.23421336857548308</c:v>
                </c:pt>
                <c:pt idx="1246">
                  <c:v>0.23090673450753516</c:v>
                </c:pt>
                <c:pt idx="1247">
                  <c:v>0.22764629004617287</c:v>
                </c:pt>
                <c:pt idx="1248">
                  <c:v>0.22443237061427684</c:v>
                </c:pt>
                <c:pt idx="1249">
                  <c:v>0.22126334522916027</c:v>
                </c:pt>
                <c:pt idx="1250">
                  <c:v>0.21813906678410871</c:v>
                </c:pt>
                <c:pt idx="1251">
                  <c:v>0.21505937069449588</c:v>
                </c:pt>
                <c:pt idx="1252">
                  <c:v>0.2120226938680097</c:v>
                </c:pt>
                <c:pt idx="1253">
                  <c:v>0.20902934894863892</c:v>
                </c:pt>
                <c:pt idx="1254">
                  <c:v>0.20607781684576615</c:v>
                </c:pt>
                <c:pt idx="1255">
                  <c:v>0.20316796100870146</c:v>
                </c:pt>
                <c:pt idx="1256">
                  <c:v>0.20029962763721421</c:v>
                </c:pt>
                <c:pt idx="1257">
                  <c:v>0.19747136100397736</c:v>
                </c:pt>
                <c:pt idx="1258">
                  <c:v>0.19468345227772246</c:v>
                </c:pt>
                <c:pt idx="1259">
                  <c:v>0.19193448683079162</c:v>
                </c:pt>
                <c:pt idx="1260">
                  <c:v>0.18922433752467235</c:v>
                </c:pt>
                <c:pt idx="1261">
                  <c:v>0.18655286077991559</c:v>
                </c:pt>
                <c:pt idx="1262">
                  <c:v>0.18391870088130371</c:v>
                </c:pt>
                <c:pt idx="1263">
                  <c:v>0.18132212903915396</c:v>
                </c:pt>
                <c:pt idx="1264">
                  <c:v>0.17876182812735772</c:v>
                </c:pt>
                <c:pt idx="1265">
                  <c:v>0.17623767912656807</c:v>
                </c:pt>
                <c:pt idx="1266">
                  <c:v>0.17374954849263852</c:v>
                </c:pt>
                <c:pt idx="1267">
                  <c:v>0.17129617351612267</c:v>
                </c:pt>
                <c:pt idx="1268">
                  <c:v>0.16887780725933454</c:v>
                </c:pt>
                <c:pt idx="1269">
                  <c:v>0.16649322241368164</c:v>
                </c:pt>
                <c:pt idx="1270">
                  <c:v>0.16414230829105281</c:v>
                </c:pt>
                <c:pt idx="1271">
                  <c:v>0.16182494047915794</c:v>
                </c:pt>
                <c:pt idx="1272">
                  <c:v>0.15953994321257156</c:v>
                </c:pt>
                <c:pt idx="1273">
                  <c:v>0.15728755196513702</c:v>
                </c:pt>
                <c:pt idx="1274">
                  <c:v>0.15506662358343637</c:v>
                </c:pt>
                <c:pt idx="1275">
                  <c:v>0.15287705500407639</c:v>
                </c:pt>
                <c:pt idx="1276">
                  <c:v>0.15071873045664755</c:v>
                </c:pt>
                <c:pt idx="1277">
                  <c:v>0.14859055503275706</c:v>
                </c:pt>
                <c:pt idx="1278">
                  <c:v>0.1464927476801037</c:v>
                </c:pt>
                <c:pt idx="1279">
                  <c:v>0.14442424381221486</c:v>
                </c:pt>
                <c:pt idx="1280">
                  <c:v>0.14238525636172034</c:v>
                </c:pt>
                <c:pt idx="1281">
                  <c:v>0.14037475108220526</c:v>
                </c:pt>
                <c:pt idx="1282">
                  <c:v>0.13839263450360115</c:v>
                </c:pt>
                <c:pt idx="1283">
                  <c:v>0.13643880176254042</c:v>
                </c:pt>
                <c:pt idx="1284">
                  <c:v>0.13451226130698987</c:v>
                </c:pt>
                <c:pt idx="1285">
                  <c:v>0.13261321178808511</c:v>
                </c:pt>
                <c:pt idx="1286">
                  <c:v>0.13074068953844376</c:v>
                </c:pt>
                <c:pt idx="1287">
                  <c:v>0.1288946076110323</c:v>
                </c:pt>
                <c:pt idx="1288">
                  <c:v>0.12707486831393683</c:v>
                </c:pt>
                <c:pt idx="1289">
                  <c:v>0.12528054831224877</c:v>
                </c:pt>
                <c:pt idx="1290">
                  <c:v>0.12351183257910167</c:v>
                </c:pt>
                <c:pt idx="1291">
                  <c:v>0.12176782342205085</c:v>
                </c:pt>
                <c:pt idx="1292">
                  <c:v>0.12004843991310853</c:v>
                </c:pt>
                <c:pt idx="1293">
                  <c:v>0.11835359110432161</c:v>
                </c:pt>
                <c:pt idx="1294">
                  <c:v>0.11668241725045612</c:v>
                </c:pt>
                <c:pt idx="1295">
                  <c:v>0.11503509027190448</c:v>
                </c:pt>
                <c:pt idx="1296">
                  <c:v>0.11341077419330901</c:v>
                </c:pt>
                <c:pt idx="1297">
                  <c:v>0.11180939361537724</c:v>
                </c:pt>
                <c:pt idx="1298">
                  <c:v>0.11023086415295462</c:v>
                </c:pt>
                <c:pt idx="1299">
                  <c:v>0.10867438466177146</c:v>
                </c:pt>
                <c:pt idx="1300">
                  <c:v>0.10714011537974384</c:v>
                </c:pt>
                <c:pt idx="1301">
                  <c:v>0.10562727768310735</c:v>
                </c:pt>
                <c:pt idx="1302">
                  <c:v>0.10413580156195001</c:v>
                </c:pt>
                <c:pt idx="1303">
                  <c:v>0.10266560820950127</c:v>
                </c:pt>
                <c:pt idx="1304">
                  <c:v>0.10121595147057449</c:v>
                </c:pt>
                <c:pt idx="1305">
                  <c:v>9.9786980587994123E-2</c:v>
                </c:pt>
                <c:pt idx="1306">
                  <c:v>9.8377970465560946E-2</c:v>
                </c:pt>
                <c:pt idx="1307">
                  <c:v>9.6988855954675768E-2</c:v>
                </c:pt>
                <c:pt idx="1308">
                  <c:v>9.5619563457628093E-2</c:v>
                </c:pt>
                <c:pt idx="1309">
                  <c:v>9.426939809000269E-2</c:v>
                </c:pt>
                <c:pt idx="1310">
                  <c:v>9.2938498852999332E-2</c:v>
                </c:pt>
                <c:pt idx="1311">
                  <c:v>9.1626190651828018E-2</c:v>
                </c:pt>
                <c:pt idx="1312">
                  <c:v>9.033241247944615E-2</c:v>
                </c:pt>
                <c:pt idx="1313">
                  <c:v>8.9057095887461787E-2</c:v>
                </c:pt>
                <c:pt idx="1314">
                  <c:v>8.7799593662663156E-2</c:v>
                </c:pt>
                <c:pt idx="1315">
                  <c:v>8.6560035496143439E-2</c:v>
                </c:pt>
                <c:pt idx="1316">
                  <c:v>8.5337792343032556E-2</c:v>
                </c:pt>
                <c:pt idx="1317">
                  <c:v>8.4132807461410303E-2</c:v>
                </c:pt>
                <c:pt idx="1318">
                  <c:v>8.2945017083653205E-2</c:v>
                </c:pt>
                <c:pt idx="1319">
                  <c:v>8.1773818545280694E-2</c:v>
                </c:pt>
                <c:pt idx="1320">
                  <c:v>8.0619332558433135E-2</c:v>
                </c:pt>
                <c:pt idx="1321">
                  <c:v>7.9480973183216855E-2</c:v>
                </c:pt>
                <c:pt idx="1322">
                  <c:v>7.8358687594456203E-2</c:v>
                </c:pt>
                <c:pt idx="1323">
                  <c:v>7.7252416442583391E-2</c:v>
                </c:pt>
                <c:pt idx="1324">
                  <c:v>7.6161598533273991E-2</c:v>
                </c:pt>
                <c:pt idx="1325">
                  <c:v>7.5086346087402514E-2</c:v>
                </c:pt>
                <c:pt idx="1326">
                  <c:v>7.4026113441250929E-2</c:v>
                </c:pt>
                <c:pt idx="1327">
                  <c:v>7.2980851378163153E-2</c:v>
                </c:pt>
                <c:pt idx="1328">
                  <c:v>7.1950504842818841E-2</c:v>
                </c:pt>
                <c:pt idx="1329">
                  <c:v>7.0934550874278135E-2</c:v>
                </c:pt>
                <c:pt idx="1330">
                  <c:v>6.9933094074676794E-2</c:v>
                </c:pt>
                <c:pt idx="1331">
                  <c:v>6.8945626214960073E-2</c:v>
                </c:pt>
                <c:pt idx="1332">
                  <c:v>6.7972101616901634E-2</c:v>
                </c:pt>
                <c:pt idx="1333">
                  <c:v>6.7012468816885024E-2</c:v>
                </c:pt>
                <c:pt idx="1334">
                  <c:v>6.6066240787634081E-2</c:v>
                </c:pt>
                <c:pt idx="1335">
                  <c:v>6.5133514942524881E-2</c:v>
                </c:pt>
                <c:pt idx="1336">
                  <c:v>6.4213818006872633E-2</c:v>
                </c:pt>
                <c:pt idx="1337">
                  <c:v>6.3307107439439819E-2</c:v>
                </c:pt>
                <c:pt idx="1338">
                  <c:v>6.2413335205706834E-2</c:v>
                </c:pt>
                <c:pt idx="1339">
                  <c:v>6.1532047735769667E-2</c:v>
                </c:pt>
                <c:pt idx="1340">
                  <c:v>6.0663335769473976E-2</c:v>
                </c:pt>
                <c:pt idx="1341">
                  <c:v>5.9806758643910954E-2</c:v>
                </c:pt>
                <c:pt idx="1342">
                  <c:v>5.8962276540723176E-2</c:v>
                </c:pt>
                <c:pt idx="1343">
                  <c:v>5.8129844780962829E-2</c:v>
                </c:pt>
                <c:pt idx="1344">
                  <c:v>5.7309040910781872E-2</c:v>
                </c:pt>
                <c:pt idx="1345">
                  <c:v>5.6499949600992402E-2</c:v>
                </c:pt>
                <c:pt idx="1346">
                  <c:v>5.5702160233980794E-2</c:v>
                </c:pt>
                <c:pt idx="1347">
                  <c:v>5.4915635780324941E-2</c:v>
                </c:pt>
                <c:pt idx="1348">
                  <c:v>5.4140334616189202E-2</c:v>
                </c:pt>
                <c:pt idx="1349">
                  <c:v>5.3375863380719542E-2</c:v>
                </c:pt>
                <c:pt idx="1350">
                  <c:v>5.2622300848642403E-2</c:v>
                </c:pt>
                <c:pt idx="1351">
                  <c:v>5.1879264566954859E-2</c:v>
                </c:pt>
                <c:pt idx="1352">
                  <c:v>5.1146720054372603E-2</c:v>
                </c:pt>
                <c:pt idx="1353">
                  <c:v>5.0424628581970096E-2</c:v>
                </c:pt>
                <c:pt idx="1354">
                  <c:v>4.9712623832073338E-2</c:v>
                </c:pt>
                <c:pt idx="1355">
                  <c:v>4.9010779057099635E-2</c:v>
                </c:pt>
                <c:pt idx="1356">
                  <c:v>4.8318738087564546E-2</c:v>
                </c:pt>
                <c:pt idx="1357">
                  <c:v>4.7636468803501343E-2</c:v>
                </c:pt>
                <c:pt idx="1358">
                  <c:v>4.69639352677889E-2</c:v>
                </c:pt>
                <c:pt idx="1359">
                  <c:v>4.6300796125485183E-2</c:v>
                </c:pt>
                <c:pt idx="1360">
                  <c:v>4.5647119654514984E-2</c:v>
                </c:pt>
                <c:pt idx="1361">
                  <c:v>4.5002574119833376E-2</c:v>
                </c:pt>
                <c:pt idx="1362">
                  <c:v>4.4367129719172699E-2</c:v>
                </c:pt>
                <c:pt idx="1363">
                  <c:v>4.3740752843931668E-2</c:v>
                </c:pt>
                <c:pt idx="1364">
                  <c:v>4.3123125604112543E-2</c:v>
                </c:pt>
                <c:pt idx="1365">
                  <c:v>4.2514311583095633E-2</c:v>
                </c:pt>
                <c:pt idx="1366">
                  <c:v>4.1914001872165971E-2</c:v>
                </c:pt>
                <c:pt idx="1367">
                  <c:v>4.1322168691569537E-2</c:v>
                </c:pt>
                <c:pt idx="1368">
                  <c:v>4.0738780691262862E-2</c:v>
                </c:pt>
                <c:pt idx="1369">
                  <c:v>4.0163541813849936E-2</c:v>
                </c:pt>
                <c:pt idx="1370">
                  <c:v>3.9596511294658257E-2</c:v>
                </c:pt>
                <c:pt idx="1371">
                  <c:v>3.9037401493687868E-2</c:v>
                </c:pt>
                <c:pt idx="1372">
                  <c:v>3.8486186422364024E-2</c:v>
                </c:pt>
                <c:pt idx="1373">
                  <c:v>3.7942836916971867E-2</c:v>
                </c:pt>
                <c:pt idx="1374">
                  <c:v>3.7407077230258171E-2</c:v>
                </c:pt>
                <c:pt idx="1375">
                  <c:v>3.6878962641443414E-2</c:v>
                </c:pt>
                <c:pt idx="1376">
                  <c:v>3.6358225113340109E-2</c:v>
                </c:pt>
                <c:pt idx="1377">
                  <c:v>3.5844840481146716E-2</c:v>
                </c:pt>
                <c:pt idx="1378">
                  <c:v>3.5338781575203412E-2</c:v>
                </c:pt>
                <c:pt idx="1379">
                  <c:v>3.4839791648228847E-2</c:v>
                </c:pt>
                <c:pt idx="1380">
                  <c:v>3.4347922106517721E-2</c:v>
                </c:pt>
                <c:pt idx="1381">
                  <c:v>3.3862923316740179E-2</c:v>
                </c:pt>
                <c:pt idx="1382">
                  <c:v>3.3384772771452402E-2</c:v>
                </c:pt>
                <c:pt idx="1383">
                  <c:v>3.2913445198262233E-2</c:v>
                </c:pt>
                <c:pt idx="1384">
                  <c:v>3.2448701483930906E-2</c:v>
                </c:pt>
                <c:pt idx="1385">
                  <c:v>3.1990589444368063E-2</c:v>
                </c:pt>
                <c:pt idx="1386">
                  <c:v>3.1538876598093367E-2</c:v>
                </c:pt>
                <c:pt idx="1387">
                  <c:v>3.1093541984580378E-2</c:v>
                </c:pt>
                <c:pt idx="1388">
                  <c:v>3.0654562141322703E-2</c:v>
                </c:pt>
                <c:pt idx="1389">
                  <c:v>3.0221714258364552E-2</c:v>
                </c:pt>
                <c:pt idx="1390">
                  <c:v>2.9795042901980383E-2</c:v>
                </c:pt>
                <c:pt idx="1391">
                  <c:v>2.9374331539593481E-2</c:v>
                </c:pt>
                <c:pt idx="1392">
                  <c:v>2.8959560727479461E-2</c:v>
                </c:pt>
                <c:pt idx="1393">
                  <c:v>2.8550708516658273E-2</c:v>
                </c:pt>
                <c:pt idx="1394">
                  <c:v>2.8147567415837908E-2</c:v>
                </c:pt>
                <c:pt idx="1395">
                  <c:v>2.7750178926969776E-2</c:v>
                </c:pt>
                <c:pt idx="1396">
                  <c:v>2.7358341424181195E-2</c:v>
                </c:pt>
                <c:pt idx="1397">
                  <c:v>2.6972036766509142E-2</c:v>
                </c:pt>
                <c:pt idx="1398">
                  <c:v>2.6591244493361366E-2</c:v>
                </c:pt>
                <c:pt idx="1399">
                  <c:v>2.6215771360023194E-2</c:v>
                </c:pt>
                <c:pt idx="1400">
                  <c:v>2.584565603585022E-2</c:v>
                </c:pt>
                <c:pt idx="1401">
                  <c:v>2.5480710765137471E-2</c:v>
                </c:pt>
                <c:pt idx="1402">
                  <c:v>2.5120918585881769E-2</c:v>
                </c:pt>
                <c:pt idx="1403">
                  <c:v>2.4766260461764812E-2</c:v>
                </c:pt>
                <c:pt idx="1404">
                  <c:v>2.4416556405191716E-2</c:v>
                </c:pt>
                <c:pt idx="1405">
                  <c:v>2.4071842506112245E-2</c:v>
                </c:pt>
                <c:pt idx="1406">
                  <c:v>2.3731943799060771E-2</c:v>
                </c:pt>
                <c:pt idx="1407">
                  <c:v>2.3396844514490672E-2</c:v>
                </c:pt>
                <c:pt idx="1408">
                  <c:v>2.3066526917592405E-2</c:v>
                </c:pt>
                <c:pt idx="1409">
                  <c:v>2.2740823429319393E-2</c:v>
                </c:pt>
                <c:pt idx="1410">
                  <c:v>2.2419767595531326E-2</c:v>
                </c:pt>
                <c:pt idx="1411">
                  <c:v>2.2103196476671621E-2</c:v>
                </c:pt>
                <c:pt idx="1412">
                  <c:v>2.1791095381137972E-2</c:v>
                </c:pt>
                <c:pt idx="1413">
                  <c:v>2.1483447817814992E-2</c:v>
                </c:pt>
                <c:pt idx="1414">
                  <c:v>2.1180097705516737E-2</c:v>
                </c:pt>
                <c:pt idx="1415">
                  <c:v>2.0881076256496666E-2</c:v>
                </c:pt>
                <c:pt idx="1416">
                  <c:v>2.0586231723780487E-2</c:v>
                </c:pt>
                <c:pt idx="1417">
                  <c:v>2.0295550429382699E-2</c:v>
                </c:pt>
                <c:pt idx="1418">
                  <c:v>2.0009017054838398E-2</c:v>
                </c:pt>
                <c:pt idx="1419">
                  <c:v>1.9726486167265068E-2</c:v>
                </c:pt>
                <c:pt idx="1420">
                  <c:v>1.9447986855894182E-2</c:v>
                </c:pt>
                <c:pt idx="1421">
                  <c:v>1.9173377783956509E-2</c:v>
                </c:pt>
                <c:pt idx="1422">
                  <c:v>1.8902646266192622E-2</c:v>
                </c:pt>
                <c:pt idx="1423">
                  <c:v>1.8635777967776282E-2</c:v>
                </c:pt>
                <c:pt idx="1424">
                  <c:v>1.8372637456393878E-2</c:v>
                </c:pt>
                <c:pt idx="1425">
                  <c:v>1.8113251821066573E-2</c:v>
                </c:pt>
                <c:pt idx="1426">
                  <c:v>1.7857489460080075E-2</c:v>
                </c:pt>
                <c:pt idx="1427">
                  <c:v>1.760533852648893E-2</c:v>
                </c:pt>
                <c:pt idx="1428">
                  <c:v>1.7356785666845134E-2</c:v>
                </c:pt>
                <c:pt idx="1429">
                  <c:v>1.7111704745060744E-2</c:v>
                </c:pt>
                <c:pt idx="1430">
                  <c:v>1.6870121005042791E-2</c:v>
                </c:pt>
                <c:pt idx="1431">
                  <c:v>1.6631911889791538E-2</c:v>
                </c:pt>
                <c:pt idx="1432">
                  <c:v>1.6397066328808579E-2</c:v>
                </c:pt>
                <c:pt idx="1433">
                  <c:v>1.6165571896324962E-2</c:v>
                </c:pt>
                <c:pt idx="1434">
                  <c:v>1.5937311112276923E-2</c:v>
                </c:pt>
                <c:pt idx="1435">
                  <c:v>1.5712307530891631E-2</c:v>
                </c:pt>
                <c:pt idx="1436">
                  <c:v>1.5490446948255167E-2</c:v>
                </c:pt>
                <c:pt idx="1437">
                  <c:v>1.5271719070940628E-2</c:v>
                </c:pt>
                <c:pt idx="1438">
                  <c:v>1.5056112322666565E-2</c:v>
                </c:pt>
                <c:pt idx="1439">
                  <c:v>1.4843517324748465E-2</c:v>
                </c:pt>
                <c:pt idx="1440">
                  <c:v>1.4633955967629415E-2</c:v>
                </c:pt>
                <c:pt idx="1441">
                  <c:v>1.4427321898262912E-2</c:v>
                </c:pt>
                <c:pt idx="1442">
                  <c:v>1.422360552678615E-2</c:v>
                </c:pt>
                <c:pt idx="1443">
                  <c:v>1.4022796092357409E-2</c:v>
                </c:pt>
                <c:pt idx="1444">
                  <c:v>1.3824791712682496E-2</c:v>
                </c:pt>
                <c:pt idx="1445">
                  <c:v>1.3629612761942444E-2</c:v>
                </c:pt>
                <c:pt idx="1446">
                  <c:v>1.3437160190761997E-2</c:v>
                </c:pt>
                <c:pt idx="1447">
                  <c:v>1.3247425073597205E-2</c:v>
                </c:pt>
                <c:pt idx="1448">
                  <c:v>1.3060397408924496E-2</c:v>
                </c:pt>
                <c:pt idx="1449">
                  <c:v>1.2875982269639E-2</c:v>
                </c:pt>
                <c:pt idx="1450">
                  <c:v>1.2694198642815705E-2</c:v>
                </c:pt>
                <c:pt idx="1451">
                  <c:v>1.2514954274052298E-2</c:v>
                </c:pt>
                <c:pt idx="1452">
                  <c:v>1.2338240887573538E-2</c:v>
                </c:pt>
                <c:pt idx="1453">
                  <c:v>1.216404912102389E-2</c:v>
                </c:pt>
                <c:pt idx="1454">
                  <c:v>1.1992290576063448E-2</c:v>
                </c:pt>
                <c:pt idx="1455">
                  <c:v>1.1822982934147153E-2</c:v>
                </c:pt>
                <c:pt idx="1456">
                  <c:v>1.1656040298670926E-2</c:v>
                </c:pt>
                <c:pt idx="1457">
                  <c:v>1.1491454932734504E-2</c:v>
                </c:pt>
                <c:pt idx="1458">
                  <c:v>1.1329218121413706E-2</c:v>
                </c:pt>
                <c:pt idx="1459">
                  <c:v>1.1169247532244604E-2</c:v>
                </c:pt>
                <c:pt idx="1460">
                  <c:v>1.1011559644946847E-2</c:v>
                </c:pt>
                <c:pt idx="1461">
                  <c:v>1.0856074460576275E-2</c:v>
                </c:pt>
                <c:pt idx="1462">
                  <c:v>1.0702784753891428E-2</c:v>
                </c:pt>
                <c:pt idx="1463">
                  <c:v>1.0551682414090529E-2</c:v>
                </c:pt>
                <c:pt idx="1464">
                  <c:v>1.0402690760638201E-2</c:v>
                </c:pt>
                <c:pt idx="1465">
                  <c:v>1.0255825166108332E-2</c:v>
                </c:pt>
                <c:pt idx="1466">
                  <c:v>1.0111011087088412E-2</c:v>
                </c:pt>
                <c:pt idx="1467">
                  <c:v>9.968241804635106E-3</c:v>
                </c:pt>
                <c:pt idx="1468">
                  <c:v>9.8275097624023113E-3</c:v>
                </c:pt>
                <c:pt idx="1469">
                  <c:v>9.6887435691757964E-3</c:v>
                </c:pt>
                <c:pt idx="1470">
                  <c:v>9.5519575093866958E-3</c:v>
                </c:pt>
                <c:pt idx="1471">
                  <c:v>9.4170821649285658E-3</c:v>
                </c:pt>
                <c:pt idx="1472">
                  <c:v>9.284111276067656E-3</c:v>
                </c:pt>
                <c:pt idx="1473">
                  <c:v>9.1530378212255764E-3</c:v>
                </c:pt>
                <c:pt idx="1474">
                  <c:v>9.0237952963449462E-3</c:v>
                </c:pt>
                <c:pt idx="1475">
                  <c:v>8.8963970009964654E-3</c:v>
                </c:pt>
                <c:pt idx="1476">
                  <c:v>8.7707782829571038E-3</c:v>
                </c:pt>
                <c:pt idx="1477">
                  <c:v>8.6469333179824189E-3</c:v>
                </c:pt>
                <c:pt idx="1478">
                  <c:v>8.5248555758568739E-3</c:v>
                </c:pt>
                <c:pt idx="1479">
                  <c:v>8.4044830957191851E-3</c:v>
                </c:pt>
                <c:pt idx="1480">
                  <c:v>8.2858282707786984E-3</c:v>
                </c:pt>
                <c:pt idx="1481">
                  <c:v>8.1688308845784055E-3</c:v>
                </c:pt>
                <c:pt idx="1482">
                  <c:v>8.0534855365880214E-3</c:v>
                </c:pt>
                <c:pt idx="1483">
                  <c:v>7.9397861134654201E-3</c:v>
                </c:pt>
                <c:pt idx="1484">
                  <c:v>7.8276749160732725E-3</c:v>
                </c:pt>
                <c:pt idx="1485">
                  <c:v>7.7171634853886112E-3</c:v>
                </c:pt>
                <c:pt idx="1486">
                  <c:v>7.6081957567017975E-3</c:v>
                </c:pt>
                <c:pt idx="1487">
                  <c:v>7.5007666770904374E-3</c:v>
                </c:pt>
                <c:pt idx="1488">
                  <c:v>7.3948705589605328E-3</c:v>
                </c:pt>
                <c:pt idx="1489">
                  <c:v>7.2904536616652396E-3</c:v>
                </c:pt>
                <c:pt idx="1490">
                  <c:v>7.1875267435823507E-3</c:v>
                </c:pt>
                <c:pt idx="1491">
                  <c:v>7.0860375853469574E-3</c:v>
                </c:pt>
                <c:pt idx="1492">
                  <c:v>6.9859814714073199E-3</c:v>
                </c:pt>
                <c:pt idx="1493">
                  <c:v>6.8873531075128135E-3</c:v>
                </c:pt>
                <c:pt idx="1494">
                  <c:v>6.7901024435069075E-3</c:v>
                </c:pt>
                <c:pt idx="1495">
                  <c:v>6.6942395121232278E-3</c:v>
                </c:pt>
                <c:pt idx="1496">
                  <c:v>6.5997156572761596E-3</c:v>
                </c:pt>
                <c:pt idx="1497">
                  <c:v>6.5065264932327171E-3</c:v>
                </c:pt>
                <c:pt idx="1498">
                  <c:v>6.4146670876322935E-3</c:v>
                </c:pt>
                <c:pt idx="1499">
                  <c:v>6.3240908436949126E-3</c:v>
                </c:pt>
                <c:pt idx="1500">
                  <c:v>6.2348070824500747E-3</c:v>
                </c:pt>
                <c:pt idx="1501">
                  <c:v>6.1467704938006447E-3</c:v>
                </c:pt>
                <c:pt idx="1502">
                  <c:v>6.0599769917353049E-3</c:v>
                </c:pt>
                <c:pt idx="1503">
                  <c:v>5.9744219946737901E-3</c:v>
                </c:pt>
                <c:pt idx="1504">
                  <c:v>5.8900620917073012E-3</c:v>
                </c:pt>
                <c:pt idx="1505">
                  <c:v>5.8069059643925053E-3</c:v>
                </c:pt>
                <c:pt idx="1506">
                  <c:v>5.7249114124617445E-3</c:v>
                </c:pt>
                <c:pt idx="1507">
                  <c:v>5.6440746354513554E-3</c:v>
                </c:pt>
                <c:pt idx="1508">
                  <c:v>5.5643913695333606E-3</c:v>
                </c:pt>
                <c:pt idx="1509">
                  <c:v>5.4858211716275343E-3</c:v>
                </c:pt>
                <c:pt idx="1510">
                  <c:v>5.4083721310053071E-3</c:v>
                </c:pt>
                <c:pt idx="1511">
                  <c:v>5.3320049436805603E-3</c:v>
                </c:pt>
                <c:pt idx="1512">
                  <c:v>5.2567160836887172E-3</c:v>
                </c:pt>
                <c:pt idx="1513">
                  <c:v>5.1825015608798434E-3</c:v>
                </c:pt>
                <c:pt idx="1514">
                  <c:v>5.1093237134695324E-3</c:v>
                </c:pt>
                <c:pt idx="1515">
                  <c:v>5.0371900744418246E-3</c:v>
                </c:pt>
                <c:pt idx="1516">
                  <c:v>4.966064050438322E-3</c:v>
                </c:pt>
                <c:pt idx="1517">
                  <c:v>4.8959423413085217E-3</c:v>
                </c:pt>
                <c:pt idx="1518">
                  <c:v>4.8268212352218466E-3</c:v>
                </c:pt>
                <c:pt idx="1519">
                  <c:v>4.7586656541892605E-3</c:v>
                </c:pt>
                <c:pt idx="1520">
                  <c:v>4.6914826216140097E-3</c:v>
                </c:pt>
                <c:pt idx="1521">
                  <c:v>4.6252380511732092E-3</c:v>
                </c:pt>
                <c:pt idx="1522">
                  <c:v>4.5599288653005764E-3</c:v>
                </c:pt>
                <c:pt idx="1523">
                  <c:v>4.4955516082215716E-3</c:v>
                </c:pt>
                <c:pt idx="1524">
                  <c:v>4.4320736117470028E-3</c:v>
                </c:pt>
                <c:pt idx="1525">
                  <c:v>4.3695014235463261E-3</c:v>
                </c:pt>
                <c:pt idx="1526">
                  <c:v>4.3078032847773812E-3</c:v>
                </c:pt>
                <c:pt idx="1527">
                  <c:v>4.246976332688941E-3</c:v>
                </c:pt>
                <c:pt idx="1528">
                  <c:v>4.1870173477099549E-3</c:v>
                </c:pt>
                <c:pt idx="1529">
                  <c:v>4.1278959163628583E-3</c:v>
                </c:pt>
                <c:pt idx="1530">
                  <c:v>4.0696181207974091E-3</c:v>
                </c:pt>
                <c:pt idx="1531">
                  <c:v>4.012154386568558E-3</c:v>
                </c:pt>
                <c:pt idx="1532">
                  <c:v>3.9555020465504784E-3</c:v>
                </c:pt>
                <c:pt idx="1533">
                  <c:v>3.899658111318286E-3</c:v>
                </c:pt>
                <c:pt idx="1534">
                  <c:v>3.8445942440614601E-3</c:v>
                </c:pt>
                <c:pt idx="1535">
                  <c:v>3.7903161118712043E-3</c:v>
                </c:pt>
                <c:pt idx="1536">
                  <c:v>3.7367961694815791E-3</c:v>
                </c:pt>
                <c:pt idx="1537">
                  <c:v>3.6840319370426379E-3</c:v>
                </c:pt>
                <c:pt idx="1538">
                  <c:v>3.6320206304660103E-3</c:v>
                </c:pt>
                <c:pt idx="1539">
                  <c:v>3.5807358517802651E-3</c:v>
                </c:pt>
                <c:pt idx="1540">
                  <c:v>3.53018288099768E-3</c:v>
                </c:pt>
                <c:pt idx="1541">
                  <c:v>3.4803360639847083E-3</c:v>
                </c:pt>
                <c:pt idx="1542">
                  <c:v>3.4311930986083419E-3</c:v>
                </c:pt>
                <c:pt idx="1543">
                  <c:v>3.3827513805378671E-3</c:v>
                </c:pt>
                <c:pt idx="1544">
                  <c:v>3.3349863269088974E-3</c:v>
                </c:pt>
                <c:pt idx="1545">
                  <c:v>3.2879028546218192E-3</c:v>
                </c:pt>
                <c:pt idx="1546">
                  <c:v>3.2414770792927069E-3</c:v>
                </c:pt>
                <c:pt idx="1547">
                  <c:v>3.1957068454572879E-3</c:v>
                </c:pt>
                <c:pt idx="1548">
                  <c:v>3.1505897307365933E-3</c:v>
                </c:pt>
                <c:pt idx="1549">
                  <c:v>3.1061028387672947E-3</c:v>
                </c:pt>
                <c:pt idx="1550">
                  <c:v>3.0622507546870206E-3</c:v>
                </c:pt>
                <c:pt idx="1551">
                  <c:v>3.0190112284965006E-3</c:v>
                </c:pt>
                <c:pt idx="1552">
                  <c:v>2.9763822516724963E-3</c:v>
                </c:pt>
                <c:pt idx="1553">
                  <c:v>2.9343615684882035E-3</c:v>
                </c:pt>
                <c:pt idx="1554">
                  <c:v>2.892927856156074E-3</c:v>
                </c:pt>
                <c:pt idx="1555">
                  <c:v>2.8520853878325329E-3</c:v>
                </c:pt>
                <c:pt idx="1556">
                  <c:v>2.8118134338787851E-3</c:v>
                </c:pt>
                <c:pt idx="1557">
                  <c:v>2.7721101256565329E-3</c:v>
                </c:pt>
                <c:pt idx="1558">
                  <c:v>2.7329733619426578E-3</c:v>
                </c:pt>
                <c:pt idx="1559">
                  <c:v>2.6943832910574913E-3</c:v>
                </c:pt>
                <c:pt idx="1560">
                  <c:v>2.6563438826524757E-3</c:v>
                </c:pt>
                <c:pt idx="1561">
                  <c:v>2.6188358328252457E-3</c:v>
                </c:pt>
                <c:pt idx="1562">
                  <c:v>2.5818574006202617E-3</c:v>
                </c:pt>
                <c:pt idx="1563">
                  <c:v>2.5454066355124708E-3</c:v>
                </c:pt>
                <c:pt idx="1564">
                  <c:v>2.5094650403674908E-3</c:v>
                </c:pt>
                <c:pt idx="1565">
                  <c:v>2.4740363145360888E-3</c:v>
                </c:pt>
                <c:pt idx="1566">
                  <c:v>2.4391024784708682E-3</c:v>
                </c:pt>
                <c:pt idx="1567">
                  <c:v>2.4046619140702498E-3</c:v>
                </c:pt>
                <c:pt idx="1568">
                  <c:v>2.3707128034010229E-3</c:v>
                </c:pt>
                <c:pt idx="1569">
                  <c:v>2.3372379160212517E-3</c:v>
                </c:pt>
                <c:pt idx="1570">
                  <c:v>2.3042406982886933E-3</c:v>
                </c:pt>
                <c:pt idx="1571">
                  <c:v>2.2717044055007843E-3</c:v>
                </c:pt>
                <c:pt idx="1572">
                  <c:v>2.2396275345355921E-3</c:v>
                </c:pt>
                <c:pt idx="1573">
                  <c:v>2.2080083855873624E-3</c:v>
                </c:pt>
                <c:pt idx="1574">
                  <c:v>2.176830912755509E-3</c:v>
                </c:pt>
                <c:pt idx="1575">
                  <c:v>2.1460983253795496E-3</c:v>
                </c:pt>
                <c:pt idx="1576">
                  <c:v>2.1157950342219878E-3</c:v>
                </c:pt>
                <c:pt idx="1577">
                  <c:v>2.0859196314069743E-3</c:v>
                </c:pt>
                <c:pt idx="1578">
                  <c:v>2.0564705360861598E-3</c:v>
                </c:pt>
                <c:pt idx="1579">
                  <c:v>2.0274328031759177E-3</c:v>
                </c:pt>
                <c:pt idx="1580">
                  <c:v>1.9988094260519353E-3</c:v>
                </c:pt>
                <c:pt idx="1581">
                  <c:v>1.9705858808837301E-3</c:v>
                </c:pt>
                <c:pt idx="1582">
                  <c:v>1.9427608568586051E-3</c:v>
                </c:pt>
                <c:pt idx="1583">
                  <c:v>1.9153328815698248E-3</c:v>
                </c:pt>
                <c:pt idx="1584">
                  <c:v>1.888288037487258E-3</c:v>
                </c:pt>
                <c:pt idx="1585">
                  <c:v>1.8616291133328525E-3</c:v>
                </c:pt>
                <c:pt idx="1586">
                  <c:v>1.8353425784656194E-3</c:v>
                </c:pt>
                <c:pt idx="1587">
                  <c:v>1.8094272131460342E-3</c:v>
                </c:pt>
                <c:pt idx="1588">
                  <c:v>1.7838816461380619E-3</c:v>
                </c:pt>
                <c:pt idx="1589">
                  <c:v>1.7586929194316064E-3</c:v>
                </c:pt>
                <c:pt idx="1590">
                  <c:v>1.7338636241851376E-3</c:v>
                </c:pt>
                <c:pt idx="1591">
                  <c:v>1.709381160220303E-3</c:v>
                </c:pt>
                <c:pt idx="1592">
                  <c:v>1.6852443911348316E-3</c:v>
                </c:pt>
                <c:pt idx="1593">
                  <c:v>1.6614520442854047E-3</c:v>
                </c:pt>
                <c:pt idx="1594">
                  <c:v>1.6379920454438156E-3</c:v>
                </c:pt>
                <c:pt idx="1595">
                  <c:v>1.6148668094793882E-3</c:v>
                </c:pt>
                <c:pt idx="1596">
                  <c:v>1.5920646006499096E-3</c:v>
                </c:pt>
                <c:pt idx="1597">
                  <c:v>1.5695843631656084E-3</c:v>
                </c:pt>
                <c:pt idx="1598">
                  <c:v>1.5474249099333645E-3</c:v>
                </c:pt>
                <c:pt idx="1599">
                  <c:v>1.5255749943391063E-3</c:v>
                </c:pt>
                <c:pt idx="1600">
                  <c:v>1.5040368658812168E-3</c:v>
                </c:pt>
                <c:pt idx="1601">
                  <c:v>1.4827995951467656E-3</c:v>
                </c:pt>
                <c:pt idx="1602">
                  <c:v>1.4618622006821883E-3</c:v>
                </c:pt>
                <c:pt idx="1603">
                  <c:v>1.4412235730609714E-3</c:v>
                </c:pt>
                <c:pt idx="1604">
                  <c:v>1.420873238689268E-3</c:v>
                </c:pt>
                <c:pt idx="1605">
                  <c:v>1.4008132923607614E-3</c:v>
                </c:pt>
                <c:pt idx="1606">
                  <c:v>1.3810335590471667E-3</c:v>
                </c:pt>
                <c:pt idx="1607">
                  <c:v>1.3615331191570038E-3</c:v>
                </c:pt>
                <c:pt idx="1608">
                  <c:v>1.3423109410334749E-3</c:v>
                </c:pt>
                <c:pt idx="1609">
                  <c:v>1.3233572696105696E-3</c:v>
                </c:pt>
                <c:pt idx="1610">
                  <c:v>1.3046740591119955E-3</c:v>
                </c:pt>
                <c:pt idx="1611">
                  <c:v>1.2862518289839279E-3</c:v>
                </c:pt>
                <c:pt idx="1612">
                  <c:v>1.2680897237686744E-3</c:v>
                </c:pt>
                <c:pt idx="1613">
                  <c:v>1.2501867823646641E-3</c:v>
                </c:pt>
                <c:pt idx="1614">
                  <c:v>1.2325339207199294E-3</c:v>
                </c:pt>
                <c:pt idx="1615">
                  <c:v>1.215132958769211E-3</c:v>
                </c:pt>
                <c:pt idx="1616">
                  <c:v>1.197975064807558E-3</c:v>
                </c:pt>
                <c:pt idx="1617">
                  <c:v>1.1810594426588195E-3</c:v>
                </c:pt>
                <c:pt idx="1618">
                  <c:v>1.1643851974817633E-3</c:v>
                </c:pt>
                <c:pt idx="1619">
                  <c:v>1.1479438710290891E-3</c:v>
                </c:pt>
                <c:pt idx="1620">
                  <c:v>1.1317371546662395E-3</c:v>
                </c:pt>
                <c:pt idx="1621">
                  <c:v>1.1157568239161895E-3</c:v>
                </c:pt>
                <c:pt idx="1622">
                  <c:v>1.1000021369961639E-3</c:v>
                </c:pt>
                <c:pt idx="1623">
                  <c:v>1.0844722635720346E-3</c:v>
                </c:pt>
                <c:pt idx="1624">
                  <c:v>1.0691593220182732E-3</c:v>
                </c:pt>
                <c:pt idx="1625">
                  <c:v>1.0540648887285024E-3</c:v>
                </c:pt>
                <c:pt idx="1626">
                  <c:v>1.0391813034625076E-3</c:v>
                </c:pt>
                <c:pt idx="1627">
                  <c:v>1.0245078773457542E-3</c:v>
                </c:pt>
                <c:pt idx="1628">
                  <c:v>1.0100438351956591E-3</c:v>
                </c:pt>
                <c:pt idx="1629">
                  <c:v>9.9578183615692348E-4</c:v>
                </c:pt>
                <c:pt idx="1630">
                  <c:v>9.8172334851640876E-4</c:v>
                </c:pt>
                <c:pt idx="1631">
                  <c:v>9.6786123856297676E-4</c:v>
                </c:pt>
                <c:pt idx="1632">
                  <c:v>9.5419486544503552E-4</c:v>
                </c:pt>
                <c:pt idx="1633">
                  <c:v>9.4072350507066289E-4</c:v>
                </c:pt>
                <c:pt idx="1634">
                  <c:v>9.2744032104121366E-4</c:v>
                </c:pt>
                <c:pt idx="1635">
                  <c:v>9.1434668082209175E-4</c:v>
                </c:pt>
                <c:pt idx="1636">
                  <c:v>9.0143594276277498E-4</c:v>
                </c:pt>
                <c:pt idx="1637">
                  <c:v>8.8870750665214014E-4</c:v>
                </c:pt>
                <c:pt idx="1638">
                  <c:v>8.7616069908758704E-4</c:v>
                </c:pt>
                <c:pt idx="1639">
                  <c:v>8.6378915266964245E-4</c:v>
                </c:pt>
                <c:pt idx="1640">
                  <c:v>8.515941432249046E-4</c:v>
                </c:pt>
                <c:pt idx="1641">
                  <c:v>8.395694822211484E-4</c:v>
                </c:pt>
                <c:pt idx="1642">
                  <c:v>8.277146113806126E-4</c:v>
                </c:pt>
                <c:pt idx="1643">
                  <c:v>8.160289033517441E-4</c:v>
                </c:pt>
                <c:pt idx="1644">
                  <c:v>8.0450642893214704E-4</c:v>
                </c:pt>
                <c:pt idx="1645">
                  <c:v>7.9314837580439653E-4</c:v>
                </c:pt>
                <c:pt idx="1646">
                  <c:v>7.8194897935414008E-4</c:v>
                </c:pt>
                <c:pt idx="1647">
                  <c:v>7.7090771988289368E-4</c:v>
                </c:pt>
                <c:pt idx="1648">
                  <c:v>7.600240134438813E-4</c:v>
                </c:pt>
                <c:pt idx="1649">
                  <c:v>7.4929233896408145E-4</c:v>
                </c:pt>
                <c:pt idx="1650">
                  <c:v>7.3871380047862403E-4</c:v>
                </c:pt>
                <c:pt idx="1651">
                  <c:v>7.2828302964878823E-4</c:v>
                </c:pt>
                <c:pt idx="1652">
                  <c:v>7.179995422780857E-4</c:v>
                </c:pt>
                <c:pt idx="1653">
                  <c:v>7.0786279662786271E-4</c:v>
                </c:pt>
                <c:pt idx="1654">
                  <c:v>6.9786764783588955E-4</c:v>
                </c:pt>
                <c:pt idx="1655">
                  <c:v>6.880151249574779E-4</c:v>
                </c:pt>
                <c:pt idx="1656">
                  <c:v>6.7830022794389104E-4</c:v>
                </c:pt>
                <c:pt idx="1657">
                  <c:v>6.6872250733254854E-4</c:v>
                </c:pt>
                <c:pt idx="1658">
                  <c:v>6.5928145690731792E-4</c:v>
                </c:pt>
                <c:pt idx="1659">
                  <c:v>6.4997228517352126E-4</c:v>
                </c:pt>
                <c:pt idx="1660">
                  <c:v>6.4079595050740162E-4</c:v>
                </c:pt>
                <c:pt idx="1661">
                  <c:v>6.317477966891966E-4</c:v>
                </c:pt>
                <c:pt idx="1662">
                  <c:v>6.2282740525522527E-4</c:v>
                </c:pt>
                <c:pt idx="1663">
                  <c:v>6.1403430361539428E-4</c:v>
                </c:pt>
                <c:pt idx="1664">
                  <c:v>6.0536402946677022E-4</c:v>
                </c:pt>
                <c:pt idx="1665">
                  <c:v>5.9681747568904894E-4</c:v>
                </c:pt>
                <c:pt idx="1666">
                  <c:v>5.8839030877396131E-4</c:v>
                </c:pt>
                <c:pt idx="1667">
                  <c:v>5.8008213612502238E-4</c:v>
                </c:pt>
                <c:pt idx="1668">
                  <c:v>5.7189251814517884E-4</c:v>
                </c:pt>
                <c:pt idx="1669">
                  <c:v>5.63817298455643E-4</c:v>
                </c:pt>
                <c:pt idx="1670">
                  <c:v>5.5585730770100138E-4</c:v>
                </c:pt>
                <c:pt idx="1671">
                  <c:v>5.4800850512734252E-4</c:v>
                </c:pt>
                <c:pt idx="1672">
                  <c:v>5.4027053395858625E-4</c:v>
                </c:pt>
                <c:pt idx="1673">
                  <c:v>5.3264298478710131E-4</c:v>
                </c:pt>
                <c:pt idx="1674">
                  <c:v>5.2512198347820038E-4</c:v>
                </c:pt>
                <c:pt idx="1675">
                  <c:v>5.1770830349174755E-4</c:v>
                </c:pt>
                <c:pt idx="1676">
                  <c:v>5.1039818115810015E-4</c:v>
                </c:pt>
                <c:pt idx="1677">
                  <c:v>5.0319127526593608E-4</c:v>
                </c:pt>
                <c:pt idx="1678">
                  <c:v>4.9608720650176001E-4</c:v>
                </c:pt>
                <c:pt idx="1679">
                  <c:v>4.8908238255995112E-4</c:v>
                </c:pt>
                <c:pt idx="1680">
                  <c:v>4.8217751477323942E-4</c:v>
                </c:pt>
                <c:pt idx="1681">
                  <c:v>4.7536909830863647E-4</c:v>
                </c:pt>
                <c:pt idx="1682">
                  <c:v>4.6865681608062839E-4</c:v>
                </c:pt>
                <c:pt idx="1683">
                  <c:v>4.620403113120375E-4</c:v>
                </c:pt>
                <c:pt idx="1684">
                  <c:v>4.555162241240752E-4</c:v>
                </c:pt>
                <c:pt idx="1685">
                  <c:v>4.4908523941887877E-4</c:v>
                </c:pt>
                <c:pt idx="1686">
                  <c:v>4.4274408902228798E-4</c:v>
                </c:pt>
                <c:pt idx="1687">
                  <c:v>4.3649247605479782E-4</c:v>
                </c:pt>
                <c:pt idx="1688">
                  <c:v>4.3033006924095247E-4</c:v>
                </c:pt>
                <c:pt idx="1689">
                  <c:v>4.2425374054555178E-4</c:v>
                </c:pt>
                <c:pt idx="1690">
                  <c:v>4.1826411450009382E-4</c:v>
                </c:pt>
                <c:pt idx="1691">
                  <c:v>4.1235815443561445E-4</c:v>
                </c:pt>
                <c:pt idx="1692">
                  <c:v>4.0653559190922326E-4</c:v>
                </c:pt>
                <c:pt idx="1693">
                  <c:v>4.0079611418642283E-4</c:v>
                </c:pt>
                <c:pt idx="1694">
                  <c:v>3.9513680852534203E-4</c:v>
                </c:pt>
                <c:pt idx="1695">
                  <c:v>3.8955825731742504E-4</c:v>
                </c:pt>
                <c:pt idx="1696">
                  <c:v>3.8405762908853993E-4</c:v>
                </c:pt>
                <c:pt idx="1697">
                  <c:v>3.7863466784845984E-4</c:v>
                </c:pt>
                <c:pt idx="1698">
                  <c:v>3.7328909431085178E-4</c:v>
                </c:pt>
                <c:pt idx="1699">
                  <c:v>3.6801819162871454E-4</c:v>
                </c:pt>
                <c:pt idx="1700">
                  <c:v>3.6282250220924419E-4</c:v>
                </c:pt>
                <c:pt idx="1701">
                  <c:v>3.5769938912365122E-4</c:v>
                </c:pt>
                <c:pt idx="1702">
                  <c:v>3.5264861418682E-4</c:v>
                </c:pt>
                <c:pt idx="1703">
                  <c:v>3.4766990941920736E-4</c:v>
                </c:pt>
                <c:pt idx="1704">
                  <c:v>3.4276075157916626E-4</c:v>
                </c:pt>
                <c:pt idx="1705">
                  <c:v>3.3792164837544592E-4</c:v>
                </c:pt>
                <c:pt idx="1706">
                  <c:v>3.3315014120357422E-4</c:v>
                </c:pt>
                <c:pt idx="1707">
                  <c:v>3.28446008366505E-4</c:v>
                </c:pt>
                <c:pt idx="1708">
                  <c:v>3.2380900044571051E-4</c:v>
                </c:pt>
                <c:pt idx="1709">
                  <c:v>3.1923676348000446E-4</c:v>
                </c:pt>
                <c:pt idx="1710">
                  <c:v>3.147297679151673E-4</c:v>
                </c:pt>
                <c:pt idx="1711">
                  <c:v>3.1028573441550821E-4</c:v>
                </c:pt>
                <c:pt idx="1712">
                  <c:v>3.0590445167721876E-4</c:v>
                </c:pt>
                <c:pt idx="1713">
                  <c:v>3.0158568765360549E-4</c:v>
                </c:pt>
                <c:pt idx="1714">
                  <c:v>2.9732725026058695E-4</c:v>
                </c:pt>
                <c:pt idx="1715">
                  <c:v>2.931295773028069E-4</c:v>
                </c:pt>
                <c:pt idx="1716">
                  <c:v>2.8899053767807381E-4</c:v>
                </c:pt>
                <c:pt idx="1717">
                  <c:v>2.8490994389229361E-4</c:v>
                </c:pt>
                <c:pt idx="1718">
                  <c:v>2.8088758040596397E-4</c:v>
                </c:pt>
                <c:pt idx="1719">
                  <c:v>2.7692140381139254E-4</c:v>
                </c:pt>
                <c:pt idx="1720">
                  <c:v>2.7301182221922069E-4</c:v>
                </c:pt>
                <c:pt idx="1721">
                  <c:v>2.6915685121551962E-4</c:v>
                </c:pt>
                <c:pt idx="1722">
                  <c:v>2.6535631134119578E-4</c:v>
                </c:pt>
                <c:pt idx="1723">
                  <c:v>2.6161000215425292E-4</c:v>
                </c:pt>
                <c:pt idx="1724">
                  <c:v>2.5791602728594294E-4</c:v>
                </c:pt>
                <c:pt idx="1725">
                  <c:v>2.5427476370867131E-4</c:v>
                </c:pt>
                <c:pt idx="1726">
                  <c:v>2.506843634544183E-4</c:v>
                </c:pt>
                <c:pt idx="1727">
                  <c:v>2.4714465968227075E-4</c:v>
                </c:pt>
                <c:pt idx="1728">
                  <c:v>2.4365546470396754E-4</c:v>
                </c:pt>
                <c:pt idx="1729">
                  <c:v>2.4021500724556277E-4</c:v>
                </c:pt>
                <c:pt idx="1730">
                  <c:v>2.3682364576960423E-4</c:v>
                </c:pt>
                <c:pt idx="1731">
                  <c:v>2.3347965808591053E-4</c:v>
                </c:pt>
                <c:pt idx="1732">
                  <c:v>2.3018288807270573E-4</c:v>
                </c:pt>
                <c:pt idx="1733">
                  <c:v>2.2693316111189427E-4</c:v>
                </c:pt>
                <c:pt idx="1734">
                  <c:v>2.2372882771508565E-4</c:v>
                </c:pt>
                <c:pt idx="1735">
                  <c:v>2.2057021728991727E-4</c:v>
                </c:pt>
                <c:pt idx="1736">
                  <c:v>2.1745572818325477E-4</c:v>
                </c:pt>
                <c:pt idx="1737">
                  <c:v>2.1438521878930179E-4</c:v>
                </c:pt>
                <c:pt idx="1738">
                  <c:v>2.1135852422458039E-4</c:v>
                </c:pt>
                <c:pt idx="1739">
                  <c:v>2.0837410836426666E-4</c:v>
                </c:pt>
                <c:pt idx="1740">
                  <c:v>2.0543227819779203E-4</c:v>
                </c:pt>
                <c:pt idx="1741">
                  <c:v>2.0253154038889665E-4</c:v>
                </c:pt>
                <c:pt idx="1742">
                  <c:v>1.9967175973645919E-4</c:v>
                </c:pt>
                <c:pt idx="1743">
                  <c:v>1.9685278979547768E-4</c:v>
                </c:pt>
                <c:pt idx="1744">
                  <c:v>1.9407319745682794E-4</c:v>
                </c:pt>
                <c:pt idx="1745">
                  <c:v>1.9133326853783001E-4</c:v>
                </c:pt>
                <c:pt idx="1746">
                  <c:v>1.8863161238661424E-4</c:v>
                </c:pt>
                <c:pt idx="1747">
                  <c:v>1.8596810331591456E-4</c:v>
                </c:pt>
                <c:pt idx="1748">
                  <c:v>1.833425999224232E-4</c:v>
                </c:pt>
                <c:pt idx="1749">
                  <c:v>1.8075377162536793E-4</c:v>
                </c:pt>
                <c:pt idx="1750">
                  <c:v>1.7820188650817452E-4</c:v>
                </c:pt>
                <c:pt idx="1751">
                  <c:v>1.7568564779225852E-4</c:v>
                </c:pt>
                <c:pt idx="1752">
                  <c:v>1.7320493859411713E-4</c:v>
                </c:pt>
                <c:pt idx="1753">
                  <c:v>1.7075962742898741E-4</c:v>
                </c:pt>
                <c:pt idx="1754">
                  <c:v>1.6834847300753529E-4</c:v>
                </c:pt>
                <c:pt idx="1755">
                  <c:v>1.6597172336105953E-4</c:v>
                </c:pt>
                <c:pt idx="1756">
                  <c:v>1.6362817625130194E-4</c:v>
                </c:pt>
                <c:pt idx="1757">
                  <c:v>1.6131772049382523E-4</c:v>
                </c:pt>
                <c:pt idx="1758">
                  <c:v>1.5904023376766307E-4</c:v>
                </c:pt>
                <c:pt idx="1759">
                  <c:v>1.5679456014288629E-4</c:v>
                </c:pt>
                <c:pt idx="1760">
                  <c:v>1.5458093056437586E-4</c:v>
                </c:pt>
                <c:pt idx="1761">
                  <c:v>1.5239822128390072E-4</c:v>
                </c:pt>
                <c:pt idx="1762">
                  <c:v>1.5024633305882023E-4</c:v>
                </c:pt>
                <c:pt idx="1763">
                  <c:v>1.4812515239683729E-4</c:v>
                </c:pt>
                <c:pt idx="1764">
                  <c:v>1.4603360177798796E-4</c:v>
                </c:pt>
                <c:pt idx="1765">
                  <c:v>1.4397189642734718E-4</c:v>
                </c:pt>
                <c:pt idx="1766">
                  <c:v>1.419389898758709E-4</c:v>
                </c:pt>
                <c:pt idx="1767">
                  <c:v>1.3993478748716641E-4</c:v>
                </c:pt>
                <c:pt idx="1768">
                  <c:v>1.379591834694323E-4</c:v>
                </c:pt>
                <c:pt idx="1769">
                  <c:v>1.3601117791529484E-4</c:v>
                </c:pt>
                <c:pt idx="1770">
                  <c:v>1.3409096954641978E-4</c:v>
                </c:pt>
                <c:pt idx="1771">
                  <c:v>1.3219758382376998E-4</c:v>
                </c:pt>
                <c:pt idx="1772">
                  <c:v>1.3033093273860348E-4</c:v>
                </c:pt>
                <c:pt idx="1773">
                  <c:v>1.2849091728131556E-4</c:v>
                </c:pt>
                <c:pt idx="1774">
                  <c:v>1.2667660333602301E-4</c:v>
                </c:pt>
                <c:pt idx="1775">
                  <c:v>1.2488817999878045E-4</c:v>
                </c:pt>
                <c:pt idx="1776">
                  <c:v>1.2312473918060432E-4</c:v>
                </c:pt>
                <c:pt idx="1777">
                  <c:v>1.2138619843524907E-4</c:v>
                </c:pt>
                <c:pt idx="1778">
                  <c:v>1.1967246566654179E-4</c:v>
                </c:pt>
                <c:pt idx="1779">
                  <c:v>1.1798267100999424E-4</c:v>
                </c:pt>
                <c:pt idx="1780">
                  <c:v>1.1631698816519102E-4</c:v>
                </c:pt>
                <c:pt idx="1781">
                  <c:v>1.1467457244154141E-4</c:v>
                </c:pt>
                <c:pt idx="1782">
                  <c:v>1.1305534932563047E-4</c:v>
                </c:pt>
                <c:pt idx="1783">
                  <c:v>1.1145923178915535E-4</c:v>
                </c:pt>
                <c:pt idx="1784">
                  <c:v>1.0988540976892758E-4</c:v>
                </c:pt>
                <c:pt idx="1785">
                  <c:v>1.0833404516570994E-4</c:v>
                </c:pt>
                <c:pt idx="1786">
                  <c:v>1.0680435048833908E-4</c:v>
                </c:pt>
                <c:pt idx="1787">
                  <c:v>1.052962544581517E-4</c:v>
                </c:pt>
                <c:pt idx="1788">
                  <c:v>1.0380967966581471E-4</c:v>
                </c:pt>
                <c:pt idx="1789">
                  <c:v>1.0234387056807681E-4</c:v>
                </c:pt>
                <c:pt idx="1790">
                  <c:v>1.0089897784634474E-4</c:v>
                </c:pt>
                <c:pt idx="1791">
                  <c:v>9.9474268156650602E-5</c:v>
                </c:pt>
                <c:pt idx="1792">
                  <c:v>9.8069675232181555E-5</c:v>
                </c:pt>
                <c:pt idx="1793">
                  <c:v>9.6685124520544375E-5</c:v>
                </c:pt>
                <c:pt idx="1794">
                  <c:v>9.5319914244018259E-5</c:v>
                </c:pt>
                <c:pt idx="1795">
                  <c:v>9.3974185853649235E-5</c:v>
                </c:pt>
                <c:pt idx="1796">
                  <c:v>9.264725549242192E-5</c:v>
                </c:pt>
                <c:pt idx="1797">
                  <c:v>9.1339061524302716E-5</c:v>
                </c:pt>
                <c:pt idx="1798">
                  <c:v>9.0049534612618014E-5</c:v>
                </c:pt>
                <c:pt idx="1799">
                  <c:v>8.8778020168045317E-5</c:v>
                </c:pt>
                <c:pt idx="1800">
                  <c:v>8.7524648936765189E-5</c:v>
                </c:pt>
                <c:pt idx="1801">
                  <c:v>8.6288787000880017E-5</c:v>
                </c:pt>
                <c:pt idx="1802">
                  <c:v>8.5070375694048635E-5</c:v>
                </c:pt>
                <c:pt idx="1803">
                  <c:v>8.386935050778437E-5</c:v>
                </c:pt>
                <c:pt idx="1804">
                  <c:v>8.2685101862268375E-5</c:v>
                </c:pt>
                <c:pt idx="1805">
                  <c:v>8.1517751540484548E-5</c:v>
                </c:pt>
                <c:pt idx="1806">
                  <c:v>8.0366706931258252E-5</c:v>
                </c:pt>
                <c:pt idx="1807">
                  <c:v>7.9231915657365198E-5</c:v>
                </c:pt>
                <c:pt idx="1808">
                  <c:v>7.8113317966401827E-5</c:v>
                </c:pt>
                <c:pt idx="1809">
                  <c:v>7.7010345581100692E-5</c:v>
                </c:pt>
                <c:pt idx="1810">
                  <c:v>7.5923111998551233E-5</c:v>
                </c:pt>
                <c:pt idx="1811">
                  <c:v>7.4851065365785313E-5</c:v>
                </c:pt>
                <c:pt idx="1812">
                  <c:v>7.379415577593625E-5</c:v>
                </c:pt>
                <c:pt idx="1813">
                  <c:v>7.2752327394197104E-5</c:v>
                </c:pt>
                <c:pt idx="1814">
                  <c:v>7.1725052996471532E-5</c:v>
                </c:pt>
                <c:pt idx="1815">
                  <c:v>7.0712437349523699E-5</c:v>
                </c:pt>
                <c:pt idx="1816">
                  <c:v>6.9713966535533509E-5</c:v>
                </c:pt>
                <c:pt idx="1817">
                  <c:v>6.8729594146417719E-5</c:v>
                </c:pt>
                <c:pt idx="1818">
                  <c:v>6.7759267973767877E-5</c:v>
                </c:pt>
                <c:pt idx="1819">
                  <c:v>6.6802495419617536E-5</c:v>
                </c:pt>
                <c:pt idx="1820">
                  <c:v>6.5859376131562441E-5</c:v>
                </c:pt>
                <c:pt idx="1821">
                  <c:v>6.4929431322216714E-5</c:v>
                </c:pt>
                <c:pt idx="1822">
                  <c:v>6.401261748686349E-5</c:v>
                </c:pt>
                <c:pt idx="1823">
                  <c:v>6.3108886061703155E-5</c:v>
                </c:pt>
                <c:pt idx="1824">
                  <c:v>6.221777832983803E-5</c:v>
                </c:pt>
                <c:pt idx="1825">
                  <c:v>6.1339385895033393E-5</c:v>
                </c:pt>
                <c:pt idx="1826">
                  <c:v>6.0473263268410119E-5</c:v>
                </c:pt>
                <c:pt idx="1827">
                  <c:v>5.9619371205627888E-5</c:v>
                </c:pt>
                <c:pt idx="1828">
                  <c:v>5.877766379905754E-5</c:v>
                </c:pt>
                <c:pt idx="1829">
                  <c:v>5.7947713865355567E-5</c:v>
                </c:pt>
                <c:pt idx="1830">
                  <c:v>5.7129606783179097E-5</c:v>
                </c:pt>
                <c:pt idx="1831">
                  <c:v>5.6322927272389563E-5</c:v>
                </c:pt>
                <c:pt idx="1832">
                  <c:v>5.5527637745124836E-5</c:v>
                </c:pt>
                <c:pt idx="1833">
                  <c:v>5.4743697330196707E-5</c:v>
                </c:pt>
                <c:pt idx="1834">
                  <c:v>5.3970707670092088E-5</c:v>
                </c:pt>
                <c:pt idx="1835">
                  <c:v>5.320874819570834E-5</c:v>
                </c:pt>
                <c:pt idx="1836">
                  <c:v>5.2457432180323317E-5</c:v>
                </c:pt>
                <c:pt idx="1837">
                  <c:v>5.1716724678105865E-5</c:v>
                </c:pt>
                <c:pt idx="1838">
                  <c:v>5.0986586373770431E-5</c:v>
                </c:pt>
                <c:pt idx="1839">
                  <c:v>5.0266647152082854E-5</c:v>
                </c:pt>
                <c:pt idx="1840">
                  <c:v>4.9556981663550271E-5</c:v>
                </c:pt>
                <c:pt idx="1841">
                  <c:v>4.8857229255087113E-5</c:v>
                </c:pt>
                <c:pt idx="1842">
                  <c:v>4.8167357423453994E-5</c:v>
                </c:pt>
                <c:pt idx="1843">
                  <c:v>4.7487329604670679E-5</c:v>
                </c:pt>
                <c:pt idx="1844">
                  <c:v>4.6816800603864596E-5</c:v>
                </c:pt>
                <c:pt idx="1845">
                  <c:v>4.6155839343131972E-5</c:v>
                </c:pt>
                <c:pt idx="1846">
                  <c:v>4.5504111564933957E-5</c:v>
                </c:pt>
                <c:pt idx="1847">
                  <c:v>4.4861586318952065E-5</c:v>
                </c:pt>
                <c:pt idx="1848">
                  <c:v>4.422822958768223E-5</c:v>
                </c:pt>
                <c:pt idx="1849">
                  <c:v>4.3603719912284526E-5</c:v>
                </c:pt>
                <c:pt idx="1850">
                  <c:v>4.2988121516001094E-5</c:v>
                </c:pt>
                <c:pt idx="1851">
                  <c:v>4.2381121888944257E-5</c:v>
                </c:pt>
                <c:pt idx="1852">
                  <c:v>4.1782693964831645E-5</c:v>
                </c:pt>
                <c:pt idx="1853">
                  <c:v>4.1192806437547174E-5</c:v>
                </c:pt>
                <c:pt idx="1854">
                  <c:v>4.0611159305828357E-5</c:v>
                </c:pt>
                <c:pt idx="1855">
                  <c:v>4.0037812420789588E-5</c:v>
                </c:pt>
                <c:pt idx="1856">
                  <c:v>3.9472474738757282E-5</c:v>
                </c:pt>
                <c:pt idx="1857">
                  <c:v>3.8915119885114113E-5</c:v>
                </c:pt>
                <c:pt idx="1858">
                  <c:v>3.8365718159791119E-5</c:v>
                </c:pt>
                <c:pt idx="1859">
                  <c:v>3.7823990467283461E-5</c:v>
                </c:pt>
                <c:pt idx="1860">
                  <c:v>3.7289992208712512E-5</c:v>
                </c:pt>
                <c:pt idx="1861">
                  <c:v>3.6763451923272174E-5</c:v>
                </c:pt>
                <c:pt idx="1862">
                  <c:v>3.624435078287869E-5</c:v>
                </c:pt>
                <c:pt idx="1863">
                  <c:v>3.5732658740938651E-5</c:v>
                </c:pt>
                <c:pt idx="1864">
                  <c:v>3.5228114982660792E-5</c:v>
                </c:pt>
                <c:pt idx="1865">
                  <c:v>3.473077125923897E-5</c:v>
                </c:pt>
                <c:pt idx="1866">
                  <c:v>3.4240374909395816E-5</c:v>
                </c:pt>
                <c:pt idx="1867">
                  <c:v>3.3756902822090626E-5</c:v>
                </c:pt>
                <c:pt idx="1868">
                  <c:v>3.3280328966055426E-5</c:v>
                </c:pt>
                <c:pt idx="1869">
                  <c:v>3.2810410936515216E-5</c:v>
                </c:pt>
                <c:pt idx="1870">
                  <c:v>3.234719644608279E-5</c:v>
                </c:pt>
                <c:pt idx="1871">
                  <c:v>3.1890450316808942E-5</c:v>
                </c:pt>
                <c:pt idx="1872">
                  <c:v>3.1440161170906662E-5</c:v>
                </c:pt>
                <c:pt idx="1873">
                  <c:v>3.0996297804431891E-5</c:v>
                </c:pt>
                <c:pt idx="1874">
                  <c:v>3.0558634790812079E-5</c:v>
                </c:pt>
                <c:pt idx="1875">
                  <c:v>3.0127216959758391E-5</c:v>
                </c:pt>
                <c:pt idx="1876">
                  <c:v>2.9701825085774852E-5</c:v>
                </c:pt>
                <c:pt idx="1877">
                  <c:v>2.928243907195842E-5</c:v>
                </c:pt>
                <c:pt idx="1878">
                  <c:v>2.886903629648024E-5</c:v>
                </c:pt>
                <c:pt idx="1879">
                  <c:v>2.8461406453905869E-5</c:v>
                </c:pt>
                <c:pt idx="1880">
                  <c:v>2.8059590910890359E-5</c:v>
                </c:pt>
                <c:pt idx="1881">
                  <c:v>2.7663387829726741E-5</c:v>
                </c:pt>
                <c:pt idx="1882">
                  <c:v>2.7272784041164192E-5</c:v>
                </c:pt>
                <c:pt idx="1883">
                  <c:v>2.6887753842506229E-5</c:v>
                </c:pt>
                <c:pt idx="1884">
                  <c:v>2.6508101744463756E-5</c:v>
                </c:pt>
                <c:pt idx="1885">
                  <c:v>2.6133866710721254E-5</c:v>
                </c:pt>
                <c:pt idx="1886">
                  <c:v>2.5764858669270604E-5</c:v>
                </c:pt>
                <c:pt idx="1887">
                  <c:v>2.5401060304216071E-5</c:v>
                </c:pt>
                <c:pt idx="1888">
                  <c:v>2.5042452132139682E-5</c:v>
                </c:pt>
                <c:pt idx="1889">
                  <c:v>2.4688851886639828E-5</c:v>
                </c:pt>
                <c:pt idx="1890">
                  <c:v>2.4340295640794388E-5</c:v>
                </c:pt>
                <c:pt idx="1891">
                  <c:v>2.3996609185183802E-5</c:v>
                </c:pt>
                <c:pt idx="1892">
                  <c:v>2.3657777467633734E-5</c:v>
                </c:pt>
                <c:pt idx="1893">
                  <c:v>2.3323780528421796E-5</c:v>
                </c:pt>
                <c:pt idx="1894">
                  <c:v>2.2994448850654876E-5</c:v>
                </c:pt>
                <c:pt idx="1895">
                  <c:v>2.2669816300610172E-5</c:v>
                </c:pt>
                <c:pt idx="1896">
                  <c:v>2.2349718071655186E-5</c:v>
                </c:pt>
                <c:pt idx="1897">
                  <c:v>2.2034139221240255E-5</c:v>
                </c:pt>
                <c:pt idx="1898">
                  <c:v>2.1723062932262895E-5</c:v>
                </c:pt>
                <c:pt idx="1899">
                  <c:v>2.1416331186733985E-5</c:v>
                </c:pt>
                <c:pt idx="1900">
                  <c:v>2.1113975372159195E-5</c:v>
                </c:pt>
                <c:pt idx="1901">
                  <c:v>2.0815844679143477E-5</c:v>
                </c:pt>
                <c:pt idx="1902">
                  <c:v>2.052192429638603E-5</c:v>
                </c:pt>
                <c:pt idx="1903">
                  <c:v>2.023219804488347E-5</c:v>
                </c:pt>
                <c:pt idx="1904">
                  <c:v>1.9946518865522974E-5</c:v>
                </c:pt>
                <c:pt idx="1905">
                  <c:v>1.9664916116402252E-5</c:v>
                </c:pt>
                <c:pt idx="1906">
                  <c:v>1.9387246808210631E-5</c:v>
                </c:pt>
                <c:pt idx="1907">
                  <c:v>1.9113497942416309E-5</c:v>
                </c:pt>
                <c:pt idx="1908">
                  <c:v>1.884365488485194E-5</c:v>
                </c:pt>
                <c:pt idx="1909">
                  <c:v>1.8577580506638685E-5</c:v>
                </c:pt>
                <c:pt idx="1910">
                  <c:v>1.8315302062679865E-5</c:v>
                </c:pt>
                <c:pt idx="1911">
                  <c:v>1.805668995541581E-5</c:v>
                </c:pt>
                <c:pt idx="1912">
                  <c:v>1.780172965885713E-5</c:v>
                </c:pt>
                <c:pt idx="1913">
                  <c:v>1.7550407638061774E-5</c:v>
                </c:pt>
                <c:pt idx="1914">
                  <c:v>1.7302596283569804E-5</c:v>
                </c:pt>
                <c:pt idx="1915">
                  <c:v>1.7058321011949019E-5</c:v>
                </c:pt>
                <c:pt idx="1916">
                  <c:v>1.6817457730910553E-5</c:v>
                </c:pt>
                <c:pt idx="1917">
                  <c:v>1.6579995101198747E-5</c:v>
                </c:pt>
                <c:pt idx="1918">
                  <c:v>1.6345920357564456E-5</c:v>
                </c:pt>
                <c:pt idx="1919">
                  <c:v>1.6115114469485341E-5</c:v>
                </c:pt>
                <c:pt idx="1920">
                  <c:v>1.5887601922010633E-5</c:v>
                </c:pt>
                <c:pt idx="1921">
                  <c:v>1.5663269724076647E-5</c:v>
                </c:pt>
                <c:pt idx="1922">
                  <c:v>1.5442105219983709E-5</c:v>
                </c:pt>
                <c:pt idx="1923">
                  <c:v>1.5224096652279179E-5</c:v>
                </c:pt>
                <c:pt idx="1924">
                  <c:v>1.5009133310753471E-5</c:v>
                </c:pt>
                <c:pt idx="1925">
                  <c:v>1.4797237228244933E-5</c:v>
                </c:pt>
                <c:pt idx="1926">
                  <c:v>1.4588300747663891E-5</c:v>
                </c:pt>
                <c:pt idx="1927">
                  <c:v>1.438231402065544E-5</c:v>
                </c:pt>
                <c:pt idx="1928">
                  <c:v>1.4179265963494961E-5</c:v>
                </c:pt>
                <c:pt idx="1929">
                  <c:v>1.3979053314360061E-5</c:v>
                </c:pt>
                <c:pt idx="1930">
                  <c:v>1.3781698179407336E-5</c:v>
                </c:pt>
                <c:pt idx="1931">
                  <c:v>1.3587101191432916E-5</c:v>
                </c:pt>
                <c:pt idx="1932">
                  <c:v>1.3395251931158194E-5</c:v>
                </c:pt>
                <c:pt idx="1933">
                  <c:v>1.3206140209466762E-5</c:v>
                </c:pt>
                <c:pt idx="1934">
                  <c:v>1.3019670003667419E-5</c:v>
                </c:pt>
                <c:pt idx="1935">
                  <c:v>1.2835860442419146E-5</c:v>
                </c:pt>
                <c:pt idx="1936">
                  <c:v>1.2654618158119306E-5</c:v>
                </c:pt>
                <c:pt idx="1937">
                  <c:v>1.247593463109836E-5</c:v>
                </c:pt>
                <c:pt idx="1938">
                  <c:v>1.2299800273848912E-5</c:v>
                </c:pt>
                <c:pt idx="1939">
                  <c:v>1.2126125542779159E-5</c:v>
                </c:pt>
                <c:pt idx="1940">
                  <c:v>1.1954930123040494E-5</c:v>
                </c:pt>
                <c:pt idx="1941">
                  <c:v>1.1786126604011636E-5</c:v>
                </c:pt>
                <c:pt idx="1942">
                  <c:v>1.1619706597376222E-5</c:v>
                </c:pt>
                <c:pt idx="1943">
                  <c:v>1.1455661273333462E-5</c:v>
                </c:pt>
                <c:pt idx="1944">
                  <c:v>1.1293907345796323E-5</c:v>
                </c:pt>
                <c:pt idx="1945">
                  <c:v>1.113446141709513E-5</c:v>
                </c:pt>
                <c:pt idx="1946">
                  <c:v>1.0977242504589413E-5</c:v>
                </c:pt>
                <c:pt idx="1947">
                  <c:v>1.0822243227195216E-5</c:v>
                </c:pt>
                <c:pt idx="1948">
                  <c:v>1.06694552775231E-5</c:v>
                </c:pt>
                <c:pt idx="1949">
                  <c:v>1.051880099015509E-5</c:v>
                </c:pt>
                <c:pt idx="1950">
                  <c:v>1.0370297912456342E-5</c:v>
                </c:pt>
                <c:pt idx="1951">
                  <c:v>1.0223869277148334E-5</c:v>
                </c:pt>
                <c:pt idx="1952">
                  <c:v>1.0079508253293069E-5</c:v>
                </c:pt>
                <c:pt idx="1953">
                  <c:v>9.9372071755172625E-6</c:v>
                </c:pt>
                <c:pt idx="1954">
                  <c:v>9.7968937892536724E-6</c:v>
                </c:pt>
                <c:pt idx="1955">
                  <c:v>9.6585824858643514E-6</c:v>
                </c:pt>
                <c:pt idx="1956">
                  <c:v>9.5222030042714499E-6</c:v>
                </c:pt>
                <c:pt idx="1957">
                  <c:v>9.3877489264993773E-6</c:v>
                </c:pt>
                <c:pt idx="1958">
                  <c:v>9.2552130283827794E-6</c:v>
                </c:pt>
                <c:pt idx="1959">
                  <c:v>9.1245283296677358E-6</c:v>
                </c:pt>
                <c:pt idx="1960">
                  <c:v>8.9957096051982685E-6</c:v>
                </c:pt>
                <c:pt idx="1961">
                  <c:v>8.8686903510153319E-6</c:v>
                </c:pt>
                <c:pt idx="1962">
                  <c:v>8.7434646503506908E-6</c:v>
                </c:pt>
                <c:pt idx="1963">
                  <c:v>8.6200258433360742E-6</c:v>
                </c:pt>
                <c:pt idx="1964">
                  <c:v>8.4983112408691902E-6</c:v>
                </c:pt>
                <c:pt idx="1965">
                  <c:v>8.3783333131884343E-6</c:v>
                </c:pt>
                <c:pt idx="1966">
                  <c:v>8.2600310973310333E-6</c:v>
                </c:pt>
                <c:pt idx="1967">
                  <c:v>8.1433990092919375E-6</c:v>
                </c:pt>
                <c:pt idx="1968">
                  <c:v>8.0284307640765306E-6</c:v>
                </c:pt>
                <c:pt idx="1969">
                  <c:v>7.9150687320523588E-6</c:v>
                </c:pt>
                <c:pt idx="1970">
                  <c:v>7.8033251319459106E-6</c:v>
                </c:pt>
                <c:pt idx="1971">
                  <c:v>7.6931424618601804E-6</c:v>
                </c:pt>
                <c:pt idx="1972">
                  <c:v>7.5845155854361043E-6</c:v>
                </c:pt>
                <c:pt idx="1973">
                  <c:v>7.4774387218086648E-6</c:v>
                </c:pt>
                <c:pt idx="1974">
                  <c:v>7.371857487718052E-6</c:v>
                </c:pt>
                <c:pt idx="1975">
                  <c:v>7.2677826969381449E-6</c:v>
                </c:pt>
                <c:pt idx="1976">
                  <c:v>7.1651614638184643E-6</c:v>
                </c:pt>
                <c:pt idx="1977">
                  <c:v>7.0639889413368041E-6</c:v>
                </c:pt>
                <c:pt idx="1978">
                  <c:v>6.9642596746316939E-6</c:v>
                </c:pt>
                <c:pt idx="1979">
                  <c:v>6.8659240970571106E-6</c:v>
                </c:pt>
                <c:pt idx="1980">
                  <c:v>6.7689921212232089E-6</c:v>
                </c:pt>
                <c:pt idx="1981">
                  <c:v>6.6734141547531663E-6</c:v>
                </c:pt>
                <c:pt idx="1982">
                  <c:v>6.5791857433716485E-6</c:v>
                </c:pt>
                <c:pt idx="1983">
                  <c:v>6.4863018741633324E-6</c:v>
                </c:pt>
                <c:pt idx="1984">
                  <c:v>6.3947153744908133E-6</c:v>
                </c:pt>
                <c:pt idx="1985">
                  <c:v>6.3044356273819186E-6</c:v>
                </c:pt>
                <c:pt idx="1986">
                  <c:v>6.215416760249057E-6</c:v>
                </c:pt>
                <c:pt idx="1987">
                  <c:v>6.1276545721541521E-6</c:v>
                </c:pt>
                <c:pt idx="1988">
                  <c:v>6.0411443354227644E-6</c:v>
                </c:pt>
                <c:pt idx="1989">
                  <c:v>5.9558433754343696E-6</c:v>
                </c:pt>
                <c:pt idx="1990">
                  <c:v>5.8717596894156721E-6</c:v>
                </c:pt>
                <c:pt idx="1991">
                  <c:v>5.7888505370046945E-6</c:v>
                </c:pt>
                <c:pt idx="1992">
                  <c:v>5.7071120548327772E-6</c:v>
                </c:pt>
                <c:pt idx="1993">
                  <c:v>5.6265398947542713E-6</c:v>
                </c:pt>
                <c:pt idx="1994">
                  <c:v>5.5470931369423041E-6</c:v>
                </c:pt>
                <c:pt idx="1995">
                  <c:v>5.4687799205801397E-6</c:v>
                </c:pt>
                <c:pt idx="1996">
                  <c:v>5.391560453083502E-6</c:v>
                </c:pt>
                <c:pt idx="1997">
                  <c:v>5.3154310896864164E-6</c:v>
                </c:pt>
                <c:pt idx="1998">
                  <c:v>5.2403879183560565E-6</c:v>
                </c:pt>
                <c:pt idx="1999">
                  <c:v>5.1663936750574172E-6</c:v>
                </c:pt>
                <c:pt idx="2000">
                  <c:v>5.0934553100184309E-6</c:v>
                </c:pt>
                <c:pt idx="2001">
                  <c:v>5.0215357979913066E-6</c:v>
                </c:pt>
                <c:pt idx="2002">
                  <c:v>4.9506317852617917E-6</c:v>
                </c:pt>
                <c:pt idx="2003">
                  <c:v>4.8807394970131724E-6</c:v>
                </c:pt>
                <c:pt idx="2004">
                  <c:v>4.8118234337206895E-6</c:v>
                </c:pt>
                <c:pt idx="2005">
                  <c:v>4.7438906514269542E-6</c:v>
                </c:pt>
                <c:pt idx="2006">
                  <c:v>4.6769066270854661E-6</c:v>
                </c:pt>
                <c:pt idx="2007">
                  <c:v>4.6108681933393302E-6</c:v>
                </c:pt>
                <c:pt idx="2008">
                  <c:v>4.545772196958888E-6</c:v>
                </c:pt>
                <c:pt idx="2009">
                  <c:v>4.481585965927071E-6</c:v>
                </c:pt>
                <c:pt idx="2010">
                  <c:v>4.4183156562121357E-6</c:v>
                </c:pt>
                <c:pt idx="2011">
                  <c:v>4.3559291477268704E-6</c:v>
                </c:pt>
                <c:pt idx="2012">
                  <c:v>4.2944235283547862E-6</c:v>
                </c:pt>
                <c:pt idx="2013">
                  <c:v>4.2337955203148869E-6</c:v>
                </c:pt>
                <c:pt idx="2014">
                  <c:v>4.1740143258547608E-6</c:v>
                </c:pt>
                <c:pt idx="2015">
                  <c:v>4.1150860616028578E-6</c:v>
                </c:pt>
                <c:pt idx="2016">
                  <c:v>4.0569807759957733E-6</c:v>
                </c:pt>
                <c:pt idx="2017">
                  <c:v>3.999695716499559E-6</c:v>
                </c:pt>
                <c:pt idx="2018">
                  <c:v>3.9432283941270669E-6</c:v>
                </c:pt>
                <c:pt idx="2019">
                  <c:v>3.8875501025462713E-6</c:v>
                </c:pt>
                <c:pt idx="2020">
                  <c:v>3.8326663206363974E-6</c:v>
                </c:pt>
                <c:pt idx="2021">
                  <c:v>3.7785491845816512E-6</c:v>
                </c:pt>
                <c:pt idx="2022">
                  <c:v>3.7251961669372964E-6</c:v>
                </c:pt>
                <c:pt idx="2023">
                  <c:v>3.6726044230081297E-6</c:v>
                </c:pt>
                <c:pt idx="2024">
                  <c:v>3.6207472358489458E-6</c:v>
                </c:pt>
                <c:pt idx="2025">
                  <c:v>3.5696299098250118E-6</c:v>
                </c:pt>
                <c:pt idx="2026">
                  <c:v>3.5192264618906503E-6</c:v>
                </c:pt>
                <c:pt idx="2027">
                  <c:v>3.4695345027389803E-6</c:v>
                </c:pt>
                <c:pt idx="2028">
                  <c:v>3.4205520935665813E-6</c:v>
                </c:pt>
                <c:pt idx="2029">
                  <c:v>3.3722539734669689E-6</c:v>
                </c:pt>
                <c:pt idx="2030">
                  <c:v>3.3246450456571783E-6</c:v>
                </c:pt>
                <c:pt idx="2031">
                  <c:v>3.2777011394079687E-6</c:v>
                </c:pt>
                <c:pt idx="2032">
                  <c:v>3.2314200620124203E-6</c:v>
                </c:pt>
                <c:pt idx="2033">
                  <c:v>3.185799345558219E-6</c:v>
                </c:pt>
                <c:pt idx="2034">
                  <c:v>3.1408158141340367E-6</c:v>
                </c:pt>
                <c:pt idx="2035">
                  <c:v>3.0964740687080618E-6</c:v>
                </c:pt>
                <c:pt idx="2036">
                  <c:v>3.0527515699581435E-6</c:v>
                </c:pt>
                <c:pt idx="2037">
                  <c:v>3.0096464121592949E-6</c:v>
                </c:pt>
                <c:pt idx="2038">
                  <c:v>2.9671573180545452E-6</c:v>
                </c:pt>
                <c:pt idx="2039">
                  <c:v>2.9252619228168734E-6</c:v>
                </c:pt>
                <c:pt idx="2040">
                  <c:v>2.8839645382533689E-6</c:v>
                </c:pt>
                <c:pt idx="2041">
                  <c:v>2.8432441981660136E-6</c:v>
                </c:pt>
                <c:pt idx="2042">
                  <c:v>2.8030989963162911E-6</c:v>
                </c:pt>
                <c:pt idx="2043">
                  <c:v>2.7635267827437371E-6</c:v>
                </c:pt>
                <c:pt idx="2044">
                  <c:v>2.7245074396755176E-6</c:v>
                </c:pt>
                <c:pt idx="2045">
                  <c:v>2.6860449376505158E-6</c:v>
                </c:pt>
                <c:pt idx="2046">
                  <c:v>2.6481196991313249E-6</c:v>
                </c:pt>
                <c:pt idx="2047">
                  <c:v>2.6107298926403995E-6</c:v>
                </c:pt>
                <c:pt idx="2048">
                  <c:v>2.5738734541676495E-6</c:v>
                </c:pt>
                <c:pt idx="2049">
                  <c:v>2.5375315791130409E-6</c:v>
                </c:pt>
                <c:pt idx="2050">
                  <c:v>2.5017078921342627E-6</c:v>
                </c:pt>
                <c:pt idx="2051">
                  <c:v>2.466384079288359E-6</c:v>
                </c:pt>
                <c:pt idx="2052">
                  <c:v>2.4315599790689446E-6</c:v>
                </c:pt>
                <c:pt idx="2053">
                  <c:v>2.3972350808473047E-6</c:v>
                </c:pt>
                <c:pt idx="2054">
                  <c:v>2.3633899526939162E-6</c:v>
                </c:pt>
                <c:pt idx="2055">
                  <c:v>2.3300280428297666E-6</c:v>
                </c:pt>
                <c:pt idx="2056">
                  <c:v>2.2971323733852255E-6</c:v>
                </c:pt>
                <c:pt idx="2057">
                  <c:v>2.264701358465496E-6</c:v>
                </c:pt>
                <c:pt idx="2058">
                  <c:v>2.2327332095271686E-6</c:v>
                </c:pt>
                <c:pt idx="2059">
                  <c:v>2.2012116169024945E-6</c:v>
                </c:pt>
                <c:pt idx="2060">
                  <c:v>2.1701397243839481E-6</c:v>
                </c:pt>
                <c:pt idx="2061">
                  <c:v>2.139501646138045E-6</c:v>
                </c:pt>
                <c:pt idx="2062">
                  <c:v>2.1092958258684666E-6</c:v>
                </c:pt>
                <c:pt idx="2063">
                  <c:v>2.0795205128203883E-6</c:v>
                </c:pt>
                <c:pt idx="2064">
                  <c:v>2.0501604249522258E-6</c:v>
                </c:pt>
                <c:pt idx="2065">
                  <c:v>2.0212183931687645E-6</c:v>
                </c:pt>
                <c:pt idx="2066">
                  <c:v>1.9926795168764642E-6</c:v>
                </c:pt>
                <c:pt idx="2067">
                  <c:v>1.9645464186332402E-6</c:v>
                </c:pt>
                <c:pt idx="2068">
                  <c:v>1.9368165933506773E-6</c:v>
                </c:pt>
                <c:pt idx="2069">
                  <c:v>1.9094742440722996E-6</c:v>
                </c:pt>
                <c:pt idx="2070">
                  <c:v>1.8825221398628538E-6</c:v>
                </c:pt>
                <c:pt idx="2071">
                  <c:v>1.8559465488164442E-6</c:v>
                </c:pt>
                <c:pt idx="2072">
                  <c:v>1.8297461744944386E-6</c:v>
                </c:pt>
                <c:pt idx="2073">
                  <c:v>1.8039195577285505E-6</c:v>
                </c:pt>
                <c:pt idx="2074">
                  <c:v>1.77845350893648E-6</c:v>
                </c:pt>
                <c:pt idx="2075">
                  <c:v>1.7533505559133983E-6</c:v>
                </c:pt>
                <c:pt idx="2076">
                  <c:v>1.728597853765844E-6</c:v>
                </c:pt>
                <c:pt idx="2077">
                  <c:v>1.7041941357945329E-6</c:v>
                </c:pt>
                <c:pt idx="2078">
                  <c:v>1.6801379798615964E-6</c:v>
                </c:pt>
                <c:pt idx="2079">
                  <c:v>1.6564170332206646E-6</c:v>
                </c:pt>
                <c:pt idx="2080">
                  <c:v>1.6330335788429019E-6</c:v>
                </c:pt>
                <c:pt idx="2081">
                  <c:v>1.6099755756774291E-6</c:v>
                </c:pt>
                <c:pt idx="2082">
                  <c:v>1.5872467683289555E-6</c:v>
                </c:pt>
                <c:pt idx="2083">
                  <c:v>1.5648424535087201E-6</c:v>
                </c:pt>
                <c:pt idx="2084">
                  <c:v>1.5427510196542101E-6</c:v>
                </c:pt>
                <c:pt idx="2085">
                  <c:v>1.5209747194207556E-6</c:v>
                </c:pt>
                <c:pt idx="2086">
                  <c:v>1.4995024764561678E-6</c:v>
                </c:pt>
                <c:pt idx="2087">
                  <c:v>1.4783332650589865E-6</c:v>
                </c:pt>
                <c:pt idx="2088">
                  <c:v>1.4574659315459E-6</c:v>
                </c:pt>
                <c:pt idx="2089">
                  <c:v>1.4368898478819564E-6</c:v>
                </c:pt>
                <c:pt idx="2090">
                  <c:v>1.4166070890703725E-6</c:v>
                </c:pt>
                <c:pt idx="2091">
                  <c:v>1.3966073131477226E-6</c:v>
                </c:pt>
                <c:pt idx="2092">
                  <c:v>1.376889537173553E-6</c:v>
                </c:pt>
                <c:pt idx="2093">
                  <c:v>1.3574526567904993E-6</c:v>
                </c:pt>
                <c:pt idx="2094">
                  <c:v>1.3382867402828371E-6</c:v>
                </c:pt>
                <c:pt idx="2095">
                  <c:v>1.3193936857478027E-6</c:v>
                </c:pt>
                <c:pt idx="2096">
                  <c:v>1.3007643655265622E-6</c:v>
                </c:pt>
                <c:pt idx="2097">
                  <c:v>1.2823996544087984E-6</c:v>
                </c:pt>
                <c:pt idx="2098">
                  <c:v>1.2642969098468479E-6</c:v>
                </c:pt>
                <c:pt idx="2099">
                  <c:v>1.2464469456982308E-6</c:v>
                </c:pt>
                <c:pt idx="2100">
                  <c:v>1.228851598604096E-6</c:v>
                </c:pt>
                <c:pt idx="2101">
                  <c:v>1.2115019362412161E-6</c:v>
                </c:pt>
                <c:pt idx="2102">
                  <c:v>1.1943971481979702E-6</c:v>
                </c:pt>
                <c:pt idx="2103">
                  <c:v>1.1775363215916081E-6</c:v>
                </c:pt>
                <c:pt idx="2104">
                  <c:v>1.1609108892227942E-6</c:v>
                </c:pt>
                <c:pt idx="2105">
                  <c:v>1.1445225489170384E-6</c:v>
                </c:pt>
                <c:pt idx="2106">
                  <c:v>1.1283629666424872E-6</c:v>
                </c:pt>
                <c:pt idx="2107">
                  <c:v>1.1124313714175611E-6</c:v>
                </c:pt>
                <c:pt idx="2108">
                  <c:v>1.0967268950980873E-6</c:v>
                </c:pt>
                <c:pt idx="2109">
                  <c:v>1.0812415383200432E-6</c:v>
                </c:pt>
                <c:pt idx="2110">
                  <c:v>1.0659768608785345E-6</c:v>
                </c:pt>
                <c:pt idx="2111">
                  <c:v>1.0509257165833373E-6</c:v>
                </c:pt>
                <c:pt idx="2112">
                  <c:v>1.0360876766853417E-6</c:v>
                </c:pt>
                <c:pt idx="2113">
                  <c:v>1.0214613744623463E-6</c:v>
                </c:pt>
                <c:pt idx="2114">
                  <c:v>1.00703938684028E-6</c:v>
                </c:pt>
                <c:pt idx="2115">
                  <c:v>9.9282319545523703E-7</c:v>
                </c:pt>
                <c:pt idx="2116">
                  <c:v>9.7880557981399069E-7</c:v>
                </c:pt>
                <c:pt idx="2117">
                  <c:v>9.6498588017781709E-7</c:v>
                </c:pt>
                <c:pt idx="2118">
                  <c:v>9.5136335254887285E-7</c:v>
                </c:pt>
                <c:pt idx="2119">
                  <c:v>9.379310672235593E-7</c:v>
                </c:pt>
                <c:pt idx="2120">
                  <c:v>9.2469038645294587E-7</c:v>
                </c:pt>
                <c:pt idx="2121">
                  <c:v>9.1163456579229716E-7</c:v>
                </c:pt>
                <c:pt idx="2122">
                  <c:v>8.9876296956463206E-7</c:v>
                </c:pt>
                <c:pt idx="2123">
                  <c:v>8.860748818425024E-7</c:v>
                </c:pt>
                <c:pt idx="2124">
                  <c:v>8.7356382339197248E-7</c:v>
                </c:pt>
                <c:pt idx="2125">
                  <c:v>8.6123103623967034E-7</c:v>
                </c:pt>
                <c:pt idx="2126">
                  <c:v>8.4907132099198611E-7</c:v>
                </c:pt>
                <c:pt idx="2127">
                  <c:v>8.3708367142307893E-7</c:v>
                </c:pt>
                <c:pt idx="2128">
                  <c:v>8.2526713422288778E-7</c:v>
                </c:pt>
                <c:pt idx="2129">
                  <c:v>8.1361570276497793E-7</c:v>
                </c:pt>
                <c:pt idx="2130">
                  <c:v>8.0213056349827796E-7</c:v>
                </c:pt>
                <c:pt idx="2131">
                  <c:v>7.9080587146011648E-7</c:v>
                </c:pt>
                <c:pt idx="2132">
                  <c:v>7.7964108101493538E-7</c:v>
                </c:pt>
                <c:pt idx="2133">
                  <c:v>7.6863557737356697E-7</c:v>
                </c:pt>
                <c:pt idx="2134">
                  <c:v>7.5778374727380063E-7</c:v>
                </c:pt>
                <c:pt idx="2135">
                  <c:v>7.4708667531991975E-7</c:v>
                </c:pt>
                <c:pt idx="2136">
                  <c:v>7.3653889561328279E-7</c:v>
                </c:pt>
                <c:pt idx="2137">
                  <c:v>7.2613987630524594E-7</c:v>
                </c:pt>
                <c:pt idx="2138">
                  <c:v>7.1588901954807773E-7</c:v>
                </c:pt>
                <c:pt idx="2139">
                  <c:v>7.0578107000706375E-7</c:v>
                </c:pt>
                <c:pt idx="2140">
                  <c:v>6.9581704662090212E-7</c:v>
                </c:pt>
                <c:pt idx="2141">
                  <c:v>6.8599352895175492E-7</c:v>
                </c:pt>
                <c:pt idx="2142">
                  <c:v>6.7630875152117542E-7</c:v>
                </c:pt>
                <c:pt idx="2143">
                  <c:v>6.6676219229956652E-7</c:v>
                </c:pt>
                <c:pt idx="2144">
                  <c:v>6.5734899492950039E-7</c:v>
                </c:pt>
                <c:pt idx="2145">
                  <c:v>6.4807011458264728E-7</c:v>
                </c:pt>
                <c:pt idx="2146">
                  <c:v>6.3892082601027217E-7</c:v>
                </c:pt>
                <c:pt idx="2147">
                  <c:v>6.2990068559759058E-7</c:v>
                </c:pt>
                <c:pt idx="2148">
                  <c:v>6.2100919419955298E-7</c:v>
                </c:pt>
                <c:pt idx="2149">
                  <c:v>6.1224181467550771E-7</c:v>
                </c:pt>
                <c:pt idx="2150">
                  <c:v>6.0359942155553455E-7</c:v>
                </c:pt>
                <c:pt idx="2151">
                  <c:v>5.9507759747760913E-7</c:v>
                </c:pt>
                <c:pt idx="2152">
                  <c:v>5.8667591180919609E-7</c:v>
                </c:pt>
                <c:pt idx="2153">
                  <c:v>5.783938810568974E-7</c:v>
                </c:pt>
                <c:pt idx="2154">
                  <c:v>5.7022725922914597E-7</c:v>
                </c:pt>
                <c:pt idx="2155">
                  <c:v>5.6217721608573554E-7</c:v>
                </c:pt>
                <c:pt idx="2156">
                  <c:v>5.5424039138633608E-7</c:v>
                </c:pt>
                <c:pt idx="2157">
                  <c:v>5.4641562409152085E-7</c:v>
                </c:pt>
                <c:pt idx="2158">
                  <c:v>5.3870249525511454E-7</c:v>
                </c:pt>
                <c:pt idx="2159">
                  <c:v>5.3109708459515001E-7</c:v>
                </c:pt>
                <c:pt idx="2160">
                  <c:v>5.2360016785839476E-7</c:v>
                </c:pt>
                <c:pt idx="2161">
                  <c:v>5.1620793190319833E-7</c:v>
                </c:pt>
                <c:pt idx="2162">
                  <c:v>5.0892002360160654E-7</c:v>
                </c:pt>
                <c:pt idx="2163">
                  <c:v>5.0173604564110028E-7</c:v>
                </c:pt>
                <c:pt idx="2164">
                  <c:v>4.946523388575151E-7</c:v>
                </c:pt>
                <c:pt idx="2165">
                  <c:v>4.8766961722080964E-7</c:v>
                </c:pt>
                <c:pt idx="2166">
                  <c:v>4.8078431979397935E-7</c:v>
                </c:pt>
                <c:pt idx="2167">
                  <c:v>4.7399610752541972E-7</c:v>
                </c:pt>
                <c:pt idx="2168">
                  <c:v>4.6730459942502384E-7</c:v>
                </c:pt>
                <c:pt idx="2169">
                  <c:v>4.6070637537958488E-7</c:v>
                </c:pt>
                <c:pt idx="2170">
                  <c:v>4.5420253711087367E-7</c:v>
                </c:pt>
                <c:pt idx="2171">
                  <c:v>4.4778983733697639E-7</c:v>
                </c:pt>
                <c:pt idx="2172">
                  <c:v>4.4146767241830279E-7</c:v>
                </c:pt>
                <c:pt idx="2173">
                  <c:v>4.3523570661541958E-7</c:v>
                </c:pt>
                <c:pt idx="2174">
                  <c:v>4.2909077529184493E-7</c:v>
                </c:pt>
                <c:pt idx="2175">
                  <c:v>4.2303350812146354E-7</c:v>
                </c:pt>
                <c:pt idx="2176">
                  <c:v>4.1706082716627891E-7</c:v>
                </c:pt>
                <c:pt idx="2177">
                  <c:v>4.1117245012674455E-7</c:v>
                </c:pt>
                <c:pt idx="2178">
                  <c:v>4.0536805905038547E-7</c:v>
                </c:pt>
                <c:pt idx="2179">
                  <c:v>3.9964470057735375E-7</c:v>
                </c:pt>
                <c:pt idx="2180">
                  <c:v>3.9400295471772577E-7</c:v>
                </c:pt>
                <c:pt idx="2181">
                  <c:v>3.8843994756939066E-7</c:v>
                </c:pt>
                <c:pt idx="2182">
                  <c:v>3.8295540841442368E-7</c:v>
                </c:pt>
                <c:pt idx="2183">
                  <c:v>3.7754903266285386E-7</c:v>
                </c:pt>
                <c:pt idx="2184">
                  <c:v>3.7221806030468933E-7</c:v>
                </c:pt>
                <c:pt idx="2185">
                  <c:v>3.6696348660808632E-7</c:v>
                </c:pt>
                <c:pt idx="2186">
                  <c:v>3.6178240128921578E-7</c:v>
                </c:pt>
                <c:pt idx="2187">
                  <c:v>3.5667447959250762E-7</c:v>
                </c:pt>
                <c:pt idx="2188">
                  <c:v>3.5163944936026927E-7</c:v>
                </c:pt>
                <c:pt idx="2189">
                  <c:v>3.466747525467406E-7</c:v>
                </c:pt>
                <c:pt idx="2190">
                  <c:v>3.4178089632560397E-7</c:v>
                </c:pt>
                <c:pt idx="2191">
                  <c:v>3.3695539201807487E-7</c:v>
                </c:pt>
                <c:pt idx="2192">
                  <c:v>3.3219800926287509E-7</c:v>
                </c:pt>
                <c:pt idx="2193">
                  <c:v>3.275084885050953E-7</c:v>
                </c:pt>
                <c:pt idx="2194">
                  <c:v>3.2288444057753073E-7</c:v>
                </c:pt>
                <c:pt idx="2195">
                  <c:v>3.183263306019204E-7</c:v>
                </c:pt>
                <c:pt idx="2196">
                  <c:v>3.1383183276689932E-7</c:v>
                </c:pt>
                <c:pt idx="2197">
                  <c:v>3.094007239953259E-7</c:v>
                </c:pt>
                <c:pt idx="2198">
                  <c:v>3.0503275338917284E-7</c:v>
                </c:pt>
                <c:pt idx="2199">
                  <c:v>3.007257354137494E-7</c:v>
                </c:pt>
                <c:pt idx="2200">
                  <c:v>2.9648058561632962E-7</c:v>
                </c:pt>
                <c:pt idx="2201">
                  <c:v>2.9229474947390488E-7</c:v>
                </c:pt>
                <c:pt idx="2202">
                  <c:v>2.8816802998227607E-7</c:v>
                </c:pt>
                <c:pt idx="2203">
                  <c:v>2.8410020509236535E-7</c:v>
                </c:pt>
                <c:pt idx="2204">
                  <c:v>2.8008920577791648E-7</c:v>
                </c:pt>
                <c:pt idx="2205">
                  <c:v>2.761354392149469E-7</c:v>
                </c:pt>
                <c:pt idx="2206">
                  <c:v>2.7223689200971262E-7</c:v>
                </c:pt>
                <c:pt idx="2207">
                  <c:v>2.6839337505957542E-7</c:v>
                </c:pt>
                <c:pt idx="2208">
                  <c:v>2.6460467546225229E-7</c:v>
                </c:pt>
                <c:pt idx="2209">
                  <c:v>2.6086885956275633E-7</c:v>
                </c:pt>
                <c:pt idx="2210">
                  <c:v>2.5718629948530547E-7</c:v>
                </c:pt>
                <c:pt idx="2211">
                  <c:v>2.5355511229288086E-7</c:v>
                </c:pt>
                <c:pt idx="2212">
                  <c:v>2.4997511363774855E-7</c:v>
                </c:pt>
                <c:pt idx="2213">
                  <c:v>2.4644609646843867E-7</c:v>
                </c:pt>
                <c:pt idx="2214">
                  <c:v>2.429664430710825E-7</c:v>
                </c:pt>
                <c:pt idx="2215">
                  <c:v>2.3953673656595677E-7</c:v>
                </c:pt>
                <c:pt idx="2216">
                  <c:v>2.3615494418339195E-7</c:v>
                </c:pt>
                <c:pt idx="2217">
                  <c:v>2.328209061298089E-7</c:v>
                </c:pt>
                <c:pt idx="2218">
                  <c:v>2.2953444244691008E-7</c:v>
                </c:pt>
                <c:pt idx="2219">
                  <c:v>2.2629388104252917E-7</c:v>
                </c:pt>
                <c:pt idx="2220">
                  <c:v>2.2309955046778828E-7</c:v>
                </c:pt>
                <c:pt idx="2221">
                  <c:v>2.199498237282271E-7</c:v>
                </c:pt>
                <c:pt idx="2222">
                  <c:v>2.1684454779745312E-7</c:v>
                </c:pt>
                <c:pt idx="2223">
                  <c:v>2.137835505175714E-7</c:v>
                </c:pt>
                <c:pt idx="2224">
                  <c:v>2.1076526958149346E-7</c:v>
                </c:pt>
                <c:pt idx="2225">
                  <c:v>2.0779000569058027E-7</c:v>
                </c:pt>
                <c:pt idx="2226">
                  <c:v>2.0485623771614593E-7</c:v>
                </c:pt>
                <c:pt idx="2227">
                  <c:v>2.0196381698777207E-7</c:v>
                </c:pt>
                <c:pt idx="2228">
                  <c:v>1.9911257661472187E-7</c:v>
                </c:pt>
                <c:pt idx="2229">
                  <c:v>1.9630132582359138E-7</c:v>
                </c:pt>
                <c:pt idx="2230">
                  <c:v>1.9353032320643198E-7</c:v>
                </c:pt>
                <c:pt idx="2231">
                  <c:v>1.9079802508198397E-7</c:v>
                </c:pt>
                <c:pt idx="2232">
                  <c:v>1.8810430302685805E-7</c:v>
                </c:pt>
                <c:pt idx="2233">
                  <c:v>1.8544901244120149E-7</c:v>
                </c:pt>
                <c:pt idx="2234">
                  <c:v>1.8283080327381312E-7</c:v>
                </c:pt>
                <c:pt idx="2235">
                  <c:v>1.802499420089774E-7</c:v>
                </c:pt>
                <c:pt idx="2236">
                  <c:v>1.7770511527121027E-7</c:v>
                </c:pt>
                <c:pt idx="2237">
                  <c:v>1.7519620070501582E-7</c:v>
                </c:pt>
                <c:pt idx="2238">
                  <c:v>1.7272306062933752E-7</c:v>
                </c:pt>
                <c:pt idx="2239">
                  <c:v>1.7028443432306634E-7</c:v>
                </c:pt>
                <c:pt idx="2240">
                  <c:v>1.6788056642489564E-7</c:v>
                </c:pt>
                <c:pt idx="2241">
                  <c:v>1.6551022976551713E-7</c:v>
                </c:pt>
                <c:pt idx="2242">
                  <c:v>1.6317330620140818E-7</c:v>
                </c:pt>
                <c:pt idx="2243">
                  <c:v>1.6086966301379894E-7</c:v>
                </c:pt>
                <c:pt idx="2244">
                  <c:v>1.5859863412365357E-7</c:v>
                </c:pt>
                <c:pt idx="2245">
                  <c:v>1.5636011332356933E-7</c:v>
                </c:pt>
                <c:pt idx="2246">
                  <c:v>1.5415291594845786E-7</c:v>
                </c:pt>
                <c:pt idx="2247">
                  <c:v>1.519769395576925E-7</c:v>
                </c:pt>
                <c:pt idx="2248">
                  <c:v>1.4983206807467596E-7</c:v>
                </c:pt>
                <c:pt idx="2249">
                  <c:v>1.4771721112164166E-7</c:v>
                </c:pt>
                <c:pt idx="2250">
                  <c:v>1.4563258347808563E-7</c:v>
                </c:pt>
                <c:pt idx="2251">
                  <c:v>1.435771231513985E-7</c:v>
                </c:pt>
                <c:pt idx="2252">
                  <c:v>1.415507294683685E-7</c:v>
                </c:pt>
                <c:pt idx="2253">
                  <c:v>1.395532885957433E-7</c:v>
                </c:pt>
                <c:pt idx="2254">
                  <c:v>1.3758377889030046E-7</c:v>
                </c:pt>
                <c:pt idx="2255">
                  <c:v>1.3564239367232506E-7</c:v>
                </c:pt>
                <c:pt idx="2256">
                  <c:v>1.3372813672755671E-7</c:v>
                </c:pt>
                <c:pt idx="2257">
                  <c:v>1.3184090658932788E-7</c:v>
                </c:pt>
                <c:pt idx="2258">
                  <c:v>1.299805890369801E-7</c:v>
                </c:pt>
                <c:pt idx="2259">
                  <c:v>1.2814622382108418E-7</c:v>
                </c:pt>
                <c:pt idx="2260">
                  <c:v>1.263379817220847E-7</c:v>
                </c:pt>
                <c:pt idx="2261">
                  <c:v>1.2455492502679693E-7</c:v>
                </c:pt>
                <c:pt idx="2262">
                  <c:v>1.2279694882847822E-7</c:v>
                </c:pt>
                <c:pt idx="2263">
                  <c:v>1.2106393581536552E-7</c:v>
                </c:pt>
                <c:pt idx="2264">
                  <c:v>1.1935497994016692E-7</c:v>
                </c:pt>
                <c:pt idx="2265">
                  <c:v>1.1767022822016276E-7</c:v>
                </c:pt>
                <c:pt idx="2266">
                  <c:v>1.1600899894364839E-7</c:v>
                </c:pt>
                <c:pt idx="2267">
                  <c:v>1.1437274647788804E-7</c:v>
                </c:pt>
                <c:pt idx="2268">
                  <c:v>1.1275994682467202E-7</c:v>
                </c:pt>
                <c:pt idx="2269">
                  <c:v>1.1116977555517677E-7</c:v>
                </c:pt>
                <c:pt idx="2270">
                  <c:v>1.096023890459006E-7</c:v>
                </c:pt>
                <c:pt idx="2271">
                  <c:v>1.0805698309163493E-7</c:v>
                </c:pt>
                <c:pt idx="2272">
                  <c:v>1.0653347568150772E-7</c:v>
                </c:pt>
                <c:pt idx="2273">
                  <c:v>1.0503177426078142E-7</c:v>
                </c:pt>
                <c:pt idx="2274">
                  <c:v>1.0355110313494627E-7</c:v>
                </c:pt>
                <c:pt idx="2275">
                  <c:v>1.0209159936834386E-7</c:v>
                </c:pt>
                <c:pt idx="2276">
                  <c:v>1.0065250506619123E-7</c:v>
                </c:pt>
                <c:pt idx="2277">
                  <c:v>9.9233734297281408E-8</c:v>
                </c:pt>
                <c:pt idx="2278">
                  <c:v>9.783519082661264E-8</c:v>
                </c:pt>
                <c:pt idx="2279">
                  <c:v>9.6456141664258334E-8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11-6BF1-460C-87D2-B20A29BB8B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7457440"/>
        <c:axId val="487457768"/>
      </c:scatterChart>
      <c:valAx>
        <c:axId val="487457440"/>
        <c:scaling>
          <c:orientation val="minMax"/>
          <c:max val="200"/>
          <c:min val="-20"/>
        </c:scaling>
        <c:delete val="0"/>
        <c:axPos val="b"/>
        <c:title>
          <c:tx>
            <c:rich>
              <a:bodyPr/>
              <a:lstStyle/>
              <a:p>
                <a:pPr>
                  <a:defRPr sz="8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Time (s)</a:t>
                </a:r>
              </a:p>
            </c:rich>
          </c:tx>
          <c:layout>
            <c:manualLayout>
              <c:xMode val="edge"/>
              <c:yMode val="edge"/>
              <c:x val="0.41388739449691642"/>
              <c:y val="0.8543726570431994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/>
        </c:spPr>
        <c:txPr>
          <a:bodyPr/>
          <a:lstStyle/>
          <a:p>
            <a:pPr>
              <a:defRPr sz="8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487457768"/>
        <c:crosses val="min"/>
        <c:crossBetween val="midCat"/>
        <c:majorUnit val="50"/>
        <c:minorUnit val="10"/>
      </c:valAx>
      <c:valAx>
        <c:axId val="48745776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8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SPR Response (RU)</a:t>
                </a:r>
              </a:p>
            </c:rich>
          </c:tx>
          <c:layout>
            <c:manualLayout>
              <c:xMode val="edge"/>
              <c:yMode val="edge"/>
              <c:x val="9.1623052193668453E-2"/>
              <c:y val="0.1015093698113942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/>
        </c:spPr>
        <c:txPr>
          <a:bodyPr/>
          <a:lstStyle/>
          <a:p>
            <a:pPr>
              <a:defRPr sz="8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487457440"/>
        <c:crosses val="min"/>
        <c:crossBetween val="midCat"/>
      </c:valAx>
      <c:spPr>
        <a:noFill/>
        <a:ln>
          <a:noFill/>
        </a:ln>
        <a:effectLst/>
      </c:spPr>
    </c:plotArea>
    <c:plotVisOnly val="1"/>
    <c:dispBlanksAs val="gap"/>
    <c:extLst xmlns:c16r3="http://schemas.microsoft.com/office/drawing/2017/03/chart" xmlns:c16="http://schemas.microsoft.com/office/drawing/2014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1"/>
  </c:char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854382852295482"/>
          <c:y val="8.2941788240904021E-2"/>
          <c:w val="0.58557043004383369"/>
          <c:h val="0.59809063663514228"/>
        </c:manualLayout>
      </c:layout>
      <c:scatterChart>
        <c:scatterStyle val="lineMarker"/>
        <c:varyColors val="0"/>
        <c:ser>
          <c:idx val="0"/>
          <c:order val="0"/>
          <c:spPr>
            <a:ln w="10000" cap="rnd">
              <a:solidFill>
                <a:srgbClr val="F17CB0"/>
              </a:solidFill>
              <a:round/>
            </a:ln>
            <a:effectLst/>
          </c:spPr>
          <c:marker>
            <c:symbol val="none"/>
          </c:marker>
          <c:xVal>
            <c:numRef>
              <c:f>sheet1!$A$1:$A$2283</c:f>
              <c:numCache>
                <c:formatCode>General</c:formatCode>
                <c:ptCount val="2283"/>
                <c:pt idx="0">
                  <c:v>-38.200000762939453</c:v>
                </c:pt>
                <c:pt idx="1">
                  <c:v>-38.099998474121094</c:v>
                </c:pt>
                <c:pt idx="2">
                  <c:v>-38</c:v>
                </c:pt>
                <c:pt idx="3">
                  <c:v>-37.899997711181641</c:v>
                </c:pt>
                <c:pt idx="4">
                  <c:v>-37.799999237060547</c:v>
                </c:pt>
                <c:pt idx="5">
                  <c:v>-37.700000762939453</c:v>
                </c:pt>
                <c:pt idx="6">
                  <c:v>-37.599998474121094</c:v>
                </c:pt>
                <c:pt idx="7">
                  <c:v>-37.5</c:v>
                </c:pt>
                <c:pt idx="8">
                  <c:v>-37.399997711181641</c:v>
                </c:pt>
                <c:pt idx="9">
                  <c:v>-37.299999237060547</c:v>
                </c:pt>
                <c:pt idx="10">
                  <c:v>-37.200000762939453</c:v>
                </c:pt>
                <c:pt idx="11">
                  <c:v>-37.099998474121094</c:v>
                </c:pt>
                <c:pt idx="12">
                  <c:v>-37</c:v>
                </c:pt>
                <c:pt idx="13">
                  <c:v>-36.899997711181641</c:v>
                </c:pt>
                <c:pt idx="14">
                  <c:v>-36.799999237060547</c:v>
                </c:pt>
                <c:pt idx="15">
                  <c:v>-36.700000762939453</c:v>
                </c:pt>
                <c:pt idx="16">
                  <c:v>-36.599998474121094</c:v>
                </c:pt>
                <c:pt idx="17">
                  <c:v>-36.5</c:v>
                </c:pt>
                <c:pt idx="18">
                  <c:v>-36.399997711181641</c:v>
                </c:pt>
                <c:pt idx="19">
                  <c:v>-36.299999237060547</c:v>
                </c:pt>
                <c:pt idx="20">
                  <c:v>-36.200000762939453</c:v>
                </c:pt>
                <c:pt idx="21">
                  <c:v>-36.099998474121094</c:v>
                </c:pt>
                <c:pt idx="22">
                  <c:v>-36</c:v>
                </c:pt>
                <c:pt idx="23">
                  <c:v>-35.899997711181641</c:v>
                </c:pt>
                <c:pt idx="24">
                  <c:v>-35.799999237060547</c:v>
                </c:pt>
                <c:pt idx="25">
                  <c:v>-35.700000762939453</c:v>
                </c:pt>
                <c:pt idx="26">
                  <c:v>-35.599998474121094</c:v>
                </c:pt>
                <c:pt idx="27">
                  <c:v>-35.5</c:v>
                </c:pt>
                <c:pt idx="28">
                  <c:v>-35.399997711181641</c:v>
                </c:pt>
                <c:pt idx="29">
                  <c:v>-35.299999237060547</c:v>
                </c:pt>
                <c:pt idx="30">
                  <c:v>-35.200000762939453</c:v>
                </c:pt>
                <c:pt idx="31">
                  <c:v>-35.099998474121094</c:v>
                </c:pt>
                <c:pt idx="32">
                  <c:v>-35</c:v>
                </c:pt>
                <c:pt idx="33">
                  <c:v>-34.899997711181641</c:v>
                </c:pt>
                <c:pt idx="34">
                  <c:v>-34.799999237060547</c:v>
                </c:pt>
                <c:pt idx="35">
                  <c:v>-34.700000762939453</c:v>
                </c:pt>
                <c:pt idx="36">
                  <c:v>-34.599998474121094</c:v>
                </c:pt>
                <c:pt idx="37">
                  <c:v>-34.5</c:v>
                </c:pt>
                <c:pt idx="38">
                  <c:v>-34.399997711181641</c:v>
                </c:pt>
                <c:pt idx="39">
                  <c:v>-34.299999237060547</c:v>
                </c:pt>
                <c:pt idx="40">
                  <c:v>-34.200000762939453</c:v>
                </c:pt>
                <c:pt idx="41">
                  <c:v>-34.099998474121094</c:v>
                </c:pt>
                <c:pt idx="42">
                  <c:v>-34</c:v>
                </c:pt>
                <c:pt idx="43">
                  <c:v>-33.899997711181641</c:v>
                </c:pt>
                <c:pt idx="44">
                  <c:v>-33.799999237060547</c:v>
                </c:pt>
                <c:pt idx="45">
                  <c:v>-33.700000762939453</c:v>
                </c:pt>
                <c:pt idx="46">
                  <c:v>-33.599998474121094</c:v>
                </c:pt>
                <c:pt idx="47">
                  <c:v>-33.5</c:v>
                </c:pt>
                <c:pt idx="48">
                  <c:v>-33.399997711181641</c:v>
                </c:pt>
                <c:pt idx="49">
                  <c:v>-33.299999237060547</c:v>
                </c:pt>
                <c:pt idx="50">
                  <c:v>-33.200000762939453</c:v>
                </c:pt>
                <c:pt idx="51">
                  <c:v>-33.099998474121094</c:v>
                </c:pt>
                <c:pt idx="52">
                  <c:v>-33</c:v>
                </c:pt>
                <c:pt idx="53">
                  <c:v>-32.899997711181641</c:v>
                </c:pt>
                <c:pt idx="54">
                  <c:v>-32.799999237060547</c:v>
                </c:pt>
                <c:pt idx="55">
                  <c:v>-32.700000762939453</c:v>
                </c:pt>
                <c:pt idx="56">
                  <c:v>-32.599998474121094</c:v>
                </c:pt>
                <c:pt idx="57">
                  <c:v>-32.5</c:v>
                </c:pt>
                <c:pt idx="58">
                  <c:v>-32.399997711181641</c:v>
                </c:pt>
                <c:pt idx="59">
                  <c:v>-32.299999237060547</c:v>
                </c:pt>
                <c:pt idx="60">
                  <c:v>-32.200000762939453</c:v>
                </c:pt>
                <c:pt idx="61">
                  <c:v>-32.099998474121094</c:v>
                </c:pt>
                <c:pt idx="62">
                  <c:v>-32</c:v>
                </c:pt>
                <c:pt idx="63">
                  <c:v>-31.899999618530273</c:v>
                </c:pt>
                <c:pt idx="64">
                  <c:v>-31.799999237060547</c:v>
                </c:pt>
                <c:pt idx="65">
                  <c:v>-31.69999885559082</c:v>
                </c:pt>
                <c:pt idx="66">
                  <c:v>-31.599998474121094</c:v>
                </c:pt>
                <c:pt idx="67">
                  <c:v>-31.5</c:v>
                </c:pt>
                <c:pt idx="68">
                  <c:v>-31.399999618530273</c:v>
                </c:pt>
                <c:pt idx="69">
                  <c:v>-31.299999237060547</c:v>
                </c:pt>
                <c:pt idx="70">
                  <c:v>-31.19999885559082</c:v>
                </c:pt>
                <c:pt idx="71">
                  <c:v>-31.099998474121094</c:v>
                </c:pt>
                <c:pt idx="72">
                  <c:v>-31</c:v>
                </c:pt>
                <c:pt idx="73">
                  <c:v>-30.899999618530273</c:v>
                </c:pt>
                <c:pt idx="74">
                  <c:v>-30.799999237060547</c:v>
                </c:pt>
                <c:pt idx="75">
                  <c:v>-30.69999885559082</c:v>
                </c:pt>
                <c:pt idx="76">
                  <c:v>-30.599998474121094</c:v>
                </c:pt>
                <c:pt idx="77">
                  <c:v>-30.5</c:v>
                </c:pt>
                <c:pt idx="78">
                  <c:v>-30.399999618530273</c:v>
                </c:pt>
                <c:pt idx="79">
                  <c:v>-30.299999237060547</c:v>
                </c:pt>
                <c:pt idx="80">
                  <c:v>-30.19999885559082</c:v>
                </c:pt>
                <c:pt idx="81">
                  <c:v>-30.099998474121094</c:v>
                </c:pt>
                <c:pt idx="82">
                  <c:v>-30</c:v>
                </c:pt>
                <c:pt idx="83">
                  <c:v>-29.899999618530273</c:v>
                </c:pt>
                <c:pt idx="84">
                  <c:v>-29.799999237060547</c:v>
                </c:pt>
                <c:pt idx="85">
                  <c:v>-29.69999885559082</c:v>
                </c:pt>
                <c:pt idx="86">
                  <c:v>-29.599998474121094</c:v>
                </c:pt>
                <c:pt idx="87">
                  <c:v>-29.5</c:v>
                </c:pt>
                <c:pt idx="88">
                  <c:v>-29.399999618530273</c:v>
                </c:pt>
                <c:pt idx="89">
                  <c:v>-29.299999237060547</c:v>
                </c:pt>
                <c:pt idx="90">
                  <c:v>-29.19999885559082</c:v>
                </c:pt>
                <c:pt idx="91">
                  <c:v>-29.099998474121094</c:v>
                </c:pt>
                <c:pt idx="92">
                  <c:v>-29</c:v>
                </c:pt>
                <c:pt idx="93">
                  <c:v>-28.899999618530273</c:v>
                </c:pt>
                <c:pt idx="94">
                  <c:v>-28.799999237060547</c:v>
                </c:pt>
                <c:pt idx="95">
                  <c:v>-28.69999885559082</c:v>
                </c:pt>
                <c:pt idx="96">
                  <c:v>-28.599998474121094</c:v>
                </c:pt>
                <c:pt idx="97">
                  <c:v>-28.5</c:v>
                </c:pt>
                <c:pt idx="98">
                  <c:v>-28.399999618530273</c:v>
                </c:pt>
                <c:pt idx="99">
                  <c:v>-28.299999237060547</c:v>
                </c:pt>
                <c:pt idx="100">
                  <c:v>-28.19999885559082</c:v>
                </c:pt>
                <c:pt idx="101">
                  <c:v>-28.099998474121094</c:v>
                </c:pt>
                <c:pt idx="102">
                  <c:v>-28</c:v>
                </c:pt>
                <c:pt idx="103">
                  <c:v>-27.899999618530273</c:v>
                </c:pt>
                <c:pt idx="104">
                  <c:v>-27.799999237060547</c:v>
                </c:pt>
                <c:pt idx="105">
                  <c:v>-27.69999885559082</c:v>
                </c:pt>
                <c:pt idx="106">
                  <c:v>-27.599998474121094</c:v>
                </c:pt>
                <c:pt idx="107">
                  <c:v>-27.5</c:v>
                </c:pt>
                <c:pt idx="108">
                  <c:v>-27.399999618530273</c:v>
                </c:pt>
                <c:pt idx="109">
                  <c:v>-27.299999237060547</c:v>
                </c:pt>
                <c:pt idx="110">
                  <c:v>-27.19999885559082</c:v>
                </c:pt>
                <c:pt idx="111">
                  <c:v>-27.099998474121094</c:v>
                </c:pt>
                <c:pt idx="112">
                  <c:v>-27</c:v>
                </c:pt>
                <c:pt idx="113">
                  <c:v>-26.899999618530273</c:v>
                </c:pt>
                <c:pt idx="114">
                  <c:v>-26.799999237060547</c:v>
                </c:pt>
                <c:pt idx="115">
                  <c:v>-26.69999885559082</c:v>
                </c:pt>
                <c:pt idx="116">
                  <c:v>-26.599998474121094</c:v>
                </c:pt>
                <c:pt idx="117">
                  <c:v>-26.5</c:v>
                </c:pt>
                <c:pt idx="118">
                  <c:v>-26.399999618530273</c:v>
                </c:pt>
                <c:pt idx="119">
                  <c:v>-26.299999237060547</c:v>
                </c:pt>
                <c:pt idx="120">
                  <c:v>-26.19999885559082</c:v>
                </c:pt>
                <c:pt idx="121">
                  <c:v>-26.099998474121094</c:v>
                </c:pt>
                <c:pt idx="122">
                  <c:v>-26</c:v>
                </c:pt>
                <c:pt idx="123">
                  <c:v>-25.899999618530273</c:v>
                </c:pt>
                <c:pt idx="124">
                  <c:v>-25.799999237060547</c:v>
                </c:pt>
                <c:pt idx="125">
                  <c:v>-25.69999885559082</c:v>
                </c:pt>
                <c:pt idx="126">
                  <c:v>-25.599998474121094</c:v>
                </c:pt>
                <c:pt idx="127">
                  <c:v>-25.5</c:v>
                </c:pt>
                <c:pt idx="128">
                  <c:v>-25.399999618530273</c:v>
                </c:pt>
                <c:pt idx="129">
                  <c:v>-25.299999237060547</c:v>
                </c:pt>
                <c:pt idx="130">
                  <c:v>-25.19999885559082</c:v>
                </c:pt>
                <c:pt idx="131">
                  <c:v>-25.099998474121094</c:v>
                </c:pt>
                <c:pt idx="132">
                  <c:v>-25</c:v>
                </c:pt>
                <c:pt idx="133">
                  <c:v>-24.899999618530273</c:v>
                </c:pt>
                <c:pt idx="134">
                  <c:v>-24.799999237060547</c:v>
                </c:pt>
                <c:pt idx="135">
                  <c:v>-24.69999885559082</c:v>
                </c:pt>
                <c:pt idx="136">
                  <c:v>-24.599998474121094</c:v>
                </c:pt>
                <c:pt idx="137">
                  <c:v>-24.5</c:v>
                </c:pt>
                <c:pt idx="138">
                  <c:v>-24.399999618530273</c:v>
                </c:pt>
                <c:pt idx="139">
                  <c:v>-24.299999237060547</c:v>
                </c:pt>
                <c:pt idx="140">
                  <c:v>-24.19999885559082</c:v>
                </c:pt>
                <c:pt idx="141">
                  <c:v>-24.099998474121094</c:v>
                </c:pt>
                <c:pt idx="142">
                  <c:v>-24</c:v>
                </c:pt>
                <c:pt idx="143">
                  <c:v>-23.899999618530273</c:v>
                </c:pt>
                <c:pt idx="144">
                  <c:v>-23.799999237060547</c:v>
                </c:pt>
                <c:pt idx="145">
                  <c:v>-23.69999885559082</c:v>
                </c:pt>
                <c:pt idx="146">
                  <c:v>-23.599998474121094</c:v>
                </c:pt>
                <c:pt idx="147">
                  <c:v>-23.5</c:v>
                </c:pt>
                <c:pt idx="148">
                  <c:v>-23.399999618530273</c:v>
                </c:pt>
                <c:pt idx="149">
                  <c:v>-23.299999237060547</c:v>
                </c:pt>
                <c:pt idx="150">
                  <c:v>-23.19999885559082</c:v>
                </c:pt>
                <c:pt idx="151">
                  <c:v>-23.099998474121094</c:v>
                </c:pt>
                <c:pt idx="152">
                  <c:v>-23</c:v>
                </c:pt>
                <c:pt idx="153">
                  <c:v>-22.899999618530273</c:v>
                </c:pt>
                <c:pt idx="154">
                  <c:v>-22.799999237060547</c:v>
                </c:pt>
                <c:pt idx="155">
                  <c:v>-22.69999885559082</c:v>
                </c:pt>
                <c:pt idx="156">
                  <c:v>-22.599998474121094</c:v>
                </c:pt>
                <c:pt idx="157">
                  <c:v>-22.5</c:v>
                </c:pt>
                <c:pt idx="158">
                  <c:v>-22.399999618530273</c:v>
                </c:pt>
                <c:pt idx="159">
                  <c:v>-22.299999237060547</c:v>
                </c:pt>
                <c:pt idx="160">
                  <c:v>-22.19999885559082</c:v>
                </c:pt>
                <c:pt idx="161">
                  <c:v>-22.099998474121094</c:v>
                </c:pt>
                <c:pt idx="162">
                  <c:v>-22</c:v>
                </c:pt>
                <c:pt idx="163">
                  <c:v>-21.899999618530273</c:v>
                </c:pt>
                <c:pt idx="164">
                  <c:v>-21.799999237060547</c:v>
                </c:pt>
                <c:pt idx="165">
                  <c:v>-21.69999885559082</c:v>
                </c:pt>
                <c:pt idx="166">
                  <c:v>-21.599998474121094</c:v>
                </c:pt>
                <c:pt idx="167">
                  <c:v>-21.5</c:v>
                </c:pt>
                <c:pt idx="168">
                  <c:v>-21.399999618530273</c:v>
                </c:pt>
                <c:pt idx="169">
                  <c:v>-21.299999237060547</c:v>
                </c:pt>
                <c:pt idx="170">
                  <c:v>-21.19999885559082</c:v>
                </c:pt>
                <c:pt idx="171">
                  <c:v>-21.099998474121094</c:v>
                </c:pt>
                <c:pt idx="172">
                  <c:v>-21</c:v>
                </c:pt>
                <c:pt idx="173">
                  <c:v>-20.899999618530273</c:v>
                </c:pt>
                <c:pt idx="174">
                  <c:v>-20.799999237060547</c:v>
                </c:pt>
                <c:pt idx="175">
                  <c:v>-20.69999885559082</c:v>
                </c:pt>
                <c:pt idx="176">
                  <c:v>-20.599998474121094</c:v>
                </c:pt>
                <c:pt idx="177">
                  <c:v>-20.5</c:v>
                </c:pt>
                <c:pt idx="178">
                  <c:v>-20.399999618530273</c:v>
                </c:pt>
                <c:pt idx="179">
                  <c:v>-20.299999237060547</c:v>
                </c:pt>
                <c:pt idx="180">
                  <c:v>-20.19999885559082</c:v>
                </c:pt>
                <c:pt idx="181">
                  <c:v>-20.099998474121094</c:v>
                </c:pt>
                <c:pt idx="182">
                  <c:v>-20</c:v>
                </c:pt>
                <c:pt idx="183">
                  <c:v>-19.899999618530273</c:v>
                </c:pt>
                <c:pt idx="184">
                  <c:v>-19.799999237060547</c:v>
                </c:pt>
                <c:pt idx="185">
                  <c:v>-19.69999885559082</c:v>
                </c:pt>
                <c:pt idx="186">
                  <c:v>-19.599998474121094</c:v>
                </c:pt>
                <c:pt idx="187">
                  <c:v>-19.5</c:v>
                </c:pt>
                <c:pt idx="188">
                  <c:v>-19.399999618530273</c:v>
                </c:pt>
                <c:pt idx="189">
                  <c:v>-19.299999237060547</c:v>
                </c:pt>
                <c:pt idx="190">
                  <c:v>-19.19999885559082</c:v>
                </c:pt>
                <c:pt idx="191">
                  <c:v>-19.099998474121094</c:v>
                </c:pt>
                <c:pt idx="192">
                  <c:v>-19</c:v>
                </c:pt>
                <c:pt idx="193">
                  <c:v>-18.899999618530273</c:v>
                </c:pt>
                <c:pt idx="194">
                  <c:v>-18.799999237060547</c:v>
                </c:pt>
                <c:pt idx="195">
                  <c:v>-18.69999885559082</c:v>
                </c:pt>
                <c:pt idx="196">
                  <c:v>-18.599998474121094</c:v>
                </c:pt>
                <c:pt idx="197">
                  <c:v>-18.5</c:v>
                </c:pt>
                <c:pt idx="198">
                  <c:v>-18.399999618530273</c:v>
                </c:pt>
                <c:pt idx="199">
                  <c:v>-18.299999237060547</c:v>
                </c:pt>
                <c:pt idx="200">
                  <c:v>-18.19999885559082</c:v>
                </c:pt>
                <c:pt idx="201">
                  <c:v>-18.099998474121094</c:v>
                </c:pt>
                <c:pt idx="202">
                  <c:v>-18</c:v>
                </c:pt>
                <c:pt idx="203">
                  <c:v>-17.899999618530273</c:v>
                </c:pt>
                <c:pt idx="204">
                  <c:v>-17.799999237060547</c:v>
                </c:pt>
                <c:pt idx="205">
                  <c:v>-17.69999885559082</c:v>
                </c:pt>
                <c:pt idx="206">
                  <c:v>-17.599998474121094</c:v>
                </c:pt>
                <c:pt idx="207">
                  <c:v>-17.5</c:v>
                </c:pt>
                <c:pt idx="208">
                  <c:v>-17.399999618530273</c:v>
                </c:pt>
                <c:pt idx="209">
                  <c:v>-17.299999237060547</c:v>
                </c:pt>
                <c:pt idx="210">
                  <c:v>-17.19999885559082</c:v>
                </c:pt>
                <c:pt idx="211">
                  <c:v>-17.099998474121094</c:v>
                </c:pt>
                <c:pt idx="212">
                  <c:v>-17</c:v>
                </c:pt>
                <c:pt idx="213">
                  <c:v>-16.899999618530273</c:v>
                </c:pt>
                <c:pt idx="214">
                  <c:v>-16.799999237060547</c:v>
                </c:pt>
                <c:pt idx="215">
                  <c:v>-16.69999885559082</c:v>
                </c:pt>
                <c:pt idx="216">
                  <c:v>-16.599998474121094</c:v>
                </c:pt>
                <c:pt idx="217">
                  <c:v>-16.5</c:v>
                </c:pt>
                <c:pt idx="218">
                  <c:v>-16.399999618530273</c:v>
                </c:pt>
                <c:pt idx="219">
                  <c:v>-16.299999237060547</c:v>
                </c:pt>
                <c:pt idx="220">
                  <c:v>-16.19999885559082</c:v>
                </c:pt>
                <c:pt idx="221">
                  <c:v>-16.099998474121094</c:v>
                </c:pt>
                <c:pt idx="222">
                  <c:v>-16</c:v>
                </c:pt>
                <c:pt idx="223">
                  <c:v>-15.899999618530273</c:v>
                </c:pt>
                <c:pt idx="224">
                  <c:v>-15.799999237060547</c:v>
                </c:pt>
                <c:pt idx="225">
                  <c:v>-15.69999885559082</c:v>
                </c:pt>
                <c:pt idx="226">
                  <c:v>-15.599998474121094</c:v>
                </c:pt>
                <c:pt idx="227">
                  <c:v>-15.5</c:v>
                </c:pt>
                <c:pt idx="228">
                  <c:v>-15.399999618530273</c:v>
                </c:pt>
                <c:pt idx="229">
                  <c:v>-15.299999237060547</c:v>
                </c:pt>
                <c:pt idx="230">
                  <c:v>-15.19999885559082</c:v>
                </c:pt>
                <c:pt idx="231">
                  <c:v>-15.099998474121094</c:v>
                </c:pt>
                <c:pt idx="232">
                  <c:v>-15</c:v>
                </c:pt>
                <c:pt idx="233">
                  <c:v>-14.899999618530273</c:v>
                </c:pt>
                <c:pt idx="234">
                  <c:v>-14.799999237060547</c:v>
                </c:pt>
                <c:pt idx="235">
                  <c:v>-14.69999885559082</c:v>
                </c:pt>
                <c:pt idx="236">
                  <c:v>-14.599998474121094</c:v>
                </c:pt>
                <c:pt idx="237">
                  <c:v>-14.5</c:v>
                </c:pt>
                <c:pt idx="238">
                  <c:v>-14.399999618530273</c:v>
                </c:pt>
                <c:pt idx="239">
                  <c:v>-14.299999237060547</c:v>
                </c:pt>
                <c:pt idx="240">
                  <c:v>-14.19999885559082</c:v>
                </c:pt>
                <c:pt idx="241">
                  <c:v>-14.099998474121094</c:v>
                </c:pt>
                <c:pt idx="242">
                  <c:v>-14</c:v>
                </c:pt>
                <c:pt idx="243">
                  <c:v>-13.899999618530273</c:v>
                </c:pt>
                <c:pt idx="244">
                  <c:v>-13.799999237060547</c:v>
                </c:pt>
                <c:pt idx="245">
                  <c:v>-13.69999885559082</c:v>
                </c:pt>
                <c:pt idx="246">
                  <c:v>-13.599998474121094</c:v>
                </c:pt>
                <c:pt idx="247">
                  <c:v>-13.5</c:v>
                </c:pt>
                <c:pt idx="248">
                  <c:v>-13.399999618530273</c:v>
                </c:pt>
                <c:pt idx="249">
                  <c:v>-13.299999237060547</c:v>
                </c:pt>
                <c:pt idx="250">
                  <c:v>-13.19999885559082</c:v>
                </c:pt>
                <c:pt idx="251">
                  <c:v>-13.099998474121094</c:v>
                </c:pt>
                <c:pt idx="252">
                  <c:v>-13</c:v>
                </c:pt>
                <c:pt idx="253">
                  <c:v>-12.899999618530273</c:v>
                </c:pt>
                <c:pt idx="254">
                  <c:v>-12.799999237060547</c:v>
                </c:pt>
                <c:pt idx="255">
                  <c:v>-12.69999885559082</c:v>
                </c:pt>
                <c:pt idx="256">
                  <c:v>-12.599998474121094</c:v>
                </c:pt>
                <c:pt idx="257">
                  <c:v>-12.5</c:v>
                </c:pt>
                <c:pt idx="258">
                  <c:v>-12.399999618530273</c:v>
                </c:pt>
                <c:pt idx="259">
                  <c:v>-12.299999237060547</c:v>
                </c:pt>
                <c:pt idx="260">
                  <c:v>-12.19999885559082</c:v>
                </c:pt>
                <c:pt idx="261">
                  <c:v>-12.099998474121094</c:v>
                </c:pt>
                <c:pt idx="262">
                  <c:v>-12</c:v>
                </c:pt>
                <c:pt idx="263">
                  <c:v>-11.899999618530273</c:v>
                </c:pt>
                <c:pt idx="264">
                  <c:v>-11.799999237060547</c:v>
                </c:pt>
                <c:pt idx="265">
                  <c:v>-11.69999885559082</c:v>
                </c:pt>
                <c:pt idx="266">
                  <c:v>-11.599998474121094</c:v>
                </c:pt>
                <c:pt idx="267">
                  <c:v>-11.5</c:v>
                </c:pt>
                <c:pt idx="268">
                  <c:v>-11.399999618530273</c:v>
                </c:pt>
                <c:pt idx="269">
                  <c:v>-11.299999237060547</c:v>
                </c:pt>
                <c:pt idx="270">
                  <c:v>-11.19999885559082</c:v>
                </c:pt>
                <c:pt idx="271">
                  <c:v>-11.099998474121094</c:v>
                </c:pt>
                <c:pt idx="272">
                  <c:v>-11</c:v>
                </c:pt>
                <c:pt idx="273">
                  <c:v>-10.899999618530273</c:v>
                </c:pt>
                <c:pt idx="274">
                  <c:v>-10.799999237060547</c:v>
                </c:pt>
                <c:pt idx="275">
                  <c:v>-10.69999885559082</c:v>
                </c:pt>
                <c:pt idx="276">
                  <c:v>-10.599998474121094</c:v>
                </c:pt>
                <c:pt idx="277">
                  <c:v>-10.5</c:v>
                </c:pt>
                <c:pt idx="278">
                  <c:v>-10.399999618530273</c:v>
                </c:pt>
                <c:pt idx="279">
                  <c:v>-10.299999237060547</c:v>
                </c:pt>
                <c:pt idx="280">
                  <c:v>-10.19999885559082</c:v>
                </c:pt>
                <c:pt idx="281">
                  <c:v>-10.099998474121094</c:v>
                </c:pt>
                <c:pt idx="282">
                  <c:v>-10</c:v>
                </c:pt>
                <c:pt idx="283">
                  <c:v>-9.8999996185302734</c:v>
                </c:pt>
                <c:pt idx="284">
                  <c:v>-9.7999992370605469</c:v>
                </c:pt>
                <c:pt idx="285">
                  <c:v>-9.6999988555908203</c:v>
                </c:pt>
                <c:pt idx="286">
                  <c:v>-9.5999984741210938</c:v>
                </c:pt>
                <c:pt idx="287">
                  <c:v>-9.5</c:v>
                </c:pt>
                <c:pt idx="288">
                  <c:v>-9.3999996185302734</c:v>
                </c:pt>
                <c:pt idx="289">
                  <c:v>-9.2999992370605469</c:v>
                </c:pt>
                <c:pt idx="290">
                  <c:v>-9.1999988555908203</c:v>
                </c:pt>
                <c:pt idx="291">
                  <c:v>-9.0999984741210938</c:v>
                </c:pt>
                <c:pt idx="292">
                  <c:v>-9</c:v>
                </c:pt>
                <c:pt idx="293">
                  <c:v>-8.8999996185302734</c:v>
                </c:pt>
                <c:pt idx="294">
                  <c:v>-8.7999992370605469</c:v>
                </c:pt>
                <c:pt idx="295">
                  <c:v>-8.6999988555908203</c:v>
                </c:pt>
                <c:pt idx="296">
                  <c:v>-8.5999984741210938</c:v>
                </c:pt>
                <c:pt idx="297">
                  <c:v>-8.5</c:v>
                </c:pt>
                <c:pt idx="298">
                  <c:v>-8.3999996185302734</c:v>
                </c:pt>
                <c:pt idx="299">
                  <c:v>-8.2999992370605469</c:v>
                </c:pt>
                <c:pt idx="300">
                  <c:v>-8.1999988555908203</c:v>
                </c:pt>
                <c:pt idx="301">
                  <c:v>-8.0999984741210938</c:v>
                </c:pt>
                <c:pt idx="302">
                  <c:v>-8</c:v>
                </c:pt>
                <c:pt idx="303">
                  <c:v>-7.8999996185302734</c:v>
                </c:pt>
                <c:pt idx="304">
                  <c:v>-7.7999992370605469</c:v>
                </c:pt>
                <c:pt idx="305">
                  <c:v>-7.6999988555908203</c:v>
                </c:pt>
                <c:pt idx="306">
                  <c:v>-7.5999984741210938</c:v>
                </c:pt>
                <c:pt idx="307">
                  <c:v>-7.5</c:v>
                </c:pt>
                <c:pt idx="308">
                  <c:v>-7.3999996185302734</c:v>
                </c:pt>
                <c:pt idx="309">
                  <c:v>-7.2999992370605469</c:v>
                </c:pt>
                <c:pt idx="310">
                  <c:v>-7.1999988555908203</c:v>
                </c:pt>
                <c:pt idx="311">
                  <c:v>-7.0999984741210938</c:v>
                </c:pt>
                <c:pt idx="312">
                  <c:v>-7</c:v>
                </c:pt>
                <c:pt idx="313">
                  <c:v>-6.8999996185302734</c:v>
                </c:pt>
                <c:pt idx="314">
                  <c:v>-6.7999992370605469</c:v>
                </c:pt>
                <c:pt idx="315">
                  <c:v>-6.6999988555908203</c:v>
                </c:pt>
                <c:pt idx="316">
                  <c:v>-6.5999984741210938</c:v>
                </c:pt>
                <c:pt idx="317">
                  <c:v>-6.5</c:v>
                </c:pt>
                <c:pt idx="318">
                  <c:v>-6.3999996185302734</c:v>
                </c:pt>
                <c:pt idx="319">
                  <c:v>-6.2999992370605469</c:v>
                </c:pt>
                <c:pt idx="320">
                  <c:v>-6.2000007629394531</c:v>
                </c:pt>
                <c:pt idx="321">
                  <c:v>-6.0999984741210938</c:v>
                </c:pt>
                <c:pt idx="322">
                  <c:v>-6</c:v>
                </c:pt>
                <c:pt idx="323">
                  <c:v>-5.8999977111816406</c:v>
                </c:pt>
                <c:pt idx="324">
                  <c:v>-5.7999992370605469</c:v>
                </c:pt>
                <c:pt idx="325">
                  <c:v>-5.7000007629394531</c:v>
                </c:pt>
                <c:pt idx="326">
                  <c:v>-5.5999984741210938</c:v>
                </c:pt>
                <c:pt idx="327">
                  <c:v>-5.5</c:v>
                </c:pt>
                <c:pt idx="328">
                  <c:v>-5.3999977111816406</c:v>
                </c:pt>
                <c:pt idx="329">
                  <c:v>-5.2999992370605469</c:v>
                </c:pt>
                <c:pt idx="330">
                  <c:v>-5.2000007629394531</c:v>
                </c:pt>
                <c:pt idx="331">
                  <c:v>-5.0999984741210938</c:v>
                </c:pt>
                <c:pt idx="332">
                  <c:v>-5</c:v>
                </c:pt>
                <c:pt idx="333">
                  <c:v>-4.8999977111816406</c:v>
                </c:pt>
                <c:pt idx="334">
                  <c:v>-4.7999992370605469</c:v>
                </c:pt>
                <c:pt idx="335">
                  <c:v>-4.7000007629394531</c:v>
                </c:pt>
                <c:pt idx="336">
                  <c:v>-4.5999984741210938</c:v>
                </c:pt>
                <c:pt idx="337">
                  <c:v>-4.5</c:v>
                </c:pt>
                <c:pt idx="338">
                  <c:v>-4.3999977111816406</c:v>
                </c:pt>
                <c:pt idx="339">
                  <c:v>-4.2999992370605469</c:v>
                </c:pt>
                <c:pt idx="340">
                  <c:v>-4.2000007629394531</c:v>
                </c:pt>
                <c:pt idx="341">
                  <c:v>-4.0999984741210938</c:v>
                </c:pt>
                <c:pt idx="342">
                  <c:v>-4</c:v>
                </c:pt>
                <c:pt idx="343">
                  <c:v>-3.8999977111816406</c:v>
                </c:pt>
                <c:pt idx="344">
                  <c:v>-3.7999992370605469</c:v>
                </c:pt>
                <c:pt idx="345">
                  <c:v>-3.7000007629394531</c:v>
                </c:pt>
                <c:pt idx="346">
                  <c:v>-3.5999984741210938</c:v>
                </c:pt>
                <c:pt idx="347">
                  <c:v>-3.5</c:v>
                </c:pt>
                <c:pt idx="348">
                  <c:v>-3.3999977111816406</c:v>
                </c:pt>
                <c:pt idx="349">
                  <c:v>-3.2999992370605469</c:v>
                </c:pt>
                <c:pt idx="350">
                  <c:v>-3.2000007629394531</c:v>
                </c:pt>
                <c:pt idx="351">
                  <c:v>-3.0999984741210938</c:v>
                </c:pt>
                <c:pt idx="352">
                  <c:v>-3</c:v>
                </c:pt>
                <c:pt idx="353">
                  <c:v>-2.8999977111816406</c:v>
                </c:pt>
                <c:pt idx="354">
                  <c:v>-2.7999992370605469</c:v>
                </c:pt>
                <c:pt idx="355">
                  <c:v>-2.7000007629394531</c:v>
                </c:pt>
                <c:pt idx="356">
                  <c:v>-2.5999984741210938</c:v>
                </c:pt>
                <c:pt idx="357">
                  <c:v>-2.5</c:v>
                </c:pt>
                <c:pt idx="358">
                  <c:v>-2.3999977111816406</c:v>
                </c:pt>
                <c:pt idx="359">
                  <c:v>-2.2999992370605469</c:v>
                </c:pt>
                <c:pt idx="360">
                  <c:v>-2.2000007629394531</c:v>
                </c:pt>
                <c:pt idx="361">
                  <c:v>-2.0999984741210938</c:v>
                </c:pt>
                <c:pt idx="362">
                  <c:v>-2</c:v>
                </c:pt>
                <c:pt idx="363">
                  <c:v>-1.8999977111816406</c:v>
                </c:pt>
                <c:pt idx="364">
                  <c:v>-1.7999992370605469</c:v>
                </c:pt>
                <c:pt idx="365">
                  <c:v>-1.7000007629394531</c:v>
                </c:pt>
                <c:pt idx="366">
                  <c:v>-1.5999984741210938</c:v>
                </c:pt>
                <c:pt idx="367">
                  <c:v>-1.5</c:v>
                </c:pt>
                <c:pt idx="368">
                  <c:v>-1.3999977111816406</c:v>
                </c:pt>
                <c:pt idx="369">
                  <c:v>-1.2999992370605469</c:v>
                </c:pt>
                <c:pt idx="370">
                  <c:v>-1.2000007629394531</c:v>
                </c:pt>
                <c:pt idx="371">
                  <c:v>-1.0999984741210938</c:v>
                </c:pt>
                <c:pt idx="372">
                  <c:v>-1</c:v>
                </c:pt>
                <c:pt idx="373">
                  <c:v>-0.89999771118164063</c:v>
                </c:pt>
                <c:pt idx="374">
                  <c:v>-0.79999923706054688</c:v>
                </c:pt>
                <c:pt idx="375">
                  <c:v>-0.70000076293945313</c:v>
                </c:pt>
                <c:pt idx="376">
                  <c:v>-0.59999847412109375</c:v>
                </c:pt>
                <c:pt idx="377">
                  <c:v>-0.5</c:v>
                </c:pt>
                <c:pt idx="378">
                  <c:v>-0.39999771118164063</c:v>
                </c:pt>
                <c:pt idx="379">
                  <c:v>-0.29999923706054688</c:v>
                </c:pt>
                <c:pt idx="380">
                  <c:v>-0.20000076293945313</c:v>
                </c:pt>
                <c:pt idx="381">
                  <c:v>-9.999847412109375E-2</c:v>
                </c:pt>
                <c:pt idx="382">
                  <c:v>0</c:v>
                </c:pt>
                <c:pt idx="383">
                  <c:v>0.10000228881835938</c:v>
                </c:pt>
                <c:pt idx="384">
                  <c:v>0.20000076293945313</c:v>
                </c:pt>
                <c:pt idx="385">
                  <c:v>0.29999923706054688</c:v>
                </c:pt>
                <c:pt idx="386">
                  <c:v>0.40000152587890625</c:v>
                </c:pt>
                <c:pt idx="387">
                  <c:v>0.5</c:v>
                </c:pt>
                <c:pt idx="388">
                  <c:v>0.60000228881835938</c:v>
                </c:pt>
                <c:pt idx="389">
                  <c:v>0.70000076293945313</c:v>
                </c:pt>
                <c:pt idx="390">
                  <c:v>0.79999923706054688</c:v>
                </c:pt>
                <c:pt idx="391">
                  <c:v>0.90000152587890625</c:v>
                </c:pt>
                <c:pt idx="392">
                  <c:v>1</c:v>
                </c:pt>
                <c:pt idx="393">
                  <c:v>1.1000022888183594</c:v>
                </c:pt>
                <c:pt idx="394">
                  <c:v>1.2000007629394531</c:v>
                </c:pt>
                <c:pt idx="395">
                  <c:v>1.2999992370605469</c:v>
                </c:pt>
                <c:pt idx="396">
                  <c:v>1.4000015258789063</c:v>
                </c:pt>
                <c:pt idx="397">
                  <c:v>1.5</c:v>
                </c:pt>
                <c:pt idx="398">
                  <c:v>1.6000022888183594</c:v>
                </c:pt>
                <c:pt idx="399">
                  <c:v>1.7000007629394531</c:v>
                </c:pt>
                <c:pt idx="400">
                  <c:v>1.7999992370605469</c:v>
                </c:pt>
                <c:pt idx="401">
                  <c:v>1.9000015258789063</c:v>
                </c:pt>
                <c:pt idx="402">
                  <c:v>2</c:v>
                </c:pt>
                <c:pt idx="403">
                  <c:v>2.1000022888183594</c:v>
                </c:pt>
                <c:pt idx="404">
                  <c:v>2.2000007629394531</c:v>
                </c:pt>
                <c:pt idx="405">
                  <c:v>2.2999992370605469</c:v>
                </c:pt>
                <c:pt idx="406">
                  <c:v>2.4000015258789063</c:v>
                </c:pt>
                <c:pt idx="407">
                  <c:v>2.5</c:v>
                </c:pt>
                <c:pt idx="408">
                  <c:v>2.6000022888183594</c:v>
                </c:pt>
                <c:pt idx="409">
                  <c:v>2.7000007629394531</c:v>
                </c:pt>
                <c:pt idx="410">
                  <c:v>2.7999992370605469</c:v>
                </c:pt>
                <c:pt idx="411">
                  <c:v>2.9000015258789063</c:v>
                </c:pt>
                <c:pt idx="412">
                  <c:v>3</c:v>
                </c:pt>
                <c:pt idx="413">
                  <c:v>3.1000022888183594</c:v>
                </c:pt>
                <c:pt idx="414">
                  <c:v>3.2000007629394531</c:v>
                </c:pt>
                <c:pt idx="415">
                  <c:v>3.2999992370605469</c:v>
                </c:pt>
                <c:pt idx="416">
                  <c:v>3.4000015258789063</c:v>
                </c:pt>
                <c:pt idx="417">
                  <c:v>3.5</c:v>
                </c:pt>
                <c:pt idx="418">
                  <c:v>3.6000022888183594</c:v>
                </c:pt>
                <c:pt idx="419">
                  <c:v>3.7000007629394531</c:v>
                </c:pt>
                <c:pt idx="420">
                  <c:v>3.7999992370605469</c:v>
                </c:pt>
                <c:pt idx="421">
                  <c:v>3.9000015258789063</c:v>
                </c:pt>
                <c:pt idx="422">
                  <c:v>4</c:v>
                </c:pt>
                <c:pt idx="423">
                  <c:v>4.1000022888183594</c:v>
                </c:pt>
                <c:pt idx="424">
                  <c:v>4.2000007629394531</c:v>
                </c:pt>
                <c:pt idx="425">
                  <c:v>4.2999992370605469</c:v>
                </c:pt>
                <c:pt idx="426">
                  <c:v>4.4000015258789063</c:v>
                </c:pt>
                <c:pt idx="427">
                  <c:v>4.5</c:v>
                </c:pt>
                <c:pt idx="428">
                  <c:v>4.6000022888183594</c:v>
                </c:pt>
                <c:pt idx="429">
                  <c:v>4.7000007629394531</c:v>
                </c:pt>
                <c:pt idx="430">
                  <c:v>4.7999992370605469</c:v>
                </c:pt>
                <c:pt idx="431">
                  <c:v>4.9000015258789063</c:v>
                </c:pt>
                <c:pt idx="432">
                  <c:v>5</c:v>
                </c:pt>
                <c:pt idx="433">
                  <c:v>5.1000022888183594</c:v>
                </c:pt>
                <c:pt idx="434">
                  <c:v>5.2000007629394531</c:v>
                </c:pt>
                <c:pt idx="435">
                  <c:v>5.2999992370605469</c:v>
                </c:pt>
                <c:pt idx="436">
                  <c:v>5.4000015258789063</c:v>
                </c:pt>
                <c:pt idx="437">
                  <c:v>5.5</c:v>
                </c:pt>
                <c:pt idx="438">
                  <c:v>5.6000022888183594</c:v>
                </c:pt>
                <c:pt idx="439">
                  <c:v>5.7000007629394531</c:v>
                </c:pt>
                <c:pt idx="440">
                  <c:v>5.7999992370605469</c:v>
                </c:pt>
                <c:pt idx="441">
                  <c:v>5.9000015258789063</c:v>
                </c:pt>
                <c:pt idx="442">
                  <c:v>6</c:v>
                </c:pt>
                <c:pt idx="443">
                  <c:v>6.1000022888183594</c:v>
                </c:pt>
                <c:pt idx="444">
                  <c:v>6.2000007629394531</c:v>
                </c:pt>
                <c:pt idx="445">
                  <c:v>6.2999992370605469</c:v>
                </c:pt>
                <c:pt idx="446">
                  <c:v>6.4000015258789063</c:v>
                </c:pt>
                <c:pt idx="447">
                  <c:v>6.5</c:v>
                </c:pt>
                <c:pt idx="448">
                  <c:v>6.6000022888183594</c:v>
                </c:pt>
                <c:pt idx="449">
                  <c:v>6.7000007629394531</c:v>
                </c:pt>
                <c:pt idx="450">
                  <c:v>6.7999992370605469</c:v>
                </c:pt>
                <c:pt idx="451">
                  <c:v>6.9000015258789063</c:v>
                </c:pt>
                <c:pt idx="452">
                  <c:v>7</c:v>
                </c:pt>
                <c:pt idx="453">
                  <c:v>7.1000022888183594</c:v>
                </c:pt>
                <c:pt idx="454">
                  <c:v>7.2000007629394531</c:v>
                </c:pt>
                <c:pt idx="455">
                  <c:v>7.2999992370605469</c:v>
                </c:pt>
                <c:pt idx="456">
                  <c:v>7.4000015258789063</c:v>
                </c:pt>
                <c:pt idx="457">
                  <c:v>7.5</c:v>
                </c:pt>
                <c:pt idx="458">
                  <c:v>7.6000022888183594</c:v>
                </c:pt>
                <c:pt idx="459">
                  <c:v>7.7000007629394531</c:v>
                </c:pt>
                <c:pt idx="460">
                  <c:v>7.7999992370605469</c:v>
                </c:pt>
                <c:pt idx="461">
                  <c:v>7.9000015258789063</c:v>
                </c:pt>
                <c:pt idx="462">
                  <c:v>8</c:v>
                </c:pt>
                <c:pt idx="463">
                  <c:v>8.1000022888183594</c:v>
                </c:pt>
                <c:pt idx="464">
                  <c:v>8.2000007629394531</c:v>
                </c:pt>
                <c:pt idx="465">
                  <c:v>8.2999992370605469</c:v>
                </c:pt>
                <c:pt idx="466">
                  <c:v>8.4000015258789063</c:v>
                </c:pt>
                <c:pt idx="467">
                  <c:v>8.5</c:v>
                </c:pt>
                <c:pt idx="468">
                  <c:v>8.6000022888183594</c:v>
                </c:pt>
                <c:pt idx="469">
                  <c:v>8.7000007629394531</c:v>
                </c:pt>
                <c:pt idx="470">
                  <c:v>8.7999992370605469</c:v>
                </c:pt>
                <c:pt idx="471">
                  <c:v>8.9000015258789063</c:v>
                </c:pt>
                <c:pt idx="472">
                  <c:v>9</c:v>
                </c:pt>
                <c:pt idx="473">
                  <c:v>9.1000022888183594</c:v>
                </c:pt>
                <c:pt idx="474">
                  <c:v>9.2000007629394531</c:v>
                </c:pt>
                <c:pt idx="475">
                  <c:v>9.2999992370605469</c:v>
                </c:pt>
                <c:pt idx="476">
                  <c:v>9.4000015258789063</c:v>
                </c:pt>
                <c:pt idx="477">
                  <c:v>9.5</c:v>
                </c:pt>
                <c:pt idx="478">
                  <c:v>9.6000022888183594</c:v>
                </c:pt>
                <c:pt idx="479">
                  <c:v>9.7000007629394531</c:v>
                </c:pt>
                <c:pt idx="480">
                  <c:v>9.7999992370605469</c:v>
                </c:pt>
                <c:pt idx="481">
                  <c:v>9.9000015258789063</c:v>
                </c:pt>
                <c:pt idx="482">
                  <c:v>10</c:v>
                </c:pt>
                <c:pt idx="483">
                  <c:v>10.100002288818359</c:v>
                </c:pt>
                <c:pt idx="484">
                  <c:v>10.200000762939453</c:v>
                </c:pt>
                <c:pt idx="485">
                  <c:v>10.299999237060547</c:v>
                </c:pt>
                <c:pt idx="486">
                  <c:v>10.400001525878906</c:v>
                </c:pt>
                <c:pt idx="487">
                  <c:v>10.5</c:v>
                </c:pt>
                <c:pt idx="488">
                  <c:v>10.600002288818359</c:v>
                </c:pt>
                <c:pt idx="489">
                  <c:v>10.700000762939453</c:v>
                </c:pt>
                <c:pt idx="490">
                  <c:v>10.799999237060547</c:v>
                </c:pt>
                <c:pt idx="491">
                  <c:v>10.900001525878906</c:v>
                </c:pt>
                <c:pt idx="492">
                  <c:v>11</c:v>
                </c:pt>
                <c:pt idx="493">
                  <c:v>11.100002288818359</c:v>
                </c:pt>
                <c:pt idx="494">
                  <c:v>11.200000762939453</c:v>
                </c:pt>
                <c:pt idx="495">
                  <c:v>11.299999237060547</c:v>
                </c:pt>
                <c:pt idx="496">
                  <c:v>11.400001525878906</c:v>
                </c:pt>
                <c:pt idx="497">
                  <c:v>11.5</c:v>
                </c:pt>
                <c:pt idx="498">
                  <c:v>11.600002288818359</c:v>
                </c:pt>
                <c:pt idx="499">
                  <c:v>11.700000762939453</c:v>
                </c:pt>
                <c:pt idx="500">
                  <c:v>11.799999237060547</c:v>
                </c:pt>
                <c:pt idx="501">
                  <c:v>11.900001525878906</c:v>
                </c:pt>
                <c:pt idx="502">
                  <c:v>12</c:v>
                </c:pt>
                <c:pt idx="503">
                  <c:v>12.100002288818359</c:v>
                </c:pt>
                <c:pt idx="504">
                  <c:v>12.200000762939453</c:v>
                </c:pt>
                <c:pt idx="505">
                  <c:v>12.299999237060547</c:v>
                </c:pt>
                <c:pt idx="506">
                  <c:v>12.400001525878906</c:v>
                </c:pt>
                <c:pt idx="507">
                  <c:v>12.5</c:v>
                </c:pt>
                <c:pt idx="508">
                  <c:v>12.600002288818359</c:v>
                </c:pt>
                <c:pt idx="509">
                  <c:v>12.700000762939453</c:v>
                </c:pt>
                <c:pt idx="510">
                  <c:v>12.799999237060547</c:v>
                </c:pt>
                <c:pt idx="511">
                  <c:v>12.900001525878906</c:v>
                </c:pt>
                <c:pt idx="512">
                  <c:v>13</c:v>
                </c:pt>
                <c:pt idx="513">
                  <c:v>13.100002288818359</c:v>
                </c:pt>
                <c:pt idx="514">
                  <c:v>13.200000762939453</c:v>
                </c:pt>
                <c:pt idx="515">
                  <c:v>13.299999237060547</c:v>
                </c:pt>
                <c:pt idx="516">
                  <c:v>13.400001525878906</c:v>
                </c:pt>
                <c:pt idx="517">
                  <c:v>13.5</c:v>
                </c:pt>
                <c:pt idx="518">
                  <c:v>13.600002288818359</c:v>
                </c:pt>
                <c:pt idx="519">
                  <c:v>13.700000762939453</c:v>
                </c:pt>
                <c:pt idx="520">
                  <c:v>13.799999237060547</c:v>
                </c:pt>
                <c:pt idx="521">
                  <c:v>13.900001525878906</c:v>
                </c:pt>
                <c:pt idx="522">
                  <c:v>14</c:v>
                </c:pt>
                <c:pt idx="523">
                  <c:v>14.100002288818359</c:v>
                </c:pt>
                <c:pt idx="524">
                  <c:v>14.200000762939453</c:v>
                </c:pt>
                <c:pt idx="525">
                  <c:v>14.299999237060547</c:v>
                </c:pt>
                <c:pt idx="526">
                  <c:v>14.400001525878906</c:v>
                </c:pt>
                <c:pt idx="527">
                  <c:v>14.5</c:v>
                </c:pt>
                <c:pt idx="528">
                  <c:v>14.600002288818359</c:v>
                </c:pt>
                <c:pt idx="529">
                  <c:v>14.700000762939453</c:v>
                </c:pt>
                <c:pt idx="530">
                  <c:v>14.799999237060547</c:v>
                </c:pt>
                <c:pt idx="531">
                  <c:v>14.900001525878906</c:v>
                </c:pt>
                <c:pt idx="532">
                  <c:v>15</c:v>
                </c:pt>
                <c:pt idx="533">
                  <c:v>15.100002288818359</c:v>
                </c:pt>
                <c:pt idx="534">
                  <c:v>15.200000762939453</c:v>
                </c:pt>
                <c:pt idx="535">
                  <c:v>15.299999237060547</c:v>
                </c:pt>
                <c:pt idx="536">
                  <c:v>15.400001525878906</c:v>
                </c:pt>
                <c:pt idx="537">
                  <c:v>15.5</c:v>
                </c:pt>
                <c:pt idx="538">
                  <c:v>15.600002288818359</c:v>
                </c:pt>
                <c:pt idx="539">
                  <c:v>15.700000762939453</c:v>
                </c:pt>
                <c:pt idx="540">
                  <c:v>15.799999237060547</c:v>
                </c:pt>
                <c:pt idx="541">
                  <c:v>15.900001525878906</c:v>
                </c:pt>
                <c:pt idx="542">
                  <c:v>16</c:v>
                </c:pt>
                <c:pt idx="543">
                  <c:v>16.100002288818359</c:v>
                </c:pt>
                <c:pt idx="544">
                  <c:v>16.200000762939453</c:v>
                </c:pt>
                <c:pt idx="545">
                  <c:v>16.299999237060547</c:v>
                </c:pt>
                <c:pt idx="546">
                  <c:v>16.400001525878906</c:v>
                </c:pt>
                <c:pt idx="547">
                  <c:v>16.5</c:v>
                </c:pt>
                <c:pt idx="548">
                  <c:v>16.600002288818359</c:v>
                </c:pt>
                <c:pt idx="549">
                  <c:v>16.700000762939453</c:v>
                </c:pt>
                <c:pt idx="550">
                  <c:v>16.799999237060547</c:v>
                </c:pt>
                <c:pt idx="551">
                  <c:v>16.900001525878906</c:v>
                </c:pt>
                <c:pt idx="552">
                  <c:v>17</c:v>
                </c:pt>
                <c:pt idx="553">
                  <c:v>17.100002288818359</c:v>
                </c:pt>
                <c:pt idx="554">
                  <c:v>17.200000762939453</c:v>
                </c:pt>
                <c:pt idx="555">
                  <c:v>17.299999237060547</c:v>
                </c:pt>
                <c:pt idx="556">
                  <c:v>17.400001525878906</c:v>
                </c:pt>
                <c:pt idx="557">
                  <c:v>17.5</c:v>
                </c:pt>
                <c:pt idx="558">
                  <c:v>17.600002288818359</c:v>
                </c:pt>
                <c:pt idx="559">
                  <c:v>17.700000762939453</c:v>
                </c:pt>
                <c:pt idx="560">
                  <c:v>17.799999237060547</c:v>
                </c:pt>
                <c:pt idx="561">
                  <c:v>17.900001525878906</c:v>
                </c:pt>
                <c:pt idx="562">
                  <c:v>18</c:v>
                </c:pt>
                <c:pt idx="563">
                  <c:v>18.100002288818359</c:v>
                </c:pt>
                <c:pt idx="564">
                  <c:v>18.200000762939453</c:v>
                </c:pt>
                <c:pt idx="565">
                  <c:v>18.299999237060547</c:v>
                </c:pt>
                <c:pt idx="566">
                  <c:v>18.400001525878906</c:v>
                </c:pt>
                <c:pt idx="567">
                  <c:v>18.5</c:v>
                </c:pt>
                <c:pt idx="568">
                  <c:v>18.600002288818359</c:v>
                </c:pt>
                <c:pt idx="569">
                  <c:v>18.700000762939453</c:v>
                </c:pt>
                <c:pt idx="570">
                  <c:v>18.799999237060547</c:v>
                </c:pt>
                <c:pt idx="571">
                  <c:v>18.900001525878906</c:v>
                </c:pt>
                <c:pt idx="572">
                  <c:v>19</c:v>
                </c:pt>
                <c:pt idx="573">
                  <c:v>19.100002288818359</c:v>
                </c:pt>
                <c:pt idx="574">
                  <c:v>19.200000762939453</c:v>
                </c:pt>
                <c:pt idx="575">
                  <c:v>19.299999237060547</c:v>
                </c:pt>
                <c:pt idx="576">
                  <c:v>19.400001525878906</c:v>
                </c:pt>
                <c:pt idx="577">
                  <c:v>19.5</c:v>
                </c:pt>
                <c:pt idx="578">
                  <c:v>19.600002288818359</c:v>
                </c:pt>
                <c:pt idx="579">
                  <c:v>19.700000762939453</c:v>
                </c:pt>
                <c:pt idx="580">
                  <c:v>19.799999237060547</c:v>
                </c:pt>
                <c:pt idx="581">
                  <c:v>19.900001525878906</c:v>
                </c:pt>
                <c:pt idx="582">
                  <c:v>20</c:v>
                </c:pt>
                <c:pt idx="583">
                  <c:v>20.100002288818359</c:v>
                </c:pt>
                <c:pt idx="584">
                  <c:v>20.200000762939453</c:v>
                </c:pt>
                <c:pt idx="585">
                  <c:v>20.299999237060547</c:v>
                </c:pt>
                <c:pt idx="586">
                  <c:v>20.400001525878906</c:v>
                </c:pt>
                <c:pt idx="587">
                  <c:v>20.5</c:v>
                </c:pt>
                <c:pt idx="588">
                  <c:v>20.600002288818359</c:v>
                </c:pt>
                <c:pt idx="589">
                  <c:v>20.700000762939453</c:v>
                </c:pt>
                <c:pt idx="590">
                  <c:v>20.799999237060547</c:v>
                </c:pt>
                <c:pt idx="591">
                  <c:v>20.900001525878906</c:v>
                </c:pt>
                <c:pt idx="592">
                  <c:v>21</c:v>
                </c:pt>
                <c:pt idx="593">
                  <c:v>21.100002288818359</c:v>
                </c:pt>
                <c:pt idx="594">
                  <c:v>21.200000762939453</c:v>
                </c:pt>
                <c:pt idx="595">
                  <c:v>21.299999237060547</c:v>
                </c:pt>
                <c:pt idx="596">
                  <c:v>21.400001525878906</c:v>
                </c:pt>
                <c:pt idx="597">
                  <c:v>21.5</c:v>
                </c:pt>
                <c:pt idx="598">
                  <c:v>21.600002288818359</c:v>
                </c:pt>
                <c:pt idx="599">
                  <c:v>21.700000762939453</c:v>
                </c:pt>
                <c:pt idx="600">
                  <c:v>21.799999237060547</c:v>
                </c:pt>
                <c:pt idx="601">
                  <c:v>21.900001525878906</c:v>
                </c:pt>
                <c:pt idx="602">
                  <c:v>22</c:v>
                </c:pt>
                <c:pt idx="603">
                  <c:v>22.100002288818359</c:v>
                </c:pt>
                <c:pt idx="604">
                  <c:v>22.200000762939453</c:v>
                </c:pt>
                <c:pt idx="605">
                  <c:v>22.299999237060547</c:v>
                </c:pt>
                <c:pt idx="606">
                  <c:v>22.400001525878906</c:v>
                </c:pt>
                <c:pt idx="607">
                  <c:v>22.5</c:v>
                </c:pt>
                <c:pt idx="608">
                  <c:v>22.600002288818359</c:v>
                </c:pt>
                <c:pt idx="609">
                  <c:v>22.700000762939453</c:v>
                </c:pt>
                <c:pt idx="610">
                  <c:v>22.799999237060547</c:v>
                </c:pt>
                <c:pt idx="611">
                  <c:v>22.900001525878906</c:v>
                </c:pt>
                <c:pt idx="612">
                  <c:v>23</c:v>
                </c:pt>
                <c:pt idx="613">
                  <c:v>23.100002288818359</c:v>
                </c:pt>
                <c:pt idx="614">
                  <c:v>23.200000762939453</c:v>
                </c:pt>
                <c:pt idx="615">
                  <c:v>23.299999237060547</c:v>
                </c:pt>
                <c:pt idx="616">
                  <c:v>23.400001525878906</c:v>
                </c:pt>
                <c:pt idx="617">
                  <c:v>23.5</c:v>
                </c:pt>
                <c:pt idx="618">
                  <c:v>23.600002288818359</c:v>
                </c:pt>
                <c:pt idx="619">
                  <c:v>23.700000762939453</c:v>
                </c:pt>
                <c:pt idx="620">
                  <c:v>23.799999237060547</c:v>
                </c:pt>
                <c:pt idx="621">
                  <c:v>23.900001525878906</c:v>
                </c:pt>
                <c:pt idx="622">
                  <c:v>24</c:v>
                </c:pt>
                <c:pt idx="623">
                  <c:v>24.100002288818359</c:v>
                </c:pt>
                <c:pt idx="624">
                  <c:v>24.200000762939453</c:v>
                </c:pt>
                <c:pt idx="625">
                  <c:v>24.299999237060547</c:v>
                </c:pt>
                <c:pt idx="626">
                  <c:v>24.400001525878906</c:v>
                </c:pt>
                <c:pt idx="627">
                  <c:v>24.5</c:v>
                </c:pt>
                <c:pt idx="628">
                  <c:v>24.600002288818359</c:v>
                </c:pt>
                <c:pt idx="629">
                  <c:v>24.700000762939453</c:v>
                </c:pt>
                <c:pt idx="630">
                  <c:v>24.799999237060547</c:v>
                </c:pt>
                <c:pt idx="631">
                  <c:v>24.900001525878906</c:v>
                </c:pt>
                <c:pt idx="632">
                  <c:v>25</c:v>
                </c:pt>
                <c:pt idx="633">
                  <c:v>25.100002288818359</c:v>
                </c:pt>
                <c:pt idx="634">
                  <c:v>25.200000762939453</c:v>
                </c:pt>
                <c:pt idx="635">
                  <c:v>25.299999237060547</c:v>
                </c:pt>
                <c:pt idx="636">
                  <c:v>25.400001525878906</c:v>
                </c:pt>
                <c:pt idx="637">
                  <c:v>25.5</c:v>
                </c:pt>
                <c:pt idx="638">
                  <c:v>25.600002288818359</c:v>
                </c:pt>
                <c:pt idx="639">
                  <c:v>25.700000762939453</c:v>
                </c:pt>
                <c:pt idx="640">
                  <c:v>25.799999237060547</c:v>
                </c:pt>
                <c:pt idx="641">
                  <c:v>25.899997711181641</c:v>
                </c:pt>
                <c:pt idx="642">
                  <c:v>26.000003814697266</c:v>
                </c:pt>
                <c:pt idx="643">
                  <c:v>26.100002288818359</c:v>
                </c:pt>
                <c:pt idx="644">
                  <c:v>26.200000762939453</c:v>
                </c:pt>
                <c:pt idx="645">
                  <c:v>26.299999237060547</c:v>
                </c:pt>
                <c:pt idx="646">
                  <c:v>26.399997711181641</c:v>
                </c:pt>
                <c:pt idx="647">
                  <c:v>26.500003814697266</c:v>
                </c:pt>
                <c:pt idx="648">
                  <c:v>26.600002288818359</c:v>
                </c:pt>
                <c:pt idx="649">
                  <c:v>26.700000762939453</c:v>
                </c:pt>
                <c:pt idx="650">
                  <c:v>26.799999237060547</c:v>
                </c:pt>
                <c:pt idx="651">
                  <c:v>26.899997711181641</c:v>
                </c:pt>
                <c:pt idx="652">
                  <c:v>27.000003814697266</c:v>
                </c:pt>
                <c:pt idx="653">
                  <c:v>27.100002288818359</c:v>
                </c:pt>
                <c:pt idx="654">
                  <c:v>27.200000762939453</c:v>
                </c:pt>
                <c:pt idx="655">
                  <c:v>27.299999237060547</c:v>
                </c:pt>
                <c:pt idx="656">
                  <c:v>27.399997711181641</c:v>
                </c:pt>
                <c:pt idx="657">
                  <c:v>27.500003814697266</c:v>
                </c:pt>
                <c:pt idx="658">
                  <c:v>27.600002288818359</c:v>
                </c:pt>
                <c:pt idx="659">
                  <c:v>27.700000762939453</c:v>
                </c:pt>
                <c:pt idx="660">
                  <c:v>27.799999237060547</c:v>
                </c:pt>
                <c:pt idx="661">
                  <c:v>27.899997711181641</c:v>
                </c:pt>
                <c:pt idx="662">
                  <c:v>28.000003814697266</c:v>
                </c:pt>
                <c:pt idx="663">
                  <c:v>28.100002288818359</c:v>
                </c:pt>
                <c:pt idx="664">
                  <c:v>28.200000762939453</c:v>
                </c:pt>
                <c:pt idx="665">
                  <c:v>28.299999237060547</c:v>
                </c:pt>
                <c:pt idx="666">
                  <c:v>28.399997711181641</c:v>
                </c:pt>
                <c:pt idx="667">
                  <c:v>28.500003814697266</c:v>
                </c:pt>
                <c:pt idx="668">
                  <c:v>28.600002288818359</c:v>
                </c:pt>
                <c:pt idx="669">
                  <c:v>28.700000762939453</c:v>
                </c:pt>
                <c:pt idx="670">
                  <c:v>28.799999237060547</c:v>
                </c:pt>
                <c:pt idx="671">
                  <c:v>28.899997711181641</c:v>
                </c:pt>
                <c:pt idx="672">
                  <c:v>29.000003814697266</c:v>
                </c:pt>
                <c:pt idx="673">
                  <c:v>29.100002288818359</c:v>
                </c:pt>
                <c:pt idx="674">
                  <c:v>29.200000762939453</c:v>
                </c:pt>
                <c:pt idx="675">
                  <c:v>29.299999237060547</c:v>
                </c:pt>
                <c:pt idx="676">
                  <c:v>29.399997711181641</c:v>
                </c:pt>
                <c:pt idx="677">
                  <c:v>29.500003814697266</c:v>
                </c:pt>
                <c:pt idx="678">
                  <c:v>29.600002288818359</c:v>
                </c:pt>
                <c:pt idx="679">
                  <c:v>29.700000762939453</c:v>
                </c:pt>
                <c:pt idx="680">
                  <c:v>29.799999237060547</c:v>
                </c:pt>
                <c:pt idx="681">
                  <c:v>29.899997711181641</c:v>
                </c:pt>
                <c:pt idx="682">
                  <c:v>30.000003814697266</c:v>
                </c:pt>
                <c:pt idx="683">
                  <c:v>30.100002288818359</c:v>
                </c:pt>
                <c:pt idx="684">
                  <c:v>30.200000762939453</c:v>
                </c:pt>
                <c:pt idx="685">
                  <c:v>30.299999237060547</c:v>
                </c:pt>
                <c:pt idx="686">
                  <c:v>30.399997711181641</c:v>
                </c:pt>
                <c:pt idx="687">
                  <c:v>30.500003814697266</c:v>
                </c:pt>
                <c:pt idx="688">
                  <c:v>30.600002288818359</c:v>
                </c:pt>
                <c:pt idx="689">
                  <c:v>30.700000762939453</c:v>
                </c:pt>
                <c:pt idx="690">
                  <c:v>30.799999237060547</c:v>
                </c:pt>
                <c:pt idx="691">
                  <c:v>30.899997711181641</c:v>
                </c:pt>
                <c:pt idx="692">
                  <c:v>31.000003814697266</c:v>
                </c:pt>
                <c:pt idx="693">
                  <c:v>31.100002288818359</c:v>
                </c:pt>
                <c:pt idx="694">
                  <c:v>31.200000762939453</c:v>
                </c:pt>
                <c:pt idx="695">
                  <c:v>31.299999237060547</c:v>
                </c:pt>
                <c:pt idx="696">
                  <c:v>31.399997711181641</c:v>
                </c:pt>
                <c:pt idx="697">
                  <c:v>31.500003814697266</c:v>
                </c:pt>
                <c:pt idx="698">
                  <c:v>31.600002288818359</c:v>
                </c:pt>
                <c:pt idx="699">
                  <c:v>31.700000762939453</c:v>
                </c:pt>
                <c:pt idx="700">
                  <c:v>31.799999237060547</c:v>
                </c:pt>
                <c:pt idx="701">
                  <c:v>31.899997711181641</c:v>
                </c:pt>
                <c:pt idx="702">
                  <c:v>32.000003814697266</c:v>
                </c:pt>
                <c:pt idx="703">
                  <c:v>32.100002288818359</c:v>
                </c:pt>
                <c:pt idx="704">
                  <c:v>32.200000762939453</c:v>
                </c:pt>
                <c:pt idx="705">
                  <c:v>32.299999237060547</c:v>
                </c:pt>
                <c:pt idx="706">
                  <c:v>32.399997711181641</c:v>
                </c:pt>
                <c:pt idx="707">
                  <c:v>32.500003814697266</c:v>
                </c:pt>
                <c:pt idx="708">
                  <c:v>32.600002288818359</c:v>
                </c:pt>
                <c:pt idx="709">
                  <c:v>32.700000762939453</c:v>
                </c:pt>
                <c:pt idx="710">
                  <c:v>32.799999237060547</c:v>
                </c:pt>
                <c:pt idx="711">
                  <c:v>32.899997711181641</c:v>
                </c:pt>
                <c:pt idx="712">
                  <c:v>33.000003814697266</c:v>
                </c:pt>
                <c:pt idx="713">
                  <c:v>33.100002288818359</c:v>
                </c:pt>
                <c:pt idx="714">
                  <c:v>33.200000762939453</c:v>
                </c:pt>
                <c:pt idx="715">
                  <c:v>33.299999237060547</c:v>
                </c:pt>
                <c:pt idx="716">
                  <c:v>33.399997711181641</c:v>
                </c:pt>
                <c:pt idx="717">
                  <c:v>33.500003814697266</c:v>
                </c:pt>
                <c:pt idx="718">
                  <c:v>33.600002288818359</c:v>
                </c:pt>
                <c:pt idx="719">
                  <c:v>33.700000762939453</c:v>
                </c:pt>
                <c:pt idx="720">
                  <c:v>33.799999237060547</c:v>
                </c:pt>
                <c:pt idx="721">
                  <c:v>33.899997711181641</c:v>
                </c:pt>
                <c:pt idx="722">
                  <c:v>34.000003814697266</c:v>
                </c:pt>
                <c:pt idx="723">
                  <c:v>34.100002288818359</c:v>
                </c:pt>
                <c:pt idx="724">
                  <c:v>34.200000762939453</c:v>
                </c:pt>
                <c:pt idx="725">
                  <c:v>34.299999237060547</c:v>
                </c:pt>
                <c:pt idx="726">
                  <c:v>34.399997711181641</c:v>
                </c:pt>
                <c:pt idx="727">
                  <c:v>34.500003814697266</c:v>
                </c:pt>
                <c:pt idx="728">
                  <c:v>34.600002288818359</c:v>
                </c:pt>
                <c:pt idx="729">
                  <c:v>34.700000762939453</c:v>
                </c:pt>
                <c:pt idx="730">
                  <c:v>34.799999237060547</c:v>
                </c:pt>
                <c:pt idx="731">
                  <c:v>34.899997711181641</c:v>
                </c:pt>
                <c:pt idx="732">
                  <c:v>35.000003814697266</c:v>
                </c:pt>
                <c:pt idx="733">
                  <c:v>35.100002288818359</c:v>
                </c:pt>
                <c:pt idx="734">
                  <c:v>35.200000762939453</c:v>
                </c:pt>
                <c:pt idx="735">
                  <c:v>35.299999237060547</c:v>
                </c:pt>
                <c:pt idx="736">
                  <c:v>35.399997711181641</c:v>
                </c:pt>
                <c:pt idx="737">
                  <c:v>35.500003814697266</c:v>
                </c:pt>
                <c:pt idx="738">
                  <c:v>35.600002288818359</c:v>
                </c:pt>
                <c:pt idx="739">
                  <c:v>35.700000762939453</c:v>
                </c:pt>
                <c:pt idx="740">
                  <c:v>35.799999237060547</c:v>
                </c:pt>
                <c:pt idx="741">
                  <c:v>35.899997711181641</c:v>
                </c:pt>
                <c:pt idx="742">
                  <c:v>36.000003814697266</c:v>
                </c:pt>
                <c:pt idx="743">
                  <c:v>36.100002288818359</c:v>
                </c:pt>
                <c:pt idx="744">
                  <c:v>36.200000762939453</c:v>
                </c:pt>
                <c:pt idx="745">
                  <c:v>36.299999237060547</c:v>
                </c:pt>
                <c:pt idx="746">
                  <c:v>36.399997711181641</c:v>
                </c:pt>
                <c:pt idx="747">
                  <c:v>36.500003814697266</c:v>
                </c:pt>
                <c:pt idx="748">
                  <c:v>36.600002288818359</c:v>
                </c:pt>
                <c:pt idx="749">
                  <c:v>36.700000762939453</c:v>
                </c:pt>
                <c:pt idx="750">
                  <c:v>36.799999237060547</c:v>
                </c:pt>
                <c:pt idx="751">
                  <c:v>36.899997711181641</c:v>
                </c:pt>
                <c:pt idx="752">
                  <c:v>37.000003814697266</c:v>
                </c:pt>
                <c:pt idx="753">
                  <c:v>37.100002288818359</c:v>
                </c:pt>
                <c:pt idx="754">
                  <c:v>37.200000762939453</c:v>
                </c:pt>
                <c:pt idx="755">
                  <c:v>37.299999237060547</c:v>
                </c:pt>
                <c:pt idx="756">
                  <c:v>37.399997711181641</c:v>
                </c:pt>
                <c:pt idx="757">
                  <c:v>37.500003814697266</c:v>
                </c:pt>
                <c:pt idx="758">
                  <c:v>37.600002288818359</c:v>
                </c:pt>
                <c:pt idx="759">
                  <c:v>37.700000762939453</c:v>
                </c:pt>
                <c:pt idx="760">
                  <c:v>37.799999237060547</c:v>
                </c:pt>
                <c:pt idx="761">
                  <c:v>37.899997711181641</c:v>
                </c:pt>
                <c:pt idx="762">
                  <c:v>38.000003814697266</c:v>
                </c:pt>
                <c:pt idx="763">
                  <c:v>38.100002288818359</c:v>
                </c:pt>
                <c:pt idx="764">
                  <c:v>38.200000762939453</c:v>
                </c:pt>
                <c:pt idx="765">
                  <c:v>38.299999237060547</c:v>
                </c:pt>
                <c:pt idx="766">
                  <c:v>38.399997711181641</c:v>
                </c:pt>
                <c:pt idx="767">
                  <c:v>38.500003814697266</c:v>
                </c:pt>
                <c:pt idx="768">
                  <c:v>38.600002288818359</c:v>
                </c:pt>
                <c:pt idx="769">
                  <c:v>38.700000762939453</c:v>
                </c:pt>
                <c:pt idx="770">
                  <c:v>38.799999237060547</c:v>
                </c:pt>
                <c:pt idx="771">
                  <c:v>38.899997711181641</c:v>
                </c:pt>
                <c:pt idx="772">
                  <c:v>39.000003814697266</c:v>
                </c:pt>
                <c:pt idx="773">
                  <c:v>39.100002288818359</c:v>
                </c:pt>
                <c:pt idx="774">
                  <c:v>39.200000762939453</c:v>
                </c:pt>
                <c:pt idx="775">
                  <c:v>39.299999237060547</c:v>
                </c:pt>
                <c:pt idx="776">
                  <c:v>39.399997711181641</c:v>
                </c:pt>
                <c:pt idx="777">
                  <c:v>39.500003814697266</c:v>
                </c:pt>
                <c:pt idx="778">
                  <c:v>39.600002288818359</c:v>
                </c:pt>
                <c:pt idx="779">
                  <c:v>39.700000762939453</c:v>
                </c:pt>
                <c:pt idx="780">
                  <c:v>39.799999237060547</c:v>
                </c:pt>
                <c:pt idx="781">
                  <c:v>39.899997711181641</c:v>
                </c:pt>
                <c:pt idx="782">
                  <c:v>40.000003814697266</c:v>
                </c:pt>
                <c:pt idx="783">
                  <c:v>40.100002288818359</c:v>
                </c:pt>
                <c:pt idx="784">
                  <c:v>40.200000762939453</c:v>
                </c:pt>
                <c:pt idx="785">
                  <c:v>40.299999237060547</c:v>
                </c:pt>
                <c:pt idx="786">
                  <c:v>40.399997711181641</c:v>
                </c:pt>
                <c:pt idx="787">
                  <c:v>40.500003814697266</c:v>
                </c:pt>
                <c:pt idx="788">
                  <c:v>40.600002288818359</c:v>
                </c:pt>
                <c:pt idx="789">
                  <c:v>40.700000762939453</c:v>
                </c:pt>
                <c:pt idx="790">
                  <c:v>40.799999237060547</c:v>
                </c:pt>
                <c:pt idx="791">
                  <c:v>40.899997711181641</c:v>
                </c:pt>
                <c:pt idx="792">
                  <c:v>41.000003814697266</c:v>
                </c:pt>
                <c:pt idx="793">
                  <c:v>41.100002288818359</c:v>
                </c:pt>
                <c:pt idx="794">
                  <c:v>41.200000762939453</c:v>
                </c:pt>
                <c:pt idx="795">
                  <c:v>41.299999237060547</c:v>
                </c:pt>
                <c:pt idx="796">
                  <c:v>41.399997711181641</c:v>
                </c:pt>
                <c:pt idx="797">
                  <c:v>41.500003814697266</c:v>
                </c:pt>
                <c:pt idx="798">
                  <c:v>41.600002288818359</c:v>
                </c:pt>
                <c:pt idx="799">
                  <c:v>41.700000762939453</c:v>
                </c:pt>
                <c:pt idx="800">
                  <c:v>41.799999237060547</c:v>
                </c:pt>
                <c:pt idx="801">
                  <c:v>41.899997711181641</c:v>
                </c:pt>
                <c:pt idx="802">
                  <c:v>42.000003814697266</c:v>
                </c:pt>
                <c:pt idx="803">
                  <c:v>42.100002288818359</c:v>
                </c:pt>
                <c:pt idx="804">
                  <c:v>42.200000762939453</c:v>
                </c:pt>
                <c:pt idx="805">
                  <c:v>42.299999237060547</c:v>
                </c:pt>
                <c:pt idx="806">
                  <c:v>42.399997711181641</c:v>
                </c:pt>
                <c:pt idx="807">
                  <c:v>42.500003814697266</c:v>
                </c:pt>
                <c:pt idx="808">
                  <c:v>42.600002288818359</c:v>
                </c:pt>
                <c:pt idx="809">
                  <c:v>42.700000762939453</c:v>
                </c:pt>
                <c:pt idx="810">
                  <c:v>42.799999237060547</c:v>
                </c:pt>
                <c:pt idx="811">
                  <c:v>42.899997711181641</c:v>
                </c:pt>
                <c:pt idx="812">
                  <c:v>43.000003814697266</c:v>
                </c:pt>
                <c:pt idx="813">
                  <c:v>43.100002288818359</c:v>
                </c:pt>
                <c:pt idx="814">
                  <c:v>43.200000762939453</c:v>
                </c:pt>
                <c:pt idx="815">
                  <c:v>43.299999237060547</c:v>
                </c:pt>
                <c:pt idx="816">
                  <c:v>43.399997711181641</c:v>
                </c:pt>
                <c:pt idx="817">
                  <c:v>43.500003814697266</c:v>
                </c:pt>
                <c:pt idx="818">
                  <c:v>43.600002288818359</c:v>
                </c:pt>
                <c:pt idx="819">
                  <c:v>43.700000762939453</c:v>
                </c:pt>
                <c:pt idx="820">
                  <c:v>43.799999237060547</c:v>
                </c:pt>
                <c:pt idx="821">
                  <c:v>43.899997711181641</c:v>
                </c:pt>
                <c:pt idx="822">
                  <c:v>44.000003814697266</c:v>
                </c:pt>
                <c:pt idx="823">
                  <c:v>44.100002288818359</c:v>
                </c:pt>
                <c:pt idx="824">
                  <c:v>44.200000762939453</c:v>
                </c:pt>
                <c:pt idx="825">
                  <c:v>44.299999237060547</c:v>
                </c:pt>
                <c:pt idx="826">
                  <c:v>44.399997711181641</c:v>
                </c:pt>
                <c:pt idx="827">
                  <c:v>44.500003814697266</c:v>
                </c:pt>
                <c:pt idx="828">
                  <c:v>44.600002288818359</c:v>
                </c:pt>
                <c:pt idx="829">
                  <c:v>44.700000762939453</c:v>
                </c:pt>
                <c:pt idx="830">
                  <c:v>44.799999237060547</c:v>
                </c:pt>
                <c:pt idx="831">
                  <c:v>44.899997711181641</c:v>
                </c:pt>
                <c:pt idx="832">
                  <c:v>45.000003814697266</c:v>
                </c:pt>
                <c:pt idx="833">
                  <c:v>45.100002288818359</c:v>
                </c:pt>
                <c:pt idx="834">
                  <c:v>45.200000762939453</c:v>
                </c:pt>
                <c:pt idx="835">
                  <c:v>45.299999237060547</c:v>
                </c:pt>
                <c:pt idx="836">
                  <c:v>45.399997711181641</c:v>
                </c:pt>
                <c:pt idx="837">
                  <c:v>45.500003814697266</c:v>
                </c:pt>
                <c:pt idx="838">
                  <c:v>45.600002288818359</c:v>
                </c:pt>
                <c:pt idx="839">
                  <c:v>45.700000762939453</c:v>
                </c:pt>
                <c:pt idx="840">
                  <c:v>45.799999237060547</c:v>
                </c:pt>
                <c:pt idx="841">
                  <c:v>45.899997711181641</c:v>
                </c:pt>
                <c:pt idx="842">
                  <c:v>46.000003814697266</c:v>
                </c:pt>
                <c:pt idx="843">
                  <c:v>46.100002288818359</c:v>
                </c:pt>
                <c:pt idx="844">
                  <c:v>46.200000762939453</c:v>
                </c:pt>
                <c:pt idx="845">
                  <c:v>46.299999237060547</c:v>
                </c:pt>
                <c:pt idx="846">
                  <c:v>46.399997711181641</c:v>
                </c:pt>
                <c:pt idx="847">
                  <c:v>46.500003814697266</c:v>
                </c:pt>
                <c:pt idx="848">
                  <c:v>46.600002288818359</c:v>
                </c:pt>
                <c:pt idx="849">
                  <c:v>46.700000762939453</c:v>
                </c:pt>
                <c:pt idx="850">
                  <c:v>46.799999237060547</c:v>
                </c:pt>
                <c:pt idx="851">
                  <c:v>46.899997711181641</c:v>
                </c:pt>
                <c:pt idx="852">
                  <c:v>47.000003814697266</c:v>
                </c:pt>
                <c:pt idx="853">
                  <c:v>47.100002288818359</c:v>
                </c:pt>
                <c:pt idx="854">
                  <c:v>47.200000762939453</c:v>
                </c:pt>
                <c:pt idx="855">
                  <c:v>47.299999237060547</c:v>
                </c:pt>
                <c:pt idx="856">
                  <c:v>47.399997711181641</c:v>
                </c:pt>
                <c:pt idx="857">
                  <c:v>47.500003814697266</c:v>
                </c:pt>
                <c:pt idx="858">
                  <c:v>47.600002288818359</c:v>
                </c:pt>
                <c:pt idx="859">
                  <c:v>47.700000762939453</c:v>
                </c:pt>
                <c:pt idx="860">
                  <c:v>47.799999237060547</c:v>
                </c:pt>
                <c:pt idx="861">
                  <c:v>47.899997711181641</c:v>
                </c:pt>
                <c:pt idx="862">
                  <c:v>48.000003814697266</c:v>
                </c:pt>
                <c:pt idx="863">
                  <c:v>48.100002288818359</c:v>
                </c:pt>
                <c:pt idx="864">
                  <c:v>48.200000762939453</c:v>
                </c:pt>
                <c:pt idx="865">
                  <c:v>48.299999237060547</c:v>
                </c:pt>
                <c:pt idx="866">
                  <c:v>48.399997711181641</c:v>
                </c:pt>
                <c:pt idx="867">
                  <c:v>48.500003814697266</c:v>
                </c:pt>
                <c:pt idx="868">
                  <c:v>48.600002288818359</c:v>
                </c:pt>
                <c:pt idx="869">
                  <c:v>48.700000762939453</c:v>
                </c:pt>
                <c:pt idx="870">
                  <c:v>48.799999237060547</c:v>
                </c:pt>
                <c:pt idx="871">
                  <c:v>48.899997711181641</c:v>
                </c:pt>
                <c:pt idx="872">
                  <c:v>49.000003814697266</c:v>
                </c:pt>
                <c:pt idx="873">
                  <c:v>49.100002288818359</c:v>
                </c:pt>
                <c:pt idx="874">
                  <c:v>49.200000762939453</c:v>
                </c:pt>
                <c:pt idx="875">
                  <c:v>49.299999237060547</c:v>
                </c:pt>
                <c:pt idx="876">
                  <c:v>49.399997711181641</c:v>
                </c:pt>
                <c:pt idx="877">
                  <c:v>49.500003814697266</c:v>
                </c:pt>
                <c:pt idx="878">
                  <c:v>49.600002288818359</c:v>
                </c:pt>
                <c:pt idx="879">
                  <c:v>49.700000762939453</c:v>
                </c:pt>
                <c:pt idx="880">
                  <c:v>49.799999237060547</c:v>
                </c:pt>
                <c:pt idx="881">
                  <c:v>49.899997711181641</c:v>
                </c:pt>
                <c:pt idx="882">
                  <c:v>50.000003814697266</c:v>
                </c:pt>
                <c:pt idx="883">
                  <c:v>50.100002288818359</c:v>
                </c:pt>
                <c:pt idx="884">
                  <c:v>50.200000762939453</c:v>
                </c:pt>
                <c:pt idx="885">
                  <c:v>50.299999237060547</c:v>
                </c:pt>
                <c:pt idx="886">
                  <c:v>50.399997711181641</c:v>
                </c:pt>
                <c:pt idx="887">
                  <c:v>50.500003814697266</c:v>
                </c:pt>
                <c:pt idx="888">
                  <c:v>50.600002288818359</c:v>
                </c:pt>
                <c:pt idx="889">
                  <c:v>50.700000762939453</c:v>
                </c:pt>
                <c:pt idx="890">
                  <c:v>50.799999237060547</c:v>
                </c:pt>
                <c:pt idx="891">
                  <c:v>50.899997711181641</c:v>
                </c:pt>
                <c:pt idx="892">
                  <c:v>51.000003814697266</c:v>
                </c:pt>
                <c:pt idx="893">
                  <c:v>51.100002288818359</c:v>
                </c:pt>
                <c:pt idx="894">
                  <c:v>51.200000762939453</c:v>
                </c:pt>
                <c:pt idx="895">
                  <c:v>51.299999237060547</c:v>
                </c:pt>
                <c:pt idx="896">
                  <c:v>51.399997711181641</c:v>
                </c:pt>
                <c:pt idx="897">
                  <c:v>51.500003814697266</c:v>
                </c:pt>
                <c:pt idx="898">
                  <c:v>51.600002288818359</c:v>
                </c:pt>
                <c:pt idx="899">
                  <c:v>51.700000762939453</c:v>
                </c:pt>
                <c:pt idx="900">
                  <c:v>51.799999237060547</c:v>
                </c:pt>
                <c:pt idx="901">
                  <c:v>51.899997711181641</c:v>
                </c:pt>
                <c:pt idx="902">
                  <c:v>52.000003814697266</c:v>
                </c:pt>
                <c:pt idx="903">
                  <c:v>52.100002288818359</c:v>
                </c:pt>
                <c:pt idx="904">
                  <c:v>52.200000762939453</c:v>
                </c:pt>
                <c:pt idx="905">
                  <c:v>52.299999237060547</c:v>
                </c:pt>
                <c:pt idx="906">
                  <c:v>52.399997711181641</c:v>
                </c:pt>
                <c:pt idx="907">
                  <c:v>52.500003814697266</c:v>
                </c:pt>
                <c:pt idx="908">
                  <c:v>52.600002288818359</c:v>
                </c:pt>
                <c:pt idx="909">
                  <c:v>52.700000762939453</c:v>
                </c:pt>
                <c:pt idx="910">
                  <c:v>52.799999237060547</c:v>
                </c:pt>
                <c:pt idx="911">
                  <c:v>52.899997711181641</c:v>
                </c:pt>
                <c:pt idx="912">
                  <c:v>53.000003814697266</c:v>
                </c:pt>
                <c:pt idx="913">
                  <c:v>53.100002288818359</c:v>
                </c:pt>
                <c:pt idx="914">
                  <c:v>53.200000762939453</c:v>
                </c:pt>
                <c:pt idx="915">
                  <c:v>53.299999237060547</c:v>
                </c:pt>
                <c:pt idx="916">
                  <c:v>53.399997711181641</c:v>
                </c:pt>
                <c:pt idx="917">
                  <c:v>53.500003814697266</c:v>
                </c:pt>
                <c:pt idx="918">
                  <c:v>53.600002288818359</c:v>
                </c:pt>
                <c:pt idx="919">
                  <c:v>53.700000762939453</c:v>
                </c:pt>
                <c:pt idx="920">
                  <c:v>53.799999237060547</c:v>
                </c:pt>
                <c:pt idx="921">
                  <c:v>53.899997711181641</c:v>
                </c:pt>
                <c:pt idx="922">
                  <c:v>54.000003814697266</c:v>
                </c:pt>
                <c:pt idx="923">
                  <c:v>54.100002288818359</c:v>
                </c:pt>
                <c:pt idx="924">
                  <c:v>54.200000762939453</c:v>
                </c:pt>
                <c:pt idx="925">
                  <c:v>54.299999237060547</c:v>
                </c:pt>
                <c:pt idx="926">
                  <c:v>54.399997711181641</c:v>
                </c:pt>
                <c:pt idx="927">
                  <c:v>54.500003814697266</c:v>
                </c:pt>
                <c:pt idx="928">
                  <c:v>54.600002288818359</c:v>
                </c:pt>
                <c:pt idx="929">
                  <c:v>54.700000762939453</c:v>
                </c:pt>
                <c:pt idx="930">
                  <c:v>54.799999237060547</c:v>
                </c:pt>
                <c:pt idx="931">
                  <c:v>54.899997711181641</c:v>
                </c:pt>
                <c:pt idx="932">
                  <c:v>55.000003814697266</c:v>
                </c:pt>
                <c:pt idx="933">
                  <c:v>55.100002288818359</c:v>
                </c:pt>
                <c:pt idx="934">
                  <c:v>55.200000762939453</c:v>
                </c:pt>
                <c:pt idx="935">
                  <c:v>55.299999237060547</c:v>
                </c:pt>
                <c:pt idx="936">
                  <c:v>55.399997711181641</c:v>
                </c:pt>
                <c:pt idx="937">
                  <c:v>55.500003814697266</c:v>
                </c:pt>
                <c:pt idx="938">
                  <c:v>55.600002288818359</c:v>
                </c:pt>
                <c:pt idx="939">
                  <c:v>55.700000762939453</c:v>
                </c:pt>
                <c:pt idx="940">
                  <c:v>55.799999237060547</c:v>
                </c:pt>
                <c:pt idx="941">
                  <c:v>55.899997711181641</c:v>
                </c:pt>
                <c:pt idx="942">
                  <c:v>56.000003814697266</c:v>
                </c:pt>
                <c:pt idx="943">
                  <c:v>56.100002288818359</c:v>
                </c:pt>
                <c:pt idx="944">
                  <c:v>56.200000762939453</c:v>
                </c:pt>
                <c:pt idx="945">
                  <c:v>56.299999237060547</c:v>
                </c:pt>
                <c:pt idx="946">
                  <c:v>56.399997711181641</c:v>
                </c:pt>
                <c:pt idx="947">
                  <c:v>56.500003814697266</c:v>
                </c:pt>
                <c:pt idx="948">
                  <c:v>56.600002288818359</c:v>
                </c:pt>
                <c:pt idx="949">
                  <c:v>56.700000762939453</c:v>
                </c:pt>
                <c:pt idx="950">
                  <c:v>56.799999237060547</c:v>
                </c:pt>
                <c:pt idx="951">
                  <c:v>56.899997711181641</c:v>
                </c:pt>
                <c:pt idx="952">
                  <c:v>57.000003814697266</c:v>
                </c:pt>
                <c:pt idx="953">
                  <c:v>57.100002288818359</c:v>
                </c:pt>
                <c:pt idx="954">
                  <c:v>57.200000762939453</c:v>
                </c:pt>
                <c:pt idx="955">
                  <c:v>57.299999237060547</c:v>
                </c:pt>
                <c:pt idx="956">
                  <c:v>57.399997711181641</c:v>
                </c:pt>
                <c:pt idx="957">
                  <c:v>57.500003814697266</c:v>
                </c:pt>
                <c:pt idx="958">
                  <c:v>57.600002288818359</c:v>
                </c:pt>
                <c:pt idx="959">
                  <c:v>57.700000762939453</c:v>
                </c:pt>
                <c:pt idx="960">
                  <c:v>57.799999237060547</c:v>
                </c:pt>
                <c:pt idx="961">
                  <c:v>57.899997711181641</c:v>
                </c:pt>
                <c:pt idx="962">
                  <c:v>58.000003814697266</c:v>
                </c:pt>
                <c:pt idx="963">
                  <c:v>58.100002288818359</c:v>
                </c:pt>
                <c:pt idx="964">
                  <c:v>58.200000762939453</c:v>
                </c:pt>
                <c:pt idx="965">
                  <c:v>58.299999237060547</c:v>
                </c:pt>
                <c:pt idx="966">
                  <c:v>58.399997711181641</c:v>
                </c:pt>
                <c:pt idx="967">
                  <c:v>58.500003814697266</c:v>
                </c:pt>
                <c:pt idx="968">
                  <c:v>58.600002288818359</c:v>
                </c:pt>
                <c:pt idx="969">
                  <c:v>58.700000762939453</c:v>
                </c:pt>
                <c:pt idx="970">
                  <c:v>58.799999237060547</c:v>
                </c:pt>
                <c:pt idx="971">
                  <c:v>58.899997711181641</c:v>
                </c:pt>
                <c:pt idx="972">
                  <c:v>59.000003814697266</c:v>
                </c:pt>
                <c:pt idx="973">
                  <c:v>59.100002288818359</c:v>
                </c:pt>
                <c:pt idx="974">
                  <c:v>59.200000762939453</c:v>
                </c:pt>
                <c:pt idx="975">
                  <c:v>59.299999237060547</c:v>
                </c:pt>
                <c:pt idx="976">
                  <c:v>59.399997711181641</c:v>
                </c:pt>
                <c:pt idx="977">
                  <c:v>59.500003814697266</c:v>
                </c:pt>
                <c:pt idx="978">
                  <c:v>59.600002288818359</c:v>
                </c:pt>
                <c:pt idx="979">
                  <c:v>59.700000762939453</c:v>
                </c:pt>
                <c:pt idx="980">
                  <c:v>59.799999237060547</c:v>
                </c:pt>
                <c:pt idx="981">
                  <c:v>59.899997711181641</c:v>
                </c:pt>
                <c:pt idx="982">
                  <c:v>60.000003814697266</c:v>
                </c:pt>
                <c:pt idx="983">
                  <c:v>60.100002288818359</c:v>
                </c:pt>
                <c:pt idx="984">
                  <c:v>60.200000762939453</c:v>
                </c:pt>
                <c:pt idx="985">
                  <c:v>60.299999237060547</c:v>
                </c:pt>
                <c:pt idx="986">
                  <c:v>60.399997711181641</c:v>
                </c:pt>
                <c:pt idx="987">
                  <c:v>60.500003814697266</c:v>
                </c:pt>
                <c:pt idx="988">
                  <c:v>60.600002288818359</c:v>
                </c:pt>
                <c:pt idx="989">
                  <c:v>60.700000762939453</c:v>
                </c:pt>
                <c:pt idx="990">
                  <c:v>60.799999237060547</c:v>
                </c:pt>
                <c:pt idx="991">
                  <c:v>60.899997711181641</c:v>
                </c:pt>
                <c:pt idx="992">
                  <c:v>61.000003814697266</c:v>
                </c:pt>
                <c:pt idx="993">
                  <c:v>61.100002288818359</c:v>
                </c:pt>
                <c:pt idx="994">
                  <c:v>61.200000762939453</c:v>
                </c:pt>
                <c:pt idx="995">
                  <c:v>61.299999237060547</c:v>
                </c:pt>
                <c:pt idx="996">
                  <c:v>61.399997711181641</c:v>
                </c:pt>
                <c:pt idx="997">
                  <c:v>61.500003814697266</c:v>
                </c:pt>
                <c:pt idx="998">
                  <c:v>61.600002288818359</c:v>
                </c:pt>
                <c:pt idx="999">
                  <c:v>61.700000762939453</c:v>
                </c:pt>
                <c:pt idx="1000">
                  <c:v>61.799999237060547</c:v>
                </c:pt>
                <c:pt idx="1001">
                  <c:v>61.899997711181641</c:v>
                </c:pt>
                <c:pt idx="1002">
                  <c:v>62.000003814697266</c:v>
                </c:pt>
                <c:pt idx="1003">
                  <c:v>62.100002288818359</c:v>
                </c:pt>
                <c:pt idx="1004">
                  <c:v>62.200000762939453</c:v>
                </c:pt>
                <c:pt idx="1005">
                  <c:v>62.299999237060547</c:v>
                </c:pt>
                <c:pt idx="1006">
                  <c:v>62.399997711181641</c:v>
                </c:pt>
                <c:pt idx="1007">
                  <c:v>62.500003814697266</c:v>
                </c:pt>
                <c:pt idx="1008">
                  <c:v>62.600002288818359</c:v>
                </c:pt>
                <c:pt idx="1009">
                  <c:v>62.700000762939453</c:v>
                </c:pt>
                <c:pt idx="1010">
                  <c:v>62.799999237060547</c:v>
                </c:pt>
                <c:pt idx="1011">
                  <c:v>62.899997711181641</c:v>
                </c:pt>
                <c:pt idx="1012">
                  <c:v>63.000003814697266</c:v>
                </c:pt>
                <c:pt idx="1013">
                  <c:v>63.100002288818359</c:v>
                </c:pt>
                <c:pt idx="1014">
                  <c:v>63.200000762939453</c:v>
                </c:pt>
                <c:pt idx="1015">
                  <c:v>63.299999237060547</c:v>
                </c:pt>
                <c:pt idx="1016">
                  <c:v>63.399997711181641</c:v>
                </c:pt>
                <c:pt idx="1017">
                  <c:v>63.500003814697266</c:v>
                </c:pt>
                <c:pt idx="1018">
                  <c:v>63.600002288818359</c:v>
                </c:pt>
                <c:pt idx="1019">
                  <c:v>63.700000762939453</c:v>
                </c:pt>
                <c:pt idx="1020">
                  <c:v>63.799999237060547</c:v>
                </c:pt>
                <c:pt idx="1021">
                  <c:v>63.899997711181641</c:v>
                </c:pt>
                <c:pt idx="1022">
                  <c:v>64</c:v>
                </c:pt>
                <c:pt idx="1023">
                  <c:v>64.100006103515625</c:v>
                </c:pt>
                <c:pt idx="1024">
                  <c:v>64.199996948242188</c:v>
                </c:pt>
                <c:pt idx="1025">
                  <c:v>64.300003051757813</c:v>
                </c:pt>
                <c:pt idx="1026">
                  <c:v>64.399993896484375</c:v>
                </c:pt>
                <c:pt idx="1027">
                  <c:v>64.5</c:v>
                </c:pt>
                <c:pt idx="1028">
                  <c:v>64.600006103515625</c:v>
                </c:pt>
                <c:pt idx="1029">
                  <c:v>64.699996948242188</c:v>
                </c:pt>
                <c:pt idx="1030">
                  <c:v>64.800003051757813</c:v>
                </c:pt>
                <c:pt idx="1031">
                  <c:v>64.899993896484375</c:v>
                </c:pt>
                <c:pt idx="1032">
                  <c:v>65</c:v>
                </c:pt>
                <c:pt idx="1033">
                  <c:v>65.100006103515625</c:v>
                </c:pt>
                <c:pt idx="1034">
                  <c:v>65.199996948242188</c:v>
                </c:pt>
                <c:pt idx="1035">
                  <c:v>65.300003051757813</c:v>
                </c:pt>
                <c:pt idx="1036">
                  <c:v>65.399993896484375</c:v>
                </c:pt>
                <c:pt idx="1037">
                  <c:v>65.5</c:v>
                </c:pt>
                <c:pt idx="1038">
                  <c:v>65.600006103515625</c:v>
                </c:pt>
                <c:pt idx="1039">
                  <c:v>65.699996948242188</c:v>
                </c:pt>
                <c:pt idx="1040">
                  <c:v>65.800003051757813</c:v>
                </c:pt>
                <c:pt idx="1041">
                  <c:v>65.899993896484375</c:v>
                </c:pt>
                <c:pt idx="1042">
                  <c:v>66</c:v>
                </c:pt>
                <c:pt idx="1043">
                  <c:v>66.100006103515625</c:v>
                </c:pt>
                <c:pt idx="1044">
                  <c:v>66.199996948242188</c:v>
                </c:pt>
                <c:pt idx="1045">
                  <c:v>66.300003051757813</c:v>
                </c:pt>
                <c:pt idx="1046">
                  <c:v>66.399993896484375</c:v>
                </c:pt>
                <c:pt idx="1047">
                  <c:v>66.5</c:v>
                </c:pt>
                <c:pt idx="1048">
                  <c:v>66.600006103515625</c:v>
                </c:pt>
                <c:pt idx="1049">
                  <c:v>66.699996948242188</c:v>
                </c:pt>
                <c:pt idx="1050">
                  <c:v>66.800003051757813</c:v>
                </c:pt>
                <c:pt idx="1051">
                  <c:v>66.899993896484375</c:v>
                </c:pt>
                <c:pt idx="1052">
                  <c:v>67</c:v>
                </c:pt>
                <c:pt idx="1053">
                  <c:v>67.100006103515625</c:v>
                </c:pt>
                <c:pt idx="1054">
                  <c:v>67.199996948242188</c:v>
                </c:pt>
                <c:pt idx="1055">
                  <c:v>67.300003051757813</c:v>
                </c:pt>
                <c:pt idx="1056">
                  <c:v>67.399993896484375</c:v>
                </c:pt>
                <c:pt idx="1057">
                  <c:v>67.5</c:v>
                </c:pt>
                <c:pt idx="1058">
                  <c:v>67.600006103515625</c:v>
                </c:pt>
                <c:pt idx="1059">
                  <c:v>67.699996948242188</c:v>
                </c:pt>
                <c:pt idx="1060">
                  <c:v>67.800003051757813</c:v>
                </c:pt>
                <c:pt idx="1061">
                  <c:v>67.899993896484375</c:v>
                </c:pt>
                <c:pt idx="1062">
                  <c:v>68</c:v>
                </c:pt>
                <c:pt idx="1063">
                  <c:v>68.100006103515625</c:v>
                </c:pt>
                <c:pt idx="1064">
                  <c:v>68.199996948242188</c:v>
                </c:pt>
                <c:pt idx="1065">
                  <c:v>68.300003051757813</c:v>
                </c:pt>
                <c:pt idx="1066">
                  <c:v>68.399993896484375</c:v>
                </c:pt>
                <c:pt idx="1067">
                  <c:v>68.5</c:v>
                </c:pt>
                <c:pt idx="1068">
                  <c:v>68.600006103515625</c:v>
                </c:pt>
                <c:pt idx="1069">
                  <c:v>68.699996948242188</c:v>
                </c:pt>
                <c:pt idx="1070">
                  <c:v>68.800003051757813</c:v>
                </c:pt>
                <c:pt idx="1071">
                  <c:v>68.899993896484375</c:v>
                </c:pt>
                <c:pt idx="1072">
                  <c:v>69</c:v>
                </c:pt>
                <c:pt idx="1073">
                  <c:v>69.100006103515625</c:v>
                </c:pt>
                <c:pt idx="1074">
                  <c:v>69.199996948242188</c:v>
                </c:pt>
                <c:pt idx="1075">
                  <c:v>69.300003051757813</c:v>
                </c:pt>
                <c:pt idx="1076">
                  <c:v>69.399993896484375</c:v>
                </c:pt>
                <c:pt idx="1077">
                  <c:v>69.5</c:v>
                </c:pt>
                <c:pt idx="1078">
                  <c:v>69.600006103515625</c:v>
                </c:pt>
                <c:pt idx="1079">
                  <c:v>69.699996948242188</c:v>
                </c:pt>
                <c:pt idx="1080">
                  <c:v>69.800003051757813</c:v>
                </c:pt>
                <c:pt idx="1081">
                  <c:v>69.899993896484375</c:v>
                </c:pt>
                <c:pt idx="1082">
                  <c:v>70</c:v>
                </c:pt>
                <c:pt idx="1083">
                  <c:v>70.100006103515625</c:v>
                </c:pt>
                <c:pt idx="1084">
                  <c:v>70.199996948242188</c:v>
                </c:pt>
                <c:pt idx="1085">
                  <c:v>70.300003051757813</c:v>
                </c:pt>
                <c:pt idx="1086">
                  <c:v>70.399993896484375</c:v>
                </c:pt>
                <c:pt idx="1087">
                  <c:v>70.5</c:v>
                </c:pt>
                <c:pt idx="1088">
                  <c:v>70.600006103515625</c:v>
                </c:pt>
                <c:pt idx="1089">
                  <c:v>70.699996948242188</c:v>
                </c:pt>
                <c:pt idx="1090">
                  <c:v>70.800003051757813</c:v>
                </c:pt>
                <c:pt idx="1091">
                  <c:v>70.899993896484375</c:v>
                </c:pt>
                <c:pt idx="1092">
                  <c:v>71</c:v>
                </c:pt>
                <c:pt idx="1093">
                  <c:v>71.100006103515625</c:v>
                </c:pt>
                <c:pt idx="1094">
                  <c:v>71.199996948242188</c:v>
                </c:pt>
                <c:pt idx="1095">
                  <c:v>71.300003051757813</c:v>
                </c:pt>
                <c:pt idx="1096">
                  <c:v>71.399993896484375</c:v>
                </c:pt>
                <c:pt idx="1097">
                  <c:v>71.5</c:v>
                </c:pt>
                <c:pt idx="1098">
                  <c:v>71.600006103515625</c:v>
                </c:pt>
                <c:pt idx="1099">
                  <c:v>71.699996948242188</c:v>
                </c:pt>
                <c:pt idx="1100">
                  <c:v>71.800003051757813</c:v>
                </c:pt>
                <c:pt idx="1101">
                  <c:v>71.899993896484375</c:v>
                </c:pt>
                <c:pt idx="1102">
                  <c:v>72</c:v>
                </c:pt>
                <c:pt idx="1103">
                  <c:v>72.100006103515625</c:v>
                </c:pt>
                <c:pt idx="1104">
                  <c:v>72.199996948242188</c:v>
                </c:pt>
                <c:pt idx="1105">
                  <c:v>72.300003051757813</c:v>
                </c:pt>
                <c:pt idx="1106">
                  <c:v>72.399993896484375</c:v>
                </c:pt>
                <c:pt idx="1107">
                  <c:v>72.5</c:v>
                </c:pt>
                <c:pt idx="1108">
                  <c:v>72.600006103515625</c:v>
                </c:pt>
                <c:pt idx="1109">
                  <c:v>72.699996948242188</c:v>
                </c:pt>
                <c:pt idx="1110">
                  <c:v>72.800003051757813</c:v>
                </c:pt>
                <c:pt idx="1111">
                  <c:v>72.899993896484375</c:v>
                </c:pt>
                <c:pt idx="1112">
                  <c:v>73</c:v>
                </c:pt>
                <c:pt idx="1113">
                  <c:v>73.100006103515625</c:v>
                </c:pt>
                <c:pt idx="1114">
                  <c:v>73.199996948242188</c:v>
                </c:pt>
                <c:pt idx="1115">
                  <c:v>73.300003051757813</c:v>
                </c:pt>
                <c:pt idx="1116">
                  <c:v>73.399993896484375</c:v>
                </c:pt>
                <c:pt idx="1117">
                  <c:v>73.5</c:v>
                </c:pt>
                <c:pt idx="1118">
                  <c:v>73.600006103515625</c:v>
                </c:pt>
                <c:pt idx="1119">
                  <c:v>73.699996948242188</c:v>
                </c:pt>
                <c:pt idx="1120">
                  <c:v>73.800003051757813</c:v>
                </c:pt>
                <c:pt idx="1121">
                  <c:v>73.899993896484375</c:v>
                </c:pt>
                <c:pt idx="1122">
                  <c:v>74</c:v>
                </c:pt>
                <c:pt idx="1123">
                  <c:v>74.100006103515625</c:v>
                </c:pt>
                <c:pt idx="1124">
                  <c:v>74.199996948242188</c:v>
                </c:pt>
                <c:pt idx="1125">
                  <c:v>74.300003051757813</c:v>
                </c:pt>
                <c:pt idx="1126">
                  <c:v>74.399993896484375</c:v>
                </c:pt>
                <c:pt idx="1127">
                  <c:v>74.5</c:v>
                </c:pt>
                <c:pt idx="1128">
                  <c:v>74.600006103515625</c:v>
                </c:pt>
                <c:pt idx="1129">
                  <c:v>74.699996948242188</c:v>
                </c:pt>
                <c:pt idx="1130">
                  <c:v>74.800003051757813</c:v>
                </c:pt>
                <c:pt idx="1131">
                  <c:v>74.899993896484375</c:v>
                </c:pt>
                <c:pt idx="1132">
                  <c:v>75</c:v>
                </c:pt>
                <c:pt idx="1133">
                  <c:v>75.100006103515625</c:v>
                </c:pt>
                <c:pt idx="1134">
                  <c:v>75.199996948242188</c:v>
                </c:pt>
                <c:pt idx="1135">
                  <c:v>75.300003051757813</c:v>
                </c:pt>
                <c:pt idx="1136">
                  <c:v>75.399993896484375</c:v>
                </c:pt>
                <c:pt idx="1137">
                  <c:v>75.5</c:v>
                </c:pt>
                <c:pt idx="1138">
                  <c:v>75.600006103515625</c:v>
                </c:pt>
                <c:pt idx="1139">
                  <c:v>75.699996948242188</c:v>
                </c:pt>
                <c:pt idx="1140">
                  <c:v>75.800003051757813</c:v>
                </c:pt>
                <c:pt idx="1141">
                  <c:v>75.899993896484375</c:v>
                </c:pt>
                <c:pt idx="1142">
                  <c:v>76</c:v>
                </c:pt>
                <c:pt idx="1143">
                  <c:v>76.100006103515625</c:v>
                </c:pt>
                <c:pt idx="1144">
                  <c:v>76.199996948242188</c:v>
                </c:pt>
                <c:pt idx="1145">
                  <c:v>76.300003051757813</c:v>
                </c:pt>
                <c:pt idx="1146">
                  <c:v>76.399993896484375</c:v>
                </c:pt>
                <c:pt idx="1147">
                  <c:v>76.5</c:v>
                </c:pt>
                <c:pt idx="1148">
                  <c:v>76.600006103515625</c:v>
                </c:pt>
                <c:pt idx="1149">
                  <c:v>76.699996948242188</c:v>
                </c:pt>
                <c:pt idx="1150">
                  <c:v>76.800003051757813</c:v>
                </c:pt>
                <c:pt idx="1151">
                  <c:v>76.899993896484375</c:v>
                </c:pt>
                <c:pt idx="1152">
                  <c:v>77</c:v>
                </c:pt>
                <c:pt idx="1153">
                  <c:v>77.100006103515625</c:v>
                </c:pt>
                <c:pt idx="1154">
                  <c:v>77.199996948242188</c:v>
                </c:pt>
                <c:pt idx="1155">
                  <c:v>77.300003051757813</c:v>
                </c:pt>
                <c:pt idx="1156">
                  <c:v>77.399993896484375</c:v>
                </c:pt>
                <c:pt idx="1157">
                  <c:v>77.5</c:v>
                </c:pt>
                <c:pt idx="1158">
                  <c:v>77.600006103515625</c:v>
                </c:pt>
                <c:pt idx="1159">
                  <c:v>77.699996948242188</c:v>
                </c:pt>
                <c:pt idx="1160">
                  <c:v>77.800003051757813</c:v>
                </c:pt>
                <c:pt idx="1161">
                  <c:v>77.899993896484375</c:v>
                </c:pt>
                <c:pt idx="1162">
                  <c:v>78</c:v>
                </c:pt>
                <c:pt idx="1163">
                  <c:v>78.100006103515625</c:v>
                </c:pt>
                <c:pt idx="1164">
                  <c:v>78.199996948242188</c:v>
                </c:pt>
                <c:pt idx="1165">
                  <c:v>78.300003051757813</c:v>
                </c:pt>
                <c:pt idx="1166">
                  <c:v>78.399993896484375</c:v>
                </c:pt>
                <c:pt idx="1167">
                  <c:v>78.5</c:v>
                </c:pt>
                <c:pt idx="1168">
                  <c:v>78.600006103515625</c:v>
                </c:pt>
                <c:pt idx="1169">
                  <c:v>78.699996948242188</c:v>
                </c:pt>
                <c:pt idx="1170">
                  <c:v>78.800003051757813</c:v>
                </c:pt>
                <c:pt idx="1171">
                  <c:v>78.899993896484375</c:v>
                </c:pt>
                <c:pt idx="1172">
                  <c:v>79</c:v>
                </c:pt>
                <c:pt idx="1173">
                  <c:v>79.100006103515625</c:v>
                </c:pt>
                <c:pt idx="1174">
                  <c:v>79.199996948242188</c:v>
                </c:pt>
                <c:pt idx="1175">
                  <c:v>79.300003051757813</c:v>
                </c:pt>
                <c:pt idx="1176">
                  <c:v>79.399993896484375</c:v>
                </c:pt>
                <c:pt idx="1177">
                  <c:v>79.5</c:v>
                </c:pt>
                <c:pt idx="1178">
                  <c:v>79.600006103515625</c:v>
                </c:pt>
                <c:pt idx="1179">
                  <c:v>79.699996948242188</c:v>
                </c:pt>
                <c:pt idx="1180">
                  <c:v>79.800003051757813</c:v>
                </c:pt>
                <c:pt idx="1181">
                  <c:v>79.899993896484375</c:v>
                </c:pt>
                <c:pt idx="1182">
                  <c:v>80</c:v>
                </c:pt>
                <c:pt idx="1183">
                  <c:v>80.100006103515625</c:v>
                </c:pt>
                <c:pt idx="1184">
                  <c:v>80.199996948242188</c:v>
                </c:pt>
                <c:pt idx="1185">
                  <c:v>80.300003051757813</c:v>
                </c:pt>
                <c:pt idx="1186">
                  <c:v>80.399993896484375</c:v>
                </c:pt>
                <c:pt idx="1187">
                  <c:v>80.5</c:v>
                </c:pt>
                <c:pt idx="1188">
                  <c:v>80.600006103515625</c:v>
                </c:pt>
                <c:pt idx="1189">
                  <c:v>80.699996948242188</c:v>
                </c:pt>
                <c:pt idx="1190">
                  <c:v>80.800003051757813</c:v>
                </c:pt>
                <c:pt idx="1191">
                  <c:v>80.899993896484375</c:v>
                </c:pt>
                <c:pt idx="1192">
                  <c:v>81</c:v>
                </c:pt>
                <c:pt idx="1193">
                  <c:v>81.100006103515625</c:v>
                </c:pt>
                <c:pt idx="1194">
                  <c:v>81.199996948242188</c:v>
                </c:pt>
                <c:pt idx="1195">
                  <c:v>81.300003051757813</c:v>
                </c:pt>
                <c:pt idx="1196">
                  <c:v>81.399993896484375</c:v>
                </c:pt>
                <c:pt idx="1197">
                  <c:v>81.5</c:v>
                </c:pt>
                <c:pt idx="1198">
                  <c:v>81.600006103515625</c:v>
                </c:pt>
                <c:pt idx="1199">
                  <c:v>81.699996948242188</c:v>
                </c:pt>
                <c:pt idx="1200">
                  <c:v>81.800003051757813</c:v>
                </c:pt>
                <c:pt idx="1201">
                  <c:v>81.899993896484375</c:v>
                </c:pt>
                <c:pt idx="1202">
                  <c:v>82</c:v>
                </c:pt>
                <c:pt idx="1203">
                  <c:v>82.100006103515625</c:v>
                </c:pt>
                <c:pt idx="1204">
                  <c:v>82.199996948242188</c:v>
                </c:pt>
                <c:pt idx="1205">
                  <c:v>82.300003051757813</c:v>
                </c:pt>
                <c:pt idx="1206">
                  <c:v>82.399993896484375</c:v>
                </c:pt>
                <c:pt idx="1207">
                  <c:v>82.5</c:v>
                </c:pt>
                <c:pt idx="1208">
                  <c:v>82.600006103515625</c:v>
                </c:pt>
                <c:pt idx="1209">
                  <c:v>82.699996948242188</c:v>
                </c:pt>
                <c:pt idx="1210">
                  <c:v>82.800003051757813</c:v>
                </c:pt>
                <c:pt idx="1211">
                  <c:v>82.899993896484375</c:v>
                </c:pt>
                <c:pt idx="1212">
                  <c:v>83</c:v>
                </c:pt>
                <c:pt idx="1213">
                  <c:v>83.100006103515625</c:v>
                </c:pt>
                <c:pt idx="1214">
                  <c:v>83.199996948242188</c:v>
                </c:pt>
                <c:pt idx="1215">
                  <c:v>83.300003051757813</c:v>
                </c:pt>
                <c:pt idx="1216">
                  <c:v>83.399993896484375</c:v>
                </c:pt>
                <c:pt idx="1217">
                  <c:v>83.5</c:v>
                </c:pt>
                <c:pt idx="1218">
                  <c:v>83.600006103515625</c:v>
                </c:pt>
                <c:pt idx="1219">
                  <c:v>83.699996948242188</c:v>
                </c:pt>
                <c:pt idx="1220">
                  <c:v>83.800003051757813</c:v>
                </c:pt>
                <c:pt idx="1221">
                  <c:v>83.899993896484375</c:v>
                </c:pt>
                <c:pt idx="1222">
                  <c:v>84</c:v>
                </c:pt>
                <c:pt idx="1223">
                  <c:v>84.100006103515625</c:v>
                </c:pt>
                <c:pt idx="1224">
                  <c:v>84.199996948242188</c:v>
                </c:pt>
                <c:pt idx="1225">
                  <c:v>84.300003051757813</c:v>
                </c:pt>
                <c:pt idx="1226">
                  <c:v>84.399993896484375</c:v>
                </c:pt>
                <c:pt idx="1227">
                  <c:v>84.5</c:v>
                </c:pt>
                <c:pt idx="1228">
                  <c:v>84.600006103515625</c:v>
                </c:pt>
                <c:pt idx="1229">
                  <c:v>84.699996948242188</c:v>
                </c:pt>
                <c:pt idx="1230">
                  <c:v>84.800003051757813</c:v>
                </c:pt>
                <c:pt idx="1231">
                  <c:v>84.899993896484375</c:v>
                </c:pt>
                <c:pt idx="1232">
                  <c:v>85</c:v>
                </c:pt>
                <c:pt idx="1233">
                  <c:v>85.100006103515625</c:v>
                </c:pt>
                <c:pt idx="1234">
                  <c:v>85.199996948242188</c:v>
                </c:pt>
                <c:pt idx="1235">
                  <c:v>85.300003051757813</c:v>
                </c:pt>
                <c:pt idx="1236">
                  <c:v>85.399993896484375</c:v>
                </c:pt>
                <c:pt idx="1237">
                  <c:v>85.5</c:v>
                </c:pt>
                <c:pt idx="1238">
                  <c:v>85.600006103515625</c:v>
                </c:pt>
                <c:pt idx="1239">
                  <c:v>85.699996948242188</c:v>
                </c:pt>
                <c:pt idx="1240">
                  <c:v>85.800003051757813</c:v>
                </c:pt>
                <c:pt idx="1241">
                  <c:v>85.899993896484375</c:v>
                </c:pt>
                <c:pt idx="1242">
                  <c:v>86</c:v>
                </c:pt>
                <c:pt idx="1243">
                  <c:v>86.100006103515625</c:v>
                </c:pt>
                <c:pt idx="1244">
                  <c:v>86.199996948242188</c:v>
                </c:pt>
                <c:pt idx="1245">
                  <c:v>86.300003051757813</c:v>
                </c:pt>
                <c:pt idx="1246">
                  <c:v>86.399993896484375</c:v>
                </c:pt>
                <c:pt idx="1247">
                  <c:v>86.5</c:v>
                </c:pt>
                <c:pt idx="1248">
                  <c:v>86.600006103515625</c:v>
                </c:pt>
                <c:pt idx="1249">
                  <c:v>86.699996948242188</c:v>
                </c:pt>
                <c:pt idx="1250">
                  <c:v>86.800003051757813</c:v>
                </c:pt>
                <c:pt idx="1251">
                  <c:v>86.899993896484375</c:v>
                </c:pt>
                <c:pt idx="1252">
                  <c:v>87</c:v>
                </c:pt>
                <c:pt idx="1253">
                  <c:v>87.100006103515625</c:v>
                </c:pt>
                <c:pt idx="1254">
                  <c:v>87.199996948242188</c:v>
                </c:pt>
                <c:pt idx="1255">
                  <c:v>87.300003051757813</c:v>
                </c:pt>
                <c:pt idx="1256">
                  <c:v>87.399993896484375</c:v>
                </c:pt>
                <c:pt idx="1257">
                  <c:v>87.5</c:v>
                </c:pt>
                <c:pt idx="1258">
                  <c:v>87.600006103515625</c:v>
                </c:pt>
                <c:pt idx="1259">
                  <c:v>87.699996948242188</c:v>
                </c:pt>
                <c:pt idx="1260">
                  <c:v>87.800003051757813</c:v>
                </c:pt>
                <c:pt idx="1261">
                  <c:v>87.899993896484375</c:v>
                </c:pt>
                <c:pt idx="1262">
                  <c:v>88</c:v>
                </c:pt>
                <c:pt idx="1263">
                  <c:v>88.100006103515625</c:v>
                </c:pt>
                <c:pt idx="1264">
                  <c:v>88.199996948242188</c:v>
                </c:pt>
                <c:pt idx="1265">
                  <c:v>88.300003051757813</c:v>
                </c:pt>
                <c:pt idx="1266">
                  <c:v>88.399993896484375</c:v>
                </c:pt>
                <c:pt idx="1267">
                  <c:v>88.5</c:v>
                </c:pt>
                <c:pt idx="1268">
                  <c:v>88.600006103515625</c:v>
                </c:pt>
                <c:pt idx="1269">
                  <c:v>88.699996948242188</c:v>
                </c:pt>
                <c:pt idx="1270">
                  <c:v>88.800003051757813</c:v>
                </c:pt>
                <c:pt idx="1271">
                  <c:v>88.899993896484375</c:v>
                </c:pt>
                <c:pt idx="1272">
                  <c:v>89</c:v>
                </c:pt>
                <c:pt idx="1273">
                  <c:v>89.100006103515625</c:v>
                </c:pt>
                <c:pt idx="1274">
                  <c:v>89.199996948242188</c:v>
                </c:pt>
                <c:pt idx="1275">
                  <c:v>89.300003051757813</c:v>
                </c:pt>
                <c:pt idx="1276">
                  <c:v>89.399993896484375</c:v>
                </c:pt>
                <c:pt idx="1277">
                  <c:v>89.5</c:v>
                </c:pt>
                <c:pt idx="1278">
                  <c:v>89.600006103515625</c:v>
                </c:pt>
                <c:pt idx="1279">
                  <c:v>89.699996948242188</c:v>
                </c:pt>
                <c:pt idx="1280">
                  <c:v>89.800003051757813</c:v>
                </c:pt>
                <c:pt idx="1281">
                  <c:v>89.899993896484375</c:v>
                </c:pt>
                <c:pt idx="1282">
                  <c:v>90</c:v>
                </c:pt>
                <c:pt idx="1283">
                  <c:v>90.099990844726563</c:v>
                </c:pt>
                <c:pt idx="1284">
                  <c:v>90.199996948242188</c:v>
                </c:pt>
                <c:pt idx="1285">
                  <c:v>90.300003051757813</c:v>
                </c:pt>
                <c:pt idx="1286">
                  <c:v>90.399993896484375</c:v>
                </c:pt>
                <c:pt idx="1287">
                  <c:v>90.5</c:v>
                </c:pt>
                <c:pt idx="1288">
                  <c:v>90.599990844726563</c:v>
                </c:pt>
                <c:pt idx="1289">
                  <c:v>90.699996948242188</c:v>
                </c:pt>
                <c:pt idx="1290">
                  <c:v>90.800003051757813</c:v>
                </c:pt>
                <c:pt idx="1291">
                  <c:v>90.899993896484375</c:v>
                </c:pt>
                <c:pt idx="1292">
                  <c:v>91</c:v>
                </c:pt>
                <c:pt idx="1293">
                  <c:v>91.099990844726563</c:v>
                </c:pt>
                <c:pt idx="1294">
                  <c:v>91.199996948242188</c:v>
                </c:pt>
                <c:pt idx="1295">
                  <c:v>91.300003051757813</c:v>
                </c:pt>
                <c:pt idx="1296">
                  <c:v>91.399993896484375</c:v>
                </c:pt>
                <c:pt idx="1297">
                  <c:v>91.5</c:v>
                </c:pt>
                <c:pt idx="1298">
                  <c:v>91.599990844726563</c:v>
                </c:pt>
                <c:pt idx="1299">
                  <c:v>91.699996948242188</c:v>
                </c:pt>
                <c:pt idx="1300">
                  <c:v>91.800003051757813</c:v>
                </c:pt>
                <c:pt idx="1301">
                  <c:v>91.899993896484375</c:v>
                </c:pt>
                <c:pt idx="1302">
                  <c:v>92</c:v>
                </c:pt>
                <c:pt idx="1303">
                  <c:v>92.099990844726563</c:v>
                </c:pt>
                <c:pt idx="1304">
                  <c:v>92.199996948242188</c:v>
                </c:pt>
                <c:pt idx="1305">
                  <c:v>92.300003051757813</c:v>
                </c:pt>
                <c:pt idx="1306">
                  <c:v>92.399993896484375</c:v>
                </c:pt>
                <c:pt idx="1307">
                  <c:v>92.5</c:v>
                </c:pt>
                <c:pt idx="1308">
                  <c:v>92.599990844726563</c:v>
                </c:pt>
                <c:pt idx="1309">
                  <c:v>92.699996948242188</c:v>
                </c:pt>
                <c:pt idx="1310">
                  <c:v>92.800003051757813</c:v>
                </c:pt>
                <c:pt idx="1311">
                  <c:v>92.899993896484375</c:v>
                </c:pt>
                <c:pt idx="1312">
                  <c:v>93</c:v>
                </c:pt>
                <c:pt idx="1313">
                  <c:v>93.099990844726563</c:v>
                </c:pt>
                <c:pt idx="1314">
                  <c:v>93.199996948242188</c:v>
                </c:pt>
                <c:pt idx="1315">
                  <c:v>93.300003051757813</c:v>
                </c:pt>
                <c:pt idx="1316">
                  <c:v>93.399993896484375</c:v>
                </c:pt>
                <c:pt idx="1317">
                  <c:v>93.5</c:v>
                </c:pt>
                <c:pt idx="1318">
                  <c:v>93.599990844726563</c:v>
                </c:pt>
                <c:pt idx="1319">
                  <c:v>93.699996948242188</c:v>
                </c:pt>
                <c:pt idx="1320">
                  <c:v>93.800003051757813</c:v>
                </c:pt>
                <c:pt idx="1321">
                  <c:v>93.899993896484375</c:v>
                </c:pt>
                <c:pt idx="1322">
                  <c:v>94</c:v>
                </c:pt>
                <c:pt idx="1323">
                  <c:v>94.099990844726563</c:v>
                </c:pt>
                <c:pt idx="1324">
                  <c:v>94.199996948242188</c:v>
                </c:pt>
                <c:pt idx="1325">
                  <c:v>94.300003051757813</c:v>
                </c:pt>
                <c:pt idx="1326">
                  <c:v>94.399993896484375</c:v>
                </c:pt>
                <c:pt idx="1327">
                  <c:v>94.5</c:v>
                </c:pt>
                <c:pt idx="1328">
                  <c:v>94.599990844726563</c:v>
                </c:pt>
                <c:pt idx="1329">
                  <c:v>94.699996948242188</c:v>
                </c:pt>
                <c:pt idx="1330">
                  <c:v>94.800003051757813</c:v>
                </c:pt>
                <c:pt idx="1331">
                  <c:v>94.899993896484375</c:v>
                </c:pt>
                <c:pt idx="1332">
                  <c:v>95</c:v>
                </c:pt>
                <c:pt idx="1333">
                  <c:v>95.099990844726563</c:v>
                </c:pt>
                <c:pt idx="1334">
                  <c:v>95.199996948242188</c:v>
                </c:pt>
                <c:pt idx="1335">
                  <c:v>95.300003051757813</c:v>
                </c:pt>
                <c:pt idx="1336">
                  <c:v>95.399993896484375</c:v>
                </c:pt>
                <c:pt idx="1337">
                  <c:v>95.5</c:v>
                </c:pt>
                <c:pt idx="1338">
                  <c:v>95.599990844726563</c:v>
                </c:pt>
                <c:pt idx="1339">
                  <c:v>95.699996948242188</c:v>
                </c:pt>
                <c:pt idx="1340">
                  <c:v>95.800003051757813</c:v>
                </c:pt>
                <c:pt idx="1341">
                  <c:v>95.899993896484375</c:v>
                </c:pt>
                <c:pt idx="1342">
                  <c:v>96</c:v>
                </c:pt>
                <c:pt idx="1343">
                  <c:v>96.099990844726563</c:v>
                </c:pt>
                <c:pt idx="1344">
                  <c:v>96.199996948242188</c:v>
                </c:pt>
                <c:pt idx="1345">
                  <c:v>96.300003051757813</c:v>
                </c:pt>
                <c:pt idx="1346">
                  <c:v>96.399993896484375</c:v>
                </c:pt>
                <c:pt idx="1347">
                  <c:v>96.5</c:v>
                </c:pt>
                <c:pt idx="1348">
                  <c:v>96.599990844726563</c:v>
                </c:pt>
                <c:pt idx="1349">
                  <c:v>96.699996948242188</c:v>
                </c:pt>
                <c:pt idx="1350">
                  <c:v>96.800003051757813</c:v>
                </c:pt>
                <c:pt idx="1351">
                  <c:v>96.899993896484375</c:v>
                </c:pt>
                <c:pt idx="1352">
                  <c:v>97</c:v>
                </c:pt>
                <c:pt idx="1353">
                  <c:v>97.099990844726563</c:v>
                </c:pt>
                <c:pt idx="1354">
                  <c:v>97.199996948242188</c:v>
                </c:pt>
                <c:pt idx="1355">
                  <c:v>97.300003051757813</c:v>
                </c:pt>
                <c:pt idx="1356">
                  <c:v>97.399993896484375</c:v>
                </c:pt>
                <c:pt idx="1357">
                  <c:v>97.5</c:v>
                </c:pt>
                <c:pt idx="1358">
                  <c:v>97.599990844726563</c:v>
                </c:pt>
                <c:pt idx="1359">
                  <c:v>97.699996948242188</c:v>
                </c:pt>
                <c:pt idx="1360">
                  <c:v>97.800003051757813</c:v>
                </c:pt>
                <c:pt idx="1361">
                  <c:v>97.899993896484375</c:v>
                </c:pt>
                <c:pt idx="1362">
                  <c:v>98</c:v>
                </c:pt>
                <c:pt idx="1363">
                  <c:v>98.099990844726563</c:v>
                </c:pt>
                <c:pt idx="1364">
                  <c:v>98.199996948242188</c:v>
                </c:pt>
                <c:pt idx="1365">
                  <c:v>98.300003051757813</c:v>
                </c:pt>
                <c:pt idx="1366">
                  <c:v>98.399993896484375</c:v>
                </c:pt>
                <c:pt idx="1367">
                  <c:v>98.5</c:v>
                </c:pt>
                <c:pt idx="1368">
                  <c:v>98.599990844726563</c:v>
                </c:pt>
                <c:pt idx="1369">
                  <c:v>98.699996948242188</c:v>
                </c:pt>
                <c:pt idx="1370">
                  <c:v>98.800003051757813</c:v>
                </c:pt>
                <c:pt idx="1371">
                  <c:v>98.899993896484375</c:v>
                </c:pt>
                <c:pt idx="1372">
                  <c:v>99</c:v>
                </c:pt>
                <c:pt idx="1373">
                  <c:v>99.099990844726563</c:v>
                </c:pt>
                <c:pt idx="1374">
                  <c:v>99.199996948242188</c:v>
                </c:pt>
                <c:pt idx="1375">
                  <c:v>99.300003051757813</c:v>
                </c:pt>
                <c:pt idx="1376">
                  <c:v>99.399993896484375</c:v>
                </c:pt>
                <c:pt idx="1377">
                  <c:v>99.5</c:v>
                </c:pt>
                <c:pt idx="1378">
                  <c:v>99.599990844726563</c:v>
                </c:pt>
                <c:pt idx="1379">
                  <c:v>99.699996948242188</c:v>
                </c:pt>
                <c:pt idx="1380">
                  <c:v>99.800003051757813</c:v>
                </c:pt>
                <c:pt idx="1381">
                  <c:v>99.899993896484375</c:v>
                </c:pt>
                <c:pt idx="1382">
                  <c:v>100</c:v>
                </c:pt>
                <c:pt idx="1383">
                  <c:v>100.09999084472656</c:v>
                </c:pt>
                <c:pt idx="1384">
                  <c:v>100.19999694824219</c:v>
                </c:pt>
                <c:pt idx="1385">
                  <c:v>100.30000305175781</c:v>
                </c:pt>
                <c:pt idx="1386">
                  <c:v>100.39999389648438</c:v>
                </c:pt>
                <c:pt idx="1387">
                  <c:v>100.5</c:v>
                </c:pt>
                <c:pt idx="1388">
                  <c:v>100.59999084472656</c:v>
                </c:pt>
                <c:pt idx="1389">
                  <c:v>100.69999694824219</c:v>
                </c:pt>
                <c:pt idx="1390">
                  <c:v>100.80000305175781</c:v>
                </c:pt>
                <c:pt idx="1391">
                  <c:v>100.89999389648438</c:v>
                </c:pt>
                <c:pt idx="1392">
                  <c:v>101</c:v>
                </c:pt>
                <c:pt idx="1393">
                  <c:v>101.09999084472656</c:v>
                </c:pt>
                <c:pt idx="1394">
                  <c:v>101.19999694824219</c:v>
                </c:pt>
                <c:pt idx="1395">
                  <c:v>101.30000305175781</c:v>
                </c:pt>
                <c:pt idx="1396">
                  <c:v>101.39999389648438</c:v>
                </c:pt>
                <c:pt idx="1397">
                  <c:v>101.5</c:v>
                </c:pt>
                <c:pt idx="1398">
                  <c:v>101.59999084472656</c:v>
                </c:pt>
                <c:pt idx="1399">
                  <c:v>101.69999694824219</c:v>
                </c:pt>
                <c:pt idx="1400">
                  <c:v>101.80000305175781</c:v>
                </c:pt>
                <c:pt idx="1401">
                  <c:v>101.89999389648438</c:v>
                </c:pt>
                <c:pt idx="1402">
                  <c:v>102</c:v>
                </c:pt>
                <c:pt idx="1403">
                  <c:v>102.09999084472656</c:v>
                </c:pt>
                <c:pt idx="1404">
                  <c:v>102.19999694824219</c:v>
                </c:pt>
                <c:pt idx="1405">
                  <c:v>102.30000305175781</c:v>
                </c:pt>
                <c:pt idx="1406">
                  <c:v>102.39999389648438</c:v>
                </c:pt>
                <c:pt idx="1407">
                  <c:v>102.5</c:v>
                </c:pt>
                <c:pt idx="1408">
                  <c:v>102.59999084472656</c:v>
                </c:pt>
                <c:pt idx="1409">
                  <c:v>102.69999694824219</c:v>
                </c:pt>
                <c:pt idx="1410">
                  <c:v>102.80000305175781</c:v>
                </c:pt>
                <c:pt idx="1411">
                  <c:v>102.89999389648438</c:v>
                </c:pt>
                <c:pt idx="1412">
                  <c:v>103</c:v>
                </c:pt>
                <c:pt idx="1413">
                  <c:v>103.09999084472656</c:v>
                </c:pt>
                <c:pt idx="1414">
                  <c:v>103.19999694824219</c:v>
                </c:pt>
                <c:pt idx="1415">
                  <c:v>103.30000305175781</c:v>
                </c:pt>
                <c:pt idx="1416">
                  <c:v>103.39999389648438</c:v>
                </c:pt>
                <c:pt idx="1417">
                  <c:v>103.5</c:v>
                </c:pt>
                <c:pt idx="1418">
                  <c:v>103.59999084472656</c:v>
                </c:pt>
                <c:pt idx="1419">
                  <c:v>103.69999694824219</c:v>
                </c:pt>
                <c:pt idx="1420">
                  <c:v>103.80000305175781</c:v>
                </c:pt>
                <c:pt idx="1421">
                  <c:v>103.89999389648438</c:v>
                </c:pt>
                <c:pt idx="1422">
                  <c:v>104</c:v>
                </c:pt>
                <c:pt idx="1423">
                  <c:v>104.09999084472656</c:v>
                </c:pt>
                <c:pt idx="1424">
                  <c:v>104.19999694824219</c:v>
                </c:pt>
                <c:pt idx="1425">
                  <c:v>104.30000305175781</c:v>
                </c:pt>
                <c:pt idx="1426">
                  <c:v>104.39999389648438</c:v>
                </c:pt>
                <c:pt idx="1427">
                  <c:v>104.5</c:v>
                </c:pt>
                <c:pt idx="1428">
                  <c:v>104.59999084472656</c:v>
                </c:pt>
                <c:pt idx="1429">
                  <c:v>104.69999694824219</c:v>
                </c:pt>
                <c:pt idx="1430">
                  <c:v>104.80000305175781</c:v>
                </c:pt>
                <c:pt idx="1431">
                  <c:v>104.89999389648438</c:v>
                </c:pt>
                <c:pt idx="1432">
                  <c:v>105</c:v>
                </c:pt>
                <c:pt idx="1433">
                  <c:v>105.09999084472656</c:v>
                </c:pt>
                <c:pt idx="1434">
                  <c:v>105.19999694824219</c:v>
                </c:pt>
                <c:pt idx="1435">
                  <c:v>105.30000305175781</c:v>
                </c:pt>
                <c:pt idx="1436">
                  <c:v>105.39999389648438</c:v>
                </c:pt>
                <c:pt idx="1437">
                  <c:v>105.5</c:v>
                </c:pt>
                <c:pt idx="1438">
                  <c:v>105.59999084472656</c:v>
                </c:pt>
                <c:pt idx="1439">
                  <c:v>105.69999694824219</c:v>
                </c:pt>
                <c:pt idx="1440">
                  <c:v>105.80000305175781</c:v>
                </c:pt>
                <c:pt idx="1441">
                  <c:v>105.89999389648438</c:v>
                </c:pt>
                <c:pt idx="1442">
                  <c:v>106</c:v>
                </c:pt>
                <c:pt idx="1443">
                  <c:v>106.09999084472656</c:v>
                </c:pt>
                <c:pt idx="1444">
                  <c:v>106.19999694824219</c:v>
                </c:pt>
                <c:pt idx="1445">
                  <c:v>106.30000305175781</c:v>
                </c:pt>
                <c:pt idx="1446">
                  <c:v>106.39999389648438</c:v>
                </c:pt>
                <c:pt idx="1447">
                  <c:v>106.5</c:v>
                </c:pt>
                <c:pt idx="1448">
                  <c:v>106.59999084472656</c:v>
                </c:pt>
                <c:pt idx="1449">
                  <c:v>106.69999694824219</c:v>
                </c:pt>
                <c:pt idx="1450">
                  <c:v>106.80000305175781</c:v>
                </c:pt>
                <c:pt idx="1451">
                  <c:v>106.89999389648438</c:v>
                </c:pt>
                <c:pt idx="1452">
                  <c:v>107</c:v>
                </c:pt>
                <c:pt idx="1453">
                  <c:v>107.09999084472656</c:v>
                </c:pt>
                <c:pt idx="1454">
                  <c:v>107.19999694824219</c:v>
                </c:pt>
                <c:pt idx="1455">
                  <c:v>107.30000305175781</c:v>
                </c:pt>
                <c:pt idx="1456">
                  <c:v>107.39999389648438</c:v>
                </c:pt>
                <c:pt idx="1457">
                  <c:v>107.5</c:v>
                </c:pt>
                <c:pt idx="1458">
                  <c:v>107.59999084472656</c:v>
                </c:pt>
                <c:pt idx="1459">
                  <c:v>107.69999694824219</c:v>
                </c:pt>
                <c:pt idx="1460">
                  <c:v>107.80000305175781</c:v>
                </c:pt>
                <c:pt idx="1461">
                  <c:v>107.89999389648438</c:v>
                </c:pt>
                <c:pt idx="1462">
                  <c:v>108</c:v>
                </c:pt>
                <c:pt idx="1463">
                  <c:v>108.09999084472656</c:v>
                </c:pt>
                <c:pt idx="1464">
                  <c:v>108.19999694824219</c:v>
                </c:pt>
                <c:pt idx="1465">
                  <c:v>108.30000305175781</c:v>
                </c:pt>
                <c:pt idx="1466">
                  <c:v>108.39999389648438</c:v>
                </c:pt>
                <c:pt idx="1467">
                  <c:v>108.5</c:v>
                </c:pt>
                <c:pt idx="1468">
                  <c:v>108.59999084472656</c:v>
                </c:pt>
                <c:pt idx="1469">
                  <c:v>108.69999694824219</c:v>
                </c:pt>
                <c:pt idx="1470">
                  <c:v>108.80000305175781</c:v>
                </c:pt>
                <c:pt idx="1471">
                  <c:v>108.89999389648438</c:v>
                </c:pt>
                <c:pt idx="1472">
                  <c:v>109</c:v>
                </c:pt>
                <c:pt idx="1473">
                  <c:v>109.09999084472656</c:v>
                </c:pt>
                <c:pt idx="1474">
                  <c:v>109.19999694824219</c:v>
                </c:pt>
                <c:pt idx="1475">
                  <c:v>109.30000305175781</c:v>
                </c:pt>
                <c:pt idx="1476">
                  <c:v>109.39999389648438</c:v>
                </c:pt>
                <c:pt idx="1477">
                  <c:v>109.5</c:v>
                </c:pt>
                <c:pt idx="1478">
                  <c:v>109.59999084472656</c:v>
                </c:pt>
                <c:pt idx="1479">
                  <c:v>109.69999694824219</c:v>
                </c:pt>
                <c:pt idx="1480">
                  <c:v>109.80000305175781</c:v>
                </c:pt>
                <c:pt idx="1481">
                  <c:v>109.89999389648438</c:v>
                </c:pt>
                <c:pt idx="1482">
                  <c:v>110</c:v>
                </c:pt>
                <c:pt idx="1483">
                  <c:v>110.09999084472656</c:v>
                </c:pt>
                <c:pt idx="1484">
                  <c:v>110.19999694824219</c:v>
                </c:pt>
                <c:pt idx="1485">
                  <c:v>110.30000305175781</c:v>
                </c:pt>
                <c:pt idx="1486">
                  <c:v>110.39999389648438</c:v>
                </c:pt>
                <c:pt idx="1487">
                  <c:v>110.5</c:v>
                </c:pt>
                <c:pt idx="1488">
                  <c:v>110.59999084472656</c:v>
                </c:pt>
                <c:pt idx="1489">
                  <c:v>110.69999694824219</c:v>
                </c:pt>
                <c:pt idx="1490">
                  <c:v>110.80000305175781</c:v>
                </c:pt>
                <c:pt idx="1491">
                  <c:v>110.89999389648438</c:v>
                </c:pt>
                <c:pt idx="1492">
                  <c:v>111</c:v>
                </c:pt>
                <c:pt idx="1493">
                  <c:v>111.09999084472656</c:v>
                </c:pt>
                <c:pt idx="1494">
                  <c:v>111.19999694824219</c:v>
                </c:pt>
                <c:pt idx="1495">
                  <c:v>111.30000305175781</c:v>
                </c:pt>
                <c:pt idx="1496">
                  <c:v>111.39999389648438</c:v>
                </c:pt>
                <c:pt idx="1497">
                  <c:v>111.5</c:v>
                </c:pt>
                <c:pt idx="1498">
                  <c:v>111.59999084472656</c:v>
                </c:pt>
                <c:pt idx="1499">
                  <c:v>111.69999694824219</c:v>
                </c:pt>
                <c:pt idx="1500">
                  <c:v>111.80000305175781</c:v>
                </c:pt>
                <c:pt idx="1501">
                  <c:v>111.89999389648438</c:v>
                </c:pt>
                <c:pt idx="1502">
                  <c:v>112</c:v>
                </c:pt>
                <c:pt idx="1503">
                  <c:v>112.09999084472656</c:v>
                </c:pt>
                <c:pt idx="1504">
                  <c:v>112.19999694824219</c:v>
                </c:pt>
                <c:pt idx="1505">
                  <c:v>112.30000305175781</c:v>
                </c:pt>
                <c:pt idx="1506">
                  <c:v>112.39999389648438</c:v>
                </c:pt>
                <c:pt idx="1507">
                  <c:v>112.5</c:v>
                </c:pt>
                <c:pt idx="1508">
                  <c:v>112.59999084472656</c:v>
                </c:pt>
                <c:pt idx="1509">
                  <c:v>112.69999694824219</c:v>
                </c:pt>
                <c:pt idx="1510">
                  <c:v>112.80000305175781</c:v>
                </c:pt>
                <c:pt idx="1511">
                  <c:v>112.89999389648438</c:v>
                </c:pt>
                <c:pt idx="1512">
                  <c:v>113</c:v>
                </c:pt>
                <c:pt idx="1513">
                  <c:v>113.09999084472656</c:v>
                </c:pt>
                <c:pt idx="1514">
                  <c:v>113.19999694824219</c:v>
                </c:pt>
                <c:pt idx="1515">
                  <c:v>113.30000305175781</c:v>
                </c:pt>
                <c:pt idx="1516">
                  <c:v>113.39999389648438</c:v>
                </c:pt>
                <c:pt idx="1517">
                  <c:v>113.5</c:v>
                </c:pt>
                <c:pt idx="1518">
                  <c:v>113.59999084472656</c:v>
                </c:pt>
                <c:pt idx="1519">
                  <c:v>113.69999694824219</c:v>
                </c:pt>
                <c:pt idx="1520">
                  <c:v>113.80000305175781</c:v>
                </c:pt>
                <c:pt idx="1521">
                  <c:v>113.89999389648438</c:v>
                </c:pt>
                <c:pt idx="1522">
                  <c:v>114</c:v>
                </c:pt>
                <c:pt idx="1523">
                  <c:v>114.09999084472656</c:v>
                </c:pt>
                <c:pt idx="1524">
                  <c:v>114.19999694824219</c:v>
                </c:pt>
                <c:pt idx="1525">
                  <c:v>114.30000305175781</c:v>
                </c:pt>
                <c:pt idx="1526">
                  <c:v>114.39999389648438</c:v>
                </c:pt>
                <c:pt idx="1527">
                  <c:v>114.5</c:v>
                </c:pt>
                <c:pt idx="1528">
                  <c:v>114.59999084472656</c:v>
                </c:pt>
                <c:pt idx="1529">
                  <c:v>114.69999694824219</c:v>
                </c:pt>
                <c:pt idx="1530">
                  <c:v>114.80000305175781</c:v>
                </c:pt>
                <c:pt idx="1531">
                  <c:v>114.89999389648438</c:v>
                </c:pt>
                <c:pt idx="1532">
                  <c:v>115</c:v>
                </c:pt>
                <c:pt idx="1533">
                  <c:v>115.09999084472656</c:v>
                </c:pt>
                <c:pt idx="1534">
                  <c:v>115.19999694824219</c:v>
                </c:pt>
                <c:pt idx="1535">
                  <c:v>115.30000305175781</c:v>
                </c:pt>
                <c:pt idx="1536">
                  <c:v>115.39999389648438</c:v>
                </c:pt>
                <c:pt idx="1537">
                  <c:v>115.5</c:v>
                </c:pt>
                <c:pt idx="1538">
                  <c:v>115.59999084472656</c:v>
                </c:pt>
                <c:pt idx="1539">
                  <c:v>115.69999694824219</c:v>
                </c:pt>
                <c:pt idx="1540">
                  <c:v>115.80000305175781</c:v>
                </c:pt>
                <c:pt idx="1541">
                  <c:v>115.89999389648438</c:v>
                </c:pt>
                <c:pt idx="1542">
                  <c:v>116</c:v>
                </c:pt>
                <c:pt idx="1543">
                  <c:v>116.09999084472656</c:v>
                </c:pt>
                <c:pt idx="1544">
                  <c:v>116.19999694824219</c:v>
                </c:pt>
                <c:pt idx="1545">
                  <c:v>116.30000305175781</c:v>
                </c:pt>
                <c:pt idx="1546">
                  <c:v>116.39999389648438</c:v>
                </c:pt>
                <c:pt idx="1547">
                  <c:v>116.5</c:v>
                </c:pt>
                <c:pt idx="1548">
                  <c:v>116.59999084472656</c:v>
                </c:pt>
                <c:pt idx="1549">
                  <c:v>116.69999694824219</c:v>
                </c:pt>
                <c:pt idx="1550">
                  <c:v>116.80000305175781</c:v>
                </c:pt>
                <c:pt idx="1551">
                  <c:v>116.89999389648438</c:v>
                </c:pt>
                <c:pt idx="1552">
                  <c:v>117</c:v>
                </c:pt>
                <c:pt idx="1553">
                  <c:v>117.09999084472656</c:v>
                </c:pt>
                <c:pt idx="1554">
                  <c:v>117.19999694824219</c:v>
                </c:pt>
                <c:pt idx="1555">
                  <c:v>117.30000305175781</c:v>
                </c:pt>
                <c:pt idx="1556">
                  <c:v>117.39999389648438</c:v>
                </c:pt>
                <c:pt idx="1557">
                  <c:v>117.5</c:v>
                </c:pt>
                <c:pt idx="1558">
                  <c:v>117.59999084472656</c:v>
                </c:pt>
                <c:pt idx="1559">
                  <c:v>117.69999694824219</c:v>
                </c:pt>
                <c:pt idx="1560">
                  <c:v>117.80000305175781</c:v>
                </c:pt>
                <c:pt idx="1561">
                  <c:v>117.89999389648438</c:v>
                </c:pt>
                <c:pt idx="1562">
                  <c:v>118</c:v>
                </c:pt>
                <c:pt idx="1563">
                  <c:v>118.09999084472656</c:v>
                </c:pt>
                <c:pt idx="1564">
                  <c:v>118.19999694824219</c:v>
                </c:pt>
                <c:pt idx="1565">
                  <c:v>118.30000305175781</c:v>
                </c:pt>
                <c:pt idx="1566">
                  <c:v>118.39999389648438</c:v>
                </c:pt>
                <c:pt idx="1567">
                  <c:v>118.5</c:v>
                </c:pt>
                <c:pt idx="1568">
                  <c:v>118.59999084472656</c:v>
                </c:pt>
                <c:pt idx="1569">
                  <c:v>118.69999694824219</c:v>
                </c:pt>
                <c:pt idx="1570">
                  <c:v>118.80000305175781</c:v>
                </c:pt>
                <c:pt idx="1571">
                  <c:v>118.89999389648438</c:v>
                </c:pt>
                <c:pt idx="1572">
                  <c:v>119</c:v>
                </c:pt>
                <c:pt idx="1573">
                  <c:v>119.09999084472656</c:v>
                </c:pt>
                <c:pt idx="1574">
                  <c:v>119.19999694824219</c:v>
                </c:pt>
                <c:pt idx="1575">
                  <c:v>119.30000305175781</c:v>
                </c:pt>
                <c:pt idx="1576">
                  <c:v>119.39999389648438</c:v>
                </c:pt>
                <c:pt idx="1577">
                  <c:v>119.5</c:v>
                </c:pt>
                <c:pt idx="1578">
                  <c:v>119.59999084472656</c:v>
                </c:pt>
                <c:pt idx="1579">
                  <c:v>119.69999694824219</c:v>
                </c:pt>
                <c:pt idx="1580">
                  <c:v>119.80000305175781</c:v>
                </c:pt>
                <c:pt idx="1581">
                  <c:v>119.89999389648438</c:v>
                </c:pt>
                <c:pt idx="1582">
                  <c:v>120</c:v>
                </c:pt>
                <c:pt idx="1583">
                  <c:v>120.09999084472656</c:v>
                </c:pt>
                <c:pt idx="1584">
                  <c:v>120.19999694824219</c:v>
                </c:pt>
                <c:pt idx="1585">
                  <c:v>120.30000305175781</c:v>
                </c:pt>
                <c:pt idx="1586">
                  <c:v>120.39999389648438</c:v>
                </c:pt>
                <c:pt idx="1587">
                  <c:v>120.5</c:v>
                </c:pt>
                <c:pt idx="1588">
                  <c:v>120.59999084472656</c:v>
                </c:pt>
                <c:pt idx="1589">
                  <c:v>120.69999694824219</c:v>
                </c:pt>
                <c:pt idx="1590">
                  <c:v>120.80000305175781</c:v>
                </c:pt>
                <c:pt idx="1591">
                  <c:v>120.89999389648438</c:v>
                </c:pt>
                <c:pt idx="1592">
                  <c:v>121</c:v>
                </c:pt>
                <c:pt idx="1593">
                  <c:v>121.09999084472656</c:v>
                </c:pt>
                <c:pt idx="1594">
                  <c:v>121.19999694824219</c:v>
                </c:pt>
                <c:pt idx="1595">
                  <c:v>121.30000305175781</c:v>
                </c:pt>
                <c:pt idx="1596">
                  <c:v>121.39999389648438</c:v>
                </c:pt>
                <c:pt idx="1597">
                  <c:v>121.5</c:v>
                </c:pt>
                <c:pt idx="1598">
                  <c:v>121.59999084472656</c:v>
                </c:pt>
                <c:pt idx="1599">
                  <c:v>121.69999694824219</c:v>
                </c:pt>
                <c:pt idx="1600">
                  <c:v>121.80000305175781</c:v>
                </c:pt>
                <c:pt idx="1601">
                  <c:v>121.89999389648438</c:v>
                </c:pt>
                <c:pt idx="1602">
                  <c:v>122</c:v>
                </c:pt>
                <c:pt idx="1603">
                  <c:v>122.09999084472656</c:v>
                </c:pt>
                <c:pt idx="1604">
                  <c:v>122.19999694824219</c:v>
                </c:pt>
                <c:pt idx="1605">
                  <c:v>122.30000305175781</c:v>
                </c:pt>
                <c:pt idx="1606">
                  <c:v>122.39999389648438</c:v>
                </c:pt>
                <c:pt idx="1607">
                  <c:v>122.5</c:v>
                </c:pt>
                <c:pt idx="1608">
                  <c:v>122.59999084472656</c:v>
                </c:pt>
                <c:pt idx="1609">
                  <c:v>122.69999694824219</c:v>
                </c:pt>
                <c:pt idx="1610">
                  <c:v>122.80000305175781</c:v>
                </c:pt>
                <c:pt idx="1611">
                  <c:v>122.89999389648438</c:v>
                </c:pt>
                <c:pt idx="1612">
                  <c:v>123</c:v>
                </c:pt>
                <c:pt idx="1613">
                  <c:v>123.09999084472656</c:v>
                </c:pt>
                <c:pt idx="1614">
                  <c:v>123.19999694824219</c:v>
                </c:pt>
                <c:pt idx="1615">
                  <c:v>123.30000305175781</c:v>
                </c:pt>
                <c:pt idx="1616">
                  <c:v>123.39999389648438</c:v>
                </c:pt>
                <c:pt idx="1617">
                  <c:v>123.5</c:v>
                </c:pt>
                <c:pt idx="1618">
                  <c:v>123.59999084472656</c:v>
                </c:pt>
                <c:pt idx="1619">
                  <c:v>123.69999694824219</c:v>
                </c:pt>
                <c:pt idx="1620">
                  <c:v>123.80000305175781</c:v>
                </c:pt>
                <c:pt idx="1621">
                  <c:v>123.89999389648438</c:v>
                </c:pt>
                <c:pt idx="1622">
                  <c:v>124</c:v>
                </c:pt>
                <c:pt idx="1623">
                  <c:v>124.09999084472656</c:v>
                </c:pt>
                <c:pt idx="1624">
                  <c:v>124.19999694824219</c:v>
                </c:pt>
                <c:pt idx="1625">
                  <c:v>124.30000305175781</c:v>
                </c:pt>
                <c:pt idx="1626">
                  <c:v>124.39999389648438</c:v>
                </c:pt>
                <c:pt idx="1627">
                  <c:v>124.5</c:v>
                </c:pt>
                <c:pt idx="1628">
                  <c:v>124.59999084472656</c:v>
                </c:pt>
                <c:pt idx="1629">
                  <c:v>124.69999694824219</c:v>
                </c:pt>
                <c:pt idx="1630">
                  <c:v>124.80000305175781</c:v>
                </c:pt>
                <c:pt idx="1631">
                  <c:v>124.89999389648438</c:v>
                </c:pt>
                <c:pt idx="1632">
                  <c:v>125</c:v>
                </c:pt>
                <c:pt idx="1633">
                  <c:v>125.09999084472656</c:v>
                </c:pt>
                <c:pt idx="1634">
                  <c:v>125.19999694824219</c:v>
                </c:pt>
                <c:pt idx="1635">
                  <c:v>125.30000305175781</c:v>
                </c:pt>
                <c:pt idx="1636">
                  <c:v>125.39999389648438</c:v>
                </c:pt>
                <c:pt idx="1637">
                  <c:v>125.5</c:v>
                </c:pt>
                <c:pt idx="1638">
                  <c:v>125.59999084472656</c:v>
                </c:pt>
                <c:pt idx="1639">
                  <c:v>125.69999694824219</c:v>
                </c:pt>
                <c:pt idx="1640">
                  <c:v>125.80000305175781</c:v>
                </c:pt>
                <c:pt idx="1641">
                  <c:v>125.89999389648438</c:v>
                </c:pt>
                <c:pt idx="1642">
                  <c:v>126</c:v>
                </c:pt>
                <c:pt idx="1643">
                  <c:v>126.09999084472656</c:v>
                </c:pt>
                <c:pt idx="1644">
                  <c:v>126.19999694824219</c:v>
                </c:pt>
                <c:pt idx="1645">
                  <c:v>126.30000305175781</c:v>
                </c:pt>
                <c:pt idx="1646">
                  <c:v>126.39999389648438</c:v>
                </c:pt>
                <c:pt idx="1647">
                  <c:v>126.5</c:v>
                </c:pt>
                <c:pt idx="1648">
                  <c:v>126.59999084472656</c:v>
                </c:pt>
                <c:pt idx="1649">
                  <c:v>126.69999694824219</c:v>
                </c:pt>
                <c:pt idx="1650">
                  <c:v>126.80000305175781</c:v>
                </c:pt>
                <c:pt idx="1651">
                  <c:v>126.89999389648438</c:v>
                </c:pt>
                <c:pt idx="1652">
                  <c:v>127</c:v>
                </c:pt>
                <c:pt idx="1653">
                  <c:v>127.09999084472656</c:v>
                </c:pt>
                <c:pt idx="1654">
                  <c:v>127.19999694824219</c:v>
                </c:pt>
                <c:pt idx="1655">
                  <c:v>127.30000305175781</c:v>
                </c:pt>
                <c:pt idx="1656">
                  <c:v>127.39999389648438</c:v>
                </c:pt>
                <c:pt idx="1657">
                  <c:v>127.5</c:v>
                </c:pt>
                <c:pt idx="1658">
                  <c:v>127.59999084472656</c:v>
                </c:pt>
                <c:pt idx="1659">
                  <c:v>127.69999694824219</c:v>
                </c:pt>
                <c:pt idx="1660">
                  <c:v>127.80000305175781</c:v>
                </c:pt>
                <c:pt idx="1661">
                  <c:v>127.89999389648438</c:v>
                </c:pt>
                <c:pt idx="1662">
                  <c:v>128</c:v>
                </c:pt>
                <c:pt idx="1663">
                  <c:v>128.09999084472656</c:v>
                </c:pt>
                <c:pt idx="1664">
                  <c:v>128.19999694824219</c:v>
                </c:pt>
                <c:pt idx="1665">
                  <c:v>128.30000305175781</c:v>
                </c:pt>
                <c:pt idx="1666">
                  <c:v>128.39999389648438</c:v>
                </c:pt>
                <c:pt idx="1667">
                  <c:v>128.5</c:v>
                </c:pt>
                <c:pt idx="1668">
                  <c:v>128.59999084472656</c:v>
                </c:pt>
                <c:pt idx="1669">
                  <c:v>128.69999694824219</c:v>
                </c:pt>
                <c:pt idx="1670">
                  <c:v>128.80000305175781</c:v>
                </c:pt>
                <c:pt idx="1671">
                  <c:v>128.89999389648438</c:v>
                </c:pt>
                <c:pt idx="1672">
                  <c:v>129</c:v>
                </c:pt>
                <c:pt idx="1673">
                  <c:v>129.09999084472656</c:v>
                </c:pt>
                <c:pt idx="1674">
                  <c:v>129.19999694824219</c:v>
                </c:pt>
                <c:pt idx="1675">
                  <c:v>129.30000305175781</c:v>
                </c:pt>
                <c:pt idx="1676">
                  <c:v>129.39999389648438</c:v>
                </c:pt>
                <c:pt idx="1677">
                  <c:v>129.5</c:v>
                </c:pt>
                <c:pt idx="1678">
                  <c:v>129.59999084472656</c:v>
                </c:pt>
                <c:pt idx="1679">
                  <c:v>129.69999694824219</c:v>
                </c:pt>
                <c:pt idx="1680">
                  <c:v>129.80000305175781</c:v>
                </c:pt>
                <c:pt idx="1681">
                  <c:v>129.89999389648438</c:v>
                </c:pt>
                <c:pt idx="1682">
                  <c:v>130</c:v>
                </c:pt>
                <c:pt idx="1683">
                  <c:v>130.09999084472656</c:v>
                </c:pt>
                <c:pt idx="1684">
                  <c:v>130.19999694824219</c:v>
                </c:pt>
                <c:pt idx="1685">
                  <c:v>130.30000305175781</c:v>
                </c:pt>
                <c:pt idx="1686">
                  <c:v>130.39999389648438</c:v>
                </c:pt>
                <c:pt idx="1687">
                  <c:v>130.5</c:v>
                </c:pt>
                <c:pt idx="1688">
                  <c:v>130.59999084472656</c:v>
                </c:pt>
                <c:pt idx="1689">
                  <c:v>130.69999694824219</c:v>
                </c:pt>
                <c:pt idx="1690">
                  <c:v>130.80000305175781</c:v>
                </c:pt>
                <c:pt idx="1691">
                  <c:v>130.89999389648438</c:v>
                </c:pt>
                <c:pt idx="1692">
                  <c:v>131</c:v>
                </c:pt>
                <c:pt idx="1693">
                  <c:v>131.09999084472656</c:v>
                </c:pt>
                <c:pt idx="1694">
                  <c:v>131.19999694824219</c:v>
                </c:pt>
                <c:pt idx="1695">
                  <c:v>131.30000305175781</c:v>
                </c:pt>
                <c:pt idx="1696">
                  <c:v>131.39999389648438</c:v>
                </c:pt>
                <c:pt idx="1697">
                  <c:v>131.5</c:v>
                </c:pt>
                <c:pt idx="1698">
                  <c:v>131.59999084472656</c:v>
                </c:pt>
                <c:pt idx="1699">
                  <c:v>131.69999694824219</c:v>
                </c:pt>
                <c:pt idx="1700">
                  <c:v>131.80000305175781</c:v>
                </c:pt>
                <c:pt idx="1701">
                  <c:v>131.89999389648438</c:v>
                </c:pt>
                <c:pt idx="1702">
                  <c:v>132</c:v>
                </c:pt>
                <c:pt idx="1703">
                  <c:v>132.09999084472656</c:v>
                </c:pt>
                <c:pt idx="1704">
                  <c:v>132.19999694824219</c:v>
                </c:pt>
                <c:pt idx="1705">
                  <c:v>132.30000305175781</c:v>
                </c:pt>
                <c:pt idx="1706">
                  <c:v>132.39999389648438</c:v>
                </c:pt>
                <c:pt idx="1707">
                  <c:v>132.5</c:v>
                </c:pt>
                <c:pt idx="1708">
                  <c:v>132.59999084472656</c:v>
                </c:pt>
                <c:pt idx="1709">
                  <c:v>132.69999694824219</c:v>
                </c:pt>
                <c:pt idx="1710">
                  <c:v>132.80000305175781</c:v>
                </c:pt>
                <c:pt idx="1711">
                  <c:v>132.89999389648438</c:v>
                </c:pt>
                <c:pt idx="1712">
                  <c:v>133</c:v>
                </c:pt>
                <c:pt idx="1713">
                  <c:v>133.09999084472656</c:v>
                </c:pt>
                <c:pt idx="1714">
                  <c:v>133.19999694824219</c:v>
                </c:pt>
                <c:pt idx="1715">
                  <c:v>133.30000305175781</c:v>
                </c:pt>
                <c:pt idx="1716">
                  <c:v>133.39999389648438</c:v>
                </c:pt>
                <c:pt idx="1717">
                  <c:v>133.5</c:v>
                </c:pt>
                <c:pt idx="1718">
                  <c:v>133.59999084472656</c:v>
                </c:pt>
                <c:pt idx="1719">
                  <c:v>133.69999694824219</c:v>
                </c:pt>
                <c:pt idx="1720">
                  <c:v>133.80000305175781</c:v>
                </c:pt>
                <c:pt idx="1721">
                  <c:v>133.89999389648438</c:v>
                </c:pt>
                <c:pt idx="1722">
                  <c:v>134</c:v>
                </c:pt>
                <c:pt idx="1723">
                  <c:v>134.09999084472656</c:v>
                </c:pt>
                <c:pt idx="1724">
                  <c:v>134.19999694824219</c:v>
                </c:pt>
                <c:pt idx="1725">
                  <c:v>134.30000305175781</c:v>
                </c:pt>
                <c:pt idx="1726">
                  <c:v>134.39999389648438</c:v>
                </c:pt>
                <c:pt idx="1727">
                  <c:v>134.5</c:v>
                </c:pt>
                <c:pt idx="1728">
                  <c:v>134.59999084472656</c:v>
                </c:pt>
                <c:pt idx="1729">
                  <c:v>134.69999694824219</c:v>
                </c:pt>
                <c:pt idx="1730">
                  <c:v>134.80000305175781</c:v>
                </c:pt>
                <c:pt idx="1731">
                  <c:v>134.89999389648438</c:v>
                </c:pt>
                <c:pt idx="1732">
                  <c:v>135</c:v>
                </c:pt>
                <c:pt idx="1733">
                  <c:v>135.09999084472656</c:v>
                </c:pt>
                <c:pt idx="1734">
                  <c:v>135.19999694824219</c:v>
                </c:pt>
                <c:pt idx="1735">
                  <c:v>135.30000305175781</c:v>
                </c:pt>
                <c:pt idx="1736">
                  <c:v>135.39999389648438</c:v>
                </c:pt>
                <c:pt idx="1737">
                  <c:v>135.5</c:v>
                </c:pt>
                <c:pt idx="1738">
                  <c:v>135.59999084472656</c:v>
                </c:pt>
                <c:pt idx="1739">
                  <c:v>135.69999694824219</c:v>
                </c:pt>
                <c:pt idx="1740">
                  <c:v>135.80000305175781</c:v>
                </c:pt>
                <c:pt idx="1741">
                  <c:v>135.89999389648438</c:v>
                </c:pt>
                <c:pt idx="1742">
                  <c:v>136</c:v>
                </c:pt>
                <c:pt idx="1743">
                  <c:v>136.09999084472656</c:v>
                </c:pt>
                <c:pt idx="1744">
                  <c:v>136.19999694824219</c:v>
                </c:pt>
                <c:pt idx="1745">
                  <c:v>136.30000305175781</c:v>
                </c:pt>
                <c:pt idx="1746">
                  <c:v>136.39999389648438</c:v>
                </c:pt>
                <c:pt idx="1747">
                  <c:v>136.5</c:v>
                </c:pt>
                <c:pt idx="1748">
                  <c:v>136.59999084472656</c:v>
                </c:pt>
                <c:pt idx="1749">
                  <c:v>136.69999694824219</c:v>
                </c:pt>
                <c:pt idx="1750">
                  <c:v>136.80000305175781</c:v>
                </c:pt>
                <c:pt idx="1751">
                  <c:v>136.89999389648438</c:v>
                </c:pt>
                <c:pt idx="1752">
                  <c:v>137</c:v>
                </c:pt>
                <c:pt idx="1753">
                  <c:v>137.09999084472656</c:v>
                </c:pt>
                <c:pt idx="1754">
                  <c:v>137.19999694824219</c:v>
                </c:pt>
                <c:pt idx="1755">
                  <c:v>137.30000305175781</c:v>
                </c:pt>
                <c:pt idx="1756">
                  <c:v>137.39999389648438</c:v>
                </c:pt>
                <c:pt idx="1757">
                  <c:v>137.5</c:v>
                </c:pt>
                <c:pt idx="1758">
                  <c:v>137.59999084472656</c:v>
                </c:pt>
                <c:pt idx="1759">
                  <c:v>137.69999694824219</c:v>
                </c:pt>
                <c:pt idx="1760">
                  <c:v>137.80000305175781</c:v>
                </c:pt>
                <c:pt idx="1761">
                  <c:v>137.89999389648438</c:v>
                </c:pt>
                <c:pt idx="1762">
                  <c:v>138</c:v>
                </c:pt>
                <c:pt idx="1763">
                  <c:v>138.09999084472656</c:v>
                </c:pt>
                <c:pt idx="1764">
                  <c:v>138.19999694824219</c:v>
                </c:pt>
                <c:pt idx="1765">
                  <c:v>138.30000305175781</c:v>
                </c:pt>
                <c:pt idx="1766">
                  <c:v>138.39999389648438</c:v>
                </c:pt>
                <c:pt idx="1767">
                  <c:v>138.5</c:v>
                </c:pt>
                <c:pt idx="1768">
                  <c:v>138.59999084472656</c:v>
                </c:pt>
                <c:pt idx="1769">
                  <c:v>138.69999694824219</c:v>
                </c:pt>
                <c:pt idx="1770">
                  <c:v>138.80000305175781</c:v>
                </c:pt>
                <c:pt idx="1771">
                  <c:v>138.89999389648438</c:v>
                </c:pt>
                <c:pt idx="1772">
                  <c:v>139</c:v>
                </c:pt>
                <c:pt idx="1773">
                  <c:v>139.09999084472656</c:v>
                </c:pt>
                <c:pt idx="1774">
                  <c:v>139.19999694824219</c:v>
                </c:pt>
                <c:pt idx="1775">
                  <c:v>139.30000305175781</c:v>
                </c:pt>
                <c:pt idx="1776">
                  <c:v>139.39999389648438</c:v>
                </c:pt>
                <c:pt idx="1777">
                  <c:v>139.5</c:v>
                </c:pt>
                <c:pt idx="1778">
                  <c:v>139.59999084472656</c:v>
                </c:pt>
                <c:pt idx="1779">
                  <c:v>139.69999694824219</c:v>
                </c:pt>
                <c:pt idx="1780">
                  <c:v>139.80000305175781</c:v>
                </c:pt>
                <c:pt idx="1781">
                  <c:v>139.89999389648438</c:v>
                </c:pt>
                <c:pt idx="1782">
                  <c:v>140</c:v>
                </c:pt>
                <c:pt idx="1783">
                  <c:v>140.09999084472656</c:v>
                </c:pt>
                <c:pt idx="1784">
                  <c:v>140.19999694824219</c:v>
                </c:pt>
                <c:pt idx="1785">
                  <c:v>140.30000305175781</c:v>
                </c:pt>
                <c:pt idx="1786">
                  <c:v>140.39999389648438</c:v>
                </c:pt>
                <c:pt idx="1787">
                  <c:v>140.5</c:v>
                </c:pt>
                <c:pt idx="1788">
                  <c:v>140.59999084472656</c:v>
                </c:pt>
                <c:pt idx="1789">
                  <c:v>140.69999694824219</c:v>
                </c:pt>
                <c:pt idx="1790">
                  <c:v>140.80000305175781</c:v>
                </c:pt>
                <c:pt idx="1791">
                  <c:v>140.89999389648438</c:v>
                </c:pt>
                <c:pt idx="1792">
                  <c:v>141</c:v>
                </c:pt>
                <c:pt idx="1793">
                  <c:v>141.09999084472656</c:v>
                </c:pt>
                <c:pt idx="1794">
                  <c:v>141.19999694824219</c:v>
                </c:pt>
                <c:pt idx="1795">
                  <c:v>141.30000305175781</c:v>
                </c:pt>
                <c:pt idx="1796">
                  <c:v>141.39999389648438</c:v>
                </c:pt>
                <c:pt idx="1797">
                  <c:v>141.5</c:v>
                </c:pt>
                <c:pt idx="1798">
                  <c:v>141.59999084472656</c:v>
                </c:pt>
                <c:pt idx="1799">
                  <c:v>141.69999694824219</c:v>
                </c:pt>
                <c:pt idx="1800">
                  <c:v>141.80000305175781</c:v>
                </c:pt>
                <c:pt idx="1801">
                  <c:v>141.89999389648438</c:v>
                </c:pt>
                <c:pt idx="1802">
                  <c:v>142</c:v>
                </c:pt>
                <c:pt idx="1803">
                  <c:v>142.09999084472656</c:v>
                </c:pt>
                <c:pt idx="1804">
                  <c:v>142.19999694824219</c:v>
                </c:pt>
                <c:pt idx="1805">
                  <c:v>142.30000305175781</c:v>
                </c:pt>
                <c:pt idx="1806">
                  <c:v>142.39999389648438</c:v>
                </c:pt>
                <c:pt idx="1807">
                  <c:v>142.5</c:v>
                </c:pt>
                <c:pt idx="1808">
                  <c:v>142.59999084472656</c:v>
                </c:pt>
                <c:pt idx="1809">
                  <c:v>142.69999694824219</c:v>
                </c:pt>
                <c:pt idx="1810">
                  <c:v>142.80000305175781</c:v>
                </c:pt>
                <c:pt idx="1811">
                  <c:v>142.89999389648438</c:v>
                </c:pt>
                <c:pt idx="1812">
                  <c:v>143</c:v>
                </c:pt>
                <c:pt idx="1813">
                  <c:v>143.09999084472656</c:v>
                </c:pt>
                <c:pt idx="1814">
                  <c:v>143.19999694824219</c:v>
                </c:pt>
                <c:pt idx="1815">
                  <c:v>143.30000305175781</c:v>
                </c:pt>
                <c:pt idx="1816">
                  <c:v>143.39999389648438</c:v>
                </c:pt>
                <c:pt idx="1817">
                  <c:v>143.5</c:v>
                </c:pt>
                <c:pt idx="1818">
                  <c:v>143.59999084472656</c:v>
                </c:pt>
                <c:pt idx="1819">
                  <c:v>143.69999694824219</c:v>
                </c:pt>
                <c:pt idx="1820">
                  <c:v>143.80000305175781</c:v>
                </c:pt>
                <c:pt idx="1821">
                  <c:v>143.89999389648438</c:v>
                </c:pt>
                <c:pt idx="1822">
                  <c:v>144</c:v>
                </c:pt>
                <c:pt idx="1823">
                  <c:v>144.09999084472656</c:v>
                </c:pt>
                <c:pt idx="1824">
                  <c:v>144.19999694824219</c:v>
                </c:pt>
                <c:pt idx="1825">
                  <c:v>144.30000305175781</c:v>
                </c:pt>
                <c:pt idx="1826">
                  <c:v>144.39999389648438</c:v>
                </c:pt>
                <c:pt idx="1827">
                  <c:v>144.5</c:v>
                </c:pt>
                <c:pt idx="1828">
                  <c:v>144.59999084472656</c:v>
                </c:pt>
                <c:pt idx="1829">
                  <c:v>144.69999694824219</c:v>
                </c:pt>
                <c:pt idx="1830">
                  <c:v>144.80000305175781</c:v>
                </c:pt>
                <c:pt idx="1831">
                  <c:v>144.89999389648438</c:v>
                </c:pt>
                <c:pt idx="1832">
                  <c:v>145</c:v>
                </c:pt>
                <c:pt idx="1833">
                  <c:v>145.09999084472656</c:v>
                </c:pt>
                <c:pt idx="1834">
                  <c:v>145.19999694824219</c:v>
                </c:pt>
                <c:pt idx="1835">
                  <c:v>145.30000305175781</c:v>
                </c:pt>
                <c:pt idx="1836">
                  <c:v>145.39999389648438</c:v>
                </c:pt>
                <c:pt idx="1837">
                  <c:v>145.5</c:v>
                </c:pt>
                <c:pt idx="1838">
                  <c:v>145.59999084472656</c:v>
                </c:pt>
                <c:pt idx="1839">
                  <c:v>145.69999694824219</c:v>
                </c:pt>
                <c:pt idx="1840">
                  <c:v>145.80000305175781</c:v>
                </c:pt>
                <c:pt idx="1841">
                  <c:v>145.89999389648438</c:v>
                </c:pt>
                <c:pt idx="1842">
                  <c:v>146</c:v>
                </c:pt>
                <c:pt idx="1843">
                  <c:v>146.09999084472656</c:v>
                </c:pt>
                <c:pt idx="1844">
                  <c:v>146.19999694824219</c:v>
                </c:pt>
                <c:pt idx="1845">
                  <c:v>146.30000305175781</c:v>
                </c:pt>
                <c:pt idx="1846">
                  <c:v>146.39999389648438</c:v>
                </c:pt>
                <c:pt idx="1847">
                  <c:v>146.5</c:v>
                </c:pt>
                <c:pt idx="1848">
                  <c:v>146.59999084472656</c:v>
                </c:pt>
                <c:pt idx="1849">
                  <c:v>146.69999694824219</c:v>
                </c:pt>
                <c:pt idx="1850">
                  <c:v>146.80000305175781</c:v>
                </c:pt>
                <c:pt idx="1851">
                  <c:v>146.89999389648438</c:v>
                </c:pt>
                <c:pt idx="1852">
                  <c:v>147</c:v>
                </c:pt>
                <c:pt idx="1853">
                  <c:v>147.09999084472656</c:v>
                </c:pt>
                <c:pt idx="1854">
                  <c:v>147.19999694824219</c:v>
                </c:pt>
                <c:pt idx="1855">
                  <c:v>147.30000305175781</c:v>
                </c:pt>
                <c:pt idx="1856">
                  <c:v>147.39999389648438</c:v>
                </c:pt>
                <c:pt idx="1857">
                  <c:v>147.5</c:v>
                </c:pt>
                <c:pt idx="1858">
                  <c:v>147.59999084472656</c:v>
                </c:pt>
                <c:pt idx="1859">
                  <c:v>147.69999694824219</c:v>
                </c:pt>
                <c:pt idx="1860">
                  <c:v>147.80000305175781</c:v>
                </c:pt>
                <c:pt idx="1861">
                  <c:v>147.89999389648438</c:v>
                </c:pt>
                <c:pt idx="1862">
                  <c:v>148</c:v>
                </c:pt>
                <c:pt idx="1863">
                  <c:v>148.09999084472656</c:v>
                </c:pt>
                <c:pt idx="1864">
                  <c:v>148.19999694824219</c:v>
                </c:pt>
                <c:pt idx="1865">
                  <c:v>148.30000305175781</c:v>
                </c:pt>
                <c:pt idx="1866">
                  <c:v>148.39999389648438</c:v>
                </c:pt>
                <c:pt idx="1867">
                  <c:v>148.5</c:v>
                </c:pt>
                <c:pt idx="1868">
                  <c:v>148.59999084472656</c:v>
                </c:pt>
                <c:pt idx="1869">
                  <c:v>148.69999694824219</c:v>
                </c:pt>
                <c:pt idx="1870">
                  <c:v>148.80000305175781</c:v>
                </c:pt>
                <c:pt idx="1871">
                  <c:v>148.89999389648438</c:v>
                </c:pt>
                <c:pt idx="1872">
                  <c:v>149</c:v>
                </c:pt>
                <c:pt idx="1873">
                  <c:v>149.09999084472656</c:v>
                </c:pt>
                <c:pt idx="1874">
                  <c:v>149.19999694824219</c:v>
                </c:pt>
                <c:pt idx="1875">
                  <c:v>149.30000305175781</c:v>
                </c:pt>
                <c:pt idx="1876">
                  <c:v>149.39999389648438</c:v>
                </c:pt>
                <c:pt idx="1877">
                  <c:v>149.5</c:v>
                </c:pt>
                <c:pt idx="1878">
                  <c:v>149.59999084472656</c:v>
                </c:pt>
                <c:pt idx="1879">
                  <c:v>149.69999694824219</c:v>
                </c:pt>
                <c:pt idx="1880">
                  <c:v>149.80000305175781</c:v>
                </c:pt>
                <c:pt idx="1881">
                  <c:v>149.89999389648438</c:v>
                </c:pt>
                <c:pt idx="1882">
                  <c:v>150</c:v>
                </c:pt>
                <c:pt idx="1883">
                  <c:v>150.09999084472656</c:v>
                </c:pt>
                <c:pt idx="1884">
                  <c:v>150.19999694824219</c:v>
                </c:pt>
                <c:pt idx="1885">
                  <c:v>150.30000305175781</c:v>
                </c:pt>
                <c:pt idx="1886">
                  <c:v>150.39999389648438</c:v>
                </c:pt>
                <c:pt idx="1887">
                  <c:v>150.5</c:v>
                </c:pt>
                <c:pt idx="1888">
                  <c:v>150.59999084472656</c:v>
                </c:pt>
                <c:pt idx="1889">
                  <c:v>150.69999694824219</c:v>
                </c:pt>
                <c:pt idx="1890">
                  <c:v>150.80000305175781</c:v>
                </c:pt>
                <c:pt idx="1891">
                  <c:v>150.89999389648438</c:v>
                </c:pt>
                <c:pt idx="1892">
                  <c:v>151</c:v>
                </c:pt>
                <c:pt idx="1893">
                  <c:v>151.09999084472656</c:v>
                </c:pt>
                <c:pt idx="1894">
                  <c:v>151.19999694824219</c:v>
                </c:pt>
                <c:pt idx="1895">
                  <c:v>151.30000305175781</c:v>
                </c:pt>
                <c:pt idx="1896">
                  <c:v>151.39999389648438</c:v>
                </c:pt>
                <c:pt idx="1897">
                  <c:v>151.5</c:v>
                </c:pt>
                <c:pt idx="1898">
                  <c:v>151.59999084472656</c:v>
                </c:pt>
                <c:pt idx="1899">
                  <c:v>151.69999694824219</c:v>
                </c:pt>
                <c:pt idx="1900">
                  <c:v>151.80000305175781</c:v>
                </c:pt>
                <c:pt idx="1901">
                  <c:v>151.89999389648438</c:v>
                </c:pt>
                <c:pt idx="1902">
                  <c:v>152</c:v>
                </c:pt>
                <c:pt idx="1903">
                  <c:v>152.09999084472656</c:v>
                </c:pt>
                <c:pt idx="1904">
                  <c:v>152.19999694824219</c:v>
                </c:pt>
                <c:pt idx="1905">
                  <c:v>152.30000305175781</c:v>
                </c:pt>
                <c:pt idx="1906">
                  <c:v>152.39999389648438</c:v>
                </c:pt>
                <c:pt idx="1907">
                  <c:v>152.5</c:v>
                </c:pt>
                <c:pt idx="1908">
                  <c:v>152.59999084472656</c:v>
                </c:pt>
                <c:pt idx="1909">
                  <c:v>152.69999694824219</c:v>
                </c:pt>
                <c:pt idx="1910">
                  <c:v>152.80000305175781</c:v>
                </c:pt>
                <c:pt idx="1911">
                  <c:v>152.89999389648438</c:v>
                </c:pt>
                <c:pt idx="1912">
                  <c:v>153</c:v>
                </c:pt>
                <c:pt idx="1913">
                  <c:v>153.09999084472656</c:v>
                </c:pt>
                <c:pt idx="1914">
                  <c:v>153.19999694824219</c:v>
                </c:pt>
                <c:pt idx="1915">
                  <c:v>153.30000305175781</c:v>
                </c:pt>
                <c:pt idx="1916">
                  <c:v>153.39999389648438</c:v>
                </c:pt>
                <c:pt idx="1917">
                  <c:v>153.5</c:v>
                </c:pt>
                <c:pt idx="1918">
                  <c:v>153.59999084472656</c:v>
                </c:pt>
                <c:pt idx="1919">
                  <c:v>153.69999694824219</c:v>
                </c:pt>
                <c:pt idx="1920">
                  <c:v>153.80000305175781</c:v>
                </c:pt>
                <c:pt idx="1921">
                  <c:v>153.89999389648438</c:v>
                </c:pt>
                <c:pt idx="1922">
                  <c:v>154</c:v>
                </c:pt>
                <c:pt idx="1923">
                  <c:v>154.09999084472656</c:v>
                </c:pt>
                <c:pt idx="1924">
                  <c:v>154.19999694824219</c:v>
                </c:pt>
                <c:pt idx="1925">
                  <c:v>154.30000305175781</c:v>
                </c:pt>
                <c:pt idx="1926">
                  <c:v>154.39999389648438</c:v>
                </c:pt>
                <c:pt idx="1927">
                  <c:v>154.5</c:v>
                </c:pt>
                <c:pt idx="1928">
                  <c:v>154.59999084472656</c:v>
                </c:pt>
                <c:pt idx="1929">
                  <c:v>154.69999694824219</c:v>
                </c:pt>
                <c:pt idx="1930">
                  <c:v>154.80000305175781</c:v>
                </c:pt>
                <c:pt idx="1931">
                  <c:v>154.89999389648438</c:v>
                </c:pt>
                <c:pt idx="1932">
                  <c:v>155</c:v>
                </c:pt>
                <c:pt idx="1933">
                  <c:v>155.09999084472656</c:v>
                </c:pt>
                <c:pt idx="1934">
                  <c:v>155.19999694824219</c:v>
                </c:pt>
                <c:pt idx="1935">
                  <c:v>155.30000305175781</c:v>
                </c:pt>
                <c:pt idx="1936">
                  <c:v>155.39999389648438</c:v>
                </c:pt>
                <c:pt idx="1937">
                  <c:v>155.5</c:v>
                </c:pt>
                <c:pt idx="1938">
                  <c:v>155.59999084472656</c:v>
                </c:pt>
                <c:pt idx="1939">
                  <c:v>155.69999694824219</c:v>
                </c:pt>
                <c:pt idx="1940">
                  <c:v>155.80000305175781</c:v>
                </c:pt>
                <c:pt idx="1941">
                  <c:v>155.89999389648438</c:v>
                </c:pt>
                <c:pt idx="1942">
                  <c:v>156</c:v>
                </c:pt>
                <c:pt idx="1943">
                  <c:v>156.09999084472656</c:v>
                </c:pt>
                <c:pt idx="1944">
                  <c:v>156.19999694824219</c:v>
                </c:pt>
                <c:pt idx="1945">
                  <c:v>156.30000305175781</c:v>
                </c:pt>
                <c:pt idx="1946">
                  <c:v>156.39999389648438</c:v>
                </c:pt>
                <c:pt idx="1947">
                  <c:v>156.5</c:v>
                </c:pt>
                <c:pt idx="1948">
                  <c:v>156.59999084472656</c:v>
                </c:pt>
                <c:pt idx="1949">
                  <c:v>156.69999694824219</c:v>
                </c:pt>
                <c:pt idx="1950">
                  <c:v>156.80000305175781</c:v>
                </c:pt>
                <c:pt idx="1951">
                  <c:v>156.89999389648438</c:v>
                </c:pt>
                <c:pt idx="1952">
                  <c:v>157</c:v>
                </c:pt>
                <c:pt idx="1953">
                  <c:v>157.09999084472656</c:v>
                </c:pt>
                <c:pt idx="1954">
                  <c:v>157.19999694824219</c:v>
                </c:pt>
                <c:pt idx="1955">
                  <c:v>157.30000305175781</c:v>
                </c:pt>
                <c:pt idx="1956">
                  <c:v>157.39999389648438</c:v>
                </c:pt>
                <c:pt idx="1957">
                  <c:v>157.5</c:v>
                </c:pt>
                <c:pt idx="1958">
                  <c:v>157.59999084472656</c:v>
                </c:pt>
                <c:pt idx="1959">
                  <c:v>157.69999694824219</c:v>
                </c:pt>
                <c:pt idx="1960">
                  <c:v>157.80000305175781</c:v>
                </c:pt>
                <c:pt idx="1961">
                  <c:v>157.89999389648438</c:v>
                </c:pt>
                <c:pt idx="1962">
                  <c:v>158</c:v>
                </c:pt>
                <c:pt idx="1963">
                  <c:v>158.09999084472656</c:v>
                </c:pt>
                <c:pt idx="1964">
                  <c:v>158.19999694824219</c:v>
                </c:pt>
                <c:pt idx="1965">
                  <c:v>158.30000305175781</c:v>
                </c:pt>
                <c:pt idx="1966">
                  <c:v>158.39999389648438</c:v>
                </c:pt>
                <c:pt idx="1967">
                  <c:v>158.5</c:v>
                </c:pt>
                <c:pt idx="1968">
                  <c:v>158.59999084472656</c:v>
                </c:pt>
                <c:pt idx="1969">
                  <c:v>158.69999694824219</c:v>
                </c:pt>
                <c:pt idx="1970">
                  <c:v>158.80000305175781</c:v>
                </c:pt>
                <c:pt idx="1971">
                  <c:v>158.89999389648438</c:v>
                </c:pt>
                <c:pt idx="1972">
                  <c:v>159</c:v>
                </c:pt>
                <c:pt idx="1973">
                  <c:v>159.09999084472656</c:v>
                </c:pt>
                <c:pt idx="1974">
                  <c:v>159.19999694824219</c:v>
                </c:pt>
                <c:pt idx="1975">
                  <c:v>159.30000305175781</c:v>
                </c:pt>
                <c:pt idx="1976">
                  <c:v>159.39999389648438</c:v>
                </c:pt>
                <c:pt idx="1977">
                  <c:v>159.5</c:v>
                </c:pt>
                <c:pt idx="1978">
                  <c:v>159.59999084472656</c:v>
                </c:pt>
                <c:pt idx="1979">
                  <c:v>159.69999694824219</c:v>
                </c:pt>
                <c:pt idx="1980">
                  <c:v>159.80000305175781</c:v>
                </c:pt>
                <c:pt idx="1981">
                  <c:v>159.89999389648438</c:v>
                </c:pt>
                <c:pt idx="1982">
                  <c:v>160</c:v>
                </c:pt>
                <c:pt idx="1983">
                  <c:v>160.09999084472656</c:v>
                </c:pt>
                <c:pt idx="1984">
                  <c:v>160.19999694824219</c:v>
                </c:pt>
                <c:pt idx="1985">
                  <c:v>160.30000305175781</c:v>
                </c:pt>
                <c:pt idx="1986">
                  <c:v>160.39999389648438</c:v>
                </c:pt>
                <c:pt idx="1987">
                  <c:v>160.5</c:v>
                </c:pt>
                <c:pt idx="1988">
                  <c:v>160.59999084472656</c:v>
                </c:pt>
                <c:pt idx="1989">
                  <c:v>160.69999694824219</c:v>
                </c:pt>
                <c:pt idx="1990">
                  <c:v>160.80000305175781</c:v>
                </c:pt>
                <c:pt idx="1991">
                  <c:v>160.89999389648438</c:v>
                </c:pt>
                <c:pt idx="1992">
                  <c:v>161</c:v>
                </c:pt>
                <c:pt idx="1993">
                  <c:v>161.09999084472656</c:v>
                </c:pt>
                <c:pt idx="1994">
                  <c:v>161.19999694824219</c:v>
                </c:pt>
                <c:pt idx="1995">
                  <c:v>161.30000305175781</c:v>
                </c:pt>
                <c:pt idx="1996">
                  <c:v>161.39999389648438</c:v>
                </c:pt>
                <c:pt idx="1997">
                  <c:v>161.5</c:v>
                </c:pt>
                <c:pt idx="1998">
                  <c:v>161.59999084472656</c:v>
                </c:pt>
                <c:pt idx="1999">
                  <c:v>161.69999694824219</c:v>
                </c:pt>
                <c:pt idx="2000">
                  <c:v>161.80000305175781</c:v>
                </c:pt>
                <c:pt idx="2001">
                  <c:v>161.89999389648438</c:v>
                </c:pt>
                <c:pt idx="2002">
                  <c:v>162</c:v>
                </c:pt>
                <c:pt idx="2003">
                  <c:v>162.09999084472656</c:v>
                </c:pt>
                <c:pt idx="2004">
                  <c:v>162.19999694824219</c:v>
                </c:pt>
                <c:pt idx="2005">
                  <c:v>162.30000305175781</c:v>
                </c:pt>
                <c:pt idx="2006">
                  <c:v>162.39999389648438</c:v>
                </c:pt>
                <c:pt idx="2007">
                  <c:v>162.5</c:v>
                </c:pt>
                <c:pt idx="2008">
                  <c:v>162.59999084472656</c:v>
                </c:pt>
                <c:pt idx="2009">
                  <c:v>162.69999694824219</c:v>
                </c:pt>
                <c:pt idx="2010">
                  <c:v>162.80000305175781</c:v>
                </c:pt>
                <c:pt idx="2011">
                  <c:v>162.89999389648438</c:v>
                </c:pt>
                <c:pt idx="2012">
                  <c:v>163</c:v>
                </c:pt>
                <c:pt idx="2013">
                  <c:v>163.09999084472656</c:v>
                </c:pt>
                <c:pt idx="2014">
                  <c:v>163.19999694824219</c:v>
                </c:pt>
                <c:pt idx="2015">
                  <c:v>163.30000305175781</c:v>
                </c:pt>
                <c:pt idx="2016">
                  <c:v>163.39999389648438</c:v>
                </c:pt>
                <c:pt idx="2017">
                  <c:v>163.5</c:v>
                </c:pt>
                <c:pt idx="2018">
                  <c:v>163.59999084472656</c:v>
                </c:pt>
                <c:pt idx="2019">
                  <c:v>163.69999694824219</c:v>
                </c:pt>
                <c:pt idx="2020">
                  <c:v>163.80000305175781</c:v>
                </c:pt>
                <c:pt idx="2021">
                  <c:v>163.89999389648438</c:v>
                </c:pt>
                <c:pt idx="2022">
                  <c:v>164</c:v>
                </c:pt>
                <c:pt idx="2023">
                  <c:v>164.09999084472656</c:v>
                </c:pt>
                <c:pt idx="2024">
                  <c:v>164.19999694824219</c:v>
                </c:pt>
                <c:pt idx="2025">
                  <c:v>164.30000305175781</c:v>
                </c:pt>
                <c:pt idx="2026">
                  <c:v>164.39999389648438</c:v>
                </c:pt>
                <c:pt idx="2027">
                  <c:v>164.5</c:v>
                </c:pt>
                <c:pt idx="2028">
                  <c:v>164.59999084472656</c:v>
                </c:pt>
                <c:pt idx="2029">
                  <c:v>164.69999694824219</c:v>
                </c:pt>
                <c:pt idx="2030">
                  <c:v>164.80000305175781</c:v>
                </c:pt>
                <c:pt idx="2031">
                  <c:v>164.89999389648438</c:v>
                </c:pt>
                <c:pt idx="2032">
                  <c:v>165</c:v>
                </c:pt>
                <c:pt idx="2033">
                  <c:v>165.09999084472656</c:v>
                </c:pt>
                <c:pt idx="2034">
                  <c:v>165.19999694824219</c:v>
                </c:pt>
                <c:pt idx="2035">
                  <c:v>165.30000305175781</c:v>
                </c:pt>
                <c:pt idx="2036">
                  <c:v>165.39999389648438</c:v>
                </c:pt>
                <c:pt idx="2037">
                  <c:v>165.5</c:v>
                </c:pt>
                <c:pt idx="2038">
                  <c:v>165.59999084472656</c:v>
                </c:pt>
                <c:pt idx="2039">
                  <c:v>165.69999694824219</c:v>
                </c:pt>
                <c:pt idx="2040">
                  <c:v>165.80000305175781</c:v>
                </c:pt>
                <c:pt idx="2041">
                  <c:v>165.89999389648438</c:v>
                </c:pt>
                <c:pt idx="2042">
                  <c:v>166</c:v>
                </c:pt>
                <c:pt idx="2043">
                  <c:v>166.09999084472656</c:v>
                </c:pt>
                <c:pt idx="2044">
                  <c:v>166.19999694824219</c:v>
                </c:pt>
                <c:pt idx="2045">
                  <c:v>166.30000305175781</c:v>
                </c:pt>
                <c:pt idx="2046">
                  <c:v>166.39999389648438</c:v>
                </c:pt>
                <c:pt idx="2047">
                  <c:v>166.5</c:v>
                </c:pt>
                <c:pt idx="2048">
                  <c:v>166.59999084472656</c:v>
                </c:pt>
                <c:pt idx="2049">
                  <c:v>166.69999694824219</c:v>
                </c:pt>
                <c:pt idx="2050">
                  <c:v>166.80000305175781</c:v>
                </c:pt>
                <c:pt idx="2051">
                  <c:v>166.89999389648438</c:v>
                </c:pt>
                <c:pt idx="2052">
                  <c:v>167</c:v>
                </c:pt>
                <c:pt idx="2053">
                  <c:v>167.09999084472656</c:v>
                </c:pt>
                <c:pt idx="2054">
                  <c:v>167.19999694824219</c:v>
                </c:pt>
                <c:pt idx="2055">
                  <c:v>167.30000305175781</c:v>
                </c:pt>
                <c:pt idx="2056">
                  <c:v>167.39999389648438</c:v>
                </c:pt>
                <c:pt idx="2057">
                  <c:v>167.5</c:v>
                </c:pt>
                <c:pt idx="2058">
                  <c:v>167.59999084472656</c:v>
                </c:pt>
                <c:pt idx="2059">
                  <c:v>167.69999694824219</c:v>
                </c:pt>
                <c:pt idx="2060">
                  <c:v>167.80000305175781</c:v>
                </c:pt>
                <c:pt idx="2061">
                  <c:v>167.89999389648438</c:v>
                </c:pt>
                <c:pt idx="2062">
                  <c:v>168</c:v>
                </c:pt>
                <c:pt idx="2063">
                  <c:v>168.09999084472656</c:v>
                </c:pt>
                <c:pt idx="2064">
                  <c:v>168.19999694824219</c:v>
                </c:pt>
                <c:pt idx="2065">
                  <c:v>168.30000305175781</c:v>
                </c:pt>
                <c:pt idx="2066">
                  <c:v>168.39999389648438</c:v>
                </c:pt>
                <c:pt idx="2067">
                  <c:v>168.5</c:v>
                </c:pt>
                <c:pt idx="2068">
                  <c:v>168.59999084472656</c:v>
                </c:pt>
                <c:pt idx="2069">
                  <c:v>168.69999694824219</c:v>
                </c:pt>
                <c:pt idx="2070">
                  <c:v>168.80000305175781</c:v>
                </c:pt>
                <c:pt idx="2071">
                  <c:v>168.89999389648438</c:v>
                </c:pt>
                <c:pt idx="2072">
                  <c:v>169</c:v>
                </c:pt>
                <c:pt idx="2073">
                  <c:v>169.09999084472656</c:v>
                </c:pt>
                <c:pt idx="2074">
                  <c:v>169.19999694824219</c:v>
                </c:pt>
                <c:pt idx="2075">
                  <c:v>169.30000305175781</c:v>
                </c:pt>
                <c:pt idx="2076">
                  <c:v>169.39999389648438</c:v>
                </c:pt>
                <c:pt idx="2077">
                  <c:v>169.5</c:v>
                </c:pt>
                <c:pt idx="2078">
                  <c:v>169.59999084472656</c:v>
                </c:pt>
                <c:pt idx="2079">
                  <c:v>169.69999694824219</c:v>
                </c:pt>
                <c:pt idx="2080">
                  <c:v>169.80000305175781</c:v>
                </c:pt>
                <c:pt idx="2081">
                  <c:v>169.89999389648438</c:v>
                </c:pt>
                <c:pt idx="2082">
                  <c:v>170</c:v>
                </c:pt>
                <c:pt idx="2083">
                  <c:v>170.09999084472656</c:v>
                </c:pt>
                <c:pt idx="2084">
                  <c:v>170.19999694824219</c:v>
                </c:pt>
                <c:pt idx="2085">
                  <c:v>170.30000305175781</c:v>
                </c:pt>
                <c:pt idx="2086">
                  <c:v>170.39999389648438</c:v>
                </c:pt>
                <c:pt idx="2087">
                  <c:v>170.5</c:v>
                </c:pt>
                <c:pt idx="2088">
                  <c:v>170.59999084472656</c:v>
                </c:pt>
                <c:pt idx="2089">
                  <c:v>170.69999694824219</c:v>
                </c:pt>
                <c:pt idx="2090">
                  <c:v>170.80000305175781</c:v>
                </c:pt>
                <c:pt idx="2091">
                  <c:v>170.89999389648438</c:v>
                </c:pt>
                <c:pt idx="2092">
                  <c:v>171</c:v>
                </c:pt>
                <c:pt idx="2093">
                  <c:v>171.09999084472656</c:v>
                </c:pt>
                <c:pt idx="2094">
                  <c:v>171.19999694824219</c:v>
                </c:pt>
                <c:pt idx="2095">
                  <c:v>171.30000305175781</c:v>
                </c:pt>
                <c:pt idx="2096">
                  <c:v>171.39999389648438</c:v>
                </c:pt>
                <c:pt idx="2097">
                  <c:v>171.5</c:v>
                </c:pt>
                <c:pt idx="2098">
                  <c:v>171.59999084472656</c:v>
                </c:pt>
                <c:pt idx="2099">
                  <c:v>171.69999694824219</c:v>
                </c:pt>
                <c:pt idx="2100">
                  <c:v>171.80000305175781</c:v>
                </c:pt>
                <c:pt idx="2101">
                  <c:v>171.89999389648438</c:v>
                </c:pt>
                <c:pt idx="2102">
                  <c:v>172</c:v>
                </c:pt>
                <c:pt idx="2103">
                  <c:v>172.09999084472656</c:v>
                </c:pt>
                <c:pt idx="2104">
                  <c:v>172.19999694824219</c:v>
                </c:pt>
                <c:pt idx="2105">
                  <c:v>172.30000305175781</c:v>
                </c:pt>
                <c:pt idx="2106">
                  <c:v>172.39999389648438</c:v>
                </c:pt>
                <c:pt idx="2107">
                  <c:v>172.5</c:v>
                </c:pt>
                <c:pt idx="2108">
                  <c:v>172.59999084472656</c:v>
                </c:pt>
                <c:pt idx="2109">
                  <c:v>172.69999694824219</c:v>
                </c:pt>
                <c:pt idx="2110">
                  <c:v>172.80000305175781</c:v>
                </c:pt>
                <c:pt idx="2111">
                  <c:v>172.89999389648438</c:v>
                </c:pt>
                <c:pt idx="2112">
                  <c:v>173</c:v>
                </c:pt>
                <c:pt idx="2113">
                  <c:v>173.09999084472656</c:v>
                </c:pt>
                <c:pt idx="2114">
                  <c:v>173.19999694824219</c:v>
                </c:pt>
                <c:pt idx="2115">
                  <c:v>173.30000305175781</c:v>
                </c:pt>
                <c:pt idx="2116">
                  <c:v>173.39999389648438</c:v>
                </c:pt>
                <c:pt idx="2117">
                  <c:v>173.5</c:v>
                </c:pt>
                <c:pt idx="2118">
                  <c:v>173.59999084472656</c:v>
                </c:pt>
                <c:pt idx="2119">
                  <c:v>173.69999694824219</c:v>
                </c:pt>
                <c:pt idx="2120">
                  <c:v>173.80000305175781</c:v>
                </c:pt>
                <c:pt idx="2121">
                  <c:v>173.89999389648438</c:v>
                </c:pt>
                <c:pt idx="2122">
                  <c:v>174</c:v>
                </c:pt>
                <c:pt idx="2123">
                  <c:v>174.09999084472656</c:v>
                </c:pt>
                <c:pt idx="2124">
                  <c:v>174.19999694824219</c:v>
                </c:pt>
                <c:pt idx="2125">
                  <c:v>174.30000305175781</c:v>
                </c:pt>
                <c:pt idx="2126">
                  <c:v>174.39999389648438</c:v>
                </c:pt>
                <c:pt idx="2127">
                  <c:v>174.5</c:v>
                </c:pt>
                <c:pt idx="2128">
                  <c:v>174.59999084472656</c:v>
                </c:pt>
                <c:pt idx="2129">
                  <c:v>174.69999694824219</c:v>
                </c:pt>
                <c:pt idx="2130">
                  <c:v>174.80000305175781</c:v>
                </c:pt>
                <c:pt idx="2131">
                  <c:v>174.89999389648438</c:v>
                </c:pt>
                <c:pt idx="2132">
                  <c:v>175</c:v>
                </c:pt>
                <c:pt idx="2133">
                  <c:v>175.09999084472656</c:v>
                </c:pt>
                <c:pt idx="2134">
                  <c:v>175.19999694824219</c:v>
                </c:pt>
                <c:pt idx="2135">
                  <c:v>175.30000305175781</c:v>
                </c:pt>
                <c:pt idx="2136">
                  <c:v>175.39999389648438</c:v>
                </c:pt>
                <c:pt idx="2137">
                  <c:v>175.5</c:v>
                </c:pt>
                <c:pt idx="2138">
                  <c:v>175.59999084472656</c:v>
                </c:pt>
                <c:pt idx="2139">
                  <c:v>175.69999694824219</c:v>
                </c:pt>
                <c:pt idx="2140">
                  <c:v>175.80000305175781</c:v>
                </c:pt>
                <c:pt idx="2141">
                  <c:v>175.89999389648438</c:v>
                </c:pt>
                <c:pt idx="2142">
                  <c:v>176</c:v>
                </c:pt>
                <c:pt idx="2143">
                  <c:v>176.09999084472656</c:v>
                </c:pt>
                <c:pt idx="2144">
                  <c:v>176.19999694824219</c:v>
                </c:pt>
                <c:pt idx="2145">
                  <c:v>176.30000305175781</c:v>
                </c:pt>
                <c:pt idx="2146">
                  <c:v>176.39999389648438</c:v>
                </c:pt>
                <c:pt idx="2147">
                  <c:v>176.5</c:v>
                </c:pt>
                <c:pt idx="2148">
                  <c:v>176.59999084472656</c:v>
                </c:pt>
                <c:pt idx="2149">
                  <c:v>176.69999694824219</c:v>
                </c:pt>
                <c:pt idx="2150">
                  <c:v>176.80000305175781</c:v>
                </c:pt>
                <c:pt idx="2151">
                  <c:v>176.89999389648438</c:v>
                </c:pt>
                <c:pt idx="2152">
                  <c:v>177</c:v>
                </c:pt>
                <c:pt idx="2153">
                  <c:v>177.09999084472656</c:v>
                </c:pt>
                <c:pt idx="2154">
                  <c:v>177.19999694824219</c:v>
                </c:pt>
                <c:pt idx="2155">
                  <c:v>177.30000305175781</c:v>
                </c:pt>
                <c:pt idx="2156">
                  <c:v>177.39999389648438</c:v>
                </c:pt>
                <c:pt idx="2157">
                  <c:v>177.5</c:v>
                </c:pt>
                <c:pt idx="2158">
                  <c:v>177.59999084472656</c:v>
                </c:pt>
                <c:pt idx="2159">
                  <c:v>177.69999694824219</c:v>
                </c:pt>
                <c:pt idx="2160">
                  <c:v>177.80000305175781</c:v>
                </c:pt>
                <c:pt idx="2161">
                  <c:v>177.89999389648438</c:v>
                </c:pt>
                <c:pt idx="2162">
                  <c:v>178</c:v>
                </c:pt>
                <c:pt idx="2163">
                  <c:v>178.09999084472656</c:v>
                </c:pt>
                <c:pt idx="2164">
                  <c:v>178.19999694824219</c:v>
                </c:pt>
                <c:pt idx="2165">
                  <c:v>178.30000305175781</c:v>
                </c:pt>
                <c:pt idx="2166">
                  <c:v>178.39999389648438</c:v>
                </c:pt>
                <c:pt idx="2167">
                  <c:v>178.5</c:v>
                </c:pt>
                <c:pt idx="2168">
                  <c:v>178.59999084472656</c:v>
                </c:pt>
                <c:pt idx="2169">
                  <c:v>178.69999694824219</c:v>
                </c:pt>
                <c:pt idx="2170">
                  <c:v>178.80000305175781</c:v>
                </c:pt>
                <c:pt idx="2171">
                  <c:v>178.89999389648438</c:v>
                </c:pt>
                <c:pt idx="2172">
                  <c:v>179</c:v>
                </c:pt>
                <c:pt idx="2173">
                  <c:v>179.09999084472656</c:v>
                </c:pt>
                <c:pt idx="2174">
                  <c:v>179.19999694824219</c:v>
                </c:pt>
                <c:pt idx="2175">
                  <c:v>179.30000305175781</c:v>
                </c:pt>
                <c:pt idx="2176">
                  <c:v>179.39999389648438</c:v>
                </c:pt>
                <c:pt idx="2177">
                  <c:v>179.5</c:v>
                </c:pt>
                <c:pt idx="2178">
                  <c:v>179.59999084472656</c:v>
                </c:pt>
                <c:pt idx="2179">
                  <c:v>179.69999694824219</c:v>
                </c:pt>
                <c:pt idx="2180">
                  <c:v>179.80000305175781</c:v>
                </c:pt>
                <c:pt idx="2181">
                  <c:v>179.89999389648438</c:v>
                </c:pt>
                <c:pt idx="2182">
                  <c:v>180</c:v>
                </c:pt>
                <c:pt idx="2183">
                  <c:v>180.09999084472656</c:v>
                </c:pt>
                <c:pt idx="2184">
                  <c:v>180.19999694824219</c:v>
                </c:pt>
                <c:pt idx="2185">
                  <c:v>180.30000305175781</c:v>
                </c:pt>
                <c:pt idx="2186">
                  <c:v>180.39999389648438</c:v>
                </c:pt>
                <c:pt idx="2187">
                  <c:v>180.5</c:v>
                </c:pt>
                <c:pt idx="2188">
                  <c:v>180.59999084472656</c:v>
                </c:pt>
                <c:pt idx="2189">
                  <c:v>180.69999694824219</c:v>
                </c:pt>
                <c:pt idx="2190">
                  <c:v>180.80000305175781</c:v>
                </c:pt>
                <c:pt idx="2191">
                  <c:v>180.89999389648438</c:v>
                </c:pt>
                <c:pt idx="2192">
                  <c:v>181</c:v>
                </c:pt>
                <c:pt idx="2193">
                  <c:v>181.09999084472656</c:v>
                </c:pt>
                <c:pt idx="2194">
                  <c:v>181.19999694824219</c:v>
                </c:pt>
                <c:pt idx="2195">
                  <c:v>181.30000305175781</c:v>
                </c:pt>
                <c:pt idx="2196">
                  <c:v>181.39999389648438</c:v>
                </c:pt>
                <c:pt idx="2197">
                  <c:v>181.5</c:v>
                </c:pt>
                <c:pt idx="2198">
                  <c:v>181.59999084472656</c:v>
                </c:pt>
                <c:pt idx="2199">
                  <c:v>181.69999694824219</c:v>
                </c:pt>
                <c:pt idx="2200">
                  <c:v>181.80000305175781</c:v>
                </c:pt>
                <c:pt idx="2201">
                  <c:v>181.89999389648438</c:v>
                </c:pt>
                <c:pt idx="2202">
                  <c:v>182</c:v>
                </c:pt>
                <c:pt idx="2203">
                  <c:v>182.09999084472656</c:v>
                </c:pt>
                <c:pt idx="2204">
                  <c:v>182.19999694824219</c:v>
                </c:pt>
                <c:pt idx="2205">
                  <c:v>182.30000305175781</c:v>
                </c:pt>
                <c:pt idx="2206">
                  <c:v>182.39999389648438</c:v>
                </c:pt>
                <c:pt idx="2207">
                  <c:v>182.5</c:v>
                </c:pt>
                <c:pt idx="2208">
                  <c:v>182.59999084472656</c:v>
                </c:pt>
                <c:pt idx="2209">
                  <c:v>182.69999694824219</c:v>
                </c:pt>
                <c:pt idx="2210">
                  <c:v>182.80000305175781</c:v>
                </c:pt>
                <c:pt idx="2211">
                  <c:v>182.89999389648438</c:v>
                </c:pt>
                <c:pt idx="2212">
                  <c:v>183</c:v>
                </c:pt>
                <c:pt idx="2213">
                  <c:v>183.09999084472656</c:v>
                </c:pt>
                <c:pt idx="2214">
                  <c:v>183.19999694824219</c:v>
                </c:pt>
                <c:pt idx="2215">
                  <c:v>183.30000305175781</c:v>
                </c:pt>
                <c:pt idx="2216">
                  <c:v>183.39999389648438</c:v>
                </c:pt>
                <c:pt idx="2217">
                  <c:v>183.5</c:v>
                </c:pt>
                <c:pt idx="2218">
                  <c:v>183.59999084472656</c:v>
                </c:pt>
                <c:pt idx="2219">
                  <c:v>183.69999694824219</c:v>
                </c:pt>
                <c:pt idx="2220">
                  <c:v>183.80000305175781</c:v>
                </c:pt>
                <c:pt idx="2221">
                  <c:v>183.89999389648438</c:v>
                </c:pt>
                <c:pt idx="2222">
                  <c:v>184</c:v>
                </c:pt>
                <c:pt idx="2223">
                  <c:v>184.09999084472656</c:v>
                </c:pt>
                <c:pt idx="2224">
                  <c:v>184.19999694824219</c:v>
                </c:pt>
                <c:pt idx="2225">
                  <c:v>184.30000305175781</c:v>
                </c:pt>
                <c:pt idx="2226">
                  <c:v>184.39999389648438</c:v>
                </c:pt>
                <c:pt idx="2227">
                  <c:v>184.5</c:v>
                </c:pt>
                <c:pt idx="2228">
                  <c:v>184.59999084472656</c:v>
                </c:pt>
                <c:pt idx="2229">
                  <c:v>184.69999694824219</c:v>
                </c:pt>
                <c:pt idx="2230">
                  <c:v>184.80000305175781</c:v>
                </c:pt>
                <c:pt idx="2231">
                  <c:v>184.89999389648438</c:v>
                </c:pt>
                <c:pt idx="2232">
                  <c:v>185</c:v>
                </c:pt>
                <c:pt idx="2233">
                  <c:v>185.09999084472656</c:v>
                </c:pt>
                <c:pt idx="2234">
                  <c:v>185.19999694824219</c:v>
                </c:pt>
                <c:pt idx="2235">
                  <c:v>185.30000305175781</c:v>
                </c:pt>
                <c:pt idx="2236">
                  <c:v>185.39999389648438</c:v>
                </c:pt>
                <c:pt idx="2237">
                  <c:v>185.5</c:v>
                </c:pt>
                <c:pt idx="2238">
                  <c:v>185.59999084472656</c:v>
                </c:pt>
                <c:pt idx="2239">
                  <c:v>185.69999694824219</c:v>
                </c:pt>
                <c:pt idx="2240">
                  <c:v>185.80000305175781</c:v>
                </c:pt>
                <c:pt idx="2241">
                  <c:v>185.89999389648438</c:v>
                </c:pt>
                <c:pt idx="2242">
                  <c:v>186</c:v>
                </c:pt>
                <c:pt idx="2243">
                  <c:v>186.09999084472656</c:v>
                </c:pt>
                <c:pt idx="2244">
                  <c:v>186.19999694824219</c:v>
                </c:pt>
                <c:pt idx="2245">
                  <c:v>186.30000305175781</c:v>
                </c:pt>
                <c:pt idx="2246">
                  <c:v>186.39999389648438</c:v>
                </c:pt>
                <c:pt idx="2247">
                  <c:v>186.5</c:v>
                </c:pt>
                <c:pt idx="2248">
                  <c:v>186.59999084472656</c:v>
                </c:pt>
                <c:pt idx="2249">
                  <c:v>186.69999694824219</c:v>
                </c:pt>
                <c:pt idx="2250">
                  <c:v>186.80000305175781</c:v>
                </c:pt>
                <c:pt idx="2251">
                  <c:v>186.89999389648438</c:v>
                </c:pt>
                <c:pt idx="2252">
                  <c:v>187</c:v>
                </c:pt>
                <c:pt idx="2253">
                  <c:v>187.09999084472656</c:v>
                </c:pt>
                <c:pt idx="2254">
                  <c:v>187.19999694824219</c:v>
                </c:pt>
                <c:pt idx="2255">
                  <c:v>187.30000305175781</c:v>
                </c:pt>
                <c:pt idx="2256">
                  <c:v>187.39999389648438</c:v>
                </c:pt>
                <c:pt idx="2257">
                  <c:v>187.5</c:v>
                </c:pt>
                <c:pt idx="2258">
                  <c:v>187.59999084472656</c:v>
                </c:pt>
                <c:pt idx="2259">
                  <c:v>187.69999694824219</c:v>
                </c:pt>
                <c:pt idx="2260">
                  <c:v>187.80000305175781</c:v>
                </c:pt>
                <c:pt idx="2261">
                  <c:v>187.89999389648438</c:v>
                </c:pt>
                <c:pt idx="2262">
                  <c:v>188</c:v>
                </c:pt>
                <c:pt idx="2263">
                  <c:v>188.09999084472656</c:v>
                </c:pt>
                <c:pt idx="2264">
                  <c:v>188.19999694824219</c:v>
                </c:pt>
                <c:pt idx="2265">
                  <c:v>188.30000305175781</c:v>
                </c:pt>
                <c:pt idx="2266">
                  <c:v>188.39999389648438</c:v>
                </c:pt>
                <c:pt idx="2267">
                  <c:v>188.5</c:v>
                </c:pt>
                <c:pt idx="2268">
                  <c:v>188.59999084472656</c:v>
                </c:pt>
                <c:pt idx="2269">
                  <c:v>188.69999694824219</c:v>
                </c:pt>
                <c:pt idx="2270">
                  <c:v>188.80000305175781</c:v>
                </c:pt>
                <c:pt idx="2271">
                  <c:v>188.89999389648438</c:v>
                </c:pt>
                <c:pt idx="2272">
                  <c:v>189</c:v>
                </c:pt>
                <c:pt idx="2273">
                  <c:v>189.09999084472656</c:v>
                </c:pt>
                <c:pt idx="2274">
                  <c:v>189.19999694824219</c:v>
                </c:pt>
                <c:pt idx="2275">
                  <c:v>189.30000305175781</c:v>
                </c:pt>
                <c:pt idx="2276">
                  <c:v>189.39999389648438</c:v>
                </c:pt>
                <c:pt idx="2277">
                  <c:v>189.5</c:v>
                </c:pt>
                <c:pt idx="2278">
                  <c:v>189.59999084472656</c:v>
                </c:pt>
                <c:pt idx="2279">
                  <c:v>189.69999694824219</c:v>
                </c:pt>
                <c:pt idx="2280">
                  <c:v>189.80000305175781</c:v>
                </c:pt>
                <c:pt idx="2281">
                  <c:v>189.89999389648438</c:v>
                </c:pt>
                <c:pt idx="2282">
                  <c:v>190</c:v>
                </c:pt>
              </c:numCache>
            </c:numRef>
          </c:xVal>
          <c:yVal>
            <c:numRef>
              <c:f>sheet1!$B$1:$B$2283</c:f>
              <c:numCache>
                <c:formatCode>General</c:formatCode>
                <c:ptCount val="2283"/>
                <c:pt idx="0">
                  <c:v>-0.16899999745510286</c:v>
                </c:pt>
                <c:pt idx="1">
                  <c:v>-0.13670000002457527</c:v>
                </c:pt>
                <c:pt idx="2">
                  <c:v>-9.3500000082713086E-2</c:v>
                </c:pt>
                <c:pt idx="3">
                  <c:v>-7.020000007469207E-2</c:v>
                </c:pt>
                <c:pt idx="4">
                  <c:v>-7.2200000926386565E-2</c:v>
                </c:pt>
                <c:pt idx="5">
                  <c:v>-8.9800001478579361E-2</c:v>
                </c:pt>
                <c:pt idx="6">
                  <c:v>-7.5300001182768028E-2</c:v>
                </c:pt>
                <c:pt idx="7">
                  <c:v>-6.960000227263663E-2</c:v>
                </c:pt>
                <c:pt idx="8">
                  <c:v>-6.3499997238977812E-2</c:v>
                </c:pt>
                <c:pt idx="9">
                  <c:v>-6.4200003311270848E-2</c:v>
                </c:pt>
                <c:pt idx="10">
                  <c:v>-7.4099998193560168E-2</c:v>
                </c:pt>
                <c:pt idx="11">
                  <c:v>-8.0400002574606333E-2</c:v>
                </c:pt>
                <c:pt idx="12">
                  <c:v>-7.3399997163505759E-2</c:v>
                </c:pt>
                <c:pt idx="13">
                  <c:v>-7.0899998863751534E-2</c:v>
                </c:pt>
                <c:pt idx="14">
                  <c:v>-7.3400001587287989E-2</c:v>
                </c:pt>
                <c:pt idx="15">
                  <c:v>-7.7800001221476123E-2</c:v>
                </c:pt>
                <c:pt idx="16">
                  <c:v>-8.99999998146086E-2</c:v>
                </c:pt>
                <c:pt idx="17">
                  <c:v>-9.6299997741880361E-2</c:v>
                </c:pt>
                <c:pt idx="18">
                  <c:v>-0.10029999839753145</c:v>
                </c:pt>
                <c:pt idx="19">
                  <c:v>-9.8900001117726788E-2</c:v>
                </c:pt>
                <c:pt idx="20">
                  <c:v>-9.9200002165162005E-2</c:v>
                </c:pt>
                <c:pt idx="21">
                  <c:v>-9.3099999816331547E-2</c:v>
                </c:pt>
                <c:pt idx="22">
                  <c:v>-9.2699996443116106E-2</c:v>
                </c:pt>
                <c:pt idx="23">
                  <c:v>-8.8900002221635077E-2</c:v>
                </c:pt>
                <c:pt idx="24">
                  <c:v>-9.6299999160692096E-2</c:v>
                </c:pt>
                <c:pt idx="25">
                  <c:v>-9.7999997138686012E-2</c:v>
                </c:pt>
                <c:pt idx="26">
                  <c:v>-0.10440000359085388</c:v>
                </c:pt>
                <c:pt idx="27">
                  <c:v>-9.9199999931443017E-2</c:v>
                </c:pt>
                <c:pt idx="28">
                  <c:v>-9.6200001942634117E-2</c:v>
                </c:pt>
                <c:pt idx="29">
                  <c:v>-9.0699998916534241E-2</c:v>
                </c:pt>
                <c:pt idx="30">
                  <c:v>-9.1700002303696238E-2</c:v>
                </c:pt>
                <c:pt idx="31">
                  <c:v>-9.6199997926305514E-2</c:v>
                </c:pt>
                <c:pt idx="32">
                  <c:v>-8.5899998666718602E-2</c:v>
                </c:pt>
                <c:pt idx="33">
                  <c:v>-8.5500001070613507E-2</c:v>
                </c:pt>
                <c:pt idx="34">
                  <c:v>-7.8900001113652252E-2</c:v>
                </c:pt>
                <c:pt idx="35">
                  <c:v>-8.0899998749373481E-2</c:v>
                </c:pt>
                <c:pt idx="36">
                  <c:v>-8.6600001777696889E-2</c:v>
                </c:pt>
                <c:pt idx="37">
                  <c:v>-9.3899999730638228E-2</c:v>
                </c:pt>
                <c:pt idx="38">
                  <c:v>-9.8000000049069058E-2</c:v>
                </c:pt>
                <c:pt idx="39">
                  <c:v>-9.5199998708267231E-2</c:v>
                </c:pt>
                <c:pt idx="40">
                  <c:v>-9.9100000727048609E-2</c:v>
                </c:pt>
                <c:pt idx="41">
                  <c:v>-9.8800000050687231E-2</c:v>
                </c:pt>
                <c:pt idx="42">
                  <c:v>-0.10099999834346818</c:v>
                </c:pt>
                <c:pt idx="43">
                  <c:v>-0.10539999866159633</c:v>
                </c:pt>
                <c:pt idx="44">
                  <c:v>-0.10919999998441199</c:v>
                </c:pt>
                <c:pt idx="45">
                  <c:v>-0.11280000268016011</c:v>
                </c:pt>
                <c:pt idx="46">
                  <c:v>-0.11409999659372261</c:v>
                </c:pt>
                <c:pt idx="47">
                  <c:v>-0.11480000166920945</c:v>
                </c:pt>
                <c:pt idx="48">
                  <c:v>-0.11520000370364869</c:v>
                </c:pt>
                <c:pt idx="49">
                  <c:v>-0.11400000235880725</c:v>
                </c:pt>
                <c:pt idx="50">
                  <c:v>-0.11300000371556962</c:v>
                </c:pt>
                <c:pt idx="51">
                  <c:v>-0.11609999692154815</c:v>
                </c:pt>
                <c:pt idx="52">
                  <c:v>-0.11280000133410795</c:v>
                </c:pt>
                <c:pt idx="53">
                  <c:v>-0.10969999862572877</c:v>
                </c:pt>
                <c:pt idx="54">
                  <c:v>-0.11660000335541554</c:v>
                </c:pt>
                <c:pt idx="55">
                  <c:v>-0.11800000232324237</c:v>
                </c:pt>
                <c:pt idx="56">
                  <c:v>-0.12559999858785886</c:v>
                </c:pt>
                <c:pt idx="57">
                  <c:v>-0.12960000262683025</c:v>
                </c:pt>
                <c:pt idx="58">
                  <c:v>-0.13199999990320066</c:v>
                </c:pt>
                <c:pt idx="59">
                  <c:v>-0.13050000126531813</c:v>
                </c:pt>
                <c:pt idx="60">
                  <c:v>-0.12729999687871896</c:v>
                </c:pt>
                <c:pt idx="61">
                  <c:v>-0.12439999960770365</c:v>
                </c:pt>
                <c:pt idx="62">
                  <c:v>-0.12659999792958843</c:v>
                </c:pt>
                <c:pt idx="63">
                  <c:v>-0.13039999961620197</c:v>
                </c:pt>
                <c:pt idx="64">
                  <c:v>-0.13549999656243017</c:v>
                </c:pt>
                <c:pt idx="65">
                  <c:v>-0.13850000369711779</c:v>
                </c:pt>
                <c:pt idx="66">
                  <c:v>-0.14130000065779313</c:v>
                </c:pt>
                <c:pt idx="67">
                  <c:v>-0.14009999966947362</c:v>
                </c:pt>
                <c:pt idx="68">
                  <c:v>-0.14270000068790978</c:v>
                </c:pt>
                <c:pt idx="69">
                  <c:v>-0.14810000337456586</c:v>
                </c:pt>
                <c:pt idx="70">
                  <c:v>-0.14510000270820456</c:v>
                </c:pt>
                <c:pt idx="71">
                  <c:v>-0.13809999969817</c:v>
                </c:pt>
                <c:pt idx="72">
                  <c:v>-0.13609999902837444</c:v>
                </c:pt>
                <c:pt idx="73">
                  <c:v>-0.13519999870186439</c:v>
                </c:pt>
                <c:pt idx="74">
                  <c:v>-0.13540000007196795</c:v>
                </c:pt>
                <c:pt idx="75">
                  <c:v>-0.13649999973858939</c:v>
                </c:pt>
                <c:pt idx="76">
                  <c:v>-0.1424000014012563</c:v>
                </c:pt>
                <c:pt idx="77">
                  <c:v>-0.14429999900312396</c:v>
                </c:pt>
                <c:pt idx="78">
                  <c:v>-0.14430000138963806</c:v>
                </c:pt>
                <c:pt idx="79">
                  <c:v>-0.14389999935519882</c:v>
                </c:pt>
                <c:pt idx="80">
                  <c:v>-0.14640000103099737</c:v>
                </c:pt>
                <c:pt idx="81">
                  <c:v>-0.15050000033807009</c:v>
                </c:pt>
                <c:pt idx="82">
                  <c:v>-0.14790000101493206</c:v>
                </c:pt>
                <c:pt idx="83">
                  <c:v>-0.14779999794700416</c:v>
                </c:pt>
                <c:pt idx="84">
                  <c:v>-0.14910000368399778</c:v>
                </c:pt>
                <c:pt idx="85">
                  <c:v>-0.14789999962522415</c:v>
                </c:pt>
                <c:pt idx="86">
                  <c:v>-0.15470000026834896</c:v>
                </c:pt>
                <c:pt idx="87">
                  <c:v>-0.15059999856748618</c:v>
                </c:pt>
                <c:pt idx="88">
                  <c:v>-0.14610000162792858</c:v>
                </c:pt>
                <c:pt idx="89">
                  <c:v>-0.14360000197484624</c:v>
                </c:pt>
                <c:pt idx="90">
                  <c:v>-0.1396000033346354</c:v>
                </c:pt>
                <c:pt idx="91">
                  <c:v>-0.139599998939957</c:v>
                </c:pt>
                <c:pt idx="92">
                  <c:v>-0.13619999930961058</c:v>
                </c:pt>
                <c:pt idx="93">
                  <c:v>-0.13989999830664601</c:v>
                </c:pt>
                <c:pt idx="94">
                  <c:v>-0.13940000170259736</c:v>
                </c:pt>
                <c:pt idx="95">
                  <c:v>-0.14339999864023412</c:v>
                </c:pt>
                <c:pt idx="96">
                  <c:v>-0.14330000102199847</c:v>
                </c:pt>
                <c:pt idx="97">
                  <c:v>-0.14150000102381455</c:v>
                </c:pt>
                <c:pt idx="98">
                  <c:v>-0.14289999932952924</c:v>
                </c:pt>
                <c:pt idx="99">
                  <c:v>-0.14579999865236459</c:v>
                </c:pt>
                <c:pt idx="100">
                  <c:v>-0.14779999833262991</c:v>
                </c:pt>
                <c:pt idx="101">
                  <c:v>-0.15090000002965098</c:v>
                </c:pt>
                <c:pt idx="102">
                  <c:v>-0.15540000003238674</c:v>
                </c:pt>
                <c:pt idx="103">
                  <c:v>-0.15080000041780295</c:v>
                </c:pt>
                <c:pt idx="104">
                  <c:v>-0.15410000076371944</c:v>
                </c:pt>
                <c:pt idx="105">
                  <c:v>-0.15179999875545036</c:v>
                </c:pt>
                <c:pt idx="106">
                  <c:v>-0.15470000145433005</c:v>
                </c:pt>
                <c:pt idx="107">
                  <c:v>-0.153400000424881</c:v>
                </c:pt>
                <c:pt idx="108">
                  <c:v>-0.1554000004180125</c:v>
                </c:pt>
                <c:pt idx="109">
                  <c:v>-0.15070000178093323</c:v>
                </c:pt>
                <c:pt idx="110">
                  <c:v>-0.1505000011093216</c:v>
                </c:pt>
                <c:pt idx="111">
                  <c:v>-0.15189999873109628</c:v>
                </c:pt>
                <c:pt idx="112">
                  <c:v>-0.15640000142593635</c:v>
                </c:pt>
                <c:pt idx="113">
                  <c:v>-0.15910000142321223</c:v>
                </c:pt>
                <c:pt idx="114">
                  <c:v>-0.15739999835932394</c:v>
                </c:pt>
                <c:pt idx="115">
                  <c:v>-0.16159999902447453</c:v>
                </c:pt>
                <c:pt idx="116">
                  <c:v>-0.15510000140056945</c:v>
                </c:pt>
                <c:pt idx="117">
                  <c:v>-0.15900000139663462</c:v>
                </c:pt>
                <c:pt idx="118">
                  <c:v>-0.15590000139491167</c:v>
                </c:pt>
                <c:pt idx="119">
                  <c:v>-0.15150000173889566</c:v>
                </c:pt>
                <c:pt idx="120">
                  <c:v>-0.15269999903102871</c:v>
                </c:pt>
                <c:pt idx="121">
                  <c:v>-0.15470000003551831</c:v>
                </c:pt>
                <c:pt idx="122">
                  <c:v>-0.15570000002480811</c:v>
                </c:pt>
                <c:pt idx="123">
                  <c:v>-0.16250000235595508</c:v>
                </c:pt>
                <c:pt idx="124">
                  <c:v>-0.15779999897495145</c:v>
                </c:pt>
                <c:pt idx="125">
                  <c:v>-0.15619999928458128</c:v>
                </c:pt>
                <c:pt idx="126">
                  <c:v>-0.15850000263890252</c:v>
                </c:pt>
                <c:pt idx="127">
                  <c:v>-0.15750000261323294</c:v>
                </c:pt>
                <c:pt idx="128">
                  <c:v>-0.15530000224680407</c:v>
                </c:pt>
                <c:pt idx="129">
                  <c:v>-0.15540000323380809</c:v>
                </c:pt>
                <c:pt idx="130">
                  <c:v>-0.15409999780968064</c:v>
                </c:pt>
                <c:pt idx="131">
                  <c:v>-0.15279999848280568</c:v>
                </c:pt>
                <c:pt idx="132">
                  <c:v>-0.15389999984472524</c:v>
                </c:pt>
                <c:pt idx="133">
                  <c:v>-0.15499999679013854</c:v>
                </c:pt>
                <c:pt idx="134">
                  <c:v>-0.15340000288415467</c:v>
                </c:pt>
                <c:pt idx="135">
                  <c:v>-0.15010000357142417</c:v>
                </c:pt>
                <c:pt idx="136">
                  <c:v>-0.15020000221556984</c:v>
                </c:pt>
                <c:pt idx="137">
                  <c:v>-0.14830000221991213</c:v>
                </c:pt>
                <c:pt idx="138">
                  <c:v>-0.14259999815112678</c:v>
                </c:pt>
                <c:pt idx="139">
                  <c:v>-0.14210000152525026</c:v>
                </c:pt>
                <c:pt idx="140">
                  <c:v>-0.14310000322439009</c:v>
                </c:pt>
                <c:pt idx="141">
                  <c:v>-0.14130000288423616</c:v>
                </c:pt>
                <c:pt idx="142">
                  <c:v>-0.1370999967912212</c:v>
                </c:pt>
                <c:pt idx="143">
                  <c:v>-0.13210000087565277</c:v>
                </c:pt>
                <c:pt idx="144">
                  <c:v>-0.12849999951868085</c:v>
                </c:pt>
                <c:pt idx="145">
                  <c:v>-0.12669999749778071</c:v>
                </c:pt>
                <c:pt idx="146">
                  <c:v>-0.12699999714823207</c:v>
                </c:pt>
                <c:pt idx="147">
                  <c:v>-0.12890000289189629</c:v>
                </c:pt>
                <c:pt idx="148">
                  <c:v>-0.12399999816989293</c:v>
                </c:pt>
                <c:pt idx="149">
                  <c:v>-0.121799998501956</c:v>
                </c:pt>
                <c:pt idx="150">
                  <c:v>-0.12030000220693182</c:v>
                </c:pt>
                <c:pt idx="151">
                  <c:v>-0.12300000218965579</c:v>
                </c:pt>
                <c:pt idx="152">
                  <c:v>-0.12269999846466817</c:v>
                </c:pt>
                <c:pt idx="153">
                  <c:v>-0.11829999884503195</c:v>
                </c:pt>
                <c:pt idx="154">
                  <c:v>-0.12670000253274338</c:v>
                </c:pt>
                <c:pt idx="155">
                  <c:v>-0.1188999988080468</c:v>
                </c:pt>
                <c:pt idx="156">
                  <c:v>-0.1070000022300519</c:v>
                </c:pt>
                <c:pt idx="157">
                  <c:v>-8.7899998856300954E-2</c:v>
                </c:pt>
                <c:pt idx="158">
                  <c:v>-7.9600000542995986E-2</c:v>
                </c:pt>
                <c:pt idx="159">
                  <c:v>-8.3099997420504224E-2</c:v>
                </c:pt>
                <c:pt idx="160">
                  <c:v>-7.3200000450015068E-2</c:v>
                </c:pt>
                <c:pt idx="161">
                  <c:v>-6.000000150379492E-2</c:v>
                </c:pt>
                <c:pt idx="162">
                  <c:v>-5.7100001511571463E-2</c:v>
                </c:pt>
                <c:pt idx="163">
                  <c:v>-5.3900000530120451E-2</c:v>
                </c:pt>
                <c:pt idx="164">
                  <c:v>-4.9600003272644244E-2</c:v>
                </c:pt>
                <c:pt idx="165">
                  <c:v>-4.7599999910744373E-2</c:v>
                </c:pt>
                <c:pt idx="166">
                  <c:v>-3.8100000274425838E-2</c:v>
                </c:pt>
                <c:pt idx="167">
                  <c:v>-4.1299997224996332E-2</c:v>
                </c:pt>
                <c:pt idx="168">
                  <c:v>-4.1499997918435838E-2</c:v>
                </c:pt>
                <c:pt idx="169">
                  <c:v>-2.5699999976495747E-2</c:v>
                </c:pt>
                <c:pt idx="170">
                  <c:v>-4.240000023128232E-2</c:v>
                </c:pt>
                <c:pt idx="171">
                  <c:v>-2.3699996556388214E-2</c:v>
                </c:pt>
                <c:pt idx="172">
                  <c:v>-2.4900003663788084E-2</c:v>
                </c:pt>
                <c:pt idx="173">
                  <c:v>-1.9300001324154437E-2</c:v>
                </c:pt>
                <c:pt idx="174">
                  <c:v>-1.0099999322846998E-2</c:v>
                </c:pt>
                <c:pt idx="175">
                  <c:v>-7.600001037644688E-3</c:v>
                </c:pt>
                <c:pt idx="176">
                  <c:v>-9.3999996315687895E-3</c:v>
                </c:pt>
                <c:pt idx="177">
                  <c:v>-8.0000029120128602E-3</c:v>
                </c:pt>
                <c:pt idx="178">
                  <c:v>-3.3400001062545925E-2</c:v>
                </c:pt>
                <c:pt idx="179">
                  <c:v>-4.6199999240343459E-2</c:v>
                </c:pt>
                <c:pt idx="180">
                  <c:v>-6.330000729940366E-2</c:v>
                </c:pt>
                <c:pt idx="181">
                  <c:v>-7.1099995111580938E-2</c:v>
                </c:pt>
                <c:pt idx="182">
                  <c:v>-6.6799996493500657E-2</c:v>
                </c:pt>
                <c:pt idx="183">
                  <c:v>-6.5799993441032711E-2</c:v>
                </c:pt>
                <c:pt idx="184">
                  <c:v>-7.4400003191840369E-2</c:v>
                </c:pt>
                <c:pt idx="185">
                  <c:v>-6.9999994731915649E-2</c:v>
                </c:pt>
                <c:pt idx="186">
                  <c:v>-8.8899994327221066E-2</c:v>
                </c:pt>
                <c:pt idx="187">
                  <c:v>-0.11979999792674789</c:v>
                </c:pt>
                <c:pt idx="188">
                  <c:v>-0.13790000601147767</c:v>
                </c:pt>
                <c:pt idx="189">
                  <c:v>-0.14920000367419561</c:v>
                </c:pt>
                <c:pt idx="190">
                  <c:v>-0.15459999899758259</c:v>
                </c:pt>
                <c:pt idx="191">
                  <c:v>-0.16789999437605729</c:v>
                </c:pt>
                <c:pt idx="192">
                  <c:v>-0.16580000426620245</c:v>
                </c:pt>
                <c:pt idx="193">
                  <c:v>-0.1215000007650815</c:v>
                </c:pt>
                <c:pt idx="194">
                  <c:v>-0.10549999958311673</c:v>
                </c:pt>
                <c:pt idx="195">
                  <c:v>-0.11060000300494721</c:v>
                </c:pt>
                <c:pt idx="196">
                  <c:v>-0.11149999817280332</c:v>
                </c:pt>
                <c:pt idx="197">
                  <c:v>-9.7600002125545871E-2</c:v>
                </c:pt>
                <c:pt idx="198">
                  <c:v>-0.11610000600921921</c:v>
                </c:pt>
                <c:pt idx="199">
                  <c:v>-0.10869999623537296</c:v>
                </c:pt>
                <c:pt idx="200">
                  <c:v>-0.12970000129280379</c:v>
                </c:pt>
                <c:pt idx="201">
                  <c:v>-0.12110000273241894</c:v>
                </c:pt>
                <c:pt idx="202">
                  <c:v>-0.10590000251249876</c:v>
                </c:pt>
                <c:pt idx="203">
                  <c:v>-9.5500003262714017E-2</c:v>
                </c:pt>
                <c:pt idx="204">
                  <c:v>-0.10089999922638526</c:v>
                </c:pt>
                <c:pt idx="205">
                  <c:v>-9.3700001634715591E-2</c:v>
                </c:pt>
                <c:pt idx="206">
                  <c:v>-9.1300001302442979E-2</c:v>
                </c:pt>
                <c:pt idx="207">
                  <c:v>-8.1900000644964166E-2</c:v>
                </c:pt>
                <c:pt idx="208">
                  <c:v>-7.5800001715833787E-2</c:v>
                </c:pt>
                <c:pt idx="209">
                  <c:v>-6.4400000097521115E-2</c:v>
                </c:pt>
                <c:pt idx="210">
                  <c:v>-4.800000070099486E-2</c:v>
                </c:pt>
                <c:pt idx="211">
                  <c:v>-3.4899999853223562E-2</c:v>
                </c:pt>
                <c:pt idx="212">
                  <c:v>-3.8100000107078813E-2</c:v>
                </c:pt>
                <c:pt idx="213">
                  <c:v>-4.7300000100221951E-2</c:v>
                </c:pt>
                <c:pt idx="214">
                  <c:v>-4.8600000387523323E-2</c:v>
                </c:pt>
                <c:pt idx="215">
                  <c:v>-6.4599999554047827E-2</c:v>
                </c:pt>
                <c:pt idx="216">
                  <c:v>-7.9699999732838478E-2</c:v>
                </c:pt>
                <c:pt idx="217">
                  <c:v>-8.2700000610202551E-2</c:v>
                </c:pt>
                <c:pt idx="218">
                  <c:v>-8.3100000156264286E-2</c:v>
                </c:pt>
                <c:pt idx="219">
                  <c:v>-6.2699999914912041E-2</c:v>
                </c:pt>
                <c:pt idx="220">
                  <c:v>-6.7599998918012716E-2</c:v>
                </c:pt>
                <c:pt idx="221">
                  <c:v>-4.9000000704836566E-2</c:v>
                </c:pt>
                <c:pt idx="222">
                  <c:v>-4.6199999625969213E-2</c:v>
                </c:pt>
                <c:pt idx="223">
                  <c:v>-4.43000006780494E-2</c:v>
                </c:pt>
                <c:pt idx="224">
                  <c:v>-4.0700000688957516E-2</c:v>
                </c:pt>
                <c:pt idx="225">
                  <c:v>-2.4799998071102891E-2</c:v>
                </c:pt>
                <c:pt idx="226">
                  <c:v>-1.2700003557256423E-2</c:v>
                </c:pt>
                <c:pt idx="227">
                  <c:v>-1.0500000884348992E-2</c:v>
                </c:pt>
                <c:pt idx="228">
                  <c:v>-5.7000002343556844E-3</c:v>
                </c:pt>
                <c:pt idx="229">
                  <c:v>-1.7800003275624476E-2</c:v>
                </c:pt>
                <c:pt idx="230">
                  <c:v>-1.6500001976964995E-2</c:v>
                </c:pt>
                <c:pt idx="231">
                  <c:v>-1.4499998287647031E-2</c:v>
                </c:pt>
                <c:pt idx="232">
                  <c:v>-2.1999998949468136E-2</c:v>
                </c:pt>
                <c:pt idx="233">
                  <c:v>-2.5699997582705691E-2</c:v>
                </c:pt>
                <c:pt idx="234">
                  <c:v>-2.7899997898202855E-2</c:v>
                </c:pt>
                <c:pt idx="235">
                  <c:v>-2.6899996526481118E-2</c:v>
                </c:pt>
                <c:pt idx="236">
                  <c:v>-4.819999845494749E-2</c:v>
                </c:pt>
                <c:pt idx="237">
                  <c:v>-5.900000248948345E-2</c:v>
                </c:pt>
                <c:pt idx="238">
                  <c:v>-7.5600003117870074E-2</c:v>
                </c:pt>
                <c:pt idx="239">
                  <c:v>-9.0499998637824319E-2</c:v>
                </c:pt>
                <c:pt idx="240">
                  <c:v>-0.10879999923781725</c:v>
                </c:pt>
                <c:pt idx="241">
                  <c:v>-0.11909999883937417</c:v>
                </c:pt>
                <c:pt idx="242">
                  <c:v>-0.12329999963549199</c:v>
                </c:pt>
                <c:pt idx="243">
                  <c:v>-0.13370000042050378</c:v>
                </c:pt>
                <c:pt idx="244">
                  <c:v>-0.13419999965844909</c:v>
                </c:pt>
                <c:pt idx="245">
                  <c:v>-0.13819999982661102</c:v>
                </c:pt>
                <c:pt idx="246">
                  <c:v>-0.14589999964664457</c:v>
                </c:pt>
                <c:pt idx="247">
                  <c:v>-0.15440000021044398</c:v>
                </c:pt>
                <c:pt idx="248">
                  <c:v>-0.17739999970217468</c:v>
                </c:pt>
                <c:pt idx="249">
                  <c:v>-0.18839999985357281</c:v>
                </c:pt>
                <c:pt idx="250">
                  <c:v>-0.19570000151725253</c:v>
                </c:pt>
                <c:pt idx="251">
                  <c:v>-0.20590000009542564</c:v>
                </c:pt>
                <c:pt idx="252">
                  <c:v>-0.2166000017314218</c:v>
                </c:pt>
                <c:pt idx="253">
                  <c:v>-0.21240000106627122</c:v>
                </c:pt>
                <c:pt idx="254">
                  <c:v>-0.19269999842072139</c:v>
                </c:pt>
                <c:pt idx="255">
                  <c:v>-0.20500000078754965</c:v>
                </c:pt>
                <c:pt idx="256">
                  <c:v>-0.16850000074191485</c:v>
                </c:pt>
                <c:pt idx="257">
                  <c:v>-0.15730000044277404</c:v>
                </c:pt>
                <c:pt idx="258">
                  <c:v>-0.15510000074573327</c:v>
                </c:pt>
                <c:pt idx="259">
                  <c:v>-0.15670000039972365</c:v>
                </c:pt>
                <c:pt idx="260">
                  <c:v>-0.1780000002036104</c:v>
                </c:pt>
                <c:pt idx="261">
                  <c:v>-0.1962999997267616</c:v>
                </c:pt>
                <c:pt idx="262">
                  <c:v>-0.23060000086115906</c:v>
                </c:pt>
                <c:pt idx="263">
                  <c:v>-0.21030000011523953</c:v>
                </c:pt>
                <c:pt idx="264">
                  <c:v>-0.18819999980769353</c:v>
                </c:pt>
                <c:pt idx="265">
                  <c:v>-0.17060000020865118</c:v>
                </c:pt>
                <c:pt idx="266">
                  <c:v>-0.16680000007181661</c:v>
                </c:pt>
                <c:pt idx="267">
                  <c:v>-0.15780000025551999</c:v>
                </c:pt>
                <c:pt idx="268">
                  <c:v>-0.14839999940886628</c:v>
                </c:pt>
                <c:pt idx="269">
                  <c:v>-0.14040000040404266</c:v>
                </c:pt>
                <c:pt idx="270">
                  <c:v>-0.13070000076550059</c:v>
                </c:pt>
                <c:pt idx="271">
                  <c:v>-0.12339999996038387</c:v>
                </c:pt>
                <c:pt idx="272">
                  <c:v>-0.1121000001221546</c:v>
                </c:pt>
                <c:pt idx="273">
                  <c:v>-9.7499999901629053E-2</c:v>
                </c:pt>
                <c:pt idx="274">
                  <c:v>-9.6600000120815821E-2</c:v>
                </c:pt>
                <c:pt idx="275">
                  <c:v>-9.0900000141118653E-2</c:v>
                </c:pt>
                <c:pt idx="276">
                  <c:v>-9.69999998997082E-2</c:v>
                </c:pt>
                <c:pt idx="277">
                  <c:v>-9.6699999863631092E-2</c:v>
                </c:pt>
                <c:pt idx="278">
                  <c:v>-8.1399999922723509E-2</c:v>
                </c:pt>
                <c:pt idx="279">
                  <c:v>-6.5700000057404395E-2</c:v>
                </c:pt>
                <c:pt idx="280">
                  <c:v>-5.6900000141467899E-2</c:v>
                </c:pt>
                <c:pt idx="281">
                  <c:v>-5.8200000275974162E-2</c:v>
                </c:pt>
                <c:pt idx="282">
                  <c:v>-5.6599999916215893E-2</c:v>
                </c:pt>
                <c:pt idx="283">
                  <c:v>-5.8899999501591083E-2</c:v>
                </c:pt>
                <c:pt idx="284">
                  <c:v>-7.8099999031110201E-2</c:v>
                </c:pt>
                <c:pt idx="285">
                  <c:v>-9.3300003674812615E-2</c:v>
                </c:pt>
                <c:pt idx="286">
                  <c:v>-0.10550000166404061</c:v>
                </c:pt>
                <c:pt idx="287">
                  <c:v>-0.11549999658745946</c:v>
                </c:pt>
                <c:pt idx="288">
                  <c:v>-0.12330000162182841</c:v>
                </c:pt>
                <c:pt idx="289">
                  <c:v>-0.12639999891689513</c:v>
                </c:pt>
                <c:pt idx="290">
                  <c:v>-0.13139999856502982</c:v>
                </c:pt>
                <c:pt idx="291">
                  <c:v>-0.13319999822124373</c:v>
                </c:pt>
                <c:pt idx="292">
                  <c:v>-0.11769999793614261</c:v>
                </c:pt>
                <c:pt idx="293">
                  <c:v>-0.10979999795381445</c:v>
                </c:pt>
                <c:pt idx="294">
                  <c:v>-0.1142999972726102</c:v>
                </c:pt>
                <c:pt idx="295">
                  <c:v>-0.11399999658897286</c:v>
                </c:pt>
                <c:pt idx="296">
                  <c:v>-0.10999999692285201</c:v>
                </c:pt>
                <c:pt idx="297">
                  <c:v>-0.10909999724390218</c:v>
                </c:pt>
                <c:pt idx="298">
                  <c:v>-0.12129999889293686</c:v>
                </c:pt>
                <c:pt idx="299">
                  <c:v>-0.12569999815605115</c:v>
                </c:pt>
                <c:pt idx="300">
                  <c:v>-0.12959999911254272</c:v>
                </c:pt>
                <c:pt idx="301">
                  <c:v>-0.13249999874096829</c:v>
                </c:pt>
                <c:pt idx="302">
                  <c:v>-0.12260000148671679</c:v>
                </c:pt>
                <c:pt idx="303">
                  <c:v>-0.11040000357752433</c:v>
                </c:pt>
                <c:pt idx="304">
                  <c:v>-0.10390000089682871</c:v>
                </c:pt>
                <c:pt idx="305">
                  <c:v>-0.1012000036353129</c:v>
                </c:pt>
                <c:pt idx="306">
                  <c:v>-0.10210000127699459</c:v>
                </c:pt>
                <c:pt idx="307">
                  <c:v>-0.10210000367078464</c:v>
                </c:pt>
                <c:pt idx="308">
                  <c:v>-9.7400000297056977E-2</c:v>
                </c:pt>
                <c:pt idx="309">
                  <c:v>-9.549999929004116E-2</c:v>
                </c:pt>
                <c:pt idx="310">
                  <c:v>-8.8199999998323619E-2</c:v>
                </c:pt>
                <c:pt idx="311">
                  <c:v>-7.9300001401861664E-2</c:v>
                </c:pt>
                <c:pt idx="312">
                  <c:v>-7.109999940439593E-2</c:v>
                </c:pt>
                <c:pt idx="313">
                  <c:v>-6.4300001809897367E-2</c:v>
                </c:pt>
                <c:pt idx="314">
                  <c:v>-5.6100001507729758E-2</c:v>
                </c:pt>
                <c:pt idx="315">
                  <c:v>-4.800000018440187E-2</c:v>
                </c:pt>
                <c:pt idx="316">
                  <c:v>-3.9299999545619357E-2</c:v>
                </c:pt>
                <c:pt idx="317">
                  <c:v>-3.7900000206718687E-2</c:v>
                </c:pt>
                <c:pt idx="318">
                  <c:v>-2.8800000589399133E-2</c:v>
                </c:pt>
                <c:pt idx="319">
                  <c:v>-2.7999999918392859E-2</c:v>
                </c:pt>
                <c:pt idx="320">
                  <c:v>-2.710000000661239E-2</c:v>
                </c:pt>
                <c:pt idx="321">
                  <c:v>-2.1800000111397821E-2</c:v>
                </c:pt>
                <c:pt idx="322">
                  <c:v>-2.1499999769730493E-2</c:v>
                </c:pt>
                <c:pt idx="323">
                  <c:v>-1.4700000043376349E-2</c:v>
                </c:pt>
                <c:pt idx="324">
                  <c:v>-4.9000000217347406E-3</c:v>
                </c:pt>
                <c:pt idx="325">
                  <c:v>4.3655745685100555E-11</c:v>
                </c:pt>
                <c:pt idx="326">
                  <c:v>-4.8000000970205292E-3</c:v>
                </c:pt>
                <c:pt idx="327">
                  <c:v>-1.5999999886844307E-3</c:v>
                </c:pt>
                <c:pt idx="328">
                  <c:v>2.8000001912005246E-3</c:v>
                </c:pt>
                <c:pt idx="329">
                  <c:v>9.799999839742668E-3</c:v>
                </c:pt>
                <c:pt idx="330">
                  <c:v>1.7300000414252281E-2</c:v>
                </c:pt>
                <c:pt idx="331">
                  <c:v>1.7700000411423389E-2</c:v>
                </c:pt>
                <c:pt idx="332">
                  <c:v>9.2999999251333065E-3</c:v>
                </c:pt>
                <c:pt idx="333">
                  <c:v>-4.9999998009297997E-4</c:v>
                </c:pt>
                <c:pt idx="334">
                  <c:v>-1.5999998795450665E-3</c:v>
                </c:pt>
                <c:pt idx="335">
                  <c:v>8.2999999722233042E-3</c:v>
                </c:pt>
                <c:pt idx="336">
                  <c:v>8.0999999845516868E-3</c:v>
                </c:pt>
                <c:pt idx="337">
                  <c:v>5.2999998079030775E-3</c:v>
                </c:pt>
                <c:pt idx="338">
                  <c:v>2.6000000216299668E-3</c:v>
                </c:pt>
                <c:pt idx="339">
                  <c:v>5.5999999531195499E-3</c:v>
                </c:pt>
                <c:pt idx="340">
                  <c:v>9.7999999852618203E-3</c:v>
                </c:pt>
                <c:pt idx="341">
                  <c:v>1.4200000026903581E-2</c:v>
                </c:pt>
                <c:pt idx="342">
                  <c:v>7.4000000167870894E-3</c:v>
                </c:pt>
                <c:pt idx="343">
                  <c:v>1.0600000001431908E-2</c:v>
                </c:pt>
                <c:pt idx="344">
                  <c:v>9.4000000462983735E-3</c:v>
                </c:pt>
                <c:pt idx="345">
                  <c:v>6.4999999958672561E-3</c:v>
                </c:pt>
                <c:pt idx="346">
                  <c:v>9.8999999754596502E-3</c:v>
                </c:pt>
                <c:pt idx="347">
                  <c:v>1.1700000031851232E-2</c:v>
                </c:pt>
                <c:pt idx="348">
                  <c:v>2.3000000277534127E-2</c:v>
                </c:pt>
                <c:pt idx="349">
                  <c:v>2.4600000098871533E-2</c:v>
                </c:pt>
                <c:pt idx="350">
                  <c:v>2.5800000359595288E-2</c:v>
                </c:pt>
                <c:pt idx="351">
                  <c:v>3.0400000592635479E-2</c:v>
                </c:pt>
                <c:pt idx="352">
                  <c:v>3.3799999546317849E-2</c:v>
                </c:pt>
                <c:pt idx="353">
                  <c:v>4.020000017771963E-2</c:v>
                </c:pt>
                <c:pt idx="354">
                  <c:v>3.9800001490220893E-2</c:v>
                </c:pt>
                <c:pt idx="355">
                  <c:v>3.0399999835935887E-2</c:v>
                </c:pt>
                <c:pt idx="356">
                  <c:v>2.2500000719446689E-2</c:v>
                </c:pt>
                <c:pt idx="357">
                  <c:v>1.9100000041362364E-2</c:v>
                </c:pt>
                <c:pt idx="358">
                  <c:v>2.2500000704894774E-2</c:v>
                </c:pt>
                <c:pt idx="359">
                  <c:v>1.6300000905175693E-2</c:v>
                </c:pt>
                <c:pt idx="360">
                  <c:v>2.1800000875373371E-2</c:v>
                </c:pt>
                <c:pt idx="361">
                  <c:v>2.5000000023283064E-2</c:v>
                </c:pt>
                <c:pt idx="362">
                  <c:v>2.2199999693839345E-2</c:v>
                </c:pt>
                <c:pt idx="363">
                  <c:v>2.2799999358539935E-2</c:v>
                </c:pt>
                <c:pt idx="364">
                  <c:v>2.6499999679799657E-2</c:v>
                </c:pt>
                <c:pt idx="365">
                  <c:v>2.3999999357329216E-2</c:v>
                </c:pt>
                <c:pt idx="366">
                  <c:v>1.739999952405924E-2</c:v>
                </c:pt>
                <c:pt idx="367">
                  <c:v>2.6699999150878284E-2</c:v>
                </c:pt>
                <c:pt idx="368">
                  <c:v>2.1300000713381451E-2</c:v>
                </c:pt>
                <c:pt idx="369">
                  <c:v>2.0899999530229252E-2</c:v>
                </c:pt>
                <c:pt idx="370">
                  <c:v>2.0899999530229252E-2</c:v>
                </c:pt>
                <c:pt idx="371">
                  <c:v>2.0500000711763278E-2</c:v>
                </c:pt>
                <c:pt idx="372">
                  <c:v>2.0500000209722202E-2</c:v>
                </c:pt>
                <c:pt idx="373">
                  <c:v>-5.299999967974145E-3</c:v>
                </c:pt>
                <c:pt idx="374">
                  <c:v>-5.299999967974145E-3</c:v>
                </c:pt>
                <c:pt idx="400">
                  <c:v>0.27771719399970607</c:v>
                </c:pt>
                <c:pt idx="401">
                  <c:v>0.28895138741518167</c:v>
                </c:pt>
                <c:pt idx="402">
                  <c:v>0.28895138741518167</c:v>
                </c:pt>
                <c:pt idx="403">
                  <c:v>0.27771719399970607</c:v>
                </c:pt>
                <c:pt idx="404">
                  <c:v>0.28895138741518167</c:v>
                </c:pt>
                <c:pt idx="405">
                  <c:v>0.29572075466512615</c:v>
                </c:pt>
                <c:pt idx="406">
                  <c:v>0.29572075466512615</c:v>
                </c:pt>
                <c:pt idx="407">
                  <c:v>0.29572075466512615</c:v>
                </c:pt>
                <c:pt idx="408">
                  <c:v>0.26580336650931713</c:v>
                </c:pt>
                <c:pt idx="409">
                  <c:v>0.29762512768320448</c:v>
                </c:pt>
                <c:pt idx="410">
                  <c:v>0.31602328966346249</c:v>
                </c:pt>
                <c:pt idx="411">
                  <c:v>0.29737872632813378</c:v>
                </c:pt>
                <c:pt idx="412">
                  <c:v>0.26336832686774869</c:v>
                </c:pt>
                <c:pt idx="413">
                  <c:v>0.23271325706809876</c:v>
                </c:pt>
                <c:pt idx="414">
                  <c:v>0.27353349010627426</c:v>
                </c:pt>
                <c:pt idx="415">
                  <c:v>0.2958668946466787</c:v>
                </c:pt>
                <c:pt idx="416">
                  <c:v>0.28546357549203094</c:v>
                </c:pt>
                <c:pt idx="417">
                  <c:v>0.25312964697241114</c:v>
                </c:pt>
                <c:pt idx="418">
                  <c:v>0.26309473928631633</c:v>
                </c:pt>
                <c:pt idx="419">
                  <c:v>0.26404399998591543</c:v>
                </c:pt>
                <c:pt idx="420">
                  <c:v>0.2783566349216926</c:v>
                </c:pt>
                <c:pt idx="421">
                  <c:v>0.2953671616542124</c:v>
                </c:pt>
                <c:pt idx="422">
                  <c:v>0.30141597481360805</c:v>
                </c:pt>
                <c:pt idx="423">
                  <c:v>0.30208247485097672</c:v>
                </c:pt>
                <c:pt idx="424">
                  <c:v>0.29860666138301895</c:v>
                </c:pt>
                <c:pt idx="425">
                  <c:v>0.28566719492027914</c:v>
                </c:pt>
                <c:pt idx="426">
                  <c:v>0.30074966489064536</c:v>
                </c:pt>
                <c:pt idx="427">
                  <c:v>0.3037429548212458</c:v>
                </c:pt>
                <c:pt idx="428">
                  <c:v>0.30664722049732518</c:v>
                </c:pt>
                <c:pt idx="429">
                  <c:v>0.30111540672169212</c:v>
                </c:pt>
                <c:pt idx="430">
                  <c:v>0.31288032196698623</c:v>
                </c:pt>
                <c:pt idx="431">
                  <c:v>0.32585232615292625</c:v>
                </c:pt>
                <c:pt idx="432">
                  <c:v>0.32764659395888884</c:v>
                </c:pt>
                <c:pt idx="433">
                  <c:v>0.32192040995960269</c:v>
                </c:pt>
                <c:pt idx="434">
                  <c:v>0.31599611506862857</c:v>
                </c:pt>
                <c:pt idx="435">
                  <c:v>0.31845008290474652</c:v>
                </c:pt>
                <c:pt idx="436">
                  <c:v>0.33234530448589794</c:v>
                </c:pt>
                <c:pt idx="437">
                  <c:v>0.34080024029844935</c:v>
                </c:pt>
                <c:pt idx="438">
                  <c:v>0.34360303804351133</c:v>
                </c:pt>
                <c:pt idx="439">
                  <c:v>0.3392172349313114</c:v>
                </c:pt>
                <c:pt idx="440">
                  <c:v>0.33459726124419831</c:v>
                </c:pt>
                <c:pt idx="441">
                  <c:v>0.32977682092769101</c:v>
                </c:pt>
                <c:pt idx="442">
                  <c:v>0.33121373091034911</c:v>
                </c:pt>
                <c:pt idx="443">
                  <c:v>0.32953354810888413</c:v>
                </c:pt>
                <c:pt idx="444">
                  <c:v>0.33039366318189423</c:v>
                </c:pt>
                <c:pt idx="445">
                  <c:v>0.34250824714854389</c:v>
                </c:pt>
                <c:pt idx="446">
                  <c:v>0.35043703358678613</c:v>
                </c:pt>
                <c:pt idx="447">
                  <c:v>0.3601597397137084</c:v>
                </c:pt>
                <c:pt idx="448">
                  <c:v>0.36103646092306008</c:v>
                </c:pt>
                <c:pt idx="449">
                  <c:v>0.36683639218517783</c:v>
                </c:pt>
                <c:pt idx="450">
                  <c:v>0.37066144044729299</c:v>
                </c:pt>
                <c:pt idx="451">
                  <c:v>0.37836370815057307</c:v>
                </c:pt>
                <c:pt idx="452">
                  <c:v>0.39108453276639921</c:v>
                </c:pt>
                <c:pt idx="453">
                  <c:v>0.39758734783663385</c:v>
                </c:pt>
                <c:pt idx="454">
                  <c:v>0.40376404783000908</c:v>
                </c:pt>
                <c:pt idx="455">
                  <c:v>0.41242700303700985</c:v>
                </c:pt>
                <c:pt idx="456">
                  <c:v>0.4173610751186061</c:v>
                </c:pt>
                <c:pt idx="457">
                  <c:v>0.42151169716089498</c:v>
                </c:pt>
                <c:pt idx="458">
                  <c:v>0.42350544869623263</c:v>
                </c:pt>
                <c:pt idx="459">
                  <c:v>0.42375321608869854</c:v>
                </c:pt>
                <c:pt idx="460">
                  <c:v>0.42714694918413443</c:v>
                </c:pt>
                <c:pt idx="461">
                  <c:v>0.43238102017494384</c:v>
                </c:pt>
                <c:pt idx="462">
                  <c:v>0.43855486712982383</c:v>
                </c:pt>
                <c:pt idx="463">
                  <c:v>0.44310029598000256</c:v>
                </c:pt>
                <c:pt idx="464">
                  <c:v>0.44886278629837761</c:v>
                </c:pt>
                <c:pt idx="465">
                  <c:v>0.45409967675004737</c:v>
                </c:pt>
                <c:pt idx="466">
                  <c:v>0.46002796070752083</c:v>
                </c:pt>
                <c:pt idx="467">
                  <c:v>0.46795067648963595</c:v>
                </c:pt>
                <c:pt idx="468">
                  <c:v>0.47108470706461958</c:v>
                </c:pt>
                <c:pt idx="469">
                  <c:v>0.46916094497464655</c:v>
                </c:pt>
                <c:pt idx="470">
                  <c:v>0.47115464114085626</c:v>
                </c:pt>
                <c:pt idx="471">
                  <c:v>0.47336550542877376</c:v>
                </c:pt>
                <c:pt idx="472">
                  <c:v>0.47579050898730202</c:v>
                </c:pt>
                <c:pt idx="473">
                  <c:v>0.47502678905675566</c:v>
                </c:pt>
                <c:pt idx="474">
                  <c:v>0.47952399339374097</c:v>
                </c:pt>
                <c:pt idx="475">
                  <c:v>0.48025466800845606</c:v>
                </c:pt>
                <c:pt idx="476">
                  <c:v>0.48086827081351657</c:v>
                </c:pt>
                <c:pt idx="477">
                  <c:v>0.48161606768917409</c:v>
                </c:pt>
                <c:pt idx="478">
                  <c:v>0.48213537589435873</c:v>
                </c:pt>
                <c:pt idx="479">
                  <c:v>0.48044000807112752</c:v>
                </c:pt>
                <c:pt idx="480">
                  <c:v>0.48250484524851345</c:v>
                </c:pt>
                <c:pt idx="481">
                  <c:v>0.48519010727432033</c:v>
                </c:pt>
                <c:pt idx="482">
                  <c:v>0.49054740001520258</c:v>
                </c:pt>
                <c:pt idx="483">
                  <c:v>0.49449565501981851</c:v>
                </c:pt>
                <c:pt idx="484">
                  <c:v>0.50076092835752206</c:v>
                </c:pt>
                <c:pt idx="485">
                  <c:v>0.50528639254753216</c:v>
                </c:pt>
                <c:pt idx="486">
                  <c:v>0.50486549531069613</c:v>
                </c:pt>
                <c:pt idx="487">
                  <c:v>0.5060473551548057</c:v>
                </c:pt>
                <c:pt idx="488">
                  <c:v>0.50326383862739021</c:v>
                </c:pt>
                <c:pt idx="489">
                  <c:v>0.50212867390018801</c:v>
                </c:pt>
                <c:pt idx="490">
                  <c:v>0.50611951901009888</c:v>
                </c:pt>
                <c:pt idx="491">
                  <c:v>0.51059623418859701</c:v>
                </c:pt>
                <c:pt idx="492">
                  <c:v>0.50953540471527958</c:v>
                </c:pt>
                <c:pt idx="493">
                  <c:v>0.50922922606514476</c:v>
                </c:pt>
                <c:pt idx="494">
                  <c:v>0.50804516234711627</c:v>
                </c:pt>
                <c:pt idx="495">
                  <c:v>0.51245082162949984</c:v>
                </c:pt>
                <c:pt idx="496">
                  <c:v>0.51690471384245029</c:v>
                </c:pt>
                <c:pt idx="497">
                  <c:v>0.5224301792195547</c:v>
                </c:pt>
                <c:pt idx="498">
                  <c:v>0.52703293146169017</c:v>
                </c:pt>
                <c:pt idx="499">
                  <c:v>0.52920119176997105</c:v>
                </c:pt>
                <c:pt idx="500">
                  <c:v>0.53104893589079438</c:v>
                </c:pt>
                <c:pt idx="501">
                  <c:v>0.5328683431898753</c:v>
                </c:pt>
                <c:pt idx="502">
                  <c:v>0.53368535788104055</c:v>
                </c:pt>
                <c:pt idx="503">
                  <c:v>0.53297901234418532</c:v>
                </c:pt>
                <c:pt idx="504">
                  <c:v>0.53397275885618001</c:v>
                </c:pt>
                <c:pt idx="505">
                  <c:v>0.53711880382616073</c:v>
                </c:pt>
                <c:pt idx="506">
                  <c:v>0.53797275266060751</c:v>
                </c:pt>
                <c:pt idx="507">
                  <c:v>0.54096684460910183</c:v>
                </c:pt>
                <c:pt idx="508">
                  <c:v>0.54209800239004835</c:v>
                </c:pt>
                <c:pt idx="509">
                  <c:v>0.54550644590472075</c:v>
                </c:pt>
                <c:pt idx="510">
                  <c:v>0.55106374454680918</c:v>
                </c:pt>
                <c:pt idx="511">
                  <c:v>0.55341473003954889</c:v>
                </c:pt>
                <c:pt idx="512">
                  <c:v>0.56083801437944203</c:v>
                </c:pt>
                <c:pt idx="513">
                  <c:v>0.56281756646421854</c:v>
                </c:pt>
                <c:pt idx="514">
                  <c:v>0.56370554565091879</c:v>
                </c:pt>
                <c:pt idx="515">
                  <c:v>0.56702538255467516</c:v>
                </c:pt>
                <c:pt idx="516">
                  <c:v>0.56499880241426581</c:v>
                </c:pt>
                <c:pt idx="517">
                  <c:v>0.56490951276828127</c:v>
                </c:pt>
                <c:pt idx="518">
                  <c:v>0.57049528496463608</c:v>
                </c:pt>
                <c:pt idx="519">
                  <c:v>0.57074926539098669</c:v>
                </c:pt>
                <c:pt idx="520">
                  <c:v>0.57056861840646889</c:v>
                </c:pt>
                <c:pt idx="521">
                  <c:v>0.57032491304562427</c:v>
                </c:pt>
                <c:pt idx="522">
                  <c:v>0.56814712276172941</c:v>
                </c:pt>
                <c:pt idx="523">
                  <c:v>0.57109522741757246</c:v>
                </c:pt>
                <c:pt idx="524">
                  <c:v>0.57343161756853078</c:v>
                </c:pt>
                <c:pt idx="525">
                  <c:v>0.57565722051094781</c:v>
                </c:pt>
                <c:pt idx="526">
                  <c:v>0.57254184403609543</c:v>
                </c:pt>
                <c:pt idx="527">
                  <c:v>0.57269819152315904</c:v>
                </c:pt>
                <c:pt idx="528">
                  <c:v>0.57467774900305812</c:v>
                </c:pt>
                <c:pt idx="529">
                  <c:v>0.57542828594432649</c:v>
                </c:pt>
                <c:pt idx="530">
                  <c:v>0.57750784188465332</c:v>
                </c:pt>
                <c:pt idx="531">
                  <c:v>0.58079324822938361</c:v>
                </c:pt>
                <c:pt idx="532">
                  <c:v>0.5816550820500197</c:v>
                </c:pt>
                <c:pt idx="533">
                  <c:v>0.58348299708632112</c:v>
                </c:pt>
                <c:pt idx="534">
                  <c:v>0.58974038588075928</c:v>
                </c:pt>
                <c:pt idx="535">
                  <c:v>0.59233743566164776</c:v>
                </c:pt>
                <c:pt idx="536">
                  <c:v>0.59228846066980623</c:v>
                </c:pt>
                <c:pt idx="537">
                  <c:v>0.59121642896934645</c:v>
                </c:pt>
                <c:pt idx="538">
                  <c:v>0.58996411633597745</c:v>
                </c:pt>
                <c:pt idx="539">
                  <c:v>0.59025499203835352</c:v>
                </c:pt>
                <c:pt idx="540">
                  <c:v>0.59666403773280763</c:v>
                </c:pt>
                <c:pt idx="541">
                  <c:v>0.60006965649972699</c:v>
                </c:pt>
                <c:pt idx="542">
                  <c:v>0.60158373336071236</c:v>
                </c:pt>
                <c:pt idx="543">
                  <c:v>0.60069172017210803</c:v>
                </c:pt>
                <c:pt idx="544">
                  <c:v>0.60450872429828451</c:v>
                </c:pt>
                <c:pt idx="545">
                  <c:v>0.60512234113502927</c:v>
                </c:pt>
                <c:pt idx="546">
                  <c:v>0.60585301599076047</c:v>
                </c:pt>
                <c:pt idx="547">
                  <c:v>0.60695244806083792</c:v>
                </c:pt>
                <c:pt idx="548">
                  <c:v>0.61166374108415766</c:v>
                </c:pt>
                <c:pt idx="549">
                  <c:v>0.61359461150641437</c:v>
                </c:pt>
                <c:pt idx="550">
                  <c:v>0.61187089692430163</c:v>
                </c:pt>
                <c:pt idx="551">
                  <c:v>0.61309353106662456</c:v>
                </c:pt>
                <c:pt idx="552">
                  <c:v>0.61122709318260604</c:v>
                </c:pt>
                <c:pt idx="553">
                  <c:v>0.61443836673242913</c:v>
                </c:pt>
                <c:pt idx="554">
                  <c:v>0.61326896753053006</c:v>
                </c:pt>
                <c:pt idx="555">
                  <c:v>0.61828029947810137</c:v>
                </c:pt>
                <c:pt idx="556">
                  <c:v>0.61566796032821003</c:v>
                </c:pt>
                <c:pt idx="557">
                  <c:v>0.61152146241875016</c:v>
                </c:pt>
                <c:pt idx="558">
                  <c:v>0.6086290381526851</c:v>
                </c:pt>
                <c:pt idx="559">
                  <c:v>0.61067114074103301</c:v>
                </c:pt>
                <c:pt idx="560">
                  <c:v>0.61393351625883952</c:v>
                </c:pt>
                <c:pt idx="561">
                  <c:v>0.61558466500264331</c:v>
                </c:pt>
                <c:pt idx="562">
                  <c:v>0.6180041300758603</c:v>
                </c:pt>
                <c:pt idx="563">
                  <c:v>0.61684278651409841</c:v>
                </c:pt>
                <c:pt idx="564">
                  <c:v>0.61688204741494701</c:v>
                </c:pt>
                <c:pt idx="565">
                  <c:v>0.62047009199523018</c:v>
                </c:pt>
                <c:pt idx="566">
                  <c:v>0.6194748268726471</c:v>
                </c:pt>
                <c:pt idx="567">
                  <c:v>0.62216298947623727</c:v>
                </c:pt>
                <c:pt idx="568">
                  <c:v>0.62228240616150288</c:v>
                </c:pt>
                <c:pt idx="569">
                  <c:v>0.62355333359028009</c:v>
                </c:pt>
                <c:pt idx="570">
                  <c:v>0.62079497158538288</c:v>
                </c:pt>
                <c:pt idx="571">
                  <c:v>0.61985419161464961</c:v>
                </c:pt>
                <c:pt idx="572">
                  <c:v>0.61577016858609568</c:v>
                </c:pt>
                <c:pt idx="573">
                  <c:v>0.61781283403979614</c:v>
                </c:pt>
                <c:pt idx="574">
                  <c:v>0.6179236847010543</c:v>
                </c:pt>
                <c:pt idx="575">
                  <c:v>0.61779185633804445</c:v>
                </c:pt>
                <c:pt idx="576">
                  <c:v>0.61717129479984578</c:v>
                </c:pt>
                <c:pt idx="577">
                  <c:v>0.6224202494850033</c:v>
                </c:pt>
                <c:pt idx="578">
                  <c:v>0.62340259903521655</c:v>
                </c:pt>
                <c:pt idx="579">
                  <c:v>0.62328782214808598</c:v>
                </c:pt>
                <c:pt idx="580">
                  <c:v>0.62372989454524941</c:v>
                </c:pt>
                <c:pt idx="581">
                  <c:v>0.62819013712123706</c:v>
                </c:pt>
                <c:pt idx="582">
                  <c:v>0.63397018201067112</c:v>
                </c:pt>
                <c:pt idx="583">
                  <c:v>0.63519515375992341</c:v>
                </c:pt>
                <c:pt idx="584">
                  <c:v>0.63305436762402678</c:v>
                </c:pt>
                <c:pt idx="585">
                  <c:v>0.63520256490573956</c:v>
                </c:pt>
                <c:pt idx="586">
                  <c:v>0.63447605404417118</c:v>
                </c:pt>
                <c:pt idx="587">
                  <c:v>0.63645569852542394</c:v>
                </c:pt>
                <c:pt idx="588">
                  <c:v>0.63932420403580181</c:v>
                </c:pt>
                <c:pt idx="589">
                  <c:v>0.63549195833820704</c:v>
                </c:pt>
                <c:pt idx="590">
                  <c:v>0.6373290207620812</c:v>
                </c:pt>
                <c:pt idx="591">
                  <c:v>0.63673692435258999</c:v>
                </c:pt>
                <c:pt idx="592">
                  <c:v>0.63550169550762803</c:v>
                </c:pt>
                <c:pt idx="593">
                  <c:v>0.63823585147019912</c:v>
                </c:pt>
                <c:pt idx="594">
                  <c:v>0.64083579530142742</c:v>
                </c:pt>
                <c:pt idx="595">
                  <c:v>0.64211256276394124</c:v>
                </c:pt>
                <c:pt idx="596">
                  <c:v>0.63998026726676471</c:v>
                </c:pt>
                <c:pt idx="597">
                  <c:v>0.64288596332426096</c:v>
                </c:pt>
                <c:pt idx="598">
                  <c:v>0.6423540210507781</c:v>
                </c:pt>
                <c:pt idx="599">
                  <c:v>0.64604835017871665</c:v>
                </c:pt>
                <c:pt idx="600">
                  <c:v>0.65073411740195297</c:v>
                </c:pt>
                <c:pt idx="601">
                  <c:v>0.65116767345989501</c:v>
                </c:pt>
                <c:pt idx="602">
                  <c:v>0.65498191426740959</c:v>
                </c:pt>
                <c:pt idx="603">
                  <c:v>0.6567073577643896</c:v>
                </c:pt>
                <c:pt idx="604">
                  <c:v>0.65985280677068658</c:v>
                </c:pt>
                <c:pt idx="605">
                  <c:v>0.66232663562641392</c:v>
                </c:pt>
                <c:pt idx="606">
                  <c:v>0.66311482248056564</c:v>
                </c:pt>
                <c:pt idx="607">
                  <c:v>0.66353748799610912</c:v>
                </c:pt>
                <c:pt idx="608">
                  <c:v>0.66789206766407005</c:v>
                </c:pt>
                <c:pt idx="609">
                  <c:v>0.67042900558499241</c:v>
                </c:pt>
                <c:pt idx="610">
                  <c:v>0.66998847128070338</c:v>
                </c:pt>
                <c:pt idx="611">
                  <c:v>0.67613453775084054</c:v>
                </c:pt>
                <c:pt idx="612">
                  <c:v>0.67926854126289982</c:v>
                </c:pt>
                <c:pt idx="613">
                  <c:v>0.68548884184019698</c:v>
                </c:pt>
                <c:pt idx="614">
                  <c:v>0.68746039437883155</c:v>
                </c:pt>
                <c:pt idx="615">
                  <c:v>0.68971201809108607</c:v>
                </c:pt>
                <c:pt idx="616">
                  <c:v>0.69346640788262448</c:v>
                </c:pt>
                <c:pt idx="617">
                  <c:v>0.69338301387688261</c:v>
                </c:pt>
                <c:pt idx="618">
                  <c:v>0.6970858274571583</c:v>
                </c:pt>
                <c:pt idx="619">
                  <c:v>0.69779431105689582</c:v>
                </c:pt>
                <c:pt idx="620">
                  <c:v>0.69985737223123579</c:v>
                </c:pt>
                <c:pt idx="621">
                  <c:v>0.70115147672458988</c:v>
                </c:pt>
                <c:pt idx="622">
                  <c:v>0.69922544029668643</c:v>
                </c:pt>
                <c:pt idx="623">
                  <c:v>0.69736798622125207</c:v>
                </c:pt>
                <c:pt idx="624">
                  <c:v>0.69960829285901127</c:v>
                </c:pt>
                <c:pt idx="625">
                  <c:v>0.70173710940889578</c:v>
                </c:pt>
                <c:pt idx="626">
                  <c:v>0.70537164986308198</c:v>
                </c:pt>
                <c:pt idx="627">
                  <c:v>0.70730903637013398</c:v>
                </c:pt>
                <c:pt idx="628">
                  <c:v>0.70916074694741837</c:v>
                </c:pt>
                <c:pt idx="629">
                  <c:v>0.71086635747906257</c:v>
                </c:pt>
                <c:pt idx="630">
                  <c:v>0.71063442926515563</c:v>
                </c:pt>
                <c:pt idx="631">
                  <c:v>0.70978840796306031</c:v>
                </c:pt>
                <c:pt idx="632">
                  <c:v>0.71131982408496697</c:v>
                </c:pt>
                <c:pt idx="633">
                  <c:v>0.71578839811809303</c:v>
                </c:pt>
                <c:pt idx="634">
                  <c:v>0.7118362143610284</c:v>
                </c:pt>
                <c:pt idx="635">
                  <c:v>0.71343890435309731</c:v>
                </c:pt>
                <c:pt idx="636">
                  <c:v>0.71610764157958329</c:v>
                </c:pt>
                <c:pt idx="637">
                  <c:v>0.71671332418281963</c:v>
                </c:pt>
                <c:pt idx="638">
                  <c:v>0.71575887623839662</c:v>
                </c:pt>
                <c:pt idx="639">
                  <c:v>0.71800783314483851</c:v>
                </c:pt>
                <c:pt idx="640">
                  <c:v>0.71781897121491056</c:v>
                </c:pt>
                <c:pt idx="641">
                  <c:v>0.71824436013412196</c:v>
                </c:pt>
                <c:pt idx="642">
                  <c:v>0.71820979966923915</c:v>
                </c:pt>
                <c:pt idx="643">
                  <c:v>0.72011000738621078</c:v>
                </c:pt>
                <c:pt idx="644">
                  <c:v>0.71855251493070682</c:v>
                </c:pt>
                <c:pt idx="645">
                  <c:v>0.71692614398671139</c:v>
                </c:pt>
                <c:pt idx="646">
                  <c:v>0.71655743440533115</c:v>
                </c:pt>
                <c:pt idx="647">
                  <c:v>0.71846367777379783</c:v>
                </c:pt>
                <c:pt idx="648">
                  <c:v>0.7227358917652964</c:v>
                </c:pt>
                <c:pt idx="649">
                  <c:v>0.72506958481608308</c:v>
                </c:pt>
                <c:pt idx="650">
                  <c:v>0.73030419161386817</c:v>
                </c:pt>
                <c:pt idx="651">
                  <c:v>0.73014109954783635</c:v>
                </c:pt>
                <c:pt idx="652">
                  <c:v>0.73134995475083997</c:v>
                </c:pt>
                <c:pt idx="653">
                  <c:v>0.73067827138766006</c:v>
                </c:pt>
                <c:pt idx="654">
                  <c:v>0.7323381893147598</c:v>
                </c:pt>
                <c:pt idx="655">
                  <c:v>0.73284659285309317</c:v>
                </c:pt>
                <c:pt idx="656">
                  <c:v>0.73159778309309331</c:v>
                </c:pt>
                <c:pt idx="657">
                  <c:v>0.73399777883878414</c:v>
                </c:pt>
                <c:pt idx="658">
                  <c:v>0.73642620261671254</c:v>
                </c:pt>
                <c:pt idx="659">
                  <c:v>0.74008935829169786</c:v>
                </c:pt>
                <c:pt idx="660">
                  <c:v>0.73626299989700783</c:v>
                </c:pt>
                <c:pt idx="661">
                  <c:v>0.73741785282345518</c:v>
                </c:pt>
                <c:pt idx="662">
                  <c:v>0.7400918345010723</c:v>
                </c:pt>
                <c:pt idx="663">
                  <c:v>0.74296906659037631</c:v>
                </c:pt>
                <c:pt idx="664">
                  <c:v>0.74051159975351766</c:v>
                </c:pt>
                <c:pt idx="665">
                  <c:v>0.73990571104513947</c:v>
                </c:pt>
                <c:pt idx="666">
                  <c:v>0.73913477512451209</c:v>
                </c:pt>
                <c:pt idx="667">
                  <c:v>0.73624035971897683</c:v>
                </c:pt>
                <c:pt idx="668">
                  <c:v>0.7359688571332299</c:v>
                </c:pt>
                <c:pt idx="669">
                  <c:v>0.73326507217734616</c:v>
                </c:pt>
                <c:pt idx="670">
                  <c:v>0.73162197058718448</c:v>
                </c:pt>
                <c:pt idx="671">
                  <c:v>0.73700503732652578</c:v>
                </c:pt>
                <c:pt idx="672">
                  <c:v>0.73464447487367579</c:v>
                </c:pt>
                <c:pt idx="673">
                  <c:v>0.73570161786483368</c:v>
                </c:pt>
                <c:pt idx="674">
                  <c:v>0.7314984450040356</c:v>
                </c:pt>
                <c:pt idx="675">
                  <c:v>0.72785488693079969</c:v>
                </c:pt>
                <c:pt idx="676">
                  <c:v>0.72951151536744874</c:v>
                </c:pt>
                <c:pt idx="677">
                  <c:v>0.72582818050886999</c:v>
                </c:pt>
                <c:pt idx="678">
                  <c:v>0.72392836193102994</c:v>
                </c:pt>
                <c:pt idx="679">
                  <c:v>0.72577435033326765</c:v>
                </c:pt>
                <c:pt idx="680">
                  <c:v>0.72905695883127919</c:v>
                </c:pt>
                <c:pt idx="681">
                  <c:v>0.72832799336811149</c:v>
                </c:pt>
                <c:pt idx="682">
                  <c:v>0.72516195434855035</c:v>
                </c:pt>
                <c:pt idx="683">
                  <c:v>0.72911601869600418</c:v>
                </c:pt>
                <c:pt idx="684">
                  <c:v>0.73451383730389352</c:v>
                </c:pt>
                <c:pt idx="685">
                  <c:v>0.73388504091144569</c:v>
                </c:pt>
                <c:pt idx="686">
                  <c:v>0.73501060609851265</c:v>
                </c:pt>
                <c:pt idx="687">
                  <c:v>0.72956701440853067</c:v>
                </c:pt>
                <c:pt idx="688">
                  <c:v>0.72924353840426193</c:v>
                </c:pt>
                <c:pt idx="689">
                  <c:v>0.72738870040393522</c:v>
                </c:pt>
                <c:pt idx="690">
                  <c:v>0.7255712984206184</c:v>
                </c:pt>
                <c:pt idx="691">
                  <c:v>0.72471677766498033</c:v>
                </c:pt>
                <c:pt idx="692">
                  <c:v>0.72695969705000607</c:v>
                </c:pt>
                <c:pt idx="693">
                  <c:v>0.72238776014546602</c:v>
                </c:pt>
                <c:pt idx="694">
                  <c:v>0.7239619918518656</c:v>
                </c:pt>
                <c:pt idx="695">
                  <c:v>0.72490764262784069</c:v>
                </c:pt>
                <c:pt idx="696">
                  <c:v>0.72378176789334248</c:v>
                </c:pt>
                <c:pt idx="697">
                  <c:v>0.72227247465889377</c:v>
                </c:pt>
                <c:pt idx="698">
                  <c:v>0.72644715710885066</c:v>
                </c:pt>
                <c:pt idx="699">
                  <c:v>0.72538929492293391</c:v>
                </c:pt>
                <c:pt idx="700">
                  <c:v>0.72784331862385443</c:v>
                </c:pt>
                <c:pt idx="701">
                  <c:v>0.73267134410252766</c:v>
                </c:pt>
                <c:pt idx="702">
                  <c:v>0.73824294702717452</c:v>
                </c:pt>
                <c:pt idx="703">
                  <c:v>0.73906311035625549</c:v>
                </c:pt>
                <c:pt idx="704">
                  <c:v>0.73899153460297384</c:v>
                </c:pt>
                <c:pt idx="705">
                  <c:v>0.74090844383863441</c:v>
                </c:pt>
                <c:pt idx="706">
                  <c:v>0.74662900218027062</c:v>
                </c:pt>
                <c:pt idx="707">
                  <c:v>0.75389777421969484</c:v>
                </c:pt>
                <c:pt idx="708">
                  <c:v>0.75848646001577436</c:v>
                </c:pt>
                <c:pt idx="709">
                  <c:v>0.75674021591476048</c:v>
                </c:pt>
                <c:pt idx="710">
                  <c:v>0.75531421326377313</c:v>
                </c:pt>
                <c:pt idx="711">
                  <c:v>0.75220497082500515</c:v>
                </c:pt>
                <c:pt idx="712">
                  <c:v>0.75223053016634367</c:v>
                </c:pt>
                <c:pt idx="713">
                  <c:v>0.75207050375229301</c:v>
                </c:pt>
                <c:pt idx="714">
                  <c:v>0.75590224766165193</c:v>
                </c:pt>
                <c:pt idx="715">
                  <c:v>0.75536740468851349</c:v>
                </c:pt>
                <c:pt idx="716">
                  <c:v>0.75100407364698185</c:v>
                </c:pt>
                <c:pt idx="717">
                  <c:v>0.7530898606082701</c:v>
                </c:pt>
                <c:pt idx="718">
                  <c:v>0.75263804783662636</c:v>
                </c:pt>
                <c:pt idx="719">
                  <c:v>0.75114317600400682</c:v>
                </c:pt>
                <c:pt idx="720">
                  <c:v>0.75524915783535107</c:v>
                </c:pt>
                <c:pt idx="721">
                  <c:v>0.75956891291207285</c:v>
                </c:pt>
                <c:pt idx="722">
                  <c:v>0.75711968890209391</c:v>
                </c:pt>
                <c:pt idx="723">
                  <c:v>0.75800002430696622</c:v>
                </c:pt>
                <c:pt idx="724">
                  <c:v>0.75266195022686588</c:v>
                </c:pt>
                <c:pt idx="725">
                  <c:v>0.75679089819641376</c:v>
                </c:pt>
                <c:pt idx="726">
                  <c:v>0.7574107014152105</c:v>
                </c:pt>
                <c:pt idx="727">
                  <c:v>0.75700465612499102</c:v>
                </c:pt>
                <c:pt idx="728">
                  <c:v>0.76204464363672741</c:v>
                </c:pt>
                <c:pt idx="729">
                  <c:v>0.76573899487630115</c:v>
                </c:pt>
                <c:pt idx="730">
                  <c:v>0.7672132092729953</c:v>
                </c:pt>
                <c:pt idx="731">
                  <c:v>0.76878736936760106</c:v>
                </c:pt>
                <c:pt idx="732">
                  <c:v>0.76821914285301318</c:v>
                </c:pt>
                <c:pt idx="733">
                  <c:v>0.77498570290663338</c:v>
                </c:pt>
                <c:pt idx="734">
                  <c:v>0.7775109690392128</c:v>
                </c:pt>
                <c:pt idx="735">
                  <c:v>0.78028248470127437</c:v>
                </c:pt>
                <c:pt idx="736">
                  <c:v>0.78393976045481395</c:v>
                </c:pt>
                <c:pt idx="737">
                  <c:v>0.78530868205143634</c:v>
                </c:pt>
                <c:pt idx="738">
                  <c:v>0.78720029085161514</c:v>
                </c:pt>
                <c:pt idx="739">
                  <c:v>0.79937828442416503</c:v>
                </c:pt>
                <c:pt idx="740">
                  <c:v>0.79917203622244415</c:v>
                </c:pt>
                <c:pt idx="741">
                  <c:v>0.79797214109748893</c:v>
                </c:pt>
                <c:pt idx="742">
                  <c:v>0.79772619987761573</c:v>
                </c:pt>
                <c:pt idx="743">
                  <c:v>0.80180046242639946</c:v>
                </c:pt>
                <c:pt idx="744">
                  <c:v>0.80229213528855325</c:v>
                </c:pt>
                <c:pt idx="745">
                  <c:v>0.7980170757855376</c:v>
                </c:pt>
                <c:pt idx="746">
                  <c:v>0.79921990475668281</c:v>
                </c:pt>
                <c:pt idx="747">
                  <c:v>0.80225997995876241</c:v>
                </c:pt>
                <c:pt idx="748">
                  <c:v>0.80762870001308329</c:v>
                </c:pt>
                <c:pt idx="749">
                  <c:v>0.8100433536883429</c:v>
                </c:pt>
                <c:pt idx="750">
                  <c:v>0.80567178111959947</c:v>
                </c:pt>
                <c:pt idx="751">
                  <c:v>0.80716621231385943</c:v>
                </c:pt>
                <c:pt idx="752">
                  <c:v>0.80952377018729749</c:v>
                </c:pt>
                <c:pt idx="753">
                  <c:v>0.80951479646228108</c:v>
                </c:pt>
                <c:pt idx="754">
                  <c:v>0.81244327472631994</c:v>
                </c:pt>
                <c:pt idx="755">
                  <c:v>0.81354040405585692</c:v>
                </c:pt>
                <c:pt idx="756">
                  <c:v>0.81688599848348531</c:v>
                </c:pt>
                <c:pt idx="757">
                  <c:v>0.82066347880390822</c:v>
                </c:pt>
                <c:pt idx="758">
                  <c:v>0.82191161979972094</c:v>
                </c:pt>
                <c:pt idx="759">
                  <c:v>0.82226021530459548</c:v>
                </c:pt>
                <c:pt idx="760">
                  <c:v>0.82346313862308307</c:v>
                </c:pt>
                <c:pt idx="761">
                  <c:v>0.82426271662461659</c:v>
                </c:pt>
                <c:pt idx="762">
                  <c:v>0.82349993467687455</c:v>
                </c:pt>
                <c:pt idx="763">
                  <c:v>0.82191983722714212</c:v>
                </c:pt>
                <c:pt idx="764">
                  <c:v>0.81782230020144198</c:v>
                </c:pt>
                <c:pt idx="765">
                  <c:v>0.81550200933907036</c:v>
                </c:pt>
                <c:pt idx="766">
                  <c:v>0.81980518590535212</c:v>
                </c:pt>
                <c:pt idx="767">
                  <c:v>0.8199220285669071</c:v>
                </c:pt>
                <c:pt idx="768">
                  <c:v>0.81725589449615654</c:v>
                </c:pt>
                <c:pt idx="769">
                  <c:v>0.81253780821407418</c:v>
                </c:pt>
                <c:pt idx="770">
                  <c:v>0.8152585558627834</c:v>
                </c:pt>
                <c:pt idx="771">
                  <c:v>0.81580379834940686</c:v>
                </c:pt>
                <c:pt idx="772">
                  <c:v>0.82070951234618406</c:v>
                </c:pt>
                <c:pt idx="773">
                  <c:v>0.82485533041381132</c:v>
                </c:pt>
                <c:pt idx="774">
                  <c:v>0.82475826201425662</c:v>
                </c:pt>
                <c:pt idx="775">
                  <c:v>0.82703577411575679</c:v>
                </c:pt>
                <c:pt idx="776">
                  <c:v>0.82866134750747733</c:v>
                </c:pt>
                <c:pt idx="777">
                  <c:v>0.83421868944242306</c:v>
                </c:pt>
                <c:pt idx="778">
                  <c:v>0.83236359228521906</c:v>
                </c:pt>
                <c:pt idx="779">
                  <c:v>0.83266360920151783</c:v>
                </c:pt>
                <c:pt idx="780">
                  <c:v>0.83036933131916157</c:v>
                </c:pt>
                <c:pt idx="781">
                  <c:v>0.82596892329002003</c:v>
                </c:pt>
                <c:pt idx="782">
                  <c:v>0.82652024830076698</c:v>
                </c:pt>
                <c:pt idx="783">
                  <c:v>0.83047721985349199</c:v>
                </c:pt>
                <c:pt idx="784">
                  <c:v>0.82983976922514557</c:v>
                </c:pt>
                <c:pt idx="785">
                  <c:v>0.83526296882155293</c:v>
                </c:pt>
                <c:pt idx="786">
                  <c:v>0.83374846246260859</c:v>
                </c:pt>
                <c:pt idx="787">
                  <c:v>0.83468528194225655</c:v>
                </c:pt>
                <c:pt idx="788">
                  <c:v>0.83749134865865926</c:v>
                </c:pt>
                <c:pt idx="789">
                  <c:v>0.83870258673960052</c:v>
                </c:pt>
                <c:pt idx="790">
                  <c:v>0.83619377368268033</c:v>
                </c:pt>
                <c:pt idx="791">
                  <c:v>0.83845675994871272</c:v>
                </c:pt>
                <c:pt idx="792">
                  <c:v>0.83922782427180209</c:v>
                </c:pt>
                <c:pt idx="793">
                  <c:v>0.84188774044923775</c:v>
                </c:pt>
                <c:pt idx="794">
                  <c:v>0.83926436253932479</c:v>
                </c:pt>
                <c:pt idx="795">
                  <c:v>0.83730436828955135</c:v>
                </c:pt>
                <c:pt idx="796">
                  <c:v>0.84036424956047995</c:v>
                </c:pt>
                <c:pt idx="797">
                  <c:v>0.83671503172899975</c:v>
                </c:pt>
                <c:pt idx="798">
                  <c:v>0.8352517245521085</c:v>
                </c:pt>
                <c:pt idx="799">
                  <c:v>0.83739409065037762</c:v>
                </c:pt>
                <c:pt idx="800">
                  <c:v>0.83282782980222692</c:v>
                </c:pt>
                <c:pt idx="801">
                  <c:v>0.83167918637991534</c:v>
                </c:pt>
                <c:pt idx="802">
                  <c:v>0.83068182708757377</c:v>
                </c:pt>
                <c:pt idx="803">
                  <c:v>0.83263626399184432</c:v>
                </c:pt>
                <c:pt idx="804">
                  <c:v>0.83363053814082377</c:v>
                </c:pt>
                <c:pt idx="805">
                  <c:v>0.83177253532994655</c:v>
                </c:pt>
                <c:pt idx="806">
                  <c:v>0.83587836865262943</c:v>
                </c:pt>
                <c:pt idx="807">
                  <c:v>0.8365525374392746</c:v>
                </c:pt>
                <c:pt idx="808">
                  <c:v>0.83918700309095584</c:v>
                </c:pt>
                <c:pt idx="809">
                  <c:v>0.8387355006452708</c:v>
                </c:pt>
                <c:pt idx="810">
                  <c:v>0.84119801177348563</c:v>
                </c:pt>
                <c:pt idx="811">
                  <c:v>0.84653483849160693</c:v>
                </c:pt>
                <c:pt idx="812">
                  <c:v>0.84775450066626945</c:v>
                </c:pt>
                <c:pt idx="813">
                  <c:v>0.84998282570450101</c:v>
                </c:pt>
                <c:pt idx="814">
                  <c:v>0.84882834677318897</c:v>
                </c:pt>
                <c:pt idx="815">
                  <c:v>0.85025139062599919</c:v>
                </c:pt>
                <c:pt idx="816">
                  <c:v>0.85179419152518676</c:v>
                </c:pt>
                <c:pt idx="817">
                  <c:v>0.85215133898054773</c:v>
                </c:pt>
                <c:pt idx="818">
                  <c:v>0.85419444380022469</c:v>
                </c:pt>
                <c:pt idx="819">
                  <c:v>0.86037771720930323</c:v>
                </c:pt>
                <c:pt idx="820">
                  <c:v>0.86389173915722495</c:v>
                </c:pt>
                <c:pt idx="821">
                  <c:v>0.86366026877658442</c:v>
                </c:pt>
                <c:pt idx="822">
                  <c:v>0.86274851787129592</c:v>
                </c:pt>
                <c:pt idx="823">
                  <c:v>0.86395104593157157</c:v>
                </c:pt>
                <c:pt idx="824">
                  <c:v>0.86448535249746783</c:v>
                </c:pt>
                <c:pt idx="825">
                  <c:v>0.86775429486078792</c:v>
                </c:pt>
                <c:pt idx="826">
                  <c:v>0.86877953199200419</c:v>
                </c:pt>
                <c:pt idx="827">
                  <c:v>0.86962242045501625</c:v>
                </c:pt>
                <c:pt idx="828">
                  <c:v>0.87470235979435529</c:v>
                </c:pt>
                <c:pt idx="829">
                  <c:v>0.87748558816565492</c:v>
                </c:pt>
                <c:pt idx="830">
                  <c:v>0.87983984716629493</c:v>
                </c:pt>
                <c:pt idx="831">
                  <c:v>0.88165719061726122</c:v>
                </c:pt>
                <c:pt idx="832">
                  <c:v>0.88528042424422893</c:v>
                </c:pt>
                <c:pt idx="833">
                  <c:v>0.88548590115988191</c:v>
                </c:pt>
                <c:pt idx="834">
                  <c:v>0.88535696863164048</c:v>
                </c:pt>
                <c:pt idx="835">
                  <c:v>0.88777399988521211</c:v>
                </c:pt>
                <c:pt idx="836">
                  <c:v>0.8854763815725164</c:v>
                </c:pt>
                <c:pt idx="837">
                  <c:v>0.88734542405472894</c:v>
                </c:pt>
                <c:pt idx="838">
                  <c:v>0.88830538069305476</c:v>
                </c:pt>
                <c:pt idx="839">
                  <c:v>0.89085444388092583</c:v>
                </c:pt>
                <c:pt idx="840">
                  <c:v>0.89249721412124927</c:v>
                </c:pt>
                <c:pt idx="841">
                  <c:v>0.89608568622134044</c:v>
                </c:pt>
                <c:pt idx="842">
                  <c:v>0.89846593198035407</c:v>
                </c:pt>
                <c:pt idx="843">
                  <c:v>0.90121175341846538</c:v>
                </c:pt>
                <c:pt idx="844">
                  <c:v>0.90185138960714539</c:v>
                </c:pt>
                <c:pt idx="845">
                  <c:v>0.90319138771610596</c:v>
                </c:pt>
                <c:pt idx="846">
                  <c:v>0.90295981452436536</c:v>
                </c:pt>
                <c:pt idx="847">
                  <c:v>0.9047882459271932</c:v>
                </c:pt>
                <c:pt idx="848">
                  <c:v>0.90485367322617094</c:v>
                </c:pt>
                <c:pt idx="849">
                  <c:v>0.90467940751750575</c:v>
                </c:pt>
                <c:pt idx="850">
                  <c:v>0.90404764410868665</c:v>
                </c:pt>
                <c:pt idx="851">
                  <c:v>0.90605318164307391</c:v>
                </c:pt>
                <c:pt idx="852">
                  <c:v>0.90715303251818113</c:v>
                </c:pt>
                <c:pt idx="853">
                  <c:v>0.91185084923927207</c:v>
                </c:pt>
                <c:pt idx="854">
                  <c:v>0.91157660836870491</c:v>
                </c:pt>
                <c:pt idx="855">
                  <c:v>0.91345091101902653</c:v>
                </c:pt>
                <c:pt idx="856">
                  <c:v>0.91323640948212415</c:v>
                </c:pt>
                <c:pt idx="857">
                  <c:v>0.91128108199973212</c:v>
                </c:pt>
                <c:pt idx="858">
                  <c:v>0.9164758820188581</c:v>
                </c:pt>
                <c:pt idx="859">
                  <c:v>0.91912797838904226</c:v>
                </c:pt>
                <c:pt idx="860">
                  <c:v>0.92035910687536671</c:v>
                </c:pt>
                <c:pt idx="861">
                  <c:v>0.92066131808405771</c:v>
                </c:pt>
                <c:pt idx="862">
                  <c:v>0.92686198145838716</c:v>
                </c:pt>
                <c:pt idx="863">
                  <c:v>0.9284105599817849</c:v>
                </c:pt>
                <c:pt idx="864">
                  <c:v>0.92896738052786532</c:v>
                </c:pt>
                <c:pt idx="865">
                  <c:v>0.93338752043382556</c:v>
                </c:pt>
                <c:pt idx="866">
                  <c:v>0.93839660842149897</c:v>
                </c:pt>
                <c:pt idx="867">
                  <c:v>0.93900526263769279</c:v>
                </c:pt>
                <c:pt idx="868">
                  <c:v>0.94704286583873909</c:v>
                </c:pt>
                <c:pt idx="869">
                  <c:v>0.94691974776014831</c:v>
                </c:pt>
                <c:pt idx="870">
                  <c:v>0.94873151058891381</c:v>
                </c:pt>
                <c:pt idx="871">
                  <c:v>0.94784018769587419</c:v>
                </c:pt>
                <c:pt idx="872">
                  <c:v>0.94940058139764005</c:v>
                </c:pt>
                <c:pt idx="873">
                  <c:v>0.94722030504635768</c:v>
                </c:pt>
                <c:pt idx="874">
                  <c:v>0.94864928031256568</c:v>
                </c:pt>
                <c:pt idx="875">
                  <c:v>0.9513982270973429</c:v>
                </c:pt>
                <c:pt idx="876">
                  <c:v>0.95686692842446064</c:v>
                </c:pt>
                <c:pt idx="877">
                  <c:v>0.96150984664473071</c:v>
                </c:pt>
                <c:pt idx="878">
                  <c:v>0.96491043165588053</c:v>
                </c:pt>
                <c:pt idx="879">
                  <c:v>0.96307878336665453</c:v>
                </c:pt>
                <c:pt idx="880">
                  <c:v>0.96154965299319883</c:v>
                </c:pt>
                <c:pt idx="881">
                  <c:v>0.96105848825027351</c:v>
                </c:pt>
                <c:pt idx="882">
                  <c:v>0.96565052987443778</c:v>
                </c:pt>
                <c:pt idx="883">
                  <c:v>0.966858719877564</c:v>
                </c:pt>
                <c:pt idx="884">
                  <c:v>0.96757294933559024</c:v>
                </c:pt>
                <c:pt idx="885">
                  <c:v>0.96939004820160335</c:v>
                </c:pt>
                <c:pt idx="886">
                  <c:v>0.97511922268950002</c:v>
                </c:pt>
                <c:pt idx="887">
                  <c:v>0.97869641757552017</c:v>
                </c:pt>
                <c:pt idx="888">
                  <c:v>0.98188191126791935</c:v>
                </c:pt>
                <c:pt idx="889">
                  <c:v>0.98390764139003295</c:v>
                </c:pt>
                <c:pt idx="890">
                  <c:v>0.98237591379074729</c:v>
                </c:pt>
                <c:pt idx="891">
                  <c:v>0.98150164216713165</c:v>
                </c:pt>
                <c:pt idx="892">
                  <c:v>0.97753241684586101</c:v>
                </c:pt>
                <c:pt idx="893">
                  <c:v>0.9787784049012771</c:v>
                </c:pt>
                <c:pt idx="894">
                  <c:v>0.98105839533855033</c:v>
                </c:pt>
                <c:pt idx="895">
                  <c:v>0.98151256412893417</c:v>
                </c:pt>
                <c:pt idx="896">
                  <c:v>0.97842090555241157</c:v>
                </c:pt>
                <c:pt idx="897">
                  <c:v>0.98003790181883232</c:v>
                </c:pt>
                <c:pt idx="898">
                  <c:v>0.98442068682561512</c:v>
                </c:pt>
                <c:pt idx="899">
                  <c:v>0.98922936370672687</c:v>
                </c:pt>
                <c:pt idx="900">
                  <c:v>0.99120328322624118</c:v>
                </c:pt>
                <c:pt idx="901">
                  <c:v>0.99419189453874424</c:v>
                </c:pt>
                <c:pt idx="902">
                  <c:v>0.99780607607408456</c:v>
                </c:pt>
                <c:pt idx="903">
                  <c:v>0.99729416922764358</c:v>
                </c:pt>
                <c:pt idx="904">
                  <c:v>0.99784541620556411</c:v>
                </c:pt>
                <c:pt idx="905">
                  <c:v>0.99966802063681826</c:v>
                </c:pt>
                <c:pt idx="906">
                  <c:v>1.0023852556359998</c:v>
                </c:pt>
                <c:pt idx="907">
                  <c:v>1.0066369221822242</c:v>
                </c:pt>
                <c:pt idx="908">
                  <c:v>1.005985108972709</c:v>
                </c:pt>
                <c:pt idx="909">
                  <c:v>1.007382545802102</c:v>
                </c:pt>
                <c:pt idx="910">
                  <c:v>1.0097336228373024</c:v>
                </c:pt>
                <c:pt idx="911">
                  <c:v>1.0137593733061294</c:v>
                </c:pt>
                <c:pt idx="912">
                  <c:v>1.0133984636786408</c:v>
                </c:pt>
                <c:pt idx="913">
                  <c:v>1.01606099217679</c:v>
                </c:pt>
                <c:pt idx="914">
                  <c:v>1.0134631913706471</c:v>
                </c:pt>
                <c:pt idx="915">
                  <c:v>1.0121625410611159</c:v>
                </c:pt>
                <c:pt idx="916">
                  <c:v>1.0128538849921824</c:v>
                </c:pt>
                <c:pt idx="917">
                  <c:v>1.0116786539274472</c:v>
                </c:pt>
                <c:pt idx="918">
                  <c:v>1.0121932008787553</c:v>
                </c:pt>
                <c:pt idx="919">
                  <c:v>1.0118927662060742</c:v>
                </c:pt>
                <c:pt idx="920">
                  <c:v>1.0132354340184975</c:v>
                </c:pt>
                <c:pt idx="921">
                  <c:v>1.0169182262479808</c:v>
                </c:pt>
                <c:pt idx="922">
                  <c:v>1.0186696088339886</c:v>
                </c:pt>
                <c:pt idx="923">
                  <c:v>1.0175000936060314</c:v>
                </c:pt>
                <c:pt idx="924">
                  <c:v>1.021611501825646</c:v>
                </c:pt>
                <c:pt idx="925">
                  <c:v>1.0265314748166929</c:v>
                </c:pt>
                <c:pt idx="926">
                  <c:v>1.0233734350413215</c:v>
                </c:pt>
                <c:pt idx="927">
                  <c:v>1.0271076430171888</c:v>
                </c:pt>
                <c:pt idx="928">
                  <c:v>1.0267270175527301</c:v>
                </c:pt>
                <c:pt idx="929">
                  <c:v>1.0199743662979017</c:v>
                </c:pt>
                <c:pt idx="930">
                  <c:v>1.0180823286264058</c:v>
                </c:pt>
                <c:pt idx="931">
                  <c:v>1.0177158327605866</c:v>
                </c:pt>
                <c:pt idx="932">
                  <c:v>1.0179431626092992</c:v>
                </c:pt>
                <c:pt idx="933">
                  <c:v>1.0219885892120146</c:v>
                </c:pt>
                <c:pt idx="934">
                  <c:v>1.0291859609023959</c:v>
                </c:pt>
                <c:pt idx="935">
                  <c:v>1.0309650978815625</c:v>
                </c:pt>
                <c:pt idx="936">
                  <c:v>1.0369992699015711</c:v>
                </c:pt>
                <c:pt idx="937">
                  <c:v>1.0382931460690088</c:v>
                </c:pt>
                <c:pt idx="938">
                  <c:v>1.0359811403450294</c:v>
                </c:pt>
                <c:pt idx="939">
                  <c:v>1.0389232735869882</c:v>
                </c:pt>
                <c:pt idx="940">
                  <c:v>1.043056942572548</c:v>
                </c:pt>
                <c:pt idx="941">
                  <c:v>1.0442534095054725</c:v>
                </c:pt>
                <c:pt idx="942">
                  <c:v>1.0433559002922266</c:v>
                </c:pt>
                <c:pt idx="943">
                  <c:v>1.0396580265296507</c:v>
                </c:pt>
                <c:pt idx="944">
                  <c:v>1.0443494403580189</c:v>
                </c:pt>
                <c:pt idx="945">
                  <c:v>1.0462857526254083</c:v>
                </c:pt>
                <c:pt idx="946">
                  <c:v>1.0473449415258074</c:v>
                </c:pt>
                <c:pt idx="947">
                  <c:v>1.0413359082940588</c:v>
                </c:pt>
                <c:pt idx="948">
                  <c:v>1.0351402611049707</c:v>
                </c:pt>
                <c:pt idx="949">
                  <c:v>1.0394689243485118</c:v>
                </c:pt>
                <c:pt idx="950">
                  <c:v>1.0424652294022962</c:v>
                </c:pt>
                <c:pt idx="951">
                  <c:v>1.0356591617546655</c:v>
                </c:pt>
                <c:pt idx="952">
                  <c:v>1.0351097082238994</c:v>
                </c:pt>
                <c:pt idx="953">
                  <c:v>1.0502359054871704</c:v>
                </c:pt>
                <c:pt idx="954">
                  <c:v>1.0482688351130491</c:v>
                </c:pt>
                <c:pt idx="955">
                  <c:v>1.0446000336041834</c:v>
                </c:pt>
                <c:pt idx="956">
                  <c:v>1.0464338562333069</c:v>
                </c:pt>
                <c:pt idx="957">
                  <c:v>1.0454189021347702</c:v>
                </c:pt>
                <c:pt idx="958">
                  <c:v>1.041200958452464</c:v>
                </c:pt>
                <c:pt idx="959">
                  <c:v>1.0346977990529922</c:v>
                </c:pt>
                <c:pt idx="960">
                  <c:v>1.0404978348306031</c:v>
                </c:pt>
                <c:pt idx="961">
                  <c:v>1.0561267394186871</c:v>
                </c:pt>
                <c:pt idx="962">
                  <c:v>1.0544204545558387</c:v>
                </c:pt>
                <c:pt idx="963">
                  <c:v>1.0568601447721448</c:v>
                </c:pt>
                <c:pt idx="964">
                  <c:v>1.0611221344806836</c:v>
                </c:pt>
                <c:pt idx="965">
                  <c:v>1.0665964801946757</c:v>
                </c:pt>
                <c:pt idx="966">
                  <c:v>1.0628100037129116</c:v>
                </c:pt>
                <c:pt idx="967">
                  <c:v>1.0591726047769043</c:v>
                </c:pt>
                <c:pt idx="968">
                  <c:v>1.0591726047769043</c:v>
                </c:pt>
                <c:pt idx="969">
                  <c:v>1.0701838443983434</c:v>
                </c:pt>
                <c:pt idx="970">
                  <c:v>1.0707708814525176</c:v>
                </c:pt>
                <c:pt idx="971">
                  <c:v>1.0707708814525176</c:v>
                </c:pt>
                <c:pt idx="972">
                  <c:v>1.0701838443983434</c:v>
                </c:pt>
                <c:pt idx="973">
                  <c:v>1.0701838443983434</c:v>
                </c:pt>
                <c:pt idx="974">
                  <c:v>1.0648577141682836</c:v>
                </c:pt>
                <c:pt idx="1000">
                  <c:v>0.56520000380987767</c:v>
                </c:pt>
                <c:pt idx="1001">
                  <c:v>0.58079997024469776</c:v>
                </c:pt>
                <c:pt idx="1002">
                  <c:v>0.58280013275361853</c:v>
                </c:pt>
                <c:pt idx="1003">
                  <c:v>0.63190008697711164</c:v>
                </c:pt>
                <c:pt idx="1004">
                  <c:v>0.58079997024469776</c:v>
                </c:pt>
                <c:pt idx="1005">
                  <c:v>0.56520000380987767</c:v>
                </c:pt>
                <c:pt idx="1006">
                  <c:v>0.58079997024469776</c:v>
                </c:pt>
                <c:pt idx="1007">
                  <c:v>0.63190008697711164</c:v>
                </c:pt>
                <c:pt idx="1008">
                  <c:v>0.55159978561277967</c:v>
                </c:pt>
                <c:pt idx="1009">
                  <c:v>0.63959982375672553</c:v>
                </c:pt>
                <c:pt idx="1010">
                  <c:v>0.70310013580456143</c:v>
                </c:pt>
                <c:pt idx="1011">
                  <c:v>0.7491999450721778</c:v>
                </c:pt>
                <c:pt idx="1012">
                  <c:v>0.76699985961749917</c:v>
                </c:pt>
                <c:pt idx="1013">
                  <c:v>0.7100002090446651</c:v>
                </c:pt>
                <c:pt idx="1014">
                  <c:v>0.65919978103920585</c:v>
                </c:pt>
                <c:pt idx="1015">
                  <c:v>0.64790004653332289</c:v>
                </c:pt>
                <c:pt idx="1016">
                  <c:v>0.66110006789676845</c:v>
                </c:pt>
                <c:pt idx="1017">
                  <c:v>0.65300006637698971</c:v>
                </c:pt>
                <c:pt idx="1018">
                  <c:v>0.6273000564542599</c:v>
                </c:pt>
                <c:pt idx="1019">
                  <c:v>0.57760015182429925</c:v>
                </c:pt>
                <c:pt idx="1020">
                  <c:v>0.57600012206967222</c:v>
                </c:pt>
                <c:pt idx="1021">
                  <c:v>0.53339995575515786</c:v>
                </c:pt>
                <c:pt idx="1022">
                  <c:v>0.54549978103750618</c:v>
                </c:pt>
                <c:pt idx="1023">
                  <c:v>0.56219989929377334</c:v>
                </c:pt>
                <c:pt idx="1024">
                  <c:v>0.53900009078643052</c:v>
                </c:pt>
                <c:pt idx="1025">
                  <c:v>0.53310008315747837</c:v>
                </c:pt>
                <c:pt idx="1026">
                  <c:v>0.51519992141402327</c:v>
                </c:pt>
                <c:pt idx="1027">
                  <c:v>0.50669992827897659</c:v>
                </c:pt>
                <c:pt idx="1028">
                  <c:v>0.49279982146981638</c:v>
                </c:pt>
                <c:pt idx="1029">
                  <c:v>0.49090015182446223</c:v>
                </c:pt>
                <c:pt idx="1030">
                  <c:v>0.48770023116958328</c:v>
                </c:pt>
                <c:pt idx="1031">
                  <c:v>0.48690005417302018</c:v>
                </c:pt>
                <c:pt idx="1032">
                  <c:v>0.50490020294091664</c:v>
                </c:pt>
                <c:pt idx="1033">
                  <c:v>0.50910023117467063</c:v>
                </c:pt>
                <c:pt idx="1034">
                  <c:v>0.49640015106706414</c:v>
                </c:pt>
                <c:pt idx="1035">
                  <c:v>0.50340010375657585</c:v>
                </c:pt>
                <c:pt idx="1036">
                  <c:v>0.50679992370714899</c:v>
                </c:pt>
                <c:pt idx="1037">
                  <c:v>0.511100030518719</c:v>
                </c:pt>
                <c:pt idx="1038">
                  <c:v>0.51340020370844286</c:v>
                </c:pt>
                <c:pt idx="1039">
                  <c:v>0.51739996948163025</c:v>
                </c:pt>
                <c:pt idx="1040">
                  <c:v>0.52160021209419938</c:v>
                </c:pt>
                <c:pt idx="1041">
                  <c:v>0.52230018310365267</c:v>
                </c:pt>
                <c:pt idx="1042">
                  <c:v>0.52960003662155941</c:v>
                </c:pt>
                <c:pt idx="1043">
                  <c:v>0.52599996261415072</c:v>
                </c:pt>
                <c:pt idx="1044">
                  <c:v>0.52049996108689811</c:v>
                </c:pt>
                <c:pt idx="1045">
                  <c:v>0.51030009841633728</c:v>
                </c:pt>
                <c:pt idx="1046">
                  <c:v>0.50070004272129154</c:v>
                </c:pt>
                <c:pt idx="1047">
                  <c:v>0.49969988098018803</c:v>
                </c:pt>
                <c:pt idx="1048">
                  <c:v>0.49729999084229348</c:v>
                </c:pt>
                <c:pt idx="1049">
                  <c:v>0.50710010680631967</c:v>
                </c:pt>
                <c:pt idx="1050">
                  <c:v>0.51390010833711131</c:v>
                </c:pt>
                <c:pt idx="1051">
                  <c:v>0.51410004043282242</c:v>
                </c:pt>
                <c:pt idx="1052">
                  <c:v>0.51439997558918549</c:v>
                </c:pt>
                <c:pt idx="1053">
                  <c:v>0.52359990157856373</c:v>
                </c:pt>
                <c:pt idx="1054">
                  <c:v>0.52560023498517694</c:v>
                </c:pt>
                <c:pt idx="1055">
                  <c:v>0.52039999236876611</c:v>
                </c:pt>
                <c:pt idx="1056">
                  <c:v>0.5241001808171859</c:v>
                </c:pt>
                <c:pt idx="1057">
                  <c:v>0.51339987793471664</c:v>
                </c:pt>
                <c:pt idx="1058">
                  <c:v>0.51259982528426917</c:v>
                </c:pt>
                <c:pt idx="1059">
                  <c:v>0.50550007782294415</c:v>
                </c:pt>
                <c:pt idx="1060">
                  <c:v>0.50429989547410514</c:v>
                </c:pt>
                <c:pt idx="1061">
                  <c:v>0.50260005112068029</c:v>
                </c:pt>
                <c:pt idx="1062">
                  <c:v>0.5014997871403466</c:v>
                </c:pt>
                <c:pt idx="1063">
                  <c:v>0.50180015106161591</c:v>
                </c:pt>
                <c:pt idx="1064">
                  <c:v>0.50129988403205061</c:v>
                </c:pt>
                <c:pt idx="1065">
                  <c:v>0.49869990692241117</c:v>
                </c:pt>
                <c:pt idx="1066">
                  <c:v>0.49880011977802496</c:v>
                </c:pt>
                <c:pt idx="1067">
                  <c:v>0.50310000075842254</c:v>
                </c:pt>
                <c:pt idx="1068">
                  <c:v>0.51370008391677402</c:v>
                </c:pt>
                <c:pt idx="1069">
                  <c:v>0.5225001609796891</c:v>
                </c:pt>
                <c:pt idx="1070">
                  <c:v>0.52079998474073363</c:v>
                </c:pt>
                <c:pt idx="1071">
                  <c:v>0.52240013732807711</c:v>
                </c:pt>
                <c:pt idx="1072">
                  <c:v>0.52110022048873361</c:v>
                </c:pt>
                <c:pt idx="1073">
                  <c:v>0.5242999565161881</c:v>
                </c:pt>
                <c:pt idx="1074">
                  <c:v>0.52249990997370332</c:v>
                </c:pt>
                <c:pt idx="1075">
                  <c:v>0.52359985733346548</c:v>
                </c:pt>
                <c:pt idx="1076">
                  <c:v>0.52059995879972121</c:v>
                </c:pt>
                <c:pt idx="1077">
                  <c:v>0.51910012053849641</c:v>
                </c:pt>
                <c:pt idx="1078">
                  <c:v>0.51980021285271505</c:v>
                </c:pt>
                <c:pt idx="1079">
                  <c:v>0.51729984054691158</c:v>
                </c:pt>
                <c:pt idx="1080">
                  <c:v>0.50970010833407287</c:v>
                </c:pt>
                <c:pt idx="1081">
                  <c:v>0.50630021590768592</c:v>
                </c:pt>
                <c:pt idx="1082">
                  <c:v>0.50159985580103239</c:v>
                </c:pt>
                <c:pt idx="1083">
                  <c:v>0.49959996338293422</c:v>
                </c:pt>
                <c:pt idx="1084">
                  <c:v>0.5016999923682306</c:v>
                </c:pt>
                <c:pt idx="1085">
                  <c:v>0.49740017242584145</c:v>
                </c:pt>
                <c:pt idx="1086">
                  <c:v>0.49179994506994262</c:v>
                </c:pt>
                <c:pt idx="1087">
                  <c:v>0.48550020065158606</c:v>
                </c:pt>
                <c:pt idx="1088">
                  <c:v>0.48490018157463055</c:v>
                </c:pt>
                <c:pt idx="1089">
                  <c:v>0.48799993896682281</c:v>
                </c:pt>
                <c:pt idx="1090">
                  <c:v>0.48920018233911833</c:v>
                </c:pt>
                <c:pt idx="1091">
                  <c:v>0.48699976806528866</c:v>
                </c:pt>
                <c:pt idx="1092">
                  <c:v>0.48800000228948193</c:v>
                </c:pt>
                <c:pt idx="1093">
                  <c:v>0.48759982910269173</c:v>
                </c:pt>
                <c:pt idx="1094">
                  <c:v>0.48989980392798316</c:v>
                </c:pt>
                <c:pt idx="1095">
                  <c:v>0.48579978790075984</c:v>
                </c:pt>
                <c:pt idx="1096">
                  <c:v>0.4791999015797046</c:v>
                </c:pt>
                <c:pt idx="1097">
                  <c:v>0.47680007858434692</c:v>
                </c:pt>
                <c:pt idx="1098">
                  <c:v>0.47940011672471883</c:v>
                </c:pt>
                <c:pt idx="1099">
                  <c:v>0.48200014572648797</c:v>
                </c:pt>
                <c:pt idx="1100">
                  <c:v>0.48309977035387419</c:v>
                </c:pt>
                <c:pt idx="1101">
                  <c:v>0.4791000289915246</c:v>
                </c:pt>
                <c:pt idx="1102">
                  <c:v>0.47870000381954014</c:v>
                </c:pt>
                <c:pt idx="1103">
                  <c:v>0.47940012969775125</c:v>
                </c:pt>
                <c:pt idx="1104">
                  <c:v>0.48189976959110936</c:v>
                </c:pt>
                <c:pt idx="1105">
                  <c:v>0.48510013961640652</c:v>
                </c:pt>
                <c:pt idx="1106">
                  <c:v>0.48459978866594611</c:v>
                </c:pt>
                <c:pt idx="1107">
                  <c:v>0.47799999007838778</c:v>
                </c:pt>
                <c:pt idx="1108">
                  <c:v>0.47829983520205133</c:v>
                </c:pt>
                <c:pt idx="1109">
                  <c:v>0.48019980697426945</c:v>
                </c:pt>
                <c:pt idx="1110">
                  <c:v>0.48139998397527961</c:v>
                </c:pt>
                <c:pt idx="1111">
                  <c:v>0.48369983215525281</c:v>
                </c:pt>
                <c:pt idx="1112">
                  <c:v>0.47910017547110328</c:v>
                </c:pt>
                <c:pt idx="1113">
                  <c:v>0.47959987868671305</c:v>
                </c:pt>
                <c:pt idx="1114">
                  <c:v>0.4802998504601419</c:v>
                </c:pt>
                <c:pt idx="1115">
                  <c:v>0.48029996108380146</c:v>
                </c:pt>
                <c:pt idx="1116">
                  <c:v>0.48090000839147251</c:v>
                </c:pt>
                <c:pt idx="1117">
                  <c:v>0.48269999541662401</c:v>
                </c:pt>
                <c:pt idx="1118">
                  <c:v>0.48350004883104702</c:v>
                </c:pt>
                <c:pt idx="1119">
                  <c:v>0.48249990616022842</c:v>
                </c:pt>
                <c:pt idx="1120">
                  <c:v>0.48349995345779462</c:v>
                </c:pt>
                <c:pt idx="1121">
                  <c:v>0.48270020294148708</c:v>
                </c:pt>
                <c:pt idx="1122">
                  <c:v>0.48380018081661547</c:v>
                </c:pt>
                <c:pt idx="1123">
                  <c:v>0.48700009536696598</c:v>
                </c:pt>
                <c:pt idx="1124">
                  <c:v>0.48940008239151211</c:v>
                </c:pt>
                <c:pt idx="1125">
                  <c:v>0.48420008162793238</c:v>
                </c:pt>
                <c:pt idx="1126">
                  <c:v>0.48199993286107201</c:v>
                </c:pt>
                <c:pt idx="1127">
                  <c:v>0.48290014037775109</c:v>
                </c:pt>
                <c:pt idx="1128">
                  <c:v>0.48050013656757073</c:v>
                </c:pt>
                <c:pt idx="1129">
                  <c:v>0.47710013885807712</c:v>
                </c:pt>
                <c:pt idx="1130">
                  <c:v>0.470800153350865</c:v>
                </c:pt>
                <c:pt idx="1131">
                  <c:v>0.46499988098366885</c:v>
                </c:pt>
                <c:pt idx="1132">
                  <c:v>0.46130002212885302</c:v>
                </c:pt>
                <c:pt idx="1133">
                  <c:v>0.46050002136325929</c:v>
                </c:pt>
                <c:pt idx="1134">
                  <c:v>0.45789989089826122</c:v>
                </c:pt>
                <c:pt idx="1135">
                  <c:v>0.45519996566872578</c:v>
                </c:pt>
                <c:pt idx="1136">
                  <c:v>0.45699989548302256</c:v>
                </c:pt>
                <c:pt idx="1137">
                  <c:v>0.45710002746636746</c:v>
                </c:pt>
                <c:pt idx="1138">
                  <c:v>0.45860015639482299</c:v>
                </c:pt>
                <c:pt idx="1139">
                  <c:v>0.45579981766059063</c:v>
                </c:pt>
                <c:pt idx="1140">
                  <c:v>0.45329994964413345</c:v>
                </c:pt>
                <c:pt idx="1141">
                  <c:v>0.45539993972488446</c:v>
                </c:pt>
                <c:pt idx="1142">
                  <c:v>0.45659980316122528</c:v>
                </c:pt>
                <c:pt idx="1143">
                  <c:v>0.45590000457013957</c:v>
                </c:pt>
                <c:pt idx="1144">
                  <c:v>0.45039994658873184</c:v>
                </c:pt>
                <c:pt idx="1145">
                  <c:v>0.44910022659314563</c:v>
                </c:pt>
                <c:pt idx="1146">
                  <c:v>0.45220008697651792</c:v>
                </c:pt>
                <c:pt idx="1147">
                  <c:v>0.45590020981035195</c:v>
                </c:pt>
                <c:pt idx="1148">
                  <c:v>0.45800006103672786</c:v>
                </c:pt>
                <c:pt idx="1149">
                  <c:v>0.45449992141948314</c:v>
                </c:pt>
                <c:pt idx="1150">
                  <c:v>0.4531997879021219</c:v>
                </c:pt>
                <c:pt idx="1151">
                  <c:v>0.44850014038092922</c:v>
                </c:pt>
                <c:pt idx="1152">
                  <c:v>0.45189998855494196</c:v>
                </c:pt>
                <c:pt idx="1153">
                  <c:v>0.45119985504425131</c:v>
                </c:pt>
                <c:pt idx="1154">
                  <c:v>0.44640000534127466</c:v>
                </c:pt>
                <c:pt idx="1155">
                  <c:v>0.44680000763037242</c:v>
                </c:pt>
                <c:pt idx="1156">
                  <c:v>0.44979999466158915</c:v>
                </c:pt>
                <c:pt idx="1157">
                  <c:v>0.45340000305441208</c:v>
                </c:pt>
                <c:pt idx="1158">
                  <c:v>0.45869986038451316</c:v>
                </c:pt>
                <c:pt idx="1159">
                  <c:v>0.45859994125203229</c:v>
                </c:pt>
                <c:pt idx="1160">
                  <c:v>0.45580008850083686</c:v>
                </c:pt>
                <c:pt idx="1161">
                  <c:v>0.45199977416632464</c:v>
                </c:pt>
                <c:pt idx="1162">
                  <c:v>0.45369991226471029</c:v>
                </c:pt>
                <c:pt idx="1163">
                  <c:v>0.45649984206829686</c:v>
                </c:pt>
                <c:pt idx="1164">
                  <c:v>0.45639991378993727</c:v>
                </c:pt>
                <c:pt idx="1165">
                  <c:v>0.45660004577803193</c:v>
                </c:pt>
                <c:pt idx="1166">
                  <c:v>0.45920019302138826</c:v>
                </c:pt>
                <c:pt idx="1167">
                  <c:v>0.4645998481719289</c:v>
                </c:pt>
                <c:pt idx="1168">
                  <c:v>0.4659000526444288</c:v>
                </c:pt>
                <c:pt idx="1169">
                  <c:v>0.46750011825497495</c:v>
                </c:pt>
                <c:pt idx="1170">
                  <c:v>0.46499986114940839</c:v>
                </c:pt>
                <c:pt idx="1171">
                  <c:v>0.46199980621167924</c:v>
                </c:pt>
                <c:pt idx="1172">
                  <c:v>0.45820003203698434</c:v>
                </c:pt>
                <c:pt idx="1173">
                  <c:v>0.4608999015763402</c:v>
                </c:pt>
                <c:pt idx="1174">
                  <c:v>0.46130011215427658</c:v>
                </c:pt>
                <c:pt idx="1175">
                  <c:v>0.46110009040421573</c:v>
                </c:pt>
                <c:pt idx="1176">
                  <c:v>0.46169989967165748</c:v>
                </c:pt>
                <c:pt idx="1177">
                  <c:v>0.46029998054291354</c:v>
                </c:pt>
                <c:pt idx="1178">
                  <c:v>0.45640007057227194</c:v>
                </c:pt>
                <c:pt idx="1179">
                  <c:v>0.45920000038313447</c:v>
                </c:pt>
                <c:pt idx="1180">
                  <c:v>0.45749997864186298</c:v>
                </c:pt>
                <c:pt idx="1181">
                  <c:v>0.45889988441194873</c:v>
                </c:pt>
                <c:pt idx="1182">
                  <c:v>0.46419995612814091</c:v>
                </c:pt>
                <c:pt idx="1183">
                  <c:v>0.46310000686207786</c:v>
                </c:pt>
                <c:pt idx="1184">
                  <c:v>0.46460005760309286</c:v>
                </c:pt>
                <c:pt idx="1185">
                  <c:v>0.46180004196503432</c:v>
                </c:pt>
                <c:pt idx="1186">
                  <c:v>0.46640009574912256</c:v>
                </c:pt>
                <c:pt idx="1187">
                  <c:v>0.46530008010449819</c:v>
                </c:pt>
                <c:pt idx="1188">
                  <c:v>0.4651999164634617</c:v>
                </c:pt>
                <c:pt idx="1189">
                  <c:v>0.46409993400448002</c:v>
                </c:pt>
                <c:pt idx="1190">
                  <c:v>0.46189991530991392</c:v>
                </c:pt>
                <c:pt idx="1191">
                  <c:v>0.46740010757639538</c:v>
                </c:pt>
                <c:pt idx="1192">
                  <c:v>0.47209993781871162</c:v>
                </c:pt>
                <c:pt idx="1193">
                  <c:v>0.47399994010629598</c:v>
                </c:pt>
                <c:pt idx="1194">
                  <c:v>0.48149996643041959</c:v>
                </c:pt>
                <c:pt idx="1195">
                  <c:v>0.48349990233691642</c:v>
                </c:pt>
                <c:pt idx="1196">
                  <c:v>0.4869001190236304</c:v>
                </c:pt>
                <c:pt idx="1197">
                  <c:v>0.48869999465387082</c:v>
                </c:pt>
                <c:pt idx="1198">
                  <c:v>0.49169989128131419</c:v>
                </c:pt>
                <c:pt idx="1199">
                  <c:v>0.48729988479317399</c:v>
                </c:pt>
                <c:pt idx="1200">
                  <c:v>0.48780011062626727</c:v>
                </c:pt>
                <c:pt idx="1201">
                  <c:v>0.48869991989340633</c:v>
                </c:pt>
                <c:pt idx="1202">
                  <c:v>0.48549990729952697</c:v>
                </c:pt>
                <c:pt idx="1203">
                  <c:v>0.48939990653889254</c:v>
                </c:pt>
                <c:pt idx="1204">
                  <c:v>0.48909995727444766</c:v>
                </c:pt>
                <c:pt idx="1205">
                  <c:v>0.49420005912543274</c:v>
                </c:pt>
                <c:pt idx="1206">
                  <c:v>0.49480010376282735</c:v>
                </c:pt>
                <c:pt idx="1207">
                  <c:v>0.49500004883157089</c:v>
                </c:pt>
                <c:pt idx="1208">
                  <c:v>0.49439990654354915</c:v>
                </c:pt>
                <c:pt idx="1209">
                  <c:v>0.49510010223457357</c:v>
                </c:pt>
                <c:pt idx="1210">
                  <c:v>0.49879990539193386</c:v>
                </c:pt>
                <c:pt idx="1211">
                  <c:v>0.49670002861239482</c:v>
                </c:pt>
                <c:pt idx="1212">
                  <c:v>0.49400001297181007</c:v>
                </c:pt>
                <c:pt idx="1213">
                  <c:v>0.49379999732627766</c:v>
                </c:pt>
                <c:pt idx="1214">
                  <c:v>0.49720000877277926</c:v>
                </c:pt>
                <c:pt idx="1215">
                  <c:v>0.50209998092032038</c:v>
                </c:pt>
                <c:pt idx="1216">
                  <c:v>0.49930003470944939</c:v>
                </c:pt>
                <c:pt idx="1217">
                  <c:v>0.49739999198209262</c:v>
                </c:pt>
                <c:pt idx="1218">
                  <c:v>0.49500010909832781</c:v>
                </c:pt>
                <c:pt idx="1219">
                  <c:v>0.49110007553099422</c:v>
                </c:pt>
                <c:pt idx="1220">
                  <c:v>0.49100007781817112</c:v>
                </c:pt>
                <c:pt idx="1221">
                  <c:v>0.49130009841610445</c:v>
                </c:pt>
                <c:pt idx="1222">
                  <c:v>0.49329996795859188</c:v>
                </c:pt>
                <c:pt idx="1223">
                  <c:v>0.4946999130261247</c:v>
                </c:pt>
                <c:pt idx="1224">
                  <c:v>0.49270006942242617</c:v>
                </c:pt>
                <c:pt idx="1225">
                  <c:v>0.48790002669556998</c:v>
                </c:pt>
                <c:pt idx="1226">
                  <c:v>0.49000004425033694</c:v>
                </c:pt>
                <c:pt idx="1227">
                  <c:v>0.48619989585859003</c:v>
                </c:pt>
                <c:pt idx="1228">
                  <c:v>0.4820998832656187</c:v>
                </c:pt>
                <c:pt idx="1229">
                  <c:v>0.48510003661795054</c:v>
                </c:pt>
                <c:pt idx="1230">
                  <c:v>0.48030003623716766</c:v>
                </c:pt>
                <c:pt idx="1231">
                  <c:v>0.47900009308068547</c:v>
                </c:pt>
                <c:pt idx="1232">
                  <c:v>0.4795999084453797</c:v>
                </c:pt>
                <c:pt idx="1233">
                  <c:v>0.48110009498486761</c:v>
                </c:pt>
                <c:pt idx="1234">
                  <c:v>0.48529989814414876</c:v>
                </c:pt>
                <c:pt idx="1235">
                  <c:v>0.48539995498140343</c:v>
                </c:pt>
                <c:pt idx="1236">
                  <c:v>0.48730003891250817</c:v>
                </c:pt>
                <c:pt idx="1237">
                  <c:v>0.484700095745211</c:v>
                </c:pt>
                <c:pt idx="1238">
                  <c:v>0.4849999111102079</c:v>
                </c:pt>
                <c:pt idx="1239">
                  <c:v>0.48599988632486202</c:v>
                </c:pt>
                <c:pt idx="1240">
                  <c:v>0.48690000953502022</c:v>
                </c:pt>
                <c:pt idx="1241">
                  <c:v>0.49339994850015501</c:v>
                </c:pt>
                <c:pt idx="1242">
                  <c:v>0.49030008697445737</c:v>
                </c:pt>
                <c:pt idx="1243">
                  <c:v>0.48489988441724563</c:v>
                </c:pt>
                <c:pt idx="1244">
                  <c:v>0.48250008621107554</c:v>
                </c:pt>
                <c:pt idx="1245">
                  <c:v>0.47690011902159313</c:v>
                </c:pt>
                <c:pt idx="1246">
                  <c:v>0.47569991035561543</c:v>
                </c:pt>
                <c:pt idx="1247">
                  <c:v>0.47800001830910333</c:v>
                </c:pt>
                <c:pt idx="1248">
                  <c:v>0.48470008392177988</c:v>
                </c:pt>
                <c:pt idx="1249">
                  <c:v>0.48320000801322749</c:v>
                </c:pt>
                <c:pt idx="1250">
                  <c:v>0.48729998931958107</c:v>
                </c:pt>
                <c:pt idx="1251">
                  <c:v>0.48790002517489484</c:v>
                </c:pt>
                <c:pt idx="1252">
                  <c:v>0.48210004005522933</c:v>
                </c:pt>
                <c:pt idx="1253">
                  <c:v>0.47790009117306909</c:v>
                </c:pt>
                <c:pt idx="1254">
                  <c:v>0.47330003356910311</c:v>
                </c:pt>
                <c:pt idx="1255">
                  <c:v>0.46870000915805576</c:v>
                </c:pt>
                <c:pt idx="1256">
                  <c:v>0.46580010832985863</c:v>
                </c:pt>
                <c:pt idx="1257">
                  <c:v>0.46600009575195145</c:v>
                </c:pt>
                <c:pt idx="1258">
                  <c:v>0.46300004997465294</c:v>
                </c:pt>
                <c:pt idx="1259">
                  <c:v>0.45899995307263453</c:v>
                </c:pt>
                <c:pt idx="1260">
                  <c:v>0.45859994659258518</c:v>
                </c:pt>
                <c:pt idx="1261">
                  <c:v>0.45970011215104023</c:v>
                </c:pt>
                <c:pt idx="1262">
                  <c:v>0.46120004234398948</c:v>
                </c:pt>
                <c:pt idx="1263">
                  <c:v>0.45959998168837046</c:v>
                </c:pt>
                <c:pt idx="1264">
                  <c:v>0.4531001052891952</c:v>
                </c:pt>
                <c:pt idx="1265">
                  <c:v>0.45499989356903825</c:v>
                </c:pt>
                <c:pt idx="1266">
                  <c:v>0.45149996871623443</c:v>
                </c:pt>
                <c:pt idx="1267">
                  <c:v>0.4469999111170182</c:v>
                </c:pt>
                <c:pt idx="1268">
                  <c:v>0.44440001640032278</c:v>
                </c:pt>
                <c:pt idx="1269">
                  <c:v>0.44289990729885176</c:v>
                </c:pt>
                <c:pt idx="1270">
                  <c:v>0.44200009994528955</c:v>
                </c:pt>
                <c:pt idx="1271">
                  <c:v>0.44219996375613846</c:v>
                </c:pt>
                <c:pt idx="1272">
                  <c:v>0.44000007209251635</c:v>
                </c:pt>
                <c:pt idx="1273">
                  <c:v>0.44449992675799876</c:v>
                </c:pt>
                <c:pt idx="1274">
                  <c:v>0.44450008621060988</c:v>
                </c:pt>
                <c:pt idx="1275">
                  <c:v>0.44089995918329805</c:v>
                </c:pt>
                <c:pt idx="1276">
                  <c:v>0.43839996795577463</c:v>
                </c:pt>
                <c:pt idx="1277">
                  <c:v>0.43880003700178349</c:v>
                </c:pt>
                <c:pt idx="1278">
                  <c:v>0.4412000637021265</c:v>
                </c:pt>
                <c:pt idx="1279">
                  <c:v>0.44349992446950637</c:v>
                </c:pt>
                <c:pt idx="1280">
                  <c:v>0.44440001449402189</c:v>
                </c:pt>
                <c:pt idx="1281">
                  <c:v>0.44479988441889873</c:v>
                </c:pt>
                <c:pt idx="1282">
                  <c:v>0.44470005912444321</c:v>
                </c:pt>
                <c:pt idx="1283">
                  <c:v>0.450599983218126</c:v>
                </c:pt>
                <c:pt idx="1284">
                  <c:v>0.44910006141435588</c:v>
                </c:pt>
                <c:pt idx="1285">
                  <c:v>0.45400004577822983</c:v>
                </c:pt>
                <c:pt idx="1286">
                  <c:v>0.45659996986796614</c:v>
                </c:pt>
                <c:pt idx="1287">
                  <c:v>0.45159991225955309</c:v>
                </c:pt>
                <c:pt idx="1288">
                  <c:v>0.45330005073628854</c:v>
                </c:pt>
                <c:pt idx="1289">
                  <c:v>0.45539993858255912</c:v>
                </c:pt>
                <c:pt idx="1290">
                  <c:v>0.45460003776679514</c:v>
                </c:pt>
                <c:pt idx="1291">
                  <c:v>0.4564999649010133</c:v>
                </c:pt>
                <c:pt idx="1292">
                  <c:v>0.45900003700080561</c:v>
                </c:pt>
                <c:pt idx="1293">
                  <c:v>0.46420000038051512</c:v>
                </c:pt>
                <c:pt idx="1294">
                  <c:v>0.46650008735741721</c:v>
                </c:pt>
                <c:pt idx="1295">
                  <c:v>0.46150006294192281</c:v>
                </c:pt>
                <c:pt idx="1296">
                  <c:v>0.46530002632061951</c:v>
                </c:pt>
                <c:pt idx="1297">
                  <c:v>0.46420003204548266</c:v>
                </c:pt>
                <c:pt idx="1298">
                  <c:v>0.46609999542124569</c:v>
                </c:pt>
                <c:pt idx="1299">
                  <c:v>0.46789999808970606</c:v>
                </c:pt>
                <c:pt idx="1300">
                  <c:v>0.47330001868976979</c:v>
                </c:pt>
                <c:pt idx="1301">
                  <c:v>0.47439994888554793</c:v>
                </c:pt>
                <c:pt idx="1302">
                  <c:v>0.47040009345801082</c:v>
                </c:pt>
                <c:pt idx="1303">
                  <c:v>0.47180002059758408</c:v>
                </c:pt>
                <c:pt idx="1304">
                  <c:v>0.47639997482474428</c:v>
                </c:pt>
                <c:pt idx="1305">
                  <c:v>0.48169992294424446</c:v>
                </c:pt>
                <c:pt idx="1306">
                  <c:v>0.48639994048426161</c:v>
                </c:pt>
                <c:pt idx="1307">
                  <c:v>0.4869000667531509</c:v>
                </c:pt>
                <c:pt idx="1308">
                  <c:v>0.48500006942776963</c:v>
                </c:pt>
                <c:pt idx="1309">
                  <c:v>0.48150011138932314</c:v>
                </c:pt>
                <c:pt idx="1310">
                  <c:v>0.48189992981497198</c:v>
                </c:pt>
                <c:pt idx="1311">
                  <c:v>0.48159989013947779</c:v>
                </c:pt>
                <c:pt idx="1312">
                  <c:v>0.48690007362165488</c:v>
                </c:pt>
                <c:pt idx="1313">
                  <c:v>0.48559997062693583</c:v>
                </c:pt>
                <c:pt idx="1314">
                  <c:v>0.49179995498707285</c:v>
                </c:pt>
                <c:pt idx="1315">
                  <c:v>0.49770003891171655</c:v>
                </c:pt>
                <c:pt idx="1316">
                  <c:v>0.50229994773690123</c:v>
                </c:pt>
                <c:pt idx="1317">
                  <c:v>0.50470004692033399</c:v>
                </c:pt>
                <c:pt idx="1318">
                  <c:v>0.50510007667617174</c:v>
                </c:pt>
                <c:pt idx="1319">
                  <c:v>0.50650004615454236</c:v>
                </c:pt>
                <c:pt idx="1320">
                  <c:v>0.50990000343881547</c:v>
                </c:pt>
                <c:pt idx="1321">
                  <c:v>0.5135000602749642</c:v>
                </c:pt>
                <c:pt idx="1322">
                  <c:v>0.50949989090440795</c:v>
                </c:pt>
                <c:pt idx="1323">
                  <c:v>0.51220004424976651</c:v>
                </c:pt>
                <c:pt idx="1324">
                  <c:v>0.51759992599545512</c:v>
                </c:pt>
                <c:pt idx="1325">
                  <c:v>0.52379993438808015</c:v>
                </c:pt>
                <c:pt idx="1326">
                  <c:v>0.52510003661882365</c:v>
                </c:pt>
                <c:pt idx="1327">
                  <c:v>0.52659993057022803</c:v>
                </c:pt>
                <c:pt idx="1328">
                  <c:v>0.53129991493187845</c:v>
                </c:pt>
                <c:pt idx="1329">
                  <c:v>0.53490008048538584</c:v>
                </c:pt>
                <c:pt idx="1330">
                  <c:v>0.53660001678508706</c:v>
                </c:pt>
                <c:pt idx="1331">
                  <c:v>0.53790011901583057</c:v>
                </c:pt>
                <c:pt idx="1332">
                  <c:v>0.53780000991537236</c:v>
                </c:pt>
                <c:pt idx="1333">
                  <c:v>0.54210002746549435</c:v>
                </c:pt>
                <c:pt idx="1334">
                  <c:v>0.5377998973854119</c:v>
                </c:pt>
                <c:pt idx="1335">
                  <c:v>0.53640000572340796</c:v>
                </c:pt>
                <c:pt idx="1336">
                  <c:v>0.53820006256137276</c:v>
                </c:pt>
                <c:pt idx="1337">
                  <c:v>0.53990008925757138</c:v>
                </c:pt>
                <c:pt idx="1338">
                  <c:v>0.54129991683294065</c:v>
                </c:pt>
                <c:pt idx="1339">
                  <c:v>0.54039995574567001</c:v>
                </c:pt>
                <c:pt idx="1340">
                  <c:v>0.5390000518746092</c:v>
                </c:pt>
                <c:pt idx="1341">
                  <c:v>0.53530010604299605</c:v>
                </c:pt>
                <c:pt idx="1342">
                  <c:v>0.53340010566898854</c:v>
                </c:pt>
                <c:pt idx="1343">
                  <c:v>0.53379996337753255</c:v>
                </c:pt>
                <c:pt idx="1344">
                  <c:v>0.52679997214727337</c:v>
                </c:pt>
                <c:pt idx="1345">
                  <c:v>0.53300008620863082</c:v>
                </c:pt>
                <c:pt idx="1346">
                  <c:v>0.53050009498838335</c:v>
                </c:pt>
                <c:pt idx="1347">
                  <c:v>0.53410005531623028</c:v>
                </c:pt>
                <c:pt idx="1348">
                  <c:v>0.53700001258403063</c:v>
                </c:pt>
                <c:pt idx="1349">
                  <c:v>0.53729994582681684</c:v>
                </c:pt>
                <c:pt idx="1350">
                  <c:v>0.53739996070362395</c:v>
                </c:pt>
                <c:pt idx="1351">
                  <c:v>0.53809999656368745</c:v>
                </c:pt>
                <c:pt idx="1352">
                  <c:v>0.53719993896811502</c:v>
                </c:pt>
                <c:pt idx="1353">
                  <c:v>0.53930003204004606</c:v>
                </c:pt>
                <c:pt idx="1354">
                  <c:v>0.53649989280529553</c:v>
                </c:pt>
                <c:pt idx="1355">
                  <c:v>0.53570000114268623</c:v>
                </c:pt>
                <c:pt idx="1356">
                  <c:v>0.53900005798641359</c:v>
                </c:pt>
                <c:pt idx="1357">
                  <c:v>0.53909998206654564</c:v>
                </c:pt>
                <c:pt idx="1358">
                  <c:v>0.54020004501217045</c:v>
                </c:pt>
                <c:pt idx="1359">
                  <c:v>0.5426000053412281</c:v>
                </c:pt>
                <c:pt idx="1360">
                  <c:v>0.54350004120351514</c:v>
                </c:pt>
                <c:pt idx="1361">
                  <c:v>0.54180001983331749</c:v>
                </c:pt>
                <c:pt idx="1362">
                  <c:v>0.53639996833953774</c:v>
                </c:pt>
                <c:pt idx="1363">
                  <c:v>0.53719990768877324</c:v>
                </c:pt>
                <c:pt idx="1364">
                  <c:v>0.53749997673003236</c:v>
                </c:pt>
                <c:pt idx="1365">
                  <c:v>0.53339998550654855</c:v>
                </c:pt>
                <c:pt idx="1366">
                  <c:v>0.52709994316683151</c:v>
                </c:pt>
                <c:pt idx="1367">
                  <c:v>0.52330009994329885</c:v>
                </c:pt>
                <c:pt idx="1368">
                  <c:v>0.52230007552861935</c:v>
                </c:pt>
                <c:pt idx="1369">
                  <c:v>0.52530000876868144</c:v>
                </c:pt>
                <c:pt idx="1370">
                  <c:v>0.52579998740839073</c:v>
                </c:pt>
                <c:pt idx="1371">
                  <c:v>0.52760003852745285</c:v>
                </c:pt>
                <c:pt idx="1372">
                  <c:v>0.52480005645338679</c:v>
                </c:pt>
                <c:pt idx="1373">
                  <c:v>0.52069994164048694</c:v>
                </c:pt>
                <c:pt idx="1374">
                  <c:v>0.52279990806709975</c:v>
                </c:pt>
                <c:pt idx="1375">
                  <c:v>0.52330007666751044</c:v>
                </c:pt>
                <c:pt idx="1376">
                  <c:v>0.52109991950419499</c:v>
                </c:pt>
                <c:pt idx="1377">
                  <c:v>0.51799990730796708</c:v>
                </c:pt>
                <c:pt idx="1378">
                  <c:v>0.51699995536910137</c:v>
                </c:pt>
                <c:pt idx="1379">
                  <c:v>0.51359990386845311</c:v>
                </c:pt>
                <c:pt idx="1380">
                  <c:v>0.5167000030487543</c:v>
                </c:pt>
                <c:pt idx="1381">
                  <c:v>0.51659997863316676</c:v>
                </c:pt>
                <c:pt idx="1382">
                  <c:v>0.51829991187696578</c:v>
                </c:pt>
                <c:pt idx="1383">
                  <c:v>0.52030004424887011</c:v>
                </c:pt>
                <c:pt idx="1384">
                  <c:v>0.52090005912759807</c:v>
                </c:pt>
                <c:pt idx="1385">
                  <c:v>0.52210003471554955</c:v>
                </c:pt>
                <c:pt idx="1386">
                  <c:v>0.51850008583278395</c:v>
                </c:pt>
                <c:pt idx="1387">
                  <c:v>0.51369993171829265</c:v>
                </c:pt>
                <c:pt idx="1388">
                  <c:v>0.5153999675749219</c:v>
                </c:pt>
                <c:pt idx="1389">
                  <c:v>0.51360008506890154</c:v>
                </c:pt>
                <c:pt idx="1390">
                  <c:v>0.51279998817335581</c:v>
                </c:pt>
                <c:pt idx="1391">
                  <c:v>0.51409999389579752</c:v>
                </c:pt>
                <c:pt idx="1392">
                  <c:v>0.5123000419625896</c:v>
                </c:pt>
                <c:pt idx="1393">
                  <c:v>0.50780002059764229</c:v>
                </c:pt>
                <c:pt idx="1394">
                  <c:v>0.50790001582936384</c:v>
                </c:pt>
                <c:pt idx="1395">
                  <c:v>0.51419998837081948</c:v>
                </c:pt>
                <c:pt idx="1396">
                  <c:v>0.51270005912374472</c:v>
                </c:pt>
                <c:pt idx="1397">
                  <c:v>0.51230000152281718</c:v>
                </c:pt>
                <c:pt idx="1398">
                  <c:v>0.51170005569292698</c:v>
                </c:pt>
                <c:pt idx="1399">
                  <c:v>0.5087000448256731</c:v>
                </c:pt>
                <c:pt idx="1400">
                  <c:v>0.5081999509857269</c:v>
                </c:pt>
                <c:pt idx="1401">
                  <c:v>0.51040001258661505</c:v>
                </c:pt>
                <c:pt idx="1402">
                  <c:v>0.51479995327099459</c:v>
                </c:pt>
                <c:pt idx="1403">
                  <c:v>0.51450001792545663</c:v>
                </c:pt>
                <c:pt idx="1404">
                  <c:v>0.51499998741201125</c:v>
                </c:pt>
                <c:pt idx="1405">
                  <c:v>0.51620001583069097</c:v>
                </c:pt>
                <c:pt idx="1406">
                  <c:v>0.51150002022041008</c:v>
                </c:pt>
                <c:pt idx="1407">
                  <c:v>0.51370004253112711</c:v>
                </c:pt>
                <c:pt idx="1408">
                  <c:v>0.51090002116688993</c:v>
                </c:pt>
                <c:pt idx="1409">
                  <c:v>0.50940003604773665</c:v>
                </c:pt>
                <c:pt idx="1410">
                  <c:v>0.51209997234400362</c:v>
                </c:pt>
                <c:pt idx="1411">
                  <c:v>0.50889998416823801</c:v>
                </c:pt>
                <c:pt idx="1412">
                  <c:v>0.50549994926404906</c:v>
                </c:pt>
                <c:pt idx="1413">
                  <c:v>0.50630000476667192</c:v>
                </c:pt>
                <c:pt idx="1414">
                  <c:v>0.50669996986107435</c:v>
                </c:pt>
                <c:pt idx="1415">
                  <c:v>0.5053999847441446</c:v>
                </c:pt>
                <c:pt idx="1416">
                  <c:v>0.49969994239654625</c:v>
                </c:pt>
                <c:pt idx="1417">
                  <c:v>0.49449995288887294</c:v>
                </c:pt>
                <c:pt idx="1418">
                  <c:v>0.4909999935189262</c:v>
                </c:pt>
                <c:pt idx="1419">
                  <c:v>0.48859999179694569</c:v>
                </c:pt>
                <c:pt idx="1420">
                  <c:v>0.48569997959566535</c:v>
                </c:pt>
                <c:pt idx="1421">
                  <c:v>0.48770003204117529</c:v>
                </c:pt>
                <c:pt idx="1422">
                  <c:v>0.4849999910366023</c:v>
                </c:pt>
                <c:pt idx="1423">
                  <c:v>0.48750000724976417</c:v>
                </c:pt>
                <c:pt idx="1424">
                  <c:v>0.48660001601820113</c:v>
                </c:pt>
                <c:pt idx="1425">
                  <c:v>0.48779998550162418</c:v>
                </c:pt>
                <c:pt idx="1426">
                  <c:v>0.48580001696973341</c:v>
                </c:pt>
                <c:pt idx="1427">
                  <c:v>0.48869995326822391</c:v>
                </c:pt>
                <c:pt idx="1428">
                  <c:v>0.49109995288745267</c:v>
                </c:pt>
                <c:pt idx="1429">
                  <c:v>0.49440004157804651</c:v>
                </c:pt>
                <c:pt idx="1430">
                  <c:v>0.49460001411353005</c:v>
                </c:pt>
                <c:pt idx="1431">
                  <c:v>0.49539994297083467</c:v>
                </c:pt>
                <c:pt idx="1432">
                  <c:v>0.49779996529105119</c:v>
                </c:pt>
                <c:pt idx="1433">
                  <c:v>0.50150000419671414</c:v>
                </c:pt>
                <c:pt idx="1434">
                  <c:v>0.50210005359258503</c:v>
                </c:pt>
                <c:pt idx="1435">
                  <c:v>0.50430003223300446</c:v>
                </c:pt>
                <c:pt idx="1436">
                  <c:v>0.50510001087241108</c:v>
                </c:pt>
                <c:pt idx="1437">
                  <c:v>0.50139995632343926</c:v>
                </c:pt>
                <c:pt idx="1438">
                  <c:v>0.49989995460782666</c:v>
                </c:pt>
                <c:pt idx="1439">
                  <c:v>0.50019999351206934</c:v>
                </c:pt>
                <c:pt idx="1440">
                  <c:v>0.50239995384617941</c:v>
                </c:pt>
                <c:pt idx="1441">
                  <c:v>0.50139994907658547</c:v>
                </c:pt>
                <c:pt idx="1442">
                  <c:v>0.50079999408626463</c:v>
                </c:pt>
                <c:pt idx="1443">
                  <c:v>0.49820002861088142</c:v>
                </c:pt>
                <c:pt idx="1444">
                  <c:v>0.49880004653823562</c:v>
                </c:pt>
                <c:pt idx="1445">
                  <c:v>0.49829996624612249</c:v>
                </c:pt>
                <c:pt idx="1446">
                  <c:v>0.49369994793232763</c:v>
                </c:pt>
                <c:pt idx="1447">
                  <c:v>0.49220004272501683</c:v>
                </c:pt>
                <c:pt idx="1448">
                  <c:v>0.49299998951028101</c:v>
                </c:pt>
                <c:pt idx="1449">
                  <c:v>0.49039996509236516</c:v>
                </c:pt>
                <c:pt idx="1450">
                  <c:v>0.49080005073483335</c:v>
                </c:pt>
                <c:pt idx="1451">
                  <c:v>0.49230004291166551</c:v>
                </c:pt>
                <c:pt idx="1452">
                  <c:v>0.49009995212691138</c:v>
                </c:pt>
                <c:pt idx="1453">
                  <c:v>0.48889995174249634</c:v>
                </c:pt>
                <c:pt idx="1454">
                  <c:v>0.4913000238375389</c:v>
                </c:pt>
                <c:pt idx="1455">
                  <c:v>0.49069997978222091</c:v>
                </c:pt>
                <c:pt idx="1456">
                  <c:v>0.48649999160988955</c:v>
                </c:pt>
                <c:pt idx="1457">
                  <c:v>0.48860000782588031</c:v>
                </c:pt>
                <c:pt idx="1458">
                  <c:v>0.48570001964981202</c:v>
                </c:pt>
                <c:pt idx="1459">
                  <c:v>0.48750000572181307</c:v>
                </c:pt>
                <c:pt idx="1460">
                  <c:v>0.49369995555753121</c:v>
                </c:pt>
                <c:pt idx="1461">
                  <c:v>0.49389997481921455</c:v>
                </c:pt>
                <c:pt idx="1462">
                  <c:v>0.4930999896969297</c:v>
                </c:pt>
                <c:pt idx="1463">
                  <c:v>0.4925999879851588</c:v>
                </c:pt>
                <c:pt idx="1464">
                  <c:v>0.4924999710128759</c:v>
                </c:pt>
                <c:pt idx="1465">
                  <c:v>0.49450004920799984</c:v>
                </c:pt>
                <c:pt idx="1466">
                  <c:v>0.4961999885563273</c:v>
                </c:pt>
                <c:pt idx="1467">
                  <c:v>0.49340005932026543</c:v>
                </c:pt>
                <c:pt idx="1468">
                  <c:v>0.49079999428067822</c:v>
                </c:pt>
                <c:pt idx="1469">
                  <c:v>0.49060005150386132</c:v>
                </c:pt>
                <c:pt idx="1470">
                  <c:v>0.48980005588236963</c:v>
                </c:pt>
                <c:pt idx="1471">
                  <c:v>0.48579997119668406</c:v>
                </c:pt>
                <c:pt idx="1472">
                  <c:v>0.48649994678271469</c:v>
                </c:pt>
                <c:pt idx="1473">
                  <c:v>0.48919995250616921</c:v>
                </c:pt>
                <c:pt idx="1474">
                  <c:v>0.48829995822597994</c:v>
                </c:pt>
                <c:pt idx="1475">
                  <c:v>0.48630001678247936</c:v>
                </c:pt>
                <c:pt idx="1476">
                  <c:v>0.48520004215242807</c:v>
                </c:pt>
                <c:pt idx="1477">
                  <c:v>0.48650003127841046</c:v>
                </c:pt>
                <c:pt idx="1478">
                  <c:v>0.48500001602224074</c:v>
                </c:pt>
                <c:pt idx="1479">
                  <c:v>0.48220000991568668</c:v>
                </c:pt>
                <c:pt idx="1480">
                  <c:v>0.4802000474956003</c:v>
                </c:pt>
                <c:pt idx="1481">
                  <c:v>0.47879998989083106</c:v>
                </c:pt>
                <c:pt idx="1482">
                  <c:v>0.47039996413514018</c:v>
                </c:pt>
                <c:pt idx="1483">
                  <c:v>0.46780002746527316</c:v>
                </c:pt>
                <c:pt idx="1484">
                  <c:v>0.46889994278171798</c:v>
                </c:pt>
                <c:pt idx="1485">
                  <c:v>0.46959998473903397</c:v>
                </c:pt>
                <c:pt idx="1486">
                  <c:v>0.46710002231702674</c:v>
                </c:pt>
                <c:pt idx="1487">
                  <c:v>0.46910001449577976</c:v>
                </c:pt>
                <c:pt idx="1488">
                  <c:v>0.46809999008110026</c:v>
                </c:pt>
                <c:pt idx="1489">
                  <c:v>0.46880001850513509</c:v>
                </c:pt>
                <c:pt idx="1490">
                  <c:v>0.46639997004967881</c:v>
                </c:pt>
                <c:pt idx="1491">
                  <c:v>0.46350000457459828</c:v>
                </c:pt>
                <c:pt idx="1492">
                  <c:v>0.46119999370421283</c:v>
                </c:pt>
                <c:pt idx="1493">
                  <c:v>0.45550001773517579</c:v>
                </c:pt>
                <c:pt idx="1494">
                  <c:v>0.45309998588345479</c:v>
                </c:pt>
                <c:pt idx="1495">
                  <c:v>0.45170005359250354</c:v>
                </c:pt>
                <c:pt idx="1496">
                  <c:v>0.45090004272060469</c:v>
                </c:pt>
                <c:pt idx="1497">
                  <c:v>0.44799999732640572</c:v>
                </c:pt>
                <c:pt idx="1498">
                  <c:v>0.44900004539522342</c:v>
                </c:pt>
                <c:pt idx="1499">
                  <c:v>0.44690002708375687</c:v>
                </c:pt>
                <c:pt idx="1500">
                  <c:v>0.44300002841919195</c:v>
                </c:pt>
                <c:pt idx="1501">
                  <c:v>0.44359998607251327</c:v>
                </c:pt>
                <c:pt idx="1502">
                  <c:v>0.43770004635007353</c:v>
                </c:pt>
                <c:pt idx="1503">
                  <c:v>0.43570000533509301</c:v>
                </c:pt>
                <c:pt idx="1504">
                  <c:v>0.4357999839776312</c:v>
                </c:pt>
                <c:pt idx="1505">
                  <c:v>0.43860000324639259</c:v>
                </c:pt>
                <c:pt idx="1506">
                  <c:v>0.43610004692163784</c:v>
                </c:pt>
                <c:pt idx="1507">
                  <c:v>0.43990003909857478</c:v>
                </c:pt>
                <c:pt idx="1508">
                  <c:v>0.44270004787540529</c:v>
                </c:pt>
                <c:pt idx="1509">
                  <c:v>0.4414999557484407</c:v>
                </c:pt>
                <c:pt idx="1510">
                  <c:v>0.44130005226179492</c:v>
                </c:pt>
                <c:pt idx="1511">
                  <c:v>0.44119997806410538</c:v>
                </c:pt>
                <c:pt idx="1512">
                  <c:v>0.44029995670280186</c:v>
                </c:pt>
                <c:pt idx="1513">
                  <c:v>0.4410999488827656</c:v>
                </c:pt>
                <c:pt idx="1514">
                  <c:v>0.43910005454381462</c:v>
                </c:pt>
                <c:pt idx="1515">
                  <c:v>0.4371999881695956</c:v>
                </c:pt>
                <c:pt idx="1516">
                  <c:v>0.43559999561693985</c:v>
                </c:pt>
                <c:pt idx="1517">
                  <c:v>0.43940000877046259</c:v>
                </c:pt>
                <c:pt idx="1518">
                  <c:v>0.4372999633778818</c:v>
                </c:pt>
                <c:pt idx="1519">
                  <c:v>0.43880003108642995</c:v>
                </c:pt>
                <c:pt idx="1520">
                  <c:v>0.44030005951208295</c:v>
                </c:pt>
                <c:pt idx="1521">
                  <c:v>0.43439999313704902</c:v>
                </c:pt>
                <c:pt idx="1522">
                  <c:v>0.43820005168527132</c:v>
                </c:pt>
                <c:pt idx="1523">
                  <c:v>0.43690003338269889</c:v>
                </c:pt>
                <c:pt idx="1524">
                  <c:v>0.43730004825192736</c:v>
                </c:pt>
                <c:pt idx="1525">
                  <c:v>0.43589998931565788</c:v>
                </c:pt>
                <c:pt idx="1526">
                  <c:v>0.43370004348253133</c:v>
                </c:pt>
                <c:pt idx="1527">
                  <c:v>0.43739997367811156</c:v>
                </c:pt>
                <c:pt idx="1528">
                  <c:v>0.44050003222946543</c:v>
                </c:pt>
                <c:pt idx="1529">
                  <c:v>0.44470003795140656</c:v>
                </c:pt>
                <c:pt idx="1530">
                  <c:v>0.44689995155204087</c:v>
                </c:pt>
                <c:pt idx="1531">
                  <c:v>0.44709999351471197</c:v>
                </c:pt>
                <c:pt idx="1532">
                  <c:v>0.45129998264746973</c:v>
                </c:pt>
                <c:pt idx="1533">
                  <c:v>0.45179994773207</c:v>
                </c:pt>
                <c:pt idx="1534">
                  <c:v>0.45270004558551591</c:v>
                </c:pt>
                <c:pt idx="1535">
                  <c:v>0.45479999714007135</c:v>
                </c:pt>
                <c:pt idx="1536">
                  <c:v>0.45669998016091995</c:v>
                </c:pt>
                <c:pt idx="1537">
                  <c:v>0.45930003871762892</c:v>
                </c:pt>
                <c:pt idx="1538">
                  <c:v>0.45849995707976632</c:v>
                </c:pt>
                <c:pt idx="1539">
                  <c:v>0.46190004272648366</c:v>
                </c:pt>
                <c:pt idx="1540">
                  <c:v>0.4673999532678863</c:v>
                </c:pt>
                <c:pt idx="1541">
                  <c:v>0.4733000162159442</c:v>
                </c:pt>
                <c:pt idx="1542">
                  <c:v>0.47559994506445946</c:v>
                </c:pt>
                <c:pt idx="1543">
                  <c:v>0.48080000667687273</c:v>
                </c:pt>
                <c:pt idx="1544">
                  <c:v>0.48310005607345374</c:v>
                </c:pt>
                <c:pt idx="1545">
                  <c:v>0.48639998321596067</c:v>
                </c:pt>
                <c:pt idx="1546">
                  <c:v>0.48700003128033131</c:v>
                </c:pt>
                <c:pt idx="1547">
                  <c:v>0.48949997062300099</c:v>
                </c:pt>
                <c:pt idx="1548">
                  <c:v>0.49330001563794212</c:v>
                </c:pt>
                <c:pt idx="1549">
                  <c:v>0.4937999807370943</c:v>
                </c:pt>
                <c:pt idx="1550">
                  <c:v>0.49780000000464497</c:v>
                </c:pt>
                <c:pt idx="1551">
                  <c:v>0.49919999218400335</c:v>
                </c:pt>
                <c:pt idx="1552">
                  <c:v>0.5014000568407937</c:v>
                </c:pt>
                <c:pt idx="1553">
                  <c:v>0.50130005073879147</c:v>
                </c:pt>
                <c:pt idx="1554">
                  <c:v>0.50559996737865731</c:v>
                </c:pt>
                <c:pt idx="1555">
                  <c:v>0.50439999580703443</c:v>
                </c:pt>
                <c:pt idx="1556">
                  <c:v>0.50719995174586074</c:v>
                </c:pt>
                <c:pt idx="1557">
                  <c:v>0.50739998016069876</c:v>
                </c:pt>
                <c:pt idx="1558">
                  <c:v>0.51000001296779374</c:v>
                </c:pt>
                <c:pt idx="1559">
                  <c:v>0.51209997501428006</c:v>
                </c:pt>
                <c:pt idx="1560">
                  <c:v>0.515600033570081</c:v>
                </c:pt>
                <c:pt idx="1561">
                  <c:v>0.51949995632458013</c:v>
                </c:pt>
                <c:pt idx="1562">
                  <c:v>0.51930001182336127</c:v>
                </c:pt>
                <c:pt idx="1563">
                  <c:v>0.52519999790092697</c:v>
                </c:pt>
                <c:pt idx="1564">
                  <c:v>0.52840001582808327</c:v>
                </c:pt>
                <c:pt idx="1565">
                  <c:v>0.52689995078981156</c:v>
                </c:pt>
                <c:pt idx="1566">
                  <c:v>0.5270000215532491</c:v>
                </c:pt>
                <c:pt idx="1567">
                  <c:v>0.52859999408246949</c:v>
                </c:pt>
                <c:pt idx="1568">
                  <c:v>0.52809996966971084</c:v>
                </c:pt>
                <c:pt idx="1569">
                  <c:v>0.52900001774105476</c:v>
                </c:pt>
                <c:pt idx="1570">
                  <c:v>0.53190004310454242</c:v>
                </c:pt>
                <c:pt idx="1571">
                  <c:v>0.53749995365069481</c:v>
                </c:pt>
                <c:pt idx="1572">
                  <c:v>0.54280003490566742</c:v>
                </c:pt>
                <c:pt idx="1573">
                  <c:v>0.54420002708502579</c:v>
                </c:pt>
                <c:pt idx="1574">
                  <c:v>0.54470005549956113</c:v>
                </c:pt>
                <c:pt idx="1575">
                  <c:v>0.5463999450657866</c:v>
                </c:pt>
                <c:pt idx="1576">
                  <c:v>0.54539998702966841</c:v>
                </c:pt>
                <c:pt idx="1577">
                  <c:v>0.54860004557849606</c:v>
                </c:pt>
                <c:pt idx="1578">
                  <c:v>0.54849996700068004</c:v>
                </c:pt>
                <c:pt idx="1579">
                  <c:v>0.55039999236760195</c:v>
                </c:pt>
                <c:pt idx="1580">
                  <c:v>0.54869996052002534</c:v>
                </c:pt>
                <c:pt idx="1581">
                  <c:v>0.54080000724934507</c:v>
                </c:pt>
                <c:pt idx="1582">
                  <c:v>0.54469996013358468</c:v>
                </c:pt>
                <c:pt idx="1583">
                  <c:v>0.53869995708373608</c:v>
                </c:pt>
                <c:pt idx="1584">
                  <c:v>0.54029996891040355</c:v>
                </c:pt>
                <c:pt idx="1585">
                  <c:v>0.54230004405690124</c:v>
                </c:pt>
                <c:pt idx="1586">
                  <c:v>0.54229999255767325</c:v>
                </c:pt>
                <c:pt idx="1587">
                  <c:v>0.53910002336488105</c:v>
                </c:pt>
                <c:pt idx="1588">
                  <c:v>0.53150001048925333</c:v>
                </c:pt>
                <c:pt idx="1589">
                  <c:v>0.52939997930661775</c:v>
                </c:pt>
                <c:pt idx="1590">
                  <c:v>0.53030000095168361</c:v>
                </c:pt>
                <c:pt idx="1591">
                  <c:v>0.53399999990506331</c:v>
                </c:pt>
                <c:pt idx="1592">
                  <c:v>0.53879998969932785</c:v>
                </c:pt>
                <c:pt idx="1593">
                  <c:v>0.5385999984719092</c:v>
                </c:pt>
                <c:pt idx="1594">
                  <c:v>0.5406999974293285</c:v>
                </c:pt>
                <c:pt idx="1595">
                  <c:v>0.53989998150063911</c:v>
                </c:pt>
                <c:pt idx="1596">
                  <c:v>0.54109998655621894</c:v>
                </c:pt>
                <c:pt idx="1597">
                  <c:v>0.54040002413239563</c:v>
                </c:pt>
                <c:pt idx="1598">
                  <c:v>0.5417000224115327</c:v>
                </c:pt>
                <c:pt idx="1599">
                  <c:v>0.54370000476774294</c:v>
                </c:pt>
                <c:pt idx="1600">
                  <c:v>0.54629998779273592</c:v>
                </c:pt>
                <c:pt idx="1601">
                  <c:v>0.5416999755834695</c:v>
                </c:pt>
                <c:pt idx="1602">
                  <c:v>0.538000026033842</c:v>
                </c:pt>
                <c:pt idx="1603">
                  <c:v>0.53570001450134441</c:v>
                </c:pt>
                <c:pt idx="1604">
                  <c:v>0.53669998025725363</c:v>
                </c:pt>
                <c:pt idx="1605">
                  <c:v>0.53979998225986492</c:v>
                </c:pt>
                <c:pt idx="1606">
                  <c:v>0.53930001916160109</c:v>
                </c:pt>
                <c:pt idx="1607">
                  <c:v>0.53520002660661703</c:v>
                </c:pt>
                <c:pt idx="1608">
                  <c:v>0.5322999842610443</c:v>
                </c:pt>
                <c:pt idx="1609">
                  <c:v>0.52929997205501422</c:v>
                </c:pt>
                <c:pt idx="1610">
                  <c:v>0.53039997100859182</c:v>
                </c:pt>
                <c:pt idx="1611">
                  <c:v>0.52359997100575129</c:v>
                </c:pt>
                <c:pt idx="1612">
                  <c:v>0.52429998216393869</c:v>
                </c:pt>
                <c:pt idx="1613">
                  <c:v>0.52280000686732819</c:v>
                </c:pt>
                <c:pt idx="1614">
                  <c:v>0.52279998989251908</c:v>
                </c:pt>
                <c:pt idx="1615">
                  <c:v>0.52199998140713433</c:v>
                </c:pt>
                <c:pt idx="1616">
                  <c:v>0.52219999561202712</c:v>
                </c:pt>
                <c:pt idx="1617">
                  <c:v>0.5287000118260039</c:v>
                </c:pt>
                <c:pt idx="1618">
                  <c:v>0.53320002127293264</c:v>
                </c:pt>
                <c:pt idx="1619">
                  <c:v>0.53449998331052484</c:v>
                </c:pt>
                <c:pt idx="1620">
                  <c:v>0.5348000117301126</c:v>
                </c:pt>
                <c:pt idx="1621">
                  <c:v>0.53510001306131016</c:v>
                </c:pt>
                <c:pt idx="1622">
                  <c:v>0.53569997139129555</c:v>
                </c:pt>
                <c:pt idx="1623">
                  <c:v>0.53799998321483145</c:v>
                </c:pt>
                <c:pt idx="1624">
                  <c:v>0.53330000724236015</c:v>
                </c:pt>
                <c:pt idx="1625">
                  <c:v>0.53229999570612563</c:v>
                </c:pt>
                <c:pt idx="1626">
                  <c:v>0.53230001802148763</c:v>
                </c:pt>
                <c:pt idx="1627">
                  <c:v>0.52909999904659344</c:v>
                </c:pt>
                <c:pt idx="1628">
                  <c:v>0.52759999666159274</c:v>
                </c:pt>
                <c:pt idx="1629">
                  <c:v>0.52399998444889206</c:v>
                </c:pt>
                <c:pt idx="1630">
                  <c:v>0.52079999189299997</c:v>
                </c:pt>
                <c:pt idx="1631">
                  <c:v>0.52400002403737744</c:v>
                </c:pt>
                <c:pt idx="1632">
                  <c:v>0.52340000877302373</c:v>
                </c:pt>
                <c:pt idx="1633">
                  <c:v>0.51900001316244015</c:v>
                </c:pt>
                <c:pt idx="1634">
                  <c:v>0.5147999769251328</c:v>
                </c:pt>
                <c:pt idx="1635">
                  <c:v>0.51160001382959308</c:v>
                </c:pt>
                <c:pt idx="1636">
                  <c:v>0.51280000905535417</c:v>
                </c:pt>
                <c:pt idx="1637">
                  <c:v>0.51879997921059839</c:v>
                </c:pt>
                <c:pt idx="1638">
                  <c:v>0.52090001067699632</c:v>
                </c:pt>
                <c:pt idx="1639">
                  <c:v>0.52039998559484957</c:v>
                </c:pt>
                <c:pt idx="1640">
                  <c:v>0.51700002011784818</c:v>
                </c:pt>
                <c:pt idx="1641">
                  <c:v>0.51840002517565154</c:v>
                </c:pt>
                <c:pt idx="1642">
                  <c:v>0.5182000265122042</c:v>
                </c:pt>
                <c:pt idx="1643">
                  <c:v>0.51710002718027681</c:v>
                </c:pt>
                <c:pt idx="1644">
                  <c:v>0.52359998312022071</c:v>
                </c:pt>
                <c:pt idx="1645">
                  <c:v>0.52270001392753329</c:v>
                </c:pt>
                <c:pt idx="1646">
                  <c:v>0.52049998817528831</c:v>
                </c:pt>
                <c:pt idx="1647">
                  <c:v>0.5232999803556595</c:v>
                </c:pt>
                <c:pt idx="1648">
                  <c:v>0.52440000505157514</c:v>
                </c:pt>
                <c:pt idx="1649">
                  <c:v>0.52680002298438922</c:v>
                </c:pt>
                <c:pt idx="1650">
                  <c:v>0.52589999046176672</c:v>
                </c:pt>
                <c:pt idx="1651">
                  <c:v>0.52130001077603083</c:v>
                </c:pt>
                <c:pt idx="1652">
                  <c:v>0.51510001754650148</c:v>
                </c:pt>
                <c:pt idx="1653">
                  <c:v>0.50729998063616222</c:v>
                </c:pt>
                <c:pt idx="1654">
                  <c:v>0.49910000638919882</c:v>
                </c:pt>
                <c:pt idx="1655">
                  <c:v>0.49739997453434626</c:v>
                </c:pt>
                <c:pt idx="1656">
                  <c:v>0.49769997959083412</c:v>
                </c:pt>
                <c:pt idx="1657">
                  <c:v>0.49629999446915463</c:v>
                </c:pt>
                <c:pt idx="1658">
                  <c:v>0.49420000190730207</c:v>
                </c:pt>
                <c:pt idx="1659">
                  <c:v>0.49009998903056839</c:v>
                </c:pt>
                <c:pt idx="1660">
                  <c:v>0.48819997072132537</c:v>
                </c:pt>
                <c:pt idx="1661">
                  <c:v>0.48599999475118238</c:v>
                </c:pt>
                <c:pt idx="1662">
                  <c:v>0.4870999838822172</c:v>
                </c:pt>
                <c:pt idx="1663">
                  <c:v>0.49160002212011022</c:v>
                </c:pt>
                <c:pt idx="1664">
                  <c:v>0.49239999332348816</c:v>
                </c:pt>
                <c:pt idx="1665">
                  <c:v>0.48710002345615067</c:v>
                </c:pt>
                <c:pt idx="1666">
                  <c:v>0.48460001802595798</c:v>
                </c:pt>
                <c:pt idx="1667">
                  <c:v>0.48539997701300308</c:v>
                </c:pt>
                <c:pt idx="1668">
                  <c:v>0.48990000237972708</c:v>
                </c:pt>
                <c:pt idx="1669">
                  <c:v>0.49270000438264105</c:v>
                </c:pt>
                <c:pt idx="1670">
                  <c:v>0.49449997996998718</c:v>
                </c:pt>
                <c:pt idx="1671">
                  <c:v>0.49220001687353943</c:v>
                </c:pt>
                <c:pt idx="1672">
                  <c:v>0.49310001515550539</c:v>
                </c:pt>
                <c:pt idx="1673">
                  <c:v>0.49370002021169057</c:v>
                </c:pt>
                <c:pt idx="1674">
                  <c:v>0.49300000801304122</c:v>
                </c:pt>
                <c:pt idx="1675">
                  <c:v>0.49170002527534962</c:v>
                </c:pt>
                <c:pt idx="1676">
                  <c:v>0.48610001240012934</c:v>
                </c:pt>
                <c:pt idx="1677">
                  <c:v>0.48949999236356234</c:v>
                </c:pt>
                <c:pt idx="1678">
                  <c:v>0.48040000896435231</c:v>
                </c:pt>
                <c:pt idx="1679">
                  <c:v>0.4765999991359422</c:v>
                </c:pt>
                <c:pt idx="1680">
                  <c:v>0.47320002927881433</c:v>
                </c:pt>
                <c:pt idx="1681">
                  <c:v>0.4721999937100918</c:v>
                </c:pt>
                <c:pt idx="1682">
                  <c:v>0.4709000055299839</c:v>
                </c:pt>
                <c:pt idx="1683">
                  <c:v>0.47189998045359971</c:v>
                </c:pt>
                <c:pt idx="1684">
                  <c:v>0.47110002412955509</c:v>
                </c:pt>
                <c:pt idx="1685">
                  <c:v>0.47179999532818329</c:v>
                </c:pt>
                <c:pt idx="1686">
                  <c:v>0.46940000275935745</c:v>
                </c:pt>
                <c:pt idx="1687">
                  <c:v>0.4684000034321798</c:v>
                </c:pt>
                <c:pt idx="1688">
                  <c:v>0.46780000105354702</c:v>
                </c:pt>
                <c:pt idx="1689">
                  <c:v>0.46920001287799096</c:v>
                </c:pt>
                <c:pt idx="1690">
                  <c:v>0.47240002470061881</c:v>
                </c:pt>
                <c:pt idx="1691">
                  <c:v>0.47289998607448069</c:v>
                </c:pt>
                <c:pt idx="1692">
                  <c:v>0.46800000943767373</c:v>
                </c:pt>
                <c:pt idx="1693">
                  <c:v>0.46700002669967944</c:v>
                </c:pt>
                <c:pt idx="1694">
                  <c:v>0.46269999418291263</c:v>
                </c:pt>
                <c:pt idx="1695">
                  <c:v>0.46109997215535259</c:v>
                </c:pt>
                <c:pt idx="1696">
                  <c:v>0.46340001410862897</c:v>
                </c:pt>
                <c:pt idx="1697">
                  <c:v>0.46279997920646565</c:v>
                </c:pt>
                <c:pt idx="1698">
                  <c:v>0.46039999952336075</c:v>
                </c:pt>
                <c:pt idx="1699">
                  <c:v>0.45769998054311145</c:v>
                </c:pt>
                <c:pt idx="1700">
                  <c:v>0.45900000896654092</c:v>
                </c:pt>
                <c:pt idx="1701">
                  <c:v>0.46239999132376397</c:v>
                </c:pt>
                <c:pt idx="1702">
                  <c:v>0.46680002956418321</c:v>
                </c:pt>
                <c:pt idx="1703">
                  <c:v>0.46879999399243388</c:v>
                </c:pt>
                <c:pt idx="1704">
                  <c:v>0.46969998616987141</c:v>
                </c:pt>
                <c:pt idx="1705">
                  <c:v>0.46459998073260067</c:v>
                </c:pt>
                <c:pt idx="1706">
                  <c:v>0.46479997291316977</c:v>
                </c:pt>
                <c:pt idx="1707">
                  <c:v>0.46259997796732932</c:v>
                </c:pt>
                <c:pt idx="1708">
                  <c:v>0.46220002298650797</c:v>
                </c:pt>
                <c:pt idx="1709">
                  <c:v>0.46660001821874175</c:v>
                </c:pt>
                <c:pt idx="1710">
                  <c:v>0.46849997653771425</c:v>
                </c:pt>
                <c:pt idx="1711">
                  <c:v>0.47149998226086609</c:v>
                </c:pt>
                <c:pt idx="1712">
                  <c:v>0.47360000457410933</c:v>
                </c:pt>
                <c:pt idx="1713">
                  <c:v>0.47439998626214219</c:v>
                </c:pt>
                <c:pt idx="1714">
                  <c:v>0.47830000858084532</c:v>
                </c:pt>
                <c:pt idx="1715">
                  <c:v>0.48309997129399562</c:v>
                </c:pt>
                <c:pt idx="1716">
                  <c:v>0.4835999855058617</c:v>
                </c:pt>
                <c:pt idx="1717">
                  <c:v>0.48620000410301145</c:v>
                </c:pt>
                <c:pt idx="1718">
                  <c:v>0.48490000848687487</c:v>
                </c:pt>
                <c:pt idx="1719">
                  <c:v>0.48509999356610933</c:v>
                </c:pt>
                <c:pt idx="1720">
                  <c:v>0.48700000844110036</c:v>
                </c:pt>
                <c:pt idx="1721">
                  <c:v>0.48969999318069313</c:v>
                </c:pt>
                <c:pt idx="1722">
                  <c:v>0.49279999452119227</c:v>
                </c:pt>
                <c:pt idx="1723">
                  <c:v>0.49509998907888075</c:v>
                </c:pt>
                <c:pt idx="1724">
                  <c:v>0.49149998669599881</c:v>
                </c:pt>
                <c:pt idx="1725">
                  <c:v>0.48930000024120091</c:v>
                </c:pt>
                <c:pt idx="1726">
                  <c:v>0.48440000633854652</c:v>
                </c:pt>
                <c:pt idx="1727">
                  <c:v>0.4842000036223908</c:v>
                </c:pt>
                <c:pt idx="1728">
                  <c:v>0.48239999141515</c:v>
                </c:pt>
                <c:pt idx="1729">
                  <c:v>0.47969998869666597</c:v>
                </c:pt>
                <c:pt idx="1730">
                  <c:v>0.47590000190393766</c:v>
                </c:pt>
                <c:pt idx="1731">
                  <c:v>0.47209998597827507</c:v>
                </c:pt>
                <c:pt idx="1732">
                  <c:v>0.4726000005248352</c:v>
                </c:pt>
                <c:pt idx="1733">
                  <c:v>0.47159998798451852</c:v>
                </c:pt>
                <c:pt idx="1734">
                  <c:v>0.46959999608952785</c:v>
                </c:pt>
                <c:pt idx="1735">
                  <c:v>0.46849999336700421</c:v>
                </c:pt>
                <c:pt idx="1736">
                  <c:v>0.47139999199134763</c:v>
                </c:pt>
                <c:pt idx="1737">
                  <c:v>0.47729999094008235</c:v>
                </c:pt>
                <c:pt idx="1738">
                  <c:v>0.47390000076120486</c:v>
                </c:pt>
                <c:pt idx="1739">
                  <c:v>0.47559998516953783</c:v>
                </c:pt>
                <c:pt idx="1740">
                  <c:v>0.47260001192626078</c:v>
                </c:pt>
                <c:pt idx="1741">
                  <c:v>0.47290000037901336</c:v>
                </c:pt>
                <c:pt idx="1742">
                  <c:v>0.47479999222559854</c:v>
                </c:pt>
                <c:pt idx="1743">
                  <c:v>0.47419999966223259</c:v>
                </c:pt>
                <c:pt idx="1744">
                  <c:v>0.47380000810517231</c:v>
                </c:pt>
                <c:pt idx="1745">
                  <c:v>0.47030000877566636</c:v>
                </c:pt>
                <c:pt idx="1746">
                  <c:v>0.4696999904626864</c:v>
                </c:pt>
                <c:pt idx="1747">
                  <c:v>0.47200000872544479</c:v>
                </c:pt>
                <c:pt idx="1748">
                  <c:v>0.4742999907466583</c:v>
                </c:pt>
                <c:pt idx="1749">
                  <c:v>0.4764000130671775</c:v>
                </c:pt>
                <c:pt idx="1750">
                  <c:v>0.47400000052584801</c:v>
                </c:pt>
                <c:pt idx="1751">
                  <c:v>0.4738999855981092</c:v>
                </c:pt>
                <c:pt idx="1752">
                  <c:v>0.4779000112976064</c:v>
                </c:pt>
                <c:pt idx="1753">
                  <c:v>0.48209999770915601</c:v>
                </c:pt>
                <c:pt idx="1754">
                  <c:v>0.48060000548139215</c:v>
                </c:pt>
                <c:pt idx="1755">
                  <c:v>0.487599987842259</c:v>
                </c:pt>
                <c:pt idx="1756">
                  <c:v>0.49259998612251366</c:v>
                </c:pt>
                <c:pt idx="1757">
                  <c:v>0.49280000405269675</c:v>
                </c:pt>
                <c:pt idx="1758">
                  <c:v>0.49550000266754068</c:v>
                </c:pt>
                <c:pt idx="1759">
                  <c:v>0.4984000070617185</c:v>
                </c:pt>
                <c:pt idx="1760">
                  <c:v>0.49869998535723425</c:v>
                </c:pt>
                <c:pt idx="1761">
                  <c:v>0.49589999856834766</c:v>
                </c:pt>
                <c:pt idx="1762">
                  <c:v>0.49630000567412935</c:v>
                </c:pt>
                <c:pt idx="1763">
                  <c:v>0.49080000634421594</c:v>
                </c:pt>
                <c:pt idx="1764">
                  <c:v>0.49539999341504881</c:v>
                </c:pt>
                <c:pt idx="1765">
                  <c:v>0.49640001167426817</c:v>
                </c:pt>
                <c:pt idx="1766">
                  <c:v>0.49660000219591893</c:v>
                </c:pt>
                <c:pt idx="1767">
                  <c:v>0.49749998626793968</c:v>
                </c:pt>
                <c:pt idx="1768">
                  <c:v>0.49889999403967522</c:v>
                </c:pt>
                <c:pt idx="1769">
                  <c:v>0.49720000791421626</c:v>
                </c:pt>
                <c:pt idx="1770">
                  <c:v>0.49460000247927383</c:v>
                </c:pt>
                <c:pt idx="1771">
                  <c:v>0.49509999365545809</c:v>
                </c:pt>
                <c:pt idx="1772">
                  <c:v>0.48949999332398875</c:v>
                </c:pt>
                <c:pt idx="1773">
                  <c:v>0.48679999704472721</c:v>
                </c:pt>
                <c:pt idx="1774">
                  <c:v>0.48640000852901721</c:v>
                </c:pt>
                <c:pt idx="1775">
                  <c:v>0.48379999971075449</c:v>
                </c:pt>
                <c:pt idx="1776">
                  <c:v>0.47950001359276939</c:v>
                </c:pt>
                <c:pt idx="1777">
                  <c:v>0.48000000238243956</c:v>
                </c:pt>
                <c:pt idx="1778">
                  <c:v>0.47839999727875693</c:v>
                </c:pt>
                <c:pt idx="1779">
                  <c:v>0.47989999861601973</c:v>
                </c:pt>
                <c:pt idx="1780">
                  <c:v>0.48059999928227626</c:v>
                </c:pt>
                <c:pt idx="1781">
                  <c:v>0.48259999112633523</c:v>
                </c:pt>
                <c:pt idx="1782">
                  <c:v>0.48130000905803172</c:v>
                </c:pt>
                <c:pt idx="1783">
                  <c:v>0.47859999685169896</c:v>
                </c:pt>
                <c:pt idx="1784">
                  <c:v>0.47899998736102134</c:v>
                </c:pt>
                <c:pt idx="1785">
                  <c:v>0.47990000124264043</c:v>
                </c:pt>
                <c:pt idx="1786">
                  <c:v>0.48140001034335</c:v>
                </c:pt>
                <c:pt idx="1787">
                  <c:v>0.48600000657461351</c:v>
                </c:pt>
                <c:pt idx="1788">
                  <c:v>0.47969999031920452</c:v>
                </c:pt>
                <c:pt idx="1789">
                  <c:v>0.47520001368684461</c:v>
                </c:pt>
                <c:pt idx="1790">
                  <c:v>0.47460001130093588</c:v>
                </c:pt>
                <c:pt idx="1791">
                  <c:v>0.47629999670607504</c:v>
                </c:pt>
                <c:pt idx="1792">
                  <c:v>0.47649999771238072</c:v>
                </c:pt>
                <c:pt idx="1793">
                  <c:v>0.47929999665939249</c:v>
                </c:pt>
                <c:pt idx="1794">
                  <c:v>0.481899986116332</c:v>
                </c:pt>
                <c:pt idx="1795">
                  <c:v>0.48239999356155749</c:v>
                </c:pt>
                <c:pt idx="1796">
                  <c:v>0.48749999623396434</c:v>
                </c:pt>
                <c:pt idx="1797">
                  <c:v>0.48770000061631436</c:v>
                </c:pt>
                <c:pt idx="1798">
                  <c:v>0.48560000095312716</c:v>
                </c:pt>
                <c:pt idx="1799">
                  <c:v>0.48829999482404673</c:v>
                </c:pt>
                <c:pt idx="1800">
                  <c:v>0.48800000259507215</c:v>
                </c:pt>
                <c:pt idx="1801">
                  <c:v>0.49079999374953331</c:v>
                </c:pt>
                <c:pt idx="1802">
                  <c:v>0.49069999408675358</c:v>
                </c:pt>
                <c:pt idx="1803">
                  <c:v>0.49059999509336194</c:v>
                </c:pt>
                <c:pt idx="1804">
                  <c:v>0.49139999303588411</c:v>
                </c:pt>
                <c:pt idx="1805">
                  <c:v>0.49000000724481652</c:v>
                </c:pt>
                <c:pt idx="1806">
                  <c:v>0.49170000383310253</c:v>
                </c:pt>
                <c:pt idx="1807">
                  <c:v>0.49630000212346204</c:v>
                </c:pt>
                <c:pt idx="1808">
                  <c:v>0.49509999973815866</c:v>
                </c:pt>
                <c:pt idx="1809">
                  <c:v>0.49440000514732674</c:v>
                </c:pt>
                <c:pt idx="1810">
                  <c:v>0.49010000209091231</c:v>
                </c:pt>
                <c:pt idx="1811">
                  <c:v>0.49179999733314617</c:v>
                </c:pt>
                <c:pt idx="1812">
                  <c:v>0.49240000105055515</c:v>
                </c:pt>
                <c:pt idx="1813">
                  <c:v>0.49110000205109827</c:v>
                </c:pt>
                <c:pt idx="1814">
                  <c:v>0.48869999899761751</c:v>
                </c:pt>
                <c:pt idx="1815">
                  <c:v>0.48899999661807669</c:v>
                </c:pt>
                <c:pt idx="1816">
                  <c:v>0.4858999938951456</c:v>
                </c:pt>
                <c:pt idx="1817">
                  <c:v>0.48309999862249242</c:v>
                </c:pt>
                <c:pt idx="1818">
                  <c:v>0.48080000097979791</c:v>
                </c:pt>
                <c:pt idx="1819">
                  <c:v>0.48209999858954689</c:v>
                </c:pt>
                <c:pt idx="1820">
                  <c:v>0.48040000297623919</c:v>
                </c:pt>
                <c:pt idx="1821">
                  <c:v>0.48009999720670749</c:v>
                </c:pt>
                <c:pt idx="1822">
                  <c:v>0.48129999887896702</c:v>
                </c:pt>
                <c:pt idx="1823">
                  <c:v>0.48320000326930312</c:v>
                </c:pt>
                <c:pt idx="1824">
                  <c:v>0.48580000121728517</c:v>
                </c:pt>
                <c:pt idx="1825">
                  <c:v>0.48659999952360522</c:v>
                </c:pt>
                <c:pt idx="1826">
                  <c:v>0.48489999374578474</c:v>
                </c:pt>
                <c:pt idx="1827">
                  <c:v>0.48659999339724891</c:v>
                </c:pt>
                <c:pt idx="1828">
                  <c:v>0.48459999642363982</c:v>
                </c:pt>
                <c:pt idx="1829">
                  <c:v>0.48720000181492651</c:v>
                </c:pt>
                <c:pt idx="1830">
                  <c:v>0.48430000214284519</c:v>
                </c:pt>
                <c:pt idx="1831">
                  <c:v>0.48480000686686253</c:v>
                </c:pt>
                <c:pt idx="1832">
                  <c:v>0.48499999396881321</c:v>
                </c:pt>
                <c:pt idx="1833">
                  <c:v>0.4930999966309173</c:v>
                </c:pt>
                <c:pt idx="1834">
                  <c:v>0.49510000576265156</c:v>
                </c:pt>
                <c:pt idx="1835">
                  <c:v>0.49820000168983825</c:v>
                </c:pt>
                <c:pt idx="1836">
                  <c:v>0.49960000303690322</c:v>
                </c:pt>
                <c:pt idx="1837">
                  <c:v>0.50420000030862866</c:v>
                </c:pt>
                <c:pt idx="1838">
                  <c:v>0.5049000016588252</c:v>
                </c:pt>
                <c:pt idx="1839">
                  <c:v>0.50479999995150138</c:v>
                </c:pt>
                <c:pt idx="1840">
                  <c:v>0.50270000129967229</c:v>
                </c:pt>
                <c:pt idx="1841">
                  <c:v>0.50240000230405713</c:v>
                </c:pt>
                <c:pt idx="1842">
                  <c:v>0.50149999823770486</c:v>
                </c:pt>
                <c:pt idx="1843">
                  <c:v>0.502900001272792</c:v>
                </c:pt>
                <c:pt idx="1844">
                  <c:v>0.50219999822729733</c:v>
                </c:pt>
                <c:pt idx="1845">
                  <c:v>0.50200000226323027</c:v>
                </c:pt>
                <c:pt idx="1846">
                  <c:v>0.50290000256791245</c:v>
                </c:pt>
                <c:pt idx="1847">
                  <c:v>0.50890000119397882</c:v>
                </c:pt>
                <c:pt idx="1848">
                  <c:v>0.51529999946797034</c:v>
                </c:pt>
                <c:pt idx="1849">
                  <c:v>0.5197999990923563</c:v>
                </c:pt>
                <c:pt idx="1850">
                  <c:v>0.52199999636650318</c:v>
                </c:pt>
                <c:pt idx="1851">
                  <c:v>0.52530000310798641</c:v>
                </c:pt>
                <c:pt idx="1852">
                  <c:v>0.52669999733916484</c:v>
                </c:pt>
                <c:pt idx="1853">
                  <c:v>0.52810000106546795</c:v>
                </c:pt>
                <c:pt idx="1854">
                  <c:v>0.52700000072218245</c:v>
                </c:pt>
                <c:pt idx="1855">
                  <c:v>0.52990000308636809</c:v>
                </c:pt>
                <c:pt idx="1856">
                  <c:v>0.53269999865005957</c:v>
                </c:pt>
                <c:pt idx="1857">
                  <c:v>0.53119999863702105</c:v>
                </c:pt>
                <c:pt idx="1858">
                  <c:v>0.53020000032847747</c:v>
                </c:pt>
                <c:pt idx="1859">
                  <c:v>0.5307000013126526</c:v>
                </c:pt>
                <c:pt idx="1860">
                  <c:v>0.53080000130285043</c:v>
                </c:pt>
                <c:pt idx="1861">
                  <c:v>0.53349999857164221</c:v>
                </c:pt>
                <c:pt idx="1862">
                  <c:v>0.53300000026501948</c:v>
                </c:pt>
                <c:pt idx="1863">
                  <c:v>0.53349999821512029</c:v>
                </c:pt>
                <c:pt idx="1864">
                  <c:v>0.53450000158773037</c:v>
                </c:pt>
                <c:pt idx="1865">
                  <c:v>0.53669999918929534</c:v>
                </c:pt>
                <c:pt idx="1866">
                  <c:v>0.53599999952712096</c:v>
                </c:pt>
                <c:pt idx="1867">
                  <c:v>0.53629999815893825</c:v>
                </c:pt>
                <c:pt idx="1868">
                  <c:v>0.53619999948568875</c:v>
                </c:pt>
                <c:pt idx="1869">
                  <c:v>0.53760000030888477</c:v>
                </c:pt>
                <c:pt idx="1870">
                  <c:v>0.53759999927569879</c:v>
                </c:pt>
                <c:pt idx="1871">
                  <c:v>0.53879999943455914</c:v>
                </c:pt>
                <c:pt idx="1872">
                  <c:v>0.54010000010021031</c:v>
                </c:pt>
                <c:pt idx="1873">
                  <c:v>0.53939999941212591</c:v>
                </c:pt>
                <c:pt idx="1874">
                  <c:v>0.54129999998258427</c:v>
                </c:pt>
                <c:pt idx="1875">
                  <c:v>0.53929999980027787</c:v>
                </c:pt>
                <c:pt idx="1876">
                  <c:v>0.54059999982564477</c:v>
                </c:pt>
                <c:pt idx="1877">
                  <c:v>0.54220000001805602</c:v>
                </c:pt>
                <c:pt idx="1878">
                  <c:v>0.54459999997925479</c:v>
                </c:pt>
                <c:pt idx="1879">
                  <c:v>0.54900000010093208</c:v>
                </c:pt>
                <c:pt idx="1880">
                  <c:v>0.54549999997107079</c:v>
                </c:pt>
                <c:pt idx="1881">
                  <c:v>0.54209999999875436</c:v>
                </c:pt>
                <c:pt idx="1882">
                  <c:v>0.54189999985828763</c:v>
                </c:pt>
                <c:pt idx="1883">
                  <c:v>0.54270000043470645</c:v>
                </c:pt>
                <c:pt idx="1884">
                  <c:v>0.5403999994014157</c:v>
                </c:pt>
                <c:pt idx="1885">
                  <c:v>0.53990000006160699</c:v>
                </c:pt>
                <c:pt idx="1886">
                  <c:v>0.53780000052938703</c:v>
                </c:pt>
                <c:pt idx="1887">
                  <c:v>0.54190000033850083</c:v>
                </c:pt>
                <c:pt idx="1888">
                  <c:v>0.5415999981269124</c:v>
                </c:pt>
                <c:pt idx="1889">
                  <c:v>0.54230000149982516</c:v>
                </c:pt>
                <c:pt idx="1890">
                  <c:v>0.5436000004701782</c:v>
                </c:pt>
                <c:pt idx="1891">
                  <c:v>0.54829999944195151</c:v>
                </c:pt>
                <c:pt idx="1892">
                  <c:v>0.5505000014527468</c:v>
                </c:pt>
                <c:pt idx="1893">
                  <c:v>0.55270000143354991</c:v>
                </c:pt>
                <c:pt idx="1894">
                  <c:v>0.54930000007152557</c:v>
                </c:pt>
                <c:pt idx="1895">
                  <c:v>0.54859999903419521</c:v>
                </c:pt>
                <c:pt idx="1896">
                  <c:v>0.54789999833155889</c:v>
                </c:pt>
                <c:pt idx="1897">
                  <c:v>0.55160000134492293</c:v>
                </c:pt>
                <c:pt idx="1898">
                  <c:v>0.55470000334753422</c:v>
                </c:pt>
                <c:pt idx="1899">
                  <c:v>0.55049999994662357</c:v>
                </c:pt>
                <c:pt idx="1900">
                  <c:v>0.55250000365776941</c:v>
                </c:pt>
                <c:pt idx="1901">
                  <c:v>0.55519999923853902</c:v>
                </c:pt>
                <c:pt idx="1902">
                  <c:v>0.55349999718600884</c:v>
                </c:pt>
                <c:pt idx="1903">
                  <c:v>0.55160000293108169</c:v>
                </c:pt>
                <c:pt idx="1904">
                  <c:v>0.55020000088552479</c:v>
                </c:pt>
                <c:pt idx="1905">
                  <c:v>0.55140000222309027</c:v>
                </c:pt>
                <c:pt idx="1906">
                  <c:v>0.54949999881500844</c:v>
                </c:pt>
                <c:pt idx="1907">
                  <c:v>0.54859999779000646</c:v>
                </c:pt>
                <c:pt idx="1908">
                  <c:v>0.54350000220438233</c:v>
                </c:pt>
                <c:pt idx="1909">
                  <c:v>0.53710000153660076</c:v>
                </c:pt>
                <c:pt idx="1910">
                  <c:v>0.53829999847221188</c:v>
                </c:pt>
                <c:pt idx="1911">
                  <c:v>0.54540000283304835</c:v>
                </c:pt>
                <c:pt idx="1912">
                  <c:v>0.54550000010203803</c:v>
                </c:pt>
                <c:pt idx="1913">
                  <c:v>0.54600000043137698</c:v>
                </c:pt>
                <c:pt idx="1914">
                  <c:v>0.54400000277382787</c:v>
                </c:pt>
                <c:pt idx="1915">
                  <c:v>0.54260000205977121</c:v>
                </c:pt>
                <c:pt idx="1916">
                  <c:v>0.54219999967608601</c:v>
                </c:pt>
                <c:pt idx="1917">
                  <c:v>0.54120000000693835</c:v>
                </c:pt>
                <c:pt idx="1918">
                  <c:v>0.53810000068187946</c:v>
                </c:pt>
                <c:pt idx="1919">
                  <c:v>0.53509999897505622</c:v>
                </c:pt>
                <c:pt idx="1920">
                  <c:v>0.53030000405124156</c:v>
                </c:pt>
                <c:pt idx="1921">
                  <c:v>0.52670000472426182</c:v>
                </c:pt>
                <c:pt idx="1922">
                  <c:v>0.5260000070775277</c:v>
                </c:pt>
                <c:pt idx="1923">
                  <c:v>0.52560000267112628</c:v>
                </c:pt>
                <c:pt idx="1924">
                  <c:v>0.52590000502823386</c:v>
                </c:pt>
                <c:pt idx="1925">
                  <c:v>0.52160000028379727</c:v>
                </c:pt>
                <c:pt idx="1926">
                  <c:v>0.51860000569286058</c:v>
                </c:pt>
                <c:pt idx="1927">
                  <c:v>0.51970000161963981</c:v>
                </c:pt>
                <c:pt idx="1928">
                  <c:v>0.51870000533381244</c:v>
                </c:pt>
                <c:pt idx="1929">
                  <c:v>0.51710000025923364</c:v>
                </c:pt>
                <c:pt idx="1930">
                  <c:v>0.51910000431234948</c:v>
                </c:pt>
                <c:pt idx="1931">
                  <c:v>0.52300000462128082</c:v>
                </c:pt>
                <c:pt idx="1932">
                  <c:v>0.52609999408741714</c:v>
                </c:pt>
                <c:pt idx="1933">
                  <c:v>0.52730000355222728</c:v>
                </c:pt>
                <c:pt idx="1934">
                  <c:v>0.5221999943969422</c:v>
                </c:pt>
                <c:pt idx="1935">
                  <c:v>0.51930000149877742</c:v>
                </c:pt>
                <c:pt idx="1936">
                  <c:v>0.51970000014262041</c:v>
                </c:pt>
                <c:pt idx="1937">
                  <c:v>0.52090000044699991</c:v>
                </c:pt>
                <c:pt idx="1938">
                  <c:v>0.52159999637660803</c:v>
                </c:pt>
                <c:pt idx="1939">
                  <c:v>0.5212000034734956</c:v>
                </c:pt>
                <c:pt idx="1940">
                  <c:v>0.51679999773477903</c:v>
                </c:pt>
                <c:pt idx="1941">
                  <c:v>0.51839999906951562</c:v>
                </c:pt>
                <c:pt idx="1942">
                  <c:v>0.51919999837991782</c:v>
                </c:pt>
                <c:pt idx="1943">
                  <c:v>0.52189999835536582</c:v>
                </c:pt>
                <c:pt idx="1944">
                  <c:v>0.52230000612325966</c:v>
                </c:pt>
                <c:pt idx="1945">
                  <c:v>0.5205999942481867</c:v>
                </c:pt>
                <c:pt idx="1946">
                  <c:v>0.52170000474143308</c:v>
                </c:pt>
                <c:pt idx="1947">
                  <c:v>0.52309999694989529</c:v>
                </c:pt>
                <c:pt idx="1948">
                  <c:v>0.51879999863740522</c:v>
                </c:pt>
                <c:pt idx="1949">
                  <c:v>0.5180000033651595</c:v>
                </c:pt>
                <c:pt idx="1950">
                  <c:v>0.51620000266848365</c:v>
                </c:pt>
                <c:pt idx="1951">
                  <c:v>0.51340000436175615</c:v>
                </c:pt>
                <c:pt idx="1952">
                  <c:v>0.51050000705436105</c:v>
                </c:pt>
                <c:pt idx="1953">
                  <c:v>0.50420000503072515</c:v>
                </c:pt>
                <c:pt idx="1954">
                  <c:v>0.5039000073884381</c:v>
                </c:pt>
                <c:pt idx="1955">
                  <c:v>0.50329999923269497</c:v>
                </c:pt>
                <c:pt idx="1956">
                  <c:v>0.50140000023384346</c:v>
                </c:pt>
                <c:pt idx="1957">
                  <c:v>0.49800000464892946</c:v>
                </c:pt>
                <c:pt idx="1958">
                  <c:v>0.49710000498453155</c:v>
                </c:pt>
                <c:pt idx="1959">
                  <c:v>0.49249999582389137</c:v>
                </c:pt>
                <c:pt idx="1960">
                  <c:v>0.49410000054922421</c:v>
                </c:pt>
                <c:pt idx="1961">
                  <c:v>0.48439999954280211</c:v>
                </c:pt>
                <c:pt idx="1962">
                  <c:v>0.48169999988022028</c:v>
                </c:pt>
                <c:pt idx="1963">
                  <c:v>0.48200000562064815</c:v>
                </c:pt>
                <c:pt idx="1964">
                  <c:v>0.48159999375639018</c:v>
                </c:pt>
                <c:pt idx="1965">
                  <c:v>0.48299999339360511</c:v>
                </c:pt>
                <c:pt idx="1966">
                  <c:v>0.48579999370122096</c:v>
                </c:pt>
                <c:pt idx="1967">
                  <c:v>0.49150000383815495</c:v>
                </c:pt>
                <c:pt idx="1968">
                  <c:v>0.48929999299434712</c:v>
                </c:pt>
                <c:pt idx="1969">
                  <c:v>0.4900999990713899</c:v>
                </c:pt>
                <c:pt idx="1970">
                  <c:v>0.49489999463548884</c:v>
                </c:pt>
                <c:pt idx="1971">
                  <c:v>0.49669999629986705</c:v>
                </c:pt>
                <c:pt idx="1972">
                  <c:v>0.4906999959712266</c:v>
                </c:pt>
                <c:pt idx="1973">
                  <c:v>0.48850000341190025</c:v>
                </c:pt>
                <c:pt idx="1974">
                  <c:v>0.48659999017399969</c:v>
                </c:pt>
                <c:pt idx="1975">
                  <c:v>0.48600000099395402</c:v>
                </c:pt>
                <c:pt idx="1976">
                  <c:v>0.49009999184636399</c:v>
                </c:pt>
                <c:pt idx="1977">
                  <c:v>0.49080000672256574</c:v>
                </c:pt>
                <c:pt idx="1978">
                  <c:v>0.49080000806134194</c:v>
                </c:pt>
                <c:pt idx="1979">
                  <c:v>0.49199998602853157</c:v>
                </c:pt>
                <c:pt idx="1980">
                  <c:v>0.49299999041249976</c:v>
                </c:pt>
                <c:pt idx="1981">
                  <c:v>0.49490000834339298</c:v>
                </c:pt>
                <c:pt idx="1982">
                  <c:v>0.49260000901267631</c:v>
                </c:pt>
                <c:pt idx="1983">
                  <c:v>0.48930000662221573</c:v>
                </c:pt>
                <c:pt idx="1984">
                  <c:v>0.4857000039119157</c:v>
                </c:pt>
                <c:pt idx="1985">
                  <c:v>0.48490000152378343</c:v>
                </c:pt>
                <c:pt idx="1986">
                  <c:v>0.48640000996238086</c:v>
                </c:pt>
                <c:pt idx="1987">
                  <c:v>0.4844999879351235</c:v>
                </c:pt>
                <c:pt idx="1988">
                  <c:v>0.47969998893677257</c:v>
                </c:pt>
                <c:pt idx="1989">
                  <c:v>0.47749999770894647</c:v>
                </c:pt>
                <c:pt idx="1990">
                  <c:v>0.47529999193648109</c:v>
                </c:pt>
                <c:pt idx="1991">
                  <c:v>0.47219999937806278</c:v>
                </c:pt>
                <c:pt idx="1992">
                  <c:v>0.46739999632700346</c:v>
                </c:pt>
                <c:pt idx="1993">
                  <c:v>0.46530000310303876</c:v>
                </c:pt>
                <c:pt idx="1994">
                  <c:v>0.45849999293568544</c:v>
                </c:pt>
                <c:pt idx="1995">
                  <c:v>0.4619000013844925</c:v>
                </c:pt>
                <c:pt idx="1996">
                  <c:v>0.45890001187217422</c:v>
                </c:pt>
                <c:pt idx="1997">
                  <c:v>0.45489999661367619</c:v>
                </c:pt>
                <c:pt idx="1998">
                  <c:v>0.45129998984339181</c:v>
                </c:pt>
                <c:pt idx="1999">
                  <c:v>0.44920001115679042</c:v>
                </c:pt>
                <c:pt idx="2000">
                  <c:v>0.44729998574621277</c:v>
                </c:pt>
                <c:pt idx="2001">
                  <c:v>0.44579999756388133</c:v>
                </c:pt>
                <c:pt idx="2002">
                  <c:v>0.44090001416043378</c:v>
                </c:pt>
                <c:pt idx="2003">
                  <c:v>0.4418000121077057</c:v>
                </c:pt>
                <c:pt idx="2004">
                  <c:v>0.43540001244400628</c:v>
                </c:pt>
                <c:pt idx="2005">
                  <c:v>0.43599999446450965</c:v>
                </c:pt>
                <c:pt idx="2006">
                  <c:v>0.43710000595456222</c:v>
                </c:pt>
                <c:pt idx="2007">
                  <c:v>0.43310000018391293</c:v>
                </c:pt>
                <c:pt idx="2008">
                  <c:v>0.43620000624650856</c:v>
                </c:pt>
                <c:pt idx="2009">
                  <c:v>0.4388000113031012</c:v>
                </c:pt>
                <c:pt idx="2010">
                  <c:v>0.43939998621499399</c:v>
                </c:pt>
                <c:pt idx="2011">
                  <c:v>0.44030001058854396</c:v>
                </c:pt>
                <c:pt idx="2012">
                  <c:v>0.43739998822275084</c:v>
                </c:pt>
                <c:pt idx="2013">
                  <c:v>0.43490000176097965</c:v>
                </c:pt>
                <c:pt idx="2014">
                  <c:v>0.44069998717168346</c:v>
                </c:pt>
                <c:pt idx="2015">
                  <c:v>0.43890000782266725</c:v>
                </c:pt>
                <c:pt idx="2016">
                  <c:v>0.43950001253688242</c:v>
                </c:pt>
                <c:pt idx="2017">
                  <c:v>0.44100000710750464</c:v>
                </c:pt>
                <c:pt idx="2018">
                  <c:v>0.44189999456284568</c:v>
                </c:pt>
                <c:pt idx="2019">
                  <c:v>0.43929999861575197</c:v>
                </c:pt>
                <c:pt idx="2020">
                  <c:v>0.4373000067207613</c:v>
                </c:pt>
                <c:pt idx="2021">
                  <c:v>0.43790001449815463</c:v>
                </c:pt>
                <c:pt idx="2022">
                  <c:v>0.44180000667256536</c:v>
                </c:pt>
                <c:pt idx="2023">
                  <c:v>0.44050000191055005</c:v>
                </c:pt>
                <c:pt idx="2024">
                  <c:v>0.44149999036744703</c:v>
                </c:pt>
                <c:pt idx="2025">
                  <c:v>0.44359999542211881</c:v>
                </c:pt>
                <c:pt idx="2026">
                  <c:v>0.43909998865274247</c:v>
                </c:pt>
                <c:pt idx="2027">
                  <c:v>0.43779998593527125</c:v>
                </c:pt>
                <c:pt idx="2028">
                  <c:v>0.43520000319404062</c:v>
                </c:pt>
                <c:pt idx="2029">
                  <c:v>0.43940001435112208</c:v>
                </c:pt>
                <c:pt idx="2030">
                  <c:v>0.44210000653401949</c:v>
                </c:pt>
                <c:pt idx="2031">
                  <c:v>0.44119999465328874</c:v>
                </c:pt>
                <c:pt idx="2032">
                  <c:v>0.43769999837968498</c:v>
                </c:pt>
                <c:pt idx="2033">
                  <c:v>0.43590001225675223</c:v>
                </c:pt>
                <c:pt idx="2034">
                  <c:v>0.43420000276091741</c:v>
                </c:pt>
                <c:pt idx="2035">
                  <c:v>0.43720000071334653</c:v>
                </c:pt>
                <c:pt idx="2036">
                  <c:v>0.43689999832713511</c:v>
                </c:pt>
                <c:pt idx="2037">
                  <c:v>0.43320000272069592</c:v>
                </c:pt>
                <c:pt idx="2038">
                  <c:v>0.43009998712659581</c:v>
                </c:pt>
                <c:pt idx="2039">
                  <c:v>0.42940001454553567</c:v>
                </c:pt>
                <c:pt idx="2040">
                  <c:v>0.42909999523544684</c:v>
                </c:pt>
                <c:pt idx="2041">
                  <c:v>0.42839999351417646</c:v>
                </c:pt>
                <c:pt idx="2042">
                  <c:v>0.42819999485072913</c:v>
                </c:pt>
                <c:pt idx="2043">
                  <c:v>0.43140000295534264</c:v>
                </c:pt>
                <c:pt idx="2044">
                  <c:v>0.4330999907469959</c:v>
                </c:pt>
                <c:pt idx="2045">
                  <c:v>0.43710001272847876</c:v>
                </c:pt>
                <c:pt idx="2046">
                  <c:v>0.43910000491450774</c:v>
                </c:pt>
                <c:pt idx="2047">
                  <c:v>0.44280000319122337</c:v>
                </c:pt>
                <c:pt idx="2048">
                  <c:v>0.44229998759692535</c:v>
                </c:pt>
                <c:pt idx="2049">
                  <c:v>0.44689998622197891</c:v>
                </c:pt>
                <c:pt idx="2050">
                  <c:v>0.45150000753346831</c:v>
                </c:pt>
                <c:pt idx="2051">
                  <c:v>0.4519000109139597</c:v>
                </c:pt>
                <c:pt idx="2052">
                  <c:v>0.45239999498880934</c:v>
                </c:pt>
                <c:pt idx="2053">
                  <c:v>0.45059999870863976</c:v>
                </c:pt>
                <c:pt idx="2054">
                  <c:v>0.45310000276367646</c:v>
                </c:pt>
                <c:pt idx="2055">
                  <c:v>0.46059999222779879</c:v>
                </c:pt>
                <c:pt idx="2056">
                  <c:v>0.46469999256078154</c:v>
                </c:pt>
                <c:pt idx="2057">
                  <c:v>0.46629999966535252</c:v>
                </c:pt>
                <c:pt idx="2058">
                  <c:v>0.47049997797148535</c:v>
                </c:pt>
                <c:pt idx="2059">
                  <c:v>0.47109997625375399</c:v>
                </c:pt>
                <c:pt idx="2060">
                  <c:v>0.46840001316013513</c:v>
                </c:pt>
                <c:pt idx="2061">
                  <c:v>0.46659999113035155</c:v>
                </c:pt>
                <c:pt idx="2062">
                  <c:v>0.46380000705539715</c:v>
                </c:pt>
                <c:pt idx="2063">
                  <c:v>0.46529998807818629</c:v>
                </c:pt>
                <c:pt idx="2064">
                  <c:v>0.46569999551866204</c:v>
                </c:pt>
                <c:pt idx="2065">
                  <c:v>0.4695999937976012</c:v>
                </c:pt>
                <c:pt idx="2066">
                  <c:v>0.46319997958926251</c:v>
                </c:pt>
                <c:pt idx="2067">
                  <c:v>0.46229997282352997</c:v>
                </c:pt>
                <c:pt idx="2068">
                  <c:v>0.46139997959107859</c:v>
                </c:pt>
                <c:pt idx="2069">
                  <c:v>0.45389998807513621</c:v>
                </c:pt>
                <c:pt idx="2070">
                  <c:v>0.45279999856575159</c:v>
                </c:pt>
                <c:pt idx="2071">
                  <c:v>0.44940002803923562</c:v>
                </c:pt>
                <c:pt idx="2072">
                  <c:v>0.44989999179233564</c:v>
                </c:pt>
                <c:pt idx="2073">
                  <c:v>0.45320001277286792</c:v>
                </c:pt>
                <c:pt idx="2074">
                  <c:v>0.45980001849966357</c:v>
                </c:pt>
                <c:pt idx="2075">
                  <c:v>0.46010000324167777</c:v>
                </c:pt>
                <c:pt idx="2076">
                  <c:v>0.45529999341670191</c:v>
                </c:pt>
                <c:pt idx="2077">
                  <c:v>0.45540002288907999</c:v>
                </c:pt>
                <c:pt idx="2078">
                  <c:v>0.45660000019415747</c:v>
                </c:pt>
                <c:pt idx="2079">
                  <c:v>0.45319998731429223</c:v>
                </c:pt>
                <c:pt idx="2080">
                  <c:v>0.45399997205822729</c:v>
                </c:pt>
                <c:pt idx="2081">
                  <c:v>0.4535999849322252</c:v>
                </c:pt>
                <c:pt idx="2082">
                  <c:v>0.45310000152676366</c:v>
                </c:pt>
                <c:pt idx="2083">
                  <c:v>0.45609998321742751</c:v>
                </c:pt>
                <c:pt idx="2084">
                  <c:v>0.46050002451374894</c:v>
                </c:pt>
                <c:pt idx="2085">
                  <c:v>0.4602000079175923</c:v>
                </c:pt>
                <c:pt idx="2086">
                  <c:v>0.45680002756125759</c:v>
                </c:pt>
                <c:pt idx="2087">
                  <c:v>0.4589000190680963</c:v>
                </c:pt>
                <c:pt idx="2088">
                  <c:v>0.4551000288920477</c:v>
                </c:pt>
                <c:pt idx="2089">
                  <c:v>0.45069999570841901</c:v>
                </c:pt>
                <c:pt idx="2090">
                  <c:v>0.4496000265062321</c:v>
                </c:pt>
                <c:pt idx="2091">
                  <c:v>0.446099976732512</c:v>
                </c:pt>
                <c:pt idx="2092">
                  <c:v>0.4455000068701338</c:v>
                </c:pt>
                <c:pt idx="2093">
                  <c:v>0.44610000075772405</c:v>
                </c:pt>
                <c:pt idx="2094">
                  <c:v>0.44750000209751306</c:v>
                </c:pt>
                <c:pt idx="2095">
                  <c:v>0.44509999294677982</c:v>
                </c:pt>
                <c:pt idx="2096">
                  <c:v>0.44059997634758474</c:v>
                </c:pt>
                <c:pt idx="2097">
                  <c:v>0.44090002002485562</c:v>
                </c:pt>
                <c:pt idx="2098">
                  <c:v>0.43809997634525644</c:v>
                </c:pt>
                <c:pt idx="2099">
                  <c:v>0.43849998378573218</c:v>
                </c:pt>
                <c:pt idx="2100">
                  <c:v>0.43939997768029571</c:v>
                </c:pt>
                <c:pt idx="2101">
                  <c:v>0.43970001220441191</c:v>
                </c:pt>
                <c:pt idx="2102">
                  <c:v>0.44159997291717445</c:v>
                </c:pt>
                <c:pt idx="2103">
                  <c:v>0.44399999627785292</c:v>
                </c:pt>
                <c:pt idx="2104">
                  <c:v>0.44069998950726585</c:v>
                </c:pt>
                <c:pt idx="2105">
                  <c:v>0.44000000981759513</c:v>
                </c:pt>
                <c:pt idx="2106">
                  <c:v>0.44329999828187283</c:v>
                </c:pt>
                <c:pt idx="2107">
                  <c:v>0.44220002164365724</c:v>
                </c:pt>
                <c:pt idx="2108">
                  <c:v>0.4390000216444605</c:v>
                </c:pt>
                <c:pt idx="2109">
                  <c:v>0.44000001554377377</c:v>
                </c:pt>
                <c:pt idx="2110">
                  <c:v>0.44260001010843553</c:v>
                </c:pt>
                <c:pt idx="2111">
                  <c:v>0.44220000028872164</c:v>
                </c:pt>
                <c:pt idx="2112">
                  <c:v>0.44180000161577482</c:v>
                </c:pt>
                <c:pt idx="2113">
                  <c:v>0.4417999894139939</c:v>
                </c:pt>
                <c:pt idx="2114">
                  <c:v>0.44479999379836954</c:v>
                </c:pt>
                <c:pt idx="2115">
                  <c:v>0.442099971769494</c:v>
                </c:pt>
                <c:pt idx="2116">
                  <c:v>0.43779997481760802</c:v>
                </c:pt>
                <c:pt idx="2117">
                  <c:v>0.43389998597558588</c:v>
                </c:pt>
                <c:pt idx="2118">
                  <c:v>0.44039998188236495</c:v>
                </c:pt>
                <c:pt idx="2119">
                  <c:v>0.43979998560098466</c:v>
                </c:pt>
                <c:pt idx="2120">
                  <c:v>0.44249999303428922</c:v>
                </c:pt>
                <c:pt idx="2121">
                  <c:v>0.44860000858170679</c:v>
                </c:pt>
                <c:pt idx="2122">
                  <c:v>0.45029998588870512</c:v>
                </c:pt>
                <c:pt idx="2123">
                  <c:v>0.45560000515251886</c:v>
                </c:pt>
                <c:pt idx="2124">
                  <c:v>0.45900001392146805</c:v>
                </c:pt>
                <c:pt idx="2125">
                  <c:v>0.45819997225044062</c:v>
                </c:pt>
                <c:pt idx="2126">
                  <c:v>0.45909999628202058</c:v>
                </c:pt>
                <c:pt idx="2127">
                  <c:v>0.46319999150728108</c:v>
                </c:pt>
                <c:pt idx="2128">
                  <c:v>0.4650000192632433</c:v>
                </c:pt>
                <c:pt idx="2129">
                  <c:v>0.47280000905448105</c:v>
                </c:pt>
                <c:pt idx="2130">
                  <c:v>0.47389998769358499</c:v>
                </c:pt>
                <c:pt idx="2131">
                  <c:v>0.47280000257160282</c:v>
                </c:pt>
                <c:pt idx="2132">
                  <c:v>0.47609999408450676</c:v>
                </c:pt>
                <c:pt idx="2133">
                  <c:v>0.47770001573371701</c:v>
                </c:pt>
                <c:pt idx="2134">
                  <c:v>0.4751000231699436</c:v>
                </c:pt>
                <c:pt idx="2135">
                  <c:v>0.47289999741769861</c:v>
                </c:pt>
                <c:pt idx="2136">
                  <c:v>0.47060002689249814</c:v>
                </c:pt>
                <c:pt idx="2137">
                  <c:v>0.47729998216527747</c:v>
                </c:pt>
                <c:pt idx="2138">
                  <c:v>0.47939998788933735</c:v>
                </c:pt>
                <c:pt idx="2139">
                  <c:v>0.4782999922754243</c:v>
                </c:pt>
                <c:pt idx="2140">
                  <c:v>0.48379997091251425</c:v>
                </c:pt>
                <c:pt idx="2141">
                  <c:v>0.48479998207039898</c:v>
                </c:pt>
                <c:pt idx="2142">
                  <c:v>0.48749999627762008</c:v>
                </c:pt>
                <c:pt idx="2143">
                  <c:v>0.48790002098394325</c:v>
                </c:pt>
                <c:pt idx="2144">
                  <c:v>0.48910000199975912</c:v>
                </c:pt>
                <c:pt idx="2145">
                  <c:v>0.48719997864100151</c:v>
                </c:pt>
                <c:pt idx="2146">
                  <c:v>0.48510002603870817</c:v>
                </c:pt>
                <c:pt idx="2147">
                  <c:v>0.48660000094969291</c:v>
                </c:pt>
                <c:pt idx="2148">
                  <c:v>0.48889997958758613</c:v>
                </c:pt>
                <c:pt idx="2149">
                  <c:v>0.4983000056236051</c:v>
                </c:pt>
                <c:pt idx="2150">
                  <c:v>0.49930001306347549</c:v>
                </c:pt>
                <c:pt idx="2151">
                  <c:v>0.49740001439931802</c:v>
                </c:pt>
                <c:pt idx="2152">
                  <c:v>0.49789997339394176</c:v>
                </c:pt>
                <c:pt idx="2153">
                  <c:v>0.49700000419397838</c:v>
                </c:pt>
                <c:pt idx="2154">
                  <c:v>0.49679998893407173</c:v>
                </c:pt>
                <c:pt idx="2155">
                  <c:v>0.49859998044848908</c:v>
                </c:pt>
                <c:pt idx="2156">
                  <c:v>0.50269998178555397</c:v>
                </c:pt>
                <c:pt idx="2157">
                  <c:v>0.50469997329491889</c:v>
                </c:pt>
                <c:pt idx="2158">
                  <c:v>0.50589997157658217</c:v>
                </c:pt>
                <c:pt idx="2159">
                  <c:v>0.50759997291606851</c:v>
                </c:pt>
                <c:pt idx="2160">
                  <c:v>0.50790001354471315</c:v>
                </c:pt>
                <c:pt idx="2161">
                  <c:v>0.50729999456962105</c:v>
                </c:pt>
                <c:pt idx="2162">
                  <c:v>0.50929999895015499</c:v>
                </c:pt>
                <c:pt idx="2163">
                  <c:v>0.50889997997001046</c:v>
                </c:pt>
                <c:pt idx="2164">
                  <c:v>0.50990000161982607</c:v>
                </c:pt>
                <c:pt idx="2165">
                  <c:v>0.51279997043457115</c:v>
                </c:pt>
                <c:pt idx="2166">
                  <c:v>0.51200002460245742</c:v>
                </c:pt>
                <c:pt idx="2167">
                  <c:v>0.50609998769505182</c:v>
                </c:pt>
                <c:pt idx="2168">
                  <c:v>0.5020000246076961</c:v>
                </c:pt>
                <c:pt idx="2169">
                  <c:v>0.50399997681961395</c:v>
                </c:pt>
                <c:pt idx="2170">
                  <c:v>0.50379999408323783</c:v>
                </c:pt>
                <c:pt idx="2171">
                  <c:v>0.49920001677674009</c:v>
                </c:pt>
                <c:pt idx="2172">
                  <c:v>0.49910002422257094</c:v>
                </c:pt>
                <c:pt idx="2173">
                  <c:v>0.49960000286228023</c:v>
                </c:pt>
                <c:pt idx="2174">
                  <c:v>0.49749997710750904</c:v>
                </c:pt>
                <c:pt idx="2175">
                  <c:v>0.49760000180685893</c:v>
                </c:pt>
                <c:pt idx="2176">
                  <c:v>0.497799982833385</c:v>
                </c:pt>
                <c:pt idx="2177">
                  <c:v>0.4953999994249898</c:v>
                </c:pt>
                <c:pt idx="2178">
                  <c:v>0.49710001363564515</c:v>
                </c:pt>
                <c:pt idx="2179">
                  <c:v>0.49399997434375109</c:v>
                </c:pt>
                <c:pt idx="2180">
                  <c:v>0.49380001563986298</c:v>
                </c:pt>
                <c:pt idx="2181">
                  <c:v>0.49129998683929443</c:v>
                </c:pt>
                <c:pt idx="2182">
                  <c:v>0.48850000037782593</c:v>
                </c:pt>
                <c:pt idx="2183">
                  <c:v>0.49190001287206542</c:v>
                </c:pt>
                <c:pt idx="2184">
                  <c:v>0.49099998713063542</c:v>
                </c:pt>
                <c:pt idx="2185">
                  <c:v>0.49100000743783312</c:v>
                </c:pt>
                <c:pt idx="2186">
                  <c:v>0.49160002775170142</c:v>
                </c:pt>
                <c:pt idx="2187">
                  <c:v>0.48599999150610529</c:v>
                </c:pt>
                <c:pt idx="2188">
                  <c:v>0.48750001926237019</c:v>
                </c:pt>
                <c:pt idx="2189">
                  <c:v>0.48599999351426959</c:v>
                </c:pt>
                <c:pt idx="2190">
                  <c:v>0.47740001249621855</c:v>
                </c:pt>
                <c:pt idx="2191">
                  <c:v>0.47950001687422628</c:v>
                </c:pt>
                <c:pt idx="2192">
                  <c:v>0.48230000466719503</c:v>
                </c:pt>
                <c:pt idx="2193">
                  <c:v>0.47999999246530933</c:v>
                </c:pt>
                <c:pt idx="2194">
                  <c:v>0.47929999008192681</c:v>
                </c:pt>
                <c:pt idx="2195">
                  <c:v>0.48070002765598474</c:v>
                </c:pt>
                <c:pt idx="2196">
                  <c:v>0.4824000123917358</c:v>
                </c:pt>
                <c:pt idx="2197">
                  <c:v>0.48510002117109252</c:v>
                </c:pt>
                <c:pt idx="2198">
                  <c:v>0.482100028610148</c:v>
                </c:pt>
                <c:pt idx="2199">
                  <c:v>0.47810001878679032</c:v>
                </c:pt>
                <c:pt idx="2200">
                  <c:v>0.4784000133513473</c:v>
                </c:pt>
                <c:pt idx="2201">
                  <c:v>0.4744999777758494</c:v>
                </c:pt>
                <c:pt idx="2202">
                  <c:v>0.46949999809294241</c:v>
                </c:pt>
                <c:pt idx="2203">
                  <c:v>0.46869997234171024</c:v>
                </c:pt>
                <c:pt idx="2204">
                  <c:v>0.46870000619674101</c:v>
                </c:pt>
                <c:pt idx="2205">
                  <c:v>0.46670002955943346</c:v>
                </c:pt>
                <c:pt idx="2206">
                  <c:v>0.46439998111600289</c:v>
                </c:pt>
                <c:pt idx="2207">
                  <c:v>0.46360000209097052</c:v>
                </c:pt>
                <c:pt idx="2208">
                  <c:v>0.46349998988443986</c:v>
                </c:pt>
                <c:pt idx="2209">
                  <c:v>0.46780002746527316</c:v>
                </c:pt>
                <c:pt idx="2210">
                  <c:v>0.46139998683793237</c:v>
                </c:pt>
                <c:pt idx="2211">
                  <c:v>0.46179998512525344</c:v>
                </c:pt>
                <c:pt idx="2212">
                  <c:v>0.46279999560647411</c:v>
                </c:pt>
                <c:pt idx="2213">
                  <c:v>0.46310002269456163</c:v>
                </c:pt>
                <c:pt idx="2214">
                  <c:v>0.46340001354110427</c:v>
                </c:pt>
                <c:pt idx="2215">
                  <c:v>0.46359999760898063</c:v>
                </c:pt>
                <c:pt idx="2216">
                  <c:v>0.46250001487351255</c:v>
                </c:pt>
                <c:pt idx="2217">
                  <c:v>0.45730001859919867</c:v>
                </c:pt>
                <c:pt idx="2218">
                  <c:v>0.45599999961996218</c:v>
                </c:pt>
                <c:pt idx="2219">
                  <c:v>0.45589998130890308</c:v>
                </c:pt>
                <c:pt idx="2220">
                  <c:v>0.4564999924696167</c:v>
                </c:pt>
                <c:pt idx="2221">
                  <c:v>0.45390002565545728</c:v>
                </c:pt>
                <c:pt idx="2222">
                  <c:v>0.45160002632474061</c:v>
                </c:pt>
                <c:pt idx="2223">
                  <c:v>0.44960001105937408</c:v>
                </c:pt>
                <c:pt idx="2224">
                  <c:v>0.44759998226072639</c:v>
                </c:pt>
                <c:pt idx="2225">
                  <c:v>0.44720000629604328</c:v>
                </c:pt>
                <c:pt idx="2226">
                  <c:v>0.44810002422309481</c:v>
                </c:pt>
                <c:pt idx="2227">
                  <c:v>0.45199998559837695</c:v>
                </c:pt>
                <c:pt idx="2228">
                  <c:v>0.45159998998860829</c:v>
                </c:pt>
                <c:pt idx="2229">
                  <c:v>0.45519997472729301</c:v>
                </c:pt>
                <c:pt idx="2230">
                  <c:v>0.45490000180870993</c:v>
                </c:pt>
                <c:pt idx="2231">
                  <c:v>0.45519999638054287</c:v>
                </c:pt>
                <c:pt idx="2232">
                  <c:v>0.45440002412215108</c:v>
                </c:pt>
                <c:pt idx="2233">
                  <c:v>0.45399997873755638</c:v>
                </c:pt>
                <c:pt idx="2234">
                  <c:v>0.45300000209681457</c:v>
                </c:pt>
                <c:pt idx="2235">
                  <c:v>0.45060002613172401</c:v>
                </c:pt>
                <c:pt idx="2236">
                  <c:v>0.44610001697583357</c:v>
                </c:pt>
                <c:pt idx="2237">
                  <c:v>0.44900000543566421</c:v>
                </c:pt>
                <c:pt idx="2238">
                  <c:v>0.44929999084706651</c:v>
                </c:pt>
                <c:pt idx="2239">
                  <c:v>0.44880002841819078</c:v>
                </c:pt>
                <c:pt idx="2240">
                  <c:v>0.44379998540534871</c:v>
                </c:pt>
                <c:pt idx="2241">
                  <c:v>0.44500000266998541</c:v>
                </c:pt>
                <c:pt idx="2242">
                  <c:v>0.4416000229830388</c:v>
                </c:pt>
                <c:pt idx="2243">
                  <c:v>0.44209997387224576</c:v>
                </c:pt>
                <c:pt idx="2244">
                  <c:v>0.44130000266886782</c:v>
                </c:pt>
                <c:pt idx="2245">
                  <c:v>0.4412999836858944</c:v>
                </c:pt>
                <c:pt idx="2246">
                  <c:v>0.44019998130534077</c:v>
                </c:pt>
                <c:pt idx="2247">
                  <c:v>0.43960001583036501</c:v>
                </c:pt>
                <c:pt idx="2248">
                  <c:v>0.44179998026083922</c:v>
                </c:pt>
                <c:pt idx="2249">
                  <c:v>0.43950001583289122</c:v>
                </c:pt>
                <c:pt idx="2250">
                  <c:v>0.44020000600721687</c:v>
                </c:pt>
                <c:pt idx="2251">
                  <c:v>0.44220001277426491</c:v>
                </c:pt>
                <c:pt idx="2252">
                  <c:v>0.43990001583006233</c:v>
                </c:pt>
                <c:pt idx="2253">
                  <c:v>0.43759999246685766</c:v>
                </c:pt>
                <c:pt idx="2254">
                  <c:v>0.44129998092830647</c:v>
                </c:pt>
                <c:pt idx="2255">
                  <c:v>0.44049998531409074</c:v>
                </c:pt>
                <c:pt idx="2256">
                  <c:v>0.44320002660242608</c:v>
                </c:pt>
                <c:pt idx="2257">
                  <c:v>0.4384999768299167</c:v>
                </c:pt>
                <c:pt idx="2258">
                  <c:v>0.43300001611351036</c:v>
                </c:pt>
                <c:pt idx="2259">
                  <c:v>0.43249999407998985</c:v>
                </c:pt>
                <c:pt idx="2260">
                  <c:v>0.43350000151986023</c:v>
                </c:pt>
                <c:pt idx="2261">
                  <c:v>0.43119999914051732</c:v>
                </c:pt>
                <c:pt idx="2262">
                  <c:v>0.43109999370062724</c:v>
                </c:pt>
                <c:pt idx="2263">
                  <c:v>0.43140001707070041</c:v>
                </c:pt>
                <c:pt idx="2264">
                  <c:v>0.42889997167367255</c:v>
                </c:pt>
                <c:pt idx="2265">
                  <c:v>0.42889997301244875</c:v>
                </c:pt>
                <c:pt idx="2266">
                  <c:v>0.43070002107560867</c:v>
                </c:pt>
                <c:pt idx="2267">
                  <c:v>0.4320999702467816</c:v>
                </c:pt>
                <c:pt idx="2268">
                  <c:v>0.43540000848588534</c:v>
                </c:pt>
                <c:pt idx="2269">
                  <c:v>0.43780001354025444</c:v>
                </c:pt>
                <c:pt idx="2270">
                  <c:v>0.43230002403288381</c:v>
                </c:pt>
                <c:pt idx="2271">
                  <c:v>0.43169997997756582</c:v>
                </c:pt>
                <c:pt idx="2272">
                  <c:v>0.431300005337107</c:v>
                </c:pt>
                <c:pt idx="2273">
                  <c:v>0.42769995078560896</c:v>
                </c:pt>
                <c:pt idx="2274">
                  <c:v>0.42169998530880548</c:v>
                </c:pt>
                <c:pt idx="2275">
                  <c:v>0.42979994697088841</c:v>
                </c:pt>
                <c:pt idx="2276">
                  <c:v>0.43110001029708656</c:v>
                </c:pt>
                <c:pt idx="2277">
                  <c:v>0.43170002383703832</c:v>
                </c:pt>
                <c:pt idx="2278">
                  <c:v>0.43319998588413</c:v>
                </c:pt>
                <c:pt idx="2279">
                  <c:v>0.43459994049044326</c:v>
                </c:pt>
                <c:pt idx="2280">
                  <c:v>0.43539996451727347</c:v>
                </c:pt>
                <c:pt idx="2281">
                  <c:v>0.43309998550103046</c:v>
                </c:pt>
                <c:pt idx="2282">
                  <c:v>0.43309997634787578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0-739E-41EF-9FD2-41B04CCB0539}"/>
            </c:ext>
          </c:extLst>
        </c:ser>
        <c:ser>
          <c:idx val="1"/>
          <c:order val="1"/>
          <c:spPr>
            <a:ln w="10000" cap="rnd">
              <a:solidFill>
                <a:srgbClr val="DF5C24"/>
              </a:solidFill>
              <a:round/>
            </a:ln>
            <a:effectLst/>
          </c:spPr>
          <c:marker>
            <c:symbol val="none"/>
          </c:marker>
          <c:xVal>
            <c:numRef>
              <c:f>sheet1!$C$1:$C$2283</c:f>
              <c:numCache>
                <c:formatCode>General</c:formatCode>
                <c:ptCount val="2283"/>
                <c:pt idx="0">
                  <c:v>-38.200000762939453</c:v>
                </c:pt>
                <c:pt idx="1">
                  <c:v>-38.099998474121094</c:v>
                </c:pt>
                <c:pt idx="2">
                  <c:v>-38</c:v>
                </c:pt>
                <c:pt idx="3">
                  <c:v>-37.899997711181641</c:v>
                </c:pt>
                <c:pt idx="4">
                  <c:v>-37.799999237060547</c:v>
                </c:pt>
                <c:pt idx="5">
                  <c:v>-37.700000762939453</c:v>
                </c:pt>
                <c:pt idx="6">
                  <c:v>-37.599998474121094</c:v>
                </c:pt>
                <c:pt idx="7">
                  <c:v>-37.5</c:v>
                </c:pt>
                <c:pt idx="8">
                  <c:v>-37.399997711181641</c:v>
                </c:pt>
                <c:pt idx="9">
                  <c:v>-37.299999237060547</c:v>
                </c:pt>
                <c:pt idx="10">
                  <c:v>-37.200000762939453</c:v>
                </c:pt>
                <c:pt idx="11">
                  <c:v>-37.099998474121094</c:v>
                </c:pt>
                <c:pt idx="12">
                  <c:v>-37</c:v>
                </c:pt>
                <c:pt idx="13">
                  <c:v>-36.899997711181641</c:v>
                </c:pt>
                <c:pt idx="14">
                  <c:v>-36.799999237060547</c:v>
                </c:pt>
                <c:pt idx="15">
                  <c:v>-36.700000762939453</c:v>
                </c:pt>
                <c:pt idx="16">
                  <c:v>-36.599998474121094</c:v>
                </c:pt>
                <c:pt idx="17">
                  <c:v>-36.5</c:v>
                </c:pt>
                <c:pt idx="18">
                  <c:v>-36.399997711181641</c:v>
                </c:pt>
                <c:pt idx="19">
                  <c:v>-36.299999237060547</c:v>
                </c:pt>
                <c:pt idx="20">
                  <c:v>-36.200000762939453</c:v>
                </c:pt>
                <c:pt idx="21">
                  <c:v>-36.099998474121094</c:v>
                </c:pt>
                <c:pt idx="22">
                  <c:v>-36</c:v>
                </c:pt>
                <c:pt idx="23">
                  <c:v>-35.899997711181641</c:v>
                </c:pt>
                <c:pt idx="24">
                  <c:v>-35.799999237060547</c:v>
                </c:pt>
                <c:pt idx="25">
                  <c:v>-35.700000762939453</c:v>
                </c:pt>
                <c:pt idx="26">
                  <c:v>-35.599998474121094</c:v>
                </c:pt>
                <c:pt idx="27">
                  <c:v>-35.5</c:v>
                </c:pt>
                <c:pt idx="28">
                  <c:v>-35.399997711181641</c:v>
                </c:pt>
                <c:pt idx="29">
                  <c:v>-35.299999237060547</c:v>
                </c:pt>
                <c:pt idx="30">
                  <c:v>-35.200000762939453</c:v>
                </c:pt>
                <c:pt idx="31">
                  <c:v>-35.099998474121094</c:v>
                </c:pt>
                <c:pt idx="32">
                  <c:v>-35</c:v>
                </c:pt>
                <c:pt idx="33">
                  <c:v>-34.899997711181641</c:v>
                </c:pt>
                <c:pt idx="34">
                  <c:v>-34.799999237060547</c:v>
                </c:pt>
                <c:pt idx="35">
                  <c:v>-34.700000762939453</c:v>
                </c:pt>
                <c:pt idx="36">
                  <c:v>-34.599998474121094</c:v>
                </c:pt>
                <c:pt idx="37">
                  <c:v>-34.5</c:v>
                </c:pt>
                <c:pt idx="38">
                  <c:v>-34.399997711181641</c:v>
                </c:pt>
                <c:pt idx="39">
                  <c:v>-34.299999237060547</c:v>
                </c:pt>
                <c:pt idx="40">
                  <c:v>-34.200000762939453</c:v>
                </c:pt>
                <c:pt idx="41">
                  <c:v>-34.099998474121094</c:v>
                </c:pt>
                <c:pt idx="42">
                  <c:v>-34</c:v>
                </c:pt>
                <c:pt idx="43">
                  <c:v>-33.899997711181641</c:v>
                </c:pt>
                <c:pt idx="44">
                  <c:v>-33.799999237060547</c:v>
                </c:pt>
                <c:pt idx="45">
                  <c:v>-33.700000762939453</c:v>
                </c:pt>
                <c:pt idx="46">
                  <c:v>-33.599998474121094</c:v>
                </c:pt>
                <c:pt idx="47">
                  <c:v>-33.5</c:v>
                </c:pt>
                <c:pt idx="48">
                  <c:v>-33.399997711181641</c:v>
                </c:pt>
                <c:pt idx="49">
                  <c:v>-33.299999237060547</c:v>
                </c:pt>
                <c:pt idx="50">
                  <c:v>-33.200000762939453</c:v>
                </c:pt>
                <c:pt idx="51">
                  <c:v>-33.099998474121094</c:v>
                </c:pt>
                <c:pt idx="52">
                  <c:v>-33</c:v>
                </c:pt>
                <c:pt idx="53">
                  <c:v>-32.899997711181641</c:v>
                </c:pt>
                <c:pt idx="54">
                  <c:v>-32.799999237060547</c:v>
                </c:pt>
                <c:pt idx="55">
                  <c:v>-32.700000762939453</c:v>
                </c:pt>
                <c:pt idx="56">
                  <c:v>-32.599998474121094</c:v>
                </c:pt>
                <c:pt idx="57">
                  <c:v>-32.5</c:v>
                </c:pt>
                <c:pt idx="58">
                  <c:v>-32.399997711181641</c:v>
                </c:pt>
                <c:pt idx="59">
                  <c:v>-32.299999237060547</c:v>
                </c:pt>
                <c:pt idx="60">
                  <c:v>-32.200000762939453</c:v>
                </c:pt>
                <c:pt idx="61">
                  <c:v>-32.099998474121094</c:v>
                </c:pt>
                <c:pt idx="62">
                  <c:v>-32</c:v>
                </c:pt>
                <c:pt idx="63">
                  <c:v>-31.899999618530273</c:v>
                </c:pt>
                <c:pt idx="64">
                  <c:v>-31.799999237060547</c:v>
                </c:pt>
                <c:pt idx="65">
                  <c:v>-31.69999885559082</c:v>
                </c:pt>
                <c:pt idx="66">
                  <c:v>-31.599998474121094</c:v>
                </c:pt>
                <c:pt idx="67">
                  <c:v>-31.5</c:v>
                </c:pt>
                <c:pt idx="68">
                  <c:v>-31.399999618530273</c:v>
                </c:pt>
                <c:pt idx="69">
                  <c:v>-31.299999237060547</c:v>
                </c:pt>
                <c:pt idx="70">
                  <c:v>-31.19999885559082</c:v>
                </c:pt>
                <c:pt idx="71">
                  <c:v>-31.099998474121094</c:v>
                </c:pt>
                <c:pt idx="72">
                  <c:v>-31</c:v>
                </c:pt>
                <c:pt idx="73">
                  <c:v>-30.899999618530273</c:v>
                </c:pt>
                <c:pt idx="74">
                  <c:v>-30.799999237060547</c:v>
                </c:pt>
                <c:pt idx="75">
                  <c:v>-30.69999885559082</c:v>
                </c:pt>
                <c:pt idx="76">
                  <c:v>-30.599998474121094</c:v>
                </c:pt>
                <c:pt idx="77">
                  <c:v>-30.5</c:v>
                </c:pt>
                <c:pt idx="78">
                  <c:v>-30.399999618530273</c:v>
                </c:pt>
                <c:pt idx="79">
                  <c:v>-30.299999237060547</c:v>
                </c:pt>
                <c:pt idx="80">
                  <c:v>-30.19999885559082</c:v>
                </c:pt>
                <c:pt idx="81">
                  <c:v>-30.099998474121094</c:v>
                </c:pt>
                <c:pt idx="82">
                  <c:v>-30</c:v>
                </c:pt>
                <c:pt idx="83">
                  <c:v>-29.899999618530273</c:v>
                </c:pt>
                <c:pt idx="84">
                  <c:v>-29.799999237060547</c:v>
                </c:pt>
                <c:pt idx="85">
                  <c:v>-29.69999885559082</c:v>
                </c:pt>
                <c:pt idx="86">
                  <c:v>-29.599998474121094</c:v>
                </c:pt>
                <c:pt idx="87">
                  <c:v>-29.5</c:v>
                </c:pt>
                <c:pt idx="88">
                  <c:v>-29.399999618530273</c:v>
                </c:pt>
                <c:pt idx="89">
                  <c:v>-29.299999237060547</c:v>
                </c:pt>
                <c:pt idx="90">
                  <c:v>-29.19999885559082</c:v>
                </c:pt>
                <c:pt idx="91">
                  <c:v>-29.099998474121094</c:v>
                </c:pt>
                <c:pt idx="92">
                  <c:v>-29</c:v>
                </c:pt>
                <c:pt idx="93">
                  <c:v>-28.899999618530273</c:v>
                </c:pt>
                <c:pt idx="94">
                  <c:v>-28.799999237060547</c:v>
                </c:pt>
                <c:pt idx="95">
                  <c:v>-28.69999885559082</c:v>
                </c:pt>
                <c:pt idx="96">
                  <c:v>-28.599998474121094</c:v>
                </c:pt>
                <c:pt idx="97">
                  <c:v>-28.5</c:v>
                </c:pt>
                <c:pt idx="98">
                  <c:v>-28.399999618530273</c:v>
                </c:pt>
                <c:pt idx="99">
                  <c:v>-28.299999237060547</c:v>
                </c:pt>
                <c:pt idx="100">
                  <c:v>-28.19999885559082</c:v>
                </c:pt>
                <c:pt idx="101">
                  <c:v>-28.099998474121094</c:v>
                </c:pt>
                <c:pt idx="102">
                  <c:v>-28</c:v>
                </c:pt>
                <c:pt idx="103">
                  <c:v>-27.899999618530273</c:v>
                </c:pt>
                <c:pt idx="104">
                  <c:v>-27.799999237060547</c:v>
                </c:pt>
                <c:pt idx="105">
                  <c:v>-27.69999885559082</c:v>
                </c:pt>
                <c:pt idx="106">
                  <c:v>-27.599998474121094</c:v>
                </c:pt>
                <c:pt idx="107">
                  <c:v>-27.5</c:v>
                </c:pt>
                <c:pt idx="108">
                  <c:v>-27.399999618530273</c:v>
                </c:pt>
                <c:pt idx="109">
                  <c:v>-27.299999237060547</c:v>
                </c:pt>
                <c:pt idx="110">
                  <c:v>-27.19999885559082</c:v>
                </c:pt>
                <c:pt idx="111">
                  <c:v>-27.099998474121094</c:v>
                </c:pt>
                <c:pt idx="112">
                  <c:v>-27</c:v>
                </c:pt>
                <c:pt idx="113">
                  <c:v>-26.899999618530273</c:v>
                </c:pt>
                <c:pt idx="114">
                  <c:v>-26.799999237060547</c:v>
                </c:pt>
                <c:pt idx="115">
                  <c:v>-26.69999885559082</c:v>
                </c:pt>
                <c:pt idx="116">
                  <c:v>-26.599998474121094</c:v>
                </c:pt>
                <c:pt idx="117">
                  <c:v>-26.5</c:v>
                </c:pt>
                <c:pt idx="118">
                  <c:v>-26.399999618530273</c:v>
                </c:pt>
                <c:pt idx="119">
                  <c:v>-26.299999237060547</c:v>
                </c:pt>
                <c:pt idx="120">
                  <c:v>-26.19999885559082</c:v>
                </c:pt>
                <c:pt idx="121">
                  <c:v>-26.099998474121094</c:v>
                </c:pt>
                <c:pt idx="122">
                  <c:v>-26</c:v>
                </c:pt>
                <c:pt idx="123">
                  <c:v>-25.899999618530273</c:v>
                </c:pt>
                <c:pt idx="124">
                  <c:v>-25.799999237060547</c:v>
                </c:pt>
                <c:pt idx="125">
                  <c:v>-25.69999885559082</c:v>
                </c:pt>
                <c:pt idx="126">
                  <c:v>-25.599998474121094</c:v>
                </c:pt>
                <c:pt idx="127">
                  <c:v>-25.5</c:v>
                </c:pt>
                <c:pt idx="128">
                  <c:v>-25.399999618530273</c:v>
                </c:pt>
                <c:pt idx="129">
                  <c:v>-25.299999237060547</c:v>
                </c:pt>
                <c:pt idx="130">
                  <c:v>-25.19999885559082</c:v>
                </c:pt>
                <c:pt idx="131">
                  <c:v>-25.099998474121094</c:v>
                </c:pt>
                <c:pt idx="132">
                  <c:v>-25</c:v>
                </c:pt>
                <c:pt idx="133">
                  <c:v>-24.899999618530273</c:v>
                </c:pt>
                <c:pt idx="134">
                  <c:v>-24.799999237060547</c:v>
                </c:pt>
                <c:pt idx="135">
                  <c:v>-24.69999885559082</c:v>
                </c:pt>
                <c:pt idx="136">
                  <c:v>-24.599998474121094</c:v>
                </c:pt>
                <c:pt idx="137">
                  <c:v>-24.5</c:v>
                </c:pt>
                <c:pt idx="138">
                  <c:v>-24.399999618530273</c:v>
                </c:pt>
                <c:pt idx="139">
                  <c:v>-24.299999237060547</c:v>
                </c:pt>
                <c:pt idx="140">
                  <c:v>-24.19999885559082</c:v>
                </c:pt>
                <c:pt idx="141">
                  <c:v>-24.099998474121094</c:v>
                </c:pt>
                <c:pt idx="142">
                  <c:v>-24</c:v>
                </c:pt>
                <c:pt idx="143">
                  <c:v>-23.899999618530273</c:v>
                </c:pt>
                <c:pt idx="144">
                  <c:v>-23.799999237060547</c:v>
                </c:pt>
                <c:pt idx="145">
                  <c:v>-23.69999885559082</c:v>
                </c:pt>
                <c:pt idx="146">
                  <c:v>-23.599998474121094</c:v>
                </c:pt>
                <c:pt idx="147">
                  <c:v>-23.5</c:v>
                </c:pt>
                <c:pt idx="148">
                  <c:v>-23.399999618530273</c:v>
                </c:pt>
                <c:pt idx="149">
                  <c:v>-23.299999237060547</c:v>
                </c:pt>
                <c:pt idx="150">
                  <c:v>-23.19999885559082</c:v>
                </c:pt>
                <c:pt idx="151">
                  <c:v>-23.099998474121094</c:v>
                </c:pt>
                <c:pt idx="152">
                  <c:v>-23</c:v>
                </c:pt>
                <c:pt idx="153">
                  <c:v>-22.899999618530273</c:v>
                </c:pt>
                <c:pt idx="154">
                  <c:v>-22.799999237060547</c:v>
                </c:pt>
                <c:pt idx="155">
                  <c:v>-22.69999885559082</c:v>
                </c:pt>
                <c:pt idx="156">
                  <c:v>-22.599998474121094</c:v>
                </c:pt>
                <c:pt idx="157">
                  <c:v>-22.5</c:v>
                </c:pt>
                <c:pt idx="158">
                  <c:v>-22.399999618530273</c:v>
                </c:pt>
                <c:pt idx="159">
                  <c:v>-22.299999237060547</c:v>
                </c:pt>
                <c:pt idx="160">
                  <c:v>-22.19999885559082</c:v>
                </c:pt>
                <c:pt idx="161">
                  <c:v>-22.099998474121094</c:v>
                </c:pt>
                <c:pt idx="162">
                  <c:v>-22</c:v>
                </c:pt>
                <c:pt idx="163">
                  <c:v>-21.899999618530273</c:v>
                </c:pt>
                <c:pt idx="164">
                  <c:v>-21.799999237060547</c:v>
                </c:pt>
                <c:pt idx="165">
                  <c:v>-21.69999885559082</c:v>
                </c:pt>
                <c:pt idx="166">
                  <c:v>-21.599998474121094</c:v>
                </c:pt>
                <c:pt idx="167">
                  <c:v>-21.5</c:v>
                </c:pt>
                <c:pt idx="168">
                  <c:v>-21.399999618530273</c:v>
                </c:pt>
                <c:pt idx="169">
                  <c:v>-21.299999237060547</c:v>
                </c:pt>
                <c:pt idx="170">
                  <c:v>-21.19999885559082</c:v>
                </c:pt>
                <c:pt idx="171">
                  <c:v>-21.099998474121094</c:v>
                </c:pt>
                <c:pt idx="172">
                  <c:v>-21</c:v>
                </c:pt>
                <c:pt idx="173">
                  <c:v>-20.899999618530273</c:v>
                </c:pt>
                <c:pt idx="174">
                  <c:v>-20.799999237060547</c:v>
                </c:pt>
                <c:pt idx="175">
                  <c:v>-20.69999885559082</c:v>
                </c:pt>
                <c:pt idx="176">
                  <c:v>-20.599998474121094</c:v>
                </c:pt>
                <c:pt idx="177">
                  <c:v>-20.5</c:v>
                </c:pt>
                <c:pt idx="178">
                  <c:v>-20.399999618530273</c:v>
                </c:pt>
                <c:pt idx="179">
                  <c:v>-20.299999237060547</c:v>
                </c:pt>
                <c:pt idx="180">
                  <c:v>-20.19999885559082</c:v>
                </c:pt>
                <c:pt idx="181">
                  <c:v>-20.099998474121094</c:v>
                </c:pt>
                <c:pt idx="182">
                  <c:v>-20</c:v>
                </c:pt>
                <c:pt idx="183">
                  <c:v>-19.899999618530273</c:v>
                </c:pt>
                <c:pt idx="184">
                  <c:v>-19.799999237060547</c:v>
                </c:pt>
                <c:pt idx="185">
                  <c:v>-19.69999885559082</c:v>
                </c:pt>
                <c:pt idx="186">
                  <c:v>-19.599998474121094</c:v>
                </c:pt>
                <c:pt idx="187">
                  <c:v>-19.5</c:v>
                </c:pt>
                <c:pt idx="188">
                  <c:v>-19.399999618530273</c:v>
                </c:pt>
                <c:pt idx="189">
                  <c:v>-19.299999237060547</c:v>
                </c:pt>
                <c:pt idx="190">
                  <c:v>-19.19999885559082</c:v>
                </c:pt>
                <c:pt idx="191">
                  <c:v>-19.099998474121094</c:v>
                </c:pt>
                <c:pt idx="192">
                  <c:v>-19</c:v>
                </c:pt>
                <c:pt idx="193">
                  <c:v>-18.899999618530273</c:v>
                </c:pt>
                <c:pt idx="194">
                  <c:v>-18.799999237060547</c:v>
                </c:pt>
                <c:pt idx="195">
                  <c:v>-18.69999885559082</c:v>
                </c:pt>
                <c:pt idx="196">
                  <c:v>-18.599998474121094</c:v>
                </c:pt>
                <c:pt idx="197">
                  <c:v>-18.5</c:v>
                </c:pt>
                <c:pt idx="198">
                  <c:v>-18.399999618530273</c:v>
                </c:pt>
                <c:pt idx="199">
                  <c:v>-18.299999237060547</c:v>
                </c:pt>
                <c:pt idx="200">
                  <c:v>-18.19999885559082</c:v>
                </c:pt>
                <c:pt idx="201">
                  <c:v>-18.099998474121094</c:v>
                </c:pt>
                <c:pt idx="202">
                  <c:v>-18</c:v>
                </c:pt>
                <c:pt idx="203">
                  <c:v>-17.899999618530273</c:v>
                </c:pt>
                <c:pt idx="204">
                  <c:v>-17.799999237060547</c:v>
                </c:pt>
                <c:pt idx="205">
                  <c:v>-17.69999885559082</c:v>
                </c:pt>
                <c:pt idx="206">
                  <c:v>-17.599998474121094</c:v>
                </c:pt>
                <c:pt idx="207">
                  <c:v>-17.5</c:v>
                </c:pt>
                <c:pt idx="208">
                  <c:v>-17.399999618530273</c:v>
                </c:pt>
                <c:pt idx="209">
                  <c:v>-17.299999237060547</c:v>
                </c:pt>
                <c:pt idx="210">
                  <c:v>-17.19999885559082</c:v>
                </c:pt>
                <c:pt idx="211">
                  <c:v>-17.099998474121094</c:v>
                </c:pt>
                <c:pt idx="212">
                  <c:v>-17</c:v>
                </c:pt>
                <c:pt idx="213">
                  <c:v>-16.899999618530273</c:v>
                </c:pt>
                <c:pt idx="214">
                  <c:v>-16.799999237060547</c:v>
                </c:pt>
                <c:pt idx="215">
                  <c:v>-16.69999885559082</c:v>
                </c:pt>
                <c:pt idx="216">
                  <c:v>-16.599998474121094</c:v>
                </c:pt>
                <c:pt idx="217">
                  <c:v>-16.5</c:v>
                </c:pt>
                <c:pt idx="218">
                  <c:v>-16.399999618530273</c:v>
                </c:pt>
                <c:pt idx="219">
                  <c:v>-16.299999237060547</c:v>
                </c:pt>
                <c:pt idx="220">
                  <c:v>-16.19999885559082</c:v>
                </c:pt>
                <c:pt idx="221">
                  <c:v>-16.099998474121094</c:v>
                </c:pt>
                <c:pt idx="222">
                  <c:v>-16</c:v>
                </c:pt>
                <c:pt idx="223">
                  <c:v>-15.899999618530273</c:v>
                </c:pt>
                <c:pt idx="224">
                  <c:v>-15.799999237060547</c:v>
                </c:pt>
                <c:pt idx="225">
                  <c:v>-15.69999885559082</c:v>
                </c:pt>
                <c:pt idx="226">
                  <c:v>-15.599998474121094</c:v>
                </c:pt>
                <c:pt idx="227">
                  <c:v>-15.5</c:v>
                </c:pt>
                <c:pt idx="228">
                  <c:v>-15.399999618530273</c:v>
                </c:pt>
                <c:pt idx="229">
                  <c:v>-15.299999237060547</c:v>
                </c:pt>
                <c:pt idx="230">
                  <c:v>-15.19999885559082</c:v>
                </c:pt>
                <c:pt idx="231">
                  <c:v>-15.099998474121094</c:v>
                </c:pt>
                <c:pt idx="232">
                  <c:v>-15</c:v>
                </c:pt>
                <c:pt idx="233">
                  <c:v>-14.899999618530273</c:v>
                </c:pt>
                <c:pt idx="234">
                  <c:v>-14.799999237060547</c:v>
                </c:pt>
                <c:pt idx="235">
                  <c:v>-14.69999885559082</c:v>
                </c:pt>
                <c:pt idx="236">
                  <c:v>-14.599998474121094</c:v>
                </c:pt>
                <c:pt idx="237">
                  <c:v>-14.5</c:v>
                </c:pt>
                <c:pt idx="238">
                  <c:v>-14.399999618530273</c:v>
                </c:pt>
                <c:pt idx="239">
                  <c:v>-14.299999237060547</c:v>
                </c:pt>
                <c:pt idx="240">
                  <c:v>-14.19999885559082</c:v>
                </c:pt>
                <c:pt idx="241">
                  <c:v>-14.099998474121094</c:v>
                </c:pt>
                <c:pt idx="242">
                  <c:v>-14</c:v>
                </c:pt>
                <c:pt idx="243">
                  <c:v>-13.899999618530273</c:v>
                </c:pt>
                <c:pt idx="244">
                  <c:v>-13.799999237060547</c:v>
                </c:pt>
                <c:pt idx="245">
                  <c:v>-13.69999885559082</c:v>
                </c:pt>
                <c:pt idx="246">
                  <c:v>-13.599998474121094</c:v>
                </c:pt>
                <c:pt idx="247">
                  <c:v>-13.5</c:v>
                </c:pt>
                <c:pt idx="248">
                  <c:v>-13.399999618530273</c:v>
                </c:pt>
                <c:pt idx="249">
                  <c:v>-13.299999237060547</c:v>
                </c:pt>
                <c:pt idx="250">
                  <c:v>-13.19999885559082</c:v>
                </c:pt>
                <c:pt idx="251">
                  <c:v>-13.099998474121094</c:v>
                </c:pt>
                <c:pt idx="252">
                  <c:v>-13</c:v>
                </c:pt>
                <c:pt idx="253">
                  <c:v>-12.899999618530273</c:v>
                </c:pt>
                <c:pt idx="254">
                  <c:v>-12.799999237060547</c:v>
                </c:pt>
                <c:pt idx="255">
                  <c:v>-12.69999885559082</c:v>
                </c:pt>
                <c:pt idx="256">
                  <c:v>-12.599998474121094</c:v>
                </c:pt>
                <c:pt idx="257">
                  <c:v>-12.5</c:v>
                </c:pt>
                <c:pt idx="258">
                  <c:v>-12.399999618530273</c:v>
                </c:pt>
                <c:pt idx="259">
                  <c:v>-12.299999237060547</c:v>
                </c:pt>
                <c:pt idx="260">
                  <c:v>-12.19999885559082</c:v>
                </c:pt>
                <c:pt idx="261">
                  <c:v>-12.099998474121094</c:v>
                </c:pt>
                <c:pt idx="262">
                  <c:v>-12</c:v>
                </c:pt>
                <c:pt idx="263">
                  <c:v>-11.899999618530273</c:v>
                </c:pt>
                <c:pt idx="264">
                  <c:v>-11.799999237060547</c:v>
                </c:pt>
                <c:pt idx="265">
                  <c:v>-11.69999885559082</c:v>
                </c:pt>
                <c:pt idx="266">
                  <c:v>-11.599998474121094</c:v>
                </c:pt>
                <c:pt idx="267">
                  <c:v>-11.5</c:v>
                </c:pt>
                <c:pt idx="268">
                  <c:v>-11.399999618530273</c:v>
                </c:pt>
                <c:pt idx="269">
                  <c:v>-11.299999237060547</c:v>
                </c:pt>
                <c:pt idx="270">
                  <c:v>-11.19999885559082</c:v>
                </c:pt>
                <c:pt idx="271">
                  <c:v>-11.099998474121094</c:v>
                </c:pt>
                <c:pt idx="272">
                  <c:v>-11</c:v>
                </c:pt>
                <c:pt idx="273">
                  <c:v>-10.899999618530273</c:v>
                </c:pt>
                <c:pt idx="274">
                  <c:v>-10.799999237060547</c:v>
                </c:pt>
                <c:pt idx="275">
                  <c:v>-10.69999885559082</c:v>
                </c:pt>
                <c:pt idx="276">
                  <c:v>-10.599998474121094</c:v>
                </c:pt>
                <c:pt idx="277">
                  <c:v>-10.5</c:v>
                </c:pt>
                <c:pt idx="278">
                  <c:v>-10.399999618530273</c:v>
                </c:pt>
                <c:pt idx="279">
                  <c:v>-10.299999237060547</c:v>
                </c:pt>
                <c:pt idx="280">
                  <c:v>-10.19999885559082</c:v>
                </c:pt>
                <c:pt idx="281">
                  <c:v>-10.099998474121094</c:v>
                </c:pt>
                <c:pt idx="282">
                  <c:v>-10</c:v>
                </c:pt>
                <c:pt idx="283">
                  <c:v>-9.8999996185302734</c:v>
                </c:pt>
                <c:pt idx="284">
                  <c:v>-9.7999992370605469</c:v>
                </c:pt>
                <c:pt idx="285">
                  <c:v>-9.6999988555908203</c:v>
                </c:pt>
                <c:pt idx="286">
                  <c:v>-9.5999984741210938</c:v>
                </c:pt>
                <c:pt idx="287">
                  <c:v>-9.5</c:v>
                </c:pt>
                <c:pt idx="288">
                  <c:v>-9.3999996185302734</c:v>
                </c:pt>
                <c:pt idx="289">
                  <c:v>-9.2999992370605469</c:v>
                </c:pt>
                <c:pt idx="290">
                  <c:v>-9.1999988555908203</c:v>
                </c:pt>
                <c:pt idx="291">
                  <c:v>-9.0999984741210938</c:v>
                </c:pt>
                <c:pt idx="292">
                  <c:v>-9</c:v>
                </c:pt>
                <c:pt idx="293">
                  <c:v>-8.8999996185302734</c:v>
                </c:pt>
                <c:pt idx="294">
                  <c:v>-8.7999992370605469</c:v>
                </c:pt>
                <c:pt idx="295">
                  <c:v>-8.6999988555908203</c:v>
                </c:pt>
                <c:pt idx="296">
                  <c:v>-8.5999984741210938</c:v>
                </c:pt>
                <c:pt idx="297">
                  <c:v>-8.5</c:v>
                </c:pt>
                <c:pt idx="298">
                  <c:v>-8.3999996185302734</c:v>
                </c:pt>
                <c:pt idx="299">
                  <c:v>-8.2999992370605469</c:v>
                </c:pt>
                <c:pt idx="300">
                  <c:v>-8.1999988555908203</c:v>
                </c:pt>
                <c:pt idx="301">
                  <c:v>-8.0999984741210938</c:v>
                </c:pt>
                <c:pt idx="302">
                  <c:v>-8</c:v>
                </c:pt>
                <c:pt idx="303">
                  <c:v>-7.8999996185302734</c:v>
                </c:pt>
                <c:pt idx="304">
                  <c:v>-7.7999992370605469</c:v>
                </c:pt>
                <c:pt idx="305">
                  <c:v>-7.6999988555908203</c:v>
                </c:pt>
                <c:pt idx="306">
                  <c:v>-7.5999984741210938</c:v>
                </c:pt>
                <c:pt idx="307">
                  <c:v>-7.5</c:v>
                </c:pt>
                <c:pt idx="308">
                  <c:v>-7.3999996185302734</c:v>
                </c:pt>
                <c:pt idx="309">
                  <c:v>-7.2999992370605469</c:v>
                </c:pt>
                <c:pt idx="310">
                  <c:v>-7.1999988555908203</c:v>
                </c:pt>
                <c:pt idx="311">
                  <c:v>-7.0999984741210938</c:v>
                </c:pt>
                <c:pt idx="312">
                  <c:v>-7</c:v>
                </c:pt>
                <c:pt idx="313">
                  <c:v>-6.8999996185302734</c:v>
                </c:pt>
                <c:pt idx="314">
                  <c:v>-6.7999992370605469</c:v>
                </c:pt>
                <c:pt idx="315">
                  <c:v>-6.6999988555908203</c:v>
                </c:pt>
                <c:pt idx="316">
                  <c:v>-6.5999984741210938</c:v>
                </c:pt>
                <c:pt idx="317">
                  <c:v>-6.5</c:v>
                </c:pt>
                <c:pt idx="318">
                  <c:v>-6.3999996185302734</c:v>
                </c:pt>
                <c:pt idx="319">
                  <c:v>-6.2999992370605469</c:v>
                </c:pt>
                <c:pt idx="320">
                  <c:v>-6.2000007629394531</c:v>
                </c:pt>
                <c:pt idx="321">
                  <c:v>-6.0999984741210938</c:v>
                </c:pt>
                <c:pt idx="322">
                  <c:v>-6</c:v>
                </c:pt>
                <c:pt idx="323">
                  <c:v>-5.8999977111816406</c:v>
                </c:pt>
                <c:pt idx="324">
                  <c:v>-5.7999992370605469</c:v>
                </c:pt>
                <c:pt idx="325">
                  <c:v>-5.7000007629394531</c:v>
                </c:pt>
                <c:pt idx="326">
                  <c:v>-5.5999984741210938</c:v>
                </c:pt>
                <c:pt idx="327">
                  <c:v>-5.5</c:v>
                </c:pt>
                <c:pt idx="328">
                  <c:v>-5.3999977111816406</c:v>
                </c:pt>
                <c:pt idx="329">
                  <c:v>-5.2999992370605469</c:v>
                </c:pt>
                <c:pt idx="330">
                  <c:v>-5.2000007629394531</c:v>
                </c:pt>
                <c:pt idx="331">
                  <c:v>-5.0999984741210938</c:v>
                </c:pt>
                <c:pt idx="332">
                  <c:v>-5</c:v>
                </c:pt>
                <c:pt idx="333">
                  <c:v>-4.8999977111816406</c:v>
                </c:pt>
                <c:pt idx="334">
                  <c:v>-4.7999992370605469</c:v>
                </c:pt>
                <c:pt idx="335">
                  <c:v>-4.7000007629394531</c:v>
                </c:pt>
                <c:pt idx="336">
                  <c:v>-4.5999984741210938</c:v>
                </c:pt>
                <c:pt idx="337">
                  <c:v>-4.5</c:v>
                </c:pt>
                <c:pt idx="338">
                  <c:v>-4.3999977111816406</c:v>
                </c:pt>
                <c:pt idx="339">
                  <c:v>-4.2999992370605469</c:v>
                </c:pt>
                <c:pt idx="340">
                  <c:v>-4.2000007629394531</c:v>
                </c:pt>
                <c:pt idx="341">
                  <c:v>-4.0999984741210938</c:v>
                </c:pt>
                <c:pt idx="342">
                  <c:v>-4</c:v>
                </c:pt>
                <c:pt idx="343">
                  <c:v>-3.8999977111816406</c:v>
                </c:pt>
                <c:pt idx="344">
                  <c:v>-3.7999992370605469</c:v>
                </c:pt>
                <c:pt idx="345">
                  <c:v>-3.7000007629394531</c:v>
                </c:pt>
                <c:pt idx="346">
                  <c:v>-3.5999984741210938</c:v>
                </c:pt>
                <c:pt idx="347">
                  <c:v>-3.5</c:v>
                </c:pt>
                <c:pt idx="348">
                  <c:v>-3.3999977111816406</c:v>
                </c:pt>
                <c:pt idx="349">
                  <c:v>-3.2999992370605469</c:v>
                </c:pt>
                <c:pt idx="350">
                  <c:v>-3.2000007629394531</c:v>
                </c:pt>
                <c:pt idx="351">
                  <c:v>-3.0999984741210938</c:v>
                </c:pt>
                <c:pt idx="352">
                  <c:v>-3</c:v>
                </c:pt>
                <c:pt idx="353">
                  <c:v>-2.8999977111816406</c:v>
                </c:pt>
                <c:pt idx="354">
                  <c:v>-2.7999992370605469</c:v>
                </c:pt>
                <c:pt idx="355">
                  <c:v>-2.7000007629394531</c:v>
                </c:pt>
                <c:pt idx="356">
                  <c:v>-2.5999984741210938</c:v>
                </c:pt>
                <c:pt idx="357">
                  <c:v>-2.5</c:v>
                </c:pt>
                <c:pt idx="358">
                  <c:v>-2.3999977111816406</c:v>
                </c:pt>
                <c:pt idx="359">
                  <c:v>-2.2999992370605469</c:v>
                </c:pt>
                <c:pt idx="360">
                  <c:v>-2.2000007629394531</c:v>
                </c:pt>
                <c:pt idx="361">
                  <c:v>-2.0999984741210938</c:v>
                </c:pt>
                <c:pt idx="362">
                  <c:v>-2</c:v>
                </c:pt>
                <c:pt idx="363">
                  <c:v>-1.8999977111816406</c:v>
                </c:pt>
                <c:pt idx="364">
                  <c:v>-1.7999992370605469</c:v>
                </c:pt>
                <c:pt idx="365">
                  <c:v>-1.7000007629394531</c:v>
                </c:pt>
                <c:pt idx="366">
                  <c:v>-1.5999984741210938</c:v>
                </c:pt>
                <c:pt idx="367">
                  <c:v>-1.5</c:v>
                </c:pt>
                <c:pt idx="368">
                  <c:v>-1.3999977111816406</c:v>
                </c:pt>
                <c:pt idx="369">
                  <c:v>-1.2999992370605469</c:v>
                </c:pt>
                <c:pt idx="370">
                  <c:v>-1.2000007629394531</c:v>
                </c:pt>
                <c:pt idx="371">
                  <c:v>-1.0999984741210938</c:v>
                </c:pt>
                <c:pt idx="372">
                  <c:v>-1</c:v>
                </c:pt>
                <c:pt idx="373">
                  <c:v>-0.89999771118164063</c:v>
                </c:pt>
                <c:pt idx="374">
                  <c:v>-0.79999923706054688</c:v>
                </c:pt>
                <c:pt idx="375">
                  <c:v>-0.70000076293945313</c:v>
                </c:pt>
                <c:pt idx="376">
                  <c:v>-0.59999847412109375</c:v>
                </c:pt>
                <c:pt idx="377">
                  <c:v>-0.5</c:v>
                </c:pt>
                <c:pt idx="378">
                  <c:v>-0.39999771118164063</c:v>
                </c:pt>
                <c:pt idx="379">
                  <c:v>-0.29999923706054688</c:v>
                </c:pt>
                <c:pt idx="380">
                  <c:v>-0.20000076293945313</c:v>
                </c:pt>
                <c:pt idx="381">
                  <c:v>-9.999847412109375E-2</c:v>
                </c:pt>
                <c:pt idx="382">
                  <c:v>0</c:v>
                </c:pt>
                <c:pt idx="383">
                  <c:v>0.10000228881835938</c:v>
                </c:pt>
                <c:pt idx="384">
                  <c:v>0.20000076293945313</c:v>
                </c:pt>
                <c:pt idx="385">
                  <c:v>0.29999923706054688</c:v>
                </c:pt>
                <c:pt idx="386">
                  <c:v>0.40000152587890625</c:v>
                </c:pt>
                <c:pt idx="387">
                  <c:v>0.5</c:v>
                </c:pt>
                <c:pt idx="388">
                  <c:v>0.60000228881835938</c:v>
                </c:pt>
                <c:pt idx="389">
                  <c:v>0.70000076293945313</c:v>
                </c:pt>
                <c:pt idx="390">
                  <c:v>0.79999923706054688</c:v>
                </c:pt>
                <c:pt idx="391">
                  <c:v>0.90000152587890625</c:v>
                </c:pt>
                <c:pt idx="392">
                  <c:v>1</c:v>
                </c:pt>
                <c:pt idx="393">
                  <c:v>1.1000022888183594</c:v>
                </c:pt>
                <c:pt idx="394">
                  <c:v>1.2000007629394531</c:v>
                </c:pt>
                <c:pt idx="395">
                  <c:v>1.2999992370605469</c:v>
                </c:pt>
                <c:pt idx="396">
                  <c:v>1.4000015258789063</c:v>
                </c:pt>
                <c:pt idx="397">
                  <c:v>1.5</c:v>
                </c:pt>
                <c:pt idx="398">
                  <c:v>1.6000022888183594</c:v>
                </c:pt>
                <c:pt idx="399">
                  <c:v>1.7000007629394531</c:v>
                </c:pt>
                <c:pt idx="400">
                  <c:v>1.7999992370605469</c:v>
                </c:pt>
                <c:pt idx="401">
                  <c:v>1.9000015258789063</c:v>
                </c:pt>
                <c:pt idx="402">
                  <c:v>2</c:v>
                </c:pt>
                <c:pt idx="403">
                  <c:v>2.1000022888183594</c:v>
                </c:pt>
                <c:pt idx="404">
                  <c:v>2.2000007629394531</c:v>
                </c:pt>
                <c:pt idx="405">
                  <c:v>2.2999992370605469</c:v>
                </c:pt>
                <c:pt idx="406">
                  <c:v>2.4000015258789063</c:v>
                </c:pt>
                <c:pt idx="407">
                  <c:v>2.5</c:v>
                </c:pt>
                <c:pt idx="408">
                  <c:v>2.6000022888183594</c:v>
                </c:pt>
                <c:pt idx="409">
                  <c:v>2.7000007629394531</c:v>
                </c:pt>
                <c:pt idx="410">
                  <c:v>2.7999992370605469</c:v>
                </c:pt>
                <c:pt idx="411">
                  <c:v>2.9000015258789063</c:v>
                </c:pt>
                <c:pt idx="412">
                  <c:v>3</c:v>
                </c:pt>
                <c:pt idx="413">
                  <c:v>3.1000022888183594</c:v>
                </c:pt>
                <c:pt idx="414">
                  <c:v>3.2000007629394531</c:v>
                </c:pt>
                <c:pt idx="415">
                  <c:v>3.2999992370605469</c:v>
                </c:pt>
                <c:pt idx="416">
                  <c:v>3.4000015258789063</c:v>
                </c:pt>
                <c:pt idx="417">
                  <c:v>3.5</c:v>
                </c:pt>
                <c:pt idx="418">
                  <c:v>3.6000022888183594</c:v>
                </c:pt>
                <c:pt idx="419">
                  <c:v>3.7000007629394531</c:v>
                </c:pt>
                <c:pt idx="420">
                  <c:v>3.7999992370605469</c:v>
                </c:pt>
                <c:pt idx="421">
                  <c:v>3.9000015258789063</c:v>
                </c:pt>
                <c:pt idx="422">
                  <c:v>4</c:v>
                </c:pt>
                <c:pt idx="423">
                  <c:v>4.1000022888183594</c:v>
                </c:pt>
                <c:pt idx="424">
                  <c:v>4.2000007629394531</c:v>
                </c:pt>
                <c:pt idx="425">
                  <c:v>4.2999992370605469</c:v>
                </c:pt>
                <c:pt idx="426">
                  <c:v>4.4000015258789063</c:v>
                </c:pt>
                <c:pt idx="427">
                  <c:v>4.5</c:v>
                </c:pt>
                <c:pt idx="428">
                  <c:v>4.6000022888183594</c:v>
                </c:pt>
                <c:pt idx="429">
                  <c:v>4.7000007629394531</c:v>
                </c:pt>
                <c:pt idx="430">
                  <c:v>4.7999992370605469</c:v>
                </c:pt>
                <c:pt idx="431">
                  <c:v>4.9000015258789063</c:v>
                </c:pt>
                <c:pt idx="432">
                  <c:v>5</c:v>
                </c:pt>
                <c:pt idx="433">
                  <c:v>5.1000022888183594</c:v>
                </c:pt>
                <c:pt idx="434">
                  <c:v>5.2000007629394531</c:v>
                </c:pt>
                <c:pt idx="435">
                  <c:v>5.2999992370605469</c:v>
                </c:pt>
                <c:pt idx="436">
                  <c:v>5.4000015258789063</c:v>
                </c:pt>
                <c:pt idx="437">
                  <c:v>5.5</c:v>
                </c:pt>
                <c:pt idx="438">
                  <c:v>5.6000022888183594</c:v>
                </c:pt>
                <c:pt idx="439">
                  <c:v>5.7000007629394531</c:v>
                </c:pt>
                <c:pt idx="440">
                  <c:v>5.7999992370605469</c:v>
                </c:pt>
                <c:pt idx="441">
                  <c:v>5.9000015258789063</c:v>
                </c:pt>
                <c:pt idx="442">
                  <c:v>6</c:v>
                </c:pt>
                <c:pt idx="443">
                  <c:v>6.1000022888183594</c:v>
                </c:pt>
                <c:pt idx="444">
                  <c:v>6.2000007629394531</c:v>
                </c:pt>
                <c:pt idx="445">
                  <c:v>6.2999992370605469</c:v>
                </c:pt>
                <c:pt idx="446">
                  <c:v>6.4000015258789063</c:v>
                </c:pt>
                <c:pt idx="447">
                  <c:v>6.5</c:v>
                </c:pt>
                <c:pt idx="448">
                  <c:v>6.6000022888183594</c:v>
                </c:pt>
                <c:pt idx="449">
                  <c:v>6.7000007629394531</c:v>
                </c:pt>
                <c:pt idx="450">
                  <c:v>6.7999992370605469</c:v>
                </c:pt>
                <c:pt idx="451">
                  <c:v>6.9000015258789063</c:v>
                </c:pt>
                <c:pt idx="452">
                  <c:v>7</c:v>
                </c:pt>
                <c:pt idx="453">
                  <c:v>7.1000022888183594</c:v>
                </c:pt>
                <c:pt idx="454">
                  <c:v>7.2000007629394531</c:v>
                </c:pt>
                <c:pt idx="455">
                  <c:v>7.2999992370605469</c:v>
                </c:pt>
                <c:pt idx="456">
                  <c:v>7.4000015258789063</c:v>
                </c:pt>
                <c:pt idx="457">
                  <c:v>7.5</c:v>
                </c:pt>
                <c:pt idx="458">
                  <c:v>7.6000022888183594</c:v>
                </c:pt>
                <c:pt idx="459">
                  <c:v>7.7000007629394531</c:v>
                </c:pt>
                <c:pt idx="460">
                  <c:v>7.7999992370605469</c:v>
                </c:pt>
                <c:pt idx="461">
                  <c:v>7.9000015258789063</c:v>
                </c:pt>
                <c:pt idx="462">
                  <c:v>8</c:v>
                </c:pt>
                <c:pt idx="463">
                  <c:v>8.1000022888183594</c:v>
                </c:pt>
                <c:pt idx="464">
                  <c:v>8.2000007629394531</c:v>
                </c:pt>
                <c:pt idx="465">
                  <c:v>8.2999992370605469</c:v>
                </c:pt>
                <c:pt idx="466">
                  <c:v>8.4000015258789063</c:v>
                </c:pt>
                <c:pt idx="467">
                  <c:v>8.5</c:v>
                </c:pt>
                <c:pt idx="468">
                  <c:v>8.6000022888183594</c:v>
                </c:pt>
                <c:pt idx="469">
                  <c:v>8.7000007629394531</c:v>
                </c:pt>
                <c:pt idx="470">
                  <c:v>8.7999992370605469</c:v>
                </c:pt>
                <c:pt idx="471">
                  <c:v>8.9000015258789063</c:v>
                </c:pt>
                <c:pt idx="472">
                  <c:v>9</c:v>
                </c:pt>
                <c:pt idx="473">
                  <c:v>9.1000022888183594</c:v>
                </c:pt>
                <c:pt idx="474">
                  <c:v>9.2000007629394531</c:v>
                </c:pt>
                <c:pt idx="475">
                  <c:v>9.2999992370605469</c:v>
                </c:pt>
                <c:pt idx="476">
                  <c:v>9.4000015258789063</c:v>
                </c:pt>
                <c:pt idx="477">
                  <c:v>9.5</c:v>
                </c:pt>
                <c:pt idx="478">
                  <c:v>9.6000022888183594</c:v>
                </c:pt>
                <c:pt idx="479">
                  <c:v>9.7000007629394531</c:v>
                </c:pt>
                <c:pt idx="480">
                  <c:v>9.7999992370605469</c:v>
                </c:pt>
                <c:pt idx="481">
                  <c:v>9.9000015258789063</c:v>
                </c:pt>
                <c:pt idx="482">
                  <c:v>10</c:v>
                </c:pt>
                <c:pt idx="483">
                  <c:v>10.100002288818359</c:v>
                </c:pt>
                <c:pt idx="484">
                  <c:v>10.200000762939453</c:v>
                </c:pt>
                <c:pt idx="485">
                  <c:v>10.299999237060547</c:v>
                </c:pt>
                <c:pt idx="486">
                  <c:v>10.400001525878906</c:v>
                </c:pt>
                <c:pt idx="487">
                  <c:v>10.5</c:v>
                </c:pt>
                <c:pt idx="488">
                  <c:v>10.600002288818359</c:v>
                </c:pt>
                <c:pt idx="489">
                  <c:v>10.700000762939453</c:v>
                </c:pt>
                <c:pt idx="490">
                  <c:v>10.799999237060547</c:v>
                </c:pt>
                <c:pt idx="491">
                  <c:v>10.900001525878906</c:v>
                </c:pt>
                <c:pt idx="492">
                  <c:v>11</c:v>
                </c:pt>
                <c:pt idx="493">
                  <c:v>11.100002288818359</c:v>
                </c:pt>
                <c:pt idx="494">
                  <c:v>11.200000762939453</c:v>
                </c:pt>
                <c:pt idx="495">
                  <c:v>11.299999237060547</c:v>
                </c:pt>
                <c:pt idx="496">
                  <c:v>11.400001525878906</c:v>
                </c:pt>
                <c:pt idx="497">
                  <c:v>11.5</c:v>
                </c:pt>
                <c:pt idx="498">
                  <c:v>11.600002288818359</c:v>
                </c:pt>
                <c:pt idx="499">
                  <c:v>11.700000762939453</c:v>
                </c:pt>
                <c:pt idx="500">
                  <c:v>11.799999237060547</c:v>
                </c:pt>
                <c:pt idx="501">
                  <c:v>11.900001525878906</c:v>
                </c:pt>
                <c:pt idx="502">
                  <c:v>12</c:v>
                </c:pt>
                <c:pt idx="503">
                  <c:v>12.100002288818359</c:v>
                </c:pt>
                <c:pt idx="504">
                  <c:v>12.200000762939453</c:v>
                </c:pt>
                <c:pt idx="505">
                  <c:v>12.299999237060547</c:v>
                </c:pt>
                <c:pt idx="506">
                  <c:v>12.400001525878906</c:v>
                </c:pt>
                <c:pt idx="507">
                  <c:v>12.5</c:v>
                </c:pt>
                <c:pt idx="508">
                  <c:v>12.600002288818359</c:v>
                </c:pt>
                <c:pt idx="509">
                  <c:v>12.700000762939453</c:v>
                </c:pt>
                <c:pt idx="510">
                  <c:v>12.799999237060547</c:v>
                </c:pt>
                <c:pt idx="511">
                  <c:v>12.900001525878906</c:v>
                </c:pt>
                <c:pt idx="512">
                  <c:v>13</c:v>
                </c:pt>
                <c:pt idx="513">
                  <c:v>13.100002288818359</c:v>
                </c:pt>
                <c:pt idx="514">
                  <c:v>13.200000762939453</c:v>
                </c:pt>
                <c:pt idx="515">
                  <c:v>13.299999237060547</c:v>
                </c:pt>
                <c:pt idx="516">
                  <c:v>13.400001525878906</c:v>
                </c:pt>
                <c:pt idx="517">
                  <c:v>13.5</c:v>
                </c:pt>
                <c:pt idx="518">
                  <c:v>13.600002288818359</c:v>
                </c:pt>
                <c:pt idx="519">
                  <c:v>13.700000762939453</c:v>
                </c:pt>
                <c:pt idx="520">
                  <c:v>13.799999237060547</c:v>
                </c:pt>
                <c:pt idx="521">
                  <c:v>13.900001525878906</c:v>
                </c:pt>
                <c:pt idx="522">
                  <c:v>14</c:v>
                </c:pt>
                <c:pt idx="523">
                  <c:v>14.100002288818359</c:v>
                </c:pt>
                <c:pt idx="524">
                  <c:v>14.200000762939453</c:v>
                </c:pt>
                <c:pt idx="525">
                  <c:v>14.299999237060547</c:v>
                </c:pt>
                <c:pt idx="526">
                  <c:v>14.400001525878906</c:v>
                </c:pt>
                <c:pt idx="527">
                  <c:v>14.5</c:v>
                </c:pt>
                <c:pt idx="528">
                  <c:v>14.600002288818359</c:v>
                </c:pt>
                <c:pt idx="529">
                  <c:v>14.700000762939453</c:v>
                </c:pt>
                <c:pt idx="530">
                  <c:v>14.799999237060547</c:v>
                </c:pt>
                <c:pt idx="531">
                  <c:v>14.900001525878906</c:v>
                </c:pt>
                <c:pt idx="532">
                  <c:v>15</c:v>
                </c:pt>
                <c:pt idx="533">
                  <c:v>15.100002288818359</c:v>
                </c:pt>
                <c:pt idx="534">
                  <c:v>15.200000762939453</c:v>
                </c:pt>
                <c:pt idx="535">
                  <c:v>15.299999237060547</c:v>
                </c:pt>
                <c:pt idx="536">
                  <c:v>15.400001525878906</c:v>
                </c:pt>
                <c:pt idx="537">
                  <c:v>15.5</c:v>
                </c:pt>
                <c:pt idx="538">
                  <c:v>15.600002288818359</c:v>
                </c:pt>
                <c:pt idx="539">
                  <c:v>15.700000762939453</c:v>
                </c:pt>
                <c:pt idx="540">
                  <c:v>15.799999237060547</c:v>
                </c:pt>
                <c:pt idx="541">
                  <c:v>15.900001525878906</c:v>
                </c:pt>
                <c:pt idx="542">
                  <c:v>16</c:v>
                </c:pt>
                <c:pt idx="543">
                  <c:v>16.100002288818359</c:v>
                </c:pt>
                <c:pt idx="544">
                  <c:v>16.200000762939453</c:v>
                </c:pt>
                <c:pt idx="545">
                  <c:v>16.299999237060547</c:v>
                </c:pt>
                <c:pt idx="546">
                  <c:v>16.400001525878906</c:v>
                </c:pt>
                <c:pt idx="547">
                  <c:v>16.5</c:v>
                </c:pt>
                <c:pt idx="548">
                  <c:v>16.600002288818359</c:v>
                </c:pt>
                <c:pt idx="549">
                  <c:v>16.700000762939453</c:v>
                </c:pt>
                <c:pt idx="550">
                  <c:v>16.799999237060547</c:v>
                </c:pt>
                <c:pt idx="551">
                  <c:v>16.900001525878906</c:v>
                </c:pt>
                <c:pt idx="552">
                  <c:v>17</c:v>
                </c:pt>
                <c:pt idx="553">
                  <c:v>17.100002288818359</c:v>
                </c:pt>
                <c:pt idx="554">
                  <c:v>17.200000762939453</c:v>
                </c:pt>
                <c:pt idx="555">
                  <c:v>17.299999237060547</c:v>
                </c:pt>
                <c:pt idx="556">
                  <c:v>17.400001525878906</c:v>
                </c:pt>
                <c:pt idx="557">
                  <c:v>17.5</c:v>
                </c:pt>
                <c:pt idx="558">
                  <c:v>17.600002288818359</c:v>
                </c:pt>
                <c:pt idx="559">
                  <c:v>17.700000762939453</c:v>
                </c:pt>
                <c:pt idx="560">
                  <c:v>17.799999237060547</c:v>
                </c:pt>
                <c:pt idx="561">
                  <c:v>17.900001525878906</c:v>
                </c:pt>
                <c:pt idx="562">
                  <c:v>18</c:v>
                </c:pt>
                <c:pt idx="563">
                  <c:v>18.100002288818359</c:v>
                </c:pt>
                <c:pt idx="564">
                  <c:v>18.200000762939453</c:v>
                </c:pt>
                <c:pt idx="565">
                  <c:v>18.299999237060547</c:v>
                </c:pt>
                <c:pt idx="566">
                  <c:v>18.400001525878906</c:v>
                </c:pt>
                <c:pt idx="567">
                  <c:v>18.5</c:v>
                </c:pt>
                <c:pt idx="568">
                  <c:v>18.600002288818359</c:v>
                </c:pt>
                <c:pt idx="569">
                  <c:v>18.700000762939453</c:v>
                </c:pt>
                <c:pt idx="570">
                  <c:v>18.799999237060547</c:v>
                </c:pt>
                <c:pt idx="571">
                  <c:v>18.900001525878906</c:v>
                </c:pt>
                <c:pt idx="572">
                  <c:v>19</c:v>
                </c:pt>
                <c:pt idx="573">
                  <c:v>19.100002288818359</c:v>
                </c:pt>
                <c:pt idx="574">
                  <c:v>19.200000762939453</c:v>
                </c:pt>
                <c:pt idx="575">
                  <c:v>19.299999237060547</c:v>
                </c:pt>
                <c:pt idx="576">
                  <c:v>19.400001525878906</c:v>
                </c:pt>
                <c:pt idx="577">
                  <c:v>19.5</c:v>
                </c:pt>
                <c:pt idx="578">
                  <c:v>19.600002288818359</c:v>
                </c:pt>
                <c:pt idx="579">
                  <c:v>19.700000762939453</c:v>
                </c:pt>
                <c:pt idx="580">
                  <c:v>19.799999237060547</c:v>
                </c:pt>
                <c:pt idx="581">
                  <c:v>19.900001525878906</c:v>
                </c:pt>
                <c:pt idx="582">
                  <c:v>20</c:v>
                </c:pt>
                <c:pt idx="583">
                  <c:v>20.100002288818359</c:v>
                </c:pt>
                <c:pt idx="584">
                  <c:v>20.200000762939453</c:v>
                </c:pt>
                <c:pt idx="585">
                  <c:v>20.299999237060547</c:v>
                </c:pt>
                <c:pt idx="586">
                  <c:v>20.400001525878906</c:v>
                </c:pt>
                <c:pt idx="587">
                  <c:v>20.5</c:v>
                </c:pt>
                <c:pt idx="588">
                  <c:v>20.600002288818359</c:v>
                </c:pt>
                <c:pt idx="589">
                  <c:v>20.700000762939453</c:v>
                </c:pt>
                <c:pt idx="590">
                  <c:v>20.799999237060547</c:v>
                </c:pt>
                <c:pt idx="591">
                  <c:v>20.900001525878906</c:v>
                </c:pt>
                <c:pt idx="592">
                  <c:v>21</c:v>
                </c:pt>
                <c:pt idx="593">
                  <c:v>21.100002288818359</c:v>
                </c:pt>
                <c:pt idx="594">
                  <c:v>21.200000762939453</c:v>
                </c:pt>
                <c:pt idx="595">
                  <c:v>21.299999237060547</c:v>
                </c:pt>
                <c:pt idx="596">
                  <c:v>21.400001525878906</c:v>
                </c:pt>
                <c:pt idx="597">
                  <c:v>21.5</c:v>
                </c:pt>
                <c:pt idx="598">
                  <c:v>21.600002288818359</c:v>
                </c:pt>
                <c:pt idx="599">
                  <c:v>21.700000762939453</c:v>
                </c:pt>
                <c:pt idx="600">
                  <c:v>21.799999237060547</c:v>
                </c:pt>
                <c:pt idx="601">
                  <c:v>21.900001525878906</c:v>
                </c:pt>
                <c:pt idx="602">
                  <c:v>22</c:v>
                </c:pt>
                <c:pt idx="603">
                  <c:v>22.100002288818359</c:v>
                </c:pt>
                <c:pt idx="604">
                  <c:v>22.200000762939453</c:v>
                </c:pt>
                <c:pt idx="605">
                  <c:v>22.299999237060547</c:v>
                </c:pt>
                <c:pt idx="606">
                  <c:v>22.400001525878906</c:v>
                </c:pt>
                <c:pt idx="607">
                  <c:v>22.5</c:v>
                </c:pt>
                <c:pt idx="608">
                  <c:v>22.600002288818359</c:v>
                </c:pt>
                <c:pt idx="609">
                  <c:v>22.700000762939453</c:v>
                </c:pt>
                <c:pt idx="610">
                  <c:v>22.799999237060547</c:v>
                </c:pt>
                <c:pt idx="611">
                  <c:v>22.900001525878906</c:v>
                </c:pt>
                <c:pt idx="612">
                  <c:v>23</c:v>
                </c:pt>
                <c:pt idx="613">
                  <c:v>23.100002288818359</c:v>
                </c:pt>
                <c:pt idx="614">
                  <c:v>23.200000762939453</c:v>
                </c:pt>
                <c:pt idx="615">
                  <c:v>23.299999237060547</c:v>
                </c:pt>
                <c:pt idx="616">
                  <c:v>23.400001525878906</c:v>
                </c:pt>
                <c:pt idx="617">
                  <c:v>23.5</c:v>
                </c:pt>
                <c:pt idx="618">
                  <c:v>23.600002288818359</c:v>
                </c:pt>
                <c:pt idx="619">
                  <c:v>23.700000762939453</c:v>
                </c:pt>
                <c:pt idx="620">
                  <c:v>23.799999237060547</c:v>
                </c:pt>
                <c:pt idx="621">
                  <c:v>23.900001525878906</c:v>
                </c:pt>
                <c:pt idx="622">
                  <c:v>24</c:v>
                </c:pt>
                <c:pt idx="623">
                  <c:v>24.100002288818359</c:v>
                </c:pt>
                <c:pt idx="624">
                  <c:v>24.200000762939453</c:v>
                </c:pt>
                <c:pt idx="625">
                  <c:v>24.299999237060547</c:v>
                </c:pt>
                <c:pt idx="626">
                  <c:v>24.400001525878906</c:v>
                </c:pt>
                <c:pt idx="627">
                  <c:v>24.5</c:v>
                </c:pt>
                <c:pt idx="628">
                  <c:v>24.600002288818359</c:v>
                </c:pt>
                <c:pt idx="629">
                  <c:v>24.700000762939453</c:v>
                </c:pt>
                <c:pt idx="630">
                  <c:v>24.799999237060547</c:v>
                </c:pt>
                <c:pt idx="631">
                  <c:v>24.900001525878906</c:v>
                </c:pt>
                <c:pt idx="632">
                  <c:v>25</c:v>
                </c:pt>
                <c:pt idx="633">
                  <c:v>25.100002288818359</c:v>
                </c:pt>
                <c:pt idx="634">
                  <c:v>25.200000762939453</c:v>
                </c:pt>
                <c:pt idx="635">
                  <c:v>25.299999237060547</c:v>
                </c:pt>
                <c:pt idx="636">
                  <c:v>25.400001525878906</c:v>
                </c:pt>
                <c:pt idx="637">
                  <c:v>25.5</c:v>
                </c:pt>
                <c:pt idx="638">
                  <c:v>25.600002288818359</c:v>
                </c:pt>
                <c:pt idx="639">
                  <c:v>25.700000762939453</c:v>
                </c:pt>
                <c:pt idx="640">
                  <c:v>25.799999237060547</c:v>
                </c:pt>
                <c:pt idx="641">
                  <c:v>25.899997711181641</c:v>
                </c:pt>
                <c:pt idx="642">
                  <c:v>26.000003814697266</c:v>
                </c:pt>
                <c:pt idx="643">
                  <c:v>26.100002288818359</c:v>
                </c:pt>
                <c:pt idx="644">
                  <c:v>26.200000762939453</c:v>
                </c:pt>
                <c:pt idx="645">
                  <c:v>26.299999237060547</c:v>
                </c:pt>
                <c:pt idx="646">
                  <c:v>26.399997711181641</c:v>
                </c:pt>
                <c:pt idx="647">
                  <c:v>26.500003814697266</c:v>
                </c:pt>
                <c:pt idx="648">
                  <c:v>26.600002288818359</c:v>
                </c:pt>
                <c:pt idx="649">
                  <c:v>26.700000762939453</c:v>
                </c:pt>
                <c:pt idx="650">
                  <c:v>26.799999237060547</c:v>
                </c:pt>
                <c:pt idx="651">
                  <c:v>26.899997711181641</c:v>
                </c:pt>
                <c:pt idx="652">
                  <c:v>27.000003814697266</c:v>
                </c:pt>
                <c:pt idx="653">
                  <c:v>27.100002288818359</c:v>
                </c:pt>
                <c:pt idx="654">
                  <c:v>27.200000762939453</c:v>
                </c:pt>
                <c:pt idx="655">
                  <c:v>27.299999237060547</c:v>
                </c:pt>
                <c:pt idx="656">
                  <c:v>27.399997711181641</c:v>
                </c:pt>
                <c:pt idx="657">
                  <c:v>27.500003814697266</c:v>
                </c:pt>
                <c:pt idx="658">
                  <c:v>27.600002288818359</c:v>
                </c:pt>
                <c:pt idx="659">
                  <c:v>27.700000762939453</c:v>
                </c:pt>
                <c:pt idx="660">
                  <c:v>27.799999237060547</c:v>
                </c:pt>
                <c:pt idx="661">
                  <c:v>27.899997711181641</c:v>
                </c:pt>
                <c:pt idx="662">
                  <c:v>28.000003814697266</c:v>
                </c:pt>
                <c:pt idx="663">
                  <c:v>28.100002288818359</c:v>
                </c:pt>
                <c:pt idx="664">
                  <c:v>28.200000762939453</c:v>
                </c:pt>
                <c:pt idx="665">
                  <c:v>28.299999237060547</c:v>
                </c:pt>
                <c:pt idx="666">
                  <c:v>28.399997711181641</c:v>
                </c:pt>
                <c:pt idx="667">
                  <c:v>28.500003814697266</c:v>
                </c:pt>
                <c:pt idx="668">
                  <c:v>28.600002288818359</c:v>
                </c:pt>
                <c:pt idx="669">
                  <c:v>28.700000762939453</c:v>
                </c:pt>
                <c:pt idx="670">
                  <c:v>28.799999237060547</c:v>
                </c:pt>
                <c:pt idx="671">
                  <c:v>28.899997711181641</c:v>
                </c:pt>
                <c:pt idx="672">
                  <c:v>29.000003814697266</c:v>
                </c:pt>
                <c:pt idx="673">
                  <c:v>29.100002288818359</c:v>
                </c:pt>
                <c:pt idx="674">
                  <c:v>29.200000762939453</c:v>
                </c:pt>
                <c:pt idx="675">
                  <c:v>29.299999237060547</c:v>
                </c:pt>
                <c:pt idx="676">
                  <c:v>29.399997711181641</c:v>
                </c:pt>
                <c:pt idx="677">
                  <c:v>29.500003814697266</c:v>
                </c:pt>
                <c:pt idx="678">
                  <c:v>29.600002288818359</c:v>
                </c:pt>
                <c:pt idx="679">
                  <c:v>29.700000762939453</c:v>
                </c:pt>
                <c:pt idx="680">
                  <c:v>29.799999237060547</c:v>
                </c:pt>
                <c:pt idx="681">
                  <c:v>29.899997711181641</c:v>
                </c:pt>
                <c:pt idx="682">
                  <c:v>30.000003814697266</c:v>
                </c:pt>
                <c:pt idx="683">
                  <c:v>30.100002288818359</c:v>
                </c:pt>
                <c:pt idx="684">
                  <c:v>30.200000762939453</c:v>
                </c:pt>
                <c:pt idx="685">
                  <c:v>30.299999237060547</c:v>
                </c:pt>
                <c:pt idx="686">
                  <c:v>30.399997711181641</c:v>
                </c:pt>
                <c:pt idx="687">
                  <c:v>30.500003814697266</c:v>
                </c:pt>
                <c:pt idx="688">
                  <c:v>30.600002288818359</c:v>
                </c:pt>
                <c:pt idx="689">
                  <c:v>30.700000762939453</c:v>
                </c:pt>
                <c:pt idx="690">
                  <c:v>30.799999237060547</c:v>
                </c:pt>
                <c:pt idx="691">
                  <c:v>30.899997711181641</c:v>
                </c:pt>
                <c:pt idx="692">
                  <c:v>31.000003814697266</c:v>
                </c:pt>
                <c:pt idx="693">
                  <c:v>31.100002288818359</c:v>
                </c:pt>
                <c:pt idx="694">
                  <c:v>31.200000762939453</c:v>
                </c:pt>
                <c:pt idx="695">
                  <c:v>31.299999237060547</c:v>
                </c:pt>
                <c:pt idx="696">
                  <c:v>31.399997711181641</c:v>
                </c:pt>
                <c:pt idx="697">
                  <c:v>31.500003814697266</c:v>
                </c:pt>
                <c:pt idx="698">
                  <c:v>31.600002288818359</c:v>
                </c:pt>
                <c:pt idx="699">
                  <c:v>31.700000762939453</c:v>
                </c:pt>
                <c:pt idx="700">
                  <c:v>31.799999237060547</c:v>
                </c:pt>
                <c:pt idx="701">
                  <c:v>31.899997711181641</c:v>
                </c:pt>
                <c:pt idx="702">
                  <c:v>32.000003814697266</c:v>
                </c:pt>
                <c:pt idx="703">
                  <c:v>32.100002288818359</c:v>
                </c:pt>
                <c:pt idx="704">
                  <c:v>32.200000762939453</c:v>
                </c:pt>
                <c:pt idx="705">
                  <c:v>32.299999237060547</c:v>
                </c:pt>
                <c:pt idx="706">
                  <c:v>32.399997711181641</c:v>
                </c:pt>
                <c:pt idx="707">
                  <c:v>32.500003814697266</c:v>
                </c:pt>
                <c:pt idx="708">
                  <c:v>32.600002288818359</c:v>
                </c:pt>
                <c:pt idx="709">
                  <c:v>32.700000762939453</c:v>
                </c:pt>
                <c:pt idx="710">
                  <c:v>32.799999237060547</c:v>
                </c:pt>
                <c:pt idx="711">
                  <c:v>32.899997711181641</c:v>
                </c:pt>
                <c:pt idx="712">
                  <c:v>33.000003814697266</c:v>
                </c:pt>
                <c:pt idx="713">
                  <c:v>33.100002288818359</c:v>
                </c:pt>
                <c:pt idx="714">
                  <c:v>33.200000762939453</c:v>
                </c:pt>
                <c:pt idx="715">
                  <c:v>33.299999237060547</c:v>
                </c:pt>
                <c:pt idx="716">
                  <c:v>33.399997711181641</c:v>
                </c:pt>
                <c:pt idx="717">
                  <c:v>33.500003814697266</c:v>
                </c:pt>
                <c:pt idx="718">
                  <c:v>33.600002288818359</c:v>
                </c:pt>
                <c:pt idx="719">
                  <c:v>33.700000762939453</c:v>
                </c:pt>
                <c:pt idx="720">
                  <c:v>33.799999237060547</c:v>
                </c:pt>
                <c:pt idx="721">
                  <c:v>33.899997711181641</c:v>
                </c:pt>
                <c:pt idx="722">
                  <c:v>34.000003814697266</c:v>
                </c:pt>
                <c:pt idx="723">
                  <c:v>34.100002288818359</c:v>
                </c:pt>
                <c:pt idx="724">
                  <c:v>34.200000762939453</c:v>
                </c:pt>
                <c:pt idx="725">
                  <c:v>34.299999237060547</c:v>
                </c:pt>
                <c:pt idx="726">
                  <c:v>34.399997711181641</c:v>
                </c:pt>
                <c:pt idx="727">
                  <c:v>34.500003814697266</c:v>
                </c:pt>
                <c:pt idx="728">
                  <c:v>34.600002288818359</c:v>
                </c:pt>
                <c:pt idx="729">
                  <c:v>34.700000762939453</c:v>
                </c:pt>
                <c:pt idx="730">
                  <c:v>34.799999237060547</c:v>
                </c:pt>
                <c:pt idx="731">
                  <c:v>34.899997711181641</c:v>
                </c:pt>
                <c:pt idx="732">
                  <c:v>35.000003814697266</c:v>
                </c:pt>
                <c:pt idx="733">
                  <c:v>35.100002288818359</c:v>
                </c:pt>
                <c:pt idx="734">
                  <c:v>35.200000762939453</c:v>
                </c:pt>
                <c:pt idx="735">
                  <c:v>35.299999237060547</c:v>
                </c:pt>
                <c:pt idx="736">
                  <c:v>35.399997711181641</c:v>
                </c:pt>
                <c:pt idx="737">
                  <c:v>35.500003814697266</c:v>
                </c:pt>
                <c:pt idx="738">
                  <c:v>35.600002288818359</c:v>
                </c:pt>
                <c:pt idx="739">
                  <c:v>35.700000762939453</c:v>
                </c:pt>
                <c:pt idx="740">
                  <c:v>35.799999237060547</c:v>
                </c:pt>
                <c:pt idx="741">
                  <c:v>35.899997711181641</c:v>
                </c:pt>
                <c:pt idx="742">
                  <c:v>36.000003814697266</c:v>
                </c:pt>
                <c:pt idx="743">
                  <c:v>36.100002288818359</c:v>
                </c:pt>
                <c:pt idx="744">
                  <c:v>36.200000762939453</c:v>
                </c:pt>
                <c:pt idx="745">
                  <c:v>36.299999237060547</c:v>
                </c:pt>
                <c:pt idx="746">
                  <c:v>36.399997711181641</c:v>
                </c:pt>
                <c:pt idx="747">
                  <c:v>36.500003814697266</c:v>
                </c:pt>
                <c:pt idx="748">
                  <c:v>36.600002288818359</c:v>
                </c:pt>
                <c:pt idx="749">
                  <c:v>36.700000762939453</c:v>
                </c:pt>
                <c:pt idx="750">
                  <c:v>36.799999237060547</c:v>
                </c:pt>
                <c:pt idx="751">
                  <c:v>36.899997711181641</c:v>
                </c:pt>
                <c:pt idx="752">
                  <c:v>37.000003814697266</c:v>
                </c:pt>
                <c:pt idx="753">
                  <c:v>37.100002288818359</c:v>
                </c:pt>
                <c:pt idx="754">
                  <c:v>37.200000762939453</c:v>
                </c:pt>
                <c:pt idx="755">
                  <c:v>37.299999237060547</c:v>
                </c:pt>
                <c:pt idx="756">
                  <c:v>37.399997711181641</c:v>
                </c:pt>
                <c:pt idx="757">
                  <c:v>37.500003814697266</c:v>
                </c:pt>
                <c:pt idx="758">
                  <c:v>37.600002288818359</c:v>
                </c:pt>
                <c:pt idx="759">
                  <c:v>37.700000762939453</c:v>
                </c:pt>
                <c:pt idx="760">
                  <c:v>37.799999237060547</c:v>
                </c:pt>
                <c:pt idx="761">
                  <c:v>37.899997711181641</c:v>
                </c:pt>
                <c:pt idx="762">
                  <c:v>38.000003814697266</c:v>
                </c:pt>
                <c:pt idx="763">
                  <c:v>38.100002288818359</c:v>
                </c:pt>
                <c:pt idx="764">
                  <c:v>38.200000762939453</c:v>
                </c:pt>
                <c:pt idx="765">
                  <c:v>38.299999237060547</c:v>
                </c:pt>
                <c:pt idx="766">
                  <c:v>38.399997711181641</c:v>
                </c:pt>
                <c:pt idx="767">
                  <c:v>38.500003814697266</c:v>
                </c:pt>
                <c:pt idx="768">
                  <c:v>38.600002288818359</c:v>
                </c:pt>
                <c:pt idx="769">
                  <c:v>38.700000762939453</c:v>
                </c:pt>
                <c:pt idx="770">
                  <c:v>38.799999237060547</c:v>
                </c:pt>
                <c:pt idx="771">
                  <c:v>38.899997711181641</c:v>
                </c:pt>
                <c:pt idx="772">
                  <c:v>39.000003814697266</c:v>
                </c:pt>
                <c:pt idx="773">
                  <c:v>39.100002288818359</c:v>
                </c:pt>
                <c:pt idx="774">
                  <c:v>39.200000762939453</c:v>
                </c:pt>
                <c:pt idx="775">
                  <c:v>39.299999237060547</c:v>
                </c:pt>
                <c:pt idx="776">
                  <c:v>39.399997711181641</c:v>
                </c:pt>
                <c:pt idx="777">
                  <c:v>39.500003814697266</c:v>
                </c:pt>
                <c:pt idx="778">
                  <c:v>39.600002288818359</c:v>
                </c:pt>
                <c:pt idx="779">
                  <c:v>39.700000762939453</c:v>
                </c:pt>
                <c:pt idx="780">
                  <c:v>39.799999237060547</c:v>
                </c:pt>
                <c:pt idx="781">
                  <c:v>39.899997711181641</c:v>
                </c:pt>
                <c:pt idx="782">
                  <c:v>40.000003814697266</c:v>
                </c:pt>
                <c:pt idx="783">
                  <c:v>40.100002288818359</c:v>
                </c:pt>
                <c:pt idx="784">
                  <c:v>40.200000762939453</c:v>
                </c:pt>
                <c:pt idx="785">
                  <c:v>40.299999237060547</c:v>
                </c:pt>
                <c:pt idx="786">
                  <c:v>40.399997711181641</c:v>
                </c:pt>
                <c:pt idx="787">
                  <c:v>40.500003814697266</c:v>
                </c:pt>
                <c:pt idx="788">
                  <c:v>40.600002288818359</c:v>
                </c:pt>
                <c:pt idx="789">
                  <c:v>40.700000762939453</c:v>
                </c:pt>
                <c:pt idx="790">
                  <c:v>40.799999237060547</c:v>
                </c:pt>
                <c:pt idx="791">
                  <c:v>40.899997711181641</c:v>
                </c:pt>
                <c:pt idx="792">
                  <c:v>41.000003814697266</c:v>
                </c:pt>
                <c:pt idx="793">
                  <c:v>41.100002288818359</c:v>
                </c:pt>
                <c:pt idx="794">
                  <c:v>41.200000762939453</c:v>
                </c:pt>
                <c:pt idx="795">
                  <c:v>41.299999237060547</c:v>
                </c:pt>
                <c:pt idx="796">
                  <c:v>41.399997711181641</c:v>
                </c:pt>
                <c:pt idx="797">
                  <c:v>41.500003814697266</c:v>
                </c:pt>
                <c:pt idx="798">
                  <c:v>41.600002288818359</c:v>
                </c:pt>
                <c:pt idx="799">
                  <c:v>41.700000762939453</c:v>
                </c:pt>
                <c:pt idx="800">
                  <c:v>41.799999237060547</c:v>
                </c:pt>
                <c:pt idx="801">
                  <c:v>41.899997711181641</c:v>
                </c:pt>
                <c:pt idx="802">
                  <c:v>42.000003814697266</c:v>
                </c:pt>
                <c:pt idx="803">
                  <c:v>42.100002288818359</c:v>
                </c:pt>
                <c:pt idx="804">
                  <c:v>42.200000762939453</c:v>
                </c:pt>
                <c:pt idx="805">
                  <c:v>42.299999237060547</c:v>
                </c:pt>
                <c:pt idx="806">
                  <c:v>42.399997711181641</c:v>
                </c:pt>
                <c:pt idx="807">
                  <c:v>42.500003814697266</c:v>
                </c:pt>
                <c:pt idx="808">
                  <c:v>42.600002288818359</c:v>
                </c:pt>
                <c:pt idx="809">
                  <c:v>42.700000762939453</c:v>
                </c:pt>
                <c:pt idx="810">
                  <c:v>42.799999237060547</c:v>
                </c:pt>
                <c:pt idx="811">
                  <c:v>42.899997711181641</c:v>
                </c:pt>
                <c:pt idx="812">
                  <c:v>43.000003814697266</c:v>
                </c:pt>
                <c:pt idx="813">
                  <c:v>43.100002288818359</c:v>
                </c:pt>
                <c:pt idx="814">
                  <c:v>43.200000762939453</c:v>
                </c:pt>
                <c:pt idx="815">
                  <c:v>43.299999237060547</c:v>
                </c:pt>
                <c:pt idx="816">
                  <c:v>43.399997711181641</c:v>
                </c:pt>
                <c:pt idx="817">
                  <c:v>43.500003814697266</c:v>
                </c:pt>
                <c:pt idx="818">
                  <c:v>43.600002288818359</c:v>
                </c:pt>
                <c:pt idx="819">
                  <c:v>43.700000762939453</c:v>
                </c:pt>
                <c:pt idx="820">
                  <c:v>43.799999237060547</c:v>
                </c:pt>
                <c:pt idx="821">
                  <c:v>43.899997711181641</c:v>
                </c:pt>
                <c:pt idx="822">
                  <c:v>44.000003814697266</c:v>
                </c:pt>
                <c:pt idx="823">
                  <c:v>44.100002288818359</c:v>
                </c:pt>
                <c:pt idx="824">
                  <c:v>44.200000762939453</c:v>
                </c:pt>
                <c:pt idx="825">
                  <c:v>44.299999237060547</c:v>
                </c:pt>
                <c:pt idx="826">
                  <c:v>44.399997711181641</c:v>
                </c:pt>
                <c:pt idx="827">
                  <c:v>44.500003814697266</c:v>
                </c:pt>
                <c:pt idx="828">
                  <c:v>44.600002288818359</c:v>
                </c:pt>
                <c:pt idx="829">
                  <c:v>44.700000762939453</c:v>
                </c:pt>
                <c:pt idx="830">
                  <c:v>44.799999237060547</c:v>
                </c:pt>
                <c:pt idx="831">
                  <c:v>44.899997711181641</c:v>
                </c:pt>
                <c:pt idx="832">
                  <c:v>45.000003814697266</c:v>
                </c:pt>
                <c:pt idx="833">
                  <c:v>45.100002288818359</c:v>
                </c:pt>
                <c:pt idx="834">
                  <c:v>45.200000762939453</c:v>
                </c:pt>
                <c:pt idx="835">
                  <c:v>45.299999237060547</c:v>
                </c:pt>
                <c:pt idx="836">
                  <c:v>45.399997711181641</c:v>
                </c:pt>
                <c:pt idx="837">
                  <c:v>45.500003814697266</c:v>
                </c:pt>
                <c:pt idx="838">
                  <c:v>45.600002288818359</c:v>
                </c:pt>
                <c:pt idx="839">
                  <c:v>45.700000762939453</c:v>
                </c:pt>
                <c:pt idx="840">
                  <c:v>45.799999237060547</c:v>
                </c:pt>
                <c:pt idx="841">
                  <c:v>45.899997711181641</c:v>
                </c:pt>
                <c:pt idx="842">
                  <c:v>46.000003814697266</c:v>
                </c:pt>
                <c:pt idx="843">
                  <c:v>46.100002288818359</c:v>
                </c:pt>
                <c:pt idx="844">
                  <c:v>46.200000762939453</c:v>
                </c:pt>
                <c:pt idx="845">
                  <c:v>46.299999237060547</c:v>
                </c:pt>
                <c:pt idx="846">
                  <c:v>46.399997711181641</c:v>
                </c:pt>
                <c:pt idx="847">
                  <c:v>46.500003814697266</c:v>
                </c:pt>
                <c:pt idx="848">
                  <c:v>46.600002288818359</c:v>
                </c:pt>
                <c:pt idx="849">
                  <c:v>46.700000762939453</c:v>
                </c:pt>
                <c:pt idx="850">
                  <c:v>46.799999237060547</c:v>
                </c:pt>
                <c:pt idx="851">
                  <c:v>46.899997711181641</c:v>
                </c:pt>
                <c:pt idx="852">
                  <c:v>47.000003814697266</c:v>
                </c:pt>
                <c:pt idx="853">
                  <c:v>47.100002288818359</c:v>
                </c:pt>
                <c:pt idx="854">
                  <c:v>47.200000762939453</c:v>
                </c:pt>
                <c:pt idx="855">
                  <c:v>47.299999237060547</c:v>
                </c:pt>
                <c:pt idx="856">
                  <c:v>47.399997711181641</c:v>
                </c:pt>
                <c:pt idx="857">
                  <c:v>47.500003814697266</c:v>
                </c:pt>
                <c:pt idx="858">
                  <c:v>47.600002288818359</c:v>
                </c:pt>
                <c:pt idx="859">
                  <c:v>47.700000762939453</c:v>
                </c:pt>
                <c:pt idx="860">
                  <c:v>47.799999237060547</c:v>
                </c:pt>
                <c:pt idx="861">
                  <c:v>47.899997711181641</c:v>
                </c:pt>
                <c:pt idx="862">
                  <c:v>48.000003814697266</c:v>
                </c:pt>
                <c:pt idx="863">
                  <c:v>48.100002288818359</c:v>
                </c:pt>
                <c:pt idx="864">
                  <c:v>48.200000762939453</c:v>
                </c:pt>
                <c:pt idx="865">
                  <c:v>48.299999237060547</c:v>
                </c:pt>
                <c:pt idx="866">
                  <c:v>48.399997711181641</c:v>
                </c:pt>
                <c:pt idx="867">
                  <c:v>48.500003814697266</c:v>
                </c:pt>
                <c:pt idx="868">
                  <c:v>48.600002288818359</c:v>
                </c:pt>
                <c:pt idx="869">
                  <c:v>48.700000762939453</c:v>
                </c:pt>
                <c:pt idx="870">
                  <c:v>48.799999237060547</c:v>
                </c:pt>
                <c:pt idx="871">
                  <c:v>48.899997711181641</c:v>
                </c:pt>
                <c:pt idx="872">
                  <c:v>49.000003814697266</c:v>
                </c:pt>
                <c:pt idx="873">
                  <c:v>49.100002288818359</c:v>
                </c:pt>
                <c:pt idx="874">
                  <c:v>49.200000762939453</c:v>
                </c:pt>
                <c:pt idx="875">
                  <c:v>49.299999237060547</c:v>
                </c:pt>
                <c:pt idx="876">
                  <c:v>49.399997711181641</c:v>
                </c:pt>
                <c:pt idx="877">
                  <c:v>49.500003814697266</c:v>
                </c:pt>
                <c:pt idx="878">
                  <c:v>49.600002288818359</c:v>
                </c:pt>
                <c:pt idx="879">
                  <c:v>49.700000762939453</c:v>
                </c:pt>
                <c:pt idx="880">
                  <c:v>49.799999237060547</c:v>
                </c:pt>
                <c:pt idx="881">
                  <c:v>49.899997711181641</c:v>
                </c:pt>
                <c:pt idx="882">
                  <c:v>50.000003814697266</c:v>
                </c:pt>
                <c:pt idx="883">
                  <c:v>50.100002288818359</c:v>
                </c:pt>
                <c:pt idx="884">
                  <c:v>50.200000762939453</c:v>
                </c:pt>
                <c:pt idx="885">
                  <c:v>50.299999237060547</c:v>
                </c:pt>
                <c:pt idx="886">
                  <c:v>50.399997711181641</c:v>
                </c:pt>
                <c:pt idx="887">
                  <c:v>50.500003814697266</c:v>
                </c:pt>
                <c:pt idx="888">
                  <c:v>50.600002288818359</c:v>
                </c:pt>
                <c:pt idx="889">
                  <c:v>50.700000762939453</c:v>
                </c:pt>
                <c:pt idx="890">
                  <c:v>50.799999237060547</c:v>
                </c:pt>
                <c:pt idx="891">
                  <c:v>50.899997711181641</c:v>
                </c:pt>
                <c:pt idx="892">
                  <c:v>51.000003814697266</c:v>
                </c:pt>
                <c:pt idx="893">
                  <c:v>51.100002288818359</c:v>
                </c:pt>
                <c:pt idx="894">
                  <c:v>51.200000762939453</c:v>
                </c:pt>
                <c:pt idx="895">
                  <c:v>51.299999237060547</c:v>
                </c:pt>
                <c:pt idx="896">
                  <c:v>51.399997711181641</c:v>
                </c:pt>
                <c:pt idx="897">
                  <c:v>51.500003814697266</c:v>
                </c:pt>
                <c:pt idx="898">
                  <c:v>51.600002288818359</c:v>
                </c:pt>
                <c:pt idx="899">
                  <c:v>51.700000762939453</c:v>
                </c:pt>
                <c:pt idx="900">
                  <c:v>51.799999237060547</c:v>
                </c:pt>
                <c:pt idx="901">
                  <c:v>51.899997711181641</c:v>
                </c:pt>
                <c:pt idx="902">
                  <c:v>52.000003814697266</c:v>
                </c:pt>
                <c:pt idx="903">
                  <c:v>52.100002288818359</c:v>
                </c:pt>
                <c:pt idx="904">
                  <c:v>52.200000762939453</c:v>
                </c:pt>
                <c:pt idx="905">
                  <c:v>52.299999237060547</c:v>
                </c:pt>
                <c:pt idx="906">
                  <c:v>52.399997711181641</c:v>
                </c:pt>
                <c:pt idx="907">
                  <c:v>52.500003814697266</c:v>
                </c:pt>
                <c:pt idx="908">
                  <c:v>52.600002288818359</c:v>
                </c:pt>
                <c:pt idx="909">
                  <c:v>52.700000762939453</c:v>
                </c:pt>
                <c:pt idx="910">
                  <c:v>52.799999237060547</c:v>
                </c:pt>
                <c:pt idx="911">
                  <c:v>52.899997711181641</c:v>
                </c:pt>
                <c:pt idx="912">
                  <c:v>53.000003814697266</c:v>
                </c:pt>
                <c:pt idx="913">
                  <c:v>53.100002288818359</c:v>
                </c:pt>
                <c:pt idx="914">
                  <c:v>53.200000762939453</c:v>
                </c:pt>
                <c:pt idx="915">
                  <c:v>53.299999237060547</c:v>
                </c:pt>
                <c:pt idx="916">
                  <c:v>53.399997711181641</c:v>
                </c:pt>
                <c:pt idx="917">
                  <c:v>53.500003814697266</c:v>
                </c:pt>
                <c:pt idx="918">
                  <c:v>53.600002288818359</c:v>
                </c:pt>
                <c:pt idx="919">
                  <c:v>53.700000762939453</c:v>
                </c:pt>
                <c:pt idx="920">
                  <c:v>53.799999237060547</c:v>
                </c:pt>
                <c:pt idx="921">
                  <c:v>53.899997711181641</c:v>
                </c:pt>
                <c:pt idx="922">
                  <c:v>54.000003814697266</c:v>
                </c:pt>
                <c:pt idx="923">
                  <c:v>54.100002288818359</c:v>
                </c:pt>
                <c:pt idx="924">
                  <c:v>54.200000762939453</c:v>
                </c:pt>
                <c:pt idx="925">
                  <c:v>54.299999237060547</c:v>
                </c:pt>
                <c:pt idx="926">
                  <c:v>54.399997711181641</c:v>
                </c:pt>
                <c:pt idx="927">
                  <c:v>54.500003814697266</c:v>
                </c:pt>
                <c:pt idx="928">
                  <c:v>54.600002288818359</c:v>
                </c:pt>
                <c:pt idx="929">
                  <c:v>54.700000762939453</c:v>
                </c:pt>
                <c:pt idx="930">
                  <c:v>54.799999237060547</c:v>
                </c:pt>
                <c:pt idx="931">
                  <c:v>54.899997711181641</c:v>
                </c:pt>
                <c:pt idx="932">
                  <c:v>55.000003814697266</c:v>
                </c:pt>
                <c:pt idx="933">
                  <c:v>55.100002288818359</c:v>
                </c:pt>
                <c:pt idx="934">
                  <c:v>55.200000762939453</c:v>
                </c:pt>
                <c:pt idx="935">
                  <c:v>55.299999237060547</c:v>
                </c:pt>
                <c:pt idx="936">
                  <c:v>55.399997711181641</c:v>
                </c:pt>
                <c:pt idx="937">
                  <c:v>55.500003814697266</c:v>
                </c:pt>
                <c:pt idx="938">
                  <c:v>55.600002288818359</c:v>
                </c:pt>
                <c:pt idx="939">
                  <c:v>55.700000762939453</c:v>
                </c:pt>
                <c:pt idx="940">
                  <c:v>55.799999237060547</c:v>
                </c:pt>
                <c:pt idx="941">
                  <c:v>55.899997711181641</c:v>
                </c:pt>
                <c:pt idx="942">
                  <c:v>56.000003814697266</c:v>
                </c:pt>
                <c:pt idx="943">
                  <c:v>56.100002288818359</c:v>
                </c:pt>
                <c:pt idx="944">
                  <c:v>56.200000762939453</c:v>
                </c:pt>
                <c:pt idx="945">
                  <c:v>56.299999237060547</c:v>
                </c:pt>
                <c:pt idx="946">
                  <c:v>56.399997711181641</c:v>
                </c:pt>
                <c:pt idx="947">
                  <c:v>56.500003814697266</c:v>
                </c:pt>
                <c:pt idx="948">
                  <c:v>56.600002288818359</c:v>
                </c:pt>
                <c:pt idx="949">
                  <c:v>56.700000762939453</c:v>
                </c:pt>
                <c:pt idx="950">
                  <c:v>56.799999237060547</c:v>
                </c:pt>
                <c:pt idx="951">
                  <c:v>56.899997711181641</c:v>
                </c:pt>
                <c:pt idx="952">
                  <c:v>57.000003814697266</c:v>
                </c:pt>
                <c:pt idx="953">
                  <c:v>57.100002288818359</c:v>
                </c:pt>
                <c:pt idx="954">
                  <c:v>57.200000762939453</c:v>
                </c:pt>
                <c:pt idx="955">
                  <c:v>57.299999237060547</c:v>
                </c:pt>
                <c:pt idx="956">
                  <c:v>57.399997711181641</c:v>
                </c:pt>
                <c:pt idx="957">
                  <c:v>57.500003814697266</c:v>
                </c:pt>
                <c:pt idx="958">
                  <c:v>57.600002288818359</c:v>
                </c:pt>
                <c:pt idx="959">
                  <c:v>57.700000762939453</c:v>
                </c:pt>
                <c:pt idx="960">
                  <c:v>57.799999237060547</c:v>
                </c:pt>
                <c:pt idx="961">
                  <c:v>57.899997711181641</c:v>
                </c:pt>
                <c:pt idx="962">
                  <c:v>58.000003814697266</c:v>
                </c:pt>
                <c:pt idx="963">
                  <c:v>58.100002288818359</c:v>
                </c:pt>
                <c:pt idx="964">
                  <c:v>58.200000762939453</c:v>
                </c:pt>
                <c:pt idx="965">
                  <c:v>58.299999237060547</c:v>
                </c:pt>
                <c:pt idx="966">
                  <c:v>58.399997711181641</c:v>
                </c:pt>
                <c:pt idx="967">
                  <c:v>58.500003814697266</c:v>
                </c:pt>
                <c:pt idx="968">
                  <c:v>58.600002288818359</c:v>
                </c:pt>
                <c:pt idx="969">
                  <c:v>58.700000762939453</c:v>
                </c:pt>
                <c:pt idx="970">
                  <c:v>58.799999237060547</c:v>
                </c:pt>
                <c:pt idx="971">
                  <c:v>58.899997711181641</c:v>
                </c:pt>
                <c:pt idx="972">
                  <c:v>59.000003814697266</c:v>
                </c:pt>
                <c:pt idx="973">
                  <c:v>59.100002288818359</c:v>
                </c:pt>
                <c:pt idx="974">
                  <c:v>59.200000762939453</c:v>
                </c:pt>
                <c:pt idx="975">
                  <c:v>59.299999237060547</c:v>
                </c:pt>
                <c:pt idx="976">
                  <c:v>59.399997711181641</c:v>
                </c:pt>
                <c:pt idx="977">
                  <c:v>59.500003814697266</c:v>
                </c:pt>
                <c:pt idx="978">
                  <c:v>59.600002288818359</c:v>
                </c:pt>
                <c:pt idx="979">
                  <c:v>59.700000762939453</c:v>
                </c:pt>
                <c:pt idx="980">
                  <c:v>59.799999237060547</c:v>
                </c:pt>
                <c:pt idx="981">
                  <c:v>59.899997711181641</c:v>
                </c:pt>
                <c:pt idx="982">
                  <c:v>60.000003814697266</c:v>
                </c:pt>
                <c:pt idx="983">
                  <c:v>60.100002288818359</c:v>
                </c:pt>
                <c:pt idx="984">
                  <c:v>60.200000762939453</c:v>
                </c:pt>
                <c:pt idx="985">
                  <c:v>60.299999237060547</c:v>
                </c:pt>
                <c:pt idx="986">
                  <c:v>60.399997711181641</c:v>
                </c:pt>
                <c:pt idx="987">
                  <c:v>60.500003814697266</c:v>
                </c:pt>
                <c:pt idx="988">
                  <c:v>60.600002288818359</c:v>
                </c:pt>
                <c:pt idx="989">
                  <c:v>60.700000762939453</c:v>
                </c:pt>
                <c:pt idx="990">
                  <c:v>60.799999237060547</c:v>
                </c:pt>
                <c:pt idx="991">
                  <c:v>60.899997711181641</c:v>
                </c:pt>
                <c:pt idx="992">
                  <c:v>61.000003814697266</c:v>
                </c:pt>
                <c:pt idx="993">
                  <c:v>61.100002288818359</c:v>
                </c:pt>
                <c:pt idx="994">
                  <c:v>61.200000762939453</c:v>
                </c:pt>
                <c:pt idx="995">
                  <c:v>61.299999237060547</c:v>
                </c:pt>
                <c:pt idx="996">
                  <c:v>61.399997711181641</c:v>
                </c:pt>
                <c:pt idx="997">
                  <c:v>61.500003814697266</c:v>
                </c:pt>
                <c:pt idx="998">
                  <c:v>61.600002288818359</c:v>
                </c:pt>
                <c:pt idx="999">
                  <c:v>61.700000762939453</c:v>
                </c:pt>
                <c:pt idx="1000">
                  <c:v>61.799999237060547</c:v>
                </c:pt>
                <c:pt idx="1001">
                  <c:v>61.899997711181641</c:v>
                </c:pt>
                <c:pt idx="1002">
                  <c:v>62.000003814697266</c:v>
                </c:pt>
                <c:pt idx="1003">
                  <c:v>62.100002288818359</c:v>
                </c:pt>
                <c:pt idx="1004">
                  <c:v>62.200000762939453</c:v>
                </c:pt>
                <c:pt idx="1005">
                  <c:v>62.299999237060547</c:v>
                </c:pt>
                <c:pt idx="1006">
                  <c:v>62.399997711181641</c:v>
                </c:pt>
                <c:pt idx="1007">
                  <c:v>62.500003814697266</c:v>
                </c:pt>
                <c:pt idx="1008">
                  <c:v>62.600002288818359</c:v>
                </c:pt>
                <c:pt idx="1009">
                  <c:v>62.700000762939453</c:v>
                </c:pt>
                <c:pt idx="1010">
                  <c:v>62.799999237060547</c:v>
                </c:pt>
                <c:pt idx="1011">
                  <c:v>62.899997711181641</c:v>
                </c:pt>
                <c:pt idx="1012">
                  <c:v>63.000003814697266</c:v>
                </c:pt>
                <c:pt idx="1013">
                  <c:v>63.100002288818359</c:v>
                </c:pt>
                <c:pt idx="1014">
                  <c:v>63.200000762939453</c:v>
                </c:pt>
                <c:pt idx="1015">
                  <c:v>63.299999237060547</c:v>
                </c:pt>
                <c:pt idx="1016">
                  <c:v>63.399997711181641</c:v>
                </c:pt>
                <c:pt idx="1017">
                  <c:v>63.500003814697266</c:v>
                </c:pt>
                <c:pt idx="1018">
                  <c:v>63.600002288818359</c:v>
                </c:pt>
                <c:pt idx="1019">
                  <c:v>63.700000762939453</c:v>
                </c:pt>
                <c:pt idx="1020">
                  <c:v>63.799999237060547</c:v>
                </c:pt>
                <c:pt idx="1021">
                  <c:v>63.899997711181641</c:v>
                </c:pt>
                <c:pt idx="1022">
                  <c:v>64</c:v>
                </c:pt>
                <c:pt idx="1023">
                  <c:v>64.100006103515625</c:v>
                </c:pt>
                <c:pt idx="1024">
                  <c:v>64.199996948242188</c:v>
                </c:pt>
                <c:pt idx="1025">
                  <c:v>64.300003051757813</c:v>
                </c:pt>
                <c:pt idx="1026">
                  <c:v>64.399993896484375</c:v>
                </c:pt>
                <c:pt idx="1027">
                  <c:v>64.5</c:v>
                </c:pt>
                <c:pt idx="1028">
                  <c:v>64.600006103515625</c:v>
                </c:pt>
                <c:pt idx="1029">
                  <c:v>64.699996948242188</c:v>
                </c:pt>
                <c:pt idx="1030">
                  <c:v>64.800003051757813</c:v>
                </c:pt>
                <c:pt idx="1031">
                  <c:v>64.899993896484375</c:v>
                </c:pt>
                <c:pt idx="1032">
                  <c:v>65</c:v>
                </c:pt>
                <c:pt idx="1033">
                  <c:v>65.100006103515625</c:v>
                </c:pt>
                <c:pt idx="1034">
                  <c:v>65.199996948242188</c:v>
                </c:pt>
                <c:pt idx="1035">
                  <c:v>65.300003051757813</c:v>
                </c:pt>
                <c:pt idx="1036">
                  <c:v>65.399993896484375</c:v>
                </c:pt>
                <c:pt idx="1037">
                  <c:v>65.5</c:v>
                </c:pt>
                <c:pt idx="1038">
                  <c:v>65.600006103515625</c:v>
                </c:pt>
                <c:pt idx="1039">
                  <c:v>65.699996948242188</c:v>
                </c:pt>
                <c:pt idx="1040">
                  <c:v>65.800003051757813</c:v>
                </c:pt>
                <c:pt idx="1041">
                  <c:v>65.899993896484375</c:v>
                </c:pt>
                <c:pt idx="1042">
                  <c:v>66</c:v>
                </c:pt>
                <c:pt idx="1043">
                  <c:v>66.100006103515625</c:v>
                </c:pt>
                <c:pt idx="1044">
                  <c:v>66.199996948242188</c:v>
                </c:pt>
                <c:pt idx="1045">
                  <c:v>66.300003051757813</c:v>
                </c:pt>
                <c:pt idx="1046">
                  <c:v>66.399993896484375</c:v>
                </c:pt>
                <c:pt idx="1047">
                  <c:v>66.5</c:v>
                </c:pt>
                <c:pt idx="1048">
                  <c:v>66.600006103515625</c:v>
                </c:pt>
                <c:pt idx="1049">
                  <c:v>66.699996948242188</c:v>
                </c:pt>
                <c:pt idx="1050">
                  <c:v>66.800003051757813</c:v>
                </c:pt>
                <c:pt idx="1051">
                  <c:v>66.899993896484375</c:v>
                </c:pt>
                <c:pt idx="1052">
                  <c:v>67</c:v>
                </c:pt>
                <c:pt idx="1053">
                  <c:v>67.100006103515625</c:v>
                </c:pt>
                <c:pt idx="1054">
                  <c:v>67.199996948242188</c:v>
                </c:pt>
                <c:pt idx="1055">
                  <c:v>67.300003051757813</c:v>
                </c:pt>
                <c:pt idx="1056">
                  <c:v>67.399993896484375</c:v>
                </c:pt>
                <c:pt idx="1057">
                  <c:v>67.5</c:v>
                </c:pt>
                <c:pt idx="1058">
                  <c:v>67.600006103515625</c:v>
                </c:pt>
                <c:pt idx="1059">
                  <c:v>67.699996948242188</c:v>
                </c:pt>
                <c:pt idx="1060">
                  <c:v>67.800003051757813</c:v>
                </c:pt>
                <c:pt idx="1061">
                  <c:v>67.899993896484375</c:v>
                </c:pt>
                <c:pt idx="1062">
                  <c:v>68</c:v>
                </c:pt>
                <c:pt idx="1063">
                  <c:v>68.100006103515625</c:v>
                </c:pt>
                <c:pt idx="1064">
                  <c:v>68.199996948242188</c:v>
                </c:pt>
                <c:pt idx="1065">
                  <c:v>68.300003051757813</c:v>
                </c:pt>
                <c:pt idx="1066">
                  <c:v>68.399993896484375</c:v>
                </c:pt>
                <c:pt idx="1067">
                  <c:v>68.5</c:v>
                </c:pt>
                <c:pt idx="1068">
                  <c:v>68.600006103515625</c:v>
                </c:pt>
                <c:pt idx="1069">
                  <c:v>68.699996948242188</c:v>
                </c:pt>
                <c:pt idx="1070">
                  <c:v>68.800003051757813</c:v>
                </c:pt>
                <c:pt idx="1071">
                  <c:v>68.899993896484375</c:v>
                </c:pt>
                <c:pt idx="1072">
                  <c:v>69</c:v>
                </c:pt>
                <c:pt idx="1073">
                  <c:v>69.100006103515625</c:v>
                </c:pt>
                <c:pt idx="1074">
                  <c:v>69.199996948242188</c:v>
                </c:pt>
                <c:pt idx="1075">
                  <c:v>69.300003051757813</c:v>
                </c:pt>
                <c:pt idx="1076">
                  <c:v>69.399993896484375</c:v>
                </c:pt>
                <c:pt idx="1077">
                  <c:v>69.5</c:v>
                </c:pt>
                <c:pt idx="1078">
                  <c:v>69.600006103515625</c:v>
                </c:pt>
                <c:pt idx="1079">
                  <c:v>69.699996948242188</c:v>
                </c:pt>
                <c:pt idx="1080">
                  <c:v>69.800003051757813</c:v>
                </c:pt>
                <c:pt idx="1081">
                  <c:v>69.899993896484375</c:v>
                </c:pt>
                <c:pt idx="1082">
                  <c:v>70</c:v>
                </c:pt>
                <c:pt idx="1083">
                  <c:v>70.100006103515625</c:v>
                </c:pt>
                <c:pt idx="1084">
                  <c:v>70.199996948242188</c:v>
                </c:pt>
                <c:pt idx="1085">
                  <c:v>70.300003051757813</c:v>
                </c:pt>
                <c:pt idx="1086">
                  <c:v>70.399993896484375</c:v>
                </c:pt>
                <c:pt idx="1087">
                  <c:v>70.5</c:v>
                </c:pt>
                <c:pt idx="1088">
                  <c:v>70.600006103515625</c:v>
                </c:pt>
                <c:pt idx="1089">
                  <c:v>70.699996948242188</c:v>
                </c:pt>
                <c:pt idx="1090">
                  <c:v>70.800003051757813</c:v>
                </c:pt>
                <c:pt idx="1091">
                  <c:v>70.899993896484375</c:v>
                </c:pt>
                <c:pt idx="1092">
                  <c:v>71</c:v>
                </c:pt>
                <c:pt idx="1093">
                  <c:v>71.100006103515625</c:v>
                </c:pt>
                <c:pt idx="1094">
                  <c:v>71.199996948242188</c:v>
                </c:pt>
                <c:pt idx="1095">
                  <c:v>71.300003051757813</c:v>
                </c:pt>
                <c:pt idx="1096">
                  <c:v>71.399993896484375</c:v>
                </c:pt>
                <c:pt idx="1097">
                  <c:v>71.5</c:v>
                </c:pt>
                <c:pt idx="1098">
                  <c:v>71.600006103515625</c:v>
                </c:pt>
                <c:pt idx="1099">
                  <c:v>71.699996948242188</c:v>
                </c:pt>
                <c:pt idx="1100">
                  <c:v>71.800003051757813</c:v>
                </c:pt>
                <c:pt idx="1101">
                  <c:v>71.899993896484375</c:v>
                </c:pt>
                <c:pt idx="1102">
                  <c:v>72</c:v>
                </c:pt>
                <c:pt idx="1103">
                  <c:v>72.100006103515625</c:v>
                </c:pt>
                <c:pt idx="1104">
                  <c:v>72.199996948242188</c:v>
                </c:pt>
                <c:pt idx="1105">
                  <c:v>72.300003051757813</c:v>
                </c:pt>
                <c:pt idx="1106">
                  <c:v>72.399993896484375</c:v>
                </c:pt>
                <c:pt idx="1107">
                  <c:v>72.5</c:v>
                </c:pt>
                <c:pt idx="1108">
                  <c:v>72.600006103515625</c:v>
                </c:pt>
                <c:pt idx="1109">
                  <c:v>72.699996948242188</c:v>
                </c:pt>
                <c:pt idx="1110">
                  <c:v>72.800003051757813</c:v>
                </c:pt>
                <c:pt idx="1111">
                  <c:v>72.899993896484375</c:v>
                </c:pt>
                <c:pt idx="1112">
                  <c:v>73</c:v>
                </c:pt>
                <c:pt idx="1113">
                  <c:v>73.100006103515625</c:v>
                </c:pt>
                <c:pt idx="1114">
                  <c:v>73.199996948242188</c:v>
                </c:pt>
                <c:pt idx="1115">
                  <c:v>73.300003051757813</c:v>
                </c:pt>
                <c:pt idx="1116">
                  <c:v>73.399993896484375</c:v>
                </c:pt>
                <c:pt idx="1117">
                  <c:v>73.5</c:v>
                </c:pt>
                <c:pt idx="1118">
                  <c:v>73.600006103515625</c:v>
                </c:pt>
                <c:pt idx="1119">
                  <c:v>73.699996948242188</c:v>
                </c:pt>
                <c:pt idx="1120">
                  <c:v>73.800003051757813</c:v>
                </c:pt>
                <c:pt idx="1121">
                  <c:v>73.899993896484375</c:v>
                </c:pt>
                <c:pt idx="1122">
                  <c:v>74</c:v>
                </c:pt>
                <c:pt idx="1123">
                  <c:v>74.100006103515625</c:v>
                </c:pt>
                <c:pt idx="1124">
                  <c:v>74.199996948242188</c:v>
                </c:pt>
                <c:pt idx="1125">
                  <c:v>74.300003051757813</c:v>
                </c:pt>
                <c:pt idx="1126">
                  <c:v>74.399993896484375</c:v>
                </c:pt>
                <c:pt idx="1127">
                  <c:v>74.5</c:v>
                </c:pt>
                <c:pt idx="1128">
                  <c:v>74.600006103515625</c:v>
                </c:pt>
                <c:pt idx="1129">
                  <c:v>74.699996948242188</c:v>
                </c:pt>
                <c:pt idx="1130">
                  <c:v>74.800003051757813</c:v>
                </c:pt>
                <c:pt idx="1131">
                  <c:v>74.899993896484375</c:v>
                </c:pt>
                <c:pt idx="1132">
                  <c:v>75</c:v>
                </c:pt>
                <c:pt idx="1133">
                  <c:v>75.100006103515625</c:v>
                </c:pt>
                <c:pt idx="1134">
                  <c:v>75.199996948242188</c:v>
                </c:pt>
                <c:pt idx="1135">
                  <c:v>75.300003051757813</c:v>
                </c:pt>
                <c:pt idx="1136">
                  <c:v>75.399993896484375</c:v>
                </c:pt>
                <c:pt idx="1137">
                  <c:v>75.5</c:v>
                </c:pt>
                <c:pt idx="1138">
                  <c:v>75.600006103515625</c:v>
                </c:pt>
                <c:pt idx="1139">
                  <c:v>75.699996948242188</c:v>
                </c:pt>
                <c:pt idx="1140">
                  <c:v>75.800003051757813</c:v>
                </c:pt>
                <c:pt idx="1141">
                  <c:v>75.899993896484375</c:v>
                </c:pt>
                <c:pt idx="1142">
                  <c:v>76</c:v>
                </c:pt>
                <c:pt idx="1143">
                  <c:v>76.100006103515625</c:v>
                </c:pt>
                <c:pt idx="1144">
                  <c:v>76.199996948242188</c:v>
                </c:pt>
                <c:pt idx="1145">
                  <c:v>76.300003051757813</c:v>
                </c:pt>
                <c:pt idx="1146">
                  <c:v>76.399993896484375</c:v>
                </c:pt>
                <c:pt idx="1147">
                  <c:v>76.5</c:v>
                </c:pt>
                <c:pt idx="1148">
                  <c:v>76.600006103515625</c:v>
                </c:pt>
                <c:pt idx="1149">
                  <c:v>76.699996948242188</c:v>
                </c:pt>
                <c:pt idx="1150">
                  <c:v>76.800003051757813</c:v>
                </c:pt>
                <c:pt idx="1151">
                  <c:v>76.899993896484375</c:v>
                </c:pt>
                <c:pt idx="1152">
                  <c:v>77</c:v>
                </c:pt>
                <c:pt idx="1153">
                  <c:v>77.100006103515625</c:v>
                </c:pt>
                <c:pt idx="1154">
                  <c:v>77.199996948242188</c:v>
                </c:pt>
                <c:pt idx="1155">
                  <c:v>77.300003051757813</c:v>
                </c:pt>
                <c:pt idx="1156">
                  <c:v>77.399993896484375</c:v>
                </c:pt>
                <c:pt idx="1157">
                  <c:v>77.5</c:v>
                </c:pt>
                <c:pt idx="1158">
                  <c:v>77.600006103515625</c:v>
                </c:pt>
                <c:pt idx="1159">
                  <c:v>77.699996948242188</c:v>
                </c:pt>
                <c:pt idx="1160">
                  <c:v>77.800003051757813</c:v>
                </c:pt>
                <c:pt idx="1161">
                  <c:v>77.899993896484375</c:v>
                </c:pt>
                <c:pt idx="1162">
                  <c:v>78</c:v>
                </c:pt>
                <c:pt idx="1163">
                  <c:v>78.100006103515625</c:v>
                </c:pt>
                <c:pt idx="1164">
                  <c:v>78.199996948242188</c:v>
                </c:pt>
                <c:pt idx="1165">
                  <c:v>78.300003051757813</c:v>
                </c:pt>
                <c:pt idx="1166">
                  <c:v>78.399993896484375</c:v>
                </c:pt>
                <c:pt idx="1167">
                  <c:v>78.5</c:v>
                </c:pt>
                <c:pt idx="1168">
                  <c:v>78.600006103515625</c:v>
                </c:pt>
                <c:pt idx="1169">
                  <c:v>78.699996948242188</c:v>
                </c:pt>
                <c:pt idx="1170">
                  <c:v>78.800003051757813</c:v>
                </c:pt>
                <c:pt idx="1171">
                  <c:v>78.899993896484375</c:v>
                </c:pt>
                <c:pt idx="1172">
                  <c:v>79</c:v>
                </c:pt>
                <c:pt idx="1173">
                  <c:v>79.100006103515625</c:v>
                </c:pt>
                <c:pt idx="1174">
                  <c:v>79.199996948242188</c:v>
                </c:pt>
                <c:pt idx="1175">
                  <c:v>79.300003051757813</c:v>
                </c:pt>
                <c:pt idx="1176">
                  <c:v>79.399993896484375</c:v>
                </c:pt>
                <c:pt idx="1177">
                  <c:v>79.5</c:v>
                </c:pt>
                <c:pt idx="1178">
                  <c:v>79.600006103515625</c:v>
                </c:pt>
                <c:pt idx="1179">
                  <c:v>79.699996948242188</c:v>
                </c:pt>
                <c:pt idx="1180">
                  <c:v>79.800003051757813</c:v>
                </c:pt>
                <c:pt idx="1181">
                  <c:v>79.899993896484375</c:v>
                </c:pt>
                <c:pt idx="1182">
                  <c:v>80</c:v>
                </c:pt>
                <c:pt idx="1183">
                  <c:v>80.100006103515625</c:v>
                </c:pt>
                <c:pt idx="1184">
                  <c:v>80.199996948242188</c:v>
                </c:pt>
                <c:pt idx="1185">
                  <c:v>80.300003051757813</c:v>
                </c:pt>
                <c:pt idx="1186">
                  <c:v>80.399993896484375</c:v>
                </c:pt>
                <c:pt idx="1187">
                  <c:v>80.5</c:v>
                </c:pt>
                <c:pt idx="1188">
                  <c:v>80.600006103515625</c:v>
                </c:pt>
                <c:pt idx="1189">
                  <c:v>80.699996948242188</c:v>
                </c:pt>
                <c:pt idx="1190">
                  <c:v>80.800003051757813</c:v>
                </c:pt>
                <c:pt idx="1191">
                  <c:v>80.899993896484375</c:v>
                </c:pt>
                <c:pt idx="1192">
                  <c:v>81</c:v>
                </c:pt>
                <c:pt idx="1193">
                  <c:v>81.100006103515625</c:v>
                </c:pt>
                <c:pt idx="1194">
                  <c:v>81.199996948242188</c:v>
                </c:pt>
                <c:pt idx="1195">
                  <c:v>81.300003051757813</c:v>
                </c:pt>
                <c:pt idx="1196">
                  <c:v>81.399993896484375</c:v>
                </c:pt>
                <c:pt idx="1197">
                  <c:v>81.5</c:v>
                </c:pt>
                <c:pt idx="1198">
                  <c:v>81.600006103515625</c:v>
                </c:pt>
                <c:pt idx="1199">
                  <c:v>81.699996948242188</c:v>
                </c:pt>
                <c:pt idx="1200">
                  <c:v>81.800003051757813</c:v>
                </c:pt>
                <c:pt idx="1201">
                  <c:v>81.899993896484375</c:v>
                </c:pt>
                <c:pt idx="1202">
                  <c:v>82</c:v>
                </c:pt>
                <c:pt idx="1203">
                  <c:v>82.100006103515625</c:v>
                </c:pt>
                <c:pt idx="1204">
                  <c:v>82.199996948242188</c:v>
                </c:pt>
                <c:pt idx="1205">
                  <c:v>82.300003051757813</c:v>
                </c:pt>
                <c:pt idx="1206">
                  <c:v>82.399993896484375</c:v>
                </c:pt>
                <c:pt idx="1207">
                  <c:v>82.5</c:v>
                </c:pt>
                <c:pt idx="1208">
                  <c:v>82.600006103515625</c:v>
                </c:pt>
                <c:pt idx="1209">
                  <c:v>82.699996948242188</c:v>
                </c:pt>
                <c:pt idx="1210">
                  <c:v>82.800003051757813</c:v>
                </c:pt>
                <c:pt idx="1211">
                  <c:v>82.899993896484375</c:v>
                </c:pt>
                <c:pt idx="1212">
                  <c:v>83</c:v>
                </c:pt>
                <c:pt idx="1213">
                  <c:v>83.100006103515625</c:v>
                </c:pt>
                <c:pt idx="1214">
                  <c:v>83.199996948242188</c:v>
                </c:pt>
                <c:pt idx="1215">
                  <c:v>83.300003051757813</c:v>
                </c:pt>
                <c:pt idx="1216">
                  <c:v>83.399993896484375</c:v>
                </c:pt>
                <c:pt idx="1217">
                  <c:v>83.5</c:v>
                </c:pt>
                <c:pt idx="1218">
                  <c:v>83.600006103515625</c:v>
                </c:pt>
                <c:pt idx="1219">
                  <c:v>83.699996948242188</c:v>
                </c:pt>
                <c:pt idx="1220">
                  <c:v>83.800003051757813</c:v>
                </c:pt>
                <c:pt idx="1221">
                  <c:v>83.899993896484375</c:v>
                </c:pt>
                <c:pt idx="1222">
                  <c:v>84</c:v>
                </c:pt>
                <c:pt idx="1223">
                  <c:v>84.100006103515625</c:v>
                </c:pt>
                <c:pt idx="1224">
                  <c:v>84.199996948242188</c:v>
                </c:pt>
                <c:pt idx="1225">
                  <c:v>84.300003051757813</c:v>
                </c:pt>
                <c:pt idx="1226">
                  <c:v>84.399993896484375</c:v>
                </c:pt>
                <c:pt idx="1227">
                  <c:v>84.5</c:v>
                </c:pt>
                <c:pt idx="1228">
                  <c:v>84.600006103515625</c:v>
                </c:pt>
                <c:pt idx="1229">
                  <c:v>84.699996948242188</c:v>
                </c:pt>
                <c:pt idx="1230">
                  <c:v>84.800003051757813</c:v>
                </c:pt>
                <c:pt idx="1231">
                  <c:v>84.899993896484375</c:v>
                </c:pt>
                <c:pt idx="1232">
                  <c:v>85</c:v>
                </c:pt>
                <c:pt idx="1233">
                  <c:v>85.100006103515625</c:v>
                </c:pt>
                <c:pt idx="1234">
                  <c:v>85.199996948242188</c:v>
                </c:pt>
                <c:pt idx="1235">
                  <c:v>85.300003051757813</c:v>
                </c:pt>
                <c:pt idx="1236">
                  <c:v>85.399993896484375</c:v>
                </c:pt>
                <c:pt idx="1237">
                  <c:v>85.5</c:v>
                </c:pt>
                <c:pt idx="1238">
                  <c:v>85.600006103515625</c:v>
                </c:pt>
                <c:pt idx="1239">
                  <c:v>85.699996948242188</c:v>
                </c:pt>
                <c:pt idx="1240">
                  <c:v>85.800003051757813</c:v>
                </c:pt>
                <c:pt idx="1241">
                  <c:v>85.899993896484375</c:v>
                </c:pt>
                <c:pt idx="1242">
                  <c:v>86</c:v>
                </c:pt>
                <c:pt idx="1243">
                  <c:v>86.100006103515625</c:v>
                </c:pt>
                <c:pt idx="1244">
                  <c:v>86.199996948242188</c:v>
                </c:pt>
                <c:pt idx="1245">
                  <c:v>86.300003051757813</c:v>
                </c:pt>
                <c:pt idx="1246">
                  <c:v>86.399993896484375</c:v>
                </c:pt>
                <c:pt idx="1247">
                  <c:v>86.5</c:v>
                </c:pt>
                <c:pt idx="1248">
                  <c:v>86.600006103515625</c:v>
                </c:pt>
                <c:pt idx="1249">
                  <c:v>86.699996948242188</c:v>
                </c:pt>
                <c:pt idx="1250">
                  <c:v>86.800003051757813</c:v>
                </c:pt>
                <c:pt idx="1251">
                  <c:v>86.899993896484375</c:v>
                </c:pt>
                <c:pt idx="1252">
                  <c:v>87</c:v>
                </c:pt>
                <c:pt idx="1253">
                  <c:v>87.100006103515625</c:v>
                </c:pt>
                <c:pt idx="1254">
                  <c:v>87.199996948242188</c:v>
                </c:pt>
                <c:pt idx="1255">
                  <c:v>87.300003051757813</c:v>
                </c:pt>
                <c:pt idx="1256">
                  <c:v>87.399993896484375</c:v>
                </c:pt>
                <c:pt idx="1257">
                  <c:v>87.5</c:v>
                </c:pt>
                <c:pt idx="1258">
                  <c:v>87.600006103515625</c:v>
                </c:pt>
                <c:pt idx="1259">
                  <c:v>87.699996948242188</c:v>
                </c:pt>
                <c:pt idx="1260">
                  <c:v>87.800003051757813</c:v>
                </c:pt>
                <c:pt idx="1261">
                  <c:v>87.899993896484375</c:v>
                </c:pt>
                <c:pt idx="1262">
                  <c:v>88</c:v>
                </c:pt>
                <c:pt idx="1263">
                  <c:v>88.100006103515625</c:v>
                </c:pt>
                <c:pt idx="1264">
                  <c:v>88.199996948242188</c:v>
                </c:pt>
                <c:pt idx="1265">
                  <c:v>88.300003051757813</c:v>
                </c:pt>
                <c:pt idx="1266">
                  <c:v>88.399993896484375</c:v>
                </c:pt>
                <c:pt idx="1267">
                  <c:v>88.5</c:v>
                </c:pt>
                <c:pt idx="1268">
                  <c:v>88.600006103515625</c:v>
                </c:pt>
                <c:pt idx="1269">
                  <c:v>88.699996948242188</c:v>
                </c:pt>
                <c:pt idx="1270">
                  <c:v>88.800003051757813</c:v>
                </c:pt>
                <c:pt idx="1271">
                  <c:v>88.899993896484375</c:v>
                </c:pt>
                <c:pt idx="1272">
                  <c:v>89</c:v>
                </c:pt>
                <c:pt idx="1273">
                  <c:v>89.100006103515625</c:v>
                </c:pt>
                <c:pt idx="1274">
                  <c:v>89.199996948242188</c:v>
                </c:pt>
                <c:pt idx="1275">
                  <c:v>89.300003051757813</c:v>
                </c:pt>
                <c:pt idx="1276">
                  <c:v>89.399993896484375</c:v>
                </c:pt>
                <c:pt idx="1277">
                  <c:v>89.5</c:v>
                </c:pt>
                <c:pt idx="1278">
                  <c:v>89.600006103515625</c:v>
                </c:pt>
                <c:pt idx="1279">
                  <c:v>89.699996948242188</c:v>
                </c:pt>
                <c:pt idx="1280">
                  <c:v>89.800003051757813</c:v>
                </c:pt>
                <c:pt idx="1281">
                  <c:v>89.899993896484375</c:v>
                </c:pt>
                <c:pt idx="1282">
                  <c:v>90</c:v>
                </c:pt>
                <c:pt idx="1283">
                  <c:v>90.099990844726563</c:v>
                </c:pt>
                <c:pt idx="1284">
                  <c:v>90.199996948242188</c:v>
                </c:pt>
                <c:pt idx="1285">
                  <c:v>90.300003051757813</c:v>
                </c:pt>
                <c:pt idx="1286">
                  <c:v>90.399993896484375</c:v>
                </c:pt>
                <c:pt idx="1287">
                  <c:v>90.5</c:v>
                </c:pt>
                <c:pt idx="1288">
                  <c:v>90.599990844726563</c:v>
                </c:pt>
                <c:pt idx="1289">
                  <c:v>90.699996948242188</c:v>
                </c:pt>
                <c:pt idx="1290">
                  <c:v>90.800003051757813</c:v>
                </c:pt>
                <c:pt idx="1291">
                  <c:v>90.899993896484375</c:v>
                </c:pt>
                <c:pt idx="1292">
                  <c:v>91</c:v>
                </c:pt>
                <c:pt idx="1293">
                  <c:v>91.099990844726563</c:v>
                </c:pt>
                <c:pt idx="1294">
                  <c:v>91.199996948242188</c:v>
                </c:pt>
                <c:pt idx="1295">
                  <c:v>91.300003051757813</c:v>
                </c:pt>
                <c:pt idx="1296">
                  <c:v>91.399993896484375</c:v>
                </c:pt>
                <c:pt idx="1297">
                  <c:v>91.5</c:v>
                </c:pt>
                <c:pt idx="1298">
                  <c:v>91.599990844726563</c:v>
                </c:pt>
                <c:pt idx="1299">
                  <c:v>91.699996948242188</c:v>
                </c:pt>
                <c:pt idx="1300">
                  <c:v>91.800003051757813</c:v>
                </c:pt>
                <c:pt idx="1301">
                  <c:v>91.899993896484375</c:v>
                </c:pt>
                <c:pt idx="1302">
                  <c:v>92</c:v>
                </c:pt>
                <c:pt idx="1303">
                  <c:v>92.099990844726563</c:v>
                </c:pt>
                <c:pt idx="1304">
                  <c:v>92.199996948242188</c:v>
                </c:pt>
                <c:pt idx="1305">
                  <c:v>92.300003051757813</c:v>
                </c:pt>
                <c:pt idx="1306">
                  <c:v>92.399993896484375</c:v>
                </c:pt>
                <c:pt idx="1307">
                  <c:v>92.5</c:v>
                </c:pt>
                <c:pt idx="1308">
                  <c:v>92.599990844726563</c:v>
                </c:pt>
                <c:pt idx="1309">
                  <c:v>92.699996948242188</c:v>
                </c:pt>
                <c:pt idx="1310">
                  <c:v>92.800003051757813</c:v>
                </c:pt>
                <c:pt idx="1311">
                  <c:v>92.899993896484375</c:v>
                </c:pt>
                <c:pt idx="1312">
                  <c:v>93</c:v>
                </c:pt>
                <c:pt idx="1313">
                  <c:v>93.099990844726563</c:v>
                </c:pt>
                <c:pt idx="1314">
                  <c:v>93.199996948242188</c:v>
                </c:pt>
                <c:pt idx="1315">
                  <c:v>93.300003051757813</c:v>
                </c:pt>
                <c:pt idx="1316">
                  <c:v>93.399993896484375</c:v>
                </c:pt>
                <c:pt idx="1317">
                  <c:v>93.5</c:v>
                </c:pt>
                <c:pt idx="1318">
                  <c:v>93.599990844726563</c:v>
                </c:pt>
                <c:pt idx="1319">
                  <c:v>93.699996948242188</c:v>
                </c:pt>
                <c:pt idx="1320">
                  <c:v>93.800003051757813</c:v>
                </c:pt>
                <c:pt idx="1321">
                  <c:v>93.899993896484375</c:v>
                </c:pt>
                <c:pt idx="1322">
                  <c:v>94</c:v>
                </c:pt>
                <c:pt idx="1323">
                  <c:v>94.099990844726563</c:v>
                </c:pt>
                <c:pt idx="1324">
                  <c:v>94.199996948242188</c:v>
                </c:pt>
                <c:pt idx="1325">
                  <c:v>94.300003051757813</c:v>
                </c:pt>
                <c:pt idx="1326">
                  <c:v>94.399993896484375</c:v>
                </c:pt>
                <c:pt idx="1327">
                  <c:v>94.5</c:v>
                </c:pt>
                <c:pt idx="1328">
                  <c:v>94.599990844726563</c:v>
                </c:pt>
                <c:pt idx="1329">
                  <c:v>94.699996948242188</c:v>
                </c:pt>
                <c:pt idx="1330">
                  <c:v>94.800003051757813</c:v>
                </c:pt>
                <c:pt idx="1331">
                  <c:v>94.899993896484375</c:v>
                </c:pt>
                <c:pt idx="1332">
                  <c:v>95</c:v>
                </c:pt>
                <c:pt idx="1333">
                  <c:v>95.099990844726563</c:v>
                </c:pt>
                <c:pt idx="1334">
                  <c:v>95.199996948242188</c:v>
                </c:pt>
                <c:pt idx="1335">
                  <c:v>95.300003051757813</c:v>
                </c:pt>
                <c:pt idx="1336">
                  <c:v>95.399993896484375</c:v>
                </c:pt>
                <c:pt idx="1337">
                  <c:v>95.5</c:v>
                </c:pt>
                <c:pt idx="1338">
                  <c:v>95.599990844726563</c:v>
                </c:pt>
                <c:pt idx="1339">
                  <c:v>95.699996948242188</c:v>
                </c:pt>
                <c:pt idx="1340">
                  <c:v>95.800003051757813</c:v>
                </c:pt>
                <c:pt idx="1341">
                  <c:v>95.899993896484375</c:v>
                </c:pt>
                <c:pt idx="1342">
                  <c:v>96</c:v>
                </c:pt>
                <c:pt idx="1343">
                  <c:v>96.099990844726563</c:v>
                </c:pt>
                <c:pt idx="1344">
                  <c:v>96.199996948242188</c:v>
                </c:pt>
                <c:pt idx="1345">
                  <c:v>96.300003051757813</c:v>
                </c:pt>
                <c:pt idx="1346">
                  <c:v>96.399993896484375</c:v>
                </c:pt>
                <c:pt idx="1347">
                  <c:v>96.5</c:v>
                </c:pt>
                <c:pt idx="1348">
                  <c:v>96.599990844726563</c:v>
                </c:pt>
                <c:pt idx="1349">
                  <c:v>96.699996948242188</c:v>
                </c:pt>
                <c:pt idx="1350">
                  <c:v>96.800003051757813</c:v>
                </c:pt>
                <c:pt idx="1351">
                  <c:v>96.899993896484375</c:v>
                </c:pt>
                <c:pt idx="1352">
                  <c:v>97</c:v>
                </c:pt>
                <c:pt idx="1353">
                  <c:v>97.099990844726563</c:v>
                </c:pt>
                <c:pt idx="1354">
                  <c:v>97.199996948242188</c:v>
                </c:pt>
                <c:pt idx="1355">
                  <c:v>97.300003051757813</c:v>
                </c:pt>
                <c:pt idx="1356">
                  <c:v>97.399993896484375</c:v>
                </c:pt>
                <c:pt idx="1357">
                  <c:v>97.5</c:v>
                </c:pt>
                <c:pt idx="1358">
                  <c:v>97.599990844726563</c:v>
                </c:pt>
                <c:pt idx="1359">
                  <c:v>97.699996948242188</c:v>
                </c:pt>
                <c:pt idx="1360">
                  <c:v>97.800003051757813</c:v>
                </c:pt>
                <c:pt idx="1361">
                  <c:v>97.899993896484375</c:v>
                </c:pt>
                <c:pt idx="1362">
                  <c:v>98</c:v>
                </c:pt>
                <c:pt idx="1363">
                  <c:v>98.099990844726563</c:v>
                </c:pt>
                <c:pt idx="1364">
                  <c:v>98.199996948242188</c:v>
                </c:pt>
                <c:pt idx="1365">
                  <c:v>98.300003051757813</c:v>
                </c:pt>
                <c:pt idx="1366">
                  <c:v>98.399993896484375</c:v>
                </c:pt>
                <c:pt idx="1367">
                  <c:v>98.5</c:v>
                </c:pt>
                <c:pt idx="1368">
                  <c:v>98.599990844726563</c:v>
                </c:pt>
                <c:pt idx="1369">
                  <c:v>98.699996948242188</c:v>
                </c:pt>
                <c:pt idx="1370">
                  <c:v>98.800003051757813</c:v>
                </c:pt>
                <c:pt idx="1371">
                  <c:v>98.899993896484375</c:v>
                </c:pt>
                <c:pt idx="1372">
                  <c:v>99</c:v>
                </c:pt>
                <c:pt idx="1373">
                  <c:v>99.099990844726563</c:v>
                </c:pt>
                <c:pt idx="1374">
                  <c:v>99.199996948242188</c:v>
                </c:pt>
                <c:pt idx="1375">
                  <c:v>99.300003051757813</c:v>
                </c:pt>
                <c:pt idx="1376">
                  <c:v>99.399993896484375</c:v>
                </c:pt>
                <c:pt idx="1377">
                  <c:v>99.5</c:v>
                </c:pt>
                <c:pt idx="1378">
                  <c:v>99.599990844726563</c:v>
                </c:pt>
                <c:pt idx="1379">
                  <c:v>99.699996948242188</c:v>
                </c:pt>
                <c:pt idx="1380">
                  <c:v>99.800003051757813</c:v>
                </c:pt>
                <c:pt idx="1381">
                  <c:v>99.899993896484375</c:v>
                </c:pt>
                <c:pt idx="1382">
                  <c:v>100</c:v>
                </c:pt>
                <c:pt idx="1383">
                  <c:v>100.09999084472656</c:v>
                </c:pt>
                <c:pt idx="1384">
                  <c:v>100.19999694824219</c:v>
                </c:pt>
                <c:pt idx="1385">
                  <c:v>100.30000305175781</c:v>
                </c:pt>
                <c:pt idx="1386">
                  <c:v>100.39999389648438</c:v>
                </c:pt>
                <c:pt idx="1387">
                  <c:v>100.5</c:v>
                </c:pt>
                <c:pt idx="1388">
                  <c:v>100.59999084472656</c:v>
                </c:pt>
                <c:pt idx="1389">
                  <c:v>100.69999694824219</c:v>
                </c:pt>
                <c:pt idx="1390">
                  <c:v>100.80000305175781</c:v>
                </c:pt>
                <c:pt idx="1391">
                  <c:v>100.89999389648438</c:v>
                </c:pt>
                <c:pt idx="1392">
                  <c:v>101</c:v>
                </c:pt>
                <c:pt idx="1393">
                  <c:v>101.09999084472656</c:v>
                </c:pt>
                <c:pt idx="1394">
                  <c:v>101.19999694824219</c:v>
                </c:pt>
                <c:pt idx="1395">
                  <c:v>101.30000305175781</c:v>
                </c:pt>
                <c:pt idx="1396">
                  <c:v>101.39999389648438</c:v>
                </c:pt>
                <c:pt idx="1397">
                  <c:v>101.5</c:v>
                </c:pt>
                <c:pt idx="1398">
                  <c:v>101.59999084472656</c:v>
                </c:pt>
                <c:pt idx="1399">
                  <c:v>101.69999694824219</c:v>
                </c:pt>
                <c:pt idx="1400">
                  <c:v>101.80000305175781</c:v>
                </c:pt>
                <c:pt idx="1401">
                  <c:v>101.89999389648438</c:v>
                </c:pt>
                <c:pt idx="1402">
                  <c:v>102</c:v>
                </c:pt>
                <c:pt idx="1403">
                  <c:v>102.09999084472656</c:v>
                </c:pt>
                <c:pt idx="1404">
                  <c:v>102.19999694824219</c:v>
                </c:pt>
                <c:pt idx="1405">
                  <c:v>102.30000305175781</c:v>
                </c:pt>
                <c:pt idx="1406">
                  <c:v>102.39999389648438</c:v>
                </c:pt>
                <c:pt idx="1407">
                  <c:v>102.5</c:v>
                </c:pt>
                <c:pt idx="1408">
                  <c:v>102.59999084472656</c:v>
                </c:pt>
                <c:pt idx="1409">
                  <c:v>102.69999694824219</c:v>
                </c:pt>
                <c:pt idx="1410">
                  <c:v>102.80000305175781</c:v>
                </c:pt>
                <c:pt idx="1411">
                  <c:v>102.89999389648438</c:v>
                </c:pt>
                <c:pt idx="1412">
                  <c:v>103</c:v>
                </c:pt>
                <c:pt idx="1413">
                  <c:v>103.09999084472656</c:v>
                </c:pt>
                <c:pt idx="1414">
                  <c:v>103.19999694824219</c:v>
                </c:pt>
                <c:pt idx="1415">
                  <c:v>103.30000305175781</c:v>
                </c:pt>
                <c:pt idx="1416">
                  <c:v>103.39999389648438</c:v>
                </c:pt>
                <c:pt idx="1417">
                  <c:v>103.5</c:v>
                </c:pt>
                <c:pt idx="1418">
                  <c:v>103.59999084472656</c:v>
                </c:pt>
                <c:pt idx="1419">
                  <c:v>103.69999694824219</c:v>
                </c:pt>
                <c:pt idx="1420">
                  <c:v>103.80000305175781</c:v>
                </c:pt>
                <c:pt idx="1421">
                  <c:v>103.89999389648438</c:v>
                </c:pt>
                <c:pt idx="1422">
                  <c:v>104</c:v>
                </c:pt>
                <c:pt idx="1423">
                  <c:v>104.09999084472656</c:v>
                </c:pt>
                <c:pt idx="1424">
                  <c:v>104.19999694824219</c:v>
                </c:pt>
                <c:pt idx="1425">
                  <c:v>104.30000305175781</c:v>
                </c:pt>
                <c:pt idx="1426">
                  <c:v>104.39999389648438</c:v>
                </c:pt>
                <c:pt idx="1427">
                  <c:v>104.5</c:v>
                </c:pt>
                <c:pt idx="1428">
                  <c:v>104.59999084472656</c:v>
                </c:pt>
                <c:pt idx="1429">
                  <c:v>104.69999694824219</c:v>
                </c:pt>
                <c:pt idx="1430">
                  <c:v>104.80000305175781</c:v>
                </c:pt>
                <c:pt idx="1431">
                  <c:v>104.89999389648438</c:v>
                </c:pt>
                <c:pt idx="1432">
                  <c:v>105</c:v>
                </c:pt>
                <c:pt idx="1433">
                  <c:v>105.09999084472656</c:v>
                </c:pt>
                <c:pt idx="1434">
                  <c:v>105.19999694824219</c:v>
                </c:pt>
                <c:pt idx="1435">
                  <c:v>105.30000305175781</c:v>
                </c:pt>
                <c:pt idx="1436">
                  <c:v>105.39999389648438</c:v>
                </c:pt>
                <c:pt idx="1437">
                  <c:v>105.5</c:v>
                </c:pt>
                <c:pt idx="1438">
                  <c:v>105.59999084472656</c:v>
                </c:pt>
                <c:pt idx="1439">
                  <c:v>105.69999694824219</c:v>
                </c:pt>
                <c:pt idx="1440">
                  <c:v>105.80000305175781</c:v>
                </c:pt>
                <c:pt idx="1441">
                  <c:v>105.89999389648438</c:v>
                </c:pt>
                <c:pt idx="1442">
                  <c:v>106</c:v>
                </c:pt>
                <c:pt idx="1443">
                  <c:v>106.09999084472656</c:v>
                </c:pt>
                <c:pt idx="1444">
                  <c:v>106.19999694824219</c:v>
                </c:pt>
                <c:pt idx="1445">
                  <c:v>106.30000305175781</c:v>
                </c:pt>
                <c:pt idx="1446">
                  <c:v>106.39999389648438</c:v>
                </c:pt>
                <c:pt idx="1447">
                  <c:v>106.5</c:v>
                </c:pt>
                <c:pt idx="1448">
                  <c:v>106.59999084472656</c:v>
                </c:pt>
                <c:pt idx="1449">
                  <c:v>106.69999694824219</c:v>
                </c:pt>
                <c:pt idx="1450">
                  <c:v>106.80000305175781</c:v>
                </c:pt>
                <c:pt idx="1451">
                  <c:v>106.89999389648438</c:v>
                </c:pt>
                <c:pt idx="1452">
                  <c:v>107</c:v>
                </c:pt>
                <c:pt idx="1453">
                  <c:v>107.09999084472656</c:v>
                </c:pt>
                <c:pt idx="1454">
                  <c:v>107.19999694824219</c:v>
                </c:pt>
                <c:pt idx="1455">
                  <c:v>107.30000305175781</c:v>
                </c:pt>
                <c:pt idx="1456">
                  <c:v>107.39999389648438</c:v>
                </c:pt>
                <c:pt idx="1457">
                  <c:v>107.5</c:v>
                </c:pt>
                <c:pt idx="1458">
                  <c:v>107.59999084472656</c:v>
                </c:pt>
                <c:pt idx="1459">
                  <c:v>107.69999694824219</c:v>
                </c:pt>
                <c:pt idx="1460">
                  <c:v>107.80000305175781</c:v>
                </c:pt>
                <c:pt idx="1461">
                  <c:v>107.89999389648438</c:v>
                </c:pt>
                <c:pt idx="1462">
                  <c:v>108</c:v>
                </c:pt>
                <c:pt idx="1463">
                  <c:v>108.09999084472656</c:v>
                </c:pt>
                <c:pt idx="1464">
                  <c:v>108.19999694824219</c:v>
                </c:pt>
                <c:pt idx="1465">
                  <c:v>108.30000305175781</c:v>
                </c:pt>
                <c:pt idx="1466">
                  <c:v>108.39999389648438</c:v>
                </c:pt>
                <c:pt idx="1467">
                  <c:v>108.5</c:v>
                </c:pt>
                <c:pt idx="1468">
                  <c:v>108.59999084472656</c:v>
                </c:pt>
                <c:pt idx="1469">
                  <c:v>108.69999694824219</c:v>
                </c:pt>
                <c:pt idx="1470">
                  <c:v>108.80000305175781</c:v>
                </c:pt>
                <c:pt idx="1471">
                  <c:v>108.89999389648438</c:v>
                </c:pt>
                <c:pt idx="1472">
                  <c:v>109</c:v>
                </c:pt>
                <c:pt idx="1473">
                  <c:v>109.09999084472656</c:v>
                </c:pt>
                <c:pt idx="1474">
                  <c:v>109.19999694824219</c:v>
                </c:pt>
                <c:pt idx="1475">
                  <c:v>109.30000305175781</c:v>
                </c:pt>
                <c:pt idx="1476">
                  <c:v>109.39999389648438</c:v>
                </c:pt>
                <c:pt idx="1477">
                  <c:v>109.5</c:v>
                </c:pt>
                <c:pt idx="1478">
                  <c:v>109.59999084472656</c:v>
                </c:pt>
                <c:pt idx="1479">
                  <c:v>109.69999694824219</c:v>
                </c:pt>
                <c:pt idx="1480">
                  <c:v>109.80000305175781</c:v>
                </c:pt>
                <c:pt idx="1481">
                  <c:v>109.89999389648438</c:v>
                </c:pt>
                <c:pt idx="1482">
                  <c:v>110</c:v>
                </c:pt>
                <c:pt idx="1483">
                  <c:v>110.09999084472656</c:v>
                </c:pt>
                <c:pt idx="1484">
                  <c:v>110.19999694824219</c:v>
                </c:pt>
                <c:pt idx="1485">
                  <c:v>110.30000305175781</c:v>
                </c:pt>
                <c:pt idx="1486">
                  <c:v>110.39999389648438</c:v>
                </c:pt>
                <c:pt idx="1487">
                  <c:v>110.5</c:v>
                </c:pt>
                <c:pt idx="1488">
                  <c:v>110.59999084472656</c:v>
                </c:pt>
                <c:pt idx="1489">
                  <c:v>110.69999694824219</c:v>
                </c:pt>
                <c:pt idx="1490">
                  <c:v>110.80000305175781</c:v>
                </c:pt>
                <c:pt idx="1491">
                  <c:v>110.89999389648438</c:v>
                </c:pt>
                <c:pt idx="1492">
                  <c:v>111</c:v>
                </c:pt>
                <c:pt idx="1493">
                  <c:v>111.09999084472656</c:v>
                </c:pt>
                <c:pt idx="1494">
                  <c:v>111.19999694824219</c:v>
                </c:pt>
                <c:pt idx="1495">
                  <c:v>111.30000305175781</c:v>
                </c:pt>
                <c:pt idx="1496">
                  <c:v>111.39999389648438</c:v>
                </c:pt>
                <c:pt idx="1497">
                  <c:v>111.5</c:v>
                </c:pt>
                <c:pt idx="1498">
                  <c:v>111.59999084472656</c:v>
                </c:pt>
                <c:pt idx="1499">
                  <c:v>111.69999694824219</c:v>
                </c:pt>
                <c:pt idx="1500">
                  <c:v>111.80000305175781</c:v>
                </c:pt>
                <c:pt idx="1501">
                  <c:v>111.89999389648438</c:v>
                </c:pt>
                <c:pt idx="1502">
                  <c:v>112</c:v>
                </c:pt>
                <c:pt idx="1503">
                  <c:v>112.09999084472656</c:v>
                </c:pt>
                <c:pt idx="1504">
                  <c:v>112.19999694824219</c:v>
                </c:pt>
                <c:pt idx="1505">
                  <c:v>112.30000305175781</c:v>
                </c:pt>
                <c:pt idx="1506">
                  <c:v>112.39999389648438</c:v>
                </c:pt>
                <c:pt idx="1507">
                  <c:v>112.5</c:v>
                </c:pt>
                <c:pt idx="1508">
                  <c:v>112.59999084472656</c:v>
                </c:pt>
                <c:pt idx="1509">
                  <c:v>112.69999694824219</c:v>
                </c:pt>
                <c:pt idx="1510">
                  <c:v>112.80000305175781</c:v>
                </c:pt>
                <c:pt idx="1511">
                  <c:v>112.89999389648438</c:v>
                </c:pt>
                <c:pt idx="1512">
                  <c:v>113</c:v>
                </c:pt>
                <c:pt idx="1513">
                  <c:v>113.09999084472656</c:v>
                </c:pt>
                <c:pt idx="1514">
                  <c:v>113.19999694824219</c:v>
                </c:pt>
                <c:pt idx="1515">
                  <c:v>113.30000305175781</c:v>
                </c:pt>
                <c:pt idx="1516">
                  <c:v>113.39999389648438</c:v>
                </c:pt>
                <c:pt idx="1517">
                  <c:v>113.5</c:v>
                </c:pt>
                <c:pt idx="1518">
                  <c:v>113.59999084472656</c:v>
                </c:pt>
                <c:pt idx="1519">
                  <c:v>113.69999694824219</c:v>
                </c:pt>
                <c:pt idx="1520">
                  <c:v>113.80000305175781</c:v>
                </c:pt>
                <c:pt idx="1521">
                  <c:v>113.89999389648438</c:v>
                </c:pt>
                <c:pt idx="1522">
                  <c:v>114</c:v>
                </c:pt>
                <c:pt idx="1523">
                  <c:v>114.09999084472656</c:v>
                </c:pt>
                <c:pt idx="1524">
                  <c:v>114.19999694824219</c:v>
                </c:pt>
                <c:pt idx="1525">
                  <c:v>114.30000305175781</c:v>
                </c:pt>
                <c:pt idx="1526">
                  <c:v>114.39999389648438</c:v>
                </c:pt>
                <c:pt idx="1527">
                  <c:v>114.5</c:v>
                </c:pt>
                <c:pt idx="1528">
                  <c:v>114.59999084472656</c:v>
                </c:pt>
                <c:pt idx="1529">
                  <c:v>114.69999694824219</c:v>
                </c:pt>
                <c:pt idx="1530">
                  <c:v>114.80000305175781</c:v>
                </c:pt>
                <c:pt idx="1531">
                  <c:v>114.89999389648438</c:v>
                </c:pt>
                <c:pt idx="1532">
                  <c:v>115</c:v>
                </c:pt>
                <c:pt idx="1533">
                  <c:v>115.09999084472656</c:v>
                </c:pt>
                <c:pt idx="1534">
                  <c:v>115.19999694824219</c:v>
                </c:pt>
                <c:pt idx="1535">
                  <c:v>115.30000305175781</c:v>
                </c:pt>
                <c:pt idx="1536">
                  <c:v>115.39999389648438</c:v>
                </c:pt>
                <c:pt idx="1537">
                  <c:v>115.5</c:v>
                </c:pt>
                <c:pt idx="1538">
                  <c:v>115.59999084472656</c:v>
                </c:pt>
                <c:pt idx="1539">
                  <c:v>115.69999694824219</c:v>
                </c:pt>
                <c:pt idx="1540">
                  <c:v>115.80000305175781</c:v>
                </c:pt>
                <c:pt idx="1541">
                  <c:v>115.89999389648438</c:v>
                </c:pt>
                <c:pt idx="1542">
                  <c:v>116</c:v>
                </c:pt>
                <c:pt idx="1543">
                  <c:v>116.09999084472656</c:v>
                </c:pt>
                <c:pt idx="1544">
                  <c:v>116.19999694824219</c:v>
                </c:pt>
                <c:pt idx="1545">
                  <c:v>116.30000305175781</c:v>
                </c:pt>
                <c:pt idx="1546">
                  <c:v>116.39999389648438</c:v>
                </c:pt>
                <c:pt idx="1547">
                  <c:v>116.5</c:v>
                </c:pt>
                <c:pt idx="1548">
                  <c:v>116.59999084472656</c:v>
                </c:pt>
                <c:pt idx="1549">
                  <c:v>116.69999694824219</c:v>
                </c:pt>
                <c:pt idx="1550">
                  <c:v>116.80000305175781</c:v>
                </c:pt>
                <c:pt idx="1551">
                  <c:v>116.89999389648438</c:v>
                </c:pt>
                <c:pt idx="1552">
                  <c:v>117</c:v>
                </c:pt>
                <c:pt idx="1553">
                  <c:v>117.09999084472656</c:v>
                </c:pt>
                <c:pt idx="1554">
                  <c:v>117.19999694824219</c:v>
                </c:pt>
                <c:pt idx="1555">
                  <c:v>117.30000305175781</c:v>
                </c:pt>
                <c:pt idx="1556">
                  <c:v>117.39999389648438</c:v>
                </c:pt>
                <c:pt idx="1557">
                  <c:v>117.5</c:v>
                </c:pt>
                <c:pt idx="1558">
                  <c:v>117.59999084472656</c:v>
                </c:pt>
                <c:pt idx="1559">
                  <c:v>117.69999694824219</c:v>
                </c:pt>
                <c:pt idx="1560">
                  <c:v>117.80000305175781</c:v>
                </c:pt>
                <c:pt idx="1561">
                  <c:v>117.89999389648438</c:v>
                </c:pt>
                <c:pt idx="1562">
                  <c:v>118</c:v>
                </c:pt>
                <c:pt idx="1563">
                  <c:v>118.09999084472656</c:v>
                </c:pt>
                <c:pt idx="1564">
                  <c:v>118.19999694824219</c:v>
                </c:pt>
                <c:pt idx="1565">
                  <c:v>118.30000305175781</c:v>
                </c:pt>
                <c:pt idx="1566">
                  <c:v>118.39999389648438</c:v>
                </c:pt>
                <c:pt idx="1567">
                  <c:v>118.5</c:v>
                </c:pt>
                <c:pt idx="1568">
                  <c:v>118.59999084472656</c:v>
                </c:pt>
                <c:pt idx="1569">
                  <c:v>118.69999694824219</c:v>
                </c:pt>
                <c:pt idx="1570">
                  <c:v>118.80000305175781</c:v>
                </c:pt>
                <c:pt idx="1571">
                  <c:v>118.89999389648438</c:v>
                </c:pt>
                <c:pt idx="1572">
                  <c:v>119</c:v>
                </c:pt>
                <c:pt idx="1573">
                  <c:v>119.09999084472656</c:v>
                </c:pt>
                <c:pt idx="1574">
                  <c:v>119.19999694824219</c:v>
                </c:pt>
                <c:pt idx="1575">
                  <c:v>119.30000305175781</c:v>
                </c:pt>
                <c:pt idx="1576">
                  <c:v>119.39999389648438</c:v>
                </c:pt>
                <c:pt idx="1577">
                  <c:v>119.5</c:v>
                </c:pt>
                <c:pt idx="1578">
                  <c:v>119.59999084472656</c:v>
                </c:pt>
                <c:pt idx="1579">
                  <c:v>119.69999694824219</c:v>
                </c:pt>
                <c:pt idx="1580">
                  <c:v>119.80000305175781</c:v>
                </c:pt>
                <c:pt idx="1581">
                  <c:v>119.89999389648438</c:v>
                </c:pt>
                <c:pt idx="1582">
                  <c:v>120</c:v>
                </c:pt>
                <c:pt idx="1583">
                  <c:v>120.09999084472656</c:v>
                </c:pt>
                <c:pt idx="1584">
                  <c:v>120.19999694824219</c:v>
                </c:pt>
                <c:pt idx="1585">
                  <c:v>120.30000305175781</c:v>
                </c:pt>
                <c:pt idx="1586">
                  <c:v>120.39999389648438</c:v>
                </c:pt>
                <c:pt idx="1587">
                  <c:v>120.5</c:v>
                </c:pt>
                <c:pt idx="1588">
                  <c:v>120.59999084472656</c:v>
                </c:pt>
                <c:pt idx="1589">
                  <c:v>120.69999694824219</c:v>
                </c:pt>
                <c:pt idx="1590">
                  <c:v>120.80000305175781</c:v>
                </c:pt>
                <c:pt idx="1591">
                  <c:v>120.89999389648438</c:v>
                </c:pt>
                <c:pt idx="1592">
                  <c:v>121</c:v>
                </c:pt>
                <c:pt idx="1593">
                  <c:v>121.09999084472656</c:v>
                </c:pt>
                <c:pt idx="1594">
                  <c:v>121.19999694824219</c:v>
                </c:pt>
                <c:pt idx="1595">
                  <c:v>121.30000305175781</c:v>
                </c:pt>
                <c:pt idx="1596">
                  <c:v>121.39999389648438</c:v>
                </c:pt>
                <c:pt idx="1597">
                  <c:v>121.5</c:v>
                </c:pt>
                <c:pt idx="1598">
                  <c:v>121.59999084472656</c:v>
                </c:pt>
                <c:pt idx="1599">
                  <c:v>121.69999694824219</c:v>
                </c:pt>
                <c:pt idx="1600">
                  <c:v>121.80000305175781</c:v>
                </c:pt>
                <c:pt idx="1601">
                  <c:v>121.89999389648438</c:v>
                </c:pt>
                <c:pt idx="1602">
                  <c:v>122</c:v>
                </c:pt>
                <c:pt idx="1603">
                  <c:v>122.09999084472656</c:v>
                </c:pt>
                <c:pt idx="1604">
                  <c:v>122.19999694824219</c:v>
                </c:pt>
                <c:pt idx="1605">
                  <c:v>122.30000305175781</c:v>
                </c:pt>
                <c:pt idx="1606">
                  <c:v>122.39999389648438</c:v>
                </c:pt>
                <c:pt idx="1607">
                  <c:v>122.5</c:v>
                </c:pt>
                <c:pt idx="1608">
                  <c:v>122.59999084472656</c:v>
                </c:pt>
                <c:pt idx="1609">
                  <c:v>122.69999694824219</c:v>
                </c:pt>
                <c:pt idx="1610">
                  <c:v>122.80000305175781</c:v>
                </c:pt>
                <c:pt idx="1611">
                  <c:v>122.89999389648438</c:v>
                </c:pt>
                <c:pt idx="1612">
                  <c:v>123</c:v>
                </c:pt>
                <c:pt idx="1613">
                  <c:v>123.09999084472656</c:v>
                </c:pt>
                <c:pt idx="1614">
                  <c:v>123.19999694824219</c:v>
                </c:pt>
                <c:pt idx="1615">
                  <c:v>123.30000305175781</c:v>
                </c:pt>
                <c:pt idx="1616">
                  <c:v>123.39999389648438</c:v>
                </c:pt>
                <c:pt idx="1617">
                  <c:v>123.5</c:v>
                </c:pt>
                <c:pt idx="1618">
                  <c:v>123.59999084472656</c:v>
                </c:pt>
                <c:pt idx="1619">
                  <c:v>123.69999694824219</c:v>
                </c:pt>
                <c:pt idx="1620">
                  <c:v>123.80000305175781</c:v>
                </c:pt>
                <c:pt idx="1621">
                  <c:v>123.89999389648438</c:v>
                </c:pt>
                <c:pt idx="1622">
                  <c:v>124</c:v>
                </c:pt>
                <c:pt idx="1623">
                  <c:v>124.09999084472656</c:v>
                </c:pt>
                <c:pt idx="1624">
                  <c:v>124.19999694824219</c:v>
                </c:pt>
                <c:pt idx="1625">
                  <c:v>124.30000305175781</c:v>
                </c:pt>
                <c:pt idx="1626">
                  <c:v>124.39999389648438</c:v>
                </c:pt>
                <c:pt idx="1627">
                  <c:v>124.5</c:v>
                </c:pt>
                <c:pt idx="1628">
                  <c:v>124.59999084472656</c:v>
                </c:pt>
                <c:pt idx="1629">
                  <c:v>124.69999694824219</c:v>
                </c:pt>
                <c:pt idx="1630">
                  <c:v>124.80000305175781</c:v>
                </c:pt>
                <c:pt idx="1631">
                  <c:v>124.89999389648438</c:v>
                </c:pt>
                <c:pt idx="1632">
                  <c:v>125</c:v>
                </c:pt>
                <c:pt idx="1633">
                  <c:v>125.09999084472656</c:v>
                </c:pt>
                <c:pt idx="1634">
                  <c:v>125.19999694824219</c:v>
                </c:pt>
                <c:pt idx="1635">
                  <c:v>125.30000305175781</c:v>
                </c:pt>
                <c:pt idx="1636">
                  <c:v>125.39999389648438</c:v>
                </c:pt>
                <c:pt idx="1637">
                  <c:v>125.5</c:v>
                </c:pt>
                <c:pt idx="1638">
                  <c:v>125.59999084472656</c:v>
                </c:pt>
                <c:pt idx="1639">
                  <c:v>125.69999694824219</c:v>
                </c:pt>
                <c:pt idx="1640">
                  <c:v>125.80000305175781</c:v>
                </c:pt>
                <c:pt idx="1641">
                  <c:v>125.89999389648438</c:v>
                </c:pt>
                <c:pt idx="1642">
                  <c:v>126</c:v>
                </c:pt>
                <c:pt idx="1643">
                  <c:v>126.09999084472656</c:v>
                </c:pt>
                <c:pt idx="1644">
                  <c:v>126.19999694824219</c:v>
                </c:pt>
                <c:pt idx="1645">
                  <c:v>126.30000305175781</c:v>
                </c:pt>
                <c:pt idx="1646">
                  <c:v>126.39999389648438</c:v>
                </c:pt>
                <c:pt idx="1647">
                  <c:v>126.5</c:v>
                </c:pt>
                <c:pt idx="1648">
                  <c:v>126.59999084472656</c:v>
                </c:pt>
                <c:pt idx="1649">
                  <c:v>126.69999694824219</c:v>
                </c:pt>
                <c:pt idx="1650">
                  <c:v>126.80000305175781</c:v>
                </c:pt>
                <c:pt idx="1651">
                  <c:v>126.89999389648438</c:v>
                </c:pt>
                <c:pt idx="1652">
                  <c:v>127</c:v>
                </c:pt>
                <c:pt idx="1653">
                  <c:v>127.09999084472656</c:v>
                </c:pt>
                <c:pt idx="1654">
                  <c:v>127.19999694824219</c:v>
                </c:pt>
                <c:pt idx="1655">
                  <c:v>127.30000305175781</c:v>
                </c:pt>
                <c:pt idx="1656">
                  <c:v>127.39999389648438</c:v>
                </c:pt>
                <c:pt idx="1657">
                  <c:v>127.5</c:v>
                </c:pt>
                <c:pt idx="1658">
                  <c:v>127.59999084472656</c:v>
                </c:pt>
                <c:pt idx="1659">
                  <c:v>127.69999694824219</c:v>
                </c:pt>
                <c:pt idx="1660">
                  <c:v>127.80000305175781</c:v>
                </c:pt>
                <c:pt idx="1661">
                  <c:v>127.89999389648438</c:v>
                </c:pt>
                <c:pt idx="1662">
                  <c:v>128</c:v>
                </c:pt>
                <c:pt idx="1663">
                  <c:v>128.09999084472656</c:v>
                </c:pt>
                <c:pt idx="1664">
                  <c:v>128.19999694824219</c:v>
                </c:pt>
                <c:pt idx="1665">
                  <c:v>128.30000305175781</c:v>
                </c:pt>
                <c:pt idx="1666">
                  <c:v>128.39999389648438</c:v>
                </c:pt>
                <c:pt idx="1667">
                  <c:v>128.5</c:v>
                </c:pt>
                <c:pt idx="1668">
                  <c:v>128.59999084472656</c:v>
                </c:pt>
                <c:pt idx="1669">
                  <c:v>128.69999694824219</c:v>
                </c:pt>
                <c:pt idx="1670">
                  <c:v>128.80000305175781</c:v>
                </c:pt>
                <c:pt idx="1671">
                  <c:v>128.89999389648438</c:v>
                </c:pt>
                <c:pt idx="1672">
                  <c:v>129</c:v>
                </c:pt>
                <c:pt idx="1673">
                  <c:v>129.09999084472656</c:v>
                </c:pt>
                <c:pt idx="1674">
                  <c:v>129.19999694824219</c:v>
                </c:pt>
                <c:pt idx="1675">
                  <c:v>129.30000305175781</c:v>
                </c:pt>
                <c:pt idx="1676">
                  <c:v>129.39999389648438</c:v>
                </c:pt>
                <c:pt idx="1677">
                  <c:v>129.5</c:v>
                </c:pt>
                <c:pt idx="1678">
                  <c:v>129.59999084472656</c:v>
                </c:pt>
                <c:pt idx="1679">
                  <c:v>129.69999694824219</c:v>
                </c:pt>
                <c:pt idx="1680">
                  <c:v>129.80000305175781</c:v>
                </c:pt>
                <c:pt idx="1681">
                  <c:v>129.89999389648438</c:v>
                </c:pt>
                <c:pt idx="1682">
                  <c:v>130</c:v>
                </c:pt>
                <c:pt idx="1683">
                  <c:v>130.09999084472656</c:v>
                </c:pt>
                <c:pt idx="1684">
                  <c:v>130.19999694824219</c:v>
                </c:pt>
                <c:pt idx="1685">
                  <c:v>130.30000305175781</c:v>
                </c:pt>
                <c:pt idx="1686">
                  <c:v>130.39999389648438</c:v>
                </c:pt>
                <c:pt idx="1687">
                  <c:v>130.5</c:v>
                </c:pt>
                <c:pt idx="1688">
                  <c:v>130.59999084472656</c:v>
                </c:pt>
                <c:pt idx="1689">
                  <c:v>130.69999694824219</c:v>
                </c:pt>
                <c:pt idx="1690">
                  <c:v>130.80000305175781</c:v>
                </c:pt>
                <c:pt idx="1691">
                  <c:v>130.89999389648438</c:v>
                </c:pt>
                <c:pt idx="1692">
                  <c:v>131</c:v>
                </c:pt>
                <c:pt idx="1693">
                  <c:v>131.09999084472656</c:v>
                </c:pt>
                <c:pt idx="1694">
                  <c:v>131.19999694824219</c:v>
                </c:pt>
                <c:pt idx="1695">
                  <c:v>131.30000305175781</c:v>
                </c:pt>
                <c:pt idx="1696">
                  <c:v>131.39999389648438</c:v>
                </c:pt>
                <c:pt idx="1697">
                  <c:v>131.5</c:v>
                </c:pt>
                <c:pt idx="1698">
                  <c:v>131.59999084472656</c:v>
                </c:pt>
                <c:pt idx="1699">
                  <c:v>131.69999694824219</c:v>
                </c:pt>
                <c:pt idx="1700">
                  <c:v>131.80000305175781</c:v>
                </c:pt>
                <c:pt idx="1701">
                  <c:v>131.89999389648438</c:v>
                </c:pt>
                <c:pt idx="1702">
                  <c:v>132</c:v>
                </c:pt>
                <c:pt idx="1703">
                  <c:v>132.09999084472656</c:v>
                </c:pt>
                <c:pt idx="1704">
                  <c:v>132.19999694824219</c:v>
                </c:pt>
                <c:pt idx="1705">
                  <c:v>132.30000305175781</c:v>
                </c:pt>
                <c:pt idx="1706">
                  <c:v>132.39999389648438</c:v>
                </c:pt>
                <c:pt idx="1707">
                  <c:v>132.5</c:v>
                </c:pt>
                <c:pt idx="1708">
                  <c:v>132.59999084472656</c:v>
                </c:pt>
                <c:pt idx="1709">
                  <c:v>132.69999694824219</c:v>
                </c:pt>
                <c:pt idx="1710">
                  <c:v>132.80000305175781</c:v>
                </c:pt>
                <c:pt idx="1711">
                  <c:v>132.89999389648438</c:v>
                </c:pt>
                <c:pt idx="1712">
                  <c:v>133</c:v>
                </c:pt>
                <c:pt idx="1713">
                  <c:v>133.09999084472656</c:v>
                </c:pt>
                <c:pt idx="1714">
                  <c:v>133.19999694824219</c:v>
                </c:pt>
                <c:pt idx="1715">
                  <c:v>133.30000305175781</c:v>
                </c:pt>
                <c:pt idx="1716">
                  <c:v>133.39999389648438</c:v>
                </c:pt>
                <c:pt idx="1717">
                  <c:v>133.5</c:v>
                </c:pt>
                <c:pt idx="1718">
                  <c:v>133.59999084472656</c:v>
                </c:pt>
                <c:pt idx="1719">
                  <c:v>133.69999694824219</c:v>
                </c:pt>
                <c:pt idx="1720">
                  <c:v>133.80000305175781</c:v>
                </c:pt>
                <c:pt idx="1721">
                  <c:v>133.89999389648438</c:v>
                </c:pt>
                <c:pt idx="1722">
                  <c:v>134</c:v>
                </c:pt>
                <c:pt idx="1723">
                  <c:v>134.09999084472656</c:v>
                </c:pt>
                <c:pt idx="1724">
                  <c:v>134.19999694824219</c:v>
                </c:pt>
                <c:pt idx="1725">
                  <c:v>134.30000305175781</c:v>
                </c:pt>
                <c:pt idx="1726">
                  <c:v>134.39999389648438</c:v>
                </c:pt>
                <c:pt idx="1727">
                  <c:v>134.5</c:v>
                </c:pt>
                <c:pt idx="1728">
                  <c:v>134.59999084472656</c:v>
                </c:pt>
                <c:pt idx="1729">
                  <c:v>134.69999694824219</c:v>
                </c:pt>
                <c:pt idx="1730">
                  <c:v>134.80000305175781</c:v>
                </c:pt>
                <c:pt idx="1731">
                  <c:v>134.89999389648438</c:v>
                </c:pt>
                <c:pt idx="1732">
                  <c:v>135</c:v>
                </c:pt>
                <c:pt idx="1733">
                  <c:v>135.09999084472656</c:v>
                </c:pt>
                <c:pt idx="1734">
                  <c:v>135.19999694824219</c:v>
                </c:pt>
                <c:pt idx="1735">
                  <c:v>135.30000305175781</c:v>
                </c:pt>
                <c:pt idx="1736">
                  <c:v>135.39999389648438</c:v>
                </c:pt>
                <c:pt idx="1737">
                  <c:v>135.5</c:v>
                </c:pt>
                <c:pt idx="1738">
                  <c:v>135.59999084472656</c:v>
                </c:pt>
                <c:pt idx="1739">
                  <c:v>135.69999694824219</c:v>
                </c:pt>
                <c:pt idx="1740">
                  <c:v>135.80000305175781</c:v>
                </c:pt>
                <c:pt idx="1741">
                  <c:v>135.89999389648438</c:v>
                </c:pt>
                <c:pt idx="1742">
                  <c:v>136</c:v>
                </c:pt>
                <c:pt idx="1743">
                  <c:v>136.09999084472656</c:v>
                </c:pt>
                <c:pt idx="1744">
                  <c:v>136.19999694824219</c:v>
                </c:pt>
                <c:pt idx="1745">
                  <c:v>136.30000305175781</c:v>
                </c:pt>
                <c:pt idx="1746">
                  <c:v>136.39999389648438</c:v>
                </c:pt>
                <c:pt idx="1747">
                  <c:v>136.5</c:v>
                </c:pt>
                <c:pt idx="1748">
                  <c:v>136.59999084472656</c:v>
                </c:pt>
                <c:pt idx="1749">
                  <c:v>136.69999694824219</c:v>
                </c:pt>
                <c:pt idx="1750">
                  <c:v>136.80000305175781</c:v>
                </c:pt>
                <c:pt idx="1751">
                  <c:v>136.89999389648438</c:v>
                </c:pt>
                <c:pt idx="1752">
                  <c:v>137</c:v>
                </c:pt>
                <c:pt idx="1753">
                  <c:v>137.09999084472656</c:v>
                </c:pt>
                <c:pt idx="1754">
                  <c:v>137.19999694824219</c:v>
                </c:pt>
                <c:pt idx="1755">
                  <c:v>137.30000305175781</c:v>
                </c:pt>
                <c:pt idx="1756">
                  <c:v>137.39999389648438</c:v>
                </c:pt>
                <c:pt idx="1757">
                  <c:v>137.5</c:v>
                </c:pt>
                <c:pt idx="1758">
                  <c:v>137.59999084472656</c:v>
                </c:pt>
                <c:pt idx="1759">
                  <c:v>137.69999694824219</c:v>
                </c:pt>
                <c:pt idx="1760">
                  <c:v>137.80000305175781</c:v>
                </c:pt>
                <c:pt idx="1761">
                  <c:v>137.89999389648438</c:v>
                </c:pt>
                <c:pt idx="1762">
                  <c:v>138</c:v>
                </c:pt>
                <c:pt idx="1763">
                  <c:v>138.09999084472656</c:v>
                </c:pt>
                <c:pt idx="1764">
                  <c:v>138.19999694824219</c:v>
                </c:pt>
                <c:pt idx="1765">
                  <c:v>138.30000305175781</c:v>
                </c:pt>
                <c:pt idx="1766">
                  <c:v>138.39999389648438</c:v>
                </c:pt>
                <c:pt idx="1767">
                  <c:v>138.5</c:v>
                </c:pt>
                <c:pt idx="1768">
                  <c:v>138.59999084472656</c:v>
                </c:pt>
                <c:pt idx="1769">
                  <c:v>138.69999694824219</c:v>
                </c:pt>
                <c:pt idx="1770">
                  <c:v>138.80000305175781</c:v>
                </c:pt>
                <c:pt idx="1771">
                  <c:v>138.89999389648438</c:v>
                </c:pt>
                <c:pt idx="1772">
                  <c:v>139</c:v>
                </c:pt>
                <c:pt idx="1773">
                  <c:v>139.09999084472656</c:v>
                </c:pt>
                <c:pt idx="1774">
                  <c:v>139.19999694824219</c:v>
                </c:pt>
                <c:pt idx="1775">
                  <c:v>139.30000305175781</c:v>
                </c:pt>
                <c:pt idx="1776">
                  <c:v>139.39999389648438</c:v>
                </c:pt>
                <c:pt idx="1777">
                  <c:v>139.5</c:v>
                </c:pt>
                <c:pt idx="1778">
                  <c:v>139.59999084472656</c:v>
                </c:pt>
                <c:pt idx="1779">
                  <c:v>139.69999694824219</c:v>
                </c:pt>
                <c:pt idx="1780">
                  <c:v>139.80000305175781</c:v>
                </c:pt>
                <c:pt idx="1781">
                  <c:v>139.89999389648438</c:v>
                </c:pt>
                <c:pt idx="1782">
                  <c:v>140</c:v>
                </c:pt>
                <c:pt idx="1783">
                  <c:v>140.09999084472656</c:v>
                </c:pt>
                <c:pt idx="1784">
                  <c:v>140.19999694824219</c:v>
                </c:pt>
                <c:pt idx="1785">
                  <c:v>140.30000305175781</c:v>
                </c:pt>
                <c:pt idx="1786">
                  <c:v>140.39999389648438</c:v>
                </c:pt>
                <c:pt idx="1787">
                  <c:v>140.5</c:v>
                </c:pt>
                <c:pt idx="1788">
                  <c:v>140.59999084472656</c:v>
                </c:pt>
                <c:pt idx="1789">
                  <c:v>140.69999694824219</c:v>
                </c:pt>
                <c:pt idx="1790">
                  <c:v>140.80000305175781</c:v>
                </c:pt>
                <c:pt idx="1791">
                  <c:v>140.89999389648438</c:v>
                </c:pt>
                <c:pt idx="1792">
                  <c:v>141</c:v>
                </c:pt>
                <c:pt idx="1793">
                  <c:v>141.09999084472656</c:v>
                </c:pt>
                <c:pt idx="1794">
                  <c:v>141.19999694824219</c:v>
                </c:pt>
                <c:pt idx="1795">
                  <c:v>141.30000305175781</c:v>
                </c:pt>
                <c:pt idx="1796">
                  <c:v>141.39999389648438</c:v>
                </c:pt>
                <c:pt idx="1797">
                  <c:v>141.5</c:v>
                </c:pt>
                <c:pt idx="1798">
                  <c:v>141.59999084472656</c:v>
                </c:pt>
                <c:pt idx="1799">
                  <c:v>141.69999694824219</c:v>
                </c:pt>
                <c:pt idx="1800">
                  <c:v>141.80000305175781</c:v>
                </c:pt>
                <c:pt idx="1801">
                  <c:v>141.89999389648438</c:v>
                </c:pt>
                <c:pt idx="1802">
                  <c:v>142</c:v>
                </c:pt>
                <c:pt idx="1803">
                  <c:v>142.09999084472656</c:v>
                </c:pt>
                <c:pt idx="1804">
                  <c:v>142.19999694824219</c:v>
                </c:pt>
                <c:pt idx="1805">
                  <c:v>142.30000305175781</c:v>
                </c:pt>
                <c:pt idx="1806">
                  <c:v>142.39999389648438</c:v>
                </c:pt>
                <c:pt idx="1807">
                  <c:v>142.5</c:v>
                </c:pt>
                <c:pt idx="1808">
                  <c:v>142.59999084472656</c:v>
                </c:pt>
                <c:pt idx="1809">
                  <c:v>142.69999694824219</c:v>
                </c:pt>
                <c:pt idx="1810">
                  <c:v>142.80000305175781</c:v>
                </c:pt>
                <c:pt idx="1811">
                  <c:v>142.89999389648438</c:v>
                </c:pt>
                <c:pt idx="1812">
                  <c:v>143</c:v>
                </c:pt>
                <c:pt idx="1813">
                  <c:v>143.09999084472656</c:v>
                </c:pt>
                <c:pt idx="1814">
                  <c:v>143.19999694824219</c:v>
                </c:pt>
                <c:pt idx="1815">
                  <c:v>143.30000305175781</c:v>
                </c:pt>
                <c:pt idx="1816">
                  <c:v>143.39999389648438</c:v>
                </c:pt>
                <c:pt idx="1817">
                  <c:v>143.5</c:v>
                </c:pt>
                <c:pt idx="1818">
                  <c:v>143.59999084472656</c:v>
                </c:pt>
                <c:pt idx="1819">
                  <c:v>143.69999694824219</c:v>
                </c:pt>
                <c:pt idx="1820">
                  <c:v>143.80000305175781</c:v>
                </c:pt>
                <c:pt idx="1821">
                  <c:v>143.89999389648438</c:v>
                </c:pt>
                <c:pt idx="1822">
                  <c:v>144</c:v>
                </c:pt>
                <c:pt idx="1823">
                  <c:v>144.09999084472656</c:v>
                </c:pt>
                <c:pt idx="1824">
                  <c:v>144.19999694824219</c:v>
                </c:pt>
                <c:pt idx="1825">
                  <c:v>144.30000305175781</c:v>
                </c:pt>
                <c:pt idx="1826">
                  <c:v>144.39999389648438</c:v>
                </c:pt>
                <c:pt idx="1827">
                  <c:v>144.5</c:v>
                </c:pt>
                <c:pt idx="1828">
                  <c:v>144.59999084472656</c:v>
                </c:pt>
                <c:pt idx="1829">
                  <c:v>144.69999694824219</c:v>
                </c:pt>
                <c:pt idx="1830">
                  <c:v>144.80000305175781</c:v>
                </c:pt>
                <c:pt idx="1831">
                  <c:v>144.89999389648438</c:v>
                </c:pt>
                <c:pt idx="1832">
                  <c:v>145</c:v>
                </c:pt>
                <c:pt idx="1833">
                  <c:v>145.09999084472656</c:v>
                </c:pt>
                <c:pt idx="1834">
                  <c:v>145.19999694824219</c:v>
                </c:pt>
                <c:pt idx="1835">
                  <c:v>145.30000305175781</c:v>
                </c:pt>
                <c:pt idx="1836">
                  <c:v>145.39999389648438</c:v>
                </c:pt>
                <c:pt idx="1837">
                  <c:v>145.5</c:v>
                </c:pt>
                <c:pt idx="1838">
                  <c:v>145.59999084472656</c:v>
                </c:pt>
                <c:pt idx="1839">
                  <c:v>145.69999694824219</c:v>
                </c:pt>
                <c:pt idx="1840">
                  <c:v>145.80000305175781</c:v>
                </c:pt>
                <c:pt idx="1841">
                  <c:v>145.89999389648438</c:v>
                </c:pt>
                <c:pt idx="1842">
                  <c:v>146</c:v>
                </c:pt>
                <c:pt idx="1843">
                  <c:v>146.09999084472656</c:v>
                </c:pt>
                <c:pt idx="1844">
                  <c:v>146.19999694824219</c:v>
                </c:pt>
                <c:pt idx="1845">
                  <c:v>146.30000305175781</c:v>
                </c:pt>
                <c:pt idx="1846">
                  <c:v>146.39999389648438</c:v>
                </c:pt>
                <c:pt idx="1847">
                  <c:v>146.5</c:v>
                </c:pt>
                <c:pt idx="1848">
                  <c:v>146.59999084472656</c:v>
                </c:pt>
                <c:pt idx="1849">
                  <c:v>146.69999694824219</c:v>
                </c:pt>
                <c:pt idx="1850">
                  <c:v>146.80000305175781</c:v>
                </c:pt>
                <c:pt idx="1851">
                  <c:v>146.89999389648438</c:v>
                </c:pt>
                <c:pt idx="1852">
                  <c:v>147</c:v>
                </c:pt>
                <c:pt idx="1853">
                  <c:v>147.09999084472656</c:v>
                </c:pt>
                <c:pt idx="1854">
                  <c:v>147.19999694824219</c:v>
                </c:pt>
                <c:pt idx="1855">
                  <c:v>147.30000305175781</c:v>
                </c:pt>
                <c:pt idx="1856">
                  <c:v>147.39999389648438</c:v>
                </c:pt>
                <c:pt idx="1857">
                  <c:v>147.5</c:v>
                </c:pt>
                <c:pt idx="1858">
                  <c:v>147.59999084472656</c:v>
                </c:pt>
                <c:pt idx="1859">
                  <c:v>147.69999694824219</c:v>
                </c:pt>
                <c:pt idx="1860">
                  <c:v>147.80000305175781</c:v>
                </c:pt>
                <c:pt idx="1861">
                  <c:v>147.89999389648438</c:v>
                </c:pt>
                <c:pt idx="1862">
                  <c:v>148</c:v>
                </c:pt>
                <c:pt idx="1863">
                  <c:v>148.09999084472656</c:v>
                </c:pt>
                <c:pt idx="1864">
                  <c:v>148.19999694824219</c:v>
                </c:pt>
                <c:pt idx="1865">
                  <c:v>148.30000305175781</c:v>
                </c:pt>
                <c:pt idx="1866">
                  <c:v>148.39999389648438</c:v>
                </c:pt>
                <c:pt idx="1867">
                  <c:v>148.5</c:v>
                </c:pt>
                <c:pt idx="1868">
                  <c:v>148.59999084472656</c:v>
                </c:pt>
                <c:pt idx="1869">
                  <c:v>148.69999694824219</c:v>
                </c:pt>
                <c:pt idx="1870">
                  <c:v>148.80000305175781</c:v>
                </c:pt>
                <c:pt idx="1871">
                  <c:v>148.89999389648438</c:v>
                </c:pt>
                <c:pt idx="1872">
                  <c:v>149</c:v>
                </c:pt>
                <c:pt idx="1873">
                  <c:v>149.09999084472656</c:v>
                </c:pt>
                <c:pt idx="1874">
                  <c:v>149.19999694824219</c:v>
                </c:pt>
                <c:pt idx="1875">
                  <c:v>149.30000305175781</c:v>
                </c:pt>
                <c:pt idx="1876">
                  <c:v>149.39999389648438</c:v>
                </c:pt>
                <c:pt idx="1877">
                  <c:v>149.5</c:v>
                </c:pt>
                <c:pt idx="1878">
                  <c:v>149.59999084472656</c:v>
                </c:pt>
                <c:pt idx="1879">
                  <c:v>149.69999694824219</c:v>
                </c:pt>
                <c:pt idx="1880">
                  <c:v>149.80000305175781</c:v>
                </c:pt>
                <c:pt idx="1881">
                  <c:v>149.89999389648438</c:v>
                </c:pt>
                <c:pt idx="1882">
                  <c:v>150</c:v>
                </c:pt>
                <c:pt idx="1883">
                  <c:v>150.09999084472656</c:v>
                </c:pt>
                <c:pt idx="1884">
                  <c:v>150.19999694824219</c:v>
                </c:pt>
                <c:pt idx="1885">
                  <c:v>150.30000305175781</c:v>
                </c:pt>
                <c:pt idx="1886">
                  <c:v>150.39999389648438</c:v>
                </c:pt>
                <c:pt idx="1887">
                  <c:v>150.5</c:v>
                </c:pt>
                <c:pt idx="1888">
                  <c:v>150.59999084472656</c:v>
                </c:pt>
                <c:pt idx="1889">
                  <c:v>150.69999694824219</c:v>
                </c:pt>
                <c:pt idx="1890">
                  <c:v>150.80000305175781</c:v>
                </c:pt>
                <c:pt idx="1891">
                  <c:v>150.89999389648438</c:v>
                </c:pt>
                <c:pt idx="1892">
                  <c:v>151</c:v>
                </c:pt>
                <c:pt idx="1893">
                  <c:v>151.09999084472656</c:v>
                </c:pt>
                <c:pt idx="1894">
                  <c:v>151.19999694824219</c:v>
                </c:pt>
                <c:pt idx="1895">
                  <c:v>151.30000305175781</c:v>
                </c:pt>
                <c:pt idx="1896">
                  <c:v>151.39999389648438</c:v>
                </c:pt>
                <c:pt idx="1897">
                  <c:v>151.5</c:v>
                </c:pt>
                <c:pt idx="1898">
                  <c:v>151.59999084472656</c:v>
                </c:pt>
                <c:pt idx="1899">
                  <c:v>151.69999694824219</c:v>
                </c:pt>
                <c:pt idx="1900">
                  <c:v>151.80000305175781</c:v>
                </c:pt>
                <c:pt idx="1901">
                  <c:v>151.89999389648438</c:v>
                </c:pt>
                <c:pt idx="1902">
                  <c:v>152</c:v>
                </c:pt>
                <c:pt idx="1903">
                  <c:v>152.09999084472656</c:v>
                </c:pt>
                <c:pt idx="1904">
                  <c:v>152.19999694824219</c:v>
                </c:pt>
                <c:pt idx="1905">
                  <c:v>152.30000305175781</c:v>
                </c:pt>
                <c:pt idx="1906">
                  <c:v>152.39999389648438</c:v>
                </c:pt>
                <c:pt idx="1907">
                  <c:v>152.5</c:v>
                </c:pt>
                <c:pt idx="1908">
                  <c:v>152.59999084472656</c:v>
                </c:pt>
                <c:pt idx="1909">
                  <c:v>152.69999694824219</c:v>
                </c:pt>
                <c:pt idx="1910">
                  <c:v>152.80000305175781</c:v>
                </c:pt>
                <c:pt idx="1911">
                  <c:v>152.89999389648438</c:v>
                </c:pt>
                <c:pt idx="1912">
                  <c:v>153</c:v>
                </c:pt>
                <c:pt idx="1913">
                  <c:v>153.09999084472656</c:v>
                </c:pt>
                <c:pt idx="1914">
                  <c:v>153.19999694824219</c:v>
                </c:pt>
                <c:pt idx="1915">
                  <c:v>153.30000305175781</c:v>
                </c:pt>
                <c:pt idx="1916">
                  <c:v>153.39999389648438</c:v>
                </c:pt>
                <c:pt idx="1917">
                  <c:v>153.5</c:v>
                </c:pt>
                <c:pt idx="1918">
                  <c:v>153.59999084472656</c:v>
                </c:pt>
                <c:pt idx="1919">
                  <c:v>153.69999694824219</c:v>
                </c:pt>
                <c:pt idx="1920">
                  <c:v>153.80000305175781</c:v>
                </c:pt>
                <c:pt idx="1921">
                  <c:v>153.89999389648438</c:v>
                </c:pt>
                <c:pt idx="1922">
                  <c:v>154</c:v>
                </c:pt>
                <c:pt idx="1923">
                  <c:v>154.09999084472656</c:v>
                </c:pt>
                <c:pt idx="1924">
                  <c:v>154.19999694824219</c:v>
                </c:pt>
                <c:pt idx="1925">
                  <c:v>154.30000305175781</c:v>
                </c:pt>
                <c:pt idx="1926">
                  <c:v>154.39999389648438</c:v>
                </c:pt>
                <c:pt idx="1927">
                  <c:v>154.5</c:v>
                </c:pt>
                <c:pt idx="1928">
                  <c:v>154.59999084472656</c:v>
                </c:pt>
                <c:pt idx="1929">
                  <c:v>154.69999694824219</c:v>
                </c:pt>
                <c:pt idx="1930">
                  <c:v>154.80000305175781</c:v>
                </c:pt>
                <c:pt idx="1931">
                  <c:v>154.89999389648438</c:v>
                </c:pt>
                <c:pt idx="1932">
                  <c:v>155</c:v>
                </c:pt>
                <c:pt idx="1933">
                  <c:v>155.09999084472656</c:v>
                </c:pt>
                <c:pt idx="1934">
                  <c:v>155.19999694824219</c:v>
                </c:pt>
                <c:pt idx="1935">
                  <c:v>155.30000305175781</c:v>
                </c:pt>
                <c:pt idx="1936">
                  <c:v>155.39999389648438</c:v>
                </c:pt>
                <c:pt idx="1937">
                  <c:v>155.5</c:v>
                </c:pt>
                <c:pt idx="1938">
                  <c:v>155.59999084472656</c:v>
                </c:pt>
                <c:pt idx="1939">
                  <c:v>155.69999694824219</c:v>
                </c:pt>
                <c:pt idx="1940">
                  <c:v>155.80000305175781</c:v>
                </c:pt>
                <c:pt idx="1941">
                  <c:v>155.89999389648438</c:v>
                </c:pt>
                <c:pt idx="1942">
                  <c:v>156</c:v>
                </c:pt>
                <c:pt idx="1943">
                  <c:v>156.09999084472656</c:v>
                </c:pt>
                <c:pt idx="1944">
                  <c:v>156.19999694824219</c:v>
                </c:pt>
                <c:pt idx="1945">
                  <c:v>156.30000305175781</c:v>
                </c:pt>
                <c:pt idx="1946">
                  <c:v>156.39999389648438</c:v>
                </c:pt>
                <c:pt idx="1947">
                  <c:v>156.5</c:v>
                </c:pt>
                <c:pt idx="1948">
                  <c:v>156.59999084472656</c:v>
                </c:pt>
                <c:pt idx="1949">
                  <c:v>156.69999694824219</c:v>
                </c:pt>
                <c:pt idx="1950">
                  <c:v>156.80000305175781</c:v>
                </c:pt>
                <c:pt idx="1951">
                  <c:v>156.89999389648438</c:v>
                </c:pt>
                <c:pt idx="1952">
                  <c:v>157</c:v>
                </c:pt>
                <c:pt idx="1953">
                  <c:v>157.09999084472656</c:v>
                </c:pt>
                <c:pt idx="1954">
                  <c:v>157.19999694824219</c:v>
                </c:pt>
                <c:pt idx="1955">
                  <c:v>157.30000305175781</c:v>
                </c:pt>
                <c:pt idx="1956">
                  <c:v>157.39999389648438</c:v>
                </c:pt>
                <c:pt idx="1957">
                  <c:v>157.5</c:v>
                </c:pt>
                <c:pt idx="1958">
                  <c:v>157.59999084472656</c:v>
                </c:pt>
                <c:pt idx="1959">
                  <c:v>157.69999694824219</c:v>
                </c:pt>
                <c:pt idx="1960">
                  <c:v>157.80000305175781</c:v>
                </c:pt>
                <c:pt idx="1961">
                  <c:v>157.89999389648438</c:v>
                </c:pt>
                <c:pt idx="1962">
                  <c:v>158</c:v>
                </c:pt>
                <c:pt idx="1963">
                  <c:v>158.09999084472656</c:v>
                </c:pt>
                <c:pt idx="1964">
                  <c:v>158.19999694824219</c:v>
                </c:pt>
                <c:pt idx="1965">
                  <c:v>158.30000305175781</c:v>
                </c:pt>
                <c:pt idx="1966">
                  <c:v>158.39999389648438</c:v>
                </c:pt>
                <c:pt idx="1967">
                  <c:v>158.5</c:v>
                </c:pt>
                <c:pt idx="1968">
                  <c:v>158.59999084472656</c:v>
                </c:pt>
                <c:pt idx="1969">
                  <c:v>158.69999694824219</c:v>
                </c:pt>
                <c:pt idx="1970">
                  <c:v>158.80000305175781</c:v>
                </c:pt>
                <c:pt idx="1971">
                  <c:v>158.89999389648438</c:v>
                </c:pt>
                <c:pt idx="1972">
                  <c:v>159</c:v>
                </c:pt>
                <c:pt idx="1973">
                  <c:v>159.09999084472656</c:v>
                </c:pt>
                <c:pt idx="1974">
                  <c:v>159.19999694824219</c:v>
                </c:pt>
                <c:pt idx="1975">
                  <c:v>159.30000305175781</c:v>
                </c:pt>
                <c:pt idx="1976">
                  <c:v>159.39999389648438</c:v>
                </c:pt>
                <c:pt idx="1977">
                  <c:v>159.5</c:v>
                </c:pt>
                <c:pt idx="1978">
                  <c:v>159.59999084472656</c:v>
                </c:pt>
                <c:pt idx="1979">
                  <c:v>159.69999694824219</c:v>
                </c:pt>
                <c:pt idx="1980">
                  <c:v>159.80000305175781</c:v>
                </c:pt>
                <c:pt idx="1981">
                  <c:v>159.89999389648438</c:v>
                </c:pt>
                <c:pt idx="1982">
                  <c:v>160</c:v>
                </c:pt>
                <c:pt idx="1983">
                  <c:v>160.09999084472656</c:v>
                </c:pt>
                <c:pt idx="1984">
                  <c:v>160.19999694824219</c:v>
                </c:pt>
                <c:pt idx="1985">
                  <c:v>160.30000305175781</c:v>
                </c:pt>
                <c:pt idx="1986">
                  <c:v>160.39999389648438</c:v>
                </c:pt>
                <c:pt idx="1987">
                  <c:v>160.5</c:v>
                </c:pt>
                <c:pt idx="1988">
                  <c:v>160.59999084472656</c:v>
                </c:pt>
                <c:pt idx="1989">
                  <c:v>160.69999694824219</c:v>
                </c:pt>
                <c:pt idx="1990">
                  <c:v>160.80000305175781</c:v>
                </c:pt>
                <c:pt idx="1991">
                  <c:v>160.89999389648438</c:v>
                </c:pt>
                <c:pt idx="1992">
                  <c:v>161</c:v>
                </c:pt>
                <c:pt idx="1993">
                  <c:v>161.09999084472656</c:v>
                </c:pt>
                <c:pt idx="1994">
                  <c:v>161.19999694824219</c:v>
                </c:pt>
                <c:pt idx="1995">
                  <c:v>161.30000305175781</c:v>
                </c:pt>
                <c:pt idx="1996">
                  <c:v>161.39999389648438</c:v>
                </c:pt>
                <c:pt idx="1997">
                  <c:v>161.5</c:v>
                </c:pt>
                <c:pt idx="1998">
                  <c:v>161.59999084472656</c:v>
                </c:pt>
                <c:pt idx="1999">
                  <c:v>161.69999694824219</c:v>
                </c:pt>
                <c:pt idx="2000">
                  <c:v>161.80000305175781</c:v>
                </c:pt>
                <c:pt idx="2001">
                  <c:v>161.89999389648438</c:v>
                </c:pt>
                <c:pt idx="2002">
                  <c:v>162</c:v>
                </c:pt>
                <c:pt idx="2003">
                  <c:v>162.09999084472656</c:v>
                </c:pt>
                <c:pt idx="2004">
                  <c:v>162.19999694824219</c:v>
                </c:pt>
                <c:pt idx="2005">
                  <c:v>162.30000305175781</c:v>
                </c:pt>
                <c:pt idx="2006">
                  <c:v>162.39999389648438</c:v>
                </c:pt>
                <c:pt idx="2007">
                  <c:v>162.5</c:v>
                </c:pt>
                <c:pt idx="2008">
                  <c:v>162.59999084472656</c:v>
                </c:pt>
                <c:pt idx="2009">
                  <c:v>162.69999694824219</c:v>
                </c:pt>
                <c:pt idx="2010">
                  <c:v>162.80000305175781</c:v>
                </c:pt>
                <c:pt idx="2011">
                  <c:v>162.89999389648438</c:v>
                </c:pt>
                <c:pt idx="2012">
                  <c:v>163</c:v>
                </c:pt>
                <c:pt idx="2013">
                  <c:v>163.09999084472656</c:v>
                </c:pt>
                <c:pt idx="2014">
                  <c:v>163.19999694824219</c:v>
                </c:pt>
                <c:pt idx="2015">
                  <c:v>163.30000305175781</c:v>
                </c:pt>
                <c:pt idx="2016">
                  <c:v>163.39999389648438</c:v>
                </c:pt>
                <c:pt idx="2017">
                  <c:v>163.5</c:v>
                </c:pt>
                <c:pt idx="2018">
                  <c:v>163.59999084472656</c:v>
                </c:pt>
                <c:pt idx="2019">
                  <c:v>163.69999694824219</c:v>
                </c:pt>
                <c:pt idx="2020">
                  <c:v>163.80000305175781</c:v>
                </c:pt>
                <c:pt idx="2021">
                  <c:v>163.89999389648438</c:v>
                </c:pt>
                <c:pt idx="2022">
                  <c:v>164</c:v>
                </c:pt>
                <c:pt idx="2023">
                  <c:v>164.09999084472656</c:v>
                </c:pt>
                <c:pt idx="2024">
                  <c:v>164.19999694824219</c:v>
                </c:pt>
                <c:pt idx="2025">
                  <c:v>164.30000305175781</c:v>
                </c:pt>
                <c:pt idx="2026">
                  <c:v>164.39999389648438</c:v>
                </c:pt>
                <c:pt idx="2027">
                  <c:v>164.5</c:v>
                </c:pt>
                <c:pt idx="2028">
                  <c:v>164.59999084472656</c:v>
                </c:pt>
                <c:pt idx="2029">
                  <c:v>164.69999694824219</c:v>
                </c:pt>
                <c:pt idx="2030">
                  <c:v>164.80000305175781</c:v>
                </c:pt>
                <c:pt idx="2031">
                  <c:v>164.89999389648438</c:v>
                </c:pt>
                <c:pt idx="2032">
                  <c:v>165</c:v>
                </c:pt>
                <c:pt idx="2033">
                  <c:v>165.09999084472656</c:v>
                </c:pt>
                <c:pt idx="2034">
                  <c:v>165.19999694824219</c:v>
                </c:pt>
                <c:pt idx="2035">
                  <c:v>165.30000305175781</c:v>
                </c:pt>
                <c:pt idx="2036">
                  <c:v>165.39999389648438</c:v>
                </c:pt>
                <c:pt idx="2037">
                  <c:v>165.5</c:v>
                </c:pt>
                <c:pt idx="2038">
                  <c:v>165.59999084472656</c:v>
                </c:pt>
                <c:pt idx="2039">
                  <c:v>165.69999694824219</c:v>
                </c:pt>
                <c:pt idx="2040">
                  <c:v>165.80000305175781</c:v>
                </c:pt>
                <c:pt idx="2041">
                  <c:v>165.89999389648438</c:v>
                </c:pt>
                <c:pt idx="2042">
                  <c:v>166</c:v>
                </c:pt>
                <c:pt idx="2043">
                  <c:v>166.09999084472656</c:v>
                </c:pt>
                <c:pt idx="2044">
                  <c:v>166.19999694824219</c:v>
                </c:pt>
                <c:pt idx="2045">
                  <c:v>166.30000305175781</c:v>
                </c:pt>
                <c:pt idx="2046">
                  <c:v>166.39999389648438</c:v>
                </c:pt>
                <c:pt idx="2047">
                  <c:v>166.5</c:v>
                </c:pt>
                <c:pt idx="2048">
                  <c:v>166.59999084472656</c:v>
                </c:pt>
                <c:pt idx="2049">
                  <c:v>166.69999694824219</c:v>
                </c:pt>
                <c:pt idx="2050">
                  <c:v>166.80000305175781</c:v>
                </c:pt>
                <c:pt idx="2051">
                  <c:v>166.89999389648438</c:v>
                </c:pt>
                <c:pt idx="2052">
                  <c:v>167</c:v>
                </c:pt>
                <c:pt idx="2053">
                  <c:v>167.09999084472656</c:v>
                </c:pt>
                <c:pt idx="2054">
                  <c:v>167.19999694824219</c:v>
                </c:pt>
                <c:pt idx="2055">
                  <c:v>167.30000305175781</c:v>
                </c:pt>
                <c:pt idx="2056">
                  <c:v>167.39999389648438</c:v>
                </c:pt>
                <c:pt idx="2057">
                  <c:v>167.5</c:v>
                </c:pt>
                <c:pt idx="2058">
                  <c:v>167.59999084472656</c:v>
                </c:pt>
                <c:pt idx="2059">
                  <c:v>167.69999694824219</c:v>
                </c:pt>
                <c:pt idx="2060">
                  <c:v>167.80000305175781</c:v>
                </c:pt>
                <c:pt idx="2061">
                  <c:v>167.89999389648438</c:v>
                </c:pt>
                <c:pt idx="2062">
                  <c:v>168</c:v>
                </c:pt>
                <c:pt idx="2063">
                  <c:v>168.09999084472656</c:v>
                </c:pt>
                <c:pt idx="2064">
                  <c:v>168.19999694824219</c:v>
                </c:pt>
                <c:pt idx="2065">
                  <c:v>168.30000305175781</c:v>
                </c:pt>
                <c:pt idx="2066">
                  <c:v>168.39999389648438</c:v>
                </c:pt>
                <c:pt idx="2067">
                  <c:v>168.5</c:v>
                </c:pt>
                <c:pt idx="2068">
                  <c:v>168.59999084472656</c:v>
                </c:pt>
                <c:pt idx="2069">
                  <c:v>168.69999694824219</c:v>
                </c:pt>
                <c:pt idx="2070">
                  <c:v>168.80000305175781</c:v>
                </c:pt>
                <c:pt idx="2071">
                  <c:v>168.89999389648438</c:v>
                </c:pt>
                <c:pt idx="2072">
                  <c:v>169</c:v>
                </c:pt>
                <c:pt idx="2073">
                  <c:v>169.09999084472656</c:v>
                </c:pt>
                <c:pt idx="2074">
                  <c:v>169.19999694824219</c:v>
                </c:pt>
                <c:pt idx="2075">
                  <c:v>169.30000305175781</c:v>
                </c:pt>
                <c:pt idx="2076">
                  <c:v>169.39999389648438</c:v>
                </c:pt>
                <c:pt idx="2077">
                  <c:v>169.5</c:v>
                </c:pt>
                <c:pt idx="2078">
                  <c:v>169.59999084472656</c:v>
                </c:pt>
                <c:pt idx="2079">
                  <c:v>169.69999694824219</c:v>
                </c:pt>
                <c:pt idx="2080">
                  <c:v>169.80000305175781</c:v>
                </c:pt>
                <c:pt idx="2081">
                  <c:v>169.89999389648438</c:v>
                </c:pt>
                <c:pt idx="2082">
                  <c:v>170</c:v>
                </c:pt>
                <c:pt idx="2083">
                  <c:v>170.09999084472656</c:v>
                </c:pt>
                <c:pt idx="2084">
                  <c:v>170.19999694824219</c:v>
                </c:pt>
                <c:pt idx="2085">
                  <c:v>170.30000305175781</c:v>
                </c:pt>
                <c:pt idx="2086">
                  <c:v>170.39999389648438</c:v>
                </c:pt>
                <c:pt idx="2087">
                  <c:v>170.5</c:v>
                </c:pt>
                <c:pt idx="2088">
                  <c:v>170.59999084472656</c:v>
                </c:pt>
                <c:pt idx="2089">
                  <c:v>170.69999694824219</c:v>
                </c:pt>
                <c:pt idx="2090">
                  <c:v>170.80000305175781</c:v>
                </c:pt>
                <c:pt idx="2091">
                  <c:v>170.89999389648438</c:v>
                </c:pt>
                <c:pt idx="2092">
                  <c:v>171</c:v>
                </c:pt>
                <c:pt idx="2093">
                  <c:v>171.09999084472656</c:v>
                </c:pt>
                <c:pt idx="2094">
                  <c:v>171.19999694824219</c:v>
                </c:pt>
                <c:pt idx="2095">
                  <c:v>171.30000305175781</c:v>
                </c:pt>
                <c:pt idx="2096">
                  <c:v>171.39999389648438</c:v>
                </c:pt>
                <c:pt idx="2097">
                  <c:v>171.5</c:v>
                </c:pt>
                <c:pt idx="2098">
                  <c:v>171.59999084472656</c:v>
                </c:pt>
                <c:pt idx="2099">
                  <c:v>171.69999694824219</c:v>
                </c:pt>
                <c:pt idx="2100">
                  <c:v>171.80000305175781</c:v>
                </c:pt>
                <c:pt idx="2101">
                  <c:v>171.89999389648438</c:v>
                </c:pt>
                <c:pt idx="2102">
                  <c:v>172</c:v>
                </c:pt>
                <c:pt idx="2103">
                  <c:v>172.09999084472656</c:v>
                </c:pt>
                <c:pt idx="2104">
                  <c:v>172.19999694824219</c:v>
                </c:pt>
                <c:pt idx="2105">
                  <c:v>172.30000305175781</c:v>
                </c:pt>
                <c:pt idx="2106">
                  <c:v>172.39999389648438</c:v>
                </c:pt>
                <c:pt idx="2107">
                  <c:v>172.5</c:v>
                </c:pt>
                <c:pt idx="2108">
                  <c:v>172.59999084472656</c:v>
                </c:pt>
                <c:pt idx="2109">
                  <c:v>172.69999694824219</c:v>
                </c:pt>
                <c:pt idx="2110">
                  <c:v>172.80000305175781</c:v>
                </c:pt>
                <c:pt idx="2111">
                  <c:v>172.89999389648438</c:v>
                </c:pt>
                <c:pt idx="2112">
                  <c:v>173</c:v>
                </c:pt>
                <c:pt idx="2113">
                  <c:v>173.09999084472656</c:v>
                </c:pt>
                <c:pt idx="2114">
                  <c:v>173.19999694824219</c:v>
                </c:pt>
                <c:pt idx="2115">
                  <c:v>173.30000305175781</c:v>
                </c:pt>
                <c:pt idx="2116">
                  <c:v>173.39999389648438</c:v>
                </c:pt>
                <c:pt idx="2117">
                  <c:v>173.5</c:v>
                </c:pt>
                <c:pt idx="2118">
                  <c:v>173.59999084472656</c:v>
                </c:pt>
                <c:pt idx="2119">
                  <c:v>173.69999694824219</c:v>
                </c:pt>
                <c:pt idx="2120">
                  <c:v>173.80000305175781</c:v>
                </c:pt>
                <c:pt idx="2121">
                  <c:v>173.89999389648438</c:v>
                </c:pt>
                <c:pt idx="2122">
                  <c:v>174</c:v>
                </c:pt>
                <c:pt idx="2123">
                  <c:v>174.09999084472656</c:v>
                </c:pt>
                <c:pt idx="2124">
                  <c:v>174.19999694824219</c:v>
                </c:pt>
                <c:pt idx="2125">
                  <c:v>174.30000305175781</c:v>
                </c:pt>
                <c:pt idx="2126">
                  <c:v>174.39999389648438</c:v>
                </c:pt>
                <c:pt idx="2127">
                  <c:v>174.5</c:v>
                </c:pt>
                <c:pt idx="2128">
                  <c:v>174.59999084472656</c:v>
                </c:pt>
                <c:pt idx="2129">
                  <c:v>174.69999694824219</c:v>
                </c:pt>
                <c:pt idx="2130">
                  <c:v>174.80000305175781</c:v>
                </c:pt>
                <c:pt idx="2131">
                  <c:v>174.89999389648438</c:v>
                </c:pt>
                <c:pt idx="2132">
                  <c:v>175</c:v>
                </c:pt>
                <c:pt idx="2133">
                  <c:v>175.09999084472656</c:v>
                </c:pt>
                <c:pt idx="2134">
                  <c:v>175.19999694824219</c:v>
                </c:pt>
                <c:pt idx="2135">
                  <c:v>175.30000305175781</c:v>
                </c:pt>
                <c:pt idx="2136">
                  <c:v>175.39999389648438</c:v>
                </c:pt>
                <c:pt idx="2137">
                  <c:v>175.5</c:v>
                </c:pt>
                <c:pt idx="2138">
                  <c:v>175.59999084472656</c:v>
                </c:pt>
                <c:pt idx="2139">
                  <c:v>175.69999694824219</c:v>
                </c:pt>
                <c:pt idx="2140">
                  <c:v>175.80000305175781</c:v>
                </c:pt>
                <c:pt idx="2141">
                  <c:v>175.89999389648438</c:v>
                </c:pt>
                <c:pt idx="2142">
                  <c:v>176</c:v>
                </c:pt>
                <c:pt idx="2143">
                  <c:v>176.09999084472656</c:v>
                </c:pt>
                <c:pt idx="2144">
                  <c:v>176.19999694824219</c:v>
                </c:pt>
                <c:pt idx="2145">
                  <c:v>176.30000305175781</c:v>
                </c:pt>
                <c:pt idx="2146">
                  <c:v>176.39999389648438</c:v>
                </c:pt>
                <c:pt idx="2147">
                  <c:v>176.5</c:v>
                </c:pt>
                <c:pt idx="2148">
                  <c:v>176.59999084472656</c:v>
                </c:pt>
                <c:pt idx="2149">
                  <c:v>176.69999694824219</c:v>
                </c:pt>
                <c:pt idx="2150">
                  <c:v>176.80000305175781</c:v>
                </c:pt>
                <c:pt idx="2151">
                  <c:v>176.89999389648438</c:v>
                </c:pt>
                <c:pt idx="2152">
                  <c:v>177</c:v>
                </c:pt>
                <c:pt idx="2153">
                  <c:v>177.09999084472656</c:v>
                </c:pt>
                <c:pt idx="2154">
                  <c:v>177.19999694824219</c:v>
                </c:pt>
                <c:pt idx="2155">
                  <c:v>177.30000305175781</c:v>
                </c:pt>
                <c:pt idx="2156">
                  <c:v>177.39999389648438</c:v>
                </c:pt>
                <c:pt idx="2157">
                  <c:v>177.5</c:v>
                </c:pt>
                <c:pt idx="2158">
                  <c:v>177.59999084472656</c:v>
                </c:pt>
                <c:pt idx="2159">
                  <c:v>177.69999694824219</c:v>
                </c:pt>
                <c:pt idx="2160">
                  <c:v>177.80000305175781</c:v>
                </c:pt>
                <c:pt idx="2161">
                  <c:v>177.89999389648438</c:v>
                </c:pt>
                <c:pt idx="2162">
                  <c:v>178</c:v>
                </c:pt>
                <c:pt idx="2163">
                  <c:v>178.09999084472656</c:v>
                </c:pt>
                <c:pt idx="2164">
                  <c:v>178.19999694824219</c:v>
                </c:pt>
                <c:pt idx="2165">
                  <c:v>178.30000305175781</c:v>
                </c:pt>
                <c:pt idx="2166">
                  <c:v>178.39999389648438</c:v>
                </c:pt>
                <c:pt idx="2167">
                  <c:v>178.5</c:v>
                </c:pt>
                <c:pt idx="2168">
                  <c:v>178.59999084472656</c:v>
                </c:pt>
                <c:pt idx="2169">
                  <c:v>178.69999694824219</c:v>
                </c:pt>
                <c:pt idx="2170">
                  <c:v>178.80000305175781</c:v>
                </c:pt>
                <c:pt idx="2171">
                  <c:v>178.89999389648438</c:v>
                </c:pt>
                <c:pt idx="2172">
                  <c:v>179</c:v>
                </c:pt>
                <c:pt idx="2173">
                  <c:v>179.09999084472656</c:v>
                </c:pt>
                <c:pt idx="2174">
                  <c:v>179.19999694824219</c:v>
                </c:pt>
                <c:pt idx="2175">
                  <c:v>179.30000305175781</c:v>
                </c:pt>
                <c:pt idx="2176">
                  <c:v>179.39999389648438</c:v>
                </c:pt>
                <c:pt idx="2177">
                  <c:v>179.5</c:v>
                </c:pt>
                <c:pt idx="2178">
                  <c:v>179.59999084472656</c:v>
                </c:pt>
                <c:pt idx="2179">
                  <c:v>179.69999694824219</c:v>
                </c:pt>
                <c:pt idx="2180">
                  <c:v>179.80000305175781</c:v>
                </c:pt>
                <c:pt idx="2181">
                  <c:v>179.89999389648438</c:v>
                </c:pt>
                <c:pt idx="2182">
                  <c:v>180</c:v>
                </c:pt>
                <c:pt idx="2183">
                  <c:v>180.09999084472656</c:v>
                </c:pt>
                <c:pt idx="2184">
                  <c:v>180.19999694824219</c:v>
                </c:pt>
                <c:pt idx="2185">
                  <c:v>180.30000305175781</c:v>
                </c:pt>
                <c:pt idx="2186">
                  <c:v>180.39999389648438</c:v>
                </c:pt>
                <c:pt idx="2187">
                  <c:v>180.5</c:v>
                </c:pt>
                <c:pt idx="2188">
                  <c:v>180.59999084472656</c:v>
                </c:pt>
                <c:pt idx="2189">
                  <c:v>180.69999694824219</c:v>
                </c:pt>
                <c:pt idx="2190">
                  <c:v>180.80000305175781</c:v>
                </c:pt>
                <c:pt idx="2191">
                  <c:v>180.89999389648438</c:v>
                </c:pt>
                <c:pt idx="2192">
                  <c:v>181</c:v>
                </c:pt>
                <c:pt idx="2193">
                  <c:v>181.09999084472656</c:v>
                </c:pt>
                <c:pt idx="2194">
                  <c:v>181.19999694824219</c:v>
                </c:pt>
                <c:pt idx="2195">
                  <c:v>181.30000305175781</c:v>
                </c:pt>
                <c:pt idx="2196">
                  <c:v>181.39999389648438</c:v>
                </c:pt>
                <c:pt idx="2197">
                  <c:v>181.5</c:v>
                </c:pt>
                <c:pt idx="2198">
                  <c:v>181.59999084472656</c:v>
                </c:pt>
                <c:pt idx="2199">
                  <c:v>181.69999694824219</c:v>
                </c:pt>
                <c:pt idx="2200">
                  <c:v>181.80000305175781</c:v>
                </c:pt>
                <c:pt idx="2201">
                  <c:v>181.89999389648438</c:v>
                </c:pt>
                <c:pt idx="2202">
                  <c:v>182</c:v>
                </c:pt>
                <c:pt idx="2203">
                  <c:v>182.09999084472656</c:v>
                </c:pt>
                <c:pt idx="2204">
                  <c:v>182.19999694824219</c:v>
                </c:pt>
                <c:pt idx="2205">
                  <c:v>182.30000305175781</c:v>
                </c:pt>
                <c:pt idx="2206">
                  <c:v>182.39999389648438</c:v>
                </c:pt>
                <c:pt idx="2207">
                  <c:v>182.5</c:v>
                </c:pt>
                <c:pt idx="2208">
                  <c:v>182.59999084472656</c:v>
                </c:pt>
                <c:pt idx="2209">
                  <c:v>182.69999694824219</c:v>
                </c:pt>
                <c:pt idx="2210">
                  <c:v>182.80000305175781</c:v>
                </c:pt>
                <c:pt idx="2211">
                  <c:v>182.89999389648438</c:v>
                </c:pt>
                <c:pt idx="2212">
                  <c:v>183</c:v>
                </c:pt>
                <c:pt idx="2213">
                  <c:v>183.09999084472656</c:v>
                </c:pt>
                <c:pt idx="2214">
                  <c:v>183.19999694824219</c:v>
                </c:pt>
                <c:pt idx="2215">
                  <c:v>183.30000305175781</c:v>
                </c:pt>
                <c:pt idx="2216">
                  <c:v>183.39999389648438</c:v>
                </c:pt>
                <c:pt idx="2217">
                  <c:v>183.5</c:v>
                </c:pt>
                <c:pt idx="2218">
                  <c:v>183.59999084472656</c:v>
                </c:pt>
                <c:pt idx="2219">
                  <c:v>183.69999694824219</c:v>
                </c:pt>
                <c:pt idx="2220">
                  <c:v>183.80000305175781</c:v>
                </c:pt>
                <c:pt idx="2221">
                  <c:v>183.89999389648438</c:v>
                </c:pt>
                <c:pt idx="2222">
                  <c:v>184</c:v>
                </c:pt>
                <c:pt idx="2223">
                  <c:v>184.09999084472656</c:v>
                </c:pt>
                <c:pt idx="2224">
                  <c:v>184.19999694824219</c:v>
                </c:pt>
                <c:pt idx="2225">
                  <c:v>184.30000305175781</c:v>
                </c:pt>
                <c:pt idx="2226">
                  <c:v>184.39999389648438</c:v>
                </c:pt>
                <c:pt idx="2227">
                  <c:v>184.5</c:v>
                </c:pt>
                <c:pt idx="2228">
                  <c:v>184.59999084472656</c:v>
                </c:pt>
                <c:pt idx="2229">
                  <c:v>184.69999694824219</c:v>
                </c:pt>
                <c:pt idx="2230">
                  <c:v>184.80000305175781</c:v>
                </c:pt>
                <c:pt idx="2231">
                  <c:v>184.89999389648438</c:v>
                </c:pt>
                <c:pt idx="2232">
                  <c:v>185</c:v>
                </c:pt>
                <c:pt idx="2233">
                  <c:v>185.09999084472656</c:v>
                </c:pt>
                <c:pt idx="2234">
                  <c:v>185.19999694824219</c:v>
                </c:pt>
                <c:pt idx="2235">
                  <c:v>185.30000305175781</c:v>
                </c:pt>
                <c:pt idx="2236">
                  <c:v>185.39999389648438</c:v>
                </c:pt>
                <c:pt idx="2237">
                  <c:v>185.5</c:v>
                </c:pt>
                <c:pt idx="2238">
                  <c:v>185.59999084472656</c:v>
                </c:pt>
                <c:pt idx="2239">
                  <c:v>185.69999694824219</c:v>
                </c:pt>
                <c:pt idx="2240">
                  <c:v>185.80000305175781</c:v>
                </c:pt>
                <c:pt idx="2241">
                  <c:v>185.89999389648438</c:v>
                </c:pt>
                <c:pt idx="2242">
                  <c:v>186</c:v>
                </c:pt>
                <c:pt idx="2243">
                  <c:v>186.09999084472656</c:v>
                </c:pt>
                <c:pt idx="2244">
                  <c:v>186.19999694824219</c:v>
                </c:pt>
                <c:pt idx="2245">
                  <c:v>186.30000305175781</c:v>
                </c:pt>
                <c:pt idx="2246">
                  <c:v>186.39999389648438</c:v>
                </c:pt>
                <c:pt idx="2247">
                  <c:v>186.5</c:v>
                </c:pt>
                <c:pt idx="2248">
                  <c:v>186.59999084472656</c:v>
                </c:pt>
                <c:pt idx="2249">
                  <c:v>186.69999694824219</c:v>
                </c:pt>
                <c:pt idx="2250">
                  <c:v>186.80000305175781</c:v>
                </c:pt>
                <c:pt idx="2251">
                  <c:v>186.89999389648438</c:v>
                </c:pt>
                <c:pt idx="2252">
                  <c:v>187</c:v>
                </c:pt>
                <c:pt idx="2253">
                  <c:v>187.09999084472656</c:v>
                </c:pt>
                <c:pt idx="2254">
                  <c:v>187.19999694824219</c:v>
                </c:pt>
                <c:pt idx="2255">
                  <c:v>187.30000305175781</c:v>
                </c:pt>
                <c:pt idx="2256">
                  <c:v>187.39999389648438</c:v>
                </c:pt>
                <c:pt idx="2257">
                  <c:v>187.5</c:v>
                </c:pt>
                <c:pt idx="2258">
                  <c:v>187.59999084472656</c:v>
                </c:pt>
                <c:pt idx="2259">
                  <c:v>187.69999694824219</c:v>
                </c:pt>
                <c:pt idx="2260">
                  <c:v>187.80000305175781</c:v>
                </c:pt>
                <c:pt idx="2261">
                  <c:v>187.89999389648438</c:v>
                </c:pt>
                <c:pt idx="2262">
                  <c:v>188</c:v>
                </c:pt>
                <c:pt idx="2263">
                  <c:v>188.09999084472656</c:v>
                </c:pt>
                <c:pt idx="2264">
                  <c:v>188.19999694824219</c:v>
                </c:pt>
                <c:pt idx="2265">
                  <c:v>188.30000305175781</c:v>
                </c:pt>
                <c:pt idx="2266">
                  <c:v>188.39999389648438</c:v>
                </c:pt>
                <c:pt idx="2267">
                  <c:v>188.5</c:v>
                </c:pt>
                <c:pt idx="2268">
                  <c:v>188.59999084472656</c:v>
                </c:pt>
                <c:pt idx="2269">
                  <c:v>188.69999694824219</c:v>
                </c:pt>
                <c:pt idx="2270">
                  <c:v>188.80000305175781</c:v>
                </c:pt>
                <c:pt idx="2271">
                  <c:v>188.89999389648438</c:v>
                </c:pt>
                <c:pt idx="2272">
                  <c:v>189</c:v>
                </c:pt>
                <c:pt idx="2273">
                  <c:v>189.09999084472656</c:v>
                </c:pt>
                <c:pt idx="2274">
                  <c:v>189.19999694824219</c:v>
                </c:pt>
                <c:pt idx="2275">
                  <c:v>189.30000305175781</c:v>
                </c:pt>
                <c:pt idx="2276">
                  <c:v>189.39999389648438</c:v>
                </c:pt>
                <c:pt idx="2277">
                  <c:v>189.5</c:v>
                </c:pt>
                <c:pt idx="2278">
                  <c:v>189.59999084472656</c:v>
                </c:pt>
                <c:pt idx="2279">
                  <c:v>189.69999694824219</c:v>
                </c:pt>
                <c:pt idx="2280">
                  <c:v>189.80000305175781</c:v>
                </c:pt>
                <c:pt idx="2281">
                  <c:v>189.89999389648438</c:v>
                </c:pt>
                <c:pt idx="2282">
                  <c:v>190</c:v>
                </c:pt>
              </c:numCache>
            </c:numRef>
          </c:xVal>
          <c:yVal>
            <c:numRef>
              <c:f>sheet1!$D$1:$D$2283</c:f>
              <c:numCache>
                <c:formatCode>General</c:formatCode>
                <c:ptCount val="2283"/>
                <c:pt idx="0">
                  <c:v>9.7200002550380304E-2</c:v>
                </c:pt>
                <c:pt idx="1">
                  <c:v>5.909999997675186E-2</c:v>
                </c:pt>
                <c:pt idx="2">
                  <c:v>4.6099999912257772E-2</c:v>
                </c:pt>
                <c:pt idx="3">
                  <c:v>7.4899999926856253E-2</c:v>
                </c:pt>
                <c:pt idx="4">
                  <c:v>3.519999906711746E-2</c:v>
                </c:pt>
                <c:pt idx="5">
                  <c:v>1.1099998526333366E-2</c:v>
                </c:pt>
                <c:pt idx="6">
                  <c:v>2.2899998817592859E-2</c:v>
                </c:pt>
                <c:pt idx="7">
                  <c:v>3.609999772743322E-2</c:v>
                </c:pt>
                <c:pt idx="8">
                  <c:v>3.7000002768763807E-2</c:v>
                </c:pt>
                <c:pt idx="9">
                  <c:v>2.2299996686342638E-2</c:v>
                </c:pt>
                <c:pt idx="10">
                  <c:v>1.2900001813250128E-2</c:v>
                </c:pt>
                <c:pt idx="11">
                  <c:v>5.4999974236125126E-3</c:v>
                </c:pt>
                <c:pt idx="12">
                  <c:v>2.700002834899351E-3</c:v>
                </c:pt>
                <c:pt idx="13">
                  <c:v>1.7400001132045873E-2</c:v>
                </c:pt>
                <c:pt idx="14">
                  <c:v>2.3899998413980938E-2</c:v>
                </c:pt>
                <c:pt idx="15">
                  <c:v>1.7699998781608883E-2</c:v>
                </c:pt>
                <c:pt idx="16">
                  <c:v>1.1100000185251702E-2</c:v>
                </c:pt>
                <c:pt idx="17">
                  <c:v>-3.7999977357685566E-3</c:v>
                </c:pt>
                <c:pt idx="18">
                  <c:v>-7.6999983939458616E-3</c:v>
                </c:pt>
                <c:pt idx="19">
                  <c:v>-6.1000011264695786E-3</c:v>
                </c:pt>
                <c:pt idx="20">
                  <c:v>-5.5000021602609195E-3</c:v>
                </c:pt>
                <c:pt idx="21">
                  <c:v>-2.8999998176004738E-3</c:v>
                </c:pt>
                <c:pt idx="22">
                  <c:v>-5.0999964369111694E-3</c:v>
                </c:pt>
                <c:pt idx="23">
                  <c:v>-3.4000022205873393E-3</c:v>
                </c:pt>
                <c:pt idx="24">
                  <c:v>-1.5199999157630373E-2</c:v>
                </c:pt>
                <c:pt idx="25">
                  <c:v>-1.289999714208534E-2</c:v>
                </c:pt>
                <c:pt idx="26">
                  <c:v>-1.7900003593240399E-2</c:v>
                </c:pt>
                <c:pt idx="27">
                  <c:v>-1.5299999926355667E-2</c:v>
                </c:pt>
                <c:pt idx="28">
                  <c:v>-2.3900001942820381E-2</c:v>
                </c:pt>
                <c:pt idx="29">
                  <c:v>-2.7299998917442281E-2</c:v>
                </c:pt>
                <c:pt idx="30">
                  <c:v>-3.6100002304010559E-2</c:v>
                </c:pt>
                <c:pt idx="31">
                  <c:v>-3.049999792710878E-2</c:v>
                </c:pt>
                <c:pt idx="32">
                  <c:v>-2.1399998666311149E-2</c:v>
                </c:pt>
                <c:pt idx="33">
                  <c:v>-1.9400001066969708E-2</c:v>
                </c:pt>
                <c:pt idx="34">
                  <c:v>-4.8000011156545952E-3</c:v>
                </c:pt>
                <c:pt idx="35">
                  <c:v>-6.2999987494549714E-3</c:v>
                </c:pt>
                <c:pt idx="36">
                  <c:v>-1.3600001788290683E-2</c:v>
                </c:pt>
                <c:pt idx="37">
                  <c:v>-2.4899999727495015E-2</c:v>
                </c:pt>
                <c:pt idx="38">
                  <c:v>-2.6700000053097028E-2</c:v>
                </c:pt>
                <c:pt idx="39">
                  <c:v>-2.6799998711794615E-2</c:v>
                </c:pt>
                <c:pt idx="40">
                  <c:v>-3.1100000720471144E-2</c:v>
                </c:pt>
                <c:pt idx="41">
                  <c:v>-3.3100000044214539E-2</c:v>
                </c:pt>
                <c:pt idx="42">
                  <c:v>-3.6499998350336682E-2</c:v>
                </c:pt>
                <c:pt idx="43">
                  <c:v>-4.4999998666753527E-2</c:v>
                </c:pt>
                <c:pt idx="44">
                  <c:v>-5.319999999483116E-2</c:v>
                </c:pt>
                <c:pt idx="45">
                  <c:v>-5.6000002688961104E-2</c:v>
                </c:pt>
                <c:pt idx="46">
                  <c:v>-5.3399996591906529E-2</c:v>
                </c:pt>
                <c:pt idx="47">
                  <c:v>-5.7100001671642531E-2</c:v>
                </c:pt>
                <c:pt idx="48">
                  <c:v>-5.5300003703450784E-2</c:v>
                </c:pt>
                <c:pt idx="49">
                  <c:v>-5.1400002361333463E-2</c:v>
                </c:pt>
                <c:pt idx="50">
                  <c:v>-4.9000003717083018E-2</c:v>
                </c:pt>
                <c:pt idx="51">
                  <c:v>-5.2299996925285086E-2</c:v>
                </c:pt>
                <c:pt idx="52">
                  <c:v>-5.2700001331686508E-2</c:v>
                </c:pt>
                <c:pt idx="53">
                  <c:v>-4.9399998628359754E-2</c:v>
                </c:pt>
                <c:pt idx="54">
                  <c:v>-5.1600003353087232E-2</c:v>
                </c:pt>
                <c:pt idx="55">
                  <c:v>-5.3600002327584662E-2</c:v>
                </c:pt>
                <c:pt idx="56">
                  <c:v>-6.0199998581083491E-2</c:v>
                </c:pt>
                <c:pt idx="57">
                  <c:v>-6.9600002629158553E-2</c:v>
                </c:pt>
                <c:pt idx="58">
                  <c:v>-7.2199999907752499E-2</c:v>
                </c:pt>
                <c:pt idx="59">
                  <c:v>-7.2700001270277426E-2</c:v>
                </c:pt>
                <c:pt idx="60">
                  <c:v>-7.1199996877112426E-2</c:v>
                </c:pt>
                <c:pt idx="61">
                  <c:v>-6.969999960710993E-2</c:v>
                </c:pt>
                <c:pt idx="62">
                  <c:v>-7.6299997926980723E-2</c:v>
                </c:pt>
                <c:pt idx="63">
                  <c:v>-8.2999999620369636E-2</c:v>
                </c:pt>
                <c:pt idx="64">
                  <c:v>-8.6699996565585025E-2</c:v>
                </c:pt>
                <c:pt idx="65">
                  <c:v>-8.4500003700668458E-2</c:v>
                </c:pt>
                <c:pt idx="66">
                  <c:v>-8.8100000655686017E-2</c:v>
                </c:pt>
                <c:pt idx="67">
                  <c:v>-8.599999966827454E-2</c:v>
                </c:pt>
                <c:pt idx="68">
                  <c:v>-8.8400000691763125E-2</c:v>
                </c:pt>
                <c:pt idx="69">
                  <c:v>-9.220000337518286E-2</c:v>
                </c:pt>
                <c:pt idx="70">
                  <c:v>-8.9800002708216198E-2</c:v>
                </c:pt>
                <c:pt idx="71">
                  <c:v>-8.1199999694945291E-2</c:v>
                </c:pt>
                <c:pt idx="72">
                  <c:v>-7.9899999029294122E-2</c:v>
                </c:pt>
                <c:pt idx="73">
                  <c:v>-7.7899998708744533E-2</c:v>
                </c:pt>
                <c:pt idx="74">
                  <c:v>-7.7300000077229924E-2</c:v>
                </c:pt>
                <c:pt idx="75">
                  <c:v>-8.0999999736377504E-2</c:v>
                </c:pt>
                <c:pt idx="76">
                  <c:v>-8.4200001401768532E-2</c:v>
                </c:pt>
                <c:pt idx="77">
                  <c:v>-8.7299999009701423E-2</c:v>
                </c:pt>
                <c:pt idx="78">
                  <c:v>-8.5200001383782364E-2</c:v>
                </c:pt>
                <c:pt idx="79">
                  <c:v>-8.1099999355501495E-2</c:v>
                </c:pt>
                <c:pt idx="80">
                  <c:v>-8.5800001026655082E-2</c:v>
                </c:pt>
                <c:pt idx="81">
                  <c:v>-8.8100000335543882E-2</c:v>
                </c:pt>
                <c:pt idx="82">
                  <c:v>-8.3700001014221925E-2</c:v>
                </c:pt>
                <c:pt idx="83">
                  <c:v>-8.5699997951451223E-2</c:v>
                </c:pt>
                <c:pt idx="84">
                  <c:v>-8.5000003688037395E-2</c:v>
                </c:pt>
                <c:pt idx="85">
                  <c:v>-8.3299999620066956E-2</c:v>
                </c:pt>
                <c:pt idx="86">
                  <c:v>-9.1100000267033465E-2</c:v>
                </c:pt>
                <c:pt idx="87">
                  <c:v>-8.929999857355142E-2</c:v>
                </c:pt>
                <c:pt idx="88">
                  <c:v>-8.5100001626415178E-2</c:v>
                </c:pt>
                <c:pt idx="89">
                  <c:v>-7.910000198171474E-2</c:v>
                </c:pt>
                <c:pt idx="90">
                  <c:v>-7.6300003340293188E-2</c:v>
                </c:pt>
                <c:pt idx="91">
                  <c:v>-7.8799998940667138E-2</c:v>
                </c:pt>
                <c:pt idx="92">
                  <c:v>-7.1499999306979589E-2</c:v>
                </c:pt>
                <c:pt idx="93">
                  <c:v>-6.8699998308147769E-2</c:v>
                </c:pt>
                <c:pt idx="94">
                  <c:v>-6.6400001705915201E-2</c:v>
                </c:pt>
                <c:pt idx="95">
                  <c:v>-6.9699998639407568E-2</c:v>
                </c:pt>
                <c:pt idx="96">
                  <c:v>-6.9100001019251067E-2</c:v>
                </c:pt>
                <c:pt idx="97">
                  <c:v>-6.8900001024303492E-2</c:v>
                </c:pt>
                <c:pt idx="98">
                  <c:v>-6.5399999330111314E-2</c:v>
                </c:pt>
                <c:pt idx="99">
                  <c:v>-6.9199998659314588E-2</c:v>
                </c:pt>
                <c:pt idx="100">
                  <c:v>-6.7399998333712574E-2</c:v>
                </c:pt>
                <c:pt idx="101">
                  <c:v>-6.9500000026891939E-2</c:v>
                </c:pt>
                <c:pt idx="102">
                  <c:v>-7.1100000030128285E-2</c:v>
                </c:pt>
                <c:pt idx="103">
                  <c:v>-6.6600000413018279E-2</c:v>
                </c:pt>
                <c:pt idx="104">
                  <c:v>-6.6500000764790457E-2</c:v>
                </c:pt>
                <c:pt idx="105">
                  <c:v>-6.3799998752074316E-2</c:v>
                </c:pt>
                <c:pt idx="106">
                  <c:v>-6.630000144650694E-2</c:v>
                </c:pt>
                <c:pt idx="107">
                  <c:v>-6.5900000430701766E-2</c:v>
                </c:pt>
                <c:pt idx="108">
                  <c:v>-6.7200000412412919E-2</c:v>
                </c:pt>
                <c:pt idx="109">
                  <c:v>-6.6700001778372098E-2</c:v>
                </c:pt>
                <c:pt idx="110">
                  <c:v>-6.5300001107971184E-2</c:v>
                </c:pt>
                <c:pt idx="111">
                  <c:v>-6.8599998732679524E-2</c:v>
                </c:pt>
                <c:pt idx="112">
                  <c:v>-7.4800001428229734E-2</c:v>
                </c:pt>
                <c:pt idx="113">
                  <c:v>-7.4000001419335604E-2</c:v>
                </c:pt>
                <c:pt idx="114">
                  <c:v>-7.7299998360103928E-2</c:v>
                </c:pt>
                <c:pt idx="115">
                  <c:v>-7.8599999025755096E-2</c:v>
                </c:pt>
                <c:pt idx="116">
                  <c:v>-7.5400001405796502E-2</c:v>
                </c:pt>
                <c:pt idx="117">
                  <c:v>-7.8000001391046681E-2</c:v>
                </c:pt>
                <c:pt idx="118">
                  <c:v>-7.770000139134936E-2</c:v>
                </c:pt>
                <c:pt idx="119">
                  <c:v>-7.8900001739384606E-2</c:v>
                </c:pt>
                <c:pt idx="120">
                  <c:v>-8.2399999031622428E-2</c:v>
                </c:pt>
                <c:pt idx="121">
                  <c:v>-8.5900000034598634E-2</c:v>
                </c:pt>
                <c:pt idx="122">
                  <c:v>-8.6900000031164382E-2</c:v>
                </c:pt>
                <c:pt idx="123">
                  <c:v>-8.8900002359878272E-2</c:v>
                </c:pt>
                <c:pt idx="124">
                  <c:v>-8.3799998974427581E-2</c:v>
                </c:pt>
                <c:pt idx="125">
                  <c:v>-8.9299999286595266E-2</c:v>
                </c:pt>
                <c:pt idx="126">
                  <c:v>-9.3900002633745316E-2</c:v>
                </c:pt>
                <c:pt idx="127">
                  <c:v>-9.4700002613535617E-2</c:v>
                </c:pt>
                <c:pt idx="128">
                  <c:v>-9.5300002241856419E-2</c:v>
                </c:pt>
                <c:pt idx="129">
                  <c:v>-0.10180000322725391</c:v>
                </c:pt>
                <c:pt idx="130">
                  <c:v>-0.10079999781009974</c:v>
                </c:pt>
                <c:pt idx="131">
                  <c:v>-9.949999849050073E-2</c:v>
                </c:pt>
                <c:pt idx="132">
                  <c:v>-0.10159999984898604</c:v>
                </c:pt>
                <c:pt idx="133">
                  <c:v>-0.10089999678893946</c:v>
                </c:pt>
                <c:pt idx="134">
                  <c:v>-0.10000000288709998</c:v>
                </c:pt>
                <c:pt idx="135">
                  <c:v>-9.530000358063262E-2</c:v>
                </c:pt>
                <c:pt idx="136">
                  <c:v>-9.5800002221949399E-2</c:v>
                </c:pt>
                <c:pt idx="137">
                  <c:v>-9.8300002217001747E-2</c:v>
                </c:pt>
                <c:pt idx="138">
                  <c:v>-9.8199998159543611E-2</c:v>
                </c:pt>
                <c:pt idx="139">
                  <c:v>-9.7500001524167601E-2</c:v>
                </c:pt>
                <c:pt idx="140">
                  <c:v>-9.7600003216939513E-2</c:v>
                </c:pt>
                <c:pt idx="141">
                  <c:v>-9.6000002886285074E-2</c:v>
                </c:pt>
                <c:pt idx="142">
                  <c:v>-9.6299996796005871E-2</c:v>
                </c:pt>
                <c:pt idx="143">
                  <c:v>-9.3300000873568933E-2</c:v>
                </c:pt>
                <c:pt idx="144">
                  <c:v>-9.0699999527714681E-2</c:v>
                </c:pt>
                <c:pt idx="145">
                  <c:v>-9.269999749812996E-2</c:v>
                </c:pt>
                <c:pt idx="146">
                  <c:v>-9.5199997151212301E-2</c:v>
                </c:pt>
                <c:pt idx="147">
                  <c:v>-9.700000289012678E-2</c:v>
                </c:pt>
                <c:pt idx="148">
                  <c:v>-9.4299998163478449E-2</c:v>
                </c:pt>
                <c:pt idx="149">
                  <c:v>-9.4699998502619565E-2</c:v>
                </c:pt>
                <c:pt idx="150">
                  <c:v>-9.9300002206291538E-2</c:v>
                </c:pt>
                <c:pt idx="151">
                  <c:v>-0.1016000021918444</c:v>
                </c:pt>
                <c:pt idx="152">
                  <c:v>-0.1024999984583701</c:v>
                </c:pt>
                <c:pt idx="153">
                  <c:v>-9.5899998850654811E-2</c:v>
                </c:pt>
                <c:pt idx="154">
                  <c:v>-0.10850000253412873</c:v>
                </c:pt>
                <c:pt idx="155">
                  <c:v>-0.10519999881216791</c:v>
                </c:pt>
                <c:pt idx="156">
                  <c:v>-9.4900002230133396E-2</c:v>
                </c:pt>
                <c:pt idx="157">
                  <c:v>-8.0299998859118205E-2</c:v>
                </c:pt>
                <c:pt idx="158">
                  <c:v>-7.5900000534602441E-2</c:v>
                </c:pt>
                <c:pt idx="159">
                  <c:v>-7.6899997424334288E-2</c:v>
                </c:pt>
                <c:pt idx="160">
                  <c:v>-7.70000004558824E-2</c:v>
                </c:pt>
                <c:pt idx="161">
                  <c:v>-7.2100001503713429E-2</c:v>
                </c:pt>
                <c:pt idx="162">
                  <c:v>-7.0600001512502786E-2</c:v>
                </c:pt>
                <c:pt idx="163">
                  <c:v>-6.1500000520027243E-2</c:v>
                </c:pt>
                <c:pt idx="164">
                  <c:v>-5.5900003266287968E-2</c:v>
                </c:pt>
                <c:pt idx="165">
                  <c:v>-5.8299999902374111E-2</c:v>
                </c:pt>
                <c:pt idx="166">
                  <c:v>-5.3500000271014869E-2</c:v>
                </c:pt>
                <c:pt idx="167">
                  <c:v>-4.139999722247012E-2</c:v>
                </c:pt>
                <c:pt idx="168">
                  <c:v>-3.8399997916712891E-2</c:v>
                </c:pt>
                <c:pt idx="169">
                  <c:v>-2.2099999980127905E-2</c:v>
                </c:pt>
                <c:pt idx="170">
                  <c:v>-2.950000022246968E-2</c:v>
                </c:pt>
                <c:pt idx="171">
                  <c:v>-2.1299996558809653E-2</c:v>
                </c:pt>
                <c:pt idx="172">
                  <c:v>-1.9400003657210618E-2</c:v>
                </c:pt>
                <c:pt idx="173">
                  <c:v>-1.4400001324247569E-2</c:v>
                </c:pt>
                <c:pt idx="174">
                  <c:v>-3.3999993247562088E-3</c:v>
                </c:pt>
                <c:pt idx="175">
                  <c:v>1.3799998960166704E-2</c:v>
                </c:pt>
                <c:pt idx="176">
                  <c:v>6.9000003713881597E-3</c:v>
                </c:pt>
                <c:pt idx="177">
                  <c:v>2.2999970897217281E-3</c:v>
                </c:pt>
                <c:pt idx="178">
                  <c:v>-4.6000010624993593E-3</c:v>
                </c:pt>
                <c:pt idx="179">
                  <c:v>2.5000007590278983E-3</c:v>
                </c:pt>
                <c:pt idx="180">
                  <c:v>1.1599992707488127E-2</c:v>
                </c:pt>
                <c:pt idx="181">
                  <c:v>9.8000048892572522E-3</c:v>
                </c:pt>
                <c:pt idx="182">
                  <c:v>1.1200003500562161E-2</c:v>
                </c:pt>
                <c:pt idx="183">
                  <c:v>6.3000065492815338E-3</c:v>
                </c:pt>
                <c:pt idx="184">
                  <c:v>-8.7000031999195926E-3</c:v>
                </c:pt>
                <c:pt idx="185">
                  <c:v>-1.349999473313801E-2</c:v>
                </c:pt>
                <c:pt idx="186">
                  <c:v>-1.3099994328513276E-2</c:v>
                </c:pt>
                <c:pt idx="187">
                  <c:v>-3.8999997923383489E-2</c:v>
                </c:pt>
                <c:pt idx="188">
                  <c:v>-5.1500006004062016E-2</c:v>
                </c:pt>
                <c:pt idx="189">
                  <c:v>-5.4800003672426101E-2</c:v>
                </c:pt>
                <c:pt idx="190">
                  <c:v>-8.1299999001203105E-2</c:v>
                </c:pt>
                <c:pt idx="191">
                  <c:v>-0.12059999437042279</c:v>
                </c:pt>
                <c:pt idx="192">
                  <c:v>-0.19080000426765764</c:v>
                </c:pt>
                <c:pt idx="193">
                  <c:v>-0.19650000076944707</c:v>
                </c:pt>
                <c:pt idx="194">
                  <c:v>-0.17829999958485132</c:v>
                </c:pt>
                <c:pt idx="195">
                  <c:v>-0.16290000300068641</c:v>
                </c:pt>
                <c:pt idx="196">
                  <c:v>-0.13859999817941571</c:v>
                </c:pt>
                <c:pt idx="197">
                  <c:v>-0.11110000211920124</c:v>
                </c:pt>
                <c:pt idx="198">
                  <c:v>-0.1117000060112332</c:v>
                </c:pt>
                <c:pt idx="199">
                  <c:v>-9.3899996238178574E-2</c:v>
                </c:pt>
                <c:pt idx="200">
                  <c:v>-0.10690000129397959</c:v>
                </c:pt>
                <c:pt idx="201">
                  <c:v>-0.10270000273158075</c:v>
                </c:pt>
                <c:pt idx="202">
                  <c:v>-9.2300002514093649E-2</c:v>
                </c:pt>
                <c:pt idx="203">
                  <c:v>-8.690000326896552E-2</c:v>
                </c:pt>
                <c:pt idx="204">
                  <c:v>-8.4099999228783417E-2</c:v>
                </c:pt>
                <c:pt idx="205">
                  <c:v>-8.0000001638836693E-2</c:v>
                </c:pt>
                <c:pt idx="206">
                  <c:v>-7.0500001304026227E-2</c:v>
                </c:pt>
                <c:pt idx="207">
                  <c:v>-6.0100000642705709E-2</c:v>
                </c:pt>
                <c:pt idx="208">
                  <c:v>-4.5000001715379767E-2</c:v>
                </c:pt>
                <c:pt idx="209">
                  <c:v>-3.5100000095553696E-2</c:v>
                </c:pt>
                <c:pt idx="210">
                  <c:v>-2.2600000702368561E-2</c:v>
                </c:pt>
                <c:pt idx="211">
                  <c:v>-2.259999985108152E-2</c:v>
                </c:pt>
                <c:pt idx="212">
                  <c:v>-2.2000000106345396E-2</c:v>
                </c:pt>
                <c:pt idx="213">
                  <c:v>-2.2900000098161399E-2</c:v>
                </c:pt>
                <c:pt idx="214">
                  <c:v>-2.3400000383844599E-2</c:v>
                </c:pt>
                <c:pt idx="215">
                  <c:v>-3.3299999551672954E-2</c:v>
                </c:pt>
                <c:pt idx="216">
                  <c:v>-3.5699999731150456E-2</c:v>
                </c:pt>
                <c:pt idx="217">
                  <c:v>-3.0800000611634459E-2</c:v>
                </c:pt>
                <c:pt idx="218">
                  <c:v>-2.2300000149698462E-2</c:v>
                </c:pt>
                <c:pt idx="219">
                  <c:v>-4.299999913200736E-3</c:v>
                </c:pt>
                <c:pt idx="220">
                  <c:v>-1.9599998915509786E-2</c:v>
                </c:pt>
                <c:pt idx="221">
                  <c:v>-1.7200000707816798E-2</c:v>
                </c:pt>
                <c:pt idx="222">
                  <c:v>-3.239999962534057E-2</c:v>
                </c:pt>
                <c:pt idx="223">
                  <c:v>-2.7400000682973769E-2</c:v>
                </c:pt>
                <c:pt idx="224">
                  <c:v>-1.4800000695686322E-2</c:v>
                </c:pt>
                <c:pt idx="225">
                  <c:v>-4.6999980695545673E-3</c:v>
                </c:pt>
                <c:pt idx="226">
                  <c:v>-6.2000035541132092E-3</c:v>
                </c:pt>
                <c:pt idx="227">
                  <c:v>-1.2700000886979979E-2</c:v>
                </c:pt>
                <c:pt idx="228">
                  <c:v>-1.8100000226695556E-2</c:v>
                </c:pt>
                <c:pt idx="229">
                  <c:v>-2.4800003280688543E-2</c:v>
                </c:pt>
                <c:pt idx="230">
                  <c:v>-1.6700001979188528E-2</c:v>
                </c:pt>
                <c:pt idx="231">
                  <c:v>-2.0499998288869392E-2</c:v>
                </c:pt>
                <c:pt idx="232">
                  <c:v>-2.8899998957058415E-2</c:v>
                </c:pt>
                <c:pt idx="233">
                  <c:v>-3.1399997584230732E-2</c:v>
                </c:pt>
                <c:pt idx="234">
                  <c:v>-2.9699997903662734E-2</c:v>
                </c:pt>
                <c:pt idx="235">
                  <c:v>-3.5799996519926935E-2</c:v>
                </c:pt>
                <c:pt idx="236">
                  <c:v>-5.3299998449801933E-2</c:v>
                </c:pt>
                <c:pt idx="237">
                  <c:v>-5.5700002492812928E-2</c:v>
                </c:pt>
                <c:pt idx="238">
                  <c:v>-5.6500003112887498E-2</c:v>
                </c:pt>
                <c:pt idx="239">
                  <c:v>-6.5399998631619383E-2</c:v>
                </c:pt>
                <c:pt idx="240">
                  <c:v>-6.8199999237549491E-2</c:v>
                </c:pt>
                <c:pt idx="241">
                  <c:v>-7.2899998835055158E-2</c:v>
                </c:pt>
                <c:pt idx="242">
                  <c:v>-7.5299999640265014E-2</c:v>
                </c:pt>
                <c:pt idx="243">
                  <c:v>-7.9300000426883344E-2</c:v>
                </c:pt>
                <c:pt idx="244">
                  <c:v>-7.3199999656935688E-2</c:v>
                </c:pt>
                <c:pt idx="245">
                  <c:v>-7.6099999823782127E-2</c:v>
                </c:pt>
                <c:pt idx="246">
                  <c:v>-7.4999999647843651E-2</c:v>
                </c:pt>
                <c:pt idx="247">
                  <c:v>-7.6700000208802521E-2</c:v>
                </c:pt>
                <c:pt idx="248">
                  <c:v>-9.2599999690719415E-2</c:v>
                </c:pt>
                <c:pt idx="249">
                  <c:v>-0.10259999985282775</c:v>
                </c:pt>
                <c:pt idx="250">
                  <c:v>-0.10220000151457498</c:v>
                </c:pt>
                <c:pt idx="251">
                  <c:v>-0.11620000009133946</c:v>
                </c:pt>
                <c:pt idx="252">
                  <c:v>-0.12680000172986183</c:v>
                </c:pt>
                <c:pt idx="253">
                  <c:v>-0.12000000106490916</c:v>
                </c:pt>
                <c:pt idx="254">
                  <c:v>-0.11219999842433026</c:v>
                </c:pt>
                <c:pt idx="255">
                  <c:v>-0.11120000078517478</c:v>
                </c:pt>
                <c:pt idx="256">
                  <c:v>-0.1023000007335213</c:v>
                </c:pt>
                <c:pt idx="257">
                  <c:v>-9.2200000442971941E-2</c:v>
                </c:pt>
                <c:pt idx="258">
                  <c:v>-8.8000000745523721E-2</c:v>
                </c:pt>
                <c:pt idx="259">
                  <c:v>-9.5300000393763185E-2</c:v>
                </c:pt>
                <c:pt idx="260">
                  <c:v>-0.12030000019876752</c:v>
                </c:pt>
                <c:pt idx="261">
                  <c:v>-0.13799999972980004</c:v>
                </c:pt>
                <c:pt idx="262">
                  <c:v>-0.17670000086218351</c:v>
                </c:pt>
                <c:pt idx="263">
                  <c:v>-0.17800000010902295</c:v>
                </c:pt>
                <c:pt idx="264">
                  <c:v>-0.15789999980916036</c:v>
                </c:pt>
                <c:pt idx="265">
                  <c:v>-0.13770000020303996</c:v>
                </c:pt>
                <c:pt idx="266">
                  <c:v>-0.12890000006882474</c:v>
                </c:pt>
                <c:pt idx="267">
                  <c:v>-0.1197000002648565</c:v>
                </c:pt>
                <c:pt idx="268">
                  <c:v>-0.12099999941710848</c:v>
                </c:pt>
                <c:pt idx="269">
                  <c:v>-0.12600000041129533</c:v>
                </c:pt>
                <c:pt idx="270">
                  <c:v>-0.11580000076355645</c:v>
                </c:pt>
                <c:pt idx="271">
                  <c:v>-0.12049999996088445</c:v>
                </c:pt>
                <c:pt idx="272">
                  <c:v>-0.11110000011831289</c:v>
                </c:pt>
                <c:pt idx="273">
                  <c:v>-9.3299999898590613E-2</c:v>
                </c:pt>
                <c:pt idx="274">
                  <c:v>-9.8900000128196552E-2</c:v>
                </c:pt>
                <c:pt idx="275">
                  <c:v>-9.020000012969831E-2</c:v>
                </c:pt>
                <c:pt idx="276">
                  <c:v>-8.9299999905051664E-2</c:v>
                </c:pt>
                <c:pt idx="277">
                  <c:v>-9.4699999870499596E-2</c:v>
                </c:pt>
                <c:pt idx="278">
                  <c:v>-7.829999992827652E-2</c:v>
                </c:pt>
                <c:pt idx="279">
                  <c:v>-6.2500000050931703E-2</c:v>
                </c:pt>
                <c:pt idx="280">
                  <c:v>-4.510000014124671E-2</c:v>
                </c:pt>
                <c:pt idx="281">
                  <c:v>-2.9300000278453808E-2</c:v>
                </c:pt>
                <c:pt idx="282">
                  <c:v>-1.7399999916960951E-2</c:v>
                </c:pt>
                <c:pt idx="283">
                  <c:v>-1.4999999497376848E-2</c:v>
                </c:pt>
                <c:pt idx="284">
                  <c:v>-4.2499999035499059E-2</c:v>
                </c:pt>
                <c:pt idx="285">
                  <c:v>-8.1800003674288746E-2</c:v>
                </c:pt>
                <c:pt idx="286">
                  <c:v>-9.0700001659570262E-2</c:v>
                </c:pt>
                <c:pt idx="287">
                  <c:v>-9.2199996593990363E-2</c:v>
                </c:pt>
                <c:pt idx="288">
                  <c:v>-0.10240000161866192</c:v>
                </c:pt>
                <c:pt idx="289">
                  <c:v>-0.10749999892141204</c:v>
                </c:pt>
                <c:pt idx="290">
                  <c:v>-0.1102999985741917</c:v>
                </c:pt>
                <c:pt idx="291">
                  <c:v>-0.10489999822311802</c:v>
                </c:pt>
                <c:pt idx="292">
                  <c:v>-9.4999997934792191E-2</c:v>
                </c:pt>
                <c:pt idx="293">
                  <c:v>-9.1499997950450052E-2</c:v>
                </c:pt>
                <c:pt idx="294">
                  <c:v>-9.949999726813985E-2</c:v>
                </c:pt>
                <c:pt idx="295">
                  <c:v>-9.0699996595503762E-2</c:v>
                </c:pt>
                <c:pt idx="296">
                  <c:v>-8.7299996928777546E-2</c:v>
                </c:pt>
                <c:pt idx="297">
                  <c:v>-8.5099997246288694E-2</c:v>
                </c:pt>
                <c:pt idx="298">
                  <c:v>-9.9899998895125464E-2</c:v>
                </c:pt>
                <c:pt idx="299">
                  <c:v>-0.11289999815198826</c:v>
                </c:pt>
                <c:pt idx="300">
                  <c:v>-0.11259999910544138</c:v>
                </c:pt>
                <c:pt idx="301">
                  <c:v>-0.11649999873043271</c:v>
                </c:pt>
                <c:pt idx="302">
                  <c:v>-0.10490000149002299</c:v>
                </c:pt>
                <c:pt idx="303">
                  <c:v>-9.2400003573857248E-2</c:v>
                </c:pt>
                <c:pt idx="304">
                  <c:v>-9.0100000896200072E-2</c:v>
                </c:pt>
                <c:pt idx="305">
                  <c:v>-8.0100003637198824E-2</c:v>
                </c:pt>
                <c:pt idx="306">
                  <c:v>-7.2600001280079596E-2</c:v>
                </c:pt>
                <c:pt idx="307">
                  <c:v>-6.9200003672449384E-2</c:v>
                </c:pt>
                <c:pt idx="308">
                  <c:v>-7.0000000298023224E-2</c:v>
                </c:pt>
                <c:pt idx="309">
                  <c:v>-6.9199999285046943E-2</c:v>
                </c:pt>
                <c:pt idx="310">
                  <c:v>-6.0500000006868504E-2</c:v>
                </c:pt>
                <c:pt idx="311">
                  <c:v>-5.1400001400907058E-2</c:v>
                </c:pt>
                <c:pt idx="312">
                  <c:v>-4.6799999407085124E-2</c:v>
                </c:pt>
                <c:pt idx="313">
                  <c:v>-4.5200001812190749E-2</c:v>
                </c:pt>
                <c:pt idx="314">
                  <c:v>-3.6700001510325819E-2</c:v>
                </c:pt>
                <c:pt idx="315">
                  <c:v>-2.8100000192353036E-2</c:v>
                </c:pt>
                <c:pt idx="316">
                  <c:v>-1.4099999541940633E-2</c:v>
                </c:pt>
                <c:pt idx="317">
                  <c:v>-1.6800000215880573E-2</c:v>
                </c:pt>
                <c:pt idx="318">
                  <c:v>-1.5700000585638918E-2</c:v>
                </c:pt>
                <c:pt idx="319">
                  <c:v>-8.8999999206862412E-3</c:v>
                </c:pt>
                <c:pt idx="320">
                  <c:v>-1.2000000133411959E-3</c:v>
                </c:pt>
                <c:pt idx="321">
                  <c:v>1.3999998918734491E-3</c:v>
                </c:pt>
                <c:pt idx="322">
                  <c:v>-6.999997713137418E-4</c:v>
                </c:pt>
                <c:pt idx="323">
                  <c:v>-1.2000000424450263E-3</c:v>
                </c:pt>
                <c:pt idx="324">
                  <c:v>9.1999999785912223E-3</c:v>
                </c:pt>
                <c:pt idx="325">
                  <c:v>9.9000000482192263E-3</c:v>
                </c:pt>
                <c:pt idx="326">
                  <c:v>1.2399999897752423E-2</c:v>
                </c:pt>
                <c:pt idx="327">
                  <c:v>1.5900000005785841E-2</c:v>
                </c:pt>
                <c:pt idx="328">
                  <c:v>2.2100000191130675E-2</c:v>
                </c:pt>
                <c:pt idx="329">
                  <c:v>3.1599999834725168E-2</c:v>
                </c:pt>
                <c:pt idx="330">
                  <c:v>3.7200000413577072E-2</c:v>
                </c:pt>
                <c:pt idx="331">
                  <c:v>1.430000041727908E-2</c:v>
                </c:pt>
                <c:pt idx="332">
                  <c:v>9.7999999270541593E-3</c:v>
                </c:pt>
                <c:pt idx="333">
                  <c:v>-3.6999999792897142E-3</c:v>
                </c:pt>
                <c:pt idx="334">
                  <c:v>-5.1999998831888661E-3</c:v>
                </c:pt>
                <c:pt idx="335">
                  <c:v>1.9999997311970219E-4</c:v>
                </c:pt>
                <c:pt idx="336">
                  <c:v>-6.0000000157742761E-3</c:v>
                </c:pt>
                <c:pt idx="337">
                  <c:v>-8.5000001854496077E-3</c:v>
                </c:pt>
                <c:pt idx="338">
                  <c:v>-1.6299999981129076E-2</c:v>
                </c:pt>
                <c:pt idx="339">
                  <c:v>-1.7900000042573083E-2</c:v>
                </c:pt>
                <c:pt idx="340">
                  <c:v>-1.680000001215376E-2</c:v>
                </c:pt>
                <c:pt idx="341">
                  <c:v>-2.0399999972141813E-2</c:v>
                </c:pt>
                <c:pt idx="342">
                  <c:v>-2.3299999986193143E-2</c:v>
                </c:pt>
                <c:pt idx="343">
                  <c:v>-2.3699999997916166E-2</c:v>
                </c:pt>
                <c:pt idx="344">
                  <c:v>-2.2899999952642247E-2</c:v>
                </c:pt>
                <c:pt idx="345">
                  <c:v>-2.680000000691507E-2</c:v>
                </c:pt>
                <c:pt idx="346">
                  <c:v>-2.690000002621673E-2</c:v>
                </c:pt>
                <c:pt idx="347">
                  <c:v>-3.559999997378327E-2</c:v>
                </c:pt>
                <c:pt idx="348">
                  <c:v>-3.6199999725795351E-2</c:v>
                </c:pt>
                <c:pt idx="349">
                  <c:v>-4.1499999897496309E-2</c:v>
                </c:pt>
                <c:pt idx="350">
                  <c:v>-4.4599999644560739E-2</c:v>
                </c:pt>
                <c:pt idx="351">
                  <c:v>-4.1999999411928002E-2</c:v>
                </c:pt>
                <c:pt idx="352">
                  <c:v>-3.3000000454194378E-2</c:v>
                </c:pt>
                <c:pt idx="353">
                  <c:v>-1.9199999820557423E-2</c:v>
                </c:pt>
                <c:pt idx="354">
                  <c:v>-7.3999985106638633E-3</c:v>
                </c:pt>
                <c:pt idx="355">
                  <c:v>-1.7000000159896445E-2</c:v>
                </c:pt>
                <c:pt idx="356">
                  <c:v>-2.2599999276280869E-2</c:v>
                </c:pt>
                <c:pt idx="357">
                  <c:v>-2.8899999961140566E-2</c:v>
                </c:pt>
                <c:pt idx="358">
                  <c:v>-3.2299999293172732E-2</c:v>
                </c:pt>
                <c:pt idx="359">
                  <c:v>-3.8899999097338878E-2</c:v>
                </c:pt>
                <c:pt idx="360">
                  <c:v>-3.1799999123904854E-2</c:v>
                </c:pt>
                <c:pt idx="361">
                  <c:v>-3.1199999975797255E-2</c:v>
                </c:pt>
                <c:pt idx="362">
                  <c:v>-3.8400000303226989E-2</c:v>
                </c:pt>
                <c:pt idx="363">
                  <c:v>-3.8400000637921039E-2</c:v>
                </c:pt>
                <c:pt idx="364">
                  <c:v>-3.6700000317068771E-2</c:v>
                </c:pt>
                <c:pt idx="365">
                  <c:v>-4.0900000640249345E-2</c:v>
                </c:pt>
                <c:pt idx="366">
                  <c:v>-3.630000047996873E-2</c:v>
                </c:pt>
                <c:pt idx="367">
                  <c:v>-2.4300000855873805E-2</c:v>
                </c:pt>
                <c:pt idx="368">
                  <c:v>-2.4300000855873805E-2</c:v>
                </c:pt>
                <c:pt idx="369">
                  <c:v>-2.3299999287701212E-2</c:v>
                </c:pt>
                <c:pt idx="370">
                  <c:v>-1.4700000472657848E-2</c:v>
                </c:pt>
                <c:pt idx="371">
                  <c:v>-3.0000047263456509E-4</c:v>
                </c:pt>
                <c:pt idx="372">
                  <c:v>1.4000000024680048E-2</c:v>
                </c:pt>
                <c:pt idx="373">
                  <c:v>3.2400000207417179E-2</c:v>
                </c:pt>
                <c:pt idx="374">
                  <c:v>3.7200000027951319E-2</c:v>
                </c:pt>
                <c:pt idx="400">
                  <c:v>-2.7028625032471609E-2</c:v>
                </c:pt>
                <c:pt idx="401">
                  <c:v>-2.7028625032471609E-2</c:v>
                </c:pt>
                <c:pt idx="402">
                  <c:v>-2.7028625032471609E-2</c:v>
                </c:pt>
                <c:pt idx="403">
                  <c:v>-4.1244006318265747E-2</c:v>
                </c:pt>
                <c:pt idx="404">
                  <c:v>-4.1244006318265747E-2</c:v>
                </c:pt>
                <c:pt idx="405">
                  <c:v>-2.7028625032471609E-2</c:v>
                </c:pt>
                <c:pt idx="406">
                  <c:v>-7.962904542182514E-2</c:v>
                </c:pt>
                <c:pt idx="407">
                  <c:v>-9.1275786425285332E-2</c:v>
                </c:pt>
                <c:pt idx="408">
                  <c:v>-3.1810956686058489E-2</c:v>
                </c:pt>
                <c:pt idx="409">
                  <c:v>7.2551270886833663E-2</c:v>
                </c:pt>
                <c:pt idx="410">
                  <c:v>4.3757222950262076E-2</c:v>
                </c:pt>
                <c:pt idx="411">
                  <c:v>3.173983350279741E-2</c:v>
                </c:pt>
                <c:pt idx="412">
                  <c:v>1.6279502126053558E-2</c:v>
                </c:pt>
                <c:pt idx="413">
                  <c:v>-2.7317105698784871E-2</c:v>
                </c:pt>
                <c:pt idx="414">
                  <c:v>1.6938316131927422E-2</c:v>
                </c:pt>
                <c:pt idx="415">
                  <c:v>1.8297445130883716E-2</c:v>
                </c:pt>
                <c:pt idx="416">
                  <c:v>1.8523990338508156E-3</c:v>
                </c:pt>
                <c:pt idx="417">
                  <c:v>1.0307858776286594E-2</c:v>
                </c:pt>
                <c:pt idx="418">
                  <c:v>-1.1284986385362572E-3</c:v>
                </c:pt>
                <c:pt idx="419">
                  <c:v>4.4526370884341304E-3</c:v>
                </c:pt>
                <c:pt idx="420">
                  <c:v>2.6214811254249071E-2</c:v>
                </c:pt>
                <c:pt idx="421">
                  <c:v>3.2825734367179393E-2</c:v>
                </c:pt>
                <c:pt idx="422">
                  <c:v>4.1186069951436366E-2</c:v>
                </c:pt>
                <c:pt idx="423">
                  <c:v>6.4091800569258339E-2</c:v>
                </c:pt>
                <c:pt idx="424">
                  <c:v>5.9384572698945703E-2</c:v>
                </c:pt>
                <c:pt idx="425">
                  <c:v>5.2006180271746416E-2</c:v>
                </c:pt>
                <c:pt idx="426">
                  <c:v>5.1284475385728001E-2</c:v>
                </c:pt>
                <c:pt idx="427">
                  <c:v>7.3560498120968987E-2</c:v>
                </c:pt>
                <c:pt idx="428">
                  <c:v>6.8557302216504468E-2</c:v>
                </c:pt>
                <c:pt idx="429">
                  <c:v>7.4678182058960374E-2</c:v>
                </c:pt>
                <c:pt idx="430">
                  <c:v>7.5423048159791506E-2</c:v>
                </c:pt>
                <c:pt idx="431">
                  <c:v>8.2545516348545789E-2</c:v>
                </c:pt>
                <c:pt idx="432">
                  <c:v>8.7902676750672981E-2</c:v>
                </c:pt>
                <c:pt idx="433">
                  <c:v>9.3110362422521575E-2</c:v>
                </c:pt>
                <c:pt idx="434">
                  <c:v>9.5096622843811929E-2</c:v>
                </c:pt>
                <c:pt idx="435">
                  <c:v>8.9248721886178828E-2</c:v>
                </c:pt>
                <c:pt idx="436">
                  <c:v>0.10394836434352328</c:v>
                </c:pt>
                <c:pt idx="437">
                  <c:v>0.11115603091639059</c:v>
                </c:pt>
                <c:pt idx="438">
                  <c:v>0.113688206630286</c:v>
                </c:pt>
                <c:pt idx="439">
                  <c:v>0.11112392063387233</c:v>
                </c:pt>
                <c:pt idx="440">
                  <c:v>0.11079699407127919</c:v>
                </c:pt>
                <c:pt idx="441">
                  <c:v>0.10856957566193159</c:v>
                </c:pt>
                <c:pt idx="442">
                  <c:v>0.11225411377472483</c:v>
                </c:pt>
                <c:pt idx="443">
                  <c:v>0.12115671376795945</c:v>
                </c:pt>
                <c:pt idx="444">
                  <c:v>0.13371100346012099</c:v>
                </c:pt>
                <c:pt idx="445">
                  <c:v>0.15605154698459955</c:v>
                </c:pt>
                <c:pt idx="446">
                  <c:v>0.17039778334128641</c:v>
                </c:pt>
                <c:pt idx="447">
                  <c:v>0.17644306835791213</c:v>
                </c:pt>
                <c:pt idx="448">
                  <c:v>0.17696795891151851</c:v>
                </c:pt>
                <c:pt idx="449">
                  <c:v>0.17478141674200742</c:v>
                </c:pt>
                <c:pt idx="450">
                  <c:v>0.17272846336618386</c:v>
                </c:pt>
                <c:pt idx="451">
                  <c:v>0.17610161720040196</c:v>
                </c:pt>
                <c:pt idx="452">
                  <c:v>0.18555588114577404</c:v>
                </c:pt>
                <c:pt idx="453">
                  <c:v>0.17989776915510447</c:v>
                </c:pt>
                <c:pt idx="454">
                  <c:v>0.18248854814555671</c:v>
                </c:pt>
                <c:pt idx="455">
                  <c:v>0.19204232616812078</c:v>
                </c:pt>
                <c:pt idx="456">
                  <c:v>0.19227228701947752</c:v>
                </c:pt>
                <c:pt idx="457">
                  <c:v>0.19724543291340524</c:v>
                </c:pt>
                <c:pt idx="458">
                  <c:v>0.19351516528877255</c:v>
                </c:pt>
                <c:pt idx="459">
                  <c:v>0.19524853596794856</c:v>
                </c:pt>
                <c:pt idx="460">
                  <c:v>0.19732165831010207</c:v>
                </c:pt>
                <c:pt idx="461">
                  <c:v>0.20447267582494533</c:v>
                </c:pt>
                <c:pt idx="462">
                  <c:v>0.20993440666461538</c:v>
                </c:pt>
                <c:pt idx="463">
                  <c:v>0.21177911379891157</c:v>
                </c:pt>
                <c:pt idx="464">
                  <c:v>0.21879879810603597</c:v>
                </c:pt>
                <c:pt idx="465">
                  <c:v>0.2197321268822634</c:v>
                </c:pt>
                <c:pt idx="466">
                  <c:v>0.2221426741743926</c:v>
                </c:pt>
                <c:pt idx="467">
                  <c:v>0.22499307594989659</c:v>
                </c:pt>
                <c:pt idx="468">
                  <c:v>0.22724344835114607</c:v>
                </c:pt>
                <c:pt idx="469">
                  <c:v>0.22771663582807378</c:v>
                </c:pt>
                <c:pt idx="470">
                  <c:v>0.23169309795957815</c:v>
                </c:pt>
                <c:pt idx="471">
                  <c:v>0.23706684162698366</c:v>
                </c:pt>
                <c:pt idx="472">
                  <c:v>0.23668255977190711</c:v>
                </c:pt>
                <c:pt idx="473">
                  <c:v>0.23958223508179799</c:v>
                </c:pt>
                <c:pt idx="474">
                  <c:v>0.23738953915562888</c:v>
                </c:pt>
                <c:pt idx="475">
                  <c:v>0.23728253063018201</c:v>
                </c:pt>
                <c:pt idx="476">
                  <c:v>0.23493516110647761</c:v>
                </c:pt>
                <c:pt idx="477">
                  <c:v>0.23727705600504123</c:v>
                </c:pt>
                <c:pt idx="478">
                  <c:v>0.24081607350035483</c:v>
                </c:pt>
                <c:pt idx="479">
                  <c:v>0.24436365319888864</c:v>
                </c:pt>
                <c:pt idx="480">
                  <c:v>0.24546239160463301</c:v>
                </c:pt>
                <c:pt idx="481">
                  <c:v>0.24758154334631399</c:v>
                </c:pt>
                <c:pt idx="482">
                  <c:v>0.25034382649391773</c:v>
                </c:pt>
                <c:pt idx="483">
                  <c:v>0.25298848981310584</c:v>
                </c:pt>
                <c:pt idx="484">
                  <c:v>0.26133935117377405</c:v>
                </c:pt>
                <c:pt idx="485">
                  <c:v>0.26822203647861897</c:v>
                </c:pt>
                <c:pt idx="486">
                  <c:v>0.26623504163217149</c:v>
                </c:pt>
                <c:pt idx="487">
                  <c:v>0.26483886456389882</c:v>
                </c:pt>
                <c:pt idx="488">
                  <c:v>0.26302616980683524</c:v>
                </c:pt>
                <c:pt idx="489">
                  <c:v>0.26660556937349611</c:v>
                </c:pt>
                <c:pt idx="490">
                  <c:v>0.27855132523473003</c:v>
                </c:pt>
                <c:pt idx="491">
                  <c:v>0.28709091118162178</c:v>
                </c:pt>
                <c:pt idx="492">
                  <c:v>0.29607924914944306</c:v>
                </c:pt>
                <c:pt idx="493">
                  <c:v>0.3030302569441119</c:v>
                </c:pt>
                <c:pt idx="494">
                  <c:v>0.30622662796213262</c:v>
                </c:pt>
                <c:pt idx="495">
                  <c:v>0.31052924093000911</c:v>
                </c:pt>
                <c:pt idx="496">
                  <c:v>0.31418867197317013</c:v>
                </c:pt>
                <c:pt idx="497">
                  <c:v>0.31894522436687112</c:v>
                </c:pt>
                <c:pt idx="498">
                  <c:v>0.32573644101739774</c:v>
                </c:pt>
                <c:pt idx="499">
                  <c:v>0.32887273358483071</c:v>
                </c:pt>
                <c:pt idx="500">
                  <c:v>0.33247766514887189</c:v>
                </c:pt>
                <c:pt idx="501">
                  <c:v>0.3370628077591391</c:v>
                </c:pt>
                <c:pt idx="502">
                  <c:v>0.34281946580722433</c:v>
                </c:pt>
                <c:pt idx="503">
                  <c:v>0.3447044176818963</c:v>
                </c:pt>
                <c:pt idx="504">
                  <c:v>0.34149176159098715</c:v>
                </c:pt>
                <c:pt idx="505">
                  <c:v>0.34564901788326097</c:v>
                </c:pt>
                <c:pt idx="506">
                  <c:v>0.34844596277071105</c:v>
                </c:pt>
                <c:pt idx="507">
                  <c:v>0.34977967332179105</c:v>
                </c:pt>
                <c:pt idx="508">
                  <c:v>0.35621968871419085</c:v>
                </c:pt>
                <c:pt idx="509">
                  <c:v>0.3621336615706241</c:v>
                </c:pt>
                <c:pt idx="510">
                  <c:v>0.36534193889838207</c:v>
                </c:pt>
                <c:pt idx="511">
                  <c:v>0.36871600749873323</c:v>
                </c:pt>
                <c:pt idx="512">
                  <c:v>0.37688229847844923</c:v>
                </c:pt>
                <c:pt idx="513">
                  <c:v>0.38072187533907709</c:v>
                </c:pt>
                <c:pt idx="514">
                  <c:v>0.38406702831707662</c:v>
                </c:pt>
                <c:pt idx="515">
                  <c:v>0.38663784414166003</c:v>
                </c:pt>
                <c:pt idx="516">
                  <c:v>0.38808885453545372</c:v>
                </c:pt>
                <c:pt idx="517">
                  <c:v>0.38518570324595203</c:v>
                </c:pt>
                <c:pt idx="518">
                  <c:v>0.38757131625243346</c:v>
                </c:pt>
                <c:pt idx="519">
                  <c:v>0.39121143614920584</c:v>
                </c:pt>
                <c:pt idx="520">
                  <c:v>0.39203682697279874</c:v>
                </c:pt>
                <c:pt idx="521">
                  <c:v>0.39081049935703049</c:v>
                </c:pt>
                <c:pt idx="522">
                  <c:v>0.38791830066475086</c:v>
                </c:pt>
                <c:pt idx="523">
                  <c:v>0.38835774009658053</c:v>
                </c:pt>
                <c:pt idx="524">
                  <c:v>0.39136890527424839</c:v>
                </c:pt>
                <c:pt idx="525">
                  <c:v>0.39274034639311139</c:v>
                </c:pt>
                <c:pt idx="526">
                  <c:v>0.39284289905663172</c:v>
                </c:pt>
                <c:pt idx="527">
                  <c:v>0.3919194826257808</c:v>
                </c:pt>
                <c:pt idx="528">
                  <c:v>0.39647436566701799</c:v>
                </c:pt>
                <c:pt idx="529">
                  <c:v>0.39394513550359989</c:v>
                </c:pt>
                <c:pt idx="530">
                  <c:v>0.39275064001049032</c:v>
                </c:pt>
                <c:pt idx="531">
                  <c:v>0.39393641290189407</c:v>
                </c:pt>
                <c:pt idx="532">
                  <c:v>0.3955787272507223</c:v>
                </c:pt>
                <c:pt idx="533">
                  <c:v>0.40034163682958024</c:v>
                </c:pt>
                <c:pt idx="534">
                  <c:v>0.39986993445290864</c:v>
                </c:pt>
                <c:pt idx="535">
                  <c:v>0.40201336434711266</c:v>
                </c:pt>
                <c:pt idx="536">
                  <c:v>0.4029937726281787</c:v>
                </c:pt>
                <c:pt idx="537">
                  <c:v>0.39918512610802281</c:v>
                </c:pt>
                <c:pt idx="538">
                  <c:v>0.39710529666717775</c:v>
                </c:pt>
                <c:pt idx="539">
                  <c:v>0.40177202443010174</c:v>
                </c:pt>
                <c:pt idx="540">
                  <c:v>0.40644684049402713</c:v>
                </c:pt>
                <c:pt idx="541">
                  <c:v>0.40855569035647932</c:v>
                </c:pt>
                <c:pt idx="542">
                  <c:v>0.40942468871435267</c:v>
                </c:pt>
                <c:pt idx="543">
                  <c:v>0.41114262972769211</c:v>
                </c:pt>
                <c:pt idx="544">
                  <c:v>0.41402076205213234</c:v>
                </c:pt>
                <c:pt idx="545">
                  <c:v>0.41742393396361877</c:v>
                </c:pt>
                <c:pt idx="546">
                  <c:v>0.42042139071691054</c:v>
                </c:pt>
                <c:pt idx="547">
                  <c:v>0.42380522549410671</c:v>
                </c:pt>
                <c:pt idx="548">
                  <c:v>0.42870040555499145</c:v>
                </c:pt>
                <c:pt idx="549">
                  <c:v>0.42989525986286026</c:v>
                </c:pt>
                <c:pt idx="550">
                  <c:v>0.42352356366609456</c:v>
                </c:pt>
                <c:pt idx="551">
                  <c:v>0.42178634323590813</c:v>
                </c:pt>
                <c:pt idx="552">
                  <c:v>0.41803444661672984</c:v>
                </c:pt>
                <c:pt idx="553">
                  <c:v>0.42113189782503468</c:v>
                </c:pt>
                <c:pt idx="554">
                  <c:v>0.42245484620434581</c:v>
                </c:pt>
                <c:pt idx="555">
                  <c:v>0.42432110416939395</c:v>
                </c:pt>
                <c:pt idx="556">
                  <c:v>0.42011252645079367</c:v>
                </c:pt>
                <c:pt idx="557">
                  <c:v>0.42022990262194071</c:v>
                </c:pt>
                <c:pt idx="558">
                  <c:v>0.41933264225008315</c:v>
                </c:pt>
                <c:pt idx="559">
                  <c:v>0.41735517485903983</c:v>
                </c:pt>
                <c:pt idx="560">
                  <c:v>0.42279569525726401</c:v>
                </c:pt>
                <c:pt idx="561">
                  <c:v>0.42031824177774979</c:v>
                </c:pt>
                <c:pt idx="562">
                  <c:v>0.41999824460526725</c:v>
                </c:pt>
                <c:pt idx="563">
                  <c:v>0.42089227318410849</c:v>
                </c:pt>
                <c:pt idx="564">
                  <c:v>0.42099490275086282</c:v>
                </c:pt>
                <c:pt idx="565">
                  <c:v>0.42831276159540721</c:v>
                </c:pt>
                <c:pt idx="566">
                  <c:v>0.42667516583696852</c:v>
                </c:pt>
                <c:pt idx="567">
                  <c:v>0.42949265004153858</c:v>
                </c:pt>
                <c:pt idx="568">
                  <c:v>0.43271009521868109</c:v>
                </c:pt>
                <c:pt idx="569">
                  <c:v>0.43305582193715964</c:v>
                </c:pt>
                <c:pt idx="570">
                  <c:v>0.43431304567820916</c:v>
                </c:pt>
                <c:pt idx="571">
                  <c:v>0.43535323329160747</c:v>
                </c:pt>
                <c:pt idx="572">
                  <c:v>0.4327643829947192</c:v>
                </c:pt>
                <c:pt idx="573">
                  <c:v>0.43449316600344901</c:v>
                </c:pt>
                <c:pt idx="574">
                  <c:v>0.43685319982432702</c:v>
                </c:pt>
                <c:pt idx="575">
                  <c:v>0.43754730497585115</c:v>
                </c:pt>
                <c:pt idx="576">
                  <c:v>0.43751288595922233</c:v>
                </c:pt>
                <c:pt idx="577">
                  <c:v>0.4380673638152075</c:v>
                </c:pt>
                <c:pt idx="578">
                  <c:v>0.44099039294360409</c:v>
                </c:pt>
                <c:pt idx="579">
                  <c:v>0.44461914962630544</c:v>
                </c:pt>
                <c:pt idx="580">
                  <c:v>0.44592461046613607</c:v>
                </c:pt>
                <c:pt idx="581">
                  <c:v>0.45146535309595492</c:v>
                </c:pt>
                <c:pt idx="582">
                  <c:v>0.45826621550804703</c:v>
                </c:pt>
                <c:pt idx="583">
                  <c:v>0.46116649476789462</c:v>
                </c:pt>
                <c:pt idx="584">
                  <c:v>0.45982089522476599</c:v>
                </c:pt>
                <c:pt idx="585">
                  <c:v>0.46144104433460598</c:v>
                </c:pt>
                <c:pt idx="586">
                  <c:v>0.46033472799263109</c:v>
                </c:pt>
                <c:pt idx="587">
                  <c:v>0.4642834753221905</c:v>
                </c:pt>
                <c:pt idx="588">
                  <c:v>0.47308416911528184</c:v>
                </c:pt>
                <c:pt idx="589">
                  <c:v>0.47043236102399533</c:v>
                </c:pt>
                <c:pt idx="590">
                  <c:v>0.47003284451329819</c:v>
                </c:pt>
                <c:pt idx="591">
                  <c:v>0.46935583490176214</c:v>
                </c:pt>
                <c:pt idx="592">
                  <c:v>0.46820104423841258</c:v>
                </c:pt>
                <c:pt idx="593">
                  <c:v>0.47074690813951747</c:v>
                </c:pt>
                <c:pt idx="594">
                  <c:v>0.47283871599211125</c:v>
                </c:pt>
                <c:pt idx="595">
                  <c:v>0.47819648129461712</c:v>
                </c:pt>
                <c:pt idx="596">
                  <c:v>0.48147640980369033</c:v>
                </c:pt>
                <c:pt idx="597">
                  <c:v>0.48582224564142962</c:v>
                </c:pt>
                <c:pt idx="598">
                  <c:v>0.48892532098579977</c:v>
                </c:pt>
                <c:pt idx="599">
                  <c:v>0.49079107136549283</c:v>
                </c:pt>
                <c:pt idx="600">
                  <c:v>0.49295396309480566</c:v>
                </c:pt>
                <c:pt idx="601">
                  <c:v>0.49646280546039634</c:v>
                </c:pt>
                <c:pt idx="602">
                  <c:v>0.50406941209621436</c:v>
                </c:pt>
                <c:pt idx="603">
                  <c:v>0.5060208328823137</c:v>
                </c:pt>
                <c:pt idx="604">
                  <c:v>0.50910930004738475</c:v>
                </c:pt>
                <c:pt idx="605">
                  <c:v>0.51053752614643599</c:v>
                </c:pt>
                <c:pt idx="606">
                  <c:v>0.51039764152483258</c:v>
                </c:pt>
                <c:pt idx="607">
                  <c:v>0.50534574921130115</c:v>
                </c:pt>
                <c:pt idx="608">
                  <c:v>0.50757747971692879</c:v>
                </c:pt>
                <c:pt idx="609">
                  <c:v>0.51303237579850247</c:v>
                </c:pt>
                <c:pt idx="610">
                  <c:v>0.52011030268022296</c:v>
                </c:pt>
                <c:pt idx="611">
                  <c:v>0.52841698853171692</c:v>
                </c:pt>
                <c:pt idx="612">
                  <c:v>0.5342547769223529</c:v>
                </c:pt>
                <c:pt idx="613">
                  <c:v>0.54001815658466512</c:v>
                </c:pt>
                <c:pt idx="614">
                  <c:v>0.53982365541196486</c:v>
                </c:pt>
                <c:pt idx="615">
                  <c:v>0.54017233696140465</c:v>
                </c:pt>
                <c:pt idx="616">
                  <c:v>0.54236123456212226</c:v>
                </c:pt>
                <c:pt idx="617">
                  <c:v>0.54374121518230822</c:v>
                </c:pt>
                <c:pt idx="618">
                  <c:v>0.54845868170286849</c:v>
                </c:pt>
                <c:pt idx="619">
                  <c:v>0.54969029278890957</c:v>
                </c:pt>
                <c:pt idx="620">
                  <c:v>0.55175375723683828</c:v>
                </c:pt>
                <c:pt idx="621">
                  <c:v>0.54915627980790305</c:v>
                </c:pt>
                <c:pt idx="622">
                  <c:v>0.55187947299327789</c:v>
                </c:pt>
                <c:pt idx="623">
                  <c:v>0.55174513606743858</c:v>
                </c:pt>
                <c:pt idx="624">
                  <c:v>0.55112792421550694</c:v>
                </c:pt>
                <c:pt idx="625">
                  <c:v>0.5521850602926861</c:v>
                </c:pt>
                <c:pt idx="626">
                  <c:v>0.55313370858584676</c:v>
                </c:pt>
                <c:pt idx="627">
                  <c:v>0.55568857860635035</c:v>
                </c:pt>
                <c:pt idx="628">
                  <c:v>0.55787761037208838</c:v>
                </c:pt>
                <c:pt idx="629">
                  <c:v>0.55736603288823972</c:v>
                </c:pt>
                <c:pt idx="630">
                  <c:v>0.55765153559696046</c:v>
                </c:pt>
                <c:pt idx="631">
                  <c:v>0.5557797970750471</c:v>
                </c:pt>
                <c:pt idx="632">
                  <c:v>0.55703430283756461</c:v>
                </c:pt>
                <c:pt idx="633">
                  <c:v>0.56125442795564595</c:v>
                </c:pt>
                <c:pt idx="634">
                  <c:v>0.56085714845175971</c:v>
                </c:pt>
                <c:pt idx="635">
                  <c:v>0.56059716529671277</c:v>
                </c:pt>
                <c:pt idx="636">
                  <c:v>0.56216633330768673</c:v>
                </c:pt>
                <c:pt idx="637">
                  <c:v>0.56614397018256568</c:v>
                </c:pt>
                <c:pt idx="638">
                  <c:v>0.56751268887910555</c:v>
                </c:pt>
                <c:pt idx="639">
                  <c:v>0.56694736221015773</c:v>
                </c:pt>
                <c:pt idx="640">
                  <c:v>0.56490720149122353</c:v>
                </c:pt>
                <c:pt idx="641">
                  <c:v>0.56584718689737201</c:v>
                </c:pt>
                <c:pt idx="642">
                  <c:v>0.56574145624927041</c:v>
                </c:pt>
                <c:pt idx="643">
                  <c:v>0.5648301689489017</c:v>
                </c:pt>
                <c:pt idx="644">
                  <c:v>0.56520147249375441</c:v>
                </c:pt>
                <c:pt idx="645">
                  <c:v>0.56994418823705928</c:v>
                </c:pt>
                <c:pt idx="646">
                  <c:v>0.56929807369306218</c:v>
                </c:pt>
                <c:pt idx="647">
                  <c:v>0.57301617398388771</c:v>
                </c:pt>
                <c:pt idx="648">
                  <c:v>0.56879915252284263</c:v>
                </c:pt>
                <c:pt idx="649">
                  <c:v>0.56566450633090426</c:v>
                </c:pt>
                <c:pt idx="650">
                  <c:v>0.56609619008122536</c:v>
                </c:pt>
                <c:pt idx="651">
                  <c:v>0.56529603640592541</c:v>
                </c:pt>
                <c:pt idx="652">
                  <c:v>0.56676499082550436</c:v>
                </c:pt>
                <c:pt idx="653">
                  <c:v>0.56995675520920486</c:v>
                </c:pt>
                <c:pt idx="654">
                  <c:v>0.57127964722531033</c:v>
                </c:pt>
                <c:pt idx="655">
                  <c:v>0.57593727852417942</c:v>
                </c:pt>
                <c:pt idx="656">
                  <c:v>0.57490311557739915</c:v>
                </c:pt>
                <c:pt idx="657">
                  <c:v>0.57500638718920527</c:v>
                </c:pt>
                <c:pt idx="658">
                  <c:v>0.5765522602969213</c:v>
                </c:pt>
                <c:pt idx="659">
                  <c:v>0.58200731099168479</c:v>
                </c:pt>
                <c:pt idx="660">
                  <c:v>0.58323307133014168</c:v>
                </c:pt>
                <c:pt idx="661">
                  <c:v>0.58509355389560369</c:v>
                </c:pt>
                <c:pt idx="662">
                  <c:v>0.58882766245915263</c:v>
                </c:pt>
                <c:pt idx="663">
                  <c:v>0.58867016417934792</c:v>
                </c:pt>
                <c:pt idx="664">
                  <c:v>0.58951591885761445</c:v>
                </c:pt>
                <c:pt idx="665">
                  <c:v>0.59104452009341912</c:v>
                </c:pt>
                <c:pt idx="666">
                  <c:v>0.59220814200489258</c:v>
                </c:pt>
                <c:pt idx="667">
                  <c:v>0.59189942424836772</c:v>
                </c:pt>
                <c:pt idx="668">
                  <c:v>0.5954368545953912</c:v>
                </c:pt>
                <c:pt idx="669">
                  <c:v>0.5942300602191608</c:v>
                </c:pt>
                <c:pt idx="670">
                  <c:v>0.59309823225066793</c:v>
                </c:pt>
                <c:pt idx="671">
                  <c:v>0.59397783304484619</c:v>
                </c:pt>
                <c:pt idx="672">
                  <c:v>0.59347450420864334</c:v>
                </c:pt>
                <c:pt idx="673">
                  <c:v>0.59360260049106728</c:v>
                </c:pt>
                <c:pt idx="674">
                  <c:v>0.59361116248237522</c:v>
                </c:pt>
                <c:pt idx="675">
                  <c:v>0.59400831990296865</c:v>
                </c:pt>
                <c:pt idx="676">
                  <c:v>0.60002842513677024</c:v>
                </c:pt>
                <c:pt idx="677">
                  <c:v>0.60113074588298332</c:v>
                </c:pt>
                <c:pt idx="678">
                  <c:v>0.60163085895146651</c:v>
                </c:pt>
                <c:pt idx="679">
                  <c:v>0.59980802143036271</c:v>
                </c:pt>
                <c:pt idx="680">
                  <c:v>0.60665979403529491</c:v>
                </c:pt>
                <c:pt idx="681">
                  <c:v>0.6099596455160281</c:v>
                </c:pt>
                <c:pt idx="682">
                  <c:v>0.61392291734955506</c:v>
                </c:pt>
                <c:pt idx="683">
                  <c:v>0.61910300562885823</c:v>
                </c:pt>
                <c:pt idx="684">
                  <c:v>0.6215434132845985</c:v>
                </c:pt>
                <c:pt idx="685">
                  <c:v>0.62438375549027114</c:v>
                </c:pt>
                <c:pt idx="686">
                  <c:v>0.62887848851642048</c:v>
                </c:pt>
                <c:pt idx="687">
                  <c:v>0.62674952452562138</c:v>
                </c:pt>
                <c:pt idx="688">
                  <c:v>0.62590605666810006</c:v>
                </c:pt>
                <c:pt idx="689">
                  <c:v>0.62475445024756482</c:v>
                </c:pt>
                <c:pt idx="690">
                  <c:v>0.62820333674153517</c:v>
                </c:pt>
                <c:pt idx="691">
                  <c:v>0.62825156870894716</c:v>
                </c:pt>
                <c:pt idx="692">
                  <c:v>0.63059727536983701</c:v>
                </c:pt>
                <c:pt idx="693">
                  <c:v>0.62907129919767613</c:v>
                </c:pt>
                <c:pt idx="694">
                  <c:v>0.62856541204109817</c:v>
                </c:pt>
                <c:pt idx="695">
                  <c:v>0.62543656294928951</c:v>
                </c:pt>
                <c:pt idx="696">
                  <c:v>0.6256793567981731</c:v>
                </c:pt>
                <c:pt idx="697">
                  <c:v>0.62614720252167899</c:v>
                </c:pt>
                <c:pt idx="698">
                  <c:v>0.62954744687249331</c:v>
                </c:pt>
                <c:pt idx="699">
                  <c:v>0.63449615922945668</c:v>
                </c:pt>
                <c:pt idx="700">
                  <c:v>0.64283351697577018</c:v>
                </c:pt>
                <c:pt idx="701">
                  <c:v>0.65002738393377513</c:v>
                </c:pt>
                <c:pt idx="702">
                  <c:v>0.65769946931868617</c:v>
                </c:pt>
                <c:pt idx="703">
                  <c:v>0.66243998380923586</c:v>
                </c:pt>
                <c:pt idx="704">
                  <c:v>0.67079495939651679</c:v>
                </c:pt>
                <c:pt idx="705">
                  <c:v>0.67944695457117632</c:v>
                </c:pt>
                <c:pt idx="706">
                  <c:v>0.68825664624273486</c:v>
                </c:pt>
                <c:pt idx="707">
                  <c:v>0.6963657675369177</c:v>
                </c:pt>
                <c:pt idx="708">
                  <c:v>0.70368052726189489</c:v>
                </c:pt>
                <c:pt idx="709">
                  <c:v>0.71003239588844735</c:v>
                </c:pt>
                <c:pt idx="710">
                  <c:v>0.71658410256259231</c:v>
                </c:pt>
                <c:pt idx="711">
                  <c:v>0.72138951989563793</c:v>
                </c:pt>
                <c:pt idx="712">
                  <c:v>0.73023595673839736</c:v>
                </c:pt>
                <c:pt idx="713">
                  <c:v>0.73351333758000692</c:v>
                </c:pt>
                <c:pt idx="714">
                  <c:v>0.73591896757534414</c:v>
                </c:pt>
                <c:pt idx="715">
                  <c:v>0.73999877650112467</c:v>
                </c:pt>
                <c:pt idx="716">
                  <c:v>0.73989845956657518</c:v>
                </c:pt>
                <c:pt idx="717">
                  <c:v>0.74706145340769581</c:v>
                </c:pt>
                <c:pt idx="718">
                  <c:v>0.75313281704984547</c:v>
                </c:pt>
                <c:pt idx="719">
                  <c:v>0.75710139521015662</c:v>
                </c:pt>
                <c:pt idx="720">
                  <c:v>0.75891302232048474</c:v>
                </c:pt>
                <c:pt idx="721">
                  <c:v>0.76259009802197397</c:v>
                </c:pt>
                <c:pt idx="722">
                  <c:v>0.76365266092489037</c:v>
                </c:pt>
                <c:pt idx="723">
                  <c:v>0.76360686498901487</c:v>
                </c:pt>
                <c:pt idx="724">
                  <c:v>0.76638399906005361</c:v>
                </c:pt>
                <c:pt idx="725">
                  <c:v>0.76960441721621464</c:v>
                </c:pt>
                <c:pt idx="726">
                  <c:v>0.76515497401760513</c:v>
                </c:pt>
                <c:pt idx="727">
                  <c:v>0.76604031035913067</c:v>
                </c:pt>
                <c:pt idx="728">
                  <c:v>0.77374899734149949</c:v>
                </c:pt>
                <c:pt idx="729">
                  <c:v>0.7781774148270415</c:v>
                </c:pt>
                <c:pt idx="730">
                  <c:v>0.78097198356408626</c:v>
                </c:pt>
                <c:pt idx="731">
                  <c:v>0.78362902571734594</c:v>
                </c:pt>
                <c:pt idx="732">
                  <c:v>0.78059439229946292</c:v>
                </c:pt>
                <c:pt idx="733">
                  <c:v>0.78324338656693726</c:v>
                </c:pt>
                <c:pt idx="734">
                  <c:v>0.78566575551667484</c:v>
                </c:pt>
                <c:pt idx="735">
                  <c:v>0.79160313657393999</c:v>
                </c:pt>
                <c:pt idx="736">
                  <c:v>0.79935184201622178</c:v>
                </c:pt>
                <c:pt idx="737">
                  <c:v>0.79838608265163202</c:v>
                </c:pt>
                <c:pt idx="738">
                  <c:v>0.79940378188166505</c:v>
                </c:pt>
                <c:pt idx="739">
                  <c:v>0.80577561668087583</c:v>
                </c:pt>
                <c:pt idx="740">
                  <c:v>0.8079868583008647</c:v>
                </c:pt>
                <c:pt idx="741">
                  <c:v>0.80492903356298484</c:v>
                </c:pt>
                <c:pt idx="742">
                  <c:v>0.8084432895793725</c:v>
                </c:pt>
                <c:pt idx="743">
                  <c:v>0.81253176776590408</c:v>
                </c:pt>
                <c:pt idx="744">
                  <c:v>0.81413191751107661</c:v>
                </c:pt>
                <c:pt idx="745">
                  <c:v>0.81672884899762721</c:v>
                </c:pt>
                <c:pt idx="746">
                  <c:v>0.81847428198125272</c:v>
                </c:pt>
                <c:pt idx="747">
                  <c:v>0.82162004799829447</c:v>
                </c:pt>
                <c:pt idx="748">
                  <c:v>0.82893757347846986</c:v>
                </c:pt>
                <c:pt idx="749">
                  <c:v>0.83368632403744414</c:v>
                </c:pt>
                <c:pt idx="750">
                  <c:v>0.83471471861139435</c:v>
                </c:pt>
                <c:pt idx="751">
                  <c:v>0.83390013967436971</c:v>
                </c:pt>
                <c:pt idx="752">
                  <c:v>0.8372178795398213</c:v>
                </c:pt>
                <c:pt idx="753">
                  <c:v>0.84114630684507574</c:v>
                </c:pt>
                <c:pt idx="754">
                  <c:v>0.84458040517620248</c:v>
                </c:pt>
                <c:pt idx="755">
                  <c:v>0.84889170724636642</c:v>
                </c:pt>
                <c:pt idx="756">
                  <c:v>0.85723444995619502</c:v>
                </c:pt>
                <c:pt idx="757">
                  <c:v>0.8618488713818806</c:v>
                </c:pt>
                <c:pt idx="758">
                  <c:v>0.8677832893026789</c:v>
                </c:pt>
                <c:pt idx="759">
                  <c:v>0.87175220803965203</c:v>
                </c:pt>
                <c:pt idx="760">
                  <c:v>0.87145744505869516</c:v>
                </c:pt>
                <c:pt idx="761">
                  <c:v>0.86945368134456658</c:v>
                </c:pt>
                <c:pt idx="762">
                  <c:v>0.86910225329029345</c:v>
                </c:pt>
                <c:pt idx="763">
                  <c:v>0.86729889497837576</c:v>
                </c:pt>
                <c:pt idx="764">
                  <c:v>0.86532968851497571</c:v>
                </c:pt>
                <c:pt idx="765">
                  <c:v>0.86218610668220208</c:v>
                </c:pt>
                <c:pt idx="766">
                  <c:v>0.85963090558652766</c:v>
                </c:pt>
                <c:pt idx="767">
                  <c:v>0.85981308340797113</c:v>
                </c:pt>
                <c:pt idx="768">
                  <c:v>0.85930424932121241</c:v>
                </c:pt>
                <c:pt idx="769">
                  <c:v>0.85586619865898683</c:v>
                </c:pt>
                <c:pt idx="770">
                  <c:v>0.85807507001118211</c:v>
                </c:pt>
                <c:pt idx="771">
                  <c:v>0.85737426117157156</c:v>
                </c:pt>
                <c:pt idx="772">
                  <c:v>0.85913400164827181</c:v>
                </c:pt>
                <c:pt idx="773">
                  <c:v>0.8590333315605676</c:v>
                </c:pt>
                <c:pt idx="774">
                  <c:v>0.85802723111919477</c:v>
                </c:pt>
                <c:pt idx="775">
                  <c:v>0.85965306635534944</c:v>
                </c:pt>
                <c:pt idx="776">
                  <c:v>0.86179283803994622</c:v>
                </c:pt>
                <c:pt idx="777">
                  <c:v>0.86609565147864487</c:v>
                </c:pt>
                <c:pt idx="778">
                  <c:v>0.86450356780005677</c:v>
                </c:pt>
                <c:pt idx="779">
                  <c:v>0.86351159523746901</c:v>
                </c:pt>
                <c:pt idx="780">
                  <c:v>0.86351680042844237</c:v>
                </c:pt>
                <c:pt idx="781">
                  <c:v>0.86636517765327881</c:v>
                </c:pt>
                <c:pt idx="782">
                  <c:v>0.86603020908569306</c:v>
                </c:pt>
                <c:pt idx="783">
                  <c:v>0.86961563712702628</c:v>
                </c:pt>
                <c:pt idx="784">
                  <c:v>0.87574173434677505</c:v>
                </c:pt>
                <c:pt idx="785">
                  <c:v>0.87890424768193043</c:v>
                </c:pt>
                <c:pt idx="786">
                  <c:v>0.8811812213043595</c:v>
                </c:pt>
                <c:pt idx="787">
                  <c:v>0.88971567366206727</c:v>
                </c:pt>
                <c:pt idx="788">
                  <c:v>0.89619618287088088</c:v>
                </c:pt>
                <c:pt idx="789">
                  <c:v>0.89686429905395926</c:v>
                </c:pt>
                <c:pt idx="790">
                  <c:v>0.89986738455900195</c:v>
                </c:pt>
                <c:pt idx="791">
                  <c:v>0.90455883978393103</c:v>
                </c:pt>
                <c:pt idx="792">
                  <c:v>0.90634978325488191</c:v>
                </c:pt>
                <c:pt idx="793">
                  <c:v>0.91236135381586791</c:v>
                </c:pt>
                <c:pt idx="794">
                  <c:v>0.9158839868969153</c:v>
                </c:pt>
                <c:pt idx="795">
                  <c:v>0.91662968344098772</c:v>
                </c:pt>
                <c:pt idx="796">
                  <c:v>0.91796634686215839</c:v>
                </c:pt>
                <c:pt idx="797">
                  <c:v>0.91532277244095894</c:v>
                </c:pt>
                <c:pt idx="798">
                  <c:v>0.92058835641910264</c:v>
                </c:pt>
                <c:pt idx="799">
                  <c:v>0.92390178897221631</c:v>
                </c:pt>
                <c:pt idx="800">
                  <c:v>0.92482128738902247</c:v>
                </c:pt>
                <c:pt idx="801">
                  <c:v>0.93005561895370192</c:v>
                </c:pt>
                <c:pt idx="802">
                  <c:v>0.93366730910383922</c:v>
                </c:pt>
                <c:pt idx="803">
                  <c:v>0.93284683638830757</c:v>
                </c:pt>
                <c:pt idx="804">
                  <c:v>0.93635252206058794</c:v>
                </c:pt>
                <c:pt idx="805">
                  <c:v>0.94121778451335558</c:v>
                </c:pt>
                <c:pt idx="806">
                  <c:v>0.94607198836911266</c:v>
                </c:pt>
                <c:pt idx="807">
                  <c:v>0.94802913964940672</c:v>
                </c:pt>
                <c:pt idx="808">
                  <c:v>0.95180624758268095</c:v>
                </c:pt>
                <c:pt idx="809">
                  <c:v>0.95465191843959474</c:v>
                </c:pt>
                <c:pt idx="810">
                  <c:v>0.95662296700447769</c:v>
                </c:pt>
                <c:pt idx="811">
                  <c:v>0.96164279616095882</c:v>
                </c:pt>
                <c:pt idx="812">
                  <c:v>0.96539372898132569</c:v>
                </c:pt>
                <c:pt idx="813">
                  <c:v>0.97045906029597973</c:v>
                </c:pt>
                <c:pt idx="814">
                  <c:v>0.96848987825887889</c:v>
                </c:pt>
                <c:pt idx="815">
                  <c:v>0.97263853679851309</c:v>
                </c:pt>
                <c:pt idx="816">
                  <c:v>0.97995914674720552</c:v>
                </c:pt>
                <c:pt idx="817">
                  <c:v>0.97967317201710102</c:v>
                </c:pt>
                <c:pt idx="818">
                  <c:v>0.98307599628151365</c:v>
                </c:pt>
                <c:pt idx="819">
                  <c:v>0.98623842538290774</c:v>
                </c:pt>
                <c:pt idx="820">
                  <c:v>0.98601168398272421</c:v>
                </c:pt>
                <c:pt idx="821">
                  <c:v>0.98555415105420252</c:v>
                </c:pt>
                <c:pt idx="822">
                  <c:v>0.98955997245775507</c:v>
                </c:pt>
                <c:pt idx="823">
                  <c:v>0.99218241933067475</c:v>
                </c:pt>
                <c:pt idx="824">
                  <c:v>0.99649969831807539</c:v>
                </c:pt>
                <c:pt idx="825">
                  <c:v>1.0007340853426285</c:v>
                </c:pt>
                <c:pt idx="826">
                  <c:v>1.0002730676033025</c:v>
                </c:pt>
                <c:pt idx="827">
                  <c:v>1.0030159684338287</c:v>
                </c:pt>
                <c:pt idx="828">
                  <c:v>1.0075556639912975</c:v>
                </c:pt>
                <c:pt idx="829">
                  <c:v>1.0077350302999548</c:v>
                </c:pt>
                <c:pt idx="830">
                  <c:v>1.0095541568416593</c:v>
                </c:pt>
                <c:pt idx="831">
                  <c:v>1.0139596432200051</c:v>
                </c:pt>
                <c:pt idx="832">
                  <c:v>1.0185279167317276</c:v>
                </c:pt>
                <c:pt idx="833">
                  <c:v>1.0227675327769248</c:v>
                </c:pt>
                <c:pt idx="834">
                  <c:v>1.0243812618718948</c:v>
                </c:pt>
                <c:pt idx="835">
                  <c:v>1.0282437767627925</c:v>
                </c:pt>
                <c:pt idx="836">
                  <c:v>1.0330120831449676</c:v>
                </c:pt>
                <c:pt idx="837">
                  <c:v>1.0393238117285364</c:v>
                </c:pt>
                <c:pt idx="838">
                  <c:v>1.0396486993640792</c:v>
                </c:pt>
                <c:pt idx="839">
                  <c:v>1.0423285470860719</c:v>
                </c:pt>
                <c:pt idx="840">
                  <c:v>1.0460054807062988</c:v>
                </c:pt>
                <c:pt idx="841">
                  <c:v>1.0512792951867596</c:v>
                </c:pt>
                <c:pt idx="842">
                  <c:v>1.0538931839946599</c:v>
                </c:pt>
                <c:pt idx="843">
                  <c:v>1.0587328433221046</c:v>
                </c:pt>
                <c:pt idx="844">
                  <c:v>1.0586458934367329</c:v>
                </c:pt>
                <c:pt idx="845">
                  <c:v>1.057756514733228</c:v>
                </c:pt>
                <c:pt idx="846">
                  <c:v>1.0579329172906</c:v>
                </c:pt>
                <c:pt idx="847">
                  <c:v>1.0560461341119662</c:v>
                </c:pt>
                <c:pt idx="848">
                  <c:v>1.0546741456255404</c:v>
                </c:pt>
                <c:pt idx="849">
                  <c:v>1.0547311889040429</c:v>
                </c:pt>
                <c:pt idx="850">
                  <c:v>1.0571136458765977</c:v>
                </c:pt>
                <c:pt idx="851">
                  <c:v>1.0581215411366429</c:v>
                </c:pt>
                <c:pt idx="852">
                  <c:v>1.0605811392106261</c:v>
                </c:pt>
                <c:pt idx="853">
                  <c:v>1.0658012701487678</c:v>
                </c:pt>
                <c:pt idx="854">
                  <c:v>1.0667981453516404</c:v>
                </c:pt>
                <c:pt idx="855">
                  <c:v>1.0686549186257253</c:v>
                </c:pt>
                <c:pt idx="856">
                  <c:v>1.0728347601889254</c:v>
                </c:pt>
                <c:pt idx="857">
                  <c:v>1.0746425031456965</c:v>
                </c:pt>
                <c:pt idx="858">
                  <c:v>1.0777568184321353</c:v>
                </c:pt>
                <c:pt idx="859">
                  <c:v>1.0758966486273494</c:v>
                </c:pt>
                <c:pt idx="860">
                  <c:v>1.0788761211488236</c:v>
                </c:pt>
                <c:pt idx="861">
                  <c:v>1.0841356716236987</c:v>
                </c:pt>
                <c:pt idx="862">
                  <c:v>1.0900444279513977</c:v>
                </c:pt>
                <c:pt idx="863">
                  <c:v>1.0916811527322352</c:v>
                </c:pt>
                <c:pt idx="864">
                  <c:v>1.0925204171298901</c:v>
                </c:pt>
                <c:pt idx="865">
                  <c:v>1.0957770376389817</c:v>
                </c:pt>
                <c:pt idx="866">
                  <c:v>1.0958766238318276</c:v>
                </c:pt>
                <c:pt idx="867">
                  <c:v>1.0954819681137451</c:v>
                </c:pt>
                <c:pt idx="868">
                  <c:v>1.1021589549527562</c:v>
                </c:pt>
                <c:pt idx="869">
                  <c:v>1.1029069186324705</c:v>
                </c:pt>
                <c:pt idx="870">
                  <c:v>1.1054211066166317</c:v>
                </c:pt>
                <c:pt idx="871">
                  <c:v>1.1083298026451303</c:v>
                </c:pt>
                <c:pt idx="872">
                  <c:v>1.1088493977540566</c:v>
                </c:pt>
                <c:pt idx="873">
                  <c:v>1.1069055965963344</c:v>
                </c:pt>
                <c:pt idx="874">
                  <c:v>1.1064307313117752</c:v>
                </c:pt>
                <c:pt idx="875">
                  <c:v>1.1095735211565625</c:v>
                </c:pt>
                <c:pt idx="876">
                  <c:v>1.1125900852503037</c:v>
                </c:pt>
                <c:pt idx="877">
                  <c:v>1.1138178030987547</c:v>
                </c:pt>
                <c:pt idx="878">
                  <c:v>1.1202213350406964</c:v>
                </c:pt>
                <c:pt idx="879">
                  <c:v>1.1229840408659584</c:v>
                </c:pt>
                <c:pt idx="880">
                  <c:v>1.1253577615152608</c:v>
                </c:pt>
                <c:pt idx="881">
                  <c:v>1.1262035874788126</c:v>
                </c:pt>
                <c:pt idx="882">
                  <c:v>1.1334928529340687</c:v>
                </c:pt>
                <c:pt idx="883">
                  <c:v>1.136838012548651</c:v>
                </c:pt>
                <c:pt idx="884">
                  <c:v>1.1381603044819713</c:v>
                </c:pt>
                <c:pt idx="885">
                  <c:v>1.1402257465579169</c:v>
                </c:pt>
                <c:pt idx="886">
                  <c:v>1.142897115912092</c:v>
                </c:pt>
                <c:pt idx="887">
                  <c:v>1.1507885749861089</c:v>
                </c:pt>
                <c:pt idx="888">
                  <c:v>1.1560224210970773</c:v>
                </c:pt>
                <c:pt idx="889">
                  <c:v>1.155844816442368</c:v>
                </c:pt>
                <c:pt idx="890">
                  <c:v>1.1593221627836101</c:v>
                </c:pt>
                <c:pt idx="891">
                  <c:v>1.1622910976484491</c:v>
                </c:pt>
                <c:pt idx="892">
                  <c:v>1.1611678739482159</c:v>
                </c:pt>
                <c:pt idx="893">
                  <c:v>1.1644849754957249</c:v>
                </c:pt>
                <c:pt idx="894">
                  <c:v>1.1689076186439706</c:v>
                </c:pt>
                <c:pt idx="895">
                  <c:v>1.1698044471040703</c:v>
                </c:pt>
                <c:pt idx="896">
                  <c:v>1.1715616201927332</c:v>
                </c:pt>
                <c:pt idx="897">
                  <c:v>1.1724212435474328</c:v>
                </c:pt>
                <c:pt idx="898">
                  <c:v>1.1702689187914075</c:v>
                </c:pt>
                <c:pt idx="899">
                  <c:v>1.1736173718763894</c:v>
                </c:pt>
                <c:pt idx="900">
                  <c:v>1.1759083668484891</c:v>
                </c:pt>
                <c:pt idx="901">
                  <c:v>1.1785538622825698</c:v>
                </c:pt>
                <c:pt idx="902">
                  <c:v>1.1807908303662771</c:v>
                </c:pt>
                <c:pt idx="903">
                  <c:v>1.1834192186652217</c:v>
                </c:pt>
                <c:pt idx="904">
                  <c:v>1.1870363286898282</c:v>
                </c:pt>
                <c:pt idx="905">
                  <c:v>1.1907276888632623</c:v>
                </c:pt>
                <c:pt idx="906">
                  <c:v>1.1945790120980746</c:v>
                </c:pt>
                <c:pt idx="907">
                  <c:v>1.198479088782733</c:v>
                </c:pt>
                <c:pt idx="908">
                  <c:v>1.2012363056337563</c:v>
                </c:pt>
                <c:pt idx="909">
                  <c:v>1.2053337517527325</c:v>
                </c:pt>
                <c:pt idx="910">
                  <c:v>1.2083558746962808</c:v>
                </c:pt>
                <c:pt idx="911">
                  <c:v>1.2115787811926566</c:v>
                </c:pt>
                <c:pt idx="912">
                  <c:v>1.2099206436296299</c:v>
                </c:pt>
                <c:pt idx="913">
                  <c:v>1.2137433309653716</c:v>
                </c:pt>
                <c:pt idx="914">
                  <c:v>1.2129057168231157</c:v>
                </c:pt>
                <c:pt idx="915">
                  <c:v>1.2127936906063042</c:v>
                </c:pt>
                <c:pt idx="916">
                  <c:v>1.2132020798162557</c:v>
                </c:pt>
                <c:pt idx="917">
                  <c:v>1.2126012204525978</c:v>
                </c:pt>
                <c:pt idx="918">
                  <c:v>1.2162788189061757</c:v>
                </c:pt>
                <c:pt idx="919">
                  <c:v>1.2201845840581882</c:v>
                </c:pt>
                <c:pt idx="920">
                  <c:v>1.2241646633437995</c:v>
                </c:pt>
                <c:pt idx="921">
                  <c:v>1.2249327703575545</c:v>
                </c:pt>
                <c:pt idx="922">
                  <c:v>1.2257296821744603</c:v>
                </c:pt>
                <c:pt idx="923">
                  <c:v>1.2217255250061498</c:v>
                </c:pt>
                <c:pt idx="924">
                  <c:v>1.2241397679072179</c:v>
                </c:pt>
                <c:pt idx="925">
                  <c:v>1.228500066145898</c:v>
                </c:pt>
                <c:pt idx="926">
                  <c:v>1.2279913303400463</c:v>
                </c:pt>
                <c:pt idx="927">
                  <c:v>1.2317943150610517</c:v>
                </c:pt>
                <c:pt idx="928">
                  <c:v>1.2351482943649899</c:v>
                </c:pt>
                <c:pt idx="929">
                  <c:v>1.2364364127261069</c:v>
                </c:pt>
                <c:pt idx="930">
                  <c:v>1.237956223182664</c:v>
                </c:pt>
                <c:pt idx="931">
                  <c:v>1.2370930223660253</c:v>
                </c:pt>
                <c:pt idx="932">
                  <c:v>1.2378464389003057</c:v>
                </c:pt>
                <c:pt idx="933">
                  <c:v>1.2429350653719666</c:v>
                </c:pt>
                <c:pt idx="934">
                  <c:v>1.2495784387729145</c:v>
                </c:pt>
                <c:pt idx="935">
                  <c:v>1.2493206085709971</c:v>
                </c:pt>
                <c:pt idx="936">
                  <c:v>1.2556235365955217</c:v>
                </c:pt>
                <c:pt idx="937">
                  <c:v>1.2600151019305486</c:v>
                </c:pt>
                <c:pt idx="938">
                  <c:v>1.2607405354438015</c:v>
                </c:pt>
                <c:pt idx="939">
                  <c:v>1.2626053571366356</c:v>
                </c:pt>
                <c:pt idx="940">
                  <c:v>1.2677366799625815</c:v>
                </c:pt>
                <c:pt idx="941">
                  <c:v>1.2722166184676098</c:v>
                </c:pt>
                <c:pt idx="942">
                  <c:v>1.275699706215164</c:v>
                </c:pt>
                <c:pt idx="943">
                  <c:v>1.2744335646621039</c:v>
                </c:pt>
                <c:pt idx="944">
                  <c:v>1.2779363521358391</c:v>
                </c:pt>
                <c:pt idx="945">
                  <c:v>1.2820390483875599</c:v>
                </c:pt>
                <c:pt idx="946">
                  <c:v>1.284576039912281</c:v>
                </c:pt>
                <c:pt idx="947">
                  <c:v>1.2843765011130017</c:v>
                </c:pt>
                <c:pt idx="948">
                  <c:v>1.2837470856420623</c:v>
                </c:pt>
                <c:pt idx="949">
                  <c:v>1.2876852904237239</c:v>
                </c:pt>
                <c:pt idx="950">
                  <c:v>1.2768389543189187</c:v>
                </c:pt>
                <c:pt idx="951">
                  <c:v>1.273361771931377</c:v>
                </c:pt>
                <c:pt idx="952">
                  <c:v>1.2719729972650384</c:v>
                </c:pt>
                <c:pt idx="953">
                  <c:v>1.2799878638879818</c:v>
                </c:pt>
                <c:pt idx="954">
                  <c:v>1.2939949877418258</c:v>
                </c:pt>
                <c:pt idx="955">
                  <c:v>1.299190250249012</c:v>
                </c:pt>
                <c:pt idx="956">
                  <c:v>1.298298498364602</c:v>
                </c:pt>
                <c:pt idx="957">
                  <c:v>1.2951527721579623</c:v>
                </c:pt>
                <c:pt idx="958">
                  <c:v>1.2969760894702631</c:v>
                </c:pt>
                <c:pt idx="959">
                  <c:v>1.2998569218698321</c:v>
                </c:pt>
                <c:pt idx="960">
                  <c:v>1.3061484863192163</c:v>
                </c:pt>
                <c:pt idx="961">
                  <c:v>1.3089912225714215</c:v>
                </c:pt>
                <c:pt idx="962">
                  <c:v>1.3154381680815277</c:v>
                </c:pt>
                <c:pt idx="963">
                  <c:v>1.3150926886237357</c:v>
                </c:pt>
                <c:pt idx="964">
                  <c:v>1.3184386836301201</c:v>
                </c:pt>
                <c:pt idx="965">
                  <c:v>1.3257248178852024</c:v>
                </c:pt>
                <c:pt idx="966">
                  <c:v>1.336311454007955</c:v>
                </c:pt>
                <c:pt idx="967">
                  <c:v>1.3355865061157601</c:v>
                </c:pt>
                <c:pt idx="968">
                  <c:v>1.3467650456068441</c:v>
                </c:pt>
                <c:pt idx="969">
                  <c:v>1.3469997575002708</c:v>
                </c:pt>
                <c:pt idx="970">
                  <c:v>1.3469997575002708</c:v>
                </c:pt>
                <c:pt idx="971">
                  <c:v>1.3504097000468391</c:v>
                </c:pt>
                <c:pt idx="972">
                  <c:v>1.3504097000468391</c:v>
                </c:pt>
                <c:pt idx="973">
                  <c:v>1.348581231866774</c:v>
                </c:pt>
                <c:pt idx="974">
                  <c:v>1.3469997575002708</c:v>
                </c:pt>
                <c:pt idx="1000">
                  <c:v>0.98280013275507372</c:v>
                </c:pt>
                <c:pt idx="1001">
                  <c:v>0.98280013275507372</c:v>
                </c:pt>
                <c:pt idx="1002">
                  <c:v>0.98280013275507372</c:v>
                </c:pt>
                <c:pt idx="1003">
                  <c:v>1.0018999351523235</c:v>
                </c:pt>
                <c:pt idx="1004">
                  <c:v>1.0231999809257104</c:v>
                </c:pt>
                <c:pt idx="1005">
                  <c:v>1.0656999702405301</c:v>
                </c:pt>
                <c:pt idx="1006">
                  <c:v>1.0757000869707554</c:v>
                </c:pt>
                <c:pt idx="1007">
                  <c:v>1.0757000869707554</c:v>
                </c:pt>
                <c:pt idx="1008">
                  <c:v>0.98369978561822791</c:v>
                </c:pt>
                <c:pt idx="1009">
                  <c:v>0.97159982375887921</c:v>
                </c:pt>
                <c:pt idx="1010">
                  <c:v>1.0111001358018257</c:v>
                </c:pt>
                <c:pt idx="1011">
                  <c:v>1.07219994506886</c:v>
                </c:pt>
                <c:pt idx="1012">
                  <c:v>1.033799859615101</c:v>
                </c:pt>
                <c:pt idx="1013">
                  <c:v>1.0840002090408234</c:v>
                </c:pt>
                <c:pt idx="1014">
                  <c:v>1.0620997810328845</c:v>
                </c:pt>
                <c:pt idx="1015">
                  <c:v>1.1057000465370947</c:v>
                </c:pt>
                <c:pt idx="1016">
                  <c:v>1.0994000678983866</c:v>
                </c:pt>
                <c:pt idx="1017">
                  <c:v>1.0999000663723564</c:v>
                </c:pt>
                <c:pt idx="1018">
                  <c:v>1.0909000564570306</c:v>
                </c:pt>
                <c:pt idx="1019">
                  <c:v>1.0881001518282574</c:v>
                </c:pt>
                <c:pt idx="1020">
                  <c:v>1.0920001220656559</c:v>
                </c:pt>
                <c:pt idx="1021">
                  <c:v>1.0708999557537027</c:v>
                </c:pt>
                <c:pt idx="1022">
                  <c:v>1.1001997810380999</c:v>
                </c:pt>
                <c:pt idx="1023">
                  <c:v>1.097999899291608</c:v>
                </c:pt>
                <c:pt idx="1024">
                  <c:v>1.0962000907893525</c:v>
                </c:pt>
                <c:pt idx="1025">
                  <c:v>1.0800000831586658</c:v>
                </c:pt>
                <c:pt idx="1026">
                  <c:v>1.0945999214163749</c:v>
                </c:pt>
                <c:pt idx="1027">
                  <c:v>1.0864999282857752</c:v>
                </c:pt>
                <c:pt idx="1028">
                  <c:v>1.0552998214698164</c:v>
                </c:pt>
                <c:pt idx="1029">
                  <c:v>1.0552001518226461</c:v>
                </c:pt>
                <c:pt idx="1030">
                  <c:v>1.0404002311697695</c:v>
                </c:pt>
                <c:pt idx="1031">
                  <c:v>1.0367000541664311</c:v>
                </c:pt>
                <c:pt idx="1032">
                  <c:v>1.0429002029413823</c:v>
                </c:pt>
                <c:pt idx="1033">
                  <c:v>1.0416002311685588</c:v>
                </c:pt>
                <c:pt idx="1034">
                  <c:v>1.0437001510581467</c:v>
                </c:pt>
                <c:pt idx="1035">
                  <c:v>1.0383001037625945</c:v>
                </c:pt>
                <c:pt idx="1036">
                  <c:v>1.0395999237007345</c:v>
                </c:pt>
                <c:pt idx="1037">
                  <c:v>1.044100030514528</c:v>
                </c:pt>
                <c:pt idx="1038">
                  <c:v>1.0458002037048573</c:v>
                </c:pt>
                <c:pt idx="1039">
                  <c:v>1.0494999694783473</c:v>
                </c:pt>
                <c:pt idx="1040">
                  <c:v>1.0533002121010213</c:v>
                </c:pt>
                <c:pt idx="1041">
                  <c:v>1.0526001831021858</c:v>
                </c:pt>
                <c:pt idx="1042">
                  <c:v>1.0538000366213964</c:v>
                </c:pt>
                <c:pt idx="1043">
                  <c:v>1.0604999626157223</c:v>
                </c:pt>
                <c:pt idx="1044">
                  <c:v>1.0501999610860366</c:v>
                </c:pt>
                <c:pt idx="1045">
                  <c:v>1.0433000984194223</c:v>
                </c:pt>
                <c:pt idx="1046">
                  <c:v>1.0270000427262858</c:v>
                </c:pt>
                <c:pt idx="1047">
                  <c:v>1.0226998809812358</c:v>
                </c:pt>
                <c:pt idx="1048">
                  <c:v>1.0207999908452621</c:v>
                </c:pt>
                <c:pt idx="1049">
                  <c:v>1.0174001068080543</c:v>
                </c:pt>
                <c:pt idx="1050">
                  <c:v>1.0263001083367271</c:v>
                </c:pt>
                <c:pt idx="1051">
                  <c:v>1.0233000404332415</c:v>
                </c:pt>
                <c:pt idx="1052">
                  <c:v>1.0289999755841563</c:v>
                </c:pt>
                <c:pt idx="1053">
                  <c:v>1.0354999015762587</c:v>
                </c:pt>
                <c:pt idx="1054">
                  <c:v>1.0442002349882387</c:v>
                </c:pt>
                <c:pt idx="1055">
                  <c:v>1.0407999923700118</c:v>
                </c:pt>
                <c:pt idx="1056">
                  <c:v>1.0452001808153</c:v>
                </c:pt>
                <c:pt idx="1057">
                  <c:v>1.0373998779323301</c:v>
                </c:pt>
                <c:pt idx="1058">
                  <c:v>1.032899825288041</c:v>
                </c:pt>
                <c:pt idx="1059">
                  <c:v>1.0189000778191257</c:v>
                </c:pt>
                <c:pt idx="1060">
                  <c:v>1.0132998954723007</c:v>
                </c:pt>
                <c:pt idx="1061">
                  <c:v>1.0131000511173625</c:v>
                </c:pt>
                <c:pt idx="1062">
                  <c:v>1.0117997871420812</c:v>
                </c:pt>
                <c:pt idx="1063">
                  <c:v>1.0096001510610222</c:v>
                </c:pt>
                <c:pt idx="1064">
                  <c:v>1.0131998840370215</c:v>
                </c:pt>
                <c:pt idx="1065">
                  <c:v>1.014199906916474</c:v>
                </c:pt>
                <c:pt idx="1066">
                  <c:v>1.0139001197821926</c:v>
                </c:pt>
                <c:pt idx="1067">
                  <c:v>1.0156000007627881</c:v>
                </c:pt>
                <c:pt idx="1068">
                  <c:v>1.0177000839248649</c:v>
                </c:pt>
                <c:pt idx="1069">
                  <c:v>1.0217001609780709</c:v>
                </c:pt>
                <c:pt idx="1070">
                  <c:v>1.0191999847447732</c:v>
                </c:pt>
                <c:pt idx="1071">
                  <c:v>1.0209001373295905</c:v>
                </c:pt>
                <c:pt idx="1072">
                  <c:v>1.023600220483786</c:v>
                </c:pt>
                <c:pt idx="1073">
                  <c:v>1.0251999565152801</c:v>
                </c:pt>
                <c:pt idx="1074">
                  <c:v>1.0257999099703738</c:v>
                </c:pt>
                <c:pt idx="1075">
                  <c:v>1.0285998573308461</c:v>
                </c:pt>
                <c:pt idx="1076">
                  <c:v>1.0239999588011415</c:v>
                </c:pt>
                <c:pt idx="1077">
                  <c:v>1.0248001205472974</c:v>
                </c:pt>
                <c:pt idx="1078">
                  <c:v>1.0230002128591877</c:v>
                </c:pt>
                <c:pt idx="1079">
                  <c:v>1.0224998405465158</c:v>
                </c:pt>
                <c:pt idx="1080">
                  <c:v>1.0141001083320589</c:v>
                </c:pt>
                <c:pt idx="1081">
                  <c:v>1.0088002159100142</c:v>
                </c:pt>
                <c:pt idx="1082">
                  <c:v>1.0048998557977029</c:v>
                </c:pt>
                <c:pt idx="1083">
                  <c:v>1.0022999633729341</c:v>
                </c:pt>
                <c:pt idx="1084">
                  <c:v>1.0032999923714669</c:v>
                </c:pt>
                <c:pt idx="1085">
                  <c:v>0.99980017242342001</c:v>
                </c:pt>
                <c:pt idx="1086">
                  <c:v>0.99569994506600779</c:v>
                </c:pt>
                <c:pt idx="1087">
                  <c:v>0.99170020065503195</c:v>
                </c:pt>
                <c:pt idx="1088">
                  <c:v>0.98720018158201128</c:v>
                </c:pt>
                <c:pt idx="1089">
                  <c:v>0.98869993896369124</c:v>
                </c:pt>
                <c:pt idx="1090">
                  <c:v>0.99040018233790761</c:v>
                </c:pt>
                <c:pt idx="1091">
                  <c:v>0.98959976806509076</c:v>
                </c:pt>
                <c:pt idx="1092">
                  <c:v>0.99010000228736317</c:v>
                </c:pt>
                <c:pt idx="1093">
                  <c:v>0.99179982909845421</c:v>
                </c:pt>
                <c:pt idx="1094">
                  <c:v>0.99109980392677244</c:v>
                </c:pt>
                <c:pt idx="1095">
                  <c:v>0.98719978790177265</c:v>
                </c:pt>
                <c:pt idx="1096">
                  <c:v>0.98409990157961147</c:v>
                </c:pt>
                <c:pt idx="1097">
                  <c:v>0.98440007858152967</c:v>
                </c:pt>
                <c:pt idx="1098">
                  <c:v>0.98470011672907276</c:v>
                </c:pt>
                <c:pt idx="1099">
                  <c:v>0.98770014572073705</c:v>
                </c:pt>
                <c:pt idx="1100">
                  <c:v>0.98829977035347838</c:v>
                </c:pt>
                <c:pt idx="1101">
                  <c:v>0.98410002899618121</c:v>
                </c:pt>
                <c:pt idx="1102">
                  <c:v>0.9846000038087368</c:v>
                </c:pt>
                <c:pt idx="1103">
                  <c:v>0.98080012969876407</c:v>
                </c:pt>
                <c:pt idx="1104">
                  <c:v>0.98179976959363557</c:v>
                </c:pt>
                <c:pt idx="1105">
                  <c:v>0.98670013961964287</c:v>
                </c:pt>
                <c:pt idx="1106">
                  <c:v>0.98839978866453748</c:v>
                </c:pt>
                <c:pt idx="1107">
                  <c:v>0.98199999007920269</c:v>
                </c:pt>
                <c:pt idx="1108">
                  <c:v>0.98249983520508977</c:v>
                </c:pt>
                <c:pt idx="1109">
                  <c:v>0.98759980697650462</c:v>
                </c:pt>
                <c:pt idx="1110">
                  <c:v>0.98839998397306772</c:v>
                </c:pt>
                <c:pt idx="1111">
                  <c:v>0.98619983215030516</c:v>
                </c:pt>
                <c:pt idx="1112">
                  <c:v>0.98060017547686584</c:v>
                </c:pt>
                <c:pt idx="1113">
                  <c:v>0.98149987869692268</c:v>
                </c:pt>
                <c:pt idx="1114">
                  <c:v>0.98419985046348302</c:v>
                </c:pt>
                <c:pt idx="1115">
                  <c:v>0.98629996109229978</c:v>
                </c:pt>
                <c:pt idx="1116">
                  <c:v>0.98810000839148415</c:v>
                </c:pt>
                <c:pt idx="1117">
                  <c:v>0.9873999954215833</c:v>
                </c:pt>
                <c:pt idx="1118">
                  <c:v>0.98840004883095389</c:v>
                </c:pt>
                <c:pt idx="1119">
                  <c:v>0.99039990615710849</c:v>
                </c:pt>
                <c:pt idx="1120">
                  <c:v>0.99399995345447678</c:v>
                </c:pt>
                <c:pt idx="1121">
                  <c:v>0.99690020293928683</c:v>
                </c:pt>
                <c:pt idx="1122">
                  <c:v>0.99950018081290182</c:v>
                </c:pt>
                <c:pt idx="1123">
                  <c:v>1.0036000953623443</c:v>
                </c:pt>
                <c:pt idx="1124">
                  <c:v>1.0064000823986134</c:v>
                </c:pt>
                <c:pt idx="1125">
                  <c:v>1.0048000816314016</c:v>
                </c:pt>
                <c:pt idx="1126">
                  <c:v>1.0047999328598962</c:v>
                </c:pt>
                <c:pt idx="1127">
                  <c:v>1.0018001403805101</c:v>
                </c:pt>
                <c:pt idx="1128">
                  <c:v>1.0000001365624485</c:v>
                </c:pt>
                <c:pt idx="1129">
                  <c:v>0.99590013885608641</c:v>
                </c:pt>
                <c:pt idx="1130">
                  <c:v>0.9896001533488743</c:v>
                </c:pt>
                <c:pt idx="1131">
                  <c:v>0.98539988098491449</c:v>
                </c:pt>
                <c:pt idx="1132">
                  <c:v>0.98350002212100662</c:v>
                </c:pt>
                <c:pt idx="1133">
                  <c:v>0.98240002136299154</c:v>
                </c:pt>
                <c:pt idx="1134">
                  <c:v>0.98169989089365117</c:v>
                </c:pt>
                <c:pt idx="1135">
                  <c:v>0.97779996567260241</c:v>
                </c:pt>
                <c:pt idx="1136">
                  <c:v>0.97889989547547884</c:v>
                </c:pt>
                <c:pt idx="1137">
                  <c:v>0.98130002746620448</c:v>
                </c:pt>
                <c:pt idx="1138">
                  <c:v>0.98360015640355414</c:v>
                </c:pt>
                <c:pt idx="1139">
                  <c:v>0.98359981765679549</c:v>
                </c:pt>
                <c:pt idx="1140">
                  <c:v>0.98239994965115329</c:v>
                </c:pt>
                <c:pt idx="1141">
                  <c:v>0.98289993972866796</c:v>
                </c:pt>
                <c:pt idx="1142">
                  <c:v>0.98419980316248257</c:v>
                </c:pt>
                <c:pt idx="1143">
                  <c:v>0.98330000457644928</c:v>
                </c:pt>
                <c:pt idx="1144">
                  <c:v>0.98059994658979122</c:v>
                </c:pt>
                <c:pt idx="1145">
                  <c:v>0.97870022658753442</c:v>
                </c:pt>
                <c:pt idx="1146">
                  <c:v>0.97910008697363082</c:v>
                </c:pt>
                <c:pt idx="1147">
                  <c:v>0.98380020981130656</c:v>
                </c:pt>
                <c:pt idx="1148">
                  <c:v>0.98410006103222258</c:v>
                </c:pt>
                <c:pt idx="1149">
                  <c:v>0.98609992142155534</c:v>
                </c:pt>
                <c:pt idx="1150">
                  <c:v>0.98619978789793095</c:v>
                </c:pt>
                <c:pt idx="1151">
                  <c:v>0.98050014038017252</c:v>
                </c:pt>
                <c:pt idx="1152">
                  <c:v>0.98409998855640879</c:v>
                </c:pt>
                <c:pt idx="1153">
                  <c:v>0.98429985503753414</c:v>
                </c:pt>
                <c:pt idx="1154">
                  <c:v>0.98090000533557031</c:v>
                </c:pt>
                <c:pt idx="1155">
                  <c:v>0.9785000076299184</c:v>
                </c:pt>
                <c:pt idx="1156">
                  <c:v>0.98339999465679284</c:v>
                </c:pt>
                <c:pt idx="1157">
                  <c:v>0.98120000305061694</c:v>
                </c:pt>
                <c:pt idx="1158">
                  <c:v>0.98129986038111383</c:v>
                </c:pt>
                <c:pt idx="1159">
                  <c:v>0.97809994125418598</c:v>
                </c:pt>
                <c:pt idx="1160">
                  <c:v>0.97660008849925362</c:v>
                </c:pt>
                <c:pt idx="1161">
                  <c:v>0.97349977416888578</c:v>
                </c:pt>
                <c:pt idx="1162">
                  <c:v>0.97629991226131096</c:v>
                </c:pt>
                <c:pt idx="1163">
                  <c:v>0.97819984207308153</c:v>
                </c:pt>
                <c:pt idx="1164">
                  <c:v>0.98209991378826089</c:v>
                </c:pt>
                <c:pt idx="1165">
                  <c:v>0.98380004577484215</c:v>
                </c:pt>
                <c:pt idx="1166">
                  <c:v>0.98020019302202854</c:v>
                </c:pt>
                <c:pt idx="1167">
                  <c:v>0.98409984817408258</c:v>
                </c:pt>
                <c:pt idx="1168">
                  <c:v>0.98880005264072679</c:v>
                </c:pt>
                <c:pt idx="1169">
                  <c:v>0.99220011824945686</c:v>
                </c:pt>
                <c:pt idx="1170">
                  <c:v>0.98849986114510102</c:v>
                </c:pt>
                <c:pt idx="1171">
                  <c:v>0.98489980621525319</c:v>
                </c:pt>
                <c:pt idx="1172">
                  <c:v>0.97980003204429522</c:v>
                </c:pt>
                <c:pt idx="1173">
                  <c:v>0.98089990158041473</c:v>
                </c:pt>
                <c:pt idx="1174">
                  <c:v>0.98120011215360137</c:v>
                </c:pt>
                <c:pt idx="1175">
                  <c:v>0.98010009040444857</c:v>
                </c:pt>
                <c:pt idx="1176">
                  <c:v>0.97759989967016736</c:v>
                </c:pt>
                <c:pt idx="1177">
                  <c:v>0.97669998054334428</c:v>
                </c:pt>
                <c:pt idx="1178">
                  <c:v>0.97380007056926843</c:v>
                </c:pt>
                <c:pt idx="1179">
                  <c:v>0.97740000038174912</c:v>
                </c:pt>
                <c:pt idx="1180">
                  <c:v>0.9765999786395696</c:v>
                </c:pt>
                <c:pt idx="1181">
                  <c:v>0.97779988441470778</c:v>
                </c:pt>
                <c:pt idx="1182">
                  <c:v>0.97849995612341445</c:v>
                </c:pt>
                <c:pt idx="1183">
                  <c:v>0.97530000686674612</c:v>
                </c:pt>
                <c:pt idx="1184">
                  <c:v>0.97260005760472268</c:v>
                </c:pt>
                <c:pt idx="1185">
                  <c:v>0.97060004196100635</c:v>
                </c:pt>
                <c:pt idx="1186">
                  <c:v>0.96860009574447758</c:v>
                </c:pt>
                <c:pt idx="1187">
                  <c:v>0.96590008011116879</c:v>
                </c:pt>
                <c:pt idx="1188">
                  <c:v>0.96349991645547561</c:v>
                </c:pt>
                <c:pt idx="1189">
                  <c:v>0.96069993400305975</c:v>
                </c:pt>
                <c:pt idx="1190">
                  <c:v>0.96209991531213745</c:v>
                </c:pt>
                <c:pt idx="1191">
                  <c:v>0.96820010757801356</c:v>
                </c:pt>
                <c:pt idx="1192">
                  <c:v>0.97369993782194797</c:v>
                </c:pt>
                <c:pt idx="1193">
                  <c:v>0.97779994011216331</c:v>
                </c:pt>
                <c:pt idx="1194">
                  <c:v>0.98579996642365586</c:v>
                </c:pt>
                <c:pt idx="1195">
                  <c:v>0.98669990234338911</c:v>
                </c:pt>
                <c:pt idx="1196">
                  <c:v>0.98900011901423568</c:v>
                </c:pt>
                <c:pt idx="1197">
                  <c:v>0.98659999466326553</c:v>
                </c:pt>
                <c:pt idx="1198">
                  <c:v>0.98829989127989393</c:v>
                </c:pt>
                <c:pt idx="1199">
                  <c:v>0.98409988479397725</c:v>
                </c:pt>
                <c:pt idx="1200">
                  <c:v>0.98230011062696576</c:v>
                </c:pt>
                <c:pt idx="1201">
                  <c:v>0.98709991989016999</c:v>
                </c:pt>
                <c:pt idx="1202">
                  <c:v>0.98709990730276331</c:v>
                </c:pt>
                <c:pt idx="1203">
                  <c:v>0.99139990653929999</c:v>
                </c:pt>
                <c:pt idx="1204">
                  <c:v>0.99129995727707865</c:v>
                </c:pt>
                <c:pt idx="1205">
                  <c:v>0.99390005912573542</c:v>
                </c:pt>
                <c:pt idx="1206">
                  <c:v>0.99180010375857819</c:v>
                </c:pt>
                <c:pt idx="1207">
                  <c:v>0.99430004882742651</c:v>
                </c:pt>
                <c:pt idx="1208">
                  <c:v>0.98959990654111607</c:v>
                </c:pt>
                <c:pt idx="1209">
                  <c:v>0.98760010223486461</c:v>
                </c:pt>
                <c:pt idx="1210">
                  <c:v>0.98759990539110731</c:v>
                </c:pt>
                <c:pt idx="1211">
                  <c:v>0.98270002860954264</c:v>
                </c:pt>
                <c:pt idx="1212">
                  <c:v>0.98150001296744449</c:v>
                </c:pt>
                <c:pt idx="1213">
                  <c:v>0.9817999973311089</c:v>
                </c:pt>
                <c:pt idx="1214">
                  <c:v>0.98360000876709819</c:v>
                </c:pt>
                <c:pt idx="1215">
                  <c:v>0.98659998092625756</c:v>
                </c:pt>
                <c:pt idx="1216">
                  <c:v>0.98470003471447853</c:v>
                </c:pt>
                <c:pt idx="1217">
                  <c:v>0.98289999198459554</c:v>
                </c:pt>
                <c:pt idx="1218">
                  <c:v>0.98200010909931734</c:v>
                </c:pt>
                <c:pt idx="1219">
                  <c:v>0.97910007553582545</c:v>
                </c:pt>
                <c:pt idx="1220">
                  <c:v>0.98230007781967288</c:v>
                </c:pt>
                <c:pt idx="1221">
                  <c:v>0.98240009842265863</c:v>
                </c:pt>
                <c:pt idx="1222">
                  <c:v>0.98649996795575134</c:v>
                </c:pt>
                <c:pt idx="1223">
                  <c:v>0.98399991301994305</c:v>
                </c:pt>
                <c:pt idx="1224">
                  <c:v>0.98460006942332257</c:v>
                </c:pt>
                <c:pt idx="1225">
                  <c:v>0.98360002670233371</c:v>
                </c:pt>
                <c:pt idx="1226">
                  <c:v>0.98400004424911458</c:v>
                </c:pt>
                <c:pt idx="1227">
                  <c:v>0.98019989585736766</c:v>
                </c:pt>
                <c:pt idx="1228">
                  <c:v>0.97719988326571183</c:v>
                </c:pt>
                <c:pt idx="1229">
                  <c:v>0.97660003662167583</c:v>
                </c:pt>
                <c:pt idx="1230">
                  <c:v>0.97330003623937955</c:v>
                </c:pt>
                <c:pt idx="1231">
                  <c:v>0.97480009307764703</c:v>
                </c:pt>
                <c:pt idx="1232">
                  <c:v>0.9769999084455776</c:v>
                </c:pt>
                <c:pt idx="1233">
                  <c:v>0.97950009498163126</c:v>
                </c:pt>
                <c:pt idx="1234">
                  <c:v>0.98409989815263543</c:v>
                </c:pt>
                <c:pt idx="1235">
                  <c:v>0.98529995498392964</c:v>
                </c:pt>
                <c:pt idx="1236">
                  <c:v>0.98760003891220549</c:v>
                </c:pt>
                <c:pt idx="1237">
                  <c:v>0.98690009574784199</c:v>
                </c:pt>
                <c:pt idx="1238">
                  <c:v>0.99119991112092976</c:v>
                </c:pt>
                <c:pt idx="1239">
                  <c:v>0.99739988632063614</c:v>
                </c:pt>
                <c:pt idx="1240">
                  <c:v>0.99780000953614945</c:v>
                </c:pt>
                <c:pt idx="1241">
                  <c:v>0.99919994849915383</c:v>
                </c:pt>
                <c:pt idx="1242">
                  <c:v>0.994000086968299</c:v>
                </c:pt>
                <c:pt idx="1243">
                  <c:v>0.99389988441544119</c:v>
                </c:pt>
                <c:pt idx="1244">
                  <c:v>0.99470008620846784</c:v>
                </c:pt>
                <c:pt idx="1245">
                  <c:v>0.99110011901211692</c:v>
                </c:pt>
                <c:pt idx="1246">
                  <c:v>0.98579991035512649</c:v>
                </c:pt>
                <c:pt idx="1247">
                  <c:v>0.99120001831033733</c:v>
                </c:pt>
                <c:pt idx="1248">
                  <c:v>0.99910008392180316</c:v>
                </c:pt>
                <c:pt idx="1249">
                  <c:v>1.0012000080096186</c:v>
                </c:pt>
                <c:pt idx="1250">
                  <c:v>1.0026999893161701</c:v>
                </c:pt>
                <c:pt idx="1251">
                  <c:v>0.9943000251732883</c:v>
                </c:pt>
                <c:pt idx="1252">
                  <c:v>0.98790004005422816</c:v>
                </c:pt>
                <c:pt idx="1253">
                  <c:v>0.97730009116639849</c:v>
                </c:pt>
                <c:pt idx="1254">
                  <c:v>0.97180003357061651</c:v>
                </c:pt>
                <c:pt idx="1255">
                  <c:v>0.96480000915471464</c:v>
                </c:pt>
                <c:pt idx="1256">
                  <c:v>0.96390010834147688</c:v>
                </c:pt>
                <c:pt idx="1257">
                  <c:v>0.96160009575396543</c:v>
                </c:pt>
                <c:pt idx="1258">
                  <c:v>0.96150004996889038</c:v>
                </c:pt>
                <c:pt idx="1259">
                  <c:v>0.95689995307475328</c:v>
                </c:pt>
                <c:pt idx="1260">
                  <c:v>0.95949994659167714</c:v>
                </c:pt>
                <c:pt idx="1261">
                  <c:v>0.96000011215073755</c:v>
                </c:pt>
                <c:pt idx="1262">
                  <c:v>0.95300004234741209</c:v>
                </c:pt>
                <c:pt idx="1263">
                  <c:v>0.94829998169007013</c:v>
                </c:pt>
                <c:pt idx="1264">
                  <c:v>0.93920010528381681</c:v>
                </c:pt>
                <c:pt idx="1265">
                  <c:v>0.93979989356739679</c:v>
                </c:pt>
                <c:pt idx="1266">
                  <c:v>0.9386999687194475</c:v>
                </c:pt>
                <c:pt idx="1267">
                  <c:v>0.93859991111821728</c:v>
                </c:pt>
                <c:pt idx="1268">
                  <c:v>0.93960001640516566</c:v>
                </c:pt>
                <c:pt idx="1269">
                  <c:v>0.94019990730157588</c:v>
                </c:pt>
                <c:pt idx="1270">
                  <c:v>0.94130009994114516</c:v>
                </c:pt>
                <c:pt idx="1271">
                  <c:v>0.93899996375694172</c:v>
                </c:pt>
                <c:pt idx="1272">
                  <c:v>0.93880007209372707</c:v>
                </c:pt>
                <c:pt idx="1273">
                  <c:v>0.939999926755263</c:v>
                </c:pt>
                <c:pt idx="1274">
                  <c:v>0.93940008620847948</c:v>
                </c:pt>
                <c:pt idx="1275">
                  <c:v>0.93429995918268105</c:v>
                </c:pt>
                <c:pt idx="1276">
                  <c:v>0.92949996795505285</c:v>
                </c:pt>
                <c:pt idx="1277">
                  <c:v>0.9317000370065216</c:v>
                </c:pt>
                <c:pt idx="1278">
                  <c:v>0.93140006370231276</c:v>
                </c:pt>
                <c:pt idx="1279">
                  <c:v>0.93109992446989054</c:v>
                </c:pt>
                <c:pt idx="1280">
                  <c:v>0.93290001449349802</c:v>
                </c:pt>
                <c:pt idx="1281">
                  <c:v>0.93319988441362511</c:v>
                </c:pt>
                <c:pt idx="1282">
                  <c:v>0.9317000591327087</c:v>
                </c:pt>
                <c:pt idx="1283">
                  <c:v>0.93259998321445892</c:v>
                </c:pt>
                <c:pt idx="1284">
                  <c:v>0.93250006141170161</c:v>
                </c:pt>
                <c:pt idx="1285">
                  <c:v>0.9355000457726419</c:v>
                </c:pt>
                <c:pt idx="1286">
                  <c:v>0.93479996985843172</c:v>
                </c:pt>
                <c:pt idx="1287">
                  <c:v>0.92849991226103157</c:v>
                </c:pt>
                <c:pt idx="1288">
                  <c:v>0.92890005073422799</c:v>
                </c:pt>
                <c:pt idx="1289">
                  <c:v>0.93009993858868256</c:v>
                </c:pt>
                <c:pt idx="1290">
                  <c:v>0.93020003776473459</c:v>
                </c:pt>
                <c:pt idx="1291">
                  <c:v>0.92949996489915065</c:v>
                </c:pt>
                <c:pt idx="1292">
                  <c:v>0.92520003699610243</c:v>
                </c:pt>
                <c:pt idx="1293">
                  <c:v>0.92250000037893187</c:v>
                </c:pt>
                <c:pt idx="1294">
                  <c:v>0.92510008735553129</c:v>
                </c:pt>
                <c:pt idx="1295">
                  <c:v>0.92440006294054911</c:v>
                </c:pt>
                <c:pt idx="1296">
                  <c:v>0.92480002631782554</c:v>
                </c:pt>
                <c:pt idx="1297">
                  <c:v>0.91930003204470268</c:v>
                </c:pt>
                <c:pt idx="1298">
                  <c:v>0.91999999542167643</c:v>
                </c:pt>
                <c:pt idx="1299">
                  <c:v>0.91859999809094006</c:v>
                </c:pt>
                <c:pt idx="1300">
                  <c:v>0.92140001869120169</c:v>
                </c:pt>
                <c:pt idx="1301">
                  <c:v>0.92079994887899375</c:v>
                </c:pt>
                <c:pt idx="1302">
                  <c:v>0.91830009345721919</c:v>
                </c:pt>
                <c:pt idx="1303">
                  <c:v>0.91680002059729304</c:v>
                </c:pt>
                <c:pt idx="1304">
                  <c:v>0.91839997482020408</c:v>
                </c:pt>
                <c:pt idx="1305">
                  <c:v>0.92409992294415133</c:v>
                </c:pt>
                <c:pt idx="1306">
                  <c:v>0.92919994048861554</c:v>
                </c:pt>
                <c:pt idx="1307">
                  <c:v>0.93470006675488548</c:v>
                </c:pt>
                <c:pt idx="1308">
                  <c:v>0.93430006942799082</c:v>
                </c:pt>
                <c:pt idx="1309">
                  <c:v>0.93500011138530681</c:v>
                </c:pt>
                <c:pt idx="1310">
                  <c:v>0.9348999298090348</c:v>
                </c:pt>
                <c:pt idx="1311">
                  <c:v>0.93849989013688173</c:v>
                </c:pt>
                <c:pt idx="1312">
                  <c:v>0.94640007362613687</c:v>
                </c:pt>
                <c:pt idx="1313">
                  <c:v>0.94659997062262846</c:v>
                </c:pt>
                <c:pt idx="1314">
                  <c:v>0.95179995498619974</c:v>
                </c:pt>
                <c:pt idx="1315">
                  <c:v>0.95580003890790977</c:v>
                </c:pt>
                <c:pt idx="1316">
                  <c:v>0.9604999477378442</c:v>
                </c:pt>
                <c:pt idx="1317">
                  <c:v>0.96020004691672511</c:v>
                </c:pt>
                <c:pt idx="1318">
                  <c:v>0.96210007667104946</c:v>
                </c:pt>
                <c:pt idx="1319">
                  <c:v>0.96200004615820944</c:v>
                </c:pt>
                <c:pt idx="1320">
                  <c:v>0.96420000342914136</c:v>
                </c:pt>
                <c:pt idx="1321">
                  <c:v>0.96520006027276395</c:v>
                </c:pt>
                <c:pt idx="1322">
                  <c:v>0.96109989090473391</c:v>
                </c:pt>
                <c:pt idx="1323">
                  <c:v>0.96920004425192019</c:v>
                </c:pt>
                <c:pt idx="1324">
                  <c:v>0.9735999259937671</c:v>
                </c:pt>
                <c:pt idx="1325">
                  <c:v>0.98129993438487872</c:v>
                </c:pt>
                <c:pt idx="1326">
                  <c:v>0.98220003662572708</c:v>
                </c:pt>
                <c:pt idx="1327">
                  <c:v>0.98179993057419779</c:v>
                </c:pt>
                <c:pt idx="1328">
                  <c:v>0.98529991492978297</c:v>
                </c:pt>
                <c:pt idx="1329">
                  <c:v>0.98430008049035678</c:v>
                </c:pt>
                <c:pt idx="1330">
                  <c:v>0.98380001678015105</c:v>
                </c:pt>
                <c:pt idx="1331">
                  <c:v>0.98460011901624966</c:v>
                </c:pt>
                <c:pt idx="1332">
                  <c:v>0.98850000991660636</c:v>
                </c:pt>
                <c:pt idx="1333">
                  <c:v>0.99090002746379469</c:v>
                </c:pt>
                <c:pt idx="1334">
                  <c:v>0.99009989738260629</c:v>
                </c:pt>
                <c:pt idx="1335">
                  <c:v>0.9882000057186815</c:v>
                </c:pt>
                <c:pt idx="1336">
                  <c:v>0.99110006255796179</c:v>
                </c:pt>
                <c:pt idx="1337">
                  <c:v>0.99270008926396258</c:v>
                </c:pt>
                <c:pt idx="1338">
                  <c:v>0.99149991683952976</c:v>
                </c:pt>
                <c:pt idx="1339">
                  <c:v>0.99139995575387729</c:v>
                </c:pt>
                <c:pt idx="1340">
                  <c:v>0.99300005187978968</c:v>
                </c:pt>
                <c:pt idx="1341">
                  <c:v>0.98660010604362469</c:v>
                </c:pt>
                <c:pt idx="1342">
                  <c:v>0.98430010566517012</c:v>
                </c:pt>
                <c:pt idx="1343">
                  <c:v>0.98569996337755583</c:v>
                </c:pt>
                <c:pt idx="1344">
                  <c:v>0.9832999721475062</c:v>
                </c:pt>
                <c:pt idx="1345">
                  <c:v>0.98450008621148299</c:v>
                </c:pt>
                <c:pt idx="1346">
                  <c:v>0.976100094980211</c:v>
                </c:pt>
                <c:pt idx="1347">
                  <c:v>0.97800005531462375</c:v>
                </c:pt>
                <c:pt idx="1348">
                  <c:v>0.98070001258747652</c:v>
                </c:pt>
                <c:pt idx="1349">
                  <c:v>0.97909994582732907</c:v>
                </c:pt>
                <c:pt idx="1350">
                  <c:v>0.97509996070584748</c:v>
                </c:pt>
                <c:pt idx="1351">
                  <c:v>0.97219999656954315</c:v>
                </c:pt>
                <c:pt idx="1352">
                  <c:v>0.96749993896082742</c:v>
                </c:pt>
                <c:pt idx="1353">
                  <c:v>0.96950003204256063</c:v>
                </c:pt>
                <c:pt idx="1354">
                  <c:v>0.96859989281074377</c:v>
                </c:pt>
                <c:pt idx="1355">
                  <c:v>0.96610000114742434</c:v>
                </c:pt>
                <c:pt idx="1356">
                  <c:v>0.96700005798629718</c:v>
                </c:pt>
                <c:pt idx="1357">
                  <c:v>0.9667999820667319</c:v>
                </c:pt>
                <c:pt idx="1358">
                  <c:v>0.96770004501013318</c:v>
                </c:pt>
                <c:pt idx="1359">
                  <c:v>0.96770000534161227</c:v>
                </c:pt>
                <c:pt idx="1360">
                  <c:v>0.9651000411977293</c:v>
                </c:pt>
                <c:pt idx="1361">
                  <c:v>0.96140001983440015</c:v>
                </c:pt>
                <c:pt idx="1362">
                  <c:v>0.9568999683324364</c:v>
                </c:pt>
                <c:pt idx="1363">
                  <c:v>0.95449990768247517</c:v>
                </c:pt>
                <c:pt idx="1364">
                  <c:v>0.9567999767314177</c:v>
                </c:pt>
                <c:pt idx="1365">
                  <c:v>0.95509998550551245</c:v>
                </c:pt>
                <c:pt idx="1366">
                  <c:v>0.94989994315983495</c:v>
                </c:pt>
                <c:pt idx="1367">
                  <c:v>0.94370009994599968</c:v>
                </c:pt>
                <c:pt idx="1368">
                  <c:v>0.94100007553061005</c:v>
                </c:pt>
                <c:pt idx="1369">
                  <c:v>0.9378000087745022</c:v>
                </c:pt>
                <c:pt idx="1370">
                  <c:v>0.93139998740662122</c:v>
                </c:pt>
                <c:pt idx="1371">
                  <c:v>0.93030003853345988</c:v>
                </c:pt>
                <c:pt idx="1372">
                  <c:v>0.9242000564627233</c:v>
                </c:pt>
                <c:pt idx="1373">
                  <c:v>0.91949994163587689</c:v>
                </c:pt>
                <c:pt idx="1374">
                  <c:v>0.9200999080640031</c:v>
                </c:pt>
                <c:pt idx="1375">
                  <c:v>0.92120007667836035</c:v>
                </c:pt>
                <c:pt idx="1376">
                  <c:v>0.91469991950725671</c:v>
                </c:pt>
                <c:pt idx="1377">
                  <c:v>0.91189990730345016</c:v>
                </c:pt>
                <c:pt idx="1378">
                  <c:v>0.91159995536145288</c:v>
                </c:pt>
                <c:pt idx="1379">
                  <c:v>0.91209990386414574</c:v>
                </c:pt>
                <c:pt idx="1380">
                  <c:v>0.91230000304494752</c:v>
                </c:pt>
                <c:pt idx="1381">
                  <c:v>0.9099999786412809</c:v>
                </c:pt>
                <c:pt idx="1382">
                  <c:v>0.91139991187810665</c:v>
                </c:pt>
                <c:pt idx="1383">
                  <c:v>0.9158000442548655</c:v>
                </c:pt>
                <c:pt idx="1384">
                  <c:v>0.91280005912994966</c:v>
                </c:pt>
                <c:pt idx="1385">
                  <c:v>0.91160003471304663</c:v>
                </c:pt>
                <c:pt idx="1386">
                  <c:v>0.90800008583028102</c:v>
                </c:pt>
                <c:pt idx="1387">
                  <c:v>0.90359993172023678</c:v>
                </c:pt>
                <c:pt idx="1388">
                  <c:v>0.90459996757999761</c:v>
                </c:pt>
                <c:pt idx="1389">
                  <c:v>0.90370008506579325</c:v>
                </c:pt>
                <c:pt idx="1390">
                  <c:v>0.9057999881770229</c:v>
                </c:pt>
                <c:pt idx="1391">
                  <c:v>0.90659999389754375</c:v>
                </c:pt>
                <c:pt idx="1392">
                  <c:v>0.9046000419621123</c:v>
                </c:pt>
                <c:pt idx="1393">
                  <c:v>0.90260002059949329</c:v>
                </c:pt>
                <c:pt idx="1394">
                  <c:v>0.89940001582726836</c:v>
                </c:pt>
                <c:pt idx="1395">
                  <c:v>0.89969998836022569</c:v>
                </c:pt>
                <c:pt idx="1396">
                  <c:v>0.89850005912012421</c:v>
                </c:pt>
                <c:pt idx="1397">
                  <c:v>0.89730000152485445</c:v>
                </c:pt>
                <c:pt idx="1398">
                  <c:v>0.89630005569051718</c:v>
                </c:pt>
                <c:pt idx="1399">
                  <c:v>0.89610004481801298</c:v>
                </c:pt>
                <c:pt idx="1400">
                  <c:v>0.89559995098534273</c:v>
                </c:pt>
                <c:pt idx="1401">
                  <c:v>0.89740001258905977</c:v>
                </c:pt>
                <c:pt idx="1402">
                  <c:v>0.90359995327162324</c:v>
                </c:pt>
                <c:pt idx="1403">
                  <c:v>0.90310001792386174</c:v>
                </c:pt>
                <c:pt idx="1404">
                  <c:v>0.90279998741607415</c:v>
                </c:pt>
                <c:pt idx="1405">
                  <c:v>0.90400001582747791</c:v>
                </c:pt>
                <c:pt idx="1406">
                  <c:v>0.90130002021032851</c:v>
                </c:pt>
                <c:pt idx="1407">
                  <c:v>0.90510004253155785</c:v>
                </c:pt>
                <c:pt idx="1408">
                  <c:v>0.90310002116893884</c:v>
                </c:pt>
                <c:pt idx="1409">
                  <c:v>0.90200003604695667</c:v>
                </c:pt>
                <c:pt idx="1410">
                  <c:v>0.9065999723461573</c:v>
                </c:pt>
                <c:pt idx="1411">
                  <c:v>0.90649998416483868</c:v>
                </c:pt>
                <c:pt idx="1412">
                  <c:v>0.90649994926207</c:v>
                </c:pt>
                <c:pt idx="1413">
                  <c:v>0.90990000477177091</c:v>
                </c:pt>
                <c:pt idx="1414">
                  <c:v>0.90969996985950274</c:v>
                </c:pt>
                <c:pt idx="1415">
                  <c:v>0.91279998474055901</c:v>
                </c:pt>
                <c:pt idx="1416">
                  <c:v>0.90809994239680236</c:v>
                </c:pt>
                <c:pt idx="1417">
                  <c:v>0.90409995288791833</c:v>
                </c:pt>
                <c:pt idx="1418">
                  <c:v>0.90439999351656297</c:v>
                </c:pt>
                <c:pt idx="1419">
                  <c:v>0.9055999917909503</c:v>
                </c:pt>
                <c:pt idx="1420">
                  <c:v>0.90499997958977474</c:v>
                </c:pt>
                <c:pt idx="1421">
                  <c:v>0.90720003203750821</c:v>
                </c:pt>
                <c:pt idx="1422">
                  <c:v>0.90409999102848815</c:v>
                </c:pt>
                <c:pt idx="1423">
                  <c:v>0.90500000724568963</c:v>
                </c:pt>
                <c:pt idx="1424">
                  <c:v>0.90500001602049451</c:v>
                </c:pt>
                <c:pt idx="1425">
                  <c:v>0.90849998550402233</c:v>
                </c:pt>
                <c:pt idx="1426">
                  <c:v>0.90500001697364496</c:v>
                </c:pt>
                <c:pt idx="1427">
                  <c:v>0.90289995327475481</c:v>
                </c:pt>
                <c:pt idx="1428">
                  <c:v>0.90789995288650971</c:v>
                </c:pt>
                <c:pt idx="1429">
                  <c:v>0.90860004157730145</c:v>
                </c:pt>
                <c:pt idx="1430">
                  <c:v>0.91060001411096891</c:v>
                </c:pt>
                <c:pt idx="1431">
                  <c:v>0.91209994296514196</c:v>
                </c:pt>
                <c:pt idx="1432">
                  <c:v>0.90919996528828051</c:v>
                </c:pt>
                <c:pt idx="1433">
                  <c:v>0.90870000419090502</c:v>
                </c:pt>
                <c:pt idx="1434">
                  <c:v>0.91250005359324859</c:v>
                </c:pt>
                <c:pt idx="1435">
                  <c:v>0.91180003223416861</c:v>
                </c:pt>
                <c:pt idx="1436">
                  <c:v>0.90990001086902339</c:v>
                </c:pt>
                <c:pt idx="1437">
                  <c:v>0.91219995632127393</c:v>
                </c:pt>
                <c:pt idx="1438">
                  <c:v>0.9119999546019244</c:v>
                </c:pt>
                <c:pt idx="1439">
                  <c:v>0.9116999935140484</c:v>
                </c:pt>
                <c:pt idx="1440">
                  <c:v>0.91069995383440983</c:v>
                </c:pt>
                <c:pt idx="1441">
                  <c:v>0.90929994907492073</c:v>
                </c:pt>
                <c:pt idx="1442">
                  <c:v>0.90739999408833683</c:v>
                </c:pt>
                <c:pt idx="1443">
                  <c:v>0.90300002860749373</c:v>
                </c:pt>
                <c:pt idx="1444">
                  <c:v>0.89600004653766518</c:v>
                </c:pt>
                <c:pt idx="1445">
                  <c:v>0.89699996624403866</c:v>
                </c:pt>
                <c:pt idx="1446">
                  <c:v>0.89509994792751968</c:v>
                </c:pt>
                <c:pt idx="1447">
                  <c:v>0.89370004272495862</c:v>
                </c:pt>
                <c:pt idx="1448">
                  <c:v>0.89559998950426234</c:v>
                </c:pt>
                <c:pt idx="1449">
                  <c:v>0.89569996509089833</c:v>
                </c:pt>
                <c:pt idx="1450">
                  <c:v>0.89640005073306384</c:v>
                </c:pt>
                <c:pt idx="1451">
                  <c:v>0.89210004291089717</c:v>
                </c:pt>
                <c:pt idx="1452">
                  <c:v>0.88789995211845962</c:v>
                </c:pt>
                <c:pt idx="1453">
                  <c:v>0.88969995173829375</c:v>
                </c:pt>
                <c:pt idx="1454">
                  <c:v>0.89250002383778337</c:v>
                </c:pt>
                <c:pt idx="1455">
                  <c:v>0.89559997977630701</c:v>
                </c:pt>
                <c:pt idx="1456">
                  <c:v>0.89139999160397565</c:v>
                </c:pt>
                <c:pt idx="1457">
                  <c:v>0.89460000782128191</c:v>
                </c:pt>
                <c:pt idx="1458">
                  <c:v>0.89450001964723924</c:v>
                </c:pt>
                <c:pt idx="1459">
                  <c:v>0.89440000571630662</c:v>
                </c:pt>
                <c:pt idx="1460">
                  <c:v>0.895199955557473</c:v>
                </c:pt>
                <c:pt idx="1461">
                  <c:v>0.89739997481956379</c:v>
                </c:pt>
                <c:pt idx="1462">
                  <c:v>0.89289998969616136</c:v>
                </c:pt>
                <c:pt idx="1463">
                  <c:v>0.89129998798307497</c:v>
                </c:pt>
                <c:pt idx="1464">
                  <c:v>0.89479997100715991</c:v>
                </c:pt>
                <c:pt idx="1465">
                  <c:v>0.89670004920481006</c:v>
                </c:pt>
                <c:pt idx="1466">
                  <c:v>0.89749998855404556</c:v>
                </c:pt>
                <c:pt idx="1467">
                  <c:v>0.8946000593205099</c:v>
                </c:pt>
                <c:pt idx="1468">
                  <c:v>0.89329999427718576</c:v>
                </c:pt>
                <c:pt idx="1469">
                  <c:v>0.89250005150097422</c:v>
                </c:pt>
                <c:pt idx="1470">
                  <c:v>0.89140005587978521</c:v>
                </c:pt>
                <c:pt idx="1471">
                  <c:v>0.88659997119975742</c:v>
                </c:pt>
                <c:pt idx="1472">
                  <c:v>0.88639994677942013</c:v>
                </c:pt>
                <c:pt idx="1473">
                  <c:v>0.88809995250630891</c:v>
                </c:pt>
                <c:pt idx="1474">
                  <c:v>0.88789995823026402</c:v>
                </c:pt>
                <c:pt idx="1475">
                  <c:v>0.88960001678788103</c:v>
                </c:pt>
                <c:pt idx="1476">
                  <c:v>0.88870004215277731</c:v>
                </c:pt>
                <c:pt idx="1477">
                  <c:v>0.88880003127997043</c:v>
                </c:pt>
                <c:pt idx="1478">
                  <c:v>0.88760001601622207</c:v>
                </c:pt>
                <c:pt idx="1479">
                  <c:v>0.88320000991370762</c:v>
                </c:pt>
                <c:pt idx="1480">
                  <c:v>0.88160004749079235</c:v>
                </c:pt>
                <c:pt idx="1481">
                  <c:v>0.87699998989410233</c:v>
                </c:pt>
                <c:pt idx="1482">
                  <c:v>0.87469996414438356</c:v>
                </c:pt>
                <c:pt idx="1483">
                  <c:v>0.87120002746087266</c:v>
                </c:pt>
                <c:pt idx="1484">
                  <c:v>0.87069994277408114</c:v>
                </c:pt>
                <c:pt idx="1485">
                  <c:v>0.87099998474150198</c:v>
                </c:pt>
                <c:pt idx="1486">
                  <c:v>0.86560002231271937</c:v>
                </c:pt>
                <c:pt idx="1487">
                  <c:v>0.86690001449460397</c:v>
                </c:pt>
                <c:pt idx="1488">
                  <c:v>0.8675999900806346</c:v>
                </c:pt>
                <c:pt idx="1489">
                  <c:v>0.86610001850203844</c:v>
                </c:pt>
                <c:pt idx="1490">
                  <c:v>0.86169997005345067</c:v>
                </c:pt>
                <c:pt idx="1491">
                  <c:v>0.86020000457210699</c:v>
                </c:pt>
                <c:pt idx="1492">
                  <c:v>0.85789999370172154</c:v>
                </c:pt>
                <c:pt idx="1493">
                  <c:v>0.85750001773703843</c:v>
                </c:pt>
                <c:pt idx="1494">
                  <c:v>0.85659998589108</c:v>
                </c:pt>
                <c:pt idx="1495">
                  <c:v>0.85340005359466886</c:v>
                </c:pt>
                <c:pt idx="1496">
                  <c:v>0.85240004272054648</c:v>
                </c:pt>
                <c:pt idx="1497">
                  <c:v>0.8469999973240192</c:v>
                </c:pt>
                <c:pt idx="1498">
                  <c:v>0.84490004539111396</c:v>
                </c:pt>
                <c:pt idx="1499">
                  <c:v>0.84130002708116081</c:v>
                </c:pt>
                <c:pt idx="1500">
                  <c:v>0.83920002841477981</c:v>
                </c:pt>
                <c:pt idx="1501">
                  <c:v>0.83709998607810121</c:v>
                </c:pt>
                <c:pt idx="1502">
                  <c:v>0.83490004634222714</c:v>
                </c:pt>
                <c:pt idx="1503">
                  <c:v>0.839300005340192</c:v>
                </c:pt>
                <c:pt idx="1504">
                  <c:v>0.84099998397869058</c:v>
                </c:pt>
                <c:pt idx="1505">
                  <c:v>0.8449000032414915</c:v>
                </c:pt>
                <c:pt idx="1506">
                  <c:v>0.84080004692077637</c:v>
                </c:pt>
                <c:pt idx="1507">
                  <c:v>0.841200039103569</c:v>
                </c:pt>
                <c:pt idx="1508">
                  <c:v>0.84280004787433427</c:v>
                </c:pt>
                <c:pt idx="1509">
                  <c:v>0.83859995575039648</c:v>
                </c:pt>
                <c:pt idx="1510">
                  <c:v>0.83430005225818604</c:v>
                </c:pt>
                <c:pt idx="1511">
                  <c:v>0.83429997806524625</c:v>
                </c:pt>
                <c:pt idx="1512">
                  <c:v>0.83659995670313947</c:v>
                </c:pt>
                <c:pt idx="1513">
                  <c:v>0.83499994887824869</c:v>
                </c:pt>
                <c:pt idx="1514">
                  <c:v>0.82670005455292994</c:v>
                </c:pt>
                <c:pt idx="1515">
                  <c:v>0.81819998817809392</c:v>
                </c:pt>
                <c:pt idx="1516">
                  <c:v>0.81249999561259756</c:v>
                </c:pt>
                <c:pt idx="1517">
                  <c:v>0.81920000877289567</c:v>
                </c:pt>
                <c:pt idx="1518">
                  <c:v>0.81499996338243363</c:v>
                </c:pt>
                <c:pt idx="1519">
                  <c:v>0.81500003109249519</c:v>
                </c:pt>
                <c:pt idx="1520">
                  <c:v>0.81370005950884661</c:v>
                </c:pt>
                <c:pt idx="1521">
                  <c:v>0.8095999931319966</c:v>
                </c:pt>
                <c:pt idx="1522">
                  <c:v>0.80860005168506177</c:v>
                </c:pt>
                <c:pt idx="1523">
                  <c:v>0.80850003337400267</c:v>
                </c:pt>
                <c:pt idx="1524">
                  <c:v>0.80420004825282376</c:v>
                </c:pt>
                <c:pt idx="1525">
                  <c:v>0.79919998931291047</c:v>
                </c:pt>
                <c:pt idx="1526">
                  <c:v>0.79530004348634975</c:v>
                </c:pt>
                <c:pt idx="1527">
                  <c:v>0.79769997367839096</c:v>
                </c:pt>
                <c:pt idx="1528">
                  <c:v>0.79840003223216627</c:v>
                </c:pt>
                <c:pt idx="1529">
                  <c:v>0.79760003795672674</c:v>
                </c:pt>
                <c:pt idx="1530">
                  <c:v>0.80169995155301876</c:v>
                </c:pt>
                <c:pt idx="1531">
                  <c:v>0.80149999351851875</c:v>
                </c:pt>
                <c:pt idx="1532">
                  <c:v>0.80349998264136957</c:v>
                </c:pt>
                <c:pt idx="1533">
                  <c:v>0.80039994773687795</c:v>
                </c:pt>
                <c:pt idx="1534">
                  <c:v>0.80050004558142973</c:v>
                </c:pt>
                <c:pt idx="1535">
                  <c:v>0.7987999971373938</c:v>
                </c:pt>
                <c:pt idx="1536">
                  <c:v>0.79909998016228201</c:v>
                </c:pt>
                <c:pt idx="1537">
                  <c:v>0.80080003871989902</c:v>
                </c:pt>
                <c:pt idx="1538">
                  <c:v>0.80189995707769413</c:v>
                </c:pt>
                <c:pt idx="1539">
                  <c:v>0.8004000427245046</c:v>
                </c:pt>
                <c:pt idx="1540">
                  <c:v>0.80239995326701319</c:v>
                </c:pt>
                <c:pt idx="1541">
                  <c:v>0.80630001621466363</c:v>
                </c:pt>
                <c:pt idx="1542">
                  <c:v>0.80609994506085059</c:v>
                </c:pt>
                <c:pt idx="1543">
                  <c:v>0.80230000667506829</c:v>
                </c:pt>
                <c:pt idx="1544">
                  <c:v>0.8063000560796354</c:v>
                </c:pt>
                <c:pt idx="1545">
                  <c:v>0.81039998321648454</c:v>
                </c:pt>
                <c:pt idx="1546">
                  <c:v>0.80960003127984237</c:v>
                </c:pt>
                <c:pt idx="1547">
                  <c:v>0.81149997062311741</c:v>
                </c:pt>
                <c:pt idx="1548">
                  <c:v>0.81240001563855913</c:v>
                </c:pt>
                <c:pt idx="1549">
                  <c:v>0.81429998073144816</c:v>
                </c:pt>
                <c:pt idx="1550">
                  <c:v>0.81289999999717111</c:v>
                </c:pt>
                <c:pt idx="1551">
                  <c:v>0.81459999218350276</c:v>
                </c:pt>
                <c:pt idx="1552">
                  <c:v>0.81640005683584604</c:v>
                </c:pt>
                <c:pt idx="1553">
                  <c:v>0.81280005073494976</c:v>
                </c:pt>
                <c:pt idx="1554">
                  <c:v>0.81249996738188202</c:v>
                </c:pt>
                <c:pt idx="1555">
                  <c:v>0.81289999580621952</c:v>
                </c:pt>
                <c:pt idx="1556">
                  <c:v>0.81499995174090145</c:v>
                </c:pt>
                <c:pt idx="1557">
                  <c:v>0.81629998016433092</c:v>
                </c:pt>
                <c:pt idx="1558">
                  <c:v>0.81940001297334675</c:v>
                </c:pt>
                <c:pt idx="1559">
                  <c:v>0.81749997501174221</c:v>
                </c:pt>
                <c:pt idx="1560">
                  <c:v>0.81790003356582019</c:v>
                </c:pt>
                <c:pt idx="1561">
                  <c:v>0.81889995632081991</c:v>
                </c:pt>
                <c:pt idx="1562">
                  <c:v>0.82120001182920532</c:v>
                </c:pt>
                <c:pt idx="1563">
                  <c:v>0.82149999790271977</c:v>
                </c:pt>
                <c:pt idx="1564">
                  <c:v>0.81730001583491685</c:v>
                </c:pt>
                <c:pt idx="1565">
                  <c:v>0.81569995078461943</c:v>
                </c:pt>
                <c:pt idx="1566">
                  <c:v>0.81690002154937247</c:v>
                </c:pt>
                <c:pt idx="1567">
                  <c:v>0.81389999408565927</c:v>
                </c:pt>
                <c:pt idx="1568">
                  <c:v>0.81119996967026964</c:v>
                </c:pt>
                <c:pt idx="1569">
                  <c:v>0.80730001773918048</c:v>
                </c:pt>
                <c:pt idx="1570">
                  <c:v>0.81170004310843069</c:v>
                </c:pt>
                <c:pt idx="1571">
                  <c:v>0.81369995365093928</c:v>
                </c:pt>
                <c:pt idx="1572">
                  <c:v>0.81330003490438685</c:v>
                </c:pt>
                <c:pt idx="1573">
                  <c:v>0.81270002708333777</c:v>
                </c:pt>
                <c:pt idx="1574">
                  <c:v>0.81650005550181959</c:v>
                </c:pt>
                <c:pt idx="1575">
                  <c:v>0.82049994506814983</c:v>
                </c:pt>
                <c:pt idx="1576">
                  <c:v>0.82139998702768935</c:v>
                </c:pt>
                <c:pt idx="1577">
                  <c:v>0.82340004558500368</c:v>
                </c:pt>
                <c:pt idx="1578">
                  <c:v>0.82319996700243792</c:v>
                </c:pt>
                <c:pt idx="1579">
                  <c:v>0.82439999236521544</c:v>
                </c:pt>
                <c:pt idx="1580">
                  <c:v>0.82279996051511262</c:v>
                </c:pt>
                <c:pt idx="1581">
                  <c:v>0.82170000724727288</c:v>
                </c:pt>
                <c:pt idx="1582">
                  <c:v>0.82209996013261843</c:v>
                </c:pt>
                <c:pt idx="1583">
                  <c:v>0.8209999570826767</c:v>
                </c:pt>
                <c:pt idx="1584">
                  <c:v>0.82289996890904149</c:v>
                </c:pt>
                <c:pt idx="1585">
                  <c:v>0.82560004405968357</c:v>
                </c:pt>
                <c:pt idx="1586">
                  <c:v>0.82609999256237643</c:v>
                </c:pt>
                <c:pt idx="1587">
                  <c:v>0.82310002336453181</c:v>
                </c:pt>
                <c:pt idx="1588">
                  <c:v>0.81810001048870618</c:v>
                </c:pt>
                <c:pt idx="1589">
                  <c:v>0.82079997930850368</c:v>
                </c:pt>
                <c:pt idx="1590">
                  <c:v>0.82320000095205614</c:v>
                </c:pt>
                <c:pt idx="1591">
                  <c:v>0.82479999990027864</c:v>
                </c:pt>
                <c:pt idx="1592">
                  <c:v>0.82909998969989829</c:v>
                </c:pt>
                <c:pt idx="1593">
                  <c:v>0.83019999846874271</c:v>
                </c:pt>
                <c:pt idx="1594">
                  <c:v>0.83469999742374057</c:v>
                </c:pt>
                <c:pt idx="1595">
                  <c:v>0.83049998149363091</c:v>
                </c:pt>
                <c:pt idx="1596">
                  <c:v>0.83019998655072413</c:v>
                </c:pt>
                <c:pt idx="1597">
                  <c:v>0.82970002412912436</c:v>
                </c:pt>
                <c:pt idx="1598">
                  <c:v>0.82640002241532784</c:v>
                </c:pt>
                <c:pt idx="1599">
                  <c:v>0.82340000476688147</c:v>
                </c:pt>
                <c:pt idx="1600">
                  <c:v>0.827499987797637</c:v>
                </c:pt>
                <c:pt idx="1601">
                  <c:v>0.82339997558301548</c:v>
                </c:pt>
                <c:pt idx="1602">
                  <c:v>0.817500026030757</c:v>
                </c:pt>
                <c:pt idx="1603">
                  <c:v>0.81840001449745614</c:v>
                </c:pt>
                <c:pt idx="1604">
                  <c:v>0.8235999802564038</c:v>
                </c:pt>
                <c:pt idx="1605">
                  <c:v>0.82409998226648895</c:v>
                </c:pt>
                <c:pt idx="1606">
                  <c:v>0.82140001916559413</c:v>
                </c:pt>
                <c:pt idx="1607">
                  <c:v>0.81940002660849132</c:v>
                </c:pt>
                <c:pt idx="1608">
                  <c:v>0.8168999842600897</c:v>
                </c:pt>
                <c:pt idx="1609">
                  <c:v>0.8139999720515334</c:v>
                </c:pt>
                <c:pt idx="1610">
                  <c:v>0.81499997100763721</c:v>
                </c:pt>
                <c:pt idx="1611">
                  <c:v>0.81419997100601904</c:v>
                </c:pt>
                <c:pt idx="1612">
                  <c:v>0.81219998216693057</c:v>
                </c:pt>
                <c:pt idx="1613">
                  <c:v>0.80860000686516287</c:v>
                </c:pt>
                <c:pt idx="1614">
                  <c:v>0.81639998988976004</c:v>
                </c:pt>
                <c:pt idx="1615">
                  <c:v>0.81719998140761163</c:v>
                </c:pt>
                <c:pt idx="1616">
                  <c:v>0.81239999561512377</c:v>
                </c:pt>
                <c:pt idx="1617">
                  <c:v>0.81470001182606211</c:v>
                </c:pt>
                <c:pt idx="1618">
                  <c:v>0.81770002126722829</c:v>
                </c:pt>
                <c:pt idx="1619">
                  <c:v>0.81869998330512317</c:v>
                </c:pt>
                <c:pt idx="1620">
                  <c:v>0.82060001172794728</c:v>
                </c:pt>
                <c:pt idx="1621">
                  <c:v>0.81810001306439517</c:v>
                </c:pt>
                <c:pt idx="1622">
                  <c:v>0.8186999713871046</c:v>
                </c:pt>
                <c:pt idx="1623">
                  <c:v>0.81909998321498279</c:v>
                </c:pt>
                <c:pt idx="1624">
                  <c:v>0.81720000724453712</c:v>
                </c:pt>
                <c:pt idx="1625">
                  <c:v>0.81859999570588116</c:v>
                </c:pt>
                <c:pt idx="1626">
                  <c:v>0.81810001801932231</c:v>
                </c:pt>
                <c:pt idx="1627">
                  <c:v>0.81509999904665165</c:v>
                </c:pt>
                <c:pt idx="1628">
                  <c:v>0.8196999966603471</c:v>
                </c:pt>
                <c:pt idx="1629">
                  <c:v>0.82139998445200035</c:v>
                </c:pt>
                <c:pt idx="1630">
                  <c:v>0.82159999189752853</c:v>
                </c:pt>
                <c:pt idx="1631">
                  <c:v>0.82380002403078834</c:v>
                </c:pt>
                <c:pt idx="1632">
                  <c:v>0.82420000877755228</c:v>
                </c:pt>
                <c:pt idx="1633">
                  <c:v>0.82180001316010021</c:v>
                </c:pt>
                <c:pt idx="1634">
                  <c:v>0.81849997692188481</c:v>
                </c:pt>
                <c:pt idx="1635">
                  <c:v>0.81460001382947667</c:v>
                </c:pt>
                <c:pt idx="1636">
                  <c:v>0.81000000905623892</c:v>
                </c:pt>
                <c:pt idx="1637">
                  <c:v>0.81559997921431204</c:v>
                </c:pt>
                <c:pt idx="1638">
                  <c:v>0.81450001068151323</c:v>
                </c:pt>
                <c:pt idx="1639">
                  <c:v>0.8091999855969334</c:v>
                </c:pt>
                <c:pt idx="1640">
                  <c:v>0.80770002011558972</c:v>
                </c:pt>
                <c:pt idx="1641">
                  <c:v>0.80900002517591929</c:v>
                </c:pt>
                <c:pt idx="1642">
                  <c:v>0.80910002651216928</c:v>
                </c:pt>
                <c:pt idx="1643">
                  <c:v>0.80690002717892639</c:v>
                </c:pt>
                <c:pt idx="1644">
                  <c:v>0.80689998312300304</c:v>
                </c:pt>
                <c:pt idx="1645">
                  <c:v>0.80020001391676487</c:v>
                </c:pt>
                <c:pt idx="1646">
                  <c:v>0.79789998817432206</c:v>
                </c:pt>
                <c:pt idx="1647">
                  <c:v>0.79909998035873286</c:v>
                </c:pt>
                <c:pt idx="1648">
                  <c:v>0.79930000505555654</c:v>
                </c:pt>
                <c:pt idx="1649">
                  <c:v>0.7972000229783589</c:v>
                </c:pt>
                <c:pt idx="1650">
                  <c:v>0.79369999045593431</c:v>
                </c:pt>
                <c:pt idx="1651">
                  <c:v>0.78880001077777706</c:v>
                </c:pt>
                <c:pt idx="1652">
                  <c:v>0.78320001754764235</c:v>
                </c:pt>
                <c:pt idx="1653">
                  <c:v>0.77659998064336833</c:v>
                </c:pt>
                <c:pt idx="1654">
                  <c:v>0.76830000638437923</c:v>
                </c:pt>
                <c:pt idx="1655">
                  <c:v>0.76689997453649994</c:v>
                </c:pt>
                <c:pt idx="1656">
                  <c:v>0.76439997959096218</c:v>
                </c:pt>
                <c:pt idx="1657">
                  <c:v>0.76469999446999282</c:v>
                </c:pt>
                <c:pt idx="1658">
                  <c:v>0.7611000019023777</c:v>
                </c:pt>
                <c:pt idx="1659">
                  <c:v>0.76139998903818196</c:v>
                </c:pt>
                <c:pt idx="1660">
                  <c:v>0.76329997072025435</c:v>
                </c:pt>
                <c:pt idx="1661">
                  <c:v>0.76099999475991353</c:v>
                </c:pt>
                <c:pt idx="1662">
                  <c:v>0.76529998387559317</c:v>
                </c:pt>
                <c:pt idx="1663">
                  <c:v>0.76700002212601248</c:v>
                </c:pt>
                <c:pt idx="1664">
                  <c:v>0.76649999331857543</c:v>
                </c:pt>
                <c:pt idx="1665">
                  <c:v>0.76180002345790854</c:v>
                </c:pt>
                <c:pt idx="1666">
                  <c:v>0.76140001802559709</c:v>
                </c:pt>
                <c:pt idx="1667">
                  <c:v>0.76079997701890534</c:v>
                </c:pt>
                <c:pt idx="1668">
                  <c:v>0.76360000238491921</c:v>
                </c:pt>
                <c:pt idx="1669">
                  <c:v>0.76300000438641291</c:v>
                </c:pt>
                <c:pt idx="1670">
                  <c:v>0.7635999799676938</c:v>
                </c:pt>
                <c:pt idx="1671">
                  <c:v>0.75640001687861513</c:v>
                </c:pt>
                <c:pt idx="1672">
                  <c:v>0.7568000151659362</c:v>
                </c:pt>
                <c:pt idx="1673">
                  <c:v>0.76110002021596301</c:v>
                </c:pt>
                <c:pt idx="1674">
                  <c:v>0.76170000801357673</c:v>
                </c:pt>
                <c:pt idx="1675">
                  <c:v>0.75500002526678145</c:v>
                </c:pt>
                <c:pt idx="1676">
                  <c:v>0.75300001239520498</c:v>
                </c:pt>
                <c:pt idx="1677">
                  <c:v>0.75989999237208394</c:v>
                </c:pt>
                <c:pt idx="1678">
                  <c:v>0.75680000896682031</c:v>
                </c:pt>
                <c:pt idx="1679">
                  <c:v>0.7540999991397257</c:v>
                </c:pt>
                <c:pt idx="1680">
                  <c:v>0.75430002927896567</c:v>
                </c:pt>
                <c:pt idx="1681">
                  <c:v>0.7561999937024666</c:v>
                </c:pt>
                <c:pt idx="1682">
                  <c:v>0.76020000553398859</c:v>
                </c:pt>
                <c:pt idx="1683">
                  <c:v>0.75869998044800013</c:v>
                </c:pt>
                <c:pt idx="1684">
                  <c:v>0.7561000241257716</c:v>
                </c:pt>
                <c:pt idx="1685">
                  <c:v>0.75439999532682123</c:v>
                </c:pt>
                <c:pt idx="1686">
                  <c:v>0.75310000275931088</c:v>
                </c:pt>
                <c:pt idx="1687">
                  <c:v>0.75170000343496213</c:v>
                </c:pt>
                <c:pt idx="1688">
                  <c:v>0.75060000104713254</c:v>
                </c:pt>
                <c:pt idx="1689">
                  <c:v>0.75020001287339255</c:v>
                </c:pt>
                <c:pt idx="1690">
                  <c:v>0.74820002470369218</c:v>
                </c:pt>
                <c:pt idx="1691">
                  <c:v>0.74569998608058086</c:v>
                </c:pt>
                <c:pt idx="1692">
                  <c:v>0.74050000943680061</c:v>
                </c:pt>
                <c:pt idx="1693">
                  <c:v>0.73850002670224058</c:v>
                </c:pt>
                <c:pt idx="1694">
                  <c:v>0.73369999418355292</c:v>
                </c:pt>
                <c:pt idx="1695">
                  <c:v>0.73049997215275653</c:v>
                </c:pt>
                <c:pt idx="1696">
                  <c:v>0.73380001410987461</c:v>
                </c:pt>
                <c:pt idx="1697">
                  <c:v>0.73609997920721071</c:v>
                </c:pt>
                <c:pt idx="1698">
                  <c:v>0.73139999952400103</c:v>
                </c:pt>
                <c:pt idx="1699">
                  <c:v>0.72759998054243624</c:v>
                </c:pt>
                <c:pt idx="1700">
                  <c:v>0.73030000895960256</c:v>
                </c:pt>
                <c:pt idx="1701">
                  <c:v>0.73549999131500954</c:v>
                </c:pt>
                <c:pt idx="1702">
                  <c:v>0.73340002955956152</c:v>
                </c:pt>
                <c:pt idx="1703">
                  <c:v>0.72949999399133958</c:v>
                </c:pt>
                <c:pt idx="1704">
                  <c:v>0.73209998616948724</c:v>
                </c:pt>
                <c:pt idx="1705">
                  <c:v>0.72939998073707102</c:v>
                </c:pt>
                <c:pt idx="1706">
                  <c:v>0.73359997291117907</c:v>
                </c:pt>
                <c:pt idx="1707">
                  <c:v>0.73799997797323158</c:v>
                </c:pt>
                <c:pt idx="1708">
                  <c:v>0.73860002298170002</c:v>
                </c:pt>
                <c:pt idx="1709">
                  <c:v>0.73920001821534242</c:v>
                </c:pt>
                <c:pt idx="1710">
                  <c:v>0.73909997653390747</c:v>
                </c:pt>
                <c:pt idx="1711">
                  <c:v>0.74029998226615135</c:v>
                </c:pt>
                <c:pt idx="1712">
                  <c:v>0.74190000457747374</c:v>
                </c:pt>
                <c:pt idx="1713">
                  <c:v>0.73969998626125744</c:v>
                </c:pt>
                <c:pt idx="1714">
                  <c:v>0.74280000857834239</c:v>
                </c:pt>
                <c:pt idx="1715">
                  <c:v>0.74829997129563708</c:v>
                </c:pt>
                <c:pt idx="1716">
                  <c:v>0.74379998550284654</c:v>
                </c:pt>
                <c:pt idx="1717">
                  <c:v>0.74750000409403583</c:v>
                </c:pt>
                <c:pt idx="1718">
                  <c:v>0.74490000848891214</c:v>
                </c:pt>
                <c:pt idx="1719">
                  <c:v>0.74729999356350163</c:v>
                </c:pt>
                <c:pt idx="1720">
                  <c:v>0.74440000844333554</c:v>
                </c:pt>
                <c:pt idx="1721">
                  <c:v>0.74629999318131013</c:v>
                </c:pt>
                <c:pt idx="1722">
                  <c:v>0.74729999450937612</c:v>
                </c:pt>
                <c:pt idx="1723">
                  <c:v>0.74579998907574918</c:v>
                </c:pt>
                <c:pt idx="1724">
                  <c:v>0.74379998669610359</c:v>
                </c:pt>
                <c:pt idx="1725">
                  <c:v>0.74260000023787143</c:v>
                </c:pt>
                <c:pt idx="1726">
                  <c:v>0.74050000633724267</c:v>
                </c:pt>
                <c:pt idx="1727">
                  <c:v>0.73990000362391584</c:v>
                </c:pt>
                <c:pt idx="1728">
                  <c:v>0.73839999141637236</c:v>
                </c:pt>
                <c:pt idx="1729">
                  <c:v>0.73419998869940173</c:v>
                </c:pt>
                <c:pt idx="1730">
                  <c:v>0.73240000190708088</c:v>
                </c:pt>
                <c:pt idx="1731">
                  <c:v>0.72959998598525999</c:v>
                </c:pt>
                <c:pt idx="1732">
                  <c:v>0.73120000051858369</c:v>
                </c:pt>
                <c:pt idx="1733">
                  <c:v>0.72819998798513552</c:v>
                </c:pt>
                <c:pt idx="1734">
                  <c:v>0.7271999960867106</c:v>
                </c:pt>
                <c:pt idx="1735">
                  <c:v>0.72249999336781912</c:v>
                </c:pt>
                <c:pt idx="1736">
                  <c:v>0.72509999198518926</c:v>
                </c:pt>
                <c:pt idx="1737">
                  <c:v>0.72519999094220111</c:v>
                </c:pt>
                <c:pt idx="1738">
                  <c:v>0.7205000007597846</c:v>
                </c:pt>
                <c:pt idx="1739">
                  <c:v>0.71719998517073691</c:v>
                </c:pt>
                <c:pt idx="1740">
                  <c:v>0.71170001191785559</c:v>
                </c:pt>
                <c:pt idx="1741">
                  <c:v>0.70890000038343715</c:v>
                </c:pt>
                <c:pt idx="1742">
                  <c:v>0.7064999922295101</c:v>
                </c:pt>
                <c:pt idx="1743">
                  <c:v>0.7052999996667495</c:v>
                </c:pt>
                <c:pt idx="1744">
                  <c:v>0.70800000810413621</c:v>
                </c:pt>
                <c:pt idx="1745">
                  <c:v>0.70700000876968261</c:v>
                </c:pt>
                <c:pt idx="1746">
                  <c:v>0.70809999045741279</c:v>
                </c:pt>
                <c:pt idx="1747">
                  <c:v>0.70650000872410601</c:v>
                </c:pt>
                <c:pt idx="1748">
                  <c:v>0.70869999074784573</c:v>
                </c:pt>
                <c:pt idx="1749">
                  <c:v>0.71170001306018094</c:v>
                </c:pt>
                <c:pt idx="1750">
                  <c:v>0.70750000052794348</c:v>
                </c:pt>
                <c:pt idx="1751">
                  <c:v>0.7131999855992035</c:v>
                </c:pt>
                <c:pt idx="1752">
                  <c:v>0.7172000112987007</c:v>
                </c:pt>
                <c:pt idx="1753">
                  <c:v>0.72039999771368457</c:v>
                </c:pt>
                <c:pt idx="1754">
                  <c:v>0.72280000548198586</c:v>
                </c:pt>
                <c:pt idx="1755">
                  <c:v>0.72689998783607734</c:v>
                </c:pt>
                <c:pt idx="1756">
                  <c:v>0.72959998612350319</c:v>
                </c:pt>
                <c:pt idx="1757">
                  <c:v>0.72660000404721359</c:v>
                </c:pt>
                <c:pt idx="1758">
                  <c:v>0.72560000266821589</c:v>
                </c:pt>
                <c:pt idx="1759">
                  <c:v>0.72590000705531565</c:v>
                </c:pt>
                <c:pt idx="1760">
                  <c:v>0.72739998536417261</c:v>
                </c:pt>
                <c:pt idx="1761">
                  <c:v>0.72369999856891809</c:v>
                </c:pt>
                <c:pt idx="1762">
                  <c:v>0.71850000567064853</c:v>
                </c:pt>
                <c:pt idx="1763">
                  <c:v>0.71700000634155003</c:v>
                </c:pt>
                <c:pt idx="1764">
                  <c:v>0.72479999341885559</c:v>
                </c:pt>
                <c:pt idx="1765">
                  <c:v>0.72650001168221934</c:v>
                </c:pt>
                <c:pt idx="1766">
                  <c:v>0.72440000219648937</c:v>
                </c:pt>
                <c:pt idx="1767">
                  <c:v>0.72349998626305023</c:v>
                </c:pt>
                <c:pt idx="1768">
                  <c:v>0.72149999403336551</c:v>
                </c:pt>
                <c:pt idx="1769">
                  <c:v>0.71800000790972263</c:v>
                </c:pt>
                <c:pt idx="1770">
                  <c:v>0.71480000247538555</c:v>
                </c:pt>
                <c:pt idx="1771">
                  <c:v>0.71189999365742551</c:v>
                </c:pt>
                <c:pt idx="1772">
                  <c:v>0.70849999332858715</c:v>
                </c:pt>
                <c:pt idx="1773">
                  <c:v>0.70839999704185175</c:v>
                </c:pt>
                <c:pt idx="1774">
                  <c:v>0.71090000853291713</c:v>
                </c:pt>
                <c:pt idx="1775">
                  <c:v>0.70849999971687794</c:v>
                </c:pt>
                <c:pt idx="1776">
                  <c:v>0.70420001359161688</c:v>
                </c:pt>
                <c:pt idx="1777">
                  <c:v>0.70730000238108914</c:v>
                </c:pt>
                <c:pt idx="1778">
                  <c:v>0.70719999728316907</c:v>
                </c:pt>
                <c:pt idx="1779">
                  <c:v>0.70689999861497199</c:v>
                </c:pt>
                <c:pt idx="1780">
                  <c:v>0.70549999928334728</c:v>
                </c:pt>
                <c:pt idx="1781">
                  <c:v>0.70889999112841906</c:v>
                </c:pt>
                <c:pt idx="1782">
                  <c:v>0.70590000905940542</c:v>
                </c:pt>
                <c:pt idx="1783">
                  <c:v>0.70589999685034854</c:v>
                </c:pt>
                <c:pt idx="1784">
                  <c:v>0.70389998736209236</c:v>
                </c:pt>
                <c:pt idx="1785">
                  <c:v>0.70230000123410719</c:v>
                </c:pt>
                <c:pt idx="1786">
                  <c:v>0.70260001034330344</c:v>
                </c:pt>
                <c:pt idx="1787">
                  <c:v>0.70530000657890923</c:v>
                </c:pt>
                <c:pt idx="1788">
                  <c:v>0.69769999031996122</c:v>
                </c:pt>
                <c:pt idx="1789">
                  <c:v>0.69490001368831145</c:v>
                </c:pt>
                <c:pt idx="1790">
                  <c:v>0.69600001130311284</c:v>
                </c:pt>
                <c:pt idx="1791">
                  <c:v>0.69549999671289697</c:v>
                </c:pt>
                <c:pt idx="1792">
                  <c:v>0.69629999771132134</c:v>
                </c:pt>
                <c:pt idx="1793">
                  <c:v>0.69689999665570213</c:v>
                </c:pt>
                <c:pt idx="1794">
                  <c:v>0.6998999861170887</c:v>
                </c:pt>
                <c:pt idx="1795">
                  <c:v>0.69479999355826294</c:v>
                </c:pt>
                <c:pt idx="1796">
                  <c:v>0.69999999623541953</c:v>
                </c:pt>
                <c:pt idx="1797">
                  <c:v>0.70120000061433529</c:v>
                </c:pt>
                <c:pt idx="1798">
                  <c:v>0.69970000095054274</c:v>
                </c:pt>
                <c:pt idx="1799">
                  <c:v>0.70129999482014682</c:v>
                </c:pt>
                <c:pt idx="1800">
                  <c:v>0.7020000026022899</c:v>
                </c:pt>
                <c:pt idx="1801">
                  <c:v>0.70509999374917243</c:v>
                </c:pt>
                <c:pt idx="1802">
                  <c:v>0.70289999408851145</c:v>
                </c:pt>
                <c:pt idx="1803">
                  <c:v>0.702299995085923</c:v>
                </c:pt>
                <c:pt idx="1804">
                  <c:v>0.70159999303723453</c:v>
                </c:pt>
                <c:pt idx="1805">
                  <c:v>0.69880000724515412</c:v>
                </c:pt>
                <c:pt idx="1806">
                  <c:v>0.69870000383525621</c:v>
                </c:pt>
                <c:pt idx="1807">
                  <c:v>0.69890000212035375</c:v>
                </c:pt>
                <c:pt idx="1808">
                  <c:v>0.70149999973364174</c:v>
                </c:pt>
                <c:pt idx="1809">
                  <c:v>0.69870000514492858</c:v>
                </c:pt>
                <c:pt idx="1810">
                  <c:v>0.69520000209740829</c:v>
                </c:pt>
                <c:pt idx="1811">
                  <c:v>0.698299997333379</c:v>
                </c:pt>
                <c:pt idx="1812">
                  <c:v>0.69140000105107902</c:v>
                </c:pt>
                <c:pt idx="1813">
                  <c:v>0.68920000205253018</c:v>
                </c:pt>
                <c:pt idx="1814">
                  <c:v>0.68789999899308896</c:v>
                </c:pt>
                <c:pt idx="1815">
                  <c:v>0.68389999661303591</c:v>
                </c:pt>
                <c:pt idx="1816">
                  <c:v>0.68389999389182776</c:v>
                </c:pt>
                <c:pt idx="1817">
                  <c:v>0.68439999861584511</c:v>
                </c:pt>
                <c:pt idx="1818">
                  <c:v>0.68310000097699231</c:v>
                </c:pt>
                <c:pt idx="1819">
                  <c:v>0.6826999985933071</c:v>
                </c:pt>
                <c:pt idx="1820">
                  <c:v>0.67860000297514489</c:v>
                </c:pt>
                <c:pt idx="1821">
                  <c:v>0.68039999721077038</c:v>
                </c:pt>
                <c:pt idx="1822">
                  <c:v>0.68079999887413578</c:v>
                </c:pt>
                <c:pt idx="1823">
                  <c:v>0.6760000032663811</c:v>
                </c:pt>
                <c:pt idx="1824">
                  <c:v>0.67420000121637713</c:v>
                </c:pt>
                <c:pt idx="1825">
                  <c:v>0.66589999951975187</c:v>
                </c:pt>
                <c:pt idx="1826">
                  <c:v>0.66289999375294428</c:v>
                </c:pt>
                <c:pt idx="1827">
                  <c:v>0.66189999339985661</c:v>
                </c:pt>
                <c:pt idx="1828">
                  <c:v>0.65999999642372131</c:v>
                </c:pt>
                <c:pt idx="1829">
                  <c:v>0.66030000181490323</c:v>
                </c:pt>
                <c:pt idx="1830">
                  <c:v>0.66040000213979511</c:v>
                </c:pt>
                <c:pt idx="1831">
                  <c:v>0.66430000686523272</c:v>
                </c:pt>
                <c:pt idx="1832">
                  <c:v>0.66999999396648491</c:v>
                </c:pt>
                <c:pt idx="1833">
                  <c:v>0.67559999663353665</c:v>
                </c:pt>
                <c:pt idx="1834">
                  <c:v>0.67320000577456085</c:v>
                </c:pt>
                <c:pt idx="1835">
                  <c:v>0.67240000169113046</c:v>
                </c:pt>
                <c:pt idx="1836">
                  <c:v>0.66990000303485431</c:v>
                </c:pt>
                <c:pt idx="1837">
                  <c:v>0.67130000030738302</c:v>
                </c:pt>
                <c:pt idx="1838">
                  <c:v>0.66860000165615929</c:v>
                </c:pt>
                <c:pt idx="1839">
                  <c:v>0.66699999995034887</c:v>
                </c:pt>
                <c:pt idx="1840">
                  <c:v>0.66600000129983528</c:v>
                </c:pt>
                <c:pt idx="1841">
                  <c:v>0.66230000230279984</c:v>
                </c:pt>
                <c:pt idx="1842">
                  <c:v>0.65659999823401449</c:v>
                </c:pt>
                <c:pt idx="1843">
                  <c:v>0.65380000127333915</c:v>
                </c:pt>
                <c:pt idx="1844">
                  <c:v>0.65139999822713435</c:v>
                </c:pt>
                <c:pt idx="1845">
                  <c:v>0.65120000226306729</c:v>
                </c:pt>
                <c:pt idx="1846">
                  <c:v>0.65150000257563079</c:v>
                </c:pt>
                <c:pt idx="1847">
                  <c:v>0.655400001189264</c:v>
                </c:pt>
                <c:pt idx="1848">
                  <c:v>0.65779999946244061</c:v>
                </c:pt>
                <c:pt idx="1849">
                  <c:v>0.66309999908844475</c:v>
                </c:pt>
                <c:pt idx="1850">
                  <c:v>0.66479999636794673</c:v>
                </c:pt>
                <c:pt idx="1851">
                  <c:v>0.66650000310619362</c:v>
                </c:pt>
                <c:pt idx="1852">
                  <c:v>0.66799999734212179</c:v>
                </c:pt>
                <c:pt idx="1853">
                  <c:v>0.66550000106508378</c:v>
                </c:pt>
                <c:pt idx="1854">
                  <c:v>0.66380000072240364</c:v>
                </c:pt>
                <c:pt idx="1855">
                  <c:v>0.66310000309022143</c:v>
                </c:pt>
                <c:pt idx="1856">
                  <c:v>0.66729999865492573</c:v>
                </c:pt>
                <c:pt idx="1857">
                  <c:v>0.6673999986378476</c:v>
                </c:pt>
                <c:pt idx="1858">
                  <c:v>0.66250000033323886</c:v>
                </c:pt>
                <c:pt idx="1859">
                  <c:v>0.6670000013182289</c:v>
                </c:pt>
                <c:pt idx="1860">
                  <c:v>0.66460000130609842</c:v>
                </c:pt>
                <c:pt idx="1861">
                  <c:v>0.66509999857225921</c:v>
                </c:pt>
                <c:pt idx="1862">
                  <c:v>0.6664000002638204</c:v>
                </c:pt>
                <c:pt idx="1863">
                  <c:v>0.67139999820938101</c:v>
                </c:pt>
                <c:pt idx="1864">
                  <c:v>0.67110000158572802</c:v>
                </c:pt>
                <c:pt idx="1865">
                  <c:v>0.67229999919800321</c:v>
                </c:pt>
                <c:pt idx="1866">
                  <c:v>0.66979999953036895</c:v>
                </c:pt>
                <c:pt idx="1867">
                  <c:v>0.66769999816460768</c:v>
                </c:pt>
                <c:pt idx="1868">
                  <c:v>0.67259999948146287</c:v>
                </c:pt>
                <c:pt idx="1869">
                  <c:v>0.6740000003046589</c:v>
                </c:pt>
                <c:pt idx="1870">
                  <c:v>0.67259999927773606</c:v>
                </c:pt>
                <c:pt idx="1871">
                  <c:v>0.6712999994342681</c:v>
                </c:pt>
                <c:pt idx="1872">
                  <c:v>0.66960000010294607</c:v>
                </c:pt>
                <c:pt idx="1873">
                  <c:v>0.67209999940678244</c:v>
                </c:pt>
                <c:pt idx="1874">
                  <c:v>0.67619999998714775</c:v>
                </c:pt>
                <c:pt idx="1875">
                  <c:v>0.67289999980130233</c:v>
                </c:pt>
                <c:pt idx="1876">
                  <c:v>0.67219999981898582</c:v>
                </c:pt>
                <c:pt idx="1877">
                  <c:v>0.67380000001867302</c:v>
                </c:pt>
                <c:pt idx="1878">
                  <c:v>0.67219999997905688</c:v>
                </c:pt>
                <c:pt idx="1879">
                  <c:v>0.67190000009577489</c:v>
                </c:pt>
                <c:pt idx="1880">
                  <c:v>0.67249999996420229</c:v>
                </c:pt>
                <c:pt idx="1881">
                  <c:v>0.67369999999937136</c:v>
                </c:pt>
                <c:pt idx="1882">
                  <c:v>0.67149999985122122</c:v>
                </c:pt>
                <c:pt idx="1883">
                  <c:v>0.67110000042885076</c:v>
                </c:pt>
                <c:pt idx="1884">
                  <c:v>0.67409999939991394</c:v>
                </c:pt>
                <c:pt idx="1885">
                  <c:v>0.67570000005798647</c:v>
                </c:pt>
                <c:pt idx="1886">
                  <c:v>0.6805000005333568</c:v>
                </c:pt>
                <c:pt idx="1887">
                  <c:v>0.68330000033893157</c:v>
                </c:pt>
                <c:pt idx="1888">
                  <c:v>0.68329999812704045</c:v>
                </c:pt>
                <c:pt idx="1889">
                  <c:v>0.68240000149671687</c:v>
                </c:pt>
                <c:pt idx="1890">
                  <c:v>0.68430000046646455</c:v>
                </c:pt>
                <c:pt idx="1891">
                  <c:v>0.68399999944085721</c:v>
                </c:pt>
                <c:pt idx="1892">
                  <c:v>0.68390000144427177</c:v>
                </c:pt>
                <c:pt idx="1893">
                  <c:v>0.68120000143244397</c:v>
                </c:pt>
                <c:pt idx="1894">
                  <c:v>0.67650000007415656</c:v>
                </c:pt>
                <c:pt idx="1895">
                  <c:v>0.67649999904097058</c:v>
                </c:pt>
                <c:pt idx="1896">
                  <c:v>0.6793999983347021</c:v>
                </c:pt>
                <c:pt idx="1897">
                  <c:v>0.68610000134503935</c:v>
                </c:pt>
                <c:pt idx="1898">
                  <c:v>0.68680000335007207</c:v>
                </c:pt>
                <c:pt idx="1899">
                  <c:v>0.68699999994714744</c:v>
                </c:pt>
                <c:pt idx="1900">
                  <c:v>0.68830000366142485</c:v>
                </c:pt>
                <c:pt idx="1901">
                  <c:v>0.692099999236234</c:v>
                </c:pt>
                <c:pt idx="1902">
                  <c:v>0.69559999718330801</c:v>
                </c:pt>
                <c:pt idx="1903">
                  <c:v>0.69720000293455087</c:v>
                </c:pt>
                <c:pt idx="1904">
                  <c:v>0.70080000087909866</c:v>
                </c:pt>
                <c:pt idx="1905">
                  <c:v>0.70230000221636146</c:v>
                </c:pt>
                <c:pt idx="1906">
                  <c:v>0.70149999881687108</c:v>
                </c:pt>
                <c:pt idx="1907">
                  <c:v>0.70139999779348727</c:v>
                </c:pt>
                <c:pt idx="1908">
                  <c:v>0.69600000220816582</c:v>
                </c:pt>
                <c:pt idx="1909">
                  <c:v>0.6876000015399768</c:v>
                </c:pt>
                <c:pt idx="1910">
                  <c:v>0.68719999847235158</c:v>
                </c:pt>
                <c:pt idx="1911">
                  <c:v>0.69150000283843838</c:v>
                </c:pt>
                <c:pt idx="1912">
                  <c:v>0.69000000010419171</c:v>
                </c:pt>
                <c:pt idx="1913">
                  <c:v>0.68410000042786123</c:v>
                </c:pt>
                <c:pt idx="1914">
                  <c:v>0.68730000277719228</c:v>
                </c:pt>
                <c:pt idx="1915">
                  <c:v>0.69200000206183176</c:v>
                </c:pt>
                <c:pt idx="1916">
                  <c:v>0.69329999967885669</c:v>
                </c:pt>
                <c:pt idx="1917">
                  <c:v>0.69190000001253793</c:v>
                </c:pt>
                <c:pt idx="1918">
                  <c:v>0.69120000067778165</c:v>
                </c:pt>
                <c:pt idx="1919">
                  <c:v>0.69129999897268135</c:v>
                </c:pt>
                <c:pt idx="1920">
                  <c:v>0.68990000405028695</c:v>
                </c:pt>
                <c:pt idx="1921">
                  <c:v>0.69030000471684616</c:v>
                </c:pt>
                <c:pt idx="1922">
                  <c:v>0.68820000707637519</c:v>
                </c:pt>
                <c:pt idx="1923">
                  <c:v>0.68470000267552678</c:v>
                </c:pt>
                <c:pt idx="1924">
                  <c:v>0.68240000502555631</c:v>
                </c:pt>
                <c:pt idx="1925">
                  <c:v>0.68020000028627692</c:v>
                </c:pt>
                <c:pt idx="1926">
                  <c:v>0.67710000569786644</c:v>
                </c:pt>
                <c:pt idx="1927">
                  <c:v>0.67730000161827775</c:v>
                </c:pt>
                <c:pt idx="1928">
                  <c:v>0.6787000053373049</c:v>
                </c:pt>
                <c:pt idx="1929">
                  <c:v>0.67180000025837217</c:v>
                </c:pt>
                <c:pt idx="1930">
                  <c:v>0.66910000431380467</c:v>
                </c:pt>
                <c:pt idx="1931">
                  <c:v>0.67070000462263124</c:v>
                </c:pt>
                <c:pt idx="1932">
                  <c:v>0.67439999408088624</c:v>
                </c:pt>
                <c:pt idx="1933">
                  <c:v>0.67720000354893273</c:v>
                </c:pt>
                <c:pt idx="1934">
                  <c:v>0.67539999439759413</c:v>
                </c:pt>
                <c:pt idx="1935">
                  <c:v>0.67230000150448177</c:v>
                </c:pt>
                <c:pt idx="1936">
                  <c:v>0.67130000014003599</c:v>
                </c:pt>
                <c:pt idx="1937">
                  <c:v>0.67500000045401976</c:v>
                </c:pt>
                <c:pt idx="1938">
                  <c:v>0.67079999636916909</c:v>
                </c:pt>
                <c:pt idx="1939">
                  <c:v>0.67160000347939786</c:v>
                </c:pt>
                <c:pt idx="1940">
                  <c:v>0.67069999773229938</c:v>
                </c:pt>
                <c:pt idx="1941">
                  <c:v>0.66849999906844459</c:v>
                </c:pt>
                <c:pt idx="1942">
                  <c:v>0.66619999837712385</c:v>
                </c:pt>
                <c:pt idx="1943">
                  <c:v>0.66859999835287454</c:v>
                </c:pt>
                <c:pt idx="1944">
                  <c:v>0.66490000612975564</c:v>
                </c:pt>
                <c:pt idx="1945">
                  <c:v>0.66669999425357673</c:v>
                </c:pt>
                <c:pt idx="1946">
                  <c:v>0.66520000474702101</c:v>
                </c:pt>
                <c:pt idx="1947">
                  <c:v>0.66269999694486614</c:v>
                </c:pt>
                <c:pt idx="1948">
                  <c:v>0.66499999864026904</c:v>
                </c:pt>
                <c:pt idx="1949">
                  <c:v>0.66660000336560188</c:v>
                </c:pt>
                <c:pt idx="1950">
                  <c:v>0.66580000266549177</c:v>
                </c:pt>
                <c:pt idx="1951">
                  <c:v>0.66310000436351402</c:v>
                </c:pt>
                <c:pt idx="1952">
                  <c:v>0.66100000705046114</c:v>
                </c:pt>
                <c:pt idx="1953">
                  <c:v>0.65390000503248302</c:v>
                </c:pt>
                <c:pt idx="1954">
                  <c:v>0.65110000739514362</c:v>
                </c:pt>
                <c:pt idx="1955">
                  <c:v>0.65549999923678115</c:v>
                </c:pt>
                <c:pt idx="1956">
                  <c:v>0.65400000023510074</c:v>
                </c:pt>
                <c:pt idx="1957">
                  <c:v>0.64970000465109479</c:v>
                </c:pt>
                <c:pt idx="1958">
                  <c:v>0.64810000498255249</c:v>
                </c:pt>
                <c:pt idx="1959">
                  <c:v>0.64699999582808232</c:v>
                </c:pt>
                <c:pt idx="1960">
                  <c:v>0.64790000054199481</c:v>
                </c:pt>
                <c:pt idx="1961">
                  <c:v>0.64349999954720261</c:v>
                </c:pt>
                <c:pt idx="1962">
                  <c:v>0.63989999987825286</c:v>
                </c:pt>
                <c:pt idx="1963">
                  <c:v>0.63660000562231289</c:v>
                </c:pt>
                <c:pt idx="1964">
                  <c:v>0.63649999375775224</c:v>
                </c:pt>
                <c:pt idx="1965">
                  <c:v>0.63619999339425704</c:v>
                </c:pt>
                <c:pt idx="1966">
                  <c:v>0.63839999370247824</c:v>
                </c:pt>
                <c:pt idx="1967">
                  <c:v>0.63970000383415027</c:v>
                </c:pt>
                <c:pt idx="1968">
                  <c:v>0.63719999299064511</c:v>
                </c:pt>
                <c:pt idx="1969">
                  <c:v>0.63999999906809535</c:v>
                </c:pt>
                <c:pt idx="1970">
                  <c:v>0.64029999462945852</c:v>
                </c:pt>
                <c:pt idx="1971">
                  <c:v>0.64129999629949452</c:v>
                </c:pt>
                <c:pt idx="1972">
                  <c:v>0.63419999596953858</c:v>
                </c:pt>
                <c:pt idx="1973">
                  <c:v>0.6354000034116325</c:v>
                </c:pt>
                <c:pt idx="1974">
                  <c:v>0.63519999018171802</c:v>
                </c:pt>
                <c:pt idx="1975">
                  <c:v>0.63040000099863391</c:v>
                </c:pt>
                <c:pt idx="1976">
                  <c:v>0.62769999184820335</c:v>
                </c:pt>
                <c:pt idx="1977">
                  <c:v>0.62900000672379974</c:v>
                </c:pt>
                <c:pt idx="1978">
                  <c:v>0.62830000805843156</c:v>
                </c:pt>
                <c:pt idx="1979">
                  <c:v>0.62869998603127897</c:v>
                </c:pt>
                <c:pt idx="1980">
                  <c:v>0.62699999041069532</c:v>
                </c:pt>
                <c:pt idx="1981">
                  <c:v>0.62860000834189123</c:v>
                </c:pt>
                <c:pt idx="1982">
                  <c:v>0.63030000901198946</c:v>
                </c:pt>
                <c:pt idx="1983">
                  <c:v>0.63130000662204111</c:v>
                </c:pt>
                <c:pt idx="1984">
                  <c:v>0.62870000390830683</c:v>
                </c:pt>
                <c:pt idx="1985">
                  <c:v>0.62830000152462162</c:v>
                </c:pt>
                <c:pt idx="1986">
                  <c:v>0.63010000996291637</c:v>
                </c:pt>
                <c:pt idx="1987">
                  <c:v>0.63049998793576378</c:v>
                </c:pt>
                <c:pt idx="1988">
                  <c:v>0.6266999889339786</c:v>
                </c:pt>
                <c:pt idx="1989">
                  <c:v>0.63089999770454597</c:v>
                </c:pt>
                <c:pt idx="1990">
                  <c:v>0.63249999194522388</c:v>
                </c:pt>
                <c:pt idx="1991">
                  <c:v>0.63629999937256798</c:v>
                </c:pt>
                <c:pt idx="1992">
                  <c:v>0.63889999632374384</c:v>
                </c:pt>
                <c:pt idx="1993">
                  <c:v>0.63290000310371397</c:v>
                </c:pt>
                <c:pt idx="1994">
                  <c:v>0.62799999293929432</c:v>
                </c:pt>
                <c:pt idx="1995">
                  <c:v>0.62830000137910247</c:v>
                </c:pt>
                <c:pt idx="1996">
                  <c:v>0.62280001187173184</c:v>
                </c:pt>
                <c:pt idx="1997">
                  <c:v>0.62349999661091715</c:v>
                </c:pt>
                <c:pt idx="1998">
                  <c:v>0.62249998984043486</c:v>
                </c:pt>
                <c:pt idx="1999">
                  <c:v>0.62600001115788473</c:v>
                </c:pt>
                <c:pt idx="2000">
                  <c:v>0.62679998574458295</c:v>
                </c:pt>
                <c:pt idx="2001">
                  <c:v>0.6315999975631712</c:v>
                </c:pt>
                <c:pt idx="2002">
                  <c:v>0.62880001415760489</c:v>
                </c:pt>
                <c:pt idx="2003">
                  <c:v>0.63070001210871851</c:v>
                </c:pt>
                <c:pt idx="2004">
                  <c:v>0.63330001245049061</c:v>
                </c:pt>
                <c:pt idx="2005">
                  <c:v>0.63659999446826987</c:v>
                </c:pt>
                <c:pt idx="2006">
                  <c:v>0.63970000596600585</c:v>
                </c:pt>
                <c:pt idx="2007">
                  <c:v>0.63920000018697465</c:v>
                </c:pt>
                <c:pt idx="2008">
                  <c:v>0.64030000624916283</c:v>
                </c:pt>
                <c:pt idx="2009">
                  <c:v>0.63880001130019082</c:v>
                </c:pt>
                <c:pt idx="2010">
                  <c:v>0.63789998622087296</c:v>
                </c:pt>
                <c:pt idx="2011">
                  <c:v>0.63720001058391063</c:v>
                </c:pt>
                <c:pt idx="2012">
                  <c:v>0.63599998821882764</c:v>
                </c:pt>
                <c:pt idx="2013">
                  <c:v>0.63700000176322646</c:v>
                </c:pt>
                <c:pt idx="2014">
                  <c:v>0.64219998716725968</c:v>
                </c:pt>
                <c:pt idx="2015">
                  <c:v>0.64240000781865092</c:v>
                </c:pt>
                <c:pt idx="2016">
                  <c:v>0.64750001253560185</c:v>
                </c:pt>
                <c:pt idx="2017">
                  <c:v>0.64530000710510649</c:v>
                </c:pt>
                <c:pt idx="2018">
                  <c:v>0.64269999456155347</c:v>
                </c:pt>
                <c:pt idx="2019">
                  <c:v>0.64209999861486722</c:v>
                </c:pt>
                <c:pt idx="2020">
                  <c:v>0.6472000067224144</c:v>
                </c:pt>
                <c:pt idx="2021">
                  <c:v>0.64450001449586125</c:v>
                </c:pt>
                <c:pt idx="2022">
                  <c:v>0.64640000667714048</c:v>
                </c:pt>
                <c:pt idx="2023">
                  <c:v>0.64590000190219143</c:v>
                </c:pt>
                <c:pt idx="2024">
                  <c:v>0.64569999036757508</c:v>
                </c:pt>
                <c:pt idx="2025">
                  <c:v>0.6473999954177998</c:v>
                </c:pt>
                <c:pt idx="2026">
                  <c:v>0.64099998865276575</c:v>
                </c:pt>
                <c:pt idx="2027">
                  <c:v>0.63959998593054479</c:v>
                </c:pt>
                <c:pt idx="2028">
                  <c:v>0.63890000319224782</c:v>
                </c:pt>
                <c:pt idx="2029">
                  <c:v>0.63860001435386948</c:v>
                </c:pt>
                <c:pt idx="2030">
                  <c:v>0.64560000653000316</c:v>
                </c:pt>
                <c:pt idx="2031">
                  <c:v>0.64669999465695582</c:v>
                </c:pt>
                <c:pt idx="2032">
                  <c:v>0.64889999837760115</c:v>
                </c:pt>
                <c:pt idx="2033">
                  <c:v>0.65200001225457527</c:v>
                </c:pt>
                <c:pt idx="2034">
                  <c:v>0.65190000276197679</c:v>
                </c:pt>
                <c:pt idx="2035">
                  <c:v>0.65490000071440591</c:v>
                </c:pt>
                <c:pt idx="2036">
                  <c:v>0.65689999832829926</c:v>
                </c:pt>
                <c:pt idx="2037">
                  <c:v>0.65850000271893805</c:v>
                </c:pt>
                <c:pt idx="2038">
                  <c:v>0.65759998712019296</c:v>
                </c:pt>
                <c:pt idx="2039">
                  <c:v>0.65670001454418525</c:v>
                </c:pt>
                <c:pt idx="2040">
                  <c:v>0.65459999522863654</c:v>
                </c:pt>
                <c:pt idx="2041">
                  <c:v>0.65809999351768056</c:v>
                </c:pt>
                <c:pt idx="2042">
                  <c:v>0.65649999484594446</c:v>
                </c:pt>
                <c:pt idx="2043">
                  <c:v>0.65880000295146601</c:v>
                </c:pt>
                <c:pt idx="2044">
                  <c:v>0.65969999074877705</c:v>
                </c:pt>
                <c:pt idx="2045">
                  <c:v>0.66040001273358939</c:v>
                </c:pt>
                <c:pt idx="2046">
                  <c:v>0.6625000049098162</c:v>
                </c:pt>
                <c:pt idx="2047">
                  <c:v>0.66350000318925595</c:v>
                </c:pt>
                <c:pt idx="2048">
                  <c:v>0.66239998759556329</c:v>
                </c:pt>
                <c:pt idx="2049">
                  <c:v>0.66519998622243293</c:v>
                </c:pt>
                <c:pt idx="2050">
                  <c:v>0.66830000752815977</c:v>
                </c:pt>
                <c:pt idx="2051">
                  <c:v>0.66520001091703307</c:v>
                </c:pt>
                <c:pt idx="2052">
                  <c:v>0.65969999499066034</c:v>
                </c:pt>
                <c:pt idx="2053">
                  <c:v>0.65779999870574102</c:v>
                </c:pt>
                <c:pt idx="2054">
                  <c:v>0.65820000276289647</c:v>
                </c:pt>
                <c:pt idx="2055">
                  <c:v>0.66199999222590122</c:v>
                </c:pt>
                <c:pt idx="2056">
                  <c:v>0.66449999256292358</c:v>
                </c:pt>
                <c:pt idx="2057">
                  <c:v>0.66409999965981115</c:v>
                </c:pt>
                <c:pt idx="2058">
                  <c:v>0.66659997797250981</c:v>
                </c:pt>
                <c:pt idx="2059">
                  <c:v>0.66739997625700198</c:v>
                </c:pt>
                <c:pt idx="2060">
                  <c:v>0.66400001315923873</c:v>
                </c:pt>
                <c:pt idx="2061">
                  <c:v>0.6616999911275343</c:v>
                </c:pt>
                <c:pt idx="2062">
                  <c:v>0.65590000705560669</c:v>
                </c:pt>
                <c:pt idx="2063">
                  <c:v>0.65709998807869852</c:v>
                </c:pt>
                <c:pt idx="2064">
                  <c:v>0.65789999551634537</c:v>
                </c:pt>
                <c:pt idx="2065">
                  <c:v>0.65779999379446963</c:v>
                </c:pt>
                <c:pt idx="2066">
                  <c:v>0.64969997958542081</c:v>
                </c:pt>
                <c:pt idx="2067">
                  <c:v>0.64329997282038676</c:v>
                </c:pt>
                <c:pt idx="2068">
                  <c:v>0.64049997959227767</c:v>
                </c:pt>
                <c:pt idx="2069">
                  <c:v>0.63319998807128286</c:v>
                </c:pt>
                <c:pt idx="2070">
                  <c:v>0.63479999856645009</c:v>
                </c:pt>
                <c:pt idx="2071">
                  <c:v>0.6305000280335662</c:v>
                </c:pt>
                <c:pt idx="2072">
                  <c:v>0.63009999179485021</c:v>
                </c:pt>
                <c:pt idx="2073">
                  <c:v>0.63210001277911942</c:v>
                </c:pt>
                <c:pt idx="2074">
                  <c:v>0.638300018501468</c:v>
                </c:pt>
                <c:pt idx="2075">
                  <c:v>0.64080000323883723</c:v>
                </c:pt>
                <c:pt idx="2076">
                  <c:v>0.63819999341649236</c:v>
                </c:pt>
                <c:pt idx="2077">
                  <c:v>0.63140002288855612</c:v>
                </c:pt>
                <c:pt idx="2078">
                  <c:v>0.63060000019322615</c:v>
                </c:pt>
                <c:pt idx="2079">
                  <c:v>0.63149998732114909</c:v>
                </c:pt>
                <c:pt idx="2080">
                  <c:v>0.63049997205234831</c:v>
                </c:pt>
                <c:pt idx="2081">
                  <c:v>0.62389998493017629</c:v>
                </c:pt>
                <c:pt idx="2082">
                  <c:v>0.62430000153108267</c:v>
                </c:pt>
                <c:pt idx="2083">
                  <c:v>0.62669998321507592</c:v>
                </c:pt>
                <c:pt idx="2084">
                  <c:v>0.62870002451381879</c:v>
                </c:pt>
                <c:pt idx="2085">
                  <c:v>0.63000000791362254</c:v>
                </c:pt>
                <c:pt idx="2086">
                  <c:v>0.62750002755637979</c:v>
                </c:pt>
                <c:pt idx="2087">
                  <c:v>0.63370001906878315</c:v>
                </c:pt>
                <c:pt idx="2088">
                  <c:v>0.62950002889556345</c:v>
                </c:pt>
                <c:pt idx="2089">
                  <c:v>0.62629999571072403</c:v>
                </c:pt>
                <c:pt idx="2090">
                  <c:v>0.62730002650641836</c:v>
                </c:pt>
                <c:pt idx="2091">
                  <c:v>0.62279997672885656</c:v>
                </c:pt>
                <c:pt idx="2092">
                  <c:v>0.62130000686011044</c:v>
                </c:pt>
                <c:pt idx="2093">
                  <c:v>0.6179000007614377</c:v>
                </c:pt>
                <c:pt idx="2094">
                  <c:v>0.6147000020937412</c:v>
                </c:pt>
                <c:pt idx="2095">
                  <c:v>0.61339999294432346</c:v>
                </c:pt>
                <c:pt idx="2096">
                  <c:v>0.60909997634735191</c:v>
                </c:pt>
                <c:pt idx="2097">
                  <c:v>0.60660002002987312</c:v>
                </c:pt>
                <c:pt idx="2098">
                  <c:v>0.60109997635299794</c:v>
                </c:pt>
                <c:pt idx="2099">
                  <c:v>0.60179998378589517</c:v>
                </c:pt>
                <c:pt idx="2100">
                  <c:v>0.59979997768095927</c:v>
                </c:pt>
                <c:pt idx="2101">
                  <c:v>0.59590001220203703</c:v>
                </c:pt>
                <c:pt idx="2102">
                  <c:v>0.59269997291266918</c:v>
                </c:pt>
                <c:pt idx="2103">
                  <c:v>0.59239999628334772</c:v>
                </c:pt>
                <c:pt idx="2104">
                  <c:v>0.5890999895054847</c:v>
                </c:pt>
                <c:pt idx="2105">
                  <c:v>0.58610000982298516</c:v>
                </c:pt>
                <c:pt idx="2106">
                  <c:v>0.58849999828089494</c:v>
                </c:pt>
                <c:pt idx="2107">
                  <c:v>0.58580002164671896</c:v>
                </c:pt>
                <c:pt idx="2108">
                  <c:v>0.58410002164600883</c:v>
                </c:pt>
                <c:pt idx="2109">
                  <c:v>0.58490001554309856</c:v>
                </c:pt>
                <c:pt idx="2110">
                  <c:v>0.58560001010482665</c:v>
                </c:pt>
                <c:pt idx="2111">
                  <c:v>0.580700000282377</c:v>
                </c:pt>
                <c:pt idx="2112">
                  <c:v>0.58000000161700882</c:v>
                </c:pt>
                <c:pt idx="2113">
                  <c:v>0.57609998941188678</c:v>
                </c:pt>
                <c:pt idx="2114">
                  <c:v>0.57369999380171066</c:v>
                </c:pt>
                <c:pt idx="2115">
                  <c:v>0.57309997177071637</c:v>
                </c:pt>
                <c:pt idx="2116">
                  <c:v>0.56729997482034378</c:v>
                </c:pt>
                <c:pt idx="2117">
                  <c:v>0.56759998598136008</c:v>
                </c:pt>
                <c:pt idx="2118">
                  <c:v>0.57179998187348247</c:v>
                </c:pt>
                <c:pt idx="2119">
                  <c:v>0.56809998559765518</c:v>
                </c:pt>
                <c:pt idx="2120">
                  <c:v>0.56429999303509248</c:v>
                </c:pt>
                <c:pt idx="2121">
                  <c:v>0.56610000858199783</c:v>
                </c:pt>
                <c:pt idx="2122">
                  <c:v>0.56419998588535236</c:v>
                </c:pt>
                <c:pt idx="2123">
                  <c:v>0.56690000514936401</c:v>
                </c:pt>
                <c:pt idx="2124">
                  <c:v>0.56690001391689293</c:v>
                </c:pt>
                <c:pt idx="2125">
                  <c:v>0.56619997224333929</c:v>
                </c:pt>
                <c:pt idx="2126">
                  <c:v>0.56659999628027435</c:v>
                </c:pt>
                <c:pt idx="2127">
                  <c:v>0.56989999151119264</c:v>
                </c:pt>
                <c:pt idx="2128">
                  <c:v>0.57130001926270779</c:v>
                </c:pt>
                <c:pt idx="2129">
                  <c:v>0.57690000905859051</c:v>
                </c:pt>
                <c:pt idx="2130">
                  <c:v>0.58059998769749654</c:v>
                </c:pt>
                <c:pt idx="2131">
                  <c:v>0.58040000257460633</c:v>
                </c:pt>
                <c:pt idx="2132">
                  <c:v>0.5813999940874055</c:v>
                </c:pt>
                <c:pt idx="2133">
                  <c:v>0.58190001573530026</c:v>
                </c:pt>
                <c:pt idx="2134">
                  <c:v>0.57990002317092149</c:v>
                </c:pt>
                <c:pt idx="2135">
                  <c:v>0.57719999742403161</c:v>
                </c:pt>
                <c:pt idx="2136">
                  <c:v>0.57180002688983222</c:v>
                </c:pt>
                <c:pt idx="2137">
                  <c:v>0.57289998216583626</c:v>
                </c:pt>
                <c:pt idx="2138">
                  <c:v>0.57479998788767261</c:v>
                </c:pt>
                <c:pt idx="2139">
                  <c:v>0.57659999227325898</c:v>
                </c:pt>
                <c:pt idx="2140">
                  <c:v>0.57909997091337573</c:v>
                </c:pt>
                <c:pt idx="2141">
                  <c:v>0.58169998206722084</c:v>
                </c:pt>
                <c:pt idx="2142">
                  <c:v>0.580399996280903</c:v>
                </c:pt>
                <c:pt idx="2143">
                  <c:v>0.57920002097671386</c:v>
                </c:pt>
                <c:pt idx="2144">
                  <c:v>0.57990000200516079</c:v>
                </c:pt>
                <c:pt idx="2145">
                  <c:v>0.58119997863832396</c:v>
                </c:pt>
                <c:pt idx="2146">
                  <c:v>0.57960002603067551</c:v>
                </c:pt>
                <c:pt idx="2147">
                  <c:v>0.57900000095833093</c:v>
                </c:pt>
                <c:pt idx="2148">
                  <c:v>0.57949997959076427</c:v>
                </c:pt>
                <c:pt idx="2149">
                  <c:v>0.58570000562758651</c:v>
                </c:pt>
                <c:pt idx="2150">
                  <c:v>0.58370001306320773</c:v>
                </c:pt>
                <c:pt idx="2151">
                  <c:v>0.5846000144010759</c:v>
                </c:pt>
                <c:pt idx="2152">
                  <c:v>0.58679997338913381</c:v>
                </c:pt>
                <c:pt idx="2153">
                  <c:v>0.58760000419715652</c:v>
                </c:pt>
                <c:pt idx="2154">
                  <c:v>0.59019998893199954</c:v>
                </c:pt>
                <c:pt idx="2155">
                  <c:v>0.59329998044995591</c:v>
                </c:pt>
                <c:pt idx="2156">
                  <c:v>0.59349998178367969</c:v>
                </c:pt>
                <c:pt idx="2157">
                  <c:v>0.59619997328991303</c:v>
                </c:pt>
                <c:pt idx="2158">
                  <c:v>0.59889997157733887</c:v>
                </c:pt>
                <c:pt idx="2159">
                  <c:v>0.60049997291207546</c:v>
                </c:pt>
                <c:pt idx="2160">
                  <c:v>0.5983000135383918</c:v>
                </c:pt>
                <c:pt idx="2161">
                  <c:v>0.5976999945632997</c:v>
                </c:pt>
                <c:pt idx="2162">
                  <c:v>0.6021999989534379</c:v>
                </c:pt>
                <c:pt idx="2163">
                  <c:v>0.60709997997037135</c:v>
                </c:pt>
                <c:pt idx="2164">
                  <c:v>0.60820000161766075</c:v>
                </c:pt>
                <c:pt idx="2165">
                  <c:v>0.60979997043614276</c:v>
                </c:pt>
                <c:pt idx="2166">
                  <c:v>0.6102000246028183</c:v>
                </c:pt>
                <c:pt idx="2167">
                  <c:v>0.60819998769875383</c:v>
                </c:pt>
                <c:pt idx="2168">
                  <c:v>0.60910002460150281</c:v>
                </c:pt>
                <c:pt idx="2169">
                  <c:v>0.61259997682645917</c:v>
                </c:pt>
                <c:pt idx="2170">
                  <c:v>0.61169999408593867</c:v>
                </c:pt>
                <c:pt idx="2171">
                  <c:v>0.60930001678207191</c:v>
                </c:pt>
                <c:pt idx="2172">
                  <c:v>0.6098000242272974</c:v>
                </c:pt>
                <c:pt idx="2173">
                  <c:v>0.6127000028573093</c:v>
                </c:pt>
                <c:pt idx="2174">
                  <c:v>0.61639997710881289</c:v>
                </c:pt>
                <c:pt idx="2175">
                  <c:v>0.61850000181584619</c:v>
                </c:pt>
                <c:pt idx="2176">
                  <c:v>0.61859998283034656</c:v>
                </c:pt>
                <c:pt idx="2177">
                  <c:v>0.61959999943064759</c:v>
                </c:pt>
                <c:pt idx="2178">
                  <c:v>0.61980001363554038</c:v>
                </c:pt>
                <c:pt idx="2179">
                  <c:v>0.61819997434213292</c:v>
                </c:pt>
                <c:pt idx="2180">
                  <c:v>0.62340001564007252</c:v>
                </c:pt>
                <c:pt idx="2181">
                  <c:v>0.62429998683364829</c:v>
                </c:pt>
                <c:pt idx="2182">
                  <c:v>0.62250000037602149</c:v>
                </c:pt>
                <c:pt idx="2183">
                  <c:v>0.62820001287036575</c:v>
                </c:pt>
                <c:pt idx="2184">
                  <c:v>0.62749998713115929</c:v>
                </c:pt>
                <c:pt idx="2185">
                  <c:v>0.62700000743643614</c:v>
                </c:pt>
                <c:pt idx="2186">
                  <c:v>0.62630002774676541</c:v>
                </c:pt>
                <c:pt idx="2187">
                  <c:v>0.62489999151148368</c:v>
                </c:pt>
                <c:pt idx="2188">
                  <c:v>0.62490001926198602</c:v>
                </c:pt>
                <c:pt idx="2189">
                  <c:v>0.62279999351449078</c:v>
                </c:pt>
                <c:pt idx="2190">
                  <c:v>0.61750001249311026</c:v>
                </c:pt>
                <c:pt idx="2191">
                  <c:v>0.61580001687980257</c:v>
                </c:pt>
                <c:pt idx="2192">
                  <c:v>0.61690000467206119</c:v>
                </c:pt>
                <c:pt idx="2193">
                  <c:v>0.61889999246341176</c:v>
                </c:pt>
                <c:pt idx="2194">
                  <c:v>0.62189999008114683</c:v>
                </c:pt>
                <c:pt idx="2195">
                  <c:v>0.62280002765328391</c:v>
                </c:pt>
                <c:pt idx="2196">
                  <c:v>0.62320001240004785</c:v>
                </c:pt>
                <c:pt idx="2197">
                  <c:v>0.62530002116545802</c:v>
                </c:pt>
                <c:pt idx="2198">
                  <c:v>0.62480002860684181</c:v>
                </c:pt>
                <c:pt idx="2199">
                  <c:v>0.62480001878429903</c:v>
                </c:pt>
                <c:pt idx="2200">
                  <c:v>0.62340001334814588</c:v>
                </c:pt>
                <c:pt idx="2201">
                  <c:v>0.62319997777376557</c:v>
                </c:pt>
                <c:pt idx="2202">
                  <c:v>0.62219999809167348</c:v>
                </c:pt>
                <c:pt idx="2203">
                  <c:v>0.62209997233730974</c:v>
                </c:pt>
                <c:pt idx="2204">
                  <c:v>0.62120000620052451</c:v>
                </c:pt>
                <c:pt idx="2205">
                  <c:v>0.61590002955927048</c:v>
                </c:pt>
                <c:pt idx="2206">
                  <c:v>0.61199998111987952</c:v>
                </c:pt>
                <c:pt idx="2207">
                  <c:v>0.61330000210000435</c:v>
                </c:pt>
                <c:pt idx="2208">
                  <c:v>0.61619998989044689</c:v>
                </c:pt>
                <c:pt idx="2209">
                  <c:v>0.61630002746824175</c:v>
                </c:pt>
                <c:pt idx="2210">
                  <c:v>0.61119998683716403</c:v>
                </c:pt>
                <c:pt idx="2211">
                  <c:v>0.61279998511599842</c:v>
                </c:pt>
                <c:pt idx="2212">
                  <c:v>0.6103999956176267</c:v>
                </c:pt>
                <c:pt idx="2213">
                  <c:v>0.6098000226993463</c:v>
                </c:pt>
                <c:pt idx="2214">
                  <c:v>0.60620001354254782</c:v>
                </c:pt>
                <c:pt idx="2215">
                  <c:v>0.60539999761385843</c:v>
                </c:pt>
                <c:pt idx="2216">
                  <c:v>0.60550001487717964</c:v>
                </c:pt>
                <c:pt idx="2217">
                  <c:v>0.60270001860044431</c:v>
                </c:pt>
                <c:pt idx="2218">
                  <c:v>0.5985999996191822</c:v>
                </c:pt>
                <c:pt idx="2219">
                  <c:v>0.60069998130347813</c:v>
                </c:pt>
                <c:pt idx="2220">
                  <c:v>0.59909999246156076</c:v>
                </c:pt>
                <c:pt idx="2221">
                  <c:v>0.59720002565882169</c:v>
                </c:pt>
                <c:pt idx="2222">
                  <c:v>0.59640002631931566</c:v>
                </c:pt>
                <c:pt idx="2223">
                  <c:v>0.59530001106031705</c:v>
                </c:pt>
                <c:pt idx="2224">
                  <c:v>0.58909998225863092</c:v>
                </c:pt>
                <c:pt idx="2225">
                  <c:v>0.58800000629707938</c:v>
                </c:pt>
                <c:pt idx="2226">
                  <c:v>0.58780002422281541</c:v>
                </c:pt>
                <c:pt idx="2227">
                  <c:v>0.59069998560153181</c:v>
                </c:pt>
                <c:pt idx="2228">
                  <c:v>0.58939998998539522</c:v>
                </c:pt>
                <c:pt idx="2229">
                  <c:v>0.58789997472922551</c:v>
                </c:pt>
                <c:pt idx="2230">
                  <c:v>0.58420000180922216</c:v>
                </c:pt>
                <c:pt idx="2231">
                  <c:v>0.58329999637498986</c:v>
                </c:pt>
                <c:pt idx="2232">
                  <c:v>0.58310002412326867</c:v>
                </c:pt>
                <c:pt idx="2233">
                  <c:v>0.5822999787342269</c:v>
                </c:pt>
                <c:pt idx="2234">
                  <c:v>0.57980000209499849</c:v>
                </c:pt>
                <c:pt idx="2235">
                  <c:v>0.57860002612869721</c:v>
                </c:pt>
                <c:pt idx="2236">
                  <c:v>0.57670001697260886</c:v>
                </c:pt>
                <c:pt idx="2237">
                  <c:v>0.57780000543425558</c:v>
                </c:pt>
                <c:pt idx="2238">
                  <c:v>0.57709999084181618</c:v>
                </c:pt>
                <c:pt idx="2239">
                  <c:v>0.57280002842162503</c:v>
                </c:pt>
                <c:pt idx="2240">
                  <c:v>0.56769998541130917</c:v>
                </c:pt>
                <c:pt idx="2241">
                  <c:v>0.5654000026624999</c:v>
                </c:pt>
                <c:pt idx="2242">
                  <c:v>0.56420002298546024</c:v>
                </c:pt>
                <c:pt idx="2243">
                  <c:v>0.56449997387244366</c:v>
                </c:pt>
                <c:pt idx="2244">
                  <c:v>0.56120000266673742</c:v>
                </c:pt>
                <c:pt idx="2245">
                  <c:v>0.56419998368801316</c:v>
                </c:pt>
                <c:pt idx="2246">
                  <c:v>0.56459998130594613</c:v>
                </c:pt>
                <c:pt idx="2247">
                  <c:v>0.56710001583269332</c:v>
                </c:pt>
                <c:pt idx="2248">
                  <c:v>0.56629998025891837</c:v>
                </c:pt>
                <c:pt idx="2249">
                  <c:v>0.56450001582561526</c:v>
                </c:pt>
                <c:pt idx="2250">
                  <c:v>0.56540000600216445</c:v>
                </c:pt>
                <c:pt idx="2251">
                  <c:v>0.56520001277385745</c:v>
                </c:pt>
                <c:pt idx="2252">
                  <c:v>0.5621000158280367</c:v>
                </c:pt>
                <c:pt idx="2253">
                  <c:v>0.55959999246988446</c:v>
                </c:pt>
                <c:pt idx="2254">
                  <c:v>0.56069998092425521</c:v>
                </c:pt>
                <c:pt idx="2255">
                  <c:v>0.55789998530963203</c:v>
                </c:pt>
                <c:pt idx="2256">
                  <c:v>0.55790002660069149</c:v>
                </c:pt>
                <c:pt idx="2257">
                  <c:v>0.55559997682576068</c:v>
                </c:pt>
                <c:pt idx="2258">
                  <c:v>0.55010001611663029</c:v>
                </c:pt>
                <c:pt idx="2259">
                  <c:v>0.54909999408846488</c:v>
                </c:pt>
                <c:pt idx="2260">
                  <c:v>0.54590000152529683</c:v>
                </c:pt>
                <c:pt idx="2261">
                  <c:v>0.54539999914413784</c:v>
                </c:pt>
                <c:pt idx="2262">
                  <c:v>0.5447999937023269</c:v>
                </c:pt>
                <c:pt idx="2263">
                  <c:v>0.54100001706683543</c:v>
                </c:pt>
                <c:pt idx="2264">
                  <c:v>0.53989997167809634</c:v>
                </c:pt>
                <c:pt idx="2265">
                  <c:v>0.54049997300899122</c:v>
                </c:pt>
                <c:pt idx="2266">
                  <c:v>0.5427000210765982</c:v>
                </c:pt>
                <c:pt idx="2267">
                  <c:v>0.54479997024463955</c:v>
                </c:pt>
                <c:pt idx="2268">
                  <c:v>0.54370000848575728</c:v>
                </c:pt>
                <c:pt idx="2269">
                  <c:v>0.54140001354244305</c:v>
                </c:pt>
                <c:pt idx="2270">
                  <c:v>0.53880002402729588</c:v>
                </c:pt>
                <c:pt idx="2271">
                  <c:v>0.54009997997491155</c:v>
                </c:pt>
                <c:pt idx="2272">
                  <c:v>0.5415000053399126</c:v>
                </c:pt>
                <c:pt idx="2273">
                  <c:v>0.54129995078983484</c:v>
                </c:pt>
                <c:pt idx="2274">
                  <c:v>0.53829998531728052</c:v>
                </c:pt>
                <c:pt idx="2275">
                  <c:v>0.54859994697471848</c:v>
                </c:pt>
                <c:pt idx="2276">
                  <c:v>0.54740001029858831</c:v>
                </c:pt>
                <c:pt idx="2277">
                  <c:v>0.54510002384631662</c:v>
                </c:pt>
                <c:pt idx="2278">
                  <c:v>0.54719998588552698</c:v>
                </c:pt>
                <c:pt idx="2279">
                  <c:v>0.54779994049022207</c:v>
                </c:pt>
                <c:pt idx="2280">
                  <c:v>0.5479999645249336</c:v>
                </c:pt>
                <c:pt idx="2281">
                  <c:v>0.54389998550323071</c:v>
                </c:pt>
                <c:pt idx="2282">
                  <c:v>0.54269997634401079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1-739E-41EF-9FD2-41B04CCB0539}"/>
            </c:ext>
          </c:extLst>
        </c:ser>
        <c:ser>
          <c:idx val="2"/>
          <c:order val="2"/>
          <c:spPr>
            <a:ln w="12700" cap="rnd">
              <a:solidFill>
                <a:srgbClr val="E5126F"/>
              </a:solidFill>
              <a:round/>
            </a:ln>
            <a:effectLst/>
          </c:spPr>
          <c:marker>
            <c:symbol val="none"/>
          </c:marker>
          <c:xVal>
            <c:numRef>
              <c:f>sheet1!$E$1:$E$2282</c:f>
              <c:numCache>
                <c:formatCode>General</c:formatCode>
                <c:ptCount val="2282"/>
                <c:pt idx="0">
                  <c:v>-38.100002288818359</c:v>
                </c:pt>
                <c:pt idx="1">
                  <c:v>-38</c:v>
                </c:pt>
                <c:pt idx="2">
                  <c:v>-37.900001525878906</c:v>
                </c:pt>
                <c:pt idx="3">
                  <c:v>-37.799999237060547</c:v>
                </c:pt>
                <c:pt idx="4">
                  <c:v>-37.700000762939453</c:v>
                </c:pt>
                <c:pt idx="5">
                  <c:v>-37.600002288818359</c:v>
                </c:pt>
                <c:pt idx="6">
                  <c:v>-37.5</c:v>
                </c:pt>
                <c:pt idx="7">
                  <c:v>-37.400001525878906</c:v>
                </c:pt>
                <c:pt idx="8">
                  <c:v>-37.299999237060547</c:v>
                </c:pt>
                <c:pt idx="9">
                  <c:v>-37.200000762939453</c:v>
                </c:pt>
                <c:pt idx="10">
                  <c:v>-37.100002288818359</c:v>
                </c:pt>
                <c:pt idx="11">
                  <c:v>-37</c:v>
                </c:pt>
                <c:pt idx="12">
                  <c:v>-36.900001525878906</c:v>
                </c:pt>
                <c:pt idx="13">
                  <c:v>-36.799999237060547</c:v>
                </c:pt>
                <c:pt idx="14">
                  <c:v>-36.700000762939453</c:v>
                </c:pt>
                <c:pt idx="15">
                  <c:v>-36.600002288818359</c:v>
                </c:pt>
                <c:pt idx="16">
                  <c:v>-36.5</c:v>
                </c:pt>
                <c:pt idx="17">
                  <c:v>-36.400001525878906</c:v>
                </c:pt>
                <c:pt idx="18">
                  <c:v>-36.299999237060547</c:v>
                </c:pt>
                <c:pt idx="19">
                  <c:v>-36.200000762939453</c:v>
                </c:pt>
                <c:pt idx="20">
                  <c:v>-36.100002288818359</c:v>
                </c:pt>
                <c:pt idx="21">
                  <c:v>-36</c:v>
                </c:pt>
                <c:pt idx="22">
                  <c:v>-35.900001525878906</c:v>
                </c:pt>
                <c:pt idx="23">
                  <c:v>-35.799999237060547</c:v>
                </c:pt>
                <c:pt idx="24">
                  <c:v>-35.700000762939453</c:v>
                </c:pt>
                <c:pt idx="25">
                  <c:v>-35.600002288818359</c:v>
                </c:pt>
                <c:pt idx="26">
                  <c:v>-35.5</c:v>
                </c:pt>
                <c:pt idx="27">
                  <c:v>-35.400001525878906</c:v>
                </c:pt>
                <c:pt idx="28">
                  <c:v>-35.299999237060547</c:v>
                </c:pt>
                <c:pt idx="29">
                  <c:v>-35.200000762939453</c:v>
                </c:pt>
                <c:pt idx="30">
                  <c:v>-35.100002288818359</c:v>
                </c:pt>
                <c:pt idx="31">
                  <c:v>-35</c:v>
                </c:pt>
                <c:pt idx="32">
                  <c:v>-34.900001525878906</c:v>
                </c:pt>
                <c:pt idx="33">
                  <c:v>-34.799999237060547</c:v>
                </c:pt>
                <c:pt idx="34">
                  <c:v>-34.700000762939453</c:v>
                </c:pt>
                <c:pt idx="35">
                  <c:v>-34.600002288818359</c:v>
                </c:pt>
                <c:pt idx="36">
                  <c:v>-34.5</c:v>
                </c:pt>
                <c:pt idx="37">
                  <c:v>-34.400001525878906</c:v>
                </c:pt>
                <c:pt idx="38">
                  <c:v>-34.299999237060547</c:v>
                </c:pt>
                <c:pt idx="39">
                  <c:v>-34.200000762939453</c:v>
                </c:pt>
                <c:pt idx="40">
                  <c:v>-34.100002288818359</c:v>
                </c:pt>
                <c:pt idx="41">
                  <c:v>-34</c:v>
                </c:pt>
                <c:pt idx="42">
                  <c:v>-33.900001525878906</c:v>
                </c:pt>
                <c:pt idx="43">
                  <c:v>-33.799999237060547</c:v>
                </c:pt>
                <c:pt idx="44">
                  <c:v>-33.700000762939453</c:v>
                </c:pt>
                <c:pt idx="45">
                  <c:v>-33.600002288818359</c:v>
                </c:pt>
                <c:pt idx="46">
                  <c:v>-33.5</c:v>
                </c:pt>
                <c:pt idx="47">
                  <c:v>-33.400001525878906</c:v>
                </c:pt>
                <c:pt idx="48">
                  <c:v>-33.299999237060547</c:v>
                </c:pt>
                <c:pt idx="49">
                  <c:v>-33.200000762939453</c:v>
                </c:pt>
                <c:pt idx="50">
                  <c:v>-33.100002288818359</c:v>
                </c:pt>
                <c:pt idx="51">
                  <c:v>-33</c:v>
                </c:pt>
                <c:pt idx="52">
                  <c:v>-32.900001525878906</c:v>
                </c:pt>
                <c:pt idx="53">
                  <c:v>-32.799999237060547</c:v>
                </c:pt>
                <c:pt idx="54">
                  <c:v>-32.700000762939453</c:v>
                </c:pt>
                <c:pt idx="55">
                  <c:v>-32.600002288818359</c:v>
                </c:pt>
                <c:pt idx="56">
                  <c:v>-32.5</c:v>
                </c:pt>
                <c:pt idx="57">
                  <c:v>-32.400001525878906</c:v>
                </c:pt>
                <c:pt idx="58">
                  <c:v>-32.299999237060547</c:v>
                </c:pt>
                <c:pt idx="59">
                  <c:v>-32.200000762939453</c:v>
                </c:pt>
                <c:pt idx="60">
                  <c:v>-32.100002288818359</c:v>
                </c:pt>
                <c:pt idx="61">
                  <c:v>-32</c:v>
                </c:pt>
                <c:pt idx="62">
                  <c:v>-31.900001525878906</c:v>
                </c:pt>
                <c:pt idx="63">
                  <c:v>-31.80000114440918</c:v>
                </c:pt>
                <c:pt idx="64">
                  <c:v>-31.700000762939453</c:v>
                </c:pt>
                <c:pt idx="65">
                  <c:v>-31.600000381469727</c:v>
                </c:pt>
                <c:pt idx="66">
                  <c:v>-31.5</c:v>
                </c:pt>
                <c:pt idx="67">
                  <c:v>-31.400001525878906</c:v>
                </c:pt>
                <c:pt idx="68">
                  <c:v>-31.30000114440918</c:v>
                </c:pt>
                <c:pt idx="69">
                  <c:v>-31.200000762939453</c:v>
                </c:pt>
                <c:pt idx="70">
                  <c:v>-31.100000381469727</c:v>
                </c:pt>
                <c:pt idx="71">
                  <c:v>-31</c:v>
                </c:pt>
                <c:pt idx="72">
                  <c:v>-30.900001525878906</c:v>
                </c:pt>
                <c:pt idx="73">
                  <c:v>-30.80000114440918</c:v>
                </c:pt>
                <c:pt idx="74">
                  <c:v>-30.700000762939453</c:v>
                </c:pt>
                <c:pt idx="75">
                  <c:v>-30.600000381469727</c:v>
                </c:pt>
                <c:pt idx="76">
                  <c:v>-30.5</c:v>
                </c:pt>
                <c:pt idx="77">
                  <c:v>-30.400001525878906</c:v>
                </c:pt>
                <c:pt idx="78">
                  <c:v>-30.30000114440918</c:v>
                </c:pt>
                <c:pt idx="79">
                  <c:v>-30.200000762939453</c:v>
                </c:pt>
                <c:pt idx="80">
                  <c:v>-30.100000381469727</c:v>
                </c:pt>
                <c:pt idx="81">
                  <c:v>-30</c:v>
                </c:pt>
                <c:pt idx="82">
                  <c:v>-29.900001525878906</c:v>
                </c:pt>
                <c:pt idx="83">
                  <c:v>-29.80000114440918</c:v>
                </c:pt>
                <c:pt idx="84">
                  <c:v>-29.700000762939453</c:v>
                </c:pt>
                <c:pt idx="85">
                  <c:v>-29.600000381469727</c:v>
                </c:pt>
                <c:pt idx="86">
                  <c:v>-29.5</c:v>
                </c:pt>
                <c:pt idx="87">
                  <c:v>-29.400001525878906</c:v>
                </c:pt>
                <c:pt idx="88">
                  <c:v>-29.30000114440918</c:v>
                </c:pt>
                <c:pt idx="89">
                  <c:v>-29.200000762939453</c:v>
                </c:pt>
                <c:pt idx="90">
                  <c:v>-29.100000381469727</c:v>
                </c:pt>
                <c:pt idx="91">
                  <c:v>-29</c:v>
                </c:pt>
                <c:pt idx="92">
                  <c:v>-28.900001525878906</c:v>
                </c:pt>
                <c:pt idx="93">
                  <c:v>-28.80000114440918</c:v>
                </c:pt>
                <c:pt idx="94">
                  <c:v>-28.700000762939453</c:v>
                </c:pt>
                <c:pt idx="95">
                  <c:v>-28.600000381469727</c:v>
                </c:pt>
                <c:pt idx="96">
                  <c:v>-28.5</c:v>
                </c:pt>
                <c:pt idx="97">
                  <c:v>-28.400001525878906</c:v>
                </c:pt>
                <c:pt idx="98">
                  <c:v>-28.30000114440918</c:v>
                </c:pt>
                <c:pt idx="99">
                  <c:v>-28.200000762939453</c:v>
                </c:pt>
                <c:pt idx="100">
                  <c:v>-28.100000381469727</c:v>
                </c:pt>
                <c:pt idx="101">
                  <c:v>-28</c:v>
                </c:pt>
                <c:pt idx="102">
                  <c:v>-27.900001525878906</c:v>
                </c:pt>
                <c:pt idx="103">
                  <c:v>-27.80000114440918</c:v>
                </c:pt>
                <c:pt idx="104">
                  <c:v>-27.700000762939453</c:v>
                </c:pt>
                <c:pt idx="105">
                  <c:v>-27.600000381469727</c:v>
                </c:pt>
                <c:pt idx="106">
                  <c:v>-27.5</c:v>
                </c:pt>
                <c:pt idx="107">
                  <c:v>-27.400001525878906</c:v>
                </c:pt>
                <c:pt idx="108">
                  <c:v>-27.30000114440918</c:v>
                </c:pt>
                <c:pt idx="109">
                  <c:v>-27.200000762939453</c:v>
                </c:pt>
                <c:pt idx="110">
                  <c:v>-27.100000381469727</c:v>
                </c:pt>
                <c:pt idx="111">
                  <c:v>-27</c:v>
                </c:pt>
                <c:pt idx="112">
                  <c:v>-26.900001525878906</c:v>
                </c:pt>
                <c:pt idx="113">
                  <c:v>-26.80000114440918</c:v>
                </c:pt>
                <c:pt idx="114">
                  <c:v>-26.700000762939453</c:v>
                </c:pt>
                <c:pt idx="115">
                  <c:v>-26.600000381469727</c:v>
                </c:pt>
                <c:pt idx="116">
                  <c:v>-26.5</c:v>
                </c:pt>
                <c:pt idx="117">
                  <c:v>-26.400001525878906</c:v>
                </c:pt>
                <c:pt idx="118">
                  <c:v>-26.30000114440918</c:v>
                </c:pt>
                <c:pt idx="119">
                  <c:v>-26.200000762939453</c:v>
                </c:pt>
                <c:pt idx="120">
                  <c:v>-26.100000381469727</c:v>
                </c:pt>
                <c:pt idx="121">
                  <c:v>-26</c:v>
                </c:pt>
                <c:pt idx="122">
                  <c:v>-25.900001525878906</c:v>
                </c:pt>
                <c:pt idx="123">
                  <c:v>-25.80000114440918</c:v>
                </c:pt>
                <c:pt idx="124">
                  <c:v>-25.700000762939453</c:v>
                </c:pt>
                <c:pt idx="125">
                  <c:v>-25.600000381469727</c:v>
                </c:pt>
                <c:pt idx="126">
                  <c:v>-25.5</c:v>
                </c:pt>
                <c:pt idx="127">
                  <c:v>-25.400001525878906</c:v>
                </c:pt>
                <c:pt idx="128">
                  <c:v>-25.30000114440918</c:v>
                </c:pt>
                <c:pt idx="129">
                  <c:v>-25.200000762939453</c:v>
                </c:pt>
                <c:pt idx="130">
                  <c:v>-25.100000381469727</c:v>
                </c:pt>
                <c:pt idx="131">
                  <c:v>-25</c:v>
                </c:pt>
                <c:pt idx="132">
                  <c:v>-24.900001525878906</c:v>
                </c:pt>
                <c:pt idx="133">
                  <c:v>-24.80000114440918</c:v>
                </c:pt>
                <c:pt idx="134">
                  <c:v>-24.700000762939453</c:v>
                </c:pt>
                <c:pt idx="135">
                  <c:v>-24.600000381469727</c:v>
                </c:pt>
                <c:pt idx="136">
                  <c:v>-24.5</c:v>
                </c:pt>
                <c:pt idx="137">
                  <c:v>-24.400001525878906</c:v>
                </c:pt>
                <c:pt idx="138">
                  <c:v>-24.30000114440918</c:v>
                </c:pt>
                <c:pt idx="139">
                  <c:v>-24.200000762939453</c:v>
                </c:pt>
                <c:pt idx="140">
                  <c:v>-24.100000381469727</c:v>
                </c:pt>
                <c:pt idx="141">
                  <c:v>-24</c:v>
                </c:pt>
                <c:pt idx="142">
                  <c:v>-23.900001525878906</c:v>
                </c:pt>
                <c:pt idx="143">
                  <c:v>-23.80000114440918</c:v>
                </c:pt>
                <c:pt idx="144">
                  <c:v>-23.700000762939453</c:v>
                </c:pt>
                <c:pt idx="145">
                  <c:v>-23.600000381469727</c:v>
                </c:pt>
                <c:pt idx="146">
                  <c:v>-23.5</c:v>
                </c:pt>
                <c:pt idx="147">
                  <c:v>-23.400001525878906</c:v>
                </c:pt>
                <c:pt idx="148">
                  <c:v>-23.30000114440918</c:v>
                </c:pt>
                <c:pt idx="149">
                  <c:v>-23.200000762939453</c:v>
                </c:pt>
                <c:pt idx="150">
                  <c:v>-23.100000381469727</c:v>
                </c:pt>
                <c:pt idx="151">
                  <c:v>-23</c:v>
                </c:pt>
                <c:pt idx="152">
                  <c:v>-22.900001525878906</c:v>
                </c:pt>
                <c:pt idx="153">
                  <c:v>-22.80000114440918</c:v>
                </c:pt>
                <c:pt idx="154">
                  <c:v>-22.700000762939453</c:v>
                </c:pt>
                <c:pt idx="155">
                  <c:v>-22.600000381469727</c:v>
                </c:pt>
                <c:pt idx="156">
                  <c:v>-22.5</c:v>
                </c:pt>
                <c:pt idx="157">
                  <c:v>-22.400001525878906</c:v>
                </c:pt>
                <c:pt idx="158">
                  <c:v>-22.30000114440918</c:v>
                </c:pt>
                <c:pt idx="159">
                  <c:v>-22.200000762939453</c:v>
                </c:pt>
                <c:pt idx="160">
                  <c:v>-22.100000381469727</c:v>
                </c:pt>
                <c:pt idx="161">
                  <c:v>-22</c:v>
                </c:pt>
                <c:pt idx="162">
                  <c:v>-21.900001525878906</c:v>
                </c:pt>
                <c:pt idx="163">
                  <c:v>-21.80000114440918</c:v>
                </c:pt>
                <c:pt idx="164">
                  <c:v>-21.700000762939453</c:v>
                </c:pt>
                <c:pt idx="165">
                  <c:v>-21.600000381469727</c:v>
                </c:pt>
                <c:pt idx="166">
                  <c:v>-21.5</c:v>
                </c:pt>
                <c:pt idx="167">
                  <c:v>-21.400001525878906</c:v>
                </c:pt>
                <c:pt idx="168">
                  <c:v>-21.30000114440918</c:v>
                </c:pt>
                <c:pt idx="169">
                  <c:v>-21.200000762939453</c:v>
                </c:pt>
                <c:pt idx="170">
                  <c:v>-21.100000381469727</c:v>
                </c:pt>
                <c:pt idx="171">
                  <c:v>-21</c:v>
                </c:pt>
                <c:pt idx="172">
                  <c:v>-20.900001525878906</c:v>
                </c:pt>
                <c:pt idx="173">
                  <c:v>-20.80000114440918</c:v>
                </c:pt>
                <c:pt idx="174">
                  <c:v>-20.700000762939453</c:v>
                </c:pt>
                <c:pt idx="175">
                  <c:v>-20.600000381469727</c:v>
                </c:pt>
                <c:pt idx="176">
                  <c:v>-20.5</c:v>
                </c:pt>
                <c:pt idx="177">
                  <c:v>-20.400001525878906</c:v>
                </c:pt>
                <c:pt idx="178">
                  <c:v>-20.30000114440918</c:v>
                </c:pt>
                <c:pt idx="179">
                  <c:v>-20.200000762939453</c:v>
                </c:pt>
                <c:pt idx="180">
                  <c:v>-20.100000381469727</c:v>
                </c:pt>
                <c:pt idx="181">
                  <c:v>-20</c:v>
                </c:pt>
                <c:pt idx="182">
                  <c:v>-19.900001525878906</c:v>
                </c:pt>
                <c:pt idx="183">
                  <c:v>-19.80000114440918</c:v>
                </c:pt>
                <c:pt idx="184">
                  <c:v>-19.700000762939453</c:v>
                </c:pt>
                <c:pt idx="185">
                  <c:v>-19.600000381469727</c:v>
                </c:pt>
                <c:pt idx="186">
                  <c:v>-19.5</c:v>
                </c:pt>
                <c:pt idx="187">
                  <c:v>-19.400001525878906</c:v>
                </c:pt>
                <c:pt idx="188">
                  <c:v>-19.30000114440918</c:v>
                </c:pt>
                <c:pt idx="189">
                  <c:v>-19.200000762939453</c:v>
                </c:pt>
                <c:pt idx="190">
                  <c:v>-19.100000381469727</c:v>
                </c:pt>
                <c:pt idx="191">
                  <c:v>-19</c:v>
                </c:pt>
                <c:pt idx="192">
                  <c:v>-18.900001525878906</c:v>
                </c:pt>
                <c:pt idx="193">
                  <c:v>-18.80000114440918</c:v>
                </c:pt>
                <c:pt idx="194">
                  <c:v>-18.700000762939453</c:v>
                </c:pt>
                <c:pt idx="195">
                  <c:v>-18.600000381469727</c:v>
                </c:pt>
                <c:pt idx="196">
                  <c:v>-18.5</c:v>
                </c:pt>
                <c:pt idx="197">
                  <c:v>-18.400001525878906</c:v>
                </c:pt>
                <c:pt idx="198">
                  <c:v>-18.30000114440918</c:v>
                </c:pt>
                <c:pt idx="199">
                  <c:v>-18.200000762939453</c:v>
                </c:pt>
                <c:pt idx="200">
                  <c:v>-18.100000381469727</c:v>
                </c:pt>
                <c:pt idx="201">
                  <c:v>-18</c:v>
                </c:pt>
                <c:pt idx="202">
                  <c:v>-17.900001525878906</c:v>
                </c:pt>
                <c:pt idx="203">
                  <c:v>-17.80000114440918</c:v>
                </c:pt>
                <c:pt idx="204">
                  <c:v>-17.700000762939453</c:v>
                </c:pt>
                <c:pt idx="205">
                  <c:v>-17.600000381469727</c:v>
                </c:pt>
                <c:pt idx="206">
                  <c:v>-17.5</c:v>
                </c:pt>
                <c:pt idx="207">
                  <c:v>-17.400001525878906</c:v>
                </c:pt>
                <c:pt idx="208">
                  <c:v>-17.30000114440918</c:v>
                </c:pt>
                <c:pt idx="209">
                  <c:v>-17.200000762939453</c:v>
                </c:pt>
                <c:pt idx="210">
                  <c:v>-17.100000381469727</c:v>
                </c:pt>
                <c:pt idx="211">
                  <c:v>-17</c:v>
                </c:pt>
                <c:pt idx="212">
                  <c:v>-16.900001525878906</c:v>
                </c:pt>
                <c:pt idx="213">
                  <c:v>-16.80000114440918</c:v>
                </c:pt>
                <c:pt idx="214">
                  <c:v>-16.700000762939453</c:v>
                </c:pt>
                <c:pt idx="215">
                  <c:v>-16.600000381469727</c:v>
                </c:pt>
                <c:pt idx="216">
                  <c:v>-16.5</c:v>
                </c:pt>
                <c:pt idx="217">
                  <c:v>-16.400001525878906</c:v>
                </c:pt>
                <c:pt idx="218">
                  <c:v>-16.30000114440918</c:v>
                </c:pt>
                <c:pt idx="219">
                  <c:v>-16.200000762939453</c:v>
                </c:pt>
                <c:pt idx="220">
                  <c:v>-16.100000381469727</c:v>
                </c:pt>
                <c:pt idx="221">
                  <c:v>-16</c:v>
                </c:pt>
                <c:pt idx="222">
                  <c:v>-15.900001525878906</c:v>
                </c:pt>
                <c:pt idx="223">
                  <c:v>-15.80000114440918</c:v>
                </c:pt>
                <c:pt idx="224">
                  <c:v>-15.700000762939453</c:v>
                </c:pt>
                <c:pt idx="225">
                  <c:v>-15.600000381469727</c:v>
                </c:pt>
                <c:pt idx="226">
                  <c:v>-15.5</c:v>
                </c:pt>
                <c:pt idx="227">
                  <c:v>-15.400001525878906</c:v>
                </c:pt>
                <c:pt idx="228">
                  <c:v>-15.30000114440918</c:v>
                </c:pt>
                <c:pt idx="229">
                  <c:v>-15.200000762939453</c:v>
                </c:pt>
                <c:pt idx="230">
                  <c:v>-15.100000381469727</c:v>
                </c:pt>
                <c:pt idx="231">
                  <c:v>-15</c:v>
                </c:pt>
                <c:pt idx="232">
                  <c:v>-14.900001525878906</c:v>
                </c:pt>
                <c:pt idx="233">
                  <c:v>-14.80000114440918</c:v>
                </c:pt>
                <c:pt idx="234">
                  <c:v>-14.700000762939453</c:v>
                </c:pt>
                <c:pt idx="235">
                  <c:v>-14.600000381469727</c:v>
                </c:pt>
                <c:pt idx="236">
                  <c:v>-14.5</c:v>
                </c:pt>
                <c:pt idx="237">
                  <c:v>-14.400001525878906</c:v>
                </c:pt>
                <c:pt idx="238">
                  <c:v>-14.30000114440918</c:v>
                </c:pt>
                <c:pt idx="239">
                  <c:v>-14.200000762939453</c:v>
                </c:pt>
                <c:pt idx="240">
                  <c:v>-14.100000381469727</c:v>
                </c:pt>
                <c:pt idx="241">
                  <c:v>-14</c:v>
                </c:pt>
                <c:pt idx="242">
                  <c:v>-13.900001525878906</c:v>
                </c:pt>
                <c:pt idx="243">
                  <c:v>-13.80000114440918</c:v>
                </c:pt>
                <c:pt idx="244">
                  <c:v>-13.700000762939453</c:v>
                </c:pt>
                <c:pt idx="245">
                  <c:v>-13.600000381469727</c:v>
                </c:pt>
                <c:pt idx="246">
                  <c:v>-13.5</c:v>
                </c:pt>
                <c:pt idx="247">
                  <c:v>-13.400001525878906</c:v>
                </c:pt>
                <c:pt idx="248">
                  <c:v>-13.30000114440918</c:v>
                </c:pt>
                <c:pt idx="249">
                  <c:v>-13.200000762939453</c:v>
                </c:pt>
                <c:pt idx="250">
                  <c:v>-13.100000381469727</c:v>
                </c:pt>
                <c:pt idx="251">
                  <c:v>-13</c:v>
                </c:pt>
                <c:pt idx="252">
                  <c:v>-12.900001525878906</c:v>
                </c:pt>
                <c:pt idx="253">
                  <c:v>-12.80000114440918</c:v>
                </c:pt>
                <c:pt idx="254">
                  <c:v>-12.700000762939453</c:v>
                </c:pt>
                <c:pt idx="255">
                  <c:v>-12.600000381469727</c:v>
                </c:pt>
                <c:pt idx="256">
                  <c:v>-12.5</c:v>
                </c:pt>
                <c:pt idx="257">
                  <c:v>-12.400001525878906</c:v>
                </c:pt>
                <c:pt idx="258">
                  <c:v>-12.30000114440918</c:v>
                </c:pt>
                <c:pt idx="259">
                  <c:v>-12.200000762939453</c:v>
                </c:pt>
                <c:pt idx="260">
                  <c:v>-12.100000381469727</c:v>
                </c:pt>
                <c:pt idx="261">
                  <c:v>-12</c:v>
                </c:pt>
                <c:pt idx="262">
                  <c:v>-11.900001525878906</c:v>
                </c:pt>
                <c:pt idx="263">
                  <c:v>-11.80000114440918</c:v>
                </c:pt>
                <c:pt idx="264">
                  <c:v>-11.700000762939453</c:v>
                </c:pt>
                <c:pt idx="265">
                  <c:v>-11.600000381469727</c:v>
                </c:pt>
                <c:pt idx="266">
                  <c:v>-11.5</c:v>
                </c:pt>
                <c:pt idx="267">
                  <c:v>-11.400001525878906</c:v>
                </c:pt>
                <c:pt idx="268">
                  <c:v>-11.30000114440918</c:v>
                </c:pt>
                <c:pt idx="269">
                  <c:v>-11.200000762939453</c:v>
                </c:pt>
                <c:pt idx="270">
                  <c:v>-11.100000381469727</c:v>
                </c:pt>
                <c:pt idx="271">
                  <c:v>-11</c:v>
                </c:pt>
                <c:pt idx="272">
                  <c:v>-10.900001525878906</c:v>
                </c:pt>
                <c:pt idx="273">
                  <c:v>-10.80000114440918</c:v>
                </c:pt>
                <c:pt idx="274">
                  <c:v>-10.700000762939453</c:v>
                </c:pt>
                <c:pt idx="275">
                  <c:v>-10.600000381469727</c:v>
                </c:pt>
                <c:pt idx="276">
                  <c:v>-10.5</c:v>
                </c:pt>
                <c:pt idx="277">
                  <c:v>-10.400001525878906</c:v>
                </c:pt>
                <c:pt idx="278">
                  <c:v>-10.30000114440918</c:v>
                </c:pt>
                <c:pt idx="279">
                  <c:v>-10.200000762939453</c:v>
                </c:pt>
                <c:pt idx="280">
                  <c:v>-10.100000381469727</c:v>
                </c:pt>
                <c:pt idx="281">
                  <c:v>-10</c:v>
                </c:pt>
                <c:pt idx="282">
                  <c:v>-9.9000015258789063</c:v>
                </c:pt>
                <c:pt idx="283">
                  <c:v>-9.8000011444091797</c:v>
                </c:pt>
                <c:pt idx="284">
                  <c:v>-9.7000007629394531</c:v>
                </c:pt>
                <c:pt idx="285">
                  <c:v>-9.6000003814697266</c:v>
                </c:pt>
                <c:pt idx="286">
                  <c:v>-9.5</c:v>
                </c:pt>
                <c:pt idx="287">
                  <c:v>-9.4000015258789063</c:v>
                </c:pt>
                <c:pt idx="288">
                  <c:v>-9.3000011444091797</c:v>
                </c:pt>
                <c:pt idx="289">
                  <c:v>-9.2000007629394531</c:v>
                </c:pt>
                <c:pt idx="290">
                  <c:v>-9.1000003814697266</c:v>
                </c:pt>
                <c:pt idx="291">
                  <c:v>-9</c:v>
                </c:pt>
                <c:pt idx="292">
                  <c:v>-8.9000015258789063</c:v>
                </c:pt>
                <c:pt idx="293">
                  <c:v>-8.8000011444091797</c:v>
                </c:pt>
                <c:pt idx="294">
                  <c:v>-8.7000007629394531</c:v>
                </c:pt>
                <c:pt idx="295">
                  <c:v>-8.6000003814697266</c:v>
                </c:pt>
                <c:pt idx="296">
                  <c:v>-8.5</c:v>
                </c:pt>
                <c:pt idx="297">
                  <c:v>-8.4000015258789063</c:v>
                </c:pt>
                <c:pt idx="298">
                  <c:v>-8.3000011444091797</c:v>
                </c:pt>
                <c:pt idx="299">
                  <c:v>-8.2000007629394531</c:v>
                </c:pt>
                <c:pt idx="300">
                  <c:v>-8.1000003814697266</c:v>
                </c:pt>
                <c:pt idx="301">
                  <c:v>-8</c:v>
                </c:pt>
                <c:pt idx="302">
                  <c:v>-7.9000015258789063</c:v>
                </c:pt>
                <c:pt idx="303">
                  <c:v>-7.8000011444091797</c:v>
                </c:pt>
                <c:pt idx="304">
                  <c:v>-7.7000007629394531</c:v>
                </c:pt>
                <c:pt idx="305">
                  <c:v>-7.6000003814697266</c:v>
                </c:pt>
                <c:pt idx="306">
                  <c:v>-7.5</c:v>
                </c:pt>
                <c:pt idx="307">
                  <c:v>-7.4000015258789063</c:v>
                </c:pt>
                <c:pt idx="308">
                  <c:v>-7.3000011444091797</c:v>
                </c:pt>
                <c:pt idx="309">
                  <c:v>-7.2000007629394531</c:v>
                </c:pt>
                <c:pt idx="310">
                  <c:v>-7.1000003814697266</c:v>
                </c:pt>
                <c:pt idx="311">
                  <c:v>-7</c:v>
                </c:pt>
                <c:pt idx="312">
                  <c:v>-6.9000015258789063</c:v>
                </c:pt>
                <c:pt idx="313">
                  <c:v>-6.8000011444091797</c:v>
                </c:pt>
                <c:pt idx="314">
                  <c:v>-6.7000007629394531</c:v>
                </c:pt>
                <c:pt idx="315">
                  <c:v>-6.6000003814697266</c:v>
                </c:pt>
                <c:pt idx="316">
                  <c:v>-6.5</c:v>
                </c:pt>
                <c:pt idx="317">
                  <c:v>-6.4000015258789063</c:v>
                </c:pt>
                <c:pt idx="318">
                  <c:v>-6.3000011444091797</c:v>
                </c:pt>
                <c:pt idx="319">
                  <c:v>-6.2000007629394531</c:v>
                </c:pt>
                <c:pt idx="320">
                  <c:v>-6.1000022888183594</c:v>
                </c:pt>
                <c:pt idx="321">
                  <c:v>-6</c:v>
                </c:pt>
                <c:pt idx="322">
                  <c:v>-5.9000015258789063</c:v>
                </c:pt>
                <c:pt idx="323">
                  <c:v>-5.7999992370605469</c:v>
                </c:pt>
                <c:pt idx="324">
                  <c:v>-5.7000007629394531</c:v>
                </c:pt>
                <c:pt idx="325">
                  <c:v>-5.6000022888183594</c:v>
                </c:pt>
                <c:pt idx="326">
                  <c:v>-5.5</c:v>
                </c:pt>
                <c:pt idx="327">
                  <c:v>-5.4000015258789063</c:v>
                </c:pt>
                <c:pt idx="328">
                  <c:v>-5.2999992370605469</c:v>
                </c:pt>
                <c:pt idx="329">
                  <c:v>-5.2000007629394531</c:v>
                </c:pt>
                <c:pt idx="330">
                  <c:v>-5.1000022888183594</c:v>
                </c:pt>
                <c:pt idx="331">
                  <c:v>-5</c:v>
                </c:pt>
                <c:pt idx="332">
                  <c:v>-4.9000015258789063</c:v>
                </c:pt>
                <c:pt idx="333">
                  <c:v>-4.7999992370605469</c:v>
                </c:pt>
                <c:pt idx="334">
                  <c:v>-4.7000007629394531</c:v>
                </c:pt>
                <c:pt idx="335">
                  <c:v>-4.6000022888183594</c:v>
                </c:pt>
                <c:pt idx="336">
                  <c:v>-4.5</c:v>
                </c:pt>
                <c:pt idx="337">
                  <c:v>-4.4000015258789063</c:v>
                </c:pt>
                <c:pt idx="338">
                  <c:v>-4.2999992370605469</c:v>
                </c:pt>
                <c:pt idx="339">
                  <c:v>-4.2000007629394531</c:v>
                </c:pt>
                <c:pt idx="340">
                  <c:v>-4.1000022888183594</c:v>
                </c:pt>
                <c:pt idx="341">
                  <c:v>-4</c:v>
                </c:pt>
                <c:pt idx="342">
                  <c:v>-3.9000015258789063</c:v>
                </c:pt>
                <c:pt idx="343">
                  <c:v>-3.7999992370605469</c:v>
                </c:pt>
                <c:pt idx="344">
                  <c:v>-3.7000007629394531</c:v>
                </c:pt>
                <c:pt idx="345">
                  <c:v>-3.6000022888183594</c:v>
                </c:pt>
                <c:pt idx="346">
                  <c:v>-3.5</c:v>
                </c:pt>
                <c:pt idx="347">
                  <c:v>-3.4000015258789063</c:v>
                </c:pt>
                <c:pt idx="348">
                  <c:v>-3.2999992370605469</c:v>
                </c:pt>
                <c:pt idx="349">
                  <c:v>-3.2000007629394531</c:v>
                </c:pt>
                <c:pt idx="350">
                  <c:v>-3.1000022888183594</c:v>
                </c:pt>
                <c:pt idx="351">
                  <c:v>-3</c:v>
                </c:pt>
                <c:pt idx="352">
                  <c:v>-2.9000015258789063</c:v>
                </c:pt>
                <c:pt idx="353">
                  <c:v>-2.7999992370605469</c:v>
                </c:pt>
                <c:pt idx="354">
                  <c:v>-2.7000007629394531</c:v>
                </c:pt>
                <c:pt idx="355">
                  <c:v>-2.6000022888183594</c:v>
                </c:pt>
                <c:pt idx="356">
                  <c:v>-2.5</c:v>
                </c:pt>
                <c:pt idx="357">
                  <c:v>-2.4000015258789063</c:v>
                </c:pt>
                <c:pt idx="358">
                  <c:v>-2.2999992370605469</c:v>
                </c:pt>
                <c:pt idx="359">
                  <c:v>-2.2000007629394531</c:v>
                </c:pt>
                <c:pt idx="360">
                  <c:v>-2.1000022888183594</c:v>
                </c:pt>
                <c:pt idx="361">
                  <c:v>-2</c:v>
                </c:pt>
                <c:pt idx="362">
                  <c:v>-1.9000015258789063</c:v>
                </c:pt>
                <c:pt idx="363">
                  <c:v>-1.7999992370605469</c:v>
                </c:pt>
                <c:pt idx="364">
                  <c:v>-1.7000007629394531</c:v>
                </c:pt>
                <c:pt idx="365">
                  <c:v>-1.6000022888183594</c:v>
                </c:pt>
                <c:pt idx="366">
                  <c:v>-1.5</c:v>
                </c:pt>
                <c:pt idx="367">
                  <c:v>-1.4000015258789063</c:v>
                </c:pt>
                <c:pt idx="368">
                  <c:v>-1.2999992370605469</c:v>
                </c:pt>
                <c:pt idx="369">
                  <c:v>-1.2000007629394531</c:v>
                </c:pt>
                <c:pt idx="370">
                  <c:v>-1.1000022888183594</c:v>
                </c:pt>
                <c:pt idx="371">
                  <c:v>-1</c:v>
                </c:pt>
                <c:pt idx="372">
                  <c:v>-0.90000152587890625</c:v>
                </c:pt>
                <c:pt idx="373">
                  <c:v>-0.79999923706054688</c:v>
                </c:pt>
                <c:pt idx="374">
                  <c:v>-0.70000076293945313</c:v>
                </c:pt>
                <c:pt idx="375">
                  <c:v>-0.60000228881835938</c:v>
                </c:pt>
                <c:pt idx="376">
                  <c:v>-0.5</c:v>
                </c:pt>
                <c:pt idx="377">
                  <c:v>-0.40000152587890625</c:v>
                </c:pt>
                <c:pt idx="378">
                  <c:v>-0.29999923706054688</c:v>
                </c:pt>
                <c:pt idx="379">
                  <c:v>-0.20000076293945313</c:v>
                </c:pt>
                <c:pt idx="380">
                  <c:v>-0.10000228881835938</c:v>
                </c:pt>
                <c:pt idx="381">
                  <c:v>0</c:v>
                </c:pt>
                <c:pt idx="382">
                  <c:v>9.999847412109375E-2</c:v>
                </c:pt>
                <c:pt idx="383">
                  <c:v>0.20000076293945313</c:v>
                </c:pt>
                <c:pt idx="384">
                  <c:v>0.29999923706054688</c:v>
                </c:pt>
                <c:pt idx="385">
                  <c:v>0.39999771118164063</c:v>
                </c:pt>
                <c:pt idx="386">
                  <c:v>0.5</c:v>
                </c:pt>
                <c:pt idx="387">
                  <c:v>0.59999847412109375</c:v>
                </c:pt>
                <c:pt idx="388">
                  <c:v>0.70000076293945313</c:v>
                </c:pt>
                <c:pt idx="389">
                  <c:v>0.79999923706054688</c:v>
                </c:pt>
                <c:pt idx="390">
                  <c:v>0.89999771118164063</c:v>
                </c:pt>
                <c:pt idx="391">
                  <c:v>1</c:v>
                </c:pt>
                <c:pt idx="392">
                  <c:v>1.0999984741210938</c:v>
                </c:pt>
                <c:pt idx="393">
                  <c:v>1.2000007629394531</c:v>
                </c:pt>
                <c:pt idx="394">
                  <c:v>1.2999992370605469</c:v>
                </c:pt>
                <c:pt idx="395">
                  <c:v>1.3999977111816406</c:v>
                </c:pt>
                <c:pt idx="396">
                  <c:v>1.5</c:v>
                </c:pt>
                <c:pt idx="397">
                  <c:v>1.5999984741210938</c:v>
                </c:pt>
                <c:pt idx="398">
                  <c:v>1.7000007629394531</c:v>
                </c:pt>
                <c:pt idx="399">
                  <c:v>1.7999992370605469</c:v>
                </c:pt>
                <c:pt idx="400">
                  <c:v>1.8999977111816406</c:v>
                </c:pt>
                <c:pt idx="401">
                  <c:v>2</c:v>
                </c:pt>
                <c:pt idx="402">
                  <c:v>2.0999984741210938</c:v>
                </c:pt>
                <c:pt idx="403">
                  <c:v>2.2000007629394531</c:v>
                </c:pt>
                <c:pt idx="404">
                  <c:v>2.2999992370605469</c:v>
                </c:pt>
                <c:pt idx="405">
                  <c:v>2.3999977111816406</c:v>
                </c:pt>
                <c:pt idx="406">
                  <c:v>2.5</c:v>
                </c:pt>
                <c:pt idx="407">
                  <c:v>2.5999984741210938</c:v>
                </c:pt>
                <c:pt idx="408">
                  <c:v>2.7000007629394531</c:v>
                </c:pt>
                <c:pt idx="409">
                  <c:v>2.7999992370605469</c:v>
                </c:pt>
                <c:pt idx="410">
                  <c:v>2.8999977111816406</c:v>
                </c:pt>
                <c:pt idx="411">
                  <c:v>3</c:v>
                </c:pt>
                <c:pt idx="412">
                  <c:v>3.0999984741210938</c:v>
                </c:pt>
                <c:pt idx="413">
                  <c:v>3.2000007629394531</c:v>
                </c:pt>
                <c:pt idx="414">
                  <c:v>3.2999992370605469</c:v>
                </c:pt>
                <c:pt idx="415">
                  <c:v>3.3999977111816406</c:v>
                </c:pt>
                <c:pt idx="416">
                  <c:v>3.5</c:v>
                </c:pt>
                <c:pt idx="417">
                  <c:v>3.5999984741210938</c:v>
                </c:pt>
                <c:pt idx="418">
                  <c:v>3.7000007629394531</c:v>
                </c:pt>
                <c:pt idx="419">
                  <c:v>3.7999992370605469</c:v>
                </c:pt>
                <c:pt idx="420">
                  <c:v>3.8999977111816406</c:v>
                </c:pt>
                <c:pt idx="421">
                  <c:v>4</c:v>
                </c:pt>
                <c:pt idx="422">
                  <c:v>4.0999984741210938</c:v>
                </c:pt>
                <c:pt idx="423">
                  <c:v>4.2000007629394531</c:v>
                </c:pt>
                <c:pt idx="424">
                  <c:v>4.2999992370605469</c:v>
                </c:pt>
                <c:pt idx="425">
                  <c:v>4.3999977111816406</c:v>
                </c:pt>
                <c:pt idx="426">
                  <c:v>4.5</c:v>
                </c:pt>
                <c:pt idx="427">
                  <c:v>4.5999984741210938</c:v>
                </c:pt>
                <c:pt idx="428">
                  <c:v>4.7000007629394531</c:v>
                </c:pt>
                <c:pt idx="429">
                  <c:v>4.7999992370605469</c:v>
                </c:pt>
                <c:pt idx="430">
                  <c:v>4.8999977111816406</c:v>
                </c:pt>
                <c:pt idx="431">
                  <c:v>5</c:v>
                </c:pt>
                <c:pt idx="432">
                  <c:v>5.0999984741210938</c:v>
                </c:pt>
                <c:pt idx="433">
                  <c:v>5.2000007629394531</c:v>
                </c:pt>
                <c:pt idx="434">
                  <c:v>5.2999992370605469</c:v>
                </c:pt>
                <c:pt idx="435">
                  <c:v>5.3999977111816406</c:v>
                </c:pt>
                <c:pt idx="436">
                  <c:v>5.5</c:v>
                </c:pt>
                <c:pt idx="437">
                  <c:v>5.5999984741210938</c:v>
                </c:pt>
                <c:pt idx="438">
                  <c:v>5.7000007629394531</c:v>
                </c:pt>
                <c:pt idx="439">
                  <c:v>5.7999992370605469</c:v>
                </c:pt>
                <c:pt idx="440">
                  <c:v>5.8999977111816406</c:v>
                </c:pt>
                <c:pt idx="441">
                  <c:v>6</c:v>
                </c:pt>
                <c:pt idx="442">
                  <c:v>6.0999984741210938</c:v>
                </c:pt>
                <c:pt idx="443">
                  <c:v>6.2000007629394531</c:v>
                </c:pt>
                <c:pt idx="444">
                  <c:v>6.2999992370605469</c:v>
                </c:pt>
                <c:pt idx="445">
                  <c:v>6.3999977111816406</c:v>
                </c:pt>
                <c:pt idx="446">
                  <c:v>6.5</c:v>
                </c:pt>
                <c:pt idx="447">
                  <c:v>6.5999984741210938</c:v>
                </c:pt>
                <c:pt idx="448">
                  <c:v>6.7000007629394531</c:v>
                </c:pt>
                <c:pt idx="449">
                  <c:v>6.7999992370605469</c:v>
                </c:pt>
                <c:pt idx="450">
                  <c:v>6.8999977111816406</c:v>
                </c:pt>
                <c:pt idx="451">
                  <c:v>7</c:v>
                </c:pt>
                <c:pt idx="452">
                  <c:v>7.0999984741210938</c:v>
                </c:pt>
                <c:pt idx="453">
                  <c:v>7.2000007629394531</c:v>
                </c:pt>
                <c:pt idx="454">
                  <c:v>7.2999992370605469</c:v>
                </c:pt>
                <c:pt idx="455">
                  <c:v>7.3999977111816406</c:v>
                </c:pt>
                <c:pt idx="456">
                  <c:v>7.5</c:v>
                </c:pt>
                <c:pt idx="457">
                  <c:v>7.5999984741210938</c:v>
                </c:pt>
                <c:pt idx="458">
                  <c:v>7.7000007629394531</c:v>
                </c:pt>
                <c:pt idx="459">
                  <c:v>7.7999992370605469</c:v>
                </c:pt>
                <c:pt idx="460">
                  <c:v>7.8999977111816406</c:v>
                </c:pt>
                <c:pt idx="461">
                  <c:v>8</c:v>
                </c:pt>
                <c:pt idx="462">
                  <c:v>8.0999984741210938</c:v>
                </c:pt>
                <c:pt idx="463">
                  <c:v>8.2000007629394531</c:v>
                </c:pt>
                <c:pt idx="464">
                  <c:v>8.2999992370605469</c:v>
                </c:pt>
                <c:pt idx="465">
                  <c:v>8.3999977111816406</c:v>
                </c:pt>
                <c:pt idx="466">
                  <c:v>8.5</c:v>
                </c:pt>
                <c:pt idx="467">
                  <c:v>8.5999984741210938</c:v>
                </c:pt>
                <c:pt idx="468">
                  <c:v>8.7000007629394531</c:v>
                </c:pt>
                <c:pt idx="469">
                  <c:v>8.7999992370605469</c:v>
                </c:pt>
                <c:pt idx="470">
                  <c:v>8.8999977111816406</c:v>
                </c:pt>
                <c:pt idx="471">
                  <c:v>9</c:v>
                </c:pt>
                <c:pt idx="472">
                  <c:v>9.0999984741210938</c:v>
                </c:pt>
                <c:pt idx="473">
                  <c:v>9.2000007629394531</c:v>
                </c:pt>
                <c:pt idx="474">
                  <c:v>9.2999992370605469</c:v>
                </c:pt>
                <c:pt idx="475">
                  <c:v>9.3999977111816406</c:v>
                </c:pt>
                <c:pt idx="476">
                  <c:v>9.5</c:v>
                </c:pt>
                <c:pt idx="477">
                  <c:v>9.5999984741210938</c:v>
                </c:pt>
                <c:pt idx="478">
                  <c:v>9.7000007629394531</c:v>
                </c:pt>
                <c:pt idx="479">
                  <c:v>9.7999992370605469</c:v>
                </c:pt>
                <c:pt idx="480">
                  <c:v>9.8999977111816406</c:v>
                </c:pt>
                <c:pt idx="481">
                  <c:v>10</c:v>
                </c:pt>
                <c:pt idx="482">
                  <c:v>10.099998474121094</c:v>
                </c:pt>
                <c:pt idx="483">
                  <c:v>10.200000762939453</c:v>
                </c:pt>
                <c:pt idx="484">
                  <c:v>10.299999237060547</c:v>
                </c:pt>
                <c:pt idx="485">
                  <c:v>10.399997711181641</c:v>
                </c:pt>
                <c:pt idx="486">
                  <c:v>10.5</c:v>
                </c:pt>
                <c:pt idx="487">
                  <c:v>10.599998474121094</c:v>
                </c:pt>
                <c:pt idx="488">
                  <c:v>10.700000762939453</c:v>
                </c:pt>
                <c:pt idx="489">
                  <c:v>10.799999237060547</c:v>
                </c:pt>
                <c:pt idx="490">
                  <c:v>10.899997711181641</c:v>
                </c:pt>
                <c:pt idx="491">
                  <c:v>11</c:v>
                </c:pt>
                <c:pt idx="492">
                  <c:v>11.099998474121094</c:v>
                </c:pt>
                <c:pt idx="493">
                  <c:v>11.200000762939453</c:v>
                </c:pt>
                <c:pt idx="494">
                  <c:v>11.299999237060547</c:v>
                </c:pt>
                <c:pt idx="495">
                  <c:v>11.399997711181641</c:v>
                </c:pt>
                <c:pt idx="496">
                  <c:v>11.5</c:v>
                </c:pt>
                <c:pt idx="497">
                  <c:v>11.599998474121094</c:v>
                </c:pt>
                <c:pt idx="498">
                  <c:v>11.700000762939453</c:v>
                </c:pt>
                <c:pt idx="499">
                  <c:v>11.799999237060547</c:v>
                </c:pt>
                <c:pt idx="500">
                  <c:v>11.899997711181641</c:v>
                </c:pt>
                <c:pt idx="501">
                  <c:v>12</c:v>
                </c:pt>
                <c:pt idx="502">
                  <c:v>12.099998474121094</c:v>
                </c:pt>
                <c:pt idx="503">
                  <c:v>12.200000762939453</c:v>
                </c:pt>
                <c:pt idx="504">
                  <c:v>12.299999237060547</c:v>
                </c:pt>
                <c:pt idx="505">
                  <c:v>12.399997711181641</c:v>
                </c:pt>
                <c:pt idx="506">
                  <c:v>12.5</c:v>
                </c:pt>
                <c:pt idx="507">
                  <c:v>12.599998474121094</c:v>
                </c:pt>
                <c:pt idx="508">
                  <c:v>12.700000762939453</c:v>
                </c:pt>
                <c:pt idx="509">
                  <c:v>12.799999237060547</c:v>
                </c:pt>
                <c:pt idx="510">
                  <c:v>12.899997711181641</c:v>
                </c:pt>
                <c:pt idx="511">
                  <c:v>13</c:v>
                </c:pt>
                <c:pt idx="512">
                  <c:v>13.099998474121094</c:v>
                </c:pt>
                <c:pt idx="513">
                  <c:v>13.200000762939453</c:v>
                </c:pt>
                <c:pt idx="514">
                  <c:v>13.299999237060547</c:v>
                </c:pt>
                <c:pt idx="515">
                  <c:v>13.399997711181641</c:v>
                </c:pt>
                <c:pt idx="516">
                  <c:v>13.5</c:v>
                </c:pt>
                <c:pt idx="517">
                  <c:v>13.599998474121094</c:v>
                </c:pt>
                <c:pt idx="518">
                  <c:v>13.700000762939453</c:v>
                </c:pt>
                <c:pt idx="519">
                  <c:v>13.799999237060547</c:v>
                </c:pt>
                <c:pt idx="520">
                  <c:v>13.899997711181641</c:v>
                </c:pt>
                <c:pt idx="521">
                  <c:v>14</c:v>
                </c:pt>
                <c:pt idx="522">
                  <c:v>14.099998474121094</c:v>
                </c:pt>
                <c:pt idx="523">
                  <c:v>14.200000762939453</c:v>
                </c:pt>
                <c:pt idx="524">
                  <c:v>14.299999237060547</c:v>
                </c:pt>
                <c:pt idx="525">
                  <c:v>14.399997711181641</c:v>
                </c:pt>
                <c:pt idx="526">
                  <c:v>14.5</c:v>
                </c:pt>
                <c:pt idx="527">
                  <c:v>14.599998474121094</c:v>
                </c:pt>
                <c:pt idx="528">
                  <c:v>14.700000762939453</c:v>
                </c:pt>
                <c:pt idx="529">
                  <c:v>14.799999237060547</c:v>
                </c:pt>
                <c:pt idx="530">
                  <c:v>14.899997711181641</c:v>
                </c:pt>
                <c:pt idx="531">
                  <c:v>15</c:v>
                </c:pt>
                <c:pt idx="532">
                  <c:v>15.099998474121094</c:v>
                </c:pt>
                <c:pt idx="533">
                  <c:v>15.200000762939453</c:v>
                </c:pt>
                <c:pt idx="534">
                  <c:v>15.299999237060547</c:v>
                </c:pt>
                <c:pt idx="535">
                  <c:v>15.399997711181641</c:v>
                </c:pt>
                <c:pt idx="536">
                  <c:v>15.5</c:v>
                </c:pt>
                <c:pt idx="537">
                  <c:v>15.599998474121094</c:v>
                </c:pt>
                <c:pt idx="538">
                  <c:v>15.700000762939453</c:v>
                </c:pt>
                <c:pt idx="539">
                  <c:v>15.799999237060547</c:v>
                </c:pt>
                <c:pt idx="540">
                  <c:v>15.899997711181641</c:v>
                </c:pt>
                <c:pt idx="541">
                  <c:v>16</c:v>
                </c:pt>
                <c:pt idx="542">
                  <c:v>16.099998474121094</c:v>
                </c:pt>
                <c:pt idx="543">
                  <c:v>16.200000762939453</c:v>
                </c:pt>
                <c:pt idx="544">
                  <c:v>16.299999237060547</c:v>
                </c:pt>
                <c:pt idx="545">
                  <c:v>16.399997711181641</c:v>
                </c:pt>
                <c:pt idx="546">
                  <c:v>16.5</c:v>
                </c:pt>
                <c:pt idx="547">
                  <c:v>16.599998474121094</c:v>
                </c:pt>
                <c:pt idx="548">
                  <c:v>16.700000762939453</c:v>
                </c:pt>
                <c:pt idx="549">
                  <c:v>16.799999237060547</c:v>
                </c:pt>
                <c:pt idx="550">
                  <c:v>16.899997711181641</c:v>
                </c:pt>
                <c:pt idx="551">
                  <c:v>17</c:v>
                </c:pt>
                <c:pt idx="552">
                  <c:v>17.099998474121094</c:v>
                </c:pt>
                <c:pt idx="553">
                  <c:v>17.200000762939453</c:v>
                </c:pt>
                <c:pt idx="554">
                  <c:v>17.299999237060547</c:v>
                </c:pt>
                <c:pt idx="555">
                  <c:v>17.399997711181641</c:v>
                </c:pt>
                <c:pt idx="556">
                  <c:v>17.5</c:v>
                </c:pt>
                <c:pt idx="557">
                  <c:v>17.599998474121094</c:v>
                </c:pt>
                <c:pt idx="558">
                  <c:v>17.700000762939453</c:v>
                </c:pt>
                <c:pt idx="559">
                  <c:v>17.799999237060547</c:v>
                </c:pt>
                <c:pt idx="560">
                  <c:v>17.899997711181641</c:v>
                </c:pt>
                <c:pt idx="561">
                  <c:v>18</c:v>
                </c:pt>
                <c:pt idx="562">
                  <c:v>18.099998474121094</c:v>
                </c:pt>
                <c:pt idx="563">
                  <c:v>18.200000762939453</c:v>
                </c:pt>
                <c:pt idx="564">
                  <c:v>18.299999237060547</c:v>
                </c:pt>
                <c:pt idx="565">
                  <c:v>18.399997711181641</c:v>
                </c:pt>
                <c:pt idx="566">
                  <c:v>18.5</c:v>
                </c:pt>
                <c:pt idx="567">
                  <c:v>18.599998474121094</c:v>
                </c:pt>
                <c:pt idx="568">
                  <c:v>18.700000762939453</c:v>
                </c:pt>
                <c:pt idx="569">
                  <c:v>18.799999237060547</c:v>
                </c:pt>
                <c:pt idx="570">
                  <c:v>18.899997711181641</c:v>
                </c:pt>
                <c:pt idx="571">
                  <c:v>19</c:v>
                </c:pt>
                <c:pt idx="572">
                  <c:v>19.099998474121094</c:v>
                </c:pt>
                <c:pt idx="573">
                  <c:v>19.200000762939453</c:v>
                </c:pt>
                <c:pt idx="574">
                  <c:v>19.299999237060547</c:v>
                </c:pt>
                <c:pt idx="575">
                  <c:v>19.399997711181641</c:v>
                </c:pt>
                <c:pt idx="576">
                  <c:v>19.5</c:v>
                </c:pt>
                <c:pt idx="577">
                  <c:v>19.599998474121094</c:v>
                </c:pt>
                <c:pt idx="578">
                  <c:v>19.700000762939453</c:v>
                </c:pt>
                <c:pt idx="579">
                  <c:v>19.799999237060547</c:v>
                </c:pt>
                <c:pt idx="580">
                  <c:v>19.899997711181641</c:v>
                </c:pt>
                <c:pt idx="581">
                  <c:v>20</c:v>
                </c:pt>
                <c:pt idx="582">
                  <c:v>20.099998474121094</c:v>
                </c:pt>
                <c:pt idx="583">
                  <c:v>20.200000762939453</c:v>
                </c:pt>
                <c:pt idx="584">
                  <c:v>20.299999237060547</c:v>
                </c:pt>
                <c:pt idx="585">
                  <c:v>20.399997711181641</c:v>
                </c:pt>
                <c:pt idx="586">
                  <c:v>20.5</c:v>
                </c:pt>
                <c:pt idx="587">
                  <c:v>20.599998474121094</c:v>
                </c:pt>
                <c:pt idx="588">
                  <c:v>20.700000762939453</c:v>
                </c:pt>
                <c:pt idx="589">
                  <c:v>20.799999237060547</c:v>
                </c:pt>
                <c:pt idx="590">
                  <c:v>20.899997711181641</c:v>
                </c:pt>
                <c:pt idx="591">
                  <c:v>21</c:v>
                </c:pt>
                <c:pt idx="592">
                  <c:v>21.099998474121094</c:v>
                </c:pt>
                <c:pt idx="593">
                  <c:v>21.200000762939453</c:v>
                </c:pt>
                <c:pt idx="594">
                  <c:v>21.299999237060547</c:v>
                </c:pt>
                <c:pt idx="595">
                  <c:v>21.399997711181641</c:v>
                </c:pt>
                <c:pt idx="596">
                  <c:v>21.5</c:v>
                </c:pt>
                <c:pt idx="597">
                  <c:v>21.599998474121094</c:v>
                </c:pt>
                <c:pt idx="598">
                  <c:v>21.700000762939453</c:v>
                </c:pt>
                <c:pt idx="599">
                  <c:v>21.799999237060547</c:v>
                </c:pt>
                <c:pt idx="600">
                  <c:v>21.899997711181641</c:v>
                </c:pt>
                <c:pt idx="601">
                  <c:v>22</c:v>
                </c:pt>
                <c:pt idx="602">
                  <c:v>22.099998474121094</c:v>
                </c:pt>
                <c:pt idx="603">
                  <c:v>22.200000762939453</c:v>
                </c:pt>
                <c:pt idx="604">
                  <c:v>22.299999237060547</c:v>
                </c:pt>
                <c:pt idx="605">
                  <c:v>22.399997711181641</c:v>
                </c:pt>
                <c:pt idx="606">
                  <c:v>22.5</c:v>
                </c:pt>
                <c:pt idx="607">
                  <c:v>22.599998474121094</c:v>
                </c:pt>
                <c:pt idx="608">
                  <c:v>22.700000762939453</c:v>
                </c:pt>
                <c:pt idx="609">
                  <c:v>22.799999237060547</c:v>
                </c:pt>
                <c:pt idx="610">
                  <c:v>22.899997711181641</c:v>
                </c:pt>
                <c:pt idx="611">
                  <c:v>23</c:v>
                </c:pt>
                <c:pt idx="612">
                  <c:v>23.099998474121094</c:v>
                </c:pt>
                <c:pt idx="613">
                  <c:v>23.200000762939453</c:v>
                </c:pt>
                <c:pt idx="614">
                  <c:v>23.299999237060547</c:v>
                </c:pt>
                <c:pt idx="615">
                  <c:v>23.399997711181641</c:v>
                </c:pt>
                <c:pt idx="616">
                  <c:v>23.5</c:v>
                </c:pt>
                <c:pt idx="617">
                  <c:v>23.599998474121094</c:v>
                </c:pt>
                <c:pt idx="618">
                  <c:v>23.700000762939453</c:v>
                </c:pt>
                <c:pt idx="619">
                  <c:v>23.799999237060547</c:v>
                </c:pt>
                <c:pt idx="620">
                  <c:v>23.899997711181641</c:v>
                </c:pt>
                <c:pt idx="621">
                  <c:v>24</c:v>
                </c:pt>
                <c:pt idx="622">
                  <c:v>24.099998474121094</c:v>
                </c:pt>
                <c:pt idx="623">
                  <c:v>24.200000762939453</c:v>
                </c:pt>
                <c:pt idx="624">
                  <c:v>24.299999237060547</c:v>
                </c:pt>
                <c:pt idx="625">
                  <c:v>24.399997711181641</c:v>
                </c:pt>
                <c:pt idx="626">
                  <c:v>24.5</c:v>
                </c:pt>
                <c:pt idx="627">
                  <c:v>24.599998474121094</c:v>
                </c:pt>
                <c:pt idx="628">
                  <c:v>24.700000762939453</c:v>
                </c:pt>
                <c:pt idx="629">
                  <c:v>24.799999237060547</c:v>
                </c:pt>
                <c:pt idx="630">
                  <c:v>24.899997711181641</c:v>
                </c:pt>
                <c:pt idx="631">
                  <c:v>25</c:v>
                </c:pt>
                <c:pt idx="632">
                  <c:v>25.099998474121094</c:v>
                </c:pt>
                <c:pt idx="633">
                  <c:v>25.200000762939453</c:v>
                </c:pt>
                <c:pt idx="634">
                  <c:v>25.299999237060547</c:v>
                </c:pt>
                <c:pt idx="635">
                  <c:v>25.399997711181641</c:v>
                </c:pt>
                <c:pt idx="636">
                  <c:v>25.5</c:v>
                </c:pt>
                <c:pt idx="637">
                  <c:v>25.599998474121094</c:v>
                </c:pt>
                <c:pt idx="638">
                  <c:v>25.700000762939453</c:v>
                </c:pt>
                <c:pt idx="639">
                  <c:v>25.799999237060547</c:v>
                </c:pt>
                <c:pt idx="640">
                  <c:v>25.899997711181641</c:v>
                </c:pt>
                <c:pt idx="641">
                  <c:v>25.999996185302734</c:v>
                </c:pt>
                <c:pt idx="642">
                  <c:v>26.100002288818359</c:v>
                </c:pt>
                <c:pt idx="643">
                  <c:v>26.200000762939453</c:v>
                </c:pt>
                <c:pt idx="644">
                  <c:v>26.299999237060547</c:v>
                </c:pt>
                <c:pt idx="645">
                  <c:v>26.399997711181641</c:v>
                </c:pt>
                <c:pt idx="646">
                  <c:v>26.499996185302734</c:v>
                </c:pt>
                <c:pt idx="647">
                  <c:v>26.600002288818359</c:v>
                </c:pt>
                <c:pt idx="648">
                  <c:v>26.700000762939453</c:v>
                </c:pt>
                <c:pt idx="649">
                  <c:v>26.799999237060547</c:v>
                </c:pt>
                <c:pt idx="650">
                  <c:v>26.899997711181641</c:v>
                </c:pt>
                <c:pt idx="651">
                  <c:v>26.999996185302734</c:v>
                </c:pt>
                <c:pt idx="652">
                  <c:v>27.100002288818359</c:v>
                </c:pt>
                <c:pt idx="653">
                  <c:v>27.200000762939453</c:v>
                </c:pt>
                <c:pt idx="654">
                  <c:v>27.299999237060547</c:v>
                </c:pt>
                <c:pt idx="655">
                  <c:v>27.399997711181641</c:v>
                </c:pt>
                <c:pt idx="656">
                  <c:v>27.499996185302734</c:v>
                </c:pt>
                <c:pt idx="657">
                  <c:v>27.600002288818359</c:v>
                </c:pt>
                <c:pt idx="658">
                  <c:v>27.700000762939453</c:v>
                </c:pt>
                <c:pt idx="659">
                  <c:v>27.799999237060547</c:v>
                </c:pt>
                <c:pt idx="660">
                  <c:v>27.899997711181641</c:v>
                </c:pt>
                <c:pt idx="661">
                  <c:v>27.999996185302734</c:v>
                </c:pt>
                <c:pt idx="662">
                  <c:v>28.100002288818359</c:v>
                </c:pt>
                <c:pt idx="663">
                  <c:v>28.200000762939453</c:v>
                </c:pt>
                <c:pt idx="664">
                  <c:v>28.299999237060547</c:v>
                </c:pt>
                <c:pt idx="665">
                  <c:v>28.399997711181641</c:v>
                </c:pt>
                <c:pt idx="666">
                  <c:v>28.499996185302734</c:v>
                </c:pt>
                <c:pt idx="667">
                  <c:v>28.600002288818359</c:v>
                </c:pt>
                <c:pt idx="668">
                  <c:v>28.700000762939453</c:v>
                </c:pt>
                <c:pt idx="669">
                  <c:v>28.799999237060547</c:v>
                </c:pt>
                <c:pt idx="670">
                  <c:v>28.899997711181641</c:v>
                </c:pt>
                <c:pt idx="671">
                  <c:v>28.999996185302734</c:v>
                </c:pt>
                <c:pt idx="672">
                  <c:v>29.100002288818359</c:v>
                </c:pt>
                <c:pt idx="673">
                  <c:v>29.200000762939453</c:v>
                </c:pt>
                <c:pt idx="674">
                  <c:v>29.299999237060547</c:v>
                </c:pt>
                <c:pt idx="675">
                  <c:v>29.399997711181641</c:v>
                </c:pt>
                <c:pt idx="676">
                  <c:v>29.499996185302734</c:v>
                </c:pt>
                <c:pt idx="677">
                  <c:v>29.600002288818359</c:v>
                </c:pt>
                <c:pt idx="678">
                  <c:v>29.700000762939453</c:v>
                </c:pt>
                <c:pt idx="679">
                  <c:v>29.799999237060547</c:v>
                </c:pt>
                <c:pt idx="680">
                  <c:v>29.899997711181641</c:v>
                </c:pt>
                <c:pt idx="681">
                  <c:v>29.999996185302734</c:v>
                </c:pt>
                <c:pt idx="682">
                  <c:v>30.100002288818359</c:v>
                </c:pt>
                <c:pt idx="683">
                  <c:v>30.200000762939453</c:v>
                </c:pt>
                <c:pt idx="684">
                  <c:v>30.299999237060547</c:v>
                </c:pt>
                <c:pt idx="685">
                  <c:v>30.399997711181641</c:v>
                </c:pt>
                <c:pt idx="686">
                  <c:v>30.499996185302734</c:v>
                </c:pt>
                <c:pt idx="687">
                  <c:v>30.600002288818359</c:v>
                </c:pt>
                <c:pt idx="688">
                  <c:v>30.700000762939453</c:v>
                </c:pt>
                <c:pt idx="689">
                  <c:v>30.799999237060547</c:v>
                </c:pt>
                <c:pt idx="690">
                  <c:v>30.899997711181641</c:v>
                </c:pt>
                <c:pt idx="691">
                  <c:v>30.999996185302734</c:v>
                </c:pt>
                <c:pt idx="692">
                  <c:v>31.100002288818359</c:v>
                </c:pt>
                <c:pt idx="693">
                  <c:v>31.200000762939453</c:v>
                </c:pt>
                <c:pt idx="694">
                  <c:v>31.299999237060547</c:v>
                </c:pt>
                <c:pt idx="695">
                  <c:v>31.399997711181641</c:v>
                </c:pt>
                <c:pt idx="696">
                  <c:v>31.499996185302734</c:v>
                </c:pt>
                <c:pt idx="697">
                  <c:v>31.600002288818359</c:v>
                </c:pt>
                <c:pt idx="698">
                  <c:v>31.700000762939453</c:v>
                </c:pt>
                <c:pt idx="699">
                  <c:v>31.799999237060547</c:v>
                </c:pt>
                <c:pt idx="700">
                  <c:v>31.899997711181641</c:v>
                </c:pt>
                <c:pt idx="701">
                  <c:v>31.999996185302734</c:v>
                </c:pt>
                <c:pt idx="702">
                  <c:v>32.100002288818359</c:v>
                </c:pt>
                <c:pt idx="703">
                  <c:v>32.200000762939453</c:v>
                </c:pt>
                <c:pt idx="704">
                  <c:v>32.299999237060547</c:v>
                </c:pt>
                <c:pt idx="705">
                  <c:v>32.399997711181641</c:v>
                </c:pt>
                <c:pt idx="706">
                  <c:v>32.499996185302734</c:v>
                </c:pt>
                <c:pt idx="707">
                  <c:v>32.600002288818359</c:v>
                </c:pt>
                <c:pt idx="708">
                  <c:v>32.700000762939453</c:v>
                </c:pt>
                <c:pt idx="709">
                  <c:v>32.799999237060547</c:v>
                </c:pt>
                <c:pt idx="710">
                  <c:v>32.899997711181641</c:v>
                </c:pt>
                <c:pt idx="711">
                  <c:v>32.999996185302734</c:v>
                </c:pt>
                <c:pt idx="712">
                  <c:v>33.100002288818359</c:v>
                </c:pt>
                <c:pt idx="713">
                  <c:v>33.200000762939453</c:v>
                </c:pt>
                <c:pt idx="714">
                  <c:v>33.299999237060547</c:v>
                </c:pt>
                <c:pt idx="715">
                  <c:v>33.399997711181641</c:v>
                </c:pt>
                <c:pt idx="716">
                  <c:v>33.499996185302734</c:v>
                </c:pt>
                <c:pt idx="717">
                  <c:v>33.600002288818359</c:v>
                </c:pt>
                <c:pt idx="718">
                  <c:v>33.700000762939453</c:v>
                </c:pt>
                <c:pt idx="719">
                  <c:v>33.799999237060547</c:v>
                </c:pt>
                <c:pt idx="720">
                  <c:v>33.899997711181641</c:v>
                </c:pt>
                <c:pt idx="721">
                  <c:v>33.999996185302734</c:v>
                </c:pt>
                <c:pt idx="722">
                  <c:v>34.100002288818359</c:v>
                </c:pt>
                <c:pt idx="723">
                  <c:v>34.200000762939453</c:v>
                </c:pt>
                <c:pt idx="724">
                  <c:v>34.299999237060547</c:v>
                </c:pt>
                <c:pt idx="725">
                  <c:v>34.399997711181641</c:v>
                </c:pt>
                <c:pt idx="726">
                  <c:v>34.499996185302734</c:v>
                </c:pt>
                <c:pt idx="727">
                  <c:v>34.600002288818359</c:v>
                </c:pt>
                <c:pt idx="728">
                  <c:v>34.700000762939453</c:v>
                </c:pt>
                <c:pt idx="729">
                  <c:v>34.799999237060547</c:v>
                </c:pt>
                <c:pt idx="730">
                  <c:v>34.899997711181641</c:v>
                </c:pt>
                <c:pt idx="731">
                  <c:v>34.999996185302734</c:v>
                </c:pt>
                <c:pt idx="732">
                  <c:v>35.100002288818359</c:v>
                </c:pt>
                <c:pt idx="733">
                  <c:v>35.200000762939453</c:v>
                </c:pt>
                <c:pt idx="734">
                  <c:v>35.299999237060547</c:v>
                </c:pt>
                <c:pt idx="735">
                  <c:v>35.399997711181641</c:v>
                </c:pt>
                <c:pt idx="736">
                  <c:v>35.499996185302734</c:v>
                </c:pt>
                <c:pt idx="737">
                  <c:v>35.600002288818359</c:v>
                </c:pt>
                <c:pt idx="738">
                  <c:v>35.700000762939453</c:v>
                </c:pt>
                <c:pt idx="739">
                  <c:v>35.799999237060547</c:v>
                </c:pt>
                <c:pt idx="740">
                  <c:v>35.899997711181641</c:v>
                </c:pt>
                <c:pt idx="741">
                  <c:v>35.999996185302734</c:v>
                </c:pt>
                <c:pt idx="742">
                  <c:v>36.100002288818359</c:v>
                </c:pt>
                <c:pt idx="743">
                  <c:v>36.200000762939453</c:v>
                </c:pt>
                <c:pt idx="744">
                  <c:v>36.299999237060547</c:v>
                </c:pt>
                <c:pt idx="745">
                  <c:v>36.399997711181641</c:v>
                </c:pt>
                <c:pt idx="746">
                  <c:v>36.499996185302734</c:v>
                </c:pt>
                <c:pt idx="747">
                  <c:v>36.600002288818359</c:v>
                </c:pt>
                <c:pt idx="748">
                  <c:v>36.700000762939453</c:v>
                </c:pt>
                <c:pt idx="749">
                  <c:v>36.799999237060547</c:v>
                </c:pt>
                <c:pt idx="750">
                  <c:v>36.899997711181641</c:v>
                </c:pt>
                <c:pt idx="751">
                  <c:v>36.999996185302734</c:v>
                </c:pt>
                <c:pt idx="752">
                  <c:v>37.100002288818359</c:v>
                </c:pt>
                <c:pt idx="753">
                  <c:v>37.200000762939453</c:v>
                </c:pt>
                <c:pt idx="754">
                  <c:v>37.299999237060547</c:v>
                </c:pt>
                <c:pt idx="755">
                  <c:v>37.399997711181641</c:v>
                </c:pt>
                <c:pt idx="756">
                  <c:v>37.499996185302734</c:v>
                </c:pt>
                <c:pt idx="757">
                  <c:v>37.600002288818359</c:v>
                </c:pt>
                <c:pt idx="758">
                  <c:v>37.700000762939453</c:v>
                </c:pt>
                <c:pt idx="759">
                  <c:v>37.799999237060547</c:v>
                </c:pt>
                <c:pt idx="760">
                  <c:v>37.899997711181641</c:v>
                </c:pt>
                <c:pt idx="761">
                  <c:v>37.999996185302734</c:v>
                </c:pt>
                <c:pt idx="762">
                  <c:v>38.100002288818359</c:v>
                </c:pt>
                <c:pt idx="763">
                  <c:v>38.200000762939453</c:v>
                </c:pt>
                <c:pt idx="764">
                  <c:v>38.299999237060547</c:v>
                </c:pt>
                <c:pt idx="765">
                  <c:v>38.399997711181641</c:v>
                </c:pt>
                <c:pt idx="766">
                  <c:v>38.499996185302734</c:v>
                </c:pt>
                <c:pt idx="767">
                  <c:v>38.600002288818359</c:v>
                </c:pt>
                <c:pt idx="768">
                  <c:v>38.700000762939453</c:v>
                </c:pt>
                <c:pt idx="769">
                  <c:v>38.799999237060547</c:v>
                </c:pt>
                <c:pt idx="770">
                  <c:v>38.899997711181641</c:v>
                </c:pt>
                <c:pt idx="771">
                  <c:v>38.999996185302734</c:v>
                </c:pt>
                <c:pt idx="772">
                  <c:v>39.100002288818359</c:v>
                </c:pt>
                <c:pt idx="773">
                  <c:v>39.200000762939453</c:v>
                </c:pt>
                <c:pt idx="774">
                  <c:v>39.299999237060547</c:v>
                </c:pt>
                <c:pt idx="775">
                  <c:v>39.399997711181641</c:v>
                </c:pt>
                <c:pt idx="776">
                  <c:v>39.499996185302734</c:v>
                </c:pt>
                <c:pt idx="777">
                  <c:v>39.600002288818359</c:v>
                </c:pt>
                <c:pt idx="778">
                  <c:v>39.700000762939453</c:v>
                </c:pt>
                <c:pt idx="779">
                  <c:v>39.799999237060547</c:v>
                </c:pt>
                <c:pt idx="780">
                  <c:v>39.899997711181641</c:v>
                </c:pt>
                <c:pt idx="781">
                  <c:v>39.999996185302734</c:v>
                </c:pt>
                <c:pt idx="782">
                  <c:v>40.100002288818359</c:v>
                </c:pt>
                <c:pt idx="783">
                  <c:v>40.200000762939453</c:v>
                </c:pt>
                <c:pt idx="784">
                  <c:v>40.299999237060547</c:v>
                </c:pt>
                <c:pt idx="785">
                  <c:v>40.399997711181641</c:v>
                </c:pt>
                <c:pt idx="786">
                  <c:v>40.499996185302734</c:v>
                </c:pt>
                <c:pt idx="787">
                  <c:v>40.600002288818359</c:v>
                </c:pt>
                <c:pt idx="788">
                  <c:v>40.700000762939453</c:v>
                </c:pt>
                <c:pt idx="789">
                  <c:v>40.799999237060547</c:v>
                </c:pt>
                <c:pt idx="790">
                  <c:v>40.899997711181641</c:v>
                </c:pt>
                <c:pt idx="791">
                  <c:v>40.999996185302734</c:v>
                </c:pt>
                <c:pt idx="792">
                  <c:v>41.100002288818359</c:v>
                </c:pt>
                <c:pt idx="793">
                  <c:v>41.200000762939453</c:v>
                </c:pt>
                <c:pt idx="794">
                  <c:v>41.299999237060547</c:v>
                </c:pt>
                <c:pt idx="795">
                  <c:v>41.399997711181641</c:v>
                </c:pt>
                <c:pt idx="796">
                  <c:v>41.499996185302734</c:v>
                </c:pt>
                <c:pt idx="797">
                  <c:v>41.600002288818359</c:v>
                </c:pt>
                <c:pt idx="798">
                  <c:v>41.700000762939453</c:v>
                </c:pt>
                <c:pt idx="799">
                  <c:v>41.799999237060547</c:v>
                </c:pt>
                <c:pt idx="800">
                  <c:v>41.899997711181641</c:v>
                </c:pt>
                <c:pt idx="801">
                  <c:v>41.999996185302734</c:v>
                </c:pt>
                <c:pt idx="802">
                  <c:v>42.100002288818359</c:v>
                </c:pt>
                <c:pt idx="803">
                  <c:v>42.200000762939453</c:v>
                </c:pt>
                <c:pt idx="804">
                  <c:v>42.299999237060547</c:v>
                </c:pt>
                <c:pt idx="805">
                  <c:v>42.399997711181641</c:v>
                </c:pt>
                <c:pt idx="806">
                  <c:v>42.499996185302734</c:v>
                </c:pt>
                <c:pt idx="807">
                  <c:v>42.600002288818359</c:v>
                </c:pt>
                <c:pt idx="808">
                  <c:v>42.700000762939453</c:v>
                </c:pt>
                <c:pt idx="809">
                  <c:v>42.799999237060547</c:v>
                </c:pt>
                <c:pt idx="810">
                  <c:v>42.899997711181641</c:v>
                </c:pt>
                <c:pt idx="811">
                  <c:v>42.999996185302734</c:v>
                </c:pt>
                <c:pt idx="812">
                  <c:v>43.100002288818359</c:v>
                </c:pt>
                <c:pt idx="813">
                  <c:v>43.200000762939453</c:v>
                </c:pt>
                <c:pt idx="814">
                  <c:v>43.299999237060547</c:v>
                </c:pt>
                <c:pt idx="815">
                  <c:v>43.399997711181641</c:v>
                </c:pt>
                <c:pt idx="816">
                  <c:v>43.499996185302734</c:v>
                </c:pt>
                <c:pt idx="817">
                  <c:v>43.600002288818359</c:v>
                </c:pt>
                <c:pt idx="818">
                  <c:v>43.700000762939453</c:v>
                </c:pt>
                <c:pt idx="819">
                  <c:v>43.799999237060547</c:v>
                </c:pt>
                <c:pt idx="820">
                  <c:v>43.899997711181641</c:v>
                </c:pt>
                <c:pt idx="821">
                  <c:v>43.999996185302734</c:v>
                </c:pt>
                <c:pt idx="822">
                  <c:v>44.100002288818359</c:v>
                </c:pt>
                <c:pt idx="823">
                  <c:v>44.200000762939453</c:v>
                </c:pt>
                <c:pt idx="824">
                  <c:v>44.299999237060547</c:v>
                </c:pt>
                <c:pt idx="825">
                  <c:v>44.399997711181641</c:v>
                </c:pt>
                <c:pt idx="826">
                  <c:v>44.499996185302734</c:v>
                </c:pt>
                <c:pt idx="827">
                  <c:v>44.600002288818359</c:v>
                </c:pt>
                <c:pt idx="828">
                  <c:v>44.700000762939453</c:v>
                </c:pt>
                <c:pt idx="829">
                  <c:v>44.799999237060547</c:v>
                </c:pt>
                <c:pt idx="830">
                  <c:v>44.899997711181641</c:v>
                </c:pt>
                <c:pt idx="831">
                  <c:v>44.999996185302734</c:v>
                </c:pt>
                <c:pt idx="832">
                  <c:v>45.100002288818359</c:v>
                </c:pt>
                <c:pt idx="833">
                  <c:v>45.200000762939453</c:v>
                </c:pt>
                <c:pt idx="834">
                  <c:v>45.299999237060547</c:v>
                </c:pt>
                <c:pt idx="835">
                  <c:v>45.399997711181641</c:v>
                </c:pt>
                <c:pt idx="836">
                  <c:v>45.499996185302734</c:v>
                </c:pt>
                <c:pt idx="837">
                  <c:v>45.600002288818359</c:v>
                </c:pt>
                <c:pt idx="838">
                  <c:v>45.700000762939453</c:v>
                </c:pt>
                <c:pt idx="839">
                  <c:v>45.799999237060547</c:v>
                </c:pt>
                <c:pt idx="840">
                  <c:v>45.899997711181641</c:v>
                </c:pt>
                <c:pt idx="841">
                  <c:v>45.999996185302734</c:v>
                </c:pt>
                <c:pt idx="842">
                  <c:v>46.100002288818359</c:v>
                </c:pt>
                <c:pt idx="843">
                  <c:v>46.200000762939453</c:v>
                </c:pt>
                <c:pt idx="844">
                  <c:v>46.299999237060547</c:v>
                </c:pt>
                <c:pt idx="845">
                  <c:v>46.399997711181641</c:v>
                </c:pt>
                <c:pt idx="846">
                  <c:v>46.499996185302734</c:v>
                </c:pt>
                <c:pt idx="847">
                  <c:v>46.600002288818359</c:v>
                </c:pt>
                <c:pt idx="848">
                  <c:v>46.700000762939453</c:v>
                </c:pt>
                <c:pt idx="849">
                  <c:v>46.799999237060547</c:v>
                </c:pt>
                <c:pt idx="850">
                  <c:v>46.899997711181641</c:v>
                </c:pt>
                <c:pt idx="851">
                  <c:v>46.999996185302734</c:v>
                </c:pt>
                <c:pt idx="852">
                  <c:v>47.100002288818359</c:v>
                </c:pt>
                <c:pt idx="853">
                  <c:v>47.200000762939453</c:v>
                </c:pt>
                <c:pt idx="854">
                  <c:v>47.299999237060547</c:v>
                </c:pt>
                <c:pt idx="855">
                  <c:v>47.399997711181641</c:v>
                </c:pt>
                <c:pt idx="856">
                  <c:v>47.499996185302734</c:v>
                </c:pt>
                <c:pt idx="857">
                  <c:v>47.600002288818359</c:v>
                </c:pt>
                <c:pt idx="858">
                  <c:v>47.700000762939453</c:v>
                </c:pt>
                <c:pt idx="859">
                  <c:v>47.799999237060547</c:v>
                </c:pt>
                <c:pt idx="860">
                  <c:v>47.899997711181641</c:v>
                </c:pt>
                <c:pt idx="861">
                  <c:v>47.999996185302734</c:v>
                </c:pt>
                <c:pt idx="862">
                  <c:v>48.100002288818359</c:v>
                </c:pt>
                <c:pt idx="863">
                  <c:v>48.200000762939453</c:v>
                </c:pt>
                <c:pt idx="864">
                  <c:v>48.299999237060547</c:v>
                </c:pt>
                <c:pt idx="865">
                  <c:v>48.399997711181641</c:v>
                </c:pt>
                <c:pt idx="866">
                  <c:v>48.499996185302734</c:v>
                </c:pt>
                <c:pt idx="867">
                  <c:v>48.600002288818359</c:v>
                </c:pt>
                <c:pt idx="868">
                  <c:v>48.700000762939453</c:v>
                </c:pt>
                <c:pt idx="869">
                  <c:v>48.799999237060547</c:v>
                </c:pt>
                <c:pt idx="870">
                  <c:v>48.899997711181641</c:v>
                </c:pt>
                <c:pt idx="871">
                  <c:v>48.999996185302734</c:v>
                </c:pt>
                <c:pt idx="872">
                  <c:v>49.100002288818359</c:v>
                </c:pt>
                <c:pt idx="873">
                  <c:v>49.200000762939453</c:v>
                </c:pt>
                <c:pt idx="874">
                  <c:v>49.299999237060547</c:v>
                </c:pt>
                <c:pt idx="875">
                  <c:v>49.399997711181641</c:v>
                </c:pt>
                <c:pt idx="876">
                  <c:v>49.499996185302734</c:v>
                </c:pt>
                <c:pt idx="877">
                  <c:v>49.600002288818359</c:v>
                </c:pt>
                <c:pt idx="878">
                  <c:v>49.700000762939453</c:v>
                </c:pt>
                <c:pt idx="879">
                  <c:v>49.799999237060547</c:v>
                </c:pt>
                <c:pt idx="880">
                  <c:v>49.899997711181641</c:v>
                </c:pt>
                <c:pt idx="881">
                  <c:v>49.999996185302734</c:v>
                </c:pt>
                <c:pt idx="882">
                  <c:v>50.100002288818359</c:v>
                </c:pt>
                <c:pt idx="883">
                  <c:v>50.200000762939453</c:v>
                </c:pt>
                <c:pt idx="884">
                  <c:v>50.299999237060547</c:v>
                </c:pt>
                <c:pt idx="885">
                  <c:v>50.399997711181641</c:v>
                </c:pt>
                <c:pt idx="886">
                  <c:v>50.499996185302734</c:v>
                </c:pt>
                <c:pt idx="887">
                  <c:v>50.600002288818359</c:v>
                </c:pt>
                <c:pt idx="888">
                  <c:v>50.700000762939453</c:v>
                </c:pt>
                <c:pt idx="889">
                  <c:v>50.799999237060547</c:v>
                </c:pt>
                <c:pt idx="890">
                  <c:v>50.899997711181641</c:v>
                </c:pt>
                <c:pt idx="891">
                  <c:v>50.999996185302734</c:v>
                </c:pt>
                <c:pt idx="892">
                  <c:v>51.100002288818359</c:v>
                </c:pt>
                <c:pt idx="893">
                  <c:v>51.200000762939453</c:v>
                </c:pt>
                <c:pt idx="894">
                  <c:v>51.299999237060547</c:v>
                </c:pt>
                <c:pt idx="895">
                  <c:v>51.399997711181641</c:v>
                </c:pt>
                <c:pt idx="896">
                  <c:v>51.499996185302734</c:v>
                </c:pt>
                <c:pt idx="897">
                  <c:v>51.600002288818359</c:v>
                </c:pt>
                <c:pt idx="898">
                  <c:v>51.700000762939453</c:v>
                </c:pt>
                <c:pt idx="899">
                  <c:v>51.799999237060547</c:v>
                </c:pt>
                <c:pt idx="900">
                  <c:v>51.899997711181641</c:v>
                </c:pt>
                <c:pt idx="901">
                  <c:v>51.999996185302734</c:v>
                </c:pt>
                <c:pt idx="902">
                  <c:v>52.100002288818359</c:v>
                </c:pt>
                <c:pt idx="903">
                  <c:v>52.200000762939453</c:v>
                </c:pt>
                <c:pt idx="904">
                  <c:v>52.299999237060547</c:v>
                </c:pt>
                <c:pt idx="905">
                  <c:v>52.399997711181641</c:v>
                </c:pt>
                <c:pt idx="906">
                  <c:v>52.499996185302734</c:v>
                </c:pt>
                <c:pt idx="907">
                  <c:v>52.600002288818359</c:v>
                </c:pt>
                <c:pt idx="908">
                  <c:v>52.700000762939453</c:v>
                </c:pt>
                <c:pt idx="909">
                  <c:v>52.799999237060547</c:v>
                </c:pt>
                <c:pt idx="910">
                  <c:v>52.899997711181641</c:v>
                </c:pt>
                <c:pt idx="911">
                  <c:v>52.999996185302734</c:v>
                </c:pt>
                <c:pt idx="912">
                  <c:v>53.100002288818359</c:v>
                </c:pt>
                <c:pt idx="913">
                  <c:v>53.200000762939453</c:v>
                </c:pt>
                <c:pt idx="914">
                  <c:v>53.299999237060547</c:v>
                </c:pt>
                <c:pt idx="915">
                  <c:v>53.399997711181641</c:v>
                </c:pt>
                <c:pt idx="916">
                  <c:v>53.499996185302734</c:v>
                </c:pt>
                <c:pt idx="917">
                  <c:v>53.600002288818359</c:v>
                </c:pt>
                <c:pt idx="918">
                  <c:v>53.700000762939453</c:v>
                </c:pt>
                <c:pt idx="919">
                  <c:v>53.799999237060547</c:v>
                </c:pt>
                <c:pt idx="920">
                  <c:v>53.899997711181641</c:v>
                </c:pt>
                <c:pt idx="921">
                  <c:v>53.999996185302734</c:v>
                </c:pt>
                <c:pt idx="922">
                  <c:v>54.100002288818359</c:v>
                </c:pt>
                <c:pt idx="923">
                  <c:v>54.200000762939453</c:v>
                </c:pt>
                <c:pt idx="924">
                  <c:v>54.299999237060547</c:v>
                </c:pt>
                <c:pt idx="925">
                  <c:v>54.399997711181641</c:v>
                </c:pt>
                <c:pt idx="926">
                  <c:v>54.499996185302734</c:v>
                </c:pt>
                <c:pt idx="927">
                  <c:v>54.600002288818359</c:v>
                </c:pt>
                <c:pt idx="928">
                  <c:v>54.700000762939453</c:v>
                </c:pt>
                <c:pt idx="929">
                  <c:v>54.799999237060547</c:v>
                </c:pt>
                <c:pt idx="930">
                  <c:v>54.899997711181641</c:v>
                </c:pt>
                <c:pt idx="931">
                  <c:v>54.999996185302734</c:v>
                </c:pt>
                <c:pt idx="932">
                  <c:v>55.100002288818359</c:v>
                </c:pt>
                <c:pt idx="933">
                  <c:v>55.200000762939453</c:v>
                </c:pt>
                <c:pt idx="934">
                  <c:v>55.299999237060547</c:v>
                </c:pt>
                <c:pt idx="935">
                  <c:v>55.399997711181641</c:v>
                </c:pt>
                <c:pt idx="936">
                  <c:v>55.499996185302734</c:v>
                </c:pt>
                <c:pt idx="937">
                  <c:v>55.600002288818359</c:v>
                </c:pt>
                <c:pt idx="938">
                  <c:v>55.700000762939453</c:v>
                </c:pt>
                <c:pt idx="939">
                  <c:v>55.799999237060547</c:v>
                </c:pt>
                <c:pt idx="940">
                  <c:v>55.899997711181641</c:v>
                </c:pt>
                <c:pt idx="941">
                  <c:v>55.999996185302734</c:v>
                </c:pt>
                <c:pt idx="942">
                  <c:v>56.100002288818359</c:v>
                </c:pt>
                <c:pt idx="943">
                  <c:v>56.200000762939453</c:v>
                </c:pt>
                <c:pt idx="944">
                  <c:v>56.299999237060547</c:v>
                </c:pt>
                <c:pt idx="945">
                  <c:v>56.399997711181641</c:v>
                </c:pt>
                <c:pt idx="946">
                  <c:v>56.499996185302734</c:v>
                </c:pt>
                <c:pt idx="947">
                  <c:v>56.600002288818359</c:v>
                </c:pt>
                <c:pt idx="948">
                  <c:v>56.700000762939453</c:v>
                </c:pt>
                <c:pt idx="949">
                  <c:v>56.799999237060547</c:v>
                </c:pt>
                <c:pt idx="950">
                  <c:v>56.899997711181641</c:v>
                </c:pt>
                <c:pt idx="951">
                  <c:v>56.999996185302734</c:v>
                </c:pt>
                <c:pt idx="952">
                  <c:v>57.100002288818359</c:v>
                </c:pt>
                <c:pt idx="953">
                  <c:v>57.200000762939453</c:v>
                </c:pt>
                <c:pt idx="954">
                  <c:v>57.299999237060547</c:v>
                </c:pt>
                <c:pt idx="955">
                  <c:v>57.399997711181641</c:v>
                </c:pt>
                <c:pt idx="956">
                  <c:v>57.499996185302734</c:v>
                </c:pt>
                <c:pt idx="957">
                  <c:v>57.600002288818359</c:v>
                </c:pt>
                <c:pt idx="958">
                  <c:v>57.700000762939453</c:v>
                </c:pt>
                <c:pt idx="959">
                  <c:v>57.799999237060547</c:v>
                </c:pt>
                <c:pt idx="960">
                  <c:v>57.899997711181641</c:v>
                </c:pt>
                <c:pt idx="961">
                  <c:v>57.999996185302734</c:v>
                </c:pt>
                <c:pt idx="962">
                  <c:v>58.100002288818359</c:v>
                </c:pt>
                <c:pt idx="963">
                  <c:v>58.200000762939453</c:v>
                </c:pt>
                <c:pt idx="964">
                  <c:v>58.299999237060547</c:v>
                </c:pt>
                <c:pt idx="965">
                  <c:v>58.399997711181641</c:v>
                </c:pt>
                <c:pt idx="966">
                  <c:v>58.499996185302734</c:v>
                </c:pt>
                <c:pt idx="967">
                  <c:v>58.600002288818359</c:v>
                </c:pt>
                <c:pt idx="968">
                  <c:v>58.700000762939453</c:v>
                </c:pt>
                <c:pt idx="969">
                  <c:v>58.799999237060547</c:v>
                </c:pt>
                <c:pt idx="970">
                  <c:v>58.899997711181641</c:v>
                </c:pt>
                <c:pt idx="971">
                  <c:v>58.999996185302734</c:v>
                </c:pt>
                <c:pt idx="972">
                  <c:v>59.100002288818359</c:v>
                </c:pt>
                <c:pt idx="973">
                  <c:v>59.200000762939453</c:v>
                </c:pt>
                <c:pt idx="974">
                  <c:v>59.299999237060547</c:v>
                </c:pt>
                <c:pt idx="975">
                  <c:v>59.399997711181641</c:v>
                </c:pt>
                <c:pt idx="976">
                  <c:v>59.499996185302734</c:v>
                </c:pt>
                <c:pt idx="977">
                  <c:v>59.600002288818359</c:v>
                </c:pt>
                <c:pt idx="978">
                  <c:v>59.700000762939453</c:v>
                </c:pt>
                <c:pt idx="979">
                  <c:v>59.799999237060547</c:v>
                </c:pt>
                <c:pt idx="980">
                  <c:v>59.899997711181641</c:v>
                </c:pt>
                <c:pt idx="981">
                  <c:v>59.999996185302734</c:v>
                </c:pt>
                <c:pt idx="982">
                  <c:v>60.100002288818359</c:v>
                </c:pt>
                <c:pt idx="983">
                  <c:v>60.200000762939453</c:v>
                </c:pt>
                <c:pt idx="984">
                  <c:v>60.299999237060547</c:v>
                </c:pt>
                <c:pt idx="985">
                  <c:v>60.399997711181641</c:v>
                </c:pt>
                <c:pt idx="986">
                  <c:v>60.499996185302734</c:v>
                </c:pt>
                <c:pt idx="987">
                  <c:v>60.600002288818359</c:v>
                </c:pt>
                <c:pt idx="988">
                  <c:v>60.700000762939453</c:v>
                </c:pt>
                <c:pt idx="989">
                  <c:v>60.799999237060547</c:v>
                </c:pt>
                <c:pt idx="990">
                  <c:v>60.899997711181641</c:v>
                </c:pt>
                <c:pt idx="991">
                  <c:v>60.999996185302734</c:v>
                </c:pt>
                <c:pt idx="992">
                  <c:v>61.100002288818359</c:v>
                </c:pt>
                <c:pt idx="993">
                  <c:v>61.200000762939453</c:v>
                </c:pt>
                <c:pt idx="994">
                  <c:v>61.299999237060547</c:v>
                </c:pt>
                <c:pt idx="995">
                  <c:v>61.399997711181641</c:v>
                </c:pt>
                <c:pt idx="996">
                  <c:v>61.499996185302734</c:v>
                </c:pt>
                <c:pt idx="997">
                  <c:v>61.600002288818359</c:v>
                </c:pt>
                <c:pt idx="998">
                  <c:v>61.700000762939453</c:v>
                </c:pt>
                <c:pt idx="999">
                  <c:v>61.799999237060547</c:v>
                </c:pt>
                <c:pt idx="1000">
                  <c:v>61.899997711181641</c:v>
                </c:pt>
                <c:pt idx="1001">
                  <c:v>61.999996185302734</c:v>
                </c:pt>
                <c:pt idx="1002">
                  <c:v>62.100002288818359</c:v>
                </c:pt>
                <c:pt idx="1003">
                  <c:v>62.200000762939453</c:v>
                </c:pt>
                <c:pt idx="1004">
                  <c:v>62.299999237060547</c:v>
                </c:pt>
                <c:pt idx="1005">
                  <c:v>62.399997711181641</c:v>
                </c:pt>
                <c:pt idx="1006">
                  <c:v>62.499996185302734</c:v>
                </c:pt>
                <c:pt idx="1007">
                  <c:v>62.600002288818359</c:v>
                </c:pt>
                <c:pt idx="1008">
                  <c:v>62.700000762939453</c:v>
                </c:pt>
                <c:pt idx="1009">
                  <c:v>62.799999237060547</c:v>
                </c:pt>
                <c:pt idx="1010">
                  <c:v>62.899997711181641</c:v>
                </c:pt>
                <c:pt idx="1011">
                  <c:v>62.999996185302734</c:v>
                </c:pt>
                <c:pt idx="1012">
                  <c:v>63.100002288818359</c:v>
                </c:pt>
                <c:pt idx="1013">
                  <c:v>63.200000762939453</c:v>
                </c:pt>
                <c:pt idx="1014">
                  <c:v>63.299999237060547</c:v>
                </c:pt>
                <c:pt idx="1015">
                  <c:v>63.399997711181641</c:v>
                </c:pt>
                <c:pt idx="1016">
                  <c:v>63.499996185302734</c:v>
                </c:pt>
                <c:pt idx="1017">
                  <c:v>63.600002288818359</c:v>
                </c:pt>
                <c:pt idx="1018">
                  <c:v>63.700000762939453</c:v>
                </c:pt>
                <c:pt idx="1019">
                  <c:v>63.799999237060547</c:v>
                </c:pt>
                <c:pt idx="1020">
                  <c:v>63.899997711181641</c:v>
                </c:pt>
                <c:pt idx="1021">
                  <c:v>63.999996185302734</c:v>
                </c:pt>
                <c:pt idx="1022">
                  <c:v>64.100006103515625</c:v>
                </c:pt>
                <c:pt idx="1023">
                  <c:v>64.199996948242188</c:v>
                </c:pt>
                <c:pt idx="1024">
                  <c:v>64.300003051757813</c:v>
                </c:pt>
                <c:pt idx="1025">
                  <c:v>64.399993896484375</c:v>
                </c:pt>
                <c:pt idx="1026">
                  <c:v>64.5</c:v>
                </c:pt>
                <c:pt idx="1027">
                  <c:v>64.600006103515625</c:v>
                </c:pt>
                <c:pt idx="1028">
                  <c:v>64.699996948242188</c:v>
                </c:pt>
                <c:pt idx="1029">
                  <c:v>64.800003051757813</c:v>
                </c:pt>
                <c:pt idx="1030">
                  <c:v>64.899993896484375</c:v>
                </c:pt>
                <c:pt idx="1031">
                  <c:v>65</c:v>
                </c:pt>
                <c:pt idx="1032">
                  <c:v>65.100006103515625</c:v>
                </c:pt>
                <c:pt idx="1033">
                  <c:v>65.199996948242188</c:v>
                </c:pt>
                <c:pt idx="1034">
                  <c:v>65.300003051757813</c:v>
                </c:pt>
                <c:pt idx="1035">
                  <c:v>65.399993896484375</c:v>
                </c:pt>
                <c:pt idx="1036">
                  <c:v>65.5</c:v>
                </c:pt>
                <c:pt idx="1037">
                  <c:v>65.600006103515625</c:v>
                </c:pt>
                <c:pt idx="1038">
                  <c:v>65.699996948242188</c:v>
                </c:pt>
                <c:pt idx="1039">
                  <c:v>65.800003051757813</c:v>
                </c:pt>
                <c:pt idx="1040">
                  <c:v>65.899993896484375</c:v>
                </c:pt>
                <c:pt idx="1041">
                  <c:v>66</c:v>
                </c:pt>
                <c:pt idx="1042">
                  <c:v>66.100006103515625</c:v>
                </c:pt>
                <c:pt idx="1043">
                  <c:v>66.199996948242188</c:v>
                </c:pt>
                <c:pt idx="1044">
                  <c:v>66.300003051757813</c:v>
                </c:pt>
                <c:pt idx="1045">
                  <c:v>66.399993896484375</c:v>
                </c:pt>
                <c:pt idx="1046">
                  <c:v>66.5</c:v>
                </c:pt>
                <c:pt idx="1047">
                  <c:v>66.600006103515625</c:v>
                </c:pt>
                <c:pt idx="1048">
                  <c:v>66.699996948242188</c:v>
                </c:pt>
                <c:pt idx="1049">
                  <c:v>66.800003051757813</c:v>
                </c:pt>
                <c:pt idx="1050">
                  <c:v>66.899993896484375</c:v>
                </c:pt>
                <c:pt idx="1051">
                  <c:v>67</c:v>
                </c:pt>
                <c:pt idx="1052">
                  <c:v>67.100006103515625</c:v>
                </c:pt>
                <c:pt idx="1053">
                  <c:v>67.199996948242188</c:v>
                </c:pt>
                <c:pt idx="1054">
                  <c:v>67.300003051757813</c:v>
                </c:pt>
                <c:pt idx="1055">
                  <c:v>67.399993896484375</c:v>
                </c:pt>
                <c:pt idx="1056">
                  <c:v>67.5</c:v>
                </c:pt>
                <c:pt idx="1057">
                  <c:v>67.600006103515625</c:v>
                </c:pt>
                <c:pt idx="1058">
                  <c:v>67.699996948242188</c:v>
                </c:pt>
                <c:pt idx="1059">
                  <c:v>67.800003051757813</c:v>
                </c:pt>
                <c:pt idx="1060">
                  <c:v>67.899993896484375</c:v>
                </c:pt>
                <c:pt idx="1061">
                  <c:v>68</c:v>
                </c:pt>
                <c:pt idx="1062">
                  <c:v>68.100006103515625</c:v>
                </c:pt>
                <c:pt idx="1063">
                  <c:v>68.199996948242188</c:v>
                </c:pt>
                <c:pt idx="1064">
                  <c:v>68.300003051757813</c:v>
                </c:pt>
                <c:pt idx="1065">
                  <c:v>68.399993896484375</c:v>
                </c:pt>
                <c:pt idx="1066">
                  <c:v>68.5</c:v>
                </c:pt>
                <c:pt idx="1067">
                  <c:v>68.600006103515625</c:v>
                </c:pt>
                <c:pt idx="1068">
                  <c:v>68.699996948242188</c:v>
                </c:pt>
                <c:pt idx="1069">
                  <c:v>68.800003051757813</c:v>
                </c:pt>
                <c:pt idx="1070">
                  <c:v>68.899993896484375</c:v>
                </c:pt>
                <c:pt idx="1071">
                  <c:v>69</c:v>
                </c:pt>
                <c:pt idx="1072">
                  <c:v>69.100006103515625</c:v>
                </c:pt>
                <c:pt idx="1073">
                  <c:v>69.199996948242188</c:v>
                </c:pt>
                <c:pt idx="1074">
                  <c:v>69.300003051757813</c:v>
                </c:pt>
                <c:pt idx="1075">
                  <c:v>69.399993896484375</c:v>
                </c:pt>
                <c:pt idx="1076">
                  <c:v>69.5</c:v>
                </c:pt>
                <c:pt idx="1077">
                  <c:v>69.600006103515625</c:v>
                </c:pt>
                <c:pt idx="1078">
                  <c:v>69.699996948242188</c:v>
                </c:pt>
                <c:pt idx="1079">
                  <c:v>69.800003051757813</c:v>
                </c:pt>
                <c:pt idx="1080">
                  <c:v>69.899993896484375</c:v>
                </c:pt>
                <c:pt idx="1081">
                  <c:v>70</c:v>
                </c:pt>
                <c:pt idx="1082">
                  <c:v>70.100006103515625</c:v>
                </c:pt>
                <c:pt idx="1083">
                  <c:v>70.199996948242188</c:v>
                </c:pt>
                <c:pt idx="1084">
                  <c:v>70.300003051757813</c:v>
                </c:pt>
                <c:pt idx="1085">
                  <c:v>70.399993896484375</c:v>
                </c:pt>
                <c:pt idx="1086">
                  <c:v>70.5</c:v>
                </c:pt>
                <c:pt idx="1087">
                  <c:v>70.600006103515625</c:v>
                </c:pt>
                <c:pt idx="1088">
                  <c:v>70.699996948242188</c:v>
                </c:pt>
                <c:pt idx="1089">
                  <c:v>70.800003051757813</c:v>
                </c:pt>
                <c:pt idx="1090">
                  <c:v>70.899993896484375</c:v>
                </c:pt>
                <c:pt idx="1091">
                  <c:v>71</c:v>
                </c:pt>
                <c:pt idx="1092">
                  <c:v>71.100006103515625</c:v>
                </c:pt>
                <c:pt idx="1093">
                  <c:v>71.199996948242188</c:v>
                </c:pt>
                <c:pt idx="1094">
                  <c:v>71.300003051757813</c:v>
                </c:pt>
                <c:pt idx="1095">
                  <c:v>71.399993896484375</c:v>
                </c:pt>
                <c:pt idx="1096">
                  <c:v>71.5</c:v>
                </c:pt>
                <c:pt idx="1097">
                  <c:v>71.600006103515625</c:v>
                </c:pt>
                <c:pt idx="1098">
                  <c:v>71.699996948242188</c:v>
                </c:pt>
                <c:pt idx="1099">
                  <c:v>71.800003051757813</c:v>
                </c:pt>
                <c:pt idx="1100">
                  <c:v>71.899993896484375</c:v>
                </c:pt>
                <c:pt idx="1101">
                  <c:v>72</c:v>
                </c:pt>
                <c:pt idx="1102">
                  <c:v>72.100006103515625</c:v>
                </c:pt>
                <c:pt idx="1103">
                  <c:v>72.199996948242188</c:v>
                </c:pt>
                <c:pt idx="1104">
                  <c:v>72.300003051757813</c:v>
                </c:pt>
                <c:pt idx="1105">
                  <c:v>72.399993896484375</c:v>
                </c:pt>
                <c:pt idx="1106">
                  <c:v>72.5</c:v>
                </c:pt>
                <c:pt idx="1107">
                  <c:v>72.600006103515625</c:v>
                </c:pt>
                <c:pt idx="1108">
                  <c:v>72.699996948242188</c:v>
                </c:pt>
                <c:pt idx="1109">
                  <c:v>72.800003051757813</c:v>
                </c:pt>
                <c:pt idx="1110">
                  <c:v>72.899993896484375</c:v>
                </c:pt>
                <c:pt idx="1111">
                  <c:v>73</c:v>
                </c:pt>
                <c:pt idx="1112">
                  <c:v>73.100006103515625</c:v>
                </c:pt>
                <c:pt idx="1113">
                  <c:v>73.199996948242188</c:v>
                </c:pt>
                <c:pt idx="1114">
                  <c:v>73.300003051757813</c:v>
                </c:pt>
                <c:pt idx="1115">
                  <c:v>73.399993896484375</c:v>
                </c:pt>
                <c:pt idx="1116">
                  <c:v>73.5</c:v>
                </c:pt>
                <c:pt idx="1117">
                  <c:v>73.600006103515625</c:v>
                </c:pt>
                <c:pt idx="1118">
                  <c:v>73.699996948242188</c:v>
                </c:pt>
                <c:pt idx="1119">
                  <c:v>73.800003051757813</c:v>
                </c:pt>
                <c:pt idx="1120">
                  <c:v>73.899993896484375</c:v>
                </c:pt>
                <c:pt idx="1121">
                  <c:v>74</c:v>
                </c:pt>
                <c:pt idx="1122">
                  <c:v>74.100006103515625</c:v>
                </c:pt>
                <c:pt idx="1123">
                  <c:v>74.199996948242188</c:v>
                </c:pt>
                <c:pt idx="1124">
                  <c:v>74.300003051757813</c:v>
                </c:pt>
                <c:pt idx="1125">
                  <c:v>74.399993896484375</c:v>
                </c:pt>
                <c:pt idx="1126">
                  <c:v>74.5</c:v>
                </c:pt>
                <c:pt idx="1127">
                  <c:v>74.600006103515625</c:v>
                </c:pt>
                <c:pt idx="1128">
                  <c:v>74.699996948242188</c:v>
                </c:pt>
                <c:pt idx="1129">
                  <c:v>74.800003051757813</c:v>
                </c:pt>
                <c:pt idx="1130">
                  <c:v>74.899993896484375</c:v>
                </c:pt>
                <c:pt idx="1131">
                  <c:v>75</c:v>
                </c:pt>
                <c:pt idx="1132">
                  <c:v>75.100006103515625</c:v>
                </c:pt>
                <c:pt idx="1133">
                  <c:v>75.199996948242188</c:v>
                </c:pt>
                <c:pt idx="1134">
                  <c:v>75.300003051757813</c:v>
                </c:pt>
                <c:pt idx="1135">
                  <c:v>75.399993896484375</c:v>
                </c:pt>
                <c:pt idx="1136">
                  <c:v>75.5</c:v>
                </c:pt>
                <c:pt idx="1137">
                  <c:v>75.600006103515625</c:v>
                </c:pt>
                <c:pt idx="1138">
                  <c:v>75.699996948242188</c:v>
                </c:pt>
                <c:pt idx="1139">
                  <c:v>75.800003051757813</c:v>
                </c:pt>
                <c:pt idx="1140">
                  <c:v>75.899993896484375</c:v>
                </c:pt>
                <c:pt idx="1141">
                  <c:v>76</c:v>
                </c:pt>
                <c:pt idx="1142">
                  <c:v>76.100006103515625</c:v>
                </c:pt>
                <c:pt idx="1143">
                  <c:v>76.199996948242188</c:v>
                </c:pt>
                <c:pt idx="1144">
                  <c:v>76.300003051757813</c:v>
                </c:pt>
                <c:pt idx="1145">
                  <c:v>76.399993896484375</c:v>
                </c:pt>
                <c:pt idx="1146">
                  <c:v>76.5</c:v>
                </c:pt>
                <c:pt idx="1147">
                  <c:v>76.600006103515625</c:v>
                </c:pt>
                <c:pt idx="1148">
                  <c:v>76.699996948242188</c:v>
                </c:pt>
                <c:pt idx="1149">
                  <c:v>76.800003051757813</c:v>
                </c:pt>
                <c:pt idx="1150">
                  <c:v>76.899993896484375</c:v>
                </c:pt>
                <c:pt idx="1151">
                  <c:v>77</c:v>
                </c:pt>
                <c:pt idx="1152">
                  <c:v>77.100006103515625</c:v>
                </c:pt>
                <c:pt idx="1153">
                  <c:v>77.199996948242188</c:v>
                </c:pt>
                <c:pt idx="1154">
                  <c:v>77.300003051757813</c:v>
                </c:pt>
                <c:pt idx="1155">
                  <c:v>77.399993896484375</c:v>
                </c:pt>
                <c:pt idx="1156">
                  <c:v>77.5</c:v>
                </c:pt>
                <c:pt idx="1157">
                  <c:v>77.600006103515625</c:v>
                </c:pt>
                <c:pt idx="1158">
                  <c:v>77.699996948242188</c:v>
                </c:pt>
                <c:pt idx="1159">
                  <c:v>77.800003051757813</c:v>
                </c:pt>
                <c:pt idx="1160">
                  <c:v>77.899993896484375</c:v>
                </c:pt>
                <c:pt idx="1161">
                  <c:v>78</c:v>
                </c:pt>
                <c:pt idx="1162">
                  <c:v>78.100006103515625</c:v>
                </c:pt>
                <c:pt idx="1163">
                  <c:v>78.199996948242188</c:v>
                </c:pt>
                <c:pt idx="1164">
                  <c:v>78.300003051757813</c:v>
                </c:pt>
                <c:pt idx="1165">
                  <c:v>78.399993896484375</c:v>
                </c:pt>
                <c:pt idx="1166">
                  <c:v>78.5</c:v>
                </c:pt>
                <c:pt idx="1167">
                  <c:v>78.600006103515625</c:v>
                </c:pt>
                <c:pt idx="1168">
                  <c:v>78.699996948242188</c:v>
                </c:pt>
                <c:pt idx="1169">
                  <c:v>78.800003051757813</c:v>
                </c:pt>
                <c:pt idx="1170">
                  <c:v>78.899993896484375</c:v>
                </c:pt>
                <c:pt idx="1171">
                  <c:v>79</c:v>
                </c:pt>
                <c:pt idx="1172">
                  <c:v>79.100006103515625</c:v>
                </c:pt>
                <c:pt idx="1173">
                  <c:v>79.199996948242188</c:v>
                </c:pt>
                <c:pt idx="1174">
                  <c:v>79.300003051757813</c:v>
                </c:pt>
                <c:pt idx="1175">
                  <c:v>79.399993896484375</c:v>
                </c:pt>
                <c:pt idx="1176">
                  <c:v>79.5</c:v>
                </c:pt>
                <c:pt idx="1177">
                  <c:v>79.600006103515625</c:v>
                </c:pt>
                <c:pt idx="1178">
                  <c:v>79.699996948242188</c:v>
                </c:pt>
                <c:pt idx="1179">
                  <c:v>79.800003051757813</c:v>
                </c:pt>
                <c:pt idx="1180">
                  <c:v>79.899993896484375</c:v>
                </c:pt>
                <c:pt idx="1181">
                  <c:v>80</c:v>
                </c:pt>
                <c:pt idx="1182">
                  <c:v>80.100006103515625</c:v>
                </c:pt>
                <c:pt idx="1183">
                  <c:v>80.199996948242188</c:v>
                </c:pt>
                <c:pt idx="1184">
                  <c:v>80.300003051757813</c:v>
                </c:pt>
                <c:pt idx="1185">
                  <c:v>80.399993896484375</c:v>
                </c:pt>
                <c:pt idx="1186">
                  <c:v>80.5</c:v>
                </c:pt>
                <c:pt idx="1187">
                  <c:v>80.600006103515625</c:v>
                </c:pt>
                <c:pt idx="1188">
                  <c:v>80.699996948242188</c:v>
                </c:pt>
                <c:pt idx="1189">
                  <c:v>80.800003051757813</c:v>
                </c:pt>
                <c:pt idx="1190">
                  <c:v>80.899993896484375</c:v>
                </c:pt>
                <c:pt idx="1191">
                  <c:v>81</c:v>
                </c:pt>
                <c:pt idx="1192">
                  <c:v>81.100006103515625</c:v>
                </c:pt>
                <c:pt idx="1193">
                  <c:v>81.199996948242188</c:v>
                </c:pt>
                <c:pt idx="1194">
                  <c:v>81.300003051757813</c:v>
                </c:pt>
                <c:pt idx="1195">
                  <c:v>81.399993896484375</c:v>
                </c:pt>
                <c:pt idx="1196">
                  <c:v>81.5</c:v>
                </c:pt>
                <c:pt idx="1197">
                  <c:v>81.600006103515625</c:v>
                </c:pt>
                <c:pt idx="1198">
                  <c:v>81.699996948242188</c:v>
                </c:pt>
                <c:pt idx="1199">
                  <c:v>81.800003051757813</c:v>
                </c:pt>
                <c:pt idx="1200">
                  <c:v>81.899993896484375</c:v>
                </c:pt>
                <c:pt idx="1201">
                  <c:v>82</c:v>
                </c:pt>
                <c:pt idx="1202">
                  <c:v>82.100006103515625</c:v>
                </c:pt>
                <c:pt idx="1203">
                  <c:v>82.199996948242188</c:v>
                </c:pt>
                <c:pt idx="1204">
                  <c:v>82.300003051757813</c:v>
                </c:pt>
                <c:pt idx="1205">
                  <c:v>82.399993896484375</c:v>
                </c:pt>
                <c:pt idx="1206">
                  <c:v>82.5</c:v>
                </c:pt>
                <c:pt idx="1207">
                  <c:v>82.600006103515625</c:v>
                </c:pt>
                <c:pt idx="1208">
                  <c:v>82.699996948242188</c:v>
                </c:pt>
                <c:pt idx="1209">
                  <c:v>82.800003051757813</c:v>
                </c:pt>
                <c:pt idx="1210">
                  <c:v>82.899993896484375</c:v>
                </c:pt>
                <c:pt idx="1211">
                  <c:v>83</c:v>
                </c:pt>
                <c:pt idx="1212">
                  <c:v>83.100006103515625</c:v>
                </c:pt>
                <c:pt idx="1213">
                  <c:v>83.199996948242188</c:v>
                </c:pt>
                <c:pt idx="1214">
                  <c:v>83.300003051757813</c:v>
                </c:pt>
                <c:pt idx="1215">
                  <c:v>83.399993896484375</c:v>
                </c:pt>
                <c:pt idx="1216">
                  <c:v>83.5</c:v>
                </c:pt>
                <c:pt idx="1217">
                  <c:v>83.600006103515625</c:v>
                </c:pt>
                <c:pt idx="1218">
                  <c:v>83.699996948242188</c:v>
                </c:pt>
                <c:pt idx="1219">
                  <c:v>83.800003051757813</c:v>
                </c:pt>
                <c:pt idx="1220">
                  <c:v>83.899993896484375</c:v>
                </c:pt>
                <c:pt idx="1221">
                  <c:v>84</c:v>
                </c:pt>
                <c:pt idx="1222">
                  <c:v>84.100006103515625</c:v>
                </c:pt>
                <c:pt idx="1223">
                  <c:v>84.199996948242188</c:v>
                </c:pt>
                <c:pt idx="1224">
                  <c:v>84.300003051757813</c:v>
                </c:pt>
                <c:pt idx="1225">
                  <c:v>84.399993896484375</c:v>
                </c:pt>
                <c:pt idx="1226">
                  <c:v>84.5</c:v>
                </c:pt>
                <c:pt idx="1227">
                  <c:v>84.600006103515625</c:v>
                </c:pt>
                <c:pt idx="1228">
                  <c:v>84.699996948242188</c:v>
                </c:pt>
                <c:pt idx="1229">
                  <c:v>84.800003051757813</c:v>
                </c:pt>
                <c:pt idx="1230">
                  <c:v>84.899993896484375</c:v>
                </c:pt>
                <c:pt idx="1231">
                  <c:v>85</c:v>
                </c:pt>
                <c:pt idx="1232">
                  <c:v>85.100006103515625</c:v>
                </c:pt>
                <c:pt idx="1233">
                  <c:v>85.199996948242188</c:v>
                </c:pt>
                <c:pt idx="1234">
                  <c:v>85.300003051757813</c:v>
                </c:pt>
                <c:pt idx="1235">
                  <c:v>85.399993896484375</c:v>
                </c:pt>
                <c:pt idx="1236">
                  <c:v>85.5</c:v>
                </c:pt>
                <c:pt idx="1237">
                  <c:v>85.600006103515625</c:v>
                </c:pt>
                <c:pt idx="1238">
                  <c:v>85.699996948242188</c:v>
                </c:pt>
                <c:pt idx="1239">
                  <c:v>85.800003051757813</c:v>
                </c:pt>
                <c:pt idx="1240">
                  <c:v>85.899993896484375</c:v>
                </c:pt>
                <c:pt idx="1241">
                  <c:v>86</c:v>
                </c:pt>
                <c:pt idx="1242">
                  <c:v>86.100006103515625</c:v>
                </c:pt>
                <c:pt idx="1243">
                  <c:v>86.199996948242188</c:v>
                </c:pt>
                <c:pt idx="1244">
                  <c:v>86.300003051757813</c:v>
                </c:pt>
                <c:pt idx="1245">
                  <c:v>86.399993896484375</c:v>
                </c:pt>
                <c:pt idx="1246">
                  <c:v>86.5</c:v>
                </c:pt>
                <c:pt idx="1247">
                  <c:v>86.600006103515625</c:v>
                </c:pt>
                <c:pt idx="1248">
                  <c:v>86.699996948242188</c:v>
                </c:pt>
                <c:pt idx="1249">
                  <c:v>86.800003051757813</c:v>
                </c:pt>
                <c:pt idx="1250">
                  <c:v>86.899993896484375</c:v>
                </c:pt>
                <c:pt idx="1251">
                  <c:v>87</c:v>
                </c:pt>
                <c:pt idx="1252">
                  <c:v>87.100006103515625</c:v>
                </c:pt>
                <c:pt idx="1253">
                  <c:v>87.199996948242188</c:v>
                </c:pt>
                <c:pt idx="1254">
                  <c:v>87.300003051757813</c:v>
                </c:pt>
                <c:pt idx="1255">
                  <c:v>87.399993896484375</c:v>
                </c:pt>
                <c:pt idx="1256">
                  <c:v>87.5</c:v>
                </c:pt>
                <c:pt idx="1257">
                  <c:v>87.600006103515625</c:v>
                </c:pt>
                <c:pt idx="1258">
                  <c:v>87.699996948242188</c:v>
                </c:pt>
                <c:pt idx="1259">
                  <c:v>87.800003051757813</c:v>
                </c:pt>
                <c:pt idx="1260">
                  <c:v>87.899993896484375</c:v>
                </c:pt>
                <c:pt idx="1261">
                  <c:v>88</c:v>
                </c:pt>
                <c:pt idx="1262">
                  <c:v>88.100006103515625</c:v>
                </c:pt>
                <c:pt idx="1263">
                  <c:v>88.199996948242188</c:v>
                </c:pt>
                <c:pt idx="1264">
                  <c:v>88.300003051757813</c:v>
                </c:pt>
                <c:pt idx="1265">
                  <c:v>88.399993896484375</c:v>
                </c:pt>
                <c:pt idx="1266">
                  <c:v>88.5</c:v>
                </c:pt>
                <c:pt idx="1267">
                  <c:v>88.600006103515625</c:v>
                </c:pt>
                <c:pt idx="1268">
                  <c:v>88.699996948242188</c:v>
                </c:pt>
                <c:pt idx="1269">
                  <c:v>88.800003051757813</c:v>
                </c:pt>
                <c:pt idx="1270">
                  <c:v>88.899993896484375</c:v>
                </c:pt>
                <c:pt idx="1271">
                  <c:v>89</c:v>
                </c:pt>
                <c:pt idx="1272">
                  <c:v>89.100006103515625</c:v>
                </c:pt>
                <c:pt idx="1273">
                  <c:v>89.199996948242188</c:v>
                </c:pt>
                <c:pt idx="1274">
                  <c:v>89.300003051757813</c:v>
                </c:pt>
                <c:pt idx="1275">
                  <c:v>89.399993896484375</c:v>
                </c:pt>
                <c:pt idx="1276">
                  <c:v>89.5</c:v>
                </c:pt>
                <c:pt idx="1277">
                  <c:v>89.600006103515625</c:v>
                </c:pt>
                <c:pt idx="1278">
                  <c:v>89.699996948242188</c:v>
                </c:pt>
                <c:pt idx="1279">
                  <c:v>89.800003051757813</c:v>
                </c:pt>
                <c:pt idx="1280">
                  <c:v>89.900009155273438</c:v>
                </c:pt>
                <c:pt idx="1281">
                  <c:v>90</c:v>
                </c:pt>
                <c:pt idx="1282">
                  <c:v>90.100006103515625</c:v>
                </c:pt>
                <c:pt idx="1283">
                  <c:v>90.199996948242188</c:v>
                </c:pt>
                <c:pt idx="1284">
                  <c:v>90.300003051757813</c:v>
                </c:pt>
                <c:pt idx="1285">
                  <c:v>90.400009155273438</c:v>
                </c:pt>
                <c:pt idx="1286">
                  <c:v>90.5</c:v>
                </c:pt>
                <c:pt idx="1287">
                  <c:v>90.600006103515625</c:v>
                </c:pt>
                <c:pt idx="1288">
                  <c:v>90.699996948242188</c:v>
                </c:pt>
                <c:pt idx="1289">
                  <c:v>90.800003051757813</c:v>
                </c:pt>
                <c:pt idx="1290">
                  <c:v>90.900009155273438</c:v>
                </c:pt>
                <c:pt idx="1291">
                  <c:v>91</c:v>
                </c:pt>
                <c:pt idx="1292">
                  <c:v>91.100006103515625</c:v>
                </c:pt>
                <c:pt idx="1293">
                  <c:v>91.199996948242188</c:v>
                </c:pt>
                <c:pt idx="1294">
                  <c:v>91.300003051757813</c:v>
                </c:pt>
                <c:pt idx="1295">
                  <c:v>91.400009155273438</c:v>
                </c:pt>
                <c:pt idx="1296">
                  <c:v>91.5</c:v>
                </c:pt>
                <c:pt idx="1297">
                  <c:v>91.600006103515625</c:v>
                </c:pt>
                <c:pt idx="1298">
                  <c:v>91.699996948242188</c:v>
                </c:pt>
                <c:pt idx="1299">
                  <c:v>91.800003051757813</c:v>
                </c:pt>
                <c:pt idx="1300">
                  <c:v>91.900009155273438</c:v>
                </c:pt>
                <c:pt idx="1301">
                  <c:v>92</c:v>
                </c:pt>
                <c:pt idx="1302">
                  <c:v>92.100006103515625</c:v>
                </c:pt>
                <c:pt idx="1303">
                  <c:v>92.199996948242188</c:v>
                </c:pt>
                <c:pt idx="1304">
                  <c:v>92.300003051757813</c:v>
                </c:pt>
                <c:pt idx="1305">
                  <c:v>92.400009155273438</c:v>
                </c:pt>
                <c:pt idx="1306">
                  <c:v>92.5</c:v>
                </c:pt>
                <c:pt idx="1307">
                  <c:v>92.600006103515625</c:v>
                </c:pt>
                <c:pt idx="1308">
                  <c:v>92.699996948242188</c:v>
                </c:pt>
                <c:pt idx="1309">
                  <c:v>92.800003051757813</c:v>
                </c:pt>
                <c:pt idx="1310">
                  <c:v>92.900009155273438</c:v>
                </c:pt>
                <c:pt idx="1311">
                  <c:v>93</c:v>
                </c:pt>
                <c:pt idx="1312">
                  <c:v>93.100006103515625</c:v>
                </c:pt>
                <c:pt idx="1313">
                  <c:v>93.199996948242188</c:v>
                </c:pt>
                <c:pt idx="1314">
                  <c:v>93.300003051757813</c:v>
                </c:pt>
                <c:pt idx="1315">
                  <c:v>93.400009155273438</c:v>
                </c:pt>
                <c:pt idx="1316">
                  <c:v>93.5</c:v>
                </c:pt>
                <c:pt idx="1317">
                  <c:v>93.600006103515625</c:v>
                </c:pt>
                <c:pt idx="1318">
                  <c:v>93.699996948242188</c:v>
                </c:pt>
                <c:pt idx="1319">
                  <c:v>93.800003051757813</c:v>
                </c:pt>
                <c:pt idx="1320">
                  <c:v>93.900009155273438</c:v>
                </c:pt>
                <c:pt idx="1321">
                  <c:v>94</c:v>
                </c:pt>
                <c:pt idx="1322">
                  <c:v>94.100006103515625</c:v>
                </c:pt>
                <c:pt idx="1323">
                  <c:v>94.199996948242188</c:v>
                </c:pt>
                <c:pt idx="1324">
                  <c:v>94.300003051757813</c:v>
                </c:pt>
                <c:pt idx="1325">
                  <c:v>94.400009155273438</c:v>
                </c:pt>
                <c:pt idx="1326">
                  <c:v>94.5</c:v>
                </c:pt>
                <c:pt idx="1327">
                  <c:v>94.600006103515625</c:v>
                </c:pt>
                <c:pt idx="1328">
                  <c:v>94.699996948242188</c:v>
                </c:pt>
                <c:pt idx="1329">
                  <c:v>94.800003051757813</c:v>
                </c:pt>
                <c:pt idx="1330">
                  <c:v>94.900009155273438</c:v>
                </c:pt>
                <c:pt idx="1331">
                  <c:v>95</c:v>
                </c:pt>
                <c:pt idx="1332">
                  <c:v>95.100006103515625</c:v>
                </c:pt>
                <c:pt idx="1333">
                  <c:v>95.199996948242188</c:v>
                </c:pt>
                <c:pt idx="1334">
                  <c:v>95.300003051757813</c:v>
                </c:pt>
                <c:pt idx="1335">
                  <c:v>95.400009155273438</c:v>
                </c:pt>
                <c:pt idx="1336">
                  <c:v>95.5</c:v>
                </c:pt>
                <c:pt idx="1337">
                  <c:v>95.600006103515625</c:v>
                </c:pt>
                <c:pt idx="1338">
                  <c:v>95.699996948242188</c:v>
                </c:pt>
                <c:pt idx="1339">
                  <c:v>95.800003051757813</c:v>
                </c:pt>
                <c:pt idx="1340">
                  <c:v>95.900009155273438</c:v>
                </c:pt>
                <c:pt idx="1341">
                  <c:v>96</c:v>
                </c:pt>
                <c:pt idx="1342">
                  <c:v>96.100006103515625</c:v>
                </c:pt>
                <c:pt idx="1343">
                  <c:v>96.199996948242188</c:v>
                </c:pt>
                <c:pt idx="1344">
                  <c:v>96.300003051757813</c:v>
                </c:pt>
                <c:pt idx="1345">
                  <c:v>96.400009155273438</c:v>
                </c:pt>
                <c:pt idx="1346">
                  <c:v>96.5</c:v>
                </c:pt>
                <c:pt idx="1347">
                  <c:v>96.600006103515625</c:v>
                </c:pt>
                <c:pt idx="1348">
                  <c:v>96.699996948242188</c:v>
                </c:pt>
                <c:pt idx="1349">
                  <c:v>96.800003051757813</c:v>
                </c:pt>
                <c:pt idx="1350">
                  <c:v>96.900009155273438</c:v>
                </c:pt>
                <c:pt idx="1351">
                  <c:v>97</c:v>
                </c:pt>
                <c:pt idx="1352">
                  <c:v>97.100006103515625</c:v>
                </c:pt>
                <c:pt idx="1353">
                  <c:v>97.199996948242188</c:v>
                </c:pt>
                <c:pt idx="1354">
                  <c:v>97.300003051757813</c:v>
                </c:pt>
                <c:pt idx="1355">
                  <c:v>97.400009155273438</c:v>
                </c:pt>
                <c:pt idx="1356">
                  <c:v>97.5</c:v>
                </c:pt>
                <c:pt idx="1357">
                  <c:v>97.600006103515625</c:v>
                </c:pt>
                <c:pt idx="1358">
                  <c:v>97.699996948242188</c:v>
                </c:pt>
                <c:pt idx="1359">
                  <c:v>97.800003051757813</c:v>
                </c:pt>
                <c:pt idx="1360">
                  <c:v>97.900009155273438</c:v>
                </c:pt>
                <c:pt idx="1361">
                  <c:v>98</c:v>
                </c:pt>
                <c:pt idx="1362">
                  <c:v>98.100006103515625</c:v>
                </c:pt>
                <c:pt idx="1363">
                  <c:v>98.199996948242188</c:v>
                </c:pt>
                <c:pt idx="1364">
                  <c:v>98.300003051757813</c:v>
                </c:pt>
                <c:pt idx="1365">
                  <c:v>98.400009155273438</c:v>
                </c:pt>
                <c:pt idx="1366">
                  <c:v>98.5</c:v>
                </c:pt>
                <c:pt idx="1367">
                  <c:v>98.600006103515625</c:v>
                </c:pt>
                <c:pt idx="1368">
                  <c:v>98.699996948242188</c:v>
                </c:pt>
                <c:pt idx="1369">
                  <c:v>98.800003051757813</c:v>
                </c:pt>
                <c:pt idx="1370">
                  <c:v>98.900009155273438</c:v>
                </c:pt>
                <c:pt idx="1371">
                  <c:v>99</c:v>
                </c:pt>
                <c:pt idx="1372">
                  <c:v>99.100006103515625</c:v>
                </c:pt>
                <c:pt idx="1373">
                  <c:v>99.199996948242188</c:v>
                </c:pt>
                <c:pt idx="1374">
                  <c:v>99.300003051757813</c:v>
                </c:pt>
                <c:pt idx="1375">
                  <c:v>99.400009155273438</c:v>
                </c:pt>
                <c:pt idx="1376">
                  <c:v>99.5</c:v>
                </c:pt>
                <c:pt idx="1377">
                  <c:v>99.600006103515625</c:v>
                </c:pt>
                <c:pt idx="1378">
                  <c:v>99.699996948242188</c:v>
                </c:pt>
                <c:pt idx="1379">
                  <c:v>99.800003051757813</c:v>
                </c:pt>
                <c:pt idx="1380">
                  <c:v>99.900009155273438</c:v>
                </c:pt>
                <c:pt idx="1381">
                  <c:v>100</c:v>
                </c:pt>
                <c:pt idx="1382">
                  <c:v>100.10000610351563</c:v>
                </c:pt>
                <c:pt idx="1383">
                  <c:v>100.19999694824219</c:v>
                </c:pt>
                <c:pt idx="1384">
                  <c:v>100.30000305175781</c:v>
                </c:pt>
                <c:pt idx="1385">
                  <c:v>100.40000915527344</c:v>
                </c:pt>
                <c:pt idx="1386">
                  <c:v>100.5</c:v>
                </c:pt>
                <c:pt idx="1387">
                  <c:v>100.60000610351563</c:v>
                </c:pt>
                <c:pt idx="1388">
                  <c:v>100.69999694824219</c:v>
                </c:pt>
                <c:pt idx="1389">
                  <c:v>100.80000305175781</c:v>
                </c:pt>
                <c:pt idx="1390">
                  <c:v>100.90000915527344</c:v>
                </c:pt>
                <c:pt idx="1391">
                  <c:v>101</c:v>
                </c:pt>
                <c:pt idx="1392">
                  <c:v>101.10000610351563</c:v>
                </c:pt>
                <c:pt idx="1393">
                  <c:v>101.19999694824219</c:v>
                </c:pt>
                <c:pt idx="1394">
                  <c:v>101.30000305175781</c:v>
                </c:pt>
                <c:pt idx="1395">
                  <c:v>101.40000915527344</c:v>
                </c:pt>
                <c:pt idx="1396">
                  <c:v>101.5</c:v>
                </c:pt>
                <c:pt idx="1397">
                  <c:v>101.60000610351563</c:v>
                </c:pt>
                <c:pt idx="1398">
                  <c:v>101.69999694824219</c:v>
                </c:pt>
                <c:pt idx="1399">
                  <c:v>101.80000305175781</c:v>
                </c:pt>
                <c:pt idx="1400">
                  <c:v>101.90000915527344</c:v>
                </c:pt>
                <c:pt idx="1401">
                  <c:v>102</c:v>
                </c:pt>
                <c:pt idx="1402">
                  <c:v>102.10000610351563</c:v>
                </c:pt>
                <c:pt idx="1403">
                  <c:v>102.19999694824219</c:v>
                </c:pt>
                <c:pt idx="1404">
                  <c:v>102.30000305175781</c:v>
                </c:pt>
                <c:pt idx="1405">
                  <c:v>102.40000915527344</c:v>
                </c:pt>
                <c:pt idx="1406">
                  <c:v>102.5</c:v>
                </c:pt>
                <c:pt idx="1407">
                  <c:v>102.60000610351563</c:v>
                </c:pt>
                <c:pt idx="1408">
                  <c:v>102.69999694824219</c:v>
                </c:pt>
                <c:pt idx="1409">
                  <c:v>102.80000305175781</c:v>
                </c:pt>
                <c:pt idx="1410">
                  <c:v>102.90000915527344</c:v>
                </c:pt>
                <c:pt idx="1411">
                  <c:v>103</c:v>
                </c:pt>
                <c:pt idx="1412">
                  <c:v>103.10000610351563</c:v>
                </c:pt>
                <c:pt idx="1413">
                  <c:v>103.19999694824219</c:v>
                </c:pt>
                <c:pt idx="1414">
                  <c:v>103.30000305175781</c:v>
                </c:pt>
                <c:pt idx="1415">
                  <c:v>103.40000915527344</c:v>
                </c:pt>
                <c:pt idx="1416">
                  <c:v>103.5</c:v>
                </c:pt>
                <c:pt idx="1417">
                  <c:v>103.60000610351563</c:v>
                </c:pt>
                <c:pt idx="1418">
                  <c:v>103.69999694824219</c:v>
                </c:pt>
                <c:pt idx="1419">
                  <c:v>103.80000305175781</c:v>
                </c:pt>
                <c:pt idx="1420">
                  <c:v>103.90000915527344</c:v>
                </c:pt>
                <c:pt idx="1421">
                  <c:v>104</c:v>
                </c:pt>
                <c:pt idx="1422">
                  <c:v>104.10000610351563</c:v>
                </c:pt>
                <c:pt idx="1423">
                  <c:v>104.19999694824219</c:v>
                </c:pt>
                <c:pt idx="1424">
                  <c:v>104.30000305175781</c:v>
                </c:pt>
                <c:pt idx="1425">
                  <c:v>104.40000915527344</c:v>
                </c:pt>
                <c:pt idx="1426">
                  <c:v>104.5</c:v>
                </c:pt>
                <c:pt idx="1427">
                  <c:v>104.60000610351563</c:v>
                </c:pt>
                <c:pt idx="1428">
                  <c:v>104.69999694824219</c:v>
                </c:pt>
                <c:pt idx="1429">
                  <c:v>104.80000305175781</c:v>
                </c:pt>
                <c:pt idx="1430">
                  <c:v>104.90000915527344</c:v>
                </c:pt>
                <c:pt idx="1431">
                  <c:v>105</c:v>
                </c:pt>
                <c:pt idx="1432">
                  <c:v>105.10000610351563</c:v>
                </c:pt>
                <c:pt idx="1433">
                  <c:v>105.19999694824219</c:v>
                </c:pt>
                <c:pt idx="1434">
                  <c:v>105.30000305175781</c:v>
                </c:pt>
                <c:pt idx="1435">
                  <c:v>105.40000915527344</c:v>
                </c:pt>
                <c:pt idx="1436">
                  <c:v>105.5</c:v>
                </c:pt>
                <c:pt idx="1437">
                  <c:v>105.60000610351563</c:v>
                </c:pt>
                <c:pt idx="1438">
                  <c:v>105.69999694824219</c:v>
                </c:pt>
                <c:pt idx="1439">
                  <c:v>105.80000305175781</c:v>
                </c:pt>
                <c:pt idx="1440">
                  <c:v>105.90000915527344</c:v>
                </c:pt>
                <c:pt idx="1441">
                  <c:v>106</c:v>
                </c:pt>
                <c:pt idx="1442">
                  <c:v>106.10000610351563</c:v>
                </c:pt>
                <c:pt idx="1443">
                  <c:v>106.19999694824219</c:v>
                </c:pt>
                <c:pt idx="1444">
                  <c:v>106.30000305175781</c:v>
                </c:pt>
                <c:pt idx="1445">
                  <c:v>106.40000915527344</c:v>
                </c:pt>
                <c:pt idx="1446">
                  <c:v>106.5</c:v>
                </c:pt>
                <c:pt idx="1447">
                  <c:v>106.60000610351563</c:v>
                </c:pt>
                <c:pt idx="1448">
                  <c:v>106.69999694824219</c:v>
                </c:pt>
                <c:pt idx="1449">
                  <c:v>106.80000305175781</c:v>
                </c:pt>
                <c:pt idx="1450">
                  <c:v>106.90000915527344</c:v>
                </c:pt>
                <c:pt idx="1451">
                  <c:v>107</c:v>
                </c:pt>
                <c:pt idx="1452">
                  <c:v>107.10000610351563</c:v>
                </c:pt>
                <c:pt idx="1453">
                  <c:v>107.19999694824219</c:v>
                </c:pt>
                <c:pt idx="1454">
                  <c:v>107.30000305175781</c:v>
                </c:pt>
                <c:pt idx="1455">
                  <c:v>107.40000915527344</c:v>
                </c:pt>
                <c:pt idx="1456">
                  <c:v>107.5</c:v>
                </c:pt>
                <c:pt idx="1457">
                  <c:v>107.60000610351563</c:v>
                </c:pt>
                <c:pt idx="1458">
                  <c:v>107.69999694824219</c:v>
                </c:pt>
                <c:pt idx="1459">
                  <c:v>107.80000305175781</c:v>
                </c:pt>
                <c:pt idx="1460">
                  <c:v>107.90000915527344</c:v>
                </c:pt>
                <c:pt idx="1461">
                  <c:v>108</c:v>
                </c:pt>
                <c:pt idx="1462">
                  <c:v>108.10000610351563</c:v>
                </c:pt>
                <c:pt idx="1463">
                  <c:v>108.19999694824219</c:v>
                </c:pt>
                <c:pt idx="1464">
                  <c:v>108.30000305175781</c:v>
                </c:pt>
                <c:pt idx="1465">
                  <c:v>108.40000915527344</c:v>
                </c:pt>
                <c:pt idx="1466">
                  <c:v>108.5</c:v>
                </c:pt>
                <c:pt idx="1467">
                  <c:v>108.60000610351563</c:v>
                </c:pt>
                <c:pt idx="1468">
                  <c:v>108.69999694824219</c:v>
                </c:pt>
                <c:pt idx="1469">
                  <c:v>108.80000305175781</c:v>
                </c:pt>
                <c:pt idx="1470">
                  <c:v>108.90000915527344</c:v>
                </c:pt>
                <c:pt idx="1471">
                  <c:v>109</c:v>
                </c:pt>
                <c:pt idx="1472">
                  <c:v>109.10000610351563</c:v>
                </c:pt>
                <c:pt idx="1473">
                  <c:v>109.19999694824219</c:v>
                </c:pt>
                <c:pt idx="1474">
                  <c:v>109.30000305175781</c:v>
                </c:pt>
                <c:pt idx="1475">
                  <c:v>109.40000915527344</c:v>
                </c:pt>
                <c:pt idx="1476">
                  <c:v>109.5</c:v>
                </c:pt>
                <c:pt idx="1477">
                  <c:v>109.60000610351563</c:v>
                </c:pt>
                <c:pt idx="1478">
                  <c:v>109.69999694824219</c:v>
                </c:pt>
                <c:pt idx="1479">
                  <c:v>109.80000305175781</c:v>
                </c:pt>
                <c:pt idx="1480">
                  <c:v>109.90000915527344</c:v>
                </c:pt>
                <c:pt idx="1481">
                  <c:v>110</c:v>
                </c:pt>
                <c:pt idx="1482">
                  <c:v>110.10000610351563</c:v>
                </c:pt>
                <c:pt idx="1483">
                  <c:v>110.19999694824219</c:v>
                </c:pt>
                <c:pt idx="1484">
                  <c:v>110.30000305175781</c:v>
                </c:pt>
                <c:pt idx="1485">
                  <c:v>110.40000915527344</c:v>
                </c:pt>
                <c:pt idx="1486">
                  <c:v>110.5</c:v>
                </c:pt>
                <c:pt idx="1487">
                  <c:v>110.60000610351563</c:v>
                </c:pt>
                <c:pt idx="1488">
                  <c:v>110.69999694824219</c:v>
                </c:pt>
                <c:pt idx="1489">
                  <c:v>110.80000305175781</c:v>
                </c:pt>
                <c:pt idx="1490">
                  <c:v>110.90000915527344</c:v>
                </c:pt>
                <c:pt idx="1491">
                  <c:v>111</c:v>
                </c:pt>
                <c:pt idx="1492">
                  <c:v>111.10000610351563</c:v>
                </c:pt>
                <c:pt idx="1493">
                  <c:v>111.19999694824219</c:v>
                </c:pt>
                <c:pt idx="1494">
                  <c:v>111.30000305175781</c:v>
                </c:pt>
                <c:pt idx="1495">
                  <c:v>111.40000915527344</c:v>
                </c:pt>
                <c:pt idx="1496">
                  <c:v>111.5</c:v>
                </c:pt>
                <c:pt idx="1497">
                  <c:v>111.60000610351563</c:v>
                </c:pt>
                <c:pt idx="1498">
                  <c:v>111.69999694824219</c:v>
                </c:pt>
                <c:pt idx="1499">
                  <c:v>111.80000305175781</c:v>
                </c:pt>
                <c:pt idx="1500">
                  <c:v>111.90000915527344</c:v>
                </c:pt>
                <c:pt idx="1501">
                  <c:v>112</c:v>
                </c:pt>
                <c:pt idx="1502">
                  <c:v>112.10000610351563</c:v>
                </c:pt>
                <c:pt idx="1503">
                  <c:v>112.19999694824219</c:v>
                </c:pt>
                <c:pt idx="1504">
                  <c:v>112.30000305175781</c:v>
                </c:pt>
                <c:pt idx="1505">
                  <c:v>112.40000915527344</c:v>
                </c:pt>
                <c:pt idx="1506">
                  <c:v>112.5</c:v>
                </c:pt>
                <c:pt idx="1507">
                  <c:v>112.60000610351563</c:v>
                </c:pt>
                <c:pt idx="1508">
                  <c:v>112.69999694824219</c:v>
                </c:pt>
                <c:pt idx="1509">
                  <c:v>112.80000305175781</c:v>
                </c:pt>
                <c:pt idx="1510">
                  <c:v>112.90000915527344</c:v>
                </c:pt>
                <c:pt idx="1511">
                  <c:v>113</c:v>
                </c:pt>
                <c:pt idx="1512">
                  <c:v>113.10000610351563</c:v>
                </c:pt>
                <c:pt idx="1513">
                  <c:v>113.19999694824219</c:v>
                </c:pt>
                <c:pt idx="1514">
                  <c:v>113.30000305175781</c:v>
                </c:pt>
                <c:pt idx="1515">
                  <c:v>113.40000915527344</c:v>
                </c:pt>
                <c:pt idx="1516">
                  <c:v>113.5</c:v>
                </c:pt>
                <c:pt idx="1517">
                  <c:v>113.60000610351563</c:v>
                </c:pt>
                <c:pt idx="1518">
                  <c:v>113.69999694824219</c:v>
                </c:pt>
                <c:pt idx="1519">
                  <c:v>113.80000305175781</c:v>
                </c:pt>
                <c:pt idx="1520">
                  <c:v>113.90000915527344</c:v>
                </c:pt>
                <c:pt idx="1521">
                  <c:v>114</c:v>
                </c:pt>
                <c:pt idx="1522">
                  <c:v>114.10000610351563</c:v>
                </c:pt>
                <c:pt idx="1523">
                  <c:v>114.19999694824219</c:v>
                </c:pt>
                <c:pt idx="1524">
                  <c:v>114.30000305175781</c:v>
                </c:pt>
                <c:pt idx="1525">
                  <c:v>114.40000915527344</c:v>
                </c:pt>
                <c:pt idx="1526">
                  <c:v>114.5</c:v>
                </c:pt>
                <c:pt idx="1527">
                  <c:v>114.60000610351563</c:v>
                </c:pt>
                <c:pt idx="1528">
                  <c:v>114.69999694824219</c:v>
                </c:pt>
                <c:pt idx="1529">
                  <c:v>114.80000305175781</c:v>
                </c:pt>
                <c:pt idx="1530">
                  <c:v>114.90000915527344</c:v>
                </c:pt>
                <c:pt idx="1531">
                  <c:v>115</c:v>
                </c:pt>
                <c:pt idx="1532">
                  <c:v>115.10000610351563</c:v>
                </c:pt>
                <c:pt idx="1533">
                  <c:v>115.19999694824219</c:v>
                </c:pt>
                <c:pt idx="1534">
                  <c:v>115.30000305175781</c:v>
                </c:pt>
                <c:pt idx="1535">
                  <c:v>115.40000915527344</c:v>
                </c:pt>
                <c:pt idx="1536">
                  <c:v>115.5</c:v>
                </c:pt>
                <c:pt idx="1537">
                  <c:v>115.60000610351563</c:v>
                </c:pt>
                <c:pt idx="1538">
                  <c:v>115.69999694824219</c:v>
                </c:pt>
                <c:pt idx="1539">
                  <c:v>115.80000305175781</c:v>
                </c:pt>
                <c:pt idx="1540">
                  <c:v>115.90000915527344</c:v>
                </c:pt>
                <c:pt idx="1541">
                  <c:v>116</c:v>
                </c:pt>
                <c:pt idx="1542">
                  <c:v>116.10000610351563</c:v>
                </c:pt>
                <c:pt idx="1543">
                  <c:v>116.19999694824219</c:v>
                </c:pt>
                <c:pt idx="1544">
                  <c:v>116.30000305175781</c:v>
                </c:pt>
                <c:pt idx="1545">
                  <c:v>116.40000915527344</c:v>
                </c:pt>
                <c:pt idx="1546">
                  <c:v>116.5</c:v>
                </c:pt>
                <c:pt idx="1547">
                  <c:v>116.60000610351563</c:v>
                </c:pt>
                <c:pt idx="1548">
                  <c:v>116.69999694824219</c:v>
                </c:pt>
                <c:pt idx="1549">
                  <c:v>116.80000305175781</c:v>
                </c:pt>
                <c:pt idx="1550">
                  <c:v>116.90000915527344</c:v>
                </c:pt>
                <c:pt idx="1551">
                  <c:v>117</c:v>
                </c:pt>
                <c:pt idx="1552">
                  <c:v>117.10000610351563</c:v>
                </c:pt>
                <c:pt idx="1553">
                  <c:v>117.19999694824219</c:v>
                </c:pt>
                <c:pt idx="1554">
                  <c:v>117.30000305175781</c:v>
                </c:pt>
                <c:pt idx="1555">
                  <c:v>117.40000915527344</c:v>
                </c:pt>
                <c:pt idx="1556">
                  <c:v>117.5</c:v>
                </c:pt>
                <c:pt idx="1557">
                  <c:v>117.60000610351563</c:v>
                </c:pt>
                <c:pt idx="1558">
                  <c:v>117.69999694824219</c:v>
                </c:pt>
                <c:pt idx="1559">
                  <c:v>117.80000305175781</c:v>
                </c:pt>
                <c:pt idx="1560">
                  <c:v>117.90000915527344</c:v>
                </c:pt>
                <c:pt idx="1561">
                  <c:v>118</c:v>
                </c:pt>
                <c:pt idx="1562">
                  <c:v>118.10000610351563</c:v>
                </c:pt>
                <c:pt idx="1563">
                  <c:v>118.19999694824219</c:v>
                </c:pt>
                <c:pt idx="1564">
                  <c:v>118.30000305175781</c:v>
                </c:pt>
                <c:pt idx="1565">
                  <c:v>118.40000915527344</c:v>
                </c:pt>
                <c:pt idx="1566">
                  <c:v>118.5</c:v>
                </c:pt>
                <c:pt idx="1567">
                  <c:v>118.60000610351563</c:v>
                </c:pt>
                <c:pt idx="1568">
                  <c:v>118.69999694824219</c:v>
                </c:pt>
                <c:pt idx="1569">
                  <c:v>118.80000305175781</c:v>
                </c:pt>
                <c:pt idx="1570">
                  <c:v>118.90000915527344</c:v>
                </c:pt>
                <c:pt idx="1571">
                  <c:v>119</c:v>
                </c:pt>
                <c:pt idx="1572">
                  <c:v>119.10000610351563</c:v>
                </c:pt>
                <c:pt idx="1573">
                  <c:v>119.19999694824219</c:v>
                </c:pt>
                <c:pt idx="1574">
                  <c:v>119.30000305175781</c:v>
                </c:pt>
                <c:pt idx="1575">
                  <c:v>119.40000915527344</c:v>
                </c:pt>
                <c:pt idx="1576">
                  <c:v>119.5</c:v>
                </c:pt>
                <c:pt idx="1577">
                  <c:v>119.60000610351563</c:v>
                </c:pt>
                <c:pt idx="1578">
                  <c:v>119.69999694824219</c:v>
                </c:pt>
                <c:pt idx="1579">
                  <c:v>119.80000305175781</c:v>
                </c:pt>
                <c:pt idx="1580">
                  <c:v>119.90000915527344</c:v>
                </c:pt>
                <c:pt idx="1581">
                  <c:v>120</c:v>
                </c:pt>
                <c:pt idx="1582">
                  <c:v>120.10000610351563</c:v>
                </c:pt>
                <c:pt idx="1583">
                  <c:v>120.19999694824219</c:v>
                </c:pt>
                <c:pt idx="1584">
                  <c:v>120.30000305175781</c:v>
                </c:pt>
                <c:pt idx="1585">
                  <c:v>120.40000915527344</c:v>
                </c:pt>
                <c:pt idx="1586">
                  <c:v>120.5</c:v>
                </c:pt>
                <c:pt idx="1587">
                  <c:v>120.60000610351563</c:v>
                </c:pt>
                <c:pt idx="1588">
                  <c:v>120.69999694824219</c:v>
                </c:pt>
                <c:pt idx="1589">
                  <c:v>120.80000305175781</c:v>
                </c:pt>
                <c:pt idx="1590">
                  <c:v>120.90000915527344</c:v>
                </c:pt>
                <c:pt idx="1591">
                  <c:v>121</c:v>
                </c:pt>
                <c:pt idx="1592">
                  <c:v>121.10000610351563</c:v>
                </c:pt>
                <c:pt idx="1593">
                  <c:v>121.19999694824219</c:v>
                </c:pt>
                <c:pt idx="1594">
                  <c:v>121.30000305175781</c:v>
                </c:pt>
                <c:pt idx="1595">
                  <c:v>121.40000915527344</c:v>
                </c:pt>
                <c:pt idx="1596">
                  <c:v>121.5</c:v>
                </c:pt>
                <c:pt idx="1597">
                  <c:v>121.60000610351563</c:v>
                </c:pt>
                <c:pt idx="1598">
                  <c:v>121.69999694824219</c:v>
                </c:pt>
                <c:pt idx="1599">
                  <c:v>121.80000305175781</c:v>
                </c:pt>
                <c:pt idx="1600">
                  <c:v>121.90000915527344</c:v>
                </c:pt>
                <c:pt idx="1601">
                  <c:v>122</c:v>
                </c:pt>
                <c:pt idx="1602">
                  <c:v>122.10000610351563</c:v>
                </c:pt>
                <c:pt idx="1603">
                  <c:v>122.19999694824219</c:v>
                </c:pt>
                <c:pt idx="1604">
                  <c:v>122.30000305175781</c:v>
                </c:pt>
                <c:pt idx="1605">
                  <c:v>122.40000915527344</c:v>
                </c:pt>
                <c:pt idx="1606">
                  <c:v>122.5</c:v>
                </c:pt>
                <c:pt idx="1607">
                  <c:v>122.60000610351563</c:v>
                </c:pt>
                <c:pt idx="1608">
                  <c:v>122.69999694824219</c:v>
                </c:pt>
                <c:pt idx="1609">
                  <c:v>122.80000305175781</c:v>
                </c:pt>
                <c:pt idx="1610">
                  <c:v>122.90000915527344</c:v>
                </c:pt>
                <c:pt idx="1611">
                  <c:v>123</c:v>
                </c:pt>
                <c:pt idx="1612">
                  <c:v>123.10000610351563</c:v>
                </c:pt>
                <c:pt idx="1613">
                  <c:v>123.19999694824219</c:v>
                </c:pt>
                <c:pt idx="1614">
                  <c:v>123.30000305175781</c:v>
                </c:pt>
                <c:pt idx="1615">
                  <c:v>123.40000915527344</c:v>
                </c:pt>
                <c:pt idx="1616">
                  <c:v>123.5</c:v>
                </c:pt>
                <c:pt idx="1617">
                  <c:v>123.60000610351563</c:v>
                </c:pt>
                <c:pt idx="1618">
                  <c:v>123.69999694824219</c:v>
                </c:pt>
                <c:pt idx="1619">
                  <c:v>123.80000305175781</c:v>
                </c:pt>
                <c:pt idx="1620">
                  <c:v>123.90000915527344</c:v>
                </c:pt>
                <c:pt idx="1621">
                  <c:v>124</c:v>
                </c:pt>
                <c:pt idx="1622">
                  <c:v>124.10000610351563</c:v>
                </c:pt>
                <c:pt idx="1623">
                  <c:v>124.19999694824219</c:v>
                </c:pt>
                <c:pt idx="1624">
                  <c:v>124.30000305175781</c:v>
                </c:pt>
                <c:pt idx="1625">
                  <c:v>124.40000915527344</c:v>
                </c:pt>
                <c:pt idx="1626">
                  <c:v>124.5</c:v>
                </c:pt>
                <c:pt idx="1627">
                  <c:v>124.60000610351563</c:v>
                </c:pt>
                <c:pt idx="1628">
                  <c:v>124.69999694824219</c:v>
                </c:pt>
                <c:pt idx="1629">
                  <c:v>124.80000305175781</c:v>
                </c:pt>
                <c:pt idx="1630">
                  <c:v>124.90000915527344</c:v>
                </c:pt>
                <c:pt idx="1631">
                  <c:v>125</c:v>
                </c:pt>
                <c:pt idx="1632">
                  <c:v>125.10000610351563</c:v>
                </c:pt>
                <c:pt idx="1633">
                  <c:v>125.19999694824219</c:v>
                </c:pt>
                <c:pt idx="1634">
                  <c:v>125.30000305175781</c:v>
                </c:pt>
                <c:pt idx="1635">
                  <c:v>125.40000915527344</c:v>
                </c:pt>
                <c:pt idx="1636">
                  <c:v>125.5</c:v>
                </c:pt>
                <c:pt idx="1637">
                  <c:v>125.60000610351563</c:v>
                </c:pt>
                <c:pt idx="1638">
                  <c:v>125.69999694824219</c:v>
                </c:pt>
                <c:pt idx="1639">
                  <c:v>125.80000305175781</c:v>
                </c:pt>
                <c:pt idx="1640">
                  <c:v>125.90000915527344</c:v>
                </c:pt>
                <c:pt idx="1641">
                  <c:v>126</c:v>
                </c:pt>
                <c:pt idx="1642">
                  <c:v>126.10000610351563</c:v>
                </c:pt>
                <c:pt idx="1643">
                  <c:v>126.19999694824219</c:v>
                </c:pt>
                <c:pt idx="1644">
                  <c:v>126.30000305175781</c:v>
                </c:pt>
                <c:pt idx="1645">
                  <c:v>126.40000915527344</c:v>
                </c:pt>
                <c:pt idx="1646">
                  <c:v>126.5</c:v>
                </c:pt>
                <c:pt idx="1647">
                  <c:v>126.60000610351563</c:v>
                </c:pt>
                <c:pt idx="1648">
                  <c:v>126.69999694824219</c:v>
                </c:pt>
                <c:pt idx="1649">
                  <c:v>126.80000305175781</c:v>
                </c:pt>
                <c:pt idx="1650">
                  <c:v>126.90000915527344</c:v>
                </c:pt>
                <c:pt idx="1651">
                  <c:v>127</c:v>
                </c:pt>
                <c:pt idx="1652">
                  <c:v>127.10000610351563</c:v>
                </c:pt>
                <c:pt idx="1653">
                  <c:v>127.19999694824219</c:v>
                </c:pt>
                <c:pt idx="1654">
                  <c:v>127.30000305175781</c:v>
                </c:pt>
                <c:pt idx="1655">
                  <c:v>127.40000915527344</c:v>
                </c:pt>
                <c:pt idx="1656">
                  <c:v>127.5</c:v>
                </c:pt>
                <c:pt idx="1657">
                  <c:v>127.60000610351563</c:v>
                </c:pt>
                <c:pt idx="1658">
                  <c:v>127.69999694824219</c:v>
                </c:pt>
                <c:pt idx="1659">
                  <c:v>127.80000305175781</c:v>
                </c:pt>
                <c:pt idx="1660">
                  <c:v>127.90000915527344</c:v>
                </c:pt>
                <c:pt idx="1661">
                  <c:v>128</c:v>
                </c:pt>
                <c:pt idx="1662">
                  <c:v>128.10000610351563</c:v>
                </c:pt>
                <c:pt idx="1663">
                  <c:v>128.19999694824219</c:v>
                </c:pt>
                <c:pt idx="1664">
                  <c:v>128.30000305175781</c:v>
                </c:pt>
                <c:pt idx="1665">
                  <c:v>128.40000915527344</c:v>
                </c:pt>
                <c:pt idx="1666">
                  <c:v>128.5</c:v>
                </c:pt>
                <c:pt idx="1667">
                  <c:v>128.60000610351563</c:v>
                </c:pt>
                <c:pt idx="1668">
                  <c:v>128.69999694824219</c:v>
                </c:pt>
                <c:pt idx="1669">
                  <c:v>128.80000305175781</c:v>
                </c:pt>
                <c:pt idx="1670">
                  <c:v>128.90000915527344</c:v>
                </c:pt>
                <c:pt idx="1671">
                  <c:v>129</c:v>
                </c:pt>
                <c:pt idx="1672">
                  <c:v>129.10000610351563</c:v>
                </c:pt>
                <c:pt idx="1673">
                  <c:v>129.19999694824219</c:v>
                </c:pt>
                <c:pt idx="1674">
                  <c:v>129.30000305175781</c:v>
                </c:pt>
                <c:pt idx="1675">
                  <c:v>129.40000915527344</c:v>
                </c:pt>
                <c:pt idx="1676">
                  <c:v>129.5</c:v>
                </c:pt>
                <c:pt idx="1677">
                  <c:v>129.60000610351563</c:v>
                </c:pt>
                <c:pt idx="1678">
                  <c:v>129.69999694824219</c:v>
                </c:pt>
                <c:pt idx="1679">
                  <c:v>129.80000305175781</c:v>
                </c:pt>
                <c:pt idx="1680">
                  <c:v>129.90000915527344</c:v>
                </c:pt>
                <c:pt idx="1681">
                  <c:v>130</c:v>
                </c:pt>
                <c:pt idx="1682">
                  <c:v>130.10000610351563</c:v>
                </c:pt>
                <c:pt idx="1683">
                  <c:v>130.19999694824219</c:v>
                </c:pt>
                <c:pt idx="1684">
                  <c:v>130.30000305175781</c:v>
                </c:pt>
                <c:pt idx="1685">
                  <c:v>130.40000915527344</c:v>
                </c:pt>
                <c:pt idx="1686">
                  <c:v>130.5</c:v>
                </c:pt>
                <c:pt idx="1687">
                  <c:v>130.60000610351563</c:v>
                </c:pt>
                <c:pt idx="1688">
                  <c:v>130.69999694824219</c:v>
                </c:pt>
                <c:pt idx="1689">
                  <c:v>130.80000305175781</c:v>
                </c:pt>
                <c:pt idx="1690">
                  <c:v>130.90000915527344</c:v>
                </c:pt>
                <c:pt idx="1691">
                  <c:v>131</c:v>
                </c:pt>
                <c:pt idx="1692">
                  <c:v>131.10000610351563</c:v>
                </c:pt>
                <c:pt idx="1693">
                  <c:v>131.19999694824219</c:v>
                </c:pt>
                <c:pt idx="1694">
                  <c:v>131.30000305175781</c:v>
                </c:pt>
                <c:pt idx="1695">
                  <c:v>131.40000915527344</c:v>
                </c:pt>
                <c:pt idx="1696">
                  <c:v>131.5</c:v>
                </c:pt>
                <c:pt idx="1697">
                  <c:v>131.60000610351563</c:v>
                </c:pt>
                <c:pt idx="1698">
                  <c:v>131.69999694824219</c:v>
                </c:pt>
                <c:pt idx="1699">
                  <c:v>131.80000305175781</c:v>
                </c:pt>
                <c:pt idx="1700">
                  <c:v>131.90000915527344</c:v>
                </c:pt>
                <c:pt idx="1701">
                  <c:v>132</c:v>
                </c:pt>
                <c:pt idx="1702">
                  <c:v>132.10000610351563</c:v>
                </c:pt>
                <c:pt idx="1703">
                  <c:v>132.19999694824219</c:v>
                </c:pt>
                <c:pt idx="1704">
                  <c:v>132.30000305175781</c:v>
                </c:pt>
                <c:pt idx="1705">
                  <c:v>132.40000915527344</c:v>
                </c:pt>
                <c:pt idx="1706">
                  <c:v>132.5</c:v>
                </c:pt>
                <c:pt idx="1707">
                  <c:v>132.60000610351563</c:v>
                </c:pt>
                <c:pt idx="1708">
                  <c:v>132.69999694824219</c:v>
                </c:pt>
                <c:pt idx="1709">
                  <c:v>132.80000305175781</c:v>
                </c:pt>
                <c:pt idx="1710">
                  <c:v>132.90000915527344</c:v>
                </c:pt>
                <c:pt idx="1711">
                  <c:v>133</c:v>
                </c:pt>
                <c:pt idx="1712">
                  <c:v>133.10000610351563</c:v>
                </c:pt>
                <c:pt idx="1713">
                  <c:v>133.19999694824219</c:v>
                </c:pt>
                <c:pt idx="1714">
                  <c:v>133.30000305175781</c:v>
                </c:pt>
                <c:pt idx="1715">
                  <c:v>133.40000915527344</c:v>
                </c:pt>
                <c:pt idx="1716">
                  <c:v>133.5</c:v>
                </c:pt>
                <c:pt idx="1717">
                  <c:v>133.60000610351563</c:v>
                </c:pt>
                <c:pt idx="1718">
                  <c:v>133.69999694824219</c:v>
                </c:pt>
                <c:pt idx="1719">
                  <c:v>133.80000305175781</c:v>
                </c:pt>
                <c:pt idx="1720">
                  <c:v>133.90000915527344</c:v>
                </c:pt>
                <c:pt idx="1721">
                  <c:v>134</c:v>
                </c:pt>
                <c:pt idx="1722">
                  <c:v>134.10000610351563</c:v>
                </c:pt>
                <c:pt idx="1723">
                  <c:v>134.19999694824219</c:v>
                </c:pt>
                <c:pt idx="1724">
                  <c:v>134.30000305175781</c:v>
                </c:pt>
                <c:pt idx="1725">
                  <c:v>134.40000915527344</c:v>
                </c:pt>
                <c:pt idx="1726">
                  <c:v>134.5</c:v>
                </c:pt>
                <c:pt idx="1727">
                  <c:v>134.60000610351563</c:v>
                </c:pt>
                <c:pt idx="1728">
                  <c:v>134.69999694824219</c:v>
                </c:pt>
                <c:pt idx="1729">
                  <c:v>134.80000305175781</c:v>
                </c:pt>
                <c:pt idx="1730">
                  <c:v>134.90000915527344</c:v>
                </c:pt>
                <c:pt idx="1731">
                  <c:v>135</c:v>
                </c:pt>
                <c:pt idx="1732">
                  <c:v>135.10000610351563</c:v>
                </c:pt>
                <c:pt idx="1733">
                  <c:v>135.19999694824219</c:v>
                </c:pt>
                <c:pt idx="1734">
                  <c:v>135.30000305175781</c:v>
                </c:pt>
                <c:pt idx="1735">
                  <c:v>135.40000915527344</c:v>
                </c:pt>
                <c:pt idx="1736">
                  <c:v>135.5</c:v>
                </c:pt>
                <c:pt idx="1737">
                  <c:v>135.60000610351563</c:v>
                </c:pt>
                <c:pt idx="1738">
                  <c:v>135.69999694824219</c:v>
                </c:pt>
                <c:pt idx="1739">
                  <c:v>135.80000305175781</c:v>
                </c:pt>
                <c:pt idx="1740">
                  <c:v>135.90000915527344</c:v>
                </c:pt>
                <c:pt idx="1741">
                  <c:v>136</c:v>
                </c:pt>
                <c:pt idx="1742">
                  <c:v>136.10000610351563</c:v>
                </c:pt>
                <c:pt idx="1743">
                  <c:v>136.19999694824219</c:v>
                </c:pt>
                <c:pt idx="1744">
                  <c:v>136.30000305175781</c:v>
                </c:pt>
                <c:pt idx="1745">
                  <c:v>136.40000915527344</c:v>
                </c:pt>
                <c:pt idx="1746">
                  <c:v>136.5</c:v>
                </c:pt>
                <c:pt idx="1747">
                  <c:v>136.60000610351563</c:v>
                </c:pt>
                <c:pt idx="1748">
                  <c:v>136.69999694824219</c:v>
                </c:pt>
                <c:pt idx="1749">
                  <c:v>136.80000305175781</c:v>
                </c:pt>
                <c:pt idx="1750">
                  <c:v>136.90000915527344</c:v>
                </c:pt>
                <c:pt idx="1751">
                  <c:v>137</c:v>
                </c:pt>
                <c:pt idx="1752">
                  <c:v>137.10000610351563</c:v>
                </c:pt>
                <c:pt idx="1753">
                  <c:v>137.19999694824219</c:v>
                </c:pt>
                <c:pt idx="1754">
                  <c:v>137.30000305175781</c:v>
                </c:pt>
                <c:pt idx="1755">
                  <c:v>137.40000915527344</c:v>
                </c:pt>
                <c:pt idx="1756">
                  <c:v>137.5</c:v>
                </c:pt>
                <c:pt idx="1757">
                  <c:v>137.60000610351563</c:v>
                </c:pt>
                <c:pt idx="1758">
                  <c:v>137.69999694824219</c:v>
                </c:pt>
                <c:pt idx="1759">
                  <c:v>137.80000305175781</c:v>
                </c:pt>
                <c:pt idx="1760">
                  <c:v>137.90000915527344</c:v>
                </c:pt>
                <c:pt idx="1761">
                  <c:v>138</c:v>
                </c:pt>
                <c:pt idx="1762">
                  <c:v>138.10000610351563</c:v>
                </c:pt>
                <c:pt idx="1763">
                  <c:v>138.19999694824219</c:v>
                </c:pt>
                <c:pt idx="1764">
                  <c:v>138.30000305175781</c:v>
                </c:pt>
                <c:pt idx="1765">
                  <c:v>138.40000915527344</c:v>
                </c:pt>
                <c:pt idx="1766">
                  <c:v>138.5</c:v>
                </c:pt>
                <c:pt idx="1767">
                  <c:v>138.60000610351563</c:v>
                </c:pt>
                <c:pt idx="1768">
                  <c:v>138.69999694824219</c:v>
                </c:pt>
                <c:pt idx="1769">
                  <c:v>138.80000305175781</c:v>
                </c:pt>
                <c:pt idx="1770">
                  <c:v>138.90000915527344</c:v>
                </c:pt>
                <c:pt idx="1771">
                  <c:v>139</c:v>
                </c:pt>
                <c:pt idx="1772">
                  <c:v>139.10000610351563</c:v>
                </c:pt>
                <c:pt idx="1773">
                  <c:v>139.19999694824219</c:v>
                </c:pt>
                <c:pt idx="1774">
                  <c:v>139.30000305175781</c:v>
                </c:pt>
                <c:pt idx="1775">
                  <c:v>139.40000915527344</c:v>
                </c:pt>
                <c:pt idx="1776">
                  <c:v>139.5</c:v>
                </c:pt>
                <c:pt idx="1777">
                  <c:v>139.60000610351563</c:v>
                </c:pt>
                <c:pt idx="1778">
                  <c:v>139.69999694824219</c:v>
                </c:pt>
                <c:pt idx="1779">
                  <c:v>139.80000305175781</c:v>
                </c:pt>
                <c:pt idx="1780">
                  <c:v>139.90000915527344</c:v>
                </c:pt>
                <c:pt idx="1781">
                  <c:v>140</c:v>
                </c:pt>
                <c:pt idx="1782">
                  <c:v>140.10000610351563</c:v>
                </c:pt>
                <c:pt idx="1783">
                  <c:v>140.19999694824219</c:v>
                </c:pt>
                <c:pt idx="1784">
                  <c:v>140.30000305175781</c:v>
                </c:pt>
                <c:pt idx="1785">
                  <c:v>140.40000915527344</c:v>
                </c:pt>
                <c:pt idx="1786">
                  <c:v>140.5</c:v>
                </c:pt>
                <c:pt idx="1787">
                  <c:v>140.60000610351563</c:v>
                </c:pt>
                <c:pt idx="1788">
                  <c:v>140.69999694824219</c:v>
                </c:pt>
                <c:pt idx="1789">
                  <c:v>140.80000305175781</c:v>
                </c:pt>
                <c:pt idx="1790">
                  <c:v>140.90000915527344</c:v>
                </c:pt>
                <c:pt idx="1791">
                  <c:v>141</c:v>
                </c:pt>
                <c:pt idx="1792">
                  <c:v>141.10000610351563</c:v>
                </c:pt>
                <c:pt idx="1793">
                  <c:v>141.19999694824219</c:v>
                </c:pt>
                <c:pt idx="1794">
                  <c:v>141.30000305175781</c:v>
                </c:pt>
                <c:pt idx="1795">
                  <c:v>141.40000915527344</c:v>
                </c:pt>
                <c:pt idx="1796">
                  <c:v>141.5</c:v>
                </c:pt>
                <c:pt idx="1797">
                  <c:v>141.60000610351563</c:v>
                </c:pt>
                <c:pt idx="1798">
                  <c:v>141.69999694824219</c:v>
                </c:pt>
                <c:pt idx="1799">
                  <c:v>141.80000305175781</c:v>
                </c:pt>
                <c:pt idx="1800">
                  <c:v>141.90000915527344</c:v>
                </c:pt>
                <c:pt idx="1801">
                  <c:v>142</c:v>
                </c:pt>
                <c:pt idx="1802">
                  <c:v>142.10000610351563</c:v>
                </c:pt>
                <c:pt idx="1803">
                  <c:v>142.19999694824219</c:v>
                </c:pt>
                <c:pt idx="1804">
                  <c:v>142.30000305175781</c:v>
                </c:pt>
                <c:pt idx="1805">
                  <c:v>142.40000915527344</c:v>
                </c:pt>
                <c:pt idx="1806">
                  <c:v>142.5</c:v>
                </c:pt>
                <c:pt idx="1807">
                  <c:v>142.60000610351563</c:v>
                </c:pt>
                <c:pt idx="1808">
                  <c:v>142.69999694824219</c:v>
                </c:pt>
                <c:pt idx="1809">
                  <c:v>142.80000305175781</c:v>
                </c:pt>
                <c:pt idx="1810">
                  <c:v>142.90000915527344</c:v>
                </c:pt>
                <c:pt idx="1811">
                  <c:v>143</c:v>
                </c:pt>
                <c:pt idx="1812">
                  <c:v>143.10000610351563</c:v>
                </c:pt>
                <c:pt idx="1813">
                  <c:v>143.19999694824219</c:v>
                </c:pt>
                <c:pt idx="1814">
                  <c:v>143.30000305175781</c:v>
                </c:pt>
                <c:pt idx="1815">
                  <c:v>143.40000915527344</c:v>
                </c:pt>
                <c:pt idx="1816">
                  <c:v>143.5</c:v>
                </c:pt>
                <c:pt idx="1817">
                  <c:v>143.60000610351563</c:v>
                </c:pt>
                <c:pt idx="1818">
                  <c:v>143.69999694824219</c:v>
                </c:pt>
                <c:pt idx="1819">
                  <c:v>143.80000305175781</c:v>
                </c:pt>
                <c:pt idx="1820">
                  <c:v>143.90000915527344</c:v>
                </c:pt>
                <c:pt idx="1821">
                  <c:v>144</c:v>
                </c:pt>
                <c:pt idx="1822">
                  <c:v>144.10000610351563</c:v>
                </c:pt>
                <c:pt idx="1823">
                  <c:v>144.19999694824219</c:v>
                </c:pt>
                <c:pt idx="1824">
                  <c:v>144.30000305175781</c:v>
                </c:pt>
                <c:pt idx="1825">
                  <c:v>144.40000915527344</c:v>
                </c:pt>
                <c:pt idx="1826">
                  <c:v>144.5</c:v>
                </c:pt>
                <c:pt idx="1827">
                  <c:v>144.60000610351563</c:v>
                </c:pt>
                <c:pt idx="1828">
                  <c:v>144.69999694824219</c:v>
                </c:pt>
                <c:pt idx="1829">
                  <c:v>144.80000305175781</c:v>
                </c:pt>
                <c:pt idx="1830">
                  <c:v>144.90000915527344</c:v>
                </c:pt>
                <c:pt idx="1831">
                  <c:v>145</c:v>
                </c:pt>
                <c:pt idx="1832">
                  <c:v>145.10000610351563</c:v>
                </c:pt>
                <c:pt idx="1833">
                  <c:v>145.19999694824219</c:v>
                </c:pt>
                <c:pt idx="1834">
                  <c:v>145.30000305175781</c:v>
                </c:pt>
                <c:pt idx="1835">
                  <c:v>145.40000915527344</c:v>
                </c:pt>
                <c:pt idx="1836">
                  <c:v>145.5</c:v>
                </c:pt>
                <c:pt idx="1837">
                  <c:v>145.60000610351563</c:v>
                </c:pt>
                <c:pt idx="1838">
                  <c:v>145.69999694824219</c:v>
                </c:pt>
                <c:pt idx="1839">
                  <c:v>145.80000305175781</c:v>
                </c:pt>
                <c:pt idx="1840">
                  <c:v>145.90000915527344</c:v>
                </c:pt>
                <c:pt idx="1841">
                  <c:v>146</c:v>
                </c:pt>
                <c:pt idx="1842">
                  <c:v>146.10000610351563</c:v>
                </c:pt>
                <c:pt idx="1843">
                  <c:v>146.19999694824219</c:v>
                </c:pt>
                <c:pt idx="1844">
                  <c:v>146.30000305175781</c:v>
                </c:pt>
                <c:pt idx="1845">
                  <c:v>146.40000915527344</c:v>
                </c:pt>
                <c:pt idx="1846">
                  <c:v>146.5</c:v>
                </c:pt>
                <c:pt idx="1847">
                  <c:v>146.60000610351563</c:v>
                </c:pt>
                <c:pt idx="1848">
                  <c:v>146.69999694824219</c:v>
                </c:pt>
                <c:pt idx="1849">
                  <c:v>146.80000305175781</c:v>
                </c:pt>
                <c:pt idx="1850">
                  <c:v>146.90000915527344</c:v>
                </c:pt>
                <c:pt idx="1851">
                  <c:v>147</c:v>
                </c:pt>
                <c:pt idx="1852">
                  <c:v>147.10000610351563</c:v>
                </c:pt>
                <c:pt idx="1853">
                  <c:v>147.19999694824219</c:v>
                </c:pt>
                <c:pt idx="1854">
                  <c:v>147.30000305175781</c:v>
                </c:pt>
                <c:pt idx="1855">
                  <c:v>147.40000915527344</c:v>
                </c:pt>
                <c:pt idx="1856">
                  <c:v>147.5</c:v>
                </c:pt>
                <c:pt idx="1857">
                  <c:v>147.60000610351563</c:v>
                </c:pt>
                <c:pt idx="1858">
                  <c:v>147.69999694824219</c:v>
                </c:pt>
                <c:pt idx="1859">
                  <c:v>147.80000305175781</c:v>
                </c:pt>
                <c:pt idx="1860">
                  <c:v>147.90000915527344</c:v>
                </c:pt>
                <c:pt idx="1861">
                  <c:v>148</c:v>
                </c:pt>
                <c:pt idx="1862">
                  <c:v>148.10000610351563</c:v>
                </c:pt>
                <c:pt idx="1863">
                  <c:v>148.19999694824219</c:v>
                </c:pt>
                <c:pt idx="1864">
                  <c:v>148.30000305175781</c:v>
                </c:pt>
                <c:pt idx="1865">
                  <c:v>148.40000915527344</c:v>
                </c:pt>
                <c:pt idx="1866">
                  <c:v>148.5</c:v>
                </c:pt>
                <c:pt idx="1867">
                  <c:v>148.60000610351563</c:v>
                </c:pt>
                <c:pt idx="1868">
                  <c:v>148.69999694824219</c:v>
                </c:pt>
                <c:pt idx="1869">
                  <c:v>148.80000305175781</c:v>
                </c:pt>
                <c:pt idx="1870">
                  <c:v>148.90000915527344</c:v>
                </c:pt>
                <c:pt idx="1871">
                  <c:v>149</c:v>
                </c:pt>
                <c:pt idx="1872">
                  <c:v>149.10000610351563</c:v>
                </c:pt>
                <c:pt idx="1873">
                  <c:v>149.19999694824219</c:v>
                </c:pt>
                <c:pt idx="1874">
                  <c:v>149.30000305175781</c:v>
                </c:pt>
                <c:pt idx="1875">
                  <c:v>149.40000915527344</c:v>
                </c:pt>
                <c:pt idx="1876">
                  <c:v>149.5</c:v>
                </c:pt>
                <c:pt idx="1877">
                  <c:v>149.60000610351563</c:v>
                </c:pt>
                <c:pt idx="1878">
                  <c:v>149.69999694824219</c:v>
                </c:pt>
                <c:pt idx="1879">
                  <c:v>149.80000305175781</c:v>
                </c:pt>
                <c:pt idx="1880">
                  <c:v>149.90000915527344</c:v>
                </c:pt>
                <c:pt idx="1881">
                  <c:v>150</c:v>
                </c:pt>
                <c:pt idx="1882">
                  <c:v>150.10000610351563</c:v>
                </c:pt>
                <c:pt idx="1883">
                  <c:v>150.19999694824219</c:v>
                </c:pt>
                <c:pt idx="1884">
                  <c:v>150.30000305175781</c:v>
                </c:pt>
                <c:pt idx="1885">
                  <c:v>150.40000915527344</c:v>
                </c:pt>
                <c:pt idx="1886">
                  <c:v>150.5</c:v>
                </c:pt>
                <c:pt idx="1887">
                  <c:v>150.60000610351563</c:v>
                </c:pt>
                <c:pt idx="1888">
                  <c:v>150.69999694824219</c:v>
                </c:pt>
                <c:pt idx="1889">
                  <c:v>150.80000305175781</c:v>
                </c:pt>
                <c:pt idx="1890">
                  <c:v>150.90000915527344</c:v>
                </c:pt>
                <c:pt idx="1891">
                  <c:v>151</c:v>
                </c:pt>
                <c:pt idx="1892">
                  <c:v>151.10000610351563</c:v>
                </c:pt>
                <c:pt idx="1893">
                  <c:v>151.19999694824219</c:v>
                </c:pt>
                <c:pt idx="1894">
                  <c:v>151.30000305175781</c:v>
                </c:pt>
                <c:pt idx="1895">
                  <c:v>151.40000915527344</c:v>
                </c:pt>
                <c:pt idx="1896">
                  <c:v>151.5</c:v>
                </c:pt>
                <c:pt idx="1897">
                  <c:v>151.60000610351563</c:v>
                </c:pt>
                <c:pt idx="1898">
                  <c:v>151.69999694824219</c:v>
                </c:pt>
                <c:pt idx="1899">
                  <c:v>151.80000305175781</c:v>
                </c:pt>
                <c:pt idx="1900">
                  <c:v>151.90000915527344</c:v>
                </c:pt>
                <c:pt idx="1901">
                  <c:v>152</c:v>
                </c:pt>
                <c:pt idx="1902">
                  <c:v>152.10000610351563</c:v>
                </c:pt>
                <c:pt idx="1903">
                  <c:v>152.19999694824219</c:v>
                </c:pt>
                <c:pt idx="1904">
                  <c:v>152.30000305175781</c:v>
                </c:pt>
                <c:pt idx="1905">
                  <c:v>152.40000915527344</c:v>
                </c:pt>
                <c:pt idx="1906">
                  <c:v>152.5</c:v>
                </c:pt>
                <c:pt idx="1907">
                  <c:v>152.60000610351563</c:v>
                </c:pt>
                <c:pt idx="1908">
                  <c:v>152.69999694824219</c:v>
                </c:pt>
                <c:pt idx="1909">
                  <c:v>152.80000305175781</c:v>
                </c:pt>
                <c:pt idx="1910">
                  <c:v>152.90000915527344</c:v>
                </c:pt>
                <c:pt idx="1911">
                  <c:v>153</c:v>
                </c:pt>
                <c:pt idx="1912">
                  <c:v>153.10000610351563</c:v>
                </c:pt>
                <c:pt idx="1913">
                  <c:v>153.19999694824219</c:v>
                </c:pt>
                <c:pt idx="1914">
                  <c:v>153.30000305175781</c:v>
                </c:pt>
                <c:pt idx="1915">
                  <c:v>153.40000915527344</c:v>
                </c:pt>
                <c:pt idx="1916">
                  <c:v>153.5</c:v>
                </c:pt>
                <c:pt idx="1917">
                  <c:v>153.60000610351563</c:v>
                </c:pt>
                <c:pt idx="1918">
                  <c:v>153.69999694824219</c:v>
                </c:pt>
                <c:pt idx="1919">
                  <c:v>153.80000305175781</c:v>
                </c:pt>
                <c:pt idx="1920">
                  <c:v>153.90000915527344</c:v>
                </c:pt>
                <c:pt idx="1921">
                  <c:v>154</c:v>
                </c:pt>
                <c:pt idx="1922">
                  <c:v>154.10000610351563</c:v>
                </c:pt>
                <c:pt idx="1923">
                  <c:v>154.19999694824219</c:v>
                </c:pt>
                <c:pt idx="1924">
                  <c:v>154.30000305175781</c:v>
                </c:pt>
                <c:pt idx="1925">
                  <c:v>154.40000915527344</c:v>
                </c:pt>
                <c:pt idx="1926">
                  <c:v>154.5</c:v>
                </c:pt>
                <c:pt idx="1927">
                  <c:v>154.60000610351563</c:v>
                </c:pt>
                <c:pt idx="1928">
                  <c:v>154.69999694824219</c:v>
                </c:pt>
                <c:pt idx="1929">
                  <c:v>154.80000305175781</c:v>
                </c:pt>
                <c:pt idx="1930">
                  <c:v>154.90000915527344</c:v>
                </c:pt>
                <c:pt idx="1931">
                  <c:v>155</c:v>
                </c:pt>
                <c:pt idx="1932">
                  <c:v>155.10000610351563</c:v>
                </c:pt>
                <c:pt idx="1933">
                  <c:v>155.19999694824219</c:v>
                </c:pt>
                <c:pt idx="1934">
                  <c:v>155.30000305175781</c:v>
                </c:pt>
                <c:pt idx="1935">
                  <c:v>155.40000915527344</c:v>
                </c:pt>
                <c:pt idx="1936">
                  <c:v>155.5</c:v>
                </c:pt>
                <c:pt idx="1937">
                  <c:v>155.60000610351563</c:v>
                </c:pt>
                <c:pt idx="1938">
                  <c:v>155.69999694824219</c:v>
                </c:pt>
                <c:pt idx="1939">
                  <c:v>155.80000305175781</c:v>
                </c:pt>
                <c:pt idx="1940">
                  <c:v>155.90000915527344</c:v>
                </c:pt>
                <c:pt idx="1941">
                  <c:v>156</c:v>
                </c:pt>
                <c:pt idx="1942">
                  <c:v>156.10000610351563</c:v>
                </c:pt>
                <c:pt idx="1943">
                  <c:v>156.19999694824219</c:v>
                </c:pt>
                <c:pt idx="1944">
                  <c:v>156.30000305175781</c:v>
                </c:pt>
                <c:pt idx="1945">
                  <c:v>156.40000915527344</c:v>
                </c:pt>
                <c:pt idx="1946">
                  <c:v>156.5</c:v>
                </c:pt>
                <c:pt idx="1947">
                  <c:v>156.60000610351563</c:v>
                </c:pt>
                <c:pt idx="1948">
                  <c:v>156.69999694824219</c:v>
                </c:pt>
                <c:pt idx="1949">
                  <c:v>156.80000305175781</c:v>
                </c:pt>
                <c:pt idx="1950">
                  <c:v>156.90000915527344</c:v>
                </c:pt>
                <c:pt idx="1951">
                  <c:v>157</c:v>
                </c:pt>
                <c:pt idx="1952">
                  <c:v>157.10000610351563</c:v>
                </c:pt>
                <c:pt idx="1953">
                  <c:v>157.19999694824219</c:v>
                </c:pt>
                <c:pt idx="1954">
                  <c:v>157.30000305175781</c:v>
                </c:pt>
                <c:pt idx="1955">
                  <c:v>157.40000915527344</c:v>
                </c:pt>
                <c:pt idx="1956">
                  <c:v>157.5</c:v>
                </c:pt>
                <c:pt idx="1957">
                  <c:v>157.60000610351563</c:v>
                </c:pt>
                <c:pt idx="1958">
                  <c:v>157.69999694824219</c:v>
                </c:pt>
                <c:pt idx="1959">
                  <c:v>157.80000305175781</c:v>
                </c:pt>
                <c:pt idx="1960">
                  <c:v>157.90000915527344</c:v>
                </c:pt>
                <c:pt idx="1961">
                  <c:v>158</c:v>
                </c:pt>
                <c:pt idx="1962">
                  <c:v>158.10000610351563</c:v>
                </c:pt>
                <c:pt idx="1963">
                  <c:v>158.19999694824219</c:v>
                </c:pt>
                <c:pt idx="1964">
                  <c:v>158.30000305175781</c:v>
                </c:pt>
                <c:pt idx="1965">
                  <c:v>158.40000915527344</c:v>
                </c:pt>
                <c:pt idx="1966">
                  <c:v>158.5</c:v>
                </c:pt>
                <c:pt idx="1967">
                  <c:v>158.60000610351563</c:v>
                </c:pt>
                <c:pt idx="1968">
                  <c:v>158.69999694824219</c:v>
                </c:pt>
                <c:pt idx="1969">
                  <c:v>158.80000305175781</c:v>
                </c:pt>
                <c:pt idx="1970">
                  <c:v>158.90000915527344</c:v>
                </c:pt>
                <c:pt idx="1971">
                  <c:v>159</c:v>
                </c:pt>
                <c:pt idx="1972">
                  <c:v>159.10000610351563</c:v>
                </c:pt>
                <c:pt idx="1973">
                  <c:v>159.19999694824219</c:v>
                </c:pt>
                <c:pt idx="1974">
                  <c:v>159.30000305175781</c:v>
                </c:pt>
                <c:pt idx="1975">
                  <c:v>159.40000915527344</c:v>
                </c:pt>
                <c:pt idx="1976">
                  <c:v>159.5</c:v>
                </c:pt>
                <c:pt idx="1977">
                  <c:v>159.60000610351563</c:v>
                </c:pt>
                <c:pt idx="1978">
                  <c:v>159.69999694824219</c:v>
                </c:pt>
                <c:pt idx="1979">
                  <c:v>159.80000305175781</c:v>
                </c:pt>
                <c:pt idx="1980">
                  <c:v>159.90000915527344</c:v>
                </c:pt>
                <c:pt idx="1981">
                  <c:v>160</c:v>
                </c:pt>
                <c:pt idx="1982">
                  <c:v>160.10000610351563</c:v>
                </c:pt>
                <c:pt idx="1983">
                  <c:v>160.19999694824219</c:v>
                </c:pt>
                <c:pt idx="1984">
                  <c:v>160.30000305175781</c:v>
                </c:pt>
                <c:pt idx="1985">
                  <c:v>160.40000915527344</c:v>
                </c:pt>
                <c:pt idx="1986">
                  <c:v>160.5</c:v>
                </c:pt>
                <c:pt idx="1987">
                  <c:v>160.60000610351563</c:v>
                </c:pt>
                <c:pt idx="1988">
                  <c:v>160.69999694824219</c:v>
                </c:pt>
                <c:pt idx="1989">
                  <c:v>160.80000305175781</c:v>
                </c:pt>
                <c:pt idx="1990">
                  <c:v>160.90000915527344</c:v>
                </c:pt>
                <c:pt idx="1991">
                  <c:v>161</c:v>
                </c:pt>
                <c:pt idx="1992">
                  <c:v>161.10000610351563</c:v>
                </c:pt>
                <c:pt idx="1993">
                  <c:v>161.19999694824219</c:v>
                </c:pt>
                <c:pt idx="1994">
                  <c:v>161.30000305175781</c:v>
                </c:pt>
                <c:pt idx="1995">
                  <c:v>161.40000915527344</c:v>
                </c:pt>
                <c:pt idx="1996">
                  <c:v>161.5</c:v>
                </c:pt>
                <c:pt idx="1997">
                  <c:v>161.60000610351563</c:v>
                </c:pt>
                <c:pt idx="1998">
                  <c:v>161.69999694824219</c:v>
                </c:pt>
                <c:pt idx="1999">
                  <c:v>161.80000305175781</c:v>
                </c:pt>
                <c:pt idx="2000">
                  <c:v>161.90000915527344</c:v>
                </c:pt>
                <c:pt idx="2001">
                  <c:v>162</c:v>
                </c:pt>
                <c:pt idx="2002">
                  <c:v>162.10000610351563</c:v>
                </c:pt>
                <c:pt idx="2003">
                  <c:v>162.19999694824219</c:v>
                </c:pt>
                <c:pt idx="2004">
                  <c:v>162.30000305175781</c:v>
                </c:pt>
                <c:pt idx="2005">
                  <c:v>162.40000915527344</c:v>
                </c:pt>
                <c:pt idx="2006">
                  <c:v>162.5</c:v>
                </c:pt>
                <c:pt idx="2007">
                  <c:v>162.60000610351563</c:v>
                </c:pt>
                <c:pt idx="2008">
                  <c:v>162.69999694824219</c:v>
                </c:pt>
                <c:pt idx="2009">
                  <c:v>162.80000305175781</c:v>
                </c:pt>
                <c:pt idx="2010">
                  <c:v>162.90000915527344</c:v>
                </c:pt>
                <c:pt idx="2011">
                  <c:v>163</c:v>
                </c:pt>
                <c:pt idx="2012">
                  <c:v>163.10000610351563</c:v>
                </c:pt>
                <c:pt idx="2013">
                  <c:v>163.19999694824219</c:v>
                </c:pt>
                <c:pt idx="2014">
                  <c:v>163.30000305175781</c:v>
                </c:pt>
                <c:pt idx="2015">
                  <c:v>163.40000915527344</c:v>
                </c:pt>
                <c:pt idx="2016">
                  <c:v>163.5</c:v>
                </c:pt>
                <c:pt idx="2017">
                  <c:v>163.60000610351563</c:v>
                </c:pt>
                <c:pt idx="2018">
                  <c:v>163.69999694824219</c:v>
                </c:pt>
                <c:pt idx="2019">
                  <c:v>163.80000305175781</c:v>
                </c:pt>
                <c:pt idx="2020">
                  <c:v>163.90000915527344</c:v>
                </c:pt>
                <c:pt idx="2021">
                  <c:v>164</c:v>
                </c:pt>
                <c:pt idx="2022">
                  <c:v>164.10000610351563</c:v>
                </c:pt>
                <c:pt idx="2023">
                  <c:v>164.19999694824219</c:v>
                </c:pt>
                <c:pt idx="2024">
                  <c:v>164.30000305175781</c:v>
                </c:pt>
                <c:pt idx="2025">
                  <c:v>164.40000915527344</c:v>
                </c:pt>
                <c:pt idx="2026">
                  <c:v>164.5</c:v>
                </c:pt>
                <c:pt idx="2027">
                  <c:v>164.60000610351563</c:v>
                </c:pt>
                <c:pt idx="2028">
                  <c:v>164.69999694824219</c:v>
                </c:pt>
                <c:pt idx="2029">
                  <c:v>164.80000305175781</c:v>
                </c:pt>
                <c:pt idx="2030">
                  <c:v>164.90000915527344</c:v>
                </c:pt>
                <c:pt idx="2031">
                  <c:v>165</c:v>
                </c:pt>
                <c:pt idx="2032">
                  <c:v>165.10000610351563</c:v>
                </c:pt>
                <c:pt idx="2033">
                  <c:v>165.19999694824219</c:v>
                </c:pt>
                <c:pt idx="2034">
                  <c:v>165.30000305175781</c:v>
                </c:pt>
                <c:pt idx="2035">
                  <c:v>165.40000915527344</c:v>
                </c:pt>
                <c:pt idx="2036">
                  <c:v>165.5</c:v>
                </c:pt>
                <c:pt idx="2037">
                  <c:v>165.60000610351563</c:v>
                </c:pt>
                <c:pt idx="2038">
                  <c:v>165.69999694824219</c:v>
                </c:pt>
                <c:pt idx="2039">
                  <c:v>165.80000305175781</c:v>
                </c:pt>
                <c:pt idx="2040">
                  <c:v>165.90000915527344</c:v>
                </c:pt>
                <c:pt idx="2041">
                  <c:v>166</c:v>
                </c:pt>
                <c:pt idx="2042">
                  <c:v>166.10000610351563</c:v>
                </c:pt>
                <c:pt idx="2043">
                  <c:v>166.19999694824219</c:v>
                </c:pt>
                <c:pt idx="2044">
                  <c:v>166.30000305175781</c:v>
                </c:pt>
                <c:pt idx="2045">
                  <c:v>166.40000915527344</c:v>
                </c:pt>
                <c:pt idx="2046">
                  <c:v>166.5</c:v>
                </c:pt>
                <c:pt idx="2047">
                  <c:v>166.60000610351563</c:v>
                </c:pt>
                <c:pt idx="2048">
                  <c:v>166.69999694824219</c:v>
                </c:pt>
                <c:pt idx="2049">
                  <c:v>166.80000305175781</c:v>
                </c:pt>
                <c:pt idx="2050">
                  <c:v>166.90000915527344</c:v>
                </c:pt>
                <c:pt idx="2051">
                  <c:v>167</c:v>
                </c:pt>
                <c:pt idx="2052">
                  <c:v>167.10000610351563</c:v>
                </c:pt>
                <c:pt idx="2053">
                  <c:v>167.19999694824219</c:v>
                </c:pt>
                <c:pt idx="2054">
                  <c:v>167.30000305175781</c:v>
                </c:pt>
                <c:pt idx="2055">
                  <c:v>167.40000915527344</c:v>
                </c:pt>
                <c:pt idx="2056">
                  <c:v>167.5</c:v>
                </c:pt>
                <c:pt idx="2057">
                  <c:v>167.60000610351563</c:v>
                </c:pt>
                <c:pt idx="2058">
                  <c:v>167.69999694824219</c:v>
                </c:pt>
                <c:pt idx="2059">
                  <c:v>167.80000305175781</c:v>
                </c:pt>
                <c:pt idx="2060">
                  <c:v>167.90000915527344</c:v>
                </c:pt>
                <c:pt idx="2061">
                  <c:v>168</c:v>
                </c:pt>
                <c:pt idx="2062">
                  <c:v>168.10000610351563</c:v>
                </c:pt>
                <c:pt idx="2063">
                  <c:v>168.19999694824219</c:v>
                </c:pt>
                <c:pt idx="2064">
                  <c:v>168.30000305175781</c:v>
                </c:pt>
                <c:pt idx="2065">
                  <c:v>168.40000915527344</c:v>
                </c:pt>
                <c:pt idx="2066">
                  <c:v>168.5</c:v>
                </c:pt>
                <c:pt idx="2067">
                  <c:v>168.60000610351563</c:v>
                </c:pt>
                <c:pt idx="2068">
                  <c:v>168.69999694824219</c:v>
                </c:pt>
                <c:pt idx="2069">
                  <c:v>168.80000305175781</c:v>
                </c:pt>
                <c:pt idx="2070">
                  <c:v>168.90000915527344</c:v>
                </c:pt>
                <c:pt idx="2071">
                  <c:v>169</c:v>
                </c:pt>
                <c:pt idx="2072">
                  <c:v>169.10000610351563</c:v>
                </c:pt>
                <c:pt idx="2073">
                  <c:v>169.19999694824219</c:v>
                </c:pt>
                <c:pt idx="2074">
                  <c:v>169.30000305175781</c:v>
                </c:pt>
                <c:pt idx="2075">
                  <c:v>169.40000915527344</c:v>
                </c:pt>
                <c:pt idx="2076">
                  <c:v>169.5</c:v>
                </c:pt>
                <c:pt idx="2077">
                  <c:v>169.60000610351563</c:v>
                </c:pt>
                <c:pt idx="2078">
                  <c:v>169.69999694824219</c:v>
                </c:pt>
                <c:pt idx="2079">
                  <c:v>169.80000305175781</c:v>
                </c:pt>
                <c:pt idx="2080">
                  <c:v>169.90000915527344</c:v>
                </c:pt>
                <c:pt idx="2081">
                  <c:v>170</c:v>
                </c:pt>
                <c:pt idx="2082">
                  <c:v>170.10000610351563</c:v>
                </c:pt>
                <c:pt idx="2083">
                  <c:v>170.19999694824219</c:v>
                </c:pt>
                <c:pt idx="2084">
                  <c:v>170.30000305175781</c:v>
                </c:pt>
                <c:pt idx="2085">
                  <c:v>170.40000915527344</c:v>
                </c:pt>
                <c:pt idx="2086">
                  <c:v>170.5</c:v>
                </c:pt>
                <c:pt idx="2087">
                  <c:v>170.60000610351563</c:v>
                </c:pt>
                <c:pt idx="2088">
                  <c:v>170.69999694824219</c:v>
                </c:pt>
                <c:pt idx="2089">
                  <c:v>170.80000305175781</c:v>
                </c:pt>
                <c:pt idx="2090">
                  <c:v>170.90000915527344</c:v>
                </c:pt>
                <c:pt idx="2091">
                  <c:v>171</c:v>
                </c:pt>
                <c:pt idx="2092">
                  <c:v>171.10000610351563</c:v>
                </c:pt>
                <c:pt idx="2093">
                  <c:v>171.19999694824219</c:v>
                </c:pt>
                <c:pt idx="2094">
                  <c:v>171.30000305175781</c:v>
                </c:pt>
                <c:pt idx="2095">
                  <c:v>171.40000915527344</c:v>
                </c:pt>
                <c:pt idx="2096">
                  <c:v>171.5</c:v>
                </c:pt>
                <c:pt idx="2097">
                  <c:v>171.60000610351563</c:v>
                </c:pt>
                <c:pt idx="2098">
                  <c:v>171.69999694824219</c:v>
                </c:pt>
                <c:pt idx="2099">
                  <c:v>171.80000305175781</c:v>
                </c:pt>
                <c:pt idx="2100">
                  <c:v>171.90000915527344</c:v>
                </c:pt>
                <c:pt idx="2101">
                  <c:v>172</c:v>
                </c:pt>
                <c:pt idx="2102">
                  <c:v>172.10000610351563</c:v>
                </c:pt>
                <c:pt idx="2103">
                  <c:v>172.19999694824219</c:v>
                </c:pt>
                <c:pt idx="2104">
                  <c:v>172.30000305175781</c:v>
                </c:pt>
                <c:pt idx="2105">
                  <c:v>172.40000915527344</c:v>
                </c:pt>
                <c:pt idx="2106">
                  <c:v>172.5</c:v>
                </c:pt>
                <c:pt idx="2107">
                  <c:v>172.60000610351563</c:v>
                </c:pt>
                <c:pt idx="2108">
                  <c:v>172.69999694824219</c:v>
                </c:pt>
                <c:pt idx="2109">
                  <c:v>172.80000305175781</c:v>
                </c:pt>
                <c:pt idx="2110">
                  <c:v>172.90000915527344</c:v>
                </c:pt>
                <c:pt idx="2111">
                  <c:v>173</c:v>
                </c:pt>
                <c:pt idx="2112">
                  <c:v>173.10000610351563</c:v>
                </c:pt>
                <c:pt idx="2113">
                  <c:v>173.19999694824219</c:v>
                </c:pt>
                <c:pt idx="2114">
                  <c:v>173.30000305175781</c:v>
                </c:pt>
                <c:pt idx="2115">
                  <c:v>173.40000915527344</c:v>
                </c:pt>
                <c:pt idx="2116">
                  <c:v>173.5</c:v>
                </c:pt>
                <c:pt idx="2117">
                  <c:v>173.60000610351563</c:v>
                </c:pt>
                <c:pt idx="2118">
                  <c:v>173.69999694824219</c:v>
                </c:pt>
                <c:pt idx="2119">
                  <c:v>173.80000305175781</c:v>
                </c:pt>
                <c:pt idx="2120">
                  <c:v>173.90000915527344</c:v>
                </c:pt>
                <c:pt idx="2121">
                  <c:v>174</c:v>
                </c:pt>
                <c:pt idx="2122">
                  <c:v>174.10000610351563</c:v>
                </c:pt>
                <c:pt idx="2123">
                  <c:v>174.19999694824219</c:v>
                </c:pt>
                <c:pt idx="2124">
                  <c:v>174.30000305175781</c:v>
                </c:pt>
                <c:pt idx="2125">
                  <c:v>174.40000915527344</c:v>
                </c:pt>
                <c:pt idx="2126">
                  <c:v>174.5</c:v>
                </c:pt>
                <c:pt idx="2127">
                  <c:v>174.60000610351563</c:v>
                </c:pt>
                <c:pt idx="2128">
                  <c:v>174.69999694824219</c:v>
                </c:pt>
                <c:pt idx="2129">
                  <c:v>174.80000305175781</c:v>
                </c:pt>
                <c:pt idx="2130">
                  <c:v>174.90000915527344</c:v>
                </c:pt>
                <c:pt idx="2131">
                  <c:v>175</c:v>
                </c:pt>
                <c:pt idx="2132">
                  <c:v>175.10000610351563</c:v>
                </c:pt>
                <c:pt idx="2133">
                  <c:v>175.19999694824219</c:v>
                </c:pt>
                <c:pt idx="2134">
                  <c:v>175.30000305175781</c:v>
                </c:pt>
                <c:pt idx="2135">
                  <c:v>175.40000915527344</c:v>
                </c:pt>
                <c:pt idx="2136">
                  <c:v>175.5</c:v>
                </c:pt>
                <c:pt idx="2137">
                  <c:v>175.60000610351563</c:v>
                </c:pt>
                <c:pt idx="2138">
                  <c:v>175.69999694824219</c:v>
                </c:pt>
                <c:pt idx="2139">
                  <c:v>175.80000305175781</c:v>
                </c:pt>
                <c:pt idx="2140">
                  <c:v>175.90000915527344</c:v>
                </c:pt>
                <c:pt idx="2141">
                  <c:v>176</c:v>
                </c:pt>
                <c:pt idx="2142">
                  <c:v>176.10000610351563</c:v>
                </c:pt>
                <c:pt idx="2143">
                  <c:v>176.19999694824219</c:v>
                </c:pt>
                <c:pt idx="2144">
                  <c:v>176.30000305175781</c:v>
                </c:pt>
                <c:pt idx="2145">
                  <c:v>176.40000915527344</c:v>
                </c:pt>
                <c:pt idx="2146">
                  <c:v>176.5</c:v>
                </c:pt>
                <c:pt idx="2147">
                  <c:v>176.60000610351563</c:v>
                </c:pt>
                <c:pt idx="2148">
                  <c:v>176.69999694824219</c:v>
                </c:pt>
                <c:pt idx="2149">
                  <c:v>176.80000305175781</c:v>
                </c:pt>
                <c:pt idx="2150">
                  <c:v>176.90000915527344</c:v>
                </c:pt>
                <c:pt idx="2151">
                  <c:v>177</c:v>
                </c:pt>
                <c:pt idx="2152">
                  <c:v>177.10000610351563</c:v>
                </c:pt>
                <c:pt idx="2153">
                  <c:v>177.19999694824219</c:v>
                </c:pt>
                <c:pt idx="2154">
                  <c:v>177.30000305175781</c:v>
                </c:pt>
                <c:pt idx="2155">
                  <c:v>177.40000915527344</c:v>
                </c:pt>
                <c:pt idx="2156">
                  <c:v>177.5</c:v>
                </c:pt>
                <c:pt idx="2157">
                  <c:v>177.60000610351563</c:v>
                </c:pt>
                <c:pt idx="2158">
                  <c:v>177.69999694824219</c:v>
                </c:pt>
                <c:pt idx="2159">
                  <c:v>177.80000305175781</c:v>
                </c:pt>
                <c:pt idx="2160">
                  <c:v>177.90000915527344</c:v>
                </c:pt>
                <c:pt idx="2161">
                  <c:v>178</c:v>
                </c:pt>
                <c:pt idx="2162">
                  <c:v>178.10000610351563</c:v>
                </c:pt>
                <c:pt idx="2163">
                  <c:v>178.19999694824219</c:v>
                </c:pt>
                <c:pt idx="2164">
                  <c:v>178.30000305175781</c:v>
                </c:pt>
                <c:pt idx="2165">
                  <c:v>178.40000915527344</c:v>
                </c:pt>
                <c:pt idx="2166">
                  <c:v>178.5</c:v>
                </c:pt>
                <c:pt idx="2167">
                  <c:v>178.60000610351563</c:v>
                </c:pt>
                <c:pt idx="2168">
                  <c:v>178.69999694824219</c:v>
                </c:pt>
                <c:pt idx="2169">
                  <c:v>178.80000305175781</c:v>
                </c:pt>
                <c:pt idx="2170">
                  <c:v>178.90000915527344</c:v>
                </c:pt>
                <c:pt idx="2171">
                  <c:v>179</c:v>
                </c:pt>
                <c:pt idx="2172">
                  <c:v>179.10000610351563</c:v>
                </c:pt>
                <c:pt idx="2173">
                  <c:v>179.19999694824219</c:v>
                </c:pt>
                <c:pt idx="2174">
                  <c:v>179.30000305175781</c:v>
                </c:pt>
                <c:pt idx="2175">
                  <c:v>179.40000915527344</c:v>
                </c:pt>
                <c:pt idx="2176">
                  <c:v>179.5</c:v>
                </c:pt>
                <c:pt idx="2177">
                  <c:v>179.60000610351563</c:v>
                </c:pt>
                <c:pt idx="2178">
                  <c:v>179.69999694824219</c:v>
                </c:pt>
                <c:pt idx="2179">
                  <c:v>179.80000305175781</c:v>
                </c:pt>
                <c:pt idx="2180">
                  <c:v>179.90000915527344</c:v>
                </c:pt>
                <c:pt idx="2181">
                  <c:v>180</c:v>
                </c:pt>
                <c:pt idx="2182">
                  <c:v>180.10000610351563</c:v>
                </c:pt>
                <c:pt idx="2183">
                  <c:v>180.19999694824219</c:v>
                </c:pt>
                <c:pt idx="2184">
                  <c:v>180.30000305175781</c:v>
                </c:pt>
                <c:pt idx="2185">
                  <c:v>180.40000915527344</c:v>
                </c:pt>
                <c:pt idx="2186">
                  <c:v>180.5</c:v>
                </c:pt>
                <c:pt idx="2187">
                  <c:v>180.60000610351563</c:v>
                </c:pt>
                <c:pt idx="2188">
                  <c:v>180.69999694824219</c:v>
                </c:pt>
                <c:pt idx="2189">
                  <c:v>180.80000305175781</c:v>
                </c:pt>
                <c:pt idx="2190">
                  <c:v>180.90000915527344</c:v>
                </c:pt>
                <c:pt idx="2191">
                  <c:v>181</c:v>
                </c:pt>
                <c:pt idx="2192">
                  <c:v>181.10000610351563</c:v>
                </c:pt>
                <c:pt idx="2193">
                  <c:v>181.19999694824219</c:v>
                </c:pt>
                <c:pt idx="2194">
                  <c:v>181.30000305175781</c:v>
                </c:pt>
                <c:pt idx="2195">
                  <c:v>181.40000915527344</c:v>
                </c:pt>
                <c:pt idx="2196">
                  <c:v>181.5</c:v>
                </c:pt>
                <c:pt idx="2197">
                  <c:v>181.60000610351563</c:v>
                </c:pt>
                <c:pt idx="2198">
                  <c:v>181.69999694824219</c:v>
                </c:pt>
                <c:pt idx="2199">
                  <c:v>181.80000305175781</c:v>
                </c:pt>
                <c:pt idx="2200">
                  <c:v>181.90000915527344</c:v>
                </c:pt>
                <c:pt idx="2201">
                  <c:v>182</c:v>
                </c:pt>
                <c:pt idx="2202">
                  <c:v>182.10000610351563</c:v>
                </c:pt>
                <c:pt idx="2203">
                  <c:v>182.19999694824219</c:v>
                </c:pt>
                <c:pt idx="2204">
                  <c:v>182.30000305175781</c:v>
                </c:pt>
                <c:pt idx="2205">
                  <c:v>182.40000915527344</c:v>
                </c:pt>
                <c:pt idx="2206">
                  <c:v>182.5</c:v>
                </c:pt>
                <c:pt idx="2207">
                  <c:v>182.60000610351563</c:v>
                </c:pt>
                <c:pt idx="2208">
                  <c:v>182.69999694824219</c:v>
                </c:pt>
                <c:pt idx="2209">
                  <c:v>182.80000305175781</c:v>
                </c:pt>
                <c:pt idx="2210">
                  <c:v>182.90000915527344</c:v>
                </c:pt>
                <c:pt idx="2211">
                  <c:v>183</c:v>
                </c:pt>
                <c:pt idx="2212">
                  <c:v>183.10000610351563</c:v>
                </c:pt>
                <c:pt idx="2213">
                  <c:v>183.19999694824219</c:v>
                </c:pt>
                <c:pt idx="2214">
                  <c:v>183.30000305175781</c:v>
                </c:pt>
                <c:pt idx="2215">
                  <c:v>183.40000915527344</c:v>
                </c:pt>
                <c:pt idx="2216">
                  <c:v>183.5</c:v>
                </c:pt>
                <c:pt idx="2217">
                  <c:v>183.60000610351563</c:v>
                </c:pt>
                <c:pt idx="2218">
                  <c:v>183.69999694824219</c:v>
                </c:pt>
                <c:pt idx="2219">
                  <c:v>183.80000305175781</c:v>
                </c:pt>
                <c:pt idx="2220">
                  <c:v>183.90000915527344</c:v>
                </c:pt>
                <c:pt idx="2221">
                  <c:v>184</c:v>
                </c:pt>
                <c:pt idx="2222">
                  <c:v>184.10000610351563</c:v>
                </c:pt>
                <c:pt idx="2223">
                  <c:v>184.19999694824219</c:v>
                </c:pt>
                <c:pt idx="2224">
                  <c:v>184.30000305175781</c:v>
                </c:pt>
                <c:pt idx="2225">
                  <c:v>184.40000915527344</c:v>
                </c:pt>
                <c:pt idx="2226">
                  <c:v>184.5</c:v>
                </c:pt>
                <c:pt idx="2227">
                  <c:v>184.60000610351563</c:v>
                </c:pt>
                <c:pt idx="2228">
                  <c:v>184.69999694824219</c:v>
                </c:pt>
                <c:pt idx="2229">
                  <c:v>184.80000305175781</c:v>
                </c:pt>
                <c:pt idx="2230">
                  <c:v>184.90000915527344</c:v>
                </c:pt>
                <c:pt idx="2231">
                  <c:v>185</c:v>
                </c:pt>
                <c:pt idx="2232">
                  <c:v>185.10000610351563</c:v>
                </c:pt>
                <c:pt idx="2233">
                  <c:v>185.19999694824219</c:v>
                </c:pt>
                <c:pt idx="2234">
                  <c:v>185.30000305175781</c:v>
                </c:pt>
                <c:pt idx="2235">
                  <c:v>185.40000915527344</c:v>
                </c:pt>
                <c:pt idx="2236">
                  <c:v>185.5</c:v>
                </c:pt>
                <c:pt idx="2237">
                  <c:v>185.60000610351563</c:v>
                </c:pt>
                <c:pt idx="2238">
                  <c:v>185.69999694824219</c:v>
                </c:pt>
                <c:pt idx="2239">
                  <c:v>185.80000305175781</c:v>
                </c:pt>
                <c:pt idx="2240">
                  <c:v>185.90000915527344</c:v>
                </c:pt>
                <c:pt idx="2241">
                  <c:v>186</c:v>
                </c:pt>
                <c:pt idx="2242">
                  <c:v>186.10000610351563</c:v>
                </c:pt>
                <c:pt idx="2243">
                  <c:v>186.19999694824219</c:v>
                </c:pt>
                <c:pt idx="2244">
                  <c:v>186.30000305175781</c:v>
                </c:pt>
                <c:pt idx="2245">
                  <c:v>186.40000915527344</c:v>
                </c:pt>
                <c:pt idx="2246">
                  <c:v>186.5</c:v>
                </c:pt>
                <c:pt idx="2247">
                  <c:v>186.60000610351563</c:v>
                </c:pt>
                <c:pt idx="2248">
                  <c:v>186.69999694824219</c:v>
                </c:pt>
                <c:pt idx="2249">
                  <c:v>186.80000305175781</c:v>
                </c:pt>
                <c:pt idx="2250">
                  <c:v>186.90000915527344</c:v>
                </c:pt>
                <c:pt idx="2251">
                  <c:v>187</c:v>
                </c:pt>
                <c:pt idx="2252">
                  <c:v>187.10000610351563</c:v>
                </c:pt>
                <c:pt idx="2253">
                  <c:v>187.19999694824219</c:v>
                </c:pt>
                <c:pt idx="2254">
                  <c:v>187.30000305175781</c:v>
                </c:pt>
                <c:pt idx="2255">
                  <c:v>187.40000915527344</c:v>
                </c:pt>
                <c:pt idx="2256">
                  <c:v>187.5</c:v>
                </c:pt>
                <c:pt idx="2257">
                  <c:v>187.60000610351563</c:v>
                </c:pt>
                <c:pt idx="2258">
                  <c:v>187.69999694824219</c:v>
                </c:pt>
                <c:pt idx="2259">
                  <c:v>187.80000305175781</c:v>
                </c:pt>
                <c:pt idx="2260">
                  <c:v>187.90000915527344</c:v>
                </c:pt>
                <c:pt idx="2261">
                  <c:v>188</c:v>
                </c:pt>
                <c:pt idx="2262">
                  <c:v>188.10000610351563</c:v>
                </c:pt>
                <c:pt idx="2263">
                  <c:v>188.19999694824219</c:v>
                </c:pt>
                <c:pt idx="2264">
                  <c:v>188.30000305175781</c:v>
                </c:pt>
                <c:pt idx="2265">
                  <c:v>188.40000915527344</c:v>
                </c:pt>
                <c:pt idx="2266">
                  <c:v>188.5</c:v>
                </c:pt>
                <c:pt idx="2267">
                  <c:v>188.60000610351563</c:v>
                </c:pt>
                <c:pt idx="2268">
                  <c:v>188.69999694824219</c:v>
                </c:pt>
                <c:pt idx="2269">
                  <c:v>188.80000305175781</c:v>
                </c:pt>
                <c:pt idx="2270">
                  <c:v>188.90000915527344</c:v>
                </c:pt>
                <c:pt idx="2271">
                  <c:v>189</c:v>
                </c:pt>
                <c:pt idx="2272">
                  <c:v>189.10000610351563</c:v>
                </c:pt>
                <c:pt idx="2273">
                  <c:v>189.19999694824219</c:v>
                </c:pt>
                <c:pt idx="2274">
                  <c:v>189.30000305175781</c:v>
                </c:pt>
                <c:pt idx="2275">
                  <c:v>189.40000915527344</c:v>
                </c:pt>
                <c:pt idx="2276">
                  <c:v>189.5</c:v>
                </c:pt>
                <c:pt idx="2277">
                  <c:v>189.60000610351563</c:v>
                </c:pt>
                <c:pt idx="2278">
                  <c:v>189.69999694824219</c:v>
                </c:pt>
                <c:pt idx="2279">
                  <c:v>189.80000305175781</c:v>
                </c:pt>
                <c:pt idx="2280">
                  <c:v>189.90000915527344</c:v>
                </c:pt>
                <c:pt idx="2281">
                  <c:v>190</c:v>
                </c:pt>
              </c:numCache>
            </c:numRef>
          </c:xVal>
          <c:yVal>
            <c:numRef>
              <c:f>sheet1!$F$1:$F$2282</c:f>
              <c:numCache>
                <c:formatCode>General</c:formatCode>
                <c:ptCount val="2282"/>
                <c:pt idx="0">
                  <c:v>-1.7896482822834514E-2</c:v>
                </c:pt>
                <c:pt idx="1">
                  <c:v>-3.1400000079884194E-2</c:v>
                </c:pt>
                <c:pt idx="2">
                  <c:v>2.8100085604819469E-2</c:v>
                </c:pt>
                <c:pt idx="3">
                  <c:v>3.7099999070051126E-2</c:v>
                </c:pt>
                <c:pt idx="4">
                  <c:v>2.2699998517055064E-2</c:v>
                </c:pt>
                <c:pt idx="5">
                  <c:v>3.2399715695646591E-2</c:v>
                </c:pt>
                <c:pt idx="6">
                  <c:v>4.9499997723614797E-2</c:v>
                </c:pt>
                <c:pt idx="7">
                  <c:v>4.539973454666324E-2</c:v>
                </c:pt>
                <c:pt idx="8">
                  <c:v>4.6499996686179657E-2</c:v>
                </c:pt>
                <c:pt idx="9">
                  <c:v>2.0000001815787982E-2</c:v>
                </c:pt>
                <c:pt idx="10">
                  <c:v>7.5001091900048777E-3</c:v>
                </c:pt>
                <c:pt idx="11">
                  <c:v>3.6000028339913115E-3</c:v>
                </c:pt>
                <c:pt idx="12">
                  <c:v>1.8999191743205301E-3</c:v>
                </c:pt>
                <c:pt idx="13">
                  <c:v>9.1999984142603353E-3</c:v>
                </c:pt>
                <c:pt idx="14">
                  <c:v>5.6999987864401191E-3</c:v>
                </c:pt>
                <c:pt idx="15">
                  <c:v>2.2003652629791759E-3</c:v>
                </c:pt>
                <c:pt idx="16">
                  <c:v>-1.3399997733358759E-2</c:v>
                </c:pt>
                <c:pt idx="17">
                  <c:v>-1.1199849381227978E-2</c:v>
                </c:pt>
                <c:pt idx="18">
                  <c:v>-5.8000011194963008E-3</c:v>
                </c:pt>
                <c:pt idx="19">
                  <c:v>-5.1000021558138542E-3</c:v>
                </c:pt>
                <c:pt idx="20">
                  <c:v>2.6997617605957203E-3</c:v>
                </c:pt>
                <c:pt idx="21">
                  <c:v>-2.399996439635288E-3</c:v>
                </c:pt>
                <c:pt idx="22">
                  <c:v>3.799826416070573E-3</c:v>
                </c:pt>
                <c:pt idx="23">
                  <c:v>9.0000085037900135E-4</c:v>
                </c:pt>
                <c:pt idx="24">
                  <c:v>3.1000028611742891E-3</c:v>
                </c:pt>
                <c:pt idx="25">
                  <c:v>3.9998995562200435E-3</c:v>
                </c:pt>
                <c:pt idx="26">
                  <c:v>4.200000075798016E-3</c:v>
                </c:pt>
                <c:pt idx="27">
                  <c:v>-1.319987527676858E-2</c:v>
                </c:pt>
                <c:pt idx="28">
                  <c:v>-8.999998914077878E-3</c:v>
                </c:pt>
                <c:pt idx="29">
                  <c:v>-8.3000023005297408E-3</c:v>
                </c:pt>
                <c:pt idx="30">
                  <c:v>-7.4001916364068165E-3</c:v>
                </c:pt>
                <c:pt idx="31">
                  <c:v>8.0000134039437398E-4</c:v>
                </c:pt>
                <c:pt idx="32">
                  <c:v>3.3997791397268884E-3</c:v>
                </c:pt>
                <c:pt idx="33">
                  <c:v>1.1299998885078821E-2</c:v>
                </c:pt>
                <c:pt idx="34">
                  <c:v>8.0000012458185665E-3</c:v>
                </c:pt>
                <c:pt idx="35">
                  <c:v>-7.5999011969543062E-3</c:v>
                </c:pt>
                <c:pt idx="36">
                  <c:v>-2.3699999721429776E-2</c:v>
                </c:pt>
                <c:pt idx="37">
                  <c:v>-2.7399925551435445E-2</c:v>
                </c:pt>
                <c:pt idx="38">
                  <c:v>-2.8999998707149643E-2</c:v>
                </c:pt>
                <c:pt idx="39">
                  <c:v>-3.300000072340481E-2</c:v>
                </c:pt>
                <c:pt idx="40">
                  <c:v>-3.4100026125088334E-2</c:v>
                </c:pt>
                <c:pt idx="41">
                  <c:v>-3.6399998352862895E-2</c:v>
                </c:pt>
                <c:pt idx="42">
                  <c:v>-4.1899838477547746E-2</c:v>
                </c:pt>
                <c:pt idx="43">
                  <c:v>-4.8399999985122122E-2</c:v>
                </c:pt>
                <c:pt idx="44">
                  <c:v>-5.3100002682185732E-2</c:v>
                </c:pt>
                <c:pt idx="45">
                  <c:v>-5.2800033845414873E-2</c:v>
                </c:pt>
                <c:pt idx="46">
                  <c:v>-5.1300001665367745E-2</c:v>
                </c:pt>
                <c:pt idx="47">
                  <c:v>-4.7000048405607231E-2</c:v>
                </c:pt>
                <c:pt idx="48">
                  <c:v>-4.6700002363650128E-2</c:v>
                </c:pt>
                <c:pt idx="49">
                  <c:v>-4.4700003723846748E-2</c:v>
                </c:pt>
                <c:pt idx="50">
                  <c:v>-4.6899847911845427E-2</c:v>
                </c:pt>
                <c:pt idx="51">
                  <c:v>-4.6100001338345464E-2</c:v>
                </c:pt>
                <c:pt idx="52">
                  <c:v>-4.4700020982418209E-2</c:v>
                </c:pt>
                <c:pt idx="53">
                  <c:v>-5.0400003354297951E-2</c:v>
                </c:pt>
                <c:pt idx="54">
                  <c:v>-5.610000232263701E-2</c:v>
                </c:pt>
                <c:pt idx="55">
                  <c:v>-6.1999871919397265E-2</c:v>
                </c:pt>
                <c:pt idx="56">
                  <c:v>-7.0000002619053703E-2</c:v>
                </c:pt>
                <c:pt idx="57">
                  <c:v>-7.8299940301803872E-2</c:v>
                </c:pt>
                <c:pt idx="58">
                  <c:v>-7.8200001262302976E-2</c:v>
                </c:pt>
                <c:pt idx="59">
                  <c:v>-7.3899996874388307E-2</c:v>
                </c:pt>
                <c:pt idx="60">
                  <c:v>-7.3900148614484351E-2</c:v>
                </c:pt>
                <c:pt idx="61">
                  <c:v>-7.6199997929506935E-2</c:v>
                </c:pt>
                <c:pt idx="62">
                  <c:v>-7.8599999615107663E-2</c:v>
                </c:pt>
                <c:pt idx="63">
                  <c:v>-8.5999989118136E-2</c:v>
                </c:pt>
                <c:pt idx="64">
                  <c:v>-8.5300055849074852E-2</c:v>
                </c:pt>
                <c:pt idx="65">
                  <c:v>-8.9300030456797685E-2</c:v>
                </c:pt>
                <c:pt idx="66">
                  <c:v>-9.0599999668484088E-2</c:v>
                </c:pt>
                <c:pt idx="67">
                  <c:v>-9.7000011868658476E-2</c:v>
                </c:pt>
                <c:pt idx="68">
                  <c:v>-0.10489990651694825</c:v>
                </c:pt>
                <c:pt idx="69">
                  <c:v>-0.1034000325089437</c:v>
                </c:pt>
                <c:pt idx="70">
                  <c:v>-0.10080013380502351</c:v>
                </c:pt>
                <c:pt idx="71">
                  <c:v>-0.10059999903023709</c:v>
                </c:pt>
                <c:pt idx="72">
                  <c:v>-9.9400058308674488E-2</c:v>
                </c:pt>
                <c:pt idx="73">
                  <c:v>-0.10050003732612822</c:v>
                </c:pt>
                <c:pt idx="74">
                  <c:v>-0.10119999601010932</c:v>
                </c:pt>
                <c:pt idx="75">
                  <c:v>-0.1097999157209415</c:v>
                </c:pt>
                <c:pt idx="76">
                  <c:v>-0.11419999900681432</c:v>
                </c:pt>
                <c:pt idx="77">
                  <c:v>-0.11190002745570382</c:v>
                </c:pt>
                <c:pt idx="78">
                  <c:v>-0.11290001797897276</c:v>
                </c:pt>
                <c:pt idx="79">
                  <c:v>-0.1113999339795555</c:v>
                </c:pt>
                <c:pt idx="80">
                  <c:v>-0.11179992582765408</c:v>
                </c:pt>
                <c:pt idx="81">
                  <c:v>-0.10510000101930927</c:v>
                </c:pt>
                <c:pt idx="82">
                  <c:v>-0.10549994579923805</c:v>
                </c:pt>
                <c:pt idx="83">
                  <c:v>-0.10669991427130299</c:v>
                </c:pt>
                <c:pt idx="84">
                  <c:v>-0.10469999961787835</c:v>
                </c:pt>
                <c:pt idx="85">
                  <c:v>-0.10539988105301745</c:v>
                </c:pt>
                <c:pt idx="86">
                  <c:v>-0.10079999857407529</c:v>
                </c:pt>
                <c:pt idx="87">
                  <c:v>-9.3800016526074614E-2</c:v>
                </c:pt>
                <c:pt idx="88">
                  <c:v>-9.1200069036858622E-2</c:v>
                </c:pt>
                <c:pt idx="89">
                  <c:v>-9.4100018242897931E-2</c:v>
                </c:pt>
                <c:pt idx="90">
                  <c:v>-9.4400013840640895E-2</c:v>
                </c:pt>
                <c:pt idx="91">
                  <c:v>-8.7499999302963261E-2</c:v>
                </c:pt>
                <c:pt idx="92">
                  <c:v>-8.4200050463550724E-2</c:v>
                </c:pt>
                <c:pt idx="93">
                  <c:v>-8.3400038958643563E-2</c:v>
                </c:pt>
                <c:pt idx="94">
                  <c:v>-8.5299946491431911E-2</c:v>
                </c:pt>
                <c:pt idx="95">
                  <c:v>-8.4500027100148145E-2</c:v>
                </c:pt>
                <c:pt idx="96">
                  <c:v>-8.5600001024431549E-2</c:v>
                </c:pt>
                <c:pt idx="97">
                  <c:v>-8.6600003058265429E-2</c:v>
                </c:pt>
                <c:pt idx="98">
                  <c:v>-8.7899991201993544E-2</c:v>
                </c:pt>
                <c:pt idx="99">
                  <c:v>-8.3800057931512129E-2</c:v>
                </c:pt>
                <c:pt idx="100">
                  <c:v>-8.5099996300414205E-2</c:v>
                </c:pt>
                <c:pt idx="101">
                  <c:v>-8.8000000032479875E-2</c:v>
                </c:pt>
                <c:pt idx="102">
                  <c:v>-8.2700149425363634E-2</c:v>
                </c:pt>
                <c:pt idx="103">
                  <c:v>-8.2500045471533667E-2</c:v>
                </c:pt>
                <c:pt idx="104">
                  <c:v>-7.8600080712931231E-2</c:v>
                </c:pt>
                <c:pt idx="105">
                  <c:v>-8.4299945563543588E-2</c:v>
                </c:pt>
                <c:pt idx="106">
                  <c:v>-8.0000000423751771E-2</c:v>
                </c:pt>
                <c:pt idx="107">
                  <c:v>-8.1699959438992664E-2</c:v>
                </c:pt>
                <c:pt idx="108">
                  <c:v>-8.130001667450415E-2</c:v>
                </c:pt>
                <c:pt idx="109">
                  <c:v>-8.0000034642580431E-2</c:v>
                </c:pt>
                <c:pt idx="110">
                  <c:v>-7.8799995011650026E-2</c:v>
                </c:pt>
                <c:pt idx="111">
                  <c:v>-8.1700001428544056E-2</c:v>
                </c:pt>
                <c:pt idx="112">
                  <c:v>-8.2899979068315588E-2</c:v>
                </c:pt>
                <c:pt idx="113">
                  <c:v>-8.4999964834423736E-2</c:v>
                </c:pt>
                <c:pt idx="114">
                  <c:v>-8.6499943143280689E-2</c:v>
                </c:pt>
                <c:pt idx="115">
                  <c:v>-8.1000027479603887E-2</c:v>
                </c:pt>
                <c:pt idx="116">
                  <c:v>-8.4100001397018787E-2</c:v>
                </c:pt>
                <c:pt idx="117">
                  <c:v>-8.4100001397018787E-2</c:v>
                </c:pt>
                <c:pt idx="118">
                  <c:v>-7.9800024090218358E-2</c:v>
                </c:pt>
                <c:pt idx="119">
                  <c:v>-7.7499991581134964E-2</c:v>
                </c:pt>
                <c:pt idx="120">
                  <c:v>-7.9899970231053885E-2</c:v>
                </c:pt>
                <c:pt idx="121">
                  <c:v>-8.0500000025494955E-2</c:v>
                </c:pt>
                <c:pt idx="122">
                  <c:v>-8.6699883155233692E-2</c:v>
                </c:pt>
                <c:pt idx="123">
                  <c:v>-8.2700006423692685E-2</c:v>
                </c:pt>
                <c:pt idx="124">
                  <c:v>-8.0099902428628411E-2</c:v>
                </c:pt>
                <c:pt idx="125">
                  <c:v>-8.159986852115253E-2</c:v>
                </c:pt>
                <c:pt idx="126">
                  <c:v>-8.7200002613826655E-2</c:v>
                </c:pt>
                <c:pt idx="127">
                  <c:v>-9.2799890480819158E-2</c:v>
                </c:pt>
                <c:pt idx="128">
                  <c:v>-9.4099906375049613E-2</c:v>
                </c:pt>
                <c:pt idx="129">
                  <c:v>-9.6499982908426318E-2</c:v>
                </c:pt>
                <c:pt idx="130">
                  <c:v>-9.7900005937844981E-2</c:v>
                </c:pt>
                <c:pt idx="131">
                  <c:v>-9.6699999849079177E-2</c:v>
                </c:pt>
                <c:pt idx="132">
                  <c:v>-9.8099989343609195E-2</c:v>
                </c:pt>
                <c:pt idx="133">
                  <c:v>-9.7599987988360226E-2</c:v>
                </c:pt>
                <c:pt idx="134">
                  <c:v>-9.4900048279669136E-2</c:v>
                </c:pt>
                <c:pt idx="135">
                  <c:v>-9.4299987315025646E-2</c:v>
                </c:pt>
                <c:pt idx="136">
                  <c:v>-9.5100002217805013E-2</c:v>
                </c:pt>
                <c:pt idx="137">
                  <c:v>-9.8099998147517908E-2</c:v>
                </c:pt>
                <c:pt idx="138">
                  <c:v>-0.10219995682564331</c:v>
                </c:pt>
                <c:pt idx="139">
                  <c:v>-0.10159999576717382</c:v>
                </c:pt>
                <c:pt idx="140">
                  <c:v>-9.7800017785630189E-2</c:v>
                </c:pt>
                <c:pt idx="141">
                  <c:v>-9.9299996792979073E-2</c:v>
                </c:pt>
                <c:pt idx="142">
                  <c:v>-9.9400045568472706E-2</c:v>
                </c:pt>
                <c:pt idx="143">
                  <c:v>-9.8500029322167393E-2</c:v>
                </c:pt>
                <c:pt idx="144">
                  <c:v>-9.5000019849976525E-2</c:v>
                </c:pt>
                <c:pt idx="145">
                  <c:v>-9.7799974799272604E-2</c:v>
                </c:pt>
                <c:pt idx="146">
                  <c:v>-0.10230000288720476</c:v>
                </c:pt>
                <c:pt idx="147">
                  <c:v>-0.10070007267495384</c:v>
                </c:pt>
                <c:pt idx="148">
                  <c:v>-0.10249998359358869</c:v>
                </c:pt>
                <c:pt idx="149">
                  <c:v>-0.1039999351487495</c:v>
                </c:pt>
                <c:pt idx="150">
                  <c:v>-0.10739995748735964</c:v>
                </c:pt>
                <c:pt idx="151">
                  <c:v>-0.10959999846818391</c:v>
                </c:pt>
                <c:pt idx="152">
                  <c:v>-0.10800014786218526</c:v>
                </c:pt>
                <c:pt idx="153">
                  <c:v>-0.1184998535172781</c:v>
                </c:pt>
                <c:pt idx="154">
                  <c:v>-0.11640002115746029</c:v>
                </c:pt>
                <c:pt idx="155">
                  <c:v>-0.10850012143782806</c:v>
                </c:pt>
                <c:pt idx="156">
                  <c:v>-0.10869999885471771</c:v>
                </c:pt>
                <c:pt idx="157">
                  <c:v>-0.10809995583258569</c:v>
                </c:pt>
                <c:pt idx="158">
                  <c:v>-0.11359977391111897</c:v>
                </c:pt>
                <c:pt idx="159">
                  <c:v>-0.11759992594306823</c:v>
                </c:pt>
                <c:pt idx="160">
                  <c:v>-0.12060011325957021</c:v>
                </c:pt>
                <c:pt idx="161">
                  <c:v>-0.12310000151046552</c:v>
                </c:pt>
                <c:pt idx="162">
                  <c:v>-0.12390008992952062</c:v>
                </c:pt>
                <c:pt idx="163">
                  <c:v>-0.11830011502024718</c:v>
                </c:pt>
                <c:pt idx="164">
                  <c:v>-0.13480008930491749</c:v>
                </c:pt>
                <c:pt idx="165">
                  <c:v>-0.12940011203318136</c:v>
                </c:pt>
                <c:pt idx="166">
                  <c:v>-0.13629999721888453</c:v>
                </c:pt>
                <c:pt idx="167">
                  <c:v>-0.11870005007222062</c:v>
                </c:pt>
                <c:pt idx="168">
                  <c:v>-0.11170010428031674</c:v>
                </c:pt>
                <c:pt idx="169">
                  <c:v>-0.10389968729577959</c:v>
                </c:pt>
                <c:pt idx="170">
                  <c:v>-0.10610019027080853</c:v>
                </c:pt>
                <c:pt idx="171">
                  <c:v>-0.10220000366098247</c:v>
                </c:pt>
                <c:pt idx="172">
                  <c:v>-9.4000120530836284E-2</c:v>
                </c:pt>
                <c:pt idx="173">
                  <c:v>-0.10280010363203473</c:v>
                </c:pt>
                <c:pt idx="174">
                  <c:v>-9.9400082995998673E-2</c:v>
                </c:pt>
                <c:pt idx="175">
                  <c:v>-0.11379981336358469</c:v>
                </c:pt>
                <c:pt idx="176">
                  <c:v>-0.10910000291187316</c:v>
                </c:pt>
                <c:pt idx="177">
                  <c:v>-0.12169945716595976</c:v>
                </c:pt>
                <c:pt idx="178">
                  <c:v>-0.12189953730558045</c:v>
                </c:pt>
                <c:pt idx="179">
                  <c:v>-8.3199753978988156E-2</c:v>
                </c:pt>
                <c:pt idx="180">
                  <c:v>-4.3000024918001145E-2</c:v>
                </c:pt>
                <c:pt idx="181">
                  <c:v>1.8700003507547081E-2</c:v>
                </c:pt>
                <c:pt idx="182">
                  <c:v>4.3000006553484127E-2</c:v>
                </c:pt>
                <c:pt idx="183">
                  <c:v>1.820025012420956E-2</c:v>
                </c:pt>
                <c:pt idx="184">
                  <c:v>1.3899990372010507E-2</c:v>
                </c:pt>
                <c:pt idx="185">
                  <c:v>1.1700229188136291E-2</c:v>
                </c:pt>
                <c:pt idx="186">
                  <c:v>-1.0199997930612881E-2</c:v>
                </c:pt>
                <c:pt idx="187">
                  <c:v>-1.3299842095875647E-2</c:v>
                </c:pt>
                <c:pt idx="188">
                  <c:v>-1.7600122875592206E-2</c:v>
                </c:pt>
                <c:pt idx="189">
                  <c:v>-9.2000237418687902E-2</c:v>
                </c:pt>
                <c:pt idx="190">
                  <c:v>-0.18570041160273831</c:v>
                </c:pt>
                <c:pt idx="191">
                  <c:v>-0.23450000426964834</c:v>
                </c:pt>
                <c:pt idx="192">
                  <c:v>-0.19470077562436927</c:v>
                </c:pt>
                <c:pt idx="193">
                  <c:v>-0.1546006105345441</c:v>
                </c:pt>
                <c:pt idx="194">
                  <c:v>-0.1225001222192077</c:v>
                </c:pt>
                <c:pt idx="195">
                  <c:v>-0.14459969269955764</c:v>
                </c:pt>
                <c:pt idx="196">
                  <c:v>-0.13320000212115701</c:v>
                </c:pt>
                <c:pt idx="197">
                  <c:v>-0.1457993801595876</c:v>
                </c:pt>
                <c:pt idx="198">
                  <c:v>-0.13630016014940338</c:v>
                </c:pt>
                <c:pt idx="199">
                  <c:v>-0.14519991187989945</c:v>
                </c:pt>
                <c:pt idx="200">
                  <c:v>-0.13070030820381362</c:v>
                </c:pt>
                <c:pt idx="201">
                  <c:v>-0.13030000251455931</c:v>
                </c:pt>
                <c:pt idx="202">
                  <c:v>-0.14180025658424711</c:v>
                </c:pt>
                <c:pt idx="203">
                  <c:v>-0.13790008117939578</c:v>
                </c:pt>
                <c:pt idx="204">
                  <c:v>-0.1225001282946323</c:v>
                </c:pt>
                <c:pt idx="205">
                  <c:v>-0.11930001619475661</c:v>
                </c:pt>
                <c:pt idx="206">
                  <c:v>-0.12830000064423075</c:v>
                </c:pt>
                <c:pt idx="207">
                  <c:v>-0.11250019915314624</c:v>
                </c:pt>
                <c:pt idx="208">
                  <c:v>-0.11140025341592263</c:v>
                </c:pt>
                <c:pt idx="209">
                  <c:v>-0.10700034156616312</c:v>
                </c:pt>
                <c:pt idx="210">
                  <c:v>-0.10930029414885212</c:v>
                </c:pt>
                <c:pt idx="211">
                  <c:v>-0.11010000010719523</c:v>
                </c:pt>
                <c:pt idx="212">
                  <c:v>-0.10070012024516473</c:v>
                </c:pt>
                <c:pt idx="213">
                  <c:v>-9.7200118667387869E-2</c:v>
                </c:pt>
                <c:pt idx="214">
                  <c:v>-8.7100053577159997E-2</c:v>
                </c:pt>
                <c:pt idx="215">
                  <c:v>-8.0300023015297484E-2</c:v>
                </c:pt>
                <c:pt idx="216">
                  <c:v>-7.0400000615336467E-2</c:v>
                </c:pt>
                <c:pt idx="217">
                  <c:v>-6.2100162198476028E-2</c:v>
                </c:pt>
                <c:pt idx="218">
                  <c:v>-5.6900353811215609E-2</c:v>
                </c:pt>
                <c:pt idx="219">
                  <c:v>-6.8200073415937368E-2</c:v>
                </c:pt>
                <c:pt idx="220">
                  <c:v>-6.4900335979473311E-2</c:v>
                </c:pt>
                <c:pt idx="221">
                  <c:v>-9.0799999634327833E-2</c:v>
                </c:pt>
                <c:pt idx="222">
                  <c:v>-7.6400119891331997E-2</c:v>
                </c:pt>
                <c:pt idx="223">
                  <c:v>-8.0100045393919572E-2</c:v>
                </c:pt>
                <c:pt idx="224">
                  <c:v>-7.3400303539528977E-2</c:v>
                </c:pt>
                <c:pt idx="225">
                  <c:v>-5.3500227069889661E-2</c:v>
                </c:pt>
                <c:pt idx="226">
                  <c:v>-4.5100000883394387E-2</c:v>
                </c:pt>
                <c:pt idx="227">
                  <c:v>-3.0200074732420035E-2</c:v>
                </c:pt>
                <c:pt idx="228">
                  <c:v>-2.3000010725809261E-2</c:v>
                </c:pt>
                <c:pt idx="229">
                  <c:v>-1.7800195695599541E-2</c:v>
                </c:pt>
                <c:pt idx="230">
                  <c:v>-6.5001025941455737E-3</c:v>
                </c:pt>
                <c:pt idx="231">
                  <c:v>-4.499998947721906E-3</c:v>
                </c:pt>
                <c:pt idx="232">
                  <c:v>-1.0099945429828949E-2</c:v>
                </c:pt>
                <c:pt idx="233">
                  <c:v>-1.0699938298785128E-2</c:v>
                </c:pt>
                <c:pt idx="234">
                  <c:v>-1.8399899665382691E-2</c:v>
                </c:pt>
                <c:pt idx="235">
                  <c:v>-4.3099648275529034E-2</c:v>
                </c:pt>
                <c:pt idx="236">
                  <c:v>-5.3300002487958409E-2</c:v>
                </c:pt>
                <c:pt idx="237">
                  <c:v>-6.8299794496851973E-2</c:v>
                </c:pt>
                <c:pt idx="238">
                  <c:v>-9.1399741591885686E-2</c:v>
                </c:pt>
                <c:pt idx="239">
                  <c:v>-0.10899973474442959</c:v>
                </c:pt>
                <c:pt idx="240">
                  <c:v>-0.12589976414164994</c:v>
                </c:pt>
                <c:pt idx="241">
                  <c:v>-0.13909999963652808</c:v>
                </c:pt>
                <c:pt idx="242">
                  <c:v>-0.14879977876262274</c:v>
                </c:pt>
                <c:pt idx="243">
                  <c:v>-0.14469998102867976</c:v>
                </c:pt>
                <c:pt idx="244">
                  <c:v>-0.14190000169037376</c:v>
                </c:pt>
                <c:pt idx="245">
                  <c:v>-0.14729995586822042</c:v>
                </c:pt>
                <c:pt idx="246">
                  <c:v>-0.15440000020316802</c:v>
                </c:pt>
                <c:pt idx="247">
                  <c:v>-0.16809969142923364</c:v>
                </c:pt>
                <c:pt idx="248">
                  <c:v>-0.19299965711979894</c:v>
                </c:pt>
                <c:pt idx="249">
                  <c:v>-0.20219989347970113</c:v>
                </c:pt>
                <c:pt idx="250">
                  <c:v>-0.22339975422073621</c:v>
                </c:pt>
                <c:pt idx="251">
                  <c:v>-0.24470000172732398</c:v>
                </c:pt>
                <c:pt idx="252">
                  <c:v>-0.25060003458929714</c:v>
                </c:pt>
                <c:pt idx="253">
                  <c:v>-0.21930024056200637</c:v>
                </c:pt>
                <c:pt idx="254">
                  <c:v>-0.21899998588196468</c:v>
                </c:pt>
                <c:pt idx="255">
                  <c:v>-0.19500041796709411</c:v>
                </c:pt>
                <c:pt idx="256">
                  <c:v>-0.18750000044383341</c:v>
                </c:pt>
                <c:pt idx="257">
                  <c:v>-0.19469985731848283</c:v>
                </c:pt>
                <c:pt idx="258">
                  <c:v>-0.18789997432031669</c:v>
                </c:pt>
                <c:pt idx="259">
                  <c:v>-0.18819991451891838</c:v>
                </c:pt>
                <c:pt idx="260">
                  <c:v>-0.20510012080194429</c:v>
                </c:pt>
                <c:pt idx="261">
                  <c:v>-0.22960000086459331</c:v>
                </c:pt>
                <c:pt idx="262">
                  <c:v>-0.23460032607545145</c:v>
                </c:pt>
                <c:pt idx="263">
                  <c:v>-0.26060012227389961</c:v>
                </c:pt>
                <c:pt idx="264">
                  <c:v>-0.24880021348508308</c:v>
                </c:pt>
                <c:pt idx="265">
                  <c:v>-0.23350010343710892</c:v>
                </c:pt>
                <c:pt idx="266">
                  <c:v>-0.21140000026207417</c:v>
                </c:pt>
                <c:pt idx="267">
                  <c:v>-0.20079999009612948</c:v>
                </c:pt>
                <c:pt idx="268">
                  <c:v>-0.19379992776521249</c:v>
                </c:pt>
                <c:pt idx="269">
                  <c:v>-0.18130006595310988</c:v>
                </c:pt>
                <c:pt idx="270">
                  <c:v>-0.19079985467396909</c:v>
                </c:pt>
                <c:pt idx="271">
                  <c:v>-0.17330000011861557</c:v>
                </c:pt>
                <c:pt idx="272">
                  <c:v>-0.15160011259285966</c:v>
                </c:pt>
                <c:pt idx="273">
                  <c:v>-0.14469990838551894</c:v>
                </c:pt>
                <c:pt idx="274">
                  <c:v>-0.1362000420485856</c:v>
                </c:pt>
                <c:pt idx="275">
                  <c:v>-0.14219985881209141</c:v>
                </c:pt>
                <c:pt idx="276">
                  <c:v>-0.14629999986937037</c:v>
                </c:pt>
                <c:pt idx="277">
                  <c:v>-0.13900006884068716</c:v>
                </c:pt>
                <c:pt idx="278">
                  <c:v>-0.13199999632342951</c:v>
                </c:pt>
                <c:pt idx="279">
                  <c:v>-0.11240001131227473</c:v>
                </c:pt>
                <c:pt idx="280">
                  <c:v>-0.10559987640590407</c:v>
                </c:pt>
                <c:pt idx="281">
                  <c:v>-8.8399999905959703E-2</c:v>
                </c:pt>
                <c:pt idx="282">
                  <c:v>-8.2699744314595591E-2</c:v>
                </c:pt>
                <c:pt idx="283">
                  <c:v>-0.12699953336414183</c:v>
                </c:pt>
                <c:pt idx="284">
                  <c:v>-0.16649965349643026</c:v>
                </c:pt>
                <c:pt idx="285">
                  <c:v>-0.17400006126263179</c:v>
                </c:pt>
                <c:pt idx="286">
                  <c:v>-0.16999999659310561</c:v>
                </c:pt>
                <c:pt idx="287">
                  <c:v>-0.18559982280567056</c:v>
                </c:pt>
                <c:pt idx="288">
                  <c:v>-0.17860001381632173</c:v>
                </c:pt>
                <c:pt idx="289">
                  <c:v>-0.18749997621489456</c:v>
                </c:pt>
                <c:pt idx="290">
                  <c:v>-0.20029997586971149</c:v>
                </c:pt>
                <c:pt idx="291">
                  <c:v>-0.19799999793758616</c:v>
                </c:pt>
                <c:pt idx="292">
                  <c:v>-0.19690004265430616</c:v>
                </c:pt>
                <c:pt idx="293">
                  <c:v>-0.19209998982114485</c:v>
                </c:pt>
                <c:pt idx="294">
                  <c:v>-0.19689998913963791</c:v>
                </c:pt>
                <c:pt idx="295">
                  <c:v>-0.20199998202588176</c:v>
                </c:pt>
                <c:pt idx="296">
                  <c:v>-0.20459999724698719</c:v>
                </c:pt>
                <c:pt idx="297">
                  <c:v>-0.22029982752428623</c:v>
                </c:pt>
                <c:pt idx="298">
                  <c:v>-0.23389978208433604</c:v>
                </c:pt>
                <c:pt idx="299">
                  <c:v>-0.23869978303991957</c:v>
                </c:pt>
                <c:pt idx="300">
                  <c:v>-0.23679989443189697</c:v>
                </c:pt>
                <c:pt idx="301">
                  <c:v>-0.22440000149072148</c:v>
                </c:pt>
                <c:pt idx="302">
                  <c:v>-0.21740018984564813</c:v>
                </c:pt>
                <c:pt idx="303">
                  <c:v>-0.21980009775143117</c:v>
                </c:pt>
                <c:pt idx="304">
                  <c:v>-0.22480011539300904</c:v>
                </c:pt>
                <c:pt idx="305">
                  <c:v>-0.22880003852333175</c:v>
                </c:pt>
                <c:pt idx="306">
                  <c:v>-0.23940000367292669</c:v>
                </c:pt>
                <c:pt idx="307">
                  <c:v>-0.24990004500432406</c:v>
                </c:pt>
                <c:pt idx="308">
                  <c:v>-0.2734000067357556</c:v>
                </c:pt>
                <c:pt idx="309">
                  <c:v>-0.34540013411606196</c:v>
                </c:pt>
                <c:pt idx="310">
                  <c:v>-0.34680016159109073</c:v>
                </c:pt>
                <c:pt idx="311">
                  <c:v>-0.30909999940195121</c:v>
                </c:pt>
                <c:pt idx="312">
                  <c:v>-0.27180013219913235</c:v>
                </c:pt>
                <c:pt idx="313">
                  <c:v>-0.22390012071991805</c:v>
                </c:pt>
                <c:pt idx="314">
                  <c:v>-0.1803001100779511</c:v>
                </c:pt>
                <c:pt idx="315">
                  <c:v>-0.14700011875538621</c:v>
                </c:pt>
                <c:pt idx="316">
                  <c:v>-0.13290000020788284</c:v>
                </c:pt>
                <c:pt idx="317">
                  <c:v>-0.1109001291115419</c:v>
                </c:pt>
                <c:pt idx="318">
                  <c:v>-8.6400034379039425E-2</c:v>
                </c:pt>
                <c:pt idx="319">
                  <c:v>-9.1000000007625204E-2</c:v>
                </c:pt>
                <c:pt idx="320">
                  <c:v>-7.8200107207521796E-2</c:v>
                </c:pt>
                <c:pt idx="321">
                  <c:v>-5.4599999777565245E-2</c:v>
                </c:pt>
                <c:pt idx="322">
                  <c:v>-1.0800110867421608E-2</c:v>
                </c:pt>
                <c:pt idx="323">
                  <c:v>-5.5000000211293809E-3</c:v>
                </c:pt>
                <c:pt idx="324">
                  <c:v>1.5000000421423465E-3</c:v>
                </c:pt>
                <c:pt idx="325">
                  <c:v>-8.1999770482070744E-3</c:v>
                </c:pt>
                <c:pt idx="326">
                  <c:v>-1.999999993131496E-3</c:v>
                </c:pt>
                <c:pt idx="327">
                  <c:v>1.6499805547937285E-2</c:v>
                </c:pt>
                <c:pt idx="328">
                  <c:v>2.4799999839160591E-2</c:v>
                </c:pt>
                <c:pt idx="329">
                  <c:v>2.8400000417605042E-2</c:v>
                </c:pt>
                <c:pt idx="330">
                  <c:v>2.5100000413658563E-2</c:v>
                </c:pt>
                <c:pt idx="331">
                  <c:v>1.3799999927869067E-2</c:v>
                </c:pt>
                <c:pt idx="332">
                  <c:v>-1.099610686651431E-3</c:v>
                </c:pt>
                <c:pt idx="333">
                  <c:v>-8.2999998776358552E-3</c:v>
                </c:pt>
                <c:pt idx="334">
                  <c:v>6.8999999784864485E-3</c:v>
                </c:pt>
                <c:pt idx="335">
                  <c:v>9.700038172013592E-3</c:v>
                </c:pt>
                <c:pt idx="336">
                  <c:v>8.7999998067971319E-3</c:v>
                </c:pt>
                <c:pt idx="337">
                  <c:v>1.1700015391397756E-2</c:v>
                </c:pt>
                <c:pt idx="338">
                  <c:v>1.2699999955657404E-2</c:v>
                </c:pt>
                <c:pt idx="339">
                  <c:v>1.81999999913387E-2</c:v>
                </c:pt>
                <c:pt idx="340">
                  <c:v>2.1199992341280449E-2</c:v>
                </c:pt>
                <c:pt idx="341">
                  <c:v>1.1700000010023359E-2</c:v>
                </c:pt>
                <c:pt idx="342">
                  <c:v>9.2000114445109915E-3</c:v>
                </c:pt>
                <c:pt idx="343">
                  <c:v>6.8000000464962795E-3</c:v>
                </c:pt>
                <c:pt idx="344">
                  <c:v>3.9999999717110768E-4</c:v>
                </c:pt>
                <c:pt idx="345">
                  <c:v>-2.1000229025958106E-3</c:v>
                </c:pt>
                <c:pt idx="346">
                  <c:v>-9.999996836995706E-5</c:v>
                </c:pt>
                <c:pt idx="347">
                  <c:v>1.2499660348112229E-2</c:v>
                </c:pt>
                <c:pt idx="348">
                  <c:v>1.4000000104715582E-2</c:v>
                </c:pt>
                <c:pt idx="349">
                  <c:v>1.9400000361201819E-2</c:v>
                </c:pt>
                <c:pt idx="350">
                  <c:v>2.3399859026540071E-2</c:v>
                </c:pt>
                <c:pt idx="351">
                  <c:v>2.8299999547016341E-2</c:v>
                </c:pt>
                <c:pt idx="352">
                  <c:v>2.9499679803848267E-2</c:v>
                </c:pt>
                <c:pt idx="353">
                  <c:v>3.3000001494656317E-2</c:v>
                </c:pt>
                <c:pt idx="354">
                  <c:v>3.0399999843211845E-2</c:v>
                </c:pt>
                <c:pt idx="355">
                  <c:v>3.3300270806648768E-2</c:v>
                </c:pt>
                <c:pt idx="356">
                  <c:v>2.9100000043399632E-2</c:v>
                </c:pt>
                <c:pt idx="357">
                  <c:v>2.5099888945987914E-2</c:v>
                </c:pt>
                <c:pt idx="358">
                  <c:v>1.4500000906991772E-2</c:v>
                </c:pt>
                <c:pt idx="359">
                  <c:v>2.0100000874663237E-2</c:v>
                </c:pt>
                <c:pt idx="360">
                  <c:v>2.3499938550230581E-2</c:v>
                </c:pt>
                <c:pt idx="361">
                  <c:v>1.8599999697471503E-2</c:v>
                </c:pt>
                <c:pt idx="362">
                  <c:v>2.2499991908262018E-2</c:v>
                </c:pt>
                <c:pt idx="363">
                  <c:v>2.159999967989279E-2</c:v>
                </c:pt>
                <c:pt idx="364">
                  <c:v>2.5699999358039349E-2</c:v>
                </c:pt>
                <c:pt idx="365">
                  <c:v>2.9599962268548552E-2</c:v>
                </c:pt>
                <c:pt idx="366">
                  <c:v>3.2499999149877112E-2</c:v>
                </c:pt>
                <c:pt idx="367">
                  <c:v>2.5000000714499038E-2</c:v>
                </c:pt>
                <c:pt idx="368">
                  <c:v>2.5000000714499038E-2</c:v>
                </c:pt>
                <c:pt idx="369">
                  <c:v>2.7699999533069786E-2</c:v>
                </c:pt>
                <c:pt idx="370">
                  <c:v>3.2499999149877112E-2</c:v>
                </c:pt>
                <c:pt idx="371">
                  <c:v>3.2499999149877112E-2</c:v>
                </c:pt>
                <c:pt idx="372">
                  <c:v>3.6500000031082891E-2</c:v>
                </c:pt>
                <c:pt idx="373">
                  <c:v>3.6500984206213616E-2</c:v>
                </c:pt>
                <c:pt idx="399">
                  <c:v>0.55567348986733123</c:v>
                </c:pt>
                <c:pt idx="400">
                  <c:v>0.57634675770805188</c:v>
                </c:pt>
                <c:pt idx="401">
                  <c:v>0.57634675770805188</c:v>
                </c:pt>
                <c:pt idx="402">
                  <c:v>0.55567348986733123</c:v>
                </c:pt>
                <c:pt idx="403">
                  <c:v>0.52265805073420779</c:v>
                </c:pt>
                <c:pt idx="404">
                  <c:v>0.32385595583946269</c:v>
                </c:pt>
                <c:pt idx="405">
                  <c:v>0.30576124551225803</c:v>
                </c:pt>
                <c:pt idx="406">
                  <c:v>0.16287605259003612</c:v>
                </c:pt>
                <c:pt idx="407">
                  <c:v>6.392493289331469E-2</c:v>
                </c:pt>
                <c:pt idx="408">
                  <c:v>8.8750521870679222E-2</c:v>
                </c:pt>
                <c:pt idx="409">
                  <c:v>-4.8087748128637031E-2</c:v>
                </c:pt>
                <c:pt idx="410">
                  <c:v>-1.6531009850950795E-3</c:v>
                </c:pt>
                <c:pt idx="411">
                  <c:v>-6.720537849014363E-2</c:v>
                </c:pt>
                <c:pt idx="412">
                  <c:v>-0.18466759244256536</c:v>
                </c:pt>
                <c:pt idx="413">
                  <c:v>-0.1528385354204147</c:v>
                </c:pt>
                <c:pt idx="414">
                  <c:v>-0.1455537510864815</c:v>
                </c:pt>
                <c:pt idx="415">
                  <c:v>-0.14178025135879579</c:v>
                </c:pt>
                <c:pt idx="416">
                  <c:v>-0.14846177607978461</c:v>
                </c:pt>
                <c:pt idx="417">
                  <c:v>-0.15575839590110263</c:v>
                </c:pt>
                <c:pt idx="418">
                  <c:v>-0.16203080365085043</c:v>
                </c:pt>
                <c:pt idx="419">
                  <c:v>-0.15802974485632149</c:v>
                </c:pt>
                <c:pt idx="420">
                  <c:v>-0.16016829901400342</c:v>
                </c:pt>
                <c:pt idx="421">
                  <c:v>-0.14483971153549646</c:v>
                </c:pt>
                <c:pt idx="422">
                  <c:v>-0.12565066192019003</c:v>
                </c:pt>
                <c:pt idx="423">
                  <c:v>-0.13602362039000582</c:v>
                </c:pt>
                <c:pt idx="424">
                  <c:v>-0.14159570999891002</c:v>
                </c:pt>
                <c:pt idx="425">
                  <c:v>-0.12969987957148987</c:v>
                </c:pt>
                <c:pt idx="426">
                  <c:v>-0.11140060307479871</c:v>
                </c:pt>
                <c:pt idx="427">
                  <c:v>-0.10857655710151448</c:v>
                </c:pt>
                <c:pt idx="428">
                  <c:v>-0.10767212861355802</c:v>
                </c:pt>
                <c:pt idx="429">
                  <c:v>-9.7343083337364078E-2</c:v>
                </c:pt>
                <c:pt idx="430">
                  <c:v>-8.515644767521735E-2</c:v>
                </c:pt>
                <c:pt idx="431">
                  <c:v>-7.8985030190779071E-2</c:v>
                </c:pt>
                <c:pt idx="432">
                  <c:v>-7.2835063321690541E-2</c:v>
                </c:pt>
                <c:pt idx="433">
                  <c:v>-6.0835135757770331E-2</c:v>
                </c:pt>
                <c:pt idx="434">
                  <c:v>-3.957542665375513E-2</c:v>
                </c:pt>
                <c:pt idx="435">
                  <c:v>-6.7964356940137804E-3</c:v>
                </c:pt>
                <c:pt idx="436">
                  <c:v>2.2954373017455509E-2</c:v>
                </c:pt>
                <c:pt idx="437">
                  <c:v>4.3232487062596192E-2</c:v>
                </c:pt>
                <c:pt idx="438">
                  <c:v>4.7338962156572961E-2</c:v>
                </c:pt>
                <c:pt idx="439">
                  <c:v>5.482736316480441E-2</c:v>
                </c:pt>
                <c:pt idx="440">
                  <c:v>6.8543245544788078E-2</c:v>
                </c:pt>
                <c:pt idx="441">
                  <c:v>7.6792362600826891E-2</c:v>
                </c:pt>
                <c:pt idx="442">
                  <c:v>9.0048447981644131E-2</c:v>
                </c:pt>
                <c:pt idx="443">
                  <c:v>0.1054329606004103</c:v>
                </c:pt>
                <c:pt idx="444">
                  <c:v>0.13353106303657114</c:v>
                </c:pt>
                <c:pt idx="445">
                  <c:v>0.14728733676111005</c:v>
                </c:pt>
                <c:pt idx="446">
                  <c:v>0.15427195318170561</c:v>
                </c:pt>
                <c:pt idx="447">
                  <c:v>0.14918455524639285</c:v>
                </c:pt>
                <c:pt idx="448">
                  <c:v>0.13763731643939536</c:v>
                </c:pt>
                <c:pt idx="449">
                  <c:v>0.12466564225633192</c:v>
                </c:pt>
                <c:pt idx="450">
                  <c:v>0.12683815251239139</c:v>
                </c:pt>
                <c:pt idx="451">
                  <c:v>0.13894415731374465</c:v>
                </c:pt>
                <c:pt idx="452">
                  <c:v>0.15698368732591916</c:v>
                </c:pt>
                <c:pt idx="453">
                  <c:v>0.17003489307626296</c:v>
                </c:pt>
                <c:pt idx="454">
                  <c:v>0.17051833760706359</c:v>
                </c:pt>
                <c:pt idx="455">
                  <c:v>0.18290912609882071</c:v>
                </c:pt>
                <c:pt idx="456">
                  <c:v>0.18753433491201577</c:v>
                </c:pt>
                <c:pt idx="457">
                  <c:v>0.1892447950613132</c:v>
                </c:pt>
                <c:pt idx="458">
                  <c:v>0.19669278350284003</c:v>
                </c:pt>
                <c:pt idx="459">
                  <c:v>0.20695071033605927</c:v>
                </c:pt>
                <c:pt idx="460">
                  <c:v>0.21836135268858925</c:v>
                </c:pt>
                <c:pt idx="461">
                  <c:v>0.22993539092112769</c:v>
                </c:pt>
                <c:pt idx="462">
                  <c:v>0.23907755178879597</c:v>
                </c:pt>
                <c:pt idx="463">
                  <c:v>0.24546885058498447</c:v>
                </c:pt>
                <c:pt idx="464">
                  <c:v>0.25031838795621297</c:v>
                </c:pt>
                <c:pt idx="465">
                  <c:v>0.2512316711136009</c:v>
                </c:pt>
                <c:pt idx="466">
                  <c:v>0.25852286737335817</c:v>
                </c:pt>
                <c:pt idx="467">
                  <c:v>0.26156454680858587</c:v>
                </c:pt>
                <c:pt idx="468">
                  <c:v>0.27002423419435218</c:v>
                </c:pt>
                <c:pt idx="469">
                  <c:v>0.27293914310848777</c:v>
                </c:pt>
                <c:pt idx="470">
                  <c:v>0.2801837909837559</c:v>
                </c:pt>
                <c:pt idx="471">
                  <c:v>0.29073514522406185</c:v>
                </c:pt>
                <c:pt idx="472">
                  <c:v>0.30041435384373472</c:v>
                </c:pt>
                <c:pt idx="473">
                  <c:v>0.30723704146475939</c:v>
                </c:pt>
                <c:pt idx="474">
                  <c:v>0.31238622573164321</c:v>
                </c:pt>
                <c:pt idx="475">
                  <c:v>0.31639951844044845</c:v>
                </c:pt>
                <c:pt idx="476">
                  <c:v>0.32738233821783069</c:v>
                </c:pt>
                <c:pt idx="477">
                  <c:v>0.33083832610645914</c:v>
                </c:pt>
                <c:pt idx="478">
                  <c:v>0.33698082349019387</c:v>
                </c:pt>
                <c:pt idx="479">
                  <c:v>0.34085545175548759</c:v>
                </c:pt>
                <c:pt idx="480">
                  <c:v>0.34327432013105863</c:v>
                </c:pt>
                <c:pt idx="481">
                  <c:v>0.34594848854703741</c:v>
                </c:pt>
                <c:pt idx="482">
                  <c:v>0.35425347244199656</c:v>
                </c:pt>
                <c:pt idx="483">
                  <c:v>0.36926800177843688</c:v>
                </c:pt>
                <c:pt idx="484">
                  <c:v>0.3824834126053247</c:v>
                </c:pt>
                <c:pt idx="485">
                  <c:v>0.38896217412820988</c:v>
                </c:pt>
                <c:pt idx="486">
                  <c:v>0.4000159016213729</c:v>
                </c:pt>
                <c:pt idx="487">
                  <c:v>0.41044073280590965</c:v>
                </c:pt>
                <c:pt idx="488">
                  <c:v>0.41582041715628293</c:v>
                </c:pt>
                <c:pt idx="489">
                  <c:v>0.42523274958784896</c:v>
                </c:pt>
                <c:pt idx="490">
                  <c:v>0.43337968774812907</c:v>
                </c:pt>
                <c:pt idx="491">
                  <c:v>0.43959101336258755</c:v>
                </c:pt>
                <c:pt idx="492">
                  <c:v>0.44550650874498388</c:v>
                </c:pt>
                <c:pt idx="493">
                  <c:v>0.44617973139156675</c:v>
                </c:pt>
                <c:pt idx="494">
                  <c:v>0.45649178828898584</c:v>
                </c:pt>
                <c:pt idx="495">
                  <c:v>0.46584958592302428</c:v>
                </c:pt>
                <c:pt idx="496">
                  <c:v>0.47282869945320272</c:v>
                </c:pt>
                <c:pt idx="497">
                  <c:v>0.47726368186249601</c:v>
                </c:pt>
                <c:pt idx="498">
                  <c:v>0.48414858520754933</c:v>
                </c:pt>
                <c:pt idx="499">
                  <c:v>0.49009110086535657</c:v>
                </c:pt>
                <c:pt idx="500">
                  <c:v>0.49751729048512061</c:v>
                </c:pt>
                <c:pt idx="501">
                  <c:v>0.50522500407805637</c:v>
                </c:pt>
                <c:pt idx="502">
                  <c:v>0.51223141115588078</c:v>
                </c:pt>
                <c:pt idx="503">
                  <c:v>0.52042162653924606</c:v>
                </c:pt>
                <c:pt idx="504">
                  <c:v>0.53233067943801871</c:v>
                </c:pt>
                <c:pt idx="505">
                  <c:v>0.54393158846323786</c:v>
                </c:pt>
                <c:pt idx="506">
                  <c:v>0.55196782726125093</c:v>
                </c:pt>
                <c:pt idx="507">
                  <c:v>0.57195490638332558</c:v>
                </c:pt>
                <c:pt idx="508">
                  <c:v>0.58242545300254278</c:v>
                </c:pt>
                <c:pt idx="509">
                  <c:v>0.5901855206275286</c:v>
                </c:pt>
                <c:pt idx="510">
                  <c:v>0.60552108993579168</c:v>
                </c:pt>
                <c:pt idx="511">
                  <c:v>0.61842364589392673</c:v>
                </c:pt>
                <c:pt idx="512">
                  <c:v>0.62427000410662004</c:v>
                </c:pt>
                <c:pt idx="513">
                  <c:v>0.63302644964460342</c:v>
                </c:pt>
                <c:pt idx="514">
                  <c:v>0.64884679608167062</c:v>
                </c:pt>
                <c:pt idx="515">
                  <c:v>0.65358456797730469</c:v>
                </c:pt>
                <c:pt idx="516">
                  <c:v>0.6637497256624556</c:v>
                </c:pt>
                <c:pt idx="517">
                  <c:v>0.67336504921058804</c:v>
                </c:pt>
                <c:pt idx="518">
                  <c:v>0.67699304849702457</c:v>
                </c:pt>
                <c:pt idx="519">
                  <c:v>0.68651313270856917</c:v>
                </c:pt>
                <c:pt idx="520">
                  <c:v>0.7025196005251928</c:v>
                </c:pt>
                <c:pt idx="521">
                  <c:v>0.71243614569630154</c:v>
                </c:pt>
                <c:pt idx="522">
                  <c:v>0.72640536459675786</c:v>
                </c:pt>
                <c:pt idx="523">
                  <c:v>0.73986767183760094</c:v>
                </c:pt>
                <c:pt idx="524">
                  <c:v>0.74636499141706736</c:v>
                </c:pt>
                <c:pt idx="525">
                  <c:v>0.75438301022768428</c:v>
                </c:pt>
                <c:pt idx="526">
                  <c:v>0.75984486097968329</c:v>
                </c:pt>
                <c:pt idx="527">
                  <c:v>0.76962044192350731</c:v>
                </c:pt>
                <c:pt idx="528">
                  <c:v>0.77919973212556215</c:v>
                </c:pt>
                <c:pt idx="529">
                  <c:v>0.77772838381588372</c:v>
                </c:pt>
                <c:pt idx="530">
                  <c:v>0.78066645471426455</c:v>
                </c:pt>
                <c:pt idx="531">
                  <c:v>0.77163987909898424</c:v>
                </c:pt>
                <c:pt idx="532">
                  <c:v>0.77882403561216051</c:v>
                </c:pt>
                <c:pt idx="533">
                  <c:v>0.77735518556710304</c:v>
                </c:pt>
                <c:pt idx="534">
                  <c:v>0.78329340573964146</c:v>
                </c:pt>
                <c:pt idx="535">
                  <c:v>0.7780800755654127</c:v>
                </c:pt>
                <c:pt idx="536">
                  <c:v>0.77814576781838696</c:v>
                </c:pt>
                <c:pt idx="537">
                  <c:v>0.7808244688430932</c:v>
                </c:pt>
                <c:pt idx="538">
                  <c:v>0.7905103670027529</c:v>
                </c:pt>
                <c:pt idx="539">
                  <c:v>0.7884256998413548</c:v>
                </c:pt>
                <c:pt idx="540">
                  <c:v>0.78716997098672437</c:v>
                </c:pt>
                <c:pt idx="541">
                  <c:v>0.78834175253814465</c:v>
                </c:pt>
                <c:pt idx="542">
                  <c:v>0.79054637507579173</c:v>
                </c:pt>
                <c:pt idx="543">
                  <c:v>0.79930691727167869</c:v>
                </c:pt>
                <c:pt idx="544">
                  <c:v>0.80417897645656922</c:v>
                </c:pt>
                <c:pt idx="545">
                  <c:v>0.81326347125286702</c:v>
                </c:pt>
                <c:pt idx="546">
                  <c:v>0.81958652761113626</c:v>
                </c:pt>
                <c:pt idx="547">
                  <c:v>0.8280080016284046</c:v>
                </c:pt>
                <c:pt idx="548">
                  <c:v>0.83234815932064521</c:v>
                </c:pt>
                <c:pt idx="549">
                  <c:v>0.8344830386886315</c:v>
                </c:pt>
                <c:pt idx="550">
                  <c:v>0.84221889681975881</c:v>
                </c:pt>
                <c:pt idx="551">
                  <c:v>0.84551049654965027</c:v>
                </c:pt>
                <c:pt idx="552">
                  <c:v>0.85418056222988525</c:v>
                </c:pt>
                <c:pt idx="553">
                  <c:v>0.85629210879687889</c:v>
                </c:pt>
                <c:pt idx="554">
                  <c:v>0.86128170920892444</c:v>
                </c:pt>
                <c:pt idx="555">
                  <c:v>0.86033727876656485</c:v>
                </c:pt>
                <c:pt idx="556">
                  <c:v>0.86314600513469486</c:v>
                </c:pt>
                <c:pt idx="557">
                  <c:v>0.86375856149516039</c:v>
                </c:pt>
                <c:pt idx="558">
                  <c:v>0.86462434022269008</c:v>
                </c:pt>
                <c:pt idx="559">
                  <c:v>0.8722652462656697</c:v>
                </c:pt>
                <c:pt idx="560">
                  <c:v>0.87722679647231416</c:v>
                </c:pt>
                <c:pt idx="561">
                  <c:v>0.8823812967611957</c:v>
                </c:pt>
                <c:pt idx="562">
                  <c:v>0.88794250472074054</c:v>
                </c:pt>
                <c:pt idx="563">
                  <c:v>0.88909383393547614</c:v>
                </c:pt>
                <c:pt idx="564">
                  <c:v>0.89469472949986084</c:v>
                </c:pt>
                <c:pt idx="565">
                  <c:v>0.89664700553748844</c:v>
                </c:pt>
                <c:pt idx="566">
                  <c:v>0.90373586836358299</c:v>
                </c:pt>
                <c:pt idx="567">
                  <c:v>0.90903427640296286</c:v>
                </c:pt>
                <c:pt idx="568">
                  <c:v>0.91459156638120476</c:v>
                </c:pt>
                <c:pt idx="569">
                  <c:v>0.91868337678806711</c:v>
                </c:pt>
                <c:pt idx="570">
                  <c:v>0.92101022026963619</c:v>
                </c:pt>
                <c:pt idx="571">
                  <c:v>0.91974723529529001</c:v>
                </c:pt>
                <c:pt idx="572">
                  <c:v>0.92724886450741906</c:v>
                </c:pt>
                <c:pt idx="573">
                  <c:v>0.91986850299326761</c:v>
                </c:pt>
                <c:pt idx="574">
                  <c:v>0.90783420590287278</c:v>
                </c:pt>
                <c:pt idx="575">
                  <c:v>0.90016934545110416</c:v>
                </c:pt>
                <c:pt idx="576">
                  <c:v>0.8986292420186146</c:v>
                </c:pt>
                <c:pt idx="577">
                  <c:v>0.90127561975896242</c:v>
                </c:pt>
                <c:pt idx="578">
                  <c:v>0.90133794614121143</c:v>
                </c:pt>
                <c:pt idx="579">
                  <c:v>0.90856949572116719</c:v>
                </c:pt>
                <c:pt idx="580">
                  <c:v>0.92158480307807622</c:v>
                </c:pt>
                <c:pt idx="581">
                  <c:v>0.93457653597852186</c:v>
                </c:pt>
                <c:pt idx="582">
                  <c:v>0.94775991060669185</c:v>
                </c:pt>
                <c:pt idx="583">
                  <c:v>0.95693953171030444</c:v>
                </c:pt>
                <c:pt idx="584">
                  <c:v>0.96391679478347214</c:v>
                </c:pt>
                <c:pt idx="585">
                  <c:v>0.97336889022972173</c:v>
                </c:pt>
                <c:pt idx="586">
                  <c:v>0.97611975345898827</c:v>
                </c:pt>
                <c:pt idx="587">
                  <c:v>0.98768351939907006</c:v>
                </c:pt>
                <c:pt idx="588">
                  <c:v>0.99278855847933301</c:v>
                </c:pt>
                <c:pt idx="589">
                  <c:v>1.0010090741452586</c:v>
                </c:pt>
                <c:pt idx="590">
                  <c:v>1.000440781072939</c:v>
                </c:pt>
                <c:pt idx="591">
                  <c:v>1.0053485356529563</c:v>
                </c:pt>
                <c:pt idx="592">
                  <c:v>1.0158666751185592</c:v>
                </c:pt>
                <c:pt idx="593">
                  <c:v>1.0232207817198287</c:v>
                </c:pt>
                <c:pt idx="594">
                  <c:v>1.0292294032087739</c:v>
                </c:pt>
                <c:pt idx="595">
                  <c:v>1.0367240129098718</c:v>
                </c:pt>
                <c:pt idx="596">
                  <c:v>1.0462837952927657</c:v>
                </c:pt>
                <c:pt idx="597">
                  <c:v>1.0501726427874019</c:v>
                </c:pt>
                <c:pt idx="598">
                  <c:v>1.0591696189903814</c:v>
                </c:pt>
                <c:pt idx="599">
                  <c:v>1.0650010449453475</c:v>
                </c:pt>
                <c:pt idx="600">
                  <c:v>1.0775215727235263</c:v>
                </c:pt>
                <c:pt idx="601">
                  <c:v>1.0921272447749288</c:v>
                </c:pt>
                <c:pt idx="602">
                  <c:v>1.0965902814314177</c:v>
                </c:pt>
                <c:pt idx="603">
                  <c:v>1.1028296140129896</c:v>
                </c:pt>
                <c:pt idx="604">
                  <c:v>1.112149264648906</c:v>
                </c:pt>
                <c:pt idx="605">
                  <c:v>1.1208012939014225</c:v>
                </c:pt>
                <c:pt idx="606">
                  <c:v>1.1196061747104977</c:v>
                </c:pt>
                <c:pt idx="607">
                  <c:v>1.128658481765342</c:v>
                </c:pt>
                <c:pt idx="608">
                  <c:v>1.1363782181579154</c:v>
                </c:pt>
                <c:pt idx="609">
                  <c:v>1.1460614109146263</c:v>
                </c:pt>
                <c:pt idx="610">
                  <c:v>1.157385132410127</c:v>
                </c:pt>
                <c:pt idx="611">
                  <c:v>1.1646906363439484</c:v>
                </c:pt>
                <c:pt idx="612">
                  <c:v>1.1701912923153941</c:v>
                </c:pt>
                <c:pt idx="613">
                  <c:v>1.1775198037121299</c:v>
                </c:pt>
                <c:pt idx="614">
                  <c:v>1.1778713012881781</c:v>
                </c:pt>
                <c:pt idx="615">
                  <c:v>1.1790921280780822</c:v>
                </c:pt>
                <c:pt idx="616">
                  <c:v>1.177000420461809</c:v>
                </c:pt>
                <c:pt idx="617">
                  <c:v>1.1750438704384578</c:v>
                </c:pt>
                <c:pt idx="618">
                  <c:v>1.168663695628311</c:v>
                </c:pt>
                <c:pt idx="619">
                  <c:v>1.1717761257241364</c:v>
                </c:pt>
                <c:pt idx="620">
                  <c:v>1.177548682012457</c:v>
                </c:pt>
                <c:pt idx="621">
                  <c:v>1.1770683856775577</c:v>
                </c:pt>
                <c:pt idx="622">
                  <c:v>1.1767665421493803</c:v>
                </c:pt>
                <c:pt idx="623">
                  <c:v>1.1785698025087186</c:v>
                </c:pt>
                <c:pt idx="624">
                  <c:v>1.1820305077171724</c:v>
                </c:pt>
                <c:pt idx="625">
                  <c:v>1.1851803162462602</c:v>
                </c:pt>
                <c:pt idx="626">
                  <c:v>1.1850777168556306</c:v>
                </c:pt>
                <c:pt idx="627">
                  <c:v>1.189090511883478</c:v>
                </c:pt>
                <c:pt idx="628">
                  <c:v>1.1940537731743461</c:v>
                </c:pt>
                <c:pt idx="629">
                  <c:v>1.193179673630766</c:v>
                </c:pt>
                <c:pt idx="630">
                  <c:v>1.1921179456066966</c:v>
                </c:pt>
                <c:pt idx="631">
                  <c:v>1.1934067253350804</c:v>
                </c:pt>
                <c:pt idx="632">
                  <c:v>1.201585189751313</c:v>
                </c:pt>
                <c:pt idx="633">
                  <c:v>1.2043907365714404</c:v>
                </c:pt>
                <c:pt idx="634">
                  <c:v>1.2069171622188151</c:v>
                </c:pt>
                <c:pt idx="635">
                  <c:v>1.211372710100477</c:v>
                </c:pt>
                <c:pt idx="636">
                  <c:v>1.2192047364587779</c:v>
                </c:pt>
                <c:pt idx="637">
                  <c:v>1.2191256715723284</c:v>
                </c:pt>
                <c:pt idx="638">
                  <c:v>1.2227004279684479</c:v>
                </c:pt>
                <c:pt idx="639">
                  <c:v>1.2259210034553689</c:v>
                </c:pt>
                <c:pt idx="640">
                  <c:v>1.2319961180673999</c:v>
                </c:pt>
                <c:pt idx="641">
                  <c:v>1.2292346330650616</c:v>
                </c:pt>
                <c:pt idx="642">
                  <c:v>1.2319118606474149</c:v>
                </c:pt>
                <c:pt idx="643">
                  <c:v>1.2341754301105539</c:v>
                </c:pt>
                <c:pt idx="644">
                  <c:v>1.2427219311084627</c:v>
                </c:pt>
                <c:pt idx="645">
                  <c:v>1.2463198103559989</c:v>
                </c:pt>
                <c:pt idx="646">
                  <c:v>1.2493844265400185</c:v>
                </c:pt>
                <c:pt idx="647">
                  <c:v>1.2495815474012488</c:v>
                </c:pt>
                <c:pt idx="648">
                  <c:v>1.2515476252119697</c:v>
                </c:pt>
                <c:pt idx="649">
                  <c:v>1.2573914098220484</c:v>
                </c:pt>
                <c:pt idx="650">
                  <c:v>1.2607376409832796</c:v>
                </c:pt>
                <c:pt idx="651">
                  <c:v>1.2640390081114674</c:v>
                </c:pt>
                <c:pt idx="652">
                  <c:v>1.2753566701667296</c:v>
                </c:pt>
                <c:pt idx="653">
                  <c:v>1.280342897301125</c:v>
                </c:pt>
                <c:pt idx="654">
                  <c:v>1.2885381481528384</c:v>
                </c:pt>
                <c:pt idx="655">
                  <c:v>1.2856328386433233</c:v>
                </c:pt>
                <c:pt idx="656">
                  <c:v>1.2831687479119864</c:v>
                </c:pt>
                <c:pt idx="657">
                  <c:v>1.2845482462753353</c:v>
                </c:pt>
                <c:pt idx="658">
                  <c:v>1.292409165817844</c:v>
                </c:pt>
                <c:pt idx="659">
                  <c:v>1.2914860939845312</c:v>
                </c:pt>
                <c:pt idx="660">
                  <c:v>1.2959553963482904</c:v>
                </c:pt>
                <c:pt idx="661">
                  <c:v>1.3013335076293515</c:v>
                </c:pt>
                <c:pt idx="662">
                  <c:v>1.3083815596073691</c:v>
                </c:pt>
                <c:pt idx="663">
                  <c:v>1.3168107470082759</c:v>
                </c:pt>
                <c:pt idx="664">
                  <c:v>1.3230713379271037</c:v>
                </c:pt>
                <c:pt idx="665">
                  <c:v>1.323040642293563</c:v>
                </c:pt>
                <c:pt idx="666">
                  <c:v>1.3243104304010558</c:v>
                </c:pt>
                <c:pt idx="667">
                  <c:v>1.3294757048997781</c:v>
                </c:pt>
                <c:pt idx="668">
                  <c:v>1.3367756873476537</c:v>
                </c:pt>
                <c:pt idx="669">
                  <c:v>1.3383587448570324</c:v>
                </c:pt>
                <c:pt idx="670">
                  <c:v>1.3411276569795518</c:v>
                </c:pt>
                <c:pt idx="671">
                  <c:v>1.3434257625567625</c:v>
                </c:pt>
                <c:pt idx="672">
                  <c:v>1.3495508721143779</c:v>
                </c:pt>
                <c:pt idx="673">
                  <c:v>1.3568486468648189</c:v>
                </c:pt>
                <c:pt idx="674">
                  <c:v>1.3571742633912436</c:v>
                </c:pt>
                <c:pt idx="675">
                  <c:v>1.3627942595612694</c:v>
                </c:pt>
                <c:pt idx="676">
                  <c:v>1.3654838288730389</c:v>
                </c:pt>
                <c:pt idx="677">
                  <c:v>1.3693431961628448</c:v>
                </c:pt>
                <c:pt idx="678">
                  <c:v>1.3734351127804985</c:v>
                </c:pt>
                <c:pt idx="679">
                  <c:v>1.3844411371519527</c:v>
                </c:pt>
                <c:pt idx="680">
                  <c:v>1.3927269347914262</c:v>
                </c:pt>
                <c:pt idx="681">
                  <c:v>1.4010964442095428</c:v>
                </c:pt>
                <c:pt idx="682">
                  <c:v>1.4134933127515978</c:v>
                </c:pt>
                <c:pt idx="683">
                  <c:v>1.4211310224027329</c:v>
                </c:pt>
                <c:pt idx="684">
                  <c:v>1.4226311063939647</c:v>
                </c:pt>
                <c:pt idx="685">
                  <c:v>1.4218825981224654</c:v>
                </c:pt>
                <c:pt idx="686">
                  <c:v>1.4196601990952331</c:v>
                </c:pt>
                <c:pt idx="687">
                  <c:v>1.4247159885162546</c:v>
                </c:pt>
                <c:pt idx="688">
                  <c:v>1.4261987689014859</c:v>
                </c:pt>
                <c:pt idx="689">
                  <c:v>1.4301674871267096</c:v>
                </c:pt>
                <c:pt idx="690">
                  <c:v>1.4344216691588372</c:v>
                </c:pt>
                <c:pt idx="691">
                  <c:v>1.4421765019287704</c:v>
                </c:pt>
                <c:pt idx="692">
                  <c:v>1.440223905124185</c:v>
                </c:pt>
                <c:pt idx="693">
                  <c:v>1.4482065681795575</c:v>
                </c:pt>
                <c:pt idx="694">
                  <c:v>1.457358019431922</c:v>
                </c:pt>
                <c:pt idx="695">
                  <c:v>1.4584891319118469</c:v>
                </c:pt>
                <c:pt idx="696">
                  <c:v>1.4617240245615903</c:v>
                </c:pt>
                <c:pt idx="697">
                  <c:v>1.4610946243547005</c:v>
                </c:pt>
                <c:pt idx="698">
                  <c:v>1.4581976679601212</c:v>
                </c:pt>
                <c:pt idx="699">
                  <c:v>1.4673668276573153</c:v>
                </c:pt>
                <c:pt idx="700">
                  <c:v>1.4733210497870459</c:v>
                </c:pt>
                <c:pt idx="701">
                  <c:v>1.4840736934356755</c:v>
                </c:pt>
                <c:pt idx="702">
                  <c:v>1.4959914556156946</c:v>
                </c:pt>
                <c:pt idx="703">
                  <c:v>1.5020606782409232</c:v>
                </c:pt>
                <c:pt idx="704">
                  <c:v>1.5040953712532428</c:v>
                </c:pt>
                <c:pt idx="705">
                  <c:v>1.5090620437458711</c:v>
                </c:pt>
                <c:pt idx="706">
                  <c:v>1.5153342290468572</c:v>
                </c:pt>
                <c:pt idx="707">
                  <c:v>1.5196771100454498</c:v>
                </c:pt>
                <c:pt idx="708">
                  <c:v>1.5204088240980127</c:v>
                </c:pt>
                <c:pt idx="709">
                  <c:v>1.522000605109497</c:v>
                </c:pt>
                <c:pt idx="710">
                  <c:v>1.5273862919593739</c:v>
                </c:pt>
                <c:pt idx="711">
                  <c:v>1.534098733580322</c:v>
                </c:pt>
                <c:pt idx="712">
                  <c:v>1.5382816021892722</c:v>
                </c:pt>
                <c:pt idx="713">
                  <c:v>1.5426334578469323</c:v>
                </c:pt>
                <c:pt idx="714">
                  <c:v>1.5468306526072411</c:v>
                </c:pt>
                <c:pt idx="715">
                  <c:v>1.5467419616188636</c:v>
                </c:pt>
                <c:pt idx="716">
                  <c:v>1.5523972110604518</c:v>
                </c:pt>
                <c:pt idx="717">
                  <c:v>1.5576026318785807</c:v>
                </c:pt>
                <c:pt idx="718">
                  <c:v>1.5626515458125141</c:v>
                </c:pt>
                <c:pt idx="719">
                  <c:v>1.5637435525395631</c:v>
                </c:pt>
                <c:pt idx="720">
                  <c:v>1.5696666680305498</c:v>
                </c:pt>
                <c:pt idx="721">
                  <c:v>1.5759017023401611</c:v>
                </c:pt>
                <c:pt idx="722">
                  <c:v>1.5817619585395732</c:v>
                </c:pt>
                <c:pt idx="723">
                  <c:v>1.5807959768890214</c:v>
                </c:pt>
                <c:pt idx="724">
                  <c:v>1.5835279560806157</c:v>
                </c:pt>
                <c:pt idx="725">
                  <c:v>1.5827962797411601</c:v>
                </c:pt>
                <c:pt idx="726">
                  <c:v>1.5873400007512828</c:v>
                </c:pt>
                <c:pt idx="727">
                  <c:v>1.5947771259734509</c:v>
                </c:pt>
                <c:pt idx="728">
                  <c:v>1.5984574860094654</c:v>
                </c:pt>
                <c:pt idx="729">
                  <c:v>1.6014208833366865</c:v>
                </c:pt>
                <c:pt idx="730">
                  <c:v>1.6040184145531384</c:v>
                </c:pt>
                <c:pt idx="731">
                  <c:v>1.6009939663308614</c:v>
                </c:pt>
                <c:pt idx="732">
                  <c:v>1.6045710534635873</c:v>
                </c:pt>
                <c:pt idx="733">
                  <c:v>1.6105597470368593</c:v>
                </c:pt>
                <c:pt idx="734">
                  <c:v>1.6144058703612245</c:v>
                </c:pt>
                <c:pt idx="735">
                  <c:v>1.623532245493152</c:v>
                </c:pt>
                <c:pt idx="736">
                  <c:v>1.6315536037509446</c:v>
                </c:pt>
                <c:pt idx="737">
                  <c:v>1.6352765316769364</c:v>
                </c:pt>
                <c:pt idx="738">
                  <c:v>1.6470088245678198</c:v>
                </c:pt>
                <c:pt idx="739">
                  <c:v>1.6506003930780935</c:v>
                </c:pt>
                <c:pt idx="740">
                  <c:v>1.6484347607720338</c:v>
                </c:pt>
                <c:pt idx="741">
                  <c:v>1.6457437236167607</c:v>
                </c:pt>
                <c:pt idx="742">
                  <c:v>1.6458290581394976</c:v>
                </c:pt>
                <c:pt idx="743">
                  <c:v>1.6479754138163116</c:v>
                </c:pt>
                <c:pt idx="744">
                  <c:v>1.6531613613815352</c:v>
                </c:pt>
                <c:pt idx="745">
                  <c:v>1.6549473064178528</c:v>
                </c:pt>
                <c:pt idx="746">
                  <c:v>1.6544051126265913</c:v>
                </c:pt>
                <c:pt idx="747">
                  <c:v>1.6588877675148979</c:v>
                </c:pt>
                <c:pt idx="748">
                  <c:v>1.6625250847719144</c:v>
                </c:pt>
                <c:pt idx="749">
                  <c:v>1.6685821446926639</c:v>
                </c:pt>
                <c:pt idx="750">
                  <c:v>1.6717359580907214</c:v>
                </c:pt>
                <c:pt idx="751">
                  <c:v>1.6749051913338917</c:v>
                </c:pt>
                <c:pt idx="752">
                  <c:v>1.6783758844558179</c:v>
                </c:pt>
                <c:pt idx="753">
                  <c:v>1.6918560787853494</c:v>
                </c:pt>
                <c:pt idx="754">
                  <c:v>1.6993816858812352</c:v>
                </c:pt>
                <c:pt idx="755">
                  <c:v>1.7086271502776071</c:v>
                </c:pt>
                <c:pt idx="756">
                  <c:v>1.7167077966732904</c:v>
                </c:pt>
                <c:pt idx="757">
                  <c:v>1.7254613573995812</c:v>
                </c:pt>
                <c:pt idx="758">
                  <c:v>1.730687336601477</c:v>
                </c:pt>
                <c:pt idx="759">
                  <c:v>1.7355356868984018</c:v>
                </c:pt>
                <c:pt idx="760">
                  <c:v>1.7413520753398188</c:v>
                </c:pt>
                <c:pt idx="761">
                  <c:v>1.7470953542597272</c:v>
                </c:pt>
                <c:pt idx="762">
                  <c:v>1.7526717798609752</c:v>
                </c:pt>
                <c:pt idx="763">
                  <c:v>1.7559716740533986</c:v>
                </c:pt>
                <c:pt idx="764">
                  <c:v>1.7596313033118349</c:v>
                </c:pt>
                <c:pt idx="765">
                  <c:v>1.7674939446042117</c:v>
                </c:pt>
                <c:pt idx="766">
                  <c:v>1.7711059488437968</c:v>
                </c:pt>
                <c:pt idx="767">
                  <c:v>1.7754020290822154</c:v>
                </c:pt>
                <c:pt idx="768">
                  <c:v>1.7797071672403035</c:v>
                </c:pt>
                <c:pt idx="769">
                  <c:v>1.7867076766078753</c:v>
                </c:pt>
                <c:pt idx="770">
                  <c:v>1.7944159784465228</c:v>
                </c:pt>
                <c:pt idx="771">
                  <c:v>1.7995932031299162</c:v>
                </c:pt>
                <c:pt idx="772">
                  <c:v>1.8104982382265007</c:v>
                </c:pt>
                <c:pt idx="773">
                  <c:v>1.8148181678961919</c:v>
                </c:pt>
                <c:pt idx="774">
                  <c:v>1.8179040254181018</c:v>
                </c:pt>
                <c:pt idx="775">
                  <c:v>1.8234237653750824</c:v>
                </c:pt>
                <c:pt idx="776">
                  <c:v>1.8304408318035712</c:v>
                </c:pt>
                <c:pt idx="777">
                  <c:v>1.8326571984571274</c:v>
                </c:pt>
                <c:pt idx="778">
                  <c:v>1.8391484041985677</c:v>
                </c:pt>
                <c:pt idx="779">
                  <c:v>1.8466023741575555</c:v>
                </c:pt>
                <c:pt idx="780">
                  <c:v>1.8627367370772845</c:v>
                </c:pt>
                <c:pt idx="781">
                  <c:v>1.8729340454283374</c:v>
                </c:pt>
                <c:pt idx="782">
                  <c:v>1.8834217839694247</c:v>
                </c:pt>
                <c:pt idx="783">
                  <c:v>1.890636016206372</c:v>
                </c:pt>
                <c:pt idx="784">
                  <c:v>1.8986816317137709</c:v>
                </c:pt>
                <c:pt idx="785">
                  <c:v>1.9066927813746588</c:v>
                </c:pt>
                <c:pt idx="786">
                  <c:v>1.9219333178134548</c:v>
                </c:pt>
                <c:pt idx="787">
                  <c:v>1.9295615079417985</c:v>
                </c:pt>
                <c:pt idx="788">
                  <c:v>1.9360925629371195</c:v>
                </c:pt>
                <c:pt idx="789">
                  <c:v>1.9393894884715337</c:v>
                </c:pt>
                <c:pt idx="790">
                  <c:v>1.9425778102331606</c:v>
                </c:pt>
                <c:pt idx="791">
                  <c:v>1.9491581122083517</c:v>
                </c:pt>
                <c:pt idx="792">
                  <c:v>1.9528805943173211</c:v>
                </c:pt>
                <c:pt idx="793">
                  <c:v>1.9463486504319008</c:v>
                </c:pt>
                <c:pt idx="794">
                  <c:v>1.9422542393103868</c:v>
                </c:pt>
                <c:pt idx="795">
                  <c:v>1.9417854024995904</c:v>
                </c:pt>
                <c:pt idx="796">
                  <c:v>1.9440629527471174</c:v>
                </c:pt>
                <c:pt idx="797">
                  <c:v>1.945525390749026</c:v>
                </c:pt>
                <c:pt idx="798">
                  <c:v>1.9492393097607419</c:v>
                </c:pt>
                <c:pt idx="799">
                  <c:v>1.9534078736678566</c:v>
                </c:pt>
                <c:pt idx="800">
                  <c:v>1.9586509135615415</c:v>
                </c:pt>
                <c:pt idx="801">
                  <c:v>1.9608173318338231</c:v>
                </c:pt>
                <c:pt idx="802">
                  <c:v>1.9647341801837683</c:v>
                </c:pt>
                <c:pt idx="803">
                  <c:v>1.9705115150209167</c:v>
                </c:pt>
                <c:pt idx="804">
                  <c:v>1.976196822075508</c:v>
                </c:pt>
                <c:pt idx="805">
                  <c:v>1.9816854957007308</c:v>
                </c:pt>
                <c:pt idx="806">
                  <c:v>1.9852375404552731</c:v>
                </c:pt>
                <c:pt idx="807">
                  <c:v>1.9941147494027973</c:v>
                </c:pt>
                <c:pt idx="808">
                  <c:v>1.9990407055584001</c:v>
                </c:pt>
                <c:pt idx="809">
                  <c:v>2.0004947820470989</c:v>
                </c:pt>
                <c:pt idx="810">
                  <c:v>2.0087975340338744</c:v>
                </c:pt>
                <c:pt idx="811">
                  <c:v>2.0161951414575014</c:v>
                </c:pt>
                <c:pt idx="812">
                  <c:v>2.023143071096456</c:v>
                </c:pt>
                <c:pt idx="813">
                  <c:v>2.0238885999424383</c:v>
                </c:pt>
                <c:pt idx="814">
                  <c:v>2.0306318088978514</c:v>
                </c:pt>
                <c:pt idx="815">
                  <c:v>2.0380492691629115</c:v>
                </c:pt>
                <c:pt idx="816">
                  <c:v>2.0447414709497025</c:v>
                </c:pt>
                <c:pt idx="817">
                  <c:v>2.0472670018916688</c:v>
                </c:pt>
                <c:pt idx="818">
                  <c:v>2.0500498375940879</c:v>
                </c:pt>
                <c:pt idx="819">
                  <c:v>2.0524121696980728</c:v>
                </c:pt>
                <c:pt idx="820">
                  <c:v>2.0574951127482564</c:v>
                </c:pt>
                <c:pt idx="821">
                  <c:v>2.0653929622340002</c:v>
                </c:pt>
                <c:pt idx="822">
                  <c:v>2.0728866998160811</c:v>
                </c:pt>
                <c:pt idx="823">
                  <c:v>2.078935528645161</c:v>
                </c:pt>
                <c:pt idx="824">
                  <c:v>2.0827756592880178</c:v>
                </c:pt>
                <c:pt idx="825">
                  <c:v>2.0845892235874999</c:v>
                </c:pt>
                <c:pt idx="826">
                  <c:v>2.0846583865595676</c:v>
                </c:pt>
                <c:pt idx="827">
                  <c:v>2.0958949601445056</c:v>
                </c:pt>
                <c:pt idx="828">
                  <c:v>2.0995036457325114</c:v>
                </c:pt>
                <c:pt idx="829">
                  <c:v>2.1051577319840362</c:v>
                </c:pt>
                <c:pt idx="830">
                  <c:v>2.1112809437336182</c:v>
                </c:pt>
                <c:pt idx="831">
                  <c:v>2.1046354751251783</c:v>
                </c:pt>
                <c:pt idx="832">
                  <c:v>2.1074119886889093</c:v>
                </c:pt>
                <c:pt idx="833">
                  <c:v>2.1097973630321576</c:v>
                </c:pt>
                <c:pt idx="834">
                  <c:v>2.1102373239909866</c:v>
                </c:pt>
                <c:pt idx="835">
                  <c:v>2.1117827458911052</c:v>
                </c:pt>
                <c:pt idx="836">
                  <c:v>2.1171493765732521</c:v>
                </c:pt>
                <c:pt idx="837">
                  <c:v>2.1217514243771802</c:v>
                </c:pt>
                <c:pt idx="838">
                  <c:v>2.1302004270946782</c:v>
                </c:pt>
                <c:pt idx="839">
                  <c:v>2.1236740206413742</c:v>
                </c:pt>
                <c:pt idx="840">
                  <c:v>2.1283360023035129</c:v>
                </c:pt>
                <c:pt idx="841">
                  <c:v>2.1320696473640055</c:v>
                </c:pt>
                <c:pt idx="842">
                  <c:v>2.1381719637138303</c:v>
                </c:pt>
                <c:pt idx="843">
                  <c:v>2.1406764506718901</c:v>
                </c:pt>
                <c:pt idx="844">
                  <c:v>2.1418182072739</c:v>
                </c:pt>
                <c:pt idx="845">
                  <c:v>2.1485406852998494</c:v>
                </c:pt>
                <c:pt idx="846">
                  <c:v>2.1559005369399529</c:v>
                </c:pt>
                <c:pt idx="847">
                  <c:v>2.1570162624384466</c:v>
                </c:pt>
                <c:pt idx="848">
                  <c:v>2.1593471922815297</c:v>
                </c:pt>
                <c:pt idx="849">
                  <c:v>2.1622521330918971</c:v>
                </c:pt>
                <c:pt idx="850">
                  <c:v>2.1665997553309353</c:v>
                </c:pt>
                <c:pt idx="851">
                  <c:v>2.1722192996276135</c:v>
                </c:pt>
                <c:pt idx="852">
                  <c:v>2.1768640391319423</c:v>
                </c:pt>
                <c:pt idx="853">
                  <c:v>2.1828376978664892</c:v>
                </c:pt>
                <c:pt idx="854">
                  <c:v>2.1875141373802762</c:v>
                </c:pt>
                <c:pt idx="855">
                  <c:v>2.1893619646625666</c:v>
                </c:pt>
                <c:pt idx="856">
                  <c:v>2.1852869190161073</c:v>
                </c:pt>
                <c:pt idx="857">
                  <c:v>2.188185231544594</c:v>
                </c:pt>
                <c:pt idx="858">
                  <c:v>2.1889759562272957</c:v>
                </c:pt>
                <c:pt idx="859">
                  <c:v>2.1946494151998195</c:v>
                </c:pt>
                <c:pt idx="860">
                  <c:v>2.1993027661656015</c:v>
                </c:pt>
                <c:pt idx="861">
                  <c:v>2.2042028619034681</c:v>
                </c:pt>
                <c:pt idx="862">
                  <c:v>2.2089960807197713</c:v>
                </c:pt>
                <c:pt idx="863">
                  <c:v>2.2104665448978267</c:v>
                </c:pt>
                <c:pt idx="864">
                  <c:v>2.2185973166406256</c:v>
                </c:pt>
                <c:pt idx="865">
                  <c:v>2.2247825508575261</c:v>
                </c:pt>
                <c:pt idx="866">
                  <c:v>2.2290707992688112</c:v>
                </c:pt>
                <c:pt idx="867">
                  <c:v>2.2430611262270759</c:v>
                </c:pt>
                <c:pt idx="868">
                  <c:v>2.2521860305914743</c:v>
                </c:pt>
                <c:pt idx="869">
                  <c:v>2.2525050883969016</c:v>
                </c:pt>
                <c:pt idx="870">
                  <c:v>2.2573534701778044</c:v>
                </c:pt>
                <c:pt idx="871">
                  <c:v>2.2637394425000821</c:v>
                </c:pt>
                <c:pt idx="872">
                  <c:v>2.2718267156051297</c:v>
                </c:pt>
                <c:pt idx="873">
                  <c:v>2.2796064059584751</c:v>
                </c:pt>
                <c:pt idx="874">
                  <c:v>2.2805544584171002</c:v>
                </c:pt>
                <c:pt idx="875">
                  <c:v>2.2833335742325289</c:v>
                </c:pt>
                <c:pt idx="876">
                  <c:v>2.2868474660381253</c:v>
                </c:pt>
                <c:pt idx="877">
                  <c:v>2.2893866422891733</c:v>
                </c:pt>
                <c:pt idx="878">
                  <c:v>2.2923117472264494</c:v>
                </c:pt>
                <c:pt idx="879">
                  <c:v>2.2966881268830548</c:v>
                </c:pt>
                <c:pt idx="880">
                  <c:v>2.2997764932179052</c:v>
                </c:pt>
                <c:pt idx="881">
                  <c:v>2.3050280382576602</c:v>
                </c:pt>
                <c:pt idx="882">
                  <c:v>2.3074076000712012</c:v>
                </c:pt>
                <c:pt idx="883">
                  <c:v>2.3123587826084986</c:v>
                </c:pt>
                <c:pt idx="884">
                  <c:v>2.3125185413700819</c:v>
                </c:pt>
                <c:pt idx="885">
                  <c:v>2.3273219545890242</c:v>
                </c:pt>
                <c:pt idx="886">
                  <c:v>2.3353792993775642</c:v>
                </c:pt>
                <c:pt idx="887">
                  <c:v>2.3447537057791124</c:v>
                </c:pt>
                <c:pt idx="888">
                  <c:v>2.3477681706772273</c:v>
                </c:pt>
                <c:pt idx="889">
                  <c:v>2.3517167744130347</c:v>
                </c:pt>
                <c:pt idx="890">
                  <c:v>2.3599257305759238</c:v>
                </c:pt>
                <c:pt idx="891">
                  <c:v>2.36196320111776</c:v>
                </c:pt>
                <c:pt idx="892">
                  <c:v>2.3661916601677149</c:v>
                </c:pt>
                <c:pt idx="893">
                  <c:v>2.3756490556843346</c:v>
                </c:pt>
                <c:pt idx="894">
                  <c:v>2.3825520801019593</c:v>
                </c:pt>
                <c:pt idx="895">
                  <c:v>2.3852180303410933</c:v>
                </c:pt>
                <c:pt idx="896">
                  <c:v>2.3928782973971465</c:v>
                </c:pt>
                <c:pt idx="897">
                  <c:v>2.4035269110090667</c:v>
                </c:pt>
                <c:pt idx="898">
                  <c:v>2.4156275502273274</c:v>
                </c:pt>
                <c:pt idx="899">
                  <c:v>2.4207045592147551</c:v>
                </c:pt>
                <c:pt idx="900">
                  <c:v>2.4249132821105377</c:v>
                </c:pt>
                <c:pt idx="901">
                  <c:v>2.4286195200684233</c:v>
                </c:pt>
                <c:pt idx="902">
                  <c:v>2.4335535476675432</c:v>
                </c:pt>
                <c:pt idx="903">
                  <c:v>2.4414341178035102</c:v>
                </c:pt>
                <c:pt idx="904">
                  <c:v>2.4473828424434032</c:v>
                </c:pt>
                <c:pt idx="905">
                  <c:v>2.4550835052759794</c:v>
                </c:pt>
                <c:pt idx="906">
                  <c:v>2.4602698414837505</c:v>
                </c:pt>
                <c:pt idx="907">
                  <c:v>2.462555268172764</c:v>
                </c:pt>
                <c:pt idx="908">
                  <c:v>2.4671759927541643</c:v>
                </c:pt>
                <c:pt idx="909">
                  <c:v>2.4747933282087615</c:v>
                </c:pt>
                <c:pt idx="910">
                  <c:v>2.4806623763870448</c:v>
                </c:pt>
                <c:pt idx="911">
                  <c:v>2.4837055517082263</c:v>
                </c:pt>
                <c:pt idx="912">
                  <c:v>2.4927770434214835</c:v>
                </c:pt>
                <c:pt idx="913">
                  <c:v>2.4960399252240677</c:v>
                </c:pt>
                <c:pt idx="914">
                  <c:v>2.4978082710813396</c:v>
                </c:pt>
                <c:pt idx="915">
                  <c:v>2.501485878297899</c:v>
                </c:pt>
                <c:pt idx="916">
                  <c:v>2.5061433693481376</c:v>
                </c:pt>
                <c:pt idx="917">
                  <c:v>2.5125294514828056</c:v>
                </c:pt>
                <c:pt idx="918">
                  <c:v>2.51593817574485</c:v>
                </c:pt>
                <c:pt idx="919">
                  <c:v>2.5248332942101115</c:v>
                </c:pt>
                <c:pt idx="920">
                  <c:v>2.5294705603037073</c:v>
                </c:pt>
                <c:pt idx="921">
                  <c:v>2.5358284146641381</c:v>
                </c:pt>
                <c:pt idx="922">
                  <c:v>2.5400361194515426</c:v>
                </c:pt>
                <c:pt idx="923">
                  <c:v>2.5451680336991558</c:v>
                </c:pt>
                <c:pt idx="924">
                  <c:v>2.5515714098555691</c:v>
                </c:pt>
                <c:pt idx="925">
                  <c:v>2.5519799737894573</c:v>
                </c:pt>
                <c:pt idx="926">
                  <c:v>2.5529576635917692</c:v>
                </c:pt>
                <c:pt idx="927">
                  <c:v>2.5587230196706514</c:v>
                </c:pt>
                <c:pt idx="928">
                  <c:v>2.5627485885079295</c:v>
                </c:pt>
                <c:pt idx="929">
                  <c:v>2.5696688667694616</c:v>
                </c:pt>
                <c:pt idx="930">
                  <c:v>2.5748518642103591</c:v>
                </c:pt>
                <c:pt idx="931">
                  <c:v>2.5754029425525005</c:v>
                </c:pt>
                <c:pt idx="932">
                  <c:v>2.5826110479883937</c:v>
                </c:pt>
                <c:pt idx="933">
                  <c:v>2.589528932579924</c:v>
                </c:pt>
                <c:pt idx="934">
                  <c:v>2.5906830140838792</c:v>
                </c:pt>
                <c:pt idx="935">
                  <c:v>2.5952174870835734</c:v>
                </c:pt>
                <c:pt idx="936">
                  <c:v>2.5988181106831689</c:v>
                </c:pt>
                <c:pt idx="937">
                  <c:v>2.5991547952735345</c:v>
                </c:pt>
                <c:pt idx="938">
                  <c:v>2.6061548281513751</c:v>
                </c:pt>
                <c:pt idx="939">
                  <c:v>2.6137922155503475</c:v>
                </c:pt>
                <c:pt idx="940">
                  <c:v>2.6128919600541849</c:v>
                </c:pt>
                <c:pt idx="941">
                  <c:v>2.6168642702778016</c:v>
                </c:pt>
                <c:pt idx="942">
                  <c:v>2.6111461898908601</c:v>
                </c:pt>
                <c:pt idx="943">
                  <c:v>2.6148602197818036</c:v>
                </c:pt>
                <c:pt idx="944">
                  <c:v>2.6137678610712101</c:v>
                </c:pt>
                <c:pt idx="945">
                  <c:v>2.6086352785414419</c:v>
                </c:pt>
                <c:pt idx="946">
                  <c:v>2.6071584930377867</c:v>
                </c:pt>
                <c:pt idx="947">
                  <c:v>2.6148661189190534</c:v>
                </c:pt>
                <c:pt idx="948">
                  <c:v>2.6242891376514308</c:v>
                </c:pt>
                <c:pt idx="949">
                  <c:v>2.6263222266115918</c:v>
                </c:pt>
                <c:pt idx="950">
                  <c:v>2.6275875392557282</c:v>
                </c:pt>
                <c:pt idx="951">
                  <c:v>2.6333215511431263</c:v>
                </c:pt>
                <c:pt idx="952">
                  <c:v>2.6489724696148187</c:v>
                </c:pt>
                <c:pt idx="953">
                  <c:v>2.6504082605824806</c:v>
                </c:pt>
                <c:pt idx="954">
                  <c:v>2.6493308311828514</c:v>
                </c:pt>
                <c:pt idx="955">
                  <c:v>2.6480901494442151</c:v>
                </c:pt>
                <c:pt idx="956">
                  <c:v>2.6602045633562739</c:v>
                </c:pt>
                <c:pt idx="957">
                  <c:v>2.6649923604663854</c:v>
                </c:pt>
                <c:pt idx="958">
                  <c:v>2.6692433738107866</c:v>
                </c:pt>
                <c:pt idx="959">
                  <c:v>2.675985666224733</c:v>
                </c:pt>
                <c:pt idx="960">
                  <c:v>2.68732204441676</c:v>
                </c:pt>
                <c:pt idx="961">
                  <c:v>2.6887447309663912</c:v>
                </c:pt>
                <c:pt idx="962">
                  <c:v>2.6881428882570617</c:v>
                </c:pt>
                <c:pt idx="963">
                  <c:v>2.6925069837197952</c:v>
                </c:pt>
                <c:pt idx="964">
                  <c:v>2.6986206417486756</c:v>
                </c:pt>
                <c:pt idx="965">
                  <c:v>2.7025901986571625</c:v>
                </c:pt>
                <c:pt idx="966">
                  <c:v>2.7099375033367323</c:v>
                </c:pt>
                <c:pt idx="967">
                  <c:v>2.7177406184973734</c:v>
                </c:pt>
                <c:pt idx="968">
                  <c:v>2.729158482650746</c:v>
                </c:pt>
                <c:pt idx="969">
                  <c:v>2.75678337660338</c:v>
                </c:pt>
                <c:pt idx="970">
                  <c:v>2.752203547526733</c:v>
                </c:pt>
                <c:pt idx="971">
                  <c:v>2.736412331628344</c:v>
                </c:pt>
                <c:pt idx="972">
                  <c:v>2.7322514817769843</c:v>
                </c:pt>
                <c:pt idx="973">
                  <c:v>2.7319064951934706</c:v>
                </c:pt>
                <c:pt idx="999">
                  <c:v>0.88550011978077237</c:v>
                </c:pt>
                <c:pt idx="1000">
                  <c:v>0.93280016555945622</c:v>
                </c:pt>
                <c:pt idx="1001">
                  <c:v>1.1419128097477369</c:v>
                </c:pt>
                <c:pt idx="1002">
                  <c:v>1.3198000038100872</c:v>
                </c:pt>
                <c:pt idx="1003">
                  <c:v>1.6644999809213914</c:v>
                </c:pt>
                <c:pt idx="1004">
                  <c:v>1.9197001815773547</c:v>
                </c:pt>
                <c:pt idx="1005">
                  <c:v>1.9471034248344949</c:v>
                </c:pt>
                <c:pt idx="1006">
                  <c:v>1.9471034248344949</c:v>
                </c:pt>
                <c:pt idx="1007">
                  <c:v>1.9707997856166912</c:v>
                </c:pt>
                <c:pt idx="1008">
                  <c:v>2.0448998237625347</c:v>
                </c:pt>
                <c:pt idx="1009">
                  <c:v>2.0919001358051901</c:v>
                </c:pt>
                <c:pt idx="1010">
                  <c:v>2.2951999450669973</c:v>
                </c:pt>
                <c:pt idx="1011">
                  <c:v>2.4154984291089932</c:v>
                </c:pt>
                <c:pt idx="1012">
                  <c:v>2.381700209043629</c:v>
                </c:pt>
                <c:pt idx="1013">
                  <c:v>2.3432997810377856</c:v>
                </c:pt>
                <c:pt idx="1014">
                  <c:v>2.3825000465367339</c:v>
                </c:pt>
                <c:pt idx="1015">
                  <c:v>2.4106000678948476</c:v>
                </c:pt>
                <c:pt idx="1016">
                  <c:v>2.4739976821874734</c:v>
                </c:pt>
                <c:pt idx="1017">
                  <c:v>2.480700056454225</c:v>
                </c:pt>
                <c:pt idx="1018">
                  <c:v>2.5006001518268022</c:v>
                </c:pt>
                <c:pt idx="1019">
                  <c:v>2.4990001220648992</c:v>
                </c:pt>
                <c:pt idx="1020">
                  <c:v>2.4968999557531788</c:v>
                </c:pt>
                <c:pt idx="1021">
                  <c:v>2.5331978736867313</c:v>
                </c:pt>
                <c:pt idx="1022">
                  <c:v>2.5254998992895707</c:v>
                </c:pt>
                <c:pt idx="1023">
                  <c:v>2.5265000907893409</c:v>
                </c:pt>
                <c:pt idx="1024">
                  <c:v>2.5274000831632293</c:v>
                </c:pt>
                <c:pt idx="1025">
                  <c:v>2.5185999214154435</c:v>
                </c:pt>
                <c:pt idx="1026">
                  <c:v>2.5242999282854726</c:v>
                </c:pt>
                <c:pt idx="1027">
                  <c:v>2.5066998214751948</c:v>
                </c:pt>
                <c:pt idx="1028">
                  <c:v>2.4816001518265693</c:v>
                </c:pt>
                <c:pt idx="1029">
                  <c:v>2.4996002311745542</c:v>
                </c:pt>
                <c:pt idx="1030">
                  <c:v>2.4955000541667687</c:v>
                </c:pt>
                <c:pt idx="1031">
                  <c:v>2.4895002029370517</c:v>
                </c:pt>
                <c:pt idx="1032">
                  <c:v>2.5066002311650664</c:v>
                </c:pt>
                <c:pt idx="1033">
                  <c:v>2.4854001510611852</c:v>
                </c:pt>
                <c:pt idx="1034">
                  <c:v>2.4851001037604874</c:v>
                </c:pt>
                <c:pt idx="1035">
                  <c:v>2.4871999237075215</c:v>
                </c:pt>
                <c:pt idx="1036">
                  <c:v>2.483400030512712</c:v>
                </c:pt>
                <c:pt idx="1037">
                  <c:v>2.4824002037057653</c:v>
                </c:pt>
                <c:pt idx="1038">
                  <c:v>2.4752999694828759</c:v>
                </c:pt>
                <c:pt idx="1039">
                  <c:v>2.4786002120963531</c:v>
                </c:pt>
                <c:pt idx="1040">
                  <c:v>2.4714001831016503</c:v>
                </c:pt>
                <c:pt idx="1041">
                  <c:v>2.4716000366170192</c:v>
                </c:pt>
                <c:pt idx="1042">
                  <c:v>2.4575999626176781</c:v>
                </c:pt>
                <c:pt idx="1043">
                  <c:v>2.4444999610859668</c:v>
                </c:pt>
                <c:pt idx="1044">
                  <c:v>2.4432000984234037</c:v>
                </c:pt>
                <c:pt idx="1045">
                  <c:v>2.446800042729592</c:v>
                </c:pt>
                <c:pt idx="1046">
                  <c:v>2.4429998809791869</c:v>
                </c:pt>
                <c:pt idx="1047">
                  <c:v>2.4528999908434344</c:v>
                </c:pt>
                <c:pt idx="1048">
                  <c:v>2.453700106809265</c:v>
                </c:pt>
                <c:pt idx="1049">
                  <c:v>2.4464001083324547</c:v>
                </c:pt>
                <c:pt idx="1050">
                  <c:v>2.4406000404342194</c:v>
                </c:pt>
                <c:pt idx="1051">
                  <c:v>2.435399975584005</c:v>
                </c:pt>
                <c:pt idx="1052">
                  <c:v>2.4330999015801353</c:v>
                </c:pt>
                <c:pt idx="1053">
                  <c:v>2.4290002349807764</c:v>
                </c:pt>
                <c:pt idx="1054">
                  <c:v>2.4196999923660769</c:v>
                </c:pt>
                <c:pt idx="1055">
                  <c:v>2.4315001808136003</c:v>
                </c:pt>
                <c:pt idx="1056">
                  <c:v>2.4234998779284069</c:v>
                </c:pt>
                <c:pt idx="1057">
                  <c:v>2.4244998252834193</c:v>
                </c:pt>
                <c:pt idx="1058">
                  <c:v>2.4141000778181478</c:v>
                </c:pt>
                <c:pt idx="1059">
                  <c:v>2.4199998954718467</c:v>
                </c:pt>
                <c:pt idx="1060">
                  <c:v>2.4212000511179212</c:v>
                </c:pt>
                <c:pt idx="1061">
                  <c:v>2.4194997871381929</c:v>
                </c:pt>
                <c:pt idx="1062">
                  <c:v>2.419900151056936</c:v>
                </c:pt>
                <c:pt idx="1063">
                  <c:v>2.4208998840331333</c:v>
                </c:pt>
                <c:pt idx="1064">
                  <c:v>2.4186999069206649</c:v>
                </c:pt>
                <c:pt idx="1065">
                  <c:v>2.420400119786791</c:v>
                </c:pt>
                <c:pt idx="1066">
                  <c:v>2.4174000007624272</c:v>
                </c:pt>
                <c:pt idx="1067">
                  <c:v>2.4160000839256099</c:v>
                </c:pt>
                <c:pt idx="1068">
                  <c:v>2.4166001609773957</c:v>
                </c:pt>
                <c:pt idx="1069">
                  <c:v>2.4108999847376253</c:v>
                </c:pt>
                <c:pt idx="1070">
                  <c:v>2.4087001373263774</c:v>
                </c:pt>
                <c:pt idx="1071">
                  <c:v>2.4098002204918885</c:v>
                </c:pt>
                <c:pt idx="1072">
                  <c:v>2.4148999565077247</c:v>
                </c:pt>
                <c:pt idx="1073">
                  <c:v>2.417899909974949</c:v>
                </c:pt>
                <c:pt idx="1074">
                  <c:v>2.4183998573280405</c:v>
                </c:pt>
                <c:pt idx="1075">
                  <c:v>2.4185999588007689</c:v>
                </c:pt>
                <c:pt idx="1076">
                  <c:v>2.4232001205455163</c:v>
                </c:pt>
                <c:pt idx="1077">
                  <c:v>2.4227002128609456</c:v>
                </c:pt>
                <c:pt idx="1078">
                  <c:v>2.4190998405465507</c:v>
                </c:pt>
                <c:pt idx="1079">
                  <c:v>2.4099001083377516</c:v>
                </c:pt>
                <c:pt idx="1080">
                  <c:v>2.4078002159149037</c:v>
                </c:pt>
                <c:pt idx="1081">
                  <c:v>2.3989998558026855</c:v>
                </c:pt>
                <c:pt idx="1082">
                  <c:v>2.3924999633818516</c:v>
                </c:pt>
                <c:pt idx="1083">
                  <c:v>2.3931999923734111</c:v>
                </c:pt>
                <c:pt idx="1084">
                  <c:v>2.3913001724286005</c:v>
                </c:pt>
                <c:pt idx="1085">
                  <c:v>2.3887999450671487</c:v>
                </c:pt>
                <c:pt idx="1086">
                  <c:v>2.3835002006526338</c:v>
                </c:pt>
                <c:pt idx="1087">
                  <c:v>2.3763001815750613</c:v>
                </c:pt>
                <c:pt idx="1088">
                  <c:v>2.3748999389645178</c:v>
                </c:pt>
                <c:pt idx="1089">
                  <c:v>2.3720001823385246</c:v>
                </c:pt>
                <c:pt idx="1090">
                  <c:v>2.3647997680600383</c:v>
                </c:pt>
                <c:pt idx="1091">
                  <c:v>2.3655000022845343</c:v>
                </c:pt>
                <c:pt idx="1092">
                  <c:v>2.3647998290980468</c:v>
                </c:pt>
                <c:pt idx="1093">
                  <c:v>2.3667998039236409</c:v>
                </c:pt>
                <c:pt idx="1094">
                  <c:v>2.3655997879031929</c:v>
                </c:pt>
                <c:pt idx="1095">
                  <c:v>2.3639999015795183</c:v>
                </c:pt>
                <c:pt idx="1096">
                  <c:v>2.3658000785871991</c:v>
                </c:pt>
                <c:pt idx="1097">
                  <c:v>2.3665001167246373</c:v>
                </c:pt>
                <c:pt idx="1098">
                  <c:v>2.3687001457219594</c:v>
                </c:pt>
                <c:pt idx="1099">
                  <c:v>2.3702997703512665</c:v>
                </c:pt>
                <c:pt idx="1100">
                  <c:v>2.3679000289921532</c:v>
                </c:pt>
                <c:pt idx="1101">
                  <c:v>2.3673000038179453</c:v>
                </c:pt>
                <c:pt idx="1102">
                  <c:v>2.3626001297016046</c:v>
                </c:pt>
                <c:pt idx="1103">
                  <c:v>2.3597997695906088</c:v>
                </c:pt>
                <c:pt idx="1104">
                  <c:v>2.3651001396210631</c:v>
                </c:pt>
                <c:pt idx="1105">
                  <c:v>2.3631997886695899</c:v>
                </c:pt>
                <c:pt idx="1106">
                  <c:v>2.3522999900815194</c:v>
                </c:pt>
                <c:pt idx="1107">
                  <c:v>2.3504998352073017</c:v>
                </c:pt>
                <c:pt idx="1108">
                  <c:v>2.3521998069772962</c:v>
                </c:pt>
                <c:pt idx="1109">
                  <c:v>2.351399983977899</c:v>
                </c:pt>
                <c:pt idx="1110">
                  <c:v>2.3459998321486637</c:v>
                </c:pt>
                <c:pt idx="1111">
                  <c:v>2.3403001754777506</c:v>
                </c:pt>
                <c:pt idx="1112">
                  <c:v>2.3421998786943732</c:v>
                </c:pt>
                <c:pt idx="1113">
                  <c:v>2.3429998504652758</c:v>
                </c:pt>
                <c:pt idx="1114">
                  <c:v>2.3445999610848958</c:v>
                </c:pt>
                <c:pt idx="1115">
                  <c:v>2.3445000083956984</c:v>
                </c:pt>
                <c:pt idx="1116">
                  <c:v>2.3403999954171013</c:v>
                </c:pt>
                <c:pt idx="1117">
                  <c:v>2.3378000488301041</c:v>
                </c:pt>
                <c:pt idx="1118">
                  <c:v>2.3374999061634298</c:v>
                </c:pt>
                <c:pt idx="1119">
                  <c:v>2.3387999534534174</c:v>
                </c:pt>
                <c:pt idx="1120">
                  <c:v>2.3383002029368072</c:v>
                </c:pt>
                <c:pt idx="1121">
                  <c:v>2.339200180816988</c:v>
                </c:pt>
                <c:pt idx="1122">
                  <c:v>2.3423000953698647</c:v>
                </c:pt>
                <c:pt idx="1123">
                  <c:v>2.3393000823998591</c:v>
                </c:pt>
                <c:pt idx="1124">
                  <c:v>2.3372000816307263</c:v>
                </c:pt>
                <c:pt idx="1125">
                  <c:v>2.3364999328550766</c:v>
                </c:pt>
                <c:pt idx="1126">
                  <c:v>2.3309001403831644</c:v>
                </c:pt>
                <c:pt idx="1127">
                  <c:v>2.3298001365619712</c:v>
                </c:pt>
                <c:pt idx="1128">
                  <c:v>2.3247001388517674</c:v>
                </c:pt>
                <c:pt idx="1129">
                  <c:v>2.3192001533461735</c:v>
                </c:pt>
                <c:pt idx="1130">
                  <c:v>2.3184998809811077</c:v>
                </c:pt>
                <c:pt idx="1131">
                  <c:v>2.3166000221244758</c:v>
                </c:pt>
                <c:pt idx="1132">
                  <c:v>2.3171000213624211</c:v>
                </c:pt>
                <c:pt idx="1133">
                  <c:v>2.3142998909024755</c:v>
                </c:pt>
                <c:pt idx="1134">
                  <c:v>2.3075999656648492</c:v>
                </c:pt>
                <c:pt idx="1135">
                  <c:v>2.3093998954791459</c:v>
                </c:pt>
                <c:pt idx="1136">
                  <c:v>2.3083000274709775</c:v>
                </c:pt>
                <c:pt idx="1137">
                  <c:v>2.3095001563997357</c:v>
                </c:pt>
                <c:pt idx="1138">
                  <c:v>2.3054998176521622</c:v>
                </c:pt>
                <c:pt idx="1139">
                  <c:v>2.3021999496486387</c:v>
                </c:pt>
                <c:pt idx="1140">
                  <c:v>2.301999939729285</c:v>
                </c:pt>
                <c:pt idx="1141">
                  <c:v>2.299999803166429</c:v>
                </c:pt>
                <c:pt idx="1142">
                  <c:v>2.2994000045728171</c:v>
                </c:pt>
                <c:pt idx="1143">
                  <c:v>2.2951999465949484</c:v>
                </c:pt>
                <c:pt idx="1144">
                  <c:v>2.2892002265944029</c:v>
                </c:pt>
                <c:pt idx="1145">
                  <c:v>2.2872000869756448</c:v>
                </c:pt>
                <c:pt idx="1146">
                  <c:v>2.2885002098046243</c:v>
                </c:pt>
                <c:pt idx="1147">
                  <c:v>2.294200061034644</c:v>
                </c:pt>
                <c:pt idx="1148">
                  <c:v>2.2945999214134645</c:v>
                </c:pt>
                <c:pt idx="1149">
                  <c:v>2.2939997879075236</c:v>
                </c:pt>
                <c:pt idx="1150">
                  <c:v>2.2936001403795672</c:v>
                </c:pt>
                <c:pt idx="1151">
                  <c:v>2.2970999885583296</c:v>
                </c:pt>
                <c:pt idx="1152">
                  <c:v>2.2953998550437973</c:v>
                </c:pt>
                <c:pt idx="1153">
                  <c:v>2.291300005344965</c:v>
                </c:pt>
                <c:pt idx="1154">
                  <c:v>2.2893000076292083</c:v>
                </c:pt>
                <c:pt idx="1155">
                  <c:v>2.2889999946637545</c:v>
                </c:pt>
                <c:pt idx="1156">
                  <c:v>2.2883000030560652</c:v>
                </c:pt>
                <c:pt idx="1157">
                  <c:v>2.2894998603806016</c:v>
                </c:pt>
                <c:pt idx="1158">
                  <c:v>2.287099941248016</c:v>
                </c:pt>
                <c:pt idx="1159">
                  <c:v>2.2859000885000569</c:v>
                </c:pt>
                <c:pt idx="1160">
                  <c:v>2.2811997741664527</c:v>
                </c:pt>
                <c:pt idx="1161">
                  <c:v>2.2816999122587731</c:v>
                </c:pt>
                <c:pt idx="1162">
                  <c:v>2.2820998420720571</c:v>
                </c:pt>
                <c:pt idx="1163">
                  <c:v>2.2820999137838953</c:v>
                </c:pt>
                <c:pt idx="1164">
                  <c:v>2.2873000457693706</c:v>
                </c:pt>
                <c:pt idx="1165">
                  <c:v>2.2879001930268714</c:v>
                </c:pt>
                <c:pt idx="1166">
                  <c:v>2.2892998481693212</c:v>
                </c:pt>
                <c:pt idx="1167">
                  <c:v>2.2887000526461634</c:v>
                </c:pt>
                <c:pt idx="1168">
                  <c:v>2.2894001182576176</c:v>
                </c:pt>
                <c:pt idx="1169">
                  <c:v>2.2856998611459858</c:v>
                </c:pt>
                <c:pt idx="1170">
                  <c:v>2.282099806208862</c:v>
                </c:pt>
                <c:pt idx="1171">
                  <c:v>2.2779000320442719</c:v>
                </c:pt>
                <c:pt idx="1172">
                  <c:v>2.2763999015805894</c:v>
                </c:pt>
                <c:pt idx="1173">
                  <c:v>2.2758001121474081</c:v>
                </c:pt>
                <c:pt idx="1174">
                  <c:v>2.2759000904115965</c:v>
                </c:pt>
                <c:pt idx="1175">
                  <c:v>2.2733998996773153</c:v>
                </c:pt>
                <c:pt idx="1176">
                  <c:v>2.2696999805484666</c:v>
                </c:pt>
                <c:pt idx="1177">
                  <c:v>2.2656000705683255</c:v>
                </c:pt>
                <c:pt idx="1178">
                  <c:v>2.2692000003808062</c:v>
                </c:pt>
                <c:pt idx="1179">
                  <c:v>2.2660999786385219</c:v>
                </c:pt>
                <c:pt idx="1180">
                  <c:v>2.2656998844104237</c:v>
                </c:pt>
                <c:pt idx="1181">
                  <c:v>2.2648999561279197</c:v>
                </c:pt>
                <c:pt idx="1182">
                  <c:v>2.2642000068663037</c:v>
                </c:pt>
                <c:pt idx="1183">
                  <c:v>2.2593000576016493</c:v>
                </c:pt>
                <c:pt idx="1184">
                  <c:v>2.2561000419591437</c:v>
                </c:pt>
                <c:pt idx="1185">
                  <c:v>2.255400095746154</c:v>
                </c:pt>
                <c:pt idx="1186">
                  <c:v>2.2529000801077927</c:v>
                </c:pt>
                <c:pt idx="1187">
                  <c:v>2.2529999164617038</c:v>
                </c:pt>
                <c:pt idx="1188">
                  <c:v>2.2491999340054463</c:v>
                </c:pt>
                <c:pt idx="1189">
                  <c:v>2.2451999153126962</c:v>
                </c:pt>
                <c:pt idx="1190">
                  <c:v>2.2517001075757435</c:v>
                </c:pt>
                <c:pt idx="1191">
                  <c:v>2.2564999378155335</c:v>
                </c:pt>
                <c:pt idx="1192">
                  <c:v>2.2588999401050387</c:v>
                </c:pt>
                <c:pt idx="1193">
                  <c:v>2.2617999664289528</c:v>
                </c:pt>
                <c:pt idx="1194">
                  <c:v>2.2630999023458571</c:v>
                </c:pt>
                <c:pt idx="1195">
                  <c:v>2.2642001190179144</c:v>
                </c:pt>
                <c:pt idx="1196">
                  <c:v>2.2633999946629046</c:v>
                </c:pt>
                <c:pt idx="1197">
                  <c:v>2.2651998912842828</c:v>
                </c:pt>
                <c:pt idx="1198">
                  <c:v>2.2603998847989715</c:v>
                </c:pt>
                <c:pt idx="1199">
                  <c:v>2.2605001106276177</c:v>
                </c:pt>
                <c:pt idx="1200">
                  <c:v>2.2622999198938487</c:v>
                </c:pt>
                <c:pt idx="1201">
                  <c:v>2.2616999073070474</c:v>
                </c:pt>
                <c:pt idx="1202">
                  <c:v>2.2643999065403477</c:v>
                </c:pt>
                <c:pt idx="1203">
                  <c:v>2.2639999572711531</c:v>
                </c:pt>
                <c:pt idx="1204">
                  <c:v>2.2680000591280987</c:v>
                </c:pt>
                <c:pt idx="1205">
                  <c:v>2.268700103762967</c:v>
                </c:pt>
                <c:pt idx="1206">
                  <c:v>2.2687000488294871</c:v>
                </c:pt>
                <c:pt idx="1207">
                  <c:v>2.266899906542676</c:v>
                </c:pt>
                <c:pt idx="1208">
                  <c:v>2.2614001022302546</c:v>
                </c:pt>
                <c:pt idx="1209">
                  <c:v>2.2607999053943786</c:v>
                </c:pt>
                <c:pt idx="1210">
                  <c:v>2.2582000286056427</c:v>
                </c:pt>
                <c:pt idx="1211">
                  <c:v>2.2567000129711232</c:v>
                </c:pt>
                <c:pt idx="1212">
                  <c:v>2.2581999973263009</c:v>
                </c:pt>
                <c:pt idx="1213">
                  <c:v>2.2584000087736058</c:v>
                </c:pt>
                <c:pt idx="1214">
                  <c:v>2.2598999809270026</c:v>
                </c:pt>
                <c:pt idx="1215">
                  <c:v>2.2597000347086578</c:v>
                </c:pt>
                <c:pt idx="1216">
                  <c:v>2.2547999919843278</c:v>
                </c:pt>
                <c:pt idx="1217">
                  <c:v>2.2519001090986421</c:v>
                </c:pt>
                <c:pt idx="1218">
                  <c:v>2.2462000755258487</c:v>
                </c:pt>
                <c:pt idx="1219">
                  <c:v>2.2479000778184854</c:v>
                </c:pt>
                <c:pt idx="1220">
                  <c:v>2.2465000984157086</c:v>
                </c:pt>
                <c:pt idx="1221">
                  <c:v>2.2457999679609202</c:v>
                </c:pt>
                <c:pt idx="1222">
                  <c:v>2.2432999130251119</c:v>
                </c:pt>
                <c:pt idx="1223">
                  <c:v>2.2443000694329385</c:v>
                </c:pt>
                <c:pt idx="1224">
                  <c:v>2.2425000267030555</c:v>
                </c:pt>
                <c:pt idx="1225">
                  <c:v>2.2383000442496268</c:v>
                </c:pt>
                <c:pt idx="1226">
                  <c:v>2.2336998958635377</c:v>
                </c:pt>
                <c:pt idx="1227">
                  <c:v>2.2334998832666315</c:v>
                </c:pt>
                <c:pt idx="1228">
                  <c:v>2.2348000366182532</c:v>
                </c:pt>
                <c:pt idx="1229">
                  <c:v>2.2305000362393912</c:v>
                </c:pt>
                <c:pt idx="1230">
                  <c:v>2.2306000930766459</c:v>
                </c:pt>
                <c:pt idx="1231">
                  <c:v>2.2313999084508396</c:v>
                </c:pt>
                <c:pt idx="1232">
                  <c:v>2.2312000949896174</c:v>
                </c:pt>
                <c:pt idx="1233">
                  <c:v>2.2341998981501092</c:v>
                </c:pt>
                <c:pt idx="1234">
                  <c:v>2.2344999549823115</c:v>
                </c:pt>
                <c:pt idx="1235">
                  <c:v>2.2340000389085617</c:v>
                </c:pt>
                <c:pt idx="1236">
                  <c:v>2.2333000957514741</c:v>
                </c:pt>
                <c:pt idx="1237">
                  <c:v>2.2356999111143523</c:v>
                </c:pt>
                <c:pt idx="1238">
                  <c:v>2.238199886320217</c:v>
                </c:pt>
                <c:pt idx="1239">
                  <c:v>2.2357000095362309</c:v>
                </c:pt>
                <c:pt idx="1240">
                  <c:v>2.2397999484965112</c:v>
                </c:pt>
                <c:pt idx="1241">
                  <c:v>2.2358000869789976</c:v>
                </c:pt>
                <c:pt idx="1242">
                  <c:v>2.2317998844155227</c:v>
                </c:pt>
                <c:pt idx="1243">
                  <c:v>2.2267000862120767</c:v>
                </c:pt>
                <c:pt idx="1244">
                  <c:v>2.2223001190141076</c:v>
                </c:pt>
                <c:pt idx="1245">
                  <c:v>2.2203999103512615</c:v>
                </c:pt>
                <c:pt idx="1246">
                  <c:v>2.2213000183110125</c:v>
                </c:pt>
                <c:pt idx="1247">
                  <c:v>2.2282000839186367</c:v>
                </c:pt>
                <c:pt idx="1248">
                  <c:v>2.2274000080142287</c:v>
                </c:pt>
                <c:pt idx="1249">
                  <c:v>2.2287999893233064</c:v>
                </c:pt>
                <c:pt idx="1250">
                  <c:v>2.22770002517791</c:v>
                </c:pt>
                <c:pt idx="1251">
                  <c:v>2.2167000400586403</c:v>
                </c:pt>
                <c:pt idx="1252">
                  <c:v>2.2072000911721261</c:v>
                </c:pt>
                <c:pt idx="1253">
                  <c:v>2.20090003356745</c:v>
                </c:pt>
                <c:pt idx="1254">
                  <c:v>2.1986000091565074</c:v>
                </c:pt>
                <c:pt idx="1255">
                  <c:v>2.1972001083340729</c:v>
                </c:pt>
                <c:pt idx="1256">
                  <c:v>2.1943000957471668</c:v>
                </c:pt>
                <c:pt idx="1257">
                  <c:v>2.1911000499676447</c:v>
                </c:pt>
                <c:pt idx="1258">
                  <c:v>2.1877999530770467</c:v>
                </c:pt>
                <c:pt idx="1259">
                  <c:v>2.1871999465947738</c:v>
                </c:pt>
                <c:pt idx="1260">
                  <c:v>2.1863001121528214</c:v>
                </c:pt>
                <c:pt idx="1261">
                  <c:v>2.1824000423439429</c:v>
                </c:pt>
                <c:pt idx="1262">
                  <c:v>2.1792999816898373</c:v>
                </c:pt>
                <c:pt idx="1263">
                  <c:v>2.1730001052856096</c:v>
                </c:pt>
                <c:pt idx="1264">
                  <c:v>2.1741998935685842</c:v>
                </c:pt>
                <c:pt idx="1265">
                  <c:v>2.1705999687255826</c:v>
                </c:pt>
                <c:pt idx="1266">
                  <c:v>2.168499911116669</c:v>
                </c:pt>
                <c:pt idx="1267">
                  <c:v>2.1676000164006837</c:v>
                </c:pt>
                <c:pt idx="1268">
                  <c:v>2.1687999073037645</c:v>
                </c:pt>
                <c:pt idx="1269">
                  <c:v>2.1697000999411102</c:v>
                </c:pt>
                <c:pt idx="1270">
                  <c:v>2.1700999637541827</c:v>
                </c:pt>
                <c:pt idx="1271">
                  <c:v>2.1689000720944023</c:v>
                </c:pt>
                <c:pt idx="1272">
                  <c:v>2.1674999267561361</c:v>
                </c:pt>
                <c:pt idx="1273">
                  <c:v>2.1618000862144982</c:v>
                </c:pt>
                <c:pt idx="1274">
                  <c:v>2.1577999591827393</c:v>
                </c:pt>
                <c:pt idx="1275">
                  <c:v>2.1543999679561239</c:v>
                </c:pt>
                <c:pt idx="1276">
                  <c:v>2.1542000370027381</c:v>
                </c:pt>
                <c:pt idx="1277">
                  <c:v>2.1580000637040939</c:v>
                </c:pt>
                <c:pt idx="1278">
                  <c:v>2.1570999244650011</c:v>
                </c:pt>
                <c:pt idx="1279">
                  <c:v>2.1575000144948717</c:v>
                </c:pt>
                <c:pt idx="1280">
                  <c:v>2.155301076512842</c:v>
                </c:pt>
                <c:pt idx="1281">
                  <c:v>2.1522000591212418</c:v>
                </c:pt>
                <c:pt idx="1282">
                  <c:v>2.153700936883979</c:v>
                </c:pt>
                <c:pt idx="1283">
                  <c:v>2.1502000614200369</c:v>
                </c:pt>
                <c:pt idx="1284">
                  <c:v>2.1527000457790564</c:v>
                </c:pt>
                <c:pt idx="1285">
                  <c:v>2.1506009235381498</c:v>
                </c:pt>
                <c:pt idx="1286">
                  <c:v>2.1419999122590525</c:v>
                </c:pt>
                <c:pt idx="1287">
                  <c:v>2.1397014812464477</c:v>
                </c:pt>
                <c:pt idx="1288">
                  <c:v>2.1383999385798234</c:v>
                </c:pt>
                <c:pt idx="1289">
                  <c:v>2.1390000377650722</c:v>
                </c:pt>
                <c:pt idx="1290">
                  <c:v>2.1399011569956201</c:v>
                </c:pt>
                <c:pt idx="1291">
                  <c:v>2.1369000370032154</c:v>
                </c:pt>
                <c:pt idx="1292">
                  <c:v>2.1339016693091253</c:v>
                </c:pt>
                <c:pt idx="1293">
                  <c:v>2.1339000873558689</c:v>
                </c:pt>
                <c:pt idx="1294">
                  <c:v>2.1289000629403745</c:v>
                </c:pt>
                <c:pt idx="1295">
                  <c:v>2.1246009800015599</c:v>
                </c:pt>
                <c:pt idx="1296">
                  <c:v>2.1240000320467516</c:v>
                </c:pt>
                <c:pt idx="1297">
                  <c:v>2.1243011875121738</c:v>
                </c:pt>
                <c:pt idx="1298">
                  <c:v>2.1216999980970286</c:v>
                </c:pt>
                <c:pt idx="1299">
                  <c:v>2.123300018691225</c:v>
                </c:pt>
                <c:pt idx="1300">
                  <c:v>2.1201009025535313</c:v>
                </c:pt>
                <c:pt idx="1301">
                  <c:v>2.1133000934569282</c:v>
                </c:pt>
                <c:pt idx="1302">
                  <c:v>2.1109016895279638</c:v>
                </c:pt>
                <c:pt idx="1303">
                  <c:v>2.1145999748187023</c:v>
                </c:pt>
                <c:pt idx="1304">
                  <c:v>2.1155999229449662</c:v>
                </c:pt>
                <c:pt idx="1305">
                  <c:v>2.1161016094192746</c:v>
                </c:pt>
                <c:pt idx="1306">
                  <c:v>2.1173000667549786</c:v>
                </c:pt>
                <c:pt idx="1307">
                  <c:v>2.1151010231042164</c:v>
                </c:pt>
                <c:pt idx="1308">
                  <c:v>2.1122001113908482</c:v>
                </c:pt>
                <c:pt idx="1309">
                  <c:v>2.1133999298108392</c:v>
                </c:pt>
                <c:pt idx="1310">
                  <c:v>2.1140020359016489</c:v>
                </c:pt>
                <c:pt idx="1311">
                  <c:v>2.1145000736287329</c:v>
                </c:pt>
                <c:pt idx="1312">
                  <c:v>2.1165016395607381</c:v>
                </c:pt>
                <c:pt idx="1313">
                  <c:v>2.1211999549850589</c:v>
                </c:pt>
                <c:pt idx="1314">
                  <c:v>2.1233000389111112</c:v>
                </c:pt>
                <c:pt idx="1315">
                  <c:v>2.1241013782491791</c:v>
                </c:pt>
                <c:pt idx="1316">
                  <c:v>2.1224000469228486</c:v>
                </c:pt>
                <c:pt idx="1317">
                  <c:v>2.1252010303433053</c:v>
                </c:pt>
                <c:pt idx="1318">
                  <c:v>2.1240000461548334</c:v>
                </c:pt>
                <c:pt idx="1319">
                  <c:v>2.1220000034300028</c:v>
                </c:pt>
                <c:pt idx="1320">
                  <c:v>2.1206012523616664</c:v>
                </c:pt>
                <c:pt idx="1321">
                  <c:v>2.1172998908950831</c:v>
                </c:pt>
                <c:pt idx="1322">
                  <c:v>2.1251017131799017</c:v>
                </c:pt>
                <c:pt idx="1323">
                  <c:v>2.1248999259987613</c:v>
                </c:pt>
                <c:pt idx="1324">
                  <c:v>2.1257999343870324</c:v>
                </c:pt>
                <c:pt idx="1325">
                  <c:v>2.124201228718448</c:v>
                </c:pt>
                <c:pt idx="1326">
                  <c:v>2.1258999305719044</c:v>
                </c:pt>
                <c:pt idx="1327">
                  <c:v>2.1266013454442145</c:v>
                </c:pt>
                <c:pt idx="1328">
                  <c:v>2.1248000804844196</c:v>
                </c:pt>
                <c:pt idx="1329">
                  <c:v>2.1205000167828985</c:v>
                </c:pt>
                <c:pt idx="1330">
                  <c:v>2.1213015495304717</c:v>
                </c:pt>
                <c:pt idx="1331">
                  <c:v>2.1208000099213677</c:v>
                </c:pt>
                <c:pt idx="1332">
                  <c:v>2.1223009811437805</c:v>
                </c:pt>
                <c:pt idx="1333">
                  <c:v>2.1185998973887763</c:v>
                </c:pt>
                <c:pt idx="1334">
                  <c:v>2.1168000057223253</c:v>
                </c:pt>
                <c:pt idx="1335">
                  <c:v>2.1155014930700418</c:v>
                </c:pt>
                <c:pt idx="1336">
                  <c:v>2.1145000892647658</c:v>
                </c:pt>
                <c:pt idx="1337">
                  <c:v>2.112201108931913</c:v>
                </c:pt>
                <c:pt idx="1338">
                  <c:v>2.1106999557450763</c:v>
                </c:pt>
                <c:pt idx="1339">
                  <c:v>2.1113000518816989</c:v>
                </c:pt>
                <c:pt idx="1340">
                  <c:v>2.1073012981432839</c:v>
                </c:pt>
                <c:pt idx="1341">
                  <c:v>2.1068001056701178</c:v>
                </c:pt>
                <c:pt idx="1342">
                  <c:v>2.1100009170550038</c:v>
                </c:pt>
                <c:pt idx="1343">
                  <c:v>2.1102999721551896</c:v>
                </c:pt>
                <c:pt idx="1344">
                  <c:v>2.1137000862072455</c:v>
                </c:pt>
                <c:pt idx="1345">
                  <c:v>2.106601287079684</c:v>
                </c:pt>
                <c:pt idx="1346">
                  <c:v>2.1057000553118996</c:v>
                </c:pt>
                <c:pt idx="1347">
                  <c:v>2.1086012046798714</c:v>
                </c:pt>
                <c:pt idx="1348">
                  <c:v>2.1065999458296574</c:v>
                </c:pt>
                <c:pt idx="1349">
                  <c:v>2.1066999607064645</c:v>
                </c:pt>
                <c:pt idx="1350">
                  <c:v>2.1058007118190289</c:v>
                </c:pt>
                <c:pt idx="1351">
                  <c:v>2.1011999389666016</c:v>
                </c:pt>
                <c:pt idx="1352">
                  <c:v>2.1047012241397169</c:v>
                </c:pt>
                <c:pt idx="1353">
                  <c:v>2.1091998928095563</c:v>
                </c:pt>
                <c:pt idx="1354">
                  <c:v>2.1073000011383556</c:v>
                </c:pt>
                <c:pt idx="1355">
                  <c:v>2.1132014884933596</c:v>
                </c:pt>
                <c:pt idx="1356">
                  <c:v>2.1149999820700032</c:v>
                </c:pt>
                <c:pt idx="1357">
                  <c:v>2.1129014755279059</c:v>
                </c:pt>
                <c:pt idx="1358">
                  <c:v>2.1117000053418451</c:v>
                </c:pt>
                <c:pt idx="1359">
                  <c:v>2.1111000411983696</c:v>
                </c:pt>
                <c:pt idx="1360">
                  <c:v>2.1067004966753302</c:v>
                </c:pt>
                <c:pt idx="1361">
                  <c:v>2.104499968336313</c:v>
                </c:pt>
                <c:pt idx="1362">
                  <c:v>2.1054010997759178</c:v>
                </c:pt>
                <c:pt idx="1363">
                  <c:v>2.1053999767245841</c:v>
                </c:pt>
                <c:pt idx="1364">
                  <c:v>2.100999985501403</c:v>
                </c:pt>
                <c:pt idx="1365">
                  <c:v>2.0962004199973308</c:v>
                </c:pt>
                <c:pt idx="1366">
                  <c:v>2.0929000999385607</c:v>
                </c:pt>
                <c:pt idx="1367">
                  <c:v>2.0922010292051709</c:v>
                </c:pt>
                <c:pt idx="1368">
                  <c:v>2.0934000087727327</c:v>
                </c:pt>
                <c:pt idx="1369">
                  <c:v>2.0901999874113244</c:v>
                </c:pt>
                <c:pt idx="1370">
                  <c:v>2.084400515370362</c:v>
                </c:pt>
                <c:pt idx="1371">
                  <c:v>2.0780000564554939</c:v>
                </c:pt>
                <c:pt idx="1372">
                  <c:v>2.0750011337295291</c:v>
                </c:pt>
                <c:pt idx="1373">
                  <c:v>2.0740999080662732</c:v>
                </c:pt>
                <c:pt idx="1374">
                  <c:v>2.0722000766763813</c:v>
                </c:pt>
                <c:pt idx="1375">
                  <c:v>2.0683003963495139</c:v>
                </c:pt>
                <c:pt idx="1376">
                  <c:v>2.064699907306931</c:v>
                </c:pt>
                <c:pt idx="1377">
                  <c:v>2.0620006706230924</c:v>
                </c:pt>
                <c:pt idx="1378">
                  <c:v>2.0591999038661015</c:v>
                </c:pt>
                <c:pt idx="1379">
                  <c:v>2.0599000030488241</c:v>
                </c:pt>
                <c:pt idx="1380">
                  <c:v>2.0610011707321974</c:v>
                </c:pt>
                <c:pt idx="1381">
                  <c:v>2.0633999118799693</c:v>
                </c:pt>
                <c:pt idx="1382">
                  <c:v>2.0644007595110452</c:v>
                </c:pt>
                <c:pt idx="1383">
                  <c:v>2.0585000591308926</c:v>
                </c:pt>
                <c:pt idx="1384">
                  <c:v>2.0561000347079244</c:v>
                </c:pt>
                <c:pt idx="1385">
                  <c:v>2.0549005626671715</c:v>
                </c:pt>
                <c:pt idx="1386">
                  <c:v>2.0502999317177455</c:v>
                </c:pt>
                <c:pt idx="1387">
                  <c:v>2.0470006828254554</c:v>
                </c:pt>
                <c:pt idx="1388">
                  <c:v>2.0411000850654091</c:v>
                </c:pt>
                <c:pt idx="1389">
                  <c:v>2.0409999881740077</c:v>
                </c:pt>
                <c:pt idx="1390">
                  <c:v>2.0414007091530948</c:v>
                </c:pt>
                <c:pt idx="1391">
                  <c:v>2.0380000419609132</c:v>
                </c:pt>
                <c:pt idx="1392">
                  <c:v>2.0356007358495845</c:v>
                </c:pt>
                <c:pt idx="1393">
                  <c:v>2.0330000158282928</c:v>
                </c:pt>
                <c:pt idx="1394">
                  <c:v>2.032899988364079</c:v>
                </c:pt>
                <c:pt idx="1395">
                  <c:v>2.0294007743796101</c:v>
                </c:pt>
                <c:pt idx="1396">
                  <c:v>2.0283000015260768</c:v>
                </c:pt>
                <c:pt idx="1397">
                  <c:v>2.0237010093696881</c:v>
                </c:pt>
                <c:pt idx="1398">
                  <c:v>2.0235000448228675</c:v>
                </c:pt>
                <c:pt idx="1399">
                  <c:v>2.0196999509862508</c:v>
                </c:pt>
                <c:pt idx="1400">
                  <c:v>2.0196014431057847</c:v>
                </c:pt>
                <c:pt idx="1401">
                  <c:v>2.0216999532713089</c:v>
                </c:pt>
                <c:pt idx="1402">
                  <c:v>2.0184010908124037</c:v>
                </c:pt>
                <c:pt idx="1403">
                  <c:v>2.0145999874075642</c:v>
                </c:pt>
                <c:pt idx="1404">
                  <c:v>2.008700015830982</c:v>
                </c:pt>
                <c:pt idx="1405">
                  <c:v>2.0031009738886496</c:v>
                </c:pt>
                <c:pt idx="1406">
                  <c:v>2.0034000425293925</c:v>
                </c:pt>
                <c:pt idx="1407">
                  <c:v>2.0047006172171677</c:v>
                </c:pt>
                <c:pt idx="1408">
                  <c:v>2.0036000360487378</c:v>
                </c:pt>
                <c:pt idx="1409">
                  <c:v>2.0037999723426765</c:v>
                </c:pt>
                <c:pt idx="1410">
                  <c:v>1.999100580214872</c:v>
                </c:pt>
                <c:pt idx="1411">
                  <c:v>1.9958999492591829</c:v>
                </c:pt>
                <c:pt idx="1412">
                  <c:v>1.9967006008155295</c:v>
                </c:pt>
                <c:pt idx="1413">
                  <c:v>1.990099969865696</c:v>
                </c:pt>
                <c:pt idx="1414">
                  <c:v>1.9854999847448198</c:v>
                </c:pt>
                <c:pt idx="1415">
                  <c:v>1.984000180818839</c:v>
                </c:pt>
                <c:pt idx="1416">
                  <c:v>1.9742999528825749</c:v>
                </c:pt>
                <c:pt idx="1417">
                  <c:v>1.9716007087699836</c:v>
                </c:pt>
                <c:pt idx="1418">
                  <c:v>1.9687999918023706</c:v>
                </c:pt>
                <c:pt idx="1419">
                  <c:v>1.96519997958967</c:v>
                </c:pt>
                <c:pt idx="1420">
                  <c:v>1.9638008665060624</c:v>
                </c:pt>
                <c:pt idx="1421">
                  <c:v>1.9623999910327257</c:v>
                </c:pt>
                <c:pt idx="1422">
                  <c:v>1.9630008417079807</c:v>
                </c:pt>
                <c:pt idx="1423">
                  <c:v>1.9606000160201802</c:v>
                </c:pt>
                <c:pt idx="1424">
                  <c:v>1.9630999854998663</c:v>
                </c:pt>
                <c:pt idx="1425">
                  <c:v>1.9606010898569366</c:v>
                </c:pt>
                <c:pt idx="1426">
                  <c:v>1.9577999532702961</c:v>
                </c:pt>
                <c:pt idx="1427">
                  <c:v>1.9614010257719201</c:v>
                </c:pt>
                <c:pt idx="1428">
                  <c:v>1.9609000415803166</c:v>
                </c:pt>
                <c:pt idx="1429">
                  <c:v>1.9573000141172088</c:v>
                </c:pt>
                <c:pt idx="1430">
                  <c:v>1.9511010158530553</c:v>
                </c:pt>
                <c:pt idx="1431">
                  <c:v>1.9510999652848113</c:v>
                </c:pt>
                <c:pt idx="1432">
                  <c:v>1.9535011962871067</c:v>
                </c:pt>
                <c:pt idx="1433">
                  <c:v>1.9541000535973581</c:v>
                </c:pt>
                <c:pt idx="1434">
                  <c:v>1.950400032226753</c:v>
                </c:pt>
                <c:pt idx="1435">
                  <c:v>1.9511007261244231</c:v>
                </c:pt>
                <c:pt idx="1436">
                  <c:v>1.9501999563144636</c:v>
                </c:pt>
                <c:pt idx="1437">
                  <c:v>1.9472010274912464</c:v>
                </c:pt>
                <c:pt idx="1438">
                  <c:v>1.9466999935175409</c:v>
                </c:pt>
                <c:pt idx="1439">
                  <c:v>1.9482999538449803</c:v>
                </c:pt>
                <c:pt idx="1440">
                  <c:v>1.9479007835325319</c:v>
                </c:pt>
                <c:pt idx="1441">
                  <c:v>1.9468999940872891</c:v>
                </c:pt>
                <c:pt idx="1442">
                  <c:v>1.9427005054458277</c:v>
                </c:pt>
                <c:pt idx="1443">
                  <c:v>1.9374000465395511</c:v>
                </c:pt>
                <c:pt idx="1444">
                  <c:v>1.9328999662393471</c:v>
                </c:pt>
                <c:pt idx="1445">
                  <c:v>1.9314009016015916</c:v>
                </c:pt>
                <c:pt idx="1446">
                  <c:v>1.9313000427209772</c:v>
                </c:pt>
                <c:pt idx="1447">
                  <c:v>1.9336008239770308</c:v>
                </c:pt>
                <c:pt idx="1448">
                  <c:v>1.9320999650954036</c:v>
                </c:pt>
                <c:pt idx="1449">
                  <c:v>1.9366000507288845</c:v>
                </c:pt>
                <c:pt idx="1450">
                  <c:v>1.935000758167007</c:v>
                </c:pt>
                <c:pt idx="1451">
                  <c:v>1.9308999521235819</c:v>
                </c:pt>
                <c:pt idx="1452">
                  <c:v>1.9310010246263118</c:v>
                </c:pt>
                <c:pt idx="1453">
                  <c:v>1.9300000238363282</c:v>
                </c:pt>
                <c:pt idx="1454">
                  <c:v>1.9269999797761557</c:v>
                </c:pt>
                <c:pt idx="1455">
                  <c:v>1.9257011836962192</c:v>
                </c:pt>
                <c:pt idx="1456">
                  <c:v>1.9260000078211306</c:v>
                </c:pt>
                <c:pt idx="1457">
                  <c:v>1.9262010925231152</c:v>
                </c:pt>
                <c:pt idx="1458">
                  <c:v>1.9271000057196943</c:v>
                </c:pt>
                <c:pt idx="1459">
                  <c:v>1.9261999555601506</c:v>
                </c:pt>
                <c:pt idx="1460">
                  <c:v>1.927800690078584</c:v>
                </c:pt>
                <c:pt idx="1461">
                  <c:v>1.9246999897004571</c:v>
                </c:pt>
                <c:pt idx="1462">
                  <c:v>1.9237011800796608</c:v>
                </c:pt>
                <c:pt idx="1463">
                  <c:v>1.9255999710076139</c:v>
                </c:pt>
                <c:pt idx="1464">
                  <c:v>1.9255000492048566</c:v>
                </c:pt>
                <c:pt idx="1465">
                  <c:v>1.9233004653870012</c:v>
                </c:pt>
                <c:pt idx="1466">
                  <c:v>1.9201000593238859</c:v>
                </c:pt>
                <c:pt idx="1467">
                  <c:v>1.9204003519043908</c:v>
                </c:pt>
                <c:pt idx="1468">
                  <c:v>1.9141000514937332</c:v>
                </c:pt>
                <c:pt idx="1469">
                  <c:v>1.9111000558841624</c:v>
                </c:pt>
                <c:pt idx="1470">
                  <c:v>1.9075008056679508</c:v>
                </c:pt>
                <c:pt idx="1471">
                  <c:v>1.9058999467815738</c:v>
                </c:pt>
                <c:pt idx="1472">
                  <c:v>1.9064010253860033</c:v>
                </c:pt>
                <c:pt idx="1473">
                  <c:v>1.9046999582278659</c:v>
                </c:pt>
                <c:pt idx="1474">
                  <c:v>1.9086000167881139</c:v>
                </c:pt>
                <c:pt idx="1475">
                  <c:v>1.9093009958305629</c:v>
                </c:pt>
                <c:pt idx="1476">
                  <c:v>1.9082000312773744</c:v>
                </c:pt>
                <c:pt idx="1477">
                  <c:v>1.9054002544435207</c:v>
                </c:pt>
                <c:pt idx="1478">
                  <c:v>1.8995000099166646</c:v>
                </c:pt>
                <c:pt idx="1479">
                  <c:v>1.8982000474934466</c:v>
                </c:pt>
                <c:pt idx="1480">
                  <c:v>1.8978003475131118</c:v>
                </c:pt>
                <c:pt idx="1481">
                  <c:v>1.8928999641357223</c:v>
                </c:pt>
                <c:pt idx="1482">
                  <c:v>1.8897006235129084</c:v>
                </c:pt>
                <c:pt idx="1483">
                  <c:v>1.8867999427820905</c:v>
                </c:pt>
                <c:pt idx="1484">
                  <c:v>1.8852999847367755</c:v>
                </c:pt>
                <c:pt idx="1485">
                  <c:v>1.8815008567835321</c:v>
                </c:pt>
                <c:pt idx="1486">
                  <c:v>1.8805000144930091</c:v>
                </c:pt>
                <c:pt idx="1487">
                  <c:v>1.8817008245459874</c:v>
                </c:pt>
                <c:pt idx="1488">
                  <c:v>1.8788000185013516</c:v>
                </c:pt>
                <c:pt idx="1489">
                  <c:v>1.87429997005529</c:v>
                </c:pt>
                <c:pt idx="1490">
                  <c:v>1.8746009582464467</c:v>
                </c:pt>
                <c:pt idx="1491">
                  <c:v>1.8769999937067041</c:v>
                </c:pt>
                <c:pt idx="1492">
                  <c:v>1.8729004945780616</c:v>
                </c:pt>
                <c:pt idx="1493">
                  <c:v>1.8682999858865514</c:v>
                </c:pt>
                <c:pt idx="1494">
                  <c:v>1.8650000535999425</c:v>
                </c:pt>
                <c:pt idx="1495">
                  <c:v>1.8667004003582406</c:v>
                </c:pt>
                <c:pt idx="1496">
                  <c:v>1.8621999973256607</c:v>
                </c:pt>
                <c:pt idx="1497">
                  <c:v>1.8587006414381904</c:v>
                </c:pt>
                <c:pt idx="1498">
                  <c:v>1.8550000270843157</c:v>
                </c:pt>
                <c:pt idx="1499">
                  <c:v>1.851000028415001</c:v>
                </c:pt>
                <c:pt idx="1500">
                  <c:v>1.8451002244910342</c:v>
                </c:pt>
                <c:pt idx="1501">
                  <c:v>1.8409000463507255</c:v>
                </c:pt>
                <c:pt idx="1502">
                  <c:v>1.8380007205923903</c:v>
                </c:pt>
                <c:pt idx="1503">
                  <c:v>1.8362999839737313</c:v>
                </c:pt>
                <c:pt idx="1504">
                  <c:v>1.8406000032409793</c:v>
                </c:pt>
                <c:pt idx="1505">
                  <c:v>1.8394008813920664</c:v>
                </c:pt>
                <c:pt idx="1506">
                  <c:v>1.8382000391065958</c:v>
                </c:pt>
                <c:pt idx="1507">
                  <c:v>1.8386002862898749</c:v>
                </c:pt>
                <c:pt idx="1508">
                  <c:v>1.8360999557480682</c:v>
                </c:pt>
                <c:pt idx="1509">
                  <c:v>1.8329000522644492</c:v>
                </c:pt>
                <c:pt idx="1510">
                  <c:v>1.8324006933180499</c:v>
                </c:pt>
                <c:pt idx="1511">
                  <c:v>1.8335999567061663</c:v>
                </c:pt>
                <c:pt idx="1512">
                  <c:v>1.8375998296687612</c:v>
                </c:pt>
                <c:pt idx="1513">
                  <c:v>1.8308000545512186</c:v>
                </c:pt>
                <c:pt idx="1514">
                  <c:v>1.8249999881736585</c:v>
                </c:pt>
                <c:pt idx="1515">
                  <c:v>1.822901306921267</c:v>
                </c:pt>
                <c:pt idx="1516">
                  <c:v>1.8237000087756314</c:v>
                </c:pt>
                <c:pt idx="1517">
                  <c:v>1.8205005594281829</c:v>
                </c:pt>
                <c:pt idx="1518">
                  <c:v>1.8167000310859294</c:v>
                </c:pt>
                <c:pt idx="1519">
                  <c:v>1.8147000595054124</c:v>
                </c:pt>
                <c:pt idx="1520">
                  <c:v>1.8106009468101547</c:v>
                </c:pt>
                <c:pt idx="1521">
                  <c:v>1.810700051690219</c:v>
                </c:pt>
                <c:pt idx="1522">
                  <c:v>1.8105006294281338</c:v>
                </c:pt>
                <c:pt idx="1523">
                  <c:v>1.8085000482606119</c:v>
                </c:pt>
                <c:pt idx="1524">
                  <c:v>1.8073999893167638</c:v>
                </c:pt>
                <c:pt idx="1525">
                  <c:v>1.8071012355867424</c:v>
                </c:pt>
                <c:pt idx="1526">
                  <c:v>1.8100999736780068</c:v>
                </c:pt>
                <c:pt idx="1527">
                  <c:v>1.8098009859095328</c:v>
                </c:pt>
                <c:pt idx="1528">
                  <c:v>1.8081000379534089</c:v>
                </c:pt>
                <c:pt idx="1529">
                  <c:v>1.8130999515560688</c:v>
                </c:pt>
                <c:pt idx="1530">
                  <c:v>1.812600947188912</c:v>
                </c:pt>
                <c:pt idx="1531">
                  <c:v>1.8143999826424988</c:v>
                </c:pt>
                <c:pt idx="1532">
                  <c:v>1.8162007822029409</c:v>
                </c:pt>
                <c:pt idx="1533">
                  <c:v>1.8157000455903471</c:v>
                </c:pt>
                <c:pt idx="1534">
                  <c:v>1.8139999971390353</c:v>
                </c:pt>
                <c:pt idx="1535">
                  <c:v>1.8130009338347008</c:v>
                </c:pt>
                <c:pt idx="1536">
                  <c:v>1.8107000387171865</c:v>
                </c:pt>
                <c:pt idx="1537">
                  <c:v>1.8104011491741403</c:v>
                </c:pt>
                <c:pt idx="1538">
                  <c:v>1.8163000427230145</c:v>
                </c:pt>
                <c:pt idx="1539">
                  <c:v>1.8180999532705755</c:v>
                </c:pt>
                <c:pt idx="1540">
                  <c:v>1.820800731467898</c:v>
                </c:pt>
                <c:pt idx="1541">
                  <c:v>1.8209999450627947</c:v>
                </c:pt>
                <c:pt idx="1542">
                  <c:v>1.8225011987669859</c:v>
                </c:pt>
                <c:pt idx="1543">
                  <c:v>1.8250000560728949</c:v>
                </c:pt>
                <c:pt idx="1544">
                  <c:v>1.8291999832144938</c:v>
                </c:pt>
                <c:pt idx="1545">
                  <c:v>1.8282009849499445</c:v>
                </c:pt>
                <c:pt idx="1546">
                  <c:v>1.8287999706299161</c:v>
                </c:pt>
                <c:pt idx="1547">
                  <c:v>1.8303006116839242</c:v>
                </c:pt>
                <c:pt idx="1548">
                  <c:v>1.8327999807370361</c:v>
                </c:pt>
                <c:pt idx="1549">
                  <c:v>1.8339000000050873</c:v>
                </c:pt>
                <c:pt idx="1550">
                  <c:v>1.8342007074388675</c:v>
                </c:pt>
                <c:pt idx="1551">
                  <c:v>1.8326000568413292</c:v>
                </c:pt>
                <c:pt idx="1552">
                  <c:v>1.8300011236206046</c:v>
                </c:pt>
                <c:pt idx="1553">
                  <c:v>1.8345999673838378</c:v>
                </c:pt>
                <c:pt idx="1554">
                  <c:v>1.8366999958088854</c:v>
                </c:pt>
                <c:pt idx="1555">
                  <c:v>1.837600786202529</c:v>
                </c:pt>
                <c:pt idx="1556">
                  <c:v>1.8345999801604194</c:v>
                </c:pt>
                <c:pt idx="1557">
                  <c:v>1.8349007282304228</c:v>
                </c:pt>
                <c:pt idx="1558">
                  <c:v>1.8340999750143965</c:v>
                </c:pt>
                <c:pt idx="1559">
                  <c:v>1.8359000335694873</c:v>
                </c:pt>
                <c:pt idx="1560">
                  <c:v>1.8376010292049614</c:v>
                </c:pt>
                <c:pt idx="1561">
                  <c:v>1.8412000118260039</c:v>
                </c:pt>
                <c:pt idx="1562">
                  <c:v>1.8413005939437426</c:v>
                </c:pt>
                <c:pt idx="1563">
                  <c:v>1.8408000158306095</c:v>
                </c:pt>
                <c:pt idx="1564">
                  <c:v>1.8386999507856672</c:v>
                </c:pt>
                <c:pt idx="1565">
                  <c:v>1.8380009752290789</c:v>
                </c:pt>
                <c:pt idx="1566">
                  <c:v>1.8408999940875219</c:v>
                </c:pt>
                <c:pt idx="1567">
                  <c:v>1.841100684927369</c:v>
                </c:pt>
                <c:pt idx="1568">
                  <c:v>1.8412000177340815</c:v>
                </c:pt>
                <c:pt idx="1569">
                  <c:v>1.8378000431039254</c:v>
                </c:pt>
                <c:pt idx="1570">
                  <c:v>1.8395007881117635</c:v>
                </c:pt>
                <c:pt idx="1571">
                  <c:v>1.8382000349010923</c:v>
                </c:pt>
                <c:pt idx="1572">
                  <c:v>1.8361007423372939</c:v>
                </c:pt>
                <c:pt idx="1573">
                  <c:v>1.8345000555054867</c:v>
                </c:pt>
                <c:pt idx="1574">
                  <c:v>1.8324999450633186</c:v>
                </c:pt>
                <c:pt idx="1575">
                  <c:v>1.8357009407045553</c:v>
                </c:pt>
                <c:pt idx="1576">
                  <c:v>1.8365000455814879</c:v>
                </c:pt>
                <c:pt idx="1577">
                  <c:v>1.8326009206793969</c:v>
                </c:pt>
                <c:pt idx="1578">
                  <c:v>1.8338999923726078</c:v>
                </c:pt>
                <c:pt idx="1579">
                  <c:v>1.8333999605165445</c:v>
                </c:pt>
                <c:pt idx="1580">
                  <c:v>1.8314010801332188</c:v>
                </c:pt>
                <c:pt idx="1581">
                  <c:v>1.8333999601381947</c:v>
                </c:pt>
                <c:pt idx="1582">
                  <c:v>1.8280007915454917</c:v>
                </c:pt>
                <c:pt idx="1583">
                  <c:v>1.8273999689117773</c:v>
                </c:pt>
                <c:pt idx="1584">
                  <c:v>1.8265000440587755</c:v>
                </c:pt>
                <c:pt idx="1585">
                  <c:v>1.8196004693963914</c:v>
                </c:pt>
                <c:pt idx="1586">
                  <c:v>1.8141000233663362</c:v>
                </c:pt>
                <c:pt idx="1587">
                  <c:v>1.8117007853506948</c:v>
                </c:pt>
                <c:pt idx="1588">
                  <c:v>1.8127999793068739</c:v>
                </c:pt>
                <c:pt idx="1589">
                  <c:v>1.8131000009525451</c:v>
                </c:pt>
                <c:pt idx="1590">
                  <c:v>1.8128012516026502</c:v>
                </c:pt>
                <c:pt idx="1591">
                  <c:v>1.8175999896993744</c:v>
                </c:pt>
                <c:pt idx="1592">
                  <c:v>1.8195009521514294</c:v>
                </c:pt>
                <c:pt idx="1593">
                  <c:v>1.8215999974272563</c:v>
                </c:pt>
                <c:pt idx="1594">
                  <c:v>1.8171999815021991</c:v>
                </c:pt>
                <c:pt idx="1595">
                  <c:v>1.8156004633856355</c:v>
                </c:pt>
                <c:pt idx="1596">
                  <c:v>1.8142000241277856</c:v>
                </c:pt>
                <c:pt idx="1597">
                  <c:v>1.8151009164794232</c:v>
                </c:pt>
                <c:pt idx="1598">
                  <c:v>1.812600004770502</c:v>
                </c:pt>
                <c:pt idx="1599">
                  <c:v>1.8138999877992319</c:v>
                </c:pt>
                <c:pt idx="1600">
                  <c:v>1.8105003332166234</c:v>
                </c:pt>
                <c:pt idx="1601">
                  <c:v>1.8065000260394299</c:v>
                </c:pt>
                <c:pt idx="1602">
                  <c:v>1.8043009085595259</c:v>
                </c:pt>
                <c:pt idx="1603">
                  <c:v>1.8047999802583945</c:v>
                </c:pt>
                <c:pt idx="1604">
                  <c:v>1.8051999822637299</c:v>
                </c:pt>
                <c:pt idx="1605">
                  <c:v>1.8015003171894932</c:v>
                </c:pt>
                <c:pt idx="1606">
                  <c:v>1.7990000266072457</c:v>
                </c:pt>
                <c:pt idx="1607">
                  <c:v>1.7960004014967126</c:v>
                </c:pt>
                <c:pt idx="1608">
                  <c:v>1.7911999720599852</c:v>
                </c:pt>
                <c:pt idx="1609">
                  <c:v>1.791299971009721</c:v>
                </c:pt>
                <c:pt idx="1610">
                  <c:v>1.7883005074545508</c:v>
                </c:pt>
                <c:pt idx="1611">
                  <c:v>1.7860999821641599</c:v>
                </c:pt>
                <c:pt idx="1612">
                  <c:v>1.7856011989642866</c:v>
                </c:pt>
                <c:pt idx="1613">
                  <c:v>1.7867999898880953</c:v>
                </c:pt>
                <c:pt idx="1614">
                  <c:v>1.7832999813981587</c:v>
                </c:pt>
                <c:pt idx="1615">
                  <c:v>1.7788012473101844</c:v>
                </c:pt>
                <c:pt idx="1616">
                  <c:v>1.7823000118296477</c:v>
                </c:pt>
                <c:pt idx="1617">
                  <c:v>1.7872007365222089</c:v>
                </c:pt>
                <c:pt idx="1618">
                  <c:v>1.7882999833163922</c:v>
                </c:pt>
                <c:pt idx="1619">
                  <c:v>1.790800011724059</c:v>
                </c:pt>
                <c:pt idx="1620">
                  <c:v>1.7906005495096906</c:v>
                </c:pt>
                <c:pt idx="1621">
                  <c:v>1.7881999713863479</c:v>
                </c:pt>
                <c:pt idx="1622">
                  <c:v>1.7835003408399643</c:v>
                </c:pt>
                <c:pt idx="1623">
                  <c:v>1.7828000072477153</c:v>
                </c:pt>
                <c:pt idx="1624">
                  <c:v>1.7811999957048101</c:v>
                </c:pt>
                <c:pt idx="1625">
                  <c:v>1.7834003756506718</c:v>
                </c:pt>
                <c:pt idx="1626">
                  <c:v>1.777099999046186</c:v>
                </c:pt>
                <c:pt idx="1627">
                  <c:v>1.7722004138995544</c:v>
                </c:pt>
                <c:pt idx="1628">
                  <c:v>1.7701999844575766</c:v>
                </c:pt>
                <c:pt idx="1629">
                  <c:v>1.765499991895922</c:v>
                </c:pt>
                <c:pt idx="1630">
                  <c:v>1.7674005604712875</c:v>
                </c:pt>
                <c:pt idx="1631">
                  <c:v>1.7665000087727094</c:v>
                </c:pt>
                <c:pt idx="1632">
                  <c:v>1.76500007276627</c:v>
                </c:pt>
                <c:pt idx="1633">
                  <c:v>1.7591999769210815</c:v>
                </c:pt>
                <c:pt idx="1634">
                  <c:v>1.7535000138304895</c:v>
                </c:pt>
                <c:pt idx="1635">
                  <c:v>1.7529013203602517</c:v>
                </c:pt>
                <c:pt idx="1636">
                  <c:v>1.7531999792117858</c:v>
                </c:pt>
                <c:pt idx="1637">
                  <c:v>1.7529006067270529</c:v>
                </c:pt>
                <c:pt idx="1638">
                  <c:v>1.7516999855943141</c:v>
                </c:pt>
                <c:pt idx="1639">
                  <c:v>1.7524000201228773</c:v>
                </c:pt>
                <c:pt idx="1640">
                  <c:v>1.7478005616139853</c:v>
                </c:pt>
                <c:pt idx="1641">
                  <c:v>1.744100026509841</c:v>
                </c:pt>
                <c:pt idx="1642">
                  <c:v>1.7395009212486912</c:v>
                </c:pt>
                <c:pt idx="1643">
                  <c:v>1.7390999831186491</c:v>
                </c:pt>
                <c:pt idx="1644">
                  <c:v>1.7347000139270676</c:v>
                </c:pt>
                <c:pt idx="1645">
                  <c:v>1.7333008822388365</c:v>
                </c:pt>
                <c:pt idx="1646">
                  <c:v>1.738299980352167</c:v>
                </c:pt>
                <c:pt idx="1647">
                  <c:v>1.7367005414998857</c:v>
                </c:pt>
                <c:pt idx="1648">
                  <c:v>1.7347000229856349</c:v>
                </c:pt>
                <c:pt idx="1649">
                  <c:v>1.7297999904621975</c:v>
                </c:pt>
                <c:pt idx="1650">
                  <c:v>1.7241000703797908</c:v>
                </c:pt>
                <c:pt idx="1651">
                  <c:v>1.7184000175402616</c:v>
                </c:pt>
                <c:pt idx="1652">
                  <c:v>1.7132996826185263</c:v>
                </c:pt>
                <c:pt idx="1653">
                  <c:v>1.7044000063906424</c:v>
                </c:pt>
                <c:pt idx="1654">
                  <c:v>1.699099974532146</c:v>
                </c:pt>
                <c:pt idx="1655">
                  <c:v>1.6991006948446739</c:v>
                </c:pt>
                <c:pt idx="1656">
                  <c:v>1.6989999944707961</c:v>
                </c:pt>
                <c:pt idx="1657">
                  <c:v>1.6968001807254041</c:v>
                </c:pt>
                <c:pt idx="1658">
                  <c:v>1.6915999890334206</c:v>
                </c:pt>
                <c:pt idx="1659">
                  <c:v>1.6932999707205454</c:v>
                </c:pt>
                <c:pt idx="1660">
                  <c:v>1.6908009484250215</c:v>
                </c:pt>
                <c:pt idx="1661">
                  <c:v>1.6926999838833581</c:v>
                </c:pt>
                <c:pt idx="1662">
                  <c:v>1.6953004393581068</c:v>
                </c:pt>
                <c:pt idx="1663">
                  <c:v>1.6922999933303799</c:v>
                </c:pt>
                <c:pt idx="1664">
                  <c:v>1.6860000234592007</c:v>
                </c:pt>
                <c:pt idx="1665">
                  <c:v>1.6830008524848381</c:v>
                </c:pt>
                <c:pt idx="1666">
                  <c:v>1.682599977015343</c:v>
                </c:pt>
                <c:pt idx="1667">
                  <c:v>1.6841008368501207</c:v>
                </c:pt>
                <c:pt idx="1668">
                  <c:v>1.6838000043862849</c:v>
                </c:pt>
                <c:pt idx="1669">
                  <c:v>1.6874999799692887</c:v>
                </c:pt>
                <c:pt idx="1670">
                  <c:v>1.6853006725286832</c:v>
                </c:pt>
                <c:pt idx="1671">
                  <c:v>1.6835000151622808</c:v>
                </c:pt>
                <c:pt idx="1672">
                  <c:v>1.6865004374558339</c:v>
                </c:pt>
                <c:pt idx="1673">
                  <c:v>1.6830000080080936</c:v>
                </c:pt>
                <c:pt idx="1674">
                  <c:v>1.6825000252720201</c:v>
                </c:pt>
                <c:pt idx="1675">
                  <c:v>1.680801323702326</c:v>
                </c:pt>
                <c:pt idx="1676">
                  <c:v>1.6841999923708499</c:v>
                </c:pt>
                <c:pt idx="1677">
                  <c:v>1.6805000685708364</c:v>
                </c:pt>
                <c:pt idx="1678">
                  <c:v>1.6752999991440447</c:v>
                </c:pt>
                <c:pt idx="1679">
                  <c:v>1.6707000292735756</c:v>
                </c:pt>
                <c:pt idx="1680">
                  <c:v>1.6691007685658406</c:v>
                </c:pt>
                <c:pt idx="1681">
                  <c:v>1.6660000055344426</c:v>
                </c:pt>
                <c:pt idx="1682">
                  <c:v>1.6628002784782439</c:v>
                </c:pt>
                <c:pt idx="1683">
                  <c:v>1.6625000241256203</c:v>
                </c:pt>
                <c:pt idx="1684">
                  <c:v>1.6615999953210121</c:v>
                </c:pt>
                <c:pt idx="1685">
                  <c:v>1.6595003007896594</c:v>
                </c:pt>
                <c:pt idx="1686">
                  <c:v>1.6593000034336001</c:v>
                </c:pt>
                <c:pt idx="1687">
                  <c:v>1.6597007759046392</c:v>
                </c:pt>
                <c:pt idx="1688">
                  <c:v>1.663300012871332</c:v>
                </c:pt>
                <c:pt idx="1689">
                  <c:v>1.6639000247014337</c:v>
                </c:pt>
                <c:pt idx="1690">
                  <c:v>1.6624001052841777</c:v>
                </c:pt>
                <c:pt idx="1691">
                  <c:v>1.6606000094398041</c:v>
                </c:pt>
                <c:pt idx="1692">
                  <c:v>1.6564002651211922</c:v>
                </c:pt>
                <c:pt idx="1693">
                  <c:v>1.6507999941823073</c:v>
                </c:pt>
                <c:pt idx="1694">
                  <c:v>1.6480999721534317</c:v>
                </c:pt>
                <c:pt idx="1695">
                  <c:v>1.6520006101563922</c:v>
                </c:pt>
                <c:pt idx="1696">
                  <c:v>1.6533999792154646</c:v>
                </c:pt>
                <c:pt idx="1697">
                  <c:v>1.650700357153255</c:v>
                </c:pt>
                <c:pt idx="1698">
                  <c:v>1.648899980544229</c:v>
                </c:pt>
                <c:pt idx="1699">
                  <c:v>1.6502000089676585</c:v>
                </c:pt>
                <c:pt idx="1700">
                  <c:v>1.6525007661766722</c:v>
                </c:pt>
                <c:pt idx="1701">
                  <c:v>1.6550000295610516</c:v>
                </c:pt>
                <c:pt idx="1702">
                  <c:v>1.6543008880616981</c:v>
                </c:pt>
                <c:pt idx="1703">
                  <c:v>1.6552999861742137</c:v>
                </c:pt>
                <c:pt idx="1704">
                  <c:v>1.6562999807356391</c:v>
                </c:pt>
                <c:pt idx="1705">
                  <c:v>1.6584006881748792</c:v>
                </c:pt>
                <c:pt idx="1706">
                  <c:v>1.6586999779683538</c:v>
                </c:pt>
                <c:pt idx="1707">
                  <c:v>1.6561007382406387</c:v>
                </c:pt>
                <c:pt idx="1708">
                  <c:v>1.6570000182109652</c:v>
                </c:pt>
                <c:pt idx="1709">
                  <c:v>1.6579999765381217</c:v>
                </c:pt>
                <c:pt idx="1710">
                  <c:v>1.6640009955444839</c:v>
                </c:pt>
                <c:pt idx="1711">
                  <c:v>1.6715000045805937</c:v>
                </c:pt>
                <c:pt idx="1712">
                  <c:v>1.6720009995478904</c:v>
                </c:pt>
                <c:pt idx="1713">
                  <c:v>1.6717000085845939</c:v>
                </c:pt>
                <c:pt idx="1714">
                  <c:v>1.6733999712960212</c:v>
                </c:pt>
                <c:pt idx="1715">
                  <c:v>1.6725008199646254</c:v>
                </c:pt>
                <c:pt idx="1716">
                  <c:v>1.6742000040976563</c:v>
                </c:pt>
                <c:pt idx="1717">
                  <c:v>1.6763006641413085</c:v>
                </c:pt>
                <c:pt idx="1718">
                  <c:v>1.6765999935596483</c:v>
                </c:pt>
                <c:pt idx="1719">
                  <c:v>1.6756000084424159</c:v>
                </c:pt>
                <c:pt idx="1720">
                  <c:v>1.670800559426425</c:v>
                </c:pt>
                <c:pt idx="1721">
                  <c:v>1.6654999945167219</c:v>
                </c:pt>
                <c:pt idx="1722">
                  <c:v>1.6661003765111673</c:v>
                </c:pt>
                <c:pt idx="1723">
                  <c:v>1.6626999867003178</c:v>
                </c:pt>
                <c:pt idx="1724">
                  <c:v>1.6598000002340996</c:v>
                </c:pt>
                <c:pt idx="1725">
                  <c:v>1.6538002447632607</c:v>
                </c:pt>
                <c:pt idx="1726">
                  <c:v>1.6521000036227633</c:v>
                </c:pt>
                <c:pt idx="1727">
                  <c:v>1.6522002298370353</c:v>
                </c:pt>
                <c:pt idx="1728">
                  <c:v>1.6510999886959326</c:v>
                </c:pt>
                <c:pt idx="1729">
                  <c:v>1.647400001907954</c:v>
                </c:pt>
                <c:pt idx="1730">
                  <c:v>1.6430005224246997</c:v>
                </c:pt>
                <c:pt idx="1731">
                  <c:v>1.638200000525103</c:v>
                </c:pt>
                <c:pt idx="1732">
                  <c:v>1.6346006138264784</c:v>
                </c:pt>
                <c:pt idx="1733">
                  <c:v>1.6325999960899935</c:v>
                </c:pt>
                <c:pt idx="1734">
                  <c:v>1.6317999933744431</c:v>
                </c:pt>
                <c:pt idx="1735">
                  <c:v>1.6307009158626897</c:v>
                </c:pt>
                <c:pt idx="1736">
                  <c:v>1.628399990942853</c:v>
                </c:pt>
                <c:pt idx="1737">
                  <c:v>1.6254003881913377</c:v>
                </c:pt>
                <c:pt idx="1738">
                  <c:v>1.6229999851711909</c:v>
                </c:pt>
                <c:pt idx="1739">
                  <c:v>1.6209000119197299</c:v>
                </c:pt>
                <c:pt idx="1740">
                  <c:v>1.6203007454387262</c:v>
                </c:pt>
                <c:pt idx="1741">
                  <c:v>1.6150999922247138</c:v>
                </c:pt>
                <c:pt idx="1742">
                  <c:v>1.6155007447232492</c:v>
                </c:pt>
                <c:pt idx="1743">
                  <c:v>1.6185000081022736</c:v>
                </c:pt>
                <c:pt idx="1744">
                  <c:v>1.6168000087782275</c:v>
                </c:pt>
                <c:pt idx="1745">
                  <c:v>1.613500705723709</c:v>
                </c:pt>
                <c:pt idx="1746">
                  <c:v>1.6133000087284017</c:v>
                </c:pt>
                <c:pt idx="1747">
                  <c:v>1.6123010040319059</c:v>
                </c:pt>
                <c:pt idx="1748">
                  <c:v>1.6149000130608329</c:v>
                </c:pt>
                <c:pt idx="1749">
                  <c:v>1.6110000005282927</c:v>
                </c:pt>
                <c:pt idx="1750">
                  <c:v>1.6116010286787059</c:v>
                </c:pt>
                <c:pt idx="1751">
                  <c:v>1.6116000112961046</c:v>
                </c:pt>
                <c:pt idx="1752">
                  <c:v>1.6148004745482467</c:v>
                </c:pt>
                <c:pt idx="1753">
                  <c:v>1.6131000054811011</c:v>
                </c:pt>
                <c:pt idx="1754">
                  <c:v>1.6130999878369039</c:v>
                </c:pt>
                <c:pt idx="1755">
                  <c:v>1.6142005523724947</c:v>
                </c:pt>
                <c:pt idx="1756">
                  <c:v>1.6108000040549086</c:v>
                </c:pt>
                <c:pt idx="1757">
                  <c:v>1.610600449705089</c:v>
                </c:pt>
                <c:pt idx="1758">
                  <c:v>1.6092000070566428</c:v>
                </c:pt>
                <c:pt idx="1759">
                  <c:v>1.6086999853650923</c:v>
                </c:pt>
                <c:pt idx="1760">
                  <c:v>1.6059002071851864</c:v>
                </c:pt>
                <c:pt idx="1761">
                  <c:v>1.5983000056730816</c:v>
                </c:pt>
                <c:pt idx="1762">
                  <c:v>1.5965014964531292</c:v>
                </c:pt>
                <c:pt idx="1763">
                  <c:v>1.6003999934182502</c:v>
                </c:pt>
                <c:pt idx="1764">
                  <c:v>1.6015000116822193</c:v>
                </c:pt>
                <c:pt idx="1765">
                  <c:v>1.6016002704127459</c:v>
                </c:pt>
                <c:pt idx="1766">
                  <c:v>1.5987999862627476</c:v>
                </c:pt>
                <c:pt idx="1767">
                  <c:v>1.5942002622614382</c:v>
                </c:pt>
                <c:pt idx="1768">
                  <c:v>1.5917000079134596</c:v>
                </c:pt>
                <c:pt idx="1769">
                  <c:v>1.5924000024751876</c:v>
                </c:pt>
                <c:pt idx="1770">
                  <c:v>1.5913998744435958</c:v>
                </c:pt>
                <c:pt idx="1771">
                  <c:v>1.5849999933270738</c:v>
                </c:pt>
                <c:pt idx="1772">
                  <c:v>1.578700652687985</c:v>
                </c:pt>
                <c:pt idx="1773">
                  <c:v>1.5780000085360371</c:v>
                </c:pt>
                <c:pt idx="1774">
                  <c:v>1.5760999997146428</c:v>
                </c:pt>
                <c:pt idx="1775">
                  <c:v>1.5728008480509743</c:v>
                </c:pt>
                <c:pt idx="1776">
                  <c:v>1.5735000023778412</c:v>
                </c:pt>
                <c:pt idx="1777">
                  <c:v>1.5737005635237438</c:v>
                </c:pt>
                <c:pt idx="1778">
                  <c:v>1.5694999986153562</c:v>
                </c:pt>
                <c:pt idx="1779">
                  <c:v>1.5648999992845347</c:v>
                </c:pt>
                <c:pt idx="1780">
                  <c:v>1.56560055736918</c:v>
                </c:pt>
                <c:pt idx="1781">
                  <c:v>1.5658000090625137</c:v>
                </c:pt>
                <c:pt idx="1782">
                  <c:v>1.5662001756645623</c:v>
                </c:pt>
                <c:pt idx="1783">
                  <c:v>1.5625999873664114</c:v>
                </c:pt>
                <c:pt idx="1784">
                  <c:v>1.5564000012454926</c:v>
                </c:pt>
                <c:pt idx="1785">
                  <c:v>1.5575011726323282</c:v>
                </c:pt>
                <c:pt idx="1786">
                  <c:v>1.5604000065795844</c:v>
                </c:pt>
                <c:pt idx="1787">
                  <c:v>1.555700079727103</c:v>
                </c:pt>
                <c:pt idx="1788">
                  <c:v>1.5515000136801973</c:v>
                </c:pt>
                <c:pt idx="1789">
                  <c:v>1.5477000113023678</c:v>
                </c:pt>
                <c:pt idx="1790">
                  <c:v>1.546500413940521</c:v>
                </c:pt>
                <c:pt idx="1791">
                  <c:v>1.5438999977122876</c:v>
                </c:pt>
                <c:pt idx="1792">
                  <c:v>1.5466010993477539</c:v>
                </c:pt>
                <c:pt idx="1793">
                  <c:v>1.5502999861273565</c:v>
                </c:pt>
                <c:pt idx="1794">
                  <c:v>1.54909999355732</c:v>
                </c:pt>
                <c:pt idx="1795">
                  <c:v>1.5530004432657734</c:v>
                </c:pt>
                <c:pt idx="1796">
                  <c:v>1.5514000006223796</c:v>
                </c:pt>
                <c:pt idx="1797">
                  <c:v>1.5525008801268996</c:v>
                </c:pt>
                <c:pt idx="1798">
                  <c:v>1.5550999948318349</c:v>
                </c:pt>
                <c:pt idx="1799">
                  <c:v>1.5521000025983085</c:v>
                </c:pt>
                <c:pt idx="1800">
                  <c:v>1.5552001427640789</c:v>
                </c:pt>
                <c:pt idx="1801">
                  <c:v>1.5520999940854381</c:v>
                </c:pt>
                <c:pt idx="1802">
                  <c:v>1.5534005166264251</c:v>
                </c:pt>
                <c:pt idx="1803">
                  <c:v>1.5548999930397258</c:v>
                </c:pt>
                <c:pt idx="1804">
                  <c:v>1.5566000072503812</c:v>
                </c:pt>
                <c:pt idx="1805">
                  <c:v>1.5552006594953127</c:v>
                </c:pt>
                <c:pt idx="1806">
                  <c:v>1.5565000021233573</c:v>
                </c:pt>
                <c:pt idx="1807">
                  <c:v>1.5571001785501721</c:v>
                </c:pt>
                <c:pt idx="1808">
                  <c:v>1.5535000051459065</c:v>
                </c:pt>
                <c:pt idx="1809">
                  <c:v>1.549200002096768</c:v>
                </c:pt>
                <c:pt idx="1810">
                  <c:v>1.5504001612425782</c:v>
                </c:pt>
                <c:pt idx="1811">
                  <c:v>1.5480000010502408</c:v>
                </c:pt>
                <c:pt idx="1812">
                  <c:v>1.5490001063590171</c:v>
                </c:pt>
                <c:pt idx="1813">
                  <c:v>1.5435999989931588</c:v>
                </c:pt>
                <c:pt idx="1814">
                  <c:v>1.5432999966142233</c:v>
                </c:pt>
                <c:pt idx="1815">
                  <c:v>1.5430005750458804</c:v>
                </c:pt>
                <c:pt idx="1816">
                  <c:v>1.5441999986142037</c:v>
                </c:pt>
                <c:pt idx="1817">
                  <c:v>1.5404003884104895</c:v>
                </c:pt>
                <c:pt idx="1818">
                  <c:v>1.5394999985946924</c:v>
                </c:pt>
                <c:pt idx="1819">
                  <c:v>1.5376000029864372</c:v>
                </c:pt>
                <c:pt idx="1820">
                  <c:v>1.5361006826642551</c:v>
                </c:pt>
                <c:pt idx="1821">
                  <c:v>1.5374999988780473</c:v>
                </c:pt>
                <c:pt idx="1822">
                  <c:v>1.5390005248045782</c:v>
                </c:pt>
                <c:pt idx="1823">
                  <c:v>1.5376000012111035</c:v>
                </c:pt>
                <c:pt idx="1824">
                  <c:v>1.5351999995182268</c:v>
                </c:pt>
                <c:pt idx="1825">
                  <c:v>1.5321005301957484</c:v>
                </c:pt>
                <c:pt idx="1826">
                  <c:v>1.5277999933969113</c:v>
                </c:pt>
                <c:pt idx="1827">
                  <c:v>1.528200860695506</c:v>
                </c:pt>
                <c:pt idx="1828">
                  <c:v>1.5334000018119696</c:v>
                </c:pt>
                <c:pt idx="1829">
                  <c:v>1.5316000021484797</c:v>
                </c:pt>
                <c:pt idx="1830">
                  <c:v>1.5303008264309028</c:v>
                </c:pt>
                <c:pt idx="1831">
                  <c:v>1.5296999939673697</c:v>
                </c:pt>
                <c:pt idx="1832">
                  <c:v>1.5311003542665276</c:v>
                </c:pt>
                <c:pt idx="1833">
                  <c:v>1.5251000057687634</c:v>
                </c:pt>
                <c:pt idx="1834">
                  <c:v>1.5244000016900827</c:v>
                </c:pt>
                <c:pt idx="1835">
                  <c:v>1.5235005767390248</c:v>
                </c:pt>
                <c:pt idx="1836">
                  <c:v>1.5244000003076508</c:v>
                </c:pt>
                <c:pt idx="1837">
                  <c:v>1.5227003220352344</c:v>
                </c:pt>
                <c:pt idx="1838">
                  <c:v>1.5183999999571824</c:v>
                </c:pt>
                <c:pt idx="1839">
                  <c:v>1.5154000012989854</c:v>
                </c:pt>
                <c:pt idx="1840">
                  <c:v>1.5157000321050873</c:v>
                </c:pt>
                <c:pt idx="1841">
                  <c:v>1.5160999982326757</c:v>
                </c:pt>
                <c:pt idx="1842">
                  <c:v>1.5157001055777073</c:v>
                </c:pt>
                <c:pt idx="1843">
                  <c:v>1.5133999982208479</c:v>
                </c:pt>
                <c:pt idx="1844">
                  <c:v>1.5147000022625434</c:v>
                </c:pt>
                <c:pt idx="1845">
                  <c:v>1.5184007923307945</c:v>
                </c:pt>
                <c:pt idx="1846">
                  <c:v>1.5219000011929893</c:v>
                </c:pt>
                <c:pt idx="1847">
                  <c:v>1.5280008711852133</c:v>
                </c:pt>
                <c:pt idx="1848">
                  <c:v>1.5306999990934855</c:v>
                </c:pt>
                <c:pt idx="1849">
                  <c:v>1.5304999963627779</c:v>
                </c:pt>
                <c:pt idx="1850">
                  <c:v>1.5324003532878123</c:v>
                </c:pt>
                <c:pt idx="1851">
                  <c:v>1.53059999733523</c:v>
                </c:pt>
                <c:pt idx="1852">
                  <c:v>1.5299998595000943</c:v>
                </c:pt>
                <c:pt idx="1853">
                  <c:v>1.5277000007263268</c:v>
                </c:pt>
                <c:pt idx="1854">
                  <c:v>1.5256000030858559</c:v>
                </c:pt>
                <c:pt idx="1855">
                  <c:v>1.5217003339275834</c:v>
                </c:pt>
                <c:pt idx="1856">
                  <c:v>1.5194999986415496</c:v>
                </c:pt>
                <c:pt idx="1857">
                  <c:v>1.5180007491071592</c:v>
                </c:pt>
                <c:pt idx="1858">
                  <c:v>1.5162000013151555</c:v>
                </c:pt>
                <c:pt idx="1859">
                  <c:v>1.5124000013092882</c:v>
                </c:pt>
                <c:pt idx="1860">
                  <c:v>1.5105000134790316</c:v>
                </c:pt>
                <c:pt idx="1861">
                  <c:v>1.5060000002631568</c:v>
                </c:pt>
                <c:pt idx="1862">
                  <c:v>1.5081003670202335</c:v>
                </c:pt>
                <c:pt idx="1863">
                  <c:v>1.5088000015894067</c:v>
                </c:pt>
                <c:pt idx="1864">
                  <c:v>1.5053999991941964</c:v>
                </c:pt>
                <c:pt idx="1865">
                  <c:v>1.4989002900983905</c:v>
                </c:pt>
                <c:pt idx="1866">
                  <c:v>1.5008999981655506</c:v>
                </c:pt>
                <c:pt idx="1867">
                  <c:v>1.5047007631728775</c:v>
                </c:pt>
                <c:pt idx="1868">
                  <c:v>1.5043000003061024</c:v>
                </c:pt>
                <c:pt idx="1869">
                  <c:v>1.5026999992769561</c:v>
                </c:pt>
                <c:pt idx="1870">
                  <c:v>1.5003002751036547</c:v>
                </c:pt>
                <c:pt idx="1871">
                  <c:v>1.494900000099733</c:v>
                </c:pt>
                <c:pt idx="1872">
                  <c:v>1.4915005339862546</c:v>
                </c:pt>
                <c:pt idx="1873">
                  <c:v>1.4906999999875552</c:v>
                </c:pt>
                <c:pt idx="1874">
                  <c:v>1.4876999998014071</c:v>
                </c:pt>
                <c:pt idx="1875">
                  <c:v>1.4876004426623695</c:v>
                </c:pt>
                <c:pt idx="1876">
                  <c:v>1.4886000000187778</c:v>
                </c:pt>
                <c:pt idx="1877">
                  <c:v>1.486300762873725</c:v>
                </c:pt>
                <c:pt idx="1878">
                  <c:v>1.4900000000998261</c:v>
                </c:pt>
                <c:pt idx="1879">
                  <c:v>1.4866999999721884</c:v>
                </c:pt>
                <c:pt idx="1880">
                  <c:v>1.486300473115989</c:v>
                </c:pt>
                <c:pt idx="1881">
                  <c:v>1.4845999998578918</c:v>
                </c:pt>
                <c:pt idx="1882">
                  <c:v>1.4820004269786295</c:v>
                </c:pt>
                <c:pt idx="1883">
                  <c:v>1.4796999993995996</c:v>
                </c:pt>
                <c:pt idx="1884">
                  <c:v>1.4799000000566593</c:v>
                </c:pt>
                <c:pt idx="1885">
                  <c:v>1.4843006859882735</c:v>
                </c:pt>
                <c:pt idx="1886">
                  <c:v>1.4880000003395253</c:v>
                </c:pt>
                <c:pt idx="1887">
                  <c:v>1.489200366930163</c:v>
                </c:pt>
                <c:pt idx="1888">
                  <c:v>1.484700001499732</c:v>
                </c:pt>
                <c:pt idx="1889">
                  <c:v>1.480300000475836</c:v>
                </c:pt>
                <c:pt idx="1890">
                  <c:v>1.4769006550923223</c:v>
                </c:pt>
                <c:pt idx="1891">
                  <c:v>1.4762000014452497</c:v>
                </c:pt>
                <c:pt idx="1892">
                  <c:v>1.475699953000003</c:v>
                </c:pt>
                <c:pt idx="1893">
                  <c:v>1.4732000000731205</c:v>
                </c:pt>
                <c:pt idx="1894">
                  <c:v>1.4758999990444863</c:v>
                </c:pt>
                <c:pt idx="1895">
                  <c:v>1.4775008998476551</c:v>
                </c:pt>
                <c:pt idx="1896">
                  <c:v>1.477200001347228</c:v>
                </c:pt>
                <c:pt idx="1897">
                  <c:v>1.4788003088251571</c:v>
                </c:pt>
                <c:pt idx="1898">
                  <c:v>1.4770999999527703</c:v>
                </c:pt>
                <c:pt idx="1899">
                  <c:v>1.4802000036579557</c:v>
                </c:pt>
                <c:pt idx="1900">
                  <c:v>1.4833005207765382</c:v>
                </c:pt>
                <c:pt idx="1901">
                  <c:v>1.4830999971818528</c:v>
                </c:pt>
                <c:pt idx="1902">
                  <c:v>1.4788005170194083</c:v>
                </c:pt>
                <c:pt idx="1903">
                  <c:v>1.4785000008778297</c:v>
                </c:pt>
                <c:pt idx="1904">
                  <c:v>1.4806000022144872</c:v>
                </c:pt>
                <c:pt idx="1905">
                  <c:v>1.4780002595871338</c:v>
                </c:pt>
                <c:pt idx="1906">
                  <c:v>1.4754999977958505</c:v>
                </c:pt>
                <c:pt idx="1907">
                  <c:v>1.4648997265321668</c:v>
                </c:pt>
                <c:pt idx="1908">
                  <c:v>1.4592000015400117</c:v>
                </c:pt>
                <c:pt idx="1909">
                  <c:v>1.4587999984723865</c:v>
                </c:pt>
                <c:pt idx="1910">
                  <c:v>1.4662005765276263</c:v>
                </c:pt>
                <c:pt idx="1911">
                  <c:v>1.4673000001057517</c:v>
                </c:pt>
                <c:pt idx="1912">
                  <c:v>1.4672006262844661</c:v>
                </c:pt>
                <c:pt idx="1913">
                  <c:v>1.4658000027775415</c:v>
                </c:pt>
                <c:pt idx="1914">
                  <c:v>1.4658000020644977</c:v>
                </c:pt>
                <c:pt idx="1915">
                  <c:v>1.4673001337869209</c:v>
                </c:pt>
                <c:pt idx="1916">
                  <c:v>1.4704000000128872</c:v>
                </c:pt>
                <c:pt idx="1917">
                  <c:v>1.4706003210521885</c:v>
                </c:pt>
                <c:pt idx="1918">
                  <c:v>1.4689999989714124</c:v>
                </c:pt>
                <c:pt idx="1919">
                  <c:v>1.4682000040556886</c:v>
                </c:pt>
                <c:pt idx="1920">
                  <c:v>1.465300287840364</c:v>
                </c:pt>
                <c:pt idx="1921">
                  <c:v>1.4700000070806709</c:v>
                </c:pt>
                <c:pt idx="1922">
                  <c:v>1.4683002857927931</c:v>
                </c:pt>
                <c:pt idx="1923">
                  <c:v>1.4637000050279312</c:v>
                </c:pt>
                <c:pt idx="1924">
                  <c:v>1.459200000288547</c:v>
                </c:pt>
                <c:pt idx="1925">
                  <c:v>1.4576003633264918</c:v>
                </c:pt>
                <c:pt idx="1926">
                  <c:v>1.4588000016228762</c:v>
                </c:pt>
                <c:pt idx="1927">
                  <c:v>1.4557999606404337</c:v>
                </c:pt>
                <c:pt idx="1928">
                  <c:v>1.4492000002646819</c:v>
                </c:pt>
                <c:pt idx="1929">
                  <c:v>1.4485000043132459</c:v>
                </c:pt>
                <c:pt idx="1930">
                  <c:v>1.4519011073134607</c:v>
                </c:pt>
                <c:pt idx="1931">
                  <c:v>1.4571999940890237</c:v>
                </c:pt>
                <c:pt idx="1932">
                  <c:v>1.4584003164782189</c:v>
                </c:pt>
                <c:pt idx="1933">
                  <c:v>1.4582999943959294</c:v>
                </c:pt>
                <c:pt idx="1934">
                  <c:v>1.4562000015066587</c:v>
                </c:pt>
                <c:pt idx="1935">
                  <c:v>1.457600804802496</c:v>
                </c:pt>
                <c:pt idx="1936">
                  <c:v>1.4586000004492234</c:v>
                </c:pt>
                <c:pt idx="1937">
                  <c:v>1.4557002049914445</c:v>
                </c:pt>
                <c:pt idx="1938">
                  <c:v>1.4531000034767203</c:v>
                </c:pt>
                <c:pt idx="1939">
                  <c:v>1.446399997737899</c:v>
                </c:pt>
                <c:pt idx="1940">
                  <c:v>1.4474004014045931</c:v>
                </c:pt>
                <c:pt idx="1941">
                  <c:v>1.4437999983783811</c:v>
                </c:pt>
                <c:pt idx="1942">
                  <c:v>1.44620047519129</c:v>
                </c:pt>
                <c:pt idx="1943">
                  <c:v>1.4493000061265775</c:v>
                </c:pt>
                <c:pt idx="1944">
                  <c:v>1.4527999942511087</c:v>
                </c:pt>
                <c:pt idx="1945">
                  <c:v>1.4506001984627801</c:v>
                </c:pt>
                <c:pt idx="1946">
                  <c:v>1.4456999969479511</c:v>
                </c:pt>
                <c:pt idx="1947">
                  <c:v>1.4403005797867081</c:v>
                </c:pt>
                <c:pt idx="1948">
                  <c:v>1.4371000033570454</c:v>
                </c:pt>
                <c:pt idx="1949">
                  <c:v>1.4358000026695663</c:v>
                </c:pt>
                <c:pt idx="1950">
                  <c:v>1.4360004215996014</c:v>
                </c:pt>
                <c:pt idx="1951">
                  <c:v>1.4372000070507056</c:v>
                </c:pt>
                <c:pt idx="1952">
                  <c:v>1.4336002881536842</c:v>
                </c:pt>
                <c:pt idx="1953">
                  <c:v>1.4343000073931762</c:v>
                </c:pt>
                <c:pt idx="1954">
                  <c:v>1.4337999992349069</c:v>
                </c:pt>
                <c:pt idx="1955">
                  <c:v>1.4310997767170193</c:v>
                </c:pt>
                <c:pt idx="1956">
                  <c:v>1.4266000046482077</c:v>
                </c:pt>
                <c:pt idx="1957">
                  <c:v>1.4219003179023275</c:v>
                </c:pt>
                <c:pt idx="1958">
                  <c:v>1.4206999958259985</c:v>
                </c:pt>
                <c:pt idx="1959">
                  <c:v>1.421100000552542</c:v>
                </c:pt>
                <c:pt idx="1960">
                  <c:v>1.4135001336544519</c:v>
                </c:pt>
                <c:pt idx="1961">
                  <c:v>1.4094999998851563</c:v>
                </c:pt>
                <c:pt idx="1962">
                  <c:v>1.4060005718711182</c:v>
                </c:pt>
                <c:pt idx="1963">
                  <c:v>1.4053999937532353</c:v>
                </c:pt>
                <c:pt idx="1964">
                  <c:v>1.4034999933937797</c:v>
                </c:pt>
                <c:pt idx="1965">
                  <c:v>1.4047007685658173</c:v>
                </c:pt>
                <c:pt idx="1966">
                  <c:v>1.405200003842765</c:v>
                </c:pt>
                <c:pt idx="1967">
                  <c:v>1.4027004549279809</c:v>
                </c:pt>
                <c:pt idx="1968">
                  <c:v>1.4086999990686309</c:v>
                </c:pt>
                <c:pt idx="1969">
                  <c:v>1.409899994636362</c:v>
                </c:pt>
                <c:pt idx="1970">
                  <c:v>1.4075998621920007</c:v>
                </c:pt>
                <c:pt idx="1971">
                  <c:v>1.3981999959723908</c:v>
                </c:pt>
                <c:pt idx="1972">
                  <c:v>1.3958006888642558</c:v>
                </c:pt>
                <c:pt idx="1973">
                  <c:v>1.3984999901804258</c:v>
                </c:pt>
                <c:pt idx="1974">
                  <c:v>1.3972000009962358</c:v>
                </c:pt>
                <c:pt idx="1975">
                  <c:v>1.3967006773018511</c:v>
                </c:pt>
                <c:pt idx="1976">
                  <c:v>1.3960000067236251</c:v>
                </c:pt>
                <c:pt idx="1977">
                  <c:v>1.3941004848893499</c:v>
                </c:pt>
                <c:pt idx="1978">
                  <c:v>1.3920999860274605</c:v>
                </c:pt>
                <c:pt idx="1979">
                  <c:v>1.3884999904184951</c:v>
                </c:pt>
                <c:pt idx="1980">
                  <c:v>1.386400276562199</c:v>
                </c:pt>
                <c:pt idx="1981">
                  <c:v>1.3879000090164482</c:v>
                </c:pt>
                <c:pt idx="1982">
                  <c:v>1.3822002450469881</c:v>
                </c:pt>
                <c:pt idx="1983">
                  <c:v>1.3797000039121485</c:v>
                </c:pt>
                <c:pt idx="1984">
                  <c:v>1.3810000015218975</c:v>
                </c:pt>
                <c:pt idx="1985">
                  <c:v>1.3845004868053365</c:v>
                </c:pt>
                <c:pt idx="1986">
                  <c:v>1.3854999879331444</c:v>
                </c:pt>
                <c:pt idx="1987">
                  <c:v>1.3840008830084116</c:v>
                </c:pt>
                <c:pt idx="1988">
                  <c:v>1.3848999977126368</c:v>
                </c:pt>
                <c:pt idx="1989">
                  <c:v>1.3861999919390655</c:v>
                </c:pt>
                <c:pt idx="1990">
                  <c:v>1.3849001185953966</c:v>
                </c:pt>
                <c:pt idx="1991">
                  <c:v>1.3787999963242328</c:v>
                </c:pt>
                <c:pt idx="1992">
                  <c:v>1.3734999136868282</c:v>
                </c:pt>
                <c:pt idx="1993">
                  <c:v>1.3699999929449405</c:v>
                </c:pt>
                <c:pt idx="1994">
                  <c:v>1.3731000013867742</c:v>
                </c:pt>
                <c:pt idx="1995">
                  <c:v>1.3704005483159563</c:v>
                </c:pt>
                <c:pt idx="1996">
                  <c:v>1.3677999966166681</c:v>
                </c:pt>
                <c:pt idx="1997">
                  <c:v>1.3628005858918186</c:v>
                </c:pt>
                <c:pt idx="1998">
                  <c:v>1.3620000111550326</c:v>
                </c:pt>
                <c:pt idx="1999">
                  <c:v>1.3633999857411254</c:v>
                </c:pt>
                <c:pt idx="2000">
                  <c:v>1.363800027371326</c:v>
                </c:pt>
                <c:pt idx="2001">
                  <c:v>1.3615000141653582</c:v>
                </c:pt>
                <c:pt idx="2002">
                  <c:v>1.3614001313253539</c:v>
                </c:pt>
                <c:pt idx="2003">
                  <c:v>1.3551000124498387</c:v>
                </c:pt>
                <c:pt idx="2004">
                  <c:v>1.3524999944711453</c:v>
                </c:pt>
                <c:pt idx="2005">
                  <c:v>1.3511003635867382</c:v>
                </c:pt>
                <c:pt idx="2006">
                  <c:v>1.3510000001915614</c:v>
                </c:pt>
                <c:pt idx="2007">
                  <c:v>1.3554007215061574</c:v>
                </c:pt>
                <c:pt idx="2008">
                  <c:v>1.3542000113011454</c:v>
                </c:pt>
                <c:pt idx="2009">
                  <c:v>1.3544999862133409</c:v>
                </c:pt>
                <c:pt idx="2010">
                  <c:v>1.3577003384125419</c:v>
                </c:pt>
                <c:pt idx="2011">
                  <c:v>1.3557999882250442</c:v>
                </c:pt>
                <c:pt idx="2012">
                  <c:v>1.3534008064234513</c:v>
                </c:pt>
                <c:pt idx="2013">
                  <c:v>1.3561999871744774</c:v>
                </c:pt>
                <c:pt idx="2014">
                  <c:v>1.3578000078196055</c:v>
                </c:pt>
                <c:pt idx="2015">
                  <c:v>1.3604004893713864</c:v>
                </c:pt>
                <c:pt idx="2016">
                  <c:v>1.3645000071046525</c:v>
                </c:pt>
                <c:pt idx="2017">
                  <c:v>1.3648002925838227</c:v>
                </c:pt>
                <c:pt idx="2018">
                  <c:v>1.3646999986158335</c:v>
                </c:pt>
                <c:pt idx="2019">
                  <c:v>1.3666000067241839</c:v>
                </c:pt>
                <c:pt idx="2020">
                  <c:v>1.3688008787648869</c:v>
                </c:pt>
                <c:pt idx="2021">
                  <c:v>1.3697000066749752</c:v>
                </c:pt>
                <c:pt idx="2022">
                  <c:v>1.3722006873576902</c:v>
                </c:pt>
                <c:pt idx="2023">
                  <c:v>1.3762999903701711</c:v>
                </c:pt>
                <c:pt idx="2024">
                  <c:v>1.3791999954264611</c:v>
                </c:pt>
                <c:pt idx="2025">
                  <c:v>1.3776002568774857</c:v>
                </c:pt>
                <c:pt idx="2026">
                  <c:v>1.3741999859339558</c:v>
                </c:pt>
                <c:pt idx="2027">
                  <c:v>1.3740005098297843</c:v>
                </c:pt>
                <c:pt idx="2028">
                  <c:v>1.3739000143468729</c:v>
                </c:pt>
                <c:pt idx="2029">
                  <c:v>1.3735000065353233</c:v>
                </c:pt>
                <c:pt idx="2030">
                  <c:v>1.3735001734676189</c:v>
                </c:pt>
                <c:pt idx="2031">
                  <c:v>1.3737999983786722</c:v>
                </c:pt>
                <c:pt idx="2032">
                  <c:v>1.3716001910652267</c:v>
                </c:pt>
                <c:pt idx="2033">
                  <c:v>1.3705000027621281</c:v>
                </c:pt>
                <c:pt idx="2034">
                  <c:v>1.3715000007141498</c:v>
                </c:pt>
                <c:pt idx="2035">
                  <c:v>1.3701004453614587</c:v>
                </c:pt>
                <c:pt idx="2036">
                  <c:v>1.368900002715236</c:v>
                </c:pt>
                <c:pt idx="2037">
                  <c:v>1.3672003745523398</c:v>
                </c:pt>
                <c:pt idx="2038">
                  <c:v>1.3654000145470491</c:v>
                </c:pt>
                <c:pt idx="2039">
                  <c:v>1.3618999952304875</c:v>
                </c:pt>
                <c:pt idx="2040">
                  <c:v>1.3632005597610259</c:v>
                </c:pt>
                <c:pt idx="2041">
                  <c:v>1.3645999948494136</c:v>
                </c:pt>
                <c:pt idx="2042">
                  <c:v>1.3609004201862263</c:v>
                </c:pt>
                <c:pt idx="2043">
                  <c:v>1.361299990749103</c:v>
                </c:pt>
                <c:pt idx="2044">
                  <c:v>1.3647000127311912</c:v>
                </c:pt>
                <c:pt idx="2045">
                  <c:v>1.3684006605617469</c:v>
                </c:pt>
                <c:pt idx="2046">
                  <c:v>1.3714000031977776</c:v>
                </c:pt>
                <c:pt idx="2047">
                  <c:v>1.3699007922696183</c:v>
                </c:pt>
                <c:pt idx="2048">
                  <c:v>1.3699999862219556</c:v>
                </c:pt>
                <c:pt idx="2049">
                  <c:v>1.3697000075335382</c:v>
                </c:pt>
                <c:pt idx="2050">
                  <c:v>1.3658002493320964</c:v>
                </c:pt>
                <c:pt idx="2051">
                  <c:v>1.3634999949936173</c:v>
                </c:pt>
                <c:pt idx="2052">
                  <c:v>1.3660002967299079</c:v>
                </c:pt>
                <c:pt idx="2053">
                  <c:v>1.3643000027659582</c:v>
                </c:pt>
                <c:pt idx="2054">
                  <c:v>1.3665999922304763</c:v>
                </c:pt>
                <c:pt idx="2055">
                  <c:v>1.3625002011758625</c:v>
                </c:pt>
                <c:pt idx="2056">
                  <c:v>1.3633999996673083</c:v>
                </c:pt>
                <c:pt idx="2057">
                  <c:v>1.3658006336263497</c:v>
                </c:pt>
                <c:pt idx="2058">
                  <c:v>1.3664999762549996</c:v>
                </c:pt>
                <c:pt idx="2059">
                  <c:v>1.3653000131598674</c:v>
                </c:pt>
                <c:pt idx="2060">
                  <c:v>1.3623997527101892</c:v>
                </c:pt>
                <c:pt idx="2061">
                  <c:v>1.3599000070607872</c:v>
                </c:pt>
                <c:pt idx="2062">
                  <c:v>1.3572003457084065</c:v>
                </c:pt>
                <c:pt idx="2063">
                  <c:v>1.3561999955200008</c:v>
                </c:pt>
                <c:pt idx="2064">
                  <c:v>1.357899993796309</c:v>
                </c:pt>
                <c:pt idx="2065">
                  <c:v>1.3511999199836282</c:v>
                </c:pt>
                <c:pt idx="2066">
                  <c:v>1.3464999728166731</c:v>
                </c:pt>
                <c:pt idx="2067">
                  <c:v>1.3413993835420115</c:v>
                </c:pt>
                <c:pt idx="2068">
                  <c:v>1.3337999880750431</c:v>
                </c:pt>
                <c:pt idx="2069">
                  <c:v>1.3316999985690927</c:v>
                </c:pt>
                <c:pt idx="2070">
                  <c:v>1.3288000876491424</c:v>
                </c:pt>
                <c:pt idx="2071">
                  <c:v>1.3248999917996116</c:v>
                </c:pt>
                <c:pt idx="2072">
                  <c:v>1.3223009664507117</c:v>
                </c:pt>
                <c:pt idx="2073">
                  <c:v>1.3265000184983364</c:v>
                </c:pt>
                <c:pt idx="2074">
                  <c:v>1.3256000032415614</c:v>
                </c:pt>
                <c:pt idx="2075">
                  <c:v>1.3195998742085067</c:v>
                </c:pt>
                <c:pt idx="2076">
                  <c:v>1.3148000228902674</c:v>
                </c:pt>
                <c:pt idx="2077">
                  <c:v>1.3092001790064387</c:v>
                </c:pt>
                <c:pt idx="2078">
                  <c:v>1.3041999873094028</c:v>
                </c:pt>
                <c:pt idx="2079">
                  <c:v>1.3064999720591004</c:v>
                </c:pt>
                <c:pt idx="2080">
                  <c:v>1.3005000445336918</c:v>
                </c:pt>
                <c:pt idx="2081">
                  <c:v>1.2949000015287311</c:v>
                </c:pt>
                <c:pt idx="2082">
                  <c:v>1.2942006388620939</c:v>
                </c:pt>
                <c:pt idx="2083">
                  <c:v>1.2961000245122705</c:v>
                </c:pt>
                <c:pt idx="2084">
                  <c:v>1.2926000079169171</c:v>
                </c:pt>
                <c:pt idx="2085">
                  <c:v>1.2871006236091489</c:v>
                </c:pt>
                <c:pt idx="2086">
                  <c:v>1.2868000190719613</c:v>
                </c:pt>
                <c:pt idx="2087">
                  <c:v>1.2834999692859128</c:v>
                </c:pt>
                <c:pt idx="2088">
                  <c:v>1.280399995703192</c:v>
                </c:pt>
                <c:pt idx="2089">
                  <c:v>1.2817000265131355</c:v>
                </c:pt>
                <c:pt idx="2090">
                  <c:v>1.2784001555410214</c:v>
                </c:pt>
                <c:pt idx="2091">
                  <c:v>1.2740000068661175</c:v>
                </c:pt>
                <c:pt idx="2092">
                  <c:v>1.2714005372108659</c:v>
                </c:pt>
                <c:pt idx="2093">
                  <c:v>1.2738000020981417</c:v>
                </c:pt>
                <c:pt idx="2094">
                  <c:v>1.2720999929442769</c:v>
                </c:pt>
                <c:pt idx="2095">
                  <c:v>1.2678002743778052</c:v>
                </c:pt>
                <c:pt idx="2096">
                  <c:v>1.2672000200254843</c:v>
                </c:pt>
                <c:pt idx="2097">
                  <c:v>1.2640003339765826</c:v>
                </c:pt>
                <c:pt idx="2098">
                  <c:v>1.2634999837828218</c:v>
                </c:pt>
                <c:pt idx="2099">
                  <c:v>1.2646999776843586</c:v>
                </c:pt>
                <c:pt idx="2100">
                  <c:v>1.2644001910230145</c:v>
                </c:pt>
                <c:pt idx="2101">
                  <c:v>1.2607999729152652</c:v>
                </c:pt>
                <c:pt idx="2102">
                  <c:v>1.2567999366729055</c:v>
                </c:pt>
                <c:pt idx="2103">
                  <c:v>1.257099989503331</c:v>
                </c:pt>
                <c:pt idx="2104">
                  <c:v>1.2575000098222517</c:v>
                </c:pt>
                <c:pt idx="2105">
                  <c:v>1.2569000578878331</c:v>
                </c:pt>
                <c:pt idx="2106">
                  <c:v>1.2523000216460787</c:v>
                </c:pt>
                <c:pt idx="2107">
                  <c:v>1.2464002004635404</c:v>
                </c:pt>
                <c:pt idx="2108">
                  <c:v>1.2432000155458809</c:v>
                </c:pt>
                <c:pt idx="2109">
                  <c:v>1.2429000101110432</c:v>
                </c:pt>
                <c:pt idx="2110">
                  <c:v>1.2373005367262522</c:v>
                </c:pt>
                <c:pt idx="2111">
                  <c:v>1.236600001619081</c:v>
                </c:pt>
                <c:pt idx="2112">
                  <c:v>1.2349004662537482</c:v>
                </c:pt>
                <c:pt idx="2113">
                  <c:v>1.2295999938069144</c:v>
                </c:pt>
                <c:pt idx="2114">
                  <c:v>1.2287999717736966</c:v>
                </c:pt>
                <c:pt idx="2115">
                  <c:v>1.2251005112630082</c:v>
                </c:pt>
                <c:pt idx="2116">
                  <c:v>1.2255999859844451</c:v>
                </c:pt>
                <c:pt idx="2117">
                  <c:v>1.2270001606957521</c:v>
                </c:pt>
                <c:pt idx="2118">
                  <c:v>1.2232999855987146</c:v>
                </c:pt>
                <c:pt idx="2119">
                  <c:v>1.2216999930387828</c:v>
                </c:pt>
                <c:pt idx="2120">
                  <c:v>1.2259001873972011</c:v>
                </c:pt>
                <c:pt idx="2121">
                  <c:v>1.2268999858861207</c:v>
                </c:pt>
                <c:pt idx="2122">
                  <c:v>1.2320008992173825</c:v>
                </c:pt>
                <c:pt idx="2123">
                  <c:v>1.2339000139181735</c:v>
                </c:pt>
                <c:pt idx="2124">
                  <c:v>1.2359999722539214</c:v>
                </c:pt>
                <c:pt idx="2125">
                  <c:v>1.2348007711407263</c:v>
                </c:pt>
                <c:pt idx="2126">
                  <c:v>1.2381999915087363</c:v>
                </c:pt>
                <c:pt idx="2127">
                  <c:v>1.2388012709561735</c:v>
                </c:pt>
                <c:pt idx="2128">
                  <c:v>1.244800009058963</c:v>
                </c:pt>
                <c:pt idx="2129">
                  <c:v>1.2455999876983697</c:v>
                </c:pt>
                <c:pt idx="2130">
                  <c:v>1.249900598624663</c:v>
                </c:pt>
                <c:pt idx="2131">
                  <c:v>1.25019999408687</c:v>
                </c:pt>
                <c:pt idx="2132">
                  <c:v>1.2531003137628431</c:v>
                </c:pt>
                <c:pt idx="2133">
                  <c:v>1.2538000231797923</c:v>
                </c:pt>
                <c:pt idx="2134">
                  <c:v>1.250899997423403</c:v>
                </c:pt>
                <c:pt idx="2135">
                  <c:v>1.2493006825461634</c:v>
                </c:pt>
                <c:pt idx="2136">
                  <c:v>1.2491999821650097</c:v>
                </c:pt>
                <c:pt idx="2137">
                  <c:v>1.2508004647243069</c:v>
                </c:pt>
                <c:pt idx="2138">
                  <c:v>1.2507999922745512</c:v>
                </c:pt>
                <c:pt idx="2139">
                  <c:v>1.2517999709089054</c:v>
                </c:pt>
                <c:pt idx="2140">
                  <c:v>1.2507003993014223</c:v>
                </c:pt>
                <c:pt idx="2141">
                  <c:v>1.2511999962807749</c:v>
                </c:pt>
                <c:pt idx="2142">
                  <c:v>1.2483003786110203</c:v>
                </c:pt>
                <c:pt idx="2143">
                  <c:v>1.2483000020074542</c:v>
                </c:pt>
                <c:pt idx="2144">
                  <c:v>1.2408999786348431</c:v>
                </c:pt>
                <c:pt idx="2145">
                  <c:v>1.24090056247951</c:v>
                </c:pt>
                <c:pt idx="2146">
                  <c:v>1.2433000009550597</c:v>
                </c:pt>
                <c:pt idx="2147">
                  <c:v>1.2447011716867564</c:v>
                </c:pt>
                <c:pt idx="2148">
                  <c:v>1.2480000056311837</c:v>
                </c:pt>
                <c:pt idx="2149">
                  <c:v>1.2464000130639761</c:v>
                </c:pt>
                <c:pt idx="2150">
                  <c:v>1.2477008488640422</c:v>
                </c:pt>
                <c:pt idx="2151">
                  <c:v>1.2487999733930337</c:v>
                </c:pt>
                <c:pt idx="2152">
                  <c:v>1.2487005406364915</c:v>
                </c:pt>
                <c:pt idx="2153">
                  <c:v>1.2486999889370054</c:v>
                </c:pt>
                <c:pt idx="2154">
                  <c:v>1.2470999804500025</c:v>
                </c:pt>
                <c:pt idx="2155">
                  <c:v>1.247300577830174</c:v>
                </c:pt>
                <c:pt idx="2156">
                  <c:v>1.2468999732955126</c:v>
                </c:pt>
                <c:pt idx="2157">
                  <c:v>1.2470005676295841</c:v>
                </c:pt>
                <c:pt idx="2158">
                  <c:v>1.2480999729159521</c:v>
                </c:pt>
                <c:pt idx="2159">
                  <c:v>1.2466000135464128</c:v>
                </c:pt>
                <c:pt idx="2160">
                  <c:v>1.2445004714027164</c:v>
                </c:pt>
                <c:pt idx="2161">
                  <c:v>1.2455999989542761</c:v>
                </c:pt>
                <c:pt idx="2162">
                  <c:v>1.2481007548340131</c:v>
                </c:pt>
                <c:pt idx="2163">
                  <c:v>1.2485000016240519</c:v>
                </c:pt>
                <c:pt idx="2164">
                  <c:v>1.2488999704364687</c:v>
                </c:pt>
                <c:pt idx="2165">
                  <c:v>1.2486997861851705</c:v>
                </c:pt>
                <c:pt idx="2166">
                  <c:v>1.2456999876958434</c:v>
                </c:pt>
                <c:pt idx="2167">
                  <c:v>1.2453007994699874</c:v>
                </c:pt>
                <c:pt idx="2168">
                  <c:v>1.2463999768224312</c:v>
                </c:pt>
                <c:pt idx="2169">
                  <c:v>1.2476999940845417</c:v>
                </c:pt>
                <c:pt idx="2170">
                  <c:v>1.245200314806425</c:v>
                </c:pt>
                <c:pt idx="2171">
                  <c:v>1.2464000242252951</c:v>
                </c:pt>
                <c:pt idx="2172">
                  <c:v>1.2473003008853993</c:v>
                </c:pt>
                <c:pt idx="2173">
                  <c:v>1.2462999771087198</c:v>
                </c:pt>
                <c:pt idx="2174">
                  <c:v>1.2487000018081744</c:v>
                </c:pt>
                <c:pt idx="2175">
                  <c:v>1.2487000424371217</c:v>
                </c:pt>
                <c:pt idx="2176">
                  <c:v>1.2490999994261074</c:v>
                </c:pt>
                <c:pt idx="2177">
                  <c:v>1.2493001924449345</c:v>
                </c:pt>
                <c:pt idx="2178">
                  <c:v>1.2485999743439606</c:v>
                </c:pt>
                <c:pt idx="2179">
                  <c:v>1.2507000156401773</c:v>
                </c:pt>
                <c:pt idx="2180">
                  <c:v>1.2500001060470822</c:v>
                </c:pt>
                <c:pt idx="2181">
                  <c:v>1.2476000003807712</c:v>
                </c:pt>
                <c:pt idx="2182">
                  <c:v>1.2467003108977224</c:v>
                </c:pt>
                <c:pt idx="2183">
                  <c:v>1.2426999871240696</c:v>
                </c:pt>
                <c:pt idx="2184">
                  <c:v>1.2424000074388459</c:v>
                </c:pt>
                <c:pt idx="2185">
                  <c:v>1.2401000873578596</c:v>
                </c:pt>
                <c:pt idx="2186">
                  <c:v>1.239199991512578</c:v>
                </c:pt>
                <c:pt idx="2187">
                  <c:v>1.2385003172821598</c:v>
                </c:pt>
                <c:pt idx="2188">
                  <c:v>1.2356999935145723</c:v>
                </c:pt>
                <c:pt idx="2189">
                  <c:v>1.2297000124963233</c:v>
                </c:pt>
                <c:pt idx="2190">
                  <c:v>1.229800434113713</c:v>
                </c:pt>
                <c:pt idx="2191">
                  <c:v>1.2267000046704197</c:v>
                </c:pt>
                <c:pt idx="2192">
                  <c:v>1.2257004096973105</c:v>
                </c:pt>
                <c:pt idx="2193">
                  <c:v>1.2240999900823226</c:v>
                </c:pt>
                <c:pt idx="2194">
                  <c:v>1.220900027656171</c:v>
                </c:pt>
                <c:pt idx="2195">
                  <c:v>1.2206009064684622</c:v>
                </c:pt>
                <c:pt idx="2196">
                  <c:v>1.2207000211710692</c:v>
                </c:pt>
                <c:pt idx="2197">
                  <c:v>1.2161000286141643</c:v>
                </c:pt>
                <c:pt idx="2198">
                  <c:v>1.215900018789398</c:v>
                </c:pt>
                <c:pt idx="2199">
                  <c:v>1.2177000133524416</c:v>
                </c:pt>
                <c:pt idx="2200">
                  <c:v>1.2189001565930084</c:v>
                </c:pt>
                <c:pt idx="2201">
                  <c:v>1.2172999980903114</c:v>
                </c:pt>
                <c:pt idx="2202">
                  <c:v>1.2143003299715929</c:v>
                </c:pt>
                <c:pt idx="2203">
                  <c:v>1.2185000062017934</c:v>
                </c:pt>
                <c:pt idx="2204">
                  <c:v>1.2172000295613543</c:v>
                </c:pt>
                <c:pt idx="2205">
                  <c:v>1.216200457958621</c:v>
                </c:pt>
                <c:pt idx="2206">
                  <c:v>1.2135000020934967</c:v>
                </c:pt>
                <c:pt idx="2207">
                  <c:v>1.2102004667322035</c:v>
                </c:pt>
                <c:pt idx="2208">
                  <c:v>1.2102000274680904</c:v>
                </c:pt>
                <c:pt idx="2209">
                  <c:v>1.206299986835802</c:v>
                </c:pt>
                <c:pt idx="2210">
                  <c:v>1.2062002235397813</c:v>
                </c:pt>
                <c:pt idx="2211">
                  <c:v>1.2029999956139363</c:v>
                </c:pt>
                <c:pt idx="2212">
                  <c:v>1.2036003207176691</c:v>
                </c:pt>
                <c:pt idx="2213">
                  <c:v>1.203400013546343</c:v>
                </c:pt>
                <c:pt idx="2214">
                  <c:v>1.2022999976179563</c:v>
                </c:pt>
                <c:pt idx="2215">
                  <c:v>1.2033001936870278</c:v>
                </c:pt>
                <c:pt idx="2216">
                  <c:v>1.1989000186003977</c:v>
                </c:pt>
                <c:pt idx="2217">
                  <c:v>1.1987006552662933</c:v>
                </c:pt>
                <c:pt idx="2218">
                  <c:v>1.2002999813121278</c:v>
                </c:pt>
                <c:pt idx="2219">
                  <c:v>1.2014999924649601</c:v>
                </c:pt>
                <c:pt idx="2220">
                  <c:v>1.1985002640722087</c:v>
                </c:pt>
                <c:pt idx="2221">
                  <c:v>1.1968000263223075</c:v>
                </c:pt>
                <c:pt idx="2222">
                  <c:v>1.1966004282949143</c:v>
                </c:pt>
                <c:pt idx="2223">
                  <c:v>1.1962999822644633</c:v>
                </c:pt>
                <c:pt idx="2224">
                  <c:v>1.1972000062960433</c:v>
                </c:pt>
                <c:pt idx="2225">
                  <c:v>1.196900441456819</c:v>
                </c:pt>
                <c:pt idx="2226">
                  <c:v>1.1968999856035225</c:v>
                </c:pt>
                <c:pt idx="2227">
                  <c:v>1.1959005264288862</c:v>
                </c:pt>
                <c:pt idx="2228">
                  <c:v>1.19419997472869</c:v>
                </c:pt>
                <c:pt idx="2229">
                  <c:v>1.1930000018182909</c:v>
                </c:pt>
                <c:pt idx="2230">
                  <c:v>1.1943005328212166</c:v>
                </c:pt>
                <c:pt idx="2231">
                  <c:v>1.1954000241239555</c:v>
                </c:pt>
                <c:pt idx="2232">
                  <c:v>1.1942000979397562</c:v>
                </c:pt>
                <c:pt idx="2233">
                  <c:v>1.1916000020937645</c:v>
                </c:pt>
                <c:pt idx="2234">
                  <c:v>1.1920000261306996</c:v>
                </c:pt>
                <c:pt idx="2235">
                  <c:v>1.1921006726261112</c:v>
                </c:pt>
                <c:pt idx="2236">
                  <c:v>1.1937000054313103</c:v>
                </c:pt>
                <c:pt idx="2237">
                  <c:v>1.1935004676779499</c:v>
                </c:pt>
                <c:pt idx="2238">
                  <c:v>1.1938000284208101</c:v>
                </c:pt>
                <c:pt idx="2239">
                  <c:v>1.1904999854086782</c:v>
                </c:pt>
                <c:pt idx="2240">
                  <c:v>1.1880001814861316</c:v>
                </c:pt>
                <c:pt idx="2241">
                  <c:v>1.1884000229838421</c:v>
                </c:pt>
                <c:pt idx="2242">
                  <c:v>1.1897996162369964</c:v>
                </c:pt>
                <c:pt idx="2243">
                  <c:v>1.1897000026656315</c:v>
                </c:pt>
                <c:pt idx="2244">
                  <c:v>1.1915999836928677</c:v>
                </c:pt>
                <c:pt idx="2245">
                  <c:v>1.1927005773541168</c:v>
                </c:pt>
                <c:pt idx="2246">
                  <c:v>1.1946000158277457</c:v>
                </c:pt>
                <c:pt idx="2247">
                  <c:v>1.1961996226309566</c:v>
                </c:pt>
                <c:pt idx="2248">
                  <c:v>1.1952000158271403</c:v>
                </c:pt>
                <c:pt idx="2249">
                  <c:v>1.1961000060109654</c:v>
                </c:pt>
                <c:pt idx="2250">
                  <c:v>1.1937998935754877</c:v>
                </c:pt>
                <c:pt idx="2251">
                  <c:v>1.1906000158342067</c:v>
                </c:pt>
                <c:pt idx="2252">
                  <c:v>1.1916007077234099</c:v>
                </c:pt>
                <c:pt idx="2253">
                  <c:v>1.1961999809282133</c:v>
                </c:pt>
                <c:pt idx="2254">
                  <c:v>1.1920999853100511</c:v>
                </c:pt>
                <c:pt idx="2255">
                  <c:v>1.1944999670013203</c:v>
                </c:pt>
                <c:pt idx="2256">
                  <c:v>1.1923999768187059</c:v>
                </c:pt>
                <c:pt idx="2257">
                  <c:v>1.1864004929520888</c:v>
                </c:pt>
                <c:pt idx="2258">
                  <c:v>1.1871999940849491</c:v>
                </c:pt>
                <c:pt idx="2259">
                  <c:v>1.1839000015315833</c:v>
                </c:pt>
                <c:pt idx="2260">
                  <c:v>1.1799004759741365</c:v>
                </c:pt>
                <c:pt idx="2261">
                  <c:v>1.179899993701838</c:v>
                </c:pt>
                <c:pt idx="2262">
                  <c:v>1.1780003746971488</c:v>
                </c:pt>
                <c:pt idx="2263">
                  <c:v>1.1800999716724618</c:v>
                </c:pt>
                <c:pt idx="2264">
                  <c:v>1.1784999730152776</c:v>
                </c:pt>
                <c:pt idx="2265">
                  <c:v>1.1790008555399254</c:v>
                </c:pt>
                <c:pt idx="2266">
                  <c:v>1.1798999702441506</c:v>
                </c:pt>
                <c:pt idx="2267">
                  <c:v>1.1797007237473736</c:v>
                </c:pt>
                <c:pt idx="2268">
                  <c:v>1.1828000135428738</c:v>
                </c:pt>
                <c:pt idx="2269">
                  <c:v>1.1776000240352005</c:v>
                </c:pt>
                <c:pt idx="2270">
                  <c:v>1.1785009336454095</c:v>
                </c:pt>
                <c:pt idx="2271">
                  <c:v>1.181300005344383</c:v>
                </c:pt>
                <c:pt idx="2272">
                  <c:v>1.1808005468337797</c:v>
                </c:pt>
                <c:pt idx="2273">
                  <c:v>1.1800999853076064</c:v>
                </c:pt>
                <c:pt idx="2274">
                  <c:v>1.1863999469715054</c:v>
                </c:pt>
                <c:pt idx="2275">
                  <c:v>1.1839001295084017</c:v>
                </c:pt>
                <c:pt idx="2276">
                  <c:v>1.1835000238424982</c:v>
                </c:pt>
                <c:pt idx="2277">
                  <c:v>1.1828003435148275</c:v>
                </c:pt>
                <c:pt idx="2278">
                  <c:v>1.1815999404934701</c:v>
                </c:pt>
                <c:pt idx="2279">
                  <c:v>1.1801999645249452</c:v>
                </c:pt>
                <c:pt idx="2280">
                  <c:v>1.180500343129097</c:v>
                </c:pt>
                <c:pt idx="2281">
                  <c:v>1.1781999763479689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2-739E-41EF-9FD2-41B04CCB0539}"/>
            </c:ext>
          </c:extLst>
        </c:ser>
        <c:ser>
          <c:idx val="3"/>
          <c:order val="3"/>
          <c:spPr>
            <a:ln w="12700" cap="rnd">
              <a:solidFill>
                <a:srgbClr val="9D722A"/>
              </a:solidFill>
              <a:round/>
            </a:ln>
            <a:effectLst/>
          </c:spPr>
          <c:marker>
            <c:symbol val="none"/>
          </c:marker>
          <c:xVal>
            <c:numRef>
              <c:f>sheet1!$G$1:$G$2282</c:f>
              <c:numCache>
                <c:formatCode>General</c:formatCode>
                <c:ptCount val="2282"/>
                <c:pt idx="0">
                  <c:v>-38.100002288818359</c:v>
                </c:pt>
                <c:pt idx="1">
                  <c:v>-38</c:v>
                </c:pt>
                <c:pt idx="2">
                  <c:v>-37.900001525878906</c:v>
                </c:pt>
                <c:pt idx="3">
                  <c:v>-37.799999237060547</c:v>
                </c:pt>
                <c:pt idx="4">
                  <c:v>-37.700000762939453</c:v>
                </c:pt>
                <c:pt idx="5">
                  <c:v>-37.600002288818359</c:v>
                </c:pt>
                <c:pt idx="6">
                  <c:v>-37.5</c:v>
                </c:pt>
                <c:pt idx="7">
                  <c:v>-37.400001525878906</c:v>
                </c:pt>
                <c:pt idx="8">
                  <c:v>-37.299999237060547</c:v>
                </c:pt>
                <c:pt idx="9">
                  <c:v>-37.200000762939453</c:v>
                </c:pt>
                <c:pt idx="10">
                  <c:v>-37.100002288818359</c:v>
                </c:pt>
                <c:pt idx="11">
                  <c:v>-37</c:v>
                </c:pt>
                <c:pt idx="12">
                  <c:v>-36.900001525878906</c:v>
                </c:pt>
                <c:pt idx="13">
                  <c:v>-36.799999237060547</c:v>
                </c:pt>
                <c:pt idx="14">
                  <c:v>-36.700000762939453</c:v>
                </c:pt>
                <c:pt idx="15">
                  <c:v>-36.600002288818359</c:v>
                </c:pt>
                <c:pt idx="16">
                  <c:v>-36.5</c:v>
                </c:pt>
                <c:pt idx="17">
                  <c:v>-36.400001525878906</c:v>
                </c:pt>
                <c:pt idx="18">
                  <c:v>-36.299999237060547</c:v>
                </c:pt>
                <c:pt idx="19">
                  <c:v>-36.200000762939453</c:v>
                </c:pt>
                <c:pt idx="20">
                  <c:v>-36.100002288818359</c:v>
                </c:pt>
                <c:pt idx="21">
                  <c:v>-36</c:v>
                </c:pt>
                <c:pt idx="22">
                  <c:v>-35.900001525878906</c:v>
                </c:pt>
                <c:pt idx="23">
                  <c:v>-35.799999237060547</c:v>
                </c:pt>
                <c:pt idx="24">
                  <c:v>-35.700000762939453</c:v>
                </c:pt>
                <c:pt idx="25">
                  <c:v>-35.600002288818359</c:v>
                </c:pt>
                <c:pt idx="26">
                  <c:v>-35.5</c:v>
                </c:pt>
                <c:pt idx="27">
                  <c:v>-35.400001525878906</c:v>
                </c:pt>
                <c:pt idx="28">
                  <c:v>-35.299999237060547</c:v>
                </c:pt>
                <c:pt idx="29">
                  <c:v>-35.200000762939453</c:v>
                </c:pt>
                <c:pt idx="30">
                  <c:v>-35.100002288818359</c:v>
                </c:pt>
                <c:pt idx="31">
                  <c:v>-35</c:v>
                </c:pt>
                <c:pt idx="32">
                  <c:v>-34.900001525878906</c:v>
                </c:pt>
                <c:pt idx="33">
                  <c:v>-34.799999237060547</c:v>
                </c:pt>
                <c:pt idx="34">
                  <c:v>-34.700000762939453</c:v>
                </c:pt>
                <c:pt idx="35">
                  <c:v>-34.600002288818359</c:v>
                </c:pt>
                <c:pt idx="36">
                  <c:v>-34.5</c:v>
                </c:pt>
                <c:pt idx="37">
                  <c:v>-34.400001525878906</c:v>
                </c:pt>
                <c:pt idx="38">
                  <c:v>-34.299999237060547</c:v>
                </c:pt>
                <c:pt idx="39">
                  <c:v>-34.200000762939453</c:v>
                </c:pt>
                <c:pt idx="40">
                  <c:v>-34.100002288818359</c:v>
                </c:pt>
                <c:pt idx="41">
                  <c:v>-34</c:v>
                </c:pt>
                <c:pt idx="42">
                  <c:v>-33.900001525878906</c:v>
                </c:pt>
                <c:pt idx="43">
                  <c:v>-33.799999237060547</c:v>
                </c:pt>
                <c:pt idx="44">
                  <c:v>-33.700000762939453</c:v>
                </c:pt>
                <c:pt idx="45">
                  <c:v>-33.600002288818359</c:v>
                </c:pt>
                <c:pt idx="46">
                  <c:v>-33.5</c:v>
                </c:pt>
                <c:pt idx="47">
                  <c:v>-33.400001525878906</c:v>
                </c:pt>
                <c:pt idx="48">
                  <c:v>-33.299999237060547</c:v>
                </c:pt>
                <c:pt idx="49">
                  <c:v>-33.200000762939453</c:v>
                </c:pt>
                <c:pt idx="50">
                  <c:v>-33.100002288818359</c:v>
                </c:pt>
                <c:pt idx="51">
                  <c:v>-33</c:v>
                </c:pt>
                <c:pt idx="52">
                  <c:v>-32.900001525878906</c:v>
                </c:pt>
                <c:pt idx="53">
                  <c:v>-32.799999237060547</c:v>
                </c:pt>
                <c:pt idx="54">
                  <c:v>-32.700000762939453</c:v>
                </c:pt>
                <c:pt idx="55">
                  <c:v>-32.600002288818359</c:v>
                </c:pt>
                <c:pt idx="56">
                  <c:v>-32.5</c:v>
                </c:pt>
                <c:pt idx="57">
                  <c:v>-32.400001525878906</c:v>
                </c:pt>
                <c:pt idx="58">
                  <c:v>-32.299999237060547</c:v>
                </c:pt>
                <c:pt idx="59">
                  <c:v>-32.200000762939453</c:v>
                </c:pt>
                <c:pt idx="60">
                  <c:v>-32.100002288818359</c:v>
                </c:pt>
                <c:pt idx="61">
                  <c:v>-32</c:v>
                </c:pt>
                <c:pt idx="62">
                  <c:v>-31.900001525878906</c:v>
                </c:pt>
                <c:pt idx="63">
                  <c:v>-31.80000114440918</c:v>
                </c:pt>
                <c:pt idx="64">
                  <c:v>-31.700000762939453</c:v>
                </c:pt>
                <c:pt idx="65">
                  <c:v>-31.600000381469727</c:v>
                </c:pt>
                <c:pt idx="66">
                  <c:v>-31.5</c:v>
                </c:pt>
                <c:pt idx="67">
                  <c:v>-31.400001525878906</c:v>
                </c:pt>
                <c:pt idx="68">
                  <c:v>-31.30000114440918</c:v>
                </c:pt>
                <c:pt idx="69">
                  <c:v>-31.200000762939453</c:v>
                </c:pt>
                <c:pt idx="70">
                  <c:v>-31.100000381469727</c:v>
                </c:pt>
                <c:pt idx="71">
                  <c:v>-31</c:v>
                </c:pt>
                <c:pt idx="72">
                  <c:v>-30.900001525878906</c:v>
                </c:pt>
                <c:pt idx="73">
                  <c:v>-30.80000114440918</c:v>
                </c:pt>
                <c:pt idx="74">
                  <c:v>-30.700000762939453</c:v>
                </c:pt>
                <c:pt idx="75">
                  <c:v>-30.600000381469727</c:v>
                </c:pt>
                <c:pt idx="76">
                  <c:v>-30.5</c:v>
                </c:pt>
                <c:pt idx="77">
                  <c:v>-30.400001525878906</c:v>
                </c:pt>
                <c:pt idx="78">
                  <c:v>-30.30000114440918</c:v>
                </c:pt>
                <c:pt idx="79">
                  <c:v>-30.200000762939453</c:v>
                </c:pt>
                <c:pt idx="80">
                  <c:v>-30.100000381469727</c:v>
                </c:pt>
                <c:pt idx="81">
                  <c:v>-30</c:v>
                </c:pt>
                <c:pt idx="82">
                  <c:v>-29.900001525878906</c:v>
                </c:pt>
                <c:pt idx="83">
                  <c:v>-29.80000114440918</c:v>
                </c:pt>
                <c:pt idx="84">
                  <c:v>-29.700000762939453</c:v>
                </c:pt>
                <c:pt idx="85">
                  <c:v>-29.600000381469727</c:v>
                </c:pt>
                <c:pt idx="86">
                  <c:v>-29.5</c:v>
                </c:pt>
                <c:pt idx="87">
                  <c:v>-29.400001525878906</c:v>
                </c:pt>
                <c:pt idx="88">
                  <c:v>-29.30000114440918</c:v>
                </c:pt>
                <c:pt idx="89">
                  <c:v>-29.200000762939453</c:v>
                </c:pt>
                <c:pt idx="90">
                  <c:v>-29.100000381469727</c:v>
                </c:pt>
                <c:pt idx="91">
                  <c:v>-29</c:v>
                </c:pt>
                <c:pt idx="92">
                  <c:v>-28.900001525878906</c:v>
                </c:pt>
                <c:pt idx="93">
                  <c:v>-28.80000114440918</c:v>
                </c:pt>
                <c:pt idx="94">
                  <c:v>-28.700000762939453</c:v>
                </c:pt>
                <c:pt idx="95">
                  <c:v>-28.600000381469727</c:v>
                </c:pt>
                <c:pt idx="96">
                  <c:v>-28.5</c:v>
                </c:pt>
                <c:pt idx="97">
                  <c:v>-28.400001525878906</c:v>
                </c:pt>
                <c:pt idx="98">
                  <c:v>-28.30000114440918</c:v>
                </c:pt>
                <c:pt idx="99">
                  <c:v>-28.200000762939453</c:v>
                </c:pt>
                <c:pt idx="100">
                  <c:v>-28.100000381469727</c:v>
                </c:pt>
                <c:pt idx="101">
                  <c:v>-28</c:v>
                </c:pt>
                <c:pt idx="102">
                  <c:v>-27.900001525878906</c:v>
                </c:pt>
                <c:pt idx="103">
                  <c:v>-27.80000114440918</c:v>
                </c:pt>
                <c:pt idx="104">
                  <c:v>-27.700000762939453</c:v>
                </c:pt>
                <c:pt idx="105">
                  <c:v>-27.600000381469727</c:v>
                </c:pt>
                <c:pt idx="106">
                  <c:v>-27.5</c:v>
                </c:pt>
                <c:pt idx="107">
                  <c:v>-27.400001525878906</c:v>
                </c:pt>
                <c:pt idx="108">
                  <c:v>-27.30000114440918</c:v>
                </c:pt>
                <c:pt idx="109">
                  <c:v>-27.200000762939453</c:v>
                </c:pt>
                <c:pt idx="110">
                  <c:v>-27.100000381469727</c:v>
                </c:pt>
                <c:pt idx="111">
                  <c:v>-27</c:v>
                </c:pt>
                <c:pt idx="112">
                  <c:v>-26.900001525878906</c:v>
                </c:pt>
                <c:pt idx="113">
                  <c:v>-26.80000114440918</c:v>
                </c:pt>
                <c:pt idx="114">
                  <c:v>-26.700000762939453</c:v>
                </c:pt>
                <c:pt idx="115">
                  <c:v>-26.600000381469727</c:v>
                </c:pt>
                <c:pt idx="116">
                  <c:v>-26.5</c:v>
                </c:pt>
                <c:pt idx="117">
                  <c:v>-26.400001525878906</c:v>
                </c:pt>
                <c:pt idx="118">
                  <c:v>-26.30000114440918</c:v>
                </c:pt>
                <c:pt idx="119">
                  <c:v>-26.200000762939453</c:v>
                </c:pt>
                <c:pt idx="120">
                  <c:v>-26.100000381469727</c:v>
                </c:pt>
                <c:pt idx="121">
                  <c:v>-26</c:v>
                </c:pt>
                <c:pt idx="122">
                  <c:v>-25.900001525878906</c:v>
                </c:pt>
                <c:pt idx="123">
                  <c:v>-25.80000114440918</c:v>
                </c:pt>
                <c:pt idx="124">
                  <c:v>-25.700000762939453</c:v>
                </c:pt>
                <c:pt idx="125">
                  <c:v>-25.600000381469727</c:v>
                </c:pt>
                <c:pt idx="126">
                  <c:v>-25.5</c:v>
                </c:pt>
                <c:pt idx="127">
                  <c:v>-25.400001525878906</c:v>
                </c:pt>
                <c:pt idx="128">
                  <c:v>-25.30000114440918</c:v>
                </c:pt>
                <c:pt idx="129">
                  <c:v>-25.200000762939453</c:v>
                </c:pt>
                <c:pt idx="130">
                  <c:v>-25.100000381469727</c:v>
                </c:pt>
                <c:pt idx="131">
                  <c:v>-25</c:v>
                </c:pt>
                <c:pt idx="132">
                  <c:v>-24.900001525878906</c:v>
                </c:pt>
                <c:pt idx="133">
                  <c:v>-24.80000114440918</c:v>
                </c:pt>
                <c:pt idx="134">
                  <c:v>-24.700000762939453</c:v>
                </c:pt>
                <c:pt idx="135">
                  <c:v>-24.600000381469727</c:v>
                </c:pt>
                <c:pt idx="136">
                  <c:v>-24.5</c:v>
                </c:pt>
                <c:pt idx="137">
                  <c:v>-24.400001525878906</c:v>
                </c:pt>
                <c:pt idx="138">
                  <c:v>-24.30000114440918</c:v>
                </c:pt>
                <c:pt idx="139">
                  <c:v>-24.200000762939453</c:v>
                </c:pt>
                <c:pt idx="140">
                  <c:v>-24.100000381469727</c:v>
                </c:pt>
                <c:pt idx="141">
                  <c:v>-24</c:v>
                </c:pt>
                <c:pt idx="142">
                  <c:v>-23.900001525878906</c:v>
                </c:pt>
                <c:pt idx="143">
                  <c:v>-23.80000114440918</c:v>
                </c:pt>
                <c:pt idx="144">
                  <c:v>-23.700000762939453</c:v>
                </c:pt>
                <c:pt idx="145">
                  <c:v>-23.600000381469727</c:v>
                </c:pt>
                <c:pt idx="146">
                  <c:v>-23.5</c:v>
                </c:pt>
                <c:pt idx="147">
                  <c:v>-23.400001525878906</c:v>
                </c:pt>
                <c:pt idx="148">
                  <c:v>-23.30000114440918</c:v>
                </c:pt>
                <c:pt idx="149">
                  <c:v>-23.200000762939453</c:v>
                </c:pt>
                <c:pt idx="150">
                  <c:v>-23.100000381469727</c:v>
                </c:pt>
                <c:pt idx="151">
                  <c:v>-23</c:v>
                </c:pt>
                <c:pt idx="152">
                  <c:v>-22.900001525878906</c:v>
                </c:pt>
                <c:pt idx="153">
                  <c:v>-22.80000114440918</c:v>
                </c:pt>
                <c:pt idx="154">
                  <c:v>-22.700000762939453</c:v>
                </c:pt>
                <c:pt idx="155">
                  <c:v>-22.600000381469727</c:v>
                </c:pt>
                <c:pt idx="156">
                  <c:v>-22.5</c:v>
                </c:pt>
                <c:pt idx="157">
                  <c:v>-22.400001525878906</c:v>
                </c:pt>
                <c:pt idx="158">
                  <c:v>-22.30000114440918</c:v>
                </c:pt>
                <c:pt idx="159">
                  <c:v>-22.200000762939453</c:v>
                </c:pt>
                <c:pt idx="160">
                  <c:v>-22.100000381469727</c:v>
                </c:pt>
                <c:pt idx="161">
                  <c:v>-22</c:v>
                </c:pt>
                <c:pt idx="162">
                  <c:v>-21.900001525878906</c:v>
                </c:pt>
                <c:pt idx="163">
                  <c:v>-21.80000114440918</c:v>
                </c:pt>
                <c:pt idx="164">
                  <c:v>-21.700000762939453</c:v>
                </c:pt>
                <c:pt idx="165">
                  <c:v>-21.600000381469727</c:v>
                </c:pt>
                <c:pt idx="166">
                  <c:v>-21.5</c:v>
                </c:pt>
                <c:pt idx="167">
                  <c:v>-21.400001525878906</c:v>
                </c:pt>
                <c:pt idx="168">
                  <c:v>-21.30000114440918</c:v>
                </c:pt>
                <c:pt idx="169">
                  <c:v>-21.200000762939453</c:v>
                </c:pt>
                <c:pt idx="170">
                  <c:v>-21.100000381469727</c:v>
                </c:pt>
                <c:pt idx="171">
                  <c:v>-21</c:v>
                </c:pt>
                <c:pt idx="172">
                  <c:v>-20.900001525878906</c:v>
                </c:pt>
                <c:pt idx="173">
                  <c:v>-20.80000114440918</c:v>
                </c:pt>
                <c:pt idx="174">
                  <c:v>-20.700000762939453</c:v>
                </c:pt>
                <c:pt idx="175">
                  <c:v>-20.600000381469727</c:v>
                </c:pt>
                <c:pt idx="176">
                  <c:v>-20.5</c:v>
                </c:pt>
                <c:pt idx="177">
                  <c:v>-20.400001525878906</c:v>
                </c:pt>
                <c:pt idx="178">
                  <c:v>-20.30000114440918</c:v>
                </c:pt>
                <c:pt idx="179">
                  <c:v>-20.200000762939453</c:v>
                </c:pt>
                <c:pt idx="180">
                  <c:v>-20.100000381469727</c:v>
                </c:pt>
                <c:pt idx="181">
                  <c:v>-20</c:v>
                </c:pt>
                <c:pt idx="182">
                  <c:v>-19.900001525878906</c:v>
                </c:pt>
                <c:pt idx="183">
                  <c:v>-19.80000114440918</c:v>
                </c:pt>
                <c:pt idx="184">
                  <c:v>-19.700000762939453</c:v>
                </c:pt>
                <c:pt idx="185">
                  <c:v>-19.600000381469727</c:v>
                </c:pt>
                <c:pt idx="186">
                  <c:v>-19.5</c:v>
                </c:pt>
                <c:pt idx="187">
                  <c:v>-19.400001525878906</c:v>
                </c:pt>
                <c:pt idx="188">
                  <c:v>-19.30000114440918</c:v>
                </c:pt>
                <c:pt idx="189">
                  <c:v>-19.200000762939453</c:v>
                </c:pt>
                <c:pt idx="190">
                  <c:v>-19.100000381469727</c:v>
                </c:pt>
                <c:pt idx="191">
                  <c:v>-19</c:v>
                </c:pt>
                <c:pt idx="192">
                  <c:v>-18.900001525878906</c:v>
                </c:pt>
                <c:pt idx="193">
                  <c:v>-18.80000114440918</c:v>
                </c:pt>
                <c:pt idx="194">
                  <c:v>-18.700000762939453</c:v>
                </c:pt>
                <c:pt idx="195">
                  <c:v>-18.600000381469727</c:v>
                </c:pt>
                <c:pt idx="196">
                  <c:v>-18.5</c:v>
                </c:pt>
                <c:pt idx="197">
                  <c:v>-18.400001525878906</c:v>
                </c:pt>
                <c:pt idx="198">
                  <c:v>-18.30000114440918</c:v>
                </c:pt>
                <c:pt idx="199">
                  <c:v>-18.200000762939453</c:v>
                </c:pt>
                <c:pt idx="200">
                  <c:v>-18.100000381469727</c:v>
                </c:pt>
                <c:pt idx="201">
                  <c:v>-18</c:v>
                </c:pt>
                <c:pt idx="202">
                  <c:v>-17.900001525878906</c:v>
                </c:pt>
                <c:pt idx="203">
                  <c:v>-17.80000114440918</c:v>
                </c:pt>
                <c:pt idx="204">
                  <c:v>-17.700000762939453</c:v>
                </c:pt>
                <c:pt idx="205">
                  <c:v>-17.600000381469727</c:v>
                </c:pt>
                <c:pt idx="206">
                  <c:v>-17.5</c:v>
                </c:pt>
                <c:pt idx="207">
                  <c:v>-17.400001525878906</c:v>
                </c:pt>
                <c:pt idx="208">
                  <c:v>-17.30000114440918</c:v>
                </c:pt>
                <c:pt idx="209">
                  <c:v>-17.200000762939453</c:v>
                </c:pt>
                <c:pt idx="210">
                  <c:v>-17.100000381469727</c:v>
                </c:pt>
                <c:pt idx="211">
                  <c:v>-17</c:v>
                </c:pt>
                <c:pt idx="212">
                  <c:v>-16.900001525878906</c:v>
                </c:pt>
                <c:pt idx="213">
                  <c:v>-16.80000114440918</c:v>
                </c:pt>
                <c:pt idx="214">
                  <c:v>-16.700000762939453</c:v>
                </c:pt>
                <c:pt idx="215">
                  <c:v>-16.600000381469727</c:v>
                </c:pt>
                <c:pt idx="216">
                  <c:v>-16.5</c:v>
                </c:pt>
                <c:pt idx="217">
                  <c:v>-16.400001525878906</c:v>
                </c:pt>
                <c:pt idx="218">
                  <c:v>-16.30000114440918</c:v>
                </c:pt>
                <c:pt idx="219">
                  <c:v>-16.200000762939453</c:v>
                </c:pt>
                <c:pt idx="220">
                  <c:v>-16.100000381469727</c:v>
                </c:pt>
                <c:pt idx="221">
                  <c:v>-16</c:v>
                </c:pt>
                <c:pt idx="222">
                  <c:v>-15.900001525878906</c:v>
                </c:pt>
                <c:pt idx="223">
                  <c:v>-15.80000114440918</c:v>
                </c:pt>
                <c:pt idx="224">
                  <c:v>-15.700000762939453</c:v>
                </c:pt>
                <c:pt idx="225">
                  <c:v>-15.600000381469727</c:v>
                </c:pt>
                <c:pt idx="226">
                  <c:v>-15.5</c:v>
                </c:pt>
                <c:pt idx="227">
                  <c:v>-15.400001525878906</c:v>
                </c:pt>
                <c:pt idx="228">
                  <c:v>-15.30000114440918</c:v>
                </c:pt>
                <c:pt idx="229">
                  <c:v>-15.200000762939453</c:v>
                </c:pt>
                <c:pt idx="230">
                  <c:v>-15.100000381469727</c:v>
                </c:pt>
                <c:pt idx="231">
                  <c:v>-15</c:v>
                </c:pt>
                <c:pt idx="232">
                  <c:v>-14.900001525878906</c:v>
                </c:pt>
                <c:pt idx="233">
                  <c:v>-14.80000114440918</c:v>
                </c:pt>
                <c:pt idx="234">
                  <c:v>-14.700000762939453</c:v>
                </c:pt>
                <c:pt idx="235">
                  <c:v>-14.600000381469727</c:v>
                </c:pt>
                <c:pt idx="236">
                  <c:v>-14.5</c:v>
                </c:pt>
                <c:pt idx="237">
                  <c:v>-14.400001525878906</c:v>
                </c:pt>
                <c:pt idx="238">
                  <c:v>-14.30000114440918</c:v>
                </c:pt>
                <c:pt idx="239">
                  <c:v>-14.200000762939453</c:v>
                </c:pt>
                <c:pt idx="240">
                  <c:v>-14.100000381469727</c:v>
                </c:pt>
                <c:pt idx="241">
                  <c:v>-14</c:v>
                </c:pt>
                <c:pt idx="242">
                  <c:v>-13.900001525878906</c:v>
                </c:pt>
                <c:pt idx="243">
                  <c:v>-13.80000114440918</c:v>
                </c:pt>
                <c:pt idx="244">
                  <c:v>-13.700000762939453</c:v>
                </c:pt>
                <c:pt idx="245">
                  <c:v>-13.600000381469727</c:v>
                </c:pt>
                <c:pt idx="246">
                  <c:v>-13.5</c:v>
                </c:pt>
                <c:pt idx="247">
                  <c:v>-13.400001525878906</c:v>
                </c:pt>
                <c:pt idx="248">
                  <c:v>-13.30000114440918</c:v>
                </c:pt>
                <c:pt idx="249">
                  <c:v>-13.200000762939453</c:v>
                </c:pt>
                <c:pt idx="250">
                  <c:v>-13.100000381469727</c:v>
                </c:pt>
                <c:pt idx="251">
                  <c:v>-13</c:v>
                </c:pt>
                <c:pt idx="252">
                  <c:v>-12.900001525878906</c:v>
                </c:pt>
                <c:pt idx="253">
                  <c:v>-12.80000114440918</c:v>
                </c:pt>
                <c:pt idx="254">
                  <c:v>-12.700000762939453</c:v>
                </c:pt>
                <c:pt idx="255">
                  <c:v>-12.600000381469727</c:v>
                </c:pt>
                <c:pt idx="256">
                  <c:v>-12.5</c:v>
                </c:pt>
                <c:pt idx="257">
                  <c:v>-12.400001525878906</c:v>
                </c:pt>
                <c:pt idx="258">
                  <c:v>-12.30000114440918</c:v>
                </c:pt>
                <c:pt idx="259">
                  <c:v>-12.200000762939453</c:v>
                </c:pt>
                <c:pt idx="260">
                  <c:v>-12.100000381469727</c:v>
                </c:pt>
                <c:pt idx="261">
                  <c:v>-12</c:v>
                </c:pt>
                <c:pt idx="262">
                  <c:v>-11.900001525878906</c:v>
                </c:pt>
                <c:pt idx="263">
                  <c:v>-11.80000114440918</c:v>
                </c:pt>
                <c:pt idx="264">
                  <c:v>-11.700000762939453</c:v>
                </c:pt>
                <c:pt idx="265">
                  <c:v>-11.600000381469727</c:v>
                </c:pt>
                <c:pt idx="266">
                  <c:v>-11.5</c:v>
                </c:pt>
                <c:pt idx="267">
                  <c:v>-11.400001525878906</c:v>
                </c:pt>
                <c:pt idx="268">
                  <c:v>-11.30000114440918</c:v>
                </c:pt>
                <c:pt idx="269">
                  <c:v>-11.200000762939453</c:v>
                </c:pt>
                <c:pt idx="270">
                  <c:v>-11.100000381469727</c:v>
                </c:pt>
                <c:pt idx="271">
                  <c:v>-11</c:v>
                </c:pt>
                <c:pt idx="272">
                  <c:v>-10.900001525878906</c:v>
                </c:pt>
                <c:pt idx="273">
                  <c:v>-10.80000114440918</c:v>
                </c:pt>
                <c:pt idx="274">
                  <c:v>-10.700000762939453</c:v>
                </c:pt>
                <c:pt idx="275">
                  <c:v>-10.600000381469727</c:v>
                </c:pt>
                <c:pt idx="276">
                  <c:v>-10.5</c:v>
                </c:pt>
                <c:pt idx="277">
                  <c:v>-10.400001525878906</c:v>
                </c:pt>
                <c:pt idx="278">
                  <c:v>-10.30000114440918</c:v>
                </c:pt>
                <c:pt idx="279">
                  <c:v>-10.200000762939453</c:v>
                </c:pt>
                <c:pt idx="280">
                  <c:v>-10.100000381469727</c:v>
                </c:pt>
                <c:pt idx="281">
                  <c:v>-10</c:v>
                </c:pt>
                <c:pt idx="282">
                  <c:v>-9.9000015258789063</c:v>
                </c:pt>
                <c:pt idx="283">
                  <c:v>-9.8000011444091797</c:v>
                </c:pt>
                <c:pt idx="284">
                  <c:v>-9.7000007629394531</c:v>
                </c:pt>
                <c:pt idx="285">
                  <c:v>-9.6000003814697266</c:v>
                </c:pt>
                <c:pt idx="286">
                  <c:v>-9.5</c:v>
                </c:pt>
                <c:pt idx="287">
                  <c:v>-9.4000015258789063</c:v>
                </c:pt>
                <c:pt idx="288">
                  <c:v>-9.3000011444091797</c:v>
                </c:pt>
                <c:pt idx="289">
                  <c:v>-9.2000007629394531</c:v>
                </c:pt>
                <c:pt idx="290">
                  <c:v>-9.1000003814697266</c:v>
                </c:pt>
                <c:pt idx="291">
                  <c:v>-9</c:v>
                </c:pt>
                <c:pt idx="292">
                  <c:v>-8.9000015258789063</c:v>
                </c:pt>
                <c:pt idx="293">
                  <c:v>-8.8000011444091797</c:v>
                </c:pt>
                <c:pt idx="294">
                  <c:v>-8.7000007629394531</c:v>
                </c:pt>
                <c:pt idx="295">
                  <c:v>-8.6000003814697266</c:v>
                </c:pt>
                <c:pt idx="296">
                  <c:v>-8.5</c:v>
                </c:pt>
                <c:pt idx="297">
                  <c:v>-8.4000015258789063</c:v>
                </c:pt>
                <c:pt idx="298">
                  <c:v>-8.3000011444091797</c:v>
                </c:pt>
                <c:pt idx="299">
                  <c:v>-8.2000007629394531</c:v>
                </c:pt>
                <c:pt idx="300">
                  <c:v>-8.1000003814697266</c:v>
                </c:pt>
                <c:pt idx="301">
                  <c:v>-8</c:v>
                </c:pt>
                <c:pt idx="302">
                  <c:v>-7.9000015258789063</c:v>
                </c:pt>
                <c:pt idx="303">
                  <c:v>-7.8000011444091797</c:v>
                </c:pt>
                <c:pt idx="304">
                  <c:v>-7.7000007629394531</c:v>
                </c:pt>
                <c:pt idx="305">
                  <c:v>-7.6000003814697266</c:v>
                </c:pt>
                <c:pt idx="306">
                  <c:v>-7.5</c:v>
                </c:pt>
                <c:pt idx="307">
                  <c:v>-7.4000015258789063</c:v>
                </c:pt>
                <c:pt idx="308">
                  <c:v>-7.3000011444091797</c:v>
                </c:pt>
                <c:pt idx="309">
                  <c:v>-7.2000007629394531</c:v>
                </c:pt>
                <c:pt idx="310">
                  <c:v>-7.1000003814697266</c:v>
                </c:pt>
                <c:pt idx="311">
                  <c:v>-7</c:v>
                </c:pt>
                <c:pt idx="312">
                  <c:v>-6.9000015258789063</c:v>
                </c:pt>
                <c:pt idx="313">
                  <c:v>-6.8000011444091797</c:v>
                </c:pt>
                <c:pt idx="314">
                  <c:v>-6.7000007629394531</c:v>
                </c:pt>
                <c:pt idx="315">
                  <c:v>-6.6000003814697266</c:v>
                </c:pt>
                <c:pt idx="316">
                  <c:v>-6.5</c:v>
                </c:pt>
                <c:pt idx="317">
                  <c:v>-6.4000015258789063</c:v>
                </c:pt>
                <c:pt idx="318">
                  <c:v>-6.3000011444091797</c:v>
                </c:pt>
                <c:pt idx="319">
                  <c:v>-6.2000007629394531</c:v>
                </c:pt>
                <c:pt idx="320">
                  <c:v>-6.1000022888183594</c:v>
                </c:pt>
                <c:pt idx="321">
                  <c:v>-6</c:v>
                </c:pt>
                <c:pt idx="322">
                  <c:v>-5.9000015258789063</c:v>
                </c:pt>
                <c:pt idx="323">
                  <c:v>-5.7999992370605469</c:v>
                </c:pt>
                <c:pt idx="324">
                  <c:v>-5.7000007629394531</c:v>
                </c:pt>
                <c:pt idx="325">
                  <c:v>-5.6000022888183594</c:v>
                </c:pt>
                <c:pt idx="326">
                  <c:v>-5.5</c:v>
                </c:pt>
                <c:pt idx="327">
                  <c:v>-5.4000015258789063</c:v>
                </c:pt>
                <c:pt idx="328">
                  <c:v>-5.2999992370605469</c:v>
                </c:pt>
                <c:pt idx="329">
                  <c:v>-5.2000007629394531</c:v>
                </c:pt>
                <c:pt idx="330">
                  <c:v>-5.1000022888183594</c:v>
                </c:pt>
                <c:pt idx="331">
                  <c:v>-5</c:v>
                </c:pt>
                <c:pt idx="332">
                  <c:v>-4.9000015258789063</c:v>
                </c:pt>
                <c:pt idx="333">
                  <c:v>-4.7999992370605469</c:v>
                </c:pt>
                <c:pt idx="334">
                  <c:v>-4.7000007629394531</c:v>
                </c:pt>
                <c:pt idx="335">
                  <c:v>-4.6000022888183594</c:v>
                </c:pt>
                <c:pt idx="336">
                  <c:v>-4.5</c:v>
                </c:pt>
                <c:pt idx="337">
                  <c:v>-4.4000015258789063</c:v>
                </c:pt>
                <c:pt idx="338">
                  <c:v>-4.2999992370605469</c:v>
                </c:pt>
                <c:pt idx="339">
                  <c:v>-4.2000007629394531</c:v>
                </c:pt>
                <c:pt idx="340">
                  <c:v>-4.1000022888183594</c:v>
                </c:pt>
                <c:pt idx="341">
                  <c:v>-4</c:v>
                </c:pt>
                <c:pt idx="342">
                  <c:v>-3.9000015258789063</c:v>
                </c:pt>
                <c:pt idx="343">
                  <c:v>-3.7999992370605469</c:v>
                </c:pt>
                <c:pt idx="344">
                  <c:v>-3.7000007629394531</c:v>
                </c:pt>
                <c:pt idx="345">
                  <c:v>-3.6000022888183594</c:v>
                </c:pt>
                <c:pt idx="346">
                  <c:v>-3.5</c:v>
                </c:pt>
                <c:pt idx="347">
                  <c:v>-3.4000015258789063</c:v>
                </c:pt>
                <c:pt idx="348">
                  <c:v>-3.2999992370605469</c:v>
                </c:pt>
                <c:pt idx="349">
                  <c:v>-3.2000007629394531</c:v>
                </c:pt>
                <c:pt idx="350">
                  <c:v>-3.1000022888183594</c:v>
                </c:pt>
                <c:pt idx="351">
                  <c:v>-3</c:v>
                </c:pt>
                <c:pt idx="352">
                  <c:v>-2.9000015258789063</c:v>
                </c:pt>
                <c:pt idx="353">
                  <c:v>-2.7999992370605469</c:v>
                </c:pt>
                <c:pt idx="354">
                  <c:v>-2.7000007629394531</c:v>
                </c:pt>
                <c:pt idx="355">
                  <c:v>-2.6000022888183594</c:v>
                </c:pt>
                <c:pt idx="356">
                  <c:v>-2.5</c:v>
                </c:pt>
                <c:pt idx="357">
                  <c:v>-2.4000015258789063</c:v>
                </c:pt>
                <c:pt idx="358">
                  <c:v>-2.2999992370605469</c:v>
                </c:pt>
                <c:pt idx="359">
                  <c:v>-2.2000007629394531</c:v>
                </c:pt>
                <c:pt idx="360">
                  <c:v>-2.1000022888183594</c:v>
                </c:pt>
                <c:pt idx="361">
                  <c:v>-2</c:v>
                </c:pt>
                <c:pt idx="362">
                  <c:v>-1.9000015258789063</c:v>
                </c:pt>
                <c:pt idx="363">
                  <c:v>-1.7999992370605469</c:v>
                </c:pt>
                <c:pt idx="364">
                  <c:v>-1.7000007629394531</c:v>
                </c:pt>
                <c:pt idx="365">
                  <c:v>-1.6000022888183594</c:v>
                </c:pt>
                <c:pt idx="366">
                  <c:v>-1.5</c:v>
                </c:pt>
                <c:pt idx="367">
                  <c:v>-1.4000015258789063</c:v>
                </c:pt>
                <c:pt idx="368">
                  <c:v>-1.2999992370605469</c:v>
                </c:pt>
                <c:pt idx="369">
                  <c:v>-1.2000007629394531</c:v>
                </c:pt>
                <c:pt idx="370">
                  <c:v>-1.1000022888183594</c:v>
                </c:pt>
                <c:pt idx="371">
                  <c:v>-1</c:v>
                </c:pt>
                <c:pt idx="372">
                  <c:v>-0.90000152587890625</c:v>
                </c:pt>
                <c:pt idx="373">
                  <c:v>-0.79999923706054688</c:v>
                </c:pt>
                <c:pt idx="374">
                  <c:v>-0.70000076293945313</c:v>
                </c:pt>
                <c:pt idx="375">
                  <c:v>-0.60000228881835938</c:v>
                </c:pt>
                <c:pt idx="376">
                  <c:v>-0.5</c:v>
                </c:pt>
                <c:pt idx="377">
                  <c:v>-0.40000152587890625</c:v>
                </c:pt>
                <c:pt idx="378">
                  <c:v>-0.29999923706054688</c:v>
                </c:pt>
                <c:pt idx="379">
                  <c:v>-0.20000076293945313</c:v>
                </c:pt>
                <c:pt idx="380">
                  <c:v>-0.10000228881835938</c:v>
                </c:pt>
                <c:pt idx="381">
                  <c:v>0</c:v>
                </c:pt>
                <c:pt idx="382">
                  <c:v>9.999847412109375E-2</c:v>
                </c:pt>
                <c:pt idx="383">
                  <c:v>0.20000076293945313</c:v>
                </c:pt>
                <c:pt idx="384">
                  <c:v>0.29999923706054688</c:v>
                </c:pt>
                <c:pt idx="385">
                  <c:v>0.39999771118164063</c:v>
                </c:pt>
                <c:pt idx="386">
                  <c:v>0.5</c:v>
                </c:pt>
                <c:pt idx="387">
                  <c:v>0.59999847412109375</c:v>
                </c:pt>
                <c:pt idx="388">
                  <c:v>0.70000076293945313</c:v>
                </c:pt>
                <c:pt idx="389">
                  <c:v>0.79999923706054688</c:v>
                </c:pt>
                <c:pt idx="390">
                  <c:v>0.89999771118164063</c:v>
                </c:pt>
                <c:pt idx="391">
                  <c:v>1</c:v>
                </c:pt>
                <c:pt idx="392">
                  <c:v>1.0999984741210938</c:v>
                </c:pt>
                <c:pt idx="393">
                  <c:v>1.2000007629394531</c:v>
                </c:pt>
                <c:pt idx="394">
                  <c:v>1.2999992370605469</c:v>
                </c:pt>
                <c:pt idx="395">
                  <c:v>1.3999977111816406</c:v>
                </c:pt>
                <c:pt idx="396">
                  <c:v>1.5</c:v>
                </c:pt>
                <c:pt idx="397">
                  <c:v>1.5999984741210938</c:v>
                </c:pt>
                <c:pt idx="398">
                  <c:v>1.7000007629394531</c:v>
                </c:pt>
                <c:pt idx="399">
                  <c:v>1.7999992370605469</c:v>
                </c:pt>
                <c:pt idx="400">
                  <c:v>1.8999977111816406</c:v>
                </c:pt>
                <c:pt idx="401">
                  <c:v>2</c:v>
                </c:pt>
                <c:pt idx="402">
                  <c:v>2.0999984741210938</c:v>
                </c:pt>
                <c:pt idx="403">
                  <c:v>2.2000007629394531</c:v>
                </c:pt>
                <c:pt idx="404">
                  <c:v>2.2999992370605469</c:v>
                </c:pt>
                <c:pt idx="405">
                  <c:v>2.3999977111816406</c:v>
                </c:pt>
                <c:pt idx="406">
                  <c:v>2.5</c:v>
                </c:pt>
                <c:pt idx="407">
                  <c:v>2.5999984741210938</c:v>
                </c:pt>
                <c:pt idx="408">
                  <c:v>2.7000007629394531</c:v>
                </c:pt>
                <c:pt idx="409">
                  <c:v>2.7999992370605469</c:v>
                </c:pt>
                <c:pt idx="410">
                  <c:v>2.8999977111816406</c:v>
                </c:pt>
                <c:pt idx="411">
                  <c:v>3</c:v>
                </c:pt>
                <c:pt idx="412">
                  <c:v>3.0999984741210938</c:v>
                </c:pt>
                <c:pt idx="413">
                  <c:v>3.2000007629394531</c:v>
                </c:pt>
                <c:pt idx="414">
                  <c:v>3.2999992370605469</c:v>
                </c:pt>
                <c:pt idx="415">
                  <c:v>3.3999977111816406</c:v>
                </c:pt>
                <c:pt idx="416">
                  <c:v>3.5</c:v>
                </c:pt>
                <c:pt idx="417">
                  <c:v>3.5999984741210938</c:v>
                </c:pt>
                <c:pt idx="418">
                  <c:v>3.7000007629394531</c:v>
                </c:pt>
                <c:pt idx="419">
                  <c:v>3.7999992370605469</c:v>
                </c:pt>
                <c:pt idx="420">
                  <c:v>3.8999977111816406</c:v>
                </c:pt>
                <c:pt idx="421">
                  <c:v>4</c:v>
                </c:pt>
                <c:pt idx="422">
                  <c:v>4.0999984741210938</c:v>
                </c:pt>
                <c:pt idx="423">
                  <c:v>4.2000007629394531</c:v>
                </c:pt>
                <c:pt idx="424">
                  <c:v>4.2999992370605469</c:v>
                </c:pt>
                <c:pt idx="425">
                  <c:v>4.3999977111816406</c:v>
                </c:pt>
                <c:pt idx="426">
                  <c:v>4.5</c:v>
                </c:pt>
                <c:pt idx="427">
                  <c:v>4.5999984741210938</c:v>
                </c:pt>
                <c:pt idx="428">
                  <c:v>4.7000007629394531</c:v>
                </c:pt>
                <c:pt idx="429">
                  <c:v>4.7999992370605469</c:v>
                </c:pt>
                <c:pt idx="430">
                  <c:v>4.8999977111816406</c:v>
                </c:pt>
                <c:pt idx="431">
                  <c:v>5</c:v>
                </c:pt>
                <c:pt idx="432">
                  <c:v>5.0999984741210938</c:v>
                </c:pt>
                <c:pt idx="433">
                  <c:v>5.2000007629394531</c:v>
                </c:pt>
                <c:pt idx="434">
                  <c:v>5.2999992370605469</c:v>
                </c:pt>
                <c:pt idx="435">
                  <c:v>5.3999977111816406</c:v>
                </c:pt>
                <c:pt idx="436">
                  <c:v>5.5</c:v>
                </c:pt>
                <c:pt idx="437">
                  <c:v>5.5999984741210938</c:v>
                </c:pt>
                <c:pt idx="438">
                  <c:v>5.7000007629394531</c:v>
                </c:pt>
                <c:pt idx="439">
                  <c:v>5.7999992370605469</c:v>
                </c:pt>
                <c:pt idx="440">
                  <c:v>5.8999977111816406</c:v>
                </c:pt>
                <c:pt idx="441">
                  <c:v>6</c:v>
                </c:pt>
                <c:pt idx="442">
                  <c:v>6.0999984741210938</c:v>
                </c:pt>
                <c:pt idx="443">
                  <c:v>6.2000007629394531</c:v>
                </c:pt>
                <c:pt idx="444">
                  <c:v>6.2999992370605469</c:v>
                </c:pt>
                <c:pt idx="445">
                  <c:v>6.3999977111816406</c:v>
                </c:pt>
                <c:pt idx="446">
                  <c:v>6.5</c:v>
                </c:pt>
                <c:pt idx="447">
                  <c:v>6.5999984741210938</c:v>
                </c:pt>
                <c:pt idx="448">
                  <c:v>6.7000007629394531</c:v>
                </c:pt>
                <c:pt idx="449">
                  <c:v>6.7999992370605469</c:v>
                </c:pt>
                <c:pt idx="450">
                  <c:v>6.8999977111816406</c:v>
                </c:pt>
                <c:pt idx="451">
                  <c:v>7</c:v>
                </c:pt>
                <c:pt idx="452">
                  <c:v>7.0999984741210938</c:v>
                </c:pt>
                <c:pt idx="453">
                  <c:v>7.2000007629394531</c:v>
                </c:pt>
                <c:pt idx="454">
                  <c:v>7.2999992370605469</c:v>
                </c:pt>
                <c:pt idx="455">
                  <c:v>7.3999977111816406</c:v>
                </c:pt>
                <c:pt idx="456">
                  <c:v>7.5</c:v>
                </c:pt>
                <c:pt idx="457">
                  <c:v>7.5999984741210938</c:v>
                </c:pt>
                <c:pt idx="458">
                  <c:v>7.7000007629394531</c:v>
                </c:pt>
                <c:pt idx="459">
                  <c:v>7.7999992370605469</c:v>
                </c:pt>
                <c:pt idx="460">
                  <c:v>7.8999977111816406</c:v>
                </c:pt>
                <c:pt idx="461">
                  <c:v>8</c:v>
                </c:pt>
                <c:pt idx="462">
                  <c:v>8.0999984741210938</c:v>
                </c:pt>
                <c:pt idx="463">
                  <c:v>8.2000007629394531</c:v>
                </c:pt>
                <c:pt idx="464">
                  <c:v>8.2999992370605469</c:v>
                </c:pt>
                <c:pt idx="465">
                  <c:v>8.3999977111816406</c:v>
                </c:pt>
                <c:pt idx="466">
                  <c:v>8.5</c:v>
                </c:pt>
                <c:pt idx="467">
                  <c:v>8.5999984741210938</c:v>
                </c:pt>
                <c:pt idx="468">
                  <c:v>8.7000007629394531</c:v>
                </c:pt>
                <c:pt idx="469">
                  <c:v>8.7999992370605469</c:v>
                </c:pt>
                <c:pt idx="470">
                  <c:v>8.8999977111816406</c:v>
                </c:pt>
                <c:pt idx="471">
                  <c:v>9</c:v>
                </c:pt>
                <c:pt idx="472">
                  <c:v>9.0999984741210938</c:v>
                </c:pt>
                <c:pt idx="473">
                  <c:v>9.2000007629394531</c:v>
                </c:pt>
                <c:pt idx="474">
                  <c:v>9.2999992370605469</c:v>
                </c:pt>
                <c:pt idx="475">
                  <c:v>9.3999977111816406</c:v>
                </c:pt>
                <c:pt idx="476">
                  <c:v>9.5</c:v>
                </c:pt>
                <c:pt idx="477">
                  <c:v>9.5999984741210938</c:v>
                </c:pt>
                <c:pt idx="478">
                  <c:v>9.7000007629394531</c:v>
                </c:pt>
                <c:pt idx="479">
                  <c:v>9.7999992370605469</c:v>
                </c:pt>
                <c:pt idx="480">
                  <c:v>9.8999977111816406</c:v>
                </c:pt>
                <c:pt idx="481">
                  <c:v>10</c:v>
                </c:pt>
                <c:pt idx="482">
                  <c:v>10.099998474121094</c:v>
                </c:pt>
                <c:pt idx="483">
                  <c:v>10.200000762939453</c:v>
                </c:pt>
                <c:pt idx="484">
                  <c:v>10.299999237060547</c:v>
                </c:pt>
                <c:pt idx="485">
                  <c:v>10.399997711181641</c:v>
                </c:pt>
                <c:pt idx="486">
                  <c:v>10.5</c:v>
                </c:pt>
                <c:pt idx="487">
                  <c:v>10.599998474121094</c:v>
                </c:pt>
                <c:pt idx="488">
                  <c:v>10.700000762939453</c:v>
                </c:pt>
                <c:pt idx="489">
                  <c:v>10.799999237060547</c:v>
                </c:pt>
                <c:pt idx="490">
                  <c:v>10.899997711181641</c:v>
                </c:pt>
                <c:pt idx="491">
                  <c:v>11</c:v>
                </c:pt>
                <c:pt idx="492">
                  <c:v>11.099998474121094</c:v>
                </c:pt>
                <c:pt idx="493">
                  <c:v>11.200000762939453</c:v>
                </c:pt>
                <c:pt idx="494">
                  <c:v>11.299999237060547</c:v>
                </c:pt>
                <c:pt idx="495">
                  <c:v>11.399997711181641</c:v>
                </c:pt>
                <c:pt idx="496">
                  <c:v>11.5</c:v>
                </c:pt>
                <c:pt idx="497">
                  <c:v>11.599998474121094</c:v>
                </c:pt>
                <c:pt idx="498">
                  <c:v>11.700000762939453</c:v>
                </c:pt>
                <c:pt idx="499">
                  <c:v>11.799999237060547</c:v>
                </c:pt>
                <c:pt idx="500">
                  <c:v>11.899997711181641</c:v>
                </c:pt>
                <c:pt idx="501">
                  <c:v>12</c:v>
                </c:pt>
                <c:pt idx="502">
                  <c:v>12.099998474121094</c:v>
                </c:pt>
                <c:pt idx="503">
                  <c:v>12.200000762939453</c:v>
                </c:pt>
                <c:pt idx="504">
                  <c:v>12.299999237060547</c:v>
                </c:pt>
                <c:pt idx="505">
                  <c:v>12.399997711181641</c:v>
                </c:pt>
                <c:pt idx="506">
                  <c:v>12.5</c:v>
                </c:pt>
                <c:pt idx="507">
                  <c:v>12.599998474121094</c:v>
                </c:pt>
                <c:pt idx="508">
                  <c:v>12.700000762939453</c:v>
                </c:pt>
                <c:pt idx="509">
                  <c:v>12.799999237060547</c:v>
                </c:pt>
                <c:pt idx="510">
                  <c:v>12.899997711181641</c:v>
                </c:pt>
                <c:pt idx="511">
                  <c:v>13</c:v>
                </c:pt>
                <c:pt idx="512">
                  <c:v>13.099998474121094</c:v>
                </c:pt>
                <c:pt idx="513">
                  <c:v>13.200000762939453</c:v>
                </c:pt>
                <c:pt idx="514">
                  <c:v>13.299999237060547</c:v>
                </c:pt>
                <c:pt idx="515">
                  <c:v>13.399997711181641</c:v>
                </c:pt>
                <c:pt idx="516">
                  <c:v>13.5</c:v>
                </c:pt>
                <c:pt idx="517">
                  <c:v>13.599998474121094</c:v>
                </c:pt>
                <c:pt idx="518">
                  <c:v>13.700000762939453</c:v>
                </c:pt>
                <c:pt idx="519">
                  <c:v>13.799999237060547</c:v>
                </c:pt>
                <c:pt idx="520">
                  <c:v>13.899997711181641</c:v>
                </c:pt>
                <c:pt idx="521">
                  <c:v>14</c:v>
                </c:pt>
                <c:pt idx="522">
                  <c:v>14.099998474121094</c:v>
                </c:pt>
                <c:pt idx="523">
                  <c:v>14.200000762939453</c:v>
                </c:pt>
                <c:pt idx="524">
                  <c:v>14.299999237060547</c:v>
                </c:pt>
                <c:pt idx="525">
                  <c:v>14.399997711181641</c:v>
                </c:pt>
                <c:pt idx="526">
                  <c:v>14.5</c:v>
                </c:pt>
                <c:pt idx="527">
                  <c:v>14.599998474121094</c:v>
                </c:pt>
                <c:pt idx="528">
                  <c:v>14.700000762939453</c:v>
                </c:pt>
                <c:pt idx="529">
                  <c:v>14.799999237060547</c:v>
                </c:pt>
                <c:pt idx="530">
                  <c:v>14.899997711181641</c:v>
                </c:pt>
                <c:pt idx="531">
                  <c:v>15</c:v>
                </c:pt>
                <c:pt idx="532">
                  <c:v>15.099998474121094</c:v>
                </c:pt>
                <c:pt idx="533">
                  <c:v>15.200000762939453</c:v>
                </c:pt>
                <c:pt idx="534">
                  <c:v>15.299999237060547</c:v>
                </c:pt>
                <c:pt idx="535">
                  <c:v>15.399997711181641</c:v>
                </c:pt>
                <c:pt idx="536">
                  <c:v>15.5</c:v>
                </c:pt>
                <c:pt idx="537">
                  <c:v>15.599998474121094</c:v>
                </c:pt>
                <c:pt idx="538">
                  <c:v>15.700000762939453</c:v>
                </c:pt>
                <c:pt idx="539">
                  <c:v>15.799999237060547</c:v>
                </c:pt>
                <c:pt idx="540">
                  <c:v>15.899997711181641</c:v>
                </c:pt>
                <c:pt idx="541">
                  <c:v>16</c:v>
                </c:pt>
                <c:pt idx="542">
                  <c:v>16.099998474121094</c:v>
                </c:pt>
                <c:pt idx="543">
                  <c:v>16.200000762939453</c:v>
                </c:pt>
                <c:pt idx="544">
                  <c:v>16.299999237060547</c:v>
                </c:pt>
                <c:pt idx="545">
                  <c:v>16.399997711181641</c:v>
                </c:pt>
                <c:pt idx="546">
                  <c:v>16.5</c:v>
                </c:pt>
                <c:pt idx="547">
                  <c:v>16.599998474121094</c:v>
                </c:pt>
                <c:pt idx="548">
                  <c:v>16.700000762939453</c:v>
                </c:pt>
                <c:pt idx="549">
                  <c:v>16.799999237060547</c:v>
                </c:pt>
                <c:pt idx="550">
                  <c:v>16.899997711181641</c:v>
                </c:pt>
                <c:pt idx="551">
                  <c:v>17</c:v>
                </c:pt>
                <c:pt idx="552">
                  <c:v>17.099998474121094</c:v>
                </c:pt>
                <c:pt idx="553">
                  <c:v>17.200000762939453</c:v>
                </c:pt>
                <c:pt idx="554">
                  <c:v>17.299999237060547</c:v>
                </c:pt>
                <c:pt idx="555">
                  <c:v>17.399997711181641</c:v>
                </c:pt>
                <c:pt idx="556">
                  <c:v>17.5</c:v>
                </c:pt>
                <c:pt idx="557">
                  <c:v>17.599998474121094</c:v>
                </c:pt>
                <c:pt idx="558">
                  <c:v>17.700000762939453</c:v>
                </c:pt>
                <c:pt idx="559">
                  <c:v>17.799999237060547</c:v>
                </c:pt>
                <c:pt idx="560">
                  <c:v>17.899997711181641</c:v>
                </c:pt>
                <c:pt idx="561">
                  <c:v>18</c:v>
                </c:pt>
                <c:pt idx="562">
                  <c:v>18.099998474121094</c:v>
                </c:pt>
                <c:pt idx="563">
                  <c:v>18.200000762939453</c:v>
                </c:pt>
                <c:pt idx="564">
                  <c:v>18.299999237060547</c:v>
                </c:pt>
                <c:pt idx="565">
                  <c:v>18.399997711181641</c:v>
                </c:pt>
                <c:pt idx="566">
                  <c:v>18.5</c:v>
                </c:pt>
                <c:pt idx="567">
                  <c:v>18.599998474121094</c:v>
                </c:pt>
                <c:pt idx="568">
                  <c:v>18.700000762939453</c:v>
                </c:pt>
                <c:pt idx="569">
                  <c:v>18.799999237060547</c:v>
                </c:pt>
                <c:pt idx="570">
                  <c:v>18.899997711181641</c:v>
                </c:pt>
                <c:pt idx="571">
                  <c:v>19</c:v>
                </c:pt>
                <c:pt idx="572">
                  <c:v>19.099998474121094</c:v>
                </c:pt>
                <c:pt idx="573">
                  <c:v>19.200000762939453</c:v>
                </c:pt>
                <c:pt idx="574">
                  <c:v>19.299999237060547</c:v>
                </c:pt>
                <c:pt idx="575">
                  <c:v>19.399997711181641</c:v>
                </c:pt>
                <c:pt idx="576">
                  <c:v>19.5</c:v>
                </c:pt>
                <c:pt idx="577">
                  <c:v>19.599998474121094</c:v>
                </c:pt>
                <c:pt idx="578">
                  <c:v>19.700000762939453</c:v>
                </c:pt>
                <c:pt idx="579">
                  <c:v>19.799999237060547</c:v>
                </c:pt>
                <c:pt idx="580">
                  <c:v>19.899997711181641</c:v>
                </c:pt>
                <c:pt idx="581">
                  <c:v>20</c:v>
                </c:pt>
                <c:pt idx="582">
                  <c:v>20.099998474121094</c:v>
                </c:pt>
                <c:pt idx="583">
                  <c:v>20.200000762939453</c:v>
                </c:pt>
                <c:pt idx="584">
                  <c:v>20.299999237060547</c:v>
                </c:pt>
                <c:pt idx="585">
                  <c:v>20.399997711181641</c:v>
                </c:pt>
                <c:pt idx="586">
                  <c:v>20.5</c:v>
                </c:pt>
                <c:pt idx="587">
                  <c:v>20.599998474121094</c:v>
                </c:pt>
                <c:pt idx="588">
                  <c:v>20.700000762939453</c:v>
                </c:pt>
                <c:pt idx="589">
                  <c:v>20.799999237060547</c:v>
                </c:pt>
                <c:pt idx="590">
                  <c:v>20.899997711181641</c:v>
                </c:pt>
                <c:pt idx="591">
                  <c:v>21</c:v>
                </c:pt>
                <c:pt idx="592">
                  <c:v>21.099998474121094</c:v>
                </c:pt>
                <c:pt idx="593">
                  <c:v>21.200000762939453</c:v>
                </c:pt>
                <c:pt idx="594">
                  <c:v>21.299999237060547</c:v>
                </c:pt>
                <c:pt idx="595">
                  <c:v>21.399997711181641</c:v>
                </c:pt>
                <c:pt idx="596">
                  <c:v>21.5</c:v>
                </c:pt>
                <c:pt idx="597">
                  <c:v>21.599998474121094</c:v>
                </c:pt>
                <c:pt idx="598">
                  <c:v>21.700000762939453</c:v>
                </c:pt>
                <c:pt idx="599">
                  <c:v>21.799999237060547</c:v>
                </c:pt>
                <c:pt idx="600">
                  <c:v>21.899997711181641</c:v>
                </c:pt>
                <c:pt idx="601">
                  <c:v>22</c:v>
                </c:pt>
                <c:pt idx="602">
                  <c:v>22.099998474121094</c:v>
                </c:pt>
                <c:pt idx="603">
                  <c:v>22.200000762939453</c:v>
                </c:pt>
                <c:pt idx="604">
                  <c:v>22.299999237060547</c:v>
                </c:pt>
                <c:pt idx="605">
                  <c:v>22.399997711181641</c:v>
                </c:pt>
                <c:pt idx="606">
                  <c:v>22.5</c:v>
                </c:pt>
                <c:pt idx="607">
                  <c:v>22.599998474121094</c:v>
                </c:pt>
                <c:pt idx="608">
                  <c:v>22.700000762939453</c:v>
                </c:pt>
                <c:pt idx="609">
                  <c:v>22.799999237060547</c:v>
                </c:pt>
                <c:pt idx="610">
                  <c:v>22.899997711181641</c:v>
                </c:pt>
                <c:pt idx="611">
                  <c:v>23</c:v>
                </c:pt>
                <c:pt idx="612">
                  <c:v>23.099998474121094</c:v>
                </c:pt>
                <c:pt idx="613">
                  <c:v>23.200000762939453</c:v>
                </c:pt>
                <c:pt idx="614">
                  <c:v>23.299999237060547</c:v>
                </c:pt>
                <c:pt idx="615">
                  <c:v>23.399997711181641</c:v>
                </c:pt>
                <c:pt idx="616">
                  <c:v>23.5</c:v>
                </c:pt>
                <c:pt idx="617">
                  <c:v>23.599998474121094</c:v>
                </c:pt>
                <c:pt idx="618">
                  <c:v>23.700000762939453</c:v>
                </c:pt>
                <c:pt idx="619">
                  <c:v>23.799999237060547</c:v>
                </c:pt>
                <c:pt idx="620">
                  <c:v>23.899997711181641</c:v>
                </c:pt>
                <c:pt idx="621">
                  <c:v>24</c:v>
                </c:pt>
                <c:pt idx="622">
                  <c:v>24.099998474121094</c:v>
                </c:pt>
                <c:pt idx="623">
                  <c:v>24.200000762939453</c:v>
                </c:pt>
                <c:pt idx="624">
                  <c:v>24.299999237060547</c:v>
                </c:pt>
                <c:pt idx="625">
                  <c:v>24.399997711181641</c:v>
                </c:pt>
                <c:pt idx="626">
                  <c:v>24.5</c:v>
                </c:pt>
                <c:pt idx="627">
                  <c:v>24.599998474121094</c:v>
                </c:pt>
                <c:pt idx="628">
                  <c:v>24.700000762939453</c:v>
                </c:pt>
                <c:pt idx="629">
                  <c:v>24.799999237060547</c:v>
                </c:pt>
                <c:pt idx="630">
                  <c:v>24.899997711181641</c:v>
                </c:pt>
                <c:pt idx="631">
                  <c:v>25</c:v>
                </c:pt>
                <c:pt idx="632">
                  <c:v>25.099998474121094</c:v>
                </c:pt>
                <c:pt idx="633">
                  <c:v>25.200000762939453</c:v>
                </c:pt>
                <c:pt idx="634">
                  <c:v>25.299999237060547</c:v>
                </c:pt>
                <c:pt idx="635">
                  <c:v>25.399997711181641</c:v>
                </c:pt>
                <c:pt idx="636">
                  <c:v>25.5</c:v>
                </c:pt>
                <c:pt idx="637">
                  <c:v>25.599998474121094</c:v>
                </c:pt>
                <c:pt idx="638">
                  <c:v>25.700000762939453</c:v>
                </c:pt>
                <c:pt idx="639">
                  <c:v>25.799999237060547</c:v>
                </c:pt>
                <c:pt idx="640">
                  <c:v>25.899997711181641</c:v>
                </c:pt>
                <c:pt idx="641">
                  <c:v>25.999996185302734</c:v>
                </c:pt>
                <c:pt idx="642">
                  <c:v>26.100002288818359</c:v>
                </c:pt>
                <c:pt idx="643">
                  <c:v>26.200000762939453</c:v>
                </c:pt>
                <c:pt idx="644">
                  <c:v>26.299999237060547</c:v>
                </c:pt>
                <c:pt idx="645">
                  <c:v>26.399997711181641</c:v>
                </c:pt>
                <c:pt idx="646">
                  <c:v>26.499996185302734</c:v>
                </c:pt>
                <c:pt idx="647">
                  <c:v>26.600002288818359</c:v>
                </c:pt>
                <c:pt idx="648">
                  <c:v>26.700000762939453</c:v>
                </c:pt>
                <c:pt idx="649">
                  <c:v>26.799999237060547</c:v>
                </c:pt>
                <c:pt idx="650">
                  <c:v>26.899997711181641</c:v>
                </c:pt>
                <c:pt idx="651">
                  <c:v>26.999996185302734</c:v>
                </c:pt>
                <c:pt idx="652">
                  <c:v>27.100002288818359</c:v>
                </c:pt>
                <c:pt idx="653">
                  <c:v>27.200000762939453</c:v>
                </c:pt>
                <c:pt idx="654">
                  <c:v>27.299999237060547</c:v>
                </c:pt>
                <c:pt idx="655">
                  <c:v>27.399997711181641</c:v>
                </c:pt>
                <c:pt idx="656">
                  <c:v>27.499996185302734</c:v>
                </c:pt>
                <c:pt idx="657">
                  <c:v>27.600002288818359</c:v>
                </c:pt>
                <c:pt idx="658">
                  <c:v>27.700000762939453</c:v>
                </c:pt>
                <c:pt idx="659">
                  <c:v>27.799999237060547</c:v>
                </c:pt>
                <c:pt idx="660">
                  <c:v>27.899997711181641</c:v>
                </c:pt>
                <c:pt idx="661">
                  <c:v>27.999996185302734</c:v>
                </c:pt>
                <c:pt idx="662">
                  <c:v>28.100002288818359</c:v>
                </c:pt>
                <c:pt idx="663">
                  <c:v>28.200000762939453</c:v>
                </c:pt>
                <c:pt idx="664">
                  <c:v>28.299999237060547</c:v>
                </c:pt>
                <c:pt idx="665">
                  <c:v>28.399997711181641</c:v>
                </c:pt>
                <c:pt idx="666">
                  <c:v>28.499996185302734</c:v>
                </c:pt>
                <c:pt idx="667">
                  <c:v>28.600002288818359</c:v>
                </c:pt>
                <c:pt idx="668">
                  <c:v>28.700000762939453</c:v>
                </c:pt>
                <c:pt idx="669">
                  <c:v>28.799999237060547</c:v>
                </c:pt>
                <c:pt idx="670">
                  <c:v>28.899997711181641</c:v>
                </c:pt>
                <c:pt idx="671">
                  <c:v>28.999996185302734</c:v>
                </c:pt>
                <c:pt idx="672">
                  <c:v>29.100002288818359</c:v>
                </c:pt>
                <c:pt idx="673">
                  <c:v>29.200000762939453</c:v>
                </c:pt>
                <c:pt idx="674">
                  <c:v>29.299999237060547</c:v>
                </c:pt>
                <c:pt idx="675">
                  <c:v>29.399997711181641</c:v>
                </c:pt>
                <c:pt idx="676">
                  <c:v>29.499996185302734</c:v>
                </c:pt>
                <c:pt idx="677">
                  <c:v>29.600002288818359</c:v>
                </c:pt>
                <c:pt idx="678">
                  <c:v>29.700000762939453</c:v>
                </c:pt>
                <c:pt idx="679">
                  <c:v>29.799999237060547</c:v>
                </c:pt>
                <c:pt idx="680">
                  <c:v>29.899997711181641</c:v>
                </c:pt>
                <c:pt idx="681">
                  <c:v>29.999996185302734</c:v>
                </c:pt>
                <c:pt idx="682">
                  <c:v>30.100002288818359</c:v>
                </c:pt>
                <c:pt idx="683">
                  <c:v>30.200000762939453</c:v>
                </c:pt>
                <c:pt idx="684">
                  <c:v>30.299999237060547</c:v>
                </c:pt>
                <c:pt idx="685">
                  <c:v>30.399997711181641</c:v>
                </c:pt>
                <c:pt idx="686">
                  <c:v>30.499996185302734</c:v>
                </c:pt>
                <c:pt idx="687">
                  <c:v>30.600002288818359</c:v>
                </c:pt>
                <c:pt idx="688">
                  <c:v>30.700000762939453</c:v>
                </c:pt>
                <c:pt idx="689">
                  <c:v>30.799999237060547</c:v>
                </c:pt>
                <c:pt idx="690">
                  <c:v>30.899997711181641</c:v>
                </c:pt>
                <c:pt idx="691">
                  <c:v>30.999996185302734</c:v>
                </c:pt>
                <c:pt idx="692">
                  <c:v>31.100002288818359</c:v>
                </c:pt>
                <c:pt idx="693">
                  <c:v>31.200000762939453</c:v>
                </c:pt>
                <c:pt idx="694">
                  <c:v>31.299999237060547</c:v>
                </c:pt>
                <c:pt idx="695">
                  <c:v>31.399997711181641</c:v>
                </c:pt>
                <c:pt idx="696">
                  <c:v>31.499996185302734</c:v>
                </c:pt>
                <c:pt idx="697">
                  <c:v>31.600002288818359</c:v>
                </c:pt>
                <c:pt idx="698">
                  <c:v>31.700000762939453</c:v>
                </c:pt>
                <c:pt idx="699">
                  <c:v>31.799999237060547</c:v>
                </c:pt>
                <c:pt idx="700">
                  <c:v>31.899997711181641</c:v>
                </c:pt>
                <c:pt idx="701">
                  <c:v>31.999996185302734</c:v>
                </c:pt>
                <c:pt idx="702">
                  <c:v>32.100002288818359</c:v>
                </c:pt>
                <c:pt idx="703">
                  <c:v>32.200000762939453</c:v>
                </c:pt>
                <c:pt idx="704">
                  <c:v>32.299999237060547</c:v>
                </c:pt>
                <c:pt idx="705">
                  <c:v>32.399997711181641</c:v>
                </c:pt>
                <c:pt idx="706">
                  <c:v>32.499996185302734</c:v>
                </c:pt>
                <c:pt idx="707">
                  <c:v>32.600002288818359</c:v>
                </c:pt>
                <c:pt idx="708">
                  <c:v>32.700000762939453</c:v>
                </c:pt>
                <c:pt idx="709">
                  <c:v>32.799999237060547</c:v>
                </c:pt>
                <c:pt idx="710">
                  <c:v>32.899997711181641</c:v>
                </c:pt>
                <c:pt idx="711">
                  <c:v>32.999996185302734</c:v>
                </c:pt>
                <c:pt idx="712">
                  <c:v>33.100002288818359</c:v>
                </c:pt>
                <c:pt idx="713">
                  <c:v>33.200000762939453</c:v>
                </c:pt>
                <c:pt idx="714">
                  <c:v>33.299999237060547</c:v>
                </c:pt>
                <c:pt idx="715">
                  <c:v>33.399997711181641</c:v>
                </c:pt>
                <c:pt idx="716">
                  <c:v>33.499996185302734</c:v>
                </c:pt>
                <c:pt idx="717">
                  <c:v>33.600002288818359</c:v>
                </c:pt>
                <c:pt idx="718">
                  <c:v>33.700000762939453</c:v>
                </c:pt>
                <c:pt idx="719">
                  <c:v>33.799999237060547</c:v>
                </c:pt>
                <c:pt idx="720">
                  <c:v>33.899997711181641</c:v>
                </c:pt>
                <c:pt idx="721">
                  <c:v>33.999996185302734</c:v>
                </c:pt>
                <c:pt idx="722">
                  <c:v>34.100002288818359</c:v>
                </c:pt>
                <c:pt idx="723">
                  <c:v>34.200000762939453</c:v>
                </c:pt>
                <c:pt idx="724">
                  <c:v>34.299999237060547</c:v>
                </c:pt>
                <c:pt idx="725">
                  <c:v>34.399997711181641</c:v>
                </c:pt>
                <c:pt idx="726">
                  <c:v>34.499996185302734</c:v>
                </c:pt>
                <c:pt idx="727">
                  <c:v>34.600002288818359</c:v>
                </c:pt>
                <c:pt idx="728">
                  <c:v>34.700000762939453</c:v>
                </c:pt>
                <c:pt idx="729">
                  <c:v>34.799999237060547</c:v>
                </c:pt>
                <c:pt idx="730">
                  <c:v>34.899997711181641</c:v>
                </c:pt>
                <c:pt idx="731">
                  <c:v>34.999996185302734</c:v>
                </c:pt>
                <c:pt idx="732">
                  <c:v>35.100002288818359</c:v>
                </c:pt>
                <c:pt idx="733">
                  <c:v>35.200000762939453</c:v>
                </c:pt>
                <c:pt idx="734">
                  <c:v>35.299999237060547</c:v>
                </c:pt>
                <c:pt idx="735">
                  <c:v>35.399997711181641</c:v>
                </c:pt>
                <c:pt idx="736">
                  <c:v>35.499996185302734</c:v>
                </c:pt>
                <c:pt idx="737">
                  <c:v>35.600002288818359</c:v>
                </c:pt>
                <c:pt idx="738">
                  <c:v>35.700000762939453</c:v>
                </c:pt>
                <c:pt idx="739">
                  <c:v>35.799999237060547</c:v>
                </c:pt>
                <c:pt idx="740">
                  <c:v>35.899997711181641</c:v>
                </c:pt>
                <c:pt idx="741">
                  <c:v>35.999996185302734</c:v>
                </c:pt>
                <c:pt idx="742">
                  <c:v>36.100002288818359</c:v>
                </c:pt>
                <c:pt idx="743">
                  <c:v>36.200000762939453</c:v>
                </c:pt>
                <c:pt idx="744">
                  <c:v>36.299999237060547</c:v>
                </c:pt>
                <c:pt idx="745">
                  <c:v>36.399997711181641</c:v>
                </c:pt>
                <c:pt idx="746">
                  <c:v>36.499996185302734</c:v>
                </c:pt>
                <c:pt idx="747">
                  <c:v>36.600002288818359</c:v>
                </c:pt>
                <c:pt idx="748">
                  <c:v>36.700000762939453</c:v>
                </c:pt>
                <c:pt idx="749">
                  <c:v>36.799999237060547</c:v>
                </c:pt>
                <c:pt idx="750">
                  <c:v>36.899997711181641</c:v>
                </c:pt>
                <c:pt idx="751">
                  <c:v>36.999996185302734</c:v>
                </c:pt>
                <c:pt idx="752">
                  <c:v>37.100002288818359</c:v>
                </c:pt>
                <c:pt idx="753">
                  <c:v>37.200000762939453</c:v>
                </c:pt>
                <c:pt idx="754">
                  <c:v>37.299999237060547</c:v>
                </c:pt>
                <c:pt idx="755">
                  <c:v>37.399997711181641</c:v>
                </c:pt>
                <c:pt idx="756">
                  <c:v>37.499996185302734</c:v>
                </c:pt>
                <c:pt idx="757">
                  <c:v>37.600002288818359</c:v>
                </c:pt>
                <c:pt idx="758">
                  <c:v>37.700000762939453</c:v>
                </c:pt>
                <c:pt idx="759">
                  <c:v>37.799999237060547</c:v>
                </c:pt>
                <c:pt idx="760">
                  <c:v>37.899997711181641</c:v>
                </c:pt>
                <c:pt idx="761">
                  <c:v>37.999996185302734</c:v>
                </c:pt>
                <c:pt idx="762">
                  <c:v>38.100002288818359</c:v>
                </c:pt>
                <c:pt idx="763">
                  <c:v>38.200000762939453</c:v>
                </c:pt>
                <c:pt idx="764">
                  <c:v>38.299999237060547</c:v>
                </c:pt>
                <c:pt idx="765">
                  <c:v>38.399997711181641</c:v>
                </c:pt>
                <c:pt idx="766">
                  <c:v>38.499996185302734</c:v>
                </c:pt>
                <c:pt idx="767">
                  <c:v>38.600002288818359</c:v>
                </c:pt>
                <c:pt idx="768">
                  <c:v>38.700000762939453</c:v>
                </c:pt>
                <c:pt idx="769">
                  <c:v>38.799999237060547</c:v>
                </c:pt>
                <c:pt idx="770">
                  <c:v>38.899997711181641</c:v>
                </c:pt>
                <c:pt idx="771">
                  <c:v>38.999996185302734</c:v>
                </c:pt>
                <c:pt idx="772">
                  <c:v>39.100002288818359</c:v>
                </c:pt>
                <c:pt idx="773">
                  <c:v>39.200000762939453</c:v>
                </c:pt>
                <c:pt idx="774">
                  <c:v>39.299999237060547</c:v>
                </c:pt>
                <c:pt idx="775">
                  <c:v>39.399997711181641</c:v>
                </c:pt>
                <c:pt idx="776">
                  <c:v>39.499996185302734</c:v>
                </c:pt>
                <c:pt idx="777">
                  <c:v>39.600002288818359</c:v>
                </c:pt>
                <c:pt idx="778">
                  <c:v>39.700000762939453</c:v>
                </c:pt>
                <c:pt idx="779">
                  <c:v>39.799999237060547</c:v>
                </c:pt>
                <c:pt idx="780">
                  <c:v>39.899997711181641</c:v>
                </c:pt>
                <c:pt idx="781">
                  <c:v>39.999996185302734</c:v>
                </c:pt>
                <c:pt idx="782">
                  <c:v>40.100002288818359</c:v>
                </c:pt>
                <c:pt idx="783">
                  <c:v>40.200000762939453</c:v>
                </c:pt>
                <c:pt idx="784">
                  <c:v>40.299999237060547</c:v>
                </c:pt>
                <c:pt idx="785">
                  <c:v>40.399997711181641</c:v>
                </c:pt>
                <c:pt idx="786">
                  <c:v>40.499996185302734</c:v>
                </c:pt>
                <c:pt idx="787">
                  <c:v>40.600002288818359</c:v>
                </c:pt>
                <c:pt idx="788">
                  <c:v>40.700000762939453</c:v>
                </c:pt>
                <c:pt idx="789">
                  <c:v>40.799999237060547</c:v>
                </c:pt>
                <c:pt idx="790">
                  <c:v>40.899997711181641</c:v>
                </c:pt>
                <c:pt idx="791">
                  <c:v>40.999996185302734</c:v>
                </c:pt>
                <c:pt idx="792">
                  <c:v>41.100002288818359</c:v>
                </c:pt>
                <c:pt idx="793">
                  <c:v>41.200000762939453</c:v>
                </c:pt>
                <c:pt idx="794">
                  <c:v>41.299999237060547</c:v>
                </c:pt>
                <c:pt idx="795">
                  <c:v>41.399997711181641</c:v>
                </c:pt>
                <c:pt idx="796">
                  <c:v>41.499996185302734</c:v>
                </c:pt>
                <c:pt idx="797">
                  <c:v>41.600002288818359</c:v>
                </c:pt>
                <c:pt idx="798">
                  <c:v>41.700000762939453</c:v>
                </c:pt>
                <c:pt idx="799">
                  <c:v>41.799999237060547</c:v>
                </c:pt>
                <c:pt idx="800">
                  <c:v>41.899997711181641</c:v>
                </c:pt>
                <c:pt idx="801">
                  <c:v>41.999996185302734</c:v>
                </c:pt>
                <c:pt idx="802">
                  <c:v>42.100002288818359</c:v>
                </c:pt>
                <c:pt idx="803">
                  <c:v>42.200000762939453</c:v>
                </c:pt>
                <c:pt idx="804">
                  <c:v>42.299999237060547</c:v>
                </c:pt>
                <c:pt idx="805">
                  <c:v>42.399997711181641</c:v>
                </c:pt>
                <c:pt idx="806">
                  <c:v>42.499996185302734</c:v>
                </c:pt>
                <c:pt idx="807">
                  <c:v>42.600002288818359</c:v>
                </c:pt>
                <c:pt idx="808">
                  <c:v>42.700000762939453</c:v>
                </c:pt>
                <c:pt idx="809">
                  <c:v>42.799999237060547</c:v>
                </c:pt>
                <c:pt idx="810">
                  <c:v>42.899997711181641</c:v>
                </c:pt>
                <c:pt idx="811">
                  <c:v>42.999996185302734</c:v>
                </c:pt>
                <c:pt idx="812">
                  <c:v>43.100002288818359</c:v>
                </c:pt>
                <c:pt idx="813">
                  <c:v>43.200000762939453</c:v>
                </c:pt>
                <c:pt idx="814">
                  <c:v>43.299999237060547</c:v>
                </c:pt>
                <c:pt idx="815">
                  <c:v>43.399997711181641</c:v>
                </c:pt>
                <c:pt idx="816">
                  <c:v>43.499996185302734</c:v>
                </c:pt>
                <c:pt idx="817">
                  <c:v>43.600002288818359</c:v>
                </c:pt>
                <c:pt idx="818">
                  <c:v>43.700000762939453</c:v>
                </c:pt>
                <c:pt idx="819">
                  <c:v>43.799999237060547</c:v>
                </c:pt>
                <c:pt idx="820">
                  <c:v>43.899997711181641</c:v>
                </c:pt>
                <c:pt idx="821">
                  <c:v>43.999996185302734</c:v>
                </c:pt>
                <c:pt idx="822">
                  <c:v>44.100002288818359</c:v>
                </c:pt>
                <c:pt idx="823">
                  <c:v>44.200000762939453</c:v>
                </c:pt>
                <c:pt idx="824">
                  <c:v>44.299999237060547</c:v>
                </c:pt>
                <c:pt idx="825">
                  <c:v>44.399997711181641</c:v>
                </c:pt>
                <c:pt idx="826">
                  <c:v>44.499996185302734</c:v>
                </c:pt>
                <c:pt idx="827">
                  <c:v>44.600002288818359</c:v>
                </c:pt>
                <c:pt idx="828">
                  <c:v>44.700000762939453</c:v>
                </c:pt>
                <c:pt idx="829">
                  <c:v>44.799999237060547</c:v>
                </c:pt>
                <c:pt idx="830">
                  <c:v>44.899997711181641</c:v>
                </c:pt>
                <c:pt idx="831">
                  <c:v>44.999996185302734</c:v>
                </c:pt>
                <c:pt idx="832">
                  <c:v>45.100002288818359</c:v>
                </c:pt>
                <c:pt idx="833">
                  <c:v>45.200000762939453</c:v>
                </c:pt>
                <c:pt idx="834">
                  <c:v>45.299999237060547</c:v>
                </c:pt>
                <c:pt idx="835">
                  <c:v>45.399997711181641</c:v>
                </c:pt>
                <c:pt idx="836">
                  <c:v>45.499996185302734</c:v>
                </c:pt>
                <c:pt idx="837">
                  <c:v>45.600002288818359</c:v>
                </c:pt>
                <c:pt idx="838">
                  <c:v>45.700000762939453</c:v>
                </c:pt>
                <c:pt idx="839">
                  <c:v>45.799999237060547</c:v>
                </c:pt>
                <c:pt idx="840">
                  <c:v>45.899997711181641</c:v>
                </c:pt>
                <c:pt idx="841">
                  <c:v>45.999996185302734</c:v>
                </c:pt>
                <c:pt idx="842">
                  <c:v>46.100002288818359</c:v>
                </c:pt>
                <c:pt idx="843">
                  <c:v>46.200000762939453</c:v>
                </c:pt>
                <c:pt idx="844">
                  <c:v>46.299999237060547</c:v>
                </c:pt>
                <c:pt idx="845">
                  <c:v>46.399997711181641</c:v>
                </c:pt>
                <c:pt idx="846">
                  <c:v>46.499996185302734</c:v>
                </c:pt>
                <c:pt idx="847">
                  <c:v>46.600002288818359</c:v>
                </c:pt>
                <c:pt idx="848">
                  <c:v>46.700000762939453</c:v>
                </c:pt>
                <c:pt idx="849">
                  <c:v>46.799999237060547</c:v>
                </c:pt>
                <c:pt idx="850">
                  <c:v>46.899997711181641</c:v>
                </c:pt>
                <c:pt idx="851">
                  <c:v>46.999996185302734</c:v>
                </c:pt>
                <c:pt idx="852">
                  <c:v>47.100002288818359</c:v>
                </c:pt>
                <c:pt idx="853">
                  <c:v>47.200000762939453</c:v>
                </c:pt>
                <c:pt idx="854">
                  <c:v>47.299999237060547</c:v>
                </c:pt>
                <c:pt idx="855">
                  <c:v>47.399997711181641</c:v>
                </c:pt>
                <c:pt idx="856">
                  <c:v>47.499996185302734</c:v>
                </c:pt>
                <c:pt idx="857">
                  <c:v>47.600002288818359</c:v>
                </c:pt>
                <c:pt idx="858">
                  <c:v>47.700000762939453</c:v>
                </c:pt>
                <c:pt idx="859">
                  <c:v>47.799999237060547</c:v>
                </c:pt>
                <c:pt idx="860">
                  <c:v>47.899997711181641</c:v>
                </c:pt>
                <c:pt idx="861">
                  <c:v>47.999996185302734</c:v>
                </c:pt>
                <c:pt idx="862">
                  <c:v>48.100002288818359</c:v>
                </c:pt>
                <c:pt idx="863">
                  <c:v>48.200000762939453</c:v>
                </c:pt>
                <c:pt idx="864">
                  <c:v>48.299999237060547</c:v>
                </c:pt>
                <c:pt idx="865">
                  <c:v>48.399997711181641</c:v>
                </c:pt>
                <c:pt idx="866">
                  <c:v>48.499996185302734</c:v>
                </c:pt>
                <c:pt idx="867">
                  <c:v>48.600002288818359</c:v>
                </c:pt>
                <c:pt idx="868">
                  <c:v>48.700000762939453</c:v>
                </c:pt>
                <c:pt idx="869">
                  <c:v>48.799999237060547</c:v>
                </c:pt>
                <c:pt idx="870">
                  <c:v>48.899997711181641</c:v>
                </c:pt>
                <c:pt idx="871">
                  <c:v>48.999996185302734</c:v>
                </c:pt>
                <c:pt idx="872">
                  <c:v>49.100002288818359</c:v>
                </c:pt>
                <c:pt idx="873">
                  <c:v>49.200000762939453</c:v>
                </c:pt>
                <c:pt idx="874">
                  <c:v>49.299999237060547</c:v>
                </c:pt>
                <c:pt idx="875">
                  <c:v>49.399997711181641</c:v>
                </c:pt>
                <c:pt idx="876">
                  <c:v>49.499996185302734</c:v>
                </c:pt>
                <c:pt idx="877">
                  <c:v>49.600002288818359</c:v>
                </c:pt>
                <c:pt idx="878">
                  <c:v>49.700000762939453</c:v>
                </c:pt>
                <c:pt idx="879">
                  <c:v>49.799999237060547</c:v>
                </c:pt>
                <c:pt idx="880">
                  <c:v>49.899997711181641</c:v>
                </c:pt>
                <c:pt idx="881">
                  <c:v>49.999996185302734</c:v>
                </c:pt>
                <c:pt idx="882">
                  <c:v>50.100002288818359</c:v>
                </c:pt>
                <c:pt idx="883">
                  <c:v>50.200000762939453</c:v>
                </c:pt>
                <c:pt idx="884">
                  <c:v>50.299999237060547</c:v>
                </c:pt>
                <c:pt idx="885">
                  <c:v>50.399997711181641</c:v>
                </c:pt>
                <c:pt idx="886">
                  <c:v>50.499996185302734</c:v>
                </c:pt>
                <c:pt idx="887">
                  <c:v>50.600002288818359</c:v>
                </c:pt>
                <c:pt idx="888">
                  <c:v>50.700000762939453</c:v>
                </c:pt>
                <c:pt idx="889">
                  <c:v>50.799999237060547</c:v>
                </c:pt>
                <c:pt idx="890">
                  <c:v>50.899997711181641</c:v>
                </c:pt>
                <c:pt idx="891">
                  <c:v>50.999996185302734</c:v>
                </c:pt>
                <c:pt idx="892">
                  <c:v>51.100002288818359</c:v>
                </c:pt>
                <c:pt idx="893">
                  <c:v>51.200000762939453</c:v>
                </c:pt>
                <c:pt idx="894">
                  <c:v>51.299999237060547</c:v>
                </c:pt>
                <c:pt idx="895">
                  <c:v>51.399997711181641</c:v>
                </c:pt>
                <c:pt idx="896">
                  <c:v>51.499996185302734</c:v>
                </c:pt>
                <c:pt idx="897">
                  <c:v>51.600002288818359</c:v>
                </c:pt>
                <c:pt idx="898">
                  <c:v>51.700000762939453</c:v>
                </c:pt>
                <c:pt idx="899">
                  <c:v>51.799999237060547</c:v>
                </c:pt>
                <c:pt idx="900">
                  <c:v>51.899997711181641</c:v>
                </c:pt>
                <c:pt idx="901">
                  <c:v>51.999996185302734</c:v>
                </c:pt>
                <c:pt idx="902">
                  <c:v>52.100002288818359</c:v>
                </c:pt>
                <c:pt idx="903">
                  <c:v>52.200000762939453</c:v>
                </c:pt>
                <c:pt idx="904">
                  <c:v>52.299999237060547</c:v>
                </c:pt>
                <c:pt idx="905">
                  <c:v>52.399997711181641</c:v>
                </c:pt>
                <c:pt idx="906">
                  <c:v>52.499996185302734</c:v>
                </c:pt>
                <c:pt idx="907">
                  <c:v>52.600002288818359</c:v>
                </c:pt>
                <c:pt idx="908">
                  <c:v>52.700000762939453</c:v>
                </c:pt>
                <c:pt idx="909">
                  <c:v>52.799999237060547</c:v>
                </c:pt>
                <c:pt idx="910">
                  <c:v>52.899997711181641</c:v>
                </c:pt>
                <c:pt idx="911">
                  <c:v>52.999996185302734</c:v>
                </c:pt>
                <c:pt idx="912">
                  <c:v>53.100002288818359</c:v>
                </c:pt>
                <c:pt idx="913">
                  <c:v>53.200000762939453</c:v>
                </c:pt>
                <c:pt idx="914">
                  <c:v>53.299999237060547</c:v>
                </c:pt>
                <c:pt idx="915">
                  <c:v>53.399997711181641</c:v>
                </c:pt>
                <c:pt idx="916">
                  <c:v>53.499996185302734</c:v>
                </c:pt>
                <c:pt idx="917">
                  <c:v>53.600002288818359</c:v>
                </c:pt>
                <c:pt idx="918">
                  <c:v>53.700000762939453</c:v>
                </c:pt>
                <c:pt idx="919">
                  <c:v>53.799999237060547</c:v>
                </c:pt>
                <c:pt idx="920">
                  <c:v>53.899997711181641</c:v>
                </c:pt>
                <c:pt idx="921">
                  <c:v>53.999996185302734</c:v>
                </c:pt>
                <c:pt idx="922">
                  <c:v>54.100002288818359</c:v>
                </c:pt>
                <c:pt idx="923">
                  <c:v>54.200000762939453</c:v>
                </c:pt>
                <c:pt idx="924">
                  <c:v>54.299999237060547</c:v>
                </c:pt>
                <c:pt idx="925">
                  <c:v>54.399997711181641</c:v>
                </c:pt>
                <c:pt idx="926">
                  <c:v>54.499996185302734</c:v>
                </c:pt>
                <c:pt idx="927">
                  <c:v>54.600002288818359</c:v>
                </c:pt>
                <c:pt idx="928">
                  <c:v>54.700000762939453</c:v>
                </c:pt>
                <c:pt idx="929">
                  <c:v>54.799999237060547</c:v>
                </c:pt>
                <c:pt idx="930">
                  <c:v>54.899997711181641</c:v>
                </c:pt>
                <c:pt idx="931">
                  <c:v>54.999996185302734</c:v>
                </c:pt>
                <c:pt idx="932">
                  <c:v>55.100002288818359</c:v>
                </c:pt>
                <c:pt idx="933">
                  <c:v>55.200000762939453</c:v>
                </c:pt>
                <c:pt idx="934">
                  <c:v>55.299999237060547</c:v>
                </c:pt>
                <c:pt idx="935">
                  <c:v>55.399997711181641</c:v>
                </c:pt>
                <c:pt idx="936">
                  <c:v>55.499996185302734</c:v>
                </c:pt>
                <c:pt idx="937">
                  <c:v>55.600002288818359</c:v>
                </c:pt>
                <c:pt idx="938">
                  <c:v>55.700000762939453</c:v>
                </c:pt>
                <c:pt idx="939">
                  <c:v>55.799999237060547</c:v>
                </c:pt>
                <c:pt idx="940">
                  <c:v>55.899997711181641</c:v>
                </c:pt>
                <c:pt idx="941">
                  <c:v>55.999996185302734</c:v>
                </c:pt>
                <c:pt idx="942">
                  <c:v>56.100002288818359</c:v>
                </c:pt>
                <c:pt idx="943">
                  <c:v>56.200000762939453</c:v>
                </c:pt>
                <c:pt idx="944">
                  <c:v>56.299999237060547</c:v>
                </c:pt>
                <c:pt idx="945">
                  <c:v>56.399997711181641</c:v>
                </c:pt>
                <c:pt idx="946">
                  <c:v>56.499996185302734</c:v>
                </c:pt>
                <c:pt idx="947">
                  <c:v>56.600002288818359</c:v>
                </c:pt>
                <c:pt idx="948">
                  <c:v>56.700000762939453</c:v>
                </c:pt>
                <c:pt idx="949">
                  <c:v>56.799999237060547</c:v>
                </c:pt>
                <c:pt idx="950">
                  <c:v>56.899997711181641</c:v>
                </c:pt>
                <c:pt idx="951">
                  <c:v>56.999996185302734</c:v>
                </c:pt>
                <c:pt idx="952">
                  <c:v>57.100002288818359</c:v>
                </c:pt>
                <c:pt idx="953">
                  <c:v>57.200000762939453</c:v>
                </c:pt>
                <c:pt idx="954">
                  <c:v>57.299999237060547</c:v>
                </c:pt>
                <c:pt idx="955">
                  <c:v>57.399997711181641</c:v>
                </c:pt>
                <c:pt idx="956">
                  <c:v>57.499996185302734</c:v>
                </c:pt>
                <c:pt idx="957">
                  <c:v>57.600002288818359</c:v>
                </c:pt>
                <c:pt idx="958">
                  <c:v>57.700000762939453</c:v>
                </c:pt>
                <c:pt idx="959">
                  <c:v>57.799999237060547</c:v>
                </c:pt>
                <c:pt idx="960">
                  <c:v>57.899997711181641</c:v>
                </c:pt>
                <c:pt idx="961">
                  <c:v>57.999996185302734</c:v>
                </c:pt>
                <c:pt idx="962">
                  <c:v>58.100002288818359</c:v>
                </c:pt>
                <c:pt idx="963">
                  <c:v>58.200000762939453</c:v>
                </c:pt>
                <c:pt idx="964">
                  <c:v>58.299999237060547</c:v>
                </c:pt>
                <c:pt idx="965">
                  <c:v>58.399997711181641</c:v>
                </c:pt>
                <c:pt idx="966">
                  <c:v>58.499996185302734</c:v>
                </c:pt>
                <c:pt idx="967">
                  <c:v>58.600002288818359</c:v>
                </c:pt>
                <c:pt idx="968">
                  <c:v>58.700000762939453</c:v>
                </c:pt>
                <c:pt idx="969">
                  <c:v>58.799999237060547</c:v>
                </c:pt>
                <c:pt idx="970">
                  <c:v>58.899997711181641</c:v>
                </c:pt>
                <c:pt idx="971">
                  <c:v>58.999996185302734</c:v>
                </c:pt>
                <c:pt idx="972">
                  <c:v>59.100002288818359</c:v>
                </c:pt>
                <c:pt idx="973">
                  <c:v>59.200000762939453</c:v>
                </c:pt>
                <c:pt idx="974">
                  <c:v>59.299999237060547</c:v>
                </c:pt>
                <c:pt idx="975">
                  <c:v>59.399997711181641</c:v>
                </c:pt>
                <c:pt idx="976">
                  <c:v>59.499996185302734</c:v>
                </c:pt>
                <c:pt idx="977">
                  <c:v>59.600002288818359</c:v>
                </c:pt>
                <c:pt idx="978">
                  <c:v>59.700000762939453</c:v>
                </c:pt>
                <c:pt idx="979">
                  <c:v>59.799999237060547</c:v>
                </c:pt>
                <c:pt idx="980">
                  <c:v>59.899997711181641</c:v>
                </c:pt>
                <c:pt idx="981">
                  <c:v>59.999996185302734</c:v>
                </c:pt>
                <c:pt idx="982">
                  <c:v>60.100002288818359</c:v>
                </c:pt>
                <c:pt idx="983">
                  <c:v>60.200000762939453</c:v>
                </c:pt>
                <c:pt idx="984">
                  <c:v>60.299999237060547</c:v>
                </c:pt>
                <c:pt idx="985">
                  <c:v>60.399997711181641</c:v>
                </c:pt>
                <c:pt idx="986">
                  <c:v>60.499996185302734</c:v>
                </c:pt>
                <c:pt idx="987">
                  <c:v>60.600002288818359</c:v>
                </c:pt>
                <c:pt idx="988">
                  <c:v>60.700000762939453</c:v>
                </c:pt>
                <c:pt idx="989">
                  <c:v>60.799999237060547</c:v>
                </c:pt>
                <c:pt idx="990">
                  <c:v>60.899997711181641</c:v>
                </c:pt>
                <c:pt idx="991">
                  <c:v>60.999996185302734</c:v>
                </c:pt>
                <c:pt idx="992">
                  <c:v>61.100002288818359</c:v>
                </c:pt>
                <c:pt idx="993">
                  <c:v>61.200000762939453</c:v>
                </c:pt>
                <c:pt idx="994">
                  <c:v>61.299999237060547</c:v>
                </c:pt>
                <c:pt idx="995">
                  <c:v>61.399997711181641</c:v>
                </c:pt>
                <c:pt idx="996">
                  <c:v>61.499996185302734</c:v>
                </c:pt>
                <c:pt idx="997">
                  <c:v>61.600002288818359</c:v>
                </c:pt>
                <c:pt idx="998">
                  <c:v>61.700000762939453</c:v>
                </c:pt>
                <c:pt idx="999">
                  <c:v>61.799999237060547</c:v>
                </c:pt>
                <c:pt idx="1000">
                  <c:v>61.899997711181641</c:v>
                </c:pt>
                <c:pt idx="1001">
                  <c:v>61.999996185302734</c:v>
                </c:pt>
                <c:pt idx="1002">
                  <c:v>62.100002288818359</c:v>
                </c:pt>
                <c:pt idx="1003">
                  <c:v>62.200000762939453</c:v>
                </c:pt>
                <c:pt idx="1004">
                  <c:v>62.299999237060547</c:v>
                </c:pt>
                <c:pt idx="1005">
                  <c:v>62.399997711181641</c:v>
                </c:pt>
                <c:pt idx="1006">
                  <c:v>62.499996185302734</c:v>
                </c:pt>
                <c:pt idx="1007">
                  <c:v>62.600002288818359</c:v>
                </c:pt>
                <c:pt idx="1008">
                  <c:v>62.700000762939453</c:v>
                </c:pt>
                <c:pt idx="1009">
                  <c:v>62.799999237060547</c:v>
                </c:pt>
                <c:pt idx="1010">
                  <c:v>62.899997711181641</c:v>
                </c:pt>
                <c:pt idx="1011">
                  <c:v>62.999996185302734</c:v>
                </c:pt>
                <c:pt idx="1012">
                  <c:v>63.100002288818359</c:v>
                </c:pt>
                <c:pt idx="1013">
                  <c:v>63.200000762939453</c:v>
                </c:pt>
                <c:pt idx="1014">
                  <c:v>63.299999237060547</c:v>
                </c:pt>
                <c:pt idx="1015">
                  <c:v>63.399997711181641</c:v>
                </c:pt>
                <c:pt idx="1016">
                  <c:v>63.499996185302734</c:v>
                </c:pt>
                <c:pt idx="1017">
                  <c:v>63.600002288818359</c:v>
                </c:pt>
                <c:pt idx="1018">
                  <c:v>63.700000762939453</c:v>
                </c:pt>
                <c:pt idx="1019">
                  <c:v>63.799999237060547</c:v>
                </c:pt>
                <c:pt idx="1020">
                  <c:v>63.899997711181641</c:v>
                </c:pt>
                <c:pt idx="1021">
                  <c:v>63.999996185302734</c:v>
                </c:pt>
                <c:pt idx="1022">
                  <c:v>64.100006103515625</c:v>
                </c:pt>
                <c:pt idx="1023">
                  <c:v>64.199996948242188</c:v>
                </c:pt>
                <c:pt idx="1024">
                  <c:v>64.300003051757813</c:v>
                </c:pt>
                <c:pt idx="1025">
                  <c:v>64.399993896484375</c:v>
                </c:pt>
                <c:pt idx="1026">
                  <c:v>64.5</c:v>
                </c:pt>
                <c:pt idx="1027">
                  <c:v>64.600006103515625</c:v>
                </c:pt>
                <c:pt idx="1028">
                  <c:v>64.699996948242188</c:v>
                </c:pt>
                <c:pt idx="1029">
                  <c:v>64.800003051757813</c:v>
                </c:pt>
                <c:pt idx="1030">
                  <c:v>64.899993896484375</c:v>
                </c:pt>
                <c:pt idx="1031">
                  <c:v>65</c:v>
                </c:pt>
                <c:pt idx="1032">
                  <c:v>65.100006103515625</c:v>
                </c:pt>
                <c:pt idx="1033">
                  <c:v>65.199996948242188</c:v>
                </c:pt>
                <c:pt idx="1034">
                  <c:v>65.300003051757813</c:v>
                </c:pt>
                <c:pt idx="1035">
                  <c:v>65.399993896484375</c:v>
                </c:pt>
                <c:pt idx="1036">
                  <c:v>65.5</c:v>
                </c:pt>
                <c:pt idx="1037">
                  <c:v>65.600006103515625</c:v>
                </c:pt>
                <c:pt idx="1038">
                  <c:v>65.699996948242188</c:v>
                </c:pt>
                <c:pt idx="1039">
                  <c:v>65.800003051757813</c:v>
                </c:pt>
                <c:pt idx="1040">
                  <c:v>65.899993896484375</c:v>
                </c:pt>
                <c:pt idx="1041">
                  <c:v>66</c:v>
                </c:pt>
                <c:pt idx="1042">
                  <c:v>66.100006103515625</c:v>
                </c:pt>
                <c:pt idx="1043">
                  <c:v>66.199996948242188</c:v>
                </c:pt>
                <c:pt idx="1044">
                  <c:v>66.300003051757813</c:v>
                </c:pt>
                <c:pt idx="1045">
                  <c:v>66.399993896484375</c:v>
                </c:pt>
                <c:pt idx="1046">
                  <c:v>66.5</c:v>
                </c:pt>
                <c:pt idx="1047">
                  <c:v>66.600006103515625</c:v>
                </c:pt>
                <c:pt idx="1048">
                  <c:v>66.699996948242188</c:v>
                </c:pt>
                <c:pt idx="1049">
                  <c:v>66.800003051757813</c:v>
                </c:pt>
                <c:pt idx="1050">
                  <c:v>66.899993896484375</c:v>
                </c:pt>
                <c:pt idx="1051">
                  <c:v>67</c:v>
                </c:pt>
                <c:pt idx="1052">
                  <c:v>67.100006103515625</c:v>
                </c:pt>
                <c:pt idx="1053">
                  <c:v>67.199996948242188</c:v>
                </c:pt>
                <c:pt idx="1054">
                  <c:v>67.300003051757813</c:v>
                </c:pt>
                <c:pt idx="1055">
                  <c:v>67.399993896484375</c:v>
                </c:pt>
                <c:pt idx="1056">
                  <c:v>67.5</c:v>
                </c:pt>
                <c:pt idx="1057">
                  <c:v>67.600006103515625</c:v>
                </c:pt>
                <c:pt idx="1058">
                  <c:v>67.699996948242188</c:v>
                </c:pt>
                <c:pt idx="1059">
                  <c:v>67.800003051757813</c:v>
                </c:pt>
                <c:pt idx="1060">
                  <c:v>67.899993896484375</c:v>
                </c:pt>
                <c:pt idx="1061">
                  <c:v>68</c:v>
                </c:pt>
                <c:pt idx="1062">
                  <c:v>68.100006103515625</c:v>
                </c:pt>
                <c:pt idx="1063">
                  <c:v>68.199996948242188</c:v>
                </c:pt>
                <c:pt idx="1064">
                  <c:v>68.300003051757813</c:v>
                </c:pt>
                <c:pt idx="1065">
                  <c:v>68.399993896484375</c:v>
                </c:pt>
                <c:pt idx="1066">
                  <c:v>68.5</c:v>
                </c:pt>
                <c:pt idx="1067">
                  <c:v>68.600006103515625</c:v>
                </c:pt>
                <c:pt idx="1068">
                  <c:v>68.699996948242188</c:v>
                </c:pt>
                <c:pt idx="1069">
                  <c:v>68.800003051757813</c:v>
                </c:pt>
                <c:pt idx="1070">
                  <c:v>68.899993896484375</c:v>
                </c:pt>
                <c:pt idx="1071">
                  <c:v>69</c:v>
                </c:pt>
                <c:pt idx="1072">
                  <c:v>69.100006103515625</c:v>
                </c:pt>
                <c:pt idx="1073">
                  <c:v>69.199996948242188</c:v>
                </c:pt>
                <c:pt idx="1074">
                  <c:v>69.300003051757813</c:v>
                </c:pt>
                <c:pt idx="1075">
                  <c:v>69.399993896484375</c:v>
                </c:pt>
                <c:pt idx="1076">
                  <c:v>69.5</c:v>
                </c:pt>
                <c:pt idx="1077">
                  <c:v>69.600006103515625</c:v>
                </c:pt>
                <c:pt idx="1078">
                  <c:v>69.699996948242188</c:v>
                </c:pt>
                <c:pt idx="1079">
                  <c:v>69.800003051757813</c:v>
                </c:pt>
                <c:pt idx="1080">
                  <c:v>69.899993896484375</c:v>
                </c:pt>
                <c:pt idx="1081">
                  <c:v>70</c:v>
                </c:pt>
                <c:pt idx="1082">
                  <c:v>70.100006103515625</c:v>
                </c:pt>
                <c:pt idx="1083">
                  <c:v>70.199996948242188</c:v>
                </c:pt>
                <c:pt idx="1084">
                  <c:v>70.300003051757813</c:v>
                </c:pt>
                <c:pt idx="1085">
                  <c:v>70.399993896484375</c:v>
                </c:pt>
                <c:pt idx="1086">
                  <c:v>70.5</c:v>
                </c:pt>
                <c:pt idx="1087">
                  <c:v>70.600006103515625</c:v>
                </c:pt>
                <c:pt idx="1088">
                  <c:v>70.699996948242188</c:v>
                </c:pt>
                <c:pt idx="1089">
                  <c:v>70.800003051757813</c:v>
                </c:pt>
                <c:pt idx="1090">
                  <c:v>70.899993896484375</c:v>
                </c:pt>
                <c:pt idx="1091">
                  <c:v>71</c:v>
                </c:pt>
                <c:pt idx="1092">
                  <c:v>71.100006103515625</c:v>
                </c:pt>
                <c:pt idx="1093">
                  <c:v>71.199996948242188</c:v>
                </c:pt>
                <c:pt idx="1094">
                  <c:v>71.300003051757813</c:v>
                </c:pt>
                <c:pt idx="1095">
                  <c:v>71.399993896484375</c:v>
                </c:pt>
                <c:pt idx="1096">
                  <c:v>71.5</c:v>
                </c:pt>
                <c:pt idx="1097">
                  <c:v>71.600006103515625</c:v>
                </c:pt>
                <c:pt idx="1098">
                  <c:v>71.699996948242188</c:v>
                </c:pt>
                <c:pt idx="1099">
                  <c:v>71.800003051757813</c:v>
                </c:pt>
                <c:pt idx="1100">
                  <c:v>71.899993896484375</c:v>
                </c:pt>
                <c:pt idx="1101">
                  <c:v>72</c:v>
                </c:pt>
                <c:pt idx="1102">
                  <c:v>72.100006103515625</c:v>
                </c:pt>
                <c:pt idx="1103">
                  <c:v>72.199996948242188</c:v>
                </c:pt>
                <c:pt idx="1104">
                  <c:v>72.300003051757813</c:v>
                </c:pt>
                <c:pt idx="1105">
                  <c:v>72.399993896484375</c:v>
                </c:pt>
                <c:pt idx="1106">
                  <c:v>72.5</c:v>
                </c:pt>
                <c:pt idx="1107">
                  <c:v>72.600006103515625</c:v>
                </c:pt>
                <c:pt idx="1108">
                  <c:v>72.699996948242188</c:v>
                </c:pt>
                <c:pt idx="1109">
                  <c:v>72.800003051757813</c:v>
                </c:pt>
                <c:pt idx="1110">
                  <c:v>72.899993896484375</c:v>
                </c:pt>
                <c:pt idx="1111">
                  <c:v>73</c:v>
                </c:pt>
                <c:pt idx="1112">
                  <c:v>73.100006103515625</c:v>
                </c:pt>
                <c:pt idx="1113">
                  <c:v>73.199996948242188</c:v>
                </c:pt>
                <c:pt idx="1114">
                  <c:v>73.300003051757813</c:v>
                </c:pt>
                <c:pt idx="1115">
                  <c:v>73.399993896484375</c:v>
                </c:pt>
                <c:pt idx="1116">
                  <c:v>73.5</c:v>
                </c:pt>
                <c:pt idx="1117">
                  <c:v>73.600006103515625</c:v>
                </c:pt>
                <c:pt idx="1118">
                  <c:v>73.699996948242188</c:v>
                </c:pt>
                <c:pt idx="1119">
                  <c:v>73.800003051757813</c:v>
                </c:pt>
                <c:pt idx="1120">
                  <c:v>73.899993896484375</c:v>
                </c:pt>
                <c:pt idx="1121">
                  <c:v>74</c:v>
                </c:pt>
                <c:pt idx="1122">
                  <c:v>74.100006103515625</c:v>
                </c:pt>
                <c:pt idx="1123">
                  <c:v>74.199996948242188</c:v>
                </c:pt>
                <c:pt idx="1124">
                  <c:v>74.300003051757813</c:v>
                </c:pt>
                <c:pt idx="1125">
                  <c:v>74.399993896484375</c:v>
                </c:pt>
                <c:pt idx="1126">
                  <c:v>74.5</c:v>
                </c:pt>
                <c:pt idx="1127">
                  <c:v>74.600006103515625</c:v>
                </c:pt>
                <c:pt idx="1128">
                  <c:v>74.699996948242188</c:v>
                </c:pt>
                <c:pt idx="1129">
                  <c:v>74.800003051757813</c:v>
                </c:pt>
                <c:pt idx="1130">
                  <c:v>74.899993896484375</c:v>
                </c:pt>
                <c:pt idx="1131">
                  <c:v>75</c:v>
                </c:pt>
                <c:pt idx="1132">
                  <c:v>75.100006103515625</c:v>
                </c:pt>
                <c:pt idx="1133">
                  <c:v>75.199996948242188</c:v>
                </c:pt>
                <c:pt idx="1134">
                  <c:v>75.300003051757813</c:v>
                </c:pt>
                <c:pt idx="1135">
                  <c:v>75.399993896484375</c:v>
                </c:pt>
                <c:pt idx="1136">
                  <c:v>75.5</c:v>
                </c:pt>
                <c:pt idx="1137">
                  <c:v>75.600006103515625</c:v>
                </c:pt>
                <c:pt idx="1138">
                  <c:v>75.699996948242188</c:v>
                </c:pt>
                <c:pt idx="1139">
                  <c:v>75.800003051757813</c:v>
                </c:pt>
                <c:pt idx="1140">
                  <c:v>75.899993896484375</c:v>
                </c:pt>
                <c:pt idx="1141">
                  <c:v>76</c:v>
                </c:pt>
                <c:pt idx="1142">
                  <c:v>76.100006103515625</c:v>
                </c:pt>
                <c:pt idx="1143">
                  <c:v>76.199996948242188</c:v>
                </c:pt>
                <c:pt idx="1144">
                  <c:v>76.300003051757813</c:v>
                </c:pt>
                <c:pt idx="1145">
                  <c:v>76.399993896484375</c:v>
                </c:pt>
                <c:pt idx="1146">
                  <c:v>76.5</c:v>
                </c:pt>
                <c:pt idx="1147">
                  <c:v>76.600006103515625</c:v>
                </c:pt>
                <c:pt idx="1148">
                  <c:v>76.699996948242188</c:v>
                </c:pt>
                <c:pt idx="1149">
                  <c:v>76.800003051757813</c:v>
                </c:pt>
                <c:pt idx="1150">
                  <c:v>76.899993896484375</c:v>
                </c:pt>
                <c:pt idx="1151">
                  <c:v>77</c:v>
                </c:pt>
                <c:pt idx="1152">
                  <c:v>77.100006103515625</c:v>
                </c:pt>
                <c:pt idx="1153">
                  <c:v>77.199996948242188</c:v>
                </c:pt>
                <c:pt idx="1154">
                  <c:v>77.300003051757813</c:v>
                </c:pt>
                <c:pt idx="1155">
                  <c:v>77.399993896484375</c:v>
                </c:pt>
                <c:pt idx="1156">
                  <c:v>77.5</c:v>
                </c:pt>
                <c:pt idx="1157">
                  <c:v>77.600006103515625</c:v>
                </c:pt>
                <c:pt idx="1158">
                  <c:v>77.699996948242188</c:v>
                </c:pt>
                <c:pt idx="1159">
                  <c:v>77.800003051757813</c:v>
                </c:pt>
                <c:pt idx="1160">
                  <c:v>77.899993896484375</c:v>
                </c:pt>
                <c:pt idx="1161">
                  <c:v>78</c:v>
                </c:pt>
                <c:pt idx="1162">
                  <c:v>78.100006103515625</c:v>
                </c:pt>
                <c:pt idx="1163">
                  <c:v>78.199996948242188</c:v>
                </c:pt>
                <c:pt idx="1164">
                  <c:v>78.300003051757813</c:v>
                </c:pt>
                <c:pt idx="1165">
                  <c:v>78.399993896484375</c:v>
                </c:pt>
                <c:pt idx="1166">
                  <c:v>78.5</c:v>
                </c:pt>
                <c:pt idx="1167">
                  <c:v>78.600006103515625</c:v>
                </c:pt>
                <c:pt idx="1168">
                  <c:v>78.699996948242188</c:v>
                </c:pt>
                <c:pt idx="1169">
                  <c:v>78.800003051757813</c:v>
                </c:pt>
                <c:pt idx="1170">
                  <c:v>78.899993896484375</c:v>
                </c:pt>
                <c:pt idx="1171">
                  <c:v>79</c:v>
                </c:pt>
                <c:pt idx="1172">
                  <c:v>79.100006103515625</c:v>
                </c:pt>
                <c:pt idx="1173">
                  <c:v>79.199996948242188</c:v>
                </c:pt>
                <c:pt idx="1174">
                  <c:v>79.300003051757813</c:v>
                </c:pt>
                <c:pt idx="1175">
                  <c:v>79.399993896484375</c:v>
                </c:pt>
                <c:pt idx="1176">
                  <c:v>79.5</c:v>
                </c:pt>
                <c:pt idx="1177">
                  <c:v>79.600006103515625</c:v>
                </c:pt>
                <c:pt idx="1178">
                  <c:v>79.699996948242188</c:v>
                </c:pt>
                <c:pt idx="1179">
                  <c:v>79.800003051757813</c:v>
                </c:pt>
                <c:pt idx="1180">
                  <c:v>79.899993896484375</c:v>
                </c:pt>
                <c:pt idx="1181">
                  <c:v>80</c:v>
                </c:pt>
                <c:pt idx="1182">
                  <c:v>80.100006103515625</c:v>
                </c:pt>
                <c:pt idx="1183">
                  <c:v>80.199996948242188</c:v>
                </c:pt>
                <c:pt idx="1184">
                  <c:v>80.300003051757813</c:v>
                </c:pt>
                <c:pt idx="1185">
                  <c:v>80.399993896484375</c:v>
                </c:pt>
                <c:pt idx="1186">
                  <c:v>80.5</c:v>
                </c:pt>
                <c:pt idx="1187">
                  <c:v>80.600006103515625</c:v>
                </c:pt>
                <c:pt idx="1188">
                  <c:v>80.699996948242188</c:v>
                </c:pt>
                <c:pt idx="1189">
                  <c:v>80.800003051757813</c:v>
                </c:pt>
                <c:pt idx="1190">
                  <c:v>80.899993896484375</c:v>
                </c:pt>
                <c:pt idx="1191">
                  <c:v>81</c:v>
                </c:pt>
                <c:pt idx="1192">
                  <c:v>81.100006103515625</c:v>
                </c:pt>
                <c:pt idx="1193">
                  <c:v>81.199996948242188</c:v>
                </c:pt>
                <c:pt idx="1194">
                  <c:v>81.300003051757813</c:v>
                </c:pt>
                <c:pt idx="1195">
                  <c:v>81.399993896484375</c:v>
                </c:pt>
                <c:pt idx="1196">
                  <c:v>81.5</c:v>
                </c:pt>
                <c:pt idx="1197">
                  <c:v>81.600006103515625</c:v>
                </c:pt>
                <c:pt idx="1198">
                  <c:v>81.699996948242188</c:v>
                </c:pt>
                <c:pt idx="1199">
                  <c:v>81.800003051757813</c:v>
                </c:pt>
                <c:pt idx="1200">
                  <c:v>81.899993896484375</c:v>
                </c:pt>
                <c:pt idx="1201">
                  <c:v>82</c:v>
                </c:pt>
                <c:pt idx="1202">
                  <c:v>82.100006103515625</c:v>
                </c:pt>
                <c:pt idx="1203">
                  <c:v>82.199996948242188</c:v>
                </c:pt>
                <c:pt idx="1204">
                  <c:v>82.300003051757813</c:v>
                </c:pt>
                <c:pt idx="1205">
                  <c:v>82.399993896484375</c:v>
                </c:pt>
                <c:pt idx="1206">
                  <c:v>82.5</c:v>
                </c:pt>
                <c:pt idx="1207">
                  <c:v>82.600006103515625</c:v>
                </c:pt>
                <c:pt idx="1208">
                  <c:v>82.699996948242188</c:v>
                </c:pt>
                <c:pt idx="1209">
                  <c:v>82.800003051757813</c:v>
                </c:pt>
                <c:pt idx="1210">
                  <c:v>82.899993896484375</c:v>
                </c:pt>
                <c:pt idx="1211">
                  <c:v>83</c:v>
                </c:pt>
                <c:pt idx="1212">
                  <c:v>83.100006103515625</c:v>
                </c:pt>
                <c:pt idx="1213">
                  <c:v>83.199996948242188</c:v>
                </c:pt>
                <c:pt idx="1214">
                  <c:v>83.300003051757813</c:v>
                </c:pt>
                <c:pt idx="1215">
                  <c:v>83.399993896484375</c:v>
                </c:pt>
                <c:pt idx="1216">
                  <c:v>83.5</c:v>
                </c:pt>
                <c:pt idx="1217">
                  <c:v>83.600006103515625</c:v>
                </c:pt>
                <c:pt idx="1218">
                  <c:v>83.699996948242188</c:v>
                </c:pt>
                <c:pt idx="1219">
                  <c:v>83.800003051757813</c:v>
                </c:pt>
                <c:pt idx="1220">
                  <c:v>83.899993896484375</c:v>
                </c:pt>
                <c:pt idx="1221">
                  <c:v>84</c:v>
                </c:pt>
                <c:pt idx="1222">
                  <c:v>84.100006103515625</c:v>
                </c:pt>
                <c:pt idx="1223">
                  <c:v>84.199996948242188</c:v>
                </c:pt>
                <c:pt idx="1224">
                  <c:v>84.300003051757813</c:v>
                </c:pt>
                <c:pt idx="1225">
                  <c:v>84.399993896484375</c:v>
                </c:pt>
                <c:pt idx="1226">
                  <c:v>84.5</c:v>
                </c:pt>
                <c:pt idx="1227">
                  <c:v>84.600006103515625</c:v>
                </c:pt>
                <c:pt idx="1228">
                  <c:v>84.699996948242188</c:v>
                </c:pt>
                <c:pt idx="1229">
                  <c:v>84.800003051757813</c:v>
                </c:pt>
                <c:pt idx="1230">
                  <c:v>84.899993896484375</c:v>
                </c:pt>
                <c:pt idx="1231">
                  <c:v>85</c:v>
                </c:pt>
                <c:pt idx="1232">
                  <c:v>85.100006103515625</c:v>
                </c:pt>
                <c:pt idx="1233">
                  <c:v>85.199996948242188</c:v>
                </c:pt>
                <c:pt idx="1234">
                  <c:v>85.300003051757813</c:v>
                </c:pt>
                <c:pt idx="1235">
                  <c:v>85.399993896484375</c:v>
                </c:pt>
                <c:pt idx="1236">
                  <c:v>85.5</c:v>
                </c:pt>
                <c:pt idx="1237">
                  <c:v>85.600006103515625</c:v>
                </c:pt>
                <c:pt idx="1238">
                  <c:v>85.699996948242188</c:v>
                </c:pt>
                <c:pt idx="1239">
                  <c:v>85.800003051757813</c:v>
                </c:pt>
                <c:pt idx="1240">
                  <c:v>85.899993896484375</c:v>
                </c:pt>
                <c:pt idx="1241">
                  <c:v>86</c:v>
                </c:pt>
                <c:pt idx="1242">
                  <c:v>86.100006103515625</c:v>
                </c:pt>
                <c:pt idx="1243">
                  <c:v>86.199996948242188</c:v>
                </c:pt>
                <c:pt idx="1244">
                  <c:v>86.300003051757813</c:v>
                </c:pt>
                <c:pt idx="1245">
                  <c:v>86.399993896484375</c:v>
                </c:pt>
                <c:pt idx="1246">
                  <c:v>86.5</c:v>
                </c:pt>
                <c:pt idx="1247">
                  <c:v>86.600006103515625</c:v>
                </c:pt>
                <c:pt idx="1248">
                  <c:v>86.699996948242188</c:v>
                </c:pt>
                <c:pt idx="1249">
                  <c:v>86.800003051757813</c:v>
                </c:pt>
                <c:pt idx="1250">
                  <c:v>86.899993896484375</c:v>
                </c:pt>
                <c:pt idx="1251">
                  <c:v>87</c:v>
                </c:pt>
                <c:pt idx="1252">
                  <c:v>87.100006103515625</c:v>
                </c:pt>
                <c:pt idx="1253">
                  <c:v>87.199996948242188</c:v>
                </c:pt>
                <c:pt idx="1254">
                  <c:v>87.300003051757813</c:v>
                </c:pt>
                <c:pt idx="1255">
                  <c:v>87.399993896484375</c:v>
                </c:pt>
                <c:pt idx="1256">
                  <c:v>87.5</c:v>
                </c:pt>
                <c:pt idx="1257">
                  <c:v>87.600006103515625</c:v>
                </c:pt>
                <c:pt idx="1258">
                  <c:v>87.699996948242188</c:v>
                </c:pt>
                <c:pt idx="1259">
                  <c:v>87.800003051757813</c:v>
                </c:pt>
                <c:pt idx="1260">
                  <c:v>87.899993896484375</c:v>
                </c:pt>
                <c:pt idx="1261">
                  <c:v>88</c:v>
                </c:pt>
                <c:pt idx="1262">
                  <c:v>88.100006103515625</c:v>
                </c:pt>
                <c:pt idx="1263">
                  <c:v>88.199996948242188</c:v>
                </c:pt>
                <c:pt idx="1264">
                  <c:v>88.300003051757813</c:v>
                </c:pt>
                <c:pt idx="1265">
                  <c:v>88.399993896484375</c:v>
                </c:pt>
                <c:pt idx="1266">
                  <c:v>88.5</c:v>
                </c:pt>
                <c:pt idx="1267">
                  <c:v>88.600006103515625</c:v>
                </c:pt>
                <c:pt idx="1268">
                  <c:v>88.699996948242188</c:v>
                </c:pt>
                <c:pt idx="1269">
                  <c:v>88.800003051757813</c:v>
                </c:pt>
                <c:pt idx="1270">
                  <c:v>88.899993896484375</c:v>
                </c:pt>
                <c:pt idx="1271">
                  <c:v>89</c:v>
                </c:pt>
                <c:pt idx="1272">
                  <c:v>89.100006103515625</c:v>
                </c:pt>
                <c:pt idx="1273">
                  <c:v>89.199996948242188</c:v>
                </c:pt>
                <c:pt idx="1274">
                  <c:v>89.300003051757813</c:v>
                </c:pt>
                <c:pt idx="1275">
                  <c:v>89.399993896484375</c:v>
                </c:pt>
                <c:pt idx="1276">
                  <c:v>89.5</c:v>
                </c:pt>
                <c:pt idx="1277">
                  <c:v>89.600006103515625</c:v>
                </c:pt>
                <c:pt idx="1278">
                  <c:v>89.699996948242188</c:v>
                </c:pt>
                <c:pt idx="1279">
                  <c:v>89.800003051757813</c:v>
                </c:pt>
                <c:pt idx="1280">
                  <c:v>89.900009155273438</c:v>
                </c:pt>
                <c:pt idx="1281">
                  <c:v>90</c:v>
                </c:pt>
                <c:pt idx="1282">
                  <c:v>90.100006103515625</c:v>
                </c:pt>
                <c:pt idx="1283">
                  <c:v>90.199996948242188</c:v>
                </c:pt>
                <c:pt idx="1284">
                  <c:v>90.300003051757813</c:v>
                </c:pt>
                <c:pt idx="1285">
                  <c:v>90.400009155273438</c:v>
                </c:pt>
                <c:pt idx="1286">
                  <c:v>90.5</c:v>
                </c:pt>
                <c:pt idx="1287">
                  <c:v>90.600006103515625</c:v>
                </c:pt>
                <c:pt idx="1288">
                  <c:v>90.699996948242188</c:v>
                </c:pt>
                <c:pt idx="1289">
                  <c:v>90.800003051757813</c:v>
                </c:pt>
                <c:pt idx="1290">
                  <c:v>90.900009155273438</c:v>
                </c:pt>
                <c:pt idx="1291">
                  <c:v>91</c:v>
                </c:pt>
                <c:pt idx="1292">
                  <c:v>91.100006103515625</c:v>
                </c:pt>
                <c:pt idx="1293">
                  <c:v>91.199996948242188</c:v>
                </c:pt>
                <c:pt idx="1294">
                  <c:v>91.300003051757813</c:v>
                </c:pt>
                <c:pt idx="1295">
                  <c:v>91.400009155273438</c:v>
                </c:pt>
                <c:pt idx="1296">
                  <c:v>91.5</c:v>
                </c:pt>
                <c:pt idx="1297">
                  <c:v>91.600006103515625</c:v>
                </c:pt>
                <c:pt idx="1298">
                  <c:v>91.699996948242188</c:v>
                </c:pt>
                <c:pt idx="1299">
                  <c:v>91.800003051757813</c:v>
                </c:pt>
                <c:pt idx="1300">
                  <c:v>91.900009155273438</c:v>
                </c:pt>
                <c:pt idx="1301">
                  <c:v>92</c:v>
                </c:pt>
                <c:pt idx="1302">
                  <c:v>92.100006103515625</c:v>
                </c:pt>
                <c:pt idx="1303">
                  <c:v>92.199996948242188</c:v>
                </c:pt>
                <c:pt idx="1304">
                  <c:v>92.300003051757813</c:v>
                </c:pt>
                <c:pt idx="1305">
                  <c:v>92.400009155273438</c:v>
                </c:pt>
                <c:pt idx="1306">
                  <c:v>92.5</c:v>
                </c:pt>
                <c:pt idx="1307">
                  <c:v>92.600006103515625</c:v>
                </c:pt>
                <c:pt idx="1308">
                  <c:v>92.699996948242188</c:v>
                </c:pt>
                <c:pt idx="1309">
                  <c:v>92.800003051757813</c:v>
                </c:pt>
                <c:pt idx="1310">
                  <c:v>92.900009155273438</c:v>
                </c:pt>
                <c:pt idx="1311">
                  <c:v>93</c:v>
                </c:pt>
                <c:pt idx="1312">
                  <c:v>93.100006103515625</c:v>
                </c:pt>
                <c:pt idx="1313">
                  <c:v>93.199996948242188</c:v>
                </c:pt>
                <c:pt idx="1314">
                  <c:v>93.300003051757813</c:v>
                </c:pt>
                <c:pt idx="1315">
                  <c:v>93.400009155273438</c:v>
                </c:pt>
                <c:pt idx="1316">
                  <c:v>93.5</c:v>
                </c:pt>
                <c:pt idx="1317">
                  <c:v>93.600006103515625</c:v>
                </c:pt>
                <c:pt idx="1318">
                  <c:v>93.699996948242188</c:v>
                </c:pt>
                <c:pt idx="1319">
                  <c:v>93.800003051757813</c:v>
                </c:pt>
                <c:pt idx="1320">
                  <c:v>93.900009155273438</c:v>
                </c:pt>
                <c:pt idx="1321">
                  <c:v>94</c:v>
                </c:pt>
                <c:pt idx="1322">
                  <c:v>94.100006103515625</c:v>
                </c:pt>
                <c:pt idx="1323">
                  <c:v>94.199996948242188</c:v>
                </c:pt>
                <c:pt idx="1324">
                  <c:v>94.300003051757813</c:v>
                </c:pt>
                <c:pt idx="1325">
                  <c:v>94.400009155273438</c:v>
                </c:pt>
                <c:pt idx="1326">
                  <c:v>94.5</c:v>
                </c:pt>
                <c:pt idx="1327">
                  <c:v>94.600006103515625</c:v>
                </c:pt>
                <c:pt idx="1328">
                  <c:v>94.699996948242188</c:v>
                </c:pt>
                <c:pt idx="1329">
                  <c:v>94.800003051757813</c:v>
                </c:pt>
                <c:pt idx="1330">
                  <c:v>94.900009155273438</c:v>
                </c:pt>
                <c:pt idx="1331">
                  <c:v>95</c:v>
                </c:pt>
                <c:pt idx="1332">
                  <c:v>95.100006103515625</c:v>
                </c:pt>
                <c:pt idx="1333">
                  <c:v>95.199996948242188</c:v>
                </c:pt>
                <c:pt idx="1334">
                  <c:v>95.300003051757813</c:v>
                </c:pt>
                <c:pt idx="1335">
                  <c:v>95.400009155273438</c:v>
                </c:pt>
                <c:pt idx="1336">
                  <c:v>95.5</c:v>
                </c:pt>
                <c:pt idx="1337">
                  <c:v>95.600006103515625</c:v>
                </c:pt>
                <c:pt idx="1338">
                  <c:v>95.699996948242188</c:v>
                </c:pt>
                <c:pt idx="1339">
                  <c:v>95.800003051757813</c:v>
                </c:pt>
                <c:pt idx="1340">
                  <c:v>95.900009155273438</c:v>
                </c:pt>
                <c:pt idx="1341">
                  <c:v>96</c:v>
                </c:pt>
                <c:pt idx="1342">
                  <c:v>96.100006103515625</c:v>
                </c:pt>
                <c:pt idx="1343">
                  <c:v>96.199996948242188</c:v>
                </c:pt>
                <c:pt idx="1344">
                  <c:v>96.300003051757813</c:v>
                </c:pt>
                <c:pt idx="1345">
                  <c:v>96.400009155273438</c:v>
                </c:pt>
                <c:pt idx="1346">
                  <c:v>96.5</c:v>
                </c:pt>
                <c:pt idx="1347">
                  <c:v>96.600006103515625</c:v>
                </c:pt>
                <c:pt idx="1348">
                  <c:v>96.699996948242188</c:v>
                </c:pt>
                <c:pt idx="1349">
                  <c:v>96.800003051757813</c:v>
                </c:pt>
                <c:pt idx="1350">
                  <c:v>96.900009155273438</c:v>
                </c:pt>
                <c:pt idx="1351">
                  <c:v>97</c:v>
                </c:pt>
                <c:pt idx="1352">
                  <c:v>97.100006103515625</c:v>
                </c:pt>
                <c:pt idx="1353">
                  <c:v>97.199996948242188</c:v>
                </c:pt>
                <c:pt idx="1354">
                  <c:v>97.300003051757813</c:v>
                </c:pt>
                <c:pt idx="1355">
                  <c:v>97.400009155273438</c:v>
                </c:pt>
                <c:pt idx="1356">
                  <c:v>97.5</c:v>
                </c:pt>
                <c:pt idx="1357">
                  <c:v>97.600006103515625</c:v>
                </c:pt>
                <c:pt idx="1358">
                  <c:v>97.699996948242188</c:v>
                </c:pt>
                <c:pt idx="1359">
                  <c:v>97.800003051757813</c:v>
                </c:pt>
                <c:pt idx="1360">
                  <c:v>97.900009155273438</c:v>
                </c:pt>
                <c:pt idx="1361">
                  <c:v>98</c:v>
                </c:pt>
                <c:pt idx="1362">
                  <c:v>98.100006103515625</c:v>
                </c:pt>
                <c:pt idx="1363">
                  <c:v>98.199996948242188</c:v>
                </c:pt>
                <c:pt idx="1364">
                  <c:v>98.300003051757813</c:v>
                </c:pt>
                <c:pt idx="1365">
                  <c:v>98.400009155273438</c:v>
                </c:pt>
                <c:pt idx="1366">
                  <c:v>98.5</c:v>
                </c:pt>
                <c:pt idx="1367">
                  <c:v>98.600006103515625</c:v>
                </c:pt>
                <c:pt idx="1368">
                  <c:v>98.699996948242188</c:v>
                </c:pt>
                <c:pt idx="1369">
                  <c:v>98.800003051757813</c:v>
                </c:pt>
                <c:pt idx="1370">
                  <c:v>98.900009155273438</c:v>
                </c:pt>
                <c:pt idx="1371">
                  <c:v>99</c:v>
                </c:pt>
                <c:pt idx="1372">
                  <c:v>99.100006103515625</c:v>
                </c:pt>
                <c:pt idx="1373">
                  <c:v>99.199996948242188</c:v>
                </c:pt>
                <c:pt idx="1374">
                  <c:v>99.300003051757813</c:v>
                </c:pt>
                <c:pt idx="1375">
                  <c:v>99.400009155273438</c:v>
                </c:pt>
                <c:pt idx="1376">
                  <c:v>99.5</c:v>
                </c:pt>
                <c:pt idx="1377">
                  <c:v>99.600006103515625</c:v>
                </c:pt>
                <c:pt idx="1378">
                  <c:v>99.699996948242188</c:v>
                </c:pt>
                <c:pt idx="1379">
                  <c:v>99.800003051757813</c:v>
                </c:pt>
                <c:pt idx="1380">
                  <c:v>99.900009155273438</c:v>
                </c:pt>
                <c:pt idx="1381">
                  <c:v>100</c:v>
                </c:pt>
                <c:pt idx="1382">
                  <c:v>100.10000610351563</c:v>
                </c:pt>
                <c:pt idx="1383">
                  <c:v>100.19999694824219</c:v>
                </c:pt>
                <c:pt idx="1384">
                  <c:v>100.30000305175781</c:v>
                </c:pt>
                <c:pt idx="1385">
                  <c:v>100.40000915527344</c:v>
                </c:pt>
                <c:pt idx="1386">
                  <c:v>100.5</c:v>
                </c:pt>
                <c:pt idx="1387">
                  <c:v>100.60000610351563</c:v>
                </c:pt>
                <c:pt idx="1388">
                  <c:v>100.69999694824219</c:v>
                </c:pt>
                <c:pt idx="1389">
                  <c:v>100.80000305175781</c:v>
                </c:pt>
                <c:pt idx="1390">
                  <c:v>100.90000915527344</c:v>
                </c:pt>
                <c:pt idx="1391">
                  <c:v>101</c:v>
                </c:pt>
                <c:pt idx="1392">
                  <c:v>101.10000610351563</c:v>
                </c:pt>
                <c:pt idx="1393">
                  <c:v>101.19999694824219</c:v>
                </c:pt>
                <c:pt idx="1394">
                  <c:v>101.30000305175781</c:v>
                </c:pt>
                <c:pt idx="1395">
                  <c:v>101.40000915527344</c:v>
                </c:pt>
                <c:pt idx="1396">
                  <c:v>101.5</c:v>
                </c:pt>
                <c:pt idx="1397">
                  <c:v>101.60000610351563</c:v>
                </c:pt>
                <c:pt idx="1398">
                  <c:v>101.69999694824219</c:v>
                </c:pt>
                <c:pt idx="1399">
                  <c:v>101.80000305175781</c:v>
                </c:pt>
                <c:pt idx="1400">
                  <c:v>101.90000915527344</c:v>
                </c:pt>
                <c:pt idx="1401">
                  <c:v>102</c:v>
                </c:pt>
                <c:pt idx="1402">
                  <c:v>102.10000610351563</c:v>
                </c:pt>
                <c:pt idx="1403">
                  <c:v>102.19999694824219</c:v>
                </c:pt>
                <c:pt idx="1404">
                  <c:v>102.30000305175781</c:v>
                </c:pt>
                <c:pt idx="1405">
                  <c:v>102.40000915527344</c:v>
                </c:pt>
                <c:pt idx="1406">
                  <c:v>102.5</c:v>
                </c:pt>
                <c:pt idx="1407">
                  <c:v>102.60000610351563</c:v>
                </c:pt>
                <c:pt idx="1408">
                  <c:v>102.69999694824219</c:v>
                </c:pt>
                <c:pt idx="1409">
                  <c:v>102.80000305175781</c:v>
                </c:pt>
                <c:pt idx="1410">
                  <c:v>102.90000915527344</c:v>
                </c:pt>
                <c:pt idx="1411">
                  <c:v>103</c:v>
                </c:pt>
                <c:pt idx="1412">
                  <c:v>103.10000610351563</c:v>
                </c:pt>
                <c:pt idx="1413">
                  <c:v>103.19999694824219</c:v>
                </c:pt>
                <c:pt idx="1414">
                  <c:v>103.30000305175781</c:v>
                </c:pt>
                <c:pt idx="1415">
                  <c:v>103.40000915527344</c:v>
                </c:pt>
                <c:pt idx="1416">
                  <c:v>103.5</c:v>
                </c:pt>
                <c:pt idx="1417">
                  <c:v>103.60000610351563</c:v>
                </c:pt>
                <c:pt idx="1418">
                  <c:v>103.69999694824219</c:v>
                </c:pt>
                <c:pt idx="1419">
                  <c:v>103.80000305175781</c:v>
                </c:pt>
                <c:pt idx="1420">
                  <c:v>103.90000915527344</c:v>
                </c:pt>
                <c:pt idx="1421">
                  <c:v>104</c:v>
                </c:pt>
                <c:pt idx="1422">
                  <c:v>104.10000610351563</c:v>
                </c:pt>
                <c:pt idx="1423">
                  <c:v>104.19999694824219</c:v>
                </c:pt>
                <c:pt idx="1424">
                  <c:v>104.30000305175781</c:v>
                </c:pt>
                <c:pt idx="1425">
                  <c:v>104.40000915527344</c:v>
                </c:pt>
                <c:pt idx="1426">
                  <c:v>104.5</c:v>
                </c:pt>
                <c:pt idx="1427">
                  <c:v>104.60000610351563</c:v>
                </c:pt>
                <c:pt idx="1428">
                  <c:v>104.69999694824219</c:v>
                </c:pt>
                <c:pt idx="1429">
                  <c:v>104.80000305175781</c:v>
                </c:pt>
                <c:pt idx="1430">
                  <c:v>104.90000915527344</c:v>
                </c:pt>
                <c:pt idx="1431">
                  <c:v>105</c:v>
                </c:pt>
                <c:pt idx="1432">
                  <c:v>105.10000610351563</c:v>
                </c:pt>
                <c:pt idx="1433">
                  <c:v>105.19999694824219</c:v>
                </c:pt>
                <c:pt idx="1434">
                  <c:v>105.30000305175781</c:v>
                </c:pt>
                <c:pt idx="1435">
                  <c:v>105.40000915527344</c:v>
                </c:pt>
                <c:pt idx="1436">
                  <c:v>105.5</c:v>
                </c:pt>
                <c:pt idx="1437">
                  <c:v>105.60000610351563</c:v>
                </c:pt>
                <c:pt idx="1438">
                  <c:v>105.69999694824219</c:v>
                </c:pt>
                <c:pt idx="1439">
                  <c:v>105.80000305175781</c:v>
                </c:pt>
                <c:pt idx="1440">
                  <c:v>105.90000915527344</c:v>
                </c:pt>
                <c:pt idx="1441">
                  <c:v>106</c:v>
                </c:pt>
                <c:pt idx="1442">
                  <c:v>106.10000610351563</c:v>
                </c:pt>
                <c:pt idx="1443">
                  <c:v>106.19999694824219</c:v>
                </c:pt>
                <c:pt idx="1444">
                  <c:v>106.30000305175781</c:v>
                </c:pt>
                <c:pt idx="1445">
                  <c:v>106.40000915527344</c:v>
                </c:pt>
                <c:pt idx="1446">
                  <c:v>106.5</c:v>
                </c:pt>
                <c:pt idx="1447">
                  <c:v>106.60000610351563</c:v>
                </c:pt>
                <c:pt idx="1448">
                  <c:v>106.69999694824219</c:v>
                </c:pt>
                <c:pt idx="1449">
                  <c:v>106.80000305175781</c:v>
                </c:pt>
                <c:pt idx="1450">
                  <c:v>106.90000915527344</c:v>
                </c:pt>
                <c:pt idx="1451">
                  <c:v>107</c:v>
                </c:pt>
                <c:pt idx="1452">
                  <c:v>107.10000610351563</c:v>
                </c:pt>
                <c:pt idx="1453">
                  <c:v>107.19999694824219</c:v>
                </c:pt>
                <c:pt idx="1454">
                  <c:v>107.30000305175781</c:v>
                </c:pt>
                <c:pt idx="1455">
                  <c:v>107.40000915527344</c:v>
                </c:pt>
                <c:pt idx="1456">
                  <c:v>107.5</c:v>
                </c:pt>
                <c:pt idx="1457">
                  <c:v>107.60000610351563</c:v>
                </c:pt>
                <c:pt idx="1458">
                  <c:v>107.69999694824219</c:v>
                </c:pt>
                <c:pt idx="1459">
                  <c:v>107.80000305175781</c:v>
                </c:pt>
                <c:pt idx="1460">
                  <c:v>107.90000915527344</c:v>
                </c:pt>
                <c:pt idx="1461">
                  <c:v>108</c:v>
                </c:pt>
                <c:pt idx="1462">
                  <c:v>108.10000610351563</c:v>
                </c:pt>
                <c:pt idx="1463">
                  <c:v>108.19999694824219</c:v>
                </c:pt>
                <c:pt idx="1464">
                  <c:v>108.30000305175781</c:v>
                </c:pt>
                <c:pt idx="1465">
                  <c:v>108.40000915527344</c:v>
                </c:pt>
                <c:pt idx="1466">
                  <c:v>108.5</c:v>
                </c:pt>
                <c:pt idx="1467">
                  <c:v>108.60000610351563</c:v>
                </c:pt>
                <c:pt idx="1468">
                  <c:v>108.69999694824219</c:v>
                </c:pt>
                <c:pt idx="1469">
                  <c:v>108.80000305175781</c:v>
                </c:pt>
                <c:pt idx="1470">
                  <c:v>108.90000915527344</c:v>
                </c:pt>
                <c:pt idx="1471">
                  <c:v>109</c:v>
                </c:pt>
                <c:pt idx="1472">
                  <c:v>109.10000610351563</c:v>
                </c:pt>
                <c:pt idx="1473">
                  <c:v>109.19999694824219</c:v>
                </c:pt>
                <c:pt idx="1474">
                  <c:v>109.30000305175781</c:v>
                </c:pt>
                <c:pt idx="1475">
                  <c:v>109.40000915527344</c:v>
                </c:pt>
                <c:pt idx="1476">
                  <c:v>109.5</c:v>
                </c:pt>
                <c:pt idx="1477">
                  <c:v>109.60000610351563</c:v>
                </c:pt>
                <c:pt idx="1478">
                  <c:v>109.69999694824219</c:v>
                </c:pt>
                <c:pt idx="1479">
                  <c:v>109.80000305175781</c:v>
                </c:pt>
                <c:pt idx="1480">
                  <c:v>109.90000915527344</c:v>
                </c:pt>
                <c:pt idx="1481">
                  <c:v>110</c:v>
                </c:pt>
                <c:pt idx="1482">
                  <c:v>110.10000610351563</c:v>
                </c:pt>
                <c:pt idx="1483">
                  <c:v>110.19999694824219</c:v>
                </c:pt>
                <c:pt idx="1484">
                  <c:v>110.30000305175781</c:v>
                </c:pt>
                <c:pt idx="1485">
                  <c:v>110.40000915527344</c:v>
                </c:pt>
                <c:pt idx="1486">
                  <c:v>110.5</c:v>
                </c:pt>
                <c:pt idx="1487">
                  <c:v>110.60000610351563</c:v>
                </c:pt>
                <c:pt idx="1488">
                  <c:v>110.69999694824219</c:v>
                </c:pt>
                <c:pt idx="1489">
                  <c:v>110.80000305175781</c:v>
                </c:pt>
                <c:pt idx="1490">
                  <c:v>110.90000915527344</c:v>
                </c:pt>
                <c:pt idx="1491">
                  <c:v>111</c:v>
                </c:pt>
                <c:pt idx="1492">
                  <c:v>111.10000610351563</c:v>
                </c:pt>
                <c:pt idx="1493">
                  <c:v>111.19999694824219</c:v>
                </c:pt>
                <c:pt idx="1494">
                  <c:v>111.30000305175781</c:v>
                </c:pt>
                <c:pt idx="1495">
                  <c:v>111.40000915527344</c:v>
                </c:pt>
                <c:pt idx="1496">
                  <c:v>111.5</c:v>
                </c:pt>
                <c:pt idx="1497">
                  <c:v>111.60000610351563</c:v>
                </c:pt>
                <c:pt idx="1498">
                  <c:v>111.69999694824219</c:v>
                </c:pt>
                <c:pt idx="1499">
                  <c:v>111.80000305175781</c:v>
                </c:pt>
                <c:pt idx="1500">
                  <c:v>111.90000915527344</c:v>
                </c:pt>
                <c:pt idx="1501">
                  <c:v>112</c:v>
                </c:pt>
                <c:pt idx="1502">
                  <c:v>112.10000610351563</c:v>
                </c:pt>
                <c:pt idx="1503">
                  <c:v>112.19999694824219</c:v>
                </c:pt>
                <c:pt idx="1504">
                  <c:v>112.30000305175781</c:v>
                </c:pt>
                <c:pt idx="1505">
                  <c:v>112.40000915527344</c:v>
                </c:pt>
                <c:pt idx="1506">
                  <c:v>112.5</c:v>
                </c:pt>
                <c:pt idx="1507">
                  <c:v>112.60000610351563</c:v>
                </c:pt>
                <c:pt idx="1508">
                  <c:v>112.69999694824219</c:v>
                </c:pt>
                <c:pt idx="1509">
                  <c:v>112.80000305175781</c:v>
                </c:pt>
                <c:pt idx="1510">
                  <c:v>112.90000915527344</c:v>
                </c:pt>
                <c:pt idx="1511">
                  <c:v>113</c:v>
                </c:pt>
                <c:pt idx="1512">
                  <c:v>113.10000610351563</c:v>
                </c:pt>
                <c:pt idx="1513">
                  <c:v>113.19999694824219</c:v>
                </c:pt>
                <c:pt idx="1514">
                  <c:v>113.30000305175781</c:v>
                </c:pt>
                <c:pt idx="1515">
                  <c:v>113.40000915527344</c:v>
                </c:pt>
                <c:pt idx="1516">
                  <c:v>113.5</c:v>
                </c:pt>
                <c:pt idx="1517">
                  <c:v>113.60000610351563</c:v>
                </c:pt>
                <c:pt idx="1518">
                  <c:v>113.69999694824219</c:v>
                </c:pt>
                <c:pt idx="1519">
                  <c:v>113.80000305175781</c:v>
                </c:pt>
                <c:pt idx="1520">
                  <c:v>113.90000915527344</c:v>
                </c:pt>
                <c:pt idx="1521">
                  <c:v>114</c:v>
                </c:pt>
                <c:pt idx="1522">
                  <c:v>114.10000610351563</c:v>
                </c:pt>
                <c:pt idx="1523">
                  <c:v>114.19999694824219</c:v>
                </c:pt>
                <c:pt idx="1524">
                  <c:v>114.30000305175781</c:v>
                </c:pt>
                <c:pt idx="1525">
                  <c:v>114.40000915527344</c:v>
                </c:pt>
                <c:pt idx="1526">
                  <c:v>114.5</c:v>
                </c:pt>
                <c:pt idx="1527">
                  <c:v>114.60000610351563</c:v>
                </c:pt>
                <c:pt idx="1528">
                  <c:v>114.69999694824219</c:v>
                </c:pt>
                <c:pt idx="1529">
                  <c:v>114.80000305175781</c:v>
                </c:pt>
                <c:pt idx="1530">
                  <c:v>114.90000915527344</c:v>
                </c:pt>
                <c:pt idx="1531">
                  <c:v>115</c:v>
                </c:pt>
                <c:pt idx="1532">
                  <c:v>115.10000610351563</c:v>
                </c:pt>
                <c:pt idx="1533">
                  <c:v>115.19999694824219</c:v>
                </c:pt>
                <c:pt idx="1534">
                  <c:v>115.30000305175781</c:v>
                </c:pt>
                <c:pt idx="1535">
                  <c:v>115.40000915527344</c:v>
                </c:pt>
                <c:pt idx="1536">
                  <c:v>115.5</c:v>
                </c:pt>
                <c:pt idx="1537">
                  <c:v>115.60000610351563</c:v>
                </c:pt>
                <c:pt idx="1538">
                  <c:v>115.69999694824219</c:v>
                </c:pt>
                <c:pt idx="1539">
                  <c:v>115.80000305175781</c:v>
                </c:pt>
                <c:pt idx="1540">
                  <c:v>115.90000915527344</c:v>
                </c:pt>
                <c:pt idx="1541">
                  <c:v>116</c:v>
                </c:pt>
                <c:pt idx="1542">
                  <c:v>116.10000610351563</c:v>
                </c:pt>
                <c:pt idx="1543">
                  <c:v>116.19999694824219</c:v>
                </c:pt>
                <c:pt idx="1544">
                  <c:v>116.30000305175781</c:v>
                </c:pt>
                <c:pt idx="1545">
                  <c:v>116.40000915527344</c:v>
                </c:pt>
                <c:pt idx="1546">
                  <c:v>116.5</c:v>
                </c:pt>
                <c:pt idx="1547">
                  <c:v>116.60000610351563</c:v>
                </c:pt>
                <c:pt idx="1548">
                  <c:v>116.69999694824219</c:v>
                </c:pt>
                <c:pt idx="1549">
                  <c:v>116.80000305175781</c:v>
                </c:pt>
                <c:pt idx="1550">
                  <c:v>116.90000915527344</c:v>
                </c:pt>
                <c:pt idx="1551">
                  <c:v>117</c:v>
                </c:pt>
                <c:pt idx="1552">
                  <c:v>117.10000610351563</c:v>
                </c:pt>
                <c:pt idx="1553">
                  <c:v>117.19999694824219</c:v>
                </c:pt>
                <c:pt idx="1554">
                  <c:v>117.30000305175781</c:v>
                </c:pt>
                <c:pt idx="1555">
                  <c:v>117.40000915527344</c:v>
                </c:pt>
                <c:pt idx="1556">
                  <c:v>117.5</c:v>
                </c:pt>
                <c:pt idx="1557">
                  <c:v>117.60000610351563</c:v>
                </c:pt>
                <c:pt idx="1558">
                  <c:v>117.69999694824219</c:v>
                </c:pt>
                <c:pt idx="1559">
                  <c:v>117.80000305175781</c:v>
                </c:pt>
                <c:pt idx="1560">
                  <c:v>117.90000915527344</c:v>
                </c:pt>
                <c:pt idx="1561">
                  <c:v>118</c:v>
                </c:pt>
                <c:pt idx="1562">
                  <c:v>118.10000610351563</c:v>
                </c:pt>
                <c:pt idx="1563">
                  <c:v>118.19999694824219</c:v>
                </c:pt>
                <c:pt idx="1564">
                  <c:v>118.30000305175781</c:v>
                </c:pt>
                <c:pt idx="1565">
                  <c:v>118.40000915527344</c:v>
                </c:pt>
                <c:pt idx="1566">
                  <c:v>118.5</c:v>
                </c:pt>
                <c:pt idx="1567">
                  <c:v>118.60000610351563</c:v>
                </c:pt>
                <c:pt idx="1568">
                  <c:v>118.69999694824219</c:v>
                </c:pt>
                <c:pt idx="1569">
                  <c:v>118.80000305175781</c:v>
                </c:pt>
                <c:pt idx="1570">
                  <c:v>118.90000915527344</c:v>
                </c:pt>
                <c:pt idx="1571">
                  <c:v>119</c:v>
                </c:pt>
                <c:pt idx="1572">
                  <c:v>119.10000610351563</c:v>
                </c:pt>
                <c:pt idx="1573">
                  <c:v>119.19999694824219</c:v>
                </c:pt>
                <c:pt idx="1574">
                  <c:v>119.30000305175781</c:v>
                </c:pt>
                <c:pt idx="1575">
                  <c:v>119.40000915527344</c:v>
                </c:pt>
                <c:pt idx="1576">
                  <c:v>119.5</c:v>
                </c:pt>
                <c:pt idx="1577">
                  <c:v>119.60000610351563</c:v>
                </c:pt>
                <c:pt idx="1578">
                  <c:v>119.69999694824219</c:v>
                </c:pt>
                <c:pt idx="1579">
                  <c:v>119.80000305175781</c:v>
                </c:pt>
                <c:pt idx="1580">
                  <c:v>119.90000915527344</c:v>
                </c:pt>
                <c:pt idx="1581">
                  <c:v>120</c:v>
                </c:pt>
                <c:pt idx="1582">
                  <c:v>120.10000610351563</c:v>
                </c:pt>
                <c:pt idx="1583">
                  <c:v>120.19999694824219</c:v>
                </c:pt>
                <c:pt idx="1584">
                  <c:v>120.30000305175781</c:v>
                </c:pt>
                <c:pt idx="1585">
                  <c:v>120.40000915527344</c:v>
                </c:pt>
                <c:pt idx="1586">
                  <c:v>120.5</c:v>
                </c:pt>
                <c:pt idx="1587">
                  <c:v>120.60000610351563</c:v>
                </c:pt>
                <c:pt idx="1588">
                  <c:v>120.69999694824219</c:v>
                </c:pt>
                <c:pt idx="1589">
                  <c:v>120.80000305175781</c:v>
                </c:pt>
                <c:pt idx="1590">
                  <c:v>120.90000915527344</c:v>
                </c:pt>
                <c:pt idx="1591">
                  <c:v>121</c:v>
                </c:pt>
                <c:pt idx="1592">
                  <c:v>121.10000610351563</c:v>
                </c:pt>
                <c:pt idx="1593">
                  <c:v>121.19999694824219</c:v>
                </c:pt>
                <c:pt idx="1594">
                  <c:v>121.30000305175781</c:v>
                </c:pt>
                <c:pt idx="1595">
                  <c:v>121.40000915527344</c:v>
                </c:pt>
                <c:pt idx="1596">
                  <c:v>121.5</c:v>
                </c:pt>
                <c:pt idx="1597">
                  <c:v>121.60000610351563</c:v>
                </c:pt>
                <c:pt idx="1598">
                  <c:v>121.69999694824219</c:v>
                </c:pt>
                <c:pt idx="1599">
                  <c:v>121.80000305175781</c:v>
                </c:pt>
                <c:pt idx="1600">
                  <c:v>121.90000915527344</c:v>
                </c:pt>
                <c:pt idx="1601">
                  <c:v>122</c:v>
                </c:pt>
                <c:pt idx="1602">
                  <c:v>122.10000610351563</c:v>
                </c:pt>
                <c:pt idx="1603">
                  <c:v>122.19999694824219</c:v>
                </c:pt>
                <c:pt idx="1604">
                  <c:v>122.30000305175781</c:v>
                </c:pt>
                <c:pt idx="1605">
                  <c:v>122.40000915527344</c:v>
                </c:pt>
                <c:pt idx="1606">
                  <c:v>122.5</c:v>
                </c:pt>
                <c:pt idx="1607">
                  <c:v>122.60000610351563</c:v>
                </c:pt>
                <c:pt idx="1608">
                  <c:v>122.69999694824219</c:v>
                </c:pt>
                <c:pt idx="1609">
                  <c:v>122.80000305175781</c:v>
                </c:pt>
                <c:pt idx="1610">
                  <c:v>122.90000915527344</c:v>
                </c:pt>
                <c:pt idx="1611">
                  <c:v>123</c:v>
                </c:pt>
                <c:pt idx="1612">
                  <c:v>123.10000610351563</c:v>
                </c:pt>
                <c:pt idx="1613">
                  <c:v>123.19999694824219</c:v>
                </c:pt>
                <c:pt idx="1614">
                  <c:v>123.30000305175781</c:v>
                </c:pt>
                <c:pt idx="1615">
                  <c:v>123.40000915527344</c:v>
                </c:pt>
                <c:pt idx="1616">
                  <c:v>123.5</c:v>
                </c:pt>
                <c:pt idx="1617">
                  <c:v>123.60000610351563</c:v>
                </c:pt>
                <c:pt idx="1618">
                  <c:v>123.69999694824219</c:v>
                </c:pt>
                <c:pt idx="1619">
                  <c:v>123.80000305175781</c:v>
                </c:pt>
                <c:pt idx="1620">
                  <c:v>123.90000915527344</c:v>
                </c:pt>
                <c:pt idx="1621">
                  <c:v>124</c:v>
                </c:pt>
                <c:pt idx="1622">
                  <c:v>124.10000610351563</c:v>
                </c:pt>
                <c:pt idx="1623">
                  <c:v>124.19999694824219</c:v>
                </c:pt>
                <c:pt idx="1624">
                  <c:v>124.30000305175781</c:v>
                </c:pt>
                <c:pt idx="1625">
                  <c:v>124.40000915527344</c:v>
                </c:pt>
                <c:pt idx="1626">
                  <c:v>124.5</c:v>
                </c:pt>
                <c:pt idx="1627">
                  <c:v>124.60000610351563</c:v>
                </c:pt>
                <c:pt idx="1628">
                  <c:v>124.69999694824219</c:v>
                </c:pt>
                <c:pt idx="1629">
                  <c:v>124.80000305175781</c:v>
                </c:pt>
                <c:pt idx="1630">
                  <c:v>124.90000915527344</c:v>
                </c:pt>
                <c:pt idx="1631">
                  <c:v>125</c:v>
                </c:pt>
                <c:pt idx="1632">
                  <c:v>125.10000610351563</c:v>
                </c:pt>
                <c:pt idx="1633">
                  <c:v>125.19999694824219</c:v>
                </c:pt>
                <c:pt idx="1634">
                  <c:v>125.30000305175781</c:v>
                </c:pt>
                <c:pt idx="1635">
                  <c:v>125.40000915527344</c:v>
                </c:pt>
                <c:pt idx="1636">
                  <c:v>125.5</c:v>
                </c:pt>
                <c:pt idx="1637">
                  <c:v>125.60000610351563</c:v>
                </c:pt>
                <c:pt idx="1638">
                  <c:v>125.69999694824219</c:v>
                </c:pt>
                <c:pt idx="1639">
                  <c:v>125.80000305175781</c:v>
                </c:pt>
                <c:pt idx="1640">
                  <c:v>125.90000915527344</c:v>
                </c:pt>
                <c:pt idx="1641">
                  <c:v>126</c:v>
                </c:pt>
                <c:pt idx="1642">
                  <c:v>126.10000610351563</c:v>
                </c:pt>
                <c:pt idx="1643">
                  <c:v>126.19999694824219</c:v>
                </c:pt>
                <c:pt idx="1644">
                  <c:v>126.30000305175781</c:v>
                </c:pt>
                <c:pt idx="1645">
                  <c:v>126.40000915527344</c:v>
                </c:pt>
                <c:pt idx="1646">
                  <c:v>126.5</c:v>
                </c:pt>
                <c:pt idx="1647">
                  <c:v>126.60000610351563</c:v>
                </c:pt>
                <c:pt idx="1648">
                  <c:v>126.69999694824219</c:v>
                </c:pt>
                <c:pt idx="1649">
                  <c:v>126.80000305175781</c:v>
                </c:pt>
                <c:pt idx="1650">
                  <c:v>126.90000915527344</c:v>
                </c:pt>
                <c:pt idx="1651">
                  <c:v>127</c:v>
                </c:pt>
                <c:pt idx="1652">
                  <c:v>127.10000610351563</c:v>
                </c:pt>
                <c:pt idx="1653">
                  <c:v>127.19999694824219</c:v>
                </c:pt>
                <c:pt idx="1654">
                  <c:v>127.30000305175781</c:v>
                </c:pt>
                <c:pt idx="1655">
                  <c:v>127.40000915527344</c:v>
                </c:pt>
                <c:pt idx="1656">
                  <c:v>127.5</c:v>
                </c:pt>
                <c:pt idx="1657">
                  <c:v>127.60000610351563</c:v>
                </c:pt>
                <c:pt idx="1658">
                  <c:v>127.69999694824219</c:v>
                </c:pt>
                <c:pt idx="1659">
                  <c:v>127.80000305175781</c:v>
                </c:pt>
                <c:pt idx="1660">
                  <c:v>127.90000915527344</c:v>
                </c:pt>
                <c:pt idx="1661">
                  <c:v>128</c:v>
                </c:pt>
                <c:pt idx="1662">
                  <c:v>128.10000610351563</c:v>
                </c:pt>
                <c:pt idx="1663">
                  <c:v>128.19999694824219</c:v>
                </c:pt>
                <c:pt idx="1664">
                  <c:v>128.30000305175781</c:v>
                </c:pt>
                <c:pt idx="1665">
                  <c:v>128.40000915527344</c:v>
                </c:pt>
                <c:pt idx="1666">
                  <c:v>128.5</c:v>
                </c:pt>
                <c:pt idx="1667">
                  <c:v>128.60000610351563</c:v>
                </c:pt>
                <c:pt idx="1668">
                  <c:v>128.69999694824219</c:v>
                </c:pt>
                <c:pt idx="1669">
                  <c:v>128.80000305175781</c:v>
                </c:pt>
                <c:pt idx="1670">
                  <c:v>128.90000915527344</c:v>
                </c:pt>
                <c:pt idx="1671">
                  <c:v>129</c:v>
                </c:pt>
                <c:pt idx="1672">
                  <c:v>129.10000610351563</c:v>
                </c:pt>
                <c:pt idx="1673">
                  <c:v>129.19999694824219</c:v>
                </c:pt>
                <c:pt idx="1674">
                  <c:v>129.30000305175781</c:v>
                </c:pt>
                <c:pt idx="1675">
                  <c:v>129.40000915527344</c:v>
                </c:pt>
                <c:pt idx="1676">
                  <c:v>129.5</c:v>
                </c:pt>
                <c:pt idx="1677">
                  <c:v>129.60000610351563</c:v>
                </c:pt>
                <c:pt idx="1678">
                  <c:v>129.69999694824219</c:v>
                </c:pt>
                <c:pt idx="1679">
                  <c:v>129.80000305175781</c:v>
                </c:pt>
                <c:pt idx="1680">
                  <c:v>129.90000915527344</c:v>
                </c:pt>
                <c:pt idx="1681">
                  <c:v>130</c:v>
                </c:pt>
                <c:pt idx="1682">
                  <c:v>130.10000610351563</c:v>
                </c:pt>
                <c:pt idx="1683">
                  <c:v>130.19999694824219</c:v>
                </c:pt>
                <c:pt idx="1684">
                  <c:v>130.30000305175781</c:v>
                </c:pt>
                <c:pt idx="1685">
                  <c:v>130.40000915527344</c:v>
                </c:pt>
                <c:pt idx="1686">
                  <c:v>130.5</c:v>
                </c:pt>
                <c:pt idx="1687">
                  <c:v>130.60000610351563</c:v>
                </c:pt>
                <c:pt idx="1688">
                  <c:v>130.69999694824219</c:v>
                </c:pt>
                <c:pt idx="1689">
                  <c:v>130.80000305175781</c:v>
                </c:pt>
                <c:pt idx="1690">
                  <c:v>130.90000915527344</c:v>
                </c:pt>
                <c:pt idx="1691">
                  <c:v>131</c:v>
                </c:pt>
                <c:pt idx="1692">
                  <c:v>131.10000610351563</c:v>
                </c:pt>
                <c:pt idx="1693">
                  <c:v>131.19999694824219</c:v>
                </c:pt>
                <c:pt idx="1694">
                  <c:v>131.30000305175781</c:v>
                </c:pt>
                <c:pt idx="1695">
                  <c:v>131.40000915527344</c:v>
                </c:pt>
                <c:pt idx="1696">
                  <c:v>131.5</c:v>
                </c:pt>
                <c:pt idx="1697">
                  <c:v>131.60000610351563</c:v>
                </c:pt>
                <c:pt idx="1698">
                  <c:v>131.69999694824219</c:v>
                </c:pt>
                <c:pt idx="1699">
                  <c:v>131.80000305175781</c:v>
                </c:pt>
                <c:pt idx="1700">
                  <c:v>131.90000915527344</c:v>
                </c:pt>
                <c:pt idx="1701">
                  <c:v>132</c:v>
                </c:pt>
                <c:pt idx="1702">
                  <c:v>132.10000610351563</c:v>
                </c:pt>
                <c:pt idx="1703">
                  <c:v>132.19999694824219</c:v>
                </c:pt>
                <c:pt idx="1704">
                  <c:v>132.30000305175781</c:v>
                </c:pt>
                <c:pt idx="1705">
                  <c:v>132.40000915527344</c:v>
                </c:pt>
                <c:pt idx="1706">
                  <c:v>132.5</c:v>
                </c:pt>
                <c:pt idx="1707">
                  <c:v>132.60000610351563</c:v>
                </c:pt>
                <c:pt idx="1708">
                  <c:v>132.69999694824219</c:v>
                </c:pt>
                <c:pt idx="1709">
                  <c:v>132.80000305175781</c:v>
                </c:pt>
                <c:pt idx="1710">
                  <c:v>132.90000915527344</c:v>
                </c:pt>
                <c:pt idx="1711">
                  <c:v>133</c:v>
                </c:pt>
                <c:pt idx="1712">
                  <c:v>133.10000610351563</c:v>
                </c:pt>
                <c:pt idx="1713">
                  <c:v>133.19999694824219</c:v>
                </c:pt>
                <c:pt idx="1714">
                  <c:v>133.30000305175781</c:v>
                </c:pt>
                <c:pt idx="1715">
                  <c:v>133.40000915527344</c:v>
                </c:pt>
                <c:pt idx="1716">
                  <c:v>133.5</c:v>
                </c:pt>
                <c:pt idx="1717">
                  <c:v>133.60000610351563</c:v>
                </c:pt>
                <c:pt idx="1718">
                  <c:v>133.69999694824219</c:v>
                </c:pt>
                <c:pt idx="1719">
                  <c:v>133.80000305175781</c:v>
                </c:pt>
                <c:pt idx="1720">
                  <c:v>133.90000915527344</c:v>
                </c:pt>
                <c:pt idx="1721">
                  <c:v>134</c:v>
                </c:pt>
                <c:pt idx="1722">
                  <c:v>134.10000610351563</c:v>
                </c:pt>
                <c:pt idx="1723">
                  <c:v>134.19999694824219</c:v>
                </c:pt>
                <c:pt idx="1724">
                  <c:v>134.30000305175781</c:v>
                </c:pt>
                <c:pt idx="1725">
                  <c:v>134.40000915527344</c:v>
                </c:pt>
                <c:pt idx="1726">
                  <c:v>134.5</c:v>
                </c:pt>
                <c:pt idx="1727">
                  <c:v>134.60000610351563</c:v>
                </c:pt>
                <c:pt idx="1728">
                  <c:v>134.69999694824219</c:v>
                </c:pt>
                <c:pt idx="1729">
                  <c:v>134.80000305175781</c:v>
                </c:pt>
                <c:pt idx="1730">
                  <c:v>134.90000915527344</c:v>
                </c:pt>
                <c:pt idx="1731">
                  <c:v>135</c:v>
                </c:pt>
                <c:pt idx="1732">
                  <c:v>135.10000610351563</c:v>
                </c:pt>
                <c:pt idx="1733">
                  <c:v>135.19999694824219</c:v>
                </c:pt>
                <c:pt idx="1734">
                  <c:v>135.30000305175781</c:v>
                </c:pt>
                <c:pt idx="1735">
                  <c:v>135.40000915527344</c:v>
                </c:pt>
                <c:pt idx="1736">
                  <c:v>135.5</c:v>
                </c:pt>
                <c:pt idx="1737">
                  <c:v>135.60000610351563</c:v>
                </c:pt>
                <c:pt idx="1738">
                  <c:v>135.69999694824219</c:v>
                </c:pt>
                <c:pt idx="1739">
                  <c:v>135.80000305175781</c:v>
                </c:pt>
                <c:pt idx="1740">
                  <c:v>135.90000915527344</c:v>
                </c:pt>
                <c:pt idx="1741">
                  <c:v>136</c:v>
                </c:pt>
                <c:pt idx="1742">
                  <c:v>136.10000610351563</c:v>
                </c:pt>
                <c:pt idx="1743">
                  <c:v>136.19999694824219</c:v>
                </c:pt>
                <c:pt idx="1744">
                  <c:v>136.30000305175781</c:v>
                </c:pt>
                <c:pt idx="1745">
                  <c:v>136.40000915527344</c:v>
                </c:pt>
                <c:pt idx="1746">
                  <c:v>136.5</c:v>
                </c:pt>
                <c:pt idx="1747">
                  <c:v>136.60000610351563</c:v>
                </c:pt>
                <c:pt idx="1748">
                  <c:v>136.69999694824219</c:v>
                </c:pt>
                <c:pt idx="1749">
                  <c:v>136.80000305175781</c:v>
                </c:pt>
                <c:pt idx="1750">
                  <c:v>136.90000915527344</c:v>
                </c:pt>
                <c:pt idx="1751">
                  <c:v>137</c:v>
                </c:pt>
                <c:pt idx="1752">
                  <c:v>137.10000610351563</c:v>
                </c:pt>
                <c:pt idx="1753">
                  <c:v>137.19999694824219</c:v>
                </c:pt>
                <c:pt idx="1754">
                  <c:v>137.30000305175781</c:v>
                </c:pt>
                <c:pt idx="1755">
                  <c:v>137.40000915527344</c:v>
                </c:pt>
                <c:pt idx="1756">
                  <c:v>137.5</c:v>
                </c:pt>
                <c:pt idx="1757">
                  <c:v>137.60000610351563</c:v>
                </c:pt>
                <c:pt idx="1758">
                  <c:v>137.69999694824219</c:v>
                </c:pt>
                <c:pt idx="1759">
                  <c:v>137.80000305175781</c:v>
                </c:pt>
                <c:pt idx="1760">
                  <c:v>137.90000915527344</c:v>
                </c:pt>
                <c:pt idx="1761">
                  <c:v>138</c:v>
                </c:pt>
                <c:pt idx="1762">
                  <c:v>138.10000610351563</c:v>
                </c:pt>
                <c:pt idx="1763">
                  <c:v>138.19999694824219</c:v>
                </c:pt>
                <c:pt idx="1764">
                  <c:v>138.30000305175781</c:v>
                </c:pt>
                <c:pt idx="1765">
                  <c:v>138.40000915527344</c:v>
                </c:pt>
                <c:pt idx="1766">
                  <c:v>138.5</c:v>
                </c:pt>
                <c:pt idx="1767">
                  <c:v>138.60000610351563</c:v>
                </c:pt>
                <c:pt idx="1768">
                  <c:v>138.69999694824219</c:v>
                </c:pt>
                <c:pt idx="1769">
                  <c:v>138.80000305175781</c:v>
                </c:pt>
                <c:pt idx="1770">
                  <c:v>138.90000915527344</c:v>
                </c:pt>
                <c:pt idx="1771">
                  <c:v>139</c:v>
                </c:pt>
                <c:pt idx="1772">
                  <c:v>139.10000610351563</c:v>
                </c:pt>
                <c:pt idx="1773">
                  <c:v>139.19999694824219</c:v>
                </c:pt>
                <c:pt idx="1774">
                  <c:v>139.30000305175781</c:v>
                </c:pt>
                <c:pt idx="1775">
                  <c:v>139.40000915527344</c:v>
                </c:pt>
                <c:pt idx="1776">
                  <c:v>139.5</c:v>
                </c:pt>
                <c:pt idx="1777">
                  <c:v>139.60000610351563</c:v>
                </c:pt>
                <c:pt idx="1778">
                  <c:v>139.69999694824219</c:v>
                </c:pt>
                <c:pt idx="1779">
                  <c:v>139.80000305175781</c:v>
                </c:pt>
                <c:pt idx="1780">
                  <c:v>139.90000915527344</c:v>
                </c:pt>
                <c:pt idx="1781">
                  <c:v>140</c:v>
                </c:pt>
                <c:pt idx="1782">
                  <c:v>140.10000610351563</c:v>
                </c:pt>
                <c:pt idx="1783">
                  <c:v>140.19999694824219</c:v>
                </c:pt>
                <c:pt idx="1784">
                  <c:v>140.30000305175781</c:v>
                </c:pt>
                <c:pt idx="1785">
                  <c:v>140.40000915527344</c:v>
                </c:pt>
                <c:pt idx="1786">
                  <c:v>140.5</c:v>
                </c:pt>
                <c:pt idx="1787">
                  <c:v>140.60000610351563</c:v>
                </c:pt>
                <c:pt idx="1788">
                  <c:v>140.69999694824219</c:v>
                </c:pt>
                <c:pt idx="1789">
                  <c:v>140.80000305175781</c:v>
                </c:pt>
                <c:pt idx="1790">
                  <c:v>140.90000915527344</c:v>
                </c:pt>
                <c:pt idx="1791">
                  <c:v>141</c:v>
                </c:pt>
                <c:pt idx="1792">
                  <c:v>141.10000610351563</c:v>
                </c:pt>
                <c:pt idx="1793">
                  <c:v>141.19999694824219</c:v>
                </c:pt>
                <c:pt idx="1794">
                  <c:v>141.30000305175781</c:v>
                </c:pt>
                <c:pt idx="1795">
                  <c:v>141.40000915527344</c:v>
                </c:pt>
                <c:pt idx="1796">
                  <c:v>141.5</c:v>
                </c:pt>
                <c:pt idx="1797">
                  <c:v>141.60000610351563</c:v>
                </c:pt>
                <c:pt idx="1798">
                  <c:v>141.69999694824219</c:v>
                </c:pt>
                <c:pt idx="1799">
                  <c:v>141.80000305175781</c:v>
                </c:pt>
                <c:pt idx="1800">
                  <c:v>141.90000915527344</c:v>
                </c:pt>
                <c:pt idx="1801">
                  <c:v>142</c:v>
                </c:pt>
                <c:pt idx="1802">
                  <c:v>142.10000610351563</c:v>
                </c:pt>
                <c:pt idx="1803">
                  <c:v>142.19999694824219</c:v>
                </c:pt>
                <c:pt idx="1804">
                  <c:v>142.30000305175781</c:v>
                </c:pt>
                <c:pt idx="1805">
                  <c:v>142.40000915527344</c:v>
                </c:pt>
                <c:pt idx="1806">
                  <c:v>142.5</c:v>
                </c:pt>
                <c:pt idx="1807">
                  <c:v>142.60000610351563</c:v>
                </c:pt>
                <c:pt idx="1808">
                  <c:v>142.69999694824219</c:v>
                </c:pt>
                <c:pt idx="1809">
                  <c:v>142.80000305175781</c:v>
                </c:pt>
                <c:pt idx="1810">
                  <c:v>142.90000915527344</c:v>
                </c:pt>
                <c:pt idx="1811">
                  <c:v>143</c:v>
                </c:pt>
                <c:pt idx="1812">
                  <c:v>143.10000610351563</c:v>
                </c:pt>
                <c:pt idx="1813">
                  <c:v>143.19999694824219</c:v>
                </c:pt>
                <c:pt idx="1814">
                  <c:v>143.30000305175781</c:v>
                </c:pt>
                <c:pt idx="1815">
                  <c:v>143.40000915527344</c:v>
                </c:pt>
                <c:pt idx="1816">
                  <c:v>143.5</c:v>
                </c:pt>
                <c:pt idx="1817">
                  <c:v>143.60000610351563</c:v>
                </c:pt>
                <c:pt idx="1818">
                  <c:v>143.69999694824219</c:v>
                </c:pt>
                <c:pt idx="1819">
                  <c:v>143.80000305175781</c:v>
                </c:pt>
                <c:pt idx="1820">
                  <c:v>143.90000915527344</c:v>
                </c:pt>
                <c:pt idx="1821">
                  <c:v>144</c:v>
                </c:pt>
                <c:pt idx="1822">
                  <c:v>144.10000610351563</c:v>
                </c:pt>
                <c:pt idx="1823">
                  <c:v>144.19999694824219</c:v>
                </c:pt>
                <c:pt idx="1824">
                  <c:v>144.30000305175781</c:v>
                </c:pt>
                <c:pt idx="1825">
                  <c:v>144.40000915527344</c:v>
                </c:pt>
                <c:pt idx="1826">
                  <c:v>144.5</c:v>
                </c:pt>
                <c:pt idx="1827">
                  <c:v>144.60000610351563</c:v>
                </c:pt>
                <c:pt idx="1828">
                  <c:v>144.69999694824219</c:v>
                </c:pt>
                <c:pt idx="1829">
                  <c:v>144.80000305175781</c:v>
                </c:pt>
                <c:pt idx="1830">
                  <c:v>144.90000915527344</c:v>
                </c:pt>
                <c:pt idx="1831">
                  <c:v>145</c:v>
                </c:pt>
                <c:pt idx="1832">
                  <c:v>145.10000610351563</c:v>
                </c:pt>
                <c:pt idx="1833">
                  <c:v>145.19999694824219</c:v>
                </c:pt>
                <c:pt idx="1834">
                  <c:v>145.30000305175781</c:v>
                </c:pt>
                <c:pt idx="1835">
                  <c:v>145.40000915527344</c:v>
                </c:pt>
                <c:pt idx="1836">
                  <c:v>145.5</c:v>
                </c:pt>
                <c:pt idx="1837">
                  <c:v>145.60000610351563</c:v>
                </c:pt>
                <c:pt idx="1838">
                  <c:v>145.69999694824219</c:v>
                </c:pt>
                <c:pt idx="1839">
                  <c:v>145.80000305175781</c:v>
                </c:pt>
                <c:pt idx="1840">
                  <c:v>145.90000915527344</c:v>
                </c:pt>
                <c:pt idx="1841">
                  <c:v>146</c:v>
                </c:pt>
                <c:pt idx="1842">
                  <c:v>146.10000610351563</c:v>
                </c:pt>
                <c:pt idx="1843">
                  <c:v>146.19999694824219</c:v>
                </c:pt>
                <c:pt idx="1844">
                  <c:v>146.30000305175781</c:v>
                </c:pt>
                <c:pt idx="1845">
                  <c:v>146.40000915527344</c:v>
                </c:pt>
                <c:pt idx="1846">
                  <c:v>146.5</c:v>
                </c:pt>
                <c:pt idx="1847">
                  <c:v>146.60000610351563</c:v>
                </c:pt>
                <c:pt idx="1848">
                  <c:v>146.69999694824219</c:v>
                </c:pt>
                <c:pt idx="1849">
                  <c:v>146.80000305175781</c:v>
                </c:pt>
                <c:pt idx="1850">
                  <c:v>146.90000915527344</c:v>
                </c:pt>
                <c:pt idx="1851">
                  <c:v>147</c:v>
                </c:pt>
                <c:pt idx="1852">
                  <c:v>147.10000610351563</c:v>
                </c:pt>
                <c:pt idx="1853">
                  <c:v>147.19999694824219</c:v>
                </c:pt>
                <c:pt idx="1854">
                  <c:v>147.30000305175781</c:v>
                </c:pt>
                <c:pt idx="1855">
                  <c:v>147.40000915527344</c:v>
                </c:pt>
                <c:pt idx="1856">
                  <c:v>147.5</c:v>
                </c:pt>
                <c:pt idx="1857">
                  <c:v>147.60000610351563</c:v>
                </c:pt>
                <c:pt idx="1858">
                  <c:v>147.69999694824219</c:v>
                </c:pt>
                <c:pt idx="1859">
                  <c:v>147.80000305175781</c:v>
                </c:pt>
                <c:pt idx="1860">
                  <c:v>147.90000915527344</c:v>
                </c:pt>
                <c:pt idx="1861">
                  <c:v>148</c:v>
                </c:pt>
                <c:pt idx="1862">
                  <c:v>148.10000610351563</c:v>
                </c:pt>
                <c:pt idx="1863">
                  <c:v>148.19999694824219</c:v>
                </c:pt>
                <c:pt idx="1864">
                  <c:v>148.30000305175781</c:v>
                </c:pt>
                <c:pt idx="1865">
                  <c:v>148.40000915527344</c:v>
                </c:pt>
                <c:pt idx="1866">
                  <c:v>148.5</c:v>
                </c:pt>
                <c:pt idx="1867">
                  <c:v>148.60000610351563</c:v>
                </c:pt>
                <c:pt idx="1868">
                  <c:v>148.69999694824219</c:v>
                </c:pt>
                <c:pt idx="1869">
                  <c:v>148.80000305175781</c:v>
                </c:pt>
                <c:pt idx="1870">
                  <c:v>148.90000915527344</c:v>
                </c:pt>
                <c:pt idx="1871">
                  <c:v>149</c:v>
                </c:pt>
                <c:pt idx="1872">
                  <c:v>149.10000610351563</c:v>
                </c:pt>
                <c:pt idx="1873">
                  <c:v>149.19999694824219</c:v>
                </c:pt>
                <c:pt idx="1874">
                  <c:v>149.30000305175781</c:v>
                </c:pt>
                <c:pt idx="1875">
                  <c:v>149.40000915527344</c:v>
                </c:pt>
                <c:pt idx="1876">
                  <c:v>149.5</c:v>
                </c:pt>
                <c:pt idx="1877">
                  <c:v>149.60000610351563</c:v>
                </c:pt>
                <c:pt idx="1878">
                  <c:v>149.69999694824219</c:v>
                </c:pt>
                <c:pt idx="1879">
                  <c:v>149.80000305175781</c:v>
                </c:pt>
                <c:pt idx="1880">
                  <c:v>149.90000915527344</c:v>
                </c:pt>
                <c:pt idx="1881">
                  <c:v>150</c:v>
                </c:pt>
                <c:pt idx="1882">
                  <c:v>150.10000610351563</c:v>
                </c:pt>
                <c:pt idx="1883">
                  <c:v>150.19999694824219</c:v>
                </c:pt>
                <c:pt idx="1884">
                  <c:v>150.30000305175781</c:v>
                </c:pt>
                <c:pt idx="1885">
                  <c:v>150.40000915527344</c:v>
                </c:pt>
                <c:pt idx="1886">
                  <c:v>150.5</c:v>
                </c:pt>
                <c:pt idx="1887">
                  <c:v>150.60000610351563</c:v>
                </c:pt>
                <c:pt idx="1888">
                  <c:v>150.69999694824219</c:v>
                </c:pt>
                <c:pt idx="1889">
                  <c:v>150.80000305175781</c:v>
                </c:pt>
                <c:pt idx="1890">
                  <c:v>150.90000915527344</c:v>
                </c:pt>
                <c:pt idx="1891">
                  <c:v>151</c:v>
                </c:pt>
                <c:pt idx="1892">
                  <c:v>151.10000610351563</c:v>
                </c:pt>
                <c:pt idx="1893">
                  <c:v>151.19999694824219</c:v>
                </c:pt>
                <c:pt idx="1894">
                  <c:v>151.30000305175781</c:v>
                </c:pt>
                <c:pt idx="1895">
                  <c:v>151.40000915527344</c:v>
                </c:pt>
                <c:pt idx="1896">
                  <c:v>151.5</c:v>
                </c:pt>
                <c:pt idx="1897">
                  <c:v>151.60000610351563</c:v>
                </c:pt>
                <c:pt idx="1898">
                  <c:v>151.69999694824219</c:v>
                </c:pt>
                <c:pt idx="1899">
                  <c:v>151.80000305175781</c:v>
                </c:pt>
                <c:pt idx="1900">
                  <c:v>151.90000915527344</c:v>
                </c:pt>
                <c:pt idx="1901">
                  <c:v>152</c:v>
                </c:pt>
                <c:pt idx="1902">
                  <c:v>152.10000610351563</c:v>
                </c:pt>
                <c:pt idx="1903">
                  <c:v>152.19999694824219</c:v>
                </c:pt>
                <c:pt idx="1904">
                  <c:v>152.30000305175781</c:v>
                </c:pt>
                <c:pt idx="1905">
                  <c:v>152.40000915527344</c:v>
                </c:pt>
                <c:pt idx="1906">
                  <c:v>152.5</c:v>
                </c:pt>
                <c:pt idx="1907">
                  <c:v>152.60000610351563</c:v>
                </c:pt>
                <c:pt idx="1908">
                  <c:v>152.69999694824219</c:v>
                </c:pt>
                <c:pt idx="1909">
                  <c:v>152.80000305175781</c:v>
                </c:pt>
                <c:pt idx="1910">
                  <c:v>152.90000915527344</c:v>
                </c:pt>
                <c:pt idx="1911">
                  <c:v>153</c:v>
                </c:pt>
                <c:pt idx="1912">
                  <c:v>153.10000610351563</c:v>
                </c:pt>
                <c:pt idx="1913">
                  <c:v>153.19999694824219</c:v>
                </c:pt>
                <c:pt idx="1914">
                  <c:v>153.30000305175781</c:v>
                </c:pt>
                <c:pt idx="1915">
                  <c:v>153.40000915527344</c:v>
                </c:pt>
                <c:pt idx="1916">
                  <c:v>153.5</c:v>
                </c:pt>
                <c:pt idx="1917">
                  <c:v>153.60000610351563</c:v>
                </c:pt>
                <c:pt idx="1918">
                  <c:v>153.69999694824219</c:v>
                </c:pt>
                <c:pt idx="1919">
                  <c:v>153.80000305175781</c:v>
                </c:pt>
                <c:pt idx="1920">
                  <c:v>153.90000915527344</c:v>
                </c:pt>
                <c:pt idx="1921">
                  <c:v>154</c:v>
                </c:pt>
                <c:pt idx="1922">
                  <c:v>154.10000610351563</c:v>
                </c:pt>
                <c:pt idx="1923">
                  <c:v>154.19999694824219</c:v>
                </c:pt>
                <c:pt idx="1924">
                  <c:v>154.30000305175781</c:v>
                </c:pt>
                <c:pt idx="1925">
                  <c:v>154.40000915527344</c:v>
                </c:pt>
                <c:pt idx="1926">
                  <c:v>154.5</c:v>
                </c:pt>
                <c:pt idx="1927">
                  <c:v>154.60000610351563</c:v>
                </c:pt>
                <c:pt idx="1928">
                  <c:v>154.69999694824219</c:v>
                </c:pt>
                <c:pt idx="1929">
                  <c:v>154.80000305175781</c:v>
                </c:pt>
                <c:pt idx="1930">
                  <c:v>154.90000915527344</c:v>
                </c:pt>
                <c:pt idx="1931">
                  <c:v>155</c:v>
                </c:pt>
                <c:pt idx="1932">
                  <c:v>155.10000610351563</c:v>
                </c:pt>
                <c:pt idx="1933">
                  <c:v>155.19999694824219</c:v>
                </c:pt>
                <c:pt idx="1934">
                  <c:v>155.30000305175781</c:v>
                </c:pt>
                <c:pt idx="1935">
                  <c:v>155.40000915527344</c:v>
                </c:pt>
                <c:pt idx="1936">
                  <c:v>155.5</c:v>
                </c:pt>
                <c:pt idx="1937">
                  <c:v>155.60000610351563</c:v>
                </c:pt>
                <c:pt idx="1938">
                  <c:v>155.69999694824219</c:v>
                </c:pt>
                <c:pt idx="1939">
                  <c:v>155.80000305175781</c:v>
                </c:pt>
                <c:pt idx="1940">
                  <c:v>155.90000915527344</c:v>
                </c:pt>
                <c:pt idx="1941">
                  <c:v>156</c:v>
                </c:pt>
                <c:pt idx="1942">
                  <c:v>156.10000610351563</c:v>
                </c:pt>
                <c:pt idx="1943">
                  <c:v>156.19999694824219</c:v>
                </c:pt>
                <c:pt idx="1944">
                  <c:v>156.30000305175781</c:v>
                </c:pt>
                <c:pt idx="1945">
                  <c:v>156.40000915527344</c:v>
                </c:pt>
                <c:pt idx="1946">
                  <c:v>156.5</c:v>
                </c:pt>
                <c:pt idx="1947">
                  <c:v>156.60000610351563</c:v>
                </c:pt>
                <c:pt idx="1948">
                  <c:v>156.69999694824219</c:v>
                </c:pt>
                <c:pt idx="1949">
                  <c:v>156.80000305175781</c:v>
                </c:pt>
                <c:pt idx="1950">
                  <c:v>156.90000915527344</c:v>
                </c:pt>
                <c:pt idx="1951">
                  <c:v>157</c:v>
                </c:pt>
                <c:pt idx="1952">
                  <c:v>157.10000610351563</c:v>
                </c:pt>
                <c:pt idx="1953">
                  <c:v>157.19999694824219</c:v>
                </c:pt>
                <c:pt idx="1954">
                  <c:v>157.30000305175781</c:v>
                </c:pt>
                <c:pt idx="1955">
                  <c:v>157.40000915527344</c:v>
                </c:pt>
                <c:pt idx="1956">
                  <c:v>157.5</c:v>
                </c:pt>
                <c:pt idx="1957">
                  <c:v>157.60000610351563</c:v>
                </c:pt>
                <c:pt idx="1958">
                  <c:v>157.69999694824219</c:v>
                </c:pt>
                <c:pt idx="1959">
                  <c:v>157.80000305175781</c:v>
                </c:pt>
                <c:pt idx="1960">
                  <c:v>157.90000915527344</c:v>
                </c:pt>
                <c:pt idx="1961">
                  <c:v>158</c:v>
                </c:pt>
                <c:pt idx="1962">
                  <c:v>158.10000610351563</c:v>
                </c:pt>
                <c:pt idx="1963">
                  <c:v>158.19999694824219</c:v>
                </c:pt>
                <c:pt idx="1964">
                  <c:v>158.30000305175781</c:v>
                </c:pt>
                <c:pt idx="1965">
                  <c:v>158.40000915527344</c:v>
                </c:pt>
                <c:pt idx="1966">
                  <c:v>158.5</c:v>
                </c:pt>
                <c:pt idx="1967">
                  <c:v>158.60000610351563</c:v>
                </c:pt>
                <c:pt idx="1968">
                  <c:v>158.69999694824219</c:v>
                </c:pt>
                <c:pt idx="1969">
                  <c:v>158.80000305175781</c:v>
                </c:pt>
                <c:pt idx="1970">
                  <c:v>158.90000915527344</c:v>
                </c:pt>
                <c:pt idx="1971">
                  <c:v>159</c:v>
                </c:pt>
                <c:pt idx="1972">
                  <c:v>159.10000610351563</c:v>
                </c:pt>
                <c:pt idx="1973">
                  <c:v>159.19999694824219</c:v>
                </c:pt>
                <c:pt idx="1974">
                  <c:v>159.30000305175781</c:v>
                </c:pt>
                <c:pt idx="1975">
                  <c:v>159.40000915527344</c:v>
                </c:pt>
                <c:pt idx="1976">
                  <c:v>159.5</c:v>
                </c:pt>
                <c:pt idx="1977">
                  <c:v>159.60000610351563</c:v>
                </c:pt>
                <c:pt idx="1978">
                  <c:v>159.69999694824219</c:v>
                </c:pt>
                <c:pt idx="1979">
                  <c:v>159.80000305175781</c:v>
                </c:pt>
                <c:pt idx="1980">
                  <c:v>159.90000915527344</c:v>
                </c:pt>
                <c:pt idx="1981">
                  <c:v>160</c:v>
                </c:pt>
                <c:pt idx="1982">
                  <c:v>160.10000610351563</c:v>
                </c:pt>
                <c:pt idx="1983">
                  <c:v>160.19999694824219</c:v>
                </c:pt>
                <c:pt idx="1984">
                  <c:v>160.30000305175781</c:v>
                </c:pt>
                <c:pt idx="1985">
                  <c:v>160.40000915527344</c:v>
                </c:pt>
                <c:pt idx="1986">
                  <c:v>160.5</c:v>
                </c:pt>
                <c:pt idx="1987">
                  <c:v>160.60000610351563</c:v>
                </c:pt>
                <c:pt idx="1988">
                  <c:v>160.69999694824219</c:v>
                </c:pt>
                <c:pt idx="1989">
                  <c:v>160.80000305175781</c:v>
                </c:pt>
                <c:pt idx="1990">
                  <c:v>160.90000915527344</c:v>
                </c:pt>
                <c:pt idx="1991">
                  <c:v>161</c:v>
                </c:pt>
                <c:pt idx="1992">
                  <c:v>161.10000610351563</c:v>
                </c:pt>
                <c:pt idx="1993">
                  <c:v>161.19999694824219</c:v>
                </c:pt>
                <c:pt idx="1994">
                  <c:v>161.30000305175781</c:v>
                </c:pt>
                <c:pt idx="1995">
                  <c:v>161.40000915527344</c:v>
                </c:pt>
                <c:pt idx="1996">
                  <c:v>161.5</c:v>
                </c:pt>
                <c:pt idx="1997">
                  <c:v>161.60000610351563</c:v>
                </c:pt>
                <c:pt idx="1998">
                  <c:v>161.69999694824219</c:v>
                </c:pt>
                <c:pt idx="1999">
                  <c:v>161.80000305175781</c:v>
                </c:pt>
                <c:pt idx="2000">
                  <c:v>161.90000915527344</c:v>
                </c:pt>
                <c:pt idx="2001">
                  <c:v>162</c:v>
                </c:pt>
                <c:pt idx="2002">
                  <c:v>162.10000610351563</c:v>
                </c:pt>
                <c:pt idx="2003">
                  <c:v>162.19999694824219</c:v>
                </c:pt>
                <c:pt idx="2004">
                  <c:v>162.30000305175781</c:v>
                </c:pt>
                <c:pt idx="2005">
                  <c:v>162.40000915527344</c:v>
                </c:pt>
                <c:pt idx="2006">
                  <c:v>162.5</c:v>
                </c:pt>
                <c:pt idx="2007">
                  <c:v>162.60000610351563</c:v>
                </c:pt>
                <c:pt idx="2008">
                  <c:v>162.69999694824219</c:v>
                </c:pt>
                <c:pt idx="2009">
                  <c:v>162.80000305175781</c:v>
                </c:pt>
                <c:pt idx="2010">
                  <c:v>162.90000915527344</c:v>
                </c:pt>
                <c:pt idx="2011">
                  <c:v>163</c:v>
                </c:pt>
                <c:pt idx="2012">
                  <c:v>163.10000610351563</c:v>
                </c:pt>
                <c:pt idx="2013">
                  <c:v>163.19999694824219</c:v>
                </c:pt>
                <c:pt idx="2014">
                  <c:v>163.30000305175781</c:v>
                </c:pt>
                <c:pt idx="2015">
                  <c:v>163.40000915527344</c:v>
                </c:pt>
                <c:pt idx="2016">
                  <c:v>163.5</c:v>
                </c:pt>
                <c:pt idx="2017">
                  <c:v>163.60000610351563</c:v>
                </c:pt>
                <c:pt idx="2018">
                  <c:v>163.69999694824219</c:v>
                </c:pt>
                <c:pt idx="2019">
                  <c:v>163.80000305175781</c:v>
                </c:pt>
                <c:pt idx="2020">
                  <c:v>163.90000915527344</c:v>
                </c:pt>
                <c:pt idx="2021">
                  <c:v>164</c:v>
                </c:pt>
                <c:pt idx="2022">
                  <c:v>164.10000610351563</c:v>
                </c:pt>
                <c:pt idx="2023">
                  <c:v>164.19999694824219</c:v>
                </c:pt>
                <c:pt idx="2024">
                  <c:v>164.30000305175781</c:v>
                </c:pt>
                <c:pt idx="2025">
                  <c:v>164.40000915527344</c:v>
                </c:pt>
                <c:pt idx="2026">
                  <c:v>164.5</c:v>
                </c:pt>
                <c:pt idx="2027">
                  <c:v>164.60000610351563</c:v>
                </c:pt>
                <c:pt idx="2028">
                  <c:v>164.69999694824219</c:v>
                </c:pt>
                <c:pt idx="2029">
                  <c:v>164.80000305175781</c:v>
                </c:pt>
                <c:pt idx="2030">
                  <c:v>164.90000915527344</c:v>
                </c:pt>
                <c:pt idx="2031">
                  <c:v>165</c:v>
                </c:pt>
                <c:pt idx="2032">
                  <c:v>165.10000610351563</c:v>
                </c:pt>
                <c:pt idx="2033">
                  <c:v>165.19999694824219</c:v>
                </c:pt>
                <c:pt idx="2034">
                  <c:v>165.30000305175781</c:v>
                </c:pt>
                <c:pt idx="2035">
                  <c:v>165.40000915527344</c:v>
                </c:pt>
                <c:pt idx="2036">
                  <c:v>165.5</c:v>
                </c:pt>
                <c:pt idx="2037">
                  <c:v>165.60000610351563</c:v>
                </c:pt>
                <c:pt idx="2038">
                  <c:v>165.69999694824219</c:v>
                </c:pt>
                <c:pt idx="2039">
                  <c:v>165.80000305175781</c:v>
                </c:pt>
                <c:pt idx="2040">
                  <c:v>165.90000915527344</c:v>
                </c:pt>
                <c:pt idx="2041">
                  <c:v>166</c:v>
                </c:pt>
                <c:pt idx="2042">
                  <c:v>166.10000610351563</c:v>
                </c:pt>
                <c:pt idx="2043">
                  <c:v>166.19999694824219</c:v>
                </c:pt>
                <c:pt idx="2044">
                  <c:v>166.30000305175781</c:v>
                </c:pt>
                <c:pt idx="2045">
                  <c:v>166.40000915527344</c:v>
                </c:pt>
                <c:pt idx="2046">
                  <c:v>166.5</c:v>
                </c:pt>
                <c:pt idx="2047">
                  <c:v>166.60000610351563</c:v>
                </c:pt>
                <c:pt idx="2048">
                  <c:v>166.69999694824219</c:v>
                </c:pt>
                <c:pt idx="2049">
                  <c:v>166.80000305175781</c:v>
                </c:pt>
                <c:pt idx="2050">
                  <c:v>166.90000915527344</c:v>
                </c:pt>
                <c:pt idx="2051">
                  <c:v>167</c:v>
                </c:pt>
                <c:pt idx="2052">
                  <c:v>167.10000610351563</c:v>
                </c:pt>
                <c:pt idx="2053">
                  <c:v>167.19999694824219</c:v>
                </c:pt>
                <c:pt idx="2054">
                  <c:v>167.30000305175781</c:v>
                </c:pt>
                <c:pt idx="2055">
                  <c:v>167.40000915527344</c:v>
                </c:pt>
                <c:pt idx="2056">
                  <c:v>167.5</c:v>
                </c:pt>
                <c:pt idx="2057">
                  <c:v>167.60000610351563</c:v>
                </c:pt>
                <c:pt idx="2058">
                  <c:v>167.69999694824219</c:v>
                </c:pt>
                <c:pt idx="2059">
                  <c:v>167.80000305175781</c:v>
                </c:pt>
                <c:pt idx="2060">
                  <c:v>167.90000915527344</c:v>
                </c:pt>
                <c:pt idx="2061">
                  <c:v>168</c:v>
                </c:pt>
                <c:pt idx="2062">
                  <c:v>168.10000610351563</c:v>
                </c:pt>
                <c:pt idx="2063">
                  <c:v>168.19999694824219</c:v>
                </c:pt>
                <c:pt idx="2064">
                  <c:v>168.30000305175781</c:v>
                </c:pt>
                <c:pt idx="2065">
                  <c:v>168.40000915527344</c:v>
                </c:pt>
                <c:pt idx="2066">
                  <c:v>168.5</c:v>
                </c:pt>
                <c:pt idx="2067">
                  <c:v>168.60000610351563</c:v>
                </c:pt>
                <c:pt idx="2068">
                  <c:v>168.69999694824219</c:v>
                </c:pt>
                <c:pt idx="2069">
                  <c:v>168.80000305175781</c:v>
                </c:pt>
                <c:pt idx="2070">
                  <c:v>168.90000915527344</c:v>
                </c:pt>
                <c:pt idx="2071">
                  <c:v>169</c:v>
                </c:pt>
                <c:pt idx="2072">
                  <c:v>169.10000610351563</c:v>
                </c:pt>
                <c:pt idx="2073">
                  <c:v>169.19999694824219</c:v>
                </c:pt>
                <c:pt idx="2074">
                  <c:v>169.30000305175781</c:v>
                </c:pt>
                <c:pt idx="2075">
                  <c:v>169.40000915527344</c:v>
                </c:pt>
                <c:pt idx="2076">
                  <c:v>169.5</c:v>
                </c:pt>
                <c:pt idx="2077">
                  <c:v>169.60000610351563</c:v>
                </c:pt>
                <c:pt idx="2078">
                  <c:v>169.69999694824219</c:v>
                </c:pt>
                <c:pt idx="2079">
                  <c:v>169.80000305175781</c:v>
                </c:pt>
                <c:pt idx="2080">
                  <c:v>169.90000915527344</c:v>
                </c:pt>
                <c:pt idx="2081">
                  <c:v>170</c:v>
                </c:pt>
                <c:pt idx="2082">
                  <c:v>170.10000610351563</c:v>
                </c:pt>
                <c:pt idx="2083">
                  <c:v>170.19999694824219</c:v>
                </c:pt>
                <c:pt idx="2084">
                  <c:v>170.30000305175781</c:v>
                </c:pt>
                <c:pt idx="2085">
                  <c:v>170.40000915527344</c:v>
                </c:pt>
                <c:pt idx="2086">
                  <c:v>170.5</c:v>
                </c:pt>
                <c:pt idx="2087">
                  <c:v>170.60000610351563</c:v>
                </c:pt>
                <c:pt idx="2088">
                  <c:v>170.69999694824219</c:v>
                </c:pt>
                <c:pt idx="2089">
                  <c:v>170.80000305175781</c:v>
                </c:pt>
                <c:pt idx="2090">
                  <c:v>170.90000915527344</c:v>
                </c:pt>
                <c:pt idx="2091">
                  <c:v>171</c:v>
                </c:pt>
                <c:pt idx="2092">
                  <c:v>171.10000610351563</c:v>
                </c:pt>
                <c:pt idx="2093">
                  <c:v>171.19999694824219</c:v>
                </c:pt>
                <c:pt idx="2094">
                  <c:v>171.30000305175781</c:v>
                </c:pt>
                <c:pt idx="2095">
                  <c:v>171.40000915527344</c:v>
                </c:pt>
                <c:pt idx="2096">
                  <c:v>171.5</c:v>
                </c:pt>
                <c:pt idx="2097">
                  <c:v>171.60000610351563</c:v>
                </c:pt>
                <c:pt idx="2098">
                  <c:v>171.69999694824219</c:v>
                </c:pt>
                <c:pt idx="2099">
                  <c:v>171.80000305175781</c:v>
                </c:pt>
                <c:pt idx="2100">
                  <c:v>171.90000915527344</c:v>
                </c:pt>
                <c:pt idx="2101">
                  <c:v>172</c:v>
                </c:pt>
                <c:pt idx="2102">
                  <c:v>172.10000610351563</c:v>
                </c:pt>
                <c:pt idx="2103">
                  <c:v>172.19999694824219</c:v>
                </c:pt>
                <c:pt idx="2104">
                  <c:v>172.30000305175781</c:v>
                </c:pt>
                <c:pt idx="2105">
                  <c:v>172.40000915527344</c:v>
                </c:pt>
                <c:pt idx="2106">
                  <c:v>172.5</c:v>
                </c:pt>
                <c:pt idx="2107">
                  <c:v>172.60000610351563</c:v>
                </c:pt>
                <c:pt idx="2108">
                  <c:v>172.69999694824219</c:v>
                </c:pt>
                <c:pt idx="2109">
                  <c:v>172.80000305175781</c:v>
                </c:pt>
                <c:pt idx="2110">
                  <c:v>172.90000915527344</c:v>
                </c:pt>
                <c:pt idx="2111">
                  <c:v>173</c:v>
                </c:pt>
                <c:pt idx="2112">
                  <c:v>173.10000610351563</c:v>
                </c:pt>
                <c:pt idx="2113">
                  <c:v>173.19999694824219</c:v>
                </c:pt>
                <c:pt idx="2114">
                  <c:v>173.30000305175781</c:v>
                </c:pt>
                <c:pt idx="2115">
                  <c:v>173.40000915527344</c:v>
                </c:pt>
                <c:pt idx="2116">
                  <c:v>173.5</c:v>
                </c:pt>
                <c:pt idx="2117">
                  <c:v>173.60000610351563</c:v>
                </c:pt>
                <c:pt idx="2118">
                  <c:v>173.69999694824219</c:v>
                </c:pt>
                <c:pt idx="2119">
                  <c:v>173.80000305175781</c:v>
                </c:pt>
                <c:pt idx="2120">
                  <c:v>173.90000915527344</c:v>
                </c:pt>
                <c:pt idx="2121">
                  <c:v>174</c:v>
                </c:pt>
                <c:pt idx="2122">
                  <c:v>174.10000610351563</c:v>
                </c:pt>
                <c:pt idx="2123">
                  <c:v>174.19999694824219</c:v>
                </c:pt>
                <c:pt idx="2124">
                  <c:v>174.30000305175781</c:v>
                </c:pt>
                <c:pt idx="2125">
                  <c:v>174.40000915527344</c:v>
                </c:pt>
                <c:pt idx="2126">
                  <c:v>174.5</c:v>
                </c:pt>
                <c:pt idx="2127">
                  <c:v>174.60000610351563</c:v>
                </c:pt>
                <c:pt idx="2128">
                  <c:v>174.69999694824219</c:v>
                </c:pt>
                <c:pt idx="2129">
                  <c:v>174.80000305175781</c:v>
                </c:pt>
                <c:pt idx="2130">
                  <c:v>174.90000915527344</c:v>
                </c:pt>
                <c:pt idx="2131">
                  <c:v>175</c:v>
                </c:pt>
                <c:pt idx="2132">
                  <c:v>175.10000610351563</c:v>
                </c:pt>
                <c:pt idx="2133">
                  <c:v>175.19999694824219</c:v>
                </c:pt>
                <c:pt idx="2134">
                  <c:v>175.30000305175781</c:v>
                </c:pt>
                <c:pt idx="2135">
                  <c:v>175.40000915527344</c:v>
                </c:pt>
                <c:pt idx="2136">
                  <c:v>175.5</c:v>
                </c:pt>
                <c:pt idx="2137">
                  <c:v>175.60000610351563</c:v>
                </c:pt>
                <c:pt idx="2138">
                  <c:v>175.69999694824219</c:v>
                </c:pt>
                <c:pt idx="2139">
                  <c:v>175.80000305175781</c:v>
                </c:pt>
                <c:pt idx="2140">
                  <c:v>175.90000915527344</c:v>
                </c:pt>
                <c:pt idx="2141">
                  <c:v>176</c:v>
                </c:pt>
                <c:pt idx="2142">
                  <c:v>176.10000610351563</c:v>
                </c:pt>
                <c:pt idx="2143">
                  <c:v>176.19999694824219</c:v>
                </c:pt>
                <c:pt idx="2144">
                  <c:v>176.30000305175781</c:v>
                </c:pt>
                <c:pt idx="2145">
                  <c:v>176.40000915527344</c:v>
                </c:pt>
                <c:pt idx="2146">
                  <c:v>176.5</c:v>
                </c:pt>
                <c:pt idx="2147">
                  <c:v>176.60000610351563</c:v>
                </c:pt>
                <c:pt idx="2148">
                  <c:v>176.69999694824219</c:v>
                </c:pt>
                <c:pt idx="2149">
                  <c:v>176.80000305175781</c:v>
                </c:pt>
                <c:pt idx="2150">
                  <c:v>176.90000915527344</c:v>
                </c:pt>
                <c:pt idx="2151">
                  <c:v>177</c:v>
                </c:pt>
                <c:pt idx="2152">
                  <c:v>177.10000610351563</c:v>
                </c:pt>
                <c:pt idx="2153">
                  <c:v>177.19999694824219</c:v>
                </c:pt>
                <c:pt idx="2154">
                  <c:v>177.30000305175781</c:v>
                </c:pt>
                <c:pt idx="2155">
                  <c:v>177.40000915527344</c:v>
                </c:pt>
                <c:pt idx="2156">
                  <c:v>177.5</c:v>
                </c:pt>
                <c:pt idx="2157">
                  <c:v>177.60000610351563</c:v>
                </c:pt>
                <c:pt idx="2158">
                  <c:v>177.69999694824219</c:v>
                </c:pt>
                <c:pt idx="2159">
                  <c:v>177.80000305175781</c:v>
                </c:pt>
                <c:pt idx="2160">
                  <c:v>177.90000915527344</c:v>
                </c:pt>
                <c:pt idx="2161">
                  <c:v>178</c:v>
                </c:pt>
                <c:pt idx="2162">
                  <c:v>178.10000610351563</c:v>
                </c:pt>
                <c:pt idx="2163">
                  <c:v>178.19999694824219</c:v>
                </c:pt>
                <c:pt idx="2164">
                  <c:v>178.30000305175781</c:v>
                </c:pt>
                <c:pt idx="2165">
                  <c:v>178.40000915527344</c:v>
                </c:pt>
                <c:pt idx="2166">
                  <c:v>178.5</c:v>
                </c:pt>
                <c:pt idx="2167">
                  <c:v>178.60000610351563</c:v>
                </c:pt>
                <c:pt idx="2168">
                  <c:v>178.69999694824219</c:v>
                </c:pt>
                <c:pt idx="2169">
                  <c:v>178.80000305175781</c:v>
                </c:pt>
                <c:pt idx="2170">
                  <c:v>178.90000915527344</c:v>
                </c:pt>
                <c:pt idx="2171">
                  <c:v>179</c:v>
                </c:pt>
                <c:pt idx="2172">
                  <c:v>179.10000610351563</c:v>
                </c:pt>
                <c:pt idx="2173">
                  <c:v>179.19999694824219</c:v>
                </c:pt>
                <c:pt idx="2174">
                  <c:v>179.30000305175781</c:v>
                </c:pt>
                <c:pt idx="2175">
                  <c:v>179.40000915527344</c:v>
                </c:pt>
                <c:pt idx="2176">
                  <c:v>179.5</c:v>
                </c:pt>
                <c:pt idx="2177">
                  <c:v>179.60000610351563</c:v>
                </c:pt>
                <c:pt idx="2178">
                  <c:v>179.69999694824219</c:v>
                </c:pt>
                <c:pt idx="2179">
                  <c:v>179.80000305175781</c:v>
                </c:pt>
                <c:pt idx="2180">
                  <c:v>179.90000915527344</c:v>
                </c:pt>
                <c:pt idx="2181">
                  <c:v>180</c:v>
                </c:pt>
                <c:pt idx="2182">
                  <c:v>180.10000610351563</c:v>
                </c:pt>
                <c:pt idx="2183">
                  <c:v>180.19999694824219</c:v>
                </c:pt>
                <c:pt idx="2184">
                  <c:v>180.30000305175781</c:v>
                </c:pt>
                <c:pt idx="2185">
                  <c:v>180.40000915527344</c:v>
                </c:pt>
                <c:pt idx="2186">
                  <c:v>180.5</c:v>
                </c:pt>
                <c:pt idx="2187">
                  <c:v>180.60000610351563</c:v>
                </c:pt>
                <c:pt idx="2188">
                  <c:v>180.69999694824219</c:v>
                </c:pt>
                <c:pt idx="2189">
                  <c:v>180.80000305175781</c:v>
                </c:pt>
                <c:pt idx="2190">
                  <c:v>180.90000915527344</c:v>
                </c:pt>
                <c:pt idx="2191">
                  <c:v>181</c:v>
                </c:pt>
                <c:pt idx="2192">
                  <c:v>181.10000610351563</c:v>
                </c:pt>
                <c:pt idx="2193">
                  <c:v>181.19999694824219</c:v>
                </c:pt>
                <c:pt idx="2194">
                  <c:v>181.30000305175781</c:v>
                </c:pt>
                <c:pt idx="2195">
                  <c:v>181.40000915527344</c:v>
                </c:pt>
                <c:pt idx="2196">
                  <c:v>181.5</c:v>
                </c:pt>
                <c:pt idx="2197">
                  <c:v>181.60000610351563</c:v>
                </c:pt>
                <c:pt idx="2198">
                  <c:v>181.69999694824219</c:v>
                </c:pt>
                <c:pt idx="2199">
                  <c:v>181.80000305175781</c:v>
                </c:pt>
                <c:pt idx="2200">
                  <c:v>181.90000915527344</c:v>
                </c:pt>
                <c:pt idx="2201">
                  <c:v>182</c:v>
                </c:pt>
                <c:pt idx="2202">
                  <c:v>182.10000610351563</c:v>
                </c:pt>
                <c:pt idx="2203">
                  <c:v>182.19999694824219</c:v>
                </c:pt>
                <c:pt idx="2204">
                  <c:v>182.30000305175781</c:v>
                </c:pt>
                <c:pt idx="2205">
                  <c:v>182.40000915527344</c:v>
                </c:pt>
                <c:pt idx="2206">
                  <c:v>182.5</c:v>
                </c:pt>
                <c:pt idx="2207">
                  <c:v>182.60000610351563</c:v>
                </c:pt>
                <c:pt idx="2208">
                  <c:v>182.69999694824219</c:v>
                </c:pt>
                <c:pt idx="2209">
                  <c:v>182.80000305175781</c:v>
                </c:pt>
                <c:pt idx="2210">
                  <c:v>182.90000915527344</c:v>
                </c:pt>
                <c:pt idx="2211">
                  <c:v>183</c:v>
                </c:pt>
                <c:pt idx="2212">
                  <c:v>183.10000610351563</c:v>
                </c:pt>
                <c:pt idx="2213">
                  <c:v>183.19999694824219</c:v>
                </c:pt>
                <c:pt idx="2214">
                  <c:v>183.30000305175781</c:v>
                </c:pt>
                <c:pt idx="2215">
                  <c:v>183.40000915527344</c:v>
                </c:pt>
                <c:pt idx="2216">
                  <c:v>183.5</c:v>
                </c:pt>
                <c:pt idx="2217">
                  <c:v>183.60000610351563</c:v>
                </c:pt>
                <c:pt idx="2218">
                  <c:v>183.69999694824219</c:v>
                </c:pt>
                <c:pt idx="2219">
                  <c:v>183.80000305175781</c:v>
                </c:pt>
                <c:pt idx="2220">
                  <c:v>183.90000915527344</c:v>
                </c:pt>
                <c:pt idx="2221">
                  <c:v>184</c:v>
                </c:pt>
                <c:pt idx="2222">
                  <c:v>184.10000610351563</c:v>
                </c:pt>
                <c:pt idx="2223">
                  <c:v>184.19999694824219</c:v>
                </c:pt>
                <c:pt idx="2224">
                  <c:v>184.30000305175781</c:v>
                </c:pt>
                <c:pt idx="2225">
                  <c:v>184.40000915527344</c:v>
                </c:pt>
                <c:pt idx="2226">
                  <c:v>184.5</c:v>
                </c:pt>
                <c:pt idx="2227">
                  <c:v>184.60000610351563</c:v>
                </c:pt>
                <c:pt idx="2228">
                  <c:v>184.69999694824219</c:v>
                </c:pt>
                <c:pt idx="2229">
                  <c:v>184.80000305175781</c:v>
                </c:pt>
                <c:pt idx="2230">
                  <c:v>184.90000915527344</c:v>
                </c:pt>
                <c:pt idx="2231">
                  <c:v>185</c:v>
                </c:pt>
                <c:pt idx="2232">
                  <c:v>185.10000610351563</c:v>
                </c:pt>
                <c:pt idx="2233">
                  <c:v>185.19999694824219</c:v>
                </c:pt>
                <c:pt idx="2234">
                  <c:v>185.30000305175781</c:v>
                </c:pt>
                <c:pt idx="2235">
                  <c:v>185.40000915527344</c:v>
                </c:pt>
                <c:pt idx="2236">
                  <c:v>185.5</c:v>
                </c:pt>
                <c:pt idx="2237">
                  <c:v>185.60000610351563</c:v>
                </c:pt>
                <c:pt idx="2238">
                  <c:v>185.69999694824219</c:v>
                </c:pt>
                <c:pt idx="2239">
                  <c:v>185.80000305175781</c:v>
                </c:pt>
                <c:pt idx="2240">
                  <c:v>185.90000915527344</c:v>
                </c:pt>
                <c:pt idx="2241">
                  <c:v>186</c:v>
                </c:pt>
                <c:pt idx="2242">
                  <c:v>186.10000610351563</c:v>
                </c:pt>
                <c:pt idx="2243">
                  <c:v>186.19999694824219</c:v>
                </c:pt>
                <c:pt idx="2244">
                  <c:v>186.30000305175781</c:v>
                </c:pt>
                <c:pt idx="2245">
                  <c:v>186.40000915527344</c:v>
                </c:pt>
                <c:pt idx="2246">
                  <c:v>186.5</c:v>
                </c:pt>
                <c:pt idx="2247">
                  <c:v>186.60000610351563</c:v>
                </c:pt>
                <c:pt idx="2248">
                  <c:v>186.69999694824219</c:v>
                </c:pt>
                <c:pt idx="2249">
                  <c:v>186.80000305175781</c:v>
                </c:pt>
                <c:pt idx="2250">
                  <c:v>186.90000915527344</c:v>
                </c:pt>
                <c:pt idx="2251">
                  <c:v>187</c:v>
                </c:pt>
                <c:pt idx="2252">
                  <c:v>187.10000610351563</c:v>
                </c:pt>
                <c:pt idx="2253">
                  <c:v>187.19999694824219</c:v>
                </c:pt>
                <c:pt idx="2254">
                  <c:v>187.30000305175781</c:v>
                </c:pt>
                <c:pt idx="2255">
                  <c:v>187.40000915527344</c:v>
                </c:pt>
                <c:pt idx="2256">
                  <c:v>187.5</c:v>
                </c:pt>
                <c:pt idx="2257">
                  <c:v>187.60000610351563</c:v>
                </c:pt>
                <c:pt idx="2258">
                  <c:v>187.69999694824219</c:v>
                </c:pt>
                <c:pt idx="2259">
                  <c:v>187.80000305175781</c:v>
                </c:pt>
                <c:pt idx="2260">
                  <c:v>187.90000915527344</c:v>
                </c:pt>
                <c:pt idx="2261">
                  <c:v>188</c:v>
                </c:pt>
                <c:pt idx="2262">
                  <c:v>188.10000610351563</c:v>
                </c:pt>
                <c:pt idx="2263">
                  <c:v>188.19999694824219</c:v>
                </c:pt>
                <c:pt idx="2264">
                  <c:v>188.30000305175781</c:v>
                </c:pt>
                <c:pt idx="2265">
                  <c:v>188.40000915527344</c:v>
                </c:pt>
                <c:pt idx="2266">
                  <c:v>188.5</c:v>
                </c:pt>
                <c:pt idx="2267">
                  <c:v>188.60000610351563</c:v>
                </c:pt>
                <c:pt idx="2268">
                  <c:v>188.69999694824219</c:v>
                </c:pt>
                <c:pt idx="2269">
                  <c:v>188.80000305175781</c:v>
                </c:pt>
                <c:pt idx="2270">
                  <c:v>188.90000915527344</c:v>
                </c:pt>
                <c:pt idx="2271">
                  <c:v>189</c:v>
                </c:pt>
                <c:pt idx="2272">
                  <c:v>189.10000610351563</c:v>
                </c:pt>
                <c:pt idx="2273">
                  <c:v>189.19999694824219</c:v>
                </c:pt>
                <c:pt idx="2274">
                  <c:v>189.30000305175781</c:v>
                </c:pt>
                <c:pt idx="2275">
                  <c:v>189.40000915527344</c:v>
                </c:pt>
                <c:pt idx="2276">
                  <c:v>189.5</c:v>
                </c:pt>
                <c:pt idx="2277">
                  <c:v>189.60000610351563</c:v>
                </c:pt>
                <c:pt idx="2278">
                  <c:v>189.69999694824219</c:v>
                </c:pt>
                <c:pt idx="2279">
                  <c:v>189.80000305175781</c:v>
                </c:pt>
                <c:pt idx="2280">
                  <c:v>189.90000915527344</c:v>
                </c:pt>
                <c:pt idx="2281">
                  <c:v>190</c:v>
                </c:pt>
              </c:numCache>
            </c:numRef>
          </c:xVal>
          <c:yVal>
            <c:numRef>
              <c:f>sheet1!$H$1:$H$2282</c:f>
              <c:numCache>
                <c:formatCode>General</c:formatCode>
                <c:ptCount val="2282"/>
                <c:pt idx="0">
                  <c:v>0.15340351717895828</c:v>
                </c:pt>
                <c:pt idx="1">
                  <c:v>0.21359999991545919</c:v>
                </c:pt>
                <c:pt idx="2">
                  <c:v>0.28670008562039584</c:v>
                </c:pt>
                <c:pt idx="3">
                  <c:v>0.27629999907367164</c:v>
                </c:pt>
                <c:pt idx="4">
                  <c:v>0.26669999853038462</c:v>
                </c:pt>
                <c:pt idx="5">
                  <c:v>0.26819971569784684</c:v>
                </c:pt>
                <c:pt idx="6">
                  <c:v>0.28299999772571027</c:v>
                </c:pt>
                <c:pt idx="7">
                  <c:v>0.27389973455137806</c:v>
                </c:pt>
                <c:pt idx="8">
                  <c:v>0.26839999669027748</c:v>
                </c:pt>
                <c:pt idx="9">
                  <c:v>0.24530000181403011</c:v>
                </c:pt>
                <c:pt idx="10">
                  <c:v>0.23250010918854969</c:v>
                </c:pt>
                <c:pt idx="11">
                  <c:v>0.2310000028446666</c:v>
                </c:pt>
                <c:pt idx="12">
                  <c:v>0.22099991918366868</c:v>
                </c:pt>
                <c:pt idx="13">
                  <c:v>0.22059999841440003</c:v>
                </c:pt>
                <c:pt idx="14">
                  <c:v>0.21109999878535746</c:v>
                </c:pt>
                <c:pt idx="15">
                  <c:v>0.19840036527602933</c:v>
                </c:pt>
                <c:pt idx="16">
                  <c:v>0.1914000022734399</c:v>
                </c:pt>
                <c:pt idx="17">
                  <c:v>0.18480015062959865</c:v>
                </c:pt>
                <c:pt idx="18">
                  <c:v>0.1862999988879892</c:v>
                </c:pt>
                <c:pt idx="19">
                  <c:v>0.19299999785289401</c:v>
                </c:pt>
                <c:pt idx="20">
                  <c:v>0.19669976176373893</c:v>
                </c:pt>
                <c:pt idx="21">
                  <c:v>0.19490000356745441</c:v>
                </c:pt>
                <c:pt idx="22">
                  <c:v>0.19509982642193791</c:v>
                </c:pt>
                <c:pt idx="23">
                  <c:v>0.18910000085452339</c:v>
                </c:pt>
                <c:pt idx="24">
                  <c:v>0.1911000028703711</c:v>
                </c:pt>
                <c:pt idx="25">
                  <c:v>0.19129989956127247</c:v>
                </c:pt>
                <c:pt idx="26">
                  <c:v>0.19520000007469207</c:v>
                </c:pt>
                <c:pt idx="27">
                  <c:v>0.18200012471788796</c:v>
                </c:pt>
                <c:pt idx="28">
                  <c:v>0.17510000108450186</c:v>
                </c:pt>
                <c:pt idx="29">
                  <c:v>0.16859999769803835</c:v>
                </c:pt>
                <c:pt idx="30">
                  <c:v>0.17049980836600298</c:v>
                </c:pt>
                <c:pt idx="31">
                  <c:v>0.18040000133623835</c:v>
                </c:pt>
                <c:pt idx="32">
                  <c:v>0.18309977914759656</c:v>
                </c:pt>
                <c:pt idx="33">
                  <c:v>0.18059999888646416</c:v>
                </c:pt>
                <c:pt idx="34">
                  <c:v>0.18310000125347869</c:v>
                </c:pt>
                <c:pt idx="35">
                  <c:v>0.17830009880708531</c:v>
                </c:pt>
                <c:pt idx="36">
                  <c:v>0.17310000027646311</c:v>
                </c:pt>
                <c:pt idx="37">
                  <c:v>0.16870007445686497</c:v>
                </c:pt>
                <c:pt idx="38">
                  <c:v>0.16970000130095286</c:v>
                </c:pt>
                <c:pt idx="39">
                  <c:v>0.16779999928257894</c:v>
                </c:pt>
                <c:pt idx="40">
                  <c:v>0.17019997387978947</c:v>
                </c:pt>
                <c:pt idx="41">
                  <c:v>0.16740000165009405</c:v>
                </c:pt>
                <c:pt idx="42">
                  <c:v>0.1660001615236979</c:v>
                </c:pt>
                <c:pt idx="43">
                  <c:v>0.16410000001633307</c:v>
                </c:pt>
                <c:pt idx="44">
                  <c:v>0.163099997327663</c:v>
                </c:pt>
                <c:pt idx="45">
                  <c:v>0.1624999661653419</c:v>
                </c:pt>
                <c:pt idx="46">
                  <c:v>0.16689999833761249</c:v>
                </c:pt>
                <c:pt idx="47">
                  <c:v>0.16899995159474202</c:v>
                </c:pt>
                <c:pt idx="48">
                  <c:v>0.17229999764094828</c:v>
                </c:pt>
                <c:pt idx="49">
                  <c:v>0.17469999628519872</c:v>
                </c:pt>
                <c:pt idx="50">
                  <c:v>0.16750015208526747</c:v>
                </c:pt>
                <c:pt idx="51">
                  <c:v>0.16469999866239959</c:v>
                </c:pt>
                <c:pt idx="52">
                  <c:v>0.1665999790202477</c:v>
                </c:pt>
                <c:pt idx="53">
                  <c:v>0.16589999665302457</c:v>
                </c:pt>
                <c:pt idx="54">
                  <c:v>0.16549999768176349</c:v>
                </c:pt>
                <c:pt idx="55">
                  <c:v>0.16330012808612082</c:v>
                </c:pt>
                <c:pt idx="56">
                  <c:v>0.16259999738394981</c:v>
                </c:pt>
                <c:pt idx="57">
                  <c:v>0.16300005970697384</c:v>
                </c:pt>
                <c:pt idx="58">
                  <c:v>0.16289999874425121</c:v>
                </c:pt>
                <c:pt idx="59">
                  <c:v>0.16560000312892953</c:v>
                </c:pt>
                <c:pt idx="60">
                  <c:v>0.16679985138762277</c:v>
                </c:pt>
                <c:pt idx="61">
                  <c:v>0.16860000207816483</c:v>
                </c:pt>
                <c:pt idx="62">
                  <c:v>0.17250000038620783</c:v>
                </c:pt>
                <c:pt idx="63">
                  <c:v>0.17210001088824356</c:v>
                </c:pt>
                <c:pt idx="64">
                  <c:v>0.17399994415609399</c:v>
                </c:pt>
                <c:pt idx="65">
                  <c:v>0.17129996954463422</c:v>
                </c:pt>
                <c:pt idx="66">
                  <c:v>0.17430000033346005</c:v>
                </c:pt>
                <c:pt idx="67">
                  <c:v>0.17299998814269202</c:v>
                </c:pt>
                <c:pt idx="68">
                  <c:v>0.16620009348844178</c:v>
                </c:pt>
                <c:pt idx="69">
                  <c:v>0.16829996749584097</c:v>
                </c:pt>
                <c:pt idx="70">
                  <c:v>0.17069986619753763</c:v>
                </c:pt>
                <c:pt idx="71">
                  <c:v>0.17050000097515294</c:v>
                </c:pt>
                <c:pt idx="72">
                  <c:v>0.17289994169550482</c:v>
                </c:pt>
                <c:pt idx="73">
                  <c:v>0.17569996268139221</c:v>
                </c:pt>
                <c:pt idx="74">
                  <c:v>0.17710000399529235</c:v>
                </c:pt>
                <c:pt idx="75">
                  <c:v>0.17500008428760339</c:v>
                </c:pt>
                <c:pt idx="76">
                  <c:v>0.17500000099971658</c:v>
                </c:pt>
                <c:pt idx="77">
                  <c:v>0.17449997254880145</c:v>
                </c:pt>
                <c:pt idx="78">
                  <c:v>0.17509998202149291</c:v>
                </c:pt>
                <c:pt idx="79">
                  <c:v>0.1733000660315156</c:v>
                </c:pt>
                <c:pt idx="80">
                  <c:v>0.16730007417936577</c:v>
                </c:pt>
                <c:pt idx="81">
                  <c:v>0.17359999899053946</c:v>
                </c:pt>
                <c:pt idx="82">
                  <c:v>0.17990005420870148</c:v>
                </c:pt>
                <c:pt idx="83">
                  <c:v>0.17940008572622901</c:v>
                </c:pt>
                <c:pt idx="84">
                  <c:v>0.18180000038410071</c:v>
                </c:pt>
                <c:pt idx="85">
                  <c:v>0.1807001189517905</c:v>
                </c:pt>
                <c:pt idx="86">
                  <c:v>0.18580000143265352</c:v>
                </c:pt>
                <c:pt idx="87">
                  <c:v>0.18499998348124791</c:v>
                </c:pt>
                <c:pt idx="88">
                  <c:v>0.1875999309704639</c:v>
                </c:pt>
                <c:pt idx="89">
                  <c:v>0.19059998176817317</c:v>
                </c:pt>
                <c:pt idx="90">
                  <c:v>0.18989998616598314</c:v>
                </c:pt>
                <c:pt idx="91">
                  <c:v>0.19500000069820089</c:v>
                </c:pt>
                <c:pt idx="92">
                  <c:v>0.20199994954600697</c:v>
                </c:pt>
                <c:pt idx="93">
                  <c:v>0.20209996104676975</c:v>
                </c:pt>
                <c:pt idx="94">
                  <c:v>0.19740005351923173</c:v>
                </c:pt>
                <c:pt idx="95">
                  <c:v>0.19599997290788451</c:v>
                </c:pt>
                <c:pt idx="96">
                  <c:v>0.19669999898178503</c:v>
                </c:pt>
                <c:pt idx="97">
                  <c:v>0.19749999694613507</c:v>
                </c:pt>
                <c:pt idx="98">
                  <c:v>0.19520000880584121</c:v>
                </c:pt>
                <c:pt idx="99">
                  <c:v>0.19559994206792908</c:v>
                </c:pt>
                <c:pt idx="100">
                  <c:v>0.19360000370943453</c:v>
                </c:pt>
                <c:pt idx="101">
                  <c:v>0.1902999999729218</c:v>
                </c:pt>
                <c:pt idx="102">
                  <c:v>0.19249985058559105</c:v>
                </c:pt>
                <c:pt idx="103">
                  <c:v>0.18849995453638257</c:v>
                </c:pt>
                <c:pt idx="104">
                  <c:v>0.18879991929134121</c:v>
                </c:pt>
                <c:pt idx="105">
                  <c:v>0.18250005443405826</c:v>
                </c:pt>
                <c:pt idx="106">
                  <c:v>0.18259999957081163</c:v>
                </c:pt>
                <c:pt idx="107">
                  <c:v>0.17410004056728212</c:v>
                </c:pt>
                <c:pt idx="108">
                  <c:v>0.17049998332367977</c:v>
                </c:pt>
                <c:pt idx="109">
                  <c:v>0.17159996536793187</c:v>
                </c:pt>
                <c:pt idx="110">
                  <c:v>0.17190000499249436</c:v>
                </c:pt>
                <c:pt idx="111">
                  <c:v>0.1657999985764036</c:v>
                </c:pt>
                <c:pt idx="112">
                  <c:v>0.16060002094309311</c:v>
                </c:pt>
                <c:pt idx="113">
                  <c:v>0.15730003517091973</c:v>
                </c:pt>
                <c:pt idx="114">
                  <c:v>0.15600005686428631</c:v>
                </c:pt>
                <c:pt idx="115">
                  <c:v>0.15479997252987232</c:v>
                </c:pt>
                <c:pt idx="116">
                  <c:v>0.15109999861306278</c:v>
                </c:pt>
                <c:pt idx="117">
                  <c:v>0.14969999861204997</c:v>
                </c:pt>
                <c:pt idx="118">
                  <c:v>0.1482999759100494</c:v>
                </c:pt>
                <c:pt idx="119">
                  <c:v>0.14730000842973823</c:v>
                </c:pt>
                <c:pt idx="120">
                  <c:v>0.14500002977001714</c:v>
                </c:pt>
                <c:pt idx="121">
                  <c:v>0.14089999998395797</c:v>
                </c:pt>
                <c:pt idx="122">
                  <c:v>0.13500011685391655</c:v>
                </c:pt>
                <c:pt idx="123">
                  <c:v>0.13229999358009081</c:v>
                </c:pt>
                <c:pt idx="124">
                  <c:v>0.12340009757463122</c:v>
                </c:pt>
                <c:pt idx="125">
                  <c:v>0.12000013147917343</c:v>
                </c:pt>
                <c:pt idx="126">
                  <c:v>0.11669999739388004</c:v>
                </c:pt>
                <c:pt idx="127">
                  <c:v>0.11420010952861048</c:v>
                </c:pt>
                <c:pt idx="128">
                  <c:v>0.10800009363447316</c:v>
                </c:pt>
                <c:pt idx="129">
                  <c:v>0.10530001710139913</c:v>
                </c:pt>
                <c:pt idx="130">
                  <c:v>0.10389999406470452</c:v>
                </c:pt>
                <c:pt idx="131">
                  <c:v>0.10660000015923288</c:v>
                </c:pt>
                <c:pt idx="132">
                  <c:v>0.10630001065874239</c:v>
                </c:pt>
                <c:pt idx="133">
                  <c:v>0.10670001202379353</c:v>
                </c:pt>
                <c:pt idx="134">
                  <c:v>0.10589995172631461</c:v>
                </c:pt>
                <c:pt idx="135">
                  <c:v>0.10090001268690685</c:v>
                </c:pt>
                <c:pt idx="136">
                  <c:v>0.10059999779332429</c:v>
                </c:pt>
                <c:pt idx="137">
                  <c:v>9.7400001854111906E-2</c:v>
                </c:pt>
                <c:pt idx="138">
                  <c:v>9.2000043179723434E-2</c:v>
                </c:pt>
                <c:pt idx="139">
                  <c:v>9.0100004243140575E-2</c:v>
                </c:pt>
                <c:pt idx="140">
                  <c:v>8.789998221618589E-2</c:v>
                </c:pt>
                <c:pt idx="141">
                  <c:v>8.8000003212073352E-2</c:v>
                </c:pt>
                <c:pt idx="142">
                  <c:v>8.8099954431527294E-2</c:v>
                </c:pt>
                <c:pt idx="143">
                  <c:v>8.7899970676517114E-2</c:v>
                </c:pt>
                <c:pt idx="144">
                  <c:v>8.8699980151432101E-2</c:v>
                </c:pt>
                <c:pt idx="145">
                  <c:v>8.7300025203148834E-2</c:v>
                </c:pt>
                <c:pt idx="146">
                  <c:v>8.4399997125728987E-2</c:v>
                </c:pt>
                <c:pt idx="147">
                  <c:v>8.7699927331414074E-2</c:v>
                </c:pt>
                <c:pt idx="148">
                  <c:v>8.1800016407214571E-2</c:v>
                </c:pt>
                <c:pt idx="149">
                  <c:v>7.500006485497579E-2</c:v>
                </c:pt>
                <c:pt idx="150">
                  <c:v>6.9900042515655514E-2</c:v>
                </c:pt>
                <c:pt idx="151">
                  <c:v>6.1500001545937266E-2</c:v>
                </c:pt>
                <c:pt idx="152">
                  <c:v>7.0499852154171094E-2</c:v>
                </c:pt>
                <c:pt idx="153">
                  <c:v>5.8000146491394844E-2</c:v>
                </c:pt>
                <c:pt idx="154">
                  <c:v>5.7999978846055456E-2</c:v>
                </c:pt>
                <c:pt idx="155">
                  <c:v>5.909987857012311E-2</c:v>
                </c:pt>
                <c:pt idx="156">
                  <c:v>6.0200001149496529E-2</c:v>
                </c:pt>
                <c:pt idx="157">
                  <c:v>5.9800044175062794E-2</c:v>
                </c:pt>
                <c:pt idx="158">
                  <c:v>5.2800226098042913E-2</c:v>
                </c:pt>
                <c:pt idx="159">
                  <c:v>5.2600074057409074E-2</c:v>
                </c:pt>
                <c:pt idx="160">
                  <c:v>6.0299886747088749E-2</c:v>
                </c:pt>
                <c:pt idx="161">
                  <c:v>6.3699998485390097E-2</c:v>
                </c:pt>
                <c:pt idx="162">
                  <c:v>7.0599910075543448E-2</c:v>
                </c:pt>
                <c:pt idx="163">
                  <c:v>7.0899884980462957E-2</c:v>
                </c:pt>
                <c:pt idx="164">
                  <c:v>7.4599910694814753E-2</c:v>
                </c:pt>
                <c:pt idx="165">
                  <c:v>7.8999887969985139E-2</c:v>
                </c:pt>
                <c:pt idx="166">
                  <c:v>7.9600002783990931E-2</c:v>
                </c:pt>
                <c:pt idx="167">
                  <c:v>8.13999499368947E-2</c:v>
                </c:pt>
                <c:pt idx="168">
                  <c:v>5.9399895719252527E-2</c:v>
                </c:pt>
                <c:pt idx="169">
                  <c:v>4.6000312708201818E-2</c:v>
                </c:pt>
                <c:pt idx="170">
                  <c:v>5.4999809733999427E-2</c:v>
                </c:pt>
                <c:pt idx="171">
                  <c:v>9.2399996341555379E-2</c:v>
                </c:pt>
                <c:pt idx="172">
                  <c:v>9.8799879473517649E-2</c:v>
                </c:pt>
                <c:pt idx="173">
                  <c:v>6.4699896378442645E-2</c:v>
                </c:pt>
                <c:pt idx="174">
                  <c:v>6.0199917010322679E-2</c:v>
                </c:pt>
                <c:pt idx="175">
                  <c:v>9.510018664150266E-2</c:v>
                </c:pt>
                <c:pt idx="176">
                  <c:v>6.9599997099430766E-2</c:v>
                </c:pt>
                <c:pt idx="177">
                  <c:v>4.7800542837649118E-2</c:v>
                </c:pt>
                <c:pt idx="178">
                  <c:v>1.470046270696912E-2</c:v>
                </c:pt>
                <c:pt idx="179">
                  <c:v>6.0024602862540632E-4</c:v>
                </c:pt>
                <c:pt idx="180">
                  <c:v>3.9199975093652029E-2</c:v>
                </c:pt>
                <c:pt idx="181">
                  <c:v>0.11260000350739574</c:v>
                </c:pt>
                <c:pt idx="182">
                  <c:v>0.23570000656764023</c:v>
                </c:pt>
                <c:pt idx="183">
                  <c:v>0.28310025013342965</c:v>
                </c:pt>
                <c:pt idx="184">
                  <c:v>0.30889999037754023</c:v>
                </c:pt>
                <c:pt idx="185">
                  <c:v>0.29190022919647163</c:v>
                </c:pt>
                <c:pt idx="186">
                  <c:v>0.19680000207881676</c:v>
                </c:pt>
                <c:pt idx="187">
                  <c:v>1.8800157915393356E-2</c:v>
                </c:pt>
                <c:pt idx="188">
                  <c:v>-6.6200122877489775E-2</c:v>
                </c:pt>
                <c:pt idx="189">
                  <c:v>-4.9100237418315373E-2</c:v>
                </c:pt>
                <c:pt idx="190">
                  <c:v>-2.5600411601772066E-2</c:v>
                </c:pt>
                <c:pt idx="191">
                  <c:v>-1.7400004260707647E-2</c:v>
                </c:pt>
                <c:pt idx="192">
                  <c:v>2.4599224379926454E-2</c:v>
                </c:pt>
                <c:pt idx="193">
                  <c:v>9.8993894789600745E-3</c:v>
                </c:pt>
                <c:pt idx="194">
                  <c:v>1.0899877786869183E-2</c:v>
                </c:pt>
                <c:pt idx="195">
                  <c:v>-4.6399692691920791E-2</c:v>
                </c:pt>
                <c:pt idx="196">
                  <c:v>-2.4800002116535325E-2</c:v>
                </c:pt>
                <c:pt idx="197">
                  <c:v>-3.589938015647931E-2</c:v>
                </c:pt>
                <c:pt idx="198">
                  <c:v>-6.2001601399970241E-3</c:v>
                </c:pt>
                <c:pt idx="199">
                  <c:v>-1.2999911872611847E-2</c:v>
                </c:pt>
                <c:pt idx="200">
                  <c:v>-1.6000308198272251E-2</c:v>
                </c:pt>
                <c:pt idx="201">
                  <c:v>-6.1000025089015253E-3</c:v>
                </c:pt>
                <c:pt idx="202">
                  <c:v>-1.2002565854345448E-3</c:v>
                </c:pt>
                <c:pt idx="203">
                  <c:v>9.0999188250862062E-3</c:v>
                </c:pt>
                <c:pt idx="204">
                  <c:v>1.1599871715588961E-2</c:v>
                </c:pt>
                <c:pt idx="205">
                  <c:v>1.9999983807792887E-2</c:v>
                </c:pt>
                <c:pt idx="206">
                  <c:v>2.9199999364209361E-2</c:v>
                </c:pt>
                <c:pt idx="207">
                  <c:v>4.1099800844676793E-2</c:v>
                </c:pt>
                <c:pt idx="208">
                  <c:v>6.0299746590317227E-2</c:v>
                </c:pt>
                <c:pt idx="209">
                  <c:v>7.3699658438272309E-2</c:v>
                </c:pt>
                <c:pt idx="210">
                  <c:v>7.2299705854675267E-2</c:v>
                </c:pt>
                <c:pt idx="211">
                  <c:v>6.9499999895924702E-2</c:v>
                </c:pt>
                <c:pt idx="212">
                  <c:v>6.6499879765615333E-2</c:v>
                </c:pt>
                <c:pt idx="213">
                  <c:v>7.1899881339049898E-2</c:v>
                </c:pt>
                <c:pt idx="214">
                  <c:v>6.5399946433899458E-2</c:v>
                </c:pt>
                <c:pt idx="215">
                  <c:v>6.3099976992816664E-2</c:v>
                </c:pt>
                <c:pt idx="216">
                  <c:v>6.2899999393266626E-2</c:v>
                </c:pt>
                <c:pt idx="217">
                  <c:v>6.4899837801931426E-2</c:v>
                </c:pt>
                <c:pt idx="218">
                  <c:v>8.2899646193254739E-2</c:v>
                </c:pt>
                <c:pt idx="219">
                  <c:v>8.4799926582491025E-2</c:v>
                </c:pt>
                <c:pt idx="220">
                  <c:v>9.8799664025136735E-2</c:v>
                </c:pt>
                <c:pt idx="221">
                  <c:v>8.420000036858255E-2</c:v>
                </c:pt>
                <c:pt idx="222">
                  <c:v>7.9299880118924193E-2</c:v>
                </c:pt>
                <c:pt idx="223">
                  <c:v>8.0299954614019953E-2</c:v>
                </c:pt>
                <c:pt idx="224">
                  <c:v>9.0699696462252177E-2</c:v>
                </c:pt>
                <c:pt idx="225">
                  <c:v>9.8299772937025409E-2</c:v>
                </c:pt>
                <c:pt idx="226">
                  <c:v>0.10409999912371859</c:v>
                </c:pt>
                <c:pt idx="227">
                  <c:v>0.10549992527376162</c:v>
                </c:pt>
                <c:pt idx="228">
                  <c:v>0.10289998928055866</c:v>
                </c:pt>
                <c:pt idx="229">
                  <c:v>0.11019980430864962</c:v>
                </c:pt>
                <c:pt idx="230">
                  <c:v>0.11669989741494646</c:v>
                </c:pt>
                <c:pt idx="231">
                  <c:v>0.1164000010539894</c:v>
                </c:pt>
                <c:pt idx="232">
                  <c:v>0.11070005457440857</c:v>
                </c:pt>
                <c:pt idx="233">
                  <c:v>0.11020006171020214</c:v>
                </c:pt>
                <c:pt idx="234">
                  <c:v>0.10760010034573497</c:v>
                </c:pt>
                <c:pt idx="235">
                  <c:v>9.3400351732270792E-2</c:v>
                </c:pt>
                <c:pt idx="236">
                  <c:v>8.8999997511564288E-2</c:v>
                </c:pt>
                <c:pt idx="237">
                  <c:v>7.6900205509446096E-2</c:v>
                </c:pt>
                <c:pt idx="238">
                  <c:v>7.0600258412014227E-2</c:v>
                </c:pt>
                <c:pt idx="239">
                  <c:v>5.8400265261298046E-2</c:v>
                </c:pt>
                <c:pt idx="240">
                  <c:v>4.61002358715632E-2</c:v>
                </c:pt>
                <c:pt idx="241">
                  <c:v>4.1500000370433554E-2</c:v>
                </c:pt>
                <c:pt idx="242">
                  <c:v>2.8400221235642675E-2</c:v>
                </c:pt>
                <c:pt idx="243">
                  <c:v>3.0000018974533305E-2</c:v>
                </c:pt>
                <c:pt idx="244">
                  <c:v>3.1199998316878919E-2</c:v>
                </c:pt>
                <c:pt idx="245">
                  <c:v>3.3900044138135854E-2</c:v>
                </c:pt>
                <c:pt idx="246">
                  <c:v>2.349999979196582E-2</c:v>
                </c:pt>
                <c:pt idx="247">
                  <c:v>6.200308576808311E-3</c:v>
                </c:pt>
                <c:pt idx="248">
                  <c:v>-3.3996571219176985E-3</c:v>
                </c:pt>
                <c:pt idx="249">
                  <c:v>-6.3998934710980393E-3</c:v>
                </c:pt>
                <c:pt idx="250">
                  <c:v>-1.4399754218175076E-2</c:v>
                </c:pt>
                <c:pt idx="251">
                  <c:v>-2.2600001728278585E-2</c:v>
                </c:pt>
                <c:pt idx="252">
                  <c:v>-4.5200034583103843E-2</c:v>
                </c:pt>
                <c:pt idx="253">
                  <c:v>-2.8100240560888778E-2</c:v>
                </c:pt>
                <c:pt idx="254">
                  <c:v>-4.3099985879962333E-2</c:v>
                </c:pt>
                <c:pt idx="255">
                  <c:v>4.9958204181166366E-4</c:v>
                </c:pt>
                <c:pt idx="256">
                  <c:v>5.999999564664904E-3</c:v>
                </c:pt>
                <c:pt idx="257">
                  <c:v>7.3001426862902008E-3</c:v>
                </c:pt>
                <c:pt idx="258">
                  <c:v>7.2000256841420196E-3</c:v>
                </c:pt>
                <c:pt idx="259">
                  <c:v>-5.299914519127924E-3</c:v>
                </c:pt>
                <c:pt idx="260">
                  <c:v>-9.6001208003144711E-3</c:v>
                </c:pt>
                <c:pt idx="261">
                  <c:v>-4.1000000863277819E-2</c:v>
                </c:pt>
                <c:pt idx="262">
                  <c:v>-5.4800326070107985E-2</c:v>
                </c:pt>
                <c:pt idx="263">
                  <c:v>-6.8000122271769214E-2</c:v>
                </c:pt>
                <c:pt idx="264">
                  <c:v>-6.3000213478517253E-2</c:v>
                </c:pt>
                <c:pt idx="265">
                  <c:v>-5.9000103436119389E-2</c:v>
                </c:pt>
                <c:pt idx="266">
                  <c:v>-4.64000002539251E-2</c:v>
                </c:pt>
                <c:pt idx="267">
                  <c:v>-4.3399990092439111E-2</c:v>
                </c:pt>
                <c:pt idx="268">
                  <c:v>-3.6099927761824802E-2</c:v>
                </c:pt>
                <c:pt idx="269">
                  <c:v>-2.7100065948616248E-2</c:v>
                </c:pt>
                <c:pt idx="270">
                  <c:v>-2.7999854668451007E-2</c:v>
                </c:pt>
                <c:pt idx="271">
                  <c:v>-2.8300000107265078E-2</c:v>
                </c:pt>
                <c:pt idx="272">
                  <c:v>-2.2001125762471929E-3</c:v>
                </c:pt>
                <c:pt idx="273">
                  <c:v>7.600091616041027E-3</c:v>
                </c:pt>
                <c:pt idx="274">
                  <c:v>1.8499957965104841E-2</c:v>
                </c:pt>
                <c:pt idx="275">
                  <c:v>1.6400141197664198E-2</c:v>
                </c:pt>
                <c:pt idx="276">
                  <c:v>5.4000001400709152E-3</c:v>
                </c:pt>
                <c:pt idx="277">
                  <c:v>1.8399931155727245E-2</c:v>
                </c:pt>
                <c:pt idx="278">
                  <c:v>3.5400003675022162E-2</c:v>
                </c:pt>
                <c:pt idx="279">
                  <c:v>3.8999988690193277E-2</c:v>
                </c:pt>
                <c:pt idx="280">
                  <c:v>4.4000123598380014E-2</c:v>
                </c:pt>
                <c:pt idx="281">
                  <c:v>4.280000009748619E-2</c:v>
                </c:pt>
                <c:pt idx="282">
                  <c:v>1.8500255690014455E-2</c:v>
                </c:pt>
                <c:pt idx="283">
                  <c:v>-2.5699533369333949E-2</c:v>
                </c:pt>
                <c:pt idx="284">
                  <c:v>-4.6499653493810911E-2</c:v>
                </c:pt>
                <c:pt idx="285">
                  <c:v>-3.5900061251595616E-2</c:v>
                </c:pt>
                <c:pt idx="286">
                  <c:v>-3.1599996589648072E-2</c:v>
                </c:pt>
                <c:pt idx="287">
                  <c:v>-5.2799822806264274E-2</c:v>
                </c:pt>
                <c:pt idx="288">
                  <c:v>-4.9700013812980615E-2</c:v>
                </c:pt>
                <c:pt idx="289">
                  <c:v>-4.9699976210831665E-2</c:v>
                </c:pt>
                <c:pt idx="290">
                  <c:v>-4.3799975865113083E-2</c:v>
                </c:pt>
                <c:pt idx="291">
                  <c:v>-3.2299997932568658E-2</c:v>
                </c:pt>
                <c:pt idx="292">
                  <c:v>-3.4900042650406249E-2</c:v>
                </c:pt>
                <c:pt idx="293">
                  <c:v>-3.9599989817361347E-2</c:v>
                </c:pt>
                <c:pt idx="294">
                  <c:v>-4.539998913242016E-2</c:v>
                </c:pt>
                <c:pt idx="295">
                  <c:v>-5.1599982019979507E-2</c:v>
                </c:pt>
                <c:pt idx="296">
                  <c:v>-5.8499997241597157E-2</c:v>
                </c:pt>
                <c:pt idx="297">
                  <c:v>-6.9199827521515545E-2</c:v>
                </c:pt>
                <c:pt idx="298">
                  <c:v>-7.2299782084883191E-2</c:v>
                </c:pt>
                <c:pt idx="299">
                  <c:v>-8.9899783037253655E-2</c:v>
                </c:pt>
                <c:pt idx="300">
                  <c:v>-8.4299894428113475E-2</c:v>
                </c:pt>
                <c:pt idx="301">
                  <c:v>-5.8200001491059083E-2</c:v>
                </c:pt>
                <c:pt idx="302">
                  <c:v>-5.4800189835077617E-2</c:v>
                </c:pt>
                <c:pt idx="303">
                  <c:v>-5.7600097745307721E-2</c:v>
                </c:pt>
                <c:pt idx="304">
                  <c:v>-6.3200115393556189E-2</c:v>
                </c:pt>
                <c:pt idx="305">
                  <c:v>-5.5000038526486605E-2</c:v>
                </c:pt>
                <c:pt idx="306">
                  <c:v>-5.1300003666256089E-2</c:v>
                </c:pt>
                <c:pt idx="307">
                  <c:v>-5.7600044994615018E-2</c:v>
                </c:pt>
                <c:pt idx="308">
                  <c:v>-6.50000067325891E-2</c:v>
                </c:pt>
                <c:pt idx="309">
                  <c:v>-7.7100134105421603E-2</c:v>
                </c:pt>
                <c:pt idx="310">
                  <c:v>-0.10120016158907674</c:v>
                </c:pt>
                <c:pt idx="311">
                  <c:v>-0.13099999939731788</c:v>
                </c:pt>
                <c:pt idx="312">
                  <c:v>-0.2259001321872347</c:v>
                </c:pt>
                <c:pt idx="313">
                  <c:v>-0.38420012070855591</c:v>
                </c:pt>
                <c:pt idx="314">
                  <c:v>-0.36210011007642606</c:v>
                </c:pt>
                <c:pt idx="315">
                  <c:v>-0.36620011874038028</c:v>
                </c:pt>
                <c:pt idx="316">
                  <c:v>-0.36750000020401785</c:v>
                </c:pt>
                <c:pt idx="317">
                  <c:v>-0.25690012909763027</c:v>
                </c:pt>
                <c:pt idx="318">
                  <c:v>-9.5600034372182563E-2</c:v>
                </c:pt>
                <c:pt idx="319">
                  <c:v>-6.9600000002537854E-2</c:v>
                </c:pt>
                <c:pt idx="320">
                  <c:v>-4.5000107209489215E-2</c:v>
                </c:pt>
                <c:pt idx="321">
                  <c:v>-3.0199999768228736E-2</c:v>
                </c:pt>
                <c:pt idx="322">
                  <c:v>-9.30011086165905E-3</c:v>
                </c:pt>
                <c:pt idx="323">
                  <c:v>7.8999999896041118E-3</c:v>
                </c:pt>
                <c:pt idx="324">
                  <c:v>8.0000005254987627E-4</c:v>
                </c:pt>
                <c:pt idx="325">
                  <c:v>1.0000229522120208E-3</c:v>
                </c:pt>
                <c:pt idx="326">
                  <c:v>1.8000000127358362E-3</c:v>
                </c:pt>
                <c:pt idx="327">
                  <c:v>7.7998055494390428E-3</c:v>
                </c:pt>
                <c:pt idx="328">
                  <c:v>8.5999998482293449E-3</c:v>
                </c:pt>
                <c:pt idx="329">
                  <c:v>1.7300000414252281E-2</c:v>
                </c:pt>
                <c:pt idx="330">
                  <c:v>2.3400000420224387E-2</c:v>
                </c:pt>
                <c:pt idx="331">
                  <c:v>1.599999993777601E-2</c:v>
                </c:pt>
                <c:pt idx="332">
                  <c:v>-1.4996106765465811E-3</c:v>
                </c:pt>
                <c:pt idx="333">
                  <c:v>-4.8999998762155883E-3</c:v>
                </c:pt>
                <c:pt idx="334">
                  <c:v>4.4999999809078872E-3</c:v>
                </c:pt>
                <c:pt idx="335">
                  <c:v>2.2000381795805879E-3</c:v>
                </c:pt>
                <c:pt idx="336">
                  <c:v>-5.4000001837266609E-3</c:v>
                </c:pt>
                <c:pt idx="337">
                  <c:v>-6.0999846027698368E-3</c:v>
                </c:pt>
                <c:pt idx="338">
                  <c:v>-5.5000000429572538E-3</c:v>
                </c:pt>
                <c:pt idx="339">
                  <c:v>2.5999999925261363E-3</c:v>
                </c:pt>
                <c:pt idx="340">
                  <c:v>5.0999923550989479E-3</c:v>
                </c:pt>
                <c:pt idx="341">
                  <c:v>6.2000000179978088E-3</c:v>
                </c:pt>
                <c:pt idx="342">
                  <c:v>4.7000114417752314E-3</c:v>
                </c:pt>
                <c:pt idx="343">
                  <c:v>5.9000000546802767E-3</c:v>
                </c:pt>
                <c:pt idx="344">
                  <c:v>7.900000004156027E-3</c:v>
                </c:pt>
                <c:pt idx="345">
                  <c:v>7.4999771095463075E-3</c:v>
                </c:pt>
                <c:pt idx="346">
                  <c:v>9.0000000418513082E-3</c:v>
                </c:pt>
                <c:pt idx="347">
                  <c:v>2.0599660354491789E-2</c:v>
                </c:pt>
                <c:pt idx="348">
                  <c:v>2.2400000110792462E-2</c:v>
                </c:pt>
                <c:pt idx="349">
                  <c:v>1.9700000360899139E-2</c:v>
                </c:pt>
                <c:pt idx="350">
                  <c:v>1.699985903542256E-2</c:v>
                </c:pt>
                <c:pt idx="351">
                  <c:v>1.6699999549018685E-2</c:v>
                </c:pt>
                <c:pt idx="352">
                  <c:v>2.239967980858637E-2</c:v>
                </c:pt>
                <c:pt idx="353">
                  <c:v>2.8300001496972982E-2</c:v>
                </c:pt>
                <c:pt idx="354">
                  <c:v>3.5199999845644925E-2</c:v>
                </c:pt>
                <c:pt idx="355">
                  <c:v>3.6300270810897928E-2</c:v>
                </c:pt>
                <c:pt idx="356">
                  <c:v>3.7900000053923577E-2</c:v>
                </c:pt>
                <c:pt idx="357">
                  <c:v>4.1599888958444353E-2</c:v>
                </c:pt>
                <c:pt idx="358">
                  <c:v>3.8300000909657683E-2</c:v>
                </c:pt>
                <c:pt idx="359">
                  <c:v>4.2100000879145227E-2</c:v>
                </c:pt>
                <c:pt idx="360">
                  <c:v>3.7399938555608969E-2</c:v>
                </c:pt>
                <c:pt idx="361">
                  <c:v>3.3999999708612449E-2</c:v>
                </c:pt>
                <c:pt idx="362">
                  <c:v>3.7599991912429687E-2</c:v>
                </c:pt>
                <c:pt idx="363">
                  <c:v>4.7499999687715899E-2</c:v>
                </c:pt>
                <c:pt idx="364">
                  <c:v>4.2999999364838004E-2</c:v>
                </c:pt>
                <c:pt idx="365">
                  <c:v>5.3299962273740675E-2</c:v>
                </c:pt>
                <c:pt idx="366">
                  <c:v>6.6299999154580291E-2</c:v>
                </c:pt>
                <c:pt idx="367">
                  <c:v>5.8800285703910049E-2</c:v>
                </c:pt>
                <c:pt idx="368">
                  <c:v>6.0599999538681004E-2</c:v>
                </c:pt>
                <c:pt idx="369">
                  <c:v>6.0599999538681004E-2</c:v>
                </c:pt>
                <c:pt idx="370">
                  <c:v>5.8800285703910049E-2</c:v>
                </c:pt>
                <c:pt idx="371">
                  <c:v>5.8800285703910049E-2</c:v>
                </c:pt>
                <c:pt idx="372">
                  <c:v>5.8800000719202217E-2</c:v>
                </c:pt>
                <c:pt idx="373">
                  <c:v>5.7799999289272819E-2</c:v>
                </c:pt>
                <c:pt idx="399">
                  <c:v>-3.379337359820056E-2</c:v>
                </c:pt>
                <c:pt idx="400">
                  <c:v>-3.379337359820056E-2</c:v>
                </c:pt>
                <c:pt idx="401">
                  <c:v>-3.379337359820056E-2</c:v>
                </c:pt>
                <c:pt idx="402">
                  <c:v>-4.5896477482529008E-2</c:v>
                </c:pt>
                <c:pt idx="403">
                  <c:v>-0.10950255894840666</c:v>
                </c:pt>
                <c:pt idx="404">
                  <c:v>-0.18697220898138767</c:v>
                </c:pt>
                <c:pt idx="405">
                  <c:v>-0.23211801545403432</c:v>
                </c:pt>
                <c:pt idx="406">
                  <c:v>-0.28770771856125066</c:v>
                </c:pt>
                <c:pt idx="407">
                  <c:v>-0.33465178043479682</c:v>
                </c:pt>
                <c:pt idx="408">
                  <c:v>-0.25112586803970771</c:v>
                </c:pt>
                <c:pt idx="409">
                  <c:v>-0.24561900469416287</c:v>
                </c:pt>
                <c:pt idx="410">
                  <c:v>-0.25984447610426287</c:v>
                </c:pt>
                <c:pt idx="411">
                  <c:v>-0.29935268359531619</c:v>
                </c:pt>
                <c:pt idx="412">
                  <c:v>-0.29335827738123044</c:v>
                </c:pt>
                <c:pt idx="413">
                  <c:v>-0.28913777350226155</c:v>
                </c:pt>
                <c:pt idx="414">
                  <c:v>-0.28307279309774458</c:v>
                </c:pt>
                <c:pt idx="415">
                  <c:v>-0.26607403892739967</c:v>
                </c:pt>
                <c:pt idx="416">
                  <c:v>-0.27240031182554958</c:v>
                </c:pt>
                <c:pt idx="417">
                  <c:v>-0.28431905520210421</c:v>
                </c:pt>
                <c:pt idx="418">
                  <c:v>-0.27881457655075792</c:v>
                </c:pt>
                <c:pt idx="419">
                  <c:v>-0.25164321849115368</c:v>
                </c:pt>
                <c:pt idx="420">
                  <c:v>-0.22940062817178841</c:v>
                </c:pt>
                <c:pt idx="421">
                  <c:v>-0.19671062010547757</c:v>
                </c:pt>
                <c:pt idx="422">
                  <c:v>-0.18198400143592153</c:v>
                </c:pt>
                <c:pt idx="423">
                  <c:v>-0.1783169946165799</c:v>
                </c:pt>
                <c:pt idx="424">
                  <c:v>-0.1725666546217326</c:v>
                </c:pt>
                <c:pt idx="425">
                  <c:v>-0.170528908027336</c:v>
                </c:pt>
                <c:pt idx="426">
                  <c:v>-0.1322817858090275</c:v>
                </c:pt>
                <c:pt idx="427">
                  <c:v>-0.12819142040279985</c:v>
                </c:pt>
                <c:pt idx="428">
                  <c:v>-0.11443038249944948</c:v>
                </c:pt>
                <c:pt idx="429">
                  <c:v>-0.10749362872502388</c:v>
                </c:pt>
                <c:pt idx="430">
                  <c:v>-9.8829670488157717E-2</c:v>
                </c:pt>
                <c:pt idx="431">
                  <c:v>-8.1730800902732881E-2</c:v>
                </c:pt>
                <c:pt idx="432">
                  <c:v>-7.960914713657985E-2</c:v>
                </c:pt>
                <c:pt idx="433">
                  <c:v>-6.7950647945508535E-2</c:v>
                </c:pt>
                <c:pt idx="434">
                  <c:v>-4.8480525181730627E-2</c:v>
                </c:pt>
                <c:pt idx="435">
                  <c:v>-2.8119752946622611E-2</c:v>
                </c:pt>
                <c:pt idx="436">
                  <c:v>-1.929454755554616E-2</c:v>
                </c:pt>
                <c:pt idx="437">
                  <c:v>-8.4617009924841113E-3</c:v>
                </c:pt>
                <c:pt idx="438">
                  <c:v>-1.6323478466802044E-2</c:v>
                </c:pt>
                <c:pt idx="439">
                  <c:v>-1.1171402949003095E-2</c:v>
                </c:pt>
                <c:pt idx="440">
                  <c:v>-1.983028462746006E-2</c:v>
                </c:pt>
                <c:pt idx="441">
                  <c:v>-1.4423780889046611E-2</c:v>
                </c:pt>
                <c:pt idx="442">
                  <c:v>-6.119394720371929E-3</c:v>
                </c:pt>
                <c:pt idx="443">
                  <c:v>1.1209870522179699E-2</c:v>
                </c:pt>
                <c:pt idx="444">
                  <c:v>3.7360901987085526E-2</c:v>
                </c:pt>
                <c:pt idx="445">
                  <c:v>5.2000320572005876E-2</c:v>
                </c:pt>
                <c:pt idx="446">
                  <c:v>7.2612253146871808E-2</c:v>
                </c:pt>
                <c:pt idx="447">
                  <c:v>7.7178275966616638E-2</c:v>
                </c:pt>
                <c:pt idx="448">
                  <c:v>8.6558044645244081E-2</c:v>
                </c:pt>
                <c:pt idx="449">
                  <c:v>9.4333095861657057E-2</c:v>
                </c:pt>
                <c:pt idx="450">
                  <c:v>0.10170571892103908</c:v>
                </c:pt>
                <c:pt idx="451">
                  <c:v>0.11427401014407224</c:v>
                </c:pt>
                <c:pt idx="452">
                  <c:v>0.12311883741676866</c:v>
                </c:pt>
                <c:pt idx="453">
                  <c:v>0.13240393938121997</c:v>
                </c:pt>
                <c:pt idx="454">
                  <c:v>0.14120706829544361</c:v>
                </c:pt>
                <c:pt idx="455">
                  <c:v>0.1506633891212914</c:v>
                </c:pt>
                <c:pt idx="456">
                  <c:v>0.16460866037323285</c:v>
                </c:pt>
                <c:pt idx="457">
                  <c:v>0.17272738531937648</c:v>
                </c:pt>
                <c:pt idx="458">
                  <c:v>0.18791314267764392</c:v>
                </c:pt>
                <c:pt idx="459">
                  <c:v>0.19997668899577548</c:v>
                </c:pt>
                <c:pt idx="460">
                  <c:v>0.20877266754087032</c:v>
                </c:pt>
                <c:pt idx="461">
                  <c:v>0.22161501731352473</c:v>
                </c:pt>
                <c:pt idx="462">
                  <c:v>0.22830515498480963</c:v>
                </c:pt>
                <c:pt idx="463">
                  <c:v>0.24033604608757742</c:v>
                </c:pt>
                <c:pt idx="464">
                  <c:v>0.25287110585486516</c:v>
                </c:pt>
                <c:pt idx="465">
                  <c:v>0.26351870778580633</c:v>
                </c:pt>
                <c:pt idx="466">
                  <c:v>0.27876471208492148</c:v>
                </c:pt>
                <c:pt idx="467">
                  <c:v>0.28674069108637923</c:v>
                </c:pt>
                <c:pt idx="468">
                  <c:v>0.29296542870361009</c:v>
                </c:pt>
                <c:pt idx="469">
                  <c:v>0.30439189533171884</c:v>
                </c:pt>
                <c:pt idx="470">
                  <c:v>0.31408182103405125</c:v>
                </c:pt>
                <c:pt idx="471">
                  <c:v>0.32698764201813901</c:v>
                </c:pt>
                <c:pt idx="472">
                  <c:v>0.33741214563724498</c:v>
                </c:pt>
                <c:pt idx="473">
                  <c:v>0.34659443632972398</c:v>
                </c:pt>
                <c:pt idx="474">
                  <c:v>0.35467776774476079</c:v>
                </c:pt>
                <c:pt idx="475">
                  <c:v>0.36136227465613047</c:v>
                </c:pt>
                <c:pt idx="476">
                  <c:v>0.37459616240812466</c:v>
                </c:pt>
                <c:pt idx="477">
                  <c:v>0.38656637254007364</c:v>
                </c:pt>
                <c:pt idx="478">
                  <c:v>0.40036927747405571</c:v>
                </c:pt>
                <c:pt idx="479">
                  <c:v>0.41355838363142539</c:v>
                </c:pt>
                <c:pt idx="480">
                  <c:v>0.42471983122595702</c:v>
                </c:pt>
                <c:pt idx="481">
                  <c:v>0.43575945790507831</c:v>
                </c:pt>
                <c:pt idx="482">
                  <c:v>0.44614917687522393</c:v>
                </c:pt>
                <c:pt idx="483">
                  <c:v>0.45820771877879451</c:v>
                </c:pt>
                <c:pt idx="484">
                  <c:v>0.47188507151258818</c:v>
                </c:pt>
                <c:pt idx="485">
                  <c:v>0.48136036626056011</c:v>
                </c:pt>
                <c:pt idx="486">
                  <c:v>0.49404192286601756</c:v>
                </c:pt>
                <c:pt idx="487">
                  <c:v>0.50445726054749684</c:v>
                </c:pt>
                <c:pt idx="488">
                  <c:v>0.51638497178009857</c:v>
                </c:pt>
                <c:pt idx="489">
                  <c:v>0.53167083879543497</c:v>
                </c:pt>
                <c:pt idx="490">
                  <c:v>0.549478146976071</c:v>
                </c:pt>
                <c:pt idx="491">
                  <c:v>0.5657724811717344</c:v>
                </c:pt>
                <c:pt idx="492">
                  <c:v>0.57543871353300347</c:v>
                </c:pt>
                <c:pt idx="493">
                  <c:v>0.58677496413474728</c:v>
                </c:pt>
                <c:pt idx="494">
                  <c:v>0.6023039999536195</c:v>
                </c:pt>
                <c:pt idx="495">
                  <c:v>0.61428440910367499</c:v>
                </c:pt>
                <c:pt idx="496">
                  <c:v>0.63043260487847874</c:v>
                </c:pt>
                <c:pt idx="497">
                  <c:v>0.64619360406049964</c:v>
                </c:pt>
                <c:pt idx="498">
                  <c:v>0.65612081520703214</c:v>
                </c:pt>
                <c:pt idx="499">
                  <c:v>0.66844297471379832</c:v>
                </c:pt>
                <c:pt idx="500">
                  <c:v>0.67990847966211732</c:v>
                </c:pt>
                <c:pt idx="501">
                  <c:v>0.6925278463295399</c:v>
                </c:pt>
                <c:pt idx="502">
                  <c:v>0.70359978904525633</c:v>
                </c:pt>
                <c:pt idx="503">
                  <c:v>0.71029474293027306</c:v>
                </c:pt>
                <c:pt idx="504">
                  <c:v>0.72130326963451807</c:v>
                </c:pt>
                <c:pt idx="505">
                  <c:v>0.731825937056783</c:v>
                </c:pt>
                <c:pt idx="506">
                  <c:v>0.7430959577932299</c:v>
                </c:pt>
                <c:pt idx="507">
                  <c:v>0.75665878133622755</c:v>
                </c:pt>
                <c:pt idx="508">
                  <c:v>0.76894032771360799</c:v>
                </c:pt>
                <c:pt idx="509">
                  <c:v>0.78095157859297615</c:v>
                </c:pt>
                <c:pt idx="510">
                  <c:v>0.79014306520821265</c:v>
                </c:pt>
                <c:pt idx="511">
                  <c:v>0.8040136099943993</c:v>
                </c:pt>
                <c:pt idx="512">
                  <c:v>0.81497678168307175</c:v>
                </c:pt>
                <c:pt idx="513">
                  <c:v>0.82594407192209474</c:v>
                </c:pt>
                <c:pt idx="514">
                  <c:v>0.837412191122894</c:v>
                </c:pt>
                <c:pt idx="515">
                  <c:v>0.85008116685003188</c:v>
                </c:pt>
                <c:pt idx="516">
                  <c:v>0.86039381764840073</c:v>
                </c:pt>
                <c:pt idx="517">
                  <c:v>0.87051644998518896</c:v>
                </c:pt>
                <c:pt idx="518">
                  <c:v>0.88084040252851992</c:v>
                </c:pt>
                <c:pt idx="519">
                  <c:v>0.8905418320246099</c:v>
                </c:pt>
                <c:pt idx="520">
                  <c:v>0.90515019651502371</c:v>
                </c:pt>
                <c:pt idx="521">
                  <c:v>0.91688600708766899</c:v>
                </c:pt>
                <c:pt idx="522">
                  <c:v>0.92648805583849025</c:v>
                </c:pt>
                <c:pt idx="523">
                  <c:v>0.94238672028950532</c:v>
                </c:pt>
                <c:pt idx="524">
                  <c:v>0.96114146456329763</c:v>
                </c:pt>
                <c:pt idx="525">
                  <c:v>0.97127291972628882</c:v>
                </c:pt>
                <c:pt idx="526">
                  <c:v>0.9790047017413599</c:v>
                </c:pt>
                <c:pt idx="527">
                  <c:v>0.98828396816224995</c:v>
                </c:pt>
                <c:pt idx="528">
                  <c:v>0.99971096570516238</c:v>
                </c:pt>
                <c:pt idx="529">
                  <c:v>1.0126188634812934</c:v>
                </c:pt>
                <c:pt idx="530">
                  <c:v>1.0262387048815071</c:v>
                </c:pt>
                <c:pt idx="531">
                  <c:v>1.0371028500376269</c:v>
                </c:pt>
                <c:pt idx="532">
                  <c:v>1.0488539872903857</c:v>
                </c:pt>
                <c:pt idx="533">
                  <c:v>1.0577008494738038</c:v>
                </c:pt>
                <c:pt idx="534">
                  <c:v>1.0687375079505728</c:v>
                </c:pt>
                <c:pt idx="535">
                  <c:v>1.0767973384354264</c:v>
                </c:pt>
                <c:pt idx="536">
                  <c:v>1.086298595640983</c:v>
                </c:pt>
                <c:pt idx="537">
                  <c:v>1.0910604269665782</c:v>
                </c:pt>
                <c:pt idx="538">
                  <c:v>1.1033386845238056</c:v>
                </c:pt>
                <c:pt idx="539">
                  <c:v>1.1152265125829217</c:v>
                </c:pt>
                <c:pt idx="540">
                  <c:v>1.1253347126930748</c:v>
                </c:pt>
                <c:pt idx="541">
                  <c:v>1.1357362014332466</c:v>
                </c:pt>
                <c:pt idx="542">
                  <c:v>1.1451984829363937</c:v>
                </c:pt>
                <c:pt idx="543">
                  <c:v>1.1629239400645019</c:v>
                </c:pt>
                <c:pt idx="544">
                  <c:v>1.1759006492102344</c:v>
                </c:pt>
                <c:pt idx="545">
                  <c:v>1.1842714795666325</c:v>
                </c:pt>
                <c:pt idx="546">
                  <c:v>1.196170014181007</c:v>
                </c:pt>
                <c:pt idx="547">
                  <c:v>1.211787461903441</c:v>
                </c:pt>
                <c:pt idx="548">
                  <c:v>1.2217546516030779</c:v>
                </c:pt>
                <c:pt idx="549">
                  <c:v>1.2307626902202173</c:v>
                </c:pt>
                <c:pt idx="550">
                  <c:v>1.2377198142266934</c:v>
                </c:pt>
                <c:pt idx="551">
                  <c:v>1.2431527584421929</c:v>
                </c:pt>
                <c:pt idx="552">
                  <c:v>1.2521439347246996</c:v>
                </c:pt>
                <c:pt idx="553">
                  <c:v>1.2633859502475389</c:v>
                </c:pt>
                <c:pt idx="554">
                  <c:v>1.2763030181877184</c:v>
                </c:pt>
                <c:pt idx="555">
                  <c:v>1.2860207396433907</c:v>
                </c:pt>
                <c:pt idx="556">
                  <c:v>1.2998460399312535</c:v>
                </c:pt>
                <c:pt idx="557">
                  <c:v>1.3072715622511168</c:v>
                </c:pt>
                <c:pt idx="558">
                  <c:v>1.3156846445763222</c:v>
                </c:pt>
                <c:pt idx="559">
                  <c:v>1.3256929562257938</c:v>
                </c:pt>
                <c:pt idx="560">
                  <c:v>1.3322278238993022</c:v>
                </c:pt>
                <c:pt idx="561">
                  <c:v>1.3436989677611564</c:v>
                </c:pt>
                <c:pt idx="562">
                  <c:v>1.3543650547462676</c:v>
                </c:pt>
                <c:pt idx="563">
                  <c:v>1.3654644609359821</c:v>
                </c:pt>
                <c:pt idx="564">
                  <c:v>1.3807076256143773</c:v>
                </c:pt>
                <c:pt idx="565">
                  <c:v>1.3934396192889835</c:v>
                </c:pt>
                <c:pt idx="566">
                  <c:v>1.4034215900965137</c:v>
                </c:pt>
                <c:pt idx="567">
                  <c:v>1.4147477376181996</c:v>
                </c:pt>
                <c:pt idx="568">
                  <c:v>1.4246700325520578</c:v>
                </c:pt>
                <c:pt idx="569">
                  <c:v>1.4364675046217599</c:v>
                </c:pt>
                <c:pt idx="570">
                  <c:v>1.4467965589965388</c:v>
                </c:pt>
                <c:pt idx="571">
                  <c:v>1.4569332275195848</c:v>
                </c:pt>
                <c:pt idx="572">
                  <c:v>1.4690401621091951</c:v>
                </c:pt>
                <c:pt idx="573">
                  <c:v>1.4752313438011697</c:v>
                </c:pt>
                <c:pt idx="574">
                  <c:v>1.483200315119575</c:v>
                </c:pt>
                <c:pt idx="575">
                  <c:v>1.4918471995870277</c:v>
                </c:pt>
                <c:pt idx="576">
                  <c:v>1.5020587404751495</c:v>
                </c:pt>
                <c:pt idx="577">
                  <c:v>1.514351595475091</c:v>
                </c:pt>
                <c:pt idx="578">
                  <c:v>1.5247861073257809</c:v>
                </c:pt>
                <c:pt idx="579">
                  <c:v>1.5331863152550795</c:v>
                </c:pt>
                <c:pt idx="580">
                  <c:v>1.5430817229971581</c:v>
                </c:pt>
                <c:pt idx="581">
                  <c:v>1.5566765513131031</c:v>
                </c:pt>
                <c:pt idx="582">
                  <c:v>1.5675026524786517</c:v>
                </c:pt>
                <c:pt idx="583">
                  <c:v>1.574353501888254</c:v>
                </c:pt>
                <c:pt idx="584">
                  <c:v>1.583150707851928</c:v>
                </c:pt>
                <c:pt idx="585">
                  <c:v>1.5896677811315385</c:v>
                </c:pt>
                <c:pt idx="586">
                  <c:v>1.6004590795291733</c:v>
                </c:pt>
                <c:pt idx="587">
                  <c:v>1.6173439041731399</c:v>
                </c:pt>
                <c:pt idx="588">
                  <c:v>1.6266211488236877</c:v>
                </c:pt>
                <c:pt idx="589">
                  <c:v>1.6365618452091439</c:v>
                </c:pt>
                <c:pt idx="590">
                  <c:v>1.647525545253302</c:v>
                </c:pt>
                <c:pt idx="591">
                  <c:v>1.6545933559218611</c:v>
                </c:pt>
                <c:pt idx="592">
                  <c:v>1.6632882595959018</c:v>
                </c:pt>
                <c:pt idx="593">
                  <c:v>1.6679814037333927</c:v>
                </c:pt>
                <c:pt idx="594">
                  <c:v>1.6828163585159928</c:v>
                </c:pt>
                <c:pt idx="595">
                  <c:v>1.6954944300196075</c:v>
                </c:pt>
                <c:pt idx="596">
                  <c:v>1.7112040936181074</c:v>
                </c:pt>
                <c:pt idx="597">
                  <c:v>1.7256706418602334</c:v>
                </c:pt>
                <c:pt idx="598">
                  <c:v>1.7456406990077085</c:v>
                </c:pt>
                <c:pt idx="599">
                  <c:v>1.7587493646497023</c:v>
                </c:pt>
                <c:pt idx="600">
                  <c:v>1.7696868361163069</c:v>
                </c:pt>
                <c:pt idx="601">
                  <c:v>1.7826175495374628</c:v>
                </c:pt>
                <c:pt idx="602">
                  <c:v>1.7855137599790396</c:v>
                </c:pt>
                <c:pt idx="603">
                  <c:v>1.7866006490121435</c:v>
                </c:pt>
                <c:pt idx="604">
                  <c:v>1.7938873154589601</c:v>
                </c:pt>
                <c:pt idx="605">
                  <c:v>1.8042666566043408</c:v>
                </c:pt>
                <c:pt idx="606">
                  <c:v>1.8080669262435549</c:v>
                </c:pt>
                <c:pt idx="607">
                  <c:v>1.8199745973197423</c:v>
                </c:pt>
                <c:pt idx="608">
                  <c:v>1.8335066832814846</c:v>
                </c:pt>
                <c:pt idx="609">
                  <c:v>1.8420834783855753</c:v>
                </c:pt>
                <c:pt idx="610">
                  <c:v>1.8541332906870593</c:v>
                </c:pt>
                <c:pt idx="611">
                  <c:v>1.8629875458791503</c:v>
                </c:pt>
                <c:pt idx="612">
                  <c:v>1.8739623076289718</c:v>
                </c:pt>
                <c:pt idx="613">
                  <c:v>1.8960186364447509</c:v>
                </c:pt>
                <c:pt idx="614">
                  <c:v>1.9149087782543575</c:v>
                </c:pt>
                <c:pt idx="615">
                  <c:v>1.9342020113945182</c:v>
                </c:pt>
                <c:pt idx="616">
                  <c:v>1.9463383407946822</c:v>
                </c:pt>
                <c:pt idx="617">
                  <c:v>1.950922361922494</c:v>
                </c:pt>
                <c:pt idx="618">
                  <c:v>1.9600642876430356</c:v>
                </c:pt>
                <c:pt idx="619">
                  <c:v>1.9630682398601493</c:v>
                </c:pt>
                <c:pt idx="620">
                  <c:v>1.9679984457079627</c:v>
                </c:pt>
                <c:pt idx="621">
                  <c:v>1.9704975343875049</c:v>
                </c:pt>
                <c:pt idx="622">
                  <c:v>1.9802161985007842</c:v>
                </c:pt>
                <c:pt idx="623">
                  <c:v>1.9941629551494771</c:v>
                </c:pt>
                <c:pt idx="624">
                  <c:v>2.0023661318609811</c:v>
                </c:pt>
                <c:pt idx="625">
                  <c:v>2.0107584879770002</c:v>
                </c:pt>
                <c:pt idx="626">
                  <c:v>2.0166377304421985</c:v>
                </c:pt>
                <c:pt idx="627">
                  <c:v>2.0287496116716284</c:v>
                </c:pt>
                <c:pt idx="628">
                  <c:v>2.0352170892574577</c:v>
                </c:pt>
                <c:pt idx="629">
                  <c:v>2.0405925312561521</c:v>
                </c:pt>
                <c:pt idx="630">
                  <c:v>2.050655463851399</c:v>
                </c:pt>
                <c:pt idx="631">
                  <c:v>2.0599914021013319</c:v>
                </c:pt>
                <c:pt idx="632">
                  <c:v>2.0708225745829623</c:v>
                </c:pt>
                <c:pt idx="633">
                  <c:v>2.0765489168743443</c:v>
                </c:pt>
                <c:pt idx="634">
                  <c:v>2.0841760599114423</c:v>
                </c:pt>
                <c:pt idx="635">
                  <c:v>2.0936443744722055</c:v>
                </c:pt>
                <c:pt idx="636">
                  <c:v>2.1021654781670804</c:v>
                </c:pt>
                <c:pt idx="637">
                  <c:v>2.1113333248804338</c:v>
                </c:pt>
                <c:pt idx="638">
                  <c:v>2.120517180475872</c:v>
                </c:pt>
                <c:pt idx="639">
                  <c:v>2.124134316432901</c:v>
                </c:pt>
                <c:pt idx="640">
                  <c:v>2.1336267580218191</c:v>
                </c:pt>
                <c:pt idx="641">
                  <c:v>2.137161621460109</c:v>
                </c:pt>
                <c:pt idx="642">
                  <c:v>2.1495422380567106</c:v>
                </c:pt>
                <c:pt idx="643">
                  <c:v>2.1598865912947076</c:v>
                </c:pt>
                <c:pt idx="644">
                  <c:v>2.1718825478883446</c:v>
                </c:pt>
                <c:pt idx="645">
                  <c:v>2.182083863729531</c:v>
                </c:pt>
                <c:pt idx="646">
                  <c:v>2.1940897264767045</c:v>
                </c:pt>
                <c:pt idx="647">
                  <c:v>2.2097944600354822</c:v>
                </c:pt>
                <c:pt idx="648">
                  <c:v>2.2246478959104934</c:v>
                </c:pt>
                <c:pt idx="649">
                  <c:v>2.2398761939457472</c:v>
                </c:pt>
                <c:pt idx="650">
                  <c:v>2.2499520314986512</c:v>
                </c:pt>
                <c:pt idx="651">
                  <c:v>2.2602634469294571</c:v>
                </c:pt>
                <c:pt idx="652">
                  <c:v>2.2715478683630863</c:v>
                </c:pt>
                <c:pt idx="653">
                  <c:v>2.2847014939898145</c:v>
                </c:pt>
                <c:pt idx="654">
                  <c:v>2.3003672036966236</c:v>
                </c:pt>
                <c:pt idx="655">
                  <c:v>2.3169908530207977</c:v>
                </c:pt>
                <c:pt idx="656">
                  <c:v>2.3257052930821374</c:v>
                </c:pt>
                <c:pt idx="657">
                  <c:v>2.3361724178685108</c:v>
                </c:pt>
                <c:pt idx="658">
                  <c:v>2.3535590307001257</c:v>
                </c:pt>
                <c:pt idx="659">
                  <c:v>2.361010032905142</c:v>
                </c:pt>
                <c:pt idx="660">
                  <c:v>2.3700162189779803</c:v>
                </c:pt>
                <c:pt idx="661">
                  <c:v>2.3891183284004001</c:v>
                </c:pt>
                <c:pt idx="662">
                  <c:v>2.406529574293927</c:v>
                </c:pt>
                <c:pt idx="663">
                  <c:v>2.4239423235985669</c:v>
                </c:pt>
                <c:pt idx="664">
                  <c:v>2.4375917741126614</c:v>
                </c:pt>
                <c:pt idx="665">
                  <c:v>2.4537395370507511</c:v>
                </c:pt>
                <c:pt idx="666">
                  <c:v>2.4671016222828257</c:v>
                </c:pt>
                <c:pt idx="667">
                  <c:v>2.4748121963302765</c:v>
                </c:pt>
                <c:pt idx="668">
                  <c:v>2.4848155181962284</c:v>
                </c:pt>
                <c:pt idx="669">
                  <c:v>2.4944478381157751</c:v>
                </c:pt>
                <c:pt idx="670">
                  <c:v>2.5118007058908915</c:v>
                </c:pt>
                <c:pt idx="671">
                  <c:v>2.5231284431893073</c:v>
                </c:pt>
                <c:pt idx="672">
                  <c:v>2.5326026326947613</c:v>
                </c:pt>
                <c:pt idx="673">
                  <c:v>2.5404526711099606</c:v>
                </c:pt>
                <c:pt idx="674">
                  <c:v>2.5491623906800669</c:v>
                </c:pt>
                <c:pt idx="675">
                  <c:v>2.5605865749685108</c:v>
                </c:pt>
                <c:pt idx="676">
                  <c:v>2.5744582817451374</c:v>
                </c:pt>
                <c:pt idx="677">
                  <c:v>2.5880316710145053</c:v>
                </c:pt>
                <c:pt idx="678">
                  <c:v>2.5941106051950555</c:v>
                </c:pt>
                <c:pt idx="679">
                  <c:v>2.6053381079273095</c:v>
                </c:pt>
                <c:pt idx="680">
                  <c:v>2.6172773989183042</c:v>
                </c:pt>
                <c:pt idx="681">
                  <c:v>2.6251281503073187</c:v>
                </c:pt>
                <c:pt idx="682">
                  <c:v>2.6424416453101003</c:v>
                </c:pt>
                <c:pt idx="683">
                  <c:v>2.6587506196447066</c:v>
                </c:pt>
                <c:pt idx="684">
                  <c:v>2.6694070925441338</c:v>
                </c:pt>
                <c:pt idx="685">
                  <c:v>2.6833584589458042</c:v>
                </c:pt>
                <c:pt idx="686">
                  <c:v>2.6951678636905854</c:v>
                </c:pt>
                <c:pt idx="687">
                  <c:v>2.7075976637506756</c:v>
                </c:pt>
                <c:pt idx="688">
                  <c:v>2.7183628526181565</c:v>
                </c:pt>
                <c:pt idx="689">
                  <c:v>2.7324115806522968</c:v>
                </c:pt>
                <c:pt idx="690">
                  <c:v>2.7450517695388044</c:v>
                </c:pt>
                <c:pt idx="691">
                  <c:v>2.7587268570305241</c:v>
                </c:pt>
                <c:pt idx="692">
                  <c:v>2.7675897130611702</c:v>
                </c:pt>
                <c:pt idx="693">
                  <c:v>2.7710773072585653</c:v>
                </c:pt>
                <c:pt idx="694">
                  <c:v>2.779585794052764</c:v>
                </c:pt>
                <c:pt idx="695">
                  <c:v>2.789685883315542</c:v>
                </c:pt>
                <c:pt idx="696">
                  <c:v>2.8011040661467632</c:v>
                </c:pt>
                <c:pt idx="697">
                  <c:v>2.8086748632767922</c:v>
                </c:pt>
                <c:pt idx="698">
                  <c:v>2.8149000441353564</c:v>
                </c:pt>
                <c:pt idx="699">
                  <c:v>2.8312407851453827</c:v>
                </c:pt>
                <c:pt idx="700">
                  <c:v>2.8446948278660784</c:v>
                </c:pt>
                <c:pt idx="701">
                  <c:v>2.8560844092471598</c:v>
                </c:pt>
                <c:pt idx="702">
                  <c:v>2.8647591272074351</c:v>
                </c:pt>
                <c:pt idx="703">
                  <c:v>2.8703800972407407</c:v>
                </c:pt>
                <c:pt idx="704">
                  <c:v>2.8776441983809491</c:v>
                </c:pt>
                <c:pt idx="705">
                  <c:v>2.8885340942206312</c:v>
                </c:pt>
                <c:pt idx="706">
                  <c:v>2.8981466351724521</c:v>
                </c:pt>
                <c:pt idx="707">
                  <c:v>2.9116878839749916</c:v>
                </c:pt>
                <c:pt idx="708">
                  <c:v>2.9173085930442539</c:v>
                </c:pt>
                <c:pt idx="709">
                  <c:v>2.9249638247465555</c:v>
                </c:pt>
                <c:pt idx="710">
                  <c:v>2.9340386839585335</c:v>
                </c:pt>
                <c:pt idx="711">
                  <c:v>2.9469778773591315</c:v>
                </c:pt>
                <c:pt idx="712">
                  <c:v>2.9562306065363373</c:v>
                </c:pt>
                <c:pt idx="713">
                  <c:v>2.9603197793485378</c:v>
                </c:pt>
                <c:pt idx="714">
                  <c:v>2.9704612264376919</c:v>
                </c:pt>
                <c:pt idx="715">
                  <c:v>2.9763481024565408</c:v>
                </c:pt>
                <c:pt idx="716">
                  <c:v>2.9896476526037077</c:v>
                </c:pt>
                <c:pt idx="717">
                  <c:v>3.0034291042129553</c:v>
                </c:pt>
                <c:pt idx="718">
                  <c:v>3.013184836905566</c:v>
                </c:pt>
                <c:pt idx="719">
                  <c:v>3.0230013362888712</c:v>
                </c:pt>
                <c:pt idx="720">
                  <c:v>3.0344691504860748</c:v>
                </c:pt>
                <c:pt idx="721">
                  <c:v>3.0394342212894117</c:v>
                </c:pt>
                <c:pt idx="722">
                  <c:v>3.0457899157909196</c:v>
                </c:pt>
                <c:pt idx="723">
                  <c:v>3.0509856209882855</c:v>
                </c:pt>
                <c:pt idx="724">
                  <c:v>3.0625769608559494</c:v>
                </c:pt>
                <c:pt idx="725">
                  <c:v>3.0707536166883074</c:v>
                </c:pt>
                <c:pt idx="726">
                  <c:v>3.0812194059635658</c:v>
                </c:pt>
                <c:pt idx="727">
                  <c:v>3.0925438903850591</c:v>
                </c:pt>
                <c:pt idx="728">
                  <c:v>3.1030260819779869</c:v>
                </c:pt>
                <c:pt idx="729">
                  <c:v>3.1110340984469076</c:v>
                </c:pt>
                <c:pt idx="730">
                  <c:v>3.1205392612064315</c:v>
                </c:pt>
                <c:pt idx="731">
                  <c:v>3.1242536481777279</c:v>
                </c:pt>
                <c:pt idx="732">
                  <c:v>3.1339498242787158</c:v>
                </c:pt>
                <c:pt idx="733">
                  <c:v>3.1465437232482145</c:v>
                </c:pt>
                <c:pt idx="734">
                  <c:v>3.160103788070046</c:v>
                </c:pt>
                <c:pt idx="735">
                  <c:v>3.1726495832408546</c:v>
                </c:pt>
                <c:pt idx="736">
                  <c:v>3.1796614206868981</c:v>
                </c:pt>
                <c:pt idx="737">
                  <c:v>3.1844602656401548</c:v>
                </c:pt>
                <c:pt idx="738">
                  <c:v>3.1939519279685555</c:v>
                </c:pt>
                <c:pt idx="739">
                  <c:v>3.2027801310277937</c:v>
                </c:pt>
                <c:pt idx="740">
                  <c:v>3.2114085732773674</c:v>
                </c:pt>
                <c:pt idx="741">
                  <c:v>3.2198290089745569</c:v>
                </c:pt>
                <c:pt idx="742">
                  <c:v>3.2247992650864035</c:v>
                </c:pt>
                <c:pt idx="743">
                  <c:v>3.227704265445027</c:v>
                </c:pt>
                <c:pt idx="744">
                  <c:v>3.2336983161367243</c:v>
                </c:pt>
                <c:pt idx="745">
                  <c:v>3.2390010857043308</c:v>
                </c:pt>
                <c:pt idx="746">
                  <c:v>3.242423924843024</c:v>
                </c:pt>
                <c:pt idx="747">
                  <c:v>3.2537012594293628</c:v>
                </c:pt>
                <c:pt idx="748">
                  <c:v>3.2626385994353768</c:v>
                </c:pt>
                <c:pt idx="749">
                  <c:v>3.271441399863761</c:v>
                </c:pt>
                <c:pt idx="750">
                  <c:v>3.2787381237139925</c:v>
                </c:pt>
                <c:pt idx="751">
                  <c:v>3.2864506669820912</c:v>
                </c:pt>
                <c:pt idx="752">
                  <c:v>3.2889126042109638</c:v>
                </c:pt>
                <c:pt idx="753">
                  <c:v>3.3006650201377852</c:v>
                </c:pt>
                <c:pt idx="754">
                  <c:v>3.3103223313910348</c:v>
                </c:pt>
                <c:pt idx="755">
                  <c:v>3.3206196718811043</c:v>
                </c:pt>
                <c:pt idx="756">
                  <c:v>3.3267118126350397</c:v>
                </c:pt>
                <c:pt idx="757">
                  <c:v>3.3343685308573185</c:v>
                </c:pt>
                <c:pt idx="758">
                  <c:v>3.3473153922805068</c:v>
                </c:pt>
                <c:pt idx="759">
                  <c:v>3.3554297071050314</c:v>
                </c:pt>
                <c:pt idx="760">
                  <c:v>3.3620152280063849</c:v>
                </c:pt>
                <c:pt idx="761">
                  <c:v>3.3702422539281542</c:v>
                </c:pt>
                <c:pt idx="762">
                  <c:v>3.3734617242962486</c:v>
                </c:pt>
                <c:pt idx="763">
                  <c:v>3.3796823847542328</c:v>
                </c:pt>
                <c:pt idx="764">
                  <c:v>3.3835648858985223</c:v>
                </c:pt>
                <c:pt idx="765">
                  <c:v>3.3945711449678129</c:v>
                </c:pt>
                <c:pt idx="766">
                  <c:v>3.4004832008567973</c:v>
                </c:pt>
                <c:pt idx="767">
                  <c:v>3.4083513607056375</c:v>
                </c:pt>
                <c:pt idx="768">
                  <c:v>3.4138798762660372</c:v>
                </c:pt>
                <c:pt idx="769">
                  <c:v>3.4225695171553525</c:v>
                </c:pt>
                <c:pt idx="770">
                  <c:v>3.4310671244884361</c:v>
                </c:pt>
                <c:pt idx="771">
                  <c:v>3.4386563996231416</c:v>
                </c:pt>
                <c:pt idx="772">
                  <c:v>3.4464217842705693</c:v>
                </c:pt>
                <c:pt idx="773">
                  <c:v>3.4525936167310647</c:v>
                </c:pt>
                <c:pt idx="774">
                  <c:v>3.459928623232372</c:v>
                </c:pt>
                <c:pt idx="775">
                  <c:v>3.4672002696643176</c:v>
                </c:pt>
                <c:pt idx="776">
                  <c:v>3.4787583424586046</c:v>
                </c:pt>
                <c:pt idx="777">
                  <c:v>3.4787974374858095</c:v>
                </c:pt>
                <c:pt idx="778">
                  <c:v>3.4851408028525839</c:v>
                </c:pt>
                <c:pt idx="779">
                  <c:v>3.4926756825807388</c:v>
                </c:pt>
                <c:pt idx="780">
                  <c:v>3.4970325300228069</c:v>
                </c:pt>
                <c:pt idx="781">
                  <c:v>3.503281614759544</c:v>
                </c:pt>
                <c:pt idx="782">
                  <c:v>3.5123956788538635</c:v>
                </c:pt>
                <c:pt idx="783">
                  <c:v>3.5178474407548492</c:v>
                </c:pt>
                <c:pt idx="784">
                  <c:v>3.5266226337325861</c:v>
                </c:pt>
                <c:pt idx="785">
                  <c:v>3.5299911222882656</c:v>
                </c:pt>
                <c:pt idx="786">
                  <c:v>3.5383459530921755</c:v>
                </c:pt>
                <c:pt idx="787">
                  <c:v>3.5459005352413442</c:v>
                </c:pt>
                <c:pt idx="788">
                  <c:v>3.5513608479795948</c:v>
                </c:pt>
                <c:pt idx="789">
                  <c:v>3.5558357016261652</c:v>
                </c:pt>
                <c:pt idx="790">
                  <c:v>3.5618158651250269</c:v>
                </c:pt>
                <c:pt idx="791">
                  <c:v>3.5677051056063647</c:v>
                </c:pt>
                <c:pt idx="792">
                  <c:v>3.5787289897725714</c:v>
                </c:pt>
                <c:pt idx="793">
                  <c:v>3.5803290296562409</c:v>
                </c:pt>
                <c:pt idx="794">
                  <c:v>3.5829867949505569</c:v>
                </c:pt>
                <c:pt idx="795">
                  <c:v>3.5893411754532281</c:v>
                </c:pt>
                <c:pt idx="796">
                  <c:v>3.5947100515622878</c:v>
                </c:pt>
                <c:pt idx="797">
                  <c:v>3.6052276430291386</c:v>
                </c:pt>
                <c:pt idx="798">
                  <c:v>3.6098190246402737</c:v>
                </c:pt>
                <c:pt idx="799">
                  <c:v>3.6172023241133502</c:v>
                </c:pt>
                <c:pt idx="800">
                  <c:v>3.625428943805673</c:v>
                </c:pt>
                <c:pt idx="801">
                  <c:v>3.6300930136521856</c:v>
                </c:pt>
                <c:pt idx="802">
                  <c:v>3.6362811863118623</c:v>
                </c:pt>
                <c:pt idx="803">
                  <c:v>3.6438557394585587</c:v>
                </c:pt>
                <c:pt idx="804">
                  <c:v>3.6512388554192512</c:v>
                </c:pt>
                <c:pt idx="805">
                  <c:v>3.6601739613643076</c:v>
                </c:pt>
                <c:pt idx="806">
                  <c:v>3.6672721161476147</c:v>
                </c:pt>
                <c:pt idx="807">
                  <c:v>3.6802012028983881</c:v>
                </c:pt>
                <c:pt idx="808">
                  <c:v>3.6844071964478644</c:v>
                </c:pt>
                <c:pt idx="809">
                  <c:v>3.6893818103080775</c:v>
                </c:pt>
                <c:pt idx="810">
                  <c:v>3.6933471614129303</c:v>
                </c:pt>
                <c:pt idx="811">
                  <c:v>3.7015538738323812</c:v>
                </c:pt>
                <c:pt idx="812">
                  <c:v>3.7077102841130909</c:v>
                </c:pt>
                <c:pt idx="813">
                  <c:v>3.7144247458109021</c:v>
                </c:pt>
                <c:pt idx="814">
                  <c:v>3.7223961325171331</c:v>
                </c:pt>
                <c:pt idx="815">
                  <c:v>3.7334630642671982</c:v>
                </c:pt>
                <c:pt idx="816">
                  <c:v>3.7377924584016</c:v>
                </c:pt>
                <c:pt idx="817">
                  <c:v>3.7471501244317551</c:v>
                </c:pt>
                <c:pt idx="818">
                  <c:v>3.7573394710061621</c:v>
                </c:pt>
                <c:pt idx="819">
                  <c:v>3.7639396270124053</c:v>
                </c:pt>
                <c:pt idx="820">
                  <c:v>3.7677572642242012</c:v>
                </c:pt>
                <c:pt idx="821">
                  <c:v>3.7716438129227754</c:v>
                </c:pt>
                <c:pt idx="822">
                  <c:v>3.7796353207868378</c:v>
                </c:pt>
                <c:pt idx="823">
                  <c:v>3.7887590690661455</c:v>
                </c:pt>
                <c:pt idx="824">
                  <c:v>3.7946708244771798</c:v>
                </c:pt>
                <c:pt idx="825">
                  <c:v>3.7986821206013701</c:v>
                </c:pt>
                <c:pt idx="826">
                  <c:v>3.8069035514699863</c:v>
                </c:pt>
                <c:pt idx="827">
                  <c:v>3.8181726377461018</c:v>
                </c:pt>
                <c:pt idx="828">
                  <c:v>3.8244617358795949</c:v>
                </c:pt>
                <c:pt idx="829">
                  <c:v>3.832862259247122</c:v>
                </c:pt>
                <c:pt idx="830">
                  <c:v>3.8416804823955317</c:v>
                </c:pt>
                <c:pt idx="831">
                  <c:v>3.8481584428755014</c:v>
                </c:pt>
                <c:pt idx="832">
                  <c:v>3.8561501023787059</c:v>
                </c:pt>
                <c:pt idx="833">
                  <c:v>3.8589305142213561</c:v>
                </c:pt>
                <c:pt idx="834">
                  <c:v>3.8656171179491139</c:v>
                </c:pt>
                <c:pt idx="835">
                  <c:v>3.8726692394002384</c:v>
                </c:pt>
                <c:pt idx="836">
                  <c:v>3.8792964003614543</c:v>
                </c:pt>
                <c:pt idx="837">
                  <c:v>3.8842307078111844</c:v>
                </c:pt>
                <c:pt idx="838">
                  <c:v>3.8958984464115929</c:v>
                </c:pt>
                <c:pt idx="839">
                  <c:v>3.9019988662839751</c:v>
                </c:pt>
                <c:pt idx="840">
                  <c:v>3.9074670489117125</c:v>
                </c:pt>
                <c:pt idx="841">
                  <c:v>3.917148282582275</c:v>
                </c:pt>
                <c:pt idx="842">
                  <c:v>3.926003533385483</c:v>
                </c:pt>
                <c:pt idx="843">
                  <c:v>3.9343469565492342</c:v>
                </c:pt>
                <c:pt idx="844">
                  <c:v>3.9421646500695715</c:v>
                </c:pt>
                <c:pt idx="845">
                  <c:v>3.9481507959899318</c:v>
                </c:pt>
                <c:pt idx="846">
                  <c:v>3.953194852902925</c:v>
                </c:pt>
                <c:pt idx="847">
                  <c:v>3.9580465570970773</c:v>
                </c:pt>
                <c:pt idx="848">
                  <c:v>3.9616845204254787</c:v>
                </c:pt>
                <c:pt idx="849">
                  <c:v>3.9643648645187568</c:v>
                </c:pt>
                <c:pt idx="850">
                  <c:v>3.9713081824102119</c:v>
                </c:pt>
                <c:pt idx="851">
                  <c:v>3.9773236445935254</c:v>
                </c:pt>
                <c:pt idx="852">
                  <c:v>3.9850731529504628</c:v>
                </c:pt>
                <c:pt idx="853">
                  <c:v>3.9906027088054543</c:v>
                </c:pt>
                <c:pt idx="854">
                  <c:v>4.0009041863822858</c:v>
                </c:pt>
                <c:pt idx="855">
                  <c:v>4.0094082366395014</c:v>
                </c:pt>
                <c:pt idx="856">
                  <c:v>4.0127205885928561</c:v>
                </c:pt>
                <c:pt idx="857">
                  <c:v>4.0154660170665011</c:v>
                </c:pt>
                <c:pt idx="858">
                  <c:v>4.0198101915402731</c:v>
                </c:pt>
                <c:pt idx="859">
                  <c:v>4.027476196824864</c:v>
                </c:pt>
                <c:pt idx="860">
                  <c:v>4.0352797444438693</c:v>
                </c:pt>
                <c:pt idx="861">
                  <c:v>4.042733016955026</c:v>
                </c:pt>
                <c:pt idx="862">
                  <c:v>4.0485479832686906</c:v>
                </c:pt>
                <c:pt idx="863">
                  <c:v>4.0554921885404838</c:v>
                </c:pt>
                <c:pt idx="864">
                  <c:v>4.0663679325116391</c:v>
                </c:pt>
                <c:pt idx="865">
                  <c:v>4.0765007824256827</c:v>
                </c:pt>
                <c:pt idx="866">
                  <c:v>4.0839881864285417</c:v>
                </c:pt>
                <c:pt idx="867">
                  <c:v>4.0944945721057593</c:v>
                </c:pt>
                <c:pt idx="868">
                  <c:v>4.0993382749002194</c:v>
                </c:pt>
                <c:pt idx="869">
                  <c:v>4.1067852074729672</c:v>
                </c:pt>
                <c:pt idx="870">
                  <c:v>4.113146455286369</c:v>
                </c:pt>
                <c:pt idx="871">
                  <c:v>4.1220260217442046</c:v>
                </c:pt>
                <c:pt idx="872">
                  <c:v>4.1232831144916418</c:v>
                </c:pt>
                <c:pt idx="873">
                  <c:v>4.1294329485199341</c:v>
                </c:pt>
                <c:pt idx="874">
                  <c:v>4.1385459738658028</c:v>
                </c:pt>
                <c:pt idx="875">
                  <c:v>4.1489363015052731</c:v>
                </c:pt>
                <c:pt idx="876">
                  <c:v>4.1560147609307023</c:v>
                </c:pt>
                <c:pt idx="877">
                  <c:v>4.1650102714056629</c:v>
                </c:pt>
                <c:pt idx="878">
                  <c:v>4.1711340943729738</c:v>
                </c:pt>
                <c:pt idx="879">
                  <c:v>4.1739972151708571</c:v>
                </c:pt>
                <c:pt idx="880">
                  <c:v>4.1766154504375663</c:v>
                </c:pt>
                <c:pt idx="881">
                  <c:v>4.1859885832327564</c:v>
                </c:pt>
                <c:pt idx="882">
                  <c:v>4.1967841439100084</c:v>
                </c:pt>
                <c:pt idx="883">
                  <c:v>4.2026851841692405</c:v>
                </c:pt>
                <c:pt idx="884">
                  <c:v>4.2109840053908556</c:v>
                </c:pt>
                <c:pt idx="885">
                  <c:v>4.2198142809638739</c:v>
                </c:pt>
                <c:pt idx="886">
                  <c:v>4.229907304086737</c:v>
                </c:pt>
                <c:pt idx="887">
                  <c:v>4.2349369504645438</c:v>
                </c:pt>
                <c:pt idx="888">
                  <c:v>4.239486995434163</c:v>
                </c:pt>
                <c:pt idx="889">
                  <c:v>4.2467574855099883</c:v>
                </c:pt>
                <c:pt idx="890">
                  <c:v>4.2514848090995656</c:v>
                </c:pt>
                <c:pt idx="891">
                  <c:v>4.2532976477250486</c:v>
                </c:pt>
                <c:pt idx="892">
                  <c:v>4.2576299504898998</c:v>
                </c:pt>
                <c:pt idx="893">
                  <c:v>4.2670803005303242</c:v>
                </c:pt>
                <c:pt idx="894">
                  <c:v>4.2753332149550261</c:v>
                </c:pt>
                <c:pt idx="895">
                  <c:v>4.2830777273238709</c:v>
                </c:pt>
                <c:pt idx="896">
                  <c:v>4.2917678356798206</c:v>
                </c:pt>
                <c:pt idx="897">
                  <c:v>4.3004977156551831</c:v>
                </c:pt>
                <c:pt idx="898">
                  <c:v>4.3102050001471071</c:v>
                </c:pt>
                <c:pt idx="899">
                  <c:v>4.3158286879997831</c:v>
                </c:pt>
                <c:pt idx="900">
                  <c:v>4.3219728261483397</c:v>
                </c:pt>
                <c:pt idx="901">
                  <c:v>4.3298494261853193</c:v>
                </c:pt>
                <c:pt idx="902">
                  <c:v>4.3346731782394272</c:v>
                </c:pt>
                <c:pt idx="903">
                  <c:v>4.339105916360495</c:v>
                </c:pt>
                <c:pt idx="904">
                  <c:v>4.340615121823248</c:v>
                </c:pt>
                <c:pt idx="905">
                  <c:v>4.3457054262262318</c:v>
                </c:pt>
                <c:pt idx="906">
                  <c:v>4.3518161075417083</c:v>
                </c:pt>
                <c:pt idx="907">
                  <c:v>4.3591141126253206</c:v>
                </c:pt>
                <c:pt idx="908">
                  <c:v>4.3684903632001806</c:v>
                </c:pt>
                <c:pt idx="909">
                  <c:v>4.377437255501718</c:v>
                </c:pt>
                <c:pt idx="910">
                  <c:v>4.3839928313782366</c:v>
                </c:pt>
                <c:pt idx="911">
                  <c:v>4.3891542241563002</c:v>
                </c:pt>
                <c:pt idx="912">
                  <c:v>4.3961835186382814</c:v>
                </c:pt>
                <c:pt idx="913">
                  <c:v>4.3965154495490424</c:v>
                </c:pt>
                <c:pt idx="914">
                  <c:v>4.4007502742706492</c:v>
                </c:pt>
                <c:pt idx="915">
                  <c:v>4.4050083062056729</c:v>
                </c:pt>
                <c:pt idx="916">
                  <c:v>4.4108036475263361</c:v>
                </c:pt>
                <c:pt idx="917">
                  <c:v>4.4187822992807924</c:v>
                </c:pt>
                <c:pt idx="918">
                  <c:v>4.4282726456713135</c:v>
                </c:pt>
                <c:pt idx="919">
                  <c:v>4.4402229532915953</c:v>
                </c:pt>
                <c:pt idx="920">
                  <c:v>4.4479698364129945</c:v>
                </c:pt>
                <c:pt idx="921">
                  <c:v>4.4514942873411201</c:v>
                </c:pt>
                <c:pt idx="922">
                  <c:v>4.4567775590867313</c:v>
                </c:pt>
                <c:pt idx="923">
                  <c:v>4.4643783378141961</c:v>
                </c:pt>
                <c:pt idx="924">
                  <c:v>4.4747912799703045</c:v>
                </c:pt>
                <c:pt idx="925">
                  <c:v>4.4788408268004787</c:v>
                </c:pt>
                <c:pt idx="926">
                  <c:v>4.4840969611677792</c:v>
                </c:pt>
                <c:pt idx="927">
                  <c:v>4.4890803417174538</c:v>
                </c:pt>
                <c:pt idx="928">
                  <c:v>4.4938756898700376</c:v>
                </c:pt>
                <c:pt idx="929">
                  <c:v>4.4983452199767271</c:v>
                </c:pt>
                <c:pt idx="930">
                  <c:v>4.5024146722553269</c:v>
                </c:pt>
                <c:pt idx="931">
                  <c:v>4.5087219071019717</c:v>
                </c:pt>
                <c:pt idx="932">
                  <c:v>4.5137336771413175</c:v>
                </c:pt>
                <c:pt idx="933">
                  <c:v>4.5235239977109813</c:v>
                </c:pt>
                <c:pt idx="934">
                  <c:v>4.528939300289494</c:v>
                </c:pt>
                <c:pt idx="935">
                  <c:v>4.5360835100336772</c:v>
                </c:pt>
                <c:pt idx="936">
                  <c:v>4.5362587121462639</c:v>
                </c:pt>
                <c:pt idx="937">
                  <c:v>4.5384277076409489</c:v>
                </c:pt>
                <c:pt idx="938">
                  <c:v>4.545034303416287</c:v>
                </c:pt>
                <c:pt idx="939">
                  <c:v>4.553281380003682</c:v>
                </c:pt>
                <c:pt idx="940">
                  <c:v>4.561599851428582</c:v>
                </c:pt>
                <c:pt idx="941">
                  <c:v>4.5709076957209618</c:v>
                </c:pt>
                <c:pt idx="942">
                  <c:v>4.5764170098200339</c:v>
                </c:pt>
                <c:pt idx="943">
                  <c:v>4.5846241123117579</c:v>
                </c:pt>
                <c:pt idx="944">
                  <c:v>4.5919305126908512</c:v>
                </c:pt>
                <c:pt idx="945">
                  <c:v>4.5971798191631024</c:v>
                </c:pt>
                <c:pt idx="946">
                  <c:v>4.6030589156889619</c:v>
                </c:pt>
                <c:pt idx="947">
                  <c:v>4.6079351980415595</c:v>
                </c:pt>
                <c:pt idx="948">
                  <c:v>4.6149275025145471</c:v>
                </c:pt>
                <c:pt idx="949">
                  <c:v>4.618418822102285</c:v>
                </c:pt>
                <c:pt idx="950">
                  <c:v>4.6221459277285248</c:v>
                </c:pt>
                <c:pt idx="951">
                  <c:v>4.6193889107416908</c:v>
                </c:pt>
                <c:pt idx="952">
                  <c:v>4.6320608707528663</c:v>
                </c:pt>
                <c:pt idx="953">
                  <c:v>4.6355013453185165</c:v>
                </c:pt>
                <c:pt idx="954">
                  <c:v>4.6384600214669263</c:v>
                </c:pt>
                <c:pt idx="955">
                  <c:v>4.64324354189921</c:v>
                </c:pt>
                <c:pt idx="956">
                  <c:v>4.6530339371711307</c:v>
                </c:pt>
                <c:pt idx="957">
                  <c:v>4.6613860410798225</c:v>
                </c:pt>
                <c:pt idx="958">
                  <c:v>4.6628040664900254</c:v>
                </c:pt>
                <c:pt idx="959">
                  <c:v>4.6818263666746134</c:v>
                </c:pt>
                <c:pt idx="960">
                  <c:v>4.7027941910264417</c:v>
                </c:pt>
                <c:pt idx="961">
                  <c:v>4.7123108958894591</c:v>
                </c:pt>
                <c:pt idx="962">
                  <c:v>4.7182199223771022</c:v>
                </c:pt>
                <c:pt idx="963">
                  <c:v>4.7194655280118241</c:v>
                </c:pt>
                <c:pt idx="964">
                  <c:v>4.7310502086720589</c:v>
                </c:pt>
                <c:pt idx="965">
                  <c:v>4.7332932295075807</c:v>
                </c:pt>
                <c:pt idx="966">
                  <c:v>4.7395528572942567</c:v>
                </c:pt>
                <c:pt idx="967">
                  <c:v>4.7395528572942567</c:v>
                </c:pt>
                <c:pt idx="968">
                  <c:v>4.7398158403339039</c:v>
                </c:pt>
                <c:pt idx="969">
                  <c:v>4.7493408952586833</c:v>
                </c:pt>
                <c:pt idx="970">
                  <c:v>4.7512748291555909</c:v>
                </c:pt>
                <c:pt idx="971">
                  <c:v>4.7576484677165354</c:v>
                </c:pt>
                <c:pt idx="972">
                  <c:v>4.7563086597037909</c:v>
                </c:pt>
                <c:pt idx="973">
                  <c:v>4.7512748291555909</c:v>
                </c:pt>
                <c:pt idx="999">
                  <c:v>3.2619000038175727</c:v>
                </c:pt>
                <c:pt idx="1000">
                  <c:v>3.2619000038175727</c:v>
                </c:pt>
                <c:pt idx="1001">
                  <c:v>3.1910128097588313</c:v>
                </c:pt>
                <c:pt idx="1002">
                  <c:v>3.2619000038175727</c:v>
                </c:pt>
                <c:pt idx="1003">
                  <c:v>3.4518999809297384</c:v>
                </c:pt>
                <c:pt idx="1004">
                  <c:v>3.6653001815866446</c:v>
                </c:pt>
                <c:pt idx="1005">
                  <c:v>3.8800999702507397</c:v>
                </c:pt>
                <c:pt idx="1006">
                  <c:v>4.0508034248414333</c:v>
                </c:pt>
                <c:pt idx="1007">
                  <c:v>4.1776997856213711</c:v>
                </c:pt>
                <c:pt idx="1008">
                  <c:v>4.3432998237622087</c:v>
                </c:pt>
                <c:pt idx="1009">
                  <c:v>4.470900135806005</c:v>
                </c:pt>
                <c:pt idx="1010">
                  <c:v>4.6043999450703268</c:v>
                </c:pt>
                <c:pt idx="1011">
                  <c:v>4.7088984291112865</c:v>
                </c:pt>
                <c:pt idx="1012">
                  <c:v>4.7039002090532449</c:v>
                </c:pt>
                <c:pt idx="1013">
                  <c:v>4.7478997810394503</c:v>
                </c:pt>
                <c:pt idx="1014">
                  <c:v>4.8742000465426827</c:v>
                </c:pt>
                <c:pt idx="1015">
                  <c:v>4.9391000679097488</c:v>
                </c:pt>
                <c:pt idx="1016">
                  <c:v>5.0179976821964374</c:v>
                </c:pt>
                <c:pt idx="1017">
                  <c:v>4.9812000564634218</c:v>
                </c:pt>
                <c:pt idx="1018">
                  <c:v>5.0270001518292702</c:v>
                </c:pt>
                <c:pt idx="1019">
                  <c:v>5.0214001220738282</c:v>
                </c:pt>
                <c:pt idx="1020">
                  <c:v>4.9559999557604897</c:v>
                </c:pt>
                <c:pt idx="1021">
                  <c:v>4.9696978736974415</c:v>
                </c:pt>
                <c:pt idx="1022">
                  <c:v>4.9843998992946581</c:v>
                </c:pt>
                <c:pt idx="1023">
                  <c:v>4.9907000907915062</c:v>
                </c:pt>
                <c:pt idx="1024">
                  <c:v>4.9508000831629033</c:v>
                </c:pt>
                <c:pt idx="1025">
                  <c:v>4.943999921422801</c:v>
                </c:pt>
                <c:pt idx="1026">
                  <c:v>4.9362999282893725</c:v>
                </c:pt>
                <c:pt idx="1027">
                  <c:v>4.9153998214751482</c:v>
                </c:pt>
                <c:pt idx="1028">
                  <c:v>4.897700151828758</c:v>
                </c:pt>
                <c:pt idx="1029">
                  <c:v>4.8941002311767079</c:v>
                </c:pt>
                <c:pt idx="1030">
                  <c:v>4.8852000541737652</c:v>
                </c:pt>
                <c:pt idx="1031">
                  <c:v>4.874000202944444</c:v>
                </c:pt>
                <c:pt idx="1032">
                  <c:v>4.8750002311717253</c:v>
                </c:pt>
                <c:pt idx="1033">
                  <c:v>4.88380015106668</c:v>
                </c:pt>
                <c:pt idx="1034">
                  <c:v>4.871700103765761</c:v>
                </c:pt>
                <c:pt idx="1035">
                  <c:v>4.8716999237149139</c:v>
                </c:pt>
                <c:pt idx="1036">
                  <c:v>4.8656000305199996</c:v>
                </c:pt>
                <c:pt idx="1037">
                  <c:v>4.8657002037070924</c:v>
                </c:pt>
                <c:pt idx="1038">
                  <c:v>4.8531999694896513</c:v>
                </c:pt>
                <c:pt idx="1039">
                  <c:v>4.8504002121044323</c:v>
                </c:pt>
                <c:pt idx="1040">
                  <c:v>4.8498001831103466</c:v>
                </c:pt>
                <c:pt idx="1041">
                  <c:v>4.8422000366263092</c:v>
                </c:pt>
                <c:pt idx="1042">
                  <c:v>4.8267999626186793</c:v>
                </c:pt>
                <c:pt idx="1043">
                  <c:v>4.8091999610987841</c:v>
                </c:pt>
                <c:pt idx="1044">
                  <c:v>4.8017000984254992</c:v>
                </c:pt>
                <c:pt idx="1045">
                  <c:v>4.7869000427235733</c:v>
                </c:pt>
                <c:pt idx="1046">
                  <c:v>4.780499880987918</c:v>
                </c:pt>
                <c:pt idx="1047">
                  <c:v>4.7705999908503145</c:v>
                </c:pt>
                <c:pt idx="1048">
                  <c:v>4.775000106812513</c:v>
                </c:pt>
                <c:pt idx="1049">
                  <c:v>4.7631001083427691</c:v>
                </c:pt>
                <c:pt idx="1050">
                  <c:v>4.7501000404372462</c:v>
                </c:pt>
                <c:pt idx="1051">
                  <c:v>4.7395999755899538</c:v>
                </c:pt>
                <c:pt idx="1052">
                  <c:v>4.7315999015918351</c:v>
                </c:pt>
                <c:pt idx="1053">
                  <c:v>4.7371002349900664</c:v>
                </c:pt>
                <c:pt idx="1054">
                  <c:v>4.7311999923767871</c:v>
                </c:pt>
                <c:pt idx="1055">
                  <c:v>4.7255001808152883</c:v>
                </c:pt>
                <c:pt idx="1056">
                  <c:v>4.720999877936265</c:v>
                </c:pt>
                <c:pt idx="1057">
                  <c:v>4.7232998252948164</c:v>
                </c:pt>
                <c:pt idx="1058">
                  <c:v>4.7132000778219663</c:v>
                </c:pt>
                <c:pt idx="1059">
                  <c:v>4.7059998954864568</c:v>
                </c:pt>
                <c:pt idx="1060">
                  <c:v>4.7062000511214137</c:v>
                </c:pt>
                <c:pt idx="1061">
                  <c:v>4.706399787144619</c:v>
                </c:pt>
                <c:pt idx="1062">
                  <c:v>4.6965001510689035</c:v>
                </c:pt>
                <c:pt idx="1063">
                  <c:v>4.6936998840392334</c:v>
                </c:pt>
                <c:pt idx="1064">
                  <c:v>4.6880999069253448</c:v>
                </c:pt>
                <c:pt idx="1065">
                  <c:v>4.6870001197821693</c:v>
                </c:pt>
                <c:pt idx="1066">
                  <c:v>4.680700000768411</c:v>
                </c:pt>
                <c:pt idx="1067">
                  <c:v>4.6737000839275424</c:v>
                </c:pt>
                <c:pt idx="1068">
                  <c:v>4.6717001609868021</c:v>
                </c:pt>
                <c:pt idx="1069">
                  <c:v>4.6643999847510713</c:v>
                </c:pt>
                <c:pt idx="1070">
                  <c:v>4.6594001373305218</c:v>
                </c:pt>
                <c:pt idx="1071">
                  <c:v>4.6553002204891527</c:v>
                </c:pt>
                <c:pt idx="1072">
                  <c:v>4.6533999565217528</c:v>
                </c:pt>
                <c:pt idx="1073">
                  <c:v>4.6472999099787557</c:v>
                </c:pt>
                <c:pt idx="1074">
                  <c:v>4.6413998573334538</c:v>
                </c:pt>
                <c:pt idx="1075">
                  <c:v>4.6327999588029343</c:v>
                </c:pt>
                <c:pt idx="1076">
                  <c:v>4.6244001205486711</c:v>
                </c:pt>
                <c:pt idx="1077">
                  <c:v>4.6214002128617722</c:v>
                </c:pt>
                <c:pt idx="1078">
                  <c:v>4.6098998405504972</c:v>
                </c:pt>
                <c:pt idx="1079">
                  <c:v>4.595000108340173</c:v>
                </c:pt>
                <c:pt idx="1080">
                  <c:v>4.5842002159188269</c:v>
                </c:pt>
                <c:pt idx="1081">
                  <c:v>4.5752998558091349</c:v>
                </c:pt>
                <c:pt idx="1082">
                  <c:v>4.5708999633861822</c:v>
                </c:pt>
                <c:pt idx="1083">
                  <c:v>4.5678999923766241</c:v>
                </c:pt>
                <c:pt idx="1084">
                  <c:v>4.5575001724282629</c:v>
                </c:pt>
                <c:pt idx="1085">
                  <c:v>4.549699945077009</c:v>
                </c:pt>
                <c:pt idx="1086">
                  <c:v>4.5407002006541006</c:v>
                </c:pt>
                <c:pt idx="1087">
                  <c:v>4.5302001815798576</c:v>
                </c:pt>
                <c:pt idx="1088">
                  <c:v>4.5250999389681965</c:v>
                </c:pt>
                <c:pt idx="1089">
                  <c:v>4.5188001823407831</c:v>
                </c:pt>
                <c:pt idx="1090">
                  <c:v>4.5082997680656263</c:v>
                </c:pt>
                <c:pt idx="1091">
                  <c:v>4.5074000022941618</c:v>
                </c:pt>
                <c:pt idx="1092">
                  <c:v>4.5101998291065684</c:v>
                </c:pt>
                <c:pt idx="1093">
                  <c:v>4.5027998039295198</c:v>
                </c:pt>
                <c:pt idx="1094">
                  <c:v>4.495399787912902</c:v>
                </c:pt>
                <c:pt idx="1095">
                  <c:v>4.4912999015868991</c:v>
                </c:pt>
                <c:pt idx="1096">
                  <c:v>4.4890000785890152</c:v>
                </c:pt>
                <c:pt idx="1097">
                  <c:v>4.4831001167331124</c:v>
                </c:pt>
                <c:pt idx="1098">
                  <c:v>4.4795001457314356</c:v>
                </c:pt>
                <c:pt idx="1099">
                  <c:v>4.4777997703567962</c:v>
                </c:pt>
                <c:pt idx="1100">
                  <c:v>4.4737000289969728</c:v>
                </c:pt>
                <c:pt idx="1101">
                  <c:v>4.4727000038183178</c:v>
                </c:pt>
                <c:pt idx="1102">
                  <c:v>4.4649001297075301</c:v>
                </c:pt>
                <c:pt idx="1103">
                  <c:v>4.4640997695969418</c:v>
                </c:pt>
                <c:pt idx="1104">
                  <c:v>4.4612001396235428</c:v>
                </c:pt>
                <c:pt idx="1105">
                  <c:v>4.4527997886689263</c:v>
                </c:pt>
                <c:pt idx="1106">
                  <c:v>4.438699990088935</c:v>
                </c:pt>
                <c:pt idx="1107">
                  <c:v>4.4349998352045077</c:v>
                </c:pt>
                <c:pt idx="1108">
                  <c:v>4.430199806978635</c:v>
                </c:pt>
                <c:pt idx="1109">
                  <c:v>4.4276999839785276</c:v>
                </c:pt>
                <c:pt idx="1110">
                  <c:v>4.4215998321596999</c:v>
                </c:pt>
                <c:pt idx="1111">
                  <c:v>4.4134001754864585</c:v>
                </c:pt>
                <c:pt idx="1112">
                  <c:v>4.4118998787016608</c:v>
                </c:pt>
                <c:pt idx="1113">
                  <c:v>4.4152998504650895</c:v>
                </c:pt>
                <c:pt idx="1114">
                  <c:v>4.4101999610938947</c:v>
                </c:pt>
                <c:pt idx="1115">
                  <c:v>4.4062000083940802</c:v>
                </c:pt>
                <c:pt idx="1116">
                  <c:v>4.4025999954246799</c:v>
                </c:pt>
                <c:pt idx="1117">
                  <c:v>4.3995000488357618</c:v>
                </c:pt>
                <c:pt idx="1118">
                  <c:v>4.3946999061663519</c:v>
                </c:pt>
                <c:pt idx="1119">
                  <c:v>4.393099953464116</c:v>
                </c:pt>
                <c:pt idx="1120">
                  <c:v>4.3918002029458876</c:v>
                </c:pt>
                <c:pt idx="1121">
                  <c:v>4.3881001808258588</c:v>
                </c:pt>
                <c:pt idx="1122">
                  <c:v>4.385300095374987</c:v>
                </c:pt>
                <c:pt idx="1123">
                  <c:v>4.3846000824050861</c:v>
                </c:pt>
                <c:pt idx="1124">
                  <c:v>4.3792000816392829</c:v>
                </c:pt>
                <c:pt idx="1125">
                  <c:v>4.3797999328671722</c:v>
                </c:pt>
                <c:pt idx="1126">
                  <c:v>4.3738001403835369</c:v>
                </c:pt>
                <c:pt idx="1127">
                  <c:v>4.3682001365741598</c:v>
                </c:pt>
                <c:pt idx="1128">
                  <c:v>4.3619001388578909</c:v>
                </c:pt>
                <c:pt idx="1129">
                  <c:v>4.3512001533526927</c:v>
                </c:pt>
                <c:pt idx="1130">
                  <c:v>4.346099880982365</c:v>
                </c:pt>
                <c:pt idx="1131">
                  <c:v>4.3409000221290626</c:v>
                </c:pt>
                <c:pt idx="1132">
                  <c:v>4.3363000213721534</c:v>
                </c:pt>
                <c:pt idx="1133">
                  <c:v>4.3301998909082613</c:v>
                </c:pt>
                <c:pt idx="1134">
                  <c:v>4.3210999656730564</c:v>
                </c:pt>
                <c:pt idx="1135">
                  <c:v>4.3175998954757233</c:v>
                </c:pt>
                <c:pt idx="1136">
                  <c:v>4.3137000274728052</c:v>
                </c:pt>
                <c:pt idx="1137">
                  <c:v>4.3123001564017613</c:v>
                </c:pt>
                <c:pt idx="1138">
                  <c:v>4.3049998176647932</c:v>
                </c:pt>
                <c:pt idx="1139">
                  <c:v>4.3018999496489414</c:v>
                </c:pt>
                <c:pt idx="1140">
                  <c:v>4.2998999397386797</c:v>
                </c:pt>
                <c:pt idx="1141">
                  <c:v>4.2969998031621799</c:v>
                </c:pt>
                <c:pt idx="1142">
                  <c:v>4.2908000045863446</c:v>
                </c:pt>
                <c:pt idx="1143">
                  <c:v>4.2818999465962406</c:v>
                </c:pt>
                <c:pt idx="1144">
                  <c:v>4.2741002265975112</c:v>
                </c:pt>
                <c:pt idx="1145">
                  <c:v>4.2737000869747135</c:v>
                </c:pt>
                <c:pt idx="1146">
                  <c:v>4.2743002098068246</c:v>
                </c:pt>
                <c:pt idx="1147">
                  <c:v>4.2701000610395567</c:v>
                </c:pt>
                <c:pt idx="1148">
                  <c:v>4.2691999214221141</c:v>
                </c:pt>
                <c:pt idx="1149">
                  <c:v>4.265199787907477</c:v>
                </c:pt>
                <c:pt idx="1150">
                  <c:v>4.2571001403848641</c:v>
                </c:pt>
                <c:pt idx="1151">
                  <c:v>4.2598999885594822</c:v>
                </c:pt>
                <c:pt idx="1152">
                  <c:v>4.2539998550491873</c:v>
                </c:pt>
                <c:pt idx="1153">
                  <c:v>4.2437000053469092</c:v>
                </c:pt>
                <c:pt idx="1154">
                  <c:v>4.2408000076320604</c:v>
                </c:pt>
                <c:pt idx="1155">
                  <c:v>4.2410999946660013</c:v>
                </c:pt>
                <c:pt idx="1156">
                  <c:v>4.2387000030576019</c:v>
                </c:pt>
                <c:pt idx="1157">
                  <c:v>4.2363998603905202</c:v>
                </c:pt>
                <c:pt idx="1158">
                  <c:v>4.2314999412556062</c:v>
                </c:pt>
                <c:pt idx="1159">
                  <c:v>4.2230000885101617</c:v>
                </c:pt>
                <c:pt idx="1160">
                  <c:v>4.2148997741751373</c:v>
                </c:pt>
                <c:pt idx="1161">
                  <c:v>4.2104999122675508</c:v>
                </c:pt>
                <c:pt idx="1162">
                  <c:v>4.2079998420813354</c:v>
                </c:pt>
                <c:pt idx="1163">
                  <c:v>4.2035999137879116</c:v>
                </c:pt>
                <c:pt idx="1164">
                  <c:v>4.2021000457825721</c:v>
                </c:pt>
                <c:pt idx="1165">
                  <c:v>4.1998001930260216</c:v>
                </c:pt>
                <c:pt idx="1166">
                  <c:v>4.1987998481781688</c:v>
                </c:pt>
                <c:pt idx="1167">
                  <c:v>4.1961000526498538</c:v>
                </c:pt>
                <c:pt idx="1168">
                  <c:v>4.1895001182565466</c:v>
                </c:pt>
                <c:pt idx="1169">
                  <c:v>4.1848998611530988</c:v>
                </c:pt>
                <c:pt idx="1170">
                  <c:v>4.1788998062183964</c:v>
                </c:pt>
                <c:pt idx="1171">
                  <c:v>4.1716000320520834</c:v>
                </c:pt>
                <c:pt idx="1172">
                  <c:v>4.1672999015863752</c:v>
                </c:pt>
                <c:pt idx="1173">
                  <c:v>4.1647001121600624</c:v>
                </c:pt>
                <c:pt idx="1174">
                  <c:v>4.1585000904087792</c:v>
                </c:pt>
                <c:pt idx="1175">
                  <c:v>4.155999899674498</c:v>
                </c:pt>
                <c:pt idx="1176">
                  <c:v>4.1542999805460568</c:v>
                </c:pt>
                <c:pt idx="1177">
                  <c:v>4.1466000705768238</c:v>
                </c:pt>
                <c:pt idx="1178">
                  <c:v>4.1449000003849505</c:v>
                </c:pt>
                <c:pt idx="1179">
                  <c:v>4.1392999786476139</c:v>
                </c:pt>
                <c:pt idx="1180">
                  <c:v>4.13439988441678</c:v>
                </c:pt>
                <c:pt idx="1181">
                  <c:v>4.1317999561360921</c:v>
                </c:pt>
                <c:pt idx="1182">
                  <c:v>4.1232000068703201</c:v>
                </c:pt>
                <c:pt idx="1183">
                  <c:v>4.1183000576056656</c:v>
                </c:pt>
                <c:pt idx="1184">
                  <c:v>4.113800041966897</c:v>
                </c:pt>
                <c:pt idx="1185">
                  <c:v>4.1102000957544078</c:v>
                </c:pt>
                <c:pt idx="1186">
                  <c:v>4.1042000801098766</c:v>
                </c:pt>
                <c:pt idx="1187">
                  <c:v>4.1021999164586305</c:v>
                </c:pt>
                <c:pt idx="1188">
                  <c:v>4.0994999340109644</c:v>
                </c:pt>
                <c:pt idx="1189">
                  <c:v>4.0968999153192271</c:v>
                </c:pt>
                <c:pt idx="1190">
                  <c:v>4.0972001075788285</c:v>
                </c:pt>
                <c:pt idx="1191">
                  <c:v>4.0973999378256849</c:v>
                </c:pt>
                <c:pt idx="1192">
                  <c:v>4.0944999401108362</c:v>
                </c:pt>
                <c:pt idx="1193">
                  <c:v>4.0951999664321193</c:v>
                </c:pt>
                <c:pt idx="1194">
                  <c:v>4.0951999023527605</c:v>
                </c:pt>
                <c:pt idx="1195">
                  <c:v>4.0970001190216863</c:v>
                </c:pt>
                <c:pt idx="1196">
                  <c:v>4.0947999946656637</c:v>
                </c:pt>
                <c:pt idx="1197">
                  <c:v>4.0970998912889627</c:v>
                </c:pt>
                <c:pt idx="1198">
                  <c:v>4.0920998848014278</c:v>
                </c:pt>
                <c:pt idx="1199">
                  <c:v>4.0863001106263255</c:v>
                </c:pt>
                <c:pt idx="1200">
                  <c:v>4.0859999198946753</c:v>
                </c:pt>
                <c:pt idx="1201">
                  <c:v>4.082299907313427</c:v>
                </c:pt>
                <c:pt idx="1202">
                  <c:v>4.0807999065436888</c:v>
                </c:pt>
                <c:pt idx="1203">
                  <c:v>4.0788999572760076</c:v>
                </c:pt>
                <c:pt idx="1204">
                  <c:v>4.0815000591319404</c:v>
                </c:pt>
                <c:pt idx="1205">
                  <c:v>4.0795001037622569</c:v>
                </c:pt>
                <c:pt idx="1206">
                  <c:v>4.0749000488358433</c:v>
                </c:pt>
                <c:pt idx="1207">
                  <c:v>4.0690999065409414</c:v>
                </c:pt>
                <c:pt idx="1208">
                  <c:v>4.0654001022339799</c:v>
                </c:pt>
                <c:pt idx="1209">
                  <c:v>4.0627999054049724</c:v>
                </c:pt>
                <c:pt idx="1210">
                  <c:v>4.0618000286121969</c:v>
                </c:pt>
                <c:pt idx="1211">
                  <c:v>4.0625000129730324</c:v>
                </c:pt>
                <c:pt idx="1212">
                  <c:v>4.0570999973351718</c:v>
                </c:pt>
                <c:pt idx="1213">
                  <c:v>4.0562000087738852</c:v>
                </c:pt>
                <c:pt idx="1214">
                  <c:v>4.0572999809301109</c:v>
                </c:pt>
                <c:pt idx="1215">
                  <c:v>4.0524000347213587</c:v>
                </c:pt>
                <c:pt idx="1216">
                  <c:v>4.0471999919973314</c:v>
                </c:pt>
                <c:pt idx="1217">
                  <c:v>4.042900109103357</c:v>
                </c:pt>
                <c:pt idx="1218">
                  <c:v>4.0369000755381421</c:v>
                </c:pt>
                <c:pt idx="1219">
                  <c:v>4.0380000778241083</c:v>
                </c:pt>
                <c:pt idx="1220">
                  <c:v>4.0381000984270941</c:v>
                </c:pt>
                <c:pt idx="1221">
                  <c:v>4.0366999679608853</c:v>
                </c:pt>
                <c:pt idx="1222">
                  <c:v>4.0328999130288139</c:v>
                </c:pt>
                <c:pt idx="1223">
                  <c:v>4.0304000694304705</c:v>
                </c:pt>
                <c:pt idx="1224">
                  <c:v>4.0285000267103896</c:v>
                </c:pt>
                <c:pt idx="1225">
                  <c:v>4.0287000442622229</c:v>
                </c:pt>
                <c:pt idx="1226">
                  <c:v>4.0231998958624899</c:v>
                </c:pt>
                <c:pt idx="1227">
                  <c:v>4.017599883271032</c:v>
                </c:pt>
                <c:pt idx="1228">
                  <c:v>4.0185000366254826</c:v>
                </c:pt>
                <c:pt idx="1229">
                  <c:v>4.0137000362446997</c:v>
                </c:pt>
                <c:pt idx="1230">
                  <c:v>4.0120000930837705</c:v>
                </c:pt>
                <c:pt idx="1231">
                  <c:v>4.011999908456346</c:v>
                </c:pt>
                <c:pt idx="1232">
                  <c:v>4.0107000949865323</c:v>
                </c:pt>
                <c:pt idx="1233">
                  <c:v>4.0103998981576297</c:v>
                </c:pt>
                <c:pt idx="1234">
                  <c:v>4.0056999549924512</c:v>
                </c:pt>
                <c:pt idx="1235">
                  <c:v>4.006300038912741</c:v>
                </c:pt>
                <c:pt idx="1236">
                  <c:v>4.0025000957539305</c:v>
                </c:pt>
                <c:pt idx="1237">
                  <c:v>3.9996999111244804</c:v>
                </c:pt>
                <c:pt idx="1238">
                  <c:v>4.0018998863306479</c:v>
                </c:pt>
                <c:pt idx="1239">
                  <c:v>4.0013000095423195</c:v>
                </c:pt>
                <c:pt idx="1240">
                  <c:v>4.004399948506034</c:v>
                </c:pt>
                <c:pt idx="1241">
                  <c:v>3.9996000869796262</c:v>
                </c:pt>
                <c:pt idx="1242">
                  <c:v>3.9946998844170594</c:v>
                </c:pt>
                <c:pt idx="1243">
                  <c:v>3.9939000862141256</c:v>
                </c:pt>
                <c:pt idx="1244">
                  <c:v>3.989300119021209</c:v>
                </c:pt>
                <c:pt idx="1245">
                  <c:v>3.9827999103581533</c:v>
                </c:pt>
                <c:pt idx="1246">
                  <c:v>3.9803000183164841</c:v>
                </c:pt>
                <c:pt idx="1247">
                  <c:v>3.9840000839249115</c:v>
                </c:pt>
                <c:pt idx="1248">
                  <c:v>3.9801000080115045</c:v>
                </c:pt>
                <c:pt idx="1249">
                  <c:v>3.9751999893269385</c:v>
                </c:pt>
                <c:pt idx="1250">
                  <c:v>3.9681000251803198</c:v>
                </c:pt>
                <c:pt idx="1251">
                  <c:v>3.9621000400584307</c:v>
                </c:pt>
                <c:pt idx="1252">
                  <c:v>3.9487000911758514</c:v>
                </c:pt>
                <c:pt idx="1253">
                  <c:v>3.9409000335726887</c:v>
                </c:pt>
                <c:pt idx="1254">
                  <c:v>3.931200009159511</c:v>
                </c:pt>
                <c:pt idx="1255">
                  <c:v>3.9237001083383802</c:v>
                </c:pt>
                <c:pt idx="1256">
                  <c:v>3.9185000957513694</c:v>
                </c:pt>
                <c:pt idx="1257">
                  <c:v>3.9173000499795307</c:v>
                </c:pt>
                <c:pt idx="1258">
                  <c:v>3.912999953085091</c:v>
                </c:pt>
                <c:pt idx="1259">
                  <c:v>3.9093999465985689</c:v>
                </c:pt>
                <c:pt idx="1260">
                  <c:v>3.9084001121591427</c:v>
                </c:pt>
                <c:pt idx="1261">
                  <c:v>3.9019000423504622</c:v>
                </c:pt>
                <c:pt idx="1262">
                  <c:v>3.8944999816958443</c:v>
                </c:pt>
                <c:pt idx="1263">
                  <c:v>3.8843001052882755</c:v>
                </c:pt>
                <c:pt idx="1264">
                  <c:v>3.8821998935745796</c:v>
                </c:pt>
                <c:pt idx="1265">
                  <c:v>3.8740999687215663</c:v>
                </c:pt>
                <c:pt idx="1266">
                  <c:v>3.8679999111191137</c:v>
                </c:pt>
                <c:pt idx="1267">
                  <c:v>3.8636000164115103</c:v>
                </c:pt>
                <c:pt idx="1268">
                  <c:v>3.8604999073068029</c:v>
                </c:pt>
                <c:pt idx="1269">
                  <c:v>3.8623000999432406</c:v>
                </c:pt>
                <c:pt idx="1270">
                  <c:v>3.8598999637615634</c:v>
                </c:pt>
                <c:pt idx="1271">
                  <c:v>3.8524000721008633</c:v>
                </c:pt>
                <c:pt idx="1272">
                  <c:v>3.8459999267579406</c:v>
                </c:pt>
                <c:pt idx="1273">
                  <c:v>3.8451000862114597</c:v>
                </c:pt>
                <c:pt idx="1274">
                  <c:v>3.8411999591844506</c:v>
                </c:pt>
                <c:pt idx="1275">
                  <c:v>3.8349999679630855</c:v>
                </c:pt>
                <c:pt idx="1276">
                  <c:v>3.8319000370102003</c:v>
                </c:pt>
                <c:pt idx="1277">
                  <c:v>3.8301000637075049</c:v>
                </c:pt>
                <c:pt idx="1278">
                  <c:v>3.8294999244753853</c:v>
                </c:pt>
                <c:pt idx="1279">
                  <c:v>3.8289000145014143</c:v>
                </c:pt>
                <c:pt idx="1280">
                  <c:v>3.8211010765080573</c:v>
                </c:pt>
                <c:pt idx="1281">
                  <c:v>3.8169000591369695</c:v>
                </c:pt>
                <c:pt idx="1282">
                  <c:v>3.8164009368920233</c:v>
                </c:pt>
                <c:pt idx="1283">
                  <c:v>3.8155000614278833</c:v>
                </c:pt>
                <c:pt idx="1284">
                  <c:v>3.8152000457776012</c:v>
                </c:pt>
                <c:pt idx="1285">
                  <c:v>3.8114009235432604</c:v>
                </c:pt>
                <c:pt idx="1286">
                  <c:v>3.804599912269623</c:v>
                </c:pt>
                <c:pt idx="1287">
                  <c:v>3.8031014812513604</c:v>
                </c:pt>
                <c:pt idx="1288">
                  <c:v>3.804899938586459</c:v>
                </c:pt>
                <c:pt idx="1289">
                  <c:v>3.7995000377704855</c:v>
                </c:pt>
                <c:pt idx="1290">
                  <c:v>3.7999011569991126</c:v>
                </c:pt>
                <c:pt idx="1291">
                  <c:v>3.7918000370045775</c:v>
                </c:pt>
                <c:pt idx="1292">
                  <c:v>3.7871016693170532</c:v>
                </c:pt>
                <c:pt idx="1293">
                  <c:v>3.7887000873597572</c:v>
                </c:pt>
                <c:pt idx="1294">
                  <c:v>3.7851000629452756</c:v>
                </c:pt>
                <c:pt idx="1295">
                  <c:v>3.7842009800006053</c:v>
                </c:pt>
                <c:pt idx="1296">
                  <c:v>3.7800000320494291</c:v>
                </c:pt>
                <c:pt idx="1297">
                  <c:v>3.7788011875236407</c:v>
                </c:pt>
                <c:pt idx="1298">
                  <c:v>3.776899998098088</c:v>
                </c:pt>
                <c:pt idx="1299">
                  <c:v>3.7770000186937978</c:v>
                </c:pt>
                <c:pt idx="1300">
                  <c:v>3.7724009025623673</c:v>
                </c:pt>
                <c:pt idx="1301">
                  <c:v>3.7637000934628304</c:v>
                </c:pt>
                <c:pt idx="1302">
                  <c:v>3.7582016895321431</c:v>
                </c:pt>
                <c:pt idx="1303">
                  <c:v>3.7596999748275266</c:v>
                </c:pt>
                <c:pt idx="1304">
                  <c:v>3.759599922952475</c:v>
                </c:pt>
                <c:pt idx="1305">
                  <c:v>3.7598016094270861</c:v>
                </c:pt>
                <c:pt idx="1306">
                  <c:v>3.7602000667611719</c:v>
                </c:pt>
                <c:pt idx="1307">
                  <c:v>3.76140102311183</c:v>
                </c:pt>
                <c:pt idx="1308">
                  <c:v>3.7576001113920938</c:v>
                </c:pt>
                <c:pt idx="1309">
                  <c:v>3.7580999298152165</c:v>
                </c:pt>
                <c:pt idx="1310">
                  <c:v>3.7583020359015791</c:v>
                </c:pt>
                <c:pt idx="1311">
                  <c:v>3.7610000736312941</c:v>
                </c:pt>
                <c:pt idx="1312">
                  <c:v>3.7580016395659186</c:v>
                </c:pt>
                <c:pt idx="1313">
                  <c:v>3.7624999549952918</c:v>
                </c:pt>
                <c:pt idx="1314">
                  <c:v>3.7640000389146735</c:v>
                </c:pt>
                <c:pt idx="1315">
                  <c:v>3.768501378253859</c:v>
                </c:pt>
                <c:pt idx="1316">
                  <c:v>3.7683000469260151</c:v>
                </c:pt>
                <c:pt idx="1317">
                  <c:v>3.7665010303535382</c:v>
                </c:pt>
                <c:pt idx="1318">
                  <c:v>3.761500046159199</c:v>
                </c:pt>
                <c:pt idx="1319">
                  <c:v>3.7572000034415396</c:v>
                </c:pt>
                <c:pt idx="1320">
                  <c:v>3.7548012523693615</c:v>
                </c:pt>
                <c:pt idx="1321">
                  <c:v>3.7487998909055023</c:v>
                </c:pt>
                <c:pt idx="1322">
                  <c:v>3.7499017131849541</c:v>
                </c:pt>
                <c:pt idx="1323">
                  <c:v>3.7481999259980512</c:v>
                </c:pt>
                <c:pt idx="1324">
                  <c:v>3.7521999343880452</c:v>
                </c:pt>
                <c:pt idx="1325">
                  <c:v>3.7464012287164223</c:v>
                </c:pt>
                <c:pt idx="1326">
                  <c:v>3.74579993057705</c:v>
                </c:pt>
                <c:pt idx="1327">
                  <c:v>3.7464013454518863</c:v>
                </c:pt>
                <c:pt idx="1328">
                  <c:v>3.7460000804931042</c:v>
                </c:pt>
                <c:pt idx="1329">
                  <c:v>3.7410000167874387</c:v>
                </c:pt>
                <c:pt idx="1330">
                  <c:v>3.7366015495354077</c:v>
                </c:pt>
                <c:pt idx="1331">
                  <c:v>3.7326000099274097</c:v>
                </c:pt>
                <c:pt idx="1332">
                  <c:v>3.7305009811461787</c:v>
                </c:pt>
                <c:pt idx="1333">
                  <c:v>3.7278998973924899</c:v>
                </c:pt>
                <c:pt idx="1334">
                  <c:v>3.7263000057282625</c:v>
                </c:pt>
                <c:pt idx="1335">
                  <c:v>3.7217014930793084</c:v>
                </c:pt>
                <c:pt idx="1336">
                  <c:v>3.721800089268072</c:v>
                </c:pt>
                <c:pt idx="1337">
                  <c:v>3.7205011089390609</c:v>
                </c:pt>
                <c:pt idx="1338">
                  <c:v>3.7133999557554489</c:v>
                </c:pt>
                <c:pt idx="1339">
                  <c:v>3.7106000518833753</c:v>
                </c:pt>
                <c:pt idx="1340">
                  <c:v>3.7024012981419219</c:v>
                </c:pt>
                <c:pt idx="1341">
                  <c:v>3.7017001056738081</c:v>
                </c:pt>
                <c:pt idx="1342">
                  <c:v>3.6984009170628269</c:v>
                </c:pt>
                <c:pt idx="1343">
                  <c:v>3.6898999721597647</c:v>
                </c:pt>
                <c:pt idx="1344">
                  <c:v>3.6863000862140325</c:v>
                </c:pt>
                <c:pt idx="1345">
                  <c:v>3.6803012870805105</c:v>
                </c:pt>
                <c:pt idx="1346">
                  <c:v>3.6802000553143444</c:v>
                </c:pt>
                <c:pt idx="1347">
                  <c:v>3.678301204687159</c:v>
                </c:pt>
                <c:pt idx="1348">
                  <c:v>3.6726999458333012</c:v>
                </c:pt>
                <c:pt idx="1349">
                  <c:v>3.6672999607180827</c:v>
                </c:pt>
                <c:pt idx="1350">
                  <c:v>3.6637007118260954</c:v>
                </c:pt>
                <c:pt idx="1351">
                  <c:v>3.6563999389691162</c:v>
                </c:pt>
                <c:pt idx="1352">
                  <c:v>3.6559012241414166</c:v>
                </c:pt>
                <c:pt idx="1353">
                  <c:v>3.6531998928112444</c:v>
                </c:pt>
                <c:pt idx="1354">
                  <c:v>3.6474000011512544</c:v>
                </c:pt>
                <c:pt idx="1355">
                  <c:v>3.6461014884989709</c:v>
                </c:pt>
                <c:pt idx="1356">
                  <c:v>3.6444999820741941</c:v>
                </c:pt>
                <c:pt idx="1357">
                  <c:v>3.6414014755355311</c:v>
                </c:pt>
                <c:pt idx="1358">
                  <c:v>3.6374000053474447</c:v>
                </c:pt>
                <c:pt idx="1359">
                  <c:v>3.6337000412022462</c:v>
                </c:pt>
                <c:pt idx="1360">
                  <c:v>3.6287004966725362</c:v>
                </c:pt>
                <c:pt idx="1361">
                  <c:v>3.6254999683442293</c:v>
                </c:pt>
                <c:pt idx="1362">
                  <c:v>3.6214010997791775</c:v>
                </c:pt>
                <c:pt idx="1363">
                  <c:v>3.6196999767344096</c:v>
                </c:pt>
                <c:pt idx="1364">
                  <c:v>3.6141999855099129</c:v>
                </c:pt>
                <c:pt idx="1365">
                  <c:v>3.6059004199996707</c:v>
                </c:pt>
                <c:pt idx="1366">
                  <c:v>3.5987000999521115</c:v>
                </c:pt>
                <c:pt idx="1367">
                  <c:v>3.5923010292099207</c:v>
                </c:pt>
                <c:pt idx="1368">
                  <c:v>3.5833000087732216</c:v>
                </c:pt>
                <c:pt idx="1369">
                  <c:v>3.5758999874160509</c:v>
                </c:pt>
                <c:pt idx="1370">
                  <c:v>3.5718005153757986</c:v>
                </c:pt>
                <c:pt idx="1371">
                  <c:v>3.5694000564617454</c:v>
                </c:pt>
                <c:pt idx="1372">
                  <c:v>3.5632011337293079</c:v>
                </c:pt>
                <c:pt idx="1373">
                  <c:v>3.5589999080693815</c:v>
                </c:pt>
                <c:pt idx="1374">
                  <c:v>3.5543000766774639</c:v>
                </c:pt>
                <c:pt idx="1375">
                  <c:v>3.5487003963498864</c:v>
                </c:pt>
                <c:pt idx="1376">
                  <c:v>3.5394999073105282</c:v>
                </c:pt>
                <c:pt idx="1377">
                  <c:v>3.531800670629309</c:v>
                </c:pt>
                <c:pt idx="1378">
                  <c:v>3.5272999038788839</c:v>
                </c:pt>
                <c:pt idx="1379">
                  <c:v>3.5263000030608964</c:v>
                </c:pt>
                <c:pt idx="1380">
                  <c:v>3.5234011707361788</c:v>
                </c:pt>
                <c:pt idx="1381">
                  <c:v>3.5218999118878855</c:v>
                </c:pt>
                <c:pt idx="1382">
                  <c:v>3.5212007595109753</c:v>
                </c:pt>
                <c:pt idx="1383">
                  <c:v>3.5148000591361779</c:v>
                </c:pt>
                <c:pt idx="1384">
                  <c:v>3.5178000347150373</c:v>
                </c:pt>
                <c:pt idx="1385">
                  <c:v>3.5141005626719561</c:v>
                </c:pt>
                <c:pt idx="1386">
                  <c:v>3.5109999317210168</c:v>
                </c:pt>
                <c:pt idx="1387">
                  <c:v>3.5066006828346872</c:v>
                </c:pt>
                <c:pt idx="1388">
                  <c:v>3.5039000850738375</c:v>
                </c:pt>
                <c:pt idx="1389">
                  <c:v>3.5033999881779891</c:v>
                </c:pt>
                <c:pt idx="1390">
                  <c:v>3.5012007091572741</c:v>
                </c:pt>
                <c:pt idx="1391">
                  <c:v>3.4931000419674092</c:v>
                </c:pt>
                <c:pt idx="1392">
                  <c:v>3.4912007358580013</c:v>
                </c:pt>
                <c:pt idx="1393">
                  <c:v>3.49020001583267</c:v>
                </c:pt>
                <c:pt idx="1394">
                  <c:v>3.4887999883649172</c:v>
                </c:pt>
                <c:pt idx="1395">
                  <c:v>3.4808007743849885</c:v>
                </c:pt>
                <c:pt idx="1396">
                  <c:v>3.4796000015267055</c:v>
                </c:pt>
                <c:pt idx="1397">
                  <c:v>3.4711010093742516</c:v>
                </c:pt>
                <c:pt idx="1398">
                  <c:v>3.4686000448273262</c:v>
                </c:pt>
                <c:pt idx="1399">
                  <c:v>3.4665999509816174</c:v>
                </c:pt>
                <c:pt idx="1400">
                  <c:v>3.461801443103468</c:v>
                </c:pt>
                <c:pt idx="1401">
                  <c:v>3.4614999532786896</c:v>
                </c:pt>
                <c:pt idx="1402">
                  <c:v>3.4561010908219032</c:v>
                </c:pt>
                <c:pt idx="1403">
                  <c:v>3.4532999874136294</c:v>
                </c:pt>
                <c:pt idx="1404">
                  <c:v>3.4512000158356386</c:v>
                </c:pt>
                <c:pt idx="1405">
                  <c:v>3.4459009738930035</c:v>
                </c:pt>
                <c:pt idx="1406">
                  <c:v>3.4452000425371807</c:v>
                </c:pt>
                <c:pt idx="1407">
                  <c:v>3.4391006172227208</c:v>
                </c:pt>
                <c:pt idx="1408">
                  <c:v>3.4318000360508449</c:v>
                </c:pt>
                <c:pt idx="1409">
                  <c:v>3.4315999723476125</c:v>
                </c:pt>
                <c:pt idx="1410">
                  <c:v>3.4279005802163738</c:v>
                </c:pt>
                <c:pt idx="1411">
                  <c:v>3.4233999492716976</c:v>
                </c:pt>
                <c:pt idx="1412">
                  <c:v>3.4210006008215714</c:v>
                </c:pt>
                <c:pt idx="1413">
                  <c:v>3.4162999698673957</c:v>
                </c:pt>
                <c:pt idx="1414">
                  <c:v>3.4139999847466242</c:v>
                </c:pt>
                <c:pt idx="1415">
                  <c:v>3.4085001808198285</c:v>
                </c:pt>
                <c:pt idx="1416">
                  <c:v>3.4021999528995366</c:v>
                </c:pt>
                <c:pt idx="1417">
                  <c:v>3.4015007087728009</c:v>
                </c:pt>
                <c:pt idx="1418">
                  <c:v>3.3961999918028596</c:v>
                </c:pt>
                <c:pt idx="1419">
                  <c:v>3.3900999795951066</c:v>
                </c:pt>
                <c:pt idx="1420">
                  <c:v>3.3867008665183675</c:v>
                </c:pt>
                <c:pt idx="1421">
                  <c:v>3.3831999910398736</c:v>
                </c:pt>
                <c:pt idx="1422">
                  <c:v>3.3824008417213918</c:v>
                </c:pt>
                <c:pt idx="1423">
                  <c:v>3.3793000160221709</c:v>
                </c:pt>
                <c:pt idx="1424">
                  <c:v>3.3763999855073052</c:v>
                </c:pt>
                <c:pt idx="1425">
                  <c:v>3.3701010898657842</c:v>
                </c:pt>
                <c:pt idx="1426">
                  <c:v>3.3665999532749993</c:v>
                </c:pt>
                <c:pt idx="1427">
                  <c:v>3.368101025778742</c:v>
                </c:pt>
                <c:pt idx="1428">
                  <c:v>3.3689000415834016</c:v>
                </c:pt>
                <c:pt idx="1429">
                  <c:v>3.3709000141170691</c:v>
                </c:pt>
                <c:pt idx="1430">
                  <c:v>3.3677010158644407</c:v>
                </c:pt>
                <c:pt idx="1431">
                  <c:v>3.3656999652885133</c:v>
                </c:pt>
                <c:pt idx="1432">
                  <c:v>3.3621011962968623</c:v>
                </c:pt>
                <c:pt idx="1433">
                  <c:v>3.36080005360418</c:v>
                </c:pt>
                <c:pt idx="1434">
                  <c:v>3.3590000322365086</c:v>
                </c:pt>
                <c:pt idx="1435">
                  <c:v>3.357800726131245</c:v>
                </c:pt>
                <c:pt idx="1436">
                  <c:v>3.3541999563312856</c:v>
                </c:pt>
                <c:pt idx="1437">
                  <c:v>3.3537010274958448</c:v>
                </c:pt>
                <c:pt idx="1438">
                  <c:v>3.3539999935237574</c:v>
                </c:pt>
                <c:pt idx="1439">
                  <c:v>3.3544999538498814</c:v>
                </c:pt>
                <c:pt idx="1440">
                  <c:v>3.3516007835496566</c:v>
                </c:pt>
                <c:pt idx="1441">
                  <c:v>3.3475999940928887</c:v>
                </c:pt>
                <c:pt idx="1442">
                  <c:v>3.3417005054507172</c:v>
                </c:pt>
                <c:pt idx="1443">
                  <c:v>3.3357000465475721</c:v>
                </c:pt>
                <c:pt idx="1444">
                  <c:v>3.336999966246367</c:v>
                </c:pt>
                <c:pt idx="1445">
                  <c:v>3.3294009016099153</c:v>
                </c:pt>
                <c:pt idx="1446">
                  <c:v>3.3255000427234336</c:v>
                </c:pt>
                <c:pt idx="1447">
                  <c:v>3.3237008239739225</c:v>
                </c:pt>
                <c:pt idx="1448">
                  <c:v>3.3216999650976504</c:v>
                </c:pt>
                <c:pt idx="1449">
                  <c:v>3.3204000507394085</c:v>
                </c:pt>
                <c:pt idx="1450">
                  <c:v>3.3168007581771235</c:v>
                </c:pt>
                <c:pt idx="1451">
                  <c:v>3.3166999521345133</c:v>
                </c:pt>
                <c:pt idx="1452">
                  <c:v>3.3180010246287566</c:v>
                </c:pt>
                <c:pt idx="1453">
                  <c:v>3.3159000238447334</c:v>
                </c:pt>
                <c:pt idx="1454">
                  <c:v>3.3147999797874945</c:v>
                </c:pt>
                <c:pt idx="1455">
                  <c:v>3.3111011837027036</c:v>
                </c:pt>
                <c:pt idx="1456">
                  <c:v>3.3082000078284182</c:v>
                </c:pt>
                <c:pt idx="1457">
                  <c:v>3.3049010925387847</c:v>
                </c:pt>
                <c:pt idx="1458">
                  <c:v>3.3051000057312194</c:v>
                </c:pt>
                <c:pt idx="1459">
                  <c:v>3.3049999555660179</c:v>
                </c:pt>
                <c:pt idx="1460">
                  <c:v>3.3061006900825305</c:v>
                </c:pt>
                <c:pt idx="1461">
                  <c:v>3.3046999897051137</c:v>
                </c:pt>
                <c:pt idx="1462">
                  <c:v>3.3037011800770415</c:v>
                </c:pt>
                <c:pt idx="1463">
                  <c:v>3.3048999710154021</c:v>
                </c:pt>
                <c:pt idx="1464">
                  <c:v>3.3045000492129475</c:v>
                </c:pt>
                <c:pt idx="1465">
                  <c:v>3.3052004653945914</c:v>
                </c:pt>
                <c:pt idx="1466">
                  <c:v>3.300800059325411</c:v>
                </c:pt>
                <c:pt idx="1467">
                  <c:v>3.2941003519154037</c:v>
                </c:pt>
                <c:pt idx="1468">
                  <c:v>3.2926000515071792</c:v>
                </c:pt>
                <c:pt idx="1469">
                  <c:v>3.2928000558895292</c:v>
                </c:pt>
                <c:pt idx="1470">
                  <c:v>3.2901008056651335</c:v>
                </c:pt>
                <c:pt idx="1471">
                  <c:v>3.2885999467907823</c:v>
                </c:pt>
                <c:pt idx="1472">
                  <c:v>3.2905010253962246</c:v>
                </c:pt>
                <c:pt idx="1473">
                  <c:v>3.2890999582377844</c:v>
                </c:pt>
                <c:pt idx="1474">
                  <c:v>3.2884000167905469</c:v>
                </c:pt>
                <c:pt idx="1475">
                  <c:v>3.2874009958322858</c:v>
                </c:pt>
                <c:pt idx="1476">
                  <c:v>3.2865000312885968</c:v>
                </c:pt>
                <c:pt idx="1477">
                  <c:v>3.2827002544436255</c:v>
                </c:pt>
                <c:pt idx="1478">
                  <c:v>3.2736000099248486</c:v>
                </c:pt>
                <c:pt idx="1479">
                  <c:v>3.2716000474974862</c:v>
                </c:pt>
                <c:pt idx="1480">
                  <c:v>3.2715003475241247</c:v>
                </c:pt>
                <c:pt idx="1481">
                  <c:v>3.2667999641416827</c:v>
                </c:pt>
                <c:pt idx="1482">
                  <c:v>3.2593006235183566</c:v>
                </c:pt>
                <c:pt idx="1483">
                  <c:v>3.2527999427838949</c:v>
                </c:pt>
                <c:pt idx="1484">
                  <c:v>3.2555999847463681</c:v>
                </c:pt>
                <c:pt idx="1485">
                  <c:v>3.2558008567866636</c:v>
                </c:pt>
                <c:pt idx="1486">
                  <c:v>3.2579000144978636</c:v>
                </c:pt>
                <c:pt idx="1487">
                  <c:v>3.2575008245476056</c:v>
                </c:pt>
                <c:pt idx="1488">
                  <c:v>3.2537000185111538</c:v>
                </c:pt>
                <c:pt idx="1489">
                  <c:v>3.2477999700568034</c:v>
                </c:pt>
                <c:pt idx="1490">
                  <c:v>3.2440009582569473</c:v>
                </c:pt>
                <c:pt idx="1491">
                  <c:v>3.244999993708916</c:v>
                </c:pt>
                <c:pt idx="1492">
                  <c:v>3.2364004945775378</c:v>
                </c:pt>
                <c:pt idx="1493">
                  <c:v>3.2316999858885538</c:v>
                </c:pt>
                <c:pt idx="1494">
                  <c:v>3.2288000535991159</c:v>
                </c:pt>
                <c:pt idx="1495">
                  <c:v>3.2282004003573093</c:v>
                </c:pt>
                <c:pt idx="1496">
                  <c:v>3.2209999973347294</c:v>
                </c:pt>
                <c:pt idx="1497">
                  <c:v>3.2209006414486794</c:v>
                </c:pt>
                <c:pt idx="1498">
                  <c:v>3.2204000270867255</c:v>
                </c:pt>
                <c:pt idx="1499">
                  <c:v>3.2201000284258043</c:v>
                </c:pt>
                <c:pt idx="1500">
                  <c:v>3.2159002245025476</c:v>
                </c:pt>
                <c:pt idx="1501">
                  <c:v>3.2136000463506207</c:v>
                </c:pt>
                <c:pt idx="1502">
                  <c:v>3.2138007206012844</c:v>
                </c:pt>
                <c:pt idx="1503">
                  <c:v>3.2127999839867698</c:v>
                </c:pt>
                <c:pt idx="1504">
                  <c:v>3.2156000032482552</c:v>
                </c:pt>
                <c:pt idx="1505">
                  <c:v>3.2108008813956985</c:v>
                </c:pt>
                <c:pt idx="1506">
                  <c:v>3.2103000391070964</c:v>
                </c:pt>
                <c:pt idx="1507">
                  <c:v>3.2086002862924943</c:v>
                </c:pt>
                <c:pt idx="1508">
                  <c:v>3.2058999557557399</c:v>
                </c:pt>
                <c:pt idx="1509">
                  <c:v>3.1997000522678718</c:v>
                </c:pt>
                <c:pt idx="1510">
                  <c:v>3.1993006933262222</c:v>
                </c:pt>
                <c:pt idx="1511">
                  <c:v>3.1979999567120103</c:v>
                </c:pt>
                <c:pt idx="1512">
                  <c:v>3.1948998296793434</c:v>
                </c:pt>
                <c:pt idx="1513">
                  <c:v>3.1851000545575516</c:v>
                </c:pt>
                <c:pt idx="1514">
                  <c:v>3.1780999881739262</c:v>
                </c:pt>
                <c:pt idx="1515">
                  <c:v>3.1727013069175882</c:v>
                </c:pt>
                <c:pt idx="1516">
                  <c:v>3.1757000087818597</c:v>
                </c:pt>
                <c:pt idx="1517">
                  <c:v>3.1754005594339105</c:v>
                </c:pt>
                <c:pt idx="1518">
                  <c:v>3.1756000310997479</c:v>
                </c:pt>
                <c:pt idx="1519">
                  <c:v>3.1761000595142832</c:v>
                </c:pt>
                <c:pt idx="1520">
                  <c:v>3.1704009468157892</c:v>
                </c:pt>
                <c:pt idx="1521">
                  <c:v>3.1686000516929198</c:v>
                </c:pt>
                <c:pt idx="1522">
                  <c:v>3.168700629430532</c:v>
                </c:pt>
                <c:pt idx="1523">
                  <c:v>3.1642000482606818</c:v>
                </c:pt>
                <c:pt idx="1524">
                  <c:v>3.1592999893255183</c:v>
                </c:pt>
                <c:pt idx="1525">
                  <c:v>3.1567012355881161</c:v>
                </c:pt>
                <c:pt idx="1526">
                  <c:v>3.1571999736843281</c:v>
                </c:pt>
                <c:pt idx="1527">
                  <c:v>3.1562009859117097</c:v>
                </c:pt>
                <c:pt idx="1528">
                  <c:v>3.1573000379648875</c:v>
                </c:pt>
                <c:pt idx="1529">
                  <c:v>3.1544999515535892</c:v>
                </c:pt>
                <c:pt idx="1530">
                  <c:v>3.1514009471939062</c:v>
                </c:pt>
                <c:pt idx="1531">
                  <c:v>3.1489999826444546</c:v>
                </c:pt>
                <c:pt idx="1532">
                  <c:v>3.1473007822132786</c:v>
                </c:pt>
                <c:pt idx="1533">
                  <c:v>3.1464000455889618</c:v>
                </c:pt>
                <c:pt idx="1534">
                  <c:v>3.1442999971404788</c:v>
                </c:pt>
                <c:pt idx="1535">
                  <c:v>3.1472009338394855</c:v>
                </c:pt>
                <c:pt idx="1536">
                  <c:v>3.145000038719445</c:v>
                </c:pt>
                <c:pt idx="1537">
                  <c:v>3.142801149180741</c:v>
                </c:pt>
                <c:pt idx="1538">
                  <c:v>3.1455000427304185</c:v>
                </c:pt>
                <c:pt idx="1539">
                  <c:v>3.147099953275756</c:v>
                </c:pt>
                <c:pt idx="1540">
                  <c:v>3.1493007314784336</c:v>
                </c:pt>
                <c:pt idx="1541">
                  <c:v>3.1433999450746342</c:v>
                </c:pt>
                <c:pt idx="1542">
                  <c:v>3.1417011987723527</c:v>
                </c:pt>
                <c:pt idx="1543">
                  <c:v>3.1448000560849323</c:v>
                </c:pt>
                <c:pt idx="1544">
                  <c:v>3.1532999832197675</c:v>
                </c:pt>
                <c:pt idx="1545">
                  <c:v>3.1525009849574417</c:v>
                </c:pt>
                <c:pt idx="1546">
                  <c:v>3.1503999706255854</c:v>
                </c:pt>
                <c:pt idx="1547">
                  <c:v>3.1451006116913049</c:v>
                </c:pt>
                <c:pt idx="1548">
                  <c:v>3.1447999807423912</c:v>
                </c:pt>
                <c:pt idx="1549">
                  <c:v>3.1436000000030617</c:v>
                </c:pt>
                <c:pt idx="1550">
                  <c:v>3.1418007074389607</c:v>
                </c:pt>
                <c:pt idx="1551">
                  <c:v>3.1372000568444491</c:v>
                </c:pt>
                <c:pt idx="1552">
                  <c:v>3.1336011236271588</c:v>
                </c:pt>
                <c:pt idx="1553">
                  <c:v>3.1353999673883663</c:v>
                </c:pt>
                <c:pt idx="1554">
                  <c:v>3.1322999958065338</c:v>
                </c:pt>
                <c:pt idx="1555">
                  <c:v>3.1334007862169528</c:v>
                </c:pt>
                <c:pt idx="1556">
                  <c:v>3.1354999801696977</c:v>
                </c:pt>
                <c:pt idx="1557">
                  <c:v>3.1395007282335428</c:v>
                </c:pt>
                <c:pt idx="1558">
                  <c:v>3.1356999750205432</c:v>
                </c:pt>
                <c:pt idx="1559">
                  <c:v>3.1299000335711753</c:v>
                </c:pt>
                <c:pt idx="1560">
                  <c:v>3.1251010292107821</c:v>
                </c:pt>
                <c:pt idx="1561">
                  <c:v>3.1249000118259573</c:v>
                </c:pt>
                <c:pt idx="1562">
                  <c:v>3.1226005939533934</c:v>
                </c:pt>
                <c:pt idx="1563">
                  <c:v>3.118300015834393</c:v>
                </c:pt>
                <c:pt idx="1564">
                  <c:v>3.1131999507997534</c:v>
                </c:pt>
                <c:pt idx="1565">
                  <c:v>3.1073009752290091</c:v>
                </c:pt>
                <c:pt idx="1566">
                  <c:v>3.1070999940930051</c:v>
                </c:pt>
                <c:pt idx="1567">
                  <c:v>3.1067006849334575</c:v>
                </c:pt>
                <c:pt idx="1568">
                  <c:v>3.1069000177449198</c:v>
                </c:pt>
                <c:pt idx="1569">
                  <c:v>3.108200043112447</c:v>
                </c:pt>
                <c:pt idx="1570">
                  <c:v>3.1097007881253376</c:v>
                </c:pt>
                <c:pt idx="1571">
                  <c:v>3.1048000349110225</c:v>
                </c:pt>
                <c:pt idx="1572">
                  <c:v>3.1024007423475268</c:v>
                </c:pt>
                <c:pt idx="1573">
                  <c:v>3.1017000555075356</c:v>
                </c:pt>
                <c:pt idx="1574">
                  <c:v>3.1050999450744712</c:v>
                </c:pt>
                <c:pt idx="1575">
                  <c:v>3.1041009407126694</c:v>
                </c:pt>
                <c:pt idx="1576">
                  <c:v>3.1054000455915229</c:v>
                </c:pt>
                <c:pt idx="1577">
                  <c:v>3.1026009206761955</c:v>
                </c:pt>
                <c:pt idx="1578">
                  <c:v>3.0998999923758674</c:v>
                </c:pt>
                <c:pt idx="1579">
                  <c:v>3.0955999605212128</c:v>
                </c:pt>
                <c:pt idx="1580">
                  <c:v>3.0885010801357566</c:v>
                </c:pt>
                <c:pt idx="1581">
                  <c:v>3.0861999601402204</c:v>
                </c:pt>
                <c:pt idx="1582">
                  <c:v>3.0793007915563066</c:v>
                </c:pt>
                <c:pt idx="1583">
                  <c:v>3.0735999689131859</c:v>
                </c:pt>
                <c:pt idx="1584">
                  <c:v>3.0725000440652366</c:v>
                </c:pt>
                <c:pt idx="1585">
                  <c:v>3.0713004693971016</c:v>
                </c:pt>
                <c:pt idx="1586">
                  <c:v>3.0652000233676517</c:v>
                </c:pt>
                <c:pt idx="1587">
                  <c:v>3.0593007853603922</c:v>
                </c:pt>
                <c:pt idx="1588">
                  <c:v>3.0603999793092953</c:v>
                </c:pt>
                <c:pt idx="1589">
                  <c:v>3.0584000009548618</c:v>
                </c:pt>
                <c:pt idx="1590">
                  <c:v>3.0613012516041636</c:v>
                </c:pt>
                <c:pt idx="1591">
                  <c:v>3.06249998970452</c:v>
                </c:pt>
                <c:pt idx="1592">
                  <c:v>3.0618009521494969</c:v>
                </c:pt>
                <c:pt idx="1593">
                  <c:v>3.0621999974246137</c:v>
                </c:pt>
                <c:pt idx="1594">
                  <c:v>3.054899981500057</c:v>
                </c:pt>
                <c:pt idx="1595">
                  <c:v>3.0510004633906647</c:v>
                </c:pt>
                <c:pt idx="1596">
                  <c:v>3.0480000241368543</c:v>
                </c:pt>
                <c:pt idx="1597">
                  <c:v>3.0473009164852556</c:v>
                </c:pt>
                <c:pt idx="1598">
                  <c:v>3.0457000047754264</c:v>
                </c:pt>
                <c:pt idx="1599">
                  <c:v>3.0431999877982889</c:v>
                </c:pt>
                <c:pt idx="1600">
                  <c:v>3.0385003332194174</c:v>
                </c:pt>
                <c:pt idx="1601">
                  <c:v>3.031400026040501</c:v>
                </c:pt>
                <c:pt idx="1602">
                  <c:v>3.0327009085667669</c:v>
                </c:pt>
                <c:pt idx="1603">
                  <c:v>3.0339999802599777</c:v>
                </c:pt>
                <c:pt idx="1604">
                  <c:v>3.0325999822671292</c:v>
                </c:pt>
                <c:pt idx="1605">
                  <c:v>3.0219003172023804</c:v>
                </c:pt>
                <c:pt idx="1606">
                  <c:v>3.015800026616489</c:v>
                </c:pt>
                <c:pt idx="1607">
                  <c:v>3.0120004014970618</c:v>
                </c:pt>
                <c:pt idx="1608">
                  <c:v>3.0094999720604392</c:v>
                </c:pt>
                <c:pt idx="1609">
                  <c:v>3.00739997101482</c:v>
                </c:pt>
                <c:pt idx="1610">
                  <c:v>3.005200507453992</c:v>
                </c:pt>
                <c:pt idx="1611">
                  <c:v>3.0011999821726931</c:v>
                </c:pt>
                <c:pt idx="1612">
                  <c:v>3.0019011989643332</c:v>
                </c:pt>
                <c:pt idx="1613">
                  <c:v>2.9988999898996553</c:v>
                </c:pt>
                <c:pt idx="1614">
                  <c:v>2.993099981409614</c:v>
                </c:pt>
                <c:pt idx="1615">
                  <c:v>2.9905012473172974</c:v>
                </c:pt>
                <c:pt idx="1616">
                  <c:v>2.9929000118354452</c:v>
                </c:pt>
                <c:pt idx="1617">
                  <c:v>2.9916007365318364</c:v>
                </c:pt>
                <c:pt idx="1618">
                  <c:v>2.9916999833149021</c:v>
                </c:pt>
                <c:pt idx="1619">
                  <c:v>2.9904000117385294</c:v>
                </c:pt>
                <c:pt idx="1620">
                  <c:v>2.9880005495069781</c:v>
                </c:pt>
                <c:pt idx="1621">
                  <c:v>2.9847999713965692</c:v>
                </c:pt>
                <c:pt idx="1622">
                  <c:v>2.9821003408505931</c:v>
                </c:pt>
                <c:pt idx="1623">
                  <c:v>2.9776000072524766</c:v>
                </c:pt>
                <c:pt idx="1624">
                  <c:v>2.9796999957179651</c:v>
                </c:pt>
                <c:pt idx="1625">
                  <c:v>2.982700375650893</c:v>
                </c:pt>
                <c:pt idx="1626">
                  <c:v>2.9826999990473269</c:v>
                </c:pt>
                <c:pt idx="1627">
                  <c:v>2.9799004139058525</c:v>
                </c:pt>
                <c:pt idx="1628">
                  <c:v>2.9783999844585196</c:v>
                </c:pt>
                <c:pt idx="1629">
                  <c:v>2.9744999918984831</c:v>
                </c:pt>
                <c:pt idx="1630">
                  <c:v>2.9737005604765727</c:v>
                </c:pt>
                <c:pt idx="1631">
                  <c:v>2.9722000087786</c:v>
                </c:pt>
                <c:pt idx="1632">
                  <c:v>2.9689000727739767</c:v>
                </c:pt>
                <c:pt idx="1633">
                  <c:v>2.9630999769287882</c:v>
                </c:pt>
                <c:pt idx="1634">
                  <c:v>2.9582000138325384</c:v>
                </c:pt>
                <c:pt idx="1635">
                  <c:v>2.957001320362906</c:v>
                </c:pt>
                <c:pt idx="1636">
                  <c:v>2.9600999792091898</c:v>
                </c:pt>
                <c:pt idx="1637">
                  <c:v>2.9572006067319307</c:v>
                </c:pt>
                <c:pt idx="1638">
                  <c:v>2.9514999856037321</c:v>
                </c:pt>
                <c:pt idx="1639">
                  <c:v>2.9485000201239018</c:v>
                </c:pt>
                <c:pt idx="1640">
                  <c:v>2.9483005616202718</c:v>
                </c:pt>
                <c:pt idx="1641">
                  <c:v>2.9437000265170354</c:v>
                </c:pt>
                <c:pt idx="1642">
                  <c:v>2.940700921251846</c:v>
                </c:pt>
                <c:pt idx="1643">
                  <c:v>2.9438999831254478</c:v>
                </c:pt>
                <c:pt idx="1644">
                  <c:v>2.9424000139333657</c:v>
                </c:pt>
                <c:pt idx="1645">
                  <c:v>2.9381008822529111</c:v>
                </c:pt>
                <c:pt idx="1646">
                  <c:v>2.9356999803567305</c:v>
                </c:pt>
                <c:pt idx="1647">
                  <c:v>2.9348005415013176</c:v>
                </c:pt>
                <c:pt idx="1648">
                  <c:v>2.9320000229927246</c:v>
                </c:pt>
                <c:pt idx="1649">
                  <c:v>2.9288999904674711</c:v>
                </c:pt>
                <c:pt idx="1650">
                  <c:v>2.9251000703879981</c:v>
                </c:pt>
                <c:pt idx="1651">
                  <c:v>2.9181000175522058</c:v>
                </c:pt>
                <c:pt idx="1652">
                  <c:v>2.9091996826246032</c:v>
                </c:pt>
                <c:pt idx="1653">
                  <c:v>2.9029000063892454</c:v>
                </c:pt>
                <c:pt idx="1654">
                  <c:v>2.8991999745412613</c:v>
                </c:pt>
                <c:pt idx="1655">
                  <c:v>2.8982006948572234</c:v>
                </c:pt>
                <c:pt idx="1656">
                  <c:v>2.8977999944690964</c:v>
                </c:pt>
                <c:pt idx="1657">
                  <c:v>2.8939001807229943</c:v>
                </c:pt>
                <c:pt idx="1658">
                  <c:v>2.8860999890384846</c:v>
                </c:pt>
                <c:pt idx="1659">
                  <c:v>2.8862999707271229</c:v>
                </c:pt>
                <c:pt idx="1660">
                  <c:v>2.8854009484275593</c:v>
                </c:pt>
                <c:pt idx="1661">
                  <c:v>2.8868999838887248</c:v>
                </c:pt>
                <c:pt idx="1662">
                  <c:v>2.8867004393614479</c:v>
                </c:pt>
                <c:pt idx="1663">
                  <c:v>2.8839999933334184</c:v>
                </c:pt>
                <c:pt idx="1664">
                  <c:v>2.8757000234618317</c:v>
                </c:pt>
                <c:pt idx="1665">
                  <c:v>2.8744008524881792</c:v>
                </c:pt>
                <c:pt idx="1666">
                  <c:v>2.8772999770153547</c:v>
                </c:pt>
                <c:pt idx="1667">
                  <c:v>2.8774008368491195</c:v>
                </c:pt>
                <c:pt idx="1668">
                  <c:v>2.8781000043891254</c:v>
                </c:pt>
                <c:pt idx="1669">
                  <c:v>2.8820999799718265</c:v>
                </c:pt>
                <c:pt idx="1670">
                  <c:v>2.8794006725365762</c:v>
                </c:pt>
                <c:pt idx="1671">
                  <c:v>2.8768000151685555</c:v>
                </c:pt>
                <c:pt idx="1672">
                  <c:v>2.8764004374606884</c:v>
                </c:pt>
                <c:pt idx="1673">
                  <c:v>2.8745000080161844</c:v>
                </c:pt>
                <c:pt idx="1674">
                  <c:v>2.8725000252816244</c:v>
                </c:pt>
                <c:pt idx="1675">
                  <c:v>2.8700013237030362</c:v>
                </c:pt>
                <c:pt idx="1676">
                  <c:v>2.8724999923797441</c:v>
                </c:pt>
                <c:pt idx="1677">
                  <c:v>2.8689000685699284</c:v>
                </c:pt>
                <c:pt idx="1678">
                  <c:v>2.8644999991447548</c:v>
                </c:pt>
                <c:pt idx="1679">
                  <c:v>2.8586000292780227</c:v>
                </c:pt>
                <c:pt idx="1680">
                  <c:v>2.8548007685676566</c:v>
                </c:pt>
                <c:pt idx="1681">
                  <c:v>2.8547000055332319</c:v>
                </c:pt>
                <c:pt idx="1682">
                  <c:v>2.8558002784775454</c:v>
                </c:pt>
                <c:pt idx="1683">
                  <c:v>2.8516000241288566</c:v>
                </c:pt>
                <c:pt idx="1684">
                  <c:v>2.8498999953299062</c:v>
                </c:pt>
                <c:pt idx="1685">
                  <c:v>2.8417003007925814</c:v>
                </c:pt>
                <c:pt idx="1686">
                  <c:v>2.8374000034382334</c:v>
                </c:pt>
                <c:pt idx="1687">
                  <c:v>2.8342007759129046</c:v>
                </c:pt>
                <c:pt idx="1688">
                  <c:v>2.831400012881204</c:v>
                </c:pt>
                <c:pt idx="1689">
                  <c:v>2.8256000247056363</c:v>
                </c:pt>
                <c:pt idx="1690">
                  <c:v>2.8216001052933279</c:v>
                </c:pt>
                <c:pt idx="1691">
                  <c:v>2.8139000094524818</c:v>
                </c:pt>
                <c:pt idx="1692">
                  <c:v>2.8111002651276067</c:v>
                </c:pt>
                <c:pt idx="1693">
                  <c:v>2.8082999941834714</c:v>
                </c:pt>
                <c:pt idx="1694">
                  <c:v>2.8048999721577275</c:v>
                </c:pt>
                <c:pt idx="1695">
                  <c:v>2.8073006101694773</c:v>
                </c:pt>
                <c:pt idx="1696">
                  <c:v>2.8055999792195507</c:v>
                </c:pt>
                <c:pt idx="1697">
                  <c:v>2.80080035715946</c:v>
                </c:pt>
                <c:pt idx="1698">
                  <c:v>2.7986999805507367</c:v>
                </c:pt>
                <c:pt idx="1699">
                  <c:v>2.797000008969917</c:v>
                </c:pt>
                <c:pt idx="1700">
                  <c:v>2.7984007661871146</c:v>
                </c:pt>
                <c:pt idx="1701">
                  <c:v>2.7958000295693637</c:v>
                </c:pt>
                <c:pt idx="1702">
                  <c:v>2.7972008880606154</c:v>
                </c:pt>
                <c:pt idx="1703">
                  <c:v>2.7962999861774733</c:v>
                </c:pt>
                <c:pt idx="1704">
                  <c:v>2.7911999807402026</c:v>
                </c:pt>
                <c:pt idx="1705">
                  <c:v>2.7906006881748908</c:v>
                </c:pt>
                <c:pt idx="1706">
                  <c:v>2.7913999779775622</c:v>
                </c:pt>
                <c:pt idx="1707">
                  <c:v>2.792000738241768</c:v>
                </c:pt>
                <c:pt idx="1708">
                  <c:v>2.792200018222502</c:v>
                </c:pt>
                <c:pt idx="1709">
                  <c:v>2.7929999765474349</c:v>
                </c:pt>
                <c:pt idx="1710">
                  <c:v>2.7930009955452988</c:v>
                </c:pt>
                <c:pt idx="1711">
                  <c:v>2.7930000045889756</c:v>
                </c:pt>
                <c:pt idx="1712">
                  <c:v>2.7937009995512199</c:v>
                </c:pt>
                <c:pt idx="1713">
                  <c:v>2.79840000859258</c:v>
                </c:pt>
                <c:pt idx="1714">
                  <c:v>2.7988999712979421</c:v>
                </c:pt>
                <c:pt idx="1715">
                  <c:v>2.7942008199752308</c:v>
                </c:pt>
                <c:pt idx="1716">
                  <c:v>2.7952000041113934</c:v>
                </c:pt>
                <c:pt idx="1717">
                  <c:v>2.7931006641447311</c:v>
                </c:pt>
                <c:pt idx="1718">
                  <c:v>2.7911999935677159</c:v>
                </c:pt>
                <c:pt idx="1719">
                  <c:v>2.7906000084403786</c:v>
                </c:pt>
                <c:pt idx="1720">
                  <c:v>2.7847005594303482</c:v>
                </c:pt>
                <c:pt idx="1721">
                  <c:v>2.7817999945182237</c:v>
                </c:pt>
                <c:pt idx="1722">
                  <c:v>2.7788003765163012</c:v>
                </c:pt>
                <c:pt idx="1723">
                  <c:v>2.7756999867051491</c:v>
                </c:pt>
                <c:pt idx="1724">
                  <c:v>2.7717000002376153</c:v>
                </c:pt>
                <c:pt idx="1725">
                  <c:v>2.7655002447645529</c:v>
                </c:pt>
                <c:pt idx="1726">
                  <c:v>2.7597000036330428</c:v>
                </c:pt>
                <c:pt idx="1727">
                  <c:v>2.7559002298366977</c:v>
                </c:pt>
                <c:pt idx="1728">
                  <c:v>2.7524999887027661</c:v>
                </c:pt>
                <c:pt idx="1729">
                  <c:v>2.7468000019143801</c:v>
                </c:pt>
                <c:pt idx="1730">
                  <c:v>2.7396005224291002</c:v>
                </c:pt>
                <c:pt idx="1731">
                  <c:v>2.7364000005254638</c:v>
                </c:pt>
                <c:pt idx="1732">
                  <c:v>2.7321006138372468</c:v>
                </c:pt>
                <c:pt idx="1733">
                  <c:v>2.7308999960951041</c:v>
                </c:pt>
                <c:pt idx="1734">
                  <c:v>2.7258999933765153</c:v>
                </c:pt>
                <c:pt idx="1735">
                  <c:v>2.7240009158631437</c:v>
                </c:pt>
                <c:pt idx="1736">
                  <c:v>2.7254999909418984</c:v>
                </c:pt>
                <c:pt idx="1737">
                  <c:v>2.7208003881969489</c:v>
                </c:pt>
                <c:pt idx="1738">
                  <c:v>2.7172999851754867</c:v>
                </c:pt>
                <c:pt idx="1739">
                  <c:v>2.7106000119238161</c:v>
                </c:pt>
                <c:pt idx="1740">
                  <c:v>2.7107007454396808</c:v>
                </c:pt>
                <c:pt idx="1741">
                  <c:v>2.7085999922273913</c:v>
                </c:pt>
                <c:pt idx="1742">
                  <c:v>2.7033007447244017</c:v>
                </c:pt>
                <c:pt idx="1743">
                  <c:v>2.7023000081171631</c:v>
                </c:pt>
                <c:pt idx="1744">
                  <c:v>2.7004000087763416</c:v>
                </c:pt>
                <c:pt idx="1745">
                  <c:v>2.6974007057215204</c:v>
                </c:pt>
                <c:pt idx="1746">
                  <c:v>2.6986000087272259</c:v>
                </c:pt>
                <c:pt idx="1747">
                  <c:v>2.698501004037098</c:v>
                </c:pt>
                <c:pt idx="1748">
                  <c:v>2.6986000130709726</c:v>
                </c:pt>
                <c:pt idx="1749">
                  <c:v>2.6943000005267095</c:v>
                </c:pt>
                <c:pt idx="1750">
                  <c:v>2.6959010286809644</c:v>
                </c:pt>
                <c:pt idx="1751">
                  <c:v>2.697700011303823</c:v>
                </c:pt>
                <c:pt idx="1752">
                  <c:v>2.7014004745506099</c:v>
                </c:pt>
                <c:pt idx="1753">
                  <c:v>2.7005000054850825</c:v>
                </c:pt>
                <c:pt idx="1754">
                  <c:v>2.7013999878399773</c:v>
                </c:pt>
                <c:pt idx="1755">
                  <c:v>2.7037005523743574</c:v>
                </c:pt>
                <c:pt idx="1756">
                  <c:v>2.7034000040584942</c:v>
                </c:pt>
                <c:pt idx="1757">
                  <c:v>2.7018004497076618</c:v>
                </c:pt>
                <c:pt idx="1758">
                  <c:v>2.6982000070638605</c:v>
                </c:pt>
                <c:pt idx="1759">
                  <c:v>2.6960999853617977</c:v>
                </c:pt>
                <c:pt idx="1760">
                  <c:v>2.6917002071932075</c:v>
                </c:pt>
                <c:pt idx="1761">
                  <c:v>2.6860000056767603</c:v>
                </c:pt>
                <c:pt idx="1762">
                  <c:v>2.6828014964630711</c:v>
                </c:pt>
                <c:pt idx="1763">
                  <c:v>2.6864999934186926</c:v>
                </c:pt>
                <c:pt idx="1764">
                  <c:v>2.6867000116908457</c:v>
                </c:pt>
                <c:pt idx="1765">
                  <c:v>2.685600270415307</c:v>
                </c:pt>
                <c:pt idx="1766">
                  <c:v>2.6797999862683355</c:v>
                </c:pt>
                <c:pt idx="1767">
                  <c:v>2.6744002622654079</c:v>
                </c:pt>
                <c:pt idx="1768">
                  <c:v>2.6702000079167192</c:v>
                </c:pt>
                <c:pt idx="1769">
                  <c:v>2.6643000024851062</c:v>
                </c:pt>
                <c:pt idx="1770">
                  <c:v>2.6600998744543176</c:v>
                </c:pt>
                <c:pt idx="1771">
                  <c:v>2.6527999933314277</c:v>
                </c:pt>
                <c:pt idx="1772">
                  <c:v>2.6514006526995217</c:v>
                </c:pt>
                <c:pt idx="1773">
                  <c:v>2.6507000085402979</c:v>
                </c:pt>
                <c:pt idx="1774">
                  <c:v>2.6475999997201143</c:v>
                </c:pt>
                <c:pt idx="1775">
                  <c:v>2.644200848058972</c:v>
                </c:pt>
                <c:pt idx="1776">
                  <c:v>2.6465000023890752</c:v>
                </c:pt>
                <c:pt idx="1777">
                  <c:v>2.6443005635301233</c:v>
                </c:pt>
                <c:pt idx="1778">
                  <c:v>2.6429999986212351</c:v>
                </c:pt>
                <c:pt idx="1779">
                  <c:v>2.6391999992920319</c:v>
                </c:pt>
                <c:pt idx="1780">
                  <c:v>2.6368005573822302</c:v>
                </c:pt>
                <c:pt idx="1781">
                  <c:v>2.6356000090672751</c:v>
                </c:pt>
                <c:pt idx="1782">
                  <c:v>2.6342001756711397</c:v>
                </c:pt>
                <c:pt idx="1783">
                  <c:v>2.6283999873703578</c:v>
                </c:pt>
                <c:pt idx="1784">
                  <c:v>2.6251000012489385</c:v>
                </c:pt>
                <c:pt idx="1785">
                  <c:v>2.6257011726411292</c:v>
                </c:pt>
                <c:pt idx="1786">
                  <c:v>2.6297000065897009</c:v>
                </c:pt>
                <c:pt idx="1787">
                  <c:v>2.6276000797370216</c:v>
                </c:pt>
                <c:pt idx="1788">
                  <c:v>2.6230000136856688</c:v>
                </c:pt>
                <c:pt idx="1789">
                  <c:v>2.6208000113110757</c:v>
                </c:pt>
                <c:pt idx="1790">
                  <c:v>2.6186004139453871</c:v>
                </c:pt>
                <c:pt idx="1791">
                  <c:v>2.615899997712404</c:v>
                </c:pt>
                <c:pt idx="1792">
                  <c:v>2.6159010993578704</c:v>
                </c:pt>
                <c:pt idx="1793">
                  <c:v>2.6205999861340388</c:v>
                </c:pt>
                <c:pt idx="1794">
                  <c:v>2.6214999935691594</c:v>
                </c:pt>
                <c:pt idx="1795">
                  <c:v>2.6245004432712449</c:v>
                </c:pt>
                <c:pt idx="1796">
                  <c:v>2.624700000626035</c:v>
                </c:pt>
                <c:pt idx="1797">
                  <c:v>2.6212008801230695</c:v>
                </c:pt>
                <c:pt idx="1798">
                  <c:v>2.6209999948259792</c:v>
                </c:pt>
                <c:pt idx="1799">
                  <c:v>2.6152000026049791</c:v>
                </c:pt>
                <c:pt idx="1800">
                  <c:v>2.6180001427637762</c:v>
                </c:pt>
                <c:pt idx="1801">
                  <c:v>2.614199994088267</c:v>
                </c:pt>
                <c:pt idx="1802">
                  <c:v>2.6167005166353192</c:v>
                </c:pt>
                <c:pt idx="1803">
                  <c:v>2.618199993041344</c:v>
                </c:pt>
                <c:pt idx="1804">
                  <c:v>2.6150000072520925</c:v>
                </c:pt>
                <c:pt idx="1805">
                  <c:v>2.6126006594931823</c:v>
                </c:pt>
                <c:pt idx="1806">
                  <c:v>2.6142000021209242</c:v>
                </c:pt>
                <c:pt idx="1807">
                  <c:v>2.6135001785587519</c:v>
                </c:pt>
                <c:pt idx="1808">
                  <c:v>2.6103000051589333</c:v>
                </c:pt>
                <c:pt idx="1809">
                  <c:v>2.6079000020981766</c:v>
                </c:pt>
                <c:pt idx="1810">
                  <c:v>2.611200161249144</c:v>
                </c:pt>
                <c:pt idx="1811">
                  <c:v>2.6096000010584248</c:v>
                </c:pt>
                <c:pt idx="1812">
                  <c:v>2.6064001063641626</c:v>
                </c:pt>
                <c:pt idx="1813">
                  <c:v>2.6007999990033568</c:v>
                </c:pt>
                <c:pt idx="1814">
                  <c:v>2.5967999966160278</c:v>
                </c:pt>
                <c:pt idx="1815">
                  <c:v>2.5939005750478827</c:v>
                </c:pt>
                <c:pt idx="1816">
                  <c:v>2.5900999986188253</c:v>
                </c:pt>
                <c:pt idx="1817">
                  <c:v>2.5833003884108621</c:v>
                </c:pt>
                <c:pt idx="1818">
                  <c:v>2.5815999986007228</c:v>
                </c:pt>
                <c:pt idx="1819">
                  <c:v>2.5821000029900461</c:v>
                </c:pt>
                <c:pt idx="1820">
                  <c:v>2.5783006826677592</c:v>
                </c:pt>
                <c:pt idx="1821">
                  <c:v>2.5794999988866039</c:v>
                </c:pt>
                <c:pt idx="1822">
                  <c:v>2.5772005248145433</c:v>
                </c:pt>
                <c:pt idx="1823">
                  <c:v>2.5749000012219767</c:v>
                </c:pt>
                <c:pt idx="1824">
                  <c:v>2.5678999995216145</c:v>
                </c:pt>
                <c:pt idx="1825">
                  <c:v>2.564400530201965</c:v>
                </c:pt>
                <c:pt idx="1826">
                  <c:v>2.559599993401207</c:v>
                </c:pt>
                <c:pt idx="1827">
                  <c:v>2.5617008606932359</c:v>
                </c:pt>
                <c:pt idx="1828">
                  <c:v>2.5690000018221326</c:v>
                </c:pt>
                <c:pt idx="1829">
                  <c:v>2.5665000021544984</c:v>
                </c:pt>
                <c:pt idx="1830">
                  <c:v>2.5708008264336968</c:v>
                </c:pt>
                <c:pt idx="1831">
                  <c:v>2.5747999939776491</c:v>
                </c:pt>
                <c:pt idx="1832">
                  <c:v>2.5784003542721621</c:v>
                </c:pt>
                <c:pt idx="1833">
                  <c:v>2.5734000057782396</c:v>
                </c:pt>
                <c:pt idx="1834">
                  <c:v>2.5670000016980339</c:v>
                </c:pt>
                <c:pt idx="1835">
                  <c:v>2.5658005767400027</c:v>
                </c:pt>
                <c:pt idx="1836">
                  <c:v>2.5657000003120629</c:v>
                </c:pt>
                <c:pt idx="1837">
                  <c:v>2.5620003220392391</c:v>
                </c:pt>
                <c:pt idx="1838">
                  <c:v>2.5618999999569496</c:v>
                </c:pt>
                <c:pt idx="1839">
                  <c:v>2.5557000013068318</c:v>
                </c:pt>
                <c:pt idx="1840">
                  <c:v>2.5548000321068685</c:v>
                </c:pt>
                <c:pt idx="1841">
                  <c:v>2.5521999982447596</c:v>
                </c:pt>
                <c:pt idx="1842">
                  <c:v>2.5502001055938308</c:v>
                </c:pt>
                <c:pt idx="1843">
                  <c:v>2.5455999982295907</c:v>
                </c:pt>
                <c:pt idx="1844">
                  <c:v>2.5437000022720895</c:v>
                </c:pt>
                <c:pt idx="1845">
                  <c:v>2.5438007923439727</c:v>
                </c:pt>
                <c:pt idx="1846">
                  <c:v>2.5440000011949451</c:v>
                </c:pt>
                <c:pt idx="1847">
                  <c:v>2.5448008711900911</c:v>
                </c:pt>
                <c:pt idx="1848">
                  <c:v>2.5447999990938115</c:v>
                </c:pt>
                <c:pt idx="1849">
                  <c:v>2.5438999963662354</c:v>
                </c:pt>
                <c:pt idx="1850">
                  <c:v>2.5462003532957169</c:v>
                </c:pt>
                <c:pt idx="1851">
                  <c:v>2.545099997347279</c:v>
                </c:pt>
                <c:pt idx="1852">
                  <c:v>2.5418998595050653</c:v>
                </c:pt>
                <c:pt idx="1853">
                  <c:v>2.5337000007275492</c:v>
                </c:pt>
                <c:pt idx="1854">
                  <c:v>2.5258000030880794</c:v>
                </c:pt>
                <c:pt idx="1855">
                  <c:v>2.5250003339315299</c:v>
                </c:pt>
                <c:pt idx="1856">
                  <c:v>2.5237999986420618</c:v>
                </c:pt>
                <c:pt idx="1857">
                  <c:v>2.5173007491175667</c:v>
                </c:pt>
                <c:pt idx="1858">
                  <c:v>2.5176000013234443</c:v>
                </c:pt>
                <c:pt idx="1859">
                  <c:v>2.5171000013069715</c:v>
                </c:pt>
                <c:pt idx="1860">
                  <c:v>2.5207000134760165</c:v>
                </c:pt>
                <c:pt idx="1861">
                  <c:v>2.5155000002778252</c:v>
                </c:pt>
                <c:pt idx="1862">
                  <c:v>2.5130003670201404</c:v>
                </c:pt>
                <c:pt idx="1863">
                  <c:v>2.5063000015870784</c:v>
                </c:pt>
                <c:pt idx="1864">
                  <c:v>2.5051999991992489</c:v>
                </c:pt>
                <c:pt idx="1865">
                  <c:v>2.5029002901064814</c:v>
                </c:pt>
                <c:pt idx="1866">
                  <c:v>2.503799998172326</c:v>
                </c:pt>
                <c:pt idx="1867">
                  <c:v>2.5018007631733781</c:v>
                </c:pt>
                <c:pt idx="1868">
                  <c:v>2.4994000003134715</c:v>
                </c:pt>
                <c:pt idx="1869">
                  <c:v>2.496099999283615</c:v>
                </c:pt>
                <c:pt idx="1870">
                  <c:v>2.4908002751108143</c:v>
                </c:pt>
                <c:pt idx="1871">
                  <c:v>2.4851000000999193</c:v>
                </c:pt>
                <c:pt idx="1872">
                  <c:v>2.4809005339920986</c:v>
                </c:pt>
                <c:pt idx="1873">
                  <c:v>2.4817999999868334</c:v>
                </c:pt>
                <c:pt idx="1874">
                  <c:v>2.4792999998098821</c:v>
                </c:pt>
                <c:pt idx="1875">
                  <c:v>2.4775004426701344</c:v>
                </c:pt>
                <c:pt idx="1876">
                  <c:v>2.4745000000184518</c:v>
                </c:pt>
                <c:pt idx="1877">
                  <c:v>2.4724007628828986</c:v>
                </c:pt>
                <c:pt idx="1878">
                  <c:v>2.4725000001053559</c:v>
                </c:pt>
                <c:pt idx="1879">
                  <c:v>2.4662999999709427</c:v>
                </c:pt>
                <c:pt idx="1880">
                  <c:v>2.4620004731186782</c:v>
                </c:pt>
                <c:pt idx="1881">
                  <c:v>2.4583999998649233</c:v>
                </c:pt>
                <c:pt idx="1882">
                  <c:v>2.4577004269813187</c:v>
                </c:pt>
                <c:pt idx="1883">
                  <c:v>2.4585999994087615</c:v>
                </c:pt>
                <c:pt idx="1884">
                  <c:v>2.4572000000625849</c:v>
                </c:pt>
                <c:pt idx="1885">
                  <c:v>2.4554006859980291</c:v>
                </c:pt>
                <c:pt idx="1886">
                  <c:v>2.455100000348466</c:v>
                </c:pt>
                <c:pt idx="1887">
                  <c:v>2.4516003669341444</c:v>
                </c:pt>
                <c:pt idx="1888">
                  <c:v>2.445100001503306</c:v>
                </c:pt>
                <c:pt idx="1889">
                  <c:v>2.4393000004783971</c:v>
                </c:pt>
                <c:pt idx="1890">
                  <c:v>2.4389006550918566</c:v>
                </c:pt>
                <c:pt idx="1891">
                  <c:v>2.4376000014526653</c:v>
                </c:pt>
                <c:pt idx="1892">
                  <c:v>2.432099953010038</c:v>
                </c:pt>
                <c:pt idx="1893">
                  <c:v>2.4267000000836561</c:v>
                </c:pt>
                <c:pt idx="1894">
                  <c:v>2.4279999990467331</c:v>
                </c:pt>
                <c:pt idx="1895">
                  <c:v>2.4306008998610196</c:v>
                </c:pt>
                <c:pt idx="1896">
                  <c:v>2.4307000013504876</c:v>
                </c:pt>
                <c:pt idx="1897">
                  <c:v>2.4327003088328638</c:v>
                </c:pt>
                <c:pt idx="1898">
                  <c:v>2.429699999956938</c:v>
                </c:pt>
                <c:pt idx="1899">
                  <c:v>2.4266000036659534</c:v>
                </c:pt>
                <c:pt idx="1900">
                  <c:v>2.428800520778168</c:v>
                </c:pt>
                <c:pt idx="1901">
                  <c:v>2.4259999971909565</c:v>
                </c:pt>
                <c:pt idx="1902">
                  <c:v>2.4235005170266959</c:v>
                </c:pt>
                <c:pt idx="1903">
                  <c:v>2.4230000008901698</c:v>
                </c:pt>
                <c:pt idx="1904">
                  <c:v>2.4216000022206572</c:v>
                </c:pt>
                <c:pt idx="1905">
                  <c:v>2.4210002595937112</c:v>
                </c:pt>
                <c:pt idx="1906">
                  <c:v>2.4221999977962696</c:v>
                </c:pt>
                <c:pt idx="1907">
                  <c:v>2.4175997265410842</c:v>
                </c:pt>
                <c:pt idx="1908">
                  <c:v>2.4108000015476136</c:v>
                </c:pt>
                <c:pt idx="1909">
                  <c:v>2.4077999984801863</c:v>
                </c:pt>
                <c:pt idx="1910">
                  <c:v>2.4092005765342037</c:v>
                </c:pt>
                <c:pt idx="1911">
                  <c:v>2.4035000001094886</c:v>
                </c:pt>
                <c:pt idx="1912">
                  <c:v>2.3997006262870855</c:v>
                </c:pt>
                <c:pt idx="1913">
                  <c:v>2.3996000027836999</c:v>
                </c:pt>
                <c:pt idx="1914">
                  <c:v>2.4076000020650099</c:v>
                </c:pt>
                <c:pt idx="1915">
                  <c:v>2.4091001337874332</c:v>
                </c:pt>
                <c:pt idx="1916">
                  <c:v>2.4056000000127824</c:v>
                </c:pt>
                <c:pt idx="1917">
                  <c:v>2.4025003210626892</c:v>
                </c:pt>
                <c:pt idx="1918">
                  <c:v>2.4010999989768607</c:v>
                </c:pt>
                <c:pt idx="1919">
                  <c:v>2.39540000406123</c:v>
                </c:pt>
                <c:pt idx="1920">
                  <c:v>2.3916002878468134</c:v>
                </c:pt>
                <c:pt idx="1921">
                  <c:v>2.3868000070870039</c:v>
                </c:pt>
                <c:pt idx="1922">
                  <c:v>2.3827002857942716</c:v>
                </c:pt>
                <c:pt idx="1923">
                  <c:v>2.3809000050387112</c:v>
                </c:pt>
                <c:pt idx="1924">
                  <c:v>2.3792000002940767</c:v>
                </c:pt>
                <c:pt idx="1925">
                  <c:v>2.3761003633335349</c:v>
                </c:pt>
                <c:pt idx="1926">
                  <c:v>2.3698000016229344</c:v>
                </c:pt>
                <c:pt idx="1927">
                  <c:v>2.3636999606460449</c:v>
                </c:pt>
                <c:pt idx="1928">
                  <c:v>2.3609000002616085</c:v>
                </c:pt>
                <c:pt idx="1929">
                  <c:v>2.3552000043200678</c:v>
                </c:pt>
                <c:pt idx="1930">
                  <c:v>2.3590011073174537</c:v>
                </c:pt>
                <c:pt idx="1931">
                  <c:v>2.3638999940958456</c:v>
                </c:pt>
                <c:pt idx="1932">
                  <c:v>2.3614003164839232</c:v>
                </c:pt>
                <c:pt idx="1933">
                  <c:v>2.3576999943979899</c:v>
                </c:pt>
                <c:pt idx="1934">
                  <c:v>2.3550000015020487</c:v>
                </c:pt>
                <c:pt idx="1935">
                  <c:v>2.3531008048084914</c:v>
                </c:pt>
                <c:pt idx="1936">
                  <c:v>2.3544000004621921</c:v>
                </c:pt>
                <c:pt idx="1937">
                  <c:v>2.3552002049982548</c:v>
                </c:pt>
                <c:pt idx="1938">
                  <c:v>2.3531000034854515</c:v>
                </c:pt>
                <c:pt idx="1939">
                  <c:v>2.3457999977326836</c:v>
                </c:pt>
                <c:pt idx="1940">
                  <c:v>2.3453004014081671</c:v>
                </c:pt>
                <c:pt idx="1941">
                  <c:v>2.3444999983767048</c:v>
                </c:pt>
                <c:pt idx="1942">
                  <c:v>2.3491004751922446</c:v>
                </c:pt>
                <c:pt idx="1943">
                  <c:v>2.3497000061324798</c:v>
                </c:pt>
                <c:pt idx="1944">
                  <c:v>2.3483999942618539</c:v>
                </c:pt>
                <c:pt idx="1945">
                  <c:v>2.3443001984705916</c:v>
                </c:pt>
                <c:pt idx="1946">
                  <c:v>2.3423999969527358</c:v>
                </c:pt>
                <c:pt idx="1947">
                  <c:v>2.3390005797919002</c:v>
                </c:pt>
                <c:pt idx="1948">
                  <c:v>2.3411000033665914</c:v>
                </c:pt>
                <c:pt idx="1949">
                  <c:v>2.3460000026680063</c:v>
                </c:pt>
                <c:pt idx="1950">
                  <c:v>2.3419004215975292</c:v>
                </c:pt>
                <c:pt idx="1951">
                  <c:v>2.3373000070641865</c:v>
                </c:pt>
                <c:pt idx="1952">
                  <c:v>2.3310002881553373</c:v>
                </c:pt>
                <c:pt idx="1953">
                  <c:v>2.3298000073991716</c:v>
                </c:pt>
                <c:pt idx="1954">
                  <c:v>2.333799999243638</c:v>
                </c:pt>
                <c:pt idx="1955">
                  <c:v>2.3314997767301975</c:v>
                </c:pt>
                <c:pt idx="1956">
                  <c:v>2.3259000046527945</c:v>
                </c:pt>
                <c:pt idx="1957">
                  <c:v>2.3218003179063089</c:v>
                </c:pt>
                <c:pt idx="1958">
                  <c:v>2.3186999958343222</c:v>
                </c:pt>
                <c:pt idx="1959">
                  <c:v>2.3164000005490379</c:v>
                </c:pt>
                <c:pt idx="1960">
                  <c:v>2.310000133664289</c:v>
                </c:pt>
                <c:pt idx="1961">
                  <c:v>2.3063999998848885</c:v>
                </c:pt>
                <c:pt idx="1962">
                  <c:v>2.3066005718792439</c:v>
                </c:pt>
                <c:pt idx="1963">
                  <c:v>2.3084999937564135</c:v>
                </c:pt>
                <c:pt idx="1964">
                  <c:v>2.3085999934046413</c:v>
                </c:pt>
                <c:pt idx="1965">
                  <c:v>2.3112007685704157</c:v>
                </c:pt>
                <c:pt idx="1966">
                  <c:v>2.3129000038388767</c:v>
                </c:pt>
                <c:pt idx="1967">
                  <c:v>2.3068004549277248</c:v>
                </c:pt>
                <c:pt idx="1968">
                  <c:v>2.3035999990752316</c:v>
                </c:pt>
                <c:pt idx="1969">
                  <c:v>2.3076999946424621</c:v>
                </c:pt>
                <c:pt idx="1970">
                  <c:v>2.3104998622002313</c:v>
                </c:pt>
                <c:pt idx="1971">
                  <c:v>2.3050999959741603</c:v>
                </c:pt>
                <c:pt idx="1972">
                  <c:v>2.3052006888683536</c:v>
                </c:pt>
                <c:pt idx="1973">
                  <c:v>2.3070999901756295</c:v>
                </c:pt>
                <c:pt idx="1974">
                  <c:v>2.3065000010101357</c:v>
                </c:pt>
                <c:pt idx="1975">
                  <c:v>2.3049006773071596</c:v>
                </c:pt>
                <c:pt idx="1976">
                  <c:v>2.3034000067273155</c:v>
                </c:pt>
                <c:pt idx="1977">
                  <c:v>2.302900484901329</c:v>
                </c:pt>
                <c:pt idx="1978">
                  <c:v>2.3031999860322685</c:v>
                </c:pt>
                <c:pt idx="1979">
                  <c:v>2.30449999042321</c:v>
                </c:pt>
                <c:pt idx="1980">
                  <c:v>2.3074002765715704</c:v>
                </c:pt>
                <c:pt idx="1981">
                  <c:v>2.3037000090116635</c:v>
                </c:pt>
                <c:pt idx="1982">
                  <c:v>2.3028002450519125</c:v>
                </c:pt>
                <c:pt idx="1983">
                  <c:v>2.3031000039118226</c:v>
                </c:pt>
                <c:pt idx="1984">
                  <c:v>2.3001000015283353</c:v>
                </c:pt>
                <c:pt idx="1985">
                  <c:v>2.301100486809446</c:v>
                </c:pt>
                <c:pt idx="1986">
                  <c:v>2.2988999879380572</c:v>
                </c:pt>
                <c:pt idx="1987">
                  <c:v>2.2998008830109029</c:v>
                </c:pt>
                <c:pt idx="1988">
                  <c:v>2.3037999977168511</c:v>
                </c:pt>
                <c:pt idx="1989">
                  <c:v>2.3047999919508584</c:v>
                </c:pt>
                <c:pt idx="1990">
                  <c:v>2.3098001185935573</c:v>
                </c:pt>
                <c:pt idx="1991">
                  <c:v>2.3045999963360373</c:v>
                </c:pt>
                <c:pt idx="1992">
                  <c:v>2.3001999136977247</c:v>
                </c:pt>
                <c:pt idx="1993">
                  <c:v>2.2961999929466401</c:v>
                </c:pt>
                <c:pt idx="1994">
                  <c:v>2.2952000013901852</c:v>
                </c:pt>
                <c:pt idx="1995">
                  <c:v>2.2919005483199726</c:v>
                </c:pt>
                <c:pt idx="1996">
                  <c:v>2.2925999966173549</c:v>
                </c:pt>
                <c:pt idx="1997">
                  <c:v>2.2903005858897814</c:v>
                </c:pt>
                <c:pt idx="1998">
                  <c:v>2.288300011161482</c:v>
                </c:pt>
                <c:pt idx="1999">
                  <c:v>2.2865999857531278</c:v>
                </c:pt>
                <c:pt idx="2000">
                  <c:v>2.2882000273748417</c:v>
                </c:pt>
                <c:pt idx="2001">
                  <c:v>2.2855000141717028</c:v>
                </c:pt>
                <c:pt idx="2002">
                  <c:v>2.2832001313290675</c:v>
                </c:pt>
                <c:pt idx="2003">
                  <c:v>2.2790000124441576</c:v>
                </c:pt>
                <c:pt idx="2004">
                  <c:v>2.2776999944762792</c:v>
                </c:pt>
                <c:pt idx="2005">
                  <c:v>2.2763003635918722</c:v>
                </c:pt>
                <c:pt idx="2006">
                  <c:v>2.2764000001916429</c:v>
                </c:pt>
                <c:pt idx="2007">
                  <c:v>2.2806007215040154</c:v>
                </c:pt>
                <c:pt idx="2008">
                  <c:v>2.2803000113053713</c:v>
                </c:pt>
                <c:pt idx="2009">
                  <c:v>2.2810999862194876</c:v>
                </c:pt>
                <c:pt idx="2010">
                  <c:v>2.2776003384205978</c:v>
                </c:pt>
                <c:pt idx="2011">
                  <c:v>2.2772999882290605</c:v>
                </c:pt>
                <c:pt idx="2012">
                  <c:v>2.2750008064322174</c:v>
                </c:pt>
                <c:pt idx="2013">
                  <c:v>2.2768999871768756</c:v>
                </c:pt>
                <c:pt idx="2014">
                  <c:v>2.2756000078225043</c:v>
                </c:pt>
                <c:pt idx="2015">
                  <c:v>2.2713004893812467</c:v>
                </c:pt>
                <c:pt idx="2016">
                  <c:v>2.2703000071051065</c:v>
                </c:pt>
                <c:pt idx="2017">
                  <c:v>2.2690002925883164</c:v>
                </c:pt>
                <c:pt idx="2018">
                  <c:v>2.2690999986225506</c:v>
                </c:pt>
                <c:pt idx="2019">
                  <c:v>2.2691000067279674</c:v>
                </c:pt>
                <c:pt idx="2020">
                  <c:v>2.270600878764526</c:v>
                </c:pt>
                <c:pt idx="2021">
                  <c:v>2.270300006675825</c:v>
                </c:pt>
                <c:pt idx="2022">
                  <c:v>2.2709006873628823</c:v>
                </c:pt>
                <c:pt idx="2023">
                  <c:v>2.2701999903729302</c:v>
                </c:pt>
                <c:pt idx="2024">
                  <c:v>2.2698999954227475</c:v>
                </c:pt>
                <c:pt idx="2025">
                  <c:v>2.2618002568779048</c:v>
                </c:pt>
                <c:pt idx="2026">
                  <c:v>2.2586999859340722</c:v>
                </c:pt>
                <c:pt idx="2027">
                  <c:v>2.2571005098434398</c:v>
                </c:pt>
                <c:pt idx="2028">
                  <c:v>2.2565000143586076</c:v>
                </c:pt>
                <c:pt idx="2029">
                  <c:v>2.2585000065373606</c:v>
                </c:pt>
                <c:pt idx="2030">
                  <c:v>2.2582001734772348</c:v>
                </c:pt>
                <c:pt idx="2031">
                  <c:v>2.2534999983836315</c:v>
                </c:pt>
                <c:pt idx="2032">
                  <c:v>2.2513001910774619</c:v>
                </c:pt>
                <c:pt idx="2033">
                  <c:v>2.2468000027729431</c:v>
                </c:pt>
                <c:pt idx="2034">
                  <c:v>2.2466000007261755</c:v>
                </c:pt>
                <c:pt idx="2035">
                  <c:v>2.2429004453661037</c:v>
                </c:pt>
                <c:pt idx="2036">
                  <c:v>2.241700002719881</c:v>
                </c:pt>
                <c:pt idx="2037">
                  <c:v>2.2402003745592083</c:v>
                </c:pt>
                <c:pt idx="2038">
                  <c:v>2.2364000145462342</c:v>
                </c:pt>
                <c:pt idx="2039">
                  <c:v>2.2309999952412909</c:v>
                </c:pt>
                <c:pt idx="2040">
                  <c:v>2.2291005597653566</c:v>
                </c:pt>
                <c:pt idx="2041">
                  <c:v>2.2258999948608107</c:v>
                </c:pt>
                <c:pt idx="2042">
                  <c:v>2.2244004202002543</c:v>
                </c:pt>
                <c:pt idx="2043">
                  <c:v>2.2211999907522113</c:v>
                </c:pt>
                <c:pt idx="2044">
                  <c:v>2.219100012734998</c:v>
                </c:pt>
                <c:pt idx="2045">
                  <c:v>2.2235006605696981</c:v>
                </c:pt>
                <c:pt idx="2046">
                  <c:v>2.2267000032006763</c:v>
                </c:pt>
                <c:pt idx="2047">
                  <c:v>2.2288007922688848</c:v>
                </c:pt>
                <c:pt idx="2048">
                  <c:v>2.2308999862216297</c:v>
                </c:pt>
                <c:pt idx="2049">
                  <c:v>2.231100007535133</c:v>
                </c:pt>
                <c:pt idx="2050">
                  <c:v>2.2281002493400592</c:v>
                </c:pt>
                <c:pt idx="2051">
                  <c:v>2.224999994992686</c:v>
                </c:pt>
                <c:pt idx="2052">
                  <c:v>2.2252002967361477</c:v>
                </c:pt>
                <c:pt idx="2053">
                  <c:v>2.2243000027738162</c:v>
                </c:pt>
                <c:pt idx="2054">
                  <c:v>2.2287999922264135</c:v>
                </c:pt>
                <c:pt idx="2055">
                  <c:v>2.2287002011871664</c:v>
                </c:pt>
                <c:pt idx="2056">
                  <c:v>2.2260999996724422</c:v>
                </c:pt>
                <c:pt idx="2057">
                  <c:v>2.2267006336260238</c:v>
                </c:pt>
                <c:pt idx="2058">
                  <c:v>2.2229999762566877</c:v>
                </c:pt>
                <c:pt idx="2059">
                  <c:v>2.2188000131645822</c:v>
                </c:pt>
                <c:pt idx="2060">
                  <c:v>2.2203997527176398</c:v>
                </c:pt>
                <c:pt idx="2061">
                  <c:v>2.2174000070590409</c:v>
                </c:pt>
                <c:pt idx="2062">
                  <c:v>2.216600345709594</c:v>
                </c:pt>
                <c:pt idx="2063">
                  <c:v>2.2148999955243198</c:v>
                </c:pt>
                <c:pt idx="2064">
                  <c:v>2.2174999938069959</c:v>
                </c:pt>
                <c:pt idx="2065">
                  <c:v>2.212199919988052</c:v>
                </c:pt>
                <c:pt idx="2066">
                  <c:v>2.2096999728310038</c:v>
                </c:pt>
                <c:pt idx="2067">
                  <c:v>2.2082993835501838</c:v>
                </c:pt>
                <c:pt idx="2068">
                  <c:v>2.2022999880791758</c:v>
                </c:pt>
                <c:pt idx="2069">
                  <c:v>2.201299998574541</c:v>
                </c:pt>
                <c:pt idx="2070">
                  <c:v>2.1979000876453938</c:v>
                </c:pt>
                <c:pt idx="2071">
                  <c:v>2.1931999918015208</c:v>
                </c:pt>
                <c:pt idx="2072">
                  <c:v>2.1898009664582787</c:v>
                </c:pt>
                <c:pt idx="2073">
                  <c:v>2.1928000185071141</c:v>
                </c:pt>
                <c:pt idx="2074">
                  <c:v>2.1925000032497337</c:v>
                </c:pt>
                <c:pt idx="2075">
                  <c:v>2.1870998742160737</c:v>
                </c:pt>
                <c:pt idx="2076">
                  <c:v>2.1831000228921766</c:v>
                </c:pt>
                <c:pt idx="2077">
                  <c:v>2.1788001790118869</c:v>
                </c:pt>
                <c:pt idx="2078">
                  <c:v>2.1757999873225344</c:v>
                </c:pt>
                <c:pt idx="2079">
                  <c:v>2.1707999720601947</c:v>
                </c:pt>
                <c:pt idx="2080">
                  <c:v>2.164400044537615</c:v>
                </c:pt>
                <c:pt idx="2081">
                  <c:v>2.1569000015297206</c:v>
                </c:pt>
                <c:pt idx="2082">
                  <c:v>2.1562006388703594</c:v>
                </c:pt>
                <c:pt idx="2083">
                  <c:v>2.1578000245135627</c:v>
                </c:pt>
                <c:pt idx="2084">
                  <c:v>2.1543000079254853</c:v>
                </c:pt>
                <c:pt idx="2085">
                  <c:v>2.1485006236107438</c:v>
                </c:pt>
                <c:pt idx="2086">
                  <c:v>2.1503000190787134</c:v>
                </c:pt>
                <c:pt idx="2087">
                  <c:v>2.1470999692974146</c:v>
                </c:pt>
                <c:pt idx="2088">
                  <c:v>2.1446999957115622</c:v>
                </c:pt>
                <c:pt idx="2089">
                  <c:v>2.1454000265148352</c:v>
                </c:pt>
                <c:pt idx="2090">
                  <c:v>2.1423001555449446</c:v>
                </c:pt>
                <c:pt idx="2091">
                  <c:v>2.1392000068735797</c:v>
                </c:pt>
                <c:pt idx="2092">
                  <c:v>2.1345005372131709</c:v>
                </c:pt>
                <c:pt idx="2093">
                  <c:v>2.13370000210125</c:v>
                </c:pt>
                <c:pt idx="2094">
                  <c:v>2.1323999929445563</c:v>
                </c:pt>
                <c:pt idx="2095">
                  <c:v>2.127900274375861</c:v>
                </c:pt>
                <c:pt idx="2096">
                  <c:v>2.1252000200329348</c:v>
                </c:pt>
                <c:pt idx="2097">
                  <c:v>2.1166003339822055</c:v>
                </c:pt>
                <c:pt idx="2098">
                  <c:v>2.1165999837903655</c:v>
                </c:pt>
                <c:pt idx="2099">
                  <c:v>2.1187999776884681</c:v>
                </c:pt>
                <c:pt idx="2100">
                  <c:v>2.1189001910242951</c:v>
                </c:pt>
                <c:pt idx="2101">
                  <c:v>2.1170999729220057</c:v>
                </c:pt>
                <c:pt idx="2102">
                  <c:v>2.1160999366838951</c:v>
                </c:pt>
                <c:pt idx="2103">
                  <c:v>2.1150999895107816</c:v>
                </c:pt>
                <c:pt idx="2104">
                  <c:v>2.1143000098236371</c:v>
                </c:pt>
                <c:pt idx="2105">
                  <c:v>2.1181000578944804</c:v>
                </c:pt>
                <c:pt idx="2106">
                  <c:v>2.1129000216533314</c:v>
                </c:pt>
                <c:pt idx="2107">
                  <c:v>2.1079002004626091</c:v>
                </c:pt>
                <c:pt idx="2108">
                  <c:v>2.1043000155477785</c:v>
                </c:pt>
                <c:pt idx="2109">
                  <c:v>2.1044000101101119</c:v>
                </c:pt>
                <c:pt idx="2110">
                  <c:v>2.0982005367332022</c:v>
                </c:pt>
                <c:pt idx="2111">
                  <c:v>2.0957000016278471</c:v>
                </c:pt>
                <c:pt idx="2112">
                  <c:v>2.0955004662610008</c:v>
                </c:pt>
                <c:pt idx="2113">
                  <c:v>2.0912999938009307</c:v>
                </c:pt>
                <c:pt idx="2114">
                  <c:v>2.0896999717733706</c:v>
                </c:pt>
                <c:pt idx="2115">
                  <c:v>2.0846005112689454</c:v>
                </c:pt>
                <c:pt idx="2116">
                  <c:v>2.0824999859905802</c:v>
                </c:pt>
                <c:pt idx="2117">
                  <c:v>2.0857001607000711</c:v>
                </c:pt>
                <c:pt idx="2118">
                  <c:v>2.0793999856032315</c:v>
                </c:pt>
                <c:pt idx="2119">
                  <c:v>2.0805999930453254</c:v>
                </c:pt>
                <c:pt idx="2120">
                  <c:v>2.0836001874049543</c:v>
                </c:pt>
                <c:pt idx="2121">
                  <c:v>2.0801999858958879</c:v>
                </c:pt>
                <c:pt idx="2122">
                  <c:v>2.0829008992222953</c:v>
                </c:pt>
                <c:pt idx="2123">
                  <c:v>2.0845000139306649</c:v>
                </c:pt>
                <c:pt idx="2124">
                  <c:v>2.0845999722514534</c:v>
                </c:pt>
                <c:pt idx="2125">
                  <c:v>2.081300771147653</c:v>
                </c:pt>
                <c:pt idx="2126">
                  <c:v>2.0823999915155582</c:v>
                </c:pt>
                <c:pt idx="2127">
                  <c:v>2.084501270968758</c:v>
                </c:pt>
                <c:pt idx="2128">
                  <c:v>2.0876000090647722</c:v>
                </c:pt>
                <c:pt idx="2129">
                  <c:v>2.0881999877019553</c:v>
                </c:pt>
                <c:pt idx="2130">
                  <c:v>2.0927005986231961</c:v>
                </c:pt>
                <c:pt idx="2131">
                  <c:v>2.0894999940937851</c:v>
                </c:pt>
                <c:pt idx="2132">
                  <c:v>2.0915003137633903</c:v>
                </c:pt>
                <c:pt idx="2133">
                  <c:v>2.0926000231775106</c:v>
                </c:pt>
                <c:pt idx="2134">
                  <c:v>2.0907999974297127</c:v>
                </c:pt>
                <c:pt idx="2135">
                  <c:v>2.087500682551763</c:v>
                </c:pt>
                <c:pt idx="2136">
                  <c:v>2.0881999821722275</c:v>
                </c:pt>
                <c:pt idx="2137">
                  <c:v>2.0922004647291033</c:v>
                </c:pt>
                <c:pt idx="2138">
                  <c:v>2.0936999922778341</c:v>
                </c:pt>
                <c:pt idx="2139">
                  <c:v>2.0944999709172407</c:v>
                </c:pt>
                <c:pt idx="2140">
                  <c:v>2.0960003993095597</c:v>
                </c:pt>
                <c:pt idx="2141">
                  <c:v>2.0965999962863862</c:v>
                </c:pt>
                <c:pt idx="2142">
                  <c:v>2.1013003786138142</c:v>
                </c:pt>
                <c:pt idx="2143">
                  <c:v>2.1029000020062085</c:v>
                </c:pt>
                <c:pt idx="2144">
                  <c:v>2.0980999786406755</c:v>
                </c:pt>
                <c:pt idx="2145">
                  <c:v>2.0963005624871585</c:v>
                </c:pt>
                <c:pt idx="2146">
                  <c:v>2.099200000957353</c:v>
                </c:pt>
                <c:pt idx="2147">
                  <c:v>2.0993011716927867</c:v>
                </c:pt>
                <c:pt idx="2148">
                  <c:v>2.1024000056277146</c:v>
                </c:pt>
                <c:pt idx="2149">
                  <c:v>2.1023000130662695</c:v>
                </c:pt>
                <c:pt idx="2150">
                  <c:v>2.1000008488699677</c:v>
                </c:pt>
                <c:pt idx="2151">
                  <c:v>2.1013999733986566</c:v>
                </c:pt>
                <c:pt idx="2152">
                  <c:v>2.0992005406442331</c:v>
                </c:pt>
                <c:pt idx="2153">
                  <c:v>2.1005999889384839</c:v>
                </c:pt>
                <c:pt idx="2154">
                  <c:v>2.1022999804554274</c:v>
                </c:pt>
                <c:pt idx="2155">
                  <c:v>2.1036005778369145</c:v>
                </c:pt>
                <c:pt idx="2156">
                  <c:v>2.104099973301345</c:v>
                </c:pt>
                <c:pt idx="2157">
                  <c:v>2.1056005676291534</c:v>
                </c:pt>
                <c:pt idx="2158">
                  <c:v>2.1083999729162315</c:v>
                </c:pt>
                <c:pt idx="2159">
                  <c:v>2.1063000135472976</c:v>
                </c:pt>
                <c:pt idx="2160">
                  <c:v>2.1051004714026931</c:v>
                </c:pt>
                <c:pt idx="2161">
                  <c:v>2.1053999989526346</c:v>
                </c:pt>
                <c:pt idx="2162">
                  <c:v>2.1047007548331749</c:v>
                </c:pt>
                <c:pt idx="2163">
                  <c:v>2.1056000016251346</c:v>
                </c:pt>
                <c:pt idx="2164">
                  <c:v>2.1073999704385642</c:v>
                </c:pt>
                <c:pt idx="2165">
                  <c:v>2.1057997861935291</c:v>
                </c:pt>
                <c:pt idx="2166">
                  <c:v>2.1020999877000577</c:v>
                </c:pt>
                <c:pt idx="2167">
                  <c:v>2.0999007994687418</c:v>
                </c:pt>
                <c:pt idx="2168">
                  <c:v>2.0996999768321984</c:v>
                </c:pt>
                <c:pt idx="2169">
                  <c:v>2.0976999940976384</c:v>
                </c:pt>
                <c:pt idx="2170">
                  <c:v>2.0921003148105228</c:v>
                </c:pt>
                <c:pt idx="2171">
                  <c:v>2.0913000242289854</c:v>
                </c:pt>
                <c:pt idx="2172">
                  <c:v>2.0919003008893924</c:v>
                </c:pt>
                <c:pt idx="2173">
                  <c:v>2.0877999771182658</c:v>
                </c:pt>
                <c:pt idx="2174">
                  <c:v>2.0916000018187333</c:v>
                </c:pt>
                <c:pt idx="2175">
                  <c:v>2.0912000424432335</c:v>
                </c:pt>
                <c:pt idx="2176">
                  <c:v>2.0884999994377722</c:v>
                </c:pt>
                <c:pt idx="2177">
                  <c:v>2.0908001924617565</c:v>
                </c:pt>
                <c:pt idx="2178">
                  <c:v>2.0908999743478489</c:v>
                </c:pt>
                <c:pt idx="2179">
                  <c:v>2.092800015641842</c:v>
                </c:pt>
                <c:pt idx="2180">
                  <c:v>2.0913001060544048</c:v>
                </c:pt>
                <c:pt idx="2181">
                  <c:v>2.0871000003826339</c:v>
                </c:pt>
                <c:pt idx="2182">
                  <c:v>2.0882003108999925</c:v>
                </c:pt>
                <c:pt idx="2183">
                  <c:v>2.0861999871267471</c:v>
                </c:pt>
                <c:pt idx="2184">
                  <c:v>2.0842000074408134</c:v>
                </c:pt>
                <c:pt idx="2185">
                  <c:v>2.0809000873632613</c:v>
                </c:pt>
                <c:pt idx="2186">
                  <c:v>2.0759999915171647</c:v>
                </c:pt>
                <c:pt idx="2187">
                  <c:v>2.0723003172970493</c:v>
                </c:pt>
                <c:pt idx="2188">
                  <c:v>2.0685999935230939</c:v>
                </c:pt>
                <c:pt idx="2189">
                  <c:v>2.0618000124959508</c:v>
                </c:pt>
                <c:pt idx="2190">
                  <c:v>2.0606004341170774</c:v>
                </c:pt>
                <c:pt idx="2191">
                  <c:v>2.0572000046740868</c:v>
                </c:pt>
                <c:pt idx="2192">
                  <c:v>2.056900409705122</c:v>
                </c:pt>
                <c:pt idx="2193">
                  <c:v>2.0569999900908442</c:v>
                </c:pt>
                <c:pt idx="2194">
                  <c:v>2.0568000276616658</c:v>
                </c:pt>
                <c:pt idx="2195">
                  <c:v>2.0583009064721409</c:v>
                </c:pt>
                <c:pt idx="2196">
                  <c:v>2.0568000211787876</c:v>
                </c:pt>
                <c:pt idx="2197">
                  <c:v>2.0573000286167371</c:v>
                </c:pt>
                <c:pt idx="2198">
                  <c:v>2.0538000187953003</c:v>
                </c:pt>
                <c:pt idx="2199">
                  <c:v>2.0515000133600552</c:v>
                </c:pt>
                <c:pt idx="2200">
                  <c:v>2.049600156598899</c:v>
                </c:pt>
                <c:pt idx="2201">
                  <c:v>2.0470999980971101</c:v>
                </c:pt>
                <c:pt idx="2202">
                  <c:v>2.0433003299767734</c:v>
                </c:pt>
                <c:pt idx="2203">
                  <c:v>2.0414000062010018</c:v>
                </c:pt>
                <c:pt idx="2204">
                  <c:v>2.0393000295662205</c:v>
                </c:pt>
                <c:pt idx="2205">
                  <c:v>2.0372004579621716</c:v>
                </c:pt>
                <c:pt idx="2206">
                  <c:v>2.033800002100179</c:v>
                </c:pt>
                <c:pt idx="2207">
                  <c:v>2.0288004667308996</c:v>
                </c:pt>
                <c:pt idx="2208">
                  <c:v>2.0298000274706283</c:v>
                </c:pt>
                <c:pt idx="2209">
                  <c:v>2.0232999868458137</c:v>
                </c:pt>
                <c:pt idx="2210">
                  <c:v>2.0212002235493856</c:v>
                </c:pt>
                <c:pt idx="2211">
                  <c:v>2.0196999956169748</c:v>
                </c:pt>
                <c:pt idx="2212">
                  <c:v>2.0187003207247471</c:v>
                </c:pt>
                <c:pt idx="2213">
                  <c:v>2.0171000135451322</c:v>
                </c:pt>
                <c:pt idx="2214">
                  <c:v>2.0165999976234161</c:v>
                </c:pt>
                <c:pt idx="2215">
                  <c:v>2.0111001936893445</c:v>
                </c:pt>
                <c:pt idx="2216">
                  <c:v>2.0086000185983721</c:v>
                </c:pt>
                <c:pt idx="2217">
                  <c:v>2.0075006552724517</c:v>
                </c:pt>
                <c:pt idx="2218">
                  <c:v>2.0085999813090893</c:v>
                </c:pt>
                <c:pt idx="2219">
                  <c:v>2.003899992465449</c:v>
                </c:pt>
                <c:pt idx="2220">
                  <c:v>1.9979002640757244</c:v>
                </c:pt>
                <c:pt idx="2221">
                  <c:v>1.9957000263311784</c:v>
                </c:pt>
                <c:pt idx="2222">
                  <c:v>1.9932004283036804</c:v>
                </c:pt>
                <c:pt idx="2223">
                  <c:v>1.9903999822709011</c:v>
                </c:pt>
                <c:pt idx="2224">
                  <c:v>1.988700006295403</c:v>
                </c:pt>
                <c:pt idx="2225">
                  <c:v>1.990000441466691</c:v>
                </c:pt>
                <c:pt idx="2226">
                  <c:v>1.9907999856077367</c:v>
                </c:pt>
                <c:pt idx="2227">
                  <c:v>1.9873005264307722</c:v>
                </c:pt>
                <c:pt idx="2228">
                  <c:v>1.9882999747278518</c:v>
                </c:pt>
                <c:pt idx="2229">
                  <c:v>1.9882000018187682</c:v>
                </c:pt>
                <c:pt idx="2230">
                  <c:v>1.98770053282351</c:v>
                </c:pt>
                <c:pt idx="2231">
                  <c:v>1.9889000241309986</c:v>
                </c:pt>
                <c:pt idx="2232">
                  <c:v>1.9906000979462988</c:v>
                </c:pt>
                <c:pt idx="2233">
                  <c:v>1.9874000021009124</c:v>
                </c:pt>
                <c:pt idx="2234">
                  <c:v>1.9855000261377427</c:v>
                </c:pt>
                <c:pt idx="2235">
                  <c:v>1.984000672629918</c:v>
                </c:pt>
                <c:pt idx="2236">
                  <c:v>1.9839000054416829</c:v>
                </c:pt>
                <c:pt idx="2237">
                  <c:v>1.9851004676820594</c:v>
                </c:pt>
                <c:pt idx="2238">
                  <c:v>1.9823000284231966</c:v>
                </c:pt>
                <c:pt idx="2239">
                  <c:v>1.9759999854140915</c:v>
                </c:pt>
                <c:pt idx="2240">
                  <c:v>1.9708001814869931</c:v>
                </c:pt>
                <c:pt idx="2241">
                  <c:v>1.9673000229886384</c:v>
                </c:pt>
                <c:pt idx="2242">
                  <c:v>1.9662996162442141</c:v>
                </c:pt>
                <c:pt idx="2243">
                  <c:v>1.9611000026707188</c:v>
                </c:pt>
                <c:pt idx="2244">
                  <c:v>1.9623999836912844</c:v>
                </c:pt>
                <c:pt idx="2245">
                  <c:v>1.9648005773633486</c:v>
                </c:pt>
                <c:pt idx="2246">
                  <c:v>1.9678000158382929</c:v>
                </c:pt>
                <c:pt idx="2247">
                  <c:v>1.9695996226364514</c:v>
                </c:pt>
                <c:pt idx="2248">
                  <c:v>1.9685000158351613</c:v>
                </c:pt>
                <c:pt idx="2249">
                  <c:v>1.965200006015948</c:v>
                </c:pt>
                <c:pt idx="2250">
                  <c:v>1.9627998935757205</c:v>
                </c:pt>
                <c:pt idx="2251">
                  <c:v>1.9588000158328214</c:v>
                </c:pt>
                <c:pt idx="2252">
                  <c:v>1.9541007077277754</c:v>
                </c:pt>
                <c:pt idx="2253">
                  <c:v>1.956899980934395</c:v>
                </c:pt>
                <c:pt idx="2254">
                  <c:v>1.953599985317851</c:v>
                </c:pt>
                <c:pt idx="2255">
                  <c:v>1.9513999670089106</c:v>
                </c:pt>
                <c:pt idx="2256">
                  <c:v>1.9463999768267968</c:v>
                </c:pt>
                <c:pt idx="2257">
                  <c:v>1.9432004929549294</c:v>
                </c:pt>
                <c:pt idx="2258">
                  <c:v>1.9405999940936454</c:v>
                </c:pt>
                <c:pt idx="2259">
                  <c:v>1.9374000015304773</c:v>
                </c:pt>
                <c:pt idx="2260">
                  <c:v>1.9362004759823321</c:v>
                </c:pt>
                <c:pt idx="2261">
                  <c:v>1.9379999937082175</c:v>
                </c:pt>
                <c:pt idx="2262">
                  <c:v>1.9357003746990813</c:v>
                </c:pt>
                <c:pt idx="2263">
                  <c:v>1.9364999716781313</c:v>
                </c:pt>
                <c:pt idx="2264">
                  <c:v>1.9342999730142765</c:v>
                </c:pt>
                <c:pt idx="2265">
                  <c:v>1.9330008555480163</c:v>
                </c:pt>
                <c:pt idx="2266">
                  <c:v>1.9361999702450703</c:v>
                </c:pt>
                <c:pt idx="2267">
                  <c:v>1.9389007237477927</c:v>
                </c:pt>
                <c:pt idx="2268">
                  <c:v>1.9412000135416747</c:v>
                </c:pt>
                <c:pt idx="2269">
                  <c:v>1.936600024033396</c:v>
                </c:pt>
                <c:pt idx="2270">
                  <c:v>1.9404009336503805</c:v>
                </c:pt>
                <c:pt idx="2271">
                  <c:v>1.9388000053440919</c:v>
                </c:pt>
                <c:pt idx="2272">
                  <c:v>1.9380005468410673</c:v>
                </c:pt>
                <c:pt idx="2273">
                  <c:v>1.9351999853170128</c:v>
                </c:pt>
                <c:pt idx="2274">
                  <c:v>1.9392999469855567</c:v>
                </c:pt>
                <c:pt idx="2275">
                  <c:v>1.9395001295197289</c:v>
                </c:pt>
                <c:pt idx="2276">
                  <c:v>1.9374000238458393</c:v>
                </c:pt>
                <c:pt idx="2277">
                  <c:v>1.9416003435180755</c:v>
                </c:pt>
                <c:pt idx="2278">
                  <c:v>1.9422999404923758</c:v>
                </c:pt>
                <c:pt idx="2279">
                  <c:v>1.9442999645325472</c:v>
                </c:pt>
                <c:pt idx="2280">
                  <c:v>1.9398003431415418</c:v>
                </c:pt>
                <c:pt idx="2281">
                  <c:v>1.9376999763553613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3-739E-41EF-9FD2-41B04CCB0539}"/>
            </c:ext>
          </c:extLst>
        </c:ser>
        <c:ser>
          <c:idx val="4"/>
          <c:order val="4"/>
          <c:spPr>
            <a:ln w="12700" cap="rnd">
              <a:solidFill>
                <a:srgbClr val="7B3A96"/>
              </a:solidFill>
              <a:round/>
            </a:ln>
            <a:effectLst/>
          </c:spPr>
          <c:marker>
            <c:symbol val="none"/>
          </c:marker>
          <c:xVal>
            <c:numRef>
              <c:f>sheet1!$I$1:$I$2281</c:f>
              <c:numCache>
                <c:formatCode>General</c:formatCode>
                <c:ptCount val="2281"/>
                <c:pt idx="0">
                  <c:v>-38</c:v>
                </c:pt>
                <c:pt idx="1">
                  <c:v>-37.899997711181641</c:v>
                </c:pt>
                <c:pt idx="2">
                  <c:v>-37.799999237060547</c:v>
                </c:pt>
                <c:pt idx="3">
                  <c:v>-37.699996948242188</c:v>
                </c:pt>
                <c:pt idx="4">
                  <c:v>-37.599998474121094</c:v>
                </c:pt>
                <c:pt idx="5">
                  <c:v>-37.5</c:v>
                </c:pt>
                <c:pt idx="6">
                  <c:v>-37.399997711181641</c:v>
                </c:pt>
                <c:pt idx="7">
                  <c:v>-37.299999237060547</c:v>
                </c:pt>
                <c:pt idx="8">
                  <c:v>-37.199996948242188</c:v>
                </c:pt>
                <c:pt idx="9">
                  <c:v>-37.099998474121094</c:v>
                </c:pt>
                <c:pt idx="10">
                  <c:v>-37</c:v>
                </c:pt>
                <c:pt idx="11">
                  <c:v>-36.899997711181641</c:v>
                </c:pt>
                <c:pt idx="12">
                  <c:v>-36.799999237060547</c:v>
                </c:pt>
                <c:pt idx="13">
                  <c:v>-36.699996948242188</c:v>
                </c:pt>
                <c:pt idx="14">
                  <c:v>-36.599998474121094</c:v>
                </c:pt>
                <c:pt idx="15">
                  <c:v>-36.5</c:v>
                </c:pt>
                <c:pt idx="16">
                  <c:v>-36.399997711181641</c:v>
                </c:pt>
                <c:pt idx="17">
                  <c:v>-36.299999237060547</c:v>
                </c:pt>
                <c:pt idx="18">
                  <c:v>-36.199996948242188</c:v>
                </c:pt>
                <c:pt idx="19">
                  <c:v>-36.099998474121094</c:v>
                </c:pt>
                <c:pt idx="20">
                  <c:v>-36</c:v>
                </c:pt>
                <c:pt idx="21">
                  <c:v>-35.899997711181641</c:v>
                </c:pt>
                <c:pt idx="22">
                  <c:v>-35.799999237060547</c:v>
                </c:pt>
                <c:pt idx="23">
                  <c:v>-35.699996948242188</c:v>
                </c:pt>
                <c:pt idx="24">
                  <c:v>-35.599998474121094</c:v>
                </c:pt>
                <c:pt idx="25">
                  <c:v>-35.5</c:v>
                </c:pt>
                <c:pt idx="26">
                  <c:v>-35.399997711181641</c:v>
                </c:pt>
                <c:pt idx="27">
                  <c:v>-35.299999237060547</c:v>
                </c:pt>
                <c:pt idx="28">
                  <c:v>-35.199996948242188</c:v>
                </c:pt>
                <c:pt idx="29">
                  <c:v>-35.099998474121094</c:v>
                </c:pt>
                <c:pt idx="30">
                  <c:v>-35</c:v>
                </c:pt>
                <c:pt idx="31">
                  <c:v>-34.899997711181641</c:v>
                </c:pt>
                <c:pt idx="32">
                  <c:v>-34.799999237060547</c:v>
                </c:pt>
                <c:pt idx="33">
                  <c:v>-34.699996948242188</c:v>
                </c:pt>
                <c:pt idx="34">
                  <c:v>-34.599998474121094</c:v>
                </c:pt>
                <c:pt idx="35">
                  <c:v>-34.5</c:v>
                </c:pt>
                <c:pt idx="36">
                  <c:v>-34.399997711181641</c:v>
                </c:pt>
                <c:pt idx="37">
                  <c:v>-34.299999237060547</c:v>
                </c:pt>
                <c:pt idx="38">
                  <c:v>-34.199996948242188</c:v>
                </c:pt>
                <c:pt idx="39">
                  <c:v>-34.099998474121094</c:v>
                </c:pt>
                <c:pt idx="40">
                  <c:v>-34</c:v>
                </c:pt>
                <c:pt idx="41">
                  <c:v>-33.899997711181641</c:v>
                </c:pt>
                <c:pt idx="42">
                  <c:v>-33.799999237060547</c:v>
                </c:pt>
                <c:pt idx="43">
                  <c:v>-33.699996948242188</c:v>
                </c:pt>
                <c:pt idx="44">
                  <c:v>-33.599998474121094</c:v>
                </c:pt>
                <c:pt idx="45">
                  <c:v>-33.5</c:v>
                </c:pt>
                <c:pt idx="46">
                  <c:v>-33.399997711181641</c:v>
                </c:pt>
                <c:pt idx="47">
                  <c:v>-33.299999237060547</c:v>
                </c:pt>
                <c:pt idx="48">
                  <c:v>-33.199996948242188</c:v>
                </c:pt>
                <c:pt idx="49">
                  <c:v>-33.099998474121094</c:v>
                </c:pt>
                <c:pt idx="50">
                  <c:v>-33</c:v>
                </c:pt>
                <c:pt idx="51">
                  <c:v>-32.899997711181641</c:v>
                </c:pt>
                <c:pt idx="52">
                  <c:v>-32.799999237060547</c:v>
                </c:pt>
                <c:pt idx="53">
                  <c:v>-32.699996948242188</c:v>
                </c:pt>
                <c:pt idx="54">
                  <c:v>-32.599998474121094</c:v>
                </c:pt>
                <c:pt idx="55">
                  <c:v>-32.5</c:v>
                </c:pt>
                <c:pt idx="56">
                  <c:v>-32.399997711181641</c:v>
                </c:pt>
                <c:pt idx="57">
                  <c:v>-32.299999237060547</c:v>
                </c:pt>
                <c:pt idx="58">
                  <c:v>-32.199996948242188</c:v>
                </c:pt>
                <c:pt idx="59">
                  <c:v>-32.099998474121094</c:v>
                </c:pt>
                <c:pt idx="60">
                  <c:v>-31.999998092651367</c:v>
                </c:pt>
                <c:pt idx="61">
                  <c:v>-31.899997711181641</c:v>
                </c:pt>
                <c:pt idx="62">
                  <c:v>-31.799999237060547</c:v>
                </c:pt>
                <c:pt idx="63">
                  <c:v>-31.69999885559082</c:v>
                </c:pt>
                <c:pt idx="64">
                  <c:v>-31.599998474121094</c:v>
                </c:pt>
                <c:pt idx="65">
                  <c:v>-31.499998092651367</c:v>
                </c:pt>
                <c:pt idx="66">
                  <c:v>-31.399997711181641</c:v>
                </c:pt>
                <c:pt idx="67">
                  <c:v>-31.299999237060547</c:v>
                </c:pt>
                <c:pt idx="68">
                  <c:v>-31.19999885559082</c:v>
                </c:pt>
                <c:pt idx="69">
                  <c:v>-31.099998474121094</c:v>
                </c:pt>
                <c:pt idx="70">
                  <c:v>-30.999998092651367</c:v>
                </c:pt>
                <c:pt idx="71">
                  <c:v>-30.899997711181641</c:v>
                </c:pt>
                <c:pt idx="72">
                  <c:v>-30.799999237060547</c:v>
                </c:pt>
                <c:pt idx="73">
                  <c:v>-30.69999885559082</c:v>
                </c:pt>
                <c:pt idx="74">
                  <c:v>-30.599998474121094</c:v>
                </c:pt>
                <c:pt idx="75">
                  <c:v>-30.499998092651367</c:v>
                </c:pt>
                <c:pt idx="76">
                  <c:v>-30.399997711181641</c:v>
                </c:pt>
                <c:pt idx="77">
                  <c:v>-30.299999237060547</c:v>
                </c:pt>
                <c:pt idx="78">
                  <c:v>-30.19999885559082</c:v>
                </c:pt>
                <c:pt idx="79">
                  <c:v>-30.099998474121094</c:v>
                </c:pt>
                <c:pt idx="80">
                  <c:v>-29.999998092651367</c:v>
                </c:pt>
                <c:pt idx="81">
                  <c:v>-29.899997711181641</c:v>
                </c:pt>
                <c:pt idx="82">
                  <c:v>-29.799999237060547</c:v>
                </c:pt>
                <c:pt idx="83">
                  <c:v>-29.69999885559082</c:v>
                </c:pt>
                <c:pt idx="84">
                  <c:v>-29.599998474121094</c:v>
                </c:pt>
                <c:pt idx="85">
                  <c:v>-29.499998092651367</c:v>
                </c:pt>
                <c:pt idx="86">
                  <c:v>-29.399997711181641</c:v>
                </c:pt>
                <c:pt idx="87">
                  <c:v>-29.299999237060547</c:v>
                </c:pt>
                <c:pt idx="88">
                  <c:v>-29.19999885559082</c:v>
                </c:pt>
                <c:pt idx="89">
                  <c:v>-29.099998474121094</c:v>
                </c:pt>
                <c:pt idx="90">
                  <c:v>-28.999998092651367</c:v>
                </c:pt>
                <c:pt idx="91">
                  <c:v>-28.899997711181641</c:v>
                </c:pt>
                <c:pt idx="92">
                  <c:v>-28.799999237060547</c:v>
                </c:pt>
                <c:pt idx="93">
                  <c:v>-28.69999885559082</c:v>
                </c:pt>
                <c:pt idx="94">
                  <c:v>-28.599998474121094</c:v>
                </c:pt>
                <c:pt idx="95">
                  <c:v>-28.499998092651367</c:v>
                </c:pt>
                <c:pt idx="96">
                  <c:v>-28.399997711181641</c:v>
                </c:pt>
                <c:pt idx="97">
                  <c:v>-28.299999237060547</c:v>
                </c:pt>
                <c:pt idx="98">
                  <c:v>-28.19999885559082</c:v>
                </c:pt>
                <c:pt idx="99">
                  <c:v>-28.099998474121094</c:v>
                </c:pt>
                <c:pt idx="100">
                  <c:v>-27.999998092651367</c:v>
                </c:pt>
                <c:pt idx="101">
                  <c:v>-27.899997711181641</c:v>
                </c:pt>
                <c:pt idx="102">
                  <c:v>-27.799999237060547</c:v>
                </c:pt>
                <c:pt idx="103">
                  <c:v>-27.69999885559082</c:v>
                </c:pt>
                <c:pt idx="104">
                  <c:v>-27.599998474121094</c:v>
                </c:pt>
                <c:pt idx="105">
                  <c:v>-27.499998092651367</c:v>
                </c:pt>
                <c:pt idx="106">
                  <c:v>-27.399997711181641</c:v>
                </c:pt>
                <c:pt idx="107">
                  <c:v>-27.299999237060547</c:v>
                </c:pt>
                <c:pt idx="108">
                  <c:v>-27.19999885559082</c:v>
                </c:pt>
                <c:pt idx="109">
                  <c:v>-27.099998474121094</c:v>
                </c:pt>
                <c:pt idx="110">
                  <c:v>-26.999998092651367</c:v>
                </c:pt>
                <c:pt idx="111">
                  <c:v>-26.899997711181641</c:v>
                </c:pt>
                <c:pt idx="112">
                  <c:v>-26.799999237060547</c:v>
                </c:pt>
                <c:pt idx="113">
                  <c:v>-26.69999885559082</c:v>
                </c:pt>
                <c:pt idx="114">
                  <c:v>-26.599998474121094</c:v>
                </c:pt>
                <c:pt idx="115">
                  <c:v>-26.499998092651367</c:v>
                </c:pt>
                <c:pt idx="116">
                  <c:v>-26.399997711181641</c:v>
                </c:pt>
                <c:pt idx="117">
                  <c:v>-26.299999237060547</c:v>
                </c:pt>
                <c:pt idx="118">
                  <c:v>-26.19999885559082</c:v>
                </c:pt>
                <c:pt idx="119">
                  <c:v>-26.099998474121094</c:v>
                </c:pt>
                <c:pt idx="120">
                  <c:v>-25.999998092651367</c:v>
                </c:pt>
                <c:pt idx="121">
                  <c:v>-25.899997711181641</c:v>
                </c:pt>
                <c:pt idx="122">
                  <c:v>-25.799999237060547</c:v>
                </c:pt>
                <c:pt idx="123">
                  <c:v>-25.69999885559082</c:v>
                </c:pt>
                <c:pt idx="124">
                  <c:v>-25.599998474121094</c:v>
                </c:pt>
                <c:pt idx="125">
                  <c:v>-25.499998092651367</c:v>
                </c:pt>
                <c:pt idx="126">
                  <c:v>-25.399997711181641</c:v>
                </c:pt>
                <c:pt idx="127">
                  <c:v>-25.299999237060547</c:v>
                </c:pt>
                <c:pt idx="128">
                  <c:v>-25.19999885559082</c:v>
                </c:pt>
                <c:pt idx="129">
                  <c:v>-25.099998474121094</c:v>
                </c:pt>
                <c:pt idx="130">
                  <c:v>-24.999998092651367</c:v>
                </c:pt>
                <c:pt idx="131">
                  <c:v>-24.899997711181641</c:v>
                </c:pt>
                <c:pt idx="132">
                  <c:v>-24.799999237060547</c:v>
                </c:pt>
                <c:pt idx="133">
                  <c:v>-24.69999885559082</c:v>
                </c:pt>
                <c:pt idx="134">
                  <c:v>-24.599998474121094</c:v>
                </c:pt>
                <c:pt idx="135">
                  <c:v>-24.499998092651367</c:v>
                </c:pt>
                <c:pt idx="136">
                  <c:v>-24.399997711181641</c:v>
                </c:pt>
                <c:pt idx="137">
                  <c:v>-24.299999237060547</c:v>
                </c:pt>
                <c:pt idx="138">
                  <c:v>-24.19999885559082</c:v>
                </c:pt>
                <c:pt idx="139">
                  <c:v>-24.099998474121094</c:v>
                </c:pt>
                <c:pt idx="140">
                  <c:v>-23.999998092651367</c:v>
                </c:pt>
                <c:pt idx="141">
                  <c:v>-23.899997711181641</c:v>
                </c:pt>
                <c:pt idx="142">
                  <c:v>-23.799999237060547</c:v>
                </c:pt>
                <c:pt idx="143">
                  <c:v>-23.69999885559082</c:v>
                </c:pt>
                <c:pt idx="144">
                  <c:v>-23.599998474121094</c:v>
                </c:pt>
                <c:pt idx="145">
                  <c:v>-23.499998092651367</c:v>
                </c:pt>
                <c:pt idx="146">
                  <c:v>-23.399997711181641</c:v>
                </c:pt>
                <c:pt idx="147">
                  <c:v>-23.299999237060547</c:v>
                </c:pt>
                <c:pt idx="148">
                  <c:v>-23.19999885559082</c:v>
                </c:pt>
                <c:pt idx="149">
                  <c:v>-23.099998474121094</c:v>
                </c:pt>
                <c:pt idx="150">
                  <c:v>-22.999998092651367</c:v>
                </c:pt>
                <c:pt idx="151">
                  <c:v>-22.899997711181641</c:v>
                </c:pt>
                <c:pt idx="152">
                  <c:v>-22.799999237060547</c:v>
                </c:pt>
                <c:pt idx="153">
                  <c:v>-22.69999885559082</c:v>
                </c:pt>
                <c:pt idx="154">
                  <c:v>-22.599998474121094</c:v>
                </c:pt>
                <c:pt idx="155">
                  <c:v>-22.499998092651367</c:v>
                </c:pt>
                <c:pt idx="156">
                  <c:v>-22.399997711181641</c:v>
                </c:pt>
                <c:pt idx="157">
                  <c:v>-22.299999237060547</c:v>
                </c:pt>
                <c:pt idx="158">
                  <c:v>-22.19999885559082</c:v>
                </c:pt>
                <c:pt idx="159">
                  <c:v>-22.099998474121094</c:v>
                </c:pt>
                <c:pt idx="160">
                  <c:v>-21.999998092651367</c:v>
                </c:pt>
                <c:pt idx="161">
                  <c:v>-21.899997711181641</c:v>
                </c:pt>
                <c:pt idx="162">
                  <c:v>-21.799999237060547</c:v>
                </c:pt>
                <c:pt idx="163">
                  <c:v>-21.69999885559082</c:v>
                </c:pt>
                <c:pt idx="164">
                  <c:v>-21.599998474121094</c:v>
                </c:pt>
                <c:pt idx="165">
                  <c:v>-21.499998092651367</c:v>
                </c:pt>
                <c:pt idx="166">
                  <c:v>-21.399997711181641</c:v>
                </c:pt>
                <c:pt idx="167">
                  <c:v>-21.299999237060547</c:v>
                </c:pt>
                <c:pt idx="168">
                  <c:v>-21.19999885559082</c:v>
                </c:pt>
                <c:pt idx="169">
                  <c:v>-21.099998474121094</c:v>
                </c:pt>
                <c:pt idx="170">
                  <c:v>-20.999998092651367</c:v>
                </c:pt>
                <c:pt idx="171">
                  <c:v>-20.899997711181641</c:v>
                </c:pt>
                <c:pt idx="172">
                  <c:v>-20.799999237060547</c:v>
                </c:pt>
                <c:pt idx="173">
                  <c:v>-20.69999885559082</c:v>
                </c:pt>
                <c:pt idx="174">
                  <c:v>-20.599998474121094</c:v>
                </c:pt>
                <c:pt idx="175">
                  <c:v>-20.499998092651367</c:v>
                </c:pt>
                <c:pt idx="176">
                  <c:v>-20.399997711181641</c:v>
                </c:pt>
                <c:pt idx="177">
                  <c:v>-20.299999237060547</c:v>
                </c:pt>
                <c:pt idx="178">
                  <c:v>-20.19999885559082</c:v>
                </c:pt>
                <c:pt idx="179">
                  <c:v>-20.099998474121094</c:v>
                </c:pt>
                <c:pt idx="180">
                  <c:v>-19.999998092651367</c:v>
                </c:pt>
                <c:pt idx="181">
                  <c:v>-19.899997711181641</c:v>
                </c:pt>
                <c:pt idx="182">
                  <c:v>-19.799999237060547</c:v>
                </c:pt>
                <c:pt idx="183">
                  <c:v>-19.69999885559082</c:v>
                </c:pt>
                <c:pt idx="184">
                  <c:v>-19.599998474121094</c:v>
                </c:pt>
                <c:pt idx="185">
                  <c:v>-19.499998092651367</c:v>
                </c:pt>
                <c:pt idx="186">
                  <c:v>-19.399997711181641</c:v>
                </c:pt>
                <c:pt idx="187">
                  <c:v>-19.299999237060547</c:v>
                </c:pt>
                <c:pt idx="188">
                  <c:v>-19.19999885559082</c:v>
                </c:pt>
                <c:pt idx="189">
                  <c:v>-19.099998474121094</c:v>
                </c:pt>
                <c:pt idx="190">
                  <c:v>-18.999998092651367</c:v>
                </c:pt>
                <c:pt idx="191">
                  <c:v>-18.899997711181641</c:v>
                </c:pt>
                <c:pt idx="192">
                  <c:v>-18.799999237060547</c:v>
                </c:pt>
                <c:pt idx="193">
                  <c:v>-18.69999885559082</c:v>
                </c:pt>
                <c:pt idx="194">
                  <c:v>-18.599998474121094</c:v>
                </c:pt>
                <c:pt idx="195">
                  <c:v>-18.499998092651367</c:v>
                </c:pt>
                <c:pt idx="196">
                  <c:v>-18.399997711181641</c:v>
                </c:pt>
                <c:pt idx="197">
                  <c:v>-18.299999237060547</c:v>
                </c:pt>
                <c:pt idx="198">
                  <c:v>-18.19999885559082</c:v>
                </c:pt>
                <c:pt idx="199">
                  <c:v>-18.099998474121094</c:v>
                </c:pt>
                <c:pt idx="200">
                  <c:v>-17.999998092651367</c:v>
                </c:pt>
                <c:pt idx="201">
                  <c:v>-17.899997711181641</c:v>
                </c:pt>
                <c:pt idx="202">
                  <c:v>-17.799999237060547</c:v>
                </c:pt>
                <c:pt idx="203">
                  <c:v>-17.69999885559082</c:v>
                </c:pt>
                <c:pt idx="204">
                  <c:v>-17.599998474121094</c:v>
                </c:pt>
                <c:pt idx="205">
                  <c:v>-17.499998092651367</c:v>
                </c:pt>
                <c:pt idx="206">
                  <c:v>-17.399997711181641</c:v>
                </c:pt>
                <c:pt idx="207">
                  <c:v>-17.299999237060547</c:v>
                </c:pt>
                <c:pt idx="208">
                  <c:v>-17.19999885559082</c:v>
                </c:pt>
                <c:pt idx="209">
                  <c:v>-17.099998474121094</c:v>
                </c:pt>
                <c:pt idx="210">
                  <c:v>-16.999998092651367</c:v>
                </c:pt>
                <c:pt idx="211">
                  <c:v>-16.899997711181641</c:v>
                </c:pt>
                <c:pt idx="212">
                  <c:v>-16.799999237060547</c:v>
                </c:pt>
                <c:pt idx="213">
                  <c:v>-16.69999885559082</c:v>
                </c:pt>
                <c:pt idx="214">
                  <c:v>-16.599998474121094</c:v>
                </c:pt>
                <c:pt idx="215">
                  <c:v>-16.499998092651367</c:v>
                </c:pt>
                <c:pt idx="216">
                  <c:v>-16.399997711181641</c:v>
                </c:pt>
                <c:pt idx="217">
                  <c:v>-16.299999237060547</c:v>
                </c:pt>
                <c:pt idx="218">
                  <c:v>-16.19999885559082</c:v>
                </c:pt>
                <c:pt idx="219">
                  <c:v>-16.099998474121094</c:v>
                </c:pt>
                <c:pt idx="220">
                  <c:v>-15.999998092651367</c:v>
                </c:pt>
                <c:pt idx="221">
                  <c:v>-15.899997711181641</c:v>
                </c:pt>
                <c:pt idx="222">
                  <c:v>-15.799999237060547</c:v>
                </c:pt>
                <c:pt idx="223">
                  <c:v>-15.69999885559082</c:v>
                </c:pt>
                <c:pt idx="224">
                  <c:v>-15.599998474121094</c:v>
                </c:pt>
                <c:pt idx="225">
                  <c:v>-15.499998092651367</c:v>
                </c:pt>
                <c:pt idx="226">
                  <c:v>-15.399997711181641</c:v>
                </c:pt>
                <c:pt idx="227">
                  <c:v>-15.299999237060547</c:v>
                </c:pt>
                <c:pt idx="228">
                  <c:v>-15.19999885559082</c:v>
                </c:pt>
                <c:pt idx="229">
                  <c:v>-15.099998474121094</c:v>
                </c:pt>
                <c:pt idx="230">
                  <c:v>-14.999998092651367</c:v>
                </c:pt>
                <c:pt idx="231">
                  <c:v>-14.899997711181641</c:v>
                </c:pt>
                <c:pt idx="232">
                  <c:v>-14.799999237060547</c:v>
                </c:pt>
                <c:pt idx="233">
                  <c:v>-14.69999885559082</c:v>
                </c:pt>
                <c:pt idx="234">
                  <c:v>-14.599998474121094</c:v>
                </c:pt>
                <c:pt idx="235">
                  <c:v>-14.499998092651367</c:v>
                </c:pt>
                <c:pt idx="236">
                  <c:v>-14.399997711181641</c:v>
                </c:pt>
                <c:pt idx="237">
                  <c:v>-14.299999237060547</c:v>
                </c:pt>
                <c:pt idx="238">
                  <c:v>-14.19999885559082</c:v>
                </c:pt>
                <c:pt idx="239">
                  <c:v>-14.099998474121094</c:v>
                </c:pt>
                <c:pt idx="240">
                  <c:v>-13.999998092651367</c:v>
                </c:pt>
                <c:pt idx="241">
                  <c:v>-13.899997711181641</c:v>
                </c:pt>
                <c:pt idx="242">
                  <c:v>-13.799999237060547</c:v>
                </c:pt>
                <c:pt idx="243">
                  <c:v>-13.69999885559082</c:v>
                </c:pt>
                <c:pt idx="244">
                  <c:v>-13.599998474121094</c:v>
                </c:pt>
                <c:pt idx="245">
                  <c:v>-13.499998092651367</c:v>
                </c:pt>
                <c:pt idx="246">
                  <c:v>-13.399997711181641</c:v>
                </c:pt>
                <c:pt idx="247">
                  <c:v>-13.299999237060547</c:v>
                </c:pt>
                <c:pt idx="248">
                  <c:v>-13.19999885559082</c:v>
                </c:pt>
                <c:pt idx="249">
                  <c:v>-13.099998474121094</c:v>
                </c:pt>
                <c:pt idx="250">
                  <c:v>-12.999998092651367</c:v>
                </c:pt>
                <c:pt idx="251">
                  <c:v>-12.899997711181641</c:v>
                </c:pt>
                <c:pt idx="252">
                  <c:v>-12.799999237060547</c:v>
                </c:pt>
                <c:pt idx="253">
                  <c:v>-12.69999885559082</c:v>
                </c:pt>
                <c:pt idx="254">
                  <c:v>-12.599998474121094</c:v>
                </c:pt>
                <c:pt idx="255">
                  <c:v>-12.499998092651367</c:v>
                </c:pt>
                <c:pt idx="256">
                  <c:v>-12.399997711181641</c:v>
                </c:pt>
                <c:pt idx="257">
                  <c:v>-12.299999237060547</c:v>
                </c:pt>
                <c:pt idx="258">
                  <c:v>-12.19999885559082</c:v>
                </c:pt>
                <c:pt idx="259">
                  <c:v>-12.099998474121094</c:v>
                </c:pt>
                <c:pt idx="260">
                  <c:v>-11.999998092651367</c:v>
                </c:pt>
                <c:pt idx="261">
                  <c:v>-11.899997711181641</c:v>
                </c:pt>
                <c:pt idx="262">
                  <c:v>-11.799999237060547</c:v>
                </c:pt>
                <c:pt idx="263">
                  <c:v>-11.69999885559082</c:v>
                </c:pt>
                <c:pt idx="264">
                  <c:v>-11.599998474121094</c:v>
                </c:pt>
                <c:pt idx="265">
                  <c:v>-11.499998092651367</c:v>
                </c:pt>
                <c:pt idx="266">
                  <c:v>-11.399997711181641</c:v>
                </c:pt>
                <c:pt idx="267">
                  <c:v>-11.299999237060547</c:v>
                </c:pt>
                <c:pt idx="268">
                  <c:v>-11.19999885559082</c:v>
                </c:pt>
                <c:pt idx="269">
                  <c:v>-11.099998474121094</c:v>
                </c:pt>
                <c:pt idx="270">
                  <c:v>-10.999998092651367</c:v>
                </c:pt>
                <c:pt idx="271">
                  <c:v>-10.899997711181641</c:v>
                </c:pt>
                <c:pt idx="272">
                  <c:v>-10.799999237060547</c:v>
                </c:pt>
                <c:pt idx="273">
                  <c:v>-10.69999885559082</c:v>
                </c:pt>
                <c:pt idx="274">
                  <c:v>-10.599998474121094</c:v>
                </c:pt>
                <c:pt idx="275">
                  <c:v>-10.499998092651367</c:v>
                </c:pt>
                <c:pt idx="276">
                  <c:v>-10.399997711181641</c:v>
                </c:pt>
                <c:pt idx="277">
                  <c:v>-10.299999237060547</c:v>
                </c:pt>
                <c:pt idx="278">
                  <c:v>-10.19999885559082</c:v>
                </c:pt>
                <c:pt idx="279">
                  <c:v>-10.099998474121094</c:v>
                </c:pt>
                <c:pt idx="280">
                  <c:v>-9.9999980926513672</c:v>
                </c:pt>
                <c:pt idx="281">
                  <c:v>-9.8999977111816406</c:v>
                </c:pt>
                <c:pt idx="282">
                  <c:v>-9.7999992370605469</c:v>
                </c:pt>
                <c:pt idx="283">
                  <c:v>-9.6999988555908203</c:v>
                </c:pt>
                <c:pt idx="284">
                  <c:v>-9.5999984741210938</c:v>
                </c:pt>
                <c:pt idx="285">
                  <c:v>-9.4999980926513672</c:v>
                </c:pt>
                <c:pt idx="286">
                  <c:v>-9.3999977111816406</c:v>
                </c:pt>
                <c:pt idx="287">
                  <c:v>-9.2999992370605469</c:v>
                </c:pt>
                <c:pt idx="288">
                  <c:v>-9.1999988555908203</c:v>
                </c:pt>
                <c:pt idx="289">
                  <c:v>-9.0999984741210938</c:v>
                </c:pt>
                <c:pt idx="290">
                  <c:v>-8.9999980926513672</c:v>
                </c:pt>
                <c:pt idx="291">
                  <c:v>-8.8999977111816406</c:v>
                </c:pt>
                <c:pt idx="292">
                  <c:v>-8.7999992370605469</c:v>
                </c:pt>
                <c:pt idx="293">
                  <c:v>-8.6999988555908203</c:v>
                </c:pt>
                <c:pt idx="294">
                  <c:v>-8.5999984741210938</c:v>
                </c:pt>
                <c:pt idx="295">
                  <c:v>-8.4999980926513672</c:v>
                </c:pt>
                <c:pt idx="296">
                  <c:v>-8.3999977111816406</c:v>
                </c:pt>
                <c:pt idx="297">
                  <c:v>-8.2999992370605469</c:v>
                </c:pt>
                <c:pt idx="298">
                  <c:v>-8.1999988555908203</c:v>
                </c:pt>
                <c:pt idx="299">
                  <c:v>-8.0999984741210938</c:v>
                </c:pt>
                <c:pt idx="300">
                  <c:v>-7.9999980926513672</c:v>
                </c:pt>
                <c:pt idx="301">
                  <c:v>-7.8999977111816406</c:v>
                </c:pt>
                <c:pt idx="302">
                  <c:v>-7.7999992370605469</c:v>
                </c:pt>
                <c:pt idx="303">
                  <c:v>-7.6999988555908203</c:v>
                </c:pt>
                <c:pt idx="304">
                  <c:v>-7.5999984741210938</c:v>
                </c:pt>
                <c:pt idx="305">
                  <c:v>-7.4999980926513672</c:v>
                </c:pt>
                <c:pt idx="306">
                  <c:v>-7.3999977111816406</c:v>
                </c:pt>
                <c:pt idx="307">
                  <c:v>-7.2999992370605469</c:v>
                </c:pt>
                <c:pt idx="308">
                  <c:v>-7.1999988555908203</c:v>
                </c:pt>
                <c:pt idx="309">
                  <c:v>-7.0999984741210938</c:v>
                </c:pt>
                <c:pt idx="310">
                  <c:v>-6.9999980926513672</c:v>
                </c:pt>
                <c:pt idx="311">
                  <c:v>-6.8999977111816406</c:v>
                </c:pt>
                <c:pt idx="312">
                  <c:v>-6.7999992370605469</c:v>
                </c:pt>
                <c:pt idx="313">
                  <c:v>-6.6999988555908203</c:v>
                </c:pt>
                <c:pt idx="314">
                  <c:v>-6.5999984741210938</c:v>
                </c:pt>
                <c:pt idx="315">
                  <c:v>-6.4999980926513672</c:v>
                </c:pt>
                <c:pt idx="316">
                  <c:v>-6.3999977111816406</c:v>
                </c:pt>
                <c:pt idx="317">
                  <c:v>-6.2999992370605469</c:v>
                </c:pt>
                <c:pt idx="318">
                  <c:v>-6.1999988555908203</c:v>
                </c:pt>
                <c:pt idx="319">
                  <c:v>-6.0999984741210938</c:v>
                </c:pt>
                <c:pt idx="320">
                  <c:v>-6</c:v>
                </c:pt>
                <c:pt idx="321">
                  <c:v>-5.8999977111816406</c:v>
                </c:pt>
                <c:pt idx="322">
                  <c:v>-5.7999992370605469</c:v>
                </c:pt>
                <c:pt idx="323">
                  <c:v>-5.6999969482421875</c:v>
                </c:pt>
                <c:pt idx="324">
                  <c:v>-5.5999984741210938</c:v>
                </c:pt>
                <c:pt idx="325">
                  <c:v>-5.5</c:v>
                </c:pt>
                <c:pt idx="326">
                  <c:v>-5.3999977111816406</c:v>
                </c:pt>
                <c:pt idx="327">
                  <c:v>-5.2999992370605469</c:v>
                </c:pt>
                <c:pt idx="328">
                  <c:v>-5.1999969482421875</c:v>
                </c:pt>
                <c:pt idx="329">
                  <c:v>-5.0999984741210938</c:v>
                </c:pt>
                <c:pt idx="330">
                  <c:v>-5</c:v>
                </c:pt>
                <c:pt idx="331">
                  <c:v>-4.8999977111816406</c:v>
                </c:pt>
                <c:pt idx="332">
                  <c:v>-4.7999992370605469</c:v>
                </c:pt>
                <c:pt idx="333">
                  <c:v>-4.6999969482421875</c:v>
                </c:pt>
                <c:pt idx="334">
                  <c:v>-4.5999984741210938</c:v>
                </c:pt>
                <c:pt idx="335">
                  <c:v>-4.5</c:v>
                </c:pt>
                <c:pt idx="336">
                  <c:v>-4.3999977111816406</c:v>
                </c:pt>
                <c:pt idx="337">
                  <c:v>-4.2999992370605469</c:v>
                </c:pt>
                <c:pt idx="338">
                  <c:v>-4.1999969482421875</c:v>
                </c:pt>
                <c:pt idx="339">
                  <c:v>-4.0999984741210938</c:v>
                </c:pt>
                <c:pt idx="340">
                  <c:v>-4</c:v>
                </c:pt>
                <c:pt idx="341">
                  <c:v>-3.8999977111816406</c:v>
                </c:pt>
                <c:pt idx="342">
                  <c:v>-3.7999992370605469</c:v>
                </c:pt>
                <c:pt idx="343">
                  <c:v>-3.6999969482421875</c:v>
                </c:pt>
                <c:pt idx="344">
                  <c:v>-3.5999984741210938</c:v>
                </c:pt>
                <c:pt idx="345">
                  <c:v>-3.5</c:v>
                </c:pt>
                <c:pt idx="346">
                  <c:v>-3.3999977111816406</c:v>
                </c:pt>
                <c:pt idx="347">
                  <c:v>-3.2999992370605469</c:v>
                </c:pt>
                <c:pt idx="348">
                  <c:v>-3.1999969482421875</c:v>
                </c:pt>
                <c:pt idx="349">
                  <c:v>-3.0999984741210938</c:v>
                </c:pt>
                <c:pt idx="350">
                  <c:v>-3</c:v>
                </c:pt>
                <c:pt idx="351">
                  <c:v>-2.8999977111816406</c:v>
                </c:pt>
                <c:pt idx="352">
                  <c:v>-2.7999992370605469</c:v>
                </c:pt>
                <c:pt idx="353">
                  <c:v>-2.6999969482421875</c:v>
                </c:pt>
                <c:pt idx="354">
                  <c:v>-2.5999984741210938</c:v>
                </c:pt>
                <c:pt idx="355">
                  <c:v>-2.5</c:v>
                </c:pt>
                <c:pt idx="356">
                  <c:v>-2.3999977111816406</c:v>
                </c:pt>
                <c:pt idx="357">
                  <c:v>-2.2999992370605469</c:v>
                </c:pt>
                <c:pt idx="358">
                  <c:v>-2.1999969482421875</c:v>
                </c:pt>
                <c:pt idx="359">
                  <c:v>-2.0999984741210938</c:v>
                </c:pt>
                <c:pt idx="360">
                  <c:v>-2</c:v>
                </c:pt>
                <c:pt idx="361">
                  <c:v>-1.8999977111816406</c:v>
                </c:pt>
                <c:pt idx="362">
                  <c:v>-1.7999992370605469</c:v>
                </c:pt>
                <c:pt idx="363">
                  <c:v>-1.6999969482421875</c:v>
                </c:pt>
                <c:pt idx="364">
                  <c:v>-1.5999984741210938</c:v>
                </c:pt>
                <c:pt idx="365">
                  <c:v>-1.5</c:v>
                </c:pt>
                <c:pt idx="366">
                  <c:v>-1.3999977111816406</c:v>
                </c:pt>
                <c:pt idx="367">
                  <c:v>-1.2999992370605469</c:v>
                </c:pt>
                <c:pt idx="368">
                  <c:v>-1.1999969482421875</c:v>
                </c:pt>
                <c:pt idx="369">
                  <c:v>-1.0999984741210938</c:v>
                </c:pt>
                <c:pt idx="370">
                  <c:v>-1</c:v>
                </c:pt>
                <c:pt idx="371">
                  <c:v>-0.89999771118164063</c:v>
                </c:pt>
                <c:pt idx="372">
                  <c:v>-0.79999923706054688</c:v>
                </c:pt>
                <c:pt idx="373">
                  <c:v>-0.6999969482421875</c:v>
                </c:pt>
                <c:pt idx="374">
                  <c:v>-0.59999847412109375</c:v>
                </c:pt>
                <c:pt idx="375">
                  <c:v>-0.5</c:v>
                </c:pt>
                <c:pt idx="376">
                  <c:v>-0.39999771118164063</c:v>
                </c:pt>
                <c:pt idx="377">
                  <c:v>-0.29999923706054688</c:v>
                </c:pt>
                <c:pt idx="378">
                  <c:v>-0.1999969482421875</c:v>
                </c:pt>
                <c:pt idx="379">
                  <c:v>-9.999847412109375E-2</c:v>
                </c:pt>
                <c:pt idx="380">
                  <c:v>0</c:v>
                </c:pt>
                <c:pt idx="381">
                  <c:v>0.10000228881835938</c:v>
                </c:pt>
                <c:pt idx="382">
                  <c:v>0.20000076293945313</c:v>
                </c:pt>
                <c:pt idx="383">
                  <c:v>0.3000030517578125</c:v>
                </c:pt>
                <c:pt idx="384">
                  <c:v>0.40000152587890625</c:v>
                </c:pt>
                <c:pt idx="385">
                  <c:v>0.5</c:v>
                </c:pt>
                <c:pt idx="386">
                  <c:v>0.60000228881835938</c:v>
                </c:pt>
                <c:pt idx="387">
                  <c:v>0.70000076293945313</c:v>
                </c:pt>
                <c:pt idx="388">
                  <c:v>0.8000030517578125</c:v>
                </c:pt>
                <c:pt idx="389">
                  <c:v>0.90000152587890625</c:v>
                </c:pt>
                <c:pt idx="390">
                  <c:v>1</c:v>
                </c:pt>
                <c:pt idx="391">
                  <c:v>1.1000022888183594</c:v>
                </c:pt>
                <c:pt idx="392">
                  <c:v>1.2000007629394531</c:v>
                </c:pt>
                <c:pt idx="393">
                  <c:v>1.3000030517578125</c:v>
                </c:pt>
                <c:pt idx="394">
                  <c:v>1.4000015258789063</c:v>
                </c:pt>
                <c:pt idx="395">
                  <c:v>1.5</c:v>
                </c:pt>
                <c:pt idx="396">
                  <c:v>1.6000022888183594</c:v>
                </c:pt>
                <c:pt idx="397">
                  <c:v>1.7000007629394531</c:v>
                </c:pt>
                <c:pt idx="398">
                  <c:v>1.8000030517578125</c:v>
                </c:pt>
                <c:pt idx="399">
                  <c:v>1.9000015258789063</c:v>
                </c:pt>
                <c:pt idx="400">
                  <c:v>2</c:v>
                </c:pt>
                <c:pt idx="401">
                  <c:v>2.1000022888183594</c:v>
                </c:pt>
                <c:pt idx="402">
                  <c:v>2.2000007629394531</c:v>
                </c:pt>
                <c:pt idx="403">
                  <c:v>2.3000030517578125</c:v>
                </c:pt>
                <c:pt idx="404">
                  <c:v>2.4000015258789063</c:v>
                </c:pt>
                <c:pt idx="405">
                  <c:v>2.5</c:v>
                </c:pt>
                <c:pt idx="406">
                  <c:v>2.6000022888183594</c:v>
                </c:pt>
                <c:pt idx="407">
                  <c:v>2.7000007629394531</c:v>
                </c:pt>
                <c:pt idx="408">
                  <c:v>2.8000030517578125</c:v>
                </c:pt>
                <c:pt idx="409">
                  <c:v>2.9000015258789063</c:v>
                </c:pt>
                <c:pt idx="410">
                  <c:v>3</c:v>
                </c:pt>
                <c:pt idx="411">
                  <c:v>3.1000022888183594</c:v>
                </c:pt>
                <c:pt idx="412">
                  <c:v>3.2000007629394531</c:v>
                </c:pt>
                <c:pt idx="413">
                  <c:v>3.3000030517578125</c:v>
                </c:pt>
                <c:pt idx="414">
                  <c:v>3.4000015258789063</c:v>
                </c:pt>
                <c:pt idx="415">
                  <c:v>3.5</c:v>
                </c:pt>
                <c:pt idx="416">
                  <c:v>3.6000022888183594</c:v>
                </c:pt>
                <c:pt idx="417">
                  <c:v>3.7000007629394531</c:v>
                </c:pt>
                <c:pt idx="418">
                  <c:v>3.8000030517578125</c:v>
                </c:pt>
                <c:pt idx="419">
                  <c:v>3.9000015258789063</c:v>
                </c:pt>
                <c:pt idx="420">
                  <c:v>4</c:v>
                </c:pt>
                <c:pt idx="421">
                  <c:v>4.1000022888183594</c:v>
                </c:pt>
                <c:pt idx="422">
                  <c:v>4.2000007629394531</c:v>
                </c:pt>
                <c:pt idx="423">
                  <c:v>4.3000030517578125</c:v>
                </c:pt>
                <c:pt idx="424">
                  <c:v>4.4000015258789063</c:v>
                </c:pt>
                <c:pt idx="425">
                  <c:v>4.5</c:v>
                </c:pt>
                <c:pt idx="426">
                  <c:v>4.6000022888183594</c:v>
                </c:pt>
                <c:pt idx="427">
                  <c:v>4.7000007629394531</c:v>
                </c:pt>
                <c:pt idx="428">
                  <c:v>4.8000030517578125</c:v>
                </c:pt>
                <c:pt idx="429">
                  <c:v>4.9000015258789063</c:v>
                </c:pt>
                <c:pt idx="430">
                  <c:v>5</c:v>
                </c:pt>
                <c:pt idx="431">
                  <c:v>5.1000022888183594</c:v>
                </c:pt>
                <c:pt idx="432">
                  <c:v>5.2000007629394531</c:v>
                </c:pt>
                <c:pt idx="433">
                  <c:v>5.3000030517578125</c:v>
                </c:pt>
                <c:pt idx="434">
                  <c:v>5.4000015258789063</c:v>
                </c:pt>
                <c:pt idx="435">
                  <c:v>5.5</c:v>
                </c:pt>
                <c:pt idx="436">
                  <c:v>5.6000022888183594</c:v>
                </c:pt>
                <c:pt idx="437">
                  <c:v>5.7000007629394531</c:v>
                </c:pt>
                <c:pt idx="438">
                  <c:v>5.8000030517578125</c:v>
                </c:pt>
                <c:pt idx="439">
                  <c:v>5.9000015258789063</c:v>
                </c:pt>
                <c:pt idx="440">
                  <c:v>6</c:v>
                </c:pt>
                <c:pt idx="441">
                  <c:v>6.1000022888183594</c:v>
                </c:pt>
                <c:pt idx="442">
                  <c:v>6.2000007629394531</c:v>
                </c:pt>
                <c:pt idx="443">
                  <c:v>6.3000030517578125</c:v>
                </c:pt>
                <c:pt idx="444">
                  <c:v>6.4000015258789063</c:v>
                </c:pt>
                <c:pt idx="445">
                  <c:v>6.5</c:v>
                </c:pt>
                <c:pt idx="446">
                  <c:v>6.6000022888183594</c:v>
                </c:pt>
                <c:pt idx="447">
                  <c:v>6.7000007629394531</c:v>
                </c:pt>
                <c:pt idx="448">
                  <c:v>6.8000030517578125</c:v>
                </c:pt>
                <c:pt idx="449">
                  <c:v>6.9000015258789063</c:v>
                </c:pt>
                <c:pt idx="450">
                  <c:v>7</c:v>
                </c:pt>
                <c:pt idx="451">
                  <c:v>7.1000022888183594</c:v>
                </c:pt>
                <c:pt idx="452">
                  <c:v>7.2000007629394531</c:v>
                </c:pt>
                <c:pt idx="453">
                  <c:v>7.3000030517578125</c:v>
                </c:pt>
                <c:pt idx="454">
                  <c:v>7.4000015258789063</c:v>
                </c:pt>
                <c:pt idx="455">
                  <c:v>7.5</c:v>
                </c:pt>
                <c:pt idx="456">
                  <c:v>7.6000022888183594</c:v>
                </c:pt>
                <c:pt idx="457">
                  <c:v>7.7000007629394531</c:v>
                </c:pt>
                <c:pt idx="458">
                  <c:v>7.8000030517578125</c:v>
                </c:pt>
                <c:pt idx="459">
                  <c:v>7.9000015258789063</c:v>
                </c:pt>
                <c:pt idx="460">
                  <c:v>8</c:v>
                </c:pt>
                <c:pt idx="461">
                  <c:v>8.1000022888183594</c:v>
                </c:pt>
                <c:pt idx="462">
                  <c:v>8.2000007629394531</c:v>
                </c:pt>
                <c:pt idx="463">
                  <c:v>8.3000030517578125</c:v>
                </c:pt>
                <c:pt idx="464">
                  <c:v>8.4000015258789063</c:v>
                </c:pt>
                <c:pt idx="465">
                  <c:v>8.5</c:v>
                </c:pt>
                <c:pt idx="466">
                  <c:v>8.6000022888183594</c:v>
                </c:pt>
                <c:pt idx="467">
                  <c:v>8.7000007629394531</c:v>
                </c:pt>
                <c:pt idx="468">
                  <c:v>8.8000030517578125</c:v>
                </c:pt>
                <c:pt idx="469">
                  <c:v>8.9000015258789063</c:v>
                </c:pt>
                <c:pt idx="470">
                  <c:v>9</c:v>
                </c:pt>
                <c:pt idx="471">
                  <c:v>9.1000022888183594</c:v>
                </c:pt>
                <c:pt idx="472">
                  <c:v>9.2000007629394531</c:v>
                </c:pt>
                <c:pt idx="473">
                  <c:v>9.3000030517578125</c:v>
                </c:pt>
                <c:pt idx="474">
                  <c:v>9.4000015258789063</c:v>
                </c:pt>
                <c:pt idx="475">
                  <c:v>9.5</c:v>
                </c:pt>
                <c:pt idx="476">
                  <c:v>9.6000022888183594</c:v>
                </c:pt>
                <c:pt idx="477">
                  <c:v>9.7000007629394531</c:v>
                </c:pt>
                <c:pt idx="478">
                  <c:v>9.8000030517578125</c:v>
                </c:pt>
                <c:pt idx="479">
                  <c:v>9.9000015258789063</c:v>
                </c:pt>
                <c:pt idx="480">
                  <c:v>10</c:v>
                </c:pt>
                <c:pt idx="481">
                  <c:v>10.100002288818359</c:v>
                </c:pt>
                <c:pt idx="482">
                  <c:v>10.200000762939453</c:v>
                </c:pt>
                <c:pt idx="483">
                  <c:v>10.300003051757813</c:v>
                </c:pt>
                <c:pt idx="484">
                  <c:v>10.400001525878906</c:v>
                </c:pt>
                <c:pt idx="485">
                  <c:v>10.5</c:v>
                </c:pt>
                <c:pt idx="486">
                  <c:v>10.600002288818359</c:v>
                </c:pt>
                <c:pt idx="487">
                  <c:v>10.700000762939453</c:v>
                </c:pt>
                <c:pt idx="488">
                  <c:v>10.800003051757813</c:v>
                </c:pt>
                <c:pt idx="489">
                  <c:v>10.900001525878906</c:v>
                </c:pt>
                <c:pt idx="490">
                  <c:v>11</c:v>
                </c:pt>
                <c:pt idx="491">
                  <c:v>11.100002288818359</c:v>
                </c:pt>
                <c:pt idx="492">
                  <c:v>11.200000762939453</c:v>
                </c:pt>
                <c:pt idx="493">
                  <c:v>11.300003051757813</c:v>
                </c:pt>
                <c:pt idx="494">
                  <c:v>11.400001525878906</c:v>
                </c:pt>
                <c:pt idx="495">
                  <c:v>11.5</c:v>
                </c:pt>
                <c:pt idx="496">
                  <c:v>11.600002288818359</c:v>
                </c:pt>
                <c:pt idx="497">
                  <c:v>11.700000762939453</c:v>
                </c:pt>
                <c:pt idx="498">
                  <c:v>11.800003051757813</c:v>
                </c:pt>
                <c:pt idx="499">
                  <c:v>11.900001525878906</c:v>
                </c:pt>
                <c:pt idx="500">
                  <c:v>12</c:v>
                </c:pt>
                <c:pt idx="501">
                  <c:v>12.100002288818359</c:v>
                </c:pt>
                <c:pt idx="502">
                  <c:v>12.200000762939453</c:v>
                </c:pt>
                <c:pt idx="503">
                  <c:v>12.300003051757813</c:v>
                </c:pt>
                <c:pt idx="504">
                  <c:v>12.400001525878906</c:v>
                </c:pt>
                <c:pt idx="505">
                  <c:v>12.5</c:v>
                </c:pt>
                <c:pt idx="506">
                  <c:v>12.600002288818359</c:v>
                </c:pt>
                <c:pt idx="507">
                  <c:v>12.700000762939453</c:v>
                </c:pt>
                <c:pt idx="508">
                  <c:v>12.800003051757813</c:v>
                </c:pt>
                <c:pt idx="509">
                  <c:v>12.900001525878906</c:v>
                </c:pt>
                <c:pt idx="510">
                  <c:v>13</c:v>
                </c:pt>
                <c:pt idx="511">
                  <c:v>13.100002288818359</c:v>
                </c:pt>
                <c:pt idx="512">
                  <c:v>13.200000762939453</c:v>
                </c:pt>
                <c:pt idx="513">
                  <c:v>13.300003051757813</c:v>
                </c:pt>
                <c:pt idx="514">
                  <c:v>13.400001525878906</c:v>
                </c:pt>
                <c:pt idx="515">
                  <c:v>13.5</c:v>
                </c:pt>
                <c:pt idx="516">
                  <c:v>13.600002288818359</c:v>
                </c:pt>
                <c:pt idx="517">
                  <c:v>13.700000762939453</c:v>
                </c:pt>
                <c:pt idx="518">
                  <c:v>13.800003051757813</c:v>
                </c:pt>
                <c:pt idx="519">
                  <c:v>13.900001525878906</c:v>
                </c:pt>
                <c:pt idx="520">
                  <c:v>14</c:v>
                </c:pt>
                <c:pt idx="521">
                  <c:v>14.100002288818359</c:v>
                </c:pt>
                <c:pt idx="522">
                  <c:v>14.200000762939453</c:v>
                </c:pt>
                <c:pt idx="523">
                  <c:v>14.300003051757813</c:v>
                </c:pt>
                <c:pt idx="524">
                  <c:v>14.400001525878906</c:v>
                </c:pt>
                <c:pt idx="525">
                  <c:v>14.5</c:v>
                </c:pt>
                <c:pt idx="526">
                  <c:v>14.600002288818359</c:v>
                </c:pt>
                <c:pt idx="527">
                  <c:v>14.700000762939453</c:v>
                </c:pt>
                <c:pt idx="528">
                  <c:v>14.800003051757813</c:v>
                </c:pt>
                <c:pt idx="529">
                  <c:v>14.900001525878906</c:v>
                </c:pt>
                <c:pt idx="530">
                  <c:v>15</c:v>
                </c:pt>
                <c:pt idx="531">
                  <c:v>15.100002288818359</c:v>
                </c:pt>
                <c:pt idx="532">
                  <c:v>15.200000762939453</c:v>
                </c:pt>
                <c:pt idx="533">
                  <c:v>15.300003051757813</c:v>
                </c:pt>
                <c:pt idx="534">
                  <c:v>15.400001525878906</c:v>
                </c:pt>
                <c:pt idx="535">
                  <c:v>15.5</c:v>
                </c:pt>
                <c:pt idx="536">
                  <c:v>15.600002288818359</c:v>
                </c:pt>
                <c:pt idx="537">
                  <c:v>15.700000762939453</c:v>
                </c:pt>
                <c:pt idx="538">
                  <c:v>15.800003051757813</c:v>
                </c:pt>
                <c:pt idx="539">
                  <c:v>15.900001525878906</c:v>
                </c:pt>
                <c:pt idx="540">
                  <c:v>16</c:v>
                </c:pt>
                <c:pt idx="541">
                  <c:v>16.100002288818359</c:v>
                </c:pt>
                <c:pt idx="542">
                  <c:v>16.200000762939453</c:v>
                </c:pt>
                <c:pt idx="543">
                  <c:v>16.300003051757813</c:v>
                </c:pt>
                <c:pt idx="544">
                  <c:v>16.400001525878906</c:v>
                </c:pt>
                <c:pt idx="545">
                  <c:v>16.5</c:v>
                </c:pt>
                <c:pt idx="546">
                  <c:v>16.600002288818359</c:v>
                </c:pt>
                <c:pt idx="547">
                  <c:v>16.700000762939453</c:v>
                </c:pt>
                <c:pt idx="548">
                  <c:v>16.800003051757813</c:v>
                </c:pt>
                <c:pt idx="549">
                  <c:v>16.900001525878906</c:v>
                </c:pt>
                <c:pt idx="550">
                  <c:v>17</c:v>
                </c:pt>
                <c:pt idx="551">
                  <c:v>17.100002288818359</c:v>
                </c:pt>
                <c:pt idx="552">
                  <c:v>17.200000762939453</c:v>
                </c:pt>
                <c:pt idx="553">
                  <c:v>17.300003051757813</c:v>
                </c:pt>
                <c:pt idx="554">
                  <c:v>17.400001525878906</c:v>
                </c:pt>
                <c:pt idx="555">
                  <c:v>17.5</c:v>
                </c:pt>
                <c:pt idx="556">
                  <c:v>17.600002288818359</c:v>
                </c:pt>
                <c:pt idx="557">
                  <c:v>17.700000762939453</c:v>
                </c:pt>
                <c:pt idx="558">
                  <c:v>17.800003051757813</c:v>
                </c:pt>
                <c:pt idx="559">
                  <c:v>17.900001525878906</c:v>
                </c:pt>
                <c:pt idx="560">
                  <c:v>18</c:v>
                </c:pt>
                <c:pt idx="561">
                  <c:v>18.100002288818359</c:v>
                </c:pt>
                <c:pt idx="562">
                  <c:v>18.200000762939453</c:v>
                </c:pt>
                <c:pt idx="563">
                  <c:v>18.300003051757813</c:v>
                </c:pt>
                <c:pt idx="564">
                  <c:v>18.400001525878906</c:v>
                </c:pt>
                <c:pt idx="565">
                  <c:v>18.5</c:v>
                </c:pt>
                <c:pt idx="566">
                  <c:v>18.600002288818359</c:v>
                </c:pt>
                <c:pt idx="567">
                  <c:v>18.700000762939453</c:v>
                </c:pt>
                <c:pt idx="568">
                  <c:v>18.800003051757813</c:v>
                </c:pt>
                <c:pt idx="569">
                  <c:v>18.900001525878906</c:v>
                </c:pt>
                <c:pt idx="570">
                  <c:v>19</c:v>
                </c:pt>
                <c:pt idx="571">
                  <c:v>19.100002288818359</c:v>
                </c:pt>
                <c:pt idx="572">
                  <c:v>19.200000762939453</c:v>
                </c:pt>
                <c:pt idx="573">
                  <c:v>19.300003051757813</c:v>
                </c:pt>
                <c:pt idx="574">
                  <c:v>19.400001525878906</c:v>
                </c:pt>
                <c:pt idx="575">
                  <c:v>19.5</c:v>
                </c:pt>
                <c:pt idx="576">
                  <c:v>19.600002288818359</c:v>
                </c:pt>
                <c:pt idx="577">
                  <c:v>19.700000762939453</c:v>
                </c:pt>
                <c:pt idx="578">
                  <c:v>19.800003051757813</c:v>
                </c:pt>
                <c:pt idx="579">
                  <c:v>19.900001525878906</c:v>
                </c:pt>
                <c:pt idx="580">
                  <c:v>20</c:v>
                </c:pt>
                <c:pt idx="581">
                  <c:v>20.100002288818359</c:v>
                </c:pt>
                <c:pt idx="582">
                  <c:v>20.200000762939453</c:v>
                </c:pt>
                <c:pt idx="583">
                  <c:v>20.300003051757813</c:v>
                </c:pt>
                <c:pt idx="584">
                  <c:v>20.400001525878906</c:v>
                </c:pt>
                <c:pt idx="585">
                  <c:v>20.5</c:v>
                </c:pt>
                <c:pt idx="586">
                  <c:v>20.600002288818359</c:v>
                </c:pt>
                <c:pt idx="587">
                  <c:v>20.700000762939453</c:v>
                </c:pt>
                <c:pt idx="588">
                  <c:v>20.800003051757813</c:v>
                </c:pt>
                <c:pt idx="589">
                  <c:v>20.900001525878906</c:v>
                </c:pt>
                <c:pt idx="590">
                  <c:v>21</c:v>
                </c:pt>
                <c:pt idx="591">
                  <c:v>21.100002288818359</c:v>
                </c:pt>
                <c:pt idx="592">
                  <c:v>21.200000762939453</c:v>
                </c:pt>
                <c:pt idx="593">
                  <c:v>21.300003051757813</c:v>
                </c:pt>
                <c:pt idx="594">
                  <c:v>21.400001525878906</c:v>
                </c:pt>
                <c:pt idx="595">
                  <c:v>21.5</c:v>
                </c:pt>
                <c:pt idx="596">
                  <c:v>21.600002288818359</c:v>
                </c:pt>
                <c:pt idx="597">
                  <c:v>21.700000762939453</c:v>
                </c:pt>
                <c:pt idx="598">
                  <c:v>21.800003051757813</c:v>
                </c:pt>
                <c:pt idx="599">
                  <c:v>21.900001525878906</c:v>
                </c:pt>
                <c:pt idx="600">
                  <c:v>22</c:v>
                </c:pt>
                <c:pt idx="601">
                  <c:v>22.100002288818359</c:v>
                </c:pt>
                <c:pt idx="602">
                  <c:v>22.200000762939453</c:v>
                </c:pt>
                <c:pt idx="603">
                  <c:v>22.300003051757813</c:v>
                </c:pt>
                <c:pt idx="604">
                  <c:v>22.400001525878906</c:v>
                </c:pt>
                <c:pt idx="605">
                  <c:v>22.5</c:v>
                </c:pt>
                <c:pt idx="606">
                  <c:v>22.600002288818359</c:v>
                </c:pt>
                <c:pt idx="607">
                  <c:v>22.700000762939453</c:v>
                </c:pt>
                <c:pt idx="608">
                  <c:v>22.800003051757813</c:v>
                </c:pt>
                <c:pt idx="609">
                  <c:v>22.900001525878906</c:v>
                </c:pt>
                <c:pt idx="610">
                  <c:v>23</c:v>
                </c:pt>
                <c:pt idx="611">
                  <c:v>23.100002288818359</c:v>
                </c:pt>
                <c:pt idx="612">
                  <c:v>23.200000762939453</c:v>
                </c:pt>
                <c:pt idx="613">
                  <c:v>23.300003051757813</c:v>
                </c:pt>
                <c:pt idx="614">
                  <c:v>23.400001525878906</c:v>
                </c:pt>
                <c:pt idx="615">
                  <c:v>23.5</c:v>
                </c:pt>
                <c:pt idx="616">
                  <c:v>23.600002288818359</c:v>
                </c:pt>
                <c:pt idx="617">
                  <c:v>23.700000762939453</c:v>
                </c:pt>
                <c:pt idx="618">
                  <c:v>23.800003051757813</c:v>
                </c:pt>
                <c:pt idx="619">
                  <c:v>23.900001525878906</c:v>
                </c:pt>
                <c:pt idx="620">
                  <c:v>24</c:v>
                </c:pt>
                <c:pt idx="621">
                  <c:v>24.100002288818359</c:v>
                </c:pt>
                <c:pt idx="622">
                  <c:v>24.200000762939453</c:v>
                </c:pt>
                <c:pt idx="623">
                  <c:v>24.300003051757813</c:v>
                </c:pt>
                <c:pt idx="624">
                  <c:v>24.400001525878906</c:v>
                </c:pt>
                <c:pt idx="625">
                  <c:v>24.5</c:v>
                </c:pt>
                <c:pt idx="626">
                  <c:v>24.600002288818359</c:v>
                </c:pt>
                <c:pt idx="627">
                  <c:v>24.700000762939453</c:v>
                </c:pt>
                <c:pt idx="628">
                  <c:v>24.800003051757813</c:v>
                </c:pt>
                <c:pt idx="629">
                  <c:v>24.900001525878906</c:v>
                </c:pt>
                <c:pt idx="630">
                  <c:v>25</c:v>
                </c:pt>
                <c:pt idx="631">
                  <c:v>25.100002288818359</c:v>
                </c:pt>
                <c:pt idx="632">
                  <c:v>25.200000762939453</c:v>
                </c:pt>
                <c:pt idx="633">
                  <c:v>25.300003051757813</c:v>
                </c:pt>
                <c:pt idx="634">
                  <c:v>25.400001525878906</c:v>
                </c:pt>
                <c:pt idx="635">
                  <c:v>25.5</c:v>
                </c:pt>
                <c:pt idx="636">
                  <c:v>25.600002288818359</c:v>
                </c:pt>
                <c:pt idx="637">
                  <c:v>25.700000762939453</c:v>
                </c:pt>
                <c:pt idx="638">
                  <c:v>25.800003051757813</c:v>
                </c:pt>
                <c:pt idx="639">
                  <c:v>25.900001525878906</c:v>
                </c:pt>
                <c:pt idx="640">
                  <c:v>26</c:v>
                </c:pt>
                <c:pt idx="641">
                  <c:v>26.099998474121094</c:v>
                </c:pt>
                <c:pt idx="642">
                  <c:v>26.200004577636719</c:v>
                </c:pt>
                <c:pt idx="643">
                  <c:v>26.300003051757813</c:v>
                </c:pt>
                <c:pt idx="644">
                  <c:v>26.400001525878906</c:v>
                </c:pt>
                <c:pt idx="645">
                  <c:v>26.5</c:v>
                </c:pt>
                <c:pt idx="646">
                  <c:v>26.599998474121094</c:v>
                </c:pt>
                <c:pt idx="647">
                  <c:v>26.700004577636719</c:v>
                </c:pt>
                <c:pt idx="648">
                  <c:v>26.800003051757813</c:v>
                </c:pt>
                <c:pt idx="649">
                  <c:v>26.900001525878906</c:v>
                </c:pt>
                <c:pt idx="650">
                  <c:v>27</c:v>
                </c:pt>
                <c:pt idx="651">
                  <c:v>27.099998474121094</c:v>
                </c:pt>
                <c:pt idx="652">
                  <c:v>27.200004577636719</c:v>
                </c:pt>
                <c:pt idx="653">
                  <c:v>27.300003051757813</c:v>
                </c:pt>
                <c:pt idx="654">
                  <c:v>27.400001525878906</c:v>
                </c:pt>
                <c:pt idx="655">
                  <c:v>27.5</c:v>
                </c:pt>
                <c:pt idx="656">
                  <c:v>27.599998474121094</c:v>
                </c:pt>
                <c:pt idx="657">
                  <c:v>27.700004577636719</c:v>
                </c:pt>
                <c:pt idx="658">
                  <c:v>27.800003051757813</c:v>
                </c:pt>
                <c:pt idx="659">
                  <c:v>27.900001525878906</c:v>
                </c:pt>
                <c:pt idx="660">
                  <c:v>28</c:v>
                </c:pt>
                <c:pt idx="661">
                  <c:v>28.099998474121094</c:v>
                </c:pt>
                <c:pt idx="662">
                  <c:v>28.200004577636719</c:v>
                </c:pt>
                <c:pt idx="663">
                  <c:v>28.300003051757813</c:v>
                </c:pt>
                <c:pt idx="664">
                  <c:v>28.400001525878906</c:v>
                </c:pt>
                <c:pt idx="665">
                  <c:v>28.5</c:v>
                </c:pt>
                <c:pt idx="666">
                  <c:v>28.599998474121094</c:v>
                </c:pt>
                <c:pt idx="667">
                  <c:v>28.700004577636719</c:v>
                </c:pt>
                <c:pt idx="668">
                  <c:v>28.800003051757813</c:v>
                </c:pt>
                <c:pt idx="669">
                  <c:v>28.900001525878906</c:v>
                </c:pt>
                <c:pt idx="670">
                  <c:v>29</c:v>
                </c:pt>
                <c:pt idx="671">
                  <c:v>29.099998474121094</c:v>
                </c:pt>
                <c:pt idx="672">
                  <c:v>29.200004577636719</c:v>
                </c:pt>
                <c:pt idx="673">
                  <c:v>29.300003051757813</c:v>
                </c:pt>
                <c:pt idx="674">
                  <c:v>29.400001525878906</c:v>
                </c:pt>
                <c:pt idx="675">
                  <c:v>29.5</c:v>
                </c:pt>
                <c:pt idx="676">
                  <c:v>29.599998474121094</c:v>
                </c:pt>
                <c:pt idx="677">
                  <c:v>29.700004577636719</c:v>
                </c:pt>
                <c:pt idx="678">
                  <c:v>29.800003051757813</c:v>
                </c:pt>
                <c:pt idx="679">
                  <c:v>29.900001525878906</c:v>
                </c:pt>
                <c:pt idx="680">
                  <c:v>30</c:v>
                </c:pt>
                <c:pt idx="681">
                  <c:v>30.099998474121094</c:v>
                </c:pt>
                <c:pt idx="682">
                  <c:v>30.200004577636719</c:v>
                </c:pt>
                <c:pt idx="683">
                  <c:v>30.300003051757813</c:v>
                </c:pt>
                <c:pt idx="684">
                  <c:v>30.400001525878906</c:v>
                </c:pt>
                <c:pt idx="685">
                  <c:v>30.5</c:v>
                </c:pt>
                <c:pt idx="686">
                  <c:v>30.599998474121094</c:v>
                </c:pt>
                <c:pt idx="687">
                  <c:v>30.700004577636719</c:v>
                </c:pt>
                <c:pt idx="688">
                  <c:v>30.800003051757813</c:v>
                </c:pt>
                <c:pt idx="689">
                  <c:v>30.900001525878906</c:v>
                </c:pt>
                <c:pt idx="690">
                  <c:v>31</c:v>
                </c:pt>
                <c:pt idx="691">
                  <c:v>31.099998474121094</c:v>
                </c:pt>
                <c:pt idx="692">
                  <c:v>31.200004577636719</c:v>
                </c:pt>
                <c:pt idx="693">
                  <c:v>31.300003051757813</c:v>
                </c:pt>
                <c:pt idx="694">
                  <c:v>31.400001525878906</c:v>
                </c:pt>
                <c:pt idx="695">
                  <c:v>31.5</c:v>
                </c:pt>
                <c:pt idx="696">
                  <c:v>31.599998474121094</c:v>
                </c:pt>
                <c:pt idx="697">
                  <c:v>31.700004577636719</c:v>
                </c:pt>
                <c:pt idx="698">
                  <c:v>31.800003051757813</c:v>
                </c:pt>
                <c:pt idx="699">
                  <c:v>31.900001525878906</c:v>
                </c:pt>
                <c:pt idx="700">
                  <c:v>32</c:v>
                </c:pt>
                <c:pt idx="701">
                  <c:v>32.099998474121094</c:v>
                </c:pt>
                <c:pt idx="702">
                  <c:v>32.200004577636719</c:v>
                </c:pt>
                <c:pt idx="703">
                  <c:v>32.300003051757813</c:v>
                </c:pt>
                <c:pt idx="704">
                  <c:v>32.400001525878906</c:v>
                </c:pt>
                <c:pt idx="705">
                  <c:v>32.5</c:v>
                </c:pt>
                <c:pt idx="706">
                  <c:v>32.599998474121094</c:v>
                </c:pt>
                <c:pt idx="707">
                  <c:v>32.700004577636719</c:v>
                </c:pt>
                <c:pt idx="708">
                  <c:v>32.800003051757813</c:v>
                </c:pt>
                <c:pt idx="709">
                  <c:v>32.900001525878906</c:v>
                </c:pt>
                <c:pt idx="710">
                  <c:v>33</c:v>
                </c:pt>
                <c:pt idx="711">
                  <c:v>33.099998474121094</c:v>
                </c:pt>
                <c:pt idx="712">
                  <c:v>33.200004577636719</c:v>
                </c:pt>
                <c:pt idx="713">
                  <c:v>33.300003051757813</c:v>
                </c:pt>
                <c:pt idx="714">
                  <c:v>33.400001525878906</c:v>
                </c:pt>
                <c:pt idx="715">
                  <c:v>33.5</c:v>
                </c:pt>
                <c:pt idx="716">
                  <c:v>33.599998474121094</c:v>
                </c:pt>
                <c:pt idx="717">
                  <c:v>33.700004577636719</c:v>
                </c:pt>
                <c:pt idx="718">
                  <c:v>33.800003051757813</c:v>
                </c:pt>
                <c:pt idx="719">
                  <c:v>33.900001525878906</c:v>
                </c:pt>
                <c:pt idx="720">
                  <c:v>34</c:v>
                </c:pt>
                <c:pt idx="721">
                  <c:v>34.099998474121094</c:v>
                </c:pt>
                <c:pt idx="722">
                  <c:v>34.200004577636719</c:v>
                </c:pt>
                <c:pt idx="723">
                  <c:v>34.300003051757813</c:v>
                </c:pt>
                <c:pt idx="724">
                  <c:v>34.400001525878906</c:v>
                </c:pt>
                <c:pt idx="725">
                  <c:v>34.5</c:v>
                </c:pt>
                <c:pt idx="726">
                  <c:v>34.599998474121094</c:v>
                </c:pt>
                <c:pt idx="727">
                  <c:v>34.700004577636719</c:v>
                </c:pt>
                <c:pt idx="728">
                  <c:v>34.800003051757813</c:v>
                </c:pt>
                <c:pt idx="729">
                  <c:v>34.900001525878906</c:v>
                </c:pt>
                <c:pt idx="730">
                  <c:v>35</c:v>
                </c:pt>
                <c:pt idx="731">
                  <c:v>35.099998474121094</c:v>
                </c:pt>
                <c:pt idx="732">
                  <c:v>35.200004577636719</c:v>
                </c:pt>
                <c:pt idx="733">
                  <c:v>35.300003051757813</c:v>
                </c:pt>
                <c:pt idx="734">
                  <c:v>35.400001525878906</c:v>
                </c:pt>
                <c:pt idx="735">
                  <c:v>35.5</c:v>
                </c:pt>
                <c:pt idx="736">
                  <c:v>35.599998474121094</c:v>
                </c:pt>
                <c:pt idx="737">
                  <c:v>35.700004577636719</c:v>
                </c:pt>
                <c:pt idx="738">
                  <c:v>35.800003051757813</c:v>
                </c:pt>
                <c:pt idx="739">
                  <c:v>35.900001525878906</c:v>
                </c:pt>
                <c:pt idx="740">
                  <c:v>36</c:v>
                </c:pt>
                <c:pt idx="741">
                  <c:v>36.099998474121094</c:v>
                </c:pt>
                <c:pt idx="742">
                  <c:v>36.200004577636719</c:v>
                </c:pt>
                <c:pt idx="743">
                  <c:v>36.300003051757813</c:v>
                </c:pt>
                <c:pt idx="744">
                  <c:v>36.400001525878906</c:v>
                </c:pt>
                <c:pt idx="745">
                  <c:v>36.5</c:v>
                </c:pt>
                <c:pt idx="746">
                  <c:v>36.599998474121094</c:v>
                </c:pt>
                <c:pt idx="747">
                  <c:v>36.700004577636719</c:v>
                </c:pt>
                <c:pt idx="748">
                  <c:v>36.800003051757813</c:v>
                </c:pt>
                <c:pt idx="749">
                  <c:v>36.900001525878906</c:v>
                </c:pt>
                <c:pt idx="750">
                  <c:v>37</c:v>
                </c:pt>
                <c:pt idx="751">
                  <c:v>37.099998474121094</c:v>
                </c:pt>
                <c:pt idx="752">
                  <c:v>37.200004577636719</c:v>
                </c:pt>
                <c:pt idx="753">
                  <c:v>37.300003051757813</c:v>
                </c:pt>
                <c:pt idx="754">
                  <c:v>37.400001525878906</c:v>
                </c:pt>
                <c:pt idx="755">
                  <c:v>37.5</c:v>
                </c:pt>
                <c:pt idx="756">
                  <c:v>37.599998474121094</c:v>
                </c:pt>
                <c:pt idx="757">
                  <c:v>37.700004577636719</c:v>
                </c:pt>
                <c:pt idx="758">
                  <c:v>37.800003051757813</c:v>
                </c:pt>
                <c:pt idx="759">
                  <c:v>37.900001525878906</c:v>
                </c:pt>
                <c:pt idx="760">
                  <c:v>38</c:v>
                </c:pt>
                <c:pt idx="761">
                  <c:v>38.099998474121094</c:v>
                </c:pt>
                <c:pt idx="762">
                  <c:v>38.200004577636719</c:v>
                </c:pt>
                <c:pt idx="763">
                  <c:v>38.300003051757813</c:v>
                </c:pt>
                <c:pt idx="764">
                  <c:v>38.400001525878906</c:v>
                </c:pt>
                <c:pt idx="765">
                  <c:v>38.5</c:v>
                </c:pt>
                <c:pt idx="766">
                  <c:v>38.599998474121094</c:v>
                </c:pt>
                <c:pt idx="767">
                  <c:v>38.700004577636719</c:v>
                </c:pt>
                <c:pt idx="768">
                  <c:v>38.800003051757813</c:v>
                </c:pt>
                <c:pt idx="769">
                  <c:v>38.900001525878906</c:v>
                </c:pt>
                <c:pt idx="770">
                  <c:v>39</c:v>
                </c:pt>
                <c:pt idx="771">
                  <c:v>39.099998474121094</c:v>
                </c:pt>
                <c:pt idx="772">
                  <c:v>39.200004577636719</c:v>
                </c:pt>
                <c:pt idx="773">
                  <c:v>39.300003051757813</c:v>
                </c:pt>
                <c:pt idx="774">
                  <c:v>39.400001525878906</c:v>
                </c:pt>
                <c:pt idx="775">
                  <c:v>39.5</c:v>
                </c:pt>
                <c:pt idx="776">
                  <c:v>39.599998474121094</c:v>
                </c:pt>
                <c:pt idx="777">
                  <c:v>39.700004577636719</c:v>
                </c:pt>
                <c:pt idx="778">
                  <c:v>39.800003051757813</c:v>
                </c:pt>
                <c:pt idx="779">
                  <c:v>39.900001525878906</c:v>
                </c:pt>
                <c:pt idx="780">
                  <c:v>40</c:v>
                </c:pt>
                <c:pt idx="781">
                  <c:v>40.099998474121094</c:v>
                </c:pt>
                <c:pt idx="782">
                  <c:v>40.200004577636719</c:v>
                </c:pt>
                <c:pt idx="783">
                  <c:v>40.300003051757813</c:v>
                </c:pt>
                <c:pt idx="784">
                  <c:v>40.400001525878906</c:v>
                </c:pt>
                <c:pt idx="785">
                  <c:v>40.5</c:v>
                </c:pt>
                <c:pt idx="786">
                  <c:v>40.599998474121094</c:v>
                </c:pt>
                <c:pt idx="787">
                  <c:v>40.700004577636719</c:v>
                </c:pt>
                <c:pt idx="788">
                  <c:v>40.800003051757813</c:v>
                </c:pt>
                <c:pt idx="789">
                  <c:v>40.900001525878906</c:v>
                </c:pt>
                <c:pt idx="790">
                  <c:v>41</c:v>
                </c:pt>
                <c:pt idx="791">
                  <c:v>41.099998474121094</c:v>
                </c:pt>
                <c:pt idx="792">
                  <c:v>41.200004577636719</c:v>
                </c:pt>
                <c:pt idx="793">
                  <c:v>41.300003051757813</c:v>
                </c:pt>
                <c:pt idx="794">
                  <c:v>41.400001525878906</c:v>
                </c:pt>
                <c:pt idx="795">
                  <c:v>41.5</c:v>
                </c:pt>
                <c:pt idx="796">
                  <c:v>41.599998474121094</c:v>
                </c:pt>
                <c:pt idx="797">
                  <c:v>41.700004577636719</c:v>
                </c:pt>
                <c:pt idx="798">
                  <c:v>41.800003051757813</c:v>
                </c:pt>
                <c:pt idx="799">
                  <c:v>41.900001525878906</c:v>
                </c:pt>
                <c:pt idx="800">
                  <c:v>42</c:v>
                </c:pt>
                <c:pt idx="801">
                  <c:v>42.099998474121094</c:v>
                </c:pt>
                <c:pt idx="802">
                  <c:v>42.200004577636719</c:v>
                </c:pt>
                <c:pt idx="803">
                  <c:v>42.300003051757813</c:v>
                </c:pt>
                <c:pt idx="804">
                  <c:v>42.400001525878906</c:v>
                </c:pt>
                <c:pt idx="805">
                  <c:v>42.5</c:v>
                </c:pt>
                <c:pt idx="806">
                  <c:v>42.599998474121094</c:v>
                </c:pt>
                <c:pt idx="807">
                  <c:v>42.700004577636719</c:v>
                </c:pt>
                <c:pt idx="808">
                  <c:v>42.800003051757813</c:v>
                </c:pt>
                <c:pt idx="809">
                  <c:v>42.900001525878906</c:v>
                </c:pt>
                <c:pt idx="810">
                  <c:v>43</c:v>
                </c:pt>
                <c:pt idx="811">
                  <c:v>43.099998474121094</c:v>
                </c:pt>
                <c:pt idx="812">
                  <c:v>43.200004577636719</c:v>
                </c:pt>
                <c:pt idx="813">
                  <c:v>43.300003051757813</c:v>
                </c:pt>
                <c:pt idx="814">
                  <c:v>43.400001525878906</c:v>
                </c:pt>
                <c:pt idx="815">
                  <c:v>43.5</c:v>
                </c:pt>
                <c:pt idx="816">
                  <c:v>43.599998474121094</c:v>
                </c:pt>
                <c:pt idx="817">
                  <c:v>43.700004577636719</c:v>
                </c:pt>
                <c:pt idx="818">
                  <c:v>43.800003051757813</c:v>
                </c:pt>
                <c:pt idx="819">
                  <c:v>43.900001525878906</c:v>
                </c:pt>
                <c:pt idx="820">
                  <c:v>44</c:v>
                </c:pt>
                <c:pt idx="821">
                  <c:v>44.099998474121094</c:v>
                </c:pt>
                <c:pt idx="822">
                  <c:v>44.200004577636719</c:v>
                </c:pt>
                <c:pt idx="823">
                  <c:v>44.300003051757813</c:v>
                </c:pt>
                <c:pt idx="824">
                  <c:v>44.400001525878906</c:v>
                </c:pt>
                <c:pt idx="825">
                  <c:v>44.5</c:v>
                </c:pt>
                <c:pt idx="826">
                  <c:v>44.599998474121094</c:v>
                </c:pt>
                <c:pt idx="827">
                  <c:v>44.700004577636719</c:v>
                </c:pt>
                <c:pt idx="828">
                  <c:v>44.800003051757813</c:v>
                </c:pt>
                <c:pt idx="829">
                  <c:v>44.900001525878906</c:v>
                </c:pt>
                <c:pt idx="830">
                  <c:v>45</c:v>
                </c:pt>
                <c:pt idx="831">
                  <c:v>45.099998474121094</c:v>
                </c:pt>
                <c:pt idx="832">
                  <c:v>45.200004577636719</c:v>
                </c:pt>
                <c:pt idx="833">
                  <c:v>45.300003051757813</c:v>
                </c:pt>
                <c:pt idx="834">
                  <c:v>45.400001525878906</c:v>
                </c:pt>
                <c:pt idx="835">
                  <c:v>45.5</c:v>
                </c:pt>
                <c:pt idx="836">
                  <c:v>45.599998474121094</c:v>
                </c:pt>
                <c:pt idx="837">
                  <c:v>45.700004577636719</c:v>
                </c:pt>
                <c:pt idx="838">
                  <c:v>45.800003051757813</c:v>
                </c:pt>
                <c:pt idx="839">
                  <c:v>45.900001525878906</c:v>
                </c:pt>
                <c:pt idx="840">
                  <c:v>46</c:v>
                </c:pt>
                <c:pt idx="841">
                  <c:v>46.099998474121094</c:v>
                </c:pt>
                <c:pt idx="842">
                  <c:v>46.200004577636719</c:v>
                </c:pt>
                <c:pt idx="843">
                  <c:v>46.300003051757813</c:v>
                </c:pt>
                <c:pt idx="844">
                  <c:v>46.400001525878906</c:v>
                </c:pt>
                <c:pt idx="845">
                  <c:v>46.5</c:v>
                </c:pt>
                <c:pt idx="846">
                  <c:v>46.599998474121094</c:v>
                </c:pt>
                <c:pt idx="847">
                  <c:v>46.700004577636719</c:v>
                </c:pt>
                <c:pt idx="848">
                  <c:v>46.800003051757813</c:v>
                </c:pt>
                <c:pt idx="849">
                  <c:v>46.900001525878906</c:v>
                </c:pt>
                <c:pt idx="850">
                  <c:v>47</c:v>
                </c:pt>
                <c:pt idx="851">
                  <c:v>47.099998474121094</c:v>
                </c:pt>
                <c:pt idx="852">
                  <c:v>47.200004577636719</c:v>
                </c:pt>
                <c:pt idx="853">
                  <c:v>47.300003051757813</c:v>
                </c:pt>
                <c:pt idx="854">
                  <c:v>47.400001525878906</c:v>
                </c:pt>
                <c:pt idx="855">
                  <c:v>47.5</c:v>
                </c:pt>
                <c:pt idx="856">
                  <c:v>47.599998474121094</c:v>
                </c:pt>
                <c:pt idx="857">
                  <c:v>47.700004577636719</c:v>
                </c:pt>
                <c:pt idx="858">
                  <c:v>47.800003051757813</c:v>
                </c:pt>
                <c:pt idx="859">
                  <c:v>47.900001525878906</c:v>
                </c:pt>
                <c:pt idx="860">
                  <c:v>48</c:v>
                </c:pt>
                <c:pt idx="861">
                  <c:v>48.099998474121094</c:v>
                </c:pt>
                <c:pt idx="862">
                  <c:v>48.200004577636719</c:v>
                </c:pt>
                <c:pt idx="863">
                  <c:v>48.300003051757813</c:v>
                </c:pt>
                <c:pt idx="864">
                  <c:v>48.400001525878906</c:v>
                </c:pt>
                <c:pt idx="865">
                  <c:v>48.5</c:v>
                </c:pt>
                <c:pt idx="866">
                  <c:v>48.599998474121094</c:v>
                </c:pt>
                <c:pt idx="867">
                  <c:v>48.700004577636719</c:v>
                </c:pt>
                <c:pt idx="868">
                  <c:v>48.800003051757813</c:v>
                </c:pt>
                <c:pt idx="869">
                  <c:v>48.900001525878906</c:v>
                </c:pt>
                <c:pt idx="870">
                  <c:v>49</c:v>
                </c:pt>
                <c:pt idx="871">
                  <c:v>49.099998474121094</c:v>
                </c:pt>
                <c:pt idx="872">
                  <c:v>49.200004577636719</c:v>
                </c:pt>
                <c:pt idx="873">
                  <c:v>49.300003051757813</c:v>
                </c:pt>
                <c:pt idx="874">
                  <c:v>49.400001525878906</c:v>
                </c:pt>
                <c:pt idx="875">
                  <c:v>49.5</c:v>
                </c:pt>
                <c:pt idx="876">
                  <c:v>49.599998474121094</c:v>
                </c:pt>
                <c:pt idx="877">
                  <c:v>49.700004577636719</c:v>
                </c:pt>
                <c:pt idx="878">
                  <c:v>49.800003051757813</c:v>
                </c:pt>
                <c:pt idx="879">
                  <c:v>49.900001525878906</c:v>
                </c:pt>
                <c:pt idx="880">
                  <c:v>50</c:v>
                </c:pt>
                <c:pt idx="881">
                  <c:v>50.099998474121094</c:v>
                </c:pt>
                <c:pt idx="882">
                  <c:v>50.200004577636719</c:v>
                </c:pt>
                <c:pt idx="883">
                  <c:v>50.300003051757813</c:v>
                </c:pt>
                <c:pt idx="884">
                  <c:v>50.400001525878906</c:v>
                </c:pt>
                <c:pt idx="885">
                  <c:v>50.5</c:v>
                </c:pt>
                <c:pt idx="886">
                  <c:v>50.599998474121094</c:v>
                </c:pt>
                <c:pt idx="887">
                  <c:v>50.700004577636719</c:v>
                </c:pt>
                <c:pt idx="888">
                  <c:v>50.800003051757813</c:v>
                </c:pt>
                <c:pt idx="889">
                  <c:v>50.900001525878906</c:v>
                </c:pt>
                <c:pt idx="890">
                  <c:v>51</c:v>
                </c:pt>
                <c:pt idx="891">
                  <c:v>51.099998474121094</c:v>
                </c:pt>
                <c:pt idx="892">
                  <c:v>51.200004577636719</c:v>
                </c:pt>
                <c:pt idx="893">
                  <c:v>51.300003051757813</c:v>
                </c:pt>
                <c:pt idx="894">
                  <c:v>51.400001525878906</c:v>
                </c:pt>
                <c:pt idx="895">
                  <c:v>51.5</c:v>
                </c:pt>
                <c:pt idx="896">
                  <c:v>51.599998474121094</c:v>
                </c:pt>
                <c:pt idx="897">
                  <c:v>51.700004577636719</c:v>
                </c:pt>
                <c:pt idx="898">
                  <c:v>51.800003051757813</c:v>
                </c:pt>
                <c:pt idx="899">
                  <c:v>51.900001525878906</c:v>
                </c:pt>
                <c:pt idx="900">
                  <c:v>52</c:v>
                </c:pt>
                <c:pt idx="901">
                  <c:v>52.099998474121094</c:v>
                </c:pt>
                <c:pt idx="902">
                  <c:v>52.200004577636719</c:v>
                </c:pt>
                <c:pt idx="903">
                  <c:v>52.300003051757813</c:v>
                </c:pt>
                <c:pt idx="904">
                  <c:v>52.400001525878906</c:v>
                </c:pt>
                <c:pt idx="905">
                  <c:v>52.5</c:v>
                </c:pt>
                <c:pt idx="906">
                  <c:v>52.599998474121094</c:v>
                </c:pt>
                <c:pt idx="907">
                  <c:v>52.700004577636719</c:v>
                </c:pt>
                <c:pt idx="908">
                  <c:v>52.800003051757813</c:v>
                </c:pt>
                <c:pt idx="909">
                  <c:v>52.900001525878906</c:v>
                </c:pt>
                <c:pt idx="910">
                  <c:v>53</c:v>
                </c:pt>
                <c:pt idx="911">
                  <c:v>53.099998474121094</c:v>
                </c:pt>
                <c:pt idx="912">
                  <c:v>53.200004577636719</c:v>
                </c:pt>
                <c:pt idx="913">
                  <c:v>53.300003051757813</c:v>
                </c:pt>
                <c:pt idx="914">
                  <c:v>53.400001525878906</c:v>
                </c:pt>
                <c:pt idx="915">
                  <c:v>53.5</c:v>
                </c:pt>
                <c:pt idx="916">
                  <c:v>53.599998474121094</c:v>
                </c:pt>
                <c:pt idx="917">
                  <c:v>53.700004577636719</c:v>
                </c:pt>
                <c:pt idx="918">
                  <c:v>53.800003051757813</c:v>
                </c:pt>
                <c:pt idx="919">
                  <c:v>53.900001525878906</c:v>
                </c:pt>
                <c:pt idx="920">
                  <c:v>54</c:v>
                </c:pt>
                <c:pt idx="921">
                  <c:v>54.099998474121094</c:v>
                </c:pt>
                <c:pt idx="922">
                  <c:v>54.200004577636719</c:v>
                </c:pt>
                <c:pt idx="923">
                  <c:v>54.300003051757813</c:v>
                </c:pt>
                <c:pt idx="924">
                  <c:v>54.400001525878906</c:v>
                </c:pt>
                <c:pt idx="925">
                  <c:v>54.5</c:v>
                </c:pt>
                <c:pt idx="926">
                  <c:v>54.599998474121094</c:v>
                </c:pt>
                <c:pt idx="927">
                  <c:v>54.700004577636719</c:v>
                </c:pt>
                <c:pt idx="928">
                  <c:v>54.800003051757813</c:v>
                </c:pt>
                <c:pt idx="929">
                  <c:v>54.900001525878906</c:v>
                </c:pt>
                <c:pt idx="930">
                  <c:v>55</c:v>
                </c:pt>
                <c:pt idx="931">
                  <c:v>55.099998474121094</c:v>
                </c:pt>
                <c:pt idx="932">
                  <c:v>55.200004577636719</c:v>
                </c:pt>
                <c:pt idx="933">
                  <c:v>55.300003051757813</c:v>
                </c:pt>
                <c:pt idx="934">
                  <c:v>55.400001525878906</c:v>
                </c:pt>
                <c:pt idx="935">
                  <c:v>55.5</c:v>
                </c:pt>
                <c:pt idx="936">
                  <c:v>55.599998474121094</c:v>
                </c:pt>
                <c:pt idx="937">
                  <c:v>55.700004577636719</c:v>
                </c:pt>
                <c:pt idx="938">
                  <c:v>55.800003051757813</c:v>
                </c:pt>
                <c:pt idx="939">
                  <c:v>55.900001525878906</c:v>
                </c:pt>
                <c:pt idx="940">
                  <c:v>56</c:v>
                </c:pt>
                <c:pt idx="941">
                  <c:v>56.099998474121094</c:v>
                </c:pt>
                <c:pt idx="942">
                  <c:v>56.200004577636719</c:v>
                </c:pt>
                <c:pt idx="943">
                  <c:v>56.300003051757813</c:v>
                </c:pt>
                <c:pt idx="944">
                  <c:v>56.400001525878906</c:v>
                </c:pt>
                <c:pt idx="945">
                  <c:v>56.5</c:v>
                </c:pt>
                <c:pt idx="946">
                  <c:v>56.599998474121094</c:v>
                </c:pt>
                <c:pt idx="947">
                  <c:v>56.700004577636719</c:v>
                </c:pt>
                <c:pt idx="948">
                  <c:v>56.800003051757813</c:v>
                </c:pt>
                <c:pt idx="949">
                  <c:v>56.900001525878906</c:v>
                </c:pt>
                <c:pt idx="950">
                  <c:v>57</c:v>
                </c:pt>
                <c:pt idx="951">
                  <c:v>57.099998474121094</c:v>
                </c:pt>
                <c:pt idx="952">
                  <c:v>57.200004577636719</c:v>
                </c:pt>
                <c:pt idx="953">
                  <c:v>57.300003051757813</c:v>
                </c:pt>
                <c:pt idx="954">
                  <c:v>57.400001525878906</c:v>
                </c:pt>
                <c:pt idx="955">
                  <c:v>57.5</c:v>
                </c:pt>
                <c:pt idx="956">
                  <c:v>57.599998474121094</c:v>
                </c:pt>
                <c:pt idx="957">
                  <c:v>57.700004577636719</c:v>
                </c:pt>
                <c:pt idx="958">
                  <c:v>57.800003051757813</c:v>
                </c:pt>
                <c:pt idx="959">
                  <c:v>57.900001525878906</c:v>
                </c:pt>
                <c:pt idx="960">
                  <c:v>58</c:v>
                </c:pt>
                <c:pt idx="961">
                  <c:v>58.099998474121094</c:v>
                </c:pt>
                <c:pt idx="962">
                  <c:v>58.200004577636719</c:v>
                </c:pt>
                <c:pt idx="963">
                  <c:v>58.300003051757813</c:v>
                </c:pt>
                <c:pt idx="964">
                  <c:v>58.400001525878906</c:v>
                </c:pt>
                <c:pt idx="965">
                  <c:v>58.5</c:v>
                </c:pt>
                <c:pt idx="966">
                  <c:v>58.599998474121094</c:v>
                </c:pt>
                <c:pt idx="967">
                  <c:v>58.700004577636719</c:v>
                </c:pt>
                <c:pt idx="968">
                  <c:v>58.800003051757813</c:v>
                </c:pt>
                <c:pt idx="969">
                  <c:v>58.900001525878906</c:v>
                </c:pt>
                <c:pt idx="970">
                  <c:v>59</c:v>
                </c:pt>
                <c:pt idx="971">
                  <c:v>59.099998474121094</c:v>
                </c:pt>
                <c:pt idx="972">
                  <c:v>59.200004577636719</c:v>
                </c:pt>
                <c:pt idx="973">
                  <c:v>59.300003051757813</c:v>
                </c:pt>
                <c:pt idx="974">
                  <c:v>59.400001525878906</c:v>
                </c:pt>
                <c:pt idx="975">
                  <c:v>59.5</c:v>
                </c:pt>
                <c:pt idx="976">
                  <c:v>59.599998474121094</c:v>
                </c:pt>
                <c:pt idx="977">
                  <c:v>59.700004577636719</c:v>
                </c:pt>
                <c:pt idx="978">
                  <c:v>59.800003051757813</c:v>
                </c:pt>
                <c:pt idx="979">
                  <c:v>59.900001525878906</c:v>
                </c:pt>
                <c:pt idx="980">
                  <c:v>60</c:v>
                </c:pt>
                <c:pt idx="981">
                  <c:v>60.099998474121094</c:v>
                </c:pt>
                <c:pt idx="982">
                  <c:v>60.200004577636719</c:v>
                </c:pt>
                <c:pt idx="983">
                  <c:v>60.300003051757813</c:v>
                </c:pt>
                <c:pt idx="984">
                  <c:v>60.400001525878906</c:v>
                </c:pt>
                <c:pt idx="985">
                  <c:v>60.5</c:v>
                </c:pt>
                <c:pt idx="986">
                  <c:v>60.599998474121094</c:v>
                </c:pt>
                <c:pt idx="987">
                  <c:v>60.700004577636719</c:v>
                </c:pt>
                <c:pt idx="988">
                  <c:v>60.800003051757813</c:v>
                </c:pt>
                <c:pt idx="989">
                  <c:v>60.900001525878906</c:v>
                </c:pt>
                <c:pt idx="990">
                  <c:v>61</c:v>
                </c:pt>
                <c:pt idx="991">
                  <c:v>61.099998474121094</c:v>
                </c:pt>
                <c:pt idx="992">
                  <c:v>61.200004577636719</c:v>
                </c:pt>
                <c:pt idx="993">
                  <c:v>61.300003051757813</c:v>
                </c:pt>
                <c:pt idx="994">
                  <c:v>61.400001525878906</c:v>
                </c:pt>
                <c:pt idx="995">
                  <c:v>61.5</c:v>
                </c:pt>
                <c:pt idx="996">
                  <c:v>61.599998474121094</c:v>
                </c:pt>
                <c:pt idx="997">
                  <c:v>61.700004577636719</c:v>
                </c:pt>
                <c:pt idx="998">
                  <c:v>61.800003051757813</c:v>
                </c:pt>
                <c:pt idx="999">
                  <c:v>61.900001525878906</c:v>
                </c:pt>
                <c:pt idx="1000">
                  <c:v>62</c:v>
                </c:pt>
                <c:pt idx="1001">
                  <c:v>62.099998474121094</c:v>
                </c:pt>
                <c:pt idx="1002">
                  <c:v>62.200004577636719</c:v>
                </c:pt>
                <c:pt idx="1003">
                  <c:v>62.300003051757813</c:v>
                </c:pt>
                <c:pt idx="1004">
                  <c:v>62.400001525878906</c:v>
                </c:pt>
                <c:pt idx="1005">
                  <c:v>62.5</c:v>
                </c:pt>
                <c:pt idx="1006">
                  <c:v>62.599998474121094</c:v>
                </c:pt>
                <c:pt idx="1007">
                  <c:v>62.700004577636719</c:v>
                </c:pt>
                <c:pt idx="1008">
                  <c:v>62.800003051757813</c:v>
                </c:pt>
                <c:pt idx="1009">
                  <c:v>62.900001525878906</c:v>
                </c:pt>
                <c:pt idx="1010">
                  <c:v>63</c:v>
                </c:pt>
                <c:pt idx="1011">
                  <c:v>63.099998474121094</c:v>
                </c:pt>
                <c:pt idx="1012">
                  <c:v>63.200004577636719</c:v>
                </c:pt>
                <c:pt idx="1013">
                  <c:v>63.300003051757813</c:v>
                </c:pt>
                <c:pt idx="1014">
                  <c:v>63.400001525878906</c:v>
                </c:pt>
                <c:pt idx="1015">
                  <c:v>63.5</c:v>
                </c:pt>
                <c:pt idx="1016">
                  <c:v>63.599998474121094</c:v>
                </c:pt>
                <c:pt idx="1017">
                  <c:v>63.700004577636719</c:v>
                </c:pt>
                <c:pt idx="1018">
                  <c:v>63.800003051757813</c:v>
                </c:pt>
                <c:pt idx="1019">
                  <c:v>63.900001525878906</c:v>
                </c:pt>
                <c:pt idx="1020">
                  <c:v>64</c:v>
                </c:pt>
                <c:pt idx="1021">
                  <c:v>64.099998474121094</c:v>
                </c:pt>
                <c:pt idx="1022">
                  <c:v>64.200004577636719</c:v>
                </c:pt>
                <c:pt idx="1023">
                  <c:v>64.300003051757813</c:v>
                </c:pt>
                <c:pt idx="1024">
                  <c:v>64.400001525878906</c:v>
                </c:pt>
                <c:pt idx="1025">
                  <c:v>64.5</c:v>
                </c:pt>
                <c:pt idx="1026">
                  <c:v>64.599998474121094</c:v>
                </c:pt>
                <c:pt idx="1027">
                  <c:v>64.700004577636719</c:v>
                </c:pt>
                <c:pt idx="1028">
                  <c:v>64.800003051757813</c:v>
                </c:pt>
                <c:pt idx="1029">
                  <c:v>64.900001525878906</c:v>
                </c:pt>
                <c:pt idx="1030">
                  <c:v>65</c:v>
                </c:pt>
                <c:pt idx="1031">
                  <c:v>65.099998474121094</c:v>
                </c:pt>
                <c:pt idx="1032">
                  <c:v>65.200004577636719</c:v>
                </c:pt>
                <c:pt idx="1033">
                  <c:v>65.300003051757813</c:v>
                </c:pt>
                <c:pt idx="1034">
                  <c:v>65.400001525878906</c:v>
                </c:pt>
                <c:pt idx="1035">
                  <c:v>65.5</c:v>
                </c:pt>
                <c:pt idx="1036">
                  <c:v>65.599998474121094</c:v>
                </c:pt>
                <c:pt idx="1037">
                  <c:v>65.700004577636719</c:v>
                </c:pt>
                <c:pt idx="1038">
                  <c:v>65.800003051757813</c:v>
                </c:pt>
                <c:pt idx="1039">
                  <c:v>65.900001525878906</c:v>
                </c:pt>
                <c:pt idx="1040">
                  <c:v>66</c:v>
                </c:pt>
                <c:pt idx="1041">
                  <c:v>66.099998474121094</c:v>
                </c:pt>
                <c:pt idx="1042">
                  <c:v>66.200004577636719</c:v>
                </c:pt>
                <c:pt idx="1043">
                  <c:v>66.300003051757813</c:v>
                </c:pt>
                <c:pt idx="1044">
                  <c:v>66.400001525878906</c:v>
                </c:pt>
                <c:pt idx="1045">
                  <c:v>66.5</c:v>
                </c:pt>
                <c:pt idx="1046">
                  <c:v>66.599998474121094</c:v>
                </c:pt>
                <c:pt idx="1047">
                  <c:v>66.700004577636719</c:v>
                </c:pt>
                <c:pt idx="1048">
                  <c:v>66.800003051757813</c:v>
                </c:pt>
                <c:pt idx="1049">
                  <c:v>66.900001525878906</c:v>
                </c:pt>
                <c:pt idx="1050">
                  <c:v>67</c:v>
                </c:pt>
                <c:pt idx="1051">
                  <c:v>67.099998474121094</c:v>
                </c:pt>
                <c:pt idx="1052">
                  <c:v>67.200004577636719</c:v>
                </c:pt>
                <c:pt idx="1053">
                  <c:v>67.300003051757813</c:v>
                </c:pt>
                <c:pt idx="1054">
                  <c:v>67.400001525878906</c:v>
                </c:pt>
                <c:pt idx="1055">
                  <c:v>67.5</c:v>
                </c:pt>
                <c:pt idx="1056">
                  <c:v>67.599998474121094</c:v>
                </c:pt>
                <c:pt idx="1057">
                  <c:v>67.700004577636719</c:v>
                </c:pt>
                <c:pt idx="1058">
                  <c:v>67.800003051757813</c:v>
                </c:pt>
                <c:pt idx="1059">
                  <c:v>67.900001525878906</c:v>
                </c:pt>
                <c:pt idx="1060">
                  <c:v>68</c:v>
                </c:pt>
                <c:pt idx="1061">
                  <c:v>68.099998474121094</c:v>
                </c:pt>
                <c:pt idx="1062">
                  <c:v>68.200004577636719</c:v>
                </c:pt>
                <c:pt idx="1063">
                  <c:v>68.300003051757813</c:v>
                </c:pt>
                <c:pt idx="1064">
                  <c:v>68.400001525878906</c:v>
                </c:pt>
                <c:pt idx="1065">
                  <c:v>68.5</c:v>
                </c:pt>
                <c:pt idx="1066">
                  <c:v>68.599998474121094</c:v>
                </c:pt>
                <c:pt idx="1067">
                  <c:v>68.700004577636719</c:v>
                </c:pt>
                <c:pt idx="1068">
                  <c:v>68.800003051757813</c:v>
                </c:pt>
                <c:pt idx="1069">
                  <c:v>68.900001525878906</c:v>
                </c:pt>
                <c:pt idx="1070">
                  <c:v>69</c:v>
                </c:pt>
                <c:pt idx="1071">
                  <c:v>69.099998474121094</c:v>
                </c:pt>
                <c:pt idx="1072">
                  <c:v>69.200004577636719</c:v>
                </c:pt>
                <c:pt idx="1073">
                  <c:v>69.300003051757813</c:v>
                </c:pt>
                <c:pt idx="1074">
                  <c:v>69.400001525878906</c:v>
                </c:pt>
                <c:pt idx="1075">
                  <c:v>69.5</c:v>
                </c:pt>
                <c:pt idx="1076">
                  <c:v>69.599998474121094</c:v>
                </c:pt>
                <c:pt idx="1077">
                  <c:v>69.700004577636719</c:v>
                </c:pt>
                <c:pt idx="1078">
                  <c:v>69.800003051757813</c:v>
                </c:pt>
                <c:pt idx="1079">
                  <c:v>69.900001525878906</c:v>
                </c:pt>
                <c:pt idx="1080">
                  <c:v>70</c:v>
                </c:pt>
                <c:pt idx="1081">
                  <c:v>70.099998474121094</c:v>
                </c:pt>
                <c:pt idx="1082">
                  <c:v>70.200004577636719</c:v>
                </c:pt>
                <c:pt idx="1083">
                  <c:v>70.300003051757813</c:v>
                </c:pt>
                <c:pt idx="1084">
                  <c:v>70.400001525878906</c:v>
                </c:pt>
                <c:pt idx="1085">
                  <c:v>70.5</c:v>
                </c:pt>
                <c:pt idx="1086">
                  <c:v>70.599998474121094</c:v>
                </c:pt>
                <c:pt idx="1087">
                  <c:v>70.700004577636719</c:v>
                </c:pt>
                <c:pt idx="1088">
                  <c:v>70.800003051757813</c:v>
                </c:pt>
                <c:pt idx="1089">
                  <c:v>70.900001525878906</c:v>
                </c:pt>
                <c:pt idx="1090">
                  <c:v>71</c:v>
                </c:pt>
                <c:pt idx="1091">
                  <c:v>71.099998474121094</c:v>
                </c:pt>
                <c:pt idx="1092">
                  <c:v>71.200004577636719</c:v>
                </c:pt>
                <c:pt idx="1093">
                  <c:v>71.300003051757813</c:v>
                </c:pt>
                <c:pt idx="1094">
                  <c:v>71.400001525878906</c:v>
                </c:pt>
                <c:pt idx="1095">
                  <c:v>71.5</c:v>
                </c:pt>
                <c:pt idx="1096">
                  <c:v>71.599998474121094</c:v>
                </c:pt>
                <c:pt idx="1097">
                  <c:v>71.700004577636719</c:v>
                </c:pt>
                <c:pt idx="1098">
                  <c:v>71.800003051757813</c:v>
                </c:pt>
                <c:pt idx="1099">
                  <c:v>71.900001525878906</c:v>
                </c:pt>
                <c:pt idx="1100">
                  <c:v>72</c:v>
                </c:pt>
                <c:pt idx="1101">
                  <c:v>72.099998474121094</c:v>
                </c:pt>
                <c:pt idx="1102">
                  <c:v>72.200004577636719</c:v>
                </c:pt>
                <c:pt idx="1103">
                  <c:v>72.300003051757813</c:v>
                </c:pt>
                <c:pt idx="1104">
                  <c:v>72.400001525878906</c:v>
                </c:pt>
                <c:pt idx="1105">
                  <c:v>72.5</c:v>
                </c:pt>
                <c:pt idx="1106">
                  <c:v>72.599998474121094</c:v>
                </c:pt>
                <c:pt idx="1107">
                  <c:v>72.700004577636719</c:v>
                </c:pt>
                <c:pt idx="1108">
                  <c:v>72.800003051757813</c:v>
                </c:pt>
                <c:pt idx="1109">
                  <c:v>72.900001525878906</c:v>
                </c:pt>
                <c:pt idx="1110">
                  <c:v>73</c:v>
                </c:pt>
                <c:pt idx="1111">
                  <c:v>73.099998474121094</c:v>
                </c:pt>
                <c:pt idx="1112">
                  <c:v>73.200004577636719</c:v>
                </c:pt>
                <c:pt idx="1113">
                  <c:v>73.300003051757813</c:v>
                </c:pt>
                <c:pt idx="1114">
                  <c:v>73.400001525878906</c:v>
                </c:pt>
                <c:pt idx="1115">
                  <c:v>73.5</c:v>
                </c:pt>
                <c:pt idx="1116">
                  <c:v>73.599998474121094</c:v>
                </c:pt>
                <c:pt idx="1117">
                  <c:v>73.700004577636719</c:v>
                </c:pt>
                <c:pt idx="1118">
                  <c:v>73.800003051757813</c:v>
                </c:pt>
                <c:pt idx="1119">
                  <c:v>73.900001525878906</c:v>
                </c:pt>
                <c:pt idx="1120">
                  <c:v>74</c:v>
                </c:pt>
                <c:pt idx="1121">
                  <c:v>74.099998474121094</c:v>
                </c:pt>
                <c:pt idx="1122">
                  <c:v>74.200004577636719</c:v>
                </c:pt>
                <c:pt idx="1123">
                  <c:v>74.300003051757813</c:v>
                </c:pt>
                <c:pt idx="1124">
                  <c:v>74.400001525878906</c:v>
                </c:pt>
                <c:pt idx="1125">
                  <c:v>74.5</c:v>
                </c:pt>
                <c:pt idx="1126">
                  <c:v>74.599998474121094</c:v>
                </c:pt>
                <c:pt idx="1127">
                  <c:v>74.700004577636719</c:v>
                </c:pt>
                <c:pt idx="1128">
                  <c:v>74.800003051757813</c:v>
                </c:pt>
                <c:pt idx="1129">
                  <c:v>74.900001525878906</c:v>
                </c:pt>
                <c:pt idx="1130">
                  <c:v>75</c:v>
                </c:pt>
                <c:pt idx="1131">
                  <c:v>75.099998474121094</c:v>
                </c:pt>
                <c:pt idx="1132">
                  <c:v>75.200004577636719</c:v>
                </c:pt>
                <c:pt idx="1133">
                  <c:v>75.300003051757813</c:v>
                </c:pt>
                <c:pt idx="1134">
                  <c:v>75.400001525878906</c:v>
                </c:pt>
                <c:pt idx="1135">
                  <c:v>75.5</c:v>
                </c:pt>
                <c:pt idx="1136">
                  <c:v>75.599998474121094</c:v>
                </c:pt>
                <c:pt idx="1137">
                  <c:v>75.700004577636719</c:v>
                </c:pt>
                <c:pt idx="1138">
                  <c:v>75.800003051757813</c:v>
                </c:pt>
                <c:pt idx="1139">
                  <c:v>75.900001525878906</c:v>
                </c:pt>
                <c:pt idx="1140">
                  <c:v>76</c:v>
                </c:pt>
                <c:pt idx="1141">
                  <c:v>76.099998474121094</c:v>
                </c:pt>
                <c:pt idx="1142">
                  <c:v>76.200004577636719</c:v>
                </c:pt>
                <c:pt idx="1143">
                  <c:v>76.300003051757813</c:v>
                </c:pt>
                <c:pt idx="1144">
                  <c:v>76.400001525878906</c:v>
                </c:pt>
                <c:pt idx="1145">
                  <c:v>76.5</c:v>
                </c:pt>
                <c:pt idx="1146">
                  <c:v>76.599998474121094</c:v>
                </c:pt>
                <c:pt idx="1147">
                  <c:v>76.700004577636719</c:v>
                </c:pt>
                <c:pt idx="1148">
                  <c:v>76.800003051757813</c:v>
                </c:pt>
                <c:pt idx="1149">
                  <c:v>76.900001525878906</c:v>
                </c:pt>
                <c:pt idx="1150">
                  <c:v>77</c:v>
                </c:pt>
                <c:pt idx="1151">
                  <c:v>77.099998474121094</c:v>
                </c:pt>
                <c:pt idx="1152">
                  <c:v>77.200004577636719</c:v>
                </c:pt>
                <c:pt idx="1153">
                  <c:v>77.300003051757813</c:v>
                </c:pt>
                <c:pt idx="1154">
                  <c:v>77.400001525878906</c:v>
                </c:pt>
                <c:pt idx="1155">
                  <c:v>77.5</c:v>
                </c:pt>
                <c:pt idx="1156">
                  <c:v>77.599998474121094</c:v>
                </c:pt>
                <c:pt idx="1157">
                  <c:v>77.700004577636719</c:v>
                </c:pt>
                <c:pt idx="1158">
                  <c:v>77.800003051757813</c:v>
                </c:pt>
                <c:pt idx="1159">
                  <c:v>77.900001525878906</c:v>
                </c:pt>
                <c:pt idx="1160">
                  <c:v>78</c:v>
                </c:pt>
                <c:pt idx="1161">
                  <c:v>78.099998474121094</c:v>
                </c:pt>
                <c:pt idx="1162">
                  <c:v>78.200004577636719</c:v>
                </c:pt>
                <c:pt idx="1163">
                  <c:v>78.300003051757813</c:v>
                </c:pt>
                <c:pt idx="1164">
                  <c:v>78.400001525878906</c:v>
                </c:pt>
                <c:pt idx="1165">
                  <c:v>78.5</c:v>
                </c:pt>
                <c:pt idx="1166">
                  <c:v>78.599998474121094</c:v>
                </c:pt>
                <c:pt idx="1167">
                  <c:v>78.700004577636719</c:v>
                </c:pt>
                <c:pt idx="1168">
                  <c:v>78.800003051757813</c:v>
                </c:pt>
                <c:pt idx="1169">
                  <c:v>78.900001525878906</c:v>
                </c:pt>
                <c:pt idx="1170">
                  <c:v>79</c:v>
                </c:pt>
                <c:pt idx="1171">
                  <c:v>79.099998474121094</c:v>
                </c:pt>
                <c:pt idx="1172">
                  <c:v>79.200004577636719</c:v>
                </c:pt>
                <c:pt idx="1173">
                  <c:v>79.300003051757813</c:v>
                </c:pt>
                <c:pt idx="1174">
                  <c:v>79.400001525878906</c:v>
                </c:pt>
                <c:pt idx="1175">
                  <c:v>79.5</c:v>
                </c:pt>
                <c:pt idx="1176">
                  <c:v>79.599998474121094</c:v>
                </c:pt>
                <c:pt idx="1177">
                  <c:v>79.700004577636719</c:v>
                </c:pt>
                <c:pt idx="1178">
                  <c:v>79.800003051757813</c:v>
                </c:pt>
                <c:pt idx="1179">
                  <c:v>79.900001525878906</c:v>
                </c:pt>
                <c:pt idx="1180">
                  <c:v>80</c:v>
                </c:pt>
                <c:pt idx="1181">
                  <c:v>80.099998474121094</c:v>
                </c:pt>
                <c:pt idx="1182">
                  <c:v>80.200004577636719</c:v>
                </c:pt>
                <c:pt idx="1183">
                  <c:v>80.300003051757813</c:v>
                </c:pt>
                <c:pt idx="1184">
                  <c:v>80.400001525878906</c:v>
                </c:pt>
                <c:pt idx="1185">
                  <c:v>80.5</c:v>
                </c:pt>
                <c:pt idx="1186">
                  <c:v>80.599998474121094</c:v>
                </c:pt>
                <c:pt idx="1187">
                  <c:v>80.700004577636719</c:v>
                </c:pt>
                <c:pt idx="1188">
                  <c:v>80.800003051757813</c:v>
                </c:pt>
                <c:pt idx="1189">
                  <c:v>80.900001525878906</c:v>
                </c:pt>
                <c:pt idx="1190">
                  <c:v>81</c:v>
                </c:pt>
                <c:pt idx="1191">
                  <c:v>81.099998474121094</c:v>
                </c:pt>
                <c:pt idx="1192">
                  <c:v>81.200004577636719</c:v>
                </c:pt>
                <c:pt idx="1193">
                  <c:v>81.300003051757813</c:v>
                </c:pt>
                <c:pt idx="1194">
                  <c:v>81.400001525878906</c:v>
                </c:pt>
                <c:pt idx="1195">
                  <c:v>81.5</c:v>
                </c:pt>
                <c:pt idx="1196">
                  <c:v>81.599998474121094</c:v>
                </c:pt>
                <c:pt idx="1197">
                  <c:v>81.700004577636719</c:v>
                </c:pt>
                <c:pt idx="1198">
                  <c:v>81.800003051757813</c:v>
                </c:pt>
                <c:pt idx="1199">
                  <c:v>81.900001525878906</c:v>
                </c:pt>
                <c:pt idx="1200">
                  <c:v>82</c:v>
                </c:pt>
                <c:pt idx="1201">
                  <c:v>82.099998474121094</c:v>
                </c:pt>
                <c:pt idx="1202">
                  <c:v>82.200004577636719</c:v>
                </c:pt>
                <c:pt idx="1203">
                  <c:v>82.300003051757813</c:v>
                </c:pt>
                <c:pt idx="1204">
                  <c:v>82.400001525878906</c:v>
                </c:pt>
                <c:pt idx="1205">
                  <c:v>82.5</c:v>
                </c:pt>
                <c:pt idx="1206">
                  <c:v>82.599998474121094</c:v>
                </c:pt>
                <c:pt idx="1207">
                  <c:v>82.700004577636719</c:v>
                </c:pt>
                <c:pt idx="1208">
                  <c:v>82.800003051757813</c:v>
                </c:pt>
                <c:pt idx="1209">
                  <c:v>82.900001525878906</c:v>
                </c:pt>
                <c:pt idx="1210">
                  <c:v>83</c:v>
                </c:pt>
                <c:pt idx="1211">
                  <c:v>83.099998474121094</c:v>
                </c:pt>
                <c:pt idx="1212">
                  <c:v>83.200004577636719</c:v>
                </c:pt>
                <c:pt idx="1213">
                  <c:v>83.300003051757813</c:v>
                </c:pt>
                <c:pt idx="1214">
                  <c:v>83.400001525878906</c:v>
                </c:pt>
                <c:pt idx="1215">
                  <c:v>83.5</c:v>
                </c:pt>
                <c:pt idx="1216">
                  <c:v>83.599998474121094</c:v>
                </c:pt>
                <c:pt idx="1217">
                  <c:v>83.700004577636719</c:v>
                </c:pt>
                <c:pt idx="1218">
                  <c:v>83.800003051757813</c:v>
                </c:pt>
                <c:pt idx="1219">
                  <c:v>83.900001525878906</c:v>
                </c:pt>
                <c:pt idx="1220">
                  <c:v>84</c:v>
                </c:pt>
                <c:pt idx="1221">
                  <c:v>84.099998474121094</c:v>
                </c:pt>
                <c:pt idx="1222">
                  <c:v>84.200004577636719</c:v>
                </c:pt>
                <c:pt idx="1223">
                  <c:v>84.300003051757813</c:v>
                </c:pt>
                <c:pt idx="1224">
                  <c:v>84.400001525878906</c:v>
                </c:pt>
                <c:pt idx="1225">
                  <c:v>84.5</c:v>
                </c:pt>
                <c:pt idx="1226">
                  <c:v>84.599998474121094</c:v>
                </c:pt>
                <c:pt idx="1227">
                  <c:v>84.700004577636719</c:v>
                </c:pt>
                <c:pt idx="1228">
                  <c:v>84.800003051757813</c:v>
                </c:pt>
                <c:pt idx="1229">
                  <c:v>84.900001525878906</c:v>
                </c:pt>
                <c:pt idx="1230">
                  <c:v>85</c:v>
                </c:pt>
                <c:pt idx="1231">
                  <c:v>85.099998474121094</c:v>
                </c:pt>
                <c:pt idx="1232">
                  <c:v>85.200004577636719</c:v>
                </c:pt>
                <c:pt idx="1233">
                  <c:v>85.300003051757813</c:v>
                </c:pt>
                <c:pt idx="1234">
                  <c:v>85.400001525878906</c:v>
                </c:pt>
                <c:pt idx="1235">
                  <c:v>85.5</c:v>
                </c:pt>
                <c:pt idx="1236">
                  <c:v>85.599998474121094</c:v>
                </c:pt>
                <c:pt idx="1237">
                  <c:v>85.700004577636719</c:v>
                </c:pt>
                <c:pt idx="1238">
                  <c:v>85.800003051757813</c:v>
                </c:pt>
                <c:pt idx="1239">
                  <c:v>85.900001525878906</c:v>
                </c:pt>
                <c:pt idx="1240">
                  <c:v>86</c:v>
                </c:pt>
                <c:pt idx="1241">
                  <c:v>86.099998474121094</c:v>
                </c:pt>
                <c:pt idx="1242">
                  <c:v>86.200004577636719</c:v>
                </c:pt>
                <c:pt idx="1243">
                  <c:v>86.300003051757813</c:v>
                </c:pt>
                <c:pt idx="1244">
                  <c:v>86.400001525878906</c:v>
                </c:pt>
                <c:pt idx="1245">
                  <c:v>86.5</c:v>
                </c:pt>
                <c:pt idx="1246">
                  <c:v>86.599998474121094</c:v>
                </c:pt>
                <c:pt idx="1247">
                  <c:v>86.700004577636719</c:v>
                </c:pt>
                <c:pt idx="1248">
                  <c:v>86.800003051757813</c:v>
                </c:pt>
                <c:pt idx="1249">
                  <c:v>86.900001525878906</c:v>
                </c:pt>
                <c:pt idx="1250">
                  <c:v>87</c:v>
                </c:pt>
                <c:pt idx="1251">
                  <c:v>87.099998474121094</c:v>
                </c:pt>
                <c:pt idx="1252">
                  <c:v>87.200004577636719</c:v>
                </c:pt>
                <c:pt idx="1253">
                  <c:v>87.300003051757813</c:v>
                </c:pt>
                <c:pt idx="1254">
                  <c:v>87.400001525878906</c:v>
                </c:pt>
                <c:pt idx="1255">
                  <c:v>87.5</c:v>
                </c:pt>
                <c:pt idx="1256">
                  <c:v>87.599998474121094</c:v>
                </c:pt>
                <c:pt idx="1257">
                  <c:v>87.700004577636719</c:v>
                </c:pt>
                <c:pt idx="1258">
                  <c:v>87.800003051757813</c:v>
                </c:pt>
                <c:pt idx="1259">
                  <c:v>87.900001525878906</c:v>
                </c:pt>
                <c:pt idx="1260">
                  <c:v>88</c:v>
                </c:pt>
                <c:pt idx="1261">
                  <c:v>88.099998474121094</c:v>
                </c:pt>
                <c:pt idx="1262">
                  <c:v>88.200004577636719</c:v>
                </c:pt>
                <c:pt idx="1263">
                  <c:v>88.300003051757813</c:v>
                </c:pt>
                <c:pt idx="1264">
                  <c:v>88.400001525878906</c:v>
                </c:pt>
                <c:pt idx="1265">
                  <c:v>88.5</c:v>
                </c:pt>
                <c:pt idx="1266">
                  <c:v>88.599998474121094</c:v>
                </c:pt>
                <c:pt idx="1267">
                  <c:v>88.700004577636719</c:v>
                </c:pt>
                <c:pt idx="1268">
                  <c:v>88.800003051757813</c:v>
                </c:pt>
                <c:pt idx="1269">
                  <c:v>88.900001525878906</c:v>
                </c:pt>
                <c:pt idx="1270">
                  <c:v>89</c:v>
                </c:pt>
                <c:pt idx="1271">
                  <c:v>89.099998474121094</c:v>
                </c:pt>
                <c:pt idx="1272">
                  <c:v>89.200004577636719</c:v>
                </c:pt>
                <c:pt idx="1273">
                  <c:v>89.300003051757813</c:v>
                </c:pt>
                <c:pt idx="1274">
                  <c:v>89.400001525878906</c:v>
                </c:pt>
                <c:pt idx="1275">
                  <c:v>89.5</c:v>
                </c:pt>
                <c:pt idx="1276">
                  <c:v>89.599998474121094</c:v>
                </c:pt>
                <c:pt idx="1277">
                  <c:v>89.700004577636719</c:v>
                </c:pt>
                <c:pt idx="1278">
                  <c:v>89.800003051757813</c:v>
                </c:pt>
                <c:pt idx="1279">
                  <c:v>89.900001525878906</c:v>
                </c:pt>
                <c:pt idx="1280">
                  <c:v>90.000007629394531</c:v>
                </c:pt>
                <c:pt idx="1281">
                  <c:v>90.099998474121094</c:v>
                </c:pt>
                <c:pt idx="1282">
                  <c:v>90.200004577636719</c:v>
                </c:pt>
                <c:pt idx="1283">
                  <c:v>90.299995422363281</c:v>
                </c:pt>
                <c:pt idx="1284">
                  <c:v>90.400001525878906</c:v>
                </c:pt>
                <c:pt idx="1285">
                  <c:v>90.500007629394531</c:v>
                </c:pt>
                <c:pt idx="1286">
                  <c:v>90.599998474121094</c:v>
                </c:pt>
                <c:pt idx="1287">
                  <c:v>90.700004577636719</c:v>
                </c:pt>
                <c:pt idx="1288">
                  <c:v>90.799995422363281</c:v>
                </c:pt>
                <c:pt idx="1289">
                  <c:v>90.900001525878906</c:v>
                </c:pt>
                <c:pt idx="1290">
                  <c:v>91.000007629394531</c:v>
                </c:pt>
                <c:pt idx="1291">
                  <c:v>91.099998474121094</c:v>
                </c:pt>
                <c:pt idx="1292">
                  <c:v>91.200004577636719</c:v>
                </c:pt>
                <c:pt idx="1293">
                  <c:v>91.299995422363281</c:v>
                </c:pt>
                <c:pt idx="1294">
                  <c:v>91.400001525878906</c:v>
                </c:pt>
                <c:pt idx="1295">
                  <c:v>91.500007629394531</c:v>
                </c:pt>
                <c:pt idx="1296">
                  <c:v>91.599998474121094</c:v>
                </c:pt>
                <c:pt idx="1297">
                  <c:v>91.700004577636719</c:v>
                </c:pt>
                <c:pt idx="1298">
                  <c:v>91.799995422363281</c:v>
                </c:pt>
                <c:pt idx="1299">
                  <c:v>91.900001525878906</c:v>
                </c:pt>
                <c:pt idx="1300">
                  <c:v>92.000007629394531</c:v>
                </c:pt>
                <c:pt idx="1301">
                  <c:v>92.099998474121094</c:v>
                </c:pt>
                <c:pt idx="1302">
                  <c:v>92.200004577636719</c:v>
                </c:pt>
                <c:pt idx="1303">
                  <c:v>92.299995422363281</c:v>
                </c:pt>
                <c:pt idx="1304">
                  <c:v>92.400001525878906</c:v>
                </c:pt>
                <c:pt idx="1305">
                  <c:v>92.500007629394531</c:v>
                </c:pt>
                <c:pt idx="1306">
                  <c:v>92.599998474121094</c:v>
                </c:pt>
                <c:pt idx="1307">
                  <c:v>92.700004577636719</c:v>
                </c:pt>
                <c:pt idx="1308">
                  <c:v>92.799995422363281</c:v>
                </c:pt>
                <c:pt idx="1309">
                  <c:v>92.900001525878906</c:v>
                </c:pt>
                <c:pt idx="1310">
                  <c:v>93.000007629394531</c:v>
                </c:pt>
                <c:pt idx="1311">
                  <c:v>93.099998474121094</c:v>
                </c:pt>
                <c:pt idx="1312">
                  <c:v>93.200004577636719</c:v>
                </c:pt>
                <c:pt idx="1313">
                  <c:v>93.299995422363281</c:v>
                </c:pt>
                <c:pt idx="1314">
                  <c:v>93.400001525878906</c:v>
                </c:pt>
                <c:pt idx="1315">
                  <c:v>93.500007629394531</c:v>
                </c:pt>
                <c:pt idx="1316">
                  <c:v>93.599998474121094</c:v>
                </c:pt>
                <c:pt idx="1317">
                  <c:v>93.700004577636719</c:v>
                </c:pt>
                <c:pt idx="1318">
                  <c:v>93.799995422363281</c:v>
                </c:pt>
                <c:pt idx="1319">
                  <c:v>93.900001525878906</c:v>
                </c:pt>
                <c:pt idx="1320">
                  <c:v>94.000007629394531</c:v>
                </c:pt>
                <c:pt idx="1321">
                  <c:v>94.099998474121094</c:v>
                </c:pt>
                <c:pt idx="1322">
                  <c:v>94.200004577636719</c:v>
                </c:pt>
                <c:pt idx="1323">
                  <c:v>94.299995422363281</c:v>
                </c:pt>
                <c:pt idx="1324">
                  <c:v>94.400001525878906</c:v>
                </c:pt>
                <c:pt idx="1325">
                  <c:v>94.500007629394531</c:v>
                </c:pt>
                <c:pt idx="1326">
                  <c:v>94.599998474121094</c:v>
                </c:pt>
                <c:pt idx="1327">
                  <c:v>94.700004577636719</c:v>
                </c:pt>
                <c:pt idx="1328">
                  <c:v>94.799995422363281</c:v>
                </c:pt>
                <c:pt idx="1329">
                  <c:v>94.900001525878906</c:v>
                </c:pt>
                <c:pt idx="1330">
                  <c:v>95.000007629394531</c:v>
                </c:pt>
                <c:pt idx="1331">
                  <c:v>95.099998474121094</c:v>
                </c:pt>
                <c:pt idx="1332">
                  <c:v>95.200004577636719</c:v>
                </c:pt>
                <c:pt idx="1333">
                  <c:v>95.299995422363281</c:v>
                </c:pt>
                <c:pt idx="1334">
                  <c:v>95.400001525878906</c:v>
                </c:pt>
                <c:pt idx="1335">
                  <c:v>95.500007629394531</c:v>
                </c:pt>
                <c:pt idx="1336">
                  <c:v>95.599998474121094</c:v>
                </c:pt>
                <c:pt idx="1337">
                  <c:v>95.700004577636719</c:v>
                </c:pt>
                <c:pt idx="1338">
                  <c:v>95.799995422363281</c:v>
                </c:pt>
                <c:pt idx="1339">
                  <c:v>95.900001525878906</c:v>
                </c:pt>
                <c:pt idx="1340">
                  <c:v>96.000007629394531</c:v>
                </c:pt>
                <c:pt idx="1341">
                  <c:v>96.099998474121094</c:v>
                </c:pt>
                <c:pt idx="1342">
                  <c:v>96.200004577636719</c:v>
                </c:pt>
                <c:pt idx="1343">
                  <c:v>96.299995422363281</c:v>
                </c:pt>
                <c:pt idx="1344">
                  <c:v>96.400001525878906</c:v>
                </c:pt>
                <c:pt idx="1345">
                  <c:v>96.500007629394531</c:v>
                </c:pt>
                <c:pt idx="1346">
                  <c:v>96.599998474121094</c:v>
                </c:pt>
                <c:pt idx="1347">
                  <c:v>96.700004577636719</c:v>
                </c:pt>
                <c:pt idx="1348">
                  <c:v>96.799995422363281</c:v>
                </c:pt>
                <c:pt idx="1349">
                  <c:v>96.900001525878906</c:v>
                </c:pt>
                <c:pt idx="1350">
                  <c:v>97.000007629394531</c:v>
                </c:pt>
                <c:pt idx="1351">
                  <c:v>97.099998474121094</c:v>
                </c:pt>
                <c:pt idx="1352">
                  <c:v>97.200004577636719</c:v>
                </c:pt>
                <c:pt idx="1353">
                  <c:v>97.299995422363281</c:v>
                </c:pt>
                <c:pt idx="1354">
                  <c:v>97.400001525878906</c:v>
                </c:pt>
                <c:pt idx="1355">
                  <c:v>97.500007629394531</c:v>
                </c:pt>
                <c:pt idx="1356">
                  <c:v>97.599998474121094</c:v>
                </c:pt>
                <c:pt idx="1357">
                  <c:v>97.700004577636719</c:v>
                </c:pt>
                <c:pt idx="1358">
                  <c:v>97.799995422363281</c:v>
                </c:pt>
                <c:pt idx="1359">
                  <c:v>97.900001525878906</c:v>
                </c:pt>
                <c:pt idx="1360">
                  <c:v>98.000007629394531</c:v>
                </c:pt>
                <c:pt idx="1361">
                  <c:v>98.099998474121094</c:v>
                </c:pt>
                <c:pt idx="1362">
                  <c:v>98.200004577636719</c:v>
                </c:pt>
                <c:pt idx="1363">
                  <c:v>98.299995422363281</c:v>
                </c:pt>
                <c:pt idx="1364">
                  <c:v>98.400001525878906</c:v>
                </c:pt>
                <c:pt idx="1365">
                  <c:v>98.500007629394531</c:v>
                </c:pt>
                <c:pt idx="1366">
                  <c:v>98.599998474121094</c:v>
                </c:pt>
                <c:pt idx="1367">
                  <c:v>98.700004577636719</c:v>
                </c:pt>
                <c:pt idx="1368">
                  <c:v>98.799995422363281</c:v>
                </c:pt>
                <c:pt idx="1369">
                  <c:v>98.900001525878906</c:v>
                </c:pt>
                <c:pt idx="1370">
                  <c:v>99.000007629394531</c:v>
                </c:pt>
                <c:pt idx="1371">
                  <c:v>99.099998474121094</c:v>
                </c:pt>
                <c:pt idx="1372">
                  <c:v>99.200004577636719</c:v>
                </c:pt>
                <c:pt idx="1373">
                  <c:v>99.299995422363281</c:v>
                </c:pt>
                <c:pt idx="1374">
                  <c:v>99.400001525878906</c:v>
                </c:pt>
                <c:pt idx="1375">
                  <c:v>99.500007629394531</c:v>
                </c:pt>
                <c:pt idx="1376">
                  <c:v>99.599998474121094</c:v>
                </c:pt>
                <c:pt idx="1377">
                  <c:v>99.700004577636719</c:v>
                </c:pt>
                <c:pt idx="1378">
                  <c:v>99.799995422363281</c:v>
                </c:pt>
                <c:pt idx="1379">
                  <c:v>99.900001525878906</c:v>
                </c:pt>
                <c:pt idx="1380">
                  <c:v>100.00000762939453</c:v>
                </c:pt>
                <c:pt idx="1381">
                  <c:v>100.09999847412109</c:v>
                </c:pt>
                <c:pt idx="1382">
                  <c:v>100.20000457763672</c:v>
                </c:pt>
                <c:pt idx="1383">
                  <c:v>100.29999542236328</c:v>
                </c:pt>
                <c:pt idx="1384">
                  <c:v>100.40000152587891</c:v>
                </c:pt>
                <c:pt idx="1385">
                  <c:v>100.50000762939453</c:v>
                </c:pt>
                <c:pt idx="1386">
                  <c:v>100.59999847412109</c:v>
                </c:pt>
                <c:pt idx="1387">
                  <c:v>100.70000457763672</c:v>
                </c:pt>
                <c:pt idx="1388">
                  <c:v>100.79999542236328</c:v>
                </c:pt>
                <c:pt idx="1389">
                  <c:v>100.90000152587891</c:v>
                </c:pt>
                <c:pt idx="1390">
                  <c:v>101.00000762939453</c:v>
                </c:pt>
                <c:pt idx="1391">
                  <c:v>101.09999847412109</c:v>
                </c:pt>
                <c:pt idx="1392">
                  <c:v>101.20000457763672</c:v>
                </c:pt>
                <c:pt idx="1393">
                  <c:v>101.29999542236328</c:v>
                </c:pt>
                <c:pt idx="1394">
                  <c:v>101.40000152587891</c:v>
                </c:pt>
                <c:pt idx="1395">
                  <c:v>101.50000762939453</c:v>
                </c:pt>
                <c:pt idx="1396">
                  <c:v>101.59999847412109</c:v>
                </c:pt>
                <c:pt idx="1397">
                  <c:v>101.70000457763672</c:v>
                </c:pt>
                <c:pt idx="1398">
                  <c:v>101.79999542236328</c:v>
                </c:pt>
                <c:pt idx="1399">
                  <c:v>101.90000152587891</c:v>
                </c:pt>
                <c:pt idx="1400">
                  <c:v>102.00000762939453</c:v>
                </c:pt>
                <c:pt idx="1401">
                  <c:v>102.09999847412109</c:v>
                </c:pt>
                <c:pt idx="1402">
                  <c:v>102.20000457763672</c:v>
                </c:pt>
                <c:pt idx="1403">
                  <c:v>102.29999542236328</c:v>
                </c:pt>
                <c:pt idx="1404">
                  <c:v>102.40000152587891</c:v>
                </c:pt>
                <c:pt idx="1405">
                  <c:v>102.50000762939453</c:v>
                </c:pt>
                <c:pt idx="1406">
                  <c:v>102.59999847412109</c:v>
                </c:pt>
                <c:pt idx="1407">
                  <c:v>102.70000457763672</c:v>
                </c:pt>
                <c:pt idx="1408">
                  <c:v>102.79999542236328</c:v>
                </c:pt>
                <c:pt idx="1409">
                  <c:v>102.90000152587891</c:v>
                </c:pt>
                <c:pt idx="1410">
                  <c:v>103.00000762939453</c:v>
                </c:pt>
                <c:pt idx="1411">
                  <c:v>103.09999847412109</c:v>
                </c:pt>
                <c:pt idx="1412">
                  <c:v>103.20000457763672</c:v>
                </c:pt>
                <c:pt idx="1413">
                  <c:v>103.29999542236328</c:v>
                </c:pt>
                <c:pt idx="1414">
                  <c:v>103.40000152587891</c:v>
                </c:pt>
                <c:pt idx="1415">
                  <c:v>103.50000762939453</c:v>
                </c:pt>
                <c:pt idx="1416">
                  <c:v>103.59999847412109</c:v>
                </c:pt>
                <c:pt idx="1417">
                  <c:v>103.70000457763672</c:v>
                </c:pt>
                <c:pt idx="1418">
                  <c:v>103.79999542236328</c:v>
                </c:pt>
                <c:pt idx="1419">
                  <c:v>103.90000152587891</c:v>
                </c:pt>
                <c:pt idx="1420">
                  <c:v>104.00000762939453</c:v>
                </c:pt>
                <c:pt idx="1421">
                  <c:v>104.09999847412109</c:v>
                </c:pt>
                <c:pt idx="1422">
                  <c:v>104.20000457763672</c:v>
                </c:pt>
                <c:pt idx="1423">
                  <c:v>104.29999542236328</c:v>
                </c:pt>
                <c:pt idx="1424">
                  <c:v>104.40000152587891</c:v>
                </c:pt>
                <c:pt idx="1425">
                  <c:v>104.50000762939453</c:v>
                </c:pt>
                <c:pt idx="1426">
                  <c:v>104.59999847412109</c:v>
                </c:pt>
                <c:pt idx="1427">
                  <c:v>104.70000457763672</c:v>
                </c:pt>
                <c:pt idx="1428">
                  <c:v>104.79999542236328</c:v>
                </c:pt>
                <c:pt idx="1429">
                  <c:v>104.90000152587891</c:v>
                </c:pt>
                <c:pt idx="1430">
                  <c:v>105.00000762939453</c:v>
                </c:pt>
                <c:pt idx="1431">
                  <c:v>105.09999847412109</c:v>
                </c:pt>
                <c:pt idx="1432">
                  <c:v>105.20000457763672</c:v>
                </c:pt>
                <c:pt idx="1433">
                  <c:v>105.29999542236328</c:v>
                </c:pt>
                <c:pt idx="1434">
                  <c:v>105.40000152587891</c:v>
                </c:pt>
                <c:pt idx="1435">
                  <c:v>105.50000762939453</c:v>
                </c:pt>
                <c:pt idx="1436">
                  <c:v>105.59999847412109</c:v>
                </c:pt>
                <c:pt idx="1437">
                  <c:v>105.70000457763672</c:v>
                </c:pt>
                <c:pt idx="1438">
                  <c:v>105.79999542236328</c:v>
                </c:pt>
                <c:pt idx="1439">
                  <c:v>105.90000152587891</c:v>
                </c:pt>
                <c:pt idx="1440">
                  <c:v>106.00000762939453</c:v>
                </c:pt>
                <c:pt idx="1441">
                  <c:v>106.09999847412109</c:v>
                </c:pt>
                <c:pt idx="1442">
                  <c:v>106.20000457763672</c:v>
                </c:pt>
                <c:pt idx="1443">
                  <c:v>106.29999542236328</c:v>
                </c:pt>
                <c:pt idx="1444">
                  <c:v>106.40000152587891</c:v>
                </c:pt>
                <c:pt idx="1445">
                  <c:v>106.50000762939453</c:v>
                </c:pt>
                <c:pt idx="1446">
                  <c:v>106.59999847412109</c:v>
                </c:pt>
                <c:pt idx="1447">
                  <c:v>106.70000457763672</c:v>
                </c:pt>
                <c:pt idx="1448">
                  <c:v>106.79999542236328</c:v>
                </c:pt>
                <c:pt idx="1449">
                  <c:v>106.90000152587891</c:v>
                </c:pt>
                <c:pt idx="1450">
                  <c:v>107.00000762939453</c:v>
                </c:pt>
                <c:pt idx="1451">
                  <c:v>107.09999847412109</c:v>
                </c:pt>
                <c:pt idx="1452">
                  <c:v>107.20000457763672</c:v>
                </c:pt>
                <c:pt idx="1453">
                  <c:v>107.29999542236328</c:v>
                </c:pt>
                <c:pt idx="1454">
                  <c:v>107.40000152587891</c:v>
                </c:pt>
                <c:pt idx="1455">
                  <c:v>107.50000762939453</c:v>
                </c:pt>
                <c:pt idx="1456">
                  <c:v>107.59999847412109</c:v>
                </c:pt>
                <c:pt idx="1457">
                  <c:v>107.70000457763672</c:v>
                </c:pt>
                <c:pt idx="1458">
                  <c:v>107.79999542236328</c:v>
                </c:pt>
                <c:pt idx="1459">
                  <c:v>107.90000152587891</c:v>
                </c:pt>
                <c:pt idx="1460">
                  <c:v>108.00000762939453</c:v>
                </c:pt>
                <c:pt idx="1461">
                  <c:v>108.09999847412109</c:v>
                </c:pt>
                <c:pt idx="1462">
                  <c:v>108.20000457763672</c:v>
                </c:pt>
                <c:pt idx="1463">
                  <c:v>108.29999542236328</c:v>
                </c:pt>
                <c:pt idx="1464">
                  <c:v>108.40000152587891</c:v>
                </c:pt>
                <c:pt idx="1465">
                  <c:v>108.50000762939453</c:v>
                </c:pt>
                <c:pt idx="1466">
                  <c:v>108.59999847412109</c:v>
                </c:pt>
                <c:pt idx="1467">
                  <c:v>108.70000457763672</c:v>
                </c:pt>
                <c:pt idx="1468">
                  <c:v>108.79999542236328</c:v>
                </c:pt>
                <c:pt idx="1469">
                  <c:v>108.90000152587891</c:v>
                </c:pt>
                <c:pt idx="1470">
                  <c:v>109.00000762939453</c:v>
                </c:pt>
                <c:pt idx="1471">
                  <c:v>109.09999847412109</c:v>
                </c:pt>
                <c:pt idx="1472">
                  <c:v>109.20000457763672</c:v>
                </c:pt>
                <c:pt idx="1473">
                  <c:v>109.29999542236328</c:v>
                </c:pt>
                <c:pt idx="1474">
                  <c:v>109.40000152587891</c:v>
                </c:pt>
                <c:pt idx="1475">
                  <c:v>109.50000762939453</c:v>
                </c:pt>
                <c:pt idx="1476">
                  <c:v>109.59999847412109</c:v>
                </c:pt>
                <c:pt idx="1477">
                  <c:v>109.70000457763672</c:v>
                </c:pt>
                <c:pt idx="1478">
                  <c:v>109.79999542236328</c:v>
                </c:pt>
                <c:pt idx="1479">
                  <c:v>109.90000152587891</c:v>
                </c:pt>
                <c:pt idx="1480">
                  <c:v>110.00000762939453</c:v>
                </c:pt>
                <c:pt idx="1481">
                  <c:v>110.09999847412109</c:v>
                </c:pt>
                <c:pt idx="1482">
                  <c:v>110.20000457763672</c:v>
                </c:pt>
                <c:pt idx="1483">
                  <c:v>110.29999542236328</c:v>
                </c:pt>
                <c:pt idx="1484">
                  <c:v>110.40000152587891</c:v>
                </c:pt>
                <c:pt idx="1485">
                  <c:v>110.50000762939453</c:v>
                </c:pt>
                <c:pt idx="1486">
                  <c:v>110.59999847412109</c:v>
                </c:pt>
                <c:pt idx="1487">
                  <c:v>110.70000457763672</c:v>
                </c:pt>
                <c:pt idx="1488">
                  <c:v>110.79999542236328</c:v>
                </c:pt>
                <c:pt idx="1489">
                  <c:v>110.90000152587891</c:v>
                </c:pt>
                <c:pt idx="1490">
                  <c:v>111.00000762939453</c:v>
                </c:pt>
                <c:pt idx="1491">
                  <c:v>111.09999847412109</c:v>
                </c:pt>
                <c:pt idx="1492">
                  <c:v>111.20000457763672</c:v>
                </c:pt>
                <c:pt idx="1493">
                  <c:v>111.29999542236328</c:v>
                </c:pt>
                <c:pt idx="1494">
                  <c:v>111.40000152587891</c:v>
                </c:pt>
                <c:pt idx="1495">
                  <c:v>111.50000762939453</c:v>
                </c:pt>
                <c:pt idx="1496">
                  <c:v>111.59999847412109</c:v>
                </c:pt>
                <c:pt idx="1497">
                  <c:v>111.70000457763672</c:v>
                </c:pt>
                <c:pt idx="1498">
                  <c:v>111.79999542236328</c:v>
                </c:pt>
                <c:pt idx="1499">
                  <c:v>111.90000152587891</c:v>
                </c:pt>
                <c:pt idx="1500">
                  <c:v>112.00000762939453</c:v>
                </c:pt>
                <c:pt idx="1501">
                  <c:v>112.09999847412109</c:v>
                </c:pt>
                <c:pt idx="1502">
                  <c:v>112.20000457763672</c:v>
                </c:pt>
                <c:pt idx="1503">
                  <c:v>112.29999542236328</c:v>
                </c:pt>
                <c:pt idx="1504">
                  <c:v>112.40000152587891</c:v>
                </c:pt>
                <c:pt idx="1505">
                  <c:v>112.50000762939453</c:v>
                </c:pt>
                <c:pt idx="1506">
                  <c:v>112.59999847412109</c:v>
                </c:pt>
                <c:pt idx="1507">
                  <c:v>112.70000457763672</c:v>
                </c:pt>
                <c:pt idx="1508">
                  <c:v>112.79999542236328</c:v>
                </c:pt>
                <c:pt idx="1509">
                  <c:v>112.90000152587891</c:v>
                </c:pt>
                <c:pt idx="1510">
                  <c:v>113.00000762939453</c:v>
                </c:pt>
                <c:pt idx="1511">
                  <c:v>113.09999847412109</c:v>
                </c:pt>
                <c:pt idx="1512">
                  <c:v>113.20000457763672</c:v>
                </c:pt>
                <c:pt idx="1513">
                  <c:v>113.29999542236328</c:v>
                </c:pt>
                <c:pt idx="1514">
                  <c:v>113.40000152587891</c:v>
                </c:pt>
                <c:pt idx="1515">
                  <c:v>113.50000762939453</c:v>
                </c:pt>
                <c:pt idx="1516">
                  <c:v>113.59999847412109</c:v>
                </c:pt>
                <c:pt idx="1517">
                  <c:v>113.70000457763672</c:v>
                </c:pt>
                <c:pt idx="1518">
                  <c:v>113.79999542236328</c:v>
                </c:pt>
                <c:pt idx="1519">
                  <c:v>113.90000152587891</c:v>
                </c:pt>
                <c:pt idx="1520">
                  <c:v>114.00000762939453</c:v>
                </c:pt>
                <c:pt idx="1521">
                  <c:v>114.09999847412109</c:v>
                </c:pt>
                <c:pt idx="1522">
                  <c:v>114.20000457763672</c:v>
                </c:pt>
                <c:pt idx="1523">
                  <c:v>114.29999542236328</c:v>
                </c:pt>
                <c:pt idx="1524">
                  <c:v>114.40000152587891</c:v>
                </c:pt>
                <c:pt idx="1525">
                  <c:v>114.50000762939453</c:v>
                </c:pt>
                <c:pt idx="1526">
                  <c:v>114.59999847412109</c:v>
                </c:pt>
                <c:pt idx="1527">
                  <c:v>114.70000457763672</c:v>
                </c:pt>
                <c:pt idx="1528">
                  <c:v>114.79999542236328</c:v>
                </c:pt>
                <c:pt idx="1529">
                  <c:v>114.90000152587891</c:v>
                </c:pt>
                <c:pt idx="1530">
                  <c:v>115.00000762939453</c:v>
                </c:pt>
                <c:pt idx="1531">
                  <c:v>115.09999847412109</c:v>
                </c:pt>
                <c:pt idx="1532">
                  <c:v>115.20000457763672</c:v>
                </c:pt>
                <c:pt idx="1533">
                  <c:v>115.29999542236328</c:v>
                </c:pt>
                <c:pt idx="1534">
                  <c:v>115.40000152587891</c:v>
                </c:pt>
                <c:pt idx="1535">
                  <c:v>115.50000762939453</c:v>
                </c:pt>
                <c:pt idx="1536">
                  <c:v>115.59999847412109</c:v>
                </c:pt>
                <c:pt idx="1537">
                  <c:v>115.70000457763672</c:v>
                </c:pt>
                <c:pt idx="1538">
                  <c:v>115.79999542236328</c:v>
                </c:pt>
                <c:pt idx="1539">
                  <c:v>115.90000152587891</c:v>
                </c:pt>
                <c:pt idx="1540">
                  <c:v>116.00000762939453</c:v>
                </c:pt>
                <c:pt idx="1541">
                  <c:v>116.09999847412109</c:v>
                </c:pt>
                <c:pt idx="1542">
                  <c:v>116.20000457763672</c:v>
                </c:pt>
                <c:pt idx="1543">
                  <c:v>116.29999542236328</c:v>
                </c:pt>
                <c:pt idx="1544">
                  <c:v>116.40000152587891</c:v>
                </c:pt>
                <c:pt idx="1545">
                  <c:v>116.50000762939453</c:v>
                </c:pt>
                <c:pt idx="1546">
                  <c:v>116.59999847412109</c:v>
                </c:pt>
                <c:pt idx="1547">
                  <c:v>116.70000457763672</c:v>
                </c:pt>
                <c:pt idx="1548">
                  <c:v>116.79999542236328</c:v>
                </c:pt>
                <c:pt idx="1549">
                  <c:v>116.90000152587891</c:v>
                </c:pt>
                <c:pt idx="1550">
                  <c:v>117.00000762939453</c:v>
                </c:pt>
                <c:pt idx="1551">
                  <c:v>117.09999847412109</c:v>
                </c:pt>
                <c:pt idx="1552">
                  <c:v>117.20000457763672</c:v>
                </c:pt>
                <c:pt idx="1553">
                  <c:v>117.29999542236328</c:v>
                </c:pt>
                <c:pt idx="1554">
                  <c:v>117.40000152587891</c:v>
                </c:pt>
                <c:pt idx="1555">
                  <c:v>117.50000762939453</c:v>
                </c:pt>
                <c:pt idx="1556">
                  <c:v>117.59999847412109</c:v>
                </c:pt>
                <c:pt idx="1557">
                  <c:v>117.70000457763672</c:v>
                </c:pt>
                <c:pt idx="1558">
                  <c:v>117.79999542236328</c:v>
                </c:pt>
                <c:pt idx="1559">
                  <c:v>117.90000152587891</c:v>
                </c:pt>
                <c:pt idx="1560">
                  <c:v>118.00000762939453</c:v>
                </c:pt>
                <c:pt idx="1561">
                  <c:v>118.09999847412109</c:v>
                </c:pt>
                <c:pt idx="1562">
                  <c:v>118.20000457763672</c:v>
                </c:pt>
                <c:pt idx="1563">
                  <c:v>118.29999542236328</c:v>
                </c:pt>
                <c:pt idx="1564">
                  <c:v>118.40000152587891</c:v>
                </c:pt>
                <c:pt idx="1565">
                  <c:v>118.50000762939453</c:v>
                </c:pt>
                <c:pt idx="1566">
                  <c:v>118.59999847412109</c:v>
                </c:pt>
                <c:pt idx="1567">
                  <c:v>118.70000457763672</c:v>
                </c:pt>
                <c:pt idx="1568">
                  <c:v>118.79999542236328</c:v>
                </c:pt>
                <c:pt idx="1569">
                  <c:v>118.90000152587891</c:v>
                </c:pt>
                <c:pt idx="1570">
                  <c:v>119.00000762939453</c:v>
                </c:pt>
                <c:pt idx="1571">
                  <c:v>119.09999847412109</c:v>
                </c:pt>
                <c:pt idx="1572">
                  <c:v>119.20000457763672</c:v>
                </c:pt>
                <c:pt idx="1573">
                  <c:v>119.29999542236328</c:v>
                </c:pt>
                <c:pt idx="1574">
                  <c:v>119.40000152587891</c:v>
                </c:pt>
                <c:pt idx="1575">
                  <c:v>119.50000762939453</c:v>
                </c:pt>
                <c:pt idx="1576">
                  <c:v>119.59999847412109</c:v>
                </c:pt>
                <c:pt idx="1577">
                  <c:v>119.70000457763672</c:v>
                </c:pt>
                <c:pt idx="1578">
                  <c:v>119.79999542236328</c:v>
                </c:pt>
                <c:pt idx="1579">
                  <c:v>119.90000152587891</c:v>
                </c:pt>
                <c:pt idx="1580">
                  <c:v>120.00000762939453</c:v>
                </c:pt>
                <c:pt idx="1581">
                  <c:v>120.09999847412109</c:v>
                </c:pt>
                <c:pt idx="1582">
                  <c:v>120.20000457763672</c:v>
                </c:pt>
                <c:pt idx="1583">
                  <c:v>120.29999542236328</c:v>
                </c:pt>
                <c:pt idx="1584">
                  <c:v>120.40000152587891</c:v>
                </c:pt>
                <c:pt idx="1585">
                  <c:v>120.50000762939453</c:v>
                </c:pt>
                <c:pt idx="1586">
                  <c:v>120.59999847412109</c:v>
                </c:pt>
                <c:pt idx="1587">
                  <c:v>120.70000457763672</c:v>
                </c:pt>
                <c:pt idx="1588">
                  <c:v>120.79999542236328</c:v>
                </c:pt>
                <c:pt idx="1589">
                  <c:v>120.90000152587891</c:v>
                </c:pt>
                <c:pt idx="1590">
                  <c:v>121.00000762939453</c:v>
                </c:pt>
                <c:pt idx="1591">
                  <c:v>121.09999847412109</c:v>
                </c:pt>
                <c:pt idx="1592">
                  <c:v>121.20000457763672</c:v>
                </c:pt>
                <c:pt idx="1593">
                  <c:v>121.29999542236328</c:v>
                </c:pt>
                <c:pt idx="1594">
                  <c:v>121.40000152587891</c:v>
                </c:pt>
                <c:pt idx="1595">
                  <c:v>121.50000762939453</c:v>
                </c:pt>
                <c:pt idx="1596">
                  <c:v>121.59999847412109</c:v>
                </c:pt>
                <c:pt idx="1597">
                  <c:v>121.70000457763672</c:v>
                </c:pt>
                <c:pt idx="1598">
                  <c:v>121.79999542236328</c:v>
                </c:pt>
                <c:pt idx="1599">
                  <c:v>121.90000152587891</c:v>
                </c:pt>
                <c:pt idx="1600">
                  <c:v>122.00000762939453</c:v>
                </c:pt>
                <c:pt idx="1601">
                  <c:v>122.09999847412109</c:v>
                </c:pt>
                <c:pt idx="1602">
                  <c:v>122.20000457763672</c:v>
                </c:pt>
                <c:pt idx="1603">
                  <c:v>122.29999542236328</c:v>
                </c:pt>
                <c:pt idx="1604">
                  <c:v>122.40000152587891</c:v>
                </c:pt>
                <c:pt idx="1605">
                  <c:v>122.50000762939453</c:v>
                </c:pt>
                <c:pt idx="1606">
                  <c:v>122.59999847412109</c:v>
                </c:pt>
                <c:pt idx="1607">
                  <c:v>122.70000457763672</c:v>
                </c:pt>
                <c:pt idx="1608">
                  <c:v>122.79999542236328</c:v>
                </c:pt>
                <c:pt idx="1609">
                  <c:v>122.90000152587891</c:v>
                </c:pt>
                <c:pt idx="1610">
                  <c:v>123.00000762939453</c:v>
                </c:pt>
                <c:pt idx="1611">
                  <c:v>123.09999847412109</c:v>
                </c:pt>
                <c:pt idx="1612">
                  <c:v>123.20000457763672</c:v>
                </c:pt>
                <c:pt idx="1613">
                  <c:v>123.29999542236328</c:v>
                </c:pt>
                <c:pt idx="1614">
                  <c:v>123.40000152587891</c:v>
                </c:pt>
                <c:pt idx="1615">
                  <c:v>123.50000762939453</c:v>
                </c:pt>
                <c:pt idx="1616">
                  <c:v>123.59999847412109</c:v>
                </c:pt>
                <c:pt idx="1617">
                  <c:v>123.70000457763672</c:v>
                </c:pt>
                <c:pt idx="1618">
                  <c:v>123.79999542236328</c:v>
                </c:pt>
                <c:pt idx="1619">
                  <c:v>123.90000152587891</c:v>
                </c:pt>
                <c:pt idx="1620">
                  <c:v>124.00000762939453</c:v>
                </c:pt>
                <c:pt idx="1621">
                  <c:v>124.09999847412109</c:v>
                </c:pt>
                <c:pt idx="1622">
                  <c:v>124.20000457763672</c:v>
                </c:pt>
                <c:pt idx="1623">
                  <c:v>124.29999542236328</c:v>
                </c:pt>
                <c:pt idx="1624">
                  <c:v>124.40000152587891</c:v>
                </c:pt>
                <c:pt idx="1625">
                  <c:v>124.50000762939453</c:v>
                </c:pt>
                <c:pt idx="1626">
                  <c:v>124.59999847412109</c:v>
                </c:pt>
                <c:pt idx="1627">
                  <c:v>124.70000457763672</c:v>
                </c:pt>
                <c:pt idx="1628">
                  <c:v>124.79999542236328</c:v>
                </c:pt>
                <c:pt idx="1629">
                  <c:v>124.90000152587891</c:v>
                </c:pt>
                <c:pt idx="1630">
                  <c:v>125.00000762939453</c:v>
                </c:pt>
                <c:pt idx="1631">
                  <c:v>125.09999847412109</c:v>
                </c:pt>
                <c:pt idx="1632">
                  <c:v>125.20000457763672</c:v>
                </c:pt>
                <c:pt idx="1633">
                  <c:v>125.29999542236328</c:v>
                </c:pt>
                <c:pt idx="1634">
                  <c:v>125.40000152587891</c:v>
                </c:pt>
                <c:pt idx="1635">
                  <c:v>125.50000762939453</c:v>
                </c:pt>
                <c:pt idx="1636">
                  <c:v>125.59999847412109</c:v>
                </c:pt>
                <c:pt idx="1637">
                  <c:v>125.70000457763672</c:v>
                </c:pt>
                <c:pt idx="1638">
                  <c:v>125.79999542236328</c:v>
                </c:pt>
                <c:pt idx="1639">
                  <c:v>125.90000152587891</c:v>
                </c:pt>
                <c:pt idx="1640">
                  <c:v>126.00000762939453</c:v>
                </c:pt>
                <c:pt idx="1641">
                  <c:v>126.09999847412109</c:v>
                </c:pt>
                <c:pt idx="1642">
                  <c:v>126.20000457763672</c:v>
                </c:pt>
                <c:pt idx="1643">
                  <c:v>126.29999542236328</c:v>
                </c:pt>
                <c:pt idx="1644">
                  <c:v>126.40000152587891</c:v>
                </c:pt>
                <c:pt idx="1645">
                  <c:v>126.50000762939453</c:v>
                </c:pt>
                <c:pt idx="1646">
                  <c:v>126.59999847412109</c:v>
                </c:pt>
                <c:pt idx="1647">
                  <c:v>126.70000457763672</c:v>
                </c:pt>
                <c:pt idx="1648">
                  <c:v>126.79999542236328</c:v>
                </c:pt>
                <c:pt idx="1649">
                  <c:v>126.90000152587891</c:v>
                </c:pt>
                <c:pt idx="1650">
                  <c:v>127.00000762939453</c:v>
                </c:pt>
                <c:pt idx="1651">
                  <c:v>127.09999847412109</c:v>
                </c:pt>
                <c:pt idx="1652">
                  <c:v>127.20000457763672</c:v>
                </c:pt>
                <c:pt idx="1653">
                  <c:v>127.29999542236328</c:v>
                </c:pt>
                <c:pt idx="1654">
                  <c:v>127.40000152587891</c:v>
                </c:pt>
                <c:pt idx="1655">
                  <c:v>127.50000762939453</c:v>
                </c:pt>
                <c:pt idx="1656">
                  <c:v>127.59999847412109</c:v>
                </c:pt>
                <c:pt idx="1657">
                  <c:v>127.70000457763672</c:v>
                </c:pt>
                <c:pt idx="1658">
                  <c:v>127.79999542236328</c:v>
                </c:pt>
                <c:pt idx="1659">
                  <c:v>127.90000152587891</c:v>
                </c:pt>
                <c:pt idx="1660">
                  <c:v>128</c:v>
                </c:pt>
                <c:pt idx="1661">
                  <c:v>128.10000610351563</c:v>
                </c:pt>
                <c:pt idx="1662">
                  <c:v>128.20001220703125</c:v>
                </c:pt>
                <c:pt idx="1663">
                  <c:v>128.29998779296875</c:v>
                </c:pt>
                <c:pt idx="1664">
                  <c:v>128.39999389648438</c:v>
                </c:pt>
                <c:pt idx="1665">
                  <c:v>128.5</c:v>
                </c:pt>
                <c:pt idx="1666">
                  <c:v>128.60000610351563</c:v>
                </c:pt>
                <c:pt idx="1667">
                  <c:v>128.70001220703125</c:v>
                </c:pt>
                <c:pt idx="1668">
                  <c:v>128.79998779296875</c:v>
                </c:pt>
                <c:pt idx="1669">
                  <c:v>128.89999389648438</c:v>
                </c:pt>
                <c:pt idx="1670">
                  <c:v>129</c:v>
                </c:pt>
                <c:pt idx="1671">
                  <c:v>129.10000610351563</c:v>
                </c:pt>
                <c:pt idx="1672">
                  <c:v>129.20001220703125</c:v>
                </c:pt>
                <c:pt idx="1673">
                  <c:v>129.29998779296875</c:v>
                </c:pt>
                <c:pt idx="1674">
                  <c:v>129.39999389648438</c:v>
                </c:pt>
                <c:pt idx="1675">
                  <c:v>129.5</c:v>
                </c:pt>
                <c:pt idx="1676">
                  <c:v>129.60000610351563</c:v>
                </c:pt>
                <c:pt idx="1677">
                  <c:v>129.70001220703125</c:v>
                </c:pt>
                <c:pt idx="1678">
                  <c:v>129.79998779296875</c:v>
                </c:pt>
                <c:pt idx="1679">
                  <c:v>129.89999389648438</c:v>
                </c:pt>
                <c:pt idx="1680">
                  <c:v>130</c:v>
                </c:pt>
                <c:pt idx="1681">
                  <c:v>130.10000610351563</c:v>
                </c:pt>
                <c:pt idx="1682">
                  <c:v>130.20001220703125</c:v>
                </c:pt>
                <c:pt idx="1683">
                  <c:v>130.29998779296875</c:v>
                </c:pt>
                <c:pt idx="1684">
                  <c:v>130.39999389648438</c:v>
                </c:pt>
                <c:pt idx="1685">
                  <c:v>130.5</c:v>
                </c:pt>
                <c:pt idx="1686">
                  <c:v>130.60000610351563</c:v>
                </c:pt>
                <c:pt idx="1687">
                  <c:v>130.70001220703125</c:v>
                </c:pt>
                <c:pt idx="1688">
                  <c:v>130.79998779296875</c:v>
                </c:pt>
                <c:pt idx="1689">
                  <c:v>130.89999389648438</c:v>
                </c:pt>
                <c:pt idx="1690">
                  <c:v>131</c:v>
                </c:pt>
                <c:pt idx="1691">
                  <c:v>131.10000610351563</c:v>
                </c:pt>
                <c:pt idx="1692">
                  <c:v>131.20001220703125</c:v>
                </c:pt>
                <c:pt idx="1693">
                  <c:v>131.29998779296875</c:v>
                </c:pt>
                <c:pt idx="1694">
                  <c:v>131.39999389648438</c:v>
                </c:pt>
                <c:pt idx="1695">
                  <c:v>131.5</c:v>
                </c:pt>
                <c:pt idx="1696">
                  <c:v>131.60000610351563</c:v>
                </c:pt>
                <c:pt idx="1697">
                  <c:v>131.70001220703125</c:v>
                </c:pt>
                <c:pt idx="1698">
                  <c:v>131.79998779296875</c:v>
                </c:pt>
                <c:pt idx="1699">
                  <c:v>131.89999389648438</c:v>
                </c:pt>
                <c:pt idx="1700">
                  <c:v>132</c:v>
                </c:pt>
                <c:pt idx="1701">
                  <c:v>132.10000610351563</c:v>
                </c:pt>
                <c:pt idx="1702">
                  <c:v>132.20001220703125</c:v>
                </c:pt>
                <c:pt idx="1703">
                  <c:v>132.29998779296875</c:v>
                </c:pt>
                <c:pt idx="1704">
                  <c:v>132.39999389648438</c:v>
                </c:pt>
                <c:pt idx="1705">
                  <c:v>132.5</c:v>
                </c:pt>
                <c:pt idx="1706">
                  <c:v>132.60000610351563</c:v>
                </c:pt>
                <c:pt idx="1707">
                  <c:v>132.70001220703125</c:v>
                </c:pt>
                <c:pt idx="1708">
                  <c:v>132.79998779296875</c:v>
                </c:pt>
                <c:pt idx="1709">
                  <c:v>132.89999389648438</c:v>
                </c:pt>
                <c:pt idx="1710">
                  <c:v>133</c:v>
                </c:pt>
                <c:pt idx="1711">
                  <c:v>133.10000610351563</c:v>
                </c:pt>
                <c:pt idx="1712">
                  <c:v>133.20001220703125</c:v>
                </c:pt>
                <c:pt idx="1713">
                  <c:v>133.29998779296875</c:v>
                </c:pt>
                <c:pt idx="1714">
                  <c:v>133.39999389648438</c:v>
                </c:pt>
                <c:pt idx="1715">
                  <c:v>133.5</c:v>
                </c:pt>
                <c:pt idx="1716">
                  <c:v>133.60000610351563</c:v>
                </c:pt>
                <c:pt idx="1717">
                  <c:v>133.70001220703125</c:v>
                </c:pt>
                <c:pt idx="1718">
                  <c:v>133.79998779296875</c:v>
                </c:pt>
                <c:pt idx="1719">
                  <c:v>133.89999389648438</c:v>
                </c:pt>
                <c:pt idx="1720">
                  <c:v>134</c:v>
                </c:pt>
                <c:pt idx="1721">
                  <c:v>134.10000610351563</c:v>
                </c:pt>
                <c:pt idx="1722">
                  <c:v>134.20001220703125</c:v>
                </c:pt>
                <c:pt idx="1723">
                  <c:v>134.29998779296875</c:v>
                </c:pt>
                <c:pt idx="1724">
                  <c:v>134.39999389648438</c:v>
                </c:pt>
                <c:pt idx="1725">
                  <c:v>134.5</c:v>
                </c:pt>
                <c:pt idx="1726">
                  <c:v>134.60000610351563</c:v>
                </c:pt>
                <c:pt idx="1727">
                  <c:v>134.70001220703125</c:v>
                </c:pt>
                <c:pt idx="1728">
                  <c:v>134.79998779296875</c:v>
                </c:pt>
                <c:pt idx="1729">
                  <c:v>134.89999389648438</c:v>
                </c:pt>
                <c:pt idx="1730">
                  <c:v>135</c:v>
                </c:pt>
                <c:pt idx="1731">
                  <c:v>135.10000610351563</c:v>
                </c:pt>
                <c:pt idx="1732">
                  <c:v>135.20001220703125</c:v>
                </c:pt>
                <c:pt idx="1733">
                  <c:v>135.29998779296875</c:v>
                </c:pt>
                <c:pt idx="1734">
                  <c:v>135.39999389648438</c:v>
                </c:pt>
                <c:pt idx="1735">
                  <c:v>135.5</c:v>
                </c:pt>
                <c:pt idx="1736">
                  <c:v>135.60000610351563</c:v>
                </c:pt>
                <c:pt idx="1737">
                  <c:v>135.70001220703125</c:v>
                </c:pt>
                <c:pt idx="1738">
                  <c:v>135.79998779296875</c:v>
                </c:pt>
                <c:pt idx="1739">
                  <c:v>135.89999389648438</c:v>
                </c:pt>
                <c:pt idx="1740">
                  <c:v>136</c:v>
                </c:pt>
                <c:pt idx="1741">
                  <c:v>136.10000610351563</c:v>
                </c:pt>
                <c:pt idx="1742">
                  <c:v>136.20001220703125</c:v>
                </c:pt>
                <c:pt idx="1743">
                  <c:v>136.29998779296875</c:v>
                </c:pt>
                <c:pt idx="1744">
                  <c:v>136.39999389648438</c:v>
                </c:pt>
                <c:pt idx="1745">
                  <c:v>136.5</c:v>
                </c:pt>
                <c:pt idx="1746">
                  <c:v>136.60000610351563</c:v>
                </c:pt>
                <c:pt idx="1747">
                  <c:v>136.70001220703125</c:v>
                </c:pt>
                <c:pt idx="1748">
                  <c:v>136.79998779296875</c:v>
                </c:pt>
                <c:pt idx="1749">
                  <c:v>136.89999389648438</c:v>
                </c:pt>
                <c:pt idx="1750">
                  <c:v>137</c:v>
                </c:pt>
                <c:pt idx="1751">
                  <c:v>137.10000610351563</c:v>
                </c:pt>
                <c:pt idx="1752">
                  <c:v>137.20001220703125</c:v>
                </c:pt>
                <c:pt idx="1753">
                  <c:v>137.29998779296875</c:v>
                </c:pt>
                <c:pt idx="1754">
                  <c:v>137.39999389648438</c:v>
                </c:pt>
                <c:pt idx="1755">
                  <c:v>137.5</c:v>
                </c:pt>
                <c:pt idx="1756">
                  <c:v>137.60000610351563</c:v>
                </c:pt>
                <c:pt idx="1757">
                  <c:v>137.70001220703125</c:v>
                </c:pt>
                <c:pt idx="1758">
                  <c:v>137.79998779296875</c:v>
                </c:pt>
                <c:pt idx="1759">
                  <c:v>137.89999389648438</c:v>
                </c:pt>
                <c:pt idx="1760">
                  <c:v>138</c:v>
                </c:pt>
                <c:pt idx="1761">
                  <c:v>138.10000610351563</c:v>
                </c:pt>
                <c:pt idx="1762">
                  <c:v>138.20001220703125</c:v>
                </c:pt>
                <c:pt idx="1763">
                  <c:v>138.29998779296875</c:v>
                </c:pt>
                <c:pt idx="1764">
                  <c:v>138.39999389648438</c:v>
                </c:pt>
                <c:pt idx="1765">
                  <c:v>138.5</c:v>
                </c:pt>
                <c:pt idx="1766">
                  <c:v>138.60000610351563</c:v>
                </c:pt>
                <c:pt idx="1767">
                  <c:v>138.70001220703125</c:v>
                </c:pt>
                <c:pt idx="1768">
                  <c:v>138.79998779296875</c:v>
                </c:pt>
                <c:pt idx="1769">
                  <c:v>138.89999389648438</c:v>
                </c:pt>
                <c:pt idx="1770">
                  <c:v>139</c:v>
                </c:pt>
                <c:pt idx="1771">
                  <c:v>139.10000610351563</c:v>
                </c:pt>
                <c:pt idx="1772">
                  <c:v>139.20001220703125</c:v>
                </c:pt>
                <c:pt idx="1773">
                  <c:v>139.29998779296875</c:v>
                </c:pt>
                <c:pt idx="1774">
                  <c:v>139.39999389648438</c:v>
                </c:pt>
                <c:pt idx="1775">
                  <c:v>139.5</c:v>
                </c:pt>
                <c:pt idx="1776">
                  <c:v>139.60000610351563</c:v>
                </c:pt>
                <c:pt idx="1777">
                  <c:v>139.70001220703125</c:v>
                </c:pt>
                <c:pt idx="1778">
                  <c:v>139.79998779296875</c:v>
                </c:pt>
                <c:pt idx="1779">
                  <c:v>139.89999389648438</c:v>
                </c:pt>
                <c:pt idx="1780">
                  <c:v>140</c:v>
                </c:pt>
                <c:pt idx="1781">
                  <c:v>140.10000610351563</c:v>
                </c:pt>
                <c:pt idx="1782">
                  <c:v>140.20001220703125</c:v>
                </c:pt>
                <c:pt idx="1783">
                  <c:v>140.29998779296875</c:v>
                </c:pt>
                <c:pt idx="1784">
                  <c:v>140.39999389648438</c:v>
                </c:pt>
                <c:pt idx="1785">
                  <c:v>140.5</c:v>
                </c:pt>
                <c:pt idx="1786">
                  <c:v>140.60000610351563</c:v>
                </c:pt>
                <c:pt idx="1787">
                  <c:v>140.70001220703125</c:v>
                </c:pt>
                <c:pt idx="1788">
                  <c:v>140.79998779296875</c:v>
                </c:pt>
                <c:pt idx="1789">
                  <c:v>140.89999389648438</c:v>
                </c:pt>
                <c:pt idx="1790">
                  <c:v>141</c:v>
                </c:pt>
                <c:pt idx="1791">
                  <c:v>141.10000610351563</c:v>
                </c:pt>
                <c:pt idx="1792">
                  <c:v>141.20001220703125</c:v>
                </c:pt>
                <c:pt idx="1793">
                  <c:v>141.29998779296875</c:v>
                </c:pt>
                <c:pt idx="1794">
                  <c:v>141.39999389648438</c:v>
                </c:pt>
                <c:pt idx="1795">
                  <c:v>141.5</c:v>
                </c:pt>
                <c:pt idx="1796">
                  <c:v>141.60000610351563</c:v>
                </c:pt>
                <c:pt idx="1797">
                  <c:v>141.70001220703125</c:v>
                </c:pt>
                <c:pt idx="1798">
                  <c:v>141.79998779296875</c:v>
                </c:pt>
                <c:pt idx="1799">
                  <c:v>141.89999389648438</c:v>
                </c:pt>
                <c:pt idx="1800">
                  <c:v>142</c:v>
                </c:pt>
                <c:pt idx="1801">
                  <c:v>142.10000610351563</c:v>
                </c:pt>
                <c:pt idx="1802">
                  <c:v>142.20001220703125</c:v>
                </c:pt>
                <c:pt idx="1803">
                  <c:v>142.29998779296875</c:v>
                </c:pt>
                <c:pt idx="1804">
                  <c:v>142.39999389648438</c:v>
                </c:pt>
                <c:pt idx="1805">
                  <c:v>142.5</c:v>
                </c:pt>
                <c:pt idx="1806">
                  <c:v>142.60000610351563</c:v>
                </c:pt>
                <c:pt idx="1807">
                  <c:v>142.70001220703125</c:v>
                </c:pt>
                <c:pt idx="1808">
                  <c:v>142.79998779296875</c:v>
                </c:pt>
                <c:pt idx="1809">
                  <c:v>142.89999389648438</c:v>
                </c:pt>
                <c:pt idx="1810">
                  <c:v>143</c:v>
                </c:pt>
                <c:pt idx="1811">
                  <c:v>143.10000610351563</c:v>
                </c:pt>
                <c:pt idx="1812">
                  <c:v>143.20001220703125</c:v>
                </c:pt>
                <c:pt idx="1813">
                  <c:v>143.29998779296875</c:v>
                </c:pt>
                <c:pt idx="1814">
                  <c:v>143.39999389648438</c:v>
                </c:pt>
                <c:pt idx="1815">
                  <c:v>143.5</c:v>
                </c:pt>
                <c:pt idx="1816">
                  <c:v>143.60000610351563</c:v>
                </c:pt>
                <c:pt idx="1817">
                  <c:v>143.70001220703125</c:v>
                </c:pt>
                <c:pt idx="1818">
                  <c:v>143.79998779296875</c:v>
                </c:pt>
                <c:pt idx="1819">
                  <c:v>143.89999389648438</c:v>
                </c:pt>
                <c:pt idx="1820">
                  <c:v>144</c:v>
                </c:pt>
                <c:pt idx="1821">
                  <c:v>144.10000610351563</c:v>
                </c:pt>
                <c:pt idx="1822">
                  <c:v>144.20001220703125</c:v>
                </c:pt>
                <c:pt idx="1823">
                  <c:v>144.29998779296875</c:v>
                </c:pt>
                <c:pt idx="1824">
                  <c:v>144.39999389648438</c:v>
                </c:pt>
                <c:pt idx="1825">
                  <c:v>144.5</c:v>
                </c:pt>
                <c:pt idx="1826">
                  <c:v>144.60000610351563</c:v>
                </c:pt>
                <c:pt idx="1827">
                  <c:v>144.70001220703125</c:v>
                </c:pt>
                <c:pt idx="1828">
                  <c:v>144.79998779296875</c:v>
                </c:pt>
                <c:pt idx="1829">
                  <c:v>144.89999389648438</c:v>
                </c:pt>
                <c:pt idx="1830">
                  <c:v>145</c:v>
                </c:pt>
                <c:pt idx="1831">
                  <c:v>145.10000610351563</c:v>
                </c:pt>
                <c:pt idx="1832">
                  <c:v>145.20001220703125</c:v>
                </c:pt>
                <c:pt idx="1833">
                  <c:v>145.29998779296875</c:v>
                </c:pt>
                <c:pt idx="1834">
                  <c:v>145.39999389648438</c:v>
                </c:pt>
                <c:pt idx="1835">
                  <c:v>145.5</c:v>
                </c:pt>
                <c:pt idx="1836">
                  <c:v>145.60000610351563</c:v>
                </c:pt>
                <c:pt idx="1837">
                  <c:v>145.70001220703125</c:v>
                </c:pt>
                <c:pt idx="1838">
                  <c:v>145.79998779296875</c:v>
                </c:pt>
                <c:pt idx="1839">
                  <c:v>145.89999389648438</c:v>
                </c:pt>
                <c:pt idx="1840">
                  <c:v>146</c:v>
                </c:pt>
                <c:pt idx="1841">
                  <c:v>146.10000610351563</c:v>
                </c:pt>
                <c:pt idx="1842">
                  <c:v>146.20001220703125</c:v>
                </c:pt>
                <c:pt idx="1843">
                  <c:v>146.29998779296875</c:v>
                </c:pt>
                <c:pt idx="1844">
                  <c:v>146.39999389648438</c:v>
                </c:pt>
                <c:pt idx="1845">
                  <c:v>146.5</c:v>
                </c:pt>
                <c:pt idx="1846">
                  <c:v>146.60000610351563</c:v>
                </c:pt>
                <c:pt idx="1847">
                  <c:v>146.70001220703125</c:v>
                </c:pt>
                <c:pt idx="1848">
                  <c:v>146.79998779296875</c:v>
                </c:pt>
                <c:pt idx="1849">
                  <c:v>146.89999389648438</c:v>
                </c:pt>
                <c:pt idx="1850">
                  <c:v>147</c:v>
                </c:pt>
                <c:pt idx="1851">
                  <c:v>147.10000610351563</c:v>
                </c:pt>
                <c:pt idx="1852">
                  <c:v>147.20001220703125</c:v>
                </c:pt>
                <c:pt idx="1853">
                  <c:v>147.29998779296875</c:v>
                </c:pt>
                <c:pt idx="1854">
                  <c:v>147.39999389648438</c:v>
                </c:pt>
                <c:pt idx="1855">
                  <c:v>147.5</c:v>
                </c:pt>
                <c:pt idx="1856">
                  <c:v>147.60000610351563</c:v>
                </c:pt>
                <c:pt idx="1857">
                  <c:v>147.70001220703125</c:v>
                </c:pt>
                <c:pt idx="1858">
                  <c:v>147.79998779296875</c:v>
                </c:pt>
                <c:pt idx="1859">
                  <c:v>147.89999389648438</c:v>
                </c:pt>
                <c:pt idx="1860">
                  <c:v>148</c:v>
                </c:pt>
                <c:pt idx="1861">
                  <c:v>148.10000610351563</c:v>
                </c:pt>
                <c:pt idx="1862">
                  <c:v>148.20001220703125</c:v>
                </c:pt>
                <c:pt idx="1863">
                  <c:v>148.29998779296875</c:v>
                </c:pt>
                <c:pt idx="1864">
                  <c:v>148.39999389648438</c:v>
                </c:pt>
                <c:pt idx="1865">
                  <c:v>148.5</c:v>
                </c:pt>
                <c:pt idx="1866">
                  <c:v>148.60000610351563</c:v>
                </c:pt>
                <c:pt idx="1867">
                  <c:v>148.70001220703125</c:v>
                </c:pt>
                <c:pt idx="1868">
                  <c:v>148.79998779296875</c:v>
                </c:pt>
                <c:pt idx="1869">
                  <c:v>148.89999389648438</c:v>
                </c:pt>
                <c:pt idx="1870">
                  <c:v>149</c:v>
                </c:pt>
                <c:pt idx="1871">
                  <c:v>149.10000610351563</c:v>
                </c:pt>
                <c:pt idx="1872">
                  <c:v>149.20001220703125</c:v>
                </c:pt>
                <c:pt idx="1873">
                  <c:v>149.29998779296875</c:v>
                </c:pt>
                <c:pt idx="1874">
                  <c:v>149.39999389648438</c:v>
                </c:pt>
                <c:pt idx="1875">
                  <c:v>149.5</c:v>
                </c:pt>
                <c:pt idx="1876">
                  <c:v>149.60000610351563</c:v>
                </c:pt>
                <c:pt idx="1877">
                  <c:v>149.70001220703125</c:v>
                </c:pt>
                <c:pt idx="1878">
                  <c:v>149.79998779296875</c:v>
                </c:pt>
                <c:pt idx="1879">
                  <c:v>149.89999389648438</c:v>
                </c:pt>
                <c:pt idx="1880">
                  <c:v>150</c:v>
                </c:pt>
                <c:pt idx="1881">
                  <c:v>150.10000610351563</c:v>
                </c:pt>
                <c:pt idx="1882">
                  <c:v>150.20001220703125</c:v>
                </c:pt>
                <c:pt idx="1883">
                  <c:v>150.29998779296875</c:v>
                </c:pt>
                <c:pt idx="1884">
                  <c:v>150.39999389648438</c:v>
                </c:pt>
                <c:pt idx="1885">
                  <c:v>150.5</c:v>
                </c:pt>
                <c:pt idx="1886">
                  <c:v>150.60000610351563</c:v>
                </c:pt>
                <c:pt idx="1887">
                  <c:v>150.70001220703125</c:v>
                </c:pt>
                <c:pt idx="1888">
                  <c:v>150.79998779296875</c:v>
                </c:pt>
                <c:pt idx="1889">
                  <c:v>150.89999389648438</c:v>
                </c:pt>
                <c:pt idx="1890">
                  <c:v>151</c:v>
                </c:pt>
                <c:pt idx="1891">
                  <c:v>151.10000610351563</c:v>
                </c:pt>
                <c:pt idx="1892">
                  <c:v>151.20001220703125</c:v>
                </c:pt>
                <c:pt idx="1893">
                  <c:v>151.29998779296875</c:v>
                </c:pt>
                <c:pt idx="1894">
                  <c:v>151.39999389648438</c:v>
                </c:pt>
                <c:pt idx="1895">
                  <c:v>151.5</c:v>
                </c:pt>
                <c:pt idx="1896">
                  <c:v>151.60000610351563</c:v>
                </c:pt>
                <c:pt idx="1897">
                  <c:v>151.70001220703125</c:v>
                </c:pt>
                <c:pt idx="1898">
                  <c:v>151.79998779296875</c:v>
                </c:pt>
                <c:pt idx="1899">
                  <c:v>151.89999389648438</c:v>
                </c:pt>
                <c:pt idx="1900">
                  <c:v>152</c:v>
                </c:pt>
                <c:pt idx="1901">
                  <c:v>152.10000610351563</c:v>
                </c:pt>
                <c:pt idx="1902">
                  <c:v>152.20001220703125</c:v>
                </c:pt>
                <c:pt idx="1903">
                  <c:v>152.29998779296875</c:v>
                </c:pt>
                <c:pt idx="1904">
                  <c:v>152.39999389648438</c:v>
                </c:pt>
                <c:pt idx="1905">
                  <c:v>152.5</c:v>
                </c:pt>
                <c:pt idx="1906">
                  <c:v>152.60000610351563</c:v>
                </c:pt>
                <c:pt idx="1907">
                  <c:v>152.70001220703125</c:v>
                </c:pt>
                <c:pt idx="1908">
                  <c:v>152.79998779296875</c:v>
                </c:pt>
                <c:pt idx="1909">
                  <c:v>152.89999389648438</c:v>
                </c:pt>
                <c:pt idx="1910">
                  <c:v>153</c:v>
                </c:pt>
                <c:pt idx="1911">
                  <c:v>153.10000610351563</c:v>
                </c:pt>
                <c:pt idx="1912">
                  <c:v>153.20001220703125</c:v>
                </c:pt>
                <c:pt idx="1913">
                  <c:v>153.29998779296875</c:v>
                </c:pt>
                <c:pt idx="1914">
                  <c:v>153.39999389648438</c:v>
                </c:pt>
                <c:pt idx="1915">
                  <c:v>153.5</c:v>
                </c:pt>
                <c:pt idx="1916">
                  <c:v>153.60000610351563</c:v>
                </c:pt>
                <c:pt idx="1917">
                  <c:v>153.70001220703125</c:v>
                </c:pt>
                <c:pt idx="1918">
                  <c:v>153.79998779296875</c:v>
                </c:pt>
                <c:pt idx="1919">
                  <c:v>153.89999389648438</c:v>
                </c:pt>
                <c:pt idx="1920">
                  <c:v>154</c:v>
                </c:pt>
                <c:pt idx="1921">
                  <c:v>154.10000610351563</c:v>
                </c:pt>
                <c:pt idx="1922">
                  <c:v>154.20001220703125</c:v>
                </c:pt>
                <c:pt idx="1923">
                  <c:v>154.29998779296875</c:v>
                </c:pt>
                <c:pt idx="1924">
                  <c:v>154.39999389648438</c:v>
                </c:pt>
                <c:pt idx="1925">
                  <c:v>154.5</c:v>
                </c:pt>
                <c:pt idx="1926">
                  <c:v>154.60000610351563</c:v>
                </c:pt>
                <c:pt idx="1927">
                  <c:v>154.70001220703125</c:v>
                </c:pt>
                <c:pt idx="1928">
                  <c:v>154.79998779296875</c:v>
                </c:pt>
                <c:pt idx="1929">
                  <c:v>154.89999389648438</c:v>
                </c:pt>
                <c:pt idx="1930">
                  <c:v>155</c:v>
                </c:pt>
                <c:pt idx="1931">
                  <c:v>155.10000610351563</c:v>
                </c:pt>
                <c:pt idx="1932">
                  <c:v>155.20001220703125</c:v>
                </c:pt>
                <c:pt idx="1933">
                  <c:v>155.29998779296875</c:v>
                </c:pt>
                <c:pt idx="1934">
                  <c:v>155.39999389648438</c:v>
                </c:pt>
                <c:pt idx="1935">
                  <c:v>155.5</c:v>
                </c:pt>
                <c:pt idx="1936">
                  <c:v>155.60000610351563</c:v>
                </c:pt>
                <c:pt idx="1937">
                  <c:v>155.70001220703125</c:v>
                </c:pt>
                <c:pt idx="1938">
                  <c:v>155.79998779296875</c:v>
                </c:pt>
                <c:pt idx="1939">
                  <c:v>155.89999389648438</c:v>
                </c:pt>
                <c:pt idx="1940">
                  <c:v>156</c:v>
                </c:pt>
                <c:pt idx="1941">
                  <c:v>156.10000610351563</c:v>
                </c:pt>
                <c:pt idx="1942">
                  <c:v>156.20001220703125</c:v>
                </c:pt>
                <c:pt idx="1943">
                  <c:v>156.29998779296875</c:v>
                </c:pt>
                <c:pt idx="1944">
                  <c:v>156.39999389648438</c:v>
                </c:pt>
                <c:pt idx="1945">
                  <c:v>156.5</c:v>
                </c:pt>
                <c:pt idx="1946">
                  <c:v>156.60000610351563</c:v>
                </c:pt>
                <c:pt idx="1947">
                  <c:v>156.70001220703125</c:v>
                </c:pt>
                <c:pt idx="1948">
                  <c:v>156.79998779296875</c:v>
                </c:pt>
                <c:pt idx="1949">
                  <c:v>156.89999389648438</c:v>
                </c:pt>
                <c:pt idx="1950">
                  <c:v>157</c:v>
                </c:pt>
                <c:pt idx="1951">
                  <c:v>157.10000610351563</c:v>
                </c:pt>
                <c:pt idx="1952">
                  <c:v>157.20001220703125</c:v>
                </c:pt>
                <c:pt idx="1953">
                  <c:v>157.29998779296875</c:v>
                </c:pt>
                <c:pt idx="1954">
                  <c:v>157.39999389648438</c:v>
                </c:pt>
                <c:pt idx="1955">
                  <c:v>157.5</c:v>
                </c:pt>
                <c:pt idx="1956">
                  <c:v>157.60000610351563</c:v>
                </c:pt>
                <c:pt idx="1957">
                  <c:v>157.70001220703125</c:v>
                </c:pt>
                <c:pt idx="1958">
                  <c:v>157.79998779296875</c:v>
                </c:pt>
                <c:pt idx="1959">
                  <c:v>157.89999389648438</c:v>
                </c:pt>
                <c:pt idx="1960">
                  <c:v>158</c:v>
                </c:pt>
                <c:pt idx="1961">
                  <c:v>158.10000610351563</c:v>
                </c:pt>
                <c:pt idx="1962">
                  <c:v>158.20001220703125</c:v>
                </c:pt>
                <c:pt idx="1963">
                  <c:v>158.29998779296875</c:v>
                </c:pt>
                <c:pt idx="1964">
                  <c:v>158.39999389648438</c:v>
                </c:pt>
                <c:pt idx="1965">
                  <c:v>158.5</c:v>
                </c:pt>
                <c:pt idx="1966">
                  <c:v>158.60000610351563</c:v>
                </c:pt>
                <c:pt idx="1967">
                  <c:v>158.70001220703125</c:v>
                </c:pt>
                <c:pt idx="1968">
                  <c:v>158.79998779296875</c:v>
                </c:pt>
                <c:pt idx="1969">
                  <c:v>158.89999389648438</c:v>
                </c:pt>
                <c:pt idx="1970">
                  <c:v>159</c:v>
                </c:pt>
                <c:pt idx="1971">
                  <c:v>159.10000610351563</c:v>
                </c:pt>
                <c:pt idx="1972">
                  <c:v>159.20001220703125</c:v>
                </c:pt>
                <c:pt idx="1973">
                  <c:v>159.29998779296875</c:v>
                </c:pt>
                <c:pt idx="1974">
                  <c:v>159.39999389648438</c:v>
                </c:pt>
                <c:pt idx="1975">
                  <c:v>159.5</c:v>
                </c:pt>
                <c:pt idx="1976">
                  <c:v>159.60000610351563</c:v>
                </c:pt>
                <c:pt idx="1977">
                  <c:v>159.70001220703125</c:v>
                </c:pt>
                <c:pt idx="1978">
                  <c:v>159.79998779296875</c:v>
                </c:pt>
                <c:pt idx="1979">
                  <c:v>159.89999389648438</c:v>
                </c:pt>
                <c:pt idx="1980">
                  <c:v>160</c:v>
                </c:pt>
                <c:pt idx="1981">
                  <c:v>160.10000610351563</c:v>
                </c:pt>
                <c:pt idx="1982">
                  <c:v>160.20001220703125</c:v>
                </c:pt>
                <c:pt idx="1983">
                  <c:v>160.29998779296875</c:v>
                </c:pt>
                <c:pt idx="1984">
                  <c:v>160.39999389648438</c:v>
                </c:pt>
                <c:pt idx="1985">
                  <c:v>160.5</c:v>
                </c:pt>
                <c:pt idx="1986">
                  <c:v>160.60000610351563</c:v>
                </c:pt>
                <c:pt idx="1987">
                  <c:v>160.70001220703125</c:v>
                </c:pt>
                <c:pt idx="1988">
                  <c:v>160.79998779296875</c:v>
                </c:pt>
                <c:pt idx="1989">
                  <c:v>160.89999389648438</c:v>
                </c:pt>
                <c:pt idx="1990">
                  <c:v>161</c:v>
                </c:pt>
                <c:pt idx="1991">
                  <c:v>161.10000610351563</c:v>
                </c:pt>
                <c:pt idx="1992">
                  <c:v>161.20001220703125</c:v>
                </c:pt>
                <c:pt idx="1993">
                  <c:v>161.29998779296875</c:v>
                </c:pt>
                <c:pt idx="1994">
                  <c:v>161.39999389648438</c:v>
                </c:pt>
                <c:pt idx="1995">
                  <c:v>161.5</c:v>
                </c:pt>
                <c:pt idx="1996">
                  <c:v>161.60000610351563</c:v>
                </c:pt>
                <c:pt idx="1997">
                  <c:v>161.70001220703125</c:v>
                </c:pt>
                <c:pt idx="1998">
                  <c:v>161.79998779296875</c:v>
                </c:pt>
                <c:pt idx="1999">
                  <c:v>161.89999389648438</c:v>
                </c:pt>
                <c:pt idx="2000">
                  <c:v>162</c:v>
                </c:pt>
                <c:pt idx="2001">
                  <c:v>162.10000610351563</c:v>
                </c:pt>
                <c:pt idx="2002">
                  <c:v>162.20001220703125</c:v>
                </c:pt>
                <c:pt idx="2003">
                  <c:v>162.29998779296875</c:v>
                </c:pt>
                <c:pt idx="2004">
                  <c:v>162.39999389648438</c:v>
                </c:pt>
                <c:pt idx="2005">
                  <c:v>162.5</c:v>
                </c:pt>
                <c:pt idx="2006">
                  <c:v>162.60000610351563</c:v>
                </c:pt>
                <c:pt idx="2007">
                  <c:v>162.70001220703125</c:v>
                </c:pt>
                <c:pt idx="2008">
                  <c:v>162.79998779296875</c:v>
                </c:pt>
                <c:pt idx="2009">
                  <c:v>162.89999389648438</c:v>
                </c:pt>
                <c:pt idx="2010">
                  <c:v>163</c:v>
                </c:pt>
                <c:pt idx="2011">
                  <c:v>163.10000610351563</c:v>
                </c:pt>
                <c:pt idx="2012">
                  <c:v>163.20001220703125</c:v>
                </c:pt>
                <c:pt idx="2013">
                  <c:v>163.29998779296875</c:v>
                </c:pt>
                <c:pt idx="2014">
                  <c:v>163.39999389648438</c:v>
                </c:pt>
                <c:pt idx="2015">
                  <c:v>163.5</c:v>
                </c:pt>
                <c:pt idx="2016">
                  <c:v>163.60000610351563</c:v>
                </c:pt>
                <c:pt idx="2017">
                  <c:v>163.70001220703125</c:v>
                </c:pt>
                <c:pt idx="2018">
                  <c:v>163.79998779296875</c:v>
                </c:pt>
                <c:pt idx="2019">
                  <c:v>163.89999389648438</c:v>
                </c:pt>
                <c:pt idx="2020">
                  <c:v>164</c:v>
                </c:pt>
                <c:pt idx="2021">
                  <c:v>164.10000610351563</c:v>
                </c:pt>
                <c:pt idx="2022">
                  <c:v>164.20001220703125</c:v>
                </c:pt>
                <c:pt idx="2023">
                  <c:v>164.29998779296875</c:v>
                </c:pt>
                <c:pt idx="2024">
                  <c:v>164.39999389648438</c:v>
                </c:pt>
                <c:pt idx="2025">
                  <c:v>164.5</c:v>
                </c:pt>
                <c:pt idx="2026">
                  <c:v>164.60000610351563</c:v>
                </c:pt>
                <c:pt idx="2027">
                  <c:v>164.70001220703125</c:v>
                </c:pt>
                <c:pt idx="2028">
                  <c:v>164.79998779296875</c:v>
                </c:pt>
                <c:pt idx="2029">
                  <c:v>164.89999389648438</c:v>
                </c:pt>
                <c:pt idx="2030">
                  <c:v>165</c:v>
                </c:pt>
                <c:pt idx="2031">
                  <c:v>165.10000610351563</c:v>
                </c:pt>
                <c:pt idx="2032">
                  <c:v>165.20001220703125</c:v>
                </c:pt>
                <c:pt idx="2033">
                  <c:v>165.29998779296875</c:v>
                </c:pt>
                <c:pt idx="2034">
                  <c:v>165.39999389648438</c:v>
                </c:pt>
                <c:pt idx="2035">
                  <c:v>165.5</c:v>
                </c:pt>
                <c:pt idx="2036">
                  <c:v>165.60000610351563</c:v>
                </c:pt>
                <c:pt idx="2037">
                  <c:v>165.70001220703125</c:v>
                </c:pt>
                <c:pt idx="2038">
                  <c:v>165.79998779296875</c:v>
                </c:pt>
                <c:pt idx="2039">
                  <c:v>165.89999389648438</c:v>
                </c:pt>
                <c:pt idx="2040">
                  <c:v>166</c:v>
                </c:pt>
                <c:pt idx="2041">
                  <c:v>166.10000610351563</c:v>
                </c:pt>
                <c:pt idx="2042">
                  <c:v>166.20001220703125</c:v>
                </c:pt>
                <c:pt idx="2043">
                  <c:v>166.29998779296875</c:v>
                </c:pt>
                <c:pt idx="2044">
                  <c:v>166.39999389648438</c:v>
                </c:pt>
                <c:pt idx="2045">
                  <c:v>166.5</c:v>
                </c:pt>
                <c:pt idx="2046">
                  <c:v>166.60000610351563</c:v>
                </c:pt>
                <c:pt idx="2047">
                  <c:v>166.70001220703125</c:v>
                </c:pt>
                <c:pt idx="2048">
                  <c:v>166.79998779296875</c:v>
                </c:pt>
                <c:pt idx="2049">
                  <c:v>166.89999389648438</c:v>
                </c:pt>
                <c:pt idx="2050">
                  <c:v>167</c:v>
                </c:pt>
                <c:pt idx="2051">
                  <c:v>167.10000610351563</c:v>
                </c:pt>
                <c:pt idx="2052">
                  <c:v>167.20001220703125</c:v>
                </c:pt>
                <c:pt idx="2053">
                  <c:v>167.29998779296875</c:v>
                </c:pt>
                <c:pt idx="2054">
                  <c:v>167.39999389648438</c:v>
                </c:pt>
                <c:pt idx="2055">
                  <c:v>167.5</c:v>
                </c:pt>
                <c:pt idx="2056">
                  <c:v>167.60000610351563</c:v>
                </c:pt>
                <c:pt idx="2057">
                  <c:v>167.70001220703125</c:v>
                </c:pt>
                <c:pt idx="2058">
                  <c:v>167.79998779296875</c:v>
                </c:pt>
                <c:pt idx="2059">
                  <c:v>167.89999389648438</c:v>
                </c:pt>
                <c:pt idx="2060">
                  <c:v>168</c:v>
                </c:pt>
                <c:pt idx="2061">
                  <c:v>168.10000610351563</c:v>
                </c:pt>
                <c:pt idx="2062">
                  <c:v>168.20001220703125</c:v>
                </c:pt>
                <c:pt idx="2063">
                  <c:v>168.29998779296875</c:v>
                </c:pt>
                <c:pt idx="2064">
                  <c:v>168.39999389648438</c:v>
                </c:pt>
                <c:pt idx="2065">
                  <c:v>168.5</c:v>
                </c:pt>
                <c:pt idx="2066">
                  <c:v>168.60000610351563</c:v>
                </c:pt>
                <c:pt idx="2067">
                  <c:v>168.70001220703125</c:v>
                </c:pt>
                <c:pt idx="2068">
                  <c:v>168.79998779296875</c:v>
                </c:pt>
                <c:pt idx="2069">
                  <c:v>168.89999389648438</c:v>
                </c:pt>
                <c:pt idx="2070">
                  <c:v>169</c:v>
                </c:pt>
                <c:pt idx="2071">
                  <c:v>169.10000610351563</c:v>
                </c:pt>
                <c:pt idx="2072">
                  <c:v>169.20001220703125</c:v>
                </c:pt>
                <c:pt idx="2073">
                  <c:v>169.29998779296875</c:v>
                </c:pt>
                <c:pt idx="2074">
                  <c:v>169.39999389648438</c:v>
                </c:pt>
                <c:pt idx="2075">
                  <c:v>169.5</c:v>
                </c:pt>
                <c:pt idx="2076">
                  <c:v>169.60000610351563</c:v>
                </c:pt>
                <c:pt idx="2077">
                  <c:v>169.70001220703125</c:v>
                </c:pt>
                <c:pt idx="2078">
                  <c:v>169.79998779296875</c:v>
                </c:pt>
                <c:pt idx="2079">
                  <c:v>169.89999389648438</c:v>
                </c:pt>
                <c:pt idx="2080">
                  <c:v>170</c:v>
                </c:pt>
                <c:pt idx="2081">
                  <c:v>170.10000610351563</c:v>
                </c:pt>
                <c:pt idx="2082">
                  <c:v>170.20001220703125</c:v>
                </c:pt>
                <c:pt idx="2083">
                  <c:v>170.29998779296875</c:v>
                </c:pt>
                <c:pt idx="2084">
                  <c:v>170.39999389648438</c:v>
                </c:pt>
                <c:pt idx="2085">
                  <c:v>170.5</c:v>
                </c:pt>
                <c:pt idx="2086">
                  <c:v>170.60000610351563</c:v>
                </c:pt>
                <c:pt idx="2087">
                  <c:v>170.70001220703125</c:v>
                </c:pt>
                <c:pt idx="2088">
                  <c:v>170.79998779296875</c:v>
                </c:pt>
                <c:pt idx="2089">
                  <c:v>170.89999389648438</c:v>
                </c:pt>
                <c:pt idx="2090">
                  <c:v>171</c:v>
                </c:pt>
                <c:pt idx="2091">
                  <c:v>171.10000610351563</c:v>
                </c:pt>
                <c:pt idx="2092">
                  <c:v>171.20001220703125</c:v>
                </c:pt>
                <c:pt idx="2093">
                  <c:v>171.29998779296875</c:v>
                </c:pt>
                <c:pt idx="2094">
                  <c:v>171.39999389648438</c:v>
                </c:pt>
                <c:pt idx="2095">
                  <c:v>171.5</c:v>
                </c:pt>
                <c:pt idx="2096">
                  <c:v>171.60000610351563</c:v>
                </c:pt>
                <c:pt idx="2097">
                  <c:v>171.70001220703125</c:v>
                </c:pt>
                <c:pt idx="2098">
                  <c:v>171.79998779296875</c:v>
                </c:pt>
                <c:pt idx="2099">
                  <c:v>171.89999389648438</c:v>
                </c:pt>
                <c:pt idx="2100">
                  <c:v>172</c:v>
                </c:pt>
                <c:pt idx="2101">
                  <c:v>172.10000610351563</c:v>
                </c:pt>
                <c:pt idx="2102">
                  <c:v>172.20001220703125</c:v>
                </c:pt>
                <c:pt idx="2103">
                  <c:v>172.29998779296875</c:v>
                </c:pt>
                <c:pt idx="2104">
                  <c:v>172.39999389648438</c:v>
                </c:pt>
                <c:pt idx="2105">
                  <c:v>172.5</c:v>
                </c:pt>
                <c:pt idx="2106">
                  <c:v>172.60000610351563</c:v>
                </c:pt>
                <c:pt idx="2107">
                  <c:v>172.70001220703125</c:v>
                </c:pt>
                <c:pt idx="2108">
                  <c:v>172.79998779296875</c:v>
                </c:pt>
                <c:pt idx="2109">
                  <c:v>172.89999389648438</c:v>
                </c:pt>
                <c:pt idx="2110">
                  <c:v>173</c:v>
                </c:pt>
                <c:pt idx="2111">
                  <c:v>173.10000610351563</c:v>
                </c:pt>
                <c:pt idx="2112">
                  <c:v>173.20001220703125</c:v>
                </c:pt>
                <c:pt idx="2113">
                  <c:v>173.29998779296875</c:v>
                </c:pt>
                <c:pt idx="2114">
                  <c:v>173.39999389648438</c:v>
                </c:pt>
                <c:pt idx="2115">
                  <c:v>173.5</c:v>
                </c:pt>
                <c:pt idx="2116">
                  <c:v>173.60000610351563</c:v>
                </c:pt>
                <c:pt idx="2117">
                  <c:v>173.70001220703125</c:v>
                </c:pt>
                <c:pt idx="2118">
                  <c:v>173.79998779296875</c:v>
                </c:pt>
                <c:pt idx="2119">
                  <c:v>173.89999389648438</c:v>
                </c:pt>
                <c:pt idx="2120">
                  <c:v>174</c:v>
                </c:pt>
                <c:pt idx="2121">
                  <c:v>174.10000610351563</c:v>
                </c:pt>
                <c:pt idx="2122">
                  <c:v>174.20001220703125</c:v>
                </c:pt>
                <c:pt idx="2123">
                  <c:v>174.29998779296875</c:v>
                </c:pt>
                <c:pt idx="2124">
                  <c:v>174.39999389648438</c:v>
                </c:pt>
                <c:pt idx="2125">
                  <c:v>174.5</c:v>
                </c:pt>
                <c:pt idx="2126">
                  <c:v>174.60000610351563</c:v>
                </c:pt>
                <c:pt idx="2127">
                  <c:v>174.70001220703125</c:v>
                </c:pt>
                <c:pt idx="2128">
                  <c:v>174.79998779296875</c:v>
                </c:pt>
                <c:pt idx="2129">
                  <c:v>174.89999389648438</c:v>
                </c:pt>
                <c:pt idx="2130">
                  <c:v>175</c:v>
                </c:pt>
                <c:pt idx="2131">
                  <c:v>175.10000610351563</c:v>
                </c:pt>
                <c:pt idx="2132">
                  <c:v>175.20001220703125</c:v>
                </c:pt>
                <c:pt idx="2133">
                  <c:v>175.29998779296875</c:v>
                </c:pt>
                <c:pt idx="2134">
                  <c:v>175.39999389648438</c:v>
                </c:pt>
                <c:pt idx="2135">
                  <c:v>175.5</c:v>
                </c:pt>
                <c:pt idx="2136">
                  <c:v>175.60000610351563</c:v>
                </c:pt>
                <c:pt idx="2137">
                  <c:v>175.70001220703125</c:v>
                </c:pt>
                <c:pt idx="2138">
                  <c:v>175.79998779296875</c:v>
                </c:pt>
                <c:pt idx="2139">
                  <c:v>175.89999389648438</c:v>
                </c:pt>
                <c:pt idx="2140">
                  <c:v>176</c:v>
                </c:pt>
                <c:pt idx="2141">
                  <c:v>176.10000610351563</c:v>
                </c:pt>
                <c:pt idx="2142">
                  <c:v>176.20001220703125</c:v>
                </c:pt>
                <c:pt idx="2143">
                  <c:v>176.29998779296875</c:v>
                </c:pt>
                <c:pt idx="2144">
                  <c:v>176.39999389648438</c:v>
                </c:pt>
                <c:pt idx="2145">
                  <c:v>176.5</c:v>
                </c:pt>
                <c:pt idx="2146">
                  <c:v>176.60000610351563</c:v>
                </c:pt>
                <c:pt idx="2147">
                  <c:v>176.70001220703125</c:v>
                </c:pt>
                <c:pt idx="2148">
                  <c:v>176.79998779296875</c:v>
                </c:pt>
                <c:pt idx="2149">
                  <c:v>176.89999389648438</c:v>
                </c:pt>
                <c:pt idx="2150">
                  <c:v>177</c:v>
                </c:pt>
                <c:pt idx="2151">
                  <c:v>177.10000610351563</c:v>
                </c:pt>
                <c:pt idx="2152">
                  <c:v>177.20001220703125</c:v>
                </c:pt>
                <c:pt idx="2153">
                  <c:v>177.29998779296875</c:v>
                </c:pt>
                <c:pt idx="2154">
                  <c:v>177.39999389648438</c:v>
                </c:pt>
                <c:pt idx="2155">
                  <c:v>177.5</c:v>
                </c:pt>
                <c:pt idx="2156">
                  <c:v>177.60000610351563</c:v>
                </c:pt>
                <c:pt idx="2157">
                  <c:v>177.70001220703125</c:v>
                </c:pt>
                <c:pt idx="2158">
                  <c:v>177.79998779296875</c:v>
                </c:pt>
                <c:pt idx="2159">
                  <c:v>177.89999389648438</c:v>
                </c:pt>
                <c:pt idx="2160">
                  <c:v>178</c:v>
                </c:pt>
                <c:pt idx="2161">
                  <c:v>178.10000610351563</c:v>
                </c:pt>
                <c:pt idx="2162">
                  <c:v>178.20001220703125</c:v>
                </c:pt>
                <c:pt idx="2163">
                  <c:v>178.29998779296875</c:v>
                </c:pt>
                <c:pt idx="2164">
                  <c:v>178.39999389648438</c:v>
                </c:pt>
                <c:pt idx="2165">
                  <c:v>178.5</c:v>
                </c:pt>
                <c:pt idx="2166">
                  <c:v>178.60000610351563</c:v>
                </c:pt>
                <c:pt idx="2167">
                  <c:v>178.70001220703125</c:v>
                </c:pt>
                <c:pt idx="2168">
                  <c:v>178.79998779296875</c:v>
                </c:pt>
                <c:pt idx="2169">
                  <c:v>178.89999389648438</c:v>
                </c:pt>
                <c:pt idx="2170">
                  <c:v>179</c:v>
                </c:pt>
                <c:pt idx="2171">
                  <c:v>179.10000610351563</c:v>
                </c:pt>
                <c:pt idx="2172">
                  <c:v>179.20001220703125</c:v>
                </c:pt>
                <c:pt idx="2173">
                  <c:v>179.29998779296875</c:v>
                </c:pt>
                <c:pt idx="2174">
                  <c:v>179.39999389648438</c:v>
                </c:pt>
                <c:pt idx="2175">
                  <c:v>179.5</c:v>
                </c:pt>
                <c:pt idx="2176">
                  <c:v>179.60000610351563</c:v>
                </c:pt>
                <c:pt idx="2177">
                  <c:v>179.70001220703125</c:v>
                </c:pt>
                <c:pt idx="2178">
                  <c:v>179.79998779296875</c:v>
                </c:pt>
                <c:pt idx="2179">
                  <c:v>179.89999389648438</c:v>
                </c:pt>
                <c:pt idx="2180">
                  <c:v>180</c:v>
                </c:pt>
                <c:pt idx="2181">
                  <c:v>180.10000610351563</c:v>
                </c:pt>
                <c:pt idx="2182">
                  <c:v>180.20001220703125</c:v>
                </c:pt>
                <c:pt idx="2183">
                  <c:v>180.29998779296875</c:v>
                </c:pt>
                <c:pt idx="2184">
                  <c:v>180.39999389648438</c:v>
                </c:pt>
                <c:pt idx="2185">
                  <c:v>180.5</c:v>
                </c:pt>
                <c:pt idx="2186">
                  <c:v>180.60000610351563</c:v>
                </c:pt>
                <c:pt idx="2187">
                  <c:v>180.70001220703125</c:v>
                </c:pt>
                <c:pt idx="2188">
                  <c:v>180.79998779296875</c:v>
                </c:pt>
                <c:pt idx="2189">
                  <c:v>180.89999389648438</c:v>
                </c:pt>
                <c:pt idx="2190">
                  <c:v>181</c:v>
                </c:pt>
                <c:pt idx="2191">
                  <c:v>181.10000610351563</c:v>
                </c:pt>
                <c:pt idx="2192">
                  <c:v>181.20001220703125</c:v>
                </c:pt>
                <c:pt idx="2193">
                  <c:v>181.29998779296875</c:v>
                </c:pt>
                <c:pt idx="2194">
                  <c:v>181.39999389648438</c:v>
                </c:pt>
                <c:pt idx="2195">
                  <c:v>181.5</c:v>
                </c:pt>
                <c:pt idx="2196">
                  <c:v>181.60000610351563</c:v>
                </c:pt>
                <c:pt idx="2197">
                  <c:v>181.70001220703125</c:v>
                </c:pt>
                <c:pt idx="2198">
                  <c:v>181.79998779296875</c:v>
                </c:pt>
                <c:pt idx="2199">
                  <c:v>181.89999389648438</c:v>
                </c:pt>
                <c:pt idx="2200">
                  <c:v>182</c:v>
                </c:pt>
                <c:pt idx="2201">
                  <c:v>182.10000610351563</c:v>
                </c:pt>
                <c:pt idx="2202">
                  <c:v>182.20001220703125</c:v>
                </c:pt>
                <c:pt idx="2203">
                  <c:v>182.29998779296875</c:v>
                </c:pt>
                <c:pt idx="2204">
                  <c:v>182.39999389648438</c:v>
                </c:pt>
                <c:pt idx="2205">
                  <c:v>182.5</c:v>
                </c:pt>
                <c:pt idx="2206">
                  <c:v>182.60000610351563</c:v>
                </c:pt>
                <c:pt idx="2207">
                  <c:v>182.70001220703125</c:v>
                </c:pt>
                <c:pt idx="2208">
                  <c:v>182.79998779296875</c:v>
                </c:pt>
                <c:pt idx="2209">
                  <c:v>182.89999389648438</c:v>
                </c:pt>
                <c:pt idx="2210">
                  <c:v>183</c:v>
                </c:pt>
                <c:pt idx="2211">
                  <c:v>183.10000610351563</c:v>
                </c:pt>
                <c:pt idx="2212">
                  <c:v>183.20001220703125</c:v>
                </c:pt>
                <c:pt idx="2213">
                  <c:v>183.29998779296875</c:v>
                </c:pt>
                <c:pt idx="2214">
                  <c:v>183.39999389648438</c:v>
                </c:pt>
                <c:pt idx="2215">
                  <c:v>183.5</c:v>
                </c:pt>
                <c:pt idx="2216">
                  <c:v>183.60000610351563</c:v>
                </c:pt>
                <c:pt idx="2217">
                  <c:v>183.70001220703125</c:v>
                </c:pt>
                <c:pt idx="2218">
                  <c:v>183.79998779296875</c:v>
                </c:pt>
                <c:pt idx="2219">
                  <c:v>183.89999389648438</c:v>
                </c:pt>
                <c:pt idx="2220">
                  <c:v>184</c:v>
                </c:pt>
                <c:pt idx="2221">
                  <c:v>184.10000610351563</c:v>
                </c:pt>
                <c:pt idx="2222">
                  <c:v>184.20001220703125</c:v>
                </c:pt>
                <c:pt idx="2223">
                  <c:v>184.29998779296875</c:v>
                </c:pt>
                <c:pt idx="2224">
                  <c:v>184.39999389648438</c:v>
                </c:pt>
                <c:pt idx="2225">
                  <c:v>184.5</c:v>
                </c:pt>
                <c:pt idx="2226">
                  <c:v>184.60000610351563</c:v>
                </c:pt>
                <c:pt idx="2227">
                  <c:v>184.70001220703125</c:v>
                </c:pt>
                <c:pt idx="2228">
                  <c:v>184.79998779296875</c:v>
                </c:pt>
                <c:pt idx="2229">
                  <c:v>184.89999389648438</c:v>
                </c:pt>
                <c:pt idx="2230">
                  <c:v>185</c:v>
                </c:pt>
                <c:pt idx="2231">
                  <c:v>185.10000610351563</c:v>
                </c:pt>
                <c:pt idx="2232">
                  <c:v>185.20001220703125</c:v>
                </c:pt>
                <c:pt idx="2233">
                  <c:v>185.29998779296875</c:v>
                </c:pt>
                <c:pt idx="2234">
                  <c:v>185.39999389648438</c:v>
                </c:pt>
                <c:pt idx="2235">
                  <c:v>185.5</c:v>
                </c:pt>
                <c:pt idx="2236">
                  <c:v>185.60000610351563</c:v>
                </c:pt>
                <c:pt idx="2237">
                  <c:v>185.70001220703125</c:v>
                </c:pt>
                <c:pt idx="2238">
                  <c:v>185.79998779296875</c:v>
                </c:pt>
                <c:pt idx="2239">
                  <c:v>185.89999389648438</c:v>
                </c:pt>
                <c:pt idx="2240">
                  <c:v>186</c:v>
                </c:pt>
                <c:pt idx="2241">
                  <c:v>186.10000610351563</c:v>
                </c:pt>
                <c:pt idx="2242">
                  <c:v>186.20001220703125</c:v>
                </c:pt>
                <c:pt idx="2243">
                  <c:v>186.29998779296875</c:v>
                </c:pt>
                <c:pt idx="2244">
                  <c:v>186.39999389648438</c:v>
                </c:pt>
                <c:pt idx="2245">
                  <c:v>186.5</c:v>
                </c:pt>
                <c:pt idx="2246">
                  <c:v>186.60000610351563</c:v>
                </c:pt>
                <c:pt idx="2247">
                  <c:v>186.70001220703125</c:v>
                </c:pt>
                <c:pt idx="2248">
                  <c:v>186.79998779296875</c:v>
                </c:pt>
                <c:pt idx="2249">
                  <c:v>186.89999389648438</c:v>
                </c:pt>
                <c:pt idx="2250">
                  <c:v>187</c:v>
                </c:pt>
                <c:pt idx="2251">
                  <c:v>187.10000610351563</c:v>
                </c:pt>
                <c:pt idx="2252">
                  <c:v>187.20001220703125</c:v>
                </c:pt>
                <c:pt idx="2253">
                  <c:v>187.29998779296875</c:v>
                </c:pt>
                <c:pt idx="2254">
                  <c:v>187.39999389648438</c:v>
                </c:pt>
                <c:pt idx="2255">
                  <c:v>187.5</c:v>
                </c:pt>
                <c:pt idx="2256">
                  <c:v>187.60000610351563</c:v>
                </c:pt>
                <c:pt idx="2257">
                  <c:v>187.70001220703125</c:v>
                </c:pt>
                <c:pt idx="2258">
                  <c:v>187.79998779296875</c:v>
                </c:pt>
                <c:pt idx="2259">
                  <c:v>187.89999389648438</c:v>
                </c:pt>
                <c:pt idx="2260">
                  <c:v>188</c:v>
                </c:pt>
                <c:pt idx="2261">
                  <c:v>188.10000610351563</c:v>
                </c:pt>
                <c:pt idx="2262">
                  <c:v>188.20001220703125</c:v>
                </c:pt>
                <c:pt idx="2263">
                  <c:v>188.29998779296875</c:v>
                </c:pt>
                <c:pt idx="2264">
                  <c:v>188.39999389648438</c:v>
                </c:pt>
                <c:pt idx="2265">
                  <c:v>188.5</c:v>
                </c:pt>
                <c:pt idx="2266">
                  <c:v>188.60000610351563</c:v>
                </c:pt>
                <c:pt idx="2267">
                  <c:v>188.70001220703125</c:v>
                </c:pt>
                <c:pt idx="2268">
                  <c:v>188.79998779296875</c:v>
                </c:pt>
                <c:pt idx="2269">
                  <c:v>188.89999389648438</c:v>
                </c:pt>
                <c:pt idx="2270">
                  <c:v>189</c:v>
                </c:pt>
                <c:pt idx="2271">
                  <c:v>189.10000610351563</c:v>
                </c:pt>
                <c:pt idx="2272">
                  <c:v>189.20001220703125</c:v>
                </c:pt>
                <c:pt idx="2273">
                  <c:v>189.29998779296875</c:v>
                </c:pt>
                <c:pt idx="2274">
                  <c:v>189.39999389648438</c:v>
                </c:pt>
                <c:pt idx="2275">
                  <c:v>189.5</c:v>
                </c:pt>
                <c:pt idx="2276">
                  <c:v>189.60000610351563</c:v>
                </c:pt>
                <c:pt idx="2277">
                  <c:v>189.70001220703125</c:v>
                </c:pt>
                <c:pt idx="2278">
                  <c:v>189.79998779296875</c:v>
                </c:pt>
                <c:pt idx="2279">
                  <c:v>189.89999389648438</c:v>
                </c:pt>
                <c:pt idx="2280">
                  <c:v>190</c:v>
                </c:pt>
              </c:numCache>
            </c:numRef>
          </c:xVal>
          <c:yVal>
            <c:numRef>
              <c:f>sheet1!$J$1:$J$2281</c:f>
              <c:numCache>
                <c:formatCode>General</c:formatCode>
                <c:ptCount val="2281"/>
                <c:pt idx="0">
                  <c:v>-1.7300000079558231E-2</c:v>
                </c:pt>
                <c:pt idx="1">
                  <c:v>-3.5600000068370719E-2</c:v>
                </c:pt>
                <c:pt idx="2">
                  <c:v>7.4999990756623447E-3</c:v>
                </c:pt>
                <c:pt idx="3">
                  <c:v>-1.7499710906122345E-2</c:v>
                </c:pt>
                <c:pt idx="4">
                  <c:v>2.829999881942058E-2</c:v>
                </c:pt>
                <c:pt idx="5">
                  <c:v>5.5299997722613625E-2</c:v>
                </c:pt>
                <c:pt idx="6">
                  <c:v>5.7400002762733493E-2</c:v>
                </c:pt>
                <c:pt idx="7">
                  <c:v>5.9599996682663914E-2</c:v>
                </c:pt>
                <c:pt idx="8">
                  <c:v>5.2599890055716969E-2</c:v>
                </c:pt>
                <c:pt idx="9">
                  <c:v>4.6699997430550866E-2</c:v>
                </c:pt>
                <c:pt idx="10">
                  <c:v>5.010000283800764E-2</c:v>
                </c:pt>
                <c:pt idx="11">
                  <c:v>4.820000113977585E-2</c:v>
                </c:pt>
                <c:pt idx="12">
                  <c:v>5.1599998419987969E-2</c:v>
                </c:pt>
                <c:pt idx="13">
                  <c:v>4.2599633707141038E-2</c:v>
                </c:pt>
                <c:pt idx="14">
                  <c:v>3.4800000197719783E-2</c:v>
                </c:pt>
                <c:pt idx="15">
                  <c:v>3.040000226610573E-2</c:v>
                </c:pt>
                <c:pt idx="16">
                  <c:v>2.5700001606310252E-2</c:v>
                </c:pt>
                <c:pt idx="17">
                  <c:v>3.069999888248276E-2</c:v>
                </c:pt>
                <c:pt idx="18">
                  <c:v>3.6900243714626413E-2</c:v>
                </c:pt>
                <c:pt idx="19">
                  <c:v>3.8300000182061922E-2</c:v>
                </c:pt>
                <c:pt idx="20">
                  <c:v>3.6900003564369399E-2</c:v>
                </c:pt>
                <c:pt idx="21">
                  <c:v>4.1899997784639709E-2</c:v>
                </c:pt>
                <c:pt idx="22">
                  <c:v>4.1000000848725904E-2</c:v>
                </c:pt>
                <c:pt idx="23">
                  <c:v>4.1500099723634776E-2</c:v>
                </c:pt>
                <c:pt idx="24">
                  <c:v>4.5199996413430199E-2</c:v>
                </c:pt>
                <c:pt idx="25">
                  <c:v>5.0700000072538387E-2</c:v>
                </c:pt>
                <c:pt idx="26">
                  <c:v>3.6499998059298377E-2</c:v>
                </c:pt>
                <c:pt idx="27">
                  <c:v>3.1300001086492557E-2</c:v>
                </c:pt>
                <c:pt idx="28">
                  <c:v>2.7300191417452879E-2</c:v>
                </c:pt>
                <c:pt idx="29">
                  <c:v>2.2800002079748083E-2</c:v>
                </c:pt>
                <c:pt idx="30">
                  <c:v>3.3400001339032315E-2</c:v>
                </c:pt>
                <c:pt idx="31">
                  <c:v>3.9599998934136238E-2</c:v>
                </c:pt>
                <c:pt idx="32">
                  <c:v>4.9999998889688868E-2</c:v>
                </c:pt>
                <c:pt idx="33">
                  <c:v>5.1199900670326315E-2</c:v>
                </c:pt>
                <c:pt idx="34">
                  <c:v>4.7299998215748928E-2</c:v>
                </c:pt>
                <c:pt idx="35">
                  <c:v>3.7200000275333878E-2</c:v>
                </c:pt>
                <c:pt idx="36">
                  <c:v>2.859999994689133E-2</c:v>
                </c:pt>
                <c:pt idx="37">
                  <c:v>2.9200001292338129E-2</c:v>
                </c:pt>
                <c:pt idx="38">
                  <c:v>2.1800025351694785E-2</c:v>
                </c:pt>
                <c:pt idx="39">
                  <c:v>2.4199999956181273E-2</c:v>
                </c:pt>
                <c:pt idx="40">
                  <c:v>2.5100001650571357E-2</c:v>
                </c:pt>
                <c:pt idx="41">
                  <c:v>2.1300001331837848E-2</c:v>
                </c:pt>
                <c:pt idx="42">
                  <c:v>1.5500000015890691E-2</c:v>
                </c:pt>
                <c:pt idx="43">
                  <c:v>1.1900027115189005E-2</c:v>
                </c:pt>
                <c:pt idx="44">
                  <c:v>1.210000341234263E-2</c:v>
                </c:pt>
                <c:pt idx="45">
                  <c:v>1.1599998331803363E-2</c:v>
                </c:pt>
                <c:pt idx="46">
                  <c:v>1.7899996295454912E-2</c:v>
                </c:pt>
                <c:pt idx="47">
                  <c:v>1.9599997634941246E-2</c:v>
                </c:pt>
                <c:pt idx="48">
                  <c:v>2.0999847271014005E-2</c:v>
                </c:pt>
                <c:pt idx="49">
                  <c:v>1.660000308038434E-2</c:v>
                </c:pt>
                <c:pt idx="50">
                  <c:v>1.5199998670141213E-2</c:v>
                </c:pt>
                <c:pt idx="51">
                  <c:v>1.4200001372955739E-2</c:v>
                </c:pt>
                <c:pt idx="52">
                  <c:v>7.9999966474133544E-3</c:v>
                </c:pt>
                <c:pt idx="53">
                  <c:v>4.9998710164800286E-3</c:v>
                </c:pt>
                <c:pt idx="54">
                  <c:v>1.2000014176010154E-3</c:v>
                </c:pt>
                <c:pt idx="55">
                  <c:v>-4.0000026201596484E-3</c:v>
                </c:pt>
                <c:pt idx="56">
                  <c:v>-2.4999999077408575E-3</c:v>
                </c:pt>
                <c:pt idx="57">
                  <c:v>-3.900001262081787E-3</c:v>
                </c:pt>
                <c:pt idx="58">
                  <c:v>-3.4998553092009388E-3</c:v>
                </c:pt>
                <c:pt idx="59">
                  <c:v>2.5000003952300176E-3</c:v>
                </c:pt>
                <c:pt idx="60">
                  <c:v>9.9999462690902874E-4</c:v>
                </c:pt>
                <c:pt idx="61">
                  <c:v>-2.1000145134166814E-3</c:v>
                </c:pt>
                <c:pt idx="62">
                  <c:v>-3.399996567168273E-3</c:v>
                </c:pt>
                <c:pt idx="63">
                  <c:v>-5.2000036957906559E-3</c:v>
                </c:pt>
                <c:pt idx="64">
                  <c:v>-8.7000006606103852E-3</c:v>
                </c:pt>
                <c:pt idx="65">
                  <c:v>-3.2999884933815338E-3</c:v>
                </c:pt>
                <c:pt idx="66">
                  <c:v>-2.900093822972849E-3</c:v>
                </c:pt>
                <c:pt idx="67">
                  <c:v>-1.1600003374041989E-2</c:v>
                </c:pt>
                <c:pt idx="68">
                  <c:v>-1.0200002703641076E-2</c:v>
                </c:pt>
                <c:pt idx="69">
                  <c:v>-1.9999996948172338E-3</c:v>
                </c:pt>
                <c:pt idx="70">
                  <c:v>5.000605815439485E-4</c:v>
                </c:pt>
                <c:pt idx="71">
                  <c:v>7.0003481960156932E-4</c:v>
                </c:pt>
                <c:pt idx="72">
                  <c:v>-2.0000000731670298E-3</c:v>
                </c:pt>
                <c:pt idx="73">
                  <c:v>-5.7999997297883965E-3</c:v>
                </c:pt>
                <c:pt idx="74">
                  <c:v>-8.4000014030607417E-3</c:v>
                </c:pt>
                <c:pt idx="75">
                  <c:v>-1.3999972921737935E-2</c:v>
                </c:pt>
                <c:pt idx="76">
                  <c:v>-1.519998275762191E-2</c:v>
                </c:pt>
                <c:pt idx="77">
                  <c:v>-1.5599999351252336E-2</c:v>
                </c:pt>
                <c:pt idx="78">
                  <c:v>-2.3800001028575934E-2</c:v>
                </c:pt>
                <c:pt idx="79">
                  <c:v>-3.2000000333937351E-2</c:v>
                </c:pt>
                <c:pt idx="80">
                  <c:v>-3.1600053160218522E-2</c:v>
                </c:pt>
                <c:pt idx="81">
                  <c:v>-2.7200079901376739E-2</c:v>
                </c:pt>
                <c:pt idx="82">
                  <c:v>-2.6500003681576345E-2</c:v>
                </c:pt>
                <c:pt idx="83">
                  <c:v>-2.459999961865833E-2</c:v>
                </c:pt>
                <c:pt idx="84">
                  <c:v>-2.7200000266020652E-2</c:v>
                </c:pt>
                <c:pt idx="85">
                  <c:v>-2.9099983665219042E-2</c:v>
                </c:pt>
                <c:pt idx="86">
                  <c:v>-2.8699934562609997E-2</c:v>
                </c:pt>
                <c:pt idx="87">
                  <c:v>-1.9400001976464409E-2</c:v>
                </c:pt>
                <c:pt idx="88">
                  <c:v>-2.190000333939679E-2</c:v>
                </c:pt>
                <c:pt idx="89">
                  <c:v>-2.1199998940574005E-2</c:v>
                </c:pt>
                <c:pt idx="90">
                  <c:v>-1.3399947150901426E-2</c:v>
                </c:pt>
                <c:pt idx="91">
                  <c:v>-1.2199961056467146E-2</c:v>
                </c:pt>
                <c:pt idx="92">
                  <c:v>-9.0000017007696442E-3</c:v>
                </c:pt>
                <c:pt idx="93">
                  <c:v>-1.4599998641642742E-2</c:v>
                </c:pt>
                <c:pt idx="94">
                  <c:v>-1.5200001012999564E-2</c:v>
                </c:pt>
                <c:pt idx="95">
                  <c:v>-1.769999729731353E-2</c:v>
                </c:pt>
                <c:pt idx="96">
                  <c:v>-1.7700006785162259E-2</c:v>
                </c:pt>
                <c:pt idx="97">
                  <c:v>-1.7399998650944326E-2</c:v>
                </c:pt>
                <c:pt idx="98">
                  <c:v>-1.9699998330906965E-2</c:v>
                </c:pt>
                <c:pt idx="99">
                  <c:v>-2.3100000020349398E-2</c:v>
                </c:pt>
                <c:pt idx="100">
                  <c:v>-2.4799851009447593E-2</c:v>
                </c:pt>
                <c:pt idx="101">
                  <c:v>-2.0299955707741901E-2</c:v>
                </c:pt>
                <c:pt idx="102">
                  <c:v>-2.4300000761286356E-2</c:v>
                </c:pt>
                <c:pt idx="103">
                  <c:v>-2.3899998755950946E-2</c:v>
                </c:pt>
                <c:pt idx="104">
                  <c:v>-3.060000145342201E-2</c:v>
                </c:pt>
                <c:pt idx="105">
                  <c:v>-3.1700041399744805E-2</c:v>
                </c:pt>
                <c:pt idx="106">
                  <c:v>-3.2899985519179609E-2</c:v>
                </c:pt>
                <c:pt idx="107">
                  <c:v>-3.0500001776090357E-2</c:v>
                </c:pt>
                <c:pt idx="108">
                  <c:v>-3.0000001104781404E-2</c:v>
                </c:pt>
                <c:pt idx="109">
                  <c:v>-3.0399998737266287E-2</c:v>
                </c:pt>
                <c:pt idx="110">
                  <c:v>-3.6600020051992033E-2</c:v>
                </c:pt>
                <c:pt idx="111">
                  <c:v>-3.6900034945574589E-2</c:v>
                </c:pt>
                <c:pt idx="112">
                  <c:v>-3.7499998361454345E-2</c:v>
                </c:pt>
                <c:pt idx="113">
                  <c:v>-3.7899999020737596E-2</c:v>
                </c:pt>
                <c:pt idx="114">
                  <c:v>-3.5200001395423897E-2</c:v>
                </c:pt>
                <c:pt idx="115">
                  <c:v>-3.5100001390674151E-2</c:v>
                </c:pt>
                <c:pt idx="116">
                  <c:v>-3.4199975314550102E-2</c:v>
                </c:pt>
                <c:pt idx="117">
                  <c:v>-3.3500001736683771E-2</c:v>
                </c:pt>
                <c:pt idx="118">
                  <c:v>-3.22999990239623E-2</c:v>
                </c:pt>
                <c:pt idx="119">
                  <c:v>-3.4300000028451905E-2</c:v>
                </c:pt>
                <c:pt idx="120">
                  <c:v>-3.6000119231175631E-2</c:v>
                </c:pt>
                <c:pt idx="121">
                  <c:v>-4.2899994907202199E-2</c:v>
                </c:pt>
                <c:pt idx="122">
                  <c:v>-4.1499998973449692E-2</c:v>
                </c:pt>
                <c:pt idx="123">
                  <c:v>-4.6199999283999205E-2</c:v>
                </c:pt>
                <c:pt idx="124">
                  <c:v>-5.3400002630951349E-2</c:v>
                </c:pt>
                <c:pt idx="125">
                  <c:v>-5.7200106915843207E-2</c:v>
                </c:pt>
                <c:pt idx="126">
                  <c:v>-6.1400091646646615E-2</c:v>
                </c:pt>
                <c:pt idx="127">
                  <c:v>-6.6700003233563621E-2</c:v>
                </c:pt>
                <c:pt idx="128">
                  <c:v>-6.5799997799331322E-2</c:v>
                </c:pt>
                <c:pt idx="129">
                  <c:v>-6.9599998481862713E-2</c:v>
                </c:pt>
                <c:pt idx="130">
                  <c:v>-6.7100014741299674E-2</c:v>
                </c:pt>
                <c:pt idx="131">
                  <c:v>-6.7700011692068074E-2</c:v>
                </c:pt>
                <c:pt idx="132">
                  <c:v>-6.6900002886541188E-2</c:v>
                </c:pt>
                <c:pt idx="133">
                  <c:v>-6.3000003574416041E-2</c:v>
                </c:pt>
                <c:pt idx="134">
                  <c:v>-5.9100002217746805E-2</c:v>
                </c:pt>
                <c:pt idx="135">
                  <c:v>-5.7100002210063394E-2</c:v>
                </c:pt>
                <c:pt idx="136">
                  <c:v>-5.7500042858009692E-2</c:v>
                </c:pt>
                <c:pt idx="137">
                  <c:v>-5.7600001520768274E-2</c:v>
                </c:pt>
                <c:pt idx="138">
                  <c:v>-5.3500003217777703E-2</c:v>
                </c:pt>
                <c:pt idx="139">
                  <c:v>-4.9400002884794958E-2</c:v>
                </c:pt>
                <c:pt idx="140">
                  <c:v>-4.8499952084966935E-2</c:v>
                </c:pt>
                <c:pt idx="141">
                  <c:v>-4.6799971067230217E-2</c:v>
                </c:pt>
                <c:pt idx="142">
                  <c:v>-4.1499999519146513E-2</c:v>
                </c:pt>
                <c:pt idx="143">
                  <c:v>-3.9899997493193951E-2</c:v>
                </c:pt>
                <c:pt idx="144">
                  <c:v>-3.7999997155566234E-2</c:v>
                </c:pt>
                <c:pt idx="145">
                  <c:v>-4.1399928377359174E-2</c:v>
                </c:pt>
                <c:pt idx="146">
                  <c:v>-3.8300020518363453E-2</c:v>
                </c:pt>
                <c:pt idx="147">
                  <c:v>-3.8299998494039755E-2</c:v>
                </c:pt>
                <c:pt idx="148">
                  <c:v>-4.2000002198619768E-2</c:v>
                </c:pt>
                <c:pt idx="149">
                  <c:v>-4.6700002189027146E-2</c:v>
                </c:pt>
                <c:pt idx="150">
                  <c:v>-4.6999849451822229E-2</c:v>
                </c:pt>
                <c:pt idx="151">
                  <c:v>-4.7600147852790542E-2</c:v>
                </c:pt>
                <c:pt idx="152">
                  <c:v>-5.6400002526061144E-2</c:v>
                </c:pt>
                <c:pt idx="153">
                  <c:v>-5.1199998808442615E-2</c:v>
                </c:pt>
                <c:pt idx="154">
                  <c:v>-4.3600002230959944E-2</c:v>
                </c:pt>
                <c:pt idx="155">
                  <c:v>-3.8100043559097685E-2</c:v>
                </c:pt>
                <c:pt idx="156">
                  <c:v>-3.3200224046595395E-2</c:v>
                </c:pt>
                <c:pt idx="157">
                  <c:v>-3.7999997424776666E-2</c:v>
                </c:pt>
                <c:pt idx="158">
                  <c:v>-3.6400000448338687E-2</c:v>
                </c:pt>
                <c:pt idx="159">
                  <c:v>-3.2300001505063847E-2</c:v>
                </c:pt>
                <c:pt idx="160">
                  <c:v>-3.5099904656817671E-2</c:v>
                </c:pt>
                <c:pt idx="161">
                  <c:v>-2.8399888760759495E-2</c:v>
                </c:pt>
                <c:pt idx="162">
                  <c:v>-2.3200003262900282E-2</c:v>
                </c:pt>
                <c:pt idx="163">
                  <c:v>-2.3299999906157609E-2</c:v>
                </c:pt>
                <c:pt idx="164">
                  <c:v>-1.8900000271969475E-2</c:v>
                </c:pt>
                <c:pt idx="165">
                  <c:v>-4.7099952520511579E-2</c:v>
                </c:pt>
                <c:pt idx="166">
                  <c:v>-4.5199893604149111E-2</c:v>
                </c:pt>
                <c:pt idx="167">
                  <c:v>-3.3599999973375816E-2</c:v>
                </c:pt>
                <c:pt idx="168">
                  <c:v>-4.7000000231491867E-2</c:v>
                </c:pt>
                <c:pt idx="169">
                  <c:v>-3.5799996556306724E-2</c:v>
                </c:pt>
                <c:pt idx="170">
                  <c:v>-4.1199876999598928E-2</c:v>
                </c:pt>
                <c:pt idx="171">
                  <c:v>1.3001029874430969E-3</c:v>
                </c:pt>
                <c:pt idx="172">
                  <c:v>2.7200000680750236E-2</c:v>
                </c:pt>
                <c:pt idx="173">
                  <c:v>3.2799998960399535E-2</c:v>
                </c:pt>
                <c:pt idx="174">
                  <c:v>1.6200000369281042E-2</c:v>
                </c:pt>
                <c:pt idx="175">
                  <c:v>-6.2005468062125146E-3</c:v>
                </c:pt>
                <c:pt idx="176">
                  <c:v>-4.2200462994514965E-2</c:v>
                </c:pt>
                <c:pt idx="177">
                  <c:v>-2.4599999233032577E-2</c:v>
                </c:pt>
                <c:pt idx="178">
                  <c:v>1.1399992705264594E-2</c:v>
                </c:pt>
                <c:pt idx="179">
                  <c:v>6.5900004890863784E-2</c:v>
                </c:pt>
                <c:pt idx="180">
                  <c:v>0.1536999886011472</c:v>
                </c:pt>
                <c:pt idx="181">
                  <c:v>0.2043997532382491</c:v>
                </c:pt>
                <c:pt idx="182">
                  <c:v>0.21529999680933543</c:v>
                </c:pt>
                <c:pt idx="183">
                  <c:v>0.23720000527100638</c:v>
                </c:pt>
                <c:pt idx="184">
                  <c:v>0.21980000568146352</c:v>
                </c:pt>
                <c:pt idx="185">
                  <c:v>0.16599983816558961</c:v>
                </c:pt>
                <c:pt idx="186">
                  <c:v>0.15920011320122285</c:v>
                </c:pt>
                <c:pt idx="187">
                  <c:v>6.3899996326654218E-2</c:v>
                </c:pt>
                <c:pt idx="188">
                  <c:v>-5.8899998999550007E-2</c:v>
                </c:pt>
                <c:pt idx="189">
                  <c:v>-0.12709999437356601</c:v>
                </c:pt>
                <c:pt idx="190">
                  <c:v>-0.11679922940675169</c:v>
                </c:pt>
                <c:pt idx="191">
                  <c:v>-8.3699382361373864E-2</c:v>
                </c:pt>
                <c:pt idx="192">
                  <c:v>-4.6799999581708107E-2</c:v>
                </c:pt>
                <c:pt idx="193">
                  <c:v>-7.0400003001850564E-2</c:v>
                </c:pt>
                <c:pt idx="194">
                  <c:v>-6.0499998173327185E-2</c:v>
                </c:pt>
                <c:pt idx="195">
                  <c:v>-5.8700627967482433E-2</c:v>
                </c:pt>
                <c:pt idx="196">
                  <c:v>-7.5699842091125902E-2</c:v>
                </c:pt>
                <c:pt idx="197">
                  <c:v>-5.4999996231344994E-2</c:v>
                </c:pt>
                <c:pt idx="198">
                  <c:v>-5.7400001285714097E-2</c:v>
                </c:pt>
                <c:pt idx="199">
                  <c:v>-5.2500002726446837E-2</c:v>
                </c:pt>
                <c:pt idx="200">
                  <c:v>-4.6399741746427026E-2</c:v>
                </c:pt>
                <c:pt idx="201">
                  <c:v>-4.5399921313219238E-2</c:v>
                </c:pt>
                <c:pt idx="202">
                  <c:v>-3.7099999222846236E-2</c:v>
                </c:pt>
                <c:pt idx="203">
                  <c:v>-3.7700001630582847E-2</c:v>
                </c:pt>
                <c:pt idx="204">
                  <c:v>-5.2800001300056465E-2</c:v>
                </c:pt>
                <c:pt idx="205">
                  <c:v>-5.0699799474386964E-2</c:v>
                </c:pt>
                <c:pt idx="206">
                  <c:v>-3.3499744669825304E-2</c:v>
                </c:pt>
                <c:pt idx="207">
                  <c:v>-2.3800000089977402E-2</c:v>
                </c:pt>
                <c:pt idx="208">
                  <c:v>-2.1500000701053068E-2</c:v>
                </c:pt>
                <c:pt idx="209">
                  <c:v>-1.0799999850860331E-2</c:v>
                </c:pt>
                <c:pt idx="210">
                  <c:v>-1.8699879736232106E-2</c:v>
                </c:pt>
                <c:pt idx="211">
                  <c:v>-2.2199881816050038E-2</c:v>
                </c:pt>
                <c:pt idx="212">
                  <c:v>-2.4500000385160092E-2</c:v>
                </c:pt>
                <c:pt idx="213">
                  <c:v>-2.9899999557528645E-2</c:v>
                </c:pt>
                <c:pt idx="214">
                  <c:v>-3.6399999728018884E-2</c:v>
                </c:pt>
                <c:pt idx="215">
                  <c:v>-3.369983856100589E-2</c:v>
                </c:pt>
                <c:pt idx="216">
                  <c:v>-3.6999646246840712E-2</c:v>
                </c:pt>
                <c:pt idx="217">
                  <c:v>-2.7499999909196049E-2</c:v>
                </c:pt>
                <c:pt idx="218">
                  <c:v>-3.5699998908967245E-2</c:v>
                </c:pt>
                <c:pt idx="219">
                  <c:v>-2.7500000702275429E-2</c:v>
                </c:pt>
                <c:pt idx="220">
                  <c:v>-4.9599884143390227E-2</c:v>
                </c:pt>
                <c:pt idx="221">
                  <c:v>-5.1999955969222356E-2</c:v>
                </c:pt>
                <c:pt idx="222">
                  <c:v>-3.6800000685616396E-2</c:v>
                </c:pt>
                <c:pt idx="223">
                  <c:v>-1.4499998069368303E-2</c:v>
                </c:pt>
                <c:pt idx="224">
                  <c:v>4.7999964517657645E-3</c:v>
                </c:pt>
                <c:pt idx="225">
                  <c:v>1.8700073625950608E-2</c:v>
                </c:pt>
                <c:pt idx="226">
                  <c:v>2.4600014672614634E-2</c:v>
                </c:pt>
                <c:pt idx="227">
                  <c:v>3.2799996719404589E-2</c:v>
                </c:pt>
                <c:pt idx="228">
                  <c:v>5.8399998022650834E-2</c:v>
                </c:pt>
                <c:pt idx="229">
                  <c:v>5.970000171510037E-2</c:v>
                </c:pt>
                <c:pt idx="230">
                  <c:v>6.06999414449092E-2</c:v>
                </c:pt>
                <c:pt idx="231">
                  <c:v>5.829994281521067E-2</c:v>
                </c:pt>
                <c:pt idx="232">
                  <c:v>6.0500002102344297E-2</c:v>
                </c:pt>
                <c:pt idx="233">
                  <c:v>5.0400003485265188E-2</c:v>
                </c:pt>
                <c:pt idx="234">
                  <c:v>2.7700001555786002E-2</c:v>
                </c:pt>
                <c:pt idx="235">
                  <c:v>1.9099796343652997E-2</c:v>
                </c:pt>
                <c:pt idx="236">
                  <c:v>3.5997435770696029E-3</c:v>
                </c:pt>
                <c:pt idx="237">
                  <c:v>-1.1299998630420305E-2</c:v>
                </c:pt>
                <c:pt idx="238">
                  <c:v>-2.1099999234138522E-2</c:v>
                </c:pt>
                <c:pt idx="239">
                  <c:v>-3.269999883195851E-2</c:v>
                </c:pt>
                <c:pt idx="240">
                  <c:v>-4.790022129600402E-2</c:v>
                </c:pt>
                <c:pt idx="241">
                  <c:v>-6.2900019045628142E-2</c:v>
                </c:pt>
                <c:pt idx="242">
                  <c:v>-6.7399999650660902E-2</c:v>
                </c:pt>
                <c:pt idx="243">
                  <c:v>-6.5199999822652899E-2</c:v>
                </c:pt>
                <c:pt idx="244">
                  <c:v>-6.269999964570161E-2</c:v>
                </c:pt>
                <c:pt idx="245">
                  <c:v>-6.1000308938673697E-2</c:v>
                </c:pt>
                <c:pt idx="246">
                  <c:v>-7.3100343353871722E-2</c:v>
                </c:pt>
                <c:pt idx="247">
                  <c:v>-9.3399999845132697E-2</c:v>
                </c:pt>
                <c:pt idx="248">
                  <c:v>-0.10820000151579734</c:v>
                </c:pt>
                <c:pt idx="249">
                  <c:v>-0.12580000008892966</c:v>
                </c:pt>
                <c:pt idx="250">
                  <c:v>-0.15019996446790174</c:v>
                </c:pt>
                <c:pt idx="251">
                  <c:v>-0.13919975891622016</c:v>
                </c:pt>
                <c:pt idx="252">
                  <c:v>-0.12569999841798563</c:v>
                </c:pt>
                <c:pt idx="253">
                  <c:v>-0.11630000078002922</c:v>
                </c:pt>
                <c:pt idx="254">
                  <c:v>-9.0500000733300112E-2</c:v>
                </c:pt>
                <c:pt idx="255">
                  <c:v>-8.3900142933998723E-2</c:v>
                </c:pt>
                <c:pt idx="256">
                  <c:v>-8.720002495101653E-2</c:v>
                </c:pt>
                <c:pt idx="257">
                  <c:v>-8.3700000395765528E-2</c:v>
                </c:pt>
                <c:pt idx="258">
                  <c:v>-7.9400000198802445E-2</c:v>
                </c:pt>
                <c:pt idx="259">
                  <c:v>-6.6599999721802305E-2</c:v>
                </c:pt>
                <c:pt idx="260">
                  <c:v>-8.8399673040839843E-2</c:v>
                </c:pt>
                <c:pt idx="261">
                  <c:v>-0.10009987810190069</c:v>
                </c:pt>
                <c:pt idx="262">
                  <c:v>-0.11209999980201246</c:v>
                </c:pt>
                <c:pt idx="263">
                  <c:v>-9.6000000201456714E-2</c:v>
                </c:pt>
                <c:pt idx="264">
                  <c:v>-8.2200000062584877E-2</c:v>
                </c:pt>
                <c:pt idx="265">
                  <c:v>-7.6000009576091543E-2</c:v>
                </c:pt>
                <c:pt idx="266">
                  <c:v>-6.9200072051899042E-2</c:v>
                </c:pt>
                <c:pt idx="267">
                  <c:v>-5.7200000410375651E-2</c:v>
                </c:pt>
                <c:pt idx="268">
                  <c:v>-5.0900000758701935E-2</c:v>
                </c:pt>
                <c:pt idx="269">
                  <c:v>-5.2399999956833199E-2</c:v>
                </c:pt>
                <c:pt idx="270">
                  <c:v>-4.2199887429887895E-2</c:v>
                </c:pt>
                <c:pt idx="271">
                  <c:v>-3.010009116405854E-2</c:v>
                </c:pt>
                <c:pt idx="272">
                  <c:v>-3.4400000120513141E-2</c:v>
                </c:pt>
                <c:pt idx="273">
                  <c:v>-3.3700000138196629E-2</c:v>
                </c:pt>
                <c:pt idx="274">
                  <c:v>-4.1799999904469587E-2</c:v>
                </c:pt>
                <c:pt idx="275">
                  <c:v>-5.2599930946598761E-2</c:v>
                </c:pt>
                <c:pt idx="276">
                  <c:v>-5.1600003651401494E-2</c:v>
                </c:pt>
                <c:pt idx="277">
                  <c:v>-4.3700000045646448E-2</c:v>
                </c:pt>
                <c:pt idx="278">
                  <c:v>-3.2500000139407348E-2</c:v>
                </c:pt>
                <c:pt idx="279">
                  <c:v>-4.3300000274030026E-2</c:v>
                </c:pt>
                <c:pt idx="280">
                  <c:v>-4.0200255090894643E-2</c:v>
                </c:pt>
                <c:pt idx="281">
                  <c:v>-3.9500465158198494E-2</c:v>
                </c:pt>
                <c:pt idx="282">
                  <c:v>-5.5699999029457103E-2</c:v>
                </c:pt>
                <c:pt idx="283">
                  <c:v>-8.0600003675499465E-2</c:v>
                </c:pt>
                <c:pt idx="284">
                  <c:v>-8.5000001658045221E-2</c:v>
                </c:pt>
                <c:pt idx="285">
                  <c:v>-8.3300175407202914E-2</c:v>
                </c:pt>
                <c:pt idx="286">
                  <c:v>-9.3799986716476269E-2</c:v>
                </c:pt>
                <c:pt idx="287">
                  <c:v>-9.259999891219195E-2</c:v>
                </c:pt>
                <c:pt idx="288">
                  <c:v>-9.8799998566391878E-2</c:v>
                </c:pt>
                <c:pt idx="289">
                  <c:v>-9.8599998222198337E-2</c:v>
                </c:pt>
                <c:pt idx="290">
                  <c:v>-8.9899960687034763E-2</c:v>
                </c:pt>
                <c:pt idx="291">
                  <c:v>-8.3500005399400834E-2</c:v>
                </c:pt>
                <c:pt idx="292">
                  <c:v>-8.7399997275497299E-2</c:v>
                </c:pt>
                <c:pt idx="293">
                  <c:v>-9.1799996589543298E-2</c:v>
                </c:pt>
                <c:pt idx="294">
                  <c:v>-9.1899996921711136E-2</c:v>
                </c:pt>
                <c:pt idx="295">
                  <c:v>-0.10130016860784963</c:v>
                </c:pt>
                <c:pt idx="296">
                  <c:v>-0.11700021495926194</c:v>
                </c:pt>
                <c:pt idx="297">
                  <c:v>-0.12779999815393239</c:v>
                </c:pt>
                <c:pt idx="298">
                  <c:v>-0.12909999910334591</c:v>
                </c:pt>
                <c:pt idx="299">
                  <c:v>-0.1292999987344956</c:v>
                </c:pt>
                <c:pt idx="300">
                  <c:v>-0.11949980777717428</c:v>
                </c:pt>
                <c:pt idx="301">
                  <c:v>-0.10429990671400446</c:v>
                </c:pt>
                <c:pt idx="302">
                  <c:v>-0.11420000089128735</c:v>
                </c:pt>
                <c:pt idx="303">
                  <c:v>-0.10830000363057479</c:v>
                </c:pt>
                <c:pt idx="304">
                  <c:v>-0.10480000127427047</c:v>
                </c:pt>
                <c:pt idx="305">
                  <c:v>-9.8599951517826412E-2</c:v>
                </c:pt>
                <c:pt idx="306">
                  <c:v>-9.7099992839503102E-2</c:v>
                </c:pt>
                <c:pt idx="307">
                  <c:v>-9.8899999284185469E-2</c:v>
                </c:pt>
                <c:pt idx="308">
                  <c:v>-9.3399999997927807E-2</c:v>
                </c:pt>
                <c:pt idx="309">
                  <c:v>-8.7600001403188799E-2</c:v>
                </c:pt>
                <c:pt idx="310">
                  <c:v>-8.7699869014613796E-2</c:v>
                </c:pt>
                <c:pt idx="311">
                  <c:v>-0.13059987887390889</c:v>
                </c:pt>
                <c:pt idx="312">
                  <c:v>-0.31030000150349224</c:v>
                </c:pt>
                <c:pt idx="313">
                  <c:v>-0.6675000001778244</c:v>
                </c:pt>
                <c:pt idx="314">
                  <c:v>-0.59989999953540973</c:v>
                </c:pt>
                <c:pt idx="315">
                  <c:v>-0.32719986981828697</c:v>
                </c:pt>
                <c:pt idx="316">
                  <c:v>3.9300034804909956E-2</c:v>
                </c:pt>
                <c:pt idx="317">
                  <c:v>5.6100000088918023E-2</c:v>
                </c:pt>
                <c:pt idx="318">
                  <c:v>-1.009994692140026E-2</c:v>
                </c:pt>
                <c:pt idx="319">
                  <c:v>2.6999999892723281E-2</c:v>
                </c:pt>
                <c:pt idx="320">
                  <c:v>-1.1099999770522118E-2</c:v>
                </c:pt>
                <c:pt idx="321">
                  <c:v>1.4199999961419962E-2</c:v>
                </c:pt>
                <c:pt idx="322">
                  <c:v>1.0799999981827568E-2</c:v>
                </c:pt>
                <c:pt idx="323">
                  <c:v>5.9999772274750285E-3</c:v>
                </c:pt>
                <c:pt idx="324">
                  <c:v>8.8999998988583684E-3</c:v>
                </c:pt>
                <c:pt idx="325">
                  <c:v>3.0300000005809125E-2</c:v>
                </c:pt>
                <c:pt idx="326">
                  <c:v>3.7200000195298344E-2</c:v>
                </c:pt>
                <c:pt idx="327">
                  <c:v>4.2999999845051207E-2</c:v>
                </c:pt>
                <c:pt idx="328">
                  <c:v>5.3000000414613169E-2</c:v>
                </c:pt>
                <c:pt idx="329">
                  <c:v>4.2800000417628326E-2</c:v>
                </c:pt>
                <c:pt idx="330">
                  <c:v>2.4699999928998295E-2</c:v>
                </c:pt>
                <c:pt idx="331">
                  <c:v>1.6200000027311035E-2</c:v>
                </c:pt>
                <c:pt idx="332">
                  <c:v>1.0400000130175613E-2</c:v>
                </c:pt>
                <c:pt idx="333">
                  <c:v>1.079996185580967E-2</c:v>
                </c:pt>
                <c:pt idx="334">
                  <c:v>1.2499999989813659E-2</c:v>
                </c:pt>
                <c:pt idx="335">
                  <c:v>7.7999998102313839E-3</c:v>
                </c:pt>
                <c:pt idx="336">
                  <c:v>6.3000000227475539E-3</c:v>
                </c:pt>
                <c:pt idx="337">
                  <c:v>9.3999999589868821E-3</c:v>
                </c:pt>
                <c:pt idx="338">
                  <c:v>8.4000076167285442E-3</c:v>
                </c:pt>
                <c:pt idx="339">
                  <c:v>9.3000000269967131E-3</c:v>
                </c:pt>
                <c:pt idx="340">
                  <c:v>2.2000000171829015E-3</c:v>
                </c:pt>
                <c:pt idx="341">
                  <c:v>5.9999999939464033E-4</c:v>
                </c:pt>
                <c:pt idx="342">
                  <c:v>-4.9999995098914951E-4</c:v>
                </c:pt>
                <c:pt idx="343">
                  <c:v>-3.799977115704678E-3</c:v>
                </c:pt>
                <c:pt idx="344">
                  <c:v>-8.0000000234576873E-3</c:v>
                </c:pt>
                <c:pt idx="345">
                  <c:v>-1.1099999966972973E-2</c:v>
                </c:pt>
                <c:pt idx="346">
                  <c:v>-1.0399999715446029E-2</c:v>
                </c:pt>
                <c:pt idx="347">
                  <c:v>-1.639999989856733E-2</c:v>
                </c:pt>
                <c:pt idx="348">
                  <c:v>-2.269985900784377E-2</c:v>
                </c:pt>
                <c:pt idx="349">
                  <c:v>-2.9699999402510002E-2</c:v>
                </c:pt>
                <c:pt idx="350">
                  <c:v>-2.330000045185443E-2</c:v>
                </c:pt>
                <c:pt idx="351">
                  <c:v>-1.0599999819532968E-2</c:v>
                </c:pt>
                <c:pt idx="352">
                  <c:v>-3.5999985047965311E-3</c:v>
                </c:pt>
                <c:pt idx="353">
                  <c:v>-1.0400270242826082E-2</c:v>
                </c:pt>
                <c:pt idx="354">
                  <c:v>-1.559999927849276E-2</c:v>
                </c:pt>
                <c:pt idx="355">
                  <c:v>-2.0599999952537473E-2</c:v>
                </c:pt>
                <c:pt idx="356">
                  <c:v>-2.2899999290530104E-2</c:v>
                </c:pt>
                <c:pt idx="357">
                  <c:v>-3.1099999090656638E-2</c:v>
                </c:pt>
                <c:pt idx="358">
                  <c:v>-3.0999939517641906E-2</c:v>
                </c:pt>
                <c:pt idx="359">
                  <c:v>-2.5899999978719279E-2</c:v>
                </c:pt>
                <c:pt idx="360">
                  <c:v>-3.150000029563671E-2</c:v>
                </c:pt>
                <c:pt idx="361">
                  <c:v>-3.8300000640447251E-2</c:v>
                </c:pt>
                <c:pt idx="362">
                  <c:v>-3.640000031737145E-2</c:v>
                </c:pt>
                <c:pt idx="363">
                  <c:v>-3.799996151792584E-2</c:v>
                </c:pt>
                <c:pt idx="364">
                  <c:v>-4.390000047715148E-2</c:v>
                </c:pt>
                <c:pt idx="365">
                  <c:v>-3.8800000846094918E-2</c:v>
                </c:pt>
                <c:pt idx="366">
                  <c:v>-5.0499999284511432E-2</c:v>
                </c:pt>
                <c:pt idx="367">
                  <c:v>-5.0900000467663631E-2</c:v>
                </c:pt>
                <c:pt idx="368">
                  <c:v>-5.0900000467663631E-2</c:v>
                </c:pt>
                <c:pt idx="369">
                  <c:v>-5.0900000467663631E-2</c:v>
                </c:pt>
                <c:pt idx="370">
                  <c:v>-5.17999992807745E-2</c:v>
                </c:pt>
                <c:pt idx="371">
                  <c:v>-7.2899999962828588E-2</c:v>
                </c:pt>
                <c:pt idx="372">
                  <c:v>-7.2900545485026669E-2</c:v>
                </c:pt>
                <c:pt idx="398">
                  <c:v>-8.4764584400545573E-2</c:v>
                </c:pt>
                <c:pt idx="399">
                  <c:v>-8.3673448923946125E-2</c:v>
                </c:pt>
                <c:pt idx="400">
                  <c:v>-8.3673448923946125E-2</c:v>
                </c:pt>
                <c:pt idx="401">
                  <c:v>-9.9395648077916121E-2</c:v>
                </c:pt>
                <c:pt idx="402">
                  <c:v>-0.10970754411482631</c:v>
                </c:pt>
                <c:pt idx="403">
                  <c:v>-0.12781052586342412</c:v>
                </c:pt>
                <c:pt idx="404">
                  <c:v>-0.17401192306897428</c:v>
                </c:pt>
                <c:pt idx="405">
                  <c:v>-0.17888527704599255</c:v>
                </c:pt>
                <c:pt idx="406">
                  <c:v>-0.19607064419506059</c:v>
                </c:pt>
                <c:pt idx="407">
                  <c:v>-0.2200640095234121</c:v>
                </c:pt>
                <c:pt idx="408">
                  <c:v>-0.30985839699769713</c:v>
                </c:pt>
                <c:pt idx="409">
                  <c:v>-0.28511015618551028</c:v>
                </c:pt>
                <c:pt idx="410">
                  <c:v>-0.27232524846840533</c:v>
                </c:pt>
                <c:pt idx="411">
                  <c:v>-0.26029103995188052</c:v>
                </c:pt>
                <c:pt idx="412">
                  <c:v>-0.21171737683380343</c:v>
                </c:pt>
                <c:pt idx="413">
                  <c:v>-0.18326235790300416</c:v>
                </c:pt>
                <c:pt idx="414">
                  <c:v>-0.17305262574245717</c:v>
                </c:pt>
                <c:pt idx="415">
                  <c:v>-0.12731117637667921</c:v>
                </c:pt>
                <c:pt idx="416">
                  <c:v>-0.10278244136225112</c:v>
                </c:pt>
                <c:pt idx="417">
                  <c:v>-7.8642538708663778E-2</c:v>
                </c:pt>
                <c:pt idx="418">
                  <c:v>-5.8553395792841911E-2</c:v>
                </c:pt>
                <c:pt idx="419">
                  <c:v>-2.5314419463938975E-2</c:v>
                </c:pt>
                <c:pt idx="420">
                  <c:v>-8.5632802110922057E-3</c:v>
                </c:pt>
                <c:pt idx="421">
                  <c:v>2.8694991827251215E-2</c:v>
                </c:pt>
                <c:pt idx="422">
                  <c:v>3.4290933100237453E-2</c:v>
                </c:pt>
                <c:pt idx="423">
                  <c:v>3.8332796715621953E-2</c:v>
                </c:pt>
                <c:pt idx="424">
                  <c:v>6.8902376203368476E-2</c:v>
                </c:pt>
                <c:pt idx="425">
                  <c:v>0.10861875115551811</c:v>
                </c:pt>
                <c:pt idx="426">
                  <c:v>0.10547600453628547</c:v>
                </c:pt>
                <c:pt idx="427">
                  <c:v>0.11840078853583691</c:v>
                </c:pt>
                <c:pt idx="428">
                  <c:v>0.15418632889122819</c:v>
                </c:pt>
                <c:pt idx="429">
                  <c:v>0.17813002762068209</c:v>
                </c:pt>
                <c:pt idx="430">
                  <c:v>0.20529437944423989</c:v>
                </c:pt>
                <c:pt idx="431">
                  <c:v>0.218760227428902</c:v>
                </c:pt>
                <c:pt idx="432">
                  <c:v>0.2459759948469582</c:v>
                </c:pt>
                <c:pt idx="433">
                  <c:v>0.26622625163599878</c:v>
                </c:pt>
                <c:pt idx="434">
                  <c:v>0.29523893520945421</c:v>
                </c:pt>
                <c:pt idx="435">
                  <c:v>0.33143968187505379</c:v>
                </c:pt>
                <c:pt idx="436">
                  <c:v>0.35584659645155625</c:v>
                </c:pt>
                <c:pt idx="437">
                  <c:v>0.36998702761229652</c:v>
                </c:pt>
                <c:pt idx="438">
                  <c:v>0.38810621104767051</c:v>
                </c:pt>
                <c:pt idx="439">
                  <c:v>0.40566604822015506</c:v>
                </c:pt>
                <c:pt idx="440">
                  <c:v>0.41435255339001742</c:v>
                </c:pt>
                <c:pt idx="441">
                  <c:v>0.43341094210700248</c:v>
                </c:pt>
                <c:pt idx="442">
                  <c:v>0.44359362285740644</c:v>
                </c:pt>
                <c:pt idx="443">
                  <c:v>0.47036806552478083</c:v>
                </c:pt>
                <c:pt idx="444">
                  <c:v>0.4971564184224917</c:v>
                </c:pt>
                <c:pt idx="445">
                  <c:v>0.51535362717913813</c:v>
                </c:pt>
                <c:pt idx="446">
                  <c:v>0.53500892616284546</c:v>
                </c:pt>
                <c:pt idx="447">
                  <c:v>0.55403852304243628</c:v>
                </c:pt>
                <c:pt idx="448">
                  <c:v>0.56768312042913749</c:v>
                </c:pt>
                <c:pt idx="449">
                  <c:v>0.5854980321464609</c:v>
                </c:pt>
                <c:pt idx="450">
                  <c:v>0.60820423040877358</c:v>
                </c:pt>
                <c:pt idx="451">
                  <c:v>0.62691854478725872</c:v>
                </c:pt>
                <c:pt idx="452">
                  <c:v>0.64962466394445073</c:v>
                </c:pt>
                <c:pt idx="453">
                  <c:v>0.67626705886777927</c:v>
                </c:pt>
                <c:pt idx="454">
                  <c:v>0.69991496106285922</c:v>
                </c:pt>
                <c:pt idx="455">
                  <c:v>0.72677566175752872</c:v>
                </c:pt>
                <c:pt idx="456">
                  <c:v>0.74665917406946392</c:v>
                </c:pt>
                <c:pt idx="457">
                  <c:v>0.76601989203300036</c:v>
                </c:pt>
                <c:pt idx="458">
                  <c:v>0.78393607093221362</c:v>
                </c:pt>
                <c:pt idx="459">
                  <c:v>0.80198570606899011</c:v>
                </c:pt>
                <c:pt idx="460">
                  <c:v>0.82154616208663356</c:v>
                </c:pt>
                <c:pt idx="461">
                  <c:v>0.83892085313709686</c:v>
                </c:pt>
                <c:pt idx="462">
                  <c:v>0.85740369282666506</c:v>
                </c:pt>
                <c:pt idx="463">
                  <c:v>0.87867996114437119</c:v>
                </c:pt>
                <c:pt idx="464">
                  <c:v>0.8949604822701076</c:v>
                </c:pt>
                <c:pt idx="465">
                  <c:v>0.92152481607263326</c:v>
                </c:pt>
                <c:pt idx="466">
                  <c:v>0.93924656753461022</c:v>
                </c:pt>
                <c:pt idx="467">
                  <c:v>0.95361194538600103</c:v>
                </c:pt>
                <c:pt idx="468">
                  <c:v>0.96920412228428177</c:v>
                </c:pt>
                <c:pt idx="469">
                  <c:v>0.9793202034670685</c:v>
                </c:pt>
                <c:pt idx="470">
                  <c:v>0.99358719880547142</c:v>
                </c:pt>
                <c:pt idx="471">
                  <c:v>1.0072027476271614</c:v>
                </c:pt>
                <c:pt idx="472">
                  <c:v>1.0219545855734395</c:v>
                </c:pt>
                <c:pt idx="473">
                  <c:v>1.0316335556644844</c:v>
                </c:pt>
                <c:pt idx="474">
                  <c:v>1.0456431666680146</c:v>
                </c:pt>
                <c:pt idx="475">
                  <c:v>1.0659977041641469</c:v>
                </c:pt>
                <c:pt idx="476">
                  <c:v>1.0896099711389979</c:v>
                </c:pt>
                <c:pt idx="477">
                  <c:v>1.1097720960960942</c:v>
                </c:pt>
                <c:pt idx="478">
                  <c:v>1.1300645552228161</c:v>
                </c:pt>
                <c:pt idx="479">
                  <c:v>1.1536396730225533</c:v>
                </c:pt>
                <c:pt idx="480">
                  <c:v>1.1737815986880378</c:v>
                </c:pt>
                <c:pt idx="481">
                  <c:v>1.1954896096922312</c:v>
                </c:pt>
                <c:pt idx="482">
                  <c:v>1.2200133504138648</c:v>
                </c:pt>
                <c:pt idx="483">
                  <c:v>1.2475626060913783</c:v>
                </c:pt>
                <c:pt idx="484">
                  <c:v>1.2653523147519081</c:v>
                </c:pt>
                <c:pt idx="485">
                  <c:v>1.2895729952160764</c:v>
                </c:pt>
                <c:pt idx="486">
                  <c:v>1.3131649958631897</c:v>
                </c:pt>
                <c:pt idx="487">
                  <c:v>1.3426175937565858</c:v>
                </c:pt>
                <c:pt idx="488">
                  <c:v>1.3749266200402417</c:v>
                </c:pt>
                <c:pt idx="489">
                  <c:v>1.4047824014551225</c:v>
                </c:pt>
                <c:pt idx="490">
                  <c:v>1.4351947580798878</c:v>
                </c:pt>
                <c:pt idx="491">
                  <c:v>1.4653669195859038</c:v>
                </c:pt>
                <c:pt idx="492">
                  <c:v>1.4929099210085042</c:v>
                </c:pt>
                <c:pt idx="493">
                  <c:v>1.5290533559445976</c:v>
                </c:pt>
                <c:pt idx="494">
                  <c:v>1.5620538311341079</c:v>
                </c:pt>
                <c:pt idx="495">
                  <c:v>1.5984229856521779</c:v>
                </c:pt>
                <c:pt idx="496">
                  <c:v>1.6328721810223215</c:v>
                </c:pt>
                <c:pt idx="497">
                  <c:v>1.6676616224813188</c:v>
                </c:pt>
                <c:pt idx="498">
                  <c:v>1.698568905261709</c:v>
                </c:pt>
                <c:pt idx="499">
                  <c:v>1.734344066495396</c:v>
                </c:pt>
                <c:pt idx="500">
                  <c:v>1.7724965607712875</c:v>
                </c:pt>
                <c:pt idx="501">
                  <c:v>1.8032073027461593</c:v>
                </c:pt>
                <c:pt idx="502">
                  <c:v>1.8332720790303938</c:v>
                </c:pt>
                <c:pt idx="503">
                  <c:v>1.8652995151114737</c:v>
                </c:pt>
                <c:pt idx="504">
                  <c:v>1.8971488502975262</c:v>
                </c:pt>
                <c:pt idx="505">
                  <c:v>1.927482864747617</c:v>
                </c:pt>
                <c:pt idx="506">
                  <c:v>1.9632600274817378</c:v>
                </c:pt>
                <c:pt idx="507">
                  <c:v>2.0009179284279526</c:v>
                </c:pt>
                <c:pt idx="508">
                  <c:v>2.0345352376489245</c:v>
                </c:pt>
                <c:pt idx="509">
                  <c:v>2.0688048419588085</c:v>
                </c:pt>
                <c:pt idx="510">
                  <c:v>2.0992272993426013</c:v>
                </c:pt>
                <c:pt idx="511">
                  <c:v>2.119317129353476</c:v>
                </c:pt>
                <c:pt idx="512">
                  <c:v>2.1446937192449695</c:v>
                </c:pt>
                <c:pt idx="513">
                  <c:v>2.1722962069434288</c:v>
                </c:pt>
                <c:pt idx="514">
                  <c:v>2.1914162707380456</c:v>
                </c:pt>
                <c:pt idx="515">
                  <c:v>2.2027098719809146</c:v>
                </c:pt>
                <c:pt idx="516">
                  <c:v>2.2242592251395763</c:v>
                </c:pt>
                <c:pt idx="517">
                  <c:v>2.242994313145573</c:v>
                </c:pt>
                <c:pt idx="518">
                  <c:v>2.2643980009570441</c:v>
                </c:pt>
                <c:pt idx="519">
                  <c:v>2.2818992692573374</c:v>
                </c:pt>
                <c:pt idx="520">
                  <c:v>2.2984168686480189</c:v>
                </c:pt>
                <c:pt idx="521">
                  <c:v>2.3214212390194007</c:v>
                </c:pt>
                <c:pt idx="522">
                  <c:v>2.3403161393853225</c:v>
                </c:pt>
                <c:pt idx="523">
                  <c:v>2.3559998245582392</c:v>
                </c:pt>
                <c:pt idx="524">
                  <c:v>2.3737200829291396</c:v>
                </c:pt>
                <c:pt idx="525">
                  <c:v>2.3889331813361423</c:v>
                </c:pt>
                <c:pt idx="526">
                  <c:v>2.4081930133379501</c:v>
                </c:pt>
                <c:pt idx="527">
                  <c:v>2.4191720075787089</c:v>
                </c:pt>
                <c:pt idx="528">
                  <c:v>2.4360109086155717</c:v>
                </c:pt>
                <c:pt idx="529">
                  <c:v>2.4532745101478213</c:v>
                </c:pt>
                <c:pt idx="530">
                  <c:v>2.4601791242566833</c:v>
                </c:pt>
                <c:pt idx="531">
                  <c:v>2.4773619392490218</c:v>
                </c:pt>
                <c:pt idx="532">
                  <c:v>2.4969853039465306</c:v>
                </c:pt>
                <c:pt idx="533">
                  <c:v>2.5195207506167208</c:v>
                </c:pt>
                <c:pt idx="534">
                  <c:v>2.5345685398524438</c:v>
                </c:pt>
                <c:pt idx="535">
                  <c:v>2.5505957263421806</c:v>
                </c:pt>
                <c:pt idx="536">
                  <c:v>2.5695890012584641</c:v>
                </c:pt>
                <c:pt idx="537">
                  <c:v>2.5887298659290536</c:v>
                </c:pt>
                <c:pt idx="538">
                  <c:v>2.6123230518614946</c:v>
                </c:pt>
                <c:pt idx="539">
                  <c:v>2.6303309556906243</c:v>
                </c:pt>
                <c:pt idx="540">
                  <c:v>2.6520362285109513</c:v>
                </c:pt>
                <c:pt idx="541">
                  <c:v>2.6713953067528564</c:v>
                </c:pt>
                <c:pt idx="542">
                  <c:v>2.6903767838985004</c:v>
                </c:pt>
                <c:pt idx="543">
                  <c:v>2.7076686576356224</c:v>
                </c:pt>
                <c:pt idx="544">
                  <c:v>2.7255622717848382</c:v>
                </c:pt>
                <c:pt idx="545">
                  <c:v>2.7432497244426486</c:v>
                </c:pt>
                <c:pt idx="546">
                  <c:v>2.7647229010144656</c:v>
                </c:pt>
                <c:pt idx="547">
                  <c:v>2.7814872676208324</c:v>
                </c:pt>
                <c:pt idx="548">
                  <c:v>2.7968168582856379</c:v>
                </c:pt>
                <c:pt idx="549">
                  <c:v>2.8137653083767873</c:v>
                </c:pt>
                <c:pt idx="550">
                  <c:v>2.8288265589917501</c:v>
                </c:pt>
                <c:pt idx="551">
                  <c:v>2.8501923315834574</c:v>
                </c:pt>
                <c:pt idx="552">
                  <c:v>2.8660344967702258</c:v>
                </c:pt>
                <c:pt idx="553">
                  <c:v>2.8798806343738761</c:v>
                </c:pt>
                <c:pt idx="554">
                  <c:v>2.890254468724379</c:v>
                </c:pt>
                <c:pt idx="555">
                  <c:v>2.9046993147530884</c:v>
                </c:pt>
                <c:pt idx="556">
                  <c:v>2.923081534112498</c:v>
                </c:pt>
                <c:pt idx="557">
                  <c:v>2.941635272251915</c:v>
                </c:pt>
                <c:pt idx="558">
                  <c:v>2.9600427299010335</c:v>
                </c:pt>
                <c:pt idx="559">
                  <c:v>2.9806487746391213</c:v>
                </c:pt>
                <c:pt idx="560">
                  <c:v>3.004226120572639</c:v>
                </c:pt>
                <c:pt idx="561">
                  <c:v>3.0227940879822199</c:v>
                </c:pt>
                <c:pt idx="562">
                  <c:v>3.0427251068340411</c:v>
                </c:pt>
                <c:pt idx="563">
                  <c:v>3.0652986544373562</c:v>
                </c:pt>
                <c:pt idx="564">
                  <c:v>3.0812209712785261</c:v>
                </c:pt>
                <c:pt idx="565">
                  <c:v>3.1015058828470501</c:v>
                </c:pt>
                <c:pt idx="566">
                  <c:v>3.1235623821803529</c:v>
                </c:pt>
                <c:pt idx="567">
                  <c:v>3.1404867595092583</c:v>
                </c:pt>
                <c:pt idx="568">
                  <c:v>3.1631260977983402</c:v>
                </c:pt>
                <c:pt idx="569">
                  <c:v>3.1855209801351521</c:v>
                </c:pt>
                <c:pt idx="570">
                  <c:v>3.2029032530081167</c:v>
                </c:pt>
                <c:pt idx="571">
                  <c:v>3.2210057292913916</c:v>
                </c:pt>
                <c:pt idx="572">
                  <c:v>3.2353527701015992</c:v>
                </c:pt>
                <c:pt idx="573">
                  <c:v>3.2526777183502418</c:v>
                </c:pt>
                <c:pt idx="574">
                  <c:v>3.2653590410673132</c:v>
                </c:pt>
                <c:pt idx="575">
                  <c:v>3.2799465042317024</c:v>
                </c:pt>
                <c:pt idx="576">
                  <c:v>3.2927443879871134</c:v>
                </c:pt>
                <c:pt idx="577">
                  <c:v>3.3139642210926468</c:v>
                </c:pt>
                <c:pt idx="578">
                  <c:v>3.3322921171093185</c:v>
                </c:pt>
                <c:pt idx="579">
                  <c:v>3.3441648368152528</c:v>
                </c:pt>
                <c:pt idx="580">
                  <c:v>3.3642464700924393</c:v>
                </c:pt>
                <c:pt idx="581">
                  <c:v>3.3792896678660327</c:v>
                </c:pt>
                <c:pt idx="582">
                  <c:v>3.3939850240340093</c:v>
                </c:pt>
                <c:pt idx="583">
                  <c:v>3.4124314590217182</c:v>
                </c:pt>
                <c:pt idx="584">
                  <c:v>3.4253292020221124</c:v>
                </c:pt>
                <c:pt idx="585">
                  <c:v>3.4434725693017754</c:v>
                </c:pt>
                <c:pt idx="586">
                  <c:v>3.4514661694565802</c:v>
                </c:pt>
                <c:pt idx="587">
                  <c:v>3.4673012844568802</c:v>
                </c:pt>
                <c:pt idx="588">
                  <c:v>3.4793720819834562</c:v>
                </c:pt>
                <c:pt idx="589">
                  <c:v>3.4937357437411265</c:v>
                </c:pt>
                <c:pt idx="590">
                  <c:v>3.5108753725280621</c:v>
                </c:pt>
                <c:pt idx="591">
                  <c:v>3.5316873208330435</c:v>
                </c:pt>
                <c:pt idx="592">
                  <c:v>3.5514134437753455</c:v>
                </c:pt>
                <c:pt idx="593">
                  <c:v>3.5749165545257711</c:v>
                </c:pt>
                <c:pt idx="594">
                  <c:v>3.5930047155998182</c:v>
                </c:pt>
                <c:pt idx="595">
                  <c:v>3.6177657137968708</c:v>
                </c:pt>
                <c:pt idx="596">
                  <c:v>3.6333503451514844</c:v>
                </c:pt>
                <c:pt idx="597">
                  <c:v>3.6569482436261751</c:v>
                </c:pt>
                <c:pt idx="598">
                  <c:v>3.6818881534600223</c:v>
                </c:pt>
                <c:pt idx="599">
                  <c:v>3.704808242726358</c:v>
                </c:pt>
                <c:pt idx="600">
                  <c:v>3.73246066599404</c:v>
                </c:pt>
                <c:pt idx="601">
                  <c:v>3.7570643444760208</c:v>
                </c:pt>
                <c:pt idx="602">
                  <c:v>3.7832992979201663</c:v>
                </c:pt>
                <c:pt idx="603">
                  <c:v>3.8042895317566945</c:v>
                </c:pt>
                <c:pt idx="604">
                  <c:v>3.8257418821358442</c:v>
                </c:pt>
                <c:pt idx="605">
                  <c:v>3.8386786781957198</c:v>
                </c:pt>
                <c:pt idx="606">
                  <c:v>3.8601078641340791</c:v>
                </c:pt>
                <c:pt idx="607">
                  <c:v>3.8830566826354698</c:v>
                </c:pt>
                <c:pt idx="608">
                  <c:v>3.9057492708961945</c:v>
                </c:pt>
                <c:pt idx="609">
                  <c:v>3.9237859328295599</c:v>
                </c:pt>
                <c:pt idx="610">
                  <c:v>3.9488811286964847</c:v>
                </c:pt>
                <c:pt idx="611">
                  <c:v>3.9726941734024876</c:v>
                </c:pt>
                <c:pt idx="612">
                  <c:v>3.9955496234497332</c:v>
                </c:pt>
                <c:pt idx="613">
                  <c:v>4.0155151031640344</c:v>
                </c:pt>
                <c:pt idx="614">
                  <c:v>4.0329585899626181</c:v>
                </c:pt>
                <c:pt idx="615">
                  <c:v>4.0528991215578571</c:v>
                </c:pt>
                <c:pt idx="616">
                  <c:v>4.075803092343449</c:v>
                </c:pt>
                <c:pt idx="617">
                  <c:v>4.0952954458098247</c:v>
                </c:pt>
                <c:pt idx="618">
                  <c:v>4.1140756516806505</c:v>
                </c:pt>
                <c:pt idx="619">
                  <c:v>4.1341688011043516</c:v>
                </c:pt>
                <c:pt idx="620">
                  <c:v>4.1542699259671281</c:v>
                </c:pt>
                <c:pt idx="621">
                  <c:v>4.1718595095580895</c:v>
                </c:pt>
                <c:pt idx="622">
                  <c:v>4.191597936675862</c:v>
                </c:pt>
                <c:pt idx="623">
                  <c:v>4.2092434902106106</c:v>
                </c:pt>
                <c:pt idx="624">
                  <c:v>4.2259164868191874</c:v>
                </c:pt>
                <c:pt idx="625">
                  <c:v>4.2415153713227483</c:v>
                </c:pt>
                <c:pt idx="626">
                  <c:v>4.2587282502208836</c:v>
                </c:pt>
                <c:pt idx="627">
                  <c:v>4.2771414623630335</c:v>
                </c:pt>
                <c:pt idx="628">
                  <c:v>4.2881183155150211</c:v>
                </c:pt>
                <c:pt idx="629">
                  <c:v>4.3095370665887458</c:v>
                </c:pt>
                <c:pt idx="630">
                  <c:v>4.3345730732944503</c:v>
                </c:pt>
                <c:pt idx="631">
                  <c:v>4.3619144286167284</c:v>
                </c:pt>
                <c:pt idx="632">
                  <c:v>4.3673451083404871</c:v>
                </c:pt>
                <c:pt idx="633">
                  <c:v>4.3858076894539408</c:v>
                </c:pt>
                <c:pt idx="634">
                  <c:v>4.3972506933132536</c:v>
                </c:pt>
                <c:pt idx="635">
                  <c:v>4.4112855063531242</c:v>
                </c:pt>
                <c:pt idx="636">
                  <c:v>4.4222002124161008</c:v>
                </c:pt>
                <c:pt idx="637">
                  <c:v>4.4351581668242943</c:v>
                </c:pt>
                <c:pt idx="638">
                  <c:v>4.4446981380151556</c:v>
                </c:pt>
                <c:pt idx="639">
                  <c:v>4.4545584490306283</c:v>
                </c:pt>
                <c:pt idx="640">
                  <c:v>4.4634231551272023</c:v>
                </c:pt>
                <c:pt idx="641">
                  <c:v>4.4785561665021305</c:v>
                </c:pt>
                <c:pt idx="642">
                  <c:v>4.4924566957297429</c:v>
                </c:pt>
                <c:pt idx="643">
                  <c:v>4.5122108449095322</c:v>
                </c:pt>
                <c:pt idx="644">
                  <c:v>4.5297296326616561</c:v>
                </c:pt>
                <c:pt idx="645">
                  <c:v>4.5417459466443688</c:v>
                </c:pt>
                <c:pt idx="646">
                  <c:v>4.5554872279526535</c:v>
                </c:pt>
                <c:pt idx="647">
                  <c:v>4.5682173361110472</c:v>
                </c:pt>
                <c:pt idx="648">
                  <c:v>4.5849161643463958</c:v>
                </c:pt>
                <c:pt idx="649">
                  <c:v>4.59991799060208</c:v>
                </c:pt>
                <c:pt idx="650">
                  <c:v>4.6195724941235312</c:v>
                </c:pt>
                <c:pt idx="651">
                  <c:v>4.6368829759949222</c:v>
                </c:pt>
                <c:pt idx="652">
                  <c:v>4.6559425007753816</c:v>
                </c:pt>
                <c:pt idx="653">
                  <c:v>4.6744957430628347</c:v>
                </c:pt>
                <c:pt idx="654">
                  <c:v>4.6895502268052951</c:v>
                </c:pt>
                <c:pt idx="655">
                  <c:v>4.6965750815861611</c:v>
                </c:pt>
                <c:pt idx="656">
                  <c:v>4.7138772749931377</c:v>
                </c:pt>
                <c:pt idx="657">
                  <c:v>4.73610771055246</c:v>
                </c:pt>
                <c:pt idx="658">
                  <c:v>4.7506387781368176</c:v>
                </c:pt>
                <c:pt idx="659">
                  <c:v>4.7608221017999313</c:v>
                </c:pt>
                <c:pt idx="660">
                  <c:v>4.7761606808326178</c:v>
                </c:pt>
                <c:pt idx="661">
                  <c:v>4.7906280552797398</c:v>
                </c:pt>
                <c:pt idx="662">
                  <c:v>4.8066810506679758</c:v>
                </c:pt>
                <c:pt idx="663">
                  <c:v>4.823214941076003</c:v>
                </c:pt>
                <c:pt idx="664">
                  <c:v>4.8325387946433693</c:v>
                </c:pt>
                <c:pt idx="665">
                  <c:v>4.844660872690838</c:v>
                </c:pt>
                <c:pt idx="666">
                  <c:v>4.8525635616106229</c:v>
                </c:pt>
                <c:pt idx="667">
                  <c:v>4.8655432662526437</c:v>
                </c:pt>
                <c:pt idx="668">
                  <c:v>4.8752604602914289</c:v>
                </c:pt>
                <c:pt idx="669">
                  <c:v>4.8951096128685094</c:v>
                </c:pt>
                <c:pt idx="670">
                  <c:v>4.912634122282725</c:v>
                </c:pt>
                <c:pt idx="671">
                  <c:v>4.9318521245659213</c:v>
                </c:pt>
                <c:pt idx="672">
                  <c:v>4.9453799901993989</c:v>
                </c:pt>
                <c:pt idx="673">
                  <c:v>4.9548138054033188</c:v>
                </c:pt>
                <c:pt idx="674">
                  <c:v>4.9682271940400824</c:v>
                </c:pt>
                <c:pt idx="675">
                  <c:v>4.9815619250794043</c:v>
                </c:pt>
                <c:pt idx="676">
                  <c:v>4.9911465405793933</c:v>
                </c:pt>
                <c:pt idx="677">
                  <c:v>5.005374083903007</c:v>
                </c:pt>
                <c:pt idx="678">
                  <c:v>5.0259885011682854</c:v>
                </c:pt>
                <c:pt idx="679">
                  <c:v>5.0509351653372505</c:v>
                </c:pt>
                <c:pt idx="680">
                  <c:v>5.0701868656715305</c:v>
                </c:pt>
                <c:pt idx="681">
                  <c:v>5.0912927225472231</c:v>
                </c:pt>
                <c:pt idx="682">
                  <c:v>5.1109346332032146</c:v>
                </c:pt>
                <c:pt idx="683">
                  <c:v>5.1284030702945529</c:v>
                </c:pt>
                <c:pt idx="684">
                  <c:v>5.1500723062445104</c:v>
                </c:pt>
                <c:pt idx="685">
                  <c:v>5.1633836287910526</c:v>
                </c:pt>
                <c:pt idx="686">
                  <c:v>5.1831661776459441</c:v>
                </c:pt>
                <c:pt idx="687">
                  <c:v>5.2021368695923229</c:v>
                </c:pt>
                <c:pt idx="688">
                  <c:v>5.2179184886445</c:v>
                </c:pt>
                <c:pt idx="689">
                  <c:v>5.2337945333929383</c:v>
                </c:pt>
                <c:pt idx="690">
                  <c:v>5.2541126112409984</c:v>
                </c:pt>
                <c:pt idx="691">
                  <c:v>5.2656252308397598</c:v>
                </c:pt>
                <c:pt idx="692">
                  <c:v>5.2817917964657681</c:v>
                </c:pt>
                <c:pt idx="693">
                  <c:v>5.2974020498686514</c:v>
                </c:pt>
                <c:pt idx="694">
                  <c:v>5.3145898602479065</c:v>
                </c:pt>
                <c:pt idx="695">
                  <c:v>5.3369788902382425</c:v>
                </c:pt>
                <c:pt idx="696">
                  <c:v>5.3576237384340857</c:v>
                </c:pt>
                <c:pt idx="697">
                  <c:v>5.3785255666234661</c:v>
                </c:pt>
                <c:pt idx="698">
                  <c:v>5.4042315002725445</c:v>
                </c:pt>
                <c:pt idx="699">
                  <c:v>5.4221642999109463</c:v>
                </c:pt>
                <c:pt idx="700">
                  <c:v>5.4423095454294526</c:v>
                </c:pt>
                <c:pt idx="701">
                  <c:v>5.4625315407365633</c:v>
                </c:pt>
                <c:pt idx="702">
                  <c:v>5.4819361697200293</c:v>
                </c:pt>
                <c:pt idx="703">
                  <c:v>5.5014104970123299</c:v>
                </c:pt>
                <c:pt idx="704">
                  <c:v>5.5203349682878979</c:v>
                </c:pt>
                <c:pt idx="705">
                  <c:v>5.5416264695268183</c:v>
                </c:pt>
                <c:pt idx="706">
                  <c:v>5.5585969151170502</c:v>
                </c:pt>
                <c:pt idx="707">
                  <c:v>5.5718121175368651</c:v>
                </c:pt>
                <c:pt idx="708">
                  <c:v>5.5886656865222903</c:v>
                </c:pt>
                <c:pt idx="709">
                  <c:v>5.6068648416912765</c:v>
                </c:pt>
                <c:pt idx="710">
                  <c:v>5.6285563054179875</c:v>
                </c:pt>
                <c:pt idx="711">
                  <c:v>5.6455349315392596</c:v>
                </c:pt>
                <c:pt idx="712">
                  <c:v>5.6624539222957537</c:v>
                </c:pt>
                <c:pt idx="713">
                  <c:v>5.6771835306944922</c:v>
                </c:pt>
                <c:pt idx="714">
                  <c:v>5.6926175725830035</c:v>
                </c:pt>
                <c:pt idx="715">
                  <c:v>5.7094161456134316</c:v>
                </c:pt>
                <c:pt idx="716">
                  <c:v>5.7227094597219548</c:v>
                </c:pt>
                <c:pt idx="717">
                  <c:v>5.7385434492798595</c:v>
                </c:pt>
                <c:pt idx="718">
                  <c:v>5.7490695178539681</c:v>
                </c:pt>
                <c:pt idx="719">
                  <c:v>5.7620059096225305</c:v>
                </c:pt>
                <c:pt idx="720">
                  <c:v>5.7743871605271124</c:v>
                </c:pt>
                <c:pt idx="721">
                  <c:v>5.7842669426372595</c:v>
                </c:pt>
                <c:pt idx="722">
                  <c:v>5.7949949016147002</c:v>
                </c:pt>
                <c:pt idx="723">
                  <c:v>5.8122530983418983</c:v>
                </c:pt>
                <c:pt idx="724">
                  <c:v>5.8246453348956493</c:v>
                </c:pt>
                <c:pt idx="725">
                  <c:v>5.8417661653929827</c:v>
                </c:pt>
                <c:pt idx="726">
                  <c:v>5.8610677574088186</c:v>
                </c:pt>
                <c:pt idx="727">
                  <c:v>5.8764832173555988</c:v>
                </c:pt>
                <c:pt idx="728">
                  <c:v>5.8841150242360527</c:v>
                </c:pt>
                <c:pt idx="729">
                  <c:v>5.8945048980058345</c:v>
                </c:pt>
                <c:pt idx="730">
                  <c:v>5.9048445042972162</c:v>
                </c:pt>
                <c:pt idx="731">
                  <c:v>5.9188976038994952</c:v>
                </c:pt>
                <c:pt idx="732">
                  <c:v>5.9346414895835551</c:v>
                </c:pt>
                <c:pt idx="733">
                  <c:v>5.9482685219263658</c:v>
                </c:pt>
                <c:pt idx="734">
                  <c:v>5.9633105332768537</c:v>
                </c:pt>
                <c:pt idx="735">
                  <c:v>5.9778166242431325</c:v>
                </c:pt>
                <c:pt idx="736">
                  <c:v>5.9915982574329973</c:v>
                </c:pt>
                <c:pt idx="737">
                  <c:v>6.0122234348264101</c:v>
                </c:pt>
                <c:pt idx="738">
                  <c:v>6.0257789399684043</c:v>
                </c:pt>
                <c:pt idx="739">
                  <c:v>6.0374375449582658</c:v>
                </c:pt>
                <c:pt idx="740">
                  <c:v>6.0486311948616276</c:v>
                </c:pt>
                <c:pt idx="741">
                  <c:v>6.061849921718931</c:v>
                </c:pt>
                <c:pt idx="742">
                  <c:v>6.071501739616906</c:v>
                </c:pt>
                <c:pt idx="743">
                  <c:v>6.0859581113863896</c:v>
                </c:pt>
                <c:pt idx="744">
                  <c:v>6.0997401749518758</c:v>
                </c:pt>
                <c:pt idx="745">
                  <c:v>6.1121025625016046</c:v>
                </c:pt>
                <c:pt idx="746">
                  <c:v>6.1254154247135375</c:v>
                </c:pt>
                <c:pt idx="747">
                  <c:v>6.1401174311922659</c:v>
                </c:pt>
                <c:pt idx="748">
                  <c:v>6.1524335036574485</c:v>
                </c:pt>
                <c:pt idx="749">
                  <c:v>6.1641580482946665</c:v>
                </c:pt>
                <c:pt idx="750">
                  <c:v>6.1760947501861665</c:v>
                </c:pt>
                <c:pt idx="751">
                  <c:v>6.1861221968765676</c:v>
                </c:pt>
                <c:pt idx="752">
                  <c:v>6.1996235156229886</c:v>
                </c:pt>
                <c:pt idx="753">
                  <c:v>6.2119648499665345</c:v>
                </c:pt>
                <c:pt idx="754">
                  <c:v>6.2248429705859962</c:v>
                </c:pt>
                <c:pt idx="755">
                  <c:v>6.2384903307047352</c:v>
                </c:pt>
                <c:pt idx="756">
                  <c:v>6.2502575565158622</c:v>
                </c:pt>
                <c:pt idx="757">
                  <c:v>6.2610178243330665</c:v>
                </c:pt>
                <c:pt idx="758">
                  <c:v>6.2728850632765898</c:v>
                </c:pt>
                <c:pt idx="759">
                  <c:v>6.2810853810306071</c:v>
                </c:pt>
                <c:pt idx="760">
                  <c:v>6.292723994572043</c:v>
                </c:pt>
                <c:pt idx="761">
                  <c:v>6.301152475984054</c:v>
                </c:pt>
                <c:pt idx="762">
                  <c:v>6.3122487979735524</c:v>
                </c:pt>
                <c:pt idx="763">
                  <c:v>6.3181114421704478</c:v>
                </c:pt>
                <c:pt idx="764">
                  <c:v>6.3250915037560844</c:v>
                </c:pt>
                <c:pt idx="765">
                  <c:v>6.3328667305968338</c:v>
                </c:pt>
                <c:pt idx="766">
                  <c:v>6.340032243962014</c:v>
                </c:pt>
                <c:pt idx="767">
                  <c:v>6.3459283715756101</c:v>
                </c:pt>
                <c:pt idx="768">
                  <c:v>6.3551733056883677</c:v>
                </c:pt>
                <c:pt idx="769">
                  <c:v>6.3656583636247888</c:v>
                </c:pt>
                <c:pt idx="770">
                  <c:v>6.3794156874446344</c:v>
                </c:pt>
                <c:pt idx="771">
                  <c:v>6.3894231275371567</c:v>
                </c:pt>
                <c:pt idx="772">
                  <c:v>6.3984257988086028</c:v>
                </c:pt>
                <c:pt idx="773">
                  <c:v>6.4055991023687966</c:v>
                </c:pt>
                <c:pt idx="774">
                  <c:v>6.418738757387473</c:v>
                </c:pt>
                <c:pt idx="775">
                  <c:v>6.4388372045323194</c:v>
                </c:pt>
                <c:pt idx="776">
                  <c:v>6.4520229033314536</c:v>
                </c:pt>
                <c:pt idx="777">
                  <c:v>6.4686164793229182</c:v>
                </c:pt>
                <c:pt idx="778">
                  <c:v>6.4868770970633705</c:v>
                </c:pt>
                <c:pt idx="779">
                  <c:v>6.498181944287353</c:v>
                </c:pt>
                <c:pt idx="780">
                  <c:v>6.5126735952571835</c:v>
                </c:pt>
                <c:pt idx="781">
                  <c:v>6.5311822075054806</c:v>
                </c:pt>
                <c:pt idx="782">
                  <c:v>6.5485986962303286</c:v>
                </c:pt>
                <c:pt idx="783">
                  <c:v>6.561614695328899</c:v>
                </c:pt>
                <c:pt idx="784">
                  <c:v>6.5708850807441195</c:v>
                </c:pt>
                <c:pt idx="785">
                  <c:v>6.5879540709829598</c:v>
                </c:pt>
                <c:pt idx="786">
                  <c:v>6.6048135143109903</c:v>
                </c:pt>
                <c:pt idx="787">
                  <c:v>6.6175263869054106</c:v>
                </c:pt>
                <c:pt idx="788">
                  <c:v>6.6287175120341999</c:v>
                </c:pt>
                <c:pt idx="789">
                  <c:v>6.6438345681053761</c:v>
                </c:pt>
                <c:pt idx="790">
                  <c:v>6.6558626060104871</c:v>
                </c:pt>
                <c:pt idx="791">
                  <c:v>6.6703873505921365</c:v>
                </c:pt>
                <c:pt idx="792">
                  <c:v>6.6821710021122271</c:v>
                </c:pt>
                <c:pt idx="793">
                  <c:v>6.6964110542003255</c:v>
                </c:pt>
                <c:pt idx="794">
                  <c:v>6.7123368278234921</c:v>
                </c:pt>
                <c:pt idx="795">
                  <c:v>6.7273538952131275</c:v>
                </c:pt>
                <c:pt idx="796">
                  <c:v>6.7420208099820229</c:v>
                </c:pt>
                <c:pt idx="797">
                  <c:v>6.7565736502619984</c:v>
                </c:pt>
                <c:pt idx="798">
                  <c:v>6.7693863926779159</c:v>
                </c:pt>
                <c:pt idx="799">
                  <c:v>6.7809986637066686</c:v>
                </c:pt>
                <c:pt idx="800">
                  <c:v>6.7896063359175969</c:v>
                </c:pt>
                <c:pt idx="801">
                  <c:v>6.8009251937219233</c:v>
                </c:pt>
                <c:pt idx="802">
                  <c:v>6.8145899868677589</c:v>
                </c:pt>
                <c:pt idx="803">
                  <c:v>6.8274720013760088</c:v>
                </c:pt>
                <c:pt idx="804">
                  <c:v>6.8351691026709887</c:v>
                </c:pt>
                <c:pt idx="805">
                  <c:v>6.8415023578781984</c:v>
                </c:pt>
                <c:pt idx="806">
                  <c:v>6.8548868545904043</c:v>
                </c:pt>
                <c:pt idx="807">
                  <c:v>6.8662283162384483</c:v>
                </c:pt>
                <c:pt idx="808">
                  <c:v>6.8778125404151069</c:v>
                </c:pt>
                <c:pt idx="809">
                  <c:v>6.8925463447721995</c:v>
                </c:pt>
                <c:pt idx="810">
                  <c:v>6.9013735763965087</c:v>
                </c:pt>
                <c:pt idx="811">
                  <c:v>6.9115380817111145</c:v>
                </c:pt>
                <c:pt idx="812">
                  <c:v>6.9192423053755192</c:v>
                </c:pt>
                <c:pt idx="813">
                  <c:v>6.933484403138209</c:v>
                </c:pt>
                <c:pt idx="814">
                  <c:v>6.9477809504351171</c:v>
                </c:pt>
                <c:pt idx="815">
                  <c:v>6.9561543538829937</c:v>
                </c:pt>
                <c:pt idx="816">
                  <c:v>6.964416543475636</c:v>
                </c:pt>
                <c:pt idx="817">
                  <c:v>6.9719434284452291</c:v>
                </c:pt>
                <c:pt idx="818">
                  <c:v>6.9816812028093409</c:v>
                </c:pt>
                <c:pt idx="819">
                  <c:v>6.9812362920492887</c:v>
                </c:pt>
                <c:pt idx="820">
                  <c:v>6.9864673265819874</c:v>
                </c:pt>
                <c:pt idx="821">
                  <c:v>6.9978733292282413</c:v>
                </c:pt>
                <c:pt idx="822">
                  <c:v>7.0047865026926956</c:v>
                </c:pt>
                <c:pt idx="823">
                  <c:v>7.0126979372871574</c:v>
                </c:pt>
                <c:pt idx="824">
                  <c:v>7.0202930263158123</c:v>
                </c:pt>
                <c:pt idx="825">
                  <c:v>7.0270161902326436</c:v>
                </c:pt>
                <c:pt idx="826">
                  <c:v>7.0344452022081896</c:v>
                </c:pt>
                <c:pt idx="827">
                  <c:v>7.0453628147824929</c:v>
                </c:pt>
                <c:pt idx="828">
                  <c:v>7.0562009006462176</c:v>
                </c:pt>
                <c:pt idx="829">
                  <c:v>7.0629530285259534</c:v>
                </c:pt>
                <c:pt idx="830">
                  <c:v>7.0716368647463241</c:v>
                </c:pt>
                <c:pt idx="831">
                  <c:v>7.078503461803848</c:v>
                </c:pt>
                <c:pt idx="832">
                  <c:v>7.0857639618498069</c:v>
                </c:pt>
                <c:pt idx="833">
                  <c:v>7.0930641282002398</c:v>
                </c:pt>
                <c:pt idx="834">
                  <c:v>7.0992563427134883</c:v>
                </c:pt>
                <c:pt idx="835">
                  <c:v>7.109449393576142</c:v>
                </c:pt>
                <c:pt idx="836">
                  <c:v>7.1161925826736478</c:v>
                </c:pt>
                <c:pt idx="837">
                  <c:v>7.1281619180990674</c:v>
                </c:pt>
                <c:pt idx="838">
                  <c:v>7.132836203959414</c:v>
                </c:pt>
                <c:pt idx="839">
                  <c:v>7.141334223119884</c:v>
                </c:pt>
                <c:pt idx="840">
                  <c:v>7.1513810621718221</c:v>
                </c:pt>
                <c:pt idx="841">
                  <c:v>7.1616244545330119</c:v>
                </c:pt>
                <c:pt idx="842">
                  <c:v>7.1695221211111857</c:v>
                </c:pt>
                <c:pt idx="843">
                  <c:v>7.1752996764307682</c:v>
                </c:pt>
                <c:pt idx="844">
                  <c:v>7.186331802229688</c:v>
                </c:pt>
                <c:pt idx="845">
                  <c:v>7.194338572824563</c:v>
                </c:pt>
                <c:pt idx="846">
                  <c:v>7.1983586528167507</c:v>
                </c:pt>
                <c:pt idx="847">
                  <c:v>7.2029271822711962</c:v>
                </c:pt>
                <c:pt idx="848">
                  <c:v>7.2084766904181379</c:v>
                </c:pt>
                <c:pt idx="849">
                  <c:v>7.2176293286966029</c:v>
                </c:pt>
                <c:pt idx="850">
                  <c:v>7.2262301178088819</c:v>
                </c:pt>
                <c:pt idx="851">
                  <c:v>7.2357423855146408</c:v>
                </c:pt>
                <c:pt idx="852">
                  <c:v>7.238507746184041</c:v>
                </c:pt>
                <c:pt idx="853">
                  <c:v>7.2455965920935341</c:v>
                </c:pt>
                <c:pt idx="854">
                  <c:v>7.2508077178708845</c:v>
                </c:pt>
                <c:pt idx="855">
                  <c:v>7.2542590783114065</c:v>
                </c:pt>
                <c:pt idx="856">
                  <c:v>7.261599202060097</c:v>
                </c:pt>
                <c:pt idx="857">
                  <c:v>7.2666467073413514</c:v>
                </c:pt>
                <c:pt idx="858">
                  <c:v>7.2760926865894362</c:v>
                </c:pt>
                <c:pt idx="859">
                  <c:v>7.2898306038705414</c:v>
                </c:pt>
                <c:pt idx="860">
                  <c:v>7.3008800618272289</c:v>
                </c:pt>
                <c:pt idx="861">
                  <c:v>7.3072449695328032</c:v>
                </c:pt>
                <c:pt idx="862">
                  <c:v>7.3153005474350721</c:v>
                </c:pt>
                <c:pt idx="863">
                  <c:v>7.3222744351623987</c:v>
                </c:pt>
                <c:pt idx="864">
                  <c:v>7.3336238158399283</c:v>
                </c:pt>
                <c:pt idx="865">
                  <c:v>7.3454460932371148</c:v>
                </c:pt>
                <c:pt idx="866">
                  <c:v>7.3589137405779184</c:v>
                </c:pt>
                <c:pt idx="867">
                  <c:v>7.3679616004228592</c:v>
                </c:pt>
                <c:pt idx="868">
                  <c:v>7.3756806702285758</c:v>
                </c:pt>
                <c:pt idx="869">
                  <c:v>7.3863460437005415</c:v>
                </c:pt>
                <c:pt idx="870">
                  <c:v>7.3959681171809279</c:v>
                </c:pt>
                <c:pt idx="871">
                  <c:v>7.4026330713168136</c:v>
                </c:pt>
                <c:pt idx="872">
                  <c:v>7.4173441535340316</c:v>
                </c:pt>
                <c:pt idx="873">
                  <c:v>7.4346722711979965</c:v>
                </c:pt>
                <c:pt idx="874">
                  <c:v>7.4505123180233568</c:v>
                </c:pt>
                <c:pt idx="875">
                  <c:v>7.4621038791374303</c:v>
                </c:pt>
                <c:pt idx="876">
                  <c:v>7.4728913699327677</c:v>
                </c:pt>
                <c:pt idx="877">
                  <c:v>7.4847849480293007</c:v>
                </c:pt>
                <c:pt idx="878">
                  <c:v>7.4924062762447647</c:v>
                </c:pt>
                <c:pt idx="879">
                  <c:v>7.5040804928921716</c:v>
                </c:pt>
                <c:pt idx="880">
                  <c:v>7.5202238795709491</c:v>
                </c:pt>
                <c:pt idx="881">
                  <c:v>7.5324091047250477</c:v>
                </c:pt>
                <c:pt idx="882">
                  <c:v>7.5441856088946224</c:v>
                </c:pt>
                <c:pt idx="883">
                  <c:v>7.5566877980127174</c:v>
                </c:pt>
                <c:pt idx="884">
                  <c:v>7.5684784654395116</c:v>
                </c:pt>
                <c:pt idx="885">
                  <c:v>7.5803243928703523</c:v>
                </c:pt>
                <c:pt idx="886">
                  <c:v>7.5944389409014548</c:v>
                </c:pt>
                <c:pt idx="887">
                  <c:v>7.602705949940173</c:v>
                </c:pt>
                <c:pt idx="888">
                  <c:v>7.6096449855695028</c:v>
                </c:pt>
                <c:pt idx="889">
                  <c:v>7.6203497004762539</c:v>
                </c:pt>
                <c:pt idx="890">
                  <c:v>7.6285926977570853</c:v>
                </c:pt>
                <c:pt idx="891">
                  <c:v>7.6365862518741778</c:v>
                </c:pt>
                <c:pt idx="892">
                  <c:v>7.6449243560427931</c:v>
                </c:pt>
                <c:pt idx="893">
                  <c:v>7.6546692724532477</c:v>
                </c:pt>
                <c:pt idx="894">
                  <c:v>7.6636251028230618</c:v>
                </c:pt>
                <c:pt idx="895">
                  <c:v>7.6709727117267903</c:v>
                </c:pt>
                <c:pt idx="896">
                  <c:v>7.6781426801526322</c:v>
                </c:pt>
                <c:pt idx="897">
                  <c:v>7.6915130660845534</c:v>
                </c:pt>
                <c:pt idx="898">
                  <c:v>7.7033578713335373</c:v>
                </c:pt>
                <c:pt idx="899">
                  <c:v>7.7141741105397159</c:v>
                </c:pt>
                <c:pt idx="900">
                  <c:v>7.7245659719765172</c:v>
                </c:pt>
                <c:pt idx="901">
                  <c:v>7.7334764965662544</c:v>
                </c:pt>
                <c:pt idx="902">
                  <c:v>7.7438694534648675</c:v>
                </c:pt>
                <c:pt idx="903">
                  <c:v>7.7570006355790611</c:v>
                </c:pt>
                <c:pt idx="904">
                  <c:v>7.769531937924512</c:v>
                </c:pt>
                <c:pt idx="905">
                  <c:v>7.776899735196821</c:v>
                </c:pt>
                <c:pt idx="906">
                  <c:v>7.7905458439863651</c:v>
                </c:pt>
                <c:pt idx="907">
                  <c:v>7.7984385647405361</c:v>
                </c:pt>
                <c:pt idx="908">
                  <c:v>7.8043259280029815</c:v>
                </c:pt>
                <c:pt idx="909">
                  <c:v>7.8202210649451445</c:v>
                </c:pt>
                <c:pt idx="910">
                  <c:v>7.8268974250831889</c:v>
                </c:pt>
                <c:pt idx="911">
                  <c:v>7.8386680586590955</c:v>
                </c:pt>
                <c:pt idx="912">
                  <c:v>7.8454634485397037</c:v>
                </c:pt>
                <c:pt idx="913">
                  <c:v>7.8520518991581412</c:v>
                </c:pt>
                <c:pt idx="914">
                  <c:v>7.8584568794167353</c:v>
                </c:pt>
                <c:pt idx="915">
                  <c:v>7.8673860744929698</c:v>
                </c:pt>
                <c:pt idx="916">
                  <c:v>7.8786067507735424</c:v>
                </c:pt>
                <c:pt idx="917">
                  <c:v>7.8881297726638877</c:v>
                </c:pt>
                <c:pt idx="918">
                  <c:v>7.895024396957524</c:v>
                </c:pt>
                <c:pt idx="919">
                  <c:v>7.8970613621340817</c:v>
                </c:pt>
                <c:pt idx="920">
                  <c:v>7.9003758653616387</c:v>
                </c:pt>
                <c:pt idx="921">
                  <c:v>7.9084682195389178</c:v>
                </c:pt>
                <c:pt idx="922">
                  <c:v>7.9186083871436495</c:v>
                </c:pt>
                <c:pt idx="923">
                  <c:v>7.9271689570487069</c:v>
                </c:pt>
                <c:pt idx="924">
                  <c:v>7.931023165156148</c:v>
                </c:pt>
                <c:pt idx="925">
                  <c:v>7.9396505878667085</c:v>
                </c:pt>
                <c:pt idx="926">
                  <c:v>7.9475858519672329</c:v>
                </c:pt>
                <c:pt idx="927">
                  <c:v>7.952841202435593</c:v>
                </c:pt>
                <c:pt idx="928">
                  <c:v>7.9598970130591624</c:v>
                </c:pt>
                <c:pt idx="929">
                  <c:v>7.9643286218433786</c:v>
                </c:pt>
                <c:pt idx="930">
                  <c:v>7.9732653512910474</c:v>
                </c:pt>
                <c:pt idx="931">
                  <c:v>7.9792921873886371</c:v>
                </c:pt>
                <c:pt idx="932">
                  <c:v>7.986938639379332</c:v>
                </c:pt>
                <c:pt idx="933">
                  <c:v>7.9919002766737322</c:v>
                </c:pt>
                <c:pt idx="934">
                  <c:v>7.9998440230874621</c:v>
                </c:pt>
                <c:pt idx="935">
                  <c:v>8.0083120060680812</c:v>
                </c:pt>
                <c:pt idx="936">
                  <c:v>8.0135040545319498</c:v>
                </c:pt>
                <c:pt idx="937">
                  <c:v>8.0230993263385244</c:v>
                </c:pt>
                <c:pt idx="938">
                  <c:v>8.0309318541267203</c:v>
                </c:pt>
                <c:pt idx="939">
                  <c:v>8.0387306543598243</c:v>
                </c:pt>
                <c:pt idx="940">
                  <c:v>8.0448347869314603</c:v>
                </c:pt>
                <c:pt idx="941">
                  <c:v>8.0466922070845612</c:v>
                </c:pt>
                <c:pt idx="942">
                  <c:v>8.0569682137047494</c:v>
                </c:pt>
                <c:pt idx="943">
                  <c:v>8.0636382503689674</c:v>
                </c:pt>
                <c:pt idx="944">
                  <c:v>8.0689546081712251</c:v>
                </c:pt>
                <c:pt idx="945">
                  <c:v>8.0746223584628751</c:v>
                </c:pt>
                <c:pt idx="946">
                  <c:v>8.0861807269402561</c:v>
                </c:pt>
                <c:pt idx="947">
                  <c:v>8.0917863595013841</c:v>
                </c:pt>
                <c:pt idx="948">
                  <c:v>8.0969986970039827</c:v>
                </c:pt>
                <c:pt idx="949">
                  <c:v>8.0990092910160456</c:v>
                </c:pt>
                <c:pt idx="950">
                  <c:v>8.1046774068454397</c:v>
                </c:pt>
                <c:pt idx="951">
                  <c:v>8.1248770711454199</c:v>
                </c:pt>
                <c:pt idx="952">
                  <c:v>8.1300981770291401</c:v>
                </c:pt>
                <c:pt idx="953">
                  <c:v>8.1347228867662125</c:v>
                </c:pt>
                <c:pt idx="954">
                  <c:v>8.1335525288541248</c:v>
                </c:pt>
                <c:pt idx="955">
                  <c:v>8.1359679662546114</c:v>
                </c:pt>
                <c:pt idx="956">
                  <c:v>8.1470214576629587</c:v>
                </c:pt>
                <c:pt idx="957">
                  <c:v>8.1539398047807481</c:v>
                </c:pt>
                <c:pt idx="958">
                  <c:v>8.1664152475023002</c:v>
                </c:pt>
                <c:pt idx="959">
                  <c:v>8.1776428681860125</c:v>
                </c:pt>
                <c:pt idx="960">
                  <c:v>8.1841022108374091</c:v>
                </c:pt>
                <c:pt idx="961">
                  <c:v>8.1910279043895571</c:v>
                </c:pt>
                <c:pt idx="962">
                  <c:v>8.1978690514961272</c:v>
                </c:pt>
                <c:pt idx="963">
                  <c:v>8.2150852738050162</c:v>
                </c:pt>
                <c:pt idx="964">
                  <c:v>8.2267445649840738</c:v>
                </c:pt>
                <c:pt idx="965">
                  <c:v>8.2396979542290865</c:v>
                </c:pt>
                <c:pt idx="966">
                  <c:v>8.247930280815126</c:v>
                </c:pt>
                <c:pt idx="967">
                  <c:v>8.2530465529926005</c:v>
                </c:pt>
                <c:pt idx="968">
                  <c:v>8.2631536042144944</c:v>
                </c:pt>
                <c:pt idx="969">
                  <c:v>8.2763581257995611</c:v>
                </c:pt>
                <c:pt idx="970">
                  <c:v>8.2857087585507543</c:v>
                </c:pt>
                <c:pt idx="971">
                  <c:v>8.2857087585507543</c:v>
                </c:pt>
                <c:pt idx="972">
                  <c:v>8.280517152493303</c:v>
                </c:pt>
                <c:pt idx="998">
                  <c:v>6.7864090637231129</c:v>
                </c:pt>
                <c:pt idx="999">
                  <c:v>6.7864090637231129</c:v>
                </c:pt>
                <c:pt idx="1000">
                  <c:v>6.5582061340319342</c:v>
                </c:pt>
                <c:pt idx="1001">
                  <c:v>6.7864090637231129</c:v>
                </c:pt>
                <c:pt idx="1002">
                  <c:v>6.9736966430646135</c:v>
                </c:pt>
                <c:pt idx="1003">
                  <c:v>7.1641977973922621</c:v>
                </c:pt>
                <c:pt idx="1004">
                  <c:v>7.2421985397377284</c:v>
                </c:pt>
                <c:pt idx="1005">
                  <c:v>7.3445015174875152</c:v>
                </c:pt>
                <c:pt idx="1006">
                  <c:v>7.4628026466380106</c:v>
                </c:pt>
                <c:pt idx="1007">
                  <c:v>7.5465988700889284</c:v>
                </c:pt>
                <c:pt idx="1008">
                  <c:v>7.5855029968224699</c:v>
                </c:pt>
                <c:pt idx="1009">
                  <c:v>7.6383008987468202</c:v>
                </c:pt>
                <c:pt idx="1010">
                  <c:v>7.6233993827845552</c:v>
                </c:pt>
                <c:pt idx="1011">
                  <c:v>7.6894992553789052</c:v>
                </c:pt>
                <c:pt idx="1012">
                  <c:v>7.707202642057382</c:v>
                </c:pt>
                <c:pt idx="1013">
                  <c:v>7.8200024307298008</c:v>
                </c:pt>
                <c:pt idx="1014">
                  <c:v>7.8596010215769638</c:v>
                </c:pt>
                <c:pt idx="1015">
                  <c:v>7.8688986358683906</c:v>
                </c:pt>
                <c:pt idx="1016">
                  <c:v>7.8461991027870681</c:v>
                </c:pt>
                <c:pt idx="1017">
                  <c:v>7.8275020591754583</c:v>
                </c:pt>
                <c:pt idx="1018">
                  <c:v>7.8339001220665523</c:v>
                </c:pt>
                <c:pt idx="1019">
                  <c:v>7.8072023399363388</c:v>
                </c:pt>
                <c:pt idx="1020">
                  <c:v>7.8148997810349101</c:v>
                </c:pt>
                <c:pt idx="1021">
                  <c:v>7.8008960845982074</c:v>
                </c:pt>
                <c:pt idx="1022">
                  <c:v>7.7728024749812903</c:v>
                </c:pt>
                <c:pt idx="1023">
                  <c:v>7.7334000831615413</c:v>
                </c:pt>
                <c:pt idx="1024">
                  <c:v>7.7303032592826639</c:v>
                </c:pt>
                <c:pt idx="1025">
                  <c:v>7.7095999282901175</c:v>
                </c:pt>
                <c:pt idx="1026">
                  <c:v>7.6749979141241056</c:v>
                </c:pt>
                <c:pt idx="1027">
                  <c:v>7.6608034896853496</c:v>
                </c:pt>
                <c:pt idx="1028">
                  <c:v>7.6428002311731689</c:v>
                </c:pt>
                <c:pt idx="1029">
                  <c:v>7.6404033920262009</c:v>
                </c:pt>
                <c:pt idx="1030">
                  <c:v>7.6408002029420459</c:v>
                </c:pt>
                <c:pt idx="1031">
                  <c:v>7.6299968933162745</c:v>
                </c:pt>
                <c:pt idx="1032">
                  <c:v>7.6078030120843323</c:v>
                </c:pt>
                <c:pt idx="1033">
                  <c:v>7.6026001037607784</c:v>
                </c:pt>
                <c:pt idx="1034">
                  <c:v>7.5895027847363963</c:v>
                </c:pt>
                <c:pt idx="1035">
                  <c:v>7.5774000305173104</c:v>
                </c:pt>
                <c:pt idx="1036">
                  <c:v>7.5590968658434576</c:v>
                </c:pt>
                <c:pt idx="1037">
                  <c:v>7.5554028305050451</c:v>
                </c:pt>
                <c:pt idx="1038">
                  <c:v>7.5368002121031168</c:v>
                </c:pt>
                <c:pt idx="1039">
                  <c:v>7.5338025672899676</c:v>
                </c:pt>
                <c:pt idx="1040">
                  <c:v>7.5213000366202323</c:v>
                </c:pt>
                <c:pt idx="1041">
                  <c:v>7.5095975784352049</c:v>
                </c:pt>
                <c:pt idx="1042">
                  <c:v>7.4932023452784051</c:v>
                </c:pt>
                <c:pt idx="1043">
                  <c:v>7.4791000984259881</c:v>
                </c:pt>
                <c:pt idx="1044">
                  <c:v>7.4661029037524713</c:v>
                </c:pt>
                <c:pt idx="1045">
                  <c:v>7.4606998809831566</c:v>
                </c:pt>
                <c:pt idx="1046">
                  <c:v>7.4487971298221964</c:v>
                </c:pt>
                <c:pt idx="1047">
                  <c:v>7.4402024910014006</c:v>
                </c:pt>
                <c:pt idx="1048">
                  <c:v>7.4319001083422336</c:v>
                </c:pt>
                <c:pt idx="1049">
                  <c:v>7.4282024246203946</c:v>
                </c:pt>
                <c:pt idx="1050">
                  <c:v>7.4141999755884171</c:v>
                </c:pt>
                <c:pt idx="1051">
                  <c:v>7.3992975173969171</c:v>
                </c:pt>
                <c:pt idx="1052">
                  <c:v>7.3860016654944047</c:v>
                </c:pt>
                <c:pt idx="1053">
                  <c:v>7.3674999923750875</c:v>
                </c:pt>
                <c:pt idx="1054">
                  <c:v>7.3587016113306163</c:v>
                </c:pt>
                <c:pt idx="1055">
                  <c:v>7.352599877929606</c:v>
                </c:pt>
                <c:pt idx="1056">
                  <c:v>7.3411979179363698</c:v>
                </c:pt>
                <c:pt idx="1057">
                  <c:v>7.3239019851680496</c:v>
                </c:pt>
                <c:pt idx="1058">
                  <c:v>7.3126998954758164</c:v>
                </c:pt>
                <c:pt idx="1059">
                  <c:v>7.3014024353033165</c:v>
                </c:pt>
                <c:pt idx="1060">
                  <c:v>7.2943997871407191</c:v>
                </c:pt>
                <c:pt idx="1061">
                  <c:v>7.2791982437192928</c:v>
                </c:pt>
                <c:pt idx="1062">
                  <c:v>7.2695017913792981</c:v>
                </c:pt>
                <c:pt idx="1063">
                  <c:v>7.2551999069182784</c:v>
                </c:pt>
                <c:pt idx="1064">
                  <c:v>7.2489020271314075</c:v>
                </c:pt>
                <c:pt idx="1065">
                  <c:v>7.2411000007705297</c:v>
                </c:pt>
                <c:pt idx="1066">
                  <c:v>7.231997699738713</c:v>
                </c:pt>
                <c:pt idx="1067">
                  <c:v>7.224902068330266</c:v>
                </c:pt>
                <c:pt idx="1068">
                  <c:v>7.212099984746601</c:v>
                </c:pt>
                <c:pt idx="1069">
                  <c:v>7.2050020446768031</c:v>
                </c:pt>
                <c:pt idx="1070">
                  <c:v>7.2003002204946824</c:v>
                </c:pt>
                <c:pt idx="1071">
                  <c:v>7.1951975723277428</c:v>
                </c:pt>
                <c:pt idx="1072">
                  <c:v>7.1848022941558156</c:v>
                </c:pt>
                <c:pt idx="1073">
                  <c:v>7.1794998573313933</c:v>
                </c:pt>
                <c:pt idx="1074">
                  <c:v>7.1660018661495997</c:v>
                </c:pt>
                <c:pt idx="1075">
                  <c:v>7.1547001205399283</c:v>
                </c:pt>
                <c:pt idx="1076">
                  <c:v>7.1454978286783444</c:v>
                </c:pt>
                <c:pt idx="1077">
                  <c:v>7.1363012710644398</c:v>
                </c:pt>
                <c:pt idx="1078">
                  <c:v>7.1177001083415234</c:v>
                </c:pt>
                <c:pt idx="1079">
                  <c:v>7.1105016464280197</c:v>
                </c:pt>
                <c:pt idx="1080">
                  <c:v>7.1012998558071558</c:v>
                </c:pt>
                <c:pt idx="1081">
                  <c:v>7.0923985328699928</c:v>
                </c:pt>
                <c:pt idx="1082">
                  <c:v>7.0862014228841872</c:v>
                </c:pt>
                <c:pt idx="1083">
                  <c:v>7.0763001724262722</c:v>
                </c:pt>
                <c:pt idx="1084">
                  <c:v>7.0694013755855849</c:v>
                </c:pt>
                <c:pt idx="1085">
                  <c:v>7.059900200656557</c:v>
                </c:pt>
                <c:pt idx="1086">
                  <c:v>7.0493982742336811</c:v>
                </c:pt>
                <c:pt idx="1087">
                  <c:v>7.0428018463135231</c:v>
                </c:pt>
                <c:pt idx="1088">
                  <c:v>7.0315001823473722</c:v>
                </c:pt>
                <c:pt idx="1089">
                  <c:v>7.0125016754172975</c:v>
                </c:pt>
                <c:pt idx="1090">
                  <c:v>7.0018000022901106</c:v>
                </c:pt>
                <c:pt idx="1091">
                  <c:v>6.9926983985933475</c:v>
                </c:pt>
                <c:pt idx="1092">
                  <c:v>6.9848012344373274</c:v>
                </c:pt>
                <c:pt idx="1093">
                  <c:v>6.9734997879058938</c:v>
                </c:pt>
                <c:pt idx="1094">
                  <c:v>6.9626018089329591</c:v>
                </c:pt>
                <c:pt idx="1095">
                  <c:v>6.9533000785813783</c:v>
                </c:pt>
                <c:pt idx="1096">
                  <c:v>6.9490982093848288</c:v>
                </c:pt>
                <c:pt idx="1097">
                  <c:v>6.9438015762352734</c:v>
                </c:pt>
                <c:pt idx="1098">
                  <c:v>6.9364997703523841</c:v>
                </c:pt>
                <c:pt idx="1099">
                  <c:v>6.922401459501998</c:v>
                </c:pt>
                <c:pt idx="1100">
                  <c:v>6.9134000038175145</c:v>
                </c:pt>
                <c:pt idx="1101">
                  <c:v>6.9002986991908983</c:v>
                </c:pt>
                <c:pt idx="1102">
                  <c:v>6.8909016769393929</c:v>
                </c:pt>
                <c:pt idx="1103">
                  <c:v>6.8873001396204927</c:v>
                </c:pt>
                <c:pt idx="1104">
                  <c:v>6.8749012191838119</c:v>
                </c:pt>
                <c:pt idx="1105">
                  <c:v>6.8599999900834518</c:v>
                </c:pt>
                <c:pt idx="1106">
                  <c:v>6.8505984046933008</c:v>
                </c:pt>
                <c:pt idx="1107">
                  <c:v>6.8456017143253121</c:v>
                </c:pt>
                <c:pt idx="1108">
                  <c:v>6.8428999839816242</c:v>
                </c:pt>
                <c:pt idx="1109">
                  <c:v>6.8339012626674958</c:v>
                </c:pt>
                <c:pt idx="1110">
                  <c:v>6.8200001754739787</c:v>
                </c:pt>
                <c:pt idx="1111">
                  <c:v>6.814698448186391</c:v>
                </c:pt>
                <c:pt idx="1112">
                  <c:v>6.8114017578191124</c:v>
                </c:pt>
                <c:pt idx="1113">
                  <c:v>6.8034999610899831</c:v>
                </c:pt>
                <c:pt idx="1114">
                  <c:v>6.7966014389021439</c:v>
                </c:pt>
                <c:pt idx="1115">
                  <c:v>6.7865999954228755</c:v>
                </c:pt>
                <c:pt idx="1116">
                  <c:v>6.7749986183189321</c:v>
                </c:pt>
                <c:pt idx="1117">
                  <c:v>6.7615013366739731</c:v>
                </c:pt>
                <c:pt idx="1118">
                  <c:v>6.7554999534622766</c:v>
                </c:pt>
                <c:pt idx="1119">
                  <c:v>6.7498016334575368</c:v>
                </c:pt>
                <c:pt idx="1120">
                  <c:v>6.7452001808196655</c:v>
                </c:pt>
                <c:pt idx="1121">
                  <c:v>6.7349986648550839</c:v>
                </c:pt>
                <c:pt idx="1122">
                  <c:v>6.7285010360719752</c:v>
                </c:pt>
                <c:pt idx="1123">
                  <c:v>6.7155000816346728</c:v>
                </c:pt>
                <c:pt idx="1124">
                  <c:v>6.7071013633758412</c:v>
                </c:pt>
                <c:pt idx="1125">
                  <c:v>6.6952001403842587</c:v>
                </c:pt>
                <c:pt idx="1126">
                  <c:v>6.6862987060594605</c:v>
                </c:pt>
                <c:pt idx="1127">
                  <c:v>6.6770010925320094</c:v>
                </c:pt>
                <c:pt idx="1128">
                  <c:v>6.6642001533473376</c:v>
                </c:pt>
                <c:pt idx="1129">
                  <c:v>6.6522013114954461</c:v>
                </c:pt>
                <c:pt idx="1130">
                  <c:v>6.63780002213025</c:v>
                </c:pt>
                <c:pt idx="1131">
                  <c:v>6.6270985908486182</c:v>
                </c:pt>
                <c:pt idx="1132">
                  <c:v>6.6146008445793996</c:v>
                </c:pt>
                <c:pt idx="1133">
                  <c:v>6.6014999656690634</c:v>
                </c:pt>
                <c:pt idx="1134">
                  <c:v>6.5939013259849162</c:v>
                </c:pt>
                <c:pt idx="1135">
                  <c:v>6.5838000274670776</c:v>
                </c:pt>
                <c:pt idx="1136">
                  <c:v>6.5764987258880865</c:v>
                </c:pt>
                <c:pt idx="1137">
                  <c:v>6.5678012481730548</c:v>
                </c:pt>
                <c:pt idx="1138">
                  <c:v>6.5598999496432953</c:v>
                </c:pt>
                <c:pt idx="1139">
                  <c:v>6.5569013702406664</c:v>
                </c:pt>
                <c:pt idx="1140">
                  <c:v>6.549599803161982</c:v>
                </c:pt>
                <c:pt idx="1141">
                  <c:v>6.5432985740699223</c:v>
                </c:pt>
                <c:pt idx="1142">
                  <c:v>6.5290009002637817</c:v>
                </c:pt>
                <c:pt idx="1143">
                  <c:v>6.5188002265931573</c:v>
                </c:pt>
                <c:pt idx="1144">
                  <c:v>6.5131015174920321</c:v>
                </c:pt>
                <c:pt idx="1145">
                  <c:v>6.5067002098076046</c:v>
                </c:pt>
                <c:pt idx="1146">
                  <c:v>6.4992986305296654</c:v>
                </c:pt>
                <c:pt idx="1147">
                  <c:v>6.4920013519295026</c:v>
                </c:pt>
                <c:pt idx="1148">
                  <c:v>6.4859997879102593</c:v>
                </c:pt>
                <c:pt idx="1149">
                  <c:v>6.4776015708994237</c:v>
                </c:pt>
                <c:pt idx="1150">
                  <c:v>6.4765999885566998</c:v>
                </c:pt>
                <c:pt idx="1151">
                  <c:v>6.471398901368957</c:v>
                </c:pt>
                <c:pt idx="1152">
                  <c:v>6.4607009590108646</c:v>
                </c:pt>
                <c:pt idx="1153">
                  <c:v>6.4558000076358439</c:v>
                </c:pt>
                <c:pt idx="1154">
                  <c:v>6.4548009483405622</c:v>
                </c:pt>
                <c:pt idx="1155">
                  <c:v>6.4482000030548079</c:v>
                </c:pt>
                <c:pt idx="1156">
                  <c:v>6.4429989067066344</c:v>
                </c:pt>
                <c:pt idx="1157">
                  <c:v>6.4308008949301438</c:v>
                </c:pt>
                <c:pt idx="1158">
                  <c:v>6.4189000885016867</c:v>
                </c:pt>
                <c:pt idx="1159">
                  <c:v>6.4052012046813616</c:v>
                </c:pt>
                <c:pt idx="1160">
                  <c:v>6.3993999122612877</c:v>
                </c:pt>
                <c:pt idx="1161">
                  <c:v>6.3912988883967046</c:v>
                </c:pt>
                <c:pt idx="1162">
                  <c:v>6.3819013442989672</c:v>
                </c:pt>
                <c:pt idx="1163">
                  <c:v>6.3789000457763905</c:v>
                </c:pt>
                <c:pt idx="1164">
                  <c:v>6.372801146695565</c:v>
                </c:pt>
                <c:pt idx="1165">
                  <c:v>6.3665998481737915</c:v>
                </c:pt>
                <c:pt idx="1166">
                  <c:v>6.3613986221316736</c:v>
                </c:pt>
                <c:pt idx="1167">
                  <c:v>6.3551010719311307</c:v>
                </c:pt>
                <c:pt idx="1168">
                  <c:v>6.344999861146789</c:v>
                </c:pt>
                <c:pt idx="1169">
                  <c:v>6.3373007598929689</c:v>
                </c:pt>
                <c:pt idx="1170">
                  <c:v>6.326300032043946</c:v>
                </c:pt>
                <c:pt idx="1171">
                  <c:v>6.3211989479095791</c:v>
                </c:pt>
                <c:pt idx="1172">
                  <c:v>6.3128010658256244</c:v>
                </c:pt>
                <c:pt idx="1173">
                  <c:v>6.3048000904091168</c:v>
                </c:pt>
                <c:pt idx="1174">
                  <c:v>6.3015008533548098</c:v>
                </c:pt>
                <c:pt idx="1175">
                  <c:v>6.2958999805414351</c:v>
                </c:pt>
                <c:pt idx="1176">
                  <c:v>6.2887991168972803</c:v>
                </c:pt>
                <c:pt idx="1177">
                  <c:v>6.2882009540626314</c:v>
                </c:pt>
                <c:pt idx="1178">
                  <c:v>6.2876999786385568</c:v>
                </c:pt>
                <c:pt idx="1179">
                  <c:v>6.2814010765141575</c:v>
                </c:pt>
                <c:pt idx="1180">
                  <c:v>6.2763999561357195</c:v>
                </c:pt>
                <c:pt idx="1181">
                  <c:v>6.2686990531947231</c:v>
                </c:pt>
                <c:pt idx="1182">
                  <c:v>6.2633007728582015</c:v>
                </c:pt>
                <c:pt idx="1183">
                  <c:v>6.2566000419610646</c:v>
                </c:pt>
                <c:pt idx="1184">
                  <c:v>6.2480008109996561</c:v>
                </c:pt>
                <c:pt idx="1185">
                  <c:v>6.2417000801142422</c:v>
                </c:pt>
                <c:pt idx="1186">
                  <c:v>6.2340989627846284</c:v>
                </c:pt>
                <c:pt idx="1187">
                  <c:v>6.2264008876809385</c:v>
                </c:pt>
                <c:pt idx="1188">
                  <c:v>6.2204999153109384</c:v>
                </c:pt>
                <c:pt idx="1189">
                  <c:v>6.219101299670001</c:v>
                </c:pt>
                <c:pt idx="1190">
                  <c:v>6.2195999378236593</c:v>
                </c:pt>
                <c:pt idx="1191">
                  <c:v>6.2185987480188487</c:v>
                </c:pt>
                <c:pt idx="1192">
                  <c:v>6.216601158521371</c:v>
                </c:pt>
                <c:pt idx="1193">
                  <c:v>6.2113999023495126</c:v>
                </c:pt>
                <c:pt idx="1194">
                  <c:v>6.2063010726997163</c:v>
                </c:pt>
                <c:pt idx="1195">
                  <c:v>6.2001999946660362</c:v>
                </c:pt>
                <c:pt idx="1196">
                  <c:v>6.1998986991893617</c:v>
                </c:pt>
                <c:pt idx="1197">
                  <c:v>6.1909008384682238</c:v>
                </c:pt>
                <c:pt idx="1198">
                  <c:v>6.1801001106287003</c:v>
                </c:pt>
                <c:pt idx="1199">
                  <c:v>6.173900873567618</c:v>
                </c:pt>
                <c:pt idx="1200">
                  <c:v>6.1661999073039624</c:v>
                </c:pt>
                <c:pt idx="1201">
                  <c:v>6.1652987144479994</c:v>
                </c:pt>
                <c:pt idx="1202">
                  <c:v>6.1577011493718601</c:v>
                </c:pt>
                <c:pt idx="1203">
                  <c:v>6.1579000591300428</c:v>
                </c:pt>
                <c:pt idx="1204">
                  <c:v>6.1502010574331507</c:v>
                </c:pt>
                <c:pt idx="1205">
                  <c:v>6.1445000488311052</c:v>
                </c:pt>
                <c:pt idx="1206">
                  <c:v>6.1370991912845057</c:v>
                </c:pt>
                <c:pt idx="1207">
                  <c:v>6.1278010559108225</c:v>
                </c:pt>
                <c:pt idx="1208">
                  <c:v>6.1262999053942622</c:v>
                </c:pt>
                <c:pt idx="1209">
                  <c:v>6.1228009822880267</c:v>
                </c:pt>
                <c:pt idx="1210">
                  <c:v>6.1171000129688764</c:v>
                </c:pt>
                <c:pt idx="1211">
                  <c:v>6.111399043657002</c:v>
                </c:pt>
                <c:pt idx="1212">
                  <c:v>6.1054012008680729</c:v>
                </c:pt>
                <c:pt idx="1213">
                  <c:v>6.1020999809261411</c:v>
                </c:pt>
                <c:pt idx="1214">
                  <c:v>6.0910007499696803</c:v>
                </c:pt>
                <c:pt idx="1215">
                  <c:v>6.0823999919884955</c:v>
                </c:pt>
                <c:pt idx="1216">
                  <c:v>6.0764991554315202</c:v>
                </c:pt>
                <c:pt idx="1217">
                  <c:v>6.0625012676246115</c:v>
                </c:pt>
                <c:pt idx="1218">
                  <c:v>6.0595000778193935</c:v>
                </c:pt>
                <c:pt idx="1219">
                  <c:v>6.0553010520961834</c:v>
                </c:pt>
                <c:pt idx="1220">
                  <c:v>6.0541999679553555</c:v>
                </c:pt>
                <c:pt idx="1221">
                  <c:v>6.0504989593464416</c:v>
                </c:pt>
                <c:pt idx="1222">
                  <c:v>6.0452007846834022</c:v>
                </c:pt>
                <c:pt idx="1223">
                  <c:v>6.0423000267110183</c:v>
                </c:pt>
                <c:pt idx="1224">
                  <c:v>6.0367007595050381</c:v>
                </c:pt>
                <c:pt idx="1225">
                  <c:v>6.0283998958620941</c:v>
                </c:pt>
                <c:pt idx="1226">
                  <c:v>6.0226991680174251</c:v>
                </c:pt>
                <c:pt idx="1227">
                  <c:v>6.0170005134641542</c:v>
                </c:pt>
                <c:pt idx="1228">
                  <c:v>6.0068000362443854</c:v>
                </c:pt>
                <c:pt idx="1229">
                  <c:v>6.0034008083312074</c:v>
                </c:pt>
                <c:pt idx="1230">
                  <c:v>5.997499908444297</c:v>
                </c:pt>
                <c:pt idx="1231">
                  <c:v>5.9936991413123906</c:v>
                </c:pt>
                <c:pt idx="1232">
                  <c:v>5.9911008518247399</c:v>
                </c:pt>
                <c:pt idx="1233">
                  <c:v>5.9866999549922184</c:v>
                </c:pt>
                <c:pt idx="1234">
                  <c:v>5.9801007541682338</c:v>
                </c:pt>
                <c:pt idx="1235">
                  <c:v>5.9699000957552926</c:v>
                </c:pt>
                <c:pt idx="1236">
                  <c:v>5.9639991958683822</c:v>
                </c:pt>
                <c:pt idx="1237">
                  <c:v>5.9595008399992366</c:v>
                </c:pt>
                <c:pt idx="1238">
                  <c:v>5.9510000095397118</c:v>
                </c:pt>
                <c:pt idx="1239">
                  <c:v>5.9446006637590472</c:v>
                </c:pt>
                <c:pt idx="1240">
                  <c:v>5.9371000869796262</c:v>
                </c:pt>
                <c:pt idx="1241">
                  <c:v>5.9298994075797964</c:v>
                </c:pt>
                <c:pt idx="1242">
                  <c:v>5.9222005630508647</c:v>
                </c:pt>
                <c:pt idx="1243">
                  <c:v>5.9141001190218958</c:v>
                </c:pt>
                <c:pt idx="1244">
                  <c:v>5.9040011024480918</c:v>
                </c:pt>
                <c:pt idx="1245">
                  <c:v>5.9031000183167635</c:v>
                </c:pt>
                <c:pt idx="1246">
                  <c:v>5.9033986534195719</c:v>
                </c:pt>
                <c:pt idx="1247">
                  <c:v>5.8975009616915486</c:v>
                </c:pt>
                <c:pt idx="1248">
                  <c:v>5.8946999893232714</c:v>
                </c:pt>
                <c:pt idx="1249">
                  <c:v>5.884000263598864</c:v>
                </c:pt>
                <c:pt idx="1250">
                  <c:v>5.8752000400563702</c:v>
                </c:pt>
                <c:pt idx="1251">
                  <c:v>5.8625996143309749</c:v>
                </c:pt>
                <c:pt idx="1252">
                  <c:v>5.8533005104109179</c:v>
                </c:pt>
                <c:pt idx="1253">
                  <c:v>5.8420000091573456</c:v>
                </c:pt>
                <c:pt idx="1254">
                  <c:v>5.8351008235913469</c:v>
                </c:pt>
                <c:pt idx="1255">
                  <c:v>5.8299000957558746</c:v>
                </c:pt>
                <c:pt idx="1256">
                  <c:v>5.825899096300418</c:v>
                </c:pt>
                <c:pt idx="1257">
                  <c:v>5.8144006683360203</c:v>
                </c:pt>
                <c:pt idx="1258">
                  <c:v>5.8061999466008274</c:v>
                </c:pt>
                <c:pt idx="1259">
                  <c:v>5.800100588989153</c:v>
                </c:pt>
                <c:pt idx="1260">
                  <c:v>5.7928000423489721</c:v>
                </c:pt>
                <c:pt idx="1261">
                  <c:v>5.7841995048511308</c:v>
                </c:pt>
                <c:pt idx="1262">
                  <c:v>5.7701008205403923</c:v>
                </c:pt>
                <c:pt idx="1263">
                  <c:v>5.7669998935743934</c:v>
                </c:pt>
                <c:pt idx="1264">
                  <c:v>5.7585004455540911</c:v>
                </c:pt>
                <c:pt idx="1265">
                  <c:v>5.7489999111130601</c:v>
                </c:pt>
                <c:pt idx="1266">
                  <c:v>5.7379995395676815</c:v>
                </c:pt>
                <c:pt idx="1267">
                  <c:v>5.7310008609783836</c:v>
                </c:pt>
                <c:pt idx="1268">
                  <c:v>5.7282000999475713</c:v>
                </c:pt>
                <c:pt idx="1269">
                  <c:v>5.718000440603646</c:v>
                </c:pt>
                <c:pt idx="1270">
                  <c:v>5.7034000720959739</c:v>
                </c:pt>
                <c:pt idx="1271">
                  <c:v>5.6960992115054978</c:v>
                </c:pt>
                <c:pt idx="1272">
                  <c:v>5.6889003246324137</c:v>
                </c:pt>
                <c:pt idx="1273">
                  <c:v>5.6812999591857078</c:v>
                </c:pt>
                <c:pt idx="1274">
                  <c:v>5.6746006832108833</c:v>
                </c:pt>
                <c:pt idx="1275">
                  <c:v>5.6700000370037742</c:v>
                </c:pt>
                <c:pt idx="1276">
                  <c:v>5.6664993484519073</c:v>
                </c:pt>
                <c:pt idx="1277">
                  <c:v>5.6577008781459881</c:v>
                </c:pt>
                <c:pt idx="1278">
                  <c:v>5.6564000144935562</c:v>
                </c:pt>
                <c:pt idx="1279">
                  <c:v>5.6475005996690015</c:v>
                </c:pt>
                <c:pt idx="1280">
                  <c:v>5.6393007743827184</c:v>
                </c:pt>
                <c:pt idx="1281">
                  <c:v>5.6356004600529559</c:v>
                </c:pt>
                <c:pt idx="1282">
                  <c:v>5.6245007766774506</c:v>
                </c:pt>
                <c:pt idx="1283">
                  <c:v>5.6217990921068122</c:v>
                </c:pt>
                <c:pt idx="1284">
                  <c:v>5.6154004467025516</c:v>
                </c:pt>
                <c:pt idx="1285">
                  <c:v>5.6068006275236257</c:v>
                </c:pt>
                <c:pt idx="1286">
                  <c:v>5.5997007659898372</c:v>
                </c:pt>
                <c:pt idx="1287">
                  <c:v>5.596000653837109</c:v>
                </c:pt>
                <c:pt idx="1288">
                  <c:v>5.5897993225080427</c:v>
                </c:pt>
                <c:pt idx="1289">
                  <c:v>5.5846004417471704</c:v>
                </c:pt>
                <c:pt idx="1290">
                  <c:v>5.5794007522563334</c:v>
                </c:pt>
                <c:pt idx="1291">
                  <c:v>5.5755009540589526</c:v>
                </c:pt>
                <c:pt idx="1292">
                  <c:v>5.5741003257789998</c:v>
                </c:pt>
                <c:pt idx="1293">
                  <c:v>5.5663995861104922</c:v>
                </c:pt>
                <c:pt idx="1294">
                  <c:v>5.5603005031589419</c:v>
                </c:pt>
                <c:pt idx="1295">
                  <c:v>5.5569007473022793</c:v>
                </c:pt>
                <c:pt idx="1296">
                  <c:v>5.5548004722586484</c:v>
                </c:pt>
                <c:pt idx="1297">
                  <c:v>5.548600713351334</c:v>
                </c:pt>
                <c:pt idx="1298">
                  <c:v>5.5469990650235559</c:v>
                </c:pt>
                <c:pt idx="1299">
                  <c:v>5.5411004257184686</c:v>
                </c:pt>
                <c:pt idx="1300">
                  <c:v>5.5351005702978</c:v>
                </c:pt>
                <c:pt idx="1301">
                  <c:v>5.5297007358531118</c:v>
                </c:pt>
                <c:pt idx="1302">
                  <c:v>5.5292009285039967</c:v>
                </c:pt>
                <c:pt idx="1303">
                  <c:v>5.5278992076855502</c:v>
                </c:pt>
                <c:pt idx="1304">
                  <c:v>5.5237006557435961</c:v>
                </c:pt>
                <c:pt idx="1305">
                  <c:v>5.5203005435978412</c:v>
                </c:pt>
                <c:pt idx="1306">
                  <c:v>5.5134005462678033</c:v>
                </c:pt>
                <c:pt idx="1307">
                  <c:v>5.5041008266489371</c:v>
                </c:pt>
                <c:pt idx="1308">
                  <c:v>5.5010992145544151</c:v>
                </c:pt>
                <c:pt idx="1309">
                  <c:v>5.496200843816041</c:v>
                </c:pt>
                <c:pt idx="1310">
                  <c:v>5.4959005504642846</c:v>
                </c:pt>
                <c:pt idx="1311">
                  <c:v>5.4883009242985281</c:v>
                </c:pt>
                <c:pt idx="1312">
                  <c:v>5.4828009086631937</c:v>
                </c:pt>
                <c:pt idx="1313">
                  <c:v>5.4788990852393908</c:v>
                </c:pt>
                <c:pt idx="1314">
                  <c:v>5.4789006629944197</c:v>
                </c:pt>
                <c:pt idx="1315">
                  <c:v>5.4733007621762226</c:v>
                </c:pt>
                <c:pt idx="1316">
                  <c:v>5.470300553512061</c:v>
                </c:pt>
                <c:pt idx="1317">
                  <c:v>5.4636007614171831</c:v>
                </c:pt>
                <c:pt idx="1318">
                  <c:v>5.4599992881849175</c:v>
                </c:pt>
                <c:pt idx="1319">
                  <c:v>5.4564005371139501</c:v>
                </c:pt>
                <c:pt idx="1320">
                  <c:v>5.4526008445754997</c:v>
                </c:pt>
                <c:pt idx="1321">
                  <c:v>5.4495007595105562</c:v>
                </c:pt>
                <c:pt idx="1322">
                  <c:v>5.4467011180895497</c:v>
                </c:pt>
                <c:pt idx="1323">
                  <c:v>5.4484989807169768</c:v>
                </c:pt>
                <c:pt idx="1324">
                  <c:v>5.4417007518786704</c:v>
                </c:pt>
                <c:pt idx="1325">
                  <c:v>5.4334008842488402</c:v>
                </c:pt>
                <c:pt idx="1326">
                  <c:v>5.4334006301869522</c:v>
                </c:pt>
                <c:pt idx="1327">
                  <c:v>5.4335005573302624</c:v>
                </c:pt>
                <c:pt idx="1328">
                  <c:v>5.4318995399517007</c:v>
                </c:pt>
                <c:pt idx="1329">
                  <c:v>5.4293008342792746</c:v>
                </c:pt>
                <c:pt idx="1330">
                  <c:v>5.4290009635951719</c:v>
                </c:pt>
                <c:pt idx="1331">
                  <c:v>5.430100504308939</c:v>
                </c:pt>
                <c:pt idx="1332">
                  <c:v>5.4267003742206725</c:v>
                </c:pt>
                <c:pt idx="1333">
                  <c:v>5.4210995288885897</c:v>
                </c:pt>
                <c:pt idx="1334">
                  <c:v>5.4174007778201485</c:v>
                </c:pt>
                <c:pt idx="1335">
                  <c:v>5.4097005661024014</c:v>
                </c:pt>
                <c:pt idx="1336">
                  <c:v>5.4053003936787718</c:v>
                </c:pt>
                <c:pt idx="1337">
                  <c:v>5.3989006710035028</c:v>
                </c:pt>
                <c:pt idx="1338">
                  <c:v>5.3977993366279406</c:v>
                </c:pt>
                <c:pt idx="1339">
                  <c:v>5.3920005828840658</c:v>
                </c:pt>
                <c:pt idx="1340">
                  <c:v>5.3875008209215594</c:v>
                </c:pt>
                <c:pt idx="1341">
                  <c:v>5.3854004402164719</c:v>
                </c:pt>
                <c:pt idx="1342">
                  <c:v>5.377500925824279</c:v>
                </c:pt>
                <c:pt idx="1343">
                  <c:v>5.3808991325422539</c:v>
                </c:pt>
                <c:pt idx="1344">
                  <c:v>5.3748008102411404</c:v>
                </c:pt>
                <c:pt idx="1345">
                  <c:v>5.3700007705701864</c:v>
                </c:pt>
                <c:pt idx="1346">
                  <c:v>5.3667004894232377</c:v>
                </c:pt>
                <c:pt idx="1347">
                  <c:v>5.3613004226644989</c:v>
                </c:pt>
                <c:pt idx="1348">
                  <c:v>5.3517997222952545</c:v>
                </c:pt>
                <c:pt idx="1349">
                  <c:v>5.3505004734033719</c:v>
                </c:pt>
                <c:pt idx="1350">
                  <c:v>5.3454006542233401</c:v>
                </c:pt>
                <c:pt idx="1351">
                  <c:v>5.3402007472977857</c:v>
                </c:pt>
                <c:pt idx="1352">
                  <c:v>5.3362003696456668</c:v>
                </c:pt>
                <c:pt idx="1353">
                  <c:v>5.3278995243090321</c:v>
                </c:pt>
                <c:pt idx="1354">
                  <c:v>5.3239007732408936</c:v>
                </c:pt>
                <c:pt idx="1355">
                  <c:v>5.3185006973290001</c:v>
                </c:pt>
                <c:pt idx="1356">
                  <c:v>5.3115007602755213</c:v>
                </c:pt>
                <c:pt idx="1357">
                  <c:v>5.3059004821770941</c:v>
                </c:pt>
                <c:pt idx="1358">
                  <c:v>5.3037993259495124</c:v>
                </c:pt>
                <c:pt idx="1359">
                  <c:v>5.2974002582559478</c:v>
                </c:pt>
                <c:pt idx="1360">
                  <c:v>5.2896004451758927</c:v>
                </c:pt>
                <c:pt idx="1361">
                  <c:v>5.2838006229430903</c:v>
                </c:pt>
                <c:pt idx="1362">
                  <c:v>5.2786004535664688</c:v>
                </c:pt>
                <c:pt idx="1363">
                  <c:v>5.2697995086709852</c:v>
                </c:pt>
                <c:pt idx="1364">
                  <c:v>5.2605001815827563</c:v>
                </c:pt>
                <c:pt idx="1365">
                  <c:v>5.2541003383666975</c:v>
                </c:pt>
                <c:pt idx="1366">
                  <c:v>5.2472005523741245</c:v>
                </c:pt>
                <c:pt idx="1367">
                  <c:v>5.2436004856135696</c:v>
                </c:pt>
                <c:pt idx="1368">
                  <c:v>5.2402995105730952</c:v>
                </c:pt>
                <c:pt idx="1369">
                  <c:v>5.2341002769462648</c:v>
                </c:pt>
                <c:pt idx="1370">
                  <c:v>5.2223002948740032</c:v>
                </c:pt>
                <c:pt idx="1371">
                  <c:v>5.2145006568971439</c:v>
                </c:pt>
                <c:pt idx="1372">
                  <c:v>5.2092006233215216</c:v>
                </c:pt>
                <c:pt idx="1373">
                  <c:v>5.2063993614210631</c:v>
                </c:pt>
                <c:pt idx="1374">
                  <c:v>5.2014001579300384</c:v>
                </c:pt>
                <c:pt idx="1375">
                  <c:v>5.193300384147733</c:v>
                </c:pt>
                <c:pt idx="1376">
                  <c:v>5.1901001937876572</c:v>
                </c:pt>
                <c:pt idx="1377">
                  <c:v>5.1831006191277993</c:v>
                </c:pt>
                <c:pt idx="1378">
                  <c:v>5.1792992877963115</c:v>
                </c:pt>
                <c:pt idx="1379">
                  <c:v>5.1775004554801853</c:v>
                </c:pt>
                <c:pt idx="1380">
                  <c:v>5.174600627135078</c:v>
                </c:pt>
                <c:pt idx="1381">
                  <c:v>5.1702002826714306</c:v>
                </c:pt>
                <c:pt idx="1382">
                  <c:v>5.1651005359672126</c:v>
                </c:pt>
                <c:pt idx="1383">
                  <c:v>5.1623995578775066</c:v>
                </c:pt>
                <c:pt idx="1384">
                  <c:v>5.1537003242483479</c:v>
                </c:pt>
                <c:pt idx="1385">
                  <c:v>5.1448006469727261</c:v>
                </c:pt>
                <c:pt idx="1386">
                  <c:v>5.1427004444121849</c:v>
                </c:pt>
                <c:pt idx="1387">
                  <c:v>5.1367005619031261</c:v>
                </c:pt>
                <c:pt idx="1388">
                  <c:v>5.1295995113396202</c:v>
                </c:pt>
                <c:pt idx="1389">
                  <c:v>5.1226003515257617</c:v>
                </c:pt>
                <c:pt idx="1390">
                  <c:v>5.1142003995919367</c:v>
                </c:pt>
                <c:pt idx="1391">
                  <c:v>5.1051003782267799</c:v>
                </c:pt>
                <c:pt idx="1392">
                  <c:v>5.0985004926697002</c:v>
                </c:pt>
                <c:pt idx="1393">
                  <c:v>5.0933995115265134</c:v>
                </c:pt>
                <c:pt idx="1394">
                  <c:v>5.0875004167537554</c:v>
                </c:pt>
                <c:pt idx="1395">
                  <c:v>5.0823002399483812</c:v>
                </c:pt>
                <c:pt idx="1396">
                  <c:v>5.0764005325327162</c:v>
                </c:pt>
                <c:pt idx="1397">
                  <c:v>5.0712004024535418</c:v>
                </c:pt>
                <c:pt idx="1398">
                  <c:v>5.0662995933525963</c:v>
                </c:pt>
                <c:pt idx="1399">
                  <c:v>5.059400727841421</c:v>
                </c:pt>
                <c:pt idx="1400">
                  <c:v>5.0606003108987352</c:v>
                </c:pt>
                <c:pt idx="1401">
                  <c:v>5.0563004947689478</c:v>
                </c:pt>
                <c:pt idx="1402">
                  <c:v>5.0521003450412536</c:v>
                </c:pt>
                <c:pt idx="1403">
                  <c:v>5.0487996582087362</c:v>
                </c:pt>
                <c:pt idx="1404">
                  <c:v>5.0388004970518523</c:v>
                </c:pt>
                <c:pt idx="1405">
                  <c:v>5.0366004001625697</c:v>
                </c:pt>
                <c:pt idx="1406">
                  <c:v>5.0316003788029775</c:v>
                </c:pt>
                <c:pt idx="1407">
                  <c:v>5.0267005128844175</c:v>
                </c:pt>
                <c:pt idx="1408">
                  <c:v>5.0243994955089875</c:v>
                </c:pt>
                <c:pt idx="1409">
                  <c:v>5.0201003418042092</c:v>
                </c:pt>
                <c:pt idx="1410">
                  <c:v>5.0097005453135353</c:v>
                </c:pt>
                <c:pt idx="1411">
                  <c:v>5.0064003623992903</c:v>
                </c:pt>
                <c:pt idx="1412">
                  <c:v>5.0017003274915623</c:v>
                </c:pt>
                <c:pt idx="1413">
                  <c:v>4.9925996271122131</c:v>
                </c:pt>
                <c:pt idx="1414">
                  <c:v>4.9869000616090489</c:v>
                </c:pt>
                <c:pt idx="1415">
                  <c:v>4.9780001913022716</c:v>
                </c:pt>
                <c:pt idx="1416">
                  <c:v>4.9711003511474701</c:v>
                </c:pt>
                <c:pt idx="1417">
                  <c:v>4.9664002302160952</c:v>
                </c:pt>
                <c:pt idx="1418">
                  <c:v>4.9587997411799734</c:v>
                </c:pt>
                <c:pt idx="1419">
                  <c:v>4.9547003896732349</c:v>
                </c:pt>
                <c:pt idx="1420">
                  <c:v>4.9488005870880443</c:v>
                </c:pt>
                <c:pt idx="1421">
                  <c:v>4.9461004840850364</c:v>
                </c:pt>
                <c:pt idx="1422">
                  <c:v>4.9378004928585142</c:v>
                </c:pt>
                <c:pt idx="1423">
                  <c:v>4.9335995086657931</c:v>
                </c:pt>
                <c:pt idx="1424">
                  <c:v>4.9260004938114434</c:v>
                </c:pt>
                <c:pt idx="1425">
                  <c:v>4.9224005493160803</c:v>
                </c:pt>
                <c:pt idx="1426">
                  <c:v>4.9201005489376257</c:v>
                </c:pt>
                <c:pt idx="1427">
                  <c:v>4.9202005184197333</c:v>
                </c:pt>
                <c:pt idx="1428">
                  <c:v>4.9136995372828096</c:v>
                </c:pt>
                <c:pt idx="1429">
                  <c:v>4.9048005390213802</c:v>
                </c:pt>
                <c:pt idx="1430">
                  <c:v>4.9020005613347166</c:v>
                </c:pt>
                <c:pt idx="1431">
                  <c:v>4.8999006002486567</c:v>
                </c:pt>
                <c:pt idx="1432">
                  <c:v>4.8964004112276598</c:v>
                </c:pt>
                <c:pt idx="1433">
                  <c:v>4.8902996746037388</c:v>
                </c:pt>
                <c:pt idx="1434">
                  <c:v>4.8860003685040283</c:v>
                </c:pt>
                <c:pt idx="1435">
                  <c:v>4.8797003139552544</c:v>
                </c:pt>
                <c:pt idx="1436">
                  <c:v>4.873300550658314</c:v>
                </c:pt>
                <c:pt idx="1437">
                  <c:v>4.8661007087721373</c:v>
                </c:pt>
                <c:pt idx="1438">
                  <c:v>4.866699357800826</c:v>
                </c:pt>
                <c:pt idx="1439">
                  <c:v>4.8601004259107867</c:v>
                </c:pt>
                <c:pt idx="1440">
                  <c:v>4.8517002325097565</c:v>
                </c:pt>
                <c:pt idx="1441">
                  <c:v>4.8445002670268877</c:v>
                </c:pt>
                <c:pt idx="1442">
                  <c:v>4.8401005233827163</c:v>
                </c:pt>
                <c:pt idx="1443">
                  <c:v>4.8366994894022355</c:v>
                </c:pt>
                <c:pt idx="1444">
                  <c:v>4.8278004247695208</c:v>
                </c:pt>
                <c:pt idx="1445">
                  <c:v>4.8237006387716974</c:v>
                </c:pt>
                <c:pt idx="1446">
                  <c:v>4.8252004663445405</c:v>
                </c:pt>
                <c:pt idx="1447">
                  <c:v>4.8227005611406639</c:v>
                </c:pt>
                <c:pt idx="1448">
                  <c:v>4.8187994546897244</c:v>
                </c:pt>
                <c:pt idx="1449">
                  <c:v>4.8149004005463212</c:v>
                </c:pt>
                <c:pt idx="1450">
                  <c:v>4.8083005481748842</c:v>
                </c:pt>
                <c:pt idx="1451">
                  <c:v>4.8071005477904691</c:v>
                </c:pt>
                <c:pt idx="1452">
                  <c:v>4.8077005006853142</c:v>
                </c:pt>
                <c:pt idx="1453">
                  <c:v>4.8038995029492071</c:v>
                </c:pt>
                <c:pt idx="1454">
                  <c:v>4.7972005876581534</c:v>
                </c:pt>
                <c:pt idx="1455">
                  <c:v>4.7942003654534346</c:v>
                </c:pt>
                <c:pt idx="1456">
                  <c:v>4.7907004964799853</c:v>
                </c:pt>
                <c:pt idx="1457">
                  <c:v>4.7896006017690524</c:v>
                </c:pt>
                <c:pt idx="1458">
                  <c:v>4.7880994787192321</c:v>
                </c:pt>
                <c:pt idx="1459">
                  <c:v>4.7828003324539168</c:v>
                </c:pt>
                <c:pt idx="1460">
                  <c:v>4.7827003473357763</c:v>
                </c:pt>
                <c:pt idx="1461">
                  <c:v>4.7762005840340862</c:v>
                </c:pt>
                <c:pt idx="1462">
                  <c:v>4.7755004478458432</c:v>
                </c:pt>
                <c:pt idx="1463">
                  <c:v>4.77249957236927</c:v>
                </c:pt>
                <c:pt idx="1464">
                  <c:v>4.7676002269727178</c:v>
                </c:pt>
                <c:pt idx="1465">
                  <c:v>4.7647002977391821</c:v>
                </c:pt>
                <c:pt idx="1466">
                  <c:v>4.7553002327040303</c:v>
                </c:pt>
                <c:pt idx="1467">
                  <c:v>4.7500001707085175</c:v>
                </c:pt>
                <c:pt idx="1468">
                  <c:v>4.7438998174693552</c:v>
                </c:pt>
                <c:pt idx="1469">
                  <c:v>4.7362004480382893</c:v>
                </c:pt>
                <c:pt idx="1470">
                  <c:v>4.7325005428283475</c:v>
                </c:pt>
                <c:pt idx="1471">
                  <c:v>4.7276005485546193</c:v>
                </c:pt>
                <c:pt idx="1472">
                  <c:v>4.720300435066747</c:v>
                </c:pt>
                <c:pt idx="1473">
                  <c:v>4.7136995399487205</c:v>
                </c:pt>
                <c:pt idx="1474">
                  <c:v>4.7112005189919728</c:v>
                </c:pt>
                <c:pt idx="1475">
                  <c:v>4.7062002696984564</c:v>
                </c:pt>
                <c:pt idx="1476">
                  <c:v>4.703000135232287</c:v>
                </c:pt>
                <c:pt idx="1477">
                  <c:v>4.695100248340168</c:v>
                </c:pt>
                <c:pt idx="1478">
                  <c:v>4.6882998090732144</c:v>
                </c:pt>
                <c:pt idx="1479">
                  <c:v>4.683300109099946</c:v>
                </c:pt>
                <c:pt idx="1480">
                  <c:v>4.6735000833577942</c:v>
                </c:pt>
                <c:pt idx="1481">
                  <c:v>4.6661002658875077</c:v>
                </c:pt>
                <c:pt idx="1482">
                  <c:v>4.6616004196184804</c:v>
                </c:pt>
                <c:pt idx="1483">
                  <c:v>4.6640995079069398</c:v>
                </c:pt>
                <c:pt idx="1484">
                  <c:v>4.6595003799448023</c:v>
                </c:pt>
                <c:pt idx="1485">
                  <c:v>4.65590037212678</c:v>
                </c:pt>
                <c:pt idx="1486">
                  <c:v>4.6506003477115883</c:v>
                </c:pt>
                <c:pt idx="1487">
                  <c:v>4.6469002569210716</c:v>
                </c:pt>
                <c:pt idx="1488">
                  <c:v>4.6404997316349181</c:v>
                </c:pt>
                <c:pt idx="1489">
                  <c:v>4.6359004814148648</c:v>
                </c:pt>
                <c:pt idx="1490">
                  <c:v>4.6338002321208478</c:v>
                </c:pt>
                <c:pt idx="1491">
                  <c:v>4.6292002561604022</c:v>
                </c:pt>
                <c:pt idx="1492">
                  <c:v>4.625800343521405</c:v>
                </c:pt>
                <c:pt idx="1493">
                  <c:v>4.6219996959698619</c:v>
                </c:pt>
                <c:pt idx="1494">
                  <c:v>4.622200161931687</c:v>
                </c:pt>
                <c:pt idx="1495">
                  <c:v>4.6134003549595946</c:v>
                </c:pt>
                <c:pt idx="1496">
                  <c:v>4.6092002838122426</c:v>
                </c:pt>
                <c:pt idx="1497">
                  <c:v>4.6038002655041055</c:v>
                </c:pt>
                <c:pt idx="1498">
                  <c:v>4.597599670792988</c:v>
                </c:pt>
                <c:pt idx="1499">
                  <c:v>4.5891001052877982</c:v>
                </c:pt>
                <c:pt idx="1500">
                  <c:v>4.5859004039812135</c:v>
                </c:pt>
                <c:pt idx="1501">
                  <c:v>4.5825003629724961</c:v>
                </c:pt>
                <c:pt idx="1502">
                  <c:v>4.5786005800255225</c:v>
                </c:pt>
                <c:pt idx="1503">
                  <c:v>4.5772994071958237</c:v>
                </c:pt>
                <c:pt idx="1504">
                  <c:v>4.5694004045508336</c:v>
                </c:pt>
                <c:pt idx="1505">
                  <c:v>4.5680003967354423</c:v>
                </c:pt>
                <c:pt idx="1506">
                  <c:v>4.5645001670854981</c:v>
                </c:pt>
                <c:pt idx="1507">
                  <c:v>4.5570000749648898</c:v>
                </c:pt>
                <c:pt idx="1508">
                  <c:v>4.54929993305268</c:v>
                </c:pt>
                <c:pt idx="1509">
                  <c:v>4.5473003356964909</c:v>
                </c:pt>
                <c:pt idx="1510">
                  <c:v>4.5427004335433594</c:v>
                </c:pt>
                <c:pt idx="1511">
                  <c:v>4.5432999488839414</c:v>
                </c:pt>
                <c:pt idx="1512">
                  <c:v>4.5334999353435705</c:v>
                </c:pt>
                <c:pt idx="1513">
                  <c:v>4.5228999881728669</c:v>
                </c:pt>
                <c:pt idx="1514">
                  <c:v>4.5157007108718972</c:v>
                </c:pt>
                <c:pt idx="1515">
                  <c:v>4.5179002471995773</c:v>
                </c:pt>
                <c:pt idx="1516">
                  <c:v>4.5133003210066818</c:v>
                </c:pt>
                <c:pt idx="1517">
                  <c:v>4.5043003887185478</c:v>
                </c:pt>
                <c:pt idx="1518">
                  <c:v>4.4993995826735045</c:v>
                </c:pt>
                <c:pt idx="1519">
                  <c:v>4.4899004699691432</c:v>
                </c:pt>
                <c:pt idx="1520">
                  <c:v>4.4882002901067608</c:v>
                </c:pt>
                <c:pt idx="1521">
                  <c:v>4.477200391011138</c:v>
                </c:pt>
                <c:pt idx="1522">
                  <c:v>4.469800167469657</c:v>
                </c:pt>
                <c:pt idx="1523">
                  <c:v>4.4593998701093369</c:v>
                </c:pt>
                <c:pt idx="1524">
                  <c:v>4.4546006395394215</c:v>
                </c:pt>
                <c:pt idx="1525">
                  <c:v>4.4541004505153978</c:v>
                </c:pt>
                <c:pt idx="1526">
                  <c:v>4.4490005090774503</c:v>
                </c:pt>
                <c:pt idx="1527">
                  <c:v>4.4481006340065505</c:v>
                </c:pt>
                <c:pt idx="1528">
                  <c:v>4.447799355511961</c:v>
                </c:pt>
                <c:pt idx="1529">
                  <c:v>4.446300470357528</c:v>
                </c:pt>
                <c:pt idx="1530">
                  <c:v>4.4443003402702743</c:v>
                </c:pt>
                <c:pt idx="1531">
                  <c:v>4.4427004245808348</c:v>
                </c:pt>
                <c:pt idx="1532">
                  <c:v>4.4425002840071102</c:v>
                </c:pt>
                <c:pt idx="1533">
                  <c:v>4.4414997587227845</c:v>
                </c:pt>
                <c:pt idx="1534">
                  <c:v>4.4411004570065415</c:v>
                </c:pt>
                <c:pt idx="1535">
                  <c:v>4.4380002771431464</c:v>
                </c:pt>
                <c:pt idx="1536">
                  <c:v>4.432100553131022</c:v>
                </c:pt>
                <c:pt idx="1537">
                  <c:v>4.4299006387736881</c:v>
                </c:pt>
                <c:pt idx="1538">
                  <c:v>4.4313993572286563</c:v>
                </c:pt>
                <c:pt idx="1539">
                  <c:v>4.4304003738434403</c:v>
                </c:pt>
                <c:pt idx="1540">
                  <c:v>4.4287004219077062</c:v>
                </c:pt>
                <c:pt idx="1541">
                  <c:v>4.4293006027219235</c:v>
                </c:pt>
                <c:pt idx="1542">
                  <c:v>4.4284006521265837</c:v>
                </c:pt>
                <c:pt idx="1543">
                  <c:v>4.4293992679668008</c:v>
                </c:pt>
                <c:pt idx="1544">
                  <c:v>4.4235005081209238</c:v>
                </c:pt>
                <c:pt idx="1545">
                  <c:v>4.4225004474646994</c:v>
                </c:pt>
                <c:pt idx="1546">
                  <c:v>4.4210002540567075</c:v>
                </c:pt>
                <c:pt idx="1547">
                  <c:v>4.418100576789584</c:v>
                </c:pt>
                <c:pt idx="1548">
                  <c:v>4.4130994039587677</c:v>
                </c:pt>
                <c:pt idx="1549">
                  <c:v>4.4082003498115228</c:v>
                </c:pt>
                <c:pt idx="1550">
                  <c:v>4.4059000568377087</c:v>
                </c:pt>
                <c:pt idx="1551">
                  <c:v>4.3976005275762873</c:v>
                </c:pt>
                <c:pt idx="1552">
                  <c:v>4.390500444220379</c:v>
                </c:pt>
                <c:pt idx="1553">
                  <c:v>4.3859996381797828</c:v>
                </c:pt>
                <c:pt idx="1554">
                  <c:v>4.3827004285776638</c:v>
                </c:pt>
                <c:pt idx="1555">
                  <c:v>4.3792005762152257</c:v>
                </c:pt>
                <c:pt idx="1556">
                  <c:v>4.3842003705940442</c:v>
                </c:pt>
                <c:pt idx="1557">
                  <c:v>4.3789004518475849</c:v>
                </c:pt>
                <c:pt idx="1558">
                  <c:v>4.3758995567332022</c:v>
                </c:pt>
                <c:pt idx="1559">
                  <c:v>4.3750005523761502</c:v>
                </c:pt>
                <c:pt idx="1560">
                  <c:v>4.3723004886633134</c:v>
                </c:pt>
                <c:pt idx="1561">
                  <c:v>4.3691002363266307</c:v>
                </c:pt>
                <c:pt idx="1562">
                  <c:v>4.3638002542502363</c:v>
                </c:pt>
                <c:pt idx="1563">
                  <c:v>4.3574997123723733</c:v>
                </c:pt>
                <c:pt idx="1564">
                  <c:v>4.3512004983931547</c:v>
                </c:pt>
                <c:pt idx="1565">
                  <c:v>4.3490004709237837</c:v>
                </c:pt>
                <c:pt idx="1566">
                  <c:v>4.3464003273038543</c:v>
                </c:pt>
                <c:pt idx="1567">
                  <c:v>4.3443004945802386</c:v>
                </c:pt>
                <c:pt idx="1568">
                  <c:v>4.3417995662675821</c:v>
                </c:pt>
                <c:pt idx="1569">
                  <c:v>4.3428003112858278</c:v>
                </c:pt>
                <c:pt idx="1570">
                  <c:v>4.3394003925350262</c:v>
                </c:pt>
                <c:pt idx="1571">
                  <c:v>4.3353003847150831</c:v>
                </c:pt>
                <c:pt idx="1572">
                  <c:v>4.3307004131347639</c:v>
                </c:pt>
                <c:pt idx="1573">
                  <c:v>4.3287995874416083</c:v>
                </c:pt>
                <c:pt idx="1574">
                  <c:v>4.327800463870517</c:v>
                </c:pt>
                <c:pt idx="1575">
                  <c:v>4.3269001647931873</c:v>
                </c:pt>
                <c:pt idx="1576">
                  <c:v>4.3204004438375705</c:v>
                </c:pt>
                <c:pt idx="1577">
                  <c:v>4.3175002307907562</c:v>
                </c:pt>
                <c:pt idx="1578">
                  <c:v>4.3156997221012716</c:v>
                </c:pt>
                <c:pt idx="1579">
                  <c:v>4.3112004840877489</c:v>
                </c:pt>
                <c:pt idx="1580">
                  <c:v>4.3098000793470419</c:v>
                </c:pt>
                <c:pt idx="1581">
                  <c:v>4.3021004339243518</c:v>
                </c:pt>
                <c:pt idx="1582">
                  <c:v>4.3007004457540461</c:v>
                </c:pt>
                <c:pt idx="1583">
                  <c:v>4.3000995672264253</c:v>
                </c:pt>
                <c:pt idx="1584">
                  <c:v>4.2975002309831325</c:v>
                </c:pt>
                <c:pt idx="1585">
                  <c:v>4.289000082972052</c:v>
                </c:pt>
                <c:pt idx="1586">
                  <c:v>4.2826003681184375</c:v>
                </c:pt>
                <c:pt idx="1587">
                  <c:v>4.2815003369396436</c:v>
                </c:pt>
                <c:pt idx="1588">
                  <c:v>4.2802996433310909</c:v>
                </c:pt>
                <c:pt idx="1589">
                  <c:v>4.2792005959563539</c:v>
                </c:pt>
                <c:pt idx="1590">
                  <c:v>4.2774004665407119</c:v>
                </c:pt>
                <c:pt idx="1591">
                  <c:v>4.2781004753123852</c:v>
                </c:pt>
                <c:pt idx="1592">
                  <c:v>4.2730001166346483</c:v>
                </c:pt>
                <c:pt idx="1593">
                  <c:v>4.2651998622895917</c:v>
                </c:pt>
                <c:pt idx="1594">
                  <c:v>4.2619002249775804</c:v>
                </c:pt>
                <c:pt idx="1595">
                  <c:v>4.2597003221526393</c:v>
                </c:pt>
                <c:pt idx="1596">
                  <c:v>4.2586004396434873</c:v>
                </c:pt>
                <c:pt idx="1597">
                  <c:v>4.2581006008185796</c:v>
                </c:pt>
                <c:pt idx="1598">
                  <c:v>4.2573993917467305</c:v>
                </c:pt>
                <c:pt idx="1599">
                  <c:v>4.2514001543968334</c:v>
                </c:pt>
                <c:pt idx="1600">
                  <c:v>4.2496003240594291</c:v>
                </c:pt>
                <c:pt idx="1601">
                  <c:v>4.2466004317320767</c:v>
                </c:pt>
                <c:pt idx="1602">
                  <c:v>4.2421003974886844</c:v>
                </c:pt>
                <c:pt idx="1603">
                  <c:v>4.2398995650291909</c:v>
                </c:pt>
                <c:pt idx="1604">
                  <c:v>4.2315001383758499</c:v>
                </c:pt>
                <c:pt idx="1605">
                  <c:v>4.2259001458151033</c:v>
                </c:pt>
                <c:pt idx="1606">
                  <c:v>4.2189002226805314</c:v>
                </c:pt>
                <c:pt idx="1607">
                  <c:v>4.2130004488935811</c:v>
                </c:pt>
                <c:pt idx="1608">
                  <c:v>4.2114995537776849</c:v>
                </c:pt>
                <c:pt idx="1609">
                  <c:v>4.2060002690341207</c:v>
                </c:pt>
                <c:pt idx="1610">
                  <c:v>4.1988003398000728</c:v>
                </c:pt>
                <c:pt idx="1611">
                  <c:v>4.195300602921634</c:v>
                </c:pt>
                <c:pt idx="1612">
                  <c:v>4.1952002879115753</c:v>
                </c:pt>
                <c:pt idx="1613">
                  <c:v>4.1953996833763085</c:v>
                </c:pt>
                <c:pt idx="1614">
                  <c:v>4.1905005916632945</c:v>
                </c:pt>
                <c:pt idx="1615">
                  <c:v>4.1941006078777718</c:v>
                </c:pt>
                <c:pt idx="1616">
                  <c:v>4.1959003789015696</c:v>
                </c:pt>
                <c:pt idx="1617">
                  <c:v>4.1918004005492548</c:v>
                </c:pt>
                <c:pt idx="1618">
                  <c:v>4.1900995945034083</c:v>
                </c:pt>
                <c:pt idx="1619">
                  <c:v>4.1878003110905411</c:v>
                </c:pt>
                <c:pt idx="1620">
                  <c:v>4.1858003886300139</c:v>
                </c:pt>
                <c:pt idx="1621">
                  <c:v>4.1853001620256691</c:v>
                </c:pt>
                <c:pt idx="1622">
                  <c:v>4.1790003648784477</c:v>
                </c:pt>
                <c:pt idx="1623">
                  <c:v>4.1765996380854631</c:v>
                </c:pt>
                <c:pt idx="1624">
                  <c:v>4.1773001968467725</c:v>
                </c:pt>
                <c:pt idx="1625">
                  <c:v>4.1711001778603531</c:v>
                </c:pt>
                <c:pt idx="1626">
                  <c:v>4.1632002350816038</c:v>
                </c:pt>
                <c:pt idx="1627">
                  <c:v>4.1585001632702188</c:v>
                </c:pt>
                <c:pt idx="1628">
                  <c:v>4.1510998130834196</c:v>
                </c:pt>
                <c:pt idx="1629">
                  <c:v>4.1494002624531277</c:v>
                </c:pt>
                <c:pt idx="1630">
                  <c:v>4.1459002471965505</c:v>
                </c:pt>
                <c:pt idx="1631">
                  <c:v>4.1398000131594017</c:v>
                </c:pt>
                <c:pt idx="1632">
                  <c:v>4.1365000961304759</c:v>
                </c:pt>
                <c:pt idx="1633">
                  <c:v>4.1299998946196865</c:v>
                </c:pt>
                <c:pt idx="1634">
                  <c:v>4.1260006647135015</c:v>
                </c:pt>
                <c:pt idx="1635">
                  <c:v>4.1247003368407604</c:v>
                </c:pt>
                <c:pt idx="1636">
                  <c:v>4.1211003087082645</c:v>
                </c:pt>
                <c:pt idx="1637">
                  <c:v>4.1173002836221713</c:v>
                </c:pt>
                <c:pt idx="1638">
                  <c:v>4.1141997221056954</c:v>
                </c:pt>
                <c:pt idx="1639">
                  <c:v>4.111100263602566</c:v>
                </c:pt>
                <c:pt idx="1640">
                  <c:v>4.1043001457219361</c:v>
                </c:pt>
                <c:pt idx="1641">
                  <c:v>4.1000004444140359</c:v>
                </c:pt>
                <c:pt idx="1642">
                  <c:v>4.1005002215388231</c:v>
                </c:pt>
                <c:pt idx="1643">
                  <c:v>4.099799775511201</c:v>
                </c:pt>
                <c:pt idx="1644">
                  <c:v>4.0966004054134828</c:v>
                </c:pt>
                <c:pt idx="1645">
                  <c:v>4.0946003379795002</c:v>
                </c:pt>
                <c:pt idx="1646">
                  <c:v>4.095700303078047</c:v>
                </c:pt>
                <c:pt idx="1647">
                  <c:v>4.0925001421928755</c:v>
                </c:pt>
                <c:pt idx="1648">
                  <c:v>4.0845998712538858</c:v>
                </c:pt>
                <c:pt idx="1649">
                  <c:v>4.0783000107767293</c:v>
                </c:pt>
                <c:pt idx="1650">
                  <c:v>4.0683998983367928</c:v>
                </c:pt>
                <c:pt idx="1651">
                  <c:v>4.0607998614359531</c:v>
                </c:pt>
                <c:pt idx="1652">
                  <c:v>4.0492002448081621</c:v>
                </c:pt>
                <c:pt idx="1653">
                  <c:v>4.0461997361198883</c:v>
                </c:pt>
                <c:pt idx="1654">
                  <c:v>4.0459003372161533</c:v>
                </c:pt>
                <c:pt idx="1655">
                  <c:v>4.0409001732841716</c:v>
                </c:pt>
                <c:pt idx="1656">
                  <c:v>4.0335000615159515</c:v>
                </c:pt>
                <c:pt idx="1657">
                  <c:v>4.0233003466637456</c:v>
                </c:pt>
                <c:pt idx="1658">
                  <c:v>4.0193996726957266</c:v>
                </c:pt>
                <c:pt idx="1659">
                  <c:v>4.014400471591216</c:v>
                </c:pt>
                <c:pt idx="1660">
                  <c:v>4.013599983889435</c:v>
                </c:pt>
                <c:pt idx="1661">
                  <c:v>4.0115004393592244</c:v>
                </c:pt>
                <c:pt idx="1662">
                  <c:v>4.007700112531893</c:v>
                </c:pt>
                <c:pt idx="1663">
                  <c:v>4.0026998446483049</c:v>
                </c:pt>
                <c:pt idx="1664">
                  <c:v>3.9985000180240604</c:v>
                </c:pt>
                <c:pt idx="1665">
                  <c:v>3.9985999770142371</c:v>
                </c:pt>
                <c:pt idx="1666">
                  <c:v>3.9954008368513314</c:v>
                </c:pt>
                <c:pt idx="1667">
                  <c:v>3.9948008388528251</c:v>
                </c:pt>
                <c:pt idx="1668">
                  <c:v>3.9940991455077892</c:v>
                </c:pt>
                <c:pt idx="1669">
                  <c:v>3.986200016879593</c:v>
                </c:pt>
                <c:pt idx="1670">
                  <c:v>3.9839000151623623</c:v>
                </c:pt>
                <c:pt idx="1671">
                  <c:v>3.9852004374479293</c:v>
                </c:pt>
                <c:pt idx="1672">
                  <c:v>3.9836003060336225</c:v>
                </c:pt>
                <c:pt idx="1673">
                  <c:v>3.9785997272483655</c:v>
                </c:pt>
                <c:pt idx="1674">
                  <c:v>3.9722000124020269</c:v>
                </c:pt>
                <c:pt idx="1675">
                  <c:v>3.9740999923669733</c:v>
                </c:pt>
                <c:pt idx="1676">
                  <c:v>3.9644000685730134</c:v>
                </c:pt>
                <c:pt idx="1677">
                  <c:v>3.9546001183553017</c:v>
                </c:pt>
                <c:pt idx="1678">
                  <c:v>3.9475998504713061</c:v>
                </c:pt>
                <c:pt idx="1679">
                  <c:v>3.9405999937080196</c:v>
                </c:pt>
                <c:pt idx="1680">
                  <c:v>3.9393000055351877</c:v>
                </c:pt>
                <c:pt idx="1681">
                  <c:v>3.9355002784723183</c:v>
                </c:pt>
                <c:pt idx="1682">
                  <c:v>3.9297004413674586</c:v>
                </c:pt>
                <c:pt idx="1683">
                  <c:v>3.9279995780962054</c:v>
                </c:pt>
                <c:pt idx="1684">
                  <c:v>3.9241000027686823</c:v>
                </c:pt>
                <c:pt idx="1685">
                  <c:v>3.9204000034369528</c:v>
                </c:pt>
                <c:pt idx="1686">
                  <c:v>3.9174007759065717</c:v>
                </c:pt>
                <c:pt idx="1687">
                  <c:v>3.9196007877326338</c:v>
                </c:pt>
                <c:pt idx="1688">
                  <c:v>3.9193992498403531</c:v>
                </c:pt>
                <c:pt idx="1689">
                  <c:v>3.91509998607944</c:v>
                </c:pt>
                <c:pt idx="1690">
                  <c:v>3.9079000094425282</c:v>
                </c:pt>
                <c:pt idx="1691">
                  <c:v>3.9003002651224961</c:v>
                </c:pt>
                <c:pt idx="1692">
                  <c:v>3.8981004710221896</c:v>
                </c:pt>
                <c:pt idx="1693">
                  <c:v>3.8929995549260639</c:v>
                </c:pt>
                <c:pt idx="1694">
                  <c:v>3.8927000141193275</c:v>
                </c:pt>
                <c:pt idx="1695">
                  <c:v>3.8912999792082701</c:v>
                </c:pt>
                <c:pt idx="1696">
                  <c:v>3.8858003571513109</c:v>
                </c:pt>
                <c:pt idx="1697">
                  <c:v>3.8816008150170092</c:v>
                </c:pt>
                <c:pt idx="1698">
                  <c:v>3.878399234105018</c:v>
                </c:pt>
                <c:pt idx="1699">
                  <c:v>3.8770999913249398</c:v>
                </c:pt>
                <c:pt idx="1700">
                  <c:v>3.8737000295659527</c:v>
                </c:pt>
                <c:pt idx="1701">
                  <c:v>3.8688008880635607</c:v>
                </c:pt>
                <c:pt idx="1702">
                  <c:v>3.8663004630070645</c:v>
                </c:pt>
                <c:pt idx="1703">
                  <c:v>3.8616995039046742</c:v>
                </c:pt>
                <c:pt idx="1704">
                  <c:v>3.8575999729218893</c:v>
                </c:pt>
                <c:pt idx="1705">
                  <c:v>3.8540999779725098</c:v>
                </c:pt>
                <c:pt idx="1706">
                  <c:v>3.8530007382432814</c:v>
                </c:pt>
                <c:pt idx="1707">
                  <c:v>3.8473005546620698</c:v>
                </c:pt>
                <c:pt idx="1708">
                  <c:v>3.84139944009803</c:v>
                </c:pt>
                <c:pt idx="1709">
                  <c:v>3.8418999822606565</c:v>
                </c:pt>
                <c:pt idx="1710">
                  <c:v>3.83950000457844</c:v>
                </c:pt>
                <c:pt idx="1711">
                  <c:v>3.8370009995487635</c:v>
                </c:pt>
                <c:pt idx="1712">
                  <c:v>3.8344010218643234</c:v>
                </c:pt>
                <c:pt idx="1713">
                  <c:v>3.8334990176226711</c:v>
                </c:pt>
                <c:pt idx="1714">
                  <c:v>3.8273999855009606</c:v>
                </c:pt>
                <c:pt idx="1715">
                  <c:v>3.8256000041001244</c:v>
                </c:pt>
                <c:pt idx="1716">
                  <c:v>3.8241006641401327</c:v>
                </c:pt>
                <c:pt idx="1717">
                  <c:v>3.820600679020572</c:v>
                </c:pt>
                <c:pt idx="1718">
                  <c:v>3.819499322984484</c:v>
                </c:pt>
                <c:pt idx="1719">
                  <c:v>3.8177999931867816</c:v>
                </c:pt>
                <c:pt idx="1720">
                  <c:v>3.8180999945179792</c:v>
                </c:pt>
                <c:pt idx="1721">
                  <c:v>3.8140003765147412</c:v>
                </c:pt>
                <c:pt idx="1722">
                  <c:v>3.8069001357071102</c:v>
                </c:pt>
                <c:pt idx="1723">
                  <c:v>3.7999998810264515</c:v>
                </c:pt>
                <c:pt idx="1724">
                  <c:v>3.7897000063458108</c:v>
                </c:pt>
                <c:pt idx="1725">
                  <c:v>3.7841000036205514</c:v>
                </c:pt>
                <c:pt idx="1726">
                  <c:v>3.7762002298404695</c:v>
                </c:pt>
                <c:pt idx="1727">
                  <c:v>3.7721999886998674</c:v>
                </c:pt>
                <c:pt idx="1728">
                  <c:v>3.7647000019060215</c:v>
                </c:pt>
                <c:pt idx="1729">
                  <c:v>3.7616999859819771</c:v>
                </c:pt>
                <c:pt idx="1730">
                  <c:v>3.7595000005239854</c:v>
                </c:pt>
                <c:pt idx="1731">
                  <c:v>3.7555006138354656</c:v>
                </c:pt>
                <c:pt idx="1732">
                  <c:v>3.7530002345083631</c:v>
                </c:pt>
                <c:pt idx="1733">
                  <c:v>3.7461997549544321</c:v>
                </c:pt>
                <c:pt idx="1734">
                  <c:v>3.7459999919956317</c:v>
                </c:pt>
                <c:pt idx="1735">
                  <c:v>3.7441999909424339</c:v>
                </c:pt>
                <c:pt idx="1736">
                  <c:v>3.7396003881949582</c:v>
                </c:pt>
                <c:pt idx="1737">
                  <c:v>3.7346001043842989</c:v>
                </c:pt>
                <c:pt idx="1738">
                  <c:v>3.7286998927083914</c:v>
                </c:pt>
                <c:pt idx="1739">
                  <c:v>3.725700000381039</c:v>
                </c:pt>
                <c:pt idx="1740">
                  <c:v>3.7279999922320712</c:v>
                </c:pt>
                <c:pt idx="1741">
                  <c:v>3.7234007447259501</c:v>
                </c:pt>
                <c:pt idx="1742">
                  <c:v>3.721500276333245</c:v>
                </c:pt>
                <c:pt idx="1743">
                  <c:v>3.7171997107507195</c:v>
                </c:pt>
                <c:pt idx="1744">
                  <c:v>3.7125999904674245</c:v>
                </c:pt>
                <c:pt idx="1745">
                  <c:v>3.7111000087243156</c:v>
                </c:pt>
                <c:pt idx="1746">
                  <c:v>3.7065010040314519</c:v>
                </c:pt>
                <c:pt idx="1747">
                  <c:v>3.7075002812853199</c:v>
                </c:pt>
                <c:pt idx="1748">
                  <c:v>3.701599702500971</c:v>
                </c:pt>
                <c:pt idx="1749">
                  <c:v>3.7005999856046401</c:v>
                </c:pt>
                <c:pt idx="1750">
                  <c:v>3.7023000113040325</c:v>
                </c:pt>
                <c:pt idx="1751">
                  <c:v>3.7056004745463724</c:v>
                </c:pt>
                <c:pt idx="1752">
                  <c:v>3.7039009293512208</c:v>
                </c:pt>
                <c:pt idx="1753">
                  <c:v>3.7026990937738447</c:v>
                </c:pt>
                <c:pt idx="1754">
                  <c:v>3.700199986124062</c:v>
                </c:pt>
                <c:pt idx="1755">
                  <c:v>3.6974000040572719</c:v>
                </c:pt>
                <c:pt idx="1756">
                  <c:v>3.6918004497056245</c:v>
                </c:pt>
                <c:pt idx="1757">
                  <c:v>3.6870006031094817</c:v>
                </c:pt>
                <c:pt idx="1758">
                  <c:v>3.6823993893194711</c:v>
                </c:pt>
                <c:pt idx="1759">
                  <c:v>3.6772999985769275</c:v>
                </c:pt>
                <c:pt idx="1760">
                  <c:v>3.6721000056786579</c:v>
                </c:pt>
                <c:pt idx="1761">
                  <c:v>3.6682014964608243</c:v>
                </c:pt>
                <c:pt idx="1762">
                  <c:v>3.6719007086721831</c:v>
                </c:pt>
                <c:pt idx="1763">
                  <c:v>3.667099296428205</c:v>
                </c:pt>
                <c:pt idx="1764">
                  <c:v>3.6623000021936605</c:v>
                </c:pt>
                <c:pt idx="1765">
                  <c:v>3.6562999862726429</c:v>
                </c:pt>
                <c:pt idx="1766">
                  <c:v>3.6504002622677945</c:v>
                </c:pt>
                <c:pt idx="1767">
                  <c:v>3.6460004847540404</c:v>
                </c:pt>
                <c:pt idx="1768">
                  <c:v>3.6424995256456896</c:v>
                </c:pt>
                <c:pt idx="1769">
                  <c:v>3.6418999936577165</c:v>
                </c:pt>
                <c:pt idx="1770">
                  <c:v>3.6333999933267478</c:v>
                </c:pt>
                <c:pt idx="1771">
                  <c:v>3.6283006527010002</c:v>
                </c:pt>
                <c:pt idx="1772">
                  <c:v>3.6269004555724678</c:v>
                </c:pt>
                <c:pt idx="1773">
                  <c:v>3.6234995526829152</c:v>
                </c:pt>
                <c:pt idx="1774">
                  <c:v>3.6194000135947135</c:v>
                </c:pt>
                <c:pt idx="1775">
                  <c:v>3.6186000023808447</c:v>
                </c:pt>
                <c:pt idx="1776">
                  <c:v>3.6148005635259324</c:v>
                </c:pt>
                <c:pt idx="1777">
                  <c:v>3.6099002668415778</c:v>
                </c:pt>
                <c:pt idx="1778">
                  <c:v>3.6078997310687555</c:v>
                </c:pt>
                <c:pt idx="1779">
                  <c:v>3.6086999911276507</c:v>
                </c:pt>
                <c:pt idx="1780">
                  <c:v>3.6042000090601505</c:v>
                </c:pt>
                <c:pt idx="1781">
                  <c:v>3.5972001756672398</c:v>
                </c:pt>
                <c:pt idx="1782">
                  <c:v>3.592900255585846</c:v>
                </c:pt>
                <c:pt idx="1783">
                  <c:v>3.5890997330207028</c:v>
                </c:pt>
                <c:pt idx="1784">
                  <c:v>3.5872000103481696</c:v>
                </c:pt>
                <c:pt idx="1785">
                  <c:v>3.5916000065844855</c:v>
                </c:pt>
                <c:pt idx="1786">
                  <c:v>3.5864000797300832</c:v>
                </c:pt>
                <c:pt idx="1787">
                  <c:v>3.5803003713153885</c:v>
                </c:pt>
                <c:pt idx="1788">
                  <c:v>3.5782996238704072</c:v>
                </c:pt>
                <c:pt idx="1789">
                  <c:v>3.5771999967109878</c:v>
                </c:pt>
                <c:pt idx="1790">
                  <c:v>3.5711999977138476</c:v>
                </c:pt>
                <c:pt idx="1791">
                  <c:v>3.5708010993548669</c:v>
                </c:pt>
                <c:pt idx="1792">
                  <c:v>3.568000343751919</c:v>
                </c:pt>
                <c:pt idx="1793">
                  <c:v>3.5618996657431126</c:v>
                </c:pt>
                <c:pt idx="1794">
                  <c:v>3.5592999962318572</c:v>
                </c:pt>
                <c:pt idx="1795">
                  <c:v>3.5582000006179442</c:v>
                </c:pt>
                <c:pt idx="1796">
                  <c:v>3.5542008801276097</c:v>
                </c:pt>
                <c:pt idx="1797">
                  <c:v>3.5505004716615076</c:v>
                </c:pt>
                <c:pt idx="1798">
                  <c:v>3.5489995257667033</c:v>
                </c:pt>
                <c:pt idx="1799">
                  <c:v>3.5514999937513494</c:v>
                </c:pt>
                <c:pt idx="1800">
                  <c:v>3.5456999940870446</c:v>
                </c:pt>
                <c:pt idx="1801">
                  <c:v>3.5412005166363087</c:v>
                </c:pt>
                <c:pt idx="1802">
                  <c:v>3.5367003953724634</c:v>
                </c:pt>
                <c:pt idx="1803">
                  <c:v>3.5332996049182839</c:v>
                </c:pt>
                <c:pt idx="1804">
                  <c:v>3.5315000038390281</c:v>
                </c:pt>
                <c:pt idx="1805">
                  <c:v>3.5312000021222048</c:v>
                </c:pt>
                <c:pt idx="1806">
                  <c:v>3.5284001785475994</c:v>
                </c:pt>
                <c:pt idx="1807">
                  <c:v>3.5246001094565145</c:v>
                </c:pt>
                <c:pt idx="1808">
                  <c:v>3.517799897788791</c:v>
                </c:pt>
                <c:pt idx="1809">
                  <c:v>3.5158999973282334</c:v>
                </c:pt>
                <c:pt idx="1810">
                  <c:v>3.5084000010538148</c:v>
                </c:pt>
                <c:pt idx="1811">
                  <c:v>3.5036001063563162</c:v>
                </c:pt>
                <c:pt idx="1812">
                  <c:v>3.4978003864307539</c:v>
                </c:pt>
                <c:pt idx="1813">
                  <c:v>3.494199624088651</c:v>
                </c:pt>
                <c:pt idx="1814">
                  <c:v>3.4904999938953551</c:v>
                </c:pt>
                <c:pt idx="1815">
                  <c:v>3.4897999986205832</c:v>
                </c:pt>
                <c:pt idx="1816">
                  <c:v>3.4848003884108039</c:v>
                </c:pt>
                <c:pt idx="1817">
                  <c:v>3.4875004456334864</c:v>
                </c:pt>
                <c:pt idx="1818">
                  <c:v>3.4842995559447445</c:v>
                </c:pt>
                <c:pt idx="1819">
                  <c:v>3.4834999972154037</c:v>
                </c:pt>
                <c:pt idx="1820">
                  <c:v>3.4818999988783617</c:v>
                </c:pt>
                <c:pt idx="1821">
                  <c:v>3.4790005248141824</c:v>
                </c:pt>
                <c:pt idx="1822">
                  <c:v>3.4792999863129808</c:v>
                </c:pt>
                <c:pt idx="1823">
                  <c:v>3.4729000144288875</c:v>
                </c:pt>
                <c:pt idx="1824">
                  <c:v>3.4742999937516288</c:v>
                </c:pt>
                <c:pt idx="1825">
                  <c:v>3.4717999934000545</c:v>
                </c:pt>
                <c:pt idx="1826">
                  <c:v>3.4720008606891497</c:v>
                </c:pt>
                <c:pt idx="1827">
                  <c:v>3.4731001359250513</c:v>
                </c:pt>
                <c:pt idx="1828">
                  <c:v>3.4688998680358054</c:v>
                </c:pt>
                <c:pt idx="1829">
                  <c:v>3.4668000068704714</c:v>
                </c:pt>
                <c:pt idx="1830">
                  <c:v>3.4637999939732254</c:v>
                </c:pt>
                <c:pt idx="1831">
                  <c:v>3.4658003542717779</c:v>
                </c:pt>
                <c:pt idx="1832">
                  <c:v>3.4635003634029999</c:v>
                </c:pt>
                <c:pt idx="1833">
                  <c:v>3.4574996366209234</c:v>
                </c:pt>
                <c:pt idx="1834">
                  <c:v>3.451700003046426</c:v>
                </c:pt>
                <c:pt idx="1835">
                  <c:v>3.450800000311574</c:v>
                </c:pt>
                <c:pt idx="1836">
                  <c:v>3.4481003220353159</c:v>
                </c:pt>
                <c:pt idx="1837">
                  <c:v>3.4468002160137985</c:v>
                </c:pt>
                <c:pt idx="1838">
                  <c:v>3.4438997852339526</c:v>
                </c:pt>
                <c:pt idx="1839">
                  <c:v>3.4390000023049652</c:v>
                </c:pt>
                <c:pt idx="1840">
                  <c:v>3.4307999982338515</c:v>
                </c:pt>
                <c:pt idx="1841">
                  <c:v>3.4262001055831206</c:v>
                </c:pt>
                <c:pt idx="1842">
                  <c:v>3.4234006389742717</c:v>
                </c:pt>
                <c:pt idx="1843">
                  <c:v>3.4202993615181185</c:v>
                </c:pt>
                <c:pt idx="1844">
                  <c:v>3.4192000025796006</c:v>
                </c:pt>
                <c:pt idx="1845">
                  <c:v>3.4213000011877739</c:v>
                </c:pt>
                <c:pt idx="1846">
                  <c:v>3.4219008711879724</c:v>
                </c:pt>
                <c:pt idx="1847">
                  <c:v>3.4214005802423344</c:v>
                </c:pt>
                <c:pt idx="1848">
                  <c:v>3.4221994226682</c:v>
                </c:pt>
                <c:pt idx="1849">
                  <c:v>3.4169000031106407</c:v>
                </c:pt>
                <c:pt idx="1850">
                  <c:v>3.409999997340492</c:v>
                </c:pt>
                <c:pt idx="1851">
                  <c:v>3.4057998595017125</c:v>
                </c:pt>
                <c:pt idx="1852">
                  <c:v>3.3985002912959317</c:v>
                </c:pt>
                <c:pt idx="1853">
                  <c:v>3.3969997125168447</c:v>
                </c:pt>
                <c:pt idx="1854">
                  <c:v>3.3989999986515613</c:v>
                </c:pt>
                <c:pt idx="1855">
                  <c:v>3.3975999986432726</c:v>
                </c:pt>
                <c:pt idx="1856">
                  <c:v>3.3888007491186727</c:v>
                </c:pt>
                <c:pt idx="1857">
                  <c:v>3.3890003365959274</c:v>
                </c:pt>
                <c:pt idx="1858">
                  <c:v>3.3863996660293196</c:v>
                </c:pt>
                <c:pt idx="1859">
                  <c:v>3.3829999985755421</c:v>
                </c:pt>
                <c:pt idx="1860">
                  <c:v>3.3756000002686051</c:v>
                </c:pt>
                <c:pt idx="1861">
                  <c:v>3.3738003670150647</c:v>
                </c:pt>
                <c:pt idx="1862">
                  <c:v>3.3685005492079654</c:v>
                </c:pt>
                <c:pt idx="1863">
                  <c:v>3.3664994515784201</c:v>
                </c:pt>
                <c:pt idx="1864">
                  <c:v>3.3605999995343154</c:v>
                </c:pt>
                <c:pt idx="1865">
                  <c:v>3.355499998164305</c:v>
                </c:pt>
                <c:pt idx="1866">
                  <c:v>3.353500763172633</c:v>
                </c:pt>
                <c:pt idx="1867">
                  <c:v>3.3517004268505843</c:v>
                </c:pt>
                <c:pt idx="1868">
                  <c:v>3.3464995727335918</c:v>
                </c:pt>
                <c:pt idx="1869">
                  <c:v>3.3431999994354555</c:v>
                </c:pt>
                <c:pt idx="1870">
                  <c:v>3.3421000001035281</c:v>
                </c:pt>
                <c:pt idx="1871">
                  <c:v>3.3391005339944968</c:v>
                </c:pt>
                <c:pt idx="1872">
                  <c:v>3.33570035109733</c:v>
                </c:pt>
                <c:pt idx="1873">
                  <c:v>3.3308996486885007</c:v>
                </c:pt>
                <c:pt idx="1874">
                  <c:v>3.3288999998258078</c:v>
                </c:pt>
                <c:pt idx="1875">
                  <c:v>3.3225000000238651</c:v>
                </c:pt>
                <c:pt idx="1876">
                  <c:v>3.3207007628807332</c:v>
                </c:pt>
                <c:pt idx="1877">
                  <c:v>3.3198001374694286</c:v>
                </c:pt>
                <c:pt idx="1878">
                  <c:v>3.3100998626032379</c:v>
                </c:pt>
                <c:pt idx="1879">
                  <c:v>3.308100000002014</c:v>
                </c:pt>
                <c:pt idx="1880">
                  <c:v>3.3025999998571933</c:v>
                </c:pt>
                <c:pt idx="1881">
                  <c:v>3.2991004269788391</c:v>
                </c:pt>
                <c:pt idx="1882">
                  <c:v>3.2945006103473133</c:v>
                </c:pt>
                <c:pt idx="1883">
                  <c:v>3.2877993891161168</c:v>
                </c:pt>
                <c:pt idx="1884">
                  <c:v>3.2854000005390844</c:v>
                </c:pt>
                <c:pt idx="1885">
                  <c:v>3.2803000003477791</c:v>
                </c:pt>
                <c:pt idx="1886">
                  <c:v>3.275300366927695</c:v>
                </c:pt>
                <c:pt idx="1887">
                  <c:v>3.2696004261815688</c:v>
                </c:pt>
                <c:pt idx="1888">
                  <c:v>3.2676995720612467</c:v>
                </c:pt>
                <c:pt idx="1889">
                  <c:v>3.2651999994413927</c:v>
                </c:pt>
                <c:pt idx="1890">
                  <c:v>3.2650000014473335</c:v>
                </c:pt>
                <c:pt idx="1891">
                  <c:v>3.2642999529998633</c:v>
                </c:pt>
                <c:pt idx="1892">
                  <c:v>3.2581005961255869</c:v>
                </c:pt>
                <c:pt idx="1893">
                  <c:v>3.2576994067203486</c:v>
                </c:pt>
                <c:pt idx="1894">
                  <c:v>3.2580999983329093</c:v>
                </c:pt>
                <c:pt idx="1895">
                  <c:v>3.2605000013500103</c:v>
                </c:pt>
                <c:pt idx="1896">
                  <c:v>3.2597003088303609</c:v>
                </c:pt>
                <c:pt idx="1897">
                  <c:v>3.2560005065970472</c:v>
                </c:pt>
                <c:pt idx="1898">
                  <c:v>3.2512994970238651</c:v>
                </c:pt>
                <c:pt idx="1899">
                  <c:v>3.2499999992360245</c:v>
                </c:pt>
                <c:pt idx="1900">
                  <c:v>3.249699997191783</c:v>
                </c:pt>
                <c:pt idx="1901">
                  <c:v>3.2481005170193384</c:v>
                </c:pt>
                <c:pt idx="1902">
                  <c:v>3.246500552224461</c:v>
                </c:pt>
                <c:pt idx="1903">
                  <c:v>3.2440994508797303</c:v>
                </c:pt>
                <c:pt idx="1904">
                  <c:v>3.2416999988272437</c:v>
                </c:pt>
                <c:pt idx="1905">
                  <c:v>3.2382999977926374</c:v>
                </c:pt>
                <c:pt idx="1906">
                  <c:v>3.2299997265363345</c:v>
                </c:pt>
                <c:pt idx="1907">
                  <c:v>3.2211004411219619</c:v>
                </c:pt>
                <c:pt idx="1908">
                  <c:v>3.2183995588929974</c:v>
                </c:pt>
                <c:pt idx="1909">
                  <c:v>3.2195000028368668</c:v>
                </c:pt>
                <c:pt idx="1910">
                  <c:v>3.221100000111619</c:v>
                </c:pt>
                <c:pt idx="1911">
                  <c:v>3.2236006262828596</c:v>
                </c:pt>
                <c:pt idx="1912">
                  <c:v>3.2233010682102758</c:v>
                </c:pt>
                <c:pt idx="1913">
                  <c:v>3.2240989291822189</c:v>
                </c:pt>
                <c:pt idx="1914">
                  <c:v>3.2212999996772851</c:v>
                </c:pt>
                <c:pt idx="1915">
                  <c:v>3.2160000000149012</c:v>
                </c:pt>
                <c:pt idx="1916">
                  <c:v>3.2122003210606636</c:v>
                </c:pt>
                <c:pt idx="1917">
                  <c:v>3.2103000436836737</c:v>
                </c:pt>
                <c:pt idx="1918">
                  <c:v>3.2034999593524844</c:v>
                </c:pt>
                <c:pt idx="1919">
                  <c:v>3.2022000047218171</c:v>
                </c:pt>
                <c:pt idx="1920">
                  <c:v>3.2009000070829643</c:v>
                </c:pt>
                <c:pt idx="1921">
                  <c:v>3.199000285792863</c:v>
                </c:pt>
                <c:pt idx="1922">
                  <c:v>3.194900094436889</c:v>
                </c:pt>
                <c:pt idx="1923">
                  <c:v>3.1912999108826625</c:v>
                </c:pt>
                <c:pt idx="1924">
                  <c:v>3.187400005699601</c:v>
                </c:pt>
                <c:pt idx="1925">
                  <c:v>3.1859000016265782</c:v>
                </c:pt>
                <c:pt idx="1926">
                  <c:v>3.1828999606368598</c:v>
                </c:pt>
                <c:pt idx="1927">
                  <c:v>3.1792002982911072</c:v>
                </c:pt>
                <c:pt idx="1928">
                  <c:v>3.1761996913992334</c:v>
                </c:pt>
                <c:pt idx="1929">
                  <c:v>3.1805000046297209</c:v>
                </c:pt>
                <c:pt idx="1930">
                  <c:v>3.1871999940922251</c:v>
                </c:pt>
                <c:pt idx="1931">
                  <c:v>3.1833003164792899</c:v>
                </c:pt>
                <c:pt idx="1932">
                  <c:v>3.1775002030117321</c:v>
                </c:pt>
                <c:pt idx="1933">
                  <c:v>3.1755998077933327</c:v>
                </c:pt>
                <c:pt idx="1934">
                  <c:v>3.1716000001470093</c:v>
                </c:pt>
                <c:pt idx="1935">
                  <c:v>3.1721000004545203</c:v>
                </c:pt>
                <c:pt idx="1936">
                  <c:v>3.1708002049927018</c:v>
                </c:pt>
                <c:pt idx="1937">
                  <c:v>3.1660996756545501</c:v>
                </c:pt>
                <c:pt idx="1938">
                  <c:v>3.1622003255615709</c:v>
                </c:pt>
                <c:pt idx="1939">
                  <c:v>3.1633999990735902</c:v>
                </c:pt>
                <c:pt idx="1940">
                  <c:v>3.1618999983838876</c:v>
                </c:pt>
                <c:pt idx="1941">
                  <c:v>3.1642004751920467</c:v>
                </c:pt>
                <c:pt idx="1942">
                  <c:v>3.1671005574753508</c:v>
                </c:pt>
                <c:pt idx="1943">
                  <c:v>3.1673994280135958</c:v>
                </c:pt>
                <c:pt idx="1944">
                  <c:v>3.1669000047404552</c:v>
                </c:pt>
                <c:pt idx="1945">
                  <c:v>3.1663999969459837</c:v>
                </c:pt>
                <c:pt idx="1946">
                  <c:v>3.1623005797882797</c:v>
                </c:pt>
                <c:pt idx="1947">
                  <c:v>3.1627003907924518</c:v>
                </c:pt>
                <c:pt idx="1948">
                  <c:v>3.1627996003444423</c:v>
                </c:pt>
                <c:pt idx="1949">
                  <c:v>3.1562000043704757</c:v>
                </c:pt>
                <c:pt idx="1950">
                  <c:v>3.1539000070551992</c:v>
                </c:pt>
                <c:pt idx="1951">
                  <c:v>3.1483002881577704</c:v>
                </c:pt>
                <c:pt idx="1952">
                  <c:v>3.1442007375444518</c:v>
                </c:pt>
                <c:pt idx="1953">
                  <c:v>3.1444992690812796</c:v>
                </c:pt>
                <c:pt idx="1954">
                  <c:v>3.136700000235578</c:v>
                </c:pt>
                <c:pt idx="1955">
                  <c:v>3.1317000046474277</c:v>
                </c:pt>
                <c:pt idx="1956">
                  <c:v>3.1286003179047839</c:v>
                </c:pt>
                <c:pt idx="1957">
                  <c:v>3.1247005769764655</c:v>
                </c:pt>
                <c:pt idx="1958">
                  <c:v>3.1261994194064755</c:v>
                </c:pt>
                <c:pt idx="1959">
                  <c:v>3.1214999995499966</c:v>
                </c:pt>
                <c:pt idx="1960">
                  <c:v>3.1162999998778105</c:v>
                </c:pt>
                <c:pt idx="1961">
                  <c:v>3.1126005718761007</c:v>
                </c:pt>
                <c:pt idx="1962">
                  <c:v>3.1099005302021396</c:v>
                </c:pt>
                <c:pt idx="1963">
                  <c:v>3.1081994718624628</c:v>
                </c:pt>
                <c:pt idx="1964">
                  <c:v>3.1083999937109184</c:v>
                </c:pt>
                <c:pt idx="1965">
                  <c:v>3.1088000038434984</c:v>
                </c:pt>
                <c:pt idx="1966">
                  <c:v>3.1061004549337667</c:v>
                </c:pt>
                <c:pt idx="1967">
                  <c:v>3.1048008931393269</c:v>
                </c:pt>
                <c:pt idx="1968">
                  <c:v>3.1043991005717544</c:v>
                </c:pt>
                <c:pt idx="1969">
                  <c:v>3.1012999963131733</c:v>
                </c:pt>
                <c:pt idx="1970">
                  <c:v>3.0951999959725072</c:v>
                </c:pt>
                <c:pt idx="1971">
                  <c:v>3.0903006888693199</c:v>
                </c:pt>
                <c:pt idx="1972">
                  <c:v>3.0851003776115249</c:v>
                </c:pt>
                <c:pt idx="1973">
                  <c:v>3.0814996433764463</c:v>
                </c:pt>
                <c:pt idx="1974">
                  <c:v>3.0803999918425689</c:v>
                </c:pt>
                <c:pt idx="1975">
                  <c:v>3.080500006719376</c:v>
                </c:pt>
                <c:pt idx="1976">
                  <c:v>3.0768004848941928</c:v>
                </c:pt>
                <c:pt idx="1977">
                  <c:v>3.0755004330640077</c:v>
                </c:pt>
                <c:pt idx="1978">
                  <c:v>3.0746995433873963</c:v>
                </c:pt>
                <c:pt idx="1979">
                  <c:v>3.0753000083423103</c:v>
                </c:pt>
                <c:pt idx="1980">
                  <c:v>3.0698000090123969</c:v>
                </c:pt>
                <c:pt idx="1981">
                  <c:v>3.0696002450495143</c:v>
                </c:pt>
                <c:pt idx="1982">
                  <c:v>3.0672003913423396</c:v>
                </c:pt>
                <c:pt idx="1983">
                  <c:v>3.065599614092207</c:v>
                </c:pt>
                <c:pt idx="1984">
                  <c:v>3.0663000099666533</c:v>
                </c:pt>
                <c:pt idx="1985">
                  <c:v>3.0620999879392912</c:v>
                </c:pt>
                <c:pt idx="1986">
                  <c:v>3.0565008830089937</c:v>
                </c:pt>
                <c:pt idx="1987">
                  <c:v>3.0542003553346149</c:v>
                </c:pt>
                <c:pt idx="1988">
                  <c:v>3.05119963431207</c:v>
                </c:pt>
                <c:pt idx="1989">
                  <c:v>3.0458999993788893</c:v>
                </c:pt>
                <c:pt idx="1990">
                  <c:v>3.0393999963271199</c:v>
                </c:pt>
                <c:pt idx="1991">
                  <c:v>3.0305999136980972</c:v>
                </c:pt>
                <c:pt idx="1992">
                  <c:v>3.0229007380039548</c:v>
                </c:pt>
                <c:pt idx="1993">
                  <c:v>3.0230992563301697</c:v>
                </c:pt>
                <c:pt idx="1994">
                  <c:v>3.0209000118702534</c:v>
                </c:pt>
                <c:pt idx="1995">
                  <c:v>3.020099996618228</c:v>
                </c:pt>
                <c:pt idx="1996">
                  <c:v>3.014500585893984</c:v>
                </c:pt>
                <c:pt idx="1997">
                  <c:v>3.0136004283922375</c:v>
                </c:pt>
                <c:pt idx="1998">
                  <c:v>3.0124995685109752</c:v>
                </c:pt>
                <c:pt idx="1999">
                  <c:v>3.0087999975730781</c:v>
                </c:pt>
                <c:pt idx="2000">
                  <c:v>3.0018000141644734</c:v>
                </c:pt>
                <c:pt idx="2001">
                  <c:v>3.001300131327298</c:v>
                </c:pt>
                <c:pt idx="2002">
                  <c:v>2.9973007873049937</c:v>
                </c:pt>
                <c:pt idx="2003">
                  <c:v>2.9928992196146282</c:v>
                </c:pt>
                <c:pt idx="2004">
                  <c:v>2.992200005966879</c:v>
                </c:pt>
                <c:pt idx="2005">
                  <c:v>2.9914000001881504</c:v>
                </c:pt>
                <c:pt idx="2006">
                  <c:v>2.9922007215063786</c:v>
                </c:pt>
                <c:pt idx="2007">
                  <c:v>2.9924005775465048</c:v>
                </c:pt>
                <c:pt idx="2008">
                  <c:v>2.9897994199782261</c:v>
                </c:pt>
                <c:pt idx="2009">
                  <c:v>2.9859000105861924</c:v>
                </c:pt>
                <c:pt idx="2010">
                  <c:v>2.9829999882203992</c:v>
                </c:pt>
                <c:pt idx="2011">
                  <c:v>2.9768008064274909</c:v>
                </c:pt>
                <c:pt idx="2012">
                  <c:v>2.9739003150025383</c:v>
                </c:pt>
                <c:pt idx="2013">
                  <c:v>2.9714996799957589</c:v>
                </c:pt>
                <c:pt idx="2014">
                  <c:v>2.9688000125461258</c:v>
                </c:pt>
                <c:pt idx="2015">
                  <c:v>2.9691000071106828</c:v>
                </c:pt>
                <c:pt idx="2016">
                  <c:v>2.9672002925872221</c:v>
                </c:pt>
                <c:pt idx="2017">
                  <c:v>2.9625006244677934</c:v>
                </c:pt>
                <c:pt idx="2018">
                  <c:v>2.9602993808730389</c:v>
                </c:pt>
                <c:pt idx="2019">
                  <c:v>2.9539000144941383</c:v>
                </c:pt>
                <c:pt idx="2020">
                  <c:v>2.9520000066768262</c:v>
                </c:pt>
                <c:pt idx="2021">
                  <c:v>2.9504006873612525</c:v>
                </c:pt>
                <c:pt idx="2022">
                  <c:v>2.9492007056251168</c:v>
                </c:pt>
                <c:pt idx="2023">
                  <c:v>2.9502992801644723</c:v>
                </c:pt>
                <c:pt idx="2024">
                  <c:v>2.9432999886557809</c:v>
                </c:pt>
                <c:pt idx="2025">
                  <c:v>2.938799985931837</c:v>
                </c:pt>
                <c:pt idx="2026">
                  <c:v>2.933500509840087</c:v>
                </c:pt>
                <c:pt idx="2027">
                  <c:v>2.9307008786199731</c:v>
                </c:pt>
                <c:pt idx="2028">
                  <c:v>2.9292991422626073</c:v>
                </c:pt>
                <c:pt idx="2029">
                  <c:v>2.9284999946612515</c:v>
                </c:pt>
                <c:pt idx="2030">
                  <c:v>2.9248999983756221</c:v>
                </c:pt>
                <c:pt idx="2031">
                  <c:v>2.9236001910685445</c:v>
                </c:pt>
                <c:pt idx="2032">
                  <c:v>2.9212005094086635</c:v>
                </c:pt>
                <c:pt idx="2033">
                  <c:v>2.922199494081724</c:v>
                </c:pt>
                <c:pt idx="2034">
                  <c:v>2.9197999983371119</c:v>
                </c:pt>
                <c:pt idx="2035">
                  <c:v>2.9155000027167262</c:v>
                </c:pt>
                <c:pt idx="2036">
                  <c:v>2.9101003745599883</c:v>
                </c:pt>
                <c:pt idx="2037">
                  <c:v>2.9114002231654013</c:v>
                </c:pt>
                <c:pt idx="2038">
                  <c:v>2.9071997568171355</c:v>
                </c:pt>
                <c:pt idx="2039">
                  <c:v>2.9045999935187865</c:v>
                </c:pt>
                <c:pt idx="2040">
                  <c:v>2.8998999948526034</c:v>
                </c:pt>
                <c:pt idx="2041">
                  <c:v>2.8994004201886128</c:v>
                </c:pt>
                <c:pt idx="2042">
                  <c:v>2.8960008550202474</c:v>
                </c:pt>
                <c:pt idx="2043">
                  <c:v>2.8946991186603555</c:v>
                </c:pt>
                <c:pt idx="2044">
                  <c:v>2.8952000049102935</c:v>
                </c:pt>
                <c:pt idx="2045">
                  <c:v>2.8935000031997333</c:v>
                </c:pt>
                <c:pt idx="2046">
                  <c:v>2.8918007922693505</c:v>
                </c:pt>
                <c:pt idx="2047">
                  <c:v>2.8984005822640029</c:v>
                </c:pt>
                <c:pt idx="2048">
                  <c:v>2.9016994114863337</c:v>
                </c:pt>
                <c:pt idx="2049">
                  <c:v>2.8964000109190238</c:v>
                </c:pt>
                <c:pt idx="2050">
                  <c:v>2.8924999949958874</c:v>
                </c:pt>
                <c:pt idx="2051">
                  <c:v>2.8886002967410604</c:v>
                </c:pt>
                <c:pt idx="2052">
                  <c:v>2.8890011054536444</c:v>
                </c:pt>
                <c:pt idx="2053">
                  <c:v>2.8924988895450952</c:v>
                </c:pt>
                <c:pt idx="2054">
                  <c:v>2.8896999925636919</c:v>
                </c:pt>
                <c:pt idx="2055">
                  <c:v>2.8845999996628962</c:v>
                </c:pt>
                <c:pt idx="2056">
                  <c:v>2.8799006336193997</c:v>
                </c:pt>
                <c:pt idx="2057">
                  <c:v>2.879600214677339</c:v>
                </c:pt>
                <c:pt idx="2058">
                  <c:v>2.8733997747403919</c:v>
                </c:pt>
                <c:pt idx="2059">
                  <c:v>2.8695999911360559</c:v>
                </c:pt>
                <c:pt idx="2060">
                  <c:v>2.8648000070534181</c:v>
                </c:pt>
                <c:pt idx="2061">
                  <c:v>2.8625003457054845</c:v>
                </c:pt>
                <c:pt idx="2062">
                  <c:v>2.8560006511688698</c:v>
                </c:pt>
                <c:pt idx="2063">
                  <c:v>2.8548993381482433</c:v>
                </c:pt>
                <c:pt idx="2064">
                  <c:v>2.8477999795941287</c:v>
                </c:pt>
                <c:pt idx="2065">
                  <c:v>2.8426999728253577</c:v>
                </c:pt>
                <c:pt idx="2066">
                  <c:v>2.836299383547157</c:v>
                </c:pt>
                <c:pt idx="2067">
                  <c:v>2.827700226494926</c:v>
                </c:pt>
                <c:pt idx="2068">
                  <c:v>2.8241997601508047</c:v>
                </c:pt>
                <c:pt idx="2069">
                  <c:v>2.8151000280413427</c:v>
                </c:pt>
                <c:pt idx="2070">
                  <c:v>2.8100999917951412</c:v>
                </c:pt>
                <c:pt idx="2071">
                  <c:v>2.8095009664539248</c:v>
                </c:pt>
                <c:pt idx="2072">
                  <c:v>2.8115005549479974</c:v>
                </c:pt>
                <c:pt idx="2073">
                  <c:v>2.8116994668016559</c:v>
                </c:pt>
                <c:pt idx="2074">
                  <c:v>2.804699993423128</c:v>
                </c:pt>
                <c:pt idx="2075">
                  <c:v>2.7957000228852849</c:v>
                </c:pt>
                <c:pt idx="2076">
                  <c:v>2.789700179011561</c:v>
                </c:pt>
                <c:pt idx="2077">
                  <c:v>2.784700523756328</c:v>
                </c:pt>
                <c:pt idx="2078">
                  <c:v>2.7821994952246314</c:v>
                </c:pt>
                <c:pt idx="2079">
                  <c:v>2.780699984934472</c:v>
                </c:pt>
                <c:pt idx="2080">
                  <c:v>2.7759000015284983</c:v>
                </c:pt>
                <c:pt idx="2081">
                  <c:v>2.7772006388622685</c:v>
                </c:pt>
                <c:pt idx="2082">
                  <c:v>2.7778999649017351</c:v>
                </c:pt>
                <c:pt idx="2083">
                  <c:v>2.7701000079177902</c:v>
                </c:pt>
                <c:pt idx="2084">
                  <c:v>2.763400027564785</c:v>
                </c:pt>
                <c:pt idx="2085">
                  <c:v>2.7650000190769788</c:v>
                </c:pt>
                <c:pt idx="2086">
                  <c:v>2.7603999692946672</c:v>
                </c:pt>
                <c:pt idx="2087">
                  <c:v>2.7598004129467881</c:v>
                </c:pt>
                <c:pt idx="2088">
                  <c:v>2.7603996092875605</c:v>
                </c:pt>
                <c:pt idx="2089">
                  <c:v>2.7578999767283676</c:v>
                </c:pt>
                <c:pt idx="2090">
                  <c:v>2.7543000068617403</c:v>
                </c:pt>
                <c:pt idx="2091">
                  <c:v>2.751100537207094</c:v>
                </c:pt>
                <c:pt idx="2092">
                  <c:v>2.7462003001273843</c:v>
                </c:pt>
                <c:pt idx="2093">
                  <c:v>2.7450996949191904</c:v>
                </c:pt>
                <c:pt idx="2094">
                  <c:v>2.7413999763521133</c:v>
                </c:pt>
                <c:pt idx="2095">
                  <c:v>2.7385000200301874</c:v>
                </c:pt>
                <c:pt idx="2096">
                  <c:v>2.7349003339768387</c:v>
                </c:pt>
                <c:pt idx="2097">
                  <c:v>2.7349002222108538</c:v>
                </c:pt>
                <c:pt idx="2098">
                  <c:v>2.7312997988701682</c:v>
                </c:pt>
                <c:pt idx="2099">
                  <c:v>2.7299000122075086</c:v>
                </c:pt>
                <c:pt idx="2100">
                  <c:v>2.7268999729203642</c:v>
                </c:pt>
                <c:pt idx="2101">
                  <c:v>2.7244999366739648</c:v>
                </c:pt>
                <c:pt idx="2102">
                  <c:v>2.7209001683295355</c:v>
                </c:pt>
                <c:pt idx="2103">
                  <c:v>2.7170998310102732</c:v>
                </c:pt>
                <c:pt idx="2104">
                  <c:v>2.7203999982812093</c:v>
                </c:pt>
                <c:pt idx="2105">
                  <c:v>2.7168000216479413</c:v>
                </c:pt>
                <c:pt idx="2106">
                  <c:v>2.7142002004693495</c:v>
                </c:pt>
                <c:pt idx="2107">
                  <c:v>2.7152004923846107</c:v>
                </c:pt>
                <c:pt idx="2108">
                  <c:v>2.7095995332711027</c:v>
                </c:pt>
                <c:pt idx="2109">
                  <c:v>2.7011000002894434</c:v>
                </c:pt>
                <c:pt idx="2110">
                  <c:v>2.6996000016224571</c:v>
                </c:pt>
                <c:pt idx="2111">
                  <c:v>2.702400466252584</c:v>
                </c:pt>
                <c:pt idx="2112">
                  <c:v>2.7031004706441308</c:v>
                </c:pt>
                <c:pt idx="2113">
                  <c:v>2.697199554539111</c:v>
                </c:pt>
                <c:pt idx="2114">
                  <c:v>2.6925999748273171</c:v>
                </c:pt>
                <c:pt idx="2115">
                  <c:v>2.692599985988636</c:v>
                </c:pt>
                <c:pt idx="2116">
                  <c:v>2.6931001607008511</c:v>
                </c:pt>
                <c:pt idx="2117">
                  <c:v>2.6904003432282479</c:v>
                </c:pt>
                <c:pt idx="2118">
                  <c:v>2.6845996354095405</c:v>
                </c:pt>
                <c:pt idx="2119">
                  <c:v>2.6893000085838139</c:v>
                </c:pt>
                <c:pt idx="2120">
                  <c:v>2.6868999858925235</c:v>
                </c:pt>
                <c:pt idx="2121">
                  <c:v>2.6896008992189309</c:v>
                </c:pt>
                <c:pt idx="2122">
                  <c:v>2.6919005503659719</c:v>
                </c:pt>
                <c:pt idx="2123">
                  <c:v>2.6937994358086144</c:v>
                </c:pt>
                <c:pt idx="2124">
                  <c:v>2.6933999962857342</c:v>
                </c:pt>
                <c:pt idx="2125">
                  <c:v>2.6943999915165477</c:v>
                </c:pt>
                <c:pt idx="2126">
                  <c:v>2.6918012709575123</c:v>
                </c:pt>
                <c:pt idx="2127">
                  <c:v>2.6929007243161323</c:v>
                </c:pt>
                <c:pt idx="2128">
                  <c:v>2.6949992724476033</c:v>
                </c:pt>
                <c:pt idx="2129">
                  <c:v>2.6971000025732792</c:v>
                </c:pt>
                <c:pt idx="2130">
                  <c:v>2.7004999940909329</c:v>
                </c:pt>
                <c:pt idx="2131">
                  <c:v>2.7037003137593274</c:v>
                </c:pt>
                <c:pt idx="2132">
                  <c:v>2.7007003211983829</c:v>
                </c:pt>
                <c:pt idx="2133">
                  <c:v>2.6976996994053479</c:v>
                </c:pt>
                <c:pt idx="2134">
                  <c:v>2.6923000268943724</c:v>
                </c:pt>
                <c:pt idx="2135">
                  <c:v>2.6917999821671401</c:v>
                </c:pt>
                <c:pt idx="2136">
                  <c:v>2.69930046472291</c:v>
                </c:pt>
                <c:pt idx="2137">
                  <c:v>2.7014007671386935</c:v>
                </c:pt>
                <c:pt idx="2138">
                  <c:v>2.7022992556594545</c:v>
                </c:pt>
                <c:pt idx="2139">
                  <c:v>2.7011999820751953</c:v>
                </c:pt>
                <c:pt idx="2140">
                  <c:v>2.6964999962874572</c:v>
                </c:pt>
                <c:pt idx="2141">
                  <c:v>2.6983003786153859</c:v>
                </c:pt>
                <c:pt idx="2142">
                  <c:v>2.6974999423982808</c:v>
                </c:pt>
                <c:pt idx="2143">
                  <c:v>2.694100097847695</c:v>
                </c:pt>
                <c:pt idx="2144">
                  <c:v>2.6959000260394532</c:v>
                </c:pt>
                <c:pt idx="2145">
                  <c:v>2.6966000009560958</c:v>
                </c:pt>
                <c:pt idx="2146">
                  <c:v>2.6970011716839508</c:v>
                </c:pt>
                <c:pt idx="2147">
                  <c:v>2.7012003632553387</c:v>
                </c:pt>
                <c:pt idx="2148">
                  <c:v>2.6961996554382495</c:v>
                </c:pt>
                <c:pt idx="2149">
                  <c:v>2.6945000144041842</c:v>
                </c:pt>
                <c:pt idx="2150">
                  <c:v>2.6950999733962817</c:v>
                </c:pt>
                <c:pt idx="2151">
                  <c:v>2.6950005406397395</c:v>
                </c:pt>
                <c:pt idx="2152">
                  <c:v>2.6956005849860958</c:v>
                </c:pt>
                <c:pt idx="2153">
                  <c:v>2.6952993844024604</c:v>
                </c:pt>
                <c:pt idx="2154">
                  <c:v>2.6938999817866716</c:v>
                </c:pt>
                <c:pt idx="2155">
                  <c:v>2.6952999732966418</c:v>
                </c:pt>
                <c:pt idx="2156">
                  <c:v>2.6961005676275818</c:v>
                </c:pt>
                <c:pt idx="2157">
                  <c:v>2.6959003901502001</c:v>
                </c:pt>
                <c:pt idx="2158">
                  <c:v>2.6930996559167397</c:v>
                </c:pt>
                <c:pt idx="2159">
                  <c:v>2.6919999945603195</c:v>
                </c:pt>
                <c:pt idx="2160">
                  <c:v>2.6925999989543925</c:v>
                </c:pt>
                <c:pt idx="2161">
                  <c:v>2.691800754837459</c:v>
                </c:pt>
                <c:pt idx="2162">
                  <c:v>2.6905007764871698</c:v>
                </c:pt>
                <c:pt idx="2163">
                  <c:v>2.6902991955794278</c:v>
                </c:pt>
                <c:pt idx="2164">
                  <c:v>2.6872000246075913</c:v>
                </c:pt>
                <c:pt idx="2165">
                  <c:v>2.6778999876987655</c:v>
                </c:pt>
                <c:pt idx="2166">
                  <c:v>2.6767007994640153</c:v>
                </c:pt>
                <c:pt idx="2167">
                  <c:v>2.6757002748490777</c:v>
                </c:pt>
                <c:pt idx="2168">
                  <c:v>2.6717996960651362</c:v>
                </c:pt>
                <c:pt idx="2169">
                  <c:v>2.6679000167860067</c:v>
                </c:pt>
                <c:pt idx="2170">
                  <c:v>2.6690000242306269</c:v>
                </c:pt>
                <c:pt idx="2171">
                  <c:v>2.6702003008904285</c:v>
                </c:pt>
                <c:pt idx="2172">
                  <c:v>2.6647006327621057</c:v>
                </c:pt>
                <c:pt idx="2173">
                  <c:v>2.6598993461593636</c:v>
                </c:pt>
                <c:pt idx="2174">
                  <c:v>2.6599999828395084</c:v>
                </c:pt>
                <c:pt idx="2175">
                  <c:v>2.6559999994278769</c:v>
                </c:pt>
                <c:pt idx="2176">
                  <c:v>2.6549001924577169</c:v>
                </c:pt>
                <c:pt idx="2177">
                  <c:v>2.6533006300014677</c:v>
                </c:pt>
                <c:pt idx="2178">
                  <c:v>2.6568993599939859</c:v>
                </c:pt>
                <c:pt idx="2179">
                  <c:v>2.6565999868398649</c:v>
                </c:pt>
                <c:pt idx="2180">
                  <c:v>2.6497000003801077</c:v>
                </c:pt>
                <c:pt idx="2181">
                  <c:v>2.6513003108993871</c:v>
                </c:pt>
                <c:pt idx="2182">
                  <c:v>2.6483001659362344</c:v>
                </c:pt>
                <c:pt idx="2183">
                  <c:v>2.6450998286309186</c:v>
                </c:pt>
                <c:pt idx="2184">
                  <c:v>2.641000027753762</c:v>
                </c:pt>
                <c:pt idx="2185">
                  <c:v>2.6336999915147317</c:v>
                </c:pt>
                <c:pt idx="2186">
                  <c:v>2.6325003172896686</c:v>
                </c:pt>
                <c:pt idx="2187">
                  <c:v>2.6294996358847129</c:v>
                </c:pt>
                <c:pt idx="2188">
                  <c:v>2.6231003701177542</c:v>
                </c:pt>
                <c:pt idx="2189">
                  <c:v>2.6225000168851693</c:v>
                </c:pt>
                <c:pt idx="2190">
                  <c:v>2.6203000046734815</c:v>
                </c:pt>
                <c:pt idx="2191">
                  <c:v>2.6160004097037017</c:v>
                </c:pt>
                <c:pt idx="2192">
                  <c:v>2.6134004669220303</c:v>
                </c:pt>
                <c:pt idx="2193">
                  <c:v>2.6119995508197462</c:v>
                </c:pt>
                <c:pt idx="2194">
                  <c:v>2.6107000123956823</c:v>
                </c:pt>
                <c:pt idx="2195">
                  <c:v>2.6123000211737235</c:v>
                </c:pt>
                <c:pt idx="2196">
                  <c:v>2.6126000286094495</c:v>
                </c:pt>
                <c:pt idx="2197">
                  <c:v>2.6072004956222372</c:v>
                </c:pt>
                <c:pt idx="2198">
                  <c:v>2.6066995365108596</c:v>
                </c:pt>
                <c:pt idx="2199">
                  <c:v>2.6033999777864665</c:v>
                </c:pt>
                <c:pt idx="2200">
                  <c:v>2.6029999980964931</c:v>
                </c:pt>
                <c:pt idx="2201">
                  <c:v>2.6006003299698932</c:v>
                </c:pt>
                <c:pt idx="2202">
                  <c:v>2.5959000658040168</c:v>
                </c:pt>
                <c:pt idx="2203">
                  <c:v>2.5890999103503418</c:v>
                </c:pt>
                <c:pt idx="2204">
                  <c:v>2.5861999811168062</c:v>
                </c:pt>
                <c:pt idx="2205">
                  <c:v>2.5841000021027867</c:v>
                </c:pt>
                <c:pt idx="2206">
                  <c:v>2.5801004667300731</c:v>
                </c:pt>
                <c:pt idx="2207">
                  <c:v>2.5783996102327364</c:v>
                </c:pt>
                <c:pt idx="2208">
                  <c:v>2.5704003444698174</c:v>
                </c:pt>
                <c:pt idx="2209">
                  <c:v>2.5712999851311906</c:v>
                </c:pt>
                <c:pt idx="2210">
                  <c:v>2.566699995615636</c:v>
                </c:pt>
                <c:pt idx="2211">
                  <c:v>2.5627003207264352</c:v>
                </c:pt>
                <c:pt idx="2212">
                  <c:v>2.5592002519624657</c:v>
                </c:pt>
                <c:pt idx="2213">
                  <c:v>2.5552997592021711</c:v>
                </c:pt>
                <c:pt idx="2214">
                  <c:v>2.5530000148792169</c:v>
                </c:pt>
                <c:pt idx="2215">
                  <c:v>2.5461000186041929</c:v>
                </c:pt>
                <c:pt idx="2216">
                  <c:v>2.5367006552696694</c:v>
                </c:pt>
                <c:pt idx="2217">
                  <c:v>2.532100517746585</c:v>
                </c:pt>
                <c:pt idx="2218">
                  <c:v>2.529799515628838</c:v>
                </c:pt>
                <c:pt idx="2219">
                  <c:v>2.5223000256519299</c:v>
                </c:pt>
                <c:pt idx="2220">
                  <c:v>2.5158000263254507</c:v>
                </c:pt>
                <c:pt idx="2221">
                  <c:v>2.5127004282985581</c:v>
                </c:pt>
                <c:pt idx="2222">
                  <c:v>2.5076003398935427</c:v>
                </c:pt>
                <c:pt idx="2223">
                  <c:v>2.5067996486686752</c:v>
                </c:pt>
                <c:pt idx="2224">
                  <c:v>2.5055000242282404</c:v>
                </c:pt>
                <c:pt idx="2225">
                  <c:v>2.5029999855978531</c:v>
                </c:pt>
                <c:pt idx="2226">
                  <c:v>2.500100526434835</c:v>
                </c:pt>
                <c:pt idx="2227">
                  <c:v>2.4982002727556392</c:v>
                </c:pt>
                <c:pt idx="2228">
                  <c:v>2.4958997633948456</c:v>
                </c:pt>
                <c:pt idx="2229">
                  <c:v>2.4908999963736278</c:v>
                </c:pt>
                <c:pt idx="2230">
                  <c:v>2.4866000241308939</c:v>
                </c:pt>
                <c:pt idx="2231">
                  <c:v>2.4809000979439588</c:v>
                </c:pt>
                <c:pt idx="2232">
                  <c:v>2.4753003597288625</c:v>
                </c:pt>
                <c:pt idx="2233">
                  <c:v>2.4750996685033897</c:v>
                </c:pt>
                <c:pt idx="2234">
                  <c:v>2.4766000169765903</c:v>
                </c:pt>
                <c:pt idx="2235">
                  <c:v>2.4769000054366188</c:v>
                </c:pt>
                <c:pt idx="2236">
                  <c:v>2.4757004676866927</c:v>
                </c:pt>
                <c:pt idx="2237">
                  <c:v>2.4710000284176203</c:v>
                </c:pt>
                <c:pt idx="2238">
                  <c:v>2.4654999854101334</c:v>
                </c:pt>
                <c:pt idx="2239">
                  <c:v>2.4620000026698108</c:v>
                </c:pt>
                <c:pt idx="2240">
                  <c:v>2.4606000229832716</c:v>
                </c:pt>
                <c:pt idx="2241">
                  <c:v>2.4582996162425843</c:v>
                </c:pt>
                <c:pt idx="2242">
                  <c:v>2.4483003603018005</c:v>
                </c:pt>
                <c:pt idx="2243">
                  <c:v>2.4444996260644984</c:v>
                </c:pt>
                <c:pt idx="2244">
                  <c:v>2.4382999813096831</c:v>
                </c:pt>
                <c:pt idx="2245">
                  <c:v>2.4351000158349052</c:v>
                </c:pt>
                <c:pt idx="2246">
                  <c:v>2.4330996226344723</c:v>
                </c:pt>
                <c:pt idx="2247">
                  <c:v>2.4266000754359993</c:v>
                </c:pt>
                <c:pt idx="2248">
                  <c:v>2.4240999464091146</c:v>
                </c:pt>
                <c:pt idx="2249">
                  <c:v>2.4230000127790845</c:v>
                </c:pt>
                <c:pt idx="2250">
                  <c:v>2.4169000158362905</c:v>
                </c:pt>
                <c:pt idx="2251">
                  <c:v>2.4091007077222457</c:v>
                </c:pt>
                <c:pt idx="2252">
                  <c:v>2.414300457763602</c:v>
                </c:pt>
                <c:pt idx="2253">
                  <c:v>2.4130995680825436</c:v>
                </c:pt>
                <c:pt idx="2254">
                  <c:v>2.4130000266086427</c:v>
                </c:pt>
                <c:pt idx="2255">
                  <c:v>2.4093999768301728</c:v>
                </c:pt>
                <c:pt idx="2256">
                  <c:v>2.4027004929594113</c:v>
                </c:pt>
                <c:pt idx="2257">
                  <c:v>2.3982003517157864</c:v>
                </c:pt>
                <c:pt idx="2258">
                  <c:v>2.3977996438989067</c:v>
                </c:pt>
                <c:pt idx="2259">
                  <c:v>2.3934999991470249</c:v>
                </c:pt>
                <c:pt idx="2260">
                  <c:v>2.3925999937055167</c:v>
                </c:pt>
                <c:pt idx="2261">
                  <c:v>2.3853003747062758</c:v>
                </c:pt>
                <c:pt idx="2262">
                  <c:v>2.383700567726919</c:v>
                </c:pt>
                <c:pt idx="2263">
                  <c:v>2.3850994365639053</c:v>
                </c:pt>
                <c:pt idx="2264">
                  <c:v>2.3850000210804865</c:v>
                </c:pt>
                <c:pt idx="2265">
                  <c:v>2.3844999702487257</c:v>
                </c:pt>
                <c:pt idx="2266">
                  <c:v>2.3832007237433572</c:v>
                </c:pt>
                <c:pt idx="2267">
                  <c:v>2.3856002519605681</c:v>
                </c:pt>
                <c:pt idx="2268">
                  <c:v>2.3813997856123024</c:v>
                </c:pt>
                <c:pt idx="2269">
                  <c:v>2.3781999799757614</c:v>
                </c:pt>
                <c:pt idx="2270">
                  <c:v>2.3726000053429743</c:v>
                </c:pt>
                <c:pt idx="2271">
                  <c:v>2.371200546840555</c:v>
                </c:pt>
                <c:pt idx="2272">
                  <c:v>2.3715018926668563</c:v>
                </c:pt>
                <c:pt idx="2273">
                  <c:v>2.3774980396337924</c:v>
                </c:pt>
                <c:pt idx="2274">
                  <c:v>2.3727000103026512</c:v>
                </c:pt>
                <c:pt idx="2275">
                  <c:v>2.3717000238466426</c:v>
                </c:pt>
                <c:pt idx="2276">
                  <c:v>2.3784003435212071</c:v>
                </c:pt>
                <c:pt idx="2277">
                  <c:v>2.3784002981192316</c:v>
                </c:pt>
                <c:pt idx="2278">
                  <c:v>2.3768996068974957</c:v>
                </c:pt>
                <c:pt idx="2279">
                  <c:v>2.3766999855070026</c:v>
                </c:pt>
                <c:pt idx="2280">
                  <c:v>2.3741999763442436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4-739E-41EF-9FD2-41B04CCB0539}"/>
            </c:ext>
          </c:extLst>
        </c:ser>
        <c:ser>
          <c:idx val="5"/>
          <c:order val="5"/>
          <c:spPr>
            <a:ln w="12700" cap="rnd">
              <a:solidFill>
                <a:srgbClr val="C7B42E"/>
              </a:solidFill>
              <a:round/>
            </a:ln>
            <a:effectLst/>
          </c:spPr>
          <c:marker>
            <c:symbol val="none"/>
          </c:marker>
          <c:xVal>
            <c:numRef>
              <c:f>sheet1!$K$1:$K$2281</c:f>
              <c:numCache>
                <c:formatCode>General</c:formatCode>
                <c:ptCount val="2281"/>
                <c:pt idx="0">
                  <c:v>-38</c:v>
                </c:pt>
                <c:pt idx="1">
                  <c:v>-37.899997711181641</c:v>
                </c:pt>
                <c:pt idx="2">
                  <c:v>-37.799999237060547</c:v>
                </c:pt>
                <c:pt idx="3">
                  <c:v>-37.699996948242188</c:v>
                </c:pt>
                <c:pt idx="4">
                  <c:v>-37.599998474121094</c:v>
                </c:pt>
                <c:pt idx="5">
                  <c:v>-37.5</c:v>
                </c:pt>
                <c:pt idx="6">
                  <c:v>-37.399997711181641</c:v>
                </c:pt>
                <c:pt idx="7">
                  <c:v>-37.299999237060547</c:v>
                </c:pt>
                <c:pt idx="8">
                  <c:v>-37.199996948242188</c:v>
                </c:pt>
                <c:pt idx="9">
                  <c:v>-37.099998474121094</c:v>
                </c:pt>
                <c:pt idx="10">
                  <c:v>-37</c:v>
                </c:pt>
                <c:pt idx="11">
                  <c:v>-36.899997711181641</c:v>
                </c:pt>
                <c:pt idx="12">
                  <c:v>-36.799999237060547</c:v>
                </c:pt>
                <c:pt idx="13">
                  <c:v>-36.699996948242188</c:v>
                </c:pt>
                <c:pt idx="14">
                  <c:v>-36.599998474121094</c:v>
                </c:pt>
                <c:pt idx="15">
                  <c:v>-36.5</c:v>
                </c:pt>
                <c:pt idx="16">
                  <c:v>-36.399997711181641</c:v>
                </c:pt>
                <c:pt idx="17">
                  <c:v>-36.299999237060547</c:v>
                </c:pt>
                <c:pt idx="18">
                  <c:v>-36.199996948242188</c:v>
                </c:pt>
                <c:pt idx="19">
                  <c:v>-36.099998474121094</c:v>
                </c:pt>
                <c:pt idx="20">
                  <c:v>-36</c:v>
                </c:pt>
                <c:pt idx="21">
                  <c:v>-35.899997711181641</c:v>
                </c:pt>
                <c:pt idx="22">
                  <c:v>-35.799999237060547</c:v>
                </c:pt>
                <c:pt idx="23">
                  <c:v>-35.699996948242188</c:v>
                </c:pt>
                <c:pt idx="24">
                  <c:v>-35.599998474121094</c:v>
                </c:pt>
                <c:pt idx="25">
                  <c:v>-35.5</c:v>
                </c:pt>
                <c:pt idx="26">
                  <c:v>-35.399997711181641</c:v>
                </c:pt>
                <c:pt idx="27">
                  <c:v>-35.299999237060547</c:v>
                </c:pt>
                <c:pt idx="28">
                  <c:v>-35.199996948242188</c:v>
                </c:pt>
                <c:pt idx="29">
                  <c:v>-35.099998474121094</c:v>
                </c:pt>
                <c:pt idx="30">
                  <c:v>-35</c:v>
                </c:pt>
                <c:pt idx="31">
                  <c:v>-34.899997711181641</c:v>
                </c:pt>
                <c:pt idx="32">
                  <c:v>-34.799999237060547</c:v>
                </c:pt>
                <c:pt idx="33">
                  <c:v>-34.699996948242188</c:v>
                </c:pt>
                <c:pt idx="34">
                  <c:v>-34.599998474121094</c:v>
                </c:pt>
                <c:pt idx="35">
                  <c:v>-34.5</c:v>
                </c:pt>
                <c:pt idx="36">
                  <c:v>-34.399997711181641</c:v>
                </c:pt>
                <c:pt idx="37">
                  <c:v>-34.299999237060547</c:v>
                </c:pt>
                <c:pt idx="38">
                  <c:v>-34.199996948242188</c:v>
                </c:pt>
                <c:pt idx="39">
                  <c:v>-34.099998474121094</c:v>
                </c:pt>
                <c:pt idx="40">
                  <c:v>-34</c:v>
                </c:pt>
                <c:pt idx="41">
                  <c:v>-33.899997711181641</c:v>
                </c:pt>
                <c:pt idx="42">
                  <c:v>-33.799999237060547</c:v>
                </c:pt>
                <c:pt idx="43">
                  <c:v>-33.699996948242188</c:v>
                </c:pt>
                <c:pt idx="44">
                  <c:v>-33.599998474121094</c:v>
                </c:pt>
                <c:pt idx="45">
                  <c:v>-33.5</c:v>
                </c:pt>
                <c:pt idx="46">
                  <c:v>-33.399997711181641</c:v>
                </c:pt>
                <c:pt idx="47">
                  <c:v>-33.299999237060547</c:v>
                </c:pt>
                <c:pt idx="48">
                  <c:v>-33.199996948242188</c:v>
                </c:pt>
                <c:pt idx="49">
                  <c:v>-33.099998474121094</c:v>
                </c:pt>
                <c:pt idx="50">
                  <c:v>-33</c:v>
                </c:pt>
                <c:pt idx="51">
                  <c:v>-32.899997711181641</c:v>
                </c:pt>
                <c:pt idx="52">
                  <c:v>-32.799999237060547</c:v>
                </c:pt>
                <c:pt idx="53">
                  <c:v>-32.699996948242188</c:v>
                </c:pt>
                <c:pt idx="54">
                  <c:v>-32.599998474121094</c:v>
                </c:pt>
                <c:pt idx="55">
                  <c:v>-32.5</c:v>
                </c:pt>
                <c:pt idx="56">
                  <c:v>-32.399997711181641</c:v>
                </c:pt>
                <c:pt idx="57">
                  <c:v>-32.299999237060547</c:v>
                </c:pt>
                <c:pt idx="58">
                  <c:v>-32.199996948242188</c:v>
                </c:pt>
                <c:pt idx="59">
                  <c:v>-32.099998474121094</c:v>
                </c:pt>
                <c:pt idx="60">
                  <c:v>-31.999998092651367</c:v>
                </c:pt>
                <c:pt idx="61">
                  <c:v>-31.899997711181641</c:v>
                </c:pt>
                <c:pt idx="62">
                  <c:v>-31.799999237060547</c:v>
                </c:pt>
                <c:pt idx="63">
                  <c:v>-31.69999885559082</c:v>
                </c:pt>
                <c:pt idx="64">
                  <c:v>-31.599998474121094</c:v>
                </c:pt>
                <c:pt idx="65">
                  <c:v>-31.499998092651367</c:v>
                </c:pt>
                <c:pt idx="66">
                  <c:v>-31.399997711181641</c:v>
                </c:pt>
                <c:pt idx="67">
                  <c:v>-31.299999237060547</c:v>
                </c:pt>
                <c:pt idx="68">
                  <c:v>-31.19999885559082</c:v>
                </c:pt>
                <c:pt idx="69">
                  <c:v>-31.099998474121094</c:v>
                </c:pt>
                <c:pt idx="70">
                  <c:v>-30.999998092651367</c:v>
                </c:pt>
                <c:pt idx="71">
                  <c:v>-30.899997711181641</c:v>
                </c:pt>
                <c:pt idx="72">
                  <c:v>-30.799999237060547</c:v>
                </c:pt>
                <c:pt idx="73">
                  <c:v>-30.69999885559082</c:v>
                </c:pt>
                <c:pt idx="74">
                  <c:v>-30.599998474121094</c:v>
                </c:pt>
                <c:pt idx="75">
                  <c:v>-30.499998092651367</c:v>
                </c:pt>
                <c:pt idx="76">
                  <c:v>-30.399997711181641</c:v>
                </c:pt>
                <c:pt idx="77">
                  <c:v>-30.299999237060547</c:v>
                </c:pt>
                <c:pt idx="78">
                  <c:v>-30.19999885559082</c:v>
                </c:pt>
                <c:pt idx="79">
                  <c:v>-30.099998474121094</c:v>
                </c:pt>
                <c:pt idx="80">
                  <c:v>-29.999998092651367</c:v>
                </c:pt>
                <c:pt idx="81">
                  <c:v>-29.899997711181641</c:v>
                </c:pt>
                <c:pt idx="82">
                  <c:v>-29.799999237060547</c:v>
                </c:pt>
                <c:pt idx="83">
                  <c:v>-29.69999885559082</c:v>
                </c:pt>
                <c:pt idx="84">
                  <c:v>-29.599998474121094</c:v>
                </c:pt>
                <c:pt idx="85">
                  <c:v>-29.499998092651367</c:v>
                </c:pt>
                <c:pt idx="86">
                  <c:v>-29.399997711181641</c:v>
                </c:pt>
                <c:pt idx="87">
                  <c:v>-29.299999237060547</c:v>
                </c:pt>
                <c:pt idx="88">
                  <c:v>-29.19999885559082</c:v>
                </c:pt>
                <c:pt idx="89">
                  <c:v>-29.099998474121094</c:v>
                </c:pt>
                <c:pt idx="90">
                  <c:v>-28.999998092651367</c:v>
                </c:pt>
                <c:pt idx="91">
                  <c:v>-28.899997711181641</c:v>
                </c:pt>
                <c:pt idx="92">
                  <c:v>-28.799999237060547</c:v>
                </c:pt>
                <c:pt idx="93">
                  <c:v>-28.69999885559082</c:v>
                </c:pt>
                <c:pt idx="94">
                  <c:v>-28.599998474121094</c:v>
                </c:pt>
                <c:pt idx="95">
                  <c:v>-28.499998092651367</c:v>
                </c:pt>
                <c:pt idx="96">
                  <c:v>-28.399997711181641</c:v>
                </c:pt>
                <c:pt idx="97">
                  <c:v>-28.299999237060547</c:v>
                </c:pt>
                <c:pt idx="98">
                  <c:v>-28.19999885559082</c:v>
                </c:pt>
                <c:pt idx="99">
                  <c:v>-28.099998474121094</c:v>
                </c:pt>
                <c:pt idx="100">
                  <c:v>-27.999998092651367</c:v>
                </c:pt>
                <c:pt idx="101">
                  <c:v>-27.899997711181641</c:v>
                </c:pt>
                <c:pt idx="102">
                  <c:v>-27.799999237060547</c:v>
                </c:pt>
                <c:pt idx="103">
                  <c:v>-27.69999885559082</c:v>
                </c:pt>
                <c:pt idx="104">
                  <c:v>-27.599998474121094</c:v>
                </c:pt>
                <c:pt idx="105">
                  <c:v>-27.499998092651367</c:v>
                </c:pt>
                <c:pt idx="106">
                  <c:v>-27.399997711181641</c:v>
                </c:pt>
                <c:pt idx="107">
                  <c:v>-27.299999237060547</c:v>
                </c:pt>
                <c:pt idx="108">
                  <c:v>-27.19999885559082</c:v>
                </c:pt>
                <c:pt idx="109">
                  <c:v>-27.099998474121094</c:v>
                </c:pt>
                <c:pt idx="110">
                  <c:v>-26.999998092651367</c:v>
                </c:pt>
                <c:pt idx="111">
                  <c:v>-26.899997711181641</c:v>
                </c:pt>
                <c:pt idx="112">
                  <c:v>-26.799999237060547</c:v>
                </c:pt>
                <c:pt idx="113">
                  <c:v>-26.69999885559082</c:v>
                </c:pt>
                <c:pt idx="114">
                  <c:v>-26.599998474121094</c:v>
                </c:pt>
                <c:pt idx="115">
                  <c:v>-26.499998092651367</c:v>
                </c:pt>
                <c:pt idx="116">
                  <c:v>-26.399997711181641</c:v>
                </c:pt>
                <c:pt idx="117">
                  <c:v>-26.299999237060547</c:v>
                </c:pt>
                <c:pt idx="118">
                  <c:v>-26.19999885559082</c:v>
                </c:pt>
                <c:pt idx="119">
                  <c:v>-26.099998474121094</c:v>
                </c:pt>
                <c:pt idx="120">
                  <c:v>-25.999998092651367</c:v>
                </c:pt>
                <c:pt idx="121">
                  <c:v>-25.899997711181641</c:v>
                </c:pt>
                <c:pt idx="122">
                  <c:v>-25.799999237060547</c:v>
                </c:pt>
                <c:pt idx="123">
                  <c:v>-25.69999885559082</c:v>
                </c:pt>
                <c:pt idx="124">
                  <c:v>-25.599998474121094</c:v>
                </c:pt>
                <c:pt idx="125">
                  <c:v>-25.499998092651367</c:v>
                </c:pt>
                <c:pt idx="126">
                  <c:v>-25.399997711181641</c:v>
                </c:pt>
                <c:pt idx="127">
                  <c:v>-25.299999237060547</c:v>
                </c:pt>
                <c:pt idx="128">
                  <c:v>-25.19999885559082</c:v>
                </c:pt>
                <c:pt idx="129">
                  <c:v>-25.099998474121094</c:v>
                </c:pt>
                <c:pt idx="130">
                  <c:v>-24.999998092651367</c:v>
                </c:pt>
                <c:pt idx="131">
                  <c:v>-24.899997711181641</c:v>
                </c:pt>
                <c:pt idx="132">
                  <c:v>-24.799999237060547</c:v>
                </c:pt>
                <c:pt idx="133">
                  <c:v>-24.69999885559082</c:v>
                </c:pt>
                <c:pt idx="134">
                  <c:v>-24.599998474121094</c:v>
                </c:pt>
                <c:pt idx="135">
                  <c:v>-24.499998092651367</c:v>
                </c:pt>
                <c:pt idx="136">
                  <c:v>-24.399997711181641</c:v>
                </c:pt>
                <c:pt idx="137">
                  <c:v>-24.299999237060547</c:v>
                </c:pt>
                <c:pt idx="138">
                  <c:v>-24.19999885559082</c:v>
                </c:pt>
                <c:pt idx="139">
                  <c:v>-24.099998474121094</c:v>
                </c:pt>
                <c:pt idx="140">
                  <c:v>-23.999998092651367</c:v>
                </c:pt>
                <c:pt idx="141">
                  <c:v>-23.899997711181641</c:v>
                </c:pt>
                <c:pt idx="142">
                  <c:v>-23.799999237060547</c:v>
                </c:pt>
                <c:pt idx="143">
                  <c:v>-23.69999885559082</c:v>
                </c:pt>
                <c:pt idx="144">
                  <c:v>-23.599998474121094</c:v>
                </c:pt>
                <c:pt idx="145">
                  <c:v>-23.499998092651367</c:v>
                </c:pt>
                <c:pt idx="146">
                  <c:v>-23.399997711181641</c:v>
                </c:pt>
                <c:pt idx="147">
                  <c:v>-23.299999237060547</c:v>
                </c:pt>
                <c:pt idx="148">
                  <c:v>-23.19999885559082</c:v>
                </c:pt>
                <c:pt idx="149">
                  <c:v>-23.099998474121094</c:v>
                </c:pt>
                <c:pt idx="150">
                  <c:v>-22.999998092651367</c:v>
                </c:pt>
                <c:pt idx="151">
                  <c:v>-22.899997711181641</c:v>
                </c:pt>
                <c:pt idx="152">
                  <c:v>-22.799999237060547</c:v>
                </c:pt>
                <c:pt idx="153">
                  <c:v>-22.69999885559082</c:v>
                </c:pt>
                <c:pt idx="154">
                  <c:v>-22.599998474121094</c:v>
                </c:pt>
                <c:pt idx="155">
                  <c:v>-22.499998092651367</c:v>
                </c:pt>
                <c:pt idx="156">
                  <c:v>-22.399997711181641</c:v>
                </c:pt>
                <c:pt idx="157">
                  <c:v>-22.299999237060547</c:v>
                </c:pt>
                <c:pt idx="158">
                  <c:v>-22.19999885559082</c:v>
                </c:pt>
                <c:pt idx="159">
                  <c:v>-22.099998474121094</c:v>
                </c:pt>
                <c:pt idx="160">
                  <c:v>-21.999998092651367</c:v>
                </c:pt>
                <c:pt idx="161">
                  <c:v>-21.899997711181641</c:v>
                </c:pt>
                <c:pt idx="162">
                  <c:v>-21.799999237060547</c:v>
                </c:pt>
                <c:pt idx="163">
                  <c:v>-21.69999885559082</c:v>
                </c:pt>
                <c:pt idx="164">
                  <c:v>-21.599998474121094</c:v>
                </c:pt>
                <c:pt idx="165">
                  <c:v>-21.499998092651367</c:v>
                </c:pt>
                <c:pt idx="166">
                  <c:v>-21.399997711181641</c:v>
                </c:pt>
                <c:pt idx="167">
                  <c:v>-21.299999237060547</c:v>
                </c:pt>
                <c:pt idx="168">
                  <c:v>-21.19999885559082</c:v>
                </c:pt>
                <c:pt idx="169">
                  <c:v>-21.099998474121094</c:v>
                </c:pt>
                <c:pt idx="170">
                  <c:v>-20.999998092651367</c:v>
                </c:pt>
                <c:pt idx="171">
                  <c:v>-20.899997711181641</c:v>
                </c:pt>
                <c:pt idx="172">
                  <c:v>-20.799999237060547</c:v>
                </c:pt>
                <c:pt idx="173">
                  <c:v>-20.69999885559082</c:v>
                </c:pt>
                <c:pt idx="174">
                  <c:v>-20.599998474121094</c:v>
                </c:pt>
                <c:pt idx="175">
                  <c:v>-20.499998092651367</c:v>
                </c:pt>
                <c:pt idx="176">
                  <c:v>-20.399997711181641</c:v>
                </c:pt>
                <c:pt idx="177">
                  <c:v>-20.299999237060547</c:v>
                </c:pt>
                <c:pt idx="178">
                  <c:v>-20.19999885559082</c:v>
                </c:pt>
                <c:pt idx="179">
                  <c:v>-20.099998474121094</c:v>
                </c:pt>
                <c:pt idx="180">
                  <c:v>-19.999998092651367</c:v>
                </c:pt>
                <c:pt idx="181">
                  <c:v>-19.899997711181641</c:v>
                </c:pt>
                <c:pt idx="182">
                  <c:v>-19.799999237060547</c:v>
                </c:pt>
                <c:pt idx="183">
                  <c:v>-19.69999885559082</c:v>
                </c:pt>
                <c:pt idx="184">
                  <c:v>-19.599998474121094</c:v>
                </c:pt>
                <c:pt idx="185">
                  <c:v>-19.499998092651367</c:v>
                </c:pt>
                <c:pt idx="186">
                  <c:v>-19.399997711181641</c:v>
                </c:pt>
                <c:pt idx="187">
                  <c:v>-19.299999237060547</c:v>
                </c:pt>
                <c:pt idx="188">
                  <c:v>-19.19999885559082</c:v>
                </c:pt>
                <c:pt idx="189">
                  <c:v>-19.099998474121094</c:v>
                </c:pt>
                <c:pt idx="190">
                  <c:v>-18.999998092651367</c:v>
                </c:pt>
                <c:pt idx="191">
                  <c:v>-18.899997711181641</c:v>
                </c:pt>
                <c:pt idx="192">
                  <c:v>-18.799999237060547</c:v>
                </c:pt>
                <c:pt idx="193">
                  <c:v>-18.69999885559082</c:v>
                </c:pt>
                <c:pt idx="194">
                  <c:v>-18.599998474121094</c:v>
                </c:pt>
                <c:pt idx="195">
                  <c:v>-18.499998092651367</c:v>
                </c:pt>
                <c:pt idx="196">
                  <c:v>-18.399997711181641</c:v>
                </c:pt>
                <c:pt idx="197">
                  <c:v>-18.299999237060547</c:v>
                </c:pt>
                <c:pt idx="198">
                  <c:v>-18.19999885559082</c:v>
                </c:pt>
                <c:pt idx="199">
                  <c:v>-18.099998474121094</c:v>
                </c:pt>
                <c:pt idx="200">
                  <c:v>-17.999998092651367</c:v>
                </c:pt>
                <c:pt idx="201">
                  <c:v>-17.899997711181641</c:v>
                </c:pt>
                <c:pt idx="202">
                  <c:v>-17.799999237060547</c:v>
                </c:pt>
                <c:pt idx="203">
                  <c:v>-17.69999885559082</c:v>
                </c:pt>
                <c:pt idx="204">
                  <c:v>-17.599998474121094</c:v>
                </c:pt>
                <c:pt idx="205">
                  <c:v>-17.499998092651367</c:v>
                </c:pt>
                <c:pt idx="206">
                  <c:v>-17.399997711181641</c:v>
                </c:pt>
                <c:pt idx="207">
                  <c:v>-17.299999237060547</c:v>
                </c:pt>
                <c:pt idx="208">
                  <c:v>-17.19999885559082</c:v>
                </c:pt>
                <c:pt idx="209">
                  <c:v>-17.099998474121094</c:v>
                </c:pt>
                <c:pt idx="210">
                  <c:v>-16.999998092651367</c:v>
                </c:pt>
                <c:pt idx="211">
                  <c:v>-16.899997711181641</c:v>
                </c:pt>
                <c:pt idx="212">
                  <c:v>-16.799999237060547</c:v>
                </c:pt>
                <c:pt idx="213">
                  <c:v>-16.69999885559082</c:v>
                </c:pt>
                <c:pt idx="214">
                  <c:v>-16.599998474121094</c:v>
                </c:pt>
                <c:pt idx="215">
                  <c:v>-16.499998092651367</c:v>
                </c:pt>
                <c:pt idx="216">
                  <c:v>-16.399997711181641</c:v>
                </c:pt>
                <c:pt idx="217">
                  <c:v>-16.299999237060547</c:v>
                </c:pt>
                <c:pt idx="218">
                  <c:v>-16.19999885559082</c:v>
                </c:pt>
                <c:pt idx="219">
                  <c:v>-16.099998474121094</c:v>
                </c:pt>
                <c:pt idx="220">
                  <c:v>-15.999998092651367</c:v>
                </c:pt>
                <c:pt idx="221">
                  <c:v>-15.899997711181641</c:v>
                </c:pt>
                <c:pt idx="222">
                  <c:v>-15.799999237060547</c:v>
                </c:pt>
                <c:pt idx="223">
                  <c:v>-15.69999885559082</c:v>
                </c:pt>
                <c:pt idx="224">
                  <c:v>-15.599998474121094</c:v>
                </c:pt>
                <c:pt idx="225">
                  <c:v>-15.499998092651367</c:v>
                </c:pt>
                <c:pt idx="226">
                  <c:v>-15.399997711181641</c:v>
                </c:pt>
                <c:pt idx="227">
                  <c:v>-15.299999237060547</c:v>
                </c:pt>
                <c:pt idx="228">
                  <c:v>-15.19999885559082</c:v>
                </c:pt>
                <c:pt idx="229">
                  <c:v>-15.099998474121094</c:v>
                </c:pt>
                <c:pt idx="230">
                  <c:v>-14.999998092651367</c:v>
                </c:pt>
                <c:pt idx="231">
                  <c:v>-14.899997711181641</c:v>
                </c:pt>
                <c:pt idx="232">
                  <c:v>-14.799999237060547</c:v>
                </c:pt>
                <c:pt idx="233">
                  <c:v>-14.69999885559082</c:v>
                </c:pt>
                <c:pt idx="234">
                  <c:v>-14.599998474121094</c:v>
                </c:pt>
                <c:pt idx="235">
                  <c:v>-14.499998092651367</c:v>
                </c:pt>
                <c:pt idx="236">
                  <c:v>-14.399997711181641</c:v>
                </c:pt>
                <c:pt idx="237">
                  <c:v>-14.299999237060547</c:v>
                </c:pt>
                <c:pt idx="238">
                  <c:v>-14.19999885559082</c:v>
                </c:pt>
                <c:pt idx="239">
                  <c:v>-14.099998474121094</c:v>
                </c:pt>
                <c:pt idx="240">
                  <c:v>-13.999998092651367</c:v>
                </c:pt>
                <c:pt idx="241">
                  <c:v>-13.899997711181641</c:v>
                </c:pt>
                <c:pt idx="242">
                  <c:v>-13.799999237060547</c:v>
                </c:pt>
                <c:pt idx="243">
                  <c:v>-13.69999885559082</c:v>
                </c:pt>
                <c:pt idx="244">
                  <c:v>-13.599998474121094</c:v>
                </c:pt>
                <c:pt idx="245">
                  <c:v>-13.499998092651367</c:v>
                </c:pt>
                <c:pt idx="246">
                  <c:v>-13.399997711181641</c:v>
                </c:pt>
                <c:pt idx="247">
                  <c:v>-13.299999237060547</c:v>
                </c:pt>
                <c:pt idx="248">
                  <c:v>-13.19999885559082</c:v>
                </c:pt>
                <c:pt idx="249">
                  <c:v>-13.099998474121094</c:v>
                </c:pt>
                <c:pt idx="250">
                  <c:v>-12.999998092651367</c:v>
                </c:pt>
                <c:pt idx="251">
                  <c:v>-12.899997711181641</c:v>
                </c:pt>
                <c:pt idx="252">
                  <c:v>-12.799999237060547</c:v>
                </c:pt>
                <c:pt idx="253">
                  <c:v>-12.69999885559082</c:v>
                </c:pt>
                <c:pt idx="254">
                  <c:v>-12.599998474121094</c:v>
                </c:pt>
                <c:pt idx="255">
                  <c:v>-12.499998092651367</c:v>
                </c:pt>
                <c:pt idx="256">
                  <c:v>-12.399997711181641</c:v>
                </c:pt>
                <c:pt idx="257">
                  <c:v>-12.299999237060547</c:v>
                </c:pt>
                <c:pt idx="258">
                  <c:v>-12.19999885559082</c:v>
                </c:pt>
                <c:pt idx="259">
                  <c:v>-12.099998474121094</c:v>
                </c:pt>
                <c:pt idx="260">
                  <c:v>-11.999998092651367</c:v>
                </c:pt>
                <c:pt idx="261">
                  <c:v>-11.899997711181641</c:v>
                </c:pt>
                <c:pt idx="262">
                  <c:v>-11.799999237060547</c:v>
                </c:pt>
                <c:pt idx="263">
                  <c:v>-11.69999885559082</c:v>
                </c:pt>
                <c:pt idx="264">
                  <c:v>-11.599998474121094</c:v>
                </c:pt>
                <c:pt idx="265">
                  <c:v>-11.499998092651367</c:v>
                </c:pt>
                <c:pt idx="266">
                  <c:v>-11.399997711181641</c:v>
                </c:pt>
                <c:pt idx="267">
                  <c:v>-11.299999237060547</c:v>
                </c:pt>
                <c:pt idx="268">
                  <c:v>-11.19999885559082</c:v>
                </c:pt>
                <c:pt idx="269">
                  <c:v>-11.099998474121094</c:v>
                </c:pt>
                <c:pt idx="270">
                  <c:v>-10.999998092651367</c:v>
                </c:pt>
                <c:pt idx="271">
                  <c:v>-10.899997711181641</c:v>
                </c:pt>
                <c:pt idx="272">
                  <c:v>-10.799999237060547</c:v>
                </c:pt>
                <c:pt idx="273">
                  <c:v>-10.69999885559082</c:v>
                </c:pt>
                <c:pt idx="274">
                  <c:v>-10.599998474121094</c:v>
                </c:pt>
                <c:pt idx="275">
                  <c:v>-10.499998092651367</c:v>
                </c:pt>
                <c:pt idx="276">
                  <c:v>-10.399997711181641</c:v>
                </c:pt>
                <c:pt idx="277">
                  <c:v>-10.299999237060547</c:v>
                </c:pt>
                <c:pt idx="278">
                  <c:v>-10.19999885559082</c:v>
                </c:pt>
                <c:pt idx="279">
                  <c:v>-10.099998474121094</c:v>
                </c:pt>
                <c:pt idx="280">
                  <c:v>-9.9999980926513672</c:v>
                </c:pt>
                <c:pt idx="281">
                  <c:v>-9.8999977111816406</c:v>
                </c:pt>
                <c:pt idx="282">
                  <c:v>-9.7999992370605469</c:v>
                </c:pt>
                <c:pt idx="283">
                  <c:v>-9.6999988555908203</c:v>
                </c:pt>
                <c:pt idx="284">
                  <c:v>-9.5999984741210938</c:v>
                </c:pt>
                <c:pt idx="285">
                  <c:v>-9.4999980926513672</c:v>
                </c:pt>
                <c:pt idx="286">
                  <c:v>-9.3999977111816406</c:v>
                </c:pt>
                <c:pt idx="287">
                  <c:v>-9.2999992370605469</c:v>
                </c:pt>
                <c:pt idx="288">
                  <c:v>-9.1999988555908203</c:v>
                </c:pt>
                <c:pt idx="289">
                  <c:v>-9.0999984741210938</c:v>
                </c:pt>
                <c:pt idx="290">
                  <c:v>-8.9999980926513672</c:v>
                </c:pt>
                <c:pt idx="291">
                  <c:v>-8.8999977111816406</c:v>
                </c:pt>
                <c:pt idx="292">
                  <c:v>-8.7999992370605469</c:v>
                </c:pt>
                <c:pt idx="293">
                  <c:v>-8.6999988555908203</c:v>
                </c:pt>
                <c:pt idx="294">
                  <c:v>-8.5999984741210938</c:v>
                </c:pt>
                <c:pt idx="295">
                  <c:v>-8.4999980926513672</c:v>
                </c:pt>
                <c:pt idx="296">
                  <c:v>-8.3999977111816406</c:v>
                </c:pt>
                <c:pt idx="297">
                  <c:v>-8.2999992370605469</c:v>
                </c:pt>
                <c:pt idx="298">
                  <c:v>-8.1999988555908203</c:v>
                </c:pt>
                <c:pt idx="299">
                  <c:v>-8.0999984741210938</c:v>
                </c:pt>
                <c:pt idx="300">
                  <c:v>-7.9999980926513672</c:v>
                </c:pt>
                <c:pt idx="301">
                  <c:v>-7.8999977111816406</c:v>
                </c:pt>
                <c:pt idx="302">
                  <c:v>-7.7999992370605469</c:v>
                </c:pt>
                <c:pt idx="303">
                  <c:v>-7.6999988555908203</c:v>
                </c:pt>
                <c:pt idx="304">
                  <c:v>-7.5999984741210938</c:v>
                </c:pt>
                <c:pt idx="305">
                  <c:v>-7.4999980926513672</c:v>
                </c:pt>
                <c:pt idx="306">
                  <c:v>-7.3999977111816406</c:v>
                </c:pt>
                <c:pt idx="307">
                  <c:v>-7.2999992370605469</c:v>
                </c:pt>
                <c:pt idx="308">
                  <c:v>-7.1999988555908203</c:v>
                </c:pt>
                <c:pt idx="309">
                  <c:v>-7.0999984741210938</c:v>
                </c:pt>
                <c:pt idx="310">
                  <c:v>-6.9999980926513672</c:v>
                </c:pt>
                <c:pt idx="311">
                  <c:v>-6.8999977111816406</c:v>
                </c:pt>
                <c:pt idx="312">
                  <c:v>-6.7999992370605469</c:v>
                </c:pt>
                <c:pt idx="313">
                  <c:v>-6.6999988555908203</c:v>
                </c:pt>
                <c:pt idx="314">
                  <c:v>-6.5999984741210938</c:v>
                </c:pt>
                <c:pt idx="315">
                  <c:v>-6.4999980926513672</c:v>
                </c:pt>
                <c:pt idx="316">
                  <c:v>-6.3999977111816406</c:v>
                </c:pt>
                <c:pt idx="317">
                  <c:v>-6.2999992370605469</c:v>
                </c:pt>
                <c:pt idx="318">
                  <c:v>-6.1999988555908203</c:v>
                </c:pt>
                <c:pt idx="319">
                  <c:v>-6.0999984741210938</c:v>
                </c:pt>
                <c:pt idx="320">
                  <c:v>-6</c:v>
                </c:pt>
                <c:pt idx="321">
                  <c:v>-5.8999977111816406</c:v>
                </c:pt>
                <c:pt idx="322">
                  <c:v>-5.7999992370605469</c:v>
                </c:pt>
                <c:pt idx="323">
                  <c:v>-5.6999969482421875</c:v>
                </c:pt>
                <c:pt idx="324">
                  <c:v>-5.5999984741210938</c:v>
                </c:pt>
                <c:pt idx="325">
                  <c:v>-5.5</c:v>
                </c:pt>
                <c:pt idx="326">
                  <c:v>-5.3999977111816406</c:v>
                </c:pt>
                <c:pt idx="327">
                  <c:v>-5.2999992370605469</c:v>
                </c:pt>
                <c:pt idx="328">
                  <c:v>-5.1999969482421875</c:v>
                </c:pt>
                <c:pt idx="329">
                  <c:v>-5.0999984741210938</c:v>
                </c:pt>
                <c:pt idx="330">
                  <c:v>-5</c:v>
                </c:pt>
                <c:pt idx="331">
                  <c:v>-4.8999977111816406</c:v>
                </c:pt>
                <c:pt idx="332">
                  <c:v>-4.7999992370605469</c:v>
                </c:pt>
                <c:pt idx="333">
                  <c:v>-4.6999969482421875</c:v>
                </c:pt>
                <c:pt idx="334">
                  <c:v>-4.5999984741210938</c:v>
                </c:pt>
                <c:pt idx="335">
                  <c:v>-4.5</c:v>
                </c:pt>
                <c:pt idx="336">
                  <c:v>-4.3999977111816406</c:v>
                </c:pt>
                <c:pt idx="337">
                  <c:v>-4.2999992370605469</c:v>
                </c:pt>
                <c:pt idx="338">
                  <c:v>-4.1999969482421875</c:v>
                </c:pt>
                <c:pt idx="339">
                  <c:v>-4.0999984741210938</c:v>
                </c:pt>
                <c:pt idx="340">
                  <c:v>-4</c:v>
                </c:pt>
                <c:pt idx="341">
                  <c:v>-3.8999977111816406</c:v>
                </c:pt>
                <c:pt idx="342">
                  <c:v>-3.7999992370605469</c:v>
                </c:pt>
                <c:pt idx="343">
                  <c:v>-3.6999969482421875</c:v>
                </c:pt>
                <c:pt idx="344">
                  <c:v>-3.5999984741210938</c:v>
                </c:pt>
                <c:pt idx="345">
                  <c:v>-3.5</c:v>
                </c:pt>
                <c:pt idx="346">
                  <c:v>-3.3999977111816406</c:v>
                </c:pt>
                <c:pt idx="347">
                  <c:v>-3.2999992370605469</c:v>
                </c:pt>
                <c:pt idx="348">
                  <c:v>-3.1999969482421875</c:v>
                </c:pt>
                <c:pt idx="349">
                  <c:v>-3.0999984741210938</c:v>
                </c:pt>
                <c:pt idx="350">
                  <c:v>-3</c:v>
                </c:pt>
                <c:pt idx="351">
                  <c:v>-2.8999977111816406</c:v>
                </c:pt>
                <c:pt idx="352">
                  <c:v>-2.7999992370605469</c:v>
                </c:pt>
                <c:pt idx="353">
                  <c:v>-2.6999969482421875</c:v>
                </c:pt>
                <c:pt idx="354">
                  <c:v>-2.5999984741210938</c:v>
                </c:pt>
                <c:pt idx="355">
                  <c:v>-2.5</c:v>
                </c:pt>
                <c:pt idx="356">
                  <c:v>-2.3999977111816406</c:v>
                </c:pt>
                <c:pt idx="357">
                  <c:v>-2.2999992370605469</c:v>
                </c:pt>
                <c:pt idx="358">
                  <c:v>-2.1999969482421875</c:v>
                </c:pt>
                <c:pt idx="359">
                  <c:v>-2.0999984741210938</c:v>
                </c:pt>
                <c:pt idx="360">
                  <c:v>-2</c:v>
                </c:pt>
                <c:pt idx="361">
                  <c:v>-1.8999977111816406</c:v>
                </c:pt>
                <c:pt idx="362">
                  <c:v>-1.7999992370605469</c:v>
                </c:pt>
                <c:pt idx="363">
                  <c:v>-1.6999969482421875</c:v>
                </c:pt>
                <c:pt idx="364">
                  <c:v>-1.5999984741210938</c:v>
                </c:pt>
                <c:pt idx="365">
                  <c:v>-1.5</c:v>
                </c:pt>
                <c:pt idx="366">
                  <c:v>-1.3999977111816406</c:v>
                </c:pt>
                <c:pt idx="367">
                  <c:v>-1.2999992370605469</c:v>
                </c:pt>
                <c:pt idx="368">
                  <c:v>-1.1999969482421875</c:v>
                </c:pt>
                <c:pt idx="369">
                  <c:v>-1.0999984741210938</c:v>
                </c:pt>
                <c:pt idx="370">
                  <c:v>-1</c:v>
                </c:pt>
                <c:pt idx="371">
                  <c:v>-0.89999771118164063</c:v>
                </c:pt>
                <c:pt idx="372">
                  <c:v>-0.79999923706054688</c:v>
                </c:pt>
                <c:pt idx="373">
                  <c:v>-0.6999969482421875</c:v>
                </c:pt>
                <c:pt idx="374">
                  <c:v>-0.59999847412109375</c:v>
                </c:pt>
                <c:pt idx="375">
                  <c:v>-0.5</c:v>
                </c:pt>
                <c:pt idx="376">
                  <c:v>-0.39999771118164063</c:v>
                </c:pt>
                <c:pt idx="377">
                  <c:v>-0.29999923706054688</c:v>
                </c:pt>
                <c:pt idx="378">
                  <c:v>-0.1999969482421875</c:v>
                </c:pt>
                <c:pt idx="379">
                  <c:v>-9.999847412109375E-2</c:v>
                </c:pt>
                <c:pt idx="380">
                  <c:v>0</c:v>
                </c:pt>
                <c:pt idx="381">
                  <c:v>0.10000228881835938</c:v>
                </c:pt>
                <c:pt idx="382">
                  <c:v>0.20000076293945313</c:v>
                </c:pt>
                <c:pt idx="383">
                  <c:v>0.3000030517578125</c:v>
                </c:pt>
                <c:pt idx="384">
                  <c:v>0.40000152587890625</c:v>
                </c:pt>
                <c:pt idx="385">
                  <c:v>0.5</c:v>
                </c:pt>
                <c:pt idx="386">
                  <c:v>0.60000228881835938</c:v>
                </c:pt>
                <c:pt idx="387">
                  <c:v>0.70000076293945313</c:v>
                </c:pt>
                <c:pt idx="388">
                  <c:v>0.8000030517578125</c:v>
                </c:pt>
                <c:pt idx="389">
                  <c:v>0.90000152587890625</c:v>
                </c:pt>
                <c:pt idx="390">
                  <c:v>1</c:v>
                </c:pt>
                <c:pt idx="391">
                  <c:v>1.1000022888183594</c:v>
                </c:pt>
                <c:pt idx="392">
                  <c:v>1.2000007629394531</c:v>
                </c:pt>
                <c:pt idx="393">
                  <c:v>1.3000030517578125</c:v>
                </c:pt>
                <c:pt idx="394">
                  <c:v>1.4000015258789063</c:v>
                </c:pt>
                <c:pt idx="395">
                  <c:v>1.5</c:v>
                </c:pt>
                <c:pt idx="396">
                  <c:v>1.6000022888183594</c:v>
                </c:pt>
                <c:pt idx="397">
                  <c:v>1.7000007629394531</c:v>
                </c:pt>
                <c:pt idx="398">
                  <c:v>1.8000030517578125</c:v>
                </c:pt>
                <c:pt idx="399">
                  <c:v>1.9000015258789063</c:v>
                </c:pt>
                <c:pt idx="400">
                  <c:v>2</c:v>
                </c:pt>
                <c:pt idx="401">
                  <c:v>2.1000022888183594</c:v>
                </c:pt>
                <c:pt idx="402">
                  <c:v>2.2000007629394531</c:v>
                </c:pt>
                <c:pt idx="403">
                  <c:v>2.3000030517578125</c:v>
                </c:pt>
                <c:pt idx="404">
                  <c:v>2.4000015258789063</c:v>
                </c:pt>
                <c:pt idx="405">
                  <c:v>2.5</c:v>
                </c:pt>
                <c:pt idx="406">
                  <c:v>2.6000022888183594</c:v>
                </c:pt>
                <c:pt idx="407">
                  <c:v>2.7000007629394531</c:v>
                </c:pt>
                <c:pt idx="408">
                  <c:v>2.8000030517578125</c:v>
                </c:pt>
                <c:pt idx="409">
                  <c:v>2.9000015258789063</c:v>
                </c:pt>
                <c:pt idx="410">
                  <c:v>3</c:v>
                </c:pt>
                <c:pt idx="411">
                  <c:v>3.1000022888183594</c:v>
                </c:pt>
                <c:pt idx="412">
                  <c:v>3.2000007629394531</c:v>
                </c:pt>
                <c:pt idx="413">
                  <c:v>3.3000030517578125</c:v>
                </c:pt>
                <c:pt idx="414">
                  <c:v>3.4000015258789063</c:v>
                </c:pt>
                <c:pt idx="415">
                  <c:v>3.5</c:v>
                </c:pt>
                <c:pt idx="416">
                  <c:v>3.6000022888183594</c:v>
                </c:pt>
                <c:pt idx="417">
                  <c:v>3.7000007629394531</c:v>
                </c:pt>
                <c:pt idx="418">
                  <c:v>3.8000030517578125</c:v>
                </c:pt>
                <c:pt idx="419">
                  <c:v>3.9000015258789063</c:v>
                </c:pt>
                <c:pt idx="420">
                  <c:v>4</c:v>
                </c:pt>
                <c:pt idx="421">
                  <c:v>4.1000022888183594</c:v>
                </c:pt>
                <c:pt idx="422">
                  <c:v>4.2000007629394531</c:v>
                </c:pt>
                <c:pt idx="423">
                  <c:v>4.3000030517578125</c:v>
                </c:pt>
                <c:pt idx="424">
                  <c:v>4.4000015258789063</c:v>
                </c:pt>
                <c:pt idx="425">
                  <c:v>4.5</c:v>
                </c:pt>
                <c:pt idx="426">
                  <c:v>4.6000022888183594</c:v>
                </c:pt>
                <c:pt idx="427">
                  <c:v>4.7000007629394531</c:v>
                </c:pt>
                <c:pt idx="428">
                  <c:v>4.8000030517578125</c:v>
                </c:pt>
                <c:pt idx="429">
                  <c:v>4.9000015258789063</c:v>
                </c:pt>
                <c:pt idx="430">
                  <c:v>5</c:v>
                </c:pt>
                <c:pt idx="431">
                  <c:v>5.1000022888183594</c:v>
                </c:pt>
                <c:pt idx="432">
                  <c:v>5.2000007629394531</c:v>
                </c:pt>
                <c:pt idx="433">
                  <c:v>5.3000030517578125</c:v>
                </c:pt>
                <c:pt idx="434">
                  <c:v>5.4000015258789063</c:v>
                </c:pt>
                <c:pt idx="435">
                  <c:v>5.5</c:v>
                </c:pt>
                <c:pt idx="436">
                  <c:v>5.6000022888183594</c:v>
                </c:pt>
                <c:pt idx="437">
                  <c:v>5.7000007629394531</c:v>
                </c:pt>
                <c:pt idx="438">
                  <c:v>5.8000030517578125</c:v>
                </c:pt>
                <c:pt idx="439">
                  <c:v>5.9000015258789063</c:v>
                </c:pt>
                <c:pt idx="440">
                  <c:v>6</c:v>
                </c:pt>
                <c:pt idx="441">
                  <c:v>6.1000022888183594</c:v>
                </c:pt>
                <c:pt idx="442">
                  <c:v>6.2000007629394531</c:v>
                </c:pt>
                <c:pt idx="443">
                  <c:v>6.3000030517578125</c:v>
                </c:pt>
                <c:pt idx="444">
                  <c:v>6.4000015258789063</c:v>
                </c:pt>
                <c:pt idx="445">
                  <c:v>6.5</c:v>
                </c:pt>
                <c:pt idx="446">
                  <c:v>6.6000022888183594</c:v>
                </c:pt>
                <c:pt idx="447">
                  <c:v>6.7000007629394531</c:v>
                </c:pt>
                <c:pt idx="448">
                  <c:v>6.8000030517578125</c:v>
                </c:pt>
                <c:pt idx="449">
                  <c:v>6.9000015258789063</c:v>
                </c:pt>
                <c:pt idx="450">
                  <c:v>7</c:v>
                </c:pt>
                <c:pt idx="451">
                  <c:v>7.1000022888183594</c:v>
                </c:pt>
                <c:pt idx="452">
                  <c:v>7.2000007629394531</c:v>
                </c:pt>
                <c:pt idx="453">
                  <c:v>7.3000030517578125</c:v>
                </c:pt>
                <c:pt idx="454">
                  <c:v>7.4000015258789063</c:v>
                </c:pt>
                <c:pt idx="455">
                  <c:v>7.5</c:v>
                </c:pt>
                <c:pt idx="456">
                  <c:v>7.6000022888183594</c:v>
                </c:pt>
                <c:pt idx="457">
                  <c:v>7.7000007629394531</c:v>
                </c:pt>
                <c:pt idx="458">
                  <c:v>7.8000030517578125</c:v>
                </c:pt>
                <c:pt idx="459">
                  <c:v>7.9000015258789063</c:v>
                </c:pt>
                <c:pt idx="460">
                  <c:v>8</c:v>
                </c:pt>
                <c:pt idx="461">
                  <c:v>8.1000022888183594</c:v>
                </c:pt>
                <c:pt idx="462">
                  <c:v>8.2000007629394531</c:v>
                </c:pt>
                <c:pt idx="463">
                  <c:v>8.3000030517578125</c:v>
                </c:pt>
                <c:pt idx="464">
                  <c:v>8.4000015258789063</c:v>
                </c:pt>
                <c:pt idx="465">
                  <c:v>8.5</c:v>
                </c:pt>
                <c:pt idx="466">
                  <c:v>8.6000022888183594</c:v>
                </c:pt>
                <c:pt idx="467">
                  <c:v>8.7000007629394531</c:v>
                </c:pt>
                <c:pt idx="468">
                  <c:v>8.8000030517578125</c:v>
                </c:pt>
                <c:pt idx="469">
                  <c:v>8.9000015258789063</c:v>
                </c:pt>
                <c:pt idx="470">
                  <c:v>9</c:v>
                </c:pt>
                <c:pt idx="471">
                  <c:v>9.1000022888183594</c:v>
                </c:pt>
                <c:pt idx="472">
                  <c:v>9.2000007629394531</c:v>
                </c:pt>
                <c:pt idx="473">
                  <c:v>9.3000030517578125</c:v>
                </c:pt>
                <c:pt idx="474">
                  <c:v>9.4000015258789063</c:v>
                </c:pt>
                <c:pt idx="475">
                  <c:v>9.5</c:v>
                </c:pt>
                <c:pt idx="476">
                  <c:v>9.6000022888183594</c:v>
                </c:pt>
                <c:pt idx="477">
                  <c:v>9.7000007629394531</c:v>
                </c:pt>
                <c:pt idx="478">
                  <c:v>9.8000030517578125</c:v>
                </c:pt>
                <c:pt idx="479">
                  <c:v>9.9000015258789063</c:v>
                </c:pt>
                <c:pt idx="480">
                  <c:v>10</c:v>
                </c:pt>
                <c:pt idx="481">
                  <c:v>10.100002288818359</c:v>
                </c:pt>
                <c:pt idx="482">
                  <c:v>10.200000762939453</c:v>
                </c:pt>
                <c:pt idx="483">
                  <c:v>10.300003051757813</c:v>
                </c:pt>
                <c:pt idx="484">
                  <c:v>10.400001525878906</c:v>
                </c:pt>
                <c:pt idx="485">
                  <c:v>10.5</c:v>
                </c:pt>
                <c:pt idx="486">
                  <c:v>10.600002288818359</c:v>
                </c:pt>
                <c:pt idx="487">
                  <c:v>10.700000762939453</c:v>
                </c:pt>
                <c:pt idx="488">
                  <c:v>10.800003051757813</c:v>
                </c:pt>
                <c:pt idx="489">
                  <c:v>10.900001525878906</c:v>
                </c:pt>
                <c:pt idx="490">
                  <c:v>11</c:v>
                </c:pt>
                <c:pt idx="491">
                  <c:v>11.100002288818359</c:v>
                </c:pt>
                <c:pt idx="492">
                  <c:v>11.200000762939453</c:v>
                </c:pt>
                <c:pt idx="493">
                  <c:v>11.300003051757813</c:v>
                </c:pt>
                <c:pt idx="494">
                  <c:v>11.400001525878906</c:v>
                </c:pt>
                <c:pt idx="495">
                  <c:v>11.5</c:v>
                </c:pt>
                <c:pt idx="496">
                  <c:v>11.600002288818359</c:v>
                </c:pt>
                <c:pt idx="497">
                  <c:v>11.700000762939453</c:v>
                </c:pt>
                <c:pt idx="498">
                  <c:v>11.800003051757813</c:v>
                </c:pt>
                <c:pt idx="499">
                  <c:v>11.900001525878906</c:v>
                </c:pt>
                <c:pt idx="500">
                  <c:v>12</c:v>
                </c:pt>
                <c:pt idx="501">
                  <c:v>12.100002288818359</c:v>
                </c:pt>
                <c:pt idx="502">
                  <c:v>12.200000762939453</c:v>
                </c:pt>
                <c:pt idx="503">
                  <c:v>12.300003051757813</c:v>
                </c:pt>
                <c:pt idx="504">
                  <c:v>12.400001525878906</c:v>
                </c:pt>
                <c:pt idx="505">
                  <c:v>12.5</c:v>
                </c:pt>
                <c:pt idx="506">
                  <c:v>12.600002288818359</c:v>
                </c:pt>
                <c:pt idx="507">
                  <c:v>12.700000762939453</c:v>
                </c:pt>
                <c:pt idx="508">
                  <c:v>12.800003051757813</c:v>
                </c:pt>
                <c:pt idx="509">
                  <c:v>12.900001525878906</c:v>
                </c:pt>
                <c:pt idx="510">
                  <c:v>13</c:v>
                </c:pt>
                <c:pt idx="511">
                  <c:v>13.100002288818359</c:v>
                </c:pt>
                <c:pt idx="512">
                  <c:v>13.200000762939453</c:v>
                </c:pt>
                <c:pt idx="513">
                  <c:v>13.300003051757813</c:v>
                </c:pt>
                <c:pt idx="514">
                  <c:v>13.400001525878906</c:v>
                </c:pt>
                <c:pt idx="515">
                  <c:v>13.5</c:v>
                </c:pt>
                <c:pt idx="516">
                  <c:v>13.600002288818359</c:v>
                </c:pt>
                <c:pt idx="517">
                  <c:v>13.700000762939453</c:v>
                </c:pt>
                <c:pt idx="518">
                  <c:v>13.800003051757813</c:v>
                </c:pt>
                <c:pt idx="519">
                  <c:v>13.900001525878906</c:v>
                </c:pt>
                <c:pt idx="520">
                  <c:v>14</c:v>
                </c:pt>
                <c:pt idx="521">
                  <c:v>14.100002288818359</c:v>
                </c:pt>
                <c:pt idx="522">
                  <c:v>14.200000762939453</c:v>
                </c:pt>
                <c:pt idx="523">
                  <c:v>14.300003051757813</c:v>
                </c:pt>
                <c:pt idx="524">
                  <c:v>14.400001525878906</c:v>
                </c:pt>
                <c:pt idx="525">
                  <c:v>14.5</c:v>
                </c:pt>
                <c:pt idx="526">
                  <c:v>14.600002288818359</c:v>
                </c:pt>
                <c:pt idx="527">
                  <c:v>14.700000762939453</c:v>
                </c:pt>
                <c:pt idx="528">
                  <c:v>14.800003051757813</c:v>
                </c:pt>
                <c:pt idx="529">
                  <c:v>14.900001525878906</c:v>
                </c:pt>
                <c:pt idx="530">
                  <c:v>15</c:v>
                </c:pt>
                <c:pt idx="531">
                  <c:v>15.100002288818359</c:v>
                </c:pt>
                <c:pt idx="532">
                  <c:v>15.200000762939453</c:v>
                </c:pt>
                <c:pt idx="533">
                  <c:v>15.300003051757813</c:v>
                </c:pt>
                <c:pt idx="534">
                  <c:v>15.400001525878906</c:v>
                </c:pt>
                <c:pt idx="535">
                  <c:v>15.5</c:v>
                </c:pt>
                <c:pt idx="536">
                  <c:v>15.600002288818359</c:v>
                </c:pt>
                <c:pt idx="537">
                  <c:v>15.700000762939453</c:v>
                </c:pt>
                <c:pt idx="538">
                  <c:v>15.800003051757813</c:v>
                </c:pt>
                <c:pt idx="539">
                  <c:v>15.900001525878906</c:v>
                </c:pt>
                <c:pt idx="540">
                  <c:v>16</c:v>
                </c:pt>
                <c:pt idx="541">
                  <c:v>16.100002288818359</c:v>
                </c:pt>
                <c:pt idx="542">
                  <c:v>16.200000762939453</c:v>
                </c:pt>
                <c:pt idx="543">
                  <c:v>16.300003051757813</c:v>
                </c:pt>
                <c:pt idx="544">
                  <c:v>16.400001525878906</c:v>
                </c:pt>
                <c:pt idx="545">
                  <c:v>16.5</c:v>
                </c:pt>
                <c:pt idx="546">
                  <c:v>16.600002288818359</c:v>
                </c:pt>
                <c:pt idx="547">
                  <c:v>16.700000762939453</c:v>
                </c:pt>
                <c:pt idx="548">
                  <c:v>16.800003051757813</c:v>
                </c:pt>
                <c:pt idx="549">
                  <c:v>16.900001525878906</c:v>
                </c:pt>
                <c:pt idx="550">
                  <c:v>17</c:v>
                </c:pt>
                <c:pt idx="551">
                  <c:v>17.100002288818359</c:v>
                </c:pt>
                <c:pt idx="552">
                  <c:v>17.200000762939453</c:v>
                </c:pt>
                <c:pt idx="553">
                  <c:v>17.300003051757813</c:v>
                </c:pt>
                <c:pt idx="554">
                  <c:v>17.400001525878906</c:v>
                </c:pt>
                <c:pt idx="555">
                  <c:v>17.5</c:v>
                </c:pt>
                <c:pt idx="556">
                  <c:v>17.600002288818359</c:v>
                </c:pt>
                <c:pt idx="557">
                  <c:v>17.700000762939453</c:v>
                </c:pt>
                <c:pt idx="558">
                  <c:v>17.800003051757813</c:v>
                </c:pt>
                <c:pt idx="559">
                  <c:v>17.900001525878906</c:v>
                </c:pt>
                <c:pt idx="560">
                  <c:v>18</c:v>
                </c:pt>
                <c:pt idx="561">
                  <c:v>18.100002288818359</c:v>
                </c:pt>
                <c:pt idx="562">
                  <c:v>18.200000762939453</c:v>
                </c:pt>
                <c:pt idx="563">
                  <c:v>18.300003051757813</c:v>
                </c:pt>
                <c:pt idx="564">
                  <c:v>18.400001525878906</c:v>
                </c:pt>
                <c:pt idx="565">
                  <c:v>18.5</c:v>
                </c:pt>
                <c:pt idx="566">
                  <c:v>18.600002288818359</c:v>
                </c:pt>
                <c:pt idx="567">
                  <c:v>18.700000762939453</c:v>
                </c:pt>
                <c:pt idx="568">
                  <c:v>18.800003051757813</c:v>
                </c:pt>
                <c:pt idx="569">
                  <c:v>18.900001525878906</c:v>
                </c:pt>
                <c:pt idx="570">
                  <c:v>19</c:v>
                </c:pt>
                <c:pt idx="571">
                  <c:v>19.100002288818359</c:v>
                </c:pt>
                <c:pt idx="572">
                  <c:v>19.200000762939453</c:v>
                </c:pt>
                <c:pt idx="573">
                  <c:v>19.300003051757813</c:v>
                </c:pt>
                <c:pt idx="574">
                  <c:v>19.400001525878906</c:v>
                </c:pt>
                <c:pt idx="575">
                  <c:v>19.5</c:v>
                </c:pt>
                <c:pt idx="576">
                  <c:v>19.600002288818359</c:v>
                </c:pt>
                <c:pt idx="577">
                  <c:v>19.700000762939453</c:v>
                </c:pt>
                <c:pt idx="578">
                  <c:v>19.800003051757813</c:v>
                </c:pt>
                <c:pt idx="579">
                  <c:v>19.900001525878906</c:v>
                </c:pt>
                <c:pt idx="580">
                  <c:v>20</c:v>
                </c:pt>
                <c:pt idx="581">
                  <c:v>20.100002288818359</c:v>
                </c:pt>
                <c:pt idx="582">
                  <c:v>20.200000762939453</c:v>
                </c:pt>
                <c:pt idx="583">
                  <c:v>20.300003051757813</c:v>
                </c:pt>
                <c:pt idx="584">
                  <c:v>20.400001525878906</c:v>
                </c:pt>
                <c:pt idx="585">
                  <c:v>20.5</c:v>
                </c:pt>
                <c:pt idx="586">
                  <c:v>20.600002288818359</c:v>
                </c:pt>
                <c:pt idx="587">
                  <c:v>20.700000762939453</c:v>
                </c:pt>
                <c:pt idx="588">
                  <c:v>20.800003051757813</c:v>
                </c:pt>
                <c:pt idx="589">
                  <c:v>20.900001525878906</c:v>
                </c:pt>
                <c:pt idx="590">
                  <c:v>21</c:v>
                </c:pt>
                <c:pt idx="591">
                  <c:v>21.100002288818359</c:v>
                </c:pt>
                <c:pt idx="592">
                  <c:v>21.200000762939453</c:v>
                </c:pt>
                <c:pt idx="593">
                  <c:v>21.300003051757813</c:v>
                </c:pt>
                <c:pt idx="594">
                  <c:v>21.400001525878906</c:v>
                </c:pt>
                <c:pt idx="595">
                  <c:v>21.5</c:v>
                </c:pt>
                <c:pt idx="596">
                  <c:v>21.600002288818359</c:v>
                </c:pt>
                <c:pt idx="597">
                  <c:v>21.700000762939453</c:v>
                </c:pt>
                <c:pt idx="598">
                  <c:v>21.800003051757813</c:v>
                </c:pt>
                <c:pt idx="599">
                  <c:v>21.900001525878906</c:v>
                </c:pt>
                <c:pt idx="600">
                  <c:v>22</c:v>
                </c:pt>
                <c:pt idx="601">
                  <c:v>22.100002288818359</c:v>
                </c:pt>
                <c:pt idx="602">
                  <c:v>22.200000762939453</c:v>
                </c:pt>
                <c:pt idx="603">
                  <c:v>22.300003051757813</c:v>
                </c:pt>
                <c:pt idx="604">
                  <c:v>22.400001525878906</c:v>
                </c:pt>
                <c:pt idx="605">
                  <c:v>22.5</c:v>
                </c:pt>
                <c:pt idx="606">
                  <c:v>22.600002288818359</c:v>
                </c:pt>
                <c:pt idx="607">
                  <c:v>22.700000762939453</c:v>
                </c:pt>
                <c:pt idx="608">
                  <c:v>22.800003051757813</c:v>
                </c:pt>
                <c:pt idx="609">
                  <c:v>22.900001525878906</c:v>
                </c:pt>
                <c:pt idx="610">
                  <c:v>23</c:v>
                </c:pt>
                <c:pt idx="611">
                  <c:v>23.100002288818359</c:v>
                </c:pt>
                <c:pt idx="612">
                  <c:v>23.200000762939453</c:v>
                </c:pt>
                <c:pt idx="613">
                  <c:v>23.300003051757813</c:v>
                </c:pt>
                <c:pt idx="614">
                  <c:v>23.400001525878906</c:v>
                </c:pt>
                <c:pt idx="615">
                  <c:v>23.5</c:v>
                </c:pt>
                <c:pt idx="616">
                  <c:v>23.600002288818359</c:v>
                </c:pt>
                <c:pt idx="617">
                  <c:v>23.700000762939453</c:v>
                </c:pt>
                <c:pt idx="618">
                  <c:v>23.800003051757813</c:v>
                </c:pt>
                <c:pt idx="619">
                  <c:v>23.900001525878906</c:v>
                </c:pt>
                <c:pt idx="620">
                  <c:v>24</c:v>
                </c:pt>
                <c:pt idx="621">
                  <c:v>24.100002288818359</c:v>
                </c:pt>
                <c:pt idx="622">
                  <c:v>24.200000762939453</c:v>
                </c:pt>
                <c:pt idx="623">
                  <c:v>24.300003051757813</c:v>
                </c:pt>
                <c:pt idx="624">
                  <c:v>24.400001525878906</c:v>
                </c:pt>
                <c:pt idx="625">
                  <c:v>24.5</c:v>
                </c:pt>
                <c:pt idx="626">
                  <c:v>24.600002288818359</c:v>
                </c:pt>
                <c:pt idx="627">
                  <c:v>24.700000762939453</c:v>
                </c:pt>
                <c:pt idx="628">
                  <c:v>24.800003051757813</c:v>
                </c:pt>
                <c:pt idx="629">
                  <c:v>24.900001525878906</c:v>
                </c:pt>
                <c:pt idx="630">
                  <c:v>25</c:v>
                </c:pt>
                <c:pt idx="631">
                  <c:v>25.100002288818359</c:v>
                </c:pt>
                <c:pt idx="632">
                  <c:v>25.200000762939453</c:v>
                </c:pt>
                <c:pt idx="633">
                  <c:v>25.300003051757813</c:v>
                </c:pt>
                <c:pt idx="634">
                  <c:v>25.400001525878906</c:v>
                </c:pt>
                <c:pt idx="635">
                  <c:v>25.5</c:v>
                </c:pt>
                <c:pt idx="636">
                  <c:v>25.600002288818359</c:v>
                </c:pt>
                <c:pt idx="637">
                  <c:v>25.700000762939453</c:v>
                </c:pt>
                <c:pt idx="638">
                  <c:v>25.800003051757813</c:v>
                </c:pt>
                <c:pt idx="639">
                  <c:v>25.900001525878906</c:v>
                </c:pt>
                <c:pt idx="640">
                  <c:v>26</c:v>
                </c:pt>
                <c:pt idx="641">
                  <c:v>26.099998474121094</c:v>
                </c:pt>
                <c:pt idx="642">
                  <c:v>26.200004577636719</c:v>
                </c:pt>
                <c:pt idx="643">
                  <c:v>26.300003051757813</c:v>
                </c:pt>
                <c:pt idx="644">
                  <c:v>26.400001525878906</c:v>
                </c:pt>
                <c:pt idx="645">
                  <c:v>26.5</c:v>
                </c:pt>
                <c:pt idx="646">
                  <c:v>26.599998474121094</c:v>
                </c:pt>
                <c:pt idx="647">
                  <c:v>26.700004577636719</c:v>
                </c:pt>
                <c:pt idx="648">
                  <c:v>26.800003051757813</c:v>
                </c:pt>
                <c:pt idx="649">
                  <c:v>26.900001525878906</c:v>
                </c:pt>
                <c:pt idx="650">
                  <c:v>27</c:v>
                </c:pt>
                <c:pt idx="651">
                  <c:v>27.099998474121094</c:v>
                </c:pt>
                <c:pt idx="652">
                  <c:v>27.200004577636719</c:v>
                </c:pt>
                <c:pt idx="653">
                  <c:v>27.300003051757813</c:v>
                </c:pt>
                <c:pt idx="654">
                  <c:v>27.400001525878906</c:v>
                </c:pt>
                <c:pt idx="655">
                  <c:v>27.5</c:v>
                </c:pt>
                <c:pt idx="656">
                  <c:v>27.599998474121094</c:v>
                </c:pt>
                <c:pt idx="657">
                  <c:v>27.700004577636719</c:v>
                </c:pt>
                <c:pt idx="658">
                  <c:v>27.800003051757813</c:v>
                </c:pt>
                <c:pt idx="659">
                  <c:v>27.900001525878906</c:v>
                </c:pt>
                <c:pt idx="660">
                  <c:v>28</c:v>
                </c:pt>
                <c:pt idx="661">
                  <c:v>28.099998474121094</c:v>
                </c:pt>
                <c:pt idx="662">
                  <c:v>28.200004577636719</c:v>
                </c:pt>
                <c:pt idx="663">
                  <c:v>28.300003051757813</c:v>
                </c:pt>
                <c:pt idx="664">
                  <c:v>28.400001525878906</c:v>
                </c:pt>
                <c:pt idx="665">
                  <c:v>28.5</c:v>
                </c:pt>
                <c:pt idx="666">
                  <c:v>28.599998474121094</c:v>
                </c:pt>
                <c:pt idx="667">
                  <c:v>28.700004577636719</c:v>
                </c:pt>
                <c:pt idx="668">
                  <c:v>28.800003051757813</c:v>
                </c:pt>
                <c:pt idx="669">
                  <c:v>28.900001525878906</c:v>
                </c:pt>
                <c:pt idx="670">
                  <c:v>29</c:v>
                </c:pt>
                <c:pt idx="671">
                  <c:v>29.099998474121094</c:v>
                </c:pt>
                <c:pt idx="672">
                  <c:v>29.200004577636719</c:v>
                </c:pt>
                <c:pt idx="673">
                  <c:v>29.300003051757813</c:v>
                </c:pt>
                <c:pt idx="674">
                  <c:v>29.400001525878906</c:v>
                </c:pt>
                <c:pt idx="675">
                  <c:v>29.5</c:v>
                </c:pt>
                <c:pt idx="676">
                  <c:v>29.599998474121094</c:v>
                </c:pt>
                <c:pt idx="677">
                  <c:v>29.700004577636719</c:v>
                </c:pt>
                <c:pt idx="678">
                  <c:v>29.800003051757813</c:v>
                </c:pt>
                <c:pt idx="679">
                  <c:v>29.900001525878906</c:v>
                </c:pt>
                <c:pt idx="680">
                  <c:v>30</c:v>
                </c:pt>
                <c:pt idx="681">
                  <c:v>30.099998474121094</c:v>
                </c:pt>
                <c:pt idx="682">
                  <c:v>30.200004577636719</c:v>
                </c:pt>
                <c:pt idx="683">
                  <c:v>30.300003051757813</c:v>
                </c:pt>
                <c:pt idx="684">
                  <c:v>30.400001525878906</c:v>
                </c:pt>
                <c:pt idx="685">
                  <c:v>30.5</c:v>
                </c:pt>
                <c:pt idx="686">
                  <c:v>30.599998474121094</c:v>
                </c:pt>
                <c:pt idx="687">
                  <c:v>30.700004577636719</c:v>
                </c:pt>
                <c:pt idx="688">
                  <c:v>30.800003051757813</c:v>
                </c:pt>
                <c:pt idx="689">
                  <c:v>30.900001525878906</c:v>
                </c:pt>
                <c:pt idx="690">
                  <c:v>31</c:v>
                </c:pt>
                <c:pt idx="691">
                  <c:v>31.099998474121094</c:v>
                </c:pt>
                <c:pt idx="692">
                  <c:v>31.200004577636719</c:v>
                </c:pt>
                <c:pt idx="693">
                  <c:v>31.300003051757813</c:v>
                </c:pt>
                <c:pt idx="694">
                  <c:v>31.400001525878906</c:v>
                </c:pt>
                <c:pt idx="695">
                  <c:v>31.5</c:v>
                </c:pt>
                <c:pt idx="696">
                  <c:v>31.599998474121094</c:v>
                </c:pt>
                <c:pt idx="697">
                  <c:v>31.700004577636719</c:v>
                </c:pt>
                <c:pt idx="698">
                  <c:v>31.800003051757813</c:v>
                </c:pt>
                <c:pt idx="699">
                  <c:v>31.900001525878906</c:v>
                </c:pt>
                <c:pt idx="700">
                  <c:v>32</c:v>
                </c:pt>
                <c:pt idx="701">
                  <c:v>32.099998474121094</c:v>
                </c:pt>
                <c:pt idx="702">
                  <c:v>32.200004577636719</c:v>
                </c:pt>
                <c:pt idx="703">
                  <c:v>32.300003051757813</c:v>
                </c:pt>
                <c:pt idx="704">
                  <c:v>32.400001525878906</c:v>
                </c:pt>
                <c:pt idx="705">
                  <c:v>32.5</c:v>
                </c:pt>
                <c:pt idx="706">
                  <c:v>32.599998474121094</c:v>
                </c:pt>
                <c:pt idx="707">
                  <c:v>32.700004577636719</c:v>
                </c:pt>
                <c:pt idx="708">
                  <c:v>32.800003051757813</c:v>
                </c:pt>
                <c:pt idx="709">
                  <c:v>32.900001525878906</c:v>
                </c:pt>
                <c:pt idx="710">
                  <c:v>33</c:v>
                </c:pt>
                <c:pt idx="711">
                  <c:v>33.099998474121094</c:v>
                </c:pt>
                <c:pt idx="712">
                  <c:v>33.200004577636719</c:v>
                </c:pt>
                <c:pt idx="713">
                  <c:v>33.300003051757813</c:v>
                </c:pt>
                <c:pt idx="714">
                  <c:v>33.400001525878906</c:v>
                </c:pt>
                <c:pt idx="715">
                  <c:v>33.5</c:v>
                </c:pt>
                <c:pt idx="716">
                  <c:v>33.599998474121094</c:v>
                </c:pt>
                <c:pt idx="717">
                  <c:v>33.700004577636719</c:v>
                </c:pt>
                <c:pt idx="718">
                  <c:v>33.800003051757813</c:v>
                </c:pt>
                <c:pt idx="719">
                  <c:v>33.900001525878906</c:v>
                </c:pt>
                <c:pt idx="720">
                  <c:v>34</c:v>
                </c:pt>
                <c:pt idx="721">
                  <c:v>34.099998474121094</c:v>
                </c:pt>
                <c:pt idx="722">
                  <c:v>34.200004577636719</c:v>
                </c:pt>
                <c:pt idx="723">
                  <c:v>34.300003051757813</c:v>
                </c:pt>
                <c:pt idx="724">
                  <c:v>34.400001525878906</c:v>
                </c:pt>
                <c:pt idx="725">
                  <c:v>34.5</c:v>
                </c:pt>
                <c:pt idx="726">
                  <c:v>34.599998474121094</c:v>
                </c:pt>
                <c:pt idx="727">
                  <c:v>34.700004577636719</c:v>
                </c:pt>
                <c:pt idx="728">
                  <c:v>34.800003051757813</c:v>
                </c:pt>
                <c:pt idx="729">
                  <c:v>34.900001525878906</c:v>
                </c:pt>
                <c:pt idx="730">
                  <c:v>35</c:v>
                </c:pt>
                <c:pt idx="731">
                  <c:v>35.099998474121094</c:v>
                </c:pt>
                <c:pt idx="732">
                  <c:v>35.200004577636719</c:v>
                </c:pt>
                <c:pt idx="733">
                  <c:v>35.300003051757813</c:v>
                </c:pt>
                <c:pt idx="734">
                  <c:v>35.400001525878906</c:v>
                </c:pt>
                <c:pt idx="735">
                  <c:v>35.5</c:v>
                </c:pt>
                <c:pt idx="736">
                  <c:v>35.599998474121094</c:v>
                </c:pt>
                <c:pt idx="737">
                  <c:v>35.700004577636719</c:v>
                </c:pt>
                <c:pt idx="738">
                  <c:v>35.800003051757813</c:v>
                </c:pt>
                <c:pt idx="739">
                  <c:v>35.900001525878906</c:v>
                </c:pt>
                <c:pt idx="740">
                  <c:v>36</c:v>
                </c:pt>
                <c:pt idx="741">
                  <c:v>36.099998474121094</c:v>
                </c:pt>
                <c:pt idx="742">
                  <c:v>36.200004577636719</c:v>
                </c:pt>
                <c:pt idx="743">
                  <c:v>36.300003051757813</c:v>
                </c:pt>
                <c:pt idx="744">
                  <c:v>36.400001525878906</c:v>
                </c:pt>
                <c:pt idx="745">
                  <c:v>36.5</c:v>
                </c:pt>
                <c:pt idx="746">
                  <c:v>36.599998474121094</c:v>
                </c:pt>
                <c:pt idx="747">
                  <c:v>36.700004577636719</c:v>
                </c:pt>
                <c:pt idx="748">
                  <c:v>36.800003051757813</c:v>
                </c:pt>
                <c:pt idx="749">
                  <c:v>36.900001525878906</c:v>
                </c:pt>
                <c:pt idx="750">
                  <c:v>37</c:v>
                </c:pt>
                <c:pt idx="751">
                  <c:v>37.099998474121094</c:v>
                </c:pt>
                <c:pt idx="752">
                  <c:v>37.200004577636719</c:v>
                </c:pt>
                <c:pt idx="753">
                  <c:v>37.300003051757813</c:v>
                </c:pt>
                <c:pt idx="754">
                  <c:v>37.400001525878906</c:v>
                </c:pt>
                <c:pt idx="755">
                  <c:v>37.5</c:v>
                </c:pt>
                <c:pt idx="756">
                  <c:v>37.599998474121094</c:v>
                </c:pt>
                <c:pt idx="757">
                  <c:v>37.700004577636719</c:v>
                </c:pt>
                <c:pt idx="758">
                  <c:v>37.800003051757813</c:v>
                </c:pt>
                <c:pt idx="759">
                  <c:v>37.900001525878906</c:v>
                </c:pt>
                <c:pt idx="760">
                  <c:v>38</c:v>
                </c:pt>
                <c:pt idx="761">
                  <c:v>38.099998474121094</c:v>
                </c:pt>
                <c:pt idx="762">
                  <c:v>38.200004577636719</c:v>
                </c:pt>
                <c:pt idx="763">
                  <c:v>38.300003051757813</c:v>
                </c:pt>
                <c:pt idx="764">
                  <c:v>38.400001525878906</c:v>
                </c:pt>
                <c:pt idx="765">
                  <c:v>38.5</c:v>
                </c:pt>
                <c:pt idx="766">
                  <c:v>38.599998474121094</c:v>
                </c:pt>
                <c:pt idx="767">
                  <c:v>38.700004577636719</c:v>
                </c:pt>
                <c:pt idx="768">
                  <c:v>38.800003051757813</c:v>
                </c:pt>
                <c:pt idx="769">
                  <c:v>38.900001525878906</c:v>
                </c:pt>
                <c:pt idx="770">
                  <c:v>39</c:v>
                </c:pt>
                <c:pt idx="771">
                  <c:v>39.099998474121094</c:v>
                </c:pt>
                <c:pt idx="772">
                  <c:v>39.200004577636719</c:v>
                </c:pt>
                <c:pt idx="773">
                  <c:v>39.300003051757813</c:v>
                </c:pt>
                <c:pt idx="774">
                  <c:v>39.400001525878906</c:v>
                </c:pt>
                <c:pt idx="775">
                  <c:v>39.5</c:v>
                </c:pt>
                <c:pt idx="776">
                  <c:v>39.599998474121094</c:v>
                </c:pt>
                <c:pt idx="777">
                  <c:v>39.700004577636719</c:v>
                </c:pt>
                <c:pt idx="778">
                  <c:v>39.800003051757813</c:v>
                </c:pt>
                <c:pt idx="779">
                  <c:v>39.900001525878906</c:v>
                </c:pt>
                <c:pt idx="780">
                  <c:v>40</c:v>
                </c:pt>
                <c:pt idx="781">
                  <c:v>40.099998474121094</c:v>
                </c:pt>
                <c:pt idx="782">
                  <c:v>40.200004577636719</c:v>
                </c:pt>
                <c:pt idx="783">
                  <c:v>40.300003051757813</c:v>
                </c:pt>
                <c:pt idx="784">
                  <c:v>40.400001525878906</c:v>
                </c:pt>
                <c:pt idx="785">
                  <c:v>40.5</c:v>
                </c:pt>
                <c:pt idx="786">
                  <c:v>40.599998474121094</c:v>
                </c:pt>
                <c:pt idx="787">
                  <c:v>40.700004577636719</c:v>
                </c:pt>
                <c:pt idx="788">
                  <c:v>40.800003051757813</c:v>
                </c:pt>
                <c:pt idx="789">
                  <c:v>40.900001525878906</c:v>
                </c:pt>
                <c:pt idx="790">
                  <c:v>41</c:v>
                </c:pt>
                <c:pt idx="791">
                  <c:v>41.099998474121094</c:v>
                </c:pt>
                <c:pt idx="792">
                  <c:v>41.200004577636719</c:v>
                </c:pt>
                <c:pt idx="793">
                  <c:v>41.300003051757813</c:v>
                </c:pt>
                <c:pt idx="794">
                  <c:v>41.400001525878906</c:v>
                </c:pt>
                <c:pt idx="795">
                  <c:v>41.5</c:v>
                </c:pt>
                <c:pt idx="796">
                  <c:v>41.599998474121094</c:v>
                </c:pt>
                <c:pt idx="797">
                  <c:v>41.700004577636719</c:v>
                </c:pt>
                <c:pt idx="798">
                  <c:v>41.800003051757813</c:v>
                </c:pt>
                <c:pt idx="799">
                  <c:v>41.900001525878906</c:v>
                </c:pt>
                <c:pt idx="800">
                  <c:v>42</c:v>
                </c:pt>
                <c:pt idx="801">
                  <c:v>42.099998474121094</c:v>
                </c:pt>
                <c:pt idx="802">
                  <c:v>42.200004577636719</c:v>
                </c:pt>
                <c:pt idx="803">
                  <c:v>42.300003051757813</c:v>
                </c:pt>
                <c:pt idx="804">
                  <c:v>42.400001525878906</c:v>
                </c:pt>
                <c:pt idx="805">
                  <c:v>42.5</c:v>
                </c:pt>
                <c:pt idx="806">
                  <c:v>42.599998474121094</c:v>
                </c:pt>
                <c:pt idx="807">
                  <c:v>42.700004577636719</c:v>
                </c:pt>
                <c:pt idx="808">
                  <c:v>42.800003051757813</c:v>
                </c:pt>
                <c:pt idx="809">
                  <c:v>42.900001525878906</c:v>
                </c:pt>
                <c:pt idx="810">
                  <c:v>43</c:v>
                </c:pt>
                <c:pt idx="811">
                  <c:v>43.099998474121094</c:v>
                </c:pt>
                <c:pt idx="812">
                  <c:v>43.200004577636719</c:v>
                </c:pt>
                <c:pt idx="813">
                  <c:v>43.300003051757813</c:v>
                </c:pt>
                <c:pt idx="814">
                  <c:v>43.400001525878906</c:v>
                </c:pt>
                <c:pt idx="815">
                  <c:v>43.5</c:v>
                </c:pt>
                <c:pt idx="816">
                  <c:v>43.599998474121094</c:v>
                </c:pt>
                <c:pt idx="817">
                  <c:v>43.700004577636719</c:v>
                </c:pt>
                <c:pt idx="818">
                  <c:v>43.800003051757813</c:v>
                </c:pt>
                <c:pt idx="819">
                  <c:v>43.900001525878906</c:v>
                </c:pt>
                <c:pt idx="820">
                  <c:v>44</c:v>
                </c:pt>
                <c:pt idx="821">
                  <c:v>44.099998474121094</c:v>
                </c:pt>
                <c:pt idx="822">
                  <c:v>44.200004577636719</c:v>
                </c:pt>
                <c:pt idx="823">
                  <c:v>44.300003051757813</c:v>
                </c:pt>
                <c:pt idx="824">
                  <c:v>44.400001525878906</c:v>
                </c:pt>
                <c:pt idx="825">
                  <c:v>44.5</c:v>
                </c:pt>
                <c:pt idx="826">
                  <c:v>44.599998474121094</c:v>
                </c:pt>
                <c:pt idx="827">
                  <c:v>44.700004577636719</c:v>
                </c:pt>
                <c:pt idx="828">
                  <c:v>44.800003051757813</c:v>
                </c:pt>
                <c:pt idx="829">
                  <c:v>44.900001525878906</c:v>
                </c:pt>
                <c:pt idx="830">
                  <c:v>45</c:v>
                </c:pt>
                <c:pt idx="831">
                  <c:v>45.099998474121094</c:v>
                </c:pt>
                <c:pt idx="832">
                  <c:v>45.200004577636719</c:v>
                </c:pt>
                <c:pt idx="833">
                  <c:v>45.300003051757813</c:v>
                </c:pt>
                <c:pt idx="834">
                  <c:v>45.400001525878906</c:v>
                </c:pt>
                <c:pt idx="835">
                  <c:v>45.5</c:v>
                </c:pt>
                <c:pt idx="836">
                  <c:v>45.599998474121094</c:v>
                </c:pt>
                <c:pt idx="837">
                  <c:v>45.700004577636719</c:v>
                </c:pt>
                <c:pt idx="838">
                  <c:v>45.800003051757813</c:v>
                </c:pt>
                <c:pt idx="839">
                  <c:v>45.900001525878906</c:v>
                </c:pt>
                <c:pt idx="840">
                  <c:v>46</c:v>
                </c:pt>
                <c:pt idx="841">
                  <c:v>46.099998474121094</c:v>
                </c:pt>
                <c:pt idx="842">
                  <c:v>46.200004577636719</c:v>
                </c:pt>
                <c:pt idx="843">
                  <c:v>46.300003051757813</c:v>
                </c:pt>
                <c:pt idx="844">
                  <c:v>46.400001525878906</c:v>
                </c:pt>
                <c:pt idx="845">
                  <c:v>46.5</c:v>
                </c:pt>
                <c:pt idx="846">
                  <c:v>46.599998474121094</c:v>
                </c:pt>
                <c:pt idx="847">
                  <c:v>46.700004577636719</c:v>
                </c:pt>
                <c:pt idx="848">
                  <c:v>46.800003051757813</c:v>
                </c:pt>
                <c:pt idx="849">
                  <c:v>46.900001525878906</c:v>
                </c:pt>
                <c:pt idx="850">
                  <c:v>47</c:v>
                </c:pt>
                <c:pt idx="851">
                  <c:v>47.099998474121094</c:v>
                </c:pt>
                <c:pt idx="852">
                  <c:v>47.200004577636719</c:v>
                </c:pt>
                <c:pt idx="853">
                  <c:v>47.300003051757813</c:v>
                </c:pt>
                <c:pt idx="854">
                  <c:v>47.400001525878906</c:v>
                </c:pt>
                <c:pt idx="855">
                  <c:v>47.5</c:v>
                </c:pt>
                <c:pt idx="856">
                  <c:v>47.599998474121094</c:v>
                </c:pt>
                <c:pt idx="857">
                  <c:v>47.700004577636719</c:v>
                </c:pt>
                <c:pt idx="858">
                  <c:v>47.800003051757813</c:v>
                </c:pt>
                <c:pt idx="859">
                  <c:v>47.900001525878906</c:v>
                </c:pt>
                <c:pt idx="860">
                  <c:v>48</c:v>
                </c:pt>
                <c:pt idx="861">
                  <c:v>48.099998474121094</c:v>
                </c:pt>
                <c:pt idx="862">
                  <c:v>48.200004577636719</c:v>
                </c:pt>
                <c:pt idx="863">
                  <c:v>48.300003051757813</c:v>
                </c:pt>
                <c:pt idx="864">
                  <c:v>48.400001525878906</c:v>
                </c:pt>
                <c:pt idx="865">
                  <c:v>48.5</c:v>
                </c:pt>
                <c:pt idx="866">
                  <c:v>48.599998474121094</c:v>
                </c:pt>
                <c:pt idx="867">
                  <c:v>48.700004577636719</c:v>
                </c:pt>
                <c:pt idx="868">
                  <c:v>48.800003051757813</c:v>
                </c:pt>
                <c:pt idx="869">
                  <c:v>48.900001525878906</c:v>
                </c:pt>
                <c:pt idx="870">
                  <c:v>49</c:v>
                </c:pt>
                <c:pt idx="871">
                  <c:v>49.099998474121094</c:v>
                </c:pt>
                <c:pt idx="872">
                  <c:v>49.200004577636719</c:v>
                </c:pt>
                <c:pt idx="873">
                  <c:v>49.300003051757813</c:v>
                </c:pt>
                <c:pt idx="874">
                  <c:v>49.400001525878906</c:v>
                </c:pt>
                <c:pt idx="875">
                  <c:v>49.5</c:v>
                </c:pt>
                <c:pt idx="876">
                  <c:v>49.599998474121094</c:v>
                </c:pt>
                <c:pt idx="877">
                  <c:v>49.700004577636719</c:v>
                </c:pt>
                <c:pt idx="878">
                  <c:v>49.800003051757813</c:v>
                </c:pt>
                <c:pt idx="879">
                  <c:v>49.900001525878906</c:v>
                </c:pt>
                <c:pt idx="880">
                  <c:v>50</c:v>
                </c:pt>
                <c:pt idx="881">
                  <c:v>50.099998474121094</c:v>
                </c:pt>
                <c:pt idx="882">
                  <c:v>50.200004577636719</c:v>
                </c:pt>
                <c:pt idx="883">
                  <c:v>50.300003051757813</c:v>
                </c:pt>
                <c:pt idx="884">
                  <c:v>50.400001525878906</c:v>
                </c:pt>
                <c:pt idx="885">
                  <c:v>50.5</c:v>
                </c:pt>
                <c:pt idx="886">
                  <c:v>50.599998474121094</c:v>
                </c:pt>
                <c:pt idx="887">
                  <c:v>50.700004577636719</c:v>
                </c:pt>
                <c:pt idx="888">
                  <c:v>50.800003051757813</c:v>
                </c:pt>
                <c:pt idx="889">
                  <c:v>50.900001525878906</c:v>
                </c:pt>
                <c:pt idx="890">
                  <c:v>51</c:v>
                </c:pt>
                <c:pt idx="891">
                  <c:v>51.099998474121094</c:v>
                </c:pt>
                <c:pt idx="892">
                  <c:v>51.200004577636719</c:v>
                </c:pt>
                <c:pt idx="893">
                  <c:v>51.300003051757813</c:v>
                </c:pt>
                <c:pt idx="894">
                  <c:v>51.400001525878906</c:v>
                </c:pt>
                <c:pt idx="895">
                  <c:v>51.5</c:v>
                </c:pt>
                <c:pt idx="896">
                  <c:v>51.599998474121094</c:v>
                </c:pt>
                <c:pt idx="897">
                  <c:v>51.700004577636719</c:v>
                </c:pt>
                <c:pt idx="898">
                  <c:v>51.800003051757813</c:v>
                </c:pt>
                <c:pt idx="899">
                  <c:v>51.900001525878906</c:v>
                </c:pt>
                <c:pt idx="900">
                  <c:v>52</c:v>
                </c:pt>
                <c:pt idx="901">
                  <c:v>52.099998474121094</c:v>
                </c:pt>
                <c:pt idx="902">
                  <c:v>52.200004577636719</c:v>
                </c:pt>
                <c:pt idx="903">
                  <c:v>52.300003051757813</c:v>
                </c:pt>
                <c:pt idx="904">
                  <c:v>52.400001525878906</c:v>
                </c:pt>
                <c:pt idx="905">
                  <c:v>52.5</c:v>
                </c:pt>
                <c:pt idx="906">
                  <c:v>52.599998474121094</c:v>
                </c:pt>
                <c:pt idx="907">
                  <c:v>52.700004577636719</c:v>
                </c:pt>
                <c:pt idx="908">
                  <c:v>52.800003051757813</c:v>
                </c:pt>
                <c:pt idx="909">
                  <c:v>52.900001525878906</c:v>
                </c:pt>
                <c:pt idx="910">
                  <c:v>53</c:v>
                </c:pt>
                <c:pt idx="911">
                  <c:v>53.099998474121094</c:v>
                </c:pt>
                <c:pt idx="912">
                  <c:v>53.200004577636719</c:v>
                </c:pt>
                <c:pt idx="913">
                  <c:v>53.300003051757813</c:v>
                </c:pt>
                <c:pt idx="914">
                  <c:v>53.400001525878906</c:v>
                </c:pt>
                <c:pt idx="915">
                  <c:v>53.5</c:v>
                </c:pt>
                <c:pt idx="916">
                  <c:v>53.599998474121094</c:v>
                </c:pt>
                <c:pt idx="917">
                  <c:v>53.700004577636719</c:v>
                </c:pt>
                <c:pt idx="918">
                  <c:v>53.800003051757813</c:v>
                </c:pt>
                <c:pt idx="919">
                  <c:v>53.900001525878906</c:v>
                </c:pt>
                <c:pt idx="920">
                  <c:v>54</c:v>
                </c:pt>
                <c:pt idx="921">
                  <c:v>54.099998474121094</c:v>
                </c:pt>
                <c:pt idx="922">
                  <c:v>54.200004577636719</c:v>
                </c:pt>
                <c:pt idx="923">
                  <c:v>54.300003051757813</c:v>
                </c:pt>
                <c:pt idx="924">
                  <c:v>54.400001525878906</c:v>
                </c:pt>
                <c:pt idx="925">
                  <c:v>54.5</c:v>
                </c:pt>
                <c:pt idx="926">
                  <c:v>54.599998474121094</c:v>
                </c:pt>
                <c:pt idx="927">
                  <c:v>54.700004577636719</c:v>
                </c:pt>
                <c:pt idx="928">
                  <c:v>54.800003051757813</c:v>
                </c:pt>
                <c:pt idx="929">
                  <c:v>54.900001525878906</c:v>
                </c:pt>
                <c:pt idx="930">
                  <c:v>55</c:v>
                </c:pt>
                <c:pt idx="931">
                  <c:v>55.099998474121094</c:v>
                </c:pt>
                <c:pt idx="932">
                  <c:v>55.200004577636719</c:v>
                </c:pt>
                <c:pt idx="933">
                  <c:v>55.300003051757813</c:v>
                </c:pt>
                <c:pt idx="934">
                  <c:v>55.400001525878906</c:v>
                </c:pt>
                <c:pt idx="935">
                  <c:v>55.5</c:v>
                </c:pt>
                <c:pt idx="936">
                  <c:v>55.599998474121094</c:v>
                </c:pt>
                <c:pt idx="937">
                  <c:v>55.700004577636719</c:v>
                </c:pt>
                <c:pt idx="938">
                  <c:v>55.800003051757813</c:v>
                </c:pt>
                <c:pt idx="939">
                  <c:v>55.900001525878906</c:v>
                </c:pt>
                <c:pt idx="940">
                  <c:v>56</c:v>
                </c:pt>
                <c:pt idx="941">
                  <c:v>56.099998474121094</c:v>
                </c:pt>
                <c:pt idx="942">
                  <c:v>56.200004577636719</c:v>
                </c:pt>
                <c:pt idx="943">
                  <c:v>56.300003051757813</c:v>
                </c:pt>
                <c:pt idx="944">
                  <c:v>56.400001525878906</c:v>
                </c:pt>
                <c:pt idx="945">
                  <c:v>56.5</c:v>
                </c:pt>
                <c:pt idx="946">
                  <c:v>56.599998474121094</c:v>
                </c:pt>
                <c:pt idx="947">
                  <c:v>56.700004577636719</c:v>
                </c:pt>
                <c:pt idx="948">
                  <c:v>56.800003051757813</c:v>
                </c:pt>
                <c:pt idx="949">
                  <c:v>56.900001525878906</c:v>
                </c:pt>
                <c:pt idx="950">
                  <c:v>57</c:v>
                </c:pt>
                <c:pt idx="951">
                  <c:v>57.099998474121094</c:v>
                </c:pt>
                <c:pt idx="952">
                  <c:v>57.200004577636719</c:v>
                </c:pt>
                <c:pt idx="953">
                  <c:v>57.300003051757813</c:v>
                </c:pt>
                <c:pt idx="954">
                  <c:v>57.400001525878906</c:v>
                </c:pt>
                <c:pt idx="955">
                  <c:v>57.5</c:v>
                </c:pt>
                <c:pt idx="956">
                  <c:v>57.599998474121094</c:v>
                </c:pt>
                <c:pt idx="957">
                  <c:v>57.700004577636719</c:v>
                </c:pt>
                <c:pt idx="958">
                  <c:v>57.800003051757813</c:v>
                </c:pt>
                <c:pt idx="959">
                  <c:v>57.900001525878906</c:v>
                </c:pt>
                <c:pt idx="960">
                  <c:v>58</c:v>
                </c:pt>
                <c:pt idx="961">
                  <c:v>58.099998474121094</c:v>
                </c:pt>
                <c:pt idx="962">
                  <c:v>58.200004577636719</c:v>
                </c:pt>
                <c:pt idx="963">
                  <c:v>58.300003051757813</c:v>
                </c:pt>
                <c:pt idx="964">
                  <c:v>58.400001525878906</c:v>
                </c:pt>
                <c:pt idx="965">
                  <c:v>58.5</c:v>
                </c:pt>
                <c:pt idx="966">
                  <c:v>58.599998474121094</c:v>
                </c:pt>
                <c:pt idx="967">
                  <c:v>58.700004577636719</c:v>
                </c:pt>
                <c:pt idx="968">
                  <c:v>58.800003051757813</c:v>
                </c:pt>
                <c:pt idx="969">
                  <c:v>58.900001525878906</c:v>
                </c:pt>
                <c:pt idx="970">
                  <c:v>59</c:v>
                </c:pt>
                <c:pt idx="971">
                  <c:v>59.099998474121094</c:v>
                </c:pt>
                <c:pt idx="972">
                  <c:v>59.200004577636719</c:v>
                </c:pt>
                <c:pt idx="973">
                  <c:v>59.300003051757813</c:v>
                </c:pt>
                <c:pt idx="974">
                  <c:v>59.400001525878906</c:v>
                </c:pt>
                <c:pt idx="975">
                  <c:v>59.5</c:v>
                </c:pt>
                <c:pt idx="976">
                  <c:v>59.599998474121094</c:v>
                </c:pt>
                <c:pt idx="977">
                  <c:v>59.700004577636719</c:v>
                </c:pt>
                <c:pt idx="978">
                  <c:v>59.800003051757813</c:v>
                </c:pt>
                <c:pt idx="979">
                  <c:v>59.900001525878906</c:v>
                </c:pt>
                <c:pt idx="980">
                  <c:v>60</c:v>
                </c:pt>
                <c:pt idx="981">
                  <c:v>60.099998474121094</c:v>
                </c:pt>
                <c:pt idx="982">
                  <c:v>60.200004577636719</c:v>
                </c:pt>
                <c:pt idx="983">
                  <c:v>60.300003051757813</c:v>
                </c:pt>
                <c:pt idx="984">
                  <c:v>60.400001525878906</c:v>
                </c:pt>
                <c:pt idx="985">
                  <c:v>60.5</c:v>
                </c:pt>
                <c:pt idx="986">
                  <c:v>60.599998474121094</c:v>
                </c:pt>
                <c:pt idx="987">
                  <c:v>60.700004577636719</c:v>
                </c:pt>
                <c:pt idx="988">
                  <c:v>60.800003051757813</c:v>
                </c:pt>
                <c:pt idx="989">
                  <c:v>60.900001525878906</c:v>
                </c:pt>
                <c:pt idx="990">
                  <c:v>61</c:v>
                </c:pt>
                <c:pt idx="991">
                  <c:v>61.099998474121094</c:v>
                </c:pt>
                <c:pt idx="992">
                  <c:v>61.200004577636719</c:v>
                </c:pt>
                <c:pt idx="993">
                  <c:v>61.300003051757813</c:v>
                </c:pt>
                <c:pt idx="994">
                  <c:v>61.400001525878906</c:v>
                </c:pt>
                <c:pt idx="995">
                  <c:v>61.5</c:v>
                </c:pt>
                <c:pt idx="996">
                  <c:v>61.599998474121094</c:v>
                </c:pt>
                <c:pt idx="997">
                  <c:v>61.700004577636719</c:v>
                </c:pt>
                <c:pt idx="998">
                  <c:v>61.800003051757813</c:v>
                </c:pt>
                <c:pt idx="999">
                  <c:v>61.900001525878906</c:v>
                </c:pt>
                <c:pt idx="1000">
                  <c:v>62</c:v>
                </c:pt>
                <c:pt idx="1001">
                  <c:v>62.099998474121094</c:v>
                </c:pt>
                <c:pt idx="1002">
                  <c:v>62.200004577636719</c:v>
                </c:pt>
                <c:pt idx="1003">
                  <c:v>62.300003051757813</c:v>
                </c:pt>
                <c:pt idx="1004">
                  <c:v>62.400001525878906</c:v>
                </c:pt>
                <c:pt idx="1005">
                  <c:v>62.5</c:v>
                </c:pt>
                <c:pt idx="1006">
                  <c:v>62.599998474121094</c:v>
                </c:pt>
                <c:pt idx="1007">
                  <c:v>62.700004577636719</c:v>
                </c:pt>
                <c:pt idx="1008">
                  <c:v>62.800003051757813</c:v>
                </c:pt>
                <c:pt idx="1009">
                  <c:v>62.900001525878906</c:v>
                </c:pt>
                <c:pt idx="1010">
                  <c:v>63</c:v>
                </c:pt>
                <c:pt idx="1011">
                  <c:v>63.099998474121094</c:v>
                </c:pt>
                <c:pt idx="1012">
                  <c:v>63.200004577636719</c:v>
                </c:pt>
                <c:pt idx="1013">
                  <c:v>63.300003051757813</c:v>
                </c:pt>
                <c:pt idx="1014">
                  <c:v>63.400001525878906</c:v>
                </c:pt>
                <c:pt idx="1015">
                  <c:v>63.5</c:v>
                </c:pt>
                <c:pt idx="1016">
                  <c:v>63.599998474121094</c:v>
                </c:pt>
                <c:pt idx="1017">
                  <c:v>63.700004577636719</c:v>
                </c:pt>
                <c:pt idx="1018">
                  <c:v>63.800003051757813</c:v>
                </c:pt>
                <c:pt idx="1019">
                  <c:v>63.900001525878906</c:v>
                </c:pt>
                <c:pt idx="1020">
                  <c:v>64</c:v>
                </c:pt>
                <c:pt idx="1021">
                  <c:v>64.099998474121094</c:v>
                </c:pt>
                <c:pt idx="1022">
                  <c:v>64.200004577636719</c:v>
                </c:pt>
                <c:pt idx="1023">
                  <c:v>64.300003051757813</c:v>
                </c:pt>
                <c:pt idx="1024">
                  <c:v>64.400001525878906</c:v>
                </c:pt>
                <c:pt idx="1025">
                  <c:v>64.5</c:v>
                </c:pt>
                <c:pt idx="1026">
                  <c:v>64.599998474121094</c:v>
                </c:pt>
                <c:pt idx="1027">
                  <c:v>64.700004577636719</c:v>
                </c:pt>
                <c:pt idx="1028">
                  <c:v>64.800003051757813</c:v>
                </c:pt>
                <c:pt idx="1029">
                  <c:v>64.900001525878906</c:v>
                </c:pt>
                <c:pt idx="1030">
                  <c:v>65</c:v>
                </c:pt>
                <c:pt idx="1031">
                  <c:v>65.099998474121094</c:v>
                </c:pt>
                <c:pt idx="1032">
                  <c:v>65.200004577636719</c:v>
                </c:pt>
                <c:pt idx="1033">
                  <c:v>65.300003051757813</c:v>
                </c:pt>
                <c:pt idx="1034">
                  <c:v>65.400001525878906</c:v>
                </c:pt>
                <c:pt idx="1035">
                  <c:v>65.5</c:v>
                </c:pt>
                <c:pt idx="1036">
                  <c:v>65.599998474121094</c:v>
                </c:pt>
                <c:pt idx="1037">
                  <c:v>65.700004577636719</c:v>
                </c:pt>
                <c:pt idx="1038">
                  <c:v>65.800003051757813</c:v>
                </c:pt>
                <c:pt idx="1039">
                  <c:v>65.900001525878906</c:v>
                </c:pt>
                <c:pt idx="1040">
                  <c:v>66</c:v>
                </c:pt>
                <c:pt idx="1041">
                  <c:v>66.099998474121094</c:v>
                </c:pt>
                <c:pt idx="1042">
                  <c:v>66.200004577636719</c:v>
                </c:pt>
                <c:pt idx="1043">
                  <c:v>66.300003051757813</c:v>
                </c:pt>
                <c:pt idx="1044">
                  <c:v>66.400001525878906</c:v>
                </c:pt>
                <c:pt idx="1045">
                  <c:v>66.5</c:v>
                </c:pt>
                <c:pt idx="1046">
                  <c:v>66.599998474121094</c:v>
                </c:pt>
                <c:pt idx="1047">
                  <c:v>66.700004577636719</c:v>
                </c:pt>
                <c:pt idx="1048">
                  <c:v>66.800003051757813</c:v>
                </c:pt>
                <c:pt idx="1049">
                  <c:v>66.900001525878906</c:v>
                </c:pt>
                <c:pt idx="1050">
                  <c:v>67</c:v>
                </c:pt>
                <c:pt idx="1051">
                  <c:v>67.099998474121094</c:v>
                </c:pt>
                <c:pt idx="1052">
                  <c:v>67.200004577636719</c:v>
                </c:pt>
                <c:pt idx="1053">
                  <c:v>67.300003051757813</c:v>
                </c:pt>
                <c:pt idx="1054">
                  <c:v>67.400001525878906</c:v>
                </c:pt>
                <c:pt idx="1055">
                  <c:v>67.5</c:v>
                </c:pt>
                <c:pt idx="1056">
                  <c:v>67.599998474121094</c:v>
                </c:pt>
                <c:pt idx="1057">
                  <c:v>67.700004577636719</c:v>
                </c:pt>
                <c:pt idx="1058">
                  <c:v>67.800003051757813</c:v>
                </c:pt>
                <c:pt idx="1059">
                  <c:v>67.900001525878906</c:v>
                </c:pt>
                <c:pt idx="1060">
                  <c:v>68</c:v>
                </c:pt>
                <c:pt idx="1061">
                  <c:v>68.099998474121094</c:v>
                </c:pt>
                <c:pt idx="1062">
                  <c:v>68.200004577636719</c:v>
                </c:pt>
                <c:pt idx="1063">
                  <c:v>68.300003051757813</c:v>
                </c:pt>
                <c:pt idx="1064">
                  <c:v>68.400001525878906</c:v>
                </c:pt>
                <c:pt idx="1065">
                  <c:v>68.5</c:v>
                </c:pt>
                <c:pt idx="1066">
                  <c:v>68.599998474121094</c:v>
                </c:pt>
                <c:pt idx="1067">
                  <c:v>68.700004577636719</c:v>
                </c:pt>
                <c:pt idx="1068">
                  <c:v>68.800003051757813</c:v>
                </c:pt>
                <c:pt idx="1069">
                  <c:v>68.900001525878906</c:v>
                </c:pt>
                <c:pt idx="1070">
                  <c:v>69</c:v>
                </c:pt>
                <c:pt idx="1071">
                  <c:v>69.099998474121094</c:v>
                </c:pt>
                <c:pt idx="1072">
                  <c:v>69.200004577636719</c:v>
                </c:pt>
                <c:pt idx="1073">
                  <c:v>69.300003051757813</c:v>
                </c:pt>
                <c:pt idx="1074">
                  <c:v>69.400001525878906</c:v>
                </c:pt>
                <c:pt idx="1075">
                  <c:v>69.5</c:v>
                </c:pt>
                <c:pt idx="1076">
                  <c:v>69.599998474121094</c:v>
                </c:pt>
                <c:pt idx="1077">
                  <c:v>69.700004577636719</c:v>
                </c:pt>
                <c:pt idx="1078">
                  <c:v>69.800003051757813</c:v>
                </c:pt>
                <c:pt idx="1079">
                  <c:v>69.900001525878906</c:v>
                </c:pt>
                <c:pt idx="1080">
                  <c:v>70</c:v>
                </c:pt>
                <c:pt idx="1081">
                  <c:v>70.099998474121094</c:v>
                </c:pt>
                <c:pt idx="1082">
                  <c:v>70.200004577636719</c:v>
                </c:pt>
                <c:pt idx="1083">
                  <c:v>70.300003051757813</c:v>
                </c:pt>
                <c:pt idx="1084">
                  <c:v>70.400001525878906</c:v>
                </c:pt>
                <c:pt idx="1085">
                  <c:v>70.5</c:v>
                </c:pt>
                <c:pt idx="1086">
                  <c:v>70.599998474121094</c:v>
                </c:pt>
                <c:pt idx="1087">
                  <c:v>70.700004577636719</c:v>
                </c:pt>
                <c:pt idx="1088">
                  <c:v>70.800003051757813</c:v>
                </c:pt>
                <c:pt idx="1089">
                  <c:v>70.900001525878906</c:v>
                </c:pt>
                <c:pt idx="1090">
                  <c:v>71</c:v>
                </c:pt>
                <c:pt idx="1091">
                  <c:v>71.099998474121094</c:v>
                </c:pt>
                <c:pt idx="1092">
                  <c:v>71.200004577636719</c:v>
                </c:pt>
                <c:pt idx="1093">
                  <c:v>71.300003051757813</c:v>
                </c:pt>
                <c:pt idx="1094">
                  <c:v>71.400001525878906</c:v>
                </c:pt>
                <c:pt idx="1095">
                  <c:v>71.5</c:v>
                </c:pt>
                <c:pt idx="1096">
                  <c:v>71.599998474121094</c:v>
                </c:pt>
                <c:pt idx="1097">
                  <c:v>71.700004577636719</c:v>
                </c:pt>
                <c:pt idx="1098">
                  <c:v>71.800003051757813</c:v>
                </c:pt>
                <c:pt idx="1099">
                  <c:v>71.900001525878906</c:v>
                </c:pt>
                <c:pt idx="1100">
                  <c:v>72</c:v>
                </c:pt>
                <c:pt idx="1101">
                  <c:v>72.099998474121094</c:v>
                </c:pt>
                <c:pt idx="1102">
                  <c:v>72.200004577636719</c:v>
                </c:pt>
                <c:pt idx="1103">
                  <c:v>72.300003051757813</c:v>
                </c:pt>
                <c:pt idx="1104">
                  <c:v>72.400001525878906</c:v>
                </c:pt>
                <c:pt idx="1105">
                  <c:v>72.5</c:v>
                </c:pt>
                <c:pt idx="1106">
                  <c:v>72.599998474121094</c:v>
                </c:pt>
                <c:pt idx="1107">
                  <c:v>72.700004577636719</c:v>
                </c:pt>
                <c:pt idx="1108">
                  <c:v>72.800003051757813</c:v>
                </c:pt>
                <c:pt idx="1109">
                  <c:v>72.900001525878906</c:v>
                </c:pt>
                <c:pt idx="1110">
                  <c:v>73</c:v>
                </c:pt>
                <c:pt idx="1111">
                  <c:v>73.099998474121094</c:v>
                </c:pt>
                <c:pt idx="1112">
                  <c:v>73.200004577636719</c:v>
                </c:pt>
                <c:pt idx="1113">
                  <c:v>73.300003051757813</c:v>
                </c:pt>
                <c:pt idx="1114">
                  <c:v>73.400001525878906</c:v>
                </c:pt>
                <c:pt idx="1115">
                  <c:v>73.5</c:v>
                </c:pt>
                <c:pt idx="1116">
                  <c:v>73.599998474121094</c:v>
                </c:pt>
                <c:pt idx="1117">
                  <c:v>73.700004577636719</c:v>
                </c:pt>
                <c:pt idx="1118">
                  <c:v>73.800003051757813</c:v>
                </c:pt>
                <c:pt idx="1119">
                  <c:v>73.900001525878906</c:v>
                </c:pt>
                <c:pt idx="1120">
                  <c:v>74</c:v>
                </c:pt>
                <c:pt idx="1121">
                  <c:v>74.099998474121094</c:v>
                </c:pt>
                <c:pt idx="1122">
                  <c:v>74.200004577636719</c:v>
                </c:pt>
                <c:pt idx="1123">
                  <c:v>74.300003051757813</c:v>
                </c:pt>
                <c:pt idx="1124">
                  <c:v>74.400001525878906</c:v>
                </c:pt>
                <c:pt idx="1125">
                  <c:v>74.5</c:v>
                </c:pt>
                <c:pt idx="1126">
                  <c:v>74.599998474121094</c:v>
                </c:pt>
                <c:pt idx="1127">
                  <c:v>74.700004577636719</c:v>
                </c:pt>
                <c:pt idx="1128">
                  <c:v>74.800003051757813</c:v>
                </c:pt>
                <c:pt idx="1129">
                  <c:v>74.900001525878906</c:v>
                </c:pt>
                <c:pt idx="1130">
                  <c:v>75</c:v>
                </c:pt>
                <c:pt idx="1131">
                  <c:v>75.099998474121094</c:v>
                </c:pt>
                <c:pt idx="1132">
                  <c:v>75.200004577636719</c:v>
                </c:pt>
                <c:pt idx="1133">
                  <c:v>75.300003051757813</c:v>
                </c:pt>
                <c:pt idx="1134">
                  <c:v>75.400001525878906</c:v>
                </c:pt>
                <c:pt idx="1135">
                  <c:v>75.5</c:v>
                </c:pt>
                <c:pt idx="1136">
                  <c:v>75.599998474121094</c:v>
                </c:pt>
                <c:pt idx="1137">
                  <c:v>75.700004577636719</c:v>
                </c:pt>
                <c:pt idx="1138">
                  <c:v>75.800003051757813</c:v>
                </c:pt>
                <c:pt idx="1139">
                  <c:v>75.900001525878906</c:v>
                </c:pt>
                <c:pt idx="1140">
                  <c:v>76</c:v>
                </c:pt>
                <c:pt idx="1141">
                  <c:v>76.099998474121094</c:v>
                </c:pt>
                <c:pt idx="1142">
                  <c:v>76.200004577636719</c:v>
                </c:pt>
                <c:pt idx="1143">
                  <c:v>76.300003051757813</c:v>
                </c:pt>
                <c:pt idx="1144">
                  <c:v>76.400001525878906</c:v>
                </c:pt>
                <c:pt idx="1145">
                  <c:v>76.5</c:v>
                </c:pt>
                <c:pt idx="1146">
                  <c:v>76.599998474121094</c:v>
                </c:pt>
                <c:pt idx="1147">
                  <c:v>76.700004577636719</c:v>
                </c:pt>
                <c:pt idx="1148">
                  <c:v>76.800003051757813</c:v>
                </c:pt>
                <c:pt idx="1149">
                  <c:v>76.900001525878906</c:v>
                </c:pt>
                <c:pt idx="1150">
                  <c:v>77</c:v>
                </c:pt>
                <c:pt idx="1151">
                  <c:v>77.099998474121094</c:v>
                </c:pt>
                <c:pt idx="1152">
                  <c:v>77.200004577636719</c:v>
                </c:pt>
                <c:pt idx="1153">
                  <c:v>77.300003051757813</c:v>
                </c:pt>
                <c:pt idx="1154">
                  <c:v>77.400001525878906</c:v>
                </c:pt>
                <c:pt idx="1155">
                  <c:v>77.5</c:v>
                </c:pt>
                <c:pt idx="1156">
                  <c:v>77.599998474121094</c:v>
                </c:pt>
                <c:pt idx="1157">
                  <c:v>77.700004577636719</c:v>
                </c:pt>
                <c:pt idx="1158">
                  <c:v>77.800003051757813</c:v>
                </c:pt>
                <c:pt idx="1159">
                  <c:v>77.900001525878906</c:v>
                </c:pt>
                <c:pt idx="1160">
                  <c:v>78</c:v>
                </c:pt>
                <c:pt idx="1161">
                  <c:v>78.099998474121094</c:v>
                </c:pt>
                <c:pt idx="1162">
                  <c:v>78.200004577636719</c:v>
                </c:pt>
                <c:pt idx="1163">
                  <c:v>78.300003051757813</c:v>
                </c:pt>
                <c:pt idx="1164">
                  <c:v>78.400001525878906</c:v>
                </c:pt>
                <c:pt idx="1165">
                  <c:v>78.5</c:v>
                </c:pt>
                <c:pt idx="1166">
                  <c:v>78.599998474121094</c:v>
                </c:pt>
                <c:pt idx="1167">
                  <c:v>78.700004577636719</c:v>
                </c:pt>
                <c:pt idx="1168">
                  <c:v>78.800003051757813</c:v>
                </c:pt>
                <c:pt idx="1169">
                  <c:v>78.900001525878906</c:v>
                </c:pt>
                <c:pt idx="1170">
                  <c:v>79</c:v>
                </c:pt>
                <c:pt idx="1171">
                  <c:v>79.099998474121094</c:v>
                </c:pt>
                <c:pt idx="1172">
                  <c:v>79.200004577636719</c:v>
                </c:pt>
                <c:pt idx="1173">
                  <c:v>79.300003051757813</c:v>
                </c:pt>
                <c:pt idx="1174">
                  <c:v>79.400001525878906</c:v>
                </c:pt>
                <c:pt idx="1175">
                  <c:v>79.5</c:v>
                </c:pt>
                <c:pt idx="1176">
                  <c:v>79.599998474121094</c:v>
                </c:pt>
                <c:pt idx="1177">
                  <c:v>79.700004577636719</c:v>
                </c:pt>
                <c:pt idx="1178">
                  <c:v>79.800003051757813</c:v>
                </c:pt>
                <c:pt idx="1179">
                  <c:v>79.900001525878906</c:v>
                </c:pt>
                <c:pt idx="1180">
                  <c:v>80</c:v>
                </c:pt>
                <c:pt idx="1181">
                  <c:v>80.099998474121094</c:v>
                </c:pt>
                <c:pt idx="1182">
                  <c:v>80.200004577636719</c:v>
                </c:pt>
                <c:pt idx="1183">
                  <c:v>80.300003051757813</c:v>
                </c:pt>
                <c:pt idx="1184">
                  <c:v>80.400001525878906</c:v>
                </c:pt>
                <c:pt idx="1185">
                  <c:v>80.5</c:v>
                </c:pt>
                <c:pt idx="1186">
                  <c:v>80.599998474121094</c:v>
                </c:pt>
                <c:pt idx="1187">
                  <c:v>80.700004577636719</c:v>
                </c:pt>
                <c:pt idx="1188">
                  <c:v>80.800003051757813</c:v>
                </c:pt>
                <c:pt idx="1189">
                  <c:v>80.900001525878906</c:v>
                </c:pt>
                <c:pt idx="1190">
                  <c:v>81</c:v>
                </c:pt>
                <c:pt idx="1191">
                  <c:v>81.099998474121094</c:v>
                </c:pt>
                <c:pt idx="1192">
                  <c:v>81.200004577636719</c:v>
                </c:pt>
                <c:pt idx="1193">
                  <c:v>81.300003051757813</c:v>
                </c:pt>
                <c:pt idx="1194">
                  <c:v>81.400001525878906</c:v>
                </c:pt>
                <c:pt idx="1195">
                  <c:v>81.5</c:v>
                </c:pt>
                <c:pt idx="1196">
                  <c:v>81.599998474121094</c:v>
                </c:pt>
                <c:pt idx="1197">
                  <c:v>81.700004577636719</c:v>
                </c:pt>
                <c:pt idx="1198">
                  <c:v>81.800003051757813</c:v>
                </c:pt>
                <c:pt idx="1199">
                  <c:v>81.900001525878906</c:v>
                </c:pt>
                <c:pt idx="1200">
                  <c:v>82</c:v>
                </c:pt>
                <c:pt idx="1201">
                  <c:v>82.099998474121094</c:v>
                </c:pt>
                <c:pt idx="1202">
                  <c:v>82.200004577636719</c:v>
                </c:pt>
                <c:pt idx="1203">
                  <c:v>82.300003051757813</c:v>
                </c:pt>
                <c:pt idx="1204">
                  <c:v>82.400001525878906</c:v>
                </c:pt>
                <c:pt idx="1205">
                  <c:v>82.5</c:v>
                </c:pt>
                <c:pt idx="1206">
                  <c:v>82.599998474121094</c:v>
                </c:pt>
                <c:pt idx="1207">
                  <c:v>82.700004577636719</c:v>
                </c:pt>
                <c:pt idx="1208">
                  <c:v>82.800003051757813</c:v>
                </c:pt>
                <c:pt idx="1209">
                  <c:v>82.900001525878906</c:v>
                </c:pt>
                <c:pt idx="1210">
                  <c:v>83</c:v>
                </c:pt>
                <c:pt idx="1211">
                  <c:v>83.099998474121094</c:v>
                </c:pt>
                <c:pt idx="1212">
                  <c:v>83.200004577636719</c:v>
                </c:pt>
                <c:pt idx="1213">
                  <c:v>83.300003051757813</c:v>
                </c:pt>
                <c:pt idx="1214">
                  <c:v>83.400001525878906</c:v>
                </c:pt>
                <c:pt idx="1215">
                  <c:v>83.5</c:v>
                </c:pt>
                <c:pt idx="1216">
                  <c:v>83.599998474121094</c:v>
                </c:pt>
                <c:pt idx="1217">
                  <c:v>83.700004577636719</c:v>
                </c:pt>
                <c:pt idx="1218">
                  <c:v>83.800003051757813</c:v>
                </c:pt>
                <c:pt idx="1219">
                  <c:v>83.900001525878906</c:v>
                </c:pt>
                <c:pt idx="1220">
                  <c:v>84</c:v>
                </c:pt>
                <c:pt idx="1221">
                  <c:v>84.099998474121094</c:v>
                </c:pt>
                <c:pt idx="1222">
                  <c:v>84.200004577636719</c:v>
                </c:pt>
                <c:pt idx="1223">
                  <c:v>84.300003051757813</c:v>
                </c:pt>
                <c:pt idx="1224">
                  <c:v>84.400001525878906</c:v>
                </c:pt>
                <c:pt idx="1225">
                  <c:v>84.5</c:v>
                </c:pt>
                <c:pt idx="1226">
                  <c:v>84.599998474121094</c:v>
                </c:pt>
                <c:pt idx="1227">
                  <c:v>84.700004577636719</c:v>
                </c:pt>
                <c:pt idx="1228">
                  <c:v>84.800003051757813</c:v>
                </c:pt>
                <c:pt idx="1229">
                  <c:v>84.900001525878906</c:v>
                </c:pt>
                <c:pt idx="1230">
                  <c:v>85</c:v>
                </c:pt>
                <c:pt idx="1231">
                  <c:v>85.099998474121094</c:v>
                </c:pt>
                <c:pt idx="1232">
                  <c:v>85.200004577636719</c:v>
                </c:pt>
                <c:pt idx="1233">
                  <c:v>85.300003051757813</c:v>
                </c:pt>
                <c:pt idx="1234">
                  <c:v>85.400001525878906</c:v>
                </c:pt>
                <c:pt idx="1235">
                  <c:v>85.5</c:v>
                </c:pt>
                <c:pt idx="1236">
                  <c:v>85.599998474121094</c:v>
                </c:pt>
                <c:pt idx="1237">
                  <c:v>85.700004577636719</c:v>
                </c:pt>
                <c:pt idx="1238">
                  <c:v>85.800003051757813</c:v>
                </c:pt>
                <c:pt idx="1239">
                  <c:v>85.900001525878906</c:v>
                </c:pt>
                <c:pt idx="1240">
                  <c:v>86</c:v>
                </c:pt>
                <c:pt idx="1241">
                  <c:v>86.099998474121094</c:v>
                </c:pt>
                <c:pt idx="1242">
                  <c:v>86.200004577636719</c:v>
                </c:pt>
                <c:pt idx="1243">
                  <c:v>86.300003051757813</c:v>
                </c:pt>
                <c:pt idx="1244">
                  <c:v>86.400001525878906</c:v>
                </c:pt>
                <c:pt idx="1245">
                  <c:v>86.5</c:v>
                </c:pt>
                <c:pt idx="1246">
                  <c:v>86.599998474121094</c:v>
                </c:pt>
                <c:pt idx="1247">
                  <c:v>86.700004577636719</c:v>
                </c:pt>
                <c:pt idx="1248">
                  <c:v>86.800003051757813</c:v>
                </c:pt>
                <c:pt idx="1249">
                  <c:v>86.900001525878906</c:v>
                </c:pt>
                <c:pt idx="1250">
                  <c:v>87</c:v>
                </c:pt>
                <c:pt idx="1251">
                  <c:v>87.099998474121094</c:v>
                </c:pt>
                <c:pt idx="1252">
                  <c:v>87.200004577636719</c:v>
                </c:pt>
                <c:pt idx="1253">
                  <c:v>87.300003051757813</c:v>
                </c:pt>
                <c:pt idx="1254">
                  <c:v>87.400001525878906</c:v>
                </c:pt>
                <c:pt idx="1255">
                  <c:v>87.5</c:v>
                </c:pt>
                <c:pt idx="1256">
                  <c:v>87.599998474121094</c:v>
                </c:pt>
                <c:pt idx="1257">
                  <c:v>87.700004577636719</c:v>
                </c:pt>
                <c:pt idx="1258">
                  <c:v>87.800003051757813</c:v>
                </c:pt>
                <c:pt idx="1259">
                  <c:v>87.900001525878906</c:v>
                </c:pt>
                <c:pt idx="1260">
                  <c:v>88</c:v>
                </c:pt>
                <c:pt idx="1261">
                  <c:v>88.099998474121094</c:v>
                </c:pt>
                <c:pt idx="1262">
                  <c:v>88.200004577636719</c:v>
                </c:pt>
                <c:pt idx="1263">
                  <c:v>88.300003051757813</c:v>
                </c:pt>
                <c:pt idx="1264">
                  <c:v>88.400001525878906</c:v>
                </c:pt>
                <c:pt idx="1265">
                  <c:v>88.5</c:v>
                </c:pt>
                <c:pt idx="1266">
                  <c:v>88.599998474121094</c:v>
                </c:pt>
                <c:pt idx="1267">
                  <c:v>88.700004577636719</c:v>
                </c:pt>
                <c:pt idx="1268">
                  <c:v>88.800003051757813</c:v>
                </c:pt>
                <c:pt idx="1269">
                  <c:v>88.900001525878906</c:v>
                </c:pt>
                <c:pt idx="1270">
                  <c:v>89</c:v>
                </c:pt>
                <c:pt idx="1271">
                  <c:v>89.099998474121094</c:v>
                </c:pt>
                <c:pt idx="1272">
                  <c:v>89.200004577636719</c:v>
                </c:pt>
                <c:pt idx="1273">
                  <c:v>89.300003051757813</c:v>
                </c:pt>
                <c:pt idx="1274">
                  <c:v>89.400001525878906</c:v>
                </c:pt>
                <c:pt idx="1275">
                  <c:v>89.5</c:v>
                </c:pt>
                <c:pt idx="1276">
                  <c:v>89.599998474121094</c:v>
                </c:pt>
                <c:pt idx="1277">
                  <c:v>89.700004577636719</c:v>
                </c:pt>
                <c:pt idx="1278">
                  <c:v>89.800003051757813</c:v>
                </c:pt>
                <c:pt idx="1279">
                  <c:v>89.900001525878906</c:v>
                </c:pt>
                <c:pt idx="1280">
                  <c:v>90.000007629394531</c:v>
                </c:pt>
                <c:pt idx="1281">
                  <c:v>90.099998474121094</c:v>
                </c:pt>
                <c:pt idx="1282">
                  <c:v>90.200004577636719</c:v>
                </c:pt>
                <c:pt idx="1283">
                  <c:v>90.299995422363281</c:v>
                </c:pt>
                <c:pt idx="1284">
                  <c:v>90.400001525878906</c:v>
                </c:pt>
                <c:pt idx="1285">
                  <c:v>90.500007629394531</c:v>
                </c:pt>
                <c:pt idx="1286">
                  <c:v>90.599998474121094</c:v>
                </c:pt>
                <c:pt idx="1287">
                  <c:v>90.700004577636719</c:v>
                </c:pt>
                <c:pt idx="1288">
                  <c:v>90.799995422363281</c:v>
                </c:pt>
                <c:pt idx="1289">
                  <c:v>90.900001525878906</c:v>
                </c:pt>
                <c:pt idx="1290">
                  <c:v>91.000007629394531</c:v>
                </c:pt>
                <c:pt idx="1291">
                  <c:v>91.099998474121094</c:v>
                </c:pt>
                <c:pt idx="1292">
                  <c:v>91.200004577636719</c:v>
                </c:pt>
                <c:pt idx="1293">
                  <c:v>91.299995422363281</c:v>
                </c:pt>
                <c:pt idx="1294">
                  <c:v>91.400001525878906</c:v>
                </c:pt>
                <c:pt idx="1295">
                  <c:v>91.500007629394531</c:v>
                </c:pt>
                <c:pt idx="1296">
                  <c:v>91.599998474121094</c:v>
                </c:pt>
                <c:pt idx="1297">
                  <c:v>91.700004577636719</c:v>
                </c:pt>
                <c:pt idx="1298">
                  <c:v>91.799995422363281</c:v>
                </c:pt>
                <c:pt idx="1299">
                  <c:v>91.900001525878906</c:v>
                </c:pt>
                <c:pt idx="1300">
                  <c:v>92.000007629394531</c:v>
                </c:pt>
                <c:pt idx="1301">
                  <c:v>92.099998474121094</c:v>
                </c:pt>
                <c:pt idx="1302">
                  <c:v>92.200004577636719</c:v>
                </c:pt>
                <c:pt idx="1303">
                  <c:v>92.299995422363281</c:v>
                </c:pt>
                <c:pt idx="1304">
                  <c:v>92.400001525878906</c:v>
                </c:pt>
                <c:pt idx="1305">
                  <c:v>92.500007629394531</c:v>
                </c:pt>
                <c:pt idx="1306">
                  <c:v>92.599998474121094</c:v>
                </c:pt>
                <c:pt idx="1307">
                  <c:v>92.700004577636719</c:v>
                </c:pt>
                <c:pt idx="1308">
                  <c:v>92.799995422363281</c:v>
                </c:pt>
                <c:pt idx="1309">
                  <c:v>92.900001525878906</c:v>
                </c:pt>
                <c:pt idx="1310">
                  <c:v>93.000007629394531</c:v>
                </c:pt>
                <c:pt idx="1311">
                  <c:v>93.099998474121094</c:v>
                </c:pt>
                <c:pt idx="1312">
                  <c:v>93.200004577636719</c:v>
                </c:pt>
                <c:pt idx="1313">
                  <c:v>93.299995422363281</c:v>
                </c:pt>
                <c:pt idx="1314">
                  <c:v>93.400001525878906</c:v>
                </c:pt>
                <c:pt idx="1315">
                  <c:v>93.500007629394531</c:v>
                </c:pt>
                <c:pt idx="1316">
                  <c:v>93.599998474121094</c:v>
                </c:pt>
                <c:pt idx="1317">
                  <c:v>93.700004577636719</c:v>
                </c:pt>
                <c:pt idx="1318">
                  <c:v>93.799995422363281</c:v>
                </c:pt>
                <c:pt idx="1319">
                  <c:v>93.900001525878906</c:v>
                </c:pt>
                <c:pt idx="1320">
                  <c:v>94.000007629394531</c:v>
                </c:pt>
                <c:pt idx="1321">
                  <c:v>94.099998474121094</c:v>
                </c:pt>
                <c:pt idx="1322">
                  <c:v>94.200004577636719</c:v>
                </c:pt>
                <c:pt idx="1323">
                  <c:v>94.299995422363281</c:v>
                </c:pt>
                <c:pt idx="1324">
                  <c:v>94.400001525878906</c:v>
                </c:pt>
                <c:pt idx="1325">
                  <c:v>94.500007629394531</c:v>
                </c:pt>
                <c:pt idx="1326">
                  <c:v>94.599998474121094</c:v>
                </c:pt>
                <c:pt idx="1327">
                  <c:v>94.700004577636719</c:v>
                </c:pt>
                <c:pt idx="1328">
                  <c:v>94.799995422363281</c:v>
                </c:pt>
                <c:pt idx="1329">
                  <c:v>94.900001525878906</c:v>
                </c:pt>
                <c:pt idx="1330">
                  <c:v>95.000007629394531</c:v>
                </c:pt>
                <c:pt idx="1331">
                  <c:v>95.099998474121094</c:v>
                </c:pt>
                <c:pt idx="1332">
                  <c:v>95.200004577636719</c:v>
                </c:pt>
                <c:pt idx="1333">
                  <c:v>95.299995422363281</c:v>
                </c:pt>
                <c:pt idx="1334">
                  <c:v>95.400001525878906</c:v>
                </c:pt>
                <c:pt idx="1335">
                  <c:v>95.500007629394531</c:v>
                </c:pt>
                <c:pt idx="1336">
                  <c:v>95.599998474121094</c:v>
                </c:pt>
                <c:pt idx="1337">
                  <c:v>95.700004577636719</c:v>
                </c:pt>
                <c:pt idx="1338">
                  <c:v>95.799995422363281</c:v>
                </c:pt>
                <c:pt idx="1339">
                  <c:v>95.900001525878906</c:v>
                </c:pt>
                <c:pt idx="1340">
                  <c:v>96.000007629394531</c:v>
                </c:pt>
                <c:pt idx="1341">
                  <c:v>96.099998474121094</c:v>
                </c:pt>
                <c:pt idx="1342">
                  <c:v>96.200004577636719</c:v>
                </c:pt>
                <c:pt idx="1343">
                  <c:v>96.299995422363281</c:v>
                </c:pt>
                <c:pt idx="1344">
                  <c:v>96.400001525878906</c:v>
                </c:pt>
                <c:pt idx="1345">
                  <c:v>96.500007629394531</c:v>
                </c:pt>
                <c:pt idx="1346">
                  <c:v>96.599998474121094</c:v>
                </c:pt>
                <c:pt idx="1347">
                  <c:v>96.700004577636719</c:v>
                </c:pt>
                <c:pt idx="1348">
                  <c:v>96.799995422363281</c:v>
                </c:pt>
                <c:pt idx="1349">
                  <c:v>96.900001525878906</c:v>
                </c:pt>
                <c:pt idx="1350">
                  <c:v>97.000007629394531</c:v>
                </c:pt>
                <c:pt idx="1351">
                  <c:v>97.099998474121094</c:v>
                </c:pt>
                <c:pt idx="1352">
                  <c:v>97.200004577636719</c:v>
                </c:pt>
                <c:pt idx="1353">
                  <c:v>97.299995422363281</c:v>
                </c:pt>
                <c:pt idx="1354">
                  <c:v>97.400001525878906</c:v>
                </c:pt>
                <c:pt idx="1355">
                  <c:v>97.500007629394531</c:v>
                </c:pt>
                <c:pt idx="1356">
                  <c:v>97.599998474121094</c:v>
                </c:pt>
                <c:pt idx="1357">
                  <c:v>97.700004577636719</c:v>
                </c:pt>
                <c:pt idx="1358">
                  <c:v>97.799995422363281</c:v>
                </c:pt>
                <c:pt idx="1359">
                  <c:v>97.900001525878906</c:v>
                </c:pt>
                <c:pt idx="1360">
                  <c:v>98.000007629394531</c:v>
                </c:pt>
                <c:pt idx="1361">
                  <c:v>98.099998474121094</c:v>
                </c:pt>
                <c:pt idx="1362">
                  <c:v>98.200004577636719</c:v>
                </c:pt>
                <c:pt idx="1363">
                  <c:v>98.299995422363281</c:v>
                </c:pt>
                <c:pt idx="1364">
                  <c:v>98.400001525878906</c:v>
                </c:pt>
                <c:pt idx="1365">
                  <c:v>98.500007629394531</c:v>
                </c:pt>
                <c:pt idx="1366">
                  <c:v>98.599998474121094</c:v>
                </c:pt>
                <c:pt idx="1367">
                  <c:v>98.700004577636719</c:v>
                </c:pt>
                <c:pt idx="1368">
                  <c:v>98.799995422363281</c:v>
                </c:pt>
                <c:pt idx="1369">
                  <c:v>98.900001525878906</c:v>
                </c:pt>
                <c:pt idx="1370">
                  <c:v>99.000007629394531</c:v>
                </c:pt>
                <c:pt idx="1371">
                  <c:v>99.099998474121094</c:v>
                </c:pt>
                <c:pt idx="1372">
                  <c:v>99.200004577636719</c:v>
                </c:pt>
                <c:pt idx="1373">
                  <c:v>99.299995422363281</c:v>
                </c:pt>
                <c:pt idx="1374">
                  <c:v>99.400001525878906</c:v>
                </c:pt>
                <c:pt idx="1375">
                  <c:v>99.500007629394531</c:v>
                </c:pt>
                <c:pt idx="1376">
                  <c:v>99.599998474121094</c:v>
                </c:pt>
                <c:pt idx="1377">
                  <c:v>99.700004577636719</c:v>
                </c:pt>
                <c:pt idx="1378">
                  <c:v>99.799995422363281</c:v>
                </c:pt>
                <c:pt idx="1379">
                  <c:v>99.900001525878906</c:v>
                </c:pt>
                <c:pt idx="1380">
                  <c:v>100.00000762939453</c:v>
                </c:pt>
                <c:pt idx="1381">
                  <c:v>100.09999847412109</c:v>
                </c:pt>
                <c:pt idx="1382">
                  <c:v>100.20000457763672</c:v>
                </c:pt>
                <c:pt idx="1383">
                  <c:v>100.29999542236328</c:v>
                </c:pt>
                <c:pt idx="1384">
                  <c:v>100.40000152587891</c:v>
                </c:pt>
                <c:pt idx="1385">
                  <c:v>100.50000762939453</c:v>
                </c:pt>
                <c:pt idx="1386">
                  <c:v>100.59999847412109</c:v>
                </c:pt>
                <c:pt idx="1387">
                  <c:v>100.70000457763672</c:v>
                </c:pt>
                <c:pt idx="1388">
                  <c:v>100.79999542236328</c:v>
                </c:pt>
                <c:pt idx="1389">
                  <c:v>100.90000152587891</c:v>
                </c:pt>
                <c:pt idx="1390">
                  <c:v>101.00000762939453</c:v>
                </c:pt>
                <c:pt idx="1391">
                  <c:v>101.09999847412109</c:v>
                </c:pt>
                <c:pt idx="1392">
                  <c:v>101.20000457763672</c:v>
                </c:pt>
                <c:pt idx="1393">
                  <c:v>101.29999542236328</c:v>
                </c:pt>
                <c:pt idx="1394">
                  <c:v>101.40000152587891</c:v>
                </c:pt>
                <c:pt idx="1395">
                  <c:v>101.50000762939453</c:v>
                </c:pt>
                <c:pt idx="1396">
                  <c:v>101.59999847412109</c:v>
                </c:pt>
                <c:pt idx="1397">
                  <c:v>101.70000457763672</c:v>
                </c:pt>
                <c:pt idx="1398">
                  <c:v>101.79999542236328</c:v>
                </c:pt>
                <c:pt idx="1399">
                  <c:v>101.90000152587891</c:v>
                </c:pt>
                <c:pt idx="1400">
                  <c:v>102.00000762939453</c:v>
                </c:pt>
                <c:pt idx="1401">
                  <c:v>102.09999847412109</c:v>
                </c:pt>
                <c:pt idx="1402">
                  <c:v>102.20000457763672</c:v>
                </c:pt>
                <c:pt idx="1403">
                  <c:v>102.29999542236328</c:v>
                </c:pt>
                <c:pt idx="1404">
                  <c:v>102.40000152587891</c:v>
                </c:pt>
                <c:pt idx="1405">
                  <c:v>102.50000762939453</c:v>
                </c:pt>
                <c:pt idx="1406">
                  <c:v>102.59999847412109</c:v>
                </c:pt>
                <c:pt idx="1407">
                  <c:v>102.70000457763672</c:v>
                </c:pt>
                <c:pt idx="1408">
                  <c:v>102.79999542236328</c:v>
                </c:pt>
                <c:pt idx="1409">
                  <c:v>102.90000152587891</c:v>
                </c:pt>
                <c:pt idx="1410">
                  <c:v>103.00000762939453</c:v>
                </c:pt>
                <c:pt idx="1411">
                  <c:v>103.09999847412109</c:v>
                </c:pt>
                <c:pt idx="1412">
                  <c:v>103.20000457763672</c:v>
                </c:pt>
                <c:pt idx="1413">
                  <c:v>103.29999542236328</c:v>
                </c:pt>
                <c:pt idx="1414">
                  <c:v>103.40000152587891</c:v>
                </c:pt>
                <c:pt idx="1415">
                  <c:v>103.50000762939453</c:v>
                </c:pt>
                <c:pt idx="1416">
                  <c:v>103.59999847412109</c:v>
                </c:pt>
                <c:pt idx="1417">
                  <c:v>103.70000457763672</c:v>
                </c:pt>
                <c:pt idx="1418">
                  <c:v>103.79999542236328</c:v>
                </c:pt>
                <c:pt idx="1419">
                  <c:v>103.90000152587891</c:v>
                </c:pt>
                <c:pt idx="1420">
                  <c:v>104.00000762939453</c:v>
                </c:pt>
                <c:pt idx="1421">
                  <c:v>104.09999847412109</c:v>
                </c:pt>
                <c:pt idx="1422">
                  <c:v>104.20000457763672</c:v>
                </c:pt>
                <c:pt idx="1423">
                  <c:v>104.29999542236328</c:v>
                </c:pt>
                <c:pt idx="1424">
                  <c:v>104.40000152587891</c:v>
                </c:pt>
                <c:pt idx="1425">
                  <c:v>104.50000762939453</c:v>
                </c:pt>
                <c:pt idx="1426">
                  <c:v>104.59999847412109</c:v>
                </c:pt>
                <c:pt idx="1427">
                  <c:v>104.70000457763672</c:v>
                </c:pt>
                <c:pt idx="1428">
                  <c:v>104.79999542236328</c:v>
                </c:pt>
                <c:pt idx="1429">
                  <c:v>104.90000152587891</c:v>
                </c:pt>
                <c:pt idx="1430">
                  <c:v>105.00000762939453</c:v>
                </c:pt>
                <c:pt idx="1431">
                  <c:v>105.09999847412109</c:v>
                </c:pt>
                <c:pt idx="1432">
                  <c:v>105.20000457763672</c:v>
                </c:pt>
                <c:pt idx="1433">
                  <c:v>105.29999542236328</c:v>
                </c:pt>
                <c:pt idx="1434">
                  <c:v>105.40000152587891</c:v>
                </c:pt>
                <c:pt idx="1435">
                  <c:v>105.50000762939453</c:v>
                </c:pt>
                <c:pt idx="1436">
                  <c:v>105.59999847412109</c:v>
                </c:pt>
                <c:pt idx="1437">
                  <c:v>105.70000457763672</c:v>
                </c:pt>
                <c:pt idx="1438">
                  <c:v>105.79999542236328</c:v>
                </c:pt>
                <c:pt idx="1439">
                  <c:v>105.90000152587891</c:v>
                </c:pt>
                <c:pt idx="1440">
                  <c:v>106.00000762939453</c:v>
                </c:pt>
                <c:pt idx="1441">
                  <c:v>106.09999847412109</c:v>
                </c:pt>
                <c:pt idx="1442">
                  <c:v>106.20000457763672</c:v>
                </c:pt>
                <c:pt idx="1443">
                  <c:v>106.29999542236328</c:v>
                </c:pt>
                <c:pt idx="1444">
                  <c:v>106.40000152587891</c:v>
                </c:pt>
                <c:pt idx="1445">
                  <c:v>106.50000762939453</c:v>
                </c:pt>
                <c:pt idx="1446">
                  <c:v>106.59999847412109</c:v>
                </c:pt>
                <c:pt idx="1447">
                  <c:v>106.70000457763672</c:v>
                </c:pt>
                <c:pt idx="1448">
                  <c:v>106.79999542236328</c:v>
                </c:pt>
                <c:pt idx="1449">
                  <c:v>106.90000152587891</c:v>
                </c:pt>
                <c:pt idx="1450">
                  <c:v>107.00000762939453</c:v>
                </c:pt>
                <c:pt idx="1451">
                  <c:v>107.09999847412109</c:v>
                </c:pt>
                <c:pt idx="1452">
                  <c:v>107.20000457763672</c:v>
                </c:pt>
                <c:pt idx="1453">
                  <c:v>107.29999542236328</c:v>
                </c:pt>
                <c:pt idx="1454">
                  <c:v>107.40000152587891</c:v>
                </c:pt>
                <c:pt idx="1455">
                  <c:v>107.50000762939453</c:v>
                </c:pt>
                <c:pt idx="1456">
                  <c:v>107.59999847412109</c:v>
                </c:pt>
                <c:pt idx="1457">
                  <c:v>107.70000457763672</c:v>
                </c:pt>
                <c:pt idx="1458">
                  <c:v>107.79999542236328</c:v>
                </c:pt>
                <c:pt idx="1459">
                  <c:v>107.90000152587891</c:v>
                </c:pt>
                <c:pt idx="1460">
                  <c:v>108.00000762939453</c:v>
                </c:pt>
                <c:pt idx="1461">
                  <c:v>108.09999847412109</c:v>
                </c:pt>
                <c:pt idx="1462">
                  <c:v>108.20000457763672</c:v>
                </c:pt>
                <c:pt idx="1463">
                  <c:v>108.29999542236328</c:v>
                </c:pt>
                <c:pt idx="1464">
                  <c:v>108.40000152587891</c:v>
                </c:pt>
                <c:pt idx="1465">
                  <c:v>108.50000762939453</c:v>
                </c:pt>
                <c:pt idx="1466">
                  <c:v>108.59999847412109</c:v>
                </c:pt>
                <c:pt idx="1467">
                  <c:v>108.70000457763672</c:v>
                </c:pt>
                <c:pt idx="1468">
                  <c:v>108.79999542236328</c:v>
                </c:pt>
                <c:pt idx="1469">
                  <c:v>108.90000152587891</c:v>
                </c:pt>
                <c:pt idx="1470">
                  <c:v>109.00000762939453</c:v>
                </c:pt>
                <c:pt idx="1471">
                  <c:v>109.09999847412109</c:v>
                </c:pt>
                <c:pt idx="1472">
                  <c:v>109.20000457763672</c:v>
                </c:pt>
                <c:pt idx="1473">
                  <c:v>109.29999542236328</c:v>
                </c:pt>
                <c:pt idx="1474">
                  <c:v>109.40000152587891</c:v>
                </c:pt>
                <c:pt idx="1475">
                  <c:v>109.50000762939453</c:v>
                </c:pt>
                <c:pt idx="1476">
                  <c:v>109.59999847412109</c:v>
                </c:pt>
                <c:pt idx="1477">
                  <c:v>109.70000457763672</c:v>
                </c:pt>
                <c:pt idx="1478">
                  <c:v>109.79999542236328</c:v>
                </c:pt>
                <c:pt idx="1479">
                  <c:v>109.90000152587891</c:v>
                </c:pt>
                <c:pt idx="1480">
                  <c:v>110.00000762939453</c:v>
                </c:pt>
                <c:pt idx="1481">
                  <c:v>110.09999847412109</c:v>
                </c:pt>
                <c:pt idx="1482">
                  <c:v>110.20000457763672</c:v>
                </c:pt>
                <c:pt idx="1483">
                  <c:v>110.29999542236328</c:v>
                </c:pt>
                <c:pt idx="1484">
                  <c:v>110.40000152587891</c:v>
                </c:pt>
                <c:pt idx="1485">
                  <c:v>110.50000762939453</c:v>
                </c:pt>
                <c:pt idx="1486">
                  <c:v>110.59999847412109</c:v>
                </c:pt>
                <c:pt idx="1487">
                  <c:v>110.70000457763672</c:v>
                </c:pt>
                <c:pt idx="1488">
                  <c:v>110.79999542236328</c:v>
                </c:pt>
                <c:pt idx="1489">
                  <c:v>110.90000152587891</c:v>
                </c:pt>
                <c:pt idx="1490">
                  <c:v>111.00000762939453</c:v>
                </c:pt>
                <c:pt idx="1491">
                  <c:v>111.09999847412109</c:v>
                </c:pt>
                <c:pt idx="1492">
                  <c:v>111.20000457763672</c:v>
                </c:pt>
                <c:pt idx="1493">
                  <c:v>111.29999542236328</c:v>
                </c:pt>
                <c:pt idx="1494">
                  <c:v>111.40000152587891</c:v>
                </c:pt>
                <c:pt idx="1495">
                  <c:v>111.50000762939453</c:v>
                </c:pt>
                <c:pt idx="1496">
                  <c:v>111.59999847412109</c:v>
                </c:pt>
                <c:pt idx="1497">
                  <c:v>111.70000457763672</c:v>
                </c:pt>
                <c:pt idx="1498">
                  <c:v>111.79999542236328</c:v>
                </c:pt>
                <c:pt idx="1499">
                  <c:v>111.90000152587891</c:v>
                </c:pt>
                <c:pt idx="1500">
                  <c:v>112.00000762939453</c:v>
                </c:pt>
                <c:pt idx="1501">
                  <c:v>112.09999847412109</c:v>
                </c:pt>
                <c:pt idx="1502">
                  <c:v>112.20000457763672</c:v>
                </c:pt>
                <c:pt idx="1503">
                  <c:v>112.29999542236328</c:v>
                </c:pt>
                <c:pt idx="1504">
                  <c:v>112.40000152587891</c:v>
                </c:pt>
                <c:pt idx="1505">
                  <c:v>112.50000762939453</c:v>
                </c:pt>
                <c:pt idx="1506">
                  <c:v>112.59999847412109</c:v>
                </c:pt>
                <c:pt idx="1507">
                  <c:v>112.70000457763672</c:v>
                </c:pt>
                <c:pt idx="1508">
                  <c:v>112.79999542236328</c:v>
                </c:pt>
                <c:pt idx="1509">
                  <c:v>112.90000152587891</c:v>
                </c:pt>
                <c:pt idx="1510">
                  <c:v>113.00000762939453</c:v>
                </c:pt>
                <c:pt idx="1511">
                  <c:v>113.09999847412109</c:v>
                </c:pt>
                <c:pt idx="1512">
                  <c:v>113.20000457763672</c:v>
                </c:pt>
                <c:pt idx="1513">
                  <c:v>113.29999542236328</c:v>
                </c:pt>
                <c:pt idx="1514">
                  <c:v>113.40000152587891</c:v>
                </c:pt>
                <c:pt idx="1515">
                  <c:v>113.50000762939453</c:v>
                </c:pt>
                <c:pt idx="1516">
                  <c:v>113.59999847412109</c:v>
                </c:pt>
                <c:pt idx="1517">
                  <c:v>113.70000457763672</c:v>
                </c:pt>
                <c:pt idx="1518">
                  <c:v>113.79999542236328</c:v>
                </c:pt>
                <c:pt idx="1519">
                  <c:v>113.90000152587891</c:v>
                </c:pt>
                <c:pt idx="1520">
                  <c:v>114.00000762939453</c:v>
                </c:pt>
                <c:pt idx="1521">
                  <c:v>114.09999847412109</c:v>
                </c:pt>
                <c:pt idx="1522">
                  <c:v>114.20000457763672</c:v>
                </c:pt>
                <c:pt idx="1523">
                  <c:v>114.29999542236328</c:v>
                </c:pt>
                <c:pt idx="1524">
                  <c:v>114.40000152587891</c:v>
                </c:pt>
                <c:pt idx="1525">
                  <c:v>114.50000762939453</c:v>
                </c:pt>
                <c:pt idx="1526">
                  <c:v>114.59999847412109</c:v>
                </c:pt>
                <c:pt idx="1527">
                  <c:v>114.70000457763672</c:v>
                </c:pt>
                <c:pt idx="1528">
                  <c:v>114.79999542236328</c:v>
                </c:pt>
                <c:pt idx="1529">
                  <c:v>114.90000152587891</c:v>
                </c:pt>
                <c:pt idx="1530">
                  <c:v>115.00000762939453</c:v>
                </c:pt>
                <c:pt idx="1531">
                  <c:v>115.09999847412109</c:v>
                </c:pt>
                <c:pt idx="1532">
                  <c:v>115.20000457763672</c:v>
                </c:pt>
                <c:pt idx="1533">
                  <c:v>115.29999542236328</c:v>
                </c:pt>
                <c:pt idx="1534">
                  <c:v>115.40000152587891</c:v>
                </c:pt>
                <c:pt idx="1535">
                  <c:v>115.50000762939453</c:v>
                </c:pt>
                <c:pt idx="1536">
                  <c:v>115.59999847412109</c:v>
                </c:pt>
                <c:pt idx="1537">
                  <c:v>115.70000457763672</c:v>
                </c:pt>
                <c:pt idx="1538">
                  <c:v>115.79999542236328</c:v>
                </c:pt>
                <c:pt idx="1539">
                  <c:v>115.90000152587891</c:v>
                </c:pt>
                <c:pt idx="1540">
                  <c:v>116.00000762939453</c:v>
                </c:pt>
                <c:pt idx="1541">
                  <c:v>116.09999847412109</c:v>
                </c:pt>
                <c:pt idx="1542">
                  <c:v>116.20000457763672</c:v>
                </c:pt>
                <c:pt idx="1543">
                  <c:v>116.29999542236328</c:v>
                </c:pt>
                <c:pt idx="1544">
                  <c:v>116.40000152587891</c:v>
                </c:pt>
                <c:pt idx="1545">
                  <c:v>116.50000762939453</c:v>
                </c:pt>
                <c:pt idx="1546">
                  <c:v>116.59999847412109</c:v>
                </c:pt>
                <c:pt idx="1547">
                  <c:v>116.70000457763672</c:v>
                </c:pt>
                <c:pt idx="1548">
                  <c:v>116.79999542236328</c:v>
                </c:pt>
                <c:pt idx="1549">
                  <c:v>116.90000152587891</c:v>
                </c:pt>
                <c:pt idx="1550">
                  <c:v>117.00000762939453</c:v>
                </c:pt>
                <c:pt idx="1551">
                  <c:v>117.09999847412109</c:v>
                </c:pt>
                <c:pt idx="1552">
                  <c:v>117.20000457763672</c:v>
                </c:pt>
                <c:pt idx="1553">
                  <c:v>117.29999542236328</c:v>
                </c:pt>
                <c:pt idx="1554">
                  <c:v>117.40000152587891</c:v>
                </c:pt>
                <c:pt idx="1555">
                  <c:v>117.50000762939453</c:v>
                </c:pt>
                <c:pt idx="1556">
                  <c:v>117.59999847412109</c:v>
                </c:pt>
                <c:pt idx="1557">
                  <c:v>117.70000457763672</c:v>
                </c:pt>
                <c:pt idx="1558">
                  <c:v>117.79999542236328</c:v>
                </c:pt>
                <c:pt idx="1559">
                  <c:v>117.90000152587891</c:v>
                </c:pt>
                <c:pt idx="1560">
                  <c:v>118.00000762939453</c:v>
                </c:pt>
                <c:pt idx="1561">
                  <c:v>118.09999847412109</c:v>
                </c:pt>
                <c:pt idx="1562">
                  <c:v>118.20000457763672</c:v>
                </c:pt>
                <c:pt idx="1563">
                  <c:v>118.29999542236328</c:v>
                </c:pt>
                <c:pt idx="1564">
                  <c:v>118.40000152587891</c:v>
                </c:pt>
                <c:pt idx="1565">
                  <c:v>118.50000762939453</c:v>
                </c:pt>
                <c:pt idx="1566">
                  <c:v>118.59999847412109</c:v>
                </c:pt>
                <c:pt idx="1567">
                  <c:v>118.70000457763672</c:v>
                </c:pt>
                <c:pt idx="1568">
                  <c:v>118.79999542236328</c:v>
                </c:pt>
                <c:pt idx="1569">
                  <c:v>118.90000152587891</c:v>
                </c:pt>
                <c:pt idx="1570">
                  <c:v>119.00000762939453</c:v>
                </c:pt>
                <c:pt idx="1571">
                  <c:v>119.09999847412109</c:v>
                </c:pt>
                <c:pt idx="1572">
                  <c:v>119.20000457763672</c:v>
                </c:pt>
                <c:pt idx="1573">
                  <c:v>119.29999542236328</c:v>
                </c:pt>
                <c:pt idx="1574">
                  <c:v>119.40000152587891</c:v>
                </c:pt>
                <c:pt idx="1575">
                  <c:v>119.50000762939453</c:v>
                </c:pt>
                <c:pt idx="1576">
                  <c:v>119.59999847412109</c:v>
                </c:pt>
                <c:pt idx="1577">
                  <c:v>119.70000457763672</c:v>
                </c:pt>
                <c:pt idx="1578">
                  <c:v>119.79999542236328</c:v>
                </c:pt>
                <c:pt idx="1579">
                  <c:v>119.90000152587891</c:v>
                </c:pt>
                <c:pt idx="1580">
                  <c:v>120.00000762939453</c:v>
                </c:pt>
                <c:pt idx="1581">
                  <c:v>120.09999847412109</c:v>
                </c:pt>
                <c:pt idx="1582">
                  <c:v>120.20000457763672</c:v>
                </c:pt>
                <c:pt idx="1583">
                  <c:v>120.29999542236328</c:v>
                </c:pt>
                <c:pt idx="1584">
                  <c:v>120.40000152587891</c:v>
                </c:pt>
                <c:pt idx="1585">
                  <c:v>120.50000762939453</c:v>
                </c:pt>
                <c:pt idx="1586">
                  <c:v>120.59999847412109</c:v>
                </c:pt>
                <c:pt idx="1587">
                  <c:v>120.70000457763672</c:v>
                </c:pt>
                <c:pt idx="1588">
                  <c:v>120.79999542236328</c:v>
                </c:pt>
                <c:pt idx="1589">
                  <c:v>120.90000152587891</c:v>
                </c:pt>
                <c:pt idx="1590">
                  <c:v>121.00000762939453</c:v>
                </c:pt>
                <c:pt idx="1591">
                  <c:v>121.09999847412109</c:v>
                </c:pt>
                <c:pt idx="1592">
                  <c:v>121.20000457763672</c:v>
                </c:pt>
                <c:pt idx="1593">
                  <c:v>121.29999542236328</c:v>
                </c:pt>
                <c:pt idx="1594">
                  <c:v>121.40000152587891</c:v>
                </c:pt>
                <c:pt idx="1595">
                  <c:v>121.50000762939453</c:v>
                </c:pt>
                <c:pt idx="1596">
                  <c:v>121.59999847412109</c:v>
                </c:pt>
                <c:pt idx="1597">
                  <c:v>121.70000457763672</c:v>
                </c:pt>
                <c:pt idx="1598">
                  <c:v>121.79999542236328</c:v>
                </c:pt>
                <c:pt idx="1599">
                  <c:v>121.90000152587891</c:v>
                </c:pt>
                <c:pt idx="1600">
                  <c:v>122.00000762939453</c:v>
                </c:pt>
                <c:pt idx="1601">
                  <c:v>122.09999847412109</c:v>
                </c:pt>
                <c:pt idx="1602">
                  <c:v>122.20000457763672</c:v>
                </c:pt>
                <c:pt idx="1603">
                  <c:v>122.29999542236328</c:v>
                </c:pt>
                <c:pt idx="1604">
                  <c:v>122.40000152587891</c:v>
                </c:pt>
                <c:pt idx="1605">
                  <c:v>122.50000762939453</c:v>
                </c:pt>
                <c:pt idx="1606">
                  <c:v>122.59999847412109</c:v>
                </c:pt>
                <c:pt idx="1607">
                  <c:v>122.70000457763672</c:v>
                </c:pt>
                <c:pt idx="1608">
                  <c:v>122.79999542236328</c:v>
                </c:pt>
                <c:pt idx="1609">
                  <c:v>122.90000152587891</c:v>
                </c:pt>
                <c:pt idx="1610">
                  <c:v>123.00000762939453</c:v>
                </c:pt>
                <c:pt idx="1611">
                  <c:v>123.09999847412109</c:v>
                </c:pt>
                <c:pt idx="1612">
                  <c:v>123.20000457763672</c:v>
                </c:pt>
                <c:pt idx="1613">
                  <c:v>123.29999542236328</c:v>
                </c:pt>
                <c:pt idx="1614">
                  <c:v>123.40000152587891</c:v>
                </c:pt>
                <c:pt idx="1615">
                  <c:v>123.50000762939453</c:v>
                </c:pt>
                <c:pt idx="1616">
                  <c:v>123.59999847412109</c:v>
                </c:pt>
                <c:pt idx="1617">
                  <c:v>123.70000457763672</c:v>
                </c:pt>
                <c:pt idx="1618">
                  <c:v>123.79999542236328</c:v>
                </c:pt>
                <c:pt idx="1619">
                  <c:v>123.90000152587891</c:v>
                </c:pt>
                <c:pt idx="1620">
                  <c:v>124.00000762939453</c:v>
                </c:pt>
                <c:pt idx="1621">
                  <c:v>124.09999847412109</c:v>
                </c:pt>
                <c:pt idx="1622">
                  <c:v>124.20000457763672</c:v>
                </c:pt>
                <c:pt idx="1623">
                  <c:v>124.29999542236328</c:v>
                </c:pt>
                <c:pt idx="1624">
                  <c:v>124.40000152587891</c:v>
                </c:pt>
                <c:pt idx="1625">
                  <c:v>124.50000762939453</c:v>
                </c:pt>
                <c:pt idx="1626">
                  <c:v>124.59999847412109</c:v>
                </c:pt>
                <c:pt idx="1627">
                  <c:v>124.70000457763672</c:v>
                </c:pt>
                <c:pt idx="1628">
                  <c:v>124.79999542236328</c:v>
                </c:pt>
                <c:pt idx="1629">
                  <c:v>124.90000152587891</c:v>
                </c:pt>
                <c:pt idx="1630">
                  <c:v>125.00000762939453</c:v>
                </c:pt>
                <c:pt idx="1631">
                  <c:v>125.09999847412109</c:v>
                </c:pt>
                <c:pt idx="1632">
                  <c:v>125.20000457763672</c:v>
                </c:pt>
                <c:pt idx="1633">
                  <c:v>125.29999542236328</c:v>
                </c:pt>
                <c:pt idx="1634">
                  <c:v>125.40000152587891</c:v>
                </c:pt>
                <c:pt idx="1635">
                  <c:v>125.50000762939453</c:v>
                </c:pt>
                <c:pt idx="1636">
                  <c:v>125.59999847412109</c:v>
                </c:pt>
                <c:pt idx="1637">
                  <c:v>125.70000457763672</c:v>
                </c:pt>
                <c:pt idx="1638">
                  <c:v>125.79999542236328</c:v>
                </c:pt>
                <c:pt idx="1639">
                  <c:v>125.90000152587891</c:v>
                </c:pt>
                <c:pt idx="1640">
                  <c:v>126.00000762939453</c:v>
                </c:pt>
                <c:pt idx="1641">
                  <c:v>126.09999847412109</c:v>
                </c:pt>
                <c:pt idx="1642">
                  <c:v>126.20000457763672</c:v>
                </c:pt>
                <c:pt idx="1643">
                  <c:v>126.29999542236328</c:v>
                </c:pt>
                <c:pt idx="1644">
                  <c:v>126.40000152587891</c:v>
                </c:pt>
                <c:pt idx="1645">
                  <c:v>126.50000762939453</c:v>
                </c:pt>
                <c:pt idx="1646">
                  <c:v>126.59999847412109</c:v>
                </c:pt>
                <c:pt idx="1647">
                  <c:v>126.70000457763672</c:v>
                </c:pt>
                <c:pt idx="1648">
                  <c:v>126.79999542236328</c:v>
                </c:pt>
                <c:pt idx="1649">
                  <c:v>126.90000152587891</c:v>
                </c:pt>
                <c:pt idx="1650">
                  <c:v>127.00000762939453</c:v>
                </c:pt>
                <c:pt idx="1651">
                  <c:v>127.09999847412109</c:v>
                </c:pt>
                <c:pt idx="1652">
                  <c:v>127.20000457763672</c:v>
                </c:pt>
                <c:pt idx="1653">
                  <c:v>127.29999542236328</c:v>
                </c:pt>
                <c:pt idx="1654">
                  <c:v>127.40000152587891</c:v>
                </c:pt>
                <c:pt idx="1655">
                  <c:v>127.50000762939453</c:v>
                </c:pt>
                <c:pt idx="1656">
                  <c:v>127.59999847412109</c:v>
                </c:pt>
                <c:pt idx="1657">
                  <c:v>127.70000457763672</c:v>
                </c:pt>
                <c:pt idx="1658">
                  <c:v>127.79999542236328</c:v>
                </c:pt>
                <c:pt idx="1659">
                  <c:v>127.90000152587891</c:v>
                </c:pt>
                <c:pt idx="1660">
                  <c:v>128</c:v>
                </c:pt>
                <c:pt idx="1661">
                  <c:v>128.10000610351563</c:v>
                </c:pt>
                <c:pt idx="1662">
                  <c:v>128.20001220703125</c:v>
                </c:pt>
                <c:pt idx="1663">
                  <c:v>128.29998779296875</c:v>
                </c:pt>
                <c:pt idx="1664">
                  <c:v>128.39999389648438</c:v>
                </c:pt>
                <c:pt idx="1665">
                  <c:v>128.5</c:v>
                </c:pt>
                <c:pt idx="1666">
                  <c:v>128.60000610351563</c:v>
                </c:pt>
                <c:pt idx="1667">
                  <c:v>128.70001220703125</c:v>
                </c:pt>
                <c:pt idx="1668">
                  <c:v>128.79998779296875</c:v>
                </c:pt>
                <c:pt idx="1669">
                  <c:v>128.89999389648438</c:v>
                </c:pt>
                <c:pt idx="1670">
                  <c:v>129</c:v>
                </c:pt>
                <c:pt idx="1671">
                  <c:v>129.10000610351563</c:v>
                </c:pt>
                <c:pt idx="1672">
                  <c:v>129.20001220703125</c:v>
                </c:pt>
                <c:pt idx="1673">
                  <c:v>129.29998779296875</c:v>
                </c:pt>
                <c:pt idx="1674">
                  <c:v>129.39999389648438</c:v>
                </c:pt>
                <c:pt idx="1675">
                  <c:v>129.5</c:v>
                </c:pt>
                <c:pt idx="1676">
                  <c:v>129.60000610351563</c:v>
                </c:pt>
                <c:pt idx="1677">
                  <c:v>129.70001220703125</c:v>
                </c:pt>
                <c:pt idx="1678">
                  <c:v>129.79998779296875</c:v>
                </c:pt>
                <c:pt idx="1679">
                  <c:v>129.89999389648438</c:v>
                </c:pt>
                <c:pt idx="1680">
                  <c:v>130</c:v>
                </c:pt>
                <c:pt idx="1681">
                  <c:v>130.10000610351563</c:v>
                </c:pt>
                <c:pt idx="1682">
                  <c:v>130.20001220703125</c:v>
                </c:pt>
                <c:pt idx="1683">
                  <c:v>130.29998779296875</c:v>
                </c:pt>
                <c:pt idx="1684">
                  <c:v>130.39999389648438</c:v>
                </c:pt>
                <c:pt idx="1685">
                  <c:v>130.5</c:v>
                </c:pt>
                <c:pt idx="1686">
                  <c:v>130.60000610351563</c:v>
                </c:pt>
                <c:pt idx="1687">
                  <c:v>130.70001220703125</c:v>
                </c:pt>
                <c:pt idx="1688">
                  <c:v>130.79998779296875</c:v>
                </c:pt>
                <c:pt idx="1689">
                  <c:v>130.89999389648438</c:v>
                </c:pt>
                <c:pt idx="1690">
                  <c:v>131</c:v>
                </c:pt>
                <c:pt idx="1691">
                  <c:v>131.10000610351563</c:v>
                </c:pt>
                <c:pt idx="1692">
                  <c:v>131.20001220703125</c:v>
                </c:pt>
                <c:pt idx="1693">
                  <c:v>131.29998779296875</c:v>
                </c:pt>
                <c:pt idx="1694">
                  <c:v>131.39999389648438</c:v>
                </c:pt>
                <c:pt idx="1695">
                  <c:v>131.5</c:v>
                </c:pt>
                <c:pt idx="1696">
                  <c:v>131.60000610351563</c:v>
                </c:pt>
                <c:pt idx="1697">
                  <c:v>131.70001220703125</c:v>
                </c:pt>
                <c:pt idx="1698">
                  <c:v>131.79998779296875</c:v>
                </c:pt>
                <c:pt idx="1699">
                  <c:v>131.89999389648438</c:v>
                </c:pt>
                <c:pt idx="1700">
                  <c:v>132</c:v>
                </c:pt>
                <c:pt idx="1701">
                  <c:v>132.10000610351563</c:v>
                </c:pt>
                <c:pt idx="1702">
                  <c:v>132.20001220703125</c:v>
                </c:pt>
                <c:pt idx="1703">
                  <c:v>132.29998779296875</c:v>
                </c:pt>
                <c:pt idx="1704">
                  <c:v>132.39999389648438</c:v>
                </c:pt>
                <c:pt idx="1705">
                  <c:v>132.5</c:v>
                </c:pt>
                <c:pt idx="1706">
                  <c:v>132.60000610351563</c:v>
                </c:pt>
                <c:pt idx="1707">
                  <c:v>132.70001220703125</c:v>
                </c:pt>
                <c:pt idx="1708">
                  <c:v>132.79998779296875</c:v>
                </c:pt>
                <c:pt idx="1709">
                  <c:v>132.89999389648438</c:v>
                </c:pt>
                <c:pt idx="1710">
                  <c:v>133</c:v>
                </c:pt>
                <c:pt idx="1711">
                  <c:v>133.10000610351563</c:v>
                </c:pt>
                <c:pt idx="1712">
                  <c:v>133.20001220703125</c:v>
                </c:pt>
                <c:pt idx="1713">
                  <c:v>133.29998779296875</c:v>
                </c:pt>
                <c:pt idx="1714">
                  <c:v>133.39999389648438</c:v>
                </c:pt>
                <c:pt idx="1715">
                  <c:v>133.5</c:v>
                </c:pt>
                <c:pt idx="1716">
                  <c:v>133.60000610351563</c:v>
                </c:pt>
                <c:pt idx="1717">
                  <c:v>133.70001220703125</c:v>
                </c:pt>
                <c:pt idx="1718">
                  <c:v>133.79998779296875</c:v>
                </c:pt>
                <c:pt idx="1719">
                  <c:v>133.89999389648438</c:v>
                </c:pt>
                <c:pt idx="1720">
                  <c:v>134</c:v>
                </c:pt>
                <c:pt idx="1721">
                  <c:v>134.10000610351563</c:v>
                </c:pt>
                <c:pt idx="1722">
                  <c:v>134.20001220703125</c:v>
                </c:pt>
                <c:pt idx="1723">
                  <c:v>134.29998779296875</c:v>
                </c:pt>
                <c:pt idx="1724">
                  <c:v>134.39999389648438</c:v>
                </c:pt>
                <c:pt idx="1725">
                  <c:v>134.5</c:v>
                </c:pt>
                <c:pt idx="1726">
                  <c:v>134.60000610351563</c:v>
                </c:pt>
                <c:pt idx="1727">
                  <c:v>134.70001220703125</c:v>
                </c:pt>
                <c:pt idx="1728">
                  <c:v>134.79998779296875</c:v>
                </c:pt>
                <c:pt idx="1729">
                  <c:v>134.89999389648438</c:v>
                </c:pt>
                <c:pt idx="1730">
                  <c:v>135</c:v>
                </c:pt>
                <c:pt idx="1731">
                  <c:v>135.10000610351563</c:v>
                </c:pt>
                <c:pt idx="1732">
                  <c:v>135.20001220703125</c:v>
                </c:pt>
                <c:pt idx="1733">
                  <c:v>135.29998779296875</c:v>
                </c:pt>
                <c:pt idx="1734">
                  <c:v>135.39999389648438</c:v>
                </c:pt>
                <c:pt idx="1735">
                  <c:v>135.5</c:v>
                </c:pt>
                <c:pt idx="1736">
                  <c:v>135.60000610351563</c:v>
                </c:pt>
                <c:pt idx="1737">
                  <c:v>135.70001220703125</c:v>
                </c:pt>
                <c:pt idx="1738">
                  <c:v>135.79998779296875</c:v>
                </c:pt>
                <c:pt idx="1739">
                  <c:v>135.89999389648438</c:v>
                </c:pt>
                <c:pt idx="1740">
                  <c:v>136</c:v>
                </c:pt>
                <c:pt idx="1741">
                  <c:v>136.10000610351563</c:v>
                </c:pt>
                <c:pt idx="1742">
                  <c:v>136.20001220703125</c:v>
                </c:pt>
                <c:pt idx="1743">
                  <c:v>136.29998779296875</c:v>
                </c:pt>
                <c:pt idx="1744">
                  <c:v>136.39999389648438</c:v>
                </c:pt>
                <c:pt idx="1745">
                  <c:v>136.5</c:v>
                </c:pt>
                <c:pt idx="1746">
                  <c:v>136.60000610351563</c:v>
                </c:pt>
                <c:pt idx="1747">
                  <c:v>136.70001220703125</c:v>
                </c:pt>
                <c:pt idx="1748">
                  <c:v>136.79998779296875</c:v>
                </c:pt>
                <c:pt idx="1749">
                  <c:v>136.89999389648438</c:v>
                </c:pt>
                <c:pt idx="1750">
                  <c:v>137</c:v>
                </c:pt>
                <c:pt idx="1751">
                  <c:v>137.10000610351563</c:v>
                </c:pt>
                <c:pt idx="1752">
                  <c:v>137.20001220703125</c:v>
                </c:pt>
                <c:pt idx="1753">
                  <c:v>137.29998779296875</c:v>
                </c:pt>
                <c:pt idx="1754">
                  <c:v>137.39999389648438</c:v>
                </c:pt>
                <c:pt idx="1755">
                  <c:v>137.5</c:v>
                </c:pt>
                <c:pt idx="1756">
                  <c:v>137.60000610351563</c:v>
                </c:pt>
                <c:pt idx="1757">
                  <c:v>137.70001220703125</c:v>
                </c:pt>
                <c:pt idx="1758">
                  <c:v>137.79998779296875</c:v>
                </c:pt>
                <c:pt idx="1759">
                  <c:v>137.89999389648438</c:v>
                </c:pt>
                <c:pt idx="1760">
                  <c:v>138</c:v>
                </c:pt>
                <c:pt idx="1761">
                  <c:v>138.10000610351563</c:v>
                </c:pt>
                <c:pt idx="1762">
                  <c:v>138.20001220703125</c:v>
                </c:pt>
                <c:pt idx="1763">
                  <c:v>138.29998779296875</c:v>
                </c:pt>
                <c:pt idx="1764">
                  <c:v>138.39999389648438</c:v>
                </c:pt>
                <c:pt idx="1765">
                  <c:v>138.5</c:v>
                </c:pt>
                <c:pt idx="1766">
                  <c:v>138.60000610351563</c:v>
                </c:pt>
                <c:pt idx="1767">
                  <c:v>138.70001220703125</c:v>
                </c:pt>
                <c:pt idx="1768">
                  <c:v>138.79998779296875</c:v>
                </c:pt>
                <c:pt idx="1769">
                  <c:v>138.89999389648438</c:v>
                </c:pt>
                <c:pt idx="1770">
                  <c:v>139</c:v>
                </c:pt>
                <c:pt idx="1771">
                  <c:v>139.10000610351563</c:v>
                </c:pt>
                <c:pt idx="1772">
                  <c:v>139.20001220703125</c:v>
                </c:pt>
                <c:pt idx="1773">
                  <c:v>139.29998779296875</c:v>
                </c:pt>
                <c:pt idx="1774">
                  <c:v>139.39999389648438</c:v>
                </c:pt>
                <c:pt idx="1775">
                  <c:v>139.5</c:v>
                </c:pt>
                <c:pt idx="1776">
                  <c:v>139.60000610351563</c:v>
                </c:pt>
                <c:pt idx="1777">
                  <c:v>139.70001220703125</c:v>
                </c:pt>
                <c:pt idx="1778">
                  <c:v>139.79998779296875</c:v>
                </c:pt>
                <c:pt idx="1779">
                  <c:v>139.89999389648438</c:v>
                </c:pt>
                <c:pt idx="1780">
                  <c:v>140</c:v>
                </c:pt>
                <c:pt idx="1781">
                  <c:v>140.10000610351563</c:v>
                </c:pt>
                <c:pt idx="1782">
                  <c:v>140.20001220703125</c:v>
                </c:pt>
                <c:pt idx="1783">
                  <c:v>140.29998779296875</c:v>
                </c:pt>
                <c:pt idx="1784">
                  <c:v>140.39999389648438</c:v>
                </c:pt>
                <c:pt idx="1785">
                  <c:v>140.5</c:v>
                </c:pt>
                <c:pt idx="1786">
                  <c:v>140.60000610351563</c:v>
                </c:pt>
                <c:pt idx="1787">
                  <c:v>140.70001220703125</c:v>
                </c:pt>
                <c:pt idx="1788">
                  <c:v>140.79998779296875</c:v>
                </c:pt>
                <c:pt idx="1789">
                  <c:v>140.89999389648438</c:v>
                </c:pt>
                <c:pt idx="1790">
                  <c:v>141</c:v>
                </c:pt>
                <c:pt idx="1791">
                  <c:v>141.10000610351563</c:v>
                </c:pt>
                <c:pt idx="1792">
                  <c:v>141.20001220703125</c:v>
                </c:pt>
                <c:pt idx="1793">
                  <c:v>141.29998779296875</c:v>
                </c:pt>
                <c:pt idx="1794">
                  <c:v>141.39999389648438</c:v>
                </c:pt>
                <c:pt idx="1795">
                  <c:v>141.5</c:v>
                </c:pt>
                <c:pt idx="1796">
                  <c:v>141.60000610351563</c:v>
                </c:pt>
                <c:pt idx="1797">
                  <c:v>141.70001220703125</c:v>
                </c:pt>
                <c:pt idx="1798">
                  <c:v>141.79998779296875</c:v>
                </c:pt>
                <c:pt idx="1799">
                  <c:v>141.89999389648438</c:v>
                </c:pt>
                <c:pt idx="1800">
                  <c:v>142</c:v>
                </c:pt>
                <c:pt idx="1801">
                  <c:v>142.10000610351563</c:v>
                </c:pt>
                <c:pt idx="1802">
                  <c:v>142.20001220703125</c:v>
                </c:pt>
                <c:pt idx="1803">
                  <c:v>142.29998779296875</c:v>
                </c:pt>
                <c:pt idx="1804">
                  <c:v>142.39999389648438</c:v>
                </c:pt>
                <c:pt idx="1805">
                  <c:v>142.5</c:v>
                </c:pt>
                <c:pt idx="1806">
                  <c:v>142.60000610351563</c:v>
                </c:pt>
                <c:pt idx="1807">
                  <c:v>142.70001220703125</c:v>
                </c:pt>
                <c:pt idx="1808">
                  <c:v>142.79998779296875</c:v>
                </c:pt>
                <c:pt idx="1809">
                  <c:v>142.89999389648438</c:v>
                </c:pt>
                <c:pt idx="1810">
                  <c:v>143</c:v>
                </c:pt>
                <c:pt idx="1811">
                  <c:v>143.10000610351563</c:v>
                </c:pt>
                <c:pt idx="1812">
                  <c:v>143.20001220703125</c:v>
                </c:pt>
                <c:pt idx="1813">
                  <c:v>143.29998779296875</c:v>
                </c:pt>
                <c:pt idx="1814">
                  <c:v>143.39999389648438</c:v>
                </c:pt>
                <c:pt idx="1815">
                  <c:v>143.5</c:v>
                </c:pt>
                <c:pt idx="1816">
                  <c:v>143.60000610351563</c:v>
                </c:pt>
                <c:pt idx="1817">
                  <c:v>143.70001220703125</c:v>
                </c:pt>
                <c:pt idx="1818">
                  <c:v>143.79998779296875</c:v>
                </c:pt>
                <c:pt idx="1819">
                  <c:v>143.89999389648438</c:v>
                </c:pt>
                <c:pt idx="1820">
                  <c:v>144</c:v>
                </c:pt>
                <c:pt idx="1821">
                  <c:v>144.10000610351563</c:v>
                </c:pt>
                <c:pt idx="1822">
                  <c:v>144.20001220703125</c:v>
                </c:pt>
                <c:pt idx="1823">
                  <c:v>144.29998779296875</c:v>
                </c:pt>
                <c:pt idx="1824">
                  <c:v>144.39999389648438</c:v>
                </c:pt>
                <c:pt idx="1825">
                  <c:v>144.5</c:v>
                </c:pt>
                <c:pt idx="1826">
                  <c:v>144.60000610351563</c:v>
                </c:pt>
                <c:pt idx="1827">
                  <c:v>144.70001220703125</c:v>
                </c:pt>
                <c:pt idx="1828">
                  <c:v>144.79998779296875</c:v>
                </c:pt>
                <c:pt idx="1829">
                  <c:v>144.89999389648438</c:v>
                </c:pt>
                <c:pt idx="1830">
                  <c:v>145</c:v>
                </c:pt>
                <c:pt idx="1831">
                  <c:v>145.10000610351563</c:v>
                </c:pt>
                <c:pt idx="1832">
                  <c:v>145.20001220703125</c:v>
                </c:pt>
                <c:pt idx="1833">
                  <c:v>145.29998779296875</c:v>
                </c:pt>
                <c:pt idx="1834">
                  <c:v>145.39999389648438</c:v>
                </c:pt>
                <c:pt idx="1835">
                  <c:v>145.5</c:v>
                </c:pt>
                <c:pt idx="1836">
                  <c:v>145.60000610351563</c:v>
                </c:pt>
                <c:pt idx="1837">
                  <c:v>145.70001220703125</c:v>
                </c:pt>
                <c:pt idx="1838">
                  <c:v>145.79998779296875</c:v>
                </c:pt>
                <c:pt idx="1839">
                  <c:v>145.89999389648438</c:v>
                </c:pt>
                <c:pt idx="1840">
                  <c:v>146</c:v>
                </c:pt>
                <c:pt idx="1841">
                  <c:v>146.10000610351563</c:v>
                </c:pt>
                <c:pt idx="1842">
                  <c:v>146.20001220703125</c:v>
                </c:pt>
                <c:pt idx="1843">
                  <c:v>146.29998779296875</c:v>
                </c:pt>
                <c:pt idx="1844">
                  <c:v>146.39999389648438</c:v>
                </c:pt>
                <c:pt idx="1845">
                  <c:v>146.5</c:v>
                </c:pt>
                <c:pt idx="1846">
                  <c:v>146.60000610351563</c:v>
                </c:pt>
                <c:pt idx="1847">
                  <c:v>146.70001220703125</c:v>
                </c:pt>
                <c:pt idx="1848">
                  <c:v>146.79998779296875</c:v>
                </c:pt>
                <c:pt idx="1849">
                  <c:v>146.89999389648438</c:v>
                </c:pt>
                <c:pt idx="1850">
                  <c:v>147</c:v>
                </c:pt>
                <c:pt idx="1851">
                  <c:v>147.10000610351563</c:v>
                </c:pt>
                <c:pt idx="1852">
                  <c:v>147.20001220703125</c:v>
                </c:pt>
                <c:pt idx="1853">
                  <c:v>147.29998779296875</c:v>
                </c:pt>
                <c:pt idx="1854">
                  <c:v>147.39999389648438</c:v>
                </c:pt>
                <c:pt idx="1855">
                  <c:v>147.5</c:v>
                </c:pt>
                <c:pt idx="1856">
                  <c:v>147.60000610351563</c:v>
                </c:pt>
                <c:pt idx="1857">
                  <c:v>147.70001220703125</c:v>
                </c:pt>
                <c:pt idx="1858">
                  <c:v>147.79998779296875</c:v>
                </c:pt>
                <c:pt idx="1859">
                  <c:v>147.89999389648438</c:v>
                </c:pt>
                <c:pt idx="1860">
                  <c:v>148</c:v>
                </c:pt>
                <c:pt idx="1861">
                  <c:v>148.10000610351563</c:v>
                </c:pt>
                <c:pt idx="1862">
                  <c:v>148.20001220703125</c:v>
                </c:pt>
                <c:pt idx="1863">
                  <c:v>148.29998779296875</c:v>
                </c:pt>
                <c:pt idx="1864">
                  <c:v>148.39999389648438</c:v>
                </c:pt>
                <c:pt idx="1865">
                  <c:v>148.5</c:v>
                </c:pt>
                <c:pt idx="1866">
                  <c:v>148.60000610351563</c:v>
                </c:pt>
                <c:pt idx="1867">
                  <c:v>148.70001220703125</c:v>
                </c:pt>
                <c:pt idx="1868">
                  <c:v>148.79998779296875</c:v>
                </c:pt>
                <c:pt idx="1869">
                  <c:v>148.89999389648438</c:v>
                </c:pt>
                <c:pt idx="1870">
                  <c:v>149</c:v>
                </c:pt>
                <c:pt idx="1871">
                  <c:v>149.10000610351563</c:v>
                </c:pt>
                <c:pt idx="1872">
                  <c:v>149.20001220703125</c:v>
                </c:pt>
                <c:pt idx="1873">
                  <c:v>149.29998779296875</c:v>
                </c:pt>
                <c:pt idx="1874">
                  <c:v>149.39999389648438</c:v>
                </c:pt>
                <c:pt idx="1875">
                  <c:v>149.5</c:v>
                </c:pt>
                <c:pt idx="1876">
                  <c:v>149.60000610351563</c:v>
                </c:pt>
                <c:pt idx="1877">
                  <c:v>149.70001220703125</c:v>
                </c:pt>
                <c:pt idx="1878">
                  <c:v>149.79998779296875</c:v>
                </c:pt>
                <c:pt idx="1879">
                  <c:v>149.89999389648438</c:v>
                </c:pt>
                <c:pt idx="1880">
                  <c:v>150</c:v>
                </c:pt>
                <c:pt idx="1881">
                  <c:v>150.10000610351563</c:v>
                </c:pt>
                <c:pt idx="1882">
                  <c:v>150.20001220703125</c:v>
                </c:pt>
                <c:pt idx="1883">
                  <c:v>150.29998779296875</c:v>
                </c:pt>
                <c:pt idx="1884">
                  <c:v>150.39999389648438</c:v>
                </c:pt>
                <c:pt idx="1885">
                  <c:v>150.5</c:v>
                </c:pt>
                <c:pt idx="1886">
                  <c:v>150.60000610351563</c:v>
                </c:pt>
                <c:pt idx="1887">
                  <c:v>150.70001220703125</c:v>
                </c:pt>
                <c:pt idx="1888">
                  <c:v>150.79998779296875</c:v>
                </c:pt>
                <c:pt idx="1889">
                  <c:v>150.89999389648438</c:v>
                </c:pt>
                <c:pt idx="1890">
                  <c:v>151</c:v>
                </c:pt>
                <c:pt idx="1891">
                  <c:v>151.10000610351563</c:v>
                </c:pt>
                <c:pt idx="1892">
                  <c:v>151.20001220703125</c:v>
                </c:pt>
                <c:pt idx="1893">
                  <c:v>151.29998779296875</c:v>
                </c:pt>
                <c:pt idx="1894">
                  <c:v>151.39999389648438</c:v>
                </c:pt>
                <c:pt idx="1895">
                  <c:v>151.5</c:v>
                </c:pt>
                <c:pt idx="1896">
                  <c:v>151.60000610351563</c:v>
                </c:pt>
                <c:pt idx="1897">
                  <c:v>151.70001220703125</c:v>
                </c:pt>
                <c:pt idx="1898">
                  <c:v>151.79998779296875</c:v>
                </c:pt>
                <c:pt idx="1899">
                  <c:v>151.89999389648438</c:v>
                </c:pt>
                <c:pt idx="1900">
                  <c:v>152</c:v>
                </c:pt>
                <c:pt idx="1901">
                  <c:v>152.10000610351563</c:v>
                </c:pt>
                <c:pt idx="1902">
                  <c:v>152.20001220703125</c:v>
                </c:pt>
                <c:pt idx="1903">
                  <c:v>152.29998779296875</c:v>
                </c:pt>
                <c:pt idx="1904">
                  <c:v>152.39999389648438</c:v>
                </c:pt>
                <c:pt idx="1905">
                  <c:v>152.5</c:v>
                </c:pt>
                <c:pt idx="1906">
                  <c:v>152.60000610351563</c:v>
                </c:pt>
                <c:pt idx="1907">
                  <c:v>152.70001220703125</c:v>
                </c:pt>
                <c:pt idx="1908">
                  <c:v>152.79998779296875</c:v>
                </c:pt>
                <c:pt idx="1909">
                  <c:v>152.89999389648438</c:v>
                </c:pt>
                <c:pt idx="1910">
                  <c:v>153</c:v>
                </c:pt>
                <c:pt idx="1911">
                  <c:v>153.10000610351563</c:v>
                </c:pt>
                <c:pt idx="1912">
                  <c:v>153.20001220703125</c:v>
                </c:pt>
                <c:pt idx="1913">
                  <c:v>153.29998779296875</c:v>
                </c:pt>
                <c:pt idx="1914">
                  <c:v>153.39999389648438</c:v>
                </c:pt>
                <c:pt idx="1915">
                  <c:v>153.5</c:v>
                </c:pt>
                <c:pt idx="1916">
                  <c:v>153.60000610351563</c:v>
                </c:pt>
                <c:pt idx="1917">
                  <c:v>153.70001220703125</c:v>
                </c:pt>
                <c:pt idx="1918">
                  <c:v>153.79998779296875</c:v>
                </c:pt>
                <c:pt idx="1919">
                  <c:v>153.89999389648438</c:v>
                </c:pt>
                <c:pt idx="1920">
                  <c:v>154</c:v>
                </c:pt>
                <c:pt idx="1921">
                  <c:v>154.10000610351563</c:v>
                </c:pt>
                <c:pt idx="1922">
                  <c:v>154.20001220703125</c:v>
                </c:pt>
                <c:pt idx="1923">
                  <c:v>154.29998779296875</c:v>
                </c:pt>
                <c:pt idx="1924">
                  <c:v>154.39999389648438</c:v>
                </c:pt>
                <c:pt idx="1925">
                  <c:v>154.5</c:v>
                </c:pt>
                <c:pt idx="1926">
                  <c:v>154.60000610351563</c:v>
                </c:pt>
                <c:pt idx="1927">
                  <c:v>154.70001220703125</c:v>
                </c:pt>
                <c:pt idx="1928">
                  <c:v>154.79998779296875</c:v>
                </c:pt>
                <c:pt idx="1929">
                  <c:v>154.89999389648438</c:v>
                </c:pt>
                <c:pt idx="1930">
                  <c:v>155</c:v>
                </c:pt>
                <c:pt idx="1931">
                  <c:v>155.10000610351563</c:v>
                </c:pt>
                <c:pt idx="1932">
                  <c:v>155.20001220703125</c:v>
                </c:pt>
                <c:pt idx="1933">
                  <c:v>155.29998779296875</c:v>
                </c:pt>
                <c:pt idx="1934">
                  <c:v>155.39999389648438</c:v>
                </c:pt>
                <c:pt idx="1935">
                  <c:v>155.5</c:v>
                </c:pt>
                <c:pt idx="1936">
                  <c:v>155.60000610351563</c:v>
                </c:pt>
                <c:pt idx="1937">
                  <c:v>155.70001220703125</c:v>
                </c:pt>
                <c:pt idx="1938">
                  <c:v>155.79998779296875</c:v>
                </c:pt>
                <c:pt idx="1939">
                  <c:v>155.89999389648438</c:v>
                </c:pt>
                <c:pt idx="1940">
                  <c:v>156</c:v>
                </c:pt>
                <c:pt idx="1941">
                  <c:v>156.10000610351563</c:v>
                </c:pt>
                <c:pt idx="1942">
                  <c:v>156.20001220703125</c:v>
                </c:pt>
                <c:pt idx="1943">
                  <c:v>156.29998779296875</c:v>
                </c:pt>
                <c:pt idx="1944">
                  <c:v>156.39999389648438</c:v>
                </c:pt>
                <c:pt idx="1945">
                  <c:v>156.5</c:v>
                </c:pt>
                <c:pt idx="1946">
                  <c:v>156.60000610351563</c:v>
                </c:pt>
                <c:pt idx="1947">
                  <c:v>156.70001220703125</c:v>
                </c:pt>
                <c:pt idx="1948">
                  <c:v>156.79998779296875</c:v>
                </c:pt>
                <c:pt idx="1949">
                  <c:v>156.89999389648438</c:v>
                </c:pt>
                <c:pt idx="1950">
                  <c:v>157</c:v>
                </c:pt>
                <c:pt idx="1951">
                  <c:v>157.10000610351563</c:v>
                </c:pt>
                <c:pt idx="1952">
                  <c:v>157.20001220703125</c:v>
                </c:pt>
                <c:pt idx="1953">
                  <c:v>157.29998779296875</c:v>
                </c:pt>
                <c:pt idx="1954">
                  <c:v>157.39999389648438</c:v>
                </c:pt>
                <c:pt idx="1955">
                  <c:v>157.5</c:v>
                </c:pt>
                <c:pt idx="1956">
                  <c:v>157.60000610351563</c:v>
                </c:pt>
                <c:pt idx="1957">
                  <c:v>157.70001220703125</c:v>
                </c:pt>
                <c:pt idx="1958">
                  <c:v>157.79998779296875</c:v>
                </c:pt>
                <c:pt idx="1959">
                  <c:v>157.89999389648438</c:v>
                </c:pt>
                <c:pt idx="1960">
                  <c:v>158</c:v>
                </c:pt>
                <c:pt idx="1961">
                  <c:v>158.10000610351563</c:v>
                </c:pt>
                <c:pt idx="1962">
                  <c:v>158.20001220703125</c:v>
                </c:pt>
                <c:pt idx="1963">
                  <c:v>158.29998779296875</c:v>
                </c:pt>
                <c:pt idx="1964">
                  <c:v>158.39999389648438</c:v>
                </c:pt>
                <c:pt idx="1965">
                  <c:v>158.5</c:v>
                </c:pt>
                <c:pt idx="1966">
                  <c:v>158.60000610351563</c:v>
                </c:pt>
                <c:pt idx="1967">
                  <c:v>158.70001220703125</c:v>
                </c:pt>
                <c:pt idx="1968">
                  <c:v>158.79998779296875</c:v>
                </c:pt>
                <c:pt idx="1969">
                  <c:v>158.89999389648438</c:v>
                </c:pt>
                <c:pt idx="1970">
                  <c:v>159</c:v>
                </c:pt>
                <c:pt idx="1971">
                  <c:v>159.10000610351563</c:v>
                </c:pt>
                <c:pt idx="1972">
                  <c:v>159.20001220703125</c:v>
                </c:pt>
                <c:pt idx="1973">
                  <c:v>159.29998779296875</c:v>
                </c:pt>
                <c:pt idx="1974">
                  <c:v>159.39999389648438</c:v>
                </c:pt>
                <c:pt idx="1975">
                  <c:v>159.5</c:v>
                </c:pt>
                <c:pt idx="1976">
                  <c:v>159.60000610351563</c:v>
                </c:pt>
                <c:pt idx="1977">
                  <c:v>159.70001220703125</c:v>
                </c:pt>
                <c:pt idx="1978">
                  <c:v>159.79998779296875</c:v>
                </c:pt>
                <c:pt idx="1979">
                  <c:v>159.89999389648438</c:v>
                </c:pt>
                <c:pt idx="1980">
                  <c:v>160</c:v>
                </c:pt>
                <c:pt idx="1981">
                  <c:v>160.10000610351563</c:v>
                </c:pt>
                <c:pt idx="1982">
                  <c:v>160.20001220703125</c:v>
                </c:pt>
                <c:pt idx="1983">
                  <c:v>160.29998779296875</c:v>
                </c:pt>
                <c:pt idx="1984">
                  <c:v>160.39999389648438</c:v>
                </c:pt>
                <c:pt idx="1985">
                  <c:v>160.5</c:v>
                </c:pt>
                <c:pt idx="1986">
                  <c:v>160.60000610351563</c:v>
                </c:pt>
                <c:pt idx="1987">
                  <c:v>160.70001220703125</c:v>
                </c:pt>
                <c:pt idx="1988">
                  <c:v>160.79998779296875</c:v>
                </c:pt>
                <c:pt idx="1989">
                  <c:v>160.89999389648438</c:v>
                </c:pt>
                <c:pt idx="1990">
                  <c:v>161</c:v>
                </c:pt>
                <c:pt idx="1991">
                  <c:v>161.10000610351563</c:v>
                </c:pt>
                <c:pt idx="1992">
                  <c:v>161.20001220703125</c:v>
                </c:pt>
                <c:pt idx="1993">
                  <c:v>161.29998779296875</c:v>
                </c:pt>
                <c:pt idx="1994">
                  <c:v>161.39999389648438</c:v>
                </c:pt>
                <c:pt idx="1995">
                  <c:v>161.5</c:v>
                </c:pt>
                <c:pt idx="1996">
                  <c:v>161.60000610351563</c:v>
                </c:pt>
                <c:pt idx="1997">
                  <c:v>161.70001220703125</c:v>
                </c:pt>
                <c:pt idx="1998">
                  <c:v>161.79998779296875</c:v>
                </c:pt>
                <c:pt idx="1999">
                  <c:v>161.89999389648438</c:v>
                </c:pt>
                <c:pt idx="2000">
                  <c:v>162</c:v>
                </c:pt>
                <c:pt idx="2001">
                  <c:v>162.10000610351563</c:v>
                </c:pt>
                <c:pt idx="2002">
                  <c:v>162.20001220703125</c:v>
                </c:pt>
                <c:pt idx="2003">
                  <c:v>162.29998779296875</c:v>
                </c:pt>
                <c:pt idx="2004">
                  <c:v>162.39999389648438</c:v>
                </c:pt>
                <c:pt idx="2005">
                  <c:v>162.5</c:v>
                </c:pt>
                <c:pt idx="2006">
                  <c:v>162.60000610351563</c:v>
                </c:pt>
                <c:pt idx="2007">
                  <c:v>162.70001220703125</c:v>
                </c:pt>
                <c:pt idx="2008">
                  <c:v>162.79998779296875</c:v>
                </c:pt>
                <c:pt idx="2009">
                  <c:v>162.89999389648438</c:v>
                </c:pt>
                <c:pt idx="2010">
                  <c:v>163</c:v>
                </c:pt>
                <c:pt idx="2011">
                  <c:v>163.10000610351563</c:v>
                </c:pt>
                <c:pt idx="2012">
                  <c:v>163.20001220703125</c:v>
                </c:pt>
                <c:pt idx="2013">
                  <c:v>163.29998779296875</c:v>
                </c:pt>
                <c:pt idx="2014">
                  <c:v>163.39999389648438</c:v>
                </c:pt>
                <c:pt idx="2015">
                  <c:v>163.5</c:v>
                </c:pt>
                <c:pt idx="2016">
                  <c:v>163.60000610351563</c:v>
                </c:pt>
                <c:pt idx="2017">
                  <c:v>163.70001220703125</c:v>
                </c:pt>
                <c:pt idx="2018">
                  <c:v>163.79998779296875</c:v>
                </c:pt>
                <c:pt idx="2019">
                  <c:v>163.89999389648438</c:v>
                </c:pt>
                <c:pt idx="2020">
                  <c:v>164</c:v>
                </c:pt>
                <c:pt idx="2021">
                  <c:v>164.10000610351563</c:v>
                </c:pt>
                <c:pt idx="2022">
                  <c:v>164.20001220703125</c:v>
                </c:pt>
                <c:pt idx="2023">
                  <c:v>164.29998779296875</c:v>
                </c:pt>
                <c:pt idx="2024">
                  <c:v>164.39999389648438</c:v>
                </c:pt>
                <c:pt idx="2025">
                  <c:v>164.5</c:v>
                </c:pt>
                <c:pt idx="2026">
                  <c:v>164.60000610351563</c:v>
                </c:pt>
                <c:pt idx="2027">
                  <c:v>164.70001220703125</c:v>
                </c:pt>
                <c:pt idx="2028">
                  <c:v>164.79998779296875</c:v>
                </c:pt>
                <c:pt idx="2029">
                  <c:v>164.89999389648438</c:v>
                </c:pt>
                <c:pt idx="2030">
                  <c:v>165</c:v>
                </c:pt>
                <c:pt idx="2031">
                  <c:v>165.10000610351563</c:v>
                </c:pt>
                <c:pt idx="2032">
                  <c:v>165.20001220703125</c:v>
                </c:pt>
                <c:pt idx="2033">
                  <c:v>165.29998779296875</c:v>
                </c:pt>
                <c:pt idx="2034">
                  <c:v>165.39999389648438</c:v>
                </c:pt>
                <c:pt idx="2035">
                  <c:v>165.5</c:v>
                </c:pt>
                <c:pt idx="2036">
                  <c:v>165.60000610351563</c:v>
                </c:pt>
                <c:pt idx="2037">
                  <c:v>165.70001220703125</c:v>
                </c:pt>
                <c:pt idx="2038">
                  <c:v>165.79998779296875</c:v>
                </c:pt>
                <c:pt idx="2039">
                  <c:v>165.89999389648438</c:v>
                </c:pt>
                <c:pt idx="2040">
                  <c:v>166</c:v>
                </c:pt>
                <c:pt idx="2041">
                  <c:v>166.10000610351563</c:v>
                </c:pt>
                <c:pt idx="2042">
                  <c:v>166.20001220703125</c:v>
                </c:pt>
                <c:pt idx="2043">
                  <c:v>166.29998779296875</c:v>
                </c:pt>
                <c:pt idx="2044">
                  <c:v>166.39999389648438</c:v>
                </c:pt>
                <c:pt idx="2045">
                  <c:v>166.5</c:v>
                </c:pt>
                <c:pt idx="2046">
                  <c:v>166.60000610351563</c:v>
                </c:pt>
                <c:pt idx="2047">
                  <c:v>166.70001220703125</c:v>
                </c:pt>
                <c:pt idx="2048">
                  <c:v>166.79998779296875</c:v>
                </c:pt>
                <c:pt idx="2049">
                  <c:v>166.89999389648438</c:v>
                </c:pt>
                <c:pt idx="2050">
                  <c:v>167</c:v>
                </c:pt>
                <c:pt idx="2051">
                  <c:v>167.10000610351563</c:v>
                </c:pt>
                <c:pt idx="2052">
                  <c:v>167.20001220703125</c:v>
                </c:pt>
                <c:pt idx="2053">
                  <c:v>167.29998779296875</c:v>
                </c:pt>
                <c:pt idx="2054">
                  <c:v>167.39999389648438</c:v>
                </c:pt>
                <c:pt idx="2055">
                  <c:v>167.5</c:v>
                </c:pt>
                <c:pt idx="2056">
                  <c:v>167.60000610351563</c:v>
                </c:pt>
                <c:pt idx="2057">
                  <c:v>167.70001220703125</c:v>
                </c:pt>
                <c:pt idx="2058">
                  <c:v>167.79998779296875</c:v>
                </c:pt>
                <c:pt idx="2059">
                  <c:v>167.89999389648438</c:v>
                </c:pt>
                <c:pt idx="2060">
                  <c:v>168</c:v>
                </c:pt>
                <c:pt idx="2061">
                  <c:v>168.10000610351563</c:v>
                </c:pt>
                <c:pt idx="2062">
                  <c:v>168.20001220703125</c:v>
                </c:pt>
                <c:pt idx="2063">
                  <c:v>168.29998779296875</c:v>
                </c:pt>
                <c:pt idx="2064">
                  <c:v>168.39999389648438</c:v>
                </c:pt>
                <c:pt idx="2065">
                  <c:v>168.5</c:v>
                </c:pt>
                <c:pt idx="2066">
                  <c:v>168.60000610351563</c:v>
                </c:pt>
                <c:pt idx="2067">
                  <c:v>168.70001220703125</c:v>
                </c:pt>
                <c:pt idx="2068">
                  <c:v>168.79998779296875</c:v>
                </c:pt>
                <c:pt idx="2069">
                  <c:v>168.89999389648438</c:v>
                </c:pt>
                <c:pt idx="2070">
                  <c:v>169</c:v>
                </c:pt>
                <c:pt idx="2071">
                  <c:v>169.10000610351563</c:v>
                </c:pt>
                <c:pt idx="2072">
                  <c:v>169.20001220703125</c:v>
                </c:pt>
                <c:pt idx="2073">
                  <c:v>169.29998779296875</c:v>
                </c:pt>
                <c:pt idx="2074">
                  <c:v>169.39999389648438</c:v>
                </c:pt>
                <c:pt idx="2075">
                  <c:v>169.5</c:v>
                </c:pt>
                <c:pt idx="2076">
                  <c:v>169.60000610351563</c:v>
                </c:pt>
                <c:pt idx="2077">
                  <c:v>169.70001220703125</c:v>
                </c:pt>
                <c:pt idx="2078">
                  <c:v>169.79998779296875</c:v>
                </c:pt>
                <c:pt idx="2079">
                  <c:v>169.89999389648438</c:v>
                </c:pt>
                <c:pt idx="2080">
                  <c:v>170</c:v>
                </c:pt>
                <c:pt idx="2081">
                  <c:v>170.10000610351563</c:v>
                </c:pt>
                <c:pt idx="2082">
                  <c:v>170.20001220703125</c:v>
                </c:pt>
                <c:pt idx="2083">
                  <c:v>170.29998779296875</c:v>
                </c:pt>
                <c:pt idx="2084">
                  <c:v>170.39999389648438</c:v>
                </c:pt>
                <c:pt idx="2085">
                  <c:v>170.5</c:v>
                </c:pt>
                <c:pt idx="2086">
                  <c:v>170.60000610351563</c:v>
                </c:pt>
                <c:pt idx="2087">
                  <c:v>170.70001220703125</c:v>
                </c:pt>
                <c:pt idx="2088">
                  <c:v>170.79998779296875</c:v>
                </c:pt>
                <c:pt idx="2089">
                  <c:v>170.89999389648438</c:v>
                </c:pt>
                <c:pt idx="2090">
                  <c:v>171</c:v>
                </c:pt>
                <c:pt idx="2091">
                  <c:v>171.10000610351563</c:v>
                </c:pt>
                <c:pt idx="2092">
                  <c:v>171.20001220703125</c:v>
                </c:pt>
                <c:pt idx="2093">
                  <c:v>171.29998779296875</c:v>
                </c:pt>
                <c:pt idx="2094">
                  <c:v>171.39999389648438</c:v>
                </c:pt>
                <c:pt idx="2095">
                  <c:v>171.5</c:v>
                </c:pt>
                <c:pt idx="2096">
                  <c:v>171.60000610351563</c:v>
                </c:pt>
                <c:pt idx="2097">
                  <c:v>171.70001220703125</c:v>
                </c:pt>
                <c:pt idx="2098">
                  <c:v>171.79998779296875</c:v>
                </c:pt>
                <c:pt idx="2099">
                  <c:v>171.89999389648438</c:v>
                </c:pt>
                <c:pt idx="2100">
                  <c:v>172</c:v>
                </c:pt>
                <c:pt idx="2101">
                  <c:v>172.10000610351563</c:v>
                </c:pt>
                <c:pt idx="2102">
                  <c:v>172.20001220703125</c:v>
                </c:pt>
                <c:pt idx="2103">
                  <c:v>172.29998779296875</c:v>
                </c:pt>
                <c:pt idx="2104">
                  <c:v>172.39999389648438</c:v>
                </c:pt>
                <c:pt idx="2105">
                  <c:v>172.5</c:v>
                </c:pt>
                <c:pt idx="2106">
                  <c:v>172.60000610351563</c:v>
                </c:pt>
                <c:pt idx="2107">
                  <c:v>172.70001220703125</c:v>
                </c:pt>
                <c:pt idx="2108">
                  <c:v>172.79998779296875</c:v>
                </c:pt>
                <c:pt idx="2109">
                  <c:v>172.89999389648438</c:v>
                </c:pt>
                <c:pt idx="2110">
                  <c:v>173</c:v>
                </c:pt>
                <c:pt idx="2111">
                  <c:v>173.10000610351563</c:v>
                </c:pt>
                <c:pt idx="2112">
                  <c:v>173.20001220703125</c:v>
                </c:pt>
                <c:pt idx="2113">
                  <c:v>173.29998779296875</c:v>
                </c:pt>
                <c:pt idx="2114">
                  <c:v>173.39999389648438</c:v>
                </c:pt>
                <c:pt idx="2115">
                  <c:v>173.5</c:v>
                </c:pt>
                <c:pt idx="2116">
                  <c:v>173.60000610351563</c:v>
                </c:pt>
                <c:pt idx="2117">
                  <c:v>173.70001220703125</c:v>
                </c:pt>
                <c:pt idx="2118">
                  <c:v>173.79998779296875</c:v>
                </c:pt>
                <c:pt idx="2119">
                  <c:v>173.89999389648438</c:v>
                </c:pt>
                <c:pt idx="2120">
                  <c:v>174</c:v>
                </c:pt>
                <c:pt idx="2121">
                  <c:v>174.10000610351563</c:v>
                </c:pt>
                <c:pt idx="2122">
                  <c:v>174.20001220703125</c:v>
                </c:pt>
                <c:pt idx="2123">
                  <c:v>174.29998779296875</c:v>
                </c:pt>
                <c:pt idx="2124">
                  <c:v>174.39999389648438</c:v>
                </c:pt>
                <c:pt idx="2125">
                  <c:v>174.5</c:v>
                </c:pt>
                <c:pt idx="2126">
                  <c:v>174.60000610351563</c:v>
                </c:pt>
                <c:pt idx="2127">
                  <c:v>174.70001220703125</c:v>
                </c:pt>
                <c:pt idx="2128">
                  <c:v>174.79998779296875</c:v>
                </c:pt>
                <c:pt idx="2129">
                  <c:v>174.89999389648438</c:v>
                </c:pt>
                <c:pt idx="2130">
                  <c:v>175</c:v>
                </c:pt>
                <c:pt idx="2131">
                  <c:v>175.10000610351563</c:v>
                </c:pt>
                <c:pt idx="2132">
                  <c:v>175.20001220703125</c:v>
                </c:pt>
                <c:pt idx="2133">
                  <c:v>175.29998779296875</c:v>
                </c:pt>
                <c:pt idx="2134">
                  <c:v>175.39999389648438</c:v>
                </c:pt>
                <c:pt idx="2135">
                  <c:v>175.5</c:v>
                </c:pt>
                <c:pt idx="2136">
                  <c:v>175.60000610351563</c:v>
                </c:pt>
                <c:pt idx="2137">
                  <c:v>175.70001220703125</c:v>
                </c:pt>
                <c:pt idx="2138">
                  <c:v>175.79998779296875</c:v>
                </c:pt>
                <c:pt idx="2139">
                  <c:v>175.89999389648438</c:v>
                </c:pt>
                <c:pt idx="2140">
                  <c:v>176</c:v>
                </c:pt>
                <c:pt idx="2141">
                  <c:v>176.10000610351563</c:v>
                </c:pt>
                <c:pt idx="2142">
                  <c:v>176.20001220703125</c:v>
                </c:pt>
                <c:pt idx="2143">
                  <c:v>176.29998779296875</c:v>
                </c:pt>
                <c:pt idx="2144">
                  <c:v>176.39999389648438</c:v>
                </c:pt>
                <c:pt idx="2145">
                  <c:v>176.5</c:v>
                </c:pt>
                <c:pt idx="2146">
                  <c:v>176.60000610351563</c:v>
                </c:pt>
                <c:pt idx="2147">
                  <c:v>176.70001220703125</c:v>
                </c:pt>
                <c:pt idx="2148">
                  <c:v>176.79998779296875</c:v>
                </c:pt>
                <c:pt idx="2149">
                  <c:v>176.89999389648438</c:v>
                </c:pt>
                <c:pt idx="2150">
                  <c:v>177</c:v>
                </c:pt>
                <c:pt idx="2151">
                  <c:v>177.10000610351563</c:v>
                </c:pt>
                <c:pt idx="2152">
                  <c:v>177.20001220703125</c:v>
                </c:pt>
                <c:pt idx="2153">
                  <c:v>177.29998779296875</c:v>
                </c:pt>
                <c:pt idx="2154">
                  <c:v>177.39999389648438</c:v>
                </c:pt>
                <c:pt idx="2155">
                  <c:v>177.5</c:v>
                </c:pt>
                <c:pt idx="2156">
                  <c:v>177.60000610351563</c:v>
                </c:pt>
                <c:pt idx="2157">
                  <c:v>177.70001220703125</c:v>
                </c:pt>
                <c:pt idx="2158">
                  <c:v>177.79998779296875</c:v>
                </c:pt>
                <c:pt idx="2159">
                  <c:v>177.89999389648438</c:v>
                </c:pt>
                <c:pt idx="2160">
                  <c:v>178</c:v>
                </c:pt>
                <c:pt idx="2161">
                  <c:v>178.10000610351563</c:v>
                </c:pt>
                <c:pt idx="2162">
                  <c:v>178.20001220703125</c:v>
                </c:pt>
                <c:pt idx="2163">
                  <c:v>178.29998779296875</c:v>
                </c:pt>
                <c:pt idx="2164">
                  <c:v>178.39999389648438</c:v>
                </c:pt>
                <c:pt idx="2165">
                  <c:v>178.5</c:v>
                </c:pt>
                <c:pt idx="2166">
                  <c:v>178.60000610351563</c:v>
                </c:pt>
                <c:pt idx="2167">
                  <c:v>178.70001220703125</c:v>
                </c:pt>
                <c:pt idx="2168">
                  <c:v>178.79998779296875</c:v>
                </c:pt>
                <c:pt idx="2169">
                  <c:v>178.89999389648438</c:v>
                </c:pt>
                <c:pt idx="2170">
                  <c:v>179</c:v>
                </c:pt>
                <c:pt idx="2171">
                  <c:v>179.10000610351563</c:v>
                </c:pt>
                <c:pt idx="2172">
                  <c:v>179.20001220703125</c:v>
                </c:pt>
                <c:pt idx="2173">
                  <c:v>179.29998779296875</c:v>
                </c:pt>
                <c:pt idx="2174">
                  <c:v>179.39999389648438</c:v>
                </c:pt>
                <c:pt idx="2175">
                  <c:v>179.5</c:v>
                </c:pt>
                <c:pt idx="2176">
                  <c:v>179.60000610351563</c:v>
                </c:pt>
                <c:pt idx="2177">
                  <c:v>179.70001220703125</c:v>
                </c:pt>
                <c:pt idx="2178">
                  <c:v>179.79998779296875</c:v>
                </c:pt>
                <c:pt idx="2179">
                  <c:v>179.89999389648438</c:v>
                </c:pt>
                <c:pt idx="2180">
                  <c:v>180</c:v>
                </c:pt>
                <c:pt idx="2181">
                  <c:v>180.10000610351563</c:v>
                </c:pt>
                <c:pt idx="2182">
                  <c:v>180.20001220703125</c:v>
                </c:pt>
                <c:pt idx="2183">
                  <c:v>180.29998779296875</c:v>
                </c:pt>
                <c:pt idx="2184">
                  <c:v>180.39999389648438</c:v>
                </c:pt>
                <c:pt idx="2185">
                  <c:v>180.5</c:v>
                </c:pt>
                <c:pt idx="2186">
                  <c:v>180.60000610351563</c:v>
                </c:pt>
                <c:pt idx="2187">
                  <c:v>180.70001220703125</c:v>
                </c:pt>
                <c:pt idx="2188">
                  <c:v>180.79998779296875</c:v>
                </c:pt>
                <c:pt idx="2189">
                  <c:v>180.89999389648438</c:v>
                </c:pt>
                <c:pt idx="2190">
                  <c:v>181</c:v>
                </c:pt>
                <c:pt idx="2191">
                  <c:v>181.10000610351563</c:v>
                </c:pt>
                <c:pt idx="2192">
                  <c:v>181.20001220703125</c:v>
                </c:pt>
                <c:pt idx="2193">
                  <c:v>181.29998779296875</c:v>
                </c:pt>
                <c:pt idx="2194">
                  <c:v>181.39999389648438</c:v>
                </c:pt>
                <c:pt idx="2195">
                  <c:v>181.5</c:v>
                </c:pt>
                <c:pt idx="2196">
                  <c:v>181.60000610351563</c:v>
                </c:pt>
                <c:pt idx="2197">
                  <c:v>181.70001220703125</c:v>
                </c:pt>
                <c:pt idx="2198">
                  <c:v>181.79998779296875</c:v>
                </c:pt>
                <c:pt idx="2199">
                  <c:v>181.89999389648438</c:v>
                </c:pt>
                <c:pt idx="2200">
                  <c:v>182</c:v>
                </c:pt>
                <c:pt idx="2201">
                  <c:v>182.10000610351563</c:v>
                </c:pt>
                <c:pt idx="2202">
                  <c:v>182.20001220703125</c:v>
                </c:pt>
                <c:pt idx="2203">
                  <c:v>182.29998779296875</c:v>
                </c:pt>
                <c:pt idx="2204">
                  <c:v>182.39999389648438</c:v>
                </c:pt>
                <c:pt idx="2205">
                  <c:v>182.5</c:v>
                </c:pt>
                <c:pt idx="2206">
                  <c:v>182.60000610351563</c:v>
                </c:pt>
                <c:pt idx="2207">
                  <c:v>182.70001220703125</c:v>
                </c:pt>
                <c:pt idx="2208">
                  <c:v>182.79998779296875</c:v>
                </c:pt>
                <c:pt idx="2209">
                  <c:v>182.89999389648438</c:v>
                </c:pt>
                <c:pt idx="2210">
                  <c:v>183</c:v>
                </c:pt>
                <c:pt idx="2211">
                  <c:v>183.10000610351563</c:v>
                </c:pt>
                <c:pt idx="2212">
                  <c:v>183.20001220703125</c:v>
                </c:pt>
                <c:pt idx="2213">
                  <c:v>183.29998779296875</c:v>
                </c:pt>
                <c:pt idx="2214">
                  <c:v>183.39999389648438</c:v>
                </c:pt>
                <c:pt idx="2215">
                  <c:v>183.5</c:v>
                </c:pt>
                <c:pt idx="2216">
                  <c:v>183.60000610351563</c:v>
                </c:pt>
                <c:pt idx="2217">
                  <c:v>183.70001220703125</c:v>
                </c:pt>
                <c:pt idx="2218">
                  <c:v>183.79998779296875</c:v>
                </c:pt>
                <c:pt idx="2219">
                  <c:v>183.89999389648438</c:v>
                </c:pt>
                <c:pt idx="2220">
                  <c:v>184</c:v>
                </c:pt>
                <c:pt idx="2221">
                  <c:v>184.10000610351563</c:v>
                </c:pt>
                <c:pt idx="2222">
                  <c:v>184.20001220703125</c:v>
                </c:pt>
                <c:pt idx="2223">
                  <c:v>184.29998779296875</c:v>
                </c:pt>
                <c:pt idx="2224">
                  <c:v>184.39999389648438</c:v>
                </c:pt>
                <c:pt idx="2225">
                  <c:v>184.5</c:v>
                </c:pt>
                <c:pt idx="2226">
                  <c:v>184.60000610351563</c:v>
                </c:pt>
                <c:pt idx="2227">
                  <c:v>184.70001220703125</c:v>
                </c:pt>
                <c:pt idx="2228">
                  <c:v>184.79998779296875</c:v>
                </c:pt>
                <c:pt idx="2229">
                  <c:v>184.89999389648438</c:v>
                </c:pt>
                <c:pt idx="2230">
                  <c:v>185</c:v>
                </c:pt>
                <c:pt idx="2231">
                  <c:v>185.10000610351563</c:v>
                </c:pt>
                <c:pt idx="2232">
                  <c:v>185.20001220703125</c:v>
                </c:pt>
                <c:pt idx="2233">
                  <c:v>185.29998779296875</c:v>
                </c:pt>
                <c:pt idx="2234">
                  <c:v>185.39999389648438</c:v>
                </c:pt>
                <c:pt idx="2235">
                  <c:v>185.5</c:v>
                </c:pt>
                <c:pt idx="2236">
                  <c:v>185.60000610351563</c:v>
                </c:pt>
                <c:pt idx="2237">
                  <c:v>185.70001220703125</c:v>
                </c:pt>
                <c:pt idx="2238">
                  <c:v>185.79998779296875</c:v>
                </c:pt>
                <c:pt idx="2239">
                  <c:v>185.89999389648438</c:v>
                </c:pt>
                <c:pt idx="2240">
                  <c:v>186</c:v>
                </c:pt>
                <c:pt idx="2241">
                  <c:v>186.10000610351563</c:v>
                </c:pt>
                <c:pt idx="2242">
                  <c:v>186.20001220703125</c:v>
                </c:pt>
                <c:pt idx="2243">
                  <c:v>186.29998779296875</c:v>
                </c:pt>
                <c:pt idx="2244">
                  <c:v>186.39999389648438</c:v>
                </c:pt>
                <c:pt idx="2245">
                  <c:v>186.5</c:v>
                </c:pt>
                <c:pt idx="2246">
                  <c:v>186.60000610351563</c:v>
                </c:pt>
                <c:pt idx="2247">
                  <c:v>186.70001220703125</c:v>
                </c:pt>
                <c:pt idx="2248">
                  <c:v>186.79998779296875</c:v>
                </c:pt>
                <c:pt idx="2249">
                  <c:v>186.89999389648438</c:v>
                </c:pt>
                <c:pt idx="2250">
                  <c:v>187</c:v>
                </c:pt>
                <c:pt idx="2251">
                  <c:v>187.10000610351563</c:v>
                </c:pt>
                <c:pt idx="2252">
                  <c:v>187.20001220703125</c:v>
                </c:pt>
                <c:pt idx="2253">
                  <c:v>187.29998779296875</c:v>
                </c:pt>
                <c:pt idx="2254">
                  <c:v>187.39999389648438</c:v>
                </c:pt>
                <c:pt idx="2255">
                  <c:v>187.5</c:v>
                </c:pt>
                <c:pt idx="2256">
                  <c:v>187.60000610351563</c:v>
                </c:pt>
                <c:pt idx="2257">
                  <c:v>187.70001220703125</c:v>
                </c:pt>
                <c:pt idx="2258">
                  <c:v>187.79998779296875</c:v>
                </c:pt>
                <c:pt idx="2259">
                  <c:v>187.89999389648438</c:v>
                </c:pt>
                <c:pt idx="2260">
                  <c:v>188</c:v>
                </c:pt>
                <c:pt idx="2261">
                  <c:v>188.10000610351563</c:v>
                </c:pt>
                <c:pt idx="2262">
                  <c:v>188.20001220703125</c:v>
                </c:pt>
                <c:pt idx="2263">
                  <c:v>188.29998779296875</c:v>
                </c:pt>
                <c:pt idx="2264">
                  <c:v>188.39999389648438</c:v>
                </c:pt>
                <c:pt idx="2265">
                  <c:v>188.5</c:v>
                </c:pt>
                <c:pt idx="2266">
                  <c:v>188.60000610351563</c:v>
                </c:pt>
                <c:pt idx="2267">
                  <c:v>188.70001220703125</c:v>
                </c:pt>
                <c:pt idx="2268">
                  <c:v>188.79998779296875</c:v>
                </c:pt>
                <c:pt idx="2269">
                  <c:v>188.89999389648438</c:v>
                </c:pt>
                <c:pt idx="2270">
                  <c:v>189</c:v>
                </c:pt>
                <c:pt idx="2271">
                  <c:v>189.10000610351563</c:v>
                </c:pt>
                <c:pt idx="2272">
                  <c:v>189.20001220703125</c:v>
                </c:pt>
                <c:pt idx="2273">
                  <c:v>189.29998779296875</c:v>
                </c:pt>
                <c:pt idx="2274">
                  <c:v>189.39999389648438</c:v>
                </c:pt>
                <c:pt idx="2275">
                  <c:v>189.5</c:v>
                </c:pt>
                <c:pt idx="2276">
                  <c:v>189.60000610351563</c:v>
                </c:pt>
                <c:pt idx="2277">
                  <c:v>189.70001220703125</c:v>
                </c:pt>
                <c:pt idx="2278">
                  <c:v>189.79998779296875</c:v>
                </c:pt>
                <c:pt idx="2279">
                  <c:v>189.89999389648438</c:v>
                </c:pt>
                <c:pt idx="2280">
                  <c:v>190</c:v>
                </c:pt>
              </c:numCache>
            </c:numRef>
          </c:xVal>
          <c:yVal>
            <c:numRef>
              <c:f>sheet1!$L$1:$L$2281</c:f>
              <c:numCache>
                <c:formatCode>General</c:formatCode>
                <c:ptCount val="2281"/>
                <c:pt idx="0">
                  <c:v>-9.1000000829808414E-3</c:v>
                </c:pt>
                <c:pt idx="1">
                  <c:v>0.16649999992660014</c:v>
                </c:pt>
                <c:pt idx="2">
                  <c:v>0.1532999990740791</c:v>
                </c:pt>
                <c:pt idx="3">
                  <c:v>0.16610028909053653</c:v>
                </c:pt>
                <c:pt idx="4">
                  <c:v>0.18609999882028205</c:v>
                </c:pt>
                <c:pt idx="5">
                  <c:v>0.21449999772448791</c:v>
                </c:pt>
                <c:pt idx="6">
                  <c:v>0.22530000276310602</c:v>
                </c:pt>
                <c:pt idx="7">
                  <c:v>0.2187999966845382</c:v>
                </c:pt>
                <c:pt idx="8">
                  <c:v>0.19849989005160751</c:v>
                </c:pt>
                <c:pt idx="9">
                  <c:v>0.19589999742311193</c:v>
                </c:pt>
                <c:pt idx="10">
                  <c:v>0.19340000283409609</c:v>
                </c:pt>
                <c:pt idx="11">
                  <c:v>0.19740000112506095</c:v>
                </c:pt>
                <c:pt idx="12">
                  <c:v>0.20079999841254903</c:v>
                </c:pt>
                <c:pt idx="13">
                  <c:v>0.19209963370667538</c:v>
                </c:pt>
                <c:pt idx="14">
                  <c:v>0.1824000001870445</c:v>
                </c:pt>
                <c:pt idx="15">
                  <c:v>0.17830000226967968</c:v>
                </c:pt>
                <c:pt idx="16">
                  <c:v>0.17270000160351628</c:v>
                </c:pt>
                <c:pt idx="17">
                  <c:v>0.18059999887918821</c:v>
                </c:pt>
                <c:pt idx="18">
                  <c:v>0.18100024371233303</c:v>
                </c:pt>
                <c:pt idx="19">
                  <c:v>0.1889000001756358</c:v>
                </c:pt>
                <c:pt idx="20">
                  <c:v>0.18210000356339151</c:v>
                </c:pt>
                <c:pt idx="21">
                  <c:v>0.18349999778001802</c:v>
                </c:pt>
                <c:pt idx="22">
                  <c:v>0.17890000085026259</c:v>
                </c:pt>
                <c:pt idx="23">
                  <c:v>0.17810009972163243</c:v>
                </c:pt>
                <c:pt idx="24">
                  <c:v>0.17849999640748138</c:v>
                </c:pt>
                <c:pt idx="25">
                  <c:v>0.18100000006961636</c:v>
                </c:pt>
                <c:pt idx="26">
                  <c:v>0.1647999980559689</c:v>
                </c:pt>
                <c:pt idx="27">
                  <c:v>0.15990000109013636</c:v>
                </c:pt>
                <c:pt idx="28">
                  <c:v>0.15670019141543889</c:v>
                </c:pt>
                <c:pt idx="29">
                  <c:v>0.15910000207077246</c:v>
                </c:pt>
                <c:pt idx="30">
                  <c:v>0.16710000133753056</c:v>
                </c:pt>
                <c:pt idx="31">
                  <c:v>0.17369999892980559</c:v>
                </c:pt>
                <c:pt idx="32">
                  <c:v>0.1781999988888856</c:v>
                </c:pt>
                <c:pt idx="33">
                  <c:v>0.1813999006699305</c:v>
                </c:pt>
                <c:pt idx="34">
                  <c:v>0.17799999821727397</c:v>
                </c:pt>
                <c:pt idx="35">
                  <c:v>0.17000000027474016</c:v>
                </c:pt>
                <c:pt idx="36">
                  <c:v>0.16579999994428363</c:v>
                </c:pt>
                <c:pt idx="37">
                  <c:v>0.16660000129195396</c:v>
                </c:pt>
                <c:pt idx="38">
                  <c:v>0.16210002535081003</c:v>
                </c:pt>
                <c:pt idx="39">
                  <c:v>0.15919999995094258</c:v>
                </c:pt>
                <c:pt idx="40">
                  <c:v>0.15630000165401725</c:v>
                </c:pt>
                <c:pt idx="41">
                  <c:v>0.15130000133649446</c:v>
                </c:pt>
                <c:pt idx="42">
                  <c:v>0.14690000001428416</c:v>
                </c:pt>
                <c:pt idx="43">
                  <c:v>0.14480002711934503</c:v>
                </c:pt>
                <c:pt idx="44">
                  <c:v>0.1450000034092227</c:v>
                </c:pt>
                <c:pt idx="45">
                  <c:v>0.14539999833505135</c:v>
                </c:pt>
                <c:pt idx="46">
                  <c:v>0.1495999962935457</c:v>
                </c:pt>
                <c:pt idx="47">
                  <c:v>0.15399999763758387</c:v>
                </c:pt>
                <c:pt idx="48">
                  <c:v>0.15469984726223629</c:v>
                </c:pt>
                <c:pt idx="49">
                  <c:v>0.14910000307281734</c:v>
                </c:pt>
                <c:pt idx="50">
                  <c:v>0.15069999865954742</c:v>
                </c:pt>
                <c:pt idx="51">
                  <c:v>0.14990000137186144</c:v>
                </c:pt>
                <c:pt idx="52">
                  <c:v>0.14749999665218638</c:v>
                </c:pt>
                <c:pt idx="53">
                  <c:v>0.14799987101287115</c:v>
                </c:pt>
                <c:pt idx="54">
                  <c:v>0.14680000142107019</c:v>
                </c:pt>
                <c:pt idx="55">
                  <c:v>0.14559999737684848</c:v>
                </c:pt>
                <c:pt idx="56">
                  <c:v>0.14590000009775395</c:v>
                </c:pt>
                <c:pt idx="57">
                  <c:v>0.14919999873382039</c:v>
                </c:pt>
                <c:pt idx="58">
                  <c:v>0.1531001446855953</c:v>
                </c:pt>
                <c:pt idx="59">
                  <c:v>0.15580000039335573</c:v>
                </c:pt>
                <c:pt idx="60">
                  <c:v>0.15639999462291598</c:v>
                </c:pt>
                <c:pt idx="61">
                  <c:v>0.15439998548390577</c:v>
                </c:pt>
                <c:pt idx="62">
                  <c:v>0.14660000343428692</c:v>
                </c:pt>
                <c:pt idx="63">
                  <c:v>0.1456999963047565</c:v>
                </c:pt>
                <c:pt idx="64">
                  <c:v>0.14279999933933141</c:v>
                </c:pt>
                <c:pt idx="65">
                  <c:v>0.1447000115076662</c:v>
                </c:pt>
                <c:pt idx="66">
                  <c:v>0.14259990617574658</c:v>
                </c:pt>
                <c:pt idx="67">
                  <c:v>0.13289999662811169</c:v>
                </c:pt>
                <c:pt idx="68">
                  <c:v>0.1322999972908292</c:v>
                </c:pt>
                <c:pt idx="69">
                  <c:v>0.13930000030086376</c:v>
                </c:pt>
                <c:pt idx="70">
                  <c:v>0.14180006057722494</c:v>
                </c:pt>
                <c:pt idx="71">
                  <c:v>0.14570003481640015</c:v>
                </c:pt>
                <c:pt idx="72">
                  <c:v>0.14979999992647208</c:v>
                </c:pt>
                <c:pt idx="73">
                  <c:v>0.14830000026995549</c:v>
                </c:pt>
                <c:pt idx="74">
                  <c:v>0.14379999859374948</c:v>
                </c:pt>
                <c:pt idx="75">
                  <c:v>0.13870002707699314</c:v>
                </c:pt>
                <c:pt idx="76">
                  <c:v>0.14060001724283211</c:v>
                </c:pt>
                <c:pt idx="77">
                  <c:v>0.14160000064293854</c:v>
                </c:pt>
                <c:pt idx="78">
                  <c:v>0.13799999896582449</c:v>
                </c:pt>
                <c:pt idx="79">
                  <c:v>0.13839999966876348</c:v>
                </c:pt>
                <c:pt idx="80">
                  <c:v>0.14029994683369296</c:v>
                </c:pt>
                <c:pt idx="81">
                  <c:v>0.14299992009182461</c:v>
                </c:pt>
                <c:pt idx="82">
                  <c:v>0.1431999963169801</c:v>
                </c:pt>
                <c:pt idx="83">
                  <c:v>0.13790000038716244</c:v>
                </c:pt>
                <c:pt idx="84">
                  <c:v>0.13549999973474769</c:v>
                </c:pt>
                <c:pt idx="85">
                  <c:v>0.13800001633353531</c:v>
                </c:pt>
                <c:pt idx="86">
                  <c:v>0.13870006543584168</c:v>
                </c:pt>
                <c:pt idx="87">
                  <c:v>0.144599998020567</c:v>
                </c:pt>
                <c:pt idx="88">
                  <c:v>0.14869999666552758</c:v>
                </c:pt>
                <c:pt idx="89">
                  <c:v>0.14660000106232474</c:v>
                </c:pt>
                <c:pt idx="90">
                  <c:v>0.15610005284543149</c:v>
                </c:pt>
                <c:pt idx="91">
                  <c:v>0.15590003894612892</c:v>
                </c:pt>
                <c:pt idx="92">
                  <c:v>0.15539999829343287</c:v>
                </c:pt>
                <c:pt idx="93">
                  <c:v>0.14950000136013841</c:v>
                </c:pt>
                <c:pt idx="94">
                  <c:v>0.14859999897453235</c:v>
                </c:pt>
                <c:pt idx="95">
                  <c:v>0.15070000269770389</c:v>
                </c:pt>
                <c:pt idx="96">
                  <c:v>0.15069999321713112</c:v>
                </c:pt>
                <c:pt idx="97">
                  <c:v>0.14910000134841539</c:v>
                </c:pt>
                <c:pt idx="98">
                  <c:v>0.14980000166542595</c:v>
                </c:pt>
                <c:pt idx="99">
                  <c:v>0.14539999997214181</c:v>
                </c:pt>
                <c:pt idx="100">
                  <c:v>0.14440014897991205</c:v>
                </c:pt>
                <c:pt idx="101">
                  <c:v>0.15030004428990651</c:v>
                </c:pt>
                <c:pt idx="102">
                  <c:v>0.14659999923605938</c:v>
                </c:pt>
                <c:pt idx="103">
                  <c:v>0.1439000012469478</c:v>
                </c:pt>
                <c:pt idx="104">
                  <c:v>0.13879999855271308</c:v>
                </c:pt>
                <c:pt idx="105">
                  <c:v>0.14029995859164046</c:v>
                </c:pt>
                <c:pt idx="106">
                  <c:v>0.13490001448371913</c:v>
                </c:pt>
                <c:pt idx="107">
                  <c:v>0.13269999822659884</c:v>
                </c:pt>
                <c:pt idx="108">
                  <c:v>0.13239999888901366</c:v>
                </c:pt>
                <c:pt idx="109">
                  <c:v>0.13360000125976512</c:v>
                </c:pt>
                <c:pt idx="110">
                  <c:v>0.12639997994847363</c:v>
                </c:pt>
                <c:pt idx="111">
                  <c:v>0.12239996505377349</c:v>
                </c:pt>
                <c:pt idx="112">
                  <c:v>0.11940000164031517</c:v>
                </c:pt>
                <c:pt idx="113">
                  <c:v>0.11270000097283628</c:v>
                </c:pt>
                <c:pt idx="114">
                  <c:v>0.11039999860076932</c:v>
                </c:pt>
                <c:pt idx="115">
                  <c:v>0.10529999859863892</c:v>
                </c:pt>
                <c:pt idx="116">
                  <c:v>9.9600024681421928E-2</c:v>
                </c:pt>
                <c:pt idx="117">
                  <c:v>0.100399998264038</c:v>
                </c:pt>
                <c:pt idx="118">
                  <c:v>9.6800000974326394E-2</c:v>
                </c:pt>
                <c:pt idx="119">
                  <c:v>9.4099999965692405E-2</c:v>
                </c:pt>
                <c:pt idx="120">
                  <c:v>9.2899880764889531E-2</c:v>
                </c:pt>
                <c:pt idx="121">
                  <c:v>9.2300005089782644E-2</c:v>
                </c:pt>
                <c:pt idx="122">
                  <c:v>9.3700001023535151E-2</c:v>
                </c:pt>
                <c:pt idx="123">
                  <c:v>8.9900000719353557E-2</c:v>
                </c:pt>
                <c:pt idx="124">
                  <c:v>8.3299997364520095E-2</c:v>
                </c:pt>
                <c:pt idx="125">
                  <c:v>7.8999893077707384E-2</c:v>
                </c:pt>
                <c:pt idx="126">
                  <c:v>7.7899908348626923E-2</c:v>
                </c:pt>
                <c:pt idx="127">
                  <c:v>7.5299996766261756E-2</c:v>
                </c:pt>
                <c:pt idx="128">
                  <c:v>7.190000219270587E-2</c:v>
                </c:pt>
                <c:pt idx="129">
                  <c:v>7.0100001510581933E-2</c:v>
                </c:pt>
                <c:pt idx="130">
                  <c:v>7.0099985256092623E-2</c:v>
                </c:pt>
                <c:pt idx="131">
                  <c:v>6.8899988305929583E-2</c:v>
                </c:pt>
                <c:pt idx="132">
                  <c:v>6.8599997117416933E-2</c:v>
                </c:pt>
                <c:pt idx="133">
                  <c:v>7.0999996423779521E-2</c:v>
                </c:pt>
                <c:pt idx="134">
                  <c:v>6.9999997780541889E-2</c:v>
                </c:pt>
                <c:pt idx="135">
                  <c:v>6.7999997780134436E-2</c:v>
                </c:pt>
                <c:pt idx="136">
                  <c:v>6.8999957140476909E-2</c:v>
                </c:pt>
                <c:pt idx="137">
                  <c:v>6.9399998472363222E-2</c:v>
                </c:pt>
                <c:pt idx="138">
                  <c:v>6.5499996780999936E-2</c:v>
                </c:pt>
                <c:pt idx="139">
                  <c:v>6.4999997113773134E-2</c:v>
                </c:pt>
                <c:pt idx="140">
                  <c:v>6.4600047902786173E-2</c:v>
                </c:pt>
                <c:pt idx="141">
                  <c:v>6.9200028927298263E-2</c:v>
                </c:pt>
                <c:pt idx="142">
                  <c:v>7.3200000471842941E-2</c:v>
                </c:pt>
                <c:pt idx="143">
                  <c:v>7.4000002496177331E-2</c:v>
                </c:pt>
                <c:pt idx="144">
                  <c:v>7.0100002849358134E-2</c:v>
                </c:pt>
                <c:pt idx="145">
                  <c:v>6.2800071616948117E-2</c:v>
                </c:pt>
                <c:pt idx="146">
                  <c:v>6.4699979484430514E-2</c:v>
                </c:pt>
                <c:pt idx="147">
                  <c:v>6.3400001497939229E-2</c:v>
                </c:pt>
                <c:pt idx="148">
                  <c:v>5.7699997792951763E-2</c:v>
                </c:pt>
                <c:pt idx="149">
                  <c:v>5.5599997809622437E-2</c:v>
                </c:pt>
                <c:pt idx="150">
                  <c:v>4.6600150548329111E-2</c:v>
                </c:pt>
                <c:pt idx="151">
                  <c:v>4.2399852143716998E-2</c:v>
                </c:pt>
                <c:pt idx="152">
                  <c:v>3.7899997470958624E-2</c:v>
                </c:pt>
                <c:pt idx="153">
                  <c:v>3.8800001195340883E-2</c:v>
                </c:pt>
                <c:pt idx="154">
                  <c:v>4.4199997770192567E-2</c:v>
                </c:pt>
                <c:pt idx="155">
                  <c:v>4.9399956442357507E-2</c:v>
                </c:pt>
                <c:pt idx="156">
                  <c:v>5.1599775943032E-2</c:v>
                </c:pt>
                <c:pt idx="157">
                  <c:v>5.0100002576073166E-2</c:v>
                </c:pt>
                <c:pt idx="158">
                  <c:v>4.2299999549868517E-2</c:v>
                </c:pt>
                <c:pt idx="159">
                  <c:v>4.6699998500116635E-2</c:v>
                </c:pt>
                <c:pt idx="160">
                  <c:v>4.4500095340481494E-2</c:v>
                </c:pt>
                <c:pt idx="161">
                  <c:v>4.6000111229659524E-2</c:v>
                </c:pt>
                <c:pt idx="162">
                  <c:v>5.0399996733176522E-2</c:v>
                </c:pt>
                <c:pt idx="163">
                  <c:v>5.3800000096089207E-2</c:v>
                </c:pt>
                <c:pt idx="164">
                  <c:v>5.8599999727448449E-2</c:v>
                </c:pt>
                <c:pt idx="165">
                  <c:v>5.3500047484703828E-2</c:v>
                </c:pt>
                <c:pt idx="166">
                  <c:v>2.5700106394651812E-2</c:v>
                </c:pt>
                <c:pt idx="167">
                  <c:v>5.2900000016961712E-2</c:v>
                </c:pt>
                <c:pt idx="168">
                  <c:v>5.59999997713021E-2</c:v>
                </c:pt>
                <c:pt idx="169">
                  <c:v>7.4100003439525608E-2</c:v>
                </c:pt>
                <c:pt idx="170">
                  <c:v>7.2500123002100736E-2</c:v>
                </c:pt>
                <c:pt idx="171">
                  <c:v>7.7500102983321995E-2</c:v>
                </c:pt>
                <c:pt idx="172">
                  <c:v>7.6400000674766488E-2</c:v>
                </c:pt>
                <c:pt idx="173">
                  <c:v>7.7299998956732452E-2</c:v>
                </c:pt>
                <c:pt idx="174">
                  <c:v>6.0200000370969065E-2</c:v>
                </c:pt>
                <c:pt idx="175">
                  <c:v>3.0499453197990078E-2</c:v>
                </c:pt>
                <c:pt idx="176">
                  <c:v>-6.2004630017327145E-3</c:v>
                </c:pt>
                <c:pt idx="177">
                  <c:v>1.1500000764499418E-2</c:v>
                </c:pt>
                <c:pt idx="178">
                  <c:v>3.3599992704694159E-2</c:v>
                </c:pt>
                <c:pt idx="179">
                  <c:v>8.3900004887254909E-2</c:v>
                </c:pt>
                <c:pt idx="180">
                  <c:v>0.1252999886055477</c:v>
                </c:pt>
                <c:pt idx="181">
                  <c:v>0.15059975323674735</c:v>
                </c:pt>
                <c:pt idx="182">
                  <c:v>0.14109999680658802</c:v>
                </c:pt>
                <c:pt idx="183">
                  <c:v>0.12790000526729273</c:v>
                </c:pt>
                <c:pt idx="184">
                  <c:v>0.1116000056717894</c:v>
                </c:pt>
                <c:pt idx="185">
                  <c:v>9.2199838160013314E-2</c:v>
                </c:pt>
                <c:pt idx="186">
                  <c:v>8.4000113201909699E-2</c:v>
                </c:pt>
                <c:pt idx="187">
                  <c:v>9.8699996327923145E-2</c:v>
                </c:pt>
                <c:pt idx="188">
                  <c:v>2.1300000997143798E-2</c:v>
                </c:pt>
                <c:pt idx="189">
                  <c:v>-8.9999437477672473E-4</c:v>
                </c:pt>
                <c:pt idx="190">
                  <c:v>1.6007705926313065E-3</c:v>
                </c:pt>
                <c:pt idx="191">
                  <c:v>2.9900617635576054E-2</c:v>
                </c:pt>
                <c:pt idx="192">
                  <c:v>2.9000000409723725E-2</c:v>
                </c:pt>
                <c:pt idx="193">
                  <c:v>5.9699997000279836E-2</c:v>
                </c:pt>
                <c:pt idx="194">
                  <c:v>8.4000018177903257E-3</c:v>
                </c:pt>
                <c:pt idx="195">
                  <c:v>9.1993720343452878E-3</c:v>
                </c:pt>
                <c:pt idx="196">
                  <c:v>1.5100157899723854E-2</c:v>
                </c:pt>
                <c:pt idx="197">
                  <c:v>2.880000376899261E-2</c:v>
                </c:pt>
                <c:pt idx="198">
                  <c:v>3.0599998717661947E-2</c:v>
                </c:pt>
                <c:pt idx="199">
                  <c:v>4.3099997266835999E-2</c:v>
                </c:pt>
                <c:pt idx="200">
                  <c:v>3.5500258250976913E-2</c:v>
                </c:pt>
                <c:pt idx="201">
                  <c:v>2.620007868972607E-2</c:v>
                </c:pt>
                <c:pt idx="202">
                  <c:v>1.9300000778457616E-2</c:v>
                </c:pt>
                <c:pt idx="203">
                  <c:v>2.1799998365167994E-2</c:v>
                </c:pt>
                <c:pt idx="204">
                  <c:v>1.7199998699652497E-2</c:v>
                </c:pt>
                <c:pt idx="205">
                  <c:v>2.7500200521899387E-2</c:v>
                </c:pt>
                <c:pt idx="206">
                  <c:v>4.4700255326461047E-2</c:v>
                </c:pt>
                <c:pt idx="207">
                  <c:v>7.0199999900069088E-2</c:v>
                </c:pt>
                <c:pt idx="208">
                  <c:v>9.4699999302974902E-2</c:v>
                </c:pt>
                <c:pt idx="209">
                  <c:v>0.10030000015103724</c:v>
                </c:pt>
                <c:pt idx="210">
                  <c:v>9.5100120270217303E-2</c:v>
                </c:pt>
                <c:pt idx="211">
                  <c:v>8.5500118177151307E-2</c:v>
                </c:pt>
                <c:pt idx="212">
                  <c:v>7.0599999613477848E-2</c:v>
                </c:pt>
                <c:pt idx="213">
                  <c:v>5.2900000446243212E-2</c:v>
                </c:pt>
                <c:pt idx="214">
                  <c:v>3.4000000261585228E-2</c:v>
                </c:pt>
                <c:pt idx="215">
                  <c:v>3.2300161437888164E-2</c:v>
                </c:pt>
                <c:pt idx="216">
                  <c:v>4.2500353752984665E-2</c:v>
                </c:pt>
                <c:pt idx="217">
                  <c:v>6.2200000087614171E-2</c:v>
                </c:pt>
                <c:pt idx="218">
                  <c:v>6.3400001083209645E-2</c:v>
                </c:pt>
                <c:pt idx="219">
                  <c:v>8.4099999294267036E-2</c:v>
                </c:pt>
                <c:pt idx="220">
                  <c:v>7.8400115853582975E-2</c:v>
                </c:pt>
                <c:pt idx="221">
                  <c:v>7.2900044018751942E-2</c:v>
                </c:pt>
                <c:pt idx="222">
                  <c:v>5.5599999308469705E-2</c:v>
                </c:pt>
                <c:pt idx="223">
                  <c:v>6.3800001931667794E-2</c:v>
                </c:pt>
                <c:pt idx="224">
                  <c:v>6.1599996442964766E-2</c:v>
                </c:pt>
                <c:pt idx="225">
                  <c:v>5.8900073621771298E-2</c:v>
                </c:pt>
                <c:pt idx="226">
                  <c:v>4.2000014669611119E-2</c:v>
                </c:pt>
                <c:pt idx="227">
                  <c:v>2.9299996720510535E-2</c:v>
                </c:pt>
                <c:pt idx="228">
                  <c:v>2.3399998019158375E-2</c:v>
                </c:pt>
                <c:pt idx="229">
                  <c:v>1.8000001713517122E-2</c:v>
                </c:pt>
                <c:pt idx="230">
                  <c:v>1.0199941440077964E-2</c:v>
                </c:pt>
                <c:pt idx="231">
                  <c:v>5.5999428150244057E-3</c:v>
                </c:pt>
                <c:pt idx="232">
                  <c:v>2.2000020981067792E-3</c:v>
                </c:pt>
                <c:pt idx="233">
                  <c:v>-7.9999652371043339E-4</c:v>
                </c:pt>
                <c:pt idx="234">
                  <c:v>-1.5099998454388697E-2</c:v>
                </c:pt>
                <c:pt idx="235">
                  <c:v>-7.5002036610385403E-3</c:v>
                </c:pt>
                <c:pt idx="236">
                  <c:v>-7.8002564332564361E-3</c:v>
                </c:pt>
                <c:pt idx="237">
                  <c:v>-1.5199998641037382E-2</c:v>
                </c:pt>
                <c:pt idx="238">
                  <c:v>-3.2599999241938349E-2</c:v>
                </c:pt>
                <c:pt idx="239">
                  <c:v>-5.1999998831888661E-2</c:v>
                </c:pt>
                <c:pt idx="240">
                  <c:v>-6.8500221292197239E-2</c:v>
                </c:pt>
                <c:pt idx="241">
                  <c:v>-8.0900019056571182E-2</c:v>
                </c:pt>
                <c:pt idx="242">
                  <c:v>-9.5199999661417678E-2</c:v>
                </c:pt>
                <c:pt idx="243">
                  <c:v>-0.10239999982877634</c:v>
                </c:pt>
                <c:pt idx="244">
                  <c:v>-0.10539999964385061</c:v>
                </c:pt>
                <c:pt idx="245">
                  <c:v>-0.10570030893723015</c:v>
                </c:pt>
                <c:pt idx="246">
                  <c:v>-0.11230034335312666</c:v>
                </c:pt>
                <c:pt idx="247">
                  <c:v>-0.12559999985387549</c:v>
                </c:pt>
                <c:pt idx="248">
                  <c:v>-0.11800000151561107</c:v>
                </c:pt>
                <c:pt idx="249">
                  <c:v>-0.11300000009214273</c:v>
                </c:pt>
                <c:pt idx="250">
                  <c:v>-0.11209996447723825</c:v>
                </c:pt>
                <c:pt idx="251">
                  <c:v>-9.8899758915649727E-2</c:v>
                </c:pt>
                <c:pt idx="252">
                  <c:v>-8.0499998417508323E-2</c:v>
                </c:pt>
                <c:pt idx="253">
                  <c:v>-7.6000000786734745E-2</c:v>
                </c:pt>
                <c:pt idx="254">
                  <c:v>-6.6900000732857734E-2</c:v>
                </c:pt>
                <c:pt idx="255">
                  <c:v>-6.3200142940331716E-2</c:v>
                </c:pt>
                <c:pt idx="256">
                  <c:v>-6.7200024961493909E-2</c:v>
                </c:pt>
                <c:pt idx="257">
                  <c:v>-6.7800000397255644E-2</c:v>
                </c:pt>
                <c:pt idx="258">
                  <c:v>-6.9900000205961987E-2</c:v>
                </c:pt>
                <c:pt idx="259">
                  <c:v>-8.0399999729706906E-2</c:v>
                </c:pt>
                <c:pt idx="260">
                  <c:v>-0.11439967303886078</c:v>
                </c:pt>
                <c:pt idx="261">
                  <c:v>-0.12499987810588209</c:v>
                </c:pt>
                <c:pt idx="262">
                  <c:v>-0.14459999981045257</c:v>
                </c:pt>
                <c:pt idx="263">
                  <c:v>-0.12660000020696316</c:v>
                </c:pt>
                <c:pt idx="264">
                  <c:v>-0.11540000006789342</c:v>
                </c:pt>
                <c:pt idx="265">
                  <c:v>-9.7800009571074042E-2</c:v>
                </c:pt>
                <c:pt idx="266">
                  <c:v>-8.0300072047975846E-2</c:v>
                </c:pt>
                <c:pt idx="267">
                  <c:v>-6.6200000408571213E-2</c:v>
                </c:pt>
                <c:pt idx="268">
                  <c:v>-4.5500000764150172E-2</c:v>
                </c:pt>
                <c:pt idx="269">
                  <c:v>-4.4099999962782022E-2</c:v>
                </c:pt>
                <c:pt idx="270">
                  <c:v>-3.7599887429678347E-2</c:v>
                </c:pt>
                <c:pt idx="271">
                  <c:v>-2.1500091170310043E-2</c:v>
                </c:pt>
                <c:pt idx="272">
                  <c:v>-1.6900000126042869E-2</c:v>
                </c:pt>
                <c:pt idx="273">
                  <c:v>-1.6000001414795406E-3</c:v>
                </c:pt>
                <c:pt idx="274">
                  <c:v>-9.5999999030027539E-3</c:v>
                </c:pt>
                <c:pt idx="275">
                  <c:v>-7.3999309533974156E-3</c:v>
                </c:pt>
                <c:pt idx="276">
                  <c:v>1.0299996349203866E-2</c:v>
                </c:pt>
                <c:pt idx="277">
                  <c:v>2.0099999943340663E-2</c:v>
                </c:pt>
                <c:pt idx="278">
                  <c:v>3.3399999854736961E-2</c:v>
                </c:pt>
                <c:pt idx="279">
                  <c:v>4.5299999721464701E-2</c:v>
                </c:pt>
                <c:pt idx="280">
                  <c:v>5.9199744900979567E-2</c:v>
                </c:pt>
                <c:pt idx="281">
                  <c:v>5.6699534834478982E-2</c:v>
                </c:pt>
                <c:pt idx="282">
                  <c:v>1.8300000971066765E-2</c:v>
                </c:pt>
                <c:pt idx="283">
                  <c:v>-2.9000003669352736E-2</c:v>
                </c:pt>
                <c:pt idx="284">
                  <c:v>-3.7700001659686677E-2</c:v>
                </c:pt>
                <c:pt idx="285">
                  <c:v>-4.0800175411277451E-2</c:v>
                </c:pt>
                <c:pt idx="286">
                  <c:v>-5.5199986716615967E-2</c:v>
                </c:pt>
                <c:pt idx="287">
                  <c:v>-5.1499998917279299E-2</c:v>
                </c:pt>
                <c:pt idx="288">
                  <c:v>-5.4999998566927388E-2</c:v>
                </c:pt>
                <c:pt idx="289">
                  <c:v>-5.6599998228193726E-2</c:v>
                </c:pt>
                <c:pt idx="290">
                  <c:v>-4.1399960682610981E-2</c:v>
                </c:pt>
                <c:pt idx="291">
                  <c:v>-3.6700005402963143E-2</c:v>
                </c:pt>
                <c:pt idx="292">
                  <c:v>-3.8299997271678876E-2</c:v>
                </c:pt>
                <c:pt idx="293">
                  <c:v>-4.3499996594619006E-2</c:v>
                </c:pt>
                <c:pt idx="294">
                  <c:v>-4.7099996925680898E-2</c:v>
                </c:pt>
                <c:pt idx="295">
                  <c:v>-4.8800168609886896E-2</c:v>
                </c:pt>
                <c:pt idx="296">
                  <c:v>-5.630021495744586E-2</c:v>
                </c:pt>
                <c:pt idx="297">
                  <c:v>-6.029999814927578E-2</c:v>
                </c:pt>
                <c:pt idx="298">
                  <c:v>-7.2299999112146907E-2</c:v>
                </c:pt>
                <c:pt idx="299">
                  <c:v>-7.3499998739862349E-2</c:v>
                </c:pt>
                <c:pt idx="300">
                  <c:v>-7.1699807776894886E-2</c:v>
                </c:pt>
                <c:pt idx="301">
                  <c:v>-6.3199906719091814E-2</c:v>
                </c:pt>
                <c:pt idx="302">
                  <c:v>-6.03000008923118E-2</c:v>
                </c:pt>
                <c:pt idx="303">
                  <c:v>-5.7200003640900832E-2</c:v>
                </c:pt>
                <c:pt idx="304">
                  <c:v>-4.410000127973035E-2</c:v>
                </c:pt>
                <c:pt idx="305">
                  <c:v>-3.7199951519141905E-2</c:v>
                </c:pt>
                <c:pt idx="306">
                  <c:v>-3.2599992846371606E-2</c:v>
                </c:pt>
                <c:pt idx="307">
                  <c:v>-1.2899999281216878E-2</c:v>
                </c:pt>
                <c:pt idx="308">
                  <c:v>-5.4000000018277206E-3</c:v>
                </c:pt>
                <c:pt idx="309">
                  <c:v>9.2999986009090208E-3</c:v>
                </c:pt>
                <c:pt idx="310">
                  <c:v>1.9500130983942654E-2</c:v>
                </c:pt>
                <c:pt idx="311">
                  <c:v>-5.1099878874083515E-2</c:v>
                </c:pt>
                <c:pt idx="312">
                  <c:v>-0.23580000150832348</c:v>
                </c:pt>
                <c:pt idx="313">
                  <c:v>-0.29980000018986175</c:v>
                </c:pt>
                <c:pt idx="314">
                  <c:v>-0.33709999954589875</c:v>
                </c:pt>
                <c:pt idx="315">
                  <c:v>-0.35659986982500413</c:v>
                </c:pt>
                <c:pt idx="316">
                  <c:v>-0.28269996519520646</c:v>
                </c:pt>
                <c:pt idx="317">
                  <c:v>-7.4599999912607018E-2</c:v>
                </c:pt>
                <c:pt idx="318">
                  <c:v>-3.0999469308881089E-3</c:v>
                </c:pt>
                <c:pt idx="319">
                  <c:v>5.1299999890034087E-2</c:v>
                </c:pt>
                <c:pt idx="320">
                  <c:v>-2.1999997698003426E-3</c:v>
                </c:pt>
                <c:pt idx="321">
                  <c:v>1.8599999959405977E-2</c:v>
                </c:pt>
                <c:pt idx="322">
                  <c:v>3.8099999983387534E-2</c:v>
                </c:pt>
                <c:pt idx="323">
                  <c:v>3.6199977228534408E-2</c:v>
                </c:pt>
                <c:pt idx="324">
                  <c:v>3.3999999897787347E-2</c:v>
                </c:pt>
                <c:pt idx="325">
                  <c:v>3.4700000011071097E-2</c:v>
                </c:pt>
                <c:pt idx="326">
                  <c:v>3.9700000190350693E-2</c:v>
                </c:pt>
                <c:pt idx="327">
                  <c:v>2.8799999832699541E-2</c:v>
                </c:pt>
                <c:pt idx="328">
                  <c:v>1.8600000417791307E-2</c:v>
                </c:pt>
                <c:pt idx="329">
                  <c:v>2.0800000413146336E-2</c:v>
                </c:pt>
                <c:pt idx="330">
                  <c:v>7.6999999218969606E-3</c:v>
                </c:pt>
                <c:pt idx="331">
                  <c:v>-6.4999999740393832E-3</c:v>
                </c:pt>
                <c:pt idx="332">
                  <c:v>-1.0499999880266842E-2</c:v>
                </c:pt>
                <c:pt idx="333">
                  <c:v>3.899961848219391E-3</c:v>
                </c:pt>
                <c:pt idx="334">
                  <c:v>1.9999999858555384E-3</c:v>
                </c:pt>
                <c:pt idx="335">
                  <c:v>1.3999998045619577E-3</c:v>
                </c:pt>
                <c:pt idx="336">
                  <c:v>1.0000000256695785E-3</c:v>
                </c:pt>
                <c:pt idx="337">
                  <c:v>-3.1000000453786924E-3</c:v>
                </c:pt>
                <c:pt idx="338">
                  <c:v>1.4000076116644777E-3</c:v>
                </c:pt>
                <c:pt idx="339">
                  <c:v>-1.7999999690800905E-3</c:v>
                </c:pt>
                <c:pt idx="340">
                  <c:v>3.0000001424923539E-4</c:v>
                </c:pt>
                <c:pt idx="341">
                  <c:v>-2.7000000045518391E-3</c:v>
                </c:pt>
                <c:pt idx="342">
                  <c:v>-1.7999999472522177E-3</c:v>
                </c:pt>
                <c:pt idx="343">
                  <c:v>-6.1999771132832393E-3</c:v>
                </c:pt>
                <c:pt idx="344">
                  <c:v>-7.8000000285101123E-3</c:v>
                </c:pt>
                <c:pt idx="345">
                  <c:v>-1.1699999973643571E-2</c:v>
                </c:pt>
                <c:pt idx="346">
                  <c:v>-5.9999997247359715E-3</c:v>
                </c:pt>
                <c:pt idx="347">
                  <c:v>-9.2999998960294761E-3</c:v>
                </c:pt>
                <c:pt idx="348">
                  <c:v>-1.7099859018344432E-2</c:v>
                </c:pt>
                <c:pt idx="349">
                  <c:v>-2.0399999411893077E-2</c:v>
                </c:pt>
                <c:pt idx="350">
                  <c:v>-1.9600000450736843E-2</c:v>
                </c:pt>
                <c:pt idx="351">
                  <c:v>-1.43999998254003E-2</c:v>
                </c:pt>
                <c:pt idx="352">
                  <c:v>-1.1599998513702303E-2</c:v>
                </c:pt>
                <c:pt idx="353">
                  <c:v>-2.4400270245678257E-2</c:v>
                </c:pt>
                <c:pt idx="354">
                  <c:v>-1.7399999276676681E-2</c:v>
                </c:pt>
                <c:pt idx="355">
                  <c:v>-1.7699999960314017E-2</c:v>
                </c:pt>
                <c:pt idx="356">
                  <c:v>-1.3999999297084287E-2</c:v>
                </c:pt>
                <c:pt idx="357">
                  <c:v>-2.1199999093369115E-2</c:v>
                </c:pt>
                <c:pt idx="358">
                  <c:v>-1.5499939523579087E-2</c:v>
                </c:pt>
                <c:pt idx="359">
                  <c:v>-1.1399999981222209E-2</c:v>
                </c:pt>
                <c:pt idx="360">
                  <c:v>-1.300000030460069E-2</c:v>
                </c:pt>
                <c:pt idx="361">
                  <c:v>-1.9600000639911741E-2</c:v>
                </c:pt>
                <c:pt idx="362">
                  <c:v>-1.2400000319757964E-2</c:v>
                </c:pt>
                <c:pt idx="363">
                  <c:v>-2.3299961525481194E-2</c:v>
                </c:pt>
                <c:pt idx="364">
                  <c:v>-2.9500000477128197E-2</c:v>
                </c:pt>
                <c:pt idx="365">
                  <c:v>-2.3700000849203207E-2</c:v>
                </c:pt>
                <c:pt idx="366">
                  <c:v>-3.8799999289039988E-2</c:v>
                </c:pt>
                <c:pt idx="367">
                  <c:v>-3.160000046773348E-2</c:v>
                </c:pt>
                <c:pt idx="368">
                  <c:v>-3.160000046773348E-2</c:v>
                </c:pt>
                <c:pt idx="369">
                  <c:v>-2.9499999967811164E-2</c:v>
                </c:pt>
                <c:pt idx="370">
                  <c:v>-2.3700000849203207E-2</c:v>
                </c:pt>
                <c:pt idx="371">
                  <c:v>-2.4699998743017204E-2</c:v>
                </c:pt>
                <c:pt idx="372">
                  <c:v>-2.6500033556658309E-2</c:v>
                </c:pt>
                <c:pt idx="398">
                  <c:v>0.18632548202276666</c:v>
                </c:pt>
                <c:pt idx="399">
                  <c:v>0.22787245952440571</c:v>
                </c:pt>
                <c:pt idx="400">
                  <c:v>0.25535062641483819</c:v>
                </c:pt>
                <c:pt idx="401">
                  <c:v>0.22787245952440571</c:v>
                </c:pt>
                <c:pt idx="402">
                  <c:v>0.22787245952440571</c:v>
                </c:pt>
                <c:pt idx="403">
                  <c:v>0.25535062641483819</c:v>
                </c:pt>
                <c:pt idx="404">
                  <c:v>0.22787245952440571</c:v>
                </c:pt>
                <c:pt idx="405">
                  <c:v>0.18632548202276666</c:v>
                </c:pt>
                <c:pt idx="406">
                  <c:v>0.13873885330212943</c:v>
                </c:pt>
                <c:pt idx="407">
                  <c:v>0.25058995758263336</c:v>
                </c:pt>
                <c:pt idx="408">
                  <c:v>0.26252429771375319</c:v>
                </c:pt>
                <c:pt idx="409">
                  <c:v>0.29249573077959212</c:v>
                </c:pt>
                <c:pt idx="410">
                  <c:v>0.27060915720721823</c:v>
                </c:pt>
                <c:pt idx="411">
                  <c:v>0.25890822527708224</c:v>
                </c:pt>
                <c:pt idx="412">
                  <c:v>0.3120735691372829</c:v>
                </c:pt>
                <c:pt idx="413">
                  <c:v>0.35188138267039903</c:v>
                </c:pt>
                <c:pt idx="414">
                  <c:v>0.3940801873923192</c:v>
                </c:pt>
                <c:pt idx="415">
                  <c:v>0.42863208122525975</c:v>
                </c:pt>
                <c:pt idx="416">
                  <c:v>0.46817527663824876</c:v>
                </c:pt>
                <c:pt idx="417">
                  <c:v>0.50784811524044926</c:v>
                </c:pt>
                <c:pt idx="418">
                  <c:v>0.57723720776357368</c:v>
                </c:pt>
                <c:pt idx="419">
                  <c:v>0.61742185756884282</c:v>
                </c:pt>
                <c:pt idx="420">
                  <c:v>0.66090971567336965</c:v>
                </c:pt>
                <c:pt idx="421">
                  <c:v>0.70609192030315171</c:v>
                </c:pt>
                <c:pt idx="422">
                  <c:v>0.74506118520093878</c:v>
                </c:pt>
                <c:pt idx="423">
                  <c:v>0.77957694681845169</c:v>
                </c:pt>
                <c:pt idx="424">
                  <c:v>0.81806459325071046</c:v>
                </c:pt>
                <c:pt idx="425">
                  <c:v>0.88043842367096659</c:v>
                </c:pt>
                <c:pt idx="426">
                  <c:v>0.91465871147465805</c:v>
                </c:pt>
                <c:pt idx="427">
                  <c:v>0.95480223165304778</c:v>
                </c:pt>
                <c:pt idx="428">
                  <c:v>0.99030775862229348</c:v>
                </c:pt>
                <c:pt idx="429">
                  <c:v>1.0399088428439427</c:v>
                </c:pt>
                <c:pt idx="430">
                  <c:v>1.0833051587533191</c:v>
                </c:pt>
                <c:pt idx="431">
                  <c:v>1.1303341707671279</c:v>
                </c:pt>
                <c:pt idx="432">
                  <c:v>1.170652530156076</c:v>
                </c:pt>
                <c:pt idx="433">
                  <c:v>1.2099676317520789</c:v>
                </c:pt>
                <c:pt idx="434">
                  <c:v>1.259346223438115</c:v>
                </c:pt>
                <c:pt idx="435">
                  <c:v>1.3161694951932077</c:v>
                </c:pt>
                <c:pt idx="436">
                  <c:v>1.3572079330288034</c:v>
                </c:pt>
                <c:pt idx="437">
                  <c:v>1.3868895335772322</c:v>
                </c:pt>
                <c:pt idx="438">
                  <c:v>1.4180571302867975</c:v>
                </c:pt>
                <c:pt idx="439">
                  <c:v>1.452177520420264</c:v>
                </c:pt>
                <c:pt idx="440">
                  <c:v>1.4892741791600201</c:v>
                </c:pt>
                <c:pt idx="441">
                  <c:v>1.531122913001127</c:v>
                </c:pt>
                <c:pt idx="442">
                  <c:v>1.5709025647374801</c:v>
                </c:pt>
                <c:pt idx="443">
                  <c:v>1.6230854292471122</c:v>
                </c:pt>
                <c:pt idx="444">
                  <c:v>1.6728314297761244</c:v>
                </c:pt>
                <c:pt idx="445">
                  <c:v>1.7138539132265578</c:v>
                </c:pt>
                <c:pt idx="446">
                  <c:v>1.744967363680189</c:v>
                </c:pt>
                <c:pt idx="447">
                  <c:v>1.7808042827591635</c:v>
                </c:pt>
                <c:pt idx="448">
                  <c:v>1.8127306984024472</c:v>
                </c:pt>
                <c:pt idx="449">
                  <c:v>1.8553974796595867</c:v>
                </c:pt>
                <c:pt idx="450">
                  <c:v>1.8950825867523236</c:v>
                </c:pt>
                <c:pt idx="451">
                  <c:v>1.9382516252335336</c:v>
                </c:pt>
                <c:pt idx="452">
                  <c:v>1.9738734615139037</c:v>
                </c:pt>
                <c:pt idx="453">
                  <c:v>2.0141949119579294</c:v>
                </c:pt>
                <c:pt idx="454">
                  <c:v>2.0564174656774412</c:v>
                </c:pt>
                <c:pt idx="455">
                  <c:v>2.0980809935444995</c:v>
                </c:pt>
                <c:pt idx="456">
                  <c:v>2.1338717964717944</c:v>
                </c:pt>
                <c:pt idx="457">
                  <c:v>2.1745494637334559</c:v>
                </c:pt>
                <c:pt idx="458">
                  <c:v>2.2129361527413494</c:v>
                </c:pt>
                <c:pt idx="459">
                  <c:v>2.2521772332956971</c:v>
                </c:pt>
                <c:pt idx="460">
                  <c:v>2.2970263395100119</c:v>
                </c:pt>
                <c:pt idx="461">
                  <c:v>2.3353179113546503</c:v>
                </c:pt>
                <c:pt idx="462">
                  <c:v>2.375913081267754</c:v>
                </c:pt>
                <c:pt idx="463">
                  <c:v>2.4138836312367857</c:v>
                </c:pt>
                <c:pt idx="464">
                  <c:v>2.4479300936654909</c:v>
                </c:pt>
                <c:pt idx="465">
                  <c:v>2.4851820151488937</c:v>
                </c:pt>
                <c:pt idx="466">
                  <c:v>2.5237426082103411</c:v>
                </c:pt>
                <c:pt idx="467">
                  <c:v>2.5632372698873951</c:v>
                </c:pt>
                <c:pt idx="468">
                  <c:v>2.6000908550977329</c:v>
                </c:pt>
                <c:pt idx="469">
                  <c:v>2.6361467977867505</c:v>
                </c:pt>
                <c:pt idx="470">
                  <c:v>2.6738666731434932</c:v>
                </c:pt>
                <c:pt idx="471">
                  <c:v>2.7119124655000633</c:v>
                </c:pt>
                <c:pt idx="472">
                  <c:v>2.7479520967481221</c:v>
                </c:pt>
                <c:pt idx="473">
                  <c:v>2.7825962875112964</c:v>
                </c:pt>
                <c:pt idx="474">
                  <c:v>2.81357671738715</c:v>
                </c:pt>
                <c:pt idx="475">
                  <c:v>2.8501049092274116</c:v>
                </c:pt>
                <c:pt idx="476">
                  <c:v>2.8861643474629091</c:v>
                </c:pt>
                <c:pt idx="477">
                  <c:v>2.9226068531397686</c:v>
                </c:pt>
                <c:pt idx="478">
                  <c:v>2.9580276808637791</c:v>
                </c:pt>
                <c:pt idx="479">
                  <c:v>2.9976295881051556</c:v>
                </c:pt>
                <c:pt idx="480">
                  <c:v>3.033826402237537</c:v>
                </c:pt>
                <c:pt idx="481">
                  <c:v>3.0723006510588675</c:v>
                </c:pt>
                <c:pt idx="482">
                  <c:v>3.1137746607255394</c:v>
                </c:pt>
                <c:pt idx="483">
                  <c:v>3.1564856279037485</c:v>
                </c:pt>
                <c:pt idx="484">
                  <c:v>3.1918804045235447</c:v>
                </c:pt>
                <c:pt idx="485">
                  <c:v>3.2316457753940995</c:v>
                </c:pt>
                <c:pt idx="486">
                  <c:v>3.2677049644844374</c:v>
                </c:pt>
                <c:pt idx="487">
                  <c:v>3.3035502656539393</c:v>
                </c:pt>
                <c:pt idx="488">
                  <c:v>3.3442531570171923</c:v>
                </c:pt>
                <c:pt idx="489">
                  <c:v>3.3884632071640226</c:v>
                </c:pt>
                <c:pt idx="490">
                  <c:v>3.4318637059595858</c:v>
                </c:pt>
                <c:pt idx="491">
                  <c:v>3.4722239968732538</c:v>
                </c:pt>
                <c:pt idx="492">
                  <c:v>3.5072284799216504</c:v>
                </c:pt>
                <c:pt idx="493">
                  <c:v>3.5514713863940415</c:v>
                </c:pt>
                <c:pt idx="494">
                  <c:v>3.5948243528600869</c:v>
                </c:pt>
                <c:pt idx="495">
                  <c:v>3.6362646728875916</c:v>
                </c:pt>
                <c:pt idx="496">
                  <c:v>3.6785991144915897</c:v>
                </c:pt>
                <c:pt idx="497">
                  <c:v>3.7189823694952793</c:v>
                </c:pt>
                <c:pt idx="498">
                  <c:v>3.7573070544185612</c:v>
                </c:pt>
                <c:pt idx="499">
                  <c:v>3.7959855741864885</c:v>
                </c:pt>
                <c:pt idx="500">
                  <c:v>3.8358516558173505</c:v>
                </c:pt>
                <c:pt idx="501">
                  <c:v>3.8719079655911628</c:v>
                </c:pt>
                <c:pt idx="502">
                  <c:v>3.9058618267772545</c:v>
                </c:pt>
                <c:pt idx="503">
                  <c:v>3.9437557416003983</c:v>
                </c:pt>
                <c:pt idx="504">
                  <c:v>3.9833772661659168</c:v>
                </c:pt>
                <c:pt idx="505">
                  <c:v>4.0215286284956164</c:v>
                </c:pt>
                <c:pt idx="506">
                  <c:v>4.0609920499100554</c:v>
                </c:pt>
                <c:pt idx="507">
                  <c:v>4.0992154425957779</c:v>
                </c:pt>
                <c:pt idx="508">
                  <c:v>4.1368320770443461</c:v>
                </c:pt>
                <c:pt idx="509">
                  <c:v>4.1722727151927756</c:v>
                </c:pt>
                <c:pt idx="510">
                  <c:v>4.2094587104256789</c:v>
                </c:pt>
                <c:pt idx="511">
                  <c:v>4.2447385903606119</c:v>
                </c:pt>
                <c:pt idx="512">
                  <c:v>4.2782860721936231</c:v>
                </c:pt>
                <c:pt idx="513">
                  <c:v>4.316662419545537</c:v>
                </c:pt>
                <c:pt idx="514">
                  <c:v>4.3564319746401452</c:v>
                </c:pt>
                <c:pt idx="515">
                  <c:v>4.3915907933360359</c:v>
                </c:pt>
                <c:pt idx="516">
                  <c:v>4.4245608116343647</c:v>
                </c:pt>
                <c:pt idx="517">
                  <c:v>4.4627471880330631</c:v>
                </c:pt>
                <c:pt idx="518">
                  <c:v>4.5021322150241758</c:v>
                </c:pt>
                <c:pt idx="519">
                  <c:v>4.5418412564122264</c:v>
                </c:pt>
                <c:pt idx="520">
                  <c:v>4.5734258870979829</c:v>
                </c:pt>
                <c:pt idx="521">
                  <c:v>4.6047414818303878</c:v>
                </c:pt>
                <c:pt idx="522">
                  <c:v>4.6415836750475137</c:v>
                </c:pt>
                <c:pt idx="523">
                  <c:v>4.6755135462981343</c:v>
                </c:pt>
                <c:pt idx="524">
                  <c:v>4.7124197608882241</c:v>
                </c:pt>
                <c:pt idx="525">
                  <c:v>4.7456158428485651</c:v>
                </c:pt>
                <c:pt idx="526">
                  <c:v>4.7844248844185131</c:v>
                </c:pt>
                <c:pt idx="527">
                  <c:v>4.8151772344563142</c:v>
                </c:pt>
                <c:pt idx="528">
                  <c:v>4.8474810535062716</c:v>
                </c:pt>
                <c:pt idx="529">
                  <c:v>4.881520985329189</c:v>
                </c:pt>
                <c:pt idx="530">
                  <c:v>4.9153634956037422</c:v>
                </c:pt>
                <c:pt idx="531">
                  <c:v>4.9501084978037397</c:v>
                </c:pt>
                <c:pt idx="532">
                  <c:v>4.9840308141710921</c:v>
                </c:pt>
                <c:pt idx="533">
                  <c:v>5.0203557494423876</c:v>
                </c:pt>
                <c:pt idx="534">
                  <c:v>5.0533817626064774</c:v>
                </c:pt>
                <c:pt idx="535">
                  <c:v>5.0899487974429576</c:v>
                </c:pt>
                <c:pt idx="536">
                  <c:v>5.119785299934847</c:v>
                </c:pt>
                <c:pt idx="537">
                  <c:v>5.1571884490003868</c:v>
                </c:pt>
                <c:pt idx="538">
                  <c:v>5.194153073635789</c:v>
                </c:pt>
                <c:pt idx="539">
                  <c:v>5.2300165579144959</c:v>
                </c:pt>
                <c:pt idx="540">
                  <c:v>5.2648876826888227</c:v>
                </c:pt>
                <c:pt idx="541">
                  <c:v>5.297856049186521</c:v>
                </c:pt>
                <c:pt idx="542">
                  <c:v>5.3316732975690684</c:v>
                </c:pt>
                <c:pt idx="543">
                  <c:v>5.3686965145061549</c:v>
                </c:pt>
                <c:pt idx="544">
                  <c:v>5.4048219980959402</c:v>
                </c:pt>
                <c:pt idx="545">
                  <c:v>5.4425243723253516</c:v>
                </c:pt>
                <c:pt idx="546">
                  <c:v>5.4834559924001951</c:v>
                </c:pt>
                <c:pt idx="547">
                  <c:v>5.5166832623435766</c:v>
                </c:pt>
                <c:pt idx="548">
                  <c:v>5.5501673364215094</c:v>
                </c:pt>
                <c:pt idx="549">
                  <c:v>5.5871363959467999</c:v>
                </c:pt>
                <c:pt idx="550">
                  <c:v>5.6189125180871997</c:v>
                </c:pt>
                <c:pt idx="551">
                  <c:v>5.6508136077964082</c:v>
                </c:pt>
                <c:pt idx="552">
                  <c:v>5.6840893656999469</c:v>
                </c:pt>
                <c:pt idx="553">
                  <c:v>5.7156587673161994</c:v>
                </c:pt>
                <c:pt idx="554">
                  <c:v>5.7402633607844109</c:v>
                </c:pt>
                <c:pt idx="555">
                  <c:v>5.7701445089578556</c:v>
                </c:pt>
                <c:pt idx="556">
                  <c:v>5.8011518689863806</c:v>
                </c:pt>
                <c:pt idx="557">
                  <c:v>5.8356968843618233</c:v>
                </c:pt>
                <c:pt idx="558">
                  <c:v>5.8663661205619064</c:v>
                </c:pt>
                <c:pt idx="559">
                  <c:v>5.8985114800498195</c:v>
                </c:pt>
                <c:pt idx="560">
                  <c:v>5.9294931156282473</c:v>
                </c:pt>
                <c:pt idx="561">
                  <c:v>5.9549850845423862</c:v>
                </c:pt>
                <c:pt idx="562">
                  <c:v>5.9861102146514895</c:v>
                </c:pt>
                <c:pt idx="563">
                  <c:v>6.0220173615962267</c:v>
                </c:pt>
                <c:pt idx="564">
                  <c:v>6.0557913598877349</c:v>
                </c:pt>
                <c:pt idx="565">
                  <c:v>6.0897787757749029</c:v>
                </c:pt>
                <c:pt idx="566">
                  <c:v>6.1246982749771632</c:v>
                </c:pt>
                <c:pt idx="567">
                  <c:v>6.1567262953694808</c:v>
                </c:pt>
                <c:pt idx="568">
                  <c:v>6.1885050031032733</c:v>
                </c:pt>
                <c:pt idx="569">
                  <c:v>6.2190267815130937</c:v>
                </c:pt>
                <c:pt idx="570">
                  <c:v>6.2476003912788656</c:v>
                </c:pt>
                <c:pt idx="571">
                  <c:v>6.2783251432056204</c:v>
                </c:pt>
                <c:pt idx="572">
                  <c:v>6.3098447041793406</c:v>
                </c:pt>
                <c:pt idx="573">
                  <c:v>6.3413948535262534</c:v>
                </c:pt>
                <c:pt idx="574">
                  <c:v>6.3753724117959791</c:v>
                </c:pt>
                <c:pt idx="575">
                  <c:v>6.4070775447635242</c:v>
                </c:pt>
                <c:pt idx="576">
                  <c:v>6.4359676103322272</c:v>
                </c:pt>
                <c:pt idx="577">
                  <c:v>6.4626126821558501</c:v>
                </c:pt>
                <c:pt idx="578">
                  <c:v>6.4871843916716898</c:v>
                </c:pt>
                <c:pt idx="579">
                  <c:v>6.5195379252409111</c:v>
                </c:pt>
                <c:pt idx="580">
                  <c:v>6.5537372434864665</c:v>
                </c:pt>
                <c:pt idx="581">
                  <c:v>6.5879116585583688</c:v>
                </c:pt>
                <c:pt idx="582">
                  <c:v>6.615934347521943</c:v>
                </c:pt>
                <c:pt idx="583">
                  <c:v>6.6435871633111674</c:v>
                </c:pt>
                <c:pt idx="584">
                  <c:v>6.6763963115081424</c:v>
                </c:pt>
                <c:pt idx="585">
                  <c:v>6.7079781656439081</c:v>
                </c:pt>
                <c:pt idx="586">
                  <c:v>6.741668846905668</c:v>
                </c:pt>
                <c:pt idx="587">
                  <c:v>6.7684736141718531</c:v>
                </c:pt>
                <c:pt idx="588">
                  <c:v>6.7984444386793257</c:v>
                </c:pt>
                <c:pt idx="589">
                  <c:v>6.824844901430879</c:v>
                </c:pt>
                <c:pt idx="590">
                  <c:v>6.8499212972392343</c:v>
                </c:pt>
                <c:pt idx="591">
                  <c:v>6.8781744950429129</c:v>
                </c:pt>
                <c:pt idx="592">
                  <c:v>6.909114848176614</c:v>
                </c:pt>
                <c:pt idx="593">
                  <c:v>6.9384112924417423</c:v>
                </c:pt>
                <c:pt idx="594">
                  <c:v>6.9656219635799062</c:v>
                </c:pt>
                <c:pt idx="595">
                  <c:v>7.0001565488018969</c:v>
                </c:pt>
                <c:pt idx="596">
                  <c:v>7.0269693003547218</c:v>
                </c:pt>
                <c:pt idx="597">
                  <c:v>7.0570085085564642</c:v>
                </c:pt>
                <c:pt idx="598">
                  <c:v>7.0860360403048617</c:v>
                </c:pt>
                <c:pt idx="599">
                  <c:v>7.1138956429394966</c:v>
                </c:pt>
                <c:pt idx="600">
                  <c:v>7.1428260782276993</c:v>
                </c:pt>
                <c:pt idx="601">
                  <c:v>7.1626151320424469</c:v>
                </c:pt>
                <c:pt idx="602">
                  <c:v>7.1878745087433344</c:v>
                </c:pt>
                <c:pt idx="603">
                  <c:v>7.2122324879319422</c:v>
                </c:pt>
                <c:pt idx="604">
                  <c:v>7.2392894153135785</c:v>
                </c:pt>
                <c:pt idx="605">
                  <c:v>7.2623516420389933</c:v>
                </c:pt>
                <c:pt idx="606">
                  <c:v>7.2878192852267603</c:v>
                </c:pt>
                <c:pt idx="607">
                  <c:v>7.3182766383342823</c:v>
                </c:pt>
                <c:pt idx="608">
                  <c:v>7.3478909167188249</c:v>
                </c:pt>
                <c:pt idx="609">
                  <c:v>7.3795834146039851</c:v>
                </c:pt>
                <c:pt idx="610">
                  <c:v>7.4058002486017358</c:v>
                </c:pt>
                <c:pt idx="611">
                  <c:v>7.4351209163996828</c:v>
                </c:pt>
                <c:pt idx="612">
                  <c:v>7.461758463775368</c:v>
                </c:pt>
                <c:pt idx="613">
                  <c:v>7.4900070925405089</c:v>
                </c:pt>
                <c:pt idx="614">
                  <c:v>7.5206264059379464</c:v>
                </c:pt>
                <c:pt idx="615">
                  <c:v>7.5483811830090417</c:v>
                </c:pt>
                <c:pt idx="616">
                  <c:v>7.5775193291210599</c:v>
                </c:pt>
                <c:pt idx="617">
                  <c:v>7.6033893114245075</c:v>
                </c:pt>
                <c:pt idx="618">
                  <c:v>7.6251233170060004</c:v>
                </c:pt>
                <c:pt idx="619">
                  <c:v>7.652522415040039</c:v>
                </c:pt>
                <c:pt idx="620">
                  <c:v>7.6815040521587434</c:v>
                </c:pt>
                <c:pt idx="621">
                  <c:v>7.7058503585667495</c:v>
                </c:pt>
                <c:pt idx="622">
                  <c:v>7.7355410150312309</c:v>
                </c:pt>
                <c:pt idx="623">
                  <c:v>7.760886657928495</c:v>
                </c:pt>
                <c:pt idx="624">
                  <c:v>7.7853994140896248</c:v>
                </c:pt>
                <c:pt idx="625">
                  <c:v>7.8096805176919588</c:v>
                </c:pt>
                <c:pt idx="626">
                  <c:v>7.8378472587864962</c:v>
                </c:pt>
                <c:pt idx="627">
                  <c:v>7.8598359014476955</c:v>
                </c:pt>
                <c:pt idx="628">
                  <c:v>7.8806269953583978</c:v>
                </c:pt>
                <c:pt idx="629">
                  <c:v>7.8991644409770743</c:v>
                </c:pt>
                <c:pt idx="630">
                  <c:v>7.9242316331792608</c:v>
                </c:pt>
                <c:pt idx="631">
                  <c:v>7.9510154432609852</c:v>
                </c:pt>
                <c:pt idx="632">
                  <c:v>7.9752075868573229</c:v>
                </c:pt>
                <c:pt idx="633">
                  <c:v>8.0012051287121722</c:v>
                </c:pt>
                <c:pt idx="634">
                  <c:v>8.0244954523259366</c:v>
                </c:pt>
                <c:pt idx="635">
                  <c:v>8.0461934737986667</c:v>
                </c:pt>
                <c:pt idx="636">
                  <c:v>8.0668996991989843</c:v>
                </c:pt>
                <c:pt idx="637">
                  <c:v>8.0885774149901408</c:v>
                </c:pt>
                <c:pt idx="638">
                  <c:v>8.1154439638194162</c:v>
                </c:pt>
                <c:pt idx="639">
                  <c:v>8.1447630705843039</c:v>
                </c:pt>
                <c:pt idx="640">
                  <c:v>8.1662448012057212</c:v>
                </c:pt>
                <c:pt idx="641">
                  <c:v>8.1888514417196347</c:v>
                </c:pt>
                <c:pt idx="642">
                  <c:v>8.2141097114499644</c:v>
                </c:pt>
                <c:pt idx="643">
                  <c:v>8.2362815912856604</c:v>
                </c:pt>
                <c:pt idx="644">
                  <c:v>8.261074082452069</c:v>
                </c:pt>
                <c:pt idx="645">
                  <c:v>8.2872452736583</c:v>
                </c:pt>
                <c:pt idx="646">
                  <c:v>8.3131233922676984</c:v>
                </c:pt>
                <c:pt idx="647">
                  <c:v>8.3393989387923284</c:v>
                </c:pt>
                <c:pt idx="648">
                  <c:v>8.3623335539496111</c:v>
                </c:pt>
                <c:pt idx="649">
                  <c:v>8.3817315469905225</c:v>
                </c:pt>
                <c:pt idx="650">
                  <c:v>8.4036784467862162</c:v>
                </c:pt>
                <c:pt idx="651">
                  <c:v>8.4273936386716741</c:v>
                </c:pt>
                <c:pt idx="652">
                  <c:v>8.4486342382879229</c:v>
                </c:pt>
                <c:pt idx="653">
                  <c:v>8.4731148201999531</c:v>
                </c:pt>
                <c:pt idx="654">
                  <c:v>8.4973997062388662</c:v>
                </c:pt>
                <c:pt idx="655">
                  <c:v>8.5204992394001238</c:v>
                </c:pt>
                <c:pt idx="656">
                  <c:v>8.5457372465907611</c:v>
                </c:pt>
                <c:pt idx="657">
                  <c:v>8.5733499151956494</c:v>
                </c:pt>
                <c:pt idx="658">
                  <c:v>8.5916999491437309</c:v>
                </c:pt>
                <c:pt idx="659">
                  <c:v>8.6119381215276007</c:v>
                </c:pt>
                <c:pt idx="660">
                  <c:v>8.6353118281012939</c:v>
                </c:pt>
                <c:pt idx="661">
                  <c:v>8.6606991861726783</c:v>
                </c:pt>
                <c:pt idx="662">
                  <c:v>8.686283622627343</c:v>
                </c:pt>
                <c:pt idx="663">
                  <c:v>8.7100969166494906</c:v>
                </c:pt>
                <c:pt idx="664">
                  <c:v>8.7338852714947279</c:v>
                </c:pt>
                <c:pt idx="665">
                  <c:v>8.7504006570952697</c:v>
                </c:pt>
                <c:pt idx="666">
                  <c:v>8.7740762365729097</c:v>
                </c:pt>
                <c:pt idx="667">
                  <c:v>8.7967289460348184</c:v>
                </c:pt>
                <c:pt idx="668">
                  <c:v>8.8118923660031214</c:v>
                </c:pt>
                <c:pt idx="669">
                  <c:v>8.8346557192462569</c:v>
                </c:pt>
                <c:pt idx="670">
                  <c:v>8.8545113787513401</c:v>
                </c:pt>
                <c:pt idx="671">
                  <c:v>8.87766333696527</c:v>
                </c:pt>
                <c:pt idx="672">
                  <c:v>8.8981826536719382</c:v>
                </c:pt>
                <c:pt idx="673">
                  <c:v>8.9181836622328774</c:v>
                </c:pt>
                <c:pt idx="674">
                  <c:v>8.9394952057582486</c:v>
                </c:pt>
                <c:pt idx="675">
                  <c:v>8.9601309774789115</c:v>
                </c:pt>
                <c:pt idx="676">
                  <c:v>8.9812430582605884</c:v>
                </c:pt>
                <c:pt idx="677">
                  <c:v>9.0022337423179124</c:v>
                </c:pt>
                <c:pt idx="678">
                  <c:v>9.0218931730387339</c:v>
                </c:pt>
                <c:pt idx="679">
                  <c:v>9.045628659684553</c:v>
                </c:pt>
                <c:pt idx="680">
                  <c:v>9.0667859144432441</c:v>
                </c:pt>
                <c:pt idx="681">
                  <c:v>9.0871452824758308</c:v>
                </c:pt>
                <c:pt idx="682">
                  <c:v>9.1025067825203223</c:v>
                </c:pt>
                <c:pt idx="683">
                  <c:v>9.1228553154996916</c:v>
                </c:pt>
                <c:pt idx="684">
                  <c:v>9.1425669309301156</c:v>
                </c:pt>
                <c:pt idx="685">
                  <c:v>9.1564328850390666</c:v>
                </c:pt>
                <c:pt idx="686">
                  <c:v>9.1721436182469915</c:v>
                </c:pt>
                <c:pt idx="687">
                  <c:v>9.1920324313932724</c:v>
                </c:pt>
                <c:pt idx="688">
                  <c:v>9.2164709049993689</c:v>
                </c:pt>
                <c:pt idx="689">
                  <c:v>9.2358337599425795</c:v>
                </c:pt>
                <c:pt idx="690">
                  <c:v>9.2534320021759413</c:v>
                </c:pt>
                <c:pt idx="691">
                  <c:v>9.2640975384001649</c:v>
                </c:pt>
                <c:pt idx="692">
                  <c:v>9.2775961394063415</c:v>
                </c:pt>
                <c:pt idx="693">
                  <c:v>9.2956451767895487</c:v>
                </c:pt>
                <c:pt idx="694">
                  <c:v>9.3143775204462145</c:v>
                </c:pt>
                <c:pt idx="695">
                  <c:v>9.3325269362994732</c:v>
                </c:pt>
                <c:pt idx="696">
                  <c:v>9.3507671605921132</c:v>
                </c:pt>
                <c:pt idx="697">
                  <c:v>9.368970005056326</c:v>
                </c:pt>
                <c:pt idx="698">
                  <c:v>9.3934629435561874</c:v>
                </c:pt>
                <c:pt idx="699">
                  <c:v>9.4107768254461917</c:v>
                </c:pt>
                <c:pt idx="700">
                  <c:v>9.4300003875941911</c:v>
                </c:pt>
                <c:pt idx="701">
                  <c:v>9.4486894996280171</c:v>
                </c:pt>
                <c:pt idx="702">
                  <c:v>9.4656007557996418</c:v>
                </c:pt>
                <c:pt idx="703">
                  <c:v>9.4836579949387669</c:v>
                </c:pt>
                <c:pt idx="704">
                  <c:v>9.5105083166936311</c:v>
                </c:pt>
                <c:pt idx="705">
                  <c:v>9.5298092851244292</c:v>
                </c:pt>
                <c:pt idx="706">
                  <c:v>9.5424105120164313</c:v>
                </c:pt>
                <c:pt idx="707">
                  <c:v>9.5566492559783001</c:v>
                </c:pt>
                <c:pt idx="708">
                  <c:v>9.5742981767698438</c:v>
                </c:pt>
                <c:pt idx="709">
                  <c:v>9.5906700648274636</c:v>
                </c:pt>
                <c:pt idx="710">
                  <c:v>9.6101032719470822</c:v>
                </c:pt>
                <c:pt idx="711">
                  <c:v>9.6269981415753136</c:v>
                </c:pt>
                <c:pt idx="712">
                  <c:v>9.644539114617146</c:v>
                </c:pt>
                <c:pt idx="713">
                  <c:v>9.6646058176211227</c:v>
                </c:pt>
                <c:pt idx="714">
                  <c:v>9.6779917696130724</c:v>
                </c:pt>
                <c:pt idx="715">
                  <c:v>9.6933629352179196</c:v>
                </c:pt>
                <c:pt idx="716">
                  <c:v>9.715024437039574</c:v>
                </c:pt>
                <c:pt idx="717">
                  <c:v>9.7321471287668828</c:v>
                </c:pt>
                <c:pt idx="718">
                  <c:v>9.7466184410923233</c:v>
                </c:pt>
                <c:pt idx="719">
                  <c:v>9.7614925637144552</c:v>
                </c:pt>
                <c:pt idx="720">
                  <c:v>9.7780287106734249</c:v>
                </c:pt>
                <c:pt idx="721">
                  <c:v>9.7945124816660609</c:v>
                </c:pt>
                <c:pt idx="722">
                  <c:v>9.8084812276729281</c:v>
                </c:pt>
                <c:pt idx="723">
                  <c:v>9.825456496489096</c:v>
                </c:pt>
                <c:pt idx="724">
                  <c:v>9.8403375926855006</c:v>
                </c:pt>
                <c:pt idx="725">
                  <c:v>9.8551601908202429</c:v>
                </c:pt>
                <c:pt idx="726">
                  <c:v>9.8761901992547791</c:v>
                </c:pt>
                <c:pt idx="727">
                  <c:v>9.8935583920083445</c:v>
                </c:pt>
                <c:pt idx="728">
                  <c:v>9.9067326485592275</c:v>
                </c:pt>
                <c:pt idx="729">
                  <c:v>9.9205904953105346</c:v>
                </c:pt>
                <c:pt idx="730">
                  <c:v>9.9309207165752014</c:v>
                </c:pt>
                <c:pt idx="731">
                  <c:v>9.9476672714235974</c:v>
                </c:pt>
                <c:pt idx="732">
                  <c:v>9.9658735070042894</c:v>
                </c:pt>
                <c:pt idx="733">
                  <c:v>9.9831487451538123</c:v>
                </c:pt>
                <c:pt idx="734">
                  <c:v>10.002344730219193</c:v>
                </c:pt>
                <c:pt idx="735">
                  <c:v>10.01983314069912</c:v>
                </c:pt>
                <c:pt idx="736">
                  <c:v>10.030721216974598</c:v>
                </c:pt>
                <c:pt idx="737">
                  <c:v>10.049007773847734</c:v>
                </c:pt>
                <c:pt idx="738">
                  <c:v>10.065008695852157</c:v>
                </c:pt>
                <c:pt idx="739">
                  <c:v>10.081978859363517</c:v>
                </c:pt>
                <c:pt idx="740">
                  <c:v>10.092322410609995</c:v>
                </c:pt>
                <c:pt idx="741">
                  <c:v>10.106831808358038</c:v>
                </c:pt>
                <c:pt idx="742">
                  <c:v>10.122466862139845</c:v>
                </c:pt>
                <c:pt idx="743">
                  <c:v>10.137914008685584</c:v>
                </c:pt>
                <c:pt idx="744">
                  <c:v>10.1532783431403</c:v>
                </c:pt>
                <c:pt idx="745">
                  <c:v>10.167583456805914</c:v>
                </c:pt>
                <c:pt idx="746">
                  <c:v>10.181833231396922</c:v>
                </c:pt>
                <c:pt idx="747">
                  <c:v>10.196788105056839</c:v>
                </c:pt>
                <c:pt idx="748">
                  <c:v>10.210059797948816</c:v>
                </c:pt>
                <c:pt idx="749">
                  <c:v>10.2260959115265</c:v>
                </c:pt>
                <c:pt idx="750">
                  <c:v>10.242026140063899</c:v>
                </c:pt>
                <c:pt idx="751">
                  <c:v>10.25896240183738</c:v>
                </c:pt>
                <c:pt idx="752">
                  <c:v>10.276437434339641</c:v>
                </c:pt>
                <c:pt idx="753">
                  <c:v>10.295245129986142</c:v>
                </c:pt>
                <c:pt idx="754">
                  <c:v>10.3125838449605</c:v>
                </c:pt>
                <c:pt idx="755">
                  <c:v>10.327102043744162</c:v>
                </c:pt>
                <c:pt idx="756">
                  <c:v>10.340980797778684</c:v>
                </c:pt>
                <c:pt idx="757">
                  <c:v>10.352489182236241</c:v>
                </c:pt>
                <c:pt idx="758">
                  <c:v>10.364493430589391</c:v>
                </c:pt>
                <c:pt idx="759">
                  <c:v>10.370733367279172</c:v>
                </c:pt>
                <c:pt idx="760">
                  <c:v>10.382518518292272</c:v>
                </c:pt>
                <c:pt idx="761">
                  <c:v>10.392028454512911</c:v>
                </c:pt>
                <c:pt idx="762">
                  <c:v>10.402869533631019</c:v>
                </c:pt>
                <c:pt idx="763">
                  <c:v>10.415023282691436</c:v>
                </c:pt>
                <c:pt idx="764">
                  <c:v>10.421189264431632</c:v>
                </c:pt>
                <c:pt idx="765">
                  <c:v>10.433952808465619</c:v>
                </c:pt>
                <c:pt idx="766">
                  <c:v>10.446741643542737</c:v>
                </c:pt>
                <c:pt idx="767">
                  <c:v>10.452399455462</c:v>
                </c:pt>
                <c:pt idx="768">
                  <c:v>10.459011534173442</c:v>
                </c:pt>
                <c:pt idx="769">
                  <c:v>10.46708349684468</c:v>
                </c:pt>
                <c:pt idx="770">
                  <c:v>10.482109321228563</c:v>
                </c:pt>
                <c:pt idx="771">
                  <c:v>10.497924195801716</c:v>
                </c:pt>
                <c:pt idx="772">
                  <c:v>10.507574513858344</c:v>
                </c:pt>
                <c:pt idx="773">
                  <c:v>10.519654076663755</c:v>
                </c:pt>
                <c:pt idx="774">
                  <c:v>10.528598902149497</c:v>
                </c:pt>
                <c:pt idx="775">
                  <c:v>10.540922467057499</c:v>
                </c:pt>
                <c:pt idx="776">
                  <c:v>10.551703316556086</c:v>
                </c:pt>
                <c:pt idx="777">
                  <c:v>10.56318243336591</c:v>
                </c:pt>
                <c:pt idx="778">
                  <c:v>10.576177858040865</c:v>
                </c:pt>
                <c:pt idx="779">
                  <c:v>10.589095815052133</c:v>
                </c:pt>
                <c:pt idx="780">
                  <c:v>10.601491083040855</c:v>
                </c:pt>
                <c:pt idx="781">
                  <c:v>10.612079505131078</c:v>
                </c:pt>
                <c:pt idx="782">
                  <c:v>10.623685457188003</c:v>
                </c:pt>
                <c:pt idx="783">
                  <c:v>10.637438289359125</c:v>
                </c:pt>
                <c:pt idx="784">
                  <c:v>10.647321788941554</c:v>
                </c:pt>
                <c:pt idx="785">
                  <c:v>10.663532270274118</c:v>
                </c:pt>
                <c:pt idx="786">
                  <c:v>10.67767669740897</c:v>
                </c:pt>
                <c:pt idx="787">
                  <c:v>10.6902293556941</c:v>
                </c:pt>
                <c:pt idx="788">
                  <c:v>10.702102692688641</c:v>
                </c:pt>
                <c:pt idx="789">
                  <c:v>10.718699175477923</c:v>
                </c:pt>
                <c:pt idx="790">
                  <c:v>10.734252848646975</c:v>
                </c:pt>
                <c:pt idx="791">
                  <c:v>10.749042669601295</c:v>
                </c:pt>
                <c:pt idx="792">
                  <c:v>10.757897049847088</c:v>
                </c:pt>
                <c:pt idx="793">
                  <c:v>10.768253235788507</c:v>
                </c:pt>
                <c:pt idx="794">
                  <c:v>10.77988262922554</c:v>
                </c:pt>
                <c:pt idx="795">
                  <c:v>10.792949662650244</c:v>
                </c:pt>
                <c:pt idx="796">
                  <c:v>10.805215530828718</c:v>
                </c:pt>
                <c:pt idx="797">
                  <c:v>10.818677055609442</c:v>
                </c:pt>
                <c:pt idx="798">
                  <c:v>10.830678652664574</c:v>
                </c:pt>
                <c:pt idx="799">
                  <c:v>10.842976920510409</c:v>
                </c:pt>
                <c:pt idx="800">
                  <c:v>10.851638351650763</c:v>
                </c:pt>
                <c:pt idx="801">
                  <c:v>10.860575944135235</c:v>
                </c:pt>
                <c:pt idx="802">
                  <c:v>10.868630209277399</c:v>
                </c:pt>
                <c:pt idx="803">
                  <c:v>10.879068967825333</c:v>
                </c:pt>
                <c:pt idx="804">
                  <c:v>10.891433332806628</c:v>
                </c:pt>
                <c:pt idx="805">
                  <c:v>10.902755439229622</c:v>
                </c:pt>
                <c:pt idx="806">
                  <c:v>10.917916268794215</c:v>
                </c:pt>
                <c:pt idx="807">
                  <c:v>10.931825714334991</c:v>
                </c:pt>
                <c:pt idx="808">
                  <c:v>10.940925838153817</c:v>
                </c:pt>
                <c:pt idx="809">
                  <c:v>10.953502313115678</c:v>
                </c:pt>
                <c:pt idx="810">
                  <c:v>10.963445477368623</c:v>
                </c:pt>
                <c:pt idx="811">
                  <c:v>10.977400582392875</c:v>
                </c:pt>
                <c:pt idx="812">
                  <c:v>10.985248940234669</c:v>
                </c:pt>
                <c:pt idx="813">
                  <c:v>11.003843313125799</c:v>
                </c:pt>
                <c:pt idx="814">
                  <c:v>11.016669997140525</c:v>
                </c:pt>
                <c:pt idx="815">
                  <c:v>11.0249327847323</c:v>
                </c:pt>
                <c:pt idx="816">
                  <c:v>11.041474277078123</c:v>
                </c:pt>
                <c:pt idx="817">
                  <c:v>11.055634035496951</c:v>
                </c:pt>
                <c:pt idx="818">
                  <c:v>11.06495912725677</c:v>
                </c:pt>
                <c:pt idx="819">
                  <c:v>11.070685320763005</c:v>
                </c:pt>
                <c:pt idx="820">
                  <c:v>11.076334359060638</c:v>
                </c:pt>
                <c:pt idx="821">
                  <c:v>11.080525098063845</c:v>
                </c:pt>
                <c:pt idx="822">
                  <c:v>11.084321216615535</c:v>
                </c:pt>
                <c:pt idx="823">
                  <c:v>11.088059787492057</c:v>
                </c:pt>
                <c:pt idx="824">
                  <c:v>11.09737772812332</c:v>
                </c:pt>
                <c:pt idx="825">
                  <c:v>11.108029192318099</c:v>
                </c:pt>
                <c:pt idx="826">
                  <c:v>11.119749838224379</c:v>
                </c:pt>
                <c:pt idx="827">
                  <c:v>11.128351218940224</c:v>
                </c:pt>
                <c:pt idx="828">
                  <c:v>11.140548746610875</c:v>
                </c:pt>
                <c:pt idx="829">
                  <c:v>11.151808405022166</c:v>
                </c:pt>
                <c:pt idx="830">
                  <c:v>11.160705302835595</c:v>
                </c:pt>
                <c:pt idx="831">
                  <c:v>11.172522893119094</c:v>
                </c:pt>
                <c:pt idx="832">
                  <c:v>11.182347435118572</c:v>
                </c:pt>
                <c:pt idx="833">
                  <c:v>11.192477515514838</c:v>
                </c:pt>
                <c:pt idx="834">
                  <c:v>11.199601478732802</c:v>
                </c:pt>
                <c:pt idx="835">
                  <c:v>11.211217829757516</c:v>
                </c:pt>
                <c:pt idx="836">
                  <c:v>11.220150235802976</c:v>
                </c:pt>
                <c:pt idx="837">
                  <c:v>11.231013457598237</c:v>
                </c:pt>
                <c:pt idx="838">
                  <c:v>11.238351539781434</c:v>
                </c:pt>
                <c:pt idx="839">
                  <c:v>11.249061462511236</c:v>
                </c:pt>
                <c:pt idx="840">
                  <c:v>11.259990841788749</c:v>
                </c:pt>
                <c:pt idx="841">
                  <c:v>11.272091247201388</c:v>
                </c:pt>
                <c:pt idx="842">
                  <c:v>11.281865796797319</c:v>
                </c:pt>
                <c:pt idx="843">
                  <c:v>11.28918793095454</c:v>
                </c:pt>
                <c:pt idx="844">
                  <c:v>11.301187259498874</c:v>
                </c:pt>
                <c:pt idx="845">
                  <c:v>11.308958379676369</c:v>
                </c:pt>
                <c:pt idx="846">
                  <c:v>11.316412782534826</c:v>
                </c:pt>
                <c:pt idx="847">
                  <c:v>11.321410586378079</c:v>
                </c:pt>
                <c:pt idx="848">
                  <c:v>11.329644246661699</c:v>
                </c:pt>
                <c:pt idx="849">
                  <c:v>11.340469722759735</c:v>
                </c:pt>
                <c:pt idx="850">
                  <c:v>11.352600932147652</c:v>
                </c:pt>
                <c:pt idx="851">
                  <c:v>11.364200169800824</c:v>
                </c:pt>
                <c:pt idx="852">
                  <c:v>11.373847888728051</c:v>
                </c:pt>
                <c:pt idx="853">
                  <c:v>11.389425973971811</c:v>
                </c:pt>
                <c:pt idx="854">
                  <c:v>11.399096786431983</c:v>
                </c:pt>
                <c:pt idx="855">
                  <c:v>11.406873969625849</c:v>
                </c:pt>
                <c:pt idx="856">
                  <c:v>11.416004927361428</c:v>
                </c:pt>
                <c:pt idx="857">
                  <c:v>11.424292399795377</c:v>
                </c:pt>
                <c:pt idx="858">
                  <c:v>11.436906584638564</c:v>
                </c:pt>
                <c:pt idx="859">
                  <c:v>11.449875006069306</c:v>
                </c:pt>
                <c:pt idx="860">
                  <c:v>11.462218189612031</c:v>
                </c:pt>
                <c:pt idx="861">
                  <c:v>11.471689037117358</c:v>
                </c:pt>
                <c:pt idx="862">
                  <c:v>11.479609818008612</c:v>
                </c:pt>
                <c:pt idx="863">
                  <c:v>11.494655763486662</c:v>
                </c:pt>
                <c:pt idx="864">
                  <c:v>11.507924287666356</c:v>
                </c:pt>
                <c:pt idx="865">
                  <c:v>11.519146916733007</c:v>
                </c:pt>
                <c:pt idx="866">
                  <c:v>11.532292262619194</c:v>
                </c:pt>
                <c:pt idx="867">
                  <c:v>11.540351771744099</c:v>
                </c:pt>
                <c:pt idx="868">
                  <c:v>11.547993709541515</c:v>
                </c:pt>
                <c:pt idx="869">
                  <c:v>11.559439660197313</c:v>
                </c:pt>
                <c:pt idx="870">
                  <c:v>11.566318426748694</c:v>
                </c:pt>
                <c:pt idx="871">
                  <c:v>11.57293569039939</c:v>
                </c:pt>
                <c:pt idx="872">
                  <c:v>11.581358515026295</c:v>
                </c:pt>
                <c:pt idx="873">
                  <c:v>11.588623743538847</c:v>
                </c:pt>
                <c:pt idx="874">
                  <c:v>11.595863090848979</c:v>
                </c:pt>
                <c:pt idx="875">
                  <c:v>11.605881595056417</c:v>
                </c:pt>
                <c:pt idx="876">
                  <c:v>11.614876222385647</c:v>
                </c:pt>
                <c:pt idx="877">
                  <c:v>11.622261785931187</c:v>
                </c:pt>
                <c:pt idx="878">
                  <c:v>11.630727984169425</c:v>
                </c:pt>
                <c:pt idx="879">
                  <c:v>11.639360260548528</c:v>
                </c:pt>
                <c:pt idx="880">
                  <c:v>11.651144842657231</c:v>
                </c:pt>
                <c:pt idx="881">
                  <c:v>11.65961183696254</c:v>
                </c:pt>
                <c:pt idx="882">
                  <c:v>11.667126726041715</c:v>
                </c:pt>
                <c:pt idx="883">
                  <c:v>11.67428407546231</c:v>
                </c:pt>
                <c:pt idx="884">
                  <c:v>11.685956548328249</c:v>
                </c:pt>
                <c:pt idx="885">
                  <c:v>11.693877485142366</c:v>
                </c:pt>
                <c:pt idx="886">
                  <c:v>11.702682414313131</c:v>
                </c:pt>
                <c:pt idx="887">
                  <c:v>11.710573036756614</c:v>
                </c:pt>
                <c:pt idx="888">
                  <c:v>11.717169600256966</c:v>
                </c:pt>
                <c:pt idx="889">
                  <c:v>11.723491186045976</c:v>
                </c:pt>
                <c:pt idx="890">
                  <c:v>11.730108736977854</c:v>
                </c:pt>
                <c:pt idx="891">
                  <c:v>11.739954179392043</c:v>
                </c:pt>
                <c:pt idx="892">
                  <c:v>11.745723071499924</c:v>
                </c:pt>
                <c:pt idx="893">
                  <c:v>11.750590468557675</c:v>
                </c:pt>
                <c:pt idx="894">
                  <c:v>11.756329213486424</c:v>
                </c:pt>
                <c:pt idx="895">
                  <c:v>11.761082199742305</c:v>
                </c:pt>
                <c:pt idx="896">
                  <c:v>11.765494306873734</c:v>
                </c:pt>
                <c:pt idx="897">
                  <c:v>11.776999620505194</c:v>
                </c:pt>
                <c:pt idx="898">
                  <c:v>11.784699178238952</c:v>
                </c:pt>
                <c:pt idx="899">
                  <c:v>11.795319306692363</c:v>
                </c:pt>
                <c:pt idx="900">
                  <c:v>11.797821231729358</c:v>
                </c:pt>
                <c:pt idx="901">
                  <c:v>11.803338480178354</c:v>
                </c:pt>
                <c:pt idx="902">
                  <c:v>11.80771713842114</c:v>
                </c:pt>
                <c:pt idx="903">
                  <c:v>11.814548338424174</c:v>
                </c:pt>
                <c:pt idx="904">
                  <c:v>11.82053723977333</c:v>
                </c:pt>
                <c:pt idx="905">
                  <c:v>11.821859682033391</c:v>
                </c:pt>
                <c:pt idx="906">
                  <c:v>11.822272452942343</c:v>
                </c:pt>
                <c:pt idx="907">
                  <c:v>11.828735147799307</c:v>
                </c:pt>
                <c:pt idx="908">
                  <c:v>11.834000857901628</c:v>
                </c:pt>
                <c:pt idx="909">
                  <c:v>11.839220464808022</c:v>
                </c:pt>
                <c:pt idx="910">
                  <c:v>11.843744139320734</c:v>
                </c:pt>
                <c:pt idx="911">
                  <c:v>11.847963796064505</c:v>
                </c:pt>
                <c:pt idx="912">
                  <c:v>11.849494196781052</c:v>
                </c:pt>
                <c:pt idx="913">
                  <c:v>11.849667330225202</c:v>
                </c:pt>
                <c:pt idx="914">
                  <c:v>11.852169445936852</c:v>
                </c:pt>
                <c:pt idx="915">
                  <c:v>11.85485798469017</c:v>
                </c:pt>
                <c:pt idx="916">
                  <c:v>11.858438117996229</c:v>
                </c:pt>
                <c:pt idx="917">
                  <c:v>11.859697931266965</c:v>
                </c:pt>
                <c:pt idx="918">
                  <c:v>11.866806794641889</c:v>
                </c:pt>
                <c:pt idx="919">
                  <c:v>11.867414382529205</c:v>
                </c:pt>
                <c:pt idx="920">
                  <c:v>11.866136180581634</c:v>
                </c:pt>
                <c:pt idx="921">
                  <c:v>11.870261496665989</c:v>
                </c:pt>
                <c:pt idx="922">
                  <c:v>11.87768083269475</c:v>
                </c:pt>
                <c:pt idx="923">
                  <c:v>11.884417742276128</c:v>
                </c:pt>
                <c:pt idx="924">
                  <c:v>11.885868091045268</c:v>
                </c:pt>
                <c:pt idx="925">
                  <c:v>11.889865194926642</c:v>
                </c:pt>
                <c:pt idx="926">
                  <c:v>11.892992698353737</c:v>
                </c:pt>
                <c:pt idx="927">
                  <c:v>11.894306485974084</c:v>
                </c:pt>
                <c:pt idx="928">
                  <c:v>11.896060264061816</c:v>
                </c:pt>
                <c:pt idx="929">
                  <c:v>11.89975981489988</c:v>
                </c:pt>
                <c:pt idx="930">
                  <c:v>11.901842658242458</c:v>
                </c:pt>
                <c:pt idx="931">
                  <c:v>11.90415895114802</c:v>
                </c:pt>
                <c:pt idx="932">
                  <c:v>11.909797647034793</c:v>
                </c:pt>
                <c:pt idx="933">
                  <c:v>11.914683876042545</c:v>
                </c:pt>
                <c:pt idx="934">
                  <c:v>11.923137934778424</c:v>
                </c:pt>
                <c:pt idx="935">
                  <c:v>11.926568877674072</c:v>
                </c:pt>
                <c:pt idx="936">
                  <c:v>11.930671308811725</c:v>
                </c:pt>
                <c:pt idx="937">
                  <c:v>11.935718207509126</c:v>
                </c:pt>
                <c:pt idx="938">
                  <c:v>11.942017578766354</c:v>
                </c:pt>
                <c:pt idx="939">
                  <c:v>11.944076432521797</c:v>
                </c:pt>
                <c:pt idx="940">
                  <c:v>11.950193751963525</c:v>
                </c:pt>
                <c:pt idx="941">
                  <c:v>11.950272680484886</c:v>
                </c:pt>
                <c:pt idx="942">
                  <c:v>11.956914491106545</c:v>
                </c:pt>
                <c:pt idx="943">
                  <c:v>11.964428893402328</c:v>
                </c:pt>
                <c:pt idx="944">
                  <c:v>11.965280027131485</c:v>
                </c:pt>
                <c:pt idx="945">
                  <c:v>11.971010258473143</c:v>
                </c:pt>
                <c:pt idx="946">
                  <c:v>11.981724072245925</c:v>
                </c:pt>
                <c:pt idx="947">
                  <c:v>11.988618912464517</c:v>
                </c:pt>
                <c:pt idx="948">
                  <c:v>11.985307017902414</c:v>
                </c:pt>
                <c:pt idx="949">
                  <c:v>11.986029722424973</c:v>
                </c:pt>
                <c:pt idx="950">
                  <c:v>11.985901462589936</c:v>
                </c:pt>
                <c:pt idx="951">
                  <c:v>12.001727501579808</c:v>
                </c:pt>
                <c:pt idx="952">
                  <c:v>12.001270787898648</c:v>
                </c:pt>
                <c:pt idx="953">
                  <c:v>12.003968116494434</c:v>
                </c:pt>
                <c:pt idx="954">
                  <c:v>12.00650241596486</c:v>
                </c:pt>
                <c:pt idx="955">
                  <c:v>12.011646289650344</c:v>
                </c:pt>
                <c:pt idx="956">
                  <c:v>12.021264011735184</c:v>
                </c:pt>
                <c:pt idx="957">
                  <c:v>12.026778587885929</c:v>
                </c:pt>
                <c:pt idx="958">
                  <c:v>12.041647563863989</c:v>
                </c:pt>
                <c:pt idx="959">
                  <c:v>12.052839310045783</c:v>
                </c:pt>
                <c:pt idx="960">
                  <c:v>12.055499525846244</c:v>
                </c:pt>
                <c:pt idx="961">
                  <c:v>12.053573043487631</c:v>
                </c:pt>
                <c:pt idx="962">
                  <c:v>12.064250052369061</c:v>
                </c:pt>
                <c:pt idx="963">
                  <c:v>12.087237281399211</c:v>
                </c:pt>
                <c:pt idx="964">
                  <c:v>12.096867613550785</c:v>
                </c:pt>
                <c:pt idx="965">
                  <c:v>12.095180315951438</c:v>
                </c:pt>
                <c:pt idx="966">
                  <c:v>12.095180315951438</c:v>
                </c:pt>
                <c:pt idx="967">
                  <c:v>12.100220105433436</c:v>
                </c:pt>
                <c:pt idx="968">
                  <c:v>12.106716665334716</c:v>
                </c:pt>
                <c:pt idx="969">
                  <c:v>12.114900510255211</c:v>
                </c:pt>
                <c:pt idx="970">
                  <c:v>12.117834123678222</c:v>
                </c:pt>
                <c:pt idx="971">
                  <c:v>12.117345913648933</c:v>
                </c:pt>
                <c:pt idx="972">
                  <c:v>12.114900510255211</c:v>
                </c:pt>
                <c:pt idx="998">
                  <c:v>9.8887977973936358</c:v>
                </c:pt>
                <c:pt idx="999">
                  <c:v>9.6788111000059871</c:v>
                </c:pt>
                <c:pt idx="1000">
                  <c:v>9.5602966430669767</c:v>
                </c:pt>
                <c:pt idx="1001">
                  <c:v>9.488306134029699</c:v>
                </c:pt>
                <c:pt idx="1002">
                  <c:v>9.5602966430669767</c:v>
                </c:pt>
                <c:pt idx="1003">
                  <c:v>9.8887977973936358</c:v>
                </c:pt>
                <c:pt idx="1004">
                  <c:v>10.232098539738217</c:v>
                </c:pt>
                <c:pt idx="1005">
                  <c:v>10.238101517490577</c:v>
                </c:pt>
                <c:pt idx="1006">
                  <c:v>10.294902646637638</c:v>
                </c:pt>
                <c:pt idx="1007">
                  <c:v>10.33099887008575</c:v>
                </c:pt>
                <c:pt idx="1008">
                  <c:v>10.363602996825648</c:v>
                </c:pt>
                <c:pt idx="1009">
                  <c:v>10.455900898741675</c:v>
                </c:pt>
                <c:pt idx="1010">
                  <c:v>10.562699382782739</c:v>
                </c:pt>
                <c:pt idx="1011">
                  <c:v>10.567399255371129</c:v>
                </c:pt>
                <c:pt idx="1012">
                  <c:v>10.485902642059955</c:v>
                </c:pt>
                <c:pt idx="1013">
                  <c:v>10.513602430721221</c:v>
                </c:pt>
                <c:pt idx="1014">
                  <c:v>10.605801021571096</c:v>
                </c:pt>
                <c:pt idx="1015">
                  <c:v>10.650198635863489</c:v>
                </c:pt>
                <c:pt idx="1016">
                  <c:v>10.65269910277857</c:v>
                </c:pt>
                <c:pt idx="1017">
                  <c:v>10.605802059173584</c:v>
                </c:pt>
                <c:pt idx="1018">
                  <c:v>10.558300122065702</c:v>
                </c:pt>
                <c:pt idx="1019">
                  <c:v>10.493102339933102</c:v>
                </c:pt>
                <c:pt idx="1020">
                  <c:v>10.510499781034014</c:v>
                </c:pt>
                <c:pt idx="1021">
                  <c:v>10.502496084591257</c:v>
                </c:pt>
                <c:pt idx="1022">
                  <c:v>10.465202474973921</c:v>
                </c:pt>
                <c:pt idx="1023">
                  <c:v>10.43460008315742</c:v>
                </c:pt>
                <c:pt idx="1024">
                  <c:v>10.407603259278403</c:v>
                </c:pt>
                <c:pt idx="1025">
                  <c:v>10.369399928284111</c:v>
                </c:pt>
                <c:pt idx="1026">
                  <c:v>10.333897914126283</c:v>
                </c:pt>
                <c:pt idx="1027">
                  <c:v>10.304203489686188</c:v>
                </c:pt>
                <c:pt idx="1028">
                  <c:v>10.284300231171073</c:v>
                </c:pt>
                <c:pt idx="1029">
                  <c:v>10.254103392027901</c:v>
                </c:pt>
                <c:pt idx="1030">
                  <c:v>10.223500202941068</c:v>
                </c:pt>
                <c:pt idx="1031">
                  <c:v>10.212396893308323</c:v>
                </c:pt>
                <c:pt idx="1032">
                  <c:v>10.178603012085659</c:v>
                </c:pt>
                <c:pt idx="1033">
                  <c:v>10.166700103756739</c:v>
                </c:pt>
                <c:pt idx="1034">
                  <c:v>10.141302784722939</c:v>
                </c:pt>
                <c:pt idx="1035">
                  <c:v>10.128000030519615</c:v>
                </c:pt>
                <c:pt idx="1036">
                  <c:v>10.103096865845146</c:v>
                </c:pt>
                <c:pt idx="1037">
                  <c:v>10.062902830504754</c:v>
                </c:pt>
                <c:pt idx="1038">
                  <c:v>10.048100212101417</c:v>
                </c:pt>
                <c:pt idx="1039">
                  <c:v>10.016002567288524</c:v>
                </c:pt>
                <c:pt idx="1040">
                  <c:v>9.9937000366262509</c:v>
                </c:pt>
                <c:pt idx="1041">
                  <c:v>9.9603975784339127</c:v>
                </c:pt>
                <c:pt idx="1042">
                  <c:v>9.9317023452749709</c:v>
                </c:pt>
                <c:pt idx="1043">
                  <c:v>9.8989000984220183</c:v>
                </c:pt>
                <c:pt idx="1044">
                  <c:v>9.8707029037468601</c:v>
                </c:pt>
                <c:pt idx="1045">
                  <c:v>9.8481998809802462</c:v>
                </c:pt>
                <c:pt idx="1046">
                  <c:v>9.8465971298210206</c:v>
                </c:pt>
                <c:pt idx="1047">
                  <c:v>9.8369024909989093</c:v>
                </c:pt>
                <c:pt idx="1048">
                  <c:v>9.8236001083350857</c:v>
                </c:pt>
                <c:pt idx="1049">
                  <c:v>9.8082024246177753</c:v>
                </c:pt>
                <c:pt idx="1050">
                  <c:v>9.7977999755894416</c:v>
                </c:pt>
                <c:pt idx="1051">
                  <c:v>9.7751975173887331</c:v>
                </c:pt>
                <c:pt idx="1052">
                  <c:v>9.7645016655005747</c:v>
                </c:pt>
                <c:pt idx="1053">
                  <c:v>9.7381999923745752</c:v>
                </c:pt>
                <c:pt idx="1054">
                  <c:v>9.7239016113235266</c:v>
                </c:pt>
                <c:pt idx="1055">
                  <c:v>9.6963998779319809</c:v>
                </c:pt>
                <c:pt idx="1056">
                  <c:v>9.6707979179409449</c:v>
                </c:pt>
                <c:pt idx="1057">
                  <c:v>9.6462019851678633</c:v>
                </c:pt>
                <c:pt idx="1058">
                  <c:v>9.6216998954769224</c:v>
                </c:pt>
                <c:pt idx="1059">
                  <c:v>9.598702435301675</c:v>
                </c:pt>
                <c:pt idx="1060">
                  <c:v>9.5801997871385538</c:v>
                </c:pt>
                <c:pt idx="1061">
                  <c:v>9.5615982437084313</c:v>
                </c:pt>
                <c:pt idx="1062">
                  <c:v>9.5466017913859105</c:v>
                </c:pt>
                <c:pt idx="1063">
                  <c:v>9.5343999069154961</c:v>
                </c:pt>
                <c:pt idx="1064">
                  <c:v>9.5166020271281013</c:v>
                </c:pt>
                <c:pt idx="1065">
                  <c:v>9.4989000007553841</c:v>
                </c:pt>
                <c:pt idx="1066">
                  <c:v>9.4877976997377118</c:v>
                </c:pt>
                <c:pt idx="1067">
                  <c:v>9.4721020683282404</c:v>
                </c:pt>
                <c:pt idx="1068">
                  <c:v>9.4538999847354717</c:v>
                </c:pt>
                <c:pt idx="1069">
                  <c:v>9.44050204467203</c:v>
                </c:pt>
                <c:pt idx="1070">
                  <c:v>9.4269002204891876</c:v>
                </c:pt>
                <c:pt idx="1071">
                  <c:v>9.4121975723246578</c:v>
                </c:pt>
                <c:pt idx="1072">
                  <c:v>9.3956022941638366</c:v>
                </c:pt>
                <c:pt idx="1073">
                  <c:v>9.3810998573317192</c:v>
                </c:pt>
                <c:pt idx="1074">
                  <c:v>9.3673018661502283</c:v>
                </c:pt>
                <c:pt idx="1075">
                  <c:v>9.3559001205430832</c:v>
                </c:pt>
                <c:pt idx="1076">
                  <c:v>9.3389978286722908</c:v>
                </c:pt>
                <c:pt idx="1077">
                  <c:v>9.3220012710589799</c:v>
                </c:pt>
                <c:pt idx="1078">
                  <c:v>9.2987001083383802</c:v>
                </c:pt>
                <c:pt idx="1079">
                  <c:v>9.2812016464231419</c:v>
                </c:pt>
                <c:pt idx="1080">
                  <c:v>9.2625998557996354</c:v>
                </c:pt>
                <c:pt idx="1081">
                  <c:v>9.2449985328712501</c:v>
                </c:pt>
                <c:pt idx="1082">
                  <c:v>9.2309014228812885</c:v>
                </c:pt>
                <c:pt idx="1083">
                  <c:v>9.2158001724237693</c:v>
                </c:pt>
                <c:pt idx="1084">
                  <c:v>9.2018013755805441</c:v>
                </c:pt>
                <c:pt idx="1085">
                  <c:v>9.181800200654834</c:v>
                </c:pt>
                <c:pt idx="1086">
                  <c:v>9.1642982742268941</c:v>
                </c:pt>
                <c:pt idx="1087">
                  <c:v>9.1510018463086453</c:v>
                </c:pt>
                <c:pt idx="1088">
                  <c:v>9.1323001823402592</c:v>
                </c:pt>
                <c:pt idx="1089">
                  <c:v>9.1059016754152253</c:v>
                </c:pt>
                <c:pt idx="1090">
                  <c:v>9.0900000022884342</c:v>
                </c:pt>
                <c:pt idx="1091">
                  <c:v>9.0737983985891333</c:v>
                </c:pt>
                <c:pt idx="1092">
                  <c:v>9.0571012344371411</c:v>
                </c:pt>
                <c:pt idx="1093">
                  <c:v>9.04029978789913</c:v>
                </c:pt>
                <c:pt idx="1094">
                  <c:v>9.0246018089310382</c:v>
                </c:pt>
                <c:pt idx="1095">
                  <c:v>9.011100078576419</c:v>
                </c:pt>
                <c:pt idx="1096">
                  <c:v>8.9977982093842002</c:v>
                </c:pt>
                <c:pt idx="1097">
                  <c:v>8.9879015762344352</c:v>
                </c:pt>
                <c:pt idx="1098">
                  <c:v>8.9789997703483095</c:v>
                </c:pt>
                <c:pt idx="1099">
                  <c:v>8.9610014595018583</c:v>
                </c:pt>
                <c:pt idx="1100">
                  <c:v>8.9482000038115075</c:v>
                </c:pt>
                <c:pt idx="1101">
                  <c:v>8.9327986991847865</c:v>
                </c:pt>
                <c:pt idx="1102">
                  <c:v>8.9168016769399401</c:v>
                </c:pt>
                <c:pt idx="1103">
                  <c:v>8.9142001396176056</c:v>
                </c:pt>
                <c:pt idx="1104">
                  <c:v>8.9020012191758724</c:v>
                </c:pt>
                <c:pt idx="1105">
                  <c:v>8.8883999900790513</c:v>
                </c:pt>
                <c:pt idx="1106">
                  <c:v>8.8780984046898084</c:v>
                </c:pt>
                <c:pt idx="1107">
                  <c:v>8.8635017143242294</c:v>
                </c:pt>
                <c:pt idx="1108">
                  <c:v>8.853999983977701</c:v>
                </c:pt>
                <c:pt idx="1109">
                  <c:v>8.8414012626672047</c:v>
                </c:pt>
                <c:pt idx="1110">
                  <c:v>8.824300175474491</c:v>
                </c:pt>
                <c:pt idx="1111">
                  <c:v>8.8143984481794178</c:v>
                </c:pt>
                <c:pt idx="1112">
                  <c:v>8.8061017578074825</c:v>
                </c:pt>
                <c:pt idx="1113">
                  <c:v>8.7969999610868399</c:v>
                </c:pt>
                <c:pt idx="1114">
                  <c:v>8.7841014388977783</c:v>
                </c:pt>
                <c:pt idx="1115">
                  <c:v>8.7720999954181025</c:v>
                </c:pt>
                <c:pt idx="1116">
                  <c:v>8.7599986183195142</c:v>
                </c:pt>
                <c:pt idx="1117">
                  <c:v>8.7464013366625295</c:v>
                </c:pt>
                <c:pt idx="1118">
                  <c:v>8.7337999534574919</c:v>
                </c:pt>
                <c:pt idx="1119">
                  <c:v>8.719801633458701</c:v>
                </c:pt>
                <c:pt idx="1120">
                  <c:v>8.7113001808174886</c:v>
                </c:pt>
                <c:pt idx="1121">
                  <c:v>8.701498664857354</c:v>
                </c:pt>
                <c:pt idx="1122">
                  <c:v>8.6896010360724176</c:v>
                </c:pt>
                <c:pt idx="1123">
                  <c:v>8.6739000816378393</c:v>
                </c:pt>
                <c:pt idx="1124">
                  <c:v>8.6641013633707189</c:v>
                </c:pt>
                <c:pt idx="1125">
                  <c:v>8.6455001403737697</c:v>
                </c:pt>
                <c:pt idx="1126">
                  <c:v>8.632398706053209</c:v>
                </c:pt>
                <c:pt idx="1127">
                  <c:v>8.6141010925275623</c:v>
                </c:pt>
                <c:pt idx="1128">
                  <c:v>8.5964001533502596</c:v>
                </c:pt>
                <c:pt idx="1129">
                  <c:v>8.5821013114909874</c:v>
                </c:pt>
                <c:pt idx="1130">
                  <c:v>8.5660000221250812</c:v>
                </c:pt>
                <c:pt idx="1131">
                  <c:v>8.5508985908527393</c:v>
                </c:pt>
                <c:pt idx="1132">
                  <c:v>8.5359008445739164</c:v>
                </c:pt>
                <c:pt idx="1133">
                  <c:v>8.5203999656660017</c:v>
                </c:pt>
                <c:pt idx="1134">
                  <c:v>8.5112013259858941</c:v>
                </c:pt>
                <c:pt idx="1135">
                  <c:v>8.5017000274601742</c:v>
                </c:pt>
                <c:pt idx="1136">
                  <c:v>8.4916987258839072</c:v>
                </c:pt>
                <c:pt idx="1137">
                  <c:v>8.4778012481692713</c:v>
                </c:pt>
                <c:pt idx="1138">
                  <c:v>8.4625999496420263</c:v>
                </c:pt>
                <c:pt idx="1139">
                  <c:v>8.4492013702329132</c:v>
                </c:pt>
                <c:pt idx="1140">
                  <c:v>8.4370998031590716</c:v>
                </c:pt>
                <c:pt idx="1141">
                  <c:v>8.4250985740654869</c:v>
                </c:pt>
                <c:pt idx="1142">
                  <c:v>8.4120009002654115</c:v>
                </c:pt>
                <c:pt idx="1143">
                  <c:v>8.3961002265932621</c:v>
                </c:pt>
                <c:pt idx="1144">
                  <c:v>8.3879015174825327</c:v>
                </c:pt>
                <c:pt idx="1145">
                  <c:v>8.37930020980275</c:v>
                </c:pt>
                <c:pt idx="1146">
                  <c:v>8.3733986305232975</c:v>
                </c:pt>
                <c:pt idx="1147">
                  <c:v>8.3645013519271743</c:v>
                </c:pt>
                <c:pt idx="1148">
                  <c:v>8.3573997878993396</c:v>
                </c:pt>
                <c:pt idx="1149">
                  <c:v>8.3473015708950697</c:v>
                </c:pt>
                <c:pt idx="1150">
                  <c:v>8.3418999885543599</c:v>
                </c:pt>
                <c:pt idx="1151">
                  <c:v>8.331898901364184</c:v>
                </c:pt>
                <c:pt idx="1152">
                  <c:v>8.3180009590141708</c:v>
                </c:pt>
                <c:pt idx="1153">
                  <c:v>8.3069000076284283</c:v>
                </c:pt>
                <c:pt idx="1154">
                  <c:v>8.2996009483322268</c:v>
                </c:pt>
                <c:pt idx="1155">
                  <c:v>8.2857000030562631</c:v>
                </c:pt>
                <c:pt idx="1156">
                  <c:v>8.2779989067057613</c:v>
                </c:pt>
                <c:pt idx="1157">
                  <c:v>8.2632008949294686</c:v>
                </c:pt>
                <c:pt idx="1158">
                  <c:v>8.252400088502327</c:v>
                </c:pt>
                <c:pt idx="1159">
                  <c:v>8.2325012046858319</c:v>
                </c:pt>
                <c:pt idx="1160">
                  <c:v>8.2267999122632318</c:v>
                </c:pt>
                <c:pt idx="1161">
                  <c:v>8.2174988883925835</c:v>
                </c:pt>
                <c:pt idx="1162">
                  <c:v>8.2094013442983851</c:v>
                </c:pt>
                <c:pt idx="1163">
                  <c:v>8.199100045771047</c:v>
                </c:pt>
                <c:pt idx="1164">
                  <c:v>8.1871011466937489</c:v>
                </c:pt>
                <c:pt idx="1165">
                  <c:v>8.1782998481721734</c:v>
                </c:pt>
                <c:pt idx="1166">
                  <c:v>8.1682986221348983</c:v>
                </c:pt>
                <c:pt idx="1167">
                  <c:v>8.160901071925764</c:v>
                </c:pt>
                <c:pt idx="1168">
                  <c:v>8.1492998611429357</c:v>
                </c:pt>
                <c:pt idx="1169">
                  <c:v>8.1386007598848664</c:v>
                </c:pt>
                <c:pt idx="1170">
                  <c:v>8.1246000320461462</c:v>
                </c:pt>
                <c:pt idx="1171">
                  <c:v>8.1145989479045966</c:v>
                </c:pt>
                <c:pt idx="1172">
                  <c:v>8.1034010658258921</c:v>
                </c:pt>
                <c:pt idx="1173">
                  <c:v>8.0916000904107932</c:v>
                </c:pt>
                <c:pt idx="1174">
                  <c:v>8.077400853348081</c:v>
                </c:pt>
                <c:pt idx="1175">
                  <c:v>8.0655999805385363</c:v>
                </c:pt>
                <c:pt idx="1176">
                  <c:v>8.049499116896186</c:v>
                </c:pt>
                <c:pt idx="1177">
                  <c:v>8.0409009540526313</c:v>
                </c:pt>
                <c:pt idx="1178">
                  <c:v>8.0332999786405708</c:v>
                </c:pt>
                <c:pt idx="1179">
                  <c:v>8.0271010765063693</c:v>
                </c:pt>
                <c:pt idx="1180">
                  <c:v>8.0137999561266042</c:v>
                </c:pt>
                <c:pt idx="1181">
                  <c:v>8.0014990531926742</c:v>
                </c:pt>
                <c:pt idx="1182">
                  <c:v>7.9900007728574565</c:v>
                </c:pt>
                <c:pt idx="1183">
                  <c:v>7.9796000419592019</c:v>
                </c:pt>
                <c:pt idx="1184">
                  <c:v>7.9656008110032417</c:v>
                </c:pt>
                <c:pt idx="1185">
                  <c:v>7.9565000801085262</c:v>
                </c:pt>
                <c:pt idx="1186">
                  <c:v>7.9464989627813338</c:v>
                </c:pt>
                <c:pt idx="1187">
                  <c:v>7.9377008876836044</c:v>
                </c:pt>
                <c:pt idx="1188">
                  <c:v>7.9237999153119745</c:v>
                </c:pt>
                <c:pt idx="1189">
                  <c:v>7.9190012996623409</c:v>
                </c:pt>
                <c:pt idx="1190">
                  <c:v>7.9084999378246721</c:v>
                </c:pt>
                <c:pt idx="1191">
                  <c:v>7.9025987480126787</c:v>
                </c:pt>
                <c:pt idx="1192">
                  <c:v>7.8992011585214641</c:v>
                </c:pt>
                <c:pt idx="1193">
                  <c:v>7.8909999023453565</c:v>
                </c:pt>
                <c:pt idx="1194">
                  <c:v>7.8807010726886801</c:v>
                </c:pt>
                <c:pt idx="1195">
                  <c:v>7.8709999946586322</c:v>
                </c:pt>
                <c:pt idx="1196">
                  <c:v>7.8630986991847749</c:v>
                </c:pt>
                <c:pt idx="1197">
                  <c:v>7.850600838464743</c:v>
                </c:pt>
                <c:pt idx="1198">
                  <c:v>7.8362001106215757</c:v>
                </c:pt>
                <c:pt idx="1199">
                  <c:v>7.8237008735668496</c:v>
                </c:pt>
                <c:pt idx="1200">
                  <c:v>7.8148999073018786</c:v>
                </c:pt>
                <c:pt idx="1201">
                  <c:v>7.8082987144516665</c:v>
                </c:pt>
                <c:pt idx="1202">
                  <c:v>7.7998011493691592</c:v>
                </c:pt>
                <c:pt idx="1203">
                  <c:v>7.7966000591259217</c:v>
                </c:pt>
                <c:pt idx="1204">
                  <c:v>7.7845010574310436</c:v>
                </c:pt>
                <c:pt idx="1205">
                  <c:v>7.77180004883121</c:v>
                </c:pt>
                <c:pt idx="1206">
                  <c:v>7.7567991912801517</c:v>
                </c:pt>
                <c:pt idx="1207">
                  <c:v>7.7436010559031274</c:v>
                </c:pt>
                <c:pt idx="1208">
                  <c:v>7.7354999053932261</c:v>
                </c:pt>
                <c:pt idx="1209">
                  <c:v>7.7238009822831373</c:v>
                </c:pt>
                <c:pt idx="1210">
                  <c:v>7.7130000129691325</c:v>
                </c:pt>
                <c:pt idx="1211">
                  <c:v>7.7018990436554304</c:v>
                </c:pt>
                <c:pt idx="1212">
                  <c:v>7.6920012008631602</c:v>
                </c:pt>
                <c:pt idx="1213">
                  <c:v>7.6877999809221365</c:v>
                </c:pt>
                <c:pt idx="1214">
                  <c:v>7.6775007499672938</c:v>
                </c:pt>
                <c:pt idx="1215">
                  <c:v>7.6676999919873197</c:v>
                </c:pt>
                <c:pt idx="1216">
                  <c:v>7.6615991554281209</c:v>
                </c:pt>
                <c:pt idx="1217">
                  <c:v>7.649001267622225</c:v>
                </c:pt>
                <c:pt idx="1218">
                  <c:v>7.6441000778213493</c:v>
                </c:pt>
                <c:pt idx="1219">
                  <c:v>7.6383010520949028</c:v>
                </c:pt>
                <c:pt idx="1220">
                  <c:v>7.6299999679540633</c:v>
                </c:pt>
                <c:pt idx="1221">
                  <c:v>7.6198989593540318</c:v>
                </c:pt>
                <c:pt idx="1222">
                  <c:v>7.612600784683309</c:v>
                </c:pt>
                <c:pt idx="1223">
                  <c:v>7.6028000267033349</c:v>
                </c:pt>
                <c:pt idx="1224">
                  <c:v>7.5976007595090778</c:v>
                </c:pt>
                <c:pt idx="1225">
                  <c:v>7.5880998958600685</c:v>
                </c:pt>
                <c:pt idx="1226">
                  <c:v>7.579999168010545</c:v>
                </c:pt>
                <c:pt idx="1227">
                  <c:v>7.5711005134580773</c:v>
                </c:pt>
                <c:pt idx="1228">
                  <c:v>7.5557000362387043</c:v>
                </c:pt>
                <c:pt idx="1229">
                  <c:v>7.5434008083320805</c:v>
                </c:pt>
                <c:pt idx="1230">
                  <c:v>7.5331999084519339</c:v>
                </c:pt>
                <c:pt idx="1231">
                  <c:v>7.5227991413121345</c:v>
                </c:pt>
                <c:pt idx="1232">
                  <c:v>7.5190008518256946</c:v>
                </c:pt>
                <c:pt idx="1233">
                  <c:v>7.5104999549876084</c:v>
                </c:pt>
                <c:pt idx="1234">
                  <c:v>7.5036007541712024</c:v>
                </c:pt>
                <c:pt idx="1235">
                  <c:v>7.4971000957521028</c:v>
                </c:pt>
                <c:pt idx="1236">
                  <c:v>7.4915991958623636</c:v>
                </c:pt>
                <c:pt idx="1237">
                  <c:v>7.485300839995034</c:v>
                </c:pt>
                <c:pt idx="1238">
                  <c:v>7.4755000095392461</c:v>
                </c:pt>
                <c:pt idx="1239">
                  <c:v>7.4687006637541344</c:v>
                </c:pt>
                <c:pt idx="1240">
                  <c:v>7.4596000869714771</c:v>
                </c:pt>
                <c:pt idx="1241">
                  <c:v>7.4497994075791212</c:v>
                </c:pt>
                <c:pt idx="1242">
                  <c:v>7.4385005630465457</c:v>
                </c:pt>
                <c:pt idx="1243">
                  <c:v>7.4230001190153416</c:v>
                </c:pt>
                <c:pt idx="1244">
                  <c:v>7.4128011024440639</c:v>
                </c:pt>
                <c:pt idx="1245">
                  <c:v>7.4097000183101045</c:v>
                </c:pt>
                <c:pt idx="1246">
                  <c:v>7.4086986534166499</c:v>
                </c:pt>
                <c:pt idx="1247">
                  <c:v>7.4008009616882191</c:v>
                </c:pt>
                <c:pt idx="1248">
                  <c:v>7.3951999893179163</c:v>
                </c:pt>
                <c:pt idx="1249">
                  <c:v>7.3832002635899698</c:v>
                </c:pt>
                <c:pt idx="1250">
                  <c:v>7.3715000400479767</c:v>
                </c:pt>
                <c:pt idx="1251">
                  <c:v>7.3600996143286466</c:v>
                </c:pt>
                <c:pt idx="1252">
                  <c:v>7.3481005104113137</c:v>
                </c:pt>
                <c:pt idx="1253">
                  <c:v>7.3367000091529917</c:v>
                </c:pt>
                <c:pt idx="1254">
                  <c:v>7.3257008235887042</c:v>
                </c:pt>
                <c:pt idx="1255">
                  <c:v>7.3178000957486802</c:v>
                </c:pt>
                <c:pt idx="1256">
                  <c:v>7.3111990962934215</c:v>
                </c:pt>
                <c:pt idx="1257">
                  <c:v>7.2983006683352869</c:v>
                </c:pt>
                <c:pt idx="1258">
                  <c:v>7.2923999466001987</c:v>
                </c:pt>
                <c:pt idx="1259">
                  <c:v>7.2854005889894324</c:v>
                </c:pt>
                <c:pt idx="1260">
                  <c:v>7.2798000423426856</c:v>
                </c:pt>
                <c:pt idx="1261">
                  <c:v>7.2681995048478711</c:v>
                </c:pt>
                <c:pt idx="1262">
                  <c:v>7.2497008205391467</c:v>
                </c:pt>
                <c:pt idx="1263">
                  <c:v>7.238999893568689</c:v>
                </c:pt>
                <c:pt idx="1264">
                  <c:v>7.2265004455548478</c:v>
                </c:pt>
                <c:pt idx="1265">
                  <c:v>7.2166999111213954</c:v>
                </c:pt>
                <c:pt idx="1266">
                  <c:v>7.2101995395642007</c:v>
                </c:pt>
                <c:pt idx="1267">
                  <c:v>7.2043008609762182</c:v>
                </c:pt>
                <c:pt idx="1268">
                  <c:v>7.1975000999445911</c:v>
                </c:pt>
                <c:pt idx="1269">
                  <c:v>7.1891004405988497</c:v>
                </c:pt>
                <c:pt idx="1270">
                  <c:v>7.1775000720954267</c:v>
                </c:pt>
                <c:pt idx="1271">
                  <c:v>7.1691992115011089</c:v>
                </c:pt>
                <c:pt idx="1272">
                  <c:v>7.1607003246317618</c:v>
                </c:pt>
                <c:pt idx="1273">
                  <c:v>7.1514999591818196</c:v>
                </c:pt>
                <c:pt idx="1274">
                  <c:v>7.1368006832126412</c:v>
                </c:pt>
                <c:pt idx="1275">
                  <c:v>7.1256000370049151</c:v>
                </c:pt>
                <c:pt idx="1276">
                  <c:v>7.1169993484509178</c:v>
                </c:pt>
                <c:pt idx="1277">
                  <c:v>7.1080008781354991</c:v>
                </c:pt>
                <c:pt idx="1278">
                  <c:v>7.1030000144965015</c:v>
                </c:pt>
                <c:pt idx="1279">
                  <c:v>7.0906005996730528</c:v>
                </c:pt>
                <c:pt idx="1280">
                  <c:v>7.0804007743863622</c:v>
                </c:pt>
                <c:pt idx="1281">
                  <c:v>7.0718004600494169</c:v>
                </c:pt>
                <c:pt idx="1282">
                  <c:v>7.0609007766688592</c:v>
                </c:pt>
                <c:pt idx="1283">
                  <c:v>7.0554990921009448</c:v>
                </c:pt>
                <c:pt idx="1284">
                  <c:v>7.046100446699711</c:v>
                </c:pt>
                <c:pt idx="1285">
                  <c:v>7.0327006275183521</c:v>
                </c:pt>
                <c:pt idx="1286">
                  <c:v>7.0249007659876952</c:v>
                </c:pt>
                <c:pt idx="1287">
                  <c:v>7.0178006538408226</c:v>
                </c:pt>
                <c:pt idx="1288">
                  <c:v>7.0104993225104408</c:v>
                </c:pt>
                <c:pt idx="1289">
                  <c:v>7.0058004417369375</c:v>
                </c:pt>
                <c:pt idx="1290">
                  <c:v>6.9983007522605476</c:v>
                </c:pt>
                <c:pt idx="1291">
                  <c:v>6.9906009540572995</c:v>
                </c:pt>
                <c:pt idx="1292">
                  <c:v>6.9874003257791628</c:v>
                </c:pt>
                <c:pt idx="1293">
                  <c:v>6.9750995861031697</c:v>
                </c:pt>
                <c:pt idx="1294">
                  <c:v>6.9649005031606066</c:v>
                </c:pt>
                <c:pt idx="1295">
                  <c:v>6.952300747303525</c:v>
                </c:pt>
                <c:pt idx="1296">
                  <c:v>6.9462004722590791</c:v>
                </c:pt>
                <c:pt idx="1297">
                  <c:v>6.9388007133456995</c:v>
                </c:pt>
                <c:pt idx="1298">
                  <c:v>6.9347990650203428</c:v>
                </c:pt>
                <c:pt idx="1299">
                  <c:v>6.9245004257172695</c:v>
                </c:pt>
                <c:pt idx="1300">
                  <c:v>6.9159005702967988</c:v>
                </c:pt>
                <c:pt idx="1301">
                  <c:v>6.9066007358487695</c:v>
                </c:pt>
                <c:pt idx="1302">
                  <c:v>6.8984009284977219</c:v>
                </c:pt>
                <c:pt idx="1303">
                  <c:v>6.8949992076813942</c:v>
                </c:pt>
                <c:pt idx="1304">
                  <c:v>6.8957006557466229</c:v>
                </c:pt>
                <c:pt idx="1305">
                  <c:v>6.8894005435940926</c:v>
                </c:pt>
                <c:pt idx="1306">
                  <c:v>6.8808005462633446</c:v>
                </c:pt>
                <c:pt idx="1307">
                  <c:v>6.8697008266390185</c:v>
                </c:pt>
                <c:pt idx="1308">
                  <c:v>6.8632992145503522</c:v>
                </c:pt>
                <c:pt idx="1309">
                  <c:v>6.8587008438116754</c:v>
                </c:pt>
                <c:pt idx="1310">
                  <c:v>6.858400550459919</c:v>
                </c:pt>
                <c:pt idx="1311">
                  <c:v>6.851900924295478</c:v>
                </c:pt>
                <c:pt idx="1312">
                  <c:v>6.845800908660749</c:v>
                </c:pt>
                <c:pt idx="1313">
                  <c:v>6.8412990852375515</c:v>
                </c:pt>
                <c:pt idx="1314">
                  <c:v>6.8369006629945943</c:v>
                </c:pt>
                <c:pt idx="1315">
                  <c:v>6.8304007621773053</c:v>
                </c:pt>
                <c:pt idx="1316">
                  <c:v>6.8226005535107106</c:v>
                </c:pt>
                <c:pt idx="1317">
                  <c:v>6.8165007614079514</c:v>
                </c:pt>
                <c:pt idx="1318">
                  <c:v>6.81189928817912</c:v>
                </c:pt>
                <c:pt idx="1319">
                  <c:v>6.8047005371045088</c:v>
                </c:pt>
                <c:pt idx="1320">
                  <c:v>6.7945008445749409</c:v>
                </c:pt>
                <c:pt idx="1321">
                  <c:v>6.7906007595083793</c:v>
                </c:pt>
                <c:pt idx="1322">
                  <c:v>6.789001118086162</c:v>
                </c:pt>
                <c:pt idx="1323">
                  <c:v>6.7937989807178383</c:v>
                </c:pt>
                <c:pt idx="1324">
                  <c:v>6.7861007518804399</c:v>
                </c:pt>
                <c:pt idx="1325">
                  <c:v>6.7792008842443465</c:v>
                </c:pt>
                <c:pt idx="1326">
                  <c:v>6.7772006301820511</c:v>
                </c:pt>
                <c:pt idx="1327">
                  <c:v>6.7719005573308095</c:v>
                </c:pt>
                <c:pt idx="1328">
                  <c:v>6.7639995399440522</c:v>
                </c:pt>
                <c:pt idx="1329">
                  <c:v>6.7584008342746529</c:v>
                </c:pt>
                <c:pt idx="1330">
                  <c:v>6.7492009635971044</c:v>
                </c:pt>
                <c:pt idx="1331">
                  <c:v>6.7447005043068202</c:v>
                </c:pt>
                <c:pt idx="1332">
                  <c:v>6.7395003742203698</c:v>
                </c:pt>
                <c:pt idx="1333">
                  <c:v>6.7355995288817212</c:v>
                </c:pt>
                <c:pt idx="1334">
                  <c:v>6.7300007778176223</c:v>
                </c:pt>
                <c:pt idx="1335">
                  <c:v>6.725000566097151</c:v>
                </c:pt>
                <c:pt idx="1336">
                  <c:v>6.7221003936720081</c:v>
                </c:pt>
                <c:pt idx="1337">
                  <c:v>6.7158006710014888</c:v>
                </c:pt>
                <c:pt idx="1338">
                  <c:v>6.7099993366209674</c:v>
                </c:pt>
                <c:pt idx="1339">
                  <c:v>6.6974005828888039</c:v>
                </c:pt>
                <c:pt idx="1340">
                  <c:v>6.6907008209236665</c:v>
                </c:pt>
                <c:pt idx="1341">
                  <c:v>6.6834004402116989</c:v>
                </c:pt>
                <c:pt idx="1342">
                  <c:v>6.678100925826584</c:v>
                </c:pt>
                <c:pt idx="1343">
                  <c:v>6.6806991325356648</c:v>
                </c:pt>
                <c:pt idx="1344">
                  <c:v>6.672100810239499</c:v>
                </c:pt>
                <c:pt idx="1345">
                  <c:v>6.6683007705651107</c:v>
                </c:pt>
                <c:pt idx="1346">
                  <c:v>6.6623004894281621</c:v>
                </c:pt>
                <c:pt idx="1347">
                  <c:v>6.6537004226702265</c:v>
                </c:pt>
                <c:pt idx="1348">
                  <c:v>6.6414997222891543</c:v>
                </c:pt>
                <c:pt idx="1349">
                  <c:v>6.6345004734030226</c:v>
                </c:pt>
                <c:pt idx="1350">
                  <c:v>6.6262006542165182</c:v>
                </c:pt>
                <c:pt idx="1351">
                  <c:v>6.6211007473029895</c:v>
                </c:pt>
                <c:pt idx="1352">
                  <c:v>6.6173003696385422</c:v>
                </c:pt>
                <c:pt idx="1353">
                  <c:v>6.6090995243066573</c:v>
                </c:pt>
                <c:pt idx="1354">
                  <c:v>6.6079007732405444</c:v>
                </c:pt>
                <c:pt idx="1355">
                  <c:v>6.6057006973278476</c:v>
                </c:pt>
                <c:pt idx="1356">
                  <c:v>6.6031007602723548</c:v>
                </c:pt>
                <c:pt idx="1357">
                  <c:v>6.5994004821768613</c:v>
                </c:pt>
                <c:pt idx="1358">
                  <c:v>6.5909993259483599</c:v>
                </c:pt>
                <c:pt idx="1359">
                  <c:v>6.5814002582555986</c:v>
                </c:pt>
                <c:pt idx="1360">
                  <c:v>6.5752004451715038</c:v>
                </c:pt>
                <c:pt idx="1361">
                  <c:v>6.5682006229399121</c:v>
                </c:pt>
                <c:pt idx="1362">
                  <c:v>6.5670004535641056</c:v>
                </c:pt>
                <c:pt idx="1363">
                  <c:v>6.5632995086634764</c:v>
                </c:pt>
                <c:pt idx="1364">
                  <c:v>6.5514001815827214</c:v>
                </c:pt>
                <c:pt idx="1365">
                  <c:v>6.5386003383682691</c:v>
                </c:pt>
                <c:pt idx="1366">
                  <c:v>6.5305005523696309</c:v>
                </c:pt>
                <c:pt idx="1367">
                  <c:v>6.5244004856140236</c:v>
                </c:pt>
                <c:pt idx="1368">
                  <c:v>6.5165995105708134</c:v>
                </c:pt>
                <c:pt idx="1369">
                  <c:v>6.5055002769440762</c:v>
                </c:pt>
                <c:pt idx="1370">
                  <c:v>6.4927002948752488</c:v>
                </c:pt>
                <c:pt idx="1371">
                  <c:v>6.4782006568930228</c:v>
                </c:pt>
                <c:pt idx="1372">
                  <c:v>6.4710006233217428</c:v>
                </c:pt>
                <c:pt idx="1373">
                  <c:v>6.4661993614208768</c:v>
                </c:pt>
                <c:pt idx="1374">
                  <c:v>6.4593001579269185</c:v>
                </c:pt>
                <c:pt idx="1375">
                  <c:v>6.4517003841392579</c:v>
                </c:pt>
                <c:pt idx="1376">
                  <c:v>6.442800193792209</c:v>
                </c:pt>
                <c:pt idx="1377">
                  <c:v>6.4333006191227469</c:v>
                </c:pt>
                <c:pt idx="1378">
                  <c:v>6.4272992877959041</c:v>
                </c:pt>
                <c:pt idx="1379">
                  <c:v>6.419300455469056</c:v>
                </c:pt>
                <c:pt idx="1380">
                  <c:v>6.4122006271354621</c:v>
                </c:pt>
                <c:pt idx="1381">
                  <c:v>6.4121002826650511</c:v>
                </c:pt>
                <c:pt idx="1382">
                  <c:v>6.4031005359647679</c:v>
                </c:pt>
                <c:pt idx="1383">
                  <c:v>6.3930995578775764</c:v>
                </c:pt>
                <c:pt idx="1384">
                  <c:v>6.3849003242430626</c:v>
                </c:pt>
                <c:pt idx="1385">
                  <c:v>6.3787006469719927</c:v>
                </c:pt>
                <c:pt idx="1386">
                  <c:v>6.3730004444078077</c:v>
                </c:pt>
                <c:pt idx="1387">
                  <c:v>6.3647005618986441</c:v>
                </c:pt>
                <c:pt idx="1388">
                  <c:v>6.3593995113333222</c:v>
                </c:pt>
                <c:pt idx="1389">
                  <c:v>6.3556003515259363</c:v>
                </c:pt>
                <c:pt idx="1390">
                  <c:v>6.3475003995918087</c:v>
                </c:pt>
                <c:pt idx="1391">
                  <c:v>6.342300378222717</c:v>
                </c:pt>
                <c:pt idx="1392">
                  <c:v>6.3396004926689784</c:v>
                </c:pt>
                <c:pt idx="1393">
                  <c:v>6.3325995115228579</c:v>
                </c:pt>
                <c:pt idx="1394">
                  <c:v>6.3198004167570616</c:v>
                </c:pt>
                <c:pt idx="1395">
                  <c:v>6.312600239944004</c:v>
                </c:pt>
                <c:pt idx="1396">
                  <c:v>6.3028005325322738</c:v>
                </c:pt>
                <c:pt idx="1397">
                  <c:v>6.298200402452494</c:v>
                </c:pt>
                <c:pt idx="1398">
                  <c:v>6.2923995933524566</c:v>
                </c:pt>
                <c:pt idx="1399">
                  <c:v>6.283900727838045</c:v>
                </c:pt>
                <c:pt idx="1400">
                  <c:v>6.2820003109009122</c:v>
                </c:pt>
                <c:pt idx="1401">
                  <c:v>6.2779004947660724</c:v>
                </c:pt>
                <c:pt idx="1402">
                  <c:v>6.2736003450409044</c:v>
                </c:pt>
                <c:pt idx="1403">
                  <c:v>6.2657996582056512</c:v>
                </c:pt>
                <c:pt idx="1404">
                  <c:v>6.252400497054623</c:v>
                </c:pt>
                <c:pt idx="1405">
                  <c:v>6.2467004001591704</c:v>
                </c:pt>
                <c:pt idx="1406">
                  <c:v>6.238700378795329</c:v>
                </c:pt>
                <c:pt idx="1407">
                  <c:v>6.2292005128911114</c:v>
                </c:pt>
                <c:pt idx="1408">
                  <c:v>6.226199495504261</c:v>
                </c:pt>
                <c:pt idx="1409">
                  <c:v>6.2238003418024164</c:v>
                </c:pt>
                <c:pt idx="1410">
                  <c:v>6.2165005453134654</c:v>
                </c:pt>
                <c:pt idx="1411">
                  <c:v>6.2096003623883007</c:v>
                </c:pt>
                <c:pt idx="1412">
                  <c:v>6.2023003274953226</c:v>
                </c:pt>
                <c:pt idx="1413">
                  <c:v>6.1940996271077893</c:v>
                </c:pt>
                <c:pt idx="1414">
                  <c:v>6.1878000616125064</c:v>
                </c:pt>
                <c:pt idx="1415">
                  <c:v>6.1758001913040061</c:v>
                </c:pt>
                <c:pt idx="1416">
                  <c:v>6.1669003511415212</c:v>
                </c:pt>
                <c:pt idx="1417">
                  <c:v>6.160600230221462</c:v>
                </c:pt>
                <c:pt idx="1418">
                  <c:v>6.1501997411760385</c:v>
                </c:pt>
                <c:pt idx="1419">
                  <c:v>6.1449003896705108</c:v>
                </c:pt>
                <c:pt idx="1420">
                  <c:v>6.1383005870811758</c:v>
                </c:pt>
                <c:pt idx="1421">
                  <c:v>6.1317004840821028</c:v>
                </c:pt>
                <c:pt idx="1422">
                  <c:v>6.1205004928560811</c:v>
                </c:pt>
                <c:pt idx="1423">
                  <c:v>6.1121995086650713</c:v>
                </c:pt>
                <c:pt idx="1424">
                  <c:v>6.10360049380688</c:v>
                </c:pt>
                <c:pt idx="1425">
                  <c:v>6.1013005493150558</c:v>
                </c:pt>
                <c:pt idx="1426">
                  <c:v>6.0963005489320494</c:v>
                </c:pt>
                <c:pt idx="1427">
                  <c:v>6.092400518420618</c:v>
                </c:pt>
                <c:pt idx="1428">
                  <c:v>6.0861995372761157</c:v>
                </c:pt>
                <c:pt idx="1429">
                  <c:v>6.0781005390163045</c:v>
                </c:pt>
                <c:pt idx="1430">
                  <c:v>6.0715005613310495</c:v>
                </c:pt>
                <c:pt idx="1431">
                  <c:v>6.0689006002430688</c:v>
                </c:pt>
                <c:pt idx="1432">
                  <c:v>6.0656004112242954</c:v>
                </c:pt>
                <c:pt idx="1433">
                  <c:v>6.0575996746047167</c:v>
                </c:pt>
                <c:pt idx="1434">
                  <c:v>6.0514003685020725</c:v>
                </c:pt>
                <c:pt idx="1435">
                  <c:v>6.0437003139450098</c:v>
                </c:pt>
                <c:pt idx="1436">
                  <c:v>6.0360005506518064</c:v>
                </c:pt>
                <c:pt idx="1437">
                  <c:v>6.0322007087743259</c:v>
                </c:pt>
                <c:pt idx="1438">
                  <c:v>6.0308993577928049</c:v>
                </c:pt>
                <c:pt idx="1439">
                  <c:v>6.0233004259062</c:v>
                </c:pt>
                <c:pt idx="1440">
                  <c:v>6.0157002325067879</c:v>
                </c:pt>
                <c:pt idx="1441">
                  <c:v>6.0083002670289716</c:v>
                </c:pt>
                <c:pt idx="1442">
                  <c:v>6.0002005233764066</c:v>
                </c:pt>
                <c:pt idx="1443">
                  <c:v>5.9963994893987547</c:v>
                </c:pt>
                <c:pt idx="1444">
                  <c:v>5.9890004247718025</c:v>
                </c:pt>
                <c:pt idx="1445">
                  <c:v>5.980600638766191</c:v>
                </c:pt>
                <c:pt idx="1446">
                  <c:v>5.9769004663467058</c:v>
                </c:pt>
                <c:pt idx="1447">
                  <c:v>5.9717005611382774</c:v>
                </c:pt>
                <c:pt idx="1448">
                  <c:v>5.9648994546878384</c:v>
                </c:pt>
                <c:pt idx="1449">
                  <c:v>5.9564004005442257</c:v>
                </c:pt>
                <c:pt idx="1450">
                  <c:v>5.9475005481726839</c:v>
                </c:pt>
                <c:pt idx="1451">
                  <c:v>5.944500547790085</c:v>
                </c:pt>
                <c:pt idx="1452">
                  <c:v>5.9369005006738007</c:v>
                </c:pt>
                <c:pt idx="1453">
                  <c:v>5.9304995029451675</c:v>
                </c:pt>
                <c:pt idx="1454">
                  <c:v>5.9247005876532057</c:v>
                </c:pt>
                <c:pt idx="1455">
                  <c:v>5.9224003654526314</c:v>
                </c:pt>
                <c:pt idx="1456">
                  <c:v>5.9148004964808933</c:v>
                </c:pt>
                <c:pt idx="1457">
                  <c:v>5.9115006017673295</c:v>
                </c:pt>
                <c:pt idx="1458">
                  <c:v>5.9055994787195232</c:v>
                </c:pt>
                <c:pt idx="1459">
                  <c:v>5.8986003324534977</c:v>
                </c:pt>
                <c:pt idx="1460">
                  <c:v>5.8944003473297926</c:v>
                </c:pt>
                <c:pt idx="1461">
                  <c:v>5.8874005840334576</c:v>
                </c:pt>
                <c:pt idx="1462">
                  <c:v>5.8795004478452029</c:v>
                </c:pt>
                <c:pt idx="1463">
                  <c:v>5.872399572370341</c:v>
                </c:pt>
                <c:pt idx="1464">
                  <c:v>5.8677002269687364</c:v>
                </c:pt>
                <c:pt idx="1465">
                  <c:v>5.8630002977370168</c:v>
                </c:pt>
                <c:pt idx="1466">
                  <c:v>5.855400232692773</c:v>
                </c:pt>
                <c:pt idx="1467">
                  <c:v>5.8474001707072603</c:v>
                </c:pt>
                <c:pt idx="1468">
                  <c:v>5.8400998174620327</c:v>
                </c:pt>
                <c:pt idx="1469">
                  <c:v>5.8321004480385454</c:v>
                </c:pt>
                <c:pt idx="1470">
                  <c:v>5.8230005428267759</c:v>
                </c:pt>
                <c:pt idx="1471">
                  <c:v>5.818400548552745</c:v>
                </c:pt>
                <c:pt idx="1472">
                  <c:v>5.8162004350670031</c:v>
                </c:pt>
                <c:pt idx="1473">
                  <c:v>5.8090995399470557</c:v>
                </c:pt>
                <c:pt idx="1474">
                  <c:v>5.8035005189885851</c:v>
                </c:pt>
                <c:pt idx="1475">
                  <c:v>5.7945002697015298</c:v>
                </c:pt>
                <c:pt idx="1476">
                  <c:v>5.7880001352314139</c:v>
                </c:pt>
                <c:pt idx="1477">
                  <c:v>5.7760002483410062</c:v>
                </c:pt>
                <c:pt idx="1478">
                  <c:v>5.7635998090772773</c:v>
                </c:pt>
                <c:pt idx="1479">
                  <c:v>5.7565001090988517</c:v>
                </c:pt>
                <c:pt idx="1480">
                  <c:v>5.7465000833544764</c:v>
                </c:pt>
                <c:pt idx="1481">
                  <c:v>5.7365002658843878</c:v>
                </c:pt>
                <c:pt idx="1482">
                  <c:v>5.7298004196200054</c:v>
                </c:pt>
                <c:pt idx="1483">
                  <c:v>5.7274995078987558</c:v>
                </c:pt>
                <c:pt idx="1484">
                  <c:v>5.7188003799383296</c:v>
                </c:pt>
                <c:pt idx="1485">
                  <c:v>5.7136003721243469</c:v>
                </c:pt>
                <c:pt idx="1486">
                  <c:v>5.7071003477030899</c:v>
                </c:pt>
                <c:pt idx="1487">
                  <c:v>5.7011002569197444</c:v>
                </c:pt>
                <c:pt idx="1488">
                  <c:v>5.6907997316375258</c:v>
                </c:pt>
                <c:pt idx="1489">
                  <c:v>5.6824004814188811</c:v>
                </c:pt>
                <c:pt idx="1490">
                  <c:v>5.6800002321251668</c:v>
                </c:pt>
                <c:pt idx="1491">
                  <c:v>5.6719002561512752</c:v>
                </c:pt>
                <c:pt idx="1492">
                  <c:v>5.6657003435102524</c:v>
                </c:pt>
                <c:pt idx="1493">
                  <c:v>5.659399695970933</c:v>
                </c:pt>
                <c:pt idx="1494">
                  <c:v>5.6573001619326533</c:v>
                </c:pt>
                <c:pt idx="1495">
                  <c:v>5.6500003549590474</c:v>
                </c:pt>
                <c:pt idx="1496">
                  <c:v>5.6436002838090644</c:v>
                </c:pt>
                <c:pt idx="1497">
                  <c:v>5.6365002655074932</c:v>
                </c:pt>
                <c:pt idx="1498">
                  <c:v>5.6298996707919287</c:v>
                </c:pt>
                <c:pt idx="1499">
                  <c:v>5.6208001052873442</c:v>
                </c:pt>
                <c:pt idx="1500">
                  <c:v>5.612500403978629</c:v>
                </c:pt>
                <c:pt idx="1501">
                  <c:v>5.6095003629670828</c:v>
                </c:pt>
                <c:pt idx="1502">
                  <c:v>5.6063005800242536</c:v>
                </c:pt>
                <c:pt idx="1503">
                  <c:v>5.6025994071969762</c:v>
                </c:pt>
                <c:pt idx="1504">
                  <c:v>5.5933004045509733</c:v>
                </c:pt>
                <c:pt idx="1505">
                  <c:v>5.5870003967283992</c:v>
                </c:pt>
                <c:pt idx="1506">
                  <c:v>5.5843001670873491</c:v>
                </c:pt>
                <c:pt idx="1507">
                  <c:v>5.5756000749533996</c:v>
                </c:pt>
                <c:pt idx="1508">
                  <c:v>5.5670999330468476</c:v>
                </c:pt>
                <c:pt idx="1509">
                  <c:v>5.5650003356931848</c:v>
                </c:pt>
                <c:pt idx="1510">
                  <c:v>5.5610004335394478</c:v>
                </c:pt>
                <c:pt idx="1511">
                  <c:v>5.5584999488783069</c:v>
                </c:pt>
                <c:pt idx="1512">
                  <c:v>5.5463999353378313</c:v>
                </c:pt>
                <c:pt idx="1513">
                  <c:v>5.5365999881760217</c:v>
                </c:pt>
                <c:pt idx="1514">
                  <c:v>5.5296007108699996</c:v>
                </c:pt>
                <c:pt idx="1515">
                  <c:v>5.5279002471943386</c:v>
                </c:pt>
                <c:pt idx="1516">
                  <c:v>5.5218003210102324</c:v>
                </c:pt>
                <c:pt idx="1517">
                  <c:v>5.5176003887172556</c:v>
                </c:pt>
                <c:pt idx="1518">
                  <c:v>5.514999582672317</c:v>
                </c:pt>
                <c:pt idx="1519">
                  <c:v>5.5056004699654295</c:v>
                </c:pt>
                <c:pt idx="1520">
                  <c:v>5.5029002901064814</c:v>
                </c:pt>
                <c:pt idx="1521">
                  <c:v>5.4942003910036874</c:v>
                </c:pt>
                <c:pt idx="1522">
                  <c:v>5.4891001674695872</c:v>
                </c:pt>
                <c:pt idx="1523">
                  <c:v>5.4844998701082659</c:v>
                </c:pt>
                <c:pt idx="1524">
                  <c:v>5.477300639533496</c:v>
                </c:pt>
                <c:pt idx="1525">
                  <c:v>5.473800450519775</c:v>
                </c:pt>
                <c:pt idx="1526">
                  <c:v>5.4682005090726307</c:v>
                </c:pt>
                <c:pt idx="1527">
                  <c:v>5.4626006340040476</c:v>
                </c:pt>
                <c:pt idx="1528">
                  <c:v>5.4616993555100635</c:v>
                </c:pt>
                <c:pt idx="1529">
                  <c:v>5.4576004703485523</c:v>
                </c:pt>
                <c:pt idx="1530">
                  <c:v>5.4539003402678645</c:v>
                </c:pt>
                <c:pt idx="1531">
                  <c:v>5.4504004245754913</c:v>
                </c:pt>
                <c:pt idx="1532">
                  <c:v>5.4458002840037807</c:v>
                </c:pt>
                <c:pt idx="1533">
                  <c:v>5.436899758715299</c:v>
                </c:pt>
                <c:pt idx="1534">
                  <c:v>5.4372004570032004</c:v>
                </c:pt>
                <c:pt idx="1535">
                  <c:v>5.4337002771353582</c:v>
                </c:pt>
                <c:pt idx="1536">
                  <c:v>5.4282005531349569</c:v>
                </c:pt>
                <c:pt idx="1537">
                  <c:v>5.4258006387753994</c:v>
                </c:pt>
                <c:pt idx="1538">
                  <c:v>5.4246993572232896</c:v>
                </c:pt>
                <c:pt idx="1539">
                  <c:v>5.4282003738408093</c:v>
                </c:pt>
                <c:pt idx="1540">
                  <c:v>5.4214004219102208</c:v>
                </c:pt>
                <c:pt idx="1541">
                  <c:v>5.4206006027234253</c:v>
                </c:pt>
                <c:pt idx="1542">
                  <c:v>5.4202006521227304</c:v>
                </c:pt>
                <c:pt idx="1543">
                  <c:v>5.4243992679621442</c:v>
                </c:pt>
                <c:pt idx="1544">
                  <c:v>5.4222005081173847</c:v>
                </c:pt>
                <c:pt idx="1545">
                  <c:v>5.4193004474582267</c:v>
                </c:pt>
                <c:pt idx="1546">
                  <c:v>5.4152002540577087</c:v>
                </c:pt>
                <c:pt idx="1547">
                  <c:v>5.4081005767802708</c:v>
                </c:pt>
                <c:pt idx="1548">
                  <c:v>5.4055994039517827</c:v>
                </c:pt>
                <c:pt idx="1549">
                  <c:v>5.4036003498040373</c:v>
                </c:pt>
                <c:pt idx="1550">
                  <c:v>5.3991000568348682</c:v>
                </c:pt>
                <c:pt idx="1551">
                  <c:v>5.3909005275709205</c:v>
                </c:pt>
                <c:pt idx="1552">
                  <c:v>5.3920004442188656</c:v>
                </c:pt>
                <c:pt idx="1553">
                  <c:v>5.386799638174125</c:v>
                </c:pt>
                <c:pt idx="1554">
                  <c:v>5.3864004285860574</c:v>
                </c:pt>
                <c:pt idx="1555">
                  <c:v>5.3836005762132118</c:v>
                </c:pt>
                <c:pt idx="1556">
                  <c:v>5.3815003705967683</c:v>
                </c:pt>
                <c:pt idx="1557">
                  <c:v>5.3772004518541507</c:v>
                </c:pt>
                <c:pt idx="1558">
                  <c:v>5.3722995567295584</c:v>
                </c:pt>
                <c:pt idx="1559">
                  <c:v>5.3670005523672444</c:v>
                </c:pt>
                <c:pt idx="1560">
                  <c:v>5.3625004886634997</c:v>
                </c:pt>
                <c:pt idx="1561">
                  <c:v>5.3619002363193431</c:v>
                </c:pt>
                <c:pt idx="1562">
                  <c:v>5.3563002542505274</c:v>
                </c:pt>
                <c:pt idx="1563">
                  <c:v>5.3492997123757959</c:v>
                </c:pt>
                <c:pt idx="1564">
                  <c:v>5.3430004983893014</c:v>
                </c:pt>
                <c:pt idx="1565">
                  <c:v>5.3406004709249828</c:v>
                </c:pt>
                <c:pt idx="1566">
                  <c:v>5.3378003273028298</c:v>
                </c:pt>
                <c:pt idx="1567">
                  <c:v>5.3329004945771885</c:v>
                </c:pt>
                <c:pt idx="1568">
                  <c:v>5.3262995662735193</c:v>
                </c:pt>
                <c:pt idx="1569">
                  <c:v>5.3250003112843842</c:v>
                </c:pt>
                <c:pt idx="1570">
                  <c:v>5.3173003925330704</c:v>
                </c:pt>
                <c:pt idx="1571">
                  <c:v>5.3146003847141401</c:v>
                </c:pt>
                <c:pt idx="1572">
                  <c:v>5.3092004131322028</c:v>
                </c:pt>
                <c:pt idx="1573">
                  <c:v>5.3070995874368236</c:v>
                </c:pt>
                <c:pt idx="1574">
                  <c:v>5.3048004638621933</c:v>
                </c:pt>
                <c:pt idx="1575">
                  <c:v>5.2985001647975878</c:v>
                </c:pt>
                <c:pt idx="1576">
                  <c:v>5.2913004438378266</c:v>
                </c:pt>
                <c:pt idx="1577">
                  <c:v>5.287200230792223</c:v>
                </c:pt>
                <c:pt idx="1578">
                  <c:v>5.2823997220984893</c:v>
                </c:pt>
                <c:pt idx="1579">
                  <c:v>5.273300484084757</c:v>
                </c:pt>
                <c:pt idx="1580">
                  <c:v>5.2709000793402083</c:v>
                </c:pt>
                <c:pt idx="1581">
                  <c:v>5.2637004339194391</c:v>
                </c:pt>
                <c:pt idx="1582">
                  <c:v>5.259400445742358</c:v>
                </c:pt>
                <c:pt idx="1583">
                  <c:v>5.256199567222211</c:v>
                </c:pt>
                <c:pt idx="1584">
                  <c:v>5.2503002309822477</c:v>
                </c:pt>
                <c:pt idx="1585">
                  <c:v>5.2443000829734956</c:v>
                </c:pt>
                <c:pt idx="1586">
                  <c:v>5.2363003681166447</c:v>
                </c:pt>
                <c:pt idx="1587">
                  <c:v>5.2320003369313781</c:v>
                </c:pt>
                <c:pt idx="1588">
                  <c:v>5.2299996433284832</c:v>
                </c:pt>
                <c:pt idx="1589">
                  <c:v>5.2256005959497998</c:v>
                </c:pt>
                <c:pt idx="1590">
                  <c:v>5.2276004665327491</c:v>
                </c:pt>
                <c:pt idx="1591">
                  <c:v>5.22410047530866</c:v>
                </c:pt>
                <c:pt idx="1592">
                  <c:v>5.2170001166305155</c:v>
                </c:pt>
                <c:pt idx="1593">
                  <c:v>5.2084998622885905</c:v>
                </c:pt>
                <c:pt idx="1594">
                  <c:v>5.2049002249696059</c:v>
                </c:pt>
                <c:pt idx="1595">
                  <c:v>5.1997003221476916</c:v>
                </c:pt>
                <c:pt idx="1596">
                  <c:v>5.1944004396427772</c:v>
                </c:pt>
                <c:pt idx="1597">
                  <c:v>5.1917006008152384</c:v>
                </c:pt>
                <c:pt idx="1598">
                  <c:v>5.1910993917408632</c:v>
                </c:pt>
                <c:pt idx="1599">
                  <c:v>5.1847001544010709</c:v>
                </c:pt>
                <c:pt idx="1600">
                  <c:v>5.1785003240584047</c:v>
                </c:pt>
                <c:pt idx="1601">
                  <c:v>5.1784004317232757</c:v>
                </c:pt>
                <c:pt idx="1602">
                  <c:v>5.1772003974838299</c:v>
                </c:pt>
                <c:pt idx="1603">
                  <c:v>5.1757995650332305</c:v>
                </c:pt>
                <c:pt idx="1604">
                  <c:v>5.1677001383795869</c:v>
                </c:pt>
                <c:pt idx="1605">
                  <c:v>5.1592001458193408</c:v>
                </c:pt>
                <c:pt idx="1606">
                  <c:v>5.1526002226819401</c:v>
                </c:pt>
                <c:pt idx="1607">
                  <c:v>5.1437004488907405</c:v>
                </c:pt>
                <c:pt idx="1608">
                  <c:v>5.1397995537699899</c:v>
                </c:pt>
                <c:pt idx="1609">
                  <c:v>5.1308002690348076</c:v>
                </c:pt>
                <c:pt idx="1610">
                  <c:v>5.1263003397907596</c:v>
                </c:pt>
                <c:pt idx="1611">
                  <c:v>5.1229006029097945</c:v>
                </c:pt>
                <c:pt idx="1612">
                  <c:v>5.124900287912169</c:v>
                </c:pt>
                <c:pt idx="1613">
                  <c:v>5.1178996833841666</c:v>
                </c:pt>
                <c:pt idx="1614">
                  <c:v>5.1112005916584167</c:v>
                </c:pt>
                <c:pt idx="1615">
                  <c:v>5.110400607874908</c:v>
                </c:pt>
                <c:pt idx="1616">
                  <c:v>5.1087003788925358</c:v>
                </c:pt>
                <c:pt idx="1617">
                  <c:v>5.1053004005370894</c:v>
                </c:pt>
                <c:pt idx="1618">
                  <c:v>5.1010995944961905</c:v>
                </c:pt>
                <c:pt idx="1619">
                  <c:v>5.0983003110886784</c:v>
                </c:pt>
                <c:pt idx="1620">
                  <c:v>5.0937003886210732</c:v>
                </c:pt>
                <c:pt idx="1621">
                  <c:v>5.0920001620252151</c:v>
                </c:pt>
                <c:pt idx="1622">
                  <c:v>5.0844003648744547</c:v>
                </c:pt>
                <c:pt idx="1623">
                  <c:v>5.0776996380809578</c:v>
                </c:pt>
                <c:pt idx="1624">
                  <c:v>5.0752001968357945</c:v>
                </c:pt>
                <c:pt idx="1625">
                  <c:v>5.0680001778600854</c:v>
                </c:pt>
                <c:pt idx="1626">
                  <c:v>5.0604002350810333</c:v>
                </c:pt>
                <c:pt idx="1627">
                  <c:v>5.0583001632694504</c:v>
                </c:pt>
                <c:pt idx="1628">
                  <c:v>5.0546998130812426</c:v>
                </c:pt>
                <c:pt idx="1629">
                  <c:v>5.0526002624465036</c:v>
                </c:pt>
                <c:pt idx="1630">
                  <c:v>5.0463002471879008</c:v>
                </c:pt>
                <c:pt idx="1631">
                  <c:v>5.0410000131596462</c:v>
                </c:pt>
                <c:pt idx="1632">
                  <c:v>5.0311000961301033</c:v>
                </c:pt>
                <c:pt idx="1633">
                  <c:v>5.022399894616683</c:v>
                </c:pt>
                <c:pt idx="1634">
                  <c:v>5.0164006647100905</c:v>
                </c:pt>
                <c:pt idx="1635">
                  <c:v>5.0156003368319944</c:v>
                </c:pt>
                <c:pt idx="1636">
                  <c:v>5.0129003086985904</c:v>
                </c:pt>
                <c:pt idx="1637">
                  <c:v>5.0082002836206811</c:v>
                </c:pt>
                <c:pt idx="1638">
                  <c:v>5.0033997220962192</c:v>
                </c:pt>
                <c:pt idx="1639">
                  <c:v>4.9984002635901561</c:v>
                </c:pt>
                <c:pt idx="1640">
                  <c:v>4.9927001457181177</c:v>
                </c:pt>
                <c:pt idx="1641">
                  <c:v>4.9871004444066784</c:v>
                </c:pt>
                <c:pt idx="1642">
                  <c:v>4.9832002215334796</c:v>
                </c:pt>
                <c:pt idx="1643">
                  <c:v>4.9767997755043325</c:v>
                </c:pt>
                <c:pt idx="1644">
                  <c:v>4.9684004054070101</c:v>
                </c:pt>
                <c:pt idx="1645">
                  <c:v>4.963500337980804</c:v>
                </c:pt>
                <c:pt idx="1646">
                  <c:v>4.9595003030772205</c:v>
                </c:pt>
                <c:pt idx="1647">
                  <c:v>4.9533001421877998</c:v>
                </c:pt>
                <c:pt idx="1648">
                  <c:v>4.9459998712554807</c:v>
                </c:pt>
                <c:pt idx="1649">
                  <c:v>4.9356000107727596</c:v>
                </c:pt>
                <c:pt idx="1650">
                  <c:v>4.9259998983397963</c:v>
                </c:pt>
                <c:pt idx="1651">
                  <c:v>4.9131998614248005</c:v>
                </c:pt>
                <c:pt idx="1652">
                  <c:v>4.9025002448033774</c:v>
                </c:pt>
                <c:pt idx="1653">
                  <c:v>4.8995997361198533</c:v>
                </c:pt>
                <c:pt idx="1654">
                  <c:v>4.8969003372185398</c:v>
                </c:pt>
                <c:pt idx="1655">
                  <c:v>4.8928001732856501</c:v>
                </c:pt>
                <c:pt idx="1656">
                  <c:v>4.8879000615124824</c:v>
                </c:pt>
                <c:pt idx="1657">
                  <c:v>4.8810003466569469</c:v>
                </c:pt>
                <c:pt idx="1658">
                  <c:v>4.8763996726993355</c:v>
                </c:pt>
                <c:pt idx="1659">
                  <c:v>4.8677004715864314</c:v>
                </c:pt>
                <c:pt idx="1660">
                  <c:v>4.8667999838871765</c:v>
                </c:pt>
                <c:pt idx="1661">
                  <c:v>4.8590004393554409</c:v>
                </c:pt>
                <c:pt idx="1662">
                  <c:v>4.8517001125364914</c:v>
                </c:pt>
                <c:pt idx="1663">
                  <c:v>4.841099844648852</c:v>
                </c:pt>
                <c:pt idx="1664">
                  <c:v>4.8338000180228846</c:v>
                </c:pt>
                <c:pt idx="1665">
                  <c:v>4.8275999770194176</c:v>
                </c:pt>
                <c:pt idx="1666">
                  <c:v>4.8246008368514595</c:v>
                </c:pt>
                <c:pt idx="1667">
                  <c:v>4.8211008388461778</c:v>
                </c:pt>
                <c:pt idx="1668">
                  <c:v>4.8222991455040756</c:v>
                </c:pt>
                <c:pt idx="1669">
                  <c:v>4.8167000168759841</c:v>
                </c:pt>
                <c:pt idx="1670">
                  <c:v>4.8125000151630957</c:v>
                </c:pt>
                <c:pt idx="1671">
                  <c:v>4.8098004374478478</c:v>
                </c:pt>
                <c:pt idx="1672">
                  <c:v>4.8069003060372779</c:v>
                </c:pt>
                <c:pt idx="1673">
                  <c:v>4.7986997272455483</c:v>
                </c:pt>
                <c:pt idx="1674">
                  <c:v>4.7920000123995123</c:v>
                </c:pt>
                <c:pt idx="1675">
                  <c:v>4.7934999923672876</c:v>
                </c:pt>
                <c:pt idx="1676">
                  <c:v>4.7858000685737352</c:v>
                </c:pt>
                <c:pt idx="1677">
                  <c:v>4.7753001183518791</c:v>
                </c:pt>
                <c:pt idx="1678">
                  <c:v>4.7660998504652525</c:v>
                </c:pt>
                <c:pt idx="1679">
                  <c:v>4.7605999937077286</c:v>
                </c:pt>
                <c:pt idx="1680">
                  <c:v>4.7563000055306475</c:v>
                </c:pt>
                <c:pt idx="1681">
                  <c:v>4.7524002784703043</c:v>
                </c:pt>
                <c:pt idx="1682">
                  <c:v>4.7456004413616029</c:v>
                </c:pt>
                <c:pt idx="1683">
                  <c:v>4.7398995780968107</c:v>
                </c:pt>
                <c:pt idx="1684">
                  <c:v>4.7379000027649454</c:v>
                </c:pt>
                <c:pt idx="1685">
                  <c:v>4.7333000034341239</c:v>
                </c:pt>
                <c:pt idx="1686">
                  <c:v>4.7275007759089931</c:v>
                </c:pt>
                <c:pt idx="1687">
                  <c:v>4.7255007877320168</c:v>
                </c:pt>
                <c:pt idx="1688">
                  <c:v>4.7196992498356849</c:v>
                </c:pt>
                <c:pt idx="1689">
                  <c:v>4.7073999860731419</c:v>
                </c:pt>
                <c:pt idx="1690">
                  <c:v>4.702900009440782</c:v>
                </c:pt>
                <c:pt idx="1691">
                  <c:v>4.6965002651195391</c:v>
                </c:pt>
                <c:pt idx="1692">
                  <c:v>4.690200471020944</c:v>
                </c:pt>
                <c:pt idx="1693">
                  <c:v>4.6864995549185551</c:v>
                </c:pt>
                <c:pt idx="1694">
                  <c:v>4.6849000141155557</c:v>
                </c:pt>
                <c:pt idx="1695">
                  <c:v>4.6786999792093411</c:v>
                </c:pt>
                <c:pt idx="1696">
                  <c:v>4.67230035715329</c:v>
                </c:pt>
                <c:pt idx="1697">
                  <c:v>4.6658008150116075</c:v>
                </c:pt>
                <c:pt idx="1698">
                  <c:v>4.6615992341030505</c:v>
                </c:pt>
                <c:pt idx="1699">
                  <c:v>4.6573999913234729</c:v>
                </c:pt>
                <c:pt idx="1700">
                  <c:v>4.6540000295644859</c:v>
                </c:pt>
                <c:pt idx="1701">
                  <c:v>4.6457008880606736</c:v>
                </c:pt>
                <c:pt idx="1702">
                  <c:v>4.6382004630067968</c:v>
                </c:pt>
                <c:pt idx="1703">
                  <c:v>4.6313995038944995</c:v>
                </c:pt>
                <c:pt idx="1704">
                  <c:v>4.6328999729157658</c:v>
                </c:pt>
                <c:pt idx="1705">
                  <c:v>4.6317999779712409</c:v>
                </c:pt>
                <c:pt idx="1706">
                  <c:v>4.629600738233421</c:v>
                </c:pt>
                <c:pt idx="1707">
                  <c:v>4.6244005546541302</c:v>
                </c:pt>
                <c:pt idx="1708">
                  <c:v>4.6182994400951429</c:v>
                </c:pt>
                <c:pt idx="1709">
                  <c:v>4.6138999822651385</c:v>
                </c:pt>
                <c:pt idx="1710">
                  <c:v>4.6117000045778695</c:v>
                </c:pt>
                <c:pt idx="1711">
                  <c:v>4.6059009995515225</c:v>
                </c:pt>
                <c:pt idx="1712">
                  <c:v>4.6046010218560696</c:v>
                </c:pt>
                <c:pt idx="1713">
                  <c:v>4.6030990176222986</c:v>
                </c:pt>
                <c:pt idx="1714">
                  <c:v>4.596599985503417</c:v>
                </c:pt>
                <c:pt idx="1715">
                  <c:v>4.5928000041021733</c:v>
                </c:pt>
                <c:pt idx="1716">
                  <c:v>4.58410066414217</c:v>
                </c:pt>
                <c:pt idx="1717">
                  <c:v>4.577200679013913</c:v>
                </c:pt>
                <c:pt idx="1718">
                  <c:v>4.5735993229900487</c:v>
                </c:pt>
                <c:pt idx="1719">
                  <c:v>4.5654999931794009</c:v>
                </c:pt>
                <c:pt idx="1720">
                  <c:v>4.5633999945202959</c:v>
                </c:pt>
                <c:pt idx="1721">
                  <c:v>4.5600003765066504</c:v>
                </c:pt>
                <c:pt idx="1722">
                  <c:v>4.5580001357011497</c:v>
                </c:pt>
                <c:pt idx="1723">
                  <c:v>4.5517998810246354</c:v>
                </c:pt>
                <c:pt idx="1724">
                  <c:v>4.5394000063461135</c:v>
                </c:pt>
                <c:pt idx="1725">
                  <c:v>4.5311000036235782</c:v>
                </c:pt>
                <c:pt idx="1726">
                  <c:v>4.5265002298328909</c:v>
                </c:pt>
                <c:pt idx="1727">
                  <c:v>4.5196999886975391</c:v>
                </c:pt>
                <c:pt idx="1728">
                  <c:v>4.5122000019109691</c:v>
                </c:pt>
                <c:pt idx="1729">
                  <c:v>4.5020999859843869</c:v>
                </c:pt>
                <c:pt idx="1730">
                  <c:v>4.4981000005209353</c:v>
                </c:pt>
                <c:pt idx="1731">
                  <c:v>4.4935006138330209</c:v>
                </c:pt>
                <c:pt idx="1732">
                  <c:v>4.4855002345066168</c:v>
                </c:pt>
                <c:pt idx="1733">
                  <c:v>4.4771997549541993</c:v>
                </c:pt>
                <c:pt idx="1734">
                  <c:v>4.4724999919853872</c:v>
                </c:pt>
                <c:pt idx="1735">
                  <c:v>4.4698999909378472</c:v>
                </c:pt>
                <c:pt idx="1736">
                  <c:v>4.4587003881897544</c:v>
                </c:pt>
                <c:pt idx="1737">
                  <c:v>4.4499001043732278</c:v>
                </c:pt>
                <c:pt idx="1738">
                  <c:v>4.4428998927105567</c:v>
                </c:pt>
                <c:pt idx="1739">
                  <c:v>4.438700000384415</c:v>
                </c:pt>
                <c:pt idx="1740">
                  <c:v>4.4324999922246207</c:v>
                </c:pt>
                <c:pt idx="1741">
                  <c:v>4.424600744721829</c:v>
                </c:pt>
                <c:pt idx="1742">
                  <c:v>4.4162002763259807</c:v>
                </c:pt>
                <c:pt idx="1743">
                  <c:v>4.4083997107518371</c:v>
                </c:pt>
                <c:pt idx="1744">
                  <c:v>4.4032999904593453</c:v>
                </c:pt>
                <c:pt idx="1745">
                  <c:v>4.3993000087284599</c:v>
                </c:pt>
                <c:pt idx="1746">
                  <c:v>4.3964010040290304</c:v>
                </c:pt>
                <c:pt idx="1747">
                  <c:v>4.3945002812833991</c:v>
                </c:pt>
                <c:pt idx="1748">
                  <c:v>4.3875997025024844</c:v>
                </c:pt>
                <c:pt idx="1749">
                  <c:v>4.3821999856008915</c:v>
                </c:pt>
                <c:pt idx="1750">
                  <c:v>4.3835000112958369</c:v>
                </c:pt>
                <c:pt idx="1751">
                  <c:v>4.3838004745484795</c:v>
                </c:pt>
                <c:pt idx="1752">
                  <c:v>4.3800009293554467</c:v>
                </c:pt>
                <c:pt idx="1753">
                  <c:v>4.3765990937754395</c:v>
                </c:pt>
                <c:pt idx="1754">
                  <c:v>4.3702999861197895</c:v>
                </c:pt>
                <c:pt idx="1755">
                  <c:v>4.3640000040468294</c:v>
                </c:pt>
                <c:pt idx="1756">
                  <c:v>4.3634004497071146</c:v>
                </c:pt>
                <c:pt idx="1757">
                  <c:v>4.3618006031028926</c:v>
                </c:pt>
                <c:pt idx="1758">
                  <c:v>4.3567993893157109</c:v>
                </c:pt>
                <c:pt idx="1759">
                  <c:v>4.3476999985650764</c:v>
                </c:pt>
                <c:pt idx="1760">
                  <c:v>4.3431000056734774</c:v>
                </c:pt>
                <c:pt idx="1761">
                  <c:v>4.3342014964582631</c:v>
                </c:pt>
                <c:pt idx="1762">
                  <c:v>4.3379007086768979</c:v>
                </c:pt>
                <c:pt idx="1763">
                  <c:v>4.3392992964218138</c:v>
                </c:pt>
                <c:pt idx="1764">
                  <c:v>4.3351000021939399</c:v>
                </c:pt>
                <c:pt idx="1765">
                  <c:v>4.3233999862641213</c:v>
                </c:pt>
                <c:pt idx="1766">
                  <c:v>4.317900262256444</c:v>
                </c:pt>
                <c:pt idx="1767">
                  <c:v>4.312100484748953</c:v>
                </c:pt>
                <c:pt idx="1768">
                  <c:v>4.3094995256469701</c:v>
                </c:pt>
                <c:pt idx="1769">
                  <c:v>4.3086999936567736</c:v>
                </c:pt>
                <c:pt idx="1770">
                  <c:v>4.3035999933272251</c:v>
                </c:pt>
                <c:pt idx="1771">
                  <c:v>4.2967006526887417</c:v>
                </c:pt>
                <c:pt idx="1772">
                  <c:v>4.2961004555691034</c:v>
                </c:pt>
                <c:pt idx="1773">
                  <c:v>4.2901995526772225</c:v>
                </c:pt>
                <c:pt idx="1774">
                  <c:v>4.2849000135902315</c:v>
                </c:pt>
                <c:pt idx="1775">
                  <c:v>4.2854000023799017</c:v>
                </c:pt>
                <c:pt idx="1776">
                  <c:v>4.2841005635273177</c:v>
                </c:pt>
                <c:pt idx="1777">
                  <c:v>4.2817002668380155</c:v>
                </c:pt>
                <c:pt idx="1778">
                  <c:v>4.274499731065589</c:v>
                </c:pt>
                <c:pt idx="1779">
                  <c:v>4.2727999911294319</c:v>
                </c:pt>
                <c:pt idx="1780">
                  <c:v>4.2717000090633519</c:v>
                </c:pt>
                <c:pt idx="1781">
                  <c:v>4.2685001756617567</c:v>
                </c:pt>
                <c:pt idx="1782">
                  <c:v>4.2614002555856132</c:v>
                </c:pt>
                <c:pt idx="1783">
                  <c:v>4.2546997330209706</c:v>
                </c:pt>
                <c:pt idx="1784">
                  <c:v>4.2531000103408587</c:v>
                </c:pt>
                <c:pt idx="1785">
                  <c:v>4.2544000065754517</c:v>
                </c:pt>
                <c:pt idx="1786">
                  <c:v>4.2502000797248911</c:v>
                </c:pt>
                <c:pt idx="1787">
                  <c:v>4.24250037130696</c:v>
                </c:pt>
                <c:pt idx="1788">
                  <c:v>4.2379996238669264</c:v>
                </c:pt>
                <c:pt idx="1789">
                  <c:v>4.2378999967040727</c:v>
                </c:pt>
                <c:pt idx="1790">
                  <c:v>4.2339999977120897</c:v>
                </c:pt>
                <c:pt idx="1791">
                  <c:v>4.2333010993461357</c:v>
                </c:pt>
                <c:pt idx="1792">
                  <c:v>4.2345003437512787</c:v>
                </c:pt>
                <c:pt idx="1793">
                  <c:v>4.2296996657387353</c:v>
                </c:pt>
                <c:pt idx="1794">
                  <c:v>4.2294999962323345</c:v>
                </c:pt>
                <c:pt idx="1795">
                  <c:v>4.2244000006176066</c:v>
                </c:pt>
                <c:pt idx="1796">
                  <c:v>4.2179008801249438</c:v>
                </c:pt>
                <c:pt idx="1797">
                  <c:v>4.2176004716675379</c:v>
                </c:pt>
                <c:pt idx="1798">
                  <c:v>4.2136995257606031</c:v>
                </c:pt>
                <c:pt idx="1799">
                  <c:v>4.2144999937518151</c:v>
                </c:pt>
                <c:pt idx="1800">
                  <c:v>4.2101999940859969</c:v>
                </c:pt>
                <c:pt idx="1801">
                  <c:v>4.2077005166283925</c:v>
                </c:pt>
                <c:pt idx="1802">
                  <c:v>4.205900395369099</c:v>
                </c:pt>
                <c:pt idx="1803">
                  <c:v>4.207099604915129</c:v>
                </c:pt>
                <c:pt idx="1804">
                  <c:v>4.205400003840623</c:v>
                </c:pt>
                <c:pt idx="1805">
                  <c:v>4.2029000021211687</c:v>
                </c:pt>
                <c:pt idx="1806">
                  <c:v>4.1959001785508008</c:v>
                </c:pt>
                <c:pt idx="1807">
                  <c:v>4.1877001094544539</c:v>
                </c:pt>
                <c:pt idx="1808">
                  <c:v>4.1820998977927957</c:v>
                </c:pt>
                <c:pt idx="1809">
                  <c:v>4.1788999973286991</c:v>
                </c:pt>
                <c:pt idx="1810">
                  <c:v>4.173800001051859</c:v>
                </c:pt>
                <c:pt idx="1811">
                  <c:v>4.1704001063626492</c:v>
                </c:pt>
                <c:pt idx="1812">
                  <c:v>4.1638003864281927</c:v>
                </c:pt>
                <c:pt idx="1813">
                  <c:v>4.1601996240860899</c:v>
                </c:pt>
                <c:pt idx="1814">
                  <c:v>4.1551999938965309</c:v>
                </c:pt>
                <c:pt idx="1815">
                  <c:v>4.1561999986151932</c:v>
                </c:pt>
                <c:pt idx="1816">
                  <c:v>4.1536003884102684</c:v>
                </c:pt>
                <c:pt idx="1817">
                  <c:v>4.1495004456301103</c:v>
                </c:pt>
                <c:pt idx="1818">
                  <c:v>4.1413995559414616</c:v>
                </c:pt>
                <c:pt idx="1819">
                  <c:v>4.1362999972116086</c:v>
                </c:pt>
                <c:pt idx="1820">
                  <c:v>4.1334999988830532</c:v>
                </c:pt>
                <c:pt idx="1821">
                  <c:v>4.1289005248108879</c:v>
                </c:pt>
                <c:pt idx="1822">
                  <c:v>4.125299986313621</c:v>
                </c:pt>
                <c:pt idx="1823">
                  <c:v>4.1185000144250807</c:v>
                </c:pt>
                <c:pt idx="1824">
                  <c:v>4.1129999937475077</c:v>
                </c:pt>
                <c:pt idx="1825">
                  <c:v>4.1072999933967367</c:v>
                </c:pt>
                <c:pt idx="1826">
                  <c:v>4.1086008606871474</c:v>
                </c:pt>
                <c:pt idx="1827">
                  <c:v>4.1059001359244576</c:v>
                </c:pt>
                <c:pt idx="1828">
                  <c:v>4.0996998680275283</c:v>
                </c:pt>
                <c:pt idx="1829">
                  <c:v>4.0970000068627996</c:v>
                </c:pt>
                <c:pt idx="1830">
                  <c:v>4.0955999939687899</c:v>
                </c:pt>
                <c:pt idx="1831">
                  <c:v>4.0968003542657243</c:v>
                </c:pt>
                <c:pt idx="1832">
                  <c:v>4.095100363396341</c:v>
                </c:pt>
                <c:pt idx="1833">
                  <c:v>4.0909996366171981</c:v>
                </c:pt>
                <c:pt idx="1834">
                  <c:v>4.0888000030390685</c:v>
                </c:pt>
                <c:pt idx="1835">
                  <c:v>4.0858000003063353</c:v>
                </c:pt>
                <c:pt idx="1836">
                  <c:v>4.0824003220332088</c:v>
                </c:pt>
                <c:pt idx="1837">
                  <c:v>4.0746002160231001</c:v>
                </c:pt>
                <c:pt idx="1838">
                  <c:v>4.0694997852260713</c:v>
                </c:pt>
                <c:pt idx="1839">
                  <c:v>4.066300002297794</c:v>
                </c:pt>
                <c:pt idx="1840">
                  <c:v>4.0593999982374953</c:v>
                </c:pt>
                <c:pt idx="1841">
                  <c:v>4.0551001055864617</c:v>
                </c:pt>
                <c:pt idx="1842">
                  <c:v>4.0456006389722461</c:v>
                </c:pt>
                <c:pt idx="1843">
                  <c:v>4.0426993615110405</c:v>
                </c:pt>
                <c:pt idx="1844">
                  <c:v>4.0397000025768648</c:v>
                </c:pt>
                <c:pt idx="1845">
                  <c:v>4.0368000011876575</c:v>
                </c:pt>
                <c:pt idx="1846">
                  <c:v>4.0378008711777511</c:v>
                </c:pt>
                <c:pt idx="1847">
                  <c:v>4.0342005802376661</c:v>
                </c:pt>
                <c:pt idx="1848">
                  <c:v>4.0309994226699928</c:v>
                </c:pt>
                <c:pt idx="1849">
                  <c:v>4.0231000031053554</c:v>
                </c:pt>
                <c:pt idx="1850">
                  <c:v>4.0143999973370228</c:v>
                </c:pt>
                <c:pt idx="1851">
                  <c:v>4.0081998594978359</c:v>
                </c:pt>
                <c:pt idx="1852">
                  <c:v>3.9975002912979107</c:v>
                </c:pt>
                <c:pt idx="1853">
                  <c:v>3.9902997125100228</c:v>
                </c:pt>
                <c:pt idx="1854">
                  <c:v>3.9887999986531213</c:v>
                </c:pt>
                <c:pt idx="1855">
                  <c:v>3.9842999986431096</c:v>
                </c:pt>
                <c:pt idx="1856">
                  <c:v>3.9814007491149823</c:v>
                </c:pt>
                <c:pt idx="1857">
                  <c:v>3.9799003365915269</c:v>
                </c:pt>
                <c:pt idx="1858">
                  <c:v>3.9741996660304721</c:v>
                </c:pt>
                <c:pt idx="1859">
                  <c:v>3.9721999985777074</c:v>
                </c:pt>
                <c:pt idx="1860">
                  <c:v>3.9678000002677436</c:v>
                </c:pt>
                <c:pt idx="1861">
                  <c:v>3.9651003670151113</c:v>
                </c:pt>
                <c:pt idx="1862">
                  <c:v>3.9593005491988151</c:v>
                </c:pt>
                <c:pt idx="1863">
                  <c:v>3.9554994515783619</c:v>
                </c:pt>
                <c:pt idx="1864">
                  <c:v>3.9484999995256658</c:v>
                </c:pt>
                <c:pt idx="1865">
                  <c:v>3.9447999981639441</c:v>
                </c:pt>
                <c:pt idx="1866">
                  <c:v>3.942400763175101</c:v>
                </c:pt>
                <c:pt idx="1867">
                  <c:v>3.9437004268547753</c:v>
                </c:pt>
                <c:pt idx="1868">
                  <c:v>3.9415995727322297</c:v>
                </c:pt>
                <c:pt idx="1869">
                  <c:v>3.9363999994311598</c:v>
                </c:pt>
                <c:pt idx="1870">
                  <c:v>3.9326000001019565</c:v>
                </c:pt>
                <c:pt idx="1871">
                  <c:v>3.9281005339871626</c:v>
                </c:pt>
                <c:pt idx="1872">
                  <c:v>3.9240003510931274</c:v>
                </c:pt>
                <c:pt idx="1873">
                  <c:v>3.9184996486874297</c:v>
                </c:pt>
                <c:pt idx="1874">
                  <c:v>3.9133999998157378</c:v>
                </c:pt>
                <c:pt idx="1875">
                  <c:v>3.9111000000193599</c:v>
                </c:pt>
                <c:pt idx="1876">
                  <c:v>3.9068007628811756</c:v>
                </c:pt>
                <c:pt idx="1877">
                  <c:v>3.907200137466134</c:v>
                </c:pt>
                <c:pt idx="1878">
                  <c:v>3.9034998626011657</c:v>
                </c:pt>
                <c:pt idx="1879">
                  <c:v>3.9011000000027707</c:v>
                </c:pt>
                <c:pt idx="1880">
                  <c:v>3.900899999855028</c:v>
                </c:pt>
                <c:pt idx="1881">
                  <c:v>3.8991004269773839</c:v>
                </c:pt>
                <c:pt idx="1882">
                  <c:v>3.8940006103439373</c:v>
                </c:pt>
                <c:pt idx="1883">
                  <c:v>3.8921993891053717</c:v>
                </c:pt>
                <c:pt idx="1884">
                  <c:v>3.8906000005372334</c:v>
                </c:pt>
                <c:pt idx="1885">
                  <c:v>3.8862000003427966</c:v>
                </c:pt>
                <c:pt idx="1886">
                  <c:v>3.8861003669298952</c:v>
                </c:pt>
                <c:pt idx="1887">
                  <c:v>3.8797004261796246</c:v>
                </c:pt>
                <c:pt idx="1888">
                  <c:v>3.8770995720624342</c:v>
                </c:pt>
                <c:pt idx="1889">
                  <c:v>3.8729999994320679</c:v>
                </c:pt>
                <c:pt idx="1890">
                  <c:v>3.8705000014451798</c:v>
                </c:pt>
                <c:pt idx="1891">
                  <c:v>3.8652999529949739</c:v>
                </c:pt>
                <c:pt idx="1892">
                  <c:v>3.86060059612646</c:v>
                </c:pt>
                <c:pt idx="1893">
                  <c:v>3.8573994067191961</c:v>
                </c:pt>
                <c:pt idx="1894">
                  <c:v>3.8570999983276124</c:v>
                </c:pt>
                <c:pt idx="1895">
                  <c:v>3.8554000013464247</c:v>
                </c:pt>
                <c:pt idx="1896">
                  <c:v>3.8531003088282887</c:v>
                </c:pt>
                <c:pt idx="1897">
                  <c:v>3.8470005065901205</c:v>
                </c:pt>
                <c:pt idx="1898">
                  <c:v>3.8473994970190688</c:v>
                </c:pt>
                <c:pt idx="1899">
                  <c:v>3.8463999992382014</c:v>
                </c:pt>
                <c:pt idx="1900">
                  <c:v>3.8443999971859739</c:v>
                </c:pt>
                <c:pt idx="1901">
                  <c:v>3.8401005170162534</c:v>
                </c:pt>
                <c:pt idx="1902">
                  <c:v>3.8358005522241001</c:v>
                </c:pt>
                <c:pt idx="1903">
                  <c:v>3.8333994508720934</c:v>
                </c:pt>
                <c:pt idx="1904">
                  <c:v>3.8296999988160678</c:v>
                </c:pt>
                <c:pt idx="1905">
                  <c:v>3.8270999977903557</c:v>
                </c:pt>
                <c:pt idx="1906">
                  <c:v>3.8182997265321319</c:v>
                </c:pt>
                <c:pt idx="1907">
                  <c:v>3.810000441117154</c:v>
                </c:pt>
                <c:pt idx="1908">
                  <c:v>3.8067995588862686</c:v>
                </c:pt>
                <c:pt idx="1909">
                  <c:v>3.8082000028371112</c:v>
                </c:pt>
                <c:pt idx="1910">
                  <c:v>3.810900000105903</c:v>
                </c:pt>
                <c:pt idx="1911">
                  <c:v>3.8111006262770388</c:v>
                </c:pt>
                <c:pt idx="1912">
                  <c:v>3.8124010682149674</c:v>
                </c:pt>
                <c:pt idx="1913">
                  <c:v>3.8137989291790291</c:v>
                </c:pt>
                <c:pt idx="1914">
                  <c:v>3.8118999996731873</c:v>
                </c:pt>
                <c:pt idx="1915">
                  <c:v>3.8098000000100001</c:v>
                </c:pt>
                <c:pt idx="1916">
                  <c:v>3.8020003210549476</c:v>
                </c:pt>
                <c:pt idx="1917">
                  <c:v>3.7957000436799717</c:v>
                </c:pt>
                <c:pt idx="1918">
                  <c:v>3.7900999593475717</c:v>
                </c:pt>
                <c:pt idx="1919">
                  <c:v>3.7905000047248905</c:v>
                </c:pt>
                <c:pt idx="1920">
                  <c:v>3.7885000070818933</c:v>
                </c:pt>
                <c:pt idx="1921">
                  <c:v>3.7836002857948188</c:v>
                </c:pt>
                <c:pt idx="1922">
                  <c:v>3.7793000944366213</c:v>
                </c:pt>
                <c:pt idx="1923">
                  <c:v>3.774299910874106</c:v>
                </c:pt>
                <c:pt idx="1924">
                  <c:v>3.7714000056948862</c:v>
                </c:pt>
                <c:pt idx="1925">
                  <c:v>3.7699000016218633</c:v>
                </c:pt>
                <c:pt idx="1926">
                  <c:v>3.7652999606361846</c:v>
                </c:pt>
                <c:pt idx="1927">
                  <c:v>3.760700298284064</c:v>
                </c:pt>
                <c:pt idx="1928">
                  <c:v>3.7574996913899668</c:v>
                </c:pt>
                <c:pt idx="1929">
                  <c:v>3.7548000046226662</c:v>
                </c:pt>
                <c:pt idx="1930">
                  <c:v>3.7563999940830399</c:v>
                </c:pt>
                <c:pt idx="1931">
                  <c:v>3.7544003164803144</c:v>
                </c:pt>
                <c:pt idx="1932">
                  <c:v>3.7508002030081116</c:v>
                </c:pt>
                <c:pt idx="1933">
                  <c:v>3.7460998077876866</c:v>
                </c:pt>
                <c:pt idx="1934">
                  <c:v>3.7427000001407578</c:v>
                </c:pt>
                <c:pt idx="1935">
                  <c:v>3.744000000457163</c:v>
                </c:pt>
                <c:pt idx="1936">
                  <c:v>3.7401002049882663</c:v>
                </c:pt>
                <c:pt idx="1937">
                  <c:v>3.73479967565072</c:v>
                </c:pt>
                <c:pt idx="1938">
                  <c:v>3.7253003255609656</c:v>
                </c:pt>
                <c:pt idx="1939">
                  <c:v>3.7191999990682234</c:v>
                </c:pt>
                <c:pt idx="1940">
                  <c:v>3.714999998373969</c:v>
                </c:pt>
                <c:pt idx="1941">
                  <c:v>3.7130004751888919</c:v>
                </c:pt>
                <c:pt idx="1942">
                  <c:v>3.7101005574659212</c:v>
                </c:pt>
                <c:pt idx="1943">
                  <c:v>3.709099428015179</c:v>
                </c:pt>
                <c:pt idx="1944">
                  <c:v>3.7082000047375914</c:v>
                </c:pt>
                <c:pt idx="1945">
                  <c:v>3.702799996950489</c:v>
                </c:pt>
                <c:pt idx="1946">
                  <c:v>3.6983005797883379</c:v>
                </c:pt>
                <c:pt idx="1947">
                  <c:v>3.6926003907865379</c:v>
                </c:pt>
                <c:pt idx="1948">
                  <c:v>3.6901996003362001</c:v>
                </c:pt>
                <c:pt idx="1949">
                  <c:v>3.6866000043592067</c:v>
                </c:pt>
                <c:pt idx="1950">
                  <c:v>3.6856000070547452</c:v>
                </c:pt>
                <c:pt idx="1951">
                  <c:v>3.6774002881502383</c:v>
                </c:pt>
                <c:pt idx="1952">
                  <c:v>3.67230073754763</c:v>
                </c:pt>
                <c:pt idx="1953">
                  <c:v>3.6681992690791958</c:v>
                </c:pt>
                <c:pt idx="1954">
                  <c:v>3.6651000002384535</c:v>
                </c:pt>
                <c:pt idx="1955">
                  <c:v>3.6554000046526198</c:v>
                </c:pt>
                <c:pt idx="1956">
                  <c:v>3.647900317904714</c:v>
                </c:pt>
                <c:pt idx="1957">
                  <c:v>3.6441005769738695</c:v>
                </c:pt>
                <c:pt idx="1958">
                  <c:v>3.643999419407919</c:v>
                </c:pt>
                <c:pt idx="1959">
                  <c:v>3.6333999995404156</c:v>
                </c:pt>
                <c:pt idx="1960">
                  <c:v>3.6263999998773215</c:v>
                </c:pt>
                <c:pt idx="1961">
                  <c:v>3.6233005718750064</c:v>
                </c:pt>
                <c:pt idx="1962">
                  <c:v>3.6208005301959929</c:v>
                </c:pt>
                <c:pt idx="1963">
                  <c:v>3.6187994718566188</c:v>
                </c:pt>
                <c:pt idx="1964">
                  <c:v>3.618699993705377</c:v>
                </c:pt>
                <c:pt idx="1965">
                  <c:v>3.6155000038415892</c:v>
                </c:pt>
                <c:pt idx="1966">
                  <c:v>3.6087004549262929</c:v>
                </c:pt>
                <c:pt idx="1967">
                  <c:v>3.6089008931448916</c:v>
                </c:pt>
                <c:pt idx="1968">
                  <c:v>3.6092991005643853</c:v>
                </c:pt>
                <c:pt idx="1969">
                  <c:v>3.6105999963037902</c:v>
                </c:pt>
                <c:pt idx="1970">
                  <c:v>3.6021999959702953</c:v>
                </c:pt>
                <c:pt idx="1971">
                  <c:v>3.5985006888586213</c:v>
                </c:pt>
                <c:pt idx="1972">
                  <c:v>3.596500377607299</c:v>
                </c:pt>
                <c:pt idx="1973">
                  <c:v>3.5904996433746419</c:v>
                </c:pt>
                <c:pt idx="1974">
                  <c:v>3.5888999918461195</c:v>
                </c:pt>
                <c:pt idx="1975">
                  <c:v>3.5864000067231245</c:v>
                </c:pt>
                <c:pt idx="1976">
                  <c:v>3.5797004849009681</c:v>
                </c:pt>
                <c:pt idx="1977">
                  <c:v>3.5816004330627038</c:v>
                </c:pt>
                <c:pt idx="1978">
                  <c:v>3.58099954338104</c:v>
                </c:pt>
                <c:pt idx="1979">
                  <c:v>3.5779000083421124</c:v>
                </c:pt>
                <c:pt idx="1980">
                  <c:v>3.5690000090107787</c:v>
                </c:pt>
                <c:pt idx="1981">
                  <c:v>3.5634002450460684</c:v>
                </c:pt>
                <c:pt idx="1982">
                  <c:v>3.5570003913380788</c:v>
                </c:pt>
                <c:pt idx="1983">
                  <c:v>3.552399614090973</c:v>
                </c:pt>
                <c:pt idx="1984">
                  <c:v>3.5538000099695637</c:v>
                </c:pt>
                <c:pt idx="1985">
                  <c:v>3.5473999879322946</c:v>
                </c:pt>
                <c:pt idx="1986">
                  <c:v>3.540100883008563</c:v>
                </c:pt>
                <c:pt idx="1987">
                  <c:v>3.5375003553344868</c:v>
                </c:pt>
                <c:pt idx="1988">
                  <c:v>3.5329996343134553</c:v>
                </c:pt>
                <c:pt idx="1989">
                  <c:v>3.5298999993756297</c:v>
                </c:pt>
                <c:pt idx="1990">
                  <c:v>3.5279999963240698</c:v>
                </c:pt>
                <c:pt idx="1991">
                  <c:v>3.5215999136926257</c:v>
                </c:pt>
                <c:pt idx="1992">
                  <c:v>3.5142007379981806</c:v>
                </c:pt>
                <c:pt idx="1993">
                  <c:v>3.5147992563215666</c:v>
                </c:pt>
                <c:pt idx="1994">
                  <c:v>3.5112000118679134</c:v>
                </c:pt>
                <c:pt idx="1995">
                  <c:v>3.5067999966195202</c:v>
                </c:pt>
                <c:pt idx="1996">
                  <c:v>3.4998005858869874</c:v>
                </c:pt>
                <c:pt idx="1997">
                  <c:v>3.5004004283910035</c:v>
                </c:pt>
                <c:pt idx="1998">
                  <c:v>3.4909995685084141</c:v>
                </c:pt>
                <c:pt idx="1999">
                  <c:v>3.4851999975653598</c:v>
                </c:pt>
                <c:pt idx="2000">
                  <c:v>3.4798000141599914</c:v>
                </c:pt>
                <c:pt idx="2001">
                  <c:v>3.4768001313204877</c:v>
                </c:pt>
                <c:pt idx="2002">
                  <c:v>3.4720007873038412</c:v>
                </c:pt>
                <c:pt idx="2003">
                  <c:v>3.471899219606712</c:v>
                </c:pt>
                <c:pt idx="2004">
                  <c:v>3.4686000059591606</c:v>
                </c:pt>
                <c:pt idx="2005">
                  <c:v>3.459900000190828</c:v>
                </c:pt>
                <c:pt idx="2006">
                  <c:v>3.4647007214953192</c:v>
                </c:pt>
                <c:pt idx="2007">
                  <c:v>3.4649005775499973</c:v>
                </c:pt>
                <c:pt idx="2008">
                  <c:v>3.4623994199791923</c:v>
                </c:pt>
                <c:pt idx="2009">
                  <c:v>3.4593000105887768</c:v>
                </c:pt>
                <c:pt idx="2010">
                  <c:v>3.4529999882215634</c:v>
                </c:pt>
                <c:pt idx="2011">
                  <c:v>3.4458008064320893</c:v>
                </c:pt>
                <c:pt idx="2012">
                  <c:v>3.4443003149935976</c:v>
                </c:pt>
                <c:pt idx="2013">
                  <c:v>3.4425996799909626</c:v>
                </c:pt>
                <c:pt idx="2014">
                  <c:v>3.4391000125397113</c:v>
                </c:pt>
                <c:pt idx="2015">
                  <c:v>3.4348000071040587</c:v>
                </c:pt>
                <c:pt idx="2016">
                  <c:v>3.4324002925859531</c:v>
                </c:pt>
                <c:pt idx="2017">
                  <c:v>3.4334006244680495</c:v>
                </c:pt>
                <c:pt idx="2018">
                  <c:v>3.4327993808765314</c:v>
                </c:pt>
                <c:pt idx="2019">
                  <c:v>3.4286000145002618</c:v>
                </c:pt>
                <c:pt idx="2020">
                  <c:v>3.4276000066747656</c:v>
                </c:pt>
                <c:pt idx="2021">
                  <c:v>3.4287006873637438</c:v>
                </c:pt>
                <c:pt idx="2022">
                  <c:v>3.4294007056232658</c:v>
                </c:pt>
                <c:pt idx="2023">
                  <c:v>3.4295992801635293</c:v>
                </c:pt>
                <c:pt idx="2024">
                  <c:v>3.4221999886503909</c:v>
                </c:pt>
                <c:pt idx="2025">
                  <c:v>3.4195999859293806</c:v>
                </c:pt>
                <c:pt idx="2026">
                  <c:v>3.4183005098311696</c:v>
                </c:pt>
                <c:pt idx="2027">
                  <c:v>3.4174008786139893</c:v>
                </c:pt>
                <c:pt idx="2028">
                  <c:v>3.4139991422634921</c:v>
                </c:pt>
                <c:pt idx="2029">
                  <c:v>3.4110999946569791</c:v>
                </c:pt>
                <c:pt idx="2030">
                  <c:v>3.4025999983787187</c:v>
                </c:pt>
                <c:pt idx="2031">
                  <c:v>3.3984001910648658</c:v>
                </c:pt>
                <c:pt idx="2032">
                  <c:v>3.3914005094047752</c:v>
                </c:pt>
                <c:pt idx="2033">
                  <c:v>3.3866994940690347</c:v>
                </c:pt>
                <c:pt idx="2034">
                  <c:v>3.3847999983263435</c:v>
                </c:pt>
                <c:pt idx="2035">
                  <c:v>3.3813000027148519</c:v>
                </c:pt>
                <c:pt idx="2036">
                  <c:v>3.3747003745520487</c:v>
                </c:pt>
                <c:pt idx="2037">
                  <c:v>3.3746002231564489</c:v>
                </c:pt>
                <c:pt idx="2038">
                  <c:v>3.3680997568153543</c:v>
                </c:pt>
                <c:pt idx="2039">
                  <c:v>3.3672999935151893</c:v>
                </c:pt>
                <c:pt idx="2040">
                  <c:v>3.3654999948485056</c:v>
                </c:pt>
                <c:pt idx="2041">
                  <c:v>3.3692004201875534</c:v>
                </c:pt>
                <c:pt idx="2042">
                  <c:v>3.3648008550153463</c:v>
                </c:pt>
                <c:pt idx="2043">
                  <c:v>3.3656991186580854</c:v>
                </c:pt>
                <c:pt idx="2044">
                  <c:v>3.365500004903879</c:v>
                </c:pt>
                <c:pt idx="2045">
                  <c:v>3.36150000320049</c:v>
                </c:pt>
                <c:pt idx="2046">
                  <c:v>3.3601007922625286</c:v>
                </c:pt>
                <c:pt idx="2047">
                  <c:v>3.3624005822639447</c:v>
                </c:pt>
                <c:pt idx="2048">
                  <c:v>3.3607994114863686</c:v>
                </c:pt>
                <c:pt idx="2049">
                  <c:v>3.3581000109188608</c:v>
                </c:pt>
                <c:pt idx="2050">
                  <c:v>3.3514999949911726</c:v>
                </c:pt>
                <c:pt idx="2051">
                  <c:v>3.3456002967359382</c:v>
                </c:pt>
                <c:pt idx="2052">
                  <c:v>3.3418011054454837</c:v>
                </c:pt>
                <c:pt idx="2053">
                  <c:v>3.3393988895404618</c:v>
                </c:pt>
                <c:pt idx="2054">
                  <c:v>3.3322999925585464</c:v>
                </c:pt>
                <c:pt idx="2055">
                  <c:v>3.3264999996681581</c:v>
                </c:pt>
                <c:pt idx="2056">
                  <c:v>3.3271006336217397</c:v>
                </c:pt>
                <c:pt idx="2057">
                  <c:v>3.3273002146670478</c:v>
                </c:pt>
                <c:pt idx="2058">
                  <c:v>3.3206997747474816</c:v>
                </c:pt>
                <c:pt idx="2059">
                  <c:v>3.3210999911316321</c:v>
                </c:pt>
                <c:pt idx="2060">
                  <c:v>3.3181000070617301</c:v>
                </c:pt>
                <c:pt idx="2061">
                  <c:v>3.3174003457097569</c:v>
                </c:pt>
                <c:pt idx="2062">
                  <c:v>3.3151006511689047</c:v>
                </c:pt>
                <c:pt idx="2063">
                  <c:v>3.3113993381484761</c:v>
                </c:pt>
                <c:pt idx="2064">
                  <c:v>3.3028999795860727</c:v>
                </c:pt>
                <c:pt idx="2065">
                  <c:v>3.2994999728252878</c:v>
                </c:pt>
                <c:pt idx="2066">
                  <c:v>3.2992993835432571</c:v>
                </c:pt>
                <c:pt idx="2067">
                  <c:v>3.285900226495869</c:v>
                </c:pt>
                <c:pt idx="2068">
                  <c:v>3.2805997601535637</c:v>
                </c:pt>
                <c:pt idx="2069">
                  <c:v>3.2752000280379434</c:v>
                </c:pt>
                <c:pt idx="2070">
                  <c:v>3.267499991801742</c:v>
                </c:pt>
                <c:pt idx="2071">
                  <c:v>3.2637009664540528</c:v>
                </c:pt>
                <c:pt idx="2072">
                  <c:v>3.2659005549430731</c:v>
                </c:pt>
                <c:pt idx="2073">
                  <c:v>3.2670994668005733</c:v>
                </c:pt>
                <c:pt idx="2074">
                  <c:v>3.2643999934225576</c:v>
                </c:pt>
                <c:pt idx="2075">
                  <c:v>3.2593000228807796</c:v>
                </c:pt>
                <c:pt idx="2076">
                  <c:v>3.2592001790035283</c:v>
                </c:pt>
                <c:pt idx="2077">
                  <c:v>3.25830052375386</c:v>
                </c:pt>
                <c:pt idx="2078">
                  <c:v>3.2530994952176115</c:v>
                </c:pt>
                <c:pt idx="2079">
                  <c:v>3.2473999849316897</c:v>
                </c:pt>
                <c:pt idx="2080">
                  <c:v>3.2433000015298603</c:v>
                </c:pt>
                <c:pt idx="2081">
                  <c:v>3.2461006388621172</c:v>
                </c:pt>
                <c:pt idx="2082">
                  <c:v>3.2451999649056233</c:v>
                </c:pt>
                <c:pt idx="2083">
                  <c:v>3.2370000079172314</c:v>
                </c:pt>
                <c:pt idx="2084">
                  <c:v>3.2307000275613973</c:v>
                </c:pt>
                <c:pt idx="2085">
                  <c:v>3.2288000190674211</c:v>
                </c:pt>
                <c:pt idx="2086">
                  <c:v>3.2225999692891492</c:v>
                </c:pt>
                <c:pt idx="2087">
                  <c:v>3.2135004129377194</c:v>
                </c:pt>
                <c:pt idx="2088">
                  <c:v>3.2117996092783869</c:v>
                </c:pt>
                <c:pt idx="2089">
                  <c:v>3.2055999767326284</c:v>
                </c:pt>
                <c:pt idx="2090">
                  <c:v>3.2035000068717636</c:v>
                </c:pt>
                <c:pt idx="2091">
                  <c:v>3.2029005372096435</c:v>
                </c:pt>
                <c:pt idx="2092">
                  <c:v>3.2012003001218545</c:v>
                </c:pt>
                <c:pt idx="2093">
                  <c:v>3.197299694918911</c:v>
                </c:pt>
                <c:pt idx="2094">
                  <c:v>3.1909999763447559</c:v>
                </c:pt>
                <c:pt idx="2095">
                  <c:v>3.1852000200233306</c:v>
                </c:pt>
                <c:pt idx="2096">
                  <c:v>3.1768003339821007</c:v>
                </c:pt>
                <c:pt idx="2097">
                  <c:v>3.1765002222018666</c:v>
                </c:pt>
                <c:pt idx="2098">
                  <c:v>3.1732997988729039</c:v>
                </c:pt>
                <c:pt idx="2099">
                  <c:v>3.1710000122038764</c:v>
                </c:pt>
                <c:pt idx="2100">
                  <c:v>3.1647999729175353</c:v>
                </c:pt>
                <c:pt idx="2101">
                  <c:v>3.1615999366767937</c:v>
                </c:pt>
                <c:pt idx="2102">
                  <c:v>3.150700168327603</c:v>
                </c:pt>
                <c:pt idx="2103">
                  <c:v>3.1490998310109717</c:v>
                </c:pt>
                <c:pt idx="2104">
                  <c:v>3.1482999982836191</c:v>
                </c:pt>
                <c:pt idx="2105">
                  <c:v>3.146500021648535</c:v>
                </c:pt>
                <c:pt idx="2106">
                  <c:v>3.1404002004564973</c:v>
                </c:pt>
                <c:pt idx="2107">
                  <c:v>3.1362004923794302</c:v>
                </c:pt>
                <c:pt idx="2108">
                  <c:v>3.1345995332667371</c:v>
                </c:pt>
                <c:pt idx="2109">
                  <c:v>3.1319000002840767</c:v>
                </c:pt>
                <c:pt idx="2110">
                  <c:v>3.1271000016204198</c:v>
                </c:pt>
                <c:pt idx="2111">
                  <c:v>3.1224004662508378</c:v>
                </c:pt>
                <c:pt idx="2112">
                  <c:v>3.1193004706365173</c:v>
                </c:pt>
                <c:pt idx="2113">
                  <c:v>3.1174995545370621</c:v>
                </c:pt>
                <c:pt idx="2114">
                  <c:v>3.1159999748269911</c:v>
                </c:pt>
                <c:pt idx="2115">
                  <c:v>3.1169999859775999</c:v>
                </c:pt>
                <c:pt idx="2116">
                  <c:v>3.1194001607000246</c:v>
                </c:pt>
                <c:pt idx="2117">
                  <c:v>3.1131003432237776</c:v>
                </c:pt>
                <c:pt idx="2118">
                  <c:v>3.1082996354089119</c:v>
                </c:pt>
                <c:pt idx="2119">
                  <c:v>3.1070000085819629</c:v>
                </c:pt>
                <c:pt idx="2120">
                  <c:v>3.1072999858806725</c:v>
                </c:pt>
                <c:pt idx="2121">
                  <c:v>3.1101008992191055</c:v>
                </c:pt>
                <c:pt idx="2122">
                  <c:v>3.1090005503647262</c:v>
                </c:pt>
                <c:pt idx="2123">
                  <c:v>3.1088994358069613</c:v>
                </c:pt>
                <c:pt idx="2124">
                  <c:v>3.1077999962799367</c:v>
                </c:pt>
                <c:pt idx="2125">
                  <c:v>3.1115999915127759</c:v>
                </c:pt>
                <c:pt idx="2126">
                  <c:v>3.1110012709614239</c:v>
                </c:pt>
                <c:pt idx="2127">
                  <c:v>3.110700724311755</c:v>
                </c:pt>
                <c:pt idx="2128">
                  <c:v>3.1126992724384763</c:v>
                </c:pt>
                <c:pt idx="2129">
                  <c:v>3.1119000025719288</c:v>
                </c:pt>
                <c:pt idx="2130">
                  <c:v>3.1135999940815964</c:v>
                </c:pt>
                <c:pt idx="2131">
                  <c:v>3.1175003137541353</c:v>
                </c:pt>
                <c:pt idx="2132">
                  <c:v>3.1191003211934003</c:v>
                </c:pt>
                <c:pt idx="2133">
                  <c:v>3.1171996994016808</c:v>
                </c:pt>
                <c:pt idx="2134">
                  <c:v>3.1119000268881791</c:v>
                </c:pt>
                <c:pt idx="2135">
                  <c:v>3.1117999821653939</c:v>
                </c:pt>
                <c:pt idx="2136">
                  <c:v>3.1128004647252965</c:v>
                </c:pt>
                <c:pt idx="2137">
                  <c:v>3.1109007671329891</c:v>
                </c:pt>
                <c:pt idx="2138">
                  <c:v>3.1079992556551588</c:v>
                </c:pt>
                <c:pt idx="2139">
                  <c:v>3.1065999820712022</c:v>
                </c:pt>
                <c:pt idx="2140">
                  <c:v>3.1042999962737667</c:v>
                </c:pt>
                <c:pt idx="2141">
                  <c:v>3.1040003786110901</c:v>
                </c:pt>
                <c:pt idx="2142">
                  <c:v>3.0996999423950911</c:v>
                </c:pt>
                <c:pt idx="2143">
                  <c:v>3.0925000978459138</c:v>
                </c:pt>
                <c:pt idx="2144">
                  <c:v>3.0923000260372646</c:v>
                </c:pt>
                <c:pt idx="2145">
                  <c:v>3.0887000009533949</c:v>
                </c:pt>
                <c:pt idx="2146">
                  <c:v>3.0878011716849869</c:v>
                </c:pt>
                <c:pt idx="2147">
                  <c:v>3.0891003632568754</c:v>
                </c:pt>
                <c:pt idx="2148">
                  <c:v>3.0890996554371668</c:v>
                </c:pt>
                <c:pt idx="2149">
                  <c:v>3.0893000144060352</c:v>
                </c:pt>
                <c:pt idx="2150">
                  <c:v>3.0931999733875273</c:v>
                </c:pt>
                <c:pt idx="2151">
                  <c:v>3.0922005406318931</c:v>
                </c:pt>
                <c:pt idx="2152">
                  <c:v>3.089000584979658</c:v>
                </c:pt>
                <c:pt idx="2153">
                  <c:v>3.0919993843999691</c:v>
                </c:pt>
                <c:pt idx="2154">
                  <c:v>3.0935999817884294</c:v>
                </c:pt>
                <c:pt idx="2155">
                  <c:v>3.09489997329365</c:v>
                </c:pt>
                <c:pt idx="2156">
                  <c:v>3.0959005676268134</c:v>
                </c:pt>
                <c:pt idx="2157">
                  <c:v>3.0957003901494318</c:v>
                </c:pt>
                <c:pt idx="2158">
                  <c:v>3.0951996559160762</c:v>
                </c:pt>
                <c:pt idx="2159">
                  <c:v>3.0931999945605639</c:v>
                </c:pt>
                <c:pt idx="2160">
                  <c:v>3.0932999989454402</c:v>
                </c:pt>
                <c:pt idx="2161">
                  <c:v>3.0899007548287045</c:v>
                </c:pt>
                <c:pt idx="2162">
                  <c:v>3.0915007764851907</c:v>
                </c:pt>
                <c:pt idx="2163">
                  <c:v>3.0941991955696722</c:v>
                </c:pt>
                <c:pt idx="2164">
                  <c:v>3.0928000245985459</c:v>
                </c:pt>
                <c:pt idx="2165">
                  <c:v>3.0872999876955873</c:v>
                </c:pt>
                <c:pt idx="2166">
                  <c:v>3.0824007994669955</c:v>
                </c:pt>
                <c:pt idx="2167">
                  <c:v>3.0851002748458995</c:v>
                </c:pt>
                <c:pt idx="2168">
                  <c:v>3.0816996960638789</c:v>
                </c:pt>
                <c:pt idx="2169">
                  <c:v>3.0746000167855527</c:v>
                </c:pt>
                <c:pt idx="2170">
                  <c:v>3.0696000242242008</c:v>
                </c:pt>
                <c:pt idx="2171">
                  <c:v>3.072300300882489</c:v>
                </c:pt>
                <c:pt idx="2172">
                  <c:v>3.0731006327623618</c:v>
                </c:pt>
                <c:pt idx="2173">
                  <c:v>3.0740993461586186</c:v>
                </c:pt>
                <c:pt idx="2174">
                  <c:v>3.0750999828305794</c:v>
                </c:pt>
                <c:pt idx="2175">
                  <c:v>3.0725999994247104</c:v>
                </c:pt>
                <c:pt idx="2176">
                  <c:v>3.0710001924453536</c:v>
                </c:pt>
                <c:pt idx="2177">
                  <c:v>3.0685006299972883</c:v>
                </c:pt>
                <c:pt idx="2178">
                  <c:v>3.0695993599874782</c:v>
                </c:pt>
                <c:pt idx="2179">
                  <c:v>3.0666999868335552</c:v>
                </c:pt>
                <c:pt idx="2180">
                  <c:v>3.0643000003838097</c:v>
                </c:pt>
                <c:pt idx="2181">
                  <c:v>3.0654003108938923</c:v>
                </c:pt>
                <c:pt idx="2182">
                  <c:v>3.0614001659414498</c:v>
                </c:pt>
                <c:pt idx="2183">
                  <c:v>3.0587998286282527</c:v>
                </c:pt>
                <c:pt idx="2184">
                  <c:v>3.0538000277520041</c:v>
                </c:pt>
                <c:pt idx="2185">
                  <c:v>3.0484999915133812</c:v>
                </c:pt>
                <c:pt idx="2186">
                  <c:v>3.043000317287806</c:v>
                </c:pt>
                <c:pt idx="2187">
                  <c:v>3.0368996358884033</c:v>
                </c:pt>
                <c:pt idx="2188">
                  <c:v>3.0324003701243782</c:v>
                </c:pt>
                <c:pt idx="2189">
                  <c:v>3.0316000168822939</c:v>
                </c:pt>
                <c:pt idx="2190">
                  <c:v>3.0308000046716188</c:v>
                </c:pt>
                <c:pt idx="2191">
                  <c:v>3.0247004096963792</c:v>
                </c:pt>
                <c:pt idx="2192">
                  <c:v>3.021100466918142</c:v>
                </c:pt>
                <c:pt idx="2193">
                  <c:v>3.0148995508207008</c:v>
                </c:pt>
                <c:pt idx="2194">
                  <c:v>3.0143000123935053</c:v>
                </c:pt>
                <c:pt idx="2195">
                  <c:v>3.0162000211712439</c:v>
                </c:pt>
                <c:pt idx="2196">
                  <c:v>3.0101000286085764</c:v>
                </c:pt>
                <c:pt idx="2197">
                  <c:v>3.0017004956243909</c:v>
                </c:pt>
                <c:pt idx="2198">
                  <c:v>2.9961995365156326</c:v>
                </c:pt>
                <c:pt idx="2199">
                  <c:v>2.99269997778174</c:v>
                </c:pt>
                <c:pt idx="2200">
                  <c:v>2.9880999980960041</c:v>
                </c:pt>
                <c:pt idx="2201">
                  <c:v>2.9870003299656673</c:v>
                </c:pt>
                <c:pt idx="2202">
                  <c:v>2.9806000658063567</c:v>
                </c:pt>
                <c:pt idx="2203">
                  <c:v>2.9739999103476293</c:v>
                </c:pt>
                <c:pt idx="2204">
                  <c:v>2.9693999811133835</c:v>
                </c:pt>
                <c:pt idx="2205">
                  <c:v>2.966900002094917</c:v>
                </c:pt>
                <c:pt idx="2206">
                  <c:v>2.9668004667328205</c:v>
                </c:pt>
                <c:pt idx="2207">
                  <c:v>2.9694996102334699</c:v>
                </c:pt>
                <c:pt idx="2208">
                  <c:v>2.9641003444630769</c:v>
                </c:pt>
                <c:pt idx="2209">
                  <c:v>2.9622999851198983</c:v>
                </c:pt>
                <c:pt idx="2210">
                  <c:v>2.9580999956160667</c:v>
                </c:pt>
                <c:pt idx="2211">
                  <c:v>2.9559003207177739</c:v>
                </c:pt>
                <c:pt idx="2212">
                  <c:v>2.9515002519619884</c:v>
                </c:pt>
                <c:pt idx="2213">
                  <c:v>2.9480997591963387</c:v>
                </c:pt>
                <c:pt idx="2214">
                  <c:v>2.9437000148755033</c:v>
                </c:pt>
                <c:pt idx="2215">
                  <c:v>2.9400000185924</c:v>
                </c:pt>
                <c:pt idx="2216">
                  <c:v>2.935200655265362</c:v>
                </c:pt>
                <c:pt idx="2217">
                  <c:v>2.9355005177494604</c:v>
                </c:pt>
                <c:pt idx="2218">
                  <c:v>2.9378995156293968</c:v>
                </c:pt>
                <c:pt idx="2219">
                  <c:v>2.9317000256560277</c:v>
                </c:pt>
                <c:pt idx="2220">
                  <c:v>2.9273000263201538</c:v>
                </c:pt>
                <c:pt idx="2221">
                  <c:v>2.9226004282973008</c:v>
                </c:pt>
                <c:pt idx="2222">
                  <c:v>2.9215003398858244</c:v>
                </c:pt>
                <c:pt idx="2223">
                  <c:v>2.9180996486684307</c:v>
                </c:pt>
                <c:pt idx="2224">
                  <c:v>2.9160000242191018</c:v>
                </c:pt>
                <c:pt idx="2225">
                  <c:v>2.9128999855965958</c:v>
                </c:pt>
                <c:pt idx="2226">
                  <c:v>2.909900526428828</c:v>
                </c:pt>
                <c:pt idx="2227">
                  <c:v>2.9077002727499348</c:v>
                </c:pt>
                <c:pt idx="2228">
                  <c:v>2.9035997633909574</c:v>
                </c:pt>
                <c:pt idx="2229">
                  <c:v>2.9028999963775277</c:v>
                </c:pt>
                <c:pt idx="2230">
                  <c:v>2.9001000241260044</c:v>
                </c:pt>
                <c:pt idx="2231">
                  <c:v>2.899400097943726</c:v>
                </c:pt>
                <c:pt idx="2232">
                  <c:v>2.8944003597207484</c:v>
                </c:pt>
                <c:pt idx="2233">
                  <c:v>2.8890996685004211</c:v>
                </c:pt>
                <c:pt idx="2234">
                  <c:v>2.8854000169740175</c:v>
                </c:pt>
                <c:pt idx="2235">
                  <c:v>2.884400005430507</c:v>
                </c:pt>
                <c:pt idx="2236">
                  <c:v>2.8809004676804761</c:v>
                </c:pt>
                <c:pt idx="2237">
                  <c:v>2.876500028418377</c:v>
                </c:pt>
                <c:pt idx="2238">
                  <c:v>2.8713999854080612</c:v>
                </c:pt>
                <c:pt idx="2239">
                  <c:v>2.8680000026724883</c:v>
                </c:pt>
                <c:pt idx="2240">
                  <c:v>2.8640000229788711</c:v>
                </c:pt>
                <c:pt idx="2241">
                  <c:v>2.860299616244447</c:v>
                </c:pt>
                <c:pt idx="2242">
                  <c:v>2.8511003602980054</c:v>
                </c:pt>
                <c:pt idx="2243">
                  <c:v>2.8490996260588872</c:v>
                </c:pt>
                <c:pt idx="2244">
                  <c:v>2.8483999813106493</c:v>
                </c:pt>
                <c:pt idx="2245">
                  <c:v>2.8490000158271869</c:v>
                </c:pt>
                <c:pt idx="2246">
                  <c:v>2.8492996226268588</c:v>
                </c:pt>
                <c:pt idx="2247">
                  <c:v>2.8432000754328328</c:v>
                </c:pt>
                <c:pt idx="2248">
                  <c:v>2.8417999464072636</c:v>
                </c:pt>
                <c:pt idx="2249">
                  <c:v>2.8365000127741951</c:v>
                </c:pt>
                <c:pt idx="2250">
                  <c:v>2.8317000158276642</c:v>
                </c:pt>
                <c:pt idx="2251">
                  <c:v>2.8281007077239337</c:v>
                </c:pt>
                <c:pt idx="2252">
                  <c:v>2.8326004577611457</c:v>
                </c:pt>
                <c:pt idx="2253">
                  <c:v>2.8342995680795866</c:v>
                </c:pt>
                <c:pt idx="2254">
                  <c:v>2.835400026604475</c:v>
                </c:pt>
                <c:pt idx="2255">
                  <c:v>2.8266999768238747</c:v>
                </c:pt>
                <c:pt idx="2256">
                  <c:v>2.8181004929574556</c:v>
                </c:pt>
                <c:pt idx="2257">
                  <c:v>2.8163003517183824</c:v>
                </c:pt>
                <c:pt idx="2258">
                  <c:v>2.8147996438929113</c:v>
                </c:pt>
                <c:pt idx="2259">
                  <c:v>2.8145999991393182</c:v>
                </c:pt>
                <c:pt idx="2260">
                  <c:v>2.8112999937075074</c:v>
                </c:pt>
                <c:pt idx="2261">
                  <c:v>2.8091003746958449</c:v>
                </c:pt>
                <c:pt idx="2262">
                  <c:v>2.8034005677181995</c:v>
                </c:pt>
                <c:pt idx="2263">
                  <c:v>2.8053994365691324</c:v>
                </c:pt>
                <c:pt idx="2264">
                  <c:v>2.807300021078845</c:v>
                </c:pt>
                <c:pt idx="2265">
                  <c:v>2.8109999702428468</c:v>
                </c:pt>
                <c:pt idx="2266">
                  <c:v>2.8075007237421232</c:v>
                </c:pt>
                <c:pt idx="2267">
                  <c:v>2.8054002519638743</c:v>
                </c:pt>
                <c:pt idx="2268">
                  <c:v>2.7969997856125701</c:v>
                </c:pt>
                <c:pt idx="2269">
                  <c:v>2.7930999799718847</c:v>
                </c:pt>
                <c:pt idx="2270">
                  <c:v>2.7932000053333468</c:v>
                </c:pt>
                <c:pt idx="2271">
                  <c:v>2.791100546841335</c:v>
                </c:pt>
                <c:pt idx="2272">
                  <c:v>2.7849018926644931</c:v>
                </c:pt>
                <c:pt idx="2273">
                  <c:v>2.7904980396269821</c:v>
                </c:pt>
                <c:pt idx="2274">
                  <c:v>2.7804000102987629</c:v>
                </c:pt>
                <c:pt idx="2275">
                  <c:v>2.7776000238372944</c:v>
                </c:pt>
                <c:pt idx="2276">
                  <c:v>2.7794003435119521</c:v>
                </c:pt>
                <c:pt idx="2277">
                  <c:v>2.7711002981159254</c:v>
                </c:pt>
                <c:pt idx="2278">
                  <c:v>2.76849960690015</c:v>
                </c:pt>
                <c:pt idx="2279">
                  <c:v>2.7681999855049071</c:v>
                </c:pt>
                <c:pt idx="2280">
                  <c:v>2.7632999763445696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5-739E-41EF-9FD2-41B04CCB0539}"/>
            </c:ext>
          </c:extLst>
        </c:ser>
        <c:ser>
          <c:idx val="6"/>
          <c:order val="6"/>
          <c:spPr>
            <a:ln w="12700" cap="rnd">
              <a:solidFill>
                <a:srgbClr val="CB2027"/>
              </a:solidFill>
              <a:round/>
            </a:ln>
            <a:effectLst/>
          </c:spPr>
          <c:marker>
            <c:symbol val="none"/>
          </c:marker>
          <c:xVal>
            <c:numRef>
              <c:f>sheet1!$M$1:$M$2281</c:f>
              <c:numCache>
                <c:formatCode>General</c:formatCode>
                <c:ptCount val="2281"/>
                <c:pt idx="0">
                  <c:v>-38</c:v>
                </c:pt>
                <c:pt idx="1">
                  <c:v>-37.899997711181641</c:v>
                </c:pt>
                <c:pt idx="2">
                  <c:v>-37.799999237060547</c:v>
                </c:pt>
                <c:pt idx="3">
                  <c:v>-37.699996948242188</c:v>
                </c:pt>
                <c:pt idx="4">
                  <c:v>-37.599998474121094</c:v>
                </c:pt>
                <c:pt idx="5">
                  <c:v>-37.5</c:v>
                </c:pt>
                <c:pt idx="6">
                  <c:v>-37.399997711181641</c:v>
                </c:pt>
                <c:pt idx="7">
                  <c:v>-37.299999237060547</c:v>
                </c:pt>
                <c:pt idx="8">
                  <c:v>-37.199996948242188</c:v>
                </c:pt>
                <c:pt idx="9">
                  <c:v>-37.099998474121094</c:v>
                </c:pt>
                <c:pt idx="10">
                  <c:v>-37</c:v>
                </c:pt>
                <c:pt idx="11">
                  <c:v>-36.899997711181641</c:v>
                </c:pt>
                <c:pt idx="12">
                  <c:v>-36.799999237060547</c:v>
                </c:pt>
                <c:pt idx="13">
                  <c:v>-36.699996948242188</c:v>
                </c:pt>
                <c:pt idx="14">
                  <c:v>-36.599998474121094</c:v>
                </c:pt>
                <c:pt idx="15">
                  <c:v>-36.5</c:v>
                </c:pt>
                <c:pt idx="16">
                  <c:v>-36.399997711181641</c:v>
                </c:pt>
                <c:pt idx="17">
                  <c:v>-36.299999237060547</c:v>
                </c:pt>
                <c:pt idx="18">
                  <c:v>-36.199996948242188</c:v>
                </c:pt>
                <c:pt idx="19">
                  <c:v>-36.099998474121094</c:v>
                </c:pt>
                <c:pt idx="20">
                  <c:v>-36</c:v>
                </c:pt>
                <c:pt idx="21">
                  <c:v>-35.899997711181641</c:v>
                </c:pt>
                <c:pt idx="22">
                  <c:v>-35.799999237060547</c:v>
                </c:pt>
                <c:pt idx="23">
                  <c:v>-35.699996948242188</c:v>
                </c:pt>
                <c:pt idx="24">
                  <c:v>-35.599998474121094</c:v>
                </c:pt>
                <c:pt idx="25">
                  <c:v>-35.5</c:v>
                </c:pt>
                <c:pt idx="26">
                  <c:v>-35.399997711181641</c:v>
                </c:pt>
                <c:pt idx="27">
                  <c:v>-35.299999237060547</c:v>
                </c:pt>
                <c:pt idx="28">
                  <c:v>-35.199996948242188</c:v>
                </c:pt>
                <c:pt idx="29">
                  <c:v>-35.099998474121094</c:v>
                </c:pt>
                <c:pt idx="30">
                  <c:v>-35</c:v>
                </c:pt>
                <c:pt idx="31">
                  <c:v>-34.899997711181641</c:v>
                </c:pt>
                <c:pt idx="32">
                  <c:v>-34.799999237060547</c:v>
                </c:pt>
                <c:pt idx="33">
                  <c:v>-34.699996948242188</c:v>
                </c:pt>
                <c:pt idx="34">
                  <c:v>-34.599998474121094</c:v>
                </c:pt>
                <c:pt idx="35">
                  <c:v>-34.5</c:v>
                </c:pt>
                <c:pt idx="36">
                  <c:v>-34.399997711181641</c:v>
                </c:pt>
                <c:pt idx="37">
                  <c:v>-34.299999237060547</c:v>
                </c:pt>
                <c:pt idx="38">
                  <c:v>-34.199996948242188</c:v>
                </c:pt>
                <c:pt idx="39">
                  <c:v>-34.099998474121094</c:v>
                </c:pt>
                <c:pt idx="40">
                  <c:v>-34</c:v>
                </c:pt>
                <c:pt idx="41">
                  <c:v>-33.899997711181641</c:v>
                </c:pt>
                <c:pt idx="42">
                  <c:v>-33.799999237060547</c:v>
                </c:pt>
                <c:pt idx="43">
                  <c:v>-33.699996948242188</c:v>
                </c:pt>
                <c:pt idx="44">
                  <c:v>-33.599998474121094</c:v>
                </c:pt>
                <c:pt idx="45">
                  <c:v>-33.5</c:v>
                </c:pt>
                <c:pt idx="46">
                  <c:v>-33.399997711181641</c:v>
                </c:pt>
                <c:pt idx="47">
                  <c:v>-33.299999237060547</c:v>
                </c:pt>
                <c:pt idx="48">
                  <c:v>-33.199996948242188</c:v>
                </c:pt>
                <c:pt idx="49">
                  <c:v>-33.099998474121094</c:v>
                </c:pt>
                <c:pt idx="50">
                  <c:v>-33</c:v>
                </c:pt>
                <c:pt idx="51">
                  <c:v>-32.899997711181641</c:v>
                </c:pt>
                <c:pt idx="52">
                  <c:v>-32.799999237060547</c:v>
                </c:pt>
                <c:pt idx="53">
                  <c:v>-32.699996948242188</c:v>
                </c:pt>
                <c:pt idx="54">
                  <c:v>-32.599998474121094</c:v>
                </c:pt>
                <c:pt idx="55">
                  <c:v>-32.5</c:v>
                </c:pt>
                <c:pt idx="56">
                  <c:v>-32.399997711181641</c:v>
                </c:pt>
                <c:pt idx="57">
                  <c:v>-32.299999237060547</c:v>
                </c:pt>
                <c:pt idx="58">
                  <c:v>-32.199996948242188</c:v>
                </c:pt>
                <c:pt idx="59">
                  <c:v>-32.099998474121094</c:v>
                </c:pt>
                <c:pt idx="60">
                  <c:v>-31.999998092651367</c:v>
                </c:pt>
                <c:pt idx="61">
                  <c:v>-31.899997711181641</c:v>
                </c:pt>
                <c:pt idx="62">
                  <c:v>-31.799999237060547</c:v>
                </c:pt>
                <c:pt idx="63">
                  <c:v>-31.69999885559082</c:v>
                </c:pt>
                <c:pt idx="64">
                  <c:v>-31.599998474121094</c:v>
                </c:pt>
                <c:pt idx="65">
                  <c:v>-31.499998092651367</c:v>
                </c:pt>
                <c:pt idx="66">
                  <c:v>-31.399997711181641</c:v>
                </c:pt>
                <c:pt idx="67">
                  <c:v>-31.299999237060547</c:v>
                </c:pt>
                <c:pt idx="68">
                  <c:v>-31.19999885559082</c:v>
                </c:pt>
                <c:pt idx="69">
                  <c:v>-31.099998474121094</c:v>
                </c:pt>
                <c:pt idx="70">
                  <c:v>-30.999998092651367</c:v>
                </c:pt>
                <c:pt idx="71">
                  <c:v>-30.899997711181641</c:v>
                </c:pt>
                <c:pt idx="72">
                  <c:v>-30.799999237060547</c:v>
                </c:pt>
                <c:pt idx="73">
                  <c:v>-30.69999885559082</c:v>
                </c:pt>
                <c:pt idx="74">
                  <c:v>-30.599998474121094</c:v>
                </c:pt>
                <c:pt idx="75">
                  <c:v>-30.499998092651367</c:v>
                </c:pt>
                <c:pt idx="76">
                  <c:v>-30.399997711181641</c:v>
                </c:pt>
                <c:pt idx="77">
                  <c:v>-30.299999237060547</c:v>
                </c:pt>
                <c:pt idx="78">
                  <c:v>-30.19999885559082</c:v>
                </c:pt>
                <c:pt idx="79">
                  <c:v>-30.099998474121094</c:v>
                </c:pt>
                <c:pt idx="80">
                  <c:v>-29.999998092651367</c:v>
                </c:pt>
                <c:pt idx="81">
                  <c:v>-29.899997711181641</c:v>
                </c:pt>
                <c:pt idx="82">
                  <c:v>-29.799999237060547</c:v>
                </c:pt>
                <c:pt idx="83">
                  <c:v>-29.69999885559082</c:v>
                </c:pt>
                <c:pt idx="84">
                  <c:v>-29.599998474121094</c:v>
                </c:pt>
                <c:pt idx="85">
                  <c:v>-29.499998092651367</c:v>
                </c:pt>
                <c:pt idx="86">
                  <c:v>-29.399997711181641</c:v>
                </c:pt>
                <c:pt idx="87">
                  <c:v>-29.299999237060547</c:v>
                </c:pt>
                <c:pt idx="88">
                  <c:v>-29.19999885559082</c:v>
                </c:pt>
                <c:pt idx="89">
                  <c:v>-29.099998474121094</c:v>
                </c:pt>
                <c:pt idx="90">
                  <c:v>-28.999998092651367</c:v>
                </c:pt>
                <c:pt idx="91">
                  <c:v>-28.899997711181641</c:v>
                </c:pt>
                <c:pt idx="92">
                  <c:v>-28.799999237060547</c:v>
                </c:pt>
                <c:pt idx="93">
                  <c:v>-28.69999885559082</c:v>
                </c:pt>
                <c:pt idx="94">
                  <c:v>-28.599998474121094</c:v>
                </c:pt>
                <c:pt idx="95">
                  <c:v>-28.499998092651367</c:v>
                </c:pt>
                <c:pt idx="96">
                  <c:v>-28.399997711181641</c:v>
                </c:pt>
                <c:pt idx="97">
                  <c:v>-28.299999237060547</c:v>
                </c:pt>
                <c:pt idx="98">
                  <c:v>-28.19999885559082</c:v>
                </c:pt>
                <c:pt idx="99">
                  <c:v>-28.099998474121094</c:v>
                </c:pt>
                <c:pt idx="100">
                  <c:v>-27.999998092651367</c:v>
                </c:pt>
                <c:pt idx="101">
                  <c:v>-27.899997711181641</c:v>
                </c:pt>
                <c:pt idx="102">
                  <c:v>-27.799999237060547</c:v>
                </c:pt>
                <c:pt idx="103">
                  <c:v>-27.69999885559082</c:v>
                </c:pt>
                <c:pt idx="104">
                  <c:v>-27.599998474121094</c:v>
                </c:pt>
                <c:pt idx="105">
                  <c:v>-27.499998092651367</c:v>
                </c:pt>
                <c:pt idx="106">
                  <c:v>-27.399997711181641</c:v>
                </c:pt>
                <c:pt idx="107">
                  <c:v>-27.299999237060547</c:v>
                </c:pt>
                <c:pt idx="108">
                  <c:v>-27.19999885559082</c:v>
                </c:pt>
                <c:pt idx="109">
                  <c:v>-27.099998474121094</c:v>
                </c:pt>
                <c:pt idx="110">
                  <c:v>-26.999998092651367</c:v>
                </c:pt>
                <c:pt idx="111">
                  <c:v>-26.899997711181641</c:v>
                </c:pt>
                <c:pt idx="112">
                  <c:v>-26.799999237060547</c:v>
                </c:pt>
                <c:pt idx="113">
                  <c:v>-26.69999885559082</c:v>
                </c:pt>
                <c:pt idx="114">
                  <c:v>-26.599998474121094</c:v>
                </c:pt>
                <c:pt idx="115">
                  <c:v>-26.499998092651367</c:v>
                </c:pt>
                <c:pt idx="116">
                  <c:v>-26.399997711181641</c:v>
                </c:pt>
                <c:pt idx="117">
                  <c:v>-26.299999237060547</c:v>
                </c:pt>
                <c:pt idx="118">
                  <c:v>-26.19999885559082</c:v>
                </c:pt>
                <c:pt idx="119">
                  <c:v>-26.099998474121094</c:v>
                </c:pt>
                <c:pt idx="120">
                  <c:v>-25.999998092651367</c:v>
                </c:pt>
                <c:pt idx="121">
                  <c:v>-25.899997711181641</c:v>
                </c:pt>
                <c:pt idx="122">
                  <c:v>-25.799999237060547</c:v>
                </c:pt>
                <c:pt idx="123">
                  <c:v>-25.69999885559082</c:v>
                </c:pt>
                <c:pt idx="124">
                  <c:v>-25.599998474121094</c:v>
                </c:pt>
                <c:pt idx="125">
                  <c:v>-25.499998092651367</c:v>
                </c:pt>
                <c:pt idx="126">
                  <c:v>-25.399997711181641</c:v>
                </c:pt>
                <c:pt idx="127">
                  <c:v>-25.299999237060547</c:v>
                </c:pt>
                <c:pt idx="128">
                  <c:v>-25.19999885559082</c:v>
                </c:pt>
                <c:pt idx="129">
                  <c:v>-25.099998474121094</c:v>
                </c:pt>
                <c:pt idx="130">
                  <c:v>-24.999998092651367</c:v>
                </c:pt>
                <c:pt idx="131">
                  <c:v>-24.899997711181641</c:v>
                </c:pt>
                <c:pt idx="132">
                  <c:v>-24.799999237060547</c:v>
                </c:pt>
                <c:pt idx="133">
                  <c:v>-24.69999885559082</c:v>
                </c:pt>
                <c:pt idx="134">
                  <c:v>-24.599998474121094</c:v>
                </c:pt>
                <c:pt idx="135">
                  <c:v>-24.499998092651367</c:v>
                </c:pt>
                <c:pt idx="136">
                  <c:v>-24.399997711181641</c:v>
                </c:pt>
                <c:pt idx="137">
                  <c:v>-24.299999237060547</c:v>
                </c:pt>
                <c:pt idx="138">
                  <c:v>-24.19999885559082</c:v>
                </c:pt>
                <c:pt idx="139">
                  <c:v>-24.099998474121094</c:v>
                </c:pt>
                <c:pt idx="140">
                  <c:v>-23.999998092651367</c:v>
                </c:pt>
                <c:pt idx="141">
                  <c:v>-23.899997711181641</c:v>
                </c:pt>
                <c:pt idx="142">
                  <c:v>-23.799999237060547</c:v>
                </c:pt>
                <c:pt idx="143">
                  <c:v>-23.69999885559082</c:v>
                </c:pt>
                <c:pt idx="144">
                  <c:v>-23.599998474121094</c:v>
                </c:pt>
                <c:pt idx="145">
                  <c:v>-23.499998092651367</c:v>
                </c:pt>
                <c:pt idx="146">
                  <c:v>-23.399997711181641</c:v>
                </c:pt>
                <c:pt idx="147">
                  <c:v>-23.299999237060547</c:v>
                </c:pt>
                <c:pt idx="148">
                  <c:v>-23.19999885559082</c:v>
                </c:pt>
                <c:pt idx="149">
                  <c:v>-23.099998474121094</c:v>
                </c:pt>
                <c:pt idx="150">
                  <c:v>-22.999998092651367</c:v>
                </c:pt>
                <c:pt idx="151">
                  <c:v>-22.899997711181641</c:v>
                </c:pt>
                <c:pt idx="152">
                  <c:v>-22.799999237060547</c:v>
                </c:pt>
                <c:pt idx="153">
                  <c:v>-22.69999885559082</c:v>
                </c:pt>
                <c:pt idx="154">
                  <c:v>-22.599998474121094</c:v>
                </c:pt>
                <c:pt idx="155">
                  <c:v>-22.499998092651367</c:v>
                </c:pt>
                <c:pt idx="156">
                  <c:v>-22.399997711181641</c:v>
                </c:pt>
                <c:pt idx="157">
                  <c:v>-22.299999237060547</c:v>
                </c:pt>
                <c:pt idx="158">
                  <c:v>-22.19999885559082</c:v>
                </c:pt>
                <c:pt idx="159">
                  <c:v>-22.099998474121094</c:v>
                </c:pt>
                <c:pt idx="160">
                  <c:v>-21.999998092651367</c:v>
                </c:pt>
                <c:pt idx="161">
                  <c:v>-21.899997711181641</c:v>
                </c:pt>
                <c:pt idx="162">
                  <c:v>-21.799999237060547</c:v>
                </c:pt>
                <c:pt idx="163">
                  <c:v>-21.69999885559082</c:v>
                </c:pt>
                <c:pt idx="164">
                  <c:v>-21.599998474121094</c:v>
                </c:pt>
                <c:pt idx="165">
                  <c:v>-21.499998092651367</c:v>
                </c:pt>
                <c:pt idx="166">
                  <c:v>-21.399997711181641</c:v>
                </c:pt>
                <c:pt idx="167">
                  <c:v>-21.299999237060547</c:v>
                </c:pt>
                <c:pt idx="168">
                  <c:v>-21.19999885559082</c:v>
                </c:pt>
                <c:pt idx="169">
                  <c:v>-21.099998474121094</c:v>
                </c:pt>
                <c:pt idx="170">
                  <c:v>-20.999998092651367</c:v>
                </c:pt>
                <c:pt idx="171">
                  <c:v>-20.899997711181641</c:v>
                </c:pt>
                <c:pt idx="172">
                  <c:v>-20.799999237060547</c:v>
                </c:pt>
                <c:pt idx="173">
                  <c:v>-20.69999885559082</c:v>
                </c:pt>
                <c:pt idx="174">
                  <c:v>-20.599998474121094</c:v>
                </c:pt>
                <c:pt idx="175">
                  <c:v>-20.499998092651367</c:v>
                </c:pt>
                <c:pt idx="176">
                  <c:v>-20.399997711181641</c:v>
                </c:pt>
                <c:pt idx="177">
                  <c:v>-20.299999237060547</c:v>
                </c:pt>
                <c:pt idx="178">
                  <c:v>-20.19999885559082</c:v>
                </c:pt>
                <c:pt idx="179">
                  <c:v>-20.099998474121094</c:v>
                </c:pt>
                <c:pt idx="180">
                  <c:v>-19.999998092651367</c:v>
                </c:pt>
                <c:pt idx="181">
                  <c:v>-19.899997711181641</c:v>
                </c:pt>
                <c:pt idx="182">
                  <c:v>-19.799999237060547</c:v>
                </c:pt>
                <c:pt idx="183">
                  <c:v>-19.69999885559082</c:v>
                </c:pt>
                <c:pt idx="184">
                  <c:v>-19.599998474121094</c:v>
                </c:pt>
                <c:pt idx="185">
                  <c:v>-19.499998092651367</c:v>
                </c:pt>
                <c:pt idx="186">
                  <c:v>-19.399997711181641</c:v>
                </c:pt>
                <c:pt idx="187">
                  <c:v>-19.299999237060547</c:v>
                </c:pt>
                <c:pt idx="188">
                  <c:v>-19.19999885559082</c:v>
                </c:pt>
                <c:pt idx="189">
                  <c:v>-19.099998474121094</c:v>
                </c:pt>
                <c:pt idx="190">
                  <c:v>-18.999998092651367</c:v>
                </c:pt>
                <c:pt idx="191">
                  <c:v>-18.899997711181641</c:v>
                </c:pt>
                <c:pt idx="192">
                  <c:v>-18.799999237060547</c:v>
                </c:pt>
                <c:pt idx="193">
                  <c:v>-18.69999885559082</c:v>
                </c:pt>
                <c:pt idx="194">
                  <c:v>-18.599998474121094</c:v>
                </c:pt>
                <c:pt idx="195">
                  <c:v>-18.499998092651367</c:v>
                </c:pt>
                <c:pt idx="196">
                  <c:v>-18.399997711181641</c:v>
                </c:pt>
                <c:pt idx="197">
                  <c:v>-18.299999237060547</c:v>
                </c:pt>
                <c:pt idx="198">
                  <c:v>-18.19999885559082</c:v>
                </c:pt>
                <c:pt idx="199">
                  <c:v>-18.099998474121094</c:v>
                </c:pt>
                <c:pt idx="200">
                  <c:v>-17.999998092651367</c:v>
                </c:pt>
                <c:pt idx="201">
                  <c:v>-17.899997711181641</c:v>
                </c:pt>
                <c:pt idx="202">
                  <c:v>-17.799999237060547</c:v>
                </c:pt>
                <c:pt idx="203">
                  <c:v>-17.69999885559082</c:v>
                </c:pt>
                <c:pt idx="204">
                  <c:v>-17.599998474121094</c:v>
                </c:pt>
                <c:pt idx="205">
                  <c:v>-17.499998092651367</c:v>
                </c:pt>
                <c:pt idx="206">
                  <c:v>-17.399997711181641</c:v>
                </c:pt>
                <c:pt idx="207">
                  <c:v>-17.299999237060547</c:v>
                </c:pt>
                <c:pt idx="208">
                  <c:v>-17.19999885559082</c:v>
                </c:pt>
                <c:pt idx="209">
                  <c:v>-17.099998474121094</c:v>
                </c:pt>
                <c:pt idx="210">
                  <c:v>-16.999998092651367</c:v>
                </c:pt>
                <c:pt idx="211">
                  <c:v>-16.899997711181641</c:v>
                </c:pt>
                <c:pt idx="212">
                  <c:v>-16.799999237060547</c:v>
                </c:pt>
                <c:pt idx="213">
                  <c:v>-16.69999885559082</c:v>
                </c:pt>
                <c:pt idx="214">
                  <c:v>-16.599998474121094</c:v>
                </c:pt>
                <c:pt idx="215">
                  <c:v>-16.499998092651367</c:v>
                </c:pt>
                <c:pt idx="216">
                  <c:v>-16.399997711181641</c:v>
                </c:pt>
                <c:pt idx="217">
                  <c:v>-16.299999237060547</c:v>
                </c:pt>
                <c:pt idx="218">
                  <c:v>-16.19999885559082</c:v>
                </c:pt>
                <c:pt idx="219">
                  <c:v>-16.099998474121094</c:v>
                </c:pt>
                <c:pt idx="220">
                  <c:v>-15.999998092651367</c:v>
                </c:pt>
                <c:pt idx="221">
                  <c:v>-15.899997711181641</c:v>
                </c:pt>
                <c:pt idx="222">
                  <c:v>-15.799999237060547</c:v>
                </c:pt>
                <c:pt idx="223">
                  <c:v>-15.69999885559082</c:v>
                </c:pt>
                <c:pt idx="224">
                  <c:v>-15.599998474121094</c:v>
                </c:pt>
                <c:pt idx="225">
                  <c:v>-15.499998092651367</c:v>
                </c:pt>
                <c:pt idx="226">
                  <c:v>-15.399997711181641</c:v>
                </c:pt>
                <c:pt idx="227">
                  <c:v>-15.299999237060547</c:v>
                </c:pt>
                <c:pt idx="228">
                  <c:v>-15.19999885559082</c:v>
                </c:pt>
                <c:pt idx="229">
                  <c:v>-15.099998474121094</c:v>
                </c:pt>
                <c:pt idx="230">
                  <c:v>-14.999998092651367</c:v>
                </c:pt>
                <c:pt idx="231">
                  <c:v>-14.899997711181641</c:v>
                </c:pt>
                <c:pt idx="232">
                  <c:v>-14.799999237060547</c:v>
                </c:pt>
                <c:pt idx="233">
                  <c:v>-14.69999885559082</c:v>
                </c:pt>
                <c:pt idx="234">
                  <c:v>-14.599998474121094</c:v>
                </c:pt>
                <c:pt idx="235">
                  <c:v>-14.499998092651367</c:v>
                </c:pt>
                <c:pt idx="236">
                  <c:v>-14.399997711181641</c:v>
                </c:pt>
                <c:pt idx="237">
                  <c:v>-14.299999237060547</c:v>
                </c:pt>
                <c:pt idx="238">
                  <c:v>-14.19999885559082</c:v>
                </c:pt>
                <c:pt idx="239">
                  <c:v>-14.099998474121094</c:v>
                </c:pt>
                <c:pt idx="240">
                  <c:v>-13.999998092651367</c:v>
                </c:pt>
                <c:pt idx="241">
                  <c:v>-13.899997711181641</c:v>
                </c:pt>
                <c:pt idx="242">
                  <c:v>-13.799999237060547</c:v>
                </c:pt>
                <c:pt idx="243">
                  <c:v>-13.69999885559082</c:v>
                </c:pt>
                <c:pt idx="244">
                  <c:v>-13.599998474121094</c:v>
                </c:pt>
                <c:pt idx="245">
                  <c:v>-13.499998092651367</c:v>
                </c:pt>
                <c:pt idx="246">
                  <c:v>-13.399997711181641</c:v>
                </c:pt>
                <c:pt idx="247">
                  <c:v>-13.299999237060547</c:v>
                </c:pt>
                <c:pt idx="248">
                  <c:v>-13.19999885559082</c:v>
                </c:pt>
                <c:pt idx="249">
                  <c:v>-13.099998474121094</c:v>
                </c:pt>
                <c:pt idx="250">
                  <c:v>-12.999998092651367</c:v>
                </c:pt>
                <c:pt idx="251">
                  <c:v>-12.899997711181641</c:v>
                </c:pt>
                <c:pt idx="252">
                  <c:v>-12.799999237060547</c:v>
                </c:pt>
                <c:pt idx="253">
                  <c:v>-12.69999885559082</c:v>
                </c:pt>
                <c:pt idx="254">
                  <c:v>-12.599998474121094</c:v>
                </c:pt>
                <c:pt idx="255">
                  <c:v>-12.499998092651367</c:v>
                </c:pt>
                <c:pt idx="256">
                  <c:v>-12.399997711181641</c:v>
                </c:pt>
                <c:pt idx="257">
                  <c:v>-12.299999237060547</c:v>
                </c:pt>
                <c:pt idx="258">
                  <c:v>-12.19999885559082</c:v>
                </c:pt>
                <c:pt idx="259">
                  <c:v>-12.099998474121094</c:v>
                </c:pt>
                <c:pt idx="260">
                  <c:v>-11.999998092651367</c:v>
                </c:pt>
                <c:pt idx="261">
                  <c:v>-11.899997711181641</c:v>
                </c:pt>
                <c:pt idx="262">
                  <c:v>-11.799999237060547</c:v>
                </c:pt>
                <c:pt idx="263">
                  <c:v>-11.69999885559082</c:v>
                </c:pt>
                <c:pt idx="264">
                  <c:v>-11.599998474121094</c:v>
                </c:pt>
                <c:pt idx="265">
                  <c:v>-11.499998092651367</c:v>
                </c:pt>
                <c:pt idx="266">
                  <c:v>-11.399997711181641</c:v>
                </c:pt>
                <c:pt idx="267">
                  <c:v>-11.299999237060547</c:v>
                </c:pt>
                <c:pt idx="268">
                  <c:v>-11.19999885559082</c:v>
                </c:pt>
                <c:pt idx="269">
                  <c:v>-11.099998474121094</c:v>
                </c:pt>
                <c:pt idx="270">
                  <c:v>-10.999998092651367</c:v>
                </c:pt>
                <c:pt idx="271">
                  <c:v>-10.899997711181641</c:v>
                </c:pt>
                <c:pt idx="272">
                  <c:v>-10.799999237060547</c:v>
                </c:pt>
                <c:pt idx="273">
                  <c:v>-10.69999885559082</c:v>
                </c:pt>
                <c:pt idx="274">
                  <c:v>-10.599998474121094</c:v>
                </c:pt>
                <c:pt idx="275">
                  <c:v>-10.499998092651367</c:v>
                </c:pt>
                <c:pt idx="276">
                  <c:v>-10.399997711181641</c:v>
                </c:pt>
                <c:pt idx="277">
                  <c:v>-10.299999237060547</c:v>
                </c:pt>
                <c:pt idx="278">
                  <c:v>-10.19999885559082</c:v>
                </c:pt>
                <c:pt idx="279">
                  <c:v>-10.099998474121094</c:v>
                </c:pt>
                <c:pt idx="280">
                  <c:v>-9.9999980926513672</c:v>
                </c:pt>
                <c:pt idx="281">
                  <c:v>-9.8999977111816406</c:v>
                </c:pt>
                <c:pt idx="282">
                  <c:v>-9.7999992370605469</c:v>
                </c:pt>
                <c:pt idx="283">
                  <c:v>-9.6999988555908203</c:v>
                </c:pt>
                <c:pt idx="284">
                  <c:v>-9.5999984741210938</c:v>
                </c:pt>
                <c:pt idx="285">
                  <c:v>-9.4999980926513672</c:v>
                </c:pt>
                <c:pt idx="286">
                  <c:v>-9.3999977111816406</c:v>
                </c:pt>
                <c:pt idx="287">
                  <c:v>-9.2999992370605469</c:v>
                </c:pt>
                <c:pt idx="288">
                  <c:v>-9.1999988555908203</c:v>
                </c:pt>
                <c:pt idx="289">
                  <c:v>-9.0999984741210938</c:v>
                </c:pt>
                <c:pt idx="290">
                  <c:v>-8.9999980926513672</c:v>
                </c:pt>
                <c:pt idx="291">
                  <c:v>-8.8999977111816406</c:v>
                </c:pt>
                <c:pt idx="292">
                  <c:v>-8.7999992370605469</c:v>
                </c:pt>
                <c:pt idx="293">
                  <c:v>-8.6999988555908203</c:v>
                </c:pt>
                <c:pt idx="294">
                  <c:v>-8.5999984741210938</c:v>
                </c:pt>
                <c:pt idx="295">
                  <c:v>-8.4999980926513672</c:v>
                </c:pt>
                <c:pt idx="296">
                  <c:v>-8.3999977111816406</c:v>
                </c:pt>
                <c:pt idx="297">
                  <c:v>-8.2999992370605469</c:v>
                </c:pt>
                <c:pt idx="298">
                  <c:v>-8.1999988555908203</c:v>
                </c:pt>
                <c:pt idx="299">
                  <c:v>-8.0999984741210938</c:v>
                </c:pt>
                <c:pt idx="300">
                  <c:v>-7.9999980926513672</c:v>
                </c:pt>
                <c:pt idx="301">
                  <c:v>-7.8999977111816406</c:v>
                </c:pt>
                <c:pt idx="302">
                  <c:v>-7.7999992370605469</c:v>
                </c:pt>
                <c:pt idx="303">
                  <c:v>-7.6999988555908203</c:v>
                </c:pt>
                <c:pt idx="304">
                  <c:v>-7.5999984741210938</c:v>
                </c:pt>
                <c:pt idx="305">
                  <c:v>-7.4999980926513672</c:v>
                </c:pt>
                <c:pt idx="306">
                  <c:v>-7.3999977111816406</c:v>
                </c:pt>
                <c:pt idx="307">
                  <c:v>-7.2999992370605469</c:v>
                </c:pt>
                <c:pt idx="308">
                  <c:v>-7.1999988555908203</c:v>
                </c:pt>
                <c:pt idx="309">
                  <c:v>-7.0999984741210938</c:v>
                </c:pt>
                <c:pt idx="310">
                  <c:v>-6.9999980926513672</c:v>
                </c:pt>
                <c:pt idx="311">
                  <c:v>-6.8999977111816406</c:v>
                </c:pt>
                <c:pt idx="312">
                  <c:v>-6.7999992370605469</c:v>
                </c:pt>
                <c:pt idx="313">
                  <c:v>-6.6999988555908203</c:v>
                </c:pt>
                <c:pt idx="314">
                  <c:v>-6.5999984741210938</c:v>
                </c:pt>
                <c:pt idx="315">
                  <c:v>-6.4999980926513672</c:v>
                </c:pt>
                <c:pt idx="316">
                  <c:v>-6.3999977111816406</c:v>
                </c:pt>
                <c:pt idx="317">
                  <c:v>-6.2999992370605469</c:v>
                </c:pt>
                <c:pt idx="318">
                  <c:v>-6.1999988555908203</c:v>
                </c:pt>
                <c:pt idx="319">
                  <c:v>-6.0999984741210938</c:v>
                </c:pt>
                <c:pt idx="320">
                  <c:v>-6</c:v>
                </c:pt>
                <c:pt idx="321">
                  <c:v>-5.8999977111816406</c:v>
                </c:pt>
                <c:pt idx="322">
                  <c:v>-5.7999992370605469</c:v>
                </c:pt>
                <c:pt idx="323">
                  <c:v>-5.6999969482421875</c:v>
                </c:pt>
                <c:pt idx="324">
                  <c:v>-5.5999984741210938</c:v>
                </c:pt>
                <c:pt idx="325">
                  <c:v>-5.5</c:v>
                </c:pt>
                <c:pt idx="326">
                  <c:v>-5.3999977111816406</c:v>
                </c:pt>
                <c:pt idx="327">
                  <c:v>-5.2999992370605469</c:v>
                </c:pt>
                <c:pt idx="328">
                  <c:v>-5.1999969482421875</c:v>
                </c:pt>
                <c:pt idx="329">
                  <c:v>-5.0999984741210938</c:v>
                </c:pt>
                <c:pt idx="330">
                  <c:v>-5</c:v>
                </c:pt>
                <c:pt idx="331">
                  <c:v>-4.8999977111816406</c:v>
                </c:pt>
                <c:pt idx="332">
                  <c:v>-4.7999992370605469</c:v>
                </c:pt>
                <c:pt idx="333">
                  <c:v>-4.6999969482421875</c:v>
                </c:pt>
                <c:pt idx="334">
                  <c:v>-4.5999984741210938</c:v>
                </c:pt>
                <c:pt idx="335">
                  <c:v>-4.5</c:v>
                </c:pt>
                <c:pt idx="336">
                  <c:v>-4.3999977111816406</c:v>
                </c:pt>
                <c:pt idx="337">
                  <c:v>-4.2999992370605469</c:v>
                </c:pt>
                <c:pt idx="338">
                  <c:v>-4.1999969482421875</c:v>
                </c:pt>
                <c:pt idx="339">
                  <c:v>-4.0999984741210938</c:v>
                </c:pt>
                <c:pt idx="340">
                  <c:v>-4</c:v>
                </c:pt>
                <c:pt idx="341">
                  <c:v>-3.8999977111816406</c:v>
                </c:pt>
                <c:pt idx="342">
                  <c:v>-3.7999992370605469</c:v>
                </c:pt>
                <c:pt idx="343">
                  <c:v>-3.6999969482421875</c:v>
                </c:pt>
                <c:pt idx="344">
                  <c:v>-3.5999984741210938</c:v>
                </c:pt>
                <c:pt idx="345">
                  <c:v>-3.5</c:v>
                </c:pt>
                <c:pt idx="346">
                  <c:v>-3.3999977111816406</c:v>
                </c:pt>
                <c:pt idx="347">
                  <c:v>-3.2999992370605469</c:v>
                </c:pt>
                <c:pt idx="348">
                  <c:v>-3.1999969482421875</c:v>
                </c:pt>
                <c:pt idx="349">
                  <c:v>-3.0999984741210938</c:v>
                </c:pt>
                <c:pt idx="350">
                  <c:v>-3</c:v>
                </c:pt>
                <c:pt idx="351">
                  <c:v>-2.8999977111816406</c:v>
                </c:pt>
                <c:pt idx="352">
                  <c:v>-2.7999992370605469</c:v>
                </c:pt>
                <c:pt idx="353">
                  <c:v>-2.6999969482421875</c:v>
                </c:pt>
                <c:pt idx="354">
                  <c:v>-2.5999984741210938</c:v>
                </c:pt>
                <c:pt idx="355">
                  <c:v>-2.5</c:v>
                </c:pt>
                <c:pt idx="356">
                  <c:v>-2.3999977111816406</c:v>
                </c:pt>
                <c:pt idx="357">
                  <c:v>-2.2999992370605469</c:v>
                </c:pt>
                <c:pt idx="358">
                  <c:v>-2.1999969482421875</c:v>
                </c:pt>
                <c:pt idx="359">
                  <c:v>-2.0999984741210938</c:v>
                </c:pt>
                <c:pt idx="360">
                  <c:v>-2</c:v>
                </c:pt>
                <c:pt idx="361">
                  <c:v>-1.8999977111816406</c:v>
                </c:pt>
                <c:pt idx="362">
                  <c:v>-1.7999992370605469</c:v>
                </c:pt>
                <c:pt idx="363">
                  <c:v>-1.6999969482421875</c:v>
                </c:pt>
                <c:pt idx="364">
                  <c:v>-1.5999984741210938</c:v>
                </c:pt>
                <c:pt idx="365">
                  <c:v>-1.5</c:v>
                </c:pt>
                <c:pt idx="366">
                  <c:v>-1.3999977111816406</c:v>
                </c:pt>
                <c:pt idx="367">
                  <c:v>-1.2999992370605469</c:v>
                </c:pt>
                <c:pt idx="368">
                  <c:v>-1.1999969482421875</c:v>
                </c:pt>
                <c:pt idx="369">
                  <c:v>-1.0999984741210938</c:v>
                </c:pt>
                <c:pt idx="370">
                  <c:v>-1</c:v>
                </c:pt>
                <c:pt idx="371">
                  <c:v>-0.89999771118164063</c:v>
                </c:pt>
                <c:pt idx="372">
                  <c:v>-0.79999923706054688</c:v>
                </c:pt>
                <c:pt idx="373">
                  <c:v>-0.6999969482421875</c:v>
                </c:pt>
                <c:pt idx="374">
                  <c:v>-0.59999847412109375</c:v>
                </c:pt>
                <c:pt idx="375">
                  <c:v>-0.5</c:v>
                </c:pt>
                <c:pt idx="376">
                  <c:v>-0.39999771118164063</c:v>
                </c:pt>
                <c:pt idx="377">
                  <c:v>-0.29999923706054688</c:v>
                </c:pt>
                <c:pt idx="378">
                  <c:v>-0.1999969482421875</c:v>
                </c:pt>
                <c:pt idx="379">
                  <c:v>-9.999847412109375E-2</c:v>
                </c:pt>
                <c:pt idx="380">
                  <c:v>0</c:v>
                </c:pt>
                <c:pt idx="381">
                  <c:v>0.10000228881835938</c:v>
                </c:pt>
                <c:pt idx="382">
                  <c:v>0.20000076293945313</c:v>
                </c:pt>
                <c:pt idx="383">
                  <c:v>0.3000030517578125</c:v>
                </c:pt>
                <c:pt idx="384">
                  <c:v>0.40000152587890625</c:v>
                </c:pt>
                <c:pt idx="385">
                  <c:v>0.5</c:v>
                </c:pt>
                <c:pt idx="386">
                  <c:v>0.60000228881835938</c:v>
                </c:pt>
                <c:pt idx="387">
                  <c:v>0.70000076293945313</c:v>
                </c:pt>
                <c:pt idx="388">
                  <c:v>0.8000030517578125</c:v>
                </c:pt>
                <c:pt idx="389">
                  <c:v>0.90000152587890625</c:v>
                </c:pt>
                <c:pt idx="390">
                  <c:v>1</c:v>
                </c:pt>
                <c:pt idx="391">
                  <c:v>1.1000022888183594</c:v>
                </c:pt>
                <c:pt idx="392">
                  <c:v>1.2000007629394531</c:v>
                </c:pt>
                <c:pt idx="393">
                  <c:v>1.3000030517578125</c:v>
                </c:pt>
                <c:pt idx="394">
                  <c:v>1.4000015258789063</c:v>
                </c:pt>
                <c:pt idx="395">
                  <c:v>1.5</c:v>
                </c:pt>
                <c:pt idx="396">
                  <c:v>1.6000022888183594</c:v>
                </c:pt>
                <c:pt idx="397">
                  <c:v>1.7000007629394531</c:v>
                </c:pt>
                <c:pt idx="398">
                  <c:v>1.8000030517578125</c:v>
                </c:pt>
                <c:pt idx="399">
                  <c:v>1.9000015258789063</c:v>
                </c:pt>
                <c:pt idx="400">
                  <c:v>2</c:v>
                </c:pt>
                <c:pt idx="401">
                  <c:v>2.1000022888183594</c:v>
                </c:pt>
                <c:pt idx="402">
                  <c:v>2.2000007629394531</c:v>
                </c:pt>
                <c:pt idx="403">
                  <c:v>2.3000030517578125</c:v>
                </c:pt>
                <c:pt idx="404">
                  <c:v>2.4000015258789063</c:v>
                </c:pt>
                <c:pt idx="405">
                  <c:v>2.5</c:v>
                </c:pt>
                <c:pt idx="406">
                  <c:v>2.6000022888183594</c:v>
                </c:pt>
                <c:pt idx="407">
                  <c:v>2.7000007629394531</c:v>
                </c:pt>
                <c:pt idx="408">
                  <c:v>2.8000030517578125</c:v>
                </c:pt>
                <c:pt idx="409">
                  <c:v>2.9000015258789063</c:v>
                </c:pt>
                <c:pt idx="410">
                  <c:v>3</c:v>
                </c:pt>
                <c:pt idx="411">
                  <c:v>3.1000022888183594</c:v>
                </c:pt>
                <c:pt idx="412">
                  <c:v>3.2000007629394531</c:v>
                </c:pt>
                <c:pt idx="413">
                  <c:v>3.3000030517578125</c:v>
                </c:pt>
                <c:pt idx="414">
                  <c:v>3.4000015258789063</c:v>
                </c:pt>
                <c:pt idx="415">
                  <c:v>3.5</c:v>
                </c:pt>
                <c:pt idx="416">
                  <c:v>3.6000022888183594</c:v>
                </c:pt>
                <c:pt idx="417">
                  <c:v>3.7000007629394531</c:v>
                </c:pt>
                <c:pt idx="418">
                  <c:v>3.8000030517578125</c:v>
                </c:pt>
                <c:pt idx="419">
                  <c:v>3.9000015258789063</c:v>
                </c:pt>
                <c:pt idx="420">
                  <c:v>4</c:v>
                </c:pt>
                <c:pt idx="421">
                  <c:v>4.1000022888183594</c:v>
                </c:pt>
                <c:pt idx="422">
                  <c:v>4.2000007629394531</c:v>
                </c:pt>
                <c:pt idx="423">
                  <c:v>4.3000030517578125</c:v>
                </c:pt>
                <c:pt idx="424">
                  <c:v>4.4000015258789063</c:v>
                </c:pt>
                <c:pt idx="425">
                  <c:v>4.5</c:v>
                </c:pt>
                <c:pt idx="426">
                  <c:v>4.6000022888183594</c:v>
                </c:pt>
                <c:pt idx="427">
                  <c:v>4.7000007629394531</c:v>
                </c:pt>
                <c:pt idx="428">
                  <c:v>4.8000030517578125</c:v>
                </c:pt>
                <c:pt idx="429">
                  <c:v>4.9000015258789063</c:v>
                </c:pt>
                <c:pt idx="430">
                  <c:v>5</c:v>
                </c:pt>
                <c:pt idx="431">
                  <c:v>5.1000022888183594</c:v>
                </c:pt>
                <c:pt idx="432">
                  <c:v>5.2000007629394531</c:v>
                </c:pt>
                <c:pt idx="433">
                  <c:v>5.3000030517578125</c:v>
                </c:pt>
                <c:pt idx="434">
                  <c:v>5.4000015258789063</c:v>
                </c:pt>
                <c:pt idx="435">
                  <c:v>5.5</c:v>
                </c:pt>
                <c:pt idx="436">
                  <c:v>5.6000022888183594</c:v>
                </c:pt>
                <c:pt idx="437">
                  <c:v>5.7000007629394531</c:v>
                </c:pt>
                <c:pt idx="438">
                  <c:v>5.8000030517578125</c:v>
                </c:pt>
                <c:pt idx="439">
                  <c:v>5.9000015258789063</c:v>
                </c:pt>
                <c:pt idx="440">
                  <c:v>6</c:v>
                </c:pt>
                <c:pt idx="441">
                  <c:v>6.1000022888183594</c:v>
                </c:pt>
                <c:pt idx="442">
                  <c:v>6.2000007629394531</c:v>
                </c:pt>
                <c:pt idx="443">
                  <c:v>6.3000030517578125</c:v>
                </c:pt>
                <c:pt idx="444">
                  <c:v>6.4000015258789063</c:v>
                </c:pt>
                <c:pt idx="445">
                  <c:v>6.5</c:v>
                </c:pt>
                <c:pt idx="446">
                  <c:v>6.6000022888183594</c:v>
                </c:pt>
                <c:pt idx="447">
                  <c:v>6.7000007629394531</c:v>
                </c:pt>
                <c:pt idx="448">
                  <c:v>6.8000030517578125</c:v>
                </c:pt>
                <c:pt idx="449">
                  <c:v>6.9000015258789063</c:v>
                </c:pt>
                <c:pt idx="450">
                  <c:v>7</c:v>
                </c:pt>
                <c:pt idx="451">
                  <c:v>7.1000022888183594</c:v>
                </c:pt>
                <c:pt idx="452">
                  <c:v>7.2000007629394531</c:v>
                </c:pt>
                <c:pt idx="453">
                  <c:v>7.3000030517578125</c:v>
                </c:pt>
                <c:pt idx="454">
                  <c:v>7.4000015258789063</c:v>
                </c:pt>
                <c:pt idx="455">
                  <c:v>7.5</c:v>
                </c:pt>
                <c:pt idx="456">
                  <c:v>7.6000022888183594</c:v>
                </c:pt>
                <c:pt idx="457">
                  <c:v>7.7000007629394531</c:v>
                </c:pt>
                <c:pt idx="458">
                  <c:v>7.8000030517578125</c:v>
                </c:pt>
                <c:pt idx="459">
                  <c:v>7.9000015258789063</c:v>
                </c:pt>
                <c:pt idx="460">
                  <c:v>8</c:v>
                </c:pt>
                <c:pt idx="461">
                  <c:v>8.1000022888183594</c:v>
                </c:pt>
                <c:pt idx="462">
                  <c:v>8.2000007629394531</c:v>
                </c:pt>
                <c:pt idx="463">
                  <c:v>8.3000030517578125</c:v>
                </c:pt>
                <c:pt idx="464">
                  <c:v>8.4000015258789063</c:v>
                </c:pt>
                <c:pt idx="465">
                  <c:v>8.5</c:v>
                </c:pt>
                <c:pt idx="466">
                  <c:v>8.6000022888183594</c:v>
                </c:pt>
                <c:pt idx="467">
                  <c:v>8.7000007629394531</c:v>
                </c:pt>
                <c:pt idx="468">
                  <c:v>8.8000030517578125</c:v>
                </c:pt>
                <c:pt idx="469">
                  <c:v>8.9000015258789063</c:v>
                </c:pt>
                <c:pt idx="470">
                  <c:v>9</c:v>
                </c:pt>
                <c:pt idx="471">
                  <c:v>9.1000022888183594</c:v>
                </c:pt>
                <c:pt idx="472">
                  <c:v>9.2000007629394531</c:v>
                </c:pt>
                <c:pt idx="473">
                  <c:v>9.3000030517578125</c:v>
                </c:pt>
                <c:pt idx="474">
                  <c:v>9.4000015258789063</c:v>
                </c:pt>
                <c:pt idx="475">
                  <c:v>9.5</c:v>
                </c:pt>
                <c:pt idx="476">
                  <c:v>9.6000022888183594</c:v>
                </c:pt>
                <c:pt idx="477">
                  <c:v>9.7000007629394531</c:v>
                </c:pt>
                <c:pt idx="478">
                  <c:v>9.8000030517578125</c:v>
                </c:pt>
                <c:pt idx="479">
                  <c:v>9.9000015258789063</c:v>
                </c:pt>
                <c:pt idx="480">
                  <c:v>10</c:v>
                </c:pt>
                <c:pt idx="481">
                  <c:v>10.100002288818359</c:v>
                </c:pt>
                <c:pt idx="482">
                  <c:v>10.200000762939453</c:v>
                </c:pt>
                <c:pt idx="483">
                  <c:v>10.300003051757813</c:v>
                </c:pt>
                <c:pt idx="484">
                  <c:v>10.400001525878906</c:v>
                </c:pt>
                <c:pt idx="485">
                  <c:v>10.5</c:v>
                </c:pt>
                <c:pt idx="486">
                  <c:v>10.600002288818359</c:v>
                </c:pt>
                <c:pt idx="487">
                  <c:v>10.700000762939453</c:v>
                </c:pt>
                <c:pt idx="488">
                  <c:v>10.800003051757813</c:v>
                </c:pt>
                <c:pt idx="489">
                  <c:v>10.900001525878906</c:v>
                </c:pt>
                <c:pt idx="490">
                  <c:v>11</c:v>
                </c:pt>
                <c:pt idx="491">
                  <c:v>11.100002288818359</c:v>
                </c:pt>
                <c:pt idx="492">
                  <c:v>11.200000762939453</c:v>
                </c:pt>
                <c:pt idx="493">
                  <c:v>11.300003051757813</c:v>
                </c:pt>
                <c:pt idx="494">
                  <c:v>11.400001525878906</c:v>
                </c:pt>
                <c:pt idx="495">
                  <c:v>11.5</c:v>
                </c:pt>
                <c:pt idx="496">
                  <c:v>11.600002288818359</c:v>
                </c:pt>
                <c:pt idx="497">
                  <c:v>11.700000762939453</c:v>
                </c:pt>
                <c:pt idx="498">
                  <c:v>11.800003051757813</c:v>
                </c:pt>
                <c:pt idx="499">
                  <c:v>11.900001525878906</c:v>
                </c:pt>
                <c:pt idx="500">
                  <c:v>12</c:v>
                </c:pt>
                <c:pt idx="501">
                  <c:v>12.100002288818359</c:v>
                </c:pt>
                <c:pt idx="502">
                  <c:v>12.200000762939453</c:v>
                </c:pt>
                <c:pt idx="503">
                  <c:v>12.300003051757813</c:v>
                </c:pt>
                <c:pt idx="504">
                  <c:v>12.400001525878906</c:v>
                </c:pt>
                <c:pt idx="505">
                  <c:v>12.5</c:v>
                </c:pt>
                <c:pt idx="506">
                  <c:v>12.600002288818359</c:v>
                </c:pt>
                <c:pt idx="507">
                  <c:v>12.700000762939453</c:v>
                </c:pt>
                <c:pt idx="508">
                  <c:v>12.800003051757813</c:v>
                </c:pt>
                <c:pt idx="509">
                  <c:v>12.900001525878906</c:v>
                </c:pt>
                <c:pt idx="510">
                  <c:v>13</c:v>
                </c:pt>
                <c:pt idx="511">
                  <c:v>13.100002288818359</c:v>
                </c:pt>
                <c:pt idx="512">
                  <c:v>13.200000762939453</c:v>
                </c:pt>
                <c:pt idx="513">
                  <c:v>13.300003051757813</c:v>
                </c:pt>
                <c:pt idx="514">
                  <c:v>13.400001525878906</c:v>
                </c:pt>
                <c:pt idx="515">
                  <c:v>13.5</c:v>
                </c:pt>
                <c:pt idx="516">
                  <c:v>13.600002288818359</c:v>
                </c:pt>
                <c:pt idx="517">
                  <c:v>13.700000762939453</c:v>
                </c:pt>
                <c:pt idx="518">
                  <c:v>13.800003051757813</c:v>
                </c:pt>
                <c:pt idx="519">
                  <c:v>13.900001525878906</c:v>
                </c:pt>
                <c:pt idx="520">
                  <c:v>14</c:v>
                </c:pt>
                <c:pt idx="521">
                  <c:v>14.100002288818359</c:v>
                </c:pt>
                <c:pt idx="522">
                  <c:v>14.200000762939453</c:v>
                </c:pt>
                <c:pt idx="523">
                  <c:v>14.300003051757813</c:v>
                </c:pt>
                <c:pt idx="524">
                  <c:v>14.400001525878906</c:v>
                </c:pt>
                <c:pt idx="525">
                  <c:v>14.5</c:v>
                </c:pt>
                <c:pt idx="526">
                  <c:v>14.600002288818359</c:v>
                </c:pt>
                <c:pt idx="527">
                  <c:v>14.700000762939453</c:v>
                </c:pt>
                <c:pt idx="528">
                  <c:v>14.800003051757813</c:v>
                </c:pt>
                <c:pt idx="529">
                  <c:v>14.900001525878906</c:v>
                </c:pt>
                <c:pt idx="530">
                  <c:v>15</c:v>
                </c:pt>
                <c:pt idx="531">
                  <c:v>15.100002288818359</c:v>
                </c:pt>
                <c:pt idx="532">
                  <c:v>15.200000762939453</c:v>
                </c:pt>
                <c:pt idx="533">
                  <c:v>15.300003051757813</c:v>
                </c:pt>
                <c:pt idx="534">
                  <c:v>15.400001525878906</c:v>
                </c:pt>
                <c:pt idx="535">
                  <c:v>15.5</c:v>
                </c:pt>
                <c:pt idx="536">
                  <c:v>15.600002288818359</c:v>
                </c:pt>
                <c:pt idx="537">
                  <c:v>15.700000762939453</c:v>
                </c:pt>
                <c:pt idx="538">
                  <c:v>15.800003051757813</c:v>
                </c:pt>
                <c:pt idx="539">
                  <c:v>15.900001525878906</c:v>
                </c:pt>
                <c:pt idx="540">
                  <c:v>16</c:v>
                </c:pt>
                <c:pt idx="541">
                  <c:v>16.100002288818359</c:v>
                </c:pt>
                <c:pt idx="542">
                  <c:v>16.200000762939453</c:v>
                </c:pt>
                <c:pt idx="543">
                  <c:v>16.300003051757813</c:v>
                </c:pt>
                <c:pt idx="544">
                  <c:v>16.400001525878906</c:v>
                </c:pt>
                <c:pt idx="545">
                  <c:v>16.5</c:v>
                </c:pt>
                <c:pt idx="546">
                  <c:v>16.600002288818359</c:v>
                </c:pt>
                <c:pt idx="547">
                  <c:v>16.700000762939453</c:v>
                </c:pt>
                <c:pt idx="548">
                  <c:v>16.800003051757813</c:v>
                </c:pt>
                <c:pt idx="549">
                  <c:v>16.900001525878906</c:v>
                </c:pt>
                <c:pt idx="550">
                  <c:v>17</c:v>
                </c:pt>
                <c:pt idx="551">
                  <c:v>17.100002288818359</c:v>
                </c:pt>
                <c:pt idx="552">
                  <c:v>17.200000762939453</c:v>
                </c:pt>
                <c:pt idx="553">
                  <c:v>17.300003051757813</c:v>
                </c:pt>
                <c:pt idx="554">
                  <c:v>17.400001525878906</c:v>
                </c:pt>
                <c:pt idx="555">
                  <c:v>17.5</c:v>
                </c:pt>
                <c:pt idx="556">
                  <c:v>17.600002288818359</c:v>
                </c:pt>
                <c:pt idx="557">
                  <c:v>17.700000762939453</c:v>
                </c:pt>
                <c:pt idx="558">
                  <c:v>17.800003051757813</c:v>
                </c:pt>
                <c:pt idx="559">
                  <c:v>17.900001525878906</c:v>
                </c:pt>
                <c:pt idx="560">
                  <c:v>18</c:v>
                </c:pt>
                <c:pt idx="561">
                  <c:v>18.100002288818359</c:v>
                </c:pt>
                <c:pt idx="562">
                  <c:v>18.200000762939453</c:v>
                </c:pt>
                <c:pt idx="563">
                  <c:v>18.300003051757813</c:v>
                </c:pt>
                <c:pt idx="564">
                  <c:v>18.400001525878906</c:v>
                </c:pt>
                <c:pt idx="565">
                  <c:v>18.5</c:v>
                </c:pt>
                <c:pt idx="566">
                  <c:v>18.600002288818359</c:v>
                </c:pt>
                <c:pt idx="567">
                  <c:v>18.700000762939453</c:v>
                </c:pt>
                <c:pt idx="568">
                  <c:v>18.800003051757813</c:v>
                </c:pt>
                <c:pt idx="569">
                  <c:v>18.900001525878906</c:v>
                </c:pt>
                <c:pt idx="570">
                  <c:v>19</c:v>
                </c:pt>
                <c:pt idx="571">
                  <c:v>19.100002288818359</c:v>
                </c:pt>
                <c:pt idx="572">
                  <c:v>19.200000762939453</c:v>
                </c:pt>
                <c:pt idx="573">
                  <c:v>19.300003051757813</c:v>
                </c:pt>
                <c:pt idx="574">
                  <c:v>19.400001525878906</c:v>
                </c:pt>
                <c:pt idx="575">
                  <c:v>19.5</c:v>
                </c:pt>
                <c:pt idx="576">
                  <c:v>19.600002288818359</c:v>
                </c:pt>
                <c:pt idx="577">
                  <c:v>19.700000762939453</c:v>
                </c:pt>
                <c:pt idx="578">
                  <c:v>19.800003051757813</c:v>
                </c:pt>
                <c:pt idx="579">
                  <c:v>19.900001525878906</c:v>
                </c:pt>
                <c:pt idx="580">
                  <c:v>20</c:v>
                </c:pt>
                <c:pt idx="581">
                  <c:v>20.100002288818359</c:v>
                </c:pt>
                <c:pt idx="582">
                  <c:v>20.200000762939453</c:v>
                </c:pt>
                <c:pt idx="583">
                  <c:v>20.300003051757813</c:v>
                </c:pt>
                <c:pt idx="584">
                  <c:v>20.400001525878906</c:v>
                </c:pt>
                <c:pt idx="585">
                  <c:v>20.5</c:v>
                </c:pt>
                <c:pt idx="586">
                  <c:v>20.600002288818359</c:v>
                </c:pt>
                <c:pt idx="587">
                  <c:v>20.700000762939453</c:v>
                </c:pt>
                <c:pt idx="588">
                  <c:v>20.800003051757813</c:v>
                </c:pt>
                <c:pt idx="589">
                  <c:v>20.900001525878906</c:v>
                </c:pt>
                <c:pt idx="590">
                  <c:v>21</c:v>
                </c:pt>
                <c:pt idx="591">
                  <c:v>21.100002288818359</c:v>
                </c:pt>
                <c:pt idx="592">
                  <c:v>21.200000762939453</c:v>
                </c:pt>
                <c:pt idx="593">
                  <c:v>21.300003051757813</c:v>
                </c:pt>
                <c:pt idx="594">
                  <c:v>21.400001525878906</c:v>
                </c:pt>
                <c:pt idx="595">
                  <c:v>21.5</c:v>
                </c:pt>
                <c:pt idx="596">
                  <c:v>21.600002288818359</c:v>
                </c:pt>
                <c:pt idx="597">
                  <c:v>21.700000762939453</c:v>
                </c:pt>
                <c:pt idx="598">
                  <c:v>21.800003051757813</c:v>
                </c:pt>
                <c:pt idx="599">
                  <c:v>21.900001525878906</c:v>
                </c:pt>
                <c:pt idx="600">
                  <c:v>22</c:v>
                </c:pt>
                <c:pt idx="601">
                  <c:v>22.100002288818359</c:v>
                </c:pt>
                <c:pt idx="602">
                  <c:v>22.200000762939453</c:v>
                </c:pt>
                <c:pt idx="603">
                  <c:v>22.300003051757813</c:v>
                </c:pt>
                <c:pt idx="604">
                  <c:v>22.400001525878906</c:v>
                </c:pt>
                <c:pt idx="605">
                  <c:v>22.5</c:v>
                </c:pt>
                <c:pt idx="606">
                  <c:v>22.600002288818359</c:v>
                </c:pt>
                <c:pt idx="607">
                  <c:v>22.700000762939453</c:v>
                </c:pt>
                <c:pt idx="608">
                  <c:v>22.800003051757813</c:v>
                </c:pt>
                <c:pt idx="609">
                  <c:v>22.900001525878906</c:v>
                </c:pt>
                <c:pt idx="610">
                  <c:v>23</c:v>
                </c:pt>
                <c:pt idx="611">
                  <c:v>23.100002288818359</c:v>
                </c:pt>
                <c:pt idx="612">
                  <c:v>23.200000762939453</c:v>
                </c:pt>
                <c:pt idx="613">
                  <c:v>23.300003051757813</c:v>
                </c:pt>
                <c:pt idx="614">
                  <c:v>23.400001525878906</c:v>
                </c:pt>
                <c:pt idx="615">
                  <c:v>23.5</c:v>
                </c:pt>
                <c:pt idx="616">
                  <c:v>23.600002288818359</c:v>
                </c:pt>
                <c:pt idx="617">
                  <c:v>23.700000762939453</c:v>
                </c:pt>
                <c:pt idx="618">
                  <c:v>23.800003051757813</c:v>
                </c:pt>
                <c:pt idx="619">
                  <c:v>23.900001525878906</c:v>
                </c:pt>
                <c:pt idx="620">
                  <c:v>24</c:v>
                </c:pt>
                <c:pt idx="621">
                  <c:v>24.100002288818359</c:v>
                </c:pt>
                <c:pt idx="622">
                  <c:v>24.200000762939453</c:v>
                </c:pt>
                <c:pt idx="623">
                  <c:v>24.300003051757813</c:v>
                </c:pt>
                <c:pt idx="624">
                  <c:v>24.400001525878906</c:v>
                </c:pt>
                <c:pt idx="625">
                  <c:v>24.5</c:v>
                </c:pt>
                <c:pt idx="626">
                  <c:v>24.600002288818359</c:v>
                </c:pt>
                <c:pt idx="627">
                  <c:v>24.700000762939453</c:v>
                </c:pt>
                <c:pt idx="628">
                  <c:v>24.800003051757813</c:v>
                </c:pt>
                <c:pt idx="629">
                  <c:v>24.900001525878906</c:v>
                </c:pt>
                <c:pt idx="630">
                  <c:v>25</c:v>
                </c:pt>
                <c:pt idx="631">
                  <c:v>25.100002288818359</c:v>
                </c:pt>
                <c:pt idx="632">
                  <c:v>25.200000762939453</c:v>
                </c:pt>
                <c:pt idx="633">
                  <c:v>25.300003051757813</c:v>
                </c:pt>
                <c:pt idx="634">
                  <c:v>25.400001525878906</c:v>
                </c:pt>
                <c:pt idx="635">
                  <c:v>25.5</c:v>
                </c:pt>
                <c:pt idx="636">
                  <c:v>25.600002288818359</c:v>
                </c:pt>
                <c:pt idx="637">
                  <c:v>25.700000762939453</c:v>
                </c:pt>
                <c:pt idx="638">
                  <c:v>25.800003051757813</c:v>
                </c:pt>
                <c:pt idx="639">
                  <c:v>25.900001525878906</c:v>
                </c:pt>
                <c:pt idx="640">
                  <c:v>26</c:v>
                </c:pt>
                <c:pt idx="641">
                  <c:v>26.099998474121094</c:v>
                </c:pt>
                <c:pt idx="642">
                  <c:v>26.200004577636719</c:v>
                </c:pt>
                <c:pt idx="643">
                  <c:v>26.300003051757813</c:v>
                </c:pt>
                <c:pt idx="644">
                  <c:v>26.400001525878906</c:v>
                </c:pt>
                <c:pt idx="645">
                  <c:v>26.5</c:v>
                </c:pt>
                <c:pt idx="646">
                  <c:v>26.599998474121094</c:v>
                </c:pt>
                <c:pt idx="647">
                  <c:v>26.700004577636719</c:v>
                </c:pt>
                <c:pt idx="648">
                  <c:v>26.800003051757813</c:v>
                </c:pt>
                <c:pt idx="649">
                  <c:v>26.900001525878906</c:v>
                </c:pt>
                <c:pt idx="650">
                  <c:v>27</c:v>
                </c:pt>
                <c:pt idx="651">
                  <c:v>27.099998474121094</c:v>
                </c:pt>
                <c:pt idx="652">
                  <c:v>27.200004577636719</c:v>
                </c:pt>
                <c:pt idx="653">
                  <c:v>27.300003051757813</c:v>
                </c:pt>
                <c:pt idx="654">
                  <c:v>27.400001525878906</c:v>
                </c:pt>
                <c:pt idx="655">
                  <c:v>27.5</c:v>
                </c:pt>
                <c:pt idx="656">
                  <c:v>27.599998474121094</c:v>
                </c:pt>
                <c:pt idx="657">
                  <c:v>27.700004577636719</c:v>
                </c:pt>
                <c:pt idx="658">
                  <c:v>27.800003051757813</c:v>
                </c:pt>
                <c:pt idx="659">
                  <c:v>27.900001525878906</c:v>
                </c:pt>
                <c:pt idx="660">
                  <c:v>28</c:v>
                </c:pt>
                <c:pt idx="661">
                  <c:v>28.099998474121094</c:v>
                </c:pt>
                <c:pt idx="662">
                  <c:v>28.200004577636719</c:v>
                </c:pt>
                <c:pt idx="663">
                  <c:v>28.300003051757813</c:v>
                </c:pt>
                <c:pt idx="664">
                  <c:v>28.400001525878906</c:v>
                </c:pt>
                <c:pt idx="665">
                  <c:v>28.5</c:v>
                </c:pt>
                <c:pt idx="666">
                  <c:v>28.599998474121094</c:v>
                </c:pt>
                <c:pt idx="667">
                  <c:v>28.700004577636719</c:v>
                </c:pt>
                <c:pt idx="668">
                  <c:v>28.800003051757813</c:v>
                </c:pt>
                <c:pt idx="669">
                  <c:v>28.900001525878906</c:v>
                </c:pt>
                <c:pt idx="670">
                  <c:v>29</c:v>
                </c:pt>
                <c:pt idx="671">
                  <c:v>29.099998474121094</c:v>
                </c:pt>
                <c:pt idx="672">
                  <c:v>29.200004577636719</c:v>
                </c:pt>
                <c:pt idx="673">
                  <c:v>29.300003051757813</c:v>
                </c:pt>
                <c:pt idx="674">
                  <c:v>29.400001525878906</c:v>
                </c:pt>
                <c:pt idx="675">
                  <c:v>29.5</c:v>
                </c:pt>
                <c:pt idx="676">
                  <c:v>29.599998474121094</c:v>
                </c:pt>
                <c:pt idx="677">
                  <c:v>29.700004577636719</c:v>
                </c:pt>
                <c:pt idx="678">
                  <c:v>29.800003051757813</c:v>
                </c:pt>
                <c:pt idx="679">
                  <c:v>29.900001525878906</c:v>
                </c:pt>
                <c:pt idx="680">
                  <c:v>30</c:v>
                </c:pt>
                <c:pt idx="681">
                  <c:v>30.099998474121094</c:v>
                </c:pt>
                <c:pt idx="682">
                  <c:v>30.200004577636719</c:v>
                </c:pt>
                <c:pt idx="683">
                  <c:v>30.300003051757813</c:v>
                </c:pt>
                <c:pt idx="684">
                  <c:v>30.400001525878906</c:v>
                </c:pt>
                <c:pt idx="685">
                  <c:v>30.5</c:v>
                </c:pt>
                <c:pt idx="686">
                  <c:v>30.599998474121094</c:v>
                </c:pt>
                <c:pt idx="687">
                  <c:v>30.700004577636719</c:v>
                </c:pt>
                <c:pt idx="688">
                  <c:v>30.800003051757813</c:v>
                </c:pt>
                <c:pt idx="689">
                  <c:v>30.900001525878906</c:v>
                </c:pt>
                <c:pt idx="690">
                  <c:v>31</c:v>
                </c:pt>
                <c:pt idx="691">
                  <c:v>31.099998474121094</c:v>
                </c:pt>
                <c:pt idx="692">
                  <c:v>31.200004577636719</c:v>
                </c:pt>
                <c:pt idx="693">
                  <c:v>31.300003051757813</c:v>
                </c:pt>
                <c:pt idx="694">
                  <c:v>31.400001525878906</c:v>
                </c:pt>
                <c:pt idx="695">
                  <c:v>31.5</c:v>
                </c:pt>
                <c:pt idx="696">
                  <c:v>31.599998474121094</c:v>
                </c:pt>
                <c:pt idx="697">
                  <c:v>31.700004577636719</c:v>
                </c:pt>
                <c:pt idx="698">
                  <c:v>31.800003051757813</c:v>
                </c:pt>
                <c:pt idx="699">
                  <c:v>31.900001525878906</c:v>
                </c:pt>
                <c:pt idx="700">
                  <c:v>32</c:v>
                </c:pt>
                <c:pt idx="701">
                  <c:v>32.099998474121094</c:v>
                </c:pt>
                <c:pt idx="702">
                  <c:v>32.200004577636719</c:v>
                </c:pt>
                <c:pt idx="703">
                  <c:v>32.300003051757813</c:v>
                </c:pt>
                <c:pt idx="704">
                  <c:v>32.400001525878906</c:v>
                </c:pt>
                <c:pt idx="705">
                  <c:v>32.5</c:v>
                </c:pt>
                <c:pt idx="706">
                  <c:v>32.599998474121094</c:v>
                </c:pt>
                <c:pt idx="707">
                  <c:v>32.700004577636719</c:v>
                </c:pt>
                <c:pt idx="708">
                  <c:v>32.800003051757813</c:v>
                </c:pt>
                <c:pt idx="709">
                  <c:v>32.900001525878906</c:v>
                </c:pt>
                <c:pt idx="710">
                  <c:v>33</c:v>
                </c:pt>
                <c:pt idx="711">
                  <c:v>33.099998474121094</c:v>
                </c:pt>
                <c:pt idx="712">
                  <c:v>33.200004577636719</c:v>
                </c:pt>
                <c:pt idx="713">
                  <c:v>33.300003051757813</c:v>
                </c:pt>
                <c:pt idx="714">
                  <c:v>33.400001525878906</c:v>
                </c:pt>
                <c:pt idx="715">
                  <c:v>33.5</c:v>
                </c:pt>
                <c:pt idx="716">
                  <c:v>33.599998474121094</c:v>
                </c:pt>
                <c:pt idx="717">
                  <c:v>33.700004577636719</c:v>
                </c:pt>
                <c:pt idx="718">
                  <c:v>33.800003051757813</c:v>
                </c:pt>
                <c:pt idx="719">
                  <c:v>33.900001525878906</c:v>
                </c:pt>
                <c:pt idx="720">
                  <c:v>34</c:v>
                </c:pt>
                <c:pt idx="721">
                  <c:v>34.099998474121094</c:v>
                </c:pt>
                <c:pt idx="722">
                  <c:v>34.200004577636719</c:v>
                </c:pt>
                <c:pt idx="723">
                  <c:v>34.300003051757813</c:v>
                </c:pt>
                <c:pt idx="724">
                  <c:v>34.400001525878906</c:v>
                </c:pt>
                <c:pt idx="725">
                  <c:v>34.5</c:v>
                </c:pt>
                <c:pt idx="726">
                  <c:v>34.599998474121094</c:v>
                </c:pt>
                <c:pt idx="727">
                  <c:v>34.700004577636719</c:v>
                </c:pt>
                <c:pt idx="728">
                  <c:v>34.800003051757813</c:v>
                </c:pt>
                <c:pt idx="729">
                  <c:v>34.900001525878906</c:v>
                </c:pt>
                <c:pt idx="730">
                  <c:v>35</c:v>
                </c:pt>
                <c:pt idx="731">
                  <c:v>35.099998474121094</c:v>
                </c:pt>
                <c:pt idx="732">
                  <c:v>35.200004577636719</c:v>
                </c:pt>
                <c:pt idx="733">
                  <c:v>35.300003051757813</c:v>
                </c:pt>
                <c:pt idx="734">
                  <c:v>35.400001525878906</c:v>
                </c:pt>
                <c:pt idx="735">
                  <c:v>35.5</c:v>
                </c:pt>
                <c:pt idx="736">
                  <c:v>35.599998474121094</c:v>
                </c:pt>
                <c:pt idx="737">
                  <c:v>35.700004577636719</c:v>
                </c:pt>
                <c:pt idx="738">
                  <c:v>35.800003051757813</c:v>
                </c:pt>
                <c:pt idx="739">
                  <c:v>35.900001525878906</c:v>
                </c:pt>
                <c:pt idx="740">
                  <c:v>36</c:v>
                </c:pt>
                <c:pt idx="741">
                  <c:v>36.099998474121094</c:v>
                </c:pt>
                <c:pt idx="742">
                  <c:v>36.200004577636719</c:v>
                </c:pt>
                <c:pt idx="743">
                  <c:v>36.300003051757813</c:v>
                </c:pt>
                <c:pt idx="744">
                  <c:v>36.400001525878906</c:v>
                </c:pt>
                <c:pt idx="745">
                  <c:v>36.5</c:v>
                </c:pt>
                <c:pt idx="746">
                  <c:v>36.599998474121094</c:v>
                </c:pt>
                <c:pt idx="747">
                  <c:v>36.700004577636719</c:v>
                </c:pt>
                <c:pt idx="748">
                  <c:v>36.800003051757813</c:v>
                </c:pt>
                <c:pt idx="749">
                  <c:v>36.900001525878906</c:v>
                </c:pt>
                <c:pt idx="750">
                  <c:v>37</c:v>
                </c:pt>
                <c:pt idx="751">
                  <c:v>37.099998474121094</c:v>
                </c:pt>
                <c:pt idx="752">
                  <c:v>37.200004577636719</c:v>
                </c:pt>
                <c:pt idx="753">
                  <c:v>37.300003051757813</c:v>
                </c:pt>
                <c:pt idx="754">
                  <c:v>37.400001525878906</c:v>
                </c:pt>
                <c:pt idx="755">
                  <c:v>37.5</c:v>
                </c:pt>
                <c:pt idx="756">
                  <c:v>37.599998474121094</c:v>
                </c:pt>
                <c:pt idx="757">
                  <c:v>37.700004577636719</c:v>
                </c:pt>
                <c:pt idx="758">
                  <c:v>37.800003051757813</c:v>
                </c:pt>
                <c:pt idx="759">
                  <c:v>37.900001525878906</c:v>
                </c:pt>
                <c:pt idx="760">
                  <c:v>38</c:v>
                </c:pt>
                <c:pt idx="761">
                  <c:v>38.099998474121094</c:v>
                </c:pt>
                <c:pt idx="762">
                  <c:v>38.200004577636719</c:v>
                </c:pt>
                <c:pt idx="763">
                  <c:v>38.300003051757813</c:v>
                </c:pt>
                <c:pt idx="764">
                  <c:v>38.400001525878906</c:v>
                </c:pt>
                <c:pt idx="765">
                  <c:v>38.5</c:v>
                </c:pt>
                <c:pt idx="766">
                  <c:v>38.599998474121094</c:v>
                </c:pt>
                <c:pt idx="767">
                  <c:v>38.700004577636719</c:v>
                </c:pt>
                <c:pt idx="768">
                  <c:v>38.800003051757813</c:v>
                </c:pt>
                <c:pt idx="769">
                  <c:v>38.900001525878906</c:v>
                </c:pt>
                <c:pt idx="770">
                  <c:v>39</c:v>
                </c:pt>
                <c:pt idx="771">
                  <c:v>39.099998474121094</c:v>
                </c:pt>
                <c:pt idx="772">
                  <c:v>39.200004577636719</c:v>
                </c:pt>
                <c:pt idx="773">
                  <c:v>39.300003051757813</c:v>
                </c:pt>
                <c:pt idx="774">
                  <c:v>39.400001525878906</c:v>
                </c:pt>
                <c:pt idx="775">
                  <c:v>39.5</c:v>
                </c:pt>
                <c:pt idx="776">
                  <c:v>39.599998474121094</c:v>
                </c:pt>
                <c:pt idx="777">
                  <c:v>39.700004577636719</c:v>
                </c:pt>
                <c:pt idx="778">
                  <c:v>39.800003051757813</c:v>
                </c:pt>
                <c:pt idx="779">
                  <c:v>39.900001525878906</c:v>
                </c:pt>
                <c:pt idx="780">
                  <c:v>40</c:v>
                </c:pt>
                <c:pt idx="781">
                  <c:v>40.099998474121094</c:v>
                </c:pt>
                <c:pt idx="782">
                  <c:v>40.200004577636719</c:v>
                </c:pt>
                <c:pt idx="783">
                  <c:v>40.300003051757813</c:v>
                </c:pt>
                <c:pt idx="784">
                  <c:v>40.400001525878906</c:v>
                </c:pt>
                <c:pt idx="785">
                  <c:v>40.5</c:v>
                </c:pt>
                <c:pt idx="786">
                  <c:v>40.599998474121094</c:v>
                </c:pt>
                <c:pt idx="787">
                  <c:v>40.700004577636719</c:v>
                </c:pt>
                <c:pt idx="788">
                  <c:v>40.800003051757813</c:v>
                </c:pt>
                <c:pt idx="789">
                  <c:v>40.900001525878906</c:v>
                </c:pt>
                <c:pt idx="790">
                  <c:v>41</c:v>
                </c:pt>
                <c:pt idx="791">
                  <c:v>41.099998474121094</c:v>
                </c:pt>
                <c:pt idx="792">
                  <c:v>41.200004577636719</c:v>
                </c:pt>
                <c:pt idx="793">
                  <c:v>41.300003051757813</c:v>
                </c:pt>
                <c:pt idx="794">
                  <c:v>41.400001525878906</c:v>
                </c:pt>
                <c:pt idx="795">
                  <c:v>41.5</c:v>
                </c:pt>
                <c:pt idx="796">
                  <c:v>41.599998474121094</c:v>
                </c:pt>
                <c:pt idx="797">
                  <c:v>41.700004577636719</c:v>
                </c:pt>
                <c:pt idx="798">
                  <c:v>41.800003051757813</c:v>
                </c:pt>
                <c:pt idx="799">
                  <c:v>41.900001525878906</c:v>
                </c:pt>
                <c:pt idx="800">
                  <c:v>42</c:v>
                </c:pt>
                <c:pt idx="801">
                  <c:v>42.099998474121094</c:v>
                </c:pt>
                <c:pt idx="802">
                  <c:v>42.200004577636719</c:v>
                </c:pt>
                <c:pt idx="803">
                  <c:v>42.300003051757813</c:v>
                </c:pt>
                <c:pt idx="804">
                  <c:v>42.400001525878906</c:v>
                </c:pt>
                <c:pt idx="805">
                  <c:v>42.5</c:v>
                </c:pt>
                <c:pt idx="806">
                  <c:v>42.599998474121094</c:v>
                </c:pt>
                <c:pt idx="807">
                  <c:v>42.700004577636719</c:v>
                </c:pt>
                <c:pt idx="808">
                  <c:v>42.800003051757813</c:v>
                </c:pt>
                <c:pt idx="809">
                  <c:v>42.900001525878906</c:v>
                </c:pt>
                <c:pt idx="810">
                  <c:v>43</c:v>
                </c:pt>
                <c:pt idx="811">
                  <c:v>43.099998474121094</c:v>
                </c:pt>
                <c:pt idx="812">
                  <c:v>43.200004577636719</c:v>
                </c:pt>
                <c:pt idx="813">
                  <c:v>43.300003051757813</c:v>
                </c:pt>
                <c:pt idx="814">
                  <c:v>43.400001525878906</c:v>
                </c:pt>
                <c:pt idx="815">
                  <c:v>43.5</c:v>
                </c:pt>
                <c:pt idx="816">
                  <c:v>43.599998474121094</c:v>
                </c:pt>
                <c:pt idx="817">
                  <c:v>43.700004577636719</c:v>
                </c:pt>
                <c:pt idx="818">
                  <c:v>43.800003051757813</c:v>
                </c:pt>
                <c:pt idx="819">
                  <c:v>43.900001525878906</c:v>
                </c:pt>
                <c:pt idx="820">
                  <c:v>44</c:v>
                </c:pt>
                <c:pt idx="821">
                  <c:v>44.099998474121094</c:v>
                </c:pt>
                <c:pt idx="822">
                  <c:v>44.200004577636719</c:v>
                </c:pt>
                <c:pt idx="823">
                  <c:v>44.300003051757813</c:v>
                </c:pt>
                <c:pt idx="824">
                  <c:v>44.400001525878906</c:v>
                </c:pt>
                <c:pt idx="825">
                  <c:v>44.5</c:v>
                </c:pt>
                <c:pt idx="826">
                  <c:v>44.599998474121094</c:v>
                </c:pt>
                <c:pt idx="827">
                  <c:v>44.700004577636719</c:v>
                </c:pt>
                <c:pt idx="828">
                  <c:v>44.800003051757813</c:v>
                </c:pt>
                <c:pt idx="829">
                  <c:v>44.900001525878906</c:v>
                </c:pt>
                <c:pt idx="830">
                  <c:v>45</c:v>
                </c:pt>
                <c:pt idx="831">
                  <c:v>45.099998474121094</c:v>
                </c:pt>
                <c:pt idx="832">
                  <c:v>45.200004577636719</c:v>
                </c:pt>
                <c:pt idx="833">
                  <c:v>45.300003051757813</c:v>
                </c:pt>
                <c:pt idx="834">
                  <c:v>45.400001525878906</c:v>
                </c:pt>
                <c:pt idx="835">
                  <c:v>45.5</c:v>
                </c:pt>
                <c:pt idx="836">
                  <c:v>45.599998474121094</c:v>
                </c:pt>
                <c:pt idx="837">
                  <c:v>45.700004577636719</c:v>
                </c:pt>
                <c:pt idx="838">
                  <c:v>45.800003051757813</c:v>
                </c:pt>
                <c:pt idx="839">
                  <c:v>45.900001525878906</c:v>
                </c:pt>
                <c:pt idx="840">
                  <c:v>46</c:v>
                </c:pt>
                <c:pt idx="841">
                  <c:v>46.099998474121094</c:v>
                </c:pt>
                <c:pt idx="842">
                  <c:v>46.200004577636719</c:v>
                </c:pt>
                <c:pt idx="843">
                  <c:v>46.300003051757813</c:v>
                </c:pt>
                <c:pt idx="844">
                  <c:v>46.400001525878906</c:v>
                </c:pt>
                <c:pt idx="845">
                  <c:v>46.5</c:v>
                </c:pt>
                <c:pt idx="846">
                  <c:v>46.599998474121094</c:v>
                </c:pt>
                <c:pt idx="847">
                  <c:v>46.700004577636719</c:v>
                </c:pt>
                <c:pt idx="848">
                  <c:v>46.800003051757813</c:v>
                </c:pt>
                <c:pt idx="849">
                  <c:v>46.900001525878906</c:v>
                </c:pt>
                <c:pt idx="850">
                  <c:v>47</c:v>
                </c:pt>
                <c:pt idx="851">
                  <c:v>47.099998474121094</c:v>
                </c:pt>
                <c:pt idx="852">
                  <c:v>47.200004577636719</c:v>
                </c:pt>
                <c:pt idx="853">
                  <c:v>47.300003051757813</c:v>
                </c:pt>
                <c:pt idx="854">
                  <c:v>47.400001525878906</c:v>
                </c:pt>
                <c:pt idx="855">
                  <c:v>47.5</c:v>
                </c:pt>
                <c:pt idx="856">
                  <c:v>47.599998474121094</c:v>
                </c:pt>
                <c:pt idx="857">
                  <c:v>47.700004577636719</c:v>
                </c:pt>
                <c:pt idx="858">
                  <c:v>47.800003051757813</c:v>
                </c:pt>
                <c:pt idx="859">
                  <c:v>47.900001525878906</c:v>
                </c:pt>
                <c:pt idx="860">
                  <c:v>48</c:v>
                </c:pt>
                <c:pt idx="861">
                  <c:v>48.099998474121094</c:v>
                </c:pt>
                <c:pt idx="862">
                  <c:v>48.200004577636719</c:v>
                </c:pt>
                <c:pt idx="863">
                  <c:v>48.300003051757813</c:v>
                </c:pt>
                <c:pt idx="864">
                  <c:v>48.400001525878906</c:v>
                </c:pt>
                <c:pt idx="865">
                  <c:v>48.5</c:v>
                </c:pt>
                <c:pt idx="866">
                  <c:v>48.599998474121094</c:v>
                </c:pt>
                <c:pt idx="867">
                  <c:v>48.700004577636719</c:v>
                </c:pt>
                <c:pt idx="868">
                  <c:v>48.800003051757813</c:v>
                </c:pt>
                <c:pt idx="869">
                  <c:v>48.900001525878906</c:v>
                </c:pt>
                <c:pt idx="870">
                  <c:v>49</c:v>
                </c:pt>
                <c:pt idx="871">
                  <c:v>49.099998474121094</c:v>
                </c:pt>
                <c:pt idx="872">
                  <c:v>49.200004577636719</c:v>
                </c:pt>
                <c:pt idx="873">
                  <c:v>49.300003051757813</c:v>
                </c:pt>
                <c:pt idx="874">
                  <c:v>49.400001525878906</c:v>
                </c:pt>
                <c:pt idx="875">
                  <c:v>49.5</c:v>
                </c:pt>
                <c:pt idx="876">
                  <c:v>49.599998474121094</c:v>
                </c:pt>
                <c:pt idx="877">
                  <c:v>49.700004577636719</c:v>
                </c:pt>
                <c:pt idx="878">
                  <c:v>49.800003051757813</c:v>
                </c:pt>
                <c:pt idx="879">
                  <c:v>49.900001525878906</c:v>
                </c:pt>
                <c:pt idx="880">
                  <c:v>50</c:v>
                </c:pt>
                <c:pt idx="881">
                  <c:v>50.099998474121094</c:v>
                </c:pt>
                <c:pt idx="882">
                  <c:v>50.200004577636719</c:v>
                </c:pt>
                <c:pt idx="883">
                  <c:v>50.300003051757813</c:v>
                </c:pt>
                <c:pt idx="884">
                  <c:v>50.400001525878906</c:v>
                </c:pt>
                <c:pt idx="885">
                  <c:v>50.5</c:v>
                </c:pt>
                <c:pt idx="886">
                  <c:v>50.599998474121094</c:v>
                </c:pt>
                <c:pt idx="887">
                  <c:v>50.700004577636719</c:v>
                </c:pt>
                <c:pt idx="888">
                  <c:v>50.800003051757813</c:v>
                </c:pt>
                <c:pt idx="889">
                  <c:v>50.900001525878906</c:v>
                </c:pt>
                <c:pt idx="890">
                  <c:v>51</c:v>
                </c:pt>
                <c:pt idx="891">
                  <c:v>51.099998474121094</c:v>
                </c:pt>
                <c:pt idx="892">
                  <c:v>51.200004577636719</c:v>
                </c:pt>
                <c:pt idx="893">
                  <c:v>51.300003051757813</c:v>
                </c:pt>
                <c:pt idx="894">
                  <c:v>51.400001525878906</c:v>
                </c:pt>
                <c:pt idx="895">
                  <c:v>51.5</c:v>
                </c:pt>
                <c:pt idx="896">
                  <c:v>51.599998474121094</c:v>
                </c:pt>
                <c:pt idx="897">
                  <c:v>51.700004577636719</c:v>
                </c:pt>
                <c:pt idx="898">
                  <c:v>51.800003051757813</c:v>
                </c:pt>
                <c:pt idx="899">
                  <c:v>51.900001525878906</c:v>
                </c:pt>
                <c:pt idx="900">
                  <c:v>52</c:v>
                </c:pt>
                <c:pt idx="901">
                  <c:v>52.099998474121094</c:v>
                </c:pt>
                <c:pt idx="902">
                  <c:v>52.200004577636719</c:v>
                </c:pt>
                <c:pt idx="903">
                  <c:v>52.300003051757813</c:v>
                </c:pt>
                <c:pt idx="904">
                  <c:v>52.400001525878906</c:v>
                </c:pt>
                <c:pt idx="905">
                  <c:v>52.5</c:v>
                </c:pt>
                <c:pt idx="906">
                  <c:v>52.599998474121094</c:v>
                </c:pt>
                <c:pt idx="907">
                  <c:v>52.700004577636719</c:v>
                </c:pt>
                <c:pt idx="908">
                  <c:v>52.800003051757813</c:v>
                </c:pt>
                <c:pt idx="909">
                  <c:v>52.900001525878906</c:v>
                </c:pt>
                <c:pt idx="910">
                  <c:v>53</c:v>
                </c:pt>
                <c:pt idx="911">
                  <c:v>53.099998474121094</c:v>
                </c:pt>
                <c:pt idx="912">
                  <c:v>53.200004577636719</c:v>
                </c:pt>
                <c:pt idx="913">
                  <c:v>53.300003051757813</c:v>
                </c:pt>
                <c:pt idx="914">
                  <c:v>53.400001525878906</c:v>
                </c:pt>
                <c:pt idx="915">
                  <c:v>53.5</c:v>
                </c:pt>
                <c:pt idx="916">
                  <c:v>53.599998474121094</c:v>
                </c:pt>
                <c:pt idx="917">
                  <c:v>53.700004577636719</c:v>
                </c:pt>
                <c:pt idx="918">
                  <c:v>53.800003051757813</c:v>
                </c:pt>
                <c:pt idx="919">
                  <c:v>53.900001525878906</c:v>
                </c:pt>
                <c:pt idx="920">
                  <c:v>54</c:v>
                </c:pt>
                <c:pt idx="921">
                  <c:v>54.099998474121094</c:v>
                </c:pt>
                <c:pt idx="922">
                  <c:v>54.200004577636719</c:v>
                </c:pt>
                <c:pt idx="923">
                  <c:v>54.300003051757813</c:v>
                </c:pt>
                <c:pt idx="924">
                  <c:v>54.400001525878906</c:v>
                </c:pt>
                <c:pt idx="925">
                  <c:v>54.5</c:v>
                </c:pt>
                <c:pt idx="926">
                  <c:v>54.599998474121094</c:v>
                </c:pt>
                <c:pt idx="927">
                  <c:v>54.700004577636719</c:v>
                </c:pt>
                <c:pt idx="928">
                  <c:v>54.800003051757813</c:v>
                </c:pt>
                <c:pt idx="929">
                  <c:v>54.900001525878906</c:v>
                </c:pt>
                <c:pt idx="930">
                  <c:v>55</c:v>
                </c:pt>
                <c:pt idx="931">
                  <c:v>55.099998474121094</c:v>
                </c:pt>
                <c:pt idx="932">
                  <c:v>55.200004577636719</c:v>
                </c:pt>
                <c:pt idx="933">
                  <c:v>55.300003051757813</c:v>
                </c:pt>
                <c:pt idx="934">
                  <c:v>55.400001525878906</c:v>
                </c:pt>
                <c:pt idx="935">
                  <c:v>55.5</c:v>
                </c:pt>
                <c:pt idx="936">
                  <c:v>55.599998474121094</c:v>
                </c:pt>
                <c:pt idx="937">
                  <c:v>55.700004577636719</c:v>
                </c:pt>
                <c:pt idx="938">
                  <c:v>55.800003051757813</c:v>
                </c:pt>
                <c:pt idx="939">
                  <c:v>55.900001525878906</c:v>
                </c:pt>
                <c:pt idx="940">
                  <c:v>56</c:v>
                </c:pt>
                <c:pt idx="941">
                  <c:v>56.099998474121094</c:v>
                </c:pt>
                <c:pt idx="942">
                  <c:v>56.200004577636719</c:v>
                </c:pt>
                <c:pt idx="943">
                  <c:v>56.300003051757813</c:v>
                </c:pt>
                <c:pt idx="944">
                  <c:v>56.400001525878906</c:v>
                </c:pt>
                <c:pt idx="945">
                  <c:v>56.5</c:v>
                </c:pt>
                <c:pt idx="946">
                  <c:v>56.599998474121094</c:v>
                </c:pt>
                <c:pt idx="947">
                  <c:v>56.700004577636719</c:v>
                </c:pt>
                <c:pt idx="948">
                  <c:v>56.800003051757813</c:v>
                </c:pt>
                <c:pt idx="949">
                  <c:v>56.900001525878906</c:v>
                </c:pt>
                <c:pt idx="950">
                  <c:v>57</c:v>
                </c:pt>
                <c:pt idx="951">
                  <c:v>57.099998474121094</c:v>
                </c:pt>
                <c:pt idx="952">
                  <c:v>57.200004577636719</c:v>
                </c:pt>
                <c:pt idx="953">
                  <c:v>57.300003051757813</c:v>
                </c:pt>
                <c:pt idx="954">
                  <c:v>57.400001525878906</c:v>
                </c:pt>
                <c:pt idx="955">
                  <c:v>57.5</c:v>
                </c:pt>
                <c:pt idx="956">
                  <c:v>57.599998474121094</c:v>
                </c:pt>
                <c:pt idx="957">
                  <c:v>57.700004577636719</c:v>
                </c:pt>
                <c:pt idx="958">
                  <c:v>57.800003051757813</c:v>
                </c:pt>
                <c:pt idx="959">
                  <c:v>57.900001525878906</c:v>
                </c:pt>
                <c:pt idx="960">
                  <c:v>58</c:v>
                </c:pt>
                <c:pt idx="961">
                  <c:v>58.099998474121094</c:v>
                </c:pt>
                <c:pt idx="962">
                  <c:v>58.200004577636719</c:v>
                </c:pt>
                <c:pt idx="963">
                  <c:v>58.300003051757813</c:v>
                </c:pt>
                <c:pt idx="964">
                  <c:v>58.400001525878906</c:v>
                </c:pt>
                <c:pt idx="965">
                  <c:v>58.5</c:v>
                </c:pt>
                <c:pt idx="966">
                  <c:v>58.599998474121094</c:v>
                </c:pt>
                <c:pt idx="967">
                  <c:v>58.700004577636719</c:v>
                </c:pt>
                <c:pt idx="968">
                  <c:v>58.800003051757813</c:v>
                </c:pt>
                <c:pt idx="969">
                  <c:v>58.900001525878906</c:v>
                </c:pt>
                <c:pt idx="970">
                  <c:v>59</c:v>
                </c:pt>
                <c:pt idx="971">
                  <c:v>59.099998474121094</c:v>
                </c:pt>
                <c:pt idx="972">
                  <c:v>59.200004577636719</c:v>
                </c:pt>
                <c:pt idx="973">
                  <c:v>59.300003051757813</c:v>
                </c:pt>
                <c:pt idx="974">
                  <c:v>59.400001525878906</c:v>
                </c:pt>
                <c:pt idx="975">
                  <c:v>59.5</c:v>
                </c:pt>
                <c:pt idx="976">
                  <c:v>59.599998474121094</c:v>
                </c:pt>
                <c:pt idx="977">
                  <c:v>59.700004577636719</c:v>
                </c:pt>
                <c:pt idx="978">
                  <c:v>59.800003051757813</c:v>
                </c:pt>
                <c:pt idx="979">
                  <c:v>59.900001525878906</c:v>
                </c:pt>
                <c:pt idx="980">
                  <c:v>60</c:v>
                </c:pt>
                <c:pt idx="981">
                  <c:v>60.099998474121094</c:v>
                </c:pt>
                <c:pt idx="982">
                  <c:v>60.200004577636719</c:v>
                </c:pt>
                <c:pt idx="983">
                  <c:v>60.300003051757813</c:v>
                </c:pt>
                <c:pt idx="984">
                  <c:v>60.400001525878906</c:v>
                </c:pt>
                <c:pt idx="985">
                  <c:v>60.5</c:v>
                </c:pt>
                <c:pt idx="986">
                  <c:v>60.599998474121094</c:v>
                </c:pt>
                <c:pt idx="987">
                  <c:v>60.700004577636719</c:v>
                </c:pt>
                <c:pt idx="988">
                  <c:v>60.800003051757813</c:v>
                </c:pt>
                <c:pt idx="989">
                  <c:v>60.900001525878906</c:v>
                </c:pt>
                <c:pt idx="990">
                  <c:v>61</c:v>
                </c:pt>
                <c:pt idx="991">
                  <c:v>61.099998474121094</c:v>
                </c:pt>
                <c:pt idx="992">
                  <c:v>61.200004577636719</c:v>
                </c:pt>
                <c:pt idx="993">
                  <c:v>61.300003051757813</c:v>
                </c:pt>
                <c:pt idx="994">
                  <c:v>61.400001525878906</c:v>
                </c:pt>
                <c:pt idx="995">
                  <c:v>61.5</c:v>
                </c:pt>
                <c:pt idx="996">
                  <c:v>61.599998474121094</c:v>
                </c:pt>
                <c:pt idx="997">
                  <c:v>61.700004577636719</c:v>
                </c:pt>
                <c:pt idx="998">
                  <c:v>61.800003051757813</c:v>
                </c:pt>
                <c:pt idx="999">
                  <c:v>61.900001525878906</c:v>
                </c:pt>
                <c:pt idx="1000">
                  <c:v>62</c:v>
                </c:pt>
                <c:pt idx="1001">
                  <c:v>62.099998474121094</c:v>
                </c:pt>
                <c:pt idx="1002">
                  <c:v>62.200004577636719</c:v>
                </c:pt>
                <c:pt idx="1003">
                  <c:v>62.300003051757813</c:v>
                </c:pt>
                <c:pt idx="1004">
                  <c:v>62.400001525878906</c:v>
                </c:pt>
                <c:pt idx="1005">
                  <c:v>62.5</c:v>
                </c:pt>
                <c:pt idx="1006">
                  <c:v>62.599998474121094</c:v>
                </c:pt>
                <c:pt idx="1007">
                  <c:v>62.700004577636719</c:v>
                </c:pt>
                <c:pt idx="1008">
                  <c:v>62.800003051757813</c:v>
                </c:pt>
                <c:pt idx="1009">
                  <c:v>62.900001525878906</c:v>
                </c:pt>
                <c:pt idx="1010">
                  <c:v>63</c:v>
                </c:pt>
                <c:pt idx="1011">
                  <c:v>63.099998474121094</c:v>
                </c:pt>
                <c:pt idx="1012">
                  <c:v>63.200004577636719</c:v>
                </c:pt>
                <c:pt idx="1013">
                  <c:v>63.300003051757813</c:v>
                </c:pt>
                <c:pt idx="1014">
                  <c:v>63.400001525878906</c:v>
                </c:pt>
                <c:pt idx="1015">
                  <c:v>63.5</c:v>
                </c:pt>
                <c:pt idx="1016">
                  <c:v>63.599998474121094</c:v>
                </c:pt>
                <c:pt idx="1017">
                  <c:v>63.700004577636719</c:v>
                </c:pt>
                <c:pt idx="1018">
                  <c:v>63.800003051757813</c:v>
                </c:pt>
                <c:pt idx="1019">
                  <c:v>63.900001525878906</c:v>
                </c:pt>
                <c:pt idx="1020">
                  <c:v>64</c:v>
                </c:pt>
                <c:pt idx="1021">
                  <c:v>64.099998474121094</c:v>
                </c:pt>
                <c:pt idx="1022">
                  <c:v>64.200004577636719</c:v>
                </c:pt>
                <c:pt idx="1023">
                  <c:v>64.300003051757813</c:v>
                </c:pt>
                <c:pt idx="1024">
                  <c:v>64.400001525878906</c:v>
                </c:pt>
                <c:pt idx="1025">
                  <c:v>64.5</c:v>
                </c:pt>
                <c:pt idx="1026">
                  <c:v>64.599998474121094</c:v>
                </c:pt>
                <c:pt idx="1027">
                  <c:v>64.700004577636719</c:v>
                </c:pt>
                <c:pt idx="1028">
                  <c:v>64.800003051757813</c:v>
                </c:pt>
                <c:pt idx="1029">
                  <c:v>64.900001525878906</c:v>
                </c:pt>
                <c:pt idx="1030">
                  <c:v>65</c:v>
                </c:pt>
                <c:pt idx="1031">
                  <c:v>65.099998474121094</c:v>
                </c:pt>
                <c:pt idx="1032">
                  <c:v>65.200004577636719</c:v>
                </c:pt>
                <c:pt idx="1033">
                  <c:v>65.300003051757813</c:v>
                </c:pt>
                <c:pt idx="1034">
                  <c:v>65.400001525878906</c:v>
                </c:pt>
                <c:pt idx="1035">
                  <c:v>65.5</c:v>
                </c:pt>
                <c:pt idx="1036">
                  <c:v>65.599998474121094</c:v>
                </c:pt>
                <c:pt idx="1037">
                  <c:v>65.700004577636719</c:v>
                </c:pt>
                <c:pt idx="1038">
                  <c:v>65.800003051757813</c:v>
                </c:pt>
                <c:pt idx="1039">
                  <c:v>65.900001525878906</c:v>
                </c:pt>
                <c:pt idx="1040">
                  <c:v>66</c:v>
                </c:pt>
                <c:pt idx="1041">
                  <c:v>66.099998474121094</c:v>
                </c:pt>
                <c:pt idx="1042">
                  <c:v>66.200004577636719</c:v>
                </c:pt>
                <c:pt idx="1043">
                  <c:v>66.300003051757813</c:v>
                </c:pt>
                <c:pt idx="1044">
                  <c:v>66.400001525878906</c:v>
                </c:pt>
                <c:pt idx="1045">
                  <c:v>66.5</c:v>
                </c:pt>
                <c:pt idx="1046">
                  <c:v>66.599998474121094</c:v>
                </c:pt>
                <c:pt idx="1047">
                  <c:v>66.700004577636719</c:v>
                </c:pt>
                <c:pt idx="1048">
                  <c:v>66.800003051757813</c:v>
                </c:pt>
                <c:pt idx="1049">
                  <c:v>66.900001525878906</c:v>
                </c:pt>
                <c:pt idx="1050">
                  <c:v>67</c:v>
                </c:pt>
                <c:pt idx="1051">
                  <c:v>67.099998474121094</c:v>
                </c:pt>
                <c:pt idx="1052">
                  <c:v>67.200004577636719</c:v>
                </c:pt>
                <c:pt idx="1053">
                  <c:v>67.300003051757813</c:v>
                </c:pt>
                <c:pt idx="1054">
                  <c:v>67.400001525878906</c:v>
                </c:pt>
                <c:pt idx="1055">
                  <c:v>67.5</c:v>
                </c:pt>
                <c:pt idx="1056">
                  <c:v>67.599998474121094</c:v>
                </c:pt>
                <c:pt idx="1057">
                  <c:v>67.700004577636719</c:v>
                </c:pt>
                <c:pt idx="1058">
                  <c:v>67.800003051757813</c:v>
                </c:pt>
                <c:pt idx="1059">
                  <c:v>67.900001525878906</c:v>
                </c:pt>
                <c:pt idx="1060">
                  <c:v>68</c:v>
                </c:pt>
                <c:pt idx="1061">
                  <c:v>68.099998474121094</c:v>
                </c:pt>
                <c:pt idx="1062">
                  <c:v>68.200004577636719</c:v>
                </c:pt>
                <c:pt idx="1063">
                  <c:v>68.300003051757813</c:v>
                </c:pt>
                <c:pt idx="1064">
                  <c:v>68.400001525878906</c:v>
                </c:pt>
                <c:pt idx="1065">
                  <c:v>68.5</c:v>
                </c:pt>
                <c:pt idx="1066">
                  <c:v>68.599998474121094</c:v>
                </c:pt>
                <c:pt idx="1067">
                  <c:v>68.700004577636719</c:v>
                </c:pt>
                <c:pt idx="1068">
                  <c:v>68.800003051757813</c:v>
                </c:pt>
                <c:pt idx="1069">
                  <c:v>68.900001525878906</c:v>
                </c:pt>
                <c:pt idx="1070">
                  <c:v>69</c:v>
                </c:pt>
                <c:pt idx="1071">
                  <c:v>69.099998474121094</c:v>
                </c:pt>
                <c:pt idx="1072">
                  <c:v>69.200004577636719</c:v>
                </c:pt>
                <c:pt idx="1073">
                  <c:v>69.300003051757813</c:v>
                </c:pt>
                <c:pt idx="1074">
                  <c:v>69.400001525878906</c:v>
                </c:pt>
                <c:pt idx="1075">
                  <c:v>69.5</c:v>
                </c:pt>
                <c:pt idx="1076">
                  <c:v>69.599998474121094</c:v>
                </c:pt>
                <c:pt idx="1077">
                  <c:v>69.700004577636719</c:v>
                </c:pt>
                <c:pt idx="1078">
                  <c:v>69.800003051757813</c:v>
                </c:pt>
                <c:pt idx="1079">
                  <c:v>69.900001525878906</c:v>
                </c:pt>
                <c:pt idx="1080">
                  <c:v>70</c:v>
                </c:pt>
                <c:pt idx="1081">
                  <c:v>70.099998474121094</c:v>
                </c:pt>
                <c:pt idx="1082">
                  <c:v>70.200004577636719</c:v>
                </c:pt>
                <c:pt idx="1083">
                  <c:v>70.300003051757813</c:v>
                </c:pt>
                <c:pt idx="1084">
                  <c:v>70.400001525878906</c:v>
                </c:pt>
                <c:pt idx="1085">
                  <c:v>70.5</c:v>
                </c:pt>
                <c:pt idx="1086">
                  <c:v>70.599998474121094</c:v>
                </c:pt>
                <c:pt idx="1087">
                  <c:v>70.700004577636719</c:v>
                </c:pt>
                <c:pt idx="1088">
                  <c:v>70.800003051757813</c:v>
                </c:pt>
                <c:pt idx="1089">
                  <c:v>70.900001525878906</c:v>
                </c:pt>
                <c:pt idx="1090">
                  <c:v>71</c:v>
                </c:pt>
                <c:pt idx="1091">
                  <c:v>71.099998474121094</c:v>
                </c:pt>
                <c:pt idx="1092">
                  <c:v>71.200004577636719</c:v>
                </c:pt>
                <c:pt idx="1093">
                  <c:v>71.300003051757813</c:v>
                </c:pt>
                <c:pt idx="1094">
                  <c:v>71.400001525878906</c:v>
                </c:pt>
                <c:pt idx="1095">
                  <c:v>71.5</c:v>
                </c:pt>
                <c:pt idx="1096">
                  <c:v>71.599998474121094</c:v>
                </c:pt>
                <c:pt idx="1097">
                  <c:v>71.700004577636719</c:v>
                </c:pt>
                <c:pt idx="1098">
                  <c:v>71.800003051757813</c:v>
                </c:pt>
                <c:pt idx="1099">
                  <c:v>71.900001525878906</c:v>
                </c:pt>
                <c:pt idx="1100">
                  <c:v>72</c:v>
                </c:pt>
                <c:pt idx="1101">
                  <c:v>72.099998474121094</c:v>
                </c:pt>
                <c:pt idx="1102">
                  <c:v>72.200004577636719</c:v>
                </c:pt>
                <c:pt idx="1103">
                  <c:v>72.300003051757813</c:v>
                </c:pt>
                <c:pt idx="1104">
                  <c:v>72.400001525878906</c:v>
                </c:pt>
                <c:pt idx="1105">
                  <c:v>72.5</c:v>
                </c:pt>
                <c:pt idx="1106">
                  <c:v>72.599998474121094</c:v>
                </c:pt>
                <c:pt idx="1107">
                  <c:v>72.700004577636719</c:v>
                </c:pt>
                <c:pt idx="1108">
                  <c:v>72.800003051757813</c:v>
                </c:pt>
                <c:pt idx="1109">
                  <c:v>72.900001525878906</c:v>
                </c:pt>
                <c:pt idx="1110">
                  <c:v>73</c:v>
                </c:pt>
                <c:pt idx="1111">
                  <c:v>73.099998474121094</c:v>
                </c:pt>
                <c:pt idx="1112">
                  <c:v>73.200004577636719</c:v>
                </c:pt>
                <c:pt idx="1113">
                  <c:v>73.300003051757813</c:v>
                </c:pt>
                <c:pt idx="1114">
                  <c:v>73.400001525878906</c:v>
                </c:pt>
                <c:pt idx="1115">
                  <c:v>73.5</c:v>
                </c:pt>
                <c:pt idx="1116">
                  <c:v>73.599998474121094</c:v>
                </c:pt>
                <c:pt idx="1117">
                  <c:v>73.700004577636719</c:v>
                </c:pt>
                <c:pt idx="1118">
                  <c:v>73.800003051757813</c:v>
                </c:pt>
                <c:pt idx="1119">
                  <c:v>73.900001525878906</c:v>
                </c:pt>
                <c:pt idx="1120">
                  <c:v>74</c:v>
                </c:pt>
                <c:pt idx="1121">
                  <c:v>74.099998474121094</c:v>
                </c:pt>
                <c:pt idx="1122">
                  <c:v>74.200004577636719</c:v>
                </c:pt>
                <c:pt idx="1123">
                  <c:v>74.300003051757813</c:v>
                </c:pt>
                <c:pt idx="1124">
                  <c:v>74.400001525878906</c:v>
                </c:pt>
                <c:pt idx="1125">
                  <c:v>74.5</c:v>
                </c:pt>
                <c:pt idx="1126">
                  <c:v>74.599998474121094</c:v>
                </c:pt>
                <c:pt idx="1127">
                  <c:v>74.700004577636719</c:v>
                </c:pt>
                <c:pt idx="1128">
                  <c:v>74.800003051757813</c:v>
                </c:pt>
                <c:pt idx="1129">
                  <c:v>74.900001525878906</c:v>
                </c:pt>
                <c:pt idx="1130">
                  <c:v>75</c:v>
                </c:pt>
                <c:pt idx="1131">
                  <c:v>75.099998474121094</c:v>
                </c:pt>
                <c:pt idx="1132">
                  <c:v>75.200004577636719</c:v>
                </c:pt>
                <c:pt idx="1133">
                  <c:v>75.300003051757813</c:v>
                </c:pt>
                <c:pt idx="1134">
                  <c:v>75.400001525878906</c:v>
                </c:pt>
                <c:pt idx="1135">
                  <c:v>75.5</c:v>
                </c:pt>
                <c:pt idx="1136">
                  <c:v>75.599998474121094</c:v>
                </c:pt>
                <c:pt idx="1137">
                  <c:v>75.700004577636719</c:v>
                </c:pt>
                <c:pt idx="1138">
                  <c:v>75.800003051757813</c:v>
                </c:pt>
                <c:pt idx="1139">
                  <c:v>75.900001525878906</c:v>
                </c:pt>
                <c:pt idx="1140">
                  <c:v>76</c:v>
                </c:pt>
                <c:pt idx="1141">
                  <c:v>76.099998474121094</c:v>
                </c:pt>
                <c:pt idx="1142">
                  <c:v>76.200004577636719</c:v>
                </c:pt>
                <c:pt idx="1143">
                  <c:v>76.300003051757813</c:v>
                </c:pt>
                <c:pt idx="1144">
                  <c:v>76.400001525878906</c:v>
                </c:pt>
                <c:pt idx="1145">
                  <c:v>76.5</c:v>
                </c:pt>
                <c:pt idx="1146">
                  <c:v>76.599998474121094</c:v>
                </c:pt>
                <c:pt idx="1147">
                  <c:v>76.700004577636719</c:v>
                </c:pt>
                <c:pt idx="1148">
                  <c:v>76.800003051757813</c:v>
                </c:pt>
                <c:pt idx="1149">
                  <c:v>76.900001525878906</c:v>
                </c:pt>
                <c:pt idx="1150">
                  <c:v>77</c:v>
                </c:pt>
                <c:pt idx="1151">
                  <c:v>77.099998474121094</c:v>
                </c:pt>
                <c:pt idx="1152">
                  <c:v>77.200004577636719</c:v>
                </c:pt>
                <c:pt idx="1153">
                  <c:v>77.300003051757813</c:v>
                </c:pt>
                <c:pt idx="1154">
                  <c:v>77.400001525878906</c:v>
                </c:pt>
                <c:pt idx="1155">
                  <c:v>77.5</c:v>
                </c:pt>
                <c:pt idx="1156">
                  <c:v>77.599998474121094</c:v>
                </c:pt>
                <c:pt idx="1157">
                  <c:v>77.700004577636719</c:v>
                </c:pt>
                <c:pt idx="1158">
                  <c:v>77.800003051757813</c:v>
                </c:pt>
                <c:pt idx="1159">
                  <c:v>77.900001525878906</c:v>
                </c:pt>
                <c:pt idx="1160">
                  <c:v>78</c:v>
                </c:pt>
                <c:pt idx="1161">
                  <c:v>78.099998474121094</c:v>
                </c:pt>
                <c:pt idx="1162">
                  <c:v>78.200004577636719</c:v>
                </c:pt>
                <c:pt idx="1163">
                  <c:v>78.300003051757813</c:v>
                </c:pt>
                <c:pt idx="1164">
                  <c:v>78.400001525878906</c:v>
                </c:pt>
                <c:pt idx="1165">
                  <c:v>78.5</c:v>
                </c:pt>
                <c:pt idx="1166">
                  <c:v>78.599998474121094</c:v>
                </c:pt>
                <c:pt idx="1167">
                  <c:v>78.700004577636719</c:v>
                </c:pt>
                <c:pt idx="1168">
                  <c:v>78.800003051757813</c:v>
                </c:pt>
                <c:pt idx="1169">
                  <c:v>78.900001525878906</c:v>
                </c:pt>
                <c:pt idx="1170">
                  <c:v>79</c:v>
                </c:pt>
                <c:pt idx="1171">
                  <c:v>79.099998474121094</c:v>
                </c:pt>
                <c:pt idx="1172">
                  <c:v>79.200004577636719</c:v>
                </c:pt>
                <c:pt idx="1173">
                  <c:v>79.300003051757813</c:v>
                </c:pt>
                <c:pt idx="1174">
                  <c:v>79.400001525878906</c:v>
                </c:pt>
                <c:pt idx="1175">
                  <c:v>79.5</c:v>
                </c:pt>
                <c:pt idx="1176">
                  <c:v>79.599998474121094</c:v>
                </c:pt>
                <c:pt idx="1177">
                  <c:v>79.700004577636719</c:v>
                </c:pt>
                <c:pt idx="1178">
                  <c:v>79.800003051757813</c:v>
                </c:pt>
                <c:pt idx="1179">
                  <c:v>79.900001525878906</c:v>
                </c:pt>
                <c:pt idx="1180">
                  <c:v>80</c:v>
                </c:pt>
                <c:pt idx="1181">
                  <c:v>80.099998474121094</c:v>
                </c:pt>
                <c:pt idx="1182">
                  <c:v>80.200004577636719</c:v>
                </c:pt>
                <c:pt idx="1183">
                  <c:v>80.300003051757813</c:v>
                </c:pt>
                <c:pt idx="1184">
                  <c:v>80.400001525878906</c:v>
                </c:pt>
                <c:pt idx="1185">
                  <c:v>80.5</c:v>
                </c:pt>
                <c:pt idx="1186">
                  <c:v>80.599998474121094</c:v>
                </c:pt>
                <c:pt idx="1187">
                  <c:v>80.700004577636719</c:v>
                </c:pt>
                <c:pt idx="1188">
                  <c:v>80.800003051757813</c:v>
                </c:pt>
                <c:pt idx="1189">
                  <c:v>80.900001525878906</c:v>
                </c:pt>
                <c:pt idx="1190">
                  <c:v>81</c:v>
                </c:pt>
                <c:pt idx="1191">
                  <c:v>81.099998474121094</c:v>
                </c:pt>
                <c:pt idx="1192">
                  <c:v>81.200004577636719</c:v>
                </c:pt>
                <c:pt idx="1193">
                  <c:v>81.300003051757813</c:v>
                </c:pt>
                <c:pt idx="1194">
                  <c:v>81.400001525878906</c:v>
                </c:pt>
                <c:pt idx="1195">
                  <c:v>81.5</c:v>
                </c:pt>
                <c:pt idx="1196">
                  <c:v>81.599998474121094</c:v>
                </c:pt>
                <c:pt idx="1197">
                  <c:v>81.700004577636719</c:v>
                </c:pt>
                <c:pt idx="1198">
                  <c:v>81.800003051757813</c:v>
                </c:pt>
                <c:pt idx="1199">
                  <c:v>81.900001525878906</c:v>
                </c:pt>
                <c:pt idx="1200">
                  <c:v>82</c:v>
                </c:pt>
                <c:pt idx="1201">
                  <c:v>82.099998474121094</c:v>
                </c:pt>
                <c:pt idx="1202">
                  <c:v>82.200004577636719</c:v>
                </c:pt>
                <c:pt idx="1203">
                  <c:v>82.300003051757813</c:v>
                </c:pt>
                <c:pt idx="1204">
                  <c:v>82.400001525878906</c:v>
                </c:pt>
                <c:pt idx="1205">
                  <c:v>82.5</c:v>
                </c:pt>
                <c:pt idx="1206">
                  <c:v>82.599998474121094</c:v>
                </c:pt>
                <c:pt idx="1207">
                  <c:v>82.700004577636719</c:v>
                </c:pt>
                <c:pt idx="1208">
                  <c:v>82.800003051757813</c:v>
                </c:pt>
                <c:pt idx="1209">
                  <c:v>82.900001525878906</c:v>
                </c:pt>
                <c:pt idx="1210">
                  <c:v>83</c:v>
                </c:pt>
                <c:pt idx="1211">
                  <c:v>83.099998474121094</c:v>
                </c:pt>
                <c:pt idx="1212">
                  <c:v>83.200004577636719</c:v>
                </c:pt>
                <c:pt idx="1213">
                  <c:v>83.300003051757813</c:v>
                </c:pt>
                <c:pt idx="1214">
                  <c:v>83.400001525878906</c:v>
                </c:pt>
                <c:pt idx="1215">
                  <c:v>83.5</c:v>
                </c:pt>
                <c:pt idx="1216">
                  <c:v>83.599998474121094</c:v>
                </c:pt>
                <c:pt idx="1217">
                  <c:v>83.700004577636719</c:v>
                </c:pt>
                <c:pt idx="1218">
                  <c:v>83.800003051757813</c:v>
                </c:pt>
                <c:pt idx="1219">
                  <c:v>83.900001525878906</c:v>
                </c:pt>
                <c:pt idx="1220">
                  <c:v>84</c:v>
                </c:pt>
                <c:pt idx="1221">
                  <c:v>84.099998474121094</c:v>
                </c:pt>
                <c:pt idx="1222">
                  <c:v>84.200004577636719</c:v>
                </c:pt>
                <c:pt idx="1223">
                  <c:v>84.300003051757813</c:v>
                </c:pt>
                <c:pt idx="1224">
                  <c:v>84.400001525878906</c:v>
                </c:pt>
                <c:pt idx="1225">
                  <c:v>84.5</c:v>
                </c:pt>
                <c:pt idx="1226">
                  <c:v>84.599998474121094</c:v>
                </c:pt>
                <c:pt idx="1227">
                  <c:v>84.700004577636719</c:v>
                </c:pt>
                <c:pt idx="1228">
                  <c:v>84.800003051757813</c:v>
                </c:pt>
                <c:pt idx="1229">
                  <c:v>84.900001525878906</c:v>
                </c:pt>
                <c:pt idx="1230">
                  <c:v>85</c:v>
                </c:pt>
                <c:pt idx="1231">
                  <c:v>85.099998474121094</c:v>
                </c:pt>
                <c:pt idx="1232">
                  <c:v>85.200004577636719</c:v>
                </c:pt>
                <c:pt idx="1233">
                  <c:v>85.300003051757813</c:v>
                </c:pt>
                <c:pt idx="1234">
                  <c:v>85.400001525878906</c:v>
                </c:pt>
                <c:pt idx="1235">
                  <c:v>85.5</c:v>
                </c:pt>
                <c:pt idx="1236">
                  <c:v>85.599998474121094</c:v>
                </c:pt>
                <c:pt idx="1237">
                  <c:v>85.700004577636719</c:v>
                </c:pt>
                <c:pt idx="1238">
                  <c:v>85.800003051757813</c:v>
                </c:pt>
                <c:pt idx="1239">
                  <c:v>85.900001525878906</c:v>
                </c:pt>
                <c:pt idx="1240">
                  <c:v>86</c:v>
                </c:pt>
                <c:pt idx="1241">
                  <c:v>86.099998474121094</c:v>
                </c:pt>
                <c:pt idx="1242">
                  <c:v>86.200004577636719</c:v>
                </c:pt>
                <c:pt idx="1243">
                  <c:v>86.300003051757813</c:v>
                </c:pt>
                <c:pt idx="1244">
                  <c:v>86.400001525878906</c:v>
                </c:pt>
                <c:pt idx="1245">
                  <c:v>86.5</c:v>
                </c:pt>
                <c:pt idx="1246">
                  <c:v>86.599998474121094</c:v>
                </c:pt>
                <c:pt idx="1247">
                  <c:v>86.700004577636719</c:v>
                </c:pt>
                <c:pt idx="1248">
                  <c:v>86.800003051757813</c:v>
                </c:pt>
                <c:pt idx="1249">
                  <c:v>86.900001525878906</c:v>
                </c:pt>
                <c:pt idx="1250">
                  <c:v>87</c:v>
                </c:pt>
                <c:pt idx="1251">
                  <c:v>87.099998474121094</c:v>
                </c:pt>
                <c:pt idx="1252">
                  <c:v>87.200004577636719</c:v>
                </c:pt>
                <c:pt idx="1253">
                  <c:v>87.300003051757813</c:v>
                </c:pt>
                <c:pt idx="1254">
                  <c:v>87.400001525878906</c:v>
                </c:pt>
                <c:pt idx="1255">
                  <c:v>87.5</c:v>
                </c:pt>
                <c:pt idx="1256">
                  <c:v>87.599998474121094</c:v>
                </c:pt>
                <c:pt idx="1257">
                  <c:v>87.700004577636719</c:v>
                </c:pt>
                <c:pt idx="1258">
                  <c:v>87.800003051757813</c:v>
                </c:pt>
                <c:pt idx="1259">
                  <c:v>87.900001525878906</c:v>
                </c:pt>
                <c:pt idx="1260">
                  <c:v>88</c:v>
                </c:pt>
                <c:pt idx="1261">
                  <c:v>88.099998474121094</c:v>
                </c:pt>
                <c:pt idx="1262">
                  <c:v>88.200004577636719</c:v>
                </c:pt>
                <c:pt idx="1263">
                  <c:v>88.300003051757813</c:v>
                </c:pt>
                <c:pt idx="1264">
                  <c:v>88.400001525878906</c:v>
                </c:pt>
                <c:pt idx="1265">
                  <c:v>88.5</c:v>
                </c:pt>
                <c:pt idx="1266">
                  <c:v>88.599998474121094</c:v>
                </c:pt>
                <c:pt idx="1267">
                  <c:v>88.700004577636719</c:v>
                </c:pt>
                <c:pt idx="1268">
                  <c:v>88.800003051757813</c:v>
                </c:pt>
                <c:pt idx="1269">
                  <c:v>88.900001525878906</c:v>
                </c:pt>
                <c:pt idx="1270">
                  <c:v>89</c:v>
                </c:pt>
                <c:pt idx="1271">
                  <c:v>89.099998474121094</c:v>
                </c:pt>
                <c:pt idx="1272">
                  <c:v>89.200004577636719</c:v>
                </c:pt>
                <c:pt idx="1273">
                  <c:v>89.300003051757813</c:v>
                </c:pt>
                <c:pt idx="1274">
                  <c:v>89.400001525878906</c:v>
                </c:pt>
                <c:pt idx="1275">
                  <c:v>89.5</c:v>
                </c:pt>
                <c:pt idx="1276">
                  <c:v>89.599998474121094</c:v>
                </c:pt>
                <c:pt idx="1277">
                  <c:v>89.700004577636719</c:v>
                </c:pt>
                <c:pt idx="1278">
                  <c:v>89.800003051757813</c:v>
                </c:pt>
                <c:pt idx="1279">
                  <c:v>89.900001525878906</c:v>
                </c:pt>
                <c:pt idx="1280">
                  <c:v>90.000007629394531</c:v>
                </c:pt>
                <c:pt idx="1281">
                  <c:v>90.099998474121094</c:v>
                </c:pt>
                <c:pt idx="1282">
                  <c:v>90.200004577636719</c:v>
                </c:pt>
                <c:pt idx="1283">
                  <c:v>90.299995422363281</c:v>
                </c:pt>
                <c:pt idx="1284">
                  <c:v>90.400001525878906</c:v>
                </c:pt>
                <c:pt idx="1285">
                  <c:v>90.500007629394531</c:v>
                </c:pt>
                <c:pt idx="1286">
                  <c:v>90.599998474121094</c:v>
                </c:pt>
                <c:pt idx="1287">
                  <c:v>90.700004577636719</c:v>
                </c:pt>
                <c:pt idx="1288">
                  <c:v>90.799995422363281</c:v>
                </c:pt>
                <c:pt idx="1289">
                  <c:v>90.900001525878906</c:v>
                </c:pt>
                <c:pt idx="1290">
                  <c:v>91.000007629394531</c:v>
                </c:pt>
                <c:pt idx="1291">
                  <c:v>91.099998474121094</c:v>
                </c:pt>
                <c:pt idx="1292">
                  <c:v>91.200004577636719</c:v>
                </c:pt>
                <c:pt idx="1293">
                  <c:v>91.299995422363281</c:v>
                </c:pt>
                <c:pt idx="1294">
                  <c:v>91.400001525878906</c:v>
                </c:pt>
                <c:pt idx="1295">
                  <c:v>91.500007629394531</c:v>
                </c:pt>
                <c:pt idx="1296">
                  <c:v>91.599998474121094</c:v>
                </c:pt>
                <c:pt idx="1297">
                  <c:v>91.700004577636719</c:v>
                </c:pt>
                <c:pt idx="1298">
                  <c:v>91.799995422363281</c:v>
                </c:pt>
                <c:pt idx="1299">
                  <c:v>91.900001525878906</c:v>
                </c:pt>
                <c:pt idx="1300">
                  <c:v>92.000007629394531</c:v>
                </c:pt>
                <c:pt idx="1301">
                  <c:v>92.099998474121094</c:v>
                </c:pt>
                <c:pt idx="1302">
                  <c:v>92.200004577636719</c:v>
                </c:pt>
                <c:pt idx="1303">
                  <c:v>92.299995422363281</c:v>
                </c:pt>
                <c:pt idx="1304">
                  <c:v>92.400001525878906</c:v>
                </c:pt>
                <c:pt idx="1305">
                  <c:v>92.500007629394531</c:v>
                </c:pt>
                <c:pt idx="1306">
                  <c:v>92.599998474121094</c:v>
                </c:pt>
                <c:pt idx="1307">
                  <c:v>92.700004577636719</c:v>
                </c:pt>
                <c:pt idx="1308">
                  <c:v>92.799995422363281</c:v>
                </c:pt>
                <c:pt idx="1309">
                  <c:v>92.900001525878906</c:v>
                </c:pt>
                <c:pt idx="1310">
                  <c:v>93.000007629394531</c:v>
                </c:pt>
                <c:pt idx="1311">
                  <c:v>93.099998474121094</c:v>
                </c:pt>
                <c:pt idx="1312">
                  <c:v>93.200004577636719</c:v>
                </c:pt>
                <c:pt idx="1313">
                  <c:v>93.299995422363281</c:v>
                </c:pt>
                <c:pt idx="1314">
                  <c:v>93.400001525878906</c:v>
                </c:pt>
                <c:pt idx="1315">
                  <c:v>93.500007629394531</c:v>
                </c:pt>
                <c:pt idx="1316">
                  <c:v>93.599998474121094</c:v>
                </c:pt>
                <c:pt idx="1317">
                  <c:v>93.700004577636719</c:v>
                </c:pt>
                <c:pt idx="1318">
                  <c:v>93.799995422363281</c:v>
                </c:pt>
                <c:pt idx="1319">
                  <c:v>93.900001525878906</c:v>
                </c:pt>
                <c:pt idx="1320">
                  <c:v>94.000007629394531</c:v>
                </c:pt>
                <c:pt idx="1321">
                  <c:v>94.099998474121094</c:v>
                </c:pt>
                <c:pt idx="1322">
                  <c:v>94.200004577636719</c:v>
                </c:pt>
                <c:pt idx="1323">
                  <c:v>94.299995422363281</c:v>
                </c:pt>
                <c:pt idx="1324">
                  <c:v>94.400001525878906</c:v>
                </c:pt>
                <c:pt idx="1325">
                  <c:v>94.500007629394531</c:v>
                </c:pt>
                <c:pt idx="1326">
                  <c:v>94.599998474121094</c:v>
                </c:pt>
                <c:pt idx="1327">
                  <c:v>94.700004577636719</c:v>
                </c:pt>
                <c:pt idx="1328">
                  <c:v>94.799995422363281</c:v>
                </c:pt>
                <c:pt idx="1329">
                  <c:v>94.900001525878906</c:v>
                </c:pt>
                <c:pt idx="1330">
                  <c:v>95.000007629394531</c:v>
                </c:pt>
                <c:pt idx="1331">
                  <c:v>95.099998474121094</c:v>
                </c:pt>
                <c:pt idx="1332">
                  <c:v>95.200004577636719</c:v>
                </c:pt>
                <c:pt idx="1333">
                  <c:v>95.299995422363281</c:v>
                </c:pt>
                <c:pt idx="1334">
                  <c:v>95.400001525878906</c:v>
                </c:pt>
                <c:pt idx="1335">
                  <c:v>95.500007629394531</c:v>
                </c:pt>
                <c:pt idx="1336">
                  <c:v>95.599998474121094</c:v>
                </c:pt>
                <c:pt idx="1337">
                  <c:v>95.700004577636719</c:v>
                </c:pt>
                <c:pt idx="1338">
                  <c:v>95.799995422363281</c:v>
                </c:pt>
                <c:pt idx="1339">
                  <c:v>95.900001525878906</c:v>
                </c:pt>
                <c:pt idx="1340">
                  <c:v>96.000007629394531</c:v>
                </c:pt>
                <c:pt idx="1341">
                  <c:v>96.099998474121094</c:v>
                </c:pt>
                <c:pt idx="1342">
                  <c:v>96.200004577636719</c:v>
                </c:pt>
                <c:pt idx="1343">
                  <c:v>96.299995422363281</c:v>
                </c:pt>
                <c:pt idx="1344">
                  <c:v>96.400001525878906</c:v>
                </c:pt>
                <c:pt idx="1345">
                  <c:v>96.500007629394531</c:v>
                </c:pt>
                <c:pt idx="1346">
                  <c:v>96.599998474121094</c:v>
                </c:pt>
                <c:pt idx="1347">
                  <c:v>96.700004577636719</c:v>
                </c:pt>
                <c:pt idx="1348">
                  <c:v>96.799995422363281</c:v>
                </c:pt>
                <c:pt idx="1349">
                  <c:v>96.900001525878906</c:v>
                </c:pt>
                <c:pt idx="1350">
                  <c:v>97.000007629394531</c:v>
                </c:pt>
                <c:pt idx="1351">
                  <c:v>97.099998474121094</c:v>
                </c:pt>
                <c:pt idx="1352">
                  <c:v>97.200004577636719</c:v>
                </c:pt>
                <c:pt idx="1353">
                  <c:v>97.299995422363281</c:v>
                </c:pt>
                <c:pt idx="1354">
                  <c:v>97.400001525878906</c:v>
                </c:pt>
                <c:pt idx="1355">
                  <c:v>97.500007629394531</c:v>
                </c:pt>
                <c:pt idx="1356">
                  <c:v>97.599998474121094</c:v>
                </c:pt>
                <c:pt idx="1357">
                  <c:v>97.700004577636719</c:v>
                </c:pt>
                <c:pt idx="1358">
                  <c:v>97.799995422363281</c:v>
                </c:pt>
                <c:pt idx="1359">
                  <c:v>97.900001525878906</c:v>
                </c:pt>
                <c:pt idx="1360">
                  <c:v>98.000007629394531</c:v>
                </c:pt>
                <c:pt idx="1361">
                  <c:v>98.099998474121094</c:v>
                </c:pt>
                <c:pt idx="1362">
                  <c:v>98.200004577636719</c:v>
                </c:pt>
                <c:pt idx="1363">
                  <c:v>98.299995422363281</c:v>
                </c:pt>
                <c:pt idx="1364">
                  <c:v>98.400001525878906</c:v>
                </c:pt>
                <c:pt idx="1365">
                  <c:v>98.500007629394531</c:v>
                </c:pt>
                <c:pt idx="1366">
                  <c:v>98.599998474121094</c:v>
                </c:pt>
                <c:pt idx="1367">
                  <c:v>98.700004577636719</c:v>
                </c:pt>
                <c:pt idx="1368">
                  <c:v>98.799995422363281</c:v>
                </c:pt>
                <c:pt idx="1369">
                  <c:v>98.900001525878906</c:v>
                </c:pt>
                <c:pt idx="1370">
                  <c:v>99.000007629394531</c:v>
                </c:pt>
                <c:pt idx="1371">
                  <c:v>99.099998474121094</c:v>
                </c:pt>
                <c:pt idx="1372">
                  <c:v>99.200004577636719</c:v>
                </c:pt>
                <c:pt idx="1373">
                  <c:v>99.299995422363281</c:v>
                </c:pt>
                <c:pt idx="1374">
                  <c:v>99.400001525878906</c:v>
                </c:pt>
                <c:pt idx="1375">
                  <c:v>99.500007629394531</c:v>
                </c:pt>
                <c:pt idx="1376">
                  <c:v>99.599998474121094</c:v>
                </c:pt>
                <c:pt idx="1377">
                  <c:v>99.700004577636719</c:v>
                </c:pt>
                <c:pt idx="1378">
                  <c:v>99.799995422363281</c:v>
                </c:pt>
                <c:pt idx="1379">
                  <c:v>99.900001525878906</c:v>
                </c:pt>
                <c:pt idx="1380">
                  <c:v>100.00000762939453</c:v>
                </c:pt>
                <c:pt idx="1381">
                  <c:v>100.09999847412109</c:v>
                </c:pt>
                <c:pt idx="1382">
                  <c:v>100.20000457763672</c:v>
                </c:pt>
                <c:pt idx="1383">
                  <c:v>100.29999542236328</c:v>
                </c:pt>
                <c:pt idx="1384">
                  <c:v>100.40000152587891</c:v>
                </c:pt>
                <c:pt idx="1385">
                  <c:v>100.50000762939453</c:v>
                </c:pt>
                <c:pt idx="1386">
                  <c:v>100.59999847412109</c:v>
                </c:pt>
                <c:pt idx="1387">
                  <c:v>100.70000457763672</c:v>
                </c:pt>
                <c:pt idx="1388">
                  <c:v>100.79999542236328</c:v>
                </c:pt>
                <c:pt idx="1389">
                  <c:v>100.90000152587891</c:v>
                </c:pt>
                <c:pt idx="1390">
                  <c:v>101.00000762939453</c:v>
                </c:pt>
                <c:pt idx="1391">
                  <c:v>101.09999847412109</c:v>
                </c:pt>
                <c:pt idx="1392">
                  <c:v>101.20000457763672</c:v>
                </c:pt>
                <c:pt idx="1393">
                  <c:v>101.29999542236328</c:v>
                </c:pt>
                <c:pt idx="1394">
                  <c:v>101.40000152587891</c:v>
                </c:pt>
                <c:pt idx="1395">
                  <c:v>101.50000762939453</c:v>
                </c:pt>
                <c:pt idx="1396">
                  <c:v>101.59999847412109</c:v>
                </c:pt>
                <c:pt idx="1397">
                  <c:v>101.70000457763672</c:v>
                </c:pt>
                <c:pt idx="1398">
                  <c:v>101.79999542236328</c:v>
                </c:pt>
                <c:pt idx="1399">
                  <c:v>101.90000152587891</c:v>
                </c:pt>
                <c:pt idx="1400">
                  <c:v>102.00000762939453</c:v>
                </c:pt>
                <c:pt idx="1401">
                  <c:v>102.09999847412109</c:v>
                </c:pt>
                <c:pt idx="1402">
                  <c:v>102.20000457763672</c:v>
                </c:pt>
                <c:pt idx="1403">
                  <c:v>102.29999542236328</c:v>
                </c:pt>
                <c:pt idx="1404">
                  <c:v>102.40000152587891</c:v>
                </c:pt>
                <c:pt idx="1405">
                  <c:v>102.50000762939453</c:v>
                </c:pt>
                <c:pt idx="1406">
                  <c:v>102.59999847412109</c:v>
                </c:pt>
                <c:pt idx="1407">
                  <c:v>102.70000457763672</c:v>
                </c:pt>
                <c:pt idx="1408">
                  <c:v>102.79999542236328</c:v>
                </c:pt>
                <c:pt idx="1409">
                  <c:v>102.90000152587891</c:v>
                </c:pt>
                <c:pt idx="1410">
                  <c:v>103.00000762939453</c:v>
                </c:pt>
                <c:pt idx="1411">
                  <c:v>103.09999847412109</c:v>
                </c:pt>
                <c:pt idx="1412">
                  <c:v>103.20000457763672</c:v>
                </c:pt>
                <c:pt idx="1413">
                  <c:v>103.29999542236328</c:v>
                </c:pt>
                <c:pt idx="1414">
                  <c:v>103.40000152587891</c:v>
                </c:pt>
                <c:pt idx="1415">
                  <c:v>103.50000762939453</c:v>
                </c:pt>
                <c:pt idx="1416">
                  <c:v>103.59999847412109</c:v>
                </c:pt>
                <c:pt idx="1417">
                  <c:v>103.70000457763672</c:v>
                </c:pt>
                <c:pt idx="1418">
                  <c:v>103.79999542236328</c:v>
                </c:pt>
                <c:pt idx="1419">
                  <c:v>103.90000152587891</c:v>
                </c:pt>
                <c:pt idx="1420">
                  <c:v>104.00000762939453</c:v>
                </c:pt>
                <c:pt idx="1421">
                  <c:v>104.09999847412109</c:v>
                </c:pt>
                <c:pt idx="1422">
                  <c:v>104.20000457763672</c:v>
                </c:pt>
                <c:pt idx="1423">
                  <c:v>104.29999542236328</c:v>
                </c:pt>
                <c:pt idx="1424">
                  <c:v>104.40000152587891</c:v>
                </c:pt>
                <c:pt idx="1425">
                  <c:v>104.50000762939453</c:v>
                </c:pt>
                <c:pt idx="1426">
                  <c:v>104.59999847412109</c:v>
                </c:pt>
                <c:pt idx="1427">
                  <c:v>104.70000457763672</c:v>
                </c:pt>
                <c:pt idx="1428">
                  <c:v>104.79999542236328</c:v>
                </c:pt>
                <c:pt idx="1429">
                  <c:v>104.90000152587891</c:v>
                </c:pt>
                <c:pt idx="1430">
                  <c:v>105.00000762939453</c:v>
                </c:pt>
                <c:pt idx="1431">
                  <c:v>105.09999847412109</c:v>
                </c:pt>
                <c:pt idx="1432">
                  <c:v>105.20000457763672</c:v>
                </c:pt>
                <c:pt idx="1433">
                  <c:v>105.29999542236328</c:v>
                </c:pt>
                <c:pt idx="1434">
                  <c:v>105.40000152587891</c:v>
                </c:pt>
                <c:pt idx="1435">
                  <c:v>105.50000762939453</c:v>
                </c:pt>
                <c:pt idx="1436">
                  <c:v>105.59999847412109</c:v>
                </c:pt>
                <c:pt idx="1437">
                  <c:v>105.70000457763672</c:v>
                </c:pt>
                <c:pt idx="1438">
                  <c:v>105.79999542236328</c:v>
                </c:pt>
                <c:pt idx="1439">
                  <c:v>105.90000152587891</c:v>
                </c:pt>
                <c:pt idx="1440">
                  <c:v>106.00000762939453</c:v>
                </c:pt>
                <c:pt idx="1441">
                  <c:v>106.09999847412109</c:v>
                </c:pt>
                <c:pt idx="1442">
                  <c:v>106.20000457763672</c:v>
                </c:pt>
                <c:pt idx="1443">
                  <c:v>106.29999542236328</c:v>
                </c:pt>
                <c:pt idx="1444">
                  <c:v>106.40000152587891</c:v>
                </c:pt>
                <c:pt idx="1445">
                  <c:v>106.50000762939453</c:v>
                </c:pt>
                <c:pt idx="1446">
                  <c:v>106.59999847412109</c:v>
                </c:pt>
                <c:pt idx="1447">
                  <c:v>106.70000457763672</c:v>
                </c:pt>
                <c:pt idx="1448">
                  <c:v>106.79999542236328</c:v>
                </c:pt>
                <c:pt idx="1449">
                  <c:v>106.90000152587891</c:v>
                </c:pt>
                <c:pt idx="1450">
                  <c:v>107.00000762939453</c:v>
                </c:pt>
                <c:pt idx="1451">
                  <c:v>107.09999847412109</c:v>
                </c:pt>
                <c:pt idx="1452">
                  <c:v>107.20000457763672</c:v>
                </c:pt>
                <c:pt idx="1453">
                  <c:v>107.29999542236328</c:v>
                </c:pt>
                <c:pt idx="1454">
                  <c:v>107.40000152587891</c:v>
                </c:pt>
                <c:pt idx="1455">
                  <c:v>107.50000762939453</c:v>
                </c:pt>
                <c:pt idx="1456">
                  <c:v>107.59999847412109</c:v>
                </c:pt>
                <c:pt idx="1457">
                  <c:v>107.70000457763672</c:v>
                </c:pt>
                <c:pt idx="1458">
                  <c:v>107.79999542236328</c:v>
                </c:pt>
                <c:pt idx="1459">
                  <c:v>107.90000152587891</c:v>
                </c:pt>
                <c:pt idx="1460">
                  <c:v>108.00000762939453</c:v>
                </c:pt>
                <c:pt idx="1461">
                  <c:v>108.09999847412109</c:v>
                </c:pt>
                <c:pt idx="1462">
                  <c:v>108.20000457763672</c:v>
                </c:pt>
                <c:pt idx="1463">
                  <c:v>108.29999542236328</c:v>
                </c:pt>
                <c:pt idx="1464">
                  <c:v>108.40000152587891</c:v>
                </c:pt>
                <c:pt idx="1465">
                  <c:v>108.50000762939453</c:v>
                </c:pt>
                <c:pt idx="1466">
                  <c:v>108.59999847412109</c:v>
                </c:pt>
                <c:pt idx="1467">
                  <c:v>108.70000457763672</c:v>
                </c:pt>
                <c:pt idx="1468">
                  <c:v>108.79999542236328</c:v>
                </c:pt>
                <c:pt idx="1469">
                  <c:v>108.90000152587891</c:v>
                </c:pt>
                <c:pt idx="1470">
                  <c:v>109.00000762939453</c:v>
                </c:pt>
                <c:pt idx="1471">
                  <c:v>109.09999847412109</c:v>
                </c:pt>
                <c:pt idx="1472">
                  <c:v>109.20000457763672</c:v>
                </c:pt>
                <c:pt idx="1473">
                  <c:v>109.29999542236328</c:v>
                </c:pt>
                <c:pt idx="1474">
                  <c:v>109.40000152587891</c:v>
                </c:pt>
                <c:pt idx="1475">
                  <c:v>109.50000762939453</c:v>
                </c:pt>
                <c:pt idx="1476">
                  <c:v>109.59999847412109</c:v>
                </c:pt>
                <c:pt idx="1477">
                  <c:v>109.70000457763672</c:v>
                </c:pt>
                <c:pt idx="1478">
                  <c:v>109.79999542236328</c:v>
                </c:pt>
                <c:pt idx="1479">
                  <c:v>109.90000152587891</c:v>
                </c:pt>
                <c:pt idx="1480">
                  <c:v>110.00000762939453</c:v>
                </c:pt>
                <c:pt idx="1481">
                  <c:v>110.09999847412109</c:v>
                </c:pt>
                <c:pt idx="1482">
                  <c:v>110.20000457763672</c:v>
                </c:pt>
                <c:pt idx="1483">
                  <c:v>110.29999542236328</c:v>
                </c:pt>
                <c:pt idx="1484">
                  <c:v>110.40000152587891</c:v>
                </c:pt>
                <c:pt idx="1485">
                  <c:v>110.50000762939453</c:v>
                </c:pt>
                <c:pt idx="1486">
                  <c:v>110.59999847412109</c:v>
                </c:pt>
                <c:pt idx="1487">
                  <c:v>110.70000457763672</c:v>
                </c:pt>
                <c:pt idx="1488">
                  <c:v>110.79999542236328</c:v>
                </c:pt>
                <c:pt idx="1489">
                  <c:v>110.90000152587891</c:v>
                </c:pt>
                <c:pt idx="1490">
                  <c:v>111.00000762939453</c:v>
                </c:pt>
                <c:pt idx="1491">
                  <c:v>111.09999847412109</c:v>
                </c:pt>
                <c:pt idx="1492">
                  <c:v>111.20000457763672</c:v>
                </c:pt>
                <c:pt idx="1493">
                  <c:v>111.29999542236328</c:v>
                </c:pt>
                <c:pt idx="1494">
                  <c:v>111.40000152587891</c:v>
                </c:pt>
                <c:pt idx="1495">
                  <c:v>111.50000762939453</c:v>
                </c:pt>
                <c:pt idx="1496">
                  <c:v>111.59999847412109</c:v>
                </c:pt>
                <c:pt idx="1497">
                  <c:v>111.70000457763672</c:v>
                </c:pt>
                <c:pt idx="1498">
                  <c:v>111.79999542236328</c:v>
                </c:pt>
                <c:pt idx="1499">
                  <c:v>111.90000152587891</c:v>
                </c:pt>
                <c:pt idx="1500">
                  <c:v>112.00000762939453</c:v>
                </c:pt>
                <c:pt idx="1501">
                  <c:v>112.09999847412109</c:v>
                </c:pt>
                <c:pt idx="1502">
                  <c:v>112.20000457763672</c:v>
                </c:pt>
                <c:pt idx="1503">
                  <c:v>112.29999542236328</c:v>
                </c:pt>
                <c:pt idx="1504">
                  <c:v>112.40000152587891</c:v>
                </c:pt>
                <c:pt idx="1505">
                  <c:v>112.50000762939453</c:v>
                </c:pt>
                <c:pt idx="1506">
                  <c:v>112.59999847412109</c:v>
                </c:pt>
                <c:pt idx="1507">
                  <c:v>112.70000457763672</c:v>
                </c:pt>
                <c:pt idx="1508">
                  <c:v>112.79999542236328</c:v>
                </c:pt>
                <c:pt idx="1509">
                  <c:v>112.90000152587891</c:v>
                </c:pt>
                <c:pt idx="1510">
                  <c:v>113.00000762939453</c:v>
                </c:pt>
                <c:pt idx="1511">
                  <c:v>113.09999847412109</c:v>
                </c:pt>
                <c:pt idx="1512">
                  <c:v>113.20000457763672</c:v>
                </c:pt>
                <c:pt idx="1513">
                  <c:v>113.29999542236328</c:v>
                </c:pt>
                <c:pt idx="1514">
                  <c:v>113.40000152587891</c:v>
                </c:pt>
                <c:pt idx="1515">
                  <c:v>113.50000762939453</c:v>
                </c:pt>
                <c:pt idx="1516">
                  <c:v>113.59999847412109</c:v>
                </c:pt>
                <c:pt idx="1517">
                  <c:v>113.70000457763672</c:v>
                </c:pt>
                <c:pt idx="1518">
                  <c:v>113.79999542236328</c:v>
                </c:pt>
                <c:pt idx="1519">
                  <c:v>113.90000152587891</c:v>
                </c:pt>
                <c:pt idx="1520">
                  <c:v>114.00000762939453</c:v>
                </c:pt>
                <c:pt idx="1521">
                  <c:v>114.09999847412109</c:v>
                </c:pt>
                <c:pt idx="1522">
                  <c:v>114.20000457763672</c:v>
                </c:pt>
                <c:pt idx="1523">
                  <c:v>114.29999542236328</c:v>
                </c:pt>
                <c:pt idx="1524">
                  <c:v>114.40000152587891</c:v>
                </c:pt>
                <c:pt idx="1525">
                  <c:v>114.50000762939453</c:v>
                </c:pt>
                <c:pt idx="1526">
                  <c:v>114.59999847412109</c:v>
                </c:pt>
                <c:pt idx="1527">
                  <c:v>114.70000457763672</c:v>
                </c:pt>
                <c:pt idx="1528">
                  <c:v>114.79999542236328</c:v>
                </c:pt>
                <c:pt idx="1529">
                  <c:v>114.90000152587891</c:v>
                </c:pt>
                <c:pt idx="1530">
                  <c:v>115.00000762939453</c:v>
                </c:pt>
                <c:pt idx="1531">
                  <c:v>115.09999847412109</c:v>
                </c:pt>
                <c:pt idx="1532">
                  <c:v>115.20000457763672</c:v>
                </c:pt>
                <c:pt idx="1533">
                  <c:v>115.29999542236328</c:v>
                </c:pt>
                <c:pt idx="1534">
                  <c:v>115.40000152587891</c:v>
                </c:pt>
                <c:pt idx="1535">
                  <c:v>115.50000762939453</c:v>
                </c:pt>
                <c:pt idx="1536">
                  <c:v>115.59999847412109</c:v>
                </c:pt>
                <c:pt idx="1537">
                  <c:v>115.70000457763672</c:v>
                </c:pt>
                <c:pt idx="1538">
                  <c:v>115.79999542236328</c:v>
                </c:pt>
                <c:pt idx="1539">
                  <c:v>115.90000152587891</c:v>
                </c:pt>
                <c:pt idx="1540">
                  <c:v>116.00000762939453</c:v>
                </c:pt>
                <c:pt idx="1541">
                  <c:v>116.09999847412109</c:v>
                </c:pt>
                <c:pt idx="1542">
                  <c:v>116.20000457763672</c:v>
                </c:pt>
                <c:pt idx="1543">
                  <c:v>116.29999542236328</c:v>
                </c:pt>
                <c:pt idx="1544">
                  <c:v>116.40000152587891</c:v>
                </c:pt>
                <c:pt idx="1545">
                  <c:v>116.50000762939453</c:v>
                </c:pt>
                <c:pt idx="1546">
                  <c:v>116.59999847412109</c:v>
                </c:pt>
                <c:pt idx="1547">
                  <c:v>116.70000457763672</c:v>
                </c:pt>
                <c:pt idx="1548">
                  <c:v>116.79999542236328</c:v>
                </c:pt>
                <c:pt idx="1549">
                  <c:v>116.90000152587891</c:v>
                </c:pt>
                <c:pt idx="1550">
                  <c:v>117.00000762939453</c:v>
                </c:pt>
                <c:pt idx="1551">
                  <c:v>117.09999847412109</c:v>
                </c:pt>
                <c:pt idx="1552">
                  <c:v>117.20000457763672</c:v>
                </c:pt>
                <c:pt idx="1553">
                  <c:v>117.29999542236328</c:v>
                </c:pt>
                <c:pt idx="1554">
                  <c:v>117.40000152587891</c:v>
                </c:pt>
                <c:pt idx="1555">
                  <c:v>117.50000762939453</c:v>
                </c:pt>
                <c:pt idx="1556">
                  <c:v>117.59999847412109</c:v>
                </c:pt>
                <c:pt idx="1557">
                  <c:v>117.70000457763672</c:v>
                </c:pt>
                <c:pt idx="1558">
                  <c:v>117.79999542236328</c:v>
                </c:pt>
                <c:pt idx="1559">
                  <c:v>117.90000152587891</c:v>
                </c:pt>
                <c:pt idx="1560">
                  <c:v>118.00000762939453</c:v>
                </c:pt>
                <c:pt idx="1561">
                  <c:v>118.09999847412109</c:v>
                </c:pt>
                <c:pt idx="1562">
                  <c:v>118.20000457763672</c:v>
                </c:pt>
                <c:pt idx="1563">
                  <c:v>118.29999542236328</c:v>
                </c:pt>
                <c:pt idx="1564">
                  <c:v>118.40000152587891</c:v>
                </c:pt>
                <c:pt idx="1565">
                  <c:v>118.50000762939453</c:v>
                </c:pt>
                <c:pt idx="1566">
                  <c:v>118.59999847412109</c:v>
                </c:pt>
                <c:pt idx="1567">
                  <c:v>118.70000457763672</c:v>
                </c:pt>
                <c:pt idx="1568">
                  <c:v>118.79999542236328</c:v>
                </c:pt>
                <c:pt idx="1569">
                  <c:v>118.90000152587891</c:v>
                </c:pt>
                <c:pt idx="1570">
                  <c:v>119.00000762939453</c:v>
                </c:pt>
                <c:pt idx="1571">
                  <c:v>119.09999847412109</c:v>
                </c:pt>
                <c:pt idx="1572">
                  <c:v>119.20000457763672</c:v>
                </c:pt>
                <c:pt idx="1573">
                  <c:v>119.29999542236328</c:v>
                </c:pt>
                <c:pt idx="1574">
                  <c:v>119.40000152587891</c:v>
                </c:pt>
                <c:pt idx="1575">
                  <c:v>119.50000762939453</c:v>
                </c:pt>
                <c:pt idx="1576">
                  <c:v>119.59999847412109</c:v>
                </c:pt>
                <c:pt idx="1577">
                  <c:v>119.70000457763672</c:v>
                </c:pt>
                <c:pt idx="1578">
                  <c:v>119.79999542236328</c:v>
                </c:pt>
                <c:pt idx="1579">
                  <c:v>119.90000152587891</c:v>
                </c:pt>
                <c:pt idx="1580">
                  <c:v>120.00000762939453</c:v>
                </c:pt>
                <c:pt idx="1581">
                  <c:v>120.09999847412109</c:v>
                </c:pt>
                <c:pt idx="1582">
                  <c:v>120.20000457763672</c:v>
                </c:pt>
                <c:pt idx="1583">
                  <c:v>120.29999542236328</c:v>
                </c:pt>
                <c:pt idx="1584">
                  <c:v>120.40000152587891</c:v>
                </c:pt>
                <c:pt idx="1585">
                  <c:v>120.50000762939453</c:v>
                </c:pt>
                <c:pt idx="1586">
                  <c:v>120.59999847412109</c:v>
                </c:pt>
                <c:pt idx="1587">
                  <c:v>120.70000457763672</c:v>
                </c:pt>
                <c:pt idx="1588">
                  <c:v>120.79999542236328</c:v>
                </c:pt>
                <c:pt idx="1589">
                  <c:v>120.90000152587891</c:v>
                </c:pt>
                <c:pt idx="1590">
                  <c:v>121.00000762939453</c:v>
                </c:pt>
                <c:pt idx="1591">
                  <c:v>121.09999847412109</c:v>
                </c:pt>
                <c:pt idx="1592">
                  <c:v>121.20000457763672</c:v>
                </c:pt>
                <c:pt idx="1593">
                  <c:v>121.29999542236328</c:v>
                </c:pt>
                <c:pt idx="1594">
                  <c:v>121.40000152587891</c:v>
                </c:pt>
                <c:pt idx="1595">
                  <c:v>121.50000762939453</c:v>
                </c:pt>
                <c:pt idx="1596">
                  <c:v>121.59999847412109</c:v>
                </c:pt>
                <c:pt idx="1597">
                  <c:v>121.70000457763672</c:v>
                </c:pt>
                <c:pt idx="1598">
                  <c:v>121.79999542236328</c:v>
                </c:pt>
                <c:pt idx="1599">
                  <c:v>121.90000152587891</c:v>
                </c:pt>
                <c:pt idx="1600">
                  <c:v>122.00000762939453</c:v>
                </c:pt>
                <c:pt idx="1601">
                  <c:v>122.09999847412109</c:v>
                </c:pt>
                <c:pt idx="1602">
                  <c:v>122.20000457763672</c:v>
                </c:pt>
                <c:pt idx="1603">
                  <c:v>122.29999542236328</c:v>
                </c:pt>
                <c:pt idx="1604">
                  <c:v>122.40000152587891</c:v>
                </c:pt>
                <c:pt idx="1605">
                  <c:v>122.50000762939453</c:v>
                </c:pt>
                <c:pt idx="1606">
                  <c:v>122.59999847412109</c:v>
                </c:pt>
                <c:pt idx="1607">
                  <c:v>122.70000457763672</c:v>
                </c:pt>
                <c:pt idx="1608">
                  <c:v>122.79999542236328</c:v>
                </c:pt>
                <c:pt idx="1609">
                  <c:v>122.90000152587891</c:v>
                </c:pt>
                <c:pt idx="1610">
                  <c:v>123.00000762939453</c:v>
                </c:pt>
                <c:pt idx="1611">
                  <c:v>123.09999847412109</c:v>
                </c:pt>
                <c:pt idx="1612">
                  <c:v>123.20000457763672</c:v>
                </c:pt>
                <c:pt idx="1613">
                  <c:v>123.29999542236328</c:v>
                </c:pt>
                <c:pt idx="1614">
                  <c:v>123.40000152587891</c:v>
                </c:pt>
                <c:pt idx="1615">
                  <c:v>123.50000762939453</c:v>
                </c:pt>
                <c:pt idx="1616">
                  <c:v>123.59999847412109</c:v>
                </c:pt>
                <c:pt idx="1617">
                  <c:v>123.70000457763672</c:v>
                </c:pt>
                <c:pt idx="1618">
                  <c:v>123.79999542236328</c:v>
                </c:pt>
                <c:pt idx="1619">
                  <c:v>123.90000152587891</c:v>
                </c:pt>
                <c:pt idx="1620">
                  <c:v>124.00000762939453</c:v>
                </c:pt>
                <c:pt idx="1621">
                  <c:v>124.09999847412109</c:v>
                </c:pt>
                <c:pt idx="1622">
                  <c:v>124.20000457763672</c:v>
                </c:pt>
                <c:pt idx="1623">
                  <c:v>124.29999542236328</c:v>
                </c:pt>
                <c:pt idx="1624">
                  <c:v>124.40000152587891</c:v>
                </c:pt>
                <c:pt idx="1625">
                  <c:v>124.50000762939453</c:v>
                </c:pt>
                <c:pt idx="1626">
                  <c:v>124.59999847412109</c:v>
                </c:pt>
                <c:pt idx="1627">
                  <c:v>124.70000457763672</c:v>
                </c:pt>
                <c:pt idx="1628">
                  <c:v>124.79999542236328</c:v>
                </c:pt>
                <c:pt idx="1629">
                  <c:v>124.90000152587891</c:v>
                </c:pt>
                <c:pt idx="1630">
                  <c:v>125.00000762939453</c:v>
                </c:pt>
                <c:pt idx="1631">
                  <c:v>125.09999847412109</c:v>
                </c:pt>
                <c:pt idx="1632">
                  <c:v>125.20000457763672</c:v>
                </c:pt>
                <c:pt idx="1633">
                  <c:v>125.29999542236328</c:v>
                </c:pt>
                <c:pt idx="1634">
                  <c:v>125.40000152587891</c:v>
                </c:pt>
                <c:pt idx="1635">
                  <c:v>125.50000762939453</c:v>
                </c:pt>
                <c:pt idx="1636">
                  <c:v>125.59999847412109</c:v>
                </c:pt>
                <c:pt idx="1637">
                  <c:v>125.70000457763672</c:v>
                </c:pt>
                <c:pt idx="1638">
                  <c:v>125.79999542236328</c:v>
                </c:pt>
                <c:pt idx="1639">
                  <c:v>125.90000152587891</c:v>
                </c:pt>
                <c:pt idx="1640">
                  <c:v>126.00000762939453</c:v>
                </c:pt>
                <c:pt idx="1641">
                  <c:v>126.09999847412109</c:v>
                </c:pt>
                <c:pt idx="1642">
                  <c:v>126.20000457763672</c:v>
                </c:pt>
                <c:pt idx="1643">
                  <c:v>126.29999542236328</c:v>
                </c:pt>
                <c:pt idx="1644">
                  <c:v>126.40000152587891</c:v>
                </c:pt>
                <c:pt idx="1645">
                  <c:v>126.50000762939453</c:v>
                </c:pt>
                <c:pt idx="1646">
                  <c:v>126.59999847412109</c:v>
                </c:pt>
                <c:pt idx="1647">
                  <c:v>126.70000457763672</c:v>
                </c:pt>
                <c:pt idx="1648">
                  <c:v>126.79999542236328</c:v>
                </c:pt>
                <c:pt idx="1649">
                  <c:v>126.90000152587891</c:v>
                </c:pt>
                <c:pt idx="1650">
                  <c:v>127.00000762939453</c:v>
                </c:pt>
                <c:pt idx="1651">
                  <c:v>127.09999847412109</c:v>
                </c:pt>
                <c:pt idx="1652">
                  <c:v>127.20000457763672</c:v>
                </c:pt>
                <c:pt idx="1653">
                  <c:v>127.29999542236328</c:v>
                </c:pt>
                <c:pt idx="1654">
                  <c:v>127.40000152587891</c:v>
                </c:pt>
                <c:pt idx="1655">
                  <c:v>127.50000762939453</c:v>
                </c:pt>
                <c:pt idx="1656">
                  <c:v>127.59999847412109</c:v>
                </c:pt>
                <c:pt idx="1657">
                  <c:v>127.70000457763672</c:v>
                </c:pt>
                <c:pt idx="1658">
                  <c:v>127.79999542236328</c:v>
                </c:pt>
                <c:pt idx="1659">
                  <c:v>127.90000152587891</c:v>
                </c:pt>
                <c:pt idx="1660">
                  <c:v>128</c:v>
                </c:pt>
                <c:pt idx="1661">
                  <c:v>128.10000610351563</c:v>
                </c:pt>
                <c:pt idx="1662">
                  <c:v>128.20001220703125</c:v>
                </c:pt>
                <c:pt idx="1663">
                  <c:v>128.29998779296875</c:v>
                </c:pt>
                <c:pt idx="1664">
                  <c:v>128.39999389648438</c:v>
                </c:pt>
                <c:pt idx="1665">
                  <c:v>128.5</c:v>
                </c:pt>
                <c:pt idx="1666">
                  <c:v>128.60000610351563</c:v>
                </c:pt>
                <c:pt idx="1667">
                  <c:v>128.70001220703125</c:v>
                </c:pt>
                <c:pt idx="1668">
                  <c:v>128.79998779296875</c:v>
                </c:pt>
                <c:pt idx="1669">
                  <c:v>128.89999389648438</c:v>
                </c:pt>
                <c:pt idx="1670">
                  <c:v>129</c:v>
                </c:pt>
                <c:pt idx="1671">
                  <c:v>129.10000610351563</c:v>
                </c:pt>
                <c:pt idx="1672">
                  <c:v>129.20001220703125</c:v>
                </c:pt>
                <c:pt idx="1673">
                  <c:v>129.29998779296875</c:v>
                </c:pt>
                <c:pt idx="1674">
                  <c:v>129.39999389648438</c:v>
                </c:pt>
                <c:pt idx="1675">
                  <c:v>129.5</c:v>
                </c:pt>
                <c:pt idx="1676">
                  <c:v>129.60000610351563</c:v>
                </c:pt>
                <c:pt idx="1677">
                  <c:v>129.70001220703125</c:v>
                </c:pt>
                <c:pt idx="1678">
                  <c:v>129.79998779296875</c:v>
                </c:pt>
                <c:pt idx="1679">
                  <c:v>129.89999389648438</c:v>
                </c:pt>
                <c:pt idx="1680">
                  <c:v>130</c:v>
                </c:pt>
                <c:pt idx="1681">
                  <c:v>130.10000610351563</c:v>
                </c:pt>
                <c:pt idx="1682">
                  <c:v>130.20001220703125</c:v>
                </c:pt>
                <c:pt idx="1683">
                  <c:v>130.29998779296875</c:v>
                </c:pt>
                <c:pt idx="1684">
                  <c:v>130.39999389648438</c:v>
                </c:pt>
                <c:pt idx="1685">
                  <c:v>130.5</c:v>
                </c:pt>
                <c:pt idx="1686">
                  <c:v>130.60000610351563</c:v>
                </c:pt>
                <c:pt idx="1687">
                  <c:v>130.70001220703125</c:v>
                </c:pt>
                <c:pt idx="1688">
                  <c:v>130.79998779296875</c:v>
                </c:pt>
                <c:pt idx="1689">
                  <c:v>130.89999389648438</c:v>
                </c:pt>
                <c:pt idx="1690">
                  <c:v>131</c:v>
                </c:pt>
                <c:pt idx="1691">
                  <c:v>131.10000610351563</c:v>
                </c:pt>
                <c:pt idx="1692">
                  <c:v>131.20001220703125</c:v>
                </c:pt>
                <c:pt idx="1693">
                  <c:v>131.29998779296875</c:v>
                </c:pt>
                <c:pt idx="1694">
                  <c:v>131.39999389648438</c:v>
                </c:pt>
                <c:pt idx="1695">
                  <c:v>131.5</c:v>
                </c:pt>
                <c:pt idx="1696">
                  <c:v>131.60000610351563</c:v>
                </c:pt>
                <c:pt idx="1697">
                  <c:v>131.70001220703125</c:v>
                </c:pt>
                <c:pt idx="1698">
                  <c:v>131.79998779296875</c:v>
                </c:pt>
                <c:pt idx="1699">
                  <c:v>131.89999389648438</c:v>
                </c:pt>
                <c:pt idx="1700">
                  <c:v>132</c:v>
                </c:pt>
                <c:pt idx="1701">
                  <c:v>132.10000610351563</c:v>
                </c:pt>
                <c:pt idx="1702">
                  <c:v>132.20001220703125</c:v>
                </c:pt>
                <c:pt idx="1703">
                  <c:v>132.29998779296875</c:v>
                </c:pt>
                <c:pt idx="1704">
                  <c:v>132.39999389648438</c:v>
                </c:pt>
                <c:pt idx="1705">
                  <c:v>132.5</c:v>
                </c:pt>
                <c:pt idx="1706">
                  <c:v>132.60000610351563</c:v>
                </c:pt>
                <c:pt idx="1707">
                  <c:v>132.70001220703125</c:v>
                </c:pt>
                <c:pt idx="1708">
                  <c:v>132.79998779296875</c:v>
                </c:pt>
                <c:pt idx="1709">
                  <c:v>132.89999389648438</c:v>
                </c:pt>
                <c:pt idx="1710">
                  <c:v>133</c:v>
                </c:pt>
                <c:pt idx="1711">
                  <c:v>133.10000610351563</c:v>
                </c:pt>
                <c:pt idx="1712">
                  <c:v>133.20001220703125</c:v>
                </c:pt>
                <c:pt idx="1713">
                  <c:v>133.29998779296875</c:v>
                </c:pt>
                <c:pt idx="1714">
                  <c:v>133.39999389648438</c:v>
                </c:pt>
                <c:pt idx="1715">
                  <c:v>133.5</c:v>
                </c:pt>
                <c:pt idx="1716">
                  <c:v>133.60000610351563</c:v>
                </c:pt>
                <c:pt idx="1717">
                  <c:v>133.70001220703125</c:v>
                </c:pt>
                <c:pt idx="1718">
                  <c:v>133.79998779296875</c:v>
                </c:pt>
                <c:pt idx="1719">
                  <c:v>133.89999389648438</c:v>
                </c:pt>
                <c:pt idx="1720">
                  <c:v>134</c:v>
                </c:pt>
                <c:pt idx="1721">
                  <c:v>134.10000610351563</c:v>
                </c:pt>
                <c:pt idx="1722">
                  <c:v>134.20001220703125</c:v>
                </c:pt>
                <c:pt idx="1723">
                  <c:v>134.29998779296875</c:v>
                </c:pt>
                <c:pt idx="1724">
                  <c:v>134.39999389648438</c:v>
                </c:pt>
                <c:pt idx="1725">
                  <c:v>134.5</c:v>
                </c:pt>
                <c:pt idx="1726">
                  <c:v>134.60000610351563</c:v>
                </c:pt>
                <c:pt idx="1727">
                  <c:v>134.70001220703125</c:v>
                </c:pt>
                <c:pt idx="1728">
                  <c:v>134.79998779296875</c:v>
                </c:pt>
                <c:pt idx="1729">
                  <c:v>134.89999389648438</c:v>
                </c:pt>
                <c:pt idx="1730">
                  <c:v>135</c:v>
                </c:pt>
                <c:pt idx="1731">
                  <c:v>135.10000610351563</c:v>
                </c:pt>
                <c:pt idx="1732">
                  <c:v>135.20001220703125</c:v>
                </c:pt>
                <c:pt idx="1733">
                  <c:v>135.29998779296875</c:v>
                </c:pt>
                <c:pt idx="1734">
                  <c:v>135.39999389648438</c:v>
                </c:pt>
                <c:pt idx="1735">
                  <c:v>135.5</c:v>
                </c:pt>
                <c:pt idx="1736">
                  <c:v>135.60000610351563</c:v>
                </c:pt>
                <c:pt idx="1737">
                  <c:v>135.70001220703125</c:v>
                </c:pt>
                <c:pt idx="1738">
                  <c:v>135.79998779296875</c:v>
                </c:pt>
                <c:pt idx="1739">
                  <c:v>135.89999389648438</c:v>
                </c:pt>
                <c:pt idx="1740">
                  <c:v>136</c:v>
                </c:pt>
                <c:pt idx="1741">
                  <c:v>136.10000610351563</c:v>
                </c:pt>
                <c:pt idx="1742">
                  <c:v>136.20001220703125</c:v>
                </c:pt>
                <c:pt idx="1743">
                  <c:v>136.29998779296875</c:v>
                </c:pt>
                <c:pt idx="1744">
                  <c:v>136.39999389648438</c:v>
                </c:pt>
                <c:pt idx="1745">
                  <c:v>136.5</c:v>
                </c:pt>
                <c:pt idx="1746">
                  <c:v>136.60000610351563</c:v>
                </c:pt>
                <c:pt idx="1747">
                  <c:v>136.70001220703125</c:v>
                </c:pt>
                <c:pt idx="1748">
                  <c:v>136.79998779296875</c:v>
                </c:pt>
                <c:pt idx="1749">
                  <c:v>136.89999389648438</c:v>
                </c:pt>
                <c:pt idx="1750">
                  <c:v>137</c:v>
                </c:pt>
                <c:pt idx="1751">
                  <c:v>137.10000610351563</c:v>
                </c:pt>
                <c:pt idx="1752">
                  <c:v>137.20001220703125</c:v>
                </c:pt>
                <c:pt idx="1753">
                  <c:v>137.29998779296875</c:v>
                </c:pt>
                <c:pt idx="1754">
                  <c:v>137.39999389648438</c:v>
                </c:pt>
                <c:pt idx="1755">
                  <c:v>137.5</c:v>
                </c:pt>
                <c:pt idx="1756">
                  <c:v>137.60000610351563</c:v>
                </c:pt>
                <c:pt idx="1757">
                  <c:v>137.70001220703125</c:v>
                </c:pt>
                <c:pt idx="1758">
                  <c:v>137.79998779296875</c:v>
                </c:pt>
                <c:pt idx="1759">
                  <c:v>137.89999389648438</c:v>
                </c:pt>
                <c:pt idx="1760">
                  <c:v>138</c:v>
                </c:pt>
                <c:pt idx="1761">
                  <c:v>138.10000610351563</c:v>
                </c:pt>
                <c:pt idx="1762">
                  <c:v>138.20001220703125</c:v>
                </c:pt>
                <c:pt idx="1763">
                  <c:v>138.29998779296875</c:v>
                </c:pt>
                <c:pt idx="1764">
                  <c:v>138.39999389648438</c:v>
                </c:pt>
                <c:pt idx="1765">
                  <c:v>138.5</c:v>
                </c:pt>
                <c:pt idx="1766">
                  <c:v>138.60000610351563</c:v>
                </c:pt>
                <c:pt idx="1767">
                  <c:v>138.70001220703125</c:v>
                </c:pt>
                <c:pt idx="1768">
                  <c:v>138.79998779296875</c:v>
                </c:pt>
                <c:pt idx="1769">
                  <c:v>138.89999389648438</c:v>
                </c:pt>
                <c:pt idx="1770">
                  <c:v>139</c:v>
                </c:pt>
                <c:pt idx="1771">
                  <c:v>139.10000610351563</c:v>
                </c:pt>
                <c:pt idx="1772">
                  <c:v>139.20001220703125</c:v>
                </c:pt>
                <c:pt idx="1773">
                  <c:v>139.29998779296875</c:v>
                </c:pt>
                <c:pt idx="1774">
                  <c:v>139.39999389648438</c:v>
                </c:pt>
                <c:pt idx="1775">
                  <c:v>139.5</c:v>
                </c:pt>
                <c:pt idx="1776">
                  <c:v>139.60000610351563</c:v>
                </c:pt>
                <c:pt idx="1777">
                  <c:v>139.70001220703125</c:v>
                </c:pt>
                <c:pt idx="1778">
                  <c:v>139.79998779296875</c:v>
                </c:pt>
                <c:pt idx="1779">
                  <c:v>139.89999389648438</c:v>
                </c:pt>
                <c:pt idx="1780">
                  <c:v>140</c:v>
                </c:pt>
                <c:pt idx="1781">
                  <c:v>140.10000610351563</c:v>
                </c:pt>
                <c:pt idx="1782">
                  <c:v>140.20001220703125</c:v>
                </c:pt>
                <c:pt idx="1783">
                  <c:v>140.29998779296875</c:v>
                </c:pt>
                <c:pt idx="1784">
                  <c:v>140.39999389648438</c:v>
                </c:pt>
                <c:pt idx="1785">
                  <c:v>140.5</c:v>
                </c:pt>
                <c:pt idx="1786">
                  <c:v>140.60000610351563</c:v>
                </c:pt>
                <c:pt idx="1787">
                  <c:v>140.70001220703125</c:v>
                </c:pt>
                <c:pt idx="1788">
                  <c:v>140.79998779296875</c:v>
                </c:pt>
                <c:pt idx="1789">
                  <c:v>140.89999389648438</c:v>
                </c:pt>
                <c:pt idx="1790">
                  <c:v>141</c:v>
                </c:pt>
                <c:pt idx="1791">
                  <c:v>141.10000610351563</c:v>
                </c:pt>
                <c:pt idx="1792">
                  <c:v>141.20001220703125</c:v>
                </c:pt>
                <c:pt idx="1793">
                  <c:v>141.29998779296875</c:v>
                </c:pt>
                <c:pt idx="1794">
                  <c:v>141.39999389648438</c:v>
                </c:pt>
                <c:pt idx="1795">
                  <c:v>141.5</c:v>
                </c:pt>
                <c:pt idx="1796">
                  <c:v>141.60000610351563</c:v>
                </c:pt>
                <c:pt idx="1797">
                  <c:v>141.70001220703125</c:v>
                </c:pt>
                <c:pt idx="1798">
                  <c:v>141.79998779296875</c:v>
                </c:pt>
                <c:pt idx="1799">
                  <c:v>141.89999389648438</c:v>
                </c:pt>
                <c:pt idx="1800">
                  <c:v>142</c:v>
                </c:pt>
                <c:pt idx="1801">
                  <c:v>142.10000610351563</c:v>
                </c:pt>
                <c:pt idx="1802">
                  <c:v>142.20001220703125</c:v>
                </c:pt>
                <c:pt idx="1803">
                  <c:v>142.29998779296875</c:v>
                </c:pt>
                <c:pt idx="1804">
                  <c:v>142.39999389648438</c:v>
                </c:pt>
                <c:pt idx="1805">
                  <c:v>142.5</c:v>
                </c:pt>
                <c:pt idx="1806">
                  <c:v>142.60000610351563</c:v>
                </c:pt>
                <c:pt idx="1807">
                  <c:v>142.70001220703125</c:v>
                </c:pt>
                <c:pt idx="1808">
                  <c:v>142.79998779296875</c:v>
                </c:pt>
                <c:pt idx="1809">
                  <c:v>142.89999389648438</c:v>
                </c:pt>
                <c:pt idx="1810">
                  <c:v>143</c:v>
                </c:pt>
                <c:pt idx="1811">
                  <c:v>143.10000610351563</c:v>
                </c:pt>
                <c:pt idx="1812">
                  <c:v>143.20001220703125</c:v>
                </c:pt>
                <c:pt idx="1813">
                  <c:v>143.29998779296875</c:v>
                </c:pt>
                <c:pt idx="1814">
                  <c:v>143.39999389648438</c:v>
                </c:pt>
                <c:pt idx="1815">
                  <c:v>143.5</c:v>
                </c:pt>
                <c:pt idx="1816">
                  <c:v>143.60000610351563</c:v>
                </c:pt>
                <c:pt idx="1817">
                  <c:v>143.70001220703125</c:v>
                </c:pt>
                <c:pt idx="1818">
                  <c:v>143.79998779296875</c:v>
                </c:pt>
                <c:pt idx="1819">
                  <c:v>143.89999389648438</c:v>
                </c:pt>
                <c:pt idx="1820">
                  <c:v>144</c:v>
                </c:pt>
                <c:pt idx="1821">
                  <c:v>144.10000610351563</c:v>
                </c:pt>
                <c:pt idx="1822">
                  <c:v>144.20001220703125</c:v>
                </c:pt>
                <c:pt idx="1823">
                  <c:v>144.29998779296875</c:v>
                </c:pt>
                <c:pt idx="1824">
                  <c:v>144.39999389648438</c:v>
                </c:pt>
                <c:pt idx="1825">
                  <c:v>144.5</c:v>
                </c:pt>
                <c:pt idx="1826">
                  <c:v>144.60000610351563</c:v>
                </c:pt>
                <c:pt idx="1827">
                  <c:v>144.70001220703125</c:v>
                </c:pt>
                <c:pt idx="1828">
                  <c:v>144.79998779296875</c:v>
                </c:pt>
                <c:pt idx="1829">
                  <c:v>144.89999389648438</c:v>
                </c:pt>
                <c:pt idx="1830">
                  <c:v>145</c:v>
                </c:pt>
                <c:pt idx="1831">
                  <c:v>145.10000610351563</c:v>
                </c:pt>
                <c:pt idx="1832">
                  <c:v>145.20001220703125</c:v>
                </c:pt>
                <c:pt idx="1833">
                  <c:v>145.29998779296875</c:v>
                </c:pt>
                <c:pt idx="1834">
                  <c:v>145.39999389648438</c:v>
                </c:pt>
                <c:pt idx="1835">
                  <c:v>145.5</c:v>
                </c:pt>
                <c:pt idx="1836">
                  <c:v>145.60000610351563</c:v>
                </c:pt>
                <c:pt idx="1837">
                  <c:v>145.70001220703125</c:v>
                </c:pt>
                <c:pt idx="1838">
                  <c:v>145.79998779296875</c:v>
                </c:pt>
                <c:pt idx="1839">
                  <c:v>145.89999389648438</c:v>
                </c:pt>
                <c:pt idx="1840">
                  <c:v>146</c:v>
                </c:pt>
                <c:pt idx="1841">
                  <c:v>146.10000610351563</c:v>
                </c:pt>
                <c:pt idx="1842">
                  <c:v>146.20001220703125</c:v>
                </c:pt>
                <c:pt idx="1843">
                  <c:v>146.29998779296875</c:v>
                </c:pt>
                <c:pt idx="1844">
                  <c:v>146.39999389648438</c:v>
                </c:pt>
                <c:pt idx="1845">
                  <c:v>146.5</c:v>
                </c:pt>
                <c:pt idx="1846">
                  <c:v>146.60000610351563</c:v>
                </c:pt>
                <c:pt idx="1847">
                  <c:v>146.70001220703125</c:v>
                </c:pt>
                <c:pt idx="1848">
                  <c:v>146.79998779296875</c:v>
                </c:pt>
                <c:pt idx="1849">
                  <c:v>146.89999389648438</c:v>
                </c:pt>
                <c:pt idx="1850">
                  <c:v>147</c:v>
                </c:pt>
                <c:pt idx="1851">
                  <c:v>147.10000610351563</c:v>
                </c:pt>
                <c:pt idx="1852">
                  <c:v>147.20001220703125</c:v>
                </c:pt>
                <c:pt idx="1853">
                  <c:v>147.29998779296875</c:v>
                </c:pt>
                <c:pt idx="1854">
                  <c:v>147.39999389648438</c:v>
                </c:pt>
                <c:pt idx="1855">
                  <c:v>147.5</c:v>
                </c:pt>
                <c:pt idx="1856">
                  <c:v>147.60000610351563</c:v>
                </c:pt>
                <c:pt idx="1857">
                  <c:v>147.70001220703125</c:v>
                </c:pt>
                <c:pt idx="1858">
                  <c:v>147.79998779296875</c:v>
                </c:pt>
                <c:pt idx="1859">
                  <c:v>147.89999389648438</c:v>
                </c:pt>
                <c:pt idx="1860">
                  <c:v>148</c:v>
                </c:pt>
                <c:pt idx="1861">
                  <c:v>148.10000610351563</c:v>
                </c:pt>
                <c:pt idx="1862">
                  <c:v>148.20001220703125</c:v>
                </c:pt>
                <c:pt idx="1863">
                  <c:v>148.29998779296875</c:v>
                </c:pt>
                <c:pt idx="1864">
                  <c:v>148.39999389648438</c:v>
                </c:pt>
                <c:pt idx="1865">
                  <c:v>148.5</c:v>
                </c:pt>
                <c:pt idx="1866">
                  <c:v>148.60000610351563</c:v>
                </c:pt>
                <c:pt idx="1867">
                  <c:v>148.70001220703125</c:v>
                </c:pt>
                <c:pt idx="1868">
                  <c:v>148.79998779296875</c:v>
                </c:pt>
                <c:pt idx="1869">
                  <c:v>148.89999389648438</c:v>
                </c:pt>
                <c:pt idx="1870">
                  <c:v>149</c:v>
                </c:pt>
                <c:pt idx="1871">
                  <c:v>149.10000610351563</c:v>
                </c:pt>
                <c:pt idx="1872">
                  <c:v>149.20001220703125</c:v>
                </c:pt>
                <c:pt idx="1873">
                  <c:v>149.29998779296875</c:v>
                </c:pt>
                <c:pt idx="1874">
                  <c:v>149.39999389648438</c:v>
                </c:pt>
                <c:pt idx="1875">
                  <c:v>149.5</c:v>
                </c:pt>
                <c:pt idx="1876">
                  <c:v>149.60000610351563</c:v>
                </c:pt>
                <c:pt idx="1877">
                  <c:v>149.70001220703125</c:v>
                </c:pt>
                <c:pt idx="1878">
                  <c:v>149.79998779296875</c:v>
                </c:pt>
                <c:pt idx="1879">
                  <c:v>149.89999389648438</c:v>
                </c:pt>
                <c:pt idx="1880">
                  <c:v>150</c:v>
                </c:pt>
                <c:pt idx="1881">
                  <c:v>150.10000610351563</c:v>
                </c:pt>
                <c:pt idx="1882">
                  <c:v>150.20001220703125</c:v>
                </c:pt>
                <c:pt idx="1883">
                  <c:v>150.29998779296875</c:v>
                </c:pt>
                <c:pt idx="1884">
                  <c:v>150.39999389648438</c:v>
                </c:pt>
                <c:pt idx="1885">
                  <c:v>150.5</c:v>
                </c:pt>
                <c:pt idx="1886">
                  <c:v>150.60000610351563</c:v>
                </c:pt>
                <c:pt idx="1887">
                  <c:v>150.70001220703125</c:v>
                </c:pt>
                <c:pt idx="1888">
                  <c:v>150.79998779296875</c:v>
                </c:pt>
                <c:pt idx="1889">
                  <c:v>150.89999389648438</c:v>
                </c:pt>
                <c:pt idx="1890">
                  <c:v>151</c:v>
                </c:pt>
                <c:pt idx="1891">
                  <c:v>151.10000610351563</c:v>
                </c:pt>
                <c:pt idx="1892">
                  <c:v>151.20001220703125</c:v>
                </c:pt>
                <c:pt idx="1893">
                  <c:v>151.29998779296875</c:v>
                </c:pt>
                <c:pt idx="1894">
                  <c:v>151.39999389648438</c:v>
                </c:pt>
                <c:pt idx="1895">
                  <c:v>151.5</c:v>
                </c:pt>
                <c:pt idx="1896">
                  <c:v>151.60000610351563</c:v>
                </c:pt>
                <c:pt idx="1897">
                  <c:v>151.70001220703125</c:v>
                </c:pt>
                <c:pt idx="1898">
                  <c:v>151.79998779296875</c:v>
                </c:pt>
                <c:pt idx="1899">
                  <c:v>151.89999389648438</c:v>
                </c:pt>
                <c:pt idx="1900">
                  <c:v>152</c:v>
                </c:pt>
                <c:pt idx="1901">
                  <c:v>152.10000610351563</c:v>
                </c:pt>
                <c:pt idx="1902">
                  <c:v>152.20001220703125</c:v>
                </c:pt>
                <c:pt idx="1903">
                  <c:v>152.29998779296875</c:v>
                </c:pt>
                <c:pt idx="1904">
                  <c:v>152.39999389648438</c:v>
                </c:pt>
                <c:pt idx="1905">
                  <c:v>152.5</c:v>
                </c:pt>
                <c:pt idx="1906">
                  <c:v>152.60000610351563</c:v>
                </c:pt>
                <c:pt idx="1907">
                  <c:v>152.70001220703125</c:v>
                </c:pt>
                <c:pt idx="1908">
                  <c:v>152.79998779296875</c:v>
                </c:pt>
                <c:pt idx="1909">
                  <c:v>152.89999389648438</c:v>
                </c:pt>
                <c:pt idx="1910">
                  <c:v>153</c:v>
                </c:pt>
                <c:pt idx="1911">
                  <c:v>153.10000610351563</c:v>
                </c:pt>
                <c:pt idx="1912">
                  <c:v>153.20001220703125</c:v>
                </c:pt>
                <c:pt idx="1913">
                  <c:v>153.29998779296875</c:v>
                </c:pt>
                <c:pt idx="1914">
                  <c:v>153.39999389648438</c:v>
                </c:pt>
                <c:pt idx="1915">
                  <c:v>153.5</c:v>
                </c:pt>
                <c:pt idx="1916">
                  <c:v>153.60000610351563</c:v>
                </c:pt>
                <c:pt idx="1917">
                  <c:v>153.70001220703125</c:v>
                </c:pt>
                <c:pt idx="1918">
                  <c:v>153.79998779296875</c:v>
                </c:pt>
                <c:pt idx="1919">
                  <c:v>153.89999389648438</c:v>
                </c:pt>
                <c:pt idx="1920">
                  <c:v>154</c:v>
                </c:pt>
                <c:pt idx="1921">
                  <c:v>154.10000610351563</c:v>
                </c:pt>
                <c:pt idx="1922">
                  <c:v>154.20001220703125</c:v>
                </c:pt>
                <c:pt idx="1923">
                  <c:v>154.29998779296875</c:v>
                </c:pt>
                <c:pt idx="1924">
                  <c:v>154.39999389648438</c:v>
                </c:pt>
                <c:pt idx="1925">
                  <c:v>154.5</c:v>
                </c:pt>
                <c:pt idx="1926">
                  <c:v>154.60000610351563</c:v>
                </c:pt>
                <c:pt idx="1927">
                  <c:v>154.70001220703125</c:v>
                </c:pt>
                <c:pt idx="1928">
                  <c:v>154.79998779296875</c:v>
                </c:pt>
                <c:pt idx="1929">
                  <c:v>154.89999389648438</c:v>
                </c:pt>
                <c:pt idx="1930">
                  <c:v>155</c:v>
                </c:pt>
                <c:pt idx="1931">
                  <c:v>155.10000610351563</c:v>
                </c:pt>
                <c:pt idx="1932">
                  <c:v>155.20001220703125</c:v>
                </c:pt>
                <c:pt idx="1933">
                  <c:v>155.29998779296875</c:v>
                </c:pt>
                <c:pt idx="1934">
                  <c:v>155.39999389648438</c:v>
                </c:pt>
                <c:pt idx="1935">
                  <c:v>155.5</c:v>
                </c:pt>
                <c:pt idx="1936">
                  <c:v>155.60000610351563</c:v>
                </c:pt>
                <c:pt idx="1937">
                  <c:v>155.70001220703125</c:v>
                </c:pt>
                <c:pt idx="1938">
                  <c:v>155.79998779296875</c:v>
                </c:pt>
                <c:pt idx="1939">
                  <c:v>155.89999389648438</c:v>
                </c:pt>
                <c:pt idx="1940">
                  <c:v>156</c:v>
                </c:pt>
                <c:pt idx="1941">
                  <c:v>156.10000610351563</c:v>
                </c:pt>
                <c:pt idx="1942">
                  <c:v>156.20001220703125</c:v>
                </c:pt>
                <c:pt idx="1943">
                  <c:v>156.29998779296875</c:v>
                </c:pt>
                <c:pt idx="1944">
                  <c:v>156.39999389648438</c:v>
                </c:pt>
                <c:pt idx="1945">
                  <c:v>156.5</c:v>
                </c:pt>
                <c:pt idx="1946">
                  <c:v>156.60000610351563</c:v>
                </c:pt>
                <c:pt idx="1947">
                  <c:v>156.70001220703125</c:v>
                </c:pt>
                <c:pt idx="1948">
                  <c:v>156.79998779296875</c:v>
                </c:pt>
                <c:pt idx="1949">
                  <c:v>156.89999389648438</c:v>
                </c:pt>
                <c:pt idx="1950">
                  <c:v>157</c:v>
                </c:pt>
                <c:pt idx="1951">
                  <c:v>157.10000610351563</c:v>
                </c:pt>
                <c:pt idx="1952">
                  <c:v>157.20001220703125</c:v>
                </c:pt>
                <c:pt idx="1953">
                  <c:v>157.29998779296875</c:v>
                </c:pt>
                <c:pt idx="1954">
                  <c:v>157.39999389648438</c:v>
                </c:pt>
                <c:pt idx="1955">
                  <c:v>157.5</c:v>
                </c:pt>
                <c:pt idx="1956">
                  <c:v>157.60000610351563</c:v>
                </c:pt>
                <c:pt idx="1957">
                  <c:v>157.70001220703125</c:v>
                </c:pt>
                <c:pt idx="1958">
                  <c:v>157.79998779296875</c:v>
                </c:pt>
                <c:pt idx="1959">
                  <c:v>157.89999389648438</c:v>
                </c:pt>
                <c:pt idx="1960">
                  <c:v>158</c:v>
                </c:pt>
                <c:pt idx="1961">
                  <c:v>158.10000610351563</c:v>
                </c:pt>
                <c:pt idx="1962">
                  <c:v>158.20001220703125</c:v>
                </c:pt>
                <c:pt idx="1963">
                  <c:v>158.29998779296875</c:v>
                </c:pt>
                <c:pt idx="1964">
                  <c:v>158.39999389648438</c:v>
                </c:pt>
                <c:pt idx="1965">
                  <c:v>158.5</c:v>
                </c:pt>
                <c:pt idx="1966">
                  <c:v>158.60000610351563</c:v>
                </c:pt>
                <c:pt idx="1967">
                  <c:v>158.70001220703125</c:v>
                </c:pt>
                <c:pt idx="1968">
                  <c:v>158.79998779296875</c:v>
                </c:pt>
                <c:pt idx="1969">
                  <c:v>158.89999389648438</c:v>
                </c:pt>
                <c:pt idx="1970">
                  <c:v>159</c:v>
                </c:pt>
                <c:pt idx="1971">
                  <c:v>159.10000610351563</c:v>
                </c:pt>
                <c:pt idx="1972">
                  <c:v>159.20001220703125</c:v>
                </c:pt>
                <c:pt idx="1973">
                  <c:v>159.29998779296875</c:v>
                </c:pt>
                <c:pt idx="1974">
                  <c:v>159.39999389648438</c:v>
                </c:pt>
                <c:pt idx="1975">
                  <c:v>159.5</c:v>
                </c:pt>
                <c:pt idx="1976">
                  <c:v>159.60000610351563</c:v>
                </c:pt>
                <c:pt idx="1977">
                  <c:v>159.70001220703125</c:v>
                </c:pt>
                <c:pt idx="1978">
                  <c:v>159.79998779296875</c:v>
                </c:pt>
                <c:pt idx="1979">
                  <c:v>159.89999389648438</c:v>
                </c:pt>
                <c:pt idx="1980">
                  <c:v>160</c:v>
                </c:pt>
                <c:pt idx="1981">
                  <c:v>160.10000610351563</c:v>
                </c:pt>
                <c:pt idx="1982">
                  <c:v>160.20001220703125</c:v>
                </c:pt>
                <c:pt idx="1983">
                  <c:v>160.29998779296875</c:v>
                </c:pt>
                <c:pt idx="1984">
                  <c:v>160.39999389648438</c:v>
                </c:pt>
                <c:pt idx="1985">
                  <c:v>160.5</c:v>
                </c:pt>
                <c:pt idx="1986">
                  <c:v>160.60000610351563</c:v>
                </c:pt>
                <c:pt idx="1987">
                  <c:v>160.70001220703125</c:v>
                </c:pt>
                <c:pt idx="1988">
                  <c:v>160.79998779296875</c:v>
                </c:pt>
                <c:pt idx="1989">
                  <c:v>160.89999389648438</c:v>
                </c:pt>
                <c:pt idx="1990">
                  <c:v>161</c:v>
                </c:pt>
                <c:pt idx="1991">
                  <c:v>161.10000610351563</c:v>
                </c:pt>
                <c:pt idx="1992">
                  <c:v>161.20001220703125</c:v>
                </c:pt>
                <c:pt idx="1993">
                  <c:v>161.29998779296875</c:v>
                </c:pt>
                <c:pt idx="1994">
                  <c:v>161.39999389648438</c:v>
                </c:pt>
                <c:pt idx="1995">
                  <c:v>161.5</c:v>
                </c:pt>
                <c:pt idx="1996">
                  <c:v>161.60000610351563</c:v>
                </c:pt>
                <c:pt idx="1997">
                  <c:v>161.70001220703125</c:v>
                </c:pt>
                <c:pt idx="1998">
                  <c:v>161.79998779296875</c:v>
                </c:pt>
                <c:pt idx="1999">
                  <c:v>161.89999389648438</c:v>
                </c:pt>
                <c:pt idx="2000">
                  <c:v>162</c:v>
                </c:pt>
                <c:pt idx="2001">
                  <c:v>162.10000610351563</c:v>
                </c:pt>
                <c:pt idx="2002">
                  <c:v>162.20001220703125</c:v>
                </c:pt>
                <c:pt idx="2003">
                  <c:v>162.29998779296875</c:v>
                </c:pt>
                <c:pt idx="2004">
                  <c:v>162.39999389648438</c:v>
                </c:pt>
                <c:pt idx="2005">
                  <c:v>162.5</c:v>
                </c:pt>
                <c:pt idx="2006">
                  <c:v>162.60000610351563</c:v>
                </c:pt>
                <c:pt idx="2007">
                  <c:v>162.70001220703125</c:v>
                </c:pt>
                <c:pt idx="2008">
                  <c:v>162.79998779296875</c:v>
                </c:pt>
                <c:pt idx="2009">
                  <c:v>162.89999389648438</c:v>
                </c:pt>
                <c:pt idx="2010">
                  <c:v>163</c:v>
                </c:pt>
                <c:pt idx="2011">
                  <c:v>163.10000610351563</c:v>
                </c:pt>
                <c:pt idx="2012">
                  <c:v>163.20001220703125</c:v>
                </c:pt>
                <c:pt idx="2013">
                  <c:v>163.29998779296875</c:v>
                </c:pt>
                <c:pt idx="2014">
                  <c:v>163.39999389648438</c:v>
                </c:pt>
                <c:pt idx="2015">
                  <c:v>163.5</c:v>
                </c:pt>
                <c:pt idx="2016">
                  <c:v>163.60000610351563</c:v>
                </c:pt>
                <c:pt idx="2017">
                  <c:v>163.70001220703125</c:v>
                </c:pt>
                <c:pt idx="2018">
                  <c:v>163.79998779296875</c:v>
                </c:pt>
                <c:pt idx="2019">
                  <c:v>163.89999389648438</c:v>
                </c:pt>
                <c:pt idx="2020">
                  <c:v>164</c:v>
                </c:pt>
                <c:pt idx="2021">
                  <c:v>164.10000610351563</c:v>
                </c:pt>
                <c:pt idx="2022">
                  <c:v>164.20001220703125</c:v>
                </c:pt>
                <c:pt idx="2023">
                  <c:v>164.29998779296875</c:v>
                </c:pt>
                <c:pt idx="2024">
                  <c:v>164.39999389648438</c:v>
                </c:pt>
                <c:pt idx="2025">
                  <c:v>164.5</c:v>
                </c:pt>
                <c:pt idx="2026">
                  <c:v>164.60000610351563</c:v>
                </c:pt>
                <c:pt idx="2027">
                  <c:v>164.70001220703125</c:v>
                </c:pt>
                <c:pt idx="2028">
                  <c:v>164.79998779296875</c:v>
                </c:pt>
                <c:pt idx="2029">
                  <c:v>164.89999389648438</c:v>
                </c:pt>
                <c:pt idx="2030">
                  <c:v>165</c:v>
                </c:pt>
                <c:pt idx="2031">
                  <c:v>165.10000610351563</c:v>
                </c:pt>
                <c:pt idx="2032">
                  <c:v>165.20001220703125</c:v>
                </c:pt>
                <c:pt idx="2033">
                  <c:v>165.29998779296875</c:v>
                </c:pt>
                <c:pt idx="2034">
                  <c:v>165.39999389648438</c:v>
                </c:pt>
                <c:pt idx="2035">
                  <c:v>165.5</c:v>
                </c:pt>
                <c:pt idx="2036">
                  <c:v>165.60000610351563</c:v>
                </c:pt>
                <c:pt idx="2037">
                  <c:v>165.70001220703125</c:v>
                </c:pt>
                <c:pt idx="2038">
                  <c:v>165.79998779296875</c:v>
                </c:pt>
                <c:pt idx="2039">
                  <c:v>165.89999389648438</c:v>
                </c:pt>
                <c:pt idx="2040">
                  <c:v>166</c:v>
                </c:pt>
                <c:pt idx="2041">
                  <c:v>166.10000610351563</c:v>
                </c:pt>
                <c:pt idx="2042">
                  <c:v>166.20001220703125</c:v>
                </c:pt>
                <c:pt idx="2043">
                  <c:v>166.29998779296875</c:v>
                </c:pt>
                <c:pt idx="2044">
                  <c:v>166.39999389648438</c:v>
                </c:pt>
                <c:pt idx="2045">
                  <c:v>166.5</c:v>
                </c:pt>
                <c:pt idx="2046">
                  <c:v>166.60000610351563</c:v>
                </c:pt>
                <c:pt idx="2047">
                  <c:v>166.70001220703125</c:v>
                </c:pt>
                <c:pt idx="2048">
                  <c:v>166.79998779296875</c:v>
                </c:pt>
                <c:pt idx="2049">
                  <c:v>166.89999389648438</c:v>
                </c:pt>
                <c:pt idx="2050">
                  <c:v>167</c:v>
                </c:pt>
                <c:pt idx="2051">
                  <c:v>167.10000610351563</c:v>
                </c:pt>
                <c:pt idx="2052">
                  <c:v>167.20001220703125</c:v>
                </c:pt>
                <c:pt idx="2053">
                  <c:v>167.29998779296875</c:v>
                </c:pt>
                <c:pt idx="2054">
                  <c:v>167.39999389648438</c:v>
                </c:pt>
                <c:pt idx="2055">
                  <c:v>167.5</c:v>
                </c:pt>
                <c:pt idx="2056">
                  <c:v>167.60000610351563</c:v>
                </c:pt>
                <c:pt idx="2057">
                  <c:v>167.70001220703125</c:v>
                </c:pt>
                <c:pt idx="2058">
                  <c:v>167.79998779296875</c:v>
                </c:pt>
                <c:pt idx="2059">
                  <c:v>167.89999389648438</c:v>
                </c:pt>
                <c:pt idx="2060">
                  <c:v>168</c:v>
                </c:pt>
                <c:pt idx="2061">
                  <c:v>168.10000610351563</c:v>
                </c:pt>
                <c:pt idx="2062">
                  <c:v>168.20001220703125</c:v>
                </c:pt>
                <c:pt idx="2063">
                  <c:v>168.29998779296875</c:v>
                </c:pt>
                <c:pt idx="2064">
                  <c:v>168.39999389648438</c:v>
                </c:pt>
                <c:pt idx="2065">
                  <c:v>168.5</c:v>
                </c:pt>
                <c:pt idx="2066">
                  <c:v>168.60000610351563</c:v>
                </c:pt>
                <c:pt idx="2067">
                  <c:v>168.70001220703125</c:v>
                </c:pt>
                <c:pt idx="2068">
                  <c:v>168.79998779296875</c:v>
                </c:pt>
                <c:pt idx="2069">
                  <c:v>168.89999389648438</c:v>
                </c:pt>
                <c:pt idx="2070">
                  <c:v>169</c:v>
                </c:pt>
                <c:pt idx="2071">
                  <c:v>169.10000610351563</c:v>
                </c:pt>
                <c:pt idx="2072">
                  <c:v>169.20001220703125</c:v>
                </c:pt>
                <c:pt idx="2073">
                  <c:v>169.29998779296875</c:v>
                </c:pt>
                <c:pt idx="2074">
                  <c:v>169.39999389648438</c:v>
                </c:pt>
                <c:pt idx="2075">
                  <c:v>169.5</c:v>
                </c:pt>
                <c:pt idx="2076">
                  <c:v>169.60000610351563</c:v>
                </c:pt>
                <c:pt idx="2077">
                  <c:v>169.70001220703125</c:v>
                </c:pt>
                <c:pt idx="2078">
                  <c:v>169.79998779296875</c:v>
                </c:pt>
                <c:pt idx="2079">
                  <c:v>169.89999389648438</c:v>
                </c:pt>
                <c:pt idx="2080">
                  <c:v>170</c:v>
                </c:pt>
                <c:pt idx="2081">
                  <c:v>170.10000610351563</c:v>
                </c:pt>
                <c:pt idx="2082">
                  <c:v>170.20001220703125</c:v>
                </c:pt>
                <c:pt idx="2083">
                  <c:v>170.29998779296875</c:v>
                </c:pt>
                <c:pt idx="2084">
                  <c:v>170.39999389648438</c:v>
                </c:pt>
                <c:pt idx="2085">
                  <c:v>170.5</c:v>
                </c:pt>
                <c:pt idx="2086">
                  <c:v>170.60000610351563</c:v>
                </c:pt>
                <c:pt idx="2087">
                  <c:v>170.70001220703125</c:v>
                </c:pt>
                <c:pt idx="2088">
                  <c:v>170.79998779296875</c:v>
                </c:pt>
                <c:pt idx="2089">
                  <c:v>170.89999389648438</c:v>
                </c:pt>
                <c:pt idx="2090">
                  <c:v>171</c:v>
                </c:pt>
                <c:pt idx="2091">
                  <c:v>171.10000610351563</c:v>
                </c:pt>
                <c:pt idx="2092">
                  <c:v>171.20001220703125</c:v>
                </c:pt>
                <c:pt idx="2093">
                  <c:v>171.29998779296875</c:v>
                </c:pt>
                <c:pt idx="2094">
                  <c:v>171.39999389648438</c:v>
                </c:pt>
                <c:pt idx="2095">
                  <c:v>171.5</c:v>
                </c:pt>
                <c:pt idx="2096">
                  <c:v>171.60000610351563</c:v>
                </c:pt>
                <c:pt idx="2097">
                  <c:v>171.70001220703125</c:v>
                </c:pt>
                <c:pt idx="2098">
                  <c:v>171.79998779296875</c:v>
                </c:pt>
                <c:pt idx="2099">
                  <c:v>171.89999389648438</c:v>
                </c:pt>
                <c:pt idx="2100">
                  <c:v>172</c:v>
                </c:pt>
                <c:pt idx="2101">
                  <c:v>172.10000610351563</c:v>
                </c:pt>
                <c:pt idx="2102">
                  <c:v>172.20001220703125</c:v>
                </c:pt>
                <c:pt idx="2103">
                  <c:v>172.29998779296875</c:v>
                </c:pt>
                <c:pt idx="2104">
                  <c:v>172.39999389648438</c:v>
                </c:pt>
                <c:pt idx="2105">
                  <c:v>172.5</c:v>
                </c:pt>
                <c:pt idx="2106">
                  <c:v>172.60000610351563</c:v>
                </c:pt>
                <c:pt idx="2107">
                  <c:v>172.70001220703125</c:v>
                </c:pt>
                <c:pt idx="2108">
                  <c:v>172.79998779296875</c:v>
                </c:pt>
                <c:pt idx="2109">
                  <c:v>172.89999389648438</c:v>
                </c:pt>
                <c:pt idx="2110">
                  <c:v>173</c:v>
                </c:pt>
                <c:pt idx="2111">
                  <c:v>173.10000610351563</c:v>
                </c:pt>
                <c:pt idx="2112">
                  <c:v>173.20001220703125</c:v>
                </c:pt>
                <c:pt idx="2113">
                  <c:v>173.29998779296875</c:v>
                </c:pt>
                <c:pt idx="2114">
                  <c:v>173.39999389648438</c:v>
                </c:pt>
                <c:pt idx="2115">
                  <c:v>173.5</c:v>
                </c:pt>
                <c:pt idx="2116">
                  <c:v>173.60000610351563</c:v>
                </c:pt>
                <c:pt idx="2117">
                  <c:v>173.70001220703125</c:v>
                </c:pt>
                <c:pt idx="2118">
                  <c:v>173.79998779296875</c:v>
                </c:pt>
                <c:pt idx="2119">
                  <c:v>173.89999389648438</c:v>
                </c:pt>
                <c:pt idx="2120">
                  <c:v>174</c:v>
                </c:pt>
                <c:pt idx="2121">
                  <c:v>174.10000610351563</c:v>
                </c:pt>
                <c:pt idx="2122">
                  <c:v>174.20001220703125</c:v>
                </c:pt>
                <c:pt idx="2123">
                  <c:v>174.29998779296875</c:v>
                </c:pt>
                <c:pt idx="2124">
                  <c:v>174.39999389648438</c:v>
                </c:pt>
                <c:pt idx="2125">
                  <c:v>174.5</c:v>
                </c:pt>
                <c:pt idx="2126">
                  <c:v>174.60000610351563</c:v>
                </c:pt>
                <c:pt idx="2127">
                  <c:v>174.70001220703125</c:v>
                </c:pt>
                <c:pt idx="2128">
                  <c:v>174.79998779296875</c:v>
                </c:pt>
                <c:pt idx="2129">
                  <c:v>174.89999389648438</c:v>
                </c:pt>
                <c:pt idx="2130">
                  <c:v>175</c:v>
                </c:pt>
                <c:pt idx="2131">
                  <c:v>175.10000610351563</c:v>
                </c:pt>
                <c:pt idx="2132">
                  <c:v>175.20001220703125</c:v>
                </c:pt>
                <c:pt idx="2133">
                  <c:v>175.29998779296875</c:v>
                </c:pt>
                <c:pt idx="2134">
                  <c:v>175.39999389648438</c:v>
                </c:pt>
                <c:pt idx="2135">
                  <c:v>175.5</c:v>
                </c:pt>
                <c:pt idx="2136">
                  <c:v>175.60000610351563</c:v>
                </c:pt>
                <c:pt idx="2137">
                  <c:v>175.70001220703125</c:v>
                </c:pt>
                <c:pt idx="2138">
                  <c:v>175.79998779296875</c:v>
                </c:pt>
                <c:pt idx="2139">
                  <c:v>175.89999389648438</c:v>
                </c:pt>
                <c:pt idx="2140">
                  <c:v>176</c:v>
                </c:pt>
                <c:pt idx="2141">
                  <c:v>176.10000610351563</c:v>
                </c:pt>
                <c:pt idx="2142">
                  <c:v>176.20001220703125</c:v>
                </c:pt>
                <c:pt idx="2143">
                  <c:v>176.29998779296875</c:v>
                </c:pt>
                <c:pt idx="2144">
                  <c:v>176.39999389648438</c:v>
                </c:pt>
                <c:pt idx="2145">
                  <c:v>176.5</c:v>
                </c:pt>
                <c:pt idx="2146">
                  <c:v>176.60000610351563</c:v>
                </c:pt>
                <c:pt idx="2147">
                  <c:v>176.70001220703125</c:v>
                </c:pt>
                <c:pt idx="2148">
                  <c:v>176.79998779296875</c:v>
                </c:pt>
                <c:pt idx="2149">
                  <c:v>176.89999389648438</c:v>
                </c:pt>
                <c:pt idx="2150">
                  <c:v>177</c:v>
                </c:pt>
                <c:pt idx="2151">
                  <c:v>177.10000610351563</c:v>
                </c:pt>
                <c:pt idx="2152">
                  <c:v>177.20001220703125</c:v>
                </c:pt>
                <c:pt idx="2153">
                  <c:v>177.29998779296875</c:v>
                </c:pt>
                <c:pt idx="2154">
                  <c:v>177.39999389648438</c:v>
                </c:pt>
                <c:pt idx="2155">
                  <c:v>177.5</c:v>
                </c:pt>
                <c:pt idx="2156">
                  <c:v>177.60000610351563</c:v>
                </c:pt>
                <c:pt idx="2157">
                  <c:v>177.70001220703125</c:v>
                </c:pt>
                <c:pt idx="2158">
                  <c:v>177.79998779296875</c:v>
                </c:pt>
                <c:pt idx="2159">
                  <c:v>177.89999389648438</c:v>
                </c:pt>
                <c:pt idx="2160">
                  <c:v>178</c:v>
                </c:pt>
                <c:pt idx="2161">
                  <c:v>178.10000610351563</c:v>
                </c:pt>
                <c:pt idx="2162">
                  <c:v>178.20001220703125</c:v>
                </c:pt>
                <c:pt idx="2163">
                  <c:v>178.29998779296875</c:v>
                </c:pt>
                <c:pt idx="2164">
                  <c:v>178.39999389648438</c:v>
                </c:pt>
                <c:pt idx="2165">
                  <c:v>178.5</c:v>
                </c:pt>
                <c:pt idx="2166">
                  <c:v>178.60000610351563</c:v>
                </c:pt>
                <c:pt idx="2167">
                  <c:v>178.70001220703125</c:v>
                </c:pt>
                <c:pt idx="2168">
                  <c:v>178.79998779296875</c:v>
                </c:pt>
                <c:pt idx="2169">
                  <c:v>178.89999389648438</c:v>
                </c:pt>
                <c:pt idx="2170">
                  <c:v>179</c:v>
                </c:pt>
                <c:pt idx="2171">
                  <c:v>179.10000610351563</c:v>
                </c:pt>
                <c:pt idx="2172">
                  <c:v>179.20001220703125</c:v>
                </c:pt>
                <c:pt idx="2173">
                  <c:v>179.29998779296875</c:v>
                </c:pt>
                <c:pt idx="2174">
                  <c:v>179.39999389648438</c:v>
                </c:pt>
                <c:pt idx="2175">
                  <c:v>179.5</c:v>
                </c:pt>
                <c:pt idx="2176">
                  <c:v>179.60000610351563</c:v>
                </c:pt>
                <c:pt idx="2177">
                  <c:v>179.70001220703125</c:v>
                </c:pt>
                <c:pt idx="2178">
                  <c:v>179.79998779296875</c:v>
                </c:pt>
                <c:pt idx="2179">
                  <c:v>179.89999389648438</c:v>
                </c:pt>
                <c:pt idx="2180">
                  <c:v>180</c:v>
                </c:pt>
                <c:pt idx="2181">
                  <c:v>180.10000610351563</c:v>
                </c:pt>
                <c:pt idx="2182">
                  <c:v>180.20001220703125</c:v>
                </c:pt>
                <c:pt idx="2183">
                  <c:v>180.29998779296875</c:v>
                </c:pt>
                <c:pt idx="2184">
                  <c:v>180.39999389648438</c:v>
                </c:pt>
                <c:pt idx="2185">
                  <c:v>180.5</c:v>
                </c:pt>
                <c:pt idx="2186">
                  <c:v>180.60000610351563</c:v>
                </c:pt>
                <c:pt idx="2187">
                  <c:v>180.70001220703125</c:v>
                </c:pt>
                <c:pt idx="2188">
                  <c:v>180.79998779296875</c:v>
                </c:pt>
                <c:pt idx="2189">
                  <c:v>180.89999389648438</c:v>
                </c:pt>
                <c:pt idx="2190">
                  <c:v>181</c:v>
                </c:pt>
                <c:pt idx="2191">
                  <c:v>181.10000610351563</c:v>
                </c:pt>
                <c:pt idx="2192">
                  <c:v>181.20001220703125</c:v>
                </c:pt>
                <c:pt idx="2193">
                  <c:v>181.29998779296875</c:v>
                </c:pt>
                <c:pt idx="2194">
                  <c:v>181.39999389648438</c:v>
                </c:pt>
                <c:pt idx="2195">
                  <c:v>181.5</c:v>
                </c:pt>
                <c:pt idx="2196">
                  <c:v>181.60000610351563</c:v>
                </c:pt>
                <c:pt idx="2197">
                  <c:v>181.70001220703125</c:v>
                </c:pt>
                <c:pt idx="2198">
                  <c:v>181.79998779296875</c:v>
                </c:pt>
                <c:pt idx="2199">
                  <c:v>181.89999389648438</c:v>
                </c:pt>
                <c:pt idx="2200">
                  <c:v>182</c:v>
                </c:pt>
                <c:pt idx="2201">
                  <c:v>182.10000610351563</c:v>
                </c:pt>
                <c:pt idx="2202">
                  <c:v>182.20001220703125</c:v>
                </c:pt>
                <c:pt idx="2203">
                  <c:v>182.29998779296875</c:v>
                </c:pt>
                <c:pt idx="2204">
                  <c:v>182.39999389648438</c:v>
                </c:pt>
                <c:pt idx="2205">
                  <c:v>182.5</c:v>
                </c:pt>
                <c:pt idx="2206">
                  <c:v>182.60000610351563</c:v>
                </c:pt>
                <c:pt idx="2207">
                  <c:v>182.70001220703125</c:v>
                </c:pt>
                <c:pt idx="2208">
                  <c:v>182.79998779296875</c:v>
                </c:pt>
                <c:pt idx="2209">
                  <c:v>182.89999389648438</c:v>
                </c:pt>
                <c:pt idx="2210">
                  <c:v>183</c:v>
                </c:pt>
                <c:pt idx="2211">
                  <c:v>183.10000610351563</c:v>
                </c:pt>
                <c:pt idx="2212">
                  <c:v>183.20001220703125</c:v>
                </c:pt>
                <c:pt idx="2213">
                  <c:v>183.29998779296875</c:v>
                </c:pt>
                <c:pt idx="2214">
                  <c:v>183.39999389648438</c:v>
                </c:pt>
                <c:pt idx="2215">
                  <c:v>183.5</c:v>
                </c:pt>
                <c:pt idx="2216">
                  <c:v>183.60000610351563</c:v>
                </c:pt>
                <c:pt idx="2217">
                  <c:v>183.70001220703125</c:v>
                </c:pt>
                <c:pt idx="2218">
                  <c:v>183.79998779296875</c:v>
                </c:pt>
                <c:pt idx="2219">
                  <c:v>183.89999389648438</c:v>
                </c:pt>
                <c:pt idx="2220">
                  <c:v>184</c:v>
                </c:pt>
                <c:pt idx="2221">
                  <c:v>184.10000610351563</c:v>
                </c:pt>
                <c:pt idx="2222">
                  <c:v>184.20001220703125</c:v>
                </c:pt>
                <c:pt idx="2223">
                  <c:v>184.29998779296875</c:v>
                </c:pt>
                <c:pt idx="2224">
                  <c:v>184.39999389648438</c:v>
                </c:pt>
                <c:pt idx="2225">
                  <c:v>184.5</c:v>
                </c:pt>
                <c:pt idx="2226">
                  <c:v>184.60000610351563</c:v>
                </c:pt>
                <c:pt idx="2227">
                  <c:v>184.70001220703125</c:v>
                </c:pt>
                <c:pt idx="2228">
                  <c:v>184.79998779296875</c:v>
                </c:pt>
                <c:pt idx="2229">
                  <c:v>184.89999389648438</c:v>
                </c:pt>
                <c:pt idx="2230">
                  <c:v>185</c:v>
                </c:pt>
                <c:pt idx="2231">
                  <c:v>185.10000610351563</c:v>
                </c:pt>
                <c:pt idx="2232">
                  <c:v>185.20001220703125</c:v>
                </c:pt>
                <c:pt idx="2233">
                  <c:v>185.29998779296875</c:v>
                </c:pt>
                <c:pt idx="2234">
                  <c:v>185.39999389648438</c:v>
                </c:pt>
                <c:pt idx="2235">
                  <c:v>185.5</c:v>
                </c:pt>
                <c:pt idx="2236">
                  <c:v>185.60000610351563</c:v>
                </c:pt>
                <c:pt idx="2237">
                  <c:v>185.70001220703125</c:v>
                </c:pt>
                <c:pt idx="2238">
                  <c:v>185.79998779296875</c:v>
                </c:pt>
                <c:pt idx="2239">
                  <c:v>185.89999389648438</c:v>
                </c:pt>
                <c:pt idx="2240">
                  <c:v>186</c:v>
                </c:pt>
                <c:pt idx="2241">
                  <c:v>186.10000610351563</c:v>
                </c:pt>
                <c:pt idx="2242">
                  <c:v>186.20001220703125</c:v>
                </c:pt>
                <c:pt idx="2243">
                  <c:v>186.29998779296875</c:v>
                </c:pt>
                <c:pt idx="2244">
                  <c:v>186.39999389648438</c:v>
                </c:pt>
                <c:pt idx="2245">
                  <c:v>186.5</c:v>
                </c:pt>
                <c:pt idx="2246">
                  <c:v>186.60000610351563</c:v>
                </c:pt>
                <c:pt idx="2247">
                  <c:v>186.70001220703125</c:v>
                </c:pt>
                <c:pt idx="2248">
                  <c:v>186.79998779296875</c:v>
                </c:pt>
                <c:pt idx="2249">
                  <c:v>186.89999389648438</c:v>
                </c:pt>
                <c:pt idx="2250">
                  <c:v>187</c:v>
                </c:pt>
                <c:pt idx="2251">
                  <c:v>187.10000610351563</c:v>
                </c:pt>
                <c:pt idx="2252">
                  <c:v>187.20001220703125</c:v>
                </c:pt>
                <c:pt idx="2253">
                  <c:v>187.29998779296875</c:v>
                </c:pt>
                <c:pt idx="2254">
                  <c:v>187.39999389648438</c:v>
                </c:pt>
                <c:pt idx="2255">
                  <c:v>187.5</c:v>
                </c:pt>
                <c:pt idx="2256">
                  <c:v>187.60000610351563</c:v>
                </c:pt>
                <c:pt idx="2257">
                  <c:v>187.70001220703125</c:v>
                </c:pt>
                <c:pt idx="2258">
                  <c:v>187.79998779296875</c:v>
                </c:pt>
                <c:pt idx="2259">
                  <c:v>187.89999389648438</c:v>
                </c:pt>
                <c:pt idx="2260">
                  <c:v>188</c:v>
                </c:pt>
                <c:pt idx="2261">
                  <c:v>188.10000610351563</c:v>
                </c:pt>
                <c:pt idx="2262">
                  <c:v>188.20001220703125</c:v>
                </c:pt>
                <c:pt idx="2263">
                  <c:v>188.29998779296875</c:v>
                </c:pt>
                <c:pt idx="2264">
                  <c:v>188.39999389648438</c:v>
                </c:pt>
                <c:pt idx="2265">
                  <c:v>188.5</c:v>
                </c:pt>
                <c:pt idx="2266">
                  <c:v>188.60000610351563</c:v>
                </c:pt>
                <c:pt idx="2267">
                  <c:v>188.70001220703125</c:v>
                </c:pt>
                <c:pt idx="2268">
                  <c:v>188.79998779296875</c:v>
                </c:pt>
                <c:pt idx="2269">
                  <c:v>188.89999389648438</c:v>
                </c:pt>
                <c:pt idx="2270">
                  <c:v>189</c:v>
                </c:pt>
                <c:pt idx="2271">
                  <c:v>189.10000610351563</c:v>
                </c:pt>
                <c:pt idx="2272">
                  <c:v>189.20001220703125</c:v>
                </c:pt>
                <c:pt idx="2273">
                  <c:v>189.29998779296875</c:v>
                </c:pt>
                <c:pt idx="2274">
                  <c:v>189.39999389648438</c:v>
                </c:pt>
                <c:pt idx="2275">
                  <c:v>189.5</c:v>
                </c:pt>
                <c:pt idx="2276">
                  <c:v>189.60000610351563</c:v>
                </c:pt>
                <c:pt idx="2277">
                  <c:v>189.70001220703125</c:v>
                </c:pt>
                <c:pt idx="2278">
                  <c:v>189.79998779296875</c:v>
                </c:pt>
                <c:pt idx="2279">
                  <c:v>189.89999389648438</c:v>
                </c:pt>
                <c:pt idx="2280">
                  <c:v>190</c:v>
                </c:pt>
              </c:numCache>
            </c:numRef>
          </c:xVal>
          <c:yVal>
            <c:numRef>
              <c:f>sheet1!$N$1:$N$2281</c:f>
              <c:numCache>
                <c:formatCode>General</c:formatCode>
                <c:ptCount val="2281"/>
                <c:pt idx="0">
                  <c:v>0.23029999991558725</c:v>
                </c:pt>
                <c:pt idx="1">
                  <c:v>0.2161999999298132</c:v>
                </c:pt>
                <c:pt idx="2">
                  <c:v>0.2466999990720069</c:v>
                </c:pt>
                <c:pt idx="3">
                  <c:v>0.27270028908969834</c:v>
                </c:pt>
                <c:pt idx="4">
                  <c:v>0.24849999881553231</c:v>
                </c:pt>
                <c:pt idx="5">
                  <c:v>0.26759999772184528</c:v>
                </c:pt>
                <c:pt idx="6">
                  <c:v>0.27450000276439823</c:v>
                </c:pt>
                <c:pt idx="7">
                  <c:v>0.2629999966811738</c:v>
                </c:pt>
                <c:pt idx="8">
                  <c:v>0.2559998900469509</c:v>
                </c:pt>
                <c:pt idx="9">
                  <c:v>0.25299999742128421</c:v>
                </c:pt>
                <c:pt idx="10">
                  <c:v>0.24590000283205882</c:v>
                </c:pt>
                <c:pt idx="11">
                  <c:v>0.24630000112665584</c:v>
                </c:pt>
                <c:pt idx="12">
                  <c:v>0.25209999841172248</c:v>
                </c:pt>
                <c:pt idx="13">
                  <c:v>0.24879963370040059</c:v>
                </c:pt>
                <c:pt idx="14">
                  <c:v>0.24060000018653227</c:v>
                </c:pt>
                <c:pt idx="15">
                  <c:v>0.23570000226027332</c:v>
                </c:pt>
                <c:pt idx="16">
                  <c:v>0.23470000160159543</c:v>
                </c:pt>
                <c:pt idx="17">
                  <c:v>0.23879999887867598</c:v>
                </c:pt>
                <c:pt idx="18">
                  <c:v>0.24100024371000472</c:v>
                </c:pt>
                <c:pt idx="19">
                  <c:v>0.24650000017572893</c:v>
                </c:pt>
                <c:pt idx="20">
                  <c:v>0.24450000356591772</c:v>
                </c:pt>
                <c:pt idx="21">
                  <c:v>0.24649999778193887</c:v>
                </c:pt>
                <c:pt idx="22">
                  <c:v>0.23960000084480271</c:v>
                </c:pt>
                <c:pt idx="23">
                  <c:v>0.23530009971000254</c:v>
                </c:pt>
                <c:pt idx="24">
                  <c:v>0.23629999640979804</c:v>
                </c:pt>
                <c:pt idx="25">
                  <c:v>0.2426000000705244</c:v>
                </c:pt>
                <c:pt idx="26">
                  <c:v>0.22559999805525877</c:v>
                </c:pt>
                <c:pt idx="27">
                  <c:v>0.22310000108700478</c:v>
                </c:pt>
                <c:pt idx="28">
                  <c:v>0.21360019141138764</c:v>
                </c:pt>
                <c:pt idx="29">
                  <c:v>0.21520000207237899</c:v>
                </c:pt>
                <c:pt idx="30">
                  <c:v>0.2221000013378216</c:v>
                </c:pt>
                <c:pt idx="31">
                  <c:v>0.22679999892716296</c:v>
                </c:pt>
                <c:pt idx="32">
                  <c:v>0.23599999888392631</c:v>
                </c:pt>
                <c:pt idx="33">
                  <c:v>0.22939990066515747</c:v>
                </c:pt>
                <c:pt idx="34">
                  <c:v>0.21509999821137171</c:v>
                </c:pt>
                <c:pt idx="35">
                  <c:v>0.20480000026873313</c:v>
                </c:pt>
                <c:pt idx="36">
                  <c:v>0.19929999994201353</c:v>
                </c:pt>
                <c:pt idx="37">
                  <c:v>0.19530000128725078</c:v>
                </c:pt>
                <c:pt idx="38">
                  <c:v>0.19510002535389503</c:v>
                </c:pt>
                <c:pt idx="39">
                  <c:v>0.19829999994544778</c:v>
                </c:pt>
                <c:pt idx="40">
                  <c:v>0.19880000164994271</c:v>
                </c:pt>
                <c:pt idx="41">
                  <c:v>0.19190000132948626</c:v>
                </c:pt>
                <c:pt idx="42">
                  <c:v>0.18500000001222361</c:v>
                </c:pt>
                <c:pt idx="43">
                  <c:v>0.17800002711737761</c:v>
                </c:pt>
                <c:pt idx="44">
                  <c:v>0.17720000341068953</c:v>
                </c:pt>
                <c:pt idx="45">
                  <c:v>0.17809999832388712</c:v>
                </c:pt>
                <c:pt idx="46">
                  <c:v>0.18329999628622318</c:v>
                </c:pt>
                <c:pt idx="47">
                  <c:v>0.18649999763874803</c:v>
                </c:pt>
                <c:pt idx="48">
                  <c:v>0.18949984727078117</c:v>
                </c:pt>
                <c:pt idx="49">
                  <c:v>0.18710000307328301</c:v>
                </c:pt>
                <c:pt idx="50">
                  <c:v>0.18469999865919817</c:v>
                </c:pt>
                <c:pt idx="51">
                  <c:v>0.18060000136756571</c:v>
                </c:pt>
                <c:pt idx="52">
                  <c:v>0.17609999665000942</c:v>
                </c:pt>
                <c:pt idx="53">
                  <c:v>0.17479987101251027</c:v>
                </c:pt>
                <c:pt idx="54">
                  <c:v>0.17660000141768251</c:v>
                </c:pt>
                <c:pt idx="55">
                  <c:v>0.17489999737153994</c:v>
                </c:pt>
                <c:pt idx="56">
                  <c:v>0.17820000008941861</c:v>
                </c:pt>
                <c:pt idx="57">
                  <c:v>0.18069999873114284</c:v>
                </c:pt>
                <c:pt idx="58">
                  <c:v>0.18460014468291774</c:v>
                </c:pt>
                <c:pt idx="59">
                  <c:v>0.18720000039320439</c:v>
                </c:pt>
                <c:pt idx="60">
                  <c:v>0.1882999946246855</c:v>
                </c:pt>
                <c:pt idx="61">
                  <c:v>0.18659998547082068</c:v>
                </c:pt>
                <c:pt idx="62">
                  <c:v>0.18510000342939747</c:v>
                </c:pt>
                <c:pt idx="63">
                  <c:v>0.18819999630068196</c:v>
                </c:pt>
                <c:pt idx="64">
                  <c:v>0.18729999934294028</c:v>
                </c:pt>
                <c:pt idx="65">
                  <c:v>0.18960001150117023</c:v>
                </c:pt>
                <c:pt idx="66">
                  <c:v>0.19009990617632866</c:v>
                </c:pt>
                <c:pt idx="67">
                  <c:v>0.18229999662435148</c:v>
                </c:pt>
                <c:pt idx="68">
                  <c:v>0.18369999729475239</c:v>
                </c:pt>
                <c:pt idx="69">
                  <c:v>0.18530000029568328</c:v>
                </c:pt>
                <c:pt idx="70">
                  <c:v>0.18330006057658466</c:v>
                </c:pt>
                <c:pt idx="71">
                  <c:v>0.18450003481848398</c:v>
                </c:pt>
                <c:pt idx="72">
                  <c:v>0.18609999992622761</c:v>
                </c:pt>
                <c:pt idx="73">
                  <c:v>0.18250000026455382</c:v>
                </c:pt>
                <c:pt idx="74">
                  <c:v>0.17859999860229436</c:v>
                </c:pt>
                <c:pt idx="75">
                  <c:v>0.17280002707411768</c:v>
                </c:pt>
                <c:pt idx="76">
                  <c:v>0.17600001724349568</c:v>
                </c:pt>
                <c:pt idx="77">
                  <c:v>0.18020000064279884</c:v>
                </c:pt>
                <c:pt idx="78">
                  <c:v>0.18279999896913068</c:v>
                </c:pt>
                <c:pt idx="79">
                  <c:v>0.18029999966529431</c:v>
                </c:pt>
                <c:pt idx="80">
                  <c:v>0.18289994682709221</c:v>
                </c:pt>
                <c:pt idx="81">
                  <c:v>0.18249992009077687</c:v>
                </c:pt>
                <c:pt idx="82">
                  <c:v>0.18569999631290557</c:v>
                </c:pt>
                <c:pt idx="83">
                  <c:v>0.18740000038087601</c:v>
                </c:pt>
                <c:pt idx="84">
                  <c:v>0.18349999973725062</c:v>
                </c:pt>
                <c:pt idx="85">
                  <c:v>0.18570001632906497</c:v>
                </c:pt>
                <c:pt idx="86">
                  <c:v>0.18640006543137133</c:v>
                </c:pt>
                <c:pt idx="87">
                  <c:v>0.18629999801487429</c:v>
                </c:pt>
                <c:pt idx="88">
                  <c:v>0.17979999665840296</c:v>
                </c:pt>
                <c:pt idx="89">
                  <c:v>0.17340000106196385</c:v>
                </c:pt>
                <c:pt idx="90">
                  <c:v>0.17220005283888895</c:v>
                </c:pt>
                <c:pt idx="91">
                  <c:v>0.16840003894321853</c:v>
                </c:pt>
                <c:pt idx="92">
                  <c:v>0.17099999829224544</c:v>
                </c:pt>
                <c:pt idx="93">
                  <c:v>0.167300001354306</c:v>
                </c:pt>
                <c:pt idx="94">
                  <c:v>0.16689999897789676</c:v>
                </c:pt>
                <c:pt idx="95">
                  <c:v>0.16640000269399025</c:v>
                </c:pt>
                <c:pt idx="96">
                  <c:v>0.16489999320765492</c:v>
                </c:pt>
                <c:pt idx="97">
                  <c:v>0.16120000134105794</c:v>
                </c:pt>
                <c:pt idx="98">
                  <c:v>0.15880000167089747</c:v>
                </c:pt>
                <c:pt idx="99">
                  <c:v>0.15489999997225823</c:v>
                </c:pt>
                <c:pt idx="100">
                  <c:v>0.14810014898102963</c:v>
                </c:pt>
                <c:pt idx="101">
                  <c:v>0.15180004429566907</c:v>
                </c:pt>
                <c:pt idx="102">
                  <c:v>0.14659999923605938</c:v>
                </c:pt>
                <c:pt idx="103">
                  <c:v>0.14870000124210492</c:v>
                </c:pt>
                <c:pt idx="104">
                  <c:v>0.14839999855030328</c:v>
                </c:pt>
                <c:pt idx="105">
                  <c:v>0.14629995859286282</c:v>
                </c:pt>
                <c:pt idx="106">
                  <c:v>0.14530001448292751</c:v>
                </c:pt>
                <c:pt idx="107">
                  <c:v>0.14249999822641257</c:v>
                </c:pt>
                <c:pt idx="108">
                  <c:v>0.13839999889023602</c:v>
                </c:pt>
                <c:pt idx="109">
                  <c:v>0.13040000126056839</c:v>
                </c:pt>
                <c:pt idx="110">
                  <c:v>0.12519997994240839</c:v>
                </c:pt>
                <c:pt idx="111">
                  <c:v>0.12499996505357558</c:v>
                </c:pt>
                <c:pt idx="112">
                  <c:v>0.12330000163638033</c:v>
                </c:pt>
                <c:pt idx="113">
                  <c:v>0.11910000097122975</c:v>
                </c:pt>
                <c:pt idx="114">
                  <c:v>0.11669999859441305</c:v>
                </c:pt>
                <c:pt idx="115">
                  <c:v>0.11399999860441312</c:v>
                </c:pt>
                <c:pt idx="116">
                  <c:v>0.11180002467881422</c:v>
                </c:pt>
                <c:pt idx="117">
                  <c:v>0.11339999825577252</c:v>
                </c:pt>
                <c:pt idx="118">
                  <c:v>0.1154000009628362</c:v>
                </c:pt>
                <c:pt idx="119">
                  <c:v>0.11399999995774124</c:v>
                </c:pt>
                <c:pt idx="120">
                  <c:v>0.10919988076057052</c:v>
                </c:pt>
                <c:pt idx="121">
                  <c:v>9.940000508504454E-2</c:v>
                </c:pt>
                <c:pt idx="122">
                  <c:v>0.10000000102445483</c:v>
                </c:pt>
                <c:pt idx="123">
                  <c:v>9.680000071239192E-2</c:v>
                </c:pt>
                <c:pt idx="124">
                  <c:v>8.799999736220343E-2</c:v>
                </c:pt>
                <c:pt idx="125">
                  <c:v>8.3399893075693399E-2</c:v>
                </c:pt>
                <c:pt idx="126">
                  <c:v>7.5799908343469724E-2</c:v>
                </c:pt>
                <c:pt idx="127">
                  <c:v>7.2999996766156983E-2</c:v>
                </c:pt>
                <c:pt idx="128">
                  <c:v>6.9400002190377563E-2</c:v>
                </c:pt>
                <c:pt idx="129">
                  <c:v>6.5600001507846173E-2</c:v>
                </c:pt>
                <c:pt idx="130">
                  <c:v>6.479998525173869E-2</c:v>
                </c:pt>
                <c:pt idx="131">
                  <c:v>6.3399988306628074E-2</c:v>
                </c:pt>
                <c:pt idx="132">
                  <c:v>5.9999997116392478E-2</c:v>
                </c:pt>
                <c:pt idx="133">
                  <c:v>5.9499996415979695E-2</c:v>
                </c:pt>
                <c:pt idx="134">
                  <c:v>5.9799997776281089E-2</c:v>
                </c:pt>
                <c:pt idx="135">
                  <c:v>5.9899997781030834E-2</c:v>
                </c:pt>
                <c:pt idx="136">
                  <c:v>6.1599957138241734E-2</c:v>
                </c:pt>
                <c:pt idx="137">
                  <c:v>5.9699998477299232E-2</c:v>
                </c:pt>
                <c:pt idx="138">
                  <c:v>5.9199996780080255E-2</c:v>
                </c:pt>
                <c:pt idx="139">
                  <c:v>5.9299997112248093E-2</c:v>
                </c:pt>
                <c:pt idx="140">
                  <c:v>5.7400047910050489E-2</c:v>
                </c:pt>
                <c:pt idx="141">
                  <c:v>6.3500028925773222E-2</c:v>
                </c:pt>
                <c:pt idx="142">
                  <c:v>6.6700000475975685E-2</c:v>
                </c:pt>
                <c:pt idx="143">
                  <c:v>6.5900002497073729E-2</c:v>
                </c:pt>
                <c:pt idx="144">
                  <c:v>6.2100002847728319E-2</c:v>
                </c:pt>
                <c:pt idx="145">
                  <c:v>5.8800071623409167E-2</c:v>
                </c:pt>
                <c:pt idx="146">
                  <c:v>6.3299979476141743E-2</c:v>
                </c:pt>
                <c:pt idx="147">
                  <c:v>6.3100001498241909E-2</c:v>
                </c:pt>
                <c:pt idx="148">
                  <c:v>5.7399997793254443E-2</c:v>
                </c:pt>
                <c:pt idx="149">
                  <c:v>5.9099997801240534E-2</c:v>
                </c:pt>
                <c:pt idx="150">
                  <c:v>5.2900150541972835E-2</c:v>
                </c:pt>
                <c:pt idx="151">
                  <c:v>6.4699852140620351E-2</c:v>
                </c:pt>
                <c:pt idx="152">
                  <c:v>5.3199997470073868E-2</c:v>
                </c:pt>
                <c:pt idx="153">
                  <c:v>5.4300001189403702E-2</c:v>
                </c:pt>
                <c:pt idx="154">
                  <c:v>6.6299997772148345E-2</c:v>
                </c:pt>
                <c:pt idx="155">
                  <c:v>7.9499956438667141E-2</c:v>
                </c:pt>
                <c:pt idx="156">
                  <c:v>8.3399775940051768E-2</c:v>
                </c:pt>
                <c:pt idx="157">
                  <c:v>6.8400002572161611E-2</c:v>
                </c:pt>
                <c:pt idx="158">
                  <c:v>6.3799999545153696E-2</c:v>
                </c:pt>
                <c:pt idx="159">
                  <c:v>6.2599998498626519E-2</c:v>
                </c:pt>
                <c:pt idx="160">
                  <c:v>6.3600095338188112E-2</c:v>
                </c:pt>
                <c:pt idx="161">
                  <c:v>6.8800111228483729E-2</c:v>
                </c:pt>
                <c:pt idx="162">
                  <c:v>7.829999672685517E-2</c:v>
                </c:pt>
                <c:pt idx="163">
                  <c:v>6.4400000090245157E-2</c:v>
                </c:pt>
                <c:pt idx="164">
                  <c:v>6.9299999726354145E-2</c:v>
                </c:pt>
                <c:pt idx="165">
                  <c:v>6.7500047480280045E-2</c:v>
                </c:pt>
                <c:pt idx="166">
                  <c:v>6.9600106391590089E-2</c:v>
                </c:pt>
                <c:pt idx="167">
                  <c:v>6.4000000020314474E-2</c:v>
                </c:pt>
                <c:pt idx="168">
                  <c:v>5.0999999766645487E-2</c:v>
                </c:pt>
                <c:pt idx="169">
                  <c:v>7.3800003447104245E-2</c:v>
                </c:pt>
                <c:pt idx="170">
                  <c:v>8.0800122996151913E-2</c:v>
                </c:pt>
                <c:pt idx="171">
                  <c:v>7.9200102984032128E-2</c:v>
                </c:pt>
                <c:pt idx="172">
                  <c:v>8.6000000679632649E-2</c:v>
                </c:pt>
                <c:pt idx="173">
                  <c:v>7.8099998965626583E-2</c:v>
                </c:pt>
                <c:pt idx="174">
                  <c:v>6.0100000366219319E-2</c:v>
                </c:pt>
                <c:pt idx="175">
                  <c:v>3.1099453197384719E-2</c:v>
                </c:pt>
                <c:pt idx="176">
                  <c:v>4.7499537002295256E-2</c:v>
                </c:pt>
                <c:pt idx="177">
                  <c:v>2.9300000758667011E-2</c:v>
                </c:pt>
                <c:pt idx="178">
                  <c:v>5.5699992699373979E-2</c:v>
                </c:pt>
                <c:pt idx="179">
                  <c:v>0.13090000488591613</c:v>
                </c:pt>
                <c:pt idx="180">
                  <c:v>0.20639998860133346</c:v>
                </c:pt>
                <c:pt idx="181">
                  <c:v>0.23059975323849358</c:v>
                </c:pt>
                <c:pt idx="182">
                  <c:v>0.21049999679962639</c:v>
                </c:pt>
                <c:pt idx="183">
                  <c:v>0.20160000526811928</c:v>
                </c:pt>
                <c:pt idx="184">
                  <c:v>0.17380000567209208</c:v>
                </c:pt>
                <c:pt idx="185">
                  <c:v>0.12519983815582236</c:v>
                </c:pt>
                <c:pt idx="186">
                  <c:v>7.8100113205437083E-2</c:v>
                </c:pt>
                <c:pt idx="187">
                  <c:v>-1.0000036782003008E-3</c:v>
                </c:pt>
                <c:pt idx="188">
                  <c:v>-3.8099999001133256E-2</c:v>
                </c:pt>
                <c:pt idx="189">
                  <c:v>-3.1399994375533424E-2</c:v>
                </c:pt>
                <c:pt idx="190">
                  <c:v>-1.6199229408812243E-2</c:v>
                </c:pt>
                <c:pt idx="191">
                  <c:v>2.3800617629603948E-2</c:v>
                </c:pt>
                <c:pt idx="192">
                  <c:v>7.1900000417372212E-2</c:v>
                </c:pt>
                <c:pt idx="193">
                  <c:v>6.3599996996344998E-2</c:v>
                </c:pt>
                <c:pt idx="194">
                  <c:v>5.4100001820188481E-2</c:v>
                </c:pt>
                <c:pt idx="195">
                  <c:v>5.41993720253231E-2</c:v>
                </c:pt>
                <c:pt idx="196">
                  <c:v>1.7800157904275693E-2</c:v>
                </c:pt>
                <c:pt idx="197">
                  <c:v>2.8100003764848225E-2</c:v>
                </c:pt>
                <c:pt idx="198">
                  <c:v>2.1999998709361535E-2</c:v>
                </c:pt>
                <c:pt idx="199">
                  <c:v>2.7199997268326115E-2</c:v>
                </c:pt>
                <c:pt idx="200">
                  <c:v>2.8300258250965271E-2</c:v>
                </c:pt>
                <c:pt idx="201">
                  <c:v>3.0700078685185872E-2</c:v>
                </c:pt>
                <c:pt idx="202">
                  <c:v>3.4300000777875539E-2</c:v>
                </c:pt>
                <c:pt idx="203">
                  <c:v>3.7199998369032983E-2</c:v>
                </c:pt>
                <c:pt idx="204">
                  <c:v>3.7399998698674608E-2</c:v>
                </c:pt>
                <c:pt idx="205">
                  <c:v>4.4100200517277699E-2</c:v>
                </c:pt>
                <c:pt idx="206">
                  <c:v>4.2900255328277126E-2</c:v>
                </c:pt>
                <c:pt idx="207">
                  <c:v>4.6599999906902667E-2</c:v>
                </c:pt>
                <c:pt idx="208">
                  <c:v>5.3599999293510336E-2</c:v>
                </c:pt>
                <c:pt idx="209">
                  <c:v>6.2600000150268897E-2</c:v>
                </c:pt>
                <c:pt idx="210">
                  <c:v>5.9300120257830713E-2</c:v>
                </c:pt>
                <c:pt idx="211">
                  <c:v>5.1900118174671661E-2</c:v>
                </c:pt>
                <c:pt idx="212">
                  <c:v>4.5699999609496444E-2</c:v>
                </c:pt>
                <c:pt idx="213">
                  <c:v>4.7800000436836854E-2</c:v>
                </c:pt>
                <c:pt idx="214">
                  <c:v>5.140000026585767E-2</c:v>
                </c:pt>
                <c:pt idx="215">
                  <c:v>5.8600161435606424E-2</c:v>
                </c:pt>
                <c:pt idx="216">
                  <c:v>6.1200353753520176E-2</c:v>
                </c:pt>
                <c:pt idx="217">
                  <c:v>7.5800000086019281E-2</c:v>
                </c:pt>
                <c:pt idx="218">
                  <c:v>7.6700001081917435E-2</c:v>
                </c:pt>
                <c:pt idx="219">
                  <c:v>8.249999929103069E-2</c:v>
                </c:pt>
                <c:pt idx="220">
                  <c:v>6.170011584617896E-2</c:v>
                </c:pt>
                <c:pt idx="221">
                  <c:v>5.7800044021860231E-2</c:v>
                </c:pt>
                <c:pt idx="222">
                  <c:v>5.9299999302311335E-2</c:v>
                </c:pt>
                <c:pt idx="223">
                  <c:v>8.3400001931295265E-2</c:v>
                </c:pt>
                <c:pt idx="224">
                  <c:v>9.1599996449076571E-2</c:v>
                </c:pt>
                <c:pt idx="225">
                  <c:v>9.0900073621014599E-2</c:v>
                </c:pt>
                <c:pt idx="226">
                  <c:v>0.10380001467274269</c:v>
                </c:pt>
                <c:pt idx="227">
                  <c:v>0.11989999671641272</c:v>
                </c:pt>
                <c:pt idx="228">
                  <c:v>0.12029999802325619</c:v>
                </c:pt>
                <c:pt idx="229">
                  <c:v>0.13570000171603169</c:v>
                </c:pt>
                <c:pt idx="230">
                  <c:v>0.1317999414386577</c:v>
                </c:pt>
                <c:pt idx="231">
                  <c:v>0.13169994280906394</c:v>
                </c:pt>
                <c:pt idx="232">
                  <c:v>0.13160000209609279</c:v>
                </c:pt>
                <c:pt idx="233">
                  <c:v>0.13130000347882742</c:v>
                </c:pt>
                <c:pt idx="234">
                  <c:v>0.11800000154471491</c:v>
                </c:pt>
                <c:pt idx="235">
                  <c:v>0.11339979634067276</c:v>
                </c:pt>
                <c:pt idx="236">
                  <c:v>9.9599743567523547E-2</c:v>
                </c:pt>
                <c:pt idx="237">
                  <c:v>8.1800001360534225E-2</c:v>
                </c:pt>
                <c:pt idx="238">
                  <c:v>5.9000000757805537E-2</c:v>
                </c:pt>
                <c:pt idx="239">
                  <c:v>3.5800001169263851E-2</c:v>
                </c:pt>
                <c:pt idx="240">
                  <c:v>2.5599778702598996E-2</c:v>
                </c:pt>
                <c:pt idx="241">
                  <c:v>4.2999809447792359E-3</c:v>
                </c:pt>
                <c:pt idx="242">
                  <c:v>-5.3999996525817551E-3</c:v>
                </c:pt>
                <c:pt idx="243">
                  <c:v>-6.4999998285202309E-3</c:v>
                </c:pt>
                <c:pt idx="244">
                  <c:v>-4.7999996459111571E-3</c:v>
                </c:pt>
                <c:pt idx="245">
                  <c:v>-1.0700308943341952E-2</c:v>
                </c:pt>
                <c:pt idx="246">
                  <c:v>-2.1100343350553885E-2</c:v>
                </c:pt>
                <c:pt idx="247">
                  <c:v>-3.5199999852920882E-2</c:v>
                </c:pt>
                <c:pt idx="248">
                  <c:v>-4.1000001518114004E-2</c:v>
                </c:pt>
                <c:pt idx="249">
                  <c:v>-6.070000008912757E-2</c:v>
                </c:pt>
                <c:pt idx="250">
                  <c:v>-7.6399964484153315E-2</c:v>
                </c:pt>
                <c:pt idx="251">
                  <c:v>-7.219975892076036E-2</c:v>
                </c:pt>
                <c:pt idx="252">
                  <c:v>-5.4199998427066021E-2</c:v>
                </c:pt>
                <c:pt idx="253">
                  <c:v>-5.7900000792869832E-2</c:v>
                </c:pt>
                <c:pt idx="254">
                  <c:v>-3.1000000737549271E-2</c:v>
                </c:pt>
                <c:pt idx="255">
                  <c:v>-1.8500142941775266E-2</c:v>
                </c:pt>
                <c:pt idx="256">
                  <c:v>-1.100002496241359E-2</c:v>
                </c:pt>
                <c:pt idx="257">
                  <c:v>-8.3000003942288458E-3</c:v>
                </c:pt>
                <c:pt idx="258">
                  <c:v>-2.4900000207708217E-2</c:v>
                </c:pt>
                <c:pt idx="259">
                  <c:v>-2.979999973467784E-2</c:v>
                </c:pt>
                <c:pt idx="260">
                  <c:v>-6.9499673045356758E-2</c:v>
                </c:pt>
                <c:pt idx="261">
                  <c:v>-7.7499878105300013E-2</c:v>
                </c:pt>
                <c:pt idx="262">
                  <c:v>-0.10849999980564462</c:v>
                </c:pt>
                <c:pt idx="263">
                  <c:v>-0.1231000002080691</c:v>
                </c:pt>
                <c:pt idx="264">
                  <c:v>-0.12050000007002382</c:v>
                </c:pt>
                <c:pt idx="265">
                  <c:v>-0.10660000957432203</c:v>
                </c:pt>
                <c:pt idx="266">
                  <c:v>-8.8400072061631363E-2</c:v>
                </c:pt>
                <c:pt idx="267">
                  <c:v>-6.2100000410282519E-2</c:v>
                </c:pt>
                <c:pt idx="268">
                  <c:v>-4.6800000767689198E-2</c:v>
                </c:pt>
                <c:pt idx="269">
                  <c:v>-3.629999996337574E-2</c:v>
                </c:pt>
                <c:pt idx="270">
                  <c:v>-2.7899887427338399E-2</c:v>
                </c:pt>
                <c:pt idx="271">
                  <c:v>-8.500091171299573E-3</c:v>
                </c:pt>
                <c:pt idx="272">
                  <c:v>-5.0000012561213225E-4</c:v>
                </c:pt>
                <c:pt idx="273">
                  <c:v>1.189999986672774E-2</c:v>
                </c:pt>
                <c:pt idx="274">
                  <c:v>2.410000009695068E-2</c:v>
                </c:pt>
                <c:pt idx="275">
                  <c:v>2.470006905059563E-2</c:v>
                </c:pt>
                <c:pt idx="276">
                  <c:v>4.3899996344407555E-2</c:v>
                </c:pt>
                <c:pt idx="277">
                  <c:v>6.9299999944632873E-2</c:v>
                </c:pt>
                <c:pt idx="278">
                  <c:v>0.10329999985697214</c:v>
                </c:pt>
                <c:pt idx="279">
                  <c:v>0.12229999971896177</c:v>
                </c:pt>
                <c:pt idx="280">
                  <c:v>0.11369974490662571</c:v>
                </c:pt>
                <c:pt idx="281">
                  <c:v>6.9099534841370769E-2</c:v>
                </c:pt>
                <c:pt idx="282">
                  <c:v>1.8000000971369445E-2</c:v>
                </c:pt>
                <c:pt idx="283">
                  <c:v>-1.6900003676710185E-2</c:v>
                </c:pt>
                <c:pt idx="284">
                  <c:v>-3.0500001659675036E-2</c:v>
                </c:pt>
                <c:pt idx="285">
                  <c:v>-3.060017540701665E-2</c:v>
                </c:pt>
                <c:pt idx="286">
                  <c:v>-5.0399986721458845E-2</c:v>
                </c:pt>
                <c:pt idx="287">
                  <c:v>-5.269999891606858E-2</c:v>
                </c:pt>
                <c:pt idx="288">
                  <c:v>-5.0099998574296478E-2</c:v>
                </c:pt>
                <c:pt idx="289">
                  <c:v>-5.6999998225364834E-2</c:v>
                </c:pt>
                <c:pt idx="290">
                  <c:v>-4.4899960681505036E-2</c:v>
                </c:pt>
                <c:pt idx="291">
                  <c:v>-4.0000005406909622E-2</c:v>
                </c:pt>
                <c:pt idx="292">
                  <c:v>-5.1499997272912879E-2</c:v>
                </c:pt>
                <c:pt idx="293">
                  <c:v>-5.3299996594432741E-2</c:v>
                </c:pt>
                <c:pt idx="294">
                  <c:v>-5.3999996925995219E-2</c:v>
                </c:pt>
                <c:pt idx="295">
                  <c:v>-5.9700168611016124E-2</c:v>
                </c:pt>
                <c:pt idx="296">
                  <c:v>-6.8500214962114114E-2</c:v>
                </c:pt>
                <c:pt idx="297">
                  <c:v>-8.2799998155678622E-2</c:v>
                </c:pt>
                <c:pt idx="298">
                  <c:v>-9.8799999104812741E-2</c:v>
                </c:pt>
                <c:pt idx="299">
                  <c:v>-9.9599998735357076E-2</c:v>
                </c:pt>
                <c:pt idx="300">
                  <c:v>-9.1299807776522357E-2</c:v>
                </c:pt>
                <c:pt idx="301">
                  <c:v>-7.7199906721943989E-2</c:v>
                </c:pt>
                <c:pt idx="302">
                  <c:v>-7.9000000892847311E-2</c:v>
                </c:pt>
                <c:pt idx="303">
                  <c:v>-6.9900003640213981E-2</c:v>
                </c:pt>
                <c:pt idx="304">
                  <c:v>-6.7200001278251875E-2</c:v>
                </c:pt>
                <c:pt idx="305">
                  <c:v>-4.1199951519956812E-2</c:v>
                </c:pt>
                <c:pt idx="306">
                  <c:v>-4.359999285225058E-2</c:v>
                </c:pt>
                <c:pt idx="307">
                  <c:v>-4.8599999288853724E-2</c:v>
                </c:pt>
                <c:pt idx="308">
                  <c:v>-3.8400000004912727E-2</c:v>
                </c:pt>
                <c:pt idx="309">
                  <c:v>-3.5000001400476322E-2</c:v>
                </c:pt>
                <c:pt idx="310">
                  <c:v>-4.7499869018793106E-2</c:v>
                </c:pt>
                <c:pt idx="311">
                  <c:v>-0.20289987888099859</c:v>
                </c:pt>
                <c:pt idx="312">
                  <c:v>-0.34620000150607666</c:v>
                </c:pt>
                <c:pt idx="313">
                  <c:v>-0.42120000019349391</c:v>
                </c:pt>
                <c:pt idx="314">
                  <c:v>-0.43579999954090454</c:v>
                </c:pt>
                <c:pt idx="315">
                  <c:v>-0.43529986982321134</c:v>
                </c:pt>
                <c:pt idx="316">
                  <c:v>-0.32989996519609122</c:v>
                </c:pt>
                <c:pt idx="317">
                  <c:v>-0.17059999991761288</c:v>
                </c:pt>
                <c:pt idx="318">
                  <c:v>-8.5099946925765835E-2</c:v>
                </c:pt>
                <c:pt idx="319">
                  <c:v>-6.0900000113178976E-2</c:v>
                </c:pt>
                <c:pt idx="320">
                  <c:v>-3.9599999770871364E-2</c:v>
                </c:pt>
                <c:pt idx="321">
                  <c:v>-3.6700000040582381E-2</c:v>
                </c:pt>
                <c:pt idx="322">
                  <c:v>1.3999999791849405E-3</c:v>
                </c:pt>
                <c:pt idx="323">
                  <c:v>2.6699977228417993E-2</c:v>
                </c:pt>
                <c:pt idx="324">
                  <c:v>2.9799999894748908E-2</c:v>
                </c:pt>
                <c:pt idx="325">
                  <c:v>3.4299999999348074E-2</c:v>
                </c:pt>
                <c:pt idx="326">
                  <c:v>3.6700000193377491E-2</c:v>
                </c:pt>
                <c:pt idx="327">
                  <c:v>2.6299999837647192E-2</c:v>
                </c:pt>
                <c:pt idx="328">
                  <c:v>2.4100000409816857E-2</c:v>
                </c:pt>
                <c:pt idx="329">
                  <c:v>2.4100000417092815E-2</c:v>
                </c:pt>
                <c:pt idx="330">
                  <c:v>1.1799999920185655E-2</c:v>
                </c:pt>
                <c:pt idx="331">
                  <c:v>1.250000001891749E-2</c:v>
                </c:pt>
                <c:pt idx="332">
                  <c:v>1.1100000119768083E-2</c:v>
                </c:pt>
                <c:pt idx="333">
                  <c:v>2.2399961846531369E-2</c:v>
                </c:pt>
                <c:pt idx="334">
                  <c:v>2.1499999988009222E-2</c:v>
                </c:pt>
                <c:pt idx="335">
                  <c:v>2.0199999802571256E-2</c:v>
                </c:pt>
                <c:pt idx="336">
                  <c:v>1.1500000022351742E-2</c:v>
                </c:pt>
                <c:pt idx="337">
                  <c:v>8.6999999548424967E-3</c:v>
                </c:pt>
                <c:pt idx="338">
                  <c:v>8.7000076091499068E-3</c:v>
                </c:pt>
                <c:pt idx="339">
                  <c:v>7.6000000262865797E-3</c:v>
                </c:pt>
                <c:pt idx="340">
                  <c:v>7.9000000114319846E-3</c:v>
                </c:pt>
                <c:pt idx="341">
                  <c:v>-7.0000000414438546E-4</c:v>
                </c:pt>
                <c:pt idx="342">
                  <c:v>-2.199999951699283E-3</c:v>
                </c:pt>
                <c:pt idx="343">
                  <c:v>7.0002287975512445E-4</c:v>
                </c:pt>
                <c:pt idx="344">
                  <c:v>-1.7000000298139639E-3</c:v>
                </c:pt>
                <c:pt idx="345">
                  <c:v>-3.3999999723164365E-3</c:v>
                </c:pt>
                <c:pt idx="346">
                  <c:v>1.0000027396017686E-4</c:v>
                </c:pt>
                <c:pt idx="347">
                  <c:v>-8.3999998969375156E-3</c:v>
                </c:pt>
                <c:pt idx="348">
                  <c:v>-1.4399859021068551E-2</c:v>
                </c:pt>
                <c:pt idx="349">
                  <c:v>-6.4999994137906469E-3</c:v>
                </c:pt>
                <c:pt idx="350">
                  <c:v>-9.70000045344932E-3</c:v>
                </c:pt>
                <c:pt idx="351">
                  <c:v>5.0000001792795956E-3</c:v>
                </c:pt>
                <c:pt idx="352">
                  <c:v>1.3400001487752888E-2</c:v>
                </c:pt>
                <c:pt idx="353">
                  <c:v>1.1099729752459098E-2</c:v>
                </c:pt>
                <c:pt idx="354">
                  <c:v>9.1000007159891538E-3</c:v>
                </c:pt>
                <c:pt idx="355">
                  <c:v>7.1000000389176421E-3</c:v>
                </c:pt>
                <c:pt idx="356">
                  <c:v>4.8000007009250112E-3</c:v>
                </c:pt>
                <c:pt idx="357">
                  <c:v>6.000009088893421E-4</c:v>
                </c:pt>
                <c:pt idx="358">
                  <c:v>9.6000604826258495E-3</c:v>
                </c:pt>
                <c:pt idx="359">
                  <c:v>1.4100000014877878E-2</c:v>
                </c:pt>
                <c:pt idx="360">
                  <c:v>1.0099999693920836E-2</c:v>
                </c:pt>
                <c:pt idx="361">
                  <c:v>4.8999993596225977E-3</c:v>
                </c:pt>
                <c:pt idx="362">
                  <c:v>2.9999996768310666E-3</c:v>
                </c:pt>
                <c:pt idx="363">
                  <c:v>-4.9999615293927491E-3</c:v>
                </c:pt>
                <c:pt idx="364">
                  <c:v>-7.8000004796194844E-3</c:v>
                </c:pt>
                <c:pt idx="365">
                  <c:v>4.5999991416465491E-3</c:v>
                </c:pt>
                <c:pt idx="366">
                  <c:v>1.6000007162801921E-3</c:v>
                </c:pt>
                <c:pt idx="367">
                  <c:v>4.39999952504877E-3</c:v>
                </c:pt>
                <c:pt idx="368">
                  <c:v>4.39999952504877E-3</c:v>
                </c:pt>
                <c:pt idx="369">
                  <c:v>4.39999952504877E-3</c:v>
                </c:pt>
                <c:pt idx="370">
                  <c:v>1.6000007162801921E-3</c:v>
                </c:pt>
                <c:pt idx="371">
                  <c:v>1.6000007162801921E-3</c:v>
                </c:pt>
                <c:pt idx="372">
                  <c:v>-5.5000005959300324E-3</c:v>
                </c:pt>
                <c:pt idx="398">
                  <c:v>0.32940242817949184</c:v>
                </c:pt>
                <c:pt idx="399">
                  <c:v>0.42766043524807174</c:v>
                </c:pt>
                <c:pt idx="400">
                  <c:v>0.43221189736777887</c:v>
                </c:pt>
                <c:pt idx="401">
                  <c:v>0.53591866942224442</c:v>
                </c:pt>
                <c:pt idx="402">
                  <c:v>0.64939843328374991</c:v>
                </c:pt>
                <c:pt idx="403">
                  <c:v>0.67533256264505326</c:v>
                </c:pt>
                <c:pt idx="404">
                  <c:v>0.72876165440629848</c:v>
                </c:pt>
                <c:pt idx="405">
                  <c:v>0.75800214260016219</c:v>
                </c:pt>
                <c:pt idx="406">
                  <c:v>0.86731986855647847</c:v>
                </c:pt>
                <c:pt idx="407">
                  <c:v>0.93337843545123178</c:v>
                </c:pt>
                <c:pt idx="408">
                  <c:v>1.0193466761011223</c:v>
                </c:pt>
                <c:pt idx="409">
                  <c:v>1.0222520341994823</c:v>
                </c:pt>
                <c:pt idx="410">
                  <c:v>1.0896481827330717</c:v>
                </c:pt>
                <c:pt idx="411">
                  <c:v>1.0972525571669394</c:v>
                </c:pt>
                <c:pt idx="412">
                  <c:v>1.1691223568241185</c:v>
                </c:pt>
                <c:pt idx="413">
                  <c:v>1.3002583046900327</c:v>
                </c:pt>
                <c:pt idx="414">
                  <c:v>1.3501475451394072</c:v>
                </c:pt>
                <c:pt idx="415">
                  <c:v>1.439228273225126</c:v>
                </c:pt>
                <c:pt idx="416">
                  <c:v>1.5059252855126033</c:v>
                </c:pt>
                <c:pt idx="417">
                  <c:v>1.6296252296251623</c:v>
                </c:pt>
                <c:pt idx="418">
                  <c:v>1.7242009465189767</c:v>
                </c:pt>
                <c:pt idx="419">
                  <c:v>1.8041834005953206</c:v>
                </c:pt>
                <c:pt idx="420">
                  <c:v>1.8984751017278541</c:v>
                </c:pt>
                <c:pt idx="421">
                  <c:v>1.9785349978492377</c:v>
                </c:pt>
                <c:pt idx="422">
                  <c:v>2.0397075518112615</c:v>
                </c:pt>
                <c:pt idx="423">
                  <c:v>2.1055926107164851</c:v>
                </c:pt>
                <c:pt idx="424">
                  <c:v>2.1917524340706223</c:v>
                </c:pt>
                <c:pt idx="425">
                  <c:v>2.2799870510998517</c:v>
                </c:pt>
                <c:pt idx="426">
                  <c:v>2.3428563098723316</c:v>
                </c:pt>
                <c:pt idx="427">
                  <c:v>2.4235412361140334</c:v>
                </c:pt>
                <c:pt idx="428">
                  <c:v>2.4958680108138651</c:v>
                </c:pt>
                <c:pt idx="429">
                  <c:v>2.5688903639820637</c:v>
                </c:pt>
                <c:pt idx="430">
                  <c:v>2.654339669716137</c:v>
                </c:pt>
                <c:pt idx="431">
                  <c:v>2.7257440360799592</c:v>
                </c:pt>
                <c:pt idx="432">
                  <c:v>2.7970546313345039</c:v>
                </c:pt>
                <c:pt idx="433">
                  <c:v>2.8714227344389656</c:v>
                </c:pt>
                <c:pt idx="434">
                  <c:v>2.9648278317527001</c:v>
                </c:pt>
                <c:pt idx="435">
                  <c:v>3.0499621342887622</c:v>
                </c:pt>
                <c:pt idx="436">
                  <c:v>3.1214576824941105</c:v>
                </c:pt>
                <c:pt idx="437">
                  <c:v>3.1833994753169463</c:v>
                </c:pt>
                <c:pt idx="438">
                  <c:v>3.250329632645844</c:v>
                </c:pt>
                <c:pt idx="439">
                  <c:v>3.3191740535530698</c:v>
                </c:pt>
                <c:pt idx="440">
                  <c:v>3.3853391693301091</c:v>
                </c:pt>
                <c:pt idx="441">
                  <c:v>3.4612129173556241</c:v>
                </c:pt>
                <c:pt idx="442">
                  <c:v>3.5291636118308816</c:v>
                </c:pt>
                <c:pt idx="443">
                  <c:v>3.6104515957822514</c:v>
                </c:pt>
                <c:pt idx="444">
                  <c:v>3.6886523738667165</c:v>
                </c:pt>
                <c:pt idx="445">
                  <c:v>3.7630560000279729</c:v>
                </c:pt>
                <c:pt idx="446">
                  <c:v>3.8284465570632165</c:v>
                </c:pt>
                <c:pt idx="447">
                  <c:v>3.9030550993093129</c:v>
                </c:pt>
                <c:pt idx="448">
                  <c:v>3.9775361270885696</c:v>
                </c:pt>
                <c:pt idx="449">
                  <c:v>4.0457276904780883</c:v>
                </c:pt>
                <c:pt idx="450">
                  <c:v>4.1227587802186463</c:v>
                </c:pt>
                <c:pt idx="451">
                  <c:v>4.2009558397239743</c:v>
                </c:pt>
                <c:pt idx="452">
                  <c:v>4.2760069170881252</c:v>
                </c:pt>
                <c:pt idx="453">
                  <c:v>4.3446912046056241</c:v>
                </c:pt>
                <c:pt idx="454">
                  <c:v>4.4128529891540893</c:v>
                </c:pt>
                <c:pt idx="455">
                  <c:v>4.492669941625536</c:v>
                </c:pt>
                <c:pt idx="456">
                  <c:v>4.5651097977906829</c:v>
                </c:pt>
                <c:pt idx="457">
                  <c:v>4.6349717874591079</c:v>
                </c:pt>
                <c:pt idx="458">
                  <c:v>4.7054468306250783</c:v>
                </c:pt>
                <c:pt idx="459">
                  <c:v>4.7739749055754146</c:v>
                </c:pt>
                <c:pt idx="460">
                  <c:v>4.8491773397154248</c:v>
                </c:pt>
                <c:pt idx="461">
                  <c:v>4.9271659059040758</c:v>
                </c:pt>
                <c:pt idx="462">
                  <c:v>5.0057284952936243</c:v>
                </c:pt>
                <c:pt idx="463">
                  <c:v>5.0754113681769013</c:v>
                </c:pt>
                <c:pt idx="464">
                  <c:v>5.1414025080057399</c:v>
                </c:pt>
                <c:pt idx="465">
                  <c:v>5.2149121226693751</c:v>
                </c:pt>
                <c:pt idx="466">
                  <c:v>5.2858345548374928</c:v>
                </c:pt>
                <c:pt idx="467">
                  <c:v>5.3543713081498936</c:v>
                </c:pt>
                <c:pt idx="468">
                  <c:v>5.4250135060910907</c:v>
                </c:pt>
                <c:pt idx="469">
                  <c:v>5.4950621538282576</c:v>
                </c:pt>
                <c:pt idx="470">
                  <c:v>5.5682283565301987</c:v>
                </c:pt>
                <c:pt idx="471">
                  <c:v>5.6367935413982195</c:v>
                </c:pt>
                <c:pt idx="472">
                  <c:v>5.6998440327970457</c:v>
                </c:pt>
                <c:pt idx="473">
                  <c:v>5.7690401422296418</c:v>
                </c:pt>
                <c:pt idx="474">
                  <c:v>5.835507688787402</c:v>
                </c:pt>
                <c:pt idx="475">
                  <c:v>5.8989523643631401</c:v>
                </c:pt>
                <c:pt idx="476">
                  <c:v>5.9619776943118268</c:v>
                </c:pt>
                <c:pt idx="477">
                  <c:v>6.0285467685744152</c:v>
                </c:pt>
                <c:pt idx="478">
                  <c:v>6.0968743094645106</c:v>
                </c:pt>
                <c:pt idx="479">
                  <c:v>6.1652211850596359</c:v>
                </c:pt>
                <c:pt idx="480">
                  <c:v>6.2263288267995449</c:v>
                </c:pt>
                <c:pt idx="481">
                  <c:v>6.2920999407660929</c:v>
                </c:pt>
                <c:pt idx="482">
                  <c:v>6.365608846649593</c:v>
                </c:pt>
                <c:pt idx="483">
                  <c:v>6.4345703091566975</c:v>
                </c:pt>
                <c:pt idx="484">
                  <c:v>6.4986703757895157</c:v>
                </c:pt>
                <c:pt idx="485">
                  <c:v>6.5670736484171357</c:v>
                </c:pt>
                <c:pt idx="486">
                  <c:v>6.6298463908306076</c:v>
                </c:pt>
                <c:pt idx="487">
                  <c:v>6.69817447612877</c:v>
                </c:pt>
                <c:pt idx="488">
                  <c:v>6.765998214080355</c:v>
                </c:pt>
                <c:pt idx="489">
                  <c:v>6.8255797036172225</c:v>
                </c:pt>
                <c:pt idx="490">
                  <c:v>6.8951053050604969</c:v>
                </c:pt>
                <c:pt idx="491">
                  <c:v>6.9589766176241028</c:v>
                </c:pt>
                <c:pt idx="492">
                  <c:v>7.0193045983223783</c:v>
                </c:pt>
                <c:pt idx="493">
                  <c:v>7.0806795244534442</c:v>
                </c:pt>
                <c:pt idx="494">
                  <c:v>7.1447168266467997</c:v>
                </c:pt>
                <c:pt idx="495">
                  <c:v>7.2101413104655876</c:v>
                </c:pt>
                <c:pt idx="496">
                  <c:v>7.2754782521715242</c:v>
                </c:pt>
                <c:pt idx="497">
                  <c:v>7.3369148153351489</c:v>
                </c:pt>
                <c:pt idx="498">
                  <c:v>7.3963067283502824</c:v>
                </c:pt>
                <c:pt idx="499">
                  <c:v>7.4543539206006244</c:v>
                </c:pt>
                <c:pt idx="500">
                  <c:v>7.515364853428764</c:v>
                </c:pt>
                <c:pt idx="501">
                  <c:v>7.5719713053413216</c:v>
                </c:pt>
                <c:pt idx="502">
                  <c:v>7.6309136072813999</c:v>
                </c:pt>
                <c:pt idx="503">
                  <c:v>7.6955606804212948</c:v>
                </c:pt>
                <c:pt idx="504">
                  <c:v>7.75813830419429</c:v>
                </c:pt>
                <c:pt idx="505">
                  <c:v>7.813468089606431</c:v>
                </c:pt>
                <c:pt idx="506">
                  <c:v>7.8737818577219514</c:v>
                </c:pt>
                <c:pt idx="507">
                  <c:v>7.9380613498979073</c:v>
                </c:pt>
                <c:pt idx="508">
                  <c:v>8.0042354615561635</c:v>
                </c:pt>
                <c:pt idx="509">
                  <c:v>8.0636347858617228</c:v>
                </c:pt>
                <c:pt idx="510">
                  <c:v>8.1269359822308616</c:v>
                </c:pt>
                <c:pt idx="511">
                  <c:v>8.1825633112839569</c:v>
                </c:pt>
                <c:pt idx="512">
                  <c:v>8.240015783769195</c:v>
                </c:pt>
                <c:pt idx="513">
                  <c:v>8.2940099012439532</c:v>
                </c:pt>
                <c:pt idx="514">
                  <c:v>8.3489214321225518</c:v>
                </c:pt>
                <c:pt idx="515">
                  <c:v>8.4014599232141336</c:v>
                </c:pt>
                <c:pt idx="516">
                  <c:v>8.4529813222889061</c:v>
                </c:pt>
                <c:pt idx="517">
                  <c:v>8.503124976975414</c:v>
                </c:pt>
                <c:pt idx="518">
                  <c:v>8.5514081663841353</c:v>
                </c:pt>
                <c:pt idx="519">
                  <c:v>8.606230935345593</c:v>
                </c:pt>
                <c:pt idx="520">
                  <c:v>8.6564727962022516</c:v>
                </c:pt>
                <c:pt idx="521">
                  <c:v>8.7046680526846103</c:v>
                </c:pt>
                <c:pt idx="522">
                  <c:v>8.7583182207763457</c:v>
                </c:pt>
                <c:pt idx="523">
                  <c:v>8.8114855949361299</c:v>
                </c:pt>
                <c:pt idx="524">
                  <c:v>8.863394353388685</c:v>
                </c:pt>
                <c:pt idx="525">
                  <c:v>8.9119561333391175</c:v>
                </c:pt>
                <c:pt idx="526">
                  <c:v>8.9596971147084332</c:v>
                </c:pt>
                <c:pt idx="527">
                  <c:v>9.0095249312071246</c:v>
                </c:pt>
                <c:pt idx="528">
                  <c:v>9.0604111700804424</c:v>
                </c:pt>
                <c:pt idx="529">
                  <c:v>9.1088208986338941</c:v>
                </c:pt>
                <c:pt idx="530">
                  <c:v>9.1514588037844078</c:v>
                </c:pt>
                <c:pt idx="531">
                  <c:v>9.1977017236640677</c:v>
                </c:pt>
                <c:pt idx="532">
                  <c:v>9.248143220566817</c:v>
                </c:pt>
                <c:pt idx="533">
                  <c:v>9.2953127199671144</c:v>
                </c:pt>
                <c:pt idx="534">
                  <c:v>9.3332958763503484</c:v>
                </c:pt>
                <c:pt idx="535">
                  <c:v>9.3773485825740863</c:v>
                </c:pt>
                <c:pt idx="536">
                  <c:v>9.4204184123209416</c:v>
                </c:pt>
                <c:pt idx="537">
                  <c:v>9.4671718789568331</c:v>
                </c:pt>
                <c:pt idx="538">
                  <c:v>9.5077443831214623</c:v>
                </c:pt>
                <c:pt idx="539">
                  <c:v>9.551277805522659</c:v>
                </c:pt>
                <c:pt idx="540">
                  <c:v>9.5928131909404328</c:v>
                </c:pt>
                <c:pt idx="541">
                  <c:v>9.640085528900272</c:v>
                </c:pt>
                <c:pt idx="542">
                  <c:v>9.6864742709803977</c:v>
                </c:pt>
                <c:pt idx="543">
                  <c:v>9.7279915653552962</c:v>
                </c:pt>
                <c:pt idx="544">
                  <c:v>9.7728362307825591</c:v>
                </c:pt>
                <c:pt idx="545">
                  <c:v>9.8126112597310566</c:v>
                </c:pt>
                <c:pt idx="546">
                  <c:v>9.8502366268066908</c:v>
                </c:pt>
                <c:pt idx="547">
                  <c:v>9.8865491839533206</c:v>
                </c:pt>
                <c:pt idx="548">
                  <c:v>9.9232046128663569</c:v>
                </c:pt>
                <c:pt idx="549">
                  <c:v>9.9616323314367037</c:v>
                </c:pt>
                <c:pt idx="550">
                  <c:v>9.9952585160399394</c:v>
                </c:pt>
                <c:pt idx="551">
                  <c:v>10.035043442187998</c:v>
                </c:pt>
                <c:pt idx="552">
                  <c:v>10.073553836477004</c:v>
                </c:pt>
                <c:pt idx="553">
                  <c:v>10.10970000297857</c:v>
                </c:pt>
                <c:pt idx="554">
                  <c:v>10.140961718976541</c:v>
                </c:pt>
                <c:pt idx="555">
                  <c:v>10.17974070965829</c:v>
                </c:pt>
                <c:pt idx="556">
                  <c:v>10.217288393806484</c:v>
                </c:pt>
                <c:pt idx="557">
                  <c:v>10.250628551813861</c:v>
                </c:pt>
                <c:pt idx="558">
                  <c:v>10.287460352534254</c:v>
                </c:pt>
                <c:pt idx="559">
                  <c:v>10.321879846093907</c:v>
                </c:pt>
                <c:pt idx="560">
                  <c:v>10.359537039738825</c:v>
                </c:pt>
                <c:pt idx="561">
                  <c:v>10.394087522037808</c:v>
                </c:pt>
                <c:pt idx="562">
                  <c:v>10.427800942999056</c:v>
                </c:pt>
                <c:pt idx="563">
                  <c:v>10.465779293483138</c:v>
                </c:pt>
                <c:pt idx="564">
                  <c:v>10.499561257149253</c:v>
                </c:pt>
                <c:pt idx="565">
                  <c:v>10.533081776820836</c:v>
                </c:pt>
                <c:pt idx="566">
                  <c:v>10.569064257045284</c:v>
                </c:pt>
                <c:pt idx="567">
                  <c:v>10.601236887107007</c:v>
                </c:pt>
                <c:pt idx="568">
                  <c:v>10.631602323444895</c:v>
                </c:pt>
                <c:pt idx="569">
                  <c:v>10.658896470024047</c:v>
                </c:pt>
                <c:pt idx="570">
                  <c:v>10.686845656432524</c:v>
                </c:pt>
                <c:pt idx="571">
                  <c:v>10.716011896166492</c:v>
                </c:pt>
                <c:pt idx="572">
                  <c:v>10.749508552740735</c:v>
                </c:pt>
                <c:pt idx="573">
                  <c:v>10.779741325793111</c:v>
                </c:pt>
                <c:pt idx="574">
                  <c:v>10.807969258125922</c:v>
                </c:pt>
                <c:pt idx="575">
                  <c:v>10.837696279147167</c:v>
                </c:pt>
                <c:pt idx="576">
                  <c:v>10.867904115679266</c:v>
                </c:pt>
                <c:pt idx="577">
                  <c:v>10.892885318654407</c:v>
                </c:pt>
                <c:pt idx="578">
                  <c:v>10.919385865912773</c:v>
                </c:pt>
                <c:pt idx="579">
                  <c:v>10.947399246666464</c:v>
                </c:pt>
                <c:pt idx="580">
                  <c:v>10.975695174702196</c:v>
                </c:pt>
                <c:pt idx="581">
                  <c:v>11.005136912777743</c:v>
                </c:pt>
                <c:pt idx="582">
                  <c:v>11.031864958736151</c:v>
                </c:pt>
                <c:pt idx="583">
                  <c:v>11.057294719936181</c:v>
                </c:pt>
                <c:pt idx="584">
                  <c:v>11.079544289048499</c:v>
                </c:pt>
                <c:pt idx="585">
                  <c:v>11.105586193638374</c:v>
                </c:pt>
                <c:pt idx="586">
                  <c:v>11.133859455588208</c:v>
                </c:pt>
                <c:pt idx="587">
                  <c:v>11.152603124064626</c:v>
                </c:pt>
                <c:pt idx="588">
                  <c:v>11.172443945517443</c:v>
                </c:pt>
                <c:pt idx="589">
                  <c:v>11.195877856272091</c:v>
                </c:pt>
                <c:pt idx="590">
                  <c:v>11.219287635987712</c:v>
                </c:pt>
                <c:pt idx="591">
                  <c:v>11.248705148323097</c:v>
                </c:pt>
                <c:pt idx="592">
                  <c:v>11.275607190184019</c:v>
                </c:pt>
                <c:pt idx="593">
                  <c:v>11.301687639901502</c:v>
                </c:pt>
                <c:pt idx="594">
                  <c:v>11.32696961046986</c:v>
                </c:pt>
                <c:pt idx="595">
                  <c:v>11.355706751332036</c:v>
                </c:pt>
                <c:pt idx="596">
                  <c:v>11.378565405841073</c:v>
                </c:pt>
                <c:pt idx="597">
                  <c:v>11.400815296425208</c:v>
                </c:pt>
                <c:pt idx="598">
                  <c:v>11.418304239359713</c:v>
                </c:pt>
                <c:pt idx="599">
                  <c:v>11.438558958564499</c:v>
                </c:pt>
                <c:pt idx="600">
                  <c:v>11.460283074248764</c:v>
                </c:pt>
                <c:pt idx="601">
                  <c:v>11.476495264691039</c:v>
                </c:pt>
                <c:pt idx="602">
                  <c:v>11.492194862992619</c:v>
                </c:pt>
                <c:pt idx="603">
                  <c:v>11.506705678258186</c:v>
                </c:pt>
                <c:pt idx="604">
                  <c:v>11.524323996554813</c:v>
                </c:pt>
                <c:pt idx="605">
                  <c:v>11.540819597609698</c:v>
                </c:pt>
                <c:pt idx="606">
                  <c:v>11.560195079513505</c:v>
                </c:pt>
                <c:pt idx="607">
                  <c:v>11.58338314429966</c:v>
                </c:pt>
                <c:pt idx="608">
                  <c:v>11.601651900215074</c:v>
                </c:pt>
                <c:pt idx="609">
                  <c:v>11.62473145365675</c:v>
                </c:pt>
                <c:pt idx="610">
                  <c:v>11.643198611566731</c:v>
                </c:pt>
                <c:pt idx="611">
                  <c:v>11.665227663144833</c:v>
                </c:pt>
                <c:pt idx="612">
                  <c:v>11.683555025381793</c:v>
                </c:pt>
                <c:pt idx="613">
                  <c:v>11.699008883965689</c:v>
                </c:pt>
                <c:pt idx="614">
                  <c:v>11.717139372319252</c:v>
                </c:pt>
                <c:pt idx="615">
                  <c:v>11.733264352774313</c:v>
                </c:pt>
                <c:pt idx="616">
                  <c:v>11.746834820331969</c:v>
                </c:pt>
                <c:pt idx="617">
                  <c:v>11.757007487577539</c:v>
                </c:pt>
                <c:pt idx="618">
                  <c:v>11.769372237974494</c:v>
                </c:pt>
                <c:pt idx="619">
                  <c:v>11.781337523801994</c:v>
                </c:pt>
                <c:pt idx="620">
                  <c:v>11.795305078228921</c:v>
                </c:pt>
                <c:pt idx="621">
                  <c:v>11.807397619730182</c:v>
                </c:pt>
                <c:pt idx="622">
                  <c:v>11.819683888916188</c:v>
                </c:pt>
                <c:pt idx="623">
                  <c:v>11.83523909964515</c:v>
                </c:pt>
                <c:pt idx="624">
                  <c:v>11.850172801004192</c:v>
                </c:pt>
                <c:pt idx="625">
                  <c:v>11.862677715454083</c:v>
                </c:pt>
                <c:pt idx="626">
                  <c:v>11.879223141127113</c:v>
                </c:pt>
                <c:pt idx="627">
                  <c:v>11.892198778429702</c:v>
                </c:pt>
                <c:pt idx="628">
                  <c:v>11.903952898730495</c:v>
                </c:pt>
                <c:pt idx="629">
                  <c:v>11.915446381239235</c:v>
                </c:pt>
                <c:pt idx="630">
                  <c:v>11.932536200304639</c:v>
                </c:pt>
                <c:pt idx="631">
                  <c:v>11.947826926009839</c:v>
                </c:pt>
                <c:pt idx="632">
                  <c:v>11.957299204592346</c:v>
                </c:pt>
                <c:pt idx="633">
                  <c:v>11.967904910945435</c:v>
                </c:pt>
                <c:pt idx="634">
                  <c:v>11.979480994963524</c:v>
                </c:pt>
                <c:pt idx="635">
                  <c:v>11.995946483940315</c:v>
                </c:pt>
                <c:pt idx="636">
                  <c:v>12.008737094080971</c:v>
                </c:pt>
                <c:pt idx="637">
                  <c:v>12.019930047265916</c:v>
                </c:pt>
                <c:pt idx="638">
                  <c:v>12.031902139674457</c:v>
                </c:pt>
                <c:pt idx="639">
                  <c:v>12.045943865829031</c:v>
                </c:pt>
                <c:pt idx="640">
                  <c:v>12.05781287854461</c:v>
                </c:pt>
                <c:pt idx="641">
                  <c:v>12.0673856036492</c:v>
                </c:pt>
                <c:pt idx="642">
                  <c:v>12.075783251792927</c:v>
                </c:pt>
                <c:pt idx="643">
                  <c:v>12.083904035670457</c:v>
                </c:pt>
                <c:pt idx="644">
                  <c:v>12.091433061610587</c:v>
                </c:pt>
                <c:pt idx="645">
                  <c:v>12.101590131075682</c:v>
                </c:pt>
                <c:pt idx="646">
                  <c:v>12.111268053683489</c:v>
                </c:pt>
                <c:pt idx="647">
                  <c:v>12.121874552629379</c:v>
                </c:pt>
                <c:pt idx="648">
                  <c:v>12.134097617038606</c:v>
                </c:pt>
                <c:pt idx="649">
                  <c:v>12.142371216483298</c:v>
                </c:pt>
                <c:pt idx="650">
                  <c:v>12.152915067045797</c:v>
                </c:pt>
                <c:pt idx="651">
                  <c:v>12.1650131577926</c:v>
                </c:pt>
                <c:pt idx="652">
                  <c:v>12.171666012616697</c:v>
                </c:pt>
                <c:pt idx="653">
                  <c:v>12.182523869017132</c:v>
                </c:pt>
                <c:pt idx="654">
                  <c:v>12.190438337423075</c:v>
                </c:pt>
                <c:pt idx="655">
                  <c:v>12.198833440701492</c:v>
                </c:pt>
                <c:pt idx="656">
                  <c:v>12.211199328540715</c:v>
                </c:pt>
                <c:pt idx="657">
                  <c:v>12.224475185018491</c:v>
                </c:pt>
                <c:pt idx="658">
                  <c:v>12.233092706519528</c:v>
                </c:pt>
                <c:pt idx="659">
                  <c:v>12.242017960960766</c:v>
                </c:pt>
                <c:pt idx="660">
                  <c:v>12.253084521261371</c:v>
                </c:pt>
                <c:pt idx="661">
                  <c:v>12.264667535582703</c:v>
                </c:pt>
                <c:pt idx="662">
                  <c:v>12.273939146119119</c:v>
                </c:pt>
                <c:pt idx="663">
                  <c:v>12.285012818608266</c:v>
                </c:pt>
                <c:pt idx="664">
                  <c:v>12.291757327127925</c:v>
                </c:pt>
                <c:pt idx="665">
                  <c:v>12.300722964152556</c:v>
                </c:pt>
                <c:pt idx="666">
                  <c:v>12.310082649340075</c:v>
                </c:pt>
                <c:pt idx="667">
                  <c:v>12.320746543936366</c:v>
                </c:pt>
                <c:pt idx="668">
                  <c:v>12.322709309685706</c:v>
                </c:pt>
                <c:pt idx="669">
                  <c:v>12.336468096407771</c:v>
                </c:pt>
                <c:pt idx="670">
                  <c:v>12.341428843390531</c:v>
                </c:pt>
                <c:pt idx="671">
                  <c:v>12.34992397014048</c:v>
                </c:pt>
                <c:pt idx="672">
                  <c:v>12.356803198885245</c:v>
                </c:pt>
                <c:pt idx="673">
                  <c:v>12.35852762876857</c:v>
                </c:pt>
                <c:pt idx="674">
                  <c:v>12.368179491028059</c:v>
                </c:pt>
                <c:pt idx="675">
                  <c:v>12.378795063643338</c:v>
                </c:pt>
                <c:pt idx="676">
                  <c:v>12.388798146332192</c:v>
                </c:pt>
                <c:pt idx="677">
                  <c:v>12.395519028106719</c:v>
                </c:pt>
                <c:pt idx="678">
                  <c:v>12.409478984833186</c:v>
                </c:pt>
                <c:pt idx="679">
                  <c:v>12.423742259100436</c:v>
                </c:pt>
                <c:pt idx="680">
                  <c:v>12.435236864670514</c:v>
                </c:pt>
                <c:pt idx="681">
                  <c:v>12.447038976068143</c:v>
                </c:pt>
                <c:pt idx="682">
                  <c:v>12.461184193023655</c:v>
                </c:pt>
                <c:pt idx="683">
                  <c:v>12.474839140404583</c:v>
                </c:pt>
                <c:pt idx="684">
                  <c:v>12.487019145522936</c:v>
                </c:pt>
                <c:pt idx="685">
                  <c:v>12.493059014967912</c:v>
                </c:pt>
                <c:pt idx="686">
                  <c:v>12.503401482535992</c:v>
                </c:pt>
                <c:pt idx="687">
                  <c:v>12.513440628465105</c:v>
                </c:pt>
                <c:pt idx="688">
                  <c:v>12.523088456177902</c:v>
                </c:pt>
                <c:pt idx="689">
                  <c:v>12.534116916200219</c:v>
                </c:pt>
                <c:pt idx="690">
                  <c:v>12.548169523477554</c:v>
                </c:pt>
                <c:pt idx="691">
                  <c:v>12.5507301528678</c:v>
                </c:pt>
                <c:pt idx="692">
                  <c:v>12.558839310265284</c:v>
                </c:pt>
                <c:pt idx="693">
                  <c:v>12.571410328962884</c:v>
                </c:pt>
                <c:pt idx="694">
                  <c:v>12.584384507172217</c:v>
                </c:pt>
                <c:pt idx="695">
                  <c:v>12.597758660354884</c:v>
                </c:pt>
                <c:pt idx="696">
                  <c:v>12.609865908823849</c:v>
                </c:pt>
                <c:pt idx="697">
                  <c:v>12.622627310456664</c:v>
                </c:pt>
                <c:pt idx="698">
                  <c:v>12.638352176341868</c:v>
                </c:pt>
                <c:pt idx="699">
                  <c:v>12.649882194481506</c:v>
                </c:pt>
                <c:pt idx="700">
                  <c:v>12.664240426878678</c:v>
                </c:pt>
                <c:pt idx="701">
                  <c:v>12.674079744492701</c:v>
                </c:pt>
                <c:pt idx="702">
                  <c:v>12.683807292093661</c:v>
                </c:pt>
                <c:pt idx="703">
                  <c:v>12.693391917724512</c:v>
                </c:pt>
                <c:pt idx="704">
                  <c:v>12.706577140897934</c:v>
                </c:pt>
                <c:pt idx="705">
                  <c:v>12.719670650323678</c:v>
                </c:pt>
                <c:pt idx="706">
                  <c:v>12.726444172490119</c:v>
                </c:pt>
                <c:pt idx="707">
                  <c:v>12.731865360437951</c:v>
                </c:pt>
                <c:pt idx="708">
                  <c:v>12.738953157602737</c:v>
                </c:pt>
                <c:pt idx="709">
                  <c:v>12.746910494034637</c:v>
                </c:pt>
                <c:pt idx="710">
                  <c:v>12.760181544476836</c:v>
                </c:pt>
                <c:pt idx="711">
                  <c:v>12.768556386359705</c:v>
                </c:pt>
                <c:pt idx="712">
                  <c:v>12.773244986392456</c:v>
                </c:pt>
                <c:pt idx="713">
                  <c:v>12.778907102186167</c:v>
                </c:pt>
                <c:pt idx="714">
                  <c:v>12.780015031309631</c:v>
                </c:pt>
                <c:pt idx="715">
                  <c:v>12.786717967189361</c:v>
                </c:pt>
                <c:pt idx="716">
                  <c:v>12.793332649519471</c:v>
                </c:pt>
                <c:pt idx="717">
                  <c:v>12.799540780933967</c:v>
                </c:pt>
                <c:pt idx="718">
                  <c:v>12.806532771463935</c:v>
                </c:pt>
                <c:pt idx="719">
                  <c:v>12.815769742665907</c:v>
                </c:pt>
                <c:pt idx="720">
                  <c:v>12.822847832490879</c:v>
                </c:pt>
                <c:pt idx="721">
                  <c:v>12.827879193626359</c:v>
                </c:pt>
                <c:pt idx="722">
                  <c:v>12.828601196511045</c:v>
                </c:pt>
                <c:pt idx="723">
                  <c:v>12.839312945553502</c:v>
                </c:pt>
                <c:pt idx="724">
                  <c:v>12.839071312660963</c:v>
                </c:pt>
                <c:pt idx="725">
                  <c:v>12.846604790920537</c:v>
                </c:pt>
                <c:pt idx="726">
                  <c:v>12.854803554393584</c:v>
                </c:pt>
                <c:pt idx="727">
                  <c:v>12.86170521258191</c:v>
                </c:pt>
                <c:pt idx="728">
                  <c:v>12.867958015945078</c:v>
                </c:pt>
                <c:pt idx="729">
                  <c:v>12.87614669013783</c:v>
                </c:pt>
                <c:pt idx="730">
                  <c:v>12.878347145091539</c:v>
                </c:pt>
                <c:pt idx="731">
                  <c:v>12.887000526755401</c:v>
                </c:pt>
                <c:pt idx="732">
                  <c:v>12.892369875922668</c:v>
                </c:pt>
                <c:pt idx="733">
                  <c:v>12.899260401606625</c:v>
                </c:pt>
                <c:pt idx="734">
                  <c:v>12.909724030713733</c:v>
                </c:pt>
                <c:pt idx="735">
                  <c:v>12.916225195279367</c:v>
                </c:pt>
                <c:pt idx="736">
                  <c:v>12.92205947020193</c:v>
                </c:pt>
                <c:pt idx="737">
                  <c:v>12.929672608375768</c:v>
                </c:pt>
                <c:pt idx="738">
                  <c:v>12.936255127044205</c:v>
                </c:pt>
                <c:pt idx="739">
                  <c:v>12.941454858907491</c:v>
                </c:pt>
                <c:pt idx="740">
                  <c:v>12.944357203455183</c:v>
                </c:pt>
                <c:pt idx="741">
                  <c:v>12.950267883356901</c:v>
                </c:pt>
                <c:pt idx="742">
                  <c:v>12.956404315382315</c:v>
                </c:pt>
                <c:pt idx="743">
                  <c:v>12.960309185094957</c:v>
                </c:pt>
                <c:pt idx="744">
                  <c:v>12.962439654735135</c:v>
                </c:pt>
                <c:pt idx="745">
                  <c:v>12.965388492020793</c:v>
                </c:pt>
                <c:pt idx="746">
                  <c:v>12.974569196154334</c:v>
                </c:pt>
                <c:pt idx="747">
                  <c:v>12.981188722701518</c:v>
                </c:pt>
                <c:pt idx="748">
                  <c:v>12.983724945260292</c:v>
                </c:pt>
                <c:pt idx="749">
                  <c:v>12.989342821369974</c:v>
                </c:pt>
                <c:pt idx="750">
                  <c:v>12.993885637067251</c:v>
                </c:pt>
                <c:pt idx="751">
                  <c:v>12.997527577113942</c:v>
                </c:pt>
                <c:pt idx="752">
                  <c:v>13.005950469026175</c:v>
                </c:pt>
                <c:pt idx="753">
                  <c:v>13.011965334310844</c:v>
                </c:pt>
                <c:pt idx="754">
                  <c:v>13.018571650641206</c:v>
                </c:pt>
                <c:pt idx="755">
                  <c:v>13.027986991194666</c:v>
                </c:pt>
                <c:pt idx="756">
                  <c:v>13.035658696634528</c:v>
                </c:pt>
                <c:pt idx="757">
                  <c:v>13.042206274490127</c:v>
                </c:pt>
                <c:pt idx="758">
                  <c:v>13.047623207094148</c:v>
                </c:pt>
                <c:pt idx="759">
                  <c:v>13.052120727817055</c:v>
                </c:pt>
                <c:pt idx="760">
                  <c:v>13.056679249922126</c:v>
                </c:pt>
                <c:pt idx="761">
                  <c:v>13.055560992328537</c:v>
                </c:pt>
                <c:pt idx="762">
                  <c:v>13.057859932653628</c:v>
                </c:pt>
                <c:pt idx="763">
                  <c:v>13.058367352872665</c:v>
                </c:pt>
                <c:pt idx="764">
                  <c:v>13.067057232805382</c:v>
                </c:pt>
                <c:pt idx="765">
                  <c:v>13.071835124485915</c:v>
                </c:pt>
                <c:pt idx="766">
                  <c:v>13.07255095135497</c:v>
                </c:pt>
                <c:pt idx="767">
                  <c:v>13.07824556794094</c:v>
                </c:pt>
                <c:pt idx="768">
                  <c:v>13.083896947220637</c:v>
                </c:pt>
                <c:pt idx="769">
                  <c:v>13.088974382872948</c:v>
                </c:pt>
                <c:pt idx="770">
                  <c:v>13.094694832180721</c:v>
                </c:pt>
                <c:pt idx="771">
                  <c:v>13.096048093075296</c:v>
                </c:pt>
                <c:pt idx="772">
                  <c:v>13.09369985828198</c:v>
                </c:pt>
                <c:pt idx="773">
                  <c:v>13.100354332117604</c:v>
                </c:pt>
                <c:pt idx="774">
                  <c:v>13.105817648483935</c:v>
                </c:pt>
                <c:pt idx="775">
                  <c:v>13.114110580294437</c:v>
                </c:pt>
                <c:pt idx="776">
                  <c:v>13.116931376476714</c:v>
                </c:pt>
                <c:pt idx="777">
                  <c:v>13.120885523330799</c:v>
                </c:pt>
                <c:pt idx="778">
                  <c:v>13.12327724816987</c:v>
                </c:pt>
                <c:pt idx="779">
                  <c:v>13.125688589500896</c:v>
                </c:pt>
                <c:pt idx="780">
                  <c:v>13.129501255501054</c:v>
                </c:pt>
                <c:pt idx="781">
                  <c:v>13.135405500130219</c:v>
                </c:pt>
                <c:pt idx="782">
                  <c:v>13.139795067228079</c:v>
                </c:pt>
                <c:pt idx="783">
                  <c:v>13.148712001749118</c:v>
                </c:pt>
                <c:pt idx="784">
                  <c:v>13.151935423390569</c:v>
                </c:pt>
                <c:pt idx="785">
                  <c:v>13.16148314957627</c:v>
                </c:pt>
                <c:pt idx="786">
                  <c:v>13.167407125113641</c:v>
                </c:pt>
                <c:pt idx="787">
                  <c:v>13.168895694016101</c:v>
                </c:pt>
                <c:pt idx="788">
                  <c:v>13.168699303773792</c:v>
                </c:pt>
                <c:pt idx="789">
                  <c:v>13.173572662496554</c:v>
                </c:pt>
                <c:pt idx="790">
                  <c:v>13.17712845987171</c:v>
                </c:pt>
                <c:pt idx="791">
                  <c:v>13.181827309029359</c:v>
                </c:pt>
                <c:pt idx="792">
                  <c:v>13.183537248388348</c:v>
                </c:pt>
                <c:pt idx="793">
                  <c:v>13.187005482029235</c:v>
                </c:pt>
                <c:pt idx="794">
                  <c:v>13.196034069284906</c:v>
                </c:pt>
                <c:pt idx="795">
                  <c:v>13.199335485414849</c:v>
                </c:pt>
                <c:pt idx="796">
                  <c:v>13.205531486514701</c:v>
                </c:pt>
                <c:pt idx="797">
                  <c:v>13.210038871452525</c:v>
                </c:pt>
                <c:pt idx="798">
                  <c:v>13.21234970477326</c:v>
                </c:pt>
                <c:pt idx="799">
                  <c:v>13.212399367038415</c:v>
                </c:pt>
                <c:pt idx="800">
                  <c:v>13.213430407402484</c:v>
                </c:pt>
                <c:pt idx="801">
                  <c:v>13.219308055242436</c:v>
                </c:pt>
                <c:pt idx="802">
                  <c:v>13.223530538180057</c:v>
                </c:pt>
                <c:pt idx="803">
                  <c:v>13.227813803730896</c:v>
                </c:pt>
                <c:pt idx="804">
                  <c:v>13.232848059435128</c:v>
                </c:pt>
                <c:pt idx="805">
                  <c:v>13.236717474448596</c:v>
                </c:pt>
                <c:pt idx="806">
                  <c:v>13.245938085516173</c:v>
                </c:pt>
                <c:pt idx="807">
                  <c:v>13.248497543851045</c:v>
                </c:pt>
                <c:pt idx="808">
                  <c:v>13.249113666619451</c:v>
                </c:pt>
                <c:pt idx="809">
                  <c:v>13.253091001808571</c:v>
                </c:pt>
                <c:pt idx="810">
                  <c:v>13.257310816539757</c:v>
                </c:pt>
                <c:pt idx="811">
                  <c:v>13.263648375752382</c:v>
                </c:pt>
                <c:pt idx="812">
                  <c:v>13.266094476514809</c:v>
                </c:pt>
                <c:pt idx="813">
                  <c:v>13.269746144844248</c:v>
                </c:pt>
                <c:pt idx="814">
                  <c:v>13.272794573003921</c:v>
                </c:pt>
                <c:pt idx="815">
                  <c:v>13.276046642377878</c:v>
                </c:pt>
                <c:pt idx="816">
                  <c:v>13.278904364506161</c:v>
                </c:pt>
                <c:pt idx="817">
                  <c:v>13.280646341162537</c:v>
                </c:pt>
                <c:pt idx="818">
                  <c:v>13.284126834558265</c:v>
                </c:pt>
                <c:pt idx="819">
                  <c:v>13.284375863029709</c:v>
                </c:pt>
                <c:pt idx="820">
                  <c:v>13.287534918230449</c:v>
                </c:pt>
                <c:pt idx="821">
                  <c:v>13.291579172679121</c:v>
                </c:pt>
                <c:pt idx="822">
                  <c:v>13.295231682076519</c:v>
                </c:pt>
                <c:pt idx="823">
                  <c:v>13.297798401883483</c:v>
                </c:pt>
                <c:pt idx="824">
                  <c:v>13.299568820009881</c:v>
                </c:pt>
                <c:pt idx="825">
                  <c:v>13.301616198380543</c:v>
                </c:pt>
                <c:pt idx="826">
                  <c:v>13.304886367152903</c:v>
                </c:pt>
                <c:pt idx="827">
                  <c:v>13.309418790459858</c:v>
                </c:pt>
                <c:pt idx="828">
                  <c:v>13.30920230314041</c:v>
                </c:pt>
                <c:pt idx="829">
                  <c:v>13.31279882599847</c:v>
                </c:pt>
                <c:pt idx="830">
                  <c:v>13.315812716537948</c:v>
                </c:pt>
                <c:pt idx="831">
                  <c:v>13.319950343460732</c:v>
                </c:pt>
                <c:pt idx="832">
                  <c:v>13.322661017908104</c:v>
                </c:pt>
                <c:pt idx="833">
                  <c:v>13.3318616176457</c:v>
                </c:pt>
                <c:pt idx="834">
                  <c:v>13.334620812708636</c:v>
                </c:pt>
                <c:pt idx="835">
                  <c:v>13.337944313460866</c:v>
                </c:pt>
                <c:pt idx="836">
                  <c:v>13.336708996072957</c:v>
                </c:pt>
                <c:pt idx="837">
                  <c:v>13.34079043553993</c:v>
                </c:pt>
                <c:pt idx="838">
                  <c:v>13.344910203846666</c:v>
                </c:pt>
                <c:pt idx="839">
                  <c:v>13.353531501194084</c:v>
                </c:pt>
                <c:pt idx="840">
                  <c:v>13.360460885526663</c:v>
                </c:pt>
                <c:pt idx="841">
                  <c:v>13.366264011591738</c:v>
                </c:pt>
                <c:pt idx="842">
                  <c:v>13.36875544805207</c:v>
                </c:pt>
                <c:pt idx="843">
                  <c:v>13.370804159136242</c:v>
                </c:pt>
                <c:pt idx="844">
                  <c:v>13.373983512245104</c:v>
                </c:pt>
                <c:pt idx="845">
                  <c:v>13.374220553283521</c:v>
                </c:pt>
                <c:pt idx="846">
                  <c:v>13.374352265703237</c:v>
                </c:pt>
                <c:pt idx="847">
                  <c:v>13.372456708366371</c:v>
                </c:pt>
                <c:pt idx="848">
                  <c:v>13.375943749267208</c:v>
                </c:pt>
                <c:pt idx="849">
                  <c:v>13.380573248773544</c:v>
                </c:pt>
                <c:pt idx="850">
                  <c:v>13.382490090270039</c:v>
                </c:pt>
                <c:pt idx="851">
                  <c:v>13.389603302165597</c:v>
                </c:pt>
                <c:pt idx="852">
                  <c:v>13.391357912420062</c:v>
                </c:pt>
                <c:pt idx="853">
                  <c:v>13.396238882967737</c:v>
                </c:pt>
                <c:pt idx="854">
                  <c:v>13.399788389093374</c:v>
                </c:pt>
                <c:pt idx="855">
                  <c:v>13.396645668221936</c:v>
                </c:pt>
                <c:pt idx="856">
                  <c:v>13.398915977453726</c:v>
                </c:pt>
                <c:pt idx="857">
                  <c:v>13.397563851970517</c:v>
                </c:pt>
                <c:pt idx="858">
                  <c:v>13.400707418081765</c:v>
                </c:pt>
                <c:pt idx="859">
                  <c:v>13.40721094851051</c:v>
                </c:pt>
                <c:pt idx="860">
                  <c:v>13.415418897207019</c:v>
                </c:pt>
                <c:pt idx="861">
                  <c:v>13.419520602487864</c:v>
                </c:pt>
                <c:pt idx="862">
                  <c:v>13.422666402489995</c:v>
                </c:pt>
                <c:pt idx="863">
                  <c:v>13.4271558332739</c:v>
                </c:pt>
                <c:pt idx="864">
                  <c:v>13.431148139939069</c:v>
                </c:pt>
                <c:pt idx="865">
                  <c:v>13.437027049551034</c:v>
                </c:pt>
                <c:pt idx="866">
                  <c:v>13.446506132573631</c:v>
                </c:pt>
                <c:pt idx="867">
                  <c:v>13.448435962066469</c:v>
                </c:pt>
                <c:pt idx="868">
                  <c:v>13.447112778125302</c:v>
                </c:pt>
                <c:pt idx="869">
                  <c:v>13.453586914818516</c:v>
                </c:pt>
                <c:pt idx="870">
                  <c:v>13.458800626968696</c:v>
                </c:pt>
                <c:pt idx="871">
                  <c:v>13.460479865691923</c:v>
                </c:pt>
                <c:pt idx="872">
                  <c:v>13.463429418757187</c:v>
                </c:pt>
                <c:pt idx="873">
                  <c:v>13.467384662524637</c:v>
                </c:pt>
                <c:pt idx="874">
                  <c:v>13.474481735363042</c:v>
                </c:pt>
                <c:pt idx="875">
                  <c:v>13.477280515717212</c:v>
                </c:pt>
                <c:pt idx="876">
                  <c:v>13.480263849961375</c:v>
                </c:pt>
                <c:pt idx="877">
                  <c:v>13.480871860915613</c:v>
                </c:pt>
                <c:pt idx="878">
                  <c:v>13.484442312400461</c:v>
                </c:pt>
                <c:pt idx="879">
                  <c:v>13.489336710417774</c:v>
                </c:pt>
                <c:pt idx="880">
                  <c:v>13.496235500379953</c:v>
                </c:pt>
                <c:pt idx="881">
                  <c:v>13.499461676755345</c:v>
                </c:pt>
                <c:pt idx="882">
                  <c:v>13.50554579186155</c:v>
                </c:pt>
                <c:pt idx="883">
                  <c:v>13.511724229635547</c:v>
                </c:pt>
                <c:pt idx="884">
                  <c:v>13.514567195822565</c:v>
                </c:pt>
                <c:pt idx="885">
                  <c:v>13.522478353069346</c:v>
                </c:pt>
                <c:pt idx="886">
                  <c:v>13.526848293444345</c:v>
                </c:pt>
                <c:pt idx="887">
                  <c:v>13.528846326227722</c:v>
                </c:pt>
                <c:pt idx="888">
                  <c:v>13.529941813551886</c:v>
                </c:pt>
                <c:pt idx="889">
                  <c:v>13.537521570318859</c:v>
                </c:pt>
                <c:pt idx="890">
                  <c:v>13.539855012196313</c:v>
                </c:pt>
                <c:pt idx="891">
                  <c:v>13.544643147216448</c:v>
                </c:pt>
                <c:pt idx="892">
                  <c:v>13.548375475280409</c:v>
                </c:pt>
                <c:pt idx="893">
                  <c:v>13.548327561827136</c:v>
                </c:pt>
                <c:pt idx="894">
                  <c:v>13.551041343198449</c:v>
                </c:pt>
                <c:pt idx="895">
                  <c:v>13.551830985419656</c:v>
                </c:pt>
                <c:pt idx="896">
                  <c:v>13.557126280697048</c:v>
                </c:pt>
                <c:pt idx="897">
                  <c:v>13.565616508652056</c:v>
                </c:pt>
                <c:pt idx="898">
                  <c:v>13.569958824205059</c:v>
                </c:pt>
                <c:pt idx="899">
                  <c:v>13.574400564881216</c:v>
                </c:pt>
                <c:pt idx="900">
                  <c:v>13.573958879253951</c:v>
                </c:pt>
                <c:pt idx="901">
                  <c:v>13.575525881863541</c:v>
                </c:pt>
                <c:pt idx="902">
                  <c:v>13.580232965110554</c:v>
                </c:pt>
                <c:pt idx="903">
                  <c:v>13.58521102044142</c:v>
                </c:pt>
                <c:pt idx="904">
                  <c:v>13.589808683976116</c:v>
                </c:pt>
                <c:pt idx="905">
                  <c:v>13.590086236992647</c:v>
                </c:pt>
                <c:pt idx="906">
                  <c:v>13.596154170594673</c:v>
                </c:pt>
                <c:pt idx="907">
                  <c:v>13.601946972169571</c:v>
                </c:pt>
                <c:pt idx="908">
                  <c:v>13.609075092545936</c:v>
                </c:pt>
                <c:pt idx="909">
                  <c:v>13.613169669526542</c:v>
                </c:pt>
                <c:pt idx="910">
                  <c:v>13.617274038377218</c:v>
                </c:pt>
                <c:pt idx="911">
                  <c:v>13.624672917443604</c:v>
                </c:pt>
                <c:pt idx="912">
                  <c:v>13.623348721977891</c:v>
                </c:pt>
                <c:pt idx="913">
                  <c:v>13.627269940629049</c:v>
                </c:pt>
                <c:pt idx="914">
                  <c:v>13.62788071614159</c:v>
                </c:pt>
                <c:pt idx="915">
                  <c:v>13.628449746213846</c:v>
                </c:pt>
                <c:pt idx="916">
                  <c:v>13.633573989401157</c:v>
                </c:pt>
                <c:pt idx="917">
                  <c:v>13.636336926116201</c:v>
                </c:pt>
                <c:pt idx="918">
                  <c:v>13.642754666992914</c:v>
                </c:pt>
                <c:pt idx="919">
                  <c:v>13.647969552879658</c:v>
                </c:pt>
                <c:pt idx="920">
                  <c:v>13.648901295086944</c:v>
                </c:pt>
                <c:pt idx="921">
                  <c:v>13.650404410383089</c:v>
                </c:pt>
                <c:pt idx="922">
                  <c:v>13.65637333822815</c:v>
                </c:pt>
                <c:pt idx="923">
                  <c:v>13.659593594986291</c:v>
                </c:pt>
                <c:pt idx="924">
                  <c:v>13.66283446579655</c:v>
                </c:pt>
                <c:pt idx="925">
                  <c:v>13.66635302443683</c:v>
                </c:pt>
                <c:pt idx="926">
                  <c:v>13.664672186670032</c:v>
                </c:pt>
                <c:pt idx="927">
                  <c:v>13.663300373730635</c:v>
                </c:pt>
                <c:pt idx="928">
                  <c:v>13.663359994266102</c:v>
                </c:pt>
                <c:pt idx="929">
                  <c:v>13.665914914764471</c:v>
                </c:pt>
                <c:pt idx="930">
                  <c:v>13.664423390447155</c:v>
                </c:pt>
                <c:pt idx="931">
                  <c:v>13.664625797301596</c:v>
                </c:pt>
                <c:pt idx="932">
                  <c:v>13.668402719589722</c:v>
                </c:pt>
                <c:pt idx="933">
                  <c:v>13.664696343050309</c:v>
                </c:pt>
                <c:pt idx="934">
                  <c:v>13.670685984990087</c:v>
                </c:pt>
                <c:pt idx="935">
                  <c:v>13.671042353376833</c:v>
                </c:pt>
                <c:pt idx="936">
                  <c:v>13.674963611158091</c:v>
                </c:pt>
                <c:pt idx="937">
                  <c:v>13.678589639529491</c:v>
                </c:pt>
                <c:pt idx="938">
                  <c:v>13.680572344555912</c:v>
                </c:pt>
                <c:pt idx="939">
                  <c:v>13.684973662982884</c:v>
                </c:pt>
                <c:pt idx="940">
                  <c:v>13.686513845893387</c:v>
                </c:pt>
                <c:pt idx="941">
                  <c:v>13.687074719226985</c:v>
                </c:pt>
                <c:pt idx="942">
                  <c:v>13.693753530767026</c:v>
                </c:pt>
                <c:pt idx="943">
                  <c:v>13.691933099712514</c:v>
                </c:pt>
                <c:pt idx="944">
                  <c:v>13.690541075521651</c:v>
                </c:pt>
                <c:pt idx="945">
                  <c:v>13.69053672480004</c:v>
                </c:pt>
                <c:pt idx="946">
                  <c:v>13.696095616642197</c:v>
                </c:pt>
                <c:pt idx="947">
                  <c:v>13.704290514916465</c:v>
                </c:pt>
                <c:pt idx="948">
                  <c:v>13.70117845792447</c:v>
                </c:pt>
                <c:pt idx="949">
                  <c:v>13.697226712286465</c:v>
                </c:pt>
                <c:pt idx="950">
                  <c:v>13.700067747892717</c:v>
                </c:pt>
                <c:pt idx="951">
                  <c:v>13.711253301209581</c:v>
                </c:pt>
                <c:pt idx="952">
                  <c:v>13.712507948787788</c:v>
                </c:pt>
                <c:pt idx="953">
                  <c:v>13.711081648712025</c:v>
                </c:pt>
                <c:pt idx="954">
                  <c:v>13.710504994780422</c:v>
                </c:pt>
                <c:pt idx="955">
                  <c:v>13.70916756198676</c:v>
                </c:pt>
                <c:pt idx="956">
                  <c:v>13.713332443558102</c:v>
                </c:pt>
                <c:pt idx="957">
                  <c:v>13.70691899362464</c:v>
                </c:pt>
                <c:pt idx="958">
                  <c:v>13.710995483720581</c:v>
                </c:pt>
                <c:pt idx="959">
                  <c:v>13.714984837707561</c:v>
                </c:pt>
                <c:pt idx="960">
                  <c:v>13.710538252445986</c:v>
                </c:pt>
                <c:pt idx="961">
                  <c:v>13.71447846700903</c:v>
                </c:pt>
                <c:pt idx="962">
                  <c:v>13.715215004499441</c:v>
                </c:pt>
                <c:pt idx="963">
                  <c:v>13.722549308898124</c:v>
                </c:pt>
                <c:pt idx="964">
                  <c:v>13.723014271378815</c:v>
                </c:pt>
                <c:pt idx="965">
                  <c:v>13.720919000194044</c:v>
                </c:pt>
                <c:pt idx="966">
                  <c:v>13.716976029084435</c:v>
                </c:pt>
                <c:pt idx="967">
                  <c:v>13.720919000194044</c:v>
                </c:pt>
                <c:pt idx="968">
                  <c:v>13.729705692924654</c:v>
                </c:pt>
                <c:pt idx="969">
                  <c:v>13.734584440100662</c:v>
                </c:pt>
                <c:pt idx="970">
                  <c:v>13.74050204418927</c:v>
                </c:pt>
                <c:pt idx="971">
                  <c:v>13.734584440100662</c:v>
                </c:pt>
                <c:pt idx="972">
                  <c:v>13.734182552998391</c:v>
                </c:pt>
                <c:pt idx="998">
                  <c:v>11.678897797391983</c:v>
                </c:pt>
                <c:pt idx="999">
                  <c:v>11.671998539735796</c:v>
                </c:pt>
                <c:pt idx="1000">
                  <c:v>11.606096643066849</c:v>
                </c:pt>
                <c:pt idx="1001">
                  <c:v>11.497192903894756</c:v>
                </c:pt>
                <c:pt idx="1002">
                  <c:v>11.606096643066849</c:v>
                </c:pt>
                <c:pt idx="1003">
                  <c:v>11.671998539735796</c:v>
                </c:pt>
                <c:pt idx="1004">
                  <c:v>11.678897797391983</c:v>
                </c:pt>
                <c:pt idx="1005">
                  <c:v>11.693701517484442</c:v>
                </c:pt>
                <c:pt idx="1006">
                  <c:v>11.689802646629687</c:v>
                </c:pt>
                <c:pt idx="1007">
                  <c:v>11.820198870089371</c:v>
                </c:pt>
                <c:pt idx="1008">
                  <c:v>11.865502996821306</c:v>
                </c:pt>
                <c:pt idx="1009">
                  <c:v>11.988500898740313</c:v>
                </c:pt>
                <c:pt idx="1010">
                  <c:v>12.036799382774916</c:v>
                </c:pt>
                <c:pt idx="1011">
                  <c:v>11.984299255367659</c:v>
                </c:pt>
                <c:pt idx="1012">
                  <c:v>11.871302642051887</c:v>
                </c:pt>
                <c:pt idx="1013">
                  <c:v>11.893602430725878</c:v>
                </c:pt>
                <c:pt idx="1014">
                  <c:v>11.869401021569502</c:v>
                </c:pt>
                <c:pt idx="1015">
                  <c:v>11.875498635861732</c:v>
                </c:pt>
                <c:pt idx="1016">
                  <c:v>11.839599102779175</c:v>
                </c:pt>
                <c:pt idx="1017">
                  <c:v>11.813002059170685</c:v>
                </c:pt>
                <c:pt idx="1018">
                  <c:v>11.782500122062629</c:v>
                </c:pt>
                <c:pt idx="1019">
                  <c:v>11.741602339934616</c:v>
                </c:pt>
                <c:pt idx="1020">
                  <c:v>11.744699781032978</c:v>
                </c:pt>
                <c:pt idx="1021">
                  <c:v>11.738196084595984</c:v>
                </c:pt>
                <c:pt idx="1022">
                  <c:v>11.681102474969521</c:v>
                </c:pt>
                <c:pt idx="1023">
                  <c:v>11.662400083157991</c:v>
                </c:pt>
                <c:pt idx="1024">
                  <c:v>11.625803259274107</c:v>
                </c:pt>
                <c:pt idx="1025">
                  <c:v>11.584099928280921</c:v>
                </c:pt>
                <c:pt idx="1026">
                  <c:v>11.547997914123698</c:v>
                </c:pt>
                <c:pt idx="1027">
                  <c:v>11.493103489679925</c:v>
                </c:pt>
                <c:pt idx="1028">
                  <c:v>11.452700231166091</c:v>
                </c:pt>
                <c:pt idx="1029">
                  <c:v>11.434503392025363</c:v>
                </c:pt>
                <c:pt idx="1030">
                  <c:v>11.405000202939846</c:v>
                </c:pt>
                <c:pt idx="1031">
                  <c:v>11.381896893311932</c:v>
                </c:pt>
                <c:pt idx="1032">
                  <c:v>11.330403012078023</c:v>
                </c:pt>
                <c:pt idx="1033">
                  <c:v>11.309600103755656</c:v>
                </c:pt>
                <c:pt idx="1034">
                  <c:v>11.267502784729004</c:v>
                </c:pt>
                <c:pt idx="1035">
                  <c:v>11.244100030518894</c:v>
                </c:pt>
                <c:pt idx="1036">
                  <c:v>11.211496865842491</c:v>
                </c:pt>
                <c:pt idx="1037">
                  <c:v>11.181102830501914</c:v>
                </c:pt>
                <c:pt idx="1038">
                  <c:v>11.145100212095713</c:v>
                </c:pt>
                <c:pt idx="1039">
                  <c:v>11.11990256729041</c:v>
                </c:pt>
                <c:pt idx="1040">
                  <c:v>11.079600036617194</c:v>
                </c:pt>
                <c:pt idx="1041">
                  <c:v>11.05039757843042</c:v>
                </c:pt>
                <c:pt idx="1042">
                  <c:v>11.012102345273888</c:v>
                </c:pt>
                <c:pt idx="1043">
                  <c:v>10.976300098416687</c:v>
                </c:pt>
                <c:pt idx="1044">
                  <c:v>10.936902903740702</c:v>
                </c:pt>
                <c:pt idx="1045">
                  <c:v>10.904299880974577</c:v>
                </c:pt>
                <c:pt idx="1046">
                  <c:v>10.873997129820054</c:v>
                </c:pt>
                <c:pt idx="1047">
                  <c:v>10.855202490994998</c:v>
                </c:pt>
                <c:pt idx="1048">
                  <c:v>10.827500108331151</c:v>
                </c:pt>
                <c:pt idx="1049">
                  <c:v>10.797002424616949</c:v>
                </c:pt>
                <c:pt idx="1050">
                  <c:v>10.771499975584447</c:v>
                </c:pt>
                <c:pt idx="1051">
                  <c:v>10.743497517389187</c:v>
                </c:pt>
                <c:pt idx="1052">
                  <c:v>10.723101665498689</c:v>
                </c:pt>
                <c:pt idx="1053">
                  <c:v>10.707399992366845</c:v>
                </c:pt>
                <c:pt idx="1054">
                  <c:v>10.691301611324889</c:v>
                </c:pt>
                <c:pt idx="1055">
                  <c:v>10.665899877923948</c:v>
                </c:pt>
                <c:pt idx="1056">
                  <c:v>10.642497917935543</c:v>
                </c:pt>
                <c:pt idx="1057">
                  <c:v>10.612701985162857</c:v>
                </c:pt>
                <c:pt idx="1058">
                  <c:v>10.583599895478983</c:v>
                </c:pt>
                <c:pt idx="1059">
                  <c:v>10.557902435299184</c:v>
                </c:pt>
                <c:pt idx="1060">
                  <c:v>10.534999787138076</c:v>
                </c:pt>
                <c:pt idx="1061">
                  <c:v>10.512198243712191</c:v>
                </c:pt>
                <c:pt idx="1062">
                  <c:v>10.488901791381068</c:v>
                </c:pt>
                <c:pt idx="1063">
                  <c:v>10.4657999069168</c:v>
                </c:pt>
                <c:pt idx="1064">
                  <c:v>10.453502027128707</c:v>
                </c:pt>
                <c:pt idx="1065">
                  <c:v>10.434400000754977</c:v>
                </c:pt>
                <c:pt idx="1066">
                  <c:v>10.415797699737595</c:v>
                </c:pt>
                <c:pt idx="1067">
                  <c:v>10.397502068321046</c:v>
                </c:pt>
                <c:pt idx="1068">
                  <c:v>10.378699984736159</c:v>
                </c:pt>
                <c:pt idx="1069">
                  <c:v>10.37170204467111</c:v>
                </c:pt>
                <c:pt idx="1070">
                  <c:v>10.359200220489583</c:v>
                </c:pt>
                <c:pt idx="1071">
                  <c:v>10.340297572322015</c:v>
                </c:pt>
                <c:pt idx="1072">
                  <c:v>10.32630229415372</c:v>
                </c:pt>
                <c:pt idx="1073">
                  <c:v>10.309899857325945</c:v>
                </c:pt>
                <c:pt idx="1074">
                  <c:v>10.288201866147574</c:v>
                </c:pt>
                <c:pt idx="1075">
                  <c:v>10.267400120545062</c:v>
                </c:pt>
                <c:pt idx="1076">
                  <c:v>10.24869782866881</c:v>
                </c:pt>
                <c:pt idx="1077">
                  <c:v>10.226201271048922</c:v>
                </c:pt>
                <c:pt idx="1078">
                  <c:v>10.201500108334585</c:v>
                </c:pt>
                <c:pt idx="1079">
                  <c:v>10.180001646425808</c:v>
                </c:pt>
                <c:pt idx="1080">
                  <c:v>10.155599855803302</c:v>
                </c:pt>
                <c:pt idx="1081">
                  <c:v>10.12959853286884</c:v>
                </c:pt>
                <c:pt idx="1082">
                  <c:v>10.11140142288059</c:v>
                </c:pt>
                <c:pt idx="1083">
                  <c:v>10.090000172422151</c:v>
                </c:pt>
                <c:pt idx="1084">
                  <c:v>10.069101375571336</c:v>
                </c:pt>
                <c:pt idx="1085">
                  <c:v>10.047900200646836</c:v>
                </c:pt>
                <c:pt idx="1086">
                  <c:v>10.027998274228594</c:v>
                </c:pt>
                <c:pt idx="1087">
                  <c:v>10.016601846313279</c:v>
                </c:pt>
                <c:pt idx="1088">
                  <c:v>10.003500182334392</c:v>
                </c:pt>
                <c:pt idx="1089">
                  <c:v>9.9830016754131066</c:v>
                </c:pt>
                <c:pt idx="1090">
                  <c:v>9.966400002289447</c:v>
                </c:pt>
                <c:pt idx="1091">
                  <c:v>9.9507983985895407</c:v>
                </c:pt>
                <c:pt idx="1092">
                  <c:v>9.9336012344356277</c:v>
                </c:pt>
                <c:pt idx="1093">
                  <c:v>9.9169997878998402</c:v>
                </c:pt>
                <c:pt idx="1094">
                  <c:v>9.898401808924973</c:v>
                </c:pt>
                <c:pt idx="1095">
                  <c:v>9.8811000785790384</c:v>
                </c:pt>
                <c:pt idx="1096">
                  <c:v>9.865398209381965</c:v>
                </c:pt>
                <c:pt idx="1097">
                  <c:v>9.8518015762310824</c:v>
                </c:pt>
                <c:pt idx="1098">
                  <c:v>9.8371997703507077</c:v>
                </c:pt>
                <c:pt idx="1099">
                  <c:v>9.8165014594997047</c:v>
                </c:pt>
                <c:pt idx="1100">
                  <c:v>9.7973000038109603</c:v>
                </c:pt>
                <c:pt idx="1101">
                  <c:v>9.7785986991875689</c:v>
                </c:pt>
                <c:pt idx="1102">
                  <c:v>9.7594016769362497</c:v>
                </c:pt>
                <c:pt idx="1103">
                  <c:v>9.7445001396117732</c:v>
                </c:pt>
                <c:pt idx="1104">
                  <c:v>9.7296012191727641</c:v>
                </c:pt>
                <c:pt idx="1105">
                  <c:v>9.7120999900798779</c:v>
                </c:pt>
                <c:pt idx="1106">
                  <c:v>9.6954984046897152</c:v>
                </c:pt>
                <c:pt idx="1107">
                  <c:v>9.6760017143242294</c:v>
                </c:pt>
                <c:pt idx="1108">
                  <c:v>9.6623999839794124</c:v>
                </c:pt>
                <c:pt idx="1109">
                  <c:v>9.6480012626634561</c:v>
                </c:pt>
                <c:pt idx="1110">
                  <c:v>9.6243001754701254</c:v>
                </c:pt>
                <c:pt idx="1111">
                  <c:v>9.6124984481793945</c:v>
                </c:pt>
                <c:pt idx="1112">
                  <c:v>9.6003017578113941</c:v>
                </c:pt>
                <c:pt idx="1113">
                  <c:v>9.5844999610853847</c:v>
                </c:pt>
                <c:pt idx="1114">
                  <c:v>9.5651014389004558</c:v>
                </c:pt>
                <c:pt idx="1115">
                  <c:v>9.5486999954155181</c:v>
                </c:pt>
                <c:pt idx="1116">
                  <c:v>9.5322986183164176</c:v>
                </c:pt>
                <c:pt idx="1117">
                  <c:v>9.5167013366663014</c:v>
                </c:pt>
                <c:pt idx="1118">
                  <c:v>9.4994999534610542</c:v>
                </c:pt>
                <c:pt idx="1119">
                  <c:v>9.4892016334488289</c:v>
                </c:pt>
                <c:pt idx="1120">
                  <c:v>9.4732001808151836</c:v>
                </c:pt>
                <c:pt idx="1121">
                  <c:v>9.458098664857971</c:v>
                </c:pt>
                <c:pt idx="1122">
                  <c:v>9.4429010360690881</c:v>
                </c:pt>
                <c:pt idx="1123">
                  <c:v>9.4293000816323911</c:v>
                </c:pt>
                <c:pt idx="1124">
                  <c:v>9.4173013633699156</c:v>
                </c:pt>
                <c:pt idx="1125">
                  <c:v>9.3985001403780188</c:v>
                </c:pt>
                <c:pt idx="1126">
                  <c:v>9.3835987060519983</c:v>
                </c:pt>
                <c:pt idx="1127">
                  <c:v>9.371301092520298</c:v>
                </c:pt>
                <c:pt idx="1128">
                  <c:v>9.3530001533436007</c:v>
                </c:pt>
                <c:pt idx="1129">
                  <c:v>9.3349013114930131</c:v>
                </c:pt>
                <c:pt idx="1130">
                  <c:v>9.3124000221214374</c:v>
                </c:pt>
                <c:pt idx="1131">
                  <c:v>9.295298590848688</c:v>
                </c:pt>
                <c:pt idx="1132">
                  <c:v>9.2807008445743122</c:v>
                </c:pt>
                <c:pt idx="1133">
                  <c:v>9.2633999656682136</c:v>
                </c:pt>
                <c:pt idx="1134">
                  <c:v>9.2505013259869884</c:v>
                </c:pt>
                <c:pt idx="1135">
                  <c:v>9.2387000274611637</c:v>
                </c:pt>
                <c:pt idx="1136">
                  <c:v>9.2271987258864101</c:v>
                </c:pt>
                <c:pt idx="1137">
                  <c:v>9.2101012481653015</c:v>
                </c:pt>
                <c:pt idx="1138">
                  <c:v>9.1985999496464501</c:v>
                </c:pt>
                <c:pt idx="1139">
                  <c:v>9.1851013702325872</c:v>
                </c:pt>
                <c:pt idx="1140">
                  <c:v>9.1699998031617724</c:v>
                </c:pt>
                <c:pt idx="1141">
                  <c:v>9.1529985740635311</c:v>
                </c:pt>
                <c:pt idx="1142">
                  <c:v>9.1397009002685081</c:v>
                </c:pt>
                <c:pt idx="1143">
                  <c:v>9.1202002265854389</c:v>
                </c:pt>
                <c:pt idx="1144">
                  <c:v>9.1051015174889471</c:v>
                </c:pt>
                <c:pt idx="1145">
                  <c:v>9.0959002098097699</c:v>
                </c:pt>
                <c:pt idx="1146">
                  <c:v>9.0867986305238446</c:v>
                </c:pt>
                <c:pt idx="1147">
                  <c:v>9.075001351928222</c:v>
                </c:pt>
                <c:pt idx="1148">
                  <c:v>9.0622997878963361</c:v>
                </c:pt>
                <c:pt idx="1149">
                  <c:v>9.0487015708858962</c:v>
                </c:pt>
                <c:pt idx="1150">
                  <c:v>9.0384999885500292</c:v>
                </c:pt>
                <c:pt idx="1151">
                  <c:v>9.0238989013669197</c:v>
                </c:pt>
                <c:pt idx="1152">
                  <c:v>9.0058009590065922</c:v>
                </c:pt>
                <c:pt idx="1153">
                  <c:v>8.9914000076241791</c:v>
                </c:pt>
                <c:pt idx="1154">
                  <c:v>8.9803009483293863</c:v>
                </c:pt>
                <c:pt idx="1155">
                  <c:v>8.9663000030486728</c:v>
                </c:pt>
                <c:pt idx="1156">
                  <c:v>8.9546989067021059</c:v>
                </c:pt>
                <c:pt idx="1157">
                  <c:v>8.9388008949244977</c:v>
                </c:pt>
                <c:pt idx="1158">
                  <c:v>8.9215000884942128</c:v>
                </c:pt>
                <c:pt idx="1159">
                  <c:v>8.9031012046834803</c:v>
                </c:pt>
                <c:pt idx="1160">
                  <c:v>8.892199912261276</c:v>
                </c:pt>
                <c:pt idx="1161">
                  <c:v>8.8832988883950748</c:v>
                </c:pt>
                <c:pt idx="1162">
                  <c:v>8.8713013442902593</c:v>
                </c:pt>
                <c:pt idx="1163">
                  <c:v>8.8631000457680784</c:v>
                </c:pt>
                <c:pt idx="1164">
                  <c:v>8.8488011466906755</c:v>
                </c:pt>
                <c:pt idx="1165">
                  <c:v>8.8362998481752584</c:v>
                </c:pt>
                <c:pt idx="1166">
                  <c:v>8.8264986221256549</c:v>
                </c:pt>
                <c:pt idx="1167">
                  <c:v>8.8174010719303624</c:v>
                </c:pt>
                <c:pt idx="1168">
                  <c:v>8.8086998611397576</c:v>
                </c:pt>
                <c:pt idx="1169">
                  <c:v>8.7953007598844124</c:v>
                </c:pt>
                <c:pt idx="1170">
                  <c:v>8.7777000320420484</c:v>
                </c:pt>
                <c:pt idx="1171">
                  <c:v>8.7655989479026175</c:v>
                </c:pt>
                <c:pt idx="1172">
                  <c:v>8.7525010658209794</c:v>
                </c:pt>
                <c:pt idx="1173">
                  <c:v>8.7348000904021319</c:v>
                </c:pt>
                <c:pt idx="1174">
                  <c:v>8.7203008533469983</c:v>
                </c:pt>
                <c:pt idx="1175">
                  <c:v>8.7058999805449275</c:v>
                </c:pt>
                <c:pt idx="1176">
                  <c:v>8.6911991168963141</c:v>
                </c:pt>
                <c:pt idx="1177">
                  <c:v>8.6834009540543775</c:v>
                </c:pt>
                <c:pt idx="1178">
                  <c:v>8.6689999786322005</c:v>
                </c:pt>
                <c:pt idx="1179">
                  <c:v>8.6551010765033425</c:v>
                </c:pt>
                <c:pt idx="1180">
                  <c:v>8.6443999561306555</c:v>
                </c:pt>
                <c:pt idx="1181">
                  <c:v>8.6308990531906602</c:v>
                </c:pt>
                <c:pt idx="1182">
                  <c:v>8.617000772850588</c:v>
                </c:pt>
                <c:pt idx="1183">
                  <c:v>8.6022000419543474</c:v>
                </c:pt>
                <c:pt idx="1184">
                  <c:v>8.5885008110053604</c:v>
                </c:pt>
                <c:pt idx="1185">
                  <c:v>8.5734000801021466</c:v>
                </c:pt>
                <c:pt idx="1186">
                  <c:v>8.5594989627788891</c:v>
                </c:pt>
                <c:pt idx="1187">
                  <c:v>8.5431008876767009</c:v>
                </c:pt>
                <c:pt idx="1188">
                  <c:v>8.5298999153092154</c:v>
                </c:pt>
                <c:pt idx="1189">
                  <c:v>8.5261012996634236</c:v>
                </c:pt>
                <c:pt idx="1190">
                  <c:v>8.5151999378140317</c:v>
                </c:pt>
                <c:pt idx="1191">
                  <c:v>8.5073987480136566</c:v>
                </c:pt>
                <c:pt idx="1192">
                  <c:v>8.5028011585163767</c:v>
                </c:pt>
                <c:pt idx="1193">
                  <c:v>8.4932999023367302</c:v>
                </c:pt>
                <c:pt idx="1194">
                  <c:v>8.4835010726892506</c:v>
                </c:pt>
                <c:pt idx="1195">
                  <c:v>8.4684999946548487</c:v>
                </c:pt>
                <c:pt idx="1196">
                  <c:v>8.4573986991890706</c:v>
                </c:pt>
                <c:pt idx="1197">
                  <c:v>8.4405008384710527</c:v>
                </c:pt>
                <c:pt idx="1198">
                  <c:v>8.4284001106207143</c:v>
                </c:pt>
                <c:pt idx="1199">
                  <c:v>8.4178008735616459</c:v>
                </c:pt>
                <c:pt idx="1200">
                  <c:v>8.4046999072961626</c:v>
                </c:pt>
                <c:pt idx="1201">
                  <c:v>8.3966987144449377</c:v>
                </c:pt>
                <c:pt idx="1202">
                  <c:v>8.3874011493680882</c:v>
                </c:pt>
                <c:pt idx="1203">
                  <c:v>8.3794000591224176</c:v>
                </c:pt>
                <c:pt idx="1204">
                  <c:v>8.3709010574311833</c:v>
                </c:pt>
                <c:pt idx="1205">
                  <c:v>8.3580000488291262</c:v>
                </c:pt>
                <c:pt idx="1206">
                  <c:v>8.3410991912824102</c:v>
                </c:pt>
                <c:pt idx="1207">
                  <c:v>8.3292010559016489</c:v>
                </c:pt>
                <c:pt idx="1208">
                  <c:v>8.3200999053951818</c:v>
                </c:pt>
                <c:pt idx="1209">
                  <c:v>8.3046009822792257</c:v>
                </c:pt>
                <c:pt idx="1210">
                  <c:v>8.2925000129689579</c:v>
                </c:pt>
                <c:pt idx="1211">
                  <c:v>8.2831990436534397</c:v>
                </c:pt>
                <c:pt idx="1212">
                  <c:v>8.2714012008655118</c:v>
                </c:pt>
                <c:pt idx="1213">
                  <c:v>8.260599980923871</c:v>
                </c:pt>
                <c:pt idx="1214">
                  <c:v>8.2486007499683183</c:v>
                </c:pt>
                <c:pt idx="1215">
                  <c:v>8.2386999919835944</c:v>
                </c:pt>
                <c:pt idx="1216">
                  <c:v>8.2305991554239881</c:v>
                </c:pt>
                <c:pt idx="1217">
                  <c:v>8.2146012676239479</c:v>
                </c:pt>
                <c:pt idx="1218">
                  <c:v>8.2074000778156915</c:v>
                </c:pt>
                <c:pt idx="1219">
                  <c:v>8.1978010520906537</c:v>
                </c:pt>
                <c:pt idx="1220">
                  <c:v>8.1937999679576023</c:v>
                </c:pt>
                <c:pt idx="1221">
                  <c:v>8.1861989593453472</c:v>
                </c:pt>
                <c:pt idx="1222">
                  <c:v>8.17380078467977</c:v>
                </c:pt>
                <c:pt idx="1223">
                  <c:v>8.161300026695244</c:v>
                </c:pt>
                <c:pt idx="1224">
                  <c:v>8.1491007595031988</c:v>
                </c:pt>
                <c:pt idx="1225">
                  <c:v>8.1363998958549928</c:v>
                </c:pt>
                <c:pt idx="1226">
                  <c:v>8.1268991680117324</c:v>
                </c:pt>
                <c:pt idx="1227">
                  <c:v>8.1145005134530948</c:v>
                </c:pt>
                <c:pt idx="1228">
                  <c:v>8.1020000362404971</c:v>
                </c:pt>
                <c:pt idx="1229">
                  <c:v>8.088500808335084</c:v>
                </c:pt>
                <c:pt idx="1230">
                  <c:v>8.0785999084473588</c:v>
                </c:pt>
                <c:pt idx="1231">
                  <c:v>8.0690991413066513</c:v>
                </c:pt>
                <c:pt idx="1232">
                  <c:v>8.0633008518198039</c:v>
                </c:pt>
                <c:pt idx="1233">
                  <c:v>8.0519999549796921</c:v>
                </c:pt>
                <c:pt idx="1234">
                  <c:v>8.046500754157023</c:v>
                </c:pt>
                <c:pt idx="1235">
                  <c:v>8.0363000957513577</c:v>
                </c:pt>
                <c:pt idx="1236">
                  <c:v>8.0281991958545404</c:v>
                </c:pt>
                <c:pt idx="1237">
                  <c:v>8.0204008399960003</c:v>
                </c:pt>
                <c:pt idx="1238">
                  <c:v>8.0092000095319236</c:v>
                </c:pt>
                <c:pt idx="1239">
                  <c:v>8.0033006637531798</c:v>
                </c:pt>
                <c:pt idx="1240">
                  <c:v>7.9926000869745621</c:v>
                </c:pt>
                <c:pt idx="1241">
                  <c:v>7.9801994075751281</c:v>
                </c:pt>
                <c:pt idx="1242">
                  <c:v>7.970500563045789</c:v>
                </c:pt>
                <c:pt idx="1243">
                  <c:v>7.9571001190124662</c:v>
                </c:pt>
                <c:pt idx="1244">
                  <c:v>7.94620110244432</c:v>
                </c:pt>
                <c:pt idx="1245">
                  <c:v>7.9397000183089403</c:v>
                </c:pt>
                <c:pt idx="1246">
                  <c:v>7.9373986534119467</c:v>
                </c:pt>
                <c:pt idx="1247">
                  <c:v>7.9291009616790689</c:v>
                </c:pt>
                <c:pt idx="1248">
                  <c:v>7.9251999893167522</c:v>
                </c:pt>
                <c:pt idx="1249">
                  <c:v>7.9125002635919373</c:v>
                </c:pt>
                <c:pt idx="1250">
                  <c:v>7.8963000400472083</c:v>
                </c:pt>
                <c:pt idx="1251">
                  <c:v>7.8833996143366676</c:v>
                </c:pt>
                <c:pt idx="1252">
                  <c:v>7.8693005103996256</c:v>
                </c:pt>
                <c:pt idx="1253">
                  <c:v>7.8531000091534224</c:v>
                </c:pt>
                <c:pt idx="1254">
                  <c:v>7.8413008235875168</c:v>
                </c:pt>
                <c:pt idx="1255">
                  <c:v>7.8312000957448618</c:v>
                </c:pt>
                <c:pt idx="1256">
                  <c:v>7.8247990962918266</c:v>
                </c:pt>
                <c:pt idx="1257">
                  <c:v>7.8122006683333893</c:v>
                </c:pt>
                <c:pt idx="1258">
                  <c:v>7.8033999465915258</c:v>
                </c:pt>
                <c:pt idx="1259">
                  <c:v>7.7916005889856024</c:v>
                </c:pt>
                <c:pt idx="1260">
                  <c:v>7.779200042343291</c:v>
                </c:pt>
                <c:pt idx="1261">
                  <c:v>7.7669995048563578</c:v>
                </c:pt>
                <c:pt idx="1262">
                  <c:v>7.7476008205339895</c:v>
                </c:pt>
                <c:pt idx="1263">
                  <c:v>7.7349998935678741</c:v>
                </c:pt>
                <c:pt idx="1264">
                  <c:v>7.722900445551204</c:v>
                </c:pt>
                <c:pt idx="1265">
                  <c:v>7.7086999111124896</c:v>
                </c:pt>
                <c:pt idx="1266">
                  <c:v>7.6986995395636768</c:v>
                </c:pt>
                <c:pt idx="1267">
                  <c:v>7.6891008609745768</c:v>
                </c:pt>
                <c:pt idx="1268">
                  <c:v>7.6797000999431475</c:v>
                </c:pt>
                <c:pt idx="1269">
                  <c:v>7.6681004405982094</c:v>
                </c:pt>
                <c:pt idx="1270">
                  <c:v>7.6560000721001416</c:v>
                </c:pt>
                <c:pt idx="1271">
                  <c:v>7.6455992115006666</c:v>
                </c:pt>
                <c:pt idx="1272">
                  <c:v>7.6372003246287932</c:v>
                </c:pt>
                <c:pt idx="1273">
                  <c:v>7.6267999591800617</c:v>
                </c:pt>
                <c:pt idx="1274">
                  <c:v>7.6164006832113955</c:v>
                </c:pt>
                <c:pt idx="1275">
                  <c:v>7.6072000369968009</c:v>
                </c:pt>
                <c:pt idx="1276">
                  <c:v>7.5958993484455277</c:v>
                </c:pt>
                <c:pt idx="1277">
                  <c:v>7.5865008781402139</c:v>
                </c:pt>
                <c:pt idx="1278">
                  <c:v>7.5778000144928228</c:v>
                </c:pt>
                <c:pt idx="1279">
                  <c:v>7.5681005996666499</c:v>
                </c:pt>
                <c:pt idx="1280">
                  <c:v>7.5534007743772236</c:v>
                </c:pt>
                <c:pt idx="1281">
                  <c:v>7.5404004600568442</c:v>
                </c:pt>
                <c:pt idx="1282">
                  <c:v>7.5289007766696159</c:v>
                </c:pt>
                <c:pt idx="1283">
                  <c:v>7.5220990921006887</c:v>
                </c:pt>
                <c:pt idx="1284">
                  <c:v>7.515300446699257</c:v>
                </c:pt>
                <c:pt idx="1285">
                  <c:v>7.5038006275135558</c:v>
                </c:pt>
                <c:pt idx="1286">
                  <c:v>7.4953007659860305</c:v>
                </c:pt>
                <c:pt idx="1287">
                  <c:v>7.4861006538412767</c:v>
                </c:pt>
                <c:pt idx="1288">
                  <c:v>7.4786993225134211</c:v>
                </c:pt>
                <c:pt idx="1289">
                  <c:v>7.46860044173809</c:v>
                </c:pt>
                <c:pt idx="1290">
                  <c:v>7.4596007522559376</c:v>
                </c:pt>
                <c:pt idx="1291">
                  <c:v>7.4521009540476371</c:v>
                </c:pt>
                <c:pt idx="1292">
                  <c:v>7.445500325775356</c:v>
                </c:pt>
                <c:pt idx="1293">
                  <c:v>7.4333995861015865</c:v>
                </c:pt>
                <c:pt idx="1294">
                  <c:v>7.4272005031525623</c:v>
                </c:pt>
                <c:pt idx="1295">
                  <c:v>7.4163007473034668</c:v>
                </c:pt>
                <c:pt idx="1296">
                  <c:v>7.4096004722596263</c:v>
                </c:pt>
                <c:pt idx="1297">
                  <c:v>7.3961007133475505</c:v>
                </c:pt>
                <c:pt idx="1298">
                  <c:v>7.3897990650148131</c:v>
                </c:pt>
                <c:pt idx="1299">
                  <c:v>7.382500425715989</c:v>
                </c:pt>
                <c:pt idx="1300">
                  <c:v>7.3712005702909664</c:v>
                </c:pt>
                <c:pt idx="1301">
                  <c:v>7.3635007358534494</c:v>
                </c:pt>
                <c:pt idx="1302">
                  <c:v>7.3552009284903761</c:v>
                </c:pt>
                <c:pt idx="1303">
                  <c:v>7.3508992076895083</c:v>
                </c:pt>
                <c:pt idx="1304">
                  <c:v>7.3484006557482644</c:v>
                </c:pt>
                <c:pt idx="1305">
                  <c:v>7.3445005435933126</c:v>
                </c:pt>
                <c:pt idx="1306">
                  <c:v>7.3364005462572095</c:v>
                </c:pt>
                <c:pt idx="1307">
                  <c:v>7.3238008266416728</c:v>
                </c:pt>
                <c:pt idx="1308">
                  <c:v>7.3139992145515862</c:v>
                </c:pt>
                <c:pt idx="1309">
                  <c:v>7.3023008438103716</c:v>
                </c:pt>
                <c:pt idx="1310">
                  <c:v>7.2979005504603265</c:v>
                </c:pt>
                <c:pt idx="1311">
                  <c:v>7.2902009242970962</c:v>
                </c:pt>
                <c:pt idx="1312">
                  <c:v>7.2845009086595383</c:v>
                </c:pt>
                <c:pt idx="1313">
                  <c:v>7.2816990852370509</c:v>
                </c:pt>
                <c:pt idx="1314">
                  <c:v>7.2759006629930809</c:v>
                </c:pt>
                <c:pt idx="1315">
                  <c:v>7.2664007621715427</c:v>
                </c:pt>
                <c:pt idx="1316">
                  <c:v>7.2574005535061588</c:v>
                </c:pt>
                <c:pt idx="1317">
                  <c:v>7.2481007614114787</c:v>
                </c:pt>
                <c:pt idx="1318">
                  <c:v>7.2452992881808314</c:v>
                </c:pt>
                <c:pt idx="1319">
                  <c:v>7.2403005371088511</c:v>
                </c:pt>
                <c:pt idx="1320">
                  <c:v>7.2328008445692831</c:v>
                </c:pt>
                <c:pt idx="1321">
                  <c:v>7.2281007595011033</c:v>
                </c:pt>
                <c:pt idx="1322">
                  <c:v>7.2244011180882808</c:v>
                </c:pt>
                <c:pt idx="1323">
                  <c:v>7.2244989807149977</c:v>
                </c:pt>
                <c:pt idx="1324">
                  <c:v>7.2181007518738625</c:v>
                </c:pt>
                <c:pt idx="1325">
                  <c:v>7.209000884242414</c:v>
                </c:pt>
                <c:pt idx="1326">
                  <c:v>7.2041006301806192</c:v>
                </c:pt>
                <c:pt idx="1327">
                  <c:v>7.1984005573249306</c:v>
                </c:pt>
                <c:pt idx="1328">
                  <c:v>7.1917995399489882</c:v>
                </c:pt>
                <c:pt idx="1329">
                  <c:v>7.1834008342702873</c:v>
                </c:pt>
                <c:pt idx="1330">
                  <c:v>7.1756009635864757</c:v>
                </c:pt>
                <c:pt idx="1331">
                  <c:v>7.1718005043003359</c:v>
                </c:pt>
                <c:pt idx="1332">
                  <c:v>7.1644003742185305</c:v>
                </c:pt>
                <c:pt idx="1333">
                  <c:v>7.1539995288767386</c:v>
                </c:pt>
                <c:pt idx="1334">
                  <c:v>7.1469007778141531</c:v>
                </c:pt>
                <c:pt idx="1335">
                  <c:v>7.141400566099037</c:v>
                </c:pt>
                <c:pt idx="1336">
                  <c:v>7.1300003936776193</c:v>
                </c:pt>
                <c:pt idx="1337">
                  <c:v>7.1227006710032583</c:v>
                </c:pt>
                <c:pt idx="1338">
                  <c:v>7.1171993366224342</c:v>
                </c:pt>
                <c:pt idx="1339">
                  <c:v>7.1056005828868365</c:v>
                </c:pt>
                <c:pt idx="1340">
                  <c:v>7.0982008209175547</c:v>
                </c:pt>
                <c:pt idx="1341">
                  <c:v>7.0935004402126651</c:v>
                </c:pt>
                <c:pt idx="1342">
                  <c:v>7.0840009258245118</c:v>
                </c:pt>
                <c:pt idx="1343">
                  <c:v>7.078499132534489</c:v>
                </c:pt>
                <c:pt idx="1344">
                  <c:v>7.0705008102377178</c:v>
                </c:pt>
                <c:pt idx="1345">
                  <c:v>7.0644007705632248</c:v>
                </c:pt>
                <c:pt idx="1346">
                  <c:v>7.0586004894212238</c:v>
                </c:pt>
                <c:pt idx="1347">
                  <c:v>7.0524004226608668</c:v>
                </c:pt>
                <c:pt idx="1348">
                  <c:v>7.0440997222831356</c:v>
                </c:pt>
                <c:pt idx="1349">
                  <c:v>7.0359004733982147</c:v>
                </c:pt>
                <c:pt idx="1350">
                  <c:v>7.0278006542212097</c:v>
                </c:pt>
                <c:pt idx="1351">
                  <c:v>7.0242007472988917</c:v>
                </c:pt>
                <c:pt idx="1352">
                  <c:v>7.0163003696434316</c:v>
                </c:pt>
                <c:pt idx="1353">
                  <c:v>7.0087995243011392</c:v>
                </c:pt>
                <c:pt idx="1354">
                  <c:v>7.0048007732330007</c:v>
                </c:pt>
                <c:pt idx="1355">
                  <c:v>7.0001006973252515</c:v>
                </c:pt>
                <c:pt idx="1356">
                  <c:v>6.993000760267023</c:v>
                </c:pt>
                <c:pt idx="1357">
                  <c:v>6.9848004821760696</c:v>
                </c:pt>
                <c:pt idx="1358">
                  <c:v>6.9819993259443436</c:v>
                </c:pt>
                <c:pt idx="1359">
                  <c:v>6.9695002582520829</c:v>
                </c:pt>
                <c:pt idx="1360">
                  <c:v>6.9569004451768706</c:v>
                </c:pt>
                <c:pt idx="1361">
                  <c:v>6.949400622943358</c:v>
                </c:pt>
                <c:pt idx="1362">
                  <c:v>6.9426004535635002</c:v>
                </c:pt>
                <c:pt idx="1363">
                  <c:v>6.9359995086706476</c:v>
                </c:pt>
                <c:pt idx="1364">
                  <c:v>6.9243001815775642</c:v>
                </c:pt>
                <c:pt idx="1365">
                  <c:v>6.9153003383617033</c:v>
                </c:pt>
                <c:pt idx="1366">
                  <c:v>6.9057005523645785</c:v>
                </c:pt>
                <c:pt idx="1367">
                  <c:v>6.896600485611998</c:v>
                </c:pt>
                <c:pt idx="1368">
                  <c:v>6.8872995105703012</c:v>
                </c:pt>
                <c:pt idx="1369">
                  <c:v>6.877500276939827</c:v>
                </c:pt>
                <c:pt idx="1370">
                  <c:v>6.8675002948730253</c:v>
                </c:pt>
                <c:pt idx="1371">
                  <c:v>6.8550006568912067</c:v>
                </c:pt>
                <c:pt idx="1372">
                  <c:v>6.8462006233166903</c:v>
                </c:pt>
                <c:pt idx="1373">
                  <c:v>6.8404993614167324</c:v>
                </c:pt>
                <c:pt idx="1374">
                  <c:v>6.8287001579228672</c:v>
                </c:pt>
                <c:pt idx="1375">
                  <c:v>6.8195003841392463</c:v>
                </c:pt>
                <c:pt idx="1376">
                  <c:v>6.8127001937828027</c:v>
                </c:pt>
                <c:pt idx="1377">
                  <c:v>6.804700619126379</c:v>
                </c:pt>
                <c:pt idx="1378">
                  <c:v>6.7992992877916549</c:v>
                </c:pt>
                <c:pt idx="1379">
                  <c:v>6.7911004554771353</c:v>
                </c:pt>
                <c:pt idx="1380">
                  <c:v>6.7839006271315156</c:v>
                </c:pt>
                <c:pt idx="1381">
                  <c:v>6.7794002826631186</c:v>
                </c:pt>
                <c:pt idx="1382">
                  <c:v>6.7721005359635456</c:v>
                </c:pt>
                <c:pt idx="1383">
                  <c:v>6.7615995578744332</c:v>
                </c:pt>
                <c:pt idx="1384">
                  <c:v>6.7506003242524457</c:v>
                </c:pt>
                <c:pt idx="1385">
                  <c:v>6.7414006469698506</c:v>
                </c:pt>
                <c:pt idx="1386">
                  <c:v>6.7352004444110207</c:v>
                </c:pt>
                <c:pt idx="1387">
                  <c:v>6.7262005619049887</c:v>
                </c:pt>
                <c:pt idx="1388">
                  <c:v>6.7187995113345096</c:v>
                </c:pt>
                <c:pt idx="1389">
                  <c:v>6.7097003515227698</c:v>
                </c:pt>
                <c:pt idx="1390">
                  <c:v>6.7022003995880368</c:v>
                </c:pt>
                <c:pt idx="1391">
                  <c:v>6.6919003782240907</c:v>
                </c:pt>
                <c:pt idx="1392">
                  <c:v>6.6845004926653928</c:v>
                </c:pt>
                <c:pt idx="1393">
                  <c:v>6.6772995115316007</c:v>
                </c:pt>
                <c:pt idx="1394">
                  <c:v>6.6672004167485284</c:v>
                </c:pt>
                <c:pt idx="1395">
                  <c:v>6.6619002399456804</c:v>
                </c:pt>
                <c:pt idx="1396">
                  <c:v>6.6537005325299106</c:v>
                </c:pt>
                <c:pt idx="1397">
                  <c:v>6.6502004024514463</c:v>
                </c:pt>
                <c:pt idx="1398">
                  <c:v>6.6448995933533297</c:v>
                </c:pt>
                <c:pt idx="1399">
                  <c:v>6.6357007278420497</c:v>
                </c:pt>
                <c:pt idx="1400">
                  <c:v>6.6336003108954174</c:v>
                </c:pt>
                <c:pt idx="1401">
                  <c:v>6.624900494760368</c:v>
                </c:pt>
                <c:pt idx="1402">
                  <c:v>6.6220003450362128</c:v>
                </c:pt>
                <c:pt idx="1403">
                  <c:v>6.6167996582007618</c:v>
                </c:pt>
                <c:pt idx="1404">
                  <c:v>6.6074004970505484</c:v>
                </c:pt>
                <c:pt idx="1405">
                  <c:v>6.6007004001585301</c:v>
                </c:pt>
                <c:pt idx="1406">
                  <c:v>6.5929003787969123</c:v>
                </c:pt>
                <c:pt idx="1407">
                  <c:v>6.5860005128852208</c:v>
                </c:pt>
                <c:pt idx="1408">
                  <c:v>6.5797994954991736</c:v>
                </c:pt>
                <c:pt idx="1409">
                  <c:v>6.5750003417924745</c:v>
                </c:pt>
                <c:pt idx="1410">
                  <c:v>6.5684005453076679</c:v>
                </c:pt>
                <c:pt idx="1411">
                  <c:v>6.5608003623929108</c:v>
                </c:pt>
                <c:pt idx="1412">
                  <c:v>6.5515003274849732</c:v>
                </c:pt>
                <c:pt idx="1413">
                  <c:v>6.5452996271123993</c:v>
                </c:pt>
                <c:pt idx="1414">
                  <c:v>6.5347000616093283</c:v>
                </c:pt>
                <c:pt idx="1415">
                  <c:v>6.5224001913011307</c:v>
                </c:pt>
                <c:pt idx="1416">
                  <c:v>6.5116003511357121</c:v>
                </c:pt>
                <c:pt idx="1417">
                  <c:v>6.5041002302168636</c:v>
                </c:pt>
                <c:pt idx="1418">
                  <c:v>6.4984997411738732</c:v>
                </c:pt>
                <c:pt idx="1419">
                  <c:v>6.4916003896651091</c:v>
                </c:pt>
                <c:pt idx="1420">
                  <c:v>6.4875005870781024</c:v>
                </c:pt>
                <c:pt idx="1421">
                  <c:v>6.4845004840826732</c:v>
                </c:pt>
                <c:pt idx="1422">
                  <c:v>6.4800004928547423</c:v>
                </c:pt>
                <c:pt idx="1423">
                  <c:v>6.47369950866414</c:v>
                </c:pt>
                <c:pt idx="1424">
                  <c:v>6.4628004938058439</c:v>
                </c:pt>
                <c:pt idx="1425">
                  <c:v>6.453800549308653</c:v>
                </c:pt>
                <c:pt idx="1426">
                  <c:v>6.4475005489366595</c:v>
                </c:pt>
                <c:pt idx="1427">
                  <c:v>6.439700518414611</c:v>
                </c:pt>
                <c:pt idx="1428">
                  <c:v>6.4367995372740552</c:v>
                </c:pt>
                <c:pt idx="1429">
                  <c:v>6.4298005390155595</c:v>
                </c:pt>
                <c:pt idx="1430">
                  <c:v>6.4248005613335408</c:v>
                </c:pt>
                <c:pt idx="1431">
                  <c:v>6.4206006002350478</c:v>
                </c:pt>
                <c:pt idx="1432">
                  <c:v>6.4167004112241557</c:v>
                </c:pt>
                <c:pt idx="1433">
                  <c:v>6.408699674604577</c:v>
                </c:pt>
                <c:pt idx="1434">
                  <c:v>6.3996003684951575</c:v>
                </c:pt>
                <c:pt idx="1435">
                  <c:v>6.3947003139473964</c:v>
                </c:pt>
                <c:pt idx="1436">
                  <c:v>6.3876005506463116</c:v>
                </c:pt>
                <c:pt idx="1437">
                  <c:v>6.3814007087712525</c:v>
                </c:pt>
                <c:pt idx="1438">
                  <c:v>6.3793993577928632</c:v>
                </c:pt>
                <c:pt idx="1439">
                  <c:v>6.3709004259071662</c:v>
                </c:pt>
                <c:pt idx="1440">
                  <c:v>6.3629002324960311</c:v>
                </c:pt>
                <c:pt idx="1441">
                  <c:v>6.3562002670223592</c:v>
                </c:pt>
                <c:pt idx="1442">
                  <c:v>6.3513005233762669</c:v>
                </c:pt>
                <c:pt idx="1443">
                  <c:v>6.3447994894013391</c:v>
                </c:pt>
                <c:pt idx="1444">
                  <c:v>6.3380004247665056</c:v>
                </c:pt>
                <c:pt idx="1445">
                  <c:v>6.3329006387648406</c:v>
                </c:pt>
                <c:pt idx="1446">
                  <c:v>6.3301004663444473</c:v>
                </c:pt>
                <c:pt idx="1447">
                  <c:v>6.3252005611357163</c:v>
                </c:pt>
                <c:pt idx="1448">
                  <c:v>6.3218994546841714</c:v>
                </c:pt>
                <c:pt idx="1449">
                  <c:v>6.314100400537427</c:v>
                </c:pt>
                <c:pt idx="1450">
                  <c:v>6.3100005481683183</c:v>
                </c:pt>
                <c:pt idx="1451">
                  <c:v>6.3080005477822851</c:v>
                </c:pt>
                <c:pt idx="1452">
                  <c:v>6.3069005006764201</c:v>
                </c:pt>
                <c:pt idx="1453">
                  <c:v>6.3032995029425365</c:v>
                </c:pt>
                <c:pt idx="1454">
                  <c:v>6.2984005876496667</c:v>
                </c:pt>
                <c:pt idx="1455">
                  <c:v>6.2957003654519212</c:v>
                </c:pt>
                <c:pt idx="1456">
                  <c:v>6.2878004964804859</c:v>
                </c:pt>
                <c:pt idx="1457">
                  <c:v>6.2833006017681328</c:v>
                </c:pt>
                <c:pt idx="1458">
                  <c:v>6.2781994787219446</c:v>
                </c:pt>
                <c:pt idx="1459">
                  <c:v>6.2731003324515768</c:v>
                </c:pt>
                <c:pt idx="1460">
                  <c:v>6.2642003473301884</c:v>
                </c:pt>
                <c:pt idx="1461">
                  <c:v>6.2575005840335507</c:v>
                </c:pt>
                <c:pt idx="1462">
                  <c:v>6.2525004478447954</c:v>
                </c:pt>
                <c:pt idx="1463">
                  <c:v>6.2432995723720524</c:v>
                </c:pt>
                <c:pt idx="1464">
                  <c:v>6.2366002269700402</c:v>
                </c:pt>
                <c:pt idx="1465">
                  <c:v>6.2289002977340715</c:v>
                </c:pt>
                <c:pt idx="1466">
                  <c:v>6.2213002326971036</c:v>
                </c:pt>
                <c:pt idx="1467">
                  <c:v>6.2116001707036048</c:v>
                </c:pt>
                <c:pt idx="1468">
                  <c:v>6.2009998174617067</c:v>
                </c:pt>
                <c:pt idx="1469">
                  <c:v>6.1939004480373114</c:v>
                </c:pt>
                <c:pt idx="1470">
                  <c:v>6.1858005428293836</c:v>
                </c:pt>
                <c:pt idx="1471">
                  <c:v>6.181100548550603</c:v>
                </c:pt>
                <c:pt idx="1472">
                  <c:v>6.177200435064151</c:v>
                </c:pt>
                <c:pt idx="1473">
                  <c:v>6.172999539943703</c:v>
                </c:pt>
                <c:pt idx="1474">
                  <c:v>6.168000518984627</c:v>
                </c:pt>
                <c:pt idx="1475">
                  <c:v>6.1653002696984913</c:v>
                </c:pt>
                <c:pt idx="1476">
                  <c:v>6.1606001352265594</c:v>
                </c:pt>
                <c:pt idx="1477">
                  <c:v>6.1514002483309014</c:v>
                </c:pt>
                <c:pt idx="1478">
                  <c:v>6.1450998090731446</c:v>
                </c:pt>
                <c:pt idx="1479">
                  <c:v>6.1368001090959297</c:v>
                </c:pt>
                <c:pt idx="1480">
                  <c:v>6.1254000833432656</c:v>
                </c:pt>
                <c:pt idx="1481">
                  <c:v>6.1163002658795449</c:v>
                </c:pt>
                <c:pt idx="1482">
                  <c:v>6.1099004196148599</c:v>
                </c:pt>
                <c:pt idx="1483">
                  <c:v>6.1028995079032029</c:v>
                </c:pt>
                <c:pt idx="1484">
                  <c:v>6.095800379938737</c:v>
                </c:pt>
                <c:pt idx="1485">
                  <c:v>6.0964003721237532</c:v>
                </c:pt>
                <c:pt idx="1486">
                  <c:v>6.0946003477074555</c:v>
                </c:pt>
                <c:pt idx="1487">
                  <c:v>6.087300256913295</c:v>
                </c:pt>
                <c:pt idx="1488">
                  <c:v>6.0789997316314839</c:v>
                </c:pt>
                <c:pt idx="1489">
                  <c:v>6.0703004814058659</c:v>
                </c:pt>
                <c:pt idx="1490">
                  <c:v>6.0658002321215463</c:v>
                </c:pt>
                <c:pt idx="1491">
                  <c:v>6.056700256151089</c:v>
                </c:pt>
                <c:pt idx="1492">
                  <c:v>6.0505003435173421</c:v>
                </c:pt>
                <c:pt idx="1493">
                  <c:v>6.0461996959711541</c:v>
                </c:pt>
                <c:pt idx="1494">
                  <c:v>6.0450001619319664</c:v>
                </c:pt>
                <c:pt idx="1495">
                  <c:v>6.0377003549583605</c:v>
                </c:pt>
                <c:pt idx="1496">
                  <c:v>6.0293002838079701</c:v>
                </c:pt>
                <c:pt idx="1497">
                  <c:v>6.0242002654995304</c:v>
                </c:pt>
                <c:pt idx="1498">
                  <c:v>6.0175996707912418</c:v>
                </c:pt>
                <c:pt idx="1499">
                  <c:v>6.0075001052828156</c:v>
                </c:pt>
                <c:pt idx="1500">
                  <c:v>5.9999004039709689</c:v>
                </c:pt>
                <c:pt idx="1501">
                  <c:v>5.9921003629642655</c:v>
                </c:pt>
                <c:pt idx="1502">
                  <c:v>5.9843005800212268</c:v>
                </c:pt>
                <c:pt idx="1503">
                  <c:v>5.9755994071965688</c:v>
                </c:pt>
                <c:pt idx="1504">
                  <c:v>5.9670004045474343</c:v>
                </c:pt>
                <c:pt idx="1505">
                  <c:v>5.9626003967277939</c:v>
                </c:pt>
                <c:pt idx="1506">
                  <c:v>5.9560001670761267</c:v>
                </c:pt>
                <c:pt idx="1507">
                  <c:v>5.944700074956927</c:v>
                </c:pt>
                <c:pt idx="1508">
                  <c:v>5.9354999330462306</c:v>
                </c:pt>
                <c:pt idx="1509">
                  <c:v>5.9294003356917528</c:v>
                </c:pt>
                <c:pt idx="1510">
                  <c:v>5.9244004335414502</c:v>
                </c:pt>
                <c:pt idx="1511">
                  <c:v>5.9170999488778762</c:v>
                </c:pt>
                <c:pt idx="1512">
                  <c:v>5.9014999353385065</c:v>
                </c:pt>
                <c:pt idx="1513">
                  <c:v>5.8912999881722499</c:v>
                </c:pt>
                <c:pt idx="1514">
                  <c:v>5.8790007108618738</c:v>
                </c:pt>
                <c:pt idx="1515">
                  <c:v>5.8774002471909625</c:v>
                </c:pt>
                <c:pt idx="1516">
                  <c:v>5.871900321006251</c:v>
                </c:pt>
                <c:pt idx="1517">
                  <c:v>5.8655003887106432</c:v>
                </c:pt>
                <c:pt idx="1518">
                  <c:v>5.8590995826671133</c:v>
                </c:pt>
                <c:pt idx="1519">
                  <c:v>5.8474004699673969</c:v>
                </c:pt>
                <c:pt idx="1520">
                  <c:v>5.8428002900982392</c:v>
                </c:pt>
                <c:pt idx="1521">
                  <c:v>5.836800391007273</c:v>
                </c:pt>
                <c:pt idx="1522">
                  <c:v>5.830300167464884</c:v>
                </c:pt>
                <c:pt idx="1523">
                  <c:v>5.8210998701106291</c:v>
                </c:pt>
                <c:pt idx="1524">
                  <c:v>5.8133006395364646</c:v>
                </c:pt>
                <c:pt idx="1525">
                  <c:v>5.8074004505106132</c:v>
                </c:pt>
                <c:pt idx="1526">
                  <c:v>5.8037005090664024</c:v>
                </c:pt>
                <c:pt idx="1527">
                  <c:v>5.8019006339964108</c:v>
                </c:pt>
                <c:pt idx="1528">
                  <c:v>5.8020993555037421</c:v>
                </c:pt>
                <c:pt idx="1529">
                  <c:v>5.7991004703508224</c:v>
                </c:pt>
                <c:pt idx="1530">
                  <c:v>5.7932003402675036</c:v>
                </c:pt>
                <c:pt idx="1531">
                  <c:v>5.7867004245781573</c:v>
                </c:pt>
                <c:pt idx="1532">
                  <c:v>5.7776002840037108</c:v>
                </c:pt>
                <c:pt idx="1533">
                  <c:v>5.7694997587168473</c:v>
                </c:pt>
                <c:pt idx="1534">
                  <c:v>5.7660004569988814</c:v>
                </c:pt>
                <c:pt idx="1535">
                  <c:v>5.7623002771360916</c:v>
                </c:pt>
                <c:pt idx="1536">
                  <c:v>5.7531005531272967</c:v>
                </c:pt>
                <c:pt idx="1537">
                  <c:v>5.7487006387746078</c:v>
                </c:pt>
                <c:pt idx="1538">
                  <c:v>5.7456993572195643</c:v>
                </c:pt>
                <c:pt idx="1539">
                  <c:v>5.7436003738403087</c:v>
                </c:pt>
                <c:pt idx="1540">
                  <c:v>5.7389004219003255</c:v>
                </c:pt>
                <c:pt idx="1541">
                  <c:v>5.7376006027188851</c:v>
                </c:pt>
                <c:pt idx="1542">
                  <c:v>5.7323006521182833</c:v>
                </c:pt>
                <c:pt idx="1543">
                  <c:v>5.7291992679529358</c:v>
                </c:pt>
                <c:pt idx="1544">
                  <c:v>5.7206005081170588</c:v>
                </c:pt>
                <c:pt idx="1545">
                  <c:v>5.7154004474650719</c:v>
                </c:pt>
                <c:pt idx="1546">
                  <c:v>5.7093002540568705</c:v>
                </c:pt>
                <c:pt idx="1547">
                  <c:v>5.7020005767772091</c:v>
                </c:pt>
                <c:pt idx="1548">
                  <c:v>5.7012994039469049</c:v>
                </c:pt>
                <c:pt idx="1549">
                  <c:v>5.6998003498083563</c:v>
                </c:pt>
                <c:pt idx="1550">
                  <c:v>5.6912000568336225</c:v>
                </c:pt>
                <c:pt idx="1551">
                  <c:v>5.6823005275655305</c:v>
                </c:pt>
                <c:pt idx="1552">
                  <c:v>5.6799004442218575</c:v>
                </c:pt>
                <c:pt idx="1553">
                  <c:v>5.6708996381712495</c:v>
                </c:pt>
                <c:pt idx="1554">
                  <c:v>5.6637004285730654</c:v>
                </c:pt>
                <c:pt idx="1555">
                  <c:v>5.6554005762009183</c:v>
                </c:pt>
                <c:pt idx="1556">
                  <c:v>5.6501003705998301</c:v>
                </c:pt>
                <c:pt idx="1557">
                  <c:v>5.6479004518478177</c:v>
                </c:pt>
                <c:pt idx="1558">
                  <c:v>5.6429995567305014</c:v>
                </c:pt>
                <c:pt idx="1559">
                  <c:v>5.6373005523637403</c:v>
                </c:pt>
                <c:pt idx="1560">
                  <c:v>5.6364004886563634</c:v>
                </c:pt>
                <c:pt idx="1561">
                  <c:v>5.6337002363143256</c:v>
                </c:pt>
                <c:pt idx="1562">
                  <c:v>5.6275002542533912</c:v>
                </c:pt>
                <c:pt idx="1563">
                  <c:v>5.6202997123691603</c:v>
                </c:pt>
                <c:pt idx="1564">
                  <c:v>5.6168004983846913</c:v>
                </c:pt>
                <c:pt idx="1565">
                  <c:v>5.6139004709257279</c:v>
                </c:pt>
                <c:pt idx="1566">
                  <c:v>5.607100327295484</c:v>
                </c:pt>
                <c:pt idx="1567">
                  <c:v>5.6029004945739871</c:v>
                </c:pt>
                <c:pt idx="1568">
                  <c:v>5.5999995662641595</c:v>
                </c:pt>
                <c:pt idx="1569">
                  <c:v>5.5990003112747218</c:v>
                </c:pt>
                <c:pt idx="1570">
                  <c:v>5.59740039252938</c:v>
                </c:pt>
                <c:pt idx="1571">
                  <c:v>5.5946003847057</c:v>
                </c:pt>
                <c:pt idx="1572">
                  <c:v>5.589500413130736</c:v>
                </c:pt>
                <c:pt idx="1573">
                  <c:v>5.5864995874362648</c:v>
                </c:pt>
                <c:pt idx="1574">
                  <c:v>5.5828004638606217</c:v>
                </c:pt>
                <c:pt idx="1575">
                  <c:v>5.5789001647935947</c:v>
                </c:pt>
                <c:pt idx="1576">
                  <c:v>5.5672004438383738</c:v>
                </c:pt>
                <c:pt idx="1577">
                  <c:v>5.5624002307886258</c:v>
                </c:pt>
                <c:pt idx="1578">
                  <c:v>5.5557997220967081</c:v>
                </c:pt>
                <c:pt idx="1579">
                  <c:v>5.5497004840799491</c:v>
                </c:pt>
                <c:pt idx="1580">
                  <c:v>5.547900079342071</c:v>
                </c:pt>
                <c:pt idx="1581">
                  <c:v>5.5358004339213949</c:v>
                </c:pt>
                <c:pt idx="1582">
                  <c:v>5.5315004457443138</c:v>
                </c:pt>
                <c:pt idx="1583">
                  <c:v>5.5302995672245743</c:v>
                </c:pt>
                <c:pt idx="1584">
                  <c:v>5.526600230979966</c:v>
                </c:pt>
                <c:pt idx="1585">
                  <c:v>5.5217000829652534</c:v>
                </c:pt>
                <c:pt idx="1586">
                  <c:v>5.5119003681102186</c:v>
                </c:pt>
                <c:pt idx="1587">
                  <c:v>5.5079003369246493</c:v>
                </c:pt>
                <c:pt idx="1588">
                  <c:v>5.4964996433263877</c:v>
                </c:pt>
                <c:pt idx="1589">
                  <c:v>5.4866005959484028</c:v>
                </c:pt>
                <c:pt idx="1590">
                  <c:v>5.4870004665353918</c:v>
                </c:pt>
                <c:pt idx="1591">
                  <c:v>5.4844004753103945</c:v>
                </c:pt>
                <c:pt idx="1592">
                  <c:v>5.4789001166354865</c:v>
                </c:pt>
                <c:pt idx="1593">
                  <c:v>5.46929986228497</c:v>
                </c:pt>
                <c:pt idx="1594">
                  <c:v>5.4622002249670913</c:v>
                </c:pt>
                <c:pt idx="1595">
                  <c:v>5.4525003221497172</c:v>
                </c:pt>
                <c:pt idx="1596">
                  <c:v>5.4450004396421718</c:v>
                </c:pt>
                <c:pt idx="1597">
                  <c:v>5.4418006008054363</c:v>
                </c:pt>
                <c:pt idx="1598">
                  <c:v>5.4400993917442975</c:v>
                </c:pt>
                <c:pt idx="1599">
                  <c:v>5.4337001543972292</c:v>
                </c:pt>
                <c:pt idx="1600">
                  <c:v>5.4279003240517341</c:v>
                </c:pt>
                <c:pt idx="1601">
                  <c:v>5.4227004317217506</c:v>
                </c:pt>
                <c:pt idx="1602">
                  <c:v>5.4209003974829102</c:v>
                </c:pt>
                <c:pt idx="1603">
                  <c:v>5.4193995650202851</c:v>
                </c:pt>
                <c:pt idx="1604">
                  <c:v>5.4129001383771538</c:v>
                </c:pt>
                <c:pt idx="1605">
                  <c:v>5.4073001458164072</c:v>
                </c:pt>
                <c:pt idx="1606">
                  <c:v>5.3982002226839541</c:v>
                </c:pt>
                <c:pt idx="1607">
                  <c:v>5.3875004488945706</c:v>
                </c:pt>
                <c:pt idx="1608">
                  <c:v>5.3847995537726092</c:v>
                </c:pt>
                <c:pt idx="1609">
                  <c:v>5.3744002690218622</c:v>
                </c:pt>
                <c:pt idx="1610">
                  <c:v>5.3690003397932742</c:v>
                </c:pt>
                <c:pt idx="1611">
                  <c:v>5.3650006029129145</c:v>
                </c:pt>
                <c:pt idx="1612">
                  <c:v>5.3604002879146719</c:v>
                </c:pt>
                <c:pt idx="1613">
                  <c:v>5.3533996833721176</c:v>
                </c:pt>
                <c:pt idx="1614">
                  <c:v>5.3500005916575901</c:v>
                </c:pt>
                <c:pt idx="1615">
                  <c:v>5.351200607867213</c:v>
                </c:pt>
                <c:pt idx="1616">
                  <c:v>5.3496003788968665</c:v>
                </c:pt>
                <c:pt idx="1617">
                  <c:v>5.345800400536973</c:v>
                </c:pt>
                <c:pt idx="1618">
                  <c:v>5.3412995944963768</c:v>
                </c:pt>
                <c:pt idx="1619">
                  <c:v>5.3362003110887599</c:v>
                </c:pt>
                <c:pt idx="1620">
                  <c:v>5.3337003886190359</c:v>
                </c:pt>
                <c:pt idx="1621">
                  <c:v>5.3296001620255993</c:v>
                </c:pt>
                <c:pt idx="1622">
                  <c:v>5.3198003648722079</c:v>
                </c:pt>
                <c:pt idx="1623">
                  <c:v>5.3145996380771976</c:v>
                </c:pt>
                <c:pt idx="1624">
                  <c:v>5.3120001968345605</c:v>
                </c:pt>
                <c:pt idx="1625">
                  <c:v>5.3026001778634964</c:v>
                </c:pt>
                <c:pt idx="1626">
                  <c:v>5.2942002350755502</c:v>
                </c:pt>
                <c:pt idx="1627">
                  <c:v>5.2857001632655738</c:v>
                </c:pt>
                <c:pt idx="1628">
                  <c:v>5.2799998130794847</c:v>
                </c:pt>
                <c:pt idx="1629">
                  <c:v>5.2738002624464571</c:v>
                </c:pt>
                <c:pt idx="1630">
                  <c:v>5.265400247189973</c:v>
                </c:pt>
                <c:pt idx="1631">
                  <c:v>5.2561000131609035</c:v>
                </c:pt>
                <c:pt idx="1632">
                  <c:v>5.2468000961234793</c:v>
                </c:pt>
                <c:pt idx="1633">
                  <c:v>5.2356998946124804</c:v>
                </c:pt>
                <c:pt idx="1634">
                  <c:v>5.2286006647045724</c:v>
                </c:pt>
                <c:pt idx="1635">
                  <c:v>5.2225003368366743</c:v>
                </c:pt>
                <c:pt idx="1636">
                  <c:v>5.2175003087031655</c:v>
                </c:pt>
                <c:pt idx="1637">
                  <c:v>5.2113002836194937</c:v>
                </c:pt>
                <c:pt idx="1638">
                  <c:v>5.2025997220916906</c:v>
                </c:pt>
                <c:pt idx="1639">
                  <c:v>5.1991002635913901</c:v>
                </c:pt>
                <c:pt idx="1640">
                  <c:v>5.1922001457205624</c:v>
                </c:pt>
                <c:pt idx="1641">
                  <c:v>5.1859004444122547</c:v>
                </c:pt>
                <c:pt idx="1642">
                  <c:v>5.1815002215298591</c:v>
                </c:pt>
                <c:pt idx="1643">
                  <c:v>5.1744997755013173</c:v>
                </c:pt>
                <c:pt idx="1644">
                  <c:v>5.1615004054037854</c:v>
                </c:pt>
                <c:pt idx="1645">
                  <c:v>5.1583003379782895</c:v>
                </c:pt>
                <c:pt idx="1646">
                  <c:v>5.1558003030731925</c:v>
                </c:pt>
                <c:pt idx="1647">
                  <c:v>5.1508001421898371</c:v>
                </c:pt>
                <c:pt idx="1648">
                  <c:v>5.1466998712567147</c:v>
                </c:pt>
                <c:pt idx="1649">
                  <c:v>5.1431000107768341</c:v>
                </c:pt>
                <c:pt idx="1650">
                  <c:v>5.1339998983385158</c:v>
                </c:pt>
                <c:pt idx="1651">
                  <c:v>5.1203998614291777</c:v>
                </c:pt>
                <c:pt idx="1652">
                  <c:v>5.1079002448022948</c:v>
                </c:pt>
                <c:pt idx="1653">
                  <c:v>5.1012997361176531</c:v>
                </c:pt>
                <c:pt idx="1654">
                  <c:v>5.0989003372160369</c:v>
                </c:pt>
                <c:pt idx="1655">
                  <c:v>5.094900173273345</c:v>
                </c:pt>
                <c:pt idx="1656">
                  <c:v>5.0899000615027035</c:v>
                </c:pt>
                <c:pt idx="1657">
                  <c:v>5.0810003466540365</c:v>
                </c:pt>
                <c:pt idx="1658">
                  <c:v>5.073799672696623</c:v>
                </c:pt>
                <c:pt idx="1659">
                  <c:v>5.0674004715838237</c:v>
                </c:pt>
                <c:pt idx="1660">
                  <c:v>5.0639999838749645</c:v>
                </c:pt>
                <c:pt idx="1661">
                  <c:v>5.0581004393534386</c:v>
                </c:pt>
                <c:pt idx="1662">
                  <c:v>5.0511001125341863</c:v>
                </c:pt>
                <c:pt idx="1663">
                  <c:v>5.0423998446422047</c:v>
                </c:pt>
                <c:pt idx="1664">
                  <c:v>5.0348000180238159</c:v>
                </c:pt>
                <c:pt idx="1665">
                  <c:v>5.0306999770109542</c:v>
                </c:pt>
                <c:pt idx="1666">
                  <c:v>5.0267008368464303</c:v>
                </c:pt>
                <c:pt idx="1667">
                  <c:v>5.0219008388521615</c:v>
                </c:pt>
                <c:pt idx="1668">
                  <c:v>5.0186991455047973</c:v>
                </c:pt>
                <c:pt idx="1669">
                  <c:v>5.0128000168770086</c:v>
                </c:pt>
                <c:pt idx="1670">
                  <c:v>5.0080000151647255</c:v>
                </c:pt>
                <c:pt idx="1671">
                  <c:v>4.9999004374476499</c:v>
                </c:pt>
                <c:pt idx="1672">
                  <c:v>4.9941003060303046</c:v>
                </c:pt>
                <c:pt idx="1673">
                  <c:v>4.9872997272468638</c:v>
                </c:pt>
                <c:pt idx="1674">
                  <c:v>4.9804000123986043</c:v>
                </c:pt>
                <c:pt idx="1675">
                  <c:v>4.9785999923624331</c:v>
                </c:pt>
                <c:pt idx="1676">
                  <c:v>4.9706000685619074</c:v>
                </c:pt>
                <c:pt idx="1677">
                  <c:v>4.9644001183478395</c:v>
                </c:pt>
                <c:pt idx="1678">
                  <c:v>4.9569998504593968</c:v>
                </c:pt>
                <c:pt idx="1679">
                  <c:v>4.9468999937016633</c:v>
                </c:pt>
                <c:pt idx="1680">
                  <c:v>4.9400000055320561</c:v>
                </c:pt>
                <c:pt idx="1681">
                  <c:v>4.9316002784689772</c:v>
                </c:pt>
                <c:pt idx="1682">
                  <c:v>4.921600441353803</c:v>
                </c:pt>
                <c:pt idx="1683">
                  <c:v>4.9187995780957863</c:v>
                </c:pt>
                <c:pt idx="1684">
                  <c:v>4.9138000027596718</c:v>
                </c:pt>
                <c:pt idx="1685">
                  <c:v>4.9044000034336932</c:v>
                </c:pt>
                <c:pt idx="1686">
                  <c:v>4.8994007759101805</c:v>
                </c:pt>
                <c:pt idx="1687">
                  <c:v>4.8980007877253229</c:v>
                </c:pt>
                <c:pt idx="1688">
                  <c:v>4.8971992498336476</c:v>
                </c:pt>
                <c:pt idx="1689">
                  <c:v>4.8887999860744458</c:v>
                </c:pt>
                <c:pt idx="1690">
                  <c:v>4.8832000094407704</c:v>
                </c:pt>
                <c:pt idx="1691">
                  <c:v>4.8773002651141724</c:v>
                </c:pt>
                <c:pt idx="1692">
                  <c:v>4.8704004710234585</c:v>
                </c:pt>
                <c:pt idx="1693">
                  <c:v>4.8648995549156098</c:v>
                </c:pt>
                <c:pt idx="1694">
                  <c:v>4.8659000141124125</c:v>
                </c:pt>
                <c:pt idx="1695">
                  <c:v>4.8625999792056973</c:v>
                </c:pt>
                <c:pt idx="1696">
                  <c:v>4.8593003571440931</c:v>
                </c:pt>
                <c:pt idx="1697">
                  <c:v>4.8540008150012</c:v>
                </c:pt>
                <c:pt idx="1698">
                  <c:v>4.8504992340967874</c:v>
                </c:pt>
                <c:pt idx="1699">
                  <c:v>4.8482999913176172</c:v>
                </c:pt>
                <c:pt idx="1700">
                  <c:v>4.8445000295614591</c:v>
                </c:pt>
                <c:pt idx="1701">
                  <c:v>4.8356008880582522</c:v>
                </c:pt>
                <c:pt idx="1702">
                  <c:v>4.8316004630105454</c:v>
                </c:pt>
                <c:pt idx="1703">
                  <c:v>4.8266995039011817</c:v>
                </c:pt>
                <c:pt idx="1704">
                  <c:v>4.8215999729145551</c:v>
                </c:pt>
                <c:pt idx="1705">
                  <c:v>4.8204999779700302</c:v>
                </c:pt>
                <c:pt idx="1706">
                  <c:v>4.8197007382332231</c:v>
                </c:pt>
                <c:pt idx="1707">
                  <c:v>4.8156005546552478</c:v>
                </c:pt>
                <c:pt idx="1708">
                  <c:v>4.8111994400969706</c:v>
                </c:pt>
                <c:pt idx="1709">
                  <c:v>4.8056999822583748</c:v>
                </c:pt>
                <c:pt idx="1710">
                  <c:v>4.8028000045742374</c:v>
                </c:pt>
                <c:pt idx="1711">
                  <c:v>4.7987009995413246</c:v>
                </c:pt>
                <c:pt idx="1712">
                  <c:v>4.7982010218547657</c:v>
                </c:pt>
                <c:pt idx="1713">
                  <c:v>4.7981990176194813</c:v>
                </c:pt>
                <c:pt idx="1714">
                  <c:v>4.7935999855035334</c:v>
                </c:pt>
                <c:pt idx="1715">
                  <c:v>4.7925000040995656</c:v>
                </c:pt>
                <c:pt idx="1716">
                  <c:v>4.7869006641340093</c:v>
                </c:pt>
                <c:pt idx="1717">
                  <c:v>4.7847006790107116</c:v>
                </c:pt>
                <c:pt idx="1718">
                  <c:v>4.782099322983413</c:v>
                </c:pt>
                <c:pt idx="1719">
                  <c:v>4.7783999931780272</c:v>
                </c:pt>
                <c:pt idx="1720">
                  <c:v>4.7723999945155811</c:v>
                </c:pt>
                <c:pt idx="1721">
                  <c:v>4.7664003765094094</c:v>
                </c:pt>
                <c:pt idx="1722">
                  <c:v>4.7601001357033965</c:v>
                </c:pt>
                <c:pt idx="1723">
                  <c:v>4.7518998810264748</c:v>
                </c:pt>
                <c:pt idx="1724">
                  <c:v>4.7412000063413871</c:v>
                </c:pt>
                <c:pt idx="1725">
                  <c:v>4.7355000036186539</c:v>
                </c:pt>
                <c:pt idx="1726">
                  <c:v>4.7293002298320062</c:v>
                </c:pt>
                <c:pt idx="1727">
                  <c:v>4.7237999887001934</c:v>
                </c:pt>
                <c:pt idx="1728">
                  <c:v>4.7132000019046245</c:v>
                </c:pt>
                <c:pt idx="1729">
                  <c:v>4.7071999859836069</c:v>
                </c:pt>
                <c:pt idx="1730">
                  <c:v>4.7009000005200505</c:v>
                </c:pt>
                <c:pt idx="1731">
                  <c:v>4.692400613828795</c:v>
                </c:pt>
                <c:pt idx="1732">
                  <c:v>4.6883002345057321</c:v>
                </c:pt>
                <c:pt idx="1733">
                  <c:v>4.6820997549511958</c:v>
                </c:pt>
                <c:pt idx="1734">
                  <c:v>4.6828999919889611</c:v>
                </c:pt>
                <c:pt idx="1735">
                  <c:v>4.6790999909353559</c:v>
                </c:pt>
                <c:pt idx="1736">
                  <c:v>4.670600388191815</c:v>
                </c:pt>
                <c:pt idx="1737">
                  <c:v>4.6653001043741824</c:v>
                </c:pt>
                <c:pt idx="1738">
                  <c:v>4.6570998927054461</c:v>
                </c:pt>
                <c:pt idx="1739">
                  <c:v>4.6518000003779889</c:v>
                </c:pt>
                <c:pt idx="1740">
                  <c:v>4.6499999922307325</c:v>
                </c:pt>
                <c:pt idx="1741">
                  <c:v>4.6456007447195589</c:v>
                </c:pt>
                <c:pt idx="1742">
                  <c:v>4.6418002763239201</c:v>
                </c:pt>
                <c:pt idx="1743">
                  <c:v>4.6369997107467498</c:v>
                </c:pt>
                <c:pt idx="1744">
                  <c:v>4.6302999904582975</c:v>
                </c:pt>
                <c:pt idx="1745">
                  <c:v>4.6294000087291352</c:v>
                </c:pt>
                <c:pt idx="1746">
                  <c:v>4.6296010040241526</c:v>
                </c:pt>
                <c:pt idx="1747">
                  <c:v>4.6307002812827704</c:v>
                </c:pt>
                <c:pt idx="1748">
                  <c:v>4.6250997024981189</c:v>
                </c:pt>
                <c:pt idx="1749">
                  <c:v>4.6208999855953152</c:v>
                </c:pt>
                <c:pt idx="1750">
                  <c:v>4.6204000112993526</c:v>
                </c:pt>
                <c:pt idx="1751">
                  <c:v>4.6200004745478509</c:v>
                </c:pt>
                <c:pt idx="1752">
                  <c:v>4.6174009293536074</c:v>
                </c:pt>
                <c:pt idx="1753">
                  <c:v>4.6165990937661263</c:v>
                </c:pt>
                <c:pt idx="1754">
                  <c:v>4.6145999861255405</c:v>
                </c:pt>
                <c:pt idx="1755">
                  <c:v>4.6093000040491461</c:v>
                </c:pt>
                <c:pt idx="1756">
                  <c:v>4.6096004497085232</c:v>
                </c:pt>
                <c:pt idx="1757">
                  <c:v>4.6018006031008554</c:v>
                </c:pt>
                <c:pt idx="1758">
                  <c:v>4.5980993893099367</c:v>
                </c:pt>
                <c:pt idx="1759">
                  <c:v>4.5937999985690112</c:v>
                </c:pt>
                <c:pt idx="1760">
                  <c:v>4.5886000056707417</c:v>
                </c:pt>
                <c:pt idx="1761">
                  <c:v>4.5815014964537113</c:v>
                </c:pt>
                <c:pt idx="1762">
                  <c:v>4.5885007086690166</c:v>
                </c:pt>
                <c:pt idx="1763">
                  <c:v>4.5877992964233272</c:v>
                </c:pt>
                <c:pt idx="1764">
                  <c:v>4.5843000021923217</c:v>
                </c:pt>
                <c:pt idx="1765">
                  <c:v>4.5799999862647383</c:v>
                </c:pt>
                <c:pt idx="1766">
                  <c:v>4.5788002622575732</c:v>
                </c:pt>
                <c:pt idx="1767">
                  <c:v>4.5711004847471486</c:v>
                </c:pt>
                <c:pt idx="1768">
                  <c:v>4.5645995256418246</c:v>
                </c:pt>
                <c:pt idx="1769">
                  <c:v>4.5609999936568784</c:v>
                </c:pt>
                <c:pt idx="1770">
                  <c:v>4.5532999933202518</c:v>
                </c:pt>
                <c:pt idx="1771">
                  <c:v>4.5469006526909652</c:v>
                </c:pt>
                <c:pt idx="1772">
                  <c:v>4.5438004555617226</c:v>
                </c:pt>
                <c:pt idx="1773">
                  <c:v>4.5398995526775252</c:v>
                </c:pt>
                <c:pt idx="1774">
                  <c:v>4.5336000135866925</c:v>
                </c:pt>
                <c:pt idx="1775">
                  <c:v>4.5314000023863628</c:v>
                </c:pt>
                <c:pt idx="1776">
                  <c:v>4.5262005635231617</c:v>
                </c:pt>
                <c:pt idx="1777">
                  <c:v>4.5233002668392146</c:v>
                </c:pt>
                <c:pt idx="1778">
                  <c:v>4.5128997310603154</c:v>
                </c:pt>
                <c:pt idx="1779">
                  <c:v>4.5087999911265797</c:v>
                </c:pt>
                <c:pt idx="1780">
                  <c:v>4.5047000090562506</c:v>
                </c:pt>
                <c:pt idx="1781">
                  <c:v>4.5023001756708254</c:v>
                </c:pt>
                <c:pt idx="1782">
                  <c:v>4.4968002555833664</c:v>
                </c:pt>
                <c:pt idx="1783">
                  <c:v>4.4891997330196318</c:v>
                </c:pt>
                <c:pt idx="1784">
                  <c:v>4.4918000103425584</c:v>
                </c:pt>
                <c:pt idx="1785">
                  <c:v>4.4935000065743225</c:v>
                </c:pt>
                <c:pt idx="1786">
                  <c:v>4.4885000797221437</c:v>
                </c:pt>
                <c:pt idx="1787">
                  <c:v>4.4836003713062382</c:v>
                </c:pt>
                <c:pt idx="1788">
                  <c:v>4.4804996238672175</c:v>
                </c:pt>
                <c:pt idx="1789">
                  <c:v>4.4823999967120471</c:v>
                </c:pt>
                <c:pt idx="1790">
                  <c:v>4.479899997706525</c:v>
                </c:pt>
                <c:pt idx="1791">
                  <c:v>4.4790010993456235</c:v>
                </c:pt>
                <c:pt idx="1792">
                  <c:v>4.4802003437507665</c:v>
                </c:pt>
                <c:pt idx="1793">
                  <c:v>4.4775996657335781</c:v>
                </c:pt>
                <c:pt idx="1794">
                  <c:v>4.4777999962316244</c:v>
                </c:pt>
                <c:pt idx="1795">
                  <c:v>4.4690000006157788</c:v>
                </c:pt>
                <c:pt idx="1796">
                  <c:v>4.4627008801180637</c:v>
                </c:pt>
                <c:pt idx="1797">
                  <c:v>4.4618004716612631</c:v>
                </c:pt>
                <c:pt idx="1798">
                  <c:v>4.4549995257548289</c:v>
                </c:pt>
                <c:pt idx="1799">
                  <c:v>4.4566999937524088</c:v>
                </c:pt>
                <c:pt idx="1800">
                  <c:v>4.4515999940849724</c:v>
                </c:pt>
                <c:pt idx="1801">
                  <c:v>4.446500516627566</c:v>
                </c:pt>
                <c:pt idx="1802">
                  <c:v>4.4456003953673644</c:v>
                </c:pt>
                <c:pt idx="1803">
                  <c:v>4.4434996049167239</c:v>
                </c:pt>
                <c:pt idx="1804">
                  <c:v>4.4392000038351398</c:v>
                </c:pt>
                <c:pt idx="1805">
                  <c:v>4.4370000021153828</c:v>
                </c:pt>
                <c:pt idx="1806">
                  <c:v>4.4312001785510802</c:v>
                </c:pt>
                <c:pt idx="1807">
                  <c:v>4.4237001094588777</c:v>
                </c:pt>
                <c:pt idx="1808">
                  <c:v>4.4158998977873125</c:v>
                </c:pt>
                <c:pt idx="1809">
                  <c:v>4.4146999973308994</c:v>
                </c:pt>
                <c:pt idx="1810">
                  <c:v>4.4103000010436517</c:v>
                </c:pt>
                <c:pt idx="1811">
                  <c:v>4.4070001063519157</c:v>
                </c:pt>
                <c:pt idx="1812">
                  <c:v>4.4016003864235245</c:v>
                </c:pt>
                <c:pt idx="1813">
                  <c:v>4.3963996240781853</c:v>
                </c:pt>
                <c:pt idx="1814">
                  <c:v>4.3905999938942841</c:v>
                </c:pt>
                <c:pt idx="1815">
                  <c:v>4.3858999986114213</c:v>
                </c:pt>
                <c:pt idx="1816">
                  <c:v>4.3833003883992205</c:v>
                </c:pt>
                <c:pt idx="1817">
                  <c:v>4.3801004456254304</c:v>
                </c:pt>
                <c:pt idx="1818">
                  <c:v>4.3781995559475035</c:v>
                </c:pt>
                <c:pt idx="1819">
                  <c:v>4.3731999972078484</c:v>
                </c:pt>
                <c:pt idx="1820">
                  <c:v>4.3663999988784781</c:v>
                </c:pt>
                <c:pt idx="1821">
                  <c:v>4.361700524801563</c:v>
                </c:pt>
                <c:pt idx="1822">
                  <c:v>4.3558999863089412</c:v>
                </c:pt>
                <c:pt idx="1823">
                  <c:v>4.3471000144199934</c:v>
                </c:pt>
                <c:pt idx="1824">
                  <c:v>4.3423999937513145</c:v>
                </c:pt>
                <c:pt idx="1825">
                  <c:v>4.3370999933904386</c:v>
                </c:pt>
                <c:pt idx="1826">
                  <c:v>4.3340008606901392</c:v>
                </c:pt>
                <c:pt idx="1827">
                  <c:v>4.3319001359195681</c:v>
                </c:pt>
                <c:pt idx="1828">
                  <c:v>4.3276998680303222</c:v>
                </c:pt>
                <c:pt idx="1829">
                  <c:v>4.3302000068651978</c:v>
                </c:pt>
                <c:pt idx="1830">
                  <c:v>4.3294999939607806</c:v>
                </c:pt>
                <c:pt idx="1831">
                  <c:v>4.33020035426307</c:v>
                </c:pt>
                <c:pt idx="1832">
                  <c:v>4.325700363398937</c:v>
                </c:pt>
                <c:pt idx="1833">
                  <c:v>4.3222996366093867</c:v>
                </c:pt>
                <c:pt idx="1834">
                  <c:v>4.3140000030398369</c:v>
                </c:pt>
                <c:pt idx="1835">
                  <c:v>4.3108000003048801</c:v>
                </c:pt>
                <c:pt idx="1836">
                  <c:v>4.3069003220298328</c:v>
                </c:pt>
                <c:pt idx="1837">
                  <c:v>4.3033002160154865</c:v>
                </c:pt>
                <c:pt idx="1838">
                  <c:v>4.298499785225431</c:v>
                </c:pt>
                <c:pt idx="1839">
                  <c:v>4.2971000022953376</c:v>
                </c:pt>
                <c:pt idx="1840">
                  <c:v>4.2887999982340261</c:v>
                </c:pt>
                <c:pt idx="1841">
                  <c:v>4.2816001055834931</c:v>
                </c:pt>
                <c:pt idx="1842">
                  <c:v>4.2730006389756454</c:v>
                </c:pt>
                <c:pt idx="1843">
                  <c:v>4.2688993615156505</c:v>
                </c:pt>
                <c:pt idx="1844">
                  <c:v>4.2680000025720801</c:v>
                </c:pt>
                <c:pt idx="1845">
                  <c:v>4.2620000011884258</c:v>
                </c:pt>
                <c:pt idx="1846">
                  <c:v>4.2580008711738628</c:v>
                </c:pt>
                <c:pt idx="1847">
                  <c:v>4.2534005802372121</c:v>
                </c:pt>
                <c:pt idx="1848">
                  <c:v>4.2505994226667099</c:v>
                </c:pt>
                <c:pt idx="1849">
                  <c:v>4.2472000031120842</c:v>
                </c:pt>
                <c:pt idx="1850">
                  <c:v>4.2415999973381986</c:v>
                </c:pt>
                <c:pt idx="1851">
                  <c:v>4.2332998594938545</c:v>
                </c:pt>
                <c:pt idx="1852">
                  <c:v>4.2262002912975731</c:v>
                </c:pt>
                <c:pt idx="1853">
                  <c:v>4.2239997125143418</c:v>
                </c:pt>
                <c:pt idx="1854">
                  <c:v>4.219999998647836</c:v>
                </c:pt>
                <c:pt idx="1855">
                  <c:v>4.2152999986356008</c:v>
                </c:pt>
                <c:pt idx="1856">
                  <c:v>4.2102007491121185</c:v>
                </c:pt>
                <c:pt idx="1857">
                  <c:v>4.2086003365911893</c:v>
                </c:pt>
                <c:pt idx="1858">
                  <c:v>4.2031996660225559</c:v>
                </c:pt>
                <c:pt idx="1859">
                  <c:v>4.2010999985723174</c:v>
                </c:pt>
                <c:pt idx="1860">
                  <c:v>4.190800000265881</c:v>
                </c:pt>
                <c:pt idx="1861">
                  <c:v>4.1870003670119331</c:v>
                </c:pt>
                <c:pt idx="1862">
                  <c:v>4.1809005492032156</c:v>
                </c:pt>
                <c:pt idx="1863">
                  <c:v>4.1761994515763945</c:v>
                </c:pt>
                <c:pt idx="1864">
                  <c:v>4.1707999995269347</c:v>
                </c:pt>
                <c:pt idx="1865">
                  <c:v>4.1684999981589499</c:v>
                </c:pt>
                <c:pt idx="1866">
                  <c:v>4.1670007631691988</c:v>
                </c:pt>
                <c:pt idx="1867">
                  <c:v>4.1623004268476507</c:v>
                </c:pt>
                <c:pt idx="1868">
                  <c:v>4.1577995727275265</c:v>
                </c:pt>
                <c:pt idx="1869">
                  <c:v>4.1531999994258513</c:v>
                </c:pt>
                <c:pt idx="1870">
                  <c:v>4.1475000001009903</c:v>
                </c:pt>
                <c:pt idx="1871">
                  <c:v>4.1407005339860916</c:v>
                </c:pt>
                <c:pt idx="1872">
                  <c:v>4.138100351090543</c:v>
                </c:pt>
                <c:pt idx="1873">
                  <c:v>4.1334996486912132</c:v>
                </c:pt>
                <c:pt idx="1874">
                  <c:v>4.1299999998154817</c:v>
                </c:pt>
                <c:pt idx="1875">
                  <c:v>4.1278000000165775</c:v>
                </c:pt>
                <c:pt idx="1876">
                  <c:v>4.1242007628752617</c:v>
                </c:pt>
                <c:pt idx="1877">
                  <c:v>4.1228001374693122</c:v>
                </c:pt>
                <c:pt idx="1878">
                  <c:v>4.1138998625974637</c:v>
                </c:pt>
                <c:pt idx="1879">
                  <c:v>4.1094000000011874</c:v>
                </c:pt>
                <c:pt idx="1880">
                  <c:v>4.1083999998518266</c:v>
                </c:pt>
                <c:pt idx="1881">
                  <c:v>4.1064004269792349</c:v>
                </c:pt>
                <c:pt idx="1882">
                  <c:v>4.1031006103439722</c:v>
                </c:pt>
                <c:pt idx="1883">
                  <c:v>4.1022993891092483</c:v>
                </c:pt>
                <c:pt idx="1884">
                  <c:v>4.0988000005381764</c:v>
                </c:pt>
                <c:pt idx="1885">
                  <c:v>4.093300000342424</c:v>
                </c:pt>
                <c:pt idx="1886">
                  <c:v>4.0868003669311292</c:v>
                </c:pt>
                <c:pt idx="1887">
                  <c:v>4.0815004261821741</c:v>
                </c:pt>
                <c:pt idx="1888">
                  <c:v>4.0752995720613399</c:v>
                </c:pt>
                <c:pt idx="1889">
                  <c:v>4.070099999436934</c:v>
                </c:pt>
                <c:pt idx="1890">
                  <c:v>4.0650000014502439</c:v>
                </c:pt>
                <c:pt idx="1891">
                  <c:v>4.0636999529961031</c:v>
                </c:pt>
                <c:pt idx="1892">
                  <c:v>4.0577005961240502</c:v>
                </c:pt>
                <c:pt idx="1893">
                  <c:v>4.0543994067193125</c:v>
                </c:pt>
                <c:pt idx="1894">
                  <c:v>4.0552999983265181</c:v>
                </c:pt>
                <c:pt idx="1895">
                  <c:v>4.057300001346448</c:v>
                </c:pt>
                <c:pt idx="1896">
                  <c:v>4.055900308820128</c:v>
                </c:pt>
                <c:pt idx="1897">
                  <c:v>4.0503005065838806</c:v>
                </c:pt>
                <c:pt idx="1898">
                  <c:v>4.0480994970203028</c:v>
                </c:pt>
                <c:pt idx="1899">
                  <c:v>4.0475999992340803</c:v>
                </c:pt>
                <c:pt idx="1900">
                  <c:v>4.0443999971830635</c:v>
                </c:pt>
                <c:pt idx="1901">
                  <c:v>4.040100517020619</c:v>
                </c:pt>
                <c:pt idx="1902">
                  <c:v>4.0385005522257416</c:v>
                </c:pt>
                <c:pt idx="1903">
                  <c:v>4.0392994508729316</c:v>
                </c:pt>
                <c:pt idx="1904">
                  <c:v>4.0361999988163006</c:v>
                </c:pt>
                <c:pt idx="1905">
                  <c:v>4.0348999977868516</c:v>
                </c:pt>
                <c:pt idx="1906">
                  <c:v>4.0304997265266138</c:v>
                </c:pt>
                <c:pt idx="1907">
                  <c:v>4.0231004411252798</c:v>
                </c:pt>
                <c:pt idx="1908">
                  <c:v>4.0196995588848949</c:v>
                </c:pt>
                <c:pt idx="1909">
                  <c:v>4.01740000283462</c:v>
                </c:pt>
                <c:pt idx="1910">
                  <c:v>4.0141000001021894</c:v>
                </c:pt>
                <c:pt idx="1911">
                  <c:v>4.0097006262731156</c:v>
                </c:pt>
                <c:pt idx="1912">
                  <c:v>4.0095010682052816</c:v>
                </c:pt>
                <c:pt idx="1913">
                  <c:v>4.0083989291815669</c:v>
                </c:pt>
                <c:pt idx="1914">
                  <c:v>4.0009999996764236</c:v>
                </c:pt>
                <c:pt idx="1915">
                  <c:v>3.9957000000067637</c:v>
                </c:pt>
                <c:pt idx="1916">
                  <c:v>3.9903003210492898</c:v>
                </c:pt>
                <c:pt idx="1917">
                  <c:v>3.9861000436721952</c:v>
                </c:pt>
                <c:pt idx="1918">
                  <c:v>3.9782999593444401</c:v>
                </c:pt>
                <c:pt idx="1919">
                  <c:v>3.9746000047161942</c:v>
                </c:pt>
                <c:pt idx="1920">
                  <c:v>3.9701000070781447</c:v>
                </c:pt>
                <c:pt idx="1921">
                  <c:v>3.9678002857908723</c:v>
                </c:pt>
                <c:pt idx="1922">
                  <c:v>3.9631000944355037</c:v>
                </c:pt>
                <c:pt idx="1923">
                  <c:v>3.9593999108765274</c:v>
                </c:pt>
                <c:pt idx="1924">
                  <c:v>3.9529000056936638</c:v>
                </c:pt>
                <c:pt idx="1925">
                  <c:v>3.9475000016172999</c:v>
                </c:pt>
                <c:pt idx="1926">
                  <c:v>3.9397999606371741</c:v>
                </c:pt>
                <c:pt idx="1927">
                  <c:v>3.9347002982831327</c:v>
                </c:pt>
                <c:pt idx="1928">
                  <c:v>3.9296996913835756</c:v>
                </c:pt>
                <c:pt idx="1929">
                  <c:v>3.9307000046246685</c:v>
                </c:pt>
                <c:pt idx="1930">
                  <c:v>3.9298999940874637</c:v>
                </c:pt>
                <c:pt idx="1931">
                  <c:v>3.9251003164681606</c:v>
                </c:pt>
                <c:pt idx="1932">
                  <c:v>3.9219002030149568</c:v>
                </c:pt>
                <c:pt idx="1933">
                  <c:v>3.9156998077887692</c:v>
                </c:pt>
                <c:pt idx="1934">
                  <c:v>3.9109000001408276</c:v>
                </c:pt>
                <c:pt idx="1935">
                  <c:v>3.9105000004492467</c:v>
                </c:pt>
                <c:pt idx="1936">
                  <c:v>3.9047002049919683</c:v>
                </c:pt>
                <c:pt idx="1937">
                  <c:v>3.901599675657053</c:v>
                </c:pt>
                <c:pt idx="1938">
                  <c:v>3.8913003255511285</c:v>
                </c:pt>
                <c:pt idx="1939">
                  <c:v>3.8906999990649638</c:v>
                </c:pt>
                <c:pt idx="1940">
                  <c:v>3.8864999983707094</c:v>
                </c:pt>
                <c:pt idx="1941">
                  <c:v>3.8834004751915927</c:v>
                </c:pt>
                <c:pt idx="1942">
                  <c:v>3.8818005574648851</c:v>
                </c:pt>
                <c:pt idx="1943">
                  <c:v>3.8794994280033279</c:v>
                </c:pt>
                <c:pt idx="1944">
                  <c:v>3.8759000047357404</c:v>
                </c:pt>
                <c:pt idx="1945">
                  <c:v>3.8739999969475321</c:v>
                </c:pt>
                <c:pt idx="1946">
                  <c:v>3.8710005797838676</c:v>
                </c:pt>
                <c:pt idx="1947">
                  <c:v>3.8710003907908686</c:v>
                </c:pt>
                <c:pt idx="1948">
                  <c:v>3.8689996003377018</c:v>
                </c:pt>
                <c:pt idx="1949">
                  <c:v>3.862500004361209</c:v>
                </c:pt>
                <c:pt idx="1950">
                  <c:v>3.8611000070523005</c:v>
                </c:pt>
                <c:pt idx="1951">
                  <c:v>3.8534002881497145</c:v>
                </c:pt>
                <c:pt idx="1952">
                  <c:v>3.8478007375451853</c:v>
                </c:pt>
                <c:pt idx="1953">
                  <c:v>3.846799269078474</c:v>
                </c:pt>
                <c:pt idx="1954">
                  <c:v>3.8435000002355082</c:v>
                </c:pt>
                <c:pt idx="1955">
                  <c:v>3.8354000046456349</c:v>
                </c:pt>
                <c:pt idx="1956">
                  <c:v>3.83190031790582</c:v>
                </c:pt>
                <c:pt idx="1957">
                  <c:v>3.8288005769718438</c:v>
                </c:pt>
                <c:pt idx="1958">
                  <c:v>3.8264994193959865</c:v>
                </c:pt>
                <c:pt idx="1959">
                  <c:v>3.8165999995399034</c:v>
                </c:pt>
                <c:pt idx="1960">
                  <c:v>3.8075999998764019</c:v>
                </c:pt>
                <c:pt idx="1961">
                  <c:v>3.8042005718671135</c:v>
                </c:pt>
                <c:pt idx="1962">
                  <c:v>3.804300530187902</c:v>
                </c:pt>
                <c:pt idx="1963">
                  <c:v>3.8023994718532776</c:v>
                </c:pt>
                <c:pt idx="1964">
                  <c:v>3.8009999937057728</c:v>
                </c:pt>
                <c:pt idx="1965">
                  <c:v>3.7989000038360246</c:v>
                </c:pt>
                <c:pt idx="1966">
                  <c:v>3.7913004549191101</c:v>
                </c:pt>
                <c:pt idx="1967">
                  <c:v>3.7850008931418415</c:v>
                </c:pt>
                <c:pt idx="1968">
                  <c:v>3.7828991005662829</c:v>
                </c:pt>
                <c:pt idx="1969">
                  <c:v>3.7822999963027542</c:v>
                </c:pt>
                <c:pt idx="1970">
                  <c:v>3.7773999959681532</c:v>
                </c:pt>
                <c:pt idx="1971">
                  <c:v>3.7736006888590055</c:v>
                </c:pt>
                <c:pt idx="1972">
                  <c:v>3.7735003776033409</c:v>
                </c:pt>
                <c:pt idx="1973">
                  <c:v>3.7655996433677501</c:v>
                </c:pt>
                <c:pt idx="1974">
                  <c:v>3.76209999184357</c:v>
                </c:pt>
                <c:pt idx="1975">
                  <c:v>3.7609000067241141</c:v>
                </c:pt>
                <c:pt idx="1976">
                  <c:v>3.759800484891457</c:v>
                </c:pt>
                <c:pt idx="1977">
                  <c:v>3.7568004330605618</c:v>
                </c:pt>
                <c:pt idx="1978">
                  <c:v>3.7545995433756616</c:v>
                </c:pt>
                <c:pt idx="1979">
                  <c:v>3.7582000083421008</c:v>
                </c:pt>
                <c:pt idx="1980">
                  <c:v>3.7539000090109766</c:v>
                </c:pt>
                <c:pt idx="1981">
                  <c:v>3.7523002450398053</c:v>
                </c:pt>
                <c:pt idx="1982">
                  <c:v>3.7484003913341439</c:v>
                </c:pt>
                <c:pt idx="1983">
                  <c:v>3.7497996140882606</c:v>
                </c:pt>
                <c:pt idx="1984">
                  <c:v>3.7509000099671539</c:v>
                </c:pt>
                <c:pt idx="1985">
                  <c:v>3.7498999879317125</c:v>
                </c:pt>
                <c:pt idx="1986">
                  <c:v>3.7493008830060717</c:v>
                </c:pt>
                <c:pt idx="1987">
                  <c:v>3.7509003553423099</c:v>
                </c:pt>
                <c:pt idx="1988">
                  <c:v>3.7462996343092527</c:v>
                </c:pt>
                <c:pt idx="1989">
                  <c:v>3.745899999375979</c:v>
                </c:pt>
                <c:pt idx="1990">
                  <c:v>3.7408999963226961</c:v>
                </c:pt>
                <c:pt idx="1991">
                  <c:v>3.737599913685699</c:v>
                </c:pt>
                <c:pt idx="1992">
                  <c:v>3.7333007380002527</c:v>
                </c:pt>
                <c:pt idx="1993">
                  <c:v>3.7352992563173757</c:v>
                </c:pt>
                <c:pt idx="1994">
                  <c:v>3.7318000118684722</c:v>
                </c:pt>
                <c:pt idx="1995">
                  <c:v>3.7305999966119998</c:v>
                </c:pt>
                <c:pt idx="1996">
                  <c:v>3.7250005858877557</c:v>
                </c:pt>
                <c:pt idx="1997">
                  <c:v>3.7233004283843911</c:v>
                </c:pt>
                <c:pt idx="1998">
                  <c:v>3.7194995685131289</c:v>
                </c:pt>
                <c:pt idx="1999">
                  <c:v>3.7201999975659419</c:v>
                </c:pt>
                <c:pt idx="2000">
                  <c:v>3.7139000141614815</c:v>
                </c:pt>
                <c:pt idx="2001">
                  <c:v>3.7128001313176355</c:v>
                </c:pt>
                <c:pt idx="2002">
                  <c:v>3.7084007873054361</c:v>
                </c:pt>
                <c:pt idx="2003">
                  <c:v>3.7104992196036619</c:v>
                </c:pt>
                <c:pt idx="2004">
                  <c:v>3.7115000059566228</c:v>
                </c:pt>
                <c:pt idx="2005">
                  <c:v>3.7081000001926441</c:v>
                </c:pt>
                <c:pt idx="2006">
                  <c:v>3.7104007215020829</c:v>
                </c:pt>
                <c:pt idx="2007">
                  <c:v>3.7097005775431171</c:v>
                </c:pt>
                <c:pt idx="2008">
                  <c:v>3.7056994199738256</c:v>
                </c:pt>
                <c:pt idx="2009">
                  <c:v>3.7038000105821993</c:v>
                </c:pt>
                <c:pt idx="2010">
                  <c:v>3.6985999882163014</c:v>
                </c:pt>
                <c:pt idx="2011">
                  <c:v>3.6917008064265247</c:v>
                </c:pt>
                <c:pt idx="2012">
                  <c:v>3.6890003149965196</c:v>
                </c:pt>
                <c:pt idx="2013">
                  <c:v>3.6839996799899382</c:v>
                </c:pt>
                <c:pt idx="2014">
                  <c:v>3.6808000125311082</c:v>
                </c:pt>
                <c:pt idx="2015">
                  <c:v>3.675900007096061</c:v>
                </c:pt>
                <c:pt idx="2016">
                  <c:v>3.66970029258664</c:v>
                </c:pt>
                <c:pt idx="2017">
                  <c:v>3.6637006244636723</c:v>
                </c:pt>
                <c:pt idx="2018">
                  <c:v>3.660099380867905</c:v>
                </c:pt>
                <c:pt idx="2019">
                  <c:v>3.6524000144927413</c:v>
                </c:pt>
                <c:pt idx="2020">
                  <c:v>3.6523000066736131</c:v>
                </c:pt>
                <c:pt idx="2021">
                  <c:v>3.6511006873552105</c:v>
                </c:pt>
                <c:pt idx="2022">
                  <c:v>3.6482007056183647</c:v>
                </c:pt>
                <c:pt idx="2023">
                  <c:v>3.6438992801631684</c:v>
                </c:pt>
                <c:pt idx="2024">
                  <c:v>3.6368999886472011</c:v>
                </c:pt>
                <c:pt idx="2025">
                  <c:v>3.6338999859290197</c:v>
                </c:pt>
                <c:pt idx="2026">
                  <c:v>3.6267005098343361</c:v>
                </c:pt>
                <c:pt idx="2027">
                  <c:v>3.6241008786164457</c:v>
                </c:pt>
                <c:pt idx="2028">
                  <c:v>3.6268991422621184</c:v>
                </c:pt>
                <c:pt idx="2029">
                  <c:v>3.6272999946522759</c:v>
                </c:pt>
                <c:pt idx="2030">
                  <c:v>3.622099998377962</c:v>
                </c:pt>
                <c:pt idx="2031">
                  <c:v>3.6163001910681487</c:v>
                </c:pt>
                <c:pt idx="2032">
                  <c:v>3.6117005094056367</c:v>
                </c:pt>
                <c:pt idx="2033">
                  <c:v>3.610999494077987</c:v>
                </c:pt>
                <c:pt idx="2034">
                  <c:v>3.6123999983319663</c:v>
                </c:pt>
                <c:pt idx="2035">
                  <c:v>3.6112000027133035</c:v>
                </c:pt>
                <c:pt idx="2036">
                  <c:v>3.610500374554249</c:v>
                </c:pt>
                <c:pt idx="2037">
                  <c:v>3.606500223162584</c:v>
                </c:pt>
                <c:pt idx="2038">
                  <c:v>3.602399756811792</c:v>
                </c:pt>
                <c:pt idx="2039">
                  <c:v>3.6035999935120344</c:v>
                </c:pt>
                <c:pt idx="2040">
                  <c:v>3.6008999948462588</c:v>
                </c:pt>
                <c:pt idx="2041">
                  <c:v>3.6004004201895441</c:v>
                </c:pt>
                <c:pt idx="2042">
                  <c:v>3.596900855016429</c:v>
                </c:pt>
                <c:pt idx="2043">
                  <c:v>3.5934991186586558</c:v>
                </c:pt>
                <c:pt idx="2044">
                  <c:v>3.5888000049089896</c:v>
                </c:pt>
                <c:pt idx="2045">
                  <c:v>3.5840000031894306</c:v>
                </c:pt>
                <c:pt idx="2046">
                  <c:v>3.5800007922662189</c:v>
                </c:pt>
                <c:pt idx="2047">
                  <c:v>3.5767005822635838</c:v>
                </c:pt>
                <c:pt idx="2048">
                  <c:v>3.5748994114837842</c:v>
                </c:pt>
                <c:pt idx="2049">
                  <c:v>3.5689000109196058</c:v>
                </c:pt>
                <c:pt idx="2050">
                  <c:v>3.5642999949923251</c:v>
                </c:pt>
                <c:pt idx="2051">
                  <c:v>3.5590002967292094</c:v>
                </c:pt>
                <c:pt idx="2052">
                  <c:v>3.5555011054457282</c:v>
                </c:pt>
                <c:pt idx="2053">
                  <c:v>3.5532988895429298</c:v>
                </c:pt>
                <c:pt idx="2054">
                  <c:v>3.5483999925636454</c:v>
                </c:pt>
                <c:pt idx="2055">
                  <c:v>3.5456999996677041</c:v>
                </c:pt>
                <c:pt idx="2056">
                  <c:v>3.5398006336181425</c:v>
                </c:pt>
                <c:pt idx="2057">
                  <c:v>3.5364002146743587</c:v>
                </c:pt>
                <c:pt idx="2058">
                  <c:v>3.5312997747387271</c:v>
                </c:pt>
                <c:pt idx="2059">
                  <c:v>3.5278999911315623</c:v>
                </c:pt>
                <c:pt idx="2060">
                  <c:v>3.5220000070548849</c:v>
                </c:pt>
                <c:pt idx="2061">
                  <c:v>3.5167003457027022</c:v>
                </c:pt>
                <c:pt idx="2062">
                  <c:v>3.5110006511677057</c:v>
                </c:pt>
                <c:pt idx="2063">
                  <c:v>3.5087993381457636</c:v>
                </c:pt>
                <c:pt idx="2064">
                  <c:v>3.4952999795859796</c:v>
                </c:pt>
                <c:pt idx="2065">
                  <c:v>3.4835999728165916</c:v>
                </c:pt>
                <c:pt idx="2066">
                  <c:v>3.4764993835415225</c:v>
                </c:pt>
                <c:pt idx="2067">
                  <c:v>3.4634002264938317</c:v>
                </c:pt>
                <c:pt idx="2068">
                  <c:v>3.4557997601514217</c:v>
                </c:pt>
                <c:pt idx="2069">
                  <c:v>3.4506000280307489</c:v>
                </c:pt>
                <c:pt idx="2070">
                  <c:v>3.444899991794955</c:v>
                </c:pt>
                <c:pt idx="2071">
                  <c:v>3.4456009664500016</c:v>
                </c:pt>
                <c:pt idx="2072">
                  <c:v>3.4467005549449823</c:v>
                </c:pt>
                <c:pt idx="2073">
                  <c:v>3.4474994667980354</c:v>
                </c:pt>
                <c:pt idx="2074">
                  <c:v>3.4421999934202177</c:v>
                </c:pt>
                <c:pt idx="2075">
                  <c:v>3.4319000228861114</c:v>
                </c:pt>
                <c:pt idx="2076">
                  <c:v>3.427900179005519</c:v>
                </c:pt>
                <c:pt idx="2077">
                  <c:v>3.4227005237553385</c:v>
                </c:pt>
                <c:pt idx="2078">
                  <c:v>3.4214994952199049</c:v>
                </c:pt>
                <c:pt idx="2079">
                  <c:v>3.4130999849294312</c:v>
                </c:pt>
                <c:pt idx="2080">
                  <c:v>3.4116000015274039</c:v>
                </c:pt>
                <c:pt idx="2081">
                  <c:v>3.4094006388622802</c:v>
                </c:pt>
                <c:pt idx="2082">
                  <c:v>3.4074999649019446</c:v>
                </c:pt>
                <c:pt idx="2083">
                  <c:v>3.4041000079159858</c:v>
                </c:pt>
                <c:pt idx="2084">
                  <c:v>3.3992000275538885</c:v>
                </c:pt>
                <c:pt idx="2085">
                  <c:v>3.3969000190700172</c:v>
                </c:pt>
                <c:pt idx="2086">
                  <c:v>3.3879999692944693</c:v>
                </c:pt>
                <c:pt idx="2087">
                  <c:v>3.3834004129384994</c:v>
                </c:pt>
                <c:pt idx="2088">
                  <c:v>3.3805996092778514</c:v>
                </c:pt>
                <c:pt idx="2089">
                  <c:v>3.3724999767291592</c:v>
                </c:pt>
                <c:pt idx="2090">
                  <c:v>3.3687000068603083</c:v>
                </c:pt>
                <c:pt idx="2091">
                  <c:v>3.3640005371998996</c:v>
                </c:pt>
                <c:pt idx="2092">
                  <c:v>3.362100300117163</c:v>
                </c:pt>
                <c:pt idx="2093">
                  <c:v>3.3581996949142194</c:v>
                </c:pt>
                <c:pt idx="2094">
                  <c:v>3.3511999763431959</c:v>
                </c:pt>
                <c:pt idx="2095">
                  <c:v>3.3463000200281385</c:v>
                </c:pt>
                <c:pt idx="2096">
                  <c:v>3.3362003339716466</c:v>
                </c:pt>
                <c:pt idx="2097">
                  <c:v>3.3320002222098992</c:v>
                </c:pt>
                <c:pt idx="2098">
                  <c:v>3.3279997988647665</c:v>
                </c:pt>
                <c:pt idx="2099">
                  <c:v>3.3267000122068566</c:v>
                </c:pt>
                <c:pt idx="2100">
                  <c:v>3.3209999729151605</c:v>
                </c:pt>
                <c:pt idx="2101">
                  <c:v>3.3144999366704724</c:v>
                </c:pt>
                <c:pt idx="2102">
                  <c:v>3.3065001683207811</c:v>
                </c:pt>
                <c:pt idx="2103">
                  <c:v>3.3023998310090974</c:v>
                </c:pt>
                <c:pt idx="2104">
                  <c:v>3.3042999982790207</c:v>
                </c:pt>
                <c:pt idx="2105">
                  <c:v>3.3016000216448447</c:v>
                </c:pt>
                <c:pt idx="2106">
                  <c:v>3.2968002004563459</c:v>
                </c:pt>
                <c:pt idx="2107">
                  <c:v>3.2938004923853441</c:v>
                </c:pt>
                <c:pt idx="2108">
                  <c:v>3.2893995332706254</c:v>
                </c:pt>
                <c:pt idx="2109">
                  <c:v>3.2849000002825051</c:v>
                </c:pt>
                <c:pt idx="2110">
                  <c:v>3.2825000016164267</c:v>
                </c:pt>
                <c:pt idx="2111">
                  <c:v>3.2775004662471474</c:v>
                </c:pt>
                <c:pt idx="2112">
                  <c:v>3.2743004706353531</c:v>
                </c:pt>
                <c:pt idx="2113">
                  <c:v>3.2722995545336744</c:v>
                </c:pt>
                <c:pt idx="2114">
                  <c:v>3.2677999748193542</c:v>
                </c:pt>
                <c:pt idx="2115">
                  <c:v>3.2606999859781354</c:v>
                </c:pt>
                <c:pt idx="2116">
                  <c:v>3.2594001606848906</c:v>
                </c:pt>
                <c:pt idx="2117">
                  <c:v>3.2583003432227997</c:v>
                </c:pt>
                <c:pt idx="2118">
                  <c:v>3.2552996354061179</c:v>
                </c:pt>
                <c:pt idx="2119">
                  <c:v>3.2570000085834181</c:v>
                </c:pt>
                <c:pt idx="2120">
                  <c:v>3.252299985877471</c:v>
                </c:pt>
                <c:pt idx="2121">
                  <c:v>3.2505008992156945</c:v>
                </c:pt>
                <c:pt idx="2122">
                  <c:v>3.2488005503619206</c:v>
                </c:pt>
                <c:pt idx="2123">
                  <c:v>3.2464994358015247</c:v>
                </c:pt>
                <c:pt idx="2124">
                  <c:v>3.2429999962769216</c:v>
                </c:pt>
                <c:pt idx="2125">
                  <c:v>3.2451999915065244</c:v>
                </c:pt>
                <c:pt idx="2126">
                  <c:v>3.2454012709567905</c:v>
                </c:pt>
                <c:pt idx="2127">
                  <c:v>3.2506007243136992</c:v>
                </c:pt>
                <c:pt idx="2128">
                  <c:v>3.251499272439105</c:v>
                </c:pt>
                <c:pt idx="2129">
                  <c:v>3.2536000025720568</c:v>
                </c:pt>
                <c:pt idx="2130">
                  <c:v>3.2512999940881855</c:v>
                </c:pt>
                <c:pt idx="2131">
                  <c:v>3.2504003137582913</c:v>
                </c:pt>
                <c:pt idx="2132">
                  <c:v>3.2461003211938078</c:v>
                </c:pt>
                <c:pt idx="2133">
                  <c:v>3.239499699404405</c:v>
                </c:pt>
                <c:pt idx="2134">
                  <c:v>3.2325000268901931</c:v>
                </c:pt>
                <c:pt idx="2135">
                  <c:v>3.2308999821616453</c:v>
                </c:pt>
                <c:pt idx="2136">
                  <c:v>3.2364004647242837</c:v>
                </c:pt>
                <c:pt idx="2137">
                  <c:v>3.2361007671352127</c:v>
                </c:pt>
                <c:pt idx="2138">
                  <c:v>3.2377992556575919</c:v>
                </c:pt>
                <c:pt idx="2139">
                  <c:v>3.2331999820671626</c:v>
                </c:pt>
                <c:pt idx="2140">
                  <c:v>3.2300999962753849</c:v>
                </c:pt>
                <c:pt idx="2141">
                  <c:v>3.2285003786018933</c:v>
                </c:pt>
                <c:pt idx="2142">
                  <c:v>3.2245999423976173</c:v>
                </c:pt>
                <c:pt idx="2143">
                  <c:v>3.2211000978495576</c:v>
                </c:pt>
                <c:pt idx="2144">
                  <c:v>3.2181000260316068</c:v>
                </c:pt>
                <c:pt idx="2145">
                  <c:v>3.2184000009510783</c:v>
                </c:pt>
                <c:pt idx="2146">
                  <c:v>3.2180011716773151</c:v>
                </c:pt>
                <c:pt idx="2147">
                  <c:v>3.2224003632509266</c:v>
                </c:pt>
                <c:pt idx="2148">
                  <c:v>3.2256996554351645</c:v>
                </c:pt>
                <c:pt idx="2149">
                  <c:v>3.2271000144028221</c:v>
                </c:pt>
                <c:pt idx="2150">
                  <c:v>3.2284999733892619</c:v>
                </c:pt>
                <c:pt idx="2151">
                  <c:v>3.226500540629786</c:v>
                </c:pt>
                <c:pt idx="2152">
                  <c:v>3.2252005849877605</c:v>
                </c:pt>
                <c:pt idx="2153">
                  <c:v>3.2273993844064535</c:v>
                </c:pt>
                <c:pt idx="2154">
                  <c:v>3.2288999817828881</c:v>
                </c:pt>
                <c:pt idx="2155">
                  <c:v>3.2262999732920434</c:v>
                </c:pt>
                <c:pt idx="2156">
                  <c:v>3.2263005676213652</c:v>
                </c:pt>
                <c:pt idx="2157">
                  <c:v>3.2263003901462071</c:v>
                </c:pt>
                <c:pt idx="2158">
                  <c:v>3.2232996559105231</c:v>
                </c:pt>
                <c:pt idx="2159">
                  <c:v>3.2234999945576419</c:v>
                </c:pt>
                <c:pt idx="2160">
                  <c:v>3.2226999989507021</c:v>
                </c:pt>
                <c:pt idx="2161">
                  <c:v>3.2172007548288093</c:v>
                </c:pt>
                <c:pt idx="2162">
                  <c:v>3.2152007764816517</c:v>
                </c:pt>
                <c:pt idx="2163">
                  <c:v>3.2159991955777514</c:v>
                </c:pt>
                <c:pt idx="2164">
                  <c:v>3.2143000245996518</c:v>
                </c:pt>
                <c:pt idx="2165">
                  <c:v>3.2081999876972986</c:v>
                </c:pt>
                <c:pt idx="2166">
                  <c:v>3.2056007994615356</c:v>
                </c:pt>
                <c:pt idx="2167">
                  <c:v>3.2041002748446772</c:v>
                </c:pt>
                <c:pt idx="2168">
                  <c:v>3.2012996960620512</c:v>
                </c:pt>
                <c:pt idx="2169">
                  <c:v>3.1990000167788821</c:v>
                </c:pt>
                <c:pt idx="2170">
                  <c:v>3.1953000242210692</c:v>
                </c:pt>
                <c:pt idx="2171">
                  <c:v>3.1939003008810687</c:v>
                </c:pt>
                <c:pt idx="2172">
                  <c:v>3.1935006327548763</c:v>
                </c:pt>
                <c:pt idx="2173">
                  <c:v>3.1938993461590144</c:v>
                </c:pt>
                <c:pt idx="2174">
                  <c:v>3.1900999828285421</c:v>
                </c:pt>
                <c:pt idx="2175">
                  <c:v>3.1875999994226731</c:v>
                </c:pt>
                <c:pt idx="2176">
                  <c:v>3.1899001924466575</c:v>
                </c:pt>
                <c:pt idx="2177">
                  <c:v>3.186600629996974</c:v>
                </c:pt>
                <c:pt idx="2178">
                  <c:v>3.1852993599823094</c:v>
                </c:pt>
                <c:pt idx="2179">
                  <c:v>3.183399986832228</c:v>
                </c:pt>
                <c:pt idx="2180">
                  <c:v>3.1763000003775232</c:v>
                </c:pt>
                <c:pt idx="2181">
                  <c:v>3.1765003108957899</c:v>
                </c:pt>
                <c:pt idx="2182">
                  <c:v>3.1766001659343601</c:v>
                </c:pt>
                <c:pt idx="2183">
                  <c:v>3.1752998286174261</c:v>
                </c:pt>
                <c:pt idx="2184">
                  <c:v>3.173600027745124</c:v>
                </c:pt>
                <c:pt idx="2185">
                  <c:v>3.1709999915110529</c:v>
                </c:pt>
                <c:pt idx="2186">
                  <c:v>3.165800317285175</c:v>
                </c:pt>
                <c:pt idx="2187">
                  <c:v>3.1619996358858771</c:v>
                </c:pt>
                <c:pt idx="2188">
                  <c:v>3.1525003701171954</c:v>
                </c:pt>
                <c:pt idx="2189">
                  <c:v>3.1479000168765197</c:v>
                </c:pt>
                <c:pt idx="2190">
                  <c:v>3.1448000046730158</c:v>
                </c:pt>
                <c:pt idx="2191">
                  <c:v>3.145400409695867</c:v>
                </c:pt>
                <c:pt idx="2192">
                  <c:v>3.1445004669221817</c:v>
                </c:pt>
                <c:pt idx="2193">
                  <c:v>3.1416995508116088</c:v>
                </c:pt>
                <c:pt idx="2194">
                  <c:v>3.1439000124009908</c:v>
                </c:pt>
                <c:pt idx="2195">
                  <c:v>3.1440000211659935</c:v>
                </c:pt>
                <c:pt idx="2196">
                  <c:v>3.1430000286054565</c:v>
                </c:pt>
                <c:pt idx="2197">
                  <c:v>3.1367004956191522</c:v>
                </c:pt>
                <c:pt idx="2198">
                  <c:v>3.1338995365076698</c:v>
                </c:pt>
                <c:pt idx="2199">
                  <c:v>3.1283999777733698</c:v>
                </c:pt>
                <c:pt idx="2200">
                  <c:v>3.1260999980877386</c:v>
                </c:pt>
                <c:pt idx="2201">
                  <c:v>3.124900329967204</c:v>
                </c:pt>
                <c:pt idx="2202">
                  <c:v>3.1219000658020377</c:v>
                </c:pt>
                <c:pt idx="2203">
                  <c:v>3.1175999103506911</c:v>
                </c:pt>
                <c:pt idx="2204">
                  <c:v>3.1158999811159447</c:v>
                </c:pt>
                <c:pt idx="2205">
                  <c:v>3.1115000020945445</c:v>
                </c:pt>
                <c:pt idx="2206">
                  <c:v>3.1085004667256726</c:v>
                </c:pt>
                <c:pt idx="2207">
                  <c:v>3.1097996102325851</c:v>
                </c:pt>
                <c:pt idx="2208">
                  <c:v>3.1009003444632981</c:v>
                </c:pt>
                <c:pt idx="2209">
                  <c:v>3.0976999851191067</c:v>
                </c:pt>
                <c:pt idx="2210">
                  <c:v>3.0924999956114334</c:v>
                </c:pt>
                <c:pt idx="2211">
                  <c:v>3.0878003207180882</c:v>
                </c:pt>
                <c:pt idx="2212">
                  <c:v>3.0839002519569476</c:v>
                </c:pt>
                <c:pt idx="2213">
                  <c:v>3.0828997591961524</c:v>
                </c:pt>
                <c:pt idx="2214">
                  <c:v>3.0789000148797641</c:v>
                </c:pt>
                <c:pt idx="2215">
                  <c:v>3.0731000185915036</c:v>
                </c:pt>
                <c:pt idx="2216">
                  <c:v>3.0697006552727544</c:v>
                </c:pt>
                <c:pt idx="2217">
                  <c:v>3.0684005177463405</c:v>
                </c:pt>
                <c:pt idx="2218">
                  <c:v>3.0656995156241464</c:v>
                </c:pt>
                <c:pt idx="2219">
                  <c:v>3.0611000256467378</c:v>
                </c:pt>
                <c:pt idx="2220">
                  <c:v>3.0552000263123773</c:v>
                </c:pt>
                <c:pt idx="2221">
                  <c:v>3.0522004282902344</c:v>
                </c:pt>
                <c:pt idx="2222">
                  <c:v>3.0522003398873494</c:v>
                </c:pt>
                <c:pt idx="2223">
                  <c:v>3.0492996486646007</c:v>
                </c:pt>
                <c:pt idx="2224">
                  <c:v>3.0463000242234557</c:v>
                </c:pt>
                <c:pt idx="2225">
                  <c:v>3.0432999855984235</c:v>
                </c:pt>
                <c:pt idx="2226">
                  <c:v>3.040200526425906</c:v>
                </c:pt>
                <c:pt idx="2227">
                  <c:v>3.0361002727440791</c:v>
                </c:pt>
                <c:pt idx="2228">
                  <c:v>3.0327997633867199</c:v>
                </c:pt>
                <c:pt idx="2229">
                  <c:v>3.028199996377225</c:v>
                </c:pt>
                <c:pt idx="2230">
                  <c:v>3.0232000241303467</c:v>
                </c:pt>
                <c:pt idx="2231">
                  <c:v>3.018700097934925</c:v>
                </c:pt>
                <c:pt idx="2232">
                  <c:v>3.0139003597214469</c:v>
                </c:pt>
                <c:pt idx="2233">
                  <c:v>3.0085996685011196</c:v>
                </c:pt>
                <c:pt idx="2234">
                  <c:v>3.0020000169752166</c:v>
                </c:pt>
                <c:pt idx="2235">
                  <c:v>3.0011000054364558</c:v>
                </c:pt>
                <c:pt idx="2236">
                  <c:v>2.9992004676823854</c:v>
                </c:pt>
                <c:pt idx="2237">
                  <c:v>2.9933000284145237</c:v>
                </c:pt>
                <c:pt idx="2238">
                  <c:v>2.9858999854041031</c:v>
                </c:pt>
                <c:pt idx="2239">
                  <c:v>2.9816000026694383</c:v>
                </c:pt>
                <c:pt idx="2240">
                  <c:v>2.9777000229805708</c:v>
                </c:pt>
                <c:pt idx="2241">
                  <c:v>2.9736996162391733</c:v>
                </c:pt>
                <c:pt idx="2242">
                  <c:v>2.9670003602950601</c:v>
                </c:pt>
                <c:pt idx="2243">
                  <c:v>2.9620996260564425</c:v>
                </c:pt>
                <c:pt idx="2244">
                  <c:v>2.9628999812994152</c:v>
                </c:pt>
                <c:pt idx="2245">
                  <c:v>2.9626000158241368</c:v>
                </c:pt>
                <c:pt idx="2246">
                  <c:v>2.9597996226293617</c:v>
                </c:pt>
                <c:pt idx="2247">
                  <c:v>2.9555000754335197</c:v>
                </c:pt>
                <c:pt idx="2248">
                  <c:v>2.9514999464008724</c:v>
                </c:pt>
                <c:pt idx="2249">
                  <c:v>2.9487000127701322</c:v>
                </c:pt>
                <c:pt idx="2250">
                  <c:v>2.9453000158246141</c:v>
                </c:pt>
                <c:pt idx="2251">
                  <c:v>2.9400007077201735</c:v>
                </c:pt>
                <c:pt idx="2252">
                  <c:v>2.9386004577609128</c:v>
                </c:pt>
                <c:pt idx="2253">
                  <c:v>2.9367995680731838</c:v>
                </c:pt>
                <c:pt idx="2254">
                  <c:v>2.9359000266049406</c:v>
                </c:pt>
                <c:pt idx="2255">
                  <c:v>2.9257999768233276</c:v>
                </c:pt>
                <c:pt idx="2256">
                  <c:v>2.9192004929500399</c:v>
                </c:pt>
                <c:pt idx="2257">
                  <c:v>2.9166003517166246</c:v>
                </c:pt>
                <c:pt idx="2258">
                  <c:v>2.9091996438946808</c:v>
                </c:pt>
                <c:pt idx="2259">
                  <c:v>2.9051999991424964</c:v>
                </c:pt>
                <c:pt idx="2260">
                  <c:v>2.9053999937023036</c:v>
                </c:pt>
                <c:pt idx="2261">
                  <c:v>2.9000003746987204</c:v>
                </c:pt>
                <c:pt idx="2262">
                  <c:v>2.8986005677215871</c:v>
                </c:pt>
                <c:pt idx="2263">
                  <c:v>2.9006994365699938</c:v>
                </c:pt>
                <c:pt idx="2264">
                  <c:v>2.9006000210720231</c:v>
                </c:pt>
                <c:pt idx="2265">
                  <c:v>2.9015999702460249</c:v>
                </c:pt>
                <c:pt idx="2266">
                  <c:v>2.9019007237438927</c:v>
                </c:pt>
                <c:pt idx="2267">
                  <c:v>2.8984002519573551</c:v>
                </c:pt>
                <c:pt idx="2268">
                  <c:v>2.8908997856124188</c:v>
                </c:pt>
                <c:pt idx="2269">
                  <c:v>2.8901999799709301</c:v>
                </c:pt>
                <c:pt idx="2270">
                  <c:v>2.8876000053351163</c:v>
                </c:pt>
                <c:pt idx="2271">
                  <c:v>2.8811005468305666</c:v>
                </c:pt>
                <c:pt idx="2272">
                  <c:v>2.8778018926605</c:v>
                </c:pt>
                <c:pt idx="2273">
                  <c:v>2.8827980396235944</c:v>
                </c:pt>
                <c:pt idx="2274">
                  <c:v>2.8713000103016384</c:v>
                </c:pt>
                <c:pt idx="2275">
                  <c:v>2.8630000238408684</c:v>
                </c:pt>
                <c:pt idx="2276">
                  <c:v>2.8620003435062245</c:v>
                </c:pt>
                <c:pt idx="2277">
                  <c:v>2.8572002981163678</c:v>
                </c:pt>
                <c:pt idx="2278">
                  <c:v>2.8536996068869485</c:v>
                </c:pt>
                <c:pt idx="2279">
                  <c:v>2.8494999855029164</c:v>
                </c:pt>
                <c:pt idx="2280">
                  <c:v>2.8459999763508677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6-739E-41EF-9FD2-41B04CCB0539}"/>
            </c:ext>
          </c:extLst>
        </c:ser>
        <c:ser>
          <c:idx val="7"/>
          <c:order val="7"/>
          <c:spPr>
            <a:ln w="12700" cap="rnd">
              <a:solidFill>
                <a:srgbClr val="5DA5DA"/>
              </a:solidFill>
              <a:round/>
            </a:ln>
            <a:effectLst/>
          </c:spPr>
          <c:marker>
            <c:symbol val="none"/>
          </c:marker>
          <c:xVal>
            <c:numRef>
              <c:f>sheet1!$O$1:$O$2280</c:f>
              <c:numCache>
                <c:formatCode>General</c:formatCode>
                <c:ptCount val="2280"/>
                <c:pt idx="0">
                  <c:v>-37.900001525878906</c:v>
                </c:pt>
                <c:pt idx="1">
                  <c:v>-37.799999237060547</c:v>
                </c:pt>
                <c:pt idx="2">
                  <c:v>-37.700000762939453</c:v>
                </c:pt>
                <c:pt idx="3">
                  <c:v>-37.599998474121094</c:v>
                </c:pt>
                <c:pt idx="4">
                  <c:v>-37.5</c:v>
                </c:pt>
                <c:pt idx="5">
                  <c:v>-37.400001525878906</c:v>
                </c:pt>
                <c:pt idx="6">
                  <c:v>-37.299999237060547</c:v>
                </c:pt>
                <c:pt idx="7">
                  <c:v>-37.200000762939453</c:v>
                </c:pt>
                <c:pt idx="8">
                  <c:v>-37.099998474121094</c:v>
                </c:pt>
                <c:pt idx="9">
                  <c:v>-37</c:v>
                </c:pt>
                <c:pt idx="10">
                  <c:v>-36.900001525878906</c:v>
                </c:pt>
                <c:pt idx="11">
                  <c:v>-36.799999237060547</c:v>
                </c:pt>
                <c:pt idx="12">
                  <c:v>-36.700000762939453</c:v>
                </c:pt>
                <c:pt idx="13">
                  <c:v>-36.599998474121094</c:v>
                </c:pt>
                <c:pt idx="14">
                  <c:v>-36.5</c:v>
                </c:pt>
                <c:pt idx="15">
                  <c:v>-36.400001525878906</c:v>
                </c:pt>
                <c:pt idx="16">
                  <c:v>-36.299999237060547</c:v>
                </c:pt>
                <c:pt idx="17">
                  <c:v>-36.200000762939453</c:v>
                </c:pt>
                <c:pt idx="18">
                  <c:v>-36.099998474121094</c:v>
                </c:pt>
                <c:pt idx="19">
                  <c:v>-36</c:v>
                </c:pt>
                <c:pt idx="20">
                  <c:v>-35.900001525878906</c:v>
                </c:pt>
                <c:pt idx="21">
                  <c:v>-35.799999237060547</c:v>
                </c:pt>
                <c:pt idx="22">
                  <c:v>-35.700000762939453</c:v>
                </c:pt>
                <c:pt idx="23">
                  <c:v>-35.599998474121094</c:v>
                </c:pt>
                <c:pt idx="24">
                  <c:v>-35.5</c:v>
                </c:pt>
                <c:pt idx="25">
                  <c:v>-35.400001525878906</c:v>
                </c:pt>
                <c:pt idx="26">
                  <c:v>-35.299999237060547</c:v>
                </c:pt>
                <c:pt idx="27">
                  <c:v>-35.200000762939453</c:v>
                </c:pt>
                <c:pt idx="28">
                  <c:v>-35.099998474121094</c:v>
                </c:pt>
                <c:pt idx="29">
                  <c:v>-35</c:v>
                </c:pt>
                <c:pt idx="30">
                  <c:v>-34.900001525878906</c:v>
                </c:pt>
                <c:pt idx="31">
                  <c:v>-34.799999237060547</c:v>
                </c:pt>
                <c:pt idx="32">
                  <c:v>-34.700000762939453</c:v>
                </c:pt>
                <c:pt idx="33">
                  <c:v>-34.599998474121094</c:v>
                </c:pt>
                <c:pt idx="34">
                  <c:v>-34.5</c:v>
                </c:pt>
                <c:pt idx="35">
                  <c:v>-34.400001525878906</c:v>
                </c:pt>
                <c:pt idx="36">
                  <c:v>-34.299999237060547</c:v>
                </c:pt>
                <c:pt idx="37">
                  <c:v>-34.200000762939453</c:v>
                </c:pt>
                <c:pt idx="38">
                  <c:v>-34.099998474121094</c:v>
                </c:pt>
                <c:pt idx="39">
                  <c:v>-34</c:v>
                </c:pt>
                <c:pt idx="40">
                  <c:v>-33.900001525878906</c:v>
                </c:pt>
                <c:pt idx="41">
                  <c:v>-33.799999237060547</c:v>
                </c:pt>
                <c:pt idx="42">
                  <c:v>-33.700000762939453</c:v>
                </c:pt>
                <c:pt idx="43">
                  <c:v>-33.599998474121094</c:v>
                </c:pt>
                <c:pt idx="44">
                  <c:v>-33.5</c:v>
                </c:pt>
                <c:pt idx="45">
                  <c:v>-33.400001525878906</c:v>
                </c:pt>
                <c:pt idx="46">
                  <c:v>-33.299999237060547</c:v>
                </c:pt>
                <c:pt idx="47">
                  <c:v>-33.200000762939453</c:v>
                </c:pt>
                <c:pt idx="48">
                  <c:v>-33.099998474121094</c:v>
                </c:pt>
                <c:pt idx="49">
                  <c:v>-33</c:v>
                </c:pt>
                <c:pt idx="50">
                  <c:v>-32.900001525878906</c:v>
                </c:pt>
                <c:pt idx="51">
                  <c:v>-32.799999237060547</c:v>
                </c:pt>
                <c:pt idx="52">
                  <c:v>-32.700000762939453</c:v>
                </c:pt>
                <c:pt idx="53">
                  <c:v>-32.599998474121094</c:v>
                </c:pt>
                <c:pt idx="54">
                  <c:v>-32.5</c:v>
                </c:pt>
                <c:pt idx="55">
                  <c:v>-32.400001525878906</c:v>
                </c:pt>
                <c:pt idx="56">
                  <c:v>-32.299999237060547</c:v>
                </c:pt>
                <c:pt idx="57">
                  <c:v>-32.200000762939453</c:v>
                </c:pt>
                <c:pt idx="58">
                  <c:v>-32.099998474121094</c:v>
                </c:pt>
                <c:pt idx="59">
                  <c:v>-32</c:v>
                </c:pt>
                <c:pt idx="60">
                  <c:v>-31.899999618530273</c:v>
                </c:pt>
                <c:pt idx="61">
                  <c:v>-31.799999237060547</c:v>
                </c:pt>
                <c:pt idx="62">
                  <c:v>-31.700000762939453</c:v>
                </c:pt>
                <c:pt idx="63">
                  <c:v>-31.600000381469727</c:v>
                </c:pt>
                <c:pt idx="64">
                  <c:v>-31.5</c:v>
                </c:pt>
                <c:pt idx="65">
                  <c:v>-31.399999618530273</c:v>
                </c:pt>
                <c:pt idx="66">
                  <c:v>-31.299999237060547</c:v>
                </c:pt>
                <c:pt idx="67">
                  <c:v>-31.200000762939453</c:v>
                </c:pt>
                <c:pt idx="68">
                  <c:v>-31.100000381469727</c:v>
                </c:pt>
                <c:pt idx="69">
                  <c:v>-31</c:v>
                </c:pt>
                <c:pt idx="70">
                  <c:v>-30.899999618530273</c:v>
                </c:pt>
                <c:pt idx="71">
                  <c:v>-30.799999237060547</c:v>
                </c:pt>
                <c:pt idx="72">
                  <c:v>-30.700000762939453</c:v>
                </c:pt>
                <c:pt idx="73">
                  <c:v>-30.600000381469727</c:v>
                </c:pt>
                <c:pt idx="74">
                  <c:v>-30.5</c:v>
                </c:pt>
                <c:pt idx="75">
                  <c:v>-30.399999618530273</c:v>
                </c:pt>
                <c:pt idx="76">
                  <c:v>-30.299999237060547</c:v>
                </c:pt>
                <c:pt idx="77">
                  <c:v>-30.200000762939453</c:v>
                </c:pt>
                <c:pt idx="78">
                  <c:v>-30.100000381469727</c:v>
                </c:pt>
                <c:pt idx="79">
                  <c:v>-30</c:v>
                </c:pt>
                <c:pt idx="80">
                  <c:v>-29.899999618530273</c:v>
                </c:pt>
                <c:pt idx="81">
                  <c:v>-29.799999237060547</c:v>
                </c:pt>
                <c:pt idx="82">
                  <c:v>-29.700000762939453</c:v>
                </c:pt>
                <c:pt idx="83">
                  <c:v>-29.600000381469727</c:v>
                </c:pt>
                <c:pt idx="84">
                  <c:v>-29.5</c:v>
                </c:pt>
                <c:pt idx="85">
                  <c:v>-29.399999618530273</c:v>
                </c:pt>
                <c:pt idx="86">
                  <c:v>-29.299999237060547</c:v>
                </c:pt>
                <c:pt idx="87">
                  <c:v>-29.200000762939453</c:v>
                </c:pt>
                <c:pt idx="88">
                  <c:v>-29.100000381469727</c:v>
                </c:pt>
                <c:pt idx="89">
                  <c:v>-29</c:v>
                </c:pt>
                <c:pt idx="90">
                  <c:v>-28.899999618530273</c:v>
                </c:pt>
                <c:pt idx="91">
                  <c:v>-28.799999237060547</c:v>
                </c:pt>
                <c:pt idx="92">
                  <c:v>-28.700000762939453</c:v>
                </c:pt>
                <c:pt idx="93">
                  <c:v>-28.600000381469727</c:v>
                </c:pt>
                <c:pt idx="94">
                  <c:v>-28.5</c:v>
                </c:pt>
                <c:pt idx="95">
                  <c:v>-28.399999618530273</c:v>
                </c:pt>
                <c:pt idx="96">
                  <c:v>-28.299999237060547</c:v>
                </c:pt>
                <c:pt idx="97">
                  <c:v>-28.200000762939453</c:v>
                </c:pt>
                <c:pt idx="98">
                  <c:v>-28.100000381469727</c:v>
                </c:pt>
                <c:pt idx="99">
                  <c:v>-28</c:v>
                </c:pt>
                <c:pt idx="100">
                  <c:v>-27.899999618530273</c:v>
                </c:pt>
                <c:pt idx="101">
                  <c:v>-27.799999237060547</c:v>
                </c:pt>
                <c:pt idx="102">
                  <c:v>-27.700000762939453</c:v>
                </c:pt>
                <c:pt idx="103">
                  <c:v>-27.600000381469727</c:v>
                </c:pt>
                <c:pt idx="104">
                  <c:v>-27.5</c:v>
                </c:pt>
                <c:pt idx="105">
                  <c:v>-27.399999618530273</c:v>
                </c:pt>
                <c:pt idx="106">
                  <c:v>-27.299999237060547</c:v>
                </c:pt>
                <c:pt idx="107">
                  <c:v>-27.200000762939453</c:v>
                </c:pt>
                <c:pt idx="108">
                  <c:v>-27.100000381469727</c:v>
                </c:pt>
                <c:pt idx="109">
                  <c:v>-27</c:v>
                </c:pt>
                <c:pt idx="110">
                  <c:v>-26.899999618530273</c:v>
                </c:pt>
                <c:pt idx="111">
                  <c:v>-26.799999237060547</c:v>
                </c:pt>
                <c:pt idx="112">
                  <c:v>-26.700000762939453</c:v>
                </c:pt>
                <c:pt idx="113">
                  <c:v>-26.600000381469727</c:v>
                </c:pt>
                <c:pt idx="114">
                  <c:v>-26.5</c:v>
                </c:pt>
                <c:pt idx="115">
                  <c:v>-26.399999618530273</c:v>
                </c:pt>
                <c:pt idx="116">
                  <c:v>-26.299999237060547</c:v>
                </c:pt>
                <c:pt idx="117">
                  <c:v>-26.200000762939453</c:v>
                </c:pt>
                <c:pt idx="118">
                  <c:v>-26.100000381469727</c:v>
                </c:pt>
                <c:pt idx="119">
                  <c:v>-26</c:v>
                </c:pt>
                <c:pt idx="120">
                  <c:v>-25.899999618530273</c:v>
                </c:pt>
                <c:pt idx="121">
                  <c:v>-25.799999237060547</c:v>
                </c:pt>
                <c:pt idx="122">
                  <c:v>-25.700000762939453</c:v>
                </c:pt>
                <c:pt idx="123">
                  <c:v>-25.600000381469727</c:v>
                </c:pt>
                <c:pt idx="124">
                  <c:v>-25.5</c:v>
                </c:pt>
                <c:pt idx="125">
                  <c:v>-25.399999618530273</c:v>
                </c:pt>
                <c:pt idx="126">
                  <c:v>-25.299999237060547</c:v>
                </c:pt>
                <c:pt idx="127">
                  <c:v>-25.200000762939453</c:v>
                </c:pt>
                <c:pt idx="128">
                  <c:v>-25.100000381469727</c:v>
                </c:pt>
                <c:pt idx="129">
                  <c:v>-25</c:v>
                </c:pt>
                <c:pt idx="130">
                  <c:v>-24.899999618530273</c:v>
                </c:pt>
                <c:pt idx="131">
                  <c:v>-24.799999237060547</c:v>
                </c:pt>
                <c:pt idx="132">
                  <c:v>-24.700000762939453</c:v>
                </c:pt>
                <c:pt idx="133">
                  <c:v>-24.600000381469727</c:v>
                </c:pt>
                <c:pt idx="134">
                  <c:v>-24.5</c:v>
                </c:pt>
                <c:pt idx="135">
                  <c:v>-24.399999618530273</c:v>
                </c:pt>
                <c:pt idx="136">
                  <c:v>-24.299999237060547</c:v>
                </c:pt>
                <c:pt idx="137">
                  <c:v>-24.200000762939453</c:v>
                </c:pt>
                <c:pt idx="138">
                  <c:v>-24.100000381469727</c:v>
                </c:pt>
                <c:pt idx="139">
                  <c:v>-24</c:v>
                </c:pt>
                <c:pt idx="140">
                  <c:v>-23.899999618530273</c:v>
                </c:pt>
                <c:pt idx="141">
                  <c:v>-23.799999237060547</c:v>
                </c:pt>
                <c:pt idx="142">
                  <c:v>-23.700000762939453</c:v>
                </c:pt>
                <c:pt idx="143">
                  <c:v>-23.600000381469727</c:v>
                </c:pt>
                <c:pt idx="144">
                  <c:v>-23.5</c:v>
                </c:pt>
                <c:pt idx="145">
                  <c:v>-23.399999618530273</c:v>
                </c:pt>
                <c:pt idx="146">
                  <c:v>-23.299999237060547</c:v>
                </c:pt>
                <c:pt idx="147">
                  <c:v>-23.200000762939453</c:v>
                </c:pt>
                <c:pt idx="148">
                  <c:v>-23.100000381469727</c:v>
                </c:pt>
                <c:pt idx="149">
                  <c:v>-23</c:v>
                </c:pt>
                <c:pt idx="150">
                  <c:v>-22.899999618530273</c:v>
                </c:pt>
                <c:pt idx="151">
                  <c:v>-22.799999237060547</c:v>
                </c:pt>
                <c:pt idx="152">
                  <c:v>-22.700000762939453</c:v>
                </c:pt>
                <c:pt idx="153">
                  <c:v>-22.600000381469727</c:v>
                </c:pt>
                <c:pt idx="154">
                  <c:v>-22.5</c:v>
                </c:pt>
                <c:pt idx="155">
                  <c:v>-22.399999618530273</c:v>
                </c:pt>
                <c:pt idx="156">
                  <c:v>-22.299999237060547</c:v>
                </c:pt>
                <c:pt idx="157">
                  <c:v>-22.200000762939453</c:v>
                </c:pt>
                <c:pt idx="158">
                  <c:v>-22.100000381469727</c:v>
                </c:pt>
                <c:pt idx="159">
                  <c:v>-22</c:v>
                </c:pt>
                <c:pt idx="160">
                  <c:v>-21.899999618530273</c:v>
                </c:pt>
                <c:pt idx="161">
                  <c:v>-21.799999237060547</c:v>
                </c:pt>
                <c:pt idx="162">
                  <c:v>-21.700000762939453</c:v>
                </c:pt>
                <c:pt idx="163">
                  <c:v>-21.600000381469727</c:v>
                </c:pt>
                <c:pt idx="164">
                  <c:v>-21.5</c:v>
                </c:pt>
                <c:pt idx="165">
                  <c:v>-21.399999618530273</c:v>
                </c:pt>
                <c:pt idx="166">
                  <c:v>-21.299999237060547</c:v>
                </c:pt>
                <c:pt idx="167">
                  <c:v>-21.200000762939453</c:v>
                </c:pt>
                <c:pt idx="168">
                  <c:v>-21.100000381469727</c:v>
                </c:pt>
                <c:pt idx="169">
                  <c:v>-21</c:v>
                </c:pt>
                <c:pt idx="170">
                  <c:v>-20.899999618530273</c:v>
                </c:pt>
                <c:pt idx="171">
                  <c:v>-20.799999237060547</c:v>
                </c:pt>
                <c:pt idx="172">
                  <c:v>-20.700000762939453</c:v>
                </c:pt>
                <c:pt idx="173">
                  <c:v>-20.600000381469727</c:v>
                </c:pt>
                <c:pt idx="174">
                  <c:v>-20.5</c:v>
                </c:pt>
                <c:pt idx="175">
                  <c:v>-20.399999618530273</c:v>
                </c:pt>
                <c:pt idx="176">
                  <c:v>-20.299999237060547</c:v>
                </c:pt>
                <c:pt idx="177">
                  <c:v>-20.200000762939453</c:v>
                </c:pt>
                <c:pt idx="178">
                  <c:v>-20.100000381469727</c:v>
                </c:pt>
                <c:pt idx="179">
                  <c:v>-20</c:v>
                </c:pt>
                <c:pt idx="180">
                  <c:v>-19.899999618530273</c:v>
                </c:pt>
                <c:pt idx="181">
                  <c:v>-19.799999237060547</c:v>
                </c:pt>
                <c:pt idx="182">
                  <c:v>-19.700000762939453</c:v>
                </c:pt>
                <c:pt idx="183">
                  <c:v>-19.600000381469727</c:v>
                </c:pt>
                <c:pt idx="184">
                  <c:v>-19.5</c:v>
                </c:pt>
                <c:pt idx="185">
                  <c:v>-19.399999618530273</c:v>
                </c:pt>
                <c:pt idx="186">
                  <c:v>-19.299999237060547</c:v>
                </c:pt>
                <c:pt idx="187">
                  <c:v>-19.200000762939453</c:v>
                </c:pt>
                <c:pt idx="188">
                  <c:v>-19.100000381469727</c:v>
                </c:pt>
                <c:pt idx="189">
                  <c:v>-19</c:v>
                </c:pt>
                <c:pt idx="190">
                  <c:v>-18.899999618530273</c:v>
                </c:pt>
                <c:pt idx="191">
                  <c:v>-18.799999237060547</c:v>
                </c:pt>
                <c:pt idx="192">
                  <c:v>-18.700000762939453</c:v>
                </c:pt>
                <c:pt idx="193">
                  <c:v>-18.600000381469727</c:v>
                </c:pt>
                <c:pt idx="194">
                  <c:v>-18.5</c:v>
                </c:pt>
                <c:pt idx="195">
                  <c:v>-18.399999618530273</c:v>
                </c:pt>
                <c:pt idx="196">
                  <c:v>-18.299999237060547</c:v>
                </c:pt>
                <c:pt idx="197">
                  <c:v>-18.200000762939453</c:v>
                </c:pt>
                <c:pt idx="198">
                  <c:v>-18.100000381469727</c:v>
                </c:pt>
                <c:pt idx="199">
                  <c:v>-18</c:v>
                </c:pt>
                <c:pt idx="200">
                  <c:v>-17.899999618530273</c:v>
                </c:pt>
                <c:pt idx="201">
                  <c:v>-17.799999237060547</c:v>
                </c:pt>
                <c:pt idx="202">
                  <c:v>-17.700000762939453</c:v>
                </c:pt>
                <c:pt idx="203">
                  <c:v>-17.600000381469727</c:v>
                </c:pt>
                <c:pt idx="204">
                  <c:v>-17.5</c:v>
                </c:pt>
                <c:pt idx="205">
                  <c:v>-17.399999618530273</c:v>
                </c:pt>
                <c:pt idx="206">
                  <c:v>-17.299999237060547</c:v>
                </c:pt>
                <c:pt idx="207">
                  <c:v>-17.200000762939453</c:v>
                </c:pt>
                <c:pt idx="208">
                  <c:v>-17.100000381469727</c:v>
                </c:pt>
                <c:pt idx="209">
                  <c:v>-17</c:v>
                </c:pt>
                <c:pt idx="210">
                  <c:v>-16.899999618530273</c:v>
                </c:pt>
                <c:pt idx="211">
                  <c:v>-16.799999237060547</c:v>
                </c:pt>
                <c:pt idx="212">
                  <c:v>-16.700000762939453</c:v>
                </c:pt>
                <c:pt idx="213">
                  <c:v>-16.600000381469727</c:v>
                </c:pt>
                <c:pt idx="214">
                  <c:v>-16.5</c:v>
                </c:pt>
                <c:pt idx="215">
                  <c:v>-16.399999618530273</c:v>
                </c:pt>
                <c:pt idx="216">
                  <c:v>-16.299999237060547</c:v>
                </c:pt>
                <c:pt idx="217">
                  <c:v>-16.200000762939453</c:v>
                </c:pt>
                <c:pt idx="218">
                  <c:v>-16.100000381469727</c:v>
                </c:pt>
                <c:pt idx="219">
                  <c:v>-16</c:v>
                </c:pt>
                <c:pt idx="220">
                  <c:v>-15.899999618530273</c:v>
                </c:pt>
                <c:pt idx="221">
                  <c:v>-15.799999237060547</c:v>
                </c:pt>
                <c:pt idx="222">
                  <c:v>-15.700000762939453</c:v>
                </c:pt>
                <c:pt idx="223">
                  <c:v>-15.600000381469727</c:v>
                </c:pt>
                <c:pt idx="224">
                  <c:v>-15.5</c:v>
                </c:pt>
                <c:pt idx="225">
                  <c:v>-15.399999618530273</c:v>
                </c:pt>
                <c:pt idx="226">
                  <c:v>-15.299999237060547</c:v>
                </c:pt>
                <c:pt idx="227">
                  <c:v>-15.200000762939453</c:v>
                </c:pt>
                <c:pt idx="228">
                  <c:v>-15.100000381469727</c:v>
                </c:pt>
                <c:pt idx="229">
                  <c:v>-15</c:v>
                </c:pt>
                <c:pt idx="230">
                  <c:v>-14.899999618530273</c:v>
                </c:pt>
                <c:pt idx="231">
                  <c:v>-14.799999237060547</c:v>
                </c:pt>
                <c:pt idx="232">
                  <c:v>-14.700000762939453</c:v>
                </c:pt>
                <c:pt idx="233">
                  <c:v>-14.600000381469727</c:v>
                </c:pt>
                <c:pt idx="234">
                  <c:v>-14.5</c:v>
                </c:pt>
                <c:pt idx="235">
                  <c:v>-14.399999618530273</c:v>
                </c:pt>
                <c:pt idx="236">
                  <c:v>-14.299999237060547</c:v>
                </c:pt>
                <c:pt idx="237">
                  <c:v>-14.200000762939453</c:v>
                </c:pt>
                <c:pt idx="238">
                  <c:v>-14.100000381469727</c:v>
                </c:pt>
                <c:pt idx="239">
                  <c:v>-14</c:v>
                </c:pt>
                <c:pt idx="240">
                  <c:v>-13.899999618530273</c:v>
                </c:pt>
                <c:pt idx="241">
                  <c:v>-13.799999237060547</c:v>
                </c:pt>
                <c:pt idx="242">
                  <c:v>-13.700000762939453</c:v>
                </c:pt>
                <c:pt idx="243">
                  <c:v>-13.600000381469727</c:v>
                </c:pt>
                <c:pt idx="244">
                  <c:v>-13.5</c:v>
                </c:pt>
                <c:pt idx="245">
                  <c:v>-13.399999618530273</c:v>
                </c:pt>
                <c:pt idx="246">
                  <c:v>-13.299999237060547</c:v>
                </c:pt>
                <c:pt idx="247">
                  <c:v>-13.200000762939453</c:v>
                </c:pt>
                <c:pt idx="248">
                  <c:v>-13.100000381469727</c:v>
                </c:pt>
                <c:pt idx="249">
                  <c:v>-13</c:v>
                </c:pt>
                <c:pt idx="250">
                  <c:v>-12.899999618530273</c:v>
                </c:pt>
                <c:pt idx="251">
                  <c:v>-12.799999237060547</c:v>
                </c:pt>
                <c:pt idx="252">
                  <c:v>-12.700000762939453</c:v>
                </c:pt>
                <c:pt idx="253">
                  <c:v>-12.600000381469727</c:v>
                </c:pt>
                <c:pt idx="254">
                  <c:v>-12.5</c:v>
                </c:pt>
                <c:pt idx="255">
                  <c:v>-12.399999618530273</c:v>
                </c:pt>
                <c:pt idx="256">
                  <c:v>-12.299999237060547</c:v>
                </c:pt>
                <c:pt idx="257">
                  <c:v>-12.200000762939453</c:v>
                </c:pt>
                <c:pt idx="258">
                  <c:v>-12.100000381469727</c:v>
                </c:pt>
                <c:pt idx="259">
                  <c:v>-12</c:v>
                </c:pt>
                <c:pt idx="260">
                  <c:v>-11.899999618530273</c:v>
                </c:pt>
                <c:pt idx="261">
                  <c:v>-11.799999237060547</c:v>
                </c:pt>
                <c:pt idx="262">
                  <c:v>-11.700000762939453</c:v>
                </c:pt>
                <c:pt idx="263">
                  <c:v>-11.600000381469727</c:v>
                </c:pt>
                <c:pt idx="264">
                  <c:v>-11.5</c:v>
                </c:pt>
                <c:pt idx="265">
                  <c:v>-11.399999618530273</c:v>
                </c:pt>
                <c:pt idx="266">
                  <c:v>-11.299999237060547</c:v>
                </c:pt>
                <c:pt idx="267">
                  <c:v>-11.200000762939453</c:v>
                </c:pt>
                <c:pt idx="268">
                  <c:v>-11.100000381469727</c:v>
                </c:pt>
                <c:pt idx="269">
                  <c:v>-11</c:v>
                </c:pt>
                <c:pt idx="270">
                  <c:v>-10.899999618530273</c:v>
                </c:pt>
                <c:pt idx="271">
                  <c:v>-10.799999237060547</c:v>
                </c:pt>
                <c:pt idx="272">
                  <c:v>-10.700000762939453</c:v>
                </c:pt>
                <c:pt idx="273">
                  <c:v>-10.600000381469727</c:v>
                </c:pt>
                <c:pt idx="274">
                  <c:v>-10.5</c:v>
                </c:pt>
                <c:pt idx="275">
                  <c:v>-10.399999618530273</c:v>
                </c:pt>
                <c:pt idx="276">
                  <c:v>-10.299999237060547</c:v>
                </c:pt>
                <c:pt idx="277">
                  <c:v>-10.200000762939453</c:v>
                </c:pt>
                <c:pt idx="278">
                  <c:v>-10.100000381469727</c:v>
                </c:pt>
                <c:pt idx="279">
                  <c:v>-10</c:v>
                </c:pt>
                <c:pt idx="280">
                  <c:v>-9.8999996185302734</c:v>
                </c:pt>
                <c:pt idx="281">
                  <c:v>-9.7999992370605469</c:v>
                </c:pt>
                <c:pt idx="282">
                  <c:v>-9.7000007629394531</c:v>
                </c:pt>
                <c:pt idx="283">
                  <c:v>-9.6000003814697266</c:v>
                </c:pt>
                <c:pt idx="284">
                  <c:v>-9.5</c:v>
                </c:pt>
                <c:pt idx="285">
                  <c:v>-9.3999996185302734</c:v>
                </c:pt>
                <c:pt idx="286">
                  <c:v>-9.2999992370605469</c:v>
                </c:pt>
                <c:pt idx="287">
                  <c:v>-9.2000007629394531</c:v>
                </c:pt>
                <c:pt idx="288">
                  <c:v>-9.1000003814697266</c:v>
                </c:pt>
                <c:pt idx="289">
                  <c:v>-9</c:v>
                </c:pt>
                <c:pt idx="290">
                  <c:v>-8.8999996185302734</c:v>
                </c:pt>
                <c:pt idx="291">
                  <c:v>-8.7999992370605469</c:v>
                </c:pt>
                <c:pt idx="292">
                  <c:v>-8.7000007629394531</c:v>
                </c:pt>
                <c:pt idx="293">
                  <c:v>-8.6000003814697266</c:v>
                </c:pt>
                <c:pt idx="294">
                  <c:v>-8.5</c:v>
                </c:pt>
                <c:pt idx="295">
                  <c:v>-8.3999996185302734</c:v>
                </c:pt>
                <c:pt idx="296">
                  <c:v>-8.2999992370605469</c:v>
                </c:pt>
                <c:pt idx="297">
                  <c:v>-8.2000007629394531</c:v>
                </c:pt>
                <c:pt idx="298">
                  <c:v>-8.1000003814697266</c:v>
                </c:pt>
                <c:pt idx="299">
                  <c:v>-8</c:v>
                </c:pt>
                <c:pt idx="300">
                  <c:v>-7.8999996185302734</c:v>
                </c:pt>
                <c:pt idx="301">
                  <c:v>-7.7999992370605469</c:v>
                </c:pt>
                <c:pt idx="302">
                  <c:v>-7.7000007629394531</c:v>
                </c:pt>
                <c:pt idx="303">
                  <c:v>-7.6000003814697266</c:v>
                </c:pt>
                <c:pt idx="304">
                  <c:v>-7.5</c:v>
                </c:pt>
                <c:pt idx="305">
                  <c:v>-7.3999996185302734</c:v>
                </c:pt>
                <c:pt idx="306">
                  <c:v>-7.2999992370605469</c:v>
                </c:pt>
                <c:pt idx="307">
                  <c:v>-7.2000007629394531</c:v>
                </c:pt>
                <c:pt idx="308">
                  <c:v>-7.1000003814697266</c:v>
                </c:pt>
                <c:pt idx="309">
                  <c:v>-7</c:v>
                </c:pt>
                <c:pt idx="310">
                  <c:v>-6.8999996185302734</c:v>
                </c:pt>
                <c:pt idx="311">
                  <c:v>-6.7999992370605469</c:v>
                </c:pt>
                <c:pt idx="312">
                  <c:v>-6.7000007629394531</c:v>
                </c:pt>
                <c:pt idx="313">
                  <c:v>-6.6000003814697266</c:v>
                </c:pt>
                <c:pt idx="314">
                  <c:v>-6.5</c:v>
                </c:pt>
                <c:pt idx="315">
                  <c:v>-6.3999996185302734</c:v>
                </c:pt>
                <c:pt idx="316">
                  <c:v>-6.2999992370605469</c:v>
                </c:pt>
                <c:pt idx="317">
                  <c:v>-6.2000007629394531</c:v>
                </c:pt>
                <c:pt idx="318">
                  <c:v>-6.1000003814697266</c:v>
                </c:pt>
                <c:pt idx="319">
                  <c:v>-6</c:v>
                </c:pt>
                <c:pt idx="320">
                  <c:v>-5.9000015258789063</c:v>
                </c:pt>
                <c:pt idx="321">
                  <c:v>-5.7999992370605469</c:v>
                </c:pt>
                <c:pt idx="322">
                  <c:v>-5.7000007629394531</c:v>
                </c:pt>
                <c:pt idx="323">
                  <c:v>-5.5999984741210938</c:v>
                </c:pt>
                <c:pt idx="324">
                  <c:v>-5.5</c:v>
                </c:pt>
                <c:pt idx="325">
                  <c:v>-5.4000015258789063</c:v>
                </c:pt>
                <c:pt idx="326">
                  <c:v>-5.2999992370605469</c:v>
                </c:pt>
                <c:pt idx="327">
                  <c:v>-5.2000007629394531</c:v>
                </c:pt>
                <c:pt idx="328">
                  <c:v>-5.0999984741210938</c:v>
                </c:pt>
                <c:pt idx="329">
                  <c:v>-5</c:v>
                </c:pt>
                <c:pt idx="330">
                  <c:v>-4.9000015258789063</c:v>
                </c:pt>
                <c:pt idx="331">
                  <c:v>-4.7999992370605469</c:v>
                </c:pt>
                <c:pt idx="332">
                  <c:v>-4.7000007629394531</c:v>
                </c:pt>
                <c:pt idx="333">
                  <c:v>-4.5999984741210938</c:v>
                </c:pt>
                <c:pt idx="334">
                  <c:v>-4.5</c:v>
                </c:pt>
                <c:pt idx="335">
                  <c:v>-4.4000015258789063</c:v>
                </c:pt>
                <c:pt idx="336">
                  <c:v>-4.2999992370605469</c:v>
                </c:pt>
                <c:pt idx="337">
                  <c:v>-4.2000007629394531</c:v>
                </c:pt>
                <c:pt idx="338">
                  <c:v>-4.0999984741210938</c:v>
                </c:pt>
                <c:pt idx="339">
                  <c:v>-4</c:v>
                </c:pt>
                <c:pt idx="340">
                  <c:v>-3.9000015258789063</c:v>
                </c:pt>
                <c:pt idx="341">
                  <c:v>-3.7999992370605469</c:v>
                </c:pt>
                <c:pt idx="342">
                  <c:v>-3.7000007629394531</c:v>
                </c:pt>
                <c:pt idx="343">
                  <c:v>-3.5999984741210938</c:v>
                </c:pt>
                <c:pt idx="344">
                  <c:v>-3.5</c:v>
                </c:pt>
                <c:pt idx="345">
                  <c:v>-3.4000015258789063</c:v>
                </c:pt>
                <c:pt idx="346">
                  <c:v>-3.2999992370605469</c:v>
                </c:pt>
                <c:pt idx="347">
                  <c:v>-3.2000007629394531</c:v>
                </c:pt>
                <c:pt idx="348">
                  <c:v>-3.0999984741210938</c:v>
                </c:pt>
                <c:pt idx="349">
                  <c:v>-3</c:v>
                </c:pt>
                <c:pt idx="350">
                  <c:v>-2.9000015258789063</c:v>
                </c:pt>
                <c:pt idx="351">
                  <c:v>-2.7999992370605469</c:v>
                </c:pt>
                <c:pt idx="352">
                  <c:v>-2.7000007629394531</c:v>
                </c:pt>
                <c:pt idx="353">
                  <c:v>-2.5999984741210938</c:v>
                </c:pt>
                <c:pt idx="354">
                  <c:v>-2.5</c:v>
                </c:pt>
                <c:pt idx="355">
                  <c:v>-2.4000015258789063</c:v>
                </c:pt>
                <c:pt idx="356">
                  <c:v>-2.2999992370605469</c:v>
                </c:pt>
                <c:pt idx="357">
                  <c:v>-2.2000007629394531</c:v>
                </c:pt>
                <c:pt idx="358">
                  <c:v>-2.0999984741210938</c:v>
                </c:pt>
                <c:pt idx="359">
                  <c:v>-2</c:v>
                </c:pt>
                <c:pt idx="360">
                  <c:v>-1.9000015258789063</c:v>
                </c:pt>
                <c:pt idx="361">
                  <c:v>-1.7999992370605469</c:v>
                </c:pt>
                <c:pt idx="362">
                  <c:v>-1.7000007629394531</c:v>
                </c:pt>
                <c:pt idx="363">
                  <c:v>-1.5999984741210938</c:v>
                </c:pt>
                <c:pt idx="364">
                  <c:v>-1.5</c:v>
                </c:pt>
                <c:pt idx="365">
                  <c:v>-1.4000015258789063</c:v>
                </c:pt>
                <c:pt idx="366">
                  <c:v>-1.2999992370605469</c:v>
                </c:pt>
                <c:pt idx="367">
                  <c:v>-1.2000007629394531</c:v>
                </c:pt>
                <c:pt idx="368">
                  <c:v>-1.0999984741210938</c:v>
                </c:pt>
                <c:pt idx="369">
                  <c:v>-1</c:v>
                </c:pt>
                <c:pt idx="370">
                  <c:v>-0.90000152587890625</c:v>
                </c:pt>
                <c:pt idx="371">
                  <c:v>-0.79999923706054688</c:v>
                </c:pt>
                <c:pt idx="372">
                  <c:v>-0.70000076293945313</c:v>
                </c:pt>
                <c:pt idx="373">
                  <c:v>-0.59999847412109375</c:v>
                </c:pt>
                <c:pt idx="374">
                  <c:v>-0.5</c:v>
                </c:pt>
                <c:pt idx="375">
                  <c:v>-0.40000152587890625</c:v>
                </c:pt>
                <c:pt idx="376">
                  <c:v>-0.29999923706054688</c:v>
                </c:pt>
                <c:pt idx="377">
                  <c:v>-0.20000076293945313</c:v>
                </c:pt>
                <c:pt idx="378">
                  <c:v>-9.999847412109375E-2</c:v>
                </c:pt>
                <c:pt idx="379">
                  <c:v>0</c:v>
                </c:pt>
                <c:pt idx="380">
                  <c:v>9.999847412109375E-2</c:v>
                </c:pt>
                <c:pt idx="381">
                  <c:v>0.20000076293945313</c:v>
                </c:pt>
                <c:pt idx="382">
                  <c:v>0.29999923706054688</c:v>
                </c:pt>
                <c:pt idx="383">
                  <c:v>0.40000152587890625</c:v>
                </c:pt>
                <c:pt idx="384">
                  <c:v>0.5</c:v>
                </c:pt>
                <c:pt idx="385">
                  <c:v>0.59999847412109375</c:v>
                </c:pt>
                <c:pt idx="386">
                  <c:v>0.70000076293945313</c:v>
                </c:pt>
                <c:pt idx="387">
                  <c:v>0.79999923706054688</c:v>
                </c:pt>
                <c:pt idx="388">
                  <c:v>0.90000152587890625</c:v>
                </c:pt>
                <c:pt idx="389">
                  <c:v>1</c:v>
                </c:pt>
                <c:pt idx="390">
                  <c:v>1.0999984741210938</c:v>
                </c:pt>
                <c:pt idx="391">
                  <c:v>1.2000007629394531</c:v>
                </c:pt>
                <c:pt idx="392">
                  <c:v>1.2999992370605469</c:v>
                </c:pt>
                <c:pt idx="393">
                  <c:v>1.4000015258789063</c:v>
                </c:pt>
                <c:pt idx="394">
                  <c:v>1.5</c:v>
                </c:pt>
                <c:pt idx="395">
                  <c:v>1.5999984741210938</c:v>
                </c:pt>
                <c:pt idx="396">
                  <c:v>1.7000007629394531</c:v>
                </c:pt>
                <c:pt idx="397">
                  <c:v>1.7999992370605469</c:v>
                </c:pt>
                <c:pt idx="398">
                  <c:v>1.9000015258789063</c:v>
                </c:pt>
                <c:pt idx="399">
                  <c:v>2</c:v>
                </c:pt>
                <c:pt idx="400">
                  <c:v>2.0999984741210938</c:v>
                </c:pt>
                <c:pt idx="401">
                  <c:v>2.2000007629394531</c:v>
                </c:pt>
                <c:pt idx="402">
                  <c:v>2.2999992370605469</c:v>
                </c:pt>
                <c:pt idx="403">
                  <c:v>2.4000015258789063</c:v>
                </c:pt>
                <c:pt idx="404">
                  <c:v>2.5</c:v>
                </c:pt>
                <c:pt idx="405">
                  <c:v>2.5999984741210938</c:v>
                </c:pt>
                <c:pt idx="406">
                  <c:v>2.7000007629394531</c:v>
                </c:pt>
                <c:pt idx="407">
                  <c:v>2.7999992370605469</c:v>
                </c:pt>
                <c:pt idx="408">
                  <c:v>2.9000015258789063</c:v>
                </c:pt>
                <c:pt idx="409">
                  <c:v>3</c:v>
                </c:pt>
                <c:pt idx="410">
                  <c:v>3.0999984741210938</c:v>
                </c:pt>
                <c:pt idx="411">
                  <c:v>3.2000007629394531</c:v>
                </c:pt>
                <c:pt idx="412">
                  <c:v>3.2999992370605469</c:v>
                </c:pt>
                <c:pt idx="413">
                  <c:v>3.4000015258789063</c:v>
                </c:pt>
                <c:pt idx="414">
                  <c:v>3.5</c:v>
                </c:pt>
                <c:pt idx="415">
                  <c:v>3.5999984741210938</c:v>
                </c:pt>
                <c:pt idx="416">
                  <c:v>3.7000007629394531</c:v>
                </c:pt>
                <c:pt idx="417">
                  <c:v>3.7999992370605469</c:v>
                </c:pt>
                <c:pt idx="418">
                  <c:v>3.9000015258789063</c:v>
                </c:pt>
                <c:pt idx="419">
                  <c:v>4</c:v>
                </c:pt>
                <c:pt idx="420">
                  <c:v>4.0999984741210938</c:v>
                </c:pt>
                <c:pt idx="421">
                  <c:v>4.2000007629394531</c:v>
                </c:pt>
                <c:pt idx="422">
                  <c:v>4.2999992370605469</c:v>
                </c:pt>
                <c:pt idx="423">
                  <c:v>4.4000015258789063</c:v>
                </c:pt>
                <c:pt idx="424">
                  <c:v>4.5</c:v>
                </c:pt>
                <c:pt idx="425">
                  <c:v>4.5999984741210938</c:v>
                </c:pt>
                <c:pt idx="426">
                  <c:v>4.7000007629394531</c:v>
                </c:pt>
                <c:pt idx="427">
                  <c:v>4.7999992370605469</c:v>
                </c:pt>
                <c:pt idx="428">
                  <c:v>4.9000015258789063</c:v>
                </c:pt>
                <c:pt idx="429">
                  <c:v>5</c:v>
                </c:pt>
                <c:pt idx="430">
                  <c:v>5.0999984741210938</c:v>
                </c:pt>
                <c:pt idx="431">
                  <c:v>5.2000007629394531</c:v>
                </c:pt>
                <c:pt idx="432">
                  <c:v>5.2999992370605469</c:v>
                </c:pt>
                <c:pt idx="433">
                  <c:v>5.4000015258789063</c:v>
                </c:pt>
                <c:pt idx="434">
                  <c:v>5.5</c:v>
                </c:pt>
                <c:pt idx="435">
                  <c:v>5.5999984741210938</c:v>
                </c:pt>
                <c:pt idx="436">
                  <c:v>5.7000007629394531</c:v>
                </c:pt>
                <c:pt idx="437">
                  <c:v>5.7999992370605469</c:v>
                </c:pt>
                <c:pt idx="438">
                  <c:v>5.9000015258789063</c:v>
                </c:pt>
                <c:pt idx="439">
                  <c:v>6</c:v>
                </c:pt>
                <c:pt idx="440">
                  <c:v>6.0999984741210938</c:v>
                </c:pt>
                <c:pt idx="441">
                  <c:v>6.2000007629394531</c:v>
                </c:pt>
                <c:pt idx="442">
                  <c:v>6.2999992370605469</c:v>
                </c:pt>
                <c:pt idx="443">
                  <c:v>6.4000015258789063</c:v>
                </c:pt>
                <c:pt idx="444">
                  <c:v>6.5</c:v>
                </c:pt>
                <c:pt idx="445">
                  <c:v>6.5999984741210938</c:v>
                </c:pt>
                <c:pt idx="446">
                  <c:v>6.7000007629394531</c:v>
                </c:pt>
                <c:pt idx="447">
                  <c:v>6.7999992370605469</c:v>
                </c:pt>
                <c:pt idx="448">
                  <c:v>6.9000015258789063</c:v>
                </c:pt>
                <c:pt idx="449">
                  <c:v>7</c:v>
                </c:pt>
                <c:pt idx="450">
                  <c:v>7.0999984741210938</c:v>
                </c:pt>
                <c:pt idx="451">
                  <c:v>7.2000007629394531</c:v>
                </c:pt>
                <c:pt idx="452">
                  <c:v>7.2999992370605469</c:v>
                </c:pt>
                <c:pt idx="453">
                  <c:v>7.4000015258789063</c:v>
                </c:pt>
                <c:pt idx="454">
                  <c:v>7.5</c:v>
                </c:pt>
                <c:pt idx="455">
                  <c:v>7.5999984741210938</c:v>
                </c:pt>
                <c:pt idx="456">
                  <c:v>7.7000007629394531</c:v>
                </c:pt>
                <c:pt idx="457">
                  <c:v>7.7999992370605469</c:v>
                </c:pt>
                <c:pt idx="458">
                  <c:v>7.9000015258789063</c:v>
                </c:pt>
                <c:pt idx="459">
                  <c:v>8</c:v>
                </c:pt>
                <c:pt idx="460">
                  <c:v>8.0999984741210938</c:v>
                </c:pt>
                <c:pt idx="461">
                  <c:v>8.2000007629394531</c:v>
                </c:pt>
                <c:pt idx="462">
                  <c:v>8.2999992370605469</c:v>
                </c:pt>
                <c:pt idx="463">
                  <c:v>8.4000015258789063</c:v>
                </c:pt>
                <c:pt idx="464">
                  <c:v>8.5</c:v>
                </c:pt>
                <c:pt idx="465">
                  <c:v>8.5999984741210938</c:v>
                </c:pt>
                <c:pt idx="466">
                  <c:v>8.7000007629394531</c:v>
                </c:pt>
                <c:pt idx="467">
                  <c:v>8.7999992370605469</c:v>
                </c:pt>
                <c:pt idx="468">
                  <c:v>8.9000015258789063</c:v>
                </c:pt>
                <c:pt idx="469">
                  <c:v>9</c:v>
                </c:pt>
                <c:pt idx="470">
                  <c:v>9.0999984741210938</c:v>
                </c:pt>
                <c:pt idx="471">
                  <c:v>9.2000007629394531</c:v>
                </c:pt>
                <c:pt idx="472">
                  <c:v>9.2999992370605469</c:v>
                </c:pt>
                <c:pt idx="473">
                  <c:v>9.4000015258789063</c:v>
                </c:pt>
                <c:pt idx="474">
                  <c:v>9.5</c:v>
                </c:pt>
                <c:pt idx="475">
                  <c:v>9.5999984741210938</c:v>
                </c:pt>
                <c:pt idx="476">
                  <c:v>9.7000007629394531</c:v>
                </c:pt>
                <c:pt idx="477">
                  <c:v>9.7999992370605469</c:v>
                </c:pt>
                <c:pt idx="478">
                  <c:v>9.9000015258789063</c:v>
                </c:pt>
                <c:pt idx="479">
                  <c:v>10</c:v>
                </c:pt>
                <c:pt idx="480">
                  <c:v>10.099998474121094</c:v>
                </c:pt>
                <c:pt idx="481">
                  <c:v>10.200000762939453</c:v>
                </c:pt>
                <c:pt idx="482">
                  <c:v>10.299999237060547</c:v>
                </c:pt>
                <c:pt idx="483">
                  <c:v>10.400001525878906</c:v>
                </c:pt>
                <c:pt idx="484">
                  <c:v>10.5</c:v>
                </c:pt>
                <c:pt idx="485">
                  <c:v>10.599998474121094</c:v>
                </c:pt>
                <c:pt idx="486">
                  <c:v>10.700000762939453</c:v>
                </c:pt>
                <c:pt idx="487">
                  <c:v>10.799999237060547</c:v>
                </c:pt>
                <c:pt idx="488">
                  <c:v>10.900001525878906</c:v>
                </c:pt>
                <c:pt idx="489">
                  <c:v>11</c:v>
                </c:pt>
                <c:pt idx="490">
                  <c:v>11.099998474121094</c:v>
                </c:pt>
                <c:pt idx="491">
                  <c:v>11.200000762939453</c:v>
                </c:pt>
                <c:pt idx="492">
                  <c:v>11.299999237060547</c:v>
                </c:pt>
                <c:pt idx="493">
                  <c:v>11.400001525878906</c:v>
                </c:pt>
                <c:pt idx="494">
                  <c:v>11.5</c:v>
                </c:pt>
                <c:pt idx="495">
                  <c:v>11.599998474121094</c:v>
                </c:pt>
                <c:pt idx="496">
                  <c:v>11.700000762939453</c:v>
                </c:pt>
                <c:pt idx="497">
                  <c:v>11.799999237060547</c:v>
                </c:pt>
                <c:pt idx="498">
                  <c:v>11.900001525878906</c:v>
                </c:pt>
                <c:pt idx="499">
                  <c:v>12</c:v>
                </c:pt>
                <c:pt idx="500">
                  <c:v>12.099998474121094</c:v>
                </c:pt>
                <c:pt idx="501">
                  <c:v>12.200000762939453</c:v>
                </c:pt>
                <c:pt idx="502">
                  <c:v>12.299999237060547</c:v>
                </c:pt>
                <c:pt idx="503">
                  <c:v>12.400001525878906</c:v>
                </c:pt>
                <c:pt idx="504">
                  <c:v>12.5</c:v>
                </c:pt>
                <c:pt idx="505">
                  <c:v>12.599998474121094</c:v>
                </c:pt>
                <c:pt idx="506">
                  <c:v>12.700000762939453</c:v>
                </c:pt>
                <c:pt idx="507">
                  <c:v>12.799999237060547</c:v>
                </c:pt>
                <c:pt idx="508">
                  <c:v>12.900001525878906</c:v>
                </c:pt>
                <c:pt idx="509">
                  <c:v>13</c:v>
                </c:pt>
                <c:pt idx="510">
                  <c:v>13.099998474121094</c:v>
                </c:pt>
                <c:pt idx="511">
                  <c:v>13.200000762939453</c:v>
                </c:pt>
                <c:pt idx="512">
                  <c:v>13.299999237060547</c:v>
                </c:pt>
                <c:pt idx="513">
                  <c:v>13.400001525878906</c:v>
                </c:pt>
                <c:pt idx="514">
                  <c:v>13.5</c:v>
                </c:pt>
                <c:pt idx="515">
                  <c:v>13.599998474121094</c:v>
                </c:pt>
                <c:pt idx="516">
                  <c:v>13.700000762939453</c:v>
                </c:pt>
                <c:pt idx="517">
                  <c:v>13.799999237060547</c:v>
                </c:pt>
                <c:pt idx="518">
                  <c:v>13.900001525878906</c:v>
                </c:pt>
                <c:pt idx="519">
                  <c:v>14</c:v>
                </c:pt>
                <c:pt idx="520">
                  <c:v>14.099998474121094</c:v>
                </c:pt>
                <c:pt idx="521">
                  <c:v>14.200000762939453</c:v>
                </c:pt>
                <c:pt idx="522">
                  <c:v>14.299999237060547</c:v>
                </c:pt>
                <c:pt idx="523">
                  <c:v>14.400001525878906</c:v>
                </c:pt>
                <c:pt idx="524">
                  <c:v>14.5</c:v>
                </c:pt>
                <c:pt idx="525">
                  <c:v>14.599998474121094</c:v>
                </c:pt>
                <c:pt idx="526">
                  <c:v>14.700000762939453</c:v>
                </c:pt>
                <c:pt idx="527">
                  <c:v>14.799999237060547</c:v>
                </c:pt>
                <c:pt idx="528">
                  <c:v>14.900001525878906</c:v>
                </c:pt>
                <c:pt idx="529">
                  <c:v>15</c:v>
                </c:pt>
                <c:pt idx="530">
                  <c:v>15.099998474121094</c:v>
                </c:pt>
                <c:pt idx="531">
                  <c:v>15.200000762939453</c:v>
                </c:pt>
                <c:pt idx="532">
                  <c:v>15.299999237060547</c:v>
                </c:pt>
                <c:pt idx="533">
                  <c:v>15.400001525878906</c:v>
                </c:pt>
                <c:pt idx="534">
                  <c:v>15.5</c:v>
                </c:pt>
                <c:pt idx="535">
                  <c:v>15.599998474121094</c:v>
                </c:pt>
                <c:pt idx="536">
                  <c:v>15.700000762939453</c:v>
                </c:pt>
                <c:pt idx="537">
                  <c:v>15.799999237060547</c:v>
                </c:pt>
                <c:pt idx="538">
                  <c:v>15.900001525878906</c:v>
                </c:pt>
                <c:pt idx="539">
                  <c:v>16</c:v>
                </c:pt>
                <c:pt idx="540">
                  <c:v>16.099998474121094</c:v>
                </c:pt>
                <c:pt idx="541">
                  <c:v>16.200000762939453</c:v>
                </c:pt>
                <c:pt idx="542">
                  <c:v>16.299999237060547</c:v>
                </c:pt>
                <c:pt idx="543">
                  <c:v>16.400001525878906</c:v>
                </c:pt>
                <c:pt idx="544">
                  <c:v>16.5</c:v>
                </c:pt>
                <c:pt idx="545">
                  <c:v>16.599998474121094</c:v>
                </c:pt>
                <c:pt idx="546">
                  <c:v>16.700000762939453</c:v>
                </c:pt>
                <c:pt idx="547">
                  <c:v>16.799999237060547</c:v>
                </c:pt>
                <c:pt idx="548">
                  <c:v>16.900001525878906</c:v>
                </c:pt>
                <c:pt idx="549">
                  <c:v>17</c:v>
                </c:pt>
                <c:pt idx="550">
                  <c:v>17.099998474121094</c:v>
                </c:pt>
                <c:pt idx="551">
                  <c:v>17.200000762939453</c:v>
                </c:pt>
                <c:pt idx="552">
                  <c:v>17.299999237060547</c:v>
                </c:pt>
                <c:pt idx="553">
                  <c:v>17.400001525878906</c:v>
                </c:pt>
                <c:pt idx="554">
                  <c:v>17.5</c:v>
                </c:pt>
                <c:pt idx="555">
                  <c:v>17.599998474121094</c:v>
                </c:pt>
                <c:pt idx="556">
                  <c:v>17.700000762939453</c:v>
                </c:pt>
                <c:pt idx="557">
                  <c:v>17.799999237060547</c:v>
                </c:pt>
                <c:pt idx="558">
                  <c:v>17.900001525878906</c:v>
                </c:pt>
                <c:pt idx="559">
                  <c:v>18</c:v>
                </c:pt>
                <c:pt idx="560">
                  <c:v>18.099998474121094</c:v>
                </c:pt>
                <c:pt idx="561">
                  <c:v>18.200000762939453</c:v>
                </c:pt>
                <c:pt idx="562">
                  <c:v>18.299999237060547</c:v>
                </c:pt>
                <c:pt idx="563">
                  <c:v>18.400001525878906</c:v>
                </c:pt>
                <c:pt idx="564">
                  <c:v>18.5</c:v>
                </c:pt>
                <c:pt idx="565">
                  <c:v>18.599998474121094</c:v>
                </c:pt>
                <c:pt idx="566">
                  <c:v>18.700000762939453</c:v>
                </c:pt>
                <c:pt idx="567">
                  <c:v>18.799999237060547</c:v>
                </c:pt>
                <c:pt idx="568">
                  <c:v>18.900001525878906</c:v>
                </c:pt>
                <c:pt idx="569">
                  <c:v>19</c:v>
                </c:pt>
                <c:pt idx="570">
                  <c:v>19.099998474121094</c:v>
                </c:pt>
                <c:pt idx="571">
                  <c:v>19.200000762939453</c:v>
                </c:pt>
                <c:pt idx="572">
                  <c:v>19.299999237060547</c:v>
                </c:pt>
                <c:pt idx="573">
                  <c:v>19.400001525878906</c:v>
                </c:pt>
                <c:pt idx="574">
                  <c:v>19.5</c:v>
                </c:pt>
                <c:pt idx="575">
                  <c:v>19.599998474121094</c:v>
                </c:pt>
                <c:pt idx="576">
                  <c:v>19.700000762939453</c:v>
                </c:pt>
                <c:pt idx="577">
                  <c:v>19.799999237060547</c:v>
                </c:pt>
                <c:pt idx="578">
                  <c:v>19.900001525878906</c:v>
                </c:pt>
                <c:pt idx="579">
                  <c:v>20</c:v>
                </c:pt>
                <c:pt idx="580">
                  <c:v>20.099998474121094</c:v>
                </c:pt>
                <c:pt idx="581">
                  <c:v>20.200000762939453</c:v>
                </c:pt>
                <c:pt idx="582">
                  <c:v>20.299999237060547</c:v>
                </c:pt>
                <c:pt idx="583">
                  <c:v>20.400001525878906</c:v>
                </c:pt>
                <c:pt idx="584">
                  <c:v>20.5</c:v>
                </c:pt>
                <c:pt idx="585">
                  <c:v>20.599998474121094</c:v>
                </c:pt>
                <c:pt idx="586">
                  <c:v>20.700000762939453</c:v>
                </c:pt>
                <c:pt idx="587">
                  <c:v>20.799999237060547</c:v>
                </c:pt>
                <c:pt idx="588">
                  <c:v>20.900001525878906</c:v>
                </c:pt>
                <c:pt idx="589">
                  <c:v>21</c:v>
                </c:pt>
                <c:pt idx="590">
                  <c:v>21.099998474121094</c:v>
                </c:pt>
                <c:pt idx="591">
                  <c:v>21.200000762939453</c:v>
                </c:pt>
                <c:pt idx="592">
                  <c:v>21.299999237060547</c:v>
                </c:pt>
                <c:pt idx="593">
                  <c:v>21.400001525878906</c:v>
                </c:pt>
                <c:pt idx="594">
                  <c:v>21.5</c:v>
                </c:pt>
                <c:pt idx="595">
                  <c:v>21.599998474121094</c:v>
                </c:pt>
                <c:pt idx="596">
                  <c:v>21.700000762939453</c:v>
                </c:pt>
                <c:pt idx="597">
                  <c:v>21.799999237060547</c:v>
                </c:pt>
                <c:pt idx="598">
                  <c:v>21.900001525878906</c:v>
                </c:pt>
                <c:pt idx="599">
                  <c:v>22</c:v>
                </c:pt>
                <c:pt idx="600">
                  <c:v>22.099998474121094</c:v>
                </c:pt>
                <c:pt idx="601">
                  <c:v>22.200000762939453</c:v>
                </c:pt>
                <c:pt idx="602">
                  <c:v>22.299999237060547</c:v>
                </c:pt>
                <c:pt idx="603">
                  <c:v>22.400001525878906</c:v>
                </c:pt>
                <c:pt idx="604">
                  <c:v>22.5</c:v>
                </c:pt>
                <c:pt idx="605">
                  <c:v>22.599998474121094</c:v>
                </c:pt>
                <c:pt idx="606">
                  <c:v>22.700000762939453</c:v>
                </c:pt>
                <c:pt idx="607">
                  <c:v>22.799999237060547</c:v>
                </c:pt>
                <c:pt idx="608">
                  <c:v>22.900001525878906</c:v>
                </c:pt>
                <c:pt idx="609">
                  <c:v>23</c:v>
                </c:pt>
                <c:pt idx="610">
                  <c:v>23.099998474121094</c:v>
                </c:pt>
                <c:pt idx="611">
                  <c:v>23.200000762939453</c:v>
                </c:pt>
                <c:pt idx="612">
                  <c:v>23.299999237060547</c:v>
                </c:pt>
                <c:pt idx="613">
                  <c:v>23.400001525878906</c:v>
                </c:pt>
                <c:pt idx="614">
                  <c:v>23.5</c:v>
                </c:pt>
                <c:pt idx="615">
                  <c:v>23.599998474121094</c:v>
                </c:pt>
                <c:pt idx="616">
                  <c:v>23.700000762939453</c:v>
                </c:pt>
                <c:pt idx="617">
                  <c:v>23.799999237060547</c:v>
                </c:pt>
                <c:pt idx="618">
                  <c:v>23.900001525878906</c:v>
                </c:pt>
                <c:pt idx="619">
                  <c:v>24</c:v>
                </c:pt>
                <c:pt idx="620">
                  <c:v>24.099998474121094</c:v>
                </c:pt>
                <c:pt idx="621">
                  <c:v>24.200000762939453</c:v>
                </c:pt>
                <c:pt idx="622">
                  <c:v>24.299999237060547</c:v>
                </c:pt>
                <c:pt idx="623">
                  <c:v>24.400001525878906</c:v>
                </c:pt>
                <c:pt idx="624">
                  <c:v>24.5</c:v>
                </c:pt>
                <c:pt idx="625">
                  <c:v>24.599998474121094</c:v>
                </c:pt>
                <c:pt idx="626">
                  <c:v>24.700000762939453</c:v>
                </c:pt>
                <c:pt idx="627">
                  <c:v>24.799999237060547</c:v>
                </c:pt>
                <c:pt idx="628">
                  <c:v>24.900001525878906</c:v>
                </c:pt>
                <c:pt idx="629">
                  <c:v>25</c:v>
                </c:pt>
                <c:pt idx="630">
                  <c:v>25.099998474121094</c:v>
                </c:pt>
                <c:pt idx="631">
                  <c:v>25.200000762939453</c:v>
                </c:pt>
                <c:pt idx="632">
                  <c:v>25.299999237060547</c:v>
                </c:pt>
                <c:pt idx="633">
                  <c:v>25.400001525878906</c:v>
                </c:pt>
                <c:pt idx="634">
                  <c:v>25.5</c:v>
                </c:pt>
                <c:pt idx="635">
                  <c:v>25.599998474121094</c:v>
                </c:pt>
                <c:pt idx="636">
                  <c:v>25.700000762939453</c:v>
                </c:pt>
                <c:pt idx="637">
                  <c:v>25.799999237060547</c:v>
                </c:pt>
                <c:pt idx="638">
                  <c:v>25.900001525878906</c:v>
                </c:pt>
                <c:pt idx="639">
                  <c:v>26</c:v>
                </c:pt>
                <c:pt idx="640">
                  <c:v>26.099998474121094</c:v>
                </c:pt>
                <c:pt idx="641">
                  <c:v>26.199996948242188</c:v>
                </c:pt>
                <c:pt idx="642">
                  <c:v>26.300003051757813</c:v>
                </c:pt>
                <c:pt idx="643">
                  <c:v>26.400001525878906</c:v>
                </c:pt>
                <c:pt idx="644">
                  <c:v>26.5</c:v>
                </c:pt>
                <c:pt idx="645">
                  <c:v>26.599998474121094</c:v>
                </c:pt>
                <c:pt idx="646">
                  <c:v>26.699996948242188</c:v>
                </c:pt>
                <c:pt idx="647">
                  <c:v>26.800003051757813</c:v>
                </c:pt>
                <c:pt idx="648">
                  <c:v>26.900001525878906</c:v>
                </c:pt>
                <c:pt idx="649">
                  <c:v>27</c:v>
                </c:pt>
                <c:pt idx="650">
                  <c:v>27.099998474121094</c:v>
                </c:pt>
                <c:pt idx="651">
                  <c:v>27.199996948242188</c:v>
                </c:pt>
                <c:pt idx="652">
                  <c:v>27.300003051757813</c:v>
                </c:pt>
                <c:pt idx="653">
                  <c:v>27.400001525878906</c:v>
                </c:pt>
                <c:pt idx="654">
                  <c:v>27.5</c:v>
                </c:pt>
                <c:pt idx="655">
                  <c:v>27.599998474121094</c:v>
                </c:pt>
                <c:pt idx="656">
                  <c:v>27.699996948242188</c:v>
                </c:pt>
                <c:pt idx="657">
                  <c:v>27.800003051757813</c:v>
                </c:pt>
                <c:pt idx="658">
                  <c:v>27.900001525878906</c:v>
                </c:pt>
                <c:pt idx="659">
                  <c:v>28</c:v>
                </c:pt>
                <c:pt idx="660">
                  <c:v>28.099998474121094</c:v>
                </c:pt>
                <c:pt idx="661">
                  <c:v>28.199996948242188</c:v>
                </c:pt>
                <c:pt idx="662">
                  <c:v>28.300003051757813</c:v>
                </c:pt>
                <c:pt idx="663">
                  <c:v>28.400001525878906</c:v>
                </c:pt>
                <c:pt idx="664">
                  <c:v>28.5</c:v>
                </c:pt>
                <c:pt idx="665">
                  <c:v>28.599998474121094</c:v>
                </c:pt>
                <c:pt idx="666">
                  <c:v>28.699996948242188</c:v>
                </c:pt>
                <c:pt idx="667">
                  <c:v>28.800003051757813</c:v>
                </c:pt>
                <c:pt idx="668">
                  <c:v>28.900001525878906</c:v>
                </c:pt>
                <c:pt idx="669">
                  <c:v>29</c:v>
                </c:pt>
                <c:pt idx="670">
                  <c:v>29.099998474121094</c:v>
                </c:pt>
                <c:pt idx="671">
                  <c:v>29.199996948242188</c:v>
                </c:pt>
                <c:pt idx="672">
                  <c:v>29.300003051757813</c:v>
                </c:pt>
                <c:pt idx="673">
                  <c:v>29.400001525878906</c:v>
                </c:pt>
                <c:pt idx="674">
                  <c:v>29.5</c:v>
                </c:pt>
                <c:pt idx="675">
                  <c:v>29.599998474121094</c:v>
                </c:pt>
                <c:pt idx="676">
                  <c:v>29.699996948242188</c:v>
                </c:pt>
                <c:pt idx="677">
                  <c:v>29.800003051757813</c:v>
                </c:pt>
                <c:pt idx="678">
                  <c:v>29.900001525878906</c:v>
                </c:pt>
                <c:pt idx="679">
                  <c:v>30</c:v>
                </c:pt>
                <c:pt idx="680">
                  <c:v>30.099998474121094</c:v>
                </c:pt>
                <c:pt idx="681">
                  <c:v>30.199996948242188</c:v>
                </c:pt>
                <c:pt idx="682">
                  <c:v>30.300003051757813</c:v>
                </c:pt>
                <c:pt idx="683">
                  <c:v>30.400001525878906</c:v>
                </c:pt>
                <c:pt idx="684">
                  <c:v>30.5</c:v>
                </c:pt>
                <c:pt idx="685">
                  <c:v>30.599998474121094</c:v>
                </c:pt>
                <c:pt idx="686">
                  <c:v>30.699996948242188</c:v>
                </c:pt>
                <c:pt idx="687">
                  <c:v>30.800003051757813</c:v>
                </c:pt>
                <c:pt idx="688">
                  <c:v>30.900001525878906</c:v>
                </c:pt>
                <c:pt idx="689">
                  <c:v>31</c:v>
                </c:pt>
                <c:pt idx="690">
                  <c:v>31.099998474121094</c:v>
                </c:pt>
                <c:pt idx="691">
                  <c:v>31.199996948242188</c:v>
                </c:pt>
                <c:pt idx="692">
                  <c:v>31.300003051757813</c:v>
                </c:pt>
                <c:pt idx="693">
                  <c:v>31.400001525878906</c:v>
                </c:pt>
                <c:pt idx="694">
                  <c:v>31.5</c:v>
                </c:pt>
                <c:pt idx="695">
                  <c:v>31.599998474121094</c:v>
                </c:pt>
                <c:pt idx="696">
                  <c:v>31.699996948242188</c:v>
                </c:pt>
                <c:pt idx="697">
                  <c:v>31.800003051757813</c:v>
                </c:pt>
                <c:pt idx="698">
                  <c:v>31.900001525878906</c:v>
                </c:pt>
                <c:pt idx="699">
                  <c:v>32</c:v>
                </c:pt>
                <c:pt idx="700">
                  <c:v>32.099998474121094</c:v>
                </c:pt>
                <c:pt idx="701">
                  <c:v>32.199996948242188</c:v>
                </c:pt>
                <c:pt idx="702">
                  <c:v>32.300003051757813</c:v>
                </c:pt>
                <c:pt idx="703">
                  <c:v>32.400001525878906</c:v>
                </c:pt>
                <c:pt idx="704">
                  <c:v>32.5</c:v>
                </c:pt>
                <c:pt idx="705">
                  <c:v>32.599998474121094</c:v>
                </c:pt>
                <c:pt idx="706">
                  <c:v>32.699996948242188</c:v>
                </c:pt>
                <c:pt idx="707">
                  <c:v>32.800003051757813</c:v>
                </c:pt>
                <c:pt idx="708">
                  <c:v>32.900001525878906</c:v>
                </c:pt>
                <c:pt idx="709">
                  <c:v>33</c:v>
                </c:pt>
                <c:pt idx="710">
                  <c:v>33.099998474121094</c:v>
                </c:pt>
                <c:pt idx="711">
                  <c:v>33.199996948242188</c:v>
                </c:pt>
                <c:pt idx="712">
                  <c:v>33.300003051757813</c:v>
                </c:pt>
                <c:pt idx="713">
                  <c:v>33.400001525878906</c:v>
                </c:pt>
                <c:pt idx="714">
                  <c:v>33.5</c:v>
                </c:pt>
                <c:pt idx="715">
                  <c:v>33.599998474121094</c:v>
                </c:pt>
                <c:pt idx="716">
                  <c:v>33.699996948242188</c:v>
                </c:pt>
                <c:pt idx="717">
                  <c:v>33.800003051757813</c:v>
                </c:pt>
                <c:pt idx="718">
                  <c:v>33.900001525878906</c:v>
                </c:pt>
                <c:pt idx="719">
                  <c:v>34</c:v>
                </c:pt>
                <c:pt idx="720">
                  <c:v>34.099998474121094</c:v>
                </c:pt>
                <c:pt idx="721">
                  <c:v>34.199996948242188</c:v>
                </c:pt>
                <c:pt idx="722">
                  <c:v>34.300003051757813</c:v>
                </c:pt>
                <c:pt idx="723">
                  <c:v>34.400001525878906</c:v>
                </c:pt>
                <c:pt idx="724">
                  <c:v>34.5</c:v>
                </c:pt>
                <c:pt idx="725">
                  <c:v>34.599998474121094</c:v>
                </c:pt>
                <c:pt idx="726">
                  <c:v>34.699996948242188</c:v>
                </c:pt>
                <c:pt idx="727">
                  <c:v>34.800003051757813</c:v>
                </c:pt>
                <c:pt idx="728">
                  <c:v>34.900001525878906</c:v>
                </c:pt>
                <c:pt idx="729">
                  <c:v>35</c:v>
                </c:pt>
                <c:pt idx="730">
                  <c:v>35.099998474121094</c:v>
                </c:pt>
                <c:pt idx="731">
                  <c:v>35.199996948242188</c:v>
                </c:pt>
                <c:pt idx="732">
                  <c:v>35.300003051757813</c:v>
                </c:pt>
                <c:pt idx="733">
                  <c:v>35.400001525878906</c:v>
                </c:pt>
                <c:pt idx="734">
                  <c:v>35.5</c:v>
                </c:pt>
                <c:pt idx="735">
                  <c:v>35.599998474121094</c:v>
                </c:pt>
                <c:pt idx="736">
                  <c:v>35.699996948242188</c:v>
                </c:pt>
                <c:pt idx="737">
                  <c:v>35.800003051757813</c:v>
                </c:pt>
                <c:pt idx="738">
                  <c:v>35.900001525878906</c:v>
                </c:pt>
                <c:pt idx="739">
                  <c:v>36</c:v>
                </c:pt>
                <c:pt idx="740">
                  <c:v>36.099998474121094</c:v>
                </c:pt>
                <c:pt idx="741">
                  <c:v>36.199996948242188</c:v>
                </c:pt>
                <c:pt idx="742">
                  <c:v>36.300003051757813</c:v>
                </c:pt>
                <c:pt idx="743">
                  <c:v>36.400001525878906</c:v>
                </c:pt>
                <c:pt idx="744">
                  <c:v>36.5</c:v>
                </c:pt>
                <c:pt idx="745">
                  <c:v>36.599998474121094</c:v>
                </c:pt>
                <c:pt idx="746">
                  <c:v>36.699996948242188</c:v>
                </c:pt>
                <c:pt idx="747">
                  <c:v>36.800003051757813</c:v>
                </c:pt>
                <c:pt idx="748">
                  <c:v>36.900001525878906</c:v>
                </c:pt>
                <c:pt idx="749">
                  <c:v>37</c:v>
                </c:pt>
                <c:pt idx="750">
                  <c:v>37.099998474121094</c:v>
                </c:pt>
                <c:pt idx="751">
                  <c:v>37.199996948242188</c:v>
                </c:pt>
                <c:pt idx="752">
                  <c:v>37.300003051757813</c:v>
                </c:pt>
                <c:pt idx="753">
                  <c:v>37.400001525878906</c:v>
                </c:pt>
                <c:pt idx="754">
                  <c:v>37.5</c:v>
                </c:pt>
                <c:pt idx="755">
                  <c:v>37.599998474121094</c:v>
                </c:pt>
                <c:pt idx="756">
                  <c:v>37.699996948242188</c:v>
                </c:pt>
                <c:pt idx="757">
                  <c:v>37.800003051757813</c:v>
                </c:pt>
                <c:pt idx="758">
                  <c:v>37.900001525878906</c:v>
                </c:pt>
                <c:pt idx="759">
                  <c:v>38</c:v>
                </c:pt>
                <c:pt idx="760">
                  <c:v>38.099998474121094</c:v>
                </c:pt>
                <c:pt idx="761">
                  <c:v>38.199996948242188</c:v>
                </c:pt>
                <c:pt idx="762">
                  <c:v>38.300003051757813</c:v>
                </c:pt>
                <c:pt idx="763">
                  <c:v>38.400001525878906</c:v>
                </c:pt>
                <c:pt idx="764">
                  <c:v>38.5</c:v>
                </c:pt>
                <c:pt idx="765">
                  <c:v>38.599998474121094</c:v>
                </c:pt>
                <c:pt idx="766">
                  <c:v>38.699996948242188</c:v>
                </c:pt>
                <c:pt idx="767">
                  <c:v>38.800003051757813</c:v>
                </c:pt>
                <c:pt idx="768">
                  <c:v>38.900001525878906</c:v>
                </c:pt>
                <c:pt idx="769">
                  <c:v>39</c:v>
                </c:pt>
                <c:pt idx="770">
                  <c:v>39.099998474121094</c:v>
                </c:pt>
                <c:pt idx="771">
                  <c:v>39.199996948242188</c:v>
                </c:pt>
                <c:pt idx="772">
                  <c:v>39.300003051757813</c:v>
                </c:pt>
                <c:pt idx="773">
                  <c:v>39.400001525878906</c:v>
                </c:pt>
                <c:pt idx="774">
                  <c:v>39.5</c:v>
                </c:pt>
                <c:pt idx="775">
                  <c:v>39.599998474121094</c:v>
                </c:pt>
                <c:pt idx="776">
                  <c:v>39.699996948242188</c:v>
                </c:pt>
                <c:pt idx="777">
                  <c:v>39.800003051757813</c:v>
                </c:pt>
                <c:pt idx="778">
                  <c:v>39.900001525878906</c:v>
                </c:pt>
                <c:pt idx="779">
                  <c:v>40</c:v>
                </c:pt>
                <c:pt idx="780">
                  <c:v>40.099998474121094</c:v>
                </c:pt>
                <c:pt idx="781">
                  <c:v>40.199996948242188</c:v>
                </c:pt>
                <c:pt idx="782">
                  <c:v>40.300003051757813</c:v>
                </c:pt>
                <c:pt idx="783">
                  <c:v>40.400001525878906</c:v>
                </c:pt>
                <c:pt idx="784">
                  <c:v>40.5</c:v>
                </c:pt>
                <c:pt idx="785">
                  <c:v>40.599998474121094</c:v>
                </c:pt>
                <c:pt idx="786">
                  <c:v>40.699996948242188</c:v>
                </c:pt>
                <c:pt idx="787">
                  <c:v>40.800003051757813</c:v>
                </c:pt>
                <c:pt idx="788">
                  <c:v>40.900001525878906</c:v>
                </c:pt>
                <c:pt idx="789">
                  <c:v>41</c:v>
                </c:pt>
                <c:pt idx="790">
                  <c:v>41.099998474121094</c:v>
                </c:pt>
                <c:pt idx="791">
                  <c:v>41.199996948242188</c:v>
                </c:pt>
                <c:pt idx="792">
                  <c:v>41.300003051757813</c:v>
                </c:pt>
                <c:pt idx="793">
                  <c:v>41.400001525878906</c:v>
                </c:pt>
                <c:pt idx="794">
                  <c:v>41.5</c:v>
                </c:pt>
                <c:pt idx="795">
                  <c:v>41.599998474121094</c:v>
                </c:pt>
                <c:pt idx="796">
                  <c:v>41.699996948242188</c:v>
                </c:pt>
                <c:pt idx="797">
                  <c:v>41.800003051757813</c:v>
                </c:pt>
                <c:pt idx="798">
                  <c:v>41.900001525878906</c:v>
                </c:pt>
                <c:pt idx="799">
                  <c:v>42</c:v>
                </c:pt>
                <c:pt idx="800">
                  <c:v>42.099998474121094</c:v>
                </c:pt>
                <c:pt idx="801">
                  <c:v>42.199996948242188</c:v>
                </c:pt>
                <c:pt idx="802">
                  <c:v>42.300003051757813</c:v>
                </c:pt>
                <c:pt idx="803">
                  <c:v>42.400001525878906</c:v>
                </c:pt>
                <c:pt idx="804">
                  <c:v>42.5</c:v>
                </c:pt>
                <c:pt idx="805">
                  <c:v>42.599998474121094</c:v>
                </c:pt>
                <c:pt idx="806">
                  <c:v>42.699996948242188</c:v>
                </c:pt>
                <c:pt idx="807">
                  <c:v>42.800003051757813</c:v>
                </c:pt>
                <c:pt idx="808">
                  <c:v>42.900001525878906</c:v>
                </c:pt>
                <c:pt idx="809">
                  <c:v>43</c:v>
                </c:pt>
                <c:pt idx="810">
                  <c:v>43.099998474121094</c:v>
                </c:pt>
                <c:pt idx="811">
                  <c:v>43.199996948242188</c:v>
                </c:pt>
                <c:pt idx="812">
                  <c:v>43.300003051757813</c:v>
                </c:pt>
                <c:pt idx="813">
                  <c:v>43.400001525878906</c:v>
                </c:pt>
                <c:pt idx="814">
                  <c:v>43.5</c:v>
                </c:pt>
                <c:pt idx="815">
                  <c:v>43.599998474121094</c:v>
                </c:pt>
                <c:pt idx="816">
                  <c:v>43.699996948242188</c:v>
                </c:pt>
                <c:pt idx="817">
                  <c:v>43.800003051757813</c:v>
                </c:pt>
                <c:pt idx="818">
                  <c:v>43.900001525878906</c:v>
                </c:pt>
                <c:pt idx="819">
                  <c:v>44</c:v>
                </c:pt>
                <c:pt idx="820">
                  <c:v>44.099998474121094</c:v>
                </c:pt>
                <c:pt idx="821">
                  <c:v>44.199996948242188</c:v>
                </c:pt>
                <c:pt idx="822">
                  <c:v>44.300003051757813</c:v>
                </c:pt>
                <c:pt idx="823">
                  <c:v>44.400001525878906</c:v>
                </c:pt>
                <c:pt idx="824">
                  <c:v>44.5</c:v>
                </c:pt>
                <c:pt idx="825">
                  <c:v>44.599998474121094</c:v>
                </c:pt>
                <c:pt idx="826">
                  <c:v>44.699996948242188</c:v>
                </c:pt>
                <c:pt idx="827">
                  <c:v>44.800003051757813</c:v>
                </c:pt>
                <c:pt idx="828">
                  <c:v>44.900001525878906</c:v>
                </c:pt>
                <c:pt idx="829">
                  <c:v>45</c:v>
                </c:pt>
                <c:pt idx="830">
                  <c:v>45.099998474121094</c:v>
                </c:pt>
                <c:pt idx="831">
                  <c:v>45.199996948242188</c:v>
                </c:pt>
                <c:pt idx="832">
                  <c:v>45.300003051757813</c:v>
                </c:pt>
                <c:pt idx="833">
                  <c:v>45.400001525878906</c:v>
                </c:pt>
                <c:pt idx="834">
                  <c:v>45.5</c:v>
                </c:pt>
                <c:pt idx="835">
                  <c:v>45.599998474121094</c:v>
                </c:pt>
                <c:pt idx="836">
                  <c:v>45.699996948242188</c:v>
                </c:pt>
                <c:pt idx="837">
                  <c:v>45.800003051757813</c:v>
                </c:pt>
                <c:pt idx="838">
                  <c:v>45.900001525878906</c:v>
                </c:pt>
                <c:pt idx="839">
                  <c:v>46</c:v>
                </c:pt>
                <c:pt idx="840">
                  <c:v>46.099998474121094</c:v>
                </c:pt>
                <c:pt idx="841">
                  <c:v>46.199996948242188</c:v>
                </c:pt>
                <c:pt idx="842">
                  <c:v>46.300003051757813</c:v>
                </c:pt>
                <c:pt idx="843">
                  <c:v>46.400001525878906</c:v>
                </c:pt>
                <c:pt idx="844">
                  <c:v>46.5</c:v>
                </c:pt>
                <c:pt idx="845">
                  <c:v>46.599998474121094</c:v>
                </c:pt>
                <c:pt idx="846">
                  <c:v>46.699996948242188</c:v>
                </c:pt>
                <c:pt idx="847">
                  <c:v>46.800003051757813</c:v>
                </c:pt>
                <c:pt idx="848">
                  <c:v>46.900001525878906</c:v>
                </c:pt>
                <c:pt idx="849">
                  <c:v>47</c:v>
                </c:pt>
                <c:pt idx="850">
                  <c:v>47.099998474121094</c:v>
                </c:pt>
                <c:pt idx="851">
                  <c:v>47.199996948242188</c:v>
                </c:pt>
                <c:pt idx="852">
                  <c:v>47.300003051757813</c:v>
                </c:pt>
                <c:pt idx="853">
                  <c:v>47.400001525878906</c:v>
                </c:pt>
                <c:pt idx="854">
                  <c:v>47.5</c:v>
                </c:pt>
                <c:pt idx="855">
                  <c:v>47.599998474121094</c:v>
                </c:pt>
                <c:pt idx="856">
                  <c:v>47.699996948242188</c:v>
                </c:pt>
                <c:pt idx="857">
                  <c:v>47.800003051757813</c:v>
                </c:pt>
                <c:pt idx="858">
                  <c:v>47.900001525878906</c:v>
                </c:pt>
                <c:pt idx="859">
                  <c:v>48</c:v>
                </c:pt>
                <c:pt idx="860">
                  <c:v>48.099998474121094</c:v>
                </c:pt>
                <c:pt idx="861">
                  <c:v>48.199996948242188</c:v>
                </c:pt>
                <c:pt idx="862">
                  <c:v>48.300003051757813</c:v>
                </c:pt>
                <c:pt idx="863">
                  <c:v>48.400001525878906</c:v>
                </c:pt>
                <c:pt idx="864">
                  <c:v>48.5</c:v>
                </c:pt>
                <c:pt idx="865">
                  <c:v>48.599998474121094</c:v>
                </c:pt>
                <c:pt idx="866">
                  <c:v>48.699996948242188</c:v>
                </c:pt>
                <c:pt idx="867">
                  <c:v>48.800003051757813</c:v>
                </c:pt>
                <c:pt idx="868">
                  <c:v>48.900001525878906</c:v>
                </c:pt>
                <c:pt idx="869">
                  <c:v>49</c:v>
                </c:pt>
                <c:pt idx="870">
                  <c:v>49.099998474121094</c:v>
                </c:pt>
                <c:pt idx="871">
                  <c:v>49.199996948242188</c:v>
                </c:pt>
                <c:pt idx="872">
                  <c:v>49.300003051757813</c:v>
                </c:pt>
                <c:pt idx="873">
                  <c:v>49.400001525878906</c:v>
                </c:pt>
                <c:pt idx="874">
                  <c:v>49.5</c:v>
                </c:pt>
                <c:pt idx="875">
                  <c:v>49.599998474121094</c:v>
                </c:pt>
                <c:pt idx="876">
                  <c:v>49.699996948242188</c:v>
                </c:pt>
                <c:pt idx="877">
                  <c:v>49.800003051757813</c:v>
                </c:pt>
                <c:pt idx="878">
                  <c:v>49.900001525878906</c:v>
                </c:pt>
                <c:pt idx="879">
                  <c:v>50</c:v>
                </c:pt>
                <c:pt idx="880">
                  <c:v>50.099998474121094</c:v>
                </c:pt>
                <c:pt idx="881">
                  <c:v>50.199996948242188</c:v>
                </c:pt>
                <c:pt idx="882">
                  <c:v>50.300003051757813</c:v>
                </c:pt>
                <c:pt idx="883">
                  <c:v>50.400001525878906</c:v>
                </c:pt>
                <c:pt idx="884">
                  <c:v>50.5</c:v>
                </c:pt>
                <c:pt idx="885">
                  <c:v>50.599998474121094</c:v>
                </c:pt>
                <c:pt idx="886">
                  <c:v>50.699996948242188</c:v>
                </c:pt>
                <c:pt idx="887">
                  <c:v>50.800003051757813</c:v>
                </c:pt>
                <c:pt idx="888">
                  <c:v>50.900001525878906</c:v>
                </c:pt>
                <c:pt idx="889">
                  <c:v>51</c:v>
                </c:pt>
                <c:pt idx="890">
                  <c:v>51.099998474121094</c:v>
                </c:pt>
                <c:pt idx="891">
                  <c:v>51.199996948242188</c:v>
                </c:pt>
                <c:pt idx="892">
                  <c:v>51.300003051757813</c:v>
                </c:pt>
                <c:pt idx="893">
                  <c:v>51.400001525878906</c:v>
                </c:pt>
                <c:pt idx="894">
                  <c:v>51.5</c:v>
                </c:pt>
                <c:pt idx="895">
                  <c:v>51.599998474121094</c:v>
                </c:pt>
                <c:pt idx="896">
                  <c:v>51.699996948242188</c:v>
                </c:pt>
                <c:pt idx="897">
                  <c:v>51.800003051757813</c:v>
                </c:pt>
                <c:pt idx="898">
                  <c:v>51.900001525878906</c:v>
                </c:pt>
                <c:pt idx="899">
                  <c:v>52</c:v>
                </c:pt>
                <c:pt idx="900">
                  <c:v>52.099998474121094</c:v>
                </c:pt>
                <c:pt idx="901">
                  <c:v>52.199996948242188</c:v>
                </c:pt>
                <c:pt idx="902">
                  <c:v>52.300003051757813</c:v>
                </c:pt>
                <c:pt idx="903">
                  <c:v>52.400001525878906</c:v>
                </c:pt>
                <c:pt idx="904">
                  <c:v>52.5</c:v>
                </c:pt>
                <c:pt idx="905">
                  <c:v>52.599998474121094</c:v>
                </c:pt>
                <c:pt idx="906">
                  <c:v>52.699996948242188</c:v>
                </c:pt>
                <c:pt idx="907">
                  <c:v>52.800003051757813</c:v>
                </c:pt>
                <c:pt idx="908">
                  <c:v>52.900001525878906</c:v>
                </c:pt>
                <c:pt idx="909">
                  <c:v>53</c:v>
                </c:pt>
                <c:pt idx="910">
                  <c:v>53.099998474121094</c:v>
                </c:pt>
                <c:pt idx="911">
                  <c:v>53.199996948242188</c:v>
                </c:pt>
                <c:pt idx="912">
                  <c:v>53.300003051757813</c:v>
                </c:pt>
                <c:pt idx="913">
                  <c:v>53.400001525878906</c:v>
                </c:pt>
                <c:pt idx="914">
                  <c:v>53.5</c:v>
                </c:pt>
                <c:pt idx="915">
                  <c:v>53.599998474121094</c:v>
                </c:pt>
                <c:pt idx="916">
                  <c:v>53.699996948242188</c:v>
                </c:pt>
                <c:pt idx="917">
                  <c:v>53.800003051757813</c:v>
                </c:pt>
                <c:pt idx="918">
                  <c:v>53.900001525878906</c:v>
                </c:pt>
                <c:pt idx="919">
                  <c:v>54</c:v>
                </c:pt>
                <c:pt idx="920">
                  <c:v>54.099998474121094</c:v>
                </c:pt>
                <c:pt idx="921">
                  <c:v>54.199996948242188</c:v>
                </c:pt>
                <c:pt idx="922">
                  <c:v>54.300003051757813</c:v>
                </c:pt>
                <c:pt idx="923">
                  <c:v>54.400001525878906</c:v>
                </c:pt>
                <c:pt idx="924">
                  <c:v>54.5</c:v>
                </c:pt>
                <c:pt idx="925">
                  <c:v>54.599998474121094</c:v>
                </c:pt>
                <c:pt idx="926">
                  <c:v>54.699996948242188</c:v>
                </c:pt>
                <c:pt idx="927">
                  <c:v>54.800003051757813</c:v>
                </c:pt>
                <c:pt idx="928">
                  <c:v>54.900001525878906</c:v>
                </c:pt>
                <c:pt idx="929">
                  <c:v>55</c:v>
                </c:pt>
                <c:pt idx="930">
                  <c:v>55.099998474121094</c:v>
                </c:pt>
                <c:pt idx="931">
                  <c:v>55.199996948242188</c:v>
                </c:pt>
                <c:pt idx="932">
                  <c:v>55.300003051757813</c:v>
                </c:pt>
                <c:pt idx="933">
                  <c:v>55.400001525878906</c:v>
                </c:pt>
                <c:pt idx="934">
                  <c:v>55.5</c:v>
                </c:pt>
                <c:pt idx="935">
                  <c:v>55.599998474121094</c:v>
                </c:pt>
                <c:pt idx="936">
                  <c:v>55.699996948242188</c:v>
                </c:pt>
                <c:pt idx="937">
                  <c:v>55.800003051757813</c:v>
                </c:pt>
                <c:pt idx="938">
                  <c:v>55.900001525878906</c:v>
                </c:pt>
                <c:pt idx="939">
                  <c:v>56</c:v>
                </c:pt>
                <c:pt idx="940">
                  <c:v>56.099998474121094</c:v>
                </c:pt>
                <c:pt idx="941">
                  <c:v>56.199996948242188</c:v>
                </c:pt>
                <c:pt idx="942">
                  <c:v>56.300003051757813</c:v>
                </c:pt>
                <c:pt idx="943">
                  <c:v>56.400001525878906</c:v>
                </c:pt>
                <c:pt idx="944">
                  <c:v>56.5</c:v>
                </c:pt>
                <c:pt idx="945">
                  <c:v>56.599998474121094</c:v>
                </c:pt>
                <c:pt idx="946">
                  <c:v>56.699996948242188</c:v>
                </c:pt>
                <c:pt idx="947">
                  <c:v>56.800003051757813</c:v>
                </c:pt>
                <c:pt idx="948">
                  <c:v>56.900001525878906</c:v>
                </c:pt>
                <c:pt idx="949">
                  <c:v>57</c:v>
                </c:pt>
                <c:pt idx="950">
                  <c:v>57.099998474121094</c:v>
                </c:pt>
                <c:pt idx="951">
                  <c:v>57.199996948242188</c:v>
                </c:pt>
                <c:pt idx="952">
                  <c:v>57.300003051757813</c:v>
                </c:pt>
                <c:pt idx="953">
                  <c:v>57.400001525878906</c:v>
                </c:pt>
                <c:pt idx="954">
                  <c:v>57.5</c:v>
                </c:pt>
                <c:pt idx="955">
                  <c:v>57.599998474121094</c:v>
                </c:pt>
                <c:pt idx="956">
                  <c:v>57.699996948242188</c:v>
                </c:pt>
                <c:pt idx="957">
                  <c:v>57.800003051757813</c:v>
                </c:pt>
                <c:pt idx="958">
                  <c:v>57.900001525878906</c:v>
                </c:pt>
                <c:pt idx="959">
                  <c:v>58</c:v>
                </c:pt>
                <c:pt idx="960">
                  <c:v>58.099998474121094</c:v>
                </c:pt>
                <c:pt idx="961">
                  <c:v>58.199996948242188</c:v>
                </c:pt>
                <c:pt idx="962">
                  <c:v>58.300003051757813</c:v>
                </c:pt>
                <c:pt idx="963">
                  <c:v>58.400001525878906</c:v>
                </c:pt>
                <c:pt idx="964">
                  <c:v>58.5</c:v>
                </c:pt>
                <c:pt idx="965">
                  <c:v>58.599998474121094</c:v>
                </c:pt>
                <c:pt idx="966">
                  <c:v>58.699996948242188</c:v>
                </c:pt>
                <c:pt idx="967">
                  <c:v>58.800003051757813</c:v>
                </c:pt>
                <c:pt idx="968">
                  <c:v>58.900001525878906</c:v>
                </c:pt>
                <c:pt idx="969">
                  <c:v>59</c:v>
                </c:pt>
                <c:pt idx="970">
                  <c:v>59.099998474121094</c:v>
                </c:pt>
                <c:pt idx="971">
                  <c:v>59.199996948242188</c:v>
                </c:pt>
                <c:pt idx="972">
                  <c:v>59.300003051757813</c:v>
                </c:pt>
                <c:pt idx="973">
                  <c:v>59.400001525878906</c:v>
                </c:pt>
                <c:pt idx="974">
                  <c:v>59.5</c:v>
                </c:pt>
                <c:pt idx="975">
                  <c:v>59.599998474121094</c:v>
                </c:pt>
                <c:pt idx="976">
                  <c:v>59.699996948242188</c:v>
                </c:pt>
                <c:pt idx="977">
                  <c:v>59.800003051757813</c:v>
                </c:pt>
                <c:pt idx="978">
                  <c:v>59.900001525878906</c:v>
                </c:pt>
                <c:pt idx="979">
                  <c:v>60</c:v>
                </c:pt>
                <c:pt idx="980">
                  <c:v>60.099998474121094</c:v>
                </c:pt>
                <c:pt idx="981">
                  <c:v>60.199996948242188</c:v>
                </c:pt>
                <c:pt idx="982">
                  <c:v>60.300003051757813</c:v>
                </c:pt>
                <c:pt idx="983">
                  <c:v>60.400001525878906</c:v>
                </c:pt>
                <c:pt idx="984">
                  <c:v>60.5</c:v>
                </c:pt>
                <c:pt idx="985">
                  <c:v>60.599998474121094</c:v>
                </c:pt>
                <c:pt idx="986">
                  <c:v>60.699996948242188</c:v>
                </c:pt>
                <c:pt idx="987">
                  <c:v>60.800003051757813</c:v>
                </c:pt>
                <c:pt idx="988">
                  <c:v>60.900001525878906</c:v>
                </c:pt>
                <c:pt idx="989">
                  <c:v>61</c:v>
                </c:pt>
                <c:pt idx="990">
                  <c:v>61.099998474121094</c:v>
                </c:pt>
                <c:pt idx="991">
                  <c:v>61.199996948242188</c:v>
                </c:pt>
                <c:pt idx="992">
                  <c:v>61.300003051757813</c:v>
                </c:pt>
                <c:pt idx="993">
                  <c:v>61.400001525878906</c:v>
                </c:pt>
                <c:pt idx="994">
                  <c:v>61.5</c:v>
                </c:pt>
                <c:pt idx="995">
                  <c:v>61.599998474121094</c:v>
                </c:pt>
                <c:pt idx="996">
                  <c:v>61.699996948242188</c:v>
                </c:pt>
                <c:pt idx="997">
                  <c:v>61.800003051757813</c:v>
                </c:pt>
                <c:pt idx="998">
                  <c:v>61.900001525878906</c:v>
                </c:pt>
                <c:pt idx="999">
                  <c:v>62</c:v>
                </c:pt>
                <c:pt idx="1000">
                  <c:v>62.099998474121094</c:v>
                </c:pt>
                <c:pt idx="1001">
                  <c:v>62.199996948242188</c:v>
                </c:pt>
                <c:pt idx="1002">
                  <c:v>62.300003051757813</c:v>
                </c:pt>
                <c:pt idx="1003">
                  <c:v>62.400001525878906</c:v>
                </c:pt>
                <c:pt idx="1004">
                  <c:v>62.5</c:v>
                </c:pt>
                <c:pt idx="1005">
                  <c:v>62.599998474121094</c:v>
                </c:pt>
                <c:pt idx="1006">
                  <c:v>62.699996948242188</c:v>
                </c:pt>
                <c:pt idx="1007">
                  <c:v>62.800003051757813</c:v>
                </c:pt>
                <c:pt idx="1008">
                  <c:v>62.900001525878906</c:v>
                </c:pt>
                <c:pt idx="1009">
                  <c:v>63</c:v>
                </c:pt>
                <c:pt idx="1010">
                  <c:v>63.099998474121094</c:v>
                </c:pt>
                <c:pt idx="1011">
                  <c:v>63.199996948242188</c:v>
                </c:pt>
                <c:pt idx="1012">
                  <c:v>63.300003051757813</c:v>
                </c:pt>
                <c:pt idx="1013">
                  <c:v>63.400001525878906</c:v>
                </c:pt>
                <c:pt idx="1014">
                  <c:v>63.5</c:v>
                </c:pt>
                <c:pt idx="1015">
                  <c:v>63.599998474121094</c:v>
                </c:pt>
                <c:pt idx="1016">
                  <c:v>63.699996948242188</c:v>
                </c:pt>
                <c:pt idx="1017">
                  <c:v>63.800003051757813</c:v>
                </c:pt>
                <c:pt idx="1018">
                  <c:v>63.900001525878906</c:v>
                </c:pt>
                <c:pt idx="1019">
                  <c:v>64</c:v>
                </c:pt>
                <c:pt idx="1020">
                  <c:v>64.099998474121094</c:v>
                </c:pt>
                <c:pt idx="1021">
                  <c:v>64.199996948242188</c:v>
                </c:pt>
                <c:pt idx="1022">
                  <c:v>64.300003051757813</c:v>
                </c:pt>
                <c:pt idx="1023">
                  <c:v>64.400001525878906</c:v>
                </c:pt>
                <c:pt idx="1024">
                  <c:v>64.5</c:v>
                </c:pt>
                <c:pt idx="1025">
                  <c:v>64.599998474121094</c:v>
                </c:pt>
                <c:pt idx="1026">
                  <c:v>64.699996948242188</c:v>
                </c:pt>
                <c:pt idx="1027">
                  <c:v>64.800003051757813</c:v>
                </c:pt>
                <c:pt idx="1028">
                  <c:v>64.900001525878906</c:v>
                </c:pt>
                <c:pt idx="1029">
                  <c:v>65</c:v>
                </c:pt>
                <c:pt idx="1030">
                  <c:v>65.099998474121094</c:v>
                </c:pt>
                <c:pt idx="1031">
                  <c:v>65.199996948242188</c:v>
                </c:pt>
                <c:pt idx="1032">
                  <c:v>65.300003051757813</c:v>
                </c:pt>
                <c:pt idx="1033">
                  <c:v>65.400001525878906</c:v>
                </c:pt>
                <c:pt idx="1034">
                  <c:v>65.5</c:v>
                </c:pt>
                <c:pt idx="1035">
                  <c:v>65.599998474121094</c:v>
                </c:pt>
                <c:pt idx="1036">
                  <c:v>65.699996948242188</c:v>
                </c:pt>
                <c:pt idx="1037">
                  <c:v>65.800003051757813</c:v>
                </c:pt>
                <c:pt idx="1038">
                  <c:v>65.900001525878906</c:v>
                </c:pt>
                <c:pt idx="1039">
                  <c:v>66</c:v>
                </c:pt>
                <c:pt idx="1040">
                  <c:v>66.099998474121094</c:v>
                </c:pt>
                <c:pt idx="1041">
                  <c:v>66.199996948242188</c:v>
                </c:pt>
                <c:pt idx="1042">
                  <c:v>66.300003051757813</c:v>
                </c:pt>
                <c:pt idx="1043">
                  <c:v>66.400001525878906</c:v>
                </c:pt>
                <c:pt idx="1044">
                  <c:v>66.5</c:v>
                </c:pt>
                <c:pt idx="1045">
                  <c:v>66.599998474121094</c:v>
                </c:pt>
                <c:pt idx="1046">
                  <c:v>66.699996948242188</c:v>
                </c:pt>
                <c:pt idx="1047">
                  <c:v>66.800003051757813</c:v>
                </c:pt>
                <c:pt idx="1048">
                  <c:v>66.900001525878906</c:v>
                </c:pt>
                <c:pt idx="1049">
                  <c:v>67</c:v>
                </c:pt>
                <c:pt idx="1050">
                  <c:v>67.099998474121094</c:v>
                </c:pt>
                <c:pt idx="1051">
                  <c:v>67.199996948242188</c:v>
                </c:pt>
                <c:pt idx="1052">
                  <c:v>67.300003051757813</c:v>
                </c:pt>
                <c:pt idx="1053">
                  <c:v>67.400001525878906</c:v>
                </c:pt>
                <c:pt idx="1054">
                  <c:v>67.5</c:v>
                </c:pt>
                <c:pt idx="1055">
                  <c:v>67.599998474121094</c:v>
                </c:pt>
                <c:pt idx="1056">
                  <c:v>67.699996948242188</c:v>
                </c:pt>
                <c:pt idx="1057">
                  <c:v>67.800003051757813</c:v>
                </c:pt>
                <c:pt idx="1058">
                  <c:v>67.900001525878906</c:v>
                </c:pt>
                <c:pt idx="1059">
                  <c:v>68</c:v>
                </c:pt>
                <c:pt idx="1060">
                  <c:v>68.099998474121094</c:v>
                </c:pt>
                <c:pt idx="1061">
                  <c:v>68.199996948242188</c:v>
                </c:pt>
                <c:pt idx="1062">
                  <c:v>68.300003051757813</c:v>
                </c:pt>
                <c:pt idx="1063">
                  <c:v>68.400001525878906</c:v>
                </c:pt>
                <c:pt idx="1064">
                  <c:v>68.5</c:v>
                </c:pt>
                <c:pt idx="1065">
                  <c:v>68.599998474121094</c:v>
                </c:pt>
                <c:pt idx="1066">
                  <c:v>68.699996948242188</c:v>
                </c:pt>
                <c:pt idx="1067">
                  <c:v>68.800003051757813</c:v>
                </c:pt>
                <c:pt idx="1068">
                  <c:v>68.900001525878906</c:v>
                </c:pt>
                <c:pt idx="1069">
                  <c:v>69</c:v>
                </c:pt>
                <c:pt idx="1070">
                  <c:v>69.099998474121094</c:v>
                </c:pt>
                <c:pt idx="1071">
                  <c:v>69.199996948242188</c:v>
                </c:pt>
                <c:pt idx="1072">
                  <c:v>69.300003051757813</c:v>
                </c:pt>
                <c:pt idx="1073">
                  <c:v>69.400001525878906</c:v>
                </c:pt>
                <c:pt idx="1074">
                  <c:v>69.5</c:v>
                </c:pt>
                <c:pt idx="1075">
                  <c:v>69.599998474121094</c:v>
                </c:pt>
                <c:pt idx="1076">
                  <c:v>69.699996948242188</c:v>
                </c:pt>
                <c:pt idx="1077">
                  <c:v>69.800003051757813</c:v>
                </c:pt>
                <c:pt idx="1078">
                  <c:v>69.900001525878906</c:v>
                </c:pt>
                <c:pt idx="1079">
                  <c:v>70</c:v>
                </c:pt>
                <c:pt idx="1080">
                  <c:v>70.099998474121094</c:v>
                </c:pt>
                <c:pt idx="1081">
                  <c:v>70.199996948242188</c:v>
                </c:pt>
                <c:pt idx="1082">
                  <c:v>70.300003051757813</c:v>
                </c:pt>
                <c:pt idx="1083">
                  <c:v>70.400001525878906</c:v>
                </c:pt>
                <c:pt idx="1084">
                  <c:v>70.5</c:v>
                </c:pt>
                <c:pt idx="1085">
                  <c:v>70.599998474121094</c:v>
                </c:pt>
                <c:pt idx="1086">
                  <c:v>70.699996948242188</c:v>
                </c:pt>
                <c:pt idx="1087">
                  <c:v>70.800003051757813</c:v>
                </c:pt>
                <c:pt idx="1088">
                  <c:v>70.900001525878906</c:v>
                </c:pt>
                <c:pt idx="1089">
                  <c:v>71</c:v>
                </c:pt>
                <c:pt idx="1090">
                  <c:v>71.099998474121094</c:v>
                </c:pt>
                <c:pt idx="1091">
                  <c:v>71.199996948242188</c:v>
                </c:pt>
                <c:pt idx="1092">
                  <c:v>71.300003051757813</c:v>
                </c:pt>
                <c:pt idx="1093">
                  <c:v>71.400001525878906</c:v>
                </c:pt>
                <c:pt idx="1094">
                  <c:v>71.5</c:v>
                </c:pt>
                <c:pt idx="1095">
                  <c:v>71.599998474121094</c:v>
                </c:pt>
                <c:pt idx="1096">
                  <c:v>71.699996948242188</c:v>
                </c:pt>
                <c:pt idx="1097">
                  <c:v>71.800003051757813</c:v>
                </c:pt>
                <c:pt idx="1098">
                  <c:v>71.900001525878906</c:v>
                </c:pt>
                <c:pt idx="1099">
                  <c:v>72</c:v>
                </c:pt>
                <c:pt idx="1100">
                  <c:v>72.099998474121094</c:v>
                </c:pt>
                <c:pt idx="1101">
                  <c:v>72.199996948242188</c:v>
                </c:pt>
                <c:pt idx="1102">
                  <c:v>72.300003051757813</c:v>
                </c:pt>
                <c:pt idx="1103">
                  <c:v>72.400001525878906</c:v>
                </c:pt>
                <c:pt idx="1104">
                  <c:v>72.5</c:v>
                </c:pt>
                <c:pt idx="1105">
                  <c:v>72.599998474121094</c:v>
                </c:pt>
                <c:pt idx="1106">
                  <c:v>72.699996948242188</c:v>
                </c:pt>
                <c:pt idx="1107">
                  <c:v>72.800003051757813</c:v>
                </c:pt>
                <c:pt idx="1108">
                  <c:v>72.900001525878906</c:v>
                </c:pt>
                <c:pt idx="1109">
                  <c:v>73</c:v>
                </c:pt>
                <c:pt idx="1110">
                  <c:v>73.099998474121094</c:v>
                </c:pt>
                <c:pt idx="1111">
                  <c:v>73.199996948242188</c:v>
                </c:pt>
                <c:pt idx="1112">
                  <c:v>73.300003051757813</c:v>
                </c:pt>
                <c:pt idx="1113">
                  <c:v>73.400001525878906</c:v>
                </c:pt>
                <c:pt idx="1114">
                  <c:v>73.5</c:v>
                </c:pt>
                <c:pt idx="1115">
                  <c:v>73.599998474121094</c:v>
                </c:pt>
                <c:pt idx="1116">
                  <c:v>73.699996948242188</c:v>
                </c:pt>
                <c:pt idx="1117">
                  <c:v>73.800003051757813</c:v>
                </c:pt>
                <c:pt idx="1118">
                  <c:v>73.900001525878906</c:v>
                </c:pt>
                <c:pt idx="1119">
                  <c:v>74</c:v>
                </c:pt>
                <c:pt idx="1120">
                  <c:v>74.099998474121094</c:v>
                </c:pt>
                <c:pt idx="1121">
                  <c:v>74.199996948242188</c:v>
                </c:pt>
                <c:pt idx="1122">
                  <c:v>74.300003051757813</c:v>
                </c:pt>
                <c:pt idx="1123">
                  <c:v>74.400001525878906</c:v>
                </c:pt>
                <c:pt idx="1124">
                  <c:v>74.5</c:v>
                </c:pt>
                <c:pt idx="1125">
                  <c:v>74.599998474121094</c:v>
                </c:pt>
                <c:pt idx="1126">
                  <c:v>74.699996948242188</c:v>
                </c:pt>
                <c:pt idx="1127">
                  <c:v>74.800003051757813</c:v>
                </c:pt>
                <c:pt idx="1128">
                  <c:v>74.900001525878906</c:v>
                </c:pt>
                <c:pt idx="1129">
                  <c:v>75</c:v>
                </c:pt>
                <c:pt idx="1130">
                  <c:v>75.099998474121094</c:v>
                </c:pt>
                <c:pt idx="1131">
                  <c:v>75.199996948242188</c:v>
                </c:pt>
                <c:pt idx="1132">
                  <c:v>75.300003051757813</c:v>
                </c:pt>
                <c:pt idx="1133">
                  <c:v>75.400001525878906</c:v>
                </c:pt>
                <c:pt idx="1134">
                  <c:v>75.5</c:v>
                </c:pt>
                <c:pt idx="1135">
                  <c:v>75.599998474121094</c:v>
                </c:pt>
                <c:pt idx="1136">
                  <c:v>75.699996948242188</c:v>
                </c:pt>
                <c:pt idx="1137">
                  <c:v>75.800003051757813</c:v>
                </c:pt>
                <c:pt idx="1138">
                  <c:v>75.900001525878906</c:v>
                </c:pt>
                <c:pt idx="1139">
                  <c:v>76</c:v>
                </c:pt>
                <c:pt idx="1140">
                  <c:v>76.099998474121094</c:v>
                </c:pt>
                <c:pt idx="1141">
                  <c:v>76.199996948242188</c:v>
                </c:pt>
                <c:pt idx="1142">
                  <c:v>76.300003051757813</c:v>
                </c:pt>
                <c:pt idx="1143">
                  <c:v>76.400001525878906</c:v>
                </c:pt>
                <c:pt idx="1144">
                  <c:v>76.5</c:v>
                </c:pt>
                <c:pt idx="1145">
                  <c:v>76.599998474121094</c:v>
                </c:pt>
                <c:pt idx="1146">
                  <c:v>76.699996948242188</c:v>
                </c:pt>
                <c:pt idx="1147">
                  <c:v>76.800003051757813</c:v>
                </c:pt>
                <c:pt idx="1148">
                  <c:v>76.900001525878906</c:v>
                </c:pt>
                <c:pt idx="1149">
                  <c:v>77</c:v>
                </c:pt>
                <c:pt idx="1150">
                  <c:v>77.099998474121094</c:v>
                </c:pt>
                <c:pt idx="1151">
                  <c:v>77.199996948242188</c:v>
                </c:pt>
                <c:pt idx="1152">
                  <c:v>77.300003051757813</c:v>
                </c:pt>
                <c:pt idx="1153">
                  <c:v>77.400001525878906</c:v>
                </c:pt>
                <c:pt idx="1154">
                  <c:v>77.5</c:v>
                </c:pt>
                <c:pt idx="1155">
                  <c:v>77.599998474121094</c:v>
                </c:pt>
                <c:pt idx="1156">
                  <c:v>77.699996948242188</c:v>
                </c:pt>
                <c:pt idx="1157">
                  <c:v>77.800003051757813</c:v>
                </c:pt>
                <c:pt idx="1158">
                  <c:v>77.900001525878906</c:v>
                </c:pt>
                <c:pt idx="1159">
                  <c:v>78</c:v>
                </c:pt>
                <c:pt idx="1160">
                  <c:v>78.099998474121094</c:v>
                </c:pt>
                <c:pt idx="1161">
                  <c:v>78.199996948242188</c:v>
                </c:pt>
                <c:pt idx="1162">
                  <c:v>78.300003051757813</c:v>
                </c:pt>
                <c:pt idx="1163">
                  <c:v>78.400001525878906</c:v>
                </c:pt>
                <c:pt idx="1164">
                  <c:v>78.5</c:v>
                </c:pt>
                <c:pt idx="1165">
                  <c:v>78.599998474121094</c:v>
                </c:pt>
                <c:pt idx="1166">
                  <c:v>78.699996948242188</c:v>
                </c:pt>
                <c:pt idx="1167">
                  <c:v>78.800003051757813</c:v>
                </c:pt>
                <c:pt idx="1168">
                  <c:v>78.900001525878906</c:v>
                </c:pt>
                <c:pt idx="1169">
                  <c:v>79</c:v>
                </c:pt>
                <c:pt idx="1170">
                  <c:v>79.099998474121094</c:v>
                </c:pt>
                <c:pt idx="1171">
                  <c:v>79.199996948242188</c:v>
                </c:pt>
                <c:pt idx="1172">
                  <c:v>79.300003051757813</c:v>
                </c:pt>
                <c:pt idx="1173">
                  <c:v>79.400001525878906</c:v>
                </c:pt>
                <c:pt idx="1174">
                  <c:v>79.5</c:v>
                </c:pt>
                <c:pt idx="1175">
                  <c:v>79.599998474121094</c:v>
                </c:pt>
                <c:pt idx="1176">
                  <c:v>79.699996948242188</c:v>
                </c:pt>
                <c:pt idx="1177">
                  <c:v>79.800003051757813</c:v>
                </c:pt>
                <c:pt idx="1178">
                  <c:v>79.900001525878906</c:v>
                </c:pt>
                <c:pt idx="1179">
                  <c:v>80</c:v>
                </c:pt>
                <c:pt idx="1180">
                  <c:v>80.099998474121094</c:v>
                </c:pt>
                <c:pt idx="1181">
                  <c:v>80.199996948242188</c:v>
                </c:pt>
                <c:pt idx="1182">
                  <c:v>80.300003051757813</c:v>
                </c:pt>
                <c:pt idx="1183">
                  <c:v>80.400001525878906</c:v>
                </c:pt>
                <c:pt idx="1184">
                  <c:v>80.5</c:v>
                </c:pt>
                <c:pt idx="1185">
                  <c:v>80.599998474121094</c:v>
                </c:pt>
                <c:pt idx="1186">
                  <c:v>80.699996948242188</c:v>
                </c:pt>
                <c:pt idx="1187">
                  <c:v>80.800003051757813</c:v>
                </c:pt>
                <c:pt idx="1188">
                  <c:v>80.900001525878906</c:v>
                </c:pt>
                <c:pt idx="1189">
                  <c:v>81</c:v>
                </c:pt>
                <c:pt idx="1190">
                  <c:v>81.099998474121094</c:v>
                </c:pt>
                <c:pt idx="1191">
                  <c:v>81.199996948242188</c:v>
                </c:pt>
                <c:pt idx="1192">
                  <c:v>81.300003051757813</c:v>
                </c:pt>
                <c:pt idx="1193">
                  <c:v>81.400001525878906</c:v>
                </c:pt>
                <c:pt idx="1194">
                  <c:v>81.5</c:v>
                </c:pt>
                <c:pt idx="1195">
                  <c:v>81.599998474121094</c:v>
                </c:pt>
                <c:pt idx="1196">
                  <c:v>81.699996948242188</c:v>
                </c:pt>
                <c:pt idx="1197">
                  <c:v>81.800003051757813</c:v>
                </c:pt>
                <c:pt idx="1198">
                  <c:v>81.900001525878906</c:v>
                </c:pt>
                <c:pt idx="1199">
                  <c:v>82</c:v>
                </c:pt>
                <c:pt idx="1200">
                  <c:v>82.099998474121094</c:v>
                </c:pt>
                <c:pt idx="1201">
                  <c:v>82.199996948242188</c:v>
                </c:pt>
                <c:pt idx="1202">
                  <c:v>82.300003051757813</c:v>
                </c:pt>
                <c:pt idx="1203">
                  <c:v>82.400001525878906</c:v>
                </c:pt>
                <c:pt idx="1204">
                  <c:v>82.5</c:v>
                </c:pt>
                <c:pt idx="1205">
                  <c:v>82.599998474121094</c:v>
                </c:pt>
                <c:pt idx="1206">
                  <c:v>82.699996948242188</c:v>
                </c:pt>
                <c:pt idx="1207">
                  <c:v>82.800003051757813</c:v>
                </c:pt>
                <c:pt idx="1208">
                  <c:v>82.900001525878906</c:v>
                </c:pt>
                <c:pt idx="1209">
                  <c:v>83</c:v>
                </c:pt>
                <c:pt idx="1210">
                  <c:v>83.099998474121094</c:v>
                </c:pt>
                <c:pt idx="1211">
                  <c:v>83.199996948242188</c:v>
                </c:pt>
                <c:pt idx="1212">
                  <c:v>83.300003051757813</c:v>
                </c:pt>
                <c:pt idx="1213">
                  <c:v>83.400001525878906</c:v>
                </c:pt>
                <c:pt idx="1214">
                  <c:v>83.5</c:v>
                </c:pt>
                <c:pt idx="1215">
                  <c:v>83.599998474121094</c:v>
                </c:pt>
                <c:pt idx="1216">
                  <c:v>83.699996948242188</c:v>
                </c:pt>
                <c:pt idx="1217">
                  <c:v>83.800003051757813</c:v>
                </c:pt>
                <c:pt idx="1218">
                  <c:v>83.900001525878906</c:v>
                </c:pt>
                <c:pt idx="1219">
                  <c:v>84</c:v>
                </c:pt>
                <c:pt idx="1220">
                  <c:v>84.099998474121094</c:v>
                </c:pt>
                <c:pt idx="1221">
                  <c:v>84.199996948242188</c:v>
                </c:pt>
                <c:pt idx="1222">
                  <c:v>84.300003051757813</c:v>
                </c:pt>
                <c:pt idx="1223">
                  <c:v>84.400001525878906</c:v>
                </c:pt>
                <c:pt idx="1224">
                  <c:v>84.5</c:v>
                </c:pt>
                <c:pt idx="1225">
                  <c:v>84.599998474121094</c:v>
                </c:pt>
                <c:pt idx="1226">
                  <c:v>84.699996948242188</c:v>
                </c:pt>
                <c:pt idx="1227">
                  <c:v>84.800003051757813</c:v>
                </c:pt>
                <c:pt idx="1228">
                  <c:v>84.900001525878906</c:v>
                </c:pt>
                <c:pt idx="1229">
                  <c:v>85</c:v>
                </c:pt>
                <c:pt idx="1230">
                  <c:v>85.099998474121094</c:v>
                </c:pt>
                <c:pt idx="1231">
                  <c:v>85.199996948242188</c:v>
                </c:pt>
                <c:pt idx="1232">
                  <c:v>85.300003051757813</c:v>
                </c:pt>
                <c:pt idx="1233">
                  <c:v>85.400001525878906</c:v>
                </c:pt>
                <c:pt idx="1234">
                  <c:v>85.5</c:v>
                </c:pt>
                <c:pt idx="1235">
                  <c:v>85.599998474121094</c:v>
                </c:pt>
                <c:pt idx="1236">
                  <c:v>85.699996948242188</c:v>
                </c:pt>
                <c:pt idx="1237">
                  <c:v>85.800003051757813</c:v>
                </c:pt>
                <c:pt idx="1238">
                  <c:v>85.900001525878906</c:v>
                </c:pt>
                <c:pt idx="1239">
                  <c:v>86</c:v>
                </c:pt>
                <c:pt idx="1240">
                  <c:v>86.099998474121094</c:v>
                </c:pt>
                <c:pt idx="1241">
                  <c:v>86.199996948242188</c:v>
                </c:pt>
                <c:pt idx="1242">
                  <c:v>86.300003051757813</c:v>
                </c:pt>
                <c:pt idx="1243">
                  <c:v>86.400001525878906</c:v>
                </c:pt>
                <c:pt idx="1244">
                  <c:v>86.5</c:v>
                </c:pt>
                <c:pt idx="1245">
                  <c:v>86.599998474121094</c:v>
                </c:pt>
                <c:pt idx="1246">
                  <c:v>86.699996948242188</c:v>
                </c:pt>
                <c:pt idx="1247">
                  <c:v>86.800003051757813</c:v>
                </c:pt>
                <c:pt idx="1248">
                  <c:v>86.900001525878906</c:v>
                </c:pt>
                <c:pt idx="1249">
                  <c:v>87</c:v>
                </c:pt>
                <c:pt idx="1250">
                  <c:v>87.099998474121094</c:v>
                </c:pt>
                <c:pt idx="1251">
                  <c:v>87.199996948242188</c:v>
                </c:pt>
                <c:pt idx="1252">
                  <c:v>87.300003051757813</c:v>
                </c:pt>
                <c:pt idx="1253">
                  <c:v>87.400001525878906</c:v>
                </c:pt>
                <c:pt idx="1254">
                  <c:v>87.5</c:v>
                </c:pt>
                <c:pt idx="1255">
                  <c:v>87.599998474121094</c:v>
                </c:pt>
                <c:pt idx="1256">
                  <c:v>87.699996948242188</c:v>
                </c:pt>
                <c:pt idx="1257">
                  <c:v>87.800003051757813</c:v>
                </c:pt>
                <c:pt idx="1258">
                  <c:v>87.900001525878906</c:v>
                </c:pt>
                <c:pt idx="1259">
                  <c:v>88</c:v>
                </c:pt>
                <c:pt idx="1260">
                  <c:v>88.099998474121094</c:v>
                </c:pt>
                <c:pt idx="1261">
                  <c:v>88.199996948242188</c:v>
                </c:pt>
                <c:pt idx="1262">
                  <c:v>88.300003051757813</c:v>
                </c:pt>
                <c:pt idx="1263">
                  <c:v>88.400001525878906</c:v>
                </c:pt>
                <c:pt idx="1264">
                  <c:v>88.5</c:v>
                </c:pt>
                <c:pt idx="1265">
                  <c:v>88.599998474121094</c:v>
                </c:pt>
                <c:pt idx="1266">
                  <c:v>88.699996948242188</c:v>
                </c:pt>
                <c:pt idx="1267">
                  <c:v>88.800003051757813</c:v>
                </c:pt>
                <c:pt idx="1268">
                  <c:v>88.900001525878906</c:v>
                </c:pt>
                <c:pt idx="1269">
                  <c:v>89</c:v>
                </c:pt>
                <c:pt idx="1270">
                  <c:v>89.099998474121094</c:v>
                </c:pt>
                <c:pt idx="1271">
                  <c:v>89.199996948242188</c:v>
                </c:pt>
                <c:pt idx="1272">
                  <c:v>89.300003051757813</c:v>
                </c:pt>
                <c:pt idx="1273">
                  <c:v>89.400001525878906</c:v>
                </c:pt>
                <c:pt idx="1274">
                  <c:v>89.5</c:v>
                </c:pt>
                <c:pt idx="1275">
                  <c:v>89.599998474121094</c:v>
                </c:pt>
                <c:pt idx="1276">
                  <c:v>89.699996948242188</c:v>
                </c:pt>
                <c:pt idx="1277">
                  <c:v>89.800003051757813</c:v>
                </c:pt>
                <c:pt idx="1278">
                  <c:v>89.900001525878906</c:v>
                </c:pt>
                <c:pt idx="1279">
                  <c:v>90</c:v>
                </c:pt>
                <c:pt idx="1280">
                  <c:v>90.100006103515625</c:v>
                </c:pt>
                <c:pt idx="1281">
                  <c:v>90.199996948242188</c:v>
                </c:pt>
                <c:pt idx="1282">
                  <c:v>90.300003051757813</c:v>
                </c:pt>
                <c:pt idx="1283">
                  <c:v>90.399993896484375</c:v>
                </c:pt>
                <c:pt idx="1284">
                  <c:v>90.5</c:v>
                </c:pt>
                <c:pt idx="1285">
                  <c:v>90.600006103515625</c:v>
                </c:pt>
                <c:pt idx="1286">
                  <c:v>90.699996948242188</c:v>
                </c:pt>
                <c:pt idx="1287">
                  <c:v>90.800003051757813</c:v>
                </c:pt>
                <c:pt idx="1288">
                  <c:v>90.899993896484375</c:v>
                </c:pt>
                <c:pt idx="1289">
                  <c:v>91</c:v>
                </c:pt>
                <c:pt idx="1290">
                  <c:v>91.100006103515625</c:v>
                </c:pt>
                <c:pt idx="1291">
                  <c:v>91.199996948242188</c:v>
                </c:pt>
                <c:pt idx="1292">
                  <c:v>91.300003051757813</c:v>
                </c:pt>
                <c:pt idx="1293">
                  <c:v>91.399993896484375</c:v>
                </c:pt>
                <c:pt idx="1294">
                  <c:v>91.5</c:v>
                </c:pt>
                <c:pt idx="1295">
                  <c:v>91.600006103515625</c:v>
                </c:pt>
                <c:pt idx="1296">
                  <c:v>91.699996948242188</c:v>
                </c:pt>
                <c:pt idx="1297">
                  <c:v>91.800003051757813</c:v>
                </c:pt>
                <c:pt idx="1298">
                  <c:v>91.899993896484375</c:v>
                </c:pt>
                <c:pt idx="1299">
                  <c:v>92</c:v>
                </c:pt>
                <c:pt idx="1300">
                  <c:v>92.100006103515625</c:v>
                </c:pt>
                <c:pt idx="1301">
                  <c:v>92.199996948242188</c:v>
                </c:pt>
                <c:pt idx="1302">
                  <c:v>92.300003051757813</c:v>
                </c:pt>
                <c:pt idx="1303">
                  <c:v>92.399993896484375</c:v>
                </c:pt>
                <c:pt idx="1304">
                  <c:v>92.5</c:v>
                </c:pt>
                <c:pt idx="1305">
                  <c:v>92.600006103515625</c:v>
                </c:pt>
                <c:pt idx="1306">
                  <c:v>92.699996948242188</c:v>
                </c:pt>
                <c:pt idx="1307">
                  <c:v>92.800003051757813</c:v>
                </c:pt>
                <c:pt idx="1308">
                  <c:v>92.899993896484375</c:v>
                </c:pt>
                <c:pt idx="1309">
                  <c:v>93</c:v>
                </c:pt>
                <c:pt idx="1310">
                  <c:v>93.100006103515625</c:v>
                </c:pt>
                <c:pt idx="1311">
                  <c:v>93.199996948242188</c:v>
                </c:pt>
                <c:pt idx="1312">
                  <c:v>93.300003051757813</c:v>
                </c:pt>
                <c:pt idx="1313">
                  <c:v>93.399993896484375</c:v>
                </c:pt>
                <c:pt idx="1314">
                  <c:v>93.5</c:v>
                </c:pt>
                <c:pt idx="1315">
                  <c:v>93.600006103515625</c:v>
                </c:pt>
                <c:pt idx="1316">
                  <c:v>93.699996948242188</c:v>
                </c:pt>
                <c:pt idx="1317">
                  <c:v>93.800003051757813</c:v>
                </c:pt>
                <c:pt idx="1318">
                  <c:v>93.899993896484375</c:v>
                </c:pt>
                <c:pt idx="1319">
                  <c:v>94</c:v>
                </c:pt>
                <c:pt idx="1320">
                  <c:v>94.100006103515625</c:v>
                </c:pt>
                <c:pt idx="1321">
                  <c:v>94.199996948242188</c:v>
                </c:pt>
                <c:pt idx="1322">
                  <c:v>94.300003051757813</c:v>
                </c:pt>
                <c:pt idx="1323">
                  <c:v>94.399993896484375</c:v>
                </c:pt>
                <c:pt idx="1324">
                  <c:v>94.5</c:v>
                </c:pt>
                <c:pt idx="1325">
                  <c:v>94.600006103515625</c:v>
                </c:pt>
                <c:pt idx="1326">
                  <c:v>94.699996948242188</c:v>
                </c:pt>
                <c:pt idx="1327">
                  <c:v>94.800003051757813</c:v>
                </c:pt>
                <c:pt idx="1328">
                  <c:v>94.899993896484375</c:v>
                </c:pt>
                <c:pt idx="1329">
                  <c:v>95</c:v>
                </c:pt>
                <c:pt idx="1330">
                  <c:v>95.100006103515625</c:v>
                </c:pt>
                <c:pt idx="1331">
                  <c:v>95.199996948242188</c:v>
                </c:pt>
                <c:pt idx="1332">
                  <c:v>95.300003051757813</c:v>
                </c:pt>
                <c:pt idx="1333">
                  <c:v>95.399993896484375</c:v>
                </c:pt>
                <c:pt idx="1334">
                  <c:v>95.5</c:v>
                </c:pt>
                <c:pt idx="1335">
                  <c:v>95.600006103515625</c:v>
                </c:pt>
                <c:pt idx="1336">
                  <c:v>95.699996948242188</c:v>
                </c:pt>
                <c:pt idx="1337">
                  <c:v>95.800003051757813</c:v>
                </c:pt>
                <c:pt idx="1338">
                  <c:v>95.899993896484375</c:v>
                </c:pt>
                <c:pt idx="1339">
                  <c:v>96</c:v>
                </c:pt>
                <c:pt idx="1340">
                  <c:v>96.100006103515625</c:v>
                </c:pt>
                <c:pt idx="1341">
                  <c:v>96.199996948242188</c:v>
                </c:pt>
                <c:pt idx="1342">
                  <c:v>96.300003051757813</c:v>
                </c:pt>
                <c:pt idx="1343">
                  <c:v>96.399993896484375</c:v>
                </c:pt>
                <c:pt idx="1344">
                  <c:v>96.5</c:v>
                </c:pt>
                <c:pt idx="1345">
                  <c:v>96.600006103515625</c:v>
                </c:pt>
                <c:pt idx="1346">
                  <c:v>96.699996948242188</c:v>
                </c:pt>
                <c:pt idx="1347">
                  <c:v>96.800003051757813</c:v>
                </c:pt>
                <c:pt idx="1348">
                  <c:v>96.899993896484375</c:v>
                </c:pt>
                <c:pt idx="1349">
                  <c:v>97</c:v>
                </c:pt>
                <c:pt idx="1350">
                  <c:v>97.100006103515625</c:v>
                </c:pt>
                <c:pt idx="1351">
                  <c:v>97.199996948242188</c:v>
                </c:pt>
                <c:pt idx="1352">
                  <c:v>97.300003051757813</c:v>
                </c:pt>
                <c:pt idx="1353">
                  <c:v>97.399993896484375</c:v>
                </c:pt>
                <c:pt idx="1354">
                  <c:v>97.5</c:v>
                </c:pt>
                <c:pt idx="1355">
                  <c:v>97.600006103515625</c:v>
                </c:pt>
                <c:pt idx="1356">
                  <c:v>97.699996948242188</c:v>
                </c:pt>
                <c:pt idx="1357">
                  <c:v>97.800003051757813</c:v>
                </c:pt>
                <c:pt idx="1358">
                  <c:v>97.899993896484375</c:v>
                </c:pt>
                <c:pt idx="1359">
                  <c:v>98</c:v>
                </c:pt>
                <c:pt idx="1360">
                  <c:v>98.100006103515625</c:v>
                </c:pt>
                <c:pt idx="1361">
                  <c:v>98.199996948242188</c:v>
                </c:pt>
                <c:pt idx="1362">
                  <c:v>98.300003051757813</c:v>
                </c:pt>
                <c:pt idx="1363">
                  <c:v>98.399993896484375</c:v>
                </c:pt>
                <c:pt idx="1364">
                  <c:v>98.5</c:v>
                </c:pt>
                <c:pt idx="1365">
                  <c:v>98.600006103515625</c:v>
                </c:pt>
                <c:pt idx="1366">
                  <c:v>98.699996948242188</c:v>
                </c:pt>
                <c:pt idx="1367">
                  <c:v>98.800003051757813</c:v>
                </c:pt>
                <c:pt idx="1368">
                  <c:v>98.899993896484375</c:v>
                </c:pt>
                <c:pt idx="1369">
                  <c:v>99</c:v>
                </c:pt>
                <c:pt idx="1370">
                  <c:v>99.100006103515625</c:v>
                </c:pt>
                <c:pt idx="1371">
                  <c:v>99.199996948242188</c:v>
                </c:pt>
                <c:pt idx="1372">
                  <c:v>99.300003051757813</c:v>
                </c:pt>
                <c:pt idx="1373">
                  <c:v>99.399993896484375</c:v>
                </c:pt>
                <c:pt idx="1374">
                  <c:v>99.5</c:v>
                </c:pt>
                <c:pt idx="1375">
                  <c:v>99.600006103515625</c:v>
                </c:pt>
                <c:pt idx="1376">
                  <c:v>99.699996948242188</c:v>
                </c:pt>
                <c:pt idx="1377">
                  <c:v>99.800003051757813</c:v>
                </c:pt>
                <c:pt idx="1378">
                  <c:v>99.899993896484375</c:v>
                </c:pt>
                <c:pt idx="1379">
                  <c:v>100</c:v>
                </c:pt>
                <c:pt idx="1380">
                  <c:v>100.10000610351563</c:v>
                </c:pt>
                <c:pt idx="1381">
                  <c:v>100.19999694824219</c:v>
                </c:pt>
                <c:pt idx="1382">
                  <c:v>100.30000305175781</c:v>
                </c:pt>
                <c:pt idx="1383">
                  <c:v>100.39999389648438</c:v>
                </c:pt>
                <c:pt idx="1384">
                  <c:v>100.5</c:v>
                </c:pt>
                <c:pt idx="1385">
                  <c:v>100.60000610351563</c:v>
                </c:pt>
                <c:pt idx="1386">
                  <c:v>100.69999694824219</c:v>
                </c:pt>
                <c:pt idx="1387">
                  <c:v>100.80000305175781</c:v>
                </c:pt>
                <c:pt idx="1388">
                  <c:v>100.89999389648438</c:v>
                </c:pt>
                <c:pt idx="1389">
                  <c:v>101</c:v>
                </c:pt>
                <c:pt idx="1390">
                  <c:v>101.10000610351563</c:v>
                </c:pt>
                <c:pt idx="1391">
                  <c:v>101.19999694824219</c:v>
                </c:pt>
                <c:pt idx="1392">
                  <c:v>101.30000305175781</c:v>
                </c:pt>
                <c:pt idx="1393">
                  <c:v>101.39999389648438</c:v>
                </c:pt>
                <c:pt idx="1394">
                  <c:v>101.5</c:v>
                </c:pt>
                <c:pt idx="1395">
                  <c:v>101.60000610351563</c:v>
                </c:pt>
                <c:pt idx="1396">
                  <c:v>101.69999694824219</c:v>
                </c:pt>
                <c:pt idx="1397">
                  <c:v>101.80000305175781</c:v>
                </c:pt>
                <c:pt idx="1398">
                  <c:v>101.89999389648438</c:v>
                </c:pt>
                <c:pt idx="1399">
                  <c:v>102</c:v>
                </c:pt>
                <c:pt idx="1400">
                  <c:v>102.10000610351563</c:v>
                </c:pt>
                <c:pt idx="1401">
                  <c:v>102.19999694824219</c:v>
                </c:pt>
                <c:pt idx="1402">
                  <c:v>102.30000305175781</c:v>
                </c:pt>
                <c:pt idx="1403">
                  <c:v>102.39999389648438</c:v>
                </c:pt>
                <c:pt idx="1404">
                  <c:v>102.5</c:v>
                </c:pt>
                <c:pt idx="1405">
                  <c:v>102.60000610351563</c:v>
                </c:pt>
                <c:pt idx="1406">
                  <c:v>102.69999694824219</c:v>
                </c:pt>
                <c:pt idx="1407">
                  <c:v>102.80000305175781</c:v>
                </c:pt>
                <c:pt idx="1408">
                  <c:v>102.89999389648438</c:v>
                </c:pt>
                <c:pt idx="1409">
                  <c:v>103</c:v>
                </c:pt>
                <c:pt idx="1410">
                  <c:v>103.10000610351563</c:v>
                </c:pt>
                <c:pt idx="1411">
                  <c:v>103.19999694824219</c:v>
                </c:pt>
                <c:pt idx="1412">
                  <c:v>103.30000305175781</c:v>
                </c:pt>
                <c:pt idx="1413">
                  <c:v>103.39999389648438</c:v>
                </c:pt>
                <c:pt idx="1414">
                  <c:v>103.5</c:v>
                </c:pt>
                <c:pt idx="1415">
                  <c:v>103.60000610351563</c:v>
                </c:pt>
                <c:pt idx="1416">
                  <c:v>103.69999694824219</c:v>
                </c:pt>
                <c:pt idx="1417">
                  <c:v>103.80000305175781</c:v>
                </c:pt>
                <c:pt idx="1418">
                  <c:v>103.89999389648438</c:v>
                </c:pt>
                <c:pt idx="1419">
                  <c:v>104</c:v>
                </c:pt>
                <c:pt idx="1420">
                  <c:v>104.10000610351563</c:v>
                </c:pt>
                <c:pt idx="1421">
                  <c:v>104.19999694824219</c:v>
                </c:pt>
                <c:pt idx="1422">
                  <c:v>104.30000305175781</c:v>
                </c:pt>
                <c:pt idx="1423">
                  <c:v>104.39999389648438</c:v>
                </c:pt>
                <c:pt idx="1424">
                  <c:v>104.5</c:v>
                </c:pt>
                <c:pt idx="1425">
                  <c:v>104.60000610351563</c:v>
                </c:pt>
                <c:pt idx="1426">
                  <c:v>104.69999694824219</c:v>
                </c:pt>
                <c:pt idx="1427">
                  <c:v>104.80000305175781</c:v>
                </c:pt>
                <c:pt idx="1428">
                  <c:v>104.89999389648438</c:v>
                </c:pt>
                <c:pt idx="1429">
                  <c:v>105</c:v>
                </c:pt>
                <c:pt idx="1430">
                  <c:v>105.10000610351563</c:v>
                </c:pt>
                <c:pt idx="1431">
                  <c:v>105.19999694824219</c:v>
                </c:pt>
                <c:pt idx="1432">
                  <c:v>105.30000305175781</c:v>
                </c:pt>
                <c:pt idx="1433">
                  <c:v>105.39999389648438</c:v>
                </c:pt>
                <c:pt idx="1434">
                  <c:v>105.5</c:v>
                </c:pt>
                <c:pt idx="1435">
                  <c:v>105.60000610351563</c:v>
                </c:pt>
                <c:pt idx="1436">
                  <c:v>105.69999694824219</c:v>
                </c:pt>
                <c:pt idx="1437">
                  <c:v>105.80000305175781</c:v>
                </c:pt>
                <c:pt idx="1438">
                  <c:v>105.89999389648438</c:v>
                </c:pt>
                <c:pt idx="1439">
                  <c:v>106</c:v>
                </c:pt>
                <c:pt idx="1440">
                  <c:v>106.10000610351563</c:v>
                </c:pt>
                <c:pt idx="1441">
                  <c:v>106.19999694824219</c:v>
                </c:pt>
                <c:pt idx="1442">
                  <c:v>106.30000305175781</c:v>
                </c:pt>
                <c:pt idx="1443">
                  <c:v>106.39999389648438</c:v>
                </c:pt>
                <c:pt idx="1444">
                  <c:v>106.5</c:v>
                </c:pt>
                <c:pt idx="1445">
                  <c:v>106.60000610351563</c:v>
                </c:pt>
                <c:pt idx="1446">
                  <c:v>106.69999694824219</c:v>
                </c:pt>
                <c:pt idx="1447">
                  <c:v>106.80000305175781</c:v>
                </c:pt>
                <c:pt idx="1448">
                  <c:v>106.89999389648438</c:v>
                </c:pt>
                <c:pt idx="1449">
                  <c:v>107</c:v>
                </c:pt>
                <c:pt idx="1450">
                  <c:v>107.10000610351563</c:v>
                </c:pt>
                <c:pt idx="1451">
                  <c:v>107.19999694824219</c:v>
                </c:pt>
                <c:pt idx="1452">
                  <c:v>107.30000305175781</c:v>
                </c:pt>
                <c:pt idx="1453">
                  <c:v>107.39999389648438</c:v>
                </c:pt>
                <c:pt idx="1454">
                  <c:v>107.5</c:v>
                </c:pt>
                <c:pt idx="1455">
                  <c:v>107.60000610351563</c:v>
                </c:pt>
                <c:pt idx="1456">
                  <c:v>107.69999694824219</c:v>
                </c:pt>
                <c:pt idx="1457">
                  <c:v>107.80000305175781</c:v>
                </c:pt>
                <c:pt idx="1458">
                  <c:v>107.89999389648438</c:v>
                </c:pt>
                <c:pt idx="1459">
                  <c:v>108</c:v>
                </c:pt>
                <c:pt idx="1460">
                  <c:v>108.10000610351563</c:v>
                </c:pt>
                <c:pt idx="1461">
                  <c:v>108.19999694824219</c:v>
                </c:pt>
                <c:pt idx="1462">
                  <c:v>108.30000305175781</c:v>
                </c:pt>
                <c:pt idx="1463">
                  <c:v>108.39999389648438</c:v>
                </c:pt>
                <c:pt idx="1464">
                  <c:v>108.5</c:v>
                </c:pt>
                <c:pt idx="1465">
                  <c:v>108.60000610351563</c:v>
                </c:pt>
                <c:pt idx="1466">
                  <c:v>108.69999694824219</c:v>
                </c:pt>
                <c:pt idx="1467">
                  <c:v>108.80000305175781</c:v>
                </c:pt>
                <c:pt idx="1468">
                  <c:v>108.89999389648438</c:v>
                </c:pt>
                <c:pt idx="1469">
                  <c:v>109</c:v>
                </c:pt>
                <c:pt idx="1470">
                  <c:v>109.10000610351563</c:v>
                </c:pt>
                <c:pt idx="1471">
                  <c:v>109.19999694824219</c:v>
                </c:pt>
                <c:pt idx="1472">
                  <c:v>109.30000305175781</c:v>
                </c:pt>
                <c:pt idx="1473">
                  <c:v>109.39999389648438</c:v>
                </c:pt>
                <c:pt idx="1474">
                  <c:v>109.5</c:v>
                </c:pt>
                <c:pt idx="1475">
                  <c:v>109.60000610351563</c:v>
                </c:pt>
                <c:pt idx="1476">
                  <c:v>109.69999694824219</c:v>
                </c:pt>
                <c:pt idx="1477">
                  <c:v>109.80000305175781</c:v>
                </c:pt>
                <c:pt idx="1478">
                  <c:v>109.89999389648438</c:v>
                </c:pt>
                <c:pt idx="1479">
                  <c:v>110</c:v>
                </c:pt>
                <c:pt idx="1480">
                  <c:v>110.10000610351563</c:v>
                </c:pt>
                <c:pt idx="1481">
                  <c:v>110.19999694824219</c:v>
                </c:pt>
                <c:pt idx="1482">
                  <c:v>110.30000305175781</c:v>
                </c:pt>
                <c:pt idx="1483">
                  <c:v>110.39999389648438</c:v>
                </c:pt>
                <c:pt idx="1484">
                  <c:v>110.5</c:v>
                </c:pt>
                <c:pt idx="1485">
                  <c:v>110.60000610351563</c:v>
                </c:pt>
                <c:pt idx="1486">
                  <c:v>110.69999694824219</c:v>
                </c:pt>
                <c:pt idx="1487">
                  <c:v>110.80000305175781</c:v>
                </c:pt>
                <c:pt idx="1488">
                  <c:v>110.89999389648438</c:v>
                </c:pt>
                <c:pt idx="1489">
                  <c:v>111</c:v>
                </c:pt>
                <c:pt idx="1490">
                  <c:v>111.10000610351563</c:v>
                </c:pt>
                <c:pt idx="1491">
                  <c:v>111.19999694824219</c:v>
                </c:pt>
                <c:pt idx="1492">
                  <c:v>111.30000305175781</c:v>
                </c:pt>
                <c:pt idx="1493">
                  <c:v>111.39999389648438</c:v>
                </c:pt>
                <c:pt idx="1494">
                  <c:v>111.5</c:v>
                </c:pt>
                <c:pt idx="1495">
                  <c:v>111.60000610351563</c:v>
                </c:pt>
                <c:pt idx="1496">
                  <c:v>111.69999694824219</c:v>
                </c:pt>
                <c:pt idx="1497">
                  <c:v>111.80000305175781</c:v>
                </c:pt>
                <c:pt idx="1498">
                  <c:v>111.89999389648438</c:v>
                </c:pt>
                <c:pt idx="1499">
                  <c:v>112</c:v>
                </c:pt>
                <c:pt idx="1500">
                  <c:v>112.10000610351563</c:v>
                </c:pt>
                <c:pt idx="1501">
                  <c:v>112.19999694824219</c:v>
                </c:pt>
                <c:pt idx="1502">
                  <c:v>112.30000305175781</c:v>
                </c:pt>
                <c:pt idx="1503">
                  <c:v>112.39999389648438</c:v>
                </c:pt>
                <c:pt idx="1504">
                  <c:v>112.5</c:v>
                </c:pt>
                <c:pt idx="1505">
                  <c:v>112.60000610351563</c:v>
                </c:pt>
                <c:pt idx="1506">
                  <c:v>112.69999694824219</c:v>
                </c:pt>
                <c:pt idx="1507">
                  <c:v>112.80000305175781</c:v>
                </c:pt>
                <c:pt idx="1508">
                  <c:v>112.89999389648438</c:v>
                </c:pt>
                <c:pt idx="1509">
                  <c:v>113</c:v>
                </c:pt>
                <c:pt idx="1510">
                  <c:v>113.10000610351563</c:v>
                </c:pt>
                <c:pt idx="1511">
                  <c:v>113.19999694824219</c:v>
                </c:pt>
                <c:pt idx="1512">
                  <c:v>113.30000305175781</c:v>
                </c:pt>
                <c:pt idx="1513">
                  <c:v>113.39999389648438</c:v>
                </c:pt>
                <c:pt idx="1514">
                  <c:v>113.5</c:v>
                </c:pt>
                <c:pt idx="1515">
                  <c:v>113.60000610351563</c:v>
                </c:pt>
                <c:pt idx="1516">
                  <c:v>113.69999694824219</c:v>
                </c:pt>
                <c:pt idx="1517">
                  <c:v>113.80000305175781</c:v>
                </c:pt>
                <c:pt idx="1518">
                  <c:v>113.89999389648438</c:v>
                </c:pt>
                <c:pt idx="1519">
                  <c:v>114</c:v>
                </c:pt>
                <c:pt idx="1520">
                  <c:v>114.10000610351563</c:v>
                </c:pt>
                <c:pt idx="1521">
                  <c:v>114.19999694824219</c:v>
                </c:pt>
                <c:pt idx="1522">
                  <c:v>114.30000305175781</c:v>
                </c:pt>
                <c:pt idx="1523">
                  <c:v>114.39999389648438</c:v>
                </c:pt>
                <c:pt idx="1524">
                  <c:v>114.5</c:v>
                </c:pt>
                <c:pt idx="1525">
                  <c:v>114.60000610351563</c:v>
                </c:pt>
                <c:pt idx="1526">
                  <c:v>114.69999694824219</c:v>
                </c:pt>
                <c:pt idx="1527">
                  <c:v>114.80000305175781</c:v>
                </c:pt>
                <c:pt idx="1528">
                  <c:v>114.89999389648438</c:v>
                </c:pt>
                <c:pt idx="1529">
                  <c:v>115</c:v>
                </c:pt>
                <c:pt idx="1530">
                  <c:v>115.10000610351563</c:v>
                </c:pt>
                <c:pt idx="1531">
                  <c:v>115.19999694824219</c:v>
                </c:pt>
                <c:pt idx="1532">
                  <c:v>115.30000305175781</c:v>
                </c:pt>
                <c:pt idx="1533">
                  <c:v>115.39999389648438</c:v>
                </c:pt>
                <c:pt idx="1534">
                  <c:v>115.5</c:v>
                </c:pt>
                <c:pt idx="1535">
                  <c:v>115.60000610351563</c:v>
                </c:pt>
                <c:pt idx="1536">
                  <c:v>115.69999694824219</c:v>
                </c:pt>
                <c:pt idx="1537">
                  <c:v>115.80000305175781</c:v>
                </c:pt>
                <c:pt idx="1538">
                  <c:v>115.89999389648438</c:v>
                </c:pt>
                <c:pt idx="1539">
                  <c:v>116</c:v>
                </c:pt>
                <c:pt idx="1540">
                  <c:v>116.10000610351563</c:v>
                </c:pt>
                <c:pt idx="1541">
                  <c:v>116.19999694824219</c:v>
                </c:pt>
                <c:pt idx="1542">
                  <c:v>116.30000305175781</c:v>
                </c:pt>
                <c:pt idx="1543">
                  <c:v>116.39999389648438</c:v>
                </c:pt>
                <c:pt idx="1544">
                  <c:v>116.5</c:v>
                </c:pt>
                <c:pt idx="1545">
                  <c:v>116.60000610351563</c:v>
                </c:pt>
                <c:pt idx="1546">
                  <c:v>116.69999694824219</c:v>
                </c:pt>
                <c:pt idx="1547">
                  <c:v>116.80000305175781</c:v>
                </c:pt>
                <c:pt idx="1548">
                  <c:v>116.89999389648438</c:v>
                </c:pt>
                <c:pt idx="1549">
                  <c:v>117</c:v>
                </c:pt>
                <c:pt idx="1550">
                  <c:v>117.10000610351563</c:v>
                </c:pt>
                <c:pt idx="1551">
                  <c:v>117.19999694824219</c:v>
                </c:pt>
                <c:pt idx="1552">
                  <c:v>117.30000305175781</c:v>
                </c:pt>
                <c:pt idx="1553">
                  <c:v>117.39999389648438</c:v>
                </c:pt>
                <c:pt idx="1554">
                  <c:v>117.5</c:v>
                </c:pt>
                <c:pt idx="1555">
                  <c:v>117.60000610351563</c:v>
                </c:pt>
                <c:pt idx="1556">
                  <c:v>117.69999694824219</c:v>
                </c:pt>
                <c:pt idx="1557">
                  <c:v>117.80000305175781</c:v>
                </c:pt>
                <c:pt idx="1558">
                  <c:v>117.89999389648438</c:v>
                </c:pt>
                <c:pt idx="1559">
                  <c:v>118</c:v>
                </c:pt>
                <c:pt idx="1560">
                  <c:v>118.10000610351563</c:v>
                </c:pt>
                <c:pt idx="1561">
                  <c:v>118.19999694824219</c:v>
                </c:pt>
                <c:pt idx="1562">
                  <c:v>118.30000305175781</c:v>
                </c:pt>
                <c:pt idx="1563">
                  <c:v>118.39999389648438</c:v>
                </c:pt>
                <c:pt idx="1564">
                  <c:v>118.5</c:v>
                </c:pt>
                <c:pt idx="1565">
                  <c:v>118.60000610351563</c:v>
                </c:pt>
                <c:pt idx="1566">
                  <c:v>118.69999694824219</c:v>
                </c:pt>
                <c:pt idx="1567">
                  <c:v>118.80000305175781</c:v>
                </c:pt>
                <c:pt idx="1568">
                  <c:v>118.89999389648438</c:v>
                </c:pt>
                <c:pt idx="1569">
                  <c:v>119</c:v>
                </c:pt>
                <c:pt idx="1570">
                  <c:v>119.10000610351563</c:v>
                </c:pt>
                <c:pt idx="1571">
                  <c:v>119.19999694824219</c:v>
                </c:pt>
                <c:pt idx="1572">
                  <c:v>119.30000305175781</c:v>
                </c:pt>
                <c:pt idx="1573">
                  <c:v>119.39999389648438</c:v>
                </c:pt>
                <c:pt idx="1574">
                  <c:v>119.5</c:v>
                </c:pt>
                <c:pt idx="1575">
                  <c:v>119.60000610351563</c:v>
                </c:pt>
                <c:pt idx="1576">
                  <c:v>119.69999694824219</c:v>
                </c:pt>
                <c:pt idx="1577">
                  <c:v>119.80000305175781</c:v>
                </c:pt>
                <c:pt idx="1578">
                  <c:v>119.89999389648438</c:v>
                </c:pt>
                <c:pt idx="1579">
                  <c:v>120</c:v>
                </c:pt>
                <c:pt idx="1580">
                  <c:v>120.10000610351563</c:v>
                </c:pt>
                <c:pt idx="1581">
                  <c:v>120.19999694824219</c:v>
                </c:pt>
                <c:pt idx="1582">
                  <c:v>120.30000305175781</c:v>
                </c:pt>
                <c:pt idx="1583">
                  <c:v>120.39999389648438</c:v>
                </c:pt>
                <c:pt idx="1584">
                  <c:v>120.5</c:v>
                </c:pt>
                <c:pt idx="1585">
                  <c:v>120.60000610351563</c:v>
                </c:pt>
                <c:pt idx="1586">
                  <c:v>120.69999694824219</c:v>
                </c:pt>
                <c:pt idx="1587">
                  <c:v>120.80000305175781</c:v>
                </c:pt>
                <c:pt idx="1588">
                  <c:v>120.89999389648438</c:v>
                </c:pt>
                <c:pt idx="1589">
                  <c:v>121</c:v>
                </c:pt>
                <c:pt idx="1590">
                  <c:v>121.10000610351563</c:v>
                </c:pt>
                <c:pt idx="1591">
                  <c:v>121.19999694824219</c:v>
                </c:pt>
                <c:pt idx="1592">
                  <c:v>121.30000305175781</c:v>
                </c:pt>
                <c:pt idx="1593">
                  <c:v>121.39999389648438</c:v>
                </c:pt>
                <c:pt idx="1594">
                  <c:v>121.5</c:v>
                </c:pt>
                <c:pt idx="1595">
                  <c:v>121.60000610351563</c:v>
                </c:pt>
                <c:pt idx="1596">
                  <c:v>121.69999694824219</c:v>
                </c:pt>
                <c:pt idx="1597">
                  <c:v>121.80000305175781</c:v>
                </c:pt>
                <c:pt idx="1598">
                  <c:v>121.89999389648438</c:v>
                </c:pt>
                <c:pt idx="1599">
                  <c:v>122</c:v>
                </c:pt>
                <c:pt idx="1600">
                  <c:v>122.10000610351563</c:v>
                </c:pt>
                <c:pt idx="1601">
                  <c:v>122.19999694824219</c:v>
                </c:pt>
                <c:pt idx="1602">
                  <c:v>122.30000305175781</c:v>
                </c:pt>
                <c:pt idx="1603">
                  <c:v>122.39999389648438</c:v>
                </c:pt>
                <c:pt idx="1604">
                  <c:v>122.5</c:v>
                </c:pt>
                <c:pt idx="1605">
                  <c:v>122.60000610351563</c:v>
                </c:pt>
                <c:pt idx="1606">
                  <c:v>122.69999694824219</c:v>
                </c:pt>
                <c:pt idx="1607">
                  <c:v>122.80000305175781</c:v>
                </c:pt>
                <c:pt idx="1608">
                  <c:v>122.89999389648438</c:v>
                </c:pt>
                <c:pt idx="1609">
                  <c:v>123</c:v>
                </c:pt>
                <c:pt idx="1610">
                  <c:v>123.10000610351563</c:v>
                </c:pt>
                <c:pt idx="1611">
                  <c:v>123.19999694824219</c:v>
                </c:pt>
                <c:pt idx="1612">
                  <c:v>123.30000305175781</c:v>
                </c:pt>
                <c:pt idx="1613">
                  <c:v>123.39999389648438</c:v>
                </c:pt>
                <c:pt idx="1614">
                  <c:v>123.5</c:v>
                </c:pt>
                <c:pt idx="1615">
                  <c:v>123.60000610351563</c:v>
                </c:pt>
                <c:pt idx="1616">
                  <c:v>123.69999694824219</c:v>
                </c:pt>
                <c:pt idx="1617">
                  <c:v>123.80000305175781</c:v>
                </c:pt>
                <c:pt idx="1618">
                  <c:v>123.89999389648438</c:v>
                </c:pt>
                <c:pt idx="1619">
                  <c:v>124</c:v>
                </c:pt>
                <c:pt idx="1620">
                  <c:v>124.10000610351563</c:v>
                </c:pt>
                <c:pt idx="1621">
                  <c:v>124.19999694824219</c:v>
                </c:pt>
                <c:pt idx="1622">
                  <c:v>124.30000305175781</c:v>
                </c:pt>
                <c:pt idx="1623">
                  <c:v>124.39999389648438</c:v>
                </c:pt>
                <c:pt idx="1624">
                  <c:v>124.5</c:v>
                </c:pt>
                <c:pt idx="1625">
                  <c:v>124.60000610351563</c:v>
                </c:pt>
                <c:pt idx="1626">
                  <c:v>124.69999694824219</c:v>
                </c:pt>
                <c:pt idx="1627">
                  <c:v>124.80000305175781</c:v>
                </c:pt>
                <c:pt idx="1628">
                  <c:v>124.89999389648438</c:v>
                </c:pt>
                <c:pt idx="1629">
                  <c:v>125</c:v>
                </c:pt>
                <c:pt idx="1630">
                  <c:v>125.10000610351563</c:v>
                </c:pt>
                <c:pt idx="1631">
                  <c:v>125.19999694824219</c:v>
                </c:pt>
                <c:pt idx="1632">
                  <c:v>125.30000305175781</c:v>
                </c:pt>
                <c:pt idx="1633">
                  <c:v>125.39999389648438</c:v>
                </c:pt>
                <c:pt idx="1634">
                  <c:v>125.5</c:v>
                </c:pt>
                <c:pt idx="1635">
                  <c:v>125.60000610351563</c:v>
                </c:pt>
                <c:pt idx="1636">
                  <c:v>125.69999694824219</c:v>
                </c:pt>
                <c:pt idx="1637">
                  <c:v>125.80000305175781</c:v>
                </c:pt>
                <c:pt idx="1638">
                  <c:v>125.89999389648438</c:v>
                </c:pt>
                <c:pt idx="1639">
                  <c:v>126</c:v>
                </c:pt>
                <c:pt idx="1640">
                  <c:v>126.10000610351563</c:v>
                </c:pt>
                <c:pt idx="1641">
                  <c:v>126.19999694824219</c:v>
                </c:pt>
                <c:pt idx="1642">
                  <c:v>126.30000305175781</c:v>
                </c:pt>
                <c:pt idx="1643">
                  <c:v>126.39999389648438</c:v>
                </c:pt>
                <c:pt idx="1644">
                  <c:v>126.5</c:v>
                </c:pt>
                <c:pt idx="1645">
                  <c:v>126.60000610351563</c:v>
                </c:pt>
                <c:pt idx="1646">
                  <c:v>126.69999694824219</c:v>
                </c:pt>
                <c:pt idx="1647">
                  <c:v>126.80000305175781</c:v>
                </c:pt>
                <c:pt idx="1648">
                  <c:v>126.89999389648438</c:v>
                </c:pt>
                <c:pt idx="1649">
                  <c:v>127</c:v>
                </c:pt>
                <c:pt idx="1650">
                  <c:v>127.10000610351563</c:v>
                </c:pt>
                <c:pt idx="1651">
                  <c:v>127.19999694824219</c:v>
                </c:pt>
                <c:pt idx="1652">
                  <c:v>127.30000305175781</c:v>
                </c:pt>
                <c:pt idx="1653">
                  <c:v>127.39999389648438</c:v>
                </c:pt>
                <c:pt idx="1654">
                  <c:v>127.5</c:v>
                </c:pt>
                <c:pt idx="1655">
                  <c:v>127.60000610351563</c:v>
                </c:pt>
                <c:pt idx="1656">
                  <c:v>127.69999694824219</c:v>
                </c:pt>
                <c:pt idx="1657">
                  <c:v>127.80000305175781</c:v>
                </c:pt>
                <c:pt idx="1658">
                  <c:v>127.89999389648438</c:v>
                </c:pt>
                <c:pt idx="1659">
                  <c:v>128</c:v>
                </c:pt>
                <c:pt idx="1660">
                  <c:v>128.10000610351563</c:v>
                </c:pt>
                <c:pt idx="1661">
                  <c:v>128.19999694824219</c:v>
                </c:pt>
                <c:pt idx="1662">
                  <c:v>128.30000305175781</c:v>
                </c:pt>
                <c:pt idx="1663">
                  <c:v>128.39999389648438</c:v>
                </c:pt>
                <c:pt idx="1664">
                  <c:v>128.5</c:v>
                </c:pt>
                <c:pt idx="1665">
                  <c:v>128.60000610351563</c:v>
                </c:pt>
                <c:pt idx="1666">
                  <c:v>128.69999694824219</c:v>
                </c:pt>
                <c:pt idx="1667">
                  <c:v>128.80000305175781</c:v>
                </c:pt>
                <c:pt idx="1668">
                  <c:v>128.89999389648438</c:v>
                </c:pt>
                <c:pt idx="1669">
                  <c:v>129</c:v>
                </c:pt>
                <c:pt idx="1670">
                  <c:v>129.10000610351563</c:v>
                </c:pt>
                <c:pt idx="1671">
                  <c:v>129.19999694824219</c:v>
                </c:pt>
                <c:pt idx="1672">
                  <c:v>129.30000305175781</c:v>
                </c:pt>
                <c:pt idx="1673">
                  <c:v>129.39999389648438</c:v>
                </c:pt>
                <c:pt idx="1674">
                  <c:v>129.5</c:v>
                </c:pt>
                <c:pt idx="1675">
                  <c:v>129.60000610351563</c:v>
                </c:pt>
                <c:pt idx="1676">
                  <c:v>129.69999694824219</c:v>
                </c:pt>
                <c:pt idx="1677">
                  <c:v>129.80000305175781</c:v>
                </c:pt>
                <c:pt idx="1678">
                  <c:v>129.89999389648438</c:v>
                </c:pt>
                <c:pt idx="1679">
                  <c:v>130</c:v>
                </c:pt>
                <c:pt idx="1680">
                  <c:v>130.10000610351563</c:v>
                </c:pt>
                <c:pt idx="1681">
                  <c:v>130.19999694824219</c:v>
                </c:pt>
                <c:pt idx="1682">
                  <c:v>130.30000305175781</c:v>
                </c:pt>
                <c:pt idx="1683">
                  <c:v>130.39999389648438</c:v>
                </c:pt>
                <c:pt idx="1684">
                  <c:v>130.5</c:v>
                </c:pt>
                <c:pt idx="1685">
                  <c:v>130.60000610351563</c:v>
                </c:pt>
                <c:pt idx="1686">
                  <c:v>130.69999694824219</c:v>
                </c:pt>
                <c:pt idx="1687">
                  <c:v>130.80000305175781</c:v>
                </c:pt>
                <c:pt idx="1688">
                  <c:v>130.89999389648438</c:v>
                </c:pt>
                <c:pt idx="1689">
                  <c:v>131</c:v>
                </c:pt>
                <c:pt idx="1690">
                  <c:v>131.10000610351563</c:v>
                </c:pt>
                <c:pt idx="1691">
                  <c:v>131.19999694824219</c:v>
                </c:pt>
                <c:pt idx="1692">
                  <c:v>131.30000305175781</c:v>
                </c:pt>
                <c:pt idx="1693">
                  <c:v>131.39999389648438</c:v>
                </c:pt>
                <c:pt idx="1694">
                  <c:v>131.5</c:v>
                </c:pt>
                <c:pt idx="1695">
                  <c:v>131.60000610351563</c:v>
                </c:pt>
                <c:pt idx="1696">
                  <c:v>131.69999694824219</c:v>
                </c:pt>
                <c:pt idx="1697">
                  <c:v>131.80000305175781</c:v>
                </c:pt>
                <c:pt idx="1698">
                  <c:v>131.89999389648438</c:v>
                </c:pt>
                <c:pt idx="1699">
                  <c:v>132</c:v>
                </c:pt>
                <c:pt idx="1700">
                  <c:v>132.10000610351563</c:v>
                </c:pt>
                <c:pt idx="1701">
                  <c:v>132.19999694824219</c:v>
                </c:pt>
                <c:pt idx="1702">
                  <c:v>132.30000305175781</c:v>
                </c:pt>
                <c:pt idx="1703">
                  <c:v>132.39999389648438</c:v>
                </c:pt>
                <c:pt idx="1704">
                  <c:v>132.5</c:v>
                </c:pt>
                <c:pt idx="1705">
                  <c:v>132.60000610351563</c:v>
                </c:pt>
                <c:pt idx="1706">
                  <c:v>132.69999694824219</c:v>
                </c:pt>
                <c:pt idx="1707">
                  <c:v>132.80000305175781</c:v>
                </c:pt>
                <c:pt idx="1708">
                  <c:v>132.89999389648438</c:v>
                </c:pt>
                <c:pt idx="1709">
                  <c:v>133</c:v>
                </c:pt>
                <c:pt idx="1710">
                  <c:v>133.10000610351563</c:v>
                </c:pt>
                <c:pt idx="1711">
                  <c:v>133.19999694824219</c:v>
                </c:pt>
                <c:pt idx="1712">
                  <c:v>133.30000305175781</c:v>
                </c:pt>
                <c:pt idx="1713">
                  <c:v>133.39999389648438</c:v>
                </c:pt>
                <c:pt idx="1714">
                  <c:v>133.5</c:v>
                </c:pt>
                <c:pt idx="1715">
                  <c:v>133.60000610351563</c:v>
                </c:pt>
                <c:pt idx="1716">
                  <c:v>133.69999694824219</c:v>
                </c:pt>
                <c:pt idx="1717">
                  <c:v>133.80000305175781</c:v>
                </c:pt>
                <c:pt idx="1718">
                  <c:v>133.89999389648438</c:v>
                </c:pt>
                <c:pt idx="1719">
                  <c:v>134</c:v>
                </c:pt>
                <c:pt idx="1720">
                  <c:v>134.10000610351563</c:v>
                </c:pt>
                <c:pt idx="1721">
                  <c:v>134.19999694824219</c:v>
                </c:pt>
                <c:pt idx="1722">
                  <c:v>134.30000305175781</c:v>
                </c:pt>
                <c:pt idx="1723">
                  <c:v>134.39999389648438</c:v>
                </c:pt>
                <c:pt idx="1724">
                  <c:v>134.5</c:v>
                </c:pt>
                <c:pt idx="1725">
                  <c:v>134.60000610351563</c:v>
                </c:pt>
                <c:pt idx="1726">
                  <c:v>134.69999694824219</c:v>
                </c:pt>
                <c:pt idx="1727">
                  <c:v>134.80000305175781</c:v>
                </c:pt>
                <c:pt idx="1728">
                  <c:v>134.89999389648438</c:v>
                </c:pt>
                <c:pt idx="1729">
                  <c:v>135</c:v>
                </c:pt>
                <c:pt idx="1730">
                  <c:v>135.10000610351563</c:v>
                </c:pt>
                <c:pt idx="1731">
                  <c:v>135.19999694824219</c:v>
                </c:pt>
                <c:pt idx="1732">
                  <c:v>135.30000305175781</c:v>
                </c:pt>
                <c:pt idx="1733">
                  <c:v>135.39999389648438</c:v>
                </c:pt>
                <c:pt idx="1734">
                  <c:v>135.5</c:v>
                </c:pt>
                <c:pt idx="1735">
                  <c:v>135.60000610351563</c:v>
                </c:pt>
                <c:pt idx="1736">
                  <c:v>135.69999694824219</c:v>
                </c:pt>
                <c:pt idx="1737">
                  <c:v>135.80000305175781</c:v>
                </c:pt>
                <c:pt idx="1738">
                  <c:v>135.89999389648438</c:v>
                </c:pt>
                <c:pt idx="1739">
                  <c:v>136</c:v>
                </c:pt>
                <c:pt idx="1740">
                  <c:v>136.10000610351563</c:v>
                </c:pt>
                <c:pt idx="1741">
                  <c:v>136.19999694824219</c:v>
                </c:pt>
                <c:pt idx="1742">
                  <c:v>136.30000305175781</c:v>
                </c:pt>
                <c:pt idx="1743">
                  <c:v>136.39999389648438</c:v>
                </c:pt>
                <c:pt idx="1744">
                  <c:v>136.5</c:v>
                </c:pt>
                <c:pt idx="1745">
                  <c:v>136.60000610351563</c:v>
                </c:pt>
                <c:pt idx="1746">
                  <c:v>136.69999694824219</c:v>
                </c:pt>
                <c:pt idx="1747">
                  <c:v>136.80000305175781</c:v>
                </c:pt>
                <c:pt idx="1748">
                  <c:v>136.89999389648438</c:v>
                </c:pt>
                <c:pt idx="1749">
                  <c:v>137</c:v>
                </c:pt>
                <c:pt idx="1750">
                  <c:v>137.10000610351563</c:v>
                </c:pt>
                <c:pt idx="1751">
                  <c:v>137.19999694824219</c:v>
                </c:pt>
                <c:pt idx="1752">
                  <c:v>137.30000305175781</c:v>
                </c:pt>
                <c:pt idx="1753">
                  <c:v>137.39999389648438</c:v>
                </c:pt>
                <c:pt idx="1754">
                  <c:v>137.5</c:v>
                </c:pt>
                <c:pt idx="1755">
                  <c:v>137.60000610351563</c:v>
                </c:pt>
                <c:pt idx="1756">
                  <c:v>137.69999694824219</c:v>
                </c:pt>
                <c:pt idx="1757">
                  <c:v>137.80000305175781</c:v>
                </c:pt>
                <c:pt idx="1758">
                  <c:v>137.89999389648438</c:v>
                </c:pt>
                <c:pt idx="1759">
                  <c:v>138</c:v>
                </c:pt>
                <c:pt idx="1760">
                  <c:v>138.10000610351563</c:v>
                </c:pt>
                <c:pt idx="1761">
                  <c:v>138.19999694824219</c:v>
                </c:pt>
                <c:pt idx="1762">
                  <c:v>138.30000305175781</c:v>
                </c:pt>
                <c:pt idx="1763">
                  <c:v>138.39999389648438</c:v>
                </c:pt>
                <c:pt idx="1764">
                  <c:v>138.5</c:v>
                </c:pt>
                <c:pt idx="1765">
                  <c:v>138.60000610351563</c:v>
                </c:pt>
                <c:pt idx="1766">
                  <c:v>138.69999694824219</c:v>
                </c:pt>
                <c:pt idx="1767">
                  <c:v>138.80000305175781</c:v>
                </c:pt>
                <c:pt idx="1768">
                  <c:v>138.89999389648438</c:v>
                </c:pt>
                <c:pt idx="1769">
                  <c:v>139</c:v>
                </c:pt>
                <c:pt idx="1770">
                  <c:v>139.10000610351563</c:v>
                </c:pt>
                <c:pt idx="1771">
                  <c:v>139.19999694824219</c:v>
                </c:pt>
                <c:pt idx="1772">
                  <c:v>139.30000305175781</c:v>
                </c:pt>
                <c:pt idx="1773">
                  <c:v>139.39999389648438</c:v>
                </c:pt>
                <c:pt idx="1774">
                  <c:v>139.5</c:v>
                </c:pt>
                <c:pt idx="1775">
                  <c:v>139.60000610351563</c:v>
                </c:pt>
                <c:pt idx="1776">
                  <c:v>139.69999694824219</c:v>
                </c:pt>
                <c:pt idx="1777">
                  <c:v>139.80000305175781</c:v>
                </c:pt>
                <c:pt idx="1778">
                  <c:v>139.89999389648438</c:v>
                </c:pt>
                <c:pt idx="1779">
                  <c:v>140</c:v>
                </c:pt>
                <c:pt idx="1780">
                  <c:v>140.10000610351563</c:v>
                </c:pt>
                <c:pt idx="1781">
                  <c:v>140.19999694824219</c:v>
                </c:pt>
                <c:pt idx="1782">
                  <c:v>140.30000305175781</c:v>
                </c:pt>
                <c:pt idx="1783">
                  <c:v>140.39999389648438</c:v>
                </c:pt>
                <c:pt idx="1784">
                  <c:v>140.5</c:v>
                </c:pt>
                <c:pt idx="1785">
                  <c:v>140.60000610351563</c:v>
                </c:pt>
                <c:pt idx="1786">
                  <c:v>140.69999694824219</c:v>
                </c:pt>
                <c:pt idx="1787">
                  <c:v>140.80000305175781</c:v>
                </c:pt>
                <c:pt idx="1788">
                  <c:v>140.89999389648438</c:v>
                </c:pt>
                <c:pt idx="1789">
                  <c:v>141</c:v>
                </c:pt>
                <c:pt idx="1790">
                  <c:v>141.10000610351563</c:v>
                </c:pt>
                <c:pt idx="1791">
                  <c:v>141.19999694824219</c:v>
                </c:pt>
                <c:pt idx="1792">
                  <c:v>141.30000305175781</c:v>
                </c:pt>
                <c:pt idx="1793">
                  <c:v>141.39999389648438</c:v>
                </c:pt>
                <c:pt idx="1794">
                  <c:v>141.5</c:v>
                </c:pt>
                <c:pt idx="1795">
                  <c:v>141.60000610351563</c:v>
                </c:pt>
                <c:pt idx="1796">
                  <c:v>141.69999694824219</c:v>
                </c:pt>
                <c:pt idx="1797">
                  <c:v>141.80000305175781</c:v>
                </c:pt>
                <c:pt idx="1798">
                  <c:v>141.89999389648438</c:v>
                </c:pt>
                <c:pt idx="1799">
                  <c:v>142</c:v>
                </c:pt>
                <c:pt idx="1800">
                  <c:v>142.10000610351563</c:v>
                </c:pt>
                <c:pt idx="1801">
                  <c:v>142.19999694824219</c:v>
                </c:pt>
                <c:pt idx="1802">
                  <c:v>142.30000305175781</c:v>
                </c:pt>
                <c:pt idx="1803">
                  <c:v>142.39999389648438</c:v>
                </c:pt>
                <c:pt idx="1804">
                  <c:v>142.5</c:v>
                </c:pt>
                <c:pt idx="1805">
                  <c:v>142.60000610351563</c:v>
                </c:pt>
                <c:pt idx="1806">
                  <c:v>142.69999694824219</c:v>
                </c:pt>
                <c:pt idx="1807">
                  <c:v>142.80000305175781</c:v>
                </c:pt>
                <c:pt idx="1808">
                  <c:v>142.89999389648438</c:v>
                </c:pt>
                <c:pt idx="1809">
                  <c:v>143</c:v>
                </c:pt>
                <c:pt idx="1810">
                  <c:v>143.10000610351563</c:v>
                </c:pt>
                <c:pt idx="1811">
                  <c:v>143.19999694824219</c:v>
                </c:pt>
                <c:pt idx="1812">
                  <c:v>143.30000305175781</c:v>
                </c:pt>
                <c:pt idx="1813">
                  <c:v>143.39999389648438</c:v>
                </c:pt>
                <c:pt idx="1814">
                  <c:v>143.5</c:v>
                </c:pt>
                <c:pt idx="1815">
                  <c:v>143.60000610351563</c:v>
                </c:pt>
                <c:pt idx="1816">
                  <c:v>143.69999694824219</c:v>
                </c:pt>
                <c:pt idx="1817">
                  <c:v>143.80000305175781</c:v>
                </c:pt>
                <c:pt idx="1818">
                  <c:v>143.89999389648438</c:v>
                </c:pt>
                <c:pt idx="1819">
                  <c:v>144</c:v>
                </c:pt>
                <c:pt idx="1820">
                  <c:v>144.10000610351563</c:v>
                </c:pt>
                <c:pt idx="1821">
                  <c:v>144.19999694824219</c:v>
                </c:pt>
                <c:pt idx="1822">
                  <c:v>144.30000305175781</c:v>
                </c:pt>
                <c:pt idx="1823">
                  <c:v>144.39999389648438</c:v>
                </c:pt>
                <c:pt idx="1824">
                  <c:v>144.5</c:v>
                </c:pt>
                <c:pt idx="1825">
                  <c:v>144.60000610351563</c:v>
                </c:pt>
                <c:pt idx="1826">
                  <c:v>144.69999694824219</c:v>
                </c:pt>
                <c:pt idx="1827">
                  <c:v>144.80000305175781</c:v>
                </c:pt>
                <c:pt idx="1828">
                  <c:v>144.89999389648438</c:v>
                </c:pt>
                <c:pt idx="1829">
                  <c:v>145</c:v>
                </c:pt>
                <c:pt idx="1830">
                  <c:v>145.10000610351563</c:v>
                </c:pt>
                <c:pt idx="1831">
                  <c:v>145.19999694824219</c:v>
                </c:pt>
                <c:pt idx="1832">
                  <c:v>145.30000305175781</c:v>
                </c:pt>
                <c:pt idx="1833">
                  <c:v>145.39999389648438</c:v>
                </c:pt>
                <c:pt idx="1834">
                  <c:v>145.5</c:v>
                </c:pt>
                <c:pt idx="1835">
                  <c:v>145.60000610351563</c:v>
                </c:pt>
                <c:pt idx="1836">
                  <c:v>145.69999694824219</c:v>
                </c:pt>
                <c:pt idx="1837">
                  <c:v>145.80000305175781</c:v>
                </c:pt>
                <c:pt idx="1838">
                  <c:v>145.89999389648438</c:v>
                </c:pt>
                <c:pt idx="1839">
                  <c:v>146</c:v>
                </c:pt>
                <c:pt idx="1840">
                  <c:v>146.10000610351563</c:v>
                </c:pt>
                <c:pt idx="1841">
                  <c:v>146.19999694824219</c:v>
                </c:pt>
                <c:pt idx="1842">
                  <c:v>146.30000305175781</c:v>
                </c:pt>
                <c:pt idx="1843">
                  <c:v>146.39999389648438</c:v>
                </c:pt>
                <c:pt idx="1844">
                  <c:v>146.5</c:v>
                </c:pt>
                <c:pt idx="1845">
                  <c:v>146.60000610351563</c:v>
                </c:pt>
                <c:pt idx="1846">
                  <c:v>146.69999694824219</c:v>
                </c:pt>
                <c:pt idx="1847">
                  <c:v>146.80000305175781</c:v>
                </c:pt>
                <c:pt idx="1848">
                  <c:v>146.89999389648438</c:v>
                </c:pt>
                <c:pt idx="1849">
                  <c:v>147</c:v>
                </c:pt>
                <c:pt idx="1850">
                  <c:v>147.10000610351563</c:v>
                </c:pt>
                <c:pt idx="1851">
                  <c:v>147.19999694824219</c:v>
                </c:pt>
                <c:pt idx="1852">
                  <c:v>147.30000305175781</c:v>
                </c:pt>
                <c:pt idx="1853">
                  <c:v>147.39999389648438</c:v>
                </c:pt>
                <c:pt idx="1854">
                  <c:v>147.5</c:v>
                </c:pt>
                <c:pt idx="1855">
                  <c:v>147.60000610351563</c:v>
                </c:pt>
                <c:pt idx="1856">
                  <c:v>147.69999694824219</c:v>
                </c:pt>
                <c:pt idx="1857">
                  <c:v>147.80000305175781</c:v>
                </c:pt>
                <c:pt idx="1858">
                  <c:v>147.89999389648438</c:v>
                </c:pt>
                <c:pt idx="1859">
                  <c:v>148</c:v>
                </c:pt>
                <c:pt idx="1860">
                  <c:v>148.10000610351563</c:v>
                </c:pt>
                <c:pt idx="1861">
                  <c:v>148.19999694824219</c:v>
                </c:pt>
                <c:pt idx="1862">
                  <c:v>148.30000305175781</c:v>
                </c:pt>
                <c:pt idx="1863">
                  <c:v>148.39999389648438</c:v>
                </c:pt>
                <c:pt idx="1864">
                  <c:v>148.5</c:v>
                </c:pt>
                <c:pt idx="1865">
                  <c:v>148.60000610351563</c:v>
                </c:pt>
                <c:pt idx="1866">
                  <c:v>148.69999694824219</c:v>
                </c:pt>
                <c:pt idx="1867">
                  <c:v>148.80000305175781</c:v>
                </c:pt>
                <c:pt idx="1868">
                  <c:v>148.89999389648438</c:v>
                </c:pt>
                <c:pt idx="1869">
                  <c:v>149</c:v>
                </c:pt>
                <c:pt idx="1870">
                  <c:v>149.10000610351563</c:v>
                </c:pt>
                <c:pt idx="1871">
                  <c:v>149.19999694824219</c:v>
                </c:pt>
                <c:pt idx="1872">
                  <c:v>149.30000305175781</c:v>
                </c:pt>
                <c:pt idx="1873">
                  <c:v>149.39999389648438</c:v>
                </c:pt>
                <c:pt idx="1874">
                  <c:v>149.5</c:v>
                </c:pt>
                <c:pt idx="1875">
                  <c:v>149.60000610351563</c:v>
                </c:pt>
                <c:pt idx="1876">
                  <c:v>149.69999694824219</c:v>
                </c:pt>
                <c:pt idx="1877">
                  <c:v>149.80000305175781</c:v>
                </c:pt>
                <c:pt idx="1878">
                  <c:v>149.89999389648438</c:v>
                </c:pt>
                <c:pt idx="1879">
                  <c:v>150</c:v>
                </c:pt>
                <c:pt idx="1880">
                  <c:v>150.10000610351563</c:v>
                </c:pt>
                <c:pt idx="1881">
                  <c:v>150.19999694824219</c:v>
                </c:pt>
                <c:pt idx="1882">
                  <c:v>150.30000305175781</c:v>
                </c:pt>
                <c:pt idx="1883">
                  <c:v>150.39999389648438</c:v>
                </c:pt>
                <c:pt idx="1884">
                  <c:v>150.5</c:v>
                </c:pt>
                <c:pt idx="1885">
                  <c:v>150.60000610351563</c:v>
                </c:pt>
                <c:pt idx="1886">
                  <c:v>150.69999694824219</c:v>
                </c:pt>
                <c:pt idx="1887">
                  <c:v>150.80000305175781</c:v>
                </c:pt>
                <c:pt idx="1888">
                  <c:v>150.89999389648438</c:v>
                </c:pt>
                <c:pt idx="1889">
                  <c:v>151</c:v>
                </c:pt>
                <c:pt idx="1890">
                  <c:v>151.10000610351563</c:v>
                </c:pt>
                <c:pt idx="1891">
                  <c:v>151.19999694824219</c:v>
                </c:pt>
                <c:pt idx="1892">
                  <c:v>151.30000305175781</c:v>
                </c:pt>
                <c:pt idx="1893">
                  <c:v>151.39999389648438</c:v>
                </c:pt>
                <c:pt idx="1894">
                  <c:v>151.5</c:v>
                </c:pt>
                <c:pt idx="1895">
                  <c:v>151.60000610351563</c:v>
                </c:pt>
                <c:pt idx="1896">
                  <c:v>151.69999694824219</c:v>
                </c:pt>
                <c:pt idx="1897">
                  <c:v>151.80000305175781</c:v>
                </c:pt>
                <c:pt idx="1898">
                  <c:v>151.89999389648438</c:v>
                </c:pt>
                <c:pt idx="1899">
                  <c:v>152</c:v>
                </c:pt>
                <c:pt idx="1900">
                  <c:v>152.10000610351563</c:v>
                </c:pt>
                <c:pt idx="1901">
                  <c:v>152.19999694824219</c:v>
                </c:pt>
                <c:pt idx="1902">
                  <c:v>152.30000305175781</c:v>
                </c:pt>
                <c:pt idx="1903">
                  <c:v>152.39999389648438</c:v>
                </c:pt>
                <c:pt idx="1904">
                  <c:v>152.5</c:v>
                </c:pt>
                <c:pt idx="1905">
                  <c:v>152.60000610351563</c:v>
                </c:pt>
                <c:pt idx="1906">
                  <c:v>152.69999694824219</c:v>
                </c:pt>
                <c:pt idx="1907">
                  <c:v>152.80000305175781</c:v>
                </c:pt>
                <c:pt idx="1908">
                  <c:v>152.89999389648438</c:v>
                </c:pt>
                <c:pt idx="1909">
                  <c:v>153</c:v>
                </c:pt>
                <c:pt idx="1910">
                  <c:v>153.10000610351563</c:v>
                </c:pt>
                <c:pt idx="1911">
                  <c:v>153.19999694824219</c:v>
                </c:pt>
                <c:pt idx="1912">
                  <c:v>153.30000305175781</c:v>
                </c:pt>
                <c:pt idx="1913">
                  <c:v>153.39999389648438</c:v>
                </c:pt>
                <c:pt idx="1914">
                  <c:v>153.5</c:v>
                </c:pt>
                <c:pt idx="1915">
                  <c:v>153.60000610351563</c:v>
                </c:pt>
                <c:pt idx="1916">
                  <c:v>153.69999694824219</c:v>
                </c:pt>
                <c:pt idx="1917">
                  <c:v>153.80000305175781</c:v>
                </c:pt>
                <c:pt idx="1918">
                  <c:v>153.89999389648438</c:v>
                </c:pt>
                <c:pt idx="1919">
                  <c:v>154</c:v>
                </c:pt>
                <c:pt idx="1920">
                  <c:v>154.10000610351563</c:v>
                </c:pt>
                <c:pt idx="1921">
                  <c:v>154.19999694824219</c:v>
                </c:pt>
                <c:pt idx="1922">
                  <c:v>154.30000305175781</c:v>
                </c:pt>
                <c:pt idx="1923">
                  <c:v>154.39999389648438</c:v>
                </c:pt>
                <c:pt idx="1924">
                  <c:v>154.5</c:v>
                </c:pt>
                <c:pt idx="1925">
                  <c:v>154.60000610351563</c:v>
                </c:pt>
                <c:pt idx="1926">
                  <c:v>154.69999694824219</c:v>
                </c:pt>
                <c:pt idx="1927">
                  <c:v>154.80000305175781</c:v>
                </c:pt>
                <c:pt idx="1928">
                  <c:v>154.89999389648438</c:v>
                </c:pt>
                <c:pt idx="1929">
                  <c:v>155</c:v>
                </c:pt>
                <c:pt idx="1930">
                  <c:v>155.10000610351563</c:v>
                </c:pt>
                <c:pt idx="1931">
                  <c:v>155.19999694824219</c:v>
                </c:pt>
                <c:pt idx="1932">
                  <c:v>155.30000305175781</c:v>
                </c:pt>
                <c:pt idx="1933">
                  <c:v>155.39999389648438</c:v>
                </c:pt>
                <c:pt idx="1934">
                  <c:v>155.5</c:v>
                </c:pt>
                <c:pt idx="1935">
                  <c:v>155.60000610351563</c:v>
                </c:pt>
                <c:pt idx="1936">
                  <c:v>155.69999694824219</c:v>
                </c:pt>
                <c:pt idx="1937">
                  <c:v>155.80000305175781</c:v>
                </c:pt>
                <c:pt idx="1938">
                  <c:v>155.89999389648438</c:v>
                </c:pt>
                <c:pt idx="1939">
                  <c:v>156</c:v>
                </c:pt>
                <c:pt idx="1940">
                  <c:v>156.10000610351563</c:v>
                </c:pt>
                <c:pt idx="1941">
                  <c:v>156.19999694824219</c:v>
                </c:pt>
                <c:pt idx="1942">
                  <c:v>156.30000305175781</c:v>
                </c:pt>
                <c:pt idx="1943">
                  <c:v>156.39999389648438</c:v>
                </c:pt>
                <c:pt idx="1944">
                  <c:v>156.5</c:v>
                </c:pt>
                <c:pt idx="1945">
                  <c:v>156.60000610351563</c:v>
                </c:pt>
                <c:pt idx="1946">
                  <c:v>156.69999694824219</c:v>
                </c:pt>
                <c:pt idx="1947">
                  <c:v>156.80000305175781</c:v>
                </c:pt>
                <c:pt idx="1948">
                  <c:v>156.89999389648438</c:v>
                </c:pt>
                <c:pt idx="1949">
                  <c:v>157</c:v>
                </c:pt>
                <c:pt idx="1950">
                  <c:v>157.10000610351563</c:v>
                </c:pt>
                <c:pt idx="1951">
                  <c:v>157.19999694824219</c:v>
                </c:pt>
                <c:pt idx="1952">
                  <c:v>157.30000305175781</c:v>
                </c:pt>
                <c:pt idx="1953">
                  <c:v>157.39999389648438</c:v>
                </c:pt>
                <c:pt idx="1954">
                  <c:v>157.5</c:v>
                </c:pt>
                <c:pt idx="1955">
                  <c:v>157.60000610351563</c:v>
                </c:pt>
                <c:pt idx="1956">
                  <c:v>157.69999694824219</c:v>
                </c:pt>
                <c:pt idx="1957">
                  <c:v>157.80000305175781</c:v>
                </c:pt>
                <c:pt idx="1958">
                  <c:v>157.89999389648438</c:v>
                </c:pt>
                <c:pt idx="1959">
                  <c:v>158</c:v>
                </c:pt>
                <c:pt idx="1960">
                  <c:v>158.10000610351563</c:v>
                </c:pt>
                <c:pt idx="1961">
                  <c:v>158.19999694824219</c:v>
                </c:pt>
                <c:pt idx="1962">
                  <c:v>158.30000305175781</c:v>
                </c:pt>
                <c:pt idx="1963">
                  <c:v>158.39999389648438</c:v>
                </c:pt>
                <c:pt idx="1964">
                  <c:v>158.5</c:v>
                </c:pt>
                <c:pt idx="1965">
                  <c:v>158.60000610351563</c:v>
                </c:pt>
                <c:pt idx="1966">
                  <c:v>158.69999694824219</c:v>
                </c:pt>
                <c:pt idx="1967">
                  <c:v>158.80000305175781</c:v>
                </c:pt>
                <c:pt idx="1968">
                  <c:v>158.89999389648438</c:v>
                </c:pt>
                <c:pt idx="1969">
                  <c:v>159</c:v>
                </c:pt>
                <c:pt idx="1970">
                  <c:v>159.10000610351563</c:v>
                </c:pt>
                <c:pt idx="1971">
                  <c:v>159.19999694824219</c:v>
                </c:pt>
                <c:pt idx="1972">
                  <c:v>159.30000305175781</c:v>
                </c:pt>
                <c:pt idx="1973">
                  <c:v>159.39999389648438</c:v>
                </c:pt>
                <c:pt idx="1974">
                  <c:v>159.5</c:v>
                </c:pt>
                <c:pt idx="1975">
                  <c:v>159.60000610351563</c:v>
                </c:pt>
                <c:pt idx="1976">
                  <c:v>159.69999694824219</c:v>
                </c:pt>
                <c:pt idx="1977">
                  <c:v>159.80000305175781</c:v>
                </c:pt>
                <c:pt idx="1978">
                  <c:v>159.89999389648438</c:v>
                </c:pt>
                <c:pt idx="1979">
                  <c:v>160</c:v>
                </c:pt>
                <c:pt idx="1980">
                  <c:v>160.10000610351563</c:v>
                </c:pt>
                <c:pt idx="1981">
                  <c:v>160.19999694824219</c:v>
                </c:pt>
                <c:pt idx="1982">
                  <c:v>160.30000305175781</c:v>
                </c:pt>
                <c:pt idx="1983">
                  <c:v>160.39999389648438</c:v>
                </c:pt>
                <c:pt idx="1984">
                  <c:v>160.5</c:v>
                </c:pt>
                <c:pt idx="1985">
                  <c:v>160.60000610351563</c:v>
                </c:pt>
                <c:pt idx="1986">
                  <c:v>160.69999694824219</c:v>
                </c:pt>
                <c:pt idx="1987">
                  <c:v>160.80000305175781</c:v>
                </c:pt>
                <c:pt idx="1988">
                  <c:v>160.89999389648438</c:v>
                </c:pt>
                <c:pt idx="1989">
                  <c:v>161</c:v>
                </c:pt>
                <c:pt idx="1990">
                  <c:v>161.10000610351563</c:v>
                </c:pt>
                <c:pt idx="1991">
                  <c:v>161.19999694824219</c:v>
                </c:pt>
                <c:pt idx="1992">
                  <c:v>161.30000305175781</c:v>
                </c:pt>
                <c:pt idx="1993">
                  <c:v>161.39999389648438</c:v>
                </c:pt>
                <c:pt idx="1994">
                  <c:v>161.5</c:v>
                </c:pt>
                <c:pt idx="1995">
                  <c:v>161.60000610351563</c:v>
                </c:pt>
                <c:pt idx="1996">
                  <c:v>161.69999694824219</c:v>
                </c:pt>
                <c:pt idx="1997">
                  <c:v>161.80000305175781</c:v>
                </c:pt>
                <c:pt idx="1998">
                  <c:v>161.89999389648438</c:v>
                </c:pt>
                <c:pt idx="1999">
                  <c:v>162</c:v>
                </c:pt>
                <c:pt idx="2000">
                  <c:v>162.10000610351563</c:v>
                </c:pt>
                <c:pt idx="2001">
                  <c:v>162.19999694824219</c:v>
                </c:pt>
                <c:pt idx="2002">
                  <c:v>162.30000305175781</c:v>
                </c:pt>
                <c:pt idx="2003">
                  <c:v>162.39999389648438</c:v>
                </c:pt>
                <c:pt idx="2004">
                  <c:v>162.5</c:v>
                </c:pt>
                <c:pt idx="2005">
                  <c:v>162.60000610351563</c:v>
                </c:pt>
                <c:pt idx="2006">
                  <c:v>162.69999694824219</c:v>
                </c:pt>
                <c:pt idx="2007">
                  <c:v>162.80000305175781</c:v>
                </c:pt>
                <c:pt idx="2008">
                  <c:v>162.89999389648438</c:v>
                </c:pt>
                <c:pt idx="2009">
                  <c:v>163</c:v>
                </c:pt>
                <c:pt idx="2010">
                  <c:v>163.10000610351563</c:v>
                </c:pt>
                <c:pt idx="2011">
                  <c:v>163.19999694824219</c:v>
                </c:pt>
                <c:pt idx="2012">
                  <c:v>163.30000305175781</c:v>
                </c:pt>
                <c:pt idx="2013">
                  <c:v>163.39999389648438</c:v>
                </c:pt>
                <c:pt idx="2014">
                  <c:v>163.5</c:v>
                </c:pt>
                <c:pt idx="2015">
                  <c:v>163.60000610351563</c:v>
                </c:pt>
                <c:pt idx="2016">
                  <c:v>163.69999694824219</c:v>
                </c:pt>
                <c:pt idx="2017">
                  <c:v>163.80000305175781</c:v>
                </c:pt>
                <c:pt idx="2018">
                  <c:v>163.89999389648438</c:v>
                </c:pt>
                <c:pt idx="2019">
                  <c:v>164</c:v>
                </c:pt>
                <c:pt idx="2020">
                  <c:v>164.10000610351563</c:v>
                </c:pt>
                <c:pt idx="2021">
                  <c:v>164.19999694824219</c:v>
                </c:pt>
                <c:pt idx="2022">
                  <c:v>164.30000305175781</c:v>
                </c:pt>
                <c:pt idx="2023">
                  <c:v>164.39999389648438</c:v>
                </c:pt>
                <c:pt idx="2024">
                  <c:v>164.5</c:v>
                </c:pt>
                <c:pt idx="2025">
                  <c:v>164.60000610351563</c:v>
                </c:pt>
                <c:pt idx="2026">
                  <c:v>164.69999694824219</c:v>
                </c:pt>
                <c:pt idx="2027">
                  <c:v>164.80000305175781</c:v>
                </c:pt>
                <c:pt idx="2028">
                  <c:v>164.89999389648438</c:v>
                </c:pt>
                <c:pt idx="2029">
                  <c:v>165</c:v>
                </c:pt>
                <c:pt idx="2030">
                  <c:v>165.10000610351563</c:v>
                </c:pt>
                <c:pt idx="2031">
                  <c:v>165.19999694824219</c:v>
                </c:pt>
                <c:pt idx="2032">
                  <c:v>165.30000305175781</c:v>
                </c:pt>
                <c:pt idx="2033">
                  <c:v>165.39999389648438</c:v>
                </c:pt>
                <c:pt idx="2034">
                  <c:v>165.5</c:v>
                </c:pt>
                <c:pt idx="2035">
                  <c:v>165.60000610351563</c:v>
                </c:pt>
                <c:pt idx="2036">
                  <c:v>165.69999694824219</c:v>
                </c:pt>
                <c:pt idx="2037">
                  <c:v>165.80000305175781</c:v>
                </c:pt>
                <c:pt idx="2038">
                  <c:v>165.89999389648438</c:v>
                </c:pt>
                <c:pt idx="2039">
                  <c:v>166</c:v>
                </c:pt>
                <c:pt idx="2040">
                  <c:v>166.10000610351563</c:v>
                </c:pt>
                <c:pt idx="2041">
                  <c:v>166.19999694824219</c:v>
                </c:pt>
                <c:pt idx="2042">
                  <c:v>166.30000305175781</c:v>
                </c:pt>
                <c:pt idx="2043">
                  <c:v>166.39999389648438</c:v>
                </c:pt>
                <c:pt idx="2044">
                  <c:v>166.5</c:v>
                </c:pt>
                <c:pt idx="2045">
                  <c:v>166.60000610351563</c:v>
                </c:pt>
                <c:pt idx="2046">
                  <c:v>166.69999694824219</c:v>
                </c:pt>
                <c:pt idx="2047">
                  <c:v>166.80000305175781</c:v>
                </c:pt>
                <c:pt idx="2048">
                  <c:v>166.89999389648438</c:v>
                </c:pt>
                <c:pt idx="2049">
                  <c:v>167</c:v>
                </c:pt>
                <c:pt idx="2050">
                  <c:v>167.10000610351563</c:v>
                </c:pt>
                <c:pt idx="2051">
                  <c:v>167.19999694824219</c:v>
                </c:pt>
                <c:pt idx="2052">
                  <c:v>167.30000305175781</c:v>
                </c:pt>
                <c:pt idx="2053">
                  <c:v>167.39999389648438</c:v>
                </c:pt>
                <c:pt idx="2054">
                  <c:v>167.5</c:v>
                </c:pt>
                <c:pt idx="2055">
                  <c:v>167.60000610351563</c:v>
                </c:pt>
                <c:pt idx="2056">
                  <c:v>167.69999694824219</c:v>
                </c:pt>
                <c:pt idx="2057">
                  <c:v>167.80000305175781</c:v>
                </c:pt>
                <c:pt idx="2058">
                  <c:v>167.89999389648438</c:v>
                </c:pt>
                <c:pt idx="2059">
                  <c:v>168</c:v>
                </c:pt>
                <c:pt idx="2060">
                  <c:v>168.10000610351563</c:v>
                </c:pt>
                <c:pt idx="2061">
                  <c:v>168.19999694824219</c:v>
                </c:pt>
                <c:pt idx="2062">
                  <c:v>168.30000305175781</c:v>
                </c:pt>
                <c:pt idx="2063">
                  <c:v>168.39999389648438</c:v>
                </c:pt>
                <c:pt idx="2064">
                  <c:v>168.5</c:v>
                </c:pt>
                <c:pt idx="2065">
                  <c:v>168.60000610351563</c:v>
                </c:pt>
                <c:pt idx="2066">
                  <c:v>168.69999694824219</c:v>
                </c:pt>
                <c:pt idx="2067">
                  <c:v>168.80000305175781</c:v>
                </c:pt>
                <c:pt idx="2068">
                  <c:v>168.89999389648438</c:v>
                </c:pt>
                <c:pt idx="2069">
                  <c:v>169</c:v>
                </c:pt>
                <c:pt idx="2070">
                  <c:v>169.10000610351563</c:v>
                </c:pt>
                <c:pt idx="2071">
                  <c:v>169.19999694824219</c:v>
                </c:pt>
                <c:pt idx="2072">
                  <c:v>169.30000305175781</c:v>
                </c:pt>
                <c:pt idx="2073">
                  <c:v>169.39999389648438</c:v>
                </c:pt>
                <c:pt idx="2074">
                  <c:v>169.5</c:v>
                </c:pt>
                <c:pt idx="2075">
                  <c:v>169.60000610351563</c:v>
                </c:pt>
                <c:pt idx="2076">
                  <c:v>169.69999694824219</c:v>
                </c:pt>
                <c:pt idx="2077">
                  <c:v>169.80000305175781</c:v>
                </c:pt>
                <c:pt idx="2078">
                  <c:v>169.89999389648438</c:v>
                </c:pt>
                <c:pt idx="2079">
                  <c:v>170</c:v>
                </c:pt>
                <c:pt idx="2080">
                  <c:v>170.10000610351563</c:v>
                </c:pt>
                <c:pt idx="2081">
                  <c:v>170.19999694824219</c:v>
                </c:pt>
                <c:pt idx="2082">
                  <c:v>170.30000305175781</c:v>
                </c:pt>
                <c:pt idx="2083">
                  <c:v>170.39999389648438</c:v>
                </c:pt>
                <c:pt idx="2084">
                  <c:v>170.5</c:v>
                </c:pt>
                <c:pt idx="2085">
                  <c:v>170.60000610351563</c:v>
                </c:pt>
                <c:pt idx="2086">
                  <c:v>170.69999694824219</c:v>
                </c:pt>
                <c:pt idx="2087">
                  <c:v>170.80000305175781</c:v>
                </c:pt>
                <c:pt idx="2088">
                  <c:v>170.89999389648438</c:v>
                </c:pt>
                <c:pt idx="2089">
                  <c:v>171</c:v>
                </c:pt>
                <c:pt idx="2090">
                  <c:v>171.10000610351563</c:v>
                </c:pt>
                <c:pt idx="2091">
                  <c:v>171.19999694824219</c:v>
                </c:pt>
                <c:pt idx="2092">
                  <c:v>171.30000305175781</c:v>
                </c:pt>
                <c:pt idx="2093">
                  <c:v>171.39999389648438</c:v>
                </c:pt>
                <c:pt idx="2094">
                  <c:v>171.5</c:v>
                </c:pt>
                <c:pt idx="2095">
                  <c:v>171.60000610351563</c:v>
                </c:pt>
                <c:pt idx="2096">
                  <c:v>171.69999694824219</c:v>
                </c:pt>
                <c:pt idx="2097">
                  <c:v>171.80000305175781</c:v>
                </c:pt>
                <c:pt idx="2098">
                  <c:v>171.89999389648438</c:v>
                </c:pt>
                <c:pt idx="2099">
                  <c:v>172</c:v>
                </c:pt>
                <c:pt idx="2100">
                  <c:v>172.10000610351563</c:v>
                </c:pt>
                <c:pt idx="2101">
                  <c:v>172.19999694824219</c:v>
                </c:pt>
                <c:pt idx="2102">
                  <c:v>172.30000305175781</c:v>
                </c:pt>
                <c:pt idx="2103">
                  <c:v>172.39999389648438</c:v>
                </c:pt>
                <c:pt idx="2104">
                  <c:v>172.5</c:v>
                </c:pt>
                <c:pt idx="2105">
                  <c:v>172.60000610351563</c:v>
                </c:pt>
                <c:pt idx="2106">
                  <c:v>172.69999694824219</c:v>
                </c:pt>
                <c:pt idx="2107">
                  <c:v>172.80000305175781</c:v>
                </c:pt>
                <c:pt idx="2108">
                  <c:v>172.89999389648438</c:v>
                </c:pt>
                <c:pt idx="2109">
                  <c:v>173</c:v>
                </c:pt>
                <c:pt idx="2110">
                  <c:v>173.10000610351563</c:v>
                </c:pt>
                <c:pt idx="2111">
                  <c:v>173.19999694824219</c:v>
                </c:pt>
                <c:pt idx="2112">
                  <c:v>173.30000305175781</c:v>
                </c:pt>
                <c:pt idx="2113">
                  <c:v>173.39999389648438</c:v>
                </c:pt>
                <c:pt idx="2114">
                  <c:v>173.5</c:v>
                </c:pt>
                <c:pt idx="2115">
                  <c:v>173.60000610351563</c:v>
                </c:pt>
                <c:pt idx="2116">
                  <c:v>173.69999694824219</c:v>
                </c:pt>
                <c:pt idx="2117">
                  <c:v>173.80000305175781</c:v>
                </c:pt>
                <c:pt idx="2118">
                  <c:v>173.89999389648438</c:v>
                </c:pt>
                <c:pt idx="2119">
                  <c:v>174</c:v>
                </c:pt>
                <c:pt idx="2120">
                  <c:v>174.10000610351563</c:v>
                </c:pt>
                <c:pt idx="2121">
                  <c:v>174.19999694824219</c:v>
                </c:pt>
                <c:pt idx="2122">
                  <c:v>174.30000305175781</c:v>
                </c:pt>
                <c:pt idx="2123">
                  <c:v>174.39999389648438</c:v>
                </c:pt>
                <c:pt idx="2124">
                  <c:v>174.5</c:v>
                </c:pt>
                <c:pt idx="2125">
                  <c:v>174.60000610351563</c:v>
                </c:pt>
                <c:pt idx="2126">
                  <c:v>174.69999694824219</c:v>
                </c:pt>
                <c:pt idx="2127">
                  <c:v>174.80000305175781</c:v>
                </c:pt>
                <c:pt idx="2128">
                  <c:v>174.89999389648438</c:v>
                </c:pt>
                <c:pt idx="2129">
                  <c:v>175</c:v>
                </c:pt>
                <c:pt idx="2130">
                  <c:v>175.10000610351563</c:v>
                </c:pt>
                <c:pt idx="2131">
                  <c:v>175.19999694824219</c:v>
                </c:pt>
                <c:pt idx="2132">
                  <c:v>175.30000305175781</c:v>
                </c:pt>
                <c:pt idx="2133">
                  <c:v>175.39999389648438</c:v>
                </c:pt>
                <c:pt idx="2134">
                  <c:v>175.5</c:v>
                </c:pt>
                <c:pt idx="2135">
                  <c:v>175.60000610351563</c:v>
                </c:pt>
                <c:pt idx="2136">
                  <c:v>175.69999694824219</c:v>
                </c:pt>
                <c:pt idx="2137">
                  <c:v>175.80000305175781</c:v>
                </c:pt>
                <c:pt idx="2138">
                  <c:v>175.89999389648438</c:v>
                </c:pt>
                <c:pt idx="2139">
                  <c:v>176</c:v>
                </c:pt>
                <c:pt idx="2140">
                  <c:v>176.10000610351563</c:v>
                </c:pt>
                <c:pt idx="2141">
                  <c:v>176.19999694824219</c:v>
                </c:pt>
                <c:pt idx="2142">
                  <c:v>176.30000305175781</c:v>
                </c:pt>
                <c:pt idx="2143">
                  <c:v>176.39999389648438</c:v>
                </c:pt>
                <c:pt idx="2144">
                  <c:v>176.5</c:v>
                </c:pt>
                <c:pt idx="2145">
                  <c:v>176.60000610351563</c:v>
                </c:pt>
                <c:pt idx="2146">
                  <c:v>176.69999694824219</c:v>
                </c:pt>
                <c:pt idx="2147">
                  <c:v>176.80000305175781</c:v>
                </c:pt>
                <c:pt idx="2148">
                  <c:v>176.89999389648438</c:v>
                </c:pt>
                <c:pt idx="2149">
                  <c:v>177</c:v>
                </c:pt>
                <c:pt idx="2150">
                  <c:v>177.10000610351563</c:v>
                </c:pt>
                <c:pt idx="2151">
                  <c:v>177.19999694824219</c:v>
                </c:pt>
                <c:pt idx="2152">
                  <c:v>177.30000305175781</c:v>
                </c:pt>
                <c:pt idx="2153">
                  <c:v>177.39999389648438</c:v>
                </c:pt>
                <c:pt idx="2154">
                  <c:v>177.5</c:v>
                </c:pt>
                <c:pt idx="2155">
                  <c:v>177.60000610351563</c:v>
                </c:pt>
                <c:pt idx="2156">
                  <c:v>177.69999694824219</c:v>
                </c:pt>
                <c:pt idx="2157">
                  <c:v>177.80000305175781</c:v>
                </c:pt>
                <c:pt idx="2158">
                  <c:v>177.89999389648438</c:v>
                </c:pt>
                <c:pt idx="2159">
                  <c:v>178</c:v>
                </c:pt>
                <c:pt idx="2160">
                  <c:v>178.10000610351563</c:v>
                </c:pt>
                <c:pt idx="2161">
                  <c:v>178.19999694824219</c:v>
                </c:pt>
                <c:pt idx="2162">
                  <c:v>178.30000305175781</c:v>
                </c:pt>
                <c:pt idx="2163">
                  <c:v>178.39999389648438</c:v>
                </c:pt>
                <c:pt idx="2164">
                  <c:v>178.5</c:v>
                </c:pt>
                <c:pt idx="2165">
                  <c:v>178.60000610351563</c:v>
                </c:pt>
                <c:pt idx="2166">
                  <c:v>178.69999694824219</c:v>
                </c:pt>
                <c:pt idx="2167">
                  <c:v>178.80000305175781</c:v>
                </c:pt>
                <c:pt idx="2168">
                  <c:v>178.89999389648438</c:v>
                </c:pt>
                <c:pt idx="2169">
                  <c:v>179</c:v>
                </c:pt>
                <c:pt idx="2170">
                  <c:v>179.10000610351563</c:v>
                </c:pt>
                <c:pt idx="2171">
                  <c:v>179.19999694824219</c:v>
                </c:pt>
                <c:pt idx="2172">
                  <c:v>179.30000305175781</c:v>
                </c:pt>
                <c:pt idx="2173">
                  <c:v>179.39999389648438</c:v>
                </c:pt>
                <c:pt idx="2174">
                  <c:v>179.5</c:v>
                </c:pt>
                <c:pt idx="2175">
                  <c:v>179.60000610351563</c:v>
                </c:pt>
                <c:pt idx="2176">
                  <c:v>179.69999694824219</c:v>
                </c:pt>
                <c:pt idx="2177">
                  <c:v>179.80000305175781</c:v>
                </c:pt>
                <c:pt idx="2178">
                  <c:v>179.89999389648438</c:v>
                </c:pt>
                <c:pt idx="2179">
                  <c:v>180</c:v>
                </c:pt>
                <c:pt idx="2180">
                  <c:v>180.10000610351563</c:v>
                </c:pt>
                <c:pt idx="2181">
                  <c:v>180.19999694824219</c:v>
                </c:pt>
                <c:pt idx="2182">
                  <c:v>180.30000305175781</c:v>
                </c:pt>
                <c:pt idx="2183">
                  <c:v>180.39999389648438</c:v>
                </c:pt>
                <c:pt idx="2184">
                  <c:v>180.5</c:v>
                </c:pt>
                <c:pt idx="2185">
                  <c:v>180.60000610351563</c:v>
                </c:pt>
                <c:pt idx="2186">
                  <c:v>180.69999694824219</c:v>
                </c:pt>
                <c:pt idx="2187">
                  <c:v>180.80000305175781</c:v>
                </c:pt>
                <c:pt idx="2188">
                  <c:v>180.89999389648438</c:v>
                </c:pt>
                <c:pt idx="2189">
                  <c:v>181</c:v>
                </c:pt>
                <c:pt idx="2190">
                  <c:v>181.10000610351563</c:v>
                </c:pt>
                <c:pt idx="2191">
                  <c:v>181.19999694824219</c:v>
                </c:pt>
                <c:pt idx="2192">
                  <c:v>181.30000305175781</c:v>
                </c:pt>
                <c:pt idx="2193">
                  <c:v>181.39999389648438</c:v>
                </c:pt>
                <c:pt idx="2194">
                  <c:v>181.5</c:v>
                </c:pt>
                <c:pt idx="2195">
                  <c:v>181.60000610351563</c:v>
                </c:pt>
                <c:pt idx="2196">
                  <c:v>181.69999694824219</c:v>
                </c:pt>
                <c:pt idx="2197">
                  <c:v>181.80000305175781</c:v>
                </c:pt>
                <c:pt idx="2198">
                  <c:v>181.89999389648438</c:v>
                </c:pt>
                <c:pt idx="2199">
                  <c:v>182</c:v>
                </c:pt>
                <c:pt idx="2200">
                  <c:v>182.10000610351563</c:v>
                </c:pt>
                <c:pt idx="2201">
                  <c:v>182.19999694824219</c:v>
                </c:pt>
                <c:pt idx="2202">
                  <c:v>182.30000305175781</c:v>
                </c:pt>
                <c:pt idx="2203">
                  <c:v>182.39999389648438</c:v>
                </c:pt>
                <c:pt idx="2204">
                  <c:v>182.5</c:v>
                </c:pt>
                <c:pt idx="2205">
                  <c:v>182.60000610351563</c:v>
                </c:pt>
                <c:pt idx="2206">
                  <c:v>182.69999694824219</c:v>
                </c:pt>
                <c:pt idx="2207">
                  <c:v>182.80000305175781</c:v>
                </c:pt>
                <c:pt idx="2208">
                  <c:v>182.89999389648438</c:v>
                </c:pt>
                <c:pt idx="2209">
                  <c:v>183</c:v>
                </c:pt>
                <c:pt idx="2210">
                  <c:v>183.10000610351563</c:v>
                </c:pt>
                <c:pt idx="2211">
                  <c:v>183.19999694824219</c:v>
                </c:pt>
                <c:pt idx="2212">
                  <c:v>183.30000305175781</c:v>
                </c:pt>
                <c:pt idx="2213">
                  <c:v>183.39999389648438</c:v>
                </c:pt>
                <c:pt idx="2214">
                  <c:v>183.5</c:v>
                </c:pt>
                <c:pt idx="2215">
                  <c:v>183.60000610351563</c:v>
                </c:pt>
                <c:pt idx="2216">
                  <c:v>183.69999694824219</c:v>
                </c:pt>
                <c:pt idx="2217">
                  <c:v>183.80000305175781</c:v>
                </c:pt>
                <c:pt idx="2218">
                  <c:v>183.89999389648438</c:v>
                </c:pt>
                <c:pt idx="2219">
                  <c:v>184</c:v>
                </c:pt>
                <c:pt idx="2220">
                  <c:v>184.10000610351563</c:v>
                </c:pt>
                <c:pt idx="2221">
                  <c:v>184.19999694824219</c:v>
                </c:pt>
                <c:pt idx="2222">
                  <c:v>184.30000305175781</c:v>
                </c:pt>
                <c:pt idx="2223">
                  <c:v>184.39999389648438</c:v>
                </c:pt>
                <c:pt idx="2224">
                  <c:v>184.5</c:v>
                </c:pt>
                <c:pt idx="2225">
                  <c:v>184.60000610351563</c:v>
                </c:pt>
                <c:pt idx="2226">
                  <c:v>184.69999694824219</c:v>
                </c:pt>
                <c:pt idx="2227">
                  <c:v>184.80000305175781</c:v>
                </c:pt>
                <c:pt idx="2228">
                  <c:v>184.89999389648438</c:v>
                </c:pt>
                <c:pt idx="2229">
                  <c:v>185</c:v>
                </c:pt>
                <c:pt idx="2230">
                  <c:v>185.10000610351563</c:v>
                </c:pt>
                <c:pt idx="2231">
                  <c:v>185.19999694824219</c:v>
                </c:pt>
                <c:pt idx="2232">
                  <c:v>185.30000305175781</c:v>
                </c:pt>
                <c:pt idx="2233">
                  <c:v>185.39999389648438</c:v>
                </c:pt>
                <c:pt idx="2234">
                  <c:v>185.5</c:v>
                </c:pt>
                <c:pt idx="2235">
                  <c:v>185.60000610351563</c:v>
                </c:pt>
                <c:pt idx="2236">
                  <c:v>185.69999694824219</c:v>
                </c:pt>
                <c:pt idx="2237">
                  <c:v>185.80000305175781</c:v>
                </c:pt>
                <c:pt idx="2238">
                  <c:v>185.89999389648438</c:v>
                </c:pt>
                <c:pt idx="2239">
                  <c:v>186</c:v>
                </c:pt>
                <c:pt idx="2240">
                  <c:v>186.10000610351563</c:v>
                </c:pt>
                <c:pt idx="2241">
                  <c:v>186.19999694824219</c:v>
                </c:pt>
                <c:pt idx="2242">
                  <c:v>186.30000305175781</c:v>
                </c:pt>
                <c:pt idx="2243">
                  <c:v>186.39999389648438</c:v>
                </c:pt>
                <c:pt idx="2244">
                  <c:v>186.5</c:v>
                </c:pt>
                <c:pt idx="2245">
                  <c:v>186.60000610351563</c:v>
                </c:pt>
                <c:pt idx="2246">
                  <c:v>186.69999694824219</c:v>
                </c:pt>
                <c:pt idx="2247">
                  <c:v>186.80000305175781</c:v>
                </c:pt>
                <c:pt idx="2248">
                  <c:v>186.89999389648438</c:v>
                </c:pt>
                <c:pt idx="2249">
                  <c:v>187</c:v>
                </c:pt>
                <c:pt idx="2250">
                  <c:v>187.10000610351563</c:v>
                </c:pt>
                <c:pt idx="2251">
                  <c:v>187.19999694824219</c:v>
                </c:pt>
                <c:pt idx="2252">
                  <c:v>187.30000305175781</c:v>
                </c:pt>
                <c:pt idx="2253">
                  <c:v>187.39999389648438</c:v>
                </c:pt>
                <c:pt idx="2254">
                  <c:v>187.5</c:v>
                </c:pt>
                <c:pt idx="2255">
                  <c:v>187.60000610351563</c:v>
                </c:pt>
                <c:pt idx="2256">
                  <c:v>187.69999694824219</c:v>
                </c:pt>
                <c:pt idx="2257">
                  <c:v>187.80000305175781</c:v>
                </c:pt>
                <c:pt idx="2258">
                  <c:v>187.89999389648438</c:v>
                </c:pt>
                <c:pt idx="2259">
                  <c:v>188</c:v>
                </c:pt>
                <c:pt idx="2260">
                  <c:v>188.10000610351563</c:v>
                </c:pt>
                <c:pt idx="2261">
                  <c:v>188.19999694824219</c:v>
                </c:pt>
                <c:pt idx="2262">
                  <c:v>188.30000305175781</c:v>
                </c:pt>
                <c:pt idx="2263">
                  <c:v>188.39999389648438</c:v>
                </c:pt>
                <c:pt idx="2264">
                  <c:v>188.5</c:v>
                </c:pt>
                <c:pt idx="2265">
                  <c:v>188.60000610351563</c:v>
                </c:pt>
                <c:pt idx="2266">
                  <c:v>188.69999694824219</c:v>
                </c:pt>
                <c:pt idx="2267">
                  <c:v>188.80000305175781</c:v>
                </c:pt>
                <c:pt idx="2268">
                  <c:v>188.89999389648438</c:v>
                </c:pt>
                <c:pt idx="2269">
                  <c:v>189</c:v>
                </c:pt>
                <c:pt idx="2270">
                  <c:v>189.10000610351563</c:v>
                </c:pt>
                <c:pt idx="2271">
                  <c:v>189.19999694824219</c:v>
                </c:pt>
                <c:pt idx="2272">
                  <c:v>189.30000305175781</c:v>
                </c:pt>
                <c:pt idx="2273">
                  <c:v>189.39999389648438</c:v>
                </c:pt>
                <c:pt idx="2274">
                  <c:v>189.5</c:v>
                </c:pt>
                <c:pt idx="2275">
                  <c:v>189.60000610351563</c:v>
                </c:pt>
                <c:pt idx="2276">
                  <c:v>189.69999694824219</c:v>
                </c:pt>
                <c:pt idx="2277">
                  <c:v>189.80000305175781</c:v>
                </c:pt>
                <c:pt idx="2278">
                  <c:v>189.89999389648438</c:v>
                </c:pt>
                <c:pt idx="2279">
                  <c:v>190</c:v>
                </c:pt>
              </c:numCache>
            </c:numRef>
          </c:xVal>
          <c:yVal>
            <c:numRef>
              <c:f>sheet1!$P$1:$P$2280</c:f>
              <c:numCache>
                <c:formatCode>General</c:formatCode>
                <c:ptCount val="2280"/>
                <c:pt idx="0">
                  <c:v>0.29860008561081486</c:v>
                </c:pt>
                <c:pt idx="1">
                  <c:v>0.37549999907059828</c:v>
                </c:pt>
                <c:pt idx="2">
                  <c:v>0.37079999851994216</c:v>
                </c:pt>
                <c:pt idx="3">
                  <c:v>0.43249999882391421</c:v>
                </c:pt>
                <c:pt idx="4">
                  <c:v>0.44959999772254378</c:v>
                </c:pt>
                <c:pt idx="5">
                  <c:v>0.45139973454934079</c:v>
                </c:pt>
                <c:pt idx="6">
                  <c:v>0.44229999669187237</c:v>
                </c:pt>
                <c:pt idx="7">
                  <c:v>0.4440000018075807</c:v>
                </c:pt>
                <c:pt idx="8">
                  <c:v>0.44039999743108638</c:v>
                </c:pt>
                <c:pt idx="9">
                  <c:v>0.44860000284097623</c:v>
                </c:pt>
                <c:pt idx="10">
                  <c:v>0.44859991917473963</c:v>
                </c:pt>
                <c:pt idx="11">
                  <c:v>0.44599999841011595</c:v>
                </c:pt>
                <c:pt idx="12">
                  <c:v>0.44269999878451927</c:v>
                </c:pt>
                <c:pt idx="13">
                  <c:v>0.43320000018866267</c:v>
                </c:pt>
                <c:pt idx="14">
                  <c:v>0.42120000226714183</c:v>
                </c:pt>
                <c:pt idx="15">
                  <c:v>0.42250015062018065</c:v>
                </c:pt>
                <c:pt idx="16">
                  <c:v>0.42549999887705781</c:v>
                </c:pt>
                <c:pt idx="17">
                  <c:v>0.42839999784337124</c:v>
                </c:pt>
                <c:pt idx="18">
                  <c:v>0.44090000018331921</c:v>
                </c:pt>
                <c:pt idx="19">
                  <c:v>0.43760000356996898</c:v>
                </c:pt>
                <c:pt idx="20">
                  <c:v>0.43839982641657116</c:v>
                </c:pt>
                <c:pt idx="21">
                  <c:v>0.43600000085280044</c:v>
                </c:pt>
                <c:pt idx="22">
                  <c:v>0.44150000286026625</c:v>
                </c:pt>
                <c:pt idx="23">
                  <c:v>0.43979999641305767</c:v>
                </c:pt>
                <c:pt idx="24">
                  <c:v>0.45040000007429626</c:v>
                </c:pt>
                <c:pt idx="25">
                  <c:v>0.44080012472113594</c:v>
                </c:pt>
                <c:pt idx="26">
                  <c:v>0.43500000108178938</c:v>
                </c:pt>
                <c:pt idx="27">
                  <c:v>0.42499999770370778</c:v>
                </c:pt>
                <c:pt idx="28">
                  <c:v>0.42150000207038829</c:v>
                </c:pt>
                <c:pt idx="29">
                  <c:v>0.43160000133502763</c:v>
                </c:pt>
                <c:pt idx="30">
                  <c:v>0.43429977914638584</c:v>
                </c:pt>
                <c:pt idx="31">
                  <c:v>0.44079999889072496</c:v>
                </c:pt>
                <c:pt idx="32">
                  <c:v>0.44150000125227962</c:v>
                </c:pt>
                <c:pt idx="33">
                  <c:v>0.43539999821950914</c:v>
                </c:pt>
                <c:pt idx="34">
                  <c:v>0.43480000027193455</c:v>
                </c:pt>
                <c:pt idx="35">
                  <c:v>0.43280007445719093</c:v>
                </c:pt>
                <c:pt idx="36">
                  <c:v>0.43170000129612163</c:v>
                </c:pt>
                <c:pt idx="37">
                  <c:v>0.42669999927602476</c:v>
                </c:pt>
                <c:pt idx="38">
                  <c:v>0.42849999995087273</c:v>
                </c:pt>
                <c:pt idx="39">
                  <c:v>0.4301000016494072</c:v>
                </c:pt>
                <c:pt idx="40">
                  <c:v>0.42720016152452445</c:v>
                </c:pt>
                <c:pt idx="41">
                  <c:v>0.42250000001513399</c:v>
                </c:pt>
                <c:pt idx="42">
                  <c:v>0.4206999973175698</c:v>
                </c:pt>
                <c:pt idx="43">
                  <c:v>0.41980000340845436</c:v>
                </c:pt>
                <c:pt idx="44">
                  <c:v>0.41829999833134934</c:v>
                </c:pt>
                <c:pt idx="45">
                  <c:v>0.41899995158746606</c:v>
                </c:pt>
                <c:pt idx="46">
                  <c:v>0.42129999763710657</c:v>
                </c:pt>
                <c:pt idx="47">
                  <c:v>0.41809999628458172</c:v>
                </c:pt>
                <c:pt idx="48">
                  <c:v>0.4113000030774856</c:v>
                </c:pt>
                <c:pt idx="49">
                  <c:v>0.41219999866734724</c:v>
                </c:pt>
                <c:pt idx="50">
                  <c:v>0.41289997901913011</c:v>
                </c:pt>
                <c:pt idx="51">
                  <c:v>0.40569999665603973</c:v>
                </c:pt>
                <c:pt idx="52">
                  <c:v>0.40279999767517438</c:v>
                </c:pt>
                <c:pt idx="53">
                  <c:v>0.39850000142178033</c:v>
                </c:pt>
                <c:pt idx="54">
                  <c:v>0.39509999738220358</c:v>
                </c:pt>
                <c:pt idx="55">
                  <c:v>0.39260005969845224</c:v>
                </c:pt>
                <c:pt idx="56">
                  <c:v>0.39119999873219058</c:v>
                </c:pt>
                <c:pt idx="57">
                  <c:v>0.39350000312697375</c:v>
                </c:pt>
                <c:pt idx="58">
                  <c:v>0.39570000039384468</c:v>
                </c:pt>
                <c:pt idx="59">
                  <c:v>0.39460000207327539</c:v>
                </c:pt>
                <c:pt idx="60">
                  <c:v>0.39040000038221478</c:v>
                </c:pt>
                <c:pt idx="61">
                  <c:v>0.38570000343315769</c:v>
                </c:pt>
                <c:pt idx="62">
                  <c:v>0.38659994415502297</c:v>
                </c:pt>
                <c:pt idx="63">
                  <c:v>0.38339996954164235</c:v>
                </c:pt>
                <c:pt idx="64">
                  <c:v>0.38490000032470562</c:v>
                </c:pt>
                <c:pt idx="65">
                  <c:v>0.37909999931434868</c:v>
                </c:pt>
                <c:pt idx="66">
                  <c:v>0.36969999662687769</c:v>
                </c:pt>
                <c:pt idx="67">
                  <c:v>0.37399996749445563</c:v>
                </c:pt>
                <c:pt idx="68">
                  <c:v>0.38209986619767733</c:v>
                </c:pt>
                <c:pt idx="69">
                  <c:v>0.38660000097297598</c:v>
                </c:pt>
                <c:pt idx="70">
                  <c:v>0.38860000129352557</c:v>
                </c:pt>
                <c:pt idx="71">
                  <c:v>0.38879999992786907</c:v>
                </c:pt>
                <c:pt idx="72">
                  <c:v>0.38390000399522251</c:v>
                </c:pt>
                <c:pt idx="73">
                  <c:v>0.37660008428065339</c:v>
                </c:pt>
                <c:pt idx="74">
                  <c:v>0.36820000100124162</c:v>
                </c:pt>
                <c:pt idx="75">
                  <c:v>0.36879999862139812</c:v>
                </c:pt>
                <c:pt idx="76">
                  <c:v>0.37100000064674532</c:v>
                </c:pt>
                <c:pt idx="77">
                  <c:v>0.36750006602960639</c:v>
                </c:pt>
                <c:pt idx="78">
                  <c:v>0.35980007416947046</c:v>
                </c:pt>
                <c:pt idx="79">
                  <c:v>0.35869999898568494</c:v>
                </c:pt>
                <c:pt idx="80">
                  <c:v>0.35750000205007382</c:v>
                </c:pt>
                <c:pt idx="81">
                  <c:v>0.35289999632368563</c:v>
                </c:pt>
                <c:pt idx="82">
                  <c:v>0.35070000038103899</c:v>
                </c:pt>
                <c:pt idx="83">
                  <c:v>0.3469001189514529</c:v>
                </c:pt>
                <c:pt idx="84">
                  <c:v>0.35080000143352663</c:v>
                </c:pt>
                <c:pt idx="85">
                  <c:v>0.35439999838126823</c:v>
                </c:pt>
                <c:pt idx="86">
                  <c:v>0.36339999802294187</c:v>
                </c:pt>
                <c:pt idx="87">
                  <c:v>0.36139998176076915</c:v>
                </c:pt>
                <c:pt idx="88">
                  <c:v>0.36029998616140801</c:v>
                </c:pt>
                <c:pt idx="89">
                  <c:v>0.36600000069302041</c:v>
                </c:pt>
                <c:pt idx="90">
                  <c:v>0.36900000169407576</c:v>
                </c:pt>
                <c:pt idx="91">
                  <c:v>0.3695999982955982</c:v>
                </c:pt>
                <c:pt idx="92">
                  <c:v>0.3638000535138417</c:v>
                </c:pt>
                <c:pt idx="93">
                  <c:v>0.36579997290391475</c:v>
                </c:pt>
                <c:pt idx="94">
                  <c:v>0.36329999897861853</c:v>
                </c:pt>
                <c:pt idx="95">
                  <c:v>0.36240000066754874</c:v>
                </c:pt>
                <c:pt idx="96">
                  <c:v>0.36200000135431765</c:v>
                </c:pt>
                <c:pt idx="97">
                  <c:v>0.36069994206627598</c:v>
                </c:pt>
                <c:pt idx="98">
                  <c:v>0.35400000370282214</c:v>
                </c:pt>
                <c:pt idx="99">
                  <c:v>0.3502999999691383</c:v>
                </c:pt>
                <c:pt idx="100">
                  <c:v>0.35309999959281413</c:v>
                </c:pt>
                <c:pt idx="101">
                  <c:v>0.35249999923689757</c:v>
                </c:pt>
                <c:pt idx="102">
                  <c:v>0.35209991928422824</c:v>
                </c:pt>
                <c:pt idx="103">
                  <c:v>0.34590005443169503</c:v>
                </c:pt>
                <c:pt idx="104">
                  <c:v>0.34459999957471155</c:v>
                </c:pt>
                <c:pt idx="105">
                  <c:v>0.34179999957996188</c:v>
                </c:pt>
                <c:pt idx="106">
                  <c:v>0.3413999982221867</c:v>
                </c:pt>
                <c:pt idx="107">
                  <c:v>0.34779996536235558</c:v>
                </c:pt>
                <c:pt idx="108">
                  <c:v>0.34670000498590525</c:v>
                </c:pt>
                <c:pt idx="109">
                  <c:v>0.34129999857395887</c:v>
                </c:pt>
                <c:pt idx="110">
                  <c:v>0.34079999857931398</c:v>
                </c:pt>
                <c:pt idx="111">
                  <c:v>0.33690000163915101</c:v>
                </c:pt>
                <c:pt idx="112">
                  <c:v>0.33470005686103832</c:v>
                </c:pt>
                <c:pt idx="113">
                  <c:v>0.33529997252480825</c:v>
                </c:pt>
                <c:pt idx="114">
                  <c:v>0.33149999860324897</c:v>
                </c:pt>
                <c:pt idx="115">
                  <c:v>0.32769999860465759</c:v>
                </c:pt>
                <c:pt idx="116">
                  <c:v>0.32779999826016137</c:v>
                </c:pt>
                <c:pt idx="117">
                  <c:v>0.32700000842305599</c:v>
                </c:pt>
                <c:pt idx="118">
                  <c:v>0.32540002976747928</c:v>
                </c:pt>
                <c:pt idx="119">
                  <c:v>0.32419999997364357</c:v>
                </c:pt>
                <c:pt idx="120">
                  <c:v>0.31949999764037784</c:v>
                </c:pt>
                <c:pt idx="121">
                  <c:v>0.32280000102764461</c:v>
                </c:pt>
                <c:pt idx="122">
                  <c:v>0.31890009756898507</c:v>
                </c:pt>
                <c:pt idx="123">
                  <c:v>0.31370013148261933</c:v>
                </c:pt>
                <c:pt idx="124">
                  <c:v>0.31129999738914194</c:v>
                </c:pt>
                <c:pt idx="125">
                  <c:v>0.30849999775819015</c:v>
                </c:pt>
                <c:pt idx="126">
                  <c:v>0.30709999677492306</c:v>
                </c:pt>
                <c:pt idx="127">
                  <c:v>0.30550001709343633</c:v>
                </c:pt>
                <c:pt idx="128">
                  <c:v>0.30399999406654388</c:v>
                </c:pt>
                <c:pt idx="129">
                  <c:v>0.30060000016237609</c:v>
                </c:pt>
                <c:pt idx="130">
                  <c:v>0.29890000320301624</c:v>
                </c:pt>
                <c:pt idx="131">
                  <c:v>0.29779999711900018</c:v>
                </c:pt>
                <c:pt idx="132">
                  <c:v>0.3041999517226941</c:v>
                </c:pt>
                <c:pt idx="133">
                  <c:v>0.30100001268147025</c:v>
                </c:pt>
                <c:pt idx="134">
                  <c:v>0.30179999778192723</c:v>
                </c:pt>
                <c:pt idx="135">
                  <c:v>0.30530000184808159</c:v>
                </c:pt>
                <c:pt idx="136">
                  <c:v>0.29789999847707804</c:v>
                </c:pt>
                <c:pt idx="137">
                  <c:v>0.29640000422659796</c:v>
                </c:pt>
                <c:pt idx="138">
                  <c:v>0.29859998221945716</c:v>
                </c:pt>
                <c:pt idx="139">
                  <c:v>0.30060000321100233</c:v>
                </c:pt>
                <c:pt idx="140">
                  <c:v>0.30269999913434731</c:v>
                </c:pt>
                <c:pt idx="141">
                  <c:v>0.30920000047626672</c:v>
                </c:pt>
                <c:pt idx="142">
                  <c:v>0.3147999801512924</c:v>
                </c:pt>
                <c:pt idx="143">
                  <c:v>0.31420002520462731</c:v>
                </c:pt>
                <c:pt idx="144">
                  <c:v>0.30849999711062992</c:v>
                </c:pt>
                <c:pt idx="145">
                  <c:v>0.31170000183192315</c:v>
                </c:pt>
                <c:pt idx="146">
                  <c:v>0.30840000150055857</c:v>
                </c:pt>
                <c:pt idx="147">
                  <c:v>0.30480006484867772</c:v>
                </c:pt>
                <c:pt idx="148">
                  <c:v>0.29900004251248902</c:v>
                </c:pt>
                <c:pt idx="149">
                  <c:v>0.29680000153894071</c:v>
                </c:pt>
                <c:pt idx="150">
                  <c:v>0.30390000115585281</c:v>
                </c:pt>
                <c:pt idx="151">
                  <c:v>0.29649999747925904</c:v>
                </c:pt>
                <c:pt idx="152">
                  <c:v>0.29519997884199256</c:v>
                </c:pt>
                <c:pt idx="153">
                  <c:v>0.30039987856434891</c:v>
                </c:pt>
                <c:pt idx="154">
                  <c:v>0.30760000114241848</c:v>
                </c:pt>
                <c:pt idx="155">
                  <c:v>0.30799999946611933</c:v>
                </c:pt>
                <c:pt idx="156">
                  <c:v>0.30200000257173087</c:v>
                </c:pt>
                <c:pt idx="157">
                  <c:v>0.30310007405205397</c:v>
                </c:pt>
                <c:pt idx="158">
                  <c:v>0.30189988673373591</c:v>
                </c:pt>
                <c:pt idx="159">
                  <c:v>0.29989999848476145</c:v>
                </c:pt>
                <c:pt idx="160">
                  <c:v>0.30489999947167234</c:v>
                </c:pt>
                <c:pt idx="161">
                  <c:v>0.31149999672925333</c:v>
                </c:pt>
                <c:pt idx="162">
                  <c:v>0.3168999106856063</c:v>
                </c:pt>
                <c:pt idx="163">
                  <c:v>0.30909988797066035</c:v>
                </c:pt>
                <c:pt idx="164">
                  <c:v>0.30820000277890358</c:v>
                </c:pt>
                <c:pt idx="165">
                  <c:v>0.31040000209031859</c:v>
                </c:pt>
                <c:pt idx="166">
                  <c:v>0.31200000001990702</c:v>
                </c:pt>
                <c:pt idx="167">
                  <c:v>0.29780031269910978</c:v>
                </c:pt>
                <c:pt idx="168">
                  <c:v>0.31299980973562924</c:v>
                </c:pt>
                <c:pt idx="169">
                  <c:v>0.33849999633821426</c:v>
                </c:pt>
                <c:pt idx="170">
                  <c:v>0.33479999867995502</c:v>
                </c:pt>
                <c:pt idx="171">
                  <c:v>0.34190000067610526</c:v>
                </c:pt>
                <c:pt idx="172">
                  <c:v>0.34229991700703977</c:v>
                </c:pt>
                <c:pt idx="173">
                  <c:v>0.32840018663409865</c:v>
                </c:pt>
                <c:pt idx="174">
                  <c:v>0.28749999709543772</c:v>
                </c:pt>
                <c:pt idx="175">
                  <c:v>0.27989999893907225</c:v>
                </c:pt>
                <c:pt idx="176">
                  <c:v>0.24400000077002915</c:v>
                </c:pt>
                <c:pt idx="177">
                  <c:v>0.25460024602944031</c:v>
                </c:pt>
                <c:pt idx="178">
                  <c:v>0.29669997508608503</c:v>
                </c:pt>
                <c:pt idx="179">
                  <c:v>0.3183000035060104</c:v>
                </c:pt>
                <c:pt idx="180">
                  <c:v>0.33300000655435724</c:v>
                </c:pt>
                <c:pt idx="181">
                  <c:v>0.3237999968114309</c:v>
                </c:pt>
                <c:pt idx="182">
                  <c:v>0.32419999036937952</c:v>
                </c:pt>
                <c:pt idx="183">
                  <c:v>0.3145002291930723</c:v>
                </c:pt>
                <c:pt idx="184">
                  <c:v>0.31600000207254197</c:v>
                </c:pt>
                <c:pt idx="185">
                  <c:v>0.31789999399188673</c:v>
                </c:pt>
                <c:pt idx="186">
                  <c:v>0.33989999633195112</c:v>
                </c:pt>
                <c:pt idx="187">
                  <c:v>0.30679976258397801</c:v>
                </c:pt>
                <c:pt idx="188">
                  <c:v>0.29549958839197643</c:v>
                </c:pt>
                <c:pt idx="189">
                  <c:v>0.30409999573021196</c:v>
                </c:pt>
                <c:pt idx="190">
                  <c:v>0.3464999992356752</c:v>
                </c:pt>
                <c:pt idx="191">
                  <c:v>0.35050000041519525</c:v>
                </c:pt>
                <c:pt idx="192">
                  <c:v>0.31069987778755603</c:v>
                </c:pt>
                <c:pt idx="193">
                  <c:v>0.31740030729270075</c:v>
                </c:pt>
                <c:pt idx="194">
                  <c:v>0.28369999788264977</c:v>
                </c:pt>
                <c:pt idx="195">
                  <c:v>0.23159999398922082</c:v>
                </c:pt>
                <c:pt idx="196">
                  <c:v>0.2499000037641963</c:v>
                </c:pt>
                <c:pt idx="197">
                  <c:v>0.25400008811993757</c:v>
                </c:pt>
                <c:pt idx="198">
                  <c:v>0.26029969179944601</c:v>
                </c:pt>
                <c:pt idx="199">
                  <c:v>0.27629999748023693</c:v>
                </c:pt>
                <c:pt idx="200">
                  <c:v>0.27709999673970742</c:v>
                </c:pt>
                <c:pt idx="201">
                  <c:v>0.27110000077664154</c:v>
                </c:pt>
                <c:pt idx="202">
                  <c:v>0.26929987170296954</c:v>
                </c:pt>
                <c:pt idx="203">
                  <c:v>0.27129998380405596</c:v>
                </c:pt>
                <c:pt idx="204">
                  <c:v>0.2725999993563164</c:v>
                </c:pt>
                <c:pt idx="205">
                  <c:v>0.27319999828614527</c:v>
                </c:pt>
                <c:pt idx="206">
                  <c:v>0.2773999999044463</c:v>
                </c:pt>
                <c:pt idx="207">
                  <c:v>0.27889965843496611</c:v>
                </c:pt>
                <c:pt idx="208">
                  <c:v>0.28499970585107803</c:v>
                </c:pt>
                <c:pt idx="209">
                  <c:v>0.28719999988970812</c:v>
                </c:pt>
                <c:pt idx="210">
                  <c:v>0.29279999990103533</c:v>
                </c:pt>
                <c:pt idx="211">
                  <c:v>0.30119999961607391</c:v>
                </c:pt>
                <c:pt idx="212">
                  <c:v>0.29999994643003447</c:v>
                </c:pt>
                <c:pt idx="213">
                  <c:v>0.29549997698632069</c:v>
                </c:pt>
                <c:pt idx="214">
                  <c:v>0.29909999939263798</c:v>
                </c:pt>
                <c:pt idx="215">
                  <c:v>0.30619999985356117</c:v>
                </c:pt>
                <c:pt idx="216">
                  <c:v>0.32790000009117648</c:v>
                </c:pt>
                <c:pt idx="217">
                  <c:v>0.33089992657914991</c:v>
                </c:pt>
                <c:pt idx="218">
                  <c:v>0.34989966401917627</c:v>
                </c:pt>
                <c:pt idx="219">
                  <c:v>0.323000000367756</c:v>
                </c:pt>
                <c:pt idx="220">
                  <c:v>0.34329999932378996</c:v>
                </c:pt>
                <c:pt idx="221">
                  <c:v>0.33679999931337079</c:v>
                </c:pt>
                <c:pt idx="222">
                  <c:v>0.32989969645859674</c:v>
                </c:pt>
                <c:pt idx="223">
                  <c:v>0.33169977293437114</c:v>
                </c:pt>
                <c:pt idx="224">
                  <c:v>0.33579999912035419</c:v>
                </c:pt>
                <c:pt idx="225">
                  <c:v>0.331999999776599</c:v>
                </c:pt>
                <c:pt idx="226">
                  <c:v>0.3238999967215932</c:v>
                </c:pt>
                <c:pt idx="227">
                  <c:v>0.32609980430424912</c:v>
                </c:pt>
                <c:pt idx="228">
                  <c:v>0.33089989740983583</c:v>
                </c:pt>
                <c:pt idx="229">
                  <c:v>0.32430000104795909</c:v>
                </c:pt>
                <c:pt idx="230">
                  <c:v>0.31530000241764355</c:v>
                </c:pt>
                <c:pt idx="231">
                  <c:v>0.31390000210376456</c:v>
                </c:pt>
                <c:pt idx="232">
                  <c:v>0.30970010033342987</c:v>
                </c:pt>
                <c:pt idx="233">
                  <c:v>0.291400351721677</c:v>
                </c:pt>
                <c:pt idx="234">
                  <c:v>0.28219999751308933</c:v>
                </c:pt>
                <c:pt idx="235">
                  <c:v>0.2723999968948192</c:v>
                </c:pt>
                <c:pt idx="236">
                  <c:v>0.25900000136607559</c:v>
                </c:pt>
                <c:pt idx="237">
                  <c:v>0.24790026525442954</c:v>
                </c:pt>
                <c:pt idx="238">
                  <c:v>0.23300023585761664</c:v>
                </c:pt>
                <c:pt idx="239">
                  <c:v>0.22330000036163256</c:v>
                </c:pt>
                <c:pt idx="240">
                  <c:v>0.21439999957510736</c:v>
                </c:pt>
                <c:pt idx="241">
                  <c:v>0.21130000034463592</c:v>
                </c:pt>
                <c:pt idx="242">
                  <c:v>0.20569999831059249</c:v>
                </c:pt>
                <c:pt idx="243">
                  <c:v>0.2005000441276934</c:v>
                </c:pt>
                <c:pt idx="244">
                  <c:v>0.19289999979810091</c:v>
                </c:pt>
                <c:pt idx="245">
                  <c:v>0.17660000031173695</c:v>
                </c:pt>
                <c:pt idx="246">
                  <c:v>0.15360000015061814</c:v>
                </c:pt>
                <c:pt idx="247">
                  <c:v>0.15090010651329067</c:v>
                </c:pt>
                <c:pt idx="248">
                  <c:v>0.13650024578237208</c:v>
                </c:pt>
                <c:pt idx="249">
                  <c:v>0.1314999982714653</c:v>
                </c:pt>
                <c:pt idx="250">
                  <c:v>0.14479999893956119</c:v>
                </c:pt>
                <c:pt idx="251">
                  <c:v>0.1647000015800586</c:v>
                </c:pt>
                <c:pt idx="252">
                  <c:v>0.1694000141142169</c:v>
                </c:pt>
                <c:pt idx="253">
                  <c:v>0.19369958203606075</c:v>
                </c:pt>
                <c:pt idx="254">
                  <c:v>0.22499999956198735</c:v>
                </c:pt>
                <c:pt idx="255">
                  <c:v>0.21239999925455777</c:v>
                </c:pt>
                <c:pt idx="256">
                  <c:v>0.21009999960369896</c:v>
                </c:pt>
                <c:pt idx="257">
                  <c:v>0.19500008548493497</c:v>
                </c:pt>
                <c:pt idx="258">
                  <c:v>0.17909987919847481</c:v>
                </c:pt>
                <c:pt idx="259">
                  <c:v>0.16519999913725769</c:v>
                </c:pt>
                <c:pt idx="260">
                  <c:v>0.18749999989086064</c:v>
                </c:pt>
                <c:pt idx="261">
                  <c:v>0.20270000019081635</c:v>
                </c:pt>
                <c:pt idx="262">
                  <c:v>0.21379978652112186</c:v>
                </c:pt>
                <c:pt idx="263">
                  <c:v>0.21459989655704703</c:v>
                </c:pt>
                <c:pt idx="264">
                  <c:v>0.22859999974025413</c:v>
                </c:pt>
                <c:pt idx="265">
                  <c:v>0.23740000059478916</c:v>
                </c:pt>
                <c:pt idx="266">
                  <c:v>0.23459999959595734</c:v>
                </c:pt>
                <c:pt idx="267">
                  <c:v>0.23819993404322304</c:v>
                </c:pt>
                <c:pt idx="268">
                  <c:v>0.23800014532025671</c:v>
                </c:pt>
                <c:pt idx="269">
                  <c:v>0.23719999988679774</c:v>
                </c:pt>
                <c:pt idx="270">
                  <c:v>0.24520000010670628</c:v>
                </c:pt>
                <c:pt idx="271">
                  <c:v>0.23619999987568008</c:v>
                </c:pt>
                <c:pt idx="272">
                  <c:v>0.25179995795770083</c:v>
                </c:pt>
                <c:pt idx="273">
                  <c:v>0.24920014119561529</c:v>
                </c:pt>
                <c:pt idx="274">
                  <c:v>0.23640000013256213</c:v>
                </c:pt>
                <c:pt idx="275">
                  <c:v>0.24720000007800991</c:v>
                </c:pt>
                <c:pt idx="276">
                  <c:v>0.24649999995017424</c:v>
                </c:pt>
                <c:pt idx="277">
                  <c:v>0.25559998868266121</c:v>
                </c:pt>
                <c:pt idx="278">
                  <c:v>0.25410012359498069</c:v>
                </c:pt>
                <c:pt idx="279">
                  <c:v>0.25890000008803327</c:v>
                </c:pt>
                <c:pt idx="280">
                  <c:v>0.2503000005017384</c:v>
                </c:pt>
                <c:pt idx="281">
                  <c:v>0.23080000097252196</c:v>
                </c:pt>
                <c:pt idx="282">
                  <c:v>0.21010034650680609</c:v>
                </c:pt>
                <c:pt idx="283">
                  <c:v>0.22169993873831118</c:v>
                </c:pt>
                <c:pt idx="284">
                  <c:v>0.2218000034117722</c:v>
                </c:pt>
                <c:pt idx="285">
                  <c:v>0.20819999837840442</c:v>
                </c:pt>
                <c:pt idx="286">
                  <c:v>0.2128000010852702</c:v>
                </c:pt>
                <c:pt idx="287">
                  <c:v>0.21060002378362697</c:v>
                </c:pt>
                <c:pt idx="288">
                  <c:v>0.205300024128519</c:v>
                </c:pt>
                <c:pt idx="289">
                  <c:v>0.21300000206247205</c:v>
                </c:pt>
                <c:pt idx="290">
                  <c:v>0.21380000205681426</c:v>
                </c:pt>
                <c:pt idx="291">
                  <c:v>0.21280000272963662</c:v>
                </c:pt>
                <c:pt idx="292">
                  <c:v>0.20710001086263219</c:v>
                </c:pt>
                <c:pt idx="293">
                  <c:v>0.21180001797620207</c:v>
                </c:pt>
                <c:pt idx="294">
                  <c:v>0.20400000275549246</c:v>
                </c:pt>
                <c:pt idx="295">
                  <c:v>0.19730000110575929</c:v>
                </c:pt>
                <c:pt idx="296">
                  <c:v>0.18740000185061945</c:v>
                </c:pt>
                <c:pt idx="297">
                  <c:v>0.18500021695945179</c:v>
                </c:pt>
                <c:pt idx="298">
                  <c:v>0.17320010557159549</c:v>
                </c:pt>
                <c:pt idx="299">
                  <c:v>0.18369999850983731</c:v>
                </c:pt>
                <c:pt idx="300">
                  <c:v>0.1798999964230461</c:v>
                </c:pt>
                <c:pt idx="301">
                  <c:v>0.18239999911020277</c:v>
                </c:pt>
                <c:pt idx="302">
                  <c:v>0.1868998846039176</c:v>
                </c:pt>
                <c:pt idx="303">
                  <c:v>0.1928999614683562</c:v>
                </c:pt>
                <c:pt idx="304">
                  <c:v>0.19789999632484978</c:v>
                </c:pt>
                <c:pt idx="305">
                  <c:v>0.18919999970239587</c:v>
                </c:pt>
                <c:pt idx="306">
                  <c:v>0.19070000071951654</c:v>
                </c:pt>
                <c:pt idx="307">
                  <c:v>0.18539986589166801</c:v>
                </c:pt>
                <c:pt idx="308">
                  <c:v>0.18729983841330977</c:v>
                </c:pt>
                <c:pt idx="309">
                  <c:v>0.19370000060007442</c:v>
                </c:pt>
                <c:pt idx="310">
                  <c:v>0.15889999818318756</c:v>
                </c:pt>
                <c:pt idx="311">
                  <c:v>-5.8900001502479427E-2</c:v>
                </c:pt>
                <c:pt idx="312">
                  <c:v>-0.17060011008288711</c:v>
                </c:pt>
                <c:pt idx="313">
                  <c:v>-0.20990011875255732</c:v>
                </c:pt>
                <c:pt idx="314">
                  <c:v>-0.26720000020577572</c:v>
                </c:pt>
                <c:pt idx="315">
                  <c:v>-0.2140000005820184</c:v>
                </c:pt>
                <c:pt idx="316">
                  <c:v>-1.3999999915540684E-2</c:v>
                </c:pt>
                <c:pt idx="317">
                  <c:v>3.8899999992281664E-2</c:v>
                </c:pt>
                <c:pt idx="318">
                  <c:v>4.9899946803634521E-2</c:v>
                </c:pt>
                <c:pt idx="319">
                  <c:v>5.1400000229477882E-2</c:v>
                </c:pt>
                <c:pt idx="320">
                  <c:v>5.6499889135011472E-2</c:v>
                </c:pt>
                <c:pt idx="321">
                  <c:v>4.4399999977031257E-2</c:v>
                </c:pt>
                <c:pt idx="322">
                  <c:v>3.8700000048265792E-2</c:v>
                </c:pt>
                <c:pt idx="323">
                  <c:v>4.1799999897193629E-2</c:v>
                </c:pt>
                <c:pt idx="324">
                  <c:v>4.9400000003515743E-2</c:v>
                </c:pt>
                <c:pt idx="325">
                  <c:v>5.1899805548600852E-2</c:v>
                </c:pt>
                <c:pt idx="326">
                  <c:v>4.6099999846774153E-2</c:v>
                </c:pt>
                <c:pt idx="327">
                  <c:v>3.9000000419036951E-2</c:v>
                </c:pt>
                <c:pt idx="328">
                  <c:v>3.3500000412459485E-2</c:v>
                </c:pt>
                <c:pt idx="329">
                  <c:v>1.579999992827652E-2</c:v>
                </c:pt>
                <c:pt idx="330">
                  <c:v>-8.9961067715194076E-4</c:v>
                </c:pt>
                <c:pt idx="331">
                  <c:v>-6.8999998693470843E-3</c:v>
                </c:pt>
                <c:pt idx="332">
                  <c:v>-4.0000002627493814E-4</c:v>
                </c:pt>
                <c:pt idx="333">
                  <c:v>4.9999998736893758E-4</c:v>
                </c:pt>
                <c:pt idx="334">
                  <c:v>-4.0000001899898052E-3</c:v>
                </c:pt>
                <c:pt idx="335">
                  <c:v>-1.0199984608334489E-2</c:v>
                </c:pt>
                <c:pt idx="336">
                  <c:v>-1.2400000043271575E-2</c:v>
                </c:pt>
                <c:pt idx="337">
                  <c:v>-1.0600000008707866E-2</c:v>
                </c:pt>
                <c:pt idx="338">
                  <c:v>-1.0299999972630758E-2</c:v>
                </c:pt>
                <c:pt idx="339">
                  <c:v>-1.0399999984656461E-2</c:v>
                </c:pt>
                <c:pt idx="340">
                  <c:v>-1.2099988555826613E-2</c:v>
                </c:pt>
                <c:pt idx="341">
                  <c:v>-1.1399999944842421E-2</c:v>
                </c:pt>
                <c:pt idx="342">
                  <c:v>-1.2200000004668254E-2</c:v>
                </c:pt>
                <c:pt idx="343">
                  <c:v>-1.3000000020838343E-2</c:v>
                </c:pt>
                <c:pt idx="344">
                  <c:v>-1.7999999967287295E-2</c:v>
                </c:pt>
                <c:pt idx="345">
                  <c:v>-1.6200339647184592E-2</c:v>
                </c:pt>
                <c:pt idx="346">
                  <c:v>-2.459999989514472E-2</c:v>
                </c:pt>
                <c:pt idx="347">
                  <c:v>-3.189999964524759E-2</c:v>
                </c:pt>
                <c:pt idx="348">
                  <c:v>-4.1499999410007149E-2</c:v>
                </c:pt>
                <c:pt idx="349">
                  <c:v>-4.3700000453100074E-2</c:v>
                </c:pt>
                <c:pt idx="350">
                  <c:v>-2.6100320195837412E-2</c:v>
                </c:pt>
                <c:pt idx="351">
                  <c:v>-1.2699998507741839E-2</c:v>
                </c:pt>
                <c:pt idx="352">
                  <c:v>-2.0400000161316711E-2</c:v>
                </c:pt>
                <c:pt idx="353">
                  <c:v>-2.5199999276082963E-2</c:v>
                </c:pt>
                <c:pt idx="354">
                  <c:v>-2.4499999955878593E-2</c:v>
                </c:pt>
                <c:pt idx="355">
                  <c:v>-2.160011105297599E-2</c:v>
                </c:pt>
                <c:pt idx="356">
                  <c:v>-3.0999999093182851E-2</c:v>
                </c:pt>
                <c:pt idx="357">
                  <c:v>-2.6499999119550921E-2</c:v>
                </c:pt>
                <c:pt idx="358">
                  <c:v>-2.8099999974074308E-2</c:v>
                </c:pt>
                <c:pt idx="359">
                  <c:v>-3.1900000300083775E-2</c:v>
                </c:pt>
                <c:pt idx="360">
                  <c:v>-2.8500008091214113E-2</c:v>
                </c:pt>
                <c:pt idx="361">
                  <c:v>-2.9000000322412234E-2</c:v>
                </c:pt>
                <c:pt idx="362">
                  <c:v>-3.5900000635592733E-2</c:v>
                </c:pt>
                <c:pt idx="363">
                  <c:v>-3.7500000478758011E-2</c:v>
                </c:pt>
                <c:pt idx="364">
                  <c:v>-3.4200000853161328E-2</c:v>
                </c:pt>
                <c:pt idx="365">
                  <c:v>-3.5899999282264616E-2</c:v>
                </c:pt>
                <c:pt idx="366">
                  <c:v>-3.4600000464706682E-2</c:v>
                </c:pt>
                <c:pt idx="367">
                  <c:v>-3.4600000464706682E-2</c:v>
                </c:pt>
                <c:pt idx="368">
                  <c:v>-3.5899999282264616E-2</c:v>
                </c:pt>
                <c:pt idx="369">
                  <c:v>-3.6099714307056274E-2</c:v>
                </c:pt>
                <c:pt idx="370">
                  <c:v>-5.4299999967042822E-2</c:v>
                </c:pt>
                <c:pt idx="371">
                  <c:v>-5.4299999967042822E-2</c:v>
                </c:pt>
                <c:pt idx="397">
                  <c:v>0.8129409088214743</c:v>
                </c:pt>
                <c:pt idx="398">
                  <c:v>0.88741360002859437</c:v>
                </c:pt>
                <c:pt idx="399">
                  <c:v>1.0882370708286544</c:v>
                </c:pt>
                <c:pt idx="400">
                  <c:v>1.3013092721039357</c:v>
                </c:pt>
                <c:pt idx="401">
                  <c:v>1.4276650188267013</c:v>
                </c:pt>
                <c:pt idx="402">
                  <c:v>1.4513734667907556</c:v>
                </c:pt>
                <c:pt idx="403">
                  <c:v>1.5426294489225256</c:v>
                </c:pt>
                <c:pt idx="404">
                  <c:v>1.565874264842023</c:v>
                </c:pt>
                <c:pt idx="405">
                  <c:v>1.7403724094529025</c:v>
                </c:pt>
                <c:pt idx="406">
                  <c:v>1.9704558495031961</c:v>
                </c:pt>
                <c:pt idx="407">
                  <c:v>2.0585939233023964</c:v>
                </c:pt>
                <c:pt idx="408">
                  <c:v>2.2064460009505638</c:v>
                </c:pt>
                <c:pt idx="409">
                  <c:v>2.3447998410210857</c:v>
                </c:pt>
                <c:pt idx="410">
                  <c:v>2.4270580965030604</c:v>
                </c:pt>
                <c:pt idx="411">
                  <c:v>2.583374322990494</c:v>
                </c:pt>
                <c:pt idx="412">
                  <c:v>2.7722393300646218</c:v>
                </c:pt>
                <c:pt idx="413">
                  <c:v>2.9174589953099712</c:v>
                </c:pt>
                <c:pt idx="414">
                  <c:v>3.0866796711588904</c:v>
                </c:pt>
                <c:pt idx="415">
                  <c:v>3.23989983674619</c:v>
                </c:pt>
                <c:pt idx="416">
                  <c:v>3.4177376324714714</c:v>
                </c:pt>
                <c:pt idx="417">
                  <c:v>3.5809744917614807</c:v>
                </c:pt>
                <c:pt idx="418">
                  <c:v>3.7274709819166674</c:v>
                </c:pt>
                <c:pt idx="419">
                  <c:v>3.8880797944675578</c:v>
                </c:pt>
                <c:pt idx="420">
                  <c:v>4.0447851998087572</c:v>
                </c:pt>
                <c:pt idx="421">
                  <c:v>4.1948306016010974</c:v>
                </c:pt>
                <c:pt idx="422">
                  <c:v>4.3428284541769244</c:v>
                </c:pt>
                <c:pt idx="423">
                  <c:v>4.5113833870937015</c:v>
                </c:pt>
                <c:pt idx="424">
                  <c:v>4.6714280277674334</c:v>
                </c:pt>
                <c:pt idx="425">
                  <c:v>4.8175660777014855</c:v>
                </c:pt>
                <c:pt idx="426">
                  <c:v>4.9725242989743492</c:v>
                </c:pt>
                <c:pt idx="427">
                  <c:v>5.1182492492398524</c:v>
                </c:pt>
                <c:pt idx="428">
                  <c:v>5.2637854898794103</c:v>
                </c:pt>
                <c:pt idx="429">
                  <c:v>5.4143214029927549</c:v>
                </c:pt>
                <c:pt idx="430">
                  <c:v>5.5624426261438202</c:v>
                </c:pt>
                <c:pt idx="431">
                  <c:v>5.706079018363198</c:v>
                </c:pt>
                <c:pt idx="432">
                  <c:v>5.8431254586357682</c:v>
                </c:pt>
                <c:pt idx="433">
                  <c:v>5.996792881905094</c:v>
                </c:pt>
                <c:pt idx="434">
                  <c:v>6.1454009813478478</c:v>
                </c:pt>
                <c:pt idx="435">
                  <c:v>6.2850003613766603</c:v>
                </c:pt>
                <c:pt idx="436">
                  <c:v>6.4158648958746198</c:v>
                </c:pt>
                <c:pt idx="437">
                  <c:v>6.5434887727460591</c:v>
                </c:pt>
                <c:pt idx="438">
                  <c:v>6.6669305386221822</c:v>
                </c:pt>
                <c:pt idx="439">
                  <c:v>6.7937211955477323</c:v>
                </c:pt>
                <c:pt idx="440">
                  <c:v>6.9262541274110845</c:v>
                </c:pt>
                <c:pt idx="441">
                  <c:v>7.0619698187583708</c:v>
                </c:pt>
                <c:pt idx="442">
                  <c:v>7.2025789345989324</c:v>
                </c:pt>
                <c:pt idx="443">
                  <c:v>7.3270427530742381</c:v>
                </c:pt>
                <c:pt idx="444">
                  <c:v>7.4522888572037118</c:v>
                </c:pt>
                <c:pt idx="445">
                  <c:v>7.5761629492917564</c:v>
                </c:pt>
                <c:pt idx="446">
                  <c:v>7.7011698550340952</c:v>
                </c:pt>
                <c:pt idx="447">
                  <c:v>7.8012810617792638</c:v>
                </c:pt>
                <c:pt idx="448">
                  <c:v>7.9110950334988956</c:v>
                </c:pt>
                <c:pt idx="449">
                  <c:v>8.0236156795735951</c:v>
                </c:pt>
                <c:pt idx="450">
                  <c:v>8.137213813454764</c:v>
                </c:pt>
                <c:pt idx="451">
                  <c:v>8.2416431465944697</c:v>
                </c:pt>
                <c:pt idx="452">
                  <c:v>8.3580879032497251</c:v>
                </c:pt>
                <c:pt idx="453">
                  <c:v>8.4689863159046581</c:v>
                </c:pt>
                <c:pt idx="454">
                  <c:v>8.5696003450129865</c:v>
                </c:pt>
                <c:pt idx="455">
                  <c:v>8.6752824541936207</c:v>
                </c:pt>
                <c:pt idx="456">
                  <c:v>8.7830700413369414</c:v>
                </c:pt>
                <c:pt idx="457">
                  <c:v>8.8839786773451124</c:v>
                </c:pt>
                <c:pt idx="458">
                  <c:v>8.9823015200563532</c:v>
                </c:pt>
                <c:pt idx="459">
                  <c:v>9.0824953635692509</c:v>
                </c:pt>
                <c:pt idx="460">
                  <c:v>9.1828102670397129</c:v>
                </c:pt>
                <c:pt idx="461">
                  <c:v>9.2882957261244883</c:v>
                </c:pt>
                <c:pt idx="462">
                  <c:v>9.3850598164826806</c:v>
                </c:pt>
                <c:pt idx="463">
                  <c:v>9.4820204256175202</c:v>
                </c:pt>
                <c:pt idx="464">
                  <c:v>9.577338475814031</c:v>
                </c:pt>
                <c:pt idx="465">
                  <c:v>9.6672777819485418</c:v>
                </c:pt>
                <c:pt idx="466">
                  <c:v>9.7589047833625955</c:v>
                </c:pt>
                <c:pt idx="467">
                  <c:v>9.8549087193541709</c:v>
                </c:pt>
                <c:pt idx="468">
                  <c:v>9.9453410082869595</c:v>
                </c:pt>
                <c:pt idx="469">
                  <c:v>10.03563524249148</c:v>
                </c:pt>
                <c:pt idx="470">
                  <c:v>10.127391868976702</c:v>
                </c:pt>
                <c:pt idx="471">
                  <c:v>10.211254063905471</c:v>
                </c:pt>
                <c:pt idx="472">
                  <c:v>10.288145698154949</c:v>
                </c:pt>
                <c:pt idx="473">
                  <c:v>10.363028898889752</c:v>
                </c:pt>
                <c:pt idx="474">
                  <c:v>10.442424614258016</c:v>
                </c:pt>
                <c:pt idx="475">
                  <c:v>10.507017212451501</c:v>
                </c:pt>
                <c:pt idx="476">
                  <c:v>10.589131881810317</c:v>
                </c:pt>
                <c:pt idx="477">
                  <c:v>10.663835044660118</c:v>
                </c:pt>
                <c:pt idx="478">
                  <c:v>10.733624741693347</c:v>
                </c:pt>
                <c:pt idx="479">
                  <c:v>10.804194639211346</c:v>
                </c:pt>
                <c:pt idx="480">
                  <c:v>10.874896385103057</c:v>
                </c:pt>
                <c:pt idx="481">
                  <c:v>10.937042507258411</c:v>
                </c:pt>
                <c:pt idx="482">
                  <c:v>11.005527306834665</c:v>
                </c:pt>
                <c:pt idx="483">
                  <c:v>11.057020483426641</c:v>
                </c:pt>
                <c:pt idx="484">
                  <c:v>11.118529367337032</c:v>
                </c:pt>
                <c:pt idx="485">
                  <c:v>11.179296124546454</c:v>
                </c:pt>
                <c:pt idx="486">
                  <c:v>11.240916479440784</c:v>
                </c:pt>
                <c:pt idx="487">
                  <c:v>11.288570485554374</c:v>
                </c:pt>
                <c:pt idx="488">
                  <c:v>11.343314355393886</c:v>
                </c:pt>
                <c:pt idx="489">
                  <c:v>11.400972446309424</c:v>
                </c:pt>
                <c:pt idx="490">
                  <c:v>11.453550048407124</c:v>
                </c:pt>
                <c:pt idx="491">
                  <c:v>11.503488248525173</c:v>
                </c:pt>
                <c:pt idx="492">
                  <c:v>11.555327279847006</c:v>
                </c:pt>
                <c:pt idx="493">
                  <c:v>11.603015732169297</c:v>
                </c:pt>
                <c:pt idx="494">
                  <c:v>11.649800636660075</c:v>
                </c:pt>
                <c:pt idx="495">
                  <c:v>11.692124077725566</c:v>
                </c:pt>
                <c:pt idx="496">
                  <c:v>11.735187794713056</c:v>
                </c:pt>
                <c:pt idx="497">
                  <c:v>11.770666213739787</c:v>
                </c:pt>
                <c:pt idx="498">
                  <c:v>11.811622389832337</c:v>
                </c:pt>
                <c:pt idx="499">
                  <c:v>11.843488250477094</c:v>
                </c:pt>
                <c:pt idx="500">
                  <c:v>11.87815037733435</c:v>
                </c:pt>
                <c:pt idx="501">
                  <c:v>11.911761711161489</c:v>
                </c:pt>
                <c:pt idx="502">
                  <c:v>11.95101787978092</c:v>
                </c:pt>
                <c:pt idx="503">
                  <c:v>11.989183120711459</c:v>
                </c:pt>
                <c:pt idx="504">
                  <c:v>12.023515355244854</c:v>
                </c:pt>
                <c:pt idx="505">
                  <c:v>12.062043598096352</c:v>
                </c:pt>
                <c:pt idx="506">
                  <c:v>12.098994111632237</c:v>
                </c:pt>
                <c:pt idx="507">
                  <c:v>12.133619334784271</c:v>
                </c:pt>
                <c:pt idx="508">
                  <c:v>12.16336429146304</c:v>
                </c:pt>
                <c:pt idx="509">
                  <c:v>12.201210310286115</c:v>
                </c:pt>
                <c:pt idx="510">
                  <c:v>12.232548259211399</c:v>
                </c:pt>
                <c:pt idx="511">
                  <c:v>12.262110857593143</c:v>
                </c:pt>
                <c:pt idx="512">
                  <c:v>12.292575164987284</c:v>
                </c:pt>
                <c:pt idx="513">
                  <c:v>12.324107207685302</c:v>
                </c:pt>
                <c:pt idx="514">
                  <c:v>12.350356589558942</c:v>
                </c:pt>
                <c:pt idx="515">
                  <c:v>12.379197974275485</c:v>
                </c:pt>
                <c:pt idx="516">
                  <c:v>12.409401169930788</c:v>
                </c:pt>
                <c:pt idx="517">
                  <c:v>12.435073481973632</c:v>
                </c:pt>
                <c:pt idx="518">
                  <c:v>12.460898115823511</c:v>
                </c:pt>
                <c:pt idx="519">
                  <c:v>12.477734114565465</c:v>
                </c:pt>
                <c:pt idx="520">
                  <c:v>12.503303489653263</c:v>
                </c:pt>
                <c:pt idx="521">
                  <c:v>12.524827402398842</c:v>
                </c:pt>
                <c:pt idx="522">
                  <c:v>12.541803677027019</c:v>
                </c:pt>
                <c:pt idx="523">
                  <c:v>12.568458248041679</c:v>
                </c:pt>
                <c:pt idx="524">
                  <c:v>12.587863662181007</c:v>
                </c:pt>
                <c:pt idx="525">
                  <c:v>12.610537594187917</c:v>
                </c:pt>
                <c:pt idx="526">
                  <c:v>12.629945867732204</c:v>
                </c:pt>
                <c:pt idx="527">
                  <c:v>12.654922782512585</c:v>
                </c:pt>
                <c:pt idx="528">
                  <c:v>12.677813740422607</c:v>
                </c:pt>
                <c:pt idx="529">
                  <c:v>12.695614831573039</c:v>
                </c:pt>
                <c:pt idx="530">
                  <c:v>12.717742915264353</c:v>
                </c:pt>
                <c:pt idx="531">
                  <c:v>12.739649688345708</c:v>
                </c:pt>
                <c:pt idx="532">
                  <c:v>12.759019551049278</c:v>
                </c:pt>
                <c:pt idx="533">
                  <c:v>12.774555544961913</c:v>
                </c:pt>
                <c:pt idx="534">
                  <c:v>12.791346152988808</c:v>
                </c:pt>
                <c:pt idx="535">
                  <c:v>12.804653090751344</c:v>
                </c:pt>
                <c:pt idx="536">
                  <c:v>12.823416537531557</c:v>
                </c:pt>
                <c:pt idx="537">
                  <c:v>12.838565167436172</c:v>
                </c:pt>
                <c:pt idx="538">
                  <c:v>12.856663834052597</c:v>
                </c:pt>
                <c:pt idx="539">
                  <c:v>12.873065159968974</c:v>
                </c:pt>
                <c:pt idx="540">
                  <c:v>12.887544802282719</c:v>
                </c:pt>
                <c:pt idx="541">
                  <c:v>12.902794393441582</c:v>
                </c:pt>
                <c:pt idx="542">
                  <c:v>12.91660895035966</c:v>
                </c:pt>
                <c:pt idx="543">
                  <c:v>12.936588265766659</c:v>
                </c:pt>
                <c:pt idx="544">
                  <c:v>12.953503938715585</c:v>
                </c:pt>
                <c:pt idx="545">
                  <c:v>12.972886081839533</c:v>
                </c:pt>
                <c:pt idx="546">
                  <c:v>12.988899605830738</c:v>
                </c:pt>
                <c:pt idx="547">
                  <c:v>12.99701442694095</c:v>
                </c:pt>
                <c:pt idx="548">
                  <c:v>13.002760706093795</c:v>
                </c:pt>
                <c:pt idx="549">
                  <c:v>13.013810692513289</c:v>
                </c:pt>
                <c:pt idx="550">
                  <c:v>13.025668795631645</c:v>
                </c:pt>
                <c:pt idx="551">
                  <c:v>13.038717736963918</c:v>
                </c:pt>
                <c:pt idx="552">
                  <c:v>13.049969846642853</c:v>
                </c:pt>
                <c:pt idx="553">
                  <c:v>13.056977221523994</c:v>
                </c:pt>
                <c:pt idx="554">
                  <c:v>13.064761509275741</c:v>
                </c:pt>
                <c:pt idx="555">
                  <c:v>13.069965554719602</c:v>
                </c:pt>
                <c:pt idx="556">
                  <c:v>13.079254239496549</c:v>
                </c:pt>
                <c:pt idx="557">
                  <c:v>13.093454206798015</c:v>
                </c:pt>
                <c:pt idx="558">
                  <c:v>13.100889788026507</c:v>
                </c:pt>
                <c:pt idx="559">
                  <c:v>13.112900154856106</c:v>
                </c:pt>
                <c:pt idx="560">
                  <c:v>13.119638133357512</c:v>
                </c:pt>
                <c:pt idx="561">
                  <c:v>13.131900087716531</c:v>
                </c:pt>
                <c:pt idx="562">
                  <c:v>13.150446704755268</c:v>
                </c:pt>
                <c:pt idx="563">
                  <c:v>13.160711060270842</c:v>
                </c:pt>
                <c:pt idx="564">
                  <c:v>13.175562772943522</c:v>
                </c:pt>
                <c:pt idx="565">
                  <c:v>13.187853958606865</c:v>
                </c:pt>
                <c:pt idx="566">
                  <c:v>13.194866860294496</c:v>
                </c:pt>
                <c:pt idx="567">
                  <c:v>13.200407060187899</c:v>
                </c:pt>
                <c:pt idx="568">
                  <c:v>13.211537382135248</c:v>
                </c:pt>
                <c:pt idx="569">
                  <c:v>13.222173953717174</c:v>
                </c:pt>
                <c:pt idx="570">
                  <c:v>13.237088646175835</c:v>
                </c:pt>
                <c:pt idx="571">
                  <c:v>13.245946366446333</c:v>
                </c:pt>
                <c:pt idx="572">
                  <c:v>13.252370939669163</c:v>
                </c:pt>
                <c:pt idx="573">
                  <c:v>13.257757060546282</c:v>
                </c:pt>
                <c:pt idx="574">
                  <c:v>13.267403312664101</c:v>
                </c:pt>
                <c:pt idx="575">
                  <c:v>13.277788963968305</c:v>
                </c:pt>
                <c:pt idx="576">
                  <c:v>13.285060937687376</c:v>
                </c:pt>
                <c:pt idx="577">
                  <c:v>13.294808301754529</c:v>
                </c:pt>
                <c:pt idx="578">
                  <c:v>13.307228237124946</c:v>
                </c:pt>
                <c:pt idx="579">
                  <c:v>13.319442458057893</c:v>
                </c:pt>
                <c:pt idx="580">
                  <c:v>13.326823703346236</c:v>
                </c:pt>
                <c:pt idx="581">
                  <c:v>13.330460533771657</c:v>
                </c:pt>
                <c:pt idx="582">
                  <c:v>13.334763448665399</c:v>
                </c:pt>
                <c:pt idx="583">
                  <c:v>13.341853186464505</c:v>
                </c:pt>
                <c:pt idx="584">
                  <c:v>13.352466778829694</c:v>
                </c:pt>
                <c:pt idx="585">
                  <c:v>13.359744054070688</c:v>
                </c:pt>
                <c:pt idx="586">
                  <c:v>13.365653207877585</c:v>
                </c:pt>
                <c:pt idx="587">
                  <c:v>13.373949508033547</c:v>
                </c:pt>
                <c:pt idx="588">
                  <c:v>13.3804048987231</c:v>
                </c:pt>
                <c:pt idx="589">
                  <c:v>13.384581731495018</c:v>
                </c:pt>
                <c:pt idx="590">
                  <c:v>13.394023076711164</c:v>
                </c:pt>
                <c:pt idx="591">
                  <c:v>13.40126367952962</c:v>
                </c:pt>
                <c:pt idx="592">
                  <c:v>13.407780680305223</c:v>
                </c:pt>
                <c:pt idx="593">
                  <c:v>13.415803986544233</c:v>
                </c:pt>
                <c:pt idx="594">
                  <c:v>13.423161628015805</c:v>
                </c:pt>
                <c:pt idx="595">
                  <c:v>13.4276962506774</c:v>
                </c:pt>
                <c:pt idx="596">
                  <c:v>13.439794796974638</c:v>
                </c:pt>
                <c:pt idx="597">
                  <c:v>13.454185596395291</c:v>
                </c:pt>
                <c:pt idx="598">
                  <c:v>13.464146729261302</c:v>
                </c:pt>
                <c:pt idx="599">
                  <c:v>13.477175042670751</c:v>
                </c:pt>
                <c:pt idx="600">
                  <c:v>13.483067689125164</c:v>
                </c:pt>
                <c:pt idx="601">
                  <c:v>13.487304528769528</c:v>
                </c:pt>
                <c:pt idx="602">
                  <c:v>13.490498511181613</c:v>
                </c:pt>
                <c:pt idx="603">
                  <c:v>13.496524347806371</c:v>
                </c:pt>
                <c:pt idx="604">
                  <c:v>13.502314040054443</c:v>
                </c:pt>
                <c:pt idx="605">
                  <c:v>13.51056156578943</c:v>
                </c:pt>
                <c:pt idx="606">
                  <c:v>13.51841910312487</c:v>
                </c:pt>
                <c:pt idx="607">
                  <c:v>13.523170794013822</c:v>
                </c:pt>
                <c:pt idx="608">
                  <c:v>13.53114983760679</c:v>
                </c:pt>
                <c:pt idx="609">
                  <c:v>13.538008286945114</c:v>
                </c:pt>
                <c:pt idx="610">
                  <c:v>13.546282661997793</c:v>
                </c:pt>
                <c:pt idx="611">
                  <c:v>13.551709238155127</c:v>
                </c:pt>
                <c:pt idx="612">
                  <c:v>13.556850825446418</c:v>
                </c:pt>
                <c:pt idx="613">
                  <c:v>13.563546835615853</c:v>
                </c:pt>
                <c:pt idx="614">
                  <c:v>13.569127716762523</c:v>
                </c:pt>
                <c:pt idx="615">
                  <c:v>13.576887222126061</c:v>
                </c:pt>
                <c:pt idx="616">
                  <c:v>13.58654682789529</c:v>
                </c:pt>
                <c:pt idx="617">
                  <c:v>13.594826140806617</c:v>
                </c:pt>
                <c:pt idx="618">
                  <c:v>13.598396102481274</c:v>
                </c:pt>
                <c:pt idx="619">
                  <c:v>13.603743774180657</c:v>
                </c:pt>
                <c:pt idx="620">
                  <c:v>13.606105590582956</c:v>
                </c:pt>
                <c:pt idx="621">
                  <c:v>13.61362253641164</c:v>
                </c:pt>
                <c:pt idx="622">
                  <c:v>13.618194744462926</c:v>
                </c:pt>
                <c:pt idx="623">
                  <c:v>13.623033315671819</c:v>
                </c:pt>
                <c:pt idx="624">
                  <c:v>13.626563244909448</c:v>
                </c:pt>
                <c:pt idx="625">
                  <c:v>13.632595683755426</c:v>
                </c:pt>
                <c:pt idx="626">
                  <c:v>13.638251130147182</c:v>
                </c:pt>
                <c:pt idx="627">
                  <c:v>13.641194079343222</c:v>
                </c:pt>
                <c:pt idx="628">
                  <c:v>13.644578413821364</c:v>
                </c:pt>
                <c:pt idx="629">
                  <c:v>13.649036626194174</c:v>
                </c:pt>
                <c:pt idx="630">
                  <c:v>13.656850063133788</c:v>
                </c:pt>
                <c:pt idx="631">
                  <c:v>13.657660828832377</c:v>
                </c:pt>
                <c:pt idx="632">
                  <c:v>13.66293289627356</c:v>
                </c:pt>
                <c:pt idx="633">
                  <c:v>13.670312759614717</c:v>
                </c:pt>
                <c:pt idx="634">
                  <c:v>13.677466853407168</c:v>
                </c:pt>
                <c:pt idx="635">
                  <c:v>13.681857757161197</c:v>
                </c:pt>
                <c:pt idx="636">
                  <c:v>13.68580503173871</c:v>
                </c:pt>
                <c:pt idx="637">
                  <c:v>13.689721155507868</c:v>
                </c:pt>
                <c:pt idx="638">
                  <c:v>13.69604532766698</c:v>
                </c:pt>
                <c:pt idx="639">
                  <c:v>13.696437672640968</c:v>
                </c:pt>
                <c:pt idx="640">
                  <c:v>13.698463430722768</c:v>
                </c:pt>
                <c:pt idx="641">
                  <c:v>13.700967297521856</c:v>
                </c:pt>
                <c:pt idx="642">
                  <c:v>13.705350217878731</c:v>
                </c:pt>
                <c:pt idx="643">
                  <c:v>13.711863830179027</c:v>
                </c:pt>
                <c:pt idx="644">
                  <c:v>13.713990788885894</c:v>
                </c:pt>
                <c:pt idx="645">
                  <c:v>13.71747113859783</c:v>
                </c:pt>
                <c:pt idx="646">
                  <c:v>13.718197435558977</c:v>
                </c:pt>
                <c:pt idx="647">
                  <c:v>13.71988593174683</c:v>
                </c:pt>
                <c:pt idx="648">
                  <c:v>13.719199968948487</c:v>
                </c:pt>
                <c:pt idx="649">
                  <c:v>13.720165871047357</c:v>
                </c:pt>
                <c:pt idx="650">
                  <c:v>13.724435539406841</c:v>
                </c:pt>
                <c:pt idx="651">
                  <c:v>13.72497876466241</c:v>
                </c:pt>
                <c:pt idx="652">
                  <c:v>13.727372277422546</c:v>
                </c:pt>
                <c:pt idx="653">
                  <c:v>13.726032997464245</c:v>
                </c:pt>
                <c:pt idx="654">
                  <c:v>13.727578857929075</c:v>
                </c:pt>
                <c:pt idx="655">
                  <c:v>13.731157277732564</c:v>
                </c:pt>
                <c:pt idx="656">
                  <c:v>13.738936578931316</c:v>
                </c:pt>
                <c:pt idx="657">
                  <c:v>13.73762233036723</c:v>
                </c:pt>
                <c:pt idx="658">
                  <c:v>13.735224608824865</c:v>
                </c:pt>
                <c:pt idx="659">
                  <c:v>13.738475662695237</c:v>
                </c:pt>
                <c:pt idx="660">
                  <c:v>13.738632957786649</c:v>
                </c:pt>
                <c:pt idx="661">
                  <c:v>13.737833604171101</c:v>
                </c:pt>
                <c:pt idx="662">
                  <c:v>13.739254194279965</c:v>
                </c:pt>
                <c:pt idx="663">
                  <c:v>13.74036225830514</c:v>
                </c:pt>
                <c:pt idx="664">
                  <c:v>13.742094364347395</c:v>
                </c:pt>
                <c:pt idx="665">
                  <c:v>13.7406426877169</c:v>
                </c:pt>
                <c:pt idx="666">
                  <c:v>13.739511523638612</c:v>
                </c:pt>
                <c:pt idx="667">
                  <c:v>13.7393058015723</c:v>
                </c:pt>
                <c:pt idx="668">
                  <c:v>13.742621887780842</c:v>
                </c:pt>
                <c:pt idx="669">
                  <c:v>13.742646025067188</c:v>
                </c:pt>
                <c:pt idx="670">
                  <c:v>13.741508488998079</c:v>
                </c:pt>
                <c:pt idx="671">
                  <c:v>13.743957665618836</c:v>
                </c:pt>
                <c:pt idx="672">
                  <c:v>13.74199770114501</c:v>
                </c:pt>
                <c:pt idx="673">
                  <c:v>13.744408459690931</c:v>
                </c:pt>
                <c:pt idx="674">
                  <c:v>13.745674483181574</c:v>
                </c:pt>
                <c:pt idx="675">
                  <c:v>13.745647602475401</c:v>
                </c:pt>
                <c:pt idx="676">
                  <c:v>13.745065826594328</c:v>
                </c:pt>
                <c:pt idx="677">
                  <c:v>13.745709282891767</c:v>
                </c:pt>
                <c:pt idx="678">
                  <c:v>13.745309994903437</c:v>
                </c:pt>
                <c:pt idx="679">
                  <c:v>13.748063395320059</c:v>
                </c:pt>
                <c:pt idx="680">
                  <c:v>13.754448367757504</c:v>
                </c:pt>
                <c:pt idx="681">
                  <c:v>13.755429103352981</c:v>
                </c:pt>
                <c:pt idx="682">
                  <c:v>13.75947563659247</c:v>
                </c:pt>
                <c:pt idx="683">
                  <c:v>13.75894632066229</c:v>
                </c:pt>
                <c:pt idx="684">
                  <c:v>13.756942084132788</c:v>
                </c:pt>
                <c:pt idx="685">
                  <c:v>13.757610708235006</c:v>
                </c:pt>
                <c:pt idx="686">
                  <c:v>13.749238724543829</c:v>
                </c:pt>
                <c:pt idx="687">
                  <c:v>13.751372315838125</c:v>
                </c:pt>
                <c:pt idx="688">
                  <c:v>13.752085859759063</c:v>
                </c:pt>
                <c:pt idx="689">
                  <c:v>13.755084292729407</c:v>
                </c:pt>
                <c:pt idx="690">
                  <c:v>13.74848944358564</c:v>
                </c:pt>
                <c:pt idx="691">
                  <c:v>13.744577849424786</c:v>
                </c:pt>
                <c:pt idx="692">
                  <c:v>13.741810486795657</c:v>
                </c:pt>
                <c:pt idx="693">
                  <c:v>13.740403425126715</c:v>
                </c:pt>
                <c:pt idx="694">
                  <c:v>13.740609233491341</c:v>
                </c:pt>
                <c:pt idx="695">
                  <c:v>13.740193002083288</c:v>
                </c:pt>
                <c:pt idx="696">
                  <c:v>13.737639820073127</c:v>
                </c:pt>
                <c:pt idx="697">
                  <c:v>13.738363161820416</c:v>
                </c:pt>
                <c:pt idx="698">
                  <c:v>13.743572454450259</c:v>
                </c:pt>
                <c:pt idx="699">
                  <c:v>13.749441092011693</c:v>
                </c:pt>
                <c:pt idx="700">
                  <c:v>13.752751387026365</c:v>
                </c:pt>
                <c:pt idx="701">
                  <c:v>13.759352132226013</c:v>
                </c:pt>
                <c:pt idx="702">
                  <c:v>13.761498682501951</c:v>
                </c:pt>
                <c:pt idx="703">
                  <c:v>13.767353113334138</c:v>
                </c:pt>
                <c:pt idx="704">
                  <c:v>13.775127329144198</c:v>
                </c:pt>
                <c:pt idx="705">
                  <c:v>13.778613882248465</c:v>
                </c:pt>
                <c:pt idx="706">
                  <c:v>13.782103704062138</c:v>
                </c:pt>
                <c:pt idx="707">
                  <c:v>13.787259161755173</c:v>
                </c:pt>
                <c:pt idx="708">
                  <c:v>13.793112837812259</c:v>
                </c:pt>
                <c:pt idx="709">
                  <c:v>13.796693787735421</c:v>
                </c:pt>
                <c:pt idx="710">
                  <c:v>13.798511027933273</c:v>
                </c:pt>
                <c:pt idx="711">
                  <c:v>13.802058238452446</c:v>
                </c:pt>
                <c:pt idx="712">
                  <c:v>13.807252615514699</c:v>
                </c:pt>
                <c:pt idx="713">
                  <c:v>13.810525895642058</c:v>
                </c:pt>
                <c:pt idx="714">
                  <c:v>13.815717762882741</c:v>
                </c:pt>
                <c:pt idx="715">
                  <c:v>13.821221390257051</c:v>
                </c:pt>
                <c:pt idx="716">
                  <c:v>13.824558245576554</c:v>
                </c:pt>
                <c:pt idx="717">
                  <c:v>13.828692150971619</c:v>
                </c:pt>
                <c:pt idx="718">
                  <c:v>13.837342286375133</c:v>
                </c:pt>
                <c:pt idx="719">
                  <c:v>13.842637424674649</c:v>
                </c:pt>
                <c:pt idx="720">
                  <c:v>13.848052153421122</c:v>
                </c:pt>
                <c:pt idx="721">
                  <c:v>13.851155684306832</c:v>
                </c:pt>
                <c:pt idx="722">
                  <c:v>13.859324278354507</c:v>
                </c:pt>
                <c:pt idx="723">
                  <c:v>13.85822617395479</c:v>
                </c:pt>
                <c:pt idx="724">
                  <c:v>13.867182596098246</c:v>
                </c:pt>
                <c:pt idx="725">
                  <c:v>13.876543459560708</c:v>
                </c:pt>
                <c:pt idx="726">
                  <c:v>13.886061167924709</c:v>
                </c:pt>
                <c:pt idx="727">
                  <c:v>13.894956031973379</c:v>
                </c:pt>
                <c:pt idx="728">
                  <c:v>13.898661453175009</c:v>
                </c:pt>
                <c:pt idx="729">
                  <c:v>13.899271917018268</c:v>
                </c:pt>
                <c:pt idx="730">
                  <c:v>13.906146466595601</c:v>
                </c:pt>
                <c:pt idx="731">
                  <c:v>13.915311033928447</c:v>
                </c:pt>
                <c:pt idx="732">
                  <c:v>13.925438037812455</c:v>
                </c:pt>
                <c:pt idx="733">
                  <c:v>13.936920254751385</c:v>
                </c:pt>
                <c:pt idx="734">
                  <c:v>13.941759619170625</c:v>
                </c:pt>
                <c:pt idx="735">
                  <c:v>13.945246130425403</c:v>
                </c:pt>
                <c:pt idx="736">
                  <c:v>13.951369687542865</c:v>
                </c:pt>
                <c:pt idx="737">
                  <c:v>13.955922495025334</c:v>
                </c:pt>
                <c:pt idx="738">
                  <c:v>13.958032279532745</c:v>
                </c:pt>
                <c:pt idx="739">
                  <c:v>13.958019281592897</c:v>
                </c:pt>
                <c:pt idx="740">
                  <c:v>13.962611908180406</c:v>
                </c:pt>
                <c:pt idx="741">
                  <c:v>13.963912233566589</c:v>
                </c:pt>
                <c:pt idx="742">
                  <c:v>13.965129441229692</c:v>
                </c:pt>
                <c:pt idx="743">
                  <c:v>13.968140755160675</c:v>
                </c:pt>
                <c:pt idx="744">
                  <c:v>13.968360378486977</c:v>
                </c:pt>
                <c:pt idx="745">
                  <c:v>13.97455405846631</c:v>
                </c:pt>
                <c:pt idx="746">
                  <c:v>13.985818509899218</c:v>
                </c:pt>
                <c:pt idx="747">
                  <c:v>13.993612657740414</c:v>
                </c:pt>
                <c:pt idx="748">
                  <c:v>13.996946331987601</c:v>
                </c:pt>
                <c:pt idx="749">
                  <c:v>14.003970052231125</c:v>
                </c:pt>
                <c:pt idx="750">
                  <c:v>14.00668443174618</c:v>
                </c:pt>
                <c:pt idx="751">
                  <c:v>14.012933752728713</c:v>
                </c:pt>
                <c:pt idx="752">
                  <c:v>14.018112354700861</c:v>
                </c:pt>
                <c:pt idx="753">
                  <c:v>14.022127768519567</c:v>
                </c:pt>
                <c:pt idx="754">
                  <c:v>14.025425269645893</c:v>
                </c:pt>
                <c:pt idx="755">
                  <c:v>14.025748144352292</c:v>
                </c:pt>
                <c:pt idx="756">
                  <c:v>14.032540613215133</c:v>
                </c:pt>
                <c:pt idx="757">
                  <c:v>14.042097678604478</c:v>
                </c:pt>
                <c:pt idx="758">
                  <c:v>14.045542590076366</c:v>
                </c:pt>
                <c:pt idx="759">
                  <c:v>14.045463631188795</c:v>
                </c:pt>
                <c:pt idx="760">
                  <c:v>14.042706588292276</c:v>
                </c:pt>
                <c:pt idx="761">
                  <c:v>14.03998571480497</c:v>
                </c:pt>
                <c:pt idx="762">
                  <c:v>14.041997251733846</c:v>
                </c:pt>
                <c:pt idx="763">
                  <c:v>14.048132903361875</c:v>
                </c:pt>
                <c:pt idx="764">
                  <c:v>14.055951429696506</c:v>
                </c:pt>
                <c:pt idx="765">
                  <c:v>14.054003157326406</c:v>
                </c:pt>
                <c:pt idx="766">
                  <c:v>14.054415944402535</c:v>
                </c:pt>
                <c:pt idx="767">
                  <c:v>14.059828176312294</c:v>
                </c:pt>
                <c:pt idx="768">
                  <c:v>14.06596135833388</c:v>
                </c:pt>
                <c:pt idx="769">
                  <c:v>14.07236176933111</c:v>
                </c:pt>
                <c:pt idx="770">
                  <c:v>14.077430286186427</c:v>
                </c:pt>
                <c:pt idx="771">
                  <c:v>14.081004979841964</c:v>
                </c:pt>
                <c:pt idx="772">
                  <c:v>14.08573896921007</c:v>
                </c:pt>
                <c:pt idx="773">
                  <c:v>14.09022160546192</c:v>
                </c:pt>
                <c:pt idx="774">
                  <c:v>14.097159166964047</c:v>
                </c:pt>
                <c:pt idx="775">
                  <c:v>14.09674986527898</c:v>
                </c:pt>
                <c:pt idx="776">
                  <c:v>14.099441186292097</c:v>
                </c:pt>
                <c:pt idx="777">
                  <c:v>14.099232672094331</c:v>
                </c:pt>
                <c:pt idx="778">
                  <c:v>14.102340793911935</c:v>
                </c:pt>
                <c:pt idx="779">
                  <c:v>14.103317773126037</c:v>
                </c:pt>
                <c:pt idx="780">
                  <c:v>14.107633022447772</c:v>
                </c:pt>
                <c:pt idx="781">
                  <c:v>14.111487442281032</c:v>
                </c:pt>
                <c:pt idx="782">
                  <c:v>14.116147050851396</c:v>
                </c:pt>
                <c:pt idx="783">
                  <c:v>14.117678601481202</c:v>
                </c:pt>
                <c:pt idx="784">
                  <c:v>14.124990704049196</c:v>
                </c:pt>
                <c:pt idx="785">
                  <c:v>14.130076223802462</c:v>
                </c:pt>
                <c:pt idx="786">
                  <c:v>14.130160917136891</c:v>
                </c:pt>
                <c:pt idx="787">
                  <c:v>14.134115573389863</c:v>
                </c:pt>
                <c:pt idx="788">
                  <c:v>14.139264619627284</c:v>
                </c:pt>
                <c:pt idx="789">
                  <c:v>14.143886510178163</c:v>
                </c:pt>
                <c:pt idx="790">
                  <c:v>14.150368334244376</c:v>
                </c:pt>
                <c:pt idx="791">
                  <c:v>14.150471803029177</c:v>
                </c:pt>
                <c:pt idx="792">
                  <c:v>14.152726068972697</c:v>
                </c:pt>
                <c:pt idx="793">
                  <c:v>14.159822027788323</c:v>
                </c:pt>
                <c:pt idx="794">
                  <c:v>14.163814810078293</c:v>
                </c:pt>
                <c:pt idx="795">
                  <c:v>14.168123026821377</c:v>
                </c:pt>
                <c:pt idx="796">
                  <c:v>14.170334682201428</c:v>
                </c:pt>
                <c:pt idx="797">
                  <c:v>14.173970274383464</c:v>
                </c:pt>
                <c:pt idx="798">
                  <c:v>14.176656277718394</c:v>
                </c:pt>
                <c:pt idx="799">
                  <c:v>14.1826170268032</c:v>
                </c:pt>
                <c:pt idx="800">
                  <c:v>14.189259338635566</c:v>
                </c:pt>
                <c:pt idx="801">
                  <c:v>14.192391837712421</c:v>
                </c:pt>
                <c:pt idx="802">
                  <c:v>14.198619650858745</c:v>
                </c:pt>
                <c:pt idx="803">
                  <c:v>14.202366296819491</c:v>
                </c:pt>
                <c:pt idx="804">
                  <c:v>14.202456524410081</c:v>
                </c:pt>
                <c:pt idx="805">
                  <c:v>14.208792314619132</c:v>
                </c:pt>
                <c:pt idx="806">
                  <c:v>14.212411218296438</c:v>
                </c:pt>
                <c:pt idx="807">
                  <c:v>14.212430652593866</c:v>
                </c:pt>
                <c:pt idx="808">
                  <c:v>14.214611906420942</c:v>
                </c:pt>
                <c:pt idx="809">
                  <c:v>14.21624124236132</c:v>
                </c:pt>
                <c:pt idx="810">
                  <c:v>14.220013701276002</c:v>
                </c:pt>
                <c:pt idx="811">
                  <c:v>14.220503576200827</c:v>
                </c:pt>
                <c:pt idx="812">
                  <c:v>14.226291301612036</c:v>
                </c:pt>
                <c:pt idx="813">
                  <c:v>14.229229555818165</c:v>
                </c:pt>
                <c:pt idx="814">
                  <c:v>14.231385624482755</c:v>
                </c:pt>
                <c:pt idx="815">
                  <c:v>14.236388346154854</c:v>
                </c:pt>
                <c:pt idx="816">
                  <c:v>14.246157787361881</c:v>
                </c:pt>
                <c:pt idx="817">
                  <c:v>14.2507884554052</c:v>
                </c:pt>
                <c:pt idx="818">
                  <c:v>14.250266805712272</c:v>
                </c:pt>
                <c:pt idx="819">
                  <c:v>14.252744008425907</c:v>
                </c:pt>
                <c:pt idx="820">
                  <c:v>14.256255839119149</c:v>
                </c:pt>
                <c:pt idx="821">
                  <c:v>14.259507320478406</c:v>
                </c:pt>
                <c:pt idx="822">
                  <c:v>14.268262555578076</c:v>
                </c:pt>
                <c:pt idx="823">
                  <c:v>14.271406287857644</c:v>
                </c:pt>
                <c:pt idx="824">
                  <c:v>14.275273558672779</c:v>
                </c:pt>
                <c:pt idx="825">
                  <c:v>14.275409594622033</c:v>
                </c:pt>
                <c:pt idx="826">
                  <c:v>14.283651188015938</c:v>
                </c:pt>
                <c:pt idx="827">
                  <c:v>14.290997794858413</c:v>
                </c:pt>
                <c:pt idx="828">
                  <c:v>14.295712624204498</c:v>
                </c:pt>
                <c:pt idx="829">
                  <c:v>14.30111385917553</c:v>
                </c:pt>
                <c:pt idx="830">
                  <c:v>14.306789517893776</c:v>
                </c:pt>
                <c:pt idx="831">
                  <c:v>14.306697632125179</c:v>
                </c:pt>
                <c:pt idx="832">
                  <c:v>14.311589176331836</c:v>
                </c:pt>
                <c:pt idx="833">
                  <c:v>14.314547005840723</c:v>
                </c:pt>
                <c:pt idx="834">
                  <c:v>14.321283276040049</c:v>
                </c:pt>
                <c:pt idx="835">
                  <c:v>14.327106129328058</c:v>
                </c:pt>
                <c:pt idx="836">
                  <c:v>14.335177134860714</c:v>
                </c:pt>
                <c:pt idx="837">
                  <c:v>14.340386692912944</c:v>
                </c:pt>
                <c:pt idx="838">
                  <c:v>14.351333857720419</c:v>
                </c:pt>
                <c:pt idx="839">
                  <c:v>14.354943461495168</c:v>
                </c:pt>
                <c:pt idx="840">
                  <c:v>14.363836896013709</c:v>
                </c:pt>
                <c:pt idx="841">
                  <c:v>14.36615110204184</c:v>
                </c:pt>
                <c:pt idx="842">
                  <c:v>14.368809338524443</c:v>
                </c:pt>
                <c:pt idx="843">
                  <c:v>14.372715415675884</c:v>
                </c:pt>
                <c:pt idx="844">
                  <c:v>14.377265149579216</c:v>
                </c:pt>
                <c:pt idx="845">
                  <c:v>14.382167510809268</c:v>
                </c:pt>
                <c:pt idx="846">
                  <c:v>14.381987923874476</c:v>
                </c:pt>
                <c:pt idx="847">
                  <c:v>14.38326883802074</c:v>
                </c:pt>
                <c:pt idx="848">
                  <c:v>14.384212228926117</c:v>
                </c:pt>
                <c:pt idx="849">
                  <c:v>14.385516464624743</c:v>
                </c:pt>
                <c:pt idx="850">
                  <c:v>14.391918482905567</c:v>
                </c:pt>
                <c:pt idx="851">
                  <c:v>14.393407141658827</c:v>
                </c:pt>
                <c:pt idx="852">
                  <c:v>14.402092085253571</c:v>
                </c:pt>
                <c:pt idx="853">
                  <c:v>14.405816225077615</c:v>
                </c:pt>
                <c:pt idx="854">
                  <c:v>14.408032895699762</c:v>
                </c:pt>
                <c:pt idx="855">
                  <c:v>14.411680760082163</c:v>
                </c:pt>
                <c:pt idx="856">
                  <c:v>14.413205388841561</c:v>
                </c:pt>
                <c:pt idx="857">
                  <c:v>14.423063011597151</c:v>
                </c:pt>
                <c:pt idx="858">
                  <c:v>14.431207460649603</c:v>
                </c:pt>
                <c:pt idx="859">
                  <c:v>14.440834013861604</c:v>
                </c:pt>
                <c:pt idx="860">
                  <c:v>14.440605895252702</c:v>
                </c:pt>
                <c:pt idx="861">
                  <c:v>14.442009926831815</c:v>
                </c:pt>
                <c:pt idx="862">
                  <c:v>14.447645351301617</c:v>
                </c:pt>
                <c:pt idx="863">
                  <c:v>14.45534766885703</c:v>
                </c:pt>
                <c:pt idx="864">
                  <c:v>14.460826580198955</c:v>
                </c:pt>
                <c:pt idx="865">
                  <c:v>14.469994458837391</c:v>
                </c:pt>
                <c:pt idx="866">
                  <c:v>14.473462955904324</c:v>
                </c:pt>
                <c:pt idx="867">
                  <c:v>14.478042499458752</c:v>
                </c:pt>
                <c:pt idx="868">
                  <c:v>14.483039177617684</c:v>
                </c:pt>
                <c:pt idx="869">
                  <c:v>14.488269755478541</c:v>
                </c:pt>
                <c:pt idx="870">
                  <c:v>14.492234984562856</c:v>
                </c:pt>
                <c:pt idx="871">
                  <c:v>14.499191814767073</c:v>
                </c:pt>
                <c:pt idx="872">
                  <c:v>14.501849771313573</c:v>
                </c:pt>
                <c:pt idx="873">
                  <c:v>14.503312618711789</c:v>
                </c:pt>
                <c:pt idx="874">
                  <c:v>14.510321427510462</c:v>
                </c:pt>
                <c:pt idx="875">
                  <c:v>14.51467371898525</c:v>
                </c:pt>
                <c:pt idx="876">
                  <c:v>14.518989319556567</c:v>
                </c:pt>
                <c:pt idx="877">
                  <c:v>14.522350851832016</c:v>
                </c:pt>
                <c:pt idx="878">
                  <c:v>14.524487468752341</c:v>
                </c:pt>
                <c:pt idx="879">
                  <c:v>14.530591767587794</c:v>
                </c:pt>
                <c:pt idx="880">
                  <c:v>14.533612104150052</c:v>
                </c:pt>
                <c:pt idx="881">
                  <c:v>14.537802316503985</c:v>
                </c:pt>
                <c:pt idx="882">
                  <c:v>14.543152114722034</c:v>
                </c:pt>
                <c:pt idx="883">
                  <c:v>14.547010647613206</c:v>
                </c:pt>
                <c:pt idx="884">
                  <c:v>14.553147091571191</c:v>
                </c:pt>
                <c:pt idx="885">
                  <c:v>14.558766385434865</c:v>
                </c:pt>
                <c:pt idx="886">
                  <c:v>14.559195693984293</c:v>
                </c:pt>
                <c:pt idx="887">
                  <c:v>14.56135411658488</c:v>
                </c:pt>
                <c:pt idx="888">
                  <c:v>14.563921040071364</c:v>
                </c:pt>
                <c:pt idx="889">
                  <c:v>14.563974055126891</c:v>
                </c:pt>
                <c:pt idx="890">
                  <c:v>14.56981169905157</c:v>
                </c:pt>
                <c:pt idx="891">
                  <c:v>14.572089323027285</c:v>
                </c:pt>
                <c:pt idx="892">
                  <c:v>14.576634083457066</c:v>
                </c:pt>
                <c:pt idx="893">
                  <c:v>14.577837786226155</c:v>
                </c:pt>
                <c:pt idx="894">
                  <c:v>14.5836598499518</c:v>
                </c:pt>
                <c:pt idx="895">
                  <c:v>14.588129774502704</c:v>
                </c:pt>
                <c:pt idx="896">
                  <c:v>14.590304654352622</c:v>
                </c:pt>
                <c:pt idx="897">
                  <c:v>14.590727971029082</c:v>
                </c:pt>
                <c:pt idx="898">
                  <c:v>14.593580896738786</c:v>
                </c:pt>
                <c:pt idx="899">
                  <c:v>14.591367057762909</c:v>
                </c:pt>
                <c:pt idx="900">
                  <c:v>14.594197468530183</c:v>
                </c:pt>
                <c:pt idx="901">
                  <c:v>14.597007289495195</c:v>
                </c:pt>
                <c:pt idx="902">
                  <c:v>14.600740283376581</c:v>
                </c:pt>
                <c:pt idx="903">
                  <c:v>14.607236624237885</c:v>
                </c:pt>
                <c:pt idx="904">
                  <c:v>14.60910161378979</c:v>
                </c:pt>
                <c:pt idx="905">
                  <c:v>14.61083024999607</c:v>
                </c:pt>
                <c:pt idx="906">
                  <c:v>14.60865436966742</c:v>
                </c:pt>
                <c:pt idx="907">
                  <c:v>14.612456738456785</c:v>
                </c:pt>
                <c:pt idx="908">
                  <c:v>14.621274242635991</c:v>
                </c:pt>
                <c:pt idx="909">
                  <c:v>14.625497029426697</c:v>
                </c:pt>
                <c:pt idx="910">
                  <c:v>14.632053713457935</c:v>
                </c:pt>
                <c:pt idx="911">
                  <c:v>14.630634725370328</c:v>
                </c:pt>
                <c:pt idx="912">
                  <c:v>14.63324817697503</c:v>
                </c:pt>
                <c:pt idx="913">
                  <c:v>14.634495804367361</c:v>
                </c:pt>
                <c:pt idx="914">
                  <c:v>14.635532599811995</c:v>
                </c:pt>
                <c:pt idx="915">
                  <c:v>14.63429603039549</c:v>
                </c:pt>
                <c:pt idx="916">
                  <c:v>14.634574482498465</c:v>
                </c:pt>
                <c:pt idx="917">
                  <c:v>14.64038534453357</c:v>
                </c:pt>
                <c:pt idx="918">
                  <c:v>14.63958320346228</c:v>
                </c:pt>
                <c:pt idx="919">
                  <c:v>14.637882720880953</c:v>
                </c:pt>
                <c:pt idx="920">
                  <c:v>14.635804203325279</c:v>
                </c:pt>
                <c:pt idx="921">
                  <c:v>14.63888075765135</c:v>
                </c:pt>
                <c:pt idx="922">
                  <c:v>14.644217789028517</c:v>
                </c:pt>
                <c:pt idx="923">
                  <c:v>14.647026629647371</c:v>
                </c:pt>
                <c:pt idx="924">
                  <c:v>14.649013088736865</c:v>
                </c:pt>
                <c:pt idx="925">
                  <c:v>14.648329760105298</c:v>
                </c:pt>
                <c:pt idx="926">
                  <c:v>14.646595324919872</c:v>
                </c:pt>
                <c:pt idx="927">
                  <c:v>14.647310967537123</c:v>
                </c:pt>
                <c:pt idx="928">
                  <c:v>14.646629252657476</c:v>
                </c:pt>
                <c:pt idx="929">
                  <c:v>14.646254944345856</c:v>
                </c:pt>
                <c:pt idx="930">
                  <c:v>14.647538074690601</c:v>
                </c:pt>
                <c:pt idx="931">
                  <c:v>14.652540112796487</c:v>
                </c:pt>
                <c:pt idx="932">
                  <c:v>14.648167260592345</c:v>
                </c:pt>
                <c:pt idx="933">
                  <c:v>14.65608270058874</c:v>
                </c:pt>
                <c:pt idx="934">
                  <c:v>14.663148439906763</c:v>
                </c:pt>
                <c:pt idx="935">
                  <c:v>14.661210689618201</c:v>
                </c:pt>
                <c:pt idx="936">
                  <c:v>14.663560185695133</c:v>
                </c:pt>
                <c:pt idx="937">
                  <c:v>14.66309333744357</c:v>
                </c:pt>
                <c:pt idx="938">
                  <c:v>14.662493454329706</c:v>
                </c:pt>
                <c:pt idx="939">
                  <c:v>14.665594740277811</c:v>
                </c:pt>
                <c:pt idx="940">
                  <c:v>14.666153334767841</c:v>
                </c:pt>
                <c:pt idx="941">
                  <c:v>14.671375383273698</c:v>
                </c:pt>
                <c:pt idx="942">
                  <c:v>14.672832397966886</c:v>
                </c:pt>
                <c:pt idx="943">
                  <c:v>14.674260723339103</c:v>
                </c:pt>
                <c:pt idx="944">
                  <c:v>14.670857947676268</c:v>
                </c:pt>
                <c:pt idx="945">
                  <c:v>14.675883344650174</c:v>
                </c:pt>
                <c:pt idx="946">
                  <c:v>14.678720633592093</c:v>
                </c:pt>
                <c:pt idx="947">
                  <c:v>14.678557957592602</c:v>
                </c:pt>
                <c:pt idx="948">
                  <c:v>14.673758813936729</c:v>
                </c:pt>
                <c:pt idx="949">
                  <c:v>14.669067653327147</c:v>
                </c:pt>
                <c:pt idx="950">
                  <c:v>14.67814796527</c:v>
                </c:pt>
                <c:pt idx="951">
                  <c:v>14.677824306135335</c:v>
                </c:pt>
                <c:pt idx="952">
                  <c:v>14.6783838208612</c:v>
                </c:pt>
                <c:pt idx="953">
                  <c:v>14.676996368732944</c:v>
                </c:pt>
                <c:pt idx="954">
                  <c:v>14.675317146467023</c:v>
                </c:pt>
                <c:pt idx="955">
                  <c:v>14.672848326788881</c:v>
                </c:pt>
                <c:pt idx="956">
                  <c:v>14.677089029211857</c:v>
                </c:pt>
                <c:pt idx="957">
                  <c:v>14.682860283606715</c:v>
                </c:pt>
                <c:pt idx="958">
                  <c:v>14.682439941436314</c:v>
                </c:pt>
                <c:pt idx="959">
                  <c:v>14.679475727872159</c:v>
                </c:pt>
                <c:pt idx="960">
                  <c:v>14.67402164559644</c:v>
                </c:pt>
                <c:pt idx="961">
                  <c:v>14.678092951916369</c:v>
                </c:pt>
                <c:pt idx="962">
                  <c:v>14.68492204359336</c:v>
                </c:pt>
                <c:pt idx="963">
                  <c:v>14.687929774575423</c:v>
                </c:pt>
                <c:pt idx="964">
                  <c:v>14.689212563764158</c:v>
                </c:pt>
                <c:pt idx="965">
                  <c:v>14.686904869157843</c:v>
                </c:pt>
                <c:pt idx="966">
                  <c:v>14.682632189062133</c:v>
                </c:pt>
                <c:pt idx="967">
                  <c:v>14.686904869157843</c:v>
                </c:pt>
                <c:pt idx="968">
                  <c:v>14.689212563764158</c:v>
                </c:pt>
                <c:pt idx="969">
                  <c:v>14.697229188235724</c:v>
                </c:pt>
                <c:pt idx="970">
                  <c:v>14.698711879944312</c:v>
                </c:pt>
                <c:pt idx="971">
                  <c:v>14.697699031908087</c:v>
                </c:pt>
                <c:pt idx="997">
                  <c:v>12.91579853973235</c:v>
                </c:pt>
                <c:pt idx="998">
                  <c:v>12.904901517489634</c:v>
                </c:pt>
                <c:pt idx="999">
                  <c:v>12.831806134032377</c:v>
                </c:pt>
                <c:pt idx="1000">
                  <c:v>12.825797797391715</c:v>
                </c:pt>
                <c:pt idx="1001">
                  <c:v>12.825797797391715</c:v>
                </c:pt>
                <c:pt idx="1002">
                  <c:v>12.825797797391715</c:v>
                </c:pt>
                <c:pt idx="1003">
                  <c:v>12.904901517489634</c:v>
                </c:pt>
                <c:pt idx="1004">
                  <c:v>12.904901517489634</c:v>
                </c:pt>
                <c:pt idx="1005">
                  <c:v>12.905802646637312</c:v>
                </c:pt>
                <c:pt idx="1006">
                  <c:v>12.776301731115382</c:v>
                </c:pt>
                <c:pt idx="1007">
                  <c:v>12.76690299683105</c:v>
                </c:pt>
                <c:pt idx="1008">
                  <c:v>12.927400898741325</c:v>
                </c:pt>
                <c:pt idx="1009">
                  <c:v>12.999199382778897</c:v>
                </c:pt>
                <c:pt idx="1010">
                  <c:v>12.956899255368626</c:v>
                </c:pt>
                <c:pt idx="1011">
                  <c:v>12.867300257872557</c:v>
                </c:pt>
                <c:pt idx="1012">
                  <c:v>12.783802430727519</c:v>
                </c:pt>
                <c:pt idx="1013">
                  <c:v>12.769001021573786</c:v>
                </c:pt>
                <c:pt idx="1014">
                  <c:v>12.790398635865131</c:v>
                </c:pt>
                <c:pt idx="1015">
                  <c:v>12.755799102786114</c:v>
                </c:pt>
                <c:pt idx="1016">
                  <c:v>12.740499198152975</c:v>
                </c:pt>
                <c:pt idx="1017">
                  <c:v>12.718700122073642</c:v>
                </c:pt>
                <c:pt idx="1018">
                  <c:v>12.674402339936933</c:v>
                </c:pt>
                <c:pt idx="1019">
                  <c:v>12.668799781036796</c:v>
                </c:pt>
                <c:pt idx="1020">
                  <c:v>12.639896084590873</c:v>
                </c:pt>
                <c:pt idx="1021">
                  <c:v>12.598100090792286</c:v>
                </c:pt>
                <c:pt idx="1022">
                  <c:v>12.550800083161448</c:v>
                </c:pt>
                <c:pt idx="1023">
                  <c:v>12.490003259277728</c:v>
                </c:pt>
                <c:pt idx="1024">
                  <c:v>12.470299928289023</c:v>
                </c:pt>
                <c:pt idx="1025">
                  <c:v>12.405997914123873</c:v>
                </c:pt>
                <c:pt idx="1026">
                  <c:v>12.362600151827792</c:v>
                </c:pt>
                <c:pt idx="1027">
                  <c:v>12.333400231174892</c:v>
                </c:pt>
                <c:pt idx="1028">
                  <c:v>12.307403392027481</c:v>
                </c:pt>
                <c:pt idx="1029">
                  <c:v>12.268700202941545</c:v>
                </c:pt>
                <c:pt idx="1030">
                  <c:v>12.244896893309487</c:v>
                </c:pt>
                <c:pt idx="1031">
                  <c:v>12.190700151062629</c:v>
                </c:pt>
                <c:pt idx="1032">
                  <c:v>12.162700103755924</c:v>
                </c:pt>
                <c:pt idx="1033">
                  <c:v>12.127002784727665</c:v>
                </c:pt>
                <c:pt idx="1034">
                  <c:v>12.1127000305205</c:v>
                </c:pt>
                <c:pt idx="1035">
                  <c:v>12.066296865850745</c:v>
                </c:pt>
                <c:pt idx="1036">
                  <c:v>12.027899969485588</c:v>
                </c:pt>
                <c:pt idx="1037">
                  <c:v>12.005400212103268</c:v>
                </c:pt>
                <c:pt idx="1038">
                  <c:v>11.975902567290177</c:v>
                </c:pt>
                <c:pt idx="1039">
                  <c:v>11.935400036622013</c:v>
                </c:pt>
                <c:pt idx="1040">
                  <c:v>11.901197578430583</c:v>
                </c:pt>
                <c:pt idx="1041">
                  <c:v>11.864899961088668</c:v>
                </c:pt>
                <c:pt idx="1042">
                  <c:v>11.840800098420004</c:v>
                </c:pt>
                <c:pt idx="1043">
                  <c:v>11.807402903745242</c:v>
                </c:pt>
                <c:pt idx="1044">
                  <c:v>11.788599880979746</c:v>
                </c:pt>
                <c:pt idx="1045">
                  <c:v>11.761197129824723</c:v>
                </c:pt>
                <c:pt idx="1046">
                  <c:v>11.753600106814702</c:v>
                </c:pt>
                <c:pt idx="1047">
                  <c:v>11.720700108337041</c:v>
                </c:pt>
                <c:pt idx="1048">
                  <c:v>11.701602424618613</c:v>
                </c:pt>
                <c:pt idx="1049">
                  <c:v>11.675499975586717</c:v>
                </c:pt>
                <c:pt idx="1050">
                  <c:v>11.652097517398943</c:v>
                </c:pt>
                <c:pt idx="1051">
                  <c:v>11.626200234983116</c:v>
                </c:pt>
                <c:pt idx="1052">
                  <c:v>11.589799992376356</c:v>
                </c:pt>
                <c:pt idx="1053">
                  <c:v>11.564301611331757</c:v>
                </c:pt>
                <c:pt idx="1054">
                  <c:v>11.535499877929396</c:v>
                </c:pt>
                <c:pt idx="1055">
                  <c:v>11.513897917939175</c:v>
                </c:pt>
                <c:pt idx="1056">
                  <c:v>11.481300077823107</c:v>
                </c:pt>
                <c:pt idx="1057">
                  <c:v>11.457599895482417</c:v>
                </c:pt>
                <c:pt idx="1058">
                  <c:v>11.441002435298287</c:v>
                </c:pt>
                <c:pt idx="1059">
                  <c:v>11.418499787134351</c:v>
                </c:pt>
                <c:pt idx="1060">
                  <c:v>11.39929824371211</c:v>
                </c:pt>
                <c:pt idx="1061">
                  <c:v>11.384999884030549</c:v>
                </c:pt>
                <c:pt idx="1062">
                  <c:v>11.364499906921992</c:v>
                </c:pt>
                <c:pt idx="1063">
                  <c:v>11.345902027132979</c:v>
                </c:pt>
                <c:pt idx="1064">
                  <c:v>11.326300000764604</c:v>
                </c:pt>
                <c:pt idx="1065">
                  <c:v>11.306897699738329</c:v>
                </c:pt>
                <c:pt idx="1066">
                  <c:v>11.293700160982553</c:v>
                </c:pt>
                <c:pt idx="1067">
                  <c:v>11.275699984740641</c:v>
                </c:pt>
                <c:pt idx="1068">
                  <c:v>11.256102044681029</c:v>
                </c:pt>
                <c:pt idx="1069">
                  <c:v>11.233700220487663</c:v>
                </c:pt>
                <c:pt idx="1070">
                  <c:v>11.214497572327673</c:v>
                </c:pt>
                <c:pt idx="1071">
                  <c:v>11.193199909968826</c:v>
                </c:pt>
                <c:pt idx="1072">
                  <c:v>11.176599857331894</c:v>
                </c:pt>
                <c:pt idx="1073">
                  <c:v>11.153601866149984</c:v>
                </c:pt>
                <c:pt idx="1074">
                  <c:v>11.132600120545249</c:v>
                </c:pt>
                <c:pt idx="1075">
                  <c:v>11.113197828672128</c:v>
                </c:pt>
                <c:pt idx="1076">
                  <c:v>11.089799840548949</c:v>
                </c:pt>
                <c:pt idx="1077">
                  <c:v>11.057700108343852</c:v>
                </c:pt>
                <c:pt idx="1078">
                  <c:v>11.038101646423456</c:v>
                </c:pt>
                <c:pt idx="1079">
                  <c:v>11.01219985580974</c:v>
                </c:pt>
                <c:pt idx="1080">
                  <c:v>10.988298532873159</c:v>
                </c:pt>
                <c:pt idx="1081">
                  <c:v>10.971699992376671</c:v>
                </c:pt>
                <c:pt idx="1082">
                  <c:v>10.953400172424153</c:v>
                </c:pt>
                <c:pt idx="1083">
                  <c:v>10.931301375574549</c:v>
                </c:pt>
                <c:pt idx="1084">
                  <c:v>10.908700200649037</c:v>
                </c:pt>
                <c:pt idx="1085">
                  <c:v>10.888198274231399</c:v>
                </c:pt>
                <c:pt idx="1086">
                  <c:v>10.86779993896198</c:v>
                </c:pt>
                <c:pt idx="1087">
                  <c:v>10.844500182342017</c:v>
                </c:pt>
                <c:pt idx="1088">
                  <c:v>10.822301675412746</c:v>
                </c:pt>
                <c:pt idx="1089">
                  <c:v>10.808800002290809</c:v>
                </c:pt>
                <c:pt idx="1090">
                  <c:v>10.7934983985906</c:v>
                </c:pt>
                <c:pt idx="1091">
                  <c:v>10.773099803926016</c:v>
                </c:pt>
                <c:pt idx="1092">
                  <c:v>10.753899787909177</c:v>
                </c:pt>
                <c:pt idx="1093">
                  <c:v>10.732701808927231</c:v>
                </c:pt>
                <c:pt idx="1094">
                  <c:v>10.715300078583823</c:v>
                </c:pt>
                <c:pt idx="1095">
                  <c:v>10.69789820938604</c:v>
                </c:pt>
                <c:pt idx="1096">
                  <c:v>10.681200145721959</c:v>
                </c:pt>
                <c:pt idx="1097">
                  <c:v>10.664699770357402</c:v>
                </c:pt>
                <c:pt idx="1098">
                  <c:v>10.643301459502254</c:v>
                </c:pt>
                <c:pt idx="1099">
                  <c:v>10.624500003810681</c:v>
                </c:pt>
                <c:pt idx="1100">
                  <c:v>10.605698699189816</c:v>
                </c:pt>
                <c:pt idx="1101">
                  <c:v>10.58989976959856</c:v>
                </c:pt>
                <c:pt idx="1102">
                  <c:v>10.577000139615848</c:v>
                </c:pt>
                <c:pt idx="1103">
                  <c:v>10.559301219182089</c:v>
                </c:pt>
                <c:pt idx="1104">
                  <c:v>10.542199990079098</c:v>
                </c:pt>
                <c:pt idx="1105">
                  <c:v>10.525298404696514</c:v>
                </c:pt>
                <c:pt idx="1106">
                  <c:v>10.505599806980172</c:v>
                </c:pt>
                <c:pt idx="1107">
                  <c:v>10.488599983982567</c:v>
                </c:pt>
                <c:pt idx="1108">
                  <c:v>10.47030126266327</c:v>
                </c:pt>
                <c:pt idx="1109">
                  <c:v>10.449200175477017</c:v>
                </c:pt>
                <c:pt idx="1110">
                  <c:v>10.435698448185576</c:v>
                </c:pt>
                <c:pt idx="1111">
                  <c:v>10.421499850468535</c:v>
                </c:pt>
                <c:pt idx="1112">
                  <c:v>10.409299961094803</c:v>
                </c:pt>
                <c:pt idx="1113">
                  <c:v>10.392201438909979</c:v>
                </c:pt>
                <c:pt idx="1114">
                  <c:v>10.377899995422922</c:v>
                </c:pt>
                <c:pt idx="1115">
                  <c:v>10.363998618318874</c:v>
                </c:pt>
                <c:pt idx="1116">
                  <c:v>10.347199906158494</c:v>
                </c:pt>
                <c:pt idx="1117">
                  <c:v>10.330799953459064</c:v>
                </c:pt>
                <c:pt idx="1118">
                  <c:v>10.312401633455011</c:v>
                </c:pt>
                <c:pt idx="1119">
                  <c:v>10.298800180818944</c:v>
                </c:pt>
                <c:pt idx="1120">
                  <c:v>10.285498664859915</c:v>
                </c:pt>
                <c:pt idx="1121">
                  <c:v>10.271100082398334</c:v>
                </c:pt>
                <c:pt idx="1122">
                  <c:v>10.258700081634743</c:v>
                </c:pt>
                <c:pt idx="1123">
                  <c:v>10.240401363371348</c:v>
                </c:pt>
                <c:pt idx="1124">
                  <c:v>10.221500140381977</c:v>
                </c:pt>
                <c:pt idx="1125">
                  <c:v>10.201898706050997</c:v>
                </c:pt>
                <c:pt idx="1126">
                  <c:v>10.183200138853863</c:v>
                </c:pt>
                <c:pt idx="1127">
                  <c:v>10.166000153352797</c:v>
                </c:pt>
                <c:pt idx="1128">
                  <c:v>10.148301311492105</c:v>
                </c:pt>
                <c:pt idx="1129">
                  <c:v>10.130300022123265</c:v>
                </c:pt>
                <c:pt idx="1130">
                  <c:v>10.115698590852844</c:v>
                </c:pt>
                <c:pt idx="1131">
                  <c:v>10.097799890900205</c:v>
                </c:pt>
                <c:pt idx="1132">
                  <c:v>10.081499965672265</c:v>
                </c:pt>
                <c:pt idx="1133">
                  <c:v>10.063101325984462</c:v>
                </c:pt>
                <c:pt idx="1134">
                  <c:v>10.047600027464796</c:v>
                </c:pt>
                <c:pt idx="1135">
                  <c:v>10.03019872589357</c:v>
                </c:pt>
                <c:pt idx="1136">
                  <c:v>10.010999817655829</c:v>
                </c:pt>
                <c:pt idx="1137">
                  <c:v>9.9946999496460194</c:v>
                </c:pt>
                <c:pt idx="1138">
                  <c:v>9.9799013702358934</c:v>
                </c:pt>
                <c:pt idx="1139">
                  <c:v>9.9622998031627503</c:v>
                </c:pt>
                <c:pt idx="1140">
                  <c:v>9.9462985740683507</c:v>
                </c:pt>
                <c:pt idx="1141">
                  <c:v>9.9307999465891044</c:v>
                </c:pt>
                <c:pt idx="1142">
                  <c:v>9.9135002265902585</c:v>
                </c:pt>
                <c:pt idx="1143">
                  <c:v>9.8979015174918459</c:v>
                </c:pt>
                <c:pt idx="1144">
                  <c:v>9.8913002098124707</c:v>
                </c:pt>
                <c:pt idx="1145">
                  <c:v>9.8804986305185594</c:v>
                </c:pt>
                <c:pt idx="1146">
                  <c:v>9.8686999214187381</c:v>
                </c:pt>
                <c:pt idx="1147">
                  <c:v>9.8543997879023664</c:v>
                </c:pt>
                <c:pt idx="1148">
                  <c:v>9.839701570890611</c:v>
                </c:pt>
                <c:pt idx="1149">
                  <c:v>9.8283999885534286</c:v>
                </c:pt>
                <c:pt idx="1150">
                  <c:v>9.8163989013701212</c:v>
                </c:pt>
                <c:pt idx="1151">
                  <c:v>9.8027000053407392</c:v>
                </c:pt>
                <c:pt idx="1152">
                  <c:v>9.789400007633958</c:v>
                </c:pt>
                <c:pt idx="1153">
                  <c:v>9.7796009483354283</c:v>
                </c:pt>
                <c:pt idx="1154">
                  <c:v>9.7638000030492549</c:v>
                </c:pt>
                <c:pt idx="1155">
                  <c:v>9.7536989067084505</c:v>
                </c:pt>
                <c:pt idx="1156">
                  <c:v>9.7373999412520789</c:v>
                </c:pt>
                <c:pt idx="1157">
                  <c:v>9.7201000885033864</c:v>
                </c:pt>
                <c:pt idx="1158">
                  <c:v>9.7036012046810356</c:v>
                </c:pt>
                <c:pt idx="1159">
                  <c:v>9.6922999122616602</c:v>
                </c:pt>
                <c:pt idx="1160">
                  <c:v>9.6833988883954589</c:v>
                </c:pt>
                <c:pt idx="1161">
                  <c:v>9.6704999137873529</c:v>
                </c:pt>
                <c:pt idx="1162">
                  <c:v>9.662100045781699</c:v>
                </c:pt>
                <c:pt idx="1163">
                  <c:v>9.6478011466970202</c:v>
                </c:pt>
                <c:pt idx="1164">
                  <c:v>9.6359998481784714</c:v>
                </c:pt>
                <c:pt idx="1165">
                  <c:v>9.6240986221309868</c:v>
                </c:pt>
                <c:pt idx="1166">
                  <c:v>9.6110001182605629</c:v>
                </c:pt>
                <c:pt idx="1167">
                  <c:v>9.5990998611450777</c:v>
                </c:pt>
                <c:pt idx="1168">
                  <c:v>9.5872007598882192</c:v>
                </c:pt>
                <c:pt idx="1169">
                  <c:v>9.5724000320406049</c:v>
                </c:pt>
                <c:pt idx="1170">
                  <c:v>9.5583989479055163</c:v>
                </c:pt>
                <c:pt idx="1171">
                  <c:v>9.5461001121511799</c:v>
                </c:pt>
                <c:pt idx="1172">
                  <c:v>9.5329000904093846</c:v>
                </c:pt>
                <c:pt idx="1173">
                  <c:v>9.514900853348081</c:v>
                </c:pt>
                <c:pt idx="1174">
                  <c:v>9.5041999805471278</c:v>
                </c:pt>
                <c:pt idx="1175">
                  <c:v>9.4864991169015411</c:v>
                </c:pt>
                <c:pt idx="1176">
                  <c:v>9.4747000003771973</c:v>
                </c:pt>
                <c:pt idx="1177">
                  <c:v>9.4600999786416651</c:v>
                </c:pt>
                <c:pt idx="1178">
                  <c:v>9.4477010765040177</c:v>
                </c:pt>
                <c:pt idx="1179">
                  <c:v>9.4384999561370932</c:v>
                </c:pt>
                <c:pt idx="1180">
                  <c:v>9.4278990531965974</c:v>
                </c:pt>
                <c:pt idx="1181">
                  <c:v>9.4151000576021033</c:v>
                </c:pt>
                <c:pt idx="1182">
                  <c:v>9.401200041960692</c:v>
                </c:pt>
                <c:pt idx="1183">
                  <c:v>9.3844008110099821</c:v>
                </c:pt>
                <c:pt idx="1184">
                  <c:v>9.3727000801081886</c:v>
                </c:pt>
                <c:pt idx="1185">
                  <c:v>9.3629989627879695</c:v>
                </c:pt>
                <c:pt idx="1186">
                  <c:v>9.3468999340038863</c:v>
                </c:pt>
                <c:pt idx="1187">
                  <c:v>9.3333999153182958</c:v>
                </c:pt>
                <c:pt idx="1188">
                  <c:v>9.3270012996654259</c:v>
                </c:pt>
                <c:pt idx="1189">
                  <c:v>9.3212999378156383</c:v>
                </c:pt>
                <c:pt idx="1190">
                  <c:v>9.3172987480211305</c:v>
                </c:pt>
                <c:pt idx="1191">
                  <c:v>9.3139999664344941</c:v>
                </c:pt>
                <c:pt idx="1192">
                  <c:v>9.3077999023444136</c:v>
                </c:pt>
                <c:pt idx="1193">
                  <c:v>9.2960010726892506</c:v>
                </c:pt>
                <c:pt idx="1194">
                  <c:v>9.2854999946575845</c:v>
                </c:pt>
                <c:pt idx="1195">
                  <c:v>9.2790986991894897</c:v>
                </c:pt>
                <c:pt idx="1196">
                  <c:v>9.2640998848000891</c:v>
                </c:pt>
                <c:pt idx="1197">
                  <c:v>9.2531001106253825</c:v>
                </c:pt>
                <c:pt idx="1198">
                  <c:v>9.244300873564498</c:v>
                </c:pt>
                <c:pt idx="1199">
                  <c:v>9.231499907305988</c:v>
                </c:pt>
                <c:pt idx="1200">
                  <c:v>9.221798714446777</c:v>
                </c:pt>
                <c:pt idx="1201">
                  <c:v>9.2083999572787434</c:v>
                </c:pt>
                <c:pt idx="1202">
                  <c:v>9.1977000591286924</c:v>
                </c:pt>
                <c:pt idx="1203">
                  <c:v>9.1830010574412881</c:v>
                </c:pt>
                <c:pt idx="1204">
                  <c:v>9.1742000488302438</c:v>
                </c:pt>
                <c:pt idx="1205">
                  <c:v>9.1612991912843427</c:v>
                </c:pt>
                <c:pt idx="1206">
                  <c:v>9.1496001022387645</c:v>
                </c:pt>
                <c:pt idx="1207">
                  <c:v>9.1390999053983251</c:v>
                </c:pt>
                <c:pt idx="1208">
                  <c:v>9.1264009822843946</c:v>
                </c:pt>
                <c:pt idx="1209">
                  <c:v>9.1138000129722059</c:v>
                </c:pt>
                <c:pt idx="1210">
                  <c:v>9.1025990436537541</c:v>
                </c:pt>
                <c:pt idx="1211">
                  <c:v>9.0969000087789027</c:v>
                </c:pt>
                <c:pt idx="1212">
                  <c:v>9.0901999809284462</c:v>
                </c:pt>
                <c:pt idx="1213">
                  <c:v>9.0763007499699597</c:v>
                </c:pt>
                <c:pt idx="1214">
                  <c:v>9.0606999919909867</c:v>
                </c:pt>
                <c:pt idx="1215">
                  <c:v>9.0518991554272361</c:v>
                </c:pt>
                <c:pt idx="1216">
                  <c:v>9.0366000755384448</c:v>
                </c:pt>
                <c:pt idx="1217">
                  <c:v>9.0299000778177287</c:v>
                </c:pt>
                <c:pt idx="1218">
                  <c:v>9.0211010520943091</c:v>
                </c:pt>
                <c:pt idx="1219">
                  <c:v>9.0157999679577188</c:v>
                </c:pt>
                <c:pt idx="1220">
                  <c:v>9.0040989593544509</c:v>
                </c:pt>
                <c:pt idx="1221">
                  <c:v>8.9928000694271759</c:v>
                </c:pt>
                <c:pt idx="1222">
                  <c:v>8.9836000267023337</c:v>
                </c:pt>
                <c:pt idx="1223">
                  <c:v>8.9713007595128147</c:v>
                </c:pt>
                <c:pt idx="1224">
                  <c:v>8.9646998958633048</c:v>
                </c:pt>
                <c:pt idx="1225">
                  <c:v>8.9559991680216626</c:v>
                </c:pt>
                <c:pt idx="1226">
                  <c:v>8.9449000366221298</c:v>
                </c:pt>
                <c:pt idx="1227">
                  <c:v>8.9313000362453749</c:v>
                </c:pt>
                <c:pt idx="1228">
                  <c:v>8.9185008083368302</c:v>
                </c:pt>
                <c:pt idx="1229">
                  <c:v>8.9046999084457639</c:v>
                </c:pt>
                <c:pt idx="1230">
                  <c:v>8.8951991413196083</c:v>
                </c:pt>
                <c:pt idx="1231">
                  <c:v>8.8889998981467215</c:v>
                </c:pt>
                <c:pt idx="1232">
                  <c:v>8.8758999549900182</c:v>
                </c:pt>
                <c:pt idx="1233">
                  <c:v>8.8692007541685598</c:v>
                </c:pt>
                <c:pt idx="1234">
                  <c:v>8.8636000957558281</c:v>
                </c:pt>
                <c:pt idx="1235">
                  <c:v>8.8522991958598141</c:v>
                </c:pt>
                <c:pt idx="1236">
                  <c:v>8.8471998863242334</c:v>
                </c:pt>
                <c:pt idx="1237">
                  <c:v>8.8399000095378142</c:v>
                </c:pt>
                <c:pt idx="1238">
                  <c:v>8.8345006637537153</c:v>
                </c:pt>
                <c:pt idx="1239">
                  <c:v>8.8212000869752956</c:v>
                </c:pt>
                <c:pt idx="1240">
                  <c:v>8.8093994075752562</c:v>
                </c:pt>
                <c:pt idx="1241">
                  <c:v>8.7951000862085493</c:v>
                </c:pt>
                <c:pt idx="1242">
                  <c:v>8.7816001190149109</c:v>
                </c:pt>
                <c:pt idx="1243">
                  <c:v>8.7722011024525273</c:v>
                </c:pt>
                <c:pt idx="1244">
                  <c:v>8.7693000183135155</c:v>
                </c:pt>
                <c:pt idx="1245">
                  <c:v>8.7672986534162192</c:v>
                </c:pt>
                <c:pt idx="1246">
                  <c:v>8.7561000080168014</c:v>
                </c:pt>
                <c:pt idx="1247">
                  <c:v>8.7481999893134343</c:v>
                </c:pt>
                <c:pt idx="1248">
                  <c:v>8.7334002635980141</c:v>
                </c:pt>
                <c:pt idx="1249">
                  <c:v>8.7189000400539953</c:v>
                </c:pt>
                <c:pt idx="1250">
                  <c:v>8.7020996143328375</c:v>
                </c:pt>
                <c:pt idx="1251">
                  <c:v>8.6850000335689401</c:v>
                </c:pt>
                <c:pt idx="1252">
                  <c:v>8.6712000091574737</c:v>
                </c:pt>
                <c:pt idx="1253">
                  <c:v>8.6606008235976333</c:v>
                </c:pt>
                <c:pt idx="1254">
                  <c:v>8.6513000957493205</c:v>
                </c:pt>
                <c:pt idx="1255">
                  <c:v>8.6408990962954704</c:v>
                </c:pt>
                <c:pt idx="1256">
                  <c:v>8.6265999530805857</c:v>
                </c:pt>
                <c:pt idx="1257">
                  <c:v>8.6163999465934467</c:v>
                </c:pt>
                <c:pt idx="1258">
                  <c:v>8.6066005889952066</c:v>
                </c:pt>
                <c:pt idx="1259">
                  <c:v>8.5929000423420803</c:v>
                </c:pt>
                <c:pt idx="1260">
                  <c:v>8.5805995048503974</c:v>
                </c:pt>
                <c:pt idx="1261">
                  <c:v>8.5670001052858424</c:v>
                </c:pt>
                <c:pt idx="1262">
                  <c:v>8.5575998935673852</c:v>
                </c:pt>
                <c:pt idx="1263">
                  <c:v>8.5419004455543472</c:v>
                </c:pt>
                <c:pt idx="1264">
                  <c:v>8.5314999111142242</c:v>
                </c:pt>
                <c:pt idx="1265">
                  <c:v>8.51769953956682</c:v>
                </c:pt>
                <c:pt idx="1266">
                  <c:v>8.5067999072998646</c:v>
                </c:pt>
                <c:pt idx="1267">
                  <c:v>8.4985000999440672</c:v>
                </c:pt>
                <c:pt idx="1268">
                  <c:v>8.4881004405979184</c:v>
                </c:pt>
                <c:pt idx="1269">
                  <c:v>8.4767000720967189</c:v>
                </c:pt>
                <c:pt idx="1270">
                  <c:v>8.4707992114999797</c:v>
                </c:pt>
                <c:pt idx="1271">
                  <c:v>8.4630000862089219</c:v>
                </c:pt>
                <c:pt idx="1272">
                  <c:v>8.4476999591788626</c:v>
                </c:pt>
                <c:pt idx="1273">
                  <c:v>8.4356006832094863</c:v>
                </c:pt>
                <c:pt idx="1274">
                  <c:v>8.4255000370030757</c:v>
                </c:pt>
                <c:pt idx="1275">
                  <c:v>8.4185993484497885</c:v>
                </c:pt>
                <c:pt idx="1276">
                  <c:v>8.4075999244669219</c:v>
                </c:pt>
                <c:pt idx="1277">
                  <c:v>8.4028000144971884</c:v>
                </c:pt>
                <c:pt idx="1278">
                  <c:v>8.3924005996741471</c:v>
                </c:pt>
                <c:pt idx="1279">
                  <c:v>8.3806000591284828</c:v>
                </c:pt>
                <c:pt idx="1280">
                  <c:v>8.3670009368943283</c:v>
                </c:pt>
                <c:pt idx="1281">
                  <c:v>8.3532000614140998</c:v>
                </c:pt>
                <c:pt idx="1282">
                  <c:v>8.3449000457767397</c:v>
                </c:pt>
                <c:pt idx="1283">
                  <c:v>8.3339999698655447</c:v>
                </c:pt>
                <c:pt idx="1284">
                  <c:v>8.3227999122682377</c:v>
                </c:pt>
                <c:pt idx="1285">
                  <c:v>8.3124014812492533</c:v>
                </c:pt>
                <c:pt idx="1286">
                  <c:v>8.3061999385827221</c:v>
                </c:pt>
                <c:pt idx="1287">
                  <c:v>8.2945000377658289</c:v>
                </c:pt>
                <c:pt idx="1288">
                  <c:v>8.2845999649071018</c:v>
                </c:pt>
                <c:pt idx="1289">
                  <c:v>8.2743000370028312</c:v>
                </c:pt>
                <c:pt idx="1290">
                  <c:v>8.2678016693098471</c:v>
                </c:pt>
                <c:pt idx="1291">
                  <c:v>8.2611000873584999</c:v>
                </c:pt>
                <c:pt idx="1292">
                  <c:v>8.2491000629452174</c:v>
                </c:pt>
                <c:pt idx="1293">
                  <c:v>8.2423000263224822</c:v>
                </c:pt>
                <c:pt idx="1294">
                  <c:v>8.2309000320456107</c:v>
                </c:pt>
                <c:pt idx="1295">
                  <c:v>8.2212011875162716</c:v>
                </c:pt>
                <c:pt idx="1296">
                  <c:v>8.210899998091918</c:v>
                </c:pt>
                <c:pt idx="1297">
                  <c:v>8.2052000186959049</c:v>
                </c:pt>
                <c:pt idx="1298">
                  <c:v>8.1938999488775153</c:v>
                </c:pt>
                <c:pt idx="1299">
                  <c:v>8.1818000934654265</c:v>
                </c:pt>
                <c:pt idx="1300">
                  <c:v>8.1756016895305947</c:v>
                </c:pt>
                <c:pt idx="1301">
                  <c:v>8.1694999748287955</c:v>
                </c:pt>
                <c:pt idx="1302">
                  <c:v>8.1654999229431269</c:v>
                </c:pt>
                <c:pt idx="1303">
                  <c:v>8.1633999404948554</c:v>
                </c:pt>
                <c:pt idx="1304">
                  <c:v>8.1546000667585758</c:v>
                </c:pt>
                <c:pt idx="1305">
                  <c:v>8.1408010231025401</c:v>
                </c:pt>
                <c:pt idx="1306">
                  <c:v>8.1257001113917795</c:v>
                </c:pt>
                <c:pt idx="1307">
                  <c:v>8.1176999298113515</c:v>
                </c:pt>
                <c:pt idx="1308">
                  <c:v>8.1138998901369632</c:v>
                </c:pt>
                <c:pt idx="1309">
                  <c:v>8.1122000736213522</c:v>
                </c:pt>
                <c:pt idx="1310">
                  <c:v>8.1032016395547544</c:v>
                </c:pt>
                <c:pt idx="1311">
                  <c:v>8.0998999549847213</c:v>
                </c:pt>
                <c:pt idx="1312">
                  <c:v>8.0970000389133929</c:v>
                </c:pt>
                <c:pt idx="1313">
                  <c:v>8.0944999477360398</c:v>
                </c:pt>
                <c:pt idx="1314">
                  <c:v>8.0858000469233957</c:v>
                </c:pt>
                <c:pt idx="1315">
                  <c:v>8.0780010303496965</c:v>
                </c:pt>
                <c:pt idx="1316">
                  <c:v>8.0701000461631338</c:v>
                </c:pt>
                <c:pt idx="1317">
                  <c:v>8.0664000034303172</c:v>
                </c:pt>
                <c:pt idx="1318">
                  <c:v>8.0605000602736254</c:v>
                </c:pt>
                <c:pt idx="1319">
                  <c:v>8.0502998908996233</c:v>
                </c:pt>
                <c:pt idx="1320">
                  <c:v>8.0487017131817993</c:v>
                </c:pt>
                <c:pt idx="1321">
                  <c:v>8.0430999259988312</c:v>
                </c:pt>
                <c:pt idx="1322">
                  <c:v>8.0382999343855772</c:v>
                </c:pt>
                <c:pt idx="1323">
                  <c:v>8.0300000366187305</c:v>
                </c:pt>
                <c:pt idx="1324">
                  <c:v>8.0237999305754784</c:v>
                </c:pt>
                <c:pt idx="1325">
                  <c:v>8.0188013454389875</c:v>
                </c:pt>
                <c:pt idx="1326">
                  <c:v>8.0122000804913114</c:v>
                </c:pt>
                <c:pt idx="1327">
                  <c:v>8.003200016784831</c:v>
                </c:pt>
                <c:pt idx="1328">
                  <c:v>7.9952001190176816</c:v>
                </c:pt>
                <c:pt idx="1329">
                  <c:v>7.9902000099173165</c:v>
                </c:pt>
                <c:pt idx="1330">
                  <c:v>7.9838009811355732</c:v>
                </c:pt>
                <c:pt idx="1331">
                  <c:v>7.9714998973868205</c:v>
                </c:pt>
                <c:pt idx="1332">
                  <c:v>7.9653000057223835</c:v>
                </c:pt>
                <c:pt idx="1333">
                  <c:v>7.9592000625634682</c:v>
                </c:pt>
                <c:pt idx="1334">
                  <c:v>7.9509000892649055</c:v>
                </c:pt>
                <c:pt idx="1335">
                  <c:v>7.9433011089349748</c:v>
                </c:pt>
                <c:pt idx="1336">
                  <c:v>7.9332999557518633</c:v>
                </c:pt>
                <c:pt idx="1337">
                  <c:v>7.9257000518773566</c:v>
                </c:pt>
                <c:pt idx="1338">
                  <c:v>7.9096001060461276</c:v>
                </c:pt>
                <c:pt idx="1339">
                  <c:v>7.8978001056675566</c:v>
                </c:pt>
                <c:pt idx="1340">
                  <c:v>7.8929009170533391</c:v>
                </c:pt>
                <c:pt idx="1341">
                  <c:v>7.8828999721517903</c:v>
                </c:pt>
                <c:pt idx="1342">
                  <c:v>7.879300086213334</c:v>
                </c:pt>
                <c:pt idx="1343">
                  <c:v>7.8697000949832727</c:v>
                </c:pt>
                <c:pt idx="1344">
                  <c:v>7.8649000553123187</c:v>
                </c:pt>
                <c:pt idx="1345">
                  <c:v>7.8605012046828051</c:v>
                </c:pt>
                <c:pt idx="1346">
                  <c:v>7.8502999458287377</c:v>
                </c:pt>
                <c:pt idx="1347">
                  <c:v>7.8371999607043108</c:v>
                </c:pt>
                <c:pt idx="1348">
                  <c:v>7.8293999965680996</c:v>
                </c:pt>
                <c:pt idx="1349">
                  <c:v>7.8180999389660428</c:v>
                </c:pt>
                <c:pt idx="1350">
                  <c:v>7.8115012241323711</c:v>
                </c:pt>
                <c:pt idx="1351">
                  <c:v>7.8027998928082525</c:v>
                </c:pt>
                <c:pt idx="1352">
                  <c:v>7.7939000011465396</c:v>
                </c:pt>
                <c:pt idx="1353">
                  <c:v>7.7874000579831772</c:v>
                </c:pt>
                <c:pt idx="1354">
                  <c:v>7.779699982071179</c:v>
                </c:pt>
                <c:pt idx="1355">
                  <c:v>7.7699014755271492</c:v>
                </c:pt>
                <c:pt idx="1356">
                  <c:v>7.7656000053466414</c:v>
                </c:pt>
                <c:pt idx="1357">
                  <c:v>7.7586000411974965</c:v>
                </c:pt>
                <c:pt idx="1358">
                  <c:v>7.7481000198386027</c:v>
                </c:pt>
                <c:pt idx="1359">
                  <c:v>7.7370999683334958</c:v>
                </c:pt>
                <c:pt idx="1360">
                  <c:v>7.7283010997780366</c:v>
                </c:pt>
                <c:pt idx="1361">
                  <c:v>7.7201999767348752</c:v>
                </c:pt>
                <c:pt idx="1362">
                  <c:v>7.7104999855073402</c:v>
                </c:pt>
                <c:pt idx="1363">
                  <c:v>7.6950999431574019</c:v>
                </c:pt>
                <c:pt idx="1364">
                  <c:v>7.6828000999448705</c:v>
                </c:pt>
                <c:pt idx="1365">
                  <c:v>7.675801029203285</c:v>
                </c:pt>
                <c:pt idx="1366">
                  <c:v>7.671600008776295</c:v>
                </c:pt>
                <c:pt idx="1367">
                  <c:v>7.6640999874070985</c:v>
                </c:pt>
                <c:pt idx="1368">
                  <c:v>7.6539000385309919</c:v>
                </c:pt>
                <c:pt idx="1369">
                  <c:v>7.6412000564523623</c:v>
                </c:pt>
                <c:pt idx="1370">
                  <c:v>7.6281011337341624</c:v>
                </c:pt>
                <c:pt idx="1371">
                  <c:v>7.6195999080664478</c:v>
                </c:pt>
                <c:pt idx="1372">
                  <c:v>7.6091000766755315</c:v>
                </c:pt>
                <c:pt idx="1373">
                  <c:v>7.5990999195128097</c:v>
                </c:pt>
                <c:pt idx="1374">
                  <c:v>7.5878999073029263</c:v>
                </c:pt>
                <c:pt idx="1375">
                  <c:v>7.5760006706259446</c:v>
                </c:pt>
                <c:pt idx="1376">
                  <c:v>7.5638999038710608</c:v>
                </c:pt>
                <c:pt idx="1377">
                  <c:v>7.5561000030502328</c:v>
                </c:pt>
                <c:pt idx="1378">
                  <c:v>7.5442999786391738</c:v>
                </c:pt>
                <c:pt idx="1379">
                  <c:v>7.537999911881343</c:v>
                </c:pt>
                <c:pt idx="1380">
                  <c:v>7.532800759508973</c:v>
                </c:pt>
                <c:pt idx="1381">
                  <c:v>7.5169000591267832</c:v>
                </c:pt>
                <c:pt idx="1382">
                  <c:v>7.5088000347168418</c:v>
                </c:pt>
                <c:pt idx="1383">
                  <c:v>7.5012000858332613</c:v>
                </c:pt>
                <c:pt idx="1384">
                  <c:v>7.4924999317227048</c:v>
                </c:pt>
                <c:pt idx="1385">
                  <c:v>7.4865006828331389</c:v>
                </c:pt>
                <c:pt idx="1386">
                  <c:v>7.4748000850668177</c:v>
                </c:pt>
                <c:pt idx="1387">
                  <c:v>7.467799988175102</c:v>
                </c:pt>
                <c:pt idx="1388">
                  <c:v>7.4607999938962166</c:v>
                </c:pt>
                <c:pt idx="1389">
                  <c:v>7.45140004195855</c:v>
                </c:pt>
                <c:pt idx="1390">
                  <c:v>7.4410007358601433</c:v>
                </c:pt>
                <c:pt idx="1391">
                  <c:v>7.4310000158366165</c:v>
                </c:pt>
                <c:pt idx="1392">
                  <c:v>7.4261999883674434</c:v>
                </c:pt>
                <c:pt idx="1393">
                  <c:v>7.4095000591260032</c:v>
                </c:pt>
                <c:pt idx="1394">
                  <c:v>7.4014000015304191</c:v>
                </c:pt>
                <c:pt idx="1395">
                  <c:v>7.3901010093686637</c:v>
                </c:pt>
                <c:pt idx="1396">
                  <c:v>7.3837000448256731</c:v>
                </c:pt>
                <c:pt idx="1397">
                  <c:v>7.3763999509756104</c:v>
                </c:pt>
                <c:pt idx="1398">
                  <c:v>7.3666000125886058</c:v>
                </c:pt>
                <c:pt idx="1399">
                  <c:v>7.3644999532698421</c:v>
                </c:pt>
                <c:pt idx="1400">
                  <c:v>7.3582010908139637</c:v>
                </c:pt>
                <c:pt idx="1401">
                  <c:v>7.350499987413059</c:v>
                </c:pt>
                <c:pt idx="1402">
                  <c:v>7.343200015835464</c:v>
                </c:pt>
                <c:pt idx="1403">
                  <c:v>7.3344000202196185</c:v>
                </c:pt>
                <c:pt idx="1404">
                  <c:v>7.3278000425343635</c:v>
                </c:pt>
                <c:pt idx="1405">
                  <c:v>7.3177006172190886</c:v>
                </c:pt>
                <c:pt idx="1406">
                  <c:v>7.3086000360490289</c:v>
                </c:pt>
                <c:pt idx="1407">
                  <c:v>7.3006999723438639</c:v>
                </c:pt>
                <c:pt idx="1408">
                  <c:v>7.2922999841757701</c:v>
                </c:pt>
                <c:pt idx="1409">
                  <c:v>7.28149994926207</c:v>
                </c:pt>
                <c:pt idx="1410">
                  <c:v>7.2758006008152734</c:v>
                </c:pt>
                <c:pt idx="1411">
                  <c:v>7.2689999698632164</c:v>
                </c:pt>
                <c:pt idx="1412">
                  <c:v>7.2628999847365776</c:v>
                </c:pt>
                <c:pt idx="1413">
                  <c:v>7.2491999424019014</c:v>
                </c:pt>
                <c:pt idx="1414">
                  <c:v>7.2402999528931105</c:v>
                </c:pt>
                <c:pt idx="1415">
                  <c:v>7.2304007087732316</c:v>
                </c:pt>
                <c:pt idx="1416">
                  <c:v>7.2222999918012647</c:v>
                </c:pt>
                <c:pt idx="1417">
                  <c:v>7.2118999795929994</c:v>
                </c:pt>
                <c:pt idx="1418">
                  <c:v>7.2028000320424326</c:v>
                </c:pt>
                <c:pt idx="1419">
                  <c:v>7.1943999910363345</c:v>
                </c:pt>
                <c:pt idx="1420">
                  <c:v>7.1877008417141042</c:v>
                </c:pt>
                <c:pt idx="1421">
                  <c:v>7.1816000160251861</c:v>
                </c:pt>
                <c:pt idx="1422">
                  <c:v>7.1733999855059665</c:v>
                </c:pt>
                <c:pt idx="1423">
                  <c:v>7.1679000169751816</c:v>
                </c:pt>
                <c:pt idx="1424">
                  <c:v>7.1643999532752787</c:v>
                </c:pt>
                <c:pt idx="1425">
                  <c:v>7.1565010257691029</c:v>
                </c:pt>
                <c:pt idx="1426">
                  <c:v>7.1503000415832503</c:v>
                </c:pt>
                <c:pt idx="1427">
                  <c:v>7.1419000141177094</c:v>
                </c:pt>
                <c:pt idx="1428">
                  <c:v>7.1348999429683317</c:v>
                </c:pt>
                <c:pt idx="1429">
                  <c:v>7.1303999652882339</c:v>
                </c:pt>
                <c:pt idx="1430">
                  <c:v>7.1245011962892022</c:v>
                </c:pt>
                <c:pt idx="1431">
                  <c:v>7.1190000536007574</c:v>
                </c:pt>
                <c:pt idx="1432">
                  <c:v>7.1087000322368112</c:v>
                </c:pt>
                <c:pt idx="1433">
                  <c:v>7.1028000108708511</c:v>
                </c:pt>
                <c:pt idx="1434">
                  <c:v>7.0944999563216697</c:v>
                </c:pt>
                <c:pt idx="1435">
                  <c:v>7.0846010274908622</c:v>
                </c:pt>
                <c:pt idx="1436">
                  <c:v>7.0796999935118947</c:v>
                </c:pt>
                <c:pt idx="1437">
                  <c:v>7.0779999538426637</c:v>
                </c:pt>
                <c:pt idx="1438">
                  <c:v>7.0699999490752816</c:v>
                </c:pt>
                <c:pt idx="1439">
                  <c:v>7.0609999940861599</c:v>
                </c:pt>
                <c:pt idx="1440">
                  <c:v>7.0531005054508569</c:v>
                </c:pt>
                <c:pt idx="1441">
                  <c:v>7.0460000465391204</c:v>
                </c:pt>
                <c:pt idx="1442">
                  <c:v>7.0433999662418501</c:v>
                </c:pt>
                <c:pt idx="1443">
                  <c:v>7.0346999479297665</c:v>
                </c:pt>
                <c:pt idx="1444">
                  <c:v>7.0284000427272986</c:v>
                </c:pt>
                <c:pt idx="1445">
                  <c:v>7.0231008239788935</c:v>
                </c:pt>
                <c:pt idx="1446">
                  <c:v>7.0126999650965445</c:v>
                </c:pt>
                <c:pt idx="1447">
                  <c:v>7.0082000507318298</c:v>
                </c:pt>
                <c:pt idx="1448">
                  <c:v>7.001300042917137</c:v>
                </c:pt>
                <c:pt idx="1449">
                  <c:v>6.9923999521270161</c:v>
                </c:pt>
                <c:pt idx="1450">
                  <c:v>6.9849010246325633</c:v>
                </c:pt>
                <c:pt idx="1451">
                  <c:v>6.9774000238467124</c:v>
                </c:pt>
                <c:pt idx="1452">
                  <c:v>6.974399979779264</c:v>
                </c:pt>
                <c:pt idx="1453">
                  <c:v>6.9648999916025787</c:v>
                </c:pt>
                <c:pt idx="1454">
                  <c:v>6.9640000078215962</c:v>
                </c:pt>
                <c:pt idx="1455">
                  <c:v>6.9579010925299372</c:v>
                </c:pt>
                <c:pt idx="1456">
                  <c:v>6.9540000057240832</c:v>
                </c:pt>
                <c:pt idx="1457">
                  <c:v>6.9515999555587769</c:v>
                </c:pt>
                <c:pt idx="1458">
                  <c:v>6.9459999748214614</c:v>
                </c:pt>
                <c:pt idx="1459">
                  <c:v>6.9404999897014932</c:v>
                </c:pt>
                <c:pt idx="1460">
                  <c:v>6.9302011800755281</c:v>
                </c:pt>
                <c:pt idx="1461">
                  <c:v>6.924699971008522</c:v>
                </c:pt>
                <c:pt idx="1462">
                  <c:v>6.9166000492114108</c:v>
                </c:pt>
                <c:pt idx="1463">
                  <c:v>6.9109999885549769</c:v>
                </c:pt>
                <c:pt idx="1464">
                  <c:v>6.9014000593233504</c:v>
                </c:pt>
                <c:pt idx="1465">
                  <c:v>6.8898003519061604</c:v>
                </c:pt>
                <c:pt idx="1466">
                  <c:v>6.8823000514967134</c:v>
                </c:pt>
                <c:pt idx="1467">
                  <c:v>6.8740000558900647</c:v>
                </c:pt>
                <c:pt idx="1468">
                  <c:v>6.8678999711992219</c:v>
                </c:pt>
                <c:pt idx="1469">
                  <c:v>6.8620999467821093</c:v>
                </c:pt>
                <c:pt idx="1470">
                  <c:v>6.8587010253904737</c:v>
                </c:pt>
                <c:pt idx="1471">
                  <c:v>6.8543999582252582</c:v>
                </c:pt>
                <c:pt idx="1472">
                  <c:v>6.8483000167907448</c:v>
                </c:pt>
                <c:pt idx="1473">
                  <c:v>6.8405000421553268</c:v>
                </c:pt>
                <c:pt idx="1474">
                  <c:v>6.8365000312842312</c:v>
                </c:pt>
                <c:pt idx="1475">
                  <c:v>6.8282002544438001</c:v>
                </c:pt>
                <c:pt idx="1476">
                  <c:v>6.8168000099176425</c:v>
                </c:pt>
                <c:pt idx="1477">
                  <c:v>6.808700047491584</c:v>
                </c:pt>
                <c:pt idx="1478">
                  <c:v>6.800999989893171</c:v>
                </c:pt>
                <c:pt idx="1479">
                  <c:v>6.7941999641407165</c:v>
                </c:pt>
                <c:pt idx="1480">
                  <c:v>6.7834006235134439</c:v>
                </c:pt>
                <c:pt idx="1481">
                  <c:v>6.7762999427795876</c:v>
                </c:pt>
                <c:pt idx="1482">
                  <c:v>6.7719999847395229</c:v>
                </c:pt>
                <c:pt idx="1483">
                  <c:v>6.7643000223106355</c:v>
                </c:pt>
                <c:pt idx="1484">
                  <c:v>6.7562000144971535</c:v>
                </c:pt>
                <c:pt idx="1485">
                  <c:v>6.7482008245424367</c:v>
                </c:pt>
                <c:pt idx="1486">
                  <c:v>6.745700018502248</c:v>
                </c:pt>
                <c:pt idx="1487">
                  <c:v>6.7364999700585031</c:v>
                </c:pt>
                <c:pt idx="1488">
                  <c:v>6.7314000045735156</c:v>
                </c:pt>
                <c:pt idx="1489">
                  <c:v>6.7254999937067623</c:v>
                </c:pt>
                <c:pt idx="1490">
                  <c:v>6.7172004945750814</c:v>
                </c:pt>
                <c:pt idx="1491">
                  <c:v>6.7098999858862953</c:v>
                </c:pt>
                <c:pt idx="1492">
                  <c:v>6.7062000535952393</c:v>
                </c:pt>
                <c:pt idx="1493">
                  <c:v>6.7063000427224324</c:v>
                </c:pt>
                <c:pt idx="1494">
                  <c:v>6.6978999973289319</c:v>
                </c:pt>
                <c:pt idx="1495">
                  <c:v>6.6904006414406467</c:v>
                </c:pt>
                <c:pt idx="1496">
                  <c:v>6.6812000270874705</c:v>
                </c:pt>
                <c:pt idx="1497">
                  <c:v>6.6746000284183538</c:v>
                </c:pt>
                <c:pt idx="1498">
                  <c:v>6.66509998607944</c:v>
                </c:pt>
                <c:pt idx="1499">
                  <c:v>6.658900046350027</c:v>
                </c:pt>
                <c:pt idx="1500">
                  <c:v>6.6565007206008886</c:v>
                </c:pt>
                <c:pt idx="1501">
                  <c:v>6.6501999839747441</c:v>
                </c:pt>
                <c:pt idx="1502">
                  <c:v>6.6440000032453099</c:v>
                </c:pt>
                <c:pt idx="1503">
                  <c:v>6.635400046921859</c:v>
                </c:pt>
                <c:pt idx="1504">
                  <c:v>6.6305000391002977</c:v>
                </c:pt>
                <c:pt idx="1505">
                  <c:v>6.6236002863006433</c:v>
                </c:pt>
                <c:pt idx="1506">
                  <c:v>6.6137999557467992</c:v>
                </c:pt>
                <c:pt idx="1507">
                  <c:v>6.6040000522625633</c:v>
                </c:pt>
                <c:pt idx="1508">
                  <c:v>6.5968999780670856</c:v>
                </c:pt>
                <c:pt idx="1509">
                  <c:v>6.5899999566972838</c:v>
                </c:pt>
                <c:pt idx="1510">
                  <c:v>6.5859998296800768</c:v>
                </c:pt>
                <c:pt idx="1511">
                  <c:v>6.5774000545497984</c:v>
                </c:pt>
                <c:pt idx="1512">
                  <c:v>6.5665999881748576</c:v>
                </c:pt>
                <c:pt idx="1513">
                  <c:v>6.5567999956183485</c:v>
                </c:pt>
                <c:pt idx="1514">
                  <c:v>6.5551000087725697</c:v>
                </c:pt>
                <c:pt idx="1515">
                  <c:v>6.5439005594234914</c:v>
                </c:pt>
                <c:pt idx="1516">
                  <c:v>6.5320000310894102</c:v>
                </c:pt>
                <c:pt idx="1517">
                  <c:v>6.523900059510197</c:v>
                </c:pt>
                <c:pt idx="1518">
                  <c:v>6.5119999931339407</c:v>
                </c:pt>
                <c:pt idx="1519">
                  <c:v>6.50830005168973</c:v>
                </c:pt>
                <c:pt idx="1520">
                  <c:v>6.5008006294228835</c:v>
                </c:pt>
                <c:pt idx="1521">
                  <c:v>6.4949000482520205</c:v>
                </c:pt>
                <c:pt idx="1522">
                  <c:v>6.485999989323318</c:v>
                </c:pt>
                <c:pt idx="1523">
                  <c:v>6.4798000434893765</c:v>
                </c:pt>
                <c:pt idx="1524">
                  <c:v>6.4760999736754457</c:v>
                </c:pt>
                <c:pt idx="1525">
                  <c:v>6.4704009859124199</c:v>
                </c:pt>
                <c:pt idx="1526">
                  <c:v>6.4673000379552832</c:v>
                </c:pt>
                <c:pt idx="1527">
                  <c:v>6.4618999515587348</c:v>
                </c:pt>
                <c:pt idx="1528">
                  <c:v>6.455899993510684</c:v>
                </c:pt>
                <c:pt idx="1529">
                  <c:v>6.4512999826401938</c:v>
                </c:pt>
                <c:pt idx="1530">
                  <c:v>6.446000782205374</c:v>
                </c:pt>
                <c:pt idx="1531">
                  <c:v>6.440300045593176</c:v>
                </c:pt>
                <c:pt idx="1532">
                  <c:v>6.4318999971364974</c:v>
                </c:pt>
                <c:pt idx="1533">
                  <c:v>6.4290999801669386</c:v>
                </c:pt>
                <c:pt idx="1534">
                  <c:v>6.4253000387179782</c:v>
                </c:pt>
                <c:pt idx="1535">
                  <c:v>6.418801149178762</c:v>
                </c:pt>
                <c:pt idx="1536">
                  <c:v>6.4163000427288353</c:v>
                </c:pt>
                <c:pt idx="1537">
                  <c:v>6.4187999532659887</c:v>
                </c:pt>
                <c:pt idx="1538">
                  <c:v>6.416200016210496</c:v>
                </c:pt>
                <c:pt idx="1539">
                  <c:v>6.4089999450734467</c:v>
                </c:pt>
                <c:pt idx="1540">
                  <c:v>6.4054011987682316</c:v>
                </c:pt>
                <c:pt idx="1541">
                  <c:v>6.4012000560760498</c:v>
                </c:pt>
                <c:pt idx="1542">
                  <c:v>6.4003999832129921</c:v>
                </c:pt>
                <c:pt idx="1543">
                  <c:v>6.3929000312855351</c:v>
                </c:pt>
                <c:pt idx="1544">
                  <c:v>6.3892999706295086</c:v>
                </c:pt>
                <c:pt idx="1545">
                  <c:v>6.3835006116860313</c:v>
                </c:pt>
                <c:pt idx="1546">
                  <c:v>6.3779999807375134</c:v>
                </c:pt>
                <c:pt idx="1547">
                  <c:v>6.3723000000027241</c:v>
                </c:pt>
                <c:pt idx="1548">
                  <c:v>6.3677999921783339</c:v>
                </c:pt>
                <c:pt idx="1549">
                  <c:v>6.3579000568424817</c:v>
                </c:pt>
                <c:pt idx="1550">
                  <c:v>6.3483011236166931</c:v>
                </c:pt>
                <c:pt idx="1551">
                  <c:v>6.3426999673829414</c:v>
                </c:pt>
                <c:pt idx="1552">
                  <c:v>6.3335999958071625</c:v>
                </c:pt>
                <c:pt idx="1553">
                  <c:v>6.3256999517470831</c:v>
                </c:pt>
                <c:pt idx="1554">
                  <c:v>6.3176999801653437</c:v>
                </c:pt>
                <c:pt idx="1555">
                  <c:v>6.3163007282273611</c:v>
                </c:pt>
                <c:pt idx="1556">
                  <c:v>6.3089999750154675</c:v>
                </c:pt>
                <c:pt idx="1557">
                  <c:v>6.307400033569138</c:v>
                </c:pt>
                <c:pt idx="1558">
                  <c:v>6.303899956321402</c:v>
                </c:pt>
                <c:pt idx="1559">
                  <c:v>6.300200011828565</c:v>
                </c:pt>
                <c:pt idx="1560">
                  <c:v>6.2965005939549883</c:v>
                </c:pt>
                <c:pt idx="1561">
                  <c:v>6.29130001582962</c:v>
                </c:pt>
                <c:pt idx="1562">
                  <c:v>6.2833999507929548</c:v>
                </c:pt>
                <c:pt idx="1563">
                  <c:v>6.2791000215584063</c:v>
                </c:pt>
                <c:pt idx="1564">
                  <c:v>6.2753999940905487</c:v>
                </c:pt>
                <c:pt idx="1565">
                  <c:v>6.2718006849245285</c:v>
                </c:pt>
                <c:pt idx="1566">
                  <c:v>6.2687000177393202</c:v>
                </c:pt>
                <c:pt idx="1567">
                  <c:v>6.2651000431069406</c:v>
                </c:pt>
                <c:pt idx="1568">
                  <c:v>6.2672999536516727</c:v>
                </c:pt>
                <c:pt idx="1569">
                  <c:v>6.262600034904608</c:v>
                </c:pt>
                <c:pt idx="1570">
                  <c:v>6.2591007423397969</c:v>
                </c:pt>
                <c:pt idx="1571">
                  <c:v>6.2546000555012142</c:v>
                </c:pt>
                <c:pt idx="1572">
                  <c:v>6.253099945068243</c:v>
                </c:pt>
                <c:pt idx="1573">
                  <c:v>6.2507999870358617</c:v>
                </c:pt>
                <c:pt idx="1574">
                  <c:v>6.2489000455898349</c:v>
                </c:pt>
                <c:pt idx="1575">
                  <c:v>6.2381009206801536</c:v>
                </c:pt>
                <c:pt idx="1576">
                  <c:v>6.2359999923719442</c:v>
                </c:pt>
                <c:pt idx="1577">
                  <c:v>6.2321999605192104</c:v>
                </c:pt>
                <c:pt idx="1578">
                  <c:v>6.2241000072463066</c:v>
                </c:pt>
                <c:pt idx="1579">
                  <c:v>6.2181999601380085</c:v>
                </c:pt>
                <c:pt idx="1580">
                  <c:v>6.2075007915482274</c:v>
                </c:pt>
                <c:pt idx="1581">
                  <c:v>6.2031999689133954</c:v>
                </c:pt>
                <c:pt idx="1582">
                  <c:v>6.1994000440608943</c:v>
                </c:pt>
                <c:pt idx="1583">
                  <c:v>6.1956999925605487</c:v>
                </c:pt>
                <c:pt idx="1584">
                  <c:v>6.1903000233651255</c:v>
                </c:pt>
                <c:pt idx="1585">
                  <c:v>6.1824007853501826</c:v>
                </c:pt>
                <c:pt idx="1586">
                  <c:v>6.1814999793059542</c:v>
                </c:pt>
                <c:pt idx="1587">
                  <c:v>6.1750000009560608</c:v>
                </c:pt>
                <c:pt idx="1588">
                  <c:v>6.174099999909231</c:v>
                </c:pt>
                <c:pt idx="1589">
                  <c:v>6.1726999897000496</c:v>
                </c:pt>
                <c:pt idx="1590">
                  <c:v>6.168700952155632</c:v>
                </c:pt>
                <c:pt idx="1591">
                  <c:v>6.1630999974222505</c:v>
                </c:pt>
                <c:pt idx="1592">
                  <c:v>6.1541999815017334</c:v>
                </c:pt>
                <c:pt idx="1593">
                  <c:v>6.1515999865587219</c:v>
                </c:pt>
                <c:pt idx="1594">
                  <c:v>6.1407000241233618</c:v>
                </c:pt>
                <c:pt idx="1595">
                  <c:v>6.1322009164796327</c:v>
                </c:pt>
                <c:pt idx="1596">
                  <c:v>6.1248000047708047</c:v>
                </c:pt>
                <c:pt idx="1597">
                  <c:v>6.118899987792247</c:v>
                </c:pt>
                <c:pt idx="1598">
                  <c:v>6.1103999755869154</c:v>
                </c:pt>
                <c:pt idx="1599">
                  <c:v>6.1044000260371831</c:v>
                </c:pt>
                <c:pt idx="1600">
                  <c:v>6.1018009085673839</c:v>
                </c:pt>
                <c:pt idx="1601">
                  <c:v>6.0949999802614911</c:v>
                </c:pt>
                <c:pt idx="1602">
                  <c:v>6.0935999822613667</c:v>
                </c:pt>
                <c:pt idx="1603">
                  <c:v>6.0837000191677362</c:v>
                </c:pt>
                <c:pt idx="1604">
                  <c:v>6.0770000266056741</c:v>
                </c:pt>
                <c:pt idx="1605">
                  <c:v>6.0682004014961421</c:v>
                </c:pt>
                <c:pt idx="1606">
                  <c:v>6.0618999720536522</c:v>
                </c:pt>
                <c:pt idx="1607">
                  <c:v>6.0594999710083357</c:v>
                </c:pt>
                <c:pt idx="1608">
                  <c:v>6.0497999710132717</c:v>
                </c:pt>
                <c:pt idx="1609">
                  <c:v>6.0429999821717502</c:v>
                </c:pt>
                <c:pt idx="1610">
                  <c:v>6.0402011989572202</c:v>
                </c:pt>
                <c:pt idx="1611">
                  <c:v>6.0393999898878974</c:v>
                </c:pt>
                <c:pt idx="1612">
                  <c:v>6.0342999814020004</c:v>
                </c:pt>
                <c:pt idx="1613">
                  <c:v>6.0300999956089072</c:v>
                </c:pt>
                <c:pt idx="1614">
                  <c:v>6.031300011825806</c:v>
                </c:pt>
                <c:pt idx="1615">
                  <c:v>6.0304007365193684</c:v>
                </c:pt>
                <c:pt idx="1616">
                  <c:v>6.025199983312632</c:v>
                </c:pt>
                <c:pt idx="1617">
                  <c:v>6.0233000117368647</c:v>
                </c:pt>
                <c:pt idx="1618">
                  <c:v>6.0173000130671426</c:v>
                </c:pt>
                <c:pt idx="1619">
                  <c:v>6.011299971389235</c:v>
                </c:pt>
                <c:pt idx="1620">
                  <c:v>6.006800340837799</c:v>
                </c:pt>
                <c:pt idx="1621">
                  <c:v>6.0004000072513008</c:v>
                </c:pt>
                <c:pt idx="1622">
                  <c:v>5.9957999957114225</c:v>
                </c:pt>
                <c:pt idx="1623">
                  <c:v>5.9936000180241535</c:v>
                </c:pt>
                <c:pt idx="1624">
                  <c:v>5.9849999990474316</c:v>
                </c:pt>
                <c:pt idx="1625">
                  <c:v>5.9784004139000899</c:v>
                </c:pt>
                <c:pt idx="1626">
                  <c:v>5.9684999844612321</c:v>
                </c:pt>
                <c:pt idx="1627">
                  <c:v>5.9572999918891583</c:v>
                </c:pt>
                <c:pt idx="1628">
                  <c:v>5.9511000240308931</c:v>
                </c:pt>
                <c:pt idx="1629">
                  <c:v>5.9437000087782508</c:v>
                </c:pt>
                <c:pt idx="1630">
                  <c:v>5.9385000727634178</c:v>
                </c:pt>
                <c:pt idx="1631">
                  <c:v>5.9296999769212562</c:v>
                </c:pt>
                <c:pt idx="1632">
                  <c:v>5.9211000138311647</c:v>
                </c:pt>
                <c:pt idx="1633">
                  <c:v>5.9119000090577174</c:v>
                </c:pt>
                <c:pt idx="1634">
                  <c:v>5.9112999792123446</c:v>
                </c:pt>
                <c:pt idx="1635">
                  <c:v>5.9060006067302311</c:v>
                </c:pt>
                <c:pt idx="1636">
                  <c:v>5.9011999855938484</c:v>
                </c:pt>
                <c:pt idx="1637">
                  <c:v>5.8968000201202813</c:v>
                </c:pt>
                <c:pt idx="1638">
                  <c:v>5.89410002517252</c:v>
                </c:pt>
                <c:pt idx="1639">
                  <c:v>5.8919000265159411</c:v>
                </c:pt>
                <c:pt idx="1640">
                  <c:v>5.887000921247818</c:v>
                </c:pt>
                <c:pt idx="1641">
                  <c:v>5.884399983115145</c:v>
                </c:pt>
                <c:pt idx="1642">
                  <c:v>5.8761000139274984</c:v>
                </c:pt>
                <c:pt idx="1643">
                  <c:v>5.8695999881747412</c:v>
                </c:pt>
                <c:pt idx="1644">
                  <c:v>5.8664999803513638</c:v>
                </c:pt>
                <c:pt idx="1645">
                  <c:v>5.8610005414957413</c:v>
                </c:pt>
                <c:pt idx="1646">
                  <c:v>5.8537000229844125</c:v>
                </c:pt>
                <c:pt idx="1647">
                  <c:v>5.8447999904601602</c:v>
                </c:pt>
                <c:pt idx="1648">
                  <c:v>5.8378000107768457</c:v>
                </c:pt>
                <c:pt idx="1649">
                  <c:v>5.8301000175488298</c:v>
                </c:pt>
                <c:pt idx="1650">
                  <c:v>5.8191996826208197</c:v>
                </c:pt>
                <c:pt idx="1651">
                  <c:v>5.8095000063913176</c:v>
                </c:pt>
                <c:pt idx="1652">
                  <c:v>5.8045999745372683</c:v>
                </c:pt>
                <c:pt idx="1653">
                  <c:v>5.8010999795951648</c:v>
                </c:pt>
                <c:pt idx="1654">
                  <c:v>5.797199994471157</c:v>
                </c:pt>
                <c:pt idx="1655">
                  <c:v>5.7942001807241468</c:v>
                </c:pt>
                <c:pt idx="1656">
                  <c:v>5.7883999890327686</c:v>
                </c:pt>
                <c:pt idx="1657">
                  <c:v>5.7853999707222101</c:v>
                </c:pt>
                <c:pt idx="1658">
                  <c:v>5.7830999947545934</c:v>
                </c:pt>
                <c:pt idx="1659">
                  <c:v>5.7798999838851159</c:v>
                </c:pt>
                <c:pt idx="1660">
                  <c:v>5.7747004393604584</c:v>
                </c:pt>
                <c:pt idx="1661">
                  <c:v>5.7642999933304964</c:v>
                </c:pt>
                <c:pt idx="1662">
                  <c:v>5.7579000234618434</c:v>
                </c:pt>
                <c:pt idx="1663">
                  <c:v>5.7526000180223491</c:v>
                </c:pt>
                <c:pt idx="1664">
                  <c:v>5.7479999770148424</c:v>
                </c:pt>
                <c:pt idx="1665">
                  <c:v>5.7420008368499111</c:v>
                </c:pt>
                <c:pt idx="1666">
                  <c:v>5.7411000043866807</c:v>
                </c:pt>
                <c:pt idx="1667">
                  <c:v>5.7387999799757381</c:v>
                </c:pt>
                <c:pt idx="1668">
                  <c:v>5.7316000168866594</c:v>
                </c:pt>
                <c:pt idx="1669">
                  <c:v>5.728700015170034</c:v>
                </c:pt>
                <c:pt idx="1670">
                  <c:v>5.7242004374566022</c:v>
                </c:pt>
                <c:pt idx="1671">
                  <c:v>5.7195000080100726</c:v>
                </c:pt>
                <c:pt idx="1672">
                  <c:v>5.7163000252767233</c:v>
                </c:pt>
                <c:pt idx="1673">
                  <c:v>5.7106000123967533</c:v>
                </c:pt>
                <c:pt idx="1674">
                  <c:v>5.7092999923697789</c:v>
                </c:pt>
                <c:pt idx="1675">
                  <c:v>5.6993000685688457</c:v>
                </c:pt>
                <c:pt idx="1676">
                  <c:v>5.6925999991435674</c:v>
                </c:pt>
                <c:pt idx="1677">
                  <c:v>5.6854000292805722</c:v>
                </c:pt>
                <c:pt idx="1678">
                  <c:v>5.6800999937040615</c:v>
                </c:pt>
                <c:pt idx="1679">
                  <c:v>5.6769000055355718</c:v>
                </c:pt>
                <c:pt idx="1680">
                  <c:v>5.6718002784764394</c:v>
                </c:pt>
                <c:pt idx="1681">
                  <c:v>5.6671000241258298</c:v>
                </c:pt>
                <c:pt idx="1682">
                  <c:v>5.6578999953271705</c:v>
                </c:pt>
                <c:pt idx="1683">
                  <c:v>5.6490000027697533</c:v>
                </c:pt>
                <c:pt idx="1684">
                  <c:v>5.6428000034356955</c:v>
                </c:pt>
                <c:pt idx="1685">
                  <c:v>5.6379007759096567</c:v>
                </c:pt>
                <c:pt idx="1686">
                  <c:v>5.6332000128750224</c:v>
                </c:pt>
                <c:pt idx="1687">
                  <c:v>5.629000024695415</c:v>
                </c:pt>
                <c:pt idx="1688">
                  <c:v>5.6247999860788696</c:v>
                </c:pt>
                <c:pt idx="1689">
                  <c:v>5.6212000094383257</c:v>
                </c:pt>
                <c:pt idx="1690">
                  <c:v>5.6144002651199116</c:v>
                </c:pt>
                <c:pt idx="1691">
                  <c:v>5.6049999941824353</c:v>
                </c:pt>
                <c:pt idx="1692">
                  <c:v>5.5996999721537577</c:v>
                </c:pt>
                <c:pt idx="1693">
                  <c:v>5.5978000141112716</c:v>
                </c:pt>
                <c:pt idx="1694">
                  <c:v>5.5943999792143586</c:v>
                </c:pt>
                <c:pt idx="1695">
                  <c:v>5.5863003571503214</c:v>
                </c:pt>
                <c:pt idx="1696">
                  <c:v>5.5798999805410858</c:v>
                </c:pt>
                <c:pt idx="1697">
                  <c:v>5.5812000089645153</c:v>
                </c:pt>
                <c:pt idx="1698">
                  <c:v>5.578599991320516</c:v>
                </c:pt>
                <c:pt idx="1699">
                  <c:v>5.5748000295643578</c:v>
                </c:pt>
                <c:pt idx="1700">
                  <c:v>5.565400888066506</c:v>
                </c:pt>
                <c:pt idx="1701">
                  <c:v>5.5609999861771939</c:v>
                </c:pt>
                <c:pt idx="1702">
                  <c:v>5.5567999807390152</c:v>
                </c:pt>
                <c:pt idx="1703">
                  <c:v>5.5549999729119008</c:v>
                </c:pt>
                <c:pt idx="1704">
                  <c:v>5.5505999779707054</c:v>
                </c:pt>
                <c:pt idx="1705">
                  <c:v>5.5482007382379379</c:v>
                </c:pt>
                <c:pt idx="1706">
                  <c:v>5.5419000182155287</c:v>
                </c:pt>
                <c:pt idx="1707">
                  <c:v>5.5396999765362125</c:v>
                </c:pt>
                <c:pt idx="1708">
                  <c:v>5.5365999822606682</c:v>
                </c:pt>
                <c:pt idx="1709">
                  <c:v>5.534900004582596</c:v>
                </c:pt>
                <c:pt idx="1710">
                  <c:v>5.5311009995493805</c:v>
                </c:pt>
                <c:pt idx="1711">
                  <c:v>5.5303000085841632</c:v>
                </c:pt>
                <c:pt idx="1712">
                  <c:v>5.5299999712951831</c:v>
                </c:pt>
                <c:pt idx="1713">
                  <c:v>5.5250999855052214</c:v>
                </c:pt>
                <c:pt idx="1714">
                  <c:v>5.5224000040980172</c:v>
                </c:pt>
                <c:pt idx="1715">
                  <c:v>5.5114006641379092</c:v>
                </c:pt>
                <c:pt idx="1716">
                  <c:v>5.5096999935631175</c:v>
                </c:pt>
                <c:pt idx="1717">
                  <c:v>5.5075000084398198</c:v>
                </c:pt>
                <c:pt idx="1718">
                  <c:v>5.5029999931794009</c:v>
                </c:pt>
                <c:pt idx="1719">
                  <c:v>5.4971999945191783</c:v>
                </c:pt>
                <c:pt idx="1720">
                  <c:v>5.489300376510073</c:v>
                </c:pt>
                <c:pt idx="1721">
                  <c:v>5.4836999866965925</c:v>
                </c:pt>
                <c:pt idx="1722">
                  <c:v>5.4791000002442161</c:v>
                </c:pt>
                <c:pt idx="1723">
                  <c:v>5.4688000063470099</c:v>
                </c:pt>
                <c:pt idx="1724">
                  <c:v>5.4601000036200276</c:v>
                </c:pt>
                <c:pt idx="1725">
                  <c:v>5.4574002298395499</c:v>
                </c:pt>
                <c:pt idx="1726">
                  <c:v>5.4518999886931852</c:v>
                </c:pt>
                <c:pt idx="1727">
                  <c:v>5.4403000019010506</c:v>
                </c:pt>
                <c:pt idx="1728">
                  <c:v>5.4326999859767966</c:v>
                </c:pt>
                <c:pt idx="1729">
                  <c:v>5.4268000005322392</c:v>
                </c:pt>
                <c:pt idx="1730">
                  <c:v>5.421700613835128</c:v>
                </c:pt>
                <c:pt idx="1731">
                  <c:v>5.4167999960918678</c:v>
                </c:pt>
                <c:pt idx="1732">
                  <c:v>5.4077999933724641</c:v>
                </c:pt>
                <c:pt idx="1733">
                  <c:v>5.3996999919909285</c:v>
                </c:pt>
                <c:pt idx="1734">
                  <c:v>5.3940999909464153</c:v>
                </c:pt>
                <c:pt idx="1735">
                  <c:v>5.3886003881998477</c:v>
                </c:pt>
                <c:pt idx="1736">
                  <c:v>5.3833999851703993</c:v>
                </c:pt>
                <c:pt idx="1737">
                  <c:v>5.3724000119254924</c:v>
                </c:pt>
                <c:pt idx="1738">
                  <c:v>5.3662000003751018</c:v>
                </c:pt>
                <c:pt idx="1739">
                  <c:v>5.3579999922221759</c:v>
                </c:pt>
                <c:pt idx="1740">
                  <c:v>5.3521007447270676</c:v>
                </c:pt>
                <c:pt idx="1741">
                  <c:v>5.3490000081073958</c:v>
                </c:pt>
                <c:pt idx="1742">
                  <c:v>5.342800008773338</c:v>
                </c:pt>
                <c:pt idx="1743">
                  <c:v>5.3414999904707656</c:v>
                </c:pt>
                <c:pt idx="1744">
                  <c:v>5.339000008723815</c:v>
                </c:pt>
                <c:pt idx="1745">
                  <c:v>5.3383010040270165</c:v>
                </c:pt>
                <c:pt idx="1746">
                  <c:v>5.3352000130689703</c:v>
                </c:pt>
                <c:pt idx="1747">
                  <c:v>5.3297000005259179</c:v>
                </c:pt>
                <c:pt idx="1748">
                  <c:v>5.3276999856025213</c:v>
                </c:pt>
                <c:pt idx="1749">
                  <c:v>5.32930001130444</c:v>
                </c:pt>
                <c:pt idx="1750">
                  <c:v>5.3301004745517275</c:v>
                </c:pt>
                <c:pt idx="1751">
                  <c:v>5.3247000054834643</c:v>
                </c:pt>
                <c:pt idx="1752">
                  <c:v>5.3236999878427014</c:v>
                </c:pt>
                <c:pt idx="1753">
                  <c:v>5.3200999861292075</c:v>
                </c:pt>
                <c:pt idx="1754">
                  <c:v>5.3160000040516024</c:v>
                </c:pt>
                <c:pt idx="1755">
                  <c:v>5.3150004497074406</c:v>
                </c:pt>
                <c:pt idx="1756">
                  <c:v>5.3095000070607057</c:v>
                </c:pt>
                <c:pt idx="1757">
                  <c:v>5.3045999853638932</c:v>
                </c:pt>
                <c:pt idx="1758">
                  <c:v>5.2930999985692324</c:v>
                </c:pt>
                <c:pt idx="1759">
                  <c:v>5.2850000056714634</c:v>
                </c:pt>
                <c:pt idx="1760">
                  <c:v>5.2781014964566566</c:v>
                </c:pt>
                <c:pt idx="1761">
                  <c:v>5.2809999934179359</c:v>
                </c:pt>
                <c:pt idx="1762">
                  <c:v>5.275500011688564</c:v>
                </c:pt>
                <c:pt idx="1763">
                  <c:v>5.2660000021933229</c:v>
                </c:pt>
                <c:pt idx="1764">
                  <c:v>5.2597999862700817</c:v>
                </c:pt>
                <c:pt idx="1765">
                  <c:v>5.2544002622598782</c:v>
                </c:pt>
                <c:pt idx="1766">
                  <c:v>5.2459000079179532</c:v>
                </c:pt>
                <c:pt idx="1767">
                  <c:v>5.2418000024772482</c:v>
                </c:pt>
                <c:pt idx="1768">
                  <c:v>5.2366999936566572</c:v>
                </c:pt>
                <c:pt idx="1769">
                  <c:v>5.2267999933246756</c:v>
                </c:pt>
                <c:pt idx="1770">
                  <c:v>5.220400652695389</c:v>
                </c:pt>
                <c:pt idx="1771">
                  <c:v>5.2150000085312058</c:v>
                </c:pt>
                <c:pt idx="1772">
                  <c:v>5.210699999712233</c:v>
                </c:pt>
                <c:pt idx="1773">
                  <c:v>5.2014000135895913</c:v>
                </c:pt>
                <c:pt idx="1774">
                  <c:v>5.1995000023816829</c:v>
                </c:pt>
                <c:pt idx="1775">
                  <c:v>5.1975005635249545</c:v>
                </c:pt>
                <c:pt idx="1776">
                  <c:v>5.1964999986157636</c:v>
                </c:pt>
                <c:pt idx="1777">
                  <c:v>5.1840999992855359</c:v>
                </c:pt>
                <c:pt idx="1778">
                  <c:v>5.1799999911308987</c:v>
                </c:pt>
                <c:pt idx="1779">
                  <c:v>5.1765000090599642</c:v>
                </c:pt>
                <c:pt idx="1780">
                  <c:v>5.1709001756680664</c:v>
                </c:pt>
                <c:pt idx="1781">
                  <c:v>5.1641999873609166</c:v>
                </c:pt>
                <c:pt idx="1782">
                  <c:v>5.1586000012393924</c:v>
                </c:pt>
                <c:pt idx="1783">
                  <c:v>5.1573000103526283</c:v>
                </c:pt>
                <c:pt idx="1784">
                  <c:v>5.1577000065808534</c:v>
                </c:pt>
                <c:pt idx="1785">
                  <c:v>5.149900079726649</c:v>
                </c:pt>
                <c:pt idx="1786">
                  <c:v>5.1435000136843883</c:v>
                </c:pt>
                <c:pt idx="1787">
                  <c:v>5.1385000113077695</c:v>
                </c:pt>
                <c:pt idx="1788">
                  <c:v>5.1359999967098702</c:v>
                </c:pt>
                <c:pt idx="1789">
                  <c:v>5.1325999977125321</c:v>
                </c:pt>
                <c:pt idx="1790">
                  <c:v>5.1313010993471835</c:v>
                </c:pt>
                <c:pt idx="1791">
                  <c:v>5.1265999861207092</c:v>
                </c:pt>
                <c:pt idx="1792">
                  <c:v>5.1206999935602653</c:v>
                </c:pt>
                <c:pt idx="1793">
                  <c:v>5.1190999962345813</c:v>
                </c:pt>
                <c:pt idx="1794">
                  <c:v>5.1167000006244052</c:v>
                </c:pt>
                <c:pt idx="1795">
                  <c:v>5.1124008801270975</c:v>
                </c:pt>
                <c:pt idx="1796">
                  <c:v>5.1075999948297977</c:v>
                </c:pt>
                <c:pt idx="1797">
                  <c:v>5.103800002601929</c:v>
                </c:pt>
                <c:pt idx="1798">
                  <c:v>5.1033999937499175</c:v>
                </c:pt>
                <c:pt idx="1799">
                  <c:v>5.0964999940842972</c:v>
                </c:pt>
                <c:pt idx="1800">
                  <c:v>5.0938005166317453</c:v>
                </c:pt>
                <c:pt idx="1801">
                  <c:v>5.0896999930337188</c:v>
                </c:pt>
                <c:pt idx="1802">
                  <c:v>5.0849000072485069</c:v>
                </c:pt>
                <c:pt idx="1803">
                  <c:v>5.0803000038431492</c:v>
                </c:pt>
                <c:pt idx="1804">
                  <c:v>5.0745000021197484</c:v>
                </c:pt>
                <c:pt idx="1805">
                  <c:v>5.0678001785490778</c:v>
                </c:pt>
                <c:pt idx="1806">
                  <c:v>5.0585000051505631</c:v>
                </c:pt>
                <c:pt idx="1807">
                  <c:v>5.051400002099399</c:v>
                </c:pt>
                <c:pt idx="1808">
                  <c:v>5.049099997333542</c:v>
                </c:pt>
                <c:pt idx="1809">
                  <c:v>5.0446000010488206</c:v>
                </c:pt>
                <c:pt idx="1810">
                  <c:v>5.0382001063626376</c:v>
                </c:pt>
                <c:pt idx="1811">
                  <c:v>5.0287999989959644</c:v>
                </c:pt>
                <c:pt idx="1812">
                  <c:v>5.025399996615306</c:v>
                </c:pt>
                <c:pt idx="1813">
                  <c:v>5.01829999389156</c:v>
                </c:pt>
                <c:pt idx="1814">
                  <c:v>5.0156999986211304</c:v>
                </c:pt>
                <c:pt idx="1815">
                  <c:v>5.0099003884097328</c:v>
                </c:pt>
                <c:pt idx="1816">
                  <c:v>5.0016999985964503</c:v>
                </c:pt>
                <c:pt idx="1817">
                  <c:v>4.9990000029793009</c:v>
                </c:pt>
                <c:pt idx="1818">
                  <c:v>4.9928999972107704</c:v>
                </c:pt>
                <c:pt idx="1819">
                  <c:v>4.9910999988787808</c:v>
                </c:pt>
                <c:pt idx="1820">
                  <c:v>4.9856005248075235</c:v>
                </c:pt>
                <c:pt idx="1821">
                  <c:v>4.9811000012196018</c:v>
                </c:pt>
                <c:pt idx="1822">
                  <c:v>4.9699999995282269</c:v>
                </c:pt>
                <c:pt idx="1823">
                  <c:v>4.9662999937572749</c:v>
                </c:pt>
                <c:pt idx="1824">
                  <c:v>4.9630999933942803</c:v>
                </c:pt>
                <c:pt idx="1825">
                  <c:v>4.9581008606910473</c:v>
                </c:pt>
                <c:pt idx="1826">
                  <c:v>4.9585000018123537</c:v>
                </c:pt>
                <c:pt idx="1827">
                  <c:v>4.9503000021504704</c:v>
                </c:pt>
                <c:pt idx="1828">
                  <c:v>4.9474000068657915</c:v>
                </c:pt>
                <c:pt idx="1829">
                  <c:v>4.9446999939682428</c:v>
                </c:pt>
                <c:pt idx="1830">
                  <c:v>4.9456003542654798</c:v>
                </c:pt>
                <c:pt idx="1831">
                  <c:v>4.9400000057721627</c:v>
                </c:pt>
                <c:pt idx="1832">
                  <c:v>4.9347000016932725</c:v>
                </c:pt>
                <c:pt idx="1833">
                  <c:v>4.928400003038405</c:v>
                </c:pt>
                <c:pt idx="1834">
                  <c:v>4.9249000003110268</c:v>
                </c:pt>
                <c:pt idx="1835">
                  <c:v>4.9171003220326384</c:v>
                </c:pt>
                <c:pt idx="1836">
                  <c:v>4.9077999999499298</c:v>
                </c:pt>
                <c:pt idx="1837">
                  <c:v>4.9015000013023382</c:v>
                </c:pt>
                <c:pt idx="1838">
                  <c:v>4.9000000023006578</c:v>
                </c:pt>
                <c:pt idx="1839">
                  <c:v>4.8919999982390436</c:v>
                </c:pt>
                <c:pt idx="1840">
                  <c:v>4.8880001055804314</c:v>
                </c:pt>
                <c:pt idx="1841">
                  <c:v>4.882199998224678</c:v>
                </c:pt>
                <c:pt idx="1842">
                  <c:v>4.884600002267689</c:v>
                </c:pt>
                <c:pt idx="1843">
                  <c:v>4.883800002578937</c:v>
                </c:pt>
                <c:pt idx="1844">
                  <c:v>4.8819000011935714</c:v>
                </c:pt>
                <c:pt idx="1845">
                  <c:v>4.8826008711839677</c:v>
                </c:pt>
                <c:pt idx="1846">
                  <c:v>4.8853999990897137</c:v>
                </c:pt>
                <c:pt idx="1847">
                  <c:v>4.8819999963670853</c:v>
                </c:pt>
                <c:pt idx="1848">
                  <c:v>4.8790000031076488</c:v>
                </c:pt>
                <c:pt idx="1849">
                  <c:v>4.877399997341854</c:v>
                </c:pt>
                <c:pt idx="1850">
                  <c:v>4.8710998594979174</c:v>
                </c:pt>
                <c:pt idx="1851">
                  <c:v>4.861700000728888</c:v>
                </c:pt>
                <c:pt idx="1852">
                  <c:v>4.8583000030921539</c:v>
                </c:pt>
                <c:pt idx="1853">
                  <c:v>4.859099998655438</c:v>
                </c:pt>
                <c:pt idx="1854">
                  <c:v>4.8581999986417941</c:v>
                </c:pt>
                <c:pt idx="1855">
                  <c:v>4.851700749110023</c:v>
                </c:pt>
                <c:pt idx="1856">
                  <c:v>4.8477000013153884</c:v>
                </c:pt>
                <c:pt idx="1857">
                  <c:v>4.8446000013063895</c:v>
                </c:pt>
                <c:pt idx="1858">
                  <c:v>4.842099998575577</c:v>
                </c:pt>
                <c:pt idx="1859">
                  <c:v>4.8388000002742046</c:v>
                </c:pt>
                <c:pt idx="1860">
                  <c:v>4.836700367020967</c:v>
                </c:pt>
                <c:pt idx="1861">
                  <c:v>4.8318000015860889</c:v>
                </c:pt>
                <c:pt idx="1862">
                  <c:v>4.8260999991907738</c:v>
                </c:pt>
                <c:pt idx="1863">
                  <c:v>4.8203999995312188</c:v>
                </c:pt>
                <c:pt idx="1864">
                  <c:v>4.8155999981681816</c:v>
                </c:pt>
                <c:pt idx="1865">
                  <c:v>4.8169007631731802</c:v>
                </c:pt>
                <c:pt idx="1866">
                  <c:v>4.8198000003030756</c:v>
                </c:pt>
                <c:pt idx="1867">
                  <c:v>4.8171999992773635</c:v>
                </c:pt>
                <c:pt idx="1868">
                  <c:v>4.8142999994379352</c:v>
                </c:pt>
                <c:pt idx="1869">
                  <c:v>4.8090000001029694</c:v>
                </c:pt>
                <c:pt idx="1870">
                  <c:v>4.8039005339887808</c:v>
                </c:pt>
                <c:pt idx="1871">
                  <c:v>4.8004999999830034</c:v>
                </c:pt>
                <c:pt idx="1872">
                  <c:v>4.7955999998011976</c:v>
                </c:pt>
                <c:pt idx="1873">
                  <c:v>4.7912999998225132</c:v>
                </c:pt>
                <c:pt idx="1874">
                  <c:v>4.7882000000172411</c:v>
                </c:pt>
                <c:pt idx="1875">
                  <c:v>4.7841007628812804</c:v>
                </c:pt>
                <c:pt idx="1876">
                  <c:v>4.7833000001046457</c:v>
                </c:pt>
                <c:pt idx="1877">
                  <c:v>4.779599999965285</c:v>
                </c:pt>
                <c:pt idx="1878">
                  <c:v>4.7744000000093365</c:v>
                </c:pt>
                <c:pt idx="1879">
                  <c:v>4.7716999998592655</c:v>
                </c:pt>
                <c:pt idx="1880">
                  <c:v>4.7663004269779776</c:v>
                </c:pt>
                <c:pt idx="1881">
                  <c:v>4.7628999993976322</c:v>
                </c:pt>
                <c:pt idx="1882">
                  <c:v>4.7609000000593369</c:v>
                </c:pt>
                <c:pt idx="1883">
                  <c:v>4.7650000005378388</c:v>
                </c:pt>
                <c:pt idx="1884">
                  <c:v>4.7647000003416906</c:v>
                </c:pt>
                <c:pt idx="1885">
                  <c:v>4.7602003669308033</c:v>
                </c:pt>
                <c:pt idx="1886">
                  <c:v>4.758900001499569</c:v>
                </c:pt>
                <c:pt idx="1887">
                  <c:v>4.7542000004686997</c:v>
                </c:pt>
                <c:pt idx="1888">
                  <c:v>4.7545999994399608</c:v>
                </c:pt>
                <c:pt idx="1889">
                  <c:v>4.753300001451862</c:v>
                </c:pt>
                <c:pt idx="1890">
                  <c:v>4.7502999529970111</c:v>
                </c:pt>
                <c:pt idx="1891">
                  <c:v>4.7456000000820495</c:v>
                </c:pt>
                <c:pt idx="1892">
                  <c:v>4.7461999990409822</c:v>
                </c:pt>
                <c:pt idx="1893">
                  <c:v>4.7468999983320828</c:v>
                </c:pt>
                <c:pt idx="1894">
                  <c:v>4.7462000013474608</c:v>
                </c:pt>
                <c:pt idx="1895">
                  <c:v>4.7455003088180092</c:v>
                </c:pt>
                <c:pt idx="1896">
                  <c:v>4.7413999999480438</c:v>
                </c:pt>
                <c:pt idx="1897">
                  <c:v>4.7382000036595855</c:v>
                </c:pt>
                <c:pt idx="1898">
                  <c:v>4.737399999241461</c:v>
                </c:pt>
                <c:pt idx="1899">
                  <c:v>4.7349999971920624</c:v>
                </c:pt>
                <c:pt idx="1900">
                  <c:v>4.7326005170252756</c:v>
                </c:pt>
                <c:pt idx="1901">
                  <c:v>4.7260000008827774</c:v>
                </c:pt>
                <c:pt idx="1902">
                  <c:v>4.7225000022153836</c:v>
                </c:pt>
                <c:pt idx="1903">
                  <c:v>4.7159999988216441</c:v>
                </c:pt>
                <c:pt idx="1904">
                  <c:v>4.7114999977929983</c:v>
                </c:pt>
                <c:pt idx="1905">
                  <c:v>4.7049997265348793</c:v>
                </c:pt>
                <c:pt idx="1906">
                  <c:v>4.6974000015397905</c:v>
                </c:pt>
                <c:pt idx="1907">
                  <c:v>4.6930999984761002</c:v>
                </c:pt>
                <c:pt idx="1908">
                  <c:v>4.6962000028361217</c:v>
                </c:pt>
                <c:pt idx="1909">
                  <c:v>4.6942000001072302</c:v>
                </c:pt>
                <c:pt idx="1910">
                  <c:v>4.6868006262739073</c:v>
                </c:pt>
                <c:pt idx="1911">
                  <c:v>4.6841000027779955</c:v>
                </c:pt>
                <c:pt idx="1912">
                  <c:v>4.6868000020622276</c:v>
                </c:pt>
                <c:pt idx="1913">
                  <c:v>4.6830999996818719</c:v>
                </c:pt>
                <c:pt idx="1914">
                  <c:v>4.6779000000169617</c:v>
                </c:pt>
                <c:pt idx="1915">
                  <c:v>4.6729003210493829</c:v>
                </c:pt>
                <c:pt idx="1916">
                  <c:v>4.6674999989772914</c:v>
                </c:pt>
                <c:pt idx="1917">
                  <c:v>4.6633000040528714</c:v>
                </c:pt>
                <c:pt idx="1918">
                  <c:v>4.659100004719221</c:v>
                </c:pt>
                <c:pt idx="1919">
                  <c:v>4.6536000070846057</c:v>
                </c:pt>
                <c:pt idx="1920">
                  <c:v>4.6492002857921761</c:v>
                </c:pt>
                <c:pt idx="1921">
                  <c:v>4.6485000050306553</c:v>
                </c:pt>
                <c:pt idx="1922">
                  <c:v>4.6438000002817716</c:v>
                </c:pt>
                <c:pt idx="1923">
                  <c:v>4.6409000057028607</c:v>
                </c:pt>
                <c:pt idx="1924">
                  <c:v>4.6368000016227597</c:v>
                </c:pt>
                <c:pt idx="1925">
                  <c:v>4.629099960642634</c:v>
                </c:pt>
                <c:pt idx="1926">
                  <c:v>4.6211000002585934</c:v>
                </c:pt>
                <c:pt idx="1927">
                  <c:v>4.612600004315027</c:v>
                </c:pt>
                <c:pt idx="1928">
                  <c:v>4.6113000046243542</c:v>
                </c:pt>
                <c:pt idx="1929">
                  <c:v>4.6140999940907932</c:v>
                </c:pt>
                <c:pt idx="1930">
                  <c:v>4.6132003164748312</c:v>
                </c:pt>
                <c:pt idx="1931">
                  <c:v>4.6084999943996081</c:v>
                </c:pt>
                <c:pt idx="1932">
                  <c:v>4.6030000015016412</c:v>
                </c:pt>
                <c:pt idx="1933">
                  <c:v>4.5973000001467881</c:v>
                </c:pt>
                <c:pt idx="1934">
                  <c:v>4.5978000004542992</c:v>
                </c:pt>
                <c:pt idx="1935">
                  <c:v>4.5942002049923758</c:v>
                </c:pt>
                <c:pt idx="1936">
                  <c:v>4.5882000034835073</c:v>
                </c:pt>
                <c:pt idx="1937">
                  <c:v>4.5775999977413449</c:v>
                </c:pt>
                <c:pt idx="1938">
                  <c:v>4.5720999990662676</c:v>
                </c:pt>
                <c:pt idx="1939">
                  <c:v>4.5689999983806047</c:v>
                </c:pt>
                <c:pt idx="1940">
                  <c:v>4.5653004751875415</c:v>
                </c:pt>
                <c:pt idx="1941">
                  <c:v>4.5612000061300932</c:v>
                </c:pt>
                <c:pt idx="1942">
                  <c:v>4.5580999942540075</c:v>
                </c:pt>
                <c:pt idx="1943">
                  <c:v>4.5530000047510839</c:v>
                </c:pt>
                <c:pt idx="1944">
                  <c:v>4.5441999969480094</c:v>
                </c:pt>
                <c:pt idx="1945">
                  <c:v>4.5357005797850434</c:v>
                </c:pt>
                <c:pt idx="1946">
                  <c:v>4.5346000033605378</c:v>
                </c:pt>
                <c:pt idx="1947">
                  <c:v>4.5289000026677968</c:v>
                </c:pt>
                <c:pt idx="1948">
                  <c:v>4.5223000043624779</c:v>
                </c:pt>
                <c:pt idx="1949">
                  <c:v>4.5167000070578069</c:v>
                </c:pt>
                <c:pt idx="1950">
                  <c:v>4.5082002881536027</c:v>
                </c:pt>
                <c:pt idx="1951">
                  <c:v>4.5049000073922798</c:v>
                </c:pt>
                <c:pt idx="1952">
                  <c:v>4.5016999992367346</c:v>
                </c:pt>
                <c:pt idx="1953">
                  <c:v>4.4978000002374756</c:v>
                </c:pt>
                <c:pt idx="1954">
                  <c:v>4.4887000046510366</c:v>
                </c:pt>
                <c:pt idx="1955">
                  <c:v>4.4832003179108142</c:v>
                </c:pt>
                <c:pt idx="1956">
                  <c:v>4.478099995831144</c:v>
                </c:pt>
                <c:pt idx="1957">
                  <c:v>4.4766000005547539</c:v>
                </c:pt>
                <c:pt idx="1958">
                  <c:v>4.4699999995500548</c:v>
                </c:pt>
                <c:pt idx="1959">
                  <c:v>4.4654999998820131</c:v>
                </c:pt>
                <c:pt idx="1960">
                  <c:v>4.4596005718776723</c:v>
                </c:pt>
                <c:pt idx="1961">
                  <c:v>4.4571999937543296</c:v>
                </c:pt>
                <c:pt idx="1962">
                  <c:v>4.4565999933984131</c:v>
                </c:pt>
                <c:pt idx="1963">
                  <c:v>4.4561999937068322</c:v>
                </c:pt>
                <c:pt idx="1964">
                  <c:v>4.4552000038383994</c:v>
                </c:pt>
                <c:pt idx="1965">
                  <c:v>4.4486004549253266</c:v>
                </c:pt>
                <c:pt idx="1966">
                  <c:v>4.4458999990674783</c:v>
                </c:pt>
                <c:pt idx="1967">
                  <c:v>4.4447999946423806</c:v>
                </c:pt>
                <c:pt idx="1968">
                  <c:v>4.4412999963024049</c:v>
                </c:pt>
                <c:pt idx="1969">
                  <c:v>4.4315999959653709</c:v>
                </c:pt>
                <c:pt idx="1970">
                  <c:v>4.4267006888621836</c:v>
                </c:pt>
                <c:pt idx="1971">
                  <c:v>4.4268999901760253</c:v>
                </c:pt>
                <c:pt idx="1972">
                  <c:v>4.4229000010018353</c:v>
                </c:pt>
                <c:pt idx="1973">
                  <c:v>4.416599991847761</c:v>
                </c:pt>
                <c:pt idx="1974">
                  <c:v>4.4153000067235553</c:v>
                </c:pt>
                <c:pt idx="1975">
                  <c:v>4.4097004848954384</c:v>
                </c:pt>
                <c:pt idx="1976">
                  <c:v>4.4046999860292999</c:v>
                </c:pt>
                <c:pt idx="1977">
                  <c:v>4.4013999904200318</c:v>
                </c:pt>
                <c:pt idx="1978">
                  <c:v>4.3996000083425315</c:v>
                </c:pt>
                <c:pt idx="1979">
                  <c:v>4.3923000090144342</c:v>
                </c:pt>
                <c:pt idx="1980">
                  <c:v>4.3883002450456843</c:v>
                </c:pt>
                <c:pt idx="1981">
                  <c:v>4.381700003912556</c:v>
                </c:pt>
                <c:pt idx="1982">
                  <c:v>4.376800001526135</c:v>
                </c:pt>
                <c:pt idx="1983">
                  <c:v>4.3759000099671539</c:v>
                </c:pt>
                <c:pt idx="1984">
                  <c:v>4.3740999879300944</c:v>
                </c:pt>
                <c:pt idx="1985">
                  <c:v>4.3665008830066654</c:v>
                </c:pt>
                <c:pt idx="1986">
                  <c:v>4.3665999977165484</c:v>
                </c:pt>
                <c:pt idx="1987">
                  <c:v>4.3654999919453985</c:v>
                </c:pt>
                <c:pt idx="1988">
                  <c:v>4.3629999993790989</c:v>
                </c:pt>
                <c:pt idx="1989">
                  <c:v>4.354499996326922</c:v>
                </c:pt>
                <c:pt idx="1990">
                  <c:v>4.346299913690018</c:v>
                </c:pt>
                <c:pt idx="1991">
                  <c:v>4.3398999929486308</c:v>
                </c:pt>
                <c:pt idx="1992">
                  <c:v>4.3413000013824785</c:v>
                </c:pt>
                <c:pt idx="1993">
                  <c:v>4.3346000118690426</c:v>
                </c:pt>
                <c:pt idx="1994">
                  <c:v>4.3316999966118601</c:v>
                </c:pt>
                <c:pt idx="1995">
                  <c:v>4.3229005858884193</c:v>
                </c:pt>
                <c:pt idx="1996">
                  <c:v>4.3205000111556728</c:v>
                </c:pt>
                <c:pt idx="1997">
                  <c:v>4.316499985739938</c:v>
                </c:pt>
                <c:pt idx="1998">
                  <c:v>4.317399997569737</c:v>
                </c:pt>
                <c:pt idx="1999">
                  <c:v>4.3154000141657889</c:v>
                </c:pt>
                <c:pt idx="2000">
                  <c:v>4.3110001313179964</c:v>
                </c:pt>
                <c:pt idx="2001">
                  <c:v>4.3060000124460203</c:v>
                </c:pt>
                <c:pt idx="2002">
                  <c:v>4.3085999944742071</c:v>
                </c:pt>
                <c:pt idx="2003">
                  <c:v>4.3064000059603131</c:v>
                </c:pt>
                <c:pt idx="2004">
                  <c:v>4.3014000001930981</c:v>
                </c:pt>
                <c:pt idx="2005">
                  <c:v>4.3072007215087069</c:v>
                </c:pt>
                <c:pt idx="2006">
                  <c:v>4.3096000113000628</c:v>
                </c:pt>
                <c:pt idx="2007">
                  <c:v>4.3079999862238765</c:v>
                </c:pt>
                <c:pt idx="2008">
                  <c:v>4.3077000105840852</c:v>
                </c:pt>
                <c:pt idx="2009">
                  <c:v>4.3005999882225296</c:v>
                </c:pt>
                <c:pt idx="2010">
                  <c:v>4.2968008064271999</c:v>
                </c:pt>
                <c:pt idx="2011">
                  <c:v>4.2971999871733715</c:v>
                </c:pt>
                <c:pt idx="2012">
                  <c:v>4.2931000078242505</c:v>
                </c:pt>
                <c:pt idx="2013">
                  <c:v>4.2938000125359395</c:v>
                </c:pt>
                <c:pt idx="2014">
                  <c:v>4.2897000071097864</c:v>
                </c:pt>
                <c:pt idx="2015">
                  <c:v>4.2831002925886423</c:v>
                </c:pt>
                <c:pt idx="2016">
                  <c:v>4.2774999986140756</c:v>
                </c:pt>
                <c:pt idx="2017">
                  <c:v>4.2783000067283865</c:v>
                </c:pt>
                <c:pt idx="2018">
                  <c:v>4.2775000144974911</c:v>
                </c:pt>
                <c:pt idx="2019">
                  <c:v>4.2790000066743232</c:v>
                </c:pt>
                <c:pt idx="2020">
                  <c:v>4.2775006873634993</c:v>
                </c:pt>
                <c:pt idx="2021">
                  <c:v>4.275999990371929</c:v>
                </c:pt>
                <c:pt idx="2022">
                  <c:v>4.2732999954241677</c:v>
                </c:pt>
                <c:pt idx="2023">
                  <c:v>4.2663999886499369</c:v>
                </c:pt>
                <c:pt idx="2024">
                  <c:v>4.2619999859307427</c:v>
                </c:pt>
                <c:pt idx="2025">
                  <c:v>4.2585005098299007</c:v>
                </c:pt>
                <c:pt idx="2026">
                  <c:v>4.2565000143513316</c:v>
                </c:pt>
                <c:pt idx="2027">
                  <c:v>4.254400006531796</c:v>
                </c:pt>
                <c:pt idx="2028">
                  <c:v>4.2520999946646043</c:v>
                </c:pt>
                <c:pt idx="2029">
                  <c:v>4.2475999983798829</c:v>
                </c:pt>
                <c:pt idx="2030">
                  <c:v>4.2420001910722931</c:v>
                </c:pt>
                <c:pt idx="2031">
                  <c:v>4.2390000027662609</c:v>
                </c:pt>
                <c:pt idx="2032">
                  <c:v>4.2364000007146387</c:v>
                </c:pt>
                <c:pt idx="2033">
                  <c:v>4.2328999983365065</c:v>
                </c:pt>
                <c:pt idx="2034">
                  <c:v>4.2314000027181464</c:v>
                </c:pt>
                <c:pt idx="2035">
                  <c:v>4.2284003745517111</c:v>
                </c:pt>
                <c:pt idx="2036">
                  <c:v>4.2276000145429862</c:v>
                </c:pt>
                <c:pt idx="2037">
                  <c:v>4.221299995231675</c:v>
                </c:pt>
                <c:pt idx="2038">
                  <c:v>4.2183999935150496</c:v>
                </c:pt>
                <c:pt idx="2039">
                  <c:v>4.2129999948519981</c:v>
                </c:pt>
                <c:pt idx="2040">
                  <c:v>4.210900420192047</c:v>
                </c:pt>
                <c:pt idx="2041">
                  <c:v>4.2061999907527934</c:v>
                </c:pt>
                <c:pt idx="2042">
                  <c:v>4.2061000127359875</c:v>
                </c:pt>
                <c:pt idx="2043">
                  <c:v>4.2053000049127149</c:v>
                </c:pt>
                <c:pt idx="2044">
                  <c:v>4.2039000031945761</c:v>
                </c:pt>
                <c:pt idx="2045">
                  <c:v>4.1984007922656019</c:v>
                </c:pt>
                <c:pt idx="2046">
                  <c:v>4.20079998622532</c:v>
                </c:pt>
                <c:pt idx="2047">
                  <c:v>4.1996000075305346</c:v>
                </c:pt>
                <c:pt idx="2048">
                  <c:v>4.1921000109214219</c:v>
                </c:pt>
                <c:pt idx="2049">
                  <c:v>4.1881999949982855</c:v>
                </c:pt>
                <c:pt idx="2050">
                  <c:v>4.1869002967359847</c:v>
                </c:pt>
                <c:pt idx="2051">
                  <c:v>4.1805000027670758</c:v>
                </c:pt>
                <c:pt idx="2052">
                  <c:v>4.1775999922319897</c:v>
                </c:pt>
                <c:pt idx="2053">
                  <c:v>4.1709999925587908</c:v>
                </c:pt>
                <c:pt idx="2054">
                  <c:v>4.1705999996629544</c:v>
                </c:pt>
                <c:pt idx="2055">
                  <c:v>4.1691006336186547</c:v>
                </c:pt>
                <c:pt idx="2056">
                  <c:v>4.1700999762542779</c:v>
                </c:pt>
                <c:pt idx="2057">
                  <c:v>4.1679000131625799</c:v>
                </c:pt>
                <c:pt idx="2058">
                  <c:v>4.1672999911315856</c:v>
                </c:pt>
                <c:pt idx="2059">
                  <c:v>4.1588000070623821</c:v>
                </c:pt>
                <c:pt idx="2060">
                  <c:v>4.1538003457098966</c:v>
                </c:pt>
                <c:pt idx="2061">
                  <c:v>4.1515999955154257</c:v>
                </c:pt>
                <c:pt idx="2062">
                  <c:v>4.1506999937992077</c:v>
                </c:pt>
                <c:pt idx="2063">
                  <c:v>4.1419999795907643</c:v>
                </c:pt>
                <c:pt idx="2064">
                  <c:v>4.1377999728210852</c:v>
                </c:pt>
                <c:pt idx="2065">
                  <c:v>4.1326993835391477</c:v>
                </c:pt>
                <c:pt idx="2066">
                  <c:v>4.1192999880804564</c:v>
                </c:pt>
                <c:pt idx="2067">
                  <c:v>4.1118999985701521</c:v>
                </c:pt>
                <c:pt idx="2068">
                  <c:v>4.1029000280395849</c:v>
                </c:pt>
                <c:pt idx="2069">
                  <c:v>4.0986999918022775</c:v>
                </c:pt>
                <c:pt idx="2070">
                  <c:v>4.0987009664531797</c:v>
                </c:pt>
                <c:pt idx="2071">
                  <c:v>4.0985000185028184</c:v>
                </c:pt>
                <c:pt idx="2072">
                  <c:v>4.0968000032444252</c:v>
                </c:pt>
                <c:pt idx="2073">
                  <c:v>4.0897999934240943</c:v>
                </c:pt>
                <c:pt idx="2074">
                  <c:v>4.0801000228893827</c:v>
                </c:pt>
                <c:pt idx="2075">
                  <c:v>4.0745001790055539</c:v>
                </c:pt>
                <c:pt idx="2076">
                  <c:v>4.0739999873185297</c:v>
                </c:pt>
                <c:pt idx="2077">
                  <c:v>4.0769999720578198</c:v>
                </c:pt>
                <c:pt idx="2078">
                  <c:v>4.0694999849292799</c:v>
                </c:pt>
                <c:pt idx="2079">
                  <c:v>4.062100001523504</c:v>
                </c:pt>
                <c:pt idx="2080">
                  <c:v>4.0575006388680777</c:v>
                </c:pt>
                <c:pt idx="2081">
                  <c:v>4.0546000245085452</c:v>
                </c:pt>
                <c:pt idx="2082">
                  <c:v>4.0505000079137972</c:v>
                </c:pt>
                <c:pt idx="2083">
                  <c:v>4.0448000275573577</c:v>
                </c:pt>
                <c:pt idx="2084">
                  <c:v>4.0406000190778286</c:v>
                </c:pt>
                <c:pt idx="2085">
                  <c:v>4.0350999692964251</c:v>
                </c:pt>
                <c:pt idx="2086">
                  <c:v>4.0295999957088497</c:v>
                </c:pt>
                <c:pt idx="2087">
                  <c:v>4.0272000265103998</c:v>
                </c:pt>
                <c:pt idx="2088">
                  <c:v>4.0191999767339439</c:v>
                </c:pt>
                <c:pt idx="2089">
                  <c:v>4.0127000068678171</c:v>
                </c:pt>
                <c:pt idx="2090">
                  <c:v>4.0089005372065003</c:v>
                </c:pt>
                <c:pt idx="2091">
                  <c:v>4.0073000021002372</c:v>
                </c:pt>
                <c:pt idx="2092">
                  <c:v>4.0028999929418205</c:v>
                </c:pt>
                <c:pt idx="2093">
                  <c:v>3.9992999763489934</c:v>
                </c:pt>
                <c:pt idx="2094">
                  <c:v>3.9939000200247392</c:v>
                </c:pt>
                <c:pt idx="2095">
                  <c:v>3.9888003339801799</c:v>
                </c:pt>
                <c:pt idx="2096">
                  <c:v>3.9846999837900512</c:v>
                </c:pt>
                <c:pt idx="2097">
                  <c:v>3.9813999776815763</c:v>
                </c:pt>
                <c:pt idx="2098">
                  <c:v>3.9833000122089288</c:v>
                </c:pt>
                <c:pt idx="2099">
                  <c:v>3.9819999729152187</c:v>
                </c:pt>
                <c:pt idx="2100">
                  <c:v>3.9784999366747797</c:v>
                </c:pt>
                <c:pt idx="2101">
                  <c:v>3.9764999895123765</c:v>
                </c:pt>
                <c:pt idx="2102">
                  <c:v>3.9752000098233111</c:v>
                </c:pt>
                <c:pt idx="2103">
                  <c:v>3.9750999982861686</c:v>
                </c:pt>
                <c:pt idx="2104">
                  <c:v>3.9694000216477434</c:v>
                </c:pt>
                <c:pt idx="2105">
                  <c:v>3.9656002004630864</c:v>
                </c:pt>
                <c:pt idx="2106">
                  <c:v>3.9657000155493733</c:v>
                </c:pt>
                <c:pt idx="2107">
                  <c:v>3.9660000101066544</c:v>
                </c:pt>
                <c:pt idx="2108">
                  <c:v>3.9602000002851128</c:v>
                </c:pt>
                <c:pt idx="2109">
                  <c:v>3.9575000016266131</c:v>
                </c:pt>
                <c:pt idx="2110">
                  <c:v>3.9539004662510706</c:v>
                </c:pt>
                <c:pt idx="2111">
                  <c:v>3.9507999937995919</c:v>
                </c:pt>
                <c:pt idx="2112">
                  <c:v>3.9535999717700179</c:v>
                </c:pt>
                <c:pt idx="2113">
                  <c:v>3.9511999748210656</c:v>
                </c:pt>
                <c:pt idx="2114">
                  <c:v>3.9504999859782401</c:v>
                </c:pt>
                <c:pt idx="2115">
                  <c:v>3.9498001606989419</c:v>
                </c:pt>
                <c:pt idx="2116">
                  <c:v>3.9487999855991802</c:v>
                </c:pt>
                <c:pt idx="2117">
                  <c:v>3.9422999930393416</c:v>
                </c:pt>
                <c:pt idx="2118">
                  <c:v>3.9416000085839187</c:v>
                </c:pt>
                <c:pt idx="2119">
                  <c:v>3.9370999858874711</c:v>
                </c:pt>
                <c:pt idx="2120">
                  <c:v>3.9389008992220624</c:v>
                </c:pt>
                <c:pt idx="2121">
                  <c:v>3.9367000139245647</c:v>
                </c:pt>
                <c:pt idx="2122">
                  <c:v>3.9345999722499982</c:v>
                </c:pt>
                <c:pt idx="2123">
                  <c:v>3.9341999962780392</c:v>
                </c:pt>
                <c:pt idx="2124">
                  <c:v>3.9345999915094581</c:v>
                </c:pt>
                <c:pt idx="2125">
                  <c:v>3.9339012709606322</c:v>
                </c:pt>
                <c:pt idx="2126">
                  <c:v>3.9395000090589747</c:v>
                </c:pt>
                <c:pt idx="2127">
                  <c:v>3.9414999876971706</c:v>
                </c:pt>
                <c:pt idx="2128">
                  <c:v>3.9408000025796355</c:v>
                </c:pt>
                <c:pt idx="2129">
                  <c:v>3.9423999940918293</c:v>
                </c:pt>
                <c:pt idx="2130">
                  <c:v>3.9397003137637512</c:v>
                </c:pt>
                <c:pt idx="2131">
                  <c:v>3.9370000231720041</c:v>
                </c:pt>
                <c:pt idx="2132">
                  <c:v>3.9317999974300619</c:v>
                </c:pt>
                <c:pt idx="2133">
                  <c:v>3.9249000268973759</c:v>
                </c:pt>
                <c:pt idx="2134">
                  <c:v>3.9269999821699457</c:v>
                </c:pt>
                <c:pt idx="2135">
                  <c:v>3.9278004647276248</c:v>
                </c:pt>
                <c:pt idx="2136">
                  <c:v>3.9265999922790797</c:v>
                </c:pt>
                <c:pt idx="2137">
                  <c:v>3.9248999709161581</c:v>
                </c:pt>
                <c:pt idx="2138">
                  <c:v>3.92099998206686</c:v>
                </c:pt>
                <c:pt idx="2139">
                  <c:v>3.9184999962817528</c:v>
                </c:pt>
                <c:pt idx="2140">
                  <c:v>3.91480037861038</c:v>
                </c:pt>
                <c:pt idx="2141">
                  <c:v>3.9140000019979198</c:v>
                </c:pt>
                <c:pt idx="2142">
                  <c:v>3.9086999786377419</c:v>
                </c:pt>
                <c:pt idx="2143">
                  <c:v>3.9067000260329223</c:v>
                </c:pt>
                <c:pt idx="2144">
                  <c:v>3.9050000009519863</c:v>
                </c:pt>
                <c:pt idx="2145">
                  <c:v>3.9032011716844863</c:v>
                </c:pt>
                <c:pt idx="2146">
                  <c:v>3.9040000056265853</c:v>
                </c:pt>
                <c:pt idx="2147">
                  <c:v>3.8994000130696804</c:v>
                </c:pt>
                <c:pt idx="2148">
                  <c:v>3.8962000144019839</c:v>
                </c:pt>
                <c:pt idx="2149">
                  <c:v>3.8975999733956996</c:v>
                </c:pt>
                <c:pt idx="2150">
                  <c:v>3.8950005406368291</c:v>
                </c:pt>
                <c:pt idx="2151">
                  <c:v>3.8943999889379484</c:v>
                </c:pt>
                <c:pt idx="2152">
                  <c:v>3.8950999804510502</c:v>
                </c:pt>
                <c:pt idx="2153">
                  <c:v>3.8945999817879056</c:v>
                </c:pt>
                <c:pt idx="2154">
                  <c:v>3.8908999732957454</c:v>
                </c:pt>
                <c:pt idx="2155">
                  <c:v>3.8894005676265806</c:v>
                </c:pt>
                <c:pt idx="2156">
                  <c:v>3.8846999729212257</c:v>
                </c:pt>
                <c:pt idx="2157">
                  <c:v>3.8817000135459239</c:v>
                </c:pt>
                <c:pt idx="2158">
                  <c:v>3.8779999945618329</c:v>
                </c:pt>
                <c:pt idx="2159">
                  <c:v>3.8731999989540782</c:v>
                </c:pt>
                <c:pt idx="2160">
                  <c:v>3.8682007548341062</c:v>
                </c:pt>
                <c:pt idx="2161">
                  <c:v>3.8650000016205013</c:v>
                </c:pt>
                <c:pt idx="2162">
                  <c:v>3.8638999704417074</c:v>
                </c:pt>
                <c:pt idx="2163">
                  <c:v>3.859900024603121</c:v>
                </c:pt>
                <c:pt idx="2164">
                  <c:v>3.8542999877026887</c:v>
                </c:pt>
                <c:pt idx="2165">
                  <c:v>3.8518007994716754</c:v>
                </c:pt>
                <c:pt idx="2166">
                  <c:v>3.8484999768261332</c:v>
                </c:pt>
                <c:pt idx="2167">
                  <c:v>3.8426999940857058</c:v>
                </c:pt>
                <c:pt idx="2168">
                  <c:v>3.8358000167863793</c:v>
                </c:pt>
                <c:pt idx="2169">
                  <c:v>3.8360000242246315</c:v>
                </c:pt>
                <c:pt idx="2170">
                  <c:v>3.8379003008813015</c:v>
                </c:pt>
                <c:pt idx="2171">
                  <c:v>3.8369999771166476</c:v>
                </c:pt>
                <c:pt idx="2172">
                  <c:v>3.8374000018156948</c:v>
                </c:pt>
                <c:pt idx="2173">
                  <c:v>3.8349999828351429</c:v>
                </c:pt>
                <c:pt idx="2174">
                  <c:v>3.8300999994244194</c:v>
                </c:pt>
                <c:pt idx="2175">
                  <c:v>3.8254001924506156</c:v>
                </c:pt>
                <c:pt idx="2176">
                  <c:v>3.8218999743476161</c:v>
                </c:pt>
                <c:pt idx="2177">
                  <c:v>3.8194000156436232</c:v>
                </c:pt>
                <c:pt idx="2178">
                  <c:v>3.8169999868405284</c:v>
                </c:pt>
                <c:pt idx="2179">
                  <c:v>3.8095000003813766</c:v>
                </c:pt>
                <c:pt idx="2180">
                  <c:v>3.809800310904393</c:v>
                </c:pt>
                <c:pt idx="2181">
                  <c:v>3.807199987124477</c:v>
                </c:pt>
                <c:pt idx="2182">
                  <c:v>3.8041000074372278</c:v>
                </c:pt>
                <c:pt idx="2183">
                  <c:v>3.7997000277537154</c:v>
                </c:pt>
                <c:pt idx="2184">
                  <c:v>3.7935999915134744</c:v>
                </c:pt>
                <c:pt idx="2185">
                  <c:v>3.7915003172893194</c:v>
                </c:pt>
                <c:pt idx="2186">
                  <c:v>3.7855999935127329</c:v>
                </c:pt>
                <c:pt idx="2187">
                  <c:v>3.7740000124977087</c:v>
                </c:pt>
                <c:pt idx="2188">
                  <c:v>3.7684000168810599</c:v>
                </c:pt>
                <c:pt idx="2189">
                  <c:v>3.7656000046699774</c:v>
                </c:pt>
                <c:pt idx="2190">
                  <c:v>3.7631004096983816</c:v>
                </c:pt>
                <c:pt idx="2191">
                  <c:v>3.7619999900780385</c:v>
                </c:pt>
                <c:pt idx="2192">
                  <c:v>3.7584000276619918</c:v>
                </c:pt>
                <c:pt idx="2193">
                  <c:v>3.7566000123988488</c:v>
                </c:pt>
                <c:pt idx="2194">
                  <c:v>3.755600021169812</c:v>
                </c:pt>
                <c:pt idx="2195">
                  <c:v>3.7478000286137103</c:v>
                </c:pt>
                <c:pt idx="2196">
                  <c:v>3.7451000187866157</c:v>
                </c:pt>
                <c:pt idx="2197">
                  <c:v>3.7432000133558176</c:v>
                </c:pt>
                <c:pt idx="2198">
                  <c:v>3.7406999777813326</c:v>
                </c:pt>
                <c:pt idx="2199">
                  <c:v>3.7368999980972148</c:v>
                </c:pt>
                <c:pt idx="2200">
                  <c:v>3.7343003299756674</c:v>
                </c:pt>
                <c:pt idx="2201">
                  <c:v>3.7342000061980798</c:v>
                </c:pt>
                <c:pt idx="2202">
                  <c:v>3.7285000295669306</c:v>
                </c:pt>
                <c:pt idx="2203">
                  <c:v>3.7283999811188551</c:v>
                </c:pt>
                <c:pt idx="2204">
                  <c:v>3.7260000020978623</c:v>
                </c:pt>
                <c:pt idx="2205">
                  <c:v>3.7249004667246481</c:v>
                </c:pt>
                <c:pt idx="2206">
                  <c:v>3.7246000274681137</c:v>
                </c:pt>
                <c:pt idx="2207">
                  <c:v>3.7184999868404702</c:v>
                </c:pt>
                <c:pt idx="2208">
                  <c:v>3.71949998511991</c:v>
                </c:pt>
                <c:pt idx="2209">
                  <c:v>3.7149999956091051</c:v>
                </c:pt>
                <c:pt idx="2210">
                  <c:v>3.7100003207233385</c:v>
                </c:pt>
                <c:pt idx="2211">
                  <c:v>3.7089000135383685</c:v>
                </c:pt>
                <c:pt idx="2212">
                  <c:v>3.6999999976178515</c:v>
                </c:pt>
                <c:pt idx="2213">
                  <c:v>3.6930000148786348</c:v>
                </c:pt>
                <c:pt idx="2214">
                  <c:v>3.691300018595939</c:v>
                </c:pt>
                <c:pt idx="2215">
                  <c:v>3.6898006552728475</c:v>
                </c:pt>
                <c:pt idx="2216">
                  <c:v>3.6888999813090777</c:v>
                </c:pt>
                <c:pt idx="2217">
                  <c:v>3.6861999924658448</c:v>
                </c:pt>
                <c:pt idx="2218">
                  <c:v>3.6806000256547122</c:v>
                </c:pt>
                <c:pt idx="2219">
                  <c:v>3.676800026318233</c:v>
                </c:pt>
                <c:pt idx="2220">
                  <c:v>3.6751004282923532</c:v>
                </c:pt>
                <c:pt idx="2221">
                  <c:v>3.6727999822614947</c:v>
                </c:pt>
                <c:pt idx="2222">
                  <c:v>3.6736000062956009</c:v>
                </c:pt>
                <c:pt idx="2223">
                  <c:v>3.6718000242253765</c:v>
                </c:pt>
                <c:pt idx="2224">
                  <c:v>3.6725999855989357</c:v>
                </c:pt>
                <c:pt idx="2225">
                  <c:v>3.6683005264349049</c:v>
                </c:pt>
                <c:pt idx="2226">
                  <c:v>3.6658999747232883</c:v>
                </c:pt>
                <c:pt idx="2227">
                  <c:v>3.6660000018091523</c:v>
                </c:pt>
                <c:pt idx="2228">
                  <c:v>3.6636999963811832</c:v>
                </c:pt>
                <c:pt idx="2229">
                  <c:v>3.6611000241318834</c:v>
                </c:pt>
                <c:pt idx="2230">
                  <c:v>3.6553000979474746</c:v>
                </c:pt>
                <c:pt idx="2231">
                  <c:v>3.647800002101576</c:v>
                </c:pt>
                <c:pt idx="2232">
                  <c:v>3.639400026135263</c:v>
                </c:pt>
                <c:pt idx="2233">
                  <c:v>3.6339000169755309</c:v>
                </c:pt>
                <c:pt idx="2234">
                  <c:v>3.627800005437166</c:v>
                </c:pt>
                <c:pt idx="2235">
                  <c:v>3.6244004676846089</c:v>
                </c:pt>
                <c:pt idx="2236">
                  <c:v>3.6216000284184702</c:v>
                </c:pt>
                <c:pt idx="2237">
                  <c:v>3.6132999854089576</c:v>
                </c:pt>
                <c:pt idx="2238">
                  <c:v>3.6078000026755035</c:v>
                </c:pt>
                <c:pt idx="2239">
                  <c:v>3.60570002298482</c:v>
                </c:pt>
                <c:pt idx="2240">
                  <c:v>3.6023996162402909</c:v>
                </c:pt>
                <c:pt idx="2241">
                  <c:v>3.594400002672046</c:v>
                </c:pt>
                <c:pt idx="2242">
                  <c:v>3.5943999836890725</c:v>
                </c:pt>
                <c:pt idx="2243">
                  <c:v>3.5961999813080183</c:v>
                </c:pt>
                <c:pt idx="2244">
                  <c:v>3.5971000158315292</c:v>
                </c:pt>
                <c:pt idx="2245">
                  <c:v>3.5924996226312942</c:v>
                </c:pt>
                <c:pt idx="2246">
                  <c:v>3.5858000158332288</c:v>
                </c:pt>
                <c:pt idx="2247">
                  <c:v>3.5830000060086604</c:v>
                </c:pt>
                <c:pt idx="2248">
                  <c:v>3.5832000127775245</c:v>
                </c:pt>
                <c:pt idx="2249">
                  <c:v>3.5772000158322044</c:v>
                </c:pt>
                <c:pt idx="2250">
                  <c:v>3.5731007077192771</c:v>
                </c:pt>
                <c:pt idx="2251">
                  <c:v>3.5726999809266999</c:v>
                </c:pt>
                <c:pt idx="2252">
                  <c:v>3.5692999853126821</c:v>
                </c:pt>
                <c:pt idx="2253">
                  <c:v>3.570000026607886</c:v>
                </c:pt>
                <c:pt idx="2254">
                  <c:v>3.5663999768294161</c:v>
                </c:pt>
                <c:pt idx="2255">
                  <c:v>3.5640004929518909</c:v>
                </c:pt>
                <c:pt idx="2256">
                  <c:v>3.5624999940846465</c:v>
                </c:pt>
                <c:pt idx="2257">
                  <c:v>3.5595000015237019</c:v>
                </c:pt>
                <c:pt idx="2258">
                  <c:v>3.5547999991467805</c:v>
                </c:pt>
                <c:pt idx="2259">
                  <c:v>3.553099993703654</c:v>
                </c:pt>
                <c:pt idx="2260">
                  <c:v>3.5456003747021896</c:v>
                </c:pt>
                <c:pt idx="2261">
                  <c:v>3.5433999716769904</c:v>
                </c:pt>
                <c:pt idx="2262">
                  <c:v>3.5384999730158597</c:v>
                </c:pt>
                <c:pt idx="2263">
                  <c:v>3.5403000210790196</c:v>
                </c:pt>
                <c:pt idx="2264">
                  <c:v>3.5361999702436151</c:v>
                </c:pt>
                <c:pt idx="2265">
                  <c:v>3.5346007237458252</c:v>
                </c:pt>
                <c:pt idx="2266">
                  <c:v>3.5325000135417213</c:v>
                </c:pt>
                <c:pt idx="2267">
                  <c:v>3.5278000240359688</c:v>
                </c:pt>
                <c:pt idx="2268">
                  <c:v>3.5270999799686251</c:v>
                </c:pt>
                <c:pt idx="2269">
                  <c:v>3.5257000053461525</c:v>
                </c:pt>
                <c:pt idx="2270">
                  <c:v>3.5247005468336283</c:v>
                </c:pt>
                <c:pt idx="2271">
                  <c:v>3.5221999853165471</c:v>
                </c:pt>
                <c:pt idx="2272">
                  <c:v>3.5284999469731702</c:v>
                </c:pt>
                <c:pt idx="2273">
                  <c:v>3.5234000103009748</c:v>
                </c:pt>
                <c:pt idx="2274">
                  <c:v>3.5154000238471781</c:v>
                </c:pt>
                <c:pt idx="2275">
                  <c:v>3.5195003435146646</c:v>
                </c:pt>
                <c:pt idx="2276">
                  <c:v>3.5195999404895701</c:v>
                </c:pt>
                <c:pt idx="2277">
                  <c:v>3.5190999645274132</c:v>
                </c:pt>
                <c:pt idx="2278">
                  <c:v>3.5184999855046044</c:v>
                </c:pt>
                <c:pt idx="2279">
                  <c:v>3.5135999763515429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7-739E-41EF-9FD2-41B04CCB0539}"/>
            </c:ext>
          </c:extLst>
        </c:ser>
        <c:ser>
          <c:idx val="8"/>
          <c:order val="8"/>
          <c:spPr>
            <a:ln w="12700" cap="rnd">
              <a:solidFill>
                <a:srgbClr val="FAA43A"/>
              </a:solidFill>
              <a:round/>
            </a:ln>
            <a:effectLst/>
          </c:spPr>
          <c:marker>
            <c:symbol val="none"/>
          </c:marker>
          <c:xVal>
            <c:numRef>
              <c:f>sheet1!$Q$1:$Q$2280</c:f>
              <c:numCache>
                <c:formatCode>General</c:formatCode>
                <c:ptCount val="2280"/>
                <c:pt idx="0">
                  <c:v>-37.900001525878906</c:v>
                </c:pt>
                <c:pt idx="1">
                  <c:v>-37.799999237060547</c:v>
                </c:pt>
                <c:pt idx="2">
                  <c:v>-37.700000762939453</c:v>
                </c:pt>
                <c:pt idx="3">
                  <c:v>-37.599998474121094</c:v>
                </c:pt>
                <c:pt idx="4">
                  <c:v>-37.5</c:v>
                </c:pt>
                <c:pt idx="5">
                  <c:v>-37.400001525878906</c:v>
                </c:pt>
                <c:pt idx="6">
                  <c:v>-37.299999237060547</c:v>
                </c:pt>
                <c:pt idx="7">
                  <c:v>-37.200000762939453</c:v>
                </c:pt>
                <c:pt idx="8">
                  <c:v>-37.099998474121094</c:v>
                </c:pt>
                <c:pt idx="9">
                  <c:v>-37</c:v>
                </c:pt>
                <c:pt idx="10">
                  <c:v>-36.900001525878906</c:v>
                </c:pt>
                <c:pt idx="11">
                  <c:v>-36.799999237060547</c:v>
                </c:pt>
                <c:pt idx="12">
                  <c:v>-36.700000762939453</c:v>
                </c:pt>
                <c:pt idx="13">
                  <c:v>-36.599998474121094</c:v>
                </c:pt>
                <c:pt idx="14">
                  <c:v>-36.5</c:v>
                </c:pt>
                <c:pt idx="15">
                  <c:v>-36.400001525878906</c:v>
                </c:pt>
                <c:pt idx="16">
                  <c:v>-36.299999237060547</c:v>
                </c:pt>
                <c:pt idx="17">
                  <c:v>-36.200000762939453</c:v>
                </c:pt>
                <c:pt idx="18">
                  <c:v>-36.099998474121094</c:v>
                </c:pt>
                <c:pt idx="19">
                  <c:v>-36</c:v>
                </c:pt>
                <c:pt idx="20">
                  <c:v>-35.900001525878906</c:v>
                </c:pt>
                <c:pt idx="21">
                  <c:v>-35.799999237060547</c:v>
                </c:pt>
                <c:pt idx="22">
                  <c:v>-35.700000762939453</c:v>
                </c:pt>
                <c:pt idx="23">
                  <c:v>-35.599998474121094</c:v>
                </c:pt>
                <c:pt idx="24">
                  <c:v>-35.5</c:v>
                </c:pt>
                <c:pt idx="25">
                  <c:v>-35.400001525878906</c:v>
                </c:pt>
                <c:pt idx="26">
                  <c:v>-35.299999237060547</c:v>
                </c:pt>
                <c:pt idx="27">
                  <c:v>-35.200000762939453</c:v>
                </c:pt>
                <c:pt idx="28">
                  <c:v>-35.099998474121094</c:v>
                </c:pt>
                <c:pt idx="29">
                  <c:v>-35</c:v>
                </c:pt>
                <c:pt idx="30">
                  <c:v>-34.900001525878906</c:v>
                </c:pt>
                <c:pt idx="31">
                  <c:v>-34.799999237060547</c:v>
                </c:pt>
                <c:pt idx="32">
                  <c:v>-34.700000762939453</c:v>
                </c:pt>
                <c:pt idx="33">
                  <c:v>-34.599998474121094</c:v>
                </c:pt>
                <c:pt idx="34">
                  <c:v>-34.5</c:v>
                </c:pt>
                <c:pt idx="35">
                  <c:v>-34.400001525878906</c:v>
                </c:pt>
                <c:pt idx="36">
                  <c:v>-34.299999237060547</c:v>
                </c:pt>
                <c:pt idx="37">
                  <c:v>-34.200000762939453</c:v>
                </c:pt>
                <c:pt idx="38">
                  <c:v>-34.099998474121094</c:v>
                </c:pt>
                <c:pt idx="39">
                  <c:v>-34</c:v>
                </c:pt>
                <c:pt idx="40">
                  <c:v>-33.900001525878906</c:v>
                </c:pt>
                <c:pt idx="41">
                  <c:v>-33.799999237060547</c:v>
                </c:pt>
                <c:pt idx="42">
                  <c:v>-33.700000762939453</c:v>
                </c:pt>
                <c:pt idx="43">
                  <c:v>-33.599998474121094</c:v>
                </c:pt>
                <c:pt idx="44">
                  <c:v>-33.5</c:v>
                </c:pt>
                <c:pt idx="45">
                  <c:v>-33.400001525878906</c:v>
                </c:pt>
                <c:pt idx="46">
                  <c:v>-33.299999237060547</c:v>
                </c:pt>
                <c:pt idx="47">
                  <c:v>-33.200000762939453</c:v>
                </c:pt>
                <c:pt idx="48">
                  <c:v>-33.099998474121094</c:v>
                </c:pt>
                <c:pt idx="49">
                  <c:v>-33</c:v>
                </c:pt>
                <c:pt idx="50">
                  <c:v>-32.900001525878906</c:v>
                </c:pt>
                <c:pt idx="51">
                  <c:v>-32.799999237060547</c:v>
                </c:pt>
                <c:pt idx="52">
                  <c:v>-32.700000762939453</c:v>
                </c:pt>
                <c:pt idx="53">
                  <c:v>-32.599998474121094</c:v>
                </c:pt>
                <c:pt idx="54">
                  <c:v>-32.5</c:v>
                </c:pt>
                <c:pt idx="55">
                  <c:v>-32.400001525878906</c:v>
                </c:pt>
                <c:pt idx="56">
                  <c:v>-32.299999237060547</c:v>
                </c:pt>
                <c:pt idx="57">
                  <c:v>-32.200000762939453</c:v>
                </c:pt>
                <c:pt idx="58">
                  <c:v>-32.099998474121094</c:v>
                </c:pt>
                <c:pt idx="59">
                  <c:v>-32</c:v>
                </c:pt>
                <c:pt idx="60">
                  <c:v>-31.899999618530273</c:v>
                </c:pt>
                <c:pt idx="61">
                  <c:v>-31.799999237060547</c:v>
                </c:pt>
                <c:pt idx="62">
                  <c:v>-31.700000762939453</c:v>
                </c:pt>
                <c:pt idx="63">
                  <c:v>-31.600000381469727</c:v>
                </c:pt>
                <c:pt idx="64">
                  <c:v>-31.5</c:v>
                </c:pt>
                <c:pt idx="65">
                  <c:v>-31.399999618530273</c:v>
                </c:pt>
                <c:pt idx="66">
                  <c:v>-31.299999237060547</c:v>
                </c:pt>
                <c:pt idx="67">
                  <c:v>-31.200000762939453</c:v>
                </c:pt>
                <c:pt idx="68">
                  <c:v>-31.100000381469727</c:v>
                </c:pt>
                <c:pt idx="69">
                  <c:v>-31</c:v>
                </c:pt>
                <c:pt idx="70">
                  <c:v>-30.899999618530273</c:v>
                </c:pt>
                <c:pt idx="71">
                  <c:v>-30.799999237060547</c:v>
                </c:pt>
                <c:pt idx="72">
                  <c:v>-30.700000762939453</c:v>
                </c:pt>
                <c:pt idx="73">
                  <c:v>-30.600000381469727</c:v>
                </c:pt>
                <c:pt idx="74">
                  <c:v>-30.5</c:v>
                </c:pt>
                <c:pt idx="75">
                  <c:v>-30.399999618530273</c:v>
                </c:pt>
                <c:pt idx="76">
                  <c:v>-30.299999237060547</c:v>
                </c:pt>
                <c:pt idx="77">
                  <c:v>-30.200000762939453</c:v>
                </c:pt>
                <c:pt idx="78">
                  <c:v>-30.100000381469727</c:v>
                </c:pt>
                <c:pt idx="79">
                  <c:v>-30</c:v>
                </c:pt>
                <c:pt idx="80">
                  <c:v>-29.899999618530273</c:v>
                </c:pt>
                <c:pt idx="81">
                  <c:v>-29.799999237060547</c:v>
                </c:pt>
                <c:pt idx="82">
                  <c:v>-29.700000762939453</c:v>
                </c:pt>
                <c:pt idx="83">
                  <c:v>-29.600000381469727</c:v>
                </c:pt>
                <c:pt idx="84">
                  <c:v>-29.5</c:v>
                </c:pt>
                <c:pt idx="85">
                  <c:v>-29.399999618530273</c:v>
                </c:pt>
                <c:pt idx="86">
                  <c:v>-29.299999237060547</c:v>
                </c:pt>
                <c:pt idx="87">
                  <c:v>-29.200000762939453</c:v>
                </c:pt>
                <c:pt idx="88">
                  <c:v>-29.100000381469727</c:v>
                </c:pt>
                <c:pt idx="89">
                  <c:v>-29</c:v>
                </c:pt>
                <c:pt idx="90">
                  <c:v>-28.899999618530273</c:v>
                </c:pt>
                <c:pt idx="91">
                  <c:v>-28.799999237060547</c:v>
                </c:pt>
                <c:pt idx="92">
                  <c:v>-28.700000762939453</c:v>
                </c:pt>
                <c:pt idx="93">
                  <c:v>-28.600000381469727</c:v>
                </c:pt>
                <c:pt idx="94">
                  <c:v>-28.5</c:v>
                </c:pt>
                <c:pt idx="95">
                  <c:v>-28.399999618530273</c:v>
                </c:pt>
                <c:pt idx="96">
                  <c:v>-28.299999237060547</c:v>
                </c:pt>
                <c:pt idx="97">
                  <c:v>-28.200000762939453</c:v>
                </c:pt>
                <c:pt idx="98">
                  <c:v>-28.100000381469727</c:v>
                </c:pt>
                <c:pt idx="99">
                  <c:v>-28</c:v>
                </c:pt>
                <c:pt idx="100">
                  <c:v>-27.899999618530273</c:v>
                </c:pt>
                <c:pt idx="101">
                  <c:v>-27.799999237060547</c:v>
                </c:pt>
                <c:pt idx="102">
                  <c:v>-27.700000762939453</c:v>
                </c:pt>
                <c:pt idx="103">
                  <c:v>-27.600000381469727</c:v>
                </c:pt>
                <c:pt idx="104">
                  <c:v>-27.5</c:v>
                </c:pt>
                <c:pt idx="105">
                  <c:v>-27.399999618530273</c:v>
                </c:pt>
                <c:pt idx="106">
                  <c:v>-27.299999237060547</c:v>
                </c:pt>
                <c:pt idx="107">
                  <c:v>-27.200000762939453</c:v>
                </c:pt>
                <c:pt idx="108">
                  <c:v>-27.100000381469727</c:v>
                </c:pt>
                <c:pt idx="109">
                  <c:v>-27</c:v>
                </c:pt>
                <c:pt idx="110">
                  <c:v>-26.899999618530273</c:v>
                </c:pt>
                <c:pt idx="111">
                  <c:v>-26.799999237060547</c:v>
                </c:pt>
                <c:pt idx="112">
                  <c:v>-26.700000762939453</c:v>
                </c:pt>
                <c:pt idx="113">
                  <c:v>-26.600000381469727</c:v>
                </c:pt>
                <c:pt idx="114">
                  <c:v>-26.5</c:v>
                </c:pt>
                <c:pt idx="115">
                  <c:v>-26.399999618530273</c:v>
                </c:pt>
                <c:pt idx="116">
                  <c:v>-26.299999237060547</c:v>
                </c:pt>
                <c:pt idx="117">
                  <c:v>-26.200000762939453</c:v>
                </c:pt>
                <c:pt idx="118">
                  <c:v>-26.100000381469727</c:v>
                </c:pt>
                <c:pt idx="119">
                  <c:v>-26</c:v>
                </c:pt>
                <c:pt idx="120">
                  <c:v>-25.899999618530273</c:v>
                </c:pt>
                <c:pt idx="121">
                  <c:v>-25.799999237060547</c:v>
                </c:pt>
                <c:pt idx="122">
                  <c:v>-25.700000762939453</c:v>
                </c:pt>
                <c:pt idx="123">
                  <c:v>-25.600000381469727</c:v>
                </c:pt>
                <c:pt idx="124">
                  <c:v>-25.5</c:v>
                </c:pt>
                <c:pt idx="125">
                  <c:v>-25.399999618530273</c:v>
                </c:pt>
                <c:pt idx="126">
                  <c:v>-25.299999237060547</c:v>
                </c:pt>
                <c:pt idx="127">
                  <c:v>-25.200000762939453</c:v>
                </c:pt>
                <c:pt idx="128">
                  <c:v>-25.100000381469727</c:v>
                </c:pt>
                <c:pt idx="129">
                  <c:v>-25</c:v>
                </c:pt>
                <c:pt idx="130">
                  <c:v>-24.899999618530273</c:v>
                </c:pt>
                <c:pt idx="131">
                  <c:v>-24.799999237060547</c:v>
                </c:pt>
                <c:pt idx="132">
                  <c:v>-24.700000762939453</c:v>
                </c:pt>
                <c:pt idx="133">
                  <c:v>-24.600000381469727</c:v>
                </c:pt>
                <c:pt idx="134">
                  <c:v>-24.5</c:v>
                </c:pt>
                <c:pt idx="135">
                  <c:v>-24.399999618530273</c:v>
                </c:pt>
                <c:pt idx="136">
                  <c:v>-24.299999237060547</c:v>
                </c:pt>
                <c:pt idx="137">
                  <c:v>-24.200000762939453</c:v>
                </c:pt>
                <c:pt idx="138">
                  <c:v>-24.100000381469727</c:v>
                </c:pt>
                <c:pt idx="139">
                  <c:v>-24</c:v>
                </c:pt>
                <c:pt idx="140">
                  <c:v>-23.899999618530273</c:v>
                </c:pt>
                <c:pt idx="141">
                  <c:v>-23.799999237060547</c:v>
                </c:pt>
                <c:pt idx="142">
                  <c:v>-23.700000762939453</c:v>
                </c:pt>
                <c:pt idx="143">
                  <c:v>-23.600000381469727</c:v>
                </c:pt>
                <c:pt idx="144">
                  <c:v>-23.5</c:v>
                </c:pt>
                <c:pt idx="145">
                  <c:v>-23.399999618530273</c:v>
                </c:pt>
                <c:pt idx="146">
                  <c:v>-23.299999237060547</c:v>
                </c:pt>
                <c:pt idx="147">
                  <c:v>-23.200000762939453</c:v>
                </c:pt>
                <c:pt idx="148">
                  <c:v>-23.100000381469727</c:v>
                </c:pt>
                <c:pt idx="149">
                  <c:v>-23</c:v>
                </c:pt>
                <c:pt idx="150">
                  <c:v>-22.899999618530273</c:v>
                </c:pt>
                <c:pt idx="151">
                  <c:v>-22.799999237060547</c:v>
                </c:pt>
                <c:pt idx="152">
                  <c:v>-22.700000762939453</c:v>
                </c:pt>
                <c:pt idx="153">
                  <c:v>-22.600000381469727</c:v>
                </c:pt>
                <c:pt idx="154">
                  <c:v>-22.5</c:v>
                </c:pt>
                <c:pt idx="155">
                  <c:v>-22.399999618530273</c:v>
                </c:pt>
                <c:pt idx="156">
                  <c:v>-22.299999237060547</c:v>
                </c:pt>
                <c:pt idx="157">
                  <c:v>-22.200000762939453</c:v>
                </c:pt>
                <c:pt idx="158">
                  <c:v>-22.100000381469727</c:v>
                </c:pt>
                <c:pt idx="159">
                  <c:v>-22</c:v>
                </c:pt>
                <c:pt idx="160">
                  <c:v>-21.899999618530273</c:v>
                </c:pt>
                <c:pt idx="161">
                  <c:v>-21.799999237060547</c:v>
                </c:pt>
                <c:pt idx="162">
                  <c:v>-21.700000762939453</c:v>
                </c:pt>
                <c:pt idx="163">
                  <c:v>-21.600000381469727</c:v>
                </c:pt>
                <c:pt idx="164">
                  <c:v>-21.5</c:v>
                </c:pt>
                <c:pt idx="165">
                  <c:v>-21.399999618530273</c:v>
                </c:pt>
                <c:pt idx="166">
                  <c:v>-21.299999237060547</c:v>
                </c:pt>
                <c:pt idx="167">
                  <c:v>-21.200000762939453</c:v>
                </c:pt>
                <c:pt idx="168">
                  <c:v>-21.100000381469727</c:v>
                </c:pt>
                <c:pt idx="169">
                  <c:v>-21</c:v>
                </c:pt>
                <c:pt idx="170">
                  <c:v>-20.899999618530273</c:v>
                </c:pt>
                <c:pt idx="171">
                  <c:v>-20.799999237060547</c:v>
                </c:pt>
                <c:pt idx="172">
                  <c:v>-20.700000762939453</c:v>
                </c:pt>
                <c:pt idx="173">
                  <c:v>-20.600000381469727</c:v>
                </c:pt>
                <c:pt idx="174">
                  <c:v>-20.5</c:v>
                </c:pt>
                <c:pt idx="175">
                  <c:v>-20.399999618530273</c:v>
                </c:pt>
                <c:pt idx="176">
                  <c:v>-20.299999237060547</c:v>
                </c:pt>
                <c:pt idx="177">
                  <c:v>-20.200000762939453</c:v>
                </c:pt>
                <c:pt idx="178">
                  <c:v>-20.100000381469727</c:v>
                </c:pt>
                <c:pt idx="179">
                  <c:v>-20</c:v>
                </c:pt>
                <c:pt idx="180">
                  <c:v>-19.899999618530273</c:v>
                </c:pt>
                <c:pt idx="181">
                  <c:v>-19.799999237060547</c:v>
                </c:pt>
                <c:pt idx="182">
                  <c:v>-19.700000762939453</c:v>
                </c:pt>
                <c:pt idx="183">
                  <c:v>-19.600000381469727</c:v>
                </c:pt>
                <c:pt idx="184">
                  <c:v>-19.5</c:v>
                </c:pt>
                <c:pt idx="185">
                  <c:v>-19.399999618530273</c:v>
                </c:pt>
                <c:pt idx="186">
                  <c:v>-19.299999237060547</c:v>
                </c:pt>
                <c:pt idx="187">
                  <c:v>-19.200000762939453</c:v>
                </c:pt>
                <c:pt idx="188">
                  <c:v>-19.100000381469727</c:v>
                </c:pt>
                <c:pt idx="189">
                  <c:v>-19</c:v>
                </c:pt>
                <c:pt idx="190">
                  <c:v>-18.899999618530273</c:v>
                </c:pt>
                <c:pt idx="191">
                  <c:v>-18.799999237060547</c:v>
                </c:pt>
                <c:pt idx="192">
                  <c:v>-18.700000762939453</c:v>
                </c:pt>
                <c:pt idx="193">
                  <c:v>-18.600000381469727</c:v>
                </c:pt>
                <c:pt idx="194">
                  <c:v>-18.5</c:v>
                </c:pt>
                <c:pt idx="195">
                  <c:v>-18.399999618530273</c:v>
                </c:pt>
                <c:pt idx="196">
                  <c:v>-18.299999237060547</c:v>
                </c:pt>
                <c:pt idx="197">
                  <c:v>-18.200000762939453</c:v>
                </c:pt>
                <c:pt idx="198">
                  <c:v>-18.100000381469727</c:v>
                </c:pt>
                <c:pt idx="199">
                  <c:v>-18</c:v>
                </c:pt>
                <c:pt idx="200">
                  <c:v>-17.899999618530273</c:v>
                </c:pt>
                <c:pt idx="201">
                  <c:v>-17.799999237060547</c:v>
                </c:pt>
                <c:pt idx="202">
                  <c:v>-17.700000762939453</c:v>
                </c:pt>
                <c:pt idx="203">
                  <c:v>-17.600000381469727</c:v>
                </c:pt>
                <c:pt idx="204">
                  <c:v>-17.5</c:v>
                </c:pt>
                <c:pt idx="205">
                  <c:v>-17.399999618530273</c:v>
                </c:pt>
                <c:pt idx="206">
                  <c:v>-17.299999237060547</c:v>
                </c:pt>
                <c:pt idx="207">
                  <c:v>-17.200000762939453</c:v>
                </c:pt>
                <c:pt idx="208">
                  <c:v>-17.100000381469727</c:v>
                </c:pt>
                <c:pt idx="209">
                  <c:v>-17</c:v>
                </c:pt>
                <c:pt idx="210">
                  <c:v>-16.899999618530273</c:v>
                </c:pt>
                <c:pt idx="211">
                  <c:v>-16.799999237060547</c:v>
                </c:pt>
                <c:pt idx="212">
                  <c:v>-16.700000762939453</c:v>
                </c:pt>
                <c:pt idx="213">
                  <c:v>-16.600000381469727</c:v>
                </c:pt>
                <c:pt idx="214">
                  <c:v>-16.5</c:v>
                </c:pt>
                <c:pt idx="215">
                  <c:v>-16.399999618530273</c:v>
                </c:pt>
                <c:pt idx="216">
                  <c:v>-16.299999237060547</c:v>
                </c:pt>
                <c:pt idx="217">
                  <c:v>-16.200000762939453</c:v>
                </c:pt>
                <c:pt idx="218">
                  <c:v>-16.100000381469727</c:v>
                </c:pt>
                <c:pt idx="219">
                  <c:v>-16</c:v>
                </c:pt>
                <c:pt idx="220">
                  <c:v>-15.899999618530273</c:v>
                </c:pt>
                <c:pt idx="221">
                  <c:v>-15.799999237060547</c:v>
                </c:pt>
                <c:pt idx="222">
                  <c:v>-15.700000762939453</c:v>
                </c:pt>
                <c:pt idx="223">
                  <c:v>-15.600000381469727</c:v>
                </c:pt>
                <c:pt idx="224">
                  <c:v>-15.5</c:v>
                </c:pt>
                <c:pt idx="225">
                  <c:v>-15.399999618530273</c:v>
                </c:pt>
                <c:pt idx="226">
                  <c:v>-15.299999237060547</c:v>
                </c:pt>
                <c:pt idx="227">
                  <c:v>-15.200000762939453</c:v>
                </c:pt>
                <c:pt idx="228">
                  <c:v>-15.100000381469727</c:v>
                </c:pt>
                <c:pt idx="229">
                  <c:v>-15</c:v>
                </c:pt>
                <c:pt idx="230">
                  <c:v>-14.899999618530273</c:v>
                </c:pt>
                <c:pt idx="231">
                  <c:v>-14.799999237060547</c:v>
                </c:pt>
                <c:pt idx="232">
                  <c:v>-14.700000762939453</c:v>
                </c:pt>
                <c:pt idx="233">
                  <c:v>-14.600000381469727</c:v>
                </c:pt>
                <c:pt idx="234">
                  <c:v>-14.5</c:v>
                </c:pt>
                <c:pt idx="235">
                  <c:v>-14.399999618530273</c:v>
                </c:pt>
                <c:pt idx="236">
                  <c:v>-14.299999237060547</c:v>
                </c:pt>
                <c:pt idx="237">
                  <c:v>-14.200000762939453</c:v>
                </c:pt>
                <c:pt idx="238">
                  <c:v>-14.100000381469727</c:v>
                </c:pt>
                <c:pt idx="239">
                  <c:v>-14</c:v>
                </c:pt>
                <c:pt idx="240">
                  <c:v>-13.899999618530273</c:v>
                </c:pt>
                <c:pt idx="241">
                  <c:v>-13.799999237060547</c:v>
                </c:pt>
                <c:pt idx="242">
                  <c:v>-13.700000762939453</c:v>
                </c:pt>
                <c:pt idx="243">
                  <c:v>-13.600000381469727</c:v>
                </c:pt>
                <c:pt idx="244">
                  <c:v>-13.5</c:v>
                </c:pt>
                <c:pt idx="245">
                  <c:v>-13.399999618530273</c:v>
                </c:pt>
                <c:pt idx="246">
                  <c:v>-13.299999237060547</c:v>
                </c:pt>
                <c:pt idx="247">
                  <c:v>-13.200000762939453</c:v>
                </c:pt>
                <c:pt idx="248">
                  <c:v>-13.100000381469727</c:v>
                </c:pt>
                <c:pt idx="249">
                  <c:v>-13</c:v>
                </c:pt>
                <c:pt idx="250">
                  <c:v>-12.899999618530273</c:v>
                </c:pt>
                <c:pt idx="251">
                  <c:v>-12.799999237060547</c:v>
                </c:pt>
                <c:pt idx="252">
                  <c:v>-12.700000762939453</c:v>
                </c:pt>
                <c:pt idx="253">
                  <c:v>-12.600000381469727</c:v>
                </c:pt>
                <c:pt idx="254">
                  <c:v>-12.5</c:v>
                </c:pt>
                <c:pt idx="255">
                  <c:v>-12.399999618530273</c:v>
                </c:pt>
                <c:pt idx="256">
                  <c:v>-12.299999237060547</c:v>
                </c:pt>
                <c:pt idx="257">
                  <c:v>-12.200000762939453</c:v>
                </c:pt>
                <c:pt idx="258">
                  <c:v>-12.100000381469727</c:v>
                </c:pt>
                <c:pt idx="259">
                  <c:v>-12</c:v>
                </c:pt>
                <c:pt idx="260">
                  <c:v>-11.899999618530273</c:v>
                </c:pt>
                <c:pt idx="261">
                  <c:v>-11.799999237060547</c:v>
                </c:pt>
                <c:pt idx="262">
                  <c:v>-11.700000762939453</c:v>
                </c:pt>
                <c:pt idx="263">
                  <c:v>-11.600000381469727</c:v>
                </c:pt>
                <c:pt idx="264">
                  <c:v>-11.5</c:v>
                </c:pt>
                <c:pt idx="265">
                  <c:v>-11.399999618530273</c:v>
                </c:pt>
                <c:pt idx="266">
                  <c:v>-11.299999237060547</c:v>
                </c:pt>
                <c:pt idx="267">
                  <c:v>-11.200000762939453</c:v>
                </c:pt>
                <c:pt idx="268">
                  <c:v>-11.100000381469727</c:v>
                </c:pt>
                <c:pt idx="269">
                  <c:v>-11</c:v>
                </c:pt>
                <c:pt idx="270">
                  <c:v>-10.899999618530273</c:v>
                </c:pt>
                <c:pt idx="271">
                  <c:v>-10.799999237060547</c:v>
                </c:pt>
                <c:pt idx="272">
                  <c:v>-10.700000762939453</c:v>
                </c:pt>
                <c:pt idx="273">
                  <c:v>-10.600000381469727</c:v>
                </c:pt>
                <c:pt idx="274">
                  <c:v>-10.5</c:v>
                </c:pt>
                <c:pt idx="275">
                  <c:v>-10.399999618530273</c:v>
                </c:pt>
                <c:pt idx="276">
                  <c:v>-10.299999237060547</c:v>
                </c:pt>
                <c:pt idx="277">
                  <c:v>-10.200000762939453</c:v>
                </c:pt>
                <c:pt idx="278">
                  <c:v>-10.100000381469727</c:v>
                </c:pt>
                <c:pt idx="279">
                  <c:v>-10</c:v>
                </c:pt>
                <c:pt idx="280">
                  <c:v>-9.8999996185302734</c:v>
                </c:pt>
                <c:pt idx="281">
                  <c:v>-9.7999992370605469</c:v>
                </c:pt>
                <c:pt idx="282">
                  <c:v>-9.7000007629394531</c:v>
                </c:pt>
                <c:pt idx="283">
                  <c:v>-9.6000003814697266</c:v>
                </c:pt>
                <c:pt idx="284">
                  <c:v>-9.5</c:v>
                </c:pt>
                <c:pt idx="285">
                  <c:v>-9.3999996185302734</c:v>
                </c:pt>
                <c:pt idx="286">
                  <c:v>-9.2999992370605469</c:v>
                </c:pt>
                <c:pt idx="287">
                  <c:v>-9.2000007629394531</c:v>
                </c:pt>
                <c:pt idx="288">
                  <c:v>-9.1000003814697266</c:v>
                </c:pt>
                <c:pt idx="289">
                  <c:v>-9</c:v>
                </c:pt>
                <c:pt idx="290">
                  <c:v>-8.8999996185302734</c:v>
                </c:pt>
                <c:pt idx="291">
                  <c:v>-8.7999992370605469</c:v>
                </c:pt>
                <c:pt idx="292">
                  <c:v>-8.7000007629394531</c:v>
                </c:pt>
                <c:pt idx="293">
                  <c:v>-8.6000003814697266</c:v>
                </c:pt>
                <c:pt idx="294">
                  <c:v>-8.5</c:v>
                </c:pt>
                <c:pt idx="295">
                  <c:v>-8.3999996185302734</c:v>
                </c:pt>
                <c:pt idx="296">
                  <c:v>-8.2999992370605469</c:v>
                </c:pt>
                <c:pt idx="297">
                  <c:v>-8.2000007629394531</c:v>
                </c:pt>
                <c:pt idx="298">
                  <c:v>-8.1000003814697266</c:v>
                </c:pt>
                <c:pt idx="299">
                  <c:v>-8</c:v>
                </c:pt>
                <c:pt idx="300">
                  <c:v>-7.8999996185302734</c:v>
                </c:pt>
                <c:pt idx="301">
                  <c:v>-7.7999992370605469</c:v>
                </c:pt>
                <c:pt idx="302">
                  <c:v>-7.7000007629394531</c:v>
                </c:pt>
                <c:pt idx="303">
                  <c:v>-7.6000003814697266</c:v>
                </c:pt>
                <c:pt idx="304">
                  <c:v>-7.5</c:v>
                </c:pt>
                <c:pt idx="305">
                  <c:v>-7.3999996185302734</c:v>
                </c:pt>
                <c:pt idx="306">
                  <c:v>-7.2999992370605469</c:v>
                </c:pt>
                <c:pt idx="307">
                  <c:v>-7.2000007629394531</c:v>
                </c:pt>
                <c:pt idx="308">
                  <c:v>-7.1000003814697266</c:v>
                </c:pt>
                <c:pt idx="309">
                  <c:v>-7</c:v>
                </c:pt>
                <c:pt idx="310">
                  <c:v>-6.8999996185302734</c:v>
                </c:pt>
                <c:pt idx="311">
                  <c:v>-6.7999992370605469</c:v>
                </c:pt>
                <c:pt idx="312">
                  <c:v>-6.7000007629394531</c:v>
                </c:pt>
                <c:pt idx="313">
                  <c:v>-6.6000003814697266</c:v>
                </c:pt>
                <c:pt idx="314">
                  <c:v>-6.5</c:v>
                </c:pt>
                <c:pt idx="315">
                  <c:v>-6.3999996185302734</c:v>
                </c:pt>
                <c:pt idx="316">
                  <c:v>-6.2999992370605469</c:v>
                </c:pt>
                <c:pt idx="317">
                  <c:v>-6.2000007629394531</c:v>
                </c:pt>
                <c:pt idx="318">
                  <c:v>-6.1000003814697266</c:v>
                </c:pt>
                <c:pt idx="319">
                  <c:v>-6</c:v>
                </c:pt>
                <c:pt idx="320">
                  <c:v>-5.9000015258789063</c:v>
                </c:pt>
                <c:pt idx="321">
                  <c:v>-5.7999992370605469</c:v>
                </c:pt>
                <c:pt idx="322">
                  <c:v>-5.7000007629394531</c:v>
                </c:pt>
                <c:pt idx="323">
                  <c:v>-5.5999984741210938</c:v>
                </c:pt>
                <c:pt idx="324">
                  <c:v>-5.5</c:v>
                </c:pt>
                <c:pt idx="325">
                  <c:v>-5.4000015258789063</c:v>
                </c:pt>
                <c:pt idx="326">
                  <c:v>-5.2999992370605469</c:v>
                </c:pt>
                <c:pt idx="327">
                  <c:v>-5.2000007629394531</c:v>
                </c:pt>
                <c:pt idx="328">
                  <c:v>-5.0999984741210938</c:v>
                </c:pt>
                <c:pt idx="329">
                  <c:v>-5</c:v>
                </c:pt>
                <c:pt idx="330">
                  <c:v>-4.9000015258789063</c:v>
                </c:pt>
                <c:pt idx="331">
                  <c:v>-4.7999992370605469</c:v>
                </c:pt>
                <c:pt idx="332">
                  <c:v>-4.7000007629394531</c:v>
                </c:pt>
                <c:pt idx="333">
                  <c:v>-4.5999984741210938</c:v>
                </c:pt>
                <c:pt idx="334">
                  <c:v>-4.5</c:v>
                </c:pt>
                <c:pt idx="335">
                  <c:v>-4.4000015258789063</c:v>
                </c:pt>
                <c:pt idx="336">
                  <c:v>-4.2999992370605469</c:v>
                </c:pt>
                <c:pt idx="337">
                  <c:v>-4.2000007629394531</c:v>
                </c:pt>
                <c:pt idx="338">
                  <c:v>-4.0999984741210938</c:v>
                </c:pt>
                <c:pt idx="339">
                  <c:v>-4</c:v>
                </c:pt>
                <c:pt idx="340">
                  <c:v>-3.9000015258789063</c:v>
                </c:pt>
                <c:pt idx="341">
                  <c:v>-3.7999992370605469</c:v>
                </c:pt>
                <c:pt idx="342">
                  <c:v>-3.7000007629394531</c:v>
                </c:pt>
                <c:pt idx="343">
                  <c:v>-3.5999984741210938</c:v>
                </c:pt>
                <c:pt idx="344">
                  <c:v>-3.5</c:v>
                </c:pt>
                <c:pt idx="345">
                  <c:v>-3.4000015258789063</c:v>
                </c:pt>
                <c:pt idx="346">
                  <c:v>-3.2999992370605469</c:v>
                </c:pt>
                <c:pt idx="347">
                  <c:v>-3.2000007629394531</c:v>
                </c:pt>
                <c:pt idx="348">
                  <c:v>-3.0999984741210938</c:v>
                </c:pt>
                <c:pt idx="349">
                  <c:v>-3</c:v>
                </c:pt>
                <c:pt idx="350">
                  <c:v>-2.9000015258789063</c:v>
                </c:pt>
                <c:pt idx="351">
                  <c:v>-2.7999992370605469</c:v>
                </c:pt>
                <c:pt idx="352">
                  <c:v>-2.7000007629394531</c:v>
                </c:pt>
                <c:pt idx="353">
                  <c:v>-2.5999984741210938</c:v>
                </c:pt>
                <c:pt idx="354">
                  <c:v>-2.5</c:v>
                </c:pt>
                <c:pt idx="355">
                  <c:v>-2.4000015258789063</c:v>
                </c:pt>
                <c:pt idx="356">
                  <c:v>-2.2999992370605469</c:v>
                </c:pt>
                <c:pt idx="357">
                  <c:v>-2.2000007629394531</c:v>
                </c:pt>
                <c:pt idx="358">
                  <c:v>-2.0999984741210938</c:v>
                </c:pt>
                <c:pt idx="359">
                  <c:v>-2</c:v>
                </c:pt>
                <c:pt idx="360">
                  <c:v>-1.9000015258789063</c:v>
                </c:pt>
                <c:pt idx="361">
                  <c:v>-1.7999992370605469</c:v>
                </c:pt>
                <c:pt idx="362">
                  <c:v>-1.7000007629394531</c:v>
                </c:pt>
                <c:pt idx="363">
                  <c:v>-1.5999984741210938</c:v>
                </c:pt>
                <c:pt idx="364">
                  <c:v>-1.5</c:v>
                </c:pt>
                <c:pt idx="365">
                  <c:v>-1.4000015258789063</c:v>
                </c:pt>
                <c:pt idx="366">
                  <c:v>-1.2999992370605469</c:v>
                </c:pt>
                <c:pt idx="367">
                  <c:v>-1.2000007629394531</c:v>
                </c:pt>
                <c:pt idx="368">
                  <c:v>-1.0999984741210938</c:v>
                </c:pt>
                <c:pt idx="369">
                  <c:v>-1</c:v>
                </c:pt>
                <c:pt idx="370">
                  <c:v>-0.90000152587890625</c:v>
                </c:pt>
                <c:pt idx="371">
                  <c:v>-0.79999923706054688</c:v>
                </c:pt>
                <c:pt idx="372">
                  <c:v>-0.70000076293945313</c:v>
                </c:pt>
                <c:pt idx="373">
                  <c:v>-0.59999847412109375</c:v>
                </c:pt>
                <c:pt idx="374">
                  <c:v>-0.5</c:v>
                </c:pt>
                <c:pt idx="375">
                  <c:v>-0.40000152587890625</c:v>
                </c:pt>
                <c:pt idx="376">
                  <c:v>-0.29999923706054688</c:v>
                </c:pt>
                <c:pt idx="377">
                  <c:v>-0.20000076293945313</c:v>
                </c:pt>
                <c:pt idx="378">
                  <c:v>-9.999847412109375E-2</c:v>
                </c:pt>
                <c:pt idx="379">
                  <c:v>0</c:v>
                </c:pt>
                <c:pt idx="380">
                  <c:v>9.999847412109375E-2</c:v>
                </c:pt>
                <c:pt idx="381">
                  <c:v>0.20000076293945313</c:v>
                </c:pt>
                <c:pt idx="382">
                  <c:v>0.29999923706054688</c:v>
                </c:pt>
                <c:pt idx="383">
                  <c:v>0.40000152587890625</c:v>
                </c:pt>
                <c:pt idx="384">
                  <c:v>0.5</c:v>
                </c:pt>
                <c:pt idx="385">
                  <c:v>0.59999847412109375</c:v>
                </c:pt>
                <c:pt idx="386">
                  <c:v>0.70000076293945313</c:v>
                </c:pt>
                <c:pt idx="387">
                  <c:v>0.79999923706054688</c:v>
                </c:pt>
                <c:pt idx="388">
                  <c:v>0.90000152587890625</c:v>
                </c:pt>
                <c:pt idx="389">
                  <c:v>1</c:v>
                </c:pt>
                <c:pt idx="390">
                  <c:v>1.0999984741210938</c:v>
                </c:pt>
                <c:pt idx="391">
                  <c:v>1.2000007629394531</c:v>
                </c:pt>
                <c:pt idx="392">
                  <c:v>1.2999992370605469</c:v>
                </c:pt>
                <c:pt idx="393">
                  <c:v>1.4000015258789063</c:v>
                </c:pt>
                <c:pt idx="394">
                  <c:v>1.5</c:v>
                </c:pt>
                <c:pt idx="395">
                  <c:v>1.5999984741210938</c:v>
                </c:pt>
                <c:pt idx="396">
                  <c:v>1.7000007629394531</c:v>
                </c:pt>
                <c:pt idx="397">
                  <c:v>1.7999992370605469</c:v>
                </c:pt>
                <c:pt idx="398">
                  <c:v>1.9000015258789063</c:v>
                </c:pt>
                <c:pt idx="399">
                  <c:v>2</c:v>
                </c:pt>
                <c:pt idx="400">
                  <c:v>2.0999984741210938</c:v>
                </c:pt>
                <c:pt idx="401">
                  <c:v>2.2000007629394531</c:v>
                </c:pt>
                <c:pt idx="402">
                  <c:v>2.2999992370605469</c:v>
                </c:pt>
                <c:pt idx="403">
                  <c:v>2.4000015258789063</c:v>
                </c:pt>
                <c:pt idx="404">
                  <c:v>2.5</c:v>
                </c:pt>
                <c:pt idx="405">
                  <c:v>2.5999984741210938</c:v>
                </c:pt>
                <c:pt idx="406">
                  <c:v>2.7000007629394531</c:v>
                </c:pt>
                <c:pt idx="407">
                  <c:v>2.7999992370605469</c:v>
                </c:pt>
                <c:pt idx="408">
                  <c:v>2.9000015258789063</c:v>
                </c:pt>
                <c:pt idx="409">
                  <c:v>3</c:v>
                </c:pt>
                <c:pt idx="410">
                  <c:v>3.0999984741210938</c:v>
                </c:pt>
                <c:pt idx="411">
                  <c:v>3.2000007629394531</c:v>
                </c:pt>
                <c:pt idx="412">
                  <c:v>3.2999992370605469</c:v>
                </c:pt>
                <c:pt idx="413">
                  <c:v>3.4000015258789063</c:v>
                </c:pt>
                <c:pt idx="414">
                  <c:v>3.5</c:v>
                </c:pt>
                <c:pt idx="415">
                  <c:v>3.5999984741210938</c:v>
                </c:pt>
                <c:pt idx="416">
                  <c:v>3.7000007629394531</c:v>
                </c:pt>
                <c:pt idx="417">
                  <c:v>3.7999992370605469</c:v>
                </c:pt>
                <c:pt idx="418">
                  <c:v>3.9000015258789063</c:v>
                </c:pt>
                <c:pt idx="419">
                  <c:v>4</c:v>
                </c:pt>
                <c:pt idx="420">
                  <c:v>4.0999984741210938</c:v>
                </c:pt>
                <c:pt idx="421">
                  <c:v>4.2000007629394531</c:v>
                </c:pt>
                <c:pt idx="422">
                  <c:v>4.2999992370605469</c:v>
                </c:pt>
                <c:pt idx="423">
                  <c:v>4.4000015258789063</c:v>
                </c:pt>
                <c:pt idx="424">
                  <c:v>4.5</c:v>
                </c:pt>
                <c:pt idx="425">
                  <c:v>4.5999984741210938</c:v>
                </c:pt>
                <c:pt idx="426">
                  <c:v>4.7000007629394531</c:v>
                </c:pt>
                <c:pt idx="427">
                  <c:v>4.7999992370605469</c:v>
                </c:pt>
                <c:pt idx="428">
                  <c:v>4.9000015258789063</c:v>
                </c:pt>
                <c:pt idx="429">
                  <c:v>5</c:v>
                </c:pt>
                <c:pt idx="430">
                  <c:v>5.0999984741210938</c:v>
                </c:pt>
                <c:pt idx="431">
                  <c:v>5.2000007629394531</c:v>
                </c:pt>
                <c:pt idx="432">
                  <c:v>5.2999992370605469</c:v>
                </c:pt>
                <c:pt idx="433">
                  <c:v>5.4000015258789063</c:v>
                </c:pt>
                <c:pt idx="434">
                  <c:v>5.5</c:v>
                </c:pt>
                <c:pt idx="435">
                  <c:v>5.5999984741210938</c:v>
                </c:pt>
                <c:pt idx="436">
                  <c:v>5.7000007629394531</c:v>
                </c:pt>
                <c:pt idx="437">
                  <c:v>5.7999992370605469</c:v>
                </c:pt>
                <c:pt idx="438">
                  <c:v>5.9000015258789063</c:v>
                </c:pt>
                <c:pt idx="439">
                  <c:v>6</c:v>
                </c:pt>
                <c:pt idx="440">
                  <c:v>6.0999984741210938</c:v>
                </c:pt>
                <c:pt idx="441">
                  <c:v>6.2000007629394531</c:v>
                </c:pt>
                <c:pt idx="442">
                  <c:v>6.2999992370605469</c:v>
                </c:pt>
                <c:pt idx="443">
                  <c:v>6.4000015258789063</c:v>
                </c:pt>
                <c:pt idx="444">
                  <c:v>6.5</c:v>
                </c:pt>
                <c:pt idx="445">
                  <c:v>6.5999984741210938</c:v>
                </c:pt>
                <c:pt idx="446">
                  <c:v>6.7000007629394531</c:v>
                </c:pt>
                <c:pt idx="447">
                  <c:v>6.7999992370605469</c:v>
                </c:pt>
                <c:pt idx="448">
                  <c:v>6.9000015258789063</c:v>
                </c:pt>
                <c:pt idx="449">
                  <c:v>7</c:v>
                </c:pt>
                <c:pt idx="450">
                  <c:v>7.0999984741210938</c:v>
                </c:pt>
                <c:pt idx="451">
                  <c:v>7.2000007629394531</c:v>
                </c:pt>
                <c:pt idx="452">
                  <c:v>7.2999992370605469</c:v>
                </c:pt>
                <c:pt idx="453">
                  <c:v>7.4000015258789063</c:v>
                </c:pt>
                <c:pt idx="454">
                  <c:v>7.5</c:v>
                </c:pt>
                <c:pt idx="455">
                  <c:v>7.5999984741210938</c:v>
                </c:pt>
                <c:pt idx="456">
                  <c:v>7.7000007629394531</c:v>
                </c:pt>
                <c:pt idx="457">
                  <c:v>7.7999992370605469</c:v>
                </c:pt>
                <c:pt idx="458">
                  <c:v>7.9000015258789063</c:v>
                </c:pt>
                <c:pt idx="459">
                  <c:v>8</c:v>
                </c:pt>
                <c:pt idx="460">
                  <c:v>8.0999984741210938</c:v>
                </c:pt>
                <c:pt idx="461">
                  <c:v>8.2000007629394531</c:v>
                </c:pt>
                <c:pt idx="462">
                  <c:v>8.2999992370605469</c:v>
                </c:pt>
                <c:pt idx="463">
                  <c:v>8.4000015258789063</c:v>
                </c:pt>
                <c:pt idx="464">
                  <c:v>8.5</c:v>
                </c:pt>
                <c:pt idx="465">
                  <c:v>8.5999984741210938</c:v>
                </c:pt>
                <c:pt idx="466">
                  <c:v>8.7000007629394531</c:v>
                </c:pt>
                <c:pt idx="467">
                  <c:v>8.7999992370605469</c:v>
                </c:pt>
                <c:pt idx="468">
                  <c:v>8.9000015258789063</c:v>
                </c:pt>
                <c:pt idx="469">
                  <c:v>9</c:v>
                </c:pt>
                <c:pt idx="470">
                  <c:v>9.0999984741210938</c:v>
                </c:pt>
                <c:pt idx="471">
                  <c:v>9.2000007629394531</c:v>
                </c:pt>
                <c:pt idx="472">
                  <c:v>9.2999992370605469</c:v>
                </c:pt>
                <c:pt idx="473">
                  <c:v>9.4000015258789063</c:v>
                </c:pt>
                <c:pt idx="474">
                  <c:v>9.5</c:v>
                </c:pt>
                <c:pt idx="475">
                  <c:v>9.5999984741210938</c:v>
                </c:pt>
                <c:pt idx="476">
                  <c:v>9.7000007629394531</c:v>
                </c:pt>
                <c:pt idx="477">
                  <c:v>9.7999992370605469</c:v>
                </c:pt>
                <c:pt idx="478">
                  <c:v>9.9000015258789063</c:v>
                </c:pt>
                <c:pt idx="479">
                  <c:v>10</c:v>
                </c:pt>
                <c:pt idx="480">
                  <c:v>10.099998474121094</c:v>
                </c:pt>
                <c:pt idx="481">
                  <c:v>10.200000762939453</c:v>
                </c:pt>
                <c:pt idx="482">
                  <c:v>10.299999237060547</c:v>
                </c:pt>
                <c:pt idx="483">
                  <c:v>10.400001525878906</c:v>
                </c:pt>
                <c:pt idx="484">
                  <c:v>10.5</c:v>
                </c:pt>
                <c:pt idx="485">
                  <c:v>10.599998474121094</c:v>
                </c:pt>
                <c:pt idx="486">
                  <c:v>10.700000762939453</c:v>
                </c:pt>
                <c:pt idx="487">
                  <c:v>10.799999237060547</c:v>
                </c:pt>
                <c:pt idx="488">
                  <c:v>10.900001525878906</c:v>
                </c:pt>
                <c:pt idx="489">
                  <c:v>11</c:v>
                </c:pt>
                <c:pt idx="490">
                  <c:v>11.099998474121094</c:v>
                </c:pt>
                <c:pt idx="491">
                  <c:v>11.200000762939453</c:v>
                </c:pt>
                <c:pt idx="492">
                  <c:v>11.299999237060547</c:v>
                </c:pt>
                <c:pt idx="493">
                  <c:v>11.400001525878906</c:v>
                </c:pt>
                <c:pt idx="494">
                  <c:v>11.5</c:v>
                </c:pt>
                <c:pt idx="495">
                  <c:v>11.599998474121094</c:v>
                </c:pt>
                <c:pt idx="496">
                  <c:v>11.700000762939453</c:v>
                </c:pt>
                <c:pt idx="497">
                  <c:v>11.799999237060547</c:v>
                </c:pt>
                <c:pt idx="498">
                  <c:v>11.900001525878906</c:v>
                </c:pt>
                <c:pt idx="499">
                  <c:v>12</c:v>
                </c:pt>
                <c:pt idx="500">
                  <c:v>12.099998474121094</c:v>
                </c:pt>
                <c:pt idx="501">
                  <c:v>12.200000762939453</c:v>
                </c:pt>
                <c:pt idx="502">
                  <c:v>12.299999237060547</c:v>
                </c:pt>
                <c:pt idx="503">
                  <c:v>12.400001525878906</c:v>
                </c:pt>
                <c:pt idx="504">
                  <c:v>12.5</c:v>
                </c:pt>
                <c:pt idx="505">
                  <c:v>12.599998474121094</c:v>
                </c:pt>
                <c:pt idx="506">
                  <c:v>12.700000762939453</c:v>
                </c:pt>
                <c:pt idx="507">
                  <c:v>12.799999237060547</c:v>
                </c:pt>
                <c:pt idx="508">
                  <c:v>12.900001525878906</c:v>
                </c:pt>
                <c:pt idx="509">
                  <c:v>13</c:v>
                </c:pt>
                <c:pt idx="510">
                  <c:v>13.099998474121094</c:v>
                </c:pt>
                <c:pt idx="511">
                  <c:v>13.200000762939453</c:v>
                </c:pt>
                <c:pt idx="512">
                  <c:v>13.299999237060547</c:v>
                </c:pt>
                <c:pt idx="513">
                  <c:v>13.400001525878906</c:v>
                </c:pt>
                <c:pt idx="514">
                  <c:v>13.5</c:v>
                </c:pt>
                <c:pt idx="515">
                  <c:v>13.599998474121094</c:v>
                </c:pt>
                <c:pt idx="516">
                  <c:v>13.700000762939453</c:v>
                </c:pt>
                <c:pt idx="517">
                  <c:v>13.799999237060547</c:v>
                </c:pt>
                <c:pt idx="518">
                  <c:v>13.900001525878906</c:v>
                </c:pt>
                <c:pt idx="519">
                  <c:v>14</c:v>
                </c:pt>
                <c:pt idx="520">
                  <c:v>14.099998474121094</c:v>
                </c:pt>
                <c:pt idx="521">
                  <c:v>14.200000762939453</c:v>
                </c:pt>
                <c:pt idx="522">
                  <c:v>14.299999237060547</c:v>
                </c:pt>
                <c:pt idx="523">
                  <c:v>14.400001525878906</c:v>
                </c:pt>
                <c:pt idx="524">
                  <c:v>14.5</c:v>
                </c:pt>
                <c:pt idx="525">
                  <c:v>14.599998474121094</c:v>
                </c:pt>
                <c:pt idx="526">
                  <c:v>14.700000762939453</c:v>
                </c:pt>
                <c:pt idx="527">
                  <c:v>14.799999237060547</c:v>
                </c:pt>
                <c:pt idx="528">
                  <c:v>14.900001525878906</c:v>
                </c:pt>
                <c:pt idx="529">
                  <c:v>15</c:v>
                </c:pt>
                <c:pt idx="530">
                  <c:v>15.099998474121094</c:v>
                </c:pt>
                <c:pt idx="531">
                  <c:v>15.200000762939453</c:v>
                </c:pt>
                <c:pt idx="532">
                  <c:v>15.299999237060547</c:v>
                </c:pt>
                <c:pt idx="533">
                  <c:v>15.400001525878906</c:v>
                </c:pt>
                <c:pt idx="534">
                  <c:v>15.5</c:v>
                </c:pt>
                <c:pt idx="535">
                  <c:v>15.599998474121094</c:v>
                </c:pt>
                <c:pt idx="536">
                  <c:v>15.700000762939453</c:v>
                </c:pt>
                <c:pt idx="537">
                  <c:v>15.799999237060547</c:v>
                </c:pt>
                <c:pt idx="538">
                  <c:v>15.900001525878906</c:v>
                </c:pt>
                <c:pt idx="539">
                  <c:v>16</c:v>
                </c:pt>
                <c:pt idx="540">
                  <c:v>16.099998474121094</c:v>
                </c:pt>
                <c:pt idx="541">
                  <c:v>16.200000762939453</c:v>
                </c:pt>
                <c:pt idx="542">
                  <c:v>16.299999237060547</c:v>
                </c:pt>
                <c:pt idx="543">
                  <c:v>16.400001525878906</c:v>
                </c:pt>
                <c:pt idx="544">
                  <c:v>16.5</c:v>
                </c:pt>
                <c:pt idx="545">
                  <c:v>16.599998474121094</c:v>
                </c:pt>
                <c:pt idx="546">
                  <c:v>16.700000762939453</c:v>
                </c:pt>
                <c:pt idx="547">
                  <c:v>16.799999237060547</c:v>
                </c:pt>
                <c:pt idx="548">
                  <c:v>16.900001525878906</c:v>
                </c:pt>
                <c:pt idx="549">
                  <c:v>17</c:v>
                </c:pt>
                <c:pt idx="550">
                  <c:v>17.099998474121094</c:v>
                </c:pt>
                <c:pt idx="551">
                  <c:v>17.200000762939453</c:v>
                </c:pt>
                <c:pt idx="552">
                  <c:v>17.299999237060547</c:v>
                </c:pt>
                <c:pt idx="553">
                  <c:v>17.400001525878906</c:v>
                </c:pt>
                <c:pt idx="554">
                  <c:v>17.5</c:v>
                </c:pt>
                <c:pt idx="555">
                  <c:v>17.599998474121094</c:v>
                </c:pt>
                <c:pt idx="556">
                  <c:v>17.700000762939453</c:v>
                </c:pt>
                <c:pt idx="557">
                  <c:v>17.799999237060547</c:v>
                </c:pt>
                <c:pt idx="558">
                  <c:v>17.900001525878906</c:v>
                </c:pt>
                <c:pt idx="559">
                  <c:v>18</c:v>
                </c:pt>
                <c:pt idx="560">
                  <c:v>18.099998474121094</c:v>
                </c:pt>
                <c:pt idx="561">
                  <c:v>18.200000762939453</c:v>
                </c:pt>
                <c:pt idx="562">
                  <c:v>18.299999237060547</c:v>
                </c:pt>
                <c:pt idx="563">
                  <c:v>18.400001525878906</c:v>
                </c:pt>
                <c:pt idx="564">
                  <c:v>18.5</c:v>
                </c:pt>
                <c:pt idx="565">
                  <c:v>18.599998474121094</c:v>
                </c:pt>
                <c:pt idx="566">
                  <c:v>18.700000762939453</c:v>
                </c:pt>
                <c:pt idx="567">
                  <c:v>18.799999237060547</c:v>
                </c:pt>
                <c:pt idx="568">
                  <c:v>18.900001525878906</c:v>
                </c:pt>
                <c:pt idx="569">
                  <c:v>19</c:v>
                </c:pt>
                <c:pt idx="570">
                  <c:v>19.099998474121094</c:v>
                </c:pt>
                <c:pt idx="571">
                  <c:v>19.200000762939453</c:v>
                </c:pt>
                <c:pt idx="572">
                  <c:v>19.299999237060547</c:v>
                </c:pt>
                <c:pt idx="573">
                  <c:v>19.400001525878906</c:v>
                </c:pt>
                <c:pt idx="574">
                  <c:v>19.5</c:v>
                </c:pt>
                <c:pt idx="575">
                  <c:v>19.599998474121094</c:v>
                </c:pt>
                <c:pt idx="576">
                  <c:v>19.700000762939453</c:v>
                </c:pt>
                <c:pt idx="577">
                  <c:v>19.799999237060547</c:v>
                </c:pt>
                <c:pt idx="578">
                  <c:v>19.900001525878906</c:v>
                </c:pt>
                <c:pt idx="579">
                  <c:v>20</c:v>
                </c:pt>
                <c:pt idx="580">
                  <c:v>20.099998474121094</c:v>
                </c:pt>
                <c:pt idx="581">
                  <c:v>20.200000762939453</c:v>
                </c:pt>
                <c:pt idx="582">
                  <c:v>20.299999237060547</c:v>
                </c:pt>
                <c:pt idx="583">
                  <c:v>20.400001525878906</c:v>
                </c:pt>
                <c:pt idx="584">
                  <c:v>20.5</c:v>
                </c:pt>
                <c:pt idx="585">
                  <c:v>20.599998474121094</c:v>
                </c:pt>
                <c:pt idx="586">
                  <c:v>20.700000762939453</c:v>
                </c:pt>
                <c:pt idx="587">
                  <c:v>20.799999237060547</c:v>
                </c:pt>
                <c:pt idx="588">
                  <c:v>20.900001525878906</c:v>
                </c:pt>
                <c:pt idx="589">
                  <c:v>21</c:v>
                </c:pt>
                <c:pt idx="590">
                  <c:v>21.099998474121094</c:v>
                </c:pt>
                <c:pt idx="591">
                  <c:v>21.200000762939453</c:v>
                </c:pt>
                <c:pt idx="592">
                  <c:v>21.299999237060547</c:v>
                </c:pt>
                <c:pt idx="593">
                  <c:v>21.400001525878906</c:v>
                </c:pt>
                <c:pt idx="594">
                  <c:v>21.5</c:v>
                </c:pt>
                <c:pt idx="595">
                  <c:v>21.599998474121094</c:v>
                </c:pt>
                <c:pt idx="596">
                  <c:v>21.700000762939453</c:v>
                </c:pt>
                <c:pt idx="597">
                  <c:v>21.799999237060547</c:v>
                </c:pt>
                <c:pt idx="598">
                  <c:v>21.900001525878906</c:v>
                </c:pt>
                <c:pt idx="599">
                  <c:v>22</c:v>
                </c:pt>
                <c:pt idx="600">
                  <c:v>22.099998474121094</c:v>
                </c:pt>
                <c:pt idx="601">
                  <c:v>22.200000762939453</c:v>
                </c:pt>
                <c:pt idx="602">
                  <c:v>22.299999237060547</c:v>
                </c:pt>
                <c:pt idx="603">
                  <c:v>22.400001525878906</c:v>
                </c:pt>
                <c:pt idx="604">
                  <c:v>22.5</c:v>
                </c:pt>
                <c:pt idx="605">
                  <c:v>22.599998474121094</c:v>
                </c:pt>
                <c:pt idx="606">
                  <c:v>22.700000762939453</c:v>
                </c:pt>
                <c:pt idx="607">
                  <c:v>22.799999237060547</c:v>
                </c:pt>
                <c:pt idx="608">
                  <c:v>22.900001525878906</c:v>
                </c:pt>
                <c:pt idx="609">
                  <c:v>23</c:v>
                </c:pt>
                <c:pt idx="610">
                  <c:v>23.099998474121094</c:v>
                </c:pt>
                <c:pt idx="611">
                  <c:v>23.200000762939453</c:v>
                </c:pt>
                <c:pt idx="612">
                  <c:v>23.299999237060547</c:v>
                </c:pt>
                <c:pt idx="613">
                  <c:v>23.400001525878906</c:v>
                </c:pt>
                <c:pt idx="614">
                  <c:v>23.5</c:v>
                </c:pt>
                <c:pt idx="615">
                  <c:v>23.599998474121094</c:v>
                </c:pt>
                <c:pt idx="616">
                  <c:v>23.700000762939453</c:v>
                </c:pt>
                <c:pt idx="617">
                  <c:v>23.799999237060547</c:v>
                </c:pt>
                <c:pt idx="618">
                  <c:v>23.900001525878906</c:v>
                </c:pt>
                <c:pt idx="619">
                  <c:v>24</c:v>
                </c:pt>
                <c:pt idx="620">
                  <c:v>24.099998474121094</c:v>
                </c:pt>
                <c:pt idx="621">
                  <c:v>24.200000762939453</c:v>
                </c:pt>
                <c:pt idx="622">
                  <c:v>24.299999237060547</c:v>
                </c:pt>
                <c:pt idx="623">
                  <c:v>24.400001525878906</c:v>
                </c:pt>
                <c:pt idx="624">
                  <c:v>24.5</c:v>
                </c:pt>
                <c:pt idx="625">
                  <c:v>24.599998474121094</c:v>
                </c:pt>
                <c:pt idx="626">
                  <c:v>24.700000762939453</c:v>
                </c:pt>
                <c:pt idx="627">
                  <c:v>24.799999237060547</c:v>
                </c:pt>
                <c:pt idx="628">
                  <c:v>24.900001525878906</c:v>
                </c:pt>
                <c:pt idx="629">
                  <c:v>25</c:v>
                </c:pt>
                <c:pt idx="630">
                  <c:v>25.099998474121094</c:v>
                </c:pt>
                <c:pt idx="631">
                  <c:v>25.200000762939453</c:v>
                </c:pt>
                <c:pt idx="632">
                  <c:v>25.299999237060547</c:v>
                </c:pt>
                <c:pt idx="633">
                  <c:v>25.400001525878906</c:v>
                </c:pt>
                <c:pt idx="634">
                  <c:v>25.5</c:v>
                </c:pt>
                <c:pt idx="635">
                  <c:v>25.599998474121094</c:v>
                </c:pt>
                <c:pt idx="636">
                  <c:v>25.700000762939453</c:v>
                </c:pt>
                <c:pt idx="637">
                  <c:v>25.799999237060547</c:v>
                </c:pt>
                <c:pt idx="638">
                  <c:v>25.900001525878906</c:v>
                </c:pt>
                <c:pt idx="639">
                  <c:v>26</c:v>
                </c:pt>
                <c:pt idx="640">
                  <c:v>26.099998474121094</c:v>
                </c:pt>
                <c:pt idx="641">
                  <c:v>26.199996948242188</c:v>
                </c:pt>
                <c:pt idx="642">
                  <c:v>26.300003051757813</c:v>
                </c:pt>
                <c:pt idx="643">
                  <c:v>26.400001525878906</c:v>
                </c:pt>
                <c:pt idx="644">
                  <c:v>26.5</c:v>
                </c:pt>
                <c:pt idx="645">
                  <c:v>26.599998474121094</c:v>
                </c:pt>
                <c:pt idx="646">
                  <c:v>26.699996948242188</c:v>
                </c:pt>
                <c:pt idx="647">
                  <c:v>26.800003051757813</c:v>
                </c:pt>
                <c:pt idx="648">
                  <c:v>26.900001525878906</c:v>
                </c:pt>
                <c:pt idx="649">
                  <c:v>27</c:v>
                </c:pt>
                <c:pt idx="650">
                  <c:v>27.099998474121094</c:v>
                </c:pt>
                <c:pt idx="651">
                  <c:v>27.199996948242188</c:v>
                </c:pt>
                <c:pt idx="652">
                  <c:v>27.300003051757813</c:v>
                </c:pt>
                <c:pt idx="653">
                  <c:v>27.400001525878906</c:v>
                </c:pt>
                <c:pt idx="654">
                  <c:v>27.5</c:v>
                </c:pt>
                <c:pt idx="655">
                  <c:v>27.599998474121094</c:v>
                </c:pt>
                <c:pt idx="656">
                  <c:v>27.699996948242188</c:v>
                </c:pt>
                <c:pt idx="657">
                  <c:v>27.800003051757813</c:v>
                </c:pt>
                <c:pt idx="658">
                  <c:v>27.900001525878906</c:v>
                </c:pt>
                <c:pt idx="659">
                  <c:v>28</c:v>
                </c:pt>
                <c:pt idx="660">
                  <c:v>28.099998474121094</c:v>
                </c:pt>
                <c:pt idx="661">
                  <c:v>28.199996948242188</c:v>
                </c:pt>
                <c:pt idx="662">
                  <c:v>28.300003051757813</c:v>
                </c:pt>
                <c:pt idx="663">
                  <c:v>28.400001525878906</c:v>
                </c:pt>
                <c:pt idx="664">
                  <c:v>28.5</c:v>
                </c:pt>
                <c:pt idx="665">
                  <c:v>28.599998474121094</c:v>
                </c:pt>
                <c:pt idx="666">
                  <c:v>28.699996948242188</c:v>
                </c:pt>
                <c:pt idx="667">
                  <c:v>28.800003051757813</c:v>
                </c:pt>
                <c:pt idx="668">
                  <c:v>28.900001525878906</c:v>
                </c:pt>
                <c:pt idx="669">
                  <c:v>29</c:v>
                </c:pt>
                <c:pt idx="670">
                  <c:v>29.099998474121094</c:v>
                </c:pt>
                <c:pt idx="671">
                  <c:v>29.199996948242188</c:v>
                </c:pt>
                <c:pt idx="672">
                  <c:v>29.300003051757813</c:v>
                </c:pt>
                <c:pt idx="673">
                  <c:v>29.400001525878906</c:v>
                </c:pt>
                <c:pt idx="674">
                  <c:v>29.5</c:v>
                </c:pt>
                <c:pt idx="675">
                  <c:v>29.599998474121094</c:v>
                </c:pt>
                <c:pt idx="676">
                  <c:v>29.699996948242188</c:v>
                </c:pt>
                <c:pt idx="677">
                  <c:v>29.800003051757813</c:v>
                </c:pt>
                <c:pt idx="678">
                  <c:v>29.900001525878906</c:v>
                </c:pt>
                <c:pt idx="679">
                  <c:v>30</c:v>
                </c:pt>
                <c:pt idx="680">
                  <c:v>30.099998474121094</c:v>
                </c:pt>
                <c:pt idx="681">
                  <c:v>30.199996948242188</c:v>
                </c:pt>
                <c:pt idx="682">
                  <c:v>30.300003051757813</c:v>
                </c:pt>
                <c:pt idx="683">
                  <c:v>30.400001525878906</c:v>
                </c:pt>
                <c:pt idx="684">
                  <c:v>30.5</c:v>
                </c:pt>
                <c:pt idx="685">
                  <c:v>30.599998474121094</c:v>
                </c:pt>
                <c:pt idx="686">
                  <c:v>30.699996948242188</c:v>
                </c:pt>
                <c:pt idx="687">
                  <c:v>30.800003051757813</c:v>
                </c:pt>
                <c:pt idx="688">
                  <c:v>30.900001525878906</c:v>
                </c:pt>
                <c:pt idx="689">
                  <c:v>31</c:v>
                </c:pt>
                <c:pt idx="690">
                  <c:v>31.099998474121094</c:v>
                </c:pt>
                <c:pt idx="691">
                  <c:v>31.199996948242188</c:v>
                </c:pt>
                <c:pt idx="692">
                  <c:v>31.300003051757813</c:v>
                </c:pt>
                <c:pt idx="693">
                  <c:v>31.400001525878906</c:v>
                </c:pt>
                <c:pt idx="694">
                  <c:v>31.5</c:v>
                </c:pt>
                <c:pt idx="695">
                  <c:v>31.599998474121094</c:v>
                </c:pt>
                <c:pt idx="696">
                  <c:v>31.699996948242188</c:v>
                </c:pt>
                <c:pt idx="697">
                  <c:v>31.800003051757813</c:v>
                </c:pt>
                <c:pt idx="698">
                  <c:v>31.900001525878906</c:v>
                </c:pt>
                <c:pt idx="699">
                  <c:v>32</c:v>
                </c:pt>
                <c:pt idx="700">
                  <c:v>32.099998474121094</c:v>
                </c:pt>
                <c:pt idx="701">
                  <c:v>32.199996948242188</c:v>
                </c:pt>
                <c:pt idx="702">
                  <c:v>32.300003051757813</c:v>
                </c:pt>
                <c:pt idx="703">
                  <c:v>32.400001525878906</c:v>
                </c:pt>
                <c:pt idx="704">
                  <c:v>32.5</c:v>
                </c:pt>
                <c:pt idx="705">
                  <c:v>32.599998474121094</c:v>
                </c:pt>
                <c:pt idx="706">
                  <c:v>32.699996948242188</c:v>
                </c:pt>
                <c:pt idx="707">
                  <c:v>32.800003051757813</c:v>
                </c:pt>
                <c:pt idx="708">
                  <c:v>32.900001525878906</c:v>
                </c:pt>
                <c:pt idx="709">
                  <c:v>33</c:v>
                </c:pt>
                <c:pt idx="710">
                  <c:v>33.099998474121094</c:v>
                </c:pt>
                <c:pt idx="711">
                  <c:v>33.199996948242188</c:v>
                </c:pt>
                <c:pt idx="712">
                  <c:v>33.300003051757813</c:v>
                </c:pt>
                <c:pt idx="713">
                  <c:v>33.400001525878906</c:v>
                </c:pt>
                <c:pt idx="714">
                  <c:v>33.5</c:v>
                </c:pt>
                <c:pt idx="715">
                  <c:v>33.599998474121094</c:v>
                </c:pt>
                <c:pt idx="716">
                  <c:v>33.699996948242188</c:v>
                </c:pt>
                <c:pt idx="717">
                  <c:v>33.800003051757813</c:v>
                </c:pt>
                <c:pt idx="718">
                  <c:v>33.900001525878906</c:v>
                </c:pt>
                <c:pt idx="719">
                  <c:v>34</c:v>
                </c:pt>
                <c:pt idx="720">
                  <c:v>34.099998474121094</c:v>
                </c:pt>
                <c:pt idx="721">
                  <c:v>34.199996948242188</c:v>
                </c:pt>
                <c:pt idx="722">
                  <c:v>34.300003051757813</c:v>
                </c:pt>
                <c:pt idx="723">
                  <c:v>34.400001525878906</c:v>
                </c:pt>
                <c:pt idx="724">
                  <c:v>34.5</c:v>
                </c:pt>
                <c:pt idx="725">
                  <c:v>34.599998474121094</c:v>
                </c:pt>
                <c:pt idx="726">
                  <c:v>34.699996948242188</c:v>
                </c:pt>
                <c:pt idx="727">
                  <c:v>34.800003051757813</c:v>
                </c:pt>
                <c:pt idx="728">
                  <c:v>34.900001525878906</c:v>
                </c:pt>
                <c:pt idx="729">
                  <c:v>35</c:v>
                </c:pt>
                <c:pt idx="730">
                  <c:v>35.099998474121094</c:v>
                </c:pt>
                <c:pt idx="731">
                  <c:v>35.199996948242188</c:v>
                </c:pt>
                <c:pt idx="732">
                  <c:v>35.300003051757813</c:v>
                </c:pt>
                <c:pt idx="733">
                  <c:v>35.400001525878906</c:v>
                </c:pt>
                <c:pt idx="734">
                  <c:v>35.5</c:v>
                </c:pt>
                <c:pt idx="735">
                  <c:v>35.599998474121094</c:v>
                </c:pt>
                <c:pt idx="736">
                  <c:v>35.699996948242188</c:v>
                </c:pt>
                <c:pt idx="737">
                  <c:v>35.800003051757813</c:v>
                </c:pt>
                <c:pt idx="738">
                  <c:v>35.900001525878906</c:v>
                </c:pt>
                <c:pt idx="739">
                  <c:v>36</c:v>
                </c:pt>
                <c:pt idx="740">
                  <c:v>36.099998474121094</c:v>
                </c:pt>
                <c:pt idx="741">
                  <c:v>36.199996948242188</c:v>
                </c:pt>
                <c:pt idx="742">
                  <c:v>36.300003051757813</c:v>
                </c:pt>
                <c:pt idx="743">
                  <c:v>36.400001525878906</c:v>
                </c:pt>
                <c:pt idx="744">
                  <c:v>36.5</c:v>
                </c:pt>
                <c:pt idx="745">
                  <c:v>36.599998474121094</c:v>
                </c:pt>
                <c:pt idx="746">
                  <c:v>36.699996948242188</c:v>
                </c:pt>
                <c:pt idx="747">
                  <c:v>36.800003051757813</c:v>
                </c:pt>
                <c:pt idx="748">
                  <c:v>36.900001525878906</c:v>
                </c:pt>
                <c:pt idx="749">
                  <c:v>37</c:v>
                </c:pt>
                <c:pt idx="750">
                  <c:v>37.099998474121094</c:v>
                </c:pt>
                <c:pt idx="751">
                  <c:v>37.199996948242188</c:v>
                </c:pt>
                <c:pt idx="752">
                  <c:v>37.300003051757813</c:v>
                </c:pt>
                <c:pt idx="753">
                  <c:v>37.400001525878906</c:v>
                </c:pt>
                <c:pt idx="754">
                  <c:v>37.5</c:v>
                </c:pt>
                <c:pt idx="755">
                  <c:v>37.599998474121094</c:v>
                </c:pt>
                <c:pt idx="756">
                  <c:v>37.699996948242188</c:v>
                </c:pt>
                <c:pt idx="757">
                  <c:v>37.800003051757813</c:v>
                </c:pt>
                <c:pt idx="758">
                  <c:v>37.900001525878906</c:v>
                </c:pt>
                <c:pt idx="759">
                  <c:v>38</c:v>
                </c:pt>
                <c:pt idx="760">
                  <c:v>38.099998474121094</c:v>
                </c:pt>
                <c:pt idx="761">
                  <c:v>38.199996948242188</c:v>
                </c:pt>
                <c:pt idx="762">
                  <c:v>38.300003051757813</c:v>
                </c:pt>
                <c:pt idx="763">
                  <c:v>38.400001525878906</c:v>
                </c:pt>
                <c:pt idx="764">
                  <c:v>38.5</c:v>
                </c:pt>
                <c:pt idx="765">
                  <c:v>38.599998474121094</c:v>
                </c:pt>
                <c:pt idx="766">
                  <c:v>38.699996948242188</c:v>
                </c:pt>
                <c:pt idx="767">
                  <c:v>38.800003051757813</c:v>
                </c:pt>
                <c:pt idx="768">
                  <c:v>38.900001525878906</c:v>
                </c:pt>
                <c:pt idx="769">
                  <c:v>39</c:v>
                </c:pt>
                <c:pt idx="770">
                  <c:v>39.099998474121094</c:v>
                </c:pt>
                <c:pt idx="771">
                  <c:v>39.199996948242188</c:v>
                </c:pt>
                <c:pt idx="772">
                  <c:v>39.300003051757813</c:v>
                </c:pt>
                <c:pt idx="773">
                  <c:v>39.400001525878906</c:v>
                </c:pt>
                <c:pt idx="774">
                  <c:v>39.5</c:v>
                </c:pt>
                <c:pt idx="775">
                  <c:v>39.599998474121094</c:v>
                </c:pt>
                <c:pt idx="776">
                  <c:v>39.699996948242188</c:v>
                </c:pt>
                <c:pt idx="777">
                  <c:v>39.800003051757813</c:v>
                </c:pt>
                <c:pt idx="778">
                  <c:v>39.900001525878906</c:v>
                </c:pt>
                <c:pt idx="779">
                  <c:v>40</c:v>
                </c:pt>
                <c:pt idx="780">
                  <c:v>40.099998474121094</c:v>
                </c:pt>
                <c:pt idx="781">
                  <c:v>40.199996948242188</c:v>
                </c:pt>
                <c:pt idx="782">
                  <c:v>40.300003051757813</c:v>
                </c:pt>
                <c:pt idx="783">
                  <c:v>40.400001525878906</c:v>
                </c:pt>
                <c:pt idx="784">
                  <c:v>40.5</c:v>
                </c:pt>
                <c:pt idx="785">
                  <c:v>40.599998474121094</c:v>
                </c:pt>
                <c:pt idx="786">
                  <c:v>40.699996948242188</c:v>
                </c:pt>
                <c:pt idx="787">
                  <c:v>40.800003051757813</c:v>
                </c:pt>
                <c:pt idx="788">
                  <c:v>40.900001525878906</c:v>
                </c:pt>
                <c:pt idx="789">
                  <c:v>41</c:v>
                </c:pt>
                <c:pt idx="790">
                  <c:v>41.099998474121094</c:v>
                </c:pt>
                <c:pt idx="791">
                  <c:v>41.199996948242188</c:v>
                </c:pt>
                <c:pt idx="792">
                  <c:v>41.300003051757813</c:v>
                </c:pt>
                <c:pt idx="793">
                  <c:v>41.400001525878906</c:v>
                </c:pt>
                <c:pt idx="794">
                  <c:v>41.5</c:v>
                </c:pt>
                <c:pt idx="795">
                  <c:v>41.599998474121094</c:v>
                </c:pt>
                <c:pt idx="796">
                  <c:v>41.699996948242188</c:v>
                </c:pt>
                <c:pt idx="797">
                  <c:v>41.800003051757813</c:v>
                </c:pt>
                <c:pt idx="798">
                  <c:v>41.900001525878906</c:v>
                </c:pt>
                <c:pt idx="799">
                  <c:v>42</c:v>
                </c:pt>
                <c:pt idx="800">
                  <c:v>42.099998474121094</c:v>
                </c:pt>
                <c:pt idx="801">
                  <c:v>42.199996948242188</c:v>
                </c:pt>
                <c:pt idx="802">
                  <c:v>42.300003051757813</c:v>
                </c:pt>
                <c:pt idx="803">
                  <c:v>42.400001525878906</c:v>
                </c:pt>
                <c:pt idx="804">
                  <c:v>42.5</c:v>
                </c:pt>
                <c:pt idx="805">
                  <c:v>42.599998474121094</c:v>
                </c:pt>
                <c:pt idx="806">
                  <c:v>42.699996948242188</c:v>
                </c:pt>
                <c:pt idx="807">
                  <c:v>42.800003051757813</c:v>
                </c:pt>
                <c:pt idx="808">
                  <c:v>42.900001525878906</c:v>
                </c:pt>
                <c:pt idx="809">
                  <c:v>43</c:v>
                </c:pt>
                <c:pt idx="810">
                  <c:v>43.099998474121094</c:v>
                </c:pt>
                <c:pt idx="811">
                  <c:v>43.199996948242188</c:v>
                </c:pt>
                <c:pt idx="812">
                  <c:v>43.300003051757813</c:v>
                </c:pt>
                <c:pt idx="813">
                  <c:v>43.400001525878906</c:v>
                </c:pt>
                <c:pt idx="814">
                  <c:v>43.5</c:v>
                </c:pt>
                <c:pt idx="815">
                  <c:v>43.599998474121094</c:v>
                </c:pt>
                <c:pt idx="816">
                  <c:v>43.699996948242188</c:v>
                </c:pt>
                <c:pt idx="817">
                  <c:v>43.800003051757813</c:v>
                </c:pt>
                <c:pt idx="818">
                  <c:v>43.900001525878906</c:v>
                </c:pt>
                <c:pt idx="819">
                  <c:v>44</c:v>
                </c:pt>
                <c:pt idx="820">
                  <c:v>44.099998474121094</c:v>
                </c:pt>
                <c:pt idx="821">
                  <c:v>44.199996948242188</c:v>
                </c:pt>
                <c:pt idx="822">
                  <c:v>44.300003051757813</c:v>
                </c:pt>
                <c:pt idx="823">
                  <c:v>44.400001525878906</c:v>
                </c:pt>
                <c:pt idx="824">
                  <c:v>44.5</c:v>
                </c:pt>
                <c:pt idx="825">
                  <c:v>44.599998474121094</c:v>
                </c:pt>
                <c:pt idx="826">
                  <c:v>44.699996948242188</c:v>
                </c:pt>
                <c:pt idx="827">
                  <c:v>44.800003051757813</c:v>
                </c:pt>
                <c:pt idx="828">
                  <c:v>44.900001525878906</c:v>
                </c:pt>
                <c:pt idx="829">
                  <c:v>45</c:v>
                </c:pt>
                <c:pt idx="830">
                  <c:v>45.099998474121094</c:v>
                </c:pt>
                <c:pt idx="831">
                  <c:v>45.199996948242188</c:v>
                </c:pt>
                <c:pt idx="832">
                  <c:v>45.300003051757813</c:v>
                </c:pt>
                <c:pt idx="833">
                  <c:v>45.400001525878906</c:v>
                </c:pt>
                <c:pt idx="834">
                  <c:v>45.5</c:v>
                </c:pt>
                <c:pt idx="835">
                  <c:v>45.599998474121094</c:v>
                </c:pt>
                <c:pt idx="836">
                  <c:v>45.699996948242188</c:v>
                </c:pt>
                <c:pt idx="837">
                  <c:v>45.800003051757813</c:v>
                </c:pt>
                <c:pt idx="838">
                  <c:v>45.900001525878906</c:v>
                </c:pt>
                <c:pt idx="839">
                  <c:v>46</c:v>
                </c:pt>
                <c:pt idx="840">
                  <c:v>46.099998474121094</c:v>
                </c:pt>
                <c:pt idx="841">
                  <c:v>46.199996948242188</c:v>
                </c:pt>
                <c:pt idx="842">
                  <c:v>46.300003051757813</c:v>
                </c:pt>
                <c:pt idx="843">
                  <c:v>46.400001525878906</c:v>
                </c:pt>
                <c:pt idx="844">
                  <c:v>46.5</c:v>
                </c:pt>
                <c:pt idx="845">
                  <c:v>46.599998474121094</c:v>
                </c:pt>
                <c:pt idx="846">
                  <c:v>46.699996948242188</c:v>
                </c:pt>
                <c:pt idx="847">
                  <c:v>46.800003051757813</c:v>
                </c:pt>
                <c:pt idx="848">
                  <c:v>46.900001525878906</c:v>
                </c:pt>
                <c:pt idx="849">
                  <c:v>47</c:v>
                </c:pt>
                <c:pt idx="850">
                  <c:v>47.099998474121094</c:v>
                </c:pt>
                <c:pt idx="851">
                  <c:v>47.199996948242188</c:v>
                </c:pt>
                <c:pt idx="852">
                  <c:v>47.300003051757813</c:v>
                </c:pt>
                <c:pt idx="853">
                  <c:v>47.400001525878906</c:v>
                </c:pt>
                <c:pt idx="854">
                  <c:v>47.5</c:v>
                </c:pt>
                <c:pt idx="855">
                  <c:v>47.599998474121094</c:v>
                </c:pt>
                <c:pt idx="856">
                  <c:v>47.699996948242188</c:v>
                </c:pt>
                <c:pt idx="857">
                  <c:v>47.800003051757813</c:v>
                </c:pt>
                <c:pt idx="858">
                  <c:v>47.900001525878906</c:v>
                </c:pt>
                <c:pt idx="859">
                  <c:v>48</c:v>
                </c:pt>
                <c:pt idx="860">
                  <c:v>48.099998474121094</c:v>
                </c:pt>
                <c:pt idx="861">
                  <c:v>48.199996948242188</c:v>
                </c:pt>
                <c:pt idx="862">
                  <c:v>48.300003051757813</c:v>
                </c:pt>
                <c:pt idx="863">
                  <c:v>48.400001525878906</c:v>
                </c:pt>
                <c:pt idx="864">
                  <c:v>48.5</c:v>
                </c:pt>
                <c:pt idx="865">
                  <c:v>48.599998474121094</c:v>
                </c:pt>
                <c:pt idx="866">
                  <c:v>48.699996948242188</c:v>
                </c:pt>
                <c:pt idx="867">
                  <c:v>48.800003051757813</c:v>
                </c:pt>
                <c:pt idx="868">
                  <c:v>48.900001525878906</c:v>
                </c:pt>
                <c:pt idx="869">
                  <c:v>49</c:v>
                </c:pt>
                <c:pt idx="870">
                  <c:v>49.099998474121094</c:v>
                </c:pt>
                <c:pt idx="871">
                  <c:v>49.199996948242188</c:v>
                </c:pt>
                <c:pt idx="872">
                  <c:v>49.300003051757813</c:v>
                </c:pt>
                <c:pt idx="873">
                  <c:v>49.400001525878906</c:v>
                </c:pt>
                <c:pt idx="874">
                  <c:v>49.5</c:v>
                </c:pt>
                <c:pt idx="875">
                  <c:v>49.599998474121094</c:v>
                </c:pt>
                <c:pt idx="876">
                  <c:v>49.699996948242188</c:v>
                </c:pt>
                <c:pt idx="877">
                  <c:v>49.800003051757813</c:v>
                </c:pt>
                <c:pt idx="878">
                  <c:v>49.900001525878906</c:v>
                </c:pt>
                <c:pt idx="879">
                  <c:v>50</c:v>
                </c:pt>
                <c:pt idx="880">
                  <c:v>50.099998474121094</c:v>
                </c:pt>
                <c:pt idx="881">
                  <c:v>50.199996948242188</c:v>
                </c:pt>
                <c:pt idx="882">
                  <c:v>50.300003051757813</c:v>
                </c:pt>
                <c:pt idx="883">
                  <c:v>50.400001525878906</c:v>
                </c:pt>
                <c:pt idx="884">
                  <c:v>50.5</c:v>
                </c:pt>
                <c:pt idx="885">
                  <c:v>50.599998474121094</c:v>
                </c:pt>
                <c:pt idx="886">
                  <c:v>50.699996948242188</c:v>
                </c:pt>
                <c:pt idx="887">
                  <c:v>50.800003051757813</c:v>
                </c:pt>
                <c:pt idx="888">
                  <c:v>50.900001525878906</c:v>
                </c:pt>
                <c:pt idx="889">
                  <c:v>51</c:v>
                </c:pt>
                <c:pt idx="890">
                  <c:v>51.099998474121094</c:v>
                </c:pt>
                <c:pt idx="891">
                  <c:v>51.199996948242188</c:v>
                </c:pt>
                <c:pt idx="892">
                  <c:v>51.300003051757813</c:v>
                </c:pt>
                <c:pt idx="893">
                  <c:v>51.400001525878906</c:v>
                </c:pt>
                <c:pt idx="894">
                  <c:v>51.5</c:v>
                </c:pt>
                <c:pt idx="895">
                  <c:v>51.599998474121094</c:v>
                </c:pt>
                <c:pt idx="896">
                  <c:v>51.699996948242188</c:v>
                </c:pt>
                <c:pt idx="897">
                  <c:v>51.800003051757813</c:v>
                </c:pt>
                <c:pt idx="898">
                  <c:v>51.900001525878906</c:v>
                </c:pt>
                <c:pt idx="899">
                  <c:v>52</c:v>
                </c:pt>
                <c:pt idx="900">
                  <c:v>52.099998474121094</c:v>
                </c:pt>
                <c:pt idx="901">
                  <c:v>52.199996948242188</c:v>
                </c:pt>
                <c:pt idx="902">
                  <c:v>52.300003051757813</c:v>
                </c:pt>
                <c:pt idx="903">
                  <c:v>52.400001525878906</c:v>
                </c:pt>
                <c:pt idx="904">
                  <c:v>52.5</c:v>
                </c:pt>
                <c:pt idx="905">
                  <c:v>52.599998474121094</c:v>
                </c:pt>
                <c:pt idx="906">
                  <c:v>52.699996948242188</c:v>
                </c:pt>
                <c:pt idx="907">
                  <c:v>52.800003051757813</c:v>
                </c:pt>
                <c:pt idx="908">
                  <c:v>52.900001525878906</c:v>
                </c:pt>
                <c:pt idx="909">
                  <c:v>53</c:v>
                </c:pt>
                <c:pt idx="910">
                  <c:v>53.099998474121094</c:v>
                </c:pt>
                <c:pt idx="911">
                  <c:v>53.199996948242188</c:v>
                </c:pt>
                <c:pt idx="912">
                  <c:v>53.300003051757813</c:v>
                </c:pt>
                <c:pt idx="913">
                  <c:v>53.400001525878906</c:v>
                </c:pt>
                <c:pt idx="914">
                  <c:v>53.5</c:v>
                </c:pt>
                <c:pt idx="915">
                  <c:v>53.599998474121094</c:v>
                </c:pt>
                <c:pt idx="916">
                  <c:v>53.699996948242188</c:v>
                </c:pt>
                <c:pt idx="917">
                  <c:v>53.800003051757813</c:v>
                </c:pt>
                <c:pt idx="918">
                  <c:v>53.900001525878906</c:v>
                </c:pt>
                <c:pt idx="919">
                  <c:v>54</c:v>
                </c:pt>
                <c:pt idx="920">
                  <c:v>54.099998474121094</c:v>
                </c:pt>
                <c:pt idx="921">
                  <c:v>54.199996948242188</c:v>
                </c:pt>
                <c:pt idx="922">
                  <c:v>54.300003051757813</c:v>
                </c:pt>
                <c:pt idx="923">
                  <c:v>54.400001525878906</c:v>
                </c:pt>
                <c:pt idx="924">
                  <c:v>54.5</c:v>
                </c:pt>
                <c:pt idx="925">
                  <c:v>54.599998474121094</c:v>
                </c:pt>
                <c:pt idx="926">
                  <c:v>54.699996948242188</c:v>
                </c:pt>
                <c:pt idx="927">
                  <c:v>54.800003051757813</c:v>
                </c:pt>
                <c:pt idx="928">
                  <c:v>54.900001525878906</c:v>
                </c:pt>
                <c:pt idx="929">
                  <c:v>55</c:v>
                </c:pt>
                <c:pt idx="930">
                  <c:v>55.099998474121094</c:v>
                </c:pt>
                <c:pt idx="931">
                  <c:v>55.199996948242188</c:v>
                </c:pt>
                <c:pt idx="932">
                  <c:v>55.300003051757813</c:v>
                </c:pt>
                <c:pt idx="933">
                  <c:v>55.400001525878906</c:v>
                </c:pt>
                <c:pt idx="934">
                  <c:v>55.5</c:v>
                </c:pt>
                <c:pt idx="935">
                  <c:v>55.599998474121094</c:v>
                </c:pt>
                <c:pt idx="936">
                  <c:v>55.699996948242188</c:v>
                </c:pt>
                <c:pt idx="937">
                  <c:v>55.800003051757813</c:v>
                </c:pt>
                <c:pt idx="938">
                  <c:v>55.900001525878906</c:v>
                </c:pt>
                <c:pt idx="939">
                  <c:v>56</c:v>
                </c:pt>
                <c:pt idx="940">
                  <c:v>56.099998474121094</c:v>
                </c:pt>
                <c:pt idx="941">
                  <c:v>56.199996948242188</c:v>
                </c:pt>
                <c:pt idx="942">
                  <c:v>56.300003051757813</c:v>
                </c:pt>
                <c:pt idx="943">
                  <c:v>56.400001525878906</c:v>
                </c:pt>
                <c:pt idx="944">
                  <c:v>56.5</c:v>
                </c:pt>
                <c:pt idx="945">
                  <c:v>56.599998474121094</c:v>
                </c:pt>
                <c:pt idx="946">
                  <c:v>56.699996948242188</c:v>
                </c:pt>
                <c:pt idx="947">
                  <c:v>56.800003051757813</c:v>
                </c:pt>
                <c:pt idx="948">
                  <c:v>56.900001525878906</c:v>
                </c:pt>
                <c:pt idx="949">
                  <c:v>57</c:v>
                </c:pt>
                <c:pt idx="950">
                  <c:v>57.099998474121094</c:v>
                </c:pt>
                <c:pt idx="951">
                  <c:v>57.199996948242188</c:v>
                </c:pt>
                <c:pt idx="952">
                  <c:v>57.300003051757813</c:v>
                </c:pt>
                <c:pt idx="953">
                  <c:v>57.400001525878906</c:v>
                </c:pt>
                <c:pt idx="954">
                  <c:v>57.5</c:v>
                </c:pt>
                <c:pt idx="955">
                  <c:v>57.599998474121094</c:v>
                </c:pt>
                <c:pt idx="956">
                  <c:v>57.699996948242188</c:v>
                </c:pt>
                <c:pt idx="957">
                  <c:v>57.800003051757813</c:v>
                </c:pt>
                <c:pt idx="958">
                  <c:v>57.900001525878906</c:v>
                </c:pt>
                <c:pt idx="959">
                  <c:v>58</c:v>
                </c:pt>
                <c:pt idx="960">
                  <c:v>58.099998474121094</c:v>
                </c:pt>
                <c:pt idx="961">
                  <c:v>58.199996948242188</c:v>
                </c:pt>
                <c:pt idx="962">
                  <c:v>58.300003051757813</c:v>
                </c:pt>
                <c:pt idx="963">
                  <c:v>58.400001525878906</c:v>
                </c:pt>
                <c:pt idx="964">
                  <c:v>58.5</c:v>
                </c:pt>
                <c:pt idx="965">
                  <c:v>58.599998474121094</c:v>
                </c:pt>
                <c:pt idx="966">
                  <c:v>58.699996948242188</c:v>
                </c:pt>
                <c:pt idx="967">
                  <c:v>58.800003051757813</c:v>
                </c:pt>
                <c:pt idx="968">
                  <c:v>58.900001525878906</c:v>
                </c:pt>
                <c:pt idx="969">
                  <c:v>59</c:v>
                </c:pt>
                <c:pt idx="970">
                  <c:v>59.099998474121094</c:v>
                </c:pt>
                <c:pt idx="971">
                  <c:v>59.199996948242188</c:v>
                </c:pt>
                <c:pt idx="972">
                  <c:v>59.300003051757813</c:v>
                </c:pt>
                <c:pt idx="973">
                  <c:v>59.400001525878906</c:v>
                </c:pt>
                <c:pt idx="974">
                  <c:v>59.5</c:v>
                </c:pt>
                <c:pt idx="975">
                  <c:v>59.599998474121094</c:v>
                </c:pt>
                <c:pt idx="976">
                  <c:v>59.699996948242188</c:v>
                </c:pt>
                <c:pt idx="977">
                  <c:v>59.800003051757813</c:v>
                </c:pt>
                <c:pt idx="978">
                  <c:v>59.900001525878906</c:v>
                </c:pt>
                <c:pt idx="979">
                  <c:v>60</c:v>
                </c:pt>
                <c:pt idx="980">
                  <c:v>60.099998474121094</c:v>
                </c:pt>
                <c:pt idx="981">
                  <c:v>60.199996948242188</c:v>
                </c:pt>
                <c:pt idx="982">
                  <c:v>60.300003051757813</c:v>
                </c:pt>
                <c:pt idx="983">
                  <c:v>60.400001525878906</c:v>
                </c:pt>
                <c:pt idx="984">
                  <c:v>60.5</c:v>
                </c:pt>
                <c:pt idx="985">
                  <c:v>60.599998474121094</c:v>
                </c:pt>
                <c:pt idx="986">
                  <c:v>60.699996948242188</c:v>
                </c:pt>
                <c:pt idx="987">
                  <c:v>60.800003051757813</c:v>
                </c:pt>
                <c:pt idx="988">
                  <c:v>60.900001525878906</c:v>
                </c:pt>
                <c:pt idx="989">
                  <c:v>61</c:v>
                </c:pt>
                <c:pt idx="990">
                  <c:v>61.099998474121094</c:v>
                </c:pt>
                <c:pt idx="991">
                  <c:v>61.199996948242188</c:v>
                </c:pt>
                <c:pt idx="992">
                  <c:v>61.300003051757813</c:v>
                </c:pt>
                <c:pt idx="993">
                  <c:v>61.400001525878906</c:v>
                </c:pt>
                <c:pt idx="994">
                  <c:v>61.5</c:v>
                </c:pt>
                <c:pt idx="995">
                  <c:v>61.599998474121094</c:v>
                </c:pt>
                <c:pt idx="996">
                  <c:v>61.699996948242188</c:v>
                </c:pt>
                <c:pt idx="997">
                  <c:v>61.800003051757813</c:v>
                </c:pt>
                <c:pt idx="998">
                  <c:v>61.900001525878906</c:v>
                </c:pt>
                <c:pt idx="999">
                  <c:v>62</c:v>
                </c:pt>
                <c:pt idx="1000">
                  <c:v>62.099998474121094</c:v>
                </c:pt>
                <c:pt idx="1001">
                  <c:v>62.199996948242188</c:v>
                </c:pt>
                <c:pt idx="1002">
                  <c:v>62.300003051757813</c:v>
                </c:pt>
                <c:pt idx="1003">
                  <c:v>62.400001525878906</c:v>
                </c:pt>
                <c:pt idx="1004">
                  <c:v>62.5</c:v>
                </c:pt>
                <c:pt idx="1005">
                  <c:v>62.599998474121094</c:v>
                </c:pt>
                <c:pt idx="1006">
                  <c:v>62.699996948242188</c:v>
                </c:pt>
                <c:pt idx="1007">
                  <c:v>62.800003051757813</c:v>
                </c:pt>
                <c:pt idx="1008">
                  <c:v>62.900001525878906</c:v>
                </c:pt>
                <c:pt idx="1009">
                  <c:v>63</c:v>
                </c:pt>
                <c:pt idx="1010">
                  <c:v>63.099998474121094</c:v>
                </c:pt>
                <c:pt idx="1011">
                  <c:v>63.199996948242188</c:v>
                </c:pt>
                <c:pt idx="1012">
                  <c:v>63.300003051757813</c:v>
                </c:pt>
                <c:pt idx="1013">
                  <c:v>63.400001525878906</c:v>
                </c:pt>
                <c:pt idx="1014">
                  <c:v>63.5</c:v>
                </c:pt>
                <c:pt idx="1015">
                  <c:v>63.599998474121094</c:v>
                </c:pt>
                <c:pt idx="1016">
                  <c:v>63.699996948242188</c:v>
                </c:pt>
                <c:pt idx="1017">
                  <c:v>63.800003051757813</c:v>
                </c:pt>
                <c:pt idx="1018">
                  <c:v>63.900001525878906</c:v>
                </c:pt>
                <c:pt idx="1019">
                  <c:v>64</c:v>
                </c:pt>
                <c:pt idx="1020">
                  <c:v>64.099998474121094</c:v>
                </c:pt>
                <c:pt idx="1021">
                  <c:v>64.199996948242188</c:v>
                </c:pt>
                <c:pt idx="1022">
                  <c:v>64.300003051757813</c:v>
                </c:pt>
                <c:pt idx="1023">
                  <c:v>64.400001525878906</c:v>
                </c:pt>
                <c:pt idx="1024">
                  <c:v>64.5</c:v>
                </c:pt>
                <c:pt idx="1025">
                  <c:v>64.599998474121094</c:v>
                </c:pt>
                <c:pt idx="1026">
                  <c:v>64.699996948242188</c:v>
                </c:pt>
                <c:pt idx="1027">
                  <c:v>64.800003051757813</c:v>
                </c:pt>
                <c:pt idx="1028">
                  <c:v>64.900001525878906</c:v>
                </c:pt>
                <c:pt idx="1029">
                  <c:v>65</c:v>
                </c:pt>
                <c:pt idx="1030">
                  <c:v>65.099998474121094</c:v>
                </c:pt>
                <c:pt idx="1031">
                  <c:v>65.199996948242188</c:v>
                </c:pt>
                <c:pt idx="1032">
                  <c:v>65.300003051757813</c:v>
                </c:pt>
                <c:pt idx="1033">
                  <c:v>65.400001525878906</c:v>
                </c:pt>
                <c:pt idx="1034">
                  <c:v>65.5</c:v>
                </c:pt>
                <c:pt idx="1035">
                  <c:v>65.599998474121094</c:v>
                </c:pt>
                <c:pt idx="1036">
                  <c:v>65.699996948242188</c:v>
                </c:pt>
                <c:pt idx="1037">
                  <c:v>65.800003051757813</c:v>
                </c:pt>
                <c:pt idx="1038">
                  <c:v>65.900001525878906</c:v>
                </c:pt>
                <c:pt idx="1039">
                  <c:v>66</c:v>
                </c:pt>
                <c:pt idx="1040">
                  <c:v>66.099998474121094</c:v>
                </c:pt>
                <c:pt idx="1041">
                  <c:v>66.199996948242188</c:v>
                </c:pt>
                <c:pt idx="1042">
                  <c:v>66.300003051757813</c:v>
                </c:pt>
                <c:pt idx="1043">
                  <c:v>66.400001525878906</c:v>
                </c:pt>
                <c:pt idx="1044">
                  <c:v>66.5</c:v>
                </c:pt>
                <c:pt idx="1045">
                  <c:v>66.599998474121094</c:v>
                </c:pt>
                <c:pt idx="1046">
                  <c:v>66.699996948242188</c:v>
                </c:pt>
                <c:pt idx="1047">
                  <c:v>66.800003051757813</c:v>
                </c:pt>
                <c:pt idx="1048">
                  <c:v>66.900001525878906</c:v>
                </c:pt>
                <c:pt idx="1049">
                  <c:v>67</c:v>
                </c:pt>
                <c:pt idx="1050">
                  <c:v>67.099998474121094</c:v>
                </c:pt>
                <c:pt idx="1051">
                  <c:v>67.199996948242188</c:v>
                </c:pt>
                <c:pt idx="1052">
                  <c:v>67.300003051757813</c:v>
                </c:pt>
                <c:pt idx="1053">
                  <c:v>67.400001525878906</c:v>
                </c:pt>
                <c:pt idx="1054">
                  <c:v>67.5</c:v>
                </c:pt>
                <c:pt idx="1055">
                  <c:v>67.599998474121094</c:v>
                </c:pt>
                <c:pt idx="1056">
                  <c:v>67.699996948242188</c:v>
                </c:pt>
                <c:pt idx="1057">
                  <c:v>67.800003051757813</c:v>
                </c:pt>
                <c:pt idx="1058">
                  <c:v>67.900001525878906</c:v>
                </c:pt>
                <c:pt idx="1059">
                  <c:v>68</c:v>
                </c:pt>
                <c:pt idx="1060">
                  <c:v>68.099998474121094</c:v>
                </c:pt>
                <c:pt idx="1061">
                  <c:v>68.199996948242188</c:v>
                </c:pt>
                <c:pt idx="1062">
                  <c:v>68.300003051757813</c:v>
                </c:pt>
                <c:pt idx="1063">
                  <c:v>68.400001525878906</c:v>
                </c:pt>
                <c:pt idx="1064">
                  <c:v>68.5</c:v>
                </c:pt>
                <c:pt idx="1065">
                  <c:v>68.599998474121094</c:v>
                </c:pt>
                <c:pt idx="1066">
                  <c:v>68.699996948242188</c:v>
                </c:pt>
                <c:pt idx="1067">
                  <c:v>68.800003051757813</c:v>
                </c:pt>
                <c:pt idx="1068">
                  <c:v>68.900001525878906</c:v>
                </c:pt>
                <c:pt idx="1069">
                  <c:v>69</c:v>
                </c:pt>
                <c:pt idx="1070">
                  <c:v>69.099998474121094</c:v>
                </c:pt>
                <c:pt idx="1071">
                  <c:v>69.199996948242188</c:v>
                </c:pt>
                <c:pt idx="1072">
                  <c:v>69.300003051757813</c:v>
                </c:pt>
                <c:pt idx="1073">
                  <c:v>69.400001525878906</c:v>
                </c:pt>
                <c:pt idx="1074">
                  <c:v>69.5</c:v>
                </c:pt>
                <c:pt idx="1075">
                  <c:v>69.599998474121094</c:v>
                </c:pt>
                <c:pt idx="1076">
                  <c:v>69.699996948242188</c:v>
                </c:pt>
                <c:pt idx="1077">
                  <c:v>69.800003051757813</c:v>
                </c:pt>
                <c:pt idx="1078">
                  <c:v>69.900001525878906</c:v>
                </c:pt>
                <c:pt idx="1079">
                  <c:v>70</c:v>
                </c:pt>
                <c:pt idx="1080">
                  <c:v>70.099998474121094</c:v>
                </c:pt>
                <c:pt idx="1081">
                  <c:v>70.199996948242188</c:v>
                </c:pt>
                <c:pt idx="1082">
                  <c:v>70.300003051757813</c:v>
                </c:pt>
                <c:pt idx="1083">
                  <c:v>70.400001525878906</c:v>
                </c:pt>
                <c:pt idx="1084">
                  <c:v>70.5</c:v>
                </c:pt>
                <c:pt idx="1085">
                  <c:v>70.599998474121094</c:v>
                </c:pt>
                <c:pt idx="1086">
                  <c:v>70.699996948242188</c:v>
                </c:pt>
                <c:pt idx="1087">
                  <c:v>70.800003051757813</c:v>
                </c:pt>
                <c:pt idx="1088">
                  <c:v>70.900001525878906</c:v>
                </c:pt>
                <c:pt idx="1089">
                  <c:v>71</c:v>
                </c:pt>
                <c:pt idx="1090">
                  <c:v>71.099998474121094</c:v>
                </c:pt>
                <c:pt idx="1091">
                  <c:v>71.199996948242188</c:v>
                </c:pt>
                <c:pt idx="1092">
                  <c:v>71.300003051757813</c:v>
                </c:pt>
                <c:pt idx="1093">
                  <c:v>71.400001525878906</c:v>
                </c:pt>
                <c:pt idx="1094">
                  <c:v>71.5</c:v>
                </c:pt>
                <c:pt idx="1095">
                  <c:v>71.599998474121094</c:v>
                </c:pt>
                <c:pt idx="1096">
                  <c:v>71.699996948242188</c:v>
                </c:pt>
                <c:pt idx="1097">
                  <c:v>71.800003051757813</c:v>
                </c:pt>
                <c:pt idx="1098">
                  <c:v>71.900001525878906</c:v>
                </c:pt>
                <c:pt idx="1099">
                  <c:v>72</c:v>
                </c:pt>
                <c:pt idx="1100">
                  <c:v>72.099998474121094</c:v>
                </c:pt>
                <c:pt idx="1101">
                  <c:v>72.199996948242188</c:v>
                </c:pt>
                <c:pt idx="1102">
                  <c:v>72.300003051757813</c:v>
                </c:pt>
                <c:pt idx="1103">
                  <c:v>72.400001525878906</c:v>
                </c:pt>
                <c:pt idx="1104">
                  <c:v>72.5</c:v>
                </c:pt>
                <c:pt idx="1105">
                  <c:v>72.599998474121094</c:v>
                </c:pt>
                <c:pt idx="1106">
                  <c:v>72.699996948242188</c:v>
                </c:pt>
                <c:pt idx="1107">
                  <c:v>72.800003051757813</c:v>
                </c:pt>
                <c:pt idx="1108">
                  <c:v>72.900001525878906</c:v>
                </c:pt>
                <c:pt idx="1109">
                  <c:v>73</c:v>
                </c:pt>
                <c:pt idx="1110">
                  <c:v>73.099998474121094</c:v>
                </c:pt>
                <c:pt idx="1111">
                  <c:v>73.199996948242188</c:v>
                </c:pt>
                <c:pt idx="1112">
                  <c:v>73.300003051757813</c:v>
                </c:pt>
                <c:pt idx="1113">
                  <c:v>73.400001525878906</c:v>
                </c:pt>
                <c:pt idx="1114">
                  <c:v>73.5</c:v>
                </c:pt>
                <c:pt idx="1115">
                  <c:v>73.599998474121094</c:v>
                </c:pt>
                <c:pt idx="1116">
                  <c:v>73.699996948242188</c:v>
                </c:pt>
                <c:pt idx="1117">
                  <c:v>73.800003051757813</c:v>
                </c:pt>
                <c:pt idx="1118">
                  <c:v>73.900001525878906</c:v>
                </c:pt>
                <c:pt idx="1119">
                  <c:v>74</c:v>
                </c:pt>
                <c:pt idx="1120">
                  <c:v>74.099998474121094</c:v>
                </c:pt>
                <c:pt idx="1121">
                  <c:v>74.199996948242188</c:v>
                </c:pt>
                <c:pt idx="1122">
                  <c:v>74.300003051757813</c:v>
                </c:pt>
                <c:pt idx="1123">
                  <c:v>74.400001525878906</c:v>
                </c:pt>
                <c:pt idx="1124">
                  <c:v>74.5</c:v>
                </c:pt>
                <c:pt idx="1125">
                  <c:v>74.599998474121094</c:v>
                </c:pt>
                <c:pt idx="1126">
                  <c:v>74.699996948242188</c:v>
                </c:pt>
                <c:pt idx="1127">
                  <c:v>74.800003051757813</c:v>
                </c:pt>
                <c:pt idx="1128">
                  <c:v>74.900001525878906</c:v>
                </c:pt>
                <c:pt idx="1129">
                  <c:v>75</c:v>
                </c:pt>
                <c:pt idx="1130">
                  <c:v>75.099998474121094</c:v>
                </c:pt>
                <c:pt idx="1131">
                  <c:v>75.199996948242188</c:v>
                </c:pt>
                <c:pt idx="1132">
                  <c:v>75.300003051757813</c:v>
                </c:pt>
                <c:pt idx="1133">
                  <c:v>75.400001525878906</c:v>
                </c:pt>
                <c:pt idx="1134">
                  <c:v>75.5</c:v>
                </c:pt>
                <c:pt idx="1135">
                  <c:v>75.599998474121094</c:v>
                </c:pt>
                <c:pt idx="1136">
                  <c:v>75.699996948242188</c:v>
                </c:pt>
                <c:pt idx="1137">
                  <c:v>75.800003051757813</c:v>
                </c:pt>
                <c:pt idx="1138">
                  <c:v>75.900001525878906</c:v>
                </c:pt>
                <c:pt idx="1139">
                  <c:v>76</c:v>
                </c:pt>
                <c:pt idx="1140">
                  <c:v>76.099998474121094</c:v>
                </c:pt>
                <c:pt idx="1141">
                  <c:v>76.199996948242188</c:v>
                </c:pt>
                <c:pt idx="1142">
                  <c:v>76.300003051757813</c:v>
                </c:pt>
                <c:pt idx="1143">
                  <c:v>76.400001525878906</c:v>
                </c:pt>
                <c:pt idx="1144">
                  <c:v>76.5</c:v>
                </c:pt>
                <c:pt idx="1145">
                  <c:v>76.599998474121094</c:v>
                </c:pt>
                <c:pt idx="1146">
                  <c:v>76.699996948242188</c:v>
                </c:pt>
                <c:pt idx="1147">
                  <c:v>76.800003051757813</c:v>
                </c:pt>
                <c:pt idx="1148">
                  <c:v>76.900001525878906</c:v>
                </c:pt>
                <c:pt idx="1149">
                  <c:v>77</c:v>
                </c:pt>
                <c:pt idx="1150">
                  <c:v>77.099998474121094</c:v>
                </c:pt>
                <c:pt idx="1151">
                  <c:v>77.199996948242188</c:v>
                </c:pt>
                <c:pt idx="1152">
                  <c:v>77.300003051757813</c:v>
                </c:pt>
                <c:pt idx="1153">
                  <c:v>77.400001525878906</c:v>
                </c:pt>
                <c:pt idx="1154">
                  <c:v>77.5</c:v>
                </c:pt>
                <c:pt idx="1155">
                  <c:v>77.599998474121094</c:v>
                </c:pt>
                <c:pt idx="1156">
                  <c:v>77.699996948242188</c:v>
                </c:pt>
                <c:pt idx="1157">
                  <c:v>77.800003051757813</c:v>
                </c:pt>
                <c:pt idx="1158">
                  <c:v>77.900001525878906</c:v>
                </c:pt>
                <c:pt idx="1159">
                  <c:v>78</c:v>
                </c:pt>
                <c:pt idx="1160">
                  <c:v>78.099998474121094</c:v>
                </c:pt>
                <c:pt idx="1161">
                  <c:v>78.199996948242188</c:v>
                </c:pt>
                <c:pt idx="1162">
                  <c:v>78.300003051757813</c:v>
                </c:pt>
                <c:pt idx="1163">
                  <c:v>78.400001525878906</c:v>
                </c:pt>
                <c:pt idx="1164">
                  <c:v>78.5</c:v>
                </c:pt>
                <c:pt idx="1165">
                  <c:v>78.599998474121094</c:v>
                </c:pt>
                <c:pt idx="1166">
                  <c:v>78.699996948242188</c:v>
                </c:pt>
                <c:pt idx="1167">
                  <c:v>78.800003051757813</c:v>
                </c:pt>
                <c:pt idx="1168">
                  <c:v>78.900001525878906</c:v>
                </c:pt>
                <c:pt idx="1169">
                  <c:v>79</c:v>
                </c:pt>
                <c:pt idx="1170">
                  <c:v>79.099998474121094</c:v>
                </c:pt>
                <c:pt idx="1171">
                  <c:v>79.199996948242188</c:v>
                </c:pt>
                <c:pt idx="1172">
                  <c:v>79.300003051757813</c:v>
                </c:pt>
                <c:pt idx="1173">
                  <c:v>79.400001525878906</c:v>
                </c:pt>
                <c:pt idx="1174">
                  <c:v>79.5</c:v>
                </c:pt>
                <c:pt idx="1175">
                  <c:v>79.599998474121094</c:v>
                </c:pt>
                <c:pt idx="1176">
                  <c:v>79.699996948242188</c:v>
                </c:pt>
                <c:pt idx="1177">
                  <c:v>79.800003051757813</c:v>
                </c:pt>
                <c:pt idx="1178">
                  <c:v>79.900001525878906</c:v>
                </c:pt>
                <c:pt idx="1179">
                  <c:v>80</c:v>
                </c:pt>
                <c:pt idx="1180">
                  <c:v>80.099998474121094</c:v>
                </c:pt>
                <c:pt idx="1181">
                  <c:v>80.199996948242188</c:v>
                </c:pt>
                <c:pt idx="1182">
                  <c:v>80.300003051757813</c:v>
                </c:pt>
                <c:pt idx="1183">
                  <c:v>80.400001525878906</c:v>
                </c:pt>
                <c:pt idx="1184">
                  <c:v>80.5</c:v>
                </c:pt>
                <c:pt idx="1185">
                  <c:v>80.599998474121094</c:v>
                </c:pt>
                <c:pt idx="1186">
                  <c:v>80.699996948242188</c:v>
                </c:pt>
                <c:pt idx="1187">
                  <c:v>80.800003051757813</c:v>
                </c:pt>
                <c:pt idx="1188">
                  <c:v>80.900001525878906</c:v>
                </c:pt>
                <c:pt idx="1189">
                  <c:v>81</c:v>
                </c:pt>
                <c:pt idx="1190">
                  <c:v>81.099998474121094</c:v>
                </c:pt>
                <c:pt idx="1191">
                  <c:v>81.199996948242188</c:v>
                </c:pt>
                <c:pt idx="1192">
                  <c:v>81.300003051757813</c:v>
                </c:pt>
                <c:pt idx="1193">
                  <c:v>81.400001525878906</c:v>
                </c:pt>
                <c:pt idx="1194">
                  <c:v>81.5</c:v>
                </c:pt>
                <c:pt idx="1195">
                  <c:v>81.599998474121094</c:v>
                </c:pt>
                <c:pt idx="1196">
                  <c:v>81.699996948242188</c:v>
                </c:pt>
                <c:pt idx="1197">
                  <c:v>81.800003051757813</c:v>
                </c:pt>
                <c:pt idx="1198">
                  <c:v>81.900001525878906</c:v>
                </c:pt>
                <c:pt idx="1199">
                  <c:v>82</c:v>
                </c:pt>
                <c:pt idx="1200">
                  <c:v>82.099998474121094</c:v>
                </c:pt>
                <c:pt idx="1201">
                  <c:v>82.199996948242188</c:v>
                </c:pt>
                <c:pt idx="1202">
                  <c:v>82.300003051757813</c:v>
                </c:pt>
                <c:pt idx="1203">
                  <c:v>82.400001525878906</c:v>
                </c:pt>
                <c:pt idx="1204">
                  <c:v>82.5</c:v>
                </c:pt>
                <c:pt idx="1205">
                  <c:v>82.599998474121094</c:v>
                </c:pt>
                <c:pt idx="1206">
                  <c:v>82.699996948242188</c:v>
                </c:pt>
                <c:pt idx="1207">
                  <c:v>82.800003051757813</c:v>
                </c:pt>
                <c:pt idx="1208">
                  <c:v>82.900001525878906</c:v>
                </c:pt>
                <c:pt idx="1209">
                  <c:v>83</c:v>
                </c:pt>
                <c:pt idx="1210">
                  <c:v>83.099998474121094</c:v>
                </c:pt>
                <c:pt idx="1211">
                  <c:v>83.199996948242188</c:v>
                </c:pt>
                <c:pt idx="1212">
                  <c:v>83.300003051757813</c:v>
                </c:pt>
                <c:pt idx="1213">
                  <c:v>83.400001525878906</c:v>
                </c:pt>
                <c:pt idx="1214">
                  <c:v>83.5</c:v>
                </c:pt>
                <c:pt idx="1215">
                  <c:v>83.599998474121094</c:v>
                </c:pt>
                <c:pt idx="1216">
                  <c:v>83.699996948242188</c:v>
                </c:pt>
                <c:pt idx="1217">
                  <c:v>83.800003051757813</c:v>
                </c:pt>
                <c:pt idx="1218">
                  <c:v>83.900001525878906</c:v>
                </c:pt>
                <c:pt idx="1219">
                  <c:v>84</c:v>
                </c:pt>
                <c:pt idx="1220">
                  <c:v>84.099998474121094</c:v>
                </c:pt>
                <c:pt idx="1221">
                  <c:v>84.199996948242188</c:v>
                </c:pt>
                <c:pt idx="1222">
                  <c:v>84.300003051757813</c:v>
                </c:pt>
                <c:pt idx="1223">
                  <c:v>84.400001525878906</c:v>
                </c:pt>
                <c:pt idx="1224">
                  <c:v>84.5</c:v>
                </c:pt>
                <c:pt idx="1225">
                  <c:v>84.599998474121094</c:v>
                </c:pt>
                <c:pt idx="1226">
                  <c:v>84.699996948242188</c:v>
                </c:pt>
                <c:pt idx="1227">
                  <c:v>84.800003051757813</c:v>
                </c:pt>
                <c:pt idx="1228">
                  <c:v>84.900001525878906</c:v>
                </c:pt>
                <c:pt idx="1229">
                  <c:v>85</c:v>
                </c:pt>
                <c:pt idx="1230">
                  <c:v>85.099998474121094</c:v>
                </c:pt>
                <c:pt idx="1231">
                  <c:v>85.199996948242188</c:v>
                </c:pt>
                <c:pt idx="1232">
                  <c:v>85.300003051757813</c:v>
                </c:pt>
                <c:pt idx="1233">
                  <c:v>85.400001525878906</c:v>
                </c:pt>
                <c:pt idx="1234">
                  <c:v>85.5</c:v>
                </c:pt>
                <c:pt idx="1235">
                  <c:v>85.599998474121094</c:v>
                </c:pt>
                <c:pt idx="1236">
                  <c:v>85.699996948242188</c:v>
                </c:pt>
                <c:pt idx="1237">
                  <c:v>85.800003051757813</c:v>
                </c:pt>
                <c:pt idx="1238">
                  <c:v>85.900001525878906</c:v>
                </c:pt>
                <c:pt idx="1239">
                  <c:v>86</c:v>
                </c:pt>
                <c:pt idx="1240">
                  <c:v>86.099998474121094</c:v>
                </c:pt>
                <c:pt idx="1241">
                  <c:v>86.199996948242188</c:v>
                </c:pt>
                <c:pt idx="1242">
                  <c:v>86.300003051757813</c:v>
                </c:pt>
                <c:pt idx="1243">
                  <c:v>86.400001525878906</c:v>
                </c:pt>
                <c:pt idx="1244">
                  <c:v>86.5</c:v>
                </c:pt>
                <c:pt idx="1245">
                  <c:v>86.599998474121094</c:v>
                </c:pt>
                <c:pt idx="1246">
                  <c:v>86.699996948242188</c:v>
                </c:pt>
                <c:pt idx="1247">
                  <c:v>86.800003051757813</c:v>
                </c:pt>
                <c:pt idx="1248">
                  <c:v>86.900001525878906</c:v>
                </c:pt>
                <c:pt idx="1249">
                  <c:v>87</c:v>
                </c:pt>
                <c:pt idx="1250">
                  <c:v>87.099998474121094</c:v>
                </c:pt>
                <c:pt idx="1251">
                  <c:v>87.199996948242188</c:v>
                </c:pt>
                <c:pt idx="1252">
                  <c:v>87.300003051757813</c:v>
                </c:pt>
                <c:pt idx="1253">
                  <c:v>87.400001525878906</c:v>
                </c:pt>
                <c:pt idx="1254">
                  <c:v>87.5</c:v>
                </c:pt>
                <c:pt idx="1255">
                  <c:v>87.599998474121094</c:v>
                </c:pt>
                <c:pt idx="1256">
                  <c:v>87.699996948242188</c:v>
                </c:pt>
                <c:pt idx="1257">
                  <c:v>87.800003051757813</c:v>
                </c:pt>
                <c:pt idx="1258">
                  <c:v>87.900001525878906</c:v>
                </c:pt>
                <c:pt idx="1259">
                  <c:v>88</c:v>
                </c:pt>
                <c:pt idx="1260">
                  <c:v>88.099998474121094</c:v>
                </c:pt>
                <c:pt idx="1261">
                  <c:v>88.199996948242188</c:v>
                </c:pt>
                <c:pt idx="1262">
                  <c:v>88.300003051757813</c:v>
                </c:pt>
                <c:pt idx="1263">
                  <c:v>88.400001525878906</c:v>
                </c:pt>
                <c:pt idx="1264">
                  <c:v>88.5</c:v>
                </c:pt>
                <c:pt idx="1265">
                  <c:v>88.599998474121094</c:v>
                </c:pt>
                <c:pt idx="1266">
                  <c:v>88.699996948242188</c:v>
                </c:pt>
                <c:pt idx="1267">
                  <c:v>88.800003051757813</c:v>
                </c:pt>
                <c:pt idx="1268">
                  <c:v>88.900001525878906</c:v>
                </c:pt>
                <c:pt idx="1269">
                  <c:v>89</c:v>
                </c:pt>
                <c:pt idx="1270">
                  <c:v>89.099998474121094</c:v>
                </c:pt>
                <c:pt idx="1271">
                  <c:v>89.199996948242188</c:v>
                </c:pt>
                <c:pt idx="1272">
                  <c:v>89.300003051757813</c:v>
                </c:pt>
                <c:pt idx="1273">
                  <c:v>89.400001525878906</c:v>
                </c:pt>
                <c:pt idx="1274">
                  <c:v>89.5</c:v>
                </c:pt>
                <c:pt idx="1275">
                  <c:v>89.599998474121094</c:v>
                </c:pt>
                <c:pt idx="1276">
                  <c:v>89.699996948242188</c:v>
                </c:pt>
                <c:pt idx="1277">
                  <c:v>89.800003051757813</c:v>
                </c:pt>
                <c:pt idx="1278">
                  <c:v>89.900001525878906</c:v>
                </c:pt>
                <c:pt idx="1279">
                  <c:v>90</c:v>
                </c:pt>
                <c:pt idx="1280">
                  <c:v>90.100006103515625</c:v>
                </c:pt>
                <c:pt idx="1281">
                  <c:v>90.199996948242188</c:v>
                </c:pt>
                <c:pt idx="1282">
                  <c:v>90.300003051757813</c:v>
                </c:pt>
                <c:pt idx="1283">
                  <c:v>90.399993896484375</c:v>
                </c:pt>
                <c:pt idx="1284">
                  <c:v>90.5</c:v>
                </c:pt>
                <c:pt idx="1285">
                  <c:v>90.600006103515625</c:v>
                </c:pt>
                <c:pt idx="1286">
                  <c:v>90.699996948242188</c:v>
                </c:pt>
                <c:pt idx="1287">
                  <c:v>90.800003051757813</c:v>
                </c:pt>
                <c:pt idx="1288">
                  <c:v>90.899993896484375</c:v>
                </c:pt>
                <c:pt idx="1289">
                  <c:v>91</c:v>
                </c:pt>
                <c:pt idx="1290">
                  <c:v>91.100006103515625</c:v>
                </c:pt>
                <c:pt idx="1291">
                  <c:v>91.199996948242188</c:v>
                </c:pt>
                <c:pt idx="1292">
                  <c:v>91.300003051757813</c:v>
                </c:pt>
                <c:pt idx="1293">
                  <c:v>91.399993896484375</c:v>
                </c:pt>
                <c:pt idx="1294">
                  <c:v>91.5</c:v>
                </c:pt>
                <c:pt idx="1295">
                  <c:v>91.600006103515625</c:v>
                </c:pt>
                <c:pt idx="1296">
                  <c:v>91.699996948242188</c:v>
                </c:pt>
                <c:pt idx="1297">
                  <c:v>91.800003051757813</c:v>
                </c:pt>
                <c:pt idx="1298">
                  <c:v>91.899993896484375</c:v>
                </c:pt>
                <c:pt idx="1299">
                  <c:v>92</c:v>
                </c:pt>
                <c:pt idx="1300">
                  <c:v>92.100006103515625</c:v>
                </c:pt>
                <c:pt idx="1301">
                  <c:v>92.199996948242188</c:v>
                </c:pt>
                <c:pt idx="1302">
                  <c:v>92.300003051757813</c:v>
                </c:pt>
                <c:pt idx="1303">
                  <c:v>92.399993896484375</c:v>
                </c:pt>
                <c:pt idx="1304">
                  <c:v>92.5</c:v>
                </c:pt>
                <c:pt idx="1305">
                  <c:v>92.600006103515625</c:v>
                </c:pt>
                <c:pt idx="1306">
                  <c:v>92.699996948242188</c:v>
                </c:pt>
                <c:pt idx="1307">
                  <c:v>92.800003051757813</c:v>
                </c:pt>
                <c:pt idx="1308">
                  <c:v>92.899993896484375</c:v>
                </c:pt>
                <c:pt idx="1309">
                  <c:v>93</c:v>
                </c:pt>
                <c:pt idx="1310">
                  <c:v>93.100006103515625</c:v>
                </c:pt>
                <c:pt idx="1311">
                  <c:v>93.199996948242188</c:v>
                </c:pt>
                <c:pt idx="1312">
                  <c:v>93.300003051757813</c:v>
                </c:pt>
                <c:pt idx="1313">
                  <c:v>93.399993896484375</c:v>
                </c:pt>
                <c:pt idx="1314">
                  <c:v>93.5</c:v>
                </c:pt>
                <c:pt idx="1315">
                  <c:v>93.600006103515625</c:v>
                </c:pt>
                <c:pt idx="1316">
                  <c:v>93.699996948242188</c:v>
                </c:pt>
                <c:pt idx="1317">
                  <c:v>93.800003051757813</c:v>
                </c:pt>
                <c:pt idx="1318">
                  <c:v>93.899993896484375</c:v>
                </c:pt>
                <c:pt idx="1319">
                  <c:v>94</c:v>
                </c:pt>
                <c:pt idx="1320">
                  <c:v>94.100006103515625</c:v>
                </c:pt>
                <c:pt idx="1321">
                  <c:v>94.199996948242188</c:v>
                </c:pt>
                <c:pt idx="1322">
                  <c:v>94.300003051757813</c:v>
                </c:pt>
                <c:pt idx="1323">
                  <c:v>94.399993896484375</c:v>
                </c:pt>
                <c:pt idx="1324">
                  <c:v>94.5</c:v>
                </c:pt>
                <c:pt idx="1325">
                  <c:v>94.600006103515625</c:v>
                </c:pt>
                <c:pt idx="1326">
                  <c:v>94.699996948242188</c:v>
                </c:pt>
                <c:pt idx="1327">
                  <c:v>94.800003051757813</c:v>
                </c:pt>
                <c:pt idx="1328">
                  <c:v>94.899993896484375</c:v>
                </c:pt>
                <c:pt idx="1329">
                  <c:v>95</c:v>
                </c:pt>
                <c:pt idx="1330">
                  <c:v>95.100006103515625</c:v>
                </c:pt>
                <c:pt idx="1331">
                  <c:v>95.199996948242188</c:v>
                </c:pt>
                <c:pt idx="1332">
                  <c:v>95.300003051757813</c:v>
                </c:pt>
                <c:pt idx="1333">
                  <c:v>95.399993896484375</c:v>
                </c:pt>
                <c:pt idx="1334">
                  <c:v>95.5</c:v>
                </c:pt>
                <c:pt idx="1335">
                  <c:v>95.600006103515625</c:v>
                </c:pt>
                <c:pt idx="1336">
                  <c:v>95.699996948242188</c:v>
                </c:pt>
                <c:pt idx="1337">
                  <c:v>95.800003051757813</c:v>
                </c:pt>
                <c:pt idx="1338">
                  <c:v>95.899993896484375</c:v>
                </c:pt>
                <c:pt idx="1339">
                  <c:v>96</c:v>
                </c:pt>
                <c:pt idx="1340">
                  <c:v>96.100006103515625</c:v>
                </c:pt>
                <c:pt idx="1341">
                  <c:v>96.199996948242188</c:v>
                </c:pt>
                <c:pt idx="1342">
                  <c:v>96.300003051757813</c:v>
                </c:pt>
                <c:pt idx="1343">
                  <c:v>96.399993896484375</c:v>
                </c:pt>
                <c:pt idx="1344">
                  <c:v>96.5</c:v>
                </c:pt>
                <c:pt idx="1345">
                  <c:v>96.600006103515625</c:v>
                </c:pt>
                <c:pt idx="1346">
                  <c:v>96.699996948242188</c:v>
                </c:pt>
                <c:pt idx="1347">
                  <c:v>96.800003051757813</c:v>
                </c:pt>
                <c:pt idx="1348">
                  <c:v>96.899993896484375</c:v>
                </c:pt>
                <c:pt idx="1349">
                  <c:v>97</c:v>
                </c:pt>
                <c:pt idx="1350">
                  <c:v>97.100006103515625</c:v>
                </c:pt>
                <c:pt idx="1351">
                  <c:v>97.199996948242188</c:v>
                </c:pt>
                <c:pt idx="1352">
                  <c:v>97.300003051757813</c:v>
                </c:pt>
                <c:pt idx="1353">
                  <c:v>97.399993896484375</c:v>
                </c:pt>
                <c:pt idx="1354">
                  <c:v>97.5</c:v>
                </c:pt>
                <c:pt idx="1355">
                  <c:v>97.600006103515625</c:v>
                </c:pt>
                <c:pt idx="1356">
                  <c:v>97.699996948242188</c:v>
                </c:pt>
                <c:pt idx="1357">
                  <c:v>97.800003051757813</c:v>
                </c:pt>
                <c:pt idx="1358">
                  <c:v>97.899993896484375</c:v>
                </c:pt>
                <c:pt idx="1359">
                  <c:v>98</c:v>
                </c:pt>
                <c:pt idx="1360">
                  <c:v>98.100006103515625</c:v>
                </c:pt>
                <c:pt idx="1361">
                  <c:v>98.199996948242188</c:v>
                </c:pt>
                <c:pt idx="1362">
                  <c:v>98.300003051757813</c:v>
                </c:pt>
                <c:pt idx="1363">
                  <c:v>98.399993896484375</c:v>
                </c:pt>
                <c:pt idx="1364">
                  <c:v>98.5</c:v>
                </c:pt>
                <c:pt idx="1365">
                  <c:v>98.600006103515625</c:v>
                </c:pt>
                <c:pt idx="1366">
                  <c:v>98.699996948242188</c:v>
                </c:pt>
                <c:pt idx="1367">
                  <c:v>98.800003051757813</c:v>
                </c:pt>
                <c:pt idx="1368">
                  <c:v>98.899993896484375</c:v>
                </c:pt>
                <c:pt idx="1369">
                  <c:v>99</c:v>
                </c:pt>
                <c:pt idx="1370">
                  <c:v>99.100006103515625</c:v>
                </c:pt>
                <c:pt idx="1371">
                  <c:v>99.199996948242188</c:v>
                </c:pt>
                <c:pt idx="1372">
                  <c:v>99.300003051757813</c:v>
                </c:pt>
                <c:pt idx="1373">
                  <c:v>99.399993896484375</c:v>
                </c:pt>
                <c:pt idx="1374">
                  <c:v>99.5</c:v>
                </c:pt>
                <c:pt idx="1375">
                  <c:v>99.600006103515625</c:v>
                </c:pt>
                <c:pt idx="1376">
                  <c:v>99.699996948242188</c:v>
                </c:pt>
                <c:pt idx="1377">
                  <c:v>99.800003051757813</c:v>
                </c:pt>
                <c:pt idx="1378">
                  <c:v>99.899993896484375</c:v>
                </c:pt>
                <c:pt idx="1379">
                  <c:v>100</c:v>
                </c:pt>
                <c:pt idx="1380">
                  <c:v>100.10000610351563</c:v>
                </c:pt>
                <c:pt idx="1381">
                  <c:v>100.19999694824219</c:v>
                </c:pt>
                <c:pt idx="1382">
                  <c:v>100.30000305175781</c:v>
                </c:pt>
                <c:pt idx="1383">
                  <c:v>100.39999389648438</c:v>
                </c:pt>
                <c:pt idx="1384">
                  <c:v>100.5</c:v>
                </c:pt>
                <c:pt idx="1385">
                  <c:v>100.60000610351563</c:v>
                </c:pt>
                <c:pt idx="1386">
                  <c:v>100.69999694824219</c:v>
                </c:pt>
                <c:pt idx="1387">
                  <c:v>100.80000305175781</c:v>
                </c:pt>
                <c:pt idx="1388">
                  <c:v>100.89999389648438</c:v>
                </c:pt>
                <c:pt idx="1389">
                  <c:v>101</c:v>
                </c:pt>
                <c:pt idx="1390">
                  <c:v>101.10000610351563</c:v>
                </c:pt>
                <c:pt idx="1391">
                  <c:v>101.19999694824219</c:v>
                </c:pt>
                <c:pt idx="1392">
                  <c:v>101.30000305175781</c:v>
                </c:pt>
                <c:pt idx="1393">
                  <c:v>101.39999389648438</c:v>
                </c:pt>
                <c:pt idx="1394">
                  <c:v>101.5</c:v>
                </c:pt>
                <c:pt idx="1395">
                  <c:v>101.60000610351563</c:v>
                </c:pt>
                <c:pt idx="1396">
                  <c:v>101.69999694824219</c:v>
                </c:pt>
                <c:pt idx="1397">
                  <c:v>101.80000305175781</c:v>
                </c:pt>
                <c:pt idx="1398">
                  <c:v>101.89999389648438</c:v>
                </c:pt>
                <c:pt idx="1399">
                  <c:v>102</c:v>
                </c:pt>
                <c:pt idx="1400">
                  <c:v>102.10000610351563</c:v>
                </c:pt>
                <c:pt idx="1401">
                  <c:v>102.19999694824219</c:v>
                </c:pt>
                <c:pt idx="1402">
                  <c:v>102.30000305175781</c:v>
                </c:pt>
                <c:pt idx="1403">
                  <c:v>102.39999389648438</c:v>
                </c:pt>
                <c:pt idx="1404">
                  <c:v>102.5</c:v>
                </c:pt>
                <c:pt idx="1405">
                  <c:v>102.60000610351563</c:v>
                </c:pt>
                <c:pt idx="1406">
                  <c:v>102.69999694824219</c:v>
                </c:pt>
                <c:pt idx="1407">
                  <c:v>102.80000305175781</c:v>
                </c:pt>
                <c:pt idx="1408">
                  <c:v>102.89999389648438</c:v>
                </c:pt>
                <c:pt idx="1409">
                  <c:v>103</c:v>
                </c:pt>
                <c:pt idx="1410">
                  <c:v>103.10000610351563</c:v>
                </c:pt>
                <c:pt idx="1411">
                  <c:v>103.19999694824219</c:v>
                </c:pt>
                <c:pt idx="1412">
                  <c:v>103.30000305175781</c:v>
                </c:pt>
                <c:pt idx="1413">
                  <c:v>103.39999389648438</c:v>
                </c:pt>
                <c:pt idx="1414">
                  <c:v>103.5</c:v>
                </c:pt>
                <c:pt idx="1415">
                  <c:v>103.60000610351563</c:v>
                </c:pt>
                <c:pt idx="1416">
                  <c:v>103.69999694824219</c:v>
                </c:pt>
                <c:pt idx="1417">
                  <c:v>103.80000305175781</c:v>
                </c:pt>
                <c:pt idx="1418">
                  <c:v>103.89999389648438</c:v>
                </c:pt>
                <c:pt idx="1419">
                  <c:v>104</c:v>
                </c:pt>
                <c:pt idx="1420">
                  <c:v>104.10000610351563</c:v>
                </c:pt>
                <c:pt idx="1421">
                  <c:v>104.19999694824219</c:v>
                </c:pt>
                <c:pt idx="1422">
                  <c:v>104.30000305175781</c:v>
                </c:pt>
                <c:pt idx="1423">
                  <c:v>104.39999389648438</c:v>
                </c:pt>
                <c:pt idx="1424">
                  <c:v>104.5</c:v>
                </c:pt>
                <c:pt idx="1425">
                  <c:v>104.60000610351563</c:v>
                </c:pt>
                <c:pt idx="1426">
                  <c:v>104.69999694824219</c:v>
                </c:pt>
                <c:pt idx="1427">
                  <c:v>104.80000305175781</c:v>
                </c:pt>
                <c:pt idx="1428">
                  <c:v>104.89999389648438</c:v>
                </c:pt>
                <c:pt idx="1429">
                  <c:v>105</c:v>
                </c:pt>
                <c:pt idx="1430">
                  <c:v>105.10000610351563</c:v>
                </c:pt>
                <c:pt idx="1431">
                  <c:v>105.19999694824219</c:v>
                </c:pt>
                <c:pt idx="1432">
                  <c:v>105.30000305175781</c:v>
                </c:pt>
                <c:pt idx="1433">
                  <c:v>105.39999389648438</c:v>
                </c:pt>
                <c:pt idx="1434">
                  <c:v>105.5</c:v>
                </c:pt>
                <c:pt idx="1435">
                  <c:v>105.60000610351563</c:v>
                </c:pt>
                <c:pt idx="1436">
                  <c:v>105.69999694824219</c:v>
                </c:pt>
                <c:pt idx="1437">
                  <c:v>105.80000305175781</c:v>
                </c:pt>
                <c:pt idx="1438">
                  <c:v>105.89999389648438</c:v>
                </c:pt>
                <c:pt idx="1439">
                  <c:v>106</c:v>
                </c:pt>
                <c:pt idx="1440">
                  <c:v>106.10000610351563</c:v>
                </c:pt>
                <c:pt idx="1441">
                  <c:v>106.19999694824219</c:v>
                </c:pt>
                <c:pt idx="1442">
                  <c:v>106.30000305175781</c:v>
                </c:pt>
                <c:pt idx="1443">
                  <c:v>106.39999389648438</c:v>
                </c:pt>
                <c:pt idx="1444">
                  <c:v>106.5</c:v>
                </c:pt>
                <c:pt idx="1445">
                  <c:v>106.60000610351563</c:v>
                </c:pt>
                <c:pt idx="1446">
                  <c:v>106.69999694824219</c:v>
                </c:pt>
                <c:pt idx="1447">
                  <c:v>106.80000305175781</c:v>
                </c:pt>
                <c:pt idx="1448">
                  <c:v>106.89999389648438</c:v>
                </c:pt>
                <c:pt idx="1449">
                  <c:v>107</c:v>
                </c:pt>
                <c:pt idx="1450">
                  <c:v>107.10000610351563</c:v>
                </c:pt>
                <c:pt idx="1451">
                  <c:v>107.19999694824219</c:v>
                </c:pt>
                <c:pt idx="1452">
                  <c:v>107.30000305175781</c:v>
                </c:pt>
                <c:pt idx="1453">
                  <c:v>107.39999389648438</c:v>
                </c:pt>
                <c:pt idx="1454">
                  <c:v>107.5</c:v>
                </c:pt>
                <c:pt idx="1455">
                  <c:v>107.60000610351563</c:v>
                </c:pt>
                <c:pt idx="1456">
                  <c:v>107.69999694824219</c:v>
                </c:pt>
                <c:pt idx="1457">
                  <c:v>107.80000305175781</c:v>
                </c:pt>
                <c:pt idx="1458">
                  <c:v>107.89999389648438</c:v>
                </c:pt>
                <c:pt idx="1459">
                  <c:v>108</c:v>
                </c:pt>
                <c:pt idx="1460">
                  <c:v>108.10000610351563</c:v>
                </c:pt>
                <c:pt idx="1461">
                  <c:v>108.19999694824219</c:v>
                </c:pt>
                <c:pt idx="1462">
                  <c:v>108.30000305175781</c:v>
                </c:pt>
                <c:pt idx="1463">
                  <c:v>108.39999389648438</c:v>
                </c:pt>
                <c:pt idx="1464">
                  <c:v>108.5</c:v>
                </c:pt>
                <c:pt idx="1465">
                  <c:v>108.60000610351563</c:v>
                </c:pt>
                <c:pt idx="1466">
                  <c:v>108.69999694824219</c:v>
                </c:pt>
                <c:pt idx="1467">
                  <c:v>108.80000305175781</c:v>
                </c:pt>
                <c:pt idx="1468">
                  <c:v>108.89999389648438</c:v>
                </c:pt>
                <c:pt idx="1469">
                  <c:v>109</c:v>
                </c:pt>
                <c:pt idx="1470">
                  <c:v>109.10000610351563</c:v>
                </c:pt>
                <c:pt idx="1471">
                  <c:v>109.19999694824219</c:v>
                </c:pt>
                <c:pt idx="1472">
                  <c:v>109.30000305175781</c:v>
                </c:pt>
                <c:pt idx="1473">
                  <c:v>109.39999389648438</c:v>
                </c:pt>
                <c:pt idx="1474">
                  <c:v>109.5</c:v>
                </c:pt>
                <c:pt idx="1475">
                  <c:v>109.60000610351563</c:v>
                </c:pt>
                <c:pt idx="1476">
                  <c:v>109.69999694824219</c:v>
                </c:pt>
                <c:pt idx="1477">
                  <c:v>109.80000305175781</c:v>
                </c:pt>
                <c:pt idx="1478">
                  <c:v>109.89999389648438</c:v>
                </c:pt>
                <c:pt idx="1479">
                  <c:v>110</c:v>
                </c:pt>
                <c:pt idx="1480">
                  <c:v>110.10000610351563</c:v>
                </c:pt>
                <c:pt idx="1481">
                  <c:v>110.19999694824219</c:v>
                </c:pt>
                <c:pt idx="1482">
                  <c:v>110.30000305175781</c:v>
                </c:pt>
                <c:pt idx="1483">
                  <c:v>110.39999389648438</c:v>
                </c:pt>
                <c:pt idx="1484">
                  <c:v>110.5</c:v>
                </c:pt>
                <c:pt idx="1485">
                  <c:v>110.60000610351563</c:v>
                </c:pt>
                <c:pt idx="1486">
                  <c:v>110.69999694824219</c:v>
                </c:pt>
                <c:pt idx="1487">
                  <c:v>110.80000305175781</c:v>
                </c:pt>
                <c:pt idx="1488">
                  <c:v>110.89999389648438</c:v>
                </c:pt>
                <c:pt idx="1489">
                  <c:v>111</c:v>
                </c:pt>
                <c:pt idx="1490">
                  <c:v>111.10000610351563</c:v>
                </c:pt>
                <c:pt idx="1491">
                  <c:v>111.19999694824219</c:v>
                </c:pt>
                <c:pt idx="1492">
                  <c:v>111.30000305175781</c:v>
                </c:pt>
                <c:pt idx="1493">
                  <c:v>111.39999389648438</c:v>
                </c:pt>
                <c:pt idx="1494">
                  <c:v>111.5</c:v>
                </c:pt>
                <c:pt idx="1495">
                  <c:v>111.60000610351563</c:v>
                </c:pt>
                <c:pt idx="1496">
                  <c:v>111.69999694824219</c:v>
                </c:pt>
                <c:pt idx="1497">
                  <c:v>111.80000305175781</c:v>
                </c:pt>
                <c:pt idx="1498">
                  <c:v>111.89999389648438</c:v>
                </c:pt>
                <c:pt idx="1499">
                  <c:v>112</c:v>
                </c:pt>
                <c:pt idx="1500">
                  <c:v>112.10000610351563</c:v>
                </c:pt>
                <c:pt idx="1501">
                  <c:v>112.19999694824219</c:v>
                </c:pt>
                <c:pt idx="1502">
                  <c:v>112.30000305175781</c:v>
                </c:pt>
                <c:pt idx="1503">
                  <c:v>112.39999389648438</c:v>
                </c:pt>
                <c:pt idx="1504">
                  <c:v>112.5</c:v>
                </c:pt>
                <c:pt idx="1505">
                  <c:v>112.60000610351563</c:v>
                </c:pt>
                <c:pt idx="1506">
                  <c:v>112.69999694824219</c:v>
                </c:pt>
                <c:pt idx="1507">
                  <c:v>112.80000305175781</c:v>
                </c:pt>
                <c:pt idx="1508">
                  <c:v>112.89999389648438</c:v>
                </c:pt>
                <c:pt idx="1509">
                  <c:v>113</c:v>
                </c:pt>
                <c:pt idx="1510">
                  <c:v>113.10000610351563</c:v>
                </c:pt>
                <c:pt idx="1511">
                  <c:v>113.19999694824219</c:v>
                </c:pt>
                <c:pt idx="1512">
                  <c:v>113.30000305175781</c:v>
                </c:pt>
                <c:pt idx="1513">
                  <c:v>113.39999389648438</c:v>
                </c:pt>
                <c:pt idx="1514">
                  <c:v>113.5</c:v>
                </c:pt>
                <c:pt idx="1515">
                  <c:v>113.60000610351563</c:v>
                </c:pt>
                <c:pt idx="1516">
                  <c:v>113.69999694824219</c:v>
                </c:pt>
                <c:pt idx="1517">
                  <c:v>113.80000305175781</c:v>
                </c:pt>
                <c:pt idx="1518">
                  <c:v>113.89999389648438</c:v>
                </c:pt>
                <c:pt idx="1519">
                  <c:v>114</c:v>
                </c:pt>
                <c:pt idx="1520">
                  <c:v>114.10000610351563</c:v>
                </c:pt>
                <c:pt idx="1521">
                  <c:v>114.19999694824219</c:v>
                </c:pt>
                <c:pt idx="1522">
                  <c:v>114.30000305175781</c:v>
                </c:pt>
                <c:pt idx="1523">
                  <c:v>114.39999389648438</c:v>
                </c:pt>
                <c:pt idx="1524">
                  <c:v>114.5</c:v>
                </c:pt>
                <c:pt idx="1525">
                  <c:v>114.60000610351563</c:v>
                </c:pt>
                <c:pt idx="1526">
                  <c:v>114.69999694824219</c:v>
                </c:pt>
                <c:pt idx="1527">
                  <c:v>114.80000305175781</c:v>
                </c:pt>
                <c:pt idx="1528">
                  <c:v>114.89999389648438</c:v>
                </c:pt>
                <c:pt idx="1529">
                  <c:v>115</c:v>
                </c:pt>
                <c:pt idx="1530">
                  <c:v>115.10000610351563</c:v>
                </c:pt>
                <c:pt idx="1531">
                  <c:v>115.19999694824219</c:v>
                </c:pt>
                <c:pt idx="1532">
                  <c:v>115.30000305175781</c:v>
                </c:pt>
                <c:pt idx="1533">
                  <c:v>115.39999389648438</c:v>
                </c:pt>
                <c:pt idx="1534">
                  <c:v>115.5</c:v>
                </c:pt>
                <c:pt idx="1535">
                  <c:v>115.60000610351563</c:v>
                </c:pt>
                <c:pt idx="1536">
                  <c:v>115.69999694824219</c:v>
                </c:pt>
                <c:pt idx="1537">
                  <c:v>115.80000305175781</c:v>
                </c:pt>
                <c:pt idx="1538">
                  <c:v>115.89999389648438</c:v>
                </c:pt>
                <c:pt idx="1539">
                  <c:v>116</c:v>
                </c:pt>
                <c:pt idx="1540">
                  <c:v>116.10000610351563</c:v>
                </c:pt>
                <c:pt idx="1541">
                  <c:v>116.19999694824219</c:v>
                </c:pt>
                <c:pt idx="1542">
                  <c:v>116.30000305175781</c:v>
                </c:pt>
                <c:pt idx="1543">
                  <c:v>116.39999389648438</c:v>
                </c:pt>
                <c:pt idx="1544">
                  <c:v>116.5</c:v>
                </c:pt>
                <c:pt idx="1545">
                  <c:v>116.60000610351563</c:v>
                </c:pt>
                <c:pt idx="1546">
                  <c:v>116.69999694824219</c:v>
                </c:pt>
                <c:pt idx="1547">
                  <c:v>116.80000305175781</c:v>
                </c:pt>
                <c:pt idx="1548">
                  <c:v>116.89999389648438</c:v>
                </c:pt>
                <c:pt idx="1549">
                  <c:v>117</c:v>
                </c:pt>
                <c:pt idx="1550">
                  <c:v>117.10000610351563</c:v>
                </c:pt>
                <c:pt idx="1551">
                  <c:v>117.19999694824219</c:v>
                </c:pt>
                <c:pt idx="1552">
                  <c:v>117.30000305175781</c:v>
                </c:pt>
                <c:pt idx="1553">
                  <c:v>117.39999389648438</c:v>
                </c:pt>
                <c:pt idx="1554">
                  <c:v>117.5</c:v>
                </c:pt>
                <c:pt idx="1555">
                  <c:v>117.60000610351563</c:v>
                </c:pt>
                <c:pt idx="1556">
                  <c:v>117.69999694824219</c:v>
                </c:pt>
                <c:pt idx="1557">
                  <c:v>117.80000305175781</c:v>
                </c:pt>
                <c:pt idx="1558">
                  <c:v>117.89999389648438</c:v>
                </c:pt>
                <c:pt idx="1559">
                  <c:v>118</c:v>
                </c:pt>
                <c:pt idx="1560">
                  <c:v>118.10000610351563</c:v>
                </c:pt>
                <c:pt idx="1561">
                  <c:v>118.19999694824219</c:v>
                </c:pt>
                <c:pt idx="1562">
                  <c:v>118.30000305175781</c:v>
                </c:pt>
                <c:pt idx="1563">
                  <c:v>118.39999389648438</c:v>
                </c:pt>
                <c:pt idx="1564">
                  <c:v>118.5</c:v>
                </c:pt>
                <c:pt idx="1565">
                  <c:v>118.60000610351563</c:v>
                </c:pt>
                <c:pt idx="1566">
                  <c:v>118.69999694824219</c:v>
                </c:pt>
                <c:pt idx="1567">
                  <c:v>118.80000305175781</c:v>
                </c:pt>
                <c:pt idx="1568">
                  <c:v>118.89999389648438</c:v>
                </c:pt>
                <c:pt idx="1569">
                  <c:v>119</c:v>
                </c:pt>
                <c:pt idx="1570">
                  <c:v>119.10000610351563</c:v>
                </c:pt>
                <c:pt idx="1571">
                  <c:v>119.19999694824219</c:v>
                </c:pt>
                <c:pt idx="1572">
                  <c:v>119.30000305175781</c:v>
                </c:pt>
                <c:pt idx="1573">
                  <c:v>119.39999389648438</c:v>
                </c:pt>
                <c:pt idx="1574">
                  <c:v>119.5</c:v>
                </c:pt>
                <c:pt idx="1575">
                  <c:v>119.60000610351563</c:v>
                </c:pt>
                <c:pt idx="1576">
                  <c:v>119.69999694824219</c:v>
                </c:pt>
                <c:pt idx="1577">
                  <c:v>119.80000305175781</c:v>
                </c:pt>
                <c:pt idx="1578">
                  <c:v>119.89999389648438</c:v>
                </c:pt>
                <c:pt idx="1579">
                  <c:v>120</c:v>
                </c:pt>
                <c:pt idx="1580">
                  <c:v>120.10000610351563</c:v>
                </c:pt>
                <c:pt idx="1581">
                  <c:v>120.19999694824219</c:v>
                </c:pt>
                <c:pt idx="1582">
                  <c:v>120.30000305175781</c:v>
                </c:pt>
                <c:pt idx="1583">
                  <c:v>120.39999389648438</c:v>
                </c:pt>
                <c:pt idx="1584">
                  <c:v>120.5</c:v>
                </c:pt>
                <c:pt idx="1585">
                  <c:v>120.60000610351563</c:v>
                </c:pt>
                <c:pt idx="1586">
                  <c:v>120.69999694824219</c:v>
                </c:pt>
                <c:pt idx="1587">
                  <c:v>120.80000305175781</c:v>
                </c:pt>
                <c:pt idx="1588">
                  <c:v>120.89999389648438</c:v>
                </c:pt>
                <c:pt idx="1589">
                  <c:v>121</c:v>
                </c:pt>
                <c:pt idx="1590">
                  <c:v>121.10000610351563</c:v>
                </c:pt>
                <c:pt idx="1591">
                  <c:v>121.19999694824219</c:v>
                </c:pt>
                <c:pt idx="1592">
                  <c:v>121.30000305175781</c:v>
                </c:pt>
                <c:pt idx="1593">
                  <c:v>121.39999389648438</c:v>
                </c:pt>
                <c:pt idx="1594">
                  <c:v>121.5</c:v>
                </c:pt>
                <c:pt idx="1595">
                  <c:v>121.60000610351563</c:v>
                </c:pt>
                <c:pt idx="1596">
                  <c:v>121.69999694824219</c:v>
                </c:pt>
                <c:pt idx="1597">
                  <c:v>121.80000305175781</c:v>
                </c:pt>
                <c:pt idx="1598">
                  <c:v>121.89999389648438</c:v>
                </c:pt>
                <c:pt idx="1599">
                  <c:v>122</c:v>
                </c:pt>
                <c:pt idx="1600">
                  <c:v>122.10000610351563</c:v>
                </c:pt>
                <c:pt idx="1601">
                  <c:v>122.19999694824219</c:v>
                </c:pt>
                <c:pt idx="1602">
                  <c:v>122.30000305175781</c:v>
                </c:pt>
                <c:pt idx="1603">
                  <c:v>122.39999389648438</c:v>
                </c:pt>
                <c:pt idx="1604">
                  <c:v>122.5</c:v>
                </c:pt>
                <c:pt idx="1605">
                  <c:v>122.60000610351563</c:v>
                </c:pt>
                <c:pt idx="1606">
                  <c:v>122.69999694824219</c:v>
                </c:pt>
                <c:pt idx="1607">
                  <c:v>122.80000305175781</c:v>
                </c:pt>
                <c:pt idx="1608">
                  <c:v>122.89999389648438</c:v>
                </c:pt>
                <c:pt idx="1609">
                  <c:v>123</c:v>
                </c:pt>
                <c:pt idx="1610">
                  <c:v>123.10000610351563</c:v>
                </c:pt>
                <c:pt idx="1611">
                  <c:v>123.19999694824219</c:v>
                </c:pt>
                <c:pt idx="1612">
                  <c:v>123.30000305175781</c:v>
                </c:pt>
                <c:pt idx="1613">
                  <c:v>123.39999389648438</c:v>
                </c:pt>
                <c:pt idx="1614">
                  <c:v>123.5</c:v>
                </c:pt>
                <c:pt idx="1615">
                  <c:v>123.60000610351563</c:v>
                </c:pt>
                <c:pt idx="1616">
                  <c:v>123.69999694824219</c:v>
                </c:pt>
                <c:pt idx="1617">
                  <c:v>123.80000305175781</c:v>
                </c:pt>
                <c:pt idx="1618">
                  <c:v>123.89999389648438</c:v>
                </c:pt>
                <c:pt idx="1619">
                  <c:v>124</c:v>
                </c:pt>
                <c:pt idx="1620">
                  <c:v>124.10000610351563</c:v>
                </c:pt>
                <c:pt idx="1621">
                  <c:v>124.19999694824219</c:v>
                </c:pt>
                <c:pt idx="1622">
                  <c:v>124.30000305175781</c:v>
                </c:pt>
                <c:pt idx="1623">
                  <c:v>124.39999389648438</c:v>
                </c:pt>
                <c:pt idx="1624">
                  <c:v>124.5</c:v>
                </c:pt>
                <c:pt idx="1625">
                  <c:v>124.60000610351563</c:v>
                </c:pt>
                <c:pt idx="1626">
                  <c:v>124.69999694824219</c:v>
                </c:pt>
                <c:pt idx="1627">
                  <c:v>124.80000305175781</c:v>
                </c:pt>
                <c:pt idx="1628">
                  <c:v>124.89999389648438</c:v>
                </c:pt>
                <c:pt idx="1629">
                  <c:v>125</c:v>
                </c:pt>
                <c:pt idx="1630">
                  <c:v>125.10000610351563</c:v>
                </c:pt>
                <c:pt idx="1631">
                  <c:v>125.19999694824219</c:v>
                </c:pt>
                <c:pt idx="1632">
                  <c:v>125.30000305175781</c:v>
                </c:pt>
                <c:pt idx="1633">
                  <c:v>125.39999389648438</c:v>
                </c:pt>
                <c:pt idx="1634">
                  <c:v>125.5</c:v>
                </c:pt>
                <c:pt idx="1635">
                  <c:v>125.60000610351563</c:v>
                </c:pt>
                <c:pt idx="1636">
                  <c:v>125.69999694824219</c:v>
                </c:pt>
                <c:pt idx="1637">
                  <c:v>125.80000305175781</c:v>
                </c:pt>
                <c:pt idx="1638">
                  <c:v>125.89999389648438</c:v>
                </c:pt>
                <c:pt idx="1639">
                  <c:v>126</c:v>
                </c:pt>
                <c:pt idx="1640">
                  <c:v>126.10000610351563</c:v>
                </c:pt>
                <c:pt idx="1641">
                  <c:v>126.19999694824219</c:v>
                </c:pt>
                <c:pt idx="1642">
                  <c:v>126.30000305175781</c:v>
                </c:pt>
                <c:pt idx="1643">
                  <c:v>126.39999389648438</c:v>
                </c:pt>
                <c:pt idx="1644">
                  <c:v>126.5</c:v>
                </c:pt>
                <c:pt idx="1645">
                  <c:v>126.60000610351563</c:v>
                </c:pt>
                <c:pt idx="1646">
                  <c:v>126.69999694824219</c:v>
                </c:pt>
                <c:pt idx="1647">
                  <c:v>126.80000305175781</c:v>
                </c:pt>
                <c:pt idx="1648">
                  <c:v>126.89999389648438</c:v>
                </c:pt>
                <c:pt idx="1649">
                  <c:v>127</c:v>
                </c:pt>
                <c:pt idx="1650">
                  <c:v>127.10000610351563</c:v>
                </c:pt>
                <c:pt idx="1651">
                  <c:v>127.19999694824219</c:v>
                </c:pt>
                <c:pt idx="1652">
                  <c:v>127.30000305175781</c:v>
                </c:pt>
                <c:pt idx="1653">
                  <c:v>127.39999389648438</c:v>
                </c:pt>
                <c:pt idx="1654">
                  <c:v>127.5</c:v>
                </c:pt>
                <c:pt idx="1655">
                  <c:v>127.60000610351563</c:v>
                </c:pt>
                <c:pt idx="1656">
                  <c:v>127.69999694824219</c:v>
                </c:pt>
                <c:pt idx="1657">
                  <c:v>127.80000305175781</c:v>
                </c:pt>
                <c:pt idx="1658">
                  <c:v>127.89999389648438</c:v>
                </c:pt>
                <c:pt idx="1659">
                  <c:v>128</c:v>
                </c:pt>
                <c:pt idx="1660">
                  <c:v>128.10000610351563</c:v>
                </c:pt>
                <c:pt idx="1661">
                  <c:v>128.19999694824219</c:v>
                </c:pt>
                <c:pt idx="1662">
                  <c:v>128.30000305175781</c:v>
                </c:pt>
                <c:pt idx="1663">
                  <c:v>128.39999389648438</c:v>
                </c:pt>
                <c:pt idx="1664">
                  <c:v>128.5</c:v>
                </c:pt>
                <c:pt idx="1665">
                  <c:v>128.60000610351563</c:v>
                </c:pt>
                <c:pt idx="1666">
                  <c:v>128.69999694824219</c:v>
                </c:pt>
                <c:pt idx="1667">
                  <c:v>128.80000305175781</c:v>
                </c:pt>
                <c:pt idx="1668">
                  <c:v>128.89999389648438</c:v>
                </c:pt>
                <c:pt idx="1669">
                  <c:v>129</c:v>
                </c:pt>
                <c:pt idx="1670">
                  <c:v>129.10000610351563</c:v>
                </c:pt>
                <c:pt idx="1671">
                  <c:v>129.19999694824219</c:v>
                </c:pt>
                <c:pt idx="1672">
                  <c:v>129.30000305175781</c:v>
                </c:pt>
                <c:pt idx="1673">
                  <c:v>129.39999389648438</c:v>
                </c:pt>
                <c:pt idx="1674">
                  <c:v>129.5</c:v>
                </c:pt>
                <c:pt idx="1675">
                  <c:v>129.60000610351563</c:v>
                </c:pt>
                <c:pt idx="1676">
                  <c:v>129.69999694824219</c:v>
                </c:pt>
                <c:pt idx="1677">
                  <c:v>129.80000305175781</c:v>
                </c:pt>
                <c:pt idx="1678">
                  <c:v>129.89999389648438</c:v>
                </c:pt>
                <c:pt idx="1679">
                  <c:v>130</c:v>
                </c:pt>
                <c:pt idx="1680">
                  <c:v>130.10000610351563</c:v>
                </c:pt>
                <c:pt idx="1681">
                  <c:v>130.19999694824219</c:v>
                </c:pt>
                <c:pt idx="1682">
                  <c:v>130.30000305175781</c:v>
                </c:pt>
                <c:pt idx="1683">
                  <c:v>130.39999389648438</c:v>
                </c:pt>
                <c:pt idx="1684">
                  <c:v>130.5</c:v>
                </c:pt>
                <c:pt idx="1685">
                  <c:v>130.60000610351563</c:v>
                </c:pt>
                <c:pt idx="1686">
                  <c:v>130.69999694824219</c:v>
                </c:pt>
                <c:pt idx="1687">
                  <c:v>130.80000305175781</c:v>
                </c:pt>
                <c:pt idx="1688">
                  <c:v>130.89999389648438</c:v>
                </c:pt>
                <c:pt idx="1689">
                  <c:v>131</c:v>
                </c:pt>
                <c:pt idx="1690">
                  <c:v>131.10000610351563</c:v>
                </c:pt>
                <c:pt idx="1691">
                  <c:v>131.19999694824219</c:v>
                </c:pt>
                <c:pt idx="1692">
                  <c:v>131.30000305175781</c:v>
                </c:pt>
                <c:pt idx="1693">
                  <c:v>131.39999389648438</c:v>
                </c:pt>
                <c:pt idx="1694">
                  <c:v>131.5</c:v>
                </c:pt>
                <c:pt idx="1695">
                  <c:v>131.60000610351563</c:v>
                </c:pt>
                <c:pt idx="1696">
                  <c:v>131.69999694824219</c:v>
                </c:pt>
                <c:pt idx="1697">
                  <c:v>131.80000305175781</c:v>
                </c:pt>
                <c:pt idx="1698">
                  <c:v>131.89999389648438</c:v>
                </c:pt>
                <c:pt idx="1699">
                  <c:v>132</c:v>
                </c:pt>
                <c:pt idx="1700">
                  <c:v>132.10000610351563</c:v>
                </c:pt>
                <c:pt idx="1701">
                  <c:v>132.19999694824219</c:v>
                </c:pt>
                <c:pt idx="1702">
                  <c:v>132.30000305175781</c:v>
                </c:pt>
                <c:pt idx="1703">
                  <c:v>132.39999389648438</c:v>
                </c:pt>
                <c:pt idx="1704">
                  <c:v>132.5</c:v>
                </c:pt>
                <c:pt idx="1705">
                  <c:v>132.60000610351563</c:v>
                </c:pt>
                <c:pt idx="1706">
                  <c:v>132.69999694824219</c:v>
                </c:pt>
                <c:pt idx="1707">
                  <c:v>132.80000305175781</c:v>
                </c:pt>
                <c:pt idx="1708">
                  <c:v>132.89999389648438</c:v>
                </c:pt>
                <c:pt idx="1709">
                  <c:v>133</c:v>
                </c:pt>
                <c:pt idx="1710">
                  <c:v>133.10000610351563</c:v>
                </c:pt>
                <c:pt idx="1711">
                  <c:v>133.19999694824219</c:v>
                </c:pt>
                <c:pt idx="1712">
                  <c:v>133.30000305175781</c:v>
                </c:pt>
                <c:pt idx="1713">
                  <c:v>133.39999389648438</c:v>
                </c:pt>
                <c:pt idx="1714">
                  <c:v>133.5</c:v>
                </c:pt>
                <c:pt idx="1715">
                  <c:v>133.60000610351563</c:v>
                </c:pt>
                <c:pt idx="1716">
                  <c:v>133.69999694824219</c:v>
                </c:pt>
                <c:pt idx="1717">
                  <c:v>133.80000305175781</c:v>
                </c:pt>
                <c:pt idx="1718">
                  <c:v>133.89999389648438</c:v>
                </c:pt>
                <c:pt idx="1719">
                  <c:v>134</c:v>
                </c:pt>
                <c:pt idx="1720">
                  <c:v>134.10000610351563</c:v>
                </c:pt>
                <c:pt idx="1721">
                  <c:v>134.19999694824219</c:v>
                </c:pt>
                <c:pt idx="1722">
                  <c:v>134.30000305175781</c:v>
                </c:pt>
                <c:pt idx="1723">
                  <c:v>134.39999389648438</c:v>
                </c:pt>
                <c:pt idx="1724">
                  <c:v>134.5</c:v>
                </c:pt>
                <c:pt idx="1725">
                  <c:v>134.60000610351563</c:v>
                </c:pt>
                <c:pt idx="1726">
                  <c:v>134.69999694824219</c:v>
                </c:pt>
                <c:pt idx="1727">
                  <c:v>134.80000305175781</c:v>
                </c:pt>
                <c:pt idx="1728">
                  <c:v>134.89999389648438</c:v>
                </c:pt>
                <c:pt idx="1729">
                  <c:v>135</c:v>
                </c:pt>
                <c:pt idx="1730">
                  <c:v>135.10000610351563</c:v>
                </c:pt>
                <c:pt idx="1731">
                  <c:v>135.19999694824219</c:v>
                </c:pt>
                <c:pt idx="1732">
                  <c:v>135.30000305175781</c:v>
                </c:pt>
                <c:pt idx="1733">
                  <c:v>135.39999389648438</c:v>
                </c:pt>
                <c:pt idx="1734">
                  <c:v>135.5</c:v>
                </c:pt>
                <c:pt idx="1735">
                  <c:v>135.60000610351563</c:v>
                </c:pt>
                <c:pt idx="1736">
                  <c:v>135.69999694824219</c:v>
                </c:pt>
                <c:pt idx="1737">
                  <c:v>135.80000305175781</c:v>
                </c:pt>
                <c:pt idx="1738">
                  <c:v>135.89999389648438</c:v>
                </c:pt>
                <c:pt idx="1739">
                  <c:v>136</c:v>
                </c:pt>
                <c:pt idx="1740">
                  <c:v>136.10000610351563</c:v>
                </c:pt>
                <c:pt idx="1741">
                  <c:v>136.19999694824219</c:v>
                </c:pt>
                <c:pt idx="1742">
                  <c:v>136.30000305175781</c:v>
                </c:pt>
                <c:pt idx="1743">
                  <c:v>136.39999389648438</c:v>
                </c:pt>
                <c:pt idx="1744">
                  <c:v>136.5</c:v>
                </c:pt>
                <c:pt idx="1745">
                  <c:v>136.60000610351563</c:v>
                </c:pt>
                <c:pt idx="1746">
                  <c:v>136.69999694824219</c:v>
                </c:pt>
                <c:pt idx="1747">
                  <c:v>136.80000305175781</c:v>
                </c:pt>
                <c:pt idx="1748">
                  <c:v>136.89999389648438</c:v>
                </c:pt>
                <c:pt idx="1749">
                  <c:v>137</c:v>
                </c:pt>
                <c:pt idx="1750">
                  <c:v>137.10000610351563</c:v>
                </c:pt>
                <c:pt idx="1751">
                  <c:v>137.19999694824219</c:v>
                </c:pt>
                <c:pt idx="1752">
                  <c:v>137.30000305175781</c:v>
                </c:pt>
                <c:pt idx="1753">
                  <c:v>137.39999389648438</c:v>
                </c:pt>
                <c:pt idx="1754">
                  <c:v>137.5</c:v>
                </c:pt>
                <c:pt idx="1755">
                  <c:v>137.60000610351563</c:v>
                </c:pt>
                <c:pt idx="1756">
                  <c:v>137.69999694824219</c:v>
                </c:pt>
                <c:pt idx="1757">
                  <c:v>137.80000305175781</c:v>
                </c:pt>
                <c:pt idx="1758">
                  <c:v>137.89999389648438</c:v>
                </c:pt>
                <c:pt idx="1759">
                  <c:v>138</c:v>
                </c:pt>
                <c:pt idx="1760">
                  <c:v>138.10000610351563</c:v>
                </c:pt>
                <c:pt idx="1761">
                  <c:v>138.19999694824219</c:v>
                </c:pt>
                <c:pt idx="1762">
                  <c:v>138.30000305175781</c:v>
                </c:pt>
                <c:pt idx="1763">
                  <c:v>138.39999389648438</c:v>
                </c:pt>
                <c:pt idx="1764">
                  <c:v>138.5</c:v>
                </c:pt>
                <c:pt idx="1765">
                  <c:v>138.60000610351563</c:v>
                </c:pt>
                <c:pt idx="1766">
                  <c:v>138.69999694824219</c:v>
                </c:pt>
                <c:pt idx="1767">
                  <c:v>138.80000305175781</c:v>
                </c:pt>
                <c:pt idx="1768">
                  <c:v>138.89999389648438</c:v>
                </c:pt>
                <c:pt idx="1769">
                  <c:v>139</c:v>
                </c:pt>
                <c:pt idx="1770">
                  <c:v>139.10000610351563</c:v>
                </c:pt>
                <c:pt idx="1771">
                  <c:v>139.19999694824219</c:v>
                </c:pt>
                <c:pt idx="1772">
                  <c:v>139.30000305175781</c:v>
                </c:pt>
                <c:pt idx="1773">
                  <c:v>139.39999389648438</c:v>
                </c:pt>
                <c:pt idx="1774">
                  <c:v>139.5</c:v>
                </c:pt>
                <c:pt idx="1775">
                  <c:v>139.60000610351563</c:v>
                </c:pt>
                <c:pt idx="1776">
                  <c:v>139.69999694824219</c:v>
                </c:pt>
                <c:pt idx="1777">
                  <c:v>139.80000305175781</c:v>
                </c:pt>
                <c:pt idx="1778">
                  <c:v>139.89999389648438</c:v>
                </c:pt>
                <c:pt idx="1779">
                  <c:v>140</c:v>
                </c:pt>
                <c:pt idx="1780">
                  <c:v>140.10000610351563</c:v>
                </c:pt>
                <c:pt idx="1781">
                  <c:v>140.19999694824219</c:v>
                </c:pt>
                <c:pt idx="1782">
                  <c:v>140.30000305175781</c:v>
                </c:pt>
                <c:pt idx="1783">
                  <c:v>140.39999389648438</c:v>
                </c:pt>
                <c:pt idx="1784">
                  <c:v>140.5</c:v>
                </c:pt>
                <c:pt idx="1785">
                  <c:v>140.60000610351563</c:v>
                </c:pt>
                <c:pt idx="1786">
                  <c:v>140.69999694824219</c:v>
                </c:pt>
                <c:pt idx="1787">
                  <c:v>140.80000305175781</c:v>
                </c:pt>
                <c:pt idx="1788">
                  <c:v>140.89999389648438</c:v>
                </c:pt>
                <c:pt idx="1789">
                  <c:v>141</c:v>
                </c:pt>
                <c:pt idx="1790">
                  <c:v>141.10000610351563</c:v>
                </c:pt>
                <c:pt idx="1791">
                  <c:v>141.19999694824219</c:v>
                </c:pt>
                <c:pt idx="1792">
                  <c:v>141.30000305175781</c:v>
                </c:pt>
                <c:pt idx="1793">
                  <c:v>141.39999389648438</c:v>
                </c:pt>
                <c:pt idx="1794">
                  <c:v>141.5</c:v>
                </c:pt>
                <c:pt idx="1795">
                  <c:v>141.60000610351563</c:v>
                </c:pt>
                <c:pt idx="1796">
                  <c:v>141.69999694824219</c:v>
                </c:pt>
                <c:pt idx="1797">
                  <c:v>141.80000305175781</c:v>
                </c:pt>
                <c:pt idx="1798">
                  <c:v>141.89999389648438</c:v>
                </c:pt>
                <c:pt idx="1799">
                  <c:v>142</c:v>
                </c:pt>
                <c:pt idx="1800">
                  <c:v>142.10000610351563</c:v>
                </c:pt>
                <c:pt idx="1801">
                  <c:v>142.19999694824219</c:v>
                </c:pt>
                <c:pt idx="1802">
                  <c:v>142.30000305175781</c:v>
                </c:pt>
                <c:pt idx="1803">
                  <c:v>142.39999389648438</c:v>
                </c:pt>
                <c:pt idx="1804">
                  <c:v>142.5</c:v>
                </c:pt>
                <c:pt idx="1805">
                  <c:v>142.60000610351563</c:v>
                </c:pt>
                <c:pt idx="1806">
                  <c:v>142.69999694824219</c:v>
                </c:pt>
                <c:pt idx="1807">
                  <c:v>142.80000305175781</c:v>
                </c:pt>
                <c:pt idx="1808">
                  <c:v>142.89999389648438</c:v>
                </c:pt>
                <c:pt idx="1809">
                  <c:v>143</c:v>
                </c:pt>
                <c:pt idx="1810">
                  <c:v>143.10000610351563</c:v>
                </c:pt>
                <c:pt idx="1811">
                  <c:v>143.19999694824219</c:v>
                </c:pt>
                <c:pt idx="1812">
                  <c:v>143.30000305175781</c:v>
                </c:pt>
                <c:pt idx="1813">
                  <c:v>143.39999389648438</c:v>
                </c:pt>
                <c:pt idx="1814">
                  <c:v>143.5</c:v>
                </c:pt>
                <c:pt idx="1815">
                  <c:v>143.60000610351563</c:v>
                </c:pt>
                <c:pt idx="1816">
                  <c:v>143.69999694824219</c:v>
                </c:pt>
                <c:pt idx="1817">
                  <c:v>143.80000305175781</c:v>
                </c:pt>
                <c:pt idx="1818">
                  <c:v>143.89999389648438</c:v>
                </c:pt>
                <c:pt idx="1819">
                  <c:v>144</c:v>
                </c:pt>
                <c:pt idx="1820">
                  <c:v>144.10000610351563</c:v>
                </c:pt>
                <c:pt idx="1821">
                  <c:v>144.19999694824219</c:v>
                </c:pt>
                <c:pt idx="1822">
                  <c:v>144.30000305175781</c:v>
                </c:pt>
                <c:pt idx="1823">
                  <c:v>144.39999389648438</c:v>
                </c:pt>
                <c:pt idx="1824">
                  <c:v>144.5</c:v>
                </c:pt>
                <c:pt idx="1825">
                  <c:v>144.60000610351563</c:v>
                </c:pt>
                <c:pt idx="1826">
                  <c:v>144.69999694824219</c:v>
                </c:pt>
                <c:pt idx="1827">
                  <c:v>144.80000305175781</c:v>
                </c:pt>
                <c:pt idx="1828">
                  <c:v>144.89999389648438</c:v>
                </c:pt>
                <c:pt idx="1829">
                  <c:v>145</c:v>
                </c:pt>
                <c:pt idx="1830">
                  <c:v>145.10000610351563</c:v>
                </c:pt>
                <c:pt idx="1831">
                  <c:v>145.19999694824219</c:v>
                </c:pt>
                <c:pt idx="1832">
                  <c:v>145.30000305175781</c:v>
                </c:pt>
                <c:pt idx="1833">
                  <c:v>145.39999389648438</c:v>
                </c:pt>
                <c:pt idx="1834">
                  <c:v>145.5</c:v>
                </c:pt>
                <c:pt idx="1835">
                  <c:v>145.60000610351563</c:v>
                </c:pt>
                <c:pt idx="1836">
                  <c:v>145.69999694824219</c:v>
                </c:pt>
                <c:pt idx="1837">
                  <c:v>145.80000305175781</c:v>
                </c:pt>
                <c:pt idx="1838">
                  <c:v>145.89999389648438</c:v>
                </c:pt>
                <c:pt idx="1839">
                  <c:v>146</c:v>
                </c:pt>
                <c:pt idx="1840">
                  <c:v>146.10000610351563</c:v>
                </c:pt>
                <c:pt idx="1841">
                  <c:v>146.19999694824219</c:v>
                </c:pt>
                <c:pt idx="1842">
                  <c:v>146.30000305175781</c:v>
                </c:pt>
                <c:pt idx="1843">
                  <c:v>146.39999389648438</c:v>
                </c:pt>
                <c:pt idx="1844">
                  <c:v>146.5</c:v>
                </c:pt>
                <c:pt idx="1845">
                  <c:v>146.60000610351563</c:v>
                </c:pt>
                <c:pt idx="1846">
                  <c:v>146.69999694824219</c:v>
                </c:pt>
                <c:pt idx="1847">
                  <c:v>146.80000305175781</c:v>
                </c:pt>
                <c:pt idx="1848">
                  <c:v>146.89999389648438</c:v>
                </c:pt>
                <c:pt idx="1849">
                  <c:v>147</c:v>
                </c:pt>
                <c:pt idx="1850">
                  <c:v>147.10000610351563</c:v>
                </c:pt>
                <c:pt idx="1851">
                  <c:v>147.19999694824219</c:v>
                </c:pt>
                <c:pt idx="1852">
                  <c:v>147.30000305175781</c:v>
                </c:pt>
                <c:pt idx="1853">
                  <c:v>147.39999389648438</c:v>
                </c:pt>
                <c:pt idx="1854">
                  <c:v>147.5</c:v>
                </c:pt>
                <c:pt idx="1855">
                  <c:v>147.60000610351563</c:v>
                </c:pt>
                <c:pt idx="1856">
                  <c:v>147.69999694824219</c:v>
                </c:pt>
                <c:pt idx="1857">
                  <c:v>147.80000305175781</c:v>
                </c:pt>
                <c:pt idx="1858">
                  <c:v>147.89999389648438</c:v>
                </c:pt>
                <c:pt idx="1859">
                  <c:v>148</c:v>
                </c:pt>
                <c:pt idx="1860">
                  <c:v>148.10000610351563</c:v>
                </c:pt>
                <c:pt idx="1861">
                  <c:v>148.19999694824219</c:v>
                </c:pt>
                <c:pt idx="1862">
                  <c:v>148.30000305175781</c:v>
                </c:pt>
                <c:pt idx="1863">
                  <c:v>148.39999389648438</c:v>
                </c:pt>
                <c:pt idx="1864">
                  <c:v>148.5</c:v>
                </c:pt>
                <c:pt idx="1865">
                  <c:v>148.60000610351563</c:v>
                </c:pt>
                <c:pt idx="1866">
                  <c:v>148.69999694824219</c:v>
                </c:pt>
                <c:pt idx="1867">
                  <c:v>148.80000305175781</c:v>
                </c:pt>
                <c:pt idx="1868">
                  <c:v>148.89999389648438</c:v>
                </c:pt>
                <c:pt idx="1869">
                  <c:v>149</c:v>
                </c:pt>
                <c:pt idx="1870">
                  <c:v>149.10000610351563</c:v>
                </c:pt>
                <c:pt idx="1871">
                  <c:v>149.19999694824219</c:v>
                </c:pt>
                <c:pt idx="1872">
                  <c:v>149.30000305175781</c:v>
                </c:pt>
                <c:pt idx="1873">
                  <c:v>149.39999389648438</c:v>
                </c:pt>
                <c:pt idx="1874">
                  <c:v>149.5</c:v>
                </c:pt>
                <c:pt idx="1875">
                  <c:v>149.60000610351563</c:v>
                </c:pt>
                <c:pt idx="1876">
                  <c:v>149.69999694824219</c:v>
                </c:pt>
                <c:pt idx="1877">
                  <c:v>149.80000305175781</c:v>
                </c:pt>
                <c:pt idx="1878">
                  <c:v>149.89999389648438</c:v>
                </c:pt>
                <c:pt idx="1879">
                  <c:v>150</c:v>
                </c:pt>
                <c:pt idx="1880">
                  <c:v>150.10000610351563</c:v>
                </c:pt>
                <c:pt idx="1881">
                  <c:v>150.19999694824219</c:v>
                </c:pt>
                <c:pt idx="1882">
                  <c:v>150.30000305175781</c:v>
                </c:pt>
                <c:pt idx="1883">
                  <c:v>150.39999389648438</c:v>
                </c:pt>
                <c:pt idx="1884">
                  <c:v>150.5</c:v>
                </c:pt>
                <c:pt idx="1885">
                  <c:v>150.60000610351563</c:v>
                </c:pt>
                <c:pt idx="1886">
                  <c:v>150.69999694824219</c:v>
                </c:pt>
                <c:pt idx="1887">
                  <c:v>150.80000305175781</c:v>
                </c:pt>
                <c:pt idx="1888">
                  <c:v>150.89999389648438</c:v>
                </c:pt>
                <c:pt idx="1889">
                  <c:v>151</c:v>
                </c:pt>
                <c:pt idx="1890">
                  <c:v>151.10000610351563</c:v>
                </c:pt>
                <c:pt idx="1891">
                  <c:v>151.19999694824219</c:v>
                </c:pt>
                <c:pt idx="1892">
                  <c:v>151.30000305175781</c:v>
                </c:pt>
                <c:pt idx="1893">
                  <c:v>151.39999389648438</c:v>
                </c:pt>
                <c:pt idx="1894">
                  <c:v>151.5</c:v>
                </c:pt>
                <c:pt idx="1895">
                  <c:v>151.60000610351563</c:v>
                </c:pt>
                <c:pt idx="1896">
                  <c:v>151.69999694824219</c:v>
                </c:pt>
                <c:pt idx="1897">
                  <c:v>151.80000305175781</c:v>
                </c:pt>
                <c:pt idx="1898">
                  <c:v>151.89999389648438</c:v>
                </c:pt>
                <c:pt idx="1899">
                  <c:v>152</c:v>
                </c:pt>
                <c:pt idx="1900">
                  <c:v>152.10000610351563</c:v>
                </c:pt>
                <c:pt idx="1901">
                  <c:v>152.19999694824219</c:v>
                </c:pt>
                <c:pt idx="1902">
                  <c:v>152.30000305175781</c:v>
                </c:pt>
                <c:pt idx="1903">
                  <c:v>152.39999389648438</c:v>
                </c:pt>
                <c:pt idx="1904">
                  <c:v>152.5</c:v>
                </c:pt>
                <c:pt idx="1905">
                  <c:v>152.60000610351563</c:v>
                </c:pt>
                <c:pt idx="1906">
                  <c:v>152.69999694824219</c:v>
                </c:pt>
                <c:pt idx="1907">
                  <c:v>152.80000305175781</c:v>
                </c:pt>
                <c:pt idx="1908">
                  <c:v>152.89999389648438</c:v>
                </c:pt>
                <c:pt idx="1909">
                  <c:v>153</c:v>
                </c:pt>
                <c:pt idx="1910">
                  <c:v>153.10000610351563</c:v>
                </c:pt>
                <c:pt idx="1911">
                  <c:v>153.19999694824219</c:v>
                </c:pt>
                <c:pt idx="1912">
                  <c:v>153.30000305175781</c:v>
                </c:pt>
                <c:pt idx="1913">
                  <c:v>153.39999389648438</c:v>
                </c:pt>
                <c:pt idx="1914">
                  <c:v>153.5</c:v>
                </c:pt>
                <c:pt idx="1915">
                  <c:v>153.60000610351563</c:v>
                </c:pt>
                <c:pt idx="1916">
                  <c:v>153.69999694824219</c:v>
                </c:pt>
                <c:pt idx="1917">
                  <c:v>153.80000305175781</c:v>
                </c:pt>
                <c:pt idx="1918">
                  <c:v>153.89999389648438</c:v>
                </c:pt>
                <c:pt idx="1919">
                  <c:v>154</c:v>
                </c:pt>
                <c:pt idx="1920">
                  <c:v>154.10000610351563</c:v>
                </c:pt>
                <c:pt idx="1921">
                  <c:v>154.19999694824219</c:v>
                </c:pt>
                <c:pt idx="1922">
                  <c:v>154.30000305175781</c:v>
                </c:pt>
                <c:pt idx="1923">
                  <c:v>154.39999389648438</c:v>
                </c:pt>
                <c:pt idx="1924">
                  <c:v>154.5</c:v>
                </c:pt>
                <c:pt idx="1925">
                  <c:v>154.60000610351563</c:v>
                </c:pt>
                <c:pt idx="1926">
                  <c:v>154.69999694824219</c:v>
                </c:pt>
                <c:pt idx="1927">
                  <c:v>154.80000305175781</c:v>
                </c:pt>
                <c:pt idx="1928">
                  <c:v>154.89999389648438</c:v>
                </c:pt>
                <c:pt idx="1929">
                  <c:v>155</c:v>
                </c:pt>
                <c:pt idx="1930">
                  <c:v>155.10000610351563</c:v>
                </c:pt>
                <c:pt idx="1931">
                  <c:v>155.19999694824219</c:v>
                </c:pt>
                <c:pt idx="1932">
                  <c:v>155.30000305175781</c:v>
                </c:pt>
                <c:pt idx="1933">
                  <c:v>155.39999389648438</c:v>
                </c:pt>
                <c:pt idx="1934">
                  <c:v>155.5</c:v>
                </c:pt>
                <c:pt idx="1935">
                  <c:v>155.60000610351563</c:v>
                </c:pt>
                <c:pt idx="1936">
                  <c:v>155.69999694824219</c:v>
                </c:pt>
                <c:pt idx="1937">
                  <c:v>155.80000305175781</c:v>
                </c:pt>
                <c:pt idx="1938">
                  <c:v>155.89999389648438</c:v>
                </c:pt>
                <c:pt idx="1939">
                  <c:v>156</c:v>
                </c:pt>
                <c:pt idx="1940">
                  <c:v>156.10000610351563</c:v>
                </c:pt>
                <c:pt idx="1941">
                  <c:v>156.19999694824219</c:v>
                </c:pt>
                <c:pt idx="1942">
                  <c:v>156.30000305175781</c:v>
                </c:pt>
                <c:pt idx="1943">
                  <c:v>156.39999389648438</c:v>
                </c:pt>
                <c:pt idx="1944">
                  <c:v>156.5</c:v>
                </c:pt>
                <c:pt idx="1945">
                  <c:v>156.60000610351563</c:v>
                </c:pt>
                <c:pt idx="1946">
                  <c:v>156.69999694824219</c:v>
                </c:pt>
                <c:pt idx="1947">
                  <c:v>156.80000305175781</c:v>
                </c:pt>
                <c:pt idx="1948">
                  <c:v>156.89999389648438</c:v>
                </c:pt>
                <c:pt idx="1949">
                  <c:v>157</c:v>
                </c:pt>
                <c:pt idx="1950">
                  <c:v>157.10000610351563</c:v>
                </c:pt>
                <c:pt idx="1951">
                  <c:v>157.19999694824219</c:v>
                </c:pt>
                <c:pt idx="1952">
                  <c:v>157.30000305175781</c:v>
                </c:pt>
                <c:pt idx="1953">
                  <c:v>157.39999389648438</c:v>
                </c:pt>
                <c:pt idx="1954">
                  <c:v>157.5</c:v>
                </c:pt>
                <c:pt idx="1955">
                  <c:v>157.60000610351563</c:v>
                </c:pt>
                <c:pt idx="1956">
                  <c:v>157.69999694824219</c:v>
                </c:pt>
                <c:pt idx="1957">
                  <c:v>157.80000305175781</c:v>
                </c:pt>
                <c:pt idx="1958">
                  <c:v>157.89999389648438</c:v>
                </c:pt>
                <c:pt idx="1959">
                  <c:v>158</c:v>
                </c:pt>
                <c:pt idx="1960">
                  <c:v>158.10000610351563</c:v>
                </c:pt>
                <c:pt idx="1961">
                  <c:v>158.19999694824219</c:v>
                </c:pt>
                <c:pt idx="1962">
                  <c:v>158.30000305175781</c:v>
                </c:pt>
                <c:pt idx="1963">
                  <c:v>158.39999389648438</c:v>
                </c:pt>
                <c:pt idx="1964">
                  <c:v>158.5</c:v>
                </c:pt>
                <c:pt idx="1965">
                  <c:v>158.60000610351563</c:v>
                </c:pt>
                <c:pt idx="1966">
                  <c:v>158.69999694824219</c:v>
                </c:pt>
                <c:pt idx="1967">
                  <c:v>158.80000305175781</c:v>
                </c:pt>
                <c:pt idx="1968">
                  <c:v>158.89999389648438</c:v>
                </c:pt>
                <c:pt idx="1969">
                  <c:v>159</c:v>
                </c:pt>
                <c:pt idx="1970">
                  <c:v>159.10000610351563</c:v>
                </c:pt>
                <c:pt idx="1971">
                  <c:v>159.19999694824219</c:v>
                </c:pt>
                <c:pt idx="1972">
                  <c:v>159.30000305175781</c:v>
                </c:pt>
                <c:pt idx="1973">
                  <c:v>159.39999389648438</c:v>
                </c:pt>
                <c:pt idx="1974">
                  <c:v>159.5</c:v>
                </c:pt>
                <c:pt idx="1975">
                  <c:v>159.60000610351563</c:v>
                </c:pt>
                <c:pt idx="1976">
                  <c:v>159.69999694824219</c:v>
                </c:pt>
                <c:pt idx="1977">
                  <c:v>159.80000305175781</c:v>
                </c:pt>
                <c:pt idx="1978">
                  <c:v>159.89999389648438</c:v>
                </c:pt>
                <c:pt idx="1979">
                  <c:v>160</c:v>
                </c:pt>
                <c:pt idx="1980">
                  <c:v>160.10000610351563</c:v>
                </c:pt>
                <c:pt idx="1981">
                  <c:v>160.19999694824219</c:v>
                </c:pt>
                <c:pt idx="1982">
                  <c:v>160.30000305175781</c:v>
                </c:pt>
                <c:pt idx="1983">
                  <c:v>160.39999389648438</c:v>
                </c:pt>
                <c:pt idx="1984">
                  <c:v>160.5</c:v>
                </c:pt>
                <c:pt idx="1985">
                  <c:v>160.60000610351563</c:v>
                </c:pt>
                <c:pt idx="1986">
                  <c:v>160.69999694824219</c:v>
                </c:pt>
                <c:pt idx="1987">
                  <c:v>160.80000305175781</c:v>
                </c:pt>
                <c:pt idx="1988">
                  <c:v>160.89999389648438</c:v>
                </c:pt>
                <c:pt idx="1989">
                  <c:v>161</c:v>
                </c:pt>
                <c:pt idx="1990">
                  <c:v>161.10000610351563</c:v>
                </c:pt>
                <c:pt idx="1991">
                  <c:v>161.19999694824219</c:v>
                </c:pt>
                <c:pt idx="1992">
                  <c:v>161.30000305175781</c:v>
                </c:pt>
                <c:pt idx="1993">
                  <c:v>161.39999389648438</c:v>
                </c:pt>
                <c:pt idx="1994">
                  <c:v>161.5</c:v>
                </c:pt>
                <c:pt idx="1995">
                  <c:v>161.60000610351563</c:v>
                </c:pt>
                <c:pt idx="1996">
                  <c:v>161.69999694824219</c:v>
                </c:pt>
                <c:pt idx="1997">
                  <c:v>161.80000305175781</c:v>
                </c:pt>
                <c:pt idx="1998">
                  <c:v>161.89999389648438</c:v>
                </c:pt>
                <c:pt idx="1999">
                  <c:v>162</c:v>
                </c:pt>
                <c:pt idx="2000">
                  <c:v>162.10000610351563</c:v>
                </c:pt>
                <c:pt idx="2001">
                  <c:v>162.19999694824219</c:v>
                </c:pt>
                <c:pt idx="2002">
                  <c:v>162.30000305175781</c:v>
                </c:pt>
                <c:pt idx="2003">
                  <c:v>162.39999389648438</c:v>
                </c:pt>
                <c:pt idx="2004">
                  <c:v>162.5</c:v>
                </c:pt>
                <c:pt idx="2005">
                  <c:v>162.60000610351563</c:v>
                </c:pt>
                <c:pt idx="2006">
                  <c:v>162.69999694824219</c:v>
                </c:pt>
                <c:pt idx="2007">
                  <c:v>162.80000305175781</c:v>
                </c:pt>
                <c:pt idx="2008">
                  <c:v>162.89999389648438</c:v>
                </c:pt>
                <c:pt idx="2009">
                  <c:v>163</c:v>
                </c:pt>
                <c:pt idx="2010">
                  <c:v>163.10000610351563</c:v>
                </c:pt>
                <c:pt idx="2011">
                  <c:v>163.19999694824219</c:v>
                </c:pt>
                <c:pt idx="2012">
                  <c:v>163.30000305175781</c:v>
                </c:pt>
                <c:pt idx="2013">
                  <c:v>163.39999389648438</c:v>
                </c:pt>
                <c:pt idx="2014">
                  <c:v>163.5</c:v>
                </c:pt>
                <c:pt idx="2015">
                  <c:v>163.60000610351563</c:v>
                </c:pt>
                <c:pt idx="2016">
                  <c:v>163.69999694824219</c:v>
                </c:pt>
                <c:pt idx="2017">
                  <c:v>163.80000305175781</c:v>
                </c:pt>
                <c:pt idx="2018">
                  <c:v>163.89999389648438</c:v>
                </c:pt>
                <c:pt idx="2019">
                  <c:v>164</c:v>
                </c:pt>
                <c:pt idx="2020">
                  <c:v>164.10000610351563</c:v>
                </c:pt>
                <c:pt idx="2021">
                  <c:v>164.19999694824219</c:v>
                </c:pt>
                <c:pt idx="2022">
                  <c:v>164.30000305175781</c:v>
                </c:pt>
                <c:pt idx="2023">
                  <c:v>164.39999389648438</c:v>
                </c:pt>
                <c:pt idx="2024">
                  <c:v>164.5</c:v>
                </c:pt>
                <c:pt idx="2025">
                  <c:v>164.60000610351563</c:v>
                </c:pt>
                <c:pt idx="2026">
                  <c:v>164.69999694824219</c:v>
                </c:pt>
                <c:pt idx="2027">
                  <c:v>164.80000305175781</c:v>
                </c:pt>
                <c:pt idx="2028">
                  <c:v>164.89999389648438</c:v>
                </c:pt>
                <c:pt idx="2029">
                  <c:v>165</c:v>
                </c:pt>
                <c:pt idx="2030">
                  <c:v>165.10000610351563</c:v>
                </c:pt>
                <c:pt idx="2031">
                  <c:v>165.19999694824219</c:v>
                </c:pt>
                <c:pt idx="2032">
                  <c:v>165.30000305175781</c:v>
                </c:pt>
                <c:pt idx="2033">
                  <c:v>165.39999389648438</c:v>
                </c:pt>
                <c:pt idx="2034">
                  <c:v>165.5</c:v>
                </c:pt>
                <c:pt idx="2035">
                  <c:v>165.60000610351563</c:v>
                </c:pt>
                <c:pt idx="2036">
                  <c:v>165.69999694824219</c:v>
                </c:pt>
                <c:pt idx="2037">
                  <c:v>165.80000305175781</c:v>
                </c:pt>
                <c:pt idx="2038">
                  <c:v>165.89999389648438</c:v>
                </c:pt>
                <c:pt idx="2039">
                  <c:v>166</c:v>
                </c:pt>
                <c:pt idx="2040">
                  <c:v>166.10000610351563</c:v>
                </c:pt>
                <c:pt idx="2041">
                  <c:v>166.19999694824219</c:v>
                </c:pt>
                <c:pt idx="2042">
                  <c:v>166.30000305175781</c:v>
                </c:pt>
                <c:pt idx="2043">
                  <c:v>166.39999389648438</c:v>
                </c:pt>
                <c:pt idx="2044">
                  <c:v>166.5</c:v>
                </c:pt>
                <c:pt idx="2045">
                  <c:v>166.60000610351563</c:v>
                </c:pt>
                <c:pt idx="2046">
                  <c:v>166.69999694824219</c:v>
                </c:pt>
                <c:pt idx="2047">
                  <c:v>166.80000305175781</c:v>
                </c:pt>
                <c:pt idx="2048">
                  <c:v>166.89999389648438</c:v>
                </c:pt>
                <c:pt idx="2049">
                  <c:v>167</c:v>
                </c:pt>
                <c:pt idx="2050">
                  <c:v>167.10000610351563</c:v>
                </c:pt>
                <c:pt idx="2051">
                  <c:v>167.19999694824219</c:v>
                </c:pt>
                <c:pt idx="2052">
                  <c:v>167.30000305175781</c:v>
                </c:pt>
                <c:pt idx="2053">
                  <c:v>167.39999389648438</c:v>
                </c:pt>
                <c:pt idx="2054">
                  <c:v>167.5</c:v>
                </c:pt>
                <c:pt idx="2055">
                  <c:v>167.60000610351563</c:v>
                </c:pt>
                <c:pt idx="2056">
                  <c:v>167.69999694824219</c:v>
                </c:pt>
                <c:pt idx="2057">
                  <c:v>167.80000305175781</c:v>
                </c:pt>
                <c:pt idx="2058">
                  <c:v>167.89999389648438</c:v>
                </c:pt>
                <c:pt idx="2059">
                  <c:v>168</c:v>
                </c:pt>
                <c:pt idx="2060">
                  <c:v>168.10000610351563</c:v>
                </c:pt>
                <c:pt idx="2061">
                  <c:v>168.19999694824219</c:v>
                </c:pt>
                <c:pt idx="2062">
                  <c:v>168.30000305175781</c:v>
                </c:pt>
                <c:pt idx="2063">
                  <c:v>168.39999389648438</c:v>
                </c:pt>
                <c:pt idx="2064">
                  <c:v>168.5</c:v>
                </c:pt>
                <c:pt idx="2065">
                  <c:v>168.60000610351563</c:v>
                </c:pt>
                <c:pt idx="2066">
                  <c:v>168.69999694824219</c:v>
                </c:pt>
                <c:pt idx="2067">
                  <c:v>168.80000305175781</c:v>
                </c:pt>
                <c:pt idx="2068">
                  <c:v>168.89999389648438</c:v>
                </c:pt>
                <c:pt idx="2069">
                  <c:v>169</c:v>
                </c:pt>
                <c:pt idx="2070">
                  <c:v>169.10000610351563</c:v>
                </c:pt>
                <c:pt idx="2071">
                  <c:v>169.19999694824219</c:v>
                </c:pt>
                <c:pt idx="2072">
                  <c:v>169.30000305175781</c:v>
                </c:pt>
                <c:pt idx="2073">
                  <c:v>169.39999389648438</c:v>
                </c:pt>
                <c:pt idx="2074">
                  <c:v>169.5</c:v>
                </c:pt>
                <c:pt idx="2075">
                  <c:v>169.60000610351563</c:v>
                </c:pt>
                <c:pt idx="2076">
                  <c:v>169.69999694824219</c:v>
                </c:pt>
                <c:pt idx="2077">
                  <c:v>169.80000305175781</c:v>
                </c:pt>
                <c:pt idx="2078">
                  <c:v>169.89999389648438</c:v>
                </c:pt>
                <c:pt idx="2079">
                  <c:v>170</c:v>
                </c:pt>
                <c:pt idx="2080">
                  <c:v>170.10000610351563</c:v>
                </c:pt>
                <c:pt idx="2081">
                  <c:v>170.19999694824219</c:v>
                </c:pt>
                <c:pt idx="2082">
                  <c:v>170.30000305175781</c:v>
                </c:pt>
                <c:pt idx="2083">
                  <c:v>170.39999389648438</c:v>
                </c:pt>
                <c:pt idx="2084">
                  <c:v>170.5</c:v>
                </c:pt>
                <c:pt idx="2085">
                  <c:v>170.60000610351563</c:v>
                </c:pt>
                <c:pt idx="2086">
                  <c:v>170.69999694824219</c:v>
                </c:pt>
                <c:pt idx="2087">
                  <c:v>170.80000305175781</c:v>
                </c:pt>
                <c:pt idx="2088">
                  <c:v>170.89999389648438</c:v>
                </c:pt>
                <c:pt idx="2089">
                  <c:v>171</c:v>
                </c:pt>
                <c:pt idx="2090">
                  <c:v>171.10000610351563</c:v>
                </c:pt>
                <c:pt idx="2091">
                  <c:v>171.19999694824219</c:v>
                </c:pt>
                <c:pt idx="2092">
                  <c:v>171.30000305175781</c:v>
                </c:pt>
                <c:pt idx="2093">
                  <c:v>171.39999389648438</c:v>
                </c:pt>
                <c:pt idx="2094">
                  <c:v>171.5</c:v>
                </c:pt>
                <c:pt idx="2095">
                  <c:v>171.60000610351563</c:v>
                </c:pt>
                <c:pt idx="2096">
                  <c:v>171.69999694824219</c:v>
                </c:pt>
                <c:pt idx="2097">
                  <c:v>171.80000305175781</c:v>
                </c:pt>
                <c:pt idx="2098">
                  <c:v>171.89999389648438</c:v>
                </c:pt>
                <c:pt idx="2099">
                  <c:v>172</c:v>
                </c:pt>
                <c:pt idx="2100">
                  <c:v>172.10000610351563</c:v>
                </c:pt>
                <c:pt idx="2101">
                  <c:v>172.19999694824219</c:v>
                </c:pt>
                <c:pt idx="2102">
                  <c:v>172.30000305175781</c:v>
                </c:pt>
                <c:pt idx="2103">
                  <c:v>172.39999389648438</c:v>
                </c:pt>
                <c:pt idx="2104">
                  <c:v>172.5</c:v>
                </c:pt>
                <c:pt idx="2105">
                  <c:v>172.60000610351563</c:v>
                </c:pt>
                <c:pt idx="2106">
                  <c:v>172.69999694824219</c:v>
                </c:pt>
                <c:pt idx="2107">
                  <c:v>172.80000305175781</c:v>
                </c:pt>
                <c:pt idx="2108">
                  <c:v>172.89999389648438</c:v>
                </c:pt>
                <c:pt idx="2109">
                  <c:v>173</c:v>
                </c:pt>
                <c:pt idx="2110">
                  <c:v>173.10000610351563</c:v>
                </c:pt>
                <c:pt idx="2111">
                  <c:v>173.19999694824219</c:v>
                </c:pt>
                <c:pt idx="2112">
                  <c:v>173.30000305175781</c:v>
                </c:pt>
                <c:pt idx="2113">
                  <c:v>173.39999389648438</c:v>
                </c:pt>
                <c:pt idx="2114">
                  <c:v>173.5</c:v>
                </c:pt>
                <c:pt idx="2115">
                  <c:v>173.60000610351563</c:v>
                </c:pt>
                <c:pt idx="2116">
                  <c:v>173.69999694824219</c:v>
                </c:pt>
                <c:pt idx="2117">
                  <c:v>173.80000305175781</c:v>
                </c:pt>
                <c:pt idx="2118">
                  <c:v>173.89999389648438</c:v>
                </c:pt>
                <c:pt idx="2119">
                  <c:v>174</c:v>
                </c:pt>
                <c:pt idx="2120">
                  <c:v>174.10000610351563</c:v>
                </c:pt>
                <c:pt idx="2121">
                  <c:v>174.19999694824219</c:v>
                </c:pt>
                <c:pt idx="2122">
                  <c:v>174.30000305175781</c:v>
                </c:pt>
                <c:pt idx="2123">
                  <c:v>174.39999389648438</c:v>
                </c:pt>
                <c:pt idx="2124">
                  <c:v>174.5</c:v>
                </c:pt>
                <c:pt idx="2125">
                  <c:v>174.60000610351563</c:v>
                </c:pt>
                <c:pt idx="2126">
                  <c:v>174.69999694824219</c:v>
                </c:pt>
                <c:pt idx="2127">
                  <c:v>174.80000305175781</c:v>
                </c:pt>
                <c:pt idx="2128">
                  <c:v>174.89999389648438</c:v>
                </c:pt>
                <c:pt idx="2129">
                  <c:v>175</c:v>
                </c:pt>
                <c:pt idx="2130">
                  <c:v>175.10000610351563</c:v>
                </c:pt>
                <c:pt idx="2131">
                  <c:v>175.19999694824219</c:v>
                </c:pt>
                <c:pt idx="2132">
                  <c:v>175.30000305175781</c:v>
                </c:pt>
                <c:pt idx="2133">
                  <c:v>175.39999389648438</c:v>
                </c:pt>
                <c:pt idx="2134">
                  <c:v>175.5</c:v>
                </c:pt>
                <c:pt idx="2135">
                  <c:v>175.60000610351563</c:v>
                </c:pt>
                <c:pt idx="2136">
                  <c:v>175.69999694824219</c:v>
                </c:pt>
                <c:pt idx="2137">
                  <c:v>175.80000305175781</c:v>
                </c:pt>
                <c:pt idx="2138">
                  <c:v>175.89999389648438</c:v>
                </c:pt>
                <c:pt idx="2139">
                  <c:v>176</c:v>
                </c:pt>
                <c:pt idx="2140">
                  <c:v>176.10000610351563</c:v>
                </c:pt>
                <c:pt idx="2141">
                  <c:v>176.19999694824219</c:v>
                </c:pt>
                <c:pt idx="2142">
                  <c:v>176.30000305175781</c:v>
                </c:pt>
                <c:pt idx="2143">
                  <c:v>176.39999389648438</c:v>
                </c:pt>
                <c:pt idx="2144">
                  <c:v>176.5</c:v>
                </c:pt>
                <c:pt idx="2145">
                  <c:v>176.60000610351563</c:v>
                </c:pt>
                <c:pt idx="2146">
                  <c:v>176.69999694824219</c:v>
                </c:pt>
                <c:pt idx="2147">
                  <c:v>176.80000305175781</c:v>
                </c:pt>
                <c:pt idx="2148">
                  <c:v>176.89999389648438</c:v>
                </c:pt>
                <c:pt idx="2149">
                  <c:v>177</c:v>
                </c:pt>
                <c:pt idx="2150">
                  <c:v>177.10000610351563</c:v>
                </c:pt>
                <c:pt idx="2151">
                  <c:v>177.19999694824219</c:v>
                </c:pt>
                <c:pt idx="2152">
                  <c:v>177.30000305175781</c:v>
                </c:pt>
                <c:pt idx="2153">
                  <c:v>177.39999389648438</c:v>
                </c:pt>
                <c:pt idx="2154">
                  <c:v>177.5</c:v>
                </c:pt>
                <c:pt idx="2155">
                  <c:v>177.60000610351563</c:v>
                </c:pt>
                <c:pt idx="2156">
                  <c:v>177.69999694824219</c:v>
                </c:pt>
                <c:pt idx="2157">
                  <c:v>177.80000305175781</c:v>
                </c:pt>
                <c:pt idx="2158">
                  <c:v>177.89999389648438</c:v>
                </c:pt>
                <c:pt idx="2159">
                  <c:v>178</c:v>
                </c:pt>
                <c:pt idx="2160">
                  <c:v>178.10000610351563</c:v>
                </c:pt>
                <c:pt idx="2161">
                  <c:v>178.19999694824219</c:v>
                </c:pt>
                <c:pt idx="2162">
                  <c:v>178.30000305175781</c:v>
                </c:pt>
                <c:pt idx="2163">
                  <c:v>178.39999389648438</c:v>
                </c:pt>
                <c:pt idx="2164">
                  <c:v>178.5</c:v>
                </c:pt>
                <c:pt idx="2165">
                  <c:v>178.60000610351563</c:v>
                </c:pt>
                <c:pt idx="2166">
                  <c:v>178.69999694824219</c:v>
                </c:pt>
                <c:pt idx="2167">
                  <c:v>178.80000305175781</c:v>
                </c:pt>
                <c:pt idx="2168">
                  <c:v>178.89999389648438</c:v>
                </c:pt>
                <c:pt idx="2169">
                  <c:v>179</c:v>
                </c:pt>
                <c:pt idx="2170">
                  <c:v>179.10000610351563</c:v>
                </c:pt>
                <c:pt idx="2171">
                  <c:v>179.19999694824219</c:v>
                </c:pt>
                <c:pt idx="2172">
                  <c:v>179.30000305175781</c:v>
                </c:pt>
                <c:pt idx="2173">
                  <c:v>179.39999389648438</c:v>
                </c:pt>
                <c:pt idx="2174">
                  <c:v>179.5</c:v>
                </c:pt>
                <c:pt idx="2175">
                  <c:v>179.60000610351563</c:v>
                </c:pt>
                <c:pt idx="2176">
                  <c:v>179.69999694824219</c:v>
                </c:pt>
                <c:pt idx="2177">
                  <c:v>179.80000305175781</c:v>
                </c:pt>
                <c:pt idx="2178">
                  <c:v>179.89999389648438</c:v>
                </c:pt>
                <c:pt idx="2179">
                  <c:v>180</c:v>
                </c:pt>
                <c:pt idx="2180">
                  <c:v>180.10000610351563</c:v>
                </c:pt>
                <c:pt idx="2181">
                  <c:v>180.19999694824219</c:v>
                </c:pt>
                <c:pt idx="2182">
                  <c:v>180.30000305175781</c:v>
                </c:pt>
                <c:pt idx="2183">
                  <c:v>180.39999389648438</c:v>
                </c:pt>
                <c:pt idx="2184">
                  <c:v>180.5</c:v>
                </c:pt>
                <c:pt idx="2185">
                  <c:v>180.60000610351563</c:v>
                </c:pt>
                <c:pt idx="2186">
                  <c:v>180.69999694824219</c:v>
                </c:pt>
                <c:pt idx="2187">
                  <c:v>180.80000305175781</c:v>
                </c:pt>
                <c:pt idx="2188">
                  <c:v>180.89999389648438</c:v>
                </c:pt>
                <c:pt idx="2189">
                  <c:v>181</c:v>
                </c:pt>
                <c:pt idx="2190">
                  <c:v>181.10000610351563</c:v>
                </c:pt>
                <c:pt idx="2191">
                  <c:v>181.19999694824219</c:v>
                </c:pt>
                <c:pt idx="2192">
                  <c:v>181.30000305175781</c:v>
                </c:pt>
                <c:pt idx="2193">
                  <c:v>181.39999389648438</c:v>
                </c:pt>
                <c:pt idx="2194">
                  <c:v>181.5</c:v>
                </c:pt>
                <c:pt idx="2195">
                  <c:v>181.60000610351563</c:v>
                </c:pt>
                <c:pt idx="2196">
                  <c:v>181.69999694824219</c:v>
                </c:pt>
                <c:pt idx="2197">
                  <c:v>181.80000305175781</c:v>
                </c:pt>
                <c:pt idx="2198">
                  <c:v>181.89999389648438</c:v>
                </c:pt>
                <c:pt idx="2199">
                  <c:v>182</c:v>
                </c:pt>
                <c:pt idx="2200">
                  <c:v>182.10000610351563</c:v>
                </c:pt>
                <c:pt idx="2201">
                  <c:v>182.19999694824219</c:v>
                </c:pt>
                <c:pt idx="2202">
                  <c:v>182.30000305175781</c:v>
                </c:pt>
                <c:pt idx="2203">
                  <c:v>182.39999389648438</c:v>
                </c:pt>
                <c:pt idx="2204">
                  <c:v>182.5</c:v>
                </c:pt>
                <c:pt idx="2205">
                  <c:v>182.60000610351563</c:v>
                </c:pt>
                <c:pt idx="2206">
                  <c:v>182.69999694824219</c:v>
                </c:pt>
                <c:pt idx="2207">
                  <c:v>182.80000305175781</c:v>
                </c:pt>
                <c:pt idx="2208">
                  <c:v>182.89999389648438</c:v>
                </c:pt>
                <c:pt idx="2209">
                  <c:v>183</c:v>
                </c:pt>
                <c:pt idx="2210">
                  <c:v>183.10000610351563</c:v>
                </c:pt>
                <c:pt idx="2211">
                  <c:v>183.19999694824219</c:v>
                </c:pt>
                <c:pt idx="2212">
                  <c:v>183.30000305175781</c:v>
                </c:pt>
                <c:pt idx="2213">
                  <c:v>183.39999389648438</c:v>
                </c:pt>
                <c:pt idx="2214">
                  <c:v>183.5</c:v>
                </c:pt>
                <c:pt idx="2215">
                  <c:v>183.60000610351563</c:v>
                </c:pt>
                <c:pt idx="2216">
                  <c:v>183.69999694824219</c:v>
                </c:pt>
                <c:pt idx="2217">
                  <c:v>183.80000305175781</c:v>
                </c:pt>
                <c:pt idx="2218">
                  <c:v>183.89999389648438</c:v>
                </c:pt>
                <c:pt idx="2219">
                  <c:v>184</c:v>
                </c:pt>
                <c:pt idx="2220">
                  <c:v>184.10000610351563</c:v>
                </c:pt>
                <c:pt idx="2221">
                  <c:v>184.19999694824219</c:v>
                </c:pt>
                <c:pt idx="2222">
                  <c:v>184.30000305175781</c:v>
                </c:pt>
                <c:pt idx="2223">
                  <c:v>184.39999389648438</c:v>
                </c:pt>
                <c:pt idx="2224">
                  <c:v>184.5</c:v>
                </c:pt>
                <c:pt idx="2225">
                  <c:v>184.60000610351563</c:v>
                </c:pt>
                <c:pt idx="2226">
                  <c:v>184.69999694824219</c:v>
                </c:pt>
                <c:pt idx="2227">
                  <c:v>184.80000305175781</c:v>
                </c:pt>
                <c:pt idx="2228">
                  <c:v>184.89999389648438</c:v>
                </c:pt>
                <c:pt idx="2229">
                  <c:v>185</c:v>
                </c:pt>
                <c:pt idx="2230">
                  <c:v>185.10000610351563</c:v>
                </c:pt>
                <c:pt idx="2231">
                  <c:v>185.19999694824219</c:v>
                </c:pt>
                <c:pt idx="2232">
                  <c:v>185.30000305175781</c:v>
                </c:pt>
                <c:pt idx="2233">
                  <c:v>185.39999389648438</c:v>
                </c:pt>
                <c:pt idx="2234">
                  <c:v>185.5</c:v>
                </c:pt>
                <c:pt idx="2235">
                  <c:v>185.60000610351563</c:v>
                </c:pt>
                <c:pt idx="2236">
                  <c:v>185.69999694824219</c:v>
                </c:pt>
                <c:pt idx="2237">
                  <c:v>185.80000305175781</c:v>
                </c:pt>
                <c:pt idx="2238">
                  <c:v>185.89999389648438</c:v>
                </c:pt>
                <c:pt idx="2239">
                  <c:v>186</c:v>
                </c:pt>
                <c:pt idx="2240">
                  <c:v>186.10000610351563</c:v>
                </c:pt>
                <c:pt idx="2241">
                  <c:v>186.19999694824219</c:v>
                </c:pt>
                <c:pt idx="2242">
                  <c:v>186.30000305175781</c:v>
                </c:pt>
                <c:pt idx="2243">
                  <c:v>186.39999389648438</c:v>
                </c:pt>
                <c:pt idx="2244">
                  <c:v>186.5</c:v>
                </c:pt>
                <c:pt idx="2245">
                  <c:v>186.60000610351563</c:v>
                </c:pt>
                <c:pt idx="2246">
                  <c:v>186.69999694824219</c:v>
                </c:pt>
                <c:pt idx="2247">
                  <c:v>186.80000305175781</c:v>
                </c:pt>
                <c:pt idx="2248">
                  <c:v>186.89999389648438</c:v>
                </c:pt>
                <c:pt idx="2249">
                  <c:v>187</c:v>
                </c:pt>
                <c:pt idx="2250">
                  <c:v>187.10000610351563</c:v>
                </c:pt>
                <c:pt idx="2251">
                  <c:v>187.19999694824219</c:v>
                </c:pt>
                <c:pt idx="2252">
                  <c:v>187.30000305175781</c:v>
                </c:pt>
                <c:pt idx="2253">
                  <c:v>187.39999389648438</c:v>
                </c:pt>
                <c:pt idx="2254">
                  <c:v>187.5</c:v>
                </c:pt>
                <c:pt idx="2255">
                  <c:v>187.60000610351563</c:v>
                </c:pt>
                <c:pt idx="2256">
                  <c:v>187.69999694824219</c:v>
                </c:pt>
                <c:pt idx="2257">
                  <c:v>187.80000305175781</c:v>
                </c:pt>
                <c:pt idx="2258">
                  <c:v>187.89999389648438</c:v>
                </c:pt>
                <c:pt idx="2259">
                  <c:v>188</c:v>
                </c:pt>
                <c:pt idx="2260">
                  <c:v>188.10000610351563</c:v>
                </c:pt>
                <c:pt idx="2261">
                  <c:v>188.19999694824219</c:v>
                </c:pt>
                <c:pt idx="2262">
                  <c:v>188.30000305175781</c:v>
                </c:pt>
                <c:pt idx="2263">
                  <c:v>188.39999389648438</c:v>
                </c:pt>
                <c:pt idx="2264">
                  <c:v>188.5</c:v>
                </c:pt>
                <c:pt idx="2265">
                  <c:v>188.60000610351563</c:v>
                </c:pt>
                <c:pt idx="2266">
                  <c:v>188.69999694824219</c:v>
                </c:pt>
                <c:pt idx="2267">
                  <c:v>188.80000305175781</c:v>
                </c:pt>
                <c:pt idx="2268">
                  <c:v>188.89999389648438</c:v>
                </c:pt>
                <c:pt idx="2269">
                  <c:v>189</c:v>
                </c:pt>
                <c:pt idx="2270">
                  <c:v>189.10000610351563</c:v>
                </c:pt>
                <c:pt idx="2271">
                  <c:v>189.19999694824219</c:v>
                </c:pt>
                <c:pt idx="2272">
                  <c:v>189.30000305175781</c:v>
                </c:pt>
                <c:pt idx="2273">
                  <c:v>189.39999389648438</c:v>
                </c:pt>
                <c:pt idx="2274">
                  <c:v>189.5</c:v>
                </c:pt>
                <c:pt idx="2275">
                  <c:v>189.60000610351563</c:v>
                </c:pt>
                <c:pt idx="2276">
                  <c:v>189.69999694824219</c:v>
                </c:pt>
                <c:pt idx="2277">
                  <c:v>189.80000305175781</c:v>
                </c:pt>
                <c:pt idx="2278">
                  <c:v>189.89999389648438</c:v>
                </c:pt>
                <c:pt idx="2279">
                  <c:v>190</c:v>
                </c:pt>
              </c:numCache>
            </c:numRef>
          </c:xVal>
          <c:yVal>
            <c:numRef>
              <c:f>sheet1!$R$1:$R$2280</c:f>
              <c:numCache>
                <c:formatCode>General</c:formatCode>
                <c:ptCount val="2280"/>
                <c:pt idx="0">
                  <c:v>0.4078000856025028</c:v>
                </c:pt>
                <c:pt idx="1">
                  <c:v>0.39609999905951554</c:v>
                </c:pt>
                <c:pt idx="2">
                  <c:v>0.40939999851980247</c:v>
                </c:pt>
                <c:pt idx="3">
                  <c:v>0.44919999881676631</c:v>
                </c:pt>
                <c:pt idx="4">
                  <c:v>0.49209999771846924</c:v>
                </c:pt>
                <c:pt idx="5">
                  <c:v>0.52599973454198334</c:v>
                </c:pt>
                <c:pt idx="6">
                  <c:v>0.50779999668156961</c:v>
                </c:pt>
                <c:pt idx="7">
                  <c:v>0.49670000180776697</c:v>
                </c:pt>
                <c:pt idx="8">
                  <c:v>0.50229999742441578</c:v>
                </c:pt>
                <c:pt idx="9">
                  <c:v>0.50080000283196568</c:v>
                </c:pt>
                <c:pt idx="10">
                  <c:v>0.4965999191699666</c:v>
                </c:pt>
                <c:pt idx="11">
                  <c:v>0.49229999841190875</c:v>
                </c:pt>
                <c:pt idx="12">
                  <c:v>0.48699999877862865</c:v>
                </c:pt>
                <c:pt idx="13">
                  <c:v>0.47980000018287683</c:v>
                </c:pt>
                <c:pt idx="14">
                  <c:v>0.48980000225856202</c:v>
                </c:pt>
                <c:pt idx="15">
                  <c:v>0.48880015061149606</c:v>
                </c:pt>
                <c:pt idx="16">
                  <c:v>0.49559999887424055</c:v>
                </c:pt>
                <c:pt idx="17">
                  <c:v>0.49039999784145039</c:v>
                </c:pt>
                <c:pt idx="18">
                  <c:v>0.50230000017472776</c:v>
                </c:pt>
                <c:pt idx="19">
                  <c:v>0.50230000355804805</c:v>
                </c:pt>
                <c:pt idx="20">
                  <c:v>0.50919982641062234</c:v>
                </c:pt>
                <c:pt idx="21">
                  <c:v>0.51430000083928462</c:v>
                </c:pt>
                <c:pt idx="22">
                  <c:v>0.51770000285614515</c:v>
                </c:pt>
                <c:pt idx="23">
                  <c:v>0.51419999640347669</c:v>
                </c:pt>
                <c:pt idx="24">
                  <c:v>0.52090000006865012</c:v>
                </c:pt>
                <c:pt idx="25">
                  <c:v>0.50840012470871443</c:v>
                </c:pt>
                <c:pt idx="26">
                  <c:v>0.50250000107917003</c:v>
                </c:pt>
                <c:pt idx="27">
                  <c:v>0.49669999769685091</c:v>
                </c:pt>
                <c:pt idx="28">
                  <c:v>0.49830000206566183</c:v>
                </c:pt>
                <c:pt idx="29">
                  <c:v>0.51020000132848509</c:v>
                </c:pt>
                <c:pt idx="30">
                  <c:v>0.5154997791396454</c:v>
                </c:pt>
                <c:pt idx="31">
                  <c:v>0.52599999887752347</c:v>
                </c:pt>
                <c:pt idx="32">
                  <c:v>0.5270000012460514</c:v>
                </c:pt>
                <c:pt idx="33">
                  <c:v>0.52639999821258243</c:v>
                </c:pt>
                <c:pt idx="34">
                  <c:v>0.52440000027127098</c:v>
                </c:pt>
                <c:pt idx="35">
                  <c:v>0.52200007444480434</c:v>
                </c:pt>
                <c:pt idx="36">
                  <c:v>0.52330000128858956</c:v>
                </c:pt>
                <c:pt idx="37">
                  <c:v>0.51639999927283498</c:v>
                </c:pt>
                <c:pt idx="38">
                  <c:v>0.51439999994909158</c:v>
                </c:pt>
                <c:pt idx="39">
                  <c:v>0.51210000164428493</c:v>
                </c:pt>
                <c:pt idx="40">
                  <c:v>0.50740016151394229</c:v>
                </c:pt>
                <c:pt idx="41">
                  <c:v>0.50280000000202563</c:v>
                </c:pt>
                <c:pt idx="42">
                  <c:v>0.5023999973127502</c:v>
                </c:pt>
                <c:pt idx="43">
                  <c:v>0.50930000340304105</c:v>
                </c:pt>
                <c:pt idx="44">
                  <c:v>0.50949999831937021</c:v>
                </c:pt>
                <c:pt idx="45">
                  <c:v>0.50999995158053935</c:v>
                </c:pt>
                <c:pt idx="46">
                  <c:v>0.51019999763229862</c:v>
                </c:pt>
                <c:pt idx="47">
                  <c:v>0.50899999627290526</c:v>
                </c:pt>
                <c:pt idx="48">
                  <c:v>0.50800000307208393</c:v>
                </c:pt>
                <c:pt idx="49">
                  <c:v>0.51069999866012949</c:v>
                </c:pt>
                <c:pt idx="50">
                  <c:v>0.51229997901100433</c:v>
                </c:pt>
                <c:pt idx="51">
                  <c:v>0.50989999664307106</c:v>
                </c:pt>
                <c:pt idx="52">
                  <c:v>0.50839999766321853</c:v>
                </c:pt>
                <c:pt idx="53">
                  <c:v>0.50570000141306082</c:v>
                </c:pt>
                <c:pt idx="54">
                  <c:v>0.49909999736701138</c:v>
                </c:pt>
                <c:pt idx="55">
                  <c:v>0.49410005969548365</c:v>
                </c:pt>
                <c:pt idx="56">
                  <c:v>0.49499999873660272</c:v>
                </c:pt>
                <c:pt idx="57">
                  <c:v>0.49750000311905751</c:v>
                </c:pt>
                <c:pt idx="58">
                  <c:v>0.49660000039148144</c:v>
                </c:pt>
                <c:pt idx="59">
                  <c:v>0.49690000206464902</c:v>
                </c:pt>
                <c:pt idx="60">
                  <c:v>0.49310000037803547</c:v>
                </c:pt>
                <c:pt idx="61">
                  <c:v>0.48540000342472922</c:v>
                </c:pt>
                <c:pt idx="62">
                  <c:v>0.48599994414689718</c:v>
                </c:pt>
                <c:pt idx="63">
                  <c:v>0.48689996953908121</c:v>
                </c:pt>
                <c:pt idx="64">
                  <c:v>0.49040000032255193</c:v>
                </c:pt>
                <c:pt idx="65">
                  <c:v>0.48479999930714257</c:v>
                </c:pt>
                <c:pt idx="66">
                  <c:v>0.47589999662159244</c:v>
                </c:pt>
                <c:pt idx="67">
                  <c:v>0.47629996748582926</c:v>
                </c:pt>
                <c:pt idx="68">
                  <c:v>0.48249986618611729</c:v>
                </c:pt>
                <c:pt idx="69">
                  <c:v>0.48180000096181175</c:v>
                </c:pt>
                <c:pt idx="70">
                  <c:v>0.48340000128519023</c:v>
                </c:pt>
                <c:pt idx="71">
                  <c:v>0.48169999992387602</c:v>
                </c:pt>
                <c:pt idx="72">
                  <c:v>0.47630000398930861</c:v>
                </c:pt>
                <c:pt idx="73">
                  <c:v>0.4674000842787791</c:v>
                </c:pt>
                <c:pt idx="74">
                  <c:v>0.46150000099441968</c:v>
                </c:pt>
                <c:pt idx="75">
                  <c:v>0.46559999861347023</c:v>
                </c:pt>
                <c:pt idx="76">
                  <c:v>0.46590000064315973</c:v>
                </c:pt>
                <c:pt idx="77">
                  <c:v>0.46300006601813948</c:v>
                </c:pt>
                <c:pt idx="78">
                  <c:v>0.4600000741702388</c:v>
                </c:pt>
                <c:pt idx="79">
                  <c:v>0.46239999898534734</c:v>
                </c:pt>
                <c:pt idx="80">
                  <c:v>0.46460000204388052</c:v>
                </c:pt>
                <c:pt idx="81">
                  <c:v>0.46419999630597886</c:v>
                </c:pt>
                <c:pt idx="82">
                  <c:v>0.46770000037940918</c:v>
                </c:pt>
                <c:pt idx="83">
                  <c:v>0.45730011894193012</c:v>
                </c:pt>
                <c:pt idx="84">
                  <c:v>0.45800000142480712</c:v>
                </c:pt>
                <c:pt idx="85">
                  <c:v>0.46199999837699579</c:v>
                </c:pt>
                <c:pt idx="86">
                  <c:v>0.46579999801178928</c:v>
                </c:pt>
                <c:pt idx="87">
                  <c:v>0.46509998176043155</c:v>
                </c:pt>
                <c:pt idx="88">
                  <c:v>0.4629999861572287</c:v>
                </c:pt>
                <c:pt idx="89">
                  <c:v>0.46740000068530207</c:v>
                </c:pt>
                <c:pt idx="90">
                  <c:v>0.46810000168625265</c:v>
                </c:pt>
                <c:pt idx="91">
                  <c:v>0.46839999828807777</c:v>
                </c:pt>
                <c:pt idx="92">
                  <c:v>0.46130005351005821</c:v>
                </c:pt>
                <c:pt idx="93">
                  <c:v>0.4601999728984083</c:v>
                </c:pt>
                <c:pt idx="94">
                  <c:v>0.45979999896371737</c:v>
                </c:pt>
                <c:pt idx="95">
                  <c:v>0.45600000066042412</c:v>
                </c:pt>
                <c:pt idx="96">
                  <c:v>0.45270000134041766</c:v>
                </c:pt>
                <c:pt idx="97">
                  <c:v>0.45179994205682306</c:v>
                </c:pt>
                <c:pt idx="98">
                  <c:v>0.45050000369519694</c:v>
                </c:pt>
                <c:pt idx="99">
                  <c:v>0.44609999996464467</c:v>
                </c:pt>
                <c:pt idx="100">
                  <c:v>0.44919999958074186</c:v>
                </c:pt>
                <c:pt idx="101">
                  <c:v>0.44869999922957504</c:v>
                </c:pt>
                <c:pt idx="102">
                  <c:v>0.44879991928610252</c:v>
                </c:pt>
                <c:pt idx="103">
                  <c:v>0.44140005442022812</c:v>
                </c:pt>
                <c:pt idx="104">
                  <c:v>0.43979999956354732</c:v>
                </c:pt>
                <c:pt idx="105">
                  <c:v>0.43689999957859982</c:v>
                </c:pt>
                <c:pt idx="106">
                  <c:v>0.43609999822365353</c:v>
                </c:pt>
                <c:pt idx="107">
                  <c:v>0.43639996535785031</c:v>
                </c:pt>
                <c:pt idx="108">
                  <c:v>0.43480000498675508</c:v>
                </c:pt>
                <c:pt idx="109">
                  <c:v>0.42829999856621725</c:v>
                </c:pt>
                <c:pt idx="110">
                  <c:v>0.42419999857520452</c:v>
                </c:pt>
                <c:pt idx="111">
                  <c:v>0.42000000162806828</c:v>
                </c:pt>
                <c:pt idx="112">
                  <c:v>0.41480005684570642</c:v>
                </c:pt>
                <c:pt idx="113">
                  <c:v>0.41469997251260793</c:v>
                </c:pt>
                <c:pt idx="114">
                  <c:v>0.41389999860257376</c:v>
                </c:pt>
                <c:pt idx="115">
                  <c:v>0.41209999859711388</c:v>
                </c:pt>
                <c:pt idx="116">
                  <c:v>0.41259999825706473</c:v>
                </c:pt>
                <c:pt idx="117">
                  <c:v>0.41140000841551227</c:v>
                </c:pt>
                <c:pt idx="118">
                  <c:v>0.41060002976155374</c:v>
                </c:pt>
                <c:pt idx="119">
                  <c:v>0.40749999997206032</c:v>
                </c:pt>
                <c:pt idx="120">
                  <c:v>0.39969999763707165</c:v>
                </c:pt>
                <c:pt idx="121">
                  <c:v>0.40080000101443147</c:v>
                </c:pt>
                <c:pt idx="122">
                  <c:v>0.39720009757002117</c:v>
                </c:pt>
                <c:pt idx="123">
                  <c:v>0.39050013147061691</c:v>
                </c:pt>
                <c:pt idx="124">
                  <c:v>0.38809999738441547</c:v>
                </c:pt>
                <c:pt idx="125">
                  <c:v>0.38509999775124015</c:v>
                </c:pt>
                <c:pt idx="126">
                  <c:v>0.38189999676251318</c:v>
                </c:pt>
                <c:pt idx="127">
                  <c:v>0.38050001709052594</c:v>
                </c:pt>
                <c:pt idx="128">
                  <c:v>0.37869999405666022</c:v>
                </c:pt>
                <c:pt idx="129">
                  <c:v>0.37830000014946563</c:v>
                </c:pt>
                <c:pt idx="130">
                  <c:v>0.37720000319677638</c:v>
                </c:pt>
                <c:pt idx="131">
                  <c:v>0.37589999711053679</c:v>
                </c:pt>
                <c:pt idx="132">
                  <c:v>0.37899995171756018</c:v>
                </c:pt>
                <c:pt idx="133">
                  <c:v>0.37780001267674379</c:v>
                </c:pt>
                <c:pt idx="134">
                  <c:v>0.37769999777810881</c:v>
                </c:pt>
                <c:pt idx="135">
                  <c:v>0.373800001842028</c:v>
                </c:pt>
                <c:pt idx="136">
                  <c:v>0.36999999846739229</c:v>
                </c:pt>
                <c:pt idx="137">
                  <c:v>0.36780000422731973</c:v>
                </c:pt>
                <c:pt idx="138">
                  <c:v>0.36699998220865382</c:v>
                </c:pt>
                <c:pt idx="139">
                  <c:v>0.36220000320463441</c:v>
                </c:pt>
                <c:pt idx="140">
                  <c:v>0.36199999912787462</c:v>
                </c:pt>
                <c:pt idx="141">
                  <c:v>0.35750000047119102</c:v>
                </c:pt>
                <c:pt idx="142">
                  <c:v>0.3533999801511527</c:v>
                </c:pt>
                <c:pt idx="143">
                  <c:v>0.35330002519185655</c:v>
                </c:pt>
                <c:pt idx="144">
                  <c:v>0.35109999711130513</c:v>
                </c:pt>
                <c:pt idx="145">
                  <c:v>0.35390000182815129</c:v>
                </c:pt>
                <c:pt idx="146">
                  <c:v>0.35370000149123371</c:v>
                </c:pt>
                <c:pt idx="147">
                  <c:v>0.35060006484127371</c:v>
                </c:pt>
                <c:pt idx="148">
                  <c:v>0.34980004250246566</c:v>
                </c:pt>
                <c:pt idx="149">
                  <c:v>0.34470000153669389</c:v>
                </c:pt>
                <c:pt idx="150">
                  <c:v>0.35760000115260482</c:v>
                </c:pt>
                <c:pt idx="151">
                  <c:v>0.34609999746317044</c:v>
                </c:pt>
                <c:pt idx="152">
                  <c:v>0.34799997883965261</c:v>
                </c:pt>
                <c:pt idx="153">
                  <c:v>0.35419987855857471</c:v>
                </c:pt>
                <c:pt idx="154">
                  <c:v>0.36200000114331488</c:v>
                </c:pt>
                <c:pt idx="155">
                  <c:v>0.36409999946044991</c:v>
                </c:pt>
                <c:pt idx="156">
                  <c:v>0.3535000025658519</c:v>
                </c:pt>
                <c:pt idx="157">
                  <c:v>0.34940007404657081</c:v>
                </c:pt>
                <c:pt idx="158">
                  <c:v>0.35209988673159387</c:v>
                </c:pt>
                <c:pt idx="159">
                  <c:v>0.35379999847646104</c:v>
                </c:pt>
                <c:pt idx="160">
                  <c:v>0.35449999947013566</c:v>
                </c:pt>
                <c:pt idx="161">
                  <c:v>0.36199999673408456</c:v>
                </c:pt>
                <c:pt idx="162">
                  <c:v>0.36559991068497766</c:v>
                </c:pt>
                <c:pt idx="163">
                  <c:v>0.3531998879625462</c:v>
                </c:pt>
                <c:pt idx="164">
                  <c:v>0.34810000277502695</c:v>
                </c:pt>
                <c:pt idx="165">
                  <c:v>0.34290000208420679</c:v>
                </c:pt>
                <c:pt idx="166">
                  <c:v>0.38000000001920853</c:v>
                </c:pt>
                <c:pt idx="167">
                  <c:v>0.36300031268910971</c:v>
                </c:pt>
                <c:pt idx="168">
                  <c:v>0.37489980972168269</c:v>
                </c:pt>
                <c:pt idx="169">
                  <c:v>0.35299999633571133</c:v>
                </c:pt>
                <c:pt idx="170">
                  <c:v>0.36109999867039733</c:v>
                </c:pt>
                <c:pt idx="171">
                  <c:v>0.35700000067299698</c:v>
                </c:pt>
                <c:pt idx="172">
                  <c:v>0.35399991700251121</c:v>
                </c:pt>
                <c:pt idx="173">
                  <c:v>0.37150018662941875</c:v>
                </c:pt>
                <c:pt idx="174">
                  <c:v>0.35799999708251562</c:v>
                </c:pt>
                <c:pt idx="175">
                  <c:v>0.33639999893057393</c:v>
                </c:pt>
                <c:pt idx="176">
                  <c:v>0.35290000075474381</c:v>
                </c:pt>
                <c:pt idx="177">
                  <c:v>0.42100024601677433</c:v>
                </c:pt>
                <c:pt idx="178">
                  <c:v>0.48799997508467641</c:v>
                </c:pt>
                <c:pt idx="179">
                  <c:v>0.50790000349661568</c:v>
                </c:pt>
                <c:pt idx="180">
                  <c:v>0.51280000655242475</c:v>
                </c:pt>
                <c:pt idx="181">
                  <c:v>0.48869999680027831</c:v>
                </c:pt>
                <c:pt idx="182">
                  <c:v>0.45919999035686487</c:v>
                </c:pt>
                <c:pt idx="183">
                  <c:v>0.44380022918630857</c:v>
                </c:pt>
                <c:pt idx="184">
                  <c:v>0.40560000207187841</c:v>
                </c:pt>
                <c:pt idx="185">
                  <c:v>0.3887999939834117</c:v>
                </c:pt>
                <c:pt idx="186">
                  <c:v>0.35289999632368563</c:v>
                </c:pt>
                <c:pt idx="187">
                  <c:v>0.28149976257554954</c:v>
                </c:pt>
                <c:pt idx="188">
                  <c:v>0.27479958838375751</c:v>
                </c:pt>
                <c:pt idx="189">
                  <c:v>0.28239999573270325</c:v>
                </c:pt>
                <c:pt idx="190">
                  <c:v>0.29889999923034338</c:v>
                </c:pt>
                <c:pt idx="191">
                  <c:v>0.2950000004057074</c:v>
                </c:pt>
                <c:pt idx="192">
                  <c:v>0.31519987778301584</c:v>
                </c:pt>
                <c:pt idx="193">
                  <c:v>0.29440030729165301</c:v>
                </c:pt>
                <c:pt idx="194">
                  <c:v>0.28399999786779517</c:v>
                </c:pt>
                <c:pt idx="195">
                  <c:v>0.25459999399026856</c:v>
                </c:pt>
                <c:pt idx="196">
                  <c:v>0.26690000375674572</c:v>
                </c:pt>
                <c:pt idx="197">
                  <c:v>0.25800008811347652</c:v>
                </c:pt>
                <c:pt idx="198">
                  <c:v>0.26139969178620959</c:v>
                </c:pt>
                <c:pt idx="199">
                  <c:v>0.26899999747547554</c:v>
                </c:pt>
                <c:pt idx="200">
                  <c:v>0.28319999672385165</c:v>
                </c:pt>
                <c:pt idx="201">
                  <c:v>0.28580000076908618</c:v>
                </c:pt>
                <c:pt idx="202">
                  <c:v>0.2848998717017821</c:v>
                </c:pt>
                <c:pt idx="203">
                  <c:v>0.28069998379942263</c:v>
                </c:pt>
                <c:pt idx="204">
                  <c:v>0.28279999934602529</c:v>
                </c:pt>
                <c:pt idx="205">
                  <c:v>0.28119999828049913</c:v>
                </c:pt>
                <c:pt idx="206">
                  <c:v>0.27879999989818316</c:v>
                </c:pt>
                <c:pt idx="207">
                  <c:v>0.28789965842588572</c:v>
                </c:pt>
                <c:pt idx="208">
                  <c:v>0.29519970584806288</c:v>
                </c:pt>
                <c:pt idx="209">
                  <c:v>0.29519999988406198</c:v>
                </c:pt>
                <c:pt idx="210">
                  <c:v>0.29939999989437638</c:v>
                </c:pt>
                <c:pt idx="211">
                  <c:v>0.29969999960303539</c:v>
                </c:pt>
                <c:pt idx="212">
                  <c:v>0.30289994642225793</c:v>
                </c:pt>
                <c:pt idx="213">
                  <c:v>0.31239997698139632</c:v>
                </c:pt>
                <c:pt idx="214">
                  <c:v>0.32119999938004185</c:v>
                </c:pt>
                <c:pt idx="215">
                  <c:v>0.31209999985003378</c:v>
                </c:pt>
                <c:pt idx="216">
                  <c:v>0.32590000008349307</c:v>
                </c:pt>
                <c:pt idx="217">
                  <c:v>0.33199992657318944</c:v>
                </c:pt>
                <c:pt idx="218">
                  <c:v>0.35609966401534621</c:v>
                </c:pt>
                <c:pt idx="219">
                  <c:v>0.34580000035930425</c:v>
                </c:pt>
                <c:pt idx="220">
                  <c:v>0.33989999931509374</c:v>
                </c:pt>
                <c:pt idx="221">
                  <c:v>0.34299999930226477</c:v>
                </c:pt>
                <c:pt idx="222">
                  <c:v>0.34669969645619858</c:v>
                </c:pt>
                <c:pt idx="223">
                  <c:v>0.35119977292924887</c:v>
                </c:pt>
                <c:pt idx="224">
                  <c:v>0.35279999911290361</c:v>
                </c:pt>
                <c:pt idx="225">
                  <c:v>0.33309999977063853</c:v>
                </c:pt>
                <c:pt idx="226">
                  <c:v>0.32569999671250116</c:v>
                </c:pt>
                <c:pt idx="227">
                  <c:v>0.3180998043026193</c:v>
                </c:pt>
                <c:pt idx="228">
                  <c:v>0.31629989740031306</c:v>
                </c:pt>
                <c:pt idx="229">
                  <c:v>0.3140000010462245</c:v>
                </c:pt>
                <c:pt idx="230">
                  <c:v>0.32010000241280068</c:v>
                </c:pt>
                <c:pt idx="231">
                  <c:v>0.3276000020923675</c:v>
                </c:pt>
                <c:pt idx="232">
                  <c:v>0.32990010033245198</c:v>
                </c:pt>
                <c:pt idx="233">
                  <c:v>0.32050035172142088</c:v>
                </c:pt>
                <c:pt idx="234">
                  <c:v>0.321999997497187</c:v>
                </c:pt>
                <c:pt idx="235">
                  <c:v>0.31579999688256066</c:v>
                </c:pt>
                <c:pt idx="236">
                  <c:v>0.30780000136292074</c:v>
                </c:pt>
                <c:pt idx="237">
                  <c:v>0.28820026525499998</c:v>
                </c:pt>
                <c:pt idx="238">
                  <c:v>0.28350023585517192</c:v>
                </c:pt>
                <c:pt idx="239">
                  <c:v>0.28190000035101548</c:v>
                </c:pt>
                <c:pt idx="240">
                  <c:v>0.27559999957156833</c:v>
                </c:pt>
                <c:pt idx="241">
                  <c:v>0.27580000033776741</c:v>
                </c:pt>
                <c:pt idx="242">
                  <c:v>0.27459999830171</c:v>
                </c:pt>
                <c:pt idx="243">
                  <c:v>0.26850004412699491</c:v>
                </c:pt>
                <c:pt idx="244">
                  <c:v>0.26459999979124404</c:v>
                </c:pt>
                <c:pt idx="245">
                  <c:v>0.25360000030195806</c:v>
                </c:pt>
                <c:pt idx="246">
                  <c:v>0.24160000013944227</c:v>
                </c:pt>
                <c:pt idx="247">
                  <c:v>0.23620010651211487</c:v>
                </c:pt>
                <c:pt idx="248">
                  <c:v>0.22990024577302393</c:v>
                </c:pt>
                <c:pt idx="249">
                  <c:v>0.2279999982638401</c:v>
                </c:pt>
                <c:pt idx="250">
                  <c:v>0.23569999893516069</c:v>
                </c:pt>
                <c:pt idx="251">
                  <c:v>0.24650000157271279</c:v>
                </c:pt>
                <c:pt idx="252">
                  <c:v>0.25020001411030535</c:v>
                </c:pt>
                <c:pt idx="253">
                  <c:v>0.25979958202515263</c:v>
                </c:pt>
                <c:pt idx="254">
                  <c:v>0.26369999955204548</c:v>
                </c:pt>
                <c:pt idx="255">
                  <c:v>0.25519999925018055</c:v>
                </c:pt>
                <c:pt idx="256">
                  <c:v>0.25139999960083514</c:v>
                </c:pt>
                <c:pt idx="257">
                  <c:v>0.24150008547439938</c:v>
                </c:pt>
                <c:pt idx="258">
                  <c:v>0.22399987919197883</c:v>
                </c:pt>
                <c:pt idx="259">
                  <c:v>0.18919999912759522</c:v>
                </c:pt>
                <c:pt idx="260">
                  <c:v>0.19699999988370109</c:v>
                </c:pt>
                <c:pt idx="261">
                  <c:v>0.20340000018768478</c:v>
                </c:pt>
                <c:pt idx="262">
                  <c:v>0.20769978651514975</c:v>
                </c:pt>
                <c:pt idx="263">
                  <c:v>0.21679989655240206</c:v>
                </c:pt>
                <c:pt idx="264">
                  <c:v>0.23049999973591184</c:v>
                </c:pt>
                <c:pt idx="265">
                  <c:v>0.23670000058336882</c:v>
                </c:pt>
                <c:pt idx="266">
                  <c:v>0.23249999959080014</c:v>
                </c:pt>
                <c:pt idx="267">
                  <c:v>0.23639993403776316</c:v>
                </c:pt>
                <c:pt idx="268">
                  <c:v>0.22810014531569323</c:v>
                </c:pt>
                <c:pt idx="269">
                  <c:v>0.23429999988002237</c:v>
                </c:pt>
                <c:pt idx="270">
                  <c:v>0.24150000009831274</c:v>
                </c:pt>
                <c:pt idx="271">
                  <c:v>0.22549999986949842</c:v>
                </c:pt>
                <c:pt idx="272">
                  <c:v>0.21319995794328861</c:v>
                </c:pt>
                <c:pt idx="273">
                  <c:v>0.20560014118382242</c:v>
                </c:pt>
                <c:pt idx="274">
                  <c:v>0.19540000012784731</c:v>
                </c:pt>
                <c:pt idx="275">
                  <c:v>0.20410000006813789</c:v>
                </c:pt>
                <c:pt idx="276">
                  <c:v>0.20379999994474929</c:v>
                </c:pt>
                <c:pt idx="277">
                  <c:v>0.20699998868076364</c:v>
                </c:pt>
                <c:pt idx="278">
                  <c:v>0.19730012358195381</c:v>
                </c:pt>
                <c:pt idx="279">
                  <c:v>0.19380000008095521</c:v>
                </c:pt>
                <c:pt idx="280">
                  <c:v>0.17940000048838556</c:v>
                </c:pt>
                <c:pt idx="281">
                  <c:v>0.1474000009620795</c:v>
                </c:pt>
                <c:pt idx="282">
                  <c:v>0.13130034650384914</c:v>
                </c:pt>
                <c:pt idx="283">
                  <c:v>0.13559993873059284</c:v>
                </c:pt>
                <c:pt idx="284">
                  <c:v>0.14610000341053819</c:v>
                </c:pt>
                <c:pt idx="285">
                  <c:v>0.13569999836909119</c:v>
                </c:pt>
                <c:pt idx="286">
                  <c:v>0.1441000010818243</c:v>
                </c:pt>
                <c:pt idx="287">
                  <c:v>0.14880002377321944</c:v>
                </c:pt>
                <c:pt idx="288">
                  <c:v>0.15110002412257018</c:v>
                </c:pt>
                <c:pt idx="289">
                  <c:v>0.16340000205673277</c:v>
                </c:pt>
                <c:pt idx="290">
                  <c:v>0.16590000204450916</c:v>
                </c:pt>
                <c:pt idx="291">
                  <c:v>0.15800000272429315</c:v>
                </c:pt>
                <c:pt idx="292">
                  <c:v>0.15280001085193362</c:v>
                </c:pt>
                <c:pt idx="293">
                  <c:v>0.14330001796770375</c:v>
                </c:pt>
                <c:pt idx="294">
                  <c:v>0.14130000274599297</c:v>
                </c:pt>
                <c:pt idx="295">
                  <c:v>0.13300000110757537</c:v>
                </c:pt>
                <c:pt idx="296">
                  <c:v>0.13060000183759257</c:v>
                </c:pt>
                <c:pt idx="297">
                  <c:v>0.12680021695268806</c:v>
                </c:pt>
                <c:pt idx="298">
                  <c:v>0.12020010556443594</c:v>
                </c:pt>
                <c:pt idx="299">
                  <c:v>0.12919999850419117</c:v>
                </c:pt>
                <c:pt idx="300">
                  <c:v>0.15619999641785398</c:v>
                </c:pt>
                <c:pt idx="301">
                  <c:v>0.17709999909857288</c:v>
                </c:pt>
                <c:pt idx="302">
                  <c:v>0.18059988460299792</c:v>
                </c:pt>
                <c:pt idx="303">
                  <c:v>0.17619996146095218</c:v>
                </c:pt>
                <c:pt idx="304">
                  <c:v>0.1930999963224167</c:v>
                </c:pt>
                <c:pt idx="305">
                  <c:v>0.19409999969502678</c:v>
                </c:pt>
                <c:pt idx="306">
                  <c:v>0.18860000070708338</c:v>
                </c:pt>
                <c:pt idx="307">
                  <c:v>0.17049986588244792</c:v>
                </c:pt>
                <c:pt idx="308">
                  <c:v>0.18359983840491623</c:v>
                </c:pt>
                <c:pt idx="309">
                  <c:v>0.16490000059275189</c:v>
                </c:pt>
                <c:pt idx="310">
                  <c:v>2.4899998177716043E-2</c:v>
                </c:pt>
                <c:pt idx="311">
                  <c:v>-0.12710000151855638</c:v>
                </c:pt>
                <c:pt idx="312">
                  <c:v>-0.22530011008348083</c:v>
                </c:pt>
                <c:pt idx="313">
                  <c:v>-0.25790011875506025</c:v>
                </c:pt>
                <c:pt idx="314">
                  <c:v>-0.24900000021443702</c:v>
                </c:pt>
                <c:pt idx="315">
                  <c:v>-0.15230000059091253</c:v>
                </c:pt>
                <c:pt idx="316">
                  <c:v>-1.3299999918672256E-2</c:v>
                </c:pt>
                <c:pt idx="317">
                  <c:v>5.1399999982095324E-2</c:v>
                </c:pt>
                <c:pt idx="318">
                  <c:v>3.6499946800176986E-2</c:v>
                </c:pt>
                <c:pt idx="319">
                  <c:v>9.3000002234475687E-3</c:v>
                </c:pt>
                <c:pt idx="320">
                  <c:v>-5.8001108700409532E-3</c:v>
                </c:pt>
                <c:pt idx="321">
                  <c:v>-1.4800000026298221E-2</c:v>
                </c:pt>
                <c:pt idx="322">
                  <c:v>-2.9999999605934136E-3</c:v>
                </c:pt>
                <c:pt idx="323">
                  <c:v>-3.7000001029809937E-3</c:v>
                </c:pt>
                <c:pt idx="324">
                  <c:v>-1.0399999999208376E-2</c:v>
                </c:pt>
                <c:pt idx="325">
                  <c:v>-2.1001944624003954E-3</c:v>
                </c:pt>
                <c:pt idx="326">
                  <c:v>1.4099999840254895E-2</c:v>
                </c:pt>
                <c:pt idx="327">
                  <c:v>1.7300000406976324E-2</c:v>
                </c:pt>
                <c:pt idx="328">
                  <c:v>1.6700000414857641E-2</c:v>
                </c:pt>
                <c:pt idx="329">
                  <c:v>1.1299999918264803E-2</c:v>
                </c:pt>
                <c:pt idx="330">
                  <c:v>2.5003893169923685E-3</c:v>
                </c:pt>
                <c:pt idx="331">
                  <c:v>3.0000011611264199E-4</c:v>
                </c:pt>
                <c:pt idx="332">
                  <c:v>2.9999999678693712E-3</c:v>
                </c:pt>
                <c:pt idx="333">
                  <c:v>1.9999998767161742E-4</c:v>
                </c:pt>
                <c:pt idx="334">
                  <c:v>-3.50000019534491E-3</c:v>
                </c:pt>
                <c:pt idx="335">
                  <c:v>-3.8999846146907657E-3</c:v>
                </c:pt>
                <c:pt idx="336">
                  <c:v>-4.6000000511412509E-3</c:v>
                </c:pt>
                <c:pt idx="337">
                  <c:v>3.9999998989515007E-4</c:v>
                </c:pt>
                <c:pt idx="338">
                  <c:v>-4.2999999786843546E-3</c:v>
                </c:pt>
                <c:pt idx="339">
                  <c:v>-2.799999994749669E-3</c:v>
                </c:pt>
                <c:pt idx="340">
                  <c:v>1.0000114333816867E-3</c:v>
                </c:pt>
                <c:pt idx="341">
                  <c:v>3.8000000422471203E-3</c:v>
                </c:pt>
                <c:pt idx="342">
                  <c:v>3.1999999919207767E-3</c:v>
                </c:pt>
                <c:pt idx="343">
                  <c:v>2.4999999659485184E-3</c:v>
                </c:pt>
                <c:pt idx="344">
                  <c:v>2.7000000263797119E-3</c:v>
                </c:pt>
                <c:pt idx="345">
                  <c:v>-2.4003396538319066E-3</c:v>
                </c:pt>
                <c:pt idx="346">
                  <c:v>-5.3999999072402716E-3</c:v>
                </c:pt>
                <c:pt idx="347">
                  <c:v>-4.2999996512662619E-3</c:v>
                </c:pt>
                <c:pt idx="348">
                  <c:v>1.4000005830894224E-3</c:v>
                </c:pt>
                <c:pt idx="349">
                  <c:v>1.5999995375750586E-3</c:v>
                </c:pt>
                <c:pt idx="350">
                  <c:v>9.9967980349902064E-4</c:v>
                </c:pt>
                <c:pt idx="351">
                  <c:v>3.7000014854129404E-3</c:v>
                </c:pt>
                <c:pt idx="352">
                  <c:v>1.1999998314422555E-3</c:v>
                </c:pt>
                <c:pt idx="353">
                  <c:v>6.2000007164897397E-3</c:v>
                </c:pt>
                <c:pt idx="354">
                  <c:v>1.4700000043376349E-2</c:v>
                </c:pt>
                <c:pt idx="355">
                  <c:v>2.3599888940225355E-2</c:v>
                </c:pt>
                <c:pt idx="356">
                  <c:v>2.1200000905082561E-2</c:v>
                </c:pt>
                <c:pt idx="357">
                  <c:v>2.2500000872241799E-2</c:v>
                </c:pt>
                <c:pt idx="358">
                  <c:v>1.8400000015390106E-2</c:v>
                </c:pt>
                <c:pt idx="359">
                  <c:v>1.1899999692104757E-2</c:v>
                </c:pt>
                <c:pt idx="360">
                  <c:v>1.6399991902289912E-2</c:v>
                </c:pt>
                <c:pt idx="361">
                  <c:v>2.7999999671010301E-2</c:v>
                </c:pt>
                <c:pt idx="362">
                  <c:v>3.0199999353499152E-2</c:v>
                </c:pt>
                <c:pt idx="363">
                  <c:v>3.5799999517621472E-2</c:v>
                </c:pt>
                <c:pt idx="364">
                  <c:v>4.4099999140598811E-2</c:v>
                </c:pt>
                <c:pt idx="365">
                  <c:v>3.6600285689928569E-2</c:v>
                </c:pt>
                <c:pt idx="366">
                  <c:v>4.1599999516620301E-2</c:v>
                </c:pt>
                <c:pt idx="367">
                  <c:v>4.1599999516620301E-2</c:v>
                </c:pt>
                <c:pt idx="368">
                  <c:v>3.6600285689928569E-2</c:v>
                </c:pt>
                <c:pt idx="369">
                  <c:v>3.6600000705220737E-2</c:v>
                </c:pt>
                <c:pt idx="370">
                  <c:v>3.0900000027031638E-2</c:v>
                </c:pt>
                <c:pt idx="371">
                  <c:v>3.0900000027031638E-2</c:v>
                </c:pt>
                <c:pt idx="397">
                  <c:v>2.182236573416958</c:v>
                </c:pt>
                <c:pt idx="398">
                  <c:v>2.3063851958559098</c:v>
                </c:pt>
                <c:pt idx="399">
                  <c:v>2.5830338652885985</c:v>
                </c:pt>
                <c:pt idx="400">
                  <c:v>3.0426034228448771</c:v>
                </c:pt>
                <c:pt idx="401">
                  <c:v>3.4147297418749076</c:v>
                </c:pt>
                <c:pt idx="402">
                  <c:v>3.6469152827612561</c:v>
                </c:pt>
                <c:pt idx="403">
                  <c:v>3.9338772824248736</c:v>
                </c:pt>
                <c:pt idx="404">
                  <c:v>4.1830759737040353</c:v>
                </c:pt>
                <c:pt idx="405">
                  <c:v>4.4585908650078636</c:v>
                </c:pt>
                <c:pt idx="406">
                  <c:v>4.8398206286819914</c:v>
                </c:pt>
                <c:pt idx="407">
                  <c:v>5.1192036101156191</c:v>
                </c:pt>
                <c:pt idx="408">
                  <c:v>5.4444511103702098</c:v>
                </c:pt>
                <c:pt idx="409">
                  <c:v>5.735614309803168</c:v>
                </c:pt>
                <c:pt idx="410">
                  <c:v>5.9725797362398225</c:v>
                </c:pt>
                <c:pt idx="411">
                  <c:v>6.2490833786341682</c:v>
                </c:pt>
                <c:pt idx="412">
                  <c:v>6.5429665768206178</c:v>
                </c:pt>
                <c:pt idx="413">
                  <c:v>6.8106483197543639</c:v>
                </c:pt>
                <c:pt idx="414">
                  <c:v>7.1092552499185331</c:v>
                </c:pt>
                <c:pt idx="415">
                  <c:v>7.3873111900029471</c:v>
                </c:pt>
                <c:pt idx="416">
                  <c:v>7.6364959096099483</c:v>
                </c:pt>
                <c:pt idx="417">
                  <c:v>7.9048231937040327</c:v>
                </c:pt>
                <c:pt idx="418">
                  <c:v>8.163924276801481</c:v>
                </c:pt>
                <c:pt idx="419">
                  <c:v>8.4122630062520329</c:v>
                </c:pt>
                <c:pt idx="420">
                  <c:v>8.672947808086974</c:v>
                </c:pt>
                <c:pt idx="421">
                  <c:v>8.8883870084437149</c:v>
                </c:pt>
                <c:pt idx="422">
                  <c:v>9.0991309513583474</c:v>
                </c:pt>
                <c:pt idx="423">
                  <c:v>9.3155015563515917</c:v>
                </c:pt>
                <c:pt idx="424">
                  <c:v>9.5403330884746538</c:v>
                </c:pt>
                <c:pt idx="425">
                  <c:v>9.7445971474189719</c:v>
                </c:pt>
                <c:pt idx="426">
                  <c:v>9.9352528063591308</c:v>
                </c:pt>
                <c:pt idx="427">
                  <c:v>10.117465718475614</c:v>
                </c:pt>
                <c:pt idx="428">
                  <c:v>10.316205240323143</c:v>
                </c:pt>
                <c:pt idx="429">
                  <c:v>10.510010486407737</c:v>
                </c:pt>
                <c:pt idx="430">
                  <c:v>10.679849058623404</c:v>
                </c:pt>
                <c:pt idx="431">
                  <c:v>10.84586360448975</c:v>
                </c:pt>
                <c:pt idx="432">
                  <c:v>11.003505557001517</c:v>
                </c:pt>
                <c:pt idx="433">
                  <c:v>11.148963361600181</c:v>
                </c:pt>
                <c:pt idx="434">
                  <c:v>11.287844140988454</c:v>
                </c:pt>
                <c:pt idx="435">
                  <c:v>11.419011589934598</c:v>
                </c:pt>
                <c:pt idx="436">
                  <c:v>11.531351501274003</c:v>
                </c:pt>
                <c:pt idx="437">
                  <c:v>11.630539657277041</c:v>
                </c:pt>
                <c:pt idx="438">
                  <c:v>11.736034560038206</c:v>
                </c:pt>
                <c:pt idx="439">
                  <c:v>11.841846255114433</c:v>
                </c:pt>
                <c:pt idx="440">
                  <c:v>11.94242864493026</c:v>
                </c:pt>
                <c:pt idx="441">
                  <c:v>12.044840235078482</c:v>
                </c:pt>
                <c:pt idx="442">
                  <c:v>12.134723418239446</c:v>
                </c:pt>
                <c:pt idx="443">
                  <c:v>12.228221107679019</c:v>
                </c:pt>
                <c:pt idx="444">
                  <c:v>12.302383321374691</c:v>
                </c:pt>
                <c:pt idx="445">
                  <c:v>12.38228780071131</c:v>
                </c:pt>
                <c:pt idx="446">
                  <c:v>12.46465213450756</c:v>
                </c:pt>
                <c:pt idx="447">
                  <c:v>12.523739073966681</c:v>
                </c:pt>
                <c:pt idx="448">
                  <c:v>12.59442368254804</c:v>
                </c:pt>
                <c:pt idx="449">
                  <c:v>12.651542380463979</c:v>
                </c:pt>
                <c:pt idx="450">
                  <c:v>12.716448123685041</c:v>
                </c:pt>
                <c:pt idx="451">
                  <c:v>12.773316687516854</c:v>
                </c:pt>
                <c:pt idx="452">
                  <c:v>12.831073968231976</c:v>
                </c:pt>
                <c:pt idx="453">
                  <c:v>12.880798710483759</c:v>
                </c:pt>
                <c:pt idx="454">
                  <c:v>12.938708694309753</c:v>
                </c:pt>
                <c:pt idx="455">
                  <c:v>12.988704371941822</c:v>
                </c:pt>
                <c:pt idx="456">
                  <c:v>13.021836027555764</c:v>
                </c:pt>
                <c:pt idx="457">
                  <c:v>13.063794287600103</c:v>
                </c:pt>
                <c:pt idx="458">
                  <c:v>13.090419281504182</c:v>
                </c:pt>
                <c:pt idx="459">
                  <c:v>13.121162025026933</c:v>
                </c:pt>
                <c:pt idx="460">
                  <c:v>13.159659314956116</c:v>
                </c:pt>
                <c:pt idx="461">
                  <c:v>13.185566564739929</c:v>
                </c:pt>
                <c:pt idx="462">
                  <c:v>13.217712247835152</c:v>
                </c:pt>
                <c:pt idx="463">
                  <c:v>13.244219828760833</c:v>
                </c:pt>
                <c:pt idx="464">
                  <c:v>13.268256919940541</c:v>
                </c:pt>
                <c:pt idx="465">
                  <c:v>13.285026517571168</c:v>
                </c:pt>
                <c:pt idx="466">
                  <c:v>13.309480656165761</c:v>
                </c:pt>
                <c:pt idx="467">
                  <c:v>13.338551161688883</c:v>
                </c:pt>
                <c:pt idx="468">
                  <c:v>13.367738283134713</c:v>
                </c:pt>
                <c:pt idx="469">
                  <c:v>13.38907090498833</c:v>
                </c:pt>
                <c:pt idx="470">
                  <c:v>13.409186226548627</c:v>
                </c:pt>
                <c:pt idx="471">
                  <c:v>13.417492962794313</c:v>
                </c:pt>
                <c:pt idx="472">
                  <c:v>13.4390091239311</c:v>
                </c:pt>
                <c:pt idx="473">
                  <c:v>13.454495060532281</c:v>
                </c:pt>
                <c:pt idx="474">
                  <c:v>13.477829512452445</c:v>
                </c:pt>
                <c:pt idx="475">
                  <c:v>13.493527053989965</c:v>
                </c:pt>
                <c:pt idx="476">
                  <c:v>13.507594974626954</c:v>
                </c:pt>
                <c:pt idx="477">
                  <c:v>13.521703164638893</c:v>
                </c:pt>
                <c:pt idx="478">
                  <c:v>13.535890097914489</c:v>
                </c:pt>
                <c:pt idx="479">
                  <c:v>13.555407037410987</c:v>
                </c:pt>
                <c:pt idx="480">
                  <c:v>13.574360768866427</c:v>
                </c:pt>
                <c:pt idx="481">
                  <c:v>13.597109752526194</c:v>
                </c:pt>
                <c:pt idx="482">
                  <c:v>13.61470191018725</c:v>
                </c:pt>
                <c:pt idx="483">
                  <c:v>13.625441611969109</c:v>
                </c:pt>
                <c:pt idx="484">
                  <c:v>13.643219759568638</c:v>
                </c:pt>
                <c:pt idx="485">
                  <c:v>13.6599941960867</c:v>
                </c:pt>
                <c:pt idx="486">
                  <c:v>13.678314718678848</c:v>
                </c:pt>
                <c:pt idx="487">
                  <c:v>13.701676264365233</c:v>
                </c:pt>
                <c:pt idx="488">
                  <c:v>13.725093226395984</c:v>
                </c:pt>
                <c:pt idx="489">
                  <c:v>13.739012678016479</c:v>
                </c:pt>
                <c:pt idx="490">
                  <c:v>13.754020110896818</c:v>
                </c:pt>
                <c:pt idx="491">
                  <c:v>13.769409919163991</c:v>
                </c:pt>
                <c:pt idx="492">
                  <c:v>13.786370126330439</c:v>
                </c:pt>
                <c:pt idx="493">
                  <c:v>13.802691368786327</c:v>
                </c:pt>
                <c:pt idx="494">
                  <c:v>13.817142297506507</c:v>
                </c:pt>
                <c:pt idx="495">
                  <c:v>13.835815138706494</c:v>
                </c:pt>
                <c:pt idx="496">
                  <c:v>13.850422462474853</c:v>
                </c:pt>
                <c:pt idx="497">
                  <c:v>13.866094196122503</c:v>
                </c:pt>
                <c:pt idx="498">
                  <c:v>13.8782415491969</c:v>
                </c:pt>
                <c:pt idx="499">
                  <c:v>13.89246256108072</c:v>
                </c:pt>
                <c:pt idx="500">
                  <c:v>13.90412354360069</c:v>
                </c:pt>
                <c:pt idx="501">
                  <c:v>13.912642051922376</c:v>
                </c:pt>
                <c:pt idx="502">
                  <c:v>13.928199853547085</c:v>
                </c:pt>
                <c:pt idx="503">
                  <c:v>13.945636271122567</c:v>
                </c:pt>
                <c:pt idx="504">
                  <c:v>13.956389525909799</c:v>
                </c:pt>
                <c:pt idx="505">
                  <c:v>13.97262217894604</c:v>
                </c:pt>
                <c:pt idx="506">
                  <c:v>13.988885828046477</c:v>
                </c:pt>
                <c:pt idx="507">
                  <c:v>14.003263101928496</c:v>
                </c:pt>
                <c:pt idx="508">
                  <c:v>14.019626595089903</c:v>
                </c:pt>
                <c:pt idx="509">
                  <c:v>14.041127067976049</c:v>
                </c:pt>
                <c:pt idx="510">
                  <c:v>14.053670347731895</c:v>
                </c:pt>
                <c:pt idx="511">
                  <c:v>14.0663840751522</c:v>
                </c:pt>
                <c:pt idx="512">
                  <c:v>14.079704342413606</c:v>
                </c:pt>
                <c:pt idx="513">
                  <c:v>14.093736300928867</c:v>
                </c:pt>
                <c:pt idx="514">
                  <c:v>14.111503423667273</c:v>
                </c:pt>
                <c:pt idx="515">
                  <c:v>14.124090839981363</c:v>
                </c:pt>
                <c:pt idx="516">
                  <c:v>14.132017817792985</c:v>
                </c:pt>
                <c:pt idx="517">
                  <c:v>14.138844690594851</c:v>
                </c:pt>
                <c:pt idx="518">
                  <c:v>14.150771095732125</c:v>
                </c:pt>
                <c:pt idx="519">
                  <c:v>14.160492101463205</c:v>
                </c:pt>
                <c:pt idx="520">
                  <c:v>14.169306017166491</c:v>
                </c:pt>
                <c:pt idx="521">
                  <c:v>14.181845659418286</c:v>
                </c:pt>
                <c:pt idx="522">
                  <c:v>14.189368830921921</c:v>
                </c:pt>
                <c:pt idx="523">
                  <c:v>14.1995428454793</c:v>
                </c:pt>
                <c:pt idx="524">
                  <c:v>14.209284270774333</c:v>
                </c:pt>
                <c:pt idx="525">
                  <c:v>14.223968250313192</c:v>
                </c:pt>
                <c:pt idx="526">
                  <c:v>14.23378076300105</c:v>
                </c:pt>
                <c:pt idx="527">
                  <c:v>14.240776423300304</c:v>
                </c:pt>
                <c:pt idx="528">
                  <c:v>14.24681670893824</c:v>
                </c:pt>
                <c:pt idx="529">
                  <c:v>14.250459099445834</c:v>
                </c:pt>
                <c:pt idx="530">
                  <c:v>14.261139147865833</c:v>
                </c:pt>
                <c:pt idx="531">
                  <c:v>14.269581121261581</c:v>
                </c:pt>
                <c:pt idx="532">
                  <c:v>14.279416194515761</c:v>
                </c:pt>
                <c:pt idx="533">
                  <c:v>14.289126069221311</c:v>
                </c:pt>
                <c:pt idx="534">
                  <c:v>14.298970987850225</c:v>
                </c:pt>
                <c:pt idx="535">
                  <c:v>14.303887690392003</c:v>
                </c:pt>
                <c:pt idx="536">
                  <c:v>14.314897391014711</c:v>
                </c:pt>
                <c:pt idx="537">
                  <c:v>14.326396905853471</c:v>
                </c:pt>
                <c:pt idx="538">
                  <c:v>14.332847451611087</c:v>
                </c:pt>
                <c:pt idx="539">
                  <c:v>14.340983863994552</c:v>
                </c:pt>
                <c:pt idx="540">
                  <c:v>14.352687524318753</c:v>
                </c:pt>
                <c:pt idx="541">
                  <c:v>14.363794563641932</c:v>
                </c:pt>
                <c:pt idx="542">
                  <c:v>14.370693758332891</c:v>
                </c:pt>
                <c:pt idx="543">
                  <c:v>14.379044719759804</c:v>
                </c:pt>
                <c:pt idx="544">
                  <c:v>14.388562005897256</c:v>
                </c:pt>
                <c:pt idx="545">
                  <c:v>14.399876513376512</c:v>
                </c:pt>
                <c:pt idx="546">
                  <c:v>14.405323242242048</c:v>
                </c:pt>
                <c:pt idx="547">
                  <c:v>14.408517173148539</c:v>
                </c:pt>
                <c:pt idx="548">
                  <c:v>14.416881073141667</c:v>
                </c:pt>
                <c:pt idx="549">
                  <c:v>14.421191368926884</c:v>
                </c:pt>
                <c:pt idx="550">
                  <c:v>14.434125202150426</c:v>
                </c:pt>
                <c:pt idx="551">
                  <c:v>14.442833780592991</c:v>
                </c:pt>
                <c:pt idx="552">
                  <c:v>14.449828663794506</c:v>
                </c:pt>
                <c:pt idx="553">
                  <c:v>14.448630017607684</c:v>
                </c:pt>
                <c:pt idx="554">
                  <c:v>14.452199612602271</c:v>
                </c:pt>
                <c:pt idx="555">
                  <c:v>14.457335851456264</c:v>
                </c:pt>
                <c:pt idx="556">
                  <c:v>14.465695268644595</c:v>
                </c:pt>
                <c:pt idx="557">
                  <c:v>14.476658632522231</c:v>
                </c:pt>
                <c:pt idx="558">
                  <c:v>14.483515352682844</c:v>
                </c:pt>
                <c:pt idx="559">
                  <c:v>14.494766010535386</c:v>
                </c:pt>
                <c:pt idx="560">
                  <c:v>14.500846760744025</c:v>
                </c:pt>
                <c:pt idx="561">
                  <c:v>14.506288876021245</c:v>
                </c:pt>
                <c:pt idx="562">
                  <c:v>14.519951655750447</c:v>
                </c:pt>
                <c:pt idx="563">
                  <c:v>14.526267971864399</c:v>
                </c:pt>
                <c:pt idx="564">
                  <c:v>14.529761894322291</c:v>
                </c:pt>
                <c:pt idx="565">
                  <c:v>14.539668860824349</c:v>
                </c:pt>
                <c:pt idx="566">
                  <c:v>14.544678532507533</c:v>
                </c:pt>
                <c:pt idx="567">
                  <c:v>14.549656408839837</c:v>
                </c:pt>
                <c:pt idx="568">
                  <c:v>14.554497360580172</c:v>
                </c:pt>
                <c:pt idx="569">
                  <c:v>14.556483901212232</c:v>
                </c:pt>
                <c:pt idx="570">
                  <c:v>14.564692642562477</c:v>
                </c:pt>
                <c:pt idx="571">
                  <c:v>14.568071458052145</c:v>
                </c:pt>
                <c:pt idx="572">
                  <c:v>14.574269864173402</c:v>
                </c:pt>
                <c:pt idx="573">
                  <c:v>14.581235061863481</c:v>
                </c:pt>
                <c:pt idx="574">
                  <c:v>14.588265832557227</c:v>
                </c:pt>
                <c:pt idx="575">
                  <c:v>14.592176241975721</c:v>
                </c:pt>
                <c:pt idx="576">
                  <c:v>14.595786089052126</c:v>
                </c:pt>
                <c:pt idx="577">
                  <c:v>14.60146314911799</c:v>
                </c:pt>
                <c:pt idx="578">
                  <c:v>14.609929672644284</c:v>
                </c:pt>
                <c:pt idx="579">
                  <c:v>14.619235178522104</c:v>
                </c:pt>
                <c:pt idx="580">
                  <c:v>14.623196116948748</c:v>
                </c:pt>
                <c:pt idx="581">
                  <c:v>14.620526429550409</c:v>
                </c:pt>
                <c:pt idx="582">
                  <c:v>14.622936224275691</c:v>
                </c:pt>
                <c:pt idx="583">
                  <c:v>14.627461085292452</c:v>
                </c:pt>
                <c:pt idx="584">
                  <c:v>14.631318921672573</c:v>
                </c:pt>
                <c:pt idx="585">
                  <c:v>14.640505193175159</c:v>
                </c:pt>
                <c:pt idx="586">
                  <c:v>14.644429941292401</c:v>
                </c:pt>
                <c:pt idx="587">
                  <c:v>14.650967075202971</c:v>
                </c:pt>
                <c:pt idx="588">
                  <c:v>14.657004529918595</c:v>
                </c:pt>
                <c:pt idx="589">
                  <c:v>14.659288240980459</c:v>
                </c:pt>
                <c:pt idx="590">
                  <c:v>14.668197506436627</c:v>
                </c:pt>
                <c:pt idx="591">
                  <c:v>14.67904472286591</c:v>
                </c:pt>
                <c:pt idx="592">
                  <c:v>14.687421040902336</c:v>
                </c:pt>
                <c:pt idx="593">
                  <c:v>14.694651380234973</c:v>
                </c:pt>
                <c:pt idx="594">
                  <c:v>14.699502473153188</c:v>
                </c:pt>
                <c:pt idx="595">
                  <c:v>14.706010470522415</c:v>
                </c:pt>
                <c:pt idx="596">
                  <c:v>14.714200087808422</c:v>
                </c:pt>
                <c:pt idx="597">
                  <c:v>14.723220665801819</c:v>
                </c:pt>
                <c:pt idx="598">
                  <c:v>14.729130864396211</c:v>
                </c:pt>
                <c:pt idx="599">
                  <c:v>14.737897851679918</c:v>
                </c:pt>
                <c:pt idx="600">
                  <c:v>14.743519949924121</c:v>
                </c:pt>
                <c:pt idx="601">
                  <c:v>14.747744193285143</c:v>
                </c:pt>
                <c:pt idx="602">
                  <c:v>14.747942273324043</c:v>
                </c:pt>
                <c:pt idx="603">
                  <c:v>14.753819148151706</c:v>
                </c:pt>
                <c:pt idx="604">
                  <c:v>14.754519368390902</c:v>
                </c:pt>
                <c:pt idx="605">
                  <c:v>14.760318736580302</c:v>
                </c:pt>
                <c:pt idx="606">
                  <c:v>14.765341961806371</c:v>
                </c:pt>
                <c:pt idx="607">
                  <c:v>14.772458677522991</c:v>
                </c:pt>
                <c:pt idx="608">
                  <c:v>14.782706399529161</c:v>
                </c:pt>
                <c:pt idx="609">
                  <c:v>14.786642409594606</c:v>
                </c:pt>
                <c:pt idx="610">
                  <c:v>14.793266697018225</c:v>
                </c:pt>
                <c:pt idx="611">
                  <c:v>14.794979124652855</c:v>
                </c:pt>
                <c:pt idx="612">
                  <c:v>14.798470397264282</c:v>
                </c:pt>
                <c:pt idx="613">
                  <c:v>14.802538427913532</c:v>
                </c:pt>
                <c:pt idx="614">
                  <c:v>14.806129695288291</c:v>
                </c:pt>
                <c:pt idx="615">
                  <c:v>14.811447404082173</c:v>
                </c:pt>
                <c:pt idx="616">
                  <c:v>14.819745897429129</c:v>
                </c:pt>
                <c:pt idx="617">
                  <c:v>14.819067622280272</c:v>
                </c:pt>
                <c:pt idx="618">
                  <c:v>14.819585029584232</c:v>
                </c:pt>
                <c:pt idx="619">
                  <c:v>14.820513735519853</c:v>
                </c:pt>
                <c:pt idx="620">
                  <c:v>14.820514552020541</c:v>
                </c:pt>
                <c:pt idx="621">
                  <c:v>14.818516047341291</c:v>
                </c:pt>
                <c:pt idx="622">
                  <c:v>14.815094065018457</c:v>
                </c:pt>
                <c:pt idx="623">
                  <c:v>14.81519394570023</c:v>
                </c:pt>
                <c:pt idx="624">
                  <c:v>14.8173879345768</c:v>
                </c:pt>
                <c:pt idx="625">
                  <c:v>14.829899909393134</c:v>
                </c:pt>
                <c:pt idx="626">
                  <c:v>14.841165928965893</c:v>
                </c:pt>
                <c:pt idx="627">
                  <c:v>14.846567128601237</c:v>
                </c:pt>
                <c:pt idx="628">
                  <c:v>14.850446889450723</c:v>
                </c:pt>
                <c:pt idx="629">
                  <c:v>14.858594165216346</c:v>
                </c:pt>
                <c:pt idx="630">
                  <c:v>14.861850424804288</c:v>
                </c:pt>
                <c:pt idx="631">
                  <c:v>14.86175343400555</c:v>
                </c:pt>
                <c:pt idx="632">
                  <c:v>14.870931292638488</c:v>
                </c:pt>
                <c:pt idx="633">
                  <c:v>14.876298981401305</c:v>
                </c:pt>
                <c:pt idx="634">
                  <c:v>14.882424093879308</c:v>
                </c:pt>
                <c:pt idx="635">
                  <c:v>14.892332369905489</c:v>
                </c:pt>
                <c:pt idx="636">
                  <c:v>14.904491391199372</c:v>
                </c:pt>
                <c:pt idx="637">
                  <c:v>14.922296424975684</c:v>
                </c:pt>
                <c:pt idx="638">
                  <c:v>14.931091494414432</c:v>
                </c:pt>
                <c:pt idx="639">
                  <c:v>14.935179389786754</c:v>
                </c:pt>
                <c:pt idx="640">
                  <c:v>14.940367740568945</c:v>
                </c:pt>
                <c:pt idx="641">
                  <c:v>14.941837611669143</c:v>
                </c:pt>
                <c:pt idx="642">
                  <c:v>14.946344686966768</c:v>
                </c:pt>
                <c:pt idx="643">
                  <c:v>14.949183523338434</c:v>
                </c:pt>
                <c:pt idx="644">
                  <c:v>14.954336751056871</c:v>
                </c:pt>
                <c:pt idx="645">
                  <c:v>14.95721605495055</c:v>
                </c:pt>
                <c:pt idx="646">
                  <c:v>14.957260897988817</c:v>
                </c:pt>
                <c:pt idx="647">
                  <c:v>14.96410098618162</c:v>
                </c:pt>
                <c:pt idx="648">
                  <c:v>14.969577439847853</c:v>
                </c:pt>
                <c:pt idx="649">
                  <c:v>14.980141651118174</c:v>
                </c:pt>
                <c:pt idx="650">
                  <c:v>14.987743996802237</c:v>
                </c:pt>
                <c:pt idx="651">
                  <c:v>14.993000093567389</c:v>
                </c:pt>
                <c:pt idx="652">
                  <c:v>14.995765619313715</c:v>
                </c:pt>
                <c:pt idx="653">
                  <c:v>15.000395304475205</c:v>
                </c:pt>
                <c:pt idx="654">
                  <c:v>15.005774650766398</c:v>
                </c:pt>
                <c:pt idx="655">
                  <c:v>15.010711472357798</c:v>
                </c:pt>
                <c:pt idx="656">
                  <c:v>15.019324853444232</c:v>
                </c:pt>
                <c:pt idx="657">
                  <c:v>15.021266061411552</c:v>
                </c:pt>
                <c:pt idx="658">
                  <c:v>15.024709579128285</c:v>
                </c:pt>
                <c:pt idx="659">
                  <c:v>15.033358347744979</c:v>
                </c:pt>
                <c:pt idx="660">
                  <c:v>15.039504519875663</c:v>
                </c:pt>
                <c:pt idx="661">
                  <c:v>15.046152285458447</c:v>
                </c:pt>
                <c:pt idx="662">
                  <c:v>15.051062642092802</c:v>
                </c:pt>
                <c:pt idx="663">
                  <c:v>15.054980165681627</c:v>
                </c:pt>
                <c:pt idx="664">
                  <c:v>15.0569722249802</c:v>
                </c:pt>
                <c:pt idx="665">
                  <c:v>15.059687644417863</c:v>
                </c:pt>
                <c:pt idx="666">
                  <c:v>15.066942127998118</c:v>
                </c:pt>
                <c:pt idx="667">
                  <c:v>15.068667388954054</c:v>
                </c:pt>
                <c:pt idx="668">
                  <c:v>15.077771656694495</c:v>
                </c:pt>
                <c:pt idx="669">
                  <c:v>15.080096044184756</c:v>
                </c:pt>
                <c:pt idx="670">
                  <c:v>15.085697067480396</c:v>
                </c:pt>
                <c:pt idx="671">
                  <c:v>15.093178899363011</c:v>
                </c:pt>
                <c:pt idx="672">
                  <c:v>15.094867826124755</c:v>
                </c:pt>
                <c:pt idx="673">
                  <c:v>15.102941755988468</c:v>
                </c:pt>
                <c:pt idx="674">
                  <c:v>15.107084907365788</c:v>
                </c:pt>
                <c:pt idx="675">
                  <c:v>15.108642779830006</c:v>
                </c:pt>
                <c:pt idx="676">
                  <c:v>15.111887575383662</c:v>
                </c:pt>
                <c:pt idx="677">
                  <c:v>15.114507161641086</c:v>
                </c:pt>
                <c:pt idx="678">
                  <c:v>15.118905846072266</c:v>
                </c:pt>
                <c:pt idx="679">
                  <c:v>15.12602449543374</c:v>
                </c:pt>
                <c:pt idx="680">
                  <c:v>15.140027267051664</c:v>
                </c:pt>
                <c:pt idx="681">
                  <c:v>15.145075692906175</c:v>
                </c:pt>
                <c:pt idx="682">
                  <c:v>15.1478209921097</c:v>
                </c:pt>
                <c:pt idx="683">
                  <c:v>15.153794292761631</c:v>
                </c:pt>
                <c:pt idx="684">
                  <c:v>15.15365515475969</c:v>
                </c:pt>
                <c:pt idx="685">
                  <c:v>15.15820776239525</c:v>
                </c:pt>
                <c:pt idx="686">
                  <c:v>15.160274823520012</c:v>
                </c:pt>
                <c:pt idx="687">
                  <c:v>15.16653083732308</c:v>
                </c:pt>
                <c:pt idx="688">
                  <c:v>15.180839834303697</c:v>
                </c:pt>
                <c:pt idx="689">
                  <c:v>15.190423908361481</c:v>
                </c:pt>
                <c:pt idx="690">
                  <c:v>15.191725794968079</c:v>
                </c:pt>
                <c:pt idx="691">
                  <c:v>15.19882997527202</c:v>
                </c:pt>
                <c:pt idx="692">
                  <c:v>15.208305538890272</c:v>
                </c:pt>
                <c:pt idx="693">
                  <c:v>15.214611088540551</c:v>
                </c:pt>
                <c:pt idx="694">
                  <c:v>15.220719092046238</c:v>
                </c:pt>
                <c:pt idx="695">
                  <c:v>15.22965393004597</c:v>
                </c:pt>
                <c:pt idx="696">
                  <c:v>15.238293677252841</c:v>
                </c:pt>
                <c:pt idx="697">
                  <c:v>15.251267943790481</c:v>
                </c:pt>
                <c:pt idx="698">
                  <c:v>15.25831757393189</c:v>
                </c:pt>
                <c:pt idx="699">
                  <c:v>15.265082801097378</c:v>
                </c:pt>
                <c:pt idx="700">
                  <c:v>15.273105794857656</c:v>
                </c:pt>
                <c:pt idx="701">
                  <c:v>15.282100657331284</c:v>
                </c:pt>
                <c:pt idx="702">
                  <c:v>15.290212143642748</c:v>
                </c:pt>
                <c:pt idx="703">
                  <c:v>15.301141937815373</c:v>
                </c:pt>
                <c:pt idx="704">
                  <c:v>15.310806548662185</c:v>
                </c:pt>
                <c:pt idx="705">
                  <c:v>15.321485397685137</c:v>
                </c:pt>
                <c:pt idx="706">
                  <c:v>15.328720868152232</c:v>
                </c:pt>
                <c:pt idx="707">
                  <c:v>15.339066066655505</c:v>
                </c:pt>
                <c:pt idx="708">
                  <c:v>15.346871084655504</c:v>
                </c:pt>
                <c:pt idx="709">
                  <c:v>15.349933051156768</c:v>
                </c:pt>
                <c:pt idx="710">
                  <c:v>15.353027976107114</c:v>
                </c:pt>
                <c:pt idx="711">
                  <c:v>15.361809004565657</c:v>
                </c:pt>
                <c:pt idx="712">
                  <c:v>15.369453801101372</c:v>
                </c:pt>
                <c:pt idx="713">
                  <c:v>15.371558776381789</c:v>
                </c:pt>
                <c:pt idx="714">
                  <c:v>15.381608731328924</c:v>
                </c:pt>
                <c:pt idx="715">
                  <c:v>15.390742536632388</c:v>
                </c:pt>
                <c:pt idx="716">
                  <c:v>15.395531744483378</c:v>
                </c:pt>
                <c:pt idx="717">
                  <c:v>15.398540508433143</c:v>
                </c:pt>
                <c:pt idx="718">
                  <c:v>15.403716156299197</c:v>
                </c:pt>
                <c:pt idx="719">
                  <c:v>15.410346420832866</c:v>
                </c:pt>
                <c:pt idx="720">
                  <c:v>15.416271291179328</c:v>
                </c:pt>
                <c:pt idx="721">
                  <c:v>15.417116299009649</c:v>
                </c:pt>
                <c:pt idx="722">
                  <c:v>15.424973264470282</c:v>
                </c:pt>
                <c:pt idx="723">
                  <c:v>15.426010026884796</c:v>
                </c:pt>
                <c:pt idx="724">
                  <c:v>15.436027253672364</c:v>
                </c:pt>
                <c:pt idx="725">
                  <c:v>15.445212125079706</c:v>
                </c:pt>
                <c:pt idx="726">
                  <c:v>15.453909182035204</c:v>
                </c:pt>
                <c:pt idx="727">
                  <c:v>15.460698156501167</c:v>
                </c:pt>
                <c:pt idx="728">
                  <c:v>15.46773298095377</c:v>
                </c:pt>
                <c:pt idx="729">
                  <c:v>15.466623477596841</c:v>
                </c:pt>
                <c:pt idx="730">
                  <c:v>15.472752715917522</c:v>
                </c:pt>
                <c:pt idx="731">
                  <c:v>15.482933219943334</c:v>
                </c:pt>
                <c:pt idx="732">
                  <c:v>15.492298534682959</c:v>
                </c:pt>
                <c:pt idx="733">
                  <c:v>15.503499599244606</c:v>
                </c:pt>
                <c:pt idx="734">
                  <c:v>15.51036042974647</c:v>
                </c:pt>
                <c:pt idx="735">
                  <c:v>15.516840402323396</c:v>
                </c:pt>
                <c:pt idx="736">
                  <c:v>15.527242679229857</c:v>
                </c:pt>
                <c:pt idx="737">
                  <c:v>15.531883598300738</c:v>
                </c:pt>
                <c:pt idx="738">
                  <c:v>15.534598040274432</c:v>
                </c:pt>
                <c:pt idx="739">
                  <c:v>15.537903505364739</c:v>
                </c:pt>
                <c:pt idx="740">
                  <c:v>15.541928776226996</c:v>
                </c:pt>
                <c:pt idx="741">
                  <c:v>15.547830187577347</c:v>
                </c:pt>
                <c:pt idx="742">
                  <c:v>15.553056940701936</c:v>
                </c:pt>
                <c:pt idx="743">
                  <c:v>15.553776699177433</c:v>
                </c:pt>
                <c:pt idx="744">
                  <c:v>15.552379434782779</c:v>
                </c:pt>
                <c:pt idx="745">
                  <c:v>15.558352833461868</c:v>
                </c:pt>
                <c:pt idx="746">
                  <c:v>15.562714928910282</c:v>
                </c:pt>
                <c:pt idx="747">
                  <c:v>15.566797524636058</c:v>
                </c:pt>
                <c:pt idx="748">
                  <c:v>15.568052832525609</c:v>
                </c:pt>
                <c:pt idx="749">
                  <c:v>15.574364985066495</c:v>
                </c:pt>
                <c:pt idx="750">
                  <c:v>15.576531996194717</c:v>
                </c:pt>
                <c:pt idx="751">
                  <c:v>15.582408926439712</c:v>
                </c:pt>
                <c:pt idx="752">
                  <c:v>15.590601506532948</c:v>
                </c:pt>
                <c:pt idx="753">
                  <c:v>15.598938422966057</c:v>
                </c:pt>
                <c:pt idx="754">
                  <c:v>15.602687966666053</c:v>
                </c:pt>
                <c:pt idx="755">
                  <c:v>15.609231486041608</c:v>
                </c:pt>
                <c:pt idx="756">
                  <c:v>15.614995795164759</c:v>
                </c:pt>
                <c:pt idx="757">
                  <c:v>15.618270608102648</c:v>
                </c:pt>
                <c:pt idx="758">
                  <c:v>15.620632410305006</c:v>
                </c:pt>
                <c:pt idx="759">
                  <c:v>15.623938551094398</c:v>
                </c:pt>
                <c:pt idx="760">
                  <c:v>15.624302883723431</c:v>
                </c:pt>
                <c:pt idx="761">
                  <c:v>15.629471756848034</c:v>
                </c:pt>
                <c:pt idx="762">
                  <c:v>15.628725066441802</c:v>
                </c:pt>
                <c:pt idx="763">
                  <c:v>15.62910533827926</c:v>
                </c:pt>
                <c:pt idx="764">
                  <c:v>15.630402553438216</c:v>
                </c:pt>
                <c:pt idx="765">
                  <c:v>15.631914206461261</c:v>
                </c:pt>
                <c:pt idx="766">
                  <c:v>15.630185703254938</c:v>
                </c:pt>
                <c:pt idx="767">
                  <c:v>15.636533519596014</c:v>
                </c:pt>
                <c:pt idx="768">
                  <c:v>15.640330317537519</c:v>
                </c:pt>
                <c:pt idx="769">
                  <c:v>15.64024559668178</c:v>
                </c:pt>
                <c:pt idx="770">
                  <c:v>15.642759154509804</c:v>
                </c:pt>
                <c:pt idx="771">
                  <c:v>15.64270971472979</c:v>
                </c:pt>
                <c:pt idx="772">
                  <c:v>15.645013942210426</c:v>
                </c:pt>
                <c:pt idx="773">
                  <c:v>15.649638173034873</c:v>
                </c:pt>
                <c:pt idx="774">
                  <c:v>15.656283778462239</c:v>
                </c:pt>
                <c:pt idx="775">
                  <c:v>15.656824315026824</c:v>
                </c:pt>
                <c:pt idx="776">
                  <c:v>15.659510350395976</c:v>
                </c:pt>
                <c:pt idx="777">
                  <c:v>15.660909467707825</c:v>
                </c:pt>
                <c:pt idx="778">
                  <c:v>15.664273083235457</c:v>
                </c:pt>
                <c:pt idx="779">
                  <c:v>15.666813950620053</c:v>
                </c:pt>
                <c:pt idx="780">
                  <c:v>15.668307955686032</c:v>
                </c:pt>
                <c:pt idx="781">
                  <c:v>15.667949318978572</c:v>
                </c:pt>
                <c:pt idx="782">
                  <c:v>15.670265127660059</c:v>
                </c:pt>
                <c:pt idx="783">
                  <c:v>15.671225011496972</c:v>
                </c:pt>
                <c:pt idx="784">
                  <c:v>15.67910952056809</c:v>
                </c:pt>
                <c:pt idx="785">
                  <c:v>15.680295909558481</c:v>
                </c:pt>
                <c:pt idx="786">
                  <c:v>15.680630315167036</c:v>
                </c:pt>
                <c:pt idx="787">
                  <c:v>15.676042126292487</c:v>
                </c:pt>
                <c:pt idx="788">
                  <c:v>15.679005606773899</c:v>
                </c:pt>
                <c:pt idx="789">
                  <c:v>15.678076326899827</c:v>
                </c:pt>
                <c:pt idx="790">
                  <c:v>15.682528761098183</c:v>
                </c:pt>
                <c:pt idx="791">
                  <c:v>15.682549471865968</c:v>
                </c:pt>
                <c:pt idx="792">
                  <c:v>15.681551792076789</c:v>
                </c:pt>
                <c:pt idx="793">
                  <c:v>15.683304366189077</c:v>
                </c:pt>
                <c:pt idx="794">
                  <c:v>15.679340280333236</c:v>
                </c:pt>
                <c:pt idx="795">
                  <c:v>15.682615330973931</c:v>
                </c:pt>
                <c:pt idx="796">
                  <c:v>15.681402809572319</c:v>
                </c:pt>
                <c:pt idx="797">
                  <c:v>15.681051040992315</c:v>
                </c:pt>
                <c:pt idx="798">
                  <c:v>15.683851576923189</c:v>
                </c:pt>
                <c:pt idx="799">
                  <c:v>15.687514097650819</c:v>
                </c:pt>
                <c:pt idx="800">
                  <c:v>15.691602088845684</c:v>
                </c:pt>
                <c:pt idx="801">
                  <c:v>15.692757599540528</c:v>
                </c:pt>
                <c:pt idx="802">
                  <c:v>15.693412229748901</c:v>
                </c:pt>
                <c:pt idx="803">
                  <c:v>15.692771363284919</c:v>
                </c:pt>
                <c:pt idx="804">
                  <c:v>15.695048329814199</c:v>
                </c:pt>
                <c:pt idx="805">
                  <c:v>15.70565967159564</c:v>
                </c:pt>
                <c:pt idx="806">
                  <c:v>15.707763212435566</c:v>
                </c:pt>
                <c:pt idx="807">
                  <c:v>15.710527163715597</c:v>
                </c:pt>
                <c:pt idx="808">
                  <c:v>15.713353792983071</c:v>
                </c:pt>
                <c:pt idx="809">
                  <c:v>15.720108330034236</c:v>
                </c:pt>
                <c:pt idx="810">
                  <c:v>15.723317854651214</c:v>
                </c:pt>
                <c:pt idx="811">
                  <c:v>15.723000002491062</c:v>
                </c:pt>
                <c:pt idx="812">
                  <c:v>15.725478121835295</c:v>
                </c:pt>
                <c:pt idx="813">
                  <c:v>15.726498011578769</c:v>
                </c:pt>
                <c:pt idx="814">
                  <c:v>15.725772268820947</c:v>
                </c:pt>
                <c:pt idx="815">
                  <c:v>15.730154267690523</c:v>
                </c:pt>
                <c:pt idx="816">
                  <c:v>15.733351402625885</c:v>
                </c:pt>
                <c:pt idx="817">
                  <c:v>15.735645207213565</c:v>
                </c:pt>
                <c:pt idx="818">
                  <c:v>15.740610456691684</c:v>
                </c:pt>
                <c:pt idx="819">
                  <c:v>15.739845139481076</c:v>
                </c:pt>
                <c:pt idx="820">
                  <c:v>15.737904007905854</c:v>
                </c:pt>
                <c:pt idx="821">
                  <c:v>15.739087927432593</c:v>
                </c:pt>
                <c:pt idx="822">
                  <c:v>15.738001823811828</c:v>
                </c:pt>
                <c:pt idx="823">
                  <c:v>15.735545359515527</c:v>
                </c:pt>
                <c:pt idx="824">
                  <c:v>15.740053857371095</c:v>
                </c:pt>
                <c:pt idx="825">
                  <c:v>15.746004659318714</c:v>
                </c:pt>
                <c:pt idx="826">
                  <c:v>15.745391523595572</c:v>
                </c:pt>
                <c:pt idx="827">
                  <c:v>15.748009973161061</c:v>
                </c:pt>
                <c:pt idx="828">
                  <c:v>15.748902204144542</c:v>
                </c:pt>
                <c:pt idx="829">
                  <c:v>15.750914333175388</c:v>
                </c:pt>
                <c:pt idx="830">
                  <c:v>15.75570880414125</c:v>
                </c:pt>
                <c:pt idx="831">
                  <c:v>15.754910238864795</c:v>
                </c:pt>
                <c:pt idx="832">
                  <c:v>15.756887481560625</c:v>
                </c:pt>
                <c:pt idx="833">
                  <c:v>15.754581430779581</c:v>
                </c:pt>
                <c:pt idx="834">
                  <c:v>15.755690289212907</c:v>
                </c:pt>
                <c:pt idx="835">
                  <c:v>15.756841935698503</c:v>
                </c:pt>
                <c:pt idx="836">
                  <c:v>15.760633283873176</c:v>
                </c:pt>
                <c:pt idx="837">
                  <c:v>15.764340024758894</c:v>
                </c:pt>
                <c:pt idx="838">
                  <c:v>15.768827550693459</c:v>
                </c:pt>
                <c:pt idx="839">
                  <c:v>15.771450914346133</c:v>
                </c:pt>
                <c:pt idx="840">
                  <c:v>15.774311463725098</c:v>
                </c:pt>
                <c:pt idx="841">
                  <c:v>15.775891089049765</c:v>
                </c:pt>
                <c:pt idx="842">
                  <c:v>15.776035435485937</c:v>
                </c:pt>
                <c:pt idx="843">
                  <c:v>15.778704909765111</c:v>
                </c:pt>
                <c:pt idx="844">
                  <c:v>15.779354438471273</c:v>
                </c:pt>
                <c:pt idx="845">
                  <c:v>15.778704447512609</c:v>
                </c:pt>
                <c:pt idx="846">
                  <c:v>15.776821834359907</c:v>
                </c:pt>
                <c:pt idx="847">
                  <c:v>15.77761387245755</c:v>
                </c:pt>
                <c:pt idx="848">
                  <c:v>15.781112169241169</c:v>
                </c:pt>
                <c:pt idx="849">
                  <c:v>15.780480502376122</c:v>
                </c:pt>
                <c:pt idx="850">
                  <c:v>15.784368703978544</c:v>
                </c:pt>
                <c:pt idx="851">
                  <c:v>15.783715034496709</c:v>
                </c:pt>
                <c:pt idx="852">
                  <c:v>15.789775102463864</c:v>
                </c:pt>
                <c:pt idx="853">
                  <c:v>15.790418705271804</c:v>
                </c:pt>
                <c:pt idx="854">
                  <c:v>15.792041127619086</c:v>
                </c:pt>
                <c:pt idx="855">
                  <c:v>15.796683571226822</c:v>
                </c:pt>
                <c:pt idx="856">
                  <c:v>15.794789383267016</c:v>
                </c:pt>
                <c:pt idx="857">
                  <c:v>15.799120163521366</c:v>
                </c:pt>
                <c:pt idx="858">
                  <c:v>15.803247878413458</c:v>
                </c:pt>
                <c:pt idx="859">
                  <c:v>15.804408983152825</c:v>
                </c:pt>
                <c:pt idx="860">
                  <c:v>15.805702312823087</c:v>
                </c:pt>
                <c:pt idx="861">
                  <c:v>15.805317443977401</c:v>
                </c:pt>
                <c:pt idx="862">
                  <c:v>15.810791274941039</c:v>
                </c:pt>
                <c:pt idx="863">
                  <c:v>15.815085338898825</c:v>
                </c:pt>
                <c:pt idx="864">
                  <c:v>15.817267084671585</c:v>
                </c:pt>
                <c:pt idx="865">
                  <c:v>15.824477015618868</c:v>
                </c:pt>
                <c:pt idx="866">
                  <c:v>15.826862511910804</c:v>
                </c:pt>
                <c:pt idx="867">
                  <c:v>15.825401632857393</c:v>
                </c:pt>
                <c:pt idx="868">
                  <c:v>15.828434749150802</c:v>
                </c:pt>
                <c:pt idx="869">
                  <c:v>15.829729583280823</c:v>
                </c:pt>
                <c:pt idx="870">
                  <c:v>15.82760113580207</c:v>
                </c:pt>
                <c:pt idx="871">
                  <c:v>15.829525327448209</c:v>
                </c:pt>
                <c:pt idx="872">
                  <c:v>15.83453282415212</c:v>
                </c:pt>
                <c:pt idx="873">
                  <c:v>15.838144956809629</c:v>
                </c:pt>
                <c:pt idx="874">
                  <c:v>15.841593054922669</c:v>
                </c:pt>
                <c:pt idx="875">
                  <c:v>15.845108867439194</c:v>
                </c:pt>
                <c:pt idx="876">
                  <c:v>15.848602068504988</c:v>
                </c:pt>
                <c:pt idx="877">
                  <c:v>15.85293572908904</c:v>
                </c:pt>
                <c:pt idx="878">
                  <c:v>15.851822737872681</c:v>
                </c:pt>
                <c:pt idx="879">
                  <c:v>15.852271515945176</c:v>
                </c:pt>
                <c:pt idx="880">
                  <c:v>15.854741140048645</c:v>
                </c:pt>
                <c:pt idx="881">
                  <c:v>15.858211861343079</c:v>
                </c:pt>
                <c:pt idx="882">
                  <c:v>15.863539319033407</c:v>
                </c:pt>
                <c:pt idx="883">
                  <c:v>15.867175497606695</c:v>
                </c:pt>
                <c:pt idx="884">
                  <c:v>15.870317532378067</c:v>
                </c:pt>
                <c:pt idx="885">
                  <c:v>15.871595542022988</c:v>
                </c:pt>
                <c:pt idx="886">
                  <c:v>15.869896655183766</c:v>
                </c:pt>
                <c:pt idx="887">
                  <c:v>15.870676921191261</c:v>
                </c:pt>
                <c:pt idx="888">
                  <c:v>15.867288524901596</c:v>
                </c:pt>
                <c:pt idx="889">
                  <c:v>15.866313416793673</c:v>
                </c:pt>
                <c:pt idx="890">
                  <c:v>15.872637543696328</c:v>
                </c:pt>
                <c:pt idx="891">
                  <c:v>15.875186874462997</c:v>
                </c:pt>
                <c:pt idx="892">
                  <c:v>15.875884922942532</c:v>
                </c:pt>
                <c:pt idx="893">
                  <c:v>15.875680111949805</c:v>
                </c:pt>
                <c:pt idx="894">
                  <c:v>15.879760231858199</c:v>
                </c:pt>
                <c:pt idx="895">
                  <c:v>15.882524550337621</c:v>
                </c:pt>
                <c:pt idx="896">
                  <c:v>15.885743151714451</c:v>
                </c:pt>
                <c:pt idx="897">
                  <c:v>15.885243991119751</c:v>
                </c:pt>
                <c:pt idx="898">
                  <c:v>15.883669486306644</c:v>
                </c:pt>
                <c:pt idx="899">
                  <c:v>15.883348939517418</c:v>
                </c:pt>
                <c:pt idx="900">
                  <c:v>15.88700400768812</c:v>
                </c:pt>
                <c:pt idx="901">
                  <c:v>15.894488085328703</c:v>
                </c:pt>
                <c:pt idx="902">
                  <c:v>15.898698732563389</c:v>
                </c:pt>
                <c:pt idx="903">
                  <c:v>15.902431378748588</c:v>
                </c:pt>
                <c:pt idx="904">
                  <c:v>15.90409918727255</c:v>
                </c:pt>
                <c:pt idx="905">
                  <c:v>15.905656093420475</c:v>
                </c:pt>
                <c:pt idx="906">
                  <c:v>15.907057753574918</c:v>
                </c:pt>
                <c:pt idx="907">
                  <c:v>15.912324056120269</c:v>
                </c:pt>
                <c:pt idx="908">
                  <c:v>15.913445396904535</c:v>
                </c:pt>
                <c:pt idx="909">
                  <c:v>15.915232003940218</c:v>
                </c:pt>
                <c:pt idx="910">
                  <c:v>15.923013422736403</c:v>
                </c:pt>
                <c:pt idx="911">
                  <c:v>15.924721705481716</c:v>
                </c:pt>
                <c:pt idx="912">
                  <c:v>15.924894151357876</c:v>
                </c:pt>
                <c:pt idx="913">
                  <c:v>15.924472658487502</c:v>
                </c:pt>
                <c:pt idx="914">
                  <c:v>15.926495576622983</c:v>
                </c:pt>
                <c:pt idx="915">
                  <c:v>15.929055343848631</c:v>
                </c:pt>
                <c:pt idx="916">
                  <c:v>15.928130919071009</c:v>
                </c:pt>
                <c:pt idx="917">
                  <c:v>15.931272690814694</c:v>
                </c:pt>
                <c:pt idx="918">
                  <c:v>15.929989887129523</c:v>
                </c:pt>
                <c:pt idx="919">
                  <c:v>15.93048393634308</c:v>
                </c:pt>
                <c:pt idx="920">
                  <c:v>15.928985886512237</c:v>
                </c:pt>
                <c:pt idx="921">
                  <c:v>15.931242995031425</c:v>
                </c:pt>
                <c:pt idx="922">
                  <c:v>15.936383210375425</c:v>
                </c:pt>
                <c:pt idx="923">
                  <c:v>15.935309955269076</c:v>
                </c:pt>
                <c:pt idx="924">
                  <c:v>15.935575047347811</c:v>
                </c:pt>
                <c:pt idx="925">
                  <c:v>15.937394774460699</c:v>
                </c:pt>
                <c:pt idx="926">
                  <c:v>15.934219279686658</c:v>
                </c:pt>
                <c:pt idx="927">
                  <c:v>15.932682462196681</c:v>
                </c:pt>
                <c:pt idx="928">
                  <c:v>15.934956068613246</c:v>
                </c:pt>
                <c:pt idx="929">
                  <c:v>15.935093238806076</c:v>
                </c:pt>
                <c:pt idx="930">
                  <c:v>15.93632713324223</c:v>
                </c:pt>
                <c:pt idx="931">
                  <c:v>15.940633428555884</c:v>
                </c:pt>
                <c:pt idx="932">
                  <c:v>15.937988582488288</c:v>
                </c:pt>
                <c:pt idx="933">
                  <c:v>15.943680094099363</c:v>
                </c:pt>
                <c:pt idx="934">
                  <c:v>15.944053565272952</c:v>
                </c:pt>
                <c:pt idx="935">
                  <c:v>15.940994349020002</c:v>
                </c:pt>
                <c:pt idx="936">
                  <c:v>15.941900919778163</c:v>
                </c:pt>
                <c:pt idx="937">
                  <c:v>15.943362193259418</c:v>
                </c:pt>
                <c:pt idx="938">
                  <c:v>15.942221295459603</c:v>
                </c:pt>
                <c:pt idx="939">
                  <c:v>15.944251714568054</c:v>
                </c:pt>
                <c:pt idx="940">
                  <c:v>15.946364168727087</c:v>
                </c:pt>
                <c:pt idx="941">
                  <c:v>15.949418358370167</c:v>
                </c:pt>
                <c:pt idx="942">
                  <c:v>15.953656350709025</c:v>
                </c:pt>
                <c:pt idx="943">
                  <c:v>15.952917047081428</c:v>
                </c:pt>
                <c:pt idx="944">
                  <c:v>15.949537402588248</c:v>
                </c:pt>
                <c:pt idx="945">
                  <c:v>15.957124348640718</c:v>
                </c:pt>
                <c:pt idx="946">
                  <c:v>15.957616998221965</c:v>
                </c:pt>
                <c:pt idx="947">
                  <c:v>15.958489054881284</c:v>
                </c:pt>
                <c:pt idx="948">
                  <c:v>15.954712765781551</c:v>
                </c:pt>
                <c:pt idx="949">
                  <c:v>15.950583255260426</c:v>
                </c:pt>
                <c:pt idx="950">
                  <c:v>15.962741654177989</c:v>
                </c:pt>
                <c:pt idx="951">
                  <c:v>15.963812550869079</c:v>
                </c:pt>
                <c:pt idx="952">
                  <c:v>15.967397022250225</c:v>
                </c:pt>
                <c:pt idx="953">
                  <c:v>15.97026828338312</c:v>
                </c:pt>
                <c:pt idx="954">
                  <c:v>15.963793393788364</c:v>
                </c:pt>
                <c:pt idx="955">
                  <c:v>15.962205903086215</c:v>
                </c:pt>
                <c:pt idx="956">
                  <c:v>15.964994581747305</c:v>
                </c:pt>
                <c:pt idx="957">
                  <c:v>15.970572399190132</c:v>
                </c:pt>
                <c:pt idx="958">
                  <c:v>15.974266235109098</c:v>
                </c:pt>
                <c:pt idx="959">
                  <c:v>15.969173101361775</c:v>
                </c:pt>
                <c:pt idx="960">
                  <c:v>15.962673026891935</c:v>
                </c:pt>
                <c:pt idx="961">
                  <c:v>15.954481237396067</c:v>
                </c:pt>
                <c:pt idx="962">
                  <c:v>15.968994076474701</c:v>
                </c:pt>
                <c:pt idx="963">
                  <c:v>15.977425599524395</c:v>
                </c:pt>
                <c:pt idx="964">
                  <c:v>15.979652748211265</c:v>
                </c:pt>
                <c:pt idx="965">
                  <c:v>15.979834021047282</c:v>
                </c:pt>
                <c:pt idx="966">
                  <c:v>15.979652748211265</c:v>
                </c:pt>
                <c:pt idx="967">
                  <c:v>15.979834021047282</c:v>
                </c:pt>
                <c:pt idx="968">
                  <c:v>15.981511790869263</c:v>
                </c:pt>
                <c:pt idx="969">
                  <c:v>15.984418260298298</c:v>
                </c:pt>
                <c:pt idx="970">
                  <c:v>15.984671937666462</c:v>
                </c:pt>
                <c:pt idx="971">
                  <c:v>15.989462934483527</c:v>
                </c:pt>
                <c:pt idx="997">
                  <c:v>14.139590030667023</c:v>
                </c:pt>
                <c:pt idx="998">
                  <c:v>14.090193489835656</c:v>
                </c:pt>
                <c:pt idx="999">
                  <c:v>14.020806134023587</c:v>
                </c:pt>
                <c:pt idx="1000">
                  <c:v>13.989197797389352</c:v>
                </c:pt>
                <c:pt idx="1001">
                  <c:v>13.966798539731826</c:v>
                </c:pt>
                <c:pt idx="1002">
                  <c:v>13.953703318780754</c:v>
                </c:pt>
                <c:pt idx="1003">
                  <c:v>13.966798539731826</c:v>
                </c:pt>
                <c:pt idx="1004">
                  <c:v>13.924401517484512</c:v>
                </c:pt>
                <c:pt idx="1005">
                  <c:v>13.775002646631037</c:v>
                </c:pt>
                <c:pt idx="1006">
                  <c:v>13.766601731105766</c:v>
                </c:pt>
                <c:pt idx="1007">
                  <c:v>13.69910299681942</c:v>
                </c:pt>
                <c:pt idx="1008">
                  <c:v>13.740600898738194</c:v>
                </c:pt>
                <c:pt idx="1009">
                  <c:v>13.819899382775475</c:v>
                </c:pt>
                <c:pt idx="1010">
                  <c:v>13.791999255365226</c:v>
                </c:pt>
                <c:pt idx="1011">
                  <c:v>13.717000257871405</c:v>
                </c:pt>
                <c:pt idx="1012">
                  <c:v>13.696802430720709</c:v>
                </c:pt>
                <c:pt idx="1013">
                  <c:v>13.692401021566184</c:v>
                </c:pt>
                <c:pt idx="1014">
                  <c:v>13.6119986358608</c:v>
                </c:pt>
                <c:pt idx="1015">
                  <c:v>13.505799102778838</c:v>
                </c:pt>
                <c:pt idx="1016">
                  <c:v>13.436299198147026</c:v>
                </c:pt>
                <c:pt idx="1017">
                  <c:v>13.391200122066948</c:v>
                </c:pt>
                <c:pt idx="1018">
                  <c:v>13.30130233993259</c:v>
                </c:pt>
                <c:pt idx="1019">
                  <c:v>13.259799781029869</c:v>
                </c:pt>
                <c:pt idx="1020">
                  <c:v>13.226196084586263</c:v>
                </c:pt>
                <c:pt idx="1021">
                  <c:v>13.202700090783765</c:v>
                </c:pt>
                <c:pt idx="1022">
                  <c:v>13.134500083157036</c:v>
                </c:pt>
                <c:pt idx="1023">
                  <c:v>13.099103259271942</c:v>
                </c:pt>
                <c:pt idx="1024">
                  <c:v>13.059199928276939</c:v>
                </c:pt>
                <c:pt idx="1025">
                  <c:v>13.019697914111021</c:v>
                </c:pt>
                <c:pt idx="1026">
                  <c:v>12.956900151817536</c:v>
                </c:pt>
                <c:pt idx="1027">
                  <c:v>12.935800231171015</c:v>
                </c:pt>
                <c:pt idx="1028">
                  <c:v>12.889603392024583</c:v>
                </c:pt>
                <c:pt idx="1029">
                  <c:v>12.85270020293683</c:v>
                </c:pt>
                <c:pt idx="1030">
                  <c:v>12.817496893308999</c:v>
                </c:pt>
                <c:pt idx="1031">
                  <c:v>12.778600151053979</c:v>
                </c:pt>
                <c:pt idx="1032">
                  <c:v>12.746100103751814</c:v>
                </c:pt>
                <c:pt idx="1033">
                  <c:v>12.700902784723439</c:v>
                </c:pt>
                <c:pt idx="1034">
                  <c:v>12.663600030515227</c:v>
                </c:pt>
                <c:pt idx="1035">
                  <c:v>12.621396865833958</c:v>
                </c:pt>
                <c:pt idx="1036">
                  <c:v>12.585799969470827</c:v>
                </c:pt>
                <c:pt idx="1037">
                  <c:v>12.546500212090905</c:v>
                </c:pt>
                <c:pt idx="1038">
                  <c:v>12.527002567287127</c:v>
                </c:pt>
                <c:pt idx="1039">
                  <c:v>12.489500036615937</c:v>
                </c:pt>
                <c:pt idx="1040">
                  <c:v>12.466297578423109</c:v>
                </c:pt>
                <c:pt idx="1041">
                  <c:v>12.442199961085862</c:v>
                </c:pt>
                <c:pt idx="1042">
                  <c:v>12.415900098414568</c:v>
                </c:pt>
                <c:pt idx="1043">
                  <c:v>12.377702903737372</c:v>
                </c:pt>
                <c:pt idx="1044">
                  <c:v>12.350299880970852</c:v>
                </c:pt>
                <c:pt idx="1045">
                  <c:v>12.327497129816038</c:v>
                </c:pt>
                <c:pt idx="1046">
                  <c:v>12.304100106804981</c:v>
                </c:pt>
                <c:pt idx="1047">
                  <c:v>12.275400108330359</c:v>
                </c:pt>
                <c:pt idx="1048">
                  <c:v>12.248102424615354</c:v>
                </c:pt>
                <c:pt idx="1049">
                  <c:v>12.207099975581514</c:v>
                </c:pt>
                <c:pt idx="1050">
                  <c:v>12.179197517391003</c:v>
                </c:pt>
                <c:pt idx="1051">
                  <c:v>12.149800234983559</c:v>
                </c:pt>
                <c:pt idx="1052">
                  <c:v>12.109599992363655</c:v>
                </c:pt>
                <c:pt idx="1053">
                  <c:v>12.083301611324714</c:v>
                </c:pt>
                <c:pt idx="1054">
                  <c:v>12.04529987792921</c:v>
                </c:pt>
                <c:pt idx="1055">
                  <c:v>12.017697917930491</c:v>
                </c:pt>
                <c:pt idx="1056">
                  <c:v>11.990000077814329</c:v>
                </c:pt>
                <c:pt idx="1057">
                  <c:v>11.95819989546726</c:v>
                </c:pt>
                <c:pt idx="1058">
                  <c:v>11.930502435294329</c:v>
                </c:pt>
                <c:pt idx="1059">
                  <c:v>11.905799787135038</c:v>
                </c:pt>
                <c:pt idx="1060">
                  <c:v>11.885698243706429</c:v>
                </c:pt>
                <c:pt idx="1061">
                  <c:v>11.864899884029001</c:v>
                </c:pt>
                <c:pt idx="1062">
                  <c:v>11.841199906913971</c:v>
                </c:pt>
                <c:pt idx="1063">
                  <c:v>11.816702027128485</c:v>
                </c:pt>
                <c:pt idx="1064">
                  <c:v>11.791500000756059</c:v>
                </c:pt>
                <c:pt idx="1065">
                  <c:v>11.768397699728666</c:v>
                </c:pt>
                <c:pt idx="1066">
                  <c:v>11.745400160973077</c:v>
                </c:pt>
                <c:pt idx="1067">
                  <c:v>11.720999984732771</c:v>
                </c:pt>
                <c:pt idx="1068">
                  <c:v>11.701002044668712</c:v>
                </c:pt>
                <c:pt idx="1069">
                  <c:v>11.678100220480701</c:v>
                </c:pt>
                <c:pt idx="1070">
                  <c:v>11.662597572314553</c:v>
                </c:pt>
                <c:pt idx="1071">
                  <c:v>11.642499909961771</c:v>
                </c:pt>
                <c:pt idx="1072">
                  <c:v>11.625699857329892</c:v>
                </c:pt>
                <c:pt idx="1073">
                  <c:v>11.598101866140496</c:v>
                </c:pt>
                <c:pt idx="1074">
                  <c:v>11.574400120538485</c:v>
                </c:pt>
                <c:pt idx="1075">
                  <c:v>11.55159782867122</c:v>
                </c:pt>
                <c:pt idx="1076">
                  <c:v>11.528499840540462</c:v>
                </c:pt>
                <c:pt idx="1077">
                  <c:v>11.495700108331221</c:v>
                </c:pt>
                <c:pt idx="1078">
                  <c:v>11.471601646422641</c:v>
                </c:pt>
                <c:pt idx="1079">
                  <c:v>11.447799855799531</c:v>
                </c:pt>
                <c:pt idx="1080">
                  <c:v>11.428698532865383</c:v>
                </c:pt>
                <c:pt idx="1081">
                  <c:v>11.406899992362014</c:v>
                </c:pt>
                <c:pt idx="1082">
                  <c:v>11.384900172415655</c:v>
                </c:pt>
                <c:pt idx="1083">
                  <c:v>11.365901375567773</c:v>
                </c:pt>
                <c:pt idx="1084">
                  <c:v>11.342000200645998</c:v>
                </c:pt>
                <c:pt idx="1085">
                  <c:v>11.318698274226335</c:v>
                </c:pt>
                <c:pt idx="1086">
                  <c:v>11.296599938963482</c:v>
                </c:pt>
                <c:pt idx="1087">
                  <c:v>11.27700018233736</c:v>
                </c:pt>
                <c:pt idx="1088">
                  <c:v>11.252001675406063</c:v>
                </c:pt>
                <c:pt idx="1089">
                  <c:v>11.235600002277351</c:v>
                </c:pt>
                <c:pt idx="1090">
                  <c:v>11.221798398590181</c:v>
                </c:pt>
                <c:pt idx="1091">
                  <c:v>11.20879980391328</c:v>
                </c:pt>
                <c:pt idx="1092">
                  <c:v>11.191799787899072</c:v>
                </c:pt>
                <c:pt idx="1093">
                  <c:v>11.178001808926638</c:v>
                </c:pt>
                <c:pt idx="1094">
                  <c:v>11.160600078575953</c:v>
                </c:pt>
                <c:pt idx="1095">
                  <c:v>11.146698209377064</c:v>
                </c:pt>
                <c:pt idx="1096">
                  <c:v>11.131500145718746</c:v>
                </c:pt>
                <c:pt idx="1097">
                  <c:v>11.114399770347518</c:v>
                </c:pt>
                <c:pt idx="1098">
                  <c:v>11.095001459500054</c:v>
                </c:pt>
                <c:pt idx="1099">
                  <c:v>11.075700003813836</c:v>
                </c:pt>
                <c:pt idx="1100">
                  <c:v>11.053398699186801</c:v>
                </c:pt>
                <c:pt idx="1101">
                  <c:v>11.038799769587058</c:v>
                </c:pt>
                <c:pt idx="1102">
                  <c:v>11.025100139610004</c:v>
                </c:pt>
                <c:pt idx="1103">
                  <c:v>11.006501219177153</c:v>
                </c:pt>
                <c:pt idx="1104">
                  <c:v>10.991599990076793</c:v>
                </c:pt>
                <c:pt idx="1105">
                  <c:v>10.976398404687643</c:v>
                </c:pt>
                <c:pt idx="1106">
                  <c:v>10.959899806970498</c:v>
                </c:pt>
                <c:pt idx="1107">
                  <c:v>10.941699983974104</c:v>
                </c:pt>
                <c:pt idx="1108">
                  <c:v>10.919101262654294</c:v>
                </c:pt>
                <c:pt idx="1109">
                  <c:v>10.896600175467029</c:v>
                </c:pt>
                <c:pt idx="1110">
                  <c:v>10.886398448179534</c:v>
                </c:pt>
                <c:pt idx="1111">
                  <c:v>10.876899850460177</c:v>
                </c:pt>
                <c:pt idx="1112">
                  <c:v>10.861499961087247</c:v>
                </c:pt>
                <c:pt idx="1113">
                  <c:v>10.845601438893937</c:v>
                </c:pt>
                <c:pt idx="1114">
                  <c:v>10.826399995414249</c:v>
                </c:pt>
                <c:pt idx="1115">
                  <c:v>10.811398618308885</c:v>
                </c:pt>
                <c:pt idx="1116">
                  <c:v>10.791999906155979</c:v>
                </c:pt>
                <c:pt idx="1117">
                  <c:v>10.774599953452707</c:v>
                </c:pt>
                <c:pt idx="1118">
                  <c:v>10.761701633447956</c:v>
                </c:pt>
                <c:pt idx="1119">
                  <c:v>10.746600180806126</c:v>
                </c:pt>
                <c:pt idx="1120">
                  <c:v>10.73309866485215</c:v>
                </c:pt>
                <c:pt idx="1121">
                  <c:v>10.715600082388846</c:v>
                </c:pt>
                <c:pt idx="1122">
                  <c:v>10.699600081628887</c:v>
                </c:pt>
                <c:pt idx="1123">
                  <c:v>10.682901363368728</c:v>
                </c:pt>
                <c:pt idx="1124">
                  <c:v>10.662400140376121</c:v>
                </c:pt>
                <c:pt idx="1125">
                  <c:v>10.644298706043628</c:v>
                </c:pt>
                <c:pt idx="1126">
                  <c:v>10.625700138851244</c:v>
                </c:pt>
                <c:pt idx="1127">
                  <c:v>10.602900153338851</c:v>
                </c:pt>
                <c:pt idx="1128">
                  <c:v>10.583701311486948</c:v>
                </c:pt>
                <c:pt idx="1129">
                  <c:v>10.565800022115582</c:v>
                </c:pt>
                <c:pt idx="1130">
                  <c:v>10.550998590842937</c:v>
                </c:pt>
                <c:pt idx="1131">
                  <c:v>10.53409989089414</c:v>
                </c:pt>
                <c:pt idx="1132">
                  <c:v>10.516999965657305</c:v>
                </c:pt>
                <c:pt idx="1133">
                  <c:v>10.498001325977384</c:v>
                </c:pt>
                <c:pt idx="1134">
                  <c:v>10.480900027461757</c:v>
                </c:pt>
                <c:pt idx="1135">
                  <c:v>10.465098725886492</c:v>
                </c:pt>
                <c:pt idx="1136">
                  <c:v>10.450399817651487</c:v>
                </c:pt>
                <c:pt idx="1137">
                  <c:v>10.436299949644308</c:v>
                </c:pt>
                <c:pt idx="1138">
                  <c:v>10.420001370235696</c:v>
                </c:pt>
                <c:pt idx="1139">
                  <c:v>10.40089980315679</c:v>
                </c:pt>
                <c:pt idx="1140">
                  <c:v>10.385898574066232</c:v>
                </c:pt>
                <c:pt idx="1141">
                  <c:v>10.36759994658496</c:v>
                </c:pt>
                <c:pt idx="1142">
                  <c:v>10.351900226582075</c:v>
                </c:pt>
                <c:pt idx="1143">
                  <c:v>10.339601517480332</c:v>
                </c:pt>
                <c:pt idx="1144">
                  <c:v>10.327900209798827</c:v>
                </c:pt>
                <c:pt idx="1145">
                  <c:v>10.315398630518757</c:v>
                </c:pt>
                <c:pt idx="1146">
                  <c:v>10.30019992141024</c:v>
                </c:pt>
                <c:pt idx="1147">
                  <c:v>10.287099787892657</c:v>
                </c:pt>
                <c:pt idx="1148">
                  <c:v>10.269501570888679</c:v>
                </c:pt>
                <c:pt idx="1149">
                  <c:v>10.263899988545745</c:v>
                </c:pt>
                <c:pt idx="1150">
                  <c:v>10.251398901367793</c:v>
                </c:pt>
                <c:pt idx="1151">
                  <c:v>10.232700005333754</c:v>
                </c:pt>
                <c:pt idx="1152">
                  <c:v>10.217300007629092</c:v>
                </c:pt>
                <c:pt idx="1153">
                  <c:v>10.203800948322169</c:v>
                </c:pt>
                <c:pt idx="1154">
                  <c:v>10.185800003047916</c:v>
                </c:pt>
                <c:pt idx="1155">
                  <c:v>10.17299890670256</c:v>
                </c:pt>
                <c:pt idx="1156">
                  <c:v>10.154899941248004</c:v>
                </c:pt>
                <c:pt idx="1157">
                  <c:v>10.138500088498404</c:v>
                </c:pt>
                <c:pt idx="1158">
                  <c:v>10.119701204675948</c:v>
                </c:pt>
                <c:pt idx="1159">
                  <c:v>10.106699912263139</c:v>
                </c:pt>
                <c:pt idx="1160">
                  <c:v>10.095498888389557</c:v>
                </c:pt>
                <c:pt idx="1161">
                  <c:v>10.081799913779832</c:v>
                </c:pt>
                <c:pt idx="1162">
                  <c:v>10.069600045775587</c:v>
                </c:pt>
                <c:pt idx="1163">
                  <c:v>10.054001146694645</c:v>
                </c:pt>
                <c:pt idx="1164">
                  <c:v>10.039299848169321</c:v>
                </c:pt>
                <c:pt idx="1165">
                  <c:v>10.029398622122244</c:v>
                </c:pt>
                <c:pt idx="1166">
                  <c:v>10.018800118246872</c:v>
                </c:pt>
                <c:pt idx="1167">
                  <c:v>10.003699861139467</c:v>
                </c:pt>
                <c:pt idx="1168">
                  <c:v>9.9886007598834112</c:v>
                </c:pt>
                <c:pt idx="1169">
                  <c:v>9.9756000320339808</c:v>
                </c:pt>
                <c:pt idx="1170">
                  <c:v>9.9676989479048643</c:v>
                </c:pt>
                <c:pt idx="1171">
                  <c:v>9.9543001121492125</c:v>
                </c:pt>
                <c:pt idx="1172">
                  <c:v>9.9392000904044835</c:v>
                </c:pt>
                <c:pt idx="1173">
                  <c:v>9.9221008533422719</c:v>
                </c:pt>
                <c:pt idx="1174">
                  <c:v>9.9057999805445434</c:v>
                </c:pt>
                <c:pt idx="1175">
                  <c:v>9.8885991168936016</c:v>
                </c:pt>
                <c:pt idx="1176">
                  <c:v>9.8783000003750203</c:v>
                </c:pt>
                <c:pt idx="1177">
                  <c:v>9.865499978637672</c:v>
                </c:pt>
                <c:pt idx="1178">
                  <c:v>9.8579010765024577</c:v>
                </c:pt>
                <c:pt idx="1179">
                  <c:v>9.8450999561246135</c:v>
                </c:pt>
                <c:pt idx="1180">
                  <c:v>9.8312990531849209</c:v>
                </c:pt>
                <c:pt idx="1181">
                  <c:v>9.8152000575937564</c:v>
                </c:pt>
                <c:pt idx="1182">
                  <c:v>9.8011000419573975</c:v>
                </c:pt>
                <c:pt idx="1183">
                  <c:v>9.7814008109999122</c:v>
                </c:pt>
                <c:pt idx="1184">
                  <c:v>9.7666000801036716</c:v>
                </c:pt>
                <c:pt idx="1185">
                  <c:v>9.7568989627761766</c:v>
                </c:pt>
                <c:pt idx="1186">
                  <c:v>9.7454999339970527</c:v>
                </c:pt>
                <c:pt idx="1187">
                  <c:v>9.7318999153067125</c:v>
                </c:pt>
                <c:pt idx="1188">
                  <c:v>9.7241012996601057</c:v>
                </c:pt>
                <c:pt idx="1189">
                  <c:v>9.7150999378209235</c:v>
                </c:pt>
                <c:pt idx="1190">
                  <c:v>9.7042987480090233</c:v>
                </c:pt>
                <c:pt idx="1191">
                  <c:v>9.6972999664285453</c:v>
                </c:pt>
                <c:pt idx="1192">
                  <c:v>9.6841999023381504</c:v>
                </c:pt>
                <c:pt idx="1193">
                  <c:v>9.6692010726837907</c:v>
                </c:pt>
                <c:pt idx="1194">
                  <c:v>9.6572999946511118</c:v>
                </c:pt>
                <c:pt idx="1195">
                  <c:v>9.6500986991813988</c:v>
                </c:pt>
                <c:pt idx="1196">
                  <c:v>9.6361998847933137</c:v>
                </c:pt>
                <c:pt idx="1197">
                  <c:v>9.6204001106161741</c:v>
                </c:pt>
                <c:pt idx="1198">
                  <c:v>9.6042008735603304</c:v>
                </c:pt>
                <c:pt idx="1199">
                  <c:v>9.5883999072975712</c:v>
                </c:pt>
                <c:pt idx="1200">
                  <c:v>9.5798987144371495</c:v>
                </c:pt>
                <c:pt idx="1201">
                  <c:v>9.5661999572694185</c:v>
                </c:pt>
                <c:pt idx="1202">
                  <c:v>9.5572000591273536</c:v>
                </c:pt>
                <c:pt idx="1203">
                  <c:v>9.5474010574253043</c:v>
                </c:pt>
                <c:pt idx="1204">
                  <c:v>9.5376000488176942</c:v>
                </c:pt>
                <c:pt idx="1205">
                  <c:v>9.5222991912814905</c:v>
                </c:pt>
                <c:pt idx="1206">
                  <c:v>9.5073001022246899</c:v>
                </c:pt>
                <c:pt idx="1207">
                  <c:v>9.497399905390921</c:v>
                </c:pt>
                <c:pt idx="1208">
                  <c:v>9.4838009822851745</c:v>
                </c:pt>
                <c:pt idx="1209">
                  <c:v>9.4731000129686436</c:v>
                </c:pt>
                <c:pt idx="1210">
                  <c:v>9.4631990436464548</c:v>
                </c:pt>
                <c:pt idx="1211">
                  <c:v>9.4548000087670516</c:v>
                </c:pt>
                <c:pt idx="1212">
                  <c:v>9.4461999809209374</c:v>
                </c:pt>
                <c:pt idx="1213">
                  <c:v>9.4355007499689236</c:v>
                </c:pt>
                <c:pt idx="1214">
                  <c:v>9.4220999919853057</c:v>
                </c:pt>
                <c:pt idx="1215">
                  <c:v>9.4104991554195294</c:v>
                </c:pt>
                <c:pt idx="1216">
                  <c:v>9.3972000755238696</c:v>
                </c:pt>
                <c:pt idx="1217">
                  <c:v>9.3899000778183108</c:v>
                </c:pt>
                <c:pt idx="1218">
                  <c:v>9.3801010520837735</c:v>
                </c:pt>
                <c:pt idx="1219">
                  <c:v>9.373999967945565</c:v>
                </c:pt>
                <c:pt idx="1220">
                  <c:v>9.3637989593407838</c:v>
                </c:pt>
                <c:pt idx="1221">
                  <c:v>9.350600069425127</c:v>
                </c:pt>
                <c:pt idx="1222">
                  <c:v>9.3390000266954303</c:v>
                </c:pt>
                <c:pt idx="1223">
                  <c:v>9.3302007594975294</c:v>
                </c:pt>
                <c:pt idx="1224">
                  <c:v>9.320299895851349</c:v>
                </c:pt>
                <c:pt idx="1225">
                  <c:v>9.307099168006971</c:v>
                </c:pt>
                <c:pt idx="1226">
                  <c:v>9.2945000366089516</c:v>
                </c:pt>
                <c:pt idx="1227">
                  <c:v>9.2783000362323946</c:v>
                </c:pt>
                <c:pt idx="1228">
                  <c:v>9.2665008083349676</c:v>
                </c:pt>
                <c:pt idx="1229">
                  <c:v>9.2563999084377429</c:v>
                </c:pt>
                <c:pt idx="1230">
                  <c:v>9.2495991413088632</c:v>
                </c:pt>
                <c:pt idx="1231">
                  <c:v>9.2384998981433455</c:v>
                </c:pt>
                <c:pt idx="1232">
                  <c:v>9.2301999549817992</c:v>
                </c:pt>
                <c:pt idx="1233">
                  <c:v>9.2193007541645784</c:v>
                </c:pt>
                <c:pt idx="1234">
                  <c:v>9.2084000957402168</c:v>
                </c:pt>
                <c:pt idx="1235">
                  <c:v>9.2000991958557279</c:v>
                </c:pt>
                <c:pt idx="1236">
                  <c:v>9.1952998863125686</c:v>
                </c:pt>
                <c:pt idx="1237">
                  <c:v>9.1829000095312949</c:v>
                </c:pt>
                <c:pt idx="1238">
                  <c:v>9.1741006637530518</c:v>
                </c:pt>
                <c:pt idx="1239">
                  <c:v>9.157300086968462</c:v>
                </c:pt>
                <c:pt idx="1240">
                  <c:v>9.1462994075700408</c:v>
                </c:pt>
                <c:pt idx="1241">
                  <c:v>9.131500086208689</c:v>
                </c:pt>
                <c:pt idx="1242">
                  <c:v>9.1176001190106035</c:v>
                </c:pt>
                <c:pt idx="1243">
                  <c:v>9.1063011024452862</c:v>
                </c:pt>
                <c:pt idx="1244">
                  <c:v>9.0984000183088938</c:v>
                </c:pt>
                <c:pt idx="1245">
                  <c:v>9.0962986534068477</c:v>
                </c:pt>
                <c:pt idx="1246">
                  <c:v>9.0867000080033904</c:v>
                </c:pt>
                <c:pt idx="1247">
                  <c:v>9.077999989312957</c:v>
                </c:pt>
                <c:pt idx="1248">
                  <c:v>9.0686002635920886</c:v>
                </c:pt>
                <c:pt idx="1249">
                  <c:v>9.0520000400501885</c:v>
                </c:pt>
                <c:pt idx="1250">
                  <c:v>9.0375996143266093</c:v>
                </c:pt>
                <c:pt idx="1251">
                  <c:v>9.0238000335666584</c:v>
                </c:pt>
                <c:pt idx="1252">
                  <c:v>9.0088000091491267</c:v>
                </c:pt>
                <c:pt idx="1253">
                  <c:v>8.997900823589589</c:v>
                </c:pt>
                <c:pt idx="1254">
                  <c:v>8.9899000957448152</c:v>
                </c:pt>
                <c:pt idx="1255">
                  <c:v>8.9802990962925833</c:v>
                </c:pt>
                <c:pt idx="1256">
                  <c:v>8.9669999530742643</c:v>
                </c:pt>
                <c:pt idx="1257">
                  <c:v>8.9575999465887435</c:v>
                </c:pt>
                <c:pt idx="1258">
                  <c:v>8.9478005889832275</c:v>
                </c:pt>
                <c:pt idx="1259">
                  <c:v>8.9396000423366786</c:v>
                </c:pt>
                <c:pt idx="1260">
                  <c:v>8.9254995048468118</c:v>
                </c:pt>
                <c:pt idx="1261">
                  <c:v>8.9077001052792184</c:v>
                </c:pt>
                <c:pt idx="1262">
                  <c:v>8.8962998935603537</c:v>
                </c:pt>
                <c:pt idx="1263">
                  <c:v>8.8817004455486313</c:v>
                </c:pt>
                <c:pt idx="1264">
                  <c:v>8.8664999111060752</c:v>
                </c:pt>
                <c:pt idx="1265">
                  <c:v>8.8502995395610924</c:v>
                </c:pt>
                <c:pt idx="1266">
                  <c:v>8.8399999072935316</c:v>
                </c:pt>
                <c:pt idx="1267">
                  <c:v>8.831800099935208</c:v>
                </c:pt>
                <c:pt idx="1268">
                  <c:v>8.8200004405880463</c:v>
                </c:pt>
                <c:pt idx="1269">
                  <c:v>8.8065000720889657</c:v>
                </c:pt>
                <c:pt idx="1270">
                  <c:v>8.7956992114995955</c:v>
                </c:pt>
                <c:pt idx="1271">
                  <c:v>8.7810000862082234</c:v>
                </c:pt>
                <c:pt idx="1272">
                  <c:v>8.7679999591782689</c:v>
                </c:pt>
                <c:pt idx="1273">
                  <c:v>8.753100683206867</c:v>
                </c:pt>
                <c:pt idx="1274">
                  <c:v>8.7413000369924703</c:v>
                </c:pt>
                <c:pt idx="1275">
                  <c:v>8.7332993484451436</c:v>
                </c:pt>
                <c:pt idx="1276">
                  <c:v>8.7251999244617764</c:v>
                </c:pt>
                <c:pt idx="1277">
                  <c:v>8.7188000144960824</c:v>
                </c:pt>
                <c:pt idx="1278">
                  <c:v>8.707600599664147</c:v>
                </c:pt>
                <c:pt idx="1279">
                  <c:v>8.6961000591181801</c:v>
                </c:pt>
                <c:pt idx="1280">
                  <c:v>8.6879009368858533</c:v>
                </c:pt>
                <c:pt idx="1281">
                  <c:v>8.6773000614120974</c:v>
                </c:pt>
                <c:pt idx="1282">
                  <c:v>8.6728000457733287</c:v>
                </c:pt>
                <c:pt idx="1283">
                  <c:v>8.6601999698614236</c:v>
                </c:pt>
                <c:pt idx="1284">
                  <c:v>8.6441999122616835</c:v>
                </c:pt>
                <c:pt idx="1285">
                  <c:v>8.6302014812390553</c:v>
                </c:pt>
                <c:pt idx="1286">
                  <c:v>8.6246999385766685</c:v>
                </c:pt>
                <c:pt idx="1287">
                  <c:v>8.6160000377640245</c:v>
                </c:pt>
                <c:pt idx="1288">
                  <c:v>8.6080999648984289</c:v>
                </c:pt>
                <c:pt idx="1289">
                  <c:v>8.5974000369897112</c:v>
                </c:pt>
                <c:pt idx="1290">
                  <c:v>8.5885016693064244</c:v>
                </c:pt>
                <c:pt idx="1291">
                  <c:v>8.580600087349012</c:v>
                </c:pt>
                <c:pt idx="1292">
                  <c:v>8.5724000629415968</c:v>
                </c:pt>
                <c:pt idx="1293">
                  <c:v>8.5633000263114809</c:v>
                </c:pt>
                <c:pt idx="1294">
                  <c:v>8.5537000320400693</c:v>
                </c:pt>
                <c:pt idx="1295">
                  <c:v>8.5483011875039665</c:v>
                </c:pt>
                <c:pt idx="1296">
                  <c:v>8.5376999980871915</c:v>
                </c:pt>
                <c:pt idx="1297">
                  <c:v>8.531300018687034</c:v>
                </c:pt>
                <c:pt idx="1298">
                  <c:v>8.5228999488754198</c:v>
                </c:pt>
                <c:pt idx="1299">
                  <c:v>8.5120000934548443</c:v>
                </c:pt>
                <c:pt idx="1300">
                  <c:v>8.5048016895234468</c:v>
                </c:pt>
                <c:pt idx="1301">
                  <c:v>8.4941999748116359</c:v>
                </c:pt>
                <c:pt idx="1302">
                  <c:v>8.4907999229399138</c:v>
                </c:pt>
                <c:pt idx="1303">
                  <c:v>8.4885999404796166</c:v>
                </c:pt>
                <c:pt idx="1304">
                  <c:v>8.4818000667510205</c:v>
                </c:pt>
                <c:pt idx="1305">
                  <c:v>8.4741010230936809</c:v>
                </c:pt>
                <c:pt idx="1306">
                  <c:v>8.4595001113848411</c:v>
                </c:pt>
                <c:pt idx="1307">
                  <c:v>8.4522999298060313</c:v>
                </c:pt>
                <c:pt idx="1308">
                  <c:v>8.4430998901298153</c:v>
                </c:pt>
                <c:pt idx="1309">
                  <c:v>8.4345000736211659</c:v>
                </c:pt>
                <c:pt idx="1310">
                  <c:v>8.423801639546582</c:v>
                </c:pt>
                <c:pt idx="1311">
                  <c:v>8.415599954983918</c:v>
                </c:pt>
                <c:pt idx="1312">
                  <c:v>8.4098000388985383</c:v>
                </c:pt>
                <c:pt idx="1313">
                  <c:v>8.4057999477372505</c:v>
                </c:pt>
                <c:pt idx="1314">
                  <c:v>8.3972000469148043</c:v>
                </c:pt>
                <c:pt idx="1315">
                  <c:v>8.3882010303423158</c:v>
                </c:pt>
                <c:pt idx="1316">
                  <c:v>8.3772000461540301</c:v>
                </c:pt>
                <c:pt idx="1317">
                  <c:v>8.3716000034255558</c:v>
                </c:pt>
                <c:pt idx="1318">
                  <c:v>8.364400060272601</c:v>
                </c:pt>
                <c:pt idx="1319">
                  <c:v>8.3565998908961774</c:v>
                </c:pt>
                <c:pt idx="1320">
                  <c:v>8.3493017131768283</c:v>
                </c:pt>
                <c:pt idx="1321">
                  <c:v>8.3455999259895179</c:v>
                </c:pt>
                <c:pt idx="1322">
                  <c:v>8.3438999343852629</c:v>
                </c:pt>
                <c:pt idx="1323">
                  <c:v>8.3370000366121531</c:v>
                </c:pt>
                <c:pt idx="1324">
                  <c:v>8.3272999305627309</c:v>
                </c:pt>
                <c:pt idx="1325">
                  <c:v>8.3221013454385684</c:v>
                </c:pt>
                <c:pt idx="1326">
                  <c:v>8.3171000804868527</c:v>
                </c:pt>
                <c:pt idx="1327">
                  <c:v>8.3053000167783466</c:v>
                </c:pt>
                <c:pt idx="1328">
                  <c:v>8.2959001190174604</c:v>
                </c:pt>
                <c:pt idx="1329">
                  <c:v>8.2887000099144643</c:v>
                </c:pt>
                <c:pt idx="1330">
                  <c:v>8.2851009811347467</c:v>
                </c:pt>
                <c:pt idx="1331">
                  <c:v>8.2775998973811511</c:v>
                </c:pt>
                <c:pt idx="1332">
                  <c:v>8.2690000057191355</c:v>
                </c:pt>
                <c:pt idx="1333">
                  <c:v>8.2633000625501154</c:v>
                </c:pt>
                <c:pt idx="1334">
                  <c:v>8.2611000892575248</c:v>
                </c:pt>
                <c:pt idx="1335">
                  <c:v>8.2532011089278967</c:v>
                </c:pt>
                <c:pt idx="1336">
                  <c:v>8.2435999557419564</c:v>
                </c:pt>
                <c:pt idx="1337">
                  <c:v>8.2366000518741203</c:v>
                </c:pt>
                <c:pt idx="1338">
                  <c:v>8.2198001060387469</c:v>
                </c:pt>
                <c:pt idx="1339">
                  <c:v>8.2140001056613983</c:v>
                </c:pt>
                <c:pt idx="1340">
                  <c:v>8.2061009170429315</c:v>
                </c:pt>
                <c:pt idx="1341">
                  <c:v>8.1922999721427914</c:v>
                </c:pt>
                <c:pt idx="1342">
                  <c:v>8.1871000862083747</c:v>
                </c:pt>
                <c:pt idx="1343">
                  <c:v>8.1755000949851819</c:v>
                </c:pt>
                <c:pt idx="1344">
                  <c:v>8.1700000553028076</c:v>
                </c:pt>
                <c:pt idx="1345">
                  <c:v>8.1659012046802673</c:v>
                </c:pt>
                <c:pt idx="1346">
                  <c:v>8.159599945822265</c:v>
                </c:pt>
                <c:pt idx="1347">
                  <c:v>8.1466999607000616</c:v>
                </c:pt>
                <c:pt idx="1348">
                  <c:v>8.1427999965599156</c:v>
                </c:pt>
                <c:pt idx="1349">
                  <c:v>8.1348999389592791</c:v>
                </c:pt>
                <c:pt idx="1350">
                  <c:v>8.1301012241310673</c:v>
                </c:pt>
                <c:pt idx="1351">
                  <c:v>8.1228998927981593</c:v>
                </c:pt>
                <c:pt idx="1352">
                  <c:v>8.1145000011383672</c:v>
                </c:pt>
                <c:pt idx="1353">
                  <c:v>8.1074000579756103</c:v>
                </c:pt>
                <c:pt idx="1354">
                  <c:v>8.1021999820659403</c:v>
                </c:pt>
                <c:pt idx="1355">
                  <c:v>8.0968014755198965</c:v>
                </c:pt>
                <c:pt idx="1356">
                  <c:v>8.0879000053391792</c:v>
                </c:pt>
                <c:pt idx="1357">
                  <c:v>8.078800041192153</c:v>
                </c:pt>
                <c:pt idx="1358">
                  <c:v>8.0687000198304304</c:v>
                </c:pt>
                <c:pt idx="1359">
                  <c:v>8.0549999683353235</c:v>
                </c:pt>
                <c:pt idx="1360">
                  <c:v>8.047701099771075</c:v>
                </c:pt>
                <c:pt idx="1361">
                  <c:v>8.0416999767257948</c:v>
                </c:pt>
                <c:pt idx="1362">
                  <c:v>8.0334999854967464</c:v>
                </c:pt>
                <c:pt idx="1363">
                  <c:v>8.0203999431541888</c:v>
                </c:pt>
                <c:pt idx="1364">
                  <c:v>8.0076000999397365</c:v>
                </c:pt>
                <c:pt idx="1365">
                  <c:v>7.9977010291986517</c:v>
                </c:pt>
                <c:pt idx="1366">
                  <c:v>7.9926000087725697</c:v>
                </c:pt>
                <c:pt idx="1367">
                  <c:v>7.9847999874109519</c:v>
                </c:pt>
                <c:pt idx="1368">
                  <c:v>7.9713000385236228</c:v>
                </c:pt>
                <c:pt idx="1369">
                  <c:v>7.9628000564553076</c:v>
                </c:pt>
                <c:pt idx="1370">
                  <c:v>7.9516011337254895</c:v>
                </c:pt>
                <c:pt idx="1371">
                  <c:v>7.9462999080569716</c:v>
                </c:pt>
                <c:pt idx="1372">
                  <c:v>7.9413000766726327</c:v>
                </c:pt>
                <c:pt idx="1373">
                  <c:v>7.932599919506174</c:v>
                </c:pt>
                <c:pt idx="1374">
                  <c:v>7.9197999073003302</c:v>
                </c:pt>
                <c:pt idx="1375">
                  <c:v>7.9104006706184009</c:v>
                </c:pt>
                <c:pt idx="1376">
                  <c:v>7.9005999038636219</c:v>
                </c:pt>
                <c:pt idx="1377">
                  <c:v>7.894500003043504</c:v>
                </c:pt>
                <c:pt idx="1378">
                  <c:v>7.8868999786282075</c:v>
                </c:pt>
                <c:pt idx="1379">
                  <c:v>7.8804999118801788</c:v>
                </c:pt>
                <c:pt idx="1380">
                  <c:v>7.8755007595027564</c:v>
                </c:pt>
                <c:pt idx="1381">
                  <c:v>7.8672000591250253</c:v>
                </c:pt>
                <c:pt idx="1382">
                  <c:v>7.8596000347097288</c:v>
                </c:pt>
                <c:pt idx="1383">
                  <c:v>7.8513000858220039</c:v>
                </c:pt>
                <c:pt idx="1384">
                  <c:v>7.8404999317135662</c:v>
                </c:pt>
                <c:pt idx="1385">
                  <c:v>7.836800682831381</c:v>
                </c:pt>
                <c:pt idx="1386">
                  <c:v>7.825900085066678</c:v>
                </c:pt>
                <c:pt idx="1387">
                  <c:v>7.8214999881674885</c:v>
                </c:pt>
                <c:pt idx="1388">
                  <c:v>7.8154999938851688</c:v>
                </c:pt>
                <c:pt idx="1389">
                  <c:v>7.8097000419584219</c:v>
                </c:pt>
                <c:pt idx="1390">
                  <c:v>7.802500735851936</c:v>
                </c:pt>
                <c:pt idx="1391">
                  <c:v>7.7950000158234616</c:v>
                </c:pt>
                <c:pt idx="1392">
                  <c:v>7.7853999883591314</c:v>
                </c:pt>
                <c:pt idx="1393">
                  <c:v>7.77450005911669</c:v>
                </c:pt>
                <c:pt idx="1394">
                  <c:v>7.7671000015179743</c:v>
                </c:pt>
                <c:pt idx="1395">
                  <c:v>7.7543010093650082</c:v>
                </c:pt>
                <c:pt idx="1396">
                  <c:v>7.7478000448172679</c:v>
                </c:pt>
                <c:pt idx="1397">
                  <c:v>7.7392999509756919</c:v>
                </c:pt>
                <c:pt idx="1398">
                  <c:v>7.7319000125862658</c:v>
                </c:pt>
                <c:pt idx="1399">
                  <c:v>7.7319999532628572</c:v>
                </c:pt>
                <c:pt idx="1400">
                  <c:v>7.7204010908099008</c:v>
                </c:pt>
                <c:pt idx="1401">
                  <c:v>7.7156999874059693</c:v>
                </c:pt>
                <c:pt idx="1402">
                  <c:v>7.7097000158246374</c:v>
                </c:pt>
                <c:pt idx="1403">
                  <c:v>7.6969000202079769</c:v>
                </c:pt>
                <c:pt idx="1404">
                  <c:v>7.6888000425315113</c:v>
                </c:pt>
                <c:pt idx="1405">
                  <c:v>7.6813006172087626</c:v>
                </c:pt>
                <c:pt idx="1406">
                  <c:v>7.6741000360416365</c:v>
                </c:pt>
                <c:pt idx="1407">
                  <c:v>7.668199972336879</c:v>
                </c:pt>
                <c:pt idx="1408">
                  <c:v>7.6609999841675744</c:v>
                </c:pt>
                <c:pt idx="1409">
                  <c:v>7.6471999492569012</c:v>
                </c:pt>
                <c:pt idx="1410">
                  <c:v>7.6361006008082768</c:v>
                </c:pt>
                <c:pt idx="1411">
                  <c:v>7.622599969858129</c:v>
                </c:pt>
                <c:pt idx="1412">
                  <c:v>7.6139999847364379</c:v>
                </c:pt>
                <c:pt idx="1413">
                  <c:v>7.6012999423910514</c:v>
                </c:pt>
                <c:pt idx="1414">
                  <c:v>7.5903999528818531</c:v>
                </c:pt>
                <c:pt idx="1415">
                  <c:v>7.5786007087663165</c:v>
                </c:pt>
                <c:pt idx="1416">
                  <c:v>7.5666999917957583</c:v>
                </c:pt>
                <c:pt idx="1417">
                  <c:v>7.5550999795887037</c:v>
                </c:pt>
                <c:pt idx="1418">
                  <c:v>7.5492000320373336</c:v>
                </c:pt>
                <c:pt idx="1419">
                  <c:v>7.5388999910283019</c:v>
                </c:pt>
                <c:pt idx="1420">
                  <c:v>7.5366008417113335</c:v>
                </c:pt>
                <c:pt idx="1421">
                  <c:v>7.5275000160181662</c:v>
                </c:pt>
                <c:pt idx="1422">
                  <c:v>7.5195999854986439</c:v>
                </c:pt>
                <c:pt idx="1423">
                  <c:v>7.5091000169632025</c:v>
                </c:pt>
                <c:pt idx="1424">
                  <c:v>7.4988999532652088</c:v>
                </c:pt>
                <c:pt idx="1425">
                  <c:v>7.4909010257688351</c:v>
                </c:pt>
                <c:pt idx="1426">
                  <c:v>7.4851000415728777</c:v>
                </c:pt>
                <c:pt idx="1427">
                  <c:v>7.4786000141102704</c:v>
                </c:pt>
                <c:pt idx="1428">
                  <c:v>7.4713999429586693</c:v>
                </c:pt>
                <c:pt idx="1429">
                  <c:v>7.4689999652837287</c:v>
                </c:pt>
                <c:pt idx="1430">
                  <c:v>7.4614011962839868</c:v>
                </c:pt>
                <c:pt idx="1431">
                  <c:v>7.458100053590897</c:v>
                </c:pt>
                <c:pt idx="1432">
                  <c:v>7.4491000322304899</c:v>
                </c:pt>
                <c:pt idx="1433">
                  <c:v>7.4417000108660432</c:v>
                </c:pt>
                <c:pt idx="1434">
                  <c:v>7.4331999563146383</c:v>
                </c:pt>
                <c:pt idx="1435">
                  <c:v>7.4247010274775675</c:v>
                </c:pt>
                <c:pt idx="1436">
                  <c:v>7.4180999935051659</c:v>
                </c:pt>
                <c:pt idx="1437">
                  <c:v>7.4159999538314878</c:v>
                </c:pt>
                <c:pt idx="1438">
                  <c:v>7.4107999490661314</c:v>
                </c:pt>
                <c:pt idx="1439">
                  <c:v>7.4020999940839829</c:v>
                </c:pt>
                <c:pt idx="1440">
                  <c:v>7.3903005054380628</c:v>
                </c:pt>
                <c:pt idx="1441">
                  <c:v>7.3790000465305638</c:v>
                </c:pt>
                <c:pt idx="1442">
                  <c:v>7.3731999662340968</c:v>
                </c:pt>
                <c:pt idx="1443">
                  <c:v>7.3673999479215126</c:v>
                </c:pt>
                <c:pt idx="1444">
                  <c:v>7.3595000427158084</c:v>
                </c:pt>
                <c:pt idx="1445">
                  <c:v>7.3539008239749819</c:v>
                </c:pt>
                <c:pt idx="1446">
                  <c:v>7.3454999650857644</c:v>
                </c:pt>
                <c:pt idx="1447">
                  <c:v>7.3404000507289311</c:v>
                </c:pt>
                <c:pt idx="1448">
                  <c:v>7.3312000429068576</c:v>
                </c:pt>
                <c:pt idx="1449">
                  <c:v>7.3256999521181569</c:v>
                </c:pt>
                <c:pt idx="1450">
                  <c:v>7.3189010246205726</c:v>
                </c:pt>
                <c:pt idx="1451">
                  <c:v>7.3110000238375505</c:v>
                </c:pt>
                <c:pt idx="1452">
                  <c:v>7.3052999797801021</c:v>
                </c:pt>
                <c:pt idx="1453">
                  <c:v>7.2992999916023109</c:v>
                </c:pt>
                <c:pt idx="1454">
                  <c:v>7.2964000078136451</c:v>
                </c:pt>
                <c:pt idx="1455">
                  <c:v>7.2863010925211711</c:v>
                </c:pt>
                <c:pt idx="1456">
                  <c:v>7.2814000057187513</c:v>
                </c:pt>
                <c:pt idx="1457">
                  <c:v>7.2773999555502087</c:v>
                </c:pt>
                <c:pt idx="1458">
                  <c:v>7.2718999748176429</c:v>
                </c:pt>
                <c:pt idx="1459">
                  <c:v>7.263199989698478</c:v>
                </c:pt>
                <c:pt idx="1460">
                  <c:v>7.2538011800716049</c:v>
                </c:pt>
                <c:pt idx="1461">
                  <c:v>7.2502999710050062</c:v>
                </c:pt>
                <c:pt idx="1462">
                  <c:v>7.2411000491993036</c:v>
                </c:pt>
                <c:pt idx="1463">
                  <c:v>7.2356999885523692</c:v>
                </c:pt>
                <c:pt idx="1464">
                  <c:v>7.2299000593120581</c:v>
                </c:pt>
                <c:pt idx="1465">
                  <c:v>7.2225003518979065</c:v>
                </c:pt>
                <c:pt idx="1466">
                  <c:v>7.2123000514911837</c:v>
                </c:pt>
                <c:pt idx="1467">
                  <c:v>7.2004000558808912</c:v>
                </c:pt>
                <c:pt idx="1468">
                  <c:v>7.1906999711936805</c:v>
                </c:pt>
                <c:pt idx="1469">
                  <c:v>7.1846999467816204</c:v>
                </c:pt>
                <c:pt idx="1470">
                  <c:v>7.1810010253830114</c:v>
                </c:pt>
                <c:pt idx="1471">
                  <c:v>7.1773999582219403</c:v>
                </c:pt>
                <c:pt idx="1472">
                  <c:v>7.1750000167812686</c:v>
                </c:pt>
                <c:pt idx="1473">
                  <c:v>7.1672000421458506</c:v>
                </c:pt>
                <c:pt idx="1474">
                  <c:v>7.158800031276769</c:v>
                </c:pt>
                <c:pt idx="1475">
                  <c:v>7.1502002544366405</c:v>
                </c:pt>
                <c:pt idx="1476">
                  <c:v>7.1371000099097728</c:v>
                </c:pt>
                <c:pt idx="1477">
                  <c:v>7.129100047488464</c:v>
                </c:pt>
                <c:pt idx="1478">
                  <c:v>7.1236999898828799</c:v>
                </c:pt>
                <c:pt idx="1479">
                  <c:v>7.1151999641369912</c:v>
                </c:pt>
                <c:pt idx="1480">
                  <c:v>7.1074006235066918</c:v>
                </c:pt>
                <c:pt idx="1481">
                  <c:v>7.100499942775059</c:v>
                </c:pt>
                <c:pt idx="1482">
                  <c:v>7.0972999847363099</c:v>
                </c:pt>
                <c:pt idx="1483">
                  <c:v>7.0895000223099487</c:v>
                </c:pt>
                <c:pt idx="1484">
                  <c:v>7.0842000144912163</c:v>
                </c:pt>
                <c:pt idx="1485">
                  <c:v>7.0794008245356963</c:v>
                </c:pt>
                <c:pt idx="1486">
                  <c:v>7.0740000184960081</c:v>
                </c:pt>
                <c:pt idx="1487">
                  <c:v>7.0654999700491317</c:v>
                </c:pt>
                <c:pt idx="1488">
                  <c:v>7.0547000045698951</c:v>
                </c:pt>
                <c:pt idx="1489">
                  <c:v>7.049599993697484</c:v>
                </c:pt>
                <c:pt idx="1490">
                  <c:v>7.0394004945701454</c:v>
                </c:pt>
                <c:pt idx="1491">
                  <c:v>7.0323999858737807</c:v>
                </c:pt>
                <c:pt idx="1492">
                  <c:v>7.0224000535890809</c:v>
                </c:pt>
                <c:pt idx="1493">
                  <c:v>7.0209000427203136</c:v>
                </c:pt>
                <c:pt idx="1494">
                  <c:v>7.0126999973217607</c:v>
                </c:pt>
                <c:pt idx="1495">
                  <c:v>7.0043006414343836</c:v>
                </c:pt>
                <c:pt idx="1496">
                  <c:v>6.9991000270820223</c:v>
                </c:pt>
                <c:pt idx="1497">
                  <c:v>6.9915000284090638</c:v>
                </c:pt>
                <c:pt idx="1498">
                  <c:v>6.9793999860703479</c:v>
                </c:pt>
                <c:pt idx="1499">
                  <c:v>6.9696000463372911</c:v>
                </c:pt>
                <c:pt idx="1500">
                  <c:v>6.964900720588048</c:v>
                </c:pt>
                <c:pt idx="1501">
                  <c:v>6.9614999839686789</c:v>
                </c:pt>
                <c:pt idx="1502">
                  <c:v>6.9593000032400596</c:v>
                </c:pt>
                <c:pt idx="1503">
                  <c:v>6.9507000469166087</c:v>
                </c:pt>
                <c:pt idx="1504">
                  <c:v>6.9408000390903908</c:v>
                </c:pt>
                <c:pt idx="1505">
                  <c:v>6.9361002862860914</c:v>
                </c:pt>
                <c:pt idx="1506">
                  <c:v>6.9255999557426549</c:v>
                </c:pt>
                <c:pt idx="1507">
                  <c:v>6.9188000522553921</c:v>
                </c:pt>
                <c:pt idx="1508">
                  <c:v>6.9141999780622427</c:v>
                </c:pt>
                <c:pt idx="1509">
                  <c:v>6.9100999566944665</c:v>
                </c:pt>
                <c:pt idx="1510">
                  <c:v>6.9060998296699836</c:v>
                </c:pt>
                <c:pt idx="1511">
                  <c:v>6.8959000545437448</c:v>
                </c:pt>
                <c:pt idx="1512">
                  <c:v>6.8861999881701195</c:v>
                </c:pt>
                <c:pt idx="1513">
                  <c:v>6.8753999956097687</c:v>
                </c:pt>
                <c:pt idx="1514">
                  <c:v>6.8697000087704509</c:v>
                </c:pt>
                <c:pt idx="1515">
                  <c:v>6.861400559420872</c:v>
                </c:pt>
                <c:pt idx="1516">
                  <c:v>6.8532000310806325</c:v>
                </c:pt>
                <c:pt idx="1517">
                  <c:v>6.8438000594978803</c:v>
                </c:pt>
                <c:pt idx="1518">
                  <c:v>6.8304999931278871</c:v>
                </c:pt>
                <c:pt idx="1519">
                  <c:v>6.8265000516839791</c:v>
                </c:pt>
                <c:pt idx="1520">
                  <c:v>6.8194006294215797</c:v>
                </c:pt>
                <c:pt idx="1521">
                  <c:v>6.8133000482484931</c:v>
                </c:pt>
                <c:pt idx="1522">
                  <c:v>6.8029999893187778</c:v>
                </c:pt>
                <c:pt idx="1523">
                  <c:v>6.7965000434778631</c:v>
                </c:pt>
                <c:pt idx="1524">
                  <c:v>6.7942999736769707</c:v>
                </c:pt>
                <c:pt idx="1525">
                  <c:v>6.7895009859057609</c:v>
                </c:pt>
                <c:pt idx="1526">
                  <c:v>6.7839000379535719</c:v>
                </c:pt>
                <c:pt idx="1527">
                  <c:v>6.7806999515523785</c:v>
                </c:pt>
                <c:pt idx="1528">
                  <c:v>6.775899993510393</c:v>
                </c:pt>
                <c:pt idx="1529">
                  <c:v>6.7712999826326268</c:v>
                </c:pt>
                <c:pt idx="1530">
                  <c:v>6.7683007821979118</c:v>
                </c:pt>
                <c:pt idx="1531">
                  <c:v>6.7619000455742935</c:v>
                </c:pt>
                <c:pt idx="1532">
                  <c:v>6.7554999971325742</c:v>
                </c:pt>
                <c:pt idx="1533">
                  <c:v>6.7533999801598839</c:v>
                </c:pt>
                <c:pt idx="1534">
                  <c:v>6.7492000387137523</c:v>
                </c:pt>
                <c:pt idx="1535">
                  <c:v>6.7418011491754442</c:v>
                </c:pt>
                <c:pt idx="1536">
                  <c:v>6.7393000427182415</c:v>
                </c:pt>
                <c:pt idx="1537">
                  <c:v>6.7378999532593298</c:v>
                </c:pt>
                <c:pt idx="1538">
                  <c:v>6.7358000162057579</c:v>
                </c:pt>
                <c:pt idx="1539">
                  <c:v>6.7262999450613279</c:v>
                </c:pt>
                <c:pt idx="1540">
                  <c:v>6.7205011987607577</c:v>
                </c:pt>
                <c:pt idx="1541">
                  <c:v>6.7185000560712069</c:v>
                </c:pt>
                <c:pt idx="1542">
                  <c:v>6.7161999832096626</c:v>
                </c:pt>
                <c:pt idx="1543">
                  <c:v>6.7087000312749296</c:v>
                </c:pt>
                <c:pt idx="1544">
                  <c:v>6.7009999706206145</c:v>
                </c:pt>
                <c:pt idx="1545">
                  <c:v>6.6977006116794655</c:v>
                </c:pt>
                <c:pt idx="1546">
                  <c:v>6.6912999807318556</c:v>
                </c:pt>
                <c:pt idx="1547">
                  <c:v>6.6882999999943422</c:v>
                </c:pt>
                <c:pt idx="1548">
                  <c:v>6.6857999921703595</c:v>
                </c:pt>
                <c:pt idx="1549">
                  <c:v>6.6816000568360323</c:v>
                </c:pt>
                <c:pt idx="1550">
                  <c:v>6.6708011236114544</c:v>
                </c:pt>
                <c:pt idx="1551">
                  <c:v>6.6647999673732556</c:v>
                </c:pt>
                <c:pt idx="1552">
                  <c:v>6.6613999957917258</c:v>
                </c:pt>
                <c:pt idx="1553">
                  <c:v>6.6600999517395394</c:v>
                </c:pt>
                <c:pt idx="1554">
                  <c:v>6.6549999801572994</c:v>
                </c:pt>
                <c:pt idx="1555">
                  <c:v>6.6512007282217382</c:v>
                </c:pt>
                <c:pt idx="1556">
                  <c:v>6.6458999750029761</c:v>
                </c:pt>
                <c:pt idx="1557">
                  <c:v>6.6410000335672521</c:v>
                </c:pt>
                <c:pt idx="1558">
                  <c:v>6.6398999563170946</c:v>
                </c:pt>
                <c:pt idx="1559">
                  <c:v>6.6394000118234544</c:v>
                </c:pt>
                <c:pt idx="1560">
                  <c:v>6.6343005939415889</c:v>
                </c:pt>
                <c:pt idx="1561">
                  <c:v>6.6291000158307725</c:v>
                </c:pt>
                <c:pt idx="1562">
                  <c:v>6.6206999507849105</c:v>
                </c:pt>
                <c:pt idx="1563">
                  <c:v>6.6124000215495471</c:v>
                </c:pt>
                <c:pt idx="1564">
                  <c:v>6.6081999940797687</c:v>
                </c:pt>
                <c:pt idx="1565">
                  <c:v>6.6078006849274971</c:v>
                </c:pt>
                <c:pt idx="1566">
                  <c:v>6.6019000177329872</c:v>
                </c:pt>
                <c:pt idx="1567">
                  <c:v>6.6001000430987915</c:v>
                </c:pt>
                <c:pt idx="1568">
                  <c:v>6.5967999536442221</c:v>
                </c:pt>
                <c:pt idx="1569">
                  <c:v>6.5924000349041307</c:v>
                </c:pt>
                <c:pt idx="1570">
                  <c:v>6.5857007423328469</c:v>
                </c:pt>
                <c:pt idx="1571">
                  <c:v>6.580000055495475</c:v>
                </c:pt>
                <c:pt idx="1572">
                  <c:v>6.5762999450598727</c:v>
                </c:pt>
                <c:pt idx="1573">
                  <c:v>6.5722999870195054</c:v>
                </c:pt>
                <c:pt idx="1574">
                  <c:v>6.5689000455822679</c:v>
                </c:pt>
                <c:pt idx="1575">
                  <c:v>6.5640009206690593</c:v>
                </c:pt>
                <c:pt idx="1576">
                  <c:v>6.5606999923693365</c:v>
                </c:pt>
                <c:pt idx="1577">
                  <c:v>6.5556999605105375</c:v>
                </c:pt>
                <c:pt idx="1578">
                  <c:v>6.550100007247238</c:v>
                </c:pt>
                <c:pt idx="1579">
                  <c:v>6.5489999601340969</c:v>
                </c:pt>
                <c:pt idx="1580">
                  <c:v>6.5418007915432099</c:v>
                </c:pt>
                <c:pt idx="1581">
                  <c:v>6.5373999689036282</c:v>
                </c:pt>
                <c:pt idx="1582">
                  <c:v>6.5341000440530479</c:v>
                </c:pt>
                <c:pt idx="1583">
                  <c:v>6.52789999255765</c:v>
                </c:pt>
                <c:pt idx="1584">
                  <c:v>6.5220000233603059</c:v>
                </c:pt>
                <c:pt idx="1585">
                  <c:v>6.5109007853388903</c:v>
                </c:pt>
                <c:pt idx="1586">
                  <c:v>6.5041999792956631</c:v>
                </c:pt>
                <c:pt idx="1587">
                  <c:v>6.5021000009510317</c:v>
                </c:pt>
                <c:pt idx="1588">
                  <c:v>6.4992999998939922</c:v>
                </c:pt>
                <c:pt idx="1589">
                  <c:v>6.4992999896930996</c:v>
                </c:pt>
                <c:pt idx="1590">
                  <c:v>6.4959009521480766</c:v>
                </c:pt>
                <c:pt idx="1591">
                  <c:v>6.4893999974156031</c:v>
                </c:pt>
                <c:pt idx="1592">
                  <c:v>6.4829999814901385</c:v>
                </c:pt>
                <c:pt idx="1593">
                  <c:v>6.4775999865451013</c:v>
                </c:pt>
                <c:pt idx="1594">
                  <c:v>6.4719000241238973</c:v>
                </c:pt>
                <c:pt idx="1595">
                  <c:v>6.4678009164708783</c:v>
                </c:pt>
                <c:pt idx="1596">
                  <c:v>6.4664000047632726</c:v>
                </c:pt>
                <c:pt idx="1597">
                  <c:v>6.4624999877851224</c:v>
                </c:pt>
                <c:pt idx="1598">
                  <c:v>6.4565999755795929</c:v>
                </c:pt>
                <c:pt idx="1599">
                  <c:v>6.4520000260308734</c:v>
                </c:pt>
                <c:pt idx="1600">
                  <c:v>6.4504009085576399</c:v>
                </c:pt>
                <c:pt idx="1601">
                  <c:v>6.4477999802475097</c:v>
                </c:pt>
                <c:pt idx="1602">
                  <c:v>6.4431999822554644</c:v>
                </c:pt>
                <c:pt idx="1603">
                  <c:v>6.4340000191659783</c:v>
                </c:pt>
                <c:pt idx="1604">
                  <c:v>6.4256000266032061</c:v>
                </c:pt>
                <c:pt idx="1605">
                  <c:v>6.4186004014918581</c:v>
                </c:pt>
                <c:pt idx="1606">
                  <c:v>6.4115999720524997</c:v>
                </c:pt>
                <c:pt idx="1607">
                  <c:v>6.4089999709976837</c:v>
                </c:pt>
                <c:pt idx="1608">
                  <c:v>6.3989999710029224</c:v>
                </c:pt>
                <c:pt idx="1609">
                  <c:v>6.3915999821620062</c:v>
                </c:pt>
                <c:pt idx="1610">
                  <c:v>6.3849011989514111</c:v>
                </c:pt>
                <c:pt idx="1611">
                  <c:v>6.3837999898823909</c:v>
                </c:pt>
                <c:pt idx="1612">
                  <c:v>6.37689998139831</c:v>
                </c:pt>
                <c:pt idx="1613">
                  <c:v>6.3667999956087442</c:v>
                </c:pt>
                <c:pt idx="1614">
                  <c:v>6.3646000118242227</c:v>
                </c:pt>
                <c:pt idx="1615">
                  <c:v>6.3581007365137339</c:v>
                </c:pt>
                <c:pt idx="1616">
                  <c:v>6.3542999833007343</c:v>
                </c:pt>
                <c:pt idx="1617">
                  <c:v>6.3522000117227435</c:v>
                </c:pt>
                <c:pt idx="1618">
                  <c:v>6.3450000130615081</c:v>
                </c:pt>
                <c:pt idx="1619">
                  <c:v>6.3353999713872327</c:v>
                </c:pt>
                <c:pt idx="1620">
                  <c:v>6.3296003408395336</c:v>
                </c:pt>
                <c:pt idx="1621">
                  <c:v>6.3247000072442461</c:v>
                </c:pt>
                <c:pt idx="1622">
                  <c:v>6.3180999957039603</c:v>
                </c:pt>
                <c:pt idx="1623">
                  <c:v>6.3152000180198229</c:v>
                </c:pt>
                <c:pt idx="1624">
                  <c:v>6.3084999990460346</c:v>
                </c:pt>
                <c:pt idx="1625">
                  <c:v>6.3030004138854565</c:v>
                </c:pt>
                <c:pt idx="1626">
                  <c:v>6.2926999844494276</c:v>
                </c:pt>
                <c:pt idx="1627">
                  <c:v>6.2836999918872607</c:v>
                </c:pt>
                <c:pt idx="1628">
                  <c:v>6.2800000240313238</c:v>
                </c:pt>
                <c:pt idx="1629">
                  <c:v>6.2753000087686814</c:v>
                </c:pt>
                <c:pt idx="1630">
                  <c:v>6.269000072759809</c:v>
                </c:pt>
                <c:pt idx="1631">
                  <c:v>6.2603999769125949</c:v>
                </c:pt>
                <c:pt idx="1632">
                  <c:v>6.2509000138234114</c:v>
                </c:pt>
                <c:pt idx="1633">
                  <c:v>6.2473000090540154</c:v>
                </c:pt>
                <c:pt idx="1634">
                  <c:v>6.2456999792048009</c:v>
                </c:pt>
                <c:pt idx="1635">
                  <c:v>6.2429006067177397</c:v>
                </c:pt>
                <c:pt idx="1636">
                  <c:v>6.2385999855978298</c:v>
                </c:pt>
                <c:pt idx="1637">
                  <c:v>6.2309000201203162</c:v>
                </c:pt>
                <c:pt idx="1638">
                  <c:v>6.2274000251709367</c:v>
                </c:pt>
                <c:pt idx="1639">
                  <c:v>6.2217000265081879</c:v>
                </c:pt>
                <c:pt idx="1640">
                  <c:v>6.2161009212431964</c:v>
                </c:pt>
                <c:pt idx="1641">
                  <c:v>6.2128999831184046</c:v>
                </c:pt>
                <c:pt idx="1642">
                  <c:v>6.2050000139133772</c:v>
                </c:pt>
                <c:pt idx="1643">
                  <c:v>6.1972999881691067</c:v>
                </c:pt>
                <c:pt idx="1644">
                  <c:v>6.1928999803494662</c:v>
                </c:pt>
                <c:pt idx="1645">
                  <c:v>6.1877005414935411</c:v>
                </c:pt>
                <c:pt idx="1646">
                  <c:v>6.1837000229788828</c:v>
                </c:pt>
                <c:pt idx="1647">
                  <c:v>6.1769999904572614</c:v>
                </c:pt>
                <c:pt idx="1648">
                  <c:v>6.1647000107695931</c:v>
                </c:pt>
                <c:pt idx="1649">
                  <c:v>6.1538000175423804</c:v>
                </c:pt>
                <c:pt idx="1650">
                  <c:v>6.1437996826134622</c:v>
                </c:pt>
                <c:pt idx="1651">
                  <c:v>6.1350000063830521</c:v>
                </c:pt>
                <c:pt idx="1652">
                  <c:v>6.1306999745283974</c:v>
                </c:pt>
                <c:pt idx="1653">
                  <c:v>6.1251999795858865</c:v>
                </c:pt>
                <c:pt idx="1654">
                  <c:v>6.1185999944646028</c:v>
                </c:pt>
                <c:pt idx="1655">
                  <c:v>6.1081001807106077</c:v>
                </c:pt>
                <c:pt idx="1656">
                  <c:v>6.0990999890273088</c:v>
                </c:pt>
                <c:pt idx="1657">
                  <c:v>6.0932999707147246</c:v>
                </c:pt>
                <c:pt idx="1658">
                  <c:v>6.0845999947487144</c:v>
                </c:pt>
                <c:pt idx="1659">
                  <c:v>6.082299983871053</c:v>
                </c:pt>
                <c:pt idx="1660">
                  <c:v>6.076400439349527</c:v>
                </c:pt>
                <c:pt idx="1661">
                  <c:v>6.0699999933203799</c:v>
                </c:pt>
                <c:pt idx="1662">
                  <c:v>6.0617000234560692</c:v>
                </c:pt>
                <c:pt idx="1663">
                  <c:v>6.0577000180201139</c:v>
                </c:pt>
                <c:pt idx="1664">
                  <c:v>6.0548999770107912</c:v>
                </c:pt>
                <c:pt idx="1665">
                  <c:v>6.052800836841925</c:v>
                </c:pt>
                <c:pt idx="1666">
                  <c:v>6.0487000043794978</c:v>
                </c:pt>
                <c:pt idx="1667">
                  <c:v>6.0422999799629906</c:v>
                </c:pt>
                <c:pt idx="1668">
                  <c:v>6.0356000168758328</c:v>
                </c:pt>
                <c:pt idx="1669">
                  <c:v>6.0326000151544577</c:v>
                </c:pt>
                <c:pt idx="1670">
                  <c:v>6.0270004374469863</c:v>
                </c:pt>
                <c:pt idx="1671">
                  <c:v>6.0190000080110622</c:v>
                </c:pt>
                <c:pt idx="1672">
                  <c:v>6.0114000252651749</c:v>
                </c:pt>
                <c:pt idx="1673">
                  <c:v>6.0049000123908627</c:v>
                </c:pt>
                <c:pt idx="1674">
                  <c:v>6.005499992359546</c:v>
                </c:pt>
                <c:pt idx="1675">
                  <c:v>5.9988000685625593</c:v>
                </c:pt>
                <c:pt idx="1676">
                  <c:v>5.9916999991401099</c:v>
                </c:pt>
                <c:pt idx="1677">
                  <c:v>5.9808000292687211</c:v>
                </c:pt>
                <c:pt idx="1678">
                  <c:v>5.9717999937056447</c:v>
                </c:pt>
                <c:pt idx="1679">
                  <c:v>5.9711000055249315</c:v>
                </c:pt>
                <c:pt idx="1680">
                  <c:v>5.9690002784627723</c:v>
                </c:pt>
                <c:pt idx="1681">
                  <c:v>5.9617000241196365</c:v>
                </c:pt>
                <c:pt idx="1682">
                  <c:v>5.9544999953213846</c:v>
                </c:pt>
                <c:pt idx="1683">
                  <c:v>5.9463000027608359</c:v>
                </c:pt>
                <c:pt idx="1684">
                  <c:v>5.9398000034270808</c:v>
                </c:pt>
                <c:pt idx="1685">
                  <c:v>5.9338007758997264</c:v>
                </c:pt>
                <c:pt idx="1686">
                  <c:v>5.9262000128728687</c:v>
                </c:pt>
                <c:pt idx="1687">
                  <c:v>5.9251000246949843</c:v>
                </c:pt>
                <c:pt idx="1688">
                  <c:v>5.9198999860745971</c:v>
                </c:pt>
                <c:pt idx="1689">
                  <c:v>5.9115000094388961</c:v>
                </c:pt>
                <c:pt idx="1690">
                  <c:v>5.9018002651137067</c:v>
                </c:pt>
                <c:pt idx="1691">
                  <c:v>5.8932999941753224</c:v>
                </c:pt>
                <c:pt idx="1692">
                  <c:v>5.886999972150079</c:v>
                </c:pt>
                <c:pt idx="1693">
                  <c:v>5.8849000141126453</c:v>
                </c:pt>
                <c:pt idx="1694">
                  <c:v>5.878599979201681</c:v>
                </c:pt>
                <c:pt idx="1695">
                  <c:v>5.870800357144617</c:v>
                </c:pt>
                <c:pt idx="1696">
                  <c:v>5.8649999805347761</c:v>
                </c:pt>
                <c:pt idx="1697">
                  <c:v>5.8619000089602196</c:v>
                </c:pt>
                <c:pt idx="1698">
                  <c:v>5.8605999913124833</c:v>
                </c:pt>
                <c:pt idx="1699">
                  <c:v>5.8574000295557198</c:v>
                </c:pt>
                <c:pt idx="1700">
                  <c:v>5.8508008880526177</c:v>
                </c:pt>
                <c:pt idx="1701">
                  <c:v>5.8441999861679506</c:v>
                </c:pt>
                <c:pt idx="1702">
                  <c:v>5.838999980733206</c:v>
                </c:pt>
                <c:pt idx="1703">
                  <c:v>5.8360999729120522</c:v>
                </c:pt>
                <c:pt idx="1704">
                  <c:v>5.8324999779651989</c:v>
                </c:pt>
                <c:pt idx="1705">
                  <c:v>5.8308007382365759</c:v>
                </c:pt>
                <c:pt idx="1706">
                  <c:v>5.8252000182110351</c:v>
                </c:pt>
                <c:pt idx="1707">
                  <c:v>5.8209999765313114</c:v>
                </c:pt>
                <c:pt idx="1708">
                  <c:v>5.818399982257688</c:v>
                </c:pt>
                <c:pt idx="1709">
                  <c:v>5.8198000045667868</c:v>
                </c:pt>
                <c:pt idx="1710">
                  <c:v>5.8179009995437809</c:v>
                </c:pt>
                <c:pt idx="1711">
                  <c:v>5.8135000085749198</c:v>
                </c:pt>
                <c:pt idx="1712">
                  <c:v>5.808199971288559</c:v>
                </c:pt>
                <c:pt idx="1713">
                  <c:v>5.8012999854981899</c:v>
                </c:pt>
                <c:pt idx="1714">
                  <c:v>5.7956000040940125</c:v>
                </c:pt>
                <c:pt idx="1715">
                  <c:v>5.7918006641339161</c:v>
                </c:pt>
                <c:pt idx="1716">
                  <c:v>5.7881999935561907</c:v>
                </c:pt>
                <c:pt idx="1717">
                  <c:v>5.7840000084397616</c:v>
                </c:pt>
                <c:pt idx="1718">
                  <c:v>5.7783999931780272</c:v>
                </c:pt>
                <c:pt idx="1719">
                  <c:v>5.7780999945171061</c:v>
                </c:pt>
                <c:pt idx="1720">
                  <c:v>5.774500376508513</c:v>
                </c:pt>
                <c:pt idx="1721">
                  <c:v>5.7694999866871512</c:v>
                </c:pt>
                <c:pt idx="1722">
                  <c:v>5.7614000002358807</c:v>
                </c:pt>
                <c:pt idx="1723">
                  <c:v>5.7516000063405954</c:v>
                </c:pt>
                <c:pt idx="1724">
                  <c:v>5.7445000036168494</c:v>
                </c:pt>
                <c:pt idx="1725">
                  <c:v>5.7394002298315172</c:v>
                </c:pt>
                <c:pt idx="1726">
                  <c:v>5.7345999886892969</c:v>
                </c:pt>
                <c:pt idx="1727">
                  <c:v>5.7295000019003055</c:v>
                </c:pt>
                <c:pt idx="1728">
                  <c:v>5.7290999859760632</c:v>
                </c:pt>
                <c:pt idx="1729">
                  <c:v>5.7281000005168607</c:v>
                </c:pt>
                <c:pt idx="1730">
                  <c:v>5.7234006138241966</c:v>
                </c:pt>
                <c:pt idx="1731">
                  <c:v>5.7207999960883171</c:v>
                </c:pt>
                <c:pt idx="1732">
                  <c:v>5.7151999933703337</c:v>
                </c:pt>
                <c:pt idx="1733">
                  <c:v>5.7136999919821392</c:v>
                </c:pt>
                <c:pt idx="1734">
                  <c:v>5.7121999909359147</c:v>
                </c:pt>
                <c:pt idx="1735">
                  <c:v>5.7048003881936893</c:v>
                </c:pt>
                <c:pt idx="1736">
                  <c:v>5.6978999851635308</c:v>
                </c:pt>
                <c:pt idx="1737">
                  <c:v>5.6911000119143864</c:v>
                </c:pt>
                <c:pt idx="1738">
                  <c:v>5.689200000371784</c:v>
                </c:pt>
                <c:pt idx="1739">
                  <c:v>5.6879999922239222</c:v>
                </c:pt>
                <c:pt idx="1740">
                  <c:v>5.6792007447220385</c:v>
                </c:pt>
                <c:pt idx="1741">
                  <c:v>5.6758000081026694</c:v>
                </c:pt>
                <c:pt idx="1742">
                  <c:v>5.6733000087697292</c:v>
                </c:pt>
                <c:pt idx="1743">
                  <c:v>5.6716999904601835</c:v>
                </c:pt>
                <c:pt idx="1744">
                  <c:v>5.6701000087196007</c:v>
                </c:pt>
                <c:pt idx="1745">
                  <c:v>5.6680010040217894</c:v>
                </c:pt>
                <c:pt idx="1746">
                  <c:v>5.6684000130553613</c:v>
                </c:pt>
                <c:pt idx="1747">
                  <c:v>5.6658000005190843</c:v>
                </c:pt>
                <c:pt idx="1748">
                  <c:v>5.6611999855958857</c:v>
                </c:pt>
                <c:pt idx="1749">
                  <c:v>5.6601000112932525</c:v>
                </c:pt>
                <c:pt idx="1750">
                  <c:v>5.6591004745423561</c:v>
                </c:pt>
                <c:pt idx="1751">
                  <c:v>5.6577000054821838</c:v>
                </c:pt>
                <c:pt idx="1752">
                  <c:v>5.6558999878398026</c:v>
                </c:pt>
                <c:pt idx="1753">
                  <c:v>5.6550999861210585</c:v>
                </c:pt>
                <c:pt idx="1754">
                  <c:v>5.6492000040452695</c:v>
                </c:pt>
                <c:pt idx="1755">
                  <c:v>5.6452004497041344</c:v>
                </c:pt>
                <c:pt idx="1756">
                  <c:v>5.6416000070530572</c:v>
                </c:pt>
                <c:pt idx="1757">
                  <c:v>5.6365999853587709</c:v>
                </c:pt>
                <c:pt idx="1758">
                  <c:v>5.6288999985699775</c:v>
                </c:pt>
                <c:pt idx="1759">
                  <c:v>5.6226000056703924</c:v>
                </c:pt>
                <c:pt idx="1760">
                  <c:v>5.617301496451546</c:v>
                </c:pt>
                <c:pt idx="1761">
                  <c:v>5.6206999934074702</c:v>
                </c:pt>
                <c:pt idx="1762">
                  <c:v>5.6198000116783078</c:v>
                </c:pt>
                <c:pt idx="1763">
                  <c:v>5.6139000021867105</c:v>
                </c:pt>
                <c:pt idx="1764">
                  <c:v>5.610499986265495</c:v>
                </c:pt>
                <c:pt idx="1765">
                  <c:v>5.6065002622563043</c:v>
                </c:pt>
                <c:pt idx="1766">
                  <c:v>5.6019000079104444</c:v>
                </c:pt>
                <c:pt idx="1767">
                  <c:v>5.6012000024711597</c:v>
                </c:pt>
                <c:pt idx="1768">
                  <c:v>5.5948999936590553</c:v>
                </c:pt>
                <c:pt idx="1769">
                  <c:v>5.5889999933206127</c:v>
                </c:pt>
                <c:pt idx="1770">
                  <c:v>5.5825006526938523</c:v>
                </c:pt>
                <c:pt idx="1771">
                  <c:v>5.5790000085326028</c:v>
                </c:pt>
                <c:pt idx="1772">
                  <c:v>5.5792999997138395</c:v>
                </c:pt>
                <c:pt idx="1773">
                  <c:v>5.5759000135803944</c:v>
                </c:pt>
                <c:pt idx="1774">
                  <c:v>5.576200002375117</c:v>
                </c:pt>
                <c:pt idx="1775">
                  <c:v>5.5760005635165726</c:v>
                </c:pt>
                <c:pt idx="1776">
                  <c:v>5.5746999986076844</c:v>
                </c:pt>
                <c:pt idx="1777">
                  <c:v>5.5712999992756522</c:v>
                </c:pt>
                <c:pt idx="1778">
                  <c:v>5.5705999911297113</c:v>
                </c:pt>
                <c:pt idx="1779">
                  <c:v>5.567900009053119</c:v>
                </c:pt>
                <c:pt idx="1780">
                  <c:v>5.5618001756593003</c:v>
                </c:pt>
                <c:pt idx="1781">
                  <c:v>5.5559999873585184</c:v>
                </c:pt>
                <c:pt idx="1782">
                  <c:v>5.5515000012383098</c:v>
                </c:pt>
                <c:pt idx="1783">
                  <c:v>5.5539000103453873</c:v>
                </c:pt>
                <c:pt idx="1784">
                  <c:v>5.554000006573915</c:v>
                </c:pt>
                <c:pt idx="1785">
                  <c:v>5.5473000797210261</c:v>
                </c:pt>
                <c:pt idx="1786">
                  <c:v>5.5407000136765419</c:v>
                </c:pt>
                <c:pt idx="1787">
                  <c:v>5.5352000112907263</c:v>
                </c:pt>
                <c:pt idx="1788">
                  <c:v>5.53309999670455</c:v>
                </c:pt>
                <c:pt idx="1789">
                  <c:v>5.5271999977048836</c:v>
                </c:pt>
                <c:pt idx="1790">
                  <c:v>5.5224010993479169</c:v>
                </c:pt>
                <c:pt idx="1791">
                  <c:v>5.5193999861148768</c:v>
                </c:pt>
                <c:pt idx="1792">
                  <c:v>5.5137999935541302</c:v>
                </c:pt>
                <c:pt idx="1793">
                  <c:v>5.5156999962273403</c:v>
                </c:pt>
                <c:pt idx="1794">
                  <c:v>5.5113000006167567</c:v>
                </c:pt>
                <c:pt idx="1795">
                  <c:v>5.5077008801163174</c:v>
                </c:pt>
                <c:pt idx="1796">
                  <c:v>5.5053999948213459</c:v>
                </c:pt>
                <c:pt idx="1797">
                  <c:v>5.5022000025928719</c:v>
                </c:pt>
                <c:pt idx="1798">
                  <c:v>5.5039999937507673</c:v>
                </c:pt>
                <c:pt idx="1799">
                  <c:v>5.4994999940827256</c:v>
                </c:pt>
                <c:pt idx="1800">
                  <c:v>5.4952005166196614</c:v>
                </c:pt>
                <c:pt idx="1801">
                  <c:v>5.4929999930318445</c:v>
                </c:pt>
                <c:pt idx="1802">
                  <c:v>5.487600007239962</c:v>
                </c:pt>
                <c:pt idx="1803">
                  <c:v>5.480900003836723</c:v>
                </c:pt>
                <c:pt idx="1804">
                  <c:v>5.4771000021210057</c:v>
                </c:pt>
                <c:pt idx="1805">
                  <c:v>5.4704001785430592</c:v>
                </c:pt>
                <c:pt idx="1806">
                  <c:v>5.4638000051418203</c:v>
                </c:pt>
                <c:pt idx="1807">
                  <c:v>5.4555000020918669</c:v>
                </c:pt>
                <c:pt idx="1808">
                  <c:v>5.4523999973243917</c:v>
                </c:pt>
                <c:pt idx="1809">
                  <c:v>5.447600001047249</c:v>
                </c:pt>
                <c:pt idx="1810">
                  <c:v>5.4455001063543023</c:v>
                </c:pt>
                <c:pt idx="1811">
                  <c:v>5.4425999989907723</c:v>
                </c:pt>
                <c:pt idx="1812">
                  <c:v>5.4359999966109172</c:v>
                </c:pt>
                <c:pt idx="1813">
                  <c:v>5.4336999938968802</c:v>
                </c:pt>
                <c:pt idx="1814">
                  <c:v>5.4308999986096751</c:v>
                </c:pt>
                <c:pt idx="1815">
                  <c:v>5.4261003884021193</c:v>
                </c:pt>
                <c:pt idx="1816">
                  <c:v>5.42439999859198</c:v>
                </c:pt>
                <c:pt idx="1817">
                  <c:v>5.4196000029696734</c:v>
                </c:pt>
                <c:pt idx="1818">
                  <c:v>5.4155999972063</c:v>
                </c:pt>
                <c:pt idx="1819">
                  <c:v>5.40869999887218</c:v>
                </c:pt>
                <c:pt idx="1820">
                  <c:v>5.4061005248004221</c:v>
                </c:pt>
                <c:pt idx="1821">
                  <c:v>5.4021000012071454</c:v>
                </c:pt>
                <c:pt idx="1822">
                  <c:v>5.393399999520625</c:v>
                </c:pt>
                <c:pt idx="1823">
                  <c:v>5.3857999937463319</c:v>
                </c:pt>
                <c:pt idx="1824">
                  <c:v>5.3814999933892977</c:v>
                </c:pt>
                <c:pt idx="1825">
                  <c:v>5.3767008606882882</c:v>
                </c:pt>
                <c:pt idx="1826">
                  <c:v>5.3747000018047402</c:v>
                </c:pt>
                <c:pt idx="1827">
                  <c:v>5.3711000021430664</c:v>
                </c:pt>
                <c:pt idx="1828">
                  <c:v>5.3679000068586902</c:v>
                </c:pt>
                <c:pt idx="1829">
                  <c:v>5.3702999939632718</c:v>
                </c:pt>
                <c:pt idx="1830">
                  <c:v>5.37160035425768</c:v>
                </c:pt>
                <c:pt idx="1831">
                  <c:v>5.3660000057643629</c:v>
                </c:pt>
                <c:pt idx="1832">
                  <c:v>5.3592000016869861</c:v>
                </c:pt>
                <c:pt idx="1833">
                  <c:v>5.3509000030317111</c:v>
                </c:pt>
                <c:pt idx="1834">
                  <c:v>5.3473000002995832</c:v>
                </c:pt>
                <c:pt idx="1835">
                  <c:v>5.3410003220269573</c:v>
                </c:pt>
                <c:pt idx="1836">
                  <c:v>5.3371999999435502</c:v>
                </c:pt>
                <c:pt idx="1837">
                  <c:v>5.3300000012968667</c:v>
                </c:pt>
                <c:pt idx="1838">
                  <c:v>5.3245000022943714</c:v>
                </c:pt>
                <c:pt idx="1839">
                  <c:v>5.3154999982289155</c:v>
                </c:pt>
                <c:pt idx="1840">
                  <c:v>5.3113001055753557</c:v>
                </c:pt>
                <c:pt idx="1841">
                  <c:v>5.3053999982221285</c:v>
                </c:pt>
                <c:pt idx="1842">
                  <c:v>5.2996000022612861</c:v>
                </c:pt>
                <c:pt idx="1843">
                  <c:v>5.2964000025749556</c:v>
                </c:pt>
                <c:pt idx="1844">
                  <c:v>5.2942000011898926</c:v>
                </c:pt>
                <c:pt idx="1845">
                  <c:v>5.2918008711712901</c:v>
                </c:pt>
                <c:pt idx="1846">
                  <c:v>5.2877999990887474</c:v>
                </c:pt>
                <c:pt idx="1847">
                  <c:v>5.2843999963588431</c:v>
                </c:pt>
                <c:pt idx="1848">
                  <c:v>5.2825000031079981</c:v>
                </c:pt>
                <c:pt idx="1849">
                  <c:v>5.2757999973327969</c:v>
                </c:pt>
                <c:pt idx="1850">
                  <c:v>5.2644998594987555</c:v>
                </c:pt>
                <c:pt idx="1851">
                  <c:v>5.2532000007267925</c:v>
                </c:pt>
                <c:pt idx="1852">
                  <c:v>5.2449000030828756</c:v>
                </c:pt>
                <c:pt idx="1853">
                  <c:v>5.2426999986491865</c:v>
                </c:pt>
                <c:pt idx="1854">
                  <c:v>5.2348999986352283</c:v>
                </c:pt>
                <c:pt idx="1855">
                  <c:v>5.2278007491040626</c:v>
                </c:pt>
                <c:pt idx="1856">
                  <c:v>5.2225000013131648</c:v>
                </c:pt>
                <c:pt idx="1857">
                  <c:v>5.2174000013037585</c:v>
                </c:pt>
                <c:pt idx="1858">
                  <c:v>5.2130999985674862</c:v>
                </c:pt>
                <c:pt idx="1859">
                  <c:v>5.2056000002630753</c:v>
                </c:pt>
                <c:pt idx="1860">
                  <c:v>5.2006003670103382</c:v>
                </c:pt>
                <c:pt idx="1861">
                  <c:v>5.1944000015791971</c:v>
                </c:pt>
                <c:pt idx="1862">
                  <c:v>5.1926999991846969</c:v>
                </c:pt>
                <c:pt idx="1863">
                  <c:v>5.1869999995251419</c:v>
                </c:pt>
                <c:pt idx="1864">
                  <c:v>5.1813999981604866</c:v>
                </c:pt>
                <c:pt idx="1865">
                  <c:v>5.1816007631641696</c:v>
                </c:pt>
                <c:pt idx="1866">
                  <c:v>5.1842000003016437</c:v>
                </c:pt>
                <c:pt idx="1867">
                  <c:v>5.1804999992673402</c:v>
                </c:pt>
                <c:pt idx="1868">
                  <c:v>5.1795999994283193</c:v>
                </c:pt>
                <c:pt idx="1869">
                  <c:v>5.1739000000961823</c:v>
                </c:pt>
                <c:pt idx="1870">
                  <c:v>5.1673005339835072</c:v>
                </c:pt>
                <c:pt idx="1871">
                  <c:v>5.161599999977625</c:v>
                </c:pt>
                <c:pt idx="1872">
                  <c:v>5.1559999997916748</c:v>
                </c:pt>
                <c:pt idx="1873">
                  <c:v>5.1546999998172396</c:v>
                </c:pt>
                <c:pt idx="1874">
                  <c:v>5.1484000000127708</c:v>
                </c:pt>
                <c:pt idx="1875">
                  <c:v>5.1411007628776133</c:v>
                </c:pt>
                <c:pt idx="1876">
                  <c:v>5.1388000000952161</c:v>
                </c:pt>
                <c:pt idx="1877">
                  <c:v>5.1304999999629217</c:v>
                </c:pt>
                <c:pt idx="1878">
                  <c:v>5.1275999999925261</c:v>
                </c:pt>
                <c:pt idx="1879">
                  <c:v>5.1220999998477055</c:v>
                </c:pt>
                <c:pt idx="1880">
                  <c:v>5.1237004269714816</c:v>
                </c:pt>
                <c:pt idx="1881">
                  <c:v>5.1170999993992154</c:v>
                </c:pt>
                <c:pt idx="1882">
                  <c:v>5.1106000000509084</c:v>
                </c:pt>
                <c:pt idx="1883">
                  <c:v>5.1099000005342532</c:v>
                </c:pt>
                <c:pt idx="1884">
                  <c:v>5.1107000003394205</c:v>
                </c:pt>
                <c:pt idx="1885">
                  <c:v>5.1055003669243888</c:v>
                </c:pt>
                <c:pt idx="1886">
                  <c:v>5.0995000014954712</c:v>
                </c:pt>
                <c:pt idx="1887">
                  <c:v>5.0960000004633912</c:v>
                </c:pt>
                <c:pt idx="1888">
                  <c:v>5.0895999994318117</c:v>
                </c:pt>
                <c:pt idx="1889">
                  <c:v>5.0843000014428981</c:v>
                </c:pt>
                <c:pt idx="1890">
                  <c:v>5.0761999530004687</c:v>
                </c:pt>
                <c:pt idx="1891">
                  <c:v>5.0677000000723638</c:v>
                </c:pt>
                <c:pt idx="1892">
                  <c:v>5.0673999990394805</c:v>
                </c:pt>
                <c:pt idx="1893">
                  <c:v>5.0681999983207788</c:v>
                </c:pt>
                <c:pt idx="1894">
                  <c:v>5.06610000134242</c:v>
                </c:pt>
                <c:pt idx="1895">
                  <c:v>5.0632003088176134</c:v>
                </c:pt>
                <c:pt idx="1896">
                  <c:v>5.0570999999472406</c:v>
                </c:pt>
                <c:pt idx="1897">
                  <c:v>5.0534000036568614</c:v>
                </c:pt>
                <c:pt idx="1898">
                  <c:v>5.0522999992317636</c:v>
                </c:pt>
                <c:pt idx="1899">
                  <c:v>5.0495999971826677</c:v>
                </c:pt>
                <c:pt idx="1900">
                  <c:v>5.044100517014158</c:v>
                </c:pt>
                <c:pt idx="1901">
                  <c:v>5.0435000008728821</c:v>
                </c:pt>
                <c:pt idx="1902">
                  <c:v>5.0397000022130669</c:v>
                </c:pt>
                <c:pt idx="1903">
                  <c:v>5.0373999988150899</c:v>
                </c:pt>
                <c:pt idx="1904">
                  <c:v>5.0305999977863394</c:v>
                </c:pt>
                <c:pt idx="1905">
                  <c:v>5.0247997265323647</c:v>
                </c:pt>
                <c:pt idx="1906">
                  <c:v>5.0168000015328289</c:v>
                </c:pt>
                <c:pt idx="1907">
                  <c:v>5.0147999984692433</c:v>
                </c:pt>
                <c:pt idx="1908">
                  <c:v>5.0160000028263312</c:v>
                </c:pt>
                <c:pt idx="1909">
                  <c:v>5.0118000001020846</c:v>
                </c:pt>
                <c:pt idx="1910">
                  <c:v>5.0097006262731156</c:v>
                </c:pt>
                <c:pt idx="1911">
                  <c:v>5.0107000027710455</c:v>
                </c:pt>
                <c:pt idx="1912">
                  <c:v>5.0123000020539621</c:v>
                </c:pt>
                <c:pt idx="1913">
                  <c:v>5.0125999996671453</c:v>
                </c:pt>
                <c:pt idx="1914">
                  <c:v>5.0090000000054715</c:v>
                </c:pt>
                <c:pt idx="1915">
                  <c:v>5.0053003210487077</c:v>
                </c:pt>
                <c:pt idx="1916">
                  <c:v>5.0017999989649979</c:v>
                </c:pt>
                <c:pt idx="1917">
                  <c:v>4.9961000040493673</c:v>
                </c:pt>
                <c:pt idx="1918">
                  <c:v>4.9915000047185458</c:v>
                </c:pt>
                <c:pt idx="1919">
                  <c:v>4.9883000070767594</c:v>
                </c:pt>
                <c:pt idx="1920">
                  <c:v>4.983800285786856</c:v>
                </c:pt>
                <c:pt idx="1921">
                  <c:v>4.9826000050234143</c:v>
                </c:pt>
                <c:pt idx="1922">
                  <c:v>4.9790000002831221</c:v>
                </c:pt>
                <c:pt idx="1923">
                  <c:v>4.9737000056920806</c:v>
                </c:pt>
                <c:pt idx="1924">
                  <c:v>4.9701000016139005</c:v>
                </c:pt>
                <c:pt idx="1925">
                  <c:v>4.9693999606315629</c:v>
                </c:pt>
                <c:pt idx="1926">
                  <c:v>4.9630000002580346</c:v>
                </c:pt>
                <c:pt idx="1927">
                  <c:v>4.9594000043143751</c:v>
                </c:pt>
                <c:pt idx="1928">
                  <c:v>4.9586000046183472</c:v>
                </c:pt>
                <c:pt idx="1929">
                  <c:v>4.9560999940804322</c:v>
                </c:pt>
                <c:pt idx="1930">
                  <c:v>4.9550003164767986</c:v>
                </c:pt>
                <c:pt idx="1931">
                  <c:v>4.9543999943853123</c:v>
                </c:pt>
                <c:pt idx="1932">
                  <c:v>4.9505000014905818</c:v>
                </c:pt>
                <c:pt idx="1933">
                  <c:v>4.9469000001336099</c:v>
                </c:pt>
                <c:pt idx="1934">
                  <c:v>4.9442000004419242</c:v>
                </c:pt>
                <c:pt idx="1935">
                  <c:v>4.9418002049860661</c:v>
                </c:pt>
                <c:pt idx="1936">
                  <c:v>4.9410000034768018</c:v>
                </c:pt>
                <c:pt idx="1937">
                  <c:v>4.9323999977277708</c:v>
                </c:pt>
                <c:pt idx="1938">
                  <c:v>4.931099999063008</c:v>
                </c:pt>
                <c:pt idx="1939">
                  <c:v>4.9246999983733986</c:v>
                </c:pt>
                <c:pt idx="1940">
                  <c:v>4.9268004751866101</c:v>
                </c:pt>
                <c:pt idx="1941">
                  <c:v>4.9214000061183469</c:v>
                </c:pt>
                <c:pt idx="1942">
                  <c:v>4.9195999942530761</c:v>
                </c:pt>
                <c:pt idx="1943">
                  <c:v>4.9184000047389418</c:v>
                </c:pt>
                <c:pt idx="1944">
                  <c:v>4.9164999969434575</c:v>
                </c:pt>
                <c:pt idx="1945">
                  <c:v>4.9110005797774647</c:v>
                </c:pt>
                <c:pt idx="1946">
                  <c:v>4.9075000033553806</c:v>
                </c:pt>
                <c:pt idx="1947">
                  <c:v>4.9065000026675989</c:v>
                </c:pt>
                <c:pt idx="1948">
                  <c:v>4.901700004353188</c:v>
                </c:pt>
                <c:pt idx="1949">
                  <c:v>4.8985000070533715</c:v>
                </c:pt>
                <c:pt idx="1950">
                  <c:v>4.8938002881477587</c:v>
                </c:pt>
                <c:pt idx="1951">
                  <c:v>4.8937000073856325</c:v>
                </c:pt>
                <c:pt idx="1952">
                  <c:v>4.8933999992295867</c:v>
                </c:pt>
                <c:pt idx="1953">
                  <c:v>4.8887000002287095</c:v>
                </c:pt>
                <c:pt idx="1954">
                  <c:v>4.8834000046408619</c:v>
                </c:pt>
                <c:pt idx="1955">
                  <c:v>4.8810003179023624</c:v>
                </c:pt>
                <c:pt idx="1956">
                  <c:v>4.8792999958241126</c:v>
                </c:pt>
                <c:pt idx="1957">
                  <c:v>4.8751000005431706</c:v>
                </c:pt>
                <c:pt idx="1958">
                  <c:v>4.8654999995414983</c:v>
                </c:pt>
                <c:pt idx="1959">
                  <c:v>4.8600999998743646</c:v>
                </c:pt>
                <c:pt idx="1960">
                  <c:v>4.85680057186255</c:v>
                </c:pt>
                <c:pt idx="1961">
                  <c:v>4.8565999937491142</c:v>
                </c:pt>
                <c:pt idx="1962">
                  <c:v>4.8499999933846993</c:v>
                </c:pt>
                <c:pt idx="1963">
                  <c:v>4.8500999937023153</c:v>
                </c:pt>
                <c:pt idx="1964">
                  <c:v>4.8490000038291328</c:v>
                </c:pt>
                <c:pt idx="1965">
                  <c:v>4.8492004549261765</c:v>
                </c:pt>
                <c:pt idx="1966">
                  <c:v>4.8439999990659999</c:v>
                </c:pt>
                <c:pt idx="1967">
                  <c:v>4.8448999946267577</c:v>
                </c:pt>
                <c:pt idx="1968">
                  <c:v>4.8419999963007285</c:v>
                </c:pt>
                <c:pt idx="1969">
                  <c:v>4.8336999959647073</c:v>
                </c:pt>
                <c:pt idx="1970">
                  <c:v>4.8302006888625328</c:v>
                </c:pt>
                <c:pt idx="1971">
                  <c:v>4.8299999901719275</c:v>
                </c:pt>
                <c:pt idx="1972">
                  <c:v>4.824900000996422</c:v>
                </c:pt>
                <c:pt idx="1973">
                  <c:v>4.8214999918418471</c:v>
                </c:pt>
                <c:pt idx="1974">
                  <c:v>4.8194000067232992</c:v>
                </c:pt>
                <c:pt idx="1975">
                  <c:v>4.8174004848915501</c:v>
                </c:pt>
                <c:pt idx="1976">
                  <c:v>4.8167999860233977</c:v>
                </c:pt>
                <c:pt idx="1977">
                  <c:v>4.8147999904103926</c:v>
                </c:pt>
                <c:pt idx="1978">
                  <c:v>4.8143000083364313</c:v>
                </c:pt>
                <c:pt idx="1979">
                  <c:v>4.81140000900632</c:v>
                </c:pt>
                <c:pt idx="1980">
                  <c:v>4.807900245039491</c:v>
                </c:pt>
                <c:pt idx="1981">
                  <c:v>4.8017000039035338</c:v>
                </c:pt>
                <c:pt idx="1982">
                  <c:v>4.7988000015175203</c:v>
                </c:pt>
                <c:pt idx="1983">
                  <c:v>4.7976000099588418</c:v>
                </c:pt>
                <c:pt idx="1984">
                  <c:v>4.7953999879318872</c:v>
                </c:pt>
                <c:pt idx="1985">
                  <c:v>4.7913008830000763</c:v>
                </c:pt>
                <c:pt idx="1986">
                  <c:v>4.7890999977025785</c:v>
                </c:pt>
                <c:pt idx="1987">
                  <c:v>4.7818999919400085</c:v>
                </c:pt>
                <c:pt idx="1988">
                  <c:v>4.7740999993766309</c:v>
                </c:pt>
                <c:pt idx="1989">
                  <c:v>4.7664999963235459</c:v>
                </c:pt>
                <c:pt idx="1990">
                  <c:v>4.7600999136848259</c:v>
                </c:pt>
                <c:pt idx="1991">
                  <c:v>4.7515999929382815</c:v>
                </c:pt>
                <c:pt idx="1992">
                  <c:v>4.7484000013791956</c:v>
                </c:pt>
                <c:pt idx="1993">
                  <c:v>4.744200011868088</c:v>
                </c:pt>
                <c:pt idx="1994">
                  <c:v>4.7393999966079718</c:v>
                </c:pt>
                <c:pt idx="1995">
                  <c:v>4.7339005858884775</c:v>
                </c:pt>
                <c:pt idx="1996">
                  <c:v>4.7300000111499685</c:v>
                </c:pt>
                <c:pt idx="1997">
                  <c:v>4.7271999857330229</c:v>
                </c:pt>
                <c:pt idx="1998">
                  <c:v>4.7257999975627172</c:v>
                </c:pt>
                <c:pt idx="1999">
                  <c:v>4.7198000141506782</c:v>
                </c:pt>
                <c:pt idx="2000">
                  <c:v>4.7223001313177519</c:v>
                </c:pt>
                <c:pt idx="2001">
                  <c:v>4.7130000124379876</c:v>
                </c:pt>
                <c:pt idx="2002">
                  <c:v>4.7124999944644514</c:v>
                </c:pt>
                <c:pt idx="2003">
                  <c:v>4.7117000059588463</c:v>
                </c:pt>
                <c:pt idx="2004">
                  <c:v>4.7083000001803157</c:v>
                </c:pt>
                <c:pt idx="2005">
                  <c:v>4.7080007214972284</c:v>
                </c:pt>
                <c:pt idx="2006">
                  <c:v>4.7057000112981768</c:v>
                </c:pt>
                <c:pt idx="2007">
                  <c:v>4.7058999862128985</c:v>
                </c:pt>
                <c:pt idx="2008">
                  <c:v>4.7052000105759362</c:v>
                </c:pt>
                <c:pt idx="2009">
                  <c:v>4.6992999882131699</c:v>
                </c:pt>
                <c:pt idx="2010">
                  <c:v>4.6932008064177353</c:v>
                </c:pt>
                <c:pt idx="2011">
                  <c:v>4.6927999871695647</c:v>
                </c:pt>
                <c:pt idx="2012">
                  <c:v>4.6866000078152865</c:v>
                </c:pt>
                <c:pt idx="2013">
                  <c:v>4.6838000125353574</c:v>
                </c:pt>
                <c:pt idx="2014">
                  <c:v>4.6801000070990995</c:v>
                </c:pt>
                <c:pt idx="2015">
                  <c:v>4.6707002925832057</c:v>
                </c:pt>
                <c:pt idx="2016">
                  <c:v>4.6678999986106646</c:v>
                </c:pt>
                <c:pt idx="2017">
                  <c:v>4.6653000067235553</c:v>
                </c:pt>
                <c:pt idx="2018">
                  <c:v>4.6636000144862919</c:v>
                </c:pt>
                <c:pt idx="2019">
                  <c:v>4.6633000066722161</c:v>
                </c:pt>
                <c:pt idx="2020">
                  <c:v>4.6618006873541162</c:v>
                </c:pt>
                <c:pt idx="2021">
                  <c:v>4.6591999903612304</c:v>
                </c:pt>
                <c:pt idx="2022">
                  <c:v>4.6576999954122584</c:v>
                </c:pt>
                <c:pt idx="2023">
                  <c:v>4.6514999886494479</c:v>
                </c:pt>
                <c:pt idx="2024">
                  <c:v>4.6490999859306612</c:v>
                </c:pt>
                <c:pt idx="2025">
                  <c:v>4.6465005098289112</c:v>
                </c:pt>
                <c:pt idx="2026">
                  <c:v>4.6388000143488171</c:v>
                </c:pt>
                <c:pt idx="2027">
                  <c:v>4.6372000065239263</c:v>
                </c:pt>
                <c:pt idx="2028">
                  <c:v>4.6371999946568394</c:v>
                </c:pt>
                <c:pt idx="2029">
                  <c:v>4.6342999983753543</c:v>
                </c:pt>
                <c:pt idx="2030">
                  <c:v>4.6343001910645398</c:v>
                </c:pt>
                <c:pt idx="2031">
                  <c:v>4.6305000027568894</c:v>
                </c:pt>
                <c:pt idx="2032">
                  <c:v>4.6276000007128459</c:v>
                </c:pt>
                <c:pt idx="2033">
                  <c:v>4.6259999983303715</c:v>
                </c:pt>
                <c:pt idx="2034">
                  <c:v>4.6245000027120113</c:v>
                </c:pt>
                <c:pt idx="2035">
                  <c:v>4.6232003745535621</c:v>
                </c:pt>
                <c:pt idx="2036">
                  <c:v>4.6195000145380618</c:v>
                </c:pt>
                <c:pt idx="2037">
                  <c:v>4.6140999952258426</c:v>
                </c:pt>
                <c:pt idx="2038">
                  <c:v>4.6122999935105327</c:v>
                </c:pt>
                <c:pt idx="2039">
                  <c:v>4.6110999948432436</c:v>
                </c:pt>
                <c:pt idx="2040">
                  <c:v>4.6061004201837932</c:v>
                </c:pt>
                <c:pt idx="2041">
                  <c:v>4.6007999907451449</c:v>
                </c:pt>
                <c:pt idx="2042">
                  <c:v>4.6019000127271283</c:v>
                </c:pt>
                <c:pt idx="2043">
                  <c:v>4.601400004910829</c:v>
                </c:pt>
                <c:pt idx="2044">
                  <c:v>4.5985000031869276</c:v>
                </c:pt>
                <c:pt idx="2045">
                  <c:v>4.5951007922558347</c:v>
                </c:pt>
                <c:pt idx="2046">
                  <c:v>4.5946999862135272</c:v>
                </c:pt>
                <c:pt idx="2047">
                  <c:v>4.5908000075214659</c:v>
                </c:pt>
                <c:pt idx="2048">
                  <c:v>4.5862000109118526</c:v>
                </c:pt>
                <c:pt idx="2049">
                  <c:v>4.5810999949899269</c:v>
                </c:pt>
                <c:pt idx="2050">
                  <c:v>4.5777002967297449</c:v>
                </c:pt>
                <c:pt idx="2051">
                  <c:v>4.577000002762361</c:v>
                </c:pt>
                <c:pt idx="2052">
                  <c:v>4.5793999922170769</c:v>
                </c:pt>
                <c:pt idx="2053">
                  <c:v>4.5750999925512588</c:v>
                </c:pt>
                <c:pt idx="2054">
                  <c:v>4.5694999996630941</c:v>
                </c:pt>
                <c:pt idx="2055">
                  <c:v>4.5666006336177816</c:v>
                </c:pt>
                <c:pt idx="2056">
                  <c:v>4.5644999762444058</c:v>
                </c:pt>
                <c:pt idx="2057">
                  <c:v>4.5579000131547218</c:v>
                </c:pt>
                <c:pt idx="2058">
                  <c:v>4.5508999911253341</c:v>
                </c:pt>
                <c:pt idx="2059">
                  <c:v>4.5447000070489594</c:v>
                </c:pt>
                <c:pt idx="2060">
                  <c:v>4.541000345700013</c:v>
                </c:pt>
                <c:pt idx="2061">
                  <c:v>4.5358999955133186</c:v>
                </c:pt>
                <c:pt idx="2062">
                  <c:v>4.5386999937982182</c:v>
                </c:pt>
                <c:pt idx="2063">
                  <c:v>4.529899979585025</c:v>
                </c:pt>
                <c:pt idx="2064">
                  <c:v>4.5198999728163471</c:v>
                </c:pt>
                <c:pt idx="2065">
                  <c:v>4.5113993835402653</c:v>
                </c:pt>
                <c:pt idx="2066">
                  <c:v>4.4985999880736927</c:v>
                </c:pt>
                <c:pt idx="2067">
                  <c:v>4.4950999985667295</c:v>
                </c:pt>
                <c:pt idx="2068">
                  <c:v>4.4864000280285836</c:v>
                </c:pt>
                <c:pt idx="2069">
                  <c:v>4.4777999917932902</c:v>
                </c:pt>
                <c:pt idx="2070">
                  <c:v>4.4766009664454032</c:v>
                </c:pt>
                <c:pt idx="2071">
                  <c:v>4.4811000184927252</c:v>
                </c:pt>
                <c:pt idx="2072">
                  <c:v>4.4758000032379641</c:v>
                </c:pt>
                <c:pt idx="2073">
                  <c:v>4.4708999934155145</c:v>
                </c:pt>
                <c:pt idx="2074">
                  <c:v>4.465100022884144</c:v>
                </c:pt>
                <c:pt idx="2075">
                  <c:v>4.46180017900042</c:v>
                </c:pt>
                <c:pt idx="2076">
                  <c:v>4.4628999873166322</c:v>
                </c:pt>
                <c:pt idx="2077">
                  <c:v>4.4594999720502528</c:v>
                </c:pt>
                <c:pt idx="2078">
                  <c:v>4.4547999849237385</c:v>
                </c:pt>
                <c:pt idx="2079">
                  <c:v>4.4498000015228172</c:v>
                </c:pt>
                <c:pt idx="2080">
                  <c:v>4.4478006388599169</c:v>
                </c:pt>
                <c:pt idx="2081">
                  <c:v>4.4424000245053321</c:v>
                </c:pt>
                <c:pt idx="2082">
                  <c:v>4.4380000079108868</c:v>
                </c:pt>
                <c:pt idx="2083">
                  <c:v>4.4317000275550527</c:v>
                </c:pt>
                <c:pt idx="2084">
                  <c:v>4.4314000190715888</c:v>
                </c:pt>
                <c:pt idx="2085">
                  <c:v>4.4253999692882644</c:v>
                </c:pt>
                <c:pt idx="2086">
                  <c:v>4.4179999957050313</c:v>
                </c:pt>
                <c:pt idx="2087">
                  <c:v>4.4204000265017385</c:v>
                </c:pt>
                <c:pt idx="2088">
                  <c:v>4.4162999767213478</c:v>
                </c:pt>
                <c:pt idx="2089">
                  <c:v>4.4093000068605761</c:v>
                </c:pt>
                <c:pt idx="2090">
                  <c:v>4.4051005372020882</c:v>
                </c:pt>
                <c:pt idx="2091">
                  <c:v>4.4012000020884443</c:v>
                </c:pt>
                <c:pt idx="2092">
                  <c:v>4.3986999929329613</c:v>
                </c:pt>
                <c:pt idx="2093">
                  <c:v>4.3921999763479107</c:v>
                </c:pt>
                <c:pt idx="2094">
                  <c:v>4.3902000200250768</c:v>
                </c:pt>
                <c:pt idx="2095">
                  <c:v>4.387100333966373</c:v>
                </c:pt>
                <c:pt idx="2096">
                  <c:v>4.3813999837875599</c:v>
                </c:pt>
                <c:pt idx="2097">
                  <c:v>4.374999977677362</c:v>
                </c:pt>
                <c:pt idx="2098">
                  <c:v>4.3768000121999648</c:v>
                </c:pt>
                <c:pt idx="2099">
                  <c:v>4.3727999729089788</c:v>
                </c:pt>
                <c:pt idx="2100">
                  <c:v>4.3654999366699485</c:v>
                </c:pt>
                <c:pt idx="2101">
                  <c:v>4.3626999894986511</c:v>
                </c:pt>
                <c:pt idx="2102">
                  <c:v>4.3620000098162564</c:v>
                </c:pt>
                <c:pt idx="2103">
                  <c:v>4.3635999982798239</c:v>
                </c:pt>
                <c:pt idx="2104">
                  <c:v>4.358700021643017</c:v>
                </c:pt>
                <c:pt idx="2105">
                  <c:v>4.3546002004513866</c:v>
                </c:pt>
                <c:pt idx="2106">
                  <c:v>4.3495000155380694</c:v>
                </c:pt>
                <c:pt idx="2107">
                  <c:v>4.3482000100993901</c:v>
                </c:pt>
                <c:pt idx="2108">
                  <c:v>4.3443000002807821</c:v>
                </c:pt>
                <c:pt idx="2109">
                  <c:v>4.3422000016144011</c:v>
                </c:pt>
                <c:pt idx="2110">
                  <c:v>4.3430004662441206</c:v>
                </c:pt>
                <c:pt idx="2111">
                  <c:v>4.343399993791536</c:v>
                </c:pt>
                <c:pt idx="2112">
                  <c:v>4.3414999717642786</c:v>
                </c:pt>
                <c:pt idx="2113">
                  <c:v>4.3372999748171424</c:v>
                </c:pt>
                <c:pt idx="2114">
                  <c:v>4.3379999859753298</c:v>
                </c:pt>
                <c:pt idx="2115">
                  <c:v>4.3431001606877544</c:v>
                </c:pt>
                <c:pt idx="2116">
                  <c:v>4.341099985591427</c:v>
                </c:pt>
                <c:pt idx="2117">
                  <c:v>4.3416999930268503</c:v>
                </c:pt>
                <c:pt idx="2118">
                  <c:v>4.3478000085742678</c:v>
                </c:pt>
                <c:pt idx="2119">
                  <c:v>4.3461999858773197</c:v>
                </c:pt>
                <c:pt idx="2120">
                  <c:v>4.350200899214542</c:v>
                </c:pt>
                <c:pt idx="2121">
                  <c:v>4.3529000139169511</c:v>
                </c:pt>
                <c:pt idx="2122">
                  <c:v>4.3504999722426874</c:v>
                </c:pt>
                <c:pt idx="2123">
                  <c:v>4.3455999962752685</c:v>
                </c:pt>
                <c:pt idx="2124">
                  <c:v>4.3466999915108318</c:v>
                </c:pt>
                <c:pt idx="2125">
                  <c:v>4.3472012709535193</c:v>
                </c:pt>
                <c:pt idx="2126">
                  <c:v>4.3527000090543879</c:v>
                </c:pt>
                <c:pt idx="2127">
                  <c:v>4.3561999876910704</c:v>
                </c:pt>
                <c:pt idx="2128">
                  <c:v>4.3546000025671674</c:v>
                </c:pt>
                <c:pt idx="2129">
                  <c:v>4.3542999940837035</c:v>
                </c:pt>
                <c:pt idx="2130">
                  <c:v>4.3561003137510852</c:v>
                </c:pt>
                <c:pt idx="2131">
                  <c:v>4.3557000231667189</c:v>
                </c:pt>
                <c:pt idx="2132">
                  <c:v>4.3492999974259874</c:v>
                </c:pt>
                <c:pt idx="2133">
                  <c:v>4.3459000268921955</c:v>
                </c:pt>
                <c:pt idx="2134">
                  <c:v>4.3438999821592006</c:v>
                </c:pt>
                <c:pt idx="2135">
                  <c:v>4.3453004647235502</c:v>
                </c:pt>
                <c:pt idx="2136">
                  <c:v>4.3427999922714662</c:v>
                </c:pt>
                <c:pt idx="2137">
                  <c:v>4.3407999709088472</c:v>
                </c:pt>
                <c:pt idx="2138">
                  <c:v>4.3405999820679426</c:v>
                </c:pt>
                <c:pt idx="2139">
                  <c:v>4.3333999962706002</c:v>
                </c:pt>
                <c:pt idx="2140">
                  <c:v>4.3336003786025685</c:v>
                </c:pt>
                <c:pt idx="2141">
                  <c:v>4.3325000019976869</c:v>
                </c:pt>
                <c:pt idx="2142">
                  <c:v>4.3305999786316534</c:v>
                </c:pt>
                <c:pt idx="2143">
                  <c:v>4.3296000260233996</c:v>
                </c:pt>
                <c:pt idx="2144">
                  <c:v>4.3313000009438838</c:v>
                </c:pt>
                <c:pt idx="2145">
                  <c:v>4.3333011716822512</c:v>
                </c:pt>
                <c:pt idx="2146">
                  <c:v>4.3349000056259683</c:v>
                </c:pt>
                <c:pt idx="2147">
                  <c:v>4.3303000130617875</c:v>
                </c:pt>
                <c:pt idx="2148">
                  <c:v>4.326200014394999</c:v>
                </c:pt>
                <c:pt idx="2149">
                  <c:v>4.325699973385781</c:v>
                </c:pt>
                <c:pt idx="2150">
                  <c:v>4.3251005406345939</c:v>
                </c:pt>
                <c:pt idx="2151">
                  <c:v>4.3241999889287399</c:v>
                </c:pt>
                <c:pt idx="2152">
                  <c:v>4.321699980442645</c:v>
                </c:pt>
                <c:pt idx="2153">
                  <c:v>4.3201999817756587</c:v>
                </c:pt>
                <c:pt idx="2154">
                  <c:v>4.3217999732878525</c:v>
                </c:pt>
                <c:pt idx="2155">
                  <c:v>4.3212005676177796</c:v>
                </c:pt>
                <c:pt idx="2156">
                  <c:v>4.3144999729120173</c:v>
                </c:pt>
                <c:pt idx="2157">
                  <c:v>4.3129000135304523</c:v>
                </c:pt>
                <c:pt idx="2158">
                  <c:v>4.3129999945522286</c:v>
                </c:pt>
                <c:pt idx="2159">
                  <c:v>4.3084999989441712</c:v>
                </c:pt>
                <c:pt idx="2160">
                  <c:v>4.305800754824304</c:v>
                </c:pt>
                <c:pt idx="2161">
                  <c:v>4.306600001611514</c:v>
                </c:pt>
                <c:pt idx="2162">
                  <c:v>4.3043999704314047</c:v>
                </c:pt>
                <c:pt idx="2163">
                  <c:v>4.2995000246010022</c:v>
                </c:pt>
                <c:pt idx="2164">
                  <c:v>4.2881999876917689</c:v>
                </c:pt>
                <c:pt idx="2165">
                  <c:v>4.2828007994612562</c:v>
                </c:pt>
                <c:pt idx="2166">
                  <c:v>4.282599976817437</c:v>
                </c:pt>
                <c:pt idx="2167">
                  <c:v>4.2797999940812588</c:v>
                </c:pt>
                <c:pt idx="2168">
                  <c:v>4.2762000167858787</c:v>
                </c:pt>
                <c:pt idx="2169">
                  <c:v>4.2779000242153415</c:v>
                </c:pt>
                <c:pt idx="2170">
                  <c:v>4.2794003008748405</c:v>
                </c:pt>
                <c:pt idx="2171">
                  <c:v>4.2757999771056348</c:v>
                </c:pt>
                <c:pt idx="2172">
                  <c:v>4.273100001802959</c:v>
                </c:pt>
                <c:pt idx="2173">
                  <c:v>4.2689999828289729</c:v>
                </c:pt>
                <c:pt idx="2174">
                  <c:v>4.2614999994257232</c:v>
                </c:pt>
                <c:pt idx="2175">
                  <c:v>4.2543001924495911</c:v>
                </c:pt>
                <c:pt idx="2176">
                  <c:v>4.2464999743388034</c:v>
                </c:pt>
                <c:pt idx="2177">
                  <c:v>4.2457000156355207</c:v>
                </c:pt>
                <c:pt idx="2178">
                  <c:v>4.242399986833334</c:v>
                </c:pt>
                <c:pt idx="2179">
                  <c:v>4.234500000377011</c:v>
                </c:pt>
                <c:pt idx="2180">
                  <c:v>4.2340003108911333</c:v>
                </c:pt>
                <c:pt idx="2181">
                  <c:v>4.2308999871165724</c:v>
                </c:pt>
                <c:pt idx="2182">
                  <c:v>4.229200007430336</c:v>
                </c:pt>
                <c:pt idx="2183">
                  <c:v>4.2231000277461135</c:v>
                </c:pt>
                <c:pt idx="2184">
                  <c:v>4.2169999915058725</c:v>
                </c:pt>
                <c:pt idx="2185">
                  <c:v>4.2139003172851517</c:v>
                </c:pt>
                <c:pt idx="2186">
                  <c:v>4.21029999350867</c:v>
                </c:pt>
                <c:pt idx="2187">
                  <c:v>4.2024000124874874</c:v>
                </c:pt>
                <c:pt idx="2188">
                  <c:v>4.1989000168687198</c:v>
                </c:pt>
                <c:pt idx="2189">
                  <c:v>4.2000000046609784</c:v>
                </c:pt>
                <c:pt idx="2190">
                  <c:v>4.1993004096948425</c:v>
                </c:pt>
                <c:pt idx="2191">
                  <c:v>4.196199990081368</c:v>
                </c:pt>
                <c:pt idx="2192">
                  <c:v>4.1921000276561244</c:v>
                </c:pt>
                <c:pt idx="2193">
                  <c:v>4.1933000123899546</c:v>
                </c:pt>
                <c:pt idx="2194">
                  <c:v>4.1923000211681938</c:v>
                </c:pt>
                <c:pt idx="2195">
                  <c:v>4.190300028603815</c:v>
                </c:pt>
                <c:pt idx="2196">
                  <c:v>4.1850000187841943</c:v>
                </c:pt>
                <c:pt idx="2197">
                  <c:v>4.183200013343594</c:v>
                </c:pt>
                <c:pt idx="2198">
                  <c:v>4.1794999777775956</c:v>
                </c:pt>
                <c:pt idx="2199">
                  <c:v>4.1751999980915571</c:v>
                </c:pt>
                <c:pt idx="2200">
                  <c:v>4.1756003299669828</c:v>
                </c:pt>
                <c:pt idx="2201">
                  <c:v>4.1738000061886851</c:v>
                </c:pt>
                <c:pt idx="2202">
                  <c:v>4.1695000295585487</c:v>
                </c:pt>
                <c:pt idx="2203">
                  <c:v>4.166399981106224</c:v>
                </c:pt>
                <c:pt idx="2204">
                  <c:v>4.1653000020960462</c:v>
                </c:pt>
                <c:pt idx="2205">
                  <c:v>4.1633004667237401</c:v>
                </c:pt>
                <c:pt idx="2206">
                  <c:v>4.1590000274591148</c:v>
                </c:pt>
                <c:pt idx="2207">
                  <c:v>4.1499999868319719</c:v>
                </c:pt>
                <c:pt idx="2208">
                  <c:v>4.1517999851203058</c:v>
                </c:pt>
                <c:pt idx="2209">
                  <c:v>4.1510999956080923</c:v>
                </c:pt>
                <c:pt idx="2210">
                  <c:v>4.1478003207157599</c:v>
                </c:pt>
                <c:pt idx="2211">
                  <c:v>4.1460000135411974</c:v>
                </c:pt>
                <c:pt idx="2212">
                  <c:v>4.1437999976114952</c:v>
                </c:pt>
                <c:pt idx="2213">
                  <c:v>4.1422000148741063</c:v>
                </c:pt>
                <c:pt idx="2214">
                  <c:v>4.1384000185935292</c:v>
                </c:pt>
                <c:pt idx="2215">
                  <c:v>4.1337006552566891</c:v>
                </c:pt>
                <c:pt idx="2216">
                  <c:v>4.1309999813020113</c:v>
                </c:pt>
                <c:pt idx="2217">
                  <c:v>4.1308999924585805</c:v>
                </c:pt>
                <c:pt idx="2218">
                  <c:v>4.1261000256490661</c:v>
                </c:pt>
                <c:pt idx="2219">
                  <c:v>4.126200026315928</c:v>
                </c:pt>
                <c:pt idx="2220">
                  <c:v>4.1252004282869166</c:v>
                </c:pt>
                <c:pt idx="2221">
                  <c:v>4.1235999822529266</c:v>
                </c:pt>
                <c:pt idx="2222">
                  <c:v>4.1219000062847044</c:v>
                </c:pt>
                <c:pt idx="2223">
                  <c:v>4.1222000242196373</c:v>
                </c:pt>
                <c:pt idx="2224">
                  <c:v>4.1204999855908682</c:v>
                </c:pt>
                <c:pt idx="2225">
                  <c:v>4.1179005264202715</c:v>
                </c:pt>
                <c:pt idx="2226">
                  <c:v>4.1165999747172464</c:v>
                </c:pt>
                <c:pt idx="2227">
                  <c:v>4.1106000018116902</c:v>
                </c:pt>
                <c:pt idx="2228">
                  <c:v>4.1077999963672482</c:v>
                </c:pt>
                <c:pt idx="2229">
                  <c:v>4.1053000241226982</c:v>
                </c:pt>
                <c:pt idx="2230">
                  <c:v>4.0956000979349483</c:v>
                </c:pt>
                <c:pt idx="2231">
                  <c:v>4.0899000020945095</c:v>
                </c:pt>
                <c:pt idx="2232">
                  <c:v>4.0851000261245645</c:v>
                </c:pt>
                <c:pt idx="2233">
                  <c:v>4.080200016964227</c:v>
                </c:pt>
                <c:pt idx="2234">
                  <c:v>4.0792000054279924</c:v>
                </c:pt>
                <c:pt idx="2235">
                  <c:v>4.0805004676731187</c:v>
                </c:pt>
                <c:pt idx="2236">
                  <c:v>4.0824000284192152</c:v>
                </c:pt>
                <c:pt idx="2237">
                  <c:v>4.0784999854004127</c:v>
                </c:pt>
                <c:pt idx="2238">
                  <c:v>4.0728000026647351</c:v>
                </c:pt>
                <c:pt idx="2239">
                  <c:v>4.0666000229757628</c:v>
                </c:pt>
                <c:pt idx="2240">
                  <c:v>4.0653996162291151</c:v>
                </c:pt>
                <c:pt idx="2241">
                  <c:v>4.0578000026580412</c:v>
                </c:pt>
                <c:pt idx="2242">
                  <c:v>4.0524999836852658</c:v>
                </c:pt>
                <c:pt idx="2243">
                  <c:v>4.0467999812972266</c:v>
                </c:pt>
                <c:pt idx="2244">
                  <c:v>4.0483000158201321</c:v>
                </c:pt>
                <c:pt idx="2245">
                  <c:v>4.0478996226302115</c:v>
                </c:pt>
                <c:pt idx="2246">
                  <c:v>4.0427000158306328</c:v>
                </c:pt>
                <c:pt idx="2247">
                  <c:v>4.0399000059987884</c:v>
                </c:pt>
                <c:pt idx="2248">
                  <c:v>4.0353000127724954</c:v>
                </c:pt>
                <c:pt idx="2249">
                  <c:v>4.0301000158287934</c:v>
                </c:pt>
                <c:pt idx="2250">
                  <c:v>4.0240007077154587</c:v>
                </c:pt>
                <c:pt idx="2251">
                  <c:v>4.0251999809188419</c:v>
                </c:pt>
                <c:pt idx="2252">
                  <c:v>4.0238999853099813</c:v>
                </c:pt>
                <c:pt idx="2253">
                  <c:v>4.0202000265999231</c:v>
                </c:pt>
                <c:pt idx="2254">
                  <c:v>4.0105999768202309</c:v>
                </c:pt>
                <c:pt idx="2255">
                  <c:v>4.0044004929513903</c:v>
                </c:pt>
                <c:pt idx="2256">
                  <c:v>4.0026999940819223</c:v>
                </c:pt>
                <c:pt idx="2257">
                  <c:v>4.0004000015178462</c:v>
                </c:pt>
                <c:pt idx="2258">
                  <c:v>3.9936999991332414</c:v>
                </c:pt>
                <c:pt idx="2259">
                  <c:v>3.9913999936979963</c:v>
                </c:pt>
                <c:pt idx="2260">
                  <c:v>3.9845003746886505</c:v>
                </c:pt>
                <c:pt idx="2261">
                  <c:v>3.982399971668201</c:v>
                </c:pt>
                <c:pt idx="2262">
                  <c:v>3.978999973005557</c:v>
                </c:pt>
                <c:pt idx="2263">
                  <c:v>3.9794000210677041</c:v>
                </c:pt>
                <c:pt idx="2264">
                  <c:v>3.9782999702365487</c:v>
                </c:pt>
                <c:pt idx="2265">
                  <c:v>3.9742007237364305</c:v>
                </c:pt>
                <c:pt idx="2266">
                  <c:v>3.9700000135344453</c:v>
                </c:pt>
                <c:pt idx="2267">
                  <c:v>3.966100024030311</c:v>
                </c:pt>
                <c:pt idx="2268">
                  <c:v>3.9674999799681245</c:v>
                </c:pt>
                <c:pt idx="2269">
                  <c:v>3.964300005332916</c:v>
                </c:pt>
                <c:pt idx="2270">
                  <c:v>3.9582005468328134</c:v>
                </c:pt>
                <c:pt idx="2271">
                  <c:v>3.9563999853126006</c:v>
                </c:pt>
                <c:pt idx="2272">
                  <c:v>3.9606999469688162</c:v>
                </c:pt>
                <c:pt idx="2273">
                  <c:v>3.9518000102980295</c:v>
                </c:pt>
                <c:pt idx="2274">
                  <c:v>3.9417000238390756</c:v>
                </c:pt>
                <c:pt idx="2275">
                  <c:v>3.9403003435072605</c:v>
                </c:pt>
                <c:pt idx="2276">
                  <c:v>3.9359999404841801</c:v>
                </c:pt>
                <c:pt idx="2277">
                  <c:v>3.9284999645169592</c:v>
                </c:pt>
                <c:pt idx="2278">
                  <c:v>3.9234999854961643</c:v>
                </c:pt>
                <c:pt idx="2279">
                  <c:v>3.9179999763437081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8-739E-41EF-9FD2-41B04CCB0539}"/>
            </c:ext>
          </c:extLst>
        </c:ser>
        <c:ser>
          <c:idx val="9"/>
          <c:order val="9"/>
          <c:spPr>
            <a:ln w="12700" cap="rnd">
              <a:solidFill>
                <a:srgbClr val="000000"/>
              </a:solidFill>
              <a:round/>
            </a:ln>
            <a:effectLst/>
          </c:spPr>
          <c:marker>
            <c:symbol val="none"/>
          </c:marker>
          <c:xVal>
            <c:numRef>
              <c:f>sheet1!$S$1:$S$2283</c:f>
              <c:numCache>
                <c:formatCode>General</c:formatCode>
                <c:ptCount val="2283"/>
                <c:pt idx="0">
                  <c:v>-38.200000762939453</c:v>
                </c:pt>
                <c:pt idx="1">
                  <c:v>-38.099998474121094</c:v>
                </c:pt>
                <c:pt idx="2">
                  <c:v>-38</c:v>
                </c:pt>
                <c:pt idx="3">
                  <c:v>-37.899997711181641</c:v>
                </c:pt>
                <c:pt idx="4">
                  <c:v>-37.799999237060547</c:v>
                </c:pt>
                <c:pt idx="5">
                  <c:v>-37.700000762939453</c:v>
                </c:pt>
                <c:pt idx="6">
                  <c:v>-37.599998474121094</c:v>
                </c:pt>
                <c:pt idx="7">
                  <c:v>-37.5</c:v>
                </c:pt>
                <c:pt idx="8">
                  <c:v>-37.399997711181641</c:v>
                </c:pt>
                <c:pt idx="9">
                  <c:v>-37.299999237060547</c:v>
                </c:pt>
                <c:pt idx="10">
                  <c:v>-37.200000762939453</c:v>
                </c:pt>
                <c:pt idx="11">
                  <c:v>-37.099998474121094</c:v>
                </c:pt>
                <c:pt idx="12">
                  <c:v>-37</c:v>
                </c:pt>
                <c:pt idx="13">
                  <c:v>-36.899997711181641</c:v>
                </c:pt>
                <c:pt idx="14">
                  <c:v>-36.799999237060547</c:v>
                </c:pt>
                <c:pt idx="15">
                  <c:v>-36.700000762939453</c:v>
                </c:pt>
                <c:pt idx="16">
                  <c:v>-36.599998474121094</c:v>
                </c:pt>
                <c:pt idx="17">
                  <c:v>-36.5</c:v>
                </c:pt>
                <c:pt idx="18">
                  <c:v>-36.399997711181641</c:v>
                </c:pt>
                <c:pt idx="19">
                  <c:v>-36.299999237060547</c:v>
                </c:pt>
                <c:pt idx="20">
                  <c:v>-36.200000762939453</c:v>
                </c:pt>
                <c:pt idx="21">
                  <c:v>-36.099998474121094</c:v>
                </c:pt>
                <c:pt idx="22">
                  <c:v>-36</c:v>
                </c:pt>
                <c:pt idx="23">
                  <c:v>-35.899997711181641</c:v>
                </c:pt>
                <c:pt idx="24">
                  <c:v>-35.799999237060547</c:v>
                </c:pt>
                <c:pt idx="25">
                  <c:v>-35.700000762939453</c:v>
                </c:pt>
                <c:pt idx="26">
                  <c:v>-35.599998474121094</c:v>
                </c:pt>
                <c:pt idx="27">
                  <c:v>-35.5</c:v>
                </c:pt>
                <c:pt idx="28">
                  <c:v>-35.399997711181641</c:v>
                </c:pt>
                <c:pt idx="29">
                  <c:v>-35.299999237060547</c:v>
                </c:pt>
                <c:pt idx="30">
                  <c:v>-35.200000762939453</c:v>
                </c:pt>
                <c:pt idx="31">
                  <c:v>-35.099998474121094</c:v>
                </c:pt>
                <c:pt idx="32">
                  <c:v>-35</c:v>
                </c:pt>
                <c:pt idx="33">
                  <c:v>-34.899997711181641</c:v>
                </c:pt>
                <c:pt idx="34">
                  <c:v>-34.799999237060547</c:v>
                </c:pt>
                <c:pt idx="35">
                  <c:v>-34.700000762939453</c:v>
                </c:pt>
                <c:pt idx="36">
                  <c:v>-34.599998474121094</c:v>
                </c:pt>
                <c:pt idx="37">
                  <c:v>-34.5</c:v>
                </c:pt>
                <c:pt idx="38">
                  <c:v>-34.399997711181641</c:v>
                </c:pt>
                <c:pt idx="39">
                  <c:v>-34.299999237060547</c:v>
                </c:pt>
                <c:pt idx="40">
                  <c:v>-34.200000762939453</c:v>
                </c:pt>
                <c:pt idx="41">
                  <c:v>-34.099998474121094</c:v>
                </c:pt>
                <c:pt idx="42">
                  <c:v>-34</c:v>
                </c:pt>
                <c:pt idx="43">
                  <c:v>-33.899997711181641</c:v>
                </c:pt>
                <c:pt idx="44">
                  <c:v>-33.799999237060547</c:v>
                </c:pt>
                <c:pt idx="45">
                  <c:v>-33.700000762939453</c:v>
                </c:pt>
                <c:pt idx="46">
                  <c:v>-33.599998474121094</c:v>
                </c:pt>
                <c:pt idx="47">
                  <c:v>-33.5</c:v>
                </c:pt>
                <c:pt idx="48">
                  <c:v>-33.399997711181641</c:v>
                </c:pt>
                <c:pt idx="49">
                  <c:v>-33.299999237060547</c:v>
                </c:pt>
                <c:pt idx="50">
                  <c:v>-33.200000762939453</c:v>
                </c:pt>
                <c:pt idx="51">
                  <c:v>-33.099998474121094</c:v>
                </c:pt>
                <c:pt idx="52">
                  <c:v>-33</c:v>
                </c:pt>
                <c:pt idx="53">
                  <c:v>-32.899997711181641</c:v>
                </c:pt>
                <c:pt idx="54">
                  <c:v>-32.799999237060547</c:v>
                </c:pt>
                <c:pt idx="55">
                  <c:v>-32.700000762939453</c:v>
                </c:pt>
                <c:pt idx="56">
                  <c:v>-32.599998474121094</c:v>
                </c:pt>
                <c:pt idx="57">
                  <c:v>-32.5</c:v>
                </c:pt>
                <c:pt idx="58">
                  <c:v>-32.399997711181641</c:v>
                </c:pt>
                <c:pt idx="59">
                  <c:v>-32.299999237060547</c:v>
                </c:pt>
                <c:pt idx="60">
                  <c:v>-32.200000762939453</c:v>
                </c:pt>
                <c:pt idx="61">
                  <c:v>-32.099998474121094</c:v>
                </c:pt>
                <c:pt idx="62">
                  <c:v>-32</c:v>
                </c:pt>
                <c:pt idx="63">
                  <c:v>-31.899999618530273</c:v>
                </c:pt>
                <c:pt idx="64">
                  <c:v>-31.799999237060547</c:v>
                </c:pt>
                <c:pt idx="65">
                  <c:v>-31.69999885559082</c:v>
                </c:pt>
                <c:pt idx="66">
                  <c:v>-31.599998474121094</c:v>
                </c:pt>
                <c:pt idx="67">
                  <c:v>-31.5</c:v>
                </c:pt>
                <c:pt idx="68">
                  <c:v>-31.399999618530273</c:v>
                </c:pt>
                <c:pt idx="69">
                  <c:v>-31.299999237060547</c:v>
                </c:pt>
                <c:pt idx="70">
                  <c:v>-31.19999885559082</c:v>
                </c:pt>
                <c:pt idx="71">
                  <c:v>-31.099998474121094</c:v>
                </c:pt>
                <c:pt idx="72">
                  <c:v>-31</c:v>
                </c:pt>
                <c:pt idx="73">
                  <c:v>-30.899999618530273</c:v>
                </c:pt>
                <c:pt idx="74">
                  <c:v>-30.799999237060547</c:v>
                </c:pt>
                <c:pt idx="75">
                  <c:v>-30.69999885559082</c:v>
                </c:pt>
                <c:pt idx="76">
                  <c:v>-30.599998474121094</c:v>
                </c:pt>
                <c:pt idx="77">
                  <c:v>-30.5</c:v>
                </c:pt>
                <c:pt idx="78">
                  <c:v>-30.399999618530273</c:v>
                </c:pt>
                <c:pt idx="79">
                  <c:v>-30.299999237060547</c:v>
                </c:pt>
                <c:pt idx="80">
                  <c:v>-30.19999885559082</c:v>
                </c:pt>
                <c:pt idx="81">
                  <c:v>-30.099998474121094</c:v>
                </c:pt>
                <c:pt idx="82">
                  <c:v>-30</c:v>
                </c:pt>
                <c:pt idx="83">
                  <c:v>-29.899999618530273</c:v>
                </c:pt>
                <c:pt idx="84">
                  <c:v>-29.799999237060547</c:v>
                </c:pt>
                <c:pt idx="85">
                  <c:v>-29.69999885559082</c:v>
                </c:pt>
                <c:pt idx="86">
                  <c:v>-29.599998474121094</c:v>
                </c:pt>
                <c:pt idx="87">
                  <c:v>-29.5</c:v>
                </c:pt>
                <c:pt idx="88">
                  <c:v>-29.399999618530273</c:v>
                </c:pt>
                <c:pt idx="89">
                  <c:v>-29.299999237060547</c:v>
                </c:pt>
                <c:pt idx="90">
                  <c:v>-29.19999885559082</c:v>
                </c:pt>
                <c:pt idx="91">
                  <c:v>-29.099998474121094</c:v>
                </c:pt>
                <c:pt idx="92">
                  <c:v>-29</c:v>
                </c:pt>
                <c:pt idx="93">
                  <c:v>-28.899999618530273</c:v>
                </c:pt>
                <c:pt idx="94">
                  <c:v>-28.799999237060547</c:v>
                </c:pt>
                <c:pt idx="95">
                  <c:v>-28.69999885559082</c:v>
                </c:pt>
                <c:pt idx="96">
                  <c:v>-28.599998474121094</c:v>
                </c:pt>
                <c:pt idx="97">
                  <c:v>-28.5</c:v>
                </c:pt>
                <c:pt idx="98">
                  <c:v>-28.399999618530273</c:v>
                </c:pt>
                <c:pt idx="99">
                  <c:v>-28.299999237060547</c:v>
                </c:pt>
                <c:pt idx="100">
                  <c:v>-28.19999885559082</c:v>
                </c:pt>
                <c:pt idx="101">
                  <c:v>-28.099998474121094</c:v>
                </c:pt>
                <c:pt idx="102">
                  <c:v>-28</c:v>
                </c:pt>
                <c:pt idx="103">
                  <c:v>-27.899999618530273</c:v>
                </c:pt>
                <c:pt idx="104">
                  <c:v>-27.799999237060547</c:v>
                </c:pt>
                <c:pt idx="105">
                  <c:v>-27.69999885559082</c:v>
                </c:pt>
                <c:pt idx="106">
                  <c:v>-27.599998474121094</c:v>
                </c:pt>
                <c:pt idx="107">
                  <c:v>-27.5</c:v>
                </c:pt>
                <c:pt idx="108">
                  <c:v>-27.399999618530273</c:v>
                </c:pt>
                <c:pt idx="109">
                  <c:v>-27.299999237060547</c:v>
                </c:pt>
                <c:pt idx="110">
                  <c:v>-27.19999885559082</c:v>
                </c:pt>
                <c:pt idx="111">
                  <c:v>-27.099998474121094</c:v>
                </c:pt>
                <c:pt idx="112">
                  <c:v>-27</c:v>
                </c:pt>
                <c:pt idx="113">
                  <c:v>-26.899999618530273</c:v>
                </c:pt>
                <c:pt idx="114">
                  <c:v>-26.799999237060547</c:v>
                </c:pt>
                <c:pt idx="115">
                  <c:v>-26.69999885559082</c:v>
                </c:pt>
                <c:pt idx="116">
                  <c:v>-26.599998474121094</c:v>
                </c:pt>
                <c:pt idx="117">
                  <c:v>-26.5</c:v>
                </c:pt>
                <c:pt idx="118">
                  <c:v>-26.399999618530273</c:v>
                </c:pt>
                <c:pt idx="119">
                  <c:v>-26.299999237060547</c:v>
                </c:pt>
                <c:pt idx="120">
                  <c:v>-26.19999885559082</c:v>
                </c:pt>
                <c:pt idx="121">
                  <c:v>-26.099998474121094</c:v>
                </c:pt>
                <c:pt idx="122">
                  <c:v>-26</c:v>
                </c:pt>
                <c:pt idx="123">
                  <c:v>-25.899999618530273</c:v>
                </c:pt>
                <c:pt idx="124">
                  <c:v>-25.799999237060547</c:v>
                </c:pt>
                <c:pt idx="125">
                  <c:v>-25.69999885559082</c:v>
                </c:pt>
                <c:pt idx="126">
                  <c:v>-25.599998474121094</c:v>
                </c:pt>
                <c:pt idx="127">
                  <c:v>-25.5</c:v>
                </c:pt>
                <c:pt idx="128">
                  <c:v>-25.399999618530273</c:v>
                </c:pt>
                <c:pt idx="129">
                  <c:v>-25.299999237060547</c:v>
                </c:pt>
                <c:pt idx="130">
                  <c:v>-25.19999885559082</c:v>
                </c:pt>
                <c:pt idx="131">
                  <c:v>-25.099998474121094</c:v>
                </c:pt>
                <c:pt idx="132">
                  <c:v>-25</c:v>
                </c:pt>
                <c:pt idx="133">
                  <c:v>-24.899999618530273</c:v>
                </c:pt>
                <c:pt idx="134">
                  <c:v>-24.799999237060547</c:v>
                </c:pt>
                <c:pt idx="135">
                  <c:v>-24.69999885559082</c:v>
                </c:pt>
                <c:pt idx="136">
                  <c:v>-24.599998474121094</c:v>
                </c:pt>
                <c:pt idx="137">
                  <c:v>-24.5</c:v>
                </c:pt>
                <c:pt idx="138">
                  <c:v>-24.399999618530273</c:v>
                </c:pt>
                <c:pt idx="139">
                  <c:v>-24.299999237060547</c:v>
                </c:pt>
                <c:pt idx="140">
                  <c:v>-24.19999885559082</c:v>
                </c:pt>
                <c:pt idx="141">
                  <c:v>-24.099998474121094</c:v>
                </c:pt>
                <c:pt idx="142">
                  <c:v>-24</c:v>
                </c:pt>
                <c:pt idx="143">
                  <c:v>-23.899999618530273</c:v>
                </c:pt>
                <c:pt idx="144">
                  <c:v>-23.799999237060547</c:v>
                </c:pt>
                <c:pt idx="145">
                  <c:v>-23.69999885559082</c:v>
                </c:pt>
                <c:pt idx="146">
                  <c:v>-23.599998474121094</c:v>
                </c:pt>
                <c:pt idx="147">
                  <c:v>-23.5</c:v>
                </c:pt>
                <c:pt idx="148">
                  <c:v>-23.399999618530273</c:v>
                </c:pt>
                <c:pt idx="149">
                  <c:v>-23.299999237060547</c:v>
                </c:pt>
                <c:pt idx="150">
                  <c:v>-23.19999885559082</c:v>
                </c:pt>
                <c:pt idx="151">
                  <c:v>-23.099998474121094</c:v>
                </c:pt>
                <c:pt idx="152">
                  <c:v>-23</c:v>
                </c:pt>
                <c:pt idx="153">
                  <c:v>-22.899999618530273</c:v>
                </c:pt>
                <c:pt idx="154">
                  <c:v>-22.799999237060547</c:v>
                </c:pt>
                <c:pt idx="155">
                  <c:v>-22.69999885559082</c:v>
                </c:pt>
                <c:pt idx="156">
                  <c:v>-22.599998474121094</c:v>
                </c:pt>
                <c:pt idx="157">
                  <c:v>-22.5</c:v>
                </c:pt>
                <c:pt idx="158">
                  <c:v>-22.399999618530273</c:v>
                </c:pt>
                <c:pt idx="159">
                  <c:v>-22.299999237060547</c:v>
                </c:pt>
                <c:pt idx="160">
                  <c:v>-22.19999885559082</c:v>
                </c:pt>
                <c:pt idx="161">
                  <c:v>-22.099998474121094</c:v>
                </c:pt>
                <c:pt idx="162">
                  <c:v>-22</c:v>
                </c:pt>
                <c:pt idx="163">
                  <c:v>-21.899999618530273</c:v>
                </c:pt>
                <c:pt idx="164">
                  <c:v>-21.799999237060547</c:v>
                </c:pt>
                <c:pt idx="165">
                  <c:v>-21.69999885559082</c:v>
                </c:pt>
                <c:pt idx="166">
                  <c:v>-21.599998474121094</c:v>
                </c:pt>
                <c:pt idx="167">
                  <c:v>-21.5</c:v>
                </c:pt>
                <c:pt idx="168">
                  <c:v>-21.399999618530273</c:v>
                </c:pt>
                <c:pt idx="169">
                  <c:v>-21.299999237060547</c:v>
                </c:pt>
                <c:pt idx="170">
                  <c:v>-21.19999885559082</c:v>
                </c:pt>
                <c:pt idx="171">
                  <c:v>-21.099998474121094</c:v>
                </c:pt>
                <c:pt idx="172">
                  <c:v>-21</c:v>
                </c:pt>
                <c:pt idx="173">
                  <c:v>-20.899999618530273</c:v>
                </c:pt>
                <c:pt idx="174">
                  <c:v>-20.799999237060547</c:v>
                </c:pt>
                <c:pt idx="175">
                  <c:v>-20.69999885559082</c:v>
                </c:pt>
                <c:pt idx="176">
                  <c:v>-20.599998474121094</c:v>
                </c:pt>
                <c:pt idx="177">
                  <c:v>-20.5</c:v>
                </c:pt>
                <c:pt idx="178">
                  <c:v>-20.399999618530273</c:v>
                </c:pt>
                <c:pt idx="179">
                  <c:v>-20.299999237060547</c:v>
                </c:pt>
                <c:pt idx="180">
                  <c:v>-20.19999885559082</c:v>
                </c:pt>
                <c:pt idx="181">
                  <c:v>-20.099998474121094</c:v>
                </c:pt>
                <c:pt idx="182">
                  <c:v>-20</c:v>
                </c:pt>
                <c:pt idx="183">
                  <c:v>-19.899999618530273</c:v>
                </c:pt>
                <c:pt idx="184">
                  <c:v>-19.799999237060547</c:v>
                </c:pt>
                <c:pt idx="185">
                  <c:v>-19.69999885559082</c:v>
                </c:pt>
                <c:pt idx="186">
                  <c:v>-19.599998474121094</c:v>
                </c:pt>
                <c:pt idx="187">
                  <c:v>-19.5</c:v>
                </c:pt>
                <c:pt idx="188">
                  <c:v>-19.399999618530273</c:v>
                </c:pt>
                <c:pt idx="189">
                  <c:v>-19.299999237060547</c:v>
                </c:pt>
                <c:pt idx="190">
                  <c:v>-19.19999885559082</c:v>
                </c:pt>
                <c:pt idx="191">
                  <c:v>-19.099998474121094</c:v>
                </c:pt>
                <c:pt idx="192">
                  <c:v>-19</c:v>
                </c:pt>
                <c:pt idx="193">
                  <c:v>-18.899999618530273</c:v>
                </c:pt>
                <c:pt idx="194">
                  <c:v>-18.799999237060547</c:v>
                </c:pt>
                <c:pt idx="195">
                  <c:v>-18.69999885559082</c:v>
                </c:pt>
                <c:pt idx="196">
                  <c:v>-18.599998474121094</c:v>
                </c:pt>
                <c:pt idx="197">
                  <c:v>-18.5</c:v>
                </c:pt>
                <c:pt idx="198">
                  <c:v>-18.399999618530273</c:v>
                </c:pt>
                <c:pt idx="199">
                  <c:v>-18.299999237060547</c:v>
                </c:pt>
                <c:pt idx="200">
                  <c:v>-18.19999885559082</c:v>
                </c:pt>
                <c:pt idx="201">
                  <c:v>-18.099998474121094</c:v>
                </c:pt>
                <c:pt idx="202">
                  <c:v>-18</c:v>
                </c:pt>
                <c:pt idx="203">
                  <c:v>-17.899999618530273</c:v>
                </c:pt>
                <c:pt idx="204">
                  <c:v>-17.799999237060547</c:v>
                </c:pt>
                <c:pt idx="205">
                  <c:v>-17.69999885559082</c:v>
                </c:pt>
                <c:pt idx="206">
                  <c:v>-17.599998474121094</c:v>
                </c:pt>
                <c:pt idx="207">
                  <c:v>-17.5</c:v>
                </c:pt>
                <c:pt idx="208">
                  <c:v>-17.399999618530273</c:v>
                </c:pt>
                <c:pt idx="209">
                  <c:v>-17.299999237060547</c:v>
                </c:pt>
                <c:pt idx="210">
                  <c:v>-17.19999885559082</c:v>
                </c:pt>
                <c:pt idx="211">
                  <c:v>-17.099998474121094</c:v>
                </c:pt>
                <c:pt idx="212">
                  <c:v>-17</c:v>
                </c:pt>
                <c:pt idx="213">
                  <c:v>-16.899999618530273</c:v>
                </c:pt>
                <c:pt idx="214">
                  <c:v>-16.799999237060547</c:v>
                </c:pt>
                <c:pt idx="215">
                  <c:v>-16.69999885559082</c:v>
                </c:pt>
                <c:pt idx="216">
                  <c:v>-16.599998474121094</c:v>
                </c:pt>
                <c:pt idx="217">
                  <c:v>-16.5</c:v>
                </c:pt>
                <c:pt idx="218">
                  <c:v>-16.399999618530273</c:v>
                </c:pt>
                <c:pt idx="219">
                  <c:v>-16.299999237060547</c:v>
                </c:pt>
                <c:pt idx="220">
                  <c:v>-16.19999885559082</c:v>
                </c:pt>
                <c:pt idx="221">
                  <c:v>-16.099998474121094</c:v>
                </c:pt>
                <c:pt idx="222">
                  <c:v>-16</c:v>
                </c:pt>
                <c:pt idx="223">
                  <c:v>-15.899999618530273</c:v>
                </c:pt>
                <c:pt idx="224">
                  <c:v>-15.799999237060547</c:v>
                </c:pt>
                <c:pt idx="225">
                  <c:v>-15.69999885559082</c:v>
                </c:pt>
                <c:pt idx="226">
                  <c:v>-15.599998474121094</c:v>
                </c:pt>
                <c:pt idx="227">
                  <c:v>-15.5</c:v>
                </c:pt>
                <c:pt idx="228">
                  <c:v>-15.399999618530273</c:v>
                </c:pt>
                <c:pt idx="229">
                  <c:v>-15.299999237060547</c:v>
                </c:pt>
                <c:pt idx="230">
                  <c:v>-15.19999885559082</c:v>
                </c:pt>
                <c:pt idx="231">
                  <c:v>-15.099998474121094</c:v>
                </c:pt>
                <c:pt idx="232">
                  <c:v>-15</c:v>
                </c:pt>
                <c:pt idx="233">
                  <c:v>-14.899999618530273</c:v>
                </c:pt>
                <c:pt idx="234">
                  <c:v>-14.799999237060547</c:v>
                </c:pt>
                <c:pt idx="235">
                  <c:v>-14.69999885559082</c:v>
                </c:pt>
                <c:pt idx="236">
                  <c:v>-14.599998474121094</c:v>
                </c:pt>
                <c:pt idx="237">
                  <c:v>-14.5</c:v>
                </c:pt>
                <c:pt idx="238">
                  <c:v>-14.399999618530273</c:v>
                </c:pt>
                <c:pt idx="239">
                  <c:v>-14.299999237060547</c:v>
                </c:pt>
                <c:pt idx="240">
                  <c:v>-14.19999885559082</c:v>
                </c:pt>
                <c:pt idx="241">
                  <c:v>-14.099998474121094</c:v>
                </c:pt>
                <c:pt idx="242">
                  <c:v>-14</c:v>
                </c:pt>
                <c:pt idx="243">
                  <c:v>-13.899999618530273</c:v>
                </c:pt>
                <c:pt idx="244">
                  <c:v>-13.799999237060547</c:v>
                </c:pt>
                <c:pt idx="245">
                  <c:v>-13.69999885559082</c:v>
                </c:pt>
                <c:pt idx="246">
                  <c:v>-13.599998474121094</c:v>
                </c:pt>
                <c:pt idx="247">
                  <c:v>-13.5</c:v>
                </c:pt>
                <c:pt idx="248">
                  <c:v>-13.399999618530273</c:v>
                </c:pt>
                <c:pt idx="249">
                  <c:v>-13.299999237060547</c:v>
                </c:pt>
                <c:pt idx="250">
                  <c:v>-13.19999885559082</c:v>
                </c:pt>
                <c:pt idx="251">
                  <c:v>-13.099998474121094</c:v>
                </c:pt>
                <c:pt idx="252">
                  <c:v>-13</c:v>
                </c:pt>
                <c:pt idx="253">
                  <c:v>-12.899999618530273</c:v>
                </c:pt>
                <c:pt idx="254">
                  <c:v>-12.799999237060547</c:v>
                </c:pt>
                <c:pt idx="255">
                  <c:v>-12.69999885559082</c:v>
                </c:pt>
                <c:pt idx="256">
                  <c:v>-12.599998474121094</c:v>
                </c:pt>
                <c:pt idx="257">
                  <c:v>-12.5</c:v>
                </c:pt>
                <c:pt idx="258">
                  <c:v>-12.399999618530273</c:v>
                </c:pt>
                <c:pt idx="259">
                  <c:v>-12.299999237060547</c:v>
                </c:pt>
                <c:pt idx="260">
                  <c:v>-12.19999885559082</c:v>
                </c:pt>
                <c:pt idx="261">
                  <c:v>-12.099998474121094</c:v>
                </c:pt>
                <c:pt idx="262">
                  <c:v>-12</c:v>
                </c:pt>
                <c:pt idx="263">
                  <c:v>-11.899999618530273</c:v>
                </c:pt>
                <c:pt idx="264">
                  <c:v>-11.799999237060547</c:v>
                </c:pt>
                <c:pt idx="265">
                  <c:v>-11.69999885559082</c:v>
                </c:pt>
                <c:pt idx="266">
                  <c:v>-11.599998474121094</c:v>
                </c:pt>
                <c:pt idx="267">
                  <c:v>-11.5</c:v>
                </c:pt>
                <c:pt idx="268">
                  <c:v>-11.399999618530273</c:v>
                </c:pt>
                <c:pt idx="269">
                  <c:v>-11.299999237060547</c:v>
                </c:pt>
                <c:pt idx="270">
                  <c:v>-11.19999885559082</c:v>
                </c:pt>
                <c:pt idx="271">
                  <c:v>-11.099998474121094</c:v>
                </c:pt>
                <c:pt idx="272">
                  <c:v>-11</c:v>
                </c:pt>
                <c:pt idx="273">
                  <c:v>-10.899999618530273</c:v>
                </c:pt>
                <c:pt idx="274">
                  <c:v>-10.799999237060547</c:v>
                </c:pt>
                <c:pt idx="275">
                  <c:v>-10.69999885559082</c:v>
                </c:pt>
                <c:pt idx="276">
                  <c:v>-10.599998474121094</c:v>
                </c:pt>
                <c:pt idx="277">
                  <c:v>-10.5</c:v>
                </c:pt>
                <c:pt idx="278">
                  <c:v>-10.399999618530273</c:v>
                </c:pt>
                <c:pt idx="279">
                  <c:v>-10.299999237060547</c:v>
                </c:pt>
                <c:pt idx="280">
                  <c:v>-10.19999885559082</c:v>
                </c:pt>
                <c:pt idx="281">
                  <c:v>-10.099998474121094</c:v>
                </c:pt>
                <c:pt idx="282">
                  <c:v>-10</c:v>
                </c:pt>
                <c:pt idx="283">
                  <c:v>-9.8999996185302734</c:v>
                </c:pt>
                <c:pt idx="284">
                  <c:v>-9.7999992370605469</c:v>
                </c:pt>
                <c:pt idx="285">
                  <c:v>-9.6999988555908203</c:v>
                </c:pt>
                <c:pt idx="286">
                  <c:v>-9.5999984741210938</c:v>
                </c:pt>
                <c:pt idx="287">
                  <c:v>-9.5</c:v>
                </c:pt>
                <c:pt idx="288">
                  <c:v>-9.3999996185302734</c:v>
                </c:pt>
                <c:pt idx="289">
                  <c:v>-9.2999992370605469</c:v>
                </c:pt>
                <c:pt idx="290">
                  <c:v>-9.1999988555908203</c:v>
                </c:pt>
                <c:pt idx="291">
                  <c:v>-9.0999984741210938</c:v>
                </c:pt>
                <c:pt idx="292">
                  <c:v>-9</c:v>
                </c:pt>
                <c:pt idx="293">
                  <c:v>-8.8999996185302734</c:v>
                </c:pt>
                <c:pt idx="294">
                  <c:v>-8.7999992370605469</c:v>
                </c:pt>
                <c:pt idx="295">
                  <c:v>-8.6999988555908203</c:v>
                </c:pt>
                <c:pt idx="296">
                  <c:v>-8.5999984741210938</c:v>
                </c:pt>
                <c:pt idx="297">
                  <c:v>-8.5</c:v>
                </c:pt>
                <c:pt idx="298">
                  <c:v>-8.3999996185302734</c:v>
                </c:pt>
                <c:pt idx="299">
                  <c:v>-8.2999992370605469</c:v>
                </c:pt>
                <c:pt idx="300">
                  <c:v>-8.1999988555908203</c:v>
                </c:pt>
                <c:pt idx="301">
                  <c:v>-8.0999984741210938</c:v>
                </c:pt>
                <c:pt idx="302">
                  <c:v>-8</c:v>
                </c:pt>
                <c:pt idx="303">
                  <c:v>-7.8999996185302734</c:v>
                </c:pt>
                <c:pt idx="304">
                  <c:v>-7.7999992370605469</c:v>
                </c:pt>
                <c:pt idx="305">
                  <c:v>-7.6999988555908203</c:v>
                </c:pt>
                <c:pt idx="306">
                  <c:v>-7.5999984741210938</c:v>
                </c:pt>
                <c:pt idx="307">
                  <c:v>-7.5</c:v>
                </c:pt>
                <c:pt idx="308">
                  <c:v>-7.3999996185302734</c:v>
                </c:pt>
                <c:pt idx="309">
                  <c:v>-7.2999992370605469</c:v>
                </c:pt>
                <c:pt idx="310">
                  <c:v>-7.1999988555908203</c:v>
                </c:pt>
                <c:pt idx="311">
                  <c:v>-7.0999984741210938</c:v>
                </c:pt>
                <c:pt idx="312">
                  <c:v>-7</c:v>
                </c:pt>
                <c:pt idx="313">
                  <c:v>-6.8999996185302734</c:v>
                </c:pt>
                <c:pt idx="314">
                  <c:v>-6.7999992370605469</c:v>
                </c:pt>
                <c:pt idx="315">
                  <c:v>-6.6999988555908203</c:v>
                </c:pt>
                <c:pt idx="316">
                  <c:v>-6.5999984741210938</c:v>
                </c:pt>
                <c:pt idx="317">
                  <c:v>-6.5</c:v>
                </c:pt>
                <c:pt idx="318">
                  <c:v>-6.3999996185302734</c:v>
                </c:pt>
                <c:pt idx="319">
                  <c:v>-6.2999992370605469</c:v>
                </c:pt>
                <c:pt idx="320">
                  <c:v>-6.2000007629394531</c:v>
                </c:pt>
                <c:pt idx="321">
                  <c:v>-6.0999984741210938</c:v>
                </c:pt>
                <c:pt idx="322">
                  <c:v>-6</c:v>
                </c:pt>
                <c:pt idx="323">
                  <c:v>-5.8999977111816406</c:v>
                </c:pt>
                <c:pt idx="324">
                  <c:v>-5.7999992370605469</c:v>
                </c:pt>
                <c:pt idx="325">
                  <c:v>-5.7000007629394531</c:v>
                </c:pt>
                <c:pt idx="326">
                  <c:v>-5.5999984741210938</c:v>
                </c:pt>
                <c:pt idx="327">
                  <c:v>-5.5</c:v>
                </c:pt>
                <c:pt idx="328">
                  <c:v>-5.3999977111816406</c:v>
                </c:pt>
                <c:pt idx="329">
                  <c:v>-5.2999992370605469</c:v>
                </c:pt>
                <c:pt idx="330">
                  <c:v>-5.2000007629394531</c:v>
                </c:pt>
                <c:pt idx="331">
                  <c:v>-5.0999984741210938</c:v>
                </c:pt>
                <c:pt idx="332">
                  <c:v>-5</c:v>
                </c:pt>
                <c:pt idx="333">
                  <c:v>-4.8999977111816406</c:v>
                </c:pt>
                <c:pt idx="334">
                  <c:v>-4.7999992370605469</c:v>
                </c:pt>
                <c:pt idx="335">
                  <c:v>-4.7000007629394531</c:v>
                </c:pt>
                <c:pt idx="336">
                  <c:v>-4.5999984741210938</c:v>
                </c:pt>
                <c:pt idx="337">
                  <c:v>-4.5</c:v>
                </c:pt>
                <c:pt idx="338">
                  <c:v>-4.3999977111816406</c:v>
                </c:pt>
                <c:pt idx="339">
                  <c:v>-4.2999992370605469</c:v>
                </c:pt>
                <c:pt idx="340">
                  <c:v>-4.2000007629394531</c:v>
                </c:pt>
                <c:pt idx="341">
                  <c:v>-4.0999984741210938</c:v>
                </c:pt>
                <c:pt idx="342">
                  <c:v>-4</c:v>
                </c:pt>
                <c:pt idx="343">
                  <c:v>-3.8999977111816406</c:v>
                </c:pt>
                <c:pt idx="344">
                  <c:v>-3.7999992370605469</c:v>
                </c:pt>
                <c:pt idx="345">
                  <c:v>-3.7000007629394531</c:v>
                </c:pt>
                <c:pt idx="346">
                  <c:v>-3.5999984741210938</c:v>
                </c:pt>
                <c:pt idx="347">
                  <c:v>-3.5</c:v>
                </c:pt>
                <c:pt idx="348">
                  <c:v>-3.3999977111816406</c:v>
                </c:pt>
                <c:pt idx="349">
                  <c:v>-3.2999992370605469</c:v>
                </c:pt>
                <c:pt idx="350">
                  <c:v>-3.2000007629394531</c:v>
                </c:pt>
                <c:pt idx="351">
                  <c:v>-3.0999984741210938</c:v>
                </c:pt>
                <c:pt idx="352">
                  <c:v>-3</c:v>
                </c:pt>
                <c:pt idx="353">
                  <c:v>-2.8999977111816406</c:v>
                </c:pt>
                <c:pt idx="354">
                  <c:v>-2.7999992370605469</c:v>
                </c:pt>
                <c:pt idx="355">
                  <c:v>-2.7000007629394531</c:v>
                </c:pt>
                <c:pt idx="356">
                  <c:v>-2.5999984741210938</c:v>
                </c:pt>
                <c:pt idx="357">
                  <c:v>-2.5</c:v>
                </c:pt>
                <c:pt idx="358">
                  <c:v>-2.3999977111816406</c:v>
                </c:pt>
                <c:pt idx="359">
                  <c:v>-2.2999992370605469</c:v>
                </c:pt>
                <c:pt idx="360">
                  <c:v>-2.2000007629394531</c:v>
                </c:pt>
                <c:pt idx="361">
                  <c:v>-2.0999984741210938</c:v>
                </c:pt>
                <c:pt idx="362">
                  <c:v>-2</c:v>
                </c:pt>
                <c:pt idx="363">
                  <c:v>-1.8999977111816406</c:v>
                </c:pt>
                <c:pt idx="364">
                  <c:v>-1.7999992370605469</c:v>
                </c:pt>
                <c:pt idx="365">
                  <c:v>-1.7000007629394531</c:v>
                </c:pt>
                <c:pt idx="366">
                  <c:v>-1.5999984741210938</c:v>
                </c:pt>
                <c:pt idx="367">
                  <c:v>-1.5</c:v>
                </c:pt>
                <c:pt idx="368">
                  <c:v>-1.3999977111816406</c:v>
                </c:pt>
                <c:pt idx="369">
                  <c:v>-1.2999992370605469</c:v>
                </c:pt>
                <c:pt idx="370">
                  <c:v>-1.2000007629394531</c:v>
                </c:pt>
                <c:pt idx="371">
                  <c:v>-1.0999984741210938</c:v>
                </c:pt>
                <c:pt idx="372">
                  <c:v>-1</c:v>
                </c:pt>
                <c:pt idx="373">
                  <c:v>-0.89999771118164063</c:v>
                </c:pt>
                <c:pt idx="374">
                  <c:v>-0.79999923706054688</c:v>
                </c:pt>
                <c:pt idx="375">
                  <c:v>-0.70000076293945313</c:v>
                </c:pt>
                <c:pt idx="376">
                  <c:v>-0.59999847412109375</c:v>
                </c:pt>
                <c:pt idx="377">
                  <c:v>-0.5</c:v>
                </c:pt>
                <c:pt idx="378">
                  <c:v>-0.39999771118164063</c:v>
                </c:pt>
                <c:pt idx="379">
                  <c:v>-0.29999923706054688</c:v>
                </c:pt>
                <c:pt idx="380">
                  <c:v>-0.20000076293945313</c:v>
                </c:pt>
                <c:pt idx="381">
                  <c:v>-9.999847412109375E-2</c:v>
                </c:pt>
                <c:pt idx="382">
                  <c:v>0</c:v>
                </c:pt>
                <c:pt idx="383">
                  <c:v>0.10000228881835938</c:v>
                </c:pt>
                <c:pt idx="384">
                  <c:v>0.20000076293945313</c:v>
                </c:pt>
                <c:pt idx="385">
                  <c:v>0.29999923706054688</c:v>
                </c:pt>
                <c:pt idx="386">
                  <c:v>0.40000152587890625</c:v>
                </c:pt>
                <c:pt idx="387">
                  <c:v>0.5</c:v>
                </c:pt>
                <c:pt idx="388">
                  <c:v>0.60000228881835938</c:v>
                </c:pt>
                <c:pt idx="389">
                  <c:v>0.70000076293945313</c:v>
                </c:pt>
                <c:pt idx="390">
                  <c:v>0.79999923706054688</c:v>
                </c:pt>
                <c:pt idx="391">
                  <c:v>0.90000152587890625</c:v>
                </c:pt>
                <c:pt idx="392">
                  <c:v>1</c:v>
                </c:pt>
                <c:pt idx="393">
                  <c:v>1.1000022888183594</c:v>
                </c:pt>
                <c:pt idx="394">
                  <c:v>1.2000007629394531</c:v>
                </c:pt>
                <c:pt idx="395">
                  <c:v>1.2999992370605469</c:v>
                </c:pt>
                <c:pt idx="396">
                  <c:v>1.4000015258789063</c:v>
                </c:pt>
                <c:pt idx="397">
                  <c:v>1.5</c:v>
                </c:pt>
                <c:pt idx="398">
                  <c:v>1.6000022888183594</c:v>
                </c:pt>
                <c:pt idx="399">
                  <c:v>1.7000007629394531</c:v>
                </c:pt>
                <c:pt idx="400">
                  <c:v>1.7999992370605469</c:v>
                </c:pt>
                <c:pt idx="401">
                  <c:v>1.9000015258789063</c:v>
                </c:pt>
                <c:pt idx="402">
                  <c:v>2</c:v>
                </c:pt>
                <c:pt idx="403">
                  <c:v>2.1000022888183594</c:v>
                </c:pt>
                <c:pt idx="404">
                  <c:v>2.2000007629394531</c:v>
                </c:pt>
                <c:pt idx="405">
                  <c:v>2.2999992370605469</c:v>
                </c:pt>
                <c:pt idx="406">
                  <c:v>2.4000015258789063</c:v>
                </c:pt>
                <c:pt idx="407">
                  <c:v>2.5</c:v>
                </c:pt>
                <c:pt idx="408">
                  <c:v>2.6000022888183594</c:v>
                </c:pt>
                <c:pt idx="409">
                  <c:v>2.7000007629394531</c:v>
                </c:pt>
                <c:pt idx="410">
                  <c:v>2.7999992370605469</c:v>
                </c:pt>
                <c:pt idx="411">
                  <c:v>2.9000015258789063</c:v>
                </c:pt>
                <c:pt idx="412">
                  <c:v>3</c:v>
                </c:pt>
                <c:pt idx="413">
                  <c:v>3.1000022888183594</c:v>
                </c:pt>
                <c:pt idx="414">
                  <c:v>3.2000007629394531</c:v>
                </c:pt>
                <c:pt idx="415">
                  <c:v>3.2999992370605469</c:v>
                </c:pt>
                <c:pt idx="416">
                  <c:v>3.4000015258789063</c:v>
                </c:pt>
                <c:pt idx="417">
                  <c:v>3.5</c:v>
                </c:pt>
                <c:pt idx="418">
                  <c:v>3.6000022888183594</c:v>
                </c:pt>
                <c:pt idx="419">
                  <c:v>3.7000007629394531</c:v>
                </c:pt>
                <c:pt idx="420">
                  <c:v>3.7999992370605469</c:v>
                </c:pt>
                <c:pt idx="421">
                  <c:v>3.9000015258789063</c:v>
                </c:pt>
                <c:pt idx="422">
                  <c:v>4</c:v>
                </c:pt>
                <c:pt idx="423">
                  <c:v>4.1000022888183594</c:v>
                </c:pt>
                <c:pt idx="424">
                  <c:v>4.2000007629394531</c:v>
                </c:pt>
                <c:pt idx="425">
                  <c:v>4.2999992370605469</c:v>
                </c:pt>
                <c:pt idx="426">
                  <c:v>4.4000015258789063</c:v>
                </c:pt>
                <c:pt idx="427">
                  <c:v>4.5</c:v>
                </c:pt>
                <c:pt idx="428">
                  <c:v>4.6000022888183594</c:v>
                </c:pt>
                <c:pt idx="429">
                  <c:v>4.7000007629394531</c:v>
                </c:pt>
                <c:pt idx="430">
                  <c:v>4.7999992370605469</c:v>
                </c:pt>
                <c:pt idx="431">
                  <c:v>4.9000015258789063</c:v>
                </c:pt>
                <c:pt idx="432">
                  <c:v>5</c:v>
                </c:pt>
                <c:pt idx="433">
                  <c:v>5.1000022888183594</c:v>
                </c:pt>
                <c:pt idx="434">
                  <c:v>5.2000007629394531</c:v>
                </c:pt>
                <c:pt idx="435">
                  <c:v>5.2999992370605469</c:v>
                </c:pt>
                <c:pt idx="436">
                  <c:v>5.4000015258789063</c:v>
                </c:pt>
                <c:pt idx="437">
                  <c:v>5.5</c:v>
                </c:pt>
                <c:pt idx="438">
                  <c:v>5.6000022888183594</c:v>
                </c:pt>
                <c:pt idx="439">
                  <c:v>5.7000007629394531</c:v>
                </c:pt>
                <c:pt idx="440">
                  <c:v>5.7999992370605469</c:v>
                </c:pt>
                <c:pt idx="441">
                  <c:v>5.9000015258789063</c:v>
                </c:pt>
                <c:pt idx="442">
                  <c:v>6</c:v>
                </c:pt>
                <c:pt idx="443">
                  <c:v>6.1000022888183594</c:v>
                </c:pt>
                <c:pt idx="444">
                  <c:v>6.2000007629394531</c:v>
                </c:pt>
                <c:pt idx="445">
                  <c:v>6.2999992370605469</c:v>
                </c:pt>
                <c:pt idx="446">
                  <c:v>6.4000015258789063</c:v>
                </c:pt>
                <c:pt idx="447">
                  <c:v>6.5</c:v>
                </c:pt>
                <c:pt idx="448">
                  <c:v>6.6000022888183594</c:v>
                </c:pt>
                <c:pt idx="449">
                  <c:v>6.7000007629394531</c:v>
                </c:pt>
                <c:pt idx="450">
                  <c:v>6.7999992370605469</c:v>
                </c:pt>
                <c:pt idx="451">
                  <c:v>6.9000015258789063</c:v>
                </c:pt>
                <c:pt idx="452">
                  <c:v>7</c:v>
                </c:pt>
                <c:pt idx="453">
                  <c:v>7.1000022888183594</c:v>
                </c:pt>
                <c:pt idx="454">
                  <c:v>7.2000007629394531</c:v>
                </c:pt>
                <c:pt idx="455">
                  <c:v>7.2999992370605469</c:v>
                </c:pt>
                <c:pt idx="456">
                  <c:v>7.4000015258789063</c:v>
                </c:pt>
                <c:pt idx="457">
                  <c:v>7.5</c:v>
                </c:pt>
                <c:pt idx="458">
                  <c:v>7.6000022888183594</c:v>
                </c:pt>
                <c:pt idx="459">
                  <c:v>7.7000007629394531</c:v>
                </c:pt>
                <c:pt idx="460">
                  <c:v>7.7999992370605469</c:v>
                </c:pt>
                <c:pt idx="461">
                  <c:v>7.9000015258789063</c:v>
                </c:pt>
                <c:pt idx="462">
                  <c:v>8</c:v>
                </c:pt>
                <c:pt idx="463">
                  <c:v>8.1000022888183594</c:v>
                </c:pt>
                <c:pt idx="464">
                  <c:v>8.2000007629394531</c:v>
                </c:pt>
                <c:pt idx="465">
                  <c:v>8.2999992370605469</c:v>
                </c:pt>
                <c:pt idx="466">
                  <c:v>8.4000015258789063</c:v>
                </c:pt>
                <c:pt idx="467">
                  <c:v>8.5</c:v>
                </c:pt>
                <c:pt idx="468">
                  <c:v>8.6000022888183594</c:v>
                </c:pt>
                <c:pt idx="469">
                  <c:v>8.7000007629394531</c:v>
                </c:pt>
                <c:pt idx="470">
                  <c:v>8.7999992370605469</c:v>
                </c:pt>
                <c:pt idx="471">
                  <c:v>8.9000015258789063</c:v>
                </c:pt>
                <c:pt idx="472">
                  <c:v>9</c:v>
                </c:pt>
                <c:pt idx="473">
                  <c:v>9.1000022888183594</c:v>
                </c:pt>
                <c:pt idx="474">
                  <c:v>9.2000007629394531</c:v>
                </c:pt>
                <c:pt idx="475">
                  <c:v>9.2999992370605469</c:v>
                </c:pt>
                <c:pt idx="476">
                  <c:v>9.4000015258789063</c:v>
                </c:pt>
                <c:pt idx="477">
                  <c:v>9.5</c:v>
                </c:pt>
                <c:pt idx="478">
                  <c:v>9.6000022888183594</c:v>
                </c:pt>
                <c:pt idx="479">
                  <c:v>9.7000007629394531</c:v>
                </c:pt>
                <c:pt idx="480">
                  <c:v>9.7999992370605469</c:v>
                </c:pt>
                <c:pt idx="481">
                  <c:v>9.9000015258789063</c:v>
                </c:pt>
                <c:pt idx="482">
                  <c:v>10</c:v>
                </c:pt>
                <c:pt idx="483">
                  <c:v>10.100002288818359</c:v>
                </c:pt>
                <c:pt idx="484">
                  <c:v>10.200000762939453</c:v>
                </c:pt>
                <c:pt idx="485">
                  <c:v>10.299999237060547</c:v>
                </c:pt>
                <c:pt idx="486">
                  <c:v>10.400001525878906</c:v>
                </c:pt>
                <c:pt idx="487">
                  <c:v>10.5</c:v>
                </c:pt>
                <c:pt idx="488">
                  <c:v>10.600002288818359</c:v>
                </c:pt>
                <c:pt idx="489">
                  <c:v>10.700000762939453</c:v>
                </c:pt>
                <c:pt idx="490">
                  <c:v>10.799999237060547</c:v>
                </c:pt>
                <c:pt idx="491">
                  <c:v>10.900001525878906</c:v>
                </c:pt>
                <c:pt idx="492">
                  <c:v>11</c:v>
                </c:pt>
                <c:pt idx="493">
                  <c:v>11.100002288818359</c:v>
                </c:pt>
                <c:pt idx="494">
                  <c:v>11.200000762939453</c:v>
                </c:pt>
                <c:pt idx="495">
                  <c:v>11.299999237060547</c:v>
                </c:pt>
                <c:pt idx="496">
                  <c:v>11.400001525878906</c:v>
                </c:pt>
                <c:pt idx="497">
                  <c:v>11.5</c:v>
                </c:pt>
                <c:pt idx="498">
                  <c:v>11.600002288818359</c:v>
                </c:pt>
                <c:pt idx="499">
                  <c:v>11.700000762939453</c:v>
                </c:pt>
                <c:pt idx="500">
                  <c:v>11.799999237060547</c:v>
                </c:pt>
                <c:pt idx="501">
                  <c:v>11.900001525878906</c:v>
                </c:pt>
                <c:pt idx="502">
                  <c:v>12</c:v>
                </c:pt>
                <c:pt idx="503">
                  <c:v>12.100002288818359</c:v>
                </c:pt>
                <c:pt idx="504">
                  <c:v>12.200000762939453</c:v>
                </c:pt>
                <c:pt idx="505">
                  <c:v>12.299999237060547</c:v>
                </c:pt>
                <c:pt idx="506">
                  <c:v>12.400001525878906</c:v>
                </c:pt>
                <c:pt idx="507">
                  <c:v>12.5</c:v>
                </c:pt>
                <c:pt idx="508">
                  <c:v>12.600002288818359</c:v>
                </c:pt>
                <c:pt idx="509">
                  <c:v>12.700000762939453</c:v>
                </c:pt>
                <c:pt idx="510">
                  <c:v>12.799999237060547</c:v>
                </c:pt>
                <c:pt idx="511">
                  <c:v>12.900001525878906</c:v>
                </c:pt>
                <c:pt idx="512">
                  <c:v>13</c:v>
                </c:pt>
                <c:pt idx="513">
                  <c:v>13.100002288818359</c:v>
                </c:pt>
                <c:pt idx="514">
                  <c:v>13.200000762939453</c:v>
                </c:pt>
                <c:pt idx="515">
                  <c:v>13.299999237060547</c:v>
                </c:pt>
                <c:pt idx="516">
                  <c:v>13.400001525878906</c:v>
                </c:pt>
                <c:pt idx="517">
                  <c:v>13.5</c:v>
                </c:pt>
                <c:pt idx="518">
                  <c:v>13.600002288818359</c:v>
                </c:pt>
                <c:pt idx="519">
                  <c:v>13.700000762939453</c:v>
                </c:pt>
                <c:pt idx="520">
                  <c:v>13.799999237060547</c:v>
                </c:pt>
                <c:pt idx="521">
                  <c:v>13.900001525878906</c:v>
                </c:pt>
                <c:pt idx="522">
                  <c:v>14</c:v>
                </c:pt>
                <c:pt idx="523">
                  <c:v>14.100002288818359</c:v>
                </c:pt>
                <c:pt idx="524">
                  <c:v>14.200000762939453</c:v>
                </c:pt>
                <c:pt idx="525">
                  <c:v>14.299999237060547</c:v>
                </c:pt>
                <c:pt idx="526">
                  <c:v>14.400001525878906</c:v>
                </c:pt>
                <c:pt idx="527">
                  <c:v>14.5</c:v>
                </c:pt>
                <c:pt idx="528">
                  <c:v>14.600002288818359</c:v>
                </c:pt>
                <c:pt idx="529">
                  <c:v>14.700000762939453</c:v>
                </c:pt>
                <c:pt idx="530">
                  <c:v>14.799999237060547</c:v>
                </c:pt>
                <c:pt idx="531">
                  <c:v>14.900001525878906</c:v>
                </c:pt>
                <c:pt idx="532">
                  <c:v>15</c:v>
                </c:pt>
                <c:pt idx="533">
                  <c:v>15.100002288818359</c:v>
                </c:pt>
                <c:pt idx="534">
                  <c:v>15.200000762939453</c:v>
                </c:pt>
                <c:pt idx="535">
                  <c:v>15.299999237060547</c:v>
                </c:pt>
                <c:pt idx="536">
                  <c:v>15.400001525878906</c:v>
                </c:pt>
                <c:pt idx="537">
                  <c:v>15.5</c:v>
                </c:pt>
                <c:pt idx="538">
                  <c:v>15.600002288818359</c:v>
                </c:pt>
                <c:pt idx="539">
                  <c:v>15.700000762939453</c:v>
                </c:pt>
                <c:pt idx="540">
                  <c:v>15.799999237060547</c:v>
                </c:pt>
                <c:pt idx="541">
                  <c:v>15.900001525878906</c:v>
                </c:pt>
                <c:pt idx="542">
                  <c:v>16</c:v>
                </c:pt>
                <c:pt idx="543">
                  <c:v>16.100002288818359</c:v>
                </c:pt>
                <c:pt idx="544">
                  <c:v>16.200000762939453</c:v>
                </c:pt>
                <c:pt idx="545">
                  <c:v>16.299999237060547</c:v>
                </c:pt>
                <c:pt idx="546">
                  <c:v>16.400001525878906</c:v>
                </c:pt>
                <c:pt idx="547">
                  <c:v>16.5</c:v>
                </c:pt>
                <c:pt idx="548">
                  <c:v>16.600002288818359</c:v>
                </c:pt>
                <c:pt idx="549">
                  <c:v>16.700000762939453</c:v>
                </c:pt>
                <c:pt idx="550">
                  <c:v>16.799999237060547</c:v>
                </c:pt>
                <c:pt idx="551">
                  <c:v>16.900001525878906</c:v>
                </c:pt>
                <c:pt idx="552">
                  <c:v>17</c:v>
                </c:pt>
                <c:pt idx="553">
                  <c:v>17.100002288818359</c:v>
                </c:pt>
                <c:pt idx="554">
                  <c:v>17.200000762939453</c:v>
                </c:pt>
                <c:pt idx="555">
                  <c:v>17.299999237060547</c:v>
                </c:pt>
                <c:pt idx="556">
                  <c:v>17.400001525878906</c:v>
                </c:pt>
                <c:pt idx="557">
                  <c:v>17.5</c:v>
                </c:pt>
                <c:pt idx="558">
                  <c:v>17.600002288818359</c:v>
                </c:pt>
                <c:pt idx="559">
                  <c:v>17.700000762939453</c:v>
                </c:pt>
                <c:pt idx="560">
                  <c:v>17.799999237060547</c:v>
                </c:pt>
                <c:pt idx="561">
                  <c:v>17.900001525878906</c:v>
                </c:pt>
                <c:pt idx="562">
                  <c:v>18</c:v>
                </c:pt>
                <c:pt idx="563">
                  <c:v>18.100002288818359</c:v>
                </c:pt>
                <c:pt idx="564">
                  <c:v>18.200000762939453</c:v>
                </c:pt>
                <c:pt idx="565">
                  <c:v>18.299999237060547</c:v>
                </c:pt>
                <c:pt idx="566">
                  <c:v>18.400001525878906</c:v>
                </c:pt>
                <c:pt idx="567">
                  <c:v>18.5</c:v>
                </c:pt>
                <c:pt idx="568">
                  <c:v>18.600002288818359</c:v>
                </c:pt>
                <c:pt idx="569">
                  <c:v>18.700000762939453</c:v>
                </c:pt>
                <c:pt idx="570">
                  <c:v>18.799999237060547</c:v>
                </c:pt>
                <c:pt idx="571">
                  <c:v>18.900001525878906</c:v>
                </c:pt>
                <c:pt idx="572">
                  <c:v>19</c:v>
                </c:pt>
                <c:pt idx="573">
                  <c:v>19.100002288818359</c:v>
                </c:pt>
                <c:pt idx="574">
                  <c:v>19.200000762939453</c:v>
                </c:pt>
                <c:pt idx="575">
                  <c:v>19.299999237060547</c:v>
                </c:pt>
                <c:pt idx="576">
                  <c:v>19.400001525878906</c:v>
                </c:pt>
                <c:pt idx="577">
                  <c:v>19.5</c:v>
                </c:pt>
                <c:pt idx="578">
                  <c:v>19.600002288818359</c:v>
                </c:pt>
                <c:pt idx="579">
                  <c:v>19.700000762939453</c:v>
                </c:pt>
                <c:pt idx="580">
                  <c:v>19.799999237060547</c:v>
                </c:pt>
                <c:pt idx="581">
                  <c:v>19.900001525878906</c:v>
                </c:pt>
                <c:pt idx="582">
                  <c:v>20</c:v>
                </c:pt>
                <c:pt idx="583">
                  <c:v>20.100002288818359</c:v>
                </c:pt>
                <c:pt idx="584">
                  <c:v>20.200000762939453</c:v>
                </c:pt>
                <c:pt idx="585">
                  <c:v>20.299999237060547</c:v>
                </c:pt>
                <c:pt idx="586">
                  <c:v>20.400001525878906</c:v>
                </c:pt>
                <c:pt idx="587">
                  <c:v>20.5</c:v>
                </c:pt>
                <c:pt idx="588">
                  <c:v>20.600002288818359</c:v>
                </c:pt>
                <c:pt idx="589">
                  <c:v>20.700000762939453</c:v>
                </c:pt>
                <c:pt idx="590">
                  <c:v>20.799999237060547</c:v>
                </c:pt>
                <c:pt idx="591">
                  <c:v>20.900001525878906</c:v>
                </c:pt>
                <c:pt idx="592">
                  <c:v>21</c:v>
                </c:pt>
                <c:pt idx="593">
                  <c:v>21.100002288818359</c:v>
                </c:pt>
                <c:pt idx="594">
                  <c:v>21.200000762939453</c:v>
                </c:pt>
                <c:pt idx="595">
                  <c:v>21.299999237060547</c:v>
                </c:pt>
                <c:pt idx="596">
                  <c:v>21.400001525878906</c:v>
                </c:pt>
                <c:pt idx="597">
                  <c:v>21.5</c:v>
                </c:pt>
                <c:pt idx="598">
                  <c:v>21.600002288818359</c:v>
                </c:pt>
                <c:pt idx="599">
                  <c:v>21.700000762939453</c:v>
                </c:pt>
                <c:pt idx="600">
                  <c:v>21.799999237060547</c:v>
                </c:pt>
                <c:pt idx="601">
                  <c:v>21.900001525878906</c:v>
                </c:pt>
                <c:pt idx="602">
                  <c:v>22</c:v>
                </c:pt>
                <c:pt idx="603">
                  <c:v>22.100002288818359</c:v>
                </c:pt>
                <c:pt idx="604">
                  <c:v>22.200000762939453</c:v>
                </c:pt>
                <c:pt idx="605">
                  <c:v>22.299999237060547</c:v>
                </c:pt>
                <c:pt idx="606">
                  <c:v>22.400001525878906</c:v>
                </c:pt>
                <c:pt idx="607">
                  <c:v>22.5</c:v>
                </c:pt>
                <c:pt idx="608">
                  <c:v>22.600002288818359</c:v>
                </c:pt>
                <c:pt idx="609">
                  <c:v>22.700000762939453</c:v>
                </c:pt>
                <c:pt idx="610">
                  <c:v>22.799999237060547</c:v>
                </c:pt>
                <c:pt idx="611">
                  <c:v>22.900001525878906</c:v>
                </c:pt>
                <c:pt idx="612">
                  <c:v>23</c:v>
                </c:pt>
                <c:pt idx="613">
                  <c:v>23.100002288818359</c:v>
                </c:pt>
                <c:pt idx="614">
                  <c:v>23.200000762939453</c:v>
                </c:pt>
                <c:pt idx="615">
                  <c:v>23.299999237060547</c:v>
                </c:pt>
                <c:pt idx="616">
                  <c:v>23.400001525878906</c:v>
                </c:pt>
                <c:pt idx="617">
                  <c:v>23.5</c:v>
                </c:pt>
                <c:pt idx="618">
                  <c:v>23.600002288818359</c:v>
                </c:pt>
                <c:pt idx="619">
                  <c:v>23.700000762939453</c:v>
                </c:pt>
                <c:pt idx="620">
                  <c:v>23.799999237060547</c:v>
                </c:pt>
                <c:pt idx="621">
                  <c:v>23.900001525878906</c:v>
                </c:pt>
                <c:pt idx="622">
                  <c:v>24</c:v>
                </c:pt>
                <c:pt idx="623">
                  <c:v>24.100002288818359</c:v>
                </c:pt>
                <c:pt idx="624">
                  <c:v>24.200000762939453</c:v>
                </c:pt>
                <c:pt idx="625">
                  <c:v>24.299999237060547</c:v>
                </c:pt>
                <c:pt idx="626">
                  <c:v>24.400001525878906</c:v>
                </c:pt>
                <c:pt idx="627">
                  <c:v>24.5</c:v>
                </c:pt>
                <c:pt idx="628">
                  <c:v>24.600002288818359</c:v>
                </c:pt>
                <c:pt idx="629">
                  <c:v>24.700000762939453</c:v>
                </c:pt>
                <c:pt idx="630">
                  <c:v>24.799999237060547</c:v>
                </c:pt>
                <c:pt idx="631">
                  <c:v>24.900001525878906</c:v>
                </c:pt>
                <c:pt idx="632">
                  <c:v>25</c:v>
                </c:pt>
                <c:pt idx="633">
                  <c:v>25.100002288818359</c:v>
                </c:pt>
                <c:pt idx="634">
                  <c:v>25.200000762939453</c:v>
                </c:pt>
                <c:pt idx="635">
                  <c:v>25.299999237060547</c:v>
                </c:pt>
                <c:pt idx="636">
                  <c:v>25.400001525878906</c:v>
                </c:pt>
                <c:pt idx="637">
                  <c:v>25.5</c:v>
                </c:pt>
                <c:pt idx="638">
                  <c:v>25.600002288818359</c:v>
                </c:pt>
                <c:pt idx="639">
                  <c:v>25.700000762939453</c:v>
                </c:pt>
                <c:pt idx="640">
                  <c:v>25.799999237060547</c:v>
                </c:pt>
                <c:pt idx="641">
                  <c:v>25.899997711181641</c:v>
                </c:pt>
                <c:pt idx="642">
                  <c:v>26.000003814697266</c:v>
                </c:pt>
                <c:pt idx="643">
                  <c:v>26.100002288818359</c:v>
                </c:pt>
                <c:pt idx="644">
                  <c:v>26.200000762939453</c:v>
                </c:pt>
                <c:pt idx="645">
                  <c:v>26.299999237060547</c:v>
                </c:pt>
                <c:pt idx="646">
                  <c:v>26.399997711181641</c:v>
                </c:pt>
                <c:pt idx="647">
                  <c:v>26.500003814697266</c:v>
                </c:pt>
                <c:pt idx="648">
                  <c:v>26.600002288818359</c:v>
                </c:pt>
                <c:pt idx="649">
                  <c:v>26.700000762939453</c:v>
                </c:pt>
                <c:pt idx="650">
                  <c:v>26.799999237060547</c:v>
                </c:pt>
                <c:pt idx="651">
                  <c:v>26.899997711181641</c:v>
                </c:pt>
                <c:pt idx="652">
                  <c:v>27.000003814697266</c:v>
                </c:pt>
                <c:pt idx="653">
                  <c:v>27.100002288818359</c:v>
                </c:pt>
                <c:pt idx="654">
                  <c:v>27.200000762939453</c:v>
                </c:pt>
                <c:pt idx="655">
                  <c:v>27.299999237060547</c:v>
                </c:pt>
                <c:pt idx="656">
                  <c:v>27.399997711181641</c:v>
                </c:pt>
                <c:pt idx="657">
                  <c:v>27.500003814697266</c:v>
                </c:pt>
                <c:pt idx="658">
                  <c:v>27.600002288818359</c:v>
                </c:pt>
                <c:pt idx="659">
                  <c:v>27.700000762939453</c:v>
                </c:pt>
                <c:pt idx="660">
                  <c:v>27.799999237060547</c:v>
                </c:pt>
                <c:pt idx="661">
                  <c:v>27.899997711181641</c:v>
                </c:pt>
                <c:pt idx="662">
                  <c:v>28.000003814697266</c:v>
                </c:pt>
                <c:pt idx="663">
                  <c:v>28.100002288818359</c:v>
                </c:pt>
                <c:pt idx="664">
                  <c:v>28.200000762939453</c:v>
                </c:pt>
                <c:pt idx="665">
                  <c:v>28.299999237060547</c:v>
                </c:pt>
                <c:pt idx="666">
                  <c:v>28.399997711181641</c:v>
                </c:pt>
                <c:pt idx="667">
                  <c:v>28.500003814697266</c:v>
                </c:pt>
                <c:pt idx="668">
                  <c:v>28.600002288818359</c:v>
                </c:pt>
                <c:pt idx="669">
                  <c:v>28.700000762939453</c:v>
                </c:pt>
                <c:pt idx="670">
                  <c:v>28.799999237060547</c:v>
                </c:pt>
                <c:pt idx="671">
                  <c:v>28.899997711181641</c:v>
                </c:pt>
                <c:pt idx="672">
                  <c:v>29.000003814697266</c:v>
                </c:pt>
                <c:pt idx="673">
                  <c:v>29.100002288818359</c:v>
                </c:pt>
                <c:pt idx="674">
                  <c:v>29.200000762939453</c:v>
                </c:pt>
                <c:pt idx="675">
                  <c:v>29.299999237060547</c:v>
                </c:pt>
                <c:pt idx="676">
                  <c:v>29.399997711181641</c:v>
                </c:pt>
                <c:pt idx="677">
                  <c:v>29.500003814697266</c:v>
                </c:pt>
                <c:pt idx="678">
                  <c:v>29.600002288818359</c:v>
                </c:pt>
                <c:pt idx="679">
                  <c:v>29.700000762939453</c:v>
                </c:pt>
                <c:pt idx="680">
                  <c:v>29.799999237060547</c:v>
                </c:pt>
                <c:pt idx="681">
                  <c:v>29.899997711181641</c:v>
                </c:pt>
                <c:pt idx="682">
                  <c:v>30.000003814697266</c:v>
                </c:pt>
                <c:pt idx="683">
                  <c:v>30.100002288818359</c:v>
                </c:pt>
                <c:pt idx="684">
                  <c:v>30.200000762939453</c:v>
                </c:pt>
                <c:pt idx="685">
                  <c:v>30.299999237060547</c:v>
                </c:pt>
                <c:pt idx="686">
                  <c:v>30.399997711181641</c:v>
                </c:pt>
                <c:pt idx="687">
                  <c:v>30.500003814697266</c:v>
                </c:pt>
                <c:pt idx="688">
                  <c:v>30.600002288818359</c:v>
                </c:pt>
                <c:pt idx="689">
                  <c:v>30.700000762939453</c:v>
                </c:pt>
                <c:pt idx="690">
                  <c:v>30.799999237060547</c:v>
                </c:pt>
                <c:pt idx="691">
                  <c:v>30.899997711181641</c:v>
                </c:pt>
                <c:pt idx="692">
                  <c:v>31.000003814697266</c:v>
                </c:pt>
                <c:pt idx="693">
                  <c:v>31.100002288818359</c:v>
                </c:pt>
                <c:pt idx="694">
                  <c:v>31.200000762939453</c:v>
                </c:pt>
                <c:pt idx="695">
                  <c:v>31.299999237060547</c:v>
                </c:pt>
                <c:pt idx="696">
                  <c:v>31.399997711181641</c:v>
                </c:pt>
                <c:pt idx="697">
                  <c:v>31.500003814697266</c:v>
                </c:pt>
                <c:pt idx="698">
                  <c:v>31.600002288818359</c:v>
                </c:pt>
                <c:pt idx="699">
                  <c:v>31.700000762939453</c:v>
                </c:pt>
                <c:pt idx="700">
                  <c:v>31.799999237060547</c:v>
                </c:pt>
                <c:pt idx="701">
                  <c:v>31.899997711181641</c:v>
                </c:pt>
                <c:pt idx="702">
                  <c:v>32.000003814697266</c:v>
                </c:pt>
                <c:pt idx="703">
                  <c:v>32.100002288818359</c:v>
                </c:pt>
                <c:pt idx="704">
                  <c:v>32.200000762939453</c:v>
                </c:pt>
                <c:pt idx="705">
                  <c:v>32.299999237060547</c:v>
                </c:pt>
                <c:pt idx="706">
                  <c:v>32.399997711181641</c:v>
                </c:pt>
                <c:pt idx="707">
                  <c:v>32.500003814697266</c:v>
                </c:pt>
                <c:pt idx="708">
                  <c:v>32.600002288818359</c:v>
                </c:pt>
                <c:pt idx="709">
                  <c:v>32.700000762939453</c:v>
                </c:pt>
                <c:pt idx="710">
                  <c:v>32.799999237060547</c:v>
                </c:pt>
                <c:pt idx="711">
                  <c:v>32.899997711181641</c:v>
                </c:pt>
                <c:pt idx="712">
                  <c:v>33.000003814697266</c:v>
                </c:pt>
                <c:pt idx="713">
                  <c:v>33.100002288818359</c:v>
                </c:pt>
                <c:pt idx="714">
                  <c:v>33.200000762939453</c:v>
                </c:pt>
                <c:pt idx="715">
                  <c:v>33.299999237060547</c:v>
                </c:pt>
                <c:pt idx="716">
                  <c:v>33.399997711181641</c:v>
                </c:pt>
                <c:pt idx="717">
                  <c:v>33.500003814697266</c:v>
                </c:pt>
                <c:pt idx="718">
                  <c:v>33.600002288818359</c:v>
                </c:pt>
                <c:pt idx="719">
                  <c:v>33.700000762939453</c:v>
                </c:pt>
                <c:pt idx="720">
                  <c:v>33.799999237060547</c:v>
                </c:pt>
                <c:pt idx="721">
                  <c:v>33.899997711181641</c:v>
                </c:pt>
                <c:pt idx="722">
                  <c:v>34.000003814697266</c:v>
                </c:pt>
                <c:pt idx="723">
                  <c:v>34.100002288818359</c:v>
                </c:pt>
                <c:pt idx="724">
                  <c:v>34.200000762939453</c:v>
                </c:pt>
                <c:pt idx="725">
                  <c:v>34.299999237060547</c:v>
                </c:pt>
                <c:pt idx="726">
                  <c:v>34.399997711181641</c:v>
                </c:pt>
                <c:pt idx="727">
                  <c:v>34.500003814697266</c:v>
                </c:pt>
                <c:pt idx="728">
                  <c:v>34.600002288818359</c:v>
                </c:pt>
                <c:pt idx="729">
                  <c:v>34.700000762939453</c:v>
                </c:pt>
                <c:pt idx="730">
                  <c:v>34.799999237060547</c:v>
                </c:pt>
                <c:pt idx="731">
                  <c:v>34.899997711181641</c:v>
                </c:pt>
                <c:pt idx="732">
                  <c:v>35.000003814697266</c:v>
                </c:pt>
                <c:pt idx="733">
                  <c:v>35.100002288818359</c:v>
                </c:pt>
                <c:pt idx="734">
                  <c:v>35.200000762939453</c:v>
                </c:pt>
                <c:pt idx="735">
                  <c:v>35.299999237060547</c:v>
                </c:pt>
                <c:pt idx="736">
                  <c:v>35.399997711181641</c:v>
                </c:pt>
                <c:pt idx="737">
                  <c:v>35.500003814697266</c:v>
                </c:pt>
                <c:pt idx="738">
                  <c:v>35.600002288818359</c:v>
                </c:pt>
                <c:pt idx="739">
                  <c:v>35.700000762939453</c:v>
                </c:pt>
                <c:pt idx="740">
                  <c:v>35.799999237060547</c:v>
                </c:pt>
                <c:pt idx="741">
                  <c:v>35.899997711181641</c:v>
                </c:pt>
                <c:pt idx="742">
                  <c:v>36.000003814697266</c:v>
                </c:pt>
                <c:pt idx="743">
                  <c:v>36.100002288818359</c:v>
                </c:pt>
                <c:pt idx="744">
                  <c:v>36.200000762939453</c:v>
                </c:pt>
                <c:pt idx="745">
                  <c:v>36.299999237060547</c:v>
                </c:pt>
                <c:pt idx="746">
                  <c:v>36.399997711181641</c:v>
                </c:pt>
                <c:pt idx="747">
                  <c:v>36.500003814697266</c:v>
                </c:pt>
                <c:pt idx="748">
                  <c:v>36.600002288818359</c:v>
                </c:pt>
                <c:pt idx="749">
                  <c:v>36.700000762939453</c:v>
                </c:pt>
                <c:pt idx="750">
                  <c:v>36.799999237060547</c:v>
                </c:pt>
                <c:pt idx="751">
                  <c:v>36.899997711181641</c:v>
                </c:pt>
                <c:pt idx="752">
                  <c:v>37.000003814697266</c:v>
                </c:pt>
                <c:pt idx="753">
                  <c:v>37.100002288818359</c:v>
                </c:pt>
                <c:pt idx="754">
                  <c:v>37.200000762939453</c:v>
                </c:pt>
                <c:pt idx="755">
                  <c:v>37.299999237060547</c:v>
                </c:pt>
                <c:pt idx="756">
                  <c:v>37.399997711181641</c:v>
                </c:pt>
                <c:pt idx="757">
                  <c:v>37.500003814697266</c:v>
                </c:pt>
                <c:pt idx="758">
                  <c:v>37.600002288818359</c:v>
                </c:pt>
                <c:pt idx="759">
                  <c:v>37.700000762939453</c:v>
                </c:pt>
                <c:pt idx="760">
                  <c:v>37.799999237060547</c:v>
                </c:pt>
                <c:pt idx="761">
                  <c:v>37.899997711181641</c:v>
                </c:pt>
                <c:pt idx="762">
                  <c:v>38.000003814697266</c:v>
                </c:pt>
                <c:pt idx="763">
                  <c:v>38.100002288818359</c:v>
                </c:pt>
                <c:pt idx="764">
                  <c:v>38.200000762939453</c:v>
                </c:pt>
                <c:pt idx="765">
                  <c:v>38.299999237060547</c:v>
                </c:pt>
                <c:pt idx="766">
                  <c:v>38.399997711181641</c:v>
                </c:pt>
                <c:pt idx="767">
                  <c:v>38.500003814697266</c:v>
                </c:pt>
                <c:pt idx="768">
                  <c:v>38.600002288818359</c:v>
                </c:pt>
                <c:pt idx="769">
                  <c:v>38.700000762939453</c:v>
                </c:pt>
                <c:pt idx="770">
                  <c:v>38.799999237060547</c:v>
                </c:pt>
                <c:pt idx="771">
                  <c:v>38.899997711181641</c:v>
                </c:pt>
                <c:pt idx="772">
                  <c:v>39.000003814697266</c:v>
                </c:pt>
                <c:pt idx="773">
                  <c:v>39.100002288818359</c:v>
                </c:pt>
                <c:pt idx="774">
                  <c:v>39.200000762939453</c:v>
                </c:pt>
                <c:pt idx="775">
                  <c:v>39.299999237060547</c:v>
                </c:pt>
                <c:pt idx="776">
                  <c:v>39.399997711181641</c:v>
                </c:pt>
                <c:pt idx="777">
                  <c:v>39.500003814697266</c:v>
                </c:pt>
                <c:pt idx="778">
                  <c:v>39.600002288818359</c:v>
                </c:pt>
                <c:pt idx="779">
                  <c:v>39.700000762939453</c:v>
                </c:pt>
                <c:pt idx="780">
                  <c:v>39.799999237060547</c:v>
                </c:pt>
                <c:pt idx="781">
                  <c:v>39.899997711181641</c:v>
                </c:pt>
                <c:pt idx="782">
                  <c:v>40.000003814697266</c:v>
                </c:pt>
                <c:pt idx="783">
                  <c:v>40.100002288818359</c:v>
                </c:pt>
                <c:pt idx="784">
                  <c:v>40.200000762939453</c:v>
                </c:pt>
                <c:pt idx="785">
                  <c:v>40.299999237060547</c:v>
                </c:pt>
                <c:pt idx="786">
                  <c:v>40.399997711181641</c:v>
                </c:pt>
                <c:pt idx="787">
                  <c:v>40.500003814697266</c:v>
                </c:pt>
                <c:pt idx="788">
                  <c:v>40.600002288818359</c:v>
                </c:pt>
                <c:pt idx="789">
                  <c:v>40.700000762939453</c:v>
                </c:pt>
                <c:pt idx="790">
                  <c:v>40.799999237060547</c:v>
                </c:pt>
                <c:pt idx="791">
                  <c:v>40.899997711181641</c:v>
                </c:pt>
                <c:pt idx="792">
                  <c:v>41.000003814697266</c:v>
                </c:pt>
                <c:pt idx="793">
                  <c:v>41.100002288818359</c:v>
                </c:pt>
                <c:pt idx="794">
                  <c:v>41.200000762939453</c:v>
                </c:pt>
                <c:pt idx="795">
                  <c:v>41.299999237060547</c:v>
                </c:pt>
                <c:pt idx="796">
                  <c:v>41.399997711181641</c:v>
                </c:pt>
                <c:pt idx="797">
                  <c:v>41.500003814697266</c:v>
                </c:pt>
                <c:pt idx="798">
                  <c:v>41.600002288818359</c:v>
                </c:pt>
                <c:pt idx="799">
                  <c:v>41.700000762939453</c:v>
                </c:pt>
                <c:pt idx="800">
                  <c:v>41.799999237060547</c:v>
                </c:pt>
                <c:pt idx="801">
                  <c:v>41.899997711181641</c:v>
                </c:pt>
                <c:pt idx="802">
                  <c:v>42.000003814697266</c:v>
                </c:pt>
                <c:pt idx="803">
                  <c:v>42.100002288818359</c:v>
                </c:pt>
                <c:pt idx="804">
                  <c:v>42.200000762939453</c:v>
                </c:pt>
                <c:pt idx="805">
                  <c:v>42.299999237060547</c:v>
                </c:pt>
                <c:pt idx="806">
                  <c:v>42.399997711181641</c:v>
                </c:pt>
                <c:pt idx="807">
                  <c:v>42.500003814697266</c:v>
                </c:pt>
                <c:pt idx="808">
                  <c:v>42.600002288818359</c:v>
                </c:pt>
                <c:pt idx="809">
                  <c:v>42.700000762939453</c:v>
                </c:pt>
                <c:pt idx="810">
                  <c:v>42.799999237060547</c:v>
                </c:pt>
                <c:pt idx="811">
                  <c:v>42.899997711181641</c:v>
                </c:pt>
                <c:pt idx="812">
                  <c:v>43.000003814697266</c:v>
                </c:pt>
                <c:pt idx="813">
                  <c:v>43.100002288818359</c:v>
                </c:pt>
                <c:pt idx="814">
                  <c:v>43.200000762939453</c:v>
                </c:pt>
                <c:pt idx="815">
                  <c:v>43.299999237060547</c:v>
                </c:pt>
                <c:pt idx="816">
                  <c:v>43.399997711181641</c:v>
                </c:pt>
                <c:pt idx="817">
                  <c:v>43.500003814697266</c:v>
                </c:pt>
                <c:pt idx="818">
                  <c:v>43.600002288818359</c:v>
                </c:pt>
                <c:pt idx="819">
                  <c:v>43.700000762939453</c:v>
                </c:pt>
                <c:pt idx="820">
                  <c:v>43.799999237060547</c:v>
                </c:pt>
                <c:pt idx="821">
                  <c:v>43.899997711181641</c:v>
                </c:pt>
                <c:pt idx="822">
                  <c:v>44.000003814697266</c:v>
                </c:pt>
                <c:pt idx="823">
                  <c:v>44.100002288818359</c:v>
                </c:pt>
                <c:pt idx="824">
                  <c:v>44.200000762939453</c:v>
                </c:pt>
                <c:pt idx="825">
                  <c:v>44.299999237060547</c:v>
                </c:pt>
                <c:pt idx="826">
                  <c:v>44.399997711181641</c:v>
                </c:pt>
                <c:pt idx="827">
                  <c:v>44.500003814697266</c:v>
                </c:pt>
                <c:pt idx="828">
                  <c:v>44.600002288818359</c:v>
                </c:pt>
                <c:pt idx="829">
                  <c:v>44.700000762939453</c:v>
                </c:pt>
                <c:pt idx="830">
                  <c:v>44.799999237060547</c:v>
                </c:pt>
                <c:pt idx="831">
                  <c:v>44.899997711181641</c:v>
                </c:pt>
                <c:pt idx="832">
                  <c:v>45.000003814697266</c:v>
                </c:pt>
                <c:pt idx="833">
                  <c:v>45.100002288818359</c:v>
                </c:pt>
                <c:pt idx="834">
                  <c:v>45.200000762939453</c:v>
                </c:pt>
                <c:pt idx="835">
                  <c:v>45.299999237060547</c:v>
                </c:pt>
                <c:pt idx="836">
                  <c:v>45.399997711181641</c:v>
                </c:pt>
                <c:pt idx="837">
                  <c:v>45.500003814697266</c:v>
                </c:pt>
                <c:pt idx="838">
                  <c:v>45.600002288818359</c:v>
                </c:pt>
                <c:pt idx="839">
                  <c:v>45.700000762939453</c:v>
                </c:pt>
                <c:pt idx="840">
                  <c:v>45.799999237060547</c:v>
                </c:pt>
                <c:pt idx="841">
                  <c:v>45.899997711181641</c:v>
                </c:pt>
                <c:pt idx="842">
                  <c:v>46.000003814697266</c:v>
                </c:pt>
                <c:pt idx="843">
                  <c:v>46.100002288818359</c:v>
                </c:pt>
                <c:pt idx="844">
                  <c:v>46.200000762939453</c:v>
                </c:pt>
                <c:pt idx="845">
                  <c:v>46.299999237060547</c:v>
                </c:pt>
                <c:pt idx="846">
                  <c:v>46.399997711181641</c:v>
                </c:pt>
                <c:pt idx="847">
                  <c:v>46.500003814697266</c:v>
                </c:pt>
                <c:pt idx="848">
                  <c:v>46.600002288818359</c:v>
                </c:pt>
                <c:pt idx="849">
                  <c:v>46.700000762939453</c:v>
                </c:pt>
                <c:pt idx="850">
                  <c:v>46.799999237060547</c:v>
                </c:pt>
                <c:pt idx="851">
                  <c:v>46.899997711181641</c:v>
                </c:pt>
                <c:pt idx="852">
                  <c:v>47.000003814697266</c:v>
                </c:pt>
                <c:pt idx="853">
                  <c:v>47.100002288818359</c:v>
                </c:pt>
                <c:pt idx="854">
                  <c:v>47.200000762939453</c:v>
                </c:pt>
                <c:pt idx="855">
                  <c:v>47.299999237060547</c:v>
                </c:pt>
                <c:pt idx="856">
                  <c:v>47.399997711181641</c:v>
                </c:pt>
                <c:pt idx="857">
                  <c:v>47.500003814697266</c:v>
                </c:pt>
                <c:pt idx="858">
                  <c:v>47.600002288818359</c:v>
                </c:pt>
                <c:pt idx="859">
                  <c:v>47.700000762939453</c:v>
                </c:pt>
                <c:pt idx="860">
                  <c:v>47.799999237060547</c:v>
                </c:pt>
                <c:pt idx="861">
                  <c:v>47.899997711181641</c:v>
                </c:pt>
                <c:pt idx="862">
                  <c:v>48.000003814697266</c:v>
                </c:pt>
                <c:pt idx="863">
                  <c:v>48.100002288818359</c:v>
                </c:pt>
                <c:pt idx="864">
                  <c:v>48.200000762939453</c:v>
                </c:pt>
                <c:pt idx="865">
                  <c:v>48.299999237060547</c:v>
                </c:pt>
                <c:pt idx="866">
                  <c:v>48.399997711181641</c:v>
                </c:pt>
                <c:pt idx="867">
                  <c:v>48.500003814697266</c:v>
                </c:pt>
                <c:pt idx="868">
                  <c:v>48.600002288818359</c:v>
                </c:pt>
                <c:pt idx="869">
                  <c:v>48.700000762939453</c:v>
                </c:pt>
                <c:pt idx="870">
                  <c:v>48.799999237060547</c:v>
                </c:pt>
                <c:pt idx="871">
                  <c:v>48.899997711181641</c:v>
                </c:pt>
                <c:pt idx="872">
                  <c:v>49.000003814697266</c:v>
                </c:pt>
                <c:pt idx="873">
                  <c:v>49.100002288818359</c:v>
                </c:pt>
                <c:pt idx="874">
                  <c:v>49.200000762939453</c:v>
                </c:pt>
                <c:pt idx="875">
                  <c:v>49.299999237060547</c:v>
                </c:pt>
                <c:pt idx="876">
                  <c:v>49.399997711181641</c:v>
                </c:pt>
                <c:pt idx="877">
                  <c:v>49.500003814697266</c:v>
                </c:pt>
                <c:pt idx="878">
                  <c:v>49.600002288818359</c:v>
                </c:pt>
                <c:pt idx="879">
                  <c:v>49.700000762939453</c:v>
                </c:pt>
                <c:pt idx="880">
                  <c:v>49.799999237060547</c:v>
                </c:pt>
                <c:pt idx="881">
                  <c:v>49.899997711181641</c:v>
                </c:pt>
                <c:pt idx="882">
                  <c:v>50.000003814697266</c:v>
                </c:pt>
                <c:pt idx="883">
                  <c:v>50.100002288818359</c:v>
                </c:pt>
                <c:pt idx="884">
                  <c:v>50.200000762939453</c:v>
                </c:pt>
                <c:pt idx="885">
                  <c:v>50.299999237060547</c:v>
                </c:pt>
                <c:pt idx="886">
                  <c:v>50.399997711181641</c:v>
                </c:pt>
                <c:pt idx="887">
                  <c:v>50.500003814697266</c:v>
                </c:pt>
                <c:pt idx="888">
                  <c:v>50.600002288818359</c:v>
                </c:pt>
                <c:pt idx="889">
                  <c:v>50.700000762939453</c:v>
                </c:pt>
                <c:pt idx="890">
                  <c:v>50.799999237060547</c:v>
                </c:pt>
                <c:pt idx="891">
                  <c:v>50.899997711181641</c:v>
                </c:pt>
                <c:pt idx="892">
                  <c:v>51.000003814697266</c:v>
                </c:pt>
                <c:pt idx="893">
                  <c:v>51.100002288818359</c:v>
                </c:pt>
                <c:pt idx="894">
                  <c:v>51.200000762939453</c:v>
                </c:pt>
                <c:pt idx="895">
                  <c:v>51.299999237060547</c:v>
                </c:pt>
                <c:pt idx="896">
                  <c:v>51.399997711181641</c:v>
                </c:pt>
                <c:pt idx="897">
                  <c:v>51.500003814697266</c:v>
                </c:pt>
                <c:pt idx="898">
                  <c:v>51.600002288818359</c:v>
                </c:pt>
                <c:pt idx="899">
                  <c:v>51.700000762939453</c:v>
                </c:pt>
                <c:pt idx="900">
                  <c:v>51.799999237060547</c:v>
                </c:pt>
                <c:pt idx="901">
                  <c:v>51.899997711181641</c:v>
                </c:pt>
                <c:pt idx="902">
                  <c:v>52.000003814697266</c:v>
                </c:pt>
                <c:pt idx="903">
                  <c:v>52.100002288818359</c:v>
                </c:pt>
                <c:pt idx="904">
                  <c:v>52.200000762939453</c:v>
                </c:pt>
                <c:pt idx="905">
                  <c:v>52.299999237060547</c:v>
                </c:pt>
                <c:pt idx="906">
                  <c:v>52.399997711181641</c:v>
                </c:pt>
                <c:pt idx="907">
                  <c:v>52.500003814697266</c:v>
                </c:pt>
                <c:pt idx="908">
                  <c:v>52.600002288818359</c:v>
                </c:pt>
                <c:pt idx="909">
                  <c:v>52.700000762939453</c:v>
                </c:pt>
                <c:pt idx="910">
                  <c:v>52.799999237060547</c:v>
                </c:pt>
                <c:pt idx="911">
                  <c:v>52.899997711181641</c:v>
                </c:pt>
                <c:pt idx="912">
                  <c:v>53.000003814697266</c:v>
                </c:pt>
                <c:pt idx="913">
                  <c:v>53.100002288818359</c:v>
                </c:pt>
                <c:pt idx="914">
                  <c:v>53.200000762939453</c:v>
                </c:pt>
                <c:pt idx="915">
                  <c:v>53.299999237060547</c:v>
                </c:pt>
                <c:pt idx="916">
                  <c:v>53.399997711181641</c:v>
                </c:pt>
                <c:pt idx="917">
                  <c:v>53.500003814697266</c:v>
                </c:pt>
                <c:pt idx="918">
                  <c:v>53.600002288818359</c:v>
                </c:pt>
                <c:pt idx="919">
                  <c:v>53.700000762939453</c:v>
                </c:pt>
                <c:pt idx="920">
                  <c:v>53.799999237060547</c:v>
                </c:pt>
                <c:pt idx="921">
                  <c:v>53.899997711181641</c:v>
                </c:pt>
                <c:pt idx="922">
                  <c:v>54.000003814697266</c:v>
                </c:pt>
                <c:pt idx="923">
                  <c:v>54.100002288818359</c:v>
                </c:pt>
                <c:pt idx="924">
                  <c:v>54.200000762939453</c:v>
                </c:pt>
                <c:pt idx="925">
                  <c:v>54.299999237060547</c:v>
                </c:pt>
                <c:pt idx="926">
                  <c:v>54.399997711181641</c:v>
                </c:pt>
                <c:pt idx="927">
                  <c:v>54.500003814697266</c:v>
                </c:pt>
                <c:pt idx="928">
                  <c:v>54.600002288818359</c:v>
                </c:pt>
                <c:pt idx="929">
                  <c:v>54.700000762939453</c:v>
                </c:pt>
                <c:pt idx="930">
                  <c:v>54.799999237060547</c:v>
                </c:pt>
                <c:pt idx="931">
                  <c:v>54.899997711181641</c:v>
                </c:pt>
                <c:pt idx="932">
                  <c:v>55.000003814697266</c:v>
                </c:pt>
                <c:pt idx="933">
                  <c:v>55.100002288818359</c:v>
                </c:pt>
                <c:pt idx="934">
                  <c:v>55.200000762939453</c:v>
                </c:pt>
                <c:pt idx="935">
                  <c:v>55.299999237060547</c:v>
                </c:pt>
                <c:pt idx="936">
                  <c:v>55.399997711181641</c:v>
                </c:pt>
                <c:pt idx="937">
                  <c:v>55.500003814697266</c:v>
                </c:pt>
                <c:pt idx="938">
                  <c:v>55.600002288818359</c:v>
                </c:pt>
                <c:pt idx="939">
                  <c:v>55.700000762939453</c:v>
                </c:pt>
                <c:pt idx="940">
                  <c:v>55.799999237060547</c:v>
                </c:pt>
                <c:pt idx="941">
                  <c:v>55.899997711181641</c:v>
                </c:pt>
                <c:pt idx="942">
                  <c:v>56.000003814697266</c:v>
                </c:pt>
                <c:pt idx="943">
                  <c:v>56.100002288818359</c:v>
                </c:pt>
                <c:pt idx="944">
                  <c:v>56.200000762939453</c:v>
                </c:pt>
                <c:pt idx="945">
                  <c:v>56.299999237060547</c:v>
                </c:pt>
                <c:pt idx="946">
                  <c:v>56.399997711181641</c:v>
                </c:pt>
                <c:pt idx="947">
                  <c:v>56.500003814697266</c:v>
                </c:pt>
                <c:pt idx="948">
                  <c:v>56.600002288818359</c:v>
                </c:pt>
                <c:pt idx="949">
                  <c:v>56.700000762939453</c:v>
                </c:pt>
                <c:pt idx="950">
                  <c:v>56.799999237060547</c:v>
                </c:pt>
                <c:pt idx="951">
                  <c:v>56.899997711181641</c:v>
                </c:pt>
                <c:pt idx="952">
                  <c:v>57.000003814697266</c:v>
                </c:pt>
                <c:pt idx="953">
                  <c:v>57.100002288818359</c:v>
                </c:pt>
                <c:pt idx="954">
                  <c:v>57.200000762939453</c:v>
                </c:pt>
                <c:pt idx="955">
                  <c:v>57.299999237060547</c:v>
                </c:pt>
                <c:pt idx="956">
                  <c:v>57.399997711181641</c:v>
                </c:pt>
                <c:pt idx="957">
                  <c:v>57.500003814697266</c:v>
                </c:pt>
                <c:pt idx="958">
                  <c:v>57.600002288818359</c:v>
                </c:pt>
                <c:pt idx="959">
                  <c:v>57.700000762939453</c:v>
                </c:pt>
                <c:pt idx="960">
                  <c:v>57.799999237060547</c:v>
                </c:pt>
                <c:pt idx="961">
                  <c:v>57.899997711181641</c:v>
                </c:pt>
                <c:pt idx="962">
                  <c:v>58.000003814697266</c:v>
                </c:pt>
                <c:pt idx="963">
                  <c:v>58.100002288818359</c:v>
                </c:pt>
                <c:pt idx="964">
                  <c:v>58.200000762939453</c:v>
                </c:pt>
                <c:pt idx="965">
                  <c:v>58.299999237060547</c:v>
                </c:pt>
                <c:pt idx="966">
                  <c:v>58.399997711181641</c:v>
                </c:pt>
                <c:pt idx="967">
                  <c:v>58.500003814697266</c:v>
                </c:pt>
                <c:pt idx="968">
                  <c:v>58.600002288818359</c:v>
                </c:pt>
                <c:pt idx="969">
                  <c:v>58.700000762939453</c:v>
                </c:pt>
                <c:pt idx="970">
                  <c:v>58.799999237060547</c:v>
                </c:pt>
                <c:pt idx="971">
                  <c:v>58.899997711181641</c:v>
                </c:pt>
                <c:pt idx="972">
                  <c:v>59.000003814697266</c:v>
                </c:pt>
                <c:pt idx="973">
                  <c:v>59.100002288818359</c:v>
                </c:pt>
                <c:pt idx="974">
                  <c:v>59.200000762939453</c:v>
                </c:pt>
                <c:pt idx="975">
                  <c:v>59.299999237060547</c:v>
                </c:pt>
                <c:pt idx="976">
                  <c:v>59.399997711181641</c:v>
                </c:pt>
                <c:pt idx="977">
                  <c:v>59.500003814697266</c:v>
                </c:pt>
                <c:pt idx="978">
                  <c:v>59.600002288818359</c:v>
                </c:pt>
                <c:pt idx="979">
                  <c:v>59.700000762939453</c:v>
                </c:pt>
                <c:pt idx="980">
                  <c:v>59.799999237060547</c:v>
                </c:pt>
                <c:pt idx="981">
                  <c:v>59.899997711181641</c:v>
                </c:pt>
                <c:pt idx="982">
                  <c:v>60.000003814697266</c:v>
                </c:pt>
                <c:pt idx="983">
                  <c:v>60.100002288818359</c:v>
                </c:pt>
                <c:pt idx="984">
                  <c:v>60.200000762939453</c:v>
                </c:pt>
                <c:pt idx="985">
                  <c:v>60.299999237060547</c:v>
                </c:pt>
                <c:pt idx="986">
                  <c:v>60.399997711181641</c:v>
                </c:pt>
                <c:pt idx="987">
                  <c:v>60.500003814697266</c:v>
                </c:pt>
                <c:pt idx="988">
                  <c:v>60.600002288818359</c:v>
                </c:pt>
                <c:pt idx="989">
                  <c:v>60.700000762939453</c:v>
                </c:pt>
                <c:pt idx="990">
                  <c:v>60.799999237060547</c:v>
                </c:pt>
                <c:pt idx="991">
                  <c:v>60.899997711181641</c:v>
                </c:pt>
                <c:pt idx="992">
                  <c:v>61.000003814697266</c:v>
                </c:pt>
                <c:pt idx="993">
                  <c:v>61.100002288818359</c:v>
                </c:pt>
                <c:pt idx="994">
                  <c:v>61.200000762939453</c:v>
                </c:pt>
                <c:pt idx="995">
                  <c:v>61.299999237060547</c:v>
                </c:pt>
                <c:pt idx="996">
                  <c:v>61.399997711181641</c:v>
                </c:pt>
                <c:pt idx="997">
                  <c:v>61.500003814697266</c:v>
                </c:pt>
                <c:pt idx="998">
                  <c:v>61.600002288818359</c:v>
                </c:pt>
                <c:pt idx="999">
                  <c:v>61.700000762939453</c:v>
                </c:pt>
                <c:pt idx="1000">
                  <c:v>61.799999237060547</c:v>
                </c:pt>
                <c:pt idx="1001">
                  <c:v>61.899997711181641</c:v>
                </c:pt>
                <c:pt idx="1002">
                  <c:v>62.000003814697266</c:v>
                </c:pt>
                <c:pt idx="1003">
                  <c:v>62.100002288818359</c:v>
                </c:pt>
                <c:pt idx="1004">
                  <c:v>62.200000762939453</c:v>
                </c:pt>
                <c:pt idx="1005">
                  <c:v>62.299999237060547</c:v>
                </c:pt>
                <c:pt idx="1006">
                  <c:v>62.399997711181641</c:v>
                </c:pt>
                <c:pt idx="1007">
                  <c:v>62.500003814697266</c:v>
                </c:pt>
                <c:pt idx="1008">
                  <c:v>62.600002288818359</c:v>
                </c:pt>
                <c:pt idx="1009">
                  <c:v>62.700000762939453</c:v>
                </c:pt>
                <c:pt idx="1010">
                  <c:v>62.799999237060547</c:v>
                </c:pt>
                <c:pt idx="1011">
                  <c:v>62.899997711181641</c:v>
                </c:pt>
                <c:pt idx="1012">
                  <c:v>63.000003814697266</c:v>
                </c:pt>
                <c:pt idx="1013">
                  <c:v>63.100002288818359</c:v>
                </c:pt>
                <c:pt idx="1014">
                  <c:v>63.200000762939453</c:v>
                </c:pt>
                <c:pt idx="1015">
                  <c:v>63.299999237060547</c:v>
                </c:pt>
                <c:pt idx="1016">
                  <c:v>63.399997711181641</c:v>
                </c:pt>
                <c:pt idx="1017">
                  <c:v>63.500003814697266</c:v>
                </c:pt>
                <c:pt idx="1018">
                  <c:v>63.600002288818359</c:v>
                </c:pt>
                <c:pt idx="1019">
                  <c:v>63.700000762939453</c:v>
                </c:pt>
                <c:pt idx="1020">
                  <c:v>63.799999237060547</c:v>
                </c:pt>
                <c:pt idx="1021">
                  <c:v>63.899997711181641</c:v>
                </c:pt>
                <c:pt idx="1022">
                  <c:v>64</c:v>
                </c:pt>
                <c:pt idx="1023">
                  <c:v>64.100006103515625</c:v>
                </c:pt>
                <c:pt idx="1024">
                  <c:v>64.199996948242188</c:v>
                </c:pt>
                <c:pt idx="1025">
                  <c:v>64.300003051757813</c:v>
                </c:pt>
                <c:pt idx="1026">
                  <c:v>64.399993896484375</c:v>
                </c:pt>
                <c:pt idx="1027">
                  <c:v>64.5</c:v>
                </c:pt>
                <c:pt idx="1028">
                  <c:v>64.600006103515625</c:v>
                </c:pt>
                <c:pt idx="1029">
                  <c:v>64.699996948242188</c:v>
                </c:pt>
                <c:pt idx="1030">
                  <c:v>64.800003051757813</c:v>
                </c:pt>
                <c:pt idx="1031">
                  <c:v>64.899993896484375</c:v>
                </c:pt>
                <c:pt idx="1032">
                  <c:v>65</c:v>
                </c:pt>
                <c:pt idx="1033">
                  <c:v>65.100006103515625</c:v>
                </c:pt>
                <c:pt idx="1034">
                  <c:v>65.199996948242188</c:v>
                </c:pt>
                <c:pt idx="1035">
                  <c:v>65.300003051757813</c:v>
                </c:pt>
                <c:pt idx="1036">
                  <c:v>65.399993896484375</c:v>
                </c:pt>
                <c:pt idx="1037">
                  <c:v>65.5</c:v>
                </c:pt>
                <c:pt idx="1038">
                  <c:v>65.600006103515625</c:v>
                </c:pt>
                <c:pt idx="1039">
                  <c:v>65.699996948242188</c:v>
                </c:pt>
                <c:pt idx="1040">
                  <c:v>65.800003051757813</c:v>
                </c:pt>
                <c:pt idx="1041">
                  <c:v>65.899993896484375</c:v>
                </c:pt>
                <c:pt idx="1042">
                  <c:v>66</c:v>
                </c:pt>
                <c:pt idx="1043">
                  <c:v>66.100006103515625</c:v>
                </c:pt>
                <c:pt idx="1044">
                  <c:v>66.199996948242188</c:v>
                </c:pt>
                <c:pt idx="1045">
                  <c:v>66.300003051757813</c:v>
                </c:pt>
                <c:pt idx="1046">
                  <c:v>66.399993896484375</c:v>
                </c:pt>
                <c:pt idx="1047">
                  <c:v>66.5</c:v>
                </c:pt>
                <c:pt idx="1048">
                  <c:v>66.600006103515625</c:v>
                </c:pt>
                <c:pt idx="1049">
                  <c:v>66.699996948242188</c:v>
                </c:pt>
                <c:pt idx="1050">
                  <c:v>66.800003051757813</c:v>
                </c:pt>
                <c:pt idx="1051">
                  <c:v>66.899993896484375</c:v>
                </c:pt>
                <c:pt idx="1052">
                  <c:v>67</c:v>
                </c:pt>
                <c:pt idx="1053">
                  <c:v>67.100006103515625</c:v>
                </c:pt>
                <c:pt idx="1054">
                  <c:v>67.199996948242188</c:v>
                </c:pt>
                <c:pt idx="1055">
                  <c:v>67.300003051757813</c:v>
                </c:pt>
                <c:pt idx="1056">
                  <c:v>67.399993896484375</c:v>
                </c:pt>
                <c:pt idx="1057">
                  <c:v>67.5</c:v>
                </c:pt>
                <c:pt idx="1058">
                  <c:v>67.600006103515625</c:v>
                </c:pt>
                <c:pt idx="1059">
                  <c:v>67.699996948242188</c:v>
                </c:pt>
                <c:pt idx="1060">
                  <c:v>67.800003051757813</c:v>
                </c:pt>
                <c:pt idx="1061">
                  <c:v>67.899993896484375</c:v>
                </c:pt>
                <c:pt idx="1062">
                  <c:v>68</c:v>
                </c:pt>
                <c:pt idx="1063">
                  <c:v>68.100006103515625</c:v>
                </c:pt>
                <c:pt idx="1064">
                  <c:v>68.199996948242188</c:v>
                </c:pt>
                <c:pt idx="1065">
                  <c:v>68.300003051757813</c:v>
                </c:pt>
                <c:pt idx="1066">
                  <c:v>68.399993896484375</c:v>
                </c:pt>
                <c:pt idx="1067">
                  <c:v>68.5</c:v>
                </c:pt>
                <c:pt idx="1068">
                  <c:v>68.600006103515625</c:v>
                </c:pt>
                <c:pt idx="1069">
                  <c:v>68.699996948242188</c:v>
                </c:pt>
                <c:pt idx="1070">
                  <c:v>68.800003051757813</c:v>
                </c:pt>
                <c:pt idx="1071">
                  <c:v>68.899993896484375</c:v>
                </c:pt>
                <c:pt idx="1072">
                  <c:v>69</c:v>
                </c:pt>
                <c:pt idx="1073">
                  <c:v>69.100006103515625</c:v>
                </c:pt>
                <c:pt idx="1074">
                  <c:v>69.199996948242188</c:v>
                </c:pt>
                <c:pt idx="1075">
                  <c:v>69.300003051757813</c:v>
                </c:pt>
                <c:pt idx="1076">
                  <c:v>69.399993896484375</c:v>
                </c:pt>
                <c:pt idx="1077">
                  <c:v>69.5</c:v>
                </c:pt>
                <c:pt idx="1078">
                  <c:v>69.600006103515625</c:v>
                </c:pt>
                <c:pt idx="1079">
                  <c:v>69.699996948242188</c:v>
                </c:pt>
                <c:pt idx="1080">
                  <c:v>69.800003051757813</c:v>
                </c:pt>
                <c:pt idx="1081">
                  <c:v>69.899993896484375</c:v>
                </c:pt>
                <c:pt idx="1082">
                  <c:v>70</c:v>
                </c:pt>
                <c:pt idx="1083">
                  <c:v>70.100006103515625</c:v>
                </c:pt>
                <c:pt idx="1084">
                  <c:v>70.199996948242188</c:v>
                </c:pt>
                <c:pt idx="1085">
                  <c:v>70.300003051757813</c:v>
                </c:pt>
                <c:pt idx="1086">
                  <c:v>70.399993896484375</c:v>
                </c:pt>
                <c:pt idx="1087">
                  <c:v>70.5</c:v>
                </c:pt>
                <c:pt idx="1088">
                  <c:v>70.600006103515625</c:v>
                </c:pt>
                <c:pt idx="1089">
                  <c:v>70.699996948242188</c:v>
                </c:pt>
                <c:pt idx="1090">
                  <c:v>70.800003051757813</c:v>
                </c:pt>
                <c:pt idx="1091">
                  <c:v>70.899993896484375</c:v>
                </c:pt>
                <c:pt idx="1092">
                  <c:v>71</c:v>
                </c:pt>
                <c:pt idx="1093">
                  <c:v>71.100006103515625</c:v>
                </c:pt>
                <c:pt idx="1094">
                  <c:v>71.199996948242188</c:v>
                </c:pt>
                <c:pt idx="1095">
                  <c:v>71.300003051757813</c:v>
                </c:pt>
                <c:pt idx="1096">
                  <c:v>71.399993896484375</c:v>
                </c:pt>
                <c:pt idx="1097">
                  <c:v>71.5</c:v>
                </c:pt>
                <c:pt idx="1098">
                  <c:v>71.600006103515625</c:v>
                </c:pt>
                <c:pt idx="1099">
                  <c:v>71.699996948242188</c:v>
                </c:pt>
                <c:pt idx="1100">
                  <c:v>71.800003051757813</c:v>
                </c:pt>
                <c:pt idx="1101">
                  <c:v>71.899993896484375</c:v>
                </c:pt>
                <c:pt idx="1102">
                  <c:v>72</c:v>
                </c:pt>
                <c:pt idx="1103">
                  <c:v>72.100006103515625</c:v>
                </c:pt>
                <c:pt idx="1104">
                  <c:v>72.199996948242188</c:v>
                </c:pt>
                <c:pt idx="1105">
                  <c:v>72.300003051757813</c:v>
                </c:pt>
                <c:pt idx="1106">
                  <c:v>72.399993896484375</c:v>
                </c:pt>
                <c:pt idx="1107">
                  <c:v>72.5</c:v>
                </c:pt>
                <c:pt idx="1108">
                  <c:v>72.600006103515625</c:v>
                </c:pt>
                <c:pt idx="1109">
                  <c:v>72.699996948242188</c:v>
                </c:pt>
                <c:pt idx="1110">
                  <c:v>72.800003051757813</c:v>
                </c:pt>
                <c:pt idx="1111">
                  <c:v>72.899993896484375</c:v>
                </c:pt>
                <c:pt idx="1112">
                  <c:v>73</c:v>
                </c:pt>
                <c:pt idx="1113">
                  <c:v>73.100006103515625</c:v>
                </c:pt>
                <c:pt idx="1114">
                  <c:v>73.199996948242188</c:v>
                </c:pt>
                <c:pt idx="1115">
                  <c:v>73.300003051757813</c:v>
                </c:pt>
                <c:pt idx="1116">
                  <c:v>73.399993896484375</c:v>
                </c:pt>
                <c:pt idx="1117">
                  <c:v>73.5</c:v>
                </c:pt>
                <c:pt idx="1118">
                  <c:v>73.600006103515625</c:v>
                </c:pt>
                <c:pt idx="1119">
                  <c:v>73.699996948242188</c:v>
                </c:pt>
                <c:pt idx="1120">
                  <c:v>73.800003051757813</c:v>
                </c:pt>
                <c:pt idx="1121">
                  <c:v>73.899993896484375</c:v>
                </c:pt>
                <c:pt idx="1122">
                  <c:v>74</c:v>
                </c:pt>
                <c:pt idx="1123">
                  <c:v>74.100006103515625</c:v>
                </c:pt>
                <c:pt idx="1124">
                  <c:v>74.199996948242188</c:v>
                </c:pt>
                <c:pt idx="1125">
                  <c:v>74.300003051757813</c:v>
                </c:pt>
                <c:pt idx="1126">
                  <c:v>74.399993896484375</c:v>
                </c:pt>
                <c:pt idx="1127">
                  <c:v>74.5</c:v>
                </c:pt>
                <c:pt idx="1128">
                  <c:v>74.600006103515625</c:v>
                </c:pt>
                <c:pt idx="1129">
                  <c:v>74.699996948242188</c:v>
                </c:pt>
                <c:pt idx="1130">
                  <c:v>74.800003051757813</c:v>
                </c:pt>
                <c:pt idx="1131">
                  <c:v>74.899993896484375</c:v>
                </c:pt>
                <c:pt idx="1132">
                  <c:v>75</c:v>
                </c:pt>
                <c:pt idx="1133">
                  <c:v>75.100006103515625</c:v>
                </c:pt>
                <c:pt idx="1134">
                  <c:v>75.199996948242188</c:v>
                </c:pt>
                <c:pt idx="1135">
                  <c:v>75.300003051757813</c:v>
                </c:pt>
                <c:pt idx="1136">
                  <c:v>75.399993896484375</c:v>
                </c:pt>
                <c:pt idx="1137">
                  <c:v>75.5</c:v>
                </c:pt>
                <c:pt idx="1138">
                  <c:v>75.600006103515625</c:v>
                </c:pt>
                <c:pt idx="1139">
                  <c:v>75.699996948242188</c:v>
                </c:pt>
                <c:pt idx="1140">
                  <c:v>75.800003051757813</c:v>
                </c:pt>
                <c:pt idx="1141">
                  <c:v>75.899993896484375</c:v>
                </c:pt>
                <c:pt idx="1142">
                  <c:v>76</c:v>
                </c:pt>
                <c:pt idx="1143">
                  <c:v>76.100006103515625</c:v>
                </c:pt>
                <c:pt idx="1144">
                  <c:v>76.199996948242188</c:v>
                </c:pt>
                <c:pt idx="1145">
                  <c:v>76.300003051757813</c:v>
                </c:pt>
                <c:pt idx="1146">
                  <c:v>76.399993896484375</c:v>
                </c:pt>
                <c:pt idx="1147">
                  <c:v>76.5</c:v>
                </c:pt>
                <c:pt idx="1148">
                  <c:v>76.600006103515625</c:v>
                </c:pt>
                <c:pt idx="1149">
                  <c:v>76.699996948242188</c:v>
                </c:pt>
                <c:pt idx="1150">
                  <c:v>76.800003051757813</c:v>
                </c:pt>
                <c:pt idx="1151">
                  <c:v>76.899993896484375</c:v>
                </c:pt>
                <c:pt idx="1152">
                  <c:v>77</c:v>
                </c:pt>
                <c:pt idx="1153">
                  <c:v>77.100006103515625</c:v>
                </c:pt>
                <c:pt idx="1154">
                  <c:v>77.199996948242188</c:v>
                </c:pt>
                <c:pt idx="1155">
                  <c:v>77.300003051757813</c:v>
                </c:pt>
                <c:pt idx="1156">
                  <c:v>77.399993896484375</c:v>
                </c:pt>
                <c:pt idx="1157">
                  <c:v>77.5</c:v>
                </c:pt>
                <c:pt idx="1158">
                  <c:v>77.600006103515625</c:v>
                </c:pt>
                <c:pt idx="1159">
                  <c:v>77.699996948242188</c:v>
                </c:pt>
                <c:pt idx="1160">
                  <c:v>77.800003051757813</c:v>
                </c:pt>
                <c:pt idx="1161">
                  <c:v>77.899993896484375</c:v>
                </c:pt>
                <c:pt idx="1162">
                  <c:v>78</c:v>
                </c:pt>
                <c:pt idx="1163">
                  <c:v>78.100006103515625</c:v>
                </c:pt>
                <c:pt idx="1164">
                  <c:v>78.199996948242188</c:v>
                </c:pt>
                <c:pt idx="1165">
                  <c:v>78.300003051757813</c:v>
                </c:pt>
                <c:pt idx="1166">
                  <c:v>78.399993896484375</c:v>
                </c:pt>
                <c:pt idx="1167">
                  <c:v>78.5</c:v>
                </c:pt>
                <c:pt idx="1168">
                  <c:v>78.600006103515625</c:v>
                </c:pt>
                <c:pt idx="1169">
                  <c:v>78.699996948242188</c:v>
                </c:pt>
                <c:pt idx="1170">
                  <c:v>78.800003051757813</c:v>
                </c:pt>
                <c:pt idx="1171">
                  <c:v>78.899993896484375</c:v>
                </c:pt>
                <c:pt idx="1172">
                  <c:v>79</c:v>
                </c:pt>
                <c:pt idx="1173">
                  <c:v>79.100006103515625</c:v>
                </c:pt>
                <c:pt idx="1174">
                  <c:v>79.199996948242188</c:v>
                </c:pt>
                <c:pt idx="1175">
                  <c:v>79.300003051757813</c:v>
                </c:pt>
                <c:pt idx="1176">
                  <c:v>79.399993896484375</c:v>
                </c:pt>
                <c:pt idx="1177">
                  <c:v>79.5</c:v>
                </c:pt>
                <c:pt idx="1178">
                  <c:v>79.600006103515625</c:v>
                </c:pt>
                <c:pt idx="1179">
                  <c:v>79.699996948242188</c:v>
                </c:pt>
                <c:pt idx="1180">
                  <c:v>79.800003051757813</c:v>
                </c:pt>
                <c:pt idx="1181">
                  <c:v>79.899993896484375</c:v>
                </c:pt>
                <c:pt idx="1182">
                  <c:v>80</c:v>
                </c:pt>
                <c:pt idx="1183">
                  <c:v>80.100006103515625</c:v>
                </c:pt>
                <c:pt idx="1184">
                  <c:v>80.199996948242188</c:v>
                </c:pt>
                <c:pt idx="1185">
                  <c:v>80.300003051757813</c:v>
                </c:pt>
                <c:pt idx="1186">
                  <c:v>80.399993896484375</c:v>
                </c:pt>
                <c:pt idx="1187">
                  <c:v>80.5</c:v>
                </c:pt>
                <c:pt idx="1188">
                  <c:v>80.600006103515625</c:v>
                </c:pt>
                <c:pt idx="1189">
                  <c:v>80.699996948242188</c:v>
                </c:pt>
                <c:pt idx="1190">
                  <c:v>80.800003051757813</c:v>
                </c:pt>
                <c:pt idx="1191">
                  <c:v>80.899993896484375</c:v>
                </c:pt>
                <c:pt idx="1192">
                  <c:v>81</c:v>
                </c:pt>
                <c:pt idx="1193">
                  <c:v>81.100006103515625</c:v>
                </c:pt>
                <c:pt idx="1194">
                  <c:v>81.199996948242188</c:v>
                </c:pt>
                <c:pt idx="1195">
                  <c:v>81.300003051757813</c:v>
                </c:pt>
                <c:pt idx="1196">
                  <c:v>81.399993896484375</c:v>
                </c:pt>
                <c:pt idx="1197">
                  <c:v>81.5</c:v>
                </c:pt>
                <c:pt idx="1198">
                  <c:v>81.600006103515625</c:v>
                </c:pt>
                <c:pt idx="1199">
                  <c:v>81.699996948242188</c:v>
                </c:pt>
                <c:pt idx="1200">
                  <c:v>81.800003051757813</c:v>
                </c:pt>
                <c:pt idx="1201">
                  <c:v>81.899993896484375</c:v>
                </c:pt>
                <c:pt idx="1202">
                  <c:v>82</c:v>
                </c:pt>
                <c:pt idx="1203">
                  <c:v>82.100006103515625</c:v>
                </c:pt>
                <c:pt idx="1204">
                  <c:v>82.199996948242188</c:v>
                </c:pt>
                <c:pt idx="1205">
                  <c:v>82.300003051757813</c:v>
                </c:pt>
                <c:pt idx="1206">
                  <c:v>82.399993896484375</c:v>
                </c:pt>
                <c:pt idx="1207">
                  <c:v>82.5</c:v>
                </c:pt>
                <c:pt idx="1208">
                  <c:v>82.600006103515625</c:v>
                </c:pt>
                <c:pt idx="1209">
                  <c:v>82.699996948242188</c:v>
                </c:pt>
                <c:pt idx="1210">
                  <c:v>82.800003051757813</c:v>
                </c:pt>
                <c:pt idx="1211">
                  <c:v>82.899993896484375</c:v>
                </c:pt>
                <c:pt idx="1212">
                  <c:v>83</c:v>
                </c:pt>
                <c:pt idx="1213">
                  <c:v>83.100006103515625</c:v>
                </c:pt>
                <c:pt idx="1214">
                  <c:v>83.199996948242188</c:v>
                </c:pt>
                <c:pt idx="1215">
                  <c:v>83.300003051757813</c:v>
                </c:pt>
                <c:pt idx="1216">
                  <c:v>83.399993896484375</c:v>
                </c:pt>
                <c:pt idx="1217">
                  <c:v>83.5</c:v>
                </c:pt>
                <c:pt idx="1218">
                  <c:v>83.600006103515625</c:v>
                </c:pt>
                <c:pt idx="1219">
                  <c:v>83.699996948242188</c:v>
                </c:pt>
                <c:pt idx="1220">
                  <c:v>83.800003051757813</c:v>
                </c:pt>
                <c:pt idx="1221">
                  <c:v>83.899993896484375</c:v>
                </c:pt>
                <c:pt idx="1222">
                  <c:v>84</c:v>
                </c:pt>
                <c:pt idx="1223">
                  <c:v>84.100006103515625</c:v>
                </c:pt>
                <c:pt idx="1224">
                  <c:v>84.199996948242188</c:v>
                </c:pt>
                <c:pt idx="1225">
                  <c:v>84.300003051757813</c:v>
                </c:pt>
                <c:pt idx="1226">
                  <c:v>84.399993896484375</c:v>
                </c:pt>
                <c:pt idx="1227">
                  <c:v>84.5</c:v>
                </c:pt>
                <c:pt idx="1228">
                  <c:v>84.600006103515625</c:v>
                </c:pt>
                <c:pt idx="1229">
                  <c:v>84.699996948242188</c:v>
                </c:pt>
                <c:pt idx="1230">
                  <c:v>84.800003051757813</c:v>
                </c:pt>
                <c:pt idx="1231">
                  <c:v>84.899993896484375</c:v>
                </c:pt>
                <c:pt idx="1232">
                  <c:v>85</c:v>
                </c:pt>
                <c:pt idx="1233">
                  <c:v>85.100006103515625</c:v>
                </c:pt>
                <c:pt idx="1234">
                  <c:v>85.199996948242188</c:v>
                </c:pt>
                <c:pt idx="1235">
                  <c:v>85.300003051757813</c:v>
                </c:pt>
                <c:pt idx="1236">
                  <c:v>85.399993896484375</c:v>
                </c:pt>
                <c:pt idx="1237">
                  <c:v>85.5</c:v>
                </c:pt>
                <c:pt idx="1238">
                  <c:v>85.600006103515625</c:v>
                </c:pt>
                <c:pt idx="1239">
                  <c:v>85.699996948242188</c:v>
                </c:pt>
                <c:pt idx="1240">
                  <c:v>85.800003051757813</c:v>
                </c:pt>
                <c:pt idx="1241">
                  <c:v>85.899993896484375</c:v>
                </c:pt>
                <c:pt idx="1242">
                  <c:v>86</c:v>
                </c:pt>
                <c:pt idx="1243">
                  <c:v>86.100006103515625</c:v>
                </c:pt>
                <c:pt idx="1244">
                  <c:v>86.199996948242188</c:v>
                </c:pt>
                <c:pt idx="1245">
                  <c:v>86.300003051757813</c:v>
                </c:pt>
                <c:pt idx="1246">
                  <c:v>86.399993896484375</c:v>
                </c:pt>
                <c:pt idx="1247">
                  <c:v>86.5</c:v>
                </c:pt>
                <c:pt idx="1248">
                  <c:v>86.600006103515625</c:v>
                </c:pt>
                <c:pt idx="1249">
                  <c:v>86.699996948242188</c:v>
                </c:pt>
                <c:pt idx="1250">
                  <c:v>86.800003051757813</c:v>
                </c:pt>
                <c:pt idx="1251">
                  <c:v>86.899993896484375</c:v>
                </c:pt>
                <c:pt idx="1252">
                  <c:v>87</c:v>
                </c:pt>
                <c:pt idx="1253">
                  <c:v>87.100006103515625</c:v>
                </c:pt>
                <c:pt idx="1254">
                  <c:v>87.199996948242188</c:v>
                </c:pt>
                <c:pt idx="1255">
                  <c:v>87.300003051757813</c:v>
                </c:pt>
                <c:pt idx="1256">
                  <c:v>87.399993896484375</c:v>
                </c:pt>
                <c:pt idx="1257">
                  <c:v>87.5</c:v>
                </c:pt>
                <c:pt idx="1258">
                  <c:v>87.600006103515625</c:v>
                </c:pt>
                <c:pt idx="1259">
                  <c:v>87.699996948242188</c:v>
                </c:pt>
                <c:pt idx="1260">
                  <c:v>87.800003051757813</c:v>
                </c:pt>
                <c:pt idx="1261">
                  <c:v>87.899993896484375</c:v>
                </c:pt>
                <c:pt idx="1262">
                  <c:v>88</c:v>
                </c:pt>
                <c:pt idx="1263">
                  <c:v>88.100006103515625</c:v>
                </c:pt>
                <c:pt idx="1264">
                  <c:v>88.199996948242188</c:v>
                </c:pt>
                <c:pt idx="1265">
                  <c:v>88.300003051757813</c:v>
                </c:pt>
                <c:pt idx="1266">
                  <c:v>88.399993896484375</c:v>
                </c:pt>
                <c:pt idx="1267">
                  <c:v>88.5</c:v>
                </c:pt>
                <c:pt idx="1268">
                  <c:v>88.600006103515625</c:v>
                </c:pt>
                <c:pt idx="1269">
                  <c:v>88.699996948242188</c:v>
                </c:pt>
                <c:pt idx="1270">
                  <c:v>88.800003051757813</c:v>
                </c:pt>
                <c:pt idx="1271">
                  <c:v>88.899993896484375</c:v>
                </c:pt>
                <c:pt idx="1272">
                  <c:v>89</c:v>
                </c:pt>
                <c:pt idx="1273">
                  <c:v>89.100006103515625</c:v>
                </c:pt>
                <c:pt idx="1274">
                  <c:v>89.199996948242188</c:v>
                </c:pt>
                <c:pt idx="1275">
                  <c:v>89.300003051757813</c:v>
                </c:pt>
                <c:pt idx="1276">
                  <c:v>89.399993896484375</c:v>
                </c:pt>
                <c:pt idx="1277">
                  <c:v>89.5</c:v>
                </c:pt>
                <c:pt idx="1278">
                  <c:v>89.600006103515625</c:v>
                </c:pt>
                <c:pt idx="1279">
                  <c:v>89.699996948242188</c:v>
                </c:pt>
                <c:pt idx="1280">
                  <c:v>89.800003051757813</c:v>
                </c:pt>
                <c:pt idx="1281">
                  <c:v>89.899993896484375</c:v>
                </c:pt>
                <c:pt idx="1282">
                  <c:v>90</c:v>
                </c:pt>
                <c:pt idx="1283">
                  <c:v>90.099990844726563</c:v>
                </c:pt>
                <c:pt idx="1284">
                  <c:v>90.199996948242188</c:v>
                </c:pt>
                <c:pt idx="1285">
                  <c:v>90.300003051757813</c:v>
                </c:pt>
                <c:pt idx="1286">
                  <c:v>90.399993896484375</c:v>
                </c:pt>
                <c:pt idx="1287">
                  <c:v>90.5</c:v>
                </c:pt>
                <c:pt idx="1288">
                  <c:v>90.599990844726563</c:v>
                </c:pt>
                <c:pt idx="1289">
                  <c:v>90.699996948242188</c:v>
                </c:pt>
                <c:pt idx="1290">
                  <c:v>90.800003051757813</c:v>
                </c:pt>
                <c:pt idx="1291">
                  <c:v>90.899993896484375</c:v>
                </c:pt>
                <c:pt idx="1292">
                  <c:v>91</c:v>
                </c:pt>
                <c:pt idx="1293">
                  <c:v>91.099990844726563</c:v>
                </c:pt>
                <c:pt idx="1294">
                  <c:v>91.199996948242188</c:v>
                </c:pt>
                <c:pt idx="1295">
                  <c:v>91.300003051757813</c:v>
                </c:pt>
                <c:pt idx="1296">
                  <c:v>91.399993896484375</c:v>
                </c:pt>
                <c:pt idx="1297">
                  <c:v>91.5</c:v>
                </c:pt>
                <c:pt idx="1298">
                  <c:v>91.599990844726563</c:v>
                </c:pt>
                <c:pt idx="1299">
                  <c:v>91.699996948242188</c:v>
                </c:pt>
                <c:pt idx="1300">
                  <c:v>91.800003051757813</c:v>
                </c:pt>
                <c:pt idx="1301">
                  <c:v>91.899993896484375</c:v>
                </c:pt>
                <c:pt idx="1302">
                  <c:v>92</c:v>
                </c:pt>
                <c:pt idx="1303">
                  <c:v>92.099990844726563</c:v>
                </c:pt>
                <c:pt idx="1304">
                  <c:v>92.199996948242188</c:v>
                </c:pt>
                <c:pt idx="1305">
                  <c:v>92.300003051757813</c:v>
                </c:pt>
                <c:pt idx="1306">
                  <c:v>92.399993896484375</c:v>
                </c:pt>
                <c:pt idx="1307">
                  <c:v>92.5</c:v>
                </c:pt>
                <c:pt idx="1308">
                  <c:v>92.599990844726563</c:v>
                </c:pt>
                <c:pt idx="1309">
                  <c:v>92.699996948242188</c:v>
                </c:pt>
                <c:pt idx="1310">
                  <c:v>92.800003051757813</c:v>
                </c:pt>
                <c:pt idx="1311">
                  <c:v>92.899993896484375</c:v>
                </c:pt>
                <c:pt idx="1312">
                  <c:v>93</c:v>
                </c:pt>
                <c:pt idx="1313">
                  <c:v>93.099990844726563</c:v>
                </c:pt>
                <c:pt idx="1314">
                  <c:v>93.199996948242188</c:v>
                </c:pt>
                <c:pt idx="1315">
                  <c:v>93.300003051757813</c:v>
                </c:pt>
                <c:pt idx="1316">
                  <c:v>93.399993896484375</c:v>
                </c:pt>
                <c:pt idx="1317">
                  <c:v>93.5</c:v>
                </c:pt>
                <c:pt idx="1318">
                  <c:v>93.599990844726563</c:v>
                </c:pt>
                <c:pt idx="1319">
                  <c:v>93.699996948242188</c:v>
                </c:pt>
                <c:pt idx="1320">
                  <c:v>93.800003051757813</c:v>
                </c:pt>
                <c:pt idx="1321">
                  <c:v>93.899993896484375</c:v>
                </c:pt>
                <c:pt idx="1322">
                  <c:v>94</c:v>
                </c:pt>
                <c:pt idx="1323">
                  <c:v>94.099990844726563</c:v>
                </c:pt>
                <c:pt idx="1324">
                  <c:v>94.199996948242188</c:v>
                </c:pt>
                <c:pt idx="1325">
                  <c:v>94.300003051757813</c:v>
                </c:pt>
                <c:pt idx="1326">
                  <c:v>94.399993896484375</c:v>
                </c:pt>
                <c:pt idx="1327">
                  <c:v>94.5</c:v>
                </c:pt>
                <c:pt idx="1328">
                  <c:v>94.599990844726563</c:v>
                </c:pt>
                <c:pt idx="1329">
                  <c:v>94.699996948242188</c:v>
                </c:pt>
                <c:pt idx="1330">
                  <c:v>94.800003051757813</c:v>
                </c:pt>
                <c:pt idx="1331">
                  <c:v>94.899993896484375</c:v>
                </c:pt>
                <c:pt idx="1332">
                  <c:v>95</c:v>
                </c:pt>
                <c:pt idx="1333">
                  <c:v>95.099990844726563</c:v>
                </c:pt>
                <c:pt idx="1334">
                  <c:v>95.199996948242188</c:v>
                </c:pt>
                <c:pt idx="1335">
                  <c:v>95.300003051757813</c:v>
                </c:pt>
                <c:pt idx="1336">
                  <c:v>95.399993896484375</c:v>
                </c:pt>
                <c:pt idx="1337">
                  <c:v>95.5</c:v>
                </c:pt>
                <c:pt idx="1338">
                  <c:v>95.599990844726563</c:v>
                </c:pt>
                <c:pt idx="1339">
                  <c:v>95.699996948242188</c:v>
                </c:pt>
                <c:pt idx="1340">
                  <c:v>95.800003051757813</c:v>
                </c:pt>
                <c:pt idx="1341">
                  <c:v>95.899993896484375</c:v>
                </c:pt>
                <c:pt idx="1342">
                  <c:v>96</c:v>
                </c:pt>
                <c:pt idx="1343">
                  <c:v>96.099990844726563</c:v>
                </c:pt>
                <c:pt idx="1344">
                  <c:v>96.199996948242188</c:v>
                </c:pt>
                <c:pt idx="1345">
                  <c:v>96.300003051757813</c:v>
                </c:pt>
                <c:pt idx="1346">
                  <c:v>96.399993896484375</c:v>
                </c:pt>
                <c:pt idx="1347">
                  <c:v>96.5</c:v>
                </c:pt>
                <c:pt idx="1348">
                  <c:v>96.599990844726563</c:v>
                </c:pt>
                <c:pt idx="1349">
                  <c:v>96.699996948242188</c:v>
                </c:pt>
                <c:pt idx="1350">
                  <c:v>96.800003051757813</c:v>
                </c:pt>
                <c:pt idx="1351">
                  <c:v>96.899993896484375</c:v>
                </c:pt>
                <c:pt idx="1352">
                  <c:v>97</c:v>
                </c:pt>
                <c:pt idx="1353">
                  <c:v>97.099990844726563</c:v>
                </c:pt>
                <c:pt idx="1354">
                  <c:v>97.199996948242188</c:v>
                </c:pt>
                <c:pt idx="1355">
                  <c:v>97.300003051757813</c:v>
                </c:pt>
                <c:pt idx="1356">
                  <c:v>97.399993896484375</c:v>
                </c:pt>
                <c:pt idx="1357">
                  <c:v>97.5</c:v>
                </c:pt>
                <c:pt idx="1358">
                  <c:v>97.599990844726563</c:v>
                </c:pt>
                <c:pt idx="1359">
                  <c:v>97.699996948242188</c:v>
                </c:pt>
                <c:pt idx="1360">
                  <c:v>97.800003051757813</c:v>
                </c:pt>
                <c:pt idx="1361">
                  <c:v>97.899993896484375</c:v>
                </c:pt>
                <c:pt idx="1362">
                  <c:v>98</c:v>
                </c:pt>
                <c:pt idx="1363">
                  <c:v>98.099990844726563</c:v>
                </c:pt>
                <c:pt idx="1364">
                  <c:v>98.199996948242188</c:v>
                </c:pt>
                <c:pt idx="1365">
                  <c:v>98.300003051757813</c:v>
                </c:pt>
                <c:pt idx="1366">
                  <c:v>98.399993896484375</c:v>
                </c:pt>
                <c:pt idx="1367">
                  <c:v>98.5</c:v>
                </c:pt>
                <c:pt idx="1368">
                  <c:v>98.599990844726563</c:v>
                </c:pt>
                <c:pt idx="1369">
                  <c:v>98.699996948242188</c:v>
                </c:pt>
                <c:pt idx="1370">
                  <c:v>98.800003051757813</c:v>
                </c:pt>
                <c:pt idx="1371">
                  <c:v>98.899993896484375</c:v>
                </c:pt>
                <c:pt idx="1372">
                  <c:v>99</c:v>
                </c:pt>
                <c:pt idx="1373">
                  <c:v>99.099990844726563</c:v>
                </c:pt>
                <c:pt idx="1374">
                  <c:v>99.199996948242188</c:v>
                </c:pt>
                <c:pt idx="1375">
                  <c:v>99.300003051757813</c:v>
                </c:pt>
                <c:pt idx="1376">
                  <c:v>99.399993896484375</c:v>
                </c:pt>
                <c:pt idx="1377">
                  <c:v>99.5</c:v>
                </c:pt>
                <c:pt idx="1378">
                  <c:v>99.599990844726563</c:v>
                </c:pt>
                <c:pt idx="1379">
                  <c:v>99.699996948242188</c:v>
                </c:pt>
                <c:pt idx="1380">
                  <c:v>99.800003051757813</c:v>
                </c:pt>
                <c:pt idx="1381">
                  <c:v>99.899993896484375</c:v>
                </c:pt>
                <c:pt idx="1382">
                  <c:v>100</c:v>
                </c:pt>
                <c:pt idx="1383">
                  <c:v>100.09999084472656</c:v>
                </c:pt>
                <c:pt idx="1384">
                  <c:v>100.19999694824219</c:v>
                </c:pt>
                <c:pt idx="1385">
                  <c:v>100.30000305175781</c:v>
                </c:pt>
                <c:pt idx="1386">
                  <c:v>100.39999389648438</c:v>
                </c:pt>
                <c:pt idx="1387">
                  <c:v>100.5</c:v>
                </c:pt>
                <c:pt idx="1388">
                  <c:v>100.59999084472656</c:v>
                </c:pt>
                <c:pt idx="1389">
                  <c:v>100.69999694824219</c:v>
                </c:pt>
                <c:pt idx="1390">
                  <c:v>100.80000305175781</c:v>
                </c:pt>
                <c:pt idx="1391">
                  <c:v>100.89999389648438</c:v>
                </c:pt>
                <c:pt idx="1392">
                  <c:v>101</c:v>
                </c:pt>
                <c:pt idx="1393">
                  <c:v>101.09999084472656</c:v>
                </c:pt>
                <c:pt idx="1394">
                  <c:v>101.19999694824219</c:v>
                </c:pt>
                <c:pt idx="1395">
                  <c:v>101.30000305175781</c:v>
                </c:pt>
                <c:pt idx="1396">
                  <c:v>101.39999389648438</c:v>
                </c:pt>
                <c:pt idx="1397">
                  <c:v>101.5</c:v>
                </c:pt>
                <c:pt idx="1398">
                  <c:v>101.59999084472656</c:v>
                </c:pt>
                <c:pt idx="1399">
                  <c:v>101.69999694824219</c:v>
                </c:pt>
                <c:pt idx="1400">
                  <c:v>101.80000305175781</c:v>
                </c:pt>
                <c:pt idx="1401">
                  <c:v>101.89999389648438</c:v>
                </c:pt>
                <c:pt idx="1402">
                  <c:v>102</c:v>
                </c:pt>
                <c:pt idx="1403">
                  <c:v>102.09999084472656</c:v>
                </c:pt>
                <c:pt idx="1404">
                  <c:v>102.19999694824219</c:v>
                </c:pt>
                <c:pt idx="1405">
                  <c:v>102.30000305175781</c:v>
                </c:pt>
                <c:pt idx="1406">
                  <c:v>102.39999389648438</c:v>
                </c:pt>
                <c:pt idx="1407">
                  <c:v>102.5</c:v>
                </c:pt>
                <c:pt idx="1408">
                  <c:v>102.59999084472656</c:v>
                </c:pt>
                <c:pt idx="1409">
                  <c:v>102.69999694824219</c:v>
                </c:pt>
                <c:pt idx="1410">
                  <c:v>102.80000305175781</c:v>
                </c:pt>
                <c:pt idx="1411">
                  <c:v>102.89999389648438</c:v>
                </c:pt>
                <c:pt idx="1412">
                  <c:v>103</c:v>
                </c:pt>
                <c:pt idx="1413">
                  <c:v>103.09999084472656</c:v>
                </c:pt>
                <c:pt idx="1414">
                  <c:v>103.19999694824219</c:v>
                </c:pt>
                <c:pt idx="1415">
                  <c:v>103.30000305175781</c:v>
                </c:pt>
                <c:pt idx="1416">
                  <c:v>103.39999389648438</c:v>
                </c:pt>
                <c:pt idx="1417">
                  <c:v>103.5</c:v>
                </c:pt>
                <c:pt idx="1418">
                  <c:v>103.59999084472656</c:v>
                </c:pt>
                <c:pt idx="1419">
                  <c:v>103.69999694824219</c:v>
                </c:pt>
                <c:pt idx="1420">
                  <c:v>103.80000305175781</c:v>
                </c:pt>
                <c:pt idx="1421">
                  <c:v>103.89999389648438</c:v>
                </c:pt>
                <c:pt idx="1422">
                  <c:v>104</c:v>
                </c:pt>
                <c:pt idx="1423">
                  <c:v>104.09999084472656</c:v>
                </c:pt>
                <c:pt idx="1424">
                  <c:v>104.19999694824219</c:v>
                </c:pt>
                <c:pt idx="1425">
                  <c:v>104.30000305175781</c:v>
                </c:pt>
                <c:pt idx="1426">
                  <c:v>104.39999389648438</c:v>
                </c:pt>
                <c:pt idx="1427">
                  <c:v>104.5</c:v>
                </c:pt>
                <c:pt idx="1428">
                  <c:v>104.59999084472656</c:v>
                </c:pt>
                <c:pt idx="1429">
                  <c:v>104.69999694824219</c:v>
                </c:pt>
                <c:pt idx="1430">
                  <c:v>104.80000305175781</c:v>
                </c:pt>
                <c:pt idx="1431">
                  <c:v>104.89999389648438</c:v>
                </c:pt>
                <c:pt idx="1432">
                  <c:v>105</c:v>
                </c:pt>
                <c:pt idx="1433">
                  <c:v>105.09999084472656</c:v>
                </c:pt>
                <c:pt idx="1434">
                  <c:v>105.19999694824219</c:v>
                </c:pt>
                <c:pt idx="1435">
                  <c:v>105.30000305175781</c:v>
                </c:pt>
                <c:pt idx="1436">
                  <c:v>105.39999389648438</c:v>
                </c:pt>
                <c:pt idx="1437">
                  <c:v>105.5</c:v>
                </c:pt>
                <c:pt idx="1438">
                  <c:v>105.59999084472656</c:v>
                </c:pt>
                <c:pt idx="1439">
                  <c:v>105.69999694824219</c:v>
                </c:pt>
                <c:pt idx="1440">
                  <c:v>105.80000305175781</c:v>
                </c:pt>
                <c:pt idx="1441">
                  <c:v>105.89999389648438</c:v>
                </c:pt>
                <c:pt idx="1442">
                  <c:v>106</c:v>
                </c:pt>
                <c:pt idx="1443">
                  <c:v>106.09999084472656</c:v>
                </c:pt>
                <c:pt idx="1444">
                  <c:v>106.19999694824219</c:v>
                </c:pt>
                <c:pt idx="1445">
                  <c:v>106.30000305175781</c:v>
                </c:pt>
                <c:pt idx="1446">
                  <c:v>106.39999389648438</c:v>
                </c:pt>
                <c:pt idx="1447">
                  <c:v>106.5</c:v>
                </c:pt>
                <c:pt idx="1448">
                  <c:v>106.59999084472656</c:v>
                </c:pt>
                <c:pt idx="1449">
                  <c:v>106.69999694824219</c:v>
                </c:pt>
                <c:pt idx="1450">
                  <c:v>106.80000305175781</c:v>
                </c:pt>
                <c:pt idx="1451">
                  <c:v>106.89999389648438</c:v>
                </c:pt>
                <c:pt idx="1452">
                  <c:v>107</c:v>
                </c:pt>
                <c:pt idx="1453">
                  <c:v>107.09999084472656</c:v>
                </c:pt>
                <c:pt idx="1454">
                  <c:v>107.19999694824219</c:v>
                </c:pt>
                <c:pt idx="1455">
                  <c:v>107.30000305175781</c:v>
                </c:pt>
                <c:pt idx="1456">
                  <c:v>107.39999389648438</c:v>
                </c:pt>
                <c:pt idx="1457">
                  <c:v>107.5</c:v>
                </c:pt>
                <c:pt idx="1458">
                  <c:v>107.59999084472656</c:v>
                </c:pt>
                <c:pt idx="1459">
                  <c:v>107.69999694824219</c:v>
                </c:pt>
                <c:pt idx="1460">
                  <c:v>107.80000305175781</c:v>
                </c:pt>
                <c:pt idx="1461">
                  <c:v>107.89999389648438</c:v>
                </c:pt>
                <c:pt idx="1462">
                  <c:v>108</c:v>
                </c:pt>
                <c:pt idx="1463">
                  <c:v>108.09999084472656</c:v>
                </c:pt>
                <c:pt idx="1464">
                  <c:v>108.19999694824219</c:v>
                </c:pt>
                <c:pt idx="1465">
                  <c:v>108.30000305175781</c:v>
                </c:pt>
                <c:pt idx="1466">
                  <c:v>108.39999389648438</c:v>
                </c:pt>
                <c:pt idx="1467">
                  <c:v>108.5</c:v>
                </c:pt>
                <c:pt idx="1468">
                  <c:v>108.59999084472656</c:v>
                </c:pt>
                <c:pt idx="1469">
                  <c:v>108.69999694824219</c:v>
                </c:pt>
                <c:pt idx="1470">
                  <c:v>108.80000305175781</c:v>
                </c:pt>
                <c:pt idx="1471">
                  <c:v>108.89999389648438</c:v>
                </c:pt>
                <c:pt idx="1472">
                  <c:v>109</c:v>
                </c:pt>
                <c:pt idx="1473">
                  <c:v>109.09999084472656</c:v>
                </c:pt>
                <c:pt idx="1474">
                  <c:v>109.19999694824219</c:v>
                </c:pt>
                <c:pt idx="1475">
                  <c:v>109.30000305175781</c:v>
                </c:pt>
                <c:pt idx="1476">
                  <c:v>109.39999389648438</c:v>
                </c:pt>
                <c:pt idx="1477">
                  <c:v>109.5</c:v>
                </c:pt>
                <c:pt idx="1478">
                  <c:v>109.59999084472656</c:v>
                </c:pt>
                <c:pt idx="1479">
                  <c:v>109.69999694824219</c:v>
                </c:pt>
                <c:pt idx="1480">
                  <c:v>109.80000305175781</c:v>
                </c:pt>
                <c:pt idx="1481">
                  <c:v>109.89999389648438</c:v>
                </c:pt>
                <c:pt idx="1482">
                  <c:v>110</c:v>
                </c:pt>
                <c:pt idx="1483">
                  <c:v>110.09999084472656</c:v>
                </c:pt>
                <c:pt idx="1484">
                  <c:v>110.19999694824219</c:v>
                </c:pt>
                <c:pt idx="1485">
                  <c:v>110.30000305175781</c:v>
                </c:pt>
                <c:pt idx="1486">
                  <c:v>110.39999389648438</c:v>
                </c:pt>
                <c:pt idx="1487">
                  <c:v>110.5</c:v>
                </c:pt>
                <c:pt idx="1488">
                  <c:v>110.59999084472656</c:v>
                </c:pt>
                <c:pt idx="1489">
                  <c:v>110.69999694824219</c:v>
                </c:pt>
                <c:pt idx="1490">
                  <c:v>110.80000305175781</c:v>
                </c:pt>
                <c:pt idx="1491">
                  <c:v>110.89999389648438</c:v>
                </c:pt>
                <c:pt idx="1492">
                  <c:v>111</c:v>
                </c:pt>
                <c:pt idx="1493">
                  <c:v>111.09999084472656</c:v>
                </c:pt>
                <c:pt idx="1494">
                  <c:v>111.19999694824219</c:v>
                </c:pt>
                <c:pt idx="1495">
                  <c:v>111.30000305175781</c:v>
                </c:pt>
                <c:pt idx="1496">
                  <c:v>111.39999389648438</c:v>
                </c:pt>
                <c:pt idx="1497">
                  <c:v>111.5</c:v>
                </c:pt>
                <c:pt idx="1498">
                  <c:v>111.59999084472656</c:v>
                </c:pt>
                <c:pt idx="1499">
                  <c:v>111.69999694824219</c:v>
                </c:pt>
                <c:pt idx="1500">
                  <c:v>111.80000305175781</c:v>
                </c:pt>
                <c:pt idx="1501">
                  <c:v>111.89999389648438</c:v>
                </c:pt>
                <c:pt idx="1502">
                  <c:v>112</c:v>
                </c:pt>
                <c:pt idx="1503">
                  <c:v>112.09999084472656</c:v>
                </c:pt>
                <c:pt idx="1504">
                  <c:v>112.19999694824219</c:v>
                </c:pt>
                <c:pt idx="1505">
                  <c:v>112.30000305175781</c:v>
                </c:pt>
                <c:pt idx="1506">
                  <c:v>112.39999389648438</c:v>
                </c:pt>
                <c:pt idx="1507">
                  <c:v>112.5</c:v>
                </c:pt>
                <c:pt idx="1508">
                  <c:v>112.59999084472656</c:v>
                </c:pt>
                <c:pt idx="1509">
                  <c:v>112.69999694824219</c:v>
                </c:pt>
                <c:pt idx="1510">
                  <c:v>112.80000305175781</c:v>
                </c:pt>
                <c:pt idx="1511">
                  <c:v>112.89999389648438</c:v>
                </c:pt>
                <c:pt idx="1512">
                  <c:v>113</c:v>
                </c:pt>
                <c:pt idx="1513">
                  <c:v>113.09999084472656</c:v>
                </c:pt>
                <c:pt idx="1514">
                  <c:v>113.19999694824219</c:v>
                </c:pt>
                <c:pt idx="1515">
                  <c:v>113.30000305175781</c:v>
                </c:pt>
                <c:pt idx="1516">
                  <c:v>113.39999389648438</c:v>
                </c:pt>
                <c:pt idx="1517">
                  <c:v>113.5</c:v>
                </c:pt>
                <c:pt idx="1518">
                  <c:v>113.59999084472656</c:v>
                </c:pt>
                <c:pt idx="1519">
                  <c:v>113.69999694824219</c:v>
                </c:pt>
                <c:pt idx="1520">
                  <c:v>113.80000305175781</c:v>
                </c:pt>
                <c:pt idx="1521">
                  <c:v>113.89999389648438</c:v>
                </c:pt>
                <c:pt idx="1522">
                  <c:v>114</c:v>
                </c:pt>
                <c:pt idx="1523">
                  <c:v>114.09999084472656</c:v>
                </c:pt>
                <c:pt idx="1524">
                  <c:v>114.19999694824219</c:v>
                </c:pt>
                <c:pt idx="1525">
                  <c:v>114.30000305175781</c:v>
                </c:pt>
                <c:pt idx="1526">
                  <c:v>114.39999389648438</c:v>
                </c:pt>
                <c:pt idx="1527">
                  <c:v>114.5</c:v>
                </c:pt>
                <c:pt idx="1528">
                  <c:v>114.59999084472656</c:v>
                </c:pt>
                <c:pt idx="1529">
                  <c:v>114.69999694824219</c:v>
                </c:pt>
                <c:pt idx="1530">
                  <c:v>114.80000305175781</c:v>
                </c:pt>
                <c:pt idx="1531">
                  <c:v>114.89999389648438</c:v>
                </c:pt>
                <c:pt idx="1532">
                  <c:v>115</c:v>
                </c:pt>
                <c:pt idx="1533">
                  <c:v>115.09999084472656</c:v>
                </c:pt>
                <c:pt idx="1534">
                  <c:v>115.19999694824219</c:v>
                </c:pt>
                <c:pt idx="1535">
                  <c:v>115.30000305175781</c:v>
                </c:pt>
                <c:pt idx="1536">
                  <c:v>115.39999389648438</c:v>
                </c:pt>
                <c:pt idx="1537">
                  <c:v>115.5</c:v>
                </c:pt>
                <c:pt idx="1538">
                  <c:v>115.59999084472656</c:v>
                </c:pt>
                <c:pt idx="1539">
                  <c:v>115.69999694824219</c:v>
                </c:pt>
                <c:pt idx="1540">
                  <c:v>115.80000305175781</c:v>
                </c:pt>
                <c:pt idx="1541">
                  <c:v>115.89999389648438</c:v>
                </c:pt>
                <c:pt idx="1542">
                  <c:v>116</c:v>
                </c:pt>
                <c:pt idx="1543">
                  <c:v>116.09999084472656</c:v>
                </c:pt>
                <c:pt idx="1544">
                  <c:v>116.19999694824219</c:v>
                </c:pt>
                <c:pt idx="1545">
                  <c:v>116.30000305175781</c:v>
                </c:pt>
                <c:pt idx="1546">
                  <c:v>116.39999389648438</c:v>
                </c:pt>
                <c:pt idx="1547">
                  <c:v>116.5</c:v>
                </c:pt>
                <c:pt idx="1548">
                  <c:v>116.59999084472656</c:v>
                </c:pt>
                <c:pt idx="1549">
                  <c:v>116.69999694824219</c:v>
                </c:pt>
                <c:pt idx="1550">
                  <c:v>116.80000305175781</c:v>
                </c:pt>
                <c:pt idx="1551">
                  <c:v>116.89999389648438</c:v>
                </c:pt>
                <c:pt idx="1552">
                  <c:v>117</c:v>
                </c:pt>
                <c:pt idx="1553">
                  <c:v>117.09999084472656</c:v>
                </c:pt>
                <c:pt idx="1554">
                  <c:v>117.19999694824219</c:v>
                </c:pt>
                <c:pt idx="1555">
                  <c:v>117.30000305175781</c:v>
                </c:pt>
                <c:pt idx="1556">
                  <c:v>117.39999389648438</c:v>
                </c:pt>
                <c:pt idx="1557">
                  <c:v>117.5</c:v>
                </c:pt>
                <c:pt idx="1558">
                  <c:v>117.59999084472656</c:v>
                </c:pt>
                <c:pt idx="1559">
                  <c:v>117.69999694824219</c:v>
                </c:pt>
                <c:pt idx="1560">
                  <c:v>117.80000305175781</c:v>
                </c:pt>
                <c:pt idx="1561">
                  <c:v>117.89999389648438</c:v>
                </c:pt>
                <c:pt idx="1562">
                  <c:v>118</c:v>
                </c:pt>
                <c:pt idx="1563">
                  <c:v>118.09999084472656</c:v>
                </c:pt>
                <c:pt idx="1564">
                  <c:v>118.19999694824219</c:v>
                </c:pt>
                <c:pt idx="1565">
                  <c:v>118.30000305175781</c:v>
                </c:pt>
                <c:pt idx="1566">
                  <c:v>118.39999389648438</c:v>
                </c:pt>
                <c:pt idx="1567">
                  <c:v>118.5</c:v>
                </c:pt>
                <c:pt idx="1568">
                  <c:v>118.59999084472656</c:v>
                </c:pt>
                <c:pt idx="1569">
                  <c:v>118.69999694824219</c:v>
                </c:pt>
                <c:pt idx="1570">
                  <c:v>118.80000305175781</c:v>
                </c:pt>
                <c:pt idx="1571">
                  <c:v>118.89999389648438</c:v>
                </c:pt>
                <c:pt idx="1572">
                  <c:v>119</c:v>
                </c:pt>
                <c:pt idx="1573">
                  <c:v>119.09999084472656</c:v>
                </c:pt>
                <c:pt idx="1574">
                  <c:v>119.19999694824219</c:v>
                </c:pt>
                <c:pt idx="1575">
                  <c:v>119.30000305175781</c:v>
                </c:pt>
                <c:pt idx="1576">
                  <c:v>119.39999389648438</c:v>
                </c:pt>
                <c:pt idx="1577">
                  <c:v>119.5</c:v>
                </c:pt>
                <c:pt idx="1578">
                  <c:v>119.59999084472656</c:v>
                </c:pt>
                <c:pt idx="1579">
                  <c:v>119.69999694824219</c:v>
                </c:pt>
                <c:pt idx="1580">
                  <c:v>119.80000305175781</c:v>
                </c:pt>
                <c:pt idx="1581">
                  <c:v>119.89999389648438</c:v>
                </c:pt>
                <c:pt idx="1582">
                  <c:v>120</c:v>
                </c:pt>
                <c:pt idx="1583">
                  <c:v>120.09999084472656</c:v>
                </c:pt>
                <c:pt idx="1584">
                  <c:v>120.19999694824219</c:v>
                </c:pt>
                <c:pt idx="1585">
                  <c:v>120.30000305175781</c:v>
                </c:pt>
                <c:pt idx="1586">
                  <c:v>120.39999389648438</c:v>
                </c:pt>
                <c:pt idx="1587">
                  <c:v>120.5</c:v>
                </c:pt>
                <c:pt idx="1588">
                  <c:v>120.59999084472656</c:v>
                </c:pt>
                <c:pt idx="1589">
                  <c:v>120.69999694824219</c:v>
                </c:pt>
                <c:pt idx="1590">
                  <c:v>120.80000305175781</c:v>
                </c:pt>
                <c:pt idx="1591">
                  <c:v>120.89999389648438</c:v>
                </c:pt>
                <c:pt idx="1592">
                  <c:v>121</c:v>
                </c:pt>
                <c:pt idx="1593">
                  <c:v>121.09999084472656</c:v>
                </c:pt>
                <c:pt idx="1594">
                  <c:v>121.19999694824219</c:v>
                </c:pt>
                <c:pt idx="1595">
                  <c:v>121.30000305175781</c:v>
                </c:pt>
                <c:pt idx="1596">
                  <c:v>121.39999389648438</c:v>
                </c:pt>
                <c:pt idx="1597">
                  <c:v>121.5</c:v>
                </c:pt>
                <c:pt idx="1598">
                  <c:v>121.59999084472656</c:v>
                </c:pt>
                <c:pt idx="1599">
                  <c:v>121.69999694824219</c:v>
                </c:pt>
                <c:pt idx="1600">
                  <c:v>121.80000305175781</c:v>
                </c:pt>
                <c:pt idx="1601">
                  <c:v>121.89999389648438</c:v>
                </c:pt>
                <c:pt idx="1602">
                  <c:v>122</c:v>
                </c:pt>
                <c:pt idx="1603">
                  <c:v>122.09999084472656</c:v>
                </c:pt>
                <c:pt idx="1604">
                  <c:v>122.19999694824219</c:v>
                </c:pt>
                <c:pt idx="1605">
                  <c:v>122.30000305175781</c:v>
                </c:pt>
                <c:pt idx="1606">
                  <c:v>122.39999389648438</c:v>
                </c:pt>
                <c:pt idx="1607">
                  <c:v>122.5</c:v>
                </c:pt>
                <c:pt idx="1608">
                  <c:v>122.59999084472656</c:v>
                </c:pt>
                <c:pt idx="1609">
                  <c:v>122.69999694824219</c:v>
                </c:pt>
                <c:pt idx="1610">
                  <c:v>122.80000305175781</c:v>
                </c:pt>
                <c:pt idx="1611">
                  <c:v>122.89999389648438</c:v>
                </c:pt>
                <c:pt idx="1612">
                  <c:v>123</c:v>
                </c:pt>
                <c:pt idx="1613">
                  <c:v>123.09999084472656</c:v>
                </c:pt>
                <c:pt idx="1614">
                  <c:v>123.19999694824219</c:v>
                </c:pt>
                <c:pt idx="1615">
                  <c:v>123.30000305175781</c:v>
                </c:pt>
                <c:pt idx="1616">
                  <c:v>123.39999389648438</c:v>
                </c:pt>
                <c:pt idx="1617">
                  <c:v>123.5</c:v>
                </c:pt>
                <c:pt idx="1618">
                  <c:v>123.59999084472656</c:v>
                </c:pt>
                <c:pt idx="1619">
                  <c:v>123.69999694824219</c:v>
                </c:pt>
                <c:pt idx="1620">
                  <c:v>123.80000305175781</c:v>
                </c:pt>
                <c:pt idx="1621">
                  <c:v>123.89999389648438</c:v>
                </c:pt>
                <c:pt idx="1622">
                  <c:v>124</c:v>
                </c:pt>
                <c:pt idx="1623">
                  <c:v>124.09999084472656</c:v>
                </c:pt>
                <c:pt idx="1624">
                  <c:v>124.19999694824219</c:v>
                </c:pt>
                <c:pt idx="1625">
                  <c:v>124.30000305175781</c:v>
                </c:pt>
                <c:pt idx="1626">
                  <c:v>124.39999389648438</c:v>
                </c:pt>
                <c:pt idx="1627">
                  <c:v>124.5</c:v>
                </c:pt>
                <c:pt idx="1628">
                  <c:v>124.59999084472656</c:v>
                </c:pt>
                <c:pt idx="1629">
                  <c:v>124.69999694824219</c:v>
                </c:pt>
                <c:pt idx="1630">
                  <c:v>124.80000305175781</c:v>
                </c:pt>
                <c:pt idx="1631">
                  <c:v>124.89999389648438</c:v>
                </c:pt>
                <c:pt idx="1632">
                  <c:v>125</c:v>
                </c:pt>
                <c:pt idx="1633">
                  <c:v>125.09999084472656</c:v>
                </c:pt>
                <c:pt idx="1634">
                  <c:v>125.19999694824219</c:v>
                </c:pt>
                <c:pt idx="1635">
                  <c:v>125.30000305175781</c:v>
                </c:pt>
                <c:pt idx="1636">
                  <c:v>125.39999389648438</c:v>
                </c:pt>
                <c:pt idx="1637">
                  <c:v>125.5</c:v>
                </c:pt>
                <c:pt idx="1638">
                  <c:v>125.59999084472656</c:v>
                </c:pt>
                <c:pt idx="1639">
                  <c:v>125.69999694824219</c:v>
                </c:pt>
                <c:pt idx="1640">
                  <c:v>125.80000305175781</c:v>
                </c:pt>
                <c:pt idx="1641">
                  <c:v>125.89999389648438</c:v>
                </c:pt>
                <c:pt idx="1642">
                  <c:v>126</c:v>
                </c:pt>
                <c:pt idx="1643">
                  <c:v>126.09999084472656</c:v>
                </c:pt>
                <c:pt idx="1644">
                  <c:v>126.19999694824219</c:v>
                </c:pt>
                <c:pt idx="1645">
                  <c:v>126.30000305175781</c:v>
                </c:pt>
                <c:pt idx="1646">
                  <c:v>126.39999389648438</c:v>
                </c:pt>
                <c:pt idx="1647">
                  <c:v>126.5</c:v>
                </c:pt>
                <c:pt idx="1648">
                  <c:v>126.59999084472656</c:v>
                </c:pt>
                <c:pt idx="1649">
                  <c:v>126.69999694824219</c:v>
                </c:pt>
                <c:pt idx="1650">
                  <c:v>126.80000305175781</c:v>
                </c:pt>
                <c:pt idx="1651">
                  <c:v>126.89999389648438</c:v>
                </c:pt>
                <c:pt idx="1652">
                  <c:v>127</c:v>
                </c:pt>
                <c:pt idx="1653">
                  <c:v>127.09999084472656</c:v>
                </c:pt>
                <c:pt idx="1654">
                  <c:v>127.19999694824219</c:v>
                </c:pt>
                <c:pt idx="1655">
                  <c:v>127.30000305175781</c:v>
                </c:pt>
                <c:pt idx="1656">
                  <c:v>127.39999389648438</c:v>
                </c:pt>
                <c:pt idx="1657">
                  <c:v>127.5</c:v>
                </c:pt>
                <c:pt idx="1658">
                  <c:v>127.59999084472656</c:v>
                </c:pt>
                <c:pt idx="1659">
                  <c:v>127.69999694824219</c:v>
                </c:pt>
                <c:pt idx="1660">
                  <c:v>127.80000305175781</c:v>
                </c:pt>
                <c:pt idx="1661">
                  <c:v>127.89999389648438</c:v>
                </c:pt>
                <c:pt idx="1662">
                  <c:v>128</c:v>
                </c:pt>
                <c:pt idx="1663">
                  <c:v>128.09999084472656</c:v>
                </c:pt>
                <c:pt idx="1664">
                  <c:v>128.19999694824219</c:v>
                </c:pt>
                <c:pt idx="1665">
                  <c:v>128.30000305175781</c:v>
                </c:pt>
                <c:pt idx="1666">
                  <c:v>128.39999389648438</c:v>
                </c:pt>
                <c:pt idx="1667">
                  <c:v>128.5</c:v>
                </c:pt>
                <c:pt idx="1668">
                  <c:v>128.59999084472656</c:v>
                </c:pt>
                <c:pt idx="1669">
                  <c:v>128.69999694824219</c:v>
                </c:pt>
                <c:pt idx="1670">
                  <c:v>128.80000305175781</c:v>
                </c:pt>
                <c:pt idx="1671">
                  <c:v>128.89999389648438</c:v>
                </c:pt>
                <c:pt idx="1672">
                  <c:v>129</c:v>
                </c:pt>
                <c:pt idx="1673">
                  <c:v>129.09999084472656</c:v>
                </c:pt>
                <c:pt idx="1674">
                  <c:v>129.19999694824219</c:v>
                </c:pt>
                <c:pt idx="1675">
                  <c:v>129.30000305175781</c:v>
                </c:pt>
                <c:pt idx="1676">
                  <c:v>129.39999389648438</c:v>
                </c:pt>
                <c:pt idx="1677">
                  <c:v>129.5</c:v>
                </c:pt>
                <c:pt idx="1678">
                  <c:v>129.59999084472656</c:v>
                </c:pt>
                <c:pt idx="1679">
                  <c:v>129.69999694824219</c:v>
                </c:pt>
                <c:pt idx="1680">
                  <c:v>129.80000305175781</c:v>
                </c:pt>
                <c:pt idx="1681">
                  <c:v>129.89999389648438</c:v>
                </c:pt>
                <c:pt idx="1682">
                  <c:v>130</c:v>
                </c:pt>
                <c:pt idx="1683">
                  <c:v>130.09999084472656</c:v>
                </c:pt>
                <c:pt idx="1684">
                  <c:v>130.19999694824219</c:v>
                </c:pt>
                <c:pt idx="1685">
                  <c:v>130.30000305175781</c:v>
                </c:pt>
                <c:pt idx="1686">
                  <c:v>130.39999389648438</c:v>
                </c:pt>
                <c:pt idx="1687">
                  <c:v>130.5</c:v>
                </c:pt>
                <c:pt idx="1688">
                  <c:v>130.59999084472656</c:v>
                </c:pt>
                <c:pt idx="1689">
                  <c:v>130.69999694824219</c:v>
                </c:pt>
                <c:pt idx="1690">
                  <c:v>130.80000305175781</c:v>
                </c:pt>
                <c:pt idx="1691">
                  <c:v>130.89999389648438</c:v>
                </c:pt>
                <c:pt idx="1692">
                  <c:v>131</c:v>
                </c:pt>
                <c:pt idx="1693">
                  <c:v>131.09999084472656</c:v>
                </c:pt>
                <c:pt idx="1694">
                  <c:v>131.19999694824219</c:v>
                </c:pt>
                <c:pt idx="1695">
                  <c:v>131.30000305175781</c:v>
                </c:pt>
                <c:pt idx="1696">
                  <c:v>131.39999389648438</c:v>
                </c:pt>
                <c:pt idx="1697">
                  <c:v>131.5</c:v>
                </c:pt>
                <c:pt idx="1698">
                  <c:v>131.59999084472656</c:v>
                </c:pt>
                <c:pt idx="1699">
                  <c:v>131.69999694824219</c:v>
                </c:pt>
                <c:pt idx="1700">
                  <c:v>131.80000305175781</c:v>
                </c:pt>
                <c:pt idx="1701">
                  <c:v>131.89999389648438</c:v>
                </c:pt>
                <c:pt idx="1702">
                  <c:v>132</c:v>
                </c:pt>
                <c:pt idx="1703">
                  <c:v>132.09999084472656</c:v>
                </c:pt>
                <c:pt idx="1704">
                  <c:v>132.19999694824219</c:v>
                </c:pt>
                <c:pt idx="1705">
                  <c:v>132.30000305175781</c:v>
                </c:pt>
                <c:pt idx="1706">
                  <c:v>132.39999389648438</c:v>
                </c:pt>
                <c:pt idx="1707">
                  <c:v>132.5</c:v>
                </c:pt>
                <c:pt idx="1708">
                  <c:v>132.59999084472656</c:v>
                </c:pt>
                <c:pt idx="1709">
                  <c:v>132.69999694824219</c:v>
                </c:pt>
                <c:pt idx="1710">
                  <c:v>132.80000305175781</c:v>
                </c:pt>
                <c:pt idx="1711">
                  <c:v>132.89999389648438</c:v>
                </c:pt>
                <c:pt idx="1712">
                  <c:v>133</c:v>
                </c:pt>
                <c:pt idx="1713">
                  <c:v>133.09999084472656</c:v>
                </c:pt>
                <c:pt idx="1714">
                  <c:v>133.19999694824219</c:v>
                </c:pt>
                <c:pt idx="1715">
                  <c:v>133.30000305175781</c:v>
                </c:pt>
                <c:pt idx="1716">
                  <c:v>133.39999389648438</c:v>
                </c:pt>
                <c:pt idx="1717">
                  <c:v>133.5</c:v>
                </c:pt>
                <c:pt idx="1718">
                  <c:v>133.59999084472656</c:v>
                </c:pt>
                <c:pt idx="1719">
                  <c:v>133.69999694824219</c:v>
                </c:pt>
                <c:pt idx="1720">
                  <c:v>133.80000305175781</c:v>
                </c:pt>
                <c:pt idx="1721">
                  <c:v>133.89999389648438</c:v>
                </c:pt>
                <c:pt idx="1722">
                  <c:v>134</c:v>
                </c:pt>
                <c:pt idx="1723">
                  <c:v>134.09999084472656</c:v>
                </c:pt>
                <c:pt idx="1724">
                  <c:v>134.19999694824219</c:v>
                </c:pt>
                <c:pt idx="1725">
                  <c:v>134.30000305175781</c:v>
                </c:pt>
                <c:pt idx="1726">
                  <c:v>134.39999389648438</c:v>
                </c:pt>
                <c:pt idx="1727">
                  <c:v>134.5</c:v>
                </c:pt>
                <c:pt idx="1728">
                  <c:v>134.59999084472656</c:v>
                </c:pt>
                <c:pt idx="1729">
                  <c:v>134.69999694824219</c:v>
                </c:pt>
                <c:pt idx="1730">
                  <c:v>134.80000305175781</c:v>
                </c:pt>
                <c:pt idx="1731">
                  <c:v>134.89999389648438</c:v>
                </c:pt>
                <c:pt idx="1732">
                  <c:v>135</c:v>
                </c:pt>
                <c:pt idx="1733">
                  <c:v>135.09999084472656</c:v>
                </c:pt>
                <c:pt idx="1734">
                  <c:v>135.19999694824219</c:v>
                </c:pt>
                <c:pt idx="1735">
                  <c:v>135.30000305175781</c:v>
                </c:pt>
                <c:pt idx="1736">
                  <c:v>135.39999389648438</c:v>
                </c:pt>
                <c:pt idx="1737">
                  <c:v>135.5</c:v>
                </c:pt>
                <c:pt idx="1738">
                  <c:v>135.59999084472656</c:v>
                </c:pt>
                <c:pt idx="1739">
                  <c:v>135.69999694824219</c:v>
                </c:pt>
                <c:pt idx="1740">
                  <c:v>135.80000305175781</c:v>
                </c:pt>
                <c:pt idx="1741">
                  <c:v>135.89999389648438</c:v>
                </c:pt>
                <c:pt idx="1742">
                  <c:v>136</c:v>
                </c:pt>
                <c:pt idx="1743">
                  <c:v>136.09999084472656</c:v>
                </c:pt>
                <c:pt idx="1744">
                  <c:v>136.19999694824219</c:v>
                </c:pt>
                <c:pt idx="1745">
                  <c:v>136.30000305175781</c:v>
                </c:pt>
                <c:pt idx="1746">
                  <c:v>136.39999389648438</c:v>
                </c:pt>
                <c:pt idx="1747">
                  <c:v>136.5</c:v>
                </c:pt>
                <c:pt idx="1748">
                  <c:v>136.59999084472656</c:v>
                </c:pt>
                <c:pt idx="1749">
                  <c:v>136.69999694824219</c:v>
                </c:pt>
                <c:pt idx="1750">
                  <c:v>136.80000305175781</c:v>
                </c:pt>
                <c:pt idx="1751">
                  <c:v>136.89999389648438</c:v>
                </c:pt>
                <c:pt idx="1752">
                  <c:v>137</c:v>
                </c:pt>
                <c:pt idx="1753">
                  <c:v>137.09999084472656</c:v>
                </c:pt>
                <c:pt idx="1754">
                  <c:v>137.19999694824219</c:v>
                </c:pt>
                <c:pt idx="1755">
                  <c:v>137.30000305175781</c:v>
                </c:pt>
                <c:pt idx="1756">
                  <c:v>137.39999389648438</c:v>
                </c:pt>
                <c:pt idx="1757">
                  <c:v>137.5</c:v>
                </c:pt>
                <c:pt idx="1758">
                  <c:v>137.59999084472656</c:v>
                </c:pt>
                <c:pt idx="1759">
                  <c:v>137.69999694824219</c:v>
                </c:pt>
                <c:pt idx="1760">
                  <c:v>137.80000305175781</c:v>
                </c:pt>
                <c:pt idx="1761">
                  <c:v>137.89999389648438</c:v>
                </c:pt>
                <c:pt idx="1762">
                  <c:v>138</c:v>
                </c:pt>
                <c:pt idx="1763">
                  <c:v>138.09999084472656</c:v>
                </c:pt>
                <c:pt idx="1764">
                  <c:v>138.19999694824219</c:v>
                </c:pt>
                <c:pt idx="1765">
                  <c:v>138.30000305175781</c:v>
                </c:pt>
                <c:pt idx="1766">
                  <c:v>138.39999389648438</c:v>
                </c:pt>
                <c:pt idx="1767">
                  <c:v>138.5</c:v>
                </c:pt>
                <c:pt idx="1768">
                  <c:v>138.59999084472656</c:v>
                </c:pt>
                <c:pt idx="1769">
                  <c:v>138.69999694824219</c:v>
                </c:pt>
                <c:pt idx="1770">
                  <c:v>138.80000305175781</c:v>
                </c:pt>
                <c:pt idx="1771">
                  <c:v>138.89999389648438</c:v>
                </c:pt>
                <c:pt idx="1772">
                  <c:v>139</c:v>
                </c:pt>
                <c:pt idx="1773">
                  <c:v>139.09999084472656</c:v>
                </c:pt>
                <c:pt idx="1774">
                  <c:v>139.19999694824219</c:v>
                </c:pt>
                <c:pt idx="1775">
                  <c:v>139.30000305175781</c:v>
                </c:pt>
                <c:pt idx="1776">
                  <c:v>139.39999389648438</c:v>
                </c:pt>
                <c:pt idx="1777">
                  <c:v>139.5</c:v>
                </c:pt>
                <c:pt idx="1778">
                  <c:v>139.59999084472656</c:v>
                </c:pt>
                <c:pt idx="1779">
                  <c:v>139.69999694824219</c:v>
                </c:pt>
                <c:pt idx="1780">
                  <c:v>139.80000305175781</c:v>
                </c:pt>
                <c:pt idx="1781">
                  <c:v>139.89999389648438</c:v>
                </c:pt>
                <c:pt idx="1782">
                  <c:v>140</c:v>
                </c:pt>
                <c:pt idx="1783">
                  <c:v>140.09999084472656</c:v>
                </c:pt>
                <c:pt idx="1784">
                  <c:v>140.19999694824219</c:v>
                </c:pt>
                <c:pt idx="1785">
                  <c:v>140.30000305175781</c:v>
                </c:pt>
                <c:pt idx="1786">
                  <c:v>140.39999389648438</c:v>
                </c:pt>
                <c:pt idx="1787">
                  <c:v>140.5</c:v>
                </c:pt>
                <c:pt idx="1788">
                  <c:v>140.59999084472656</c:v>
                </c:pt>
                <c:pt idx="1789">
                  <c:v>140.69999694824219</c:v>
                </c:pt>
                <c:pt idx="1790">
                  <c:v>140.80000305175781</c:v>
                </c:pt>
                <c:pt idx="1791">
                  <c:v>140.89999389648438</c:v>
                </c:pt>
                <c:pt idx="1792">
                  <c:v>141</c:v>
                </c:pt>
                <c:pt idx="1793">
                  <c:v>141.09999084472656</c:v>
                </c:pt>
                <c:pt idx="1794">
                  <c:v>141.19999694824219</c:v>
                </c:pt>
                <c:pt idx="1795">
                  <c:v>141.30000305175781</c:v>
                </c:pt>
                <c:pt idx="1796">
                  <c:v>141.39999389648438</c:v>
                </c:pt>
                <c:pt idx="1797">
                  <c:v>141.5</c:v>
                </c:pt>
                <c:pt idx="1798">
                  <c:v>141.59999084472656</c:v>
                </c:pt>
                <c:pt idx="1799">
                  <c:v>141.69999694824219</c:v>
                </c:pt>
                <c:pt idx="1800">
                  <c:v>141.80000305175781</c:v>
                </c:pt>
                <c:pt idx="1801">
                  <c:v>141.89999389648438</c:v>
                </c:pt>
                <c:pt idx="1802">
                  <c:v>142</c:v>
                </c:pt>
                <c:pt idx="1803">
                  <c:v>142.09999084472656</c:v>
                </c:pt>
                <c:pt idx="1804">
                  <c:v>142.19999694824219</c:v>
                </c:pt>
                <c:pt idx="1805">
                  <c:v>142.30000305175781</c:v>
                </c:pt>
                <c:pt idx="1806">
                  <c:v>142.39999389648438</c:v>
                </c:pt>
                <c:pt idx="1807">
                  <c:v>142.5</c:v>
                </c:pt>
                <c:pt idx="1808">
                  <c:v>142.59999084472656</c:v>
                </c:pt>
                <c:pt idx="1809">
                  <c:v>142.69999694824219</c:v>
                </c:pt>
                <c:pt idx="1810">
                  <c:v>142.80000305175781</c:v>
                </c:pt>
                <c:pt idx="1811">
                  <c:v>142.89999389648438</c:v>
                </c:pt>
                <c:pt idx="1812">
                  <c:v>143</c:v>
                </c:pt>
                <c:pt idx="1813">
                  <c:v>143.09999084472656</c:v>
                </c:pt>
                <c:pt idx="1814">
                  <c:v>143.19999694824219</c:v>
                </c:pt>
                <c:pt idx="1815">
                  <c:v>143.30000305175781</c:v>
                </c:pt>
                <c:pt idx="1816">
                  <c:v>143.39999389648438</c:v>
                </c:pt>
                <c:pt idx="1817">
                  <c:v>143.5</c:v>
                </c:pt>
                <c:pt idx="1818">
                  <c:v>143.59999084472656</c:v>
                </c:pt>
                <c:pt idx="1819">
                  <c:v>143.69999694824219</c:v>
                </c:pt>
                <c:pt idx="1820">
                  <c:v>143.80000305175781</c:v>
                </c:pt>
                <c:pt idx="1821">
                  <c:v>143.89999389648438</c:v>
                </c:pt>
                <c:pt idx="1822">
                  <c:v>144</c:v>
                </c:pt>
                <c:pt idx="1823">
                  <c:v>144.09999084472656</c:v>
                </c:pt>
                <c:pt idx="1824">
                  <c:v>144.19999694824219</c:v>
                </c:pt>
                <c:pt idx="1825">
                  <c:v>144.30000305175781</c:v>
                </c:pt>
                <c:pt idx="1826">
                  <c:v>144.39999389648438</c:v>
                </c:pt>
                <c:pt idx="1827">
                  <c:v>144.5</c:v>
                </c:pt>
                <c:pt idx="1828">
                  <c:v>144.59999084472656</c:v>
                </c:pt>
                <c:pt idx="1829">
                  <c:v>144.69999694824219</c:v>
                </c:pt>
                <c:pt idx="1830">
                  <c:v>144.80000305175781</c:v>
                </c:pt>
                <c:pt idx="1831">
                  <c:v>144.89999389648438</c:v>
                </c:pt>
                <c:pt idx="1832">
                  <c:v>145</c:v>
                </c:pt>
                <c:pt idx="1833">
                  <c:v>145.09999084472656</c:v>
                </c:pt>
                <c:pt idx="1834">
                  <c:v>145.19999694824219</c:v>
                </c:pt>
                <c:pt idx="1835">
                  <c:v>145.30000305175781</c:v>
                </c:pt>
                <c:pt idx="1836">
                  <c:v>145.39999389648438</c:v>
                </c:pt>
                <c:pt idx="1837">
                  <c:v>145.5</c:v>
                </c:pt>
                <c:pt idx="1838">
                  <c:v>145.59999084472656</c:v>
                </c:pt>
                <c:pt idx="1839">
                  <c:v>145.69999694824219</c:v>
                </c:pt>
                <c:pt idx="1840">
                  <c:v>145.80000305175781</c:v>
                </c:pt>
                <c:pt idx="1841">
                  <c:v>145.89999389648438</c:v>
                </c:pt>
                <c:pt idx="1842">
                  <c:v>146</c:v>
                </c:pt>
                <c:pt idx="1843">
                  <c:v>146.09999084472656</c:v>
                </c:pt>
                <c:pt idx="1844">
                  <c:v>146.19999694824219</c:v>
                </c:pt>
                <c:pt idx="1845">
                  <c:v>146.30000305175781</c:v>
                </c:pt>
                <c:pt idx="1846">
                  <c:v>146.39999389648438</c:v>
                </c:pt>
                <c:pt idx="1847">
                  <c:v>146.5</c:v>
                </c:pt>
                <c:pt idx="1848">
                  <c:v>146.59999084472656</c:v>
                </c:pt>
                <c:pt idx="1849">
                  <c:v>146.69999694824219</c:v>
                </c:pt>
                <c:pt idx="1850">
                  <c:v>146.80000305175781</c:v>
                </c:pt>
                <c:pt idx="1851">
                  <c:v>146.89999389648438</c:v>
                </c:pt>
                <c:pt idx="1852">
                  <c:v>147</c:v>
                </c:pt>
                <c:pt idx="1853">
                  <c:v>147.09999084472656</c:v>
                </c:pt>
                <c:pt idx="1854">
                  <c:v>147.19999694824219</c:v>
                </c:pt>
                <c:pt idx="1855">
                  <c:v>147.30000305175781</c:v>
                </c:pt>
                <c:pt idx="1856">
                  <c:v>147.39999389648438</c:v>
                </c:pt>
                <c:pt idx="1857">
                  <c:v>147.5</c:v>
                </c:pt>
                <c:pt idx="1858">
                  <c:v>147.59999084472656</c:v>
                </c:pt>
                <c:pt idx="1859">
                  <c:v>147.69999694824219</c:v>
                </c:pt>
                <c:pt idx="1860">
                  <c:v>147.80000305175781</c:v>
                </c:pt>
                <c:pt idx="1861">
                  <c:v>147.89999389648438</c:v>
                </c:pt>
                <c:pt idx="1862">
                  <c:v>148</c:v>
                </c:pt>
                <c:pt idx="1863">
                  <c:v>148.09999084472656</c:v>
                </c:pt>
                <c:pt idx="1864">
                  <c:v>148.19999694824219</c:v>
                </c:pt>
                <c:pt idx="1865">
                  <c:v>148.30000305175781</c:v>
                </c:pt>
                <c:pt idx="1866">
                  <c:v>148.39999389648438</c:v>
                </c:pt>
                <c:pt idx="1867">
                  <c:v>148.5</c:v>
                </c:pt>
                <c:pt idx="1868">
                  <c:v>148.59999084472656</c:v>
                </c:pt>
                <c:pt idx="1869">
                  <c:v>148.69999694824219</c:v>
                </c:pt>
                <c:pt idx="1870">
                  <c:v>148.80000305175781</c:v>
                </c:pt>
                <c:pt idx="1871">
                  <c:v>148.89999389648438</c:v>
                </c:pt>
                <c:pt idx="1872">
                  <c:v>149</c:v>
                </c:pt>
                <c:pt idx="1873">
                  <c:v>149.09999084472656</c:v>
                </c:pt>
                <c:pt idx="1874">
                  <c:v>149.19999694824219</c:v>
                </c:pt>
                <c:pt idx="1875">
                  <c:v>149.30000305175781</c:v>
                </c:pt>
                <c:pt idx="1876">
                  <c:v>149.39999389648438</c:v>
                </c:pt>
                <c:pt idx="1877">
                  <c:v>149.5</c:v>
                </c:pt>
                <c:pt idx="1878">
                  <c:v>149.59999084472656</c:v>
                </c:pt>
                <c:pt idx="1879">
                  <c:v>149.69999694824219</c:v>
                </c:pt>
                <c:pt idx="1880">
                  <c:v>149.80000305175781</c:v>
                </c:pt>
                <c:pt idx="1881">
                  <c:v>149.89999389648438</c:v>
                </c:pt>
                <c:pt idx="1882">
                  <c:v>150</c:v>
                </c:pt>
                <c:pt idx="1883">
                  <c:v>150.09999084472656</c:v>
                </c:pt>
                <c:pt idx="1884">
                  <c:v>150.19999694824219</c:v>
                </c:pt>
                <c:pt idx="1885">
                  <c:v>150.30000305175781</c:v>
                </c:pt>
                <c:pt idx="1886">
                  <c:v>150.39999389648438</c:v>
                </c:pt>
                <c:pt idx="1887">
                  <c:v>150.5</c:v>
                </c:pt>
                <c:pt idx="1888">
                  <c:v>150.59999084472656</c:v>
                </c:pt>
                <c:pt idx="1889">
                  <c:v>150.69999694824219</c:v>
                </c:pt>
                <c:pt idx="1890">
                  <c:v>150.80000305175781</c:v>
                </c:pt>
                <c:pt idx="1891">
                  <c:v>150.89999389648438</c:v>
                </c:pt>
                <c:pt idx="1892">
                  <c:v>151</c:v>
                </c:pt>
                <c:pt idx="1893">
                  <c:v>151.09999084472656</c:v>
                </c:pt>
                <c:pt idx="1894">
                  <c:v>151.19999694824219</c:v>
                </c:pt>
                <c:pt idx="1895">
                  <c:v>151.30000305175781</c:v>
                </c:pt>
                <c:pt idx="1896">
                  <c:v>151.39999389648438</c:v>
                </c:pt>
                <c:pt idx="1897">
                  <c:v>151.5</c:v>
                </c:pt>
                <c:pt idx="1898">
                  <c:v>151.59999084472656</c:v>
                </c:pt>
                <c:pt idx="1899">
                  <c:v>151.69999694824219</c:v>
                </c:pt>
                <c:pt idx="1900">
                  <c:v>151.80000305175781</c:v>
                </c:pt>
                <c:pt idx="1901">
                  <c:v>151.89999389648438</c:v>
                </c:pt>
                <c:pt idx="1902">
                  <c:v>152</c:v>
                </c:pt>
                <c:pt idx="1903">
                  <c:v>152.09999084472656</c:v>
                </c:pt>
                <c:pt idx="1904">
                  <c:v>152.19999694824219</c:v>
                </c:pt>
                <c:pt idx="1905">
                  <c:v>152.30000305175781</c:v>
                </c:pt>
                <c:pt idx="1906">
                  <c:v>152.39999389648438</c:v>
                </c:pt>
                <c:pt idx="1907">
                  <c:v>152.5</c:v>
                </c:pt>
                <c:pt idx="1908">
                  <c:v>152.59999084472656</c:v>
                </c:pt>
                <c:pt idx="1909">
                  <c:v>152.69999694824219</c:v>
                </c:pt>
                <c:pt idx="1910">
                  <c:v>152.80000305175781</c:v>
                </c:pt>
                <c:pt idx="1911">
                  <c:v>152.89999389648438</c:v>
                </c:pt>
                <c:pt idx="1912">
                  <c:v>153</c:v>
                </c:pt>
                <c:pt idx="1913">
                  <c:v>153.09999084472656</c:v>
                </c:pt>
                <c:pt idx="1914">
                  <c:v>153.19999694824219</c:v>
                </c:pt>
                <c:pt idx="1915">
                  <c:v>153.30000305175781</c:v>
                </c:pt>
                <c:pt idx="1916">
                  <c:v>153.39999389648438</c:v>
                </c:pt>
                <c:pt idx="1917">
                  <c:v>153.5</c:v>
                </c:pt>
                <c:pt idx="1918">
                  <c:v>153.59999084472656</c:v>
                </c:pt>
                <c:pt idx="1919">
                  <c:v>153.69999694824219</c:v>
                </c:pt>
                <c:pt idx="1920">
                  <c:v>153.80000305175781</c:v>
                </c:pt>
                <c:pt idx="1921">
                  <c:v>153.89999389648438</c:v>
                </c:pt>
                <c:pt idx="1922">
                  <c:v>154</c:v>
                </c:pt>
                <c:pt idx="1923">
                  <c:v>154.09999084472656</c:v>
                </c:pt>
                <c:pt idx="1924">
                  <c:v>154.19999694824219</c:v>
                </c:pt>
                <c:pt idx="1925">
                  <c:v>154.30000305175781</c:v>
                </c:pt>
                <c:pt idx="1926">
                  <c:v>154.39999389648438</c:v>
                </c:pt>
                <c:pt idx="1927">
                  <c:v>154.5</c:v>
                </c:pt>
                <c:pt idx="1928">
                  <c:v>154.59999084472656</c:v>
                </c:pt>
                <c:pt idx="1929">
                  <c:v>154.69999694824219</c:v>
                </c:pt>
                <c:pt idx="1930">
                  <c:v>154.80000305175781</c:v>
                </c:pt>
                <c:pt idx="1931">
                  <c:v>154.89999389648438</c:v>
                </c:pt>
                <c:pt idx="1932">
                  <c:v>155</c:v>
                </c:pt>
                <c:pt idx="1933">
                  <c:v>155.09999084472656</c:v>
                </c:pt>
                <c:pt idx="1934">
                  <c:v>155.19999694824219</c:v>
                </c:pt>
                <c:pt idx="1935">
                  <c:v>155.30000305175781</c:v>
                </c:pt>
                <c:pt idx="1936">
                  <c:v>155.39999389648438</c:v>
                </c:pt>
                <c:pt idx="1937">
                  <c:v>155.5</c:v>
                </c:pt>
                <c:pt idx="1938">
                  <c:v>155.59999084472656</c:v>
                </c:pt>
                <c:pt idx="1939">
                  <c:v>155.69999694824219</c:v>
                </c:pt>
                <c:pt idx="1940">
                  <c:v>155.80000305175781</c:v>
                </c:pt>
                <c:pt idx="1941">
                  <c:v>155.89999389648438</c:v>
                </c:pt>
                <c:pt idx="1942">
                  <c:v>156</c:v>
                </c:pt>
                <c:pt idx="1943">
                  <c:v>156.09999084472656</c:v>
                </c:pt>
                <c:pt idx="1944">
                  <c:v>156.19999694824219</c:v>
                </c:pt>
                <c:pt idx="1945">
                  <c:v>156.30000305175781</c:v>
                </c:pt>
                <c:pt idx="1946">
                  <c:v>156.39999389648438</c:v>
                </c:pt>
                <c:pt idx="1947">
                  <c:v>156.5</c:v>
                </c:pt>
                <c:pt idx="1948">
                  <c:v>156.59999084472656</c:v>
                </c:pt>
                <c:pt idx="1949">
                  <c:v>156.69999694824219</c:v>
                </c:pt>
                <c:pt idx="1950">
                  <c:v>156.80000305175781</c:v>
                </c:pt>
                <c:pt idx="1951">
                  <c:v>156.89999389648438</c:v>
                </c:pt>
                <c:pt idx="1952">
                  <c:v>157</c:v>
                </c:pt>
                <c:pt idx="1953">
                  <c:v>157.09999084472656</c:v>
                </c:pt>
                <c:pt idx="1954">
                  <c:v>157.19999694824219</c:v>
                </c:pt>
                <c:pt idx="1955">
                  <c:v>157.30000305175781</c:v>
                </c:pt>
                <c:pt idx="1956">
                  <c:v>157.39999389648438</c:v>
                </c:pt>
                <c:pt idx="1957">
                  <c:v>157.5</c:v>
                </c:pt>
                <c:pt idx="1958">
                  <c:v>157.59999084472656</c:v>
                </c:pt>
                <c:pt idx="1959">
                  <c:v>157.69999694824219</c:v>
                </c:pt>
                <c:pt idx="1960">
                  <c:v>157.80000305175781</c:v>
                </c:pt>
                <c:pt idx="1961">
                  <c:v>157.89999389648438</c:v>
                </c:pt>
                <c:pt idx="1962">
                  <c:v>158</c:v>
                </c:pt>
                <c:pt idx="1963">
                  <c:v>158.09999084472656</c:v>
                </c:pt>
                <c:pt idx="1964">
                  <c:v>158.19999694824219</c:v>
                </c:pt>
                <c:pt idx="1965">
                  <c:v>158.30000305175781</c:v>
                </c:pt>
                <c:pt idx="1966">
                  <c:v>158.39999389648438</c:v>
                </c:pt>
                <c:pt idx="1967">
                  <c:v>158.5</c:v>
                </c:pt>
                <c:pt idx="1968">
                  <c:v>158.59999084472656</c:v>
                </c:pt>
                <c:pt idx="1969">
                  <c:v>158.69999694824219</c:v>
                </c:pt>
                <c:pt idx="1970">
                  <c:v>158.80000305175781</c:v>
                </c:pt>
                <c:pt idx="1971">
                  <c:v>158.89999389648438</c:v>
                </c:pt>
                <c:pt idx="1972">
                  <c:v>159</c:v>
                </c:pt>
                <c:pt idx="1973">
                  <c:v>159.09999084472656</c:v>
                </c:pt>
                <c:pt idx="1974">
                  <c:v>159.19999694824219</c:v>
                </c:pt>
                <c:pt idx="1975">
                  <c:v>159.30000305175781</c:v>
                </c:pt>
                <c:pt idx="1976">
                  <c:v>159.39999389648438</c:v>
                </c:pt>
                <c:pt idx="1977">
                  <c:v>159.5</c:v>
                </c:pt>
                <c:pt idx="1978">
                  <c:v>159.59999084472656</c:v>
                </c:pt>
                <c:pt idx="1979">
                  <c:v>159.69999694824219</c:v>
                </c:pt>
                <c:pt idx="1980">
                  <c:v>159.80000305175781</c:v>
                </c:pt>
                <c:pt idx="1981">
                  <c:v>159.89999389648438</c:v>
                </c:pt>
                <c:pt idx="1982">
                  <c:v>160</c:v>
                </c:pt>
                <c:pt idx="1983">
                  <c:v>160.09999084472656</c:v>
                </c:pt>
                <c:pt idx="1984">
                  <c:v>160.19999694824219</c:v>
                </c:pt>
                <c:pt idx="1985">
                  <c:v>160.30000305175781</c:v>
                </c:pt>
                <c:pt idx="1986">
                  <c:v>160.39999389648438</c:v>
                </c:pt>
                <c:pt idx="1987">
                  <c:v>160.5</c:v>
                </c:pt>
                <c:pt idx="1988">
                  <c:v>160.59999084472656</c:v>
                </c:pt>
                <c:pt idx="1989">
                  <c:v>160.69999694824219</c:v>
                </c:pt>
                <c:pt idx="1990">
                  <c:v>160.80000305175781</c:v>
                </c:pt>
                <c:pt idx="1991">
                  <c:v>160.89999389648438</c:v>
                </c:pt>
                <c:pt idx="1992">
                  <c:v>161</c:v>
                </c:pt>
                <c:pt idx="1993">
                  <c:v>161.09999084472656</c:v>
                </c:pt>
                <c:pt idx="1994">
                  <c:v>161.19999694824219</c:v>
                </c:pt>
                <c:pt idx="1995">
                  <c:v>161.30000305175781</c:v>
                </c:pt>
                <c:pt idx="1996">
                  <c:v>161.39999389648438</c:v>
                </c:pt>
                <c:pt idx="1997">
                  <c:v>161.5</c:v>
                </c:pt>
                <c:pt idx="1998">
                  <c:v>161.59999084472656</c:v>
                </c:pt>
                <c:pt idx="1999">
                  <c:v>161.69999694824219</c:v>
                </c:pt>
                <c:pt idx="2000">
                  <c:v>161.80000305175781</c:v>
                </c:pt>
                <c:pt idx="2001">
                  <c:v>161.89999389648438</c:v>
                </c:pt>
                <c:pt idx="2002">
                  <c:v>162</c:v>
                </c:pt>
                <c:pt idx="2003">
                  <c:v>162.09999084472656</c:v>
                </c:pt>
                <c:pt idx="2004">
                  <c:v>162.19999694824219</c:v>
                </c:pt>
                <c:pt idx="2005">
                  <c:v>162.30000305175781</c:v>
                </c:pt>
                <c:pt idx="2006">
                  <c:v>162.39999389648438</c:v>
                </c:pt>
                <c:pt idx="2007">
                  <c:v>162.5</c:v>
                </c:pt>
                <c:pt idx="2008">
                  <c:v>162.59999084472656</c:v>
                </c:pt>
                <c:pt idx="2009">
                  <c:v>162.69999694824219</c:v>
                </c:pt>
                <c:pt idx="2010">
                  <c:v>162.80000305175781</c:v>
                </c:pt>
                <c:pt idx="2011">
                  <c:v>162.89999389648438</c:v>
                </c:pt>
                <c:pt idx="2012">
                  <c:v>163</c:v>
                </c:pt>
                <c:pt idx="2013">
                  <c:v>163.09999084472656</c:v>
                </c:pt>
                <c:pt idx="2014">
                  <c:v>163.19999694824219</c:v>
                </c:pt>
                <c:pt idx="2015">
                  <c:v>163.30000305175781</c:v>
                </c:pt>
                <c:pt idx="2016">
                  <c:v>163.39999389648438</c:v>
                </c:pt>
                <c:pt idx="2017">
                  <c:v>163.5</c:v>
                </c:pt>
                <c:pt idx="2018">
                  <c:v>163.59999084472656</c:v>
                </c:pt>
                <c:pt idx="2019">
                  <c:v>163.69999694824219</c:v>
                </c:pt>
                <c:pt idx="2020">
                  <c:v>163.80000305175781</c:v>
                </c:pt>
                <c:pt idx="2021">
                  <c:v>163.89999389648438</c:v>
                </c:pt>
                <c:pt idx="2022">
                  <c:v>164</c:v>
                </c:pt>
                <c:pt idx="2023">
                  <c:v>164.09999084472656</c:v>
                </c:pt>
                <c:pt idx="2024">
                  <c:v>164.19999694824219</c:v>
                </c:pt>
                <c:pt idx="2025">
                  <c:v>164.30000305175781</c:v>
                </c:pt>
                <c:pt idx="2026">
                  <c:v>164.39999389648438</c:v>
                </c:pt>
                <c:pt idx="2027">
                  <c:v>164.5</c:v>
                </c:pt>
                <c:pt idx="2028">
                  <c:v>164.59999084472656</c:v>
                </c:pt>
                <c:pt idx="2029">
                  <c:v>164.69999694824219</c:v>
                </c:pt>
                <c:pt idx="2030">
                  <c:v>164.80000305175781</c:v>
                </c:pt>
                <c:pt idx="2031">
                  <c:v>164.89999389648438</c:v>
                </c:pt>
                <c:pt idx="2032">
                  <c:v>165</c:v>
                </c:pt>
                <c:pt idx="2033">
                  <c:v>165.09999084472656</c:v>
                </c:pt>
                <c:pt idx="2034">
                  <c:v>165.19999694824219</c:v>
                </c:pt>
                <c:pt idx="2035">
                  <c:v>165.30000305175781</c:v>
                </c:pt>
                <c:pt idx="2036">
                  <c:v>165.39999389648438</c:v>
                </c:pt>
                <c:pt idx="2037">
                  <c:v>165.5</c:v>
                </c:pt>
                <c:pt idx="2038">
                  <c:v>165.59999084472656</c:v>
                </c:pt>
                <c:pt idx="2039">
                  <c:v>165.69999694824219</c:v>
                </c:pt>
                <c:pt idx="2040">
                  <c:v>165.80000305175781</c:v>
                </c:pt>
                <c:pt idx="2041">
                  <c:v>165.89999389648438</c:v>
                </c:pt>
                <c:pt idx="2042">
                  <c:v>166</c:v>
                </c:pt>
                <c:pt idx="2043">
                  <c:v>166.09999084472656</c:v>
                </c:pt>
                <c:pt idx="2044">
                  <c:v>166.19999694824219</c:v>
                </c:pt>
                <c:pt idx="2045">
                  <c:v>166.30000305175781</c:v>
                </c:pt>
                <c:pt idx="2046">
                  <c:v>166.39999389648438</c:v>
                </c:pt>
                <c:pt idx="2047">
                  <c:v>166.5</c:v>
                </c:pt>
                <c:pt idx="2048">
                  <c:v>166.59999084472656</c:v>
                </c:pt>
                <c:pt idx="2049">
                  <c:v>166.69999694824219</c:v>
                </c:pt>
                <c:pt idx="2050">
                  <c:v>166.80000305175781</c:v>
                </c:pt>
                <c:pt idx="2051">
                  <c:v>166.89999389648438</c:v>
                </c:pt>
                <c:pt idx="2052">
                  <c:v>167</c:v>
                </c:pt>
                <c:pt idx="2053">
                  <c:v>167.09999084472656</c:v>
                </c:pt>
                <c:pt idx="2054">
                  <c:v>167.19999694824219</c:v>
                </c:pt>
                <c:pt idx="2055">
                  <c:v>167.30000305175781</c:v>
                </c:pt>
                <c:pt idx="2056">
                  <c:v>167.39999389648438</c:v>
                </c:pt>
                <c:pt idx="2057">
                  <c:v>167.5</c:v>
                </c:pt>
                <c:pt idx="2058">
                  <c:v>167.59999084472656</c:v>
                </c:pt>
                <c:pt idx="2059">
                  <c:v>167.69999694824219</c:v>
                </c:pt>
                <c:pt idx="2060">
                  <c:v>167.80000305175781</c:v>
                </c:pt>
                <c:pt idx="2061">
                  <c:v>167.89999389648438</c:v>
                </c:pt>
                <c:pt idx="2062">
                  <c:v>168</c:v>
                </c:pt>
                <c:pt idx="2063">
                  <c:v>168.09999084472656</c:v>
                </c:pt>
                <c:pt idx="2064">
                  <c:v>168.19999694824219</c:v>
                </c:pt>
                <c:pt idx="2065">
                  <c:v>168.30000305175781</c:v>
                </c:pt>
                <c:pt idx="2066">
                  <c:v>168.39999389648438</c:v>
                </c:pt>
                <c:pt idx="2067">
                  <c:v>168.5</c:v>
                </c:pt>
                <c:pt idx="2068">
                  <c:v>168.59999084472656</c:v>
                </c:pt>
                <c:pt idx="2069">
                  <c:v>168.69999694824219</c:v>
                </c:pt>
                <c:pt idx="2070">
                  <c:v>168.80000305175781</c:v>
                </c:pt>
                <c:pt idx="2071">
                  <c:v>168.89999389648438</c:v>
                </c:pt>
                <c:pt idx="2072">
                  <c:v>169</c:v>
                </c:pt>
                <c:pt idx="2073">
                  <c:v>169.09999084472656</c:v>
                </c:pt>
                <c:pt idx="2074">
                  <c:v>169.19999694824219</c:v>
                </c:pt>
                <c:pt idx="2075">
                  <c:v>169.30000305175781</c:v>
                </c:pt>
                <c:pt idx="2076">
                  <c:v>169.39999389648438</c:v>
                </c:pt>
                <c:pt idx="2077">
                  <c:v>169.5</c:v>
                </c:pt>
                <c:pt idx="2078">
                  <c:v>169.59999084472656</c:v>
                </c:pt>
                <c:pt idx="2079">
                  <c:v>169.69999694824219</c:v>
                </c:pt>
                <c:pt idx="2080">
                  <c:v>169.80000305175781</c:v>
                </c:pt>
                <c:pt idx="2081">
                  <c:v>169.89999389648438</c:v>
                </c:pt>
                <c:pt idx="2082">
                  <c:v>170</c:v>
                </c:pt>
                <c:pt idx="2083">
                  <c:v>170.09999084472656</c:v>
                </c:pt>
                <c:pt idx="2084">
                  <c:v>170.19999694824219</c:v>
                </c:pt>
                <c:pt idx="2085">
                  <c:v>170.30000305175781</c:v>
                </c:pt>
                <c:pt idx="2086">
                  <c:v>170.39999389648438</c:v>
                </c:pt>
                <c:pt idx="2087">
                  <c:v>170.5</c:v>
                </c:pt>
                <c:pt idx="2088">
                  <c:v>170.59999084472656</c:v>
                </c:pt>
                <c:pt idx="2089">
                  <c:v>170.69999694824219</c:v>
                </c:pt>
                <c:pt idx="2090">
                  <c:v>170.80000305175781</c:v>
                </c:pt>
                <c:pt idx="2091">
                  <c:v>170.89999389648438</c:v>
                </c:pt>
                <c:pt idx="2092">
                  <c:v>171</c:v>
                </c:pt>
                <c:pt idx="2093">
                  <c:v>171.09999084472656</c:v>
                </c:pt>
                <c:pt idx="2094">
                  <c:v>171.19999694824219</c:v>
                </c:pt>
                <c:pt idx="2095">
                  <c:v>171.30000305175781</c:v>
                </c:pt>
                <c:pt idx="2096">
                  <c:v>171.39999389648438</c:v>
                </c:pt>
                <c:pt idx="2097">
                  <c:v>171.5</c:v>
                </c:pt>
                <c:pt idx="2098">
                  <c:v>171.59999084472656</c:v>
                </c:pt>
                <c:pt idx="2099">
                  <c:v>171.69999694824219</c:v>
                </c:pt>
                <c:pt idx="2100">
                  <c:v>171.80000305175781</c:v>
                </c:pt>
                <c:pt idx="2101">
                  <c:v>171.89999389648438</c:v>
                </c:pt>
                <c:pt idx="2102">
                  <c:v>172</c:v>
                </c:pt>
                <c:pt idx="2103">
                  <c:v>172.09999084472656</c:v>
                </c:pt>
                <c:pt idx="2104">
                  <c:v>172.19999694824219</c:v>
                </c:pt>
                <c:pt idx="2105">
                  <c:v>172.30000305175781</c:v>
                </c:pt>
                <c:pt idx="2106">
                  <c:v>172.39999389648438</c:v>
                </c:pt>
                <c:pt idx="2107">
                  <c:v>172.5</c:v>
                </c:pt>
                <c:pt idx="2108">
                  <c:v>172.59999084472656</c:v>
                </c:pt>
                <c:pt idx="2109">
                  <c:v>172.69999694824219</c:v>
                </c:pt>
                <c:pt idx="2110">
                  <c:v>172.80000305175781</c:v>
                </c:pt>
                <c:pt idx="2111">
                  <c:v>172.89999389648438</c:v>
                </c:pt>
                <c:pt idx="2112">
                  <c:v>173</c:v>
                </c:pt>
                <c:pt idx="2113">
                  <c:v>173.09999084472656</c:v>
                </c:pt>
                <c:pt idx="2114">
                  <c:v>173.19999694824219</c:v>
                </c:pt>
                <c:pt idx="2115">
                  <c:v>173.30000305175781</c:v>
                </c:pt>
                <c:pt idx="2116">
                  <c:v>173.39999389648438</c:v>
                </c:pt>
                <c:pt idx="2117">
                  <c:v>173.5</c:v>
                </c:pt>
                <c:pt idx="2118">
                  <c:v>173.59999084472656</c:v>
                </c:pt>
                <c:pt idx="2119">
                  <c:v>173.69999694824219</c:v>
                </c:pt>
                <c:pt idx="2120">
                  <c:v>173.80000305175781</c:v>
                </c:pt>
                <c:pt idx="2121">
                  <c:v>173.89999389648438</c:v>
                </c:pt>
                <c:pt idx="2122">
                  <c:v>174</c:v>
                </c:pt>
                <c:pt idx="2123">
                  <c:v>174.09999084472656</c:v>
                </c:pt>
                <c:pt idx="2124">
                  <c:v>174.19999694824219</c:v>
                </c:pt>
                <c:pt idx="2125">
                  <c:v>174.30000305175781</c:v>
                </c:pt>
                <c:pt idx="2126">
                  <c:v>174.39999389648438</c:v>
                </c:pt>
                <c:pt idx="2127">
                  <c:v>174.5</c:v>
                </c:pt>
                <c:pt idx="2128">
                  <c:v>174.59999084472656</c:v>
                </c:pt>
                <c:pt idx="2129">
                  <c:v>174.69999694824219</c:v>
                </c:pt>
                <c:pt idx="2130">
                  <c:v>174.80000305175781</c:v>
                </c:pt>
                <c:pt idx="2131">
                  <c:v>174.89999389648438</c:v>
                </c:pt>
                <c:pt idx="2132">
                  <c:v>175</c:v>
                </c:pt>
                <c:pt idx="2133">
                  <c:v>175.09999084472656</c:v>
                </c:pt>
                <c:pt idx="2134">
                  <c:v>175.19999694824219</c:v>
                </c:pt>
                <c:pt idx="2135">
                  <c:v>175.30000305175781</c:v>
                </c:pt>
                <c:pt idx="2136">
                  <c:v>175.39999389648438</c:v>
                </c:pt>
                <c:pt idx="2137">
                  <c:v>175.5</c:v>
                </c:pt>
                <c:pt idx="2138">
                  <c:v>175.59999084472656</c:v>
                </c:pt>
                <c:pt idx="2139">
                  <c:v>175.69999694824219</c:v>
                </c:pt>
                <c:pt idx="2140">
                  <c:v>175.80000305175781</c:v>
                </c:pt>
                <c:pt idx="2141">
                  <c:v>175.89999389648438</c:v>
                </c:pt>
                <c:pt idx="2142">
                  <c:v>176</c:v>
                </c:pt>
                <c:pt idx="2143">
                  <c:v>176.09999084472656</c:v>
                </c:pt>
                <c:pt idx="2144">
                  <c:v>176.19999694824219</c:v>
                </c:pt>
                <c:pt idx="2145">
                  <c:v>176.30000305175781</c:v>
                </c:pt>
                <c:pt idx="2146">
                  <c:v>176.39999389648438</c:v>
                </c:pt>
                <c:pt idx="2147">
                  <c:v>176.5</c:v>
                </c:pt>
                <c:pt idx="2148">
                  <c:v>176.59999084472656</c:v>
                </c:pt>
                <c:pt idx="2149">
                  <c:v>176.69999694824219</c:v>
                </c:pt>
                <c:pt idx="2150">
                  <c:v>176.80000305175781</c:v>
                </c:pt>
                <c:pt idx="2151">
                  <c:v>176.89999389648438</c:v>
                </c:pt>
                <c:pt idx="2152">
                  <c:v>177</c:v>
                </c:pt>
                <c:pt idx="2153">
                  <c:v>177.09999084472656</c:v>
                </c:pt>
                <c:pt idx="2154">
                  <c:v>177.19999694824219</c:v>
                </c:pt>
                <c:pt idx="2155">
                  <c:v>177.30000305175781</c:v>
                </c:pt>
                <c:pt idx="2156">
                  <c:v>177.39999389648438</c:v>
                </c:pt>
                <c:pt idx="2157">
                  <c:v>177.5</c:v>
                </c:pt>
                <c:pt idx="2158">
                  <c:v>177.59999084472656</c:v>
                </c:pt>
                <c:pt idx="2159">
                  <c:v>177.69999694824219</c:v>
                </c:pt>
                <c:pt idx="2160">
                  <c:v>177.80000305175781</c:v>
                </c:pt>
                <c:pt idx="2161">
                  <c:v>177.89999389648438</c:v>
                </c:pt>
                <c:pt idx="2162">
                  <c:v>178</c:v>
                </c:pt>
                <c:pt idx="2163">
                  <c:v>178.09999084472656</c:v>
                </c:pt>
                <c:pt idx="2164">
                  <c:v>178.19999694824219</c:v>
                </c:pt>
                <c:pt idx="2165">
                  <c:v>178.30000305175781</c:v>
                </c:pt>
                <c:pt idx="2166">
                  <c:v>178.39999389648438</c:v>
                </c:pt>
                <c:pt idx="2167">
                  <c:v>178.5</c:v>
                </c:pt>
                <c:pt idx="2168">
                  <c:v>178.59999084472656</c:v>
                </c:pt>
                <c:pt idx="2169">
                  <c:v>178.69999694824219</c:v>
                </c:pt>
                <c:pt idx="2170">
                  <c:v>178.80000305175781</c:v>
                </c:pt>
                <c:pt idx="2171">
                  <c:v>178.89999389648438</c:v>
                </c:pt>
                <c:pt idx="2172">
                  <c:v>179</c:v>
                </c:pt>
                <c:pt idx="2173">
                  <c:v>179.09999084472656</c:v>
                </c:pt>
                <c:pt idx="2174">
                  <c:v>179.19999694824219</c:v>
                </c:pt>
                <c:pt idx="2175">
                  <c:v>179.30000305175781</c:v>
                </c:pt>
                <c:pt idx="2176">
                  <c:v>179.39999389648438</c:v>
                </c:pt>
                <c:pt idx="2177">
                  <c:v>179.5</c:v>
                </c:pt>
                <c:pt idx="2178">
                  <c:v>179.59999084472656</c:v>
                </c:pt>
                <c:pt idx="2179">
                  <c:v>179.69999694824219</c:v>
                </c:pt>
                <c:pt idx="2180">
                  <c:v>179.80000305175781</c:v>
                </c:pt>
                <c:pt idx="2181">
                  <c:v>179.89999389648438</c:v>
                </c:pt>
                <c:pt idx="2182">
                  <c:v>180</c:v>
                </c:pt>
                <c:pt idx="2183">
                  <c:v>180.09999084472656</c:v>
                </c:pt>
                <c:pt idx="2184">
                  <c:v>180.19999694824219</c:v>
                </c:pt>
                <c:pt idx="2185">
                  <c:v>180.30000305175781</c:v>
                </c:pt>
                <c:pt idx="2186">
                  <c:v>180.39999389648438</c:v>
                </c:pt>
                <c:pt idx="2187">
                  <c:v>180.5</c:v>
                </c:pt>
                <c:pt idx="2188">
                  <c:v>180.59999084472656</c:v>
                </c:pt>
                <c:pt idx="2189">
                  <c:v>180.69999694824219</c:v>
                </c:pt>
                <c:pt idx="2190">
                  <c:v>180.80000305175781</c:v>
                </c:pt>
                <c:pt idx="2191">
                  <c:v>180.89999389648438</c:v>
                </c:pt>
                <c:pt idx="2192">
                  <c:v>181</c:v>
                </c:pt>
                <c:pt idx="2193">
                  <c:v>181.09999084472656</c:v>
                </c:pt>
                <c:pt idx="2194">
                  <c:v>181.19999694824219</c:v>
                </c:pt>
                <c:pt idx="2195">
                  <c:v>181.30000305175781</c:v>
                </c:pt>
                <c:pt idx="2196">
                  <c:v>181.39999389648438</c:v>
                </c:pt>
                <c:pt idx="2197">
                  <c:v>181.5</c:v>
                </c:pt>
                <c:pt idx="2198">
                  <c:v>181.59999084472656</c:v>
                </c:pt>
                <c:pt idx="2199">
                  <c:v>181.69999694824219</c:v>
                </c:pt>
                <c:pt idx="2200">
                  <c:v>181.80000305175781</c:v>
                </c:pt>
                <c:pt idx="2201">
                  <c:v>181.89999389648438</c:v>
                </c:pt>
                <c:pt idx="2202">
                  <c:v>182</c:v>
                </c:pt>
                <c:pt idx="2203">
                  <c:v>182.09999084472656</c:v>
                </c:pt>
                <c:pt idx="2204">
                  <c:v>182.19999694824219</c:v>
                </c:pt>
                <c:pt idx="2205">
                  <c:v>182.30000305175781</c:v>
                </c:pt>
                <c:pt idx="2206">
                  <c:v>182.39999389648438</c:v>
                </c:pt>
                <c:pt idx="2207">
                  <c:v>182.5</c:v>
                </c:pt>
                <c:pt idx="2208">
                  <c:v>182.59999084472656</c:v>
                </c:pt>
                <c:pt idx="2209">
                  <c:v>182.69999694824219</c:v>
                </c:pt>
                <c:pt idx="2210">
                  <c:v>182.80000305175781</c:v>
                </c:pt>
                <c:pt idx="2211">
                  <c:v>182.89999389648438</c:v>
                </c:pt>
                <c:pt idx="2212">
                  <c:v>183</c:v>
                </c:pt>
                <c:pt idx="2213">
                  <c:v>183.09999084472656</c:v>
                </c:pt>
                <c:pt idx="2214">
                  <c:v>183.19999694824219</c:v>
                </c:pt>
                <c:pt idx="2215">
                  <c:v>183.30000305175781</c:v>
                </c:pt>
                <c:pt idx="2216">
                  <c:v>183.39999389648438</c:v>
                </c:pt>
                <c:pt idx="2217">
                  <c:v>183.5</c:v>
                </c:pt>
                <c:pt idx="2218">
                  <c:v>183.59999084472656</c:v>
                </c:pt>
                <c:pt idx="2219">
                  <c:v>183.69999694824219</c:v>
                </c:pt>
                <c:pt idx="2220">
                  <c:v>183.80000305175781</c:v>
                </c:pt>
                <c:pt idx="2221">
                  <c:v>183.89999389648438</c:v>
                </c:pt>
                <c:pt idx="2222">
                  <c:v>184</c:v>
                </c:pt>
                <c:pt idx="2223">
                  <c:v>184.09999084472656</c:v>
                </c:pt>
                <c:pt idx="2224">
                  <c:v>184.19999694824219</c:v>
                </c:pt>
                <c:pt idx="2225">
                  <c:v>184.30000305175781</c:v>
                </c:pt>
                <c:pt idx="2226">
                  <c:v>184.39999389648438</c:v>
                </c:pt>
                <c:pt idx="2227">
                  <c:v>184.5</c:v>
                </c:pt>
                <c:pt idx="2228">
                  <c:v>184.59999084472656</c:v>
                </c:pt>
                <c:pt idx="2229">
                  <c:v>184.69999694824219</c:v>
                </c:pt>
                <c:pt idx="2230">
                  <c:v>184.80000305175781</c:v>
                </c:pt>
                <c:pt idx="2231">
                  <c:v>184.89999389648438</c:v>
                </c:pt>
                <c:pt idx="2232">
                  <c:v>185</c:v>
                </c:pt>
                <c:pt idx="2233">
                  <c:v>185.09999084472656</c:v>
                </c:pt>
                <c:pt idx="2234">
                  <c:v>185.19999694824219</c:v>
                </c:pt>
                <c:pt idx="2235">
                  <c:v>185.30000305175781</c:v>
                </c:pt>
                <c:pt idx="2236">
                  <c:v>185.39999389648438</c:v>
                </c:pt>
                <c:pt idx="2237">
                  <c:v>185.5</c:v>
                </c:pt>
                <c:pt idx="2238">
                  <c:v>185.59999084472656</c:v>
                </c:pt>
                <c:pt idx="2239">
                  <c:v>185.69999694824219</c:v>
                </c:pt>
                <c:pt idx="2240">
                  <c:v>185.80000305175781</c:v>
                </c:pt>
                <c:pt idx="2241">
                  <c:v>185.89999389648438</c:v>
                </c:pt>
                <c:pt idx="2242">
                  <c:v>186</c:v>
                </c:pt>
                <c:pt idx="2243">
                  <c:v>186.09999084472656</c:v>
                </c:pt>
                <c:pt idx="2244">
                  <c:v>186.19999694824219</c:v>
                </c:pt>
                <c:pt idx="2245">
                  <c:v>186.30000305175781</c:v>
                </c:pt>
                <c:pt idx="2246">
                  <c:v>186.39999389648438</c:v>
                </c:pt>
                <c:pt idx="2247">
                  <c:v>186.5</c:v>
                </c:pt>
                <c:pt idx="2248">
                  <c:v>186.59999084472656</c:v>
                </c:pt>
                <c:pt idx="2249">
                  <c:v>186.69999694824219</c:v>
                </c:pt>
                <c:pt idx="2250">
                  <c:v>186.80000305175781</c:v>
                </c:pt>
                <c:pt idx="2251">
                  <c:v>186.89999389648438</c:v>
                </c:pt>
                <c:pt idx="2252">
                  <c:v>187</c:v>
                </c:pt>
                <c:pt idx="2253">
                  <c:v>187.09999084472656</c:v>
                </c:pt>
                <c:pt idx="2254">
                  <c:v>187.19999694824219</c:v>
                </c:pt>
                <c:pt idx="2255">
                  <c:v>187.30000305175781</c:v>
                </c:pt>
                <c:pt idx="2256">
                  <c:v>187.39999389648438</c:v>
                </c:pt>
                <c:pt idx="2257">
                  <c:v>187.5</c:v>
                </c:pt>
                <c:pt idx="2258">
                  <c:v>187.59999084472656</c:v>
                </c:pt>
                <c:pt idx="2259">
                  <c:v>187.69999694824219</c:v>
                </c:pt>
                <c:pt idx="2260">
                  <c:v>187.80000305175781</c:v>
                </c:pt>
                <c:pt idx="2261">
                  <c:v>187.89999389648438</c:v>
                </c:pt>
                <c:pt idx="2262">
                  <c:v>188</c:v>
                </c:pt>
                <c:pt idx="2263">
                  <c:v>188.09999084472656</c:v>
                </c:pt>
                <c:pt idx="2264">
                  <c:v>188.19999694824219</c:v>
                </c:pt>
                <c:pt idx="2265">
                  <c:v>188.30000305175781</c:v>
                </c:pt>
                <c:pt idx="2266">
                  <c:v>188.39999389648438</c:v>
                </c:pt>
                <c:pt idx="2267">
                  <c:v>188.5</c:v>
                </c:pt>
                <c:pt idx="2268">
                  <c:v>188.59999084472656</c:v>
                </c:pt>
                <c:pt idx="2269">
                  <c:v>188.69999694824219</c:v>
                </c:pt>
                <c:pt idx="2270">
                  <c:v>188.80000305175781</c:v>
                </c:pt>
                <c:pt idx="2271">
                  <c:v>188.89999389648438</c:v>
                </c:pt>
                <c:pt idx="2272">
                  <c:v>189</c:v>
                </c:pt>
                <c:pt idx="2273">
                  <c:v>189.09999084472656</c:v>
                </c:pt>
                <c:pt idx="2274">
                  <c:v>189.19999694824219</c:v>
                </c:pt>
                <c:pt idx="2275">
                  <c:v>189.30000305175781</c:v>
                </c:pt>
                <c:pt idx="2276">
                  <c:v>189.39999389648438</c:v>
                </c:pt>
                <c:pt idx="2277">
                  <c:v>189.5</c:v>
                </c:pt>
                <c:pt idx="2278">
                  <c:v>189.59999084472656</c:v>
                </c:pt>
                <c:pt idx="2279">
                  <c:v>189.69999694824219</c:v>
                </c:pt>
                <c:pt idx="2280">
                  <c:v>189.80000305175781</c:v>
                </c:pt>
                <c:pt idx="2281">
                  <c:v>189.89999389648438</c:v>
                </c:pt>
                <c:pt idx="2282">
                  <c:v>190</c:v>
                </c:pt>
              </c:numCache>
            </c:numRef>
          </c:xVal>
          <c:yVal>
            <c:numRef>
              <c:f>sheet1!$T$1:$T$2283</c:f>
              <c:numCache>
                <c:formatCode>General</c:formatCode>
                <c:ptCount val="228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1.1820074115841965E-3</c:v>
                </c:pt>
                <c:pt idx="385">
                  <c:v>2.3632141772255443E-3</c:v>
                </c:pt>
                <c:pt idx="386">
                  <c:v>3.543665387188275E-3</c:v>
                </c:pt>
                <c:pt idx="387">
                  <c:v>4.723271395520201E-3</c:v>
                </c:pt>
                <c:pt idx="388">
                  <c:v>5.9021226302937895E-3</c:v>
                </c:pt>
                <c:pt idx="389">
                  <c:v>7.0801296555234082E-3</c:v>
                </c:pt>
                <c:pt idx="390">
                  <c:v>8.2573378612886897E-3</c:v>
                </c:pt>
                <c:pt idx="391">
                  <c:v>9.4337924419393045E-3</c:v>
                </c:pt>
                <c:pt idx="392">
                  <c:v>1.0609404130377803E-2</c:v>
                </c:pt>
                <c:pt idx="393">
                  <c:v>1.1784262998592939E-2</c:v>
                </c:pt>
                <c:pt idx="394">
                  <c:v>1.2958279908591795E-2</c:v>
                </c:pt>
                <c:pt idx="395">
                  <c:v>1.4131500113205794E-2</c:v>
                </c:pt>
                <c:pt idx="396">
                  <c:v>1.530396878646134E-2</c:v>
                </c:pt>
                <c:pt idx="397">
                  <c:v>1.6475596916190601E-2</c:v>
                </c:pt>
                <c:pt idx="398">
                  <c:v>1.7646474335539005E-2</c:v>
                </c:pt>
                <c:pt idx="399">
                  <c:v>1.8816512146819377E-2</c:v>
                </c:pt>
                <c:pt idx="400">
                  <c:v>1.9985755462132493E-2</c:v>
                </c:pt>
                <c:pt idx="401">
                  <c:v>2.1154249289771207E-2</c:v>
                </c:pt>
                <c:pt idx="402">
                  <c:v>2.2321904926369485E-2</c:v>
                </c:pt>
                <c:pt idx="403">
                  <c:v>2.3488811880679073E-2</c:v>
                </c:pt>
                <c:pt idx="404">
                  <c:v>2.4654881505540956E-2</c:v>
                </c:pt>
                <c:pt idx="405">
                  <c:v>2.5820158807957336E-2</c:v>
                </c:pt>
                <c:pt idx="406">
                  <c:v>2.6984688638932417E-2</c:v>
                </c:pt>
                <c:pt idx="407">
                  <c:v>2.8148382601270599E-2</c:v>
                </c:pt>
                <c:pt idx="408">
                  <c:v>2.931132992999947E-2</c:v>
                </c:pt>
                <c:pt idx="409">
                  <c:v>3.0473442355656504E-2</c:v>
                </c:pt>
                <c:pt idx="410">
                  <c:v>3.1634764697557785E-2</c:v>
                </c:pt>
                <c:pt idx="411">
                  <c:v>3.2795341470953067E-2</c:v>
                </c:pt>
                <c:pt idx="412">
                  <c:v>3.3955084700514969E-2</c:v>
                </c:pt>
                <c:pt idx="413">
                  <c:v>3.5114083313660852E-2</c:v>
                </c:pt>
                <c:pt idx="414">
                  <c:v>3.627224933424246E-2</c:v>
                </c:pt>
                <c:pt idx="415">
                  <c:v>3.7429627436716219E-2</c:v>
                </c:pt>
                <c:pt idx="416">
                  <c:v>3.8586262177055533E-2</c:v>
                </c:pt>
                <c:pt idx="417">
                  <c:v>3.9742065764697132E-2</c:v>
                </c:pt>
                <c:pt idx="418">
                  <c:v>4.0897126675264926E-2</c:v>
                </c:pt>
                <c:pt idx="419">
                  <c:v>4.2051357297776711E-2</c:v>
                </c:pt>
                <c:pt idx="420">
                  <c:v>4.3204802161220322E-2</c:v>
                </c:pt>
                <c:pt idx="421">
                  <c:v>4.4357505659987195E-2</c:v>
                </c:pt>
                <c:pt idx="422">
                  <c:v>4.5509380290228427E-2</c:v>
                </c:pt>
                <c:pt idx="423">
                  <c:v>4.66605143730029E-2</c:v>
                </c:pt>
                <c:pt idx="424">
                  <c:v>4.7810820524595066E-2</c:v>
                </c:pt>
                <c:pt idx="425">
                  <c:v>4.8960343069025837E-2</c:v>
                </c:pt>
                <c:pt idx="426">
                  <c:v>5.0109126250268088E-2</c:v>
                </c:pt>
                <c:pt idx="427">
                  <c:v>5.1257082871887349E-2</c:v>
                </c:pt>
                <c:pt idx="428">
                  <c:v>5.2404300950101651E-2</c:v>
                </c:pt>
                <c:pt idx="429">
                  <c:v>5.3550693393508195E-2</c:v>
                </c:pt>
                <c:pt idx="430">
                  <c:v>5.4696304410961363E-2</c:v>
                </c:pt>
                <c:pt idx="431">
                  <c:v>5.5841178091743805E-2</c:v>
                </c:pt>
                <c:pt idx="432">
                  <c:v>5.6985227526239773E-2</c:v>
                </c:pt>
                <c:pt idx="433">
                  <c:v>5.8128540433813963E-2</c:v>
                </c:pt>
                <c:pt idx="434">
                  <c:v>5.9271030017252063E-2</c:v>
                </c:pt>
                <c:pt idx="435">
                  <c:v>6.0412740335673898E-2</c:v>
                </c:pt>
                <c:pt idx="436">
                  <c:v>6.1553715329030492E-2</c:v>
                </c:pt>
                <c:pt idx="437">
                  <c:v>6.2693868380639881E-2</c:v>
                </c:pt>
                <c:pt idx="438">
                  <c:v>6.3833286909175863E-2</c:v>
                </c:pt>
                <c:pt idx="439">
                  <c:v>6.4971884425649523E-2</c:v>
                </c:pt>
                <c:pt idx="440">
                  <c:v>6.610970485879937E-2</c:v>
                </c:pt>
                <c:pt idx="441">
                  <c:v>6.7246791984168941E-2</c:v>
                </c:pt>
                <c:pt idx="442">
                  <c:v>6.8383059482135106E-2</c:v>
                </c:pt>
                <c:pt idx="443">
                  <c:v>6.9518594475383166E-2</c:v>
                </c:pt>
                <c:pt idx="444">
                  <c:v>7.0653310762217481E-2</c:v>
                </c:pt>
                <c:pt idx="445">
                  <c:v>7.1787252104172236E-2</c:v>
                </c:pt>
                <c:pt idx="446">
                  <c:v>7.2920462144287365E-2</c:v>
                </c:pt>
                <c:pt idx="447">
                  <c:v>7.4052854857510911E-2</c:v>
                </c:pt>
                <c:pt idx="448">
                  <c:v>7.5184517069680754E-2</c:v>
                </c:pt>
                <c:pt idx="449">
                  <c:v>7.6315362873343992E-2</c:v>
                </c:pt>
                <c:pt idx="450">
                  <c:v>7.744543588104208E-2</c:v>
                </c:pt>
                <c:pt idx="451">
                  <c:v>7.8574779623590996E-2</c:v>
                </c:pt>
                <c:pt idx="452">
                  <c:v>7.9703308351196864E-2</c:v>
                </c:pt>
                <c:pt idx="453">
                  <c:v>8.0831108590966108E-2</c:v>
                </c:pt>
                <c:pt idx="454">
                  <c:v>8.1958094730787814E-2</c:v>
                </c:pt>
                <c:pt idx="455">
                  <c:v>8.3084310236637635E-2</c:v>
                </c:pt>
                <c:pt idx="456">
                  <c:v>8.4209798456745893E-2</c:v>
                </c:pt>
                <c:pt idx="457">
                  <c:v>8.5334473954931711E-2</c:v>
                </c:pt>
                <c:pt idx="458">
                  <c:v>8.645842296809475E-2</c:v>
                </c:pt>
                <c:pt idx="459">
                  <c:v>8.7581560177177623E-2</c:v>
                </c:pt>
                <c:pt idx="460">
                  <c:v>8.8703928900440709E-2</c:v>
                </c:pt>
                <c:pt idx="461">
                  <c:v>8.9825572338726914E-2</c:v>
                </c:pt>
                <c:pt idx="462">
                  <c:v>9.0946405356500643E-2</c:v>
                </c:pt>
                <c:pt idx="463">
                  <c:v>9.2066513903766384E-2</c:v>
                </c:pt>
                <c:pt idx="464">
                  <c:v>9.3185812945418264E-2</c:v>
                </c:pt>
                <c:pt idx="465">
                  <c:v>9.430434565330767E-2</c:v>
                </c:pt>
                <c:pt idx="466">
                  <c:v>9.5422155082243748E-2</c:v>
                </c:pt>
                <c:pt idx="467">
                  <c:v>9.6539156381337143E-2</c:v>
                </c:pt>
                <c:pt idx="468">
                  <c:v>9.7655435201490198E-2</c:v>
                </c:pt>
                <c:pt idx="469">
                  <c:v>9.87709068083749E-2</c:v>
                </c:pt>
                <c:pt idx="470">
                  <c:v>9.9885614227182118E-2</c:v>
                </c:pt>
                <c:pt idx="471">
                  <c:v>0.10099960036638796</c:v>
                </c:pt>
                <c:pt idx="472">
                  <c:v>0.1021127806662598</c:v>
                </c:pt>
                <c:pt idx="473">
                  <c:v>0.10322524048564598</c:v>
                </c:pt>
                <c:pt idx="474">
                  <c:v>0.10433689538215474</c:v>
                </c:pt>
                <c:pt idx="475">
                  <c:v>0.1054477882339846</c:v>
                </c:pt>
                <c:pt idx="476">
                  <c:v>0.10655796180372289</c:v>
                </c:pt>
                <c:pt idx="477">
                  <c:v>0.10766733182202638</c:v>
                </c:pt>
                <c:pt idx="478">
                  <c:v>0.10877598335656014</c:v>
                </c:pt>
                <c:pt idx="479">
                  <c:v>0.10988383225389331</c:v>
                </c:pt>
                <c:pt idx="480">
                  <c:v>0.1109909212471812</c:v>
                </c:pt>
                <c:pt idx="481">
                  <c:v>0.11209729295352058</c:v>
                </c:pt>
                <c:pt idx="482">
                  <c:v>0.11320286339310313</c:v>
                </c:pt>
                <c:pt idx="483">
                  <c:v>0.11430771734318708</c:v>
                </c:pt>
                <c:pt idx="484">
                  <c:v>0.11541177093955002</c:v>
                </c:pt>
                <c:pt idx="485">
                  <c:v>0.11651506676167248</c:v>
                </c:pt>
                <c:pt idx="486">
                  <c:v>0.11761764728000085</c:v>
                </c:pt>
                <c:pt idx="487">
                  <c:v>0.11871942880928185</c:v>
                </c:pt>
                <c:pt idx="488">
                  <c:v>0.11982049583692765</c:v>
                </c:pt>
                <c:pt idx="489">
                  <c:v>0.1209207647868646</c:v>
                </c:pt>
                <c:pt idx="490">
                  <c:v>0.12202027810157248</c:v>
                </c:pt>
                <c:pt idx="491">
                  <c:v>0.12311907810813069</c:v>
                </c:pt>
                <c:pt idx="492">
                  <c:v>0.12421708140313129</c:v>
                </c:pt>
                <c:pt idx="493">
                  <c:v>0.12531437218524177</c:v>
                </c:pt>
                <c:pt idx="494">
                  <c:v>0.1264108671660028</c:v>
                </c:pt>
                <c:pt idx="495">
                  <c:v>0.12750660864332064</c:v>
                </c:pt>
                <c:pt idx="496">
                  <c:v>0.12860163880002642</c:v>
                </c:pt>
                <c:pt idx="497">
                  <c:v>0.12969587451983855</c:v>
                </c:pt>
                <c:pt idx="498">
                  <c:v>0.13078939971349315</c:v>
                </c:pt>
                <c:pt idx="499">
                  <c:v>0.13188213137933205</c:v>
                </c:pt>
                <c:pt idx="500">
                  <c:v>0.13297411167109455</c:v>
                </c:pt>
                <c:pt idx="501">
                  <c:v>0.13406538262776982</c:v>
                </c:pt>
                <c:pt idx="502">
                  <c:v>0.13515586141939007</c:v>
                </c:pt>
                <c:pt idx="503">
                  <c:v>0.13624563166957232</c:v>
                </c:pt>
                <c:pt idx="504">
                  <c:v>0.13733461066264746</c:v>
                </c:pt>
                <c:pt idx="505">
                  <c:v>0.13842284040859404</c:v>
                </c:pt>
                <c:pt idx="506">
                  <c:v>0.13951036280296486</c:v>
                </c:pt>
                <c:pt idx="507">
                  <c:v>0.14059709530129444</c:v>
                </c:pt>
                <c:pt idx="508">
                  <c:v>0.14168312124089205</c:v>
                </c:pt>
                <c:pt idx="509">
                  <c:v>0.14276835819126654</c:v>
                </c:pt>
                <c:pt idx="510">
                  <c:v>0.14385284801904116</c:v>
                </c:pt>
                <c:pt idx="511">
                  <c:v>0.1449366324767378</c:v>
                </c:pt>
                <c:pt idx="512">
                  <c:v>0.14601962928998447</c:v>
                </c:pt>
                <c:pt idx="513">
                  <c:v>0.14710192147393072</c:v>
                </c:pt>
                <c:pt idx="514">
                  <c:v>0.14818342692475511</c:v>
                </c:pt>
                <c:pt idx="515">
                  <c:v>0.1492641873656062</c:v>
                </c:pt>
                <c:pt idx="516">
                  <c:v>0.15034424440584326</c:v>
                </c:pt>
                <c:pt idx="517">
                  <c:v>0.15142351606903873</c:v>
                </c:pt>
                <c:pt idx="518">
                  <c:v>0.15250208512175614</c:v>
                </c:pt>
                <c:pt idx="519">
                  <c:v>0.15357986970087595</c:v>
                </c:pt>
                <c:pt idx="520">
                  <c:v>0.1546569113869489</c:v>
                </c:pt>
                <c:pt idx="521">
                  <c:v>0.15573325164705959</c:v>
                </c:pt>
                <c:pt idx="522">
                  <c:v>0.15680880878780734</c:v>
                </c:pt>
                <c:pt idx="523">
                  <c:v>0.15788366529182124</c:v>
                </c:pt>
                <c:pt idx="524">
                  <c:v>0.15895773957868586</c:v>
                </c:pt>
                <c:pt idx="525">
                  <c:v>0.1600310730867579</c:v>
                </c:pt>
                <c:pt idx="526">
                  <c:v>0.16110370714125055</c:v>
                </c:pt>
                <c:pt idx="527">
                  <c:v>0.16217556033098318</c:v>
                </c:pt>
                <c:pt idx="528">
                  <c:v>0.16324671485545719</c:v>
                </c:pt>
                <c:pt idx="529">
                  <c:v>0.16431708941615475</c:v>
                </c:pt>
                <c:pt idx="530">
                  <c:v>0.1653867253096418</c:v>
                </c:pt>
                <c:pt idx="531">
                  <c:v>0.16645566371966289</c:v>
                </c:pt>
                <c:pt idx="532">
                  <c:v>0.16752382351645184</c:v>
                </c:pt>
                <c:pt idx="533">
                  <c:v>0.1685912866171877</c:v>
                </c:pt>
                <c:pt idx="534">
                  <c:v>0.16965797200444505</c:v>
                </c:pt>
                <c:pt idx="535">
                  <c:v>0.17072392083340171</c:v>
                </c:pt>
                <c:pt idx="536">
                  <c:v>0.171789174146736</c:v>
                </c:pt>
                <c:pt idx="537">
                  <c:v>0.17285365109529136</c:v>
                </c:pt>
                <c:pt idx="538">
                  <c:v>0.17391743331472903</c:v>
                </c:pt>
                <c:pt idx="539">
                  <c:v>0.17498044006791175</c:v>
                </c:pt>
                <c:pt idx="540">
                  <c:v>0.17604271230779653</c:v>
                </c:pt>
                <c:pt idx="541">
                  <c:v>0.17710429098513372</c:v>
                </c:pt>
                <c:pt idx="542">
                  <c:v>0.17816509553385496</c:v>
                </c:pt>
                <c:pt idx="543">
                  <c:v>0.17922520730837763</c:v>
                </c:pt>
                <c:pt idx="544">
                  <c:v>0.18028454585052112</c:v>
                </c:pt>
                <c:pt idx="545">
                  <c:v>0.18134315203334261</c:v>
                </c:pt>
                <c:pt idx="546">
                  <c:v>0.18240106661802832</c:v>
                </c:pt>
                <c:pt idx="547">
                  <c:v>0.18345820931366924</c:v>
                </c:pt>
                <c:pt idx="548">
                  <c:v>0.18451466119470653</c:v>
                </c:pt>
                <c:pt idx="549">
                  <c:v>0.18557034208158618</c:v>
                </c:pt>
                <c:pt idx="550">
                  <c:v>0.18662529270711989</c:v>
                </c:pt>
                <c:pt idx="551">
                  <c:v>0.18767955369256867</c:v>
                </c:pt>
                <c:pt idx="552">
                  <c:v>0.18873304502516983</c:v>
                </c:pt>
                <c:pt idx="553">
                  <c:v>0.18978584750018873</c:v>
                </c:pt>
                <c:pt idx="554">
                  <c:v>0.19083788121589773</c:v>
                </c:pt>
                <c:pt idx="555">
                  <c:v>0.19188918676526331</c:v>
                </c:pt>
                <c:pt idx="556">
                  <c:v>0.19293980463002081</c:v>
                </c:pt>
                <c:pt idx="557">
                  <c:v>0.19398965507475457</c:v>
                </c:pt>
                <c:pt idx="558">
                  <c:v>0.19503881861635314</c:v>
                </c:pt>
                <c:pt idx="559">
                  <c:v>0.1960872156301165</c:v>
                </c:pt>
                <c:pt idx="560">
                  <c:v>0.19713488656956527</c:v>
                </c:pt>
                <c:pt idx="561">
                  <c:v>0.19818187177730834</c:v>
                </c:pt>
                <c:pt idx="562">
                  <c:v>0.19922809179447865</c:v>
                </c:pt>
                <c:pt idx="563">
                  <c:v>0.20027362686038616</c:v>
                </c:pt>
                <c:pt idx="564">
                  <c:v>0.20131839762656048</c:v>
                </c:pt>
                <c:pt idx="565">
                  <c:v>0.20236244440747553</c:v>
                </c:pt>
                <c:pt idx="566">
                  <c:v>0.20340580740701208</c:v>
                </c:pt>
                <c:pt idx="567">
                  <c:v>0.20444840741786746</c:v>
                </c:pt>
                <c:pt idx="568">
                  <c:v>0.20549032440865006</c:v>
                </c:pt>
                <c:pt idx="569">
                  <c:v>0.20653147931903543</c:v>
                </c:pt>
                <c:pt idx="570">
                  <c:v>0.20757191232453839</c:v>
                </c:pt>
                <c:pt idx="571">
                  <c:v>0.2086116634903909</c:v>
                </c:pt>
                <c:pt idx="572">
                  <c:v>0.20965065390811374</c:v>
                </c:pt>
                <c:pt idx="573">
                  <c:v>0.21068896326391348</c:v>
                </c:pt>
                <c:pt idx="574">
                  <c:v>0.21172651275905752</c:v>
                </c:pt>
                <c:pt idx="575">
                  <c:v>0.21276334243077311</c:v>
                </c:pt>
                <c:pt idx="576">
                  <c:v>0.2137994922063223</c:v>
                </c:pt>
                <c:pt idx="577">
                  <c:v>0.21483488345135326</c:v>
                </c:pt>
                <c:pt idx="578">
                  <c:v>0.21586959557684263</c:v>
                </c:pt>
                <c:pt idx="579">
                  <c:v>0.21690355005786777</c:v>
                </c:pt>
                <c:pt idx="580">
                  <c:v>0.21793678679376538</c:v>
                </c:pt>
                <c:pt idx="581">
                  <c:v>0.21896934557422409</c:v>
                </c:pt>
                <c:pt idx="582">
                  <c:v>0.22000114803822637</c:v>
                </c:pt>
                <c:pt idx="583">
                  <c:v>0.22103227332231171</c:v>
                </c:pt>
                <c:pt idx="584">
                  <c:v>0.22206264317457491</c:v>
                </c:pt>
                <c:pt idx="585">
                  <c:v>0.22309229735685845</c:v>
                </c:pt>
                <c:pt idx="586">
                  <c:v>0.22412127552167341</c:v>
                </c:pt>
                <c:pt idx="587">
                  <c:v>0.22514949958054464</c:v>
                </c:pt>
                <c:pt idx="588">
                  <c:v>0.22617704839636621</c:v>
                </c:pt>
                <c:pt idx="589">
                  <c:v>0.22720384398945892</c:v>
                </c:pt>
                <c:pt idx="590">
                  <c:v>0.22822992598456682</c:v>
                </c:pt>
                <c:pt idx="591">
                  <c:v>0.22925533389741862</c:v>
                </c:pt>
                <c:pt idx="592">
                  <c:v>0.23027998991129098</c:v>
                </c:pt>
                <c:pt idx="593">
                  <c:v>0.23130397261622293</c:v>
                </c:pt>
                <c:pt idx="594">
                  <c:v>0.23232720429842899</c:v>
                </c:pt>
                <c:pt idx="595">
                  <c:v>0.23334972443881488</c:v>
                </c:pt>
                <c:pt idx="596">
                  <c:v>0.23437157242702505</c:v>
                </c:pt>
                <c:pt idx="597">
                  <c:v>0.23539267071716261</c:v>
                </c:pt>
                <c:pt idx="598">
                  <c:v>0.23641309762705831</c:v>
                </c:pt>
                <c:pt idx="599">
                  <c:v>0.23743277571897378</c:v>
                </c:pt>
                <c:pt idx="600">
                  <c:v>0.23845174434449301</c:v>
                </c:pt>
                <c:pt idx="601">
                  <c:v>0.23947004274681194</c:v>
                </c:pt>
                <c:pt idx="602">
                  <c:v>0.2404875936501927</c:v>
                </c:pt>
                <c:pt idx="603">
                  <c:v>0.2415044751011711</c:v>
                </c:pt>
                <c:pt idx="604">
                  <c:v>0.24252060993185293</c:v>
                </c:pt>
                <c:pt idx="605">
                  <c:v>0.2435360373578907</c:v>
                </c:pt>
                <c:pt idx="606">
                  <c:v>0.24455079648686359</c:v>
                </c:pt>
                <c:pt idx="607">
                  <c:v>0.24556481031240596</c:v>
                </c:pt>
                <c:pt idx="608">
                  <c:v>0.24657815661054519</c:v>
                </c:pt>
                <c:pt idx="609">
                  <c:v>0.24759075848244494</c:v>
                </c:pt>
                <c:pt idx="610">
                  <c:v>0.24860265500821954</c:v>
                </c:pt>
                <c:pt idx="611">
                  <c:v>0.24961388516022401</c:v>
                </c:pt>
                <c:pt idx="612">
                  <c:v>0.25062437220067946</c:v>
                </c:pt>
                <c:pt idx="613">
                  <c:v>0.25163419363589007</c:v>
                </c:pt>
                <c:pt idx="614">
                  <c:v>0.25264327283529242</c:v>
                </c:pt>
                <c:pt idx="615">
                  <c:v>0.2536516487438551</c:v>
                </c:pt>
                <c:pt idx="616">
                  <c:v>0.25465936019910118</c:v>
                </c:pt>
                <c:pt idx="617">
                  <c:v>0.25566633073105416</c:v>
                </c:pt>
                <c:pt idx="618">
                  <c:v>0.25667263757707914</c:v>
                </c:pt>
                <c:pt idx="619">
                  <c:v>0.25767820437410172</c:v>
                </c:pt>
                <c:pt idx="620">
                  <c:v>0.25868306993233681</c:v>
                </c:pt>
                <c:pt idx="621">
                  <c:v>0.25968727295458233</c:v>
                </c:pt>
                <c:pt idx="622">
                  <c:v>0.26069073722777214</c:v>
                </c:pt>
                <c:pt idx="623">
                  <c:v>0.26169353973008735</c:v>
                </c:pt>
                <c:pt idx="624">
                  <c:v>0.26269560436507799</c:v>
                </c:pt>
                <c:pt idx="625">
                  <c:v>0.26369696980851098</c:v>
                </c:pt>
                <c:pt idx="626">
                  <c:v>0.26469767462933141</c:v>
                </c:pt>
                <c:pt idx="627">
                  <c:v>0.26569764289073206</c:v>
                </c:pt>
                <c:pt idx="628">
                  <c:v>0.26669695129445453</c:v>
                </c:pt>
                <c:pt idx="629">
                  <c:v>0.26769552400996471</c:v>
                </c:pt>
                <c:pt idx="630">
                  <c:v>0.26869339957904809</c:v>
                </c:pt>
                <c:pt idx="631">
                  <c:v>0.26969061643697995</c:v>
                </c:pt>
                <c:pt idx="632">
                  <c:v>0.27068709891240095</c:v>
                </c:pt>
                <c:pt idx="633">
                  <c:v>0.27168292344044792</c:v>
                </c:pt>
                <c:pt idx="634">
                  <c:v>0.27267801445572271</c:v>
                </c:pt>
                <c:pt idx="635">
                  <c:v>0.27367241036641909</c:v>
                </c:pt>
                <c:pt idx="636">
                  <c:v>0.27466614947453238</c:v>
                </c:pt>
                <c:pt idx="637">
                  <c:v>0.27565915637337179</c:v>
                </c:pt>
                <c:pt idx="638">
                  <c:v>0.27665150723224824</c:v>
                </c:pt>
                <c:pt idx="639">
                  <c:v>0.27764312675012098</c:v>
                </c:pt>
                <c:pt idx="640">
                  <c:v>0.27863405320198154</c:v>
                </c:pt>
                <c:pt idx="641">
                  <c:v>0.27962428699514302</c:v>
                </c:pt>
                <c:pt idx="642">
                  <c:v>0.28061390400756819</c:v>
                </c:pt>
                <c:pt idx="643">
                  <c:v>0.28160275365197707</c:v>
                </c:pt>
                <c:pt idx="644">
                  <c:v>0.28259091185886959</c:v>
                </c:pt>
                <c:pt idx="645">
                  <c:v>0.2835783790350338</c:v>
                </c:pt>
                <c:pt idx="646">
                  <c:v>0.28456515558712647</c:v>
                </c:pt>
                <c:pt idx="647">
                  <c:v>0.28555131712891602</c:v>
                </c:pt>
                <c:pt idx="648">
                  <c:v>0.28653671359969679</c:v>
                </c:pt>
                <c:pt idx="649">
                  <c:v>0.28752142065678238</c:v>
                </c:pt>
                <c:pt idx="650">
                  <c:v>0.28850543871038414</c:v>
                </c:pt>
                <c:pt idx="651">
                  <c:v>0.28948876816953567</c:v>
                </c:pt>
                <c:pt idx="652">
                  <c:v>0.29047148438448644</c:v>
                </c:pt>
                <c:pt idx="653">
                  <c:v>0.29145343781945654</c:v>
                </c:pt>
                <c:pt idx="654">
                  <c:v>0.29243470387691806</c:v>
                </c:pt>
                <c:pt idx="655">
                  <c:v>0.29341528296224079</c:v>
                </c:pt>
                <c:pt idx="656">
                  <c:v>0.29439517548066096</c:v>
                </c:pt>
                <c:pt idx="657">
                  <c:v>0.29537445651977023</c:v>
                </c:pt>
                <c:pt idx="658">
                  <c:v>0.29635297706725505</c:v>
                </c:pt>
                <c:pt idx="659">
                  <c:v>0.29733081226277525</c:v>
                </c:pt>
                <c:pt idx="660">
                  <c:v>0.29830796251103286</c:v>
                </c:pt>
                <c:pt idx="661">
                  <c:v>0.29928442821659612</c:v>
                </c:pt>
                <c:pt idx="662">
                  <c:v>0.30026028420517142</c:v>
                </c:pt>
                <c:pt idx="663">
                  <c:v>0.30123538198636668</c:v>
                </c:pt>
                <c:pt idx="664">
                  <c:v>0.30220979643780199</c:v>
                </c:pt>
                <c:pt idx="665">
                  <c:v>0.3031835279635115</c:v>
                </c:pt>
                <c:pt idx="666">
                  <c:v>0.30415657696739568</c:v>
                </c:pt>
                <c:pt idx="667">
                  <c:v>0.30512901801404652</c:v>
                </c:pt>
                <c:pt idx="668">
                  <c:v>0.30610070313345111</c:v>
                </c:pt>
                <c:pt idx="669">
                  <c:v>0.30707170694196112</c:v>
                </c:pt>
                <c:pt idx="670">
                  <c:v>0.30804202984294288</c:v>
                </c:pt>
                <c:pt idx="671">
                  <c:v>0.30901167223962894</c:v>
                </c:pt>
                <c:pt idx="672">
                  <c:v>0.30998070843626691</c:v>
                </c:pt>
                <c:pt idx="673">
                  <c:v>0.31094899098168294</c:v>
                </c:pt>
                <c:pt idx="674">
                  <c:v>0.31191659423173057</c:v>
                </c:pt>
                <c:pt idx="675">
                  <c:v>0.31288351858910807</c:v>
                </c:pt>
                <c:pt idx="676">
                  <c:v>0.31384976445047669</c:v>
                </c:pt>
                <c:pt idx="677">
                  <c:v>0.3148154058569837</c:v>
                </c:pt>
                <c:pt idx="678">
                  <c:v>0.31578029588220208</c:v>
                </c:pt>
                <c:pt idx="679">
                  <c:v>0.31674450862213999</c:v>
                </c:pt>
                <c:pt idx="680">
                  <c:v>0.3177080444787107</c:v>
                </c:pt>
                <c:pt idx="681">
                  <c:v>0.31867090385369123</c:v>
                </c:pt>
                <c:pt idx="682">
                  <c:v>0.31963316053281965</c:v>
                </c:pt>
                <c:pt idx="683">
                  <c:v>0.32059466809787035</c:v>
                </c:pt>
                <c:pt idx="684">
                  <c:v>0.32155550038587521</c:v>
                </c:pt>
                <c:pt idx="685">
                  <c:v>0.32251565779806624</c:v>
                </c:pt>
                <c:pt idx="686">
                  <c:v>0.32347514073553935</c:v>
                </c:pt>
                <c:pt idx="687">
                  <c:v>0.32443402272597521</c:v>
                </c:pt>
                <c:pt idx="688">
                  <c:v>0.32539215786537223</c:v>
                </c:pt>
                <c:pt idx="689">
                  <c:v>0.32634961973255194</c:v>
                </c:pt>
                <c:pt idx="690">
                  <c:v>0.3273064087280651</c:v>
                </c:pt>
                <c:pt idx="691">
                  <c:v>0.32826252525232641</c:v>
                </c:pt>
                <c:pt idx="692">
                  <c:v>0.32921804257572379</c:v>
                </c:pt>
                <c:pt idx="693">
                  <c:v>0.33017281530695036</c:v>
                </c:pt>
                <c:pt idx="694">
                  <c:v>0.33112691676738198</c:v>
                </c:pt>
                <c:pt idx="695">
                  <c:v>0.33208034735688835</c:v>
                </c:pt>
                <c:pt idx="696">
                  <c:v>0.33303310747520293</c:v>
                </c:pt>
                <c:pt idx="697">
                  <c:v>0.33398527013618373</c:v>
                </c:pt>
                <c:pt idx="698">
                  <c:v>0.33493669045969238</c:v>
                </c:pt>
                <c:pt idx="699">
                  <c:v>0.33588744151042244</c:v>
                </c:pt>
                <c:pt idx="700">
                  <c:v>0.33683752368756231</c:v>
                </c:pt>
                <c:pt idx="701">
                  <c:v>0.3377869373901643</c:v>
                </c:pt>
                <c:pt idx="702">
                  <c:v>0.3387357553763185</c:v>
                </c:pt>
                <c:pt idx="703">
                  <c:v>0.33968383327288726</c:v>
                </c:pt>
                <c:pt idx="704">
                  <c:v>0.34063124387012339</c:v>
                </c:pt>
                <c:pt idx="705">
                  <c:v>0.34157798758473074</c:v>
                </c:pt>
                <c:pt idx="706">
                  <c:v>0.34252406481493153</c:v>
                </c:pt>
                <c:pt idx="707">
                  <c:v>0.34346954806365554</c:v>
                </c:pt>
                <c:pt idx="708">
                  <c:v>0.34441429346838509</c:v>
                </c:pt>
                <c:pt idx="709">
                  <c:v>0.34535837358257832</c:v>
                </c:pt>
                <c:pt idx="710">
                  <c:v>0.34630178880390639</c:v>
                </c:pt>
                <c:pt idx="711">
                  <c:v>0.34724453952990286</c:v>
                </c:pt>
                <c:pt idx="712">
                  <c:v>0.34818669800924085</c:v>
                </c:pt>
                <c:pt idx="713">
                  <c:v>0.3491281208860032</c:v>
                </c:pt>
                <c:pt idx="714">
                  <c:v>0.35006888045924034</c:v>
                </c:pt>
                <c:pt idx="715">
                  <c:v>0.35100897712593637</c:v>
                </c:pt>
                <c:pt idx="716">
                  <c:v>0.35194841128293808</c:v>
                </c:pt>
                <c:pt idx="717">
                  <c:v>0.35288725492542122</c:v>
                </c:pt>
                <c:pt idx="718">
                  <c:v>0.35382536520255575</c:v>
                </c:pt>
                <c:pt idx="719">
                  <c:v>0.35476281415974431</c:v>
                </c:pt>
                <c:pt idx="720">
                  <c:v>0.35569960219328561</c:v>
                </c:pt>
                <c:pt idx="721">
                  <c:v>0.35663572969934171</c:v>
                </c:pt>
                <c:pt idx="722">
                  <c:v>0.35757126842034925</c:v>
                </c:pt>
                <c:pt idx="723">
                  <c:v>0.35850607600905443</c:v>
                </c:pt>
                <c:pt idx="724">
                  <c:v>0.35944022425797034</c:v>
                </c:pt>
                <c:pt idx="725">
                  <c:v>0.36037371356271247</c:v>
                </c:pt>
                <c:pt idx="726">
                  <c:v>0.36130654431875986</c:v>
                </c:pt>
                <c:pt idx="727">
                  <c:v>0.36223878801656717</c:v>
                </c:pt>
                <c:pt idx="728">
                  <c:v>0.36317030281094831</c:v>
                </c:pt>
                <c:pt idx="729">
                  <c:v>0.36410116024228412</c:v>
                </c:pt>
                <c:pt idx="730">
                  <c:v>0.36503136070550873</c:v>
                </c:pt>
                <c:pt idx="731">
                  <c:v>0.36596090459542019</c:v>
                </c:pt>
                <c:pt idx="732">
                  <c:v>0.36688986315124672</c:v>
                </c:pt>
                <c:pt idx="733">
                  <c:v>0.3678180950283641</c:v>
                </c:pt>
                <c:pt idx="734">
                  <c:v>0.36874567151577703</c:v>
                </c:pt>
                <c:pt idx="735">
                  <c:v>0.36967259300774002</c:v>
                </c:pt>
                <c:pt idx="736">
                  <c:v>0.37059885989837216</c:v>
                </c:pt>
                <c:pt idx="737">
                  <c:v>0.37152454317642936</c:v>
                </c:pt>
                <c:pt idx="738">
                  <c:v>0.37244950199634635</c:v>
                </c:pt>
                <c:pt idx="739">
                  <c:v>0.37337380739650611</c:v>
                </c:pt>
                <c:pt idx="740">
                  <c:v>0.37429745977048567</c:v>
                </c:pt>
                <c:pt idx="741">
                  <c:v>0.37522045951172672</c:v>
                </c:pt>
                <c:pt idx="742">
                  <c:v>0.37614287735926633</c:v>
                </c:pt>
                <c:pt idx="743">
                  <c:v>0.37706457296509738</c:v>
                </c:pt>
                <c:pt idx="744">
                  <c:v>0.37798561711773437</c:v>
                </c:pt>
                <c:pt idx="745">
                  <c:v>0.3789060102100788</c:v>
                </c:pt>
                <c:pt idx="746">
                  <c:v>0.37982575263489704</c:v>
                </c:pt>
                <c:pt idx="747">
                  <c:v>0.38074491488225881</c:v>
                </c:pt>
                <c:pt idx="748">
                  <c:v>0.38166335710021737</c:v>
                </c:pt>
                <c:pt idx="749">
                  <c:v>0.38258114982817076</c:v>
                </c:pt>
                <c:pt idx="750">
                  <c:v>0.38349829345834663</c:v>
                </c:pt>
                <c:pt idx="751">
                  <c:v>0.38441478838283821</c:v>
                </c:pt>
                <c:pt idx="752">
                  <c:v>0.38533070484349818</c:v>
                </c:pt>
                <c:pt idx="753">
                  <c:v>0.38624590343170973</c:v>
                </c:pt>
                <c:pt idx="754">
                  <c:v>0.38716045445642655</c:v>
                </c:pt>
                <c:pt idx="755">
                  <c:v>0.38807435833523013</c:v>
                </c:pt>
                <c:pt idx="756">
                  <c:v>0.38898761545923155</c:v>
                </c:pt>
                <c:pt idx="757">
                  <c:v>0.38990029582249025</c:v>
                </c:pt>
                <c:pt idx="758">
                  <c:v>0.39081226056038948</c:v>
                </c:pt>
                <c:pt idx="759">
                  <c:v>0.39172357971600735</c:v>
                </c:pt>
                <c:pt idx="760">
                  <c:v>0.39263425367989369</c:v>
                </c:pt>
                <c:pt idx="761">
                  <c:v>0.39354428284245796</c:v>
                </c:pt>
                <c:pt idx="762">
                  <c:v>0.39445373695100405</c:v>
                </c:pt>
                <c:pt idx="763">
                  <c:v>0.39536247763247123</c:v>
                </c:pt>
                <c:pt idx="764">
                  <c:v>0.39627057468303373</c:v>
                </c:pt>
                <c:pt idx="765">
                  <c:v>0.39717802849254036</c:v>
                </c:pt>
                <c:pt idx="766">
                  <c:v>0.39808483945070022</c:v>
                </c:pt>
                <c:pt idx="767">
                  <c:v>0.3989910770588066</c:v>
                </c:pt>
                <c:pt idx="768">
                  <c:v>0.39989660343386774</c:v>
                </c:pt>
                <c:pt idx="769">
                  <c:v>0.40080148812589894</c:v>
                </c:pt>
                <c:pt idx="770">
                  <c:v>0.40170573152404948</c:v>
                </c:pt>
                <c:pt idx="771">
                  <c:v>0.40260933401732885</c:v>
                </c:pt>
                <c:pt idx="772">
                  <c:v>0.40351236486176356</c:v>
                </c:pt>
                <c:pt idx="773">
                  <c:v>0.40441468666294617</c:v>
                </c:pt>
                <c:pt idx="774">
                  <c:v>0.40531636872547722</c:v>
                </c:pt>
                <c:pt idx="775">
                  <c:v>0.40621741143780737</c:v>
                </c:pt>
                <c:pt idx="776">
                  <c:v>0.40711781518824752</c:v>
                </c:pt>
                <c:pt idx="777">
                  <c:v>0.40801764898829995</c:v>
                </c:pt>
                <c:pt idx="778">
                  <c:v>0.4089167759306595</c:v>
                </c:pt>
                <c:pt idx="779">
                  <c:v>0.40981526507525462</c:v>
                </c:pt>
                <c:pt idx="780">
                  <c:v>0.4107131168098383</c:v>
                </c:pt>
                <c:pt idx="781">
                  <c:v>0.4116103315220242</c:v>
                </c:pt>
                <c:pt idx="782">
                  <c:v>0.41250697797953106</c:v>
                </c:pt>
                <c:pt idx="783">
                  <c:v>0.413402919760677</c:v>
                </c:pt>
                <c:pt idx="784">
                  <c:v>0.41429822568145963</c:v>
                </c:pt>
                <c:pt idx="785">
                  <c:v>0.4151928961289354</c:v>
                </c:pt>
                <c:pt idx="786">
                  <c:v>0.41608693149002157</c:v>
                </c:pt>
                <c:pt idx="787">
                  <c:v>0.41698040028939326</c:v>
                </c:pt>
                <c:pt idx="788">
                  <c:v>0.41787316658951523</c:v>
                </c:pt>
                <c:pt idx="789">
                  <c:v>0.41876529896319425</c:v>
                </c:pt>
                <c:pt idx="790">
                  <c:v>0.41965679779679121</c:v>
                </c:pt>
                <c:pt idx="791">
                  <c:v>0.42054766347652811</c:v>
                </c:pt>
                <c:pt idx="792">
                  <c:v>0.42143796428477481</c:v>
                </c:pt>
                <c:pt idx="793">
                  <c:v>0.42232756476666883</c:v>
                </c:pt>
                <c:pt idx="794">
                  <c:v>0.42321653325256464</c:v>
                </c:pt>
                <c:pt idx="795">
                  <c:v>0.42410487012812875</c:v>
                </c:pt>
                <c:pt idx="796">
                  <c:v>0.42499257577888888</c:v>
                </c:pt>
                <c:pt idx="797">
                  <c:v>0.4258797182456468</c:v>
                </c:pt>
                <c:pt idx="798">
                  <c:v>0.42676616255474131</c:v>
                </c:pt>
                <c:pt idx="799">
                  <c:v>0.42765197679481215</c:v>
                </c:pt>
                <c:pt idx="800">
                  <c:v>0.42853716135083231</c:v>
                </c:pt>
                <c:pt idx="801">
                  <c:v>0.42942171660763639</c:v>
                </c:pt>
                <c:pt idx="802">
                  <c:v>0.43030571034819759</c:v>
                </c:pt>
                <c:pt idx="803">
                  <c:v>0.43118900801448834</c:v>
                </c:pt>
                <c:pt idx="804">
                  <c:v>0.43207167752701864</c:v>
                </c:pt>
                <c:pt idx="805">
                  <c:v>0.43295371926972209</c:v>
                </c:pt>
                <c:pt idx="806">
                  <c:v>0.43383513362638604</c:v>
                </c:pt>
                <c:pt idx="807">
                  <c:v>0.43471598815650864</c:v>
                </c:pt>
                <c:pt idx="808">
                  <c:v>0.43559614884407766</c:v>
                </c:pt>
                <c:pt idx="809">
                  <c:v>0.43647568329612135</c:v>
                </c:pt>
                <c:pt idx="810">
                  <c:v>0.43735459189584219</c:v>
                </c:pt>
                <c:pt idx="811">
                  <c:v>0.43823287502629626</c:v>
                </c:pt>
                <c:pt idx="812">
                  <c:v>0.43911060000757235</c:v>
                </c:pt>
                <c:pt idx="813">
                  <c:v>0.43998763330042867</c:v>
                </c:pt>
                <c:pt idx="814">
                  <c:v>0.44086404227233761</c:v>
                </c:pt>
                <c:pt idx="815">
                  <c:v>0.44173982730576966</c:v>
                </c:pt>
                <c:pt idx="816">
                  <c:v>0.442614988783049</c:v>
                </c:pt>
                <c:pt idx="817">
                  <c:v>0.44348959378558406</c:v>
                </c:pt>
                <c:pt idx="818">
                  <c:v>0.44436350924944257</c:v>
                </c:pt>
                <c:pt idx="819">
                  <c:v>0.44523680230327051</c:v>
                </c:pt>
                <c:pt idx="820">
                  <c:v>0.44610947332880574</c:v>
                </c:pt>
                <c:pt idx="821">
                  <c:v>0.44698152270763947</c:v>
                </c:pt>
                <c:pt idx="822">
                  <c:v>0.44785301728322763</c:v>
                </c:pt>
                <c:pt idx="823">
                  <c:v>0.44872382446548942</c:v>
                </c:pt>
                <c:pt idx="824">
                  <c:v>0.44959401114497227</c:v>
                </c:pt>
                <c:pt idx="825">
                  <c:v>0.45046357770268058</c:v>
                </c:pt>
                <c:pt idx="826">
                  <c:v>0.45133252451947198</c:v>
                </c:pt>
                <c:pt idx="827">
                  <c:v>0.45220091820157626</c:v>
                </c:pt>
                <c:pt idx="828">
                  <c:v>0.45306862663130848</c:v>
                </c:pt>
                <c:pt idx="829">
                  <c:v>0.45393571646184439</c:v>
                </c:pt>
                <c:pt idx="830">
                  <c:v>0.45480218807345402</c:v>
                </c:pt>
                <c:pt idx="831">
                  <c:v>0.45566804184626059</c:v>
                </c:pt>
                <c:pt idx="832">
                  <c:v>0.4565333441499928</c:v>
                </c:pt>
                <c:pt idx="833">
                  <c:v>0.45739796333790889</c:v>
                </c:pt>
                <c:pt idx="834">
                  <c:v>0.45826196582653822</c:v>
                </c:pt>
                <c:pt idx="835">
                  <c:v>0.45912535199541576</c:v>
                </c:pt>
                <c:pt idx="836">
                  <c:v>0.45998812222392943</c:v>
                </c:pt>
                <c:pt idx="837">
                  <c:v>0.46085034264603031</c:v>
                </c:pt>
                <c:pt idx="838">
                  <c:v>0.46171188208447028</c:v>
                </c:pt>
                <c:pt idx="839">
                  <c:v>0.4625728067198559</c:v>
                </c:pt>
                <c:pt idx="840">
                  <c:v>0.46343311693098632</c:v>
                </c:pt>
                <c:pt idx="841">
                  <c:v>0.46429281309651338</c:v>
                </c:pt>
                <c:pt idx="842">
                  <c:v>0.46515196111533286</c:v>
                </c:pt>
                <c:pt idx="843">
                  <c:v>0.46601043027824302</c:v>
                </c:pt>
                <c:pt idx="844">
                  <c:v>0.46686828653065027</c:v>
                </c:pt>
                <c:pt idx="845">
                  <c:v>0.46772553025061714</c:v>
                </c:pt>
                <c:pt idx="846">
                  <c:v>0.46858216181605855</c:v>
                </c:pt>
                <c:pt idx="847">
                  <c:v>0.46943824689153563</c:v>
                </c:pt>
                <c:pt idx="848">
                  <c:v>0.47029365523444905</c:v>
                </c:pt>
                <c:pt idx="849">
                  <c:v>0.47114845255572602</c:v>
                </c:pt>
                <c:pt idx="850">
                  <c:v>0.47200263923269148</c:v>
                </c:pt>
                <c:pt idx="851">
                  <c:v>0.47285621564252284</c:v>
                </c:pt>
                <c:pt idx="852">
                  <c:v>0.47370924718067908</c:v>
                </c:pt>
                <c:pt idx="853">
                  <c:v>0.47456160408735742</c:v>
                </c:pt>
                <c:pt idx="854">
                  <c:v>0.47541335185320921</c:v>
                </c:pt>
                <c:pt idx="855">
                  <c:v>0.47626449085463968</c:v>
                </c:pt>
                <c:pt idx="856">
                  <c:v>0.47711502146790219</c:v>
                </c:pt>
                <c:pt idx="857">
                  <c:v>0.4779650088908497</c:v>
                </c:pt>
                <c:pt idx="858">
                  <c:v>0.47881432380958333</c:v>
                </c:pt>
                <c:pt idx="859">
                  <c:v>0.47966303146802597</c:v>
                </c:pt>
                <c:pt idx="860">
                  <c:v>0.48051113224182285</c:v>
                </c:pt>
                <c:pt idx="861">
                  <c:v>0.4813586265064671</c:v>
                </c:pt>
                <c:pt idx="862">
                  <c:v>0.48220557922760732</c:v>
                </c:pt>
                <c:pt idx="863">
                  <c:v>0.48305186155361407</c:v>
                </c:pt>
                <c:pt idx="864">
                  <c:v>0.48389753849606199</c:v>
                </c:pt>
                <c:pt idx="865">
                  <c:v>0.48474261042983452</c:v>
                </c:pt>
                <c:pt idx="866">
                  <c:v>0.4855870777296627</c:v>
                </c:pt>
                <c:pt idx="867">
                  <c:v>0.48643100512970455</c:v>
                </c:pt>
                <c:pt idx="868">
                  <c:v>0.48727426423916692</c:v>
                </c:pt>
                <c:pt idx="869">
                  <c:v>0.48811691983799022</c:v>
                </c:pt>
                <c:pt idx="870">
                  <c:v>0.48895897230029434</c:v>
                </c:pt>
                <c:pt idx="871">
                  <c:v>0.48980042200004631</c:v>
                </c:pt>
                <c:pt idx="872">
                  <c:v>0.49064133344062599</c:v>
                </c:pt>
                <c:pt idx="873">
                  <c:v>0.49148157869064624</c:v>
                </c:pt>
                <c:pt idx="874">
                  <c:v>0.49232122229912567</c:v>
                </c:pt>
                <c:pt idx="875">
                  <c:v>0.49316026463941892</c:v>
                </c:pt>
                <c:pt idx="876">
                  <c:v>0.49399870608472729</c:v>
                </c:pt>
                <c:pt idx="877">
                  <c:v>0.49483661090836301</c:v>
                </c:pt>
                <c:pt idx="878">
                  <c:v>0.49567385163691785</c:v>
                </c:pt>
                <c:pt idx="879">
                  <c:v>0.49651049258919977</c:v>
                </c:pt>
                <c:pt idx="880">
                  <c:v>0.49734653413779623</c:v>
                </c:pt>
                <c:pt idx="881">
                  <c:v>0.49818197665514108</c:v>
                </c:pt>
                <c:pt idx="882">
                  <c:v>0.49901688418518819</c:v>
                </c:pt>
                <c:pt idx="883">
                  <c:v>0.49985112971108392</c:v>
                </c:pt>
                <c:pt idx="884">
                  <c:v>0.50068477732213523</c:v>
                </c:pt>
                <c:pt idx="885">
                  <c:v>0.50151782739016049</c:v>
                </c:pt>
                <c:pt idx="886">
                  <c:v>0.50235028028682427</c:v>
                </c:pt>
                <c:pt idx="887">
                  <c:v>0.50318219982743007</c:v>
                </c:pt>
                <c:pt idx="888">
                  <c:v>0.50401345945025744</c:v>
                </c:pt>
                <c:pt idx="889">
                  <c:v>0.50484412301582027</c:v>
                </c:pt>
                <c:pt idx="890">
                  <c:v>0.5056741908951663</c:v>
                </c:pt>
                <c:pt idx="891">
                  <c:v>0.50650366345918885</c:v>
                </c:pt>
                <c:pt idx="892">
                  <c:v>0.50733260429524762</c:v>
                </c:pt>
                <c:pt idx="893">
                  <c:v>0.50816088729533671</c:v>
                </c:pt>
                <c:pt idx="894">
                  <c:v>0.50898857609188364</c:v>
                </c:pt>
                <c:pt idx="895">
                  <c:v>0.50981567105516368</c:v>
                </c:pt>
                <c:pt idx="896">
                  <c:v>0.51064217255529731</c:v>
                </c:pt>
                <c:pt idx="897">
                  <c:v>0.51146814395240503</c:v>
                </c:pt>
                <c:pt idx="898">
                  <c:v>0.51229345959077988</c:v>
                </c:pt>
                <c:pt idx="899">
                  <c:v>0.51311818287546884</c:v>
                </c:pt>
                <c:pt idx="900">
                  <c:v>0.51394231417597236</c:v>
                </c:pt>
                <c:pt idx="901">
                  <c:v>0.5147658538627834</c:v>
                </c:pt>
                <c:pt idx="902">
                  <c:v>0.51558886507212387</c:v>
                </c:pt>
                <c:pt idx="903">
                  <c:v>0.51641122259580019</c:v>
                </c:pt>
                <c:pt idx="904">
                  <c:v>0.51723298961219955</c:v>
                </c:pt>
                <c:pt idx="905">
                  <c:v>0.51805416649006408</c:v>
                </c:pt>
                <c:pt idx="906">
                  <c:v>0.51887475359798096</c:v>
                </c:pt>
                <c:pt idx="907">
                  <c:v>0.51969481384372063</c:v>
                </c:pt>
                <c:pt idx="908">
                  <c:v>0.52051422247195722</c:v>
                </c:pt>
                <c:pt idx="909">
                  <c:v>0.52133304243510481</c:v>
                </c:pt>
                <c:pt idx="910">
                  <c:v>0.52215127410112983</c:v>
                </c:pt>
                <c:pt idx="911">
                  <c:v>0.52296891783784305</c:v>
                </c:pt>
                <c:pt idx="912">
                  <c:v>0.52378603632788401</c:v>
                </c:pt>
                <c:pt idx="913">
                  <c:v>0.52460250526399854</c:v>
                </c:pt>
                <c:pt idx="914">
                  <c:v>0.52541838737332902</c:v>
                </c:pt>
                <c:pt idx="915">
                  <c:v>0.52623368302306406</c:v>
                </c:pt>
                <c:pt idx="916">
                  <c:v>0.52704839258023661</c:v>
                </c:pt>
                <c:pt idx="917">
                  <c:v>0.52786257850305407</c:v>
                </c:pt>
                <c:pt idx="918">
                  <c:v>0.52867611693093086</c:v>
                </c:pt>
                <c:pt idx="919">
                  <c:v>0.52948907036643644</c:v>
                </c:pt>
                <c:pt idx="920">
                  <c:v>0.53030143917598038</c:v>
                </c:pt>
                <c:pt idx="921">
                  <c:v>0.53111322372581571</c:v>
                </c:pt>
                <c:pt idx="922">
                  <c:v>0.53192448625041577</c:v>
                </c:pt>
                <c:pt idx="923">
                  <c:v>0.53273510333446239</c:v>
                </c:pt>
                <c:pt idx="924">
                  <c:v>0.53354513725665065</c:v>
                </c:pt>
                <c:pt idx="925">
                  <c:v>0.53435458838260874</c:v>
                </c:pt>
                <c:pt idx="926">
                  <c:v>0.53516345707780844</c:v>
                </c:pt>
                <c:pt idx="927">
                  <c:v>0.53597180535368505</c:v>
                </c:pt>
                <c:pt idx="928">
                  <c:v>0.53677951023879023</c:v>
                </c:pt>
                <c:pt idx="929">
                  <c:v>0.53758663378864091</c:v>
                </c:pt>
                <c:pt idx="930">
                  <c:v>0.53839317636808237</c:v>
                </c:pt>
                <c:pt idx="931">
                  <c:v>0.53919913834180333</c:v>
                </c:pt>
                <c:pt idx="932">
                  <c:v>0.54000458149889596</c:v>
                </c:pt>
                <c:pt idx="933">
                  <c:v>0.54080938331038664</c:v>
                </c:pt>
                <c:pt idx="934">
                  <c:v>0.54161360560930916</c:v>
                </c:pt>
                <c:pt idx="935">
                  <c:v>0.54241724875972452</c:v>
                </c:pt>
                <c:pt idx="936">
                  <c:v>0.54322031312553642</c:v>
                </c:pt>
                <c:pt idx="937">
                  <c:v>0.54402286027418689</c:v>
                </c:pt>
                <c:pt idx="938">
                  <c:v>0.54482476811778557</c:v>
                </c:pt>
                <c:pt idx="939">
                  <c:v>0.54562609826757669</c:v>
                </c:pt>
                <c:pt idx="940">
                  <c:v>0.54642685108683497</c:v>
                </c:pt>
                <c:pt idx="941">
                  <c:v>0.54722702693867753</c:v>
                </c:pt>
                <c:pt idx="942">
                  <c:v>0.5480266871695878</c:v>
                </c:pt>
                <c:pt idx="943">
                  <c:v>0.54882571013137005</c:v>
                </c:pt>
                <c:pt idx="944">
                  <c:v>0.54962415721417079</c:v>
                </c:pt>
                <c:pt idx="945">
                  <c:v>0.55042202878047686</c:v>
                </c:pt>
                <c:pt idx="946">
                  <c:v>0.55121932519261696</c:v>
                </c:pt>
                <c:pt idx="947">
                  <c:v>0.55201610757680641</c:v>
                </c:pt>
                <c:pt idx="948">
                  <c:v>0.5528122547231582</c:v>
                </c:pt>
                <c:pt idx="949">
                  <c:v>0.55360782780141138</c:v>
                </c:pt>
                <c:pt idx="950">
                  <c:v>0.55440282717326317</c:v>
                </c:pt>
                <c:pt idx="951">
                  <c:v>0.55519725324866442</c:v>
                </c:pt>
                <c:pt idx="952">
                  <c:v>0.55599116690371642</c:v>
                </c:pt>
                <c:pt idx="953">
                  <c:v>0.55678444735212496</c:v>
                </c:pt>
                <c:pt idx="954">
                  <c:v>0.55757715554404719</c:v>
                </c:pt>
                <c:pt idx="955">
                  <c:v>0.55836929184052142</c:v>
                </c:pt>
                <c:pt idx="956">
                  <c:v>0.55916085660242876</c:v>
                </c:pt>
                <c:pt idx="957">
                  <c:v>0.55995191051765381</c:v>
                </c:pt>
                <c:pt idx="958">
                  <c:v>0.56074233324890388</c:v>
                </c:pt>
                <c:pt idx="959">
                  <c:v>0.56153218552731266</c:v>
                </c:pt>
                <c:pt idx="960">
                  <c:v>0.56232146771313052</c:v>
                </c:pt>
                <c:pt idx="961">
                  <c:v>0.56311018016645042</c:v>
                </c:pt>
                <c:pt idx="962">
                  <c:v>0.5638983833569573</c:v>
                </c:pt>
                <c:pt idx="963">
                  <c:v>0.56468595738152894</c:v>
                </c:pt>
                <c:pt idx="964">
                  <c:v>0.56547296275296088</c:v>
                </c:pt>
                <c:pt idx="965">
                  <c:v>0.56625939983071383</c:v>
                </c:pt>
                <c:pt idx="966">
                  <c:v>0.56704526897409047</c:v>
                </c:pt>
                <c:pt idx="967">
                  <c:v>0.56783063043525994</c:v>
                </c:pt>
                <c:pt idx="968">
                  <c:v>0.56861536474389607</c:v>
                </c:pt>
                <c:pt idx="969">
                  <c:v>0.56939953219514061</c:v>
                </c:pt>
                <c:pt idx="970">
                  <c:v>0.57018313314766256</c:v>
                </c:pt>
                <c:pt idx="971">
                  <c:v>0.57096616795997202</c:v>
                </c:pt>
                <c:pt idx="972">
                  <c:v>0.57174869666740524</c:v>
                </c:pt>
                <c:pt idx="973">
                  <c:v>0.57253060023106006</c:v>
                </c:pt>
                <c:pt idx="974">
                  <c:v>0.57331193872910768</c:v>
                </c:pt>
                <c:pt idx="975">
                  <c:v>0.57409271251942307</c:v>
                </c:pt>
                <c:pt idx="976">
                  <c:v>0.57487292195972173</c:v>
                </c:pt>
                <c:pt idx="977">
                  <c:v>0.57565262686918794</c:v>
                </c:pt>
                <c:pt idx="978">
                  <c:v>0.5764317086389753</c:v>
                </c:pt>
                <c:pt idx="979">
                  <c:v>0.57721022713096548</c:v>
                </c:pt>
                <c:pt idx="980">
                  <c:v>0.5779881827022374</c:v>
                </c:pt>
                <c:pt idx="981">
                  <c:v>0.5787655757097101</c:v>
                </c:pt>
                <c:pt idx="982">
                  <c:v>0.5787655757097101</c:v>
                </c:pt>
                <c:pt idx="983">
                  <c:v>0.5783683596655701</c:v>
                </c:pt>
                <c:pt idx="984">
                  <c:v>0.57797141576115796</c:v>
                </c:pt>
                <c:pt idx="985">
                  <c:v>0.57757475283560411</c:v>
                </c:pt>
                <c:pt idx="986">
                  <c:v>0.57717837088543189</c:v>
                </c:pt>
                <c:pt idx="987">
                  <c:v>0.57678223953727115</c:v>
                </c:pt>
                <c:pt idx="988">
                  <c:v>0.57638641927645795</c:v>
                </c:pt>
                <c:pt idx="989">
                  <c:v>0.57599087791726833</c:v>
                </c:pt>
                <c:pt idx="990">
                  <c:v>0.57559561647679691</c:v>
                </c:pt>
                <c:pt idx="991">
                  <c:v>0.57520063524758724</c:v>
                </c:pt>
                <c:pt idx="992">
                  <c:v>0.57480590412657218</c:v>
                </c:pt>
                <c:pt idx="993">
                  <c:v>0.57441148334126479</c:v>
                </c:pt>
                <c:pt idx="994">
                  <c:v>0.57401734276721916</c:v>
                </c:pt>
                <c:pt idx="995">
                  <c:v>0.57362348020983189</c:v>
                </c:pt>
                <c:pt idx="996">
                  <c:v>0.57322989544284741</c:v>
                </c:pt>
                <c:pt idx="997">
                  <c:v>0.57283655979641113</c:v>
                </c:pt>
                <c:pt idx="998">
                  <c:v>0.57244353328511643</c:v>
                </c:pt>
                <c:pt idx="999">
                  <c:v>0.5720507858910191</c:v>
                </c:pt>
                <c:pt idx="1000">
                  <c:v>0.57165831761411912</c:v>
                </c:pt>
                <c:pt idx="1001">
                  <c:v>0.57126612784332087</c:v>
                </c:pt>
                <c:pt idx="1002">
                  <c:v>0.57087418531195055</c:v>
                </c:pt>
                <c:pt idx="1003">
                  <c:v>0.57048255077110988</c:v>
                </c:pt>
                <c:pt idx="1004">
                  <c:v>0.57009119430917399</c:v>
                </c:pt>
                <c:pt idx="1005">
                  <c:v>0.56970011424919487</c:v>
                </c:pt>
                <c:pt idx="1006">
                  <c:v>0.5693093113895773</c:v>
                </c:pt>
                <c:pt idx="1007">
                  <c:v>0.568918756009404</c:v>
                </c:pt>
                <c:pt idx="1008">
                  <c:v>0.56852850684244105</c:v>
                </c:pt>
                <c:pt idx="1009">
                  <c:v>0.56813853374923606</c:v>
                </c:pt>
                <c:pt idx="1010">
                  <c:v>0.56774883718105307</c:v>
                </c:pt>
                <c:pt idx="1011">
                  <c:v>0.56735941685017255</c:v>
                </c:pt>
                <c:pt idx="1012">
                  <c:v>0.5669702418102075</c:v>
                </c:pt>
                <c:pt idx="1013">
                  <c:v>0.56658137204932046</c:v>
                </c:pt>
                <c:pt idx="1014">
                  <c:v>0.56619277777158095</c:v>
                </c:pt>
                <c:pt idx="1015">
                  <c:v>0.56580445888146047</c:v>
                </c:pt>
                <c:pt idx="1016">
                  <c:v>0.56541641528343078</c:v>
                </c:pt>
                <c:pt idx="1017">
                  <c:v>0.56502861684349626</c:v>
                </c:pt>
                <c:pt idx="1018">
                  <c:v>0.56464112218498719</c:v>
                </c:pt>
                <c:pt idx="1019">
                  <c:v>0.56425390194964142</c:v>
                </c:pt>
                <c:pt idx="1020">
                  <c:v>0.56386695596127556</c:v>
                </c:pt>
                <c:pt idx="1021">
                  <c:v>0.56348028404370631</c:v>
                </c:pt>
                <c:pt idx="1022">
                  <c:v>0.56309387128583244</c:v>
                </c:pt>
                <c:pt idx="1023">
                  <c:v>0.56270771725636726</c:v>
                </c:pt>
                <c:pt idx="1024">
                  <c:v>0.56232189537607935</c:v>
                </c:pt>
                <c:pt idx="1025">
                  <c:v>0.56193628777585958</c:v>
                </c:pt>
                <c:pt idx="1026">
                  <c:v>0.56155101191969048</c:v>
                </c:pt>
                <c:pt idx="1027">
                  <c:v>0.56116595001296821</c:v>
                </c:pt>
                <c:pt idx="1028">
                  <c:v>0.56078116066332073</c:v>
                </c:pt>
                <c:pt idx="1029">
                  <c:v>0.56039670225431792</c:v>
                </c:pt>
                <c:pt idx="1030">
                  <c:v>0.56001245726698046</c:v>
                </c:pt>
                <c:pt idx="1031">
                  <c:v>0.55962854274747431</c:v>
                </c:pt>
                <c:pt idx="1032">
                  <c:v>0.55924484131232099</c:v>
                </c:pt>
                <c:pt idx="1033">
                  <c:v>0.55886141135696465</c:v>
                </c:pt>
                <c:pt idx="1034">
                  <c:v>0.55847831113156143</c:v>
                </c:pt>
                <c:pt idx="1035">
                  <c:v>0.55809542358935083</c:v>
                </c:pt>
                <c:pt idx="1036">
                  <c:v>0.55771286529264186</c:v>
                </c:pt>
                <c:pt idx="1037">
                  <c:v>0.55733051927383526</c:v>
                </c:pt>
                <c:pt idx="1038">
                  <c:v>0.55694844372329033</c:v>
                </c:pt>
                <c:pt idx="1039">
                  <c:v>0.5565666966663021</c:v>
                </c:pt>
                <c:pt idx="1040">
                  <c:v>0.55618516138286467</c:v>
                </c:pt>
                <c:pt idx="1041">
                  <c:v>0.55580395409185968</c:v>
                </c:pt>
                <c:pt idx="1042">
                  <c:v>0.55542295823801979</c:v>
                </c:pt>
                <c:pt idx="1043">
                  <c:v>0.55504223180545853</c:v>
                </c:pt>
                <c:pt idx="1044">
                  <c:v>0.55466183261386393</c:v>
                </c:pt>
                <c:pt idx="1045">
                  <c:v>0.55428164435460359</c:v>
                </c:pt>
                <c:pt idx="1046">
                  <c:v>0.5539017830436328</c:v>
                </c:pt>
                <c:pt idx="1047">
                  <c:v>0.55352213239221604</c:v>
                </c:pt>
                <c:pt idx="1048">
                  <c:v>0.55314275017535963</c:v>
                </c:pt>
                <c:pt idx="1049">
                  <c:v>0.55276369401244552</c:v>
                </c:pt>
                <c:pt idx="1050">
                  <c:v>0.55238484800930598</c:v>
                </c:pt>
                <c:pt idx="1051">
                  <c:v>0.55200632756873602</c:v>
                </c:pt>
                <c:pt idx="1052">
                  <c:v>0.55162801696007224</c:v>
                </c:pt>
                <c:pt idx="1053">
                  <c:v>0.55124997376182383</c:v>
                </c:pt>
                <c:pt idx="1054">
                  <c:v>0.55087225538930151</c:v>
                </c:pt>
                <c:pt idx="1055">
                  <c:v>0.5504947463566362</c:v>
                </c:pt>
                <c:pt idx="1056">
                  <c:v>0.55011756165863679</c:v>
                </c:pt>
                <c:pt idx="1057">
                  <c:v>0.54974058614485655</c:v>
                </c:pt>
                <c:pt idx="1058">
                  <c:v>0.54936387713511003</c:v>
                </c:pt>
                <c:pt idx="1059">
                  <c:v>0.5489874917861034</c:v>
                </c:pt>
                <c:pt idx="1060">
                  <c:v>0.54861131502259197</c:v>
                </c:pt>
                <c:pt idx="1061">
                  <c:v>0.54823546143647917</c:v>
                </c:pt>
                <c:pt idx="1062">
                  <c:v>0.54785981611454837</c:v>
                </c:pt>
                <c:pt idx="1063">
                  <c:v>0.54748443623157006</c:v>
                </c:pt>
                <c:pt idx="1064">
                  <c:v>0.54710937880018562</c:v>
                </c:pt>
                <c:pt idx="1065">
                  <c:v>0.54673452914976572</c:v>
                </c:pt>
                <c:pt idx="1066">
                  <c:v>0.54636000146656605</c:v>
                </c:pt>
                <c:pt idx="1067">
                  <c:v>0.54598568124137037</c:v>
                </c:pt>
                <c:pt idx="1068">
                  <c:v>0.54561162544586694</c:v>
                </c:pt>
                <c:pt idx="1069">
                  <c:v>0.54523789089023067</c:v>
                </c:pt>
                <c:pt idx="1070">
                  <c:v>0.54486436330690902</c:v>
                </c:pt>
                <c:pt idx="1071">
                  <c:v>0.54449115647804947</c:v>
                </c:pt>
                <c:pt idx="1072">
                  <c:v>0.54411815629689542</c:v>
                </c:pt>
                <c:pt idx="1073">
                  <c:v>0.54374541953282307</c:v>
                </c:pt>
                <c:pt idx="1074">
                  <c:v>0.54337300279431333</c:v>
                </c:pt>
                <c:pt idx="1075">
                  <c:v>0.54300079221534614</c:v>
                </c:pt>
                <c:pt idx="1076">
                  <c:v>0.54262890135114594</c:v>
                </c:pt>
                <c:pt idx="1077">
                  <c:v>0.5422572165208337</c:v>
                </c:pt>
                <c:pt idx="1078">
                  <c:v>0.54188579416052185</c:v>
                </c:pt>
                <c:pt idx="1079">
                  <c:v>0.54151469068322788</c:v>
                </c:pt>
                <c:pt idx="1080">
                  <c:v>0.5411437926287771</c:v>
                </c:pt>
                <c:pt idx="1081">
                  <c:v>0.54077321298142234</c:v>
                </c:pt>
                <c:pt idx="1082">
                  <c:v>0.54040283844092141</c:v>
                </c:pt>
                <c:pt idx="1083">
                  <c:v>0.54003272538044134</c:v>
                </c:pt>
                <c:pt idx="1084">
                  <c:v>0.53966293001359888</c:v>
                </c:pt>
                <c:pt idx="1085">
                  <c:v>0.53929333927960343</c:v>
                </c:pt>
                <c:pt idx="1086">
                  <c:v>0.53892406576391372</c:v>
                </c:pt>
                <c:pt idx="1087">
                  <c:v>0.53855499656506745</c:v>
                </c:pt>
                <c:pt idx="1088">
                  <c:v>0.53818618785698213</c:v>
                </c:pt>
                <c:pt idx="1089">
                  <c:v>0.53781769565462856</c:v>
                </c:pt>
                <c:pt idx="1090">
                  <c:v>0.53744940729509072</c:v>
                </c:pt>
                <c:pt idx="1091">
                  <c:v>0.53708143496654215</c:v>
                </c:pt>
                <c:pt idx="1092">
                  <c:v>0.53671366616479188</c:v>
                </c:pt>
                <c:pt idx="1093">
                  <c:v>0.5363461568652621</c:v>
                </c:pt>
                <c:pt idx="1094">
                  <c:v>0.535978962885032</c:v>
                </c:pt>
                <c:pt idx="1095">
                  <c:v>0.53561197203420041</c:v>
                </c:pt>
                <c:pt idx="1096">
                  <c:v>0.53524529619617711</c:v>
                </c:pt>
                <c:pt idx="1097">
                  <c:v>0.53487882313955604</c:v>
                </c:pt>
                <c:pt idx="1098">
                  <c:v>0.53451260864560934</c:v>
                </c:pt>
                <c:pt idx="1099">
                  <c:v>0.53414670833795763</c:v>
                </c:pt>
                <c:pt idx="1100">
                  <c:v>0.5337810103488897</c:v>
                </c:pt>
                <c:pt idx="1101">
                  <c:v>0.5334156260803754</c:v>
                </c:pt>
                <c:pt idx="1102">
                  <c:v>0.533050443822495</c:v>
                </c:pt>
                <c:pt idx="1103">
                  <c:v>0.53268551916008622</c:v>
                </c:pt>
                <c:pt idx="1104">
                  <c:v>0.53232090752092598</c:v>
                </c:pt>
                <c:pt idx="1105">
                  <c:v>0.53195649743134499</c:v>
                </c:pt>
                <c:pt idx="1106">
                  <c:v>0.5315923999010369</c:v>
                </c:pt>
                <c:pt idx="1107">
                  <c:v>0.53122850361353469</c:v>
                </c:pt>
                <c:pt idx="1108">
                  <c:v>0.5308648639579796</c:v>
                </c:pt>
                <c:pt idx="1109">
                  <c:v>0.53050153616703988</c:v>
                </c:pt>
                <c:pt idx="1110">
                  <c:v>0.53013840915961741</c:v>
                </c:pt>
                <c:pt idx="1111">
                  <c:v>0.52977559355459913</c:v>
                </c:pt>
                <c:pt idx="1112">
                  <c:v>0.52941297842750223</c:v>
                </c:pt>
                <c:pt idx="1113">
                  <c:v>0.52905061897250616</c:v>
                </c:pt>
                <c:pt idx="1114">
                  <c:v>0.52868857023773586</c:v>
                </c:pt>
                <c:pt idx="1115">
                  <c:v>0.52832672157717542</c:v>
                </c:pt>
                <c:pt idx="1116">
                  <c:v>0.52796518317838492</c:v>
                </c:pt>
                <c:pt idx="1117">
                  <c:v>0.52760384450839404</c:v>
                </c:pt>
                <c:pt idx="1118">
                  <c:v>0.52724276056814312</c:v>
                </c:pt>
                <c:pt idx="1119">
                  <c:v>0.52688198620329185</c:v>
                </c:pt>
                <c:pt idx="1120">
                  <c:v>0.52652141111459294</c:v>
                </c:pt>
                <c:pt idx="1121">
                  <c:v>0.52616114514476475</c:v>
                </c:pt>
                <c:pt idx="1122">
                  <c:v>0.52580107815008181</c:v>
                </c:pt>
                <c:pt idx="1123">
                  <c:v>0.5254412649381317</c:v>
                </c:pt>
                <c:pt idx="1124">
                  <c:v>0.52508176016179986</c:v>
                </c:pt>
                <c:pt idx="1125">
                  <c:v>0.52472245391021677</c:v>
                </c:pt>
                <c:pt idx="1126">
                  <c:v>0.52436345563980036</c:v>
                </c:pt>
                <c:pt idx="1127">
                  <c:v>0.52400465559462694</c:v>
                </c:pt>
                <c:pt idx="1128">
                  <c:v>0.52364610838965342</c:v>
                </c:pt>
                <c:pt idx="1129">
                  <c:v>0.52328786848570985</c:v>
                </c:pt>
                <c:pt idx="1130">
                  <c:v>0.52292982635886553</c:v>
                </c:pt>
                <c:pt idx="1131">
                  <c:v>0.52257209108067615</c:v>
                </c:pt>
                <c:pt idx="1132">
                  <c:v>0.52221455328158251</c:v>
                </c:pt>
                <c:pt idx="1133">
                  <c:v>0.52185726738463001</c:v>
                </c:pt>
                <c:pt idx="1134">
                  <c:v>0.5215002876352145</c:v>
                </c:pt>
                <c:pt idx="1135">
                  <c:v>0.52114350491416506</c:v>
                </c:pt>
                <c:pt idx="1136">
                  <c:v>0.52078702790946496</c:v>
                </c:pt>
                <c:pt idx="1137">
                  <c:v>0.52043074763608599</c:v>
                </c:pt>
                <c:pt idx="1138">
                  <c:v>0.52007471832547614</c:v>
                </c:pt>
                <c:pt idx="1139">
                  <c:v>0.51971899405608935</c:v>
                </c:pt>
                <c:pt idx="1140">
                  <c:v>0.51936346607313422</c:v>
                </c:pt>
                <c:pt idx="1141">
                  <c:v>0.51900824268230361</c:v>
                </c:pt>
                <c:pt idx="1142">
                  <c:v>0.51865321528200892</c:v>
                </c:pt>
                <c:pt idx="1143">
                  <c:v>0.518298437913155</c:v>
                </c:pt>
                <c:pt idx="1144">
                  <c:v>0.5179439644642212</c:v>
                </c:pt>
                <c:pt idx="1145">
                  <c:v>0.51758968656300308</c:v>
                </c:pt>
                <c:pt idx="1146">
                  <c:v>0.51723571213455377</c:v>
                </c:pt>
                <c:pt idx="1147">
                  <c:v>0.51688193295930462</c:v>
                </c:pt>
                <c:pt idx="1148">
                  <c:v>0.51652840288832746</c:v>
                </c:pt>
                <c:pt idx="1149">
                  <c:v>0.5161751756208347</c:v>
                </c:pt>
                <c:pt idx="1150">
                  <c:v>0.51582214316579322</c:v>
                </c:pt>
                <c:pt idx="1151">
                  <c:v>0.5154694130690306</c:v>
                </c:pt>
                <c:pt idx="1152">
                  <c:v>0.51511687749158497</c:v>
                </c:pt>
                <c:pt idx="1153">
                  <c:v>0.51476459005341468</c:v>
                </c:pt>
                <c:pt idx="1154">
                  <c:v>0.5144126042897762</c:v>
                </c:pt>
                <c:pt idx="1155">
                  <c:v>0.51406081259824166</c:v>
                </c:pt>
                <c:pt idx="1156">
                  <c:v>0.51370932214641307</c:v>
                </c:pt>
                <c:pt idx="1157">
                  <c:v>0.51335802547407272</c:v>
                </c:pt>
                <c:pt idx="1158">
                  <c:v>0.51300697605432222</c:v>
                </c:pt>
                <c:pt idx="1159">
                  <c:v>0.51265622720953163</c:v>
                </c:pt>
                <c:pt idx="1160">
                  <c:v>0.5123056717063178</c:v>
                </c:pt>
                <c:pt idx="1161">
                  <c:v>0.51195541633587371</c:v>
                </c:pt>
                <c:pt idx="1162">
                  <c:v>0.51160535401575535</c:v>
                </c:pt>
                <c:pt idx="1163">
                  <c:v>0.51125553803134116</c:v>
                </c:pt>
                <c:pt idx="1164">
                  <c:v>0.51090602151783759</c:v>
                </c:pt>
                <c:pt idx="1165">
                  <c:v>0.51055669761879618</c:v>
                </c:pt>
                <c:pt idx="1166">
                  <c:v>0.51020767275039902</c:v>
                </c:pt>
                <c:pt idx="1167">
                  <c:v>0.50985884020657879</c:v>
                </c:pt>
                <c:pt idx="1168">
                  <c:v>0.50951025308568965</c:v>
                </c:pt>
                <c:pt idx="1169">
                  <c:v>0.50916196433647098</c:v>
                </c:pt>
                <c:pt idx="1170">
                  <c:v>0.50881386747801505</c:v>
                </c:pt>
                <c:pt idx="1171">
                  <c:v>0.50846606855288623</c:v>
                </c:pt>
                <c:pt idx="1172">
                  <c:v>0.50811846123000182</c:v>
                </c:pt>
                <c:pt idx="1173">
                  <c:v>0.50777109842138801</c:v>
                </c:pt>
                <c:pt idx="1174">
                  <c:v>0.50742403289001081</c:v>
                </c:pt>
                <c:pt idx="1175">
                  <c:v>0.50707715852911539</c:v>
                </c:pt>
                <c:pt idx="1176">
                  <c:v>0.50673058100903456</c:v>
                </c:pt>
                <c:pt idx="1177">
                  <c:v>0.50638419437228555</c:v>
                </c:pt>
                <c:pt idx="1178">
                  <c:v>0.50603805134525925</c:v>
                </c:pt>
                <c:pt idx="1179">
                  <c:v>0.50569220450583841</c:v>
                </c:pt>
                <c:pt idx="1180">
                  <c:v>0.50534654812004021</c:v>
                </c:pt>
                <c:pt idx="1181">
                  <c:v>0.50500118748734568</c:v>
                </c:pt>
                <c:pt idx="1182">
                  <c:v>0.50465601702249319</c:v>
                </c:pt>
                <c:pt idx="1183">
                  <c:v>0.5043110892110515</c:v>
                </c:pt>
                <c:pt idx="1184">
                  <c:v>0.50396645647942495</c:v>
                </c:pt>
                <c:pt idx="1185">
                  <c:v>0.50362201347872448</c:v>
                </c:pt>
                <c:pt idx="1186">
                  <c:v>0.50327786513849793</c:v>
                </c:pt>
                <c:pt idx="1187">
                  <c:v>0.50293390624381062</c:v>
                </c:pt>
                <c:pt idx="1188">
                  <c:v>0.50259018915136178</c:v>
                </c:pt>
                <c:pt idx="1189">
                  <c:v>0.50224676607043628</c:v>
                </c:pt>
                <c:pt idx="1190">
                  <c:v>0.50190353200791649</c:v>
                </c:pt>
                <c:pt idx="1191">
                  <c:v>0.50156059152520927</c:v>
                </c:pt>
                <c:pt idx="1192">
                  <c:v>0.50121783977679801</c:v>
                </c:pt>
                <c:pt idx="1193">
                  <c:v>0.50087532893576803</c:v>
                </c:pt>
                <c:pt idx="1194">
                  <c:v>0.50053311102833598</c:v>
                </c:pt>
                <c:pt idx="1195">
                  <c:v>0.50019108142998314</c:v>
                </c:pt>
                <c:pt idx="1196">
                  <c:v>0.49984934433534095</c:v>
                </c:pt>
                <c:pt idx="1197">
                  <c:v>0.49950779526694661</c:v>
                </c:pt>
                <c:pt idx="1198">
                  <c:v>0.49916648621495369</c:v>
                </c:pt>
                <c:pt idx="1199">
                  <c:v>0.49882546902319086</c:v>
                </c:pt>
                <c:pt idx="1200">
                  <c:v>0.49848463943437771</c:v>
                </c:pt>
                <c:pt idx="1201">
                  <c:v>0.49814410127772951</c:v>
                </c:pt>
                <c:pt idx="1202">
                  <c:v>0.49780375044247926</c:v>
                </c:pt>
                <c:pt idx="1203">
                  <c:v>0.49746363873652805</c:v>
                </c:pt>
                <c:pt idx="1204">
                  <c:v>0.49712381782199372</c:v>
                </c:pt>
                <c:pt idx="1205">
                  <c:v>0.49678418380747935</c:v>
                </c:pt>
                <c:pt idx="1206">
                  <c:v>0.49644484015813756</c:v>
                </c:pt>
                <c:pt idx="1207">
                  <c:v>0.49610568312854492</c:v>
                </c:pt>
                <c:pt idx="1208">
                  <c:v>0.49576676434502648</c:v>
                </c:pt>
                <c:pt idx="1209">
                  <c:v>0.49542813528866309</c:v>
                </c:pt>
                <c:pt idx="1210">
                  <c:v>0.49508969243259299</c:v>
                </c:pt>
                <c:pt idx="1211">
                  <c:v>0.49475153887925349</c:v>
                </c:pt>
                <c:pt idx="1212">
                  <c:v>0.49441357124721824</c:v>
                </c:pt>
                <c:pt idx="1213">
                  <c:v>0.49407584093969903</c:v>
                </c:pt>
                <c:pt idx="1214">
                  <c:v>0.49373839928092289</c:v>
                </c:pt>
                <c:pt idx="1215">
                  <c:v>0.49340114311886768</c:v>
                </c:pt>
                <c:pt idx="1216">
                  <c:v>0.49306417519425089</c:v>
                </c:pt>
                <c:pt idx="1217">
                  <c:v>0.49272739248790509</c:v>
                </c:pt>
                <c:pt idx="1218">
                  <c:v>0.49239084626464918</c:v>
                </c:pt>
                <c:pt idx="1219">
                  <c:v>0.49205458764512588</c:v>
                </c:pt>
                <c:pt idx="1220">
                  <c:v>0.49171851382709242</c:v>
                </c:pt>
                <c:pt idx="1221">
                  <c:v>0.49138272719120191</c:v>
                </c:pt>
                <c:pt idx="1222">
                  <c:v>0.49104712507955728</c:v>
                </c:pt>
                <c:pt idx="1223">
                  <c:v>0.49071175857738064</c:v>
                </c:pt>
                <c:pt idx="1224">
                  <c:v>0.49037667862625101</c:v>
                </c:pt>
                <c:pt idx="1225">
                  <c:v>0.4900417827843962</c:v>
                </c:pt>
                <c:pt idx="1226">
                  <c:v>0.4897071730737379</c:v>
                </c:pt>
                <c:pt idx="1227">
                  <c:v>0.48937274719631779</c:v>
                </c:pt>
                <c:pt idx="1228">
                  <c:v>0.48903855605842717</c:v>
                </c:pt>
                <c:pt idx="1229">
                  <c:v>0.48870465042324535</c:v>
                </c:pt>
                <c:pt idx="1230">
                  <c:v>0.48837092820814221</c:v>
                </c:pt>
                <c:pt idx="1231">
                  <c:v>0.48803749107763561</c:v>
                </c:pt>
                <c:pt idx="1232">
                  <c:v>0.48770423709237942</c:v>
                </c:pt>
                <c:pt idx="1233">
                  <c:v>0.48737121698039776</c:v>
                </c:pt>
                <c:pt idx="1234">
                  <c:v>0.48703848132713118</c:v>
                </c:pt>
                <c:pt idx="1235">
                  <c:v>0.48670592840776911</c:v>
                </c:pt>
                <c:pt idx="1236">
                  <c:v>0.48637365953074679</c:v>
                </c:pt>
                <c:pt idx="1237">
                  <c:v>0.48604157311401025</c:v>
                </c:pt>
                <c:pt idx="1238">
                  <c:v>0.48570971970797661</c:v>
                </c:pt>
                <c:pt idx="1239">
                  <c:v>0.48537814972100612</c:v>
                </c:pt>
                <c:pt idx="1240">
                  <c:v>0.48504676178479056</c:v>
                </c:pt>
                <c:pt idx="1241">
                  <c:v>0.48471565685299867</c:v>
                </c:pt>
                <c:pt idx="1242">
                  <c:v>0.48438473369955354</c:v>
                </c:pt>
                <c:pt idx="1243">
                  <c:v>0.48405404267249408</c:v>
                </c:pt>
                <c:pt idx="1244">
                  <c:v>0.48372363401699514</c:v>
                </c:pt>
                <c:pt idx="1245">
                  <c:v>0.48339340672776865</c:v>
                </c:pt>
                <c:pt idx="1246">
                  <c:v>0.4830634614048131</c:v>
                </c:pt>
                <c:pt idx="1247">
                  <c:v>0.48273369717647319</c:v>
                </c:pt>
                <c:pt idx="1248">
                  <c:v>0.48240416423969279</c:v>
                </c:pt>
                <c:pt idx="1249">
                  <c:v>0.48207491265040314</c:v>
                </c:pt>
                <c:pt idx="1250">
                  <c:v>0.48174584174910667</c:v>
                </c:pt>
                <c:pt idx="1251">
                  <c:v>0.48141705178363425</c:v>
                </c:pt>
                <c:pt idx="1252">
                  <c:v>0.48108844223566255</c:v>
                </c:pt>
                <c:pt idx="1253">
                  <c:v>0.48076006312647335</c:v>
                </c:pt>
                <c:pt idx="1254">
                  <c:v>0.4804319643368562</c:v>
                </c:pt>
                <c:pt idx="1255">
                  <c:v>0.48010404555986486</c:v>
                </c:pt>
                <c:pt idx="1256">
                  <c:v>0.47977640669246374</c:v>
                </c:pt>
                <c:pt idx="1257">
                  <c:v>0.47944894756836154</c:v>
                </c:pt>
                <c:pt idx="1258">
                  <c:v>0.47912171803382819</c:v>
                </c:pt>
                <c:pt idx="1259">
                  <c:v>0.47879476779515961</c:v>
                </c:pt>
                <c:pt idx="1260">
                  <c:v>0.47846799689666419</c:v>
                </c:pt>
                <c:pt idx="1261">
                  <c:v>0.47814150488573554</c:v>
                </c:pt>
                <c:pt idx="1262">
                  <c:v>0.47781519194681976</c:v>
                </c:pt>
                <c:pt idx="1263">
                  <c:v>0.47748910775182257</c:v>
                </c:pt>
                <c:pt idx="1264">
                  <c:v>0.47716330183319156</c:v>
                </c:pt>
                <c:pt idx="1265">
                  <c:v>0.47683767458519855</c:v>
                </c:pt>
                <c:pt idx="1266">
                  <c:v>0.47651232520695636</c:v>
                </c:pt>
                <c:pt idx="1267">
                  <c:v>0.47618715423235963</c:v>
                </c:pt>
                <c:pt idx="1268">
                  <c:v>0.47586221115959448</c:v>
                </c:pt>
                <c:pt idx="1269">
                  <c:v>0.47553754534790299</c:v>
                </c:pt>
                <c:pt idx="1270">
                  <c:v>0.47521305754023441</c:v>
                </c:pt>
                <c:pt idx="1271">
                  <c:v>0.47488884658870573</c:v>
                </c:pt>
                <c:pt idx="1272">
                  <c:v>0.47456481337537626</c:v>
                </c:pt>
                <c:pt idx="1273">
                  <c:v>0.47424100720750384</c:v>
                </c:pt>
                <c:pt idx="1274">
                  <c:v>0.47391747728037492</c:v>
                </c:pt>
                <c:pt idx="1275">
                  <c:v>0.47359412469043283</c:v>
                </c:pt>
                <c:pt idx="1276">
                  <c:v>0.47327104794392338</c:v>
                </c:pt>
                <c:pt idx="1277">
                  <c:v>0.47294814826961484</c:v>
                </c:pt>
                <c:pt idx="1278">
                  <c:v>0.47262547482001183</c:v>
                </c:pt>
                <c:pt idx="1279">
                  <c:v>0.47230307660969534</c:v>
                </c:pt>
                <c:pt idx="1280">
                  <c:v>0.47198085507494242</c:v>
                </c:pt>
                <c:pt idx="1281">
                  <c:v>0.47165890837754454</c:v>
                </c:pt>
                <c:pt idx="1282">
                  <c:v>0.47133713809186023</c:v>
                </c:pt>
                <c:pt idx="1283">
                  <c:v>0.47101564224225712</c:v>
                </c:pt>
                <c:pt idx="1284">
                  <c:v>0.47069432254097238</c:v>
                </c:pt>
                <c:pt idx="1285">
                  <c:v>0.47037322790014757</c:v>
                </c:pt>
                <c:pt idx="1286">
                  <c:v>0.47005240709471074</c:v>
                </c:pt>
                <c:pt idx="1287">
                  <c:v>0.46973176204334238</c:v>
                </c:pt>
                <c:pt idx="1288">
                  <c:v>0.46941139042773183</c:v>
                </c:pt>
                <c:pt idx="1289">
                  <c:v>0.46909119430393198</c:v>
                </c:pt>
                <c:pt idx="1290">
                  <c:v>0.46877122241315627</c:v>
                </c:pt>
                <c:pt idx="1291">
                  <c:v>0.4684515233599098</c:v>
                </c:pt>
                <c:pt idx="1292">
                  <c:v>0.46813199940593125</c:v>
                </c:pt>
                <c:pt idx="1293">
                  <c:v>0.46781274789149413</c:v>
                </c:pt>
                <c:pt idx="1294">
                  <c:v>0.46749367121520574</c:v>
                </c:pt>
                <c:pt idx="1295">
                  <c:v>0.46717481794798243</c:v>
                </c:pt>
                <c:pt idx="1296">
                  <c:v>0.46685623652453506</c:v>
                </c:pt>
                <c:pt idx="1297">
                  <c:v>0.46653782954840228</c:v>
                </c:pt>
                <c:pt idx="1298">
                  <c:v>0.46621969401969909</c:v>
                </c:pt>
                <c:pt idx="1299">
                  <c:v>0.46590173267833102</c:v>
                </c:pt>
                <c:pt idx="1300">
                  <c:v>0.46558399392554556</c:v>
                </c:pt>
                <c:pt idx="1301">
                  <c:v>0.46526652602688556</c:v>
                </c:pt>
                <c:pt idx="1302">
                  <c:v>0.46494923192643689</c:v>
                </c:pt>
                <c:pt idx="1303">
                  <c:v>0.46463220826815582</c:v>
                </c:pt>
                <c:pt idx="1304">
                  <c:v>0.46431535813960861</c:v>
                </c:pt>
                <c:pt idx="1305">
                  <c:v>0.46399872977951834</c:v>
                </c:pt>
                <c:pt idx="1306">
                  <c:v>0.46368237128472561</c:v>
                </c:pt>
                <c:pt idx="1307">
                  <c:v>0.46336618593843937</c:v>
                </c:pt>
                <c:pt idx="1308">
                  <c:v>0.46305027006404892</c:v>
                </c:pt>
                <c:pt idx="1309">
                  <c:v>0.4627345270801238</c:v>
                </c:pt>
                <c:pt idx="1310">
                  <c:v>0.46241900505027733</c:v>
                </c:pt>
                <c:pt idx="1311">
                  <c:v>0.46210375190341224</c:v>
                </c:pt>
                <c:pt idx="1312">
                  <c:v>0.46178867126077167</c:v>
                </c:pt>
                <c:pt idx="1313">
                  <c:v>0.46147385910931471</c:v>
                </c:pt>
                <c:pt idx="1314">
                  <c:v>0.46115921920514918</c:v>
                </c:pt>
                <c:pt idx="1315">
                  <c:v>0.46084479944407453</c:v>
                </c:pt>
                <c:pt idx="1316">
                  <c:v>0.46053064758767426</c:v>
                </c:pt>
                <c:pt idx="1317">
                  <c:v>0.46021666759398772</c:v>
                </c:pt>
                <c:pt idx="1318">
                  <c:v>0.4599029551147808</c:v>
                </c:pt>
                <c:pt idx="1319">
                  <c:v>0.45958941424246352</c:v>
                </c:pt>
                <c:pt idx="1320">
                  <c:v>0.45927609270563968</c:v>
                </c:pt>
                <c:pt idx="1321">
                  <c:v>0.45896303809919015</c:v>
                </c:pt>
                <c:pt idx="1322">
                  <c:v>0.45865015471671694</c:v>
                </c:pt>
                <c:pt idx="1323">
                  <c:v>0.45833753787602516</c:v>
                </c:pt>
                <c:pt idx="1324">
                  <c:v>0.4580250920045959</c:v>
                </c:pt>
                <c:pt idx="1325">
                  <c:v>0.45771286466445305</c:v>
                </c:pt>
                <c:pt idx="1326">
                  <c:v>0.45740090328438848</c:v>
                </c:pt>
                <c:pt idx="1327">
                  <c:v>0.45708911249233908</c:v>
                </c:pt>
                <c:pt idx="1328">
                  <c:v>0.45677758727337608</c:v>
                </c:pt>
                <c:pt idx="1329">
                  <c:v>0.45646623238882555</c:v>
                </c:pt>
                <c:pt idx="1330">
                  <c:v>0.45615509523474496</c:v>
                </c:pt>
                <c:pt idx="1331">
                  <c:v>0.45584422307444816</c:v>
                </c:pt>
                <c:pt idx="1332">
                  <c:v>0.45553352086898419</c:v>
                </c:pt>
                <c:pt idx="1333">
                  <c:v>0.45522308321605337</c:v>
                </c:pt>
                <c:pt idx="1334">
                  <c:v>0.45491281523245169</c:v>
                </c:pt>
                <c:pt idx="1335">
                  <c:v>0.45460276417230572</c:v>
                </c:pt>
                <c:pt idx="1336">
                  <c:v>0.45429297713366645</c:v>
                </c:pt>
                <c:pt idx="1337">
                  <c:v>0.45398335940903056</c:v>
                </c:pt>
                <c:pt idx="1338">
                  <c:v>0.45367400532128199</c:v>
                </c:pt>
                <c:pt idx="1339">
                  <c:v>0.45336482029532238</c:v>
                </c:pt>
                <c:pt idx="1340">
                  <c:v>0.45305585139670435</c:v>
                </c:pt>
                <c:pt idx="1341">
                  <c:v>0.45274714555921386</c:v>
                </c:pt>
                <c:pt idx="1342">
                  <c:v>0.45243860840600264</c:v>
                </c:pt>
                <c:pt idx="1343">
                  <c:v>0.45213033393088048</c:v>
                </c:pt>
                <c:pt idx="1344">
                  <c:v>0.45182222788892157</c:v>
                </c:pt>
                <c:pt idx="1345">
                  <c:v>0.45151433718153927</c:v>
                </c:pt>
                <c:pt idx="1346">
                  <c:v>0.4512067085788653</c:v>
                </c:pt>
                <c:pt idx="1347">
                  <c:v>0.45089924803350195</c:v>
                </c:pt>
                <c:pt idx="1348">
                  <c:v>0.45059204921139973</c:v>
                </c:pt>
                <c:pt idx="1349">
                  <c:v>0.45028501819660294</c:v>
                </c:pt>
                <c:pt idx="1350">
                  <c:v>0.44997820172699593</c:v>
                </c:pt>
                <c:pt idx="1351">
                  <c:v>0.44967164640966445</c:v>
                </c:pt>
                <c:pt idx="1352">
                  <c:v>0.4493652585254615</c:v>
                </c:pt>
                <c:pt idx="1353">
                  <c:v>0.44905913141368881</c:v>
                </c:pt>
                <c:pt idx="1354">
                  <c:v>0.448753171486163</c:v>
                </c:pt>
                <c:pt idx="1355">
                  <c:v>0.44844742531784726</c:v>
                </c:pt>
                <c:pt idx="1356">
                  <c:v>0.44814193935338675</c:v>
                </c:pt>
                <c:pt idx="1357">
                  <c:v>0.44783662020069109</c:v>
                </c:pt>
                <c:pt idx="1358">
                  <c:v>0.44753156087361784</c:v>
                </c:pt>
                <c:pt idx="1359">
                  <c:v>0.44722666811056389</c:v>
                </c:pt>
                <c:pt idx="1360">
                  <c:v>0.44692198832417623</c:v>
                </c:pt>
                <c:pt idx="1361">
                  <c:v>0.44661756779726258</c:v>
                </c:pt>
                <c:pt idx="1362">
                  <c:v>0.44631331346359981</c:v>
                </c:pt>
                <c:pt idx="1363">
                  <c:v>0.44600931801280114</c:v>
                </c:pt>
                <c:pt idx="1364">
                  <c:v>0.44570548850865654</c:v>
                </c:pt>
                <c:pt idx="1365">
                  <c:v>0.44540187120209929</c:v>
                </c:pt>
                <c:pt idx="1366">
                  <c:v>0.44509851221470009</c:v>
                </c:pt>
                <c:pt idx="1367">
                  <c:v>0.44479531880491918</c:v>
                </c:pt>
                <c:pt idx="1368">
                  <c:v>0.44449238333931979</c:v>
                </c:pt>
                <c:pt idx="1369">
                  <c:v>0.44418961320590322</c:v>
                </c:pt>
                <c:pt idx="1370">
                  <c:v>0.44388705449448895</c:v>
                </c:pt>
                <c:pt idx="1371">
                  <c:v>0.44358475316600821</c:v>
                </c:pt>
                <c:pt idx="1372">
                  <c:v>0.44328261680242609</c:v>
                </c:pt>
                <c:pt idx="1373">
                  <c:v>0.44298073744844496</c:v>
                </c:pt>
                <c:pt idx="1374">
                  <c:v>0.44267902281510096</c:v>
                </c:pt>
                <c:pt idx="1375">
                  <c:v>0.4423775188316969</c:v>
                </c:pt>
                <c:pt idx="1376">
                  <c:v>0.44207627129911964</c:v>
                </c:pt>
                <c:pt idx="1377">
                  <c:v>0.44177518812166583</c:v>
                </c:pt>
                <c:pt idx="1378">
                  <c:v>0.44147436102336074</c:v>
                </c:pt>
                <c:pt idx="1379">
                  <c:v>0.44117369803710427</c:v>
                </c:pt>
                <c:pt idx="1380">
                  <c:v>0.44087324493227698</c:v>
                </c:pt>
                <c:pt idx="1381">
                  <c:v>0.44057304735031372</c:v>
                </c:pt>
                <c:pt idx="1382">
                  <c:v>0.44027301351667497</c:v>
                </c:pt>
                <c:pt idx="1383">
                  <c:v>0.43997323483588702</c:v>
                </c:pt>
                <c:pt idx="1384">
                  <c:v>0.439673619661548</c:v>
                </c:pt>
                <c:pt idx="1385">
                  <c:v>0.43937421360370804</c:v>
                </c:pt>
                <c:pt idx="1386">
                  <c:v>0.43907506214493952</c:v>
                </c:pt>
                <c:pt idx="1387">
                  <c:v>0.43877607383070427</c:v>
                </c:pt>
                <c:pt idx="1388">
                  <c:v>0.43847733974720254</c:v>
                </c:pt>
                <c:pt idx="1389">
                  <c:v>0.4381787685675706</c:v>
                </c:pt>
                <c:pt idx="1390">
                  <c:v>0.43788040574311698</c:v>
                </c:pt>
                <c:pt idx="1391">
                  <c:v>0.43758229659813858</c:v>
                </c:pt>
                <c:pt idx="1392">
                  <c:v>0.43728434999694171</c:v>
                </c:pt>
                <c:pt idx="1393">
                  <c:v>0.4369866567085679</c:v>
                </c:pt>
                <c:pt idx="1394">
                  <c:v>0.43668912572453678</c:v>
                </c:pt>
                <c:pt idx="1395">
                  <c:v>0.43639180233800173</c:v>
                </c:pt>
                <c:pt idx="1396">
                  <c:v>0.43609473171556812</c:v>
                </c:pt>
                <c:pt idx="1397">
                  <c:v>0.43579782303923542</c:v>
                </c:pt>
                <c:pt idx="1398">
                  <c:v>0.43550116676204836</c:v>
                </c:pt>
                <c:pt idx="1399">
                  <c:v>0.43520467219276066</c:v>
                </c:pt>
                <c:pt idx="1400">
                  <c:v>0.43490838446695412</c:v>
                </c:pt>
                <c:pt idx="1401">
                  <c:v>0.4346123485941239</c:v>
                </c:pt>
                <c:pt idx="1402">
                  <c:v>0.43431647407281682</c:v>
                </c:pt>
                <c:pt idx="1403">
                  <c:v>0.43402085104123689</c:v>
                </c:pt>
                <c:pt idx="1404">
                  <c:v>0.43372538912422859</c:v>
                </c:pt>
                <c:pt idx="1405">
                  <c:v>0.43343013330038294</c:v>
                </c:pt>
                <c:pt idx="1406">
                  <c:v>0.433135128422663</c:v>
                </c:pt>
                <c:pt idx="1407">
                  <c:v>0.43284028430502314</c:v>
                </c:pt>
                <c:pt idx="1408">
                  <c:v>0.43254569077197713</c:v>
                </c:pt>
                <c:pt idx="1409">
                  <c:v>0.43225125776332229</c:v>
                </c:pt>
                <c:pt idx="1410">
                  <c:v>0.43195703010123671</c:v>
                </c:pt>
                <c:pt idx="1411">
                  <c:v>0.43166305248272707</c:v>
                </c:pt>
                <c:pt idx="1412">
                  <c:v>0.43136923503602087</c:v>
                </c:pt>
                <c:pt idx="1413">
                  <c:v>0.43107566727308627</c:v>
                </c:pt>
                <c:pt idx="1414">
                  <c:v>0.43078225944754167</c:v>
                </c:pt>
                <c:pt idx="1415">
                  <c:v>0.43048905622572686</c:v>
                </c:pt>
                <c:pt idx="1416">
                  <c:v>0.43019610214926518</c:v>
                </c:pt>
                <c:pt idx="1417">
                  <c:v>0.42990330765952833</c:v>
                </c:pt>
                <c:pt idx="1418">
                  <c:v>0.42961076195707826</c:v>
                </c:pt>
                <c:pt idx="1419">
                  <c:v>0.42931837560822766</c:v>
                </c:pt>
                <c:pt idx="1420">
                  <c:v>0.4290261931240506</c:v>
                </c:pt>
                <c:pt idx="1421">
                  <c:v>0.42873425889135669</c:v>
                </c:pt>
                <c:pt idx="1422">
                  <c:v>0.42844248366353888</c:v>
                </c:pt>
                <c:pt idx="1423">
                  <c:v>0.42815095619921506</c:v>
                </c:pt>
                <c:pt idx="1424">
                  <c:v>0.42785958719335954</c:v>
                </c:pt>
                <c:pt idx="1425">
                  <c:v>0.42756842128264549</c:v>
                </c:pt>
                <c:pt idx="1426">
                  <c:v>0.42727750269827097</c:v>
                </c:pt>
                <c:pt idx="1427">
                  <c:v>0.4269867425028937</c:v>
                </c:pt>
                <c:pt idx="1428">
                  <c:v>0.42669622927630968</c:v>
                </c:pt>
                <c:pt idx="1429">
                  <c:v>0.42640587420513038</c:v>
                </c:pt>
                <c:pt idx="1430">
                  <c:v>0.42611572149010091</c:v>
                </c:pt>
                <c:pt idx="1431">
                  <c:v>0.42582581520858814</c:v>
                </c:pt>
                <c:pt idx="1432">
                  <c:v>0.42553606673279976</c:v>
                </c:pt>
                <c:pt idx="1433">
                  <c:v>0.4252465643343884</c:v>
                </c:pt>
                <c:pt idx="1434">
                  <c:v>0.42495721950906373</c:v>
                </c:pt>
                <c:pt idx="1435">
                  <c:v>0.42466807630384912</c:v>
                </c:pt>
                <c:pt idx="1436">
                  <c:v>0.42437917864283825</c:v>
                </c:pt>
                <c:pt idx="1437">
                  <c:v>0.42409043820666081</c:v>
                </c:pt>
                <c:pt idx="1438">
                  <c:v>0.42380194295994517</c:v>
                </c:pt>
                <c:pt idx="1439">
                  <c:v>0.42351360470637306</c:v>
                </c:pt>
                <c:pt idx="1440">
                  <c:v>0.4232254673398036</c:v>
                </c:pt>
                <c:pt idx="1441">
                  <c:v>0.4229375746316128</c:v>
                </c:pt>
                <c:pt idx="1442">
                  <c:v>0.42264983856972882</c:v>
                </c:pt>
                <c:pt idx="1443">
                  <c:v>0.42236234681287055</c:v>
                </c:pt>
                <c:pt idx="1444">
                  <c:v>0.42207501147157017</c:v>
                </c:pt>
                <c:pt idx="1445">
                  <c:v>0.42178787628707753</c:v>
                </c:pt>
                <c:pt idx="1446">
                  <c:v>0.42150098487860438</c:v>
                </c:pt>
                <c:pt idx="1447">
                  <c:v>0.42121424954025855</c:v>
                </c:pt>
                <c:pt idx="1448">
                  <c:v>0.4209277576259593</c:v>
                </c:pt>
                <c:pt idx="1449">
                  <c:v>0.42064142155197237</c:v>
                </c:pt>
                <c:pt idx="1450">
                  <c:v>0.42035528490749119</c:v>
                </c:pt>
                <c:pt idx="1451">
                  <c:v>0.42006939116011416</c:v>
                </c:pt>
                <c:pt idx="1452">
                  <c:v>0.41978365290901443</c:v>
                </c:pt>
                <c:pt idx="1453">
                  <c:v>0.41949815720441752</c:v>
                </c:pt>
                <c:pt idx="1454">
                  <c:v>0.41921281676720973</c:v>
                </c:pt>
                <c:pt idx="1455">
                  <c:v>0.41892767503507883</c:v>
                </c:pt>
                <c:pt idx="1456">
                  <c:v>0.4186427753245589</c:v>
                </c:pt>
                <c:pt idx="1457">
                  <c:v>0.41835803053877824</c:v>
                </c:pt>
                <c:pt idx="1458">
                  <c:v>0.41807352742536985</c:v>
                </c:pt>
                <c:pt idx="1459">
                  <c:v>0.41778917900873236</c:v>
                </c:pt>
                <c:pt idx="1460">
                  <c:v>0.41750502857559646</c:v>
                </c:pt>
                <c:pt idx="1461">
                  <c:v>0.41722111929197842</c:v>
                </c:pt>
                <c:pt idx="1462">
                  <c:v>0.41693736436385609</c:v>
                </c:pt>
                <c:pt idx="1463">
                  <c:v>0.41665385023736684</c:v>
                </c:pt>
                <c:pt idx="1464">
                  <c:v>0.41637049023931788</c:v>
                </c:pt>
                <c:pt idx="1465">
                  <c:v>0.41608732750602873</c:v>
                </c:pt>
                <c:pt idx="1466">
                  <c:v>0.41580440505354277</c:v>
                </c:pt>
                <c:pt idx="1467">
                  <c:v>0.41552163638958578</c:v>
                </c:pt>
                <c:pt idx="1468">
                  <c:v>0.41523910765989236</c:v>
                </c:pt>
                <c:pt idx="1469">
                  <c:v>0.41495673249257831</c:v>
                </c:pt>
                <c:pt idx="1470">
                  <c:v>0.41467455387409652</c:v>
                </c:pt>
                <c:pt idx="1471">
                  <c:v>0.41439261467105948</c:v>
                </c:pt>
                <c:pt idx="1472">
                  <c:v>0.41411082869184418</c:v>
                </c:pt>
                <c:pt idx="1473">
                  <c:v>0.41382928174215178</c:v>
                </c:pt>
                <c:pt idx="1474">
                  <c:v>0.413547887744592</c:v>
                </c:pt>
                <c:pt idx="1475">
                  <c:v>0.413266689575638</c:v>
                </c:pt>
                <c:pt idx="1476">
                  <c:v>0.41298572995273486</c:v>
                </c:pt>
                <c:pt idx="1477">
                  <c:v>0.41270492298348677</c:v>
                </c:pt>
                <c:pt idx="1478">
                  <c:v>0.41242435421581009</c:v>
                </c:pt>
                <c:pt idx="1479">
                  <c:v>0.41214393787680698</c:v>
                </c:pt>
                <c:pt idx="1480">
                  <c:v>0.41186371665451749</c:v>
                </c:pt>
                <c:pt idx="1481">
                  <c:v>0.41158373311800672</c:v>
                </c:pt>
                <c:pt idx="1482">
                  <c:v>0.41130390167330139</c:v>
                </c:pt>
                <c:pt idx="1483">
                  <c:v>0.41102430757114539</c:v>
                </c:pt>
                <c:pt idx="1484">
                  <c:v>0.41074486533662757</c:v>
                </c:pt>
                <c:pt idx="1485">
                  <c:v>0.41046561750951183</c:v>
                </c:pt>
                <c:pt idx="1486">
                  <c:v>0.41018660651101896</c:v>
                </c:pt>
                <c:pt idx="1487">
                  <c:v>0.4099077470445095</c:v>
                </c:pt>
                <c:pt idx="1488">
                  <c:v>0.40962912406463164</c:v>
                </c:pt>
                <c:pt idx="1489">
                  <c:v>0.40935065239337365</c:v>
                </c:pt>
                <c:pt idx="1490">
                  <c:v>0.40907237442275862</c:v>
                </c:pt>
                <c:pt idx="1491">
                  <c:v>0.40879433242669683</c:v>
                </c:pt>
                <c:pt idx="1492">
                  <c:v>0.40851644140479787</c:v>
                </c:pt>
                <c:pt idx="1493">
                  <c:v>0.40823878601668678</c:v>
                </c:pt>
                <c:pt idx="1494">
                  <c:v>0.40796128138016813</c:v>
                </c:pt>
                <c:pt idx="1495">
                  <c:v>0.40768396974005761</c:v>
                </c:pt>
                <c:pt idx="1496">
                  <c:v>0.40740689322348661</c:v>
                </c:pt>
                <c:pt idx="1497">
                  <c:v>0.40712996712523292</c:v>
                </c:pt>
                <c:pt idx="1498">
                  <c:v>0.40685327581096736</c:v>
                </c:pt>
                <c:pt idx="1499">
                  <c:v>0.40657673469323152</c:v>
                </c:pt>
                <c:pt idx="1500">
                  <c:v>0.40630038587016482</c:v>
                </c:pt>
                <c:pt idx="1501">
                  <c:v>0.40602427132264984</c:v>
                </c:pt>
                <c:pt idx="1502">
                  <c:v>0.40574830663955547</c:v>
                </c:pt>
                <c:pt idx="1503">
                  <c:v>0.40547257589366331</c:v>
                </c:pt>
                <c:pt idx="1504">
                  <c:v>0.40519699479117632</c:v>
                </c:pt>
                <c:pt idx="1505">
                  <c:v>0.40492160528408738</c:v>
                </c:pt>
                <c:pt idx="1506">
                  <c:v>0.40464644920755805</c:v>
                </c:pt>
                <c:pt idx="1507">
                  <c:v>0.40437144244347517</c:v>
                </c:pt>
                <c:pt idx="1508">
                  <c:v>0.40409666877279221</c:v>
                </c:pt>
                <c:pt idx="1509">
                  <c:v>0.40382204419430184</c:v>
                </c:pt>
                <c:pt idx="1510">
                  <c:v>0.40354761051437799</c:v>
                </c:pt>
                <c:pt idx="1511">
                  <c:v>0.40327340942298728</c:v>
                </c:pt>
                <c:pt idx="1512">
                  <c:v>0.40299935709396495</c:v>
                </c:pt>
                <c:pt idx="1513">
                  <c:v>0.40272553701749403</c:v>
                </c:pt>
                <c:pt idx="1514">
                  <c:v>0.40245186548388867</c:v>
                </c:pt>
                <c:pt idx="1515">
                  <c:v>0.40217838415442952</c:v>
                </c:pt>
                <c:pt idx="1516">
                  <c:v>0.40190513457441268</c:v>
                </c:pt>
                <c:pt idx="1517">
                  <c:v>0.40163203320855601</c:v>
                </c:pt>
                <c:pt idx="1518">
                  <c:v>0.40135916325732562</c:v>
                </c:pt>
                <c:pt idx="1519">
                  <c:v>0.40108644130149301</c:v>
                </c:pt>
                <c:pt idx="1520">
                  <c:v>0.40081390885776952</c:v>
                </c:pt>
                <c:pt idx="1521">
                  <c:v>0.40054160732730304</c:v>
                </c:pt>
                <c:pt idx="1522">
                  <c:v>0.40026945346463177</c:v>
                </c:pt>
                <c:pt idx="1523">
                  <c:v>0.39999753027668916</c:v>
                </c:pt>
                <c:pt idx="1524">
                  <c:v>0.39972575459258852</c:v>
                </c:pt>
                <c:pt idx="1525">
                  <c:v>0.39945416774305809</c:v>
                </c:pt>
                <c:pt idx="1526">
                  <c:v>0.39918281098609232</c:v>
                </c:pt>
                <c:pt idx="1527">
                  <c:v>0.3989116013655567</c:v>
                </c:pt>
                <c:pt idx="1528">
                  <c:v>0.3986406215060978</c:v>
                </c:pt>
                <c:pt idx="1529">
                  <c:v>0.39836978856681943</c:v>
                </c:pt>
                <c:pt idx="1530">
                  <c:v>0.39809914377737637</c:v>
                </c:pt>
                <c:pt idx="1531">
                  <c:v>0.3978287282527006</c:v>
                </c:pt>
                <c:pt idx="1532">
                  <c:v>0.39755845932444411</c:v>
                </c:pt>
                <c:pt idx="1533">
                  <c:v>0.39728841933071246</c:v>
                </c:pt>
                <c:pt idx="1534">
                  <c:v>0.39701852571797763</c:v>
                </c:pt>
                <c:pt idx="1535">
                  <c:v>0.39674881957293395</c:v>
                </c:pt>
                <c:pt idx="1536">
                  <c:v>0.39647934186796907</c:v>
                </c:pt>
                <c:pt idx="1537">
                  <c:v>0.39621001022147673</c:v>
                </c:pt>
                <c:pt idx="1538">
                  <c:v>0.39594090668605947</c:v>
                </c:pt>
                <c:pt idx="1539">
                  <c:v>0.39567194899451458</c:v>
                </c:pt>
                <c:pt idx="1540">
                  <c:v>0.39540317809109338</c:v>
                </c:pt>
                <c:pt idx="1541">
                  <c:v>0.39513463480615457</c:v>
                </c:pt>
                <c:pt idx="1542">
                  <c:v>0.39486623704379353</c:v>
                </c:pt>
                <c:pt idx="1543">
                  <c:v>0.39459806657214352</c:v>
                </c:pt>
                <c:pt idx="1544">
                  <c:v>0.39433004140928823</c:v>
                </c:pt>
                <c:pt idx="1545">
                  <c:v>0.39406220235755135</c:v>
                </c:pt>
                <c:pt idx="1546">
                  <c:v>0.39379459010577655</c:v>
                </c:pt>
                <c:pt idx="1547">
                  <c:v>0.39352712284272395</c:v>
                </c:pt>
                <c:pt idx="1548">
                  <c:v>0.39325988205308782</c:v>
                </c:pt>
                <c:pt idx="1549">
                  <c:v>0.39299278603920318</c:v>
                </c:pt>
                <c:pt idx="1550">
                  <c:v>0.39272587546197951</c:v>
                </c:pt>
                <c:pt idx="1551">
                  <c:v>0.39245919086925712</c:v>
                </c:pt>
                <c:pt idx="1552">
                  <c:v>0.39219265073342841</c:v>
                </c:pt>
                <c:pt idx="1553">
                  <c:v>0.3919263362567747</c:v>
                </c:pt>
                <c:pt idx="1554">
                  <c:v>0.39166016602485121</c:v>
                </c:pt>
                <c:pt idx="1555">
                  <c:v>0.39139418055766456</c:v>
                </c:pt>
                <c:pt idx="1556">
                  <c:v>0.39112842026256178</c:v>
                </c:pt>
                <c:pt idx="1557">
                  <c:v>0.39086280389453865</c:v>
                </c:pt>
                <c:pt idx="1558">
                  <c:v>0.39059741237448575</c:v>
                </c:pt>
                <c:pt idx="1559">
                  <c:v>0.39033216457015141</c:v>
                </c:pt>
                <c:pt idx="1560">
                  <c:v>0.39006710086114876</c:v>
                </c:pt>
                <c:pt idx="1561">
                  <c:v>0.38980226151483954</c:v>
                </c:pt>
                <c:pt idx="1562">
                  <c:v>0.38953756556779795</c:v>
                </c:pt>
                <c:pt idx="1563">
                  <c:v>0.38927309366054236</c:v>
                </c:pt>
                <c:pt idx="1564">
                  <c:v>0.3890087649419906</c:v>
                </c:pt>
                <c:pt idx="1565">
                  <c:v>0.38874461965187013</c:v>
                </c:pt>
                <c:pt idx="1566">
                  <c:v>0.38848069791806328</c:v>
                </c:pt>
                <c:pt idx="1567">
                  <c:v>0.38821691905770161</c:v>
                </c:pt>
                <c:pt idx="1568">
                  <c:v>0.38795336343194586</c:v>
                </c:pt>
                <c:pt idx="1569">
                  <c:v>0.38768995046986382</c:v>
                </c:pt>
                <c:pt idx="1570">
                  <c:v>0.38742672027180286</c:v>
                </c:pt>
                <c:pt idx="1571">
                  <c:v>0.38716371282667011</c:v>
                </c:pt>
                <c:pt idx="1572">
                  <c:v>0.38690084773113725</c:v>
                </c:pt>
                <c:pt idx="1573">
                  <c:v>0.38663820514774294</c:v>
                </c:pt>
                <c:pt idx="1574">
                  <c:v>0.38637570472418686</c:v>
                </c:pt>
                <c:pt idx="1575">
                  <c:v>0.38611338641071741</c:v>
                </c:pt>
                <c:pt idx="1576">
                  <c:v>0.38585129005807989</c:v>
                </c:pt>
                <c:pt idx="1577">
                  <c:v>0.38558933554184416</c:v>
                </c:pt>
                <c:pt idx="1578">
                  <c:v>0.38532760266779054</c:v>
                </c:pt>
                <c:pt idx="1579">
                  <c:v>0.38506601142263513</c:v>
                </c:pt>
                <c:pt idx="1580">
                  <c:v>0.38480460162981428</c:v>
                </c:pt>
                <c:pt idx="1581">
                  <c:v>0.38454341300213096</c:v>
                </c:pt>
                <c:pt idx="1582">
                  <c:v>0.384282365692724</c:v>
                </c:pt>
                <c:pt idx="1583">
                  <c:v>0.38402153923106053</c:v>
                </c:pt>
                <c:pt idx="1584">
                  <c:v>0.38376085388102466</c:v>
                </c:pt>
                <c:pt idx="1585">
                  <c:v>0.38350034932820964</c:v>
                </c:pt>
                <c:pt idx="1586">
                  <c:v>0.3832400651479751</c:v>
                </c:pt>
                <c:pt idx="1587">
                  <c:v>0.38297992177002732</c:v>
                </c:pt>
                <c:pt idx="1588">
                  <c:v>0.38271999844851889</c:v>
                </c:pt>
                <c:pt idx="1589">
                  <c:v>0.38246021572350186</c:v>
                </c:pt>
                <c:pt idx="1590">
                  <c:v>0.38220061314322507</c:v>
                </c:pt>
                <c:pt idx="1591">
                  <c:v>0.3819412301461016</c:v>
                </c:pt>
                <c:pt idx="1592">
                  <c:v>0.38168198743740794</c:v>
                </c:pt>
                <c:pt idx="1593">
                  <c:v>0.38142296399697628</c:v>
                </c:pt>
                <c:pt idx="1594">
                  <c:v>0.38116408064003104</c:v>
                </c:pt>
                <c:pt idx="1595">
                  <c:v>0.38090537677797304</c:v>
                </c:pt>
                <c:pt idx="1596">
                  <c:v>0.38064689171276367</c:v>
                </c:pt>
                <c:pt idx="1597">
                  <c:v>0.38038854642425624</c:v>
                </c:pt>
                <c:pt idx="1598">
                  <c:v>0.380130419618953</c:v>
                </c:pt>
                <c:pt idx="1599">
                  <c:v>0.37987243238625901</c:v>
                </c:pt>
                <c:pt idx="1600">
                  <c:v>0.37961462400122148</c:v>
                </c:pt>
                <c:pt idx="1601">
                  <c:v>0.37935703362984297</c:v>
                </c:pt>
                <c:pt idx="1602">
                  <c:v>0.37909958252556419</c:v>
                </c:pt>
                <c:pt idx="1603">
                  <c:v>0.378842349122544</c:v>
                </c:pt>
                <c:pt idx="1604">
                  <c:v>0.37858525478338023</c:v>
                </c:pt>
                <c:pt idx="1605">
                  <c:v>0.3783283386472589</c:v>
                </c:pt>
                <c:pt idx="1606">
                  <c:v>0.37807163974471469</c:v>
                </c:pt>
                <c:pt idx="1607">
                  <c:v>0.37781507960179045</c:v>
                </c:pt>
                <c:pt idx="1608">
                  <c:v>0.37755873638128379</c:v>
                </c:pt>
                <c:pt idx="1609">
                  <c:v>0.37730253171800171</c:v>
                </c:pt>
                <c:pt idx="1610">
                  <c:v>0.3770465046157595</c:v>
                </c:pt>
                <c:pt idx="1611">
                  <c:v>0.37679069397011278</c:v>
                </c:pt>
                <c:pt idx="1612">
                  <c:v>0.37653502157872504</c:v>
                </c:pt>
                <c:pt idx="1613">
                  <c:v>0.3762795653340113</c:v>
                </c:pt>
                <c:pt idx="1614">
                  <c:v>0.37602424714200783</c:v>
                </c:pt>
                <c:pt idx="1615">
                  <c:v>0.37576910587164764</c:v>
                </c:pt>
                <c:pt idx="1616">
                  <c:v>0.37551418028399425</c:v>
                </c:pt>
                <c:pt idx="1617">
                  <c:v>0.3752593924473544</c:v>
                </c:pt>
                <c:pt idx="1618">
                  <c:v>0.37500481998473484</c:v>
                </c:pt>
                <c:pt idx="1619">
                  <c:v>0.37475038507242531</c:v>
                </c:pt>
                <c:pt idx="1620">
                  <c:v>0.37449612644496322</c:v>
                </c:pt>
                <c:pt idx="1621">
                  <c:v>0.37424208272940462</c:v>
                </c:pt>
                <c:pt idx="1622">
                  <c:v>0.3739881762621643</c:v>
                </c:pt>
                <c:pt idx="1623">
                  <c:v>0.37373448437138579</c:v>
                </c:pt>
                <c:pt idx="1624">
                  <c:v>0.37348092952815604</c:v>
                </c:pt>
                <c:pt idx="1625">
                  <c:v>0.37322755033300253</c:v>
                </c:pt>
                <c:pt idx="1626">
                  <c:v>0.37297438527935733</c:v>
                </c:pt>
                <c:pt idx="1627">
                  <c:v>0.37272135697377839</c:v>
                </c:pt>
                <c:pt idx="1628">
                  <c:v>0.37246854250326561</c:v>
                </c:pt>
                <c:pt idx="1629">
                  <c:v>0.37221586458157829</c:v>
                </c:pt>
                <c:pt idx="1630">
                  <c:v>0.37196336167580524</c:v>
                </c:pt>
                <c:pt idx="1631">
                  <c:v>0.37171107214632554</c:v>
                </c:pt>
                <c:pt idx="1632">
                  <c:v>0.37145891886741533</c:v>
                </c:pt>
                <c:pt idx="1633">
                  <c:v>0.37120697865955826</c:v>
                </c:pt>
                <c:pt idx="1634">
                  <c:v>0.37095517450384624</c:v>
                </c:pt>
                <c:pt idx="1635">
                  <c:v>0.37070354473440986</c:v>
                </c:pt>
                <c:pt idx="1636">
                  <c:v>0.37045212757905399</c:v>
                </c:pt>
                <c:pt idx="1637">
                  <c:v>0.37020084617880977</c:v>
                </c:pt>
                <c:pt idx="1638">
                  <c:v>0.36994977708860388</c:v>
                </c:pt>
                <c:pt idx="1639">
                  <c:v>0.36969884355589905</c:v>
                </c:pt>
                <c:pt idx="1640">
                  <c:v>0.36944808378234634</c:v>
                </c:pt>
                <c:pt idx="1641">
                  <c:v>0.36919753586365311</c:v>
                </c:pt>
                <c:pt idx="1642">
                  <c:v>0.36894712320664658</c:v>
                </c:pt>
                <c:pt idx="1643">
                  <c:v>0.36869692210165128</c:v>
                </c:pt>
                <c:pt idx="1644">
                  <c:v>0.36844685606154337</c:v>
                </c:pt>
                <c:pt idx="1645">
                  <c:v>0.36819696315597061</c:v>
                </c:pt>
                <c:pt idx="1646">
                  <c:v>0.36794728134901822</c:v>
                </c:pt>
                <c:pt idx="1647">
                  <c:v>0.36769773431235381</c:v>
                </c:pt>
                <c:pt idx="1648">
                  <c:v>0.36744839807265134</c:v>
                </c:pt>
                <c:pt idx="1649">
                  <c:v>0.36719919640724635</c:v>
                </c:pt>
                <c:pt idx="1650">
                  <c:v>0.36695016725425805</c:v>
                </c:pt>
                <c:pt idx="1651">
                  <c:v>0.3667013484466225</c:v>
                </c:pt>
                <c:pt idx="1652">
                  <c:v>0.36645266391989634</c:v>
                </c:pt>
                <c:pt idx="1653">
                  <c:v>0.36620418943805022</c:v>
                </c:pt>
                <c:pt idx="1654">
                  <c:v>0.36595584904192913</c:v>
                </c:pt>
                <c:pt idx="1655">
                  <c:v>0.36570768053859654</c:v>
                </c:pt>
                <c:pt idx="1656">
                  <c:v>0.36545972163031054</c:v>
                </c:pt>
                <c:pt idx="1657">
                  <c:v>0.36521189651556885</c:v>
                </c:pt>
                <c:pt idx="1658">
                  <c:v>0.36496428069658271</c:v>
                </c:pt>
                <c:pt idx="1659">
                  <c:v>0.36471679847676025</c:v>
                </c:pt>
                <c:pt idx="1660">
                  <c:v>0.36446948753257996</c:v>
                </c:pt>
                <c:pt idx="1661">
                  <c:v>0.36422238543609131</c:v>
                </c:pt>
                <c:pt idx="1662">
                  <c:v>0.36397541664778926</c:v>
                </c:pt>
                <c:pt idx="1663">
                  <c:v>0.36372865640906549</c:v>
                </c:pt>
                <c:pt idx="1664">
                  <c:v>0.36348202928494872</c:v>
                </c:pt>
                <c:pt idx="1665">
                  <c:v>0.36323557282180147</c:v>
                </c:pt>
                <c:pt idx="1666">
                  <c:v>0.36298932446193199</c:v>
                </c:pt>
                <c:pt idx="1667">
                  <c:v>0.36274320892689221</c:v>
                </c:pt>
                <c:pt idx="1668">
                  <c:v>0.36249730119819046</c:v>
                </c:pt>
                <c:pt idx="1669">
                  <c:v>0.36225152610153744</c:v>
                </c:pt>
                <c:pt idx="1670">
                  <c:v>0.36200592105364665</c:v>
                </c:pt>
                <c:pt idx="1671">
                  <c:v>0.36176052336755077</c:v>
                </c:pt>
                <c:pt idx="1672">
                  <c:v>0.36151525801259288</c:v>
                </c:pt>
                <c:pt idx="1673">
                  <c:v>0.36127019968225083</c:v>
                </c:pt>
                <c:pt idx="1674">
                  <c:v>0.36102527349892954</c:v>
                </c:pt>
                <c:pt idx="1675">
                  <c:v>0.36078051674998124</c:v>
                </c:pt>
                <c:pt idx="1676">
                  <c:v>0.36053596661944759</c:v>
                </c:pt>
                <c:pt idx="1677">
                  <c:v>0.36029154834797439</c:v>
                </c:pt>
                <c:pt idx="1678">
                  <c:v>0.36004733639992059</c:v>
                </c:pt>
                <c:pt idx="1679">
                  <c:v>0.35980325611933356</c:v>
                </c:pt>
                <c:pt idx="1680">
                  <c:v>0.35955934466482736</c:v>
                </c:pt>
                <c:pt idx="1681">
                  <c:v>0.3593156390920762</c:v>
                </c:pt>
                <c:pt idx="1682">
                  <c:v>0.35907206489995463</c:v>
                </c:pt>
                <c:pt idx="1683">
                  <c:v>0.35882869629571101</c:v>
                </c:pt>
                <c:pt idx="1684">
                  <c:v>0.35858545888124982</c:v>
                </c:pt>
                <c:pt idx="1685">
                  <c:v>0.35834238968690818</c:v>
                </c:pt>
                <c:pt idx="1686">
                  <c:v>0.35809952564045255</c:v>
                </c:pt>
                <c:pt idx="1687">
                  <c:v>0.35785679249805863</c:v>
                </c:pt>
                <c:pt idx="1688">
                  <c:v>0.35761426421078552</c:v>
                </c:pt>
                <c:pt idx="1689">
                  <c:v>0.35737186663746873</c:v>
                </c:pt>
                <c:pt idx="1690">
                  <c:v>0.35712963668062769</c:v>
                </c:pt>
                <c:pt idx="1691">
                  <c:v>0.35688761114057921</c:v>
                </c:pt>
                <c:pt idx="1692">
                  <c:v>0.35664571602987538</c:v>
                </c:pt>
                <c:pt idx="1693">
                  <c:v>0.35640402504430496</c:v>
                </c:pt>
                <c:pt idx="1694">
                  <c:v>0.35616246429871107</c:v>
                </c:pt>
                <c:pt idx="1695">
                  <c:v>0.35592107056825328</c:v>
                </c:pt>
                <c:pt idx="1696">
                  <c:v>0.35567988052625482</c:v>
                </c:pt>
                <c:pt idx="1697">
                  <c:v>0.35543882044072367</c:v>
                </c:pt>
                <c:pt idx="1698">
                  <c:v>0.35519796375309254</c:v>
                </c:pt>
                <c:pt idx="1699">
                  <c:v>0.35495723683329311</c:v>
                </c:pt>
                <c:pt idx="1700">
                  <c:v>0.3547166763295807</c:v>
                </c:pt>
                <c:pt idx="1701">
                  <c:v>0.3544763187887397</c:v>
                </c:pt>
                <c:pt idx="1702">
                  <c:v>0.35423609073331641</c:v>
                </c:pt>
                <c:pt idx="1703">
                  <c:v>0.35399606535129896</c:v>
                </c:pt>
                <c:pt idx="1704">
                  <c:v>0.35375616926679143</c:v>
                </c:pt>
                <c:pt idx="1705">
                  <c:v>0.35351643900159929</c:v>
                </c:pt>
                <c:pt idx="1706">
                  <c:v>0.35327691097642056</c:v>
                </c:pt>
                <c:pt idx="1707">
                  <c:v>0.35303751196742611</c:v>
                </c:pt>
                <c:pt idx="1708">
                  <c:v>0.3527983149100673</c:v>
                </c:pt>
                <c:pt idx="1709">
                  <c:v>0.35255924668170818</c:v>
                </c:pt>
                <c:pt idx="1710">
                  <c:v>0.35232034367815668</c:v>
                </c:pt>
                <c:pt idx="1711">
                  <c:v>0.35208164219447552</c:v>
                </c:pt>
                <c:pt idx="1712">
                  <c:v>0.35184306925954972</c:v>
                </c:pt>
                <c:pt idx="1713">
                  <c:v>0.3516046975571982</c:v>
                </c:pt>
                <c:pt idx="1714">
                  <c:v>0.35136645421713597</c:v>
                </c:pt>
                <c:pt idx="1715">
                  <c:v>0.35112837550962411</c:v>
                </c:pt>
                <c:pt idx="1716">
                  <c:v>0.35089049760453928</c:v>
                </c:pt>
                <c:pt idx="1717">
                  <c:v>0.35065274778257371</c:v>
                </c:pt>
                <c:pt idx="1718">
                  <c:v>0.35041519847681479</c:v>
                </c:pt>
                <c:pt idx="1719">
                  <c:v>0.35017777706842296</c:v>
                </c:pt>
                <c:pt idx="1720">
                  <c:v>0.34994051970256124</c:v>
                </c:pt>
                <c:pt idx="1721">
                  <c:v>0.34970346242436801</c:v>
                </c:pt>
                <c:pt idx="1722">
                  <c:v>0.34946653276561412</c:v>
                </c:pt>
                <c:pt idx="1723">
                  <c:v>0.34922980290963684</c:v>
                </c:pt>
                <c:pt idx="1724">
                  <c:v>0.34899320048791654</c:v>
                </c:pt>
                <c:pt idx="1725">
                  <c:v>0.34875676152096707</c:v>
                </c:pt>
                <c:pt idx="1726">
                  <c:v>0.34852052192963567</c:v>
                </c:pt>
                <c:pt idx="1727">
                  <c:v>0.34828440949552336</c:v>
                </c:pt>
                <c:pt idx="1728">
                  <c:v>0.34804849615294503</c:v>
                </c:pt>
                <c:pt idx="1729">
                  <c:v>0.34781270978325046</c:v>
                </c:pt>
                <c:pt idx="1730">
                  <c:v>0.34757708628274836</c:v>
                </c:pt>
                <c:pt idx="1731">
                  <c:v>0.34734166144843792</c:v>
                </c:pt>
                <c:pt idx="1732">
                  <c:v>0.34710636331102701</c:v>
                </c:pt>
                <c:pt idx="1733">
                  <c:v>0.3468712635567815</c:v>
                </c:pt>
                <c:pt idx="1734">
                  <c:v>0.3466362903158004</c:v>
                </c:pt>
                <c:pt idx="1735">
                  <c:v>0.34640147936063126</c:v>
                </c:pt>
                <c:pt idx="1736">
                  <c:v>0.34616686636486754</c:v>
                </c:pt>
                <c:pt idx="1737">
                  <c:v>0.34593237960743073</c:v>
                </c:pt>
                <c:pt idx="1738">
                  <c:v>0.34569809052742512</c:v>
                </c:pt>
                <c:pt idx="1739">
                  <c:v>0.34546392750280669</c:v>
                </c:pt>
                <c:pt idx="1740">
                  <c:v>0.34522992618280413</c:v>
                </c:pt>
                <c:pt idx="1741">
                  <c:v>0.34499612211804609</c:v>
                </c:pt>
                <c:pt idx="1742">
                  <c:v>0.3447624438347775</c:v>
                </c:pt>
                <c:pt idx="1743">
                  <c:v>0.3445289625258251</c:v>
                </c:pt>
                <c:pt idx="1744">
                  <c:v>0.34429560681611321</c:v>
                </c:pt>
                <c:pt idx="1745">
                  <c:v>0.34406241223199213</c:v>
                </c:pt>
                <c:pt idx="1746">
                  <c:v>0.34382941420156493</c:v>
                </c:pt>
                <c:pt idx="1747">
                  <c:v>0.34359654149751329</c:v>
                </c:pt>
                <c:pt idx="1748">
                  <c:v>0.34336386506726702</c:v>
                </c:pt>
                <c:pt idx="1749">
                  <c:v>0.34313131378183348</c:v>
                </c:pt>
                <c:pt idx="1750">
                  <c:v>0.34289892304512332</c:v>
                </c:pt>
                <c:pt idx="1751">
                  <c:v>0.34266672816315163</c:v>
                </c:pt>
                <c:pt idx="1752">
                  <c:v>0.34243465815415336</c:v>
                </c:pt>
                <c:pt idx="1753">
                  <c:v>0.34220278372103896</c:v>
                </c:pt>
                <c:pt idx="1754">
                  <c:v>0.34197103398001655</c:v>
                </c:pt>
                <c:pt idx="1755">
                  <c:v>0.34173944421299446</c:v>
                </c:pt>
                <c:pt idx="1756">
                  <c:v>0.34150804960433573</c:v>
                </c:pt>
                <c:pt idx="1757">
                  <c:v>0.34127677941694828</c:v>
                </c:pt>
                <c:pt idx="1758">
                  <c:v>0.34104570411009744</c:v>
                </c:pt>
                <c:pt idx="1759">
                  <c:v>0.3408147530443133</c:v>
                </c:pt>
                <c:pt idx="1760">
                  <c:v>0.34058396137993741</c:v>
                </c:pt>
                <c:pt idx="1761">
                  <c:v>0.34035336418011486</c:v>
                </c:pt>
                <c:pt idx="1762">
                  <c:v>0.34012289095155002</c:v>
                </c:pt>
                <c:pt idx="1763">
                  <c:v>0.33989261191073367</c:v>
                </c:pt>
                <c:pt idx="1764">
                  <c:v>0.3396624566616423</c:v>
                </c:pt>
                <c:pt idx="1765">
                  <c:v>0.33943246024348478</c:v>
                </c:pt>
                <c:pt idx="1766">
                  <c:v>0.339202657598621</c:v>
                </c:pt>
                <c:pt idx="1767">
                  <c:v>0.33897297847667773</c:v>
                </c:pt>
                <c:pt idx="1768">
                  <c:v>0.33874349285223926</c:v>
                </c:pt>
                <c:pt idx="1769">
                  <c:v>0.33851413057185603</c:v>
                </c:pt>
                <c:pt idx="1770">
                  <c:v>0.33828492655403641</c:v>
                </c:pt>
                <c:pt idx="1771">
                  <c:v>0.33805591562078618</c:v>
                </c:pt>
                <c:pt idx="1772">
                  <c:v>0.33782702780511631</c:v>
                </c:pt>
                <c:pt idx="1773">
                  <c:v>0.33759833282907448</c:v>
                </c:pt>
                <c:pt idx="1774">
                  <c:v>0.33736976075598452</c:v>
                </c:pt>
                <c:pt idx="1775">
                  <c:v>0.33714134638421683</c:v>
                </c:pt>
                <c:pt idx="1776">
                  <c:v>0.3369131244159822</c:v>
                </c:pt>
                <c:pt idx="1777">
                  <c:v>0.33668502508431486</c:v>
                </c:pt>
                <c:pt idx="1778">
                  <c:v>0.33645711788269389</c:v>
                </c:pt>
                <c:pt idx="1779">
                  <c:v>0.3362293331403895</c:v>
                </c:pt>
                <c:pt idx="1780">
                  <c:v>0.33600170553593345</c:v>
                </c:pt>
                <c:pt idx="1781">
                  <c:v>0.33577426965204138</c:v>
                </c:pt>
                <c:pt idx="1782">
                  <c:v>0.33554695596208262</c:v>
                </c:pt>
                <c:pt idx="1783">
                  <c:v>0.33531983372021046</c:v>
                </c:pt>
                <c:pt idx="1784">
                  <c:v>0.33509283349568558</c:v>
                </c:pt>
                <c:pt idx="1785">
                  <c:v>0.33486598984762805</c:v>
                </c:pt>
                <c:pt idx="1786">
                  <c:v>0.33463933723968375</c:v>
                </c:pt>
                <c:pt idx="1787">
                  <c:v>0.33441280638469661</c:v>
                </c:pt>
                <c:pt idx="1788">
                  <c:v>0.33418646629834786</c:v>
                </c:pt>
                <c:pt idx="1789">
                  <c:v>0.33396024778902983</c:v>
                </c:pt>
                <c:pt idx="1790">
                  <c:v>0.33373418529687571</c:v>
                </c:pt>
                <c:pt idx="1791">
                  <c:v>0.3335083131668854</c:v>
                </c:pt>
                <c:pt idx="1792">
                  <c:v>0.33328256235052073</c:v>
                </c:pt>
                <c:pt idx="1793">
                  <c:v>0.33305700162584084</c:v>
                </c:pt>
                <c:pt idx="1794">
                  <c:v>0.33283156203951403</c:v>
                </c:pt>
                <c:pt idx="1795">
                  <c:v>0.33260627791311032</c:v>
                </c:pt>
                <c:pt idx="1796">
                  <c:v>0.33238118347340556</c:v>
                </c:pt>
                <c:pt idx="1797">
                  <c:v>0.33215620990962574</c:v>
                </c:pt>
                <c:pt idx="1798">
                  <c:v>0.33193142576305512</c:v>
                </c:pt>
                <c:pt idx="1799">
                  <c:v>0.33170676231778534</c:v>
                </c:pt>
                <c:pt idx="1800">
                  <c:v>0.331482253777245</c:v>
                </c:pt>
                <c:pt idx="1801">
                  <c:v>0.33125793425040678</c:v>
                </c:pt>
                <c:pt idx="1802">
                  <c:v>0.33103373516341</c:v>
                </c:pt>
                <c:pt idx="1803">
                  <c:v>0.33080972482160798</c:v>
                </c:pt>
                <c:pt idx="1804">
                  <c:v>0.33058583474566638</c:v>
                </c:pt>
                <c:pt idx="1805">
                  <c:v>0.33036209902129254</c:v>
                </c:pt>
                <c:pt idx="1806">
                  <c:v>0.33013855164007527</c:v>
                </c:pt>
                <c:pt idx="1807">
                  <c:v>0.32991512426421943</c:v>
                </c:pt>
                <c:pt idx="1808">
                  <c:v>0.32969188496398849</c:v>
                </c:pt>
                <c:pt idx="1809">
                  <c:v>0.32946876549577558</c:v>
                </c:pt>
                <c:pt idx="1810">
                  <c:v>0.3292457998279858</c:v>
                </c:pt>
                <c:pt idx="1811">
                  <c:v>0.32902302183524135</c:v>
                </c:pt>
                <c:pt idx="1812">
                  <c:v>0.32880036341496827</c:v>
                </c:pt>
                <c:pt idx="1813">
                  <c:v>0.32857789240317792</c:v>
                </c:pt>
                <c:pt idx="1814">
                  <c:v>0.32835554079114776</c:v>
                </c:pt>
                <c:pt idx="1815">
                  <c:v>0.32813334243039777</c:v>
                </c:pt>
                <c:pt idx="1816">
                  <c:v>0.32791133107899956</c:v>
                </c:pt>
                <c:pt idx="1817">
                  <c:v>0.32768943886875901</c:v>
                </c:pt>
                <c:pt idx="1818">
                  <c:v>0.32746773340227014</c:v>
                </c:pt>
                <c:pt idx="1819">
                  <c:v>0.32724614690485426</c:v>
                </c:pt>
                <c:pt idx="1820">
                  <c:v>0.32702471311156212</c:v>
                </c:pt>
                <c:pt idx="1821">
                  <c:v>0.32680346566432938</c:v>
                </c:pt>
                <c:pt idx="1822">
                  <c:v>0.32658233692850308</c:v>
                </c:pt>
                <c:pt idx="1823">
                  <c:v>0.32636139427409172</c:v>
                </c:pt>
                <c:pt idx="1824">
                  <c:v>0.32614057015962339</c:v>
                </c:pt>
                <c:pt idx="1825">
                  <c:v>0.32591989820409367</c:v>
                </c:pt>
                <c:pt idx="1826">
                  <c:v>0.32569941193371527</c:v>
                </c:pt>
                <c:pt idx="1827">
                  <c:v>0.32547904394654098</c:v>
                </c:pt>
                <c:pt idx="1828">
                  <c:v>0.32525886138082261</c:v>
                </c:pt>
                <c:pt idx="1829">
                  <c:v>0.32503879692746068</c:v>
                </c:pt>
                <c:pt idx="1830">
                  <c:v>0.32481888408980847</c:v>
                </c:pt>
                <c:pt idx="1831">
                  <c:v>0.32459915627876706</c:v>
                </c:pt>
                <c:pt idx="1832">
                  <c:v>0.32437954632426275</c:v>
                </c:pt>
                <c:pt idx="1833">
                  <c:v>0.32416012113361625</c:v>
                </c:pt>
                <c:pt idx="1834">
                  <c:v>0.32394081362926941</c:v>
                </c:pt>
                <c:pt idx="1835">
                  <c:v>0.32372165719934426</c:v>
                </c:pt>
                <c:pt idx="1836">
                  <c:v>0.32350268513984048</c:v>
                </c:pt>
                <c:pt idx="1837">
                  <c:v>0.32328383051172821</c:v>
                </c:pt>
                <c:pt idx="1838">
                  <c:v>0.32306515999222007</c:v>
                </c:pt>
                <c:pt idx="1839">
                  <c:v>0.32284660673447074</c:v>
                </c:pt>
                <c:pt idx="1840">
                  <c:v>0.32262820401178088</c:v>
                </c:pt>
                <c:pt idx="1841">
                  <c:v>0.32240998500565726</c:v>
                </c:pt>
                <c:pt idx="1842">
                  <c:v>0.32219188300728746</c:v>
                </c:pt>
                <c:pt idx="1843">
                  <c:v>0.32197396446459564</c:v>
                </c:pt>
                <c:pt idx="1844">
                  <c:v>0.32175616276062424</c:v>
                </c:pt>
                <c:pt idx="1845">
                  <c:v>0.32153851105426062</c:v>
                </c:pt>
                <c:pt idx="1846">
                  <c:v>0.32132104241292575</c:v>
                </c:pt>
                <c:pt idx="1847">
                  <c:v>0.32110369035720104</c:v>
                </c:pt>
                <c:pt idx="1848">
                  <c:v>0.32088652110653931</c:v>
                </c:pt>
                <c:pt idx="1849">
                  <c:v>0.32066946827304804</c:v>
                </c:pt>
                <c:pt idx="1850">
                  <c:v>0.32045256490160828</c:v>
                </c:pt>
                <c:pt idx="1851">
                  <c:v>0.32023584396066734</c:v>
                </c:pt>
                <c:pt idx="1852">
                  <c:v>0.32001923929061193</c:v>
                </c:pt>
                <c:pt idx="1853">
                  <c:v>0.31980281678527572</c:v>
                </c:pt>
                <c:pt idx="1854">
                  <c:v>0.3195865102853378</c:v>
                </c:pt>
                <c:pt idx="1855">
                  <c:v>0.31937035272235176</c:v>
                </c:pt>
                <c:pt idx="1856">
                  <c:v>0.31915437693705673</c:v>
                </c:pt>
                <c:pt idx="1857">
                  <c:v>0.31893851690671404</c:v>
                </c:pt>
                <c:pt idx="1858">
                  <c:v>0.31872283839653359</c:v>
                </c:pt>
                <c:pt idx="1859">
                  <c:v>0.3185072754746669</c:v>
                </c:pt>
                <c:pt idx="1860">
                  <c:v>0.31829186095949402</c:v>
                </c:pt>
                <c:pt idx="1861">
                  <c:v>0.31807662757890398</c:v>
                </c:pt>
                <c:pt idx="1862">
                  <c:v>0.31786150953714398</c:v>
                </c:pt>
                <c:pt idx="1863">
                  <c:v>0.31764657237340188</c:v>
                </c:pt>
                <c:pt idx="1864">
                  <c:v>0.31743175038249138</c:v>
                </c:pt>
                <c:pt idx="1865">
                  <c:v>0.31721707627002188</c:v>
                </c:pt>
                <c:pt idx="1866">
                  <c:v>0.31700258265143366</c:v>
                </c:pt>
                <c:pt idx="1867">
                  <c:v>0.31678820395715168</c:v>
                </c:pt>
                <c:pt idx="1868">
                  <c:v>0.31657400550114578</c:v>
                </c:pt>
                <c:pt idx="1869">
                  <c:v>0.31635992180408529</c:v>
                </c:pt>
                <c:pt idx="1870">
                  <c:v>0.31614598545920969</c:v>
                </c:pt>
                <c:pt idx="1871">
                  <c:v>0.31593222896991052</c:v>
                </c:pt>
                <c:pt idx="1872">
                  <c:v>0.31571858699198541</c:v>
                </c:pt>
                <c:pt idx="1873">
                  <c:v>0.31550512461498759</c:v>
                </c:pt>
                <c:pt idx="1874">
                  <c:v>0.31529177658463764</c:v>
                </c:pt>
                <c:pt idx="1875">
                  <c:v>0.31507857538220513</c:v>
                </c:pt>
                <c:pt idx="1876">
                  <c:v>0.31486555339943123</c:v>
                </c:pt>
                <c:pt idx="1877">
                  <c:v>0.31465264551668393</c:v>
                </c:pt>
                <c:pt idx="1878">
                  <c:v>0.31443991659989812</c:v>
                </c:pt>
                <c:pt idx="1879">
                  <c:v>0.31422730161904472</c:v>
                </c:pt>
                <c:pt idx="1880">
                  <c:v>0.31401483294382154</c:v>
                </c:pt>
                <c:pt idx="1881">
                  <c:v>0.31380254285471615</c:v>
                </c:pt>
                <c:pt idx="1882">
                  <c:v>0.31359036645586807</c:v>
                </c:pt>
                <c:pt idx="1883">
                  <c:v>0.31337836839038874</c:v>
                </c:pt>
                <c:pt idx="1884">
                  <c:v>0.3131664838517017</c:v>
                </c:pt>
                <c:pt idx="1885">
                  <c:v>0.31295474509832943</c:v>
                </c:pt>
                <c:pt idx="1886">
                  <c:v>0.31274318429990156</c:v>
                </c:pt>
                <c:pt idx="1887">
                  <c:v>0.31253173678353269</c:v>
                </c:pt>
                <c:pt idx="1888">
                  <c:v>0.31232046697030325</c:v>
                </c:pt>
                <c:pt idx="1889">
                  <c:v>0.3121093102762944</c:v>
                </c:pt>
                <c:pt idx="1890">
                  <c:v>0.31189829884924852</c:v>
                </c:pt>
                <c:pt idx="1891">
                  <c:v>0.31168746474833098</c:v>
                </c:pt>
                <c:pt idx="1892">
                  <c:v>0.31147674352283855</c:v>
                </c:pt>
                <c:pt idx="1893">
                  <c:v>0.31126619937260969</c:v>
                </c:pt>
                <c:pt idx="1894">
                  <c:v>0.31105576793559148</c:v>
                </c:pt>
                <c:pt idx="1895">
                  <c:v>0.31084548124913952</c:v>
                </c:pt>
                <c:pt idx="1896">
                  <c:v>0.31063537126234742</c:v>
                </c:pt>
                <c:pt idx="1897">
                  <c:v>0.31042537374590418</c:v>
                </c:pt>
                <c:pt idx="1898">
                  <c:v>0.31021555267919237</c:v>
                </c:pt>
                <c:pt idx="1899">
                  <c:v>0.31000584392123587</c:v>
                </c:pt>
                <c:pt idx="1900">
                  <c:v>0.30979627939939591</c:v>
                </c:pt>
                <c:pt idx="1901">
                  <c:v>0.30958689095308534</c:v>
                </c:pt>
                <c:pt idx="1902">
                  <c:v>0.30937761457359775</c:v>
                </c:pt>
                <c:pt idx="1903">
                  <c:v>0.30916851402064349</c:v>
                </c:pt>
                <c:pt idx="1904">
                  <c:v>0.30895952537353716</c:v>
                </c:pt>
                <c:pt idx="1905">
                  <c:v>0.30875068045003617</c:v>
                </c:pt>
                <c:pt idx="1906">
                  <c:v>0.30854201098026196</c:v>
                </c:pt>
                <c:pt idx="1907">
                  <c:v>0.30833345317532895</c:v>
                </c:pt>
                <c:pt idx="1908">
                  <c:v>0.30812507057605515</c:v>
                </c:pt>
                <c:pt idx="1909">
                  <c:v>0.30791679948126294</c:v>
                </c:pt>
                <c:pt idx="1910">
                  <c:v>0.30770867161084708</c:v>
                </c:pt>
                <c:pt idx="1911">
                  <c:v>0.30750071859255418</c:v>
                </c:pt>
                <c:pt idx="1912">
                  <c:v>0.30729287684069168</c:v>
                </c:pt>
                <c:pt idx="1913">
                  <c:v>0.3070852096780245</c:v>
                </c:pt>
                <c:pt idx="1914">
                  <c:v>0.30687765362218589</c:v>
                </c:pt>
                <c:pt idx="1915">
                  <c:v>0.30667024027296086</c:v>
                </c:pt>
                <c:pt idx="1916">
                  <c:v>0.30646300114311992</c:v>
                </c:pt>
                <c:pt idx="1917">
                  <c:v>0.3062558728811674</c:v>
                </c:pt>
                <c:pt idx="1918">
                  <c:v>0.3060489185925313</c:v>
                </c:pt>
                <c:pt idx="1919">
                  <c:v>0.30584207501280619</c:v>
                </c:pt>
                <c:pt idx="1920">
                  <c:v>0.30563537363334187</c:v>
                </c:pt>
                <c:pt idx="1921">
                  <c:v>0.30542884585878216</c:v>
                </c:pt>
                <c:pt idx="1922">
                  <c:v>0.30522242855512832</c:v>
                </c:pt>
                <c:pt idx="1923">
                  <c:v>0.30501618461124275</c:v>
                </c:pt>
                <c:pt idx="1924">
                  <c:v>0.30481005097990793</c:v>
                </c:pt>
                <c:pt idx="1925">
                  <c:v>0.30460405904442311</c:v>
                </c:pt>
                <c:pt idx="1926">
                  <c:v>0.30439824010168925</c:v>
                </c:pt>
                <c:pt idx="1927">
                  <c:v>0.30419253123443291</c:v>
                </c:pt>
                <c:pt idx="1928">
                  <c:v>0.30398699511571903</c:v>
                </c:pt>
                <c:pt idx="1929">
                  <c:v>0.30378156891474778</c:v>
                </c:pt>
                <c:pt idx="1930">
                  <c:v>0.30357628390715108</c:v>
                </c:pt>
                <c:pt idx="1931">
                  <c:v>0.30337117128246893</c:v>
                </c:pt>
                <c:pt idx="1932">
                  <c:v>0.30316616833938487</c:v>
                </c:pt>
                <c:pt idx="1933">
                  <c:v>0.30296133753593163</c:v>
                </c:pt>
                <c:pt idx="1934">
                  <c:v>0.30275661625695943</c:v>
                </c:pt>
                <c:pt idx="1935">
                  <c:v>0.3025520356708149</c:v>
                </c:pt>
                <c:pt idx="1936">
                  <c:v>0.30234762686005778</c:v>
                </c:pt>
                <c:pt idx="1937">
                  <c:v>0.30214332733856264</c:v>
                </c:pt>
                <c:pt idx="1938">
                  <c:v>0.30193919935009245</c:v>
                </c:pt>
                <c:pt idx="1939">
                  <c:v>0.30173518049438325</c:v>
                </c:pt>
                <c:pt idx="1940">
                  <c:v>0.30153130183287635</c:v>
                </c:pt>
                <c:pt idx="1941">
                  <c:v>0.3013275943415305</c:v>
                </c:pt>
                <c:pt idx="1942">
                  <c:v>0.3011239957486489</c:v>
                </c:pt>
                <c:pt idx="1943">
                  <c:v>0.30092056808448375</c:v>
                </c:pt>
                <c:pt idx="1944">
                  <c:v>0.30071724916289549</c:v>
                </c:pt>
                <c:pt idx="1945">
                  <c:v>0.3005140699387992</c:v>
                </c:pt>
                <c:pt idx="1946">
                  <c:v>0.30031106128193014</c:v>
                </c:pt>
                <c:pt idx="1947">
                  <c:v>0.30010816113426014</c:v>
                </c:pt>
                <c:pt idx="1948">
                  <c:v>0.29990543131328756</c:v>
                </c:pt>
                <c:pt idx="1949">
                  <c:v>0.29970280984623843</c:v>
                </c:pt>
                <c:pt idx="1950">
                  <c:v>0.29950032758187883</c:v>
                </c:pt>
                <c:pt idx="1951">
                  <c:v>0.29929801528409694</c:v>
                </c:pt>
                <c:pt idx="1952">
                  <c:v>0.29909581110777655</c:v>
                </c:pt>
                <c:pt idx="1953">
                  <c:v>0.29889377665841532</c:v>
                </c:pt>
                <c:pt idx="1954">
                  <c:v>0.29869185017584943</c:v>
                </c:pt>
                <c:pt idx="1955">
                  <c:v>0.29849006240307197</c:v>
                </c:pt>
                <c:pt idx="1956">
                  <c:v>0.29828844399849863</c:v>
                </c:pt>
                <c:pt idx="1957">
                  <c:v>0.29808693332917119</c:v>
                </c:pt>
                <c:pt idx="1958">
                  <c:v>0.29788559178933754</c:v>
                </c:pt>
                <c:pt idx="1959">
                  <c:v>0.29768435783069086</c:v>
                </c:pt>
                <c:pt idx="1960">
                  <c:v>0.29748326209082598</c:v>
                </c:pt>
                <c:pt idx="1961">
                  <c:v>0.2972823351230594</c:v>
                </c:pt>
                <c:pt idx="1962">
                  <c:v>0.29708151550583989</c:v>
                </c:pt>
                <c:pt idx="1963">
                  <c:v>0.29688086442291312</c:v>
                </c:pt>
                <c:pt idx="1964">
                  <c:v>0.2966803205370796</c:v>
                </c:pt>
                <c:pt idx="1965">
                  <c:v>0.29647991438090876</c:v>
                </c:pt>
                <c:pt idx="1966">
                  <c:v>0.29627967640299002</c:v>
                </c:pt>
                <c:pt idx="1967">
                  <c:v>0.29607954539243064</c:v>
                </c:pt>
                <c:pt idx="1968">
                  <c:v>0.29587958232321931</c:v>
                </c:pt>
                <c:pt idx="1969">
                  <c:v>0.29567972604963677</c:v>
                </c:pt>
                <c:pt idx="1970">
                  <c:v>0.29548000700829447</c:v>
                </c:pt>
                <c:pt idx="1971">
                  <c:v>0.29528045555160121</c:v>
                </c:pt>
                <c:pt idx="1972">
                  <c:v>0.2950810106784974</c:v>
                </c:pt>
                <c:pt idx="1973">
                  <c:v>0.29488173315389465</c:v>
                </c:pt>
                <c:pt idx="1974">
                  <c:v>0.29468256206048538</c:v>
                </c:pt>
                <c:pt idx="1975">
                  <c:v>0.29448352772183206</c:v>
                </c:pt>
                <c:pt idx="1976">
                  <c:v>0.29428466037811041</c:v>
                </c:pt>
                <c:pt idx="1977">
                  <c:v>0.2940858992374214</c:v>
                </c:pt>
                <c:pt idx="1978">
                  <c:v>0.29388730485639725</c:v>
                </c:pt>
                <c:pt idx="1979">
                  <c:v>0.2936888165265944</c:v>
                </c:pt>
                <c:pt idx="1980">
                  <c:v>0.29349046446765542</c:v>
                </c:pt>
                <c:pt idx="1981">
                  <c:v>0.29329227881613068</c:v>
                </c:pt>
                <c:pt idx="1982">
                  <c:v>0.2930941989885415</c:v>
                </c:pt>
                <c:pt idx="1983">
                  <c:v>0.29289628533397716</c:v>
                </c:pt>
                <c:pt idx="1984">
                  <c:v>0.29269847735211896</c:v>
                </c:pt>
                <c:pt idx="1985">
                  <c:v>0.29250080515905652</c:v>
                </c:pt>
                <c:pt idx="1986">
                  <c:v>0.29230329878808159</c:v>
                </c:pt>
                <c:pt idx="1987">
                  <c:v>0.2921058978633978</c:v>
                </c:pt>
                <c:pt idx="1988">
                  <c:v>0.29190866252728548</c:v>
                </c:pt>
                <c:pt idx="1989">
                  <c:v>0.29171153248681408</c:v>
                </c:pt>
                <c:pt idx="1990">
                  <c:v>0.29151453775488656</c:v>
                </c:pt>
                <c:pt idx="1991">
                  <c:v>0.29131770826190045</c:v>
                </c:pt>
                <c:pt idx="1992">
                  <c:v>0.29112098383900703</c:v>
                </c:pt>
                <c:pt idx="1993">
                  <c:v>0.29092442442240873</c:v>
                </c:pt>
                <c:pt idx="1994">
                  <c:v>0.29072796992582933</c:v>
                </c:pt>
                <c:pt idx="1995">
                  <c:v>0.29053165025934957</c:v>
                </c:pt>
                <c:pt idx="1996">
                  <c:v>0.29033549525083646</c:v>
                </c:pt>
                <c:pt idx="1997">
                  <c:v>0.29013944493765664</c:v>
                </c:pt>
                <c:pt idx="1998">
                  <c:v>0.28994355905066294</c:v>
                </c:pt>
                <c:pt idx="1999">
                  <c:v>0.2897477777095025</c:v>
                </c:pt>
                <c:pt idx="2000">
                  <c:v>0.28955213072179686</c:v>
                </c:pt>
                <c:pt idx="2001">
                  <c:v>0.28935664781324483</c:v>
                </c:pt>
                <c:pt idx="2002">
                  <c:v>0.28916126922669882</c:v>
                </c:pt>
                <c:pt idx="2003">
                  <c:v>0.28896605448838775</c:v>
                </c:pt>
                <c:pt idx="2004">
                  <c:v>0.28877094392315361</c:v>
                </c:pt>
                <c:pt idx="2005">
                  <c:v>0.28857596723652096</c:v>
                </c:pt>
                <c:pt idx="2006">
                  <c:v>0.28838115405238063</c:v>
                </c:pt>
                <c:pt idx="2007">
                  <c:v>0.28818644481834454</c:v>
                </c:pt>
                <c:pt idx="2008">
                  <c:v>0.28799189885674026</c:v>
                </c:pt>
                <c:pt idx="2009">
                  <c:v>0.28779745669687923</c:v>
                </c:pt>
                <c:pt idx="2010">
                  <c:v>0.28760314794254932</c:v>
                </c:pt>
                <c:pt idx="2011">
                  <c:v>0.28740900211619297</c:v>
                </c:pt>
                <c:pt idx="2012">
                  <c:v>0.28721495986945739</c:v>
                </c:pt>
                <c:pt idx="2013">
                  <c:v>0.28702108032148915</c:v>
                </c:pt>
                <c:pt idx="2014">
                  <c:v>0.28682730420534625</c:v>
                </c:pt>
                <c:pt idx="2015">
                  <c:v>0.28663366102343879</c:v>
                </c:pt>
                <c:pt idx="2016">
                  <c:v>0.28644018019711892</c:v>
                </c:pt>
                <c:pt idx="2017">
                  <c:v>0.28624680258134805</c:v>
                </c:pt>
                <c:pt idx="2018">
                  <c:v>0.28605358709280893</c:v>
                </c:pt>
                <c:pt idx="2019">
                  <c:v>0.28586047466758596</c:v>
                </c:pt>
                <c:pt idx="2020">
                  <c:v>0.28566749470706937</c:v>
                </c:pt>
                <c:pt idx="2021">
                  <c:v>0.28547467653187769</c:v>
                </c:pt>
                <c:pt idx="2022">
                  <c:v>0.28528196119956778</c:v>
                </c:pt>
                <c:pt idx="2023">
                  <c:v>0.28508940742507349</c:v>
                </c:pt>
                <c:pt idx="2024">
                  <c:v>0.28489695634678813</c:v>
                </c:pt>
                <c:pt idx="2025">
                  <c:v>0.28470463726543838</c:v>
                </c:pt>
                <c:pt idx="2026">
                  <c:v>0.28451247940126445</c:v>
                </c:pt>
                <c:pt idx="2027">
                  <c:v>0.28432042401370289</c:v>
                </c:pt>
                <c:pt idx="2028">
                  <c:v>0.28412852960452217</c:v>
                </c:pt>
                <c:pt idx="2029">
                  <c:v>0.28393673752458315</c:v>
                </c:pt>
                <c:pt idx="2030">
                  <c:v>0.28374507697463969</c:v>
                </c:pt>
                <c:pt idx="2031">
                  <c:v>0.28355357707487777</c:v>
                </c:pt>
                <c:pt idx="2032">
                  <c:v>0.28336217928586305</c:v>
                </c:pt>
                <c:pt idx="2033">
                  <c:v>0.2831709419211364</c:v>
                </c:pt>
                <c:pt idx="2034">
                  <c:v>0.28297980652152799</c:v>
                </c:pt>
                <c:pt idx="2035">
                  <c:v>0.28278880218746921</c:v>
                </c:pt>
                <c:pt idx="2036">
                  <c:v>0.28259795793947207</c:v>
                </c:pt>
                <c:pt idx="2037">
                  <c:v>0.28240721543855357</c:v>
                </c:pt>
                <c:pt idx="2038">
                  <c:v>0.28221663279863218</c:v>
                </c:pt>
                <c:pt idx="2039">
                  <c:v>0.28202615176070556</c:v>
                </c:pt>
                <c:pt idx="2040">
                  <c:v>0.28183580132560054</c:v>
                </c:pt>
                <c:pt idx="2041">
                  <c:v>0.28164561041450648</c:v>
                </c:pt>
                <c:pt idx="2042">
                  <c:v>0.28145552088818326</c:v>
                </c:pt>
                <c:pt idx="2043">
                  <c:v>0.28126559066163115</c:v>
                </c:pt>
                <c:pt idx="2044">
                  <c:v>0.28107576167530834</c:v>
                </c:pt>
                <c:pt idx="2045">
                  <c:v>0.28088606283078793</c:v>
                </c:pt>
                <c:pt idx="2046">
                  <c:v>0.28069652295028669</c:v>
                </c:pt>
                <c:pt idx="2047">
                  <c:v>0.28050708409360181</c:v>
                </c:pt>
                <c:pt idx="2048">
                  <c:v>0.28031780397751699</c:v>
                </c:pt>
                <c:pt idx="2049">
                  <c:v>0.28012862474124617</c:v>
                </c:pt>
                <c:pt idx="2050">
                  <c:v>0.2799395751874586</c:v>
                </c:pt>
                <c:pt idx="2051">
                  <c:v>0.27975068403974718</c:v>
                </c:pt>
                <c:pt idx="2052">
                  <c:v>0.27956189355624333</c:v>
                </c:pt>
                <c:pt idx="2053">
                  <c:v>0.27937326125621326</c:v>
                </c:pt>
                <c:pt idx="2054">
                  <c:v>0.27918472947692446</c:v>
                </c:pt>
                <c:pt idx="2055">
                  <c:v>0.27899632692249099</c:v>
                </c:pt>
                <c:pt idx="2056">
                  <c:v>0.27880808221822928</c:v>
                </c:pt>
                <c:pt idx="2057">
                  <c:v>0.27861993781990446</c:v>
                </c:pt>
                <c:pt idx="2058">
                  <c:v>0.27843195104996155</c:v>
                </c:pt>
                <c:pt idx="2059">
                  <c:v>0.27824406444302247</c:v>
                </c:pt>
                <c:pt idx="2060">
                  <c:v>0.27805630660499298</c:v>
                </c:pt>
                <c:pt idx="2061">
                  <c:v>0.27786870606325925</c:v>
                </c:pt>
                <c:pt idx="2062">
                  <c:v>0.27768120547052233</c:v>
                </c:pt>
                <c:pt idx="2063">
                  <c:v>0.27749386195309989</c:v>
                </c:pt>
                <c:pt idx="2064">
                  <c:v>0.27730661824227115</c:v>
                </c:pt>
                <c:pt idx="2065">
                  <c:v>0.27711950284607978</c:v>
                </c:pt>
                <c:pt idx="2066">
                  <c:v>0.2769325441943265</c:v>
                </c:pt>
                <c:pt idx="2067">
                  <c:v>0.27674568513595282</c:v>
                </c:pt>
                <c:pt idx="2068">
                  <c:v>0.27655898260184042</c:v>
                </c:pt>
                <c:pt idx="2069">
                  <c:v>0.27637237951923166</c:v>
                </c:pt>
                <c:pt idx="2070">
                  <c:v>0.27618590429865236</c:v>
                </c:pt>
                <c:pt idx="2071">
                  <c:v>0.27599958527266177</c:v>
                </c:pt>
                <c:pt idx="2072">
                  <c:v>0.27581336548574886</c:v>
                </c:pt>
                <c:pt idx="2073">
                  <c:v>0.27562730167404814</c:v>
                </c:pt>
                <c:pt idx="2074">
                  <c:v>0.27544133696007311</c:v>
                </c:pt>
                <c:pt idx="2075">
                  <c:v>0.27525549965717555</c:v>
                </c:pt>
                <c:pt idx="2076">
                  <c:v>0.27506981800101515</c:v>
                </c:pt>
                <c:pt idx="2077">
                  <c:v>0.27488423523093825</c:v>
                </c:pt>
                <c:pt idx="2078">
                  <c:v>0.27469880788901846</c:v>
                </c:pt>
                <c:pt idx="2079">
                  <c:v>0.27451347929235115</c:v>
                </c:pt>
                <c:pt idx="2080">
                  <c:v>0.27432827765745593</c:v>
                </c:pt>
                <c:pt idx="2081">
                  <c:v>0.27414323112343431</c:v>
                </c:pt>
                <c:pt idx="2082">
                  <c:v>0.27395828312380216</c:v>
                </c:pt>
                <c:pt idx="2083">
                  <c:v>0.27377349000725576</c:v>
                </c:pt>
                <c:pt idx="2084">
                  <c:v>0.27358879528478575</c:v>
                </c:pt>
                <c:pt idx="2085">
                  <c:v>0.27340422707642037</c:v>
                </c:pt>
                <c:pt idx="2086">
                  <c:v>0.27321981342974883</c:v>
                </c:pt>
                <c:pt idx="2087">
                  <c:v>0.27303549798196886</c:v>
                </c:pt>
                <c:pt idx="2088">
                  <c:v>0.2728513368755538</c:v>
                </c:pt>
                <c:pt idx="2089">
                  <c:v>0.2726672738147603</c:v>
                </c:pt>
                <c:pt idx="2090">
                  <c:v>0.27248333682351167</c:v>
                </c:pt>
                <c:pt idx="2091">
                  <c:v>0.2722995538488579</c:v>
                </c:pt>
                <c:pt idx="2092">
                  <c:v>0.27211586871066012</c:v>
                </c:pt>
                <c:pt idx="2093">
                  <c:v>0.27193233737294559</c:v>
                </c:pt>
                <c:pt idx="2094">
                  <c:v>0.27174890373250726</c:v>
                </c:pt>
                <c:pt idx="2095">
                  <c:v>0.27156559571745875</c:v>
                </c:pt>
                <c:pt idx="2096">
                  <c:v>0.2713824411793111</c:v>
                </c:pt>
                <c:pt idx="2097">
                  <c:v>0.27119938413005401</c:v>
                </c:pt>
                <c:pt idx="2098">
                  <c:v>0.27101648034237619</c:v>
                </c:pt>
                <c:pt idx="2099">
                  <c:v>0.27083367390492791</c:v>
                </c:pt>
                <c:pt idx="2100">
                  <c:v>0.2706509926503502</c:v>
                </c:pt>
                <c:pt idx="2101">
                  <c:v>0.27046846433495136</c:v>
                </c:pt>
                <c:pt idx="2102">
                  <c:v>0.27028603316217253</c:v>
                </c:pt>
                <c:pt idx="2103">
                  <c:v>0.27010375471403714</c:v>
                </c:pt>
                <c:pt idx="2104">
                  <c:v>0.26992157327037675</c:v>
                </c:pt>
                <c:pt idx="2105">
                  <c:v>0.26973951656869571</c:v>
                </c:pt>
                <c:pt idx="2106">
                  <c:v>0.2695576122704344</c:v>
                </c:pt>
                <c:pt idx="2107">
                  <c:v>0.2693758047698106</c:v>
                </c:pt>
                <c:pt idx="2108">
                  <c:v>0.26919414945885367</c:v>
                </c:pt>
                <c:pt idx="2109">
                  <c:v>0.26901259080790257</c:v>
                </c:pt>
                <c:pt idx="2110">
                  <c:v>0.26883115645965971</c:v>
                </c:pt>
                <c:pt idx="2111">
                  <c:v>0.26864987398103113</c:v>
                </c:pt>
                <c:pt idx="2112">
                  <c:v>0.26846868795633905</c:v>
                </c:pt>
                <c:pt idx="2113">
                  <c:v>0.26828765358828732</c:v>
                </c:pt>
                <c:pt idx="2114">
                  <c:v>0.26810671553705107</c:v>
                </c:pt>
                <c:pt idx="2115">
                  <c:v>0.26792590135086403</c:v>
                </c:pt>
                <c:pt idx="2116">
                  <c:v>0.26774523850243043</c:v>
                </c:pt>
                <c:pt idx="2117">
                  <c:v>0.26756467176550708</c:v>
                </c:pt>
                <c:pt idx="2118">
                  <c:v>0.26738425615413852</c:v>
                </c:pt>
                <c:pt idx="2119">
                  <c:v>0.26720393651766716</c:v>
                </c:pt>
                <c:pt idx="2120">
                  <c:v>0.26702374031019033</c:v>
                </c:pt>
                <c:pt idx="2121">
                  <c:v>0.26684369491054155</c:v>
                </c:pt>
                <c:pt idx="2122">
                  <c:v>0.26666374528124487</c:v>
                </c:pt>
                <c:pt idx="2123">
                  <c:v>0.26648394624834915</c:v>
                </c:pt>
                <c:pt idx="2124">
                  <c:v>0.26630424284969789</c:v>
                </c:pt>
                <c:pt idx="2125">
                  <c:v>0.26612466244558286</c:v>
                </c:pt>
                <c:pt idx="2126">
                  <c:v>0.2659452323212968</c:v>
                </c:pt>
                <c:pt idx="2127">
                  <c:v>0.26576589762746611</c:v>
                </c:pt>
                <c:pt idx="2128">
                  <c:v>0.26558671300280529</c:v>
                </c:pt>
                <c:pt idx="2129">
                  <c:v>0.26540762367299492</c:v>
                </c:pt>
                <c:pt idx="2130">
                  <c:v>0.26522865690485092</c:v>
                </c:pt>
                <c:pt idx="2131">
                  <c:v>0.26504983989045411</c:v>
                </c:pt>
                <c:pt idx="2132">
                  <c:v>0.26487111796787066</c:v>
                </c:pt>
                <c:pt idx="2133">
                  <c:v>0.26469254558913963</c:v>
                </c:pt>
                <c:pt idx="2134">
                  <c:v>0.26451406816711709</c:v>
                </c:pt>
                <c:pt idx="2135">
                  <c:v>0.26433571287547164</c:v>
                </c:pt>
                <c:pt idx="2136">
                  <c:v>0.26415750681339967</c:v>
                </c:pt>
                <c:pt idx="2137">
                  <c:v>0.26397939550574717</c:v>
                </c:pt>
                <c:pt idx="2138">
                  <c:v>0.26380143321853411</c:v>
                </c:pt>
                <c:pt idx="2139">
                  <c:v>0.26362356555113292</c:v>
                </c:pt>
                <c:pt idx="2140">
                  <c:v>0.26344581958439228</c:v>
                </c:pt>
                <c:pt idx="2141">
                  <c:v>0.26326822232495045</c:v>
                </c:pt>
                <c:pt idx="2142">
                  <c:v>0.26309071948377555</c:v>
                </c:pt>
                <c:pt idx="2143">
                  <c:v>0.26291336514152253</c:v>
                </c:pt>
                <c:pt idx="2144">
                  <c:v>0.26273610508342349</c:v>
                </c:pt>
                <c:pt idx="2145">
                  <c:v>0.26255896631012776</c:v>
                </c:pt>
                <c:pt idx="2146">
                  <c:v>0.26238197573582706</c:v>
                </c:pt>
                <c:pt idx="2147">
                  <c:v>0.26220507924657838</c:v>
                </c:pt>
                <c:pt idx="2148">
                  <c:v>0.26202833073837523</c:v>
                </c:pt>
                <c:pt idx="2149">
                  <c:v>0.26185167618172456</c:v>
                </c:pt>
                <c:pt idx="2150">
                  <c:v>0.26167514247287016</c:v>
                </c:pt>
                <c:pt idx="2151">
                  <c:v>0.2614987564343666</c:v>
                </c:pt>
                <c:pt idx="2152">
                  <c:v>0.26132246414753735</c:v>
                </c:pt>
                <c:pt idx="2153">
                  <c:v>0.26114631932431481</c:v>
                </c:pt>
                <c:pt idx="2154">
                  <c:v>0.26097026811976809</c:v>
                </c:pt>
                <c:pt idx="2155">
                  <c:v>0.26079433733830026</c:v>
                </c:pt>
                <c:pt idx="2156">
                  <c:v>0.26061855371088399</c:v>
                </c:pt>
                <c:pt idx="2157">
                  <c:v>0.26044286350301549</c:v>
                </c:pt>
                <c:pt idx="2158">
                  <c:v>0.26026732024321242</c:v>
                </c:pt>
                <c:pt idx="2159">
                  <c:v>0.26009187027045744</c:v>
                </c:pt>
                <c:pt idx="2160">
                  <c:v>0.25991654029763539</c:v>
                </c:pt>
                <c:pt idx="2161">
                  <c:v>0.25974135696445855</c:v>
                </c:pt>
                <c:pt idx="2162">
                  <c:v>0.25956626671994837</c:v>
                </c:pt>
                <c:pt idx="2163">
                  <c:v>0.25939132290985228</c:v>
                </c:pt>
                <c:pt idx="2164">
                  <c:v>0.25921647205641996</c:v>
                </c:pt>
                <c:pt idx="2165">
                  <c:v>0.25904174078133907</c:v>
                </c:pt>
                <c:pt idx="2166">
                  <c:v>0.25886715563338231</c:v>
                </c:pt>
                <c:pt idx="2167">
                  <c:v>0.258692663244451</c:v>
                </c:pt>
                <c:pt idx="2168">
                  <c:v>0.2585183167781645</c:v>
                </c:pt>
                <c:pt idx="2169">
                  <c:v>0.25834406293939505</c:v>
                </c:pt>
                <c:pt idx="2170">
                  <c:v>0.25816992825895374</c:v>
                </c:pt>
                <c:pt idx="2171">
                  <c:v>0.25799593919499242</c:v>
                </c:pt>
                <c:pt idx="2172">
                  <c:v>0.25782204256165014</c:v>
                </c:pt>
                <c:pt idx="2173">
                  <c:v>0.2576482913410571</c:v>
                </c:pt>
                <c:pt idx="2174">
                  <c:v>0.25747463242006696</c:v>
                </c:pt>
                <c:pt idx="2175">
                  <c:v>0.25730109223893283</c:v>
                </c:pt>
                <c:pt idx="2176">
                  <c:v>0.25712769716550388</c:v>
                </c:pt>
                <c:pt idx="2177">
                  <c:v>0.25695439419551647</c:v>
                </c:pt>
                <c:pt idx="2178">
                  <c:v>0.256781236130249</c:v>
                </c:pt>
                <c:pt idx="2179">
                  <c:v>0.25660817003789693</c:v>
                </c:pt>
                <c:pt idx="2180">
                  <c:v>0.25643522226847337</c:v>
                </c:pt>
                <c:pt idx="2181">
                  <c:v>0.2562624190998416</c:v>
                </c:pt>
                <c:pt idx="2182">
                  <c:v>0.25608970770869727</c:v>
                </c:pt>
                <c:pt idx="2183">
                  <c:v>0.25591714071610189</c:v>
                </c:pt>
                <c:pt idx="2184">
                  <c:v>0.25574466537095564</c:v>
                </c:pt>
                <c:pt idx="2185">
                  <c:v>0.25557230793334834</c:v>
                </c:pt>
                <c:pt idx="2186">
                  <c:v>0.25540009459147284</c:v>
                </c:pt>
                <c:pt idx="2187">
                  <c:v>0.25522797270234882</c:v>
                </c:pt>
                <c:pt idx="2188">
                  <c:v>0.25505599470745294</c:v>
                </c:pt>
                <c:pt idx="2189">
                  <c:v>0.25488410803575584</c:v>
                </c:pt>
                <c:pt idx="2190">
                  <c:v>0.25471233885773908</c:v>
                </c:pt>
                <c:pt idx="2191">
                  <c:v>0.25454071327223993</c:v>
                </c:pt>
                <c:pt idx="2192">
                  <c:v>0.25436917881596854</c:v>
                </c:pt>
                <c:pt idx="2193">
                  <c:v>0.25419778775144719</c:v>
                </c:pt>
                <c:pt idx="2194">
                  <c:v>0.2540264876870843</c:v>
                </c:pt>
                <c:pt idx="2195">
                  <c:v>0.2538553047040677</c:v>
                </c:pt>
                <c:pt idx="2196">
                  <c:v>0.25368426481219231</c:v>
                </c:pt>
                <c:pt idx="2197">
                  <c:v>0.25351331572722785</c:v>
                </c:pt>
                <c:pt idx="2198">
                  <c:v>0.25334250953336984</c:v>
                </c:pt>
                <c:pt idx="2199">
                  <c:v>0.25317179401783468</c:v>
                </c:pt>
                <c:pt idx="2200">
                  <c:v>0.25300119517282954</c:v>
                </c:pt>
                <c:pt idx="2201">
                  <c:v>0.25283073891941904</c:v>
                </c:pt>
                <c:pt idx="2202">
                  <c:v>0.25266037315180406</c:v>
                </c:pt>
                <c:pt idx="2203">
                  <c:v>0.25249014977647871</c:v>
                </c:pt>
                <c:pt idx="2204">
                  <c:v>0.25232001676562199</c:v>
                </c:pt>
                <c:pt idx="2205">
                  <c:v>0.25215000001808963</c:v>
                </c:pt>
                <c:pt idx="2206">
                  <c:v>0.25198012536503928</c:v>
                </c:pt>
                <c:pt idx="2207">
                  <c:v>0.25181034087850102</c:v>
                </c:pt>
                <c:pt idx="2208">
                  <c:v>0.25164069828790958</c:v>
                </c:pt>
                <c:pt idx="2209">
                  <c:v>0.25147114573624235</c:v>
                </c:pt>
                <c:pt idx="2210">
                  <c:v>0.25130170903870086</c:v>
                </c:pt>
                <c:pt idx="2211">
                  <c:v>0.25113241393984226</c:v>
                </c:pt>
                <c:pt idx="2212">
                  <c:v>0.2509632086888805</c:v>
                </c:pt>
                <c:pt idx="2213">
                  <c:v>0.2507941448387942</c:v>
                </c:pt>
                <c:pt idx="2214">
                  <c:v>0.25062517070949564</c:v>
                </c:pt>
                <c:pt idx="2215">
                  <c:v>0.25045631202813967</c:v>
                </c:pt>
                <c:pt idx="2216">
                  <c:v>0.25028759445148435</c:v>
                </c:pt>
                <c:pt idx="2217">
                  <c:v>0.25011896640530623</c:v>
                </c:pt>
                <c:pt idx="2218">
                  <c:v>0.24995047926674582</c:v>
                </c:pt>
                <c:pt idx="2219">
                  <c:v>0.24978208153203024</c:v>
                </c:pt>
                <c:pt idx="2220">
                  <c:v>0.249613798840576</c:v>
                </c:pt>
                <c:pt idx="2221">
                  <c:v>0.24944565676164951</c:v>
                </c:pt>
                <c:pt idx="2222">
                  <c:v>0.24927760389697079</c:v>
                </c:pt>
                <c:pt idx="2223">
                  <c:v>0.24910969144845871</c:v>
                </c:pt>
                <c:pt idx="2224">
                  <c:v>0.24894186808803667</c:v>
                </c:pt>
                <c:pt idx="2225">
                  <c:v>0.24877415936769026</c:v>
                </c:pt>
                <c:pt idx="2226">
                  <c:v>0.24860659076950081</c:v>
                </c:pt>
                <c:pt idx="2227">
                  <c:v>0.24843911107051489</c:v>
                </c:pt>
                <c:pt idx="2228">
                  <c:v>0.24827177129804351</c:v>
                </c:pt>
                <c:pt idx="2229">
                  <c:v>0.2481045202990905</c:v>
                </c:pt>
                <c:pt idx="2230">
                  <c:v>0.24793738353851677</c:v>
                </c:pt>
                <c:pt idx="2231">
                  <c:v>0.2477703864115238</c:v>
                </c:pt>
                <c:pt idx="2232">
                  <c:v>0.24760347786987008</c:v>
                </c:pt>
                <c:pt idx="2233">
                  <c:v>0.24743670876687046</c:v>
                </c:pt>
                <c:pt idx="2234">
                  <c:v>0.24727002812399557</c:v>
                </c:pt>
                <c:pt idx="2235">
                  <c:v>0.24710346131928657</c:v>
                </c:pt>
                <c:pt idx="2236">
                  <c:v>0.24693703366136932</c:v>
                </c:pt>
                <c:pt idx="2237">
                  <c:v>0.24677069427610199</c:v>
                </c:pt>
                <c:pt idx="2238">
                  <c:v>0.24660449384341249</c:v>
                </c:pt>
                <c:pt idx="2239">
                  <c:v>0.24643838155862685</c:v>
                </c:pt>
                <c:pt idx="2240">
                  <c:v>0.24627238271327057</c:v>
                </c:pt>
                <c:pt idx="2241">
                  <c:v>0.24610652252969675</c:v>
                </c:pt>
                <c:pt idx="2242">
                  <c:v>0.24594075030725324</c:v>
                </c:pt>
                <c:pt idx="2243">
                  <c:v>0.24577511655308815</c:v>
                </c:pt>
                <c:pt idx="2244">
                  <c:v>0.24560957063577377</c:v>
                </c:pt>
                <c:pt idx="2245">
                  <c:v>0.24544413776062257</c:v>
                </c:pt>
                <c:pt idx="2246">
                  <c:v>0.24527884306401701</c:v>
                </c:pt>
                <c:pt idx="2247">
                  <c:v>0.2451136360181867</c:v>
                </c:pt>
                <c:pt idx="2248">
                  <c:v>0.24494856695810482</c:v>
                </c:pt>
                <c:pt idx="2249">
                  <c:v>0.24478358542498296</c:v>
                </c:pt>
                <c:pt idx="2250">
                  <c:v>0.24461871653822237</c:v>
                </c:pt>
                <c:pt idx="2251">
                  <c:v>0.2444539853485356</c:v>
                </c:pt>
                <c:pt idx="2252">
                  <c:v>0.24428934150042836</c:v>
                </c:pt>
                <c:pt idx="2253">
                  <c:v>0.24412483515730166</c:v>
                </c:pt>
                <c:pt idx="2254">
                  <c:v>0.24396041603240165</c:v>
                </c:pt>
                <c:pt idx="2255">
                  <c:v>0.24379610915951888</c:v>
                </c:pt>
                <c:pt idx="2256">
                  <c:v>0.24363193950399564</c:v>
                </c:pt>
                <c:pt idx="2257">
                  <c:v>0.24346785688201059</c:v>
                </c:pt>
                <c:pt idx="2258">
                  <c:v>0.24330391128599274</c:v>
                </c:pt>
                <c:pt idx="2259">
                  <c:v>0.24314005260062041</c:v>
                </c:pt>
                <c:pt idx="2260">
                  <c:v>0.24297630577437301</c:v>
                </c:pt>
                <c:pt idx="2261">
                  <c:v>0.24281269568752106</c:v>
                </c:pt>
                <c:pt idx="2262">
                  <c:v>0.24264917232726368</c:v>
                </c:pt>
                <c:pt idx="2263">
                  <c:v>0.24248578551519182</c:v>
                </c:pt>
                <c:pt idx="2264">
                  <c:v>0.24232248530729114</c:v>
                </c:pt>
                <c:pt idx="2265">
                  <c:v>0.24215929656702684</c:v>
                </c:pt>
                <c:pt idx="2266">
                  <c:v>0.24199624408989387</c:v>
                </c:pt>
                <c:pt idx="2267">
                  <c:v>0.24183327803361379</c:v>
                </c:pt>
                <c:pt idx="2268">
                  <c:v>0.24167044805046284</c:v>
                </c:pt>
                <c:pt idx="2269">
                  <c:v>0.24150770436618338</c:v>
                </c:pt>
                <c:pt idx="2270">
                  <c:v>0.2413450717595248</c:v>
                </c:pt>
                <c:pt idx="2271">
                  <c:v>0.24118257494150419</c:v>
                </c:pt>
                <c:pt idx="2272">
                  <c:v>0.24102016423971892</c:v>
                </c:pt>
                <c:pt idx="2273">
                  <c:v>0.24085788913726119</c:v>
                </c:pt>
                <c:pt idx="2274">
                  <c:v>0.24069570002951118</c:v>
                </c:pt>
                <c:pt idx="2275">
                  <c:v>0.24053362161079869</c:v>
                </c:pt>
                <c:pt idx="2276">
                  <c:v>0.24037167850795813</c:v>
                </c:pt>
                <c:pt idx="2277">
                  <c:v>0.24020982121786819</c:v>
                </c:pt>
                <c:pt idx="2278">
                  <c:v>0.24004809905502864</c:v>
                </c:pt>
                <c:pt idx="2279">
                  <c:v>0.2398864625838637</c:v>
                </c:pt>
                <c:pt idx="2280">
                  <c:v>0.23972493641457876</c:v>
                </c:pt>
                <c:pt idx="2281">
                  <c:v>0.23956354509011965</c:v>
                </c:pt>
                <c:pt idx="2282">
                  <c:v>0.23940223927605409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9-739E-41EF-9FD2-41B04CCB0539}"/>
            </c:ext>
          </c:extLst>
        </c:ser>
        <c:ser>
          <c:idx val="10"/>
          <c:order val="10"/>
          <c:spPr>
            <a:ln w="12700" cap="rnd">
              <a:solidFill>
                <a:srgbClr val="000000"/>
              </a:solidFill>
              <a:round/>
            </a:ln>
            <a:effectLst/>
          </c:spPr>
          <c:marker>
            <c:symbol val="none"/>
          </c:marker>
          <c:xVal>
            <c:numRef>
              <c:f>sheet1!$U$1:$U$2283</c:f>
              <c:numCache>
                <c:formatCode>General</c:formatCode>
                <c:ptCount val="2283"/>
                <c:pt idx="0">
                  <c:v>-38.200000762939453</c:v>
                </c:pt>
                <c:pt idx="1">
                  <c:v>-38.099998474121094</c:v>
                </c:pt>
                <c:pt idx="2">
                  <c:v>-38</c:v>
                </c:pt>
                <c:pt idx="3">
                  <c:v>-37.899997711181641</c:v>
                </c:pt>
                <c:pt idx="4">
                  <c:v>-37.799999237060547</c:v>
                </c:pt>
                <c:pt idx="5">
                  <c:v>-37.700000762939453</c:v>
                </c:pt>
                <c:pt idx="6">
                  <c:v>-37.599998474121094</c:v>
                </c:pt>
                <c:pt idx="7">
                  <c:v>-37.5</c:v>
                </c:pt>
                <c:pt idx="8">
                  <c:v>-37.399997711181641</c:v>
                </c:pt>
                <c:pt idx="9">
                  <c:v>-37.299999237060547</c:v>
                </c:pt>
                <c:pt idx="10">
                  <c:v>-37.200000762939453</c:v>
                </c:pt>
                <c:pt idx="11">
                  <c:v>-37.099998474121094</c:v>
                </c:pt>
                <c:pt idx="12">
                  <c:v>-37</c:v>
                </c:pt>
                <c:pt idx="13">
                  <c:v>-36.899997711181641</c:v>
                </c:pt>
                <c:pt idx="14">
                  <c:v>-36.799999237060547</c:v>
                </c:pt>
                <c:pt idx="15">
                  <c:v>-36.700000762939453</c:v>
                </c:pt>
                <c:pt idx="16">
                  <c:v>-36.599998474121094</c:v>
                </c:pt>
                <c:pt idx="17">
                  <c:v>-36.5</c:v>
                </c:pt>
                <c:pt idx="18">
                  <c:v>-36.399997711181641</c:v>
                </c:pt>
                <c:pt idx="19">
                  <c:v>-36.299999237060547</c:v>
                </c:pt>
                <c:pt idx="20">
                  <c:v>-36.200000762939453</c:v>
                </c:pt>
                <c:pt idx="21">
                  <c:v>-36.099998474121094</c:v>
                </c:pt>
                <c:pt idx="22">
                  <c:v>-36</c:v>
                </c:pt>
                <c:pt idx="23">
                  <c:v>-35.899997711181641</c:v>
                </c:pt>
                <c:pt idx="24">
                  <c:v>-35.799999237060547</c:v>
                </c:pt>
                <c:pt idx="25">
                  <c:v>-35.700000762939453</c:v>
                </c:pt>
                <c:pt idx="26">
                  <c:v>-35.599998474121094</c:v>
                </c:pt>
                <c:pt idx="27">
                  <c:v>-35.5</c:v>
                </c:pt>
                <c:pt idx="28">
                  <c:v>-35.399997711181641</c:v>
                </c:pt>
                <c:pt idx="29">
                  <c:v>-35.299999237060547</c:v>
                </c:pt>
                <c:pt idx="30">
                  <c:v>-35.200000762939453</c:v>
                </c:pt>
                <c:pt idx="31">
                  <c:v>-35.099998474121094</c:v>
                </c:pt>
                <c:pt idx="32">
                  <c:v>-35</c:v>
                </c:pt>
                <c:pt idx="33">
                  <c:v>-34.899997711181641</c:v>
                </c:pt>
                <c:pt idx="34">
                  <c:v>-34.799999237060547</c:v>
                </c:pt>
                <c:pt idx="35">
                  <c:v>-34.700000762939453</c:v>
                </c:pt>
                <c:pt idx="36">
                  <c:v>-34.599998474121094</c:v>
                </c:pt>
                <c:pt idx="37">
                  <c:v>-34.5</c:v>
                </c:pt>
                <c:pt idx="38">
                  <c:v>-34.399997711181641</c:v>
                </c:pt>
                <c:pt idx="39">
                  <c:v>-34.299999237060547</c:v>
                </c:pt>
                <c:pt idx="40">
                  <c:v>-34.200000762939453</c:v>
                </c:pt>
                <c:pt idx="41">
                  <c:v>-34.099998474121094</c:v>
                </c:pt>
                <c:pt idx="42">
                  <c:v>-34</c:v>
                </c:pt>
                <c:pt idx="43">
                  <c:v>-33.899997711181641</c:v>
                </c:pt>
                <c:pt idx="44">
                  <c:v>-33.799999237060547</c:v>
                </c:pt>
                <c:pt idx="45">
                  <c:v>-33.700000762939453</c:v>
                </c:pt>
                <c:pt idx="46">
                  <c:v>-33.599998474121094</c:v>
                </c:pt>
                <c:pt idx="47">
                  <c:v>-33.5</c:v>
                </c:pt>
                <c:pt idx="48">
                  <c:v>-33.399997711181641</c:v>
                </c:pt>
                <c:pt idx="49">
                  <c:v>-33.299999237060547</c:v>
                </c:pt>
                <c:pt idx="50">
                  <c:v>-33.200000762939453</c:v>
                </c:pt>
                <c:pt idx="51">
                  <c:v>-33.099998474121094</c:v>
                </c:pt>
                <c:pt idx="52">
                  <c:v>-33</c:v>
                </c:pt>
                <c:pt idx="53">
                  <c:v>-32.899997711181641</c:v>
                </c:pt>
                <c:pt idx="54">
                  <c:v>-32.799999237060547</c:v>
                </c:pt>
                <c:pt idx="55">
                  <c:v>-32.700000762939453</c:v>
                </c:pt>
                <c:pt idx="56">
                  <c:v>-32.599998474121094</c:v>
                </c:pt>
                <c:pt idx="57">
                  <c:v>-32.5</c:v>
                </c:pt>
                <c:pt idx="58">
                  <c:v>-32.399997711181641</c:v>
                </c:pt>
                <c:pt idx="59">
                  <c:v>-32.299999237060547</c:v>
                </c:pt>
                <c:pt idx="60">
                  <c:v>-32.200000762939453</c:v>
                </c:pt>
                <c:pt idx="61">
                  <c:v>-32.099998474121094</c:v>
                </c:pt>
                <c:pt idx="62">
                  <c:v>-32</c:v>
                </c:pt>
                <c:pt idx="63">
                  <c:v>-31.899999618530273</c:v>
                </c:pt>
                <c:pt idx="64">
                  <c:v>-31.799999237060547</c:v>
                </c:pt>
                <c:pt idx="65">
                  <c:v>-31.69999885559082</c:v>
                </c:pt>
                <c:pt idx="66">
                  <c:v>-31.599998474121094</c:v>
                </c:pt>
                <c:pt idx="67">
                  <c:v>-31.5</c:v>
                </c:pt>
                <c:pt idx="68">
                  <c:v>-31.399999618530273</c:v>
                </c:pt>
                <c:pt idx="69">
                  <c:v>-31.299999237060547</c:v>
                </c:pt>
                <c:pt idx="70">
                  <c:v>-31.19999885559082</c:v>
                </c:pt>
                <c:pt idx="71">
                  <c:v>-31.099998474121094</c:v>
                </c:pt>
                <c:pt idx="72">
                  <c:v>-31</c:v>
                </c:pt>
                <c:pt idx="73">
                  <c:v>-30.899999618530273</c:v>
                </c:pt>
                <c:pt idx="74">
                  <c:v>-30.799999237060547</c:v>
                </c:pt>
                <c:pt idx="75">
                  <c:v>-30.69999885559082</c:v>
                </c:pt>
                <c:pt idx="76">
                  <c:v>-30.599998474121094</c:v>
                </c:pt>
                <c:pt idx="77">
                  <c:v>-30.5</c:v>
                </c:pt>
                <c:pt idx="78">
                  <c:v>-30.399999618530273</c:v>
                </c:pt>
                <c:pt idx="79">
                  <c:v>-30.299999237060547</c:v>
                </c:pt>
                <c:pt idx="80">
                  <c:v>-30.19999885559082</c:v>
                </c:pt>
                <c:pt idx="81">
                  <c:v>-30.099998474121094</c:v>
                </c:pt>
                <c:pt idx="82">
                  <c:v>-30</c:v>
                </c:pt>
                <c:pt idx="83">
                  <c:v>-29.899999618530273</c:v>
                </c:pt>
                <c:pt idx="84">
                  <c:v>-29.799999237060547</c:v>
                </c:pt>
                <c:pt idx="85">
                  <c:v>-29.69999885559082</c:v>
                </c:pt>
                <c:pt idx="86">
                  <c:v>-29.599998474121094</c:v>
                </c:pt>
                <c:pt idx="87">
                  <c:v>-29.5</c:v>
                </c:pt>
                <c:pt idx="88">
                  <c:v>-29.399999618530273</c:v>
                </c:pt>
                <c:pt idx="89">
                  <c:v>-29.299999237060547</c:v>
                </c:pt>
                <c:pt idx="90">
                  <c:v>-29.19999885559082</c:v>
                </c:pt>
                <c:pt idx="91">
                  <c:v>-29.099998474121094</c:v>
                </c:pt>
                <c:pt idx="92">
                  <c:v>-29</c:v>
                </c:pt>
                <c:pt idx="93">
                  <c:v>-28.899999618530273</c:v>
                </c:pt>
                <c:pt idx="94">
                  <c:v>-28.799999237060547</c:v>
                </c:pt>
                <c:pt idx="95">
                  <c:v>-28.69999885559082</c:v>
                </c:pt>
                <c:pt idx="96">
                  <c:v>-28.599998474121094</c:v>
                </c:pt>
                <c:pt idx="97">
                  <c:v>-28.5</c:v>
                </c:pt>
                <c:pt idx="98">
                  <c:v>-28.399999618530273</c:v>
                </c:pt>
                <c:pt idx="99">
                  <c:v>-28.299999237060547</c:v>
                </c:pt>
                <c:pt idx="100">
                  <c:v>-28.19999885559082</c:v>
                </c:pt>
                <c:pt idx="101">
                  <c:v>-28.099998474121094</c:v>
                </c:pt>
                <c:pt idx="102">
                  <c:v>-28</c:v>
                </c:pt>
                <c:pt idx="103">
                  <c:v>-27.899999618530273</c:v>
                </c:pt>
                <c:pt idx="104">
                  <c:v>-27.799999237060547</c:v>
                </c:pt>
                <c:pt idx="105">
                  <c:v>-27.69999885559082</c:v>
                </c:pt>
                <c:pt idx="106">
                  <c:v>-27.599998474121094</c:v>
                </c:pt>
                <c:pt idx="107">
                  <c:v>-27.5</c:v>
                </c:pt>
                <c:pt idx="108">
                  <c:v>-27.399999618530273</c:v>
                </c:pt>
                <c:pt idx="109">
                  <c:v>-27.299999237060547</c:v>
                </c:pt>
                <c:pt idx="110">
                  <c:v>-27.19999885559082</c:v>
                </c:pt>
                <c:pt idx="111">
                  <c:v>-27.099998474121094</c:v>
                </c:pt>
                <c:pt idx="112">
                  <c:v>-27</c:v>
                </c:pt>
                <c:pt idx="113">
                  <c:v>-26.899999618530273</c:v>
                </c:pt>
                <c:pt idx="114">
                  <c:v>-26.799999237060547</c:v>
                </c:pt>
                <c:pt idx="115">
                  <c:v>-26.69999885559082</c:v>
                </c:pt>
                <c:pt idx="116">
                  <c:v>-26.599998474121094</c:v>
                </c:pt>
                <c:pt idx="117">
                  <c:v>-26.5</c:v>
                </c:pt>
                <c:pt idx="118">
                  <c:v>-26.399999618530273</c:v>
                </c:pt>
                <c:pt idx="119">
                  <c:v>-26.299999237060547</c:v>
                </c:pt>
                <c:pt idx="120">
                  <c:v>-26.19999885559082</c:v>
                </c:pt>
                <c:pt idx="121">
                  <c:v>-26.099998474121094</c:v>
                </c:pt>
                <c:pt idx="122">
                  <c:v>-26</c:v>
                </c:pt>
                <c:pt idx="123">
                  <c:v>-25.899999618530273</c:v>
                </c:pt>
                <c:pt idx="124">
                  <c:v>-25.799999237060547</c:v>
                </c:pt>
                <c:pt idx="125">
                  <c:v>-25.69999885559082</c:v>
                </c:pt>
                <c:pt idx="126">
                  <c:v>-25.599998474121094</c:v>
                </c:pt>
                <c:pt idx="127">
                  <c:v>-25.5</c:v>
                </c:pt>
                <c:pt idx="128">
                  <c:v>-25.399999618530273</c:v>
                </c:pt>
                <c:pt idx="129">
                  <c:v>-25.299999237060547</c:v>
                </c:pt>
                <c:pt idx="130">
                  <c:v>-25.19999885559082</c:v>
                </c:pt>
                <c:pt idx="131">
                  <c:v>-25.099998474121094</c:v>
                </c:pt>
                <c:pt idx="132">
                  <c:v>-25</c:v>
                </c:pt>
                <c:pt idx="133">
                  <c:v>-24.899999618530273</c:v>
                </c:pt>
                <c:pt idx="134">
                  <c:v>-24.799999237060547</c:v>
                </c:pt>
                <c:pt idx="135">
                  <c:v>-24.69999885559082</c:v>
                </c:pt>
                <c:pt idx="136">
                  <c:v>-24.599998474121094</c:v>
                </c:pt>
                <c:pt idx="137">
                  <c:v>-24.5</c:v>
                </c:pt>
                <c:pt idx="138">
                  <c:v>-24.399999618530273</c:v>
                </c:pt>
                <c:pt idx="139">
                  <c:v>-24.299999237060547</c:v>
                </c:pt>
                <c:pt idx="140">
                  <c:v>-24.19999885559082</c:v>
                </c:pt>
                <c:pt idx="141">
                  <c:v>-24.099998474121094</c:v>
                </c:pt>
                <c:pt idx="142">
                  <c:v>-24</c:v>
                </c:pt>
                <c:pt idx="143">
                  <c:v>-23.899999618530273</c:v>
                </c:pt>
                <c:pt idx="144">
                  <c:v>-23.799999237060547</c:v>
                </c:pt>
                <c:pt idx="145">
                  <c:v>-23.69999885559082</c:v>
                </c:pt>
                <c:pt idx="146">
                  <c:v>-23.599998474121094</c:v>
                </c:pt>
                <c:pt idx="147">
                  <c:v>-23.5</c:v>
                </c:pt>
                <c:pt idx="148">
                  <c:v>-23.399999618530273</c:v>
                </c:pt>
                <c:pt idx="149">
                  <c:v>-23.299999237060547</c:v>
                </c:pt>
                <c:pt idx="150">
                  <c:v>-23.19999885559082</c:v>
                </c:pt>
                <c:pt idx="151">
                  <c:v>-23.099998474121094</c:v>
                </c:pt>
                <c:pt idx="152">
                  <c:v>-23</c:v>
                </c:pt>
                <c:pt idx="153">
                  <c:v>-22.899999618530273</c:v>
                </c:pt>
                <c:pt idx="154">
                  <c:v>-22.799999237060547</c:v>
                </c:pt>
                <c:pt idx="155">
                  <c:v>-22.69999885559082</c:v>
                </c:pt>
                <c:pt idx="156">
                  <c:v>-22.599998474121094</c:v>
                </c:pt>
                <c:pt idx="157">
                  <c:v>-22.5</c:v>
                </c:pt>
                <c:pt idx="158">
                  <c:v>-22.399999618530273</c:v>
                </c:pt>
                <c:pt idx="159">
                  <c:v>-22.299999237060547</c:v>
                </c:pt>
                <c:pt idx="160">
                  <c:v>-22.19999885559082</c:v>
                </c:pt>
                <c:pt idx="161">
                  <c:v>-22.099998474121094</c:v>
                </c:pt>
                <c:pt idx="162">
                  <c:v>-22</c:v>
                </c:pt>
                <c:pt idx="163">
                  <c:v>-21.899999618530273</c:v>
                </c:pt>
                <c:pt idx="164">
                  <c:v>-21.799999237060547</c:v>
                </c:pt>
                <c:pt idx="165">
                  <c:v>-21.69999885559082</c:v>
                </c:pt>
                <c:pt idx="166">
                  <c:v>-21.599998474121094</c:v>
                </c:pt>
                <c:pt idx="167">
                  <c:v>-21.5</c:v>
                </c:pt>
                <c:pt idx="168">
                  <c:v>-21.399999618530273</c:v>
                </c:pt>
                <c:pt idx="169">
                  <c:v>-21.299999237060547</c:v>
                </c:pt>
                <c:pt idx="170">
                  <c:v>-21.19999885559082</c:v>
                </c:pt>
                <c:pt idx="171">
                  <c:v>-21.099998474121094</c:v>
                </c:pt>
                <c:pt idx="172">
                  <c:v>-21</c:v>
                </c:pt>
                <c:pt idx="173">
                  <c:v>-20.899999618530273</c:v>
                </c:pt>
                <c:pt idx="174">
                  <c:v>-20.799999237060547</c:v>
                </c:pt>
                <c:pt idx="175">
                  <c:v>-20.69999885559082</c:v>
                </c:pt>
                <c:pt idx="176">
                  <c:v>-20.599998474121094</c:v>
                </c:pt>
                <c:pt idx="177">
                  <c:v>-20.5</c:v>
                </c:pt>
                <c:pt idx="178">
                  <c:v>-20.399999618530273</c:v>
                </c:pt>
                <c:pt idx="179">
                  <c:v>-20.299999237060547</c:v>
                </c:pt>
                <c:pt idx="180">
                  <c:v>-20.19999885559082</c:v>
                </c:pt>
                <c:pt idx="181">
                  <c:v>-20.099998474121094</c:v>
                </c:pt>
                <c:pt idx="182">
                  <c:v>-20</c:v>
                </c:pt>
                <c:pt idx="183">
                  <c:v>-19.899999618530273</c:v>
                </c:pt>
                <c:pt idx="184">
                  <c:v>-19.799999237060547</c:v>
                </c:pt>
                <c:pt idx="185">
                  <c:v>-19.69999885559082</c:v>
                </c:pt>
                <c:pt idx="186">
                  <c:v>-19.599998474121094</c:v>
                </c:pt>
                <c:pt idx="187">
                  <c:v>-19.5</c:v>
                </c:pt>
                <c:pt idx="188">
                  <c:v>-19.399999618530273</c:v>
                </c:pt>
                <c:pt idx="189">
                  <c:v>-19.299999237060547</c:v>
                </c:pt>
                <c:pt idx="190">
                  <c:v>-19.19999885559082</c:v>
                </c:pt>
                <c:pt idx="191">
                  <c:v>-19.099998474121094</c:v>
                </c:pt>
                <c:pt idx="192">
                  <c:v>-19</c:v>
                </c:pt>
                <c:pt idx="193">
                  <c:v>-18.899999618530273</c:v>
                </c:pt>
                <c:pt idx="194">
                  <c:v>-18.799999237060547</c:v>
                </c:pt>
                <c:pt idx="195">
                  <c:v>-18.69999885559082</c:v>
                </c:pt>
                <c:pt idx="196">
                  <c:v>-18.599998474121094</c:v>
                </c:pt>
                <c:pt idx="197">
                  <c:v>-18.5</c:v>
                </c:pt>
                <c:pt idx="198">
                  <c:v>-18.399999618530273</c:v>
                </c:pt>
                <c:pt idx="199">
                  <c:v>-18.299999237060547</c:v>
                </c:pt>
                <c:pt idx="200">
                  <c:v>-18.19999885559082</c:v>
                </c:pt>
                <c:pt idx="201">
                  <c:v>-18.099998474121094</c:v>
                </c:pt>
                <c:pt idx="202">
                  <c:v>-18</c:v>
                </c:pt>
                <c:pt idx="203">
                  <c:v>-17.899999618530273</c:v>
                </c:pt>
                <c:pt idx="204">
                  <c:v>-17.799999237060547</c:v>
                </c:pt>
                <c:pt idx="205">
                  <c:v>-17.69999885559082</c:v>
                </c:pt>
                <c:pt idx="206">
                  <c:v>-17.599998474121094</c:v>
                </c:pt>
                <c:pt idx="207">
                  <c:v>-17.5</c:v>
                </c:pt>
                <c:pt idx="208">
                  <c:v>-17.399999618530273</c:v>
                </c:pt>
                <c:pt idx="209">
                  <c:v>-17.299999237060547</c:v>
                </c:pt>
                <c:pt idx="210">
                  <c:v>-17.19999885559082</c:v>
                </c:pt>
                <c:pt idx="211">
                  <c:v>-17.099998474121094</c:v>
                </c:pt>
                <c:pt idx="212">
                  <c:v>-17</c:v>
                </c:pt>
                <c:pt idx="213">
                  <c:v>-16.899999618530273</c:v>
                </c:pt>
                <c:pt idx="214">
                  <c:v>-16.799999237060547</c:v>
                </c:pt>
                <c:pt idx="215">
                  <c:v>-16.69999885559082</c:v>
                </c:pt>
                <c:pt idx="216">
                  <c:v>-16.599998474121094</c:v>
                </c:pt>
                <c:pt idx="217">
                  <c:v>-16.5</c:v>
                </c:pt>
                <c:pt idx="218">
                  <c:v>-16.399999618530273</c:v>
                </c:pt>
                <c:pt idx="219">
                  <c:v>-16.299999237060547</c:v>
                </c:pt>
                <c:pt idx="220">
                  <c:v>-16.19999885559082</c:v>
                </c:pt>
                <c:pt idx="221">
                  <c:v>-16.099998474121094</c:v>
                </c:pt>
                <c:pt idx="222">
                  <c:v>-16</c:v>
                </c:pt>
                <c:pt idx="223">
                  <c:v>-15.899999618530273</c:v>
                </c:pt>
                <c:pt idx="224">
                  <c:v>-15.799999237060547</c:v>
                </c:pt>
                <c:pt idx="225">
                  <c:v>-15.69999885559082</c:v>
                </c:pt>
                <c:pt idx="226">
                  <c:v>-15.599998474121094</c:v>
                </c:pt>
                <c:pt idx="227">
                  <c:v>-15.5</c:v>
                </c:pt>
                <c:pt idx="228">
                  <c:v>-15.399999618530273</c:v>
                </c:pt>
                <c:pt idx="229">
                  <c:v>-15.299999237060547</c:v>
                </c:pt>
                <c:pt idx="230">
                  <c:v>-15.19999885559082</c:v>
                </c:pt>
                <c:pt idx="231">
                  <c:v>-15.099998474121094</c:v>
                </c:pt>
                <c:pt idx="232">
                  <c:v>-15</c:v>
                </c:pt>
                <c:pt idx="233">
                  <c:v>-14.899999618530273</c:v>
                </c:pt>
                <c:pt idx="234">
                  <c:v>-14.799999237060547</c:v>
                </c:pt>
                <c:pt idx="235">
                  <c:v>-14.69999885559082</c:v>
                </c:pt>
                <c:pt idx="236">
                  <c:v>-14.599998474121094</c:v>
                </c:pt>
                <c:pt idx="237">
                  <c:v>-14.5</c:v>
                </c:pt>
                <c:pt idx="238">
                  <c:v>-14.399999618530273</c:v>
                </c:pt>
                <c:pt idx="239">
                  <c:v>-14.299999237060547</c:v>
                </c:pt>
                <c:pt idx="240">
                  <c:v>-14.19999885559082</c:v>
                </c:pt>
                <c:pt idx="241">
                  <c:v>-14.099998474121094</c:v>
                </c:pt>
                <c:pt idx="242">
                  <c:v>-14</c:v>
                </c:pt>
                <c:pt idx="243">
                  <c:v>-13.899999618530273</c:v>
                </c:pt>
                <c:pt idx="244">
                  <c:v>-13.799999237060547</c:v>
                </c:pt>
                <c:pt idx="245">
                  <c:v>-13.69999885559082</c:v>
                </c:pt>
                <c:pt idx="246">
                  <c:v>-13.599998474121094</c:v>
                </c:pt>
                <c:pt idx="247">
                  <c:v>-13.5</c:v>
                </c:pt>
                <c:pt idx="248">
                  <c:v>-13.399999618530273</c:v>
                </c:pt>
                <c:pt idx="249">
                  <c:v>-13.299999237060547</c:v>
                </c:pt>
                <c:pt idx="250">
                  <c:v>-13.19999885559082</c:v>
                </c:pt>
                <c:pt idx="251">
                  <c:v>-13.099998474121094</c:v>
                </c:pt>
                <c:pt idx="252">
                  <c:v>-13</c:v>
                </c:pt>
                <c:pt idx="253">
                  <c:v>-12.899999618530273</c:v>
                </c:pt>
                <c:pt idx="254">
                  <c:v>-12.799999237060547</c:v>
                </c:pt>
                <c:pt idx="255">
                  <c:v>-12.69999885559082</c:v>
                </c:pt>
                <c:pt idx="256">
                  <c:v>-12.599998474121094</c:v>
                </c:pt>
                <c:pt idx="257">
                  <c:v>-12.5</c:v>
                </c:pt>
                <c:pt idx="258">
                  <c:v>-12.399999618530273</c:v>
                </c:pt>
                <c:pt idx="259">
                  <c:v>-12.299999237060547</c:v>
                </c:pt>
                <c:pt idx="260">
                  <c:v>-12.19999885559082</c:v>
                </c:pt>
                <c:pt idx="261">
                  <c:v>-12.099998474121094</c:v>
                </c:pt>
                <c:pt idx="262">
                  <c:v>-12</c:v>
                </c:pt>
                <c:pt idx="263">
                  <c:v>-11.899999618530273</c:v>
                </c:pt>
                <c:pt idx="264">
                  <c:v>-11.799999237060547</c:v>
                </c:pt>
                <c:pt idx="265">
                  <c:v>-11.69999885559082</c:v>
                </c:pt>
                <c:pt idx="266">
                  <c:v>-11.599998474121094</c:v>
                </c:pt>
                <c:pt idx="267">
                  <c:v>-11.5</c:v>
                </c:pt>
                <c:pt idx="268">
                  <c:v>-11.399999618530273</c:v>
                </c:pt>
                <c:pt idx="269">
                  <c:v>-11.299999237060547</c:v>
                </c:pt>
                <c:pt idx="270">
                  <c:v>-11.19999885559082</c:v>
                </c:pt>
                <c:pt idx="271">
                  <c:v>-11.099998474121094</c:v>
                </c:pt>
                <c:pt idx="272">
                  <c:v>-11</c:v>
                </c:pt>
                <c:pt idx="273">
                  <c:v>-10.899999618530273</c:v>
                </c:pt>
                <c:pt idx="274">
                  <c:v>-10.799999237060547</c:v>
                </c:pt>
                <c:pt idx="275">
                  <c:v>-10.69999885559082</c:v>
                </c:pt>
                <c:pt idx="276">
                  <c:v>-10.599998474121094</c:v>
                </c:pt>
                <c:pt idx="277">
                  <c:v>-10.5</c:v>
                </c:pt>
                <c:pt idx="278">
                  <c:v>-10.399999618530273</c:v>
                </c:pt>
                <c:pt idx="279">
                  <c:v>-10.299999237060547</c:v>
                </c:pt>
                <c:pt idx="280">
                  <c:v>-10.19999885559082</c:v>
                </c:pt>
                <c:pt idx="281">
                  <c:v>-10.099998474121094</c:v>
                </c:pt>
                <c:pt idx="282">
                  <c:v>-10</c:v>
                </c:pt>
                <c:pt idx="283">
                  <c:v>-9.8999996185302734</c:v>
                </c:pt>
                <c:pt idx="284">
                  <c:v>-9.7999992370605469</c:v>
                </c:pt>
                <c:pt idx="285">
                  <c:v>-9.6999988555908203</c:v>
                </c:pt>
                <c:pt idx="286">
                  <c:v>-9.5999984741210938</c:v>
                </c:pt>
                <c:pt idx="287">
                  <c:v>-9.5</c:v>
                </c:pt>
                <c:pt idx="288">
                  <c:v>-9.3999996185302734</c:v>
                </c:pt>
                <c:pt idx="289">
                  <c:v>-9.2999992370605469</c:v>
                </c:pt>
                <c:pt idx="290">
                  <c:v>-9.1999988555908203</c:v>
                </c:pt>
                <c:pt idx="291">
                  <c:v>-9.0999984741210938</c:v>
                </c:pt>
                <c:pt idx="292">
                  <c:v>-9</c:v>
                </c:pt>
                <c:pt idx="293">
                  <c:v>-8.8999996185302734</c:v>
                </c:pt>
                <c:pt idx="294">
                  <c:v>-8.7999992370605469</c:v>
                </c:pt>
                <c:pt idx="295">
                  <c:v>-8.6999988555908203</c:v>
                </c:pt>
                <c:pt idx="296">
                  <c:v>-8.5999984741210938</c:v>
                </c:pt>
                <c:pt idx="297">
                  <c:v>-8.5</c:v>
                </c:pt>
                <c:pt idx="298">
                  <c:v>-8.3999996185302734</c:v>
                </c:pt>
                <c:pt idx="299">
                  <c:v>-8.2999992370605469</c:v>
                </c:pt>
                <c:pt idx="300">
                  <c:v>-8.1999988555908203</c:v>
                </c:pt>
                <c:pt idx="301">
                  <c:v>-8.0999984741210938</c:v>
                </c:pt>
                <c:pt idx="302">
                  <c:v>-8</c:v>
                </c:pt>
                <c:pt idx="303">
                  <c:v>-7.8999996185302734</c:v>
                </c:pt>
                <c:pt idx="304">
                  <c:v>-7.7999992370605469</c:v>
                </c:pt>
                <c:pt idx="305">
                  <c:v>-7.6999988555908203</c:v>
                </c:pt>
                <c:pt idx="306">
                  <c:v>-7.5999984741210938</c:v>
                </c:pt>
                <c:pt idx="307">
                  <c:v>-7.5</c:v>
                </c:pt>
                <c:pt idx="308">
                  <c:v>-7.3999996185302734</c:v>
                </c:pt>
                <c:pt idx="309">
                  <c:v>-7.2999992370605469</c:v>
                </c:pt>
                <c:pt idx="310">
                  <c:v>-7.1999988555908203</c:v>
                </c:pt>
                <c:pt idx="311">
                  <c:v>-7.0999984741210938</c:v>
                </c:pt>
                <c:pt idx="312">
                  <c:v>-7</c:v>
                </c:pt>
                <c:pt idx="313">
                  <c:v>-6.8999996185302734</c:v>
                </c:pt>
                <c:pt idx="314">
                  <c:v>-6.7999992370605469</c:v>
                </c:pt>
                <c:pt idx="315">
                  <c:v>-6.6999988555908203</c:v>
                </c:pt>
                <c:pt idx="316">
                  <c:v>-6.5999984741210938</c:v>
                </c:pt>
                <c:pt idx="317">
                  <c:v>-6.5</c:v>
                </c:pt>
                <c:pt idx="318">
                  <c:v>-6.3999996185302734</c:v>
                </c:pt>
                <c:pt idx="319">
                  <c:v>-6.2999992370605469</c:v>
                </c:pt>
                <c:pt idx="320">
                  <c:v>-6.2000007629394531</c:v>
                </c:pt>
                <c:pt idx="321">
                  <c:v>-6.0999984741210938</c:v>
                </c:pt>
                <c:pt idx="322">
                  <c:v>-6</c:v>
                </c:pt>
                <c:pt idx="323">
                  <c:v>-5.8999977111816406</c:v>
                </c:pt>
                <c:pt idx="324">
                  <c:v>-5.7999992370605469</c:v>
                </c:pt>
                <c:pt idx="325">
                  <c:v>-5.7000007629394531</c:v>
                </c:pt>
                <c:pt idx="326">
                  <c:v>-5.5999984741210938</c:v>
                </c:pt>
                <c:pt idx="327">
                  <c:v>-5.5</c:v>
                </c:pt>
                <c:pt idx="328">
                  <c:v>-5.3999977111816406</c:v>
                </c:pt>
                <c:pt idx="329">
                  <c:v>-5.2999992370605469</c:v>
                </c:pt>
                <c:pt idx="330">
                  <c:v>-5.2000007629394531</c:v>
                </c:pt>
                <c:pt idx="331">
                  <c:v>-5.0999984741210938</c:v>
                </c:pt>
                <c:pt idx="332">
                  <c:v>-5</c:v>
                </c:pt>
                <c:pt idx="333">
                  <c:v>-4.8999977111816406</c:v>
                </c:pt>
                <c:pt idx="334">
                  <c:v>-4.7999992370605469</c:v>
                </c:pt>
                <c:pt idx="335">
                  <c:v>-4.7000007629394531</c:v>
                </c:pt>
                <c:pt idx="336">
                  <c:v>-4.5999984741210938</c:v>
                </c:pt>
                <c:pt idx="337">
                  <c:v>-4.5</c:v>
                </c:pt>
                <c:pt idx="338">
                  <c:v>-4.3999977111816406</c:v>
                </c:pt>
                <c:pt idx="339">
                  <c:v>-4.2999992370605469</c:v>
                </c:pt>
                <c:pt idx="340">
                  <c:v>-4.2000007629394531</c:v>
                </c:pt>
                <c:pt idx="341">
                  <c:v>-4.0999984741210938</c:v>
                </c:pt>
                <c:pt idx="342">
                  <c:v>-4</c:v>
                </c:pt>
                <c:pt idx="343">
                  <c:v>-3.8999977111816406</c:v>
                </c:pt>
                <c:pt idx="344">
                  <c:v>-3.7999992370605469</c:v>
                </c:pt>
                <c:pt idx="345">
                  <c:v>-3.7000007629394531</c:v>
                </c:pt>
                <c:pt idx="346">
                  <c:v>-3.5999984741210938</c:v>
                </c:pt>
                <c:pt idx="347">
                  <c:v>-3.5</c:v>
                </c:pt>
                <c:pt idx="348">
                  <c:v>-3.3999977111816406</c:v>
                </c:pt>
                <c:pt idx="349">
                  <c:v>-3.2999992370605469</c:v>
                </c:pt>
                <c:pt idx="350">
                  <c:v>-3.2000007629394531</c:v>
                </c:pt>
                <c:pt idx="351">
                  <c:v>-3.0999984741210938</c:v>
                </c:pt>
                <c:pt idx="352">
                  <c:v>-3</c:v>
                </c:pt>
                <c:pt idx="353">
                  <c:v>-2.8999977111816406</c:v>
                </c:pt>
                <c:pt idx="354">
                  <c:v>-2.7999992370605469</c:v>
                </c:pt>
                <c:pt idx="355">
                  <c:v>-2.7000007629394531</c:v>
                </c:pt>
                <c:pt idx="356">
                  <c:v>-2.5999984741210938</c:v>
                </c:pt>
                <c:pt idx="357">
                  <c:v>-2.5</c:v>
                </c:pt>
                <c:pt idx="358">
                  <c:v>-2.3999977111816406</c:v>
                </c:pt>
                <c:pt idx="359">
                  <c:v>-2.2999992370605469</c:v>
                </c:pt>
                <c:pt idx="360">
                  <c:v>-2.2000007629394531</c:v>
                </c:pt>
                <c:pt idx="361">
                  <c:v>-2.0999984741210938</c:v>
                </c:pt>
                <c:pt idx="362">
                  <c:v>-2</c:v>
                </c:pt>
                <c:pt idx="363">
                  <c:v>-1.8999977111816406</c:v>
                </c:pt>
                <c:pt idx="364">
                  <c:v>-1.7999992370605469</c:v>
                </c:pt>
                <c:pt idx="365">
                  <c:v>-1.7000007629394531</c:v>
                </c:pt>
                <c:pt idx="366">
                  <c:v>-1.5999984741210938</c:v>
                </c:pt>
                <c:pt idx="367">
                  <c:v>-1.5</c:v>
                </c:pt>
                <c:pt idx="368">
                  <c:v>-1.3999977111816406</c:v>
                </c:pt>
                <c:pt idx="369">
                  <c:v>-1.2999992370605469</c:v>
                </c:pt>
                <c:pt idx="370">
                  <c:v>-1.2000007629394531</c:v>
                </c:pt>
                <c:pt idx="371">
                  <c:v>-1.0999984741210938</c:v>
                </c:pt>
                <c:pt idx="372">
                  <c:v>-1</c:v>
                </c:pt>
                <c:pt idx="373">
                  <c:v>-0.89999771118164063</c:v>
                </c:pt>
                <c:pt idx="374">
                  <c:v>-0.79999923706054688</c:v>
                </c:pt>
                <c:pt idx="375">
                  <c:v>-0.70000076293945313</c:v>
                </c:pt>
                <c:pt idx="376">
                  <c:v>-0.59999847412109375</c:v>
                </c:pt>
                <c:pt idx="377">
                  <c:v>-0.5</c:v>
                </c:pt>
                <c:pt idx="378">
                  <c:v>-0.39999771118164063</c:v>
                </c:pt>
                <c:pt idx="379">
                  <c:v>-0.29999923706054688</c:v>
                </c:pt>
                <c:pt idx="380">
                  <c:v>-0.20000076293945313</c:v>
                </c:pt>
                <c:pt idx="381">
                  <c:v>-9.999847412109375E-2</c:v>
                </c:pt>
                <c:pt idx="382">
                  <c:v>0</c:v>
                </c:pt>
                <c:pt idx="383">
                  <c:v>0.10000228881835938</c:v>
                </c:pt>
                <c:pt idx="384">
                  <c:v>0.20000076293945313</c:v>
                </c:pt>
                <c:pt idx="385">
                  <c:v>0.29999923706054688</c:v>
                </c:pt>
                <c:pt idx="386">
                  <c:v>0.40000152587890625</c:v>
                </c:pt>
                <c:pt idx="387">
                  <c:v>0.5</c:v>
                </c:pt>
                <c:pt idx="388">
                  <c:v>0.60000228881835938</c:v>
                </c:pt>
                <c:pt idx="389">
                  <c:v>0.70000076293945313</c:v>
                </c:pt>
                <c:pt idx="390">
                  <c:v>0.79999923706054688</c:v>
                </c:pt>
                <c:pt idx="391">
                  <c:v>0.90000152587890625</c:v>
                </c:pt>
                <c:pt idx="392">
                  <c:v>1</c:v>
                </c:pt>
                <c:pt idx="393">
                  <c:v>1.1000022888183594</c:v>
                </c:pt>
                <c:pt idx="394">
                  <c:v>1.2000007629394531</c:v>
                </c:pt>
                <c:pt idx="395">
                  <c:v>1.2999992370605469</c:v>
                </c:pt>
                <c:pt idx="396">
                  <c:v>1.4000015258789063</c:v>
                </c:pt>
                <c:pt idx="397">
                  <c:v>1.5</c:v>
                </c:pt>
                <c:pt idx="398">
                  <c:v>1.6000022888183594</c:v>
                </c:pt>
                <c:pt idx="399">
                  <c:v>1.7000007629394531</c:v>
                </c:pt>
                <c:pt idx="400">
                  <c:v>1.7999992370605469</c:v>
                </c:pt>
                <c:pt idx="401">
                  <c:v>1.9000015258789063</c:v>
                </c:pt>
                <c:pt idx="402">
                  <c:v>2</c:v>
                </c:pt>
                <c:pt idx="403">
                  <c:v>2.1000022888183594</c:v>
                </c:pt>
                <c:pt idx="404">
                  <c:v>2.2000007629394531</c:v>
                </c:pt>
                <c:pt idx="405">
                  <c:v>2.2999992370605469</c:v>
                </c:pt>
                <c:pt idx="406">
                  <c:v>2.4000015258789063</c:v>
                </c:pt>
                <c:pt idx="407">
                  <c:v>2.5</c:v>
                </c:pt>
                <c:pt idx="408">
                  <c:v>2.6000022888183594</c:v>
                </c:pt>
                <c:pt idx="409">
                  <c:v>2.7000007629394531</c:v>
                </c:pt>
                <c:pt idx="410">
                  <c:v>2.7999992370605469</c:v>
                </c:pt>
                <c:pt idx="411">
                  <c:v>2.9000015258789063</c:v>
                </c:pt>
                <c:pt idx="412">
                  <c:v>3</c:v>
                </c:pt>
                <c:pt idx="413">
                  <c:v>3.1000022888183594</c:v>
                </c:pt>
                <c:pt idx="414">
                  <c:v>3.2000007629394531</c:v>
                </c:pt>
                <c:pt idx="415">
                  <c:v>3.2999992370605469</c:v>
                </c:pt>
                <c:pt idx="416">
                  <c:v>3.4000015258789063</c:v>
                </c:pt>
                <c:pt idx="417">
                  <c:v>3.5</c:v>
                </c:pt>
                <c:pt idx="418">
                  <c:v>3.6000022888183594</c:v>
                </c:pt>
                <c:pt idx="419">
                  <c:v>3.7000007629394531</c:v>
                </c:pt>
                <c:pt idx="420">
                  <c:v>3.7999992370605469</c:v>
                </c:pt>
                <c:pt idx="421">
                  <c:v>3.9000015258789063</c:v>
                </c:pt>
                <c:pt idx="422">
                  <c:v>4</c:v>
                </c:pt>
                <c:pt idx="423">
                  <c:v>4.1000022888183594</c:v>
                </c:pt>
                <c:pt idx="424">
                  <c:v>4.2000007629394531</c:v>
                </c:pt>
                <c:pt idx="425">
                  <c:v>4.2999992370605469</c:v>
                </c:pt>
                <c:pt idx="426">
                  <c:v>4.4000015258789063</c:v>
                </c:pt>
                <c:pt idx="427">
                  <c:v>4.5</c:v>
                </c:pt>
                <c:pt idx="428">
                  <c:v>4.6000022888183594</c:v>
                </c:pt>
                <c:pt idx="429">
                  <c:v>4.7000007629394531</c:v>
                </c:pt>
                <c:pt idx="430">
                  <c:v>4.7999992370605469</c:v>
                </c:pt>
                <c:pt idx="431">
                  <c:v>4.9000015258789063</c:v>
                </c:pt>
                <c:pt idx="432">
                  <c:v>5</c:v>
                </c:pt>
                <c:pt idx="433">
                  <c:v>5.1000022888183594</c:v>
                </c:pt>
                <c:pt idx="434">
                  <c:v>5.2000007629394531</c:v>
                </c:pt>
                <c:pt idx="435">
                  <c:v>5.2999992370605469</c:v>
                </c:pt>
                <c:pt idx="436">
                  <c:v>5.4000015258789063</c:v>
                </c:pt>
                <c:pt idx="437">
                  <c:v>5.5</c:v>
                </c:pt>
                <c:pt idx="438">
                  <c:v>5.6000022888183594</c:v>
                </c:pt>
                <c:pt idx="439">
                  <c:v>5.7000007629394531</c:v>
                </c:pt>
                <c:pt idx="440">
                  <c:v>5.7999992370605469</c:v>
                </c:pt>
                <c:pt idx="441">
                  <c:v>5.9000015258789063</c:v>
                </c:pt>
                <c:pt idx="442">
                  <c:v>6</c:v>
                </c:pt>
                <c:pt idx="443">
                  <c:v>6.1000022888183594</c:v>
                </c:pt>
                <c:pt idx="444">
                  <c:v>6.2000007629394531</c:v>
                </c:pt>
                <c:pt idx="445">
                  <c:v>6.2999992370605469</c:v>
                </c:pt>
                <c:pt idx="446">
                  <c:v>6.4000015258789063</c:v>
                </c:pt>
                <c:pt idx="447">
                  <c:v>6.5</c:v>
                </c:pt>
                <c:pt idx="448">
                  <c:v>6.6000022888183594</c:v>
                </c:pt>
                <c:pt idx="449">
                  <c:v>6.7000007629394531</c:v>
                </c:pt>
                <c:pt idx="450">
                  <c:v>6.7999992370605469</c:v>
                </c:pt>
                <c:pt idx="451">
                  <c:v>6.9000015258789063</c:v>
                </c:pt>
                <c:pt idx="452">
                  <c:v>7</c:v>
                </c:pt>
                <c:pt idx="453">
                  <c:v>7.1000022888183594</c:v>
                </c:pt>
                <c:pt idx="454">
                  <c:v>7.2000007629394531</c:v>
                </c:pt>
                <c:pt idx="455">
                  <c:v>7.2999992370605469</c:v>
                </c:pt>
                <c:pt idx="456">
                  <c:v>7.4000015258789063</c:v>
                </c:pt>
                <c:pt idx="457">
                  <c:v>7.5</c:v>
                </c:pt>
                <c:pt idx="458">
                  <c:v>7.6000022888183594</c:v>
                </c:pt>
                <c:pt idx="459">
                  <c:v>7.7000007629394531</c:v>
                </c:pt>
                <c:pt idx="460">
                  <c:v>7.7999992370605469</c:v>
                </c:pt>
                <c:pt idx="461">
                  <c:v>7.9000015258789063</c:v>
                </c:pt>
                <c:pt idx="462">
                  <c:v>8</c:v>
                </c:pt>
                <c:pt idx="463">
                  <c:v>8.1000022888183594</c:v>
                </c:pt>
                <c:pt idx="464">
                  <c:v>8.2000007629394531</c:v>
                </c:pt>
                <c:pt idx="465">
                  <c:v>8.2999992370605469</c:v>
                </c:pt>
                <c:pt idx="466">
                  <c:v>8.4000015258789063</c:v>
                </c:pt>
                <c:pt idx="467">
                  <c:v>8.5</c:v>
                </c:pt>
                <c:pt idx="468">
                  <c:v>8.6000022888183594</c:v>
                </c:pt>
                <c:pt idx="469">
                  <c:v>8.7000007629394531</c:v>
                </c:pt>
                <c:pt idx="470">
                  <c:v>8.7999992370605469</c:v>
                </c:pt>
                <c:pt idx="471">
                  <c:v>8.9000015258789063</c:v>
                </c:pt>
                <c:pt idx="472">
                  <c:v>9</c:v>
                </c:pt>
                <c:pt idx="473">
                  <c:v>9.1000022888183594</c:v>
                </c:pt>
                <c:pt idx="474">
                  <c:v>9.2000007629394531</c:v>
                </c:pt>
                <c:pt idx="475">
                  <c:v>9.2999992370605469</c:v>
                </c:pt>
                <c:pt idx="476">
                  <c:v>9.4000015258789063</c:v>
                </c:pt>
                <c:pt idx="477">
                  <c:v>9.5</c:v>
                </c:pt>
                <c:pt idx="478">
                  <c:v>9.6000022888183594</c:v>
                </c:pt>
                <c:pt idx="479">
                  <c:v>9.7000007629394531</c:v>
                </c:pt>
                <c:pt idx="480">
                  <c:v>9.7999992370605469</c:v>
                </c:pt>
                <c:pt idx="481">
                  <c:v>9.9000015258789063</c:v>
                </c:pt>
                <c:pt idx="482">
                  <c:v>10</c:v>
                </c:pt>
                <c:pt idx="483">
                  <c:v>10.100002288818359</c:v>
                </c:pt>
                <c:pt idx="484">
                  <c:v>10.200000762939453</c:v>
                </c:pt>
                <c:pt idx="485">
                  <c:v>10.299999237060547</c:v>
                </c:pt>
                <c:pt idx="486">
                  <c:v>10.400001525878906</c:v>
                </c:pt>
                <c:pt idx="487">
                  <c:v>10.5</c:v>
                </c:pt>
                <c:pt idx="488">
                  <c:v>10.600002288818359</c:v>
                </c:pt>
                <c:pt idx="489">
                  <c:v>10.700000762939453</c:v>
                </c:pt>
                <c:pt idx="490">
                  <c:v>10.799999237060547</c:v>
                </c:pt>
                <c:pt idx="491">
                  <c:v>10.900001525878906</c:v>
                </c:pt>
                <c:pt idx="492">
                  <c:v>11</c:v>
                </c:pt>
                <c:pt idx="493">
                  <c:v>11.100002288818359</c:v>
                </c:pt>
                <c:pt idx="494">
                  <c:v>11.200000762939453</c:v>
                </c:pt>
                <c:pt idx="495">
                  <c:v>11.299999237060547</c:v>
                </c:pt>
                <c:pt idx="496">
                  <c:v>11.400001525878906</c:v>
                </c:pt>
                <c:pt idx="497">
                  <c:v>11.5</c:v>
                </c:pt>
                <c:pt idx="498">
                  <c:v>11.600002288818359</c:v>
                </c:pt>
                <c:pt idx="499">
                  <c:v>11.700000762939453</c:v>
                </c:pt>
                <c:pt idx="500">
                  <c:v>11.799999237060547</c:v>
                </c:pt>
                <c:pt idx="501">
                  <c:v>11.900001525878906</c:v>
                </c:pt>
                <c:pt idx="502">
                  <c:v>12</c:v>
                </c:pt>
                <c:pt idx="503">
                  <c:v>12.100002288818359</c:v>
                </c:pt>
                <c:pt idx="504">
                  <c:v>12.200000762939453</c:v>
                </c:pt>
                <c:pt idx="505">
                  <c:v>12.299999237060547</c:v>
                </c:pt>
                <c:pt idx="506">
                  <c:v>12.400001525878906</c:v>
                </c:pt>
                <c:pt idx="507">
                  <c:v>12.5</c:v>
                </c:pt>
                <c:pt idx="508">
                  <c:v>12.600002288818359</c:v>
                </c:pt>
                <c:pt idx="509">
                  <c:v>12.700000762939453</c:v>
                </c:pt>
                <c:pt idx="510">
                  <c:v>12.799999237060547</c:v>
                </c:pt>
                <c:pt idx="511">
                  <c:v>12.900001525878906</c:v>
                </c:pt>
                <c:pt idx="512">
                  <c:v>13</c:v>
                </c:pt>
                <c:pt idx="513">
                  <c:v>13.100002288818359</c:v>
                </c:pt>
                <c:pt idx="514">
                  <c:v>13.200000762939453</c:v>
                </c:pt>
                <c:pt idx="515">
                  <c:v>13.299999237060547</c:v>
                </c:pt>
                <c:pt idx="516">
                  <c:v>13.400001525878906</c:v>
                </c:pt>
                <c:pt idx="517">
                  <c:v>13.5</c:v>
                </c:pt>
                <c:pt idx="518">
                  <c:v>13.600002288818359</c:v>
                </c:pt>
                <c:pt idx="519">
                  <c:v>13.700000762939453</c:v>
                </c:pt>
                <c:pt idx="520">
                  <c:v>13.799999237060547</c:v>
                </c:pt>
                <c:pt idx="521">
                  <c:v>13.900001525878906</c:v>
                </c:pt>
                <c:pt idx="522">
                  <c:v>14</c:v>
                </c:pt>
                <c:pt idx="523">
                  <c:v>14.100002288818359</c:v>
                </c:pt>
                <c:pt idx="524">
                  <c:v>14.200000762939453</c:v>
                </c:pt>
                <c:pt idx="525">
                  <c:v>14.299999237060547</c:v>
                </c:pt>
                <c:pt idx="526">
                  <c:v>14.400001525878906</c:v>
                </c:pt>
                <c:pt idx="527">
                  <c:v>14.5</c:v>
                </c:pt>
                <c:pt idx="528">
                  <c:v>14.600002288818359</c:v>
                </c:pt>
                <c:pt idx="529">
                  <c:v>14.700000762939453</c:v>
                </c:pt>
                <c:pt idx="530">
                  <c:v>14.799999237060547</c:v>
                </c:pt>
                <c:pt idx="531">
                  <c:v>14.900001525878906</c:v>
                </c:pt>
                <c:pt idx="532">
                  <c:v>15</c:v>
                </c:pt>
                <c:pt idx="533">
                  <c:v>15.100002288818359</c:v>
                </c:pt>
                <c:pt idx="534">
                  <c:v>15.200000762939453</c:v>
                </c:pt>
                <c:pt idx="535">
                  <c:v>15.299999237060547</c:v>
                </c:pt>
                <c:pt idx="536">
                  <c:v>15.400001525878906</c:v>
                </c:pt>
                <c:pt idx="537">
                  <c:v>15.5</c:v>
                </c:pt>
                <c:pt idx="538">
                  <c:v>15.600002288818359</c:v>
                </c:pt>
                <c:pt idx="539">
                  <c:v>15.700000762939453</c:v>
                </c:pt>
                <c:pt idx="540">
                  <c:v>15.799999237060547</c:v>
                </c:pt>
                <c:pt idx="541">
                  <c:v>15.900001525878906</c:v>
                </c:pt>
                <c:pt idx="542">
                  <c:v>16</c:v>
                </c:pt>
                <c:pt idx="543">
                  <c:v>16.100002288818359</c:v>
                </c:pt>
                <c:pt idx="544">
                  <c:v>16.200000762939453</c:v>
                </c:pt>
                <c:pt idx="545">
                  <c:v>16.299999237060547</c:v>
                </c:pt>
                <c:pt idx="546">
                  <c:v>16.400001525878906</c:v>
                </c:pt>
                <c:pt idx="547">
                  <c:v>16.5</c:v>
                </c:pt>
                <c:pt idx="548">
                  <c:v>16.600002288818359</c:v>
                </c:pt>
                <c:pt idx="549">
                  <c:v>16.700000762939453</c:v>
                </c:pt>
                <c:pt idx="550">
                  <c:v>16.799999237060547</c:v>
                </c:pt>
                <c:pt idx="551">
                  <c:v>16.900001525878906</c:v>
                </c:pt>
                <c:pt idx="552">
                  <c:v>17</c:v>
                </c:pt>
                <c:pt idx="553">
                  <c:v>17.100002288818359</c:v>
                </c:pt>
                <c:pt idx="554">
                  <c:v>17.200000762939453</c:v>
                </c:pt>
                <c:pt idx="555">
                  <c:v>17.299999237060547</c:v>
                </c:pt>
                <c:pt idx="556">
                  <c:v>17.400001525878906</c:v>
                </c:pt>
                <c:pt idx="557">
                  <c:v>17.5</c:v>
                </c:pt>
                <c:pt idx="558">
                  <c:v>17.600002288818359</c:v>
                </c:pt>
                <c:pt idx="559">
                  <c:v>17.700000762939453</c:v>
                </c:pt>
                <c:pt idx="560">
                  <c:v>17.799999237060547</c:v>
                </c:pt>
                <c:pt idx="561">
                  <c:v>17.900001525878906</c:v>
                </c:pt>
                <c:pt idx="562">
                  <c:v>18</c:v>
                </c:pt>
                <c:pt idx="563">
                  <c:v>18.100002288818359</c:v>
                </c:pt>
                <c:pt idx="564">
                  <c:v>18.200000762939453</c:v>
                </c:pt>
                <c:pt idx="565">
                  <c:v>18.299999237060547</c:v>
                </c:pt>
                <c:pt idx="566">
                  <c:v>18.400001525878906</c:v>
                </c:pt>
                <c:pt idx="567">
                  <c:v>18.5</c:v>
                </c:pt>
                <c:pt idx="568">
                  <c:v>18.600002288818359</c:v>
                </c:pt>
                <c:pt idx="569">
                  <c:v>18.700000762939453</c:v>
                </c:pt>
                <c:pt idx="570">
                  <c:v>18.799999237060547</c:v>
                </c:pt>
                <c:pt idx="571">
                  <c:v>18.900001525878906</c:v>
                </c:pt>
                <c:pt idx="572">
                  <c:v>19</c:v>
                </c:pt>
                <c:pt idx="573">
                  <c:v>19.100002288818359</c:v>
                </c:pt>
                <c:pt idx="574">
                  <c:v>19.200000762939453</c:v>
                </c:pt>
                <c:pt idx="575">
                  <c:v>19.299999237060547</c:v>
                </c:pt>
                <c:pt idx="576">
                  <c:v>19.400001525878906</c:v>
                </c:pt>
                <c:pt idx="577">
                  <c:v>19.5</c:v>
                </c:pt>
                <c:pt idx="578">
                  <c:v>19.600002288818359</c:v>
                </c:pt>
                <c:pt idx="579">
                  <c:v>19.700000762939453</c:v>
                </c:pt>
                <c:pt idx="580">
                  <c:v>19.799999237060547</c:v>
                </c:pt>
                <c:pt idx="581">
                  <c:v>19.900001525878906</c:v>
                </c:pt>
                <c:pt idx="582">
                  <c:v>20</c:v>
                </c:pt>
                <c:pt idx="583">
                  <c:v>20.100002288818359</c:v>
                </c:pt>
                <c:pt idx="584">
                  <c:v>20.200000762939453</c:v>
                </c:pt>
                <c:pt idx="585">
                  <c:v>20.299999237060547</c:v>
                </c:pt>
                <c:pt idx="586">
                  <c:v>20.400001525878906</c:v>
                </c:pt>
                <c:pt idx="587">
                  <c:v>20.5</c:v>
                </c:pt>
                <c:pt idx="588">
                  <c:v>20.600002288818359</c:v>
                </c:pt>
                <c:pt idx="589">
                  <c:v>20.700000762939453</c:v>
                </c:pt>
                <c:pt idx="590">
                  <c:v>20.799999237060547</c:v>
                </c:pt>
                <c:pt idx="591">
                  <c:v>20.900001525878906</c:v>
                </c:pt>
                <c:pt idx="592">
                  <c:v>21</c:v>
                </c:pt>
                <c:pt idx="593">
                  <c:v>21.100002288818359</c:v>
                </c:pt>
                <c:pt idx="594">
                  <c:v>21.200000762939453</c:v>
                </c:pt>
                <c:pt idx="595">
                  <c:v>21.299999237060547</c:v>
                </c:pt>
                <c:pt idx="596">
                  <c:v>21.400001525878906</c:v>
                </c:pt>
                <c:pt idx="597">
                  <c:v>21.5</c:v>
                </c:pt>
                <c:pt idx="598">
                  <c:v>21.600002288818359</c:v>
                </c:pt>
                <c:pt idx="599">
                  <c:v>21.700000762939453</c:v>
                </c:pt>
                <c:pt idx="600">
                  <c:v>21.799999237060547</c:v>
                </c:pt>
                <c:pt idx="601">
                  <c:v>21.900001525878906</c:v>
                </c:pt>
                <c:pt idx="602">
                  <c:v>22</c:v>
                </c:pt>
                <c:pt idx="603">
                  <c:v>22.100002288818359</c:v>
                </c:pt>
                <c:pt idx="604">
                  <c:v>22.200000762939453</c:v>
                </c:pt>
                <c:pt idx="605">
                  <c:v>22.299999237060547</c:v>
                </c:pt>
                <c:pt idx="606">
                  <c:v>22.400001525878906</c:v>
                </c:pt>
                <c:pt idx="607">
                  <c:v>22.5</c:v>
                </c:pt>
                <c:pt idx="608">
                  <c:v>22.600002288818359</c:v>
                </c:pt>
                <c:pt idx="609">
                  <c:v>22.700000762939453</c:v>
                </c:pt>
                <c:pt idx="610">
                  <c:v>22.799999237060547</c:v>
                </c:pt>
                <c:pt idx="611">
                  <c:v>22.900001525878906</c:v>
                </c:pt>
                <c:pt idx="612">
                  <c:v>23</c:v>
                </c:pt>
                <c:pt idx="613">
                  <c:v>23.100002288818359</c:v>
                </c:pt>
                <c:pt idx="614">
                  <c:v>23.200000762939453</c:v>
                </c:pt>
                <c:pt idx="615">
                  <c:v>23.299999237060547</c:v>
                </c:pt>
                <c:pt idx="616">
                  <c:v>23.400001525878906</c:v>
                </c:pt>
                <c:pt idx="617">
                  <c:v>23.5</c:v>
                </c:pt>
                <c:pt idx="618">
                  <c:v>23.600002288818359</c:v>
                </c:pt>
                <c:pt idx="619">
                  <c:v>23.700000762939453</c:v>
                </c:pt>
                <c:pt idx="620">
                  <c:v>23.799999237060547</c:v>
                </c:pt>
                <c:pt idx="621">
                  <c:v>23.900001525878906</c:v>
                </c:pt>
                <c:pt idx="622">
                  <c:v>24</c:v>
                </c:pt>
                <c:pt idx="623">
                  <c:v>24.100002288818359</c:v>
                </c:pt>
                <c:pt idx="624">
                  <c:v>24.200000762939453</c:v>
                </c:pt>
                <c:pt idx="625">
                  <c:v>24.299999237060547</c:v>
                </c:pt>
                <c:pt idx="626">
                  <c:v>24.400001525878906</c:v>
                </c:pt>
                <c:pt idx="627">
                  <c:v>24.5</c:v>
                </c:pt>
                <c:pt idx="628">
                  <c:v>24.600002288818359</c:v>
                </c:pt>
                <c:pt idx="629">
                  <c:v>24.700000762939453</c:v>
                </c:pt>
                <c:pt idx="630">
                  <c:v>24.799999237060547</c:v>
                </c:pt>
                <c:pt idx="631">
                  <c:v>24.900001525878906</c:v>
                </c:pt>
                <c:pt idx="632">
                  <c:v>25</c:v>
                </c:pt>
                <c:pt idx="633">
                  <c:v>25.100002288818359</c:v>
                </c:pt>
                <c:pt idx="634">
                  <c:v>25.200000762939453</c:v>
                </c:pt>
                <c:pt idx="635">
                  <c:v>25.299999237060547</c:v>
                </c:pt>
                <c:pt idx="636">
                  <c:v>25.400001525878906</c:v>
                </c:pt>
                <c:pt idx="637">
                  <c:v>25.5</c:v>
                </c:pt>
                <c:pt idx="638">
                  <c:v>25.600002288818359</c:v>
                </c:pt>
                <c:pt idx="639">
                  <c:v>25.700000762939453</c:v>
                </c:pt>
                <c:pt idx="640">
                  <c:v>25.799999237060547</c:v>
                </c:pt>
                <c:pt idx="641">
                  <c:v>25.899997711181641</c:v>
                </c:pt>
                <c:pt idx="642">
                  <c:v>26.000003814697266</c:v>
                </c:pt>
                <c:pt idx="643">
                  <c:v>26.100002288818359</c:v>
                </c:pt>
                <c:pt idx="644">
                  <c:v>26.200000762939453</c:v>
                </c:pt>
                <c:pt idx="645">
                  <c:v>26.299999237060547</c:v>
                </c:pt>
                <c:pt idx="646">
                  <c:v>26.399997711181641</c:v>
                </c:pt>
                <c:pt idx="647">
                  <c:v>26.500003814697266</c:v>
                </c:pt>
                <c:pt idx="648">
                  <c:v>26.600002288818359</c:v>
                </c:pt>
                <c:pt idx="649">
                  <c:v>26.700000762939453</c:v>
                </c:pt>
                <c:pt idx="650">
                  <c:v>26.799999237060547</c:v>
                </c:pt>
                <c:pt idx="651">
                  <c:v>26.899997711181641</c:v>
                </c:pt>
                <c:pt idx="652">
                  <c:v>27.000003814697266</c:v>
                </c:pt>
                <c:pt idx="653">
                  <c:v>27.100002288818359</c:v>
                </c:pt>
                <c:pt idx="654">
                  <c:v>27.200000762939453</c:v>
                </c:pt>
                <c:pt idx="655">
                  <c:v>27.299999237060547</c:v>
                </c:pt>
                <c:pt idx="656">
                  <c:v>27.399997711181641</c:v>
                </c:pt>
                <c:pt idx="657">
                  <c:v>27.500003814697266</c:v>
                </c:pt>
                <c:pt idx="658">
                  <c:v>27.600002288818359</c:v>
                </c:pt>
                <c:pt idx="659">
                  <c:v>27.700000762939453</c:v>
                </c:pt>
                <c:pt idx="660">
                  <c:v>27.799999237060547</c:v>
                </c:pt>
                <c:pt idx="661">
                  <c:v>27.899997711181641</c:v>
                </c:pt>
                <c:pt idx="662">
                  <c:v>28.000003814697266</c:v>
                </c:pt>
                <c:pt idx="663">
                  <c:v>28.100002288818359</c:v>
                </c:pt>
                <c:pt idx="664">
                  <c:v>28.200000762939453</c:v>
                </c:pt>
                <c:pt idx="665">
                  <c:v>28.299999237060547</c:v>
                </c:pt>
                <c:pt idx="666">
                  <c:v>28.399997711181641</c:v>
                </c:pt>
                <c:pt idx="667">
                  <c:v>28.500003814697266</c:v>
                </c:pt>
                <c:pt idx="668">
                  <c:v>28.600002288818359</c:v>
                </c:pt>
                <c:pt idx="669">
                  <c:v>28.700000762939453</c:v>
                </c:pt>
                <c:pt idx="670">
                  <c:v>28.799999237060547</c:v>
                </c:pt>
                <c:pt idx="671">
                  <c:v>28.899997711181641</c:v>
                </c:pt>
                <c:pt idx="672">
                  <c:v>29.000003814697266</c:v>
                </c:pt>
                <c:pt idx="673">
                  <c:v>29.100002288818359</c:v>
                </c:pt>
                <c:pt idx="674">
                  <c:v>29.200000762939453</c:v>
                </c:pt>
                <c:pt idx="675">
                  <c:v>29.299999237060547</c:v>
                </c:pt>
                <c:pt idx="676">
                  <c:v>29.399997711181641</c:v>
                </c:pt>
                <c:pt idx="677">
                  <c:v>29.500003814697266</c:v>
                </c:pt>
                <c:pt idx="678">
                  <c:v>29.600002288818359</c:v>
                </c:pt>
                <c:pt idx="679">
                  <c:v>29.700000762939453</c:v>
                </c:pt>
                <c:pt idx="680">
                  <c:v>29.799999237060547</c:v>
                </c:pt>
                <c:pt idx="681">
                  <c:v>29.899997711181641</c:v>
                </c:pt>
                <c:pt idx="682">
                  <c:v>30.000003814697266</c:v>
                </c:pt>
                <c:pt idx="683">
                  <c:v>30.100002288818359</c:v>
                </c:pt>
                <c:pt idx="684">
                  <c:v>30.200000762939453</c:v>
                </c:pt>
                <c:pt idx="685">
                  <c:v>30.299999237060547</c:v>
                </c:pt>
                <c:pt idx="686">
                  <c:v>30.399997711181641</c:v>
                </c:pt>
                <c:pt idx="687">
                  <c:v>30.500003814697266</c:v>
                </c:pt>
                <c:pt idx="688">
                  <c:v>30.600002288818359</c:v>
                </c:pt>
                <c:pt idx="689">
                  <c:v>30.700000762939453</c:v>
                </c:pt>
                <c:pt idx="690">
                  <c:v>30.799999237060547</c:v>
                </c:pt>
                <c:pt idx="691">
                  <c:v>30.899997711181641</c:v>
                </c:pt>
                <c:pt idx="692">
                  <c:v>31.000003814697266</c:v>
                </c:pt>
                <c:pt idx="693">
                  <c:v>31.100002288818359</c:v>
                </c:pt>
                <c:pt idx="694">
                  <c:v>31.200000762939453</c:v>
                </c:pt>
                <c:pt idx="695">
                  <c:v>31.299999237060547</c:v>
                </c:pt>
                <c:pt idx="696">
                  <c:v>31.399997711181641</c:v>
                </c:pt>
                <c:pt idx="697">
                  <c:v>31.500003814697266</c:v>
                </c:pt>
                <c:pt idx="698">
                  <c:v>31.600002288818359</c:v>
                </c:pt>
                <c:pt idx="699">
                  <c:v>31.700000762939453</c:v>
                </c:pt>
                <c:pt idx="700">
                  <c:v>31.799999237060547</c:v>
                </c:pt>
                <c:pt idx="701">
                  <c:v>31.899997711181641</c:v>
                </c:pt>
                <c:pt idx="702">
                  <c:v>32.000003814697266</c:v>
                </c:pt>
                <c:pt idx="703">
                  <c:v>32.100002288818359</c:v>
                </c:pt>
                <c:pt idx="704">
                  <c:v>32.200000762939453</c:v>
                </c:pt>
                <c:pt idx="705">
                  <c:v>32.299999237060547</c:v>
                </c:pt>
                <c:pt idx="706">
                  <c:v>32.399997711181641</c:v>
                </c:pt>
                <c:pt idx="707">
                  <c:v>32.500003814697266</c:v>
                </c:pt>
                <c:pt idx="708">
                  <c:v>32.600002288818359</c:v>
                </c:pt>
                <c:pt idx="709">
                  <c:v>32.700000762939453</c:v>
                </c:pt>
                <c:pt idx="710">
                  <c:v>32.799999237060547</c:v>
                </c:pt>
                <c:pt idx="711">
                  <c:v>32.899997711181641</c:v>
                </c:pt>
                <c:pt idx="712">
                  <c:v>33.000003814697266</c:v>
                </c:pt>
                <c:pt idx="713">
                  <c:v>33.100002288818359</c:v>
                </c:pt>
                <c:pt idx="714">
                  <c:v>33.200000762939453</c:v>
                </c:pt>
                <c:pt idx="715">
                  <c:v>33.299999237060547</c:v>
                </c:pt>
                <c:pt idx="716">
                  <c:v>33.399997711181641</c:v>
                </c:pt>
                <c:pt idx="717">
                  <c:v>33.500003814697266</c:v>
                </c:pt>
                <c:pt idx="718">
                  <c:v>33.600002288818359</c:v>
                </c:pt>
                <c:pt idx="719">
                  <c:v>33.700000762939453</c:v>
                </c:pt>
                <c:pt idx="720">
                  <c:v>33.799999237060547</c:v>
                </c:pt>
                <c:pt idx="721">
                  <c:v>33.899997711181641</c:v>
                </c:pt>
                <c:pt idx="722">
                  <c:v>34.000003814697266</c:v>
                </c:pt>
                <c:pt idx="723">
                  <c:v>34.100002288818359</c:v>
                </c:pt>
                <c:pt idx="724">
                  <c:v>34.200000762939453</c:v>
                </c:pt>
                <c:pt idx="725">
                  <c:v>34.299999237060547</c:v>
                </c:pt>
                <c:pt idx="726">
                  <c:v>34.399997711181641</c:v>
                </c:pt>
                <c:pt idx="727">
                  <c:v>34.500003814697266</c:v>
                </c:pt>
                <c:pt idx="728">
                  <c:v>34.600002288818359</c:v>
                </c:pt>
                <c:pt idx="729">
                  <c:v>34.700000762939453</c:v>
                </c:pt>
                <c:pt idx="730">
                  <c:v>34.799999237060547</c:v>
                </c:pt>
                <c:pt idx="731">
                  <c:v>34.899997711181641</c:v>
                </c:pt>
                <c:pt idx="732">
                  <c:v>35.000003814697266</c:v>
                </c:pt>
                <c:pt idx="733">
                  <c:v>35.100002288818359</c:v>
                </c:pt>
                <c:pt idx="734">
                  <c:v>35.200000762939453</c:v>
                </c:pt>
                <c:pt idx="735">
                  <c:v>35.299999237060547</c:v>
                </c:pt>
                <c:pt idx="736">
                  <c:v>35.399997711181641</c:v>
                </c:pt>
                <c:pt idx="737">
                  <c:v>35.500003814697266</c:v>
                </c:pt>
                <c:pt idx="738">
                  <c:v>35.600002288818359</c:v>
                </c:pt>
                <c:pt idx="739">
                  <c:v>35.700000762939453</c:v>
                </c:pt>
                <c:pt idx="740">
                  <c:v>35.799999237060547</c:v>
                </c:pt>
                <c:pt idx="741">
                  <c:v>35.899997711181641</c:v>
                </c:pt>
                <c:pt idx="742">
                  <c:v>36.000003814697266</c:v>
                </c:pt>
                <c:pt idx="743">
                  <c:v>36.100002288818359</c:v>
                </c:pt>
                <c:pt idx="744">
                  <c:v>36.200000762939453</c:v>
                </c:pt>
                <c:pt idx="745">
                  <c:v>36.299999237060547</c:v>
                </c:pt>
                <c:pt idx="746">
                  <c:v>36.399997711181641</c:v>
                </c:pt>
                <c:pt idx="747">
                  <c:v>36.500003814697266</c:v>
                </c:pt>
                <c:pt idx="748">
                  <c:v>36.600002288818359</c:v>
                </c:pt>
                <c:pt idx="749">
                  <c:v>36.700000762939453</c:v>
                </c:pt>
                <c:pt idx="750">
                  <c:v>36.799999237060547</c:v>
                </c:pt>
                <c:pt idx="751">
                  <c:v>36.899997711181641</c:v>
                </c:pt>
                <c:pt idx="752">
                  <c:v>37.000003814697266</c:v>
                </c:pt>
                <c:pt idx="753">
                  <c:v>37.100002288818359</c:v>
                </c:pt>
                <c:pt idx="754">
                  <c:v>37.200000762939453</c:v>
                </c:pt>
                <c:pt idx="755">
                  <c:v>37.299999237060547</c:v>
                </c:pt>
                <c:pt idx="756">
                  <c:v>37.399997711181641</c:v>
                </c:pt>
                <c:pt idx="757">
                  <c:v>37.500003814697266</c:v>
                </c:pt>
                <c:pt idx="758">
                  <c:v>37.600002288818359</c:v>
                </c:pt>
                <c:pt idx="759">
                  <c:v>37.700000762939453</c:v>
                </c:pt>
                <c:pt idx="760">
                  <c:v>37.799999237060547</c:v>
                </c:pt>
                <c:pt idx="761">
                  <c:v>37.899997711181641</c:v>
                </c:pt>
                <c:pt idx="762">
                  <c:v>38.000003814697266</c:v>
                </c:pt>
                <c:pt idx="763">
                  <c:v>38.100002288818359</c:v>
                </c:pt>
                <c:pt idx="764">
                  <c:v>38.200000762939453</c:v>
                </c:pt>
                <c:pt idx="765">
                  <c:v>38.299999237060547</c:v>
                </c:pt>
                <c:pt idx="766">
                  <c:v>38.399997711181641</c:v>
                </c:pt>
                <c:pt idx="767">
                  <c:v>38.500003814697266</c:v>
                </c:pt>
                <c:pt idx="768">
                  <c:v>38.600002288818359</c:v>
                </c:pt>
                <c:pt idx="769">
                  <c:v>38.700000762939453</c:v>
                </c:pt>
                <c:pt idx="770">
                  <c:v>38.799999237060547</c:v>
                </c:pt>
                <c:pt idx="771">
                  <c:v>38.899997711181641</c:v>
                </c:pt>
                <c:pt idx="772">
                  <c:v>39.000003814697266</c:v>
                </c:pt>
                <c:pt idx="773">
                  <c:v>39.100002288818359</c:v>
                </c:pt>
                <c:pt idx="774">
                  <c:v>39.200000762939453</c:v>
                </c:pt>
                <c:pt idx="775">
                  <c:v>39.299999237060547</c:v>
                </c:pt>
                <c:pt idx="776">
                  <c:v>39.399997711181641</c:v>
                </c:pt>
                <c:pt idx="777">
                  <c:v>39.500003814697266</c:v>
                </c:pt>
                <c:pt idx="778">
                  <c:v>39.600002288818359</c:v>
                </c:pt>
                <c:pt idx="779">
                  <c:v>39.700000762939453</c:v>
                </c:pt>
                <c:pt idx="780">
                  <c:v>39.799999237060547</c:v>
                </c:pt>
                <c:pt idx="781">
                  <c:v>39.899997711181641</c:v>
                </c:pt>
                <c:pt idx="782">
                  <c:v>40.000003814697266</c:v>
                </c:pt>
                <c:pt idx="783">
                  <c:v>40.100002288818359</c:v>
                </c:pt>
                <c:pt idx="784">
                  <c:v>40.200000762939453</c:v>
                </c:pt>
                <c:pt idx="785">
                  <c:v>40.299999237060547</c:v>
                </c:pt>
                <c:pt idx="786">
                  <c:v>40.399997711181641</c:v>
                </c:pt>
                <c:pt idx="787">
                  <c:v>40.500003814697266</c:v>
                </c:pt>
                <c:pt idx="788">
                  <c:v>40.600002288818359</c:v>
                </c:pt>
                <c:pt idx="789">
                  <c:v>40.700000762939453</c:v>
                </c:pt>
                <c:pt idx="790">
                  <c:v>40.799999237060547</c:v>
                </c:pt>
                <c:pt idx="791">
                  <c:v>40.899997711181641</c:v>
                </c:pt>
                <c:pt idx="792">
                  <c:v>41.000003814697266</c:v>
                </c:pt>
                <c:pt idx="793">
                  <c:v>41.100002288818359</c:v>
                </c:pt>
                <c:pt idx="794">
                  <c:v>41.200000762939453</c:v>
                </c:pt>
                <c:pt idx="795">
                  <c:v>41.299999237060547</c:v>
                </c:pt>
                <c:pt idx="796">
                  <c:v>41.399997711181641</c:v>
                </c:pt>
                <c:pt idx="797">
                  <c:v>41.500003814697266</c:v>
                </c:pt>
                <c:pt idx="798">
                  <c:v>41.600002288818359</c:v>
                </c:pt>
                <c:pt idx="799">
                  <c:v>41.700000762939453</c:v>
                </c:pt>
                <c:pt idx="800">
                  <c:v>41.799999237060547</c:v>
                </c:pt>
                <c:pt idx="801">
                  <c:v>41.899997711181641</c:v>
                </c:pt>
                <c:pt idx="802">
                  <c:v>42.000003814697266</c:v>
                </c:pt>
                <c:pt idx="803">
                  <c:v>42.100002288818359</c:v>
                </c:pt>
                <c:pt idx="804">
                  <c:v>42.200000762939453</c:v>
                </c:pt>
                <c:pt idx="805">
                  <c:v>42.299999237060547</c:v>
                </c:pt>
                <c:pt idx="806">
                  <c:v>42.399997711181641</c:v>
                </c:pt>
                <c:pt idx="807">
                  <c:v>42.500003814697266</c:v>
                </c:pt>
                <c:pt idx="808">
                  <c:v>42.600002288818359</c:v>
                </c:pt>
                <c:pt idx="809">
                  <c:v>42.700000762939453</c:v>
                </c:pt>
                <c:pt idx="810">
                  <c:v>42.799999237060547</c:v>
                </c:pt>
                <c:pt idx="811">
                  <c:v>42.899997711181641</c:v>
                </c:pt>
                <c:pt idx="812">
                  <c:v>43.000003814697266</c:v>
                </c:pt>
                <c:pt idx="813">
                  <c:v>43.100002288818359</c:v>
                </c:pt>
                <c:pt idx="814">
                  <c:v>43.200000762939453</c:v>
                </c:pt>
                <c:pt idx="815">
                  <c:v>43.299999237060547</c:v>
                </c:pt>
                <c:pt idx="816">
                  <c:v>43.399997711181641</c:v>
                </c:pt>
                <c:pt idx="817">
                  <c:v>43.500003814697266</c:v>
                </c:pt>
                <c:pt idx="818">
                  <c:v>43.600002288818359</c:v>
                </c:pt>
                <c:pt idx="819">
                  <c:v>43.700000762939453</c:v>
                </c:pt>
                <c:pt idx="820">
                  <c:v>43.799999237060547</c:v>
                </c:pt>
                <c:pt idx="821">
                  <c:v>43.899997711181641</c:v>
                </c:pt>
                <c:pt idx="822">
                  <c:v>44.000003814697266</c:v>
                </c:pt>
                <c:pt idx="823">
                  <c:v>44.100002288818359</c:v>
                </c:pt>
                <c:pt idx="824">
                  <c:v>44.200000762939453</c:v>
                </c:pt>
                <c:pt idx="825">
                  <c:v>44.299999237060547</c:v>
                </c:pt>
                <c:pt idx="826">
                  <c:v>44.399997711181641</c:v>
                </c:pt>
                <c:pt idx="827">
                  <c:v>44.500003814697266</c:v>
                </c:pt>
                <c:pt idx="828">
                  <c:v>44.600002288818359</c:v>
                </c:pt>
                <c:pt idx="829">
                  <c:v>44.700000762939453</c:v>
                </c:pt>
                <c:pt idx="830">
                  <c:v>44.799999237060547</c:v>
                </c:pt>
                <c:pt idx="831">
                  <c:v>44.899997711181641</c:v>
                </c:pt>
                <c:pt idx="832">
                  <c:v>45.000003814697266</c:v>
                </c:pt>
                <c:pt idx="833">
                  <c:v>45.100002288818359</c:v>
                </c:pt>
                <c:pt idx="834">
                  <c:v>45.200000762939453</c:v>
                </c:pt>
                <c:pt idx="835">
                  <c:v>45.299999237060547</c:v>
                </c:pt>
                <c:pt idx="836">
                  <c:v>45.399997711181641</c:v>
                </c:pt>
                <c:pt idx="837">
                  <c:v>45.500003814697266</c:v>
                </c:pt>
                <c:pt idx="838">
                  <c:v>45.600002288818359</c:v>
                </c:pt>
                <c:pt idx="839">
                  <c:v>45.700000762939453</c:v>
                </c:pt>
                <c:pt idx="840">
                  <c:v>45.799999237060547</c:v>
                </c:pt>
                <c:pt idx="841">
                  <c:v>45.899997711181641</c:v>
                </c:pt>
                <c:pt idx="842">
                  <c:v>46.000003814697266</c:v>
                </c:pt>
                <c:pt idx="843">
                  <c:v>46.100002288818359</c:v>
                </c:pt>
                <c:pt idx="844">
                  <c:v>46.200000762939453</c:v>
                </c:pt>
                <c:pt idx="845">
                  <c:v>46.299999237060547</c:v>
                </c:pt>
                <c:pt idx="846">
                  <c:v>46.399997711181641</c:v>
                </c:pt>
                <c:pt idx="847">
                  <c:v>46.500003814697266</c:v>
                </c:pt>
                <c:pt idx="848">
                  <c:v>46.600002288818359</c:v>
                </c:pt>
                <c:pt idx="849">
                  <c:v>46.700000762939453</c:v>
                </c:pt>
                <c:pt idx="850">
                  <c:v>46.799999237060547</c:v>
                </c:pt>
                <c:pt idx="851">
                  <c:v>46.899997711181641</c:v>
                </c:pt>
                <c:pt idx="852">
                  <c:v>47.000003814697266</c:v>
                </c:pt>
                <c:pt idx="853">
                  <c:v>47.100002288818359</c:v>
                </c:pt>
                <c:pt idx="854">
                  <c:v>47.200000762939453</c:v>
                </c:pt>
                <c:pt idx="855">
                  <c:v>47.299999237060547</c:v>
                </c:pt>
                <c:pt idx="856">
                  <c:v>47.399997711181641</c:v>
                </c:pt>
                <c:pt idx="857">
                  <c:v>47.500003814697266</c:v>
                </c:pt>
                <c:pt idx="858">
                  <c:v>47.600002288818359</c:v>
                </c:pt>
                <c:pt idx="859">
                  <c:v>47.700000762939453</c:v>
                </c:pt>
                <c:pt idx="860">
                  <c:v>47.799999237060547</c:v>
                </c:pt>
                <c:pt idx="861">
                  <c:v>47.899997711181641</c:v>
                </c:pt>
                <c:pt idx="862">
                  <c:v>48.000003814697266</c:v>
                </c:pt>
                <c:pt idx="863">
                  <c:v>48.100002288818359</c:v>
                </c:pt>
                <c:pt idx="864">
                  <c:v>48.200000762939453</c:v>
                </c:pt>
                <c:pt idx="865">
                  <c:v>48.299999237060547</c:v>
                </c:pt>
                <c:pt idx="866">
                  <c:v>48.399997711181641</c:v>
                </c:pt>
                <c:pt idx="867">
                  <c:v>48.500003814697266</c:v>
                </c:pt>
                <c:pt idx="868">
                  <c:v>48.600002288818359</c:v>
                </c:pt>
                <c:pt idx="869">
                  <c:v>48.700000762939453</c:v>
                </c:pt>
                <c:pt idx="870">
                  <c:v>48.799999237060547</c:v>
                </c:pt>
                <c:pt idx="871">
                  <c:v>48.899997711181641</c:v>
                </c:pt>
                <c:pt idx="872">
                  <c:v>49.000003814697266</c:v>
                </c:pt>
                <c:pt idx="873">
                  <c:v>49.100002288818359</c:v>
                </c:pt>
                <c:pt idx="874">
                  <c:v>49.200000762939453</c:v>
                </c:pt>
                <c:pt idx="875">
                  <c:v>49.299999237060547</c:v>
                </c:pt>
                <c:pt idx="876">
                  <c:v>49.399997711181641</c:v>
                </c:pt>
                <c:pt idx="877">
                  <c:v>49.500003814697266</c:v>
                </c:pt>
                <c:pt idx="878">
                  <c:v>49.600002288818359</c:v>
                </c:pt>
                <c:pt idx="879">
                  <c:v>49.700000762939453</c:v>
                </c:pt>
                <c:pt idx="880">
                  <c:v>49.799999237060547</c:v>
                </c:pt>
                <c:pt idx="881">
                  <c:v>49.899997711181641</c:v>
                </c:pt>
                <c:pt idx="882">
                  <c:v>50.000003814697266</c:v>
                </c:pt>
                <c:pt idx="883">
                  <c:v>50.100002288818359</c:v>
                </c:pt>
                <c:pt idx="884">
                  <c:v>50.200000762939453</c:v>
                </c:pt>
                <c:pt idx="885">
                  <c:v>50.299999237060547</c:v>
                </c:pt>
                <c:pt idx="886">
                  <c:v>50.399997711181641</c:v>
                </c:pt>
                <c:pt idx="887">
                  <c:v>50.500003814697266</c:v>
                </c:pt>
                <c:pt idx="888">
                  <c:v>50.600002288818359</c:v>
                </c:pt>
                <c:pt idx="889">
                  <c:v>50.700000762939453</c:v>
                </c:pt>
                <c:pt idx="890">
                  <c:v>50.799999237060547</c:v>
                </c:pt>
                <c:pt idx="891">
                  <c:v>50.899997711181641</c:v>
                </c:pt>
                <c:pt idx="892">
                  <c:v>51.000003814697266</c:v>
                </c:pt>
                <c:pt idx="893">
                  <c:v>51.100002288818359</c:v>
                </c:pt>
                <c:pt idx="894">
                  <c:v>51.200000762939453</c:v>
                </c:pt>
                <c:pt idx="895">
                  <c:v>51.299999237060547</c:v>
                </c:pt>
                <c:pt idx="896">
                  <c:v>51.399997711181641</c:v>
                </c:pt>
                <c:pt idx="897">
                  <c:v>51.500003814697266</c:v>
                </c:pt>
                <c:pt idx="898">
                  <c:v>51.600002288818359</c:v>
                </c:pt>
                <c:pt idx="899">
                  <c:v>51.700000762939453</c:v>
                </c:pt>
                <c:pt idx="900">
                  <c:v>51.799999237060547</c:v>
                </c:pt>
                <c:pt idx="901">
                  <c:v>51.899997711181641</c:v>
                </c:pt>
                <c:pt idx="902">
                  <c:v>52.000003814697266</c:v>
                </c:pt>
                <c:pt idx="903">
                  <c:v>52.100002288818359</c:v>
                </c:pt>
                <c:pt idx="904">
                  <c:v>52.200000762939453</c:v>
                </c:pt>
                <c:pt idx="905">
                  <c:v>52.299999237060547</c:v>
                </c:pt>
                <c:pt idx="906">
                  <c:v>52.399997711181641</c:v>
                </c:pt>
                <c:pt idx="907">
                  <c:v>52.500003814697266</c:v>
                </c:pt>
                <c:pt idx="908">
                  <c:v>52.600002288818359</c:v>
                </c:pt>
                <c:pt idx="909">
                  <c:v>52.700000762939453</c:v>
                </c:pt>
                <c:pt idx="910">
                  <c:v>52.799999237060547</c:v>
                </c:pt>
                <c:pt idx="911">
                  <c:v>52.899997711181641</c:v>
                </c:pt>
                <c:pt idx="912">
                  <c:v>53.000003814697266</c:v>
                </c:pt>
                <c:pt idx="913">
                  <c:v>53.100002288818359</c:v>
                </c:pt>
                <c:pt idx="914">
                  <c:v>53.200000762939453</c:v>
                </c:pt>
                <c:pt idx="915">
                  <c:v>53.299999237060547</c:v>
                </c:pt>
                <c:pt idx="916">
                  <c:v>53.399997711181641</c:v>
                </c:pt>
                <c:pt idx="917">
                  <c:v>53.500003814697266</c:v>
                </c:pt>
                <c:pt idx="918">
                  <c:v>53.600002288818359</c:v>
                </c:pt>
                <c:pt idx="919">
                  <c:v>53.700000762939453</c:v>
                </c:pt>
                <c:pt idx="920">
                  <c:v>53.799999237060547</c:v>
                </c:pt>
                <c:pt idx="921">
                  <c:v>53.899997711181641</c:v>
                </c:pt>
                <c:pt idx="922">
                  <c:v>54.000003814697266</c:v>
                </c:pt>
                <c:pt idx="923">
                  <c:v>54.100002288818359</c:v>
                </c:pt>
                <c:pt idx="924">
                  <c:v>54.200000762939453</c:v>
                </c:pt>
                <c:pt idx="925">
                  <c:v>54.299999237060547</c:v>
                </c:pt>
                <c:pt idx="926">
                  <c:v>54.399997711181641</c:v>
                </c:pt>
                <c:pt idx="927">
                  <c:v>54.500003814697266</c:v>
                </c:pt>
                <c:pt idx="928">
                  <c:v>54.600002288818359</c:v>
                </c:pt>
                <c:pt idx="929">
                  <c:v>54.700000762939453</c:v>
                </c:pt>
                <c:pt idx="930">
                  <c:v>54.799999237060547</c:v>
                </c:pt>
                <c:pt idx="931">
                  <c:v>54.899997711181641</c:v>
                </c:pt>
                <c:pt idx="932">
                  <c:v>55.000003814697266</c:v>
                </c:pt>
                <c:pt idx="933">
                  <c:v>55.100002288818359</c:v>
                </c:pt>
                <c:pt idx="934">
                  <c:v>55.200000762939453</c:v>
                </c:pt>
                <c:pt idx="935">
                  <c:v>55.299999237060547</c:v>
                </c:pt>
                <c:pt idx="936">
                  <c:v>55.399997711181641</c:v>
                </c:pt>
                <c:pt idx="937">
                  <c:v>55.500003814697266</c:v>
                </c:pt>
                <c:pt idx="938">
                  <c:v>55.600002288818359</c:v>
                </c:pt>
                <c:pt idx="939">
                  <c:v>55.700000762939453</c:v>
                </c:pt>
                <c:pt idx="940">
                  <c:v>55.799999237060547</c:v>
                </c:pt>
                <c:pt idx="941">
                  <c:v>55.899997711181641</c:v>
                </c:pt>
                <c:pt idx="942">
                  <c:v>56.000003814697266</c:v>
                </c:pt>
                <c:pt idx="943">
                  <c:v>56.100002288818359</c:v>
                </c:pt>
                <c:pt idx="944">
                  <c:v>56.200000762939453</c:v>
                </c:pt>
                <c:pt idx="945">
                  <c:v>56.299999237060547</c:v>
                </c:pt>
                <c:pt idx="946">
                  <c:v>56.399997711181641</c:v>
                </c:pt>
                <c:pt idx="947">
                  <c:v>56.500003814697266</c:v>
                </c:pt>
                <c:pt idx="948">
                  <c:v>56.600002288818359</c:v>
                </c:pt>
                <c:pt idx="949">
                  <c:v>56.700000762939453</c:v>
                </c:pt>
                <c:pt idx="950">
                  <c:v>56.799999237060547</c:v>
                </c:pt>
                <c:pt idx="951">
                  <c:v>56.899997711181641</c:v>
                </c:pt>
                <c:pt idx="952">
                  <c:v>57.000003814697266</c:v>
                </c:pt>
                <c:pt idx="953">
                  <c:v>57.100002288818359</c:v>
                </c:pt>
                <c:pt idx="954">
                  <c:v>57.200000762939453</c:v>
                </c:pt>
                <c:pt idx="955">
                  <c:v>57.299999237060547</c:v>
                </c:pt>
                <c:pt idx="956">
                  <c:v>57.399997711181641</c:v>
                </c:pt>
                <c:pt idx="957">
                  <c:v>57.500003814697266</c:v>
                </c:pt>
                <c:pt idx="958">
                  <c:v>57.600002288818359</c:v>
                </c:pt>
                <c:pt idx="959">
                  <c:v>57.700000762939453</c:v>
                </c:pt>
                <c:pt idx="960">
                  <c:v>57.799999237060547</c:v>
                </c:pt>
                <c:pt idx="961">
                  <c:v>57.899997711181641</c:v>
                </c:pt>
                <c:pt idx="962">
                  <c:v>58.000003814697266</c:v>
                </c:pt>
                <c:pt idx="963">
                  <c:v>58.100002288818359</c:v>
                </c:pt>
                <c:pt idx="964">
                  <c:v>58.200000762939453</c:v>
                </c:pt>
                <c:pt idx="965">
                  <c:v>58.299999237060547</c:v>
                </c:pt>
                <c:pt idx="966">
                  <c:v>58.399997711181641</c:v>
                </c:pt>
                <c:pt idx="967">
                  <c:v>58.500003814697266</c:v>
                </c:pt>
                <c:pt idx="968">
                  <c:v>58.600002288818359</c:v>
                </c:pt>
                <c:pt idx="969">
                  <c:v>58.700000762939453</c:v>
                </c:pt>
                <c:pt idx="970">
                  <c:v>58.799999237060547</c:v>
                </c:pt>
                <c:pt idx="971">
                  <c:v>58.899997711181641</c:v>
                </c:pt>
                <c:pt idx="972">
                  <c:v>59.000003814697266</c:v>
                </c:pt>
                <c:pt idx="973">
                  <c:v>59.100002288818359</c:v>
                </c:pt>
                <c:pt idx="974">
                  <c:v>59.200000762939453</c:v>
                </c:pt>
                <c:pt idx="975">
                  <c:v>59.299999237060547</c:v>
                </c:pt>
                <c:pt idx="976">
                  <c:v>59.399997711181641</c:v>
                </c:pt>
                <c:pt idx="977">
                  <c:v>59.500003814697266</c:v>
                </c:pt>
                <c:pt idx="978">
                  <c:v>59.600002288818359</c:v>
                </c:pt>
                <c:pt idx="979">
                  <c:v>59.700000762939453</c:v>
                </c:pt>
                <c:pt idx="980">
                  <c:v>59.799999237060547</c:v>
                </c:pt>
                <c:pt idx="981">
                  <c:v>59.899997711181641</c:v>
                </c:pt>
                <c:pt idx="982">
                  <c:v>60.000003814697266</c:v>
                </c:pt>
                <c:pt idx="983">
                  <c:v>60.100002288818359</c:v>
                </c:pt>
                <c:pt idx="984">
                  <c:v>60.200000762939453</c:v>
                </c:pt>
                <c:pt idx="985">
                  <c:v>60.299999237060547</c:v>
                </c:pt>
                <c:pt idx="986">
                  <c:v>60.399997711181641</c:v>
                </c:pt>
                <c:pt idx="987">
                  <c:v>60.500003814697266</c:v>
                </c:pt>
                <c:pt idx="988">
                  <c:v>60.600002288818359</c:v>
                </c:pt>
                <c:pt idx="989">
                  <c:v>60.700000762939453</c:v>
                </c:pt>
                <c:pt idx="990">
                  <c:v>60.799999237060547</c:v>
                </c:pt>
                <c:pt idx="991">
                  <c:v>60.899997711181641</c:v>
                </c:pt>
                <c:pt idx="992">
                  <c:v>61.000003814697266</c:v>
                </c:pt>
                <c:pt idx="993">
                  <c:v>61.100002288818359</c:v>
                </c:pt>
                <c:pt idx="994">
                  <c:v>61.200000762939453</c:v>
                </c:pt>
                <c:pt idx="995">
                  <c:v>61.299999237060547</c:v>
                </c:pt>
                <c:pt idx="996">
                  <c:v>61.399997711181641</c:v>
                </c:pt>
                <c:pt idx="997">
                  <c:v>61.500003814697266</c:v>
                </c:pt>
                <c:pt idx="998">
                  <c:v>61.600002288818359</c:v>
                </c:pt>
                <c:pt idx="999">
                  <c:v>61.700000762939453</c:v>
                </c:pt>
                <c:pt idx="1000">
                  <c:v>61.799999237060547</c:v>
                </c:pt>
                <c:pt idx="1001">
                  <c:v>61.899997711181641</c:v>
                </c:pt>
                <c:pt idx="1002">
                  <c:v>62.000003814697266</c:v>
                </c:pt>
                <c:pt idx="1003">
                  <c:v>62.100002288818359</c:v>
                </c:pt>
                <c:pt idx="1004">
                  <c:v>62.200000762939453</c:v>
                </c:pt>
                <c:pt idx="1005">
                  <c:v>62.299999237060547</c:v>
                </c:pt>
                <c:pt idx="1006">
                  <c:v>62.399997711181641</c:v>
                </c:pt>
                <c:pt idx="1007">
                  <c:v>62.500003814697266</c:v>
                </c:pt>
                <c:pt idx="1008">
                  <c:v>62.600002288818359</c:v>
                </c:pt>
                <c:pt idx="1009">
                  <c:v>62.700000762939453</c:v>
                </c:pt>
                <c:pt idx="1010">
                  <c:v>62.799999237060547</c:v>
                </c:pt>
                <c:pt idx="1011">
                  <c:v>62.899997711181641</c:v>
                </c:pt>
                <c:pt idx="1012">
                  <c:v>63.000003814697266</c:v>
                </c:pt>
                <c:pt idx="1013">
                  <c:v>63.100002288818359</c:v>
                </c:pt>
                <c:pt idx="1014">
                  <c:v>63.200000762939453</c:v>
                </c:pt>
                <c:pt idx="1015">
                  <c:v>63.299999237060547</c:v>
                </c:pt>
                <c:pt idx="1016">
                  <c:v>63.399997711181641</c:v>
                </c:pt>
                <c:pt idx="1017">
                  <c:v>63.500003814697266</c:v>
                </c:pt>
                <c:pt idx="1018">
                  <c:v>63.600002288818359</c:v>
                </c:pt>
                <c:pt idx="1019">
                  <c:v>63.700000762939453</c:v>
                </c:pt>
                <c:pt idx="1020">
                  <c:v>63.799999237060547</c:v>
                </c:pt>
                <c:pt idx="1021">
                  <c:v>63.899997711181641</c:v>
                </c:pt>
                <c:pt idx="1022">
                  <c:v>64</c:v>
                </c:pt>
                <c:pt idx="1023">
                  <c:v>64.100006103515625</c:v>
                </c:pt>
                <c:pt idx="1024">
                  <c:v>64.199996948242188</c:v>
                </c:pt>
                <c:pt idx="1025">
                  <c:v>64.300003051757813</c:v>
                </c:pt>
                <c:pt idx="1026">
                  <c:v>64.399993896484375</c:v>
                </c:pt>
                <c:pt idx="1027">
                  <c:v>64.5</c:v>
                </c:pt>
                <c:pt idx="1028">
                  <c:v>64.600006103515625</c:v>
                </c:pt>
                <c:pt idx="1029">
                  <c:v>64.699996948242188</c:v>
                </c:pt>
                <c:pt idx="1030">
                  <c:v>64.800003051757813</c:v>
                </c:pt>
                <c:pt idx="1031">
                  <c:v>64.899993896484375</c:v>
                </c:pt>
                <c:pt idx="1032">
                  <c:v>65</c:v>
                </c:pt>
                <c:pt idx="1033">
                  <c:v>65.100006103515625</c:v>
                </c:pt>
                <c:pt idx="1034">
                  <c:v>65.199996948242188</c:v>
                </c:pt>
                <c:pt idx="1035">
                  <c:v>65.300003051757813</c:v>
                </c:pt>
                <c:pt idx="1036">
                  <c:v>65.399993896484375</c:v>
                </c:pt>
                <c:pt idx="1037">
                  <c:v>65.5</c:v>
                </c:pt>
                <c:pt idx="1038">
                  <c:v>65.600006103515625</c:v>
                </c:pt>
                <c:pt idx="1039">
                  <c:v>65.699996948242188</c:v>
                </c:pt>
                <c:pt idx="1040">
                  <c:v>65.800003051757813</c:v>
                </c:pt>
                <c:pt idx="1041">
                  <c:v>65.899993896484375</c:v>
                </c:pt>
                <c:pt idx="1042">
                  <c:v>66</c:v>
                </c:pt>
                <c:pt idx="1043">
                  <c:v>66.100006103515625</c:v>
                </c:pt>
                <c:pt idx="1044">
                  <c:v>66.199996948242188</c:v>
                </c:pt>
                <c:pt idx="1045">
                  <c:v>66.300003051757813</c:v>
                </c:pt>
                <c:pt idx="1046">
                  <c:v>66.399993896484375</c:v>
                </c:pt>
                <c:pt idx="1047">
                  <c:v>66.5</c:v>
                </c:pt>
                <c:pt idx="1048">
                  <c:v>66.600006103515625</c:v>
                </c:pt>
                <c:pt idx="1049">
                  <c:v>66.699996948242188</c:v>
                </c:pt>
                <c:pt idx="1050">
                  <c:v>66.800003051757813</c:v>
                </c:pt>
                <c:pt idx="1051">
                  <c:v>66.899993896484375</c:v>
                </c:pt>
                <c:pt idx="1052">
                  <c:v>67</c:v>
                </c:pt>
                <c:pt idx="1053">
                  <c:v>67.100006103515625</c:v>
                </c:pt>
                <c:pt idx="1054">
                  <c:v>67.199996948242188</c:v>
                </c:pt>
                <c:pt idx="1055">
                  <c:v>67.300003051757813</c:v>
                </c:pt>
                <c:pt idx="1056">
                  <c:v>67.399993896484375</c:v>
                </c:pt>
                <c:pt idx="1057">
                  <c:v>67.5</c:v>
                </c:pt>
                <c:pt idx="1058">
                  <c:v>67.600006103515625</c:v>
                </c:pt>
                <c:pt idx="1059">
                  <c:v>67.699996948242188</c:v>
                </c:pt>
                <c:pt idx="1060">
                  <c:v>67.800003051757813</c:v>
                </c:pt>
                <c:pt idx="1061">
                  <c:v>67.899993896484375</c:v>
                </c:pt>
                <c:pt idx="1062">
                  <c:v>68</c:v>
                </c:pt>
                <c:pt idx="1063">
                  <c:v>68.100006103515625</c:v>
                </c:pt>
                <c:pt idx="1064">
                  <c:v>68.199996948242188</c:v>
                </c:pt>
                <c:pt idx="1065">
                  <c:v>68.300003051757813</c:v>
                </c:pt>
                <c:pt idx="1066">
                  <c:v>68.399993896484375</c:v>
                </c:pt>
                <c:pt idx="1067">
                  <c:v>68.5</c:v>
                </c:pt>
                <c:pt idx="1068">
                  <c:v>68.600006103515625</c:v>
                </c:pt>
                <c:pt idx="1069">
                  <c:v>68.699996948242188</c:v>
                </c:pt>
                <c:pt idx="1070">
                  <c:v>68.800003051757813</c:v>
                </c:pt>
                <c:pt idx="1071">
                  <c:v>68.899993896484375</c:v>
                </c:pt>
                <c:pt idx="1072">
                  <c:v>69</c:v>
                </c:pt>
                <c:pt idx="1073">
                  <c:v>69.100006103515625</c:v>
                </c:pt>
                <c:pt idx="1074">
                  <c:v>69.199996948242188</c:v>
                </c:pt>
                <c:pt idx="1075">
                  <c:v>69.300003051757813</c:v>
                </c:pt>
                <c:pt idx="1076">
                  <c:v>69.399993896484375</c:v>
                </c:pt>
                <c:pt idx="1077">
                  <c:v>69.5</c:v>
                </c:pt>
                <c:pt idx="1078">
                  <c:v>69.600006103515625</c:v>
                </c:pt>
                <c:pt idx="1079">
                  <c:v>69.699996948242188</c:v>
                </c:pt>
                <c:pt idx="1080">
                  <c:v>69.800003051757813</c:v>
                </c:pt>
                <c:pt idx="1081">
                  <c:v>69.899993896484375</c:v>
                </c:pt>
                <c:pt idx="1082">
                  <c:v>70</c:v>
                </c:pt>
                <c:pt idx="1083">
                  <c:v>70.100006103515625</c:v>
                </c:pt>
                <c:pt idx="1084">
                  <c:v>70.199996948242188</c:v>
                </c:pt>
                <c:pt idx="1085">
                  <c:v>70.300003051757813</c:v>
                </c:pt>
                <c:pt idx="1086">
                  <c:v>70.399993896484375</c:v>
                </c:pt>
                <c:pt idx="1087">
                  <c:v>70.5</c:v>
                </c:pt>
                <c:pt idx="1088">
                  <c:v>70.600006103515625</c:v>
                </c:pt>
                <c:pt idx="1089">
                  <c:v>70.699996948242188</c:v>
                </c:pt>
                <c:pt idx="1090">
                  <c:v>70.800003051757813</c:v>
                </c:pt>
                <c:pt idx="1091">
                  <c:v>70.899993896484375</c:v>
                </c:pt>
                <c:pt idx="1092">
                  <c:v>71</c:v>
                </c:pt>
                <c:pt idx="1093">
                  <c:v>71.100006103515625</c:v>
                </c:pt>
                <c:pt idx="1094">
                  <c:v>71.199996948242188</c:v>
                </c:pt>
                <c:pt idx="1095">
                  <c:v>71.300003051757813</c:v>
                </c:pt>
                <c:pt idx="1096">
                  <c:v>71.399993896484375</c:v>
                </c:pt>
                <c:pt idx="1097">
                  <c:v>71.5</c:v>
                </c:pt>
                <c:pt idx="1098">
                  <c:v>71.600006103515625</c:v>
                </c:pt>
                <c:pt idx="1099">
                  <c:v>71.699996948242188</c:v>
                </c:pt>
                <c:pt idx="1100">
                  <c:v>71.800003051757813</c:v>
                </c:pt>
                <c:pt idx="1101">
                  <c:v>71.899993896484375</c:v>
                </c:pt>
                <c:pt idx="1102">
                  <c:v>72</c:v>
                </c:pt>
                <c:pt idx="1103">
                  <c:v>72.100006103515625</c:v>
                </c:pt>
                <c:pt idx="1104">
                  <c:v>72.199996948242188</c:v>
                </c:pt>
                <c:pt idx="1105">
                  <c:v>72.300003051757813</c:v>
                </c:pt>
                <c:pt idx="1106">
                  <c:v>72.399993896484375</c:v>
                </c:pt>
                <c:pt idx="1107">
                  <c:v>72.5</c:v>
                </c:pt>
                <c:pt idx="1108">
                  <c:v>72.600006103515625</c:v>
                </c:pt>
                <c:pt idx="1109">
                  <c:v>72.699996948242188</c:v>
                </c:pt>
                <c:pt idx="1110">
                  <c:v>72.800003051757813</c:v>
                </c:pt>
                <c:pt idx="1111">
                  <c:v>72.899993896484375</c:v>
                </c:pt>
                <c:pt idx="1112">
                  <c:v>73</c:v>
                </c:pt>
                <c:pt idx="1113">
                  <c:v>73.100006103515625</c:v>
                </c:pt>
                <c:pt idx="1114">
                  <c:v>73.199996948242188</c:v>
                </c:pt>
                <c:pt idx="1115">
                  <c:v>73.300003051757813</c:v>
                </c:pt>
                <c:pt idx="1116">
                  <c:v>73.399993896484375</c:v>
                </c:pt>
                <c:pt idx="1117">
                  <c:v>73.5</c:v>
                </c:pt>
                <c:pt idx="1118">
                  <c:v>73.600006103515625</c:v>
                </c:pt>
                <c:pt idx="1119">
                  <c:v>73.699996948242188</c:v>
                </c:pt>
                <c:pt idx="1120">
                  <c:v>73.800003051757813</c:v>
                </c:pt>
                <c:pt idx="1121">
                  <c:v>73.899993896484375</c:v>
                </c:pt>
                <c:pt idx="1122">
                  <c:v>74</c:v>
                </c:pt>
                <c:pt idx="1123">
                  <c:v>74.100006103515625</c:v>
                </c:pt>
                <c:pt idx="1124">
                  <c:v>74.199996948242188</c:v>
                </c:pt>
                <c:pt idx="1125">
                  <c:v>74.300003051757813</c:v>
                </c:pt>
                <c:pt idx="1126">
                  <c:v>74.399993896484375</c:v>
                </c:pt>
                <c:pt idx="1127">
                  <c:v>74.5</c:v>
                </c:pt>
                <c:pt idx="1128">
                  <c:v>74.600006103515625</c:v>
                </c:pt>
                <c:pt idx="1129">
                  <c:v>74.699996948242188</c:v>
                </c:pt>
                <c:pt idx="1130">
                  <c:v>74.800003051757813</c:v>
                </c:pt>
                <c:pt idx="1131">
                  <c:v>74.899993896484375</c:v>
                </c:pt>
                <c:pt idx="1132">
                  <c:v>75</c:v>
                </c:pt>
                <c:pt idx="1133">
                  <c:v>75.100006103515625</c:v>
                </c:pt>
                <c:pt idx="1134">
                  <c:v>75.199996948242188</c:v>
                </c:pt>
                <c:pt idx="1135">
                  <c:v>75.300003051757813</c:v>
                </c:pt>
                <c:pt idx="1136">
                  <c:v>75.399993896484375</c:v>
                </c:pt>
                <c:pt idx="1137">
                  <c:v>75.5</c:v>
                </c:pt>
                <c:pt idx="1138">
                  <c:v>75.600006103515625</c:v>
                </c:pt>
                <c:pt idx="1139">
                  <c:v>75.699996948242188</c:v>
                </c:pt>
                <c:pt idx="1140">
                  <c:v>75.800003051757813</c:v>
                </c:pt>
                <c:pt idx="1141">
                  <c:v>75.899993896484375</c:v>
                </c:pt>
                <c:pt idx="1142">
                  <c:v>76</c:v>
                </c:pt>
                <c:pt idx="1143">
                  <c:v>76.100006103515625</c:v>
                </c:pt>
                <c:pt idx="1144">
                  <c:v>76.199996948242188</c:v>
                </c:pt>
                <c:pt idx="1145">
                  <c:v>76.300003051757813</c:v>
                </c:pt>
                <c:pt idx="1146">
                  <c:v>76.399993896484375</c:v>
                </c:pt>
                <c:pt idx="1147">
                  <c:v>76.5</c:v>
                </c:pt>
                <c:pt idx="1148">
                  <c:v>76.600006103515625</c:v>
                </c:pt>
                <c:pt idx="1149">
                  <c:v>76.699996948242188</c:v>
                </c:pt>
                <c:pt idx="1150">
                  <c:v>76.800003051757813</c:v>
                </c:pt>
                <c:pt idx="1151">
                  <c:v>76.899993896484375</c:v>
                </c:pt>
                <c:pt idx="1152">
                  <c:v>77</c:v>
                </c:pt>
                <c:pt idx="1153">
                  <c:v>77.100006103515625</c:v>
                </c:pt>
                <c:pt idx="1154">
                  <c:v>77.199996948242188</c:v>
                </c:pt>
                <c:pt idx="1155">
                  <c:v>77.300003051757813</c:v>
                </c:pt>
                <c:pt idx="1156">
                  <c:v>77.399993896484375</c:v>
                </c:pt>
                <c:pt idx="1157">
                  <c:v>77.5</c:v>
                </c:pt>
                <c:pt idx="1158">
                  <c:v>77.600006103515625</c:v>
                </c:pt>
                <c:pt idx="1159">
                  <c:v>77.699996948242188</c:v>
                </c:pt>
                <c:pt idx="1160">
                  <c:v>77.800003051757813</c:v>
                </c:pt>
                <c:pt idx="1161">
                  <c:v>77.899993896484375</c:v>
                </c:pt>
                <c:pt idx="1162">
                  <c:v>78</c:v>
                </c:pt>
                <c:pt idx="1163">
                  <c:v>78.100006103515625</c:v>
                </c:pt>
                <c:pt idx="1164">
                  <c:v>78.199996948242188</c:v>
                </c:pt>
                <c:pt idx="1165">
                  <c:v>78.300003051757813</c:v>
                </c:pt>
                <c:pt idx="1166">
                  <c:v>78.399993896484375</c:v>
                </c:pt>
                <c:pt idx="1167">
                  <c:v>78.5</c:v>
                </c:pt>
                <c:pt idx="1168">
                  <c:v>78.600006103515625</c:v>
                </c:pt>
                <c:pt idx="1169">
                  <c:v>78.699996948242188</c:v>
                </c:pt>
                <c:pt idx="1170">
                  <c:v>78.800003051757813</c:v>
                </c:pt>
                <c:pt idx="1171">
                  <c:v>78.899993896484375</c:v>
                </c:pt>
                <c:pt idx="1172">
                  <c:v>79</c:v>
                </c:pt>
                <c:pt idx="1173">
                  <c:v>79.100006103515625</c:v>
                </c:pt>
                <c:pt idx="1174">
                  <c:v>79.199996948242188</c:v>
                </c:pt>
                <c:pt idx="1175">
                  <c:v>79.300003051757813</c:v>
                </c:pt>
                <c:pt idx="1176">
                  <c:v>79.399993896484375</c:v>
                </c:pt>
                <c:pt idx="1177">
                  <c:v>79.5</c:v>
                </c:pt>
                <c:pt idx="1178">
                  <c:v>79.600006103515625</c:v>
                </c:pt>
                <c:pt idx="1179">
                  <c:v>79.699996948242188</c:v>
                </c:pt>
                <c:pt idx="1180">
                  <c:v>79.800003051757813</c:v>
                </c:pt>
                <c:pt idx="1181">
                  <c:v>79.899993896484375</c:v>
                </c:pt>
                <c:pt idx="1182">
                  <c:v>80</c:v>
                </c:pt>
                <c:pt idx="1183">
                  <c:v>80.100006103515625</c:v>
                </c:pt>
                <c:pt idx="1184">
                  <c:v>80.199996948242188</c:v>
                </c:pt>
                <c:pt idx="1185">
                  <c:v>80.300003051757813</c:v>
                </c:pt>
                <c:pt idx="1186">
                  <c:v>80.399993896484375</c:v>
                </c:pt>
                <c:pt idx="1187">
                  <c:v>80.5</c:v>
                </c:pt>
                <c:pt idx="1188">
                  <c:v>80.600006103515625</c:v>
                </c:pt>
                <c:pt idx="1189">
                  <c:v>80.699996948242188</c:v>
                </c:pt>
                <c:pt idx="1190">
                  <c:v>80.800003051757813</c:v>
                </c:pt>
                <c:pt idx="1191">
                  <c:v>80.899993896484375</c:v>
                </c:pt>
                <c:pt idx="1192">
                  <c:v>81</c:v>
                </c:pt>
                <c:pt idx="1193">
                  <c:v>81.100006103515625</c:v>
                </c:pt>
                <c:pt idx="1194">
                  <c:v>81.199996948242188</c:v>
                </c:pt>
                <c:pt idx="1195">
                  <c:v>81.300003051757813</c:v>
                </c:pt>
                <c:pt idx="1196">
                  <c:v>81.399993896484375</c:v>
                </c:pt>
                <c:pt idx="1197">
                  <c:v>81.5</c:v>
                </c:pt>
                <c:pt idx="1198">
                  <c:v>81.600006103515625</c:v>
                </c:pt>
                <c:pt idx="1199">
                  <c:v>81.699996948242188</c:v>
                </c:pt>
                <c:pt idx="1200">
                  <c:v>81.800003051757813</c:v>
                </c:pt>
                <c:pt idx="1201">
                  <c:v>81.899993896484375</c:v>
                </c:pt>
                <c:pt idx="1202">
                  <c:v>82</c:v>
                </c:pt>
                <c:pt idx="1203">
                  <c:v>82.100006103515625</c:v>
                </c:pt>
                <c:pt idx="1204">
                  <c:v>82.199996948242188</c:v>
                </c:pt>
                <c:pt idx="1205">
                  <c:v>82.300003051757813</c:v>
                </c:pt>
                <c:pt idx="1206">
                  <c:v>82.399993896484375</c:v>
                </c:pt>
                <c:pt idx="1207">
                  <c:v>82.5</c:v>
                </c:pt>
                <c:pt idx="1208">
                  <c:v>82.600006103515625</c:v>
                </c:pt>
                <c:pt idx="1209">
                  <c:v>82.699996948242188</c:v>
                </c:pt>
                <c:pt idx="1210">
                  <c:v>82.800003051757813</c:v>
                </c:pt>
                <c:pt idx="1211">
                  <c:v>82.899993896484375</c:v>
                </c:pt>
                <c:pt idx="1212">
                  <c:v>83</c:v>
                </c:pt>
                <c:pt idx="1213">
                  <c:v>83.100006103515625</c:v>
                </c:pt>
                <c:pt idx="1214">
                  <c:v>83.199996948242188</c:v>
                </c:pt>
                <c:pt idx="1215">
                  <c:v>83.300003051757813</c:v>
                </c:pt>
                <c:pt idx="1216">
                  <c:v>83.399993896484375</c:v>
                </c:pt>
                <c:pt idx="1217">
                  <c:v>83.5</c:v>
                </c:pt>
                <c:pt idx="1218">
                  <c:v>83.600006103515625</c:v>
                </c:pt>
                <c:pt idx="1219">
                  <c:v>83.699996948242188</c:v>
                </c:pt>
                <c:pt idx="1220">
                  <c:v>83.800003051757813</c:v>
                </c:pt>
                <c:pt idx="1221">
                  <c:v>83.899993896484375</c:v>
                </c:pt>
                <c:pt idx="1222">
                  <c:v>84</c:v>
                </c:pt>
                <c:pt idx="1223">
                  <c:v>84.100006103515625</c:v>
                </c:pt>
                <c:pt idx="1224">
                  <c:v>84.199996948242188</c:v>
                </c:pt>
                <c:pt idx="1225">
                  <c:v>84.300003051757813</c:v>
                </c:pt>
                <c:pt idx="1226">
                  <c:v>84.399993896484375</c:v>
                </c:pt>
                <c:pt idx="1227">
                  <c:v>84.5</c:v>
                </c:pt>
                <c:pt idx="1228">
                  <c:v>84.600006103515625</c:v>
                </c:pt>
                <c:pt idx="1229">
                  <c:v>84.699996948242188</c:v>
                </c:pt>
                <c:pt idx="1230">
                  <c:v>84.800003051757813</c:v>
                </c:pt>
                <c:pt idx="1231">
                  <c:v>84.899993896484375</c:v>
                </c:pt>
                <c:pt idx="1232">
                  <c:v>85</c:v>
                </c:pt>
                <c:pt idx="1233">
                  <c:v>85.100006103515625</c:v>
                </c:pt>
                <c:pt idx="1234">
                  <c:v>85.199996948242188</c:v>
                </c:pt>
                <c:pt idx="1235">
                  <c:v>85.300003051757813</c:v>
                </c:pt>
                <c:pt idx="1236">
                  <c:v>85.399993896484375</c:v>
                </c:pt>
                <c:pt idx="1237">
                  <c:v>85.5</c:v>
                </c:pt>
                <c:pt idx="1238">
                  <c:v>85.600006103515625</c:v>
                </c:pt>
                <c:pt idx="1239">
                  <c:v>85.699996948242188</c:v>
                </c:pt>
                <c:pt idx="1240">
                  <c:v>85.800003051757813</c:v>
                </c:pt>
                <c:pt idx="1241">
                  <c:v>85.899993896484375</c:v>
                </c:pt>
                <c:pt idx="1242">
                  <c:v>86</c:v>
                </c:pt>
                <c:pt idx="1243">
                  <c:v>86.100006103515625</c:v>
                </c:pt>
                <c:pt idx="1244">
                  <c:v>86.199996948242188</c:v>
                </c:pt>
                <c:pt idx="1245">
                  <c:v>86.300003051757813</c:v>
                </c:pt>
                <c:pt idx="1246">
                  <c:v>86.399993896484375</c:v>
                </c:pt>
                <c:pt idx="1247">
                  <c:v>86.5</c:v>
                </c:pt>
                <c:pt idx="1248">
                  <c:v>86.600006103515625</c:v>
                </c:pt>
                <c:pt idx="1249">
                  <c:v>86.699996948242188</c:v>
                </c:pt>
                <c:pt idx="1250">
                  <c:v>86.800003051757813</c:v>
                </c:pt>
                <c:pt idx="1251">
                  <c:v>86.899993896484375</c:v>
                </c:pt>
                <c:pt idx="1252">
                  <c:v>87</c:v>
                </c:pt>
                <c:pt idx="1253">
                  <c:v>87.100006103515625</c:v>
                </c:pt>
                <c:pt idx="1254">
                  <c:v>87.199996948242188</c:v>
                </c:pt>
                <c:pt idx="1255">
                  <c:v>87.300003051757813</c:v>
                </c:pt>
                <c:pt idx="1256">
                  <c:v>87.399993896484375</c:v>
                </c:pt>
                <c:pt idx="1257">
                  <c:v>87.5</c:v>
                </c:pt>
                <c:pt idx="1258">
                  <c:v>87.600006103515625</c:v>
                </c:pt>
                <c:pt idx="1259">
                  <c:v>87.699996948242188</c:v>
                </c:pt>
                <c:pt idx="1260">
                  <c:v>87.800003051757813</c:v>
                </c:pt>
                <c:pt idx="1261">
                  <c:v>87.899993896484375</c:v>
                </c:pt>
                <c:pt idx="1262">
                  <c:v>88</c:v>
                </c:pt>
                <c:pt idx="1263">
                  <c:v>88.100006103515625</c:v>
                </c:pt>
                <c:pt idx="1264">
                  <c:v>88.199996948242188</c:v>
                </c:pt>
                <c:pt idx="1265">
                  <c:v>88.300003051757813</c:v>
                </c:pt>
                <c:pt idx="1266">
                  <c:v>88.399993896484375</c:v>
                </c:pt>
                <c:pt idx="1267">
                  <c:v>88.5</c:v>
                </c:pt>
                <c:pt idx="1268">
                  <c:v>88.600006103515625</c:v>
                </c:pt>
                <c:pt idx="1269">
                  <c:v>88.699996948242188</c:v>
                </c:pt>
                <c:pt idx="1270">
                  <c:v>88.800003051757813</c:v>
                </c:pt>
                <c:pt idx="1271">
                  <c:v>88.899993896484375</c:v>
                </c:pt>
                <c:pt idx="1272">
                  <c:v>89</c:v>
                </c:pt>
                <c:pt idx="1273">
                  <c:v>89.100006103515625</c:v>
                </c:pt>
                <c:pt idx="1274">
                  <c:v>89.199996948242188</c:v>
                </c:pt>
                <c:pt idx="1275">
                  <c:v>89.300003051757813</c:v>
                </c:pt>
                <c:pt idx="1276">
                  <c:v>89.399993896484375</c:v>
                </c:pt>
                <c:pt idx="1277">
                  <c:v>89.5</c:v>
                </c:pt>
                <c:pt idx="1278">
                  <c:v>89.600006103515625</c:v>
                </c:pt>
                <c:pt idx="1279">
                  <c:v>89.699996948242188</c:v>
                </c:pt>
                <c:pt idx="1280">
                  <c:v>89.800003051757813</c:v>
                </c:pt>
                <c:pt idx="1281">
                  <c:v>89.899993896484375</c:v>
                </c:pt>
                <c:pt idx="1282">
                  <c:v>90</c:v>
                </c:pt>
                <c:pt idx="1283">
                  <c:v>90.099990844726563</c:v>
                </c:pt>
                <c:pt idx="1284">
                  <c:v>90.199996948242188</c:v>
                </c:pt>
                <c:pt idx="1285">
                  <c:v>90.300003051757813</c:v>
                </c:pt>
                <c:pt idx="1286">
                  <c:v>90.399993896484375</c:v>
                </c:pt>
                <c:pt idx="1287">
                  <c:v>90.5</c:v>
                </c:pt>
                <c:pt idx="1288">
                  <c:v>90.599990844726563</c:v>
                </c:pt>
                <c:pt idx="1289">
                  <c:v>90.699996948242188</c:v>
                </c:pt>
                <c:pt idx="1290">
                  <c:v>90.800003051757813</c:v>
                </c:pt>
                <c:pt idx="1291">
                  <c:v>90.899993896484375</c:v>
                </c:pt>
                <c:pt idx="1292">
                  <c:v>91</c:v>
                </c:pt>
                <c:pt idx="1293">
                  <c:v>91.099990844726563</c:v>
                </c:pt>
                <c:pt idx="1294">
                  <c:v>91.199996948242188</c:v>
                </c:pt>
                <c:pt idx="1295">
                  <c:v>91.300003051757813</c:v>
                </c:pt>
                <c:pt idx="1296">
                  <c:v>91.399993896484375</c:v>
                </c:pt>
                <c:pt idx="1297">
                  <c:v>91.5</c:v>
                </c:pt>
                <c:pt idx="1298">
                  <c:v>91.599990844726563</c:v>
                </c:pt>
                <c:pt idx="1299">
                  <c:v>91.699996948242188</c:v>
                </c:pt>
                <c:pt idx="1300">
                  <c:v>91.800003051757813</c:v>
                </c:pt>
                <c:pt idx="1301">
                  <c:v>91.899993896484375</c:v>
                </c:pt>
                <c:pt idx="1302">
                  <c:v>92</c:v>
                </c:pt>
                <c:pt idx="1303">
                  <c:v>92.099990844726563</c:v>
                </c:pt>
                <c:pt idx="1304">
                  <c:v>92.199996948242188</c:v>
                </c:pt>
                <c:pt idx="1305">
                  <c:v>92.300003051757813</c:v>
                </c:pt>
                <c:pt idx="1306">
                  <c:v>92.399993896484375</c:v>
                </c:pt>
                <c:pt idx="1307">
                  <c:v>92.5</c:v>
                </c:pt>
                <c:pt idx="1308">
                  <c:v>92.599990844726563</c:v>
                </c:pt>
                <c:pt idx="1309">
                  <c:v>92.699996948242188</c:v>
                </c:pt>
                <c:pt idx="1310">
                  <c:v>92.800003051757813</c:v>
                </c:pt>
                <c:pt idx="1311">
                  <c:v>92.899993896484375</c:v>
                </c:pt>
                <c:pt idx="1312">
                  <c:v>93</c:v>
                </c:pt>
                <c:pt idx="1313">
                  <c:v>93.099990844726563</c:v>
                </c:pt>
                <c:pt idx="1314">
                  <c:v>93.199996948242188</c:v>
                </c:pt>
                <c:pt idx="1315">
                  <c:v>93.300003051757813</c:v>
                </c:pt>
                <c:pt idx="1316">
                  <c:v>93.399993896484375</c:v>
                </c:pt>
                <c:pt idx="1317">
                  <c:v>93.5</c:v>
                </c:pt>
                <c:pt idx="1318">
                  <c:v>93.599990844726563</c:v>
                </c:pt>
                <c:pt idx="1319">
                  <c:v>93.699996948242188</c:v>
                </c:pt>
                <c:pt idx="1320">
                  <c:v>93.800003051757813</c:v>
                </c:pt>
                <c:pt idx="1321">
                  <c:v>93.899993896484375</c:v>
                </c:pt>
                <c:pt idx="1322">
                  <c:v>94</c:v>
                </c:pt>
                <c:pt idx="1323">
                  <c:v>94.099990844726563</c:v>
                </c:pt>
                <c:pt idx="1324">
                  <c:v>94.199996948242188</c:v>
                </c:pt>
                <c:pt idx="1325">
                  <c:v>94.300003051757813</c:v>
                </c:pt>
                <c:pt idx="1326">
                  <c:v>94.399993896484375</c:v>
                </c:pt>
                <c:pt idx="1327">
                  <c:v>94.5</c:v>
                </c:pt>
                <c:pt idx="1328">
                  <c:v>94.599990844726563</c:v>
                </c:pt>
                <c:pt idx="1329">
                  <c:v>94.699996948242188</c:v>
                </c:pt>
                <c:pt idx="1330">
                  <c:v>94.800003051757813</c:v>
                </c:pt>
                <c:pt idx="1331">
                  <c:v>94.899993896484375</c:v>
                </c:pt>
                <c:pt idx="1332">
                  <c:v>95</c:v>
                </c:pt>
                <c:pt idx="1333">
                  <c:v>95.099990844726563</c:v>
                </c:pt>
                <c:pt idx="1334">
                  <c:v>95.199996948242188</c:v>
                </c:pt>
                <c:pt idx="1335">
                  <c:v>95.300003051757813</c:v>
                </c:pt>
                <c:pt idx="1336">
                  <c:v>95.399993896484375</c:v>
                </c:pt>
                <c:pt idx="1337">
                  <c:v>95.5</c:v>
                </c:pt>
                <c:pt idx="1338">
                  <c:v>95.599990844726563</c:v>
                </c:pt>
                <c:pt idx="1339">
                  <c:v>95.699996948242188</c:v>
                </c:pt>
                <c:pt idx="1340">
                  <c:v>95.800003051757813</c:v>
                </c:pt>
                <c:pt idx="1341">
                  <c:v>95.899993896484375</c:v>
                </c:pt>
                <c:pt idx="1342">
                  <c:v>96</c:v>
                </c:pt>
                <c:pt idx="1343">
                  <c:v>96.099990844726563</c:v>
                </c:pt>
                <c:pt idx="1344">
                  <c:v>96.199996948242188</c:v>
                </c:pt>
                <c:pt idx="1345">
                  <c:v>96.300003051757813</c:v>
                </c:pt>
                <c:pt idx="1346">
                  <c:v>96.399993896484375</c:v>
                </c:pt>
                <c:pt idx="1347">
                  <c:v>96.5</c:v>
                </c:pt>
                <c:pt idx="1348">
                  <c:v>96.599990844726563</c:v>
                </c:pt>
                <c:pt idx="1349">
                  <c:v>96.699996948242188</c:v>
                </c:pt>
                <c:pt idx="1350">
                  <c:v>96.800003051757813</c:v>
                </c:pt>
                <c:pt idx="1351">
                  <c:v>96.899993896484375</c:v>
                </c:pt>
                <c:pt idx="1352">
                  <c:v>97</c:v>
                </c:pt>
                <c:pt idx="1353">
                  <c:v>97.099990844726563</c:v>
                </c:pt>
                <c:pt idx="1354">
                  <c:v>97.199996948242188</c:v>
                </c:pt>
                <c:pt idx="1355">
                  <c:v>97.300003051757813</c:v>
                </c:pt>
                <c:pt idx="1356">
                  <c:v>97.399993896484375</c:v>
                </c:pt>
                <c:pt idx="1357">
                  <c:v>97.5</c:v>
                </c:pt>
                <c:pt idx="1358">
                  <c:v>97.599990844726563</c:v>
                </c:pt>
                <c:pt idx="1359">
                  <c:v>97.699996948242188</c:v>
                </c:pt>
                <c:pt idx="1360">
                  <c:v>97.800003051757813</c:v>
                </c:pt>
                <c:pt idx="1361">
                  <c:v>97.899993896484375</c:v>
                </c:pt>
                <c:pt idx="1362">
                  <c:v>98</c:v>
                </c:pt>
                <c:pt idx="1363">
                  <c:v>98.099990844726563</c:v>
                </c:pt>
                <c:pt idx="1364">
                  <c:v>98.199996948242188</c:v>
                </c:pt>
                <c:pt idx="1365">
                  <c:v>98.300003051757813</c:v>
                </c:pt>
                <c:pt idx="1366">
                  <c:v>98.399993896484375</c:v>
                </c:pt>
                <c:pt idx="1367">
                  <c:v>98.5</c:v>
                </c:pt>
                <c:pt idx="1368">
                  <c:v>98.599990844726563</c:v>
                </c:pt>
                <c:pt idx="1369">
                  <c:v>98.699996948242188</c:v>
                </c:pt>
                <c:pt idx="1370">
                  <c:v>98.800003051757813</c:v>
                </c:pt>
                <c:pt idx="1371">
                  <c:v>98.899993896484375</c:v>
                </c:pt>
                <c:pt idx="1372">
                  <c:v>99</c:v>
                </c:pt>
                <c:pt idx="1373">
                  <c:v>99.099990844726563</c:v>
                </c:pt>
                <c:pt idx="1374">
                  <c:v>99.199996948242188</c:v>
                </c:pt>
                <c:pt idx="1375">
                  <c:v>99.300003051757813</c:v>
                </c:pt>
                <c:pt idx="1376">
                  <c:v>99.399993896484375</c:v>
                </c:pt>
                <c:pt idx="1377">
                  <c:v>99.5</c:v>
                </c:pt>
                <c:pt idx="1378">
                  <c:v>99.599990844726563</c:v>
                </c:pt>
                <c:pt idx="1379">
                  <c:v>99.699996948242188</c:v>
                </c:pt>
                <c:pt idx="1380">
                  <c:v>99.800003051757813</c:v>
                </c:pt>
                <c:pt idx="1381">
                  <c:v>99.899993896484375</c:v>
                </c:pt>
                <c:pt idx="1382">
                  <c:v>100</c:v>
                </c:pt>
                <c:pt idx="1383">
                  <c:v>100.09999084472656</c:v>
                </c:pt>
                <c:pt idx="1384">
                  <c:v>100.19999694824219</c:v>
                </c:pt>
                <c:pt idx="1385">
                  <c:v>100.30000305175781</c:v>
                </c:pt>
                <c:pt idx="1386">
                  <c:v>100.39999389648438</c:v>
                </c:pt>
                <c:pt idx="1387">
                  <c:v>100.5</c:v>
                </c:pt>
                <c:pt idx="1388">
                  <c:v>100.59999084472656</c:v>
                </c:pt>
                <c:pt idx="1389">
                  <c:v>100.69999694824219</c:v>
                </c:pt>
                <c:pt idx="1390">
                  <c:v>100.80000305175781</c:v>
                </c:pt>
                <c:pt idx="1391">
                  <c:v>100.89999389648438</c:v>
                </c:pt>
                <c:pt idx="1392">
                  <c:v>101</c:v>
                </c:pt>
                <c:pt idx="1393">
                  <c:v>101.09999084472656</c:v>
                </c:pt>
                <c:pt idx="1394">
                  <c:v>101.19999694824219</c:v>
                </c:pt>
                <c:pt idx="1395">
                  <c:v>101.30000305175781</c:v>
                </c:pt>
                <c:pt idx="1396">
                  <c:v>101.39999389648438</c:v>
                </c:pt>
                <c:pt idx="1397">
                  <c:v>101.5</c:v>
                </c:pt>
                <c:pt idx="1398">
                  <c:v>101.59999084472656</c:v>
                </c:pt>
                <c:pt idx="1399">
                  <c:v>101.69999694824219</c:v>
                </c:pt>
                <c:pt idx="1400">
                  <c:v>101.80000305175781</c:v>
                </c:pt>
                <c:pt idx="1401">
                  <c:v>101.89999389648438</c:v>
                </c:pt>
                <c:pt idx="1402">
                  <c:v>102</c:v>
                </c:pt>
                <c:pt idx="1403">
                  <c:v>102.09999084472656</c:v>
                </c:pt>
                <c:pt idx="1404">
                  <c:v>102.19999694824219</c:v>
                </c:pt>
                <c:pt idx="1405">
                  <c:v>102.30000305175781</c:v>
                </c:pt>
                <c:pt idx="1406">
                  <c:v>102.39999389648438</c:v>
                </c:pt>
                <c:pt idx="1407">
                  <c:v>102.5</c:v>
                </c:pt>
                <c:pt idx="1408">
                  <c:v>102.59999084472656</c:v>
                </c:pt>
                <c:pt idx="1409">
                  <c:v>102.69999694824219</c:v>
                </c:pt>
                <c:pt idx="1410">
                  <c:v>102.80000305175781</c:v>
                </c:pt>
                <c:pt idx="1411">
                  <c:v>102.89999389648438</c:v>
                </c:pt>
                <c:pt idx="1412">
                  <c:v>103</c:v>
                </c:pt>
                <c:pt idx="1413">
                  <c:v>103.09999084472656</c:v>
                </c:pt>
                <c:pt idx="1414">
                  <c:v>103.19999694824219</c:v>
                </c:pt>
                <c:pt idx="1415">
                  <c:v>103.30000305175781</c:v>
                </c:pt>
                <c:pt idx="1416">
                  <c:v>103.39999389648438</c:v>
                </c:pt>
                <c:pt idx="1417">
                  <c:v>103.5</c:v>
                </c:pt>
                <c:pt idx="1418">
                  <c:v>103.59999084472656</c:v>
                </c:pt>
                <c:pt idx="1419">
                  <c:v>103.69999694824219</c:v>
                </c:pt>
                <c:pt idx="1420">
                  <c:v>103.80000305175781</c:v>
                </c:pt>
                <c:pt idx="1421">
                  <c:v>103.89999389648438</c:v>
                </c:pt>
                <c:pt idx="1422">
                  <c:v>104</c:v>
                </c:pt>
                <c:pt idx="1423">
                  <c:v>104.09999084472656</c:v>
                </c:pt>
                <c:pt idx="1424">
                  <c:v>104.19999694824219</c:v>
                </c:pt>
                <c:pt idx="1425">
                  <c:v>104.30000305175781</c:v>
                </c:pt>
                <c:pt idx="1426">
                  <c:v>104.39999389648438</c:v>
                </c:pt>
                <c:pt idx="1427">
                  <c:v>104.5</c:v>
                </c:pt>
                <c:pt idx="1428">
                  <c:v>104.59999084472656</c:v>
                </c:pt>
                <c:pt idx="1429">
                  <c:v>104.69999694824219</c:v>
                </c:pt>
                <c:pt idx="1430">
                  <c:v>104.80000305175781</c:v>
                </c:pt>
                <c:pt idx="1431">
                  <c:v>104.89999389648438</c:v>
                </c:pt>
                <c:pt idx="1432">
                  <c:v>105</c:v>
                </c:pt>
                <c:pt idx="1433">
                  <c:v>105.09999084472656</c:v>
                </c:pt>
                <c:pt idx="1434">
                  <c:v>105.19999694824219</c:v>
                </c:pt>
                <c:pt idx="1435">
                  <c:v>105.30000305175781</c:v>
                </c:pt>
                <c:pt idx="1436">
                  <c:v>105.39999389648438</c:v>
                </c:pt>
                <c:pt idx="1437">
                  <c:v>105.5</c:v>
                </c:pt>
                <c:pt idx="1438">
                  <c:v>105.59999084472656</c:v>
                </c:pt>
                <c:pt idx="1439">
                  <c:v>105.69999694824219</c:v>
                </c:pt>
                <c:pt idx="1440">
                  <c:v>105.80000305175781</c:v>
                </c:pt>
                <c:pt idx="1441">
                  <c:v>105.89999389648438</c:v>
                </c:pt>
                <c:pt idx="1442">
                  <c:v>106</c:v>
                </c:pt>
                <c:pt idx="1443">
                  <c:v>106.09999084472656</c:v>
                </c:pt>
                <c:pt idx="1444">
                  <c:v>106.19999694824219</c:v>
                </c:pt>
                <c:pt idx="1445">
                  <c:v>106.30000305175781</c:v>
                </c:pt>
                <c:pt idx="1446">
                  <c:v>106.39999389648438</c:v>
                </c:pt>
                <c:pt idx="1447">
                  <c:v>106.5</c:v>
                </c:pt>
                <c:pt idx="1448">
                  <c:v>106.59999084472656</c:v>
                </c:pt>
                <c:pt idx="1449">
                  <c:v>106.69999694824219</c:v>
                </c:pt>
                <c:pt idx="1450">
                  <c:v>106.80000305175781</c:v>
                </c:pt>
                <c:pt idx="1451">
                  <c:v>106.89999389648438</c:v>
                </c:pt>
                <c:pt idx="1452">
                  <c:v>107</c:v>
                </c:pt>
                <c:pt idx="1453">
                  <c:v>107.09999084472656</c:v>
                </c:pt>
                <c:pt idx="1454">
                  <c:v>107.19999694824219</c:v>
                </c:pt>
                <c:pt idx="1455">
                  <c:v>107.30000305175781</c:v>
                </c:pt>
                <c:pt idx="1456">
                  <c:v>107.39999389648438</c:v>
                </c:pt>
                <c:pt idx="1457">
                  <c:v>107.5</c:v>
                </c:pt>
                <c:pt idx="1458">
                  <c:v>107.59999084472656</c:v>
                </c:pt>
                <c:pt idx="1459">
                  <c:v>107.69999694824219</c:v>
                </c:pt>
                <c:pt idx="1460">
                  <c:v>107.80000305175781</c:v>
                </c:pt>
                <c:pt idx="1461">
                  <c:v>107.89999389648438</c:v>
                </c:pt>
                <c:pt idx="1462">
                  <c:v>108</c:v>
                </c:pt>
                <c:pt idx="1463">
                  <c:v>108.09999084472656</c:v>
                </c:pt>
                <c:pt idx="1464">
                  <c:v>108.19999694824219</c:v>
                </c:pt>
                <c:pt idx="1465">
                  <c:v>108.30000305175781</c:v>
                </c:pt>
                <c:pt idx="1466">
                  <c:v>108.39999389648438</c:v>
                </c:pt>
                <c:pt idx="1467">
                  <c:v>108.5</c:v>
                </c:pt>
                <c:pt idx="1468">
                  <c:v>108.59999084472656</c:v>
                </c:pt>
                <c:pt idx="1469">
                  <c:v>108.69999694824219</c:v>
                </c:pt>
                <c:pt idx="1470">
                  <c:v>108.80000305175781</c:v>
                </c:pt>
                <c:pt idx="1471">
                  <c:v>108.89999389648438</c:v>
                </c:pt>
                <c:pt idx="1472">
                  <c:v>109</c:v>
                </c:pt>
                <c:pt idx="1473">
                  <c:v>109.09999084472656</c:v>
                </c:pt>
                <c:pt idx="1474">
                  <c:v>109.19999694824219</c:v>
                </c:pt>
                <c:pt idx="1475">
                  <c:v>109.30000305175781</c:v>
                </c:pt>
                <c:pt idx="1476">
                  <c:v>109.39999389648438</c:v>
                </c:pt>
                <c:pt idx="1477">
                  <c:v>109.5</c:v>
                </c:pt>
                <c:pt idx="1478">
                  <c:v>109.59999084472656</c:v>
                </c:pt>
                <c:pt idx="1479">
                  <c:v>109.69999694824219</c:v>
                </c:pt>
                <c:pt idx="1480">
                  <c:v>109.80000305175781</c:v>
                </c:pt>
                <c:pt idx="1481">
                  <c:v>109.89999389648438</c:v>
                </c:pt>
                <c:pt idx="1482">
                  <c:v>110</c:v>
                </c:pt>
                <c:pt idx="1483">
                  <c:v>110.09999084472656</c:v>
                </c:pt>
                <c:pt idx="1484">
                  <c:v>110.19999694824219</c:v>
                </c:pt>
                <c:pt idx="1485">
                  <c:v>110.30000305175781</c:v>
                </c:pt>
                <c:pt idx="1486">
                  <c:v>110.39999389648438</c:v>
                </c:pt>
                <c:pt idx="1487">
                  <c:v>110.5</c:v>
                </c:pt>
                <c:pt idx="1488">
                  <c:v>110.59999084472656</c:v>
                </c:pt>
                <c:pt idx="1489">
                  <c:v>110.69999694824219</c:v>
                </c:pt>
                <c:pt idx="1490">
                  <c:v>110.80000305175781</c:v>
                </c:pt>
                <c:pt idx="1491">
                  <c:v>110.89999389648438</c:v>
                </c:pt>
                <c:pt idx="1492">
                  <c:v>111</c:v>
                </c:pt>
                <c:pt idx="1493">
                  <c:v>111.09999084472656</c:v>
                </c:pt>
                <c:pt idx="1494">
                  <c:v>111.19999694824219</c:v>
                </c:pt>
                <c:pt idx="1495">
                  <c:v>111.30000305175781</c:v>
                </c:pt>
                <c:pt idx="1496">
                  <c:v>111.39999389648438</c:v>
                </c:pt>
                <c:pt idx="1497">
                  <c:v>111.5</c:v>
                </c:pt>
                <c:pt idx="1498">
                  <c:v>111.59999084472656</c:v>
                </c:pt>
                <c:pt idx="1499">
                  <c:v>111.69999694824219</c:v>
                </c:pt>
                <c:pt idx="1500">
                  <c:v>111.80000305175781</c:v>
                </c:pt>
                <c:pt idx="1501">
                  <c:v>111.89999389648438</c:v>
                </c:pt>
                <c:pt idx="1502">
                  <c:v>112</c:v>
                </c:pt>
                <c:pt idx="1503">
                  <c:v>112.09999084472656</c:v>
                </c:pt>
                <c:pt idx="1504">
                  <c:v>112.19999694824219</c:v>
                </c:pt>
                <c:pt idx="1505">
                  <c:v>112.30000305175781</c:v>
                </c:pt>
                <c:pt idx="1506">
                  <c:v>112.39999389648438</c:v>
                </c:pt>
                <c:pt idx="1507">
                  <c:v>112.5</c:v>
                </c:pt>
                <c:pt idx="1508">
                  <c:v>112.59999084472656</c:v>
                </c:pt>
                <c:pt idx="1509">
                  <c:v>112.69999694824219</c:v>
                </c:pt>
                <c:pt idx="1510">
                  <c:v>112.80000305175781</c:v>
                </c:pt>
                <c:pt idx="1511">
                  <c:v>112.89999389648438</c:v>
                </c:pt>
                <c:pt idx="1512">
                  <c:v>113</c:v>
                </c:pt>
                <c:pt idx="1513">
                  <c:v>113.09999084472656</c:v>
                </c:pt>
                <c:pt idx="1514">
                  <c:v>113.19999694824219</c:v>
                </c:pt>
                <c:pt idx="1515">
                  <c:v>113.30000305175781</c:v>
                </c:pt>
                <c:pt idx="1516">
                  <c:v>113.39999389648438</c:v>
                </c:pt>
                <c:pt idx="1517">
                  <c:v>113.5</c:v>
                </c:pt>
                <c:pt idx="1518">
                  <c:v>113.59999084472656</c:v>
                </c:pt>
                <c:pt idx="1519">
                  <c:v>113.69999694824219</c:v>
                </c:pt>
                <c:pt idx="1520">
                  <c:v>113.80000305175781</c:v>
                </c:pt>
                <c:pt idx="1521">
                  <c:v>113.89999389648438</c:v>
                </c:pt>
                <c:pt idx="1522">
                  <c:v>114</c:v>
                </c:pt>
                <c:pt idx="1523">
                  <c:v>114.09999084472656</c:v>
                </c:pt>
                <c:pt idx="1524">
                  <c:v>114.19999694824219</c:v>
                </c:pt>
                <c:pt idx="1525">
                  <c:v>114.30000305175781</c:v>
                </c:pt>
                <c:pt idx="1526">
                  <c:v>114.39999389648438</c:v>
                </c:pt>
                <c:pt idx="1527">
                  <c:v>114.5</c:v>
                </c:pt>
                <c:pt idx="1528">
                  <c:v>114.59999084472656</c:v>
                </c:pt>
                <c:pt idx="1529">
                  <c:v>114.69999694824219</c:v>
                </c:pt>
                <c:pt idx="1530">
                  <c:v>114.80000305175781</c:v>
                </c:pt>
                <c:pt idx="1531">
                  <c:v>114.89999389648438</c:v>
                </c:pt>
                <c:pt idx="1532">
                  <c:v>115</c:v>
                </c:pt>
                <c:pt idx="1533">
                  <c:v>115.09999084472656</c:v>
                </c:pt>
                <c:pt idx="1534">
                  <c:v>115.19999694824219</c:v>
                </c:pt>
                <c:pt idx="1535">
                  <c:v>115.30000305175781</c:v>
                </c:pt>
                <c:pt idx="1536">
                  <c:v>115.39999389648438</c:v>
                </c:pt>
                <c:pt idx="1537">
                  <c:v>115.5</c:v>
                </c:pt>
                <c:pt idx="1538">
                  <c:v>115.59999084472656</c:v>
                </c:pt>
                <c:pt idx="1539">
                  <c:v>115.69999694824219</c:v>
                </c:pt>
                <c:pt idx="1540">
                  <c:v>115.80000305175781</c:v>
                </c:pt>
                <c:pt idx="1541">
                  <c:v>115.89999389648438</c:v>
                </c:pt>
                <c:pt idx="1542">
                  <c:v>116</c:v>
                </c:pt>
                <c:pt idx="1543">
                  <c:v>116.09999084472656</c:v>
                </c:pt>
                <c:pt idx="1544">
                  <c:v>116.19999694824219</c:v>
                </c:pt>
                <c:pt idx="1545">
                  <c:v>116.30000305175781</c:v>
                </c:pt>
                <c:pt idx="1546">
                  <c:v>116.39999389648438</c:v>
                </c:pt>
                <c:pt idx="1547">
                  <c:v>116.5</c:v>
                </c:pt>
                <c:pt idx="1548">
                  <c:v>116.59999084472656</c:v>
                </c:pt>
                <c:pt idx="1549">
                  <c:v>116.69999694824219</c:v>
                </c:pt>
                <c:pt idx="1550">
                  <c:v>116.80000305175781</c:v>
                </c:pt>
                <c:pt idx="1551">
                  <c:v>116.89999389648438</c:v>
                </c:pt>
                <c:pt idx="1552">
                  <c:v>117</c:v>
                </c:pt>
                <c:pt idx="1553">
                  <c:v>117.09999084472656</c:v>
                </c:pt>
                <c:pt idx="1554">
                  <c:v>117.19999694824219</c:v>
                </c:pt>
                <c:pt idx="1555">
                  <c:v>117.30000305175781</c:v>
                </c:pt>
                <c:pt idx="1556">
                  <c:v>117.39999389648438</c:v>
                </c:pt>
                <c:pt idx="1557">
                  <c:v>117.5</c:v>
                </c:pt>
                <c:pt idx="1558">
                  <c:v>117.59999084472656</c:v>
                </c:pt>
                <c:pt idx="1559">
                  <c:v>117.69999694824219</c:v>
                </c:pt>
                <c:pt idx="1560">
                  <c:v>117.80000305175781</c:v>
                </c:pt>
                <c:pt idx="1561">
                  <c:v>117.89999389648438</c:v>
                </c:pt>
                <c:pt idx="1562">
                  <c:v>118</c:v>
                </c:pt>
                <c:pt idx="1563">
                  <c:v>118.09999084472656</c:v>
                </c:pt>
                <c:pt idx="1564">
                  <c:v>118.19999694824219</c:v>
                </c:pt>
                <c:pt idx="1565">
                  <c:v>118.30000305175781</c:v>
                </c:pt>
                <c:pt idx="1566">
                  <c:v>118.39999389648438</c:v>
                </c:pt>
                <c:pt idx="1567">
                  <c:v>118.5</c:v>
                </c:pt>
                <c:pt idx="1568">
                  <c:v>118.59999084472656</c:v>
                </c:pt>
                <c:pt idx="1569">
                  <c:v>118.69999694824219</c:v>
                </c:pt>
                <c:pt idx="1570">
                  <c:v>118.80000305175781</c:v>
                </c:pt>
                <c:pt idx="1571">
                  <c:v>118.89999389648438</c:v>
                </c:pt>
                <c:pt idx="1572">
                  <c:v>119</c:v>
                </c:pt>
                <c:pt idx="1573">
                  <c:v>119.09999084472656</c:v>
                </c:pt>
                <c:pt idx="1574">
                  <c:v>119.19999694824219</c:v>
                </c:pt>
                <c:pt idx="1575">
                  <c:v>119.30000305175781</c:v>
                </c:pt>
                <c:pt idx="1576">
                  <c:v>119.39999389648438</c:v>
                </c:pt>
                <c:pt idx="1577">
                  <c:v>119.5</c:v>
                </c:pt>
                <c:pt idx="1578">
                  <c:v>119.59999084472656</c:v>
                </c:pt>
                <c:pt idx="1579">
                  <c:v>119.69999694824219</c:v>
                </c:pt>
                <c:pt idx="1580">
                  <c:v>119.80000305175781</c:v>
                </c:pt>
                <c:pt idx="1581">
                  <c:v>119.89999389648438</c:v>
                </c:pt>
                <c:pt idx="1582">
                  <c:v>120</c:v>
                </c:pt>
                <c:pt idx="1583">
                  <c:v>120.09999084472656</c:v>
                </c:pt>
                <c:pt idx="1584">
                  <c:v>120.19999694824219</c:v>
                </c:pt>
                <c:pt idx="1585">
                  <c:v>120.30000305175781</c:v>
                </c:pt>
                <c:pt idx="1586">
                  <c:v>120.39999389648438</c:v>
                </c:pt>
                <c:pt idx="1587">
                  <c:v>120.5</c:v>
                </c:pt>
                <c:pt idx="1588">
                  <c:v>120.59999084472656</c:v>
                </c:pt>
                <c:pt idx="1589">
                  <c:v>120.69999694824219</c:v>
                </c:pt>
                <c:pt idx="1590">
                  <c:v>120.80000305175781</c:v>
                </c:pt>
                <c:pt idx="1591">
                  <c:v>120.89999389648438</c:v>
                </c:pt>
                <c:pt idx="1592">
                  <c:v>121</c:v>
                </c:pt>
                <c:pt idx="1593">
                  <c:v>121.09999084472656</c:v>
                </c:pt>
                <c:pt idx="1594">
                  <c:v>121.19999694824219</c:v>
                </c:pt>
                <c:pt idx="1595">
                  <c:v>121.30000305175781</c:v>
                </c:pt>
                <c:pt idx="1596">
                  <c:v>121.39999389648438</c:v>
                </c:pt>
                <c:pt idx="1597">
                  <c:v>121.5</c:v>
                </c:pt>
                <c:pt idx="1598">
                  <c:v>121.59999084472656</c:v>
                </c:pt>
                <c:pt idx="1599">
                  <c:v>121.69999694824219</c:v>
                </c:pt>
                <c:pt idx="1600">
                  <c:v>121.80000305175781</c:v>
                </c:pt>
                <c:pt idx="1601">
                  <c:v>121.89999389648438</c:v>
                </c:pt>
                <c:pt idx="1602">
                  <c:v>122</c:v>
                </c:pt>
                <c:pt idx="1603">
                  <c:v>122.09999084472656</c:v>
                </c:pt>
                <c:pt idx="1604">
                  <c:v>122.19999694824219</c:v>
                </c:pt>
                <c:pt idx="1605">
                  <c:v>122.30000305175781</c:v>
                </c:pt>
                <c:pt idx="1606">
                  <c:v>122.39999389648438</c:v>
                </c:pt>
                <c:pt idx="1607">
                  <c:v>122.5</c:v>
                </c:pt>
                <c:pt idx="1608">
                  <c:v>122.59999084472656</c:v>
                </c:pt>
                <c:pt idx="1609">
                  <c:v>122.69999694824219</c:v>
                </c:pt>
                <c:pt idx="1610">
                  <c:v>122.80000305175781</c:v>
                </c:pt>
                <c:pt idx="1611">
                  <c:v>122.89999389648438</c:v>
                </c:pt>
                <c:pt idx="1612">
                  <c:v>123</c:v>
                </c:pt>
                <c:pt idx="1613">
                  <c:v>123.09999084472656</c:v>
                </c:pt>
                <c:pt idx="1614">
                  <c:v>123.19999694824219</c:v>
                </c:pt>
                <c:pt idx="1615">
                  <c:v>123.30000305175781</c:v>
                </c:pt>
                <c:pt idx="1616">
                  <c:v>123.39999389648438</c:v>
                </c:pt>
                <c:pt idx="1617">
                  <c:v>123.5</c:v>
                </c:pt>
                <c:pt idx="1618">
                  <c:v>123.59999084472656</c:v>
                </c:pt>
                <c:pt idx="1619">
                  <c:v>123.69999694824219</c:v>
                </c:pt>
                <c:pt idx="1620">
                  <c:v>123.80000305175781</c:v>
                </c:pt>
                <c:pt idx="1621">
                  <c:v>123.89999389648438</c:v>
                </c:pt>
                <c:pt idx="1622">
                  <c:v>124</c:v>
                </c:pt>
                <c:pt idx="1623">
                  <c:v>124.09999084472656</c:v>
                </c:pt>
                <c:pt idx="1624">
                  <c:v>124.19999694824219</c:v>
                </c:pt>
                <c:pt idx="1625">
                  <c:v>124.30000305175781</c:v>
                </c:pt>
                <c:pt idx="1626">
                  <c:v>124.39999389648438</c:v>
                </c:pt>
                <c:pt idx="1627">
                  <c:v>124.5</c:v>
                </c:pt>
                <c:pt idx="1628">
                  <c:v>124.59999084472656</c:v>
                </c:pt>
                <c:pt idx="1629">
                  <c:v>124.69999694824219</c:v>
                </c:pt>
                <c:pt idx="1630">
                  <c:v>124.80000305175781</c:v>
                </c:pt>
                <c:pt idx="1631">
                  <c:v>124.89999389648438</c:v>
                </c:pt>
                <c:pt idx="1632">
                  <c:v>125</c:v>
                </c:pt>
                <c:pt idx="1633">
                  <c:v>125.09999084472656</c:v>
                </c:pt>
                <c:pt idx="1634">
                  <c:v>125.19999694824219</c:v>
                </c:pt>
                <c:pt idx="1635">
                  <c:v>125.30000305175781</c:v>
                </c:pt>
                <c:pt idx="1636">
                  <c:v>125.39999389648438</c:v>
                </c:pt>
                <c:pt idx="1637">
                  <c:v>125.5</c:v>
                </c:pt>
                <c:pt idx="1638">
                  <c:v>125.59999084472656</c:v>
                </c:pt>
                <c:pt idx="1639">
                  <c:v>125.69999694824219</c:v>
                </c:pt>
                <c:pt idx="1640">
                  <c:v>125.80000305175781</c:v>
                </c:pt>
                <c:pt idx="1641">
                  <c:v>125.89999389648438</c:v>
                </c:pt>
                <c:pt idx="1642">
                  <c:v>126</c:v>
                </c:pt>
                <c:pt idx="1643">
                  <c:v>126.09999084472656</c:v>
                </c:pt>
                <c:pt idx="1644">
                  <c:v>126.19999694824219</c:v>
                </c:pt>
                <c:pt idx="1645">
                  <c:v>126.30000305175781</c:v>
                </c:pt>
                <c:pt idx="1646">
                  <c:v>126.39999389648438</c:v>
                </c:pt>
                <c:pt idx="1647">
                  <c:v>126.5</c:v>
                </c:pt>
                <c:pt idx="1648">
                  <c:v>126.59999084472656</c:v>
                </c:pt>
                <c:pt idx="1649">
                  <c:v>126.69999694824219</c:v>
                </c:pt>
                <c:pt idx="1650">
                  <c:v>126.80000305175781</c:v>
                </c:pt>
                <c:pt idx="1651">
                  <c:v>126.89999389648438</c:v>
                </c:pt>
                <c:pt idx="1652">
                  <c:v>127</c:v>
                </c:pt>
                <c:pt idx="1653">
                  <c:v>127.09999084472656</c:v>
                </c:pt>
                <c:pt idx="1654">
                  <c:v>127.19999694824219</c:v>
                </c:pt>
                <c:pt idx="1655">
                  <c:v>127.30000305175781</c:v>
                </c:pt>
                <c:pt idx="1656">
                  <c:v>127.39999389648438</c:v>
                </c:pt>
                <c:pt idx="1657">
                  <c:v>127.5</c:v>
                </c:pt>
                <c:pt idx="1658">
                  <c:v>127.59999084472656</c:v>
                </c:pt>
                <c:pt idx="1659">
                  <c:v>127.69999694824219</c:v>
                </c:pt>
                <c:pt idx="1660">
                  <c:v>127.80000305175781</c:v>
                </c:pt>
                <c:pt idx="1661">
                  <c:v>127.89999389648438</c:v>
                </c:pt>
                <c:pt idx="1662">
                  <c:v>128</c:v>
                </c:pt>
                <c:pt idx="1663">
                  <c:v>128.09999084472656</c:v>
                </c:pt>
                <c:pt idx="1664">
                  <c:v>128.19999694824219</c:v>
                </c:pt>
                <c:pt idx="1665">
                  <c:v>128.30000305175781</c:v>
                </c:pt>
                <c:pt idx="1666">
                  <c:v>128.39999389648438</c:v>
                </c:pt>
                <c:pt idx="1667">
                  <c:v>128.5</c:v>
                </c:pt>
                <c:pt idx="1668">
                  <c:v>128.59999084472656</c:v>
                </c:pt>
                <c:pt idx="1669">
                  <c:v>128.69999694824219</c:v>
                </c:pt>
                <c:pt idx="1670">
                  <c:v>128.80000305175781</c:v>
                </c:pt>
                <c:pt idx="1671">
                  <c:v>128.89999389648438</c:v>
                </c:pt>
                <c:pt idx="1672">
                  <c:v>129</c:v>
                </c:pt>
                <c:pt idx="1673">
                  <c:v>129.09999084472656</c:v>
                </c:pt>
                <c:pt idx="1674">
                  <c:v>129.19999694824219</c:v>
                </c:pt>
                <c:pt idx="1675">
                  <c:v>129.30000305175781</c:v>
                </c:pt>
                <c:pt idx="1676">
                  <c:v>129.39999389648438</c:v>
                </c:pt>
                <c:pt idx="1677">
                  <c:v>129.5</c:v>
                </c:pt>
                <c:pt idx="1678">
                  <c:v>129.59999084472656</c:v>
                </c:pt>
                <c:pt idx="1679">
                  <c:v>129.69999694824219</c:v>
                </c:pt>
                <c:pt idx="1680">
                  <c:v>129.80000305175781</c:v>
                </c:pt>
                <c:pt idx="1681">
                  <c:v>129.89999389648438</c:v>
                </c:pt>
                <c:pt idx="1682">
                  <c:v>130</c:v>
                </c:pt>
                <c:pt idx="1683">
                  <c:v>130.09999084472656</c:v>
                </c:pt>
                <c:pt idx="1684">
                  <c:v>130.19999694824219</c:v>
                </c:pt>
                <c:pt idx="1685">
                  <c:v>130.30000305175781</c:v>
                </c:pt>
                <c:pt idx="1686">
                  <c:v>130.39999389648438</c:v>
                </c:pt>
                <c:pt idx="1687">
                  <c:v>130.5</c:v>
                </c:pt>
                <c:pt idx="1688">
                  <c:v>130.59999084472656</c:v>
                </c:pt>
                <c:pt idx="1689">
                  <c:v>130.69999694824219</c:v>
                </c:pt>
                <c:pt idx="1690">
                  <c:v>130.80000305175781</c:v>
                </c:pt>
                <c:pt idx="1691">
                  <c:v>130.89999389648438</c:v>
                </c:pt>
                <c:pt idx="1692">
                  <c:v>131</c:v>
                </c:pt>
                <c:pt idx="1693">
                  <c:v>131.09999084472656</c:v>
                </c:pt>
                <c:pt idx="1694">
                  <c:v>131.19999694824219</c:v>
                </c:pt>
                <c:pt idx="1695">
                  <c:v>131.30000305175781</c:v>
                </c:pt>
                <c:pt idx="1696">
                  <c:v>131.39999389648438</c:v>
                </c:pt>
                <c:pt idx="1697">
                  <c:v>131.5</c:v>
                </c:pt>
                <c:pt idx="1698">
                  <c:v>131.59999084472656</c:v>
                </c:pt>
                <c:pt idx="1699">
                  <c:v>131.69999694824219</c:v>
                </c:pt>
                <c:pt idx="1700">
                  <c:v>131.80000305175781</c:v>
                </c:pt>
                <c:pt idx="1701">
                  <c:v>131.89999389648438</c:v>
                </c:pt>
                <c:pt idx="1702">
                  <c:v>132</c:v>
                </c:pt>
                <c:pt idx="1703">
                  <c:v>132.09999084472656</c:v>
                </c:pt>
                <c:pt idx="1704">
                  <c:v>132.19999694824219</c:v>
                </c:pt>
                <c:pt idx="1705">
                  <c:v>132.30000305175781</c:v>
                </c:pt>
                <c:pt idx="1706">
                  <c:v>132.39999389648438</c:v>
                </c:pt>
                <c:pt idx="1707">
                  <c:v>132.5</c:v>
                </c:pt>
                <c:pt idx="1708">
                  <c:v>132.59999084472656</c:v>
                </c:pt>
                <c:pt idx="1709">
                  <c:v>132.69999694824219</c:v>
                </c:pt>
                <c:pt idx="1710">
                  <c:v>132.80000305175781</c:v>
                </c:pt>
                <c:pt idx="1711">
                  <c:v>132.89999389648438</c:v>
                </c:pt>
                <c:pt idx="1712">
                  <c:v>133</c:v>
                </c:pt>
                <c:pt idx="1713">
                  <c:v>133.09999084472656</c:v>
                </c:pt>
                <c:pt idx="1714">
                  <c:v>133.19999694824219</c:v>
                </c:pt>
                <c:pt idx="1715">
                  <c:v>133.30000305175781</c:v>
                </c:pt>
                <c:pt idx="1716">
                  <c:v>133.39999389648438</c:v>
                </c:pt>
                <c:pt idx="1717">
                  <c:v>133.5</c:v>
                </c:pt>
                <c:pt idx="1718">
                  <c:v>133.59999084472656</c:v>
                </c:pt>
                <c:pt idx="1719">
                  <c:v>133.69999694824219</c:v>
                </c:pt>
                <c:pt idx="1720">
                  <c:v>133.80000305175781</c:v>
                </c:pt>
                <c:pt idx="1721">
                  <c:v>133.89999389648438</c:v>
                </c:pt>
                <c:pt idx="1722">
                  <c:v>134</c:v>
                </c:pt>
                <c:pt idx="1723">
                  <c:v>134.09999084472656</c:v>
                </c:pt>
                <c:pt idx="1724">
                  <c:v>134.19999694824219</c:v>
                </c:pt>
                <c:pt idx="1725">
                  <c:v>134.30000305175781</c:v>
                </c:pt>
                <c:pt idx="1726">
                  <c:v>134.39999389648438</c:v>
                </c:pt>
                <c:pt idx="1727">
                  <c:v>134.5</c:v>
                </c:pt>
                <c:pt idx="1728">
                  <c:v>134.59999084472656</c:v>
                </c:pt>
                <c:pt idx="1729">
                  <c:v>134.69999694824219</c:v>
                </c:pt>
                <c:pt idx="1730">
                  <c:v>134.80000305175781</c:v>
                </c:pt>
                <c:pt idx="1731">
                  <c:v>134.89999389648438</c:v>
                </c:pt>
                <c:pt idx="1732">
                  <c:v>135</c:v>
                </c:pt>
                <c:pt idx="1733">
                  <c:v>135.09999084472656</c:v>
                </c:pt>
                <c:pt idx="1734">
                  <c:v>135.19999694824219</c:v>
                </c:pt>
                <c:pt idx="1735">
                  <c:v>135.30000305175781</c:v>
                </c:pt>
                <c:pt idx="1736">
                  <c:v>135.39999389648438</c:v>
                </c:pt>
                <c:pt idx="1737">
                  <c:v>135.5</c:v>
                </c:pt>
                <c:pt idx="1738">
                  <c:v>135.59999084472656</c:v>
                </c:pt>
                <c:pt idx="1739">
                  <c:v>135.69999694824219</c:v>
                </c:pt>
                <c:pt idx="1740">
                  <c:v>135.80000305175781</c:v>
                </c:pt>
                <c:pt idx="1741">
                  <c:v>135.89999389648438</c:v>
                </c:pt>
                <c:pt idx="1742">
                  <c:v>136</c:v>
                </c:pt>
                <c:pt idx="1743">
                  <c:v>136.09999084472656</c:v>
                </c:pt>
                <c:pt idx="1744">
                  <c:v>136.19999694824219</c:v>
                </c:pt>
                <c:pt idx="1745">
                  <c:v>136.30000305175781</c:v>
                </c:pt>
                <c:pt idx="1746">
                  <c:v>136.39999389648438</c:v>
                </c:pt>
                <c:pt idx="1747">
                  <c:v>136.5</c:v>
                </c:pt>
                <c:pt idx="1748">
                  <c:v>136.59999084472656</c:v>
                </c:pt>
                <c:pt idx="1749">
                  <c:v>136.69999694824219</c:v>
                </c:pt>
                <c:pt idx="1750">
                  <c:v>136.80000305175781</c:v>
                </c:pt>
                <c:pt idx="1751">
                  <c:v>136.89999389648438</c:v>
                </c:pt>
                <c:pt idx="1752">
                  <c:v>137</c:v>
                </c:pt>
                <c:pt idx="1753">
                  <c:v>137.09999084472656</c:v>
                </c:pt>
                <c:pt idx="1754">
                  <c:v>137.19999694824219</c:v>
                </c:pt>
                <c:pt idx="1755">
                  <c:v>137.30000305175781</c:v>
                </c:pt>
                <c:pt idx="1756">
                  <c:v>137.39999389648438</c:v>
                </c:pt>
                <c:pt idx="1757">
                  <c:v>137.5</c:v>
                </c:pt>
                <c:pt idx="1758">
                  <c:v>137.59999084472656</c:v>
                </c:pt>
                <c:pt idx="1759">
                  <c:v>137.69999694824219</c:v>
                </c:pt>
                <c:pt idx="1760">
                  <c:v>137.80000305175781</c:v>
                </c:pt>
                <c:pt idx="1761">
                  <c:v>137.89999389648438</c:v>
                </c:pt>
                <c:pt idx="1762">
                  <c:v>138</c:v>
                </c:pt>
                <c:pt idx="1763">
                  <c:v>138.09999084472656</c:v>
                </c:pt>
                <c:pt idx="1764">
                  <c:v>138.19999694824219</c:v>
                </c:pt>
                <c:pt idx="1765">
                  <c:v>138.30000305175781</c:v>
                </c:pt>
                <c:pt idx="1766">
                  <c:v>138.39999389648438</c:v>
                </c:pt>
                <c:pt idx="1767">
                  <c:v>138.5</c:v>
                </c:pt>
                <c:pt idx="1768">
                  <c:v>138.59999084472656</c:v>
                </c:pt>
                <c:pt idx="1769">
                  <c:v>138.69999694824219</c:v>
                </c:pt>
                <c:pt idx="1770">
                  <c:v>138.80000305175781</c:v>
                </c:pt>
                <c:pt idx="1771">
                  <c:v>138.89999389648438</c:v>
                </c:pt>
                <c:pt idx="1772">
                  <c:v>139</c:v>
                </c:pt>
                <c:pt idx="1773">
                  <c:v>139.09999084472656</c:v>
                </c:pt>
                <c:pt idx="1774">
                  <c:v>139.19999694824219</c:v>
                </c:pt>
                <c:pt idx="1775">
                  <c:v>139.30000305175781</c:v>
                </c:pt>
                <c:pt idx="1776">
                  <c:v>139.39999389648438</c:v>
                </c:pt>
                <c:pt idx="1777">
                  <c:v>139.5</c:v>
                </c:pt>
                <c:pt idx="1778">
                  <c:v>139.59999084472656</c:v>
                </c:pt>
                <c:pt idx="1779">
                  <c:v>139.69999694824219</c:v>
                </c:pt>
                <c:pt idx="1780">
                  <c:v>139.80000305175781</c:v>
                </c:pt>
                <c:pt idx="1781">
                  <c:v>139.89999389648438</c:v>
                </c:pt>
                <c:pt idx="1782">
                  <c:v>140</c:v>
                </c:pt>
                <c:pt idx="1783">
                  <c:v>140.09999084472656</c:v>
                </c:pt>
                <c:pt idx="1784">
                  <c:v>140.19999694824219</c:v>
                </c:pt>
                <c:pt idx="1785">
                  <c:v>140.30000305175781</c:v>
                </c:pt>
                <c:pt idx="1786">
                  <c:v>140.39999389648438</c:v>
                </c:pt>
                <c:pt idx="1787">
                  <c:v>140.5</c:v>
                </c:pt>
                <c:pt idx="1788">
                  <c:v>140.59999084472656</c:v>
                </c:pt>
                <c:pt idx="1789">
                  <c:v>140.69999694824219</c:v>
                </c:pt>
                <c:pt idx="1790">
                  <c:v>140.80000305175781</c:v>
                </c:pt>
                <c:pt idx="1791">
                  <c:v>140.89999389648438</c:v>
                </c:pt>
                <c:pt idx="1792">
                  <c:v>141</c:v>
                </c:pt>
                <c:pt idx="1793">
                  <c:v>141.09999084472656</c:v>
                </c:pt>
                <c:pt idx="1794">
                  <c:v>141.19999694824219</c:v>
                </c:pt>
                <c:pt idx="1795">
                  <c:v>141.30000305175781</c:v>
                </c:pt>
                <c:pt idx="1796">
                  <c:v>141.39999389648438</c:v>
                </c:pt>
                <c:pt idx="1797">
                  <c:v>141.5</c:v>
                </c:pt>
                <c:pt idx="1798">
                  <c:v>141.59999084472656</c:v>
                </c:pt>
                <c:pt idx="1799">
                  <c:v>141.69999694824219</c:v>
                </c:pt>
                <c:pt idx="1800">
                  <c:v>141.80000305175781</c:v>
                </c:pt>
                <c:pt idx="1801">
                  <c:v>141.89999389648438</c:v>
                </c:pt>
                <c:pt idx="1802">
                  <c:v>142</c:v>
                </c:pt>
                <c:pt idx="1803">
                  <c:v>142.09999084472656</c:v>
                </c:pt>
                <c:pt idx="1804">
                  <c:v>142.19999694824219</c:v>
                </c:pt>
                <c:pt idx="1805">
                  <c:v>142.30000305175781</c:v>
                </c:pt>
                <c:pt idx="1806">
                  <c:v>142.39999389648438</c:v>
                </c:pt>
                <c:pt idx="1807">
                  <c:v>142.5</c:v>
                </c:pt>
                <c:pt idx="1808">
                  <c:v>142.59999084472656</c:v>
                </c:pt>
                <c:pt idx="1809">
                  <c:v>142.69999694824219</c:v>
                </c:pt>
                <c:pt idx="1810">
                  <c:v>142.80000305175781</c:v>
                </c:pt>
                <c:pt idx="1811">
                  <c:v>142.89999389648438</c:v>
                </c:pt>
                <c:pt idx="1812">
                  <c:v>143</c:v>
                </c:pt>
                <c:pt idx="1813">
                  <c:v>143.09999084472656</c:v>
                </c:pt>
                <c:pt idx="1814">
                  <c:v>143.19999694824219</c:v>
                </c:pt>
                <c:pt idx="1815">
                  <c:v>143.30000305175781</c:v>
                </c:pt>
                <c:pt idx="1816">
                  <c:v>143.39999389648438</c:v>
                </c:pt>
                <c:pt idx="1817">
                  <c:v>143.5</c:v>
                </c:pt>
                <c:pt idx="1818">
                  <c:v>143.59999084472656</c:v>
                </c:pt>
                <c:pt idx="1819">
                  <c:v>143.69999694824219</c:v>
                </c:pt>
                <c:pt idx="1820">
                  <c:v>143.80000305175781</c:v>
                </c:pt>
                <c:pt idx="1821">
                  <c:v>143.89999389648438</c:v>
                </c:pt>
                <c:pt idx="1822">
                  <c:v>144</c:v>
                </c:pt>
                <c:pt idx="1823">
                  <c:v>144.09999084472656</c:v>
                </c:pt>
                <c:pt idx="1824">
                  <c:v>144.19999694824219</c:v>
                </c:pt>
                <c:pt idx="1825">
                  <c:v>144.30000305175781</c:v>
                </c:pt>
                <c:pt idx="1826">
                  <c:v>144.39999389648438</c:v>
                </c:pt>
                <c:pt idx="1827">
                  <c:v>144.5</c:v>
                </c:pt>
                <c:pt idx="1828">
                  <c:v>144.59999084472656</c:v>
                </c:pt>
                <c:pt idx="1829">
                  <c:v>144.69999694824219</c:v>
                </c:pt>
                <c:pt idx="1830">
                  <c:v>144.80000305175781</c:v>
                </c:pt>
                <c:pt idx="1831">
                  <c:v>144.89999389648438</c:v>
                </c:pt>
                <c:pt idx="1832">
                  <c:v>145</c:v>
                </c:pt>
                <c:pt idx="1833">
                  <c:v>145.09999084472656</c:v>
                </c:pt>
                <c:pt idx="1834">
                  <c:v>145.19999694824219</c:v>
                </c:pt>
                <c:pt idx="1835">
                  <c:v>145.30000305175781</c:v>
                </c:pt>
                <c:pt idx="1836">
                  <c:v>145.39999389648438</c:v>
                </c:pt>
                <c:pt idx="1837">
                  <c:v>145.5</c:v>
                </c:pt>
                <c:pt idx="1838">
                  <c:v>145.59999084472656</c:v>
                </c:pt>
                <c:pt idx="1839">
                  <c:v>145.69999694824219</c:v>
                </c:pt>
                <c:pt idx="1840">
                  <c:v>145.80000305175781</c:v>
                </c:pt>
                <c:pt idx="1841">
                  <c:v>145.89999389648438</c:v>
                </c:pt>
                <c:pt idx="1842">
                  <c:v>146</c:v>
                </c:pt>
                <c:pt idx="1843">
                  <c:v>146.09999084472656</c:v>
                </c:pt>
                <c:pt idx="1844">
                  <c:v>146.19999694824219</c:v>
                </c:pt>
                <c:pt idx="1845">
                  <c:v>146.30000305175781</c:v>
                </c:pt>
                <c:pt idx="1846">
                  <c:v>146.39999389648438</c:v>
                </c:pt>
                <c:pt idx="1847">
                  <c:v>146.5</c:v>
                </c:pt>
                <c:pt idx="1848">
                  <c:v>146.59999084472656</c:v>
                </c:pt>
                <c:pt idx="1849">
                  <c:v>146.69999694824219</c:v>
                </c:pt>
                <c:pt idx="1850">
                  <c:v>146.80000305175781</c:v>
                </c:pt>
                <c:pt idx="1851">
                  <c:v>146.89999389648438</c:v>
                </c:pt>
                <c:pt idx="1852">
                  <c:v>147</c:v>
                </c:pt>
                <c:pt idx="1853">
                  <c:v>147.09999084472656</c:v>
                </c:pt>
                <c:pt idx="1854">
                  <c:v>147.19999694824219</c:v>
                </c:pt>
                <c:pt idx="1855">
                  <c:v>147.30000305175781</c:v>
                </c:pt>
                <c:pt idx="1856">
                  <c:v>147.39999389648438</c:v>
                </c:pt>
                <c:pt idx="1857">
                  <c:v>147.5</c:v>
                </c:pt>
                <c:pt idx="1858">
                  <c:v>147.59999084472656</c:v>
                </c:pt>
                <c:pt idx="1859">
                  <c:v>147.69999694824219</c:v>
                </c:pt>
                <c:pt idx="1860">
                  <c:v>147.80000305175781</c:v>
                </c:pt>
                <c:pt idx="1861">
                  <c:v>147.89999389648438</c:v>
                </c:pt>
                <c:pt idx="1862">
                  <c:v>148</c:v>
                </c:pt>
                <c:pt idx="1863">
                  <c:v>148.09999084472656</c:v>
                </c:pt>
                <c:pt idx="1864">
                  <c:v>148.19999694824219</c:v>
                </c:pt>
                <c:pt idx="1865">
                  <c:v>148.30000305175781</c:v>
                </c:pt>
                <c:pt idx="1866">
                  <c:v>148.39999389648438</c:v>
                </c:pt>
                <c:pt idx="1867">
                  <c:v>148.5</c:v>
                </c:pt>
                <c:pt idx="1868">
                  <c:v>148.59999084472656</c:v>
                </c:pt>
                <c:pt idx="1869">
                  <c:v>148.69999694824219</c:v>
                </c:pt>
                <c:pt idx="1870">
                  <c:v>148.80000305175781</c:v>
                </c:pt>
                <c:pt idx="1871">
                  <c:v>148.89999389648438</c:v>
                </c:pt>
                <c:pt idx="1872">
                  <c:v>149</c:v>
                </c:pt>
                <c:pt idx="1873">
                  <c:v>149.09999084472656</c:v>
                </c:pt>
                <c:pt idx="1874">
                  <c:v>149.19999694824219</c:v>
                </c:pt>
                <c:pt idx="1875">
                  <c:v>149.30000305175781</c:v>
                </c:pt>
                <c:pt idx="1876">
                  <c:v>149.39999389648438</c:v>
                </c:pt>
                <c:pt idx="1877">
                  <c:v>149.5</c:v>
                </c:pt>
                <c:pt idx="1878">
                  <c:v>149.59999084472656</c:v>
                </c:pt>
                <c:pt idx="1879">
                  <c:v>149.69999694824219</c:v>
                </c:pt>
                <c:pt idx="1880">
                  <c:v>149.80000305175781</c:v>
                </c:pt>
                <c:pt idx="1881">
                  <c:v>149.89999389648438</c:v>
                </c:pt>
                <c:pt idx="1882">
                  <c:v>150</c:v>
                </c:pt>
                <c:pt idx="1883">
                  <c:v>150.09999084472656</c:v>
                </c:pt>
                <c:pt idx="1884">
                  <c:v>150.19999694824219</c:v>
                </c:pt>
                <c:pt idx="1885">
                  <c:v>150.30000305175781</c:v>
                </c:pt>
                <c:pt idx="1886">
                  <c:v>150.39999389648438</c:v>
                </c:pt>
                <c:pt idx="1887">
                  <c:v>150.5</c:v>
                </c:pt>
                <c:pt idx="1888">
                  <c:v>150.59999084472656</c:v>
                </c:pt>
                <c:pt idx="1889">
                  <c:v>150.69999694824219</c:v>
                </c:pt>
                <c:pt idx="1890">
                  <c:v>150.80000305175781</c:v>
                </c:pt>
                <c:pt idx="1891">
                  <c:v>150.89999389648438</c:v>
                </c:pt>
                <c:pt idx="1892">
                  <c:v>151</c:v>
                </c:pt>
                <c:pt idx="1893">
                  <c:v>151.09999084472656</c:v>
                </c:pt>
                <c:pt idx="1894">
                  <c:v>151.19999694824219</c:v>
                </c:pt>
                <c:pt idx="1895">
                  <c:v>151.30000305175781</c:v>
                </c:pt>
                <c:pt idx="1896">
                  <c:v>151.39999389648438</c:v>
                </c:pt>
                <c:pt idx="1897">
                  <c:v>151.5</c:v>
                </c:pt>
                <c:pt idx="1898">
                  <c:v>151.59999084472656</c:v>
                </c:pt>
                <c:pt idx="1899">
                  <c:v>151.69999694824219</c:v>
                </c:pt>
                <c:pt idx="1900">
                  <c:v>151.80000305175781</c:v>
                </c:pt>
                <c:pt idx="1901">
                  <c:v>151.89999389648438</c:v>
                </c:pt>
                <c:pt idx="1902">
                  <c:v>152</c:v>
                </c:pt>
                <c:pt idx="1903">
                  <c:v>152.09999084472656</c:v>
                </c:pt>
                <c:pt idx="1904">
                  <c:v>152.19999694824219</c:v>
                </c:pt>
                <c:pt idx="1905">
                  <c:v>152.30000305175781</c:v>
                </c:pt>
                <c:pt idx="1906">
                  <c:v>152.39999389648438</c:v>
                </c:pt>
                <c:pt idx="1907">
                  <c:v>152.5</c:v>
                </c:pt>
                <c:pt idx="1908">
                  <c:v>152.59999084472656</c:v>
                </c:pt>
                <c:pt idx="1909">
                  <c:v>152.69999694824219</c:v>
                </c:pt>
                <c:pt idx="1910">
                  <c:v>152.80000305175781</c:v>
                </c:pt>
                <c:pt idx="1911">
                  <c:v>152.89999389648438</c:v>
                </c:pt>
                <c:pt idx="1912">
                  <c:v>153</c:v>
                </c:pt>
                <c:pt idx="1913">
                  <c:v>153.09999084472656</c:v>
                </c:pt>
                <c:pt idx="1914">
                  <c:v>153.19999694824219</c:v>
                </c:pt>
                <c:pt idx="1915">
                  <c:v>153.30000305175781</c:v>
                </c:pt>
                <c:pt idx="1916">
                  <c:v>153.39999389648438</c:v>
                </c:pt>
                <c:pt idx="1917">
                  <c:v>153.5</c:v>
                </c:pt>
                <c:pt idx="1918">
                  <c:v>153.59999084472656</c:v>
                </c:pt>
                <c:pt idx="1919">
                  <c:v>153.69999694824219</c:v>
                </c:pt>
                <c:pt idx="1920">
                  <c:v>153.80000305175781</c:v>
                </c:pt>
                <c:pt idx="1921">
                  <c:v>153.89999389648438</c:v>
                </c:pt>
                <c:pt idx="1922">
                  <c:v>154</c:v>
                </c:pt>
                <c:pt idx="1923">
                  <c:v>154.09999084472656</c:v>
                </c:pt>
                <c:pt idx="1924">
                  <c:v>154.19999694824219</c:v>
                </c:pt>
                <c:pt idx="1925">
                  <c:v>154.30000305175781</c:v>
                </c:pt>
                <c:pt idx="1926">
                  <c:v>154.39999389648438</c:v>
                </c:pt>
                <c:pt idx="1927">
                  <c:v>154.5</c:v>
                </c:pt>
                <c:pt idx="1928">
                  <c:v>154.59999084472656</c:v>
                </c:pt>
                <c:pt idx="1929">
                  <c:v>154.69999694824219</c:v>
                </c:pt>
                <c:pt idx="1930">
                  <c:v>154.80000305175781</c:v>
                </c:pt>
                <c:pt idx="1931">
                  <c:v>154.89999389648438</c:v>
                </c:pt>
                <c:pt idx="1932">
                  <c:v>155</c:v>
                </c:pt>
                <c:pt idx="1933">
                  <c:v>155.09999084472656</c:v>
                </c:pt>
                <c:pt idx="1934">
                  <c:v>155.19999694824219</c:v>
                </c:pt>
                <c:pt idx="1935">
                  <c:v>155.30000305175781</c:v>
                </c:pt>
                <c:pt idx="1936">
                  <c:v>155.39999389648438</c:v>
                </c:pt>
                <c:pt idx="1937">
                  <c:v>155.5</c:v>
                </c:pt>
                <c:pt idx="1938">
                  <c:v>155.59999084472656</c:v>
                </c:pt>
                <c:pt idx="1939">
                  <c:v>155.69999694824219</c:v>
                </c:pt>
                <c:pt idx="1940">
                  <c:v>155.80000305175781</c:v>
                </c:pt>
                <c:pt idx="1941">
                  <c:v>155.89999389648438</c:v>
                </c:pt>
                <c:pt idx="1942">
                  <c:v>156</c:v>
                </c:pt>
                <c:pt idx="1943">
                  <c:v>156.09999084472656</c:v>
                </c:pt>
                <c:pt idx="1944">
                  <c:v>156.19999694824219</c:v>
                </c:pt>
                <c:pt idx="1945">
                  <c:v>156.30000305175781</c:v>
                </c:pt>
                <c:pt idx="1946">
                  <c:v>156.39999389648438</c:v>
                </c:pt>
                <c:pt idx="1947">
                  <c:v>156.5</c:v>
                </c:pt>
                <c:pt idx="1948">
                  <c:v>156.59999084472656</c:v>
                </c:pt>
                <c:pt idx="1949">
                  <c:v>156.69999694824219</c:v>
                </c:pt>
                <c:pt idx="1950">
                  <c:v>156.80000305175781</c:v>
                </c:pt>
                <c:pt idx="1951">
                  <c:v>156.89999389648438</c:v>
                </c:pt>
                <c:pt idx="1952">
                  <c:v>157</c:v>
                </c:pt>
                <c:pt idx="1953">
                  <c:v>157.09999084472656</c:v>
                </c:pt>
                <c:pt idx="1954">
                  <c:v>157.19999694824219</c:v>
                </c:pt>
                <c:pt idx="1955">
                  <c:v>157.30000305175781</c:v>
                </c:pt>
                <c:pt idx="1956">
                  <c:v>157.39999389648438</c:v>
                </c:pt>
                <c:pt idx="1957">
                  <c:v>157.5</c:v>
                </c:pt>
                <c:pt idx="1958">
                  <c:v>157.59999084472656</c:v>
                </c:pt>
                <c:pt idx="1959">
                  <c:v>157.69999694824219</c:v>
                </c:pt>
                <c:pt idx="1960">
                  <c:v>157.80000305175781</c:v>
                </c:pt>
                <c:pt idx="1961">
                  <c:v>157.89999389648438</c:v>
                </c:pt>
                <c:pt idx="1962">
                  <c:v>158</c:v>
                </c:pt>
                <c:pt idx="1963">
                  <c:v>158.09999084472656</c:v>
                </c:pt>
                <c:pt idx="1964">
                  <c:v>158.19999694824219</c:v>
                </c:pt>
                <c:pt idx="1965">
                  <c:v>158.30000305175781</c:v>
                </c:pt>
                <c:pt idx="1966">
                  <c:v>158.39999389648438</c:v>
                </c:pt>
                <c:pt idx="1967">
                  <c:v>158.5</c:v>
                </c:pt>
                <c:pt idx="1968">
                  <c:v>158.59999084472656</c:v>
                </c:pt>
                <c:pt idx="1969">
                  <c:v>158.69999694824219</c:v>
                </c:pt>
                <c:pt idx="1970">
                  <c:v>158.80000305175781</c:v>
                </c:pt>
                <c:pt idx="1971">
                  <c:v>158.89999389648438</c:v>
                </c:pt>
                <c:pt idx="1972">
                  <c:v>159</c:v>
                </c:pt>
                <c:pt idx="1973">
                  <c:v>159.09999084472656</c:v>
                </c:pt>
                <c:pt idx="1974">
                  <c:v>159.19999694824219</c:v>
                </c:pt>
                <c:pt idx="1975">
                  <c:v>159.30000305175781</c:v>
                </c:pt>
                <c:pt idx="1976">
                  <c:v>159.39999389648438</c:v>
                </c:pt>
                <c:pt idx="1977">
                  <c:v>159.5</c:v>
                </c:pt>
                <c:pt idx="1978">
                  <c:v>159.59999084472656</c:v>
                </c:pt>
                <c:pt idx="1979">
                  <c:v>159.69999694824219</c:v>
                </c:pt>
                <c:pt idx="1980">
                  <c:v>159.80000305175781</c:v>
                </c:pt>
                <c:pt idx="1981">
                  <c:v>159.89999389648438</c:v>
                </c:pt>
                <c:pt idx="1982">
                  <c:v>160</c:v>
                </c:pt>
                <c:pt idx="1983">
                  <c:v>160.09999084472656</c:v>
                </c:pt>
                <c:pt idx="1984">
                  <c:v>160.19999694824219</c:v>
                </c:pt>
                <c:pt idx="1985">
                  <c:v>160.30000305175781</c:v>
                </c:pt>
                <c:pt idx="1986">
                  <c:v>160.39999389648438</c:v>
                </c:pt>
                <c:pt idx="1987">
                  <c:v>160.5</c:v>
                </c:pt>
                <c:pt idx="1988">
                  <c:v>160.59999084472656</c:v>
                </c:pt>
                <c:pt idx="1989">
                  <c:v>160.69999694824219</c:v>
                </c:pt>
                <c:pt idx="1990">
                  <c:v>160.80000305175781</c:v>
                </c:pt>
                <c:pt idx="1991">
                  <c:v>160.89999389648438</c:v>
                </c:pt>
                <c:pt idx="1992">
                  <c:v>161</c:v>
                </c:pt>
                <c:pt idx="1993">
                  <c:v>161.09999084472656</c:v>
                </c:pt>
                <c:pt idx="1994">
                  <c:v>161.19999694824219</c:v>
                </c:pt>
                <c:pt idx="1995">
                  <c:v>161.30000305175781</c:v>
                </c:pt>
                <c:pt idx="1996">
                  <c:v>161.39999389648438</c:v>
                </c:pt>
                <c:pt idx="1997">
                  <c:v>161.5</c:v>
                </c:pt>
                <c:pt idx="1998">
                  <c:v>161.59999084472656</c:v>
                </c:pt>
                <c:pt idx="1999">
                  <c:v>161.69999694824219</c:v>
                </c:pt>
                <c:pt idx="2000">
                  <c:v>161.80000305175781</c:v>
                </c:pt>
                <c:pt idx="2001">
                  <c:v>161.89999389648438</c:v>
                </c:pt>
                <c:pt idx="2002">
                  <c:v>162</c:v>
                </c:pt>
                <c:pt idx="2003">
                  <c:v>162.09999084472656</c:v>
                </c:pt>
                <c:pt idx="2004">
                  <c:v>162.19999694824219</c:v>
                </c:pt>
                <c:pt idx="2005">
                  <c:v>162.30000305175781</c:v>
                </c:pt>
                <c:pt idx="2006">
                  <c:v>162.39999389648438</c:v>
                </c:pt>
                <c:pt idx="2007">
                  <c:v>162.5</c:v>
                </c:pt>
                <c:pt idx="2008">
                  <c:v>162.59999084472656</c:v>
                </c:pt>
                <c:pt idx="2009">
                  <c:v>162.69999694824219</c:v>
                </c:pt>
                <c:pt idx="2010">
                  <c:v>162.80000305175781</c:v>
                </c:pt>
                <c:pt idx="2011">
                  <c:v>162.89999389648438</c:v>
                </c:pt>
                <c:pt idx="2012">
                  <c:v>163</c:v>
                </c:pt>
                <c:pt idx="2013">
                  <c:v>163.09999084472656</c:v>
                </c:pt>
                <c:pt idx="2014">
                  <c:v>163.19999694824219</c:v>
                </c:pt>
                <c:pt idx="2015">
                  <c:v>163.30000305175781</c:v>
                </c:pt>
                <c:pt idx="2016">
                  <c:v>163.39999389648438</c:v>
                </c:pt>
                <c:pt idx="2017">
                  <c:v>163.5</c:v>
                </c:pt>
                <c:pt idx="2018">
                  <c:v>163.59999084472656</c:v>
                </c:pt>
                <c:pt idx="2019">
                  <c:v>163.69999694824219</c:v>
                </c:pt>
                <c:pt idx="2020">
                  <c:v>163.80000305175781</c:v>
                </c:pt>
                <c:pt idx="2021">
                  <c:v>163.89999389648438</c:v>
                </c:pt>
                <c:pt idx="2022">
                  <c:v>164</c:v>
                </c:pt>
                <c:pt idx="2023">
                  <c:v>164.09999084472656</c:v>
                </c:pt>
                <c:pt idx="2024">
                  <c:v>164.19999694824219</c:v>
                </c:pt>
                <c:pt idx="2025">
                  <c:v>164.30000305175781</c:v>
                </c:pt>
                <c:pt idx="2026">
                  <c:v>164.39999389648438</c:v>
                </c:pt>
                <c:pt idx="2027">
                  <c:v>164.5</c:v>
                </c:pt>
                <c:pt idx="2028">
                  <c:v>164.59999084472656</c:v>
                </c:pt>
                <c:pt idx="2029">
                  <c:v>164.69999694824219</c:v>
                </c:pt>
                <c:pt idx="2030">
                  <c:v>164.80000305175781</c:v>
                </c:pt>
                <c:pt idx="2031">
                  <c:v>164.89999389648438</c:v>
                </c:pt>
                <c:pt idx="2032">
                  <c:v>165</c:v>
                </c:pt>
                <c:pt idx="2033">
                  <c:v>165.09999084472656</c:v>
                </c:pt>
                <c:pt idx="2034">
                  <c:v>165.19999694824219</c:v>
                </c:pt>
                <c:pt idx="2035">
                  <c:v>165.30000305175781</c:v>
                </c:pt>
                <c:pt idx="2036">
                  <c:v>165.39999389648438</c:v>
                </c:pt>
                <c:pt idx="2037">
                  <c:v>165.5</c:v>
                </c:pt>
                <c:pt idx="2038">
                  <c:v>165.59999084472656</c:v>
                </c:pt>
                <c:pt idx="2039">
                  <c:v>165.69999694824219</c:v>
                </c:pt>
                <c:pt idx="2040">
                  <c:v>165.80000305175781</c:v>
                </c:pt>
                <c:pt idx="2041">
                  <c:v>165.89999389648438</c:v>
                </c:pt>
                <c:pt idx="2042">
                  <c:v>166</c:v>
                </c:pt>
                <c:pt idx="2043">
                  <c:v>166.09999084472656</c:v>
                </c:pt>
                <c:pt idx="2044">
                  <c:v>166.19999694824219</c:v>
                </c:pt>
                <c:pt idx="2045">
                  <c:v>166.30000305175781</c:v>
                </c:pt>
                <c:pt idx="2046">
                  <c:v>166.39999389648438</c:v>
                </c:pt>
                <c:pt idx="2047">
                  <c:v>166.5</c:v>
                </c:pt>
                <c:pt idx="2048">
                  <c:v>166.59999084472656</c:v>
                </c:pt>
                <c:pt idx="2049">
                  <c:v>166.69999694824219</c:v>
                </c:pt>
                <c:pt idx="2050">
                  <c:v>166.80000305175781</c:v>
                </c:pt>
                <c:pt idx="2051">
                  <c:v>166.89999389648438</c:v>
                </c:pt>
                <c:pt idx="2052">
                  <c:v>167</c:v>
                </c:pt>
                <c:pt idx="2053">
                  <c:v>167.09999084472656</c:v>
                </c:pt>
                <c:pt idx="2054">
                  <c:v>167.19999694824219</c:v>
                </c:pt>
                <c:pt idx="2055">
                  <c:v>167.30000305175781</c:v>
                </c:pt>
                <c:pt idx="2056">
                  <c:v>167.39999389648438</c:v>
                </c:pt>
                <c:pt idx="2057">
                  <c:v>167.5</c:v>
                </c:pt>
                <c:pt idx="2058">
                  <c:v>167.59999084472656</c:v>
                </c:pt>
                <c:pt idx="2059">
                  <c:v>167.69999694824219</c:v>
                </c:pt>
                <c:pt idx="2060">
                  <c:v>167.80000305175781</c:v>
                </c:pt>
                <c:pt idx="2061">
                  <c:v>167.89999389648438</c:v>
                </c:pt>
                <c:pt idx="2062">
                  <c:v>168</c:v>
                </c:pt>
                <c:pt idx="2063">
                  <c:v>168.09999084472656</c:v>
                </c:pt>
                <c:pt idx="2064">
                  <c:v>168.19999694824219</c:v>
                </c:pt>
                <c:pt idx="2065">
                  <c:v>168.30000305175781</c:v>
                </c:pt>
                <c:pt idx="2066">
                  <c:v>168.39999389648438</c:v>
                </c:pt>
                <c:pt idx="2067">
                  <c:v>168.5</c:v>
                </c:pt>
                <c:pt idx="2068">
                  <c:v>168.59999084472656</c:v>
                </c:pt>
                <c:pt idx="2069">
                  <c:v>168.69999694824219</c:v>
                </c:pt>
                <c:pt idx="2070">
                  <c:v>168.80000305175781</c:v>
                </c:pt>
                <c:pt idx="2071">
                  <c:v>168.89999389648438</c:v>
                </c:pt>
                <c:pt idx="2072">
                  <c:v>169</c:v>
                </c:pt>
                <c:pt idx="2073">
                  <c:v>169.09999084472656</c:v>
                </c:pt>
                <c:pt idx="2074">
                  <c:v>169.19999694824219</c:v>
                </c:pt>
                <c:pt idx="2075">
                  <c:v>169.30000305175781</c:v>
                </c:pt>
                <c:pt idx="2076">
                  <c:v>169.39999389648438</c:v>
                </c:pt>
                <c:pt idx="2077">
                  <c:v>169.5</c:v>
                </c:pt>
                <c:pt idx="2078">
                  <c:v>169.59999084472656</c:v>
                </c:pt>
                <c:pt idx="2079">
                  <c:v>169.69999694824219</c:v>
                </c:pt>
                <c:pt idx="2080">
                  <c:v>169.80000305175781</c:v>
                </c:pt>
                <c:pt idx="2081">
                  <c:v>169.89999389648438</c:v>
                </c:pt>
                <c:pt idx="2082">
                  <c:v>170</c:v>
                </c:pt>
                <c:pt idx="2083">
                  <c:v>170.09999084472656</c:v>
                </c:pt>
                <c:pt idx="2084">
                  <c:v>170.19999694824219</c:v>
                </c:pt>
                <c:pt idx="2085">
                  <c:v>170.30000305175781</c:v>
                </c:pt>
                <c:pt idx="2086">
                  <c:v>170.39999389648438</c:v>
                </c:pt>
                <c:pt idx="2087">
                  <c:v>170.5</c:v>
                </c:pt>
                <c:pt idx="2088">
                  <c:v>170.59999084472656</c:v>
                </c:pt>
                <c:pt idx="2089">
                  <c:v>170.69999694824219</c:v>
                </c:pt>
                <c:pt idx="2090">
                  <c:v>170.80000305175781</c:v>
                </c:pt>
                <c:pt idx="2091">
                  <c:v>170.89999389648438</c:v>
                </c:pt>
                <c:pt idx="2092">
                  <c:v>171</c:v>
                </c:pt>
                <c:pt idx="2093">
                  <c:v>171.09999084472656</c:v>
                </c:pt>
                <c:pt idx="2094">
                  <c:v>171.19999694824219</c:v>
                </c:pt>
                <c:pt idx="2095">
                  <c:v>171.30000305175781</c:v>
                </c:pt>
                <c:pt idx="2096">
                  <c:v>171.39999389648438</c:v>
                </c:pt>
                <c:pt idx="2097">
                  <c:v>171.5</c:v>
                </c:pt>
                <c:pt idx="2098">
                  <c:v>171.59999084472656</c:v>
                </c:pt>
                <c:pt idx="2099">
                  <c:v>171.69999694824219</c:v>
                </c:pt>
                <c:pt idx="2100">
                  <c:v>171.80000305175781</c:v>
                </c:pt>
                <c:pt idx="2101">
                  <c:v>171.89999389648438</c:v>
                </c:pt>
                <c:pt idx="2102">
                  <c:v>172</c:v>
                </c:pt>
                <c:pt idx="2103">
                  <c:v>172.09999084472656</c:v>
                </c:pt>
                <c:pt idx="2104">
                  <c:v>172.19999694824219</c:v>
                </c:pt>
                <c:pt idx="2105">
                  <c:v>172.30000305175781</c:v>
                </c:pt>
                <c:pt idx="2106">
                  <c:v>172.39999389648438</c:v>
                </c:pt>
                <c:pt idx="2107">
                  <c:v>172.5</c:v>
                </c:pt>
                <c:pt idx="2108">
                  <c:v>172.59999084472656</c:v>
                </c:pt>
                <c:pt idx="2109">
                  <c:v>172.69999694824219</c:v>
                </c:pt>
                <c:pt idx="2110">
                  <c:v>172.80000305175781</c:v>
                </c:pt>
                <c:pt idx="2111">
                  <c:v>172.89999389648438</c:v>
                </c:pt>
                <c:pt idx="2112">
                  <c:v>173</c:v>
                </c:pt>
                <c:pt idx="2113">
                  <c:v>173.09999084472656</c:v>
                </c:pt>
                <c:pt idx="2114">
                  <c:v>173.19999694824219</c:v>
                </c:pt>
                <c:pt idx="2115">
                  <c:v>173.30000305175781</c:v>
                </c:pt>
                <c:pt idx="2116">
                  <c:v>173.39999389648438</c:v>
                </c:pt>
                <c:pt idx="2117">
                  <c:v>173.5</c:v>
                </c:pt>
                <c:pt idx="2118">
                  <c:v>173.59999084472656</c:v>
                </c:pt>
                <c:pt idx="2119">
                  <c:v>173.69999694824219</c:v>
                </c:pt>
                <c:pt idx="2120">
                  <c:v>173.80000305175781</c:v>
                </c:pt>
                <c:pt idx="2121">
                  <c:v>173.89999389648438</c:v>
                </c:pt>
                <c:pt idx="2122">
                  <c:v>174</c:v>
                </c:pt>
                <c:pt idx="2123">
                  <c:v>174.09999084472656</c:v>
                </c:pt>
                <c:pt idx="2124">
                  <c:v>174.19999694824219</c:v>
                </c:pt>
                <c:pt idx="2125">
                  <c:v>174.30000305175781</c:v>
                </c:pt>
                <c:pt idx="2126">
                  <c:v>174.39999389648438</c:v>
                </c:pt>
                <c:pt idx="2127">
                  <c:v>174.5</c:v>
                </c:pt>
                <c:pt idx="2128">
                  <c:v>174.59999084472656</c:v>
                </c:pt>
                <c:pt idx="2129">
                  <c:v>174.69999694824219</c:v>
                </c:pt>
                <c:pt idx="2130">
                  <c:v>174.80000305175781</c:v>
                </c:pt>
                <c:pt idx="2131">
                  <c:v>174.89999389648438</c:v>
                </c:pt>
                <c:pt idx="2132">
                  <c:v>175</c:v>
                </c:pt>
                <c:pt idx="2133">
                  <c:v>175.09999084472656</c:v>
                </c:pt>
                <c:pt idx="2134">
                  <c:v>175.19999694824219</c:v>
                </c:pt>
                <c:pt idx="2135">
                  <c:v>175.30000305175781</c:v>
                </c:pt>
                <c:pt idx="2136">
                  <c:v>175.39999389648438</c:v>
                </c:pt>
                <c:pt idx="2137">
                  <c:v>175.5</c:v>
                </c:pt>
                <c:pt idx="2138">
                  <c:v>175.59999084472656</c:v>
                </c:pt>
                <c:pt idx="2139">
                  <c:v>175.69999694824219</c:v>
                </c:pt>
                <c:pt idx="2140">
                  <c:v>175.80000305175781</c:v>
                </c:pt>
                <c:pt idx="2141">
                  <c:v>175.89999389648438</c:v>
                </c:pt>
                <c:pt idx="2142">
                  <c:v>176</c:v>
                </c:pt>
                <c:pt idx="2143">
                  <c:v>176.09999084472656</c:v>
                </c:pt>
                <c:pt idx="2144">
                  <c:v>176.19999694824219</c:v>
                </c:pt>
                <c:pt idx="2145">
                  <c:v>176.30000305175781</c:v>
                </c:pt>
                <c:pt idx="2146">
                  <c:v>176.39999389648438</c:v>
                </c:pt>
                <c:pt idx="2147">
                  <c:v>176.5</c:v>
                </c:pt>
                <c:pt idx="2148">
                  <c:v>176.59999084472656</c:v>
                </c:pt>
                <c:pt idx="2149">
                  <c:v>176.69999694824219</c:v>
                </c:pt>
                <c:pt idx="2150">
                  <c:v>176.80000305175781</c:v>
                </c:pt>
                <c:pt idx="2151">
                  <c:v>176.89999389648438</c:v>
                </c:pt>
                <c:pt idx="2152">
                  <c:v>177</c:v>
                </c:pt>
                <c:pt idx="2153">
                  <c:v>177.09999084472656</c:v>
                </c:pt>
                <c:pt idx="2154">
                  <c:v>177.19999694824219</c:v>
                </c:pt>
                <c:pt idx="2155">
                  <c:v>177.30000305175781</c:v>
                </c:pt>
                <c:pt idx="2156">
                  <c:v>177.39999389648438</c:v>
                </c:pt>
                <c:pt idx="2157">
                  <c:v>177.5</c:v>
                </c:pt>
                <c:pt idx="2158">
                  <c:v>177.59999084472656</c:v>
                </c:pt>
                <c:pt idx="2159">
                  <c:v>177.69999694824219</c:v>
                </c:pt>
                <c:pt idx="2160">
                  <c:v>177.80000305175781</c:v>
                </c:pt>
                <c:pt idx="2161">
                  <c:v>177.89999389648438</c:v>
                </c:pt>
                <c:pt idx="2162">
                  <c:v>178</c:v>
                </c:pt>
                <c:pt idx="2163">
                  <c:v>178.09999084472656</c:v>
                </c:pt>
                <c:pt idx="2164">
                  <c:v>178.19999694824219</c:v>
                </c:pt>
                <c:pt idx="2165">
                  <c:v>178.30000305175781</c:v>
                </c:pt>
                <c:pt idx="2166">
                  <c:v>178.39999389648438</c:v>
                </c:pt>
                <c:pt idx="2167">
                  <c:v>178.5</c:v>
                </c:pt>
                <c:pt idx="2168">
                  <c:v>178.59999084472656</c:v>
                </c:pt>
                <c:pt idx="2169">
                  <c:v>178.69999694824219</c:v>
                </c:pt>
                <c:pt idx="2170">
                  <c:v>178.80000305175781</c:v>
                </c:pt>
                <c:pt idx="2171">
                  <c:v>178.89999389648438</c:v>
                </c:pt>
                <c:pt idx="2172">
                  <c:v>179</c:v>
                </c:pt>
                <c:pt idx="2173">
                  <c:v>179.09999084472656</c:v>
                </c:pt>
                <c:pt idx="2174">
                  <c:v>179.19999694824219</c:v>
                </c:pt>
                <c:pt idx="2175">
                  <c:v>179.30000305175781</c:v>
                </c:pt>
                <c:pt idx="2176">
                  <c:v>179.39999389648438</c:v>
                </c:pt>
                <c:pt idx="2177">
                  <c:v>179.5</c:v>
                </c:pt>
                <c:pt idx="2178">
                  <c:v>179.59999084472656</c:v>
                </c:pt>
                <c:pt idx="2179">
                  <c:v>179.69999694824219</c:v>
                </c:pt>
                <c:pt idx="2180">
                  <c:v>179.80000305175781</c:v>
                </c:pt>
                <c:pt idx="2181">
                  <c:v>179.89999389648438</c:v>
                </c:pt>
                <c:pt idx="2182">
                  <c:v>180</c:v>
                </c:pt>
                <c:pt idx="2183">
                  <c:v>180.09999084472656</c:v>
                </c:pt>
                <c:pt idx="2184">
                  <c:v>180.19999694824219</c:v>
                </c:pt>
                <c:pt idx="2185">
                  <c:v>180.30000305175781</c:v>
                </c:pt>
                <c:pt idx="2186">
                  <c:v>180.39999389648438</c:v>
                </c:pt>
                <c:pt idx="2187">
                  <c:v>180.5</c:v>
                </c:pt>
                <c:pt idx="2188">
                  <c:v>180.59999084472656</c:v>
                </c:pt>
                <c:pt idx="2189">
                  <c:v>180.69999694824219</c:v>
                </c:pt>
                <c:pt idx="2190">
                  <c:v>180.80000305175781</c:v>
                </c:pt>
                <c:pt idx="2191">
                  <c:v>180.89999389648438</c:v>
                </c:pt>
                <c:pt idx="2192">
                  <c:v>181</c:v>
                </c:pt>
                <c:pt idx="2193">
                  <c:v>181.09999084472656</c:v>
                </c:pt>
                <c:pt idx="2194">
                  <c:v>181.19999694824219</c:v>
                </c:pt>
                <c:pt idx="2195">
                  <c:v>181.30000305175781</c:v>
                </c:pt>
                <c:pt idx="2196">
                  <c:v>181.39999389648438</c:v>
                </c:pt>
                <c:pt idx="2197">
                  <c:v>181.5</c:v>
                </c:pt>
                <c:pt idx="2198">
                  <c:v>181.59999084472656</c:v>
                </c:pt>
                <c:pt idx="2199">
                  <c:v>181.69999694824219</c:v>
                </c:pt>
                <c:pt idx="2200">
                  <c:v>181.80000305175781</c:v>
                </c:pt>
                <c:pt idx="2201">
                  <c:v>181.89999389648438</c:v>
                </c:pt>
                <c:pt idx="2202">
                  <c:v>182</c:v>
                </c:pt>
                <c:pt idx="2203">
                  <c:v>182.09999084472656</c:v>
                </c:pt>
                <c:pt idx="2204">
                  <c:v>182.19999694824219</c:v>
                </c:pt>
                <c:pt idx="2205">
                  <c:v>182.30000305175781</c:v>
                </c:pt>
                <c:pt idx="2206">
                  <c:v>182.39999389648438</c:v>
                </c:pt>
                <c:pt idx="2207">
                  <c:v>182.5</c:v>
                </c:pt>
                <c:pt idx="2208">
                  <c:v>182.59999084472656</c:v>
                </c:pt>
                <c:pt idx="2209">
                  <c:v>182.69999694824219</c:v>
                </c:pt>
                <c:pt idx="2210">
                  <c:v>182.80000305175781</c:v>
                </c:pt>
                <c:pt idx="2211">
                  <c:v>182.89999389648438</c:v>
                </c:pt>
                <c:pt idx="2212">
                  <c:v>183</c:v>
                </c:pt>
                <c:pt idx="2213">
                  <c:v>183.09999084472656</c:v>
                </c:pt>
                <c:pt idx="2214">
                  <c:v>183.19999694824219</c:v>
                </c:pt>
                <c:pt idx="2215">
                  <c:v>183.30000305175781</c:v>
                </c:pt>
                <c:pt idx="2216">
                  <c:v>183.39999389648438</c:v>
                </c:pt>
                <c:pt idx="2217">
                  <c:v>183.5</c:v>
                </c:pt>
                <c:pt idx="2218">
                  <c:v>183.59999084472656</c:v>
                </c:pt>
                <c:pt idx="2219">
                  <c:v>183.69999694824219</c:v>
                </c:pt>
                <c:pt idx="2220">
                  <c:v>183.80000305175781</c:v>
                </c:pt>
                <c:pt idx="2221">
                  <c:v>183.89999389648438</c:v>
                </c:pt>
                <c:pt idx="2222">
                  <c:v>184</c:v>
                </c:pt>
                <c:pt idx="2223">
                  <c:v>184.09999084472656</c:v>
                </c:pt>
                <c:pt idx="2224">
                  <c:v>184.19999694824219</c:v>
                </c:pt>
                <c:pt idx="2225">
                  <c:v>184.30000305175781</c:v>
                </c:pt>
                <c:pt idx="2226">
                  <c:v>184.39999389648438</c:v>
                </c:pt>
                <c:pt idx="2227">
                  <c:v>184.5</c:v>
                </c:pt>
                <c:pt idx="2228">
                  <c:v>184.59999084472656</c:v>
                </c:pt>
                <c:pt idx="2229">
                  <c:v>184.69999694824219</c:v>
                </c:pt>
                <c:pt idx="2230">
                  <c:v>184.80000305175781</c:v>
                </c:pt>
                <c:pt idx="2231">
                  <c:v>184.89999389648438</c:v>
                </c:pt>
                <c:pt idx="2232">
                  <c:v>185</c:v>
                </c:pt>
                <c:pt idx="2233">
                  <c:v>185.09999084472656</c:v>
                </c:pt>
                <c:pt idx="2234">
                  <c:v>185.19999694824219</c:v>
                </c:pt>
                <c:pt idx="2235">
                  <c:v>185.30000305175781</c:v>
                </c:pt>
                <c:pt idx="2236">
                  <c:v>185.39999389648438</c:v>
                </c:pt>
                <c:pt idx="2237">
                  <c:v>185.5</c:v>
                </c:pt>
                <c:pt idx="2238">
                  <c:v>185.59999084472656</c:v>
                </c:pt>
                <c:pt idx="2239">
                  <c:v>185.69999694824219</c:v>
                </c:pt>
                <c:pt idx="2240">
                  <c:v>185.80000305175781</c:v>
                </c:pt>
                <c:pt idx="2241">
                  <c:v>185.89999389648438</c:v>
                </c:pt>
                <c:pt idx="2242">
                  <c:v>186</c:v>
                </c:pt>
                <c:pt idx="2243">
                  <c:v>186.09999084472656</c:v>
                </c:pt>
                <c:pt idx="2244">
                  <c:v>186.19999694824219</c:v>
                </c:pt>
                <c:pt idx="2245">
                  <c:v>186.30000305175781</c:v>
                </c:pt>
                <c:pt idx="2246">
                  <c:v>186.39999389648438</c:v>
                </c:pt>
                <c:pt idx="2247">
                  <c:v>186.5</c:v>
                </c:pt>
                <c:pt idx="2248">
                  <c:v>186.59999084472656</c:v>
                </c:pt>
                <c:pt idx="2249">
                  <c:v>186.69999694824219</c:v>
                </c:pt>
                <c:pt idx="2250">
                  <c:v>186.80000305175781</c:v>
                </c:pt>
                <c:pt idx="2251">
                  <c:v>186.89999389648438</c:v>
                </c:pt>
                <c:pt idx="2252">
                  <c:v>187</c:v>
                </c:pt>
                <c:pt idx="2253">
                  <c:v>187.09999084472656</c:v>
                </c:pt>
                <c:pt idx="2254">
                  <c:v>187.19999694824219</c:v>
                </c:pt>
                <c:pt idx="2255">
                  <c:v>187.30000305175781</c:v>
                </c:pt>
                <c:pt idx="2256">
                  <c:v>187.39999389648438</c:v>
                </c:pt>
                <c:pt idx="2257">
                  <c:v>187.5</c:v>
                </c:pt>
                <c:pt idx="2258">
                  <c:v>187.59999084472656</c:v>
                </c:pt>
                <c:pt idx="2259">
                  <c:v>187.69999694824219</c:v>
                </c:pt>
                <c:pt idx="2260">
                  <c:v>187.80000305175781</c:v>
                </c:pt>
                <c:pt idx="2261">
                  <c:v>187.89999389648438</c:v>
                </c:pt>
                <c:pt idx="2262">
                  <c:v>188</c:v>
                </c:pt>
                <c:pt idx="2263">
                  <c:v>188.09999084472656</c:v>
                </c:pt>
                <c:pt idx="2264">
                  <c:v>188.19999694824219</c:v>
                </c:pt>
                <c:pt idx="2265">
                  <c:v>188.30000305175781</c:v>
                </c:pt>
                <c:pt idx="2266">
                  <c:v>188.39999389648438</c:v>
                </c:pt>
                <c:pt idx="2267">
                  <c:v>188.5</c:v>
                </c:pt>
                <c:pt idx="2268">
                  <c:v>188.59999084472656</c:v>
                </c:pt>
                <c:pt idx="2269">
                  <c:v>188.69999694824219</c:v>
                </c:pt>
                <c:pt idx="2270">
                  <c:v>188.80000305175781</c:v>
                </c:pt>
                <c:pt idx="2271">
                  <c:v>188.89999389648438</c:v>
                </c:pt>
                <c:pt idx="2272">
                  <c:v>189</c:v>
                </c:pt>
                <c:pt idx="2273">
                  <c:v>189.09999084472656</c:v>
                </c:pt>
                <c:pt idx="2274">
                  <c:v>189.19999694824219</c:v>
                </c:pt>
                <c:pt idx="2275">
                  <c:v>189.30000305175781</c:v>
                </c:pt>
                <c:pt idx="2276">
                  <c:v>189.39999389648438</c:v>
                </c:pt>
                <c:pt idx="2277">
                  <c:v>189.5</c:v>
                </c:pt>
                <c:pt idx="2278">
                  <c:v>189.59999084472656</c:v>
                </c:pt>
                <c:pt idx="2279">
                  <c:v>189.69999694824219</c:v>
                </c:pt>
                <c:pt idx="2280">
                  <c:v>189.80000305175781</c:v>
                </c:pt>
                <c:pt idx="2281">
                  <c:v>189.89999389648438</c:v>
                </c:pt>
                <c:pt idx="2282">
                  <c:v>190</c:v>
                </c:pt>
              </c:numCache>
            </c:numRef>
          </c:xVal>
          <c:yVal>
            <c:numRef>
              <c:f>sheet1!$V$1:$V$2283</c:f>
              <c:numCache>
                <c:formatCode>General</c:formatCode>
                <c:ptCount val="228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2.3637573482992928E-3</c:v>
                </c:pt>
                <c:pt idx="385">
                  <c:v>4.7258816849070438E-3</c:v>
                </c:pt>
                <c:pt idx="386">
                  <c:v>7.0864633106069918E-3</c:v>
                </c:pt>
                <c:pt idx="387">
                  <c:v>9.4453227841130843E-3</c:v>
                </c:pt>
                <c:pt idx="388">
                  <c:v>1.1802640675649166E-2</c:v>
                </c:pt>
                <c:pt idx="389">
                  <c:v>1.4158237915199981E-2</c:v>
                </c:pt>
                <c:pt idx="390">
                  <c:v>1.6512205223526477E-2</c:v>
                </c:pt>
                <c:pt idx="391">
                  <c:v>1.8864633026176469E-2</c:v>
                </c:pt>
                <c:pt idx="392">
                  <c:v>2.121534252664348E-2</c:v>
                </c:pt>
                <c:pt idx="393">
                  <c:v>2.3564513779521564E-2</c:v>
                </c:pt>
                <c:pt idx="394">
                  <c:v>2.5911968272316895E-2</c:v>
                </c:pt>
                <c:pt idx="395">
                  <c:v>2.8257796339771737E-2</c:v>
                </c:pt>
                <c:pt idx="396">
                  <c:v>3.0602088091880541E-2</c:v>
                </c:pt>
                <c:pt idx="397">
                  <c:v>3.2944665372565754E-2</c:v>
                </c:pt>
                <c:pt idx="398">
                  <c:v>3.5285707616583603E-2</c:v>
                </c:pt>
                <c:pt idx="399">
                  <c:v>3.762503692535784E-2</c:v>
                </c:pt>
                <c:pt idx="400">
                  <c:v>3.9962743335574133E-2</c:v>
                </c:pt>
                <c:pt idx="401">
                  <c:v>4.2298916636061626E-2</c:v>
                </c:pt>
                <c:pt idx="402">
                  <c:v>4.4633379299058383E-2</c:v>
                </c:pt>
                <c:pt idx="403">
                  <c:v>4.6966310140773522E-2</c:v>
                </c:pt>
                <c:pt idx="404">
                  <c:v>4.929753192781676E-2</c:v>
                </c:pt>
                <c:pt idx="405">
                  <c:v>5.1627134355975268E-2</c:v>
                </c:pt>
                <c:pt idx="406">
                  <c:v>5.3955206905664313E-2</c:v>
                </c:pt>
                <c:pt idx="407">
                  <c:v>5.62815726675246E-2</c:v>
                </c:pt>
                <c:pt idx="408">
                  <c:v>5.8606409836337754E-2</c:v>
                </c:pt>
                <c:pt idx="409">
                  <c:v>6.0929541749578826E-2</c:v>
                </c:pt>
                <c:pt idx="410">
                  <c:v>6.3251057825953319E-2</c:v>
                </c:pt>
                <c:pt idx="411">
                  <c:v>6.5571047237603458E-2</c:v>
                </c:pt>
                <c:pt idx="412">
                  <c:v>6.7889333691850351E-2</c:v>
                </c:pt>
                <c:pt idx="413">
                  <c:v>7.0206094767063965E-2</c:v>
                </c:pt>
                <c:pt idx="414">
                  <c:v>7.2521154416862285E-2</c:v>
                </c:pt>
                <c:pt idx="415">
                  <c:v>7.4834601751812169E-2</c:v>
                </c:pt>
                <c:pt idx="416">
                  <c:v>7.7146525636454619E-2</c:v>
                </c:pt>
                <c:pt idx="417">
                  <c:v>7.9456750436845497E-2</c:v>
                </c:pt>
                <c:pt idx="418">
                  <c:v>8.1765453227077858E-2</c:v>
                </c:pt>
                <c:pt idx="419">
                  <c:v>8.4072458461362728E-2</c:v>
                </c:pt>
                <c:pt idx="420">
                  <c:v>8.6377854945456745E-2</c:v>
                </c:pt>
                <c:pt idx="421">
                  <c:v>8.8681731239634673E-2</c:v>
                </c:pt>
                <c:pt idx="422">
                  <c:v>9.0983912283172735E-2</c:v>
                </c:pt>
                <c:pt idx="423">
                  <c:v>9.3284574428326827E-2</c:v>
                </c:pt>
                <c:pt idx="424">
                  <c:v>9.5583542859587686E-2</c:v>
                </c:pt>
                <c:pt idx="425">
                  <c:v>9.7880906075925284E-2</c:v>
                </c:pt>
                <c:pt idx="426">
                  <c:v>0.10017675233136714</c:v>
                </c:pt>
                <c:pt idx="427">
                  <c:v>0.10247090717781876</c:v>
                </c:pt>
                <c:pt idx="428">
                  <c:v>0.10476354635517653</c:v>
                </c:pt>
                <c:pt idx="429">
                  <c:v>0.107054495660021</c:v>
                </c:pt>
                <c:pt idx="430">
                  <c:v>0.10934384328520977</c:v>
                </c:pt>
                <c:pt idx="431">
                  <c:v>0.11163167726478848</c:v>
                </c:pt>
                <c:pt idx="432">
                  <c:v>0.1139178238323648</c:v>
                </c:pt>
                <c:pt idx="433">
                  <c:v>0.11620245800874208</c:v>
                </c:pt>
                <c:pt idx="434">
                  <c:v>0.11848540620436235</c:v>
                </c:pt>
                <c:pt idx="435">
                  <c:v>0.12076675630979747</c:v>
                </c:pt>
                <c:pt idx="436">
                  <c:v>0.12304659597176409</c:v>
                </c:pt>
                <c:pt idx="437">
                  <c:v>0.12532475196648829</c:v>
                </c:pt>
                <c:pt idx="438">
                  <c:v>0.12760139881637472</c:v>
                </c:pt>
                <c:pt idx="439">
                  <c:v>0.12987636354123611</c:v>
                </c:pt>
                <c:pt idx="440">
                  <c:v>0.13214973372689126</c:v>
                </c:pt>
                <c:pt idx="441">
                  <c:v>0.13442159671584558</c:v>
                </c:pt>
                <c:pt idx="442">
                  <c:v>0.13669177989288306</c:v>
                </c:pt>
                <c:pt idx="443">
                  <c:v>0.13896045717212138</c:v>
                </c:pt>
                <c:pt idx="444">
                  <c:v>0.14122745618138935</c:v>
                </c:pt>
                <c:pt idx="445">
                  <c:v>0.14349286431681052</c:v>
                </c:pt>
                <c:pt idx="446">
                  <c:v>0.14575676862429182</c:v>
                </c:pt>
                <c:pt idx="447">
                  <c:v>0.14801899702032584</c:v>
                </c:pt>
                <c:pt idx="448">
                  <c:v>0.15027972281509386</c:v>
                </c:pt>
                <c:pt idx="449">
                  <c:v>0.15253877424603532</c:v>
                </c:pt>
                <c:pt idx="450">
                  <c:v>0.15479623829448078</c:v>
                </c:pt>
                <c:pt idx="451">
                  <c:v>0.15705220169953937</c:v>
                </c:pt>
                <c:pt idx="452">
                  <c:v>0.15930649306198374</c:v>
                </c:pt>
                <c:pt idx="453">
                  <c:v>0.16155928508643835</c:v>
                </c:pt>
                <c:pt idx="454">
                  <c:v>0.1638104066156274</c:v>
                </c:pt>
                <c:pt idx="455">
                  <c:v>0.16605994432817103</c:v>
                </c:pt>
                <c:pt idx="456">
                  <c:v>0.16830798466101213</c:v>
                </c:pt>
                <c:pt idx="457">
                  <c:v>0.17055435681939188</c:v>
                </c:pt>
                <c:pt idx="458">
                  <c:v>0.17279923290373825</c:v>
                </c:pt>
                <c:pt idx="459">
                  <c:v>0.17504244249872467</c:v>
                </c:pt>
                <c:pt idx="460">
                  <c:v>0.17728407193002432</c:v>
                </c:pt>
                <c:pt idx="461">
                  <c:v>0.17952420728893642</c:v>
                </c:pt>
                <c:pt idx="462">
                  <c:v>0.18176267838654847</c:v>
                </c:pt>
                <c:pt idx="463">
                  <c:v>0.18399965672323471</c:v>
                </c:pt>
                <c:pt idx="464">
                  <c:v>0.18623497235093878</c:v>
                </c:pt>
                <c:pt idx="465">
                  <c:v>0.18846871134767165</c:v>
                </c:pt>
                <c:pt idx="466">
                  <c:v>0.19070095955086361</c:v>
                </c:pt>
                <c:pt idx="467">
                  <c:v>0.19293154737333057</c:v>
                </c:pt>
                <c:pt idx="468">
                  <c:v>0.19516064571399139</c:v>
                </c:pt>
                <c:pt idx="469">
                  <c:v>0.19738808522597198</c:v>
                </c:pt>
                <c:pt idx="470">
                  <c:v>0.19961395168662394</c:v>
                </c:pt>
                <c:pt idx="471">
                  <c:v>0.20183833063326434</c:v>
                </c:pt>
                <c:pt idx="472">
                  <c:v>0.20406105307907199</c:v>
                </c:pt>
                <c:pt idx="473">
                  <c:v>0.20628228948211258</c:v>
                </c:pt>
                <c:pt idx="474">
                  <c:v>0.20850187099269185</c:v>
                </c:pt>
                <c:pt idx="475">
                  <c:v>0.21071988307198172</c:v>
                </c:pt>
                <c:pt idx="476">
                  <c:v>0.21293641096044993</c:v>
                </c:pt>
                <c:pt idx="477">
                  <c:v>0.21515128627281874</c:v>
                </c:pt>
                <c:pt idx="478">
                  <c:v>0.21736467871178838</c:v>
                </c:pt>
                <c:pt idx="479">
                  <c:v>0.21957642013129142</c:v>
                </c:pt>
                <c:pt idx="480">
                  <c:v>0.22178659571199189</c:v>
                </c:pt>
                <c:pt idx="481">
                  <c:v>0.22399529039561991</c:v>
                </c:pt>
                <c:pt idx="482">
                  <c:v>0.22620233639451012</c:v>
                </c:pt>
                <c:pt idx="483">
                  <c:v>0.22840790281402443</c:v>
                </c:pt>
                <c:pt idx="484">
                  <c:v>0.23061182210515965</c:v>
                </c:pt>
                <c:pt idx="485">
                  <c:v>0.23281417914997921</c:v>
                </c:pt>
                <c:pt idx="486">
                  <c:v>0.23501505859955069</c:v>
                </c:pt>
                <c:pt idx="487">
                  <c:v>0.23721429344120051</c:v>
                </c:pt>
                <c:pt idx="488">
                  <c:v>0.23941205203959695</c:v>
                </c:pt>
                <c:pt idx="489">
                  <c:v>0.24160816744445832</c:v>
                </c:pt>
                <c:pt idx="490">
                  <c:v>0.24380272424301574</c:v>
                </c:pt>
                <c:pt idx="491">
                  <c:v>0.24599580678469918</c:v>
                </c:pt>
                <c:pt idx="492">
                  <c:v>0.24818724847606149</c:v>
                </c:pt>
                <c:pt idx="493">
                  <c:v>0.25037721723509532</c:v>
                </c:pt>
                <c:pt idx="494">
                  <c:v>0.25256554670596942</c:v>
                </c:pt>
                <c:pt idx="495">
                  <c:v>0.2547523211788405</c:v>
                </c:pt>
                <c:pt idx="496">
                  <c:v>0.25693762470661485</c:v>
                </c:pt>
                <c:pt idx="497">
                  <c:v>0.25912129128946981</c:v>
                </c:pt>
                <c:pt idx="498">
                  <c:v>0.26130348825234168</c:v>
                </c:pt>
                <c:pt idx="499">
                  <c:v>0.26348404983247314</c:v>
                </c:pt>
                <c:pt idx="500">
                  <c:v>0.26566306002363477</c:v>
                </c:pt>
                <c:pt idx="501">
                  <c:v>0.26784060258289749</c:v>
                </c:pt>
                <c:pt idx="502">
                  <c:v>0.27001651210268651</c:v>
                </c:pt>
                <c:pt idx="503">
                  <c:v>0.27219095531625853</c:v>
                </c:pt>
                <c:pt idx="504">
                  <c:v>0.27436376705255333</c:v>
                </c:pt>
                <c:pt idx="505">
                  <c:v>0.27653503100964383</c:v>
                </c:pt>
                <c:pt idx="506">
                  <c:v>0.27870483064945395</c:v>
                </c:pt>
                <c:pt idx="507">
                  <c:v>0.28087300119896297</c:v>
                </c:pt>
                <c:pt idx="508">
                  <c:v>0.28303970892797242</c:v>
                </c:pt>
                <c:pt idx="509">
                  <c:v>0.28520478912234959</c:v>
                </c:pt>
                <c:pt idx="510">
                  <c:v>0.28736832518797251</c:v>
                </c:pt>
                <c:pt idx="511">
                  <c:v>0.28953040029520682</c:v>
                </c:pt>
                <c:pt idx="512">
                  <c:v>0.29169085021978197</c:v>
                </c:pt>
                <c:pt idx="513">
                  <c:v>0.29384984051880114</c:v>
                </c:pt>
                <c:pt idx="514">
                  <c:v>0.29600720720355794</c:v>
                </c:pt>
                <c:pt idx="515">
                  <c:v>0.2981630333860143</c:v>
                </c:pt>
                <c:pt idx="516">
                  <c:v>0.30031740194317297</c:v>
                </c:pt>
                <c:pt idx="517">
                  <c:v>0.30247014923925619</c:v>
                </c:pt>
                <c:pt idx="518">
                  <c:v>0.30462144024423715</c:v>
                </c:pt>
                <c:pt idx="519">
                  <c:v>0.30677111155734832</c:v>
                </c:pt>
                <c:pt idx="520">
                  <c:v>0.3089192459973274</c:v>
                </c:pt>
                <c:pt idx="521">
                  <c:v>0.31106592614850664</c:v>
                </c:pt>
                <c:pt idx="522">
                  <c:v>0.3132109889622165</c:v>
                </c:pt>
                <c:pt idx="523">
                  <c:v>0.31535459882268463</c:v>
                </c:pt>
                <c:pt idx="524">
                  <c:v>0.31749659291569798</c:v>
                </c:pt>
                <c:pt idx="525">
                  <c:v>0.31963705376746215</c:v>
                </c:pt>
                <c:pt idx="526">
                  <c:v>0.32177606367033151</c:v>
                </c:pt>
                <c:pt idx="527">
                  <c:v>0.32391346016135947</c:v>
                </c:pt>
                <c:pt idx="528">
                  <c:v>0.32604940707816427</c:v>
                </c:pt>
                <c:pt idx="529">
                  <c:v>0.32818374221964852</c:v>
                </c:pt>
                <c:pt idx="530">
                  <c:v>0.3303165477718718</c:v>
                </c:pt>
                <c:pt idx="531">
                  <c:v>0.33244790573721239</c:v>
                </c:pt>
                <c:pt idx="532">
                  <c:v>0.33457765423839192</c:v>
                </c:pt>
                <c:pt idx="533">
                  <c:v>0.33670595649369828</c:v>
                </c:pt>
                <c:pt idx="534">
                  <c:v>0.33883265085927583</c:v>
                </c:pt>
                <c:pt idx="535">
                  <c:v>0.34095781927981145</c:v>
                </c:pt>
                <c:pt idx="536">
                  <c:v>0.34308154346729347</c:v>
                </c:pt>
                <c:pt idx="537">
                  <c:v>0.34520366212758069</c:v>
                </c:pt>
                <c:pt idx="538">
                  <c:v>0.34732433789758116</c:v>
                </c:pt>
                <c:pt idx="539">
                  <c:v>0.34944340971602</c:v>
                </c:pt>
                <c:pt idx="540">
                  <c:v>0.35156095923733333</c:v>
                </c:pt>
                <c:pt idx="541">
                  <c:v>0.35367706788381542</c:v>
                </c:pt>
                <c:pt idx="542">
                  <c:v>0.35579157494307095</c:v>
                </c:pt>
                <c:pt idx="543">
                  <c:v>0.35790464247201953</c:v>
                </c:pt>
                <c:pt idx="544">
                  <c:v>0.36001610999057526</c:v>
                </c:pt>
                <c:pt idx="545">
                  <c:v>0.36212605886361937</c:v>
                </c:pt>
                <c:pt idx="546">
                  <c:v>0.36423457022444855</c:v>
                </c:pt>
                <c:pt idx="547">
                  <c:v>0.36634148394102056</c:v>
                </c:pt>
                <c:pt idx="548">
                  <c:v>0.36844696149165967</c:v>
                </c:pt>
                <c:pt idx="549">
                  <c:v>0.37055084297306218</c:v>
                </c:pt>
                <c:pt idx="550">
                  <c:v>0.37265320946149666</c:v>
                </c:pt>
                <c:pt idx="551">
                  <c:v>0.37475414180377026</c:v>
                </c:pt>
                <c:pt idx="552">
                  <c:v>0.37685348044672934</c:v>
                </c:pt>
                <c:pt idx="553">
                  <c:v>0.37895138629142333</c:v>
                </c:pt>
                <c:pt idx="554">
                  <c:v>0.38104770001588828</c:v>
                </c:pt>
                <c:pt idx="555">
                  <c:v>0.38314250240790843</c:v>
                </c:pt>
                <c:pt idx="556">
                  <c:v>0.38523587402479698</c:v>
                </c:pt>
                <c:pt idx="557">
                  <c:v>0.38732765589095347</c:v>
                </c:pt>
                <c:pt idx="558">
                  <c:v>0.38941800833161111</c:v>
                </c:pt>
                <c:pt idx="559">
                  <c:v>0.39150677260180061</c:v>
                </c:pt>
                <c:pt idx="560">
                  <c:v>0.39359402920183229</c:v>
                </c:pt>
                <c:pt idx="561">
                  <c:v>0.39567985840210423</c:v>
                </c:pt>
                <c:pt idx="562">
                  <c:v>0.3977641018031724</c:v>
                </c:pt>
                <c:pt idx="563">
                  <c:v>0.39984691915585091</c:v>
                </c:pt>
                <c:pt idx="564">
                  <c:v>0.40192815229076767</c:v>
                </c:pt>
                <c:pt idx="565">
                  <c:v>0.40400788142145766</c:v>
                </c:pt>
                <c:pt idx="566">
                  <c:v>0.40608618653210321</c:v>
                </c:pt>
                <c:pt idx="567">
                  <c:v>0.40816290979801839</c:v>
                </c:pt>
                <c:pt idx="568">
                  <c:v>0.41023821039699665</c:v>
                </c:pt>
                <c:pt idx="569">
                  <c:v>0.41231193073386441</c:v>
                </c:pt>
                <c:pt idx="570">
                  <c:v>0.41438415063763445</c:v>
                </c:pt>
                <c:pt idx="571">
                  <c:v>0.4164549498618928</c:v>
                </c:pt>
                <c:pt idx="572">
                  <c:v>0.41852417118066698</c:v>
                </c:pt>
                <c:pt idx="573">
                  <c:v>0.42059197319938668</c:v>
                </c:pt>
                <c:pt idx="574">
                  <c:v>0.42265819889496486</c:v>
                </c:pt>
                <c:pt idx="575">
                  <c:v>0.42472292790875832</c:v>
                </c:pt>
                <c:pt idx="576">
                  <c:v>0.4267862396538939</c:v>
                </c:pt>
                <c:pt idx="577">
                  <c:v>0.42884797745031128</c:v>
                </c:pt>
                <c:pt idx="578">
                  <c:v>0.43090829933324021</c:v>
                </c:pt>
                <c:pt idx="579">
                  <c:v>0.43296704885102605</c:v>
                </c:pt>
                <c:pt idx="580">
                  <c:v>0.43502430536037384</c:v>
                </c:pt>
                <c:pt idx="581">
                  <c:v>0.43708014799031925</c:v>
                </c:pt>
                <c:pt idx="582">
                  <c:v>0.43913442063139341</c:v>
                </c:pt>
                <c:pt idx="583">
                  <c:v>0.44118728075002761</c:v>
                </c:pt>
                <c:pt idx="584">
                  <c:v>0.44323857246459802</c:v>
                </c:pt>
                <c:pt idx="585">
                  <c:v>0.44528837484785866</c:v>
                </c:pt>
                <c:pt idx="586">
                  <c:v>0.44733676674545508</c:v>
                </c:pt>
                <c:pt idx="587">
                  <c:v>0.44938359261710775</c:v>
                </c:pt>
                <c:pt idx="588">
                  <c:v>0.4514290093618521</c:v>
                </c:pt>
                <c:pt idx="589">
                  <c:v>0.45347286166669204</c:v>
                </c:pt>
                <c:pt idx="590">
                  <c:v>0.45551522832113189</c:v>
                </c:pt>
                <c:pt idx="591">
                  <c:v>0.45755618788812952</c:v>
                </c:pt>
                <c:pt idx="592">
                  <c:v>0.45959558539519035</c:v>
                </c:pt>
                <c:pt idx="593">
                  <c:v>0.46163357717535847</c:v>
                </c:pt>
                <c:pt idx="594">
                  <c:v>0.46367000848286083</c:v>
                </c:pt>
                <c:pt idx="595">
                  <c:v>0.46570495782465449</c:v>
                </c:pt>
                <c:pt idx="596">
                  <c:v>0.46773850348171209</c:v>
                </c:pt>
                <c:pt idx="597">
                  <c:v>0.46977049104791896</c:v>
                </c:pt>
                <c:pt idx="598">
                  <c:v>0.47180107629173312</c:v>
                </c:pt>
                <c:pt idx="599">
                  <c:v>0.473830105033199</c:v>
                </c:pt>
                <c:pt idx="600">
                  <c:v>0.47585765549742898</c:v>
                </c:pt>
                <c:pt idx="601">
                  <c:v>0.47788380568411415</c:v>
                </c:pt>
                <c:pt idx="602">
                  <c:v>0.47990840175211275</c:v>
                </c:pt>
                <c:pt idx="603">
                  <c:v>0.48193159890670417</c:v>
                </c:pt>
                <c:pt idx="604">
                  <c:v>0.48395324353234254</c:v>
                </c:pt>
                <c:pt idx="605">
                  <c:v>0.4859734135729995</c:v>
                </c:pt>
                <c:pt idx="606">
                  <c:v>0.48799218674778855</c:v>
                </c:pt>
                <c:pt idx="607">
                  <c:v>0.49000940977913282</c:v>
                </c:pt>
                <c:pt idx="608">
                  <c:v>0.49202523731054126</c:v>
                </c:pt>
                <c:pt idx="609">
                  <c:v>0.49403951628946929</c:v>
                </c:pt>
                <c:pt idx="610">
                  <c:v>0.49605232432725732</c:v>
                </c:pt>
                <c:pt idx="611">
                  <c:v>0.49806373846811591</c:v>
                </c:pt>
                <c:pt idx="612">
                  <c:v>0.50007360639800946</c:v>
                </c:pt>
                <c:pt idx="613">
                  <c:v>0.50208208219822414</c:v>
                </c:pt>
                <c:pt idx="614">
                  <c:v>0.50408901337600487</c:v>
                </c:pt>
                <c:pt idx="615">
                  <c:v>0.50609447731326207</c:v>
                </c:pt>
                <c:pt idx="616">
                  <c:v>0.50809855116814318</c:v>
                </c:pt>
                <c:pt idx="617">
                  <c:v>0.51010108278410526</c:v>
                </c:pt>
                <c:pt idx="618">
                  <c:v>0.51210222568333907</c:v>
                </c:pt>
                <c:pt idx="619">
                  <c:v>0.5141018279331625</c:v>
                </c:pt>
                <c:pt idx="620">
                  <c:v>0.5160999666363234</c:v>
                </c:pt>
                <c:pt idx="621">
                  <c:v>0.51809671867237073</c:v>
                </c:pt>
                <c:pt idx="622">
                  <c:v>0.52009193244398855</c:v>
                </c:pt>
                <c:pt idx="623">
                  <c:v>0.52208576091568182</c:v>
                </c:pt>
                <c:pt idx="624">
                  <c:v>0.52407805271343177</c:v>
                </c:pt>
                <c:pt idx="625">
                  <c:v>0.52606888466152846</c:v>
                </c:pt>
                <c:pt idx="626">
                  <c:v>0.52805833336162722</c:v>
                </c:pt>
                <c:pt idx="627">
                  <c:v>0.53004624777422937</c:v>
                </c:pt>
                <c:pt idx="628">
                  <c:v>0.53203278030756418</c:v>
                </c:pt>
                <c:pt idx="629">
                  <c:v>0.53401778014486556</c:v>
                </c:pt>
                <c:pt idx="630">
                  <c:v>0.53600132383267118</c:v>
                </c:pt>
                <c:pt idx="631">
                  <c:v>0.53798348769544835</c:v>
                </c:pt>
                <c:pt idx="632">
                  <c:v>0.5399641212501044</c:v>
                </c:pt>
                <c:pt idx="633">
                  <c:v>0.54194337635000434</c:v>
                </c:pt>
                <c:pt idx="634">
                  <c:v>0.54392110273422323</c:v>
                </c:pt>
                <c:pt idx="635">
                  <c:v>0.54589737667225213</c:v>
                </c:pt>
                <c:pt idx="636">
                  <c:v>0.54787227421207652</c:v>
                </c:pt>
                <c:pt idx="637">
                  <c:v>0.54984564542559722</c:v>
                </c:pt>
                <c:pt idx="638">
                  <c:v>0.55181764161272784</c:v>
                </c:pt>
                <c:pt idx="639">
                  <c:v>0.55378811306697151</c:v>
                </c:pt>
                <c:pt idx="640">
                  <c:v>0.55575713578147889</c:v>
                </c:pt>
                <c:pt idx="641">
                  <c:v>0.55772471049790728</c:v>
                </c:pt>
                <c:pt idx="642">
                  <c:v>0.55969098790875493</c:v>
                </c:pt>
                <c:pt idx="643">
                  <c:v>0.56165566874416684</c:v>
                </c:pt>
                <c:pt idx="644">
                  <c:v>0.56361890380728363</c:v>
                </c:pt>
                <c:pt idx="645">
                  <c:v>0.5655806938402661</c:v>
                </c:pt>
                <c:pt idx="646">
                  <c:v>0.56754103958540114</c:v>
                </c:pt>
                <c:pt idx="647">
                  <c:v>0.56950009118470635</c:v>
                </c:pt>
                <c:pt idx="648">
                  <c:v>0.5714575504714603</c:v>
                </c:pt>
                <c:pt idx="649">
                  <c:v>0.57341356769803964</c:v>
                </c:pt>
                <c:pt idx="650">
                  <c:v>0.57536814360723498</c:v>
                </c:pt>
                <c:pt idx="651">
                  <c:v>0.577321278661589</c:v>
                </c:pt>
                <c:pt idx="652">
                  <c:v>0.57927312233764927</c:v>
                </c:pt>
                <c:pt idx="653">
                  <c:v>0.58122337790634537</c:v>
                </c:pt>
                <c:pt idx="654">
                  <c:v>0.58317219506832429</c:v>
                </c:pt>
                <c:pt idx="655">
                  <c:v>0.58511957456463692</c:v>
                </c:pt>
                <c:pt idx="656">
                  <c:v>0.58706551713642274</c:v>
                </c:pt>
                <c:pt idx="657">
                  <c:v>0.58901017182646598</c:v>
                </c:pt>
                <c:pt idx="658">
                  <c:v>0.59095324266348381</c:v>
                </c:pt>
                <c:pt idx="659">
                  <c:v>0.5928948787999837</c:v>
                </c:pt>
                <c:pt idx="660">
                  <c:v>0.59483508097746063</c:v>
                </c:pt>
                <c:pt idx="661">
                  <c:v>0.59677384993749871</c:v>
                </c:pt>
                <c:pt idx="662">
                  <c:v>0.59871133417643929</c:v>
                </c:pt>
                <c:pt idx="663">
                  <c:v>0.60064723881750104</c:v>
                </c:pt>
                <c:pt idx="664">
                  <c:v>0.60258171246646575</c:v>
                </c:pt>
                <c:pt idx="665">
                  <c:v>0.60451475586527292</c:v>
                </c:pt>
                <c:pt idx="666">
                  <c:v>0.6064463697559509</c:v>
                </c:pt>
                <c:pt idx="667">
                  <c:v>0.60837670208981309</c:v>
                </c:pt>
                <c:pt idx="668">
                  <c:v>0.61030545908175016</c:v>
                </c:pt>
                <c:pt idx="669">
                  <c:v>0.61223278879223297</c:v>
                </c:pt>
                <c:pt idx="670">
                  <c:v>0.61415869196364536</c:v>
                </c:pt>
                <c:pt idx="671">
                  <c:v>0.61608316933846008</c:v>
                </c:pt>
                <c:pt idx="672">
                  <c:v>0.61800636832437827</c:v>
                </c:pt>
                <c:pt idx="673">
                  <c:v>0.61992799622513139</c:v>
                </c:pt>
                <c:pt idx="674">
                  <c:v>0.62184820055729473</c:v>
                </c:pt>
                <c:pt idx="675">
                  <c:v>0.62376698206369652</c:v>
                </c:pt>
                <c:pt idx="676">
                  <c:v>0.62568434148725394</c:v>
                </c:pt>
                <c:pt idx="677">
                  <c:v>0.62760042569347274</c:v>
                </c:pt>
                <c:pt idx="678">
                  <c:v>0.62951494307209166</c:v>
                </c:pt>
                <c:pt idx="679">
                  <c:v>0.63142804059720725</c:v>
                </c:pt>
                <c:pt idx="680">
                  <c:v>0.63333971901209196</c:v>
                </c:pt>
                <c:pt idx="681">
                  <c:v>0.63524997906010738</c:v>
                </c:pt>
                <c:pt idx="682">
                  <c:v>0.6371589670659813</c:v>
                </c:pt>
                <c:pt idx="683">
                  <c:v>0.63906639250262509</c:v>
                </c:pt>
                <c:pt idx="684">
                  <c:v>0.64097240180307369</c:v>
                </c:pt>
                <c:pt idx="685">
                  <c:v>0.64287699571104395</c:v>
                </c:pt>
                <c:pt idx="686">
                  <c:v>0.6447801749703419</c:v>
                </c:pt>
                <c:pt idx="687">
                  <c:v>0.64668208536633565</c:v>
                </c:pt>
                <c:pt idx="688">
                  <c:v>0.64858243745227251</c:v>
                </c:pt>
                <c:pt idx="689">
                  <c:v>0.65048137712154419</c:v>
                </c:pt>
                <c:pt idx="690">
                  <c:v>0.65237890511831209</c:v>
                </c:pt>
                <c:pt idx="691">
                  <c:v>0.65427502218682609</c:v>
                </c:pt>
                <c:pt idx="692">
                  <c:v>0.65616987324106424</c:v>
                </c:pt>
                <c:pt idx="693">
                  <c:v>0.65806317010908844</c:v>
                </c:pt>
                <c:pt idx="694">
                  <c:v>0.65995505823758549</c:v>
                </c:pt>
                <c:pt idx="695">
                  <c:v>0.66184553836905957</c:v>
                </c:pt>
                <c:pt idx="696">
                  <c:v>0.66373461124605171</c:v>
                </c:pt>
                <c:pt idx="697">
                  <c:v>0.66562242157721163</c:v>
                </c:pt>
                <c:pt idx="698">
                  <c:v>0.66750868206578429</c:v>
                </c:pt>
                <c:pt idx="699">
                  <c:v>0.66939353752777253</c:v>
                </c:pt>
                <c:pt idx="700">
                  <c:v>0.67127698870586028</c:v>
                </c:pt>
                <c:pt idx="701">
                  <c:v>0.6731590363427663</c:v>
                </c:pt>
                <c:pt idx="702">
                  <c:v>0.67503982461174838</c:v>
                </c:pt>
                <c:pt idx="703">
                  <c:v>0.67691906728764017</c:v>
                </c:pt>
                <c:pt idx="704">
                  <c:v>0.67879690865076425</c:v>
                </c:pt>
                <c:pt idx="705">
                  <c:v>0.68067334944397151</c:v>
                </c:pt>
                <c:pt idx="706">
                  <c:v>0.68254839041014492</c:v>
                </c:pt>
                <c:pt idx="707">
                  <c:v>0.68442217518855453</c:v>
                </c:pt>
                <c:pt idx="708">
                  <c:v>0.68629441862277563</c:v>
                </c:pt>
                <c:pt idx="709">
                  <c:v>0.68816526445885406</c:v>
                </c:pt>
                <c:pt idx="710">
                  <c:v>0.69003471343979483</c:v>
                </c:pt>
                <c:pt idx="711">
                  <c:v>0.6919027663086319</c:v>
                </c:pt>
                <c:pt idx="712">
                  <c:v>0.69376956617205154</c:v>
                </c:pt>
                <c:pt idx="713">
                  <c:v>0.69563482893952322</c:v>
                </c:pt>
                <c:pt idx="714">
                  <c:v>0.69749869782422036</c:v>
                </c:pt>
                <c:pt idx="715">
                  <c:v>0.6993611735692884</c:v>
                </c:pt>
                <c:pt idx="716">
                  <c:v>0.70122225691789974</c:v>
                </c:pt>
                <c:pt idx="717">
                  <c:v>0.7030820904455608</c:v>
                </c:pt>
                <c:pt idx="718">
                  <c:v>0.70494039112478746</c:v>
                </c:pt>
                <c:pt idx="719">
                  <c:v>0.70679730163728482</c:v>
                </c:pt>
                <c:pt idx="720">
                  <c:v>0.70865282272632601</c:v>
                </c:pt>
                <c:pt idx="721">
                  <c:v>0.71050695513520812</c:v>
                </c:pt>
                <c:pt idx="722">
                  <c:v>0.71235984090966253</c:v>
                </c:pt>
                <c:pt idx="723">
                  <c:v>0.71421119808240341</c:v>
                </c:pt>
                <c:pt idx="724">
                  <c:v>0.71606116880507176</c:v>
                </c:pt>
                <c:pt idx="725">
                  <c:v>0.71790975382105515</c:v>
                </c:pt>
                <c:pt idx="726">
                  <c:v>0.71975695387376248</c:v>
                </c:pt>
                <c:pt idx="727">
                  <c:v>0.72160291048055492</c:v>
                </c:pt>
                <c:pt idx="728">
                  <c:v>0.72344734273149558</c:v>
                </c:pt>
                <c:pt idx="729">
                  <c:v>0.72529039224956648</c:v>
                </c:pt>
                <c:pt idx="730">
                  <c:v>0.72713205977825635</c:v>
                </c:pt>
                <c:pt idx="731">
                  <c:v>0.72897234606107297</c:v>
                </c:pt>
                <c:pt idx="732">
                  <c:v>0.73081139208841195</c:v>
                </c:pt>
                <c:pt idx="733">
                  <c:v>0.73264891793801656</c:v>
                </c:pt>
                <c:pt idx="734">
                  <c:v>0.73448506470089003</c:v>
                </c:pt>
                <c:pt idx="735">
                  <c:v>0.73631983317850813</c:v>
                </c:pt>
                <c:pt idx="736">
                  <c:v>0.73815322411378381</c:v>
                </c:pt>
                <c:pt idx="737">
                  <c:v>0.73998537797083919</c:v>
                </c:pt>
                <c:pt idx="738">
                  <c:v>0.74181601594519808</c:v>
                </c:pt>
                <c:pt idx="739">
                  <c:v>0.74364527860598972</c:v>
                </c:pt>
                <c:pt idx="740">
                  <c:v>0.74547316669611097</c:v>
                </c:pt>
                <c:pt idx="741">
                  <c:v>0.74729968095845334</c:v>
                </c:pt>
                <c:pt idx="742">
                  <c:v>0.74912496133288242</c:v>
                </c:pt>
                <c:pt idx="743">
                  <c:v>0.75094873006363905</c:v>
                </c:pt>
                <c:pt idx="744">
                  <c:v>0.75277112719530526</c:v>
                </c:pt>
                <c:pt idx="745">
                  <c:v>0.7545921534707416</c:v>
                </c:pt>
                <c:pt idx="746">
                  <c:v>0.75641180963279941</c:v>
                </c:pt>
                <c:pt idx="747">
                  <c:v>0.75823023509848619</c:v>
                </c:pt>
                <c:pt idx="748">
                  <c:v>0.76004715315790783</c:v>
                </c:pt>
                <c:pt idx="749">
                  <c:v>0.76186270333249706</c:v>
                </c:pt>
                <c:pt idx="750">
                  <c:v>0.7636768863650597</c:v>
                </c:pt>
                <c:pt idx="751">
                  <c:v>0.7654897029983887</c:v>
                </c:pt>
                <c:pt idx="752">
                  <c:v>0.76730129212803189</c:v>
                </c:pt>
                <c:pt idx="753">
                  <c:v>0.76911137808710728</c:v>
                </c:pt>
                <c:pt idx="754">
                  <c:v>0.7709200998752973</c:v>
                </c:pt>
                <c:pt idx="755">
                  <c:v>0.77272745823533462</c:v>
                </c:pt>
                <c:pt idx="756">
                  <c:v>0.77453345390993489</c:v>
                </c:pt>
                <c:pt idx="757">
                  <c:v>0.7763382252745844</c:v>
                </c:pt>
                <c:pt idx="758">
                  <c:v>0.77814149770256191</c:v>
                </c:pt>
                <c:pt idx="759">
                  <c:v>0.77994340967319731</c:v>
                </c:pt>
                <c:pt idx="760">
                  <c:v>0.78174396192913165</c:v>
                </c:pt>
                <c:pt idx="761">
                  <c:v>0.7835431552129849</c:v>
                </c:pt>
                <c:pt idx="762">
                  <c:v>0.78534112738158002</c:v>
                </c:pt>
                <c:pt idx="763">
                  <c:v>0.78713760484550443</c:v>
                </c:pt>
                <c:pt idx="764">
                  <c:v>0.78893272556513405</c:v>
                </c:pt>
                <c:pt idx="765">
                  <c:v>0.79072649028299924</c:v>
                </c:pt>
                <c:pt idx="766">
                  <c:v>0.79251889974160639</c:v>
                </c:pt>
                <c:pt idx="767">
                  <c:v>0.79431009128051266</c:v>
                </c:pt>
                <c:pt idx="768">
                  <c:v>0.7960997923447628</c:v>
                </c:pt>
                <c:pt idx="769">
                  <c:v>0.7978881403771767</c:v>
                </c:pt>
                <c:pt idx="770">
                  <c:v>0.79967513612015595</c:v>
                </c:pt>
                <c:pt idx="771">
                  <c:v>0.80146078031607415</c:v>
                </c:pt>
                <c:pt idx="772">
                  <c:v>0.80324520978862068</c:v>
                </c:pt>
                <c:pt idx="773">
                  <c:v>0.80502815301444697</c:v>
                </c:pt>
                <c:pt idx="774">
                  <c:v>0.80680974693950958</c:v>
                </c:pt>
                <c:pt idx="775">
                  <c:v>0.80858999234404694</c:v>
                </c:pt>
                <c:pt idx="776">
                  <c:v>0.81036888992064016</c:v>
                </c:pt>
                <c:pt idx="777">
                  <c:v>0.81214657597889861</c:v>
                </c:pt>
                <c:pt idx="778">
                  <c:v>0.81392278002460894</c:v>
                </c:pt>
                <c:pt idx="779">
                  <c:v>0.81569763847008192</c:v>
                </c:pt>
                <c:pt idx="780">
                  <c:v>0.81747115205782039</c:v>
                </c:pt>
                <c:pt idx="781">
                  <c:v>0.81924332153030244</c:v>
                </c:pt>
                <c:pt idx="782">
                  <c:v>0.82101428268412091</c:v>
                </c:pt>
                <c:pt idx="783">
                  <c:v>0.82278376605101533</c:v>
                </c:pt>
                <c:pt idx="784">
                  <c:v>0.82455190752999064</c:v>
                </c:pt>
                <c:pt idx="785">
                  <c:v>0.8263187078634201</c:v>
                </c:pt>
                <c:pt idx="786">
                  <c:v>0.82808416779364957</c:v>
                </c:pt>
                <c:pt idx="787">
                  <c:v>0.82984842260565561</c:v>
                </c:pt>
                <c:pt idx="788">
                  <c:v>0.83161120385428355</c:v>
                </c:pt>
                <c:pt idx="789">
                  <c:v>0.83337264692663249</c:v>
                </c:pt>
                <c:pt idx="790">
                  <c:v>0.83513275256493125</c:v>
                </c:pt>
                <c:pt idx="791">
                  <c:v>0.83689152151137758</c:v>
                </c:pt>
                <c:pt idx="792">
                  <c:v>0.8386490885407325</c:v>
                </c:pt>
                <c:pt idx="793">
                  <c:v>0.84040518622809957</c:v>
                </c:pt>
                <c:pt idx="794">
                  <c:v>0.842159949450073</c:v>
                </c:pt>
                <c:pt idx="795">
                  <c:v>0.84391337894872132</c:v>
                </c:pt>
                <c:pt idx="796">
                  <c:v>0.84566547546607895</c:v>
                </c:pt>
                <c:pt idx="797">
                  <c:v>0.84741637326809138</c:v>
                </c:pt>
                <c:pt idx="798">
                  <c:v>0.84916580594727364</c:v>
                </c:pt>
                <c:pt idx="799">
                  <c:v>0.85091390787111554</c:v>
                </c:pt>
                <c:pt idx="800">
                  <c:v>0.85266067978150972</c:v>
                </c:pt>
                <c:pt idx="801">
                  <c:v>0.85440612242031166</c:v>
                </c:pt>
                <c:pt idx="802">
                  <c:v>0.85615036954605128</c:v>
                </c:pt>
                <c:pt idx="803">
                  <c:v>0.85789315576580938</c:v>
                </c:pt>
                <c:pt idx="804">
                  <c:v>0.85963461493937066</c:v>
                </c:pt>
                <c:pt idx="805">
                  <c:v>0.8613747478084367</c:v>
                </c:pt>
                <c:pt idx="806">
                  <c:v>0.86311355511466881</c:v>
                </c:pt>
                <c:pt idx="807">
                  <c:v>0.86485117011058044</c:v>
                </c:pt>
                <c:pt idx="808">
                  <c:v>0.86658732841497288</c:v>
                </c:pt>
                <c:pt idx="809">
                  <c:v>0.86832216338132551</c:v>
                </c:pt>
                <c:pt idx="810">
                  <c:v>0.87005567575113318</c:v>
                </c:pt>
                <c:pt idx="811">
                  <c:v>0.87178786626584759</c:v>
                </c:pt>
                <c:pt idx="812">
                  <c:v>0.87351886767336484</c:v>
                </c:pt>
                <c:pt idx="813">
                  <c:v>0.87524841660136243</c:v>
                </c:pt>
                <c:pt idx="814">
                  <c:v>0.87697664589841307</c:v>
                </c:pt>
                <c:pt idx="815">
                  <c:v>0.87870355630728791</c:v>
                </c:pt>
                <c:pt idx="816">
                  <c:v>0.88042914866289301</c:v>
                </c:pt>
                <c:pt idx="817">
                  <c:v>0.882153555124497</c:v>
                </c:pt>
                <c:pt idx="818">
                  <c:v>0.88387651332628547</c:v>
                </c:pt>
                <c:pt idx="819">
                  <c:v>0.88559815561383681</c:v>
                </c:pt>
                <c:pt idx="820">
                  <c:v>0.88731848272870539</c:v>
                </c:pt>
                <c:pt idx="821">
                  <c:v>0.88903749541240995</c:v>
                </c:pt>
                <c:pt idx="822">
                  <c:v>0.89075532540836688</c:v>
                </c:pt>
                <c:pt idx="823">
                  <c:v>0.89247171135401138</c:v>
                </c:pt>
                <c:pt idx="824">
                  <c:v>0.89418678509288629</c:v>
                </c:pt>
                <c:pt idx="825">
                  <c:v>0.89590054736636293</c:v>
                </c:pt>
                <c:pt idx="826">
                  <c:v>0.89761299891577517</c:v>
                </c:pt>
                <c:pt idx="827">
                  <c:v>0.89932427098419365</c:v>
                </c:pt>
                <c:pt idx="828">
                  <c:v>0.9010341032094632</c:v>
                </c:pt>
                <c:pt idx="829">
                  <c:v>0.90274262693449359</c:v>
                </c:pt>
                <c:pt idx="830">
                  <c:v>0.90444984290046204</c:v>
                </c:pt>
                <c:pt idx="831">
                  <c:v>0.90615575184850561</c:v>
                </c:pt>
                <c:pt idx="832">
                  <c:v>0.90786048452275203</c:v>
                </c:pt>
                <c:pt idx="833">
                  <c:v>0.90956378155861617</c:v>
                </c:pt>
                <c:pt idx="834">
                  <c:v>0.91126577379977736</c:v>
                </c:pt>
                <c:pt idx="835">
                  <c:v>0.91296646198720699</c:v>
                </c:pt>
                <c:pt idx="836">
                  <c:v>0.91466584686183428</c:v>
                </c:pt>
                <c:pt idx="837">
                  <c:v>0.9163640586702454</c:v>
                </c:pt>
                <c:pt idx="838">
                  <c:v>0.9180608390425874</c:v>
                </c:pt>
                <c:pt idx="839">
                  <c:v>0.91975631832471083</c:v>
                </c:pt>
                <c:pt idx="840">
                  <c:v>0.92145049725737005</c:v>
                </c:pt>
                <c:pt idx="841">
                  <c:v>0.92314337658127454</c:v>
                </c:pt>
                <c:pt idx="842">
                  <c:v>0.92483508604687115</c:v>
                </c:pt>
                <c:pt idx="843">
                  <c:v>0.92652536827620058</c:v>
                </c:pt>
                <c:pt idx="844">
                  <c:v>0.92821435311868694</c:v>
                </c:pt>
                <c:pt idx="845">
                  <c:v>0.92990204131485577</c:v>
                </c:pt>
                <c:pt idx="846">
                  <c:v>0.9315884336051854</c:v>
                </c:pt>
                <c:pt idx="847">
                  <c:v>0.9332736592453843</c:v>
                </c:pt>
                <c:pt idx="848">
                  <c:v>0.9349574618465506</c:v>
                </c:pt>
                <c:pt idx="849">
                  <c:v>0.93663997076308259</c:v>
                </c:pt>
                <c:pt idx="850">
                  <c:v>0.93832118673526554</c:v>
                </c:pt>
                <c:pt idx="851">
                  <c:v>0.94000111050333568</c:v>
                </c:pt>
                <c:pt idx="852">
                  <c:v>0.94167987082966342</c:v>
                </c:pt>
                <c:pt idx="853">
                  <c:v>0.94335721231156811</c:v>
                </c:pt>
                <c:pt idx="854">
                  <c:v>0.94503326380982344</c:v>
                </c:pt>
                <c:pt idx="855">
                  <c:v>0.94670802606446303</c:v>
                </c:pt>
                <c:pt idx="856">
                  <c:v>0.94838149981546904</c:v>
                </c:pt>
                <c:pt idx="857">
                  <c:v>0.95005381329787275</c:v>
                </c:pt>
                <c:pt idx="858">
                  <c:v>0.95172471211272347</c:v>
                </c:pt>
                <c:pt idx="859">
                  <c:v>0.95339432463871165</c:v>
                </c:pt>
                <c:pt idx="860">
                  <c:v>0.95506265161536386</c:v>
                </c:pt>
                <c:pt idx="861">
                  <c:v>0.95672969378214645</c:v>
                </c:pt>
                <c:pt idx="862">
                  <c:v>0.95839557891869198</c:v>
                </c:pt>
                <c:pt idx="863">
                  <c:v>0.96006005358600566</c:v>
                </c:pt>
                <c:pt idx="864">
                  <c:v>0.96172324566153622</c:v>
                </c:pt>
                <c:pt idx="865">
                  <c:v>0.96338515588450224</c:v>
                </c:pt>
                <c:pt idx="866">
                  <c:v>0.96504578499405913</c:v>
                </c:pt>
                <c:pt idx="867">
                  <c:v>0.96670526028066384</c:v>
                </c:pt>
                <c:pt idx="868">
                  <c:v>0.96836332928301128</c:v>
                </c:pt>
                <c:pt idx="869">
                  <c:v>0.97002011938908717</c:v>
                </c:pt>
                <c:pt idx="870">
                  <c:v>0.97167563133778867</c:v>
                </c:pt>
                <c:pt idx="871">
                  <c:v>0.97332986586794679</c:v>
                </c:pt>
                <c:pt idx="872">
                  <c:v>0.97498294978223909</c:v>
                </c:pt>
                <c:pt idx="873">
                  <c:v>0.97663463159421737</c:v>
                </c:pt>
                <c:pt idx="874">
                  <c:v>0.97828503820380075</c:v>
                </c:pt>
                <c:pt idx="875">
                  <c:v>0.97993417034955144</c:v>
                </c:pt>
                <c:pt idx="876">
                  <c:v>0.9815820287699627</c:v>
                </c:pt>
                <c:pt idx="877">
                  <c:v>0.98322873978132841</c:v>
                </c:pt>
                <c:pt idx="878">
                  <c:v>0.98487405286922558</c:v>
                </c:pt>
                <c:pt idx="879">
                  <c:v>0.98651809444690275</c:v>
                </c:pt>
                <c:pt idx="880">
                  <c:v>0.98816086525257341</c:v>
                </c:pt>
                <c:pt idx="881">
                  <c:v>0.98980236602437988</c:v>
                </c:pt>
                <c:pt idx="882">
                  <c:v>0.99144272259362698</c:v>
                </c:pt>
                <c:pt idx="883">
                  <c:v>0.99308168541508723</c:v>
                </c:pt>
                <c:pt idx="884">
                  <c:v>0.99471938041673313</c:v>
                </c:pt>
                <c:pt idx="885">
                  <c:v>0.99635580833641635</c:v>
                </c:pt>
                <c:pt idx="886">
                  <c:v>0.99799096991191472</c:v>
                </c:pt>
                <c:pt idx="887">
                  <c:v>0.99962499049093845</c:v>
                </c:pt>
                <c:pt idx="888">
                  <c:v>1.0012576214946265</c:v>
                </c:pt>
                <c:pt idx="889">
                  <c:v>1.0028889883670697</c:v>
                </c:pt>
                <c:pt idx="890">
                  <c:v>1.0045190918457449</c:v>
                </c:pt>
                <c:pt idx="891">
                  <c:v>1.0061479326680516</c:v>
                </c:pt>
                <c:pt idx="892">
                  <c:v>1.0077756356994991</c:v>
                </c:pt>
                <c:pt idx="893">
                  <c:v>1.0094019533247653</c:v>
                </c:pt>
                <c:pt idx="894">
                  <c:v>1.0110270105054533</c:v>
                </c:pt>
                <c:pt idx="895">
                  <c:v>1.0126508079786511</c:v>
                </c:pt>
                <c:pt idx="896">
                  <c:v>1.0142733464813671</c:v>
                </c:pt>
                <c:pt idx="897">
                  <c:v>1.0158947503983022</c:v>
                </c:pt>
                <c:pt idx="898">
                  <c:v>1.0175147730514371</c:v>
                </c:pt>
                <c:pt idx="899">
                  <c:v>1.0191335389188889</c:v>
                </c:pt>
                <c:pt idx="900">
                  <c:v>1.0207510487582929</c:v>
                </c:pt>
                <c:pt idx="901">
                  <c:v>1.0223673033060112</c:v>
                </c:pt>
                <c:pt idx="902">
                  <c:v>1.0239824264670745</c:v>
                </c:pt>
                <c:pt idx="903">
                  <c:v>1.0255961725445175</c:v>
                </c:pt>
                <c:pt idx="904">
                  <c:v>1.0272086655388795</c:v>
                </c:pt>
                <c:pt idx="905">
                  <c:v>1.028819906186162</c:v>
                </c:pt>
                <c:pt idx="906">
                  <c:v>1.0304298952222755</c:v>
                </c:pt>
                <c:pt idx="907">
                  <c:v>1.032038756074189</c:v>
                </c:pt>
                <c:pt idx="908">
                  <c:v>1.0336462439999743</c:v>
                </c:pt>
                <c:pt idx="909">
                  <c:v>1.0352524825218217</c:v>
                </c:pt>
                <c:pt idx="910">
                  <c:v>1.0368574723752695</c:v>
                </c:pt>
                <c:pt idx="911">
                  <c:v>1.0384612142957608</c:v>
                </c:pt>
                <c:pt idx="912">
                  <c:v>1.0400638312335917</c:v>
                </c:pt>
                <c:pt idx="913">
                  <c:v>1.0416650793990476</c:v>
                </c:pt>
                <c:pt idx="914">
                  <c:v>1.0432650818373594</c:v>
                </c:pt>
                <c:pt idx="915">
                  <c:v>1.0448638392835858</c:v>
                </c:pt>
                <c:pt idx="916">
                  <c:v>1.0464613524726878</c:v>
                </c:pt>
                <c:pt idx="917">
                  <c:v>1.0480577438796748</c:v>
                </c:pt>
                <c:pt idx="918">
                  <c:v>1.0496527706642269</c:v>
                </c:pt>
                <c:pt idx="919">
                  <c:v>1.0512465553960018</c:v>
                </c:pt>
                <c:pt idx="920">
                  <c:v>1.0528390988095633</c:v>
                </c:pt>
                <c:pt idx="921">
                  <c:v>1.0544304016393753</c:v>
                </c:pt>
                <c:pt idx="922">
                  <c:v>1.056020585886547</c:v>
                </c:pt>
                <c:pt idx="923">
                  <c:v>1.0576094096573336</c:v>
                </c:pt>
                <c:pt idx="924">
                  <c:v>1.0591969950472069</c:v>
                </c:pt>
                <c:pt idx="925">
                  <c:v>1.0607833427902207</c:v>
                </c:pt>
                <c:pt idx="926">
                  <c:v>1.0623684536203255</c:v>
                </c:pt>
                <c:pt idx="927">
                  <c:v>1.0639524490661156</c:v>
                </c:pt>
                <c:pt idx="928">
                  <c:v>1.0655350881776062</c:v>
                </c:pt>
                <c:pt idx="929">
                  <c:v>1.0671164925774665</c:v>
                </c:pt>
                <c:pt idx="930">
                  <c:v>1.0686966629992261</c:v>
                </c:pt>
                <c:pt idx="931">
                  <c:v>1.0702756001763072</c:v>
                </c:pt>
                <c:pt idx="932">
                  <c:v>1.0718534251661727</c:v>
                </c:pt>
                <c:pt idx="933">
                  <c:v>1.0734298979597825</c:v>
                </c:pt>
                <c:pt idx="934">
                  <c:v>1.0750051397083895</c:v>
                </c:pt>
                <c:pt idx="935">
                  <c:v>1.0765791511449823</c:v>
                </c:pt>
                <c:pt idx="936">
                  <c:v>1.0781519330024396</c:v>
                </c:pt>
                <c:pt idx="937">
                  <c:v>1.0797236058684763</c:v>
                </c:pt>
                <c:pt idx="938">
                  <c:v>1.0812939306721852</c:v>
                </c:pt>
                <c:pt idx="939">
                  <c:v>1.0828630281125837</c:v>
                </c:pt>
                <c:pt idx="940">
                  <c:v>1.0844308989592855</c:v>
                </c:pt>
                <c:pt idx="941">
                  <c:v>1.0859975438968925</c:v>
                </c:pt>
                <c:pt idx="942">
                  <c:v>1.0875630830451246</c:v>
                </c:pt>
                <c:pt idx="943">
                  <c:v>1.0891272782687578</c:v>
                </c:pt>
                <c:pt idx="944">
                  <c:v>1.0906902497807494</c:v>
                </c:pt>
                <c:pt idx="945">
                  <c:v>1.0922519983133554</c:v>
                </c:pt>
                <c:pt idx="946">
                  <c:v>1.0938125245987258</c:v>
                </c:pt>
                <c:pt idx="947">
                  <c:v>1.0953719482896496</c:v>
                </c:pt>
                <c:pt idx="948">
                  <c:v>1.0969300321834607</c:v>
                </c:pt>
                <c:pt idx="949">
                  <c:v>1.098486896025902</c:v>
                </c:pt>
                <c:pt idx="950">
                  <c:v>1.1000425405486947</c:v>
                </c:pt>
                <c:pt idx="951">
                  <c:v>1.1015969664834522</c:v>
                </c:pt>
                <c:pt idx="952">
                  <c:v>1.1031502930174162</c:v>
                </c:pt>
                <c:pt idx="953">
                  <c:v>1.1047022838776743</c:v>
                </c:pt>
                <c:pt idx="954">
                  <c:v>1.1062530583441383</c:v>
                </c:pt>
                <c:pt idx="955">
                  <c:v>1.1078026171479824</c:v>
                </c:pt>
                <c:pt idx="956">
                  <c:v>1.1093509610202714</c:v>
                </c:pt>
                <c:pt idx="957">
                  <c:v>1.1108982086840817</c:v>
                </c:pt>
                <c:pt idx="958">
                  <c:v>1.1124441247934527</c:v>
                </c:pt>
                <c:pt idx="959">
                  <c:v>1.1139888281638468</c:v>
                </c:pt>
                <c:pt idx="960">
                  <c:v>1.1155323195258799</c:v>
                </c:pt>
                <c:pt idx="961">
                  <c:v>1.1170745996100546</c:v>
                </c:pt>
                <c:pt idx="962">
                  <c:v>1.1186157866766646</c:v>
                </c:pt>
                <c:pt idx="963">
                  <c:v>1.1201556463039</c:v>
                </c:pt>
                <c:pt idx="964">
                  <c:v>1.1216942968441559</c:v>
                </c:pt>
                <c:pt idx="965">
                  <c:v>1.1232317390274769</c:v>
                </c:pt>
                <c:pt idx="966">
                  <c:v>1.1247679735837919</c:v>
                </c:pt>
                <c:pt idx="967">
                  <c:v>1.1263031183119916</c:v>
                </c:pt>
                <c:pt idx="968">
                  <c:v>1.1278369397116181</c:v>
                </c:pt>
                <c:pt idx="969">
                  <c:v>1.1293695556733812</c:v>
                </c:pt>
                <c:pt idx="970">
                  <c:v>1.1309009669267409</c:v>
                </c:pt>
                <c:pt idx="971">
                  <c:v>1.1324311742010398</c:v>
                </c:pt>
                <c:pt idx="972">
                  <c:v>1.1339602948351453</c:v>
                </c:pt>
                <c:pt idx="973">
                  <c:v>1.1354880962471559</c:v>
                </c:pt>
                <c:pt idx="974">
                  <c:v>1.1370146958674743</c:v>
                </c:pt>
                <c:pt idx="975">
                  <c:v>1.1385400944249644</c:v>
                </c:pt>
                <c:pt idx="976">
                  <c:v>1.1400642926483704</c:v>
                </c:pt>
                <c:pt idx="977">
                  <c:v>1.1415874074179138</c:v>
                </c:pt>
                <c:pt idx="978">
                  <c:v>1.1431092070674558</c:v>
                </c:pt>
                <c:pt idx="979">
                  <c:v>1.1446298085684705</c:v>
                </c:pt>
                <c:pt idx="980">
                  <c:v>1.1461492126491803</c:v>
                </c:pt>
                <c:pt idx="981">
                  <c:v>1.1476674200335291</c:v>
                </c:pt>
                <c:pt idx="982">
                  <c:v>1.1476674200335291</c:v>
                </c:pt>
                <c:pt idx="983">
                  <c:v>1.1468532848224269</c:v>
                </c:pt>
                <c:pt idx="984">
                  <c:v>1.1460397480063877</c:v>
                </c:pt>
                <c:pt idx="985">
                  <c:v>1.1452268266921894</c:v>
                </c:pt>
                <c:pt idx="986">
                  <c:v>1.1444145203872804</c:v>
                </c:pt>
                <c:pt idx="987">
                  <c:v>1.1436027670030802</c:v>
                </c:pt>
                <c:pt idx="988">
                  <c:v>1.1427916896793662</c:v>
                </c:pt>
                <c:pt idx="989">
                  <c:v>1.1419812231842574</c:v>
                </c:pt>
                <c:pt idx="990">
                  <c:v>1.1411713701631025</c:v>
                </c:pt>
                <c:pt idx="991">
                  <c:v>1.1403621306159015</c:v>
                </c:pt>
                <c:pt idx="992">
                  <c:v>1.1395534428718439</c:v>
                </c:pt>
                <c:pt idx="993">
                  <c:v>1.1387454303193558</c:v>
                </c:pt>
                <c:pt idx="994">
                  <c:v>1.1379380254102973</c:v>
                </c:pt>
                <c:pt idx="995">
                  <c:v>1.1371312303899528</c:v>
                </c:pt>
                <c:pt idx="996">
                  <c:v>1.1363250464891133</c:v>
                </c:pt>
                <c:pt idx="997">
                  <c:v>1.1355194122698293</c:v>
                </c:pt>
                <c:pt idx="998">
                  <c:v>1.134714450654625</c:v>
                </c:pt>
                <c:pt idx="999">
                  <c:v>1.1339100970963452</c:v>
                </c:pt>
                <c:pt idx="1000">
                  <c:v>1.1331063481826877</c:v>
                </c:pt>
                <c:pt idx="1001">
                  <c:v>1.132303207738337</c:v>
                </c:pt>
                <c:pt idx="1002">
                  <c:v>1.1315006145572415</c:v>
                </c:pt>
                <c:pt idx="1003">
                  <c:v>1.1306986910979275</c:v>
                </c:pt>
                <c:pt idx="1004">
                  <c:v>1.1298973761079201</c:v>
                </c:pt>
                <c:pt idx="1005">
                  <c:v>1.1290966608395065</c:v>
                </c:pt>
                <c:pt idx="1006">
                  <c:v>1.1282965512878105</c:v>
                </c:pt>
                <c:pt idx="1007">
                  <c:v>1.1274969864910938</c:v>
                </c:pt>
                <c:pt idx="1008">
                  <c:v>1.1266980884458164</c:v>
                </c:pt>
                <c:pt idx="1009">
                  <c:v>1.1258997961306414</c:v>
                </c:pt>
                <c:pt idx="1010">
                  <c:v>1.1251021069554081</c:v>
                </c:pt>
                <c:pt idx="1011">
                  <c:v>1.1243050197714566</c:v>
                </c:pt>
                <c:pt idx="1012">
                  <c:v>1.1235084746825716</c:v>
                </c:pt>
                <c:pt idx="1013">
                  <c:v>1.1227125927725286</c:v>
                </c:pt>
                <c:pt idx="1014">
                  <c:v>1.1219173127985638</c:v>
                </c:pt>
                <c:pt idx="1015">
                  <c:v>1.1211226335880209</c:v>
                </c:pt>
                <c:pt idx="1016">
                  <c:v>1.1203285544844384</c:v>
                </c:pt>
                <c:pt idx="1017">
                  <c:v>1.1195350146990148</c:v>
                </c:pt>
                <c:pt idx="1018">
                  <c:v>1.1187421347438369</c:v>
                </c:pt>
                <c:pt idx="1019">
                  <c:v>1.117949853492394</c:v>
                </c:pt>
                <c:pt idx="1020">
                  <c:v>1.1171581704548181</c:v>
                </c:pt>
                <c:pt idx="1021">
                  <c:v>1.116367085076343</c:v>
                </c:pt>
                <c:pt idx="1022">
                  <c:v>1.1155765666345414</c:v>
                </c:pt>
                <c:pt idx="1023">
                  <c:v>1.1147866146434191</c:v>
                </c:pt>
                <c:pt idx="1024">
                  <c:v>1.113997379108564</c:v>
                </c:pt>
                <c:pt idx="1025">
                  <c:v>1.1132086191290029</c:v>
                </c:pt>
                <c:pt idx="1026">
                  <c:v>1.1124205747407936</c:v>
                </c:pt>
                <c:pt idx="1027">
                  <c:v>1.1116330047432241</c:v>
                </c:pt>
                <c:pt idx="1028">
                  <c:v>1.1108460288981286</c:v>
                </c:pt>
                <c:pt idx="1029">
                  <c:v>1.1100597666047347</c:v>
                </c:pt>
                <c:pt idx="1030">
                  <c:v>1.109273977352329</c:v>
                </c:pt>
                <c:pt idx="1031">
                  <c:v>1.1084889003897</c:v>
                </c:pt>
                <c:pt idx="1032">
                  <c:v>1.1077042955679017</c:v>
                </c:pt>
                <c:pt idx="1033">
                  <c:v>1.1069202821957269</c:v>
                </c:pt>
                <c:pt idx="1034">
                  <c:v>1.1061369792210123</c:v>
                </c:pt>
                <c:pt idx="1035">
                  <c:v>1.1053541475438564</c:v>
                </c:pt>
                <c:pt idx="1036">
                  <c:v>1.1045720256640841</c:v>
                </c:pt>
                <c:pt idx="1037">
                  <c:v>1.1037903739726331</c:v>
                </c:pt>
                <c:pt idx="1038">
                  <c:v>1.1030093113526349</c:v>
                </c:pt>
                <c:pt idx="1039">
                  <c:v>1.1022289563277157</c:v>
                </c:pt>
                <c:pt idx="1040">
                  <c:v>1.1014490702155524</c:v>
                </c:pt>
                <c:pt idx="1041">
                  <c:v>1.1006698904890144</c:v>
                </c:pt>
                <c:pt idx="1042">
                  <c:v>1.0998911788244845</c:v>
                </c:pt>
                <c:pt idx="1043">
                  <c:v>1.099113053655919</c:v>
                </c:pt>
                <c:pt idx="1044">
                  <c:v>1.0983356330593419</c:v>
                </c:pt>
                <c:pt idx="1045">
                  <c:v>1.0975586794300742</c:v>
                </c:pt>
                <c:pt idx="1046">
                  <c:v>1.0967824296713493</c:v>
                </c:pt>
                <c:pt idx="1047">
                  <c:v>1.0960066460292417</c:v>
                </c:pt>
                <c:pt idx="1048">
                  <c:v>1.0952314465062594</c:v>
                </c:pt>
                <c:pt idx="1049">
                  <c:v>1.0944569487484288</c:v>
                </c:pt>
                <c:pt idx="1050">
                  <c:v>1.0936829158769386</c:v>
                </c:pt>
                <c:pt idx="1051">
                  <c:v>1.0929095835943476</c:v>
                </c:pt>
                <c:pt idx="1052">
                  <c:v>1.0921367153775527</c:v>
                </c:pt>
                <c:pt idx="1053">
                  <c:v>1.0913644287836595</c:v>
                </c:pt>
                <c:pt idx="1054">
                  <c:v>1.0905928410148147</c:v>
                </c:pt>
                <c:pt idx="1055">
                  <c:v>1.0898217161093435</c:v>
                </c:pt>
                <c:pt idx="1056">
                  <c:v>1.0890512891624917</c:v>
                </c:pt>
                <c:pt idx="1057">
                  <c:v>1.0882813243217671</c:v>
                </c:pt>
                <c:pt idx="1058">
                  <c:v>1.0875119387089527</c:v>
                </c:pt>
                <c:pt idx="1059">
                  <c:v>1.0867432490923339</c:v>
                </c:pt>
                <c:pt idx="1060">
                  <c:v>1.0859750203739851</c:v>
                </c:pt>
                <c:pt idx="1061">
                  <c:v>1.0852074864935048</c:v>
                </c:pt>
                <c:pt idx="1062">
                  <c:v>1.0844404127057024</c:v>
                </c:pt>
                <c:pt idx="1063">
                  <c:v>1.0836739156906863</c:v>
                </c:pt>
                <c:pt idx="1064">
                  <c:v>1.0829081117765655</c:v>
                </c:pt>
                <c:pt idx="1065">
                  <c:v>1.0821427667461418</c:v>
                </c:pt>
                <c:pt idx="1066">
                  <c:v>1.0813781138362628</c:v>
                </c:pt>
                <c:pt idx="1067">
                  <c:v>1.080613919080252</c:v>
                </c:pt>
                <c:pt idx="1068">
                  <c:v>1.0798502987034009</c:v>
                </c:pt>
                <c:pt idx="1069">
                  <c:v>1.079087368600534</c:v>
                </c:pt>
                <c:pt idx="1070">
                  <c:v>1.0783248954366333</c:v>
                </c:pt>
                <c:pt idx="1071">
                  <c:v>1.0775631114000295</c:v>
                </c:pt>
                <c:pt idx="1072">
                  <c:v>1.0768017835054877</c:v>
                </c:pt>
                <c:pt idx="1073">
                  <c:v>1.0760410275603938</c:v>
                </c:pt>
                <c:pt idx="1074">
                  <c:v>1.0752809590230779</c:v>
                </c:pt>
                <c:pt idx="1075">
                  <c:v>1.0745213454318816</c:v>
                </c:pt>
                <c:pt idx="1076">
                  <c:v>1.0737624182162075</c:v>
                </c:pt>
                <c:pt idx="1077">
                  <c:v>1.0730039452460223</c:v>
                </c:pt>
                <c:pt idx="1078">
                  <c:v>1.0722460418483479</c:v>
                </c:pt>
                <c:pt idx="1079">
                  <c:v>1.0714888230512607</c:v>
                </c:pt>
                <c:pt idx="1080">
                  <c:v>1.0707320572672943</c:v>
                </c:pt>
                <c:pt idx="1081">
                  <c:v>1.0699759749475712</c:v>
                </c:pt>
                <c:pt idx="1082">
                  <c:v>1.0692203448514823</c:v>
                </c:pt>
                <c:pt idx="1083">
                  <c:v>1.0684652819203959</c:v>
                </c:pt>
                <c:pt idx="1084">
                  <c:v>1.0677109007495449</c:v>
                </c:pt>
                <c:pt idx="1085">
                  <c:v>1.066956970617517</c:v>
                </c:pt>
                <c:pt idx="1086">
                  <c:v>1.0662037211870712</c:v>
                </c:pt>
                <c:pt idx="1087">
                  <c:v>1.0654509221340143</c:v>
                </c:pt>
                <c:pt idx="1088">
                  <c:v>1.0646986878917799</c:v>
                </c:pt>
                <c:pt idx="1089">
                  <c:v>1.0639471326291117</c:v>
                </c:pt>
                <c:pt idx="1090">
                  <c:v>1.0631960264916445</c:v>
                </c:pt>
                <c:pt idx="1091">
                  <c:v>1.0624455982079883</c:v>
                </c:pt>
                <c:pt idx="1092">
                  <c:v>1.0616956182677366</c:v>
                </c:pt>
                <c:pt idx="1093">
                  <c:v>1.0609462007536496</c:v>
                </c:pt>
                <c:pt idx="1094">
                  <c:v>1.0601974594052439</c:v>
                </c:pt>
                <c:pt idx="1095">
                  <c:v>1.0594491652269717</c:v>
                </c:pt>
                <c:pt idx="1096">
                  <c:v>1.0587015461809712</c:v>
                </c:pt>
                <c:pt idx="1097">
                  <c:v>1.0579543738831232</c:v>
                </c:pt>
                <c:pt idx="1098">
                  <c:v>1.0572077617416356</c:v>
                </c:pt>
                <c:pt idx="1099">
                  <c:v>1.0564618230765757</c:v>
                </c:pt>
                <c:pt idx="1100">
                  <c:v>1.0557163297555783</c:v>
                </c:pt>
                <c:pt idx="1101">
                  <c:v>1.0549715088019729</c:v>
                </c:pt>
                <c:pt idx="1102">
                  <c:v>1.0542271324239634</c:v>
                </c:pt>
                <c:pt idx="1103">
                  <c:v>1.0534833138552211</c:v>
                </c:pt>
                <c:pt idx="1104">
                  <c:v>1.0527401659887117</c:v>
                </c:pt>
                <c:pt idx="1105">
                  <c:v>1.051997461542431</c:v>
                </c:pt>
                <c:pt idx="1106">
                  <c:v>1.0512554266872638</c:v>
                </c:pt>
                <c:pt idx="1107">
                  <c:v>1.0505138344803413</c:v>
                </c:pt>
                <c:pt idx="1108">
                  <c:v>1.0497727977285913</c:v>
                </c:pt>
                <c:pt idx="1109">
                  <c:v>1.049032428899672</c:v>
                </c:pt>
                <c:pt idx="1110">
                  <c:v>1.048292501558352</c:v>
                </c:pt>
                <c:pt idx="1111">
                  <c:v>1.0475532410266621</c:v>
                </c:pt>
                <c:pt idx="1112">
                  <c:v>1.0468144212070676</c:v>
                </c:pt>
                <c:pt idx="1113">
                  <c:v>1.0460761544815487</c:v>
                </c:pt>
                <c:pt idx="1114">
                  <c:v>1.0453385528942571</c:v>
                </c:pt>
                <c:pt idx="1115">
                  <c:v>1.0446013908531337</c:v>
                </c:pt>
                <c:pt idx="1116">
                  <c:v>1.0438648928349583</c:v>
                </c:pt>
                <c:pt idx="1117">
                  <c:v>1.0431288335839251</c:v>
                </c:pt>
                <c:pt idx="1118">
                  <c:v>1.0423933250588684</c:v>
                </c:pt>
                <c:pt idx="1119">
                  <c:v>1.0416584788822398</c:v>
                </c:pt>
                <c:pt idx="1120">
                  <c:v>1.0409240703015417</c:v>
                </c:pt>
                <c:pt idx="1121">
                  <c:v>1.0401903229519152</c:v>
                </c:pt>
                <c:pt idx="1122">
                  <c:v>1.0394570124156686</c:v>
                </c:pt>
                <c:pt idx="1123">
                  <c:v>1.0387242502302978</c:v>
                </c:pt>
                <c:pt idx="1124">
                  <c:v>1.0379921483968051</c:v>
                </c:pt>
                <c:pt idx="1125">
                  <c:v>1.0372604825942677</c:v>
                </c:pt>
                <c:pt idx="1126">
                  <c:v>1.0365294754265446</c:v>
                </c:pt>
                <c:pt idx="1127">
                  <c:v>1.0357989033276098</c:v>
                </c:pt>
                <c:pt idx="1128">
                  <c:v>1.0350688774325942</c:v>
                </c:pt>
                <c:pt idx="1129">
                  <c:v>1.034339508543608</c:v>
                </c:pt>
                <c:pt idx="1130">
                  <c:v>1.0336105735956027</c:v>
                </c:pt>
                <c:pt idx="1131">
                  <c:v>1.0328822945697631</c:v>
                </c:pt>
                <c:pt idx="1132">
                  <c:v>1.0321544487343171</c:v>
                </c:pt>
                <c:pt idx="1133">
                  <c:v>1.031427146809516</c:v>
                </c:pt>
                <c:pt idx="1134">
                  <c:v>1.0307004991839903</c:v>
                </c:pt>
                <c:pt idx="1135">
                  <c:v>1.0299742836248467</c:v>
                </c:pt>
                <c:pt idx="1136">
                  <c:v>1.029248721285043</c:v>
                </c:pt>
                <c:pt idx="1137">
                  <c:v>1.0285235902635654</c:v>
                </c:pt>
                <c:pt idx="1138">
                  <c:v>1.0277990008675344</c:v>
                </c:pt>
                <c:pt idx="1139">
                  <c:v>1.0270750630738446</c:v>
                </c:pt>
                <c:pt idx="1140">
                  <c:v>1.0263515554782683</c:v>
                </c:pt>
                <c:pt idx="1141">
                  <c:v>1.0256286984090239</c:v>
                </c:pt>
                <c:pt idx="1142">
                  <c:v>1.0249062707923711</c:v>
                </c:pt>
                <c:pt idx="1143">
                  <c:v>1.0241843828485524</c:v>
                </c:pt>
                <c:pt idx="1144">
                  <c:v>1.0234631439691888</c:v>
                </c:pt>
                <c:pt idx="1145">
                  <c:v>1.0227423335096004</c:v>
                </c:pt>
                <c:pt idx="1146">
                  <c:v>1.0220221709832793</c:v>
                </c:pt>
                <c:pt idx="1147">
                  <c:v>1.0213024361474179</c:v>
                </c:pt>
                <c:pt idx="1148">
                  <c:v>1.020583238495163</c:v>
                </c:pt>
                <c:pt idx="1149">
                  <c:v>1.0198646871923691</c:v>
                </c:pt>
                <c:pt idx="1150">
                  <c:v>1.0191465624896181</c:v>
                </c:pt>
                <c:pt idx="1151">
                  <c:v>1.0184290830835538</c:v>
                </c:pt>
                <c:pt idx="1152">
                  <c:v>1.0177120295529973</c:v>
                </c:pt>
                <c:pt idx="1153">
                  <c:v>1.0169955109842068</c:v>
                </c:pt>
                <c:pt idx="1154">
                  <c:v>1.0162796361375042</c:v>
                </c:pt>
                <c:pt idx="1155">
                  <c:v>1.0155641860830662</c:v>
                </c:pt>
                <c:pt idx="1156">
                  <c:v>1.014849378704078</c:v>
                </c:pt>
                <c:pt idx="1157">
                  <c:v>1.0141349953976035</c:v>
                </c:pt>
                <c:pt idx="1158">
                  <c:v>1.0134211448447066</c:v>
                </c:pt>
                <c:pt idx="1159">
                  <c:v>1.0127079354018622</c:v>
                </c:pt>
                <c:pt idx="1160">
                  <c:v>1.0119951489554682</c:v>
                </c:pt>
                <c:pt idx="1161">
                  <c:v>1.0112830025786204</c:v>
                </c:pt>
                <c:pt idx="1162">
                  <c:v>1.0105712784356096</c:v>
                </c:pt>
                <c:pt idx="1163">
                  <c:v>1.0098600848316965</c:v>
                </c:pt>
                <c:pt idx="1164">
                  <c:v>1.0091495297292012</c:v>
                </c:pt>
                <c:pt idx="1165">
                  <c:v>1.0084393958264088</c:v>
                </c:pt>
                <c:pt idx="1166">
                  <c:v>1.0077298993887132</c:v>
                </c:pt>
                <c:pt idx="1167">
                  <c:v>1.007020823438538</c:v>
                </c:pt>
                <c:pt idx="1168">
                  <c:v>1.0063122758505616</c:v>
                </c:pt>
                <c:pt idx="1169">
                  <c:v>1.0056043641775232</c:v>
                </c:pt>
                <c:pt idx="1170">
                  <c:v>1.0048968719270668</c:v>
                </c:pt>
                <c:pt idx="1171">
                  <c:v>1.0041900145610416</c:v>
                </c:pt>
                <c:pt idx="1172">
                  <c:v>1.0034835759099001</c:v>
                </c:pt>
                <c:pt idx="1173">
                  <c:v>1.002777663448003</c:v>
                </c:pt>
                <c:pt idx="1174">
                  <c:v>1.0020723843290966</c:v>
                </c:pt>
                <c:pt idx="1175">
                  <c:v>1.0013675228668653</c:v>
                </c:pt>
                <c:pt idx="1176">
                  <c:v>1.0006632937229283</c:v>
                </c:pt>
                <c:pt idx="1177">
                  <c:v>0.99995948153245651</c:v>
                </c:pt>
                <c:pt idx="1178">
                  <c:v>0.99925619337114824</c:v>
                </c:pt>
                <c:pt idx="1179">
                  <c:v>0.99855353599540675</c:v>
                </c:pt>
                <c:pt idx="1180">
                  <c:v>0.99785129452165677</c:v>
                </c:pt>
                <c:pt idx="1181">
                  <c:v>0.99714968259212799</c:v>
                </c:pt>
                <c:pt idx="1182">
                  <c:v>0.99644848578965206</c:v>
                </c:pt>
                <c:pt idx="1183">
                  <c:v>0.9957478108254989</c:v>
                </c:pt>
                <c:pt idx="1184">
                  <c:v>0.99504776405813378</c:v>
                </c:pt>
                <c:pt idx="1185">
                  <c:v>0.99434813140101097</c:v>
                </c:pt>
                <c:pt idx="1186">
                  <c:v>0.99364912592296295</c:v>
                </c:pt>
                <c:pt idx="1187">
                  <c:v>0.99295053385624676</c:v>
                </c:pt>
                <c:pt idx="1188">
                  <c:v>0.99225246148187696</c:v>
                </c:pt>
                <c:pt idx="1189">
                  <c:v>0.99155501476420327</c:v>
                </c:pt>
                <c:pt idx="1190">
                  <c:v>0.99085798041271811</c:v>
                </c:pt>
                <c:pt idx="1191">
                  <c:v>0.99016157070585487</c:v>
                </c:pt>
                <c:pt idx="1192">
                  <c:v>0.98946557267060287</c:v>
                </c:pt>
                <c:pt idx="1193">
                  <c:v>0.98877009219418754</c:v>
                </c:pt>
                <c:pt idx="1194">
                  <c:v>0.9880752348484716</c:v>
                </c:pt>
                <c:pt idx="1195">
                  <c:v>0.98738078813572649</c:v>
                </c:pt>
                <c:pt idx="1196">
                  <c:v>0.98668696354724195</c:v>
                </c:pt>
                <c:pt idx="1197">
                  <c:v>0.98599354890148816</c:v>
                </c:pt>
                <c:pt idx="1198">
                  <c:v>0.98530064969352793</c:v>
                </c:pt>
                <c:pt idx="1199">
                  <c:v>0.98460837110435595</c:v>
                </c:pt>
                <c:pt idx="1200">
                  <c:v>0.98391650142578313</c:v>
                </c:pt>
                <c:pt idx="1201">
                  <c:v>0.98322525136519101</c:v>
                </c:pt>
                <c:pt idx="1202">
                  <c:v>0.98253440952929871</c:v>
                </c:pt>
                <c:pt idx="1203">
                  <c:v>0.98184408102262377</c:v>
                </c:pt>
                <c:pt idx="1204">
                  <c:v>0.98115437063690192</c:v>
                </c:pt>
                <c:pt idx="1205">
                  <c:v>0.98046506745026274</c:v>
                </c:pt>
                <c:pt idx="1206">
                  <c:v>0.97977638138939693</c:v>
                </c:pt>
                <c:pt idx="1207">
                  <c:v>0.9790881018460591</c:v>
                </c:pt>
                <c:pt idx="1208">
                  <c:v>0.97840033353582878</c:v>
                </c:pt>
                <c:pt idx="1209">
                  <c:v>0.97771318073894276</c:v>
                </c:pt>
                <c:pt idx="1210">
                  <c:v>0.97702643319143812</c:v>
                </c:pt>
                <c:pt idx="1211">
                  <c:v>0.97634030024443264</c:v>
                </c:pt>
                <c:pt idx="1212">
                  <c:v>0.97565457206876982</c:v>
                </c:pt>
                <c:pt idx="1213">
                  <c:v>0.97496935299007137</c:v>
                </c:pt>
                <c:pt idx="1214">
                  <c:v>0.97428474702370527</c:v>
                </c:pt>
                <c:pt idx="1215">
                  <c:v>0.97360054480788694</c:v>
                </c:pt>
                <c:pt idx="1216">
                  <c:v>0.97291695471485284</c:v>
                </c:pt>
                <c:pt idx="1217">
                  <c:v>0.97223376769375469</c:v>
                </c:pt>
                <c:pt idx="1218">
                  <c:v>0.97155108768423015</c:v>
                </c:pt>
                <c:pt idx="1219">
                  <c:v>0.97086901831693617</c:v>
                </c:pt>
                <c:pt idx="1220">
                  <c:v>0.97018735100648701</c:v>
                </c:pt>
                <c:pt idx="1221">
                  <c:v>0.9695062933537939</c:v>
                </c:pt>
                <c:pt idx="1222">
                  <c:v>0.96882563708313807</c:v>
                </c:pt>
                <c:pt idx="1223">
                  <c:v>0.96814548574976345</c:v>
                </c:pt>
                <c:pt idx="1224">
                  <c:v>0.96746594260119889</c:v>
                </c:pt>
                <c:pt idx="1225">
                  <c:v>0.9667867998252897</c:v>
                </c:pt>
                <c:pt idx="1226">
                  <c:v>0.96610826425478635</c:v>
                </c:pt>
                <c:pt idx="1227">
                  <c:v>0.96543012838593845</c:v>
                </c:pt>
                <c:pt idx="1228">
                  <c:v>0.96475249539117747</c:v>
                </c:pt>
                <c:pt idx="1229">
                  <c:v>0.96407546813647926</c:v>
                </c:pt>
                <c:pt idx="1230">
                  <c:v>0.9633988395797688</c:v>
                </c:pt>
                <c:pt idx="1231">
                  <c:v>0.96272281578878338</c:v>
                </c:pt>
                <c:pt idx="1232">
                  <c:v>0.96204719002859684</c:v>
                </c:pt>
                <c:pt idx="1233">
                  <c:v>0.9613720650904013</c:v>
                </c:pt>
                <c:pt idx="1234">
                  <c:v>0.96069754346018565</c:v>
                </c:pt>
                <c:pt idx="1235">
                  <c:v>0.96002341886282028</c:v>
                </c:pt>
                <c:pt idx="1236">
                  <c:v>0.95934989660416059</c:v>
                </c:pt>
                <c:pt idx="1237">
                  <c:v>0.9586767707149767</c:v>
                </c:pt>
                <c:pt idx="1238">
                  <c:v>0.95800414340400741</c:v>
                </c:pt>
                <c:pt idx="1239">
                  <c:v>0.95733211692312004</c:v>
                </c:pt>
                <c:pt idx="1240">
                  <c:v>0.95666048578791407</c:v>
                </c:pt>
                <c:pt idx="1241">
                  <c:v>0.95598945454384454</c:v>
                </c:pt>
                <c:pt idx="1242">
                  <c:v>0.95531881798240781</c:v>
                </c:pt>
                <c:pt idx="1243">
                  <c:v>0.95464867813525123</c:v>
                </c:pt>
                <c:pt idx="1244">
                  <c:v>0.95397913673128742</c:v>
                </c:pt>
                <c:pt idx="1245">
                  <c:v>0.95330998901793496</c:v>
                </c:pt>
                <c:pt idx="1246">
                  <c:v>0.95264143878484275</c:v>
                </c:pt>
                <c:pt idx="1247">
                  <c:v>0.95197328158274952</c:v>
                </c:pt>
                <c:pt idx="1248">
                  <c:v>0.95130561906656963</c:v>
                </c:pt>
                <c:pt idx="1249">
                  <c:v>0.95063855258972096</c:v>
                </c:pt>
                <c:pt idx="1250">
                  <c:v>0.94997187815700712</c:v>
                </c:pt>
                <c:pt idx="1251">
                  <c:v>0.94930579880536625</c:v>
                </c:pt>
                <c:pt idx="1252">
                  <c:v>0.94864011084168798</c:v>
                </c:pt>
                <c:pt idx="1253">
                  <c:v>0.94797491554570001</c:v>
                </c:pt>
                <c:pt idx="1254">
                  <c:v>0.9473103138968656</c:v>
                </c:pt>
                <c:pt idx="1255">
                  <c:v>0.94664610265429161</c:v>
                </c:pt>
                <c:pt idx="1256">
                  <c:v>0.94598248410528418</c:v>
                </c:pt>
                <c:pt idx="1257">
                  <c:v>0.94531925530980787</c:v>
                </c:pt>
                <c:pt idx="1258">
                  <c:v>0.94465651717394272</c:v>
                </c:pt>
                <c:pt idx="1259">
                  <c:v>0.94399437030472966</c:v>
                </c:pt>
                <c:pt idx="1260">
                  <c:v>0.94333261221251241</c:v>
                </c:pt>
                <c:pt idx="1261">
                  <c:v>0.94267144443802864</c:v>
                </c:pt>
                <c:pt idx="1262">
                  <c:v>0.94201066479125717</c:v>
                </c:pt>
                <c:pt idx="1263">
                  <c:v>0.94135037380616138</c:v>
                </c:pt>
                <c:pt idx="1264">
                  <c:v>0.9406906717188851</c:v>
                </c:pt>
                <c:pt idx="1265">
                  <c:v>0.94003135678795702</c:v>
                </c:pt>
                <c:pt idx="1266">
                  <c:v>0.93937262977353819</c:v>
                </c:pt>
                <c:pt idx="1267">
                  <c:v>0.93871428919932931</c:v>
                </c:pt>
                <c:pt idx="1268">
                  <c:v>0.93805643528562732</c:v>
                </c:pt>
                <c:pt idx="1269">
                  <c:v>0.93739916789847522</c:v>
                </c:pt>
                <c:pt idx="1270">
                  <c:v>0.93674228604075083</c:v>
                </c:pt>
                <c:pt idx="1271">
                  <c:v>0.93608598976845558</c:v>
                </c:pt>
                <c:pt idx="1272">
                  <c:v>0.93543007838163339</c:v>
                </c:pt>
                <c:pt idx="1273">
                  <c:v>0.93477465167379237</c:v>
                </c:pt>
                <c:pt idx="1274">
                  <c:v>0.93411980914303439</c:v>
                </c:pt>
                <c:pt idx="1275">
                  <c:v>0.93346535053425816</c:v>
                </c:pt>
                <c:pt idx="1276">
                  <c:v>0.93281147516593821</c:v>
                </c:pt>
                <c:pt idx="1277">
                  <c:v>0.93215798307893283</c:v>
                </c:pt>
                <c:pt idx="1278">
                  <c:v>0.93150497369911078</c:v>
                </c:pt>
                <c:pt idx="1279">
                  <c:v>0.93085254615813784</c:v>
                </c:pt>
                <c:pt idx="1280">
                  <c:v>0.9302005009399219</c:v>
                </c:pt>
                <c:pt idx="1281">
                  <c:v>0.92954903662841926</c:v>
                </c:pt>
                <c:pt idx="1282">
                  <c:v>0.92889795400229713</c:v>
                </c:pt>
                <c:pt idx="1283">
                  <c:v>0.92824745135254783</c:v>
                </c:pt>
                <c:pt idx="1284">
                  <c:v>0.92759732975211973</c:v>
                </c:pt>
                <c:pt idx="1285">
                  <c:v>0.92694768811471251</c:v>
                </c:pt>
                <c:pt idx="1286">
                  <c:v>0.92629862506149774</c:v>
                </c:pt>
                <c:pt idx="1287">
                  <c:v>0.92564994210596141</c:v>
                </c:pt>
                <c:pt idx="1288">
                  <c:v>0.92500183680876402</c:v>
                </c:pt>
                <c:pt idx="1289">
                  <c:v>0.92435411097648024</c:v>
                </c:pt>
                <c:pt idx="1290">
                  <c:v>0.92370686315876616</c:v>
                </c:pt>
                <c:pt idx="1291">
                  <c:v>0.92306019161393893</c:v>
                </c:pt>
                <c:pt idx="1292">
                  <c:v>0.92241389858732703</c:v>
                </c:pt>
                <c:pt idx="1293">
                  <c:v>0.92176818091223223</c:v>
                </c:pt>
                <c:pt idx="1294">
                  <c:v>0.92112284112588572</c:v>
                </c:pt>
                <c:pt idx="1295">
                  <c:v>0.92047797736844417</c:v>
                </c:pt>
                <c:pt idx="1296">
                  <c:v>0.91983368757117145</c:v>
                </c:pt>
                <c:pt idx="1297">
                  <c:v>0.91918977471370666</c:v>
                </c:pt>
                <c:pt idx="1298">
                  <c:v>0.91854643490457877</c:v>
                </c:pt>
                <c:pt idx="1299">
                  <c:v>0.91790347140829731</c:v>
                </c:pt>
                <c:pt idx="1300">
                  <c:v>0.91726098205048179</c:v>
                </c:pt>
                <c:pt idx="1301">
                  <c:v>0.91661906436776941</c:v>
                </c:pt>
                <c:pt idx="1302">
                  <c:v>0.91597752205984928</c:v>
                </c:pt>
                <c:pt idx="1303">
                  <c:v>0.91533655051376173</c:v>
                </c:pt>
                <c:pt idx="1304">
                  <c:v>0.91469595371872114</c:v>
                </c:pt>
                <c:pt idx="1305">
                  <c:v>0.91405582914070083</c:v>
                </c:pt>
                <c:pt idx="1306">
                  <c:v>0.91341627395786495</c:v>
                </c:pt>
                <c:pt idx="1307">
                  <c:v>0.91277709259284812</c:v>
                </c:pt>
                <c:pt idx="1308">
                  <c:v>0.91213847971413398</c:v>
                </c:pt>
                <c:pt idx="1309">
                  <c:v>0.91150024003271268</c:v>
                </c:pt>
                <c:pt idx="1310">
                  <c:v>0.91086247065637671</c:v>
                </c:pt>
                <c:pt idx="1311">
                  <c:v>0.91022526840627627</c:v>
                </c:pt>
                <c:pt idx="1312">
                  <c:v>0.90958843842507164</c:v>
                </c:pt>
                <c:pt idx="1313">
                  <c:v>0.9089521746656064</c:v>
                </c:pt>
                <c:pt idx="1314">
                  <c:v>0.90831628255773289</c:v>
                </c:pt>
                <c:pt idx="1315">
                  <c:v>0.90768085885252048</c:v>
                </c:pt>
                <c:pt idx="1316">
                  <c:v>0.90704600001555691</c:v>
                </c:pt>
                <c:pt idx="1317">
                  <c:v>0.90641151190662328</c:v>
                </c:pt>
                <c:pt idx="1318">
                  <c:v>0.90577758776582562</c:v>
                </c:pt>
                <c:pt idx="1319">
                  <c:v>0.90514403373897834</c:v>
                </c:pt>
                <c:pt idx="1320">
                  <c:v>0.90451094622187833</c:v>
                </c:pt>
                <c:pt idx="1321">
                  <c:v>0.90387842132599627</c:v>
                </c:pt>
                <c:pt idx="1322">
                  <c:v>0.90324626562534238</c:v>
                </c:pt>
                <c:pt idx="1323">
                  <c:v>0.90261467162742803</c:v>
                </c:pt>
                <c:pt idx="1324">
                  <c:v>0.90198344617305903</c:v>
                </c:pt>
                <c:pt idx="1325">
                  <c:v>0.90135268533711976</c:v>
                </c:pt>
                <c:pt idx="1326">
                  <c:v>0.90072248487797479</c:v>
                </c:pt>
                <c:pt idx="1327">
                  <c:v>0.90009265208051448</c:v>
                </c:pt>
                <c:pt idx="1328">
                  <c:v>0.89946337876758786</c:v>
                </c:pt>
                <c:pt idx="1329">
                  <c:v>0.89883447250779525</c:v>
                </c:pt>
                <c:pt idx="1330">
                  <c:v>0.89820602899024649</c:v>
                </c:pt>
                <c:pt idx="1331">
                  <c:v>0.89757814362201505</c:v>
                </c:pt>
                <c:pt idx="1332">
                  <c:v>0.89695062439641837</c:v>
                </c:pt>
                <c:pt idx="1333">
                  <c:v>0.89632366243215511</c:v>
                </c:pt>
                <c:pt idx="1334">
                  <c:v>0.89569706600511034</c:v>
                </c:pt>
                <c:pt idx="1335">
                  <c:v>0.89507093045338848</c:v>
                </c:pt>
                <c:pt idx="1336">
                  <c:v>0.89444535083419641</c:v>
                </c:pt>
                <c:pt idx="1337">
                  <c:v>0.89382013584642761</c:v>
                </c:pt>
                <c:pt idx="1338">
                  <c:v>0.89319547590747872</c:v>
                </c:pt>
                <c:pt idx="1339">
                  <c:v>0.89257117999767399</c:v>
                </c:pt>
                <c:pt idx="1340">
                  <c:v>0.89194734310553592</c:v>
                </c:pt>
                <c:pt idx="1341">
                  <c:v>0.89132405993982255</c:v>
                </c:pt>
                <c:pt idx="1342">
                  <c:v>0.89070113990216671</c:v>
                </c:pt>
                <c:pt idx="1343">
                  <c:v>0.8900787727114966</c:v>
                </c:pt>
                <c:pt idx="1344">
                  <c:v>0.88945676804974494</c:v>
                </c:pt>
                <c:pt idx="1345">
                  <c:v>0.88883522055726805</c:v>
                </c:pt>
                <c:pt idx="1346">
                  <c:v>0.88821422459578647</c:v>
                </c:pt>
                <c:pt idx="1347">
                  <c:v>0.88759359026684881</c:v>
                </c:pt>
                <c:pt idx="1348">
                  <c:v>0.88697350659373564</c:v>
                </c:pt>
                <c:pt idx="1349">
                  <c:v>0.88635378395717035</c:v>
                </c:pt>
                <c:pt idx="1350">
                  <c:v>0.88573451665075287</c:v>
                </c:pt>
                <c:pt idx="1351">
                  <c:v>0.88511579869056956</c:v>
                </c:pt>
                <c:pt idx="1352">
                  <c:v>0.88449744080763659</c:v>
                </c:pt>
                <c:pt idx="1353">
                  <c:v>0.88387963138312653</c:v>
                </c:pt>
                <c:pt idx="1354">
                  <c:v>0.88326218150045788</c:v>
                </c:pt>
                <c:pt idx="1355">
                  <c:v>0.88264518510733236</c:v>
                </c:pt>
                <c:pt idx="1356">
                  <c:v>0.88202873587504937</c:v>
                </c:pt>
                <c:pt idx="1357">
                  <c:v>0.88141264529596142</c:v>
                </c:pt>
                <c:pt idx="1358">
                  <c:v>0.88079710100990349</c:v>
                </c:pt>
                <c:pt idx="1359">
                  <c:v>0.8801819147861375</c:v>
                </c:pt>
                <c:pt idx="1360">
                  <c:v>0.87956718022835301</c:v>
                </c:pt>
                <c:pt idx="1361">
                  <c:v>0.87895299066495014</c:v>
                </c:pt>
                <c:pt idx="1362">
                  <c:v>0.87833915827973197</c:v>
                </c:pt>
                <c:pt idx="1363">
                  <c:v>0.87772587002522029</c:v>
                </c:pt>
                <c:pt idx="1364">
                  <c:v>0.87711293836101756</c:v>
                </c:pt>
                <c:pt idx="1365">
                  <c:v>0.87650045654819142</c:v>
                </c:pt>
                <c:pt idx="1366">
                  <c:v>0.87588851757362785</c:v>
                </c:pt>
                <c:pt idx="1367">
                  <c:v>0.87527693430980902</c:v>
                </c:pt>
                <c:pt idx="1368">
                  <c:v>0.8746658930247122</c:v>
                </c:pt>
                <c:pt idx="1369">
                  <c:v>0.87405520686551452</c:v>
                </c:pt>
                <c:pt idx="1370">
                  <c:v>0.87344496875204558</c:v>
                </c:pt>
                <c:pt idx="1371">
                  <c:v>0.87283527133105476</c:v>
                </c:pt>
                <c:pt idx="1372">
                  <c:v>0.87222592816094635</c:v>
                </c:pt>
                <c:pt idx="1373">
                  <c:v>0.87161712482790765</c:v>
                </c:pt>
                <c:pt idx="1374">
                  <c:v>0.87100867516393832</c:v>
                </c:pt>
                <c:pt idx="1375">
                  <c:v>0.87040067174900648</c:v>
                </c:pt>
                <c:pt idx="1376">
                  <c:v>0.86979320689109663</c:v>
                </c:pt>
                <c:pt idx="1377">
                  <c:v>0.86918609483179088</c:v>
                </c:pt>
                <c:pt idx="1378">
                  <c:v>0.86857952047822784</c:v>
                </c:pt>
                <c:pt idx="1379">
                  <c:v>0.86797329834449144</c:v>
                </c:pt>
                <c:pt idx="1380">
                  <c:v>0.86736752063141864</c:v>
                </c:pt>
                <c:pt idx="1381">
                  <c:v>0.86676227928149085</c:v>
                </c:pt>
                <c:pt idx="1382">
                  <c:v>0.86615738927230679</c:v>
                </c:pt>
                <c:pt idx="1383">
                  <c:v>0.86555303483405044</c:v>
                </c:pt>
                <c:pt idx="1384">
                  <c:v>0.86494903115944122</c:v>
                </c:pt>
                <c:pt idx="1385">
                  <c:v>0.86434547015215391</c:v>
                </c:pt>
                <c:pt idx="1386">
                  <c:v>0.86374244344605511</c:v>
                </c:pt>
                <c:pt idx="1387">
                  <c:v>0.86313976664013603</c:v>
                </c:pt>
                <c:pt idx="1388">
                  <c:v>0.86253762329094419</c:v>
                </c:pt>
                <c:pt idx="1389">
                  <c:v>0.86193582926777101</c:v>
                </c:pt>
                <c:pt idx="1390">
                  <c:v>0.86133447613848002</c:v>
                </c:pt>
                <c:pt idx="1391">
                  <c:v>0.86073365520220957</c:v>
                </c:pt>
                <c:pt idx="1392">
                  <c:v>0.86013318273290229</c:v>
                </c:pt>
                <c:pt idx="1393">
                  <c:v>0.85953324161617872</c:v>
                </c:pt>
                <c:pt idx="1394">
                  <c:v>0.8589336483952037</c:v>
                </c:pt>
                <c:pt idx="1395">
                  <c:v>0.85833449430338549</c:v>
                </c:pt>
                <c:pt idx="1396">
                  <c:v>0.85773587030648579</c:v>
                </c:pt>
                <c:pt idx="1397">
                  <c:v>0.85713759335070705</c:v>
                </c:pt>
                <c:pt idx="1398">
                  <c:v>0.85653984565343999</c:v>
                </c:pt>
                <c:pt idx="1399">
                  <c:v>0.85594244442903678</c:v>
                </c:pt>
                <c:pt idx="1400">
                  <c:v>0.8553454805778008</c:v>
                </c:pt>
                <c:pt idx="1401">
                  <c:v>0.85474904473346069</c:v>
                </c:pt>
                <c:pt idx="1402">
                  <c:v>0.85415295451180162</c:v>
                </c:pt>
                <c:pt idx="1403">
                  <c:v>0.85355739146466758</c:v>
                </c:pt>
                <c:pt idx="1404">
                  <c:v>0.85296217347492598</c:v>
                </c:pt>
                <c:pt idx="1405">
                  <c:v>0.85236739111111814</c:v>
                </c:pt>
                <c:pt idx="1406">
                  <c:v>0.85177313467627758</c:v>
                </c:pt>
                <c:pt idx="1407">
                  <c:v>0.85117922245310784</c:v>
                </c:pt>
                <c:pt idx="1408">
                  <c:v>0.85058583533057608</c:v>
                </c:pt>
                <c:pt idx="1409">
                  <c:v>0.84999279185740617</c:v>
                </c:pt>
                <c:pt idx="1410">
                  <c:v>0.84940018227171332</c:v>
                </c:pt>
                <c:pt idx="1411">
                  <c:v>0.84880809654716727</c:v>
                </c:pt>
                <c:pt idx="1412">
                  <c:v>0.84821635363073911</c:v>
                </c:pt>
                <c:pt idx="1413">
                  <c:v>0.84762513375117543</c:v>
                </c:pt>
                <c:pt idx="1414">
                  <c:v>0.84703425612041117</c:v>
                </c:pt>
                <c:pt idx="1415">
                  <c:v>0.84644381064746532</c:v>
                </c:pt>
                <c:pt idx="1416">
                  <c:v>0.84585388697796804</c:v>
                </c:pt>
                <c:pt idx="1417">
                  <c:v>0.84526430472052028</c:v>
                </c:pt>
                <c:pt idx="1418">
                  <c:v>0.84467524344629152</c:v>
                </c:pt>
                <c:pt idx="1419">
                  <c:v>0.8440865230277953</c:v>
                </c:pt>
                <c:pt idx="1420">
                  <c:v>0.8434982330462778</c:v>
                </c:pt>
                <c:pt idx="1421">
                  <c:v>0.84291046282064674</c:v>
                </c:pt>
                <c:pt idx="1422">
                  <c:v>0.84232303261850916</c:v>
                </c:pt>
                <c:pt idx="1423">
                  <c:v>0.84173612135608689</c:v>
                </c:pt>
                <c:pt idx="1424">
                  <c:v>0.84114954941566944</c:v>
                </c:pt>
                <c:pt idx="1425">
                  <c:v>0.84056340612743063</c:v>
                </c:pt>
                <c:pt idx="1426">
                  <c:v>0.83997778053664429</c:v>
                </c:pt>
                <c:pt idx="1427">
                  <c:v>0.83939249356623657</c:v>
                </c:pt>
                <c:pt idx="1428">
                  <c:v>0.83880772347915233</c:v>
                </c:pt>
                <c:pt idx="1429">
                  <c:v>0.83822329146008223</c:v>
                </c:pt>
                <c:pt idx="1430">
                  <c:v>0.83763928643763486</c:v>
                </c:pt>
                <c:pt idx="1431">
                  <c:v>0.83705579708015743</c:v>
                </c:pt>
                <c:pt idx="1432">
                  <c:v>0.83647264496421625</c:v>
                </c:pt>
                <c:pt idx="1433">
                  <c:v>0.83589000770294319</c:v>
                </c:pt>
                <c:pt idx="1434">
                  <c:v>0.83530770713362867</c:v>
                </c:pt>
                <c:pt idx="1435">
                  <c:v>0.83472583186093197</c:v>
                </c:pt>
                <c:pt idx="1436">
                  <c:v>0.83414447023028782</c:v>
                </c:pt>
                <c:pt idx="1437">
                  <c:v>0.83356344446930564</c:v>
                </c:pt>
                <c:pt idx="1438">
                  <c:v>0.83298293154389758</c:v>
                </c:pt>
                <c:pt idx="1439">
                  <c:v>0.83240275394136176</c:v>
                </c:pt>
                <c:pt idx="1440">
                  <c:v>0.83182299994370335</c:v>
                </c:pt>
                <c:pt idx="1441">
                  <c:v>0.83124375757473534</c:v>
                </c:pt>
                <c:pt idx="1442">
                  <c:v>0.83066484971052601</c:v>
                </c:pt>
                <c:pt idx="1443">
                  <c:v>0.8300864526723476</c:v>
                </c:pt>
                <c:pt idx="1444">
                  <c:v>0.82950838959492712</c:v>
                </c:pt>
                <c:pt idx="1445">
                  <c:v>0.82893074843890457</c:v>
                </c:pt>
                <c:pt idx="1446">
                  <c:v>0.82835361690775533</c:v>
                </c:pt>
                <c:pt idx="1447">
                  <c:v>0.82777681852343465</c:v>
                </c:pt>
                <c:pt idx="1448">
                  <c:v>0.82720052896514285</c:v>
                </c:pt>
                <c:pt idx="1449">
                  <c:v>0.82662457201246897</c:v>
                </c:pt>
                <c:pt idx="1450">
                  <c:v>0.82604903530597074</c:v>
                </c:pt>
                <c:pt idx="1451">
                  <c:v>0.82547400623006362</c:v>
                </c:pt>
                <c:pt idx="1452">
                  <c:v>0.82489930895003072</c:v>
                </c:pt>
                <c:pt idx="1453">
                  <c:v>0.82432511850555579</c:v>
                </c:pt>
                <c:pt idx="1454">
                  <c:v>0.82375125931853554</c:v>
                </c:pt>
                <c:pt idx="1455">
                  <c:v>0.82317781871072204</c:v>
                </c:pt>
                <c:pt idx="1456">
                  <c:v>0.82260488374874241</c:v>
                </c:pt>
                <c:pt idx="1457">
                  <c:v>0.82203227923866118</c:v>
                </c:pt>
                <c:pt idx="1458">
                  <c:v>0.82146017958318773</c:v>
                </c:pt>
                <c:pt idx="1459">
                  <c:v>0.82088840984398492</c:v>
                </c:pt>
                <c:pt idx="1460">
                  <c:v>0.8203170570252698</c:v>
                </c:pt>
                <c:pt idx="1461">
                  <c:v>0.81974620787714614</c:v>
                </c:pt>
                <c:pt idx="1462">
                  <c:v>0.8191756878439258</c:v>
                </c:pt>
                <c:pt idx="1463">
                  <c:v>0.81860567069387402</c:v>
                </c:pt>
                <c:pt idx="1464">
                  <c:v>0.8180359821258909</c:v>
                </c:pt>
                <c:pt idx="1465">
                  <c:v>0.81746670882792194</c:v>
                </c:pt>
                <c:pt idx="1466">
                  <c:v>0.81689793723480697</c:v>
                </c:pt>
                <c:pt idx="1467">
                  <c:v>0.81632949341650751</c:v>
                </c:pt>
                <c:pt idx="1468">
                  <c:v>0.81576155032530495</c:v>
                </c:pt>
                <c:pt idx="1469">
                  <c:v>0.81519393446940902</c:v>
                </c:pt>
                <c:pt idx="1470">
                  <c:v>0.81462673222085036</c:v>
                </c:pt>
                <c:pt idx="1471">
                  <c:v>0.81406002969954472</c:v>
                </c:pt>
                <c:pt idx="1472">
                  <c:v>0.81349365361768733</c:v>
                </c:pt>
                <c:pt idx="1473">
                  <c:v>0.81292777648127945</c:v>
                </c:pt>
                <c:pt idx="1474">
                  <c:v>0.8123622252550371</c:v>
                </c:pt>
                <c:pt idx="1475">
                  <c:v>0.81179708599712308</c:v>
                </c:pt>
                <c:pt idx="1476">
                  <c:v>0.81123244451458409</c:v>
                </c:pt>
                <c:pt idx="1477">
                  <c:v>0.81066812815017497</c:v>
                </c:pt>
                <c:pt idx="1478">
                  <c:v>0.81010430878288076</c:v>
                </c:pt>
                <c:pt idx="1479">
                  <c:v>0.80954081400697608</c:v>
                </c:pt>
                <c:pt idx="1480">
                  <c:v>0.80897772956799863</c:v>
                </c:pt>
                <c:pt idx="1481">
                  <c:v>0.80841514096136391</c:v>
                </c:pt>
                <c:pt idx="1482">
                  <c:v>0.80785287615788792</c:v>
                </c:pt>
                <c:pt idx="1483">
                  <c:v>0.80729110641202106</c:v>
                </c:pt>
                <c:pt idx="1484">
                  <c:v>0.80672965994510304</c:v>
                </c:pt>
                <c:pt idx="1485">
                  <c:v>0.80616862219128282</c:v>
                </c:pt>
                <c:pt idx="1486">
                  <c:v>0.80560807833557713</c:v>
                </c:pt>
                <c:pt idx="1487">
                  <c:v>0.80504785697437586</c:v>
                </c:pt>
                <c:pt idx="1488">
                  <c:v>0.80448812874006537</c:v>
                </c:pt>
                <c:pt idx="1489">
                  <c:v>0.80392872247856761</c:v>
                </c:pt>
                <c:pt idx="1490">
                  <c:v>0.80336972331387424</c:v>
                </c:pt>
                <c:pt idx="1491">
                  <c:v>0.80281121612182915</c:v>
                </c:pt>
                <c:pt idx="1492">
                  <c:v>0.80225303012192128</c:v>
                </c:pt>
                <c:pt idx="1493">
                  <c:v>0.80169533532693094</c:v>
                </c:pt>
                <c:pt idx="1494">
                  <c:v>0.80113796120489211</c:v>
                </c:pt>
                <c:pt idx="1495">
                  <c:v>0.80058099257086413</c:v>
                </c:pt>
                <c:pt idx="1496">
                  <c:v>0.80002451399273866</c:v>
                </c:pt>
                <c:pt idx="1497">
                  <c:v>0.79946835531063942</c:v>
                </c:pt>
                <c:pt idx="1498">
                  <c:v>0.79891268592018849</c:v>
                </c:pt>
                <c:pt idx="1499">
                  <c:v>0.79835733590907221</c:v>
                </c:pt>
                <c:pt idx="1500">
                  <c:v>0.79780238978463691</c:v>
                </c:pt>
                <c:pt idx="1501">
                  <c:v>0.79724793180803721</c:v>
                </c:pt>
                <c:pt idx="1502">
                  <c:v>0.79669379243757898</c:v>
                </c:pt>
                <c:pt idx="1503">
                  <c:v>0.79614014045416204</c:v>
                </c:pt>
                <c:pt idx="1504">
                  <c:v>0.79558680656267677</c:v>
                </c:pt>
                <c:pt idx="1505">
                  <c:v>0.79503387496397049</c:v>
                </c:pt>
                <c:pt idx="1506">
                  <c:v>0.7944814296136703</c:v>
                </c:pt>
                <c:pt idx="1507">
                  <c:v>0.79392930158582242</c:v>
                </c:pt>
                <c:pt idx="1508">
                  <c:v>0.79337765904902924</c:v>
                </c:pt>
                <c:pt idx="1509">
                  <c:v>0.79282633332294872</c:v>
                </c:pt>
                <c:pt idx="1510">
                  <c:v>0.79227540830313692</c:v>
                </c:pt>
                <c:pt idx="1511">
                  <c:v>0.7917249676131084</c:v>
                </c:pt>
                <c:pt idx="1512">
                  <c:v>0.79117484291690687</c:v>
                </c:pt>
                <c:pt idx="1513">
                  <c:v>0.79062520181696483</c:v>
                </c:pt>
                <c:pt idx="1514">
                  <c:v>0.79007587624490572</c:v>
                </c:pt>
                <c:pt idx="1515">
                  <c:v>0.78952694979185112</c:v>
                </c:pt>
                <c:pt idx="1516">
                  <c:v>0.78897850580562745</c:v>
                </c:pt>
                <c:pt idx="1517">
                  <c:v>0.78843037658407289</c:v>
                </c:pt>
                <c:pt idx="1518">
                  <c:v>0.78788272907807366</c:v>
                </c:pt>
                <c:pt idx="1519">
                  <c:v>0.78733539582912215</c:v>
                </c:pt>
                <c:pt idx="1520">
                  <c:v>0.78678846012540848</c:v>
                </c:pt>
                <c:pt idx="1521">
                  <c:v>0.78624200501278607</c:v>
                </c:pt>
                <c:pt idx="1522">
                  <c:v>0.78569586339751563</c:v>
                </c:pt>
                <c:pt idx="1523">
                  <c:v>0.78515020162535964</c:v>
                </c:pt>
                <c:pt idx="1524">
                  <c:v>0.78460485284527082</c:v>
                </c:pt>
                <c:pt idx="1525">
                  <c:v>0.78405990004369797</c:v>
                </c:pt>
                <c:pt idx="1526">
                  <c:v>0.78351542596570767</c:v>
                </c:pt>
                <c:pt idx="1527">
                  <c:v>0.78297126412358087</c:v>
                </c:pt>
                <c:pt idx="1528">
                  <c:v>0.78242758026033687</c:v>
                </c:pt>
                <c:pt idx="1529">
                  <c:v>0.78188420812999115</c:v>
                </c:pt>
                <c:pt idx="1530">
                  <c:v>0.78134123041843595</c:v>
                </c:pt>
                <c:pt idx="1531">
                  <c:v>0.78079872957113172</c:v>
                </c:pt>
                <c:pt idx="1532">
                  <c:v>0.78025653970398789</c:v>
                </c:pt>
                <c:pt idx="1533">
                  <c:v>0.77971482595965125</c:v>
                </c:pt>
                <c:pt idx="1534">
                  <c:v>0.77917342269481193</c:v>
                </c:pt>
                <c:pt idx="1535">
                  <c:v>0.77863241229598579</c:v>
                </c:pt>
                <c:pt idx="1536">
                  <c:v>0.77809187691020232</c:v>
                </c:pt>
                <c:pt idx="1537">
                  <c:v>0.77755165125461889</c:v>
                </c:pt>
                <c:pt idx="1538">
                  <c:v>0.77701189987386843</c:v>
                </c:pt>
                <c:pt idx="1539">
                  <c:v>0.77647245772493967</c:v>
                </c:pt>
                <c:pt idx="1540">
                  <c:v>0.77593340689614632</c:v>
                </c:pt>
                <c:pt idx="1541">
                  <c:v>0.77539482923725678</c:v>
                </c:pt>
                <c:pt idx="1542">
                  <c:v>0.77485656006430614</c:v>
                </c:pt>
                <c:pt idx="1543">
                  <c:v>0.77431876332626237</c:v>
                </c:pt>
                <c:pt idx="1544">
                  <c:v>0.77378127457804691</c:v>
                </c:pt>
                <c:pt idx="1545">
                  <c:v>0.77324417561093983</c:v>
                </c:pt>
                <c:pt idx="1546">
                  <c:v>0.77270754797861363</c:v>
                </c:pt>
                <c:pt idx="1547">
                  <c:v>0.77217122759362122</c:v>
                </c:pt>
                <c:pt idx="1548">
                  <c:v>0.77163537781160407</c:v>
                </c:pt>
                <c:pt idx="1549">
                  <c:v>0.77109983478306021</c:v>
                </c:pt>
                <c:pt idx="1550">
                  <c:v>0.7705646800034005</c:v>
                </c:pt>
                <c:pt idx="1551">
                  <c:v>0.77002999473136091</c:v>
                </c:pt>
                <c:pt idx="1552">
                  <c:v>0.76949561547366285</c:v>
                </c:pt>
                <c:pt idx="1553">
                  <c:v>0.76896170499494909</c:v>
                </c:pt>
                <c:pt idx="1554">
                  <c:v>0.76842810003894912</c:v>
                </c:pt>
                <c:pt idx="1555">
                  <c:v>0.76789488182863974</c:v>
                </c:pt>
                <c:pt idx="1556">
                  <c:v>0.76736213131885855</c:v>
                </c:pt>
                <c:pt idx="1557">
                  <c:v>0.76682968559918607</c:v>
                </c:pt>
                <c:pt idx="1558">
                  <c:v>0.7662977068457224</c:v>
                </c:pt>
                <c:pt idx="1559">
                  <c:v>0.76576603239325913</c:v>
                </c:pt>
                <c:pt idx="1560">
                  <c:v>0.76523474314909024</c:v>
                </c:pt>
                <c:pt idx="1561">
                  <c:v>0.76470391978569041</c:v>
                </c:pt>
                <c:pt idx="1562">
                  <c:v>0.7641733999912913</c:v>
                </c:pt>
                <c:pt idx="1563">
                  <c:v>0.76364334535563372</c:v>
                </c:pt>
                <c:pt idx="1564">
                  <c:v>0.7631135938021063</c:v>
                </c:pt>
                <c:pt idx="1565">
                  <c:v>0.76258422594561104</c:v>
                </c:pt>
                <c:pt idx="1566">
                  <c:v>0.76205532216715144</c:v>
                </c:pt>
                <c:pt idx="1567">
                  <c:v>0.76152672074216743</c:v>
                </c:pt>
                <c:pt idx="1568">
                  <c:v>0.76099858267633758</c:v>
                </c:pt>
                <c:pt idx="1569">
                  <c:v>0.76047074647933532</c:v>
                </c:pt>
                <c:pt idx="1570">
                  <c:v>0.7599432924748144</c:v>
                </c:pt>
                <c:pt idx="1571">
                  <c:v>0.75941630075344668</c:v>
                </c:pt>
                <c:pt idx="1572">
                  <c:v>0.75888961017557421</c:v>
                </c:pt>
                <c:pt idx="1573">
                  <c:v>0.75836338116510027</c:v>
                </c:pt>
                <c:pt idx="1574">
                  <c:v>0.75783745281568082</c:v>
                </c:pt>
                <c:pt idx="1575">
                  <c:v>0.75731190516086011</c:v>
                </c:pt>
                <c:pt idx="1576">
                  <c:v>0.75678681800211289</c:v>
                </c:pt>
                <c:pt idx="1577">
                  <c:v>0.75626203078238718</c:v>
                </c:pt>
                <c:pt idx="1578">
                  <c:v>0.75573770334608781</c:v>
                </c:pt>
                <c:pt idx="1579">
                  <c:v>0.75521367536856132</c:v>
                </c:pt>
                <c:pt idx="1580">
                  <c:v>0.75469002659437601</c:v>
                </c:pt>
                <c:pt idx="1581">
                  <c:v>0.75416683653693861</c:v>
                </c:pt>
                <c:pt idx="1582">
                  <c:v>0.75364394521951805</c:v>
                </c:pt>
                <c:pt idx="1583">
                  <c:v>0.75312151190928656</c:v>
                </c:pt>
                <c:pt idx="1584">
                  <c:v>0.75259937686099976</c:v>
                </c:pt>
                <c:pt idx="1585">
                  <c:v>0.75207761953137831</c:v>
                </c:pt>
                <c:pt idx="1586">
                  <c:v>0.7515563191468857</c:v>
                </c:pt>
                <c:pt idx="1587">
                  <c:v>0.75103531630883535</c:v>
                </c:pt>
                <c:pt idx="1588">
                  <c:v>0.75051476970942399</c:v>
                </c:pt>
                <c:pt idx="1589">
                  <c:v>0.74999452018054436</c:v>
                </c:pt>
                <c:pt idx="1590">
                  <c:v>0.74947464689219268</c:v>
                </c:pt>
                <c:pt idx="1591">
                  <c:v>0.74895522878500886</c:v>
                </c:pt>
                <c:pt idx="1592">
                  <c:v>0.7484361070360851</c:v>
                </c:pt>
                <c:pt idx="1593">
                  <c:v>0.74791743976488911</c:v>
                </c:pt>
                <c:pt idx="1594">
                  <c:v>0.7473990683781887</c:v>
                </c:pt>
                <c:pt idx="1595">
                  <c:v>0.74688107176037444</c:v>
                </c:pt>
                <c:pt idx="1596">
                  <c:v>0.74636352856737709</c:v>
                </c:pt>
                <c:pt idx="1597">
                  <c:v>0.7458462805498115</c:v>
                </c:pt>
                <c:pt idx="1598">
                  <c:v>0.74532948525768461</c:v>
                </c:pt>
                <c:pt idx="1599">
                  <c:v>0.74481298471497359</c:v>
                </c:pt>
                <c:pt idx="1600">
                  <c:v>0.74429685748040664</c:v>
                </c:pt>
                <c:pt idx="1601">
                  <c:v>0.74378118192651765</c:v>
                </c:pt>
                <c:pt idx="1602">
                  <c:v>0.74326580037543255</c:v>
                </c:pt>
                <c:pt idx="1603">
                  <c:v>0.74275086980806537</c:v>
                </c:pt>
                <c:pt idx="1604">
                  <c:v>0.74223623277443695</c:v>
                </c:pt>
                <c:pt idx="1605">
                  <c:v>0.7417219675912865</c:v>
                </c:pt>
                <c:pt idx="1606">
                  <c:v>0.74120815234867654</c:v>
                </c:pt>
                <c:pt idx="1607">
                  <c:v>0.7406946299378101</c:v>
                </c:pt>
                <c:pt idx="1608">
                  <c:v>0.74018155677357245</c:v>
                </c:pt>
                <c:pt idx="1609">
                  <c:v>0.73966877597417102</c:v>
                </c:pt>
                <c:pt idx="1610">
                  <c:v>0.7391563655740897</c:v>
                </c:pt>
                <c:pt idx="1611">
                  <c:v>0.73864440338202031</c:v>
                </c:pt>
                <c:pt idx="1612">
                  <c:v>0.73813273285601955</c:v>
                </c:pt>
                <c:pt idx="1613">
                  <c:v>0.73762150984715102</c:v>
                </c:pt>
                <c:pt idx="1614">
                  <c:v>0.73711057803958935</c:v>
                </c:pt>
                <c:pt idx="1615">
                  <c:v>0.73660001518666296</c:v>
                </c:pt>
                <c:pt idx="1616">
                  <c:v>0.73608989881678799</c:v>
                </c:pt>
                <c:pt idx="1617">
                  <c:v>0.7355800729526617</c:v>
                </c:pt>
                <c:pt idx="1618">
                  <c:v>0.73507069288372306</c:v>
                </c:pt>
                <c:pt idx="1619">
                  <c:v>0.73456160285790484</c:v>
                </c:pt>
                <c:pt idx="1620">
                  <c:v>0.73405288034847405</c:v>
                </c:pt>
                <c:pt idx="1621">
                  <c:v>0.73354460260466192</c:v>
                </c:pt>
                <c:pt idx="1622">
                  <c:v>0.73303661421160293</c:v>
                </c:pt>
                <c:pt idx="1623">
                  <c:v>0.73252906989929856</c:v>
                </c:pt>
                <c:pt idx="1624">
                  <c:v>0.73202181447724024</c:v>
                </c:pt>
                <c:pt idx="1625">
                  <c:v>0.73151492513972316</c:v>
                </c:pt>
                <c:pt idx="1626">
                  <c:v>0.73100847885787923</c:v>
                </c:pt>
                <c:pt idx="1627">
                  <c:v>0.73050232077708666</c:v>
                </c:pt>
                <c:pt idx="1628">
                  <c:v>0.7299966050700869</c:v>
                </c:pt>
                <c:pt idx="1629">
                  <c:v>0.72949117710573996</c:v>
                </c:pt>
                <c:pt idx="1630">
                  <c:v>0.72898611380045431</c:v>
                </c:pt>
                <c:pt idx="1631">
                  <c:v>0.72848149184834321</c:v>
                </c:pt>
                <c:pt idx="1632">
                  <c:v>0.7279771569528446</c:v>
                </c:pt>
                <c:pt idx="1633">
                  <c:v>0.72747326273160751</c:v>
                </c:pt>
                <c:pt idx="1634">
                  <c:v>0.72696965511068101</c:v>
                </c:pt>
                <c:pt idx="1635">
                  <c:v>0.72646641072966622</c:v>
                </c:pt>
                <c:pt idx="1636">
                  <c:v>0.72596360600673404</c:v>
                </c:pt>
                <c:pt idx="1637">
                  <c:v>0.7254610872012075</c:v>
                </c:pt>
                <c:pt idx="1638">
                  <c:v>0.72495900737780183</c:v>
                </c:pt>
                <c:pt idx="1639">
                  <c:v>0.72445721301758437</c:v>
                </c:pt>
                <c:pt idx="1640">
                  <c:v>0.72395578048442388</c:v>
                </c:pt>
                <c:pt idx="1641">
                  <c:v>0.72345478592162016</c:v>
                </c:pt>
                <c:pt idx="1642">
                  <c:v>0.72295407614532892</c:v>
                </c:pt>
                <c:pt idx="1643">
                  <c:v>0.72245380367280221</c:v>
                </c:pt>
                <c:pt idx="1644">
                  <c:v>0.72195381553242888</c:v>
                </c:pt>
                <c:pt idx="1645">
                  <c:v>0.72145418781345672</c:v>
                </c:pt>
                <c:pt idx="1646">
                  <c:v>0.72095499638542204</c:v>
                </c:pt>
                <c:pt idx="1647">
                  <c:v>0.72045608861298294</c:v>
                </c:pt>
                <c:pt idx="1648">
                  <c:v>0.7199576164614635</c:v>
                </c:pt>
                <c:pt idx="1649">
                  <c:v>0.71945942751554659</c:v>
                </c:pt>
                <c:pt idx="1650">
                  <c:v>0.7189615975908884</c:v>
                </c:pt>
                <c:pt idx="1651">
                  <c:v>0.71846420228428631</c:v>
                </c:pt>
                <c:pt idx="1652">
                  <c:v>0.71796708950982624</c:v>
                </c:pt>
                <c:pt idx="1653">
                  <c:v>0.71747041068631878</c:v>
                </c:pt>
                <c:pt idx="1654">
                  <c:v>0.71697401394701921</c:v>
                </c:pt>
                <c:pt idx="1655">
                  <c:v>0.71647797483505282</c:v>
                </c:pt>
                <c:pt idx="1656">
                  <c:v>0.71598236867553533</c:v>
                </c:pt>
                <c:pt idx="1657">
                  <c:v>0.71548704392984486</c:v>
                </c:pt>
                <c:pt idx="1658">
                  <c:v>0.71499215147239847</c:v>
                </c:pt>
                <c:pt idx="1659">
                  <c:v>0.71449753998289223</c:v>
                </c:pt>
                <c:pt idx="1660">
                  <c:v>0.71400328473297647</c:v>
                </c:pt>
                <c:pt idx="1661">
                  <c:v>0.71350946077713762</c:v>
                </c:pt>
                <c:pt idx="1662">
                  <c:v>0.71301591712192014</c:v>
                </c:pt>
                <c:pt idx="1663">
                  <c:v>0.71252280409945801</c:v>
                </c:pt>
                <c:pt idx="1664">
                  <c:v>0.71202997093376574</c:v>
                </c:pt>
                <c:pt idx="1665">
                  <c:v>0.71153749262607024</c:v>
                </c:pt>
                <c:pt idx="1666">
                  <c:v>0.71104544396127611</c:v>
                </c:pt>
                <c:pt idx="1667">
                  <c:v>0.71055367448897766</c:v>
                </c:pt>
                <c:pt idx="1668">
                  <c:v>0.71006233400112684</c:v>
                </c:pt>
                <c:pt idx="1669">
                  <c:v>0.7095712722639439</c:v>
                </c:pt>
                <c:pt idx="1670">
                  <c:v>0.70908056400927866</c:v>
                </c:pt>
                <c:pt idx="1671">
                  <c:v>0.70859028375349742</c:v>
                </c:pt>
                <c:pt idx="1672">
                  <c:v>0.70810028158713645</c:v>
                </c:pt>
                <c:pt idx="1673">
                  <c:v>0.7076107067640578</c:v>
                </c:pt>
                <c:pt idx="1674">
                  <c:v>0.70712140959058378</c:v>
                </c:pt>
                <c:pt idx="1675">
                  <c:v>0.70663246453022943</c:v>
                </c:pt>
                <c:pt idx="1676">
                  <c:v>0.70614394583186046</c:v>
                </c:pt>
                <c:pt idx="1677">
                  <c:v>0.7056557041248579</c:v>
                </c:pt>
                <c:pt idx="1678">
                  <c:v>0.70516788812707587</c:v>
                </c:pt>
                <c:pt idx="1679">
                  <c:v>0.70468034868284457</c:v>
                </c:pt>
                <c:pt idx="1680">
                  <c:v>0.70419315998838172</c:v>
                </c:pt>
                <c:pt idx="1681">
                  <c:v>0.70370639602608631</c:v>
                </c:pt>
                <c:pt idx="1682">
                  <c:v>0.70321990796209488</c:v>
                </c:pt>
                <c:pt idx="1683">
                  <c:v>0.70273384398032723</c:v>
                </c:pt>
                <c:pt idx="1684">
                  <c:v>0.70224805546103664</c:v>
                </c:pt>
                <c:pt idx="1685">
                  <c:v>0.70176261633417603</c:v>
                </c:pt>
                <c:pt idx="1686">
                  <c:v>0.70127760031006292</c:v>
                </c:pt>
                <c:pt idx="1687">
                  <c:v>0.70079285909222411</c:v>
                </c:pt>
                <c:pt idx="1688">
                  <c:v>0.70030854033581424</c:v>
                </c:pt>
                <c:pt idx="1689">
                  <c:v>0.6998244959549027</c:v>
                </c:pt>
                <c:pt idx="1690">
                  <c:v>0.69934079961418005</c:v>
                </c:pt>
                <c:pt idx="1691">
                  <c:v>0.69885752476616836</c:v>
                </c:pt>
                <c:pt idx="1692">
                  <c:v>0.69837452364425412</c:v>
                </c:pt>
                <c:pt idx="1693">
                  <c:v>0.69789194337064731</c:v>
                </c:pt>
                <c:pt idx="1694">
                  <c:v>0.69740963639119502</c:v>
                </c:pt>
                <c:pt idx="1695">
                  <c:v>0.69692767610637385</c:v>
                </c:pt>
                <c:pt idx="1696">
                  <c:v>0.69644613570531255</c:v>
                </c:pt>
                <c:pt idx="1697">
                  <c:v>0.69596486795193924</c:v>
                </c:pt>
                <c:pt idx="1698">
                  <c:v>0.6954840194406946</c:v>
                </c:pt>
                <c:pt idx="1699">
                  <c:v>0.69500344314714524</c:v>
                </c:pt>
                <c:pt idx="1700">
                  <c:v>0.69452321220857394</c:v>
                </c:pt>
                <c:pt idx="1701">
                  <c:v>0.694043399551731</c:v>
                </c:pt>
                <c:pt idx="1702">
                  <c:v>0.69356385846903412</c:v>
                </c:pt>
                <c:pt idx="1703">
                  <c:v>0.69308473502919177</c:v>
                </c:pt>
                <c:pt idx="1704">
                  <c:v>0.69260588273544155</c:v>
                </c:pt>
                <c:pt idx="1705">
                  <c:v>0.69212737446288652</c:v>
                </c:pt>
                <c:pt idx="1706">
                  <c:v>0.6916492828769103</c:v>
                </c:pt>
                <c:pt idx="1707">
                  <c:v>0.69117146179637645</c:v>
                </c:pt>
                <c:pt idx="1708">
                  <c:v>0.69069405676628959</c:v>
                </c:pt>
                <c:pt idx="1709">
                  <c:v>0.6902169218155183</c:v>
                </c:pt>
                <c:pt idx="1710">
                  <c:v>0.68974012955799646</c:v>
                </c:pt>
                <c:pt idx="1711">
                  <c:v>0.6892637523987476</c:v>
                </c:pt>
                <c:pt idx="1712">
                  <c:v>0.68878764468104647</c:v>
                </c:pt>
                <c:pt idx="1713">
                  <c:v>0.68831195142821333</c:v>
                </c:pt>
                <c:pt idx="1714">
                  <c:v>0.68783652719271671</c:v>
                </c:pt>
                <c:pt idx="1715">
                  <c:v>0.68736144432832713</c:v>
                </c:pt>
                <c:pt idx="1716">
                  <c:v>0.68688677498071027</c:v>
                </c:pt>
                <c:pt idx="1717">
                  <c:v>0.68641237401552657</c:v>
                </c:pt>
                <c:pt idx="1718">
                  <c:v>0.68593838593642231</c:v>
                </c:pt>
                <c:pt idx="1719">
                  <c:v>0.6854646658174437</c:v>
                </c:pt>
                <c:pt idx="1720">
                  <c:v>0.68499128575319956</c:v>
                </c:pt>
                <c:pt idx="1721">
                  <c:v>0.68451831763099558</c:v>
                </c:pt>
                <c:pt idx="1722">
                  <c:v>0.68404561683686105</c:v>
                </c:pt>
                <c:pt idx="1723">
                  <c:v>0.68357332735676968</c:v>
                </c:pt>
                <c:pt idx="1724">
                  <c:v>0.68310130478433229</c:v>
                </c:pt>
                <c:pt idx="1725">
                  <c:v>0.68262962095599278</c:v>
                </c:pt>
                <c:pt idx="1726">
                  <c:v>0.68215834750169047</c:v>
                </c:pt>
                <c:pt idx="1727">
                  <c:v>0.68168734032581546</c:v>
                </c:pt>
                <c:pt idx="1728">
                  <c:v>0.68121674289866174</c:v>
                </c:pt>
                <c:pt idx="1729">
                  <c:v>0.68074641133140035</c:v>
                </c:pt>
                <c:pt idx="1730">
                  <c:v>0.68027641720330267</c:v>
                </c:pt>
                <c:pt idx="1731">
                  <c:v>0.67980683188793101</c:v>
                </c:pt>
                <c:pt idx="1732">
                  <c:v>0.67933751180603663</c:v>
                </c:pt>
                <c:pt idx="1733">
                  <c:v>0.67886859991421822</c:v>
                </c:pt>
                <c:pt idx="1734">
                  <c:v>0.67839995283921095</c:v>
                </c:pt>
                <c:pt idx="1735">
                  <c:v>0.67793164190410216</c:v>
                </c:pt>
                <c:pt idx="1736">
                  <c:v>0.67746373822706174</c:v>
                </c:pt>
                <c:pt idx="1737">
                  <c:v>0.67699609874321176</c:v>
                </c:pt>
                <c:pt idx="1738">
                  <c:v>0.67652886589743111</c:v>
                </c:pt>
                <c:pt idx="1739">
                  <c:v>0.67606189683003137</c:v>
                </c:pt>
                <c:pt idx="1740">
                  <c:v>0.67559526260890046</c:v>
                </c:pt>
                <c:pt idx="1741">
                  <c:v>0.67512903409779601</c:v>
                </c:pt>
                <c:pt idx="1742">
                  <c:v>0.67466306874422866</c:v>
                </c:pt>
                <c:pt idx="1743">
                  <c:v>0.67419750848332471</c:v>
                </c:pt>
                <c:pt idx="1744">
                  <c:v>0.67373221096699365</c:v>
                </c:pt>
                <c:pt idx="1745">
                  <c:v>0.67326724700890284</c:v>
                </c:pt>
                <c:pt idx="1746">
                  <c:v>0.67280268721937486</c:v>
                </c:pt>
                <c:pt idx="1747">
                  <c:v>0.67233838955633507</c:v>
                </c:pt>
                <c:pt idx="1748">
                  <c:v>0.67187449544711519</c:v>
                </c:pt>
                <c:pt idx="1749">
                  <c:v>0.67141086305325293</c:v>
                </c:pt>
                <c:pt idx="1750">
                  <c:v>0.67094756293517055</c:v>
                </c:pt>
                <c:pt idx="1751">
                  <c:v>0.67048466545072727</c:v>
                </c:pt>
                <c:pt idx="1752">
                  <c:v>0.67002202906629815</c:v>
                </c:pt>
                <c:pt idx="1753">
                  <c:v>0.66955979470337046</c:v>
                </c:pt>
                <c:pt idx="1754">
                  <c:v>0.66909782103208704</c:v>
                </c:pt>
                <c:pt idx="1755">
                  <c:v>0.66863617837681455</c:v>
                </c:pt>
                <c:pt idx="1756">
                  <c:v>0.66817493682789364</c:v>
                </c:pt>
                <c:pt idx="1757">
                  <c:v>0.66771395535823397</c:v>
                </c:pt>
                <c:pt idx="1758">
                  <c:v>0.66725337438544929</c:v>
                </c:pt>
                <c:pt idx="1759">
                  <c:v>0.66679305308449943</c:v>
                </c:pt>
                <c:pt idx="1760">
                  <c:v>0.66633306151225991</c:v>
                </c:pt>
                <c:pt idx="1761">
                  <c:v>0.66587346952459547</c:v>
                </c:pt>
                <c:pt idx="1762">
                  <c:v>0.6654141365989652</c:v>
                </c:pt>
                <c:pt idx="1763">
                  <c:v>0.66495520265101404</c:v>
                </c:pt>
                <c:pt idx="1764">
                  <c:v>0.66449652735947429</c:v>
                </c:pt>
                <c:pt idx="1765">
                  <c:v>0.66403818053087982</c:v>
                </c:pt>
                <c:pt idx="1766">
                  <c:v>0.66358023177152392</c:v>
                </c:pt>
                <c:pt idx="1767">
                  <c:v>0.66312254106147628</c:v>
                </c:pt>
                <c:pt idx="1768">
                  <c:v>0.66266524781633673</c:v>
                </c:pt>
                <c:pt idx="1769">
                  <c:v>0.66220821221667481</c:v>
                </c:pt>
                <c:pt idx="1770">
                  <c:v>0.66175150381964032</c:v>
                </c:pt>
                <c:pt idx="1771">
                  <c:v>0.66129519198291098</c:v>
                </c:pt>
                <c:pt idx="1772">
                  <c:v>0.6608391371872353</c:v>
                </c:pt>
                <c:pt idx="1773">
                  <c:v>0.66038347835008504</c:v>
                </c:pt>
                <c:pt idx="1774">
                  <c:v>0.65992807615193827</c:v>
                </c:pt>
                <c:pt idx="1775">
                  <c:v>0.65947299990151564</c:v>
                </c:pt>
                <c:pt idx="1776">
                  <c:v>0.65901831870883021</c:v>
                </c:pt>
                <c:pt idx="1777">
                  <c:v>0.6585638935533864</c:v>
                </c:pt>
                <c:pt idx="1778">
                  <c:v>0.65810986285643558</c:v>
                </c:pt>
                <c:pt idx="1779">
                  <c:v>0.65765608779644524</c:v>
                </c:pt>
                <c:pt idx="1780">
                  <c:v>0.65720263743465679</c:v>
                </c:pt>
                <c:pt idx="1781">
                  <c:v>0.6567495806343655</c:v>
                </c:pt>
                <c:pt idx="1782">
                  <c:v>0.6562967788719174</c:v>
                </c:pt>
                <c:pt idx="1783">
                  <c:v>0.65584437007424279</c:v>
                </c:pt>
                <c:pt idx="1784">
                  <c:v>0.65539221591588737</c:v>
                </c:pt>
                <c:pt idx="1785">
                  <c:v>0.65494038521155951</c:v>
                </c:pt>
                <c:pt idx="1786">
                  <c:v>0.65448894657877943</c:v>
                </c:pt>
                <c:pt idx="1787">
                  <c:v>0.65403776198882813</c:v>
                </c:pt>
                <c:pt idx="1788">
                  <c:v>0.65358696887620693</c:v>
                </c:pt>
                <c:pt idx="1789">
                  <c:v>0.65313642940963579</c:v>
                </c:pt>
                <c:pt idx="1790">
                  <c:v>0.65268621215823253</c:v>
                </c:pt>
                <c:pt idx="1791">
                  <c:v>0.6522363854946811</c:v>
                </c:pt>
                <c:pt idx="1792">
                  <c:v>0.65178681188329912</c:v>
                </c:pt>
                <c:pt idx="1793">
                  <c:v>0.65133762826804209</c:v>
                </c:pt>
                <c:pt idx="1794">
                  <c:v>0.65088869730990961</c:v>
                </c:pt>
                <c:pt idx="1795">
                  <c:v>0.65044008733336645</c:v>
                </c:pt>
                <c:pt idx="1796">
                  <c:v>0.6499918664671952</c:v>
                </c:pt>
                <c:pt idx="1797">
                  <c:v>0.64954389766685972</c:v>
                </c:pt>
                <c:pt idx="1798">
                  <c:v>0.64909631738764528</c:v>
                </c:pt>
                <c:pt idx="1799">
                  <c:v>0.64864898878094379</c:v>
                </c:pt>
                <c:pt idx="1800">
                  <c:v>0.64820197992750117</c:v>
                </c:pt>
                <c:pt idx="1801">
                  <c:v>0.6477553587131295</c:v>
                </c:pt>
                <c:pt idx="1802">
                  <c:v>0.64730898858255626</c:v>
                </c:pt>
                <c:pt idx="1803">
                  <c:v>0.64686300550426423</c:v>
                </c:pt>
                <c:pt idx="1804">
                  <c:v>0.64641727311815811</c:v>
                </c:pt>
                <c:pt idx="1805">
                  <c:v>0.64597185926219525</c:v>
                </c:pt>
                <c:pt idx="1806">
                  <c:v>0.64552683158014368</c:v>
                </c:pt>
                <c:pt idx="1807">
                  <c:v>0.64508205400412078</c:v>
                </c:pt>
                <c:pt idx="1808">
                  <c:v>0.64463766201766548</c:v>
                </c:pt>
                <c:pt idx="1809">
                  <c:v>0.64419351974732486</c:v>
                </c:pt>
                <c:pt idx="1810">
                  <c:v>0.64374969478919331</c:v>
                </c:pt>
                <c:pt idx="1811">
                  <c:v>0.64330625454591772</c:v>
                </c:pt>
                <c:pt idx="1812">
                  <c:v>0.64286306343513866</c:v>
                </c:pt>
                <c:pt idx="1813">
                  <c:v>0.64242025645730327</c:v>
                </c:pt>
                <c:pt idx="1814">
                  <c:v>0.64197769822373751</c:v>
                </c:pt>
                <c:pt idx="1815">
                  <c:v>0.64153545608959461</c:v>
                </c:pt>
                <c:pt idx="1816">
                  <c:v>0.64109359721731962</c:v>
                </c:pt>
                <c:pt idx="1817">
                  <c:v>0.64065198650821764</c:v>
                </c:pt>
                <c:pt idx="1818">
                  <c:v>0.64021075848148767</c:v>
                </c:pt>
                <c:pt idx="1819">
                  <c:v>0.63976977823137882</c:v>
                </c:pt>
                <c:pt idx="1820">
                  <c:v>0.63932911287302174</c:v>
                </c:pt>
                <c:pt idx="1821">
                  <c:v>0.63888882932957447</c:v>
                </c:pt>
                <c:pt idx="1822">
                  <c:v>0.63844879298415569</c:v>
                </c:pt>
                <c:pt idx="1823">
                  <c:v>0.63800913791374703</c:v>
                </c:pt>
                <c:pt idx="1824">
                  <c:v>0.63756972970829606</c:v>
                </c:pt>
                <c:pt idx="1825">
                  <c:v>0.63713063519736546</c:v>
                </c:pt>
                <c:pt idx="1826">
                  <c:v>0.63669192106588401</c:v>
                </c:pt>
                <c:pt idx="1827">
                  <c:v>0.63625345317713677</c:v>
                </c:pt>
                <c:pt idx="1828">
                  <c:v>0.63581536509346215</c:v>
                </c:pt>
                <c:pt idx="1829">
                  <c:v>0.63537752286962512</c:v>
                </c:pt>
                <c:pt idx="1830">
                  <c:v>0.63493999314360594</c:v>
                </c:pt>
                <c:pt idx="1831">
                  <c:v>0.63450284236287391</c:v>
                </c:pt>
                <c:pt idx="1832">
                  <c:v>0.63406593686887236</c:v>
                </c:pt>
                <c:pt idx="1833">
                  <c:v>0.63362940974817972</c:v>
                </c:pt>
                <c:pt idx="1834">
                  <c:v>0.63319312753298829</c:v>
                </c:pt>
                <c:pt idx="1835">
                  <c:v>0.63275715662399579</c:v>
                </c:pt>
                <c:pt idx="1836">
                  <c:v>0.63232156323211441</c:v>
                </c:pt>
                <c:pt idx="1837">
                  <c:v>0.63188621417512025</c:v>
                </c:pt>
                <c:pt idx="1838">
                  <c:v>0.63145124206564407</c:v>
                </c:pt>
                <c:pt idx="1839">
                  <c:v>0.63101651391148228</c:v>
                </c:pt>
                <c:pt idx="1840">
                  <c:v>0.63058209587695246</c:v>
                </c:pt>
                <c:pt idx="1841">
                  <c:v>0.63014805393730955</c:v>
                </c:pt>
                <c:pt idx="1842">
                  <c:v>0.62971425538484394</c:v>
                </c:pt>
                <c:pt idx="1843">
                  <c:v>0.62928083236004273</c:v>
                </c:pt>
                <c:pt idx="1844">
                  <c:v>0.62884765234449191</c:v>
                </c:pt>
                <c:pt idx="1845">
                  <c:v>0.62841478126702721</c:v>
                </c:pt>
                <c:pt idx="1846">
                  <c:v>0.62798228486814189</c:v>
                </c:pt>
                <c:pt idx="1847">
                  <c:v>0.62755003091283013</c:v>
                </c:pt>
                <c:pt idx="1848">
                  <c:v>0.62711815107123225</c:v>
                </c:pt>
                <c:pt idx="1849">
                  <c:v>0.62668651329691594</c:v>
                </c:pt>
                <c:pt idx="1850">
                  <c:v>0.62625518328413021</c:v>
                </c:pt>
                <c:pt idx="1851">
                  <c:v>0.62582422653949821</c:v>
                </c:pt>
                <c:pt idx="1852">
                  <c:v>0.62539351129891529</c:v>
                </c:pt>
                <c:pt idx="1853">
                  <c:v>0.62496316876396352</c:v>
                </c:pt>
                <c:pt idx="1854">
                  <c:v>0.62453306735839287</c:v>
                </c:pt>
                <c:pt idx="1855">
                  <c:v>0.62410327254275644</c:v>
                </c:pt>
                <c:pt idx="1856">
                  <c:v>0.62367384959069505</c:v>
                </c:pt>
                <c:pt idx="1857">
                  <c:v>0.62324466720721039</c:v>
                </c:pt>
                <c:pt idx="1858">
                  <c:v>0.62281585612710733</c:v>
                </c:pt>
                <c:pt idx="1859">
                  <c:v>0.62238728524252607</c:v>
                </c:pt>
                <c:pt idx="1860">
                  <c:v>0.62195901978121082</c:v>
                </c:pt>
                <c:pt idx="1861">
                  <c:v>0.6215311247847044</c:v>
                </c:pt>
                <c:pt idx="1862">
                  <c:v>0.62110346942532701</c:v>
                </c:pt>
                <c:pt idx="1863">
                  <c:v>0.62067618397288016</c:v>
                </c:pt>
                <c:pt idx="1864">
                  <c:v>0.62024913778610957</c:v>
                </c:pt>
                <c:pt idx="1865">
                  <c:v>0.6198223958608341</c:v>
                </c:pt>
                <c:pt idx="1866">
                  <c:v>0.61939602300737906</c:v>
                </c:pt>
                <c:pt idx="1867">
                  <c:v>0.61896988886360249</c:v>
                </c:pt>
                <c:pt idx="1868">
                  <c:v>0.61854412323606955</c:v>
                </c:pt>
                <c:pt idx="1869">
                  <c:v>0.61811859594835372</c:v>
                </c:pt>
                <c:pt idx="1870">
                  <c:v>0.61769337176522843</c:v>
                </c:pt>
                <c:pt idx="1871">
                  <c:v>0.61726851526667803</c:v>
                </c:pt>
                <c:pt idx="1872">
                  <c:v>0.61684389655432603</c:v>
                </c:pt>
                <c:pt idx="1873">
                  <c:v>0.61641964497325963</c:v>
                </c:pt>
                <c:pt idx="1874">
                  <c:v>0.61599563081011066</c:v>
                </c:pt>
                <c:pt idx="1875">
                  <c:v>0.61557191859948268</c:v>
                </c:pt>
                <c:pt idx="1876">
                  <c:v>0.6151485726918926</c:v>
                </c:pt>
                <c:pt idx="1877">
                  <c:v>0.6147254636509637</c:v>
                </c:pt>
                <c:pt idx="1878">
                  <c:v>0.6143027203620568</c:v>
                </c:pt>
                <c:pt idx="1879">
                  <c:v>0.61388021357309963</c:v>
                </c:pt>
                <c:pt idx="1880">
                  <c:v>0.6134580075893985</c:v>
                </c:pt>
                <c:pt idx="1881">
                  <c:v>0.61303616653287163</c:v>
                </c:pt>
                <c:pt idx="1882">
                  <c:v>0.61261456142738446</c:v>
                </c:pt>
                <c:pt idx="1883">
                  <c:v>0.61219332070031529</c:v>
                </c:pt>
                <c:pt idx="1884">
                  <c:v>0.61177231555913303</c:v>
                </c:pt>
                <c:pt idx="1885">
                  <c:v>0.61135161008071515</c:v>
                </c:pt>
                <c:pt idx="1886">
                  <c:v>0.61093126815924692</c:v>
                </c:pt>
                <c:pt idx="1887">
                  <c:v>0.61051116127708505</c:v>
                </c:pt>
                <c:pt idx="1888">
                  <c:v>0.61009141740536277</c:v>
                </c:pt>
                <c:pt idx="1889">
                  <c:v>0.60967190820934181</c:v>
                </c:pt>
                <c:pt idx="1890">
                  <c:v>0.60925269753833555</c:v>
                </c:pt>
                <c:pt idx="1891">
                  <c:v>0.60883384905965909</c:v>
                </c:pt>
                <c:pt idx="1892">
                  <c:v>0.60841523480891657</c:v>
                </c:pt>
                <c:pt idx="1893">
                  <c:v>0.60799698223404586</c:v>
                </c:pt>
                <c:pt idx="1894">
                  <c:v>0.60757896343593365</c:v>
                </c:pt>
                <c:pt idx="1895">
                  <c:v>0.60716124203739474</c:v>
                </c:pt>
                <c:pt idx="1896">
                  <c:v>0.60674388147993441</c:v>
                </c:pt>
                <c:pt idx="1897">
                  <c:v>0.60632675415794246</c:v>
                </c:pt>
                <c:pt idx="1898">
                  <c:v>0.60590998713542865</c:v>
                </c:pt>
                <c:pt idx="1899">
                  <c:v>0.60549345298831247</c:v>
                </c:pt>
                <c:pt idx="1900">
                  <c:v>0.60507721511357659</c:v>
                </c:pt>
                <c:pt idx="1901">
                  <c:v>0.60466133672758104</c:v>
                </c:pt>
                <c:pt idx="1902">
                  <c:v>0.60424569067802947</c:v>
                </c:pt>
                <c:pt idx="1903">
                  <c:v>0.60383040357785933</c:v>
                </c:pt>
                <c:pt idx="1904">
                  <c:v>0.6034153484556154</c:v>
                </c:pt>
                <c:pt idx="1905">
                  <c:v>0.60300058848330207</c:v>
                </c:pt>
                <c:pt idx="1906">
                  <c:v>0.60258618665298525</c:v>
                </c:pt>
                <c:pt idx="1907">
                  <c:v>0.60217201626396322</c:v>
                </c:pt>
                <c:pt idx="1908">
                  <c:v>0.60175820347980757</c:v>
                </c:pt>
                <c:pt idx="1909">
                  <c:v>0.60134462177997217</c:v>
                </c:pt>
                <c:pt idx="1910">
                  <c:v>0.60093133411233346</c:v>
                </c:pt>
                <c:pt idx="1911">
                  <c:v>0.60051840324551042</c:v>
                </c:pt>
                <c:pt idx="1912">
                  <c:v>0.6001057029286837</c:v>
                </c:pt>
                <c:pt idx="1913">
                  <c:v>0.59969335887775932</c:v>
                </c:pt>
                <c:pt idx="1914">
                  <c:v>0.59928124502139002</c:v>
                </c:pt>
                <c:pt idx="1915">
                  <c:v>0.59886942408417154</c:v>
                </c:pt>
                <c:pt idx="1916">
                  <c:v>0.59845795861211981</c:v>
                </c:pt>
                <c:pt idx="1917">
                  <c:v>0.59804672280259263</c:v>
                </c:pt>
                <c:pt idx="1918">
                  <c:v>0.59763584192552277</c:v>
                </c:pt>
                <c:pt idx="1919">
                  <c:v>0.59722519035706012</c:v>
                </c:pt>
                <c:pt idx="1920">
                  <c:v>0.59681483059936247</c:v>
                </c:pt>
                <c:pt idx="1921">
                  <c:v>0.59640482497668323</c:v>
                </c:pt>
                <c:pt idx="1922">
                  <c:v>0.5959950481328592</c:v>
                </c:pt>
                <c:pt idx="1923">
                  <c:v>0.59558562489353561</c:v>
                </c:pt>
                <c:pt idx="1924">
                  <c:v>0.59517643008066401</c:v>
                </c:pt>
                <c:pt idx="1925">
                  <c:v>0.59476752597480409</c:v>
                </c:pt>
                <c:pt idx="1926">
                  <c:v>0.59435897467928367</c:v>
                </c:pt>
                <c:pt idx="1927">
                  <c:v>0.59395065128272728</c:v>
                </c:pt>
                <c:pt idx="1928">
                  <c:v>0.59354268016817113</c:v>
                </c:pt>
                <c:pt idx="1929">
                  <c:v>0.59313493660168048</c:v>
                </c:pt>
                <c:pt idx="1930">
                  <c:v>0.59272748264305286</c:v>
                </c:pt>
                <c:pt idx="1931">
                  <c:v>0.59232038017552358</c:v>
                </c:pt>
                <c:pt idx="1932">
                  <c:v>0.59191350473082149</c:v>
                </c:pt>
                <c:pt idx="1933">
                  <c:v>0.59150698025104498</c:v>
                </c:pt>
                <c:pt idx="1934">
                  <c:v>0.59110068244469183</c:v>
                </c:pt>
                <c:pt idx="1935">
                  <c:v>0.59069467315162993</c:v>
                </c:pt>
                <c:pt idx="1936">
                  <c:v>0.59028901403583212</c:v>
                </c:pt>
                <c:pt idx="1937">
                  <c:v>0.58988358107045424</c:v>
                </c:pt>
                <c:pt idx="1938">
                  <c:v>0.58947849775832162</c:v>
                </c:pt>
                <c:pt idx="1939">
                  <c:v>0.58907364024869036</c:v>
                </c:pt>
                <c:pt idx="1940">
                  <c:v>0.58866907016232795</c:v>
                </c:pt>
                <c:pt idx="1941">
                  <c:v>0.58826484894477071</c:v>
                </c:pt>
                <c:pt idx="1942">
                  <c:v>0.58786085300893209</c:v>
                </c:pt>
                <c:pt idx="1943">
                  <c:v>0.58745720542002111</c:v>
                </c:pt>
                <c:pt idx="1944">
                  <c:v>0.58705378276638553</c:v>
                </c:pt>
                <c:pt idx="1945">
                  <c:v>0.58665064645051779</c:v>
                </c:pt>
                <c:pt idx="1946">
                  <c:v>0.58624785770034082</c:v>
                </c:pt>
                <c:pt idx="1947">
                  <c:v>0.58584529336686197</c:v>
                </c:pt>
                <c:pt idx="1948">
                  <c:v>0.58544307607932566</c:v>
                </c:pt>
                <c:pt idx="1949">
                  <c:v>0.58504108286350986</c:v>
                </c:pt>
                <c:pt idx="1950">
                  <c:v>0.58463937490445483</c:v>
                </c:pt>
                <c:pt idx="1951">
                  <c:v>0.58423801321328928</c:v>
                </c:pt>
                <c:pt idx="1952">
                  <c:v>0.58383687507745863</c:v>
                </c:pt>
                <c:pt idx="1953">
                  <c:v>0.58343608269188563</c:v>
                </c:pt>
                <c:pt idx="1954">
                  <c:v>0.58303551351812599</c:v>
                </c:pt>
                <c:pt idx="1955">
                  <c:v>0.58263522852458582</c:v>
                </c:pt>
                <c:pt idx="1956">
                  <c:v>0.58223528850641582</c:v>
                </c:pt>
                <c:pt idx="1957">
                  <c:v>0.58183557118585028</c:v>
                </c:pt>
                <c:pt idx="1958">
                  <c:v>0.58143619832512705</c:v>
                </c:pt>
                <c:pt idx="1959">
                  <c:v>0.58103704781993282</c:v>
                </c:pt>
                <c:pt idx="1960">
                  <c:v>0.58063818044222482</c:v>
                </c:pt>
                <c:pt idx="1961">
                  <c:v>0.58023965683272782</c:v>
                </c:pt>
                <c:pt idx="1962">
                  <c:v>0.57984135507273504</c:v>
                </c:pt>
                <c:pt idx="1963">
                  <c:v>0.57944339649358023</c:v>
                </c:pt>
                <c:pt idx="1964">
                  <c:v>0.57904565942366026</c:v>
                </c:pt>
                <c:pt idx="1965">
                  <c:v>0.57864820440072762</c:v>
                </c:pt>
                <c:pt idx="1966">
                  <c:v>0.57825109179058276</c:v>
                </c:pt>
                <c:pt idx="1967">
                  <c:v>0.57785420018035016</c:v>
                </c:pt>
                <c:pt idx="1968">
                  <c:v>0.57745765047193809</c:v>
                </c:pt>
                <c:pt idx="1969">
                  <c:v>0.57706132142462652</c:v>
                </c:pt>
                <c:pt idx="1970">
                  <c:v>0.57666527336198048</c:v>
                </c:pt>
                <c:pt idx="1971">
                  <c:v>0.57626956643625993</c:v>
                </c:pt>
                <c:pt idx="1972">
                  <c:v>0.57587407966449744</c:v>
                </c:pt>
                <c:pt idx="1973">
                  <c:v>0.57547893352079105</c:v>
                </c:pt>
                <c:pt idx="1974">
                  <c:v>0.57508400719367969</c:v>
                </c:pt>
                <c:pt idx="1975">
                  <c:v>0.57468936079334587</c:v>
                </c:pt>
                <c:pt idx="1976">
                  <c:v>0.57429505425931138</c:v>
                </c:pt>
                <c:pt idx="1977">
                  <c:v>0.57390096703689641</c:v>
                </c:pt>
                <c:pt idx="1978">
                  <c:v>0.57350721917399794</c:v>
                </c:pt>
                <c:pt idx="1979">
                  <c:v>0.57311369028679604</c:v>
                </c:pt>
                <c:pt idx="1980">
                  <c:v>0.57272044027289237</c:v>
                </c:pt>
                <c:pt idx="1981">
                  <c:v>0.57232752885986993</c:v>
                </c:pt>
                <c:pt idx="1982">
                  <c:v>0.57193483591972227</c:v>
                </c:pt>
                <c:pt idx="1983">
                  <c:v>0.5715424810757479</c:v>
                </c:pt>
                <c:pt idx="1984">
                  <c:v>0.57115034437015721</c:v>
                </c:pt>
                <c:pt idx="1985">
                  <c:v>0.57075848548876906</c:v>
                </c:pt>
                <c:pt idx="1986">
                  <c:v>0.570366963948023</c:v>
                </c:pt>
                <c:pt idx="1987">
                  <c:v>0.56997566004497979</c:v>
                </c:pt>
                <c:pt idx="1988">
                  <c:v>0.56958469297993453</c:v>
                </c:pt>
                <c:pt idx="1989">
                  <c:v>0.56919394321952366</c:v>
                </c:pt>
                <c:pt idx="1990">
                  <c:v>0.56880347023857836</c:v>
                </c:pt>
                <c:pt idx="1991">
                  <c:v>0.56841333334318711</c:v>
                </c:pt>
                <c:pt idx="1992">
                  <c:v>0.56802341325387706</c:v>
                </c:pt>
                <c:pt idx="1993">
                  <c:v>0.56763382874952939</c:v>
                </c:pt>
                <c:pt idx="1994">
                  <c:v>0.56724446071960888</c:v>
                </c:pt>
                <c:pt idx="1995">
                  <c:v>0.56685536842875051</c:v>
                </c:pt>
                <c:pt idx="1996">
                  <c:v>0.56646661097348061</c:v>
                </c:pt>
                <c:pt idx="1997">
                  <c:v>0.56607806949619954</c:v>
                </c:pt>
                <c:pt idx="1998">
                  <c:v>0.56568986235595631</c:v>
                </c:pt>
                <c:pt idx="1999">
                  <c:v>0.56530187086345307</c:v>
                </c:pt>
                <c:pt idx="2000">
                  <c:v>0.56491415407391721</c:v>
                </c:pt>
                <c:pt idx="2001">
                  <c:v>0.56452677087509862</c:v>
                </c:pt>
                <c:pt idx="2002">
                  <c:v>0.56413960282968334</c:v>
                </c:pt>
                <c:pt idx="2003">
                  <c:v>0.5637527678784644</c:v>
                </c:pt>
                <c:pt idx="2004">
                  <c:v>0.56336614775179683</c:v>
                </c:pt>
                <c:pt idx="2005">
                  <c:v>0.56297980129628533</c:v>
                </c:pt>
                <c:pt idx="2006">
                  <c:v>0.56259378719168573</c:v>
                </c:pt>
                <c:pt idx="2007">
                  <c:v>0.56220798741938938</c:v>
                </c:pt>
                <c:pt idx="2008">
                  <c:v>0.56182251950350259</c:v>
                </c:pt>
                <c:pt idx="2009">
                  <c:v>0.5614372655924551</c:v>
                </c:pt>
                <c:pt idx="2010">
                  <c:v>0.56105228432501064</c:v>
                </c:pt>
                <c:pt idx="2011">
                  <c:v>0.56066763417371057</c:v>
                </c:pt>
                <c:pt idx="2012">
                  <c:v>0.56028319753707734</c:v>
                </c:pt>
                <c:pt idx="2013">
                  <c:v>0.5598990915240929</c:v>
                </c:pt>
                <c:pt idx="2014">
                  <c:v>0.55951519869969069</c:v>
                </c:pt>
                <c:pt idx="2015">
                  <c:v>0.55913157749557207</c:v>
                </c:pt>
                <c:pt idx="2016">
                  <c:v>0.55874828617783934</c:v>
                </c:pt>
                <c:pt idx="2017">
                  <c:v>0.55836520756057884</c:v>
                </c:pt>
                <c:pt idx="2018">
                  <c:v>0.55798245833920457</c:v>
                </c:pt>
                <c:pt idx="2019">
                  <c:v>0.55759992149358839</c:v>
                </c:pt>
                <c:pt idx="2020">
                  <c:v>0.55721765524914468</c:v>
                </c:pt>
                <c:pt idx="2021">
                  <c:v>0.55683571766630957</c:v>
                </c:pt>
                <c:pt idx="2022">
                  <c:v>0.5564539919731718</c:v>
                </c:pt>
                <c:pt idx="2023">
                  <c:v>0.55607259445312773</c:v>
                </c:pt>
                <c:pt idx="2024">
                  <c:v>0.55569140849942866</c:v>
                </c:pt>
                <c:pt idx="2025">
                  <c:v>0.55531049213197414</c:v>
                </c:pt>
                <c:pt idx="2026">
                  <c:v>0.55492990320630387</c:v>
                </c:pt>
                <c:pt idx="2027">
                  <c:v>0.55454952536295421</c:v>
                </c:pt>
                <c:pt idx="2028">
                  <c:v>0.55416947447484688</c:v>
                </c:pt>
                <c:pt idx="2029">
                  <c:v>0.55378963438634699</c:v>
                </c:pt>
                <c:pt idx="2030">
                  <c:v>0.55341006290449857</c:v>
                </c:pt>
                <c:pt idx="2031">
                  <c:v>0.55303081765373019</c:v>
                </c:pt>
                <c:pt idx="2032">
                  <c:v>0.55265178268562754</c:v>
                </c:pt>
                <c:pt idx="2033">
                  <c:v>0.55227307346427967</c:v>
                </c:pt>
                <c:pt idx="2034">
                  <c:v>0.55189457420520427</c:v>
                </c:pt>
                <c:pt idx="2035">
                  <c:v>0.55151634251969528</c:v>
                </c:pt>
                <c:pt idx="2036">
                  <c:v>0.55113843585591538</c:v>
                </c:pt>
                <c:pt idx="2037">
                  <c:v>0.55076073867482511</c:v>
                </c:pt>
                <c:pt idx="2038">
                  <c:v>0.55038336603311044</c:v>
                </c:pt>
                <c:pt idx="2039">
                  <c:v>0.55000620255504928</c:v>
                </c:pt>
                <c:pt idx="2040">
                  <c:v>0.54962930564872492</c:v>
                </c:pt>
                <c:pt idx="2041">
                  <c:v>0.54925273255970009</c:v>
                </c:pt>
                <c:pt idx="2042">
                  <c:v>0.54887636815677565</c:v>
                </c:pt>
                <c:pt idx="2043">
                  <c:v>0.54850032709075824</c:v>
                </c:pt>
                <c:pt idx="2044">
                  <c:v>0.54812449439315414</c:v>
                </c:pt>
                <c:pt idx="2045">
                  <c:v>0.54774892726959556</c:v>
                </c:pt>
                <c:pt idx="2046">
                  <c:v>0.54737368276380172</c:v>
                </c:pt>
                <c:pt idx="2047">
                  <c:v>0.54699864615088578</c:v>
                </c:pt>
                <c:pt idx="2048">
                  <c:v>0.54662393167729262</c:v>
                </c:pt>
                <c:pt idx="2049">
                  <c:v>0.54624942478023164</c:v>
                </c:pt>
                <c:pt idx="2050">
                  <c:v>0.54587518246363964</c:v>
                </c:pt>
                <c:pt idx="2051">
                  <c:v>0.54550126157014611</c:v>
                </c:pt>
                <c:pt idx="2052">
                  <c:v>0.545127547779655</c:v>
                </c:pt>
                <c:pt idx="2053">
                  <c:v>0.54475415493576029</c:v>
                </c:pt>
                <c:pt idx="2054">
                  <c:v>0.54438096887985532</c:v>
                </c:pt>
                <c:pt idx="2055">
                  <c:v>0.54400804641493461</c:v>
                </c:pt>
                <c:pt idx="2056">
                  <c:v>0.54363544418328824</c:v>
                </c:pt>
                <c:pt idx="2057">
                  <c:v>0.54326304826809557</c:v>
                </c:pt>
                <c:pt idx="2058">
                  <c:v>0.54289097211160475</c:v>
                </c:pt>
                <c:pt idx="2059">
                  <c:v>0.54251910195787989</c:v>
                </c:pt>
                <c:pt idx="2060">
                  <c:v>0.54214749440972299</c:v>
                </c:pt>
                <c:pt idx="2061">
                  <c:v>0.54177620590983255</c:v>
                </c:pt>
                <c:pt idx="2062">
                  <c:v>0.54140512294315346</c:v>
                </c:pt>
                <c:pt idx="2063">
                  <c:v>0.54103435855208726</c:v>
                </c:pt>
                <c:pt idx="2064">
                  <c:v>0.5406637993818616</c:v>
                </c:pt>
                <c:pt idx="2065">
                  <c:v>0.54029350183583325</c:v>
                </c:pt>
                <c:pt idx="2066">
                  <c:v>0.539923522157853</c:v>
                </c:pt>
                <c:pt idx="2067">
                  <c:v>0.53955374723312821</c:v>
                </c:pt>
                <c:pt idx="2068">
                  <c:v>0.53918428970570653</c:v>
                </c:pt>
                <c:pt idx="2069">
                  <c:v>0.53881503662047869</c:v>
                </c:pt>
                <c:pt idx="2070">
                  <c:v>0.53844604418209951</c:v>
                </c:pt>
                <c:pt idx="2071">
                  <c:v>0.53807736843631337</c:v>
                </c:pt>
                <c:pt idx="2072">
                  <c:v>0.53770889666709354</c:v>
                </c:pt>
                <c:pt idx="2073">
                  <c:v>0.53734074112161978</c:v>
                </c:pt>
                <c:pt idx="2074">
                  <c:v>0.53697278924295144</c:v>
                </c:pt>
                <c:pt idx="2075">
                  <c:v>0.53660509703778214</c:v>
                </c:pt>
                <c:pt idx="2076">
                  <c:v>0.53623772035448813</c:v>
                </c:pt>
                <c:pt idx="2077">
                  <c:v>0.53587054687431745</c:v>
                </c:pt>
                <c:pt idx="2078">
                  <c:v>0.53550368844906249</c:v>
                </c:pt>
                <c:pt idx="2079">
                  <c:v>0.53513703291846282</c:v>
                </c:pt>
                <c:pt idx="2080">
                  <c:v>0.53477063609198827</c:v>
                </c:pt>
                <c:pt idx="2081">
                  <c:v>0.53440455362138228</c:v>
                </c:pt>
                <c:pt idx="2082">
                  <c:v>0.53403867358368262</c:v>
                </c:pt>
                <c:pt idx="2083">
                  <c:v>0.53367310743676899</c:v>
                </c:pt>
                <c:pt idx="2084">
                  <c:v>0.53330774341557852</c:v>
                </c:pt>
                <c:pt idx="2085">
                  <c:v>0.53294263713309187</c:v>
                </c:pt>
                <c:pt idx="2086">
                  <c:v>0.53257784404515174</c:v>
                </c:pt>
                <c:pt idx="2087">
                  <c:v>0.53221325262310704</c:v>
                </c:pt>
                <c:pt idx="2088">
                  <c:v>0.53184897393239272</c:v>
                </c:pt>
                <c:pt idx="2089">
                  <c:v>0.53148489660166742</c:v>
                </c:pt>
                <c:pt idx="2090">
                  <c:v>0.53112107604815417</c:v>
                </c:pt>
                <c:pt idx="2091">
                  <c:v>0.53075756753252379</c:v>
                </c:pt>
                <c:pt idx="2092">
                  <c:v>0.53039425991896372</c:v>
                </c:pt>
                <c:pt idx="2093">
                  <c:v>0.53003126388192667</c:v>
                </c:pt>
                <c:pt idx="2094">
                  <c:v>0.52966846844232196</c:v>
                </c:pt>
                <c:pt idx="2095">
                  <c:v>0.52930592882234384</c:v>
                </c:pt>
                <c:pt idx="2096">
                  <c:v>0.52894370008821745</c:v>
                </c:pt>
                <c:pt idx="2097">
                  <c:v>0.52858167149550173</c:v>
                </c:pt>
                <c:pt idx="2098">
                  <c:v>0.5282199533852352</c:v>
                </c:pt>
                <c:pt idx="2099">
                  <c:v>0.52785843511837671</c:v>
                </c:pt>
                <c:pt idx="2100">
                  <c:v>0.5274971717210738</c:v>
                </c:pt>
                <c:pt idx="2101">
                  <c:v>0.52713621806592736</c:v>
                </c:pt>
                <c:pt idx="2102">
                  <c:v>0.5267754637985389</c:v>
                </c:pt>
                <c:pt idx="2103">
                  <c:v>0.52641501881585007</c:v>
                </c:pt>
                <c:pt idx="2104">
                  <c:v>0.52605477291902258</c:v>
                </c:pt>
                <c:pt idx="2105">
                  <c:v>0.52569478094247124</c:v>
                </c:pt>
                <c:pt idx="2106">
                  <c:v>0.52533509756580066</c:v>
                </c:pt>
                <c:pt idx="2107">
                  <c:v>0.52497561282308347</c:v>
                </c:pt>
                <c:pt idx="2108">
                  <c:v>0.52461643622463316</c:v>
                </c:pt>
                <c:pt idx="2109">
                  <c:v>0.52425745795950229</c:v>
                </c:pt>
                <c:pt idx="2110">
                  <c:v>0.52389873266925069</c:v>
                </c:pt>
                <c:pt idx="2111">
                  <c:v>0.523540314841204</c:v>
                </c:pt>
                <c:pt idx="2112">
                  <c:v>0.52318209489645762</c:v>
                </c:pt>
                <c:pt idx="2113">
                  <c:v>0.52282418196013514</c:v>
                </c:pt>
                <c:pt idx="2114">
                  <c:v>0.52246646660773477</c:v>
                </c:pt>
                <c:pt idx="2115">
                  <c:v>0.5221090032886776</c:v>
                </c:pt>
                <c:pt idx="2116">
                  <c:v>0.52175184629872429</c:v>
                </c:pt>
                <c:pt idx="2117">
                  <c:v>0.52139488644455179</c:v>
                </c:pt>
                <c:pt idx="2118">
                  <c:v>0.52103823246752523</c:v>
                </c:pt>
                <c:pt idx="2119">
                  <c:v>0.52068177532814908</c:v>
                </c:pt>
                <c:pt idx="2120">
                  <c:v>0.52032556928441942</c:v>
                </c:pt>
                <c:pt idx="2121">
                  <c:v>0.51996966844124326</c:v>
                </c:pt>
                <c:pt idx="2122">
                  <c:v>0.5196139639894426</c:v>
                </c:pt>
                <c:pt idx="2123">
                  <c:v>0.51925856428805084</c:v>
                </c:pt>
                <c:pt idx="2124">
                  <c:v>0.51890336068114473</c:v>
                </c:pt>
                <c:pt idx="2125">
                  <c:v>0.51854840723600604</c:v>
                </c:pt>
                <c:pt idx="2126">
                  <c:v>0.51819375786739663</c:v>
                </c:pt>
                <c:pt idx="2127">
                  <c:v>0.51783930414885304</c:v>
                </c:pt>
                <c:pt idx="2128">
                  <c:v>0.51748515405849771</c:v>
                </c:pt>
                <c:pt idx="2129">
                  <c:v>0.51713119932255158</c:v>
                </c:pt>
                <c:pt idx="2130">
                  <c:v>0.51677749381828986</c:v>
                </c:pt>
                <c:pt idx="2131">
                  <c:v>0.51642409127103461</c:v>
                </c:pt>
                <c:pt idx="2132">
                  <c:v>0.51607088363561282</c:v>
                </c:pt>
                <c:pt idx="2133">
                  <c:v>0.51571797851065027</c:v>
                </c:pt>
                <c:pt idx="2134">
                  <c:v>0.5153652680030899</c:v>
                </c:pt>
                <c:pt idx="2135">
                  <c:v>0.51501280580090547</c:v>
                </c:pt>
                <c:pt idx="2136">
                  <c:v>0.51466064544068191</c:v>
                </c:pt>
                <c:pt idx="2137">
                  <c:v>0.51430867925711754</c:v>
                </c:pt>
                <c:pt idx="2138">
                  <c:v>0.51395701447075082</c:v>
                </c:pt>
                <c:pt idx="2139">
                  <c:v>0.51360554356783028</c:v>
                </c:pt>
                <c:pt idx="2140">
                  <c:v>0.51325432004772997</c:v>
                </c:pt>
                <c:pt idx="2141">
                  <c:v>0.51290339725899747</c:v>
                </c:pt>
                <c:pt idx="2142">
                  <c:v>0.51255266791478982</c:v>
                </c:pt>
                <c:pt idx="2143">
                  <c:v>0.51220223885896077</c:v>
                </c:pt>
                <c:pt idx="2144">
                  <c:v>0.51185200295565403</c:v>
                </c:pt>
                <c:pt idx="2145">
                  <c:v>0.51150201351634306</c:v>
                </c:pt>
                <c:pt idx="2146">
                  <c:v>0.51115232370223518</c:v>
                </c:pt>
                <c:pt idx="2147">
                  <c:v>0.51080282660353826</c:v>
                </c:pt>
                <c:pt idx="2148">
                  <c:v>0.51045362868881972</c:v>
                </c:pt>
                <c:pt idx="2149">
                  <c:v>0.51010462319871275</c:v>
                </c:pt>
                <c:pt idx="2150">
                  <c:v>0.5097558632574869</c:v>
                </c:pt>
                <c:pt idx="2151">
                  <c:v>0.50940740183970301</c:v>
                </c:pt>
                <c:pt idx="2152">
                  <c:v>0.50905913241121858</c:v>
                </c:pt>
                <c:pt idx="2153">
                  <c:v>0.50871116106670589</c:v>
                </c:pt>
                <c:pt idx="2154">
                  <c:v>0.50836338142188886</c:v>
                </c:pt>
                <c:pt idx="2155">
                  <c:v>0.50801584641452635</c:v>
                </c:pt>
                <c:pt idx="2156">
                  <c:v>0.50766860883322396</c:v>
                </c:pt>
                <c:pt idx="2157">
                  <c:v>0.50732156251809268</c:v>
                </c:pt>
                <c:pt idx="2158">
                  <c:v>0.50697481319129634</c:v>
                </c:pt>
                <c:pt idx="2159">
                  <c:v>0.50662825484225527</c:v>
                </c:pt>
                <c:pt idx="2160">
                  <c:v>0.50628194022290873</c:v>
                </c:pt>
                <c:pt idx="2161">
                  <c:v>0.50593592193659531</c:v>
                </c:pt>
                <c:pt idx="2162">
                  <c:v>0.50559009419628942</c:v>
                </c:pt>
                <c:pt idx="2163">
                  <c:v>0.50524456235302651</c:v>
                </c:pt>
                <c:pt idx="2164">
                  <c:v>0.50489922076853577</c:v>
                </c:pt>
                <c:pt idx="2165">
                  <c:v>0.50455412200962424</c:v>
                </c:pt>
                <c:pt idx="2166">
                  <c:v>0.5042093185162082</c:v>
                </c:pt>
                <c:pt idx="2167">
                  <c:v>0.50386470489338597</c:v>
                </c:pt>
                <c:pt idx="2168">
                  <c:v>0.50352038608441063</c:v>
                </c:pt>
                <c:pt idx="2169">
                  <c:v>0.50317625682207223</c:v>
                </c:pt>
                <c:pt idx="2170">
                  <c:v>0.50283236948883747</c:v>
                </c:pt>
                <c:pt idx="2171">
                  <c:v>0.50248877631967181</c:v>
                </c:pt>
                <c:pt idx="2172">
                  <c:v>0.50214537226927136</c:v>
                </c:pt>
                <c:pt idx="2173">
                  <c:v>0.50180226195063204</c:v>
                </c:pt>
                <c:pt idx="2174">
                  <c:v>0.50145934046610885</c:v>
                </c:pt>
                <c:pt idx="2175">
                  <c:v>0.50111666001441035</c:v>
                </c:pt>
                <c:pt idx="2176">
                  <c:v>0.50077427264729013</c:v>
                </c:pt>
                <c:pt idx="2177">
                  <c:v>0.50043207368818621</c:v>
                </c:pt>
                <c:pt idx="2178">
                  <c:v>0.50009016738307799</c:v>
                </c:pt>
                <c:pt idx="2179">
                  <c:v>0.4997484492025146</c:v>
                </c:pt>
                <c:pt idx="2180">
                  <c:v>0.49940697116212623</c:v>
                </c:pt>
                <c:pt idx="2181">
                  <c:v>0.49906578513113187</c:v>
                </c:pt>
                <c:pt idx="2182">
                  <c:v>0.49872478680034421</c:v>
                </c:pt>
                <c:pt idx="2183">
                  <c:v>0.49838408005008406</c:v>
                </c:pt>
                <c:pt idx="2184">
                  <c:v>0.49804356071773026</c:v>
                </c:pt>
                <c:pt idx="2185">
                  <c:v>0.49770328063651104</c:v>
                </c:pt>
                <c:pt idx="2186">
                  <c:v>0.49736329149378522</c:v>
                </c:pt>
                <c:pt idx="2187">
                  <c:v>0.49702348934637886</c:v>
                </c:pt>
                <c:pt idx="2188">
                  <c:v>0.49668397771030648</c:v>
                </c:pt>
                <c:pt idx="2189">
                  <c:v>0.49634465278841744</c:v>
                </c:pt>
                <c:pt idx="2190">
                  <c:v>0.49600556623221181</c:v>
                </c:pt>
                <c:pt idx="2191">
                  <c:v>0.4956667695478601</c:v>
                </c:pt>
                <c:pt idx="2192">
                  <c:v>0.49532815915684575</c:v>
                </c:pt>
                <c:pt idx="2193">
                  <c:v>0.49498983821222403</c:v>
                </c:pt>
                <c:pt idx="2194">
                  <c:v>0.4946517032809607</c:v>
                </c:pt>
                <c:pt idx="2195">
                  <c:v>0.49431380583349921</c:v>
                </c:pt>
                <c:pt idx="2196">
                  <c:v>0.49397619719549057</c:v>
                </c:pt>
                <c:pt idx="2197">
                  <c:v>0.49363877415172513</c:v>
                </c:pt>
                <c:pt idx="2198">
                  <c:v>0.49330163949364036</c:v>
                </c:pt>
                <c:pt idx="2199">
                  <c:v>0.49296469015097011</c:v>
                </c:pt>
                <c:pt idx="2200">
                  <c:v>0.49262797741376957</c:v>
                </c:pt>
                <c:pt idx="2201">
                  <c:v>0.49229155242783679</c:v>
                </c:pt>
                <c:pt idx="2202">
                  <c:v>0.49195531233992373</c:v>
                </c:pt>
                <c:pt idx="2203">
                  <c:v>0.49161935958118613</c:v>
                </c:pt>
                <c:pt idx="2204">
                  <c:v>0.49128359144278316</c:v>
                </c:pt>
                <c:pt idx="2205">
                  <c:v>0.49094805903504729</c:v>
                </c:pt>
                <c:pt idx="2206">
                  <c:v>0.49061281332458734</c:v>
                </c:pt>
                <c:pt idx="2207">
                  <c:v>0.49027775181877714</c:v>
                </c:pt>
                <c:pt idx="2208">
                  <c:v>0.4899429765898215</c:v>
                </c:pt>
                <c:pt idx="2209">
                  <c:v>0.48960838528896705</c:v>
                </c:pt>
                <c:pt idx="2210">
                  <c:v>0.48927402884748694</c:v>
                </c:pt>
                <c:pt idx="2211">
                  <c:v>0.48893995805346147</c:v>
                </c:pt>
                <c:pt idx="2212">
                  <c:v>0.48860607077355211</c:v>
                </c:pt>
                <c:pt idx="2213">
                  <c:v>0.48827246872233798</c:v>
                </c:pt>
                <c:pt idx="2214">
                  <c:v>0.48793904990982101</c:v>
                </c:pt>
                <c:pt idx="2215">
                  <c:v>0.48760586508887543</c:v>
                </c:pt>
                <c:pt idx="2216">
                  <c:v>0.48727296486971128</c:v>
                </c:pt>
                <c:pt idx="2217">
                  <c:v>0.48694024747694864</c:v>
                </c:pt>
                <c:pt idx="2218">
                  <c:v>0.48660781426886091</c:v>
                </c:pt>
                <c:pt idx="2219">
                  <c:v>0.48627556361287844</c:v>
                </c:pt>
                <c:pt idx="2220">
                  <c:v>0.48594354608413431</c:v>
                </c:pt>
                <c:pt idx="2221">
                  <c:v>0.48561181211562393</c:v>
                </c:pt>
                <c:pt idx="2222">
                  <c:v>0.48528026028860216</c:v>
                </c:pt>
                <c:pt idx="2223">
                  <c:v>0.48494899160635152</c:v>
                </c:pt>
                <c:pt idx="2224">
                  <c:v>0.48461790479240913</c:v>
                </c:pt>
                <c:pt idx="2225">
                  <c:v>0.48428705024482188</c:v>
                </c:pt>
                <c:pt idx="2226">
                  <c:v>0.48395647822002374</c:v>
                </c:pt>
                <c:pt idx="2227">
                  <c:v>0.48362608765458581</c:v>
                </c:pt>
                <c:pt idx="2228">
                  <c:v>0.48329597919810924</c:v>
                </c:pt>
                <c:pt idx="2229">
                  <c:v>0.48296605192892145</c:v>
                </c:pt>
                <c:pt idx="2230">
                  <c:v>0.48263635606863564</c:v>
                </c:pt>
                <c:pt idx="2231">
                  <c:v>0.48230694169777472</c:v>
                </c:pt>
                <c:pt idx="2232">
                  <c:v>0.48197770810691282</c:v>
                </c:pt>
                <c:pt idx="2233">
                  <c:v>0.48164875559327386</c:v>
                </c:pt>
                <c:pt idx="2234">
                  <c:v>0.48131998358866451</c:v>
                </c:pt>
                <c:pt idx="2235">
                  <c:v>0.48099144218345546</c:v>
                </c:pt>
                <c:pt idx="2236">
                  <c:v>0.4806631812578111</c:v>
                </c:pt>
                <c:pt idx="2237">
                  <c:v>0.48033510043936906</c:v>
                </c:pt>
                <c:pt idx="2238">
                  <c:v>0.48000729967436884</c:v>
                </c:pt>
                <c:pt idx="2239">
                  <c:v>0.47967967874692896</c:v>
                </c:pt>
                <c:pt idx="2240">
                  <c:v>0.47935228752785003</c:v>
                </c:pt>
                <c:pt idx="2241">
                  <c:v>0.47902517574788045</c:v>
                </c:pt>
                <c:pt idx="2242">
                  <c:v>0.47869824340182965</c:v>
                </c:pt>
                <c:pt idx="2243">
                  <c:v>0.47837159008615598</c:v>
                </c:pt>
                <c:pt idx="2244">
                  <c:v>0.47804511593586652</c:v>
                </c:pt>
                <c:pt idx="2245">
                  <c:v>0.47771887064727647</c:v>
                </c:pt>
                <c:pt idx="2246">
                  <c:v>0.47739290377716487</c:v>
                </c:pt>
                <c:pt idx="2247">
                  <c:v>0.4770671156704524</c:v>
                </c:pt>
                <c:pt idx="2248">
                  <c:v>0.47674160557510442</c:v>
                </c:pt>
                <c:pt idx="2249">
                  <c:v>0.47641627397572223</c:v>
                </c:pt>
                <c:pt idx="2250">
                  <c:v>0.47609117039477761</c:v>
                </c:pt>
                <c:pt idx="2251">
                  <c:v>0.47576634421572001</c:v>
                </c:pt>
                <c:pt idx="2252">
                  <c:v>0.47544169613229026</c:v>
                </c:pt>
                <c:pt idx="2253">
                  <c:v>0.47511732504524357</c:v>
                </c:pt>
                <c:pt idx="2254">
                  <c:v>0.47479313178748633</c:v>
                </c:pt>
                <c:pt idx="2255">
                  <c:v>0.47446916570828629</c:v>
                </c:pt>
                <c:pt idx="2256">
                  <c:v>0.47414547601840057</c:v>
                </c:pt>
                <c:pt idx="2257">
                  <c:v>0.47382196375910413</c:v>
                </c:pt>
                <c:pt idx="2258">
                  <c:v>0.47349872748521965</c:v>
                </c:pt>
                <c:pt idx="2259">
                  <c:v>0.47317566837667474</c:v>
                </c:pt>
                <c:pt idx="2260">
                  <c:v>0.47285283561016977</c:v>
                </c:pt>
                <c:pt idx="2261">
                  <c:v>0.47253027822440441</c:v>
                </c:pt>
                <c:pt idx="2262">
                  <c:v>0.47220789760690673</c:v>
                </c:pt>
                <c:pt idx="2263">
                  <c:v>0.4718857919678397</c:v>
                </c:pt>
                <c:pt idx="2264">
                  <c:v>0.47156386283287294</c:v>
                </c:pt>
                <c:pt idx="2265">
                  <c:v>0.47124215920677387</c:v>
                </c:pt>
                <c:pt idx="2266">
                  <c:v>0.47092072995681683</c:v>
                </c:pt>
                <c:pt idx="2267">
                  <c:v>0.47059947681550718</c:v>
                </c:pt>
                <c:pt idx="2268">
                  <c:v>0.4702784976496156</c:v>
                </c:pt>
                <c:pt idx="2269">
                  <c:v>0.46995769432928014</c:v>
                </c:pt>
                <c:pt idx="2270">
                  <c:v>0.46963711568796684</c:v>
                </c:pt>
                <c:pt idx="2271">
                  <c:v>0.4693168104221544</c:v>
                </c:pt>
                <c:pt idx="2272">
                  <c:v>0.46899668060805461</c:v>
                </c:pt>
                <c:pt idx="2273">
                  <c:v>0.46867682377030845</c:v>
                </c:pt>
                <c:pt idx="2274">
                  <c:v>0.46835714212225354</c:v>
                </c:pt>
                <c:pt idx="2275">
                  <c:v>0.46803768432668374</c:v>
                </c:pt>
                <c:pt idx="2276">
                  <c:v>0.46771849890990919</c:v>
                </c:pt>
                <c:pt idx="2277">
                  <c:v>0.46739948829058259</c:v>
                </c:pt>
                <c:pt idx="2278">
                  <c:v>0.46708074965247237</c:v>
                </c:pt>
                <c:pt idx="2279">
                  <c:v>0.46676218555085225</c:v>
                </c:pt>
                <c:pt idx="2280">
                  <c:v>0.46644384447847043</c:v>
                </c:pt>
                <c:pt idx="2281">
                  <c:v>0.46612577479209305</c:v>
                </c:pt>
                <c:pt idx="2282">
                  <c:v>0.46580787925155309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A-739E-41EF-9FD2-41B04CCB0539}"/>
            </c:ext>
          </c:extLst>
        </c:ser>
        <c:ser>
          <c:idx val="11"/>
          <c:order val="11"/>
          <c:spPr>
            <a:ln w="12700" cap="rnd">
              <a:solidFill>
                <a:srgbClr val="000000"/>
              </a:solidFill>
              <a:round/>
            </a:ln>
            <a:effectLst/>
          </c:spPr>
          <c:marker>
            <c:symbol val="none"/>
          </c:marker>
          <c:xVal>
            <c:numRef>
              <c:f>sheet1!$W$1:$W$2282</c:f>
              <c:numCache>
                <c:formatCode>General</c:formatCode>
                <c:ptCount val="2282"/>
                <c:pt idx="0">
                  <c:v>-38.099998474121094</c:v>
                </c:pt>
                <c:pt idx="1">
                  <c:v>-38</c:v>
                </c:pt>
                <c:pt idx="2">
                  <c:v>-37.899997711181641</c:v>
                </c:pt>
                <c:pt idx="3">
                  <c:v>-37.799999237060547</c:v>
                </c:pt>
                <c:pt idx="4">
                  <c:v>-37.700000762939453</c:v>
                </c:pt>
                <c:pt idx="5">
                  <c:v>-37.599998474121094</c:v>
                </c:pt>
                <c:pt idx="6">
                  <c:v>-37.5</c:v>
                </c:pt>
                <c:pt idx="7">
                  <c:v>-37.399997711181641</c:v>
                </c:pt>
                <c:pt idx="8">
                  <c:v>-37.299999237060547</c:v>
                </c:pt>
                <c:pt idx="9">
                  <c:v>-37.200000762939453</c:v>
                </c:pt>
                <c:pt idx="10">
                  <c:v>-37.099998474121094</c:v>
                </c:pt>
                <c:pt idx="11">
                  <c:v>-37</c:v>
                </c:pt>
                <c:pt idx="12">
                  <c:v>-36.899997711181641</c:v>
                </c:pt>
                <c:pt idx="13">
                  <c:v>-36.799999237060547</c:v>
                </c:pt>
                <c:pt idx="14">
                  <c:v>-36.700000762939453</c:v>
                </c:pt>
                <c:pt idx="15">
                  <c:v>-36.599998474121094</c:v>
                </c:pt>
                <c:pt idx="16">
                  <c:v>-36.5</c:v>
                </c:pt>
                <c:pt idx="17">
                  <c:v>-36.399997711181641</c:v>
                </c:pt>
                <c:pt idx="18">
                  <c:v>-36.299999237060547</c:v>
                </c:pt>
                <c:pt idx="19">
                  <c:v>-36.200000762939453</c:v>
                </c:pt>
                <c:pt idx="20">
                  <c:v>-36.099998474121094</c:v>
                </c:pt>
                <c:pt idx="21">
                  <c:v>-36</c:v>
                </c:pt>
                <c:pt idx="22">
                  <c:v>-35.899997711181641</c:v>
                </c:pt>
                <c:pt idx="23">
                  <c:v>-35.799999237060547</c:v>
                </c:pt>
                <c:pt idx="24">
                  <c:v>-35.700000762939453</c:v>
                </c:pt>
                <c:pt idx="25">
                  <c:v>-35.599998474121094</c:v>
                </c:pt>
                <c:pt idx="26">
                  <c:v>-35.5</c:v>
                </c:pt>
                <c:pt idx="27">
                  <c:v>-35.399997711181641</c:v>
                </c:pt>
                <c:pt idx="28">
                  <c:v>-35.299999237060547</c:v>
                </c:pt>
                <c:pt idx="29">
                  <c:v>-35.200000762939453</c:v>
                </c:pt>
                <c:pt idx="30">
                  <c:v>-35.099998474121094</c:v>
                </c:pt>
                <c:pt idx="31">
                  <c:v>-35</c:v>
                </c:pt>
                <c:pt idx="32">
                  <c:v>-34.899997711181641</c:v>
                </c:pt>
                <c:pt idx="33">
                  <c:v>-34.799999237060547</c:v>
                </c:pt>
                <c:pt idx="34">
                  <c:v>-34.700000762939453</c:v>
                </c:pt>
                <c:pt idx="35">
                  <c:v>-34.599998474121094</c:v>
                </c:pt>
                <c:pt idx="36">
                  <c:v>-34.5</c:v>
                </c:pt>
                <c:pt idx="37">
                  <c:v>-34.399997711181641</c:v>
                </c:pt>
                <c:pt idx="38">
                  <c:v>-34.299999237060547</c:v>
                </c:pt>
                <c:pt idx="39">
                  <c:v>-34.200000762939453</c:v>
                </c:pt>
                <c:pt idx="40">
                  <c:v>-34.099998474121094</c:v>
                </c:pt>
                <c:pt idx="41">
                  <c:v>-34</c:v>
                </c:pt>
                <c:pt idx="42">
                  <c:v>-33.899997711181641</c:v>
                </c:pt>
                <c:pt idx="43">
                  <c:v>-33.799999237060547</c:v>
                </c:pt>
                <c:pt idx="44">
                  <c:v>-33.700000762939453</c:v>
                </c:pt>
                <c:pt idx="45">
                  <c:v>-33.599998474121094</c:v>
                </c:pt>
                <c:pt idx="46">
                  <c:v>-33.5</c:v>
                </c:pt>
                <c:pt idx="47">
                  <c:v>-33.399997711181641</c:v>
                </c:pt>
                <c:pt idx="48">
                  <c:v>-33.299999237060547</c:v>
                </c:pt>
                <c:pt idx="49">
                  <c:v>-33.200000762939453</c:v>
                </c:pt>
                <c:pt idx="50">
                  <c:v>-33.099998474121094</c:v>
                </c:pt>
                <c:pt idx="51">
                  <c:v>-33</c:v>
                </c:pt>
                <c:pt idx="52">
                  <c:v>-32.899997711181641</c:v>
                </c:pt>
                <c:pt idx="53">
                  <c:v>-32.799999237060547</c:v>
                </c:pt>
                <c:pt idx="54">
                  <c:v>-32.700000762939453</c:v>
                </c:pt>
                <c:pt idx="55">
                  <c:v>-32.599998474121094</c:v>
                </c:pt>
                <c:pt idx="56">
                  <c:v>-32.5</c:v>
                </c:pt>
                <c:pt idx="57">
                  <c:v>-32.399997711181641</c:v>
                </c:pt>
                <c:pt idx="58">
                  <c:v>-32.299999237060547</c:v>
                </c:pt>
                <c:pt idx="59">
                  <c:v>-32.200000762939453</c:v>
                </c:pt>
                <c:pt idx="60">
                  <c:v>-32.099998474121094</c:v>
                </c:pt>
                <c:pt idx="61">
                  <c:v>-32</c:v>
                </c:pt>
                <c:pt idx="62">
                  <c:v>-31.899999618530273</c:v>
                </c:pt>
                <c:pt idx="63">
                  <c:v>-31.799999237060547</c:v>
                </c:pt>
                <c:pt idx="64">
                  <c:v>-31.69999885559082</c:v>
                </c:pt>
                <c:pt idx="65">
                  <c:v>-31.599998474121094</c:v>
                </c:pt>
                <c:pt idx="66">
                  <c:v>-31.5</c:v>
                </c:pt>
                <c:pt idx="67">
                  <c:v>-31.399999618530273</c:v>
                </c:pt>
                <c:pt idx="68">
                  <c:v>-31.299999237060547</c:v>
                </c:pt>
                <c:pt idx="69">
                  <c:v>-31.19999885559082</c:v>
                </c:pt>
                <c:pt idx="70">
                  <c:v>-31.099998474121094</c:v>
                </c:pt>
                <c:pt idx="71">
                  <c:v>-31</c:v>
                </c:pt>
                <c:pt idx="72">
                  <c:v>-30.899999618530273</c:v>
                </c:pt>
                <c:pt idx="73">
                  <c:v>-30.799999237060547</c:v>
                </c:pt>
                <c:pt idx="74">
                  <c:v>-30.69999885559082</c:v>
                </c:pt>
                <c:pt idx="75">
                  <c:v>-30.599998474121094</c:v>
                </c:pt>
                <c:pt idx="76">
                  <c:v>-30.5</c:v>
                </c:pt>
                <c:pt idx="77">
                  <c:v>-30.399999618530273</c:v>
                </c:pt>
                <c:pt idx="78">
                  <c:v>-30.299999237060547</c:v>
                </c:pt>
                <c:pt idx="79">
                  <c:v>-30.19999885559082</c:v>
                </c:pt>
                <c:pt idx="80">
                  <c:v>-30.099998474121094</c:v>
                </c:pt>
                <c:pt idx="81">
                  <c:v>-30</c:v>
                </c:pt>
                <c:pt idx="82">
                  <c:v>-29.899999618530273</c:v>
                </c:pt>
                <c:pt idx="83">
                  <c:v>-29.799999237060547</c:v>
                </c:pt>
                <c:pt idx="84">
                  <c:v>-29.69999885559082</c:v>
                </c:pt>
                <c:pt idx="85">
                  <c:v>-29.599998474121094</c:v>
                </c:pt>
                <c:pt idx="86">
                  <c:v>-29.5</c:v>
                </c:pt>
                <c:pt idx="87">
                  <c:v>-29.399999618530273</c:v>
                </c:pt>
                <c:pt idx="88">
                  <c:v>-29.299999237060547</c:v>
                </c:pt>
                <c:pt idx="89">
                  <c:v>-29.19999885559082</c:v>
                </c:pt>
                <c:pt idx="90">
                  <c:v>-29.099998474121094</c:v>
                </c:pt>
                <c:pt idx="91">
                  <c:v>-29</c:v>
                </c:pt>
                <c:pt idx="92">
                  <c:v>-28.899999618530273</c:v>
                </c:pt>
                <c:pt idx="93">
                  <c:v>-28.799999237060547</c:v>
                </c:pt>
                <c:pt idx="94">
                  <c:v>-28.69999885559082</c:v>
                </c:pt>
                <c:pt idx="95">
                  <c:v>-28.599998474121094</c:v>
                </c:pt>
                <c:pt idx="96">
                  <c:v>-28.5</c:v>
                </c:pt>
                <c:pt idx="97">
                  <c:v>-28.399999618530273</c:v>
                </c:pt>
                <c:pt idx="98">
                  <c:v>-28.299999237060547</c:v>
                </c:pt>
                <c:pt idx="99">
                  <c:v>-28.19999885559082</c:v>
                </c:pt>
                <c:pt idx="100">
                  <c:v>-28.099998474121094</c:v>
                </c:pt>
                <c:pt idx="101">
                  <c:v>-28</c:v>
                </c:pt>
                <c:pt idx="102">
                  <c:v>-27.899999618530273</c:v>
                </c:pt>
                <c:pt idx="103">
                  <c:v>-27.799999237060547</c:v>
                </c:pt>
                <c:pt idx="104">
                  <c:v>-27.69999885559082</c:v>
                </c:pt>
                <c:pt idx="105">
                  <c:v>-27.599998474121094</c:v>
                </c:pt>
                <c:pt idx="106">
                  <c:v>-27.5</c:v>
                </c:pt>
                <c:pt idx="107">
                  <c:v>-27.399999618530273</c:v>
                </c:pt>
                <c:pt idx="108">
                  <c:v>-27.299999237060547</c:v>
                </c:pt>
                <c:pt idx="109">
                  <c:v>-27.19999885559082</c:v>
                </c:pt>
                <c:pt idx="110">
                  <c:v>-27.099998474121094</c:v>
                </c:pt>
                <c:pt idx="111">
                  <c:v>-27</c:v>
                </c:pt>
                <c:pt idx="112">
                  <c:v>-26.899999618530273</c:v>
                </c:pt>
                <c:pt idx="113">
                  <c:v>-26.799999237060547</c:v>
                </c:pt>
                <c:pt idx="114">
                  <c:v>-26.69999885559082</c:v>
                </c:pt>
                <c:pt idx="115">
                  <c:v>-26.599998474121094</c:v>
                </c:pt>
                <c:pt idx="116">
                  <c:v>-26.5</c:v>
                </c:pt>
                <c:pt idx="117">
                  <c:v>-26.399999618530273</c:v>
                </c:pt>
                <c:pt idx="118">
                  <c:v>-26.299999237060547</c:v>
                </c:pt>
                <c:pt idx="119">
                  <c:v>-26.19999885559082</c:v>
                </c:pt>
                <c:pt idx="120">
                  <c:v>-26.099998474121094</c:v>
                </c:pt>
                <c:pt idx="121">
                  <c:v>-26</c:v>
                </c:pt>
                <c:pt idx="122">
                  <c:v>-25.899999618530273</c:v>
                </c:pt>
                <c:pt idx="123">
                  <c:v>-25.799999237060547</c:v>
                </c:pt>
                <c:pt idx="124">
                  <c:v>-25.69999885559082</c:v>
                </c:pt>
                <c:pt idx="125">
                  <c:v>-25.599998474121094</c:v>
                </c:pt>
                <c:pt idx="126">
                  <c:v>-25.5</c:v>
                </c:pt>
                <c:pt idx="127">
                  <c:v>-25.399999618530273</c:v>
                </c:pt>
                <c:pt idx="128">
                  <c:v>-25.299999237060547</c:v>
                </c:pt>
                <c:pt idx="129">
                  <c:v>-25.19999885559082</c:v>
                </c:pt>
                <c:pt idx="130">
                  <c:v>-25.099998474121094</c:v>
                </c:pt>
                <c:pt idx="131">
                  <c:v>-25</c:v>
                </c:pt>
                <c:pt idx="132">
                  <c:v>-24.899999618530273</c:v>
                </c:pt>
                <c:pt idx="133">
                  <c:v>-24.799999237060547</c:v>
                </c:pt>
                <c:pt idx="134">
                  <c:v>-24.69999885559082</c:v>
                </c:pt>
                <c:pt idx="135">
                  <c:v>-24.599998474121094</c:v>
                </c:pt>
                <c:pt idx="136">
                  <c:v>-24.5</c:v>
                </c:pt>
                <c:pt idx="137">
                  <c:v>-24.399999618530273</c:v>
                </c:pt>
                <c:pt idx="138">
                  <c:v>-24.299999237060547</c:v>
                </c:pt>
                <c:pt idx="139">
                  <c:v>-24.19999885559082</c:v>
                </c:pt>
                <c:pt idx="140">
                  <c:v>-24.099998474121094</c:v>
                </c:pt>
                <c:pt idx="141">
                  <c:v>-24</c:v>
                </c:pt>
                <c:pt idx="142">
                  <c:v>-23.899999618530273</c:v>
                </c:pt>
                <c:pt idx="143">
                  <c:v>-23.799999237060547</c:v>
                </c:pt>
                <c:pt idx="144">
                  <c:v>-23.69999885559082</c:v>
                </c:pt>
                <c:pt idx="145">
                  <c:v>-23.599998474121094</c:v>
                </c:pt>
                <c:pt idx="146">
                  <c:v>-23.5</c:v>
                </c:pt>
                <c:pt idx="147">
                  <c:v>-23.399999618530273</c:v>
                </c:pt>
                <c:pt idx="148">
                  <c:v>-23.299999237060547</c:v>
                </c:pt>
                <c:pt idx="149">
                  <c:v>-23.19999885559082</c:v>
                </c:pt>
                <c:pt idx="150">
                  <c:v>-23.099998474121094</c:v>
                </c:pt>
                <c:pt idx="151">
                  <c:v>-23</c:v>
                </c:pt>
                <c:pt idx="152">
                  <c:v>-22.899999618530273</c:v>
                </c:pt>
                <c:pt idx="153">
                  <c:v>-22.799999237060547</c:v>
                </c:pt>
                <c:pt idx="154">
                  <c:v>-22.69999885559082</c:v>
                </c:pt>
                <c:pt idx="155">
                  <c:v>-22.599998474121094</c:v>
                </c:pt>
                <c:pt idx="156">
                  <c:v>-22.5</c:v>
                </c:pt>
                <c:pt idx="157">
                  <c:v>-22.399999618530273</c:v>
                </c:pt>
                <c:pt idx="158">
                  <c:v>-22.299999237060547</c:v>
                </c:pt>
                <c:pt idx="159">
                  <c:v>-22.19999885559082</c:v>
                </c:pt>
                <c:pt idx="160">
                  <c:v>-22.099998474121094</c:v>
                </c:pt>
                <c:pt idx="161">
                  <c:v>-22</c:v>
                </c:pt>
                <c:pt idx="162">
                  <c:v>-21.899999618530273</c:v>
                </c:pt>
                <c:pt idx="163">
                  <c:v>-21.799999237060547</c:v>
                </c:pt>
                <c:pt idx="164">
                  <c:v>-21.69999885559082</c:v>
                </c:pt>
                <c:pt idx="165">
                  <c:v>-21.599998474121094</c:v>
                </c:pt>
                <c:pt idx="166">
                  <c:v>-21.5</c:v>
                </c:pt>
                <c:pt idx="167">
                  <c:v>-21.399999618530273</c:v>
                </c:pt>
                <c:pt idx="168">
                  <c:v>-21.299999237060547</c:v>
                </c:pt>
                <c:pt idx="169">
                  <c:v>-21.19999885559082</c:v>
                </c:pt>
                <c:pt idx="170">
                  <c:v>-21.099998474121094</c:v>
                </c:pt>
                <c:pt idx="171">
                  <c:v>-21</c:v>
                </c:pt>
                <c:pt idx="172">
                  <c:v>-20.899999618530273</c:v>
                </c:pt>
                <c:pt idx="173">
                  <c:v>-20.799999237060547</c:v>
                </c:pt>
                <c:pt idx="174">
                  <c:v>-20.69999885559082</c:v>
                </c:pt>
                <c:pt idx="175">
                  <c:v>-20.599998474121094</c:v>
                </c:pt>
                <c:pt idx="176">
                  <c:v>-20.5</c:v>
                </c:pt>
                <c:pt idx="177">
                  <c:v>-20.399999618530273</c:v>
                </c:pt>
                <c:pt idx="178">
                  <c:v>-20.299999237060547</c:v>
                </c:pt>
                <c:pt idx="179">
                  <c:v>-20.19999885559082</c:v>
                </c:pt>
                <c:pt idx="180">
                  <c:v>-20.099998474121094</c:v>
                </c:pt>
                <c:pt idx="181">
                  <c:v>-20</c:v>
                </c:pt>
                <c:pt idx="182">
                  <c:v>-19.899999618530273</c:v>
                </c:pt>
                <c:pt idx="183">
                  <c:v>-19.799999237060547</c:v>
                </c:pt>
                <c:pt idx="184">
                  <c:v>-19.69999885559082</c:v>
                </c:pt>
                <c:pt idx="185">
                  <c:v>-19.599998474121094</c:v>
                </c:pt>
                <c:pt idx="186">
                  <c:v>-19.5</c:v>
                </c:pt>
                <c:pt idx="187">
                  <c:v>-19.399999618530273</c:v>
                </c:pt>
                <c:pt idx="188">
                  <c:v>-19.299999237060547</c:v>
                </c:pt>
                <c:pt idx="189">
                  <c:v>-19.19999885559082</c:v>
                </c:pt>
                <c:pt idx="190">
                  <c:v>-19.099998474121094</c:v>
                </c:pt>
                <c:pt idx="191">
                  <c:v>-19</c:v>
                </c:pt>
                <c:pt idx="192">
                  <c:v>-18.899999618530273</c:v>
                </c:pt>
                <c:pt idx="193">
                  <c:v>-18.799999237060547</c:v>
                </c:pt>
                <c:pt idx="194">
                  <c:v>-18.69999885559082</c:v>
                </c:pt>
                <c:pt idx="195">
                  <c:v>-18.599998474121094</c:v>
                </c:pt>
                <c:pt idx="196">
                  <c:v>-18.5</c:v>
                </c:pt>
                <c:pt idx="197">
                  <c:v>-18.399999618530273</c:v>
                </c:pt>
                <c:pt idx="198">
                  <c:v>-18.299999237060547</c:v>
                </c:pt>
                <c:pt idx="199">
                  <c:v>-18.19999885559082</c:v>
                </c:pt>
                <c:pt idx="200">
                  <c:v>-18.099998474121094</c:v>
                </c:pt>
                <c:pt idx="201">
                  <c:v>-18</c:v>
                </c:pt>
                <c:pt idx="202">
                  <c:v>-17.899999618530273</c:v>
                </c:pt>
                <c:pt idx="203">
                  <c:v>-17.799999237060547</c:v>
                </c:pt>
                <c:pt idx="204">
                  <c:v>-17.69999885559082</c:v>
                </c:pt>
                <c:pt idx="205">
                  <c:v>-17.599998474121094</c:v>
                </c:pt>
                <c:pt idx="206">
                  <c:v>-17.5</c:v>
                </c:pt>
                <c:pt idx="207">
                  <c:v>-17.399999618530273</c:v>
                </c:pt>
                <c:pt idx="208">
                  <c:v>-17.299999237060547</c:v>
                </c:pt>
                <c:pt idx="209">
                  <c:v>-17.19999885559082</c:v>
                </c:pt>
                <c:pt idx="210">
                  <c:v>-17.099998474121094</c:v>
                </c:pt>
                <c:pt idx="211">
                  <c:v>-17</c:v>
                </c:pt>
                <c:pt idx="212">
                  <c:v>-16.899999618530273</c:v>
                </c:pt>
                <c:pt idx="213">
                  <c:v>-16.799999237060547</c:v>
                </c:pt>
                <c:pt idx="214">
                  <c:v>-16.69999885559082</c:v>
                </c:pt>
                <c:pt idx="215">
                  <c:v>-16.599998474121094</c:v>
                </c:pt>
                <c:pt idx="216">
                  <c:v>-16.5</c:v>
                </c:pt>
                <c:pt idx="217">
                  <c:v>-16.399999618530273</c:v>
                </c:pt>
                <c:pt idx="218">
                  <c:v>-16.299999237060547</c:v>
                </c:pt>
                <c:pt idx="219">
                  <c:v>-16.19999885559082</c:v>
                </c:pt>
                <c:pt idx="220">
                  <c:v>-16.099998474121094</c:v>
                </c:pt>
                <c:pt idx="221">
                  <c:v>-16</c:v>
                </c:pt>
                <c:pt idx="222">
                  <c:v>-15.899999618530273</c:v>
                </c:pt>
                <c:pt idx="223">
                  <c:v>-15.799999237060547</c:v>
                </c:pt>
                <c:pt idx="224">
                  <c:v>-15.69999885559082</c:v>
                </c:pt>
                <c:pt idx="225">
                  <c:v>-15.599998474121094</c:v>
                </c:pt>
                <c:pt idx="226">
                  <c:v>-15.5</c:v>
                </c:pt>
                <c:pt idx="227">
                  <c:v>-15.399999618530273</c:v>
                </c:pt>
                <c:pt idx="228">
                  <c:v>-15.299999237060547</c:v>
                </c:pt>
                <c:pt idx="229">
                  <c:v>-15.19999885559082</c:v>
                </c:pt>
                <c:pt idx="230">
                  <c:v>-15.099998474121094</c:v>
                </c:pt>
                <c:pt idx="231">
                  <c:v>-15</c:v>
                </c:pt>
                <c:pt idx="232">
                  <c:v>-14.899999618530273</c:v>
                </c:pt>
                <c:pt idx="233">
                  <c:v>-14.799999237060547</c:v>
                </c:pt>
                <c:pt idx="234">
                  <c:v>-14.69999885559082</c:v>
                </c:pt>
                <c:pt idx="235">
                  <c:v>-14.599998474121094</c:v>
                </c:pt>
                <c:pt idx="236">
                  <c:v>-14.5</c:v>
                </c:pt>
                <c:pt idx="237">
                  <c:v>-14.399999618530273</c:v>
                </c:pt>
                <c:pt idx="238">
                  <c:v>-14.299999237060547</c:v>
                </c:pt>
                <c:pt idx="239">
                  <c:v>-14.19999885559082</c:v>
                </c:pt>
                <c:pt idx="240">
                  <c:v>-14.099998474121094</c:v>
                </c:pt>
                <c:pt idx="241">
                  <c:v>-14</c:v>
                </c:pt>
                <c:pt idx="242">
                  <c:v>-13.899999618530273</c:v>
                </c:pt>
                <c:pt idx="243">
                  <c:v>-13.799999237060547</c:v>
                </c:pt>
                <c:pt idx="244">
                  <c:v>-13.69999885559082</c:v>
                </c:pt>
                <c:pt idx="245">
                  <c:v>-13.599998474121094</c:v>
                </c:pt>
                <c:pt idx="246">
                  <c:v>-13.5</c:v>
                </c:pt>
                <c:pt idx="247">
                  <c:v>-13.399999618530273</c:v>
                </c:pt>
                <c:pt idx="248">
                  <c:v>-13.299999237060547</c:v>
                </c:pt>
                <c:pt idx="249">
                  <c:v>-13.19999885559082</c:v>
                </c:pt>
                <c:pt idx="250">
                  <c:v>-13.099998474121094</c:v>
                </c:pt>
                <c:pt idx="251">
                  <c:v>-13</c:v>
                </c:pt>
                <c:pt idx="252">
                  <c:v>-12.899999618530273</c:v>
                </c:pt>
                <c:pt idx="253">
                  <c:v>-12.799999237060547</c:v>
                </c:pt>
                <c:pt idx="254">
                  <c:v>-12.69999885559082</c:v>
                </c:pt>
                <c:pt idx="255">
                  <c:v>-12.599998474121094</c:v>
                </c:pt>
                <c:pt idx="256">
                  <c:v>-12.5</c:v>
                </c:pt>
                <c:pt idx="257">
                  <c:v>-12.399999618530273</c:v>
                </c:pt>
                <c:pt idx="258">
                  <c:v>-12.299999237060547</c:v>
                </c:pt>
                <c:pt idx="259">
                  <c:v>-12.19999885559082</c:v>
                </c:pt>
                <c:pt idx="260">
                  <c:v>-12.099998474121094</c:v>
                </c:pt>
                <c:pt idx="261">
                  <c:v>-12</c:v>
                </c:pt>
                <c:pt idx="262">
                  <c:v>-11.899999618530273</c:v>
                </c:pt>
                <c:pt idx="263">
                  <c:v>-11.799999237060547</c:v>
                </c:pt>
                <c:pt idx="264">
                  <c:v>-11.69999885559082</c:v>
                </c:pt>
                <c:pt idx="265">
                  <c:v>-11.599998474121094</c:v>
                </c:pt>
                <c:pt idx="266">
                  <c:v>-11.5</c:v>
                </c:pt>
                <c:pt idx="267">
                  <c:v>-11.399999618530273</c:v>
                </c:pt>
                <c:pt idx="268">
                  <c:v>-11.299999237060547</c:v>
                </c:pt>
                <c:pt idx="269">
                  <c:v>-11.19999885559082</c:v>
                </c:pt>
                <c:pt idx="270">
                  <c:v>-11.099998474121094</c:v>
                </c:pt>
                <c:pt idx="271">
                  <c:v>-11</c:v>
                </c:pt>
                <c:pt idx="272">
                  <c:v>-10.899999618530273</c:v>
                </c:pt>
                <c:pt idx="273">
                  <c:v>-10.799999237060547</c:v>
                </c:pt>
                <c:pt idx="274">
                  <c:v>-10.69999885559082</c:v>
                </c:pt>
                <c:pt idx="275">
                  <c:v>-10.599998474121094</c:v>
                </c:pt>
                <c:pt idx="276">
                  <c:v>-10.5</c:v>
                </c:pt>
                <c:pt idx="277">
                  <c:v>-10.399999618530273</c:v>
                </c:pt>
                <c:pt idx="278">
                  <c:v>-10.299999237060547</c:v>
                </c:pt>
                <c:pt idx="279">
                  <c:v>-10.19999885559082</c:v>
                </c:pt>
                <c:pt idx="280">
                  <c:v>-10.099998474121094</c:v>
                </c:pt>
                <c:pt idx="281">
                  <c:v>-10</c:v>
                </c:pt>
                <c:pt idx="282">
                  <c:v>-9.8999996185302734</c:v>
                </c:pt>
                <c:pt idx="283">
                  <c:v>-9.7999992370605469</c:v>
                </c:pt>
                <c:pt idx="284">
                  <c:v>-9.6999988555908203</c:v>
                </c:pt>
                <c:pt idx="285">
                  <c:v>-9.5999984741210938</c:v>
                </c:pt>
                <c:pt idx="286">
                  <c:v>-9.5</c:v>
                </c:pt>
                <c:pt idx="287">
                  <c:v>-9.3999996185302734</c:v>
                </c:pt>
                <c:pt idx="288">
                  <c:v>-9.2999992370605469</c:v>
                </c:pt>
                <c:pt idx="289">
                  <c:v>-9.1999988555908203</c:v>
                </c:pt>
                <c:pt idx="290">
                  <c:v>-9.0999984741210938</c:v>
                </c:pt>
                <c:pt idx="291">
                  <c:v>-9</c:v>
                </c:pt>
                <c:pt idx="292">
                  <c:v>-8.8999996185302734</c:v>
                </c:pt>
                <c:pt idx="293">
                  <c:v>-8.7999992370605469</c:v>
                </c:pt>
                <c:pt idx="294">
                  <c:v>-8.6999988555908203</c:v>
                </c:pt>
                <c:pt idx="295">
                  <c:v>-8.5999984741210938</c:v>
                </c:pt>
                <c:pt idx="296">
                  <c:v>-8.5</c:v>
                </c:pt>
                <c:pt idx="297">
                  <c:v>-8.3999996185302734</c:v>
                </c:pt>
                <c:pt idx="298">
                  <c:v>-8.2999992370605469</c:v>
                </c:pt>
                <c:pt idx="299">
                  <c:v>-8.1999988555908203</c:v>
                </c:pt>
                <c:pt idx="300">
                  <c:v>-8.0999984741210938</c:v>
                </c:pt>
                <c:pt idx="301">
                  <c:v>-8</c:v>
                </c:pt>
                <c:pt idx="302">
                  <c:v>-7.8999996185302734</c:v>
                </c:pt>
                <c:pt idx="303">
                  <c:v>-7.7999992370605469</c:v>
                </c:pt>
                <c:pt idx="304">
                  <c:v>-7.6999988555908203</c:v>
                </c:pt>
                <c:pt idx="305">
                  <c:v>-7.5999984741210938</c:v>
                </c:pt>
                <c:pt idx="306">
                  <c:v>-7.5</c:v>
                </c:pt>
                <c:pt idx="307">
                  <c:v>-7.3999996185302734</c:v>
                </c:pt>
                <c:pt idx="308">
                  <c:v>-7.2999992370605469</c:v>
                </c:pt>
                <c:pt idx="309">
                  <c:v>-7.1999988555908203</c:v>
                </c:pt>
                <c:pt idx="310">
                  <c:v>-7.0999984741210938</c:v>
                </c:pt>
                <c:pt idx="311">
                  <c:v>-7</c:v>
                </c:pt>
                <c:pt idx="312">
                  <c:v>-6.8999996185302734</c:v>
                </c:pt>
                <c:pt idx="313">
                  <c:v>-6.7999992370605469</c:v>
                </c:pt>
                <c:pt idx="314">
                  <c:v>-6.6999988555908203</c:v>
                </c:pt>
                <c:pt idx="315">
                  <c:v>-6.5999984741210938</c:v>
                </c:pt>
                <c:pt idx="316">
                  <c:v>-6.5</c:v>
                </c:pt>
                <c:pt idx="317">
                  <c:v>-6.3999996185302734</c:v>
                </c:pt>
                <c:pt idx="318">
                  <c:v>-6.2999992370605469</c:v>
                </c:pt>
                <c:pt idx="319">
                  <c:v>-6.2000007629394531</c:v>
                </c:pt>
                <c:pt idx="320">
                  <c:v>-6.0999984741210938</c:v>
                </c:pt>
                <c:pt idx="321">
                  <c:v>-6</c:v>
                </c:pt>
                <c:pt idx="322">
                  <c:v>-5.8999977111816406</c:v>
                </c:pt>
                <c:pt idx="323">
                  <c:v>-5.7999992370605469</c:v>
                </c:pt>
                <c:pt idx="324">
                  <c:v>-5.7000007629394531</c:v>
                </c:pt>
                <c:pt idx="325">
                  <c:v>-5.5999984741210938</c:v>
                </c:pt>
                <c:pt idx="326">
                  <c:v>-5.5</c:v>
                </c:pt>
                <c:pt idx="327">
                  <c:v>-5.3999977111816406</c:v>
                </c:pt>
                <c:pt idx="328">
                  <c:v>-5.2999992370605469</c:v>
                </c:pt>
                <c:pt idx="329">
                  <c:v>-5.2000007629394531</c:v>
                </c:pt>
                <c:pt idx="330">
                  <c:v>-5.0999984741210938</c:v>
                </c:pt>
                <c:pt idx="331">
                  <c:v>-5</c:v>
                </c:pt>
                <c:pt idx="332">
                  <c:v>-4.8999977111816406</c:v>
                </c:pt>
                <c:pt idx="333">
                  <c:v>-4.7999992370605469</c:v>
                </c:pt>
                <c:pt idx="334">
                  <c:v>-4.7000007629394531</c:v>
                </c:pt>
                <c:pt idx="335">
                  <c:v>-4.5999984741210938</c:v>
                </c:pt>
                <c:pt idx="336">
                  <c:v>-4.5</c:v>
                </c:pt>
                <c:pt idx="337">
                  <c:v>-4.3999977111816406</c:v>
                </c:pt>
                <c:pt idx="338">
                  <c:v>-4.2999992370605469</c:v>
                </c:pt>
                <c:pt idx="339">
                  <c:v>-4.2000007629394531</c:v>
                </c:pt>
                <c:pt idx="340">
                  <c:v>-4.0999984741210938</c:v>
                </c:pt>
                <c:pt idx="341">
                  <c:v>-4</c:v>
                </c:pt>
                <c:pt idx="342">
                  <c:v>-3.8999977111816406</c:v>
                </c:pt>
                <c:pt idx="343">
                  <c:v>-3.7999992370605469</c:v>
                </c:pt>
                <c:pt idx="344">
                  <c:v>-3.7000007629394531</c:v>
                </c:pt>
                <c:pt idx="345">
                  <c:v>-3.5999984741210938</c:v>
                </c:pt>
                <c:pt idx="346">
                  <c:v>-3.5</c:v>
                </c:pt>
                <c:pt idx="347">
                  <c:v>-3.3999977111816406</c:v>
                </c:pt>
                <c:pt idx="348">
                  <c:v>-3.2999992370605469</c:v>
                </c:pt>
                <c:pt idx="349">
                  <c:v>-3.2000007629394531</c:v>
                </c:pt>
                <c:pt idx="350">
                  <c:v>-3.0999984741210938</c:v>
                </c:pt>
                <c:pt idx="351">
                  <c:v>-3</c:v>
                </c:pt>
                <c:pt idx="352">
                  <c:v>-2.8999977111816406</c:v>
                </c:pt>
                <c:pt idx="353">
                  <c:v>-2.7999992370605469</c:v>
                </c:pt>
                <c:pt idx="354">
                  <c:v>-2.7000007629394531</c:v>
                </c:pt>
                <c:pt idx="355">
                  <c:v>-2.5999984741210938</c:v>
                </c:pt>
                <c:pt idx="356">
                  <c:v>-2.5</c:v>
                </c:pt>
                <c:pt idx="357">
                  <c:v>-2.3999977111816406</c:v>
                </c:pt>
                <c:pt idx="358">
                  <c:v>-2.2999992370605469</c:v>
                </c:pt>
                <c:pt idx="359">
                  <c:v>-2.2000007629394531</c:v>
                </c:pt>
                <c:pt idx="360">
                  <c:v>-2.0999984741210938</c:v>
                </c:pt>
                <c:pt idx="361">
                  <c:v>-2</c:v>
                </c:pt>
                <c:pt idx="362">
                  <c:v>-1.8999977111816406</c:v>
                </c:pt>
                <c:pt idx="363">
                  <c:v>-1.7999992370605469</c:v>
                </c:pt>
                <c:pt idx="364">
                  <c:v>-1.7000007629394531</c:v>
                </c:pt>
                <c:pt idx="365">
                  <c:v>-1.5999984741210938</c:v>
                </c:pt>
                <c:pt idx="366">
                  <c:v>-1.5</c:v>
                </c:pt>
                <c:pt idx="367">
                  <c:v>-1.3999977111816406</c:v>
                </c:pt>
                <c:pt idx="368">
                  <c:v>-1.2999992370605469</c:v>
                </c:pt>
                <c:pt idx="369">
                  <c:v>-1.2000007629394531</c:v>
                </c:pt>
                <c:pt idx="370">
                  <c:v>-1.0999984741210938</c:v>
                </c:pt>
                <c:pt idx="371">
                  <c:v>-1</c:v>
                </c:pt>
                <c:pt idx="372">
                  <c:v>-0.89999771118164063</c:v>
                </c:pt>
                <c:pt idx="373">
                  <c:v>-0.79999923706054688</c:v>
                </c:pt>
                <c:pt idx="374">
                  <c:v>-0.70000076293945313</c:v>
                </c:pt>
                <c:pt idx="375">
                  <c:v>-0.59999847412109375</c:v>
                </c:pt>
                <c:pt idx="376">
                  <c:v>-0.5</c:v>
                </c:pt>
                <c:pt idx="377">
                  <c:v>-0.39999771118164063</c:v>
                </c:pt>
                <c:pt idx="378">
                  <c:v>-0.29999923706054688</c:v>
                </c:pt>
                <c:pt idx="379">
                  <c:v>-0.20000076293945313</c:v>
                </c:pt>
                <c:pt idx="380">
                  <c:v>-9.999847412109375E-2</c:v>
                </c:pt>
                <c:pt idx="381">
                  <c:v>0</c:v>
                </c:pt>
                <c:pt idx="382">
                  <c:v>0.10000228881835938</c:v>
                </c:pt>
                <c:pt idx="383">
                  <c:v>0.20000076293945313</c:v>
                </c:pt>
                <c:pt idx="384">
                  <c:v>0.29999923706054688</c:v>
                </c:pt>
                <c:pt idx="385">
                  <c:v>0.40000152587890625</c:v>
                </c:pt>
                <c:pt idx="386">
                  <c:v>0.5</c:v>
                </c:pt>
                <c:pt idx="387">
                  <c:v>0.60000228881835938</c:v>
                </c:pt>
                <c:pt idx="388">
                  <c:v>0.70000076293945313</c:v>
                </c:pt>
                <c:pt idx="389">
                  <c:v>0.79999923706054688</c:v>
                </c:pt>
                <c:pt idx="390">
                  <c:v>0.90000152587890625</c:v>
                </c:pt>
                <c:pt idx="391">
                  <c:v>1</c:v>
                </c:pt>
                <c:pt idx="392">
                  <c:v>1.1000022888183594</c:v>
                </c:pt>
                <c:pt idx="393">
                  <c:v>1.2000007629394531</c:v>
                </c:pt>
                <c:pt idx="394">
                  <c:v>1.2999992370605469</c:v>
                </c:pt>
                <c:pt idx="395">
                  <c:v>1.4000015258789063</c:v>
                </c:pt>
                <c:pt idx="396">
                  <c:v>1.5</c:v>
                </c:pt>
                <c:pt idx="397">
                  <c:v>1.6000022888183594</c:v>
                </c:pt>
                <c:pt idx="398">
                  <c:v>1.7000007629394531</c:v>
                </c:pt>
                <c:pt idx="399">
                  <c:v>1.7999992370605469</c:v>
                </c:pt>
                <c:pt idx="400">
                  <c:v>1.9000015258789063</c:v>
                </c:pt>
                <c:pt idx="401">
                  <c:v>2</c:v>
                </c:pt>
                <c:pt idx="402">
                  <c:v>2.1000022888183594</c:v>
                </c:pt>
                <c:pt idx="403">
                  <c:v>2.2000007629394531</c:v>
                </c:pt>
                <c:pt idx="404">
                  <c:v>2.2999992370605469</c:v>
                </c:pt>
                <c:pt idx="405">
                  <c:v>2.4000015258789063</c:v>
                </c:pt>
                <c:pt idx="406">
                  <c:v>2.5</c:v>
                </c:pt>
                <c:pt idx="407">
                  <c:v>2.6000022888183594</c:v>
                </c:pt>
                <c:pt idx="408">
                  <c:v>2.7000007629394531</c:v>
                </c:pt>
                <c:pt idx="409">
                  <c:v>2.7999992370605469</c:v>
                </c:pt>
                <c:pt idx="410">
                  <c:v>2.9000015258789063</c:v>
                </c:pt>
                <c:pt idx="411">
                  <c:v>3</c:v>
                </c:pt>
                <c:pt idx="412">
                  <c:v>3.1000022888183594</c:v>
                </c:pt>
                <c:pt idx="413">
                  <c:v>3.2000007629394531</c:v>
                </c:pt>
                <c:pt idx="414">
                  <c:v>3.2999992370605469</c:v>
                </c:pt>
                <c:pt idx="415">
                  <c:v>3.4000015258789063</c:v>
                </c:pt>
                <c:pt idx="416">
                  <c:v>3.5</c:v>
                </c:pt>
                <c:pt idx="417">
                  <c:v>3.6000022888183594</c:v>
                </c:pt>
                <c:pt idx="418">
                  <c:v>3.7000007629394531</c:v>
                </c:pt>
                <c:pt idx="419">
                  <c:v>3.7999992370605469</c:v>
                </c:pt>
                <c:pt idx="420">
                  <c:v>3.9000015258789063</c:v>
                </c:pt>
                <c:pt idx="421">
                  <c:v>4</c:v>
                </c:pt>
                <c:pt idx="422">
                  <c:v>4.1000022888183594</c:v>
                </c:pt>
                <c:pt idx="423">
                  <c:v>4.2000007629394531</c:v>
                </c:pt>
                <c:pt idx="424">
                  <c:v>4.2999992370605469</c:v>
                </c:pt>
                <c:pt idx="425">
                  <c:v>4.4000015258789063</c:v>
                </c:pt>
                <c:pt idx="426">
                  <c:v>4.5</c:v>
                </c:pt>
                <c:pt idx="427">
                  <c:v>4.6000022888183594</c:v>
                </c:pt>
                <c:pt idx="428">
                  <c:v>4.7000007629394531</c:v>
                </c:pt>
                <c:pt idx="429">
                  <c:v>4.7999992370605469</c:v>
                </c:pt>
                <c:pt idx="430">
                  <c:v>4.9000015258789063</c:v>
                </c:pt>
                <c:pt idx="431">
                  <c:v>5</c:v>
                </c:pt>
                <c:pt idx="432">
                  <c:v>5.1000022888183594</c:v>
                </c:pt>
                <c:pt idx="433">
                  <c:v>5.2000007629394531</c:v>
                </c:pt>
                <c:pt idx="434">
                  <c:v>5.2999992370605469</c:v>
                </c:pt>
                <c:pt idx="435">
                  <c:v>5.4000015258789063</c:v>
                </c:pt>
                <c:pt idx="436">
                  <c:v>5.5</c:v>
                </c:pt>
                <c:pt idx="437">
                  <c:v>5.6000022888183594</c:v>
                </c:pt>
                <c:pt idx="438">
                  <c:v>5.7000007629394531</c:v>
                </c:pt>
                <c:pt idx="439">
                  <c:v>5.7999992370605469</c:v>
                </c:pt>
                <c:pt idx="440">
                  <c:v>5.9000015258789063</c:v>
                </c:pt>
                <c:pt idx="441">
                  <c:v>6</c:v>
                </c:pt>
                <c:pt idx="442">
                  <c:v>6.1000022888183594</c:v>
                </c:pt>
                <c:pt idx="443">
                  <c:v>6.2000007629394531</c:v>
                </c:pt>
                <c:pt idx="444">
                  <c:v>6.2999992370605469</c:v>
                </c:pt>
                <c:pt idx="445">
                  <c:v>6.4000015258789063</c:v>
                </c:pt>
                <c:pt idx="446">
                  <c:v>6.5</c:v>
                </c:pt>
                <c:pt idx="447">
                  <c:v>6.6000022888183594</c:v>
                </c:pt>
                <c:pt idx="448">
                  <c:v>6.7000007629394531</c:v>
                </c:pt>
                <c:pt idx="449">
                  <c:v>6.7999992370605469</c:v>
                </c:pt>
                <c:pt idx="450">
                  <c:v>6.9000015258789063</c:v>
                </c:pt>
                <c:pt idx="451">
                  <c:v>7</c:v>
                </c:pt>
                <c:pt idx="452">
                  <c:v>7.1000022888183594</c:v>
                </c:pt>
                <c:pt idx="453">
                  <c:v>7.2000007629394531</c:v>
                </c:pt>
                <c:pt idx="454">
                  <c:v>7.2999992370605469</c:v>
                </c:pt>
                <c:pt idx="455">
                  <c:v>7.4000015258789063</c:v>
                </c:pt>
                <c:pt idx="456">
                  <c:v>7.5</c:v>
                </c:pt>
                <c:pt idx="457">
                  <c:v>7.6000022888183594</c:v>
                </c:pt>
                <c:pt idx="458">
                  <c:v>7.7000007629394531</c:v>
                </c:pt>
                <c:pt idx="459">
                  <c:v>7.7999992370605469</c:v>
                </c:pt>
                <c:pt idx="460">
                  <c:v>7.9000015258789063</c:v>
                </c:pt>
                <c:pt idx="461">
                  <c:v>8</c:v>
                </c:pt>
                <c:pt idx="462">
                  <c:v>8.1000022888183594</c:v>
                </c:pt>
                <c:pt idx="463">
                  <c:v>8.2000007629394531</c:v>
                </c:pt>
                <c:pt idx="464">
                  <c:v>8.2999992370605469</c:v>
                </c:pt>
                <c:pt idx="465">
                  <c:v>8.4000015258789063</c:v>
                </c:pt>
                <c:pt idx="466">
                  <c:v>8.5</c:v>
                </c:pt>
                <c:pt idx="467">
                  <c:v>8.6000022888183594</c:v>
                </c:pt>
                <c:pt idx="468">
                  <c:v>8.7000007629394531</c:v>
                </c:pt>
                <c:pt idx="469">
                  <c:v>8.7999992370605469</c:v>
                </c:pt>
                <c:pt idx="470">
                  <c:v>8.9000015258789063</c:v>
                </c:pt>
                <c:pt idx="471">
                  <c:v>9</c:v>
                </c:pt>
                <c:pt idx="472">
                  <c:v>9.1000022888183594</c:v>
                </c:pt>
                <c:pt idx="473">
                  <c:v>9.2000007629394531</c:v>
                </c:pt>
                <c:pt idx="474">
                  <c:v>9.2999992370605469</c:v>
                </c:pt>
                <c:pt idx="475">
                  <c:v>9.4000015258789063</c:v>
                </c:pt>
                <c:pt idx="476">
                  <c:v>9.5</c:v>
                </c:pt>
                <c:pt idx="477">
                  <c:v>9.6000022888183594</c:v>
                </c:pt>
                <c:pt idx="478">
                  <c:v>9.7000007629394531</c:v>
                </c:pt>
                <c:pt idx="479">
                  <c:v>9.7999992370605469</c:v>
                </c:pt>
                <c:pt idx="480">
                  <c:v>9.9000015258789063</c:v>
                </c:pt>
                <c:pt idx="481">
                  <c:v>10</c:v>
                </c:pt>
                <c:pt idx="482">
                  <c:v>10.100002288818359</c:v>
                </c:pt>
                <c:pt idx="483">
                  <c:v>10.200000762939453</c:v>
                </c:pt>
                <c:pt idx="484">
                  <c:v>10.299999237060547</c:v>
                </c:pt>
                <c:pt idx="485">
                  <c:v>10.400001525878906</c:v>
                </c:pt>
                <c:pt idx="486">
                  <c:v>10.5</c:v>
                </c:pt>
                <c:pt idx="487">
                  <c:v>10.600002288818359</c:v>
                </c:pt>
                <c:pt idx="488">
                  <c:v>10.700000762939453</c:v>
                </c:pt>
                <c:pt idx="489">
                  <c:v>10.799999237060547</c:v>
                </c:pt>
                <c:pt idx="490">
                  <c:v>10.900001525878906</c:v>
                </c:pt>
                <c:pt idx="491">
                  <c:v>11</c:v>
                </c:pt>
                <c:pt idx="492">
                  <c:v>11.100002288818359</c:v>
                </c:pt>
                <c:pt idx="493">
                  <c:v>11.200000762939453</c:v>
                </c:pt>
                <c:pt idx="494">
                  <c:v>11.299999237060547</c:v>
                </c:pt>
                <c:pt idx="495">
                  <c:v>11.400001525878906</c:v>
                </c:pt>
                <c:pt idx="496">
                  <c:v>11.5</c:v>
                </c:pt>
                <c:pt idx="497">
                  <c:v>11.600002288818359</c:v>
                </c:pt>
                <c:pt idx="498">
                  <c:v>11.700000762939453</c:v>
                </c:pt>
                <c:pt idx="499">
                  <c:v>11.799999237060547</c:v>
                </c:pt>
                <c:pt idx="500">
                  <c:v>11.900001525878906</c:v>
                </c:pt>
                <c:pt idx="501">
                  <c:v>12</c:v>
                </c:pt>
                <c:pt idx="502">
                  <c:v>12.100002288818359</c:v>
                </c:pt>
                <c:pt idx="503">
                  <c:v>12.200000762939453</c:v>
                </c:pt>
                <c:pt idx="504">
                  <c:v>12.299999237060547</c:v>
                </c:pt>
                <c:pt idx="505">
                  <c:v>12.400001525878906</c:v>
                </c:pt>
                <c:pt idx="506">
                  <c:v>12.5</c:v>
                </c:pt>
                <c:pt idx="507">
                  <c:v>12.600002288818359</c:v>
                </c:pt>
                <c:pt idx="508">
                  <c:v>12.700000762939453</c:v>
                </c:pt>
                <c:pt idx="509">
                  <c:v>12.799999237060547</c:v>
                </c:pt>
                <c:pt idx="510">
                  <c:v>12.900001525878906</c:v>
                </c:pt>
                <c:pt idx="511">
                  <c:v>13</c:v>
                </c:pt>
                <c:pt idx="512">
                  <c:v>13.100002288818359</c:v>
                </c:pt>
                <c:pt idx="513">
                  <c:v>13.200000762939453</c:v>
                </c:pt>
                <c:pt idx="514">
                  <c:v>13.299999237060547</c:v>
                </c:pt>
                <c:pt idx="515">
                  <c:v>13.400001525878906</c:v>
                </c:pt>
                <c:pt idx="516">
                  <c:v>13.5</c:v>
                </c:pt>
                <c:pt idx="517">
                  <c:v>13.600002288818359</c:v>
                </c:pt>
                <c:pt idx="518">
                  <c:v>13.700000762939453</c:v>
                </c:pt>
                <c:pt idx="519">
                  <c:v>13.799999237060547</c:v>
                </c:pt>
                <c:pt idx="520">
                  <c:v>13.900001525878906</c:v>
                </c:pt>
                <c:pt idx="521">
                  <c:v>14</c:v>
                </c:pt>
                <c:pt idx="522">
                  <c:v>14.100002288818359</c:v>
                </c:pt>
                <c:pt idx="523">
                  <c:v>14.200000762939453</c:v>
                </c:pt>
                <c:pt idx="524">
                  <c:v>14.299999237060547</c:v>
                </c:pt>
                <c:pt idx="525">
                  <c:v>14.400001525878906</c:v>
                </c:pt>
                <c:pt idx="526">
                  <c:v>14.5</c:v>
                </c:pt>
                <c:pt idx="527">
                  <c:v>14.600002288818359</c:v>
                </c:pt>
                <c:pt idx="528">
                  <c:v>14.700000762939453</c:v>
                </c:pt>
                <c:pt idx="529">
                  <c:v>14.799999237060547</c:v>
                </c:pt>
                <c:pt idx="530">
                  <c:v>14.900001525878906</c:v>
                </c:pt>
                <c:pt idx="531">
                  <c:v>15</c:v>
                </c:pt>
                <c:pt idx="532">
                  <c:v>15.100002288818359</c:v>
                </c:pt>
                <c:pt idx="533">
                  <c:v>15.200000762939453</c:v>
                </c:pt>
                <c:pt idx="534">
                  <c:v>15.299999237060547</c:v>
                </c:pt>
                <c:pt idx="535">
                  <c:v>15.400001525878906</c:v>
                </c:pt>
                <c:pt idx="536">
                  <c:v>15.5</c:v>
                </c:pt>
                <c:pt idx="537">
                  <c:v>15.600002288818359</c:v>
                </c:pt>
                <c:pt idx="538">
                  <c:v>15.700000762939453</c:v>
                </c:pt>
                <c:pt idx="539">
                  <c:v>15.799999237060547</c:v>
                </c:pt>
                <c:pt idx="540">
                  <c:v>15.900001525878906</c:v>
                </c:pt>
                <c:pt idx="541">
                  <c:v>16</c:v>
                </c:pt>
                <c:pt idx="542">
                  <c:v>16.100002288818359</c:v>
                </c:pt>
                <c:pt idx="543">
                  <c:v>16.200000762939453</c:v>
                </c:pt>
                <c:pt idx="544">
                  <c:v>16.299999237060547</c:v>
                </c:pt>
                <c:pt idx="545">
                  <c:v>16.400001525878906</c:v>
                </c:pt>
                <c:pt idx="546">
                  <c:v>16.5</c:v>
                </c:pt>
                <c:pt idx="547">
                  <c:v>16.600002288818359</c:v>
                </c:pt>
                <c:pt idx="548">
                  <c:v>16.700000762939453</c:v>
                </c:pt>
                <c:pt idx="549">
                  <c:v>16.799999237060547</c:v>
                </c:pt>
                <c:pt idx="550">
                  <c:v>16.900001525878906</c:v>
                </c:pt>
                <c:pt idx="551">
                  <c:v>17</c:v>
                </c:pt>
                <c:pt idx="552">
                  <c:v>17.100002288818359</c:v>
                </c:pt>
                <c:pt idx="553">
                  <c:v>17.200000762939453</c:v>
                </c:pt>
                <c:pt idx="554">
                  <c:v>17.299999237060547</c:v>
                </c:pt>
                <c:pt idx="555">
                  <c:v>17.400001525878906</c:v>
                </c:pt>
                <c:pt idx="556">
                  <c:v>17.5</c:v>
                </c:pt>
                <c:pt idx="557">
                  <c:v>17.600002288818359</c:v>
                </c:pt>
                <c:pt idx="558">
                  <c:v>17.700000762939453</c:v>
                </c:pt>
                <c:pt idx="559">
                  <c:v>17.799999237060547</c:v>
                </c:pt>
                <c:pt idx="560">
                  <c:v>17.900001525878906</c:v>
                </c:pt>
                <c:pt idx="561">
                  <c:v>18</c:v>
                </c:pt>
                <c:pt idx="562">
                  <c:v>18.100002288818359</c:v>
                </c:pt>
                <c:pt idx="563">
                  <c:v>18.200000762939453</c:v>
                </c:pt>
                <c:pt idx="564">
                  <c:v>18.299999237060547</c:v>
                </c:pt>
                <c:pt idx="565">
                  <c:v>18.400001525878906</c:v>
                </c:pt>
                <c:pt idx="566">
                  <c:v>18.5</c:v>
                </c:pt>
                <c:pt idx="567">
                  <c:v>18.600002288818359</c:v>
                </c:pt>
                <c:pt idx="568">
                  <c:v>18.700000762939453</c:v>
                </c:pt>
                <c:pt idx="569">
                  <c:v>18.799999237060547</c:v>
                </c:pt>
                <c:pt idx="570">
                  <c:v>18.900001525878906</c:v>
                </c:pt>
                <c:pt idx="571">
                  <c:v>19</c:v>
                </c:pt>
                <c:pt idx="572">
                  <c:v>19.100002288818359</c:v>
                </c:pt>
                <c:pt idx="573">
                  <c:v>19.200000762939453</c:v>
                </c:pt>
                <c:pt idx="574">
                  <c:v>19.299999237060547</c:v>
                </c:pt>
                <c:pt idx="575">
                  <c:v>19.400001525878906</c:v>
                </c:pt>
                <c:pt idx="576">
                  <c:v>19.5</c:v>
                </c:pt>
                <c:pt idx="577">
                  <c:v>19.600002288818359</c:v>
                </c:pt>
                <c:pt idx="578">
                  <c:v>19.700000762939453</c:v>
                </c:pt>
                <c:pt idx="579">
                  <c:v>19.799999237060547</c:v>
                </c:pt>
                <c:pt idx="580">
                  <c:v>19.900001525878906</c:v>
                </c:pt>
                <c:pt idx="581">
                  <c:v>20</c:v>
                </c:pt>
                <c:pt idx="582">
                  <c:v>20.100002288818359</c:v>
                </c:pt>
                <c:pt idx="583">
                  <c:v>20.200000762939453</c:v>
                </c:pt>
                <c:pt idx="584">
                  <c:v>20.299999237060547</c:v>
                </c:pt>
                <c:pt idx="585">
                  <c:v>20.400001525878906</c:v>
                </c:pt>
                <c:pt idx="586">
                  <c:v>20.5</c:v>
                </c:pt>
                <c:pt idx="587">
                  <c:v>20.600002288818359</c:v>
                </c:pt>
                <c:pt idx="588">
                  <c:v>20.700000762939453</c:v>
                </c:pt>
                <c:pt idx="589">
                  <c:v>20.799999237060547</c:v>
                </c:pt>
                <c:pt idx="590">
                  <c:v>20.900001525878906</c:v>
                </c:pt>
                <c:pt idx="591">
                  <c:v>21</c:v>
                </c:pt>
                <c:pt idx="592">
                  <c:v>21.100002288818359</c:v>
                </c:pt>
                <c:pt idx="593">
                  <c:v>21.200000762939453</c:v>
                </c:pt>
                <c:pt idx="594">
                  <c:v>21.299999237060547</c:v>
                </c:pt>
                <c:pt idx="595">
                  <c:v>21.400001525878906</c:v>
                </c:pt>
                <c:pt idx="596">
                  <c:v>21.5</c:v>
                </c:pt>
                <c:pt idx="597">
                  <c:v>21.600002288818359</c:v>
                </c:pt>
                <c:pt idx="598">
                  <c:v>21.700000762939453</c:v>
                </c:pt>
                <c:pt idx="599">
                  <c:v>21.799999237060547</c:v>
                </c:pt>
                <c:pt idx="600">
                  <c:v>21.900001525878906</c:v>
                </c:pt>
                <c:pt idx="601">
                  <c:v>22</c:v>
                </c:pt>
                <c:pt idx="602">
                  <c:v>22.100002288818359</c:v>
                </c:pt>
                <c:pt idx="603">
                  <c:v>22.200000762939453</c:v>
                </c:pt>
                <c:pt idx="604">
                  <c:v>22.299999237060547</c:v>
                </c:pt>
                <c:pt idx="605">
                  <c:v>22.400001525878906</c:v>
                </c:pt>
                <c:pt idx="606">
                  <c:v>22.5</c:v>
                </c:pt>
                <c:pt idx="607">
                  <c:v>22.600002288818359</c:v>
                </c:pt>
                <c:pt idx="608">
                  <c:v>22.700000762939453</c:v>
                </c:pt>
                <c:pt idx="609">
                  <c:v>22.799999237060547</c:v>
                </c:pt>
                <c:pt idx="610">
                  <c:v>22.900001525878906</c:v>
                </c:pt>
                <c:pt idx="611">
                  <c:v>23</c:v>
                </c:pt>
                <c:pt idx="612">
                  <c:v>23.100002288818359</c:v>
                </c:pt>
                <c:pt idx="613">
                  <c:v>23.200000762939453</c:v>
                </c:pt>
                <c:pt idx="614">
                  <c:v>23.299999237060547</c:v>
                </c:pt>
                <c:pt idx="615">
                  <c:v>23.400001525878906</c:v>
                </c:pt>
                <c:pt idx="616">
                  <c:v>23.5</c:v>
                </c:pt>
                <c:pt idx="617">
                  <c:v>23.600002288818359</c:v>
                </c:pt>
                <c:pt idx="618">
                  <c:v>23.700000762939453</c:v>
                </c:pt>
                <c:pt idx="619">
                  <c:v>23.799999237060547</c:v>
                </c:pt>
                <c:pt idx="620">
                  <c:v>23.900001525878906</c:v>
                </c:pt>
                <c:pt idx="621">
                  <c:v>24</c:v>
                </c:pt>
                <c:pt idx="622">
                  <c:v>24.100002288818359</c:v>
                </c:pt>
                <c:pt idx="623">
                  <c:v>24.200000762939453</c:v>
                </c:pt>
                <c:pt idx="624">
                  <c:v>24.299999237060547</c:v>
                </c:pt>
                <c:pt idx="625">
                  <c:v>24.400001525878906</c:v>
                </c:pt>
                <c:pt idx="626">
                  <c:v>24.5</c:v>
                </c:pt>
                <c:pt idx="627">
                  <c:v>24.600002288818359</c:v>
                </c:pt>
                <c:pt idx="628">
                  <c:v>24.700000762939453</c:v>
                </c:pt>
                <c:pt idx="629">
                  <c:v>24.799999237060547</c:v>
                </c:pt>
                <c:pt idx="630">
                  <c:v>24.900001525878906</c:v>
                </c:pt>
                <c:pt idx="631">
                  <c:v>25</c:v>
                </c:pt>
                <c:pt idx="632">
                  <c:v>25.100002288818359</c:v>
                </c:pt>
                <c:pt idx="633">
                  <c:v>25.200000762939453</c:v>
                </c:pt>
                <c:pt idx="634">
                  <c:v>25.299999237060547</c:v>
                </c:pt>
                <c:pt idx="635">
                  <c:v>25.400001525878906</c:v>
                </c:pt>
                <c:pt idx="636">
                  <c:v>25.5</c:v>
                </c:pt>
                <c:pt idx="637">
                  <c:v>25.600002288818359</c:v>
                </c:pt>
                <c:pt idx="638">
                  <c:v>25.700000762939453</c:v>
                </c:pt>
                <c:pt idx="639">
                  <c:v>25.799999237060547</c:v>
                </c:pt>
                <c:pt idx="640">
                  <c:v>25.899997711181641</c:v>
                </c:pt>
                <c:pt idx="641">
                  <c:v>26.000003814697266</c:v>
                </c:pt>
                <c:pt idx="642">
                  <c:v>26.100002288818359</c:v>
                </c:pt>
                <c:pt idx="643">
                  <c:v>26.200000762939453</c:v>
                </c:pt>
                <c:pt idx="644">
                  <c:v>26.299999237060547</c:v>
                </c:pt>
                <c:pt idx="645">
                  <c:v>26.399997711181641</c:v>
                </c:pt>
                <c:pt idx="646">
                  <c:v>26.500003814697266</c:v>
                </c:pt>
                <c:pt idx="647">
                  <c:v>26.600002288818359</c:v>
                </c:pt>
                <c:pt idx="648">
                  <c:v>26.700000762939453</c:v>
                </c:pt>
                <c:pt idx="649">
                  <c:v>26.799999237060547</c:v>
                </c:pt>
                <c:pt idx="650">
                  <c:v>26.899997711181641</c:v>
                </c:pt>
                <c:pt idx="651">
                  <c:v>27.000003814697266</c:v>
                </c:pt>
                <c:pt idx="652">
                  <c:v>27.100002288818359</c:v>
                </c:pt>
                <c:pt idx="653">
                  <c:v>27.200000762939453</c:v>
                </c:pt>
                <c:pt idx="654">
                  <c:v>27.299999237060547</c:v>
                </c:pt>
                <c:pt idx="655">
                  <c:v>27.399997711181641</c:v>
                </c:pt>
                <c:pt idx="656">
                  <c:v>27.500003814697266</c:v>
                </c:pt>
                <c:pt idx="657">
                  <c:v>27.600002288818359</c:v>
                </c:pt>
                <c:pt idx="658">
                  <c:v>27.700000762939453</c:v>
                </c:pt>
                <c:pt idx="659">
                  <c:v>27.799999237060547</c:v>
                </c:pt>
                <c:pt idx="660">
                  <c:v>27.899997711181641</c:v>
                </c:pt>
                <c:pt idx="661">
                  <c:v>28.000003814697266</c:v>
                </c:pt>
                <c:pt idx="662">
                  <c:v>28.100002288818359</c:v>
                </c:pt>
                <c:pt idx="663">
                  <c:v>28.200000762939453</c:v>
                </c:pt>
                <c:pt idx="664">
                  <c:v>28.299999237060547</c:v>
                </c:pt>
                <c:pt idx="665">
                  <c:v>28.399997711181641</c:v>
                </c:pt>
                <c:pt idx="666">
                  <c:v>28.500003814697266</c:v>
                </c:pt>
                <c:pt idx="667">
                  <c:v>28.600002288818359</c:v>
                </c:pt>
                <c:pt idx="668">
                  <c:v>28.700000762939453</c:v>
                </c:pt>
                <c:pt idx="669">
                  <c:v>28.799999237060547</c:v>
                </c:pt>
                <c:pt idx="670">
                  <c:v>28.899997711181641</c:v>
                </c:pt>
                <c:pt idx="671">
                  <c:v>29.000003814697266</c:v>
                </c:pt>
                <c:pt idx="672">
                  <c:v>29.100002288818359</c:v>
                </c:pt>
                <c:pt idx="673">
                  <c:v>29.200000762939453</c:v>
                </c:pt>
                <c:pt idx="674">
                  <c:v>29.299999237060547</c:v>
                </c:pt>
                <c:pt idx="675">
                  <c:v>29.399997711181641</c:v>
                </c:pt>
                <c:pt idx="676">
                  <c:v>29.500003814697266</c:v>
                </c:pt>
                <c:pt idx="677">
                  <c:v>29.600002288818359</c:v>
                </c:pt>
                <c:pt idx="678">
                  <c:v>29.700000762939453</c:v>
                </c:pt>
                <c:pt idx="679">
                  <c:v>29.799999237060547</c:v>
                </c:pt>
                <c:pt idx="680">
                  <c:v>29.899997711181641</c:v>
                </c:pt>
                <c:pt idx="681">
                  <c:v>30.000003814697266</c:v>
                </c:pt>
                <c:pt idx="682">
                  <c:v>30.100002288818359</c:v>
                </c:pt>
                <c:pt idx="683">
                  <c:v>30.200000762939453</c:v>
                </c:pt>
                <c:pt idx="684">
                  <c:v>30.299999237060547</c:v>
                </c:pt>
                <c:pt idx="685">
                  <c:v>30.399997711181641</c:v>
                </c:pt>
                <c:pt idx="686">
                  <c:v>30.500003814697266</c:v>
                </c:pt>
                <c:pt idx="687">
                  <c:v>30.600002288818359</c:v>
                </c:pt>
                <c:pt idx="688">
                  <c:v>30.700000762939453</c:v>
                </c:pt>
                <c:pt idx="689">
                  <c:v>30.799999237060547</c:v>
                </c:pt>
                <c:pt idx="690">
                  <c:v>30.899997711181641</c:v>
                </c:pt>
                <c:pt idx="691">
                  <c:v>31.000003814697266</c:v>
                </c:pt>
                <c:pt idx="692">
                  <c:v>31.100002288818359</c:v>
                </c:pt>
                <c:pt idx="693">
                  <c:v>31.200000762939453</c:v>
                </c:pt>
                <c:pt idx="694">
                  <c:v>31.299999237060547</c:v>
                </c:pt>
                <c:pt idx="695">
                  <c:v>31.399997711181641</c:v>
                </c:pt>
                <c:pt idx="696">
                  <c:v>31.500003814697266</c:v>
                </c:pt>
                <c:pt idx="697">
                  <c:v>31.600002288818359</c:v>
                </c:pt>
                <c:pt idx="698">
                  <c:v>31.700000762939453</c:v>
                </c:pt>
                <c:pt idx="699">
                  <c:v>31.799999237060547</c:v>
                </c:pt>
                <c:pt idx="700">
                  <c:v>31.899997711181641</c:v>
                </c:pt>
                <c:pt idx="701">
                  <c:v>32.000003814697266</c:v>
                </c:pt>
                <c:pt idx="702">
                  <c:v>32.100002288818359</c:v>
                </c:pt>
                <c:pt idx="703">
                  <c:v>32.200000762939453</c:v>
                </c:pt>
                <c:pt idx="704">
                  <c:v>32.299999237060547</c:v>
                </c:pt>
                <c:pt idx="705">
                  <c:v>32.399997711181641</c:v>
                </c:pt>
                <c:pt idx="706">
                  <c:v>32.500003814697266</c:v>
                </c:pt>
                <c:pt idx="707">
                  <c:v>32.600002288818359</c:v>
                </c:pt>
                <c:pt idx="708">
                  <c:v>32.700000762939453</c:v>
                </c:pt>
                <c:pt idx="709">
                  <c:v>32.799999237060547</c:v>
                </c:pt>
                <c:pt idx="710">
                  <c:v>32.899997711181641</c:v>
                </c:pt>
                <c:pt idx="711">
                  <c:v>33.000003814697266</c:v>
                </c:pt>
                <c:pt idx="712">
                  <c:v>33.100002288818359</c:v>
                </c:pt>
                <c:pt idx="713">
                  <c:v>33.200000762939453</c:v>
                </c:pt>
                <c:pt idx="714">
                  <c:v>33.299999237060547</c:v>
                </c:pt>
                <c:pt idx="715">
                  <c:v>33.399997711181641</c:v>
                </c:pt>
                <c:pt idx="716">
                  <c:v>33.500003814697266</c:v>
                </c:pt>
                <c:pt idx="717">
                  <c:v>33.600002288818359</c:v>
                </c:pt>
                <c:pt idx="718">
                  <c:v>33.700000762939453</c:v>
                </c:pt>
                <c:pt idx="719">
                  <c:v>33.799999237060547</c:v>
                </c:pt>
                <c:pt idx="720">
                  <c:v>33.899997711181641</c:v>
                </c:pt>
                <c:pt idx="721">
                  <c:v>34.000003814697266</c:v>
                </c:pt>
                <c:pt idx="722">
                  <c:v>34.100002288818359</c:v>
                </c:pt>
                <c:pt idx="723">
                  <c:v>34.200000762939453</c:v>
                </c:pt>
                <c:pt idx="724">
                  <c:v>34.299999237060547</c:v>
                </c:pt>
                <c:pt idx="725">
                  <c:v>34.399997711181641</c:v>
                </c:pt>
                <c:pt idx="726">
                  <c:v>34.500003814697266</c:v>
                </c:pt>
                <c:pt idx="727">
                  <c:v>34.600002288818359</c:v>
                </c:pt>
                <c:pt idx="728">
                  <c:v>34.700000762939453</c:v>
                </c:pt>
                <c:pt idx="729">
                  <c:v>34.799999237060547</c:v>
                </c:pt>
                <c:pt idx="730">
                  <c:v>34.899997711181641</c:v>
                </c:pt>
                <c:pt idx="731">
                  <c:v>35.000003814697266</c:v>
                </c:pt>
                <c:pt idx="732">
                  <c:v>35.100002288818359</c:v>
                </c:pt>
                <c:pt idx="733">
                  <c:v>35.200000762939453</c:v>
                </c:pt>
                <c:pt idx="734">
                  <c:v>35.299999237060547</c:v>
                </c:pt>
                <c:pt idx="735">
                  <c:v>35.399997711181641</c:v>
                </c:pt>
                <c:pt idx="736">
                  <c:v>35.500003814697266</c:v>
                </c:pt>
                <c:pt idx="737">
                  <c:v>35.600002288818359</c:v>
                </c:pt>
                <c:pt idx="738">
                  <c:v>35.700000762939453</c:v>
                </c:pt>
                <c:pt idx="739">
                  <c:v>35.799999237060547</c:v>
                </c:pt>
                <c:pt idx="740">
                  <c:v>35.899997711181641</c:v>
                </c:pt>
                <c:pt idx="741">
                  <c:v>36.000003814697266</c:v>
                </c:pt>
                <c:pt idx="742">
                  <c:v>36.100002288818359</c:v>
                </c:pt>
                <c:pt idx="743">
                  <c:v>36.200000762939453</c:v>
                </c:pt>
                <c:pt idx="744">
                  <c:v>36.299999237060547</c:v>
                </c:pt>
                <c:pt idx="745">
                  <c:v>36.399997711181641</c:v>
                </c:pt>
                <c:pt idx="746">
                  <c:v>36.500003814697266</c:v>
                </c:pt>
                <c:pt idx="747">
                  <c:v>36.600002288818359</c:v>
                </c:pt>
                <c:pt idx="748">
                  <c:v>36.700000762939453</c:v>
                </c:pt>
                <c:pt idx="749">
                  <c:v>36.799999237060547</c:v>
                </c:pt>
                <c:pt idx="750">
                  <c:v>36.899997711181641</c:v>
                </c:pt>
                <c:pt idx="751">
                  <c:v>37.000003814697266</c:v>
                </c:pt>
                <c:pt idx="752">
                  <c:v>37.100002288818359</c:v>
                </c:pt>
                <c:pt idx="753">
                  <c:v>37.200000762939453</c:v>
                </c:pt>
                <c:pt idx="754">
                  <c:v>37.299999237060547</c:v>
                </c:pt>
                <c:pt idx="755">
                  <c:v>37.399997711181641</c:v>
                </c:pt>
                <c:pt idx="756">
                  <c:v>37.500003814697266</c:v>
                </c:pt>
                <c:pt idx="757">
                  <c:v>37.600002288818359</c:v>
                </c:pt>
                <c:pt idx="758">
                  <c:v>37.700000762939453</c:v>
                </c:pt>
                <c:pt idx="759">
                  <c:v>37.799999237060547</c:v>
                </c:pt>
                <c:pt idx="760">
                  <c:v>37.899997711181641</c:v>
                </c:pt>
                <c:pt idx="761">
                  <c:v>38.000003814697266</c:v>
                </c:pt>
                <c:pt idx="762">
                  <c:v>38.100002288818359</c:v>
                </c:pt>
                <c:pt idx="763">
                  <c:v>38.200000762939453</c:v>
                </c:pt>
                <c:pt idx="764">
                  <c:v>38.299999237060547</c:v>
                </c:pt>
                <c:pt idx="765">
                  <c:v>38.399997711181641</c:v>
                </c:pt>
                <c:pt idx="766">
                  <c:v>38.500003814697266</c:v>
                </c:pt>
                <c:pt idx="767">
                  <c:v>38.600002288818359</c:v>
                </c:pt>
                <c:pt idx="768">
                  <c:v>38.700000762939453</c:v>
                </c:pt>
                <c:pt idx="769">
                  <c:v>38.799999237060547</c:v>
                </c:pt>
                <c:pt idx="770">
                  <c:v>38.899997711181641</c:v>
                </c:pt>
                <c:pt idx="771">
                  <c:v>39.000003814697266</c:v>
                </c:pt>
                <c:pt idx="772">
                  <c:v>39.100002288818359</c:v>
                </c:pt>
                <c:pt idx="773">
                  <c:v>39.200000762939453</c:v>
                </c:pt>
                <c:pt idx="774">
                  <c:v>39.299999237060547</c:v>
                </c:pt>
                <c:pt idx="775">
                  <c:v>39.399997711181641</c:v>
                </c:pt>
                <c:pt idx="776">
                  <c:v>39.500003814697266</c:v>
                </c:pt>
                <c:pt idx="777">
                  <c:v>39.600002288818359</c:v>
                </c:pt>
                <c:pt idx="778">
                  <c:v>39.700000762939453</c:v>
                </c:pt>
                <c:pt idx="779">
                  <c:v>39.799999237060547</c:v>
                </c:pt>
                <c:pt idx="780">
                  <c:v>39.899997711181641</c:v>
                </c:pt>
                <c:pt idx="781">
                  <c:v>40.000003814697266</c:v>
                </c:pt>
                <c:pt idx="782">
                  <c:v>40.100002288818359</c:v>
                </c:pt>
                <c:pt idx="783">
                  <c:v>40.200000762939453</c:v>
                </c:pt>
                <c:pt idx="784">
                  <c:v>40.299999237060547</c:v>
                </c:pt>
                <c:pt idx="785">
                  <c:v>40.399997711181641</c:v>
                </c:pt>
                <c:pt idx="786">
                  <c:v>40.500003814697266</c:v>
                </c:pt>
                <c:pt idx="787">
                  <c:v>40.600002288818359</c:v>
                </c:pt>
                <c:pt idx="788">
                  <c:v>40.700000762939453</c:v>
                </c:pt>
                <c:pt idx="789">
                  <c:v>40.799999237060547</c:v>
                </c:pt>
                <c:pt idx="790">
                  <c:v>40.899997711181641</c:v>
                </c:pt>
                <c:pt idx="791">
                  <c:v>41.000003814697266</c:v>
                </c:pt>
                <c:pt idx="792">
                  <c:v>41.100002288818359</c:v>
                </c:pt>
                <c:pt idx="793">
                  <c:v>41.200000762939453</c:v>
                </c:pt>
                <c:pt idx="794">
                  <c:v>41.299999237060547</c:v>
                </c:pt>
                <c:pt idx="795">
                  <c:v>41.399997711181641</c:v>
                </c:pt>
                <c:pt idx="796">
                  <c:v>41.500003814697266</c:v>
                </c:pt>
                <c:pt idx="797">
                  <c:v>41.600002288818359</c:v>
                </c:pt>
                <c:pt idx="798">
                  <c:v>41.700000762939453</c:v>
                </c:pt>
                <c:pt idx="799">
                  <c:v>41.799999237060547</c:v>
                </c:pt>
                <c:pt idx="800">
                  <c:v>41.899997711181641</c:v>
                </c:pt>
                <c:pt idx="801">
                  <c:v>42.000003814697266</c:v>
                </c:pt>
                <c:pt idx="802">
                  <c:v>42.100002288818359</c:v>
                </c:pt>
                <c:pt idx="803">
                  <c:v>42.200000762939453</c:v>
                </c:pt>
                <c:pt idx="804">
                  <c:v>42.299999237060547</c:v>
                </c:pt>
                <c:pt idx="805">
                  <c:v>42.399997711181641</c:v>
                </c:pt>
                <c:pt idx="806">
                  <c:v>42.500003814697266</c:v>
                </c:pt>
                <c:pt idx="807">
                  <c:v>42.600002288818359</c:v>
                </c:pt>
                <c:pt idx="808">
                  <c:v>42.700000762939453</c:v>
                </c:pt>
                <c:pt idx="809">
                  <c:v>42.799999237060547</c:v>
                </c:pt>
                <c:pt idx="810">
                  <c:v>42.899997711181641</c:v>
                </c:pt>
                <c:pt idx="811">
                  <c:v>43.000003814697266</c:v>
                </c:pt>
                <c:pt idx="812">
                  <c:v>43.100002288818359</c:v>
                </c:pt>
                <c:pt idx="813">
                  <c:v>43.200000762939453</c:v>
                </c:pt>
                <c:pt idx="814">
                  <c:v>43.299999237060547</c:v>
                </c:pt>
                <c:pt idx="815">
                  <c:v>43.399997711181641</c:v>
                </c:pt>
                <c:pt idx="816">
                  <c:v>43.500003814697266</c:v>
                </c:pt>
                <c:pt idx="817">
                  <c:v>43.600002288818359</c:v>
                </c:pt>
                <c:pt idx="818">
                  <c:v>43.700000762939453</c:v>
                </c:pt>
                <c:pt idx="819">
                  <c:v>43.799999237060547</c:v>
                </c:pt>
                <c:pt idx="820">
                  <c:v>43.899997711181641</c:v>
                </c:pt>
                <c:pt idx="821">
                  <c:v>44.000003814697266</c:v>
                </c:pt>
                <c:pt idx="822">
                  <c:v>44.100002288818359</c:v>
                </c:pt>
                <c:pt idx="823">
                  <c:v>44.200000762939453</c:v>
                </c:pt>
                <c:pt idx="824">
                  <c:v>44.299999237060547</c:v>
                </c:pt>
                <c:pt idx="825">
                  <c:v>44.399997711181641</c:v>
                </c:pt>
                <c:pt idx="826">
                  <c:v>44.500003814697266</c:v>
                </c:pt>
                <c:pt idx="827">
                  <c:v>44.600002288818359</c:v>
                </c:pt>
                <c:pt idx="828">
                  <c:v>44.700000762939453</c:v>
                </c:pt>
                <c:pt idx="829">
                  <c:v>44.799999237060547</c:v>
                </c:pt>
                <c:pt idx="830">
                  <c:v>44.899997711181641</c:v>
                </c:pt>
                <c:pt idx="831">
                  <c:v>45.000003814697266</c:v>
                </c:pt>
                <c:pt idx="832">
                  <c:v>45.100002288818359</c:v>
                </c:pt>
                <c:pt idx="833">
                  <c:v>45.200000762939453</c:v>
                </c:pt>
                <c:pt idx="834">
                  <c:v>45.299999237060547</c:v>
                </c:pt>
                <c:pt idx="835">
                  <c:v>45.399997711181641</c:v>
                </c:pt>
                <c:pt idx="836">
                  <c:v>45.500003814697266</c:v>
                </c:pt>
                <c:pt idx="837">
                  <c:v>45.600002288818359</c:v>
                </c:pt>
                <c:pt idx="838">
                  <c:v>45.700000762939453</c:v>
                </c:pt>
                <c:pt idx="839">
                  <c:v>45.799999237060547</c:v>
                </c:pt>
                <c:pt idx="840">
                  <c:v>45.899997711181641</c:v>
                </c:pt>
                <c:pt idx="841">
                  <c:v>46.000003814697266</c:v>
                </c:pt>
                <c:pt idx="842">
                  <c:v>46.100002288818359</c:v>
                </c:pt>
                <c:pt idx="843">
                  <c:v>46.200000762939453</c:v>
                </c:pt>
                <c:pt idx="844">
                  <c:v>46.299999237060547</c:v>
                </c:pt>
                <c:pt idx="845">
                  <c:v>46.399997711181641</c:v>
                </c:pt>
                <c:pt idx="846">
                  <c:v>46.500003814697266</c:v>
                </c:pt>
                <c:pt idx="847">
                  <c:v>46.600002288818359</c:v>
                </c:pt>
                <c:pt idx="848">
                  <c:v>46.700000762939453</c:v>
                </c:pt>
                <c:pt idx="849">
                  <c:v>46.799999237060547</c:v>
                </c:pt>
                <c:pt idx="850">
                  <c:v>46.899997711181641</c:v>
                </c:pt>
                <c:pt idx="851">
                  <c:v>47.000003814697266</c:v>
                </c:pt>
                <c:pt idx="852">
                  <c:v>47.100002288818359</c:v>
                </c:pt>
                <c:pt idx="853">
                  <c:v>47.200000762939453</c:v>
                </c:pt>
                <c:pt idx="854">
                  <c:v>47.299999237060547</c:v>
                </c:pt>
                <c:pt idx="855">
                  <c:v>47.399997711181641</c:v>
                </c:pt>
                <c:pt idx="856">
                  <c:v>47.500003814697266</c:v>
                </c:pt>
                <c:pt idx="857">
                  <c:v>47.600002288818359</c:v>
                </c:pt>
                <c:pt idx="858">
                  <c:v>47.700000762939453</c:v>
                </c:pt>
                <c:pt idx="859">
                  <c:v>47.799999237060547</c:v>
                </c:pt>
                <c:pt idx="860">
                  <c:v>47.899997711181641</c:v>
                </c:pt>
                <c:pt idx="861">
                  <c:v>48.000003814697266</c:v>
                </c:pt>
                <c:pt idx="862">
                  <c:v>48.100002288818359</c:v>
                </c:pt>
                <c:pt idx="863">
                  <c:v>48.200000762939453</c:v>
                </c:pt>
                <c:pt idx="864">
                  <c:v>48.299999237060547</c:v>
                </c:pt>
                <c:pt idx="865">
                  <c:v>48.399997711181641</c:v>
                </c:pt>
                <c:pt idx="866">
                  <c:v>48.500003814697266</c:v>
                </c:pt>
                <c:pt idx="867">
                  <c:v>48.600002288818359</c:v>
                </c:pt>
                <c:pt idx="868">
                  <c:v>48.700000762939453</c:v>
                </c:pt>
                <c:pt idx="869">
                  <c:v>48.799999237060547</c:v>
                </c:pt>
                <c:pt idx="870">
                  <c:v>48.899997711181641</c:v>
                </c:pt>
                <c:pt idx="871">
                  <c:v>49.000003814697266</c:v>
                </c:pt>
                <c:pt idx="872">
                  <c:v>49.100002288818359</c:v>
                </c:pt>
                <c:pt idx="873">
                  <c:v>49.200000762939453</c:v>
                </c:pt>
                <c:pt idx="874">
                  <c:v>49.299999237060547</c:v>
                </c:pt>
                <c:pt idx="875">
                  <c:v>49.399997711181641</c:v>
                </c:pt>
                <c:pt idx="876">
                  <c:v>49.500003814697266</c:v>
                </c:pt>
                <c:pt idx="877">
                  <c:v>49.600002288818359</c:v>
                </c:pt>
                <c:pt idx="878">
                  <c:v>49.700000762939453</c:v>
                </c:pt>
                <c:pt idx="879">
                  <c:v>49.799999237060547</c:v>
                </c:pt>
                <c:pt idx="880">
                  <c:v>49.899997711181641</c:v>
                </c:pt>
                <c:pt idx="881">
                  <c:v>50.000003814697266</c:v>
                </c:pt>
                <c:pt idx="882">
                  <c:v>50.100002288818359</c:v>
                </c:pt>
                <c:pt idx="883">
                  <c:v>50.200000762939453</c:v>
                </c:pt>
                <c:pt idx="884">
                  <c:v>50.299999237060547</c:v>
                </c:pt>
                <c:pt idx="885">
                  <c:v>50.399997711181641</c:v>
                </c:pt>
                <c:pt idx="886">
                  <c:v>50.500003814697266</c:v>
                </c:pt>
                <c:pt idx="887">
                  <c:v>50.600002288818359</c:v>
                </c:pt>
                <c:pt idx="888">
                  <c:v>50.700000762939453</c:v>
                </c:pt>
                <c:pt idx="889">
                  <c:v>50.799999237060547</c:v>
                </c:pt>
                <c:pt idx="890">
                  <c:v>50.899997711181641</c:v>
                </c:pt>
                <c:pt idx="891">
                  <c:v>51.000003814697266</c:v>
                </c:pt>
                <c:pt idx="892">
                  <c:v>51.100002288818359</c:v>
                </c:pt>
                <c:pt idx="893">
                  <c:v>51.200000762939453</c:v>
                </c:pt>
                <c:pt idx="894">
                  <c:v>51.299999237060547</c:v>
                </c:pt>
                <c:pt idx="895">
                  <c:v>51.399997711181641</c:v>
                </c:pt>
                <c:pt idx="896">
                  <c:v>51.500003814697266</c:v>
                </c:pt>
                <c:pt idx="897">
                  <c:v>51.600002288818359</c:v>
                </c:pt>
                <c:pt idx="898">
                  <c:v>51.700000762939453</c:v>
                </c:pt>
                <c:pt idx="899">
                  <c:v>51.799999237060547</c:v>
                </c:pt>
                <c:pt idx="900">
                  <c:v>51.899997711181641</c:v>
                </c:pt>
                <c:pt idx="901">
                  <c:v>52.000003814697266</c:v>
                </c:pt>
                <c:pt idx="902">
                  <c:v>52.100002288818359</c:v>
                </c:pt>
                <c:pt idx="903">
                  <c:v>52.200000762939453</c:v>
                </c:pt>
                <c:pt idx="904">
                  <c:v>52.299999237060547</c:v>
                </c:pt>
                <c:pt idx="905">
                  <c:v>52.399997711181641</c:v>
                </c:pt>
                <c:pt idx="906">
                  <c:v>52.500003814697266</c:v>
                </c:pt>
                <c:pt idx="907">
                  <c:v>52.600002288818359</c:v>
                </c:pt>
                <c:pt idx="908">
                  <c:v>52.700000762939453</c:v>
                </c:pt>
                <c:pt idx="909">
                  <c:v>52.799999237060547</c:v>
                </c:pt>
                <c:pt idx="910">
                  <c:v>52.899997711181641</c:v>
                </c:pt>
                <c:pt idx="911">
                  <c:v>53.000003814697266</c:v>
                </c:pt>
                <c:pt idx="912">
                  <c:v>53.100002288818359</c:v>
                </c:pt>
                <c:pt idx="913">
                  <c:v>53.200000762939453</c:v>
                </c:pt>
                <c:pt idx="914">
                  <c:v>53.299999237060547</c:v>
                </c:pt>
                <c:pt idx="915">
                  <c:v>53.399997711181641</c:v>
                </c:pt>
                <c:pt idx="916">
                  <c:v>53.500003814697266</c:v>
                </c:pt>
                <c:pt idx="917">
                  <c:v>53.600002288818359</c:v>
                </c:pt>
                <c:pt idx="918">
                  <c:v>53.700000762939453</c:v>
                </c:pt>
                <c:pt idx="919">
                  <c:v>53.799999237060547</c:v>
                </c:pt>
                <c:pt idx="920">
                  <c:v>53.899997711181641</c:v>
                </c:pt>
                <c:pt idx="921">
                  <c:v>54.000003814697266</c:v>
                </c:pt>
                <c:pt idx="922">
                  <c:v>54.100002288818359</c:v>
                </c:pt>
                <c:pt idx="923">
                  <c:v>54.200000762939453</c:v>
                </c:pt>
                <c:pt idx="924">
                  <c:v>54.299999237060547</c:v>
                </c:pt>
                <c:pt idx="925">
                  <c:v>54.399997711181641</c:v>
                </c:pt>
                <c:pt idx="926">
                  <c:v>54.500003814697266</c:v>
                </c:pt>
                <c:pt idx="927">
                  <c:v>54.600002288818359</c:v>
                </c:pt>
                <c:pt idx="928">
                  <c:v>54.700000762939453</c:v>
                </c:pt>
                <c:pt idx="929">
                  <c:v>54.799999237060547</c:v>
                </c:pt>
                <c:pt idx="930">
                  <c:v>54.899997711181641</c:v>
                </c:pt>
                <c:pt idx="931">
                  <c:v>55.000003814697266</c:v>
                </c:pt>
                <c:pt idx="932">
                  <c:v>55.100002288818359</c:v>
                </c:pt>
                <c:pt idx="933">
                  <c:v>55.200000762939453</c:v>
                </c:pt>
                <c:pt idx="934">
                  <c:v>55.299999237060547</c:v>
                </c:pt>
                <c:pt idx="935">
                  <c:v>55.399997711181641</c:v>
                </c:pt>
                <c:pt idx="936">
                  <c:v>55.500003814697266</c:v>
                </c:pt>
                <c:pt idx="937">
                  <c:v>55.600002288818359</c:v>
                </c:pt>
                <c:pt idx="938">
                  <c:v>55.700000762939453</c:v>
                </c:pt>
                <c:pt idx="939">
                  <c:v>55.799999237060547</c:v>
                </c:pt>
                <c:pt idx="940">
                  <c:v>55.899997711181641</c:v>
                </c:pt>
                <c:pt idx="941">
                  <c:v>56.000003814697266</c:v>
                </c:pt>
                <c:pt idx="942">
                  <c:v>56.100002288818359</c:v>
                </c:pt>
                <c:pt idx="943">
                  <c:v>56.200000762939453</c:v>
                </c:pt>
                <c:pt idx="944">
                  <c:v>56.299999237060547</c:v>
                </c:pt>
                <c:pt idx="945">
                  <c:v>56.399997711181641</c:v>
                </c:pt>
                <c:pt idx="946">
                  <c:v>56.500003814697266</c:v>
                </c:pt>
                <c:pt idx="947">
                  <c:v>56.600002288818359</c:v>
                </c:pt>
                <c:pt idx="948">
                  <c:v>56.700000762939453</c:v>
                </c:pt>
                <c:pt idx="949">
                  <c:v>56.799999237060547</c:v>
                </c:pt>
                <c:pt idx="950">
                  <c:v>56.899997711181641</c:v>
                </c:pt>
                <c:pt idx="951">
                  <c:v>57.000003814697266</c:v>
                </c:pt>
                <c:pt idx="952">
                  <c:v>57.100002288818359</c:v>
                </c:pt>
                <c:pt idx="953">
                  <c:v>57.200000762939453</c:v>
                </c:pt>
                <c:pt idx="954">
                  <c:v>57.299999237060547</c:v>
                </c:pt>
                <c:pt idx="955">
                  <c:v>57.399997711181641</c:v>
                </c:pt>
                <c:pt idx="956">
                  <c:v>57.500003814697266</c:v>
                </c:pt>
                <c:pt idx="957">
                  <c:v>57.600002288818359</c:v>
                </c:pt>
                <c:pt idx="958">
                  <c:v>57.700000762939453</c:v>
                </c:pt>
                <c:pt idx="959">
                  <c:v>57.799999237060547</c:v>
                </c:pt>
                <c:pt idx="960">
                  <c:v>57.899997711181641</c:v>
                </c:pt>
                <c:pt idx="961">
                  <c:v>58.000003814697266</c:v>
                </c:pt>
                <c:pt idx="962">
                  <c:v>58.100002288818359</c:v>
                </c:pt>
                <c:pt idx="963">
                  <c:v>58.200000762939453</c:v>
                </c:pt>
                <c:pt idx="964">
                  <c:v>58.299999237060547</c:v>
                </c:pt>
                <c:pt idx="965">
                  <c:v>58.399997711181641</c:v>
                </c:pt>
                <c:pt idx="966">
                  <c:v>58.500003814697266</c:v>
                </c:pt>
                <c:pt idx="967">
                  <c:v>58.600002288818359</c:v>
                </c:pt>
                <c:pt idx="968">
                  <c:v>58.700000762939453</c:v>
                </c:pt>
                <c:pt idx="969">
                  <c:v>58.799999237060547</c:v>
                </c:pt>
                <c:pt idx="970">
                  <c:v>58.899997711181641</c:v>
                </c:pt>
                <c:pt idx="971">
                  <c:v>59.000003814697266</c:v>
                </c:pt>
                <c:pt idx="972">
                  <c:v>59.100002288818359</c:v>
                </c:pt>
                <c:pt idx="973">
                  <c:v>59.200000762939453</c:v>
                </c:pt>
                <c:pt idx="974">
                  <c:v>59.299999237060547</c:v>
                </c:pt>
                <c:pt idx="975">
                  <c:v>59.399997711181641</c:v>
                </c:pt>
                <c:pt idx="976">
                  <c:v>59.500003814697266</c:v>
                </c:pt>
                <c:pt idx="977">
                  <c:v>59.600002288818359</c:v>
                </c:pt>
                <c:pt idx="978">
                  <c:v>59.700000762939453</c:v>
                </c:pt>
                <c:pt idx="979">
                  <c:v>59.799999237060547</c:v>
                </c:pt>
                <c:pt idx="980">
                  <c:v>59.899997711181641</c:v>
                </c:pt>
                <c:pt idx="981">
                  <c:v>60.000003814697266</c:v>
                </c:pt>
                <c:pt idx="982">
                  <c:v>60.100002288818359</c:v>
                </c:pt>
                <c:pt idx="983">
                  <c:v>60.200000762939453</c:v>
                </c:pt>
                <c:pt idx="984">
                  <c:v>60.299999237060547</c:v>
                </c:pt>
                <c:pt idx="985">
                  <c:v>60.399997711181641</c:v>
                </c:pt>
                <c:pt idx="986">
                  <c:v>60.500003814697266</c:v>
                </c:pt>
                <c:pt idx="987">
                  <c:v>60.600002288818359</c:v>
                </c:pt>
                <c:pt idx="988">
                  <c:v>60.700000762939453</c:v>
                </c:pt>
                <c:pt idx="989">
                  <c:v>60.799999237060547</c:v>
                </c:pt>
                <c:pt idx="990">
                  <c:v>60.899997711181641</c:v>
                </c:pt>
                <c:pt idx="991">
                  <c:v>61.000003814697266</c:v>
                </c:pt>
                <c:pt idx="992">
                  <c:v>61.100002288818359</c:v>
                </c:pt>
                <c:pt idx="993">
                  <c:v>61.200000762939453</c:v>
                </c:pt>
                <c:pt idx="994">
                  <c:v>61.299999237060547</c:v>
                </c:pt>
                <c:pt idx="995">
                  <c:v>61.399997711181641</c:v>
                </c:pt>
                <c:pt idx="996">
                  <c:v>61.500003814697266</c:v>
                </c:pt>
                <c:pt idx="997">
                  <c:v>61.600002288818359</c:v>
                </c:pt>
                <c:pt idx="998">
                  <c:v>61.700000762939453</c:v>
                </c:pt>
                <c:pt idx="999">
                  <c:v>61.799999237060547</c:v>
                </c:pt>
                <c:pt idx="1000">
                  <c:v>61.899997711181641</c:v>
                </c:pt>
                <c:pt idx="1001">
                  <c:v>62.000003814697266</c:v>
                </c:pt>
                <c:pt idx="1002">
                  <c:v>62.100002288818359</c:v>
                </c:pt>
                <c:pt idx="1003">
                  <c:v>62.200000762939453</c:v>
                </c:pt>
                <c:pt idx="1004">
                  <c:v>62.299999237060547</c:v>
                </c:pt>
                <c:pt idx="1005">
                  <c:v>62.399997711181641</c:v>
                </c:pt>
                <c:pt idx="1006">
                  <c:v>62.500003814697266</c:v>
                </c:pt>
                <c:pt idx="1007">
                  <c:v>62.600002288818359</c:v>
                </c:pt>
                <c:pt idx="1008">
                  <c:v>62.700000762939453</c:v>
                </c:pt>
                <c:pt idx="1009">
                  <c:v>62.799999237060547</c:v>
                </c:pt>
                <c:pt idx="1010">
                  <c:v>62.899997711181641</c:v>
                </c:pt>
                <c:pt idx="1011">
                  <c:v>63.000003814697266</c:v>
                </c:pt>
                <c:pt idx="1012">
                  <c:v>63.100002288818359</c:v>
                </c:pt>
                <c:pt idx="1013">
                  <c:v>63.200000762939453</c:v>
                </c:pt>
                <c:pt idx="1014">
                  <c:v>63.299999237060547</c:v>
                </c:pt>
                <c:pt idx="1015">
                  <c:v>63.399997711181641</c:v>
                </c:pt>
                <c:pt idx="1016">
                  <c:v>63.500003814697266</c:v>
                </c:pt>
                <c:pt idx="1017">
                  <c:v>63.600002288818359</c:v>
                </c:pt>
                <c:pt idx="1018">
                  <c:v>63.700000762939453</c:v>
                </c:pt>
                <c:pt idx="1019">
                  <c:v>63.799999237060547</c:v>
                </c:pt>
                <c:pt idx="1020">
                  <c:v>63.899997711181641</c:v>
                </c:pt>
                <c:pt idx="1021">
                  <c:v>64</c:v>
                </c:pt>
                <c:pt idx="1022">
                  <c:v>64.100006103515625</c:v>
                </c:pt>
                <c:pt idx="1023">
                  <c:v>64.199996948242188</c:v>
                </c:pt>
                <c:pt idx="1024">
                  <c:v>64.300003051757813</c:v>
                </c:pt>
                <c:pt idx="1025">
                  <c:v>64.399993896484375</c:v>
                </c:pt>
                <c:pt idx="1026">
                  <c:v>64.5</c:v>
                </c:pt>
                <c:pt idx="1027">
                  <c:v>64.600006103515625</c:v>
                </c:pt>
                <c:pt idx="1028">
                  <c:v>64.699996948242188</c:v>
                </c:pt>
                <c:pt idx="1029">
                  <c:v>64.800003051757813</c:v>
                </c:pt>
                <c:pt idx="1030">
                  <c:v>64.899993896484375</c:v>
                </c:pt>
                <c:pt idx="1031">
                  <c:v>65</c:v>
                </c:pt>
                <c:pt idx="1032">
                  <c:v>65.100006103515625</c:v>
                </c:pt>
                <c:pt idx="1033">
                  <c:v>65.199996948242188</c:v>
                </c:pt>
                <c:pt idx="1034">
                  <c:v>65.300003051757813</c:v>
                </c:pt>
                <c:pt idx="1035">
                  <c:v>65.399993896484375</c:v>
                </c:pt>
                <c:pt idx="1036">
                  <c:v>65.5</c:v>
                </c:pt>
                <c:pt idx="1037">
                  <c:v>65.600006103515625</c:v>
                </c:pt>
                <c:pt idx="1038">
                  <c:v>65.699996948242188</c:v>
                </c:pt>
                <c:pt idx="1039">
                  <c:v>65.800003051757813</c:v>
                </c:pt>
                <c:pt idx="1040">
                  <c:v>65.899993896484375</c:v>
                </c:pt>
                <c:pt idx="1041">
                  <c:v>66</c:v>
                </c:pt>
                <c:pt idx="1042">
                  <c:v>66.100006103515625</c:v>
                </c:pt>
                <c:pt idx="1043">
                  <c:v>66.199996948242188</c:v>
                </c:pt>
                <c:pt idx="1044">
                  <c:v>66.300003051757813</c:v>
                </c:pt>
                <c:pt idx="1045">
                  <c:v>66.399993896484375</c:v>
                </c:pt>
                <c:pt idx="1046">
                  <c:v>66.5</c:v>
                </c:pt>
                <c:pt idx="1047">
                  <c:v>66.600006103515625</c:v>
                </c:pt>
                <c:pt idx="1048">
                  <c:v>66.699996948242188</c:v>
                </c:pt>
                <c:pt idx="1049">
                  <c:v>66.800003051757813</c:v>
                </c:pt>
                <c:pt idx="1050">
                  <c:v>66.899993896484375</c:v>
                </c:pt>
                <c:pt idx="1051">
                  <c:v>67</c:v>
                </c:pt>
                <c:pt idx="1052">
                  <c:v>67.100006103515625</c:v>
                </c:pt>
                <c:pt idx="1053">
                  <c:v>67.199996948242188</c:v>
                </c:pt>
                <c:pt idx="1054">
                  <c:v>67.300003051757813</c:v>
                </c:pt>
                <c:pt idx="1055">
                  <c:v>67.399993896484375</c:v>
                </c:pt>
                <c:pt idx="1056">
                  <c:v>67.5</c:v>
                </c:pt>
                <c:pt idx="1057">
                  <c:v>67.600006103515625</c:v>
                </c:pt>
                <c:pt idx="1058">
                  <c:v>67.699996948242188</c:v>
                </c:pt>
                <c:pt idx="1059">
                  <c:v>67.800003051757813</c:v>
                </c:pt>
                <c:pt idx="1060">
                  <c:v>67.899993896484375</c:v>
                </c:pt>
                <c:pt idx="1061">
                  <c:v>68</c:v>
                </c:pt>
                <c:pt idx="1062">
                  <c:v>68.100006103515625</c:v>
                </c:pt>
                <c:pt idx="1063">
                  <c:v>68.199996948242188</c:v>
                </c:pt>
                <c:pt idx="1064">
                  <c:v>68.300003051757813</c:v>
                </c:pt>
                <c:pt idx="1065">
                  <c:v>68.399993896484375</c:v>
                </c:pt>
                <c:pt idx="1066">
                  <c:v>68.5</c:v>
                </c:pt>
                <c:pt idx="1067">
                  <c:v>68.600006103515625</c:v>
                </c:pt>
                <c:pt idx="1068">
                  <c:v>68.699996948242188</c:v>
                </c:pt>
                <c:pt idx="1069">
                  <c:v>68.800003051757813</c:v>
                </c:pt>
                <c:pt idx="1070">
                  <c:v>68.899993896484375</c:v>
                </c:pt>
                <c:pt idx="1071">
                  <c:v>69</c:v>
                </c:pt>
                <c:pt idx="1072">
                  <c:v>69.100006103515625</c:v>
                </c:pt>
                <c:pt idx="1073">
                  <c:v>69.199996948242188</c:v>
                </c:pt>
                <c:pt idx="1074">
                  <c:v>69.300003051757813</c:v>
                </c:pt>
                <c:pt idx="1075">
                  <c:v>69.399993896484375</c:v>
                </c:pt>
                <c:pt idx="1076">
                  <c:v>69.5</c:v>
                </c:pt>
                <c:pt idx="1077">
                  <c:v>69.600006103515625</c:v>
                </c:pt>
                <c:pt idx="1078">
                  <c:v>69.699996948242188</c:v>
                </c:pt>
                <c:pt idx="1079">
                  <c:v>69.800003051757813</c:v>
                </c:pt>
                <c:pt idx="1080">
                  <c:v>69.899993896484375</c:v>
                </c:pt>
                <c:pt idx="1081">
                  <c:v>70</c:v>
                </c:pt>
                <c:pt idx="1082">
                  <c:v>70.100006103515625</c:v>
                </c:pt>
                <c:pt idx="1083">
                  <c:v>70.199996948242188</c:v>
                </c:pt>
                <c:pt idx="1084">
                  <c:v>70.300003051757813</c:v>
                </c:pt>
                <c:pt idx="1085">
                  <c:v>70.399993896484375</c:v>
                </c:pt>
                <c:pt idx="1086">
                  <c:v>70.5</c:v>
                </c:pt>
                <c:pt idx="1087">
                  <c:v>70.600006103515625</c:v>
                </c:pt>
                <c:pt idx="1088">
                  <c:v>70.699996948242188</c:v>
                </c:pt>
                <c:pt idx="1089">
                  <c:v>70.800003051757813</c:v>
                </c:pt>
                <c:pt idx="1090">
                  <c:v>70.899993896484375</c:v>
                </c:pt>
                <c:pt idx="1091">
                  <c:v>71</c:v>
                </c:pt>
                <c:pt idx="1092">
                  <c:v>71.100006103515625</c:v>
                </c:pt>
                <c:pt idx="1093">
                  <c:v>71.199996948242188</c:v>
                </c:pt>
                <c:pt idx="1094">
                  <c:v>71.300003051757813</c:v>
                </c:pt>
                <c:pt idx="1095">
                  <c:v>71.399993896484375</c:v>
                </c:pt>
                <c:pt idx="1096">
                  <c:v>71.5</c:v>
                </c:pt>
                <c:pt idx="1097">
                  <c:v>71.600006103515625</c:v>
                </c:pt>
                <c:pt idx="1098">
                  <c:v>71.699996948242188</c:v>
                </c:pt>
                <c:pt idx="1099">
                  <c:v>71.800003051757813</c:v>
                </c:pt>
                <c:pt idx="1100">
                  <c:v>71.899993896484375</c:v>
                </c:pt>
                <c:pt idx="1101">
                  <c:v>72</c:v>
                </c:pt>
                <c:pt idx="1102">
                  <c:v>72.100006103515625</c:v>
                </c:pt>
                <c:pt idx="1103">
                  <c:v>72.199996948242188</c:v>
                </c:pt>
                <c:pt idx="1104">
                  <c:v>72.300003051757813</c:v>
                </c:pt>
                <c:pt idx="1105">
                  <c:v>72.399993896484375</c:v>
                </c:pt>
                <c:pt idx="1106">
                  <c:v>72.5</c:v>
                </c:pt>
                <c:pt idx="1107">
                  <c:v>72.600006103515625</c:v>
                </c:pt>
                <c:pt idx="1108">
                  <c:v>72.699996948242188</c:v>
                </c:pt>
                <c:pt idx="1109">
                  <c:v>72.800003051757813</c:v>
                </c:pt>
                <c:pt idx="1110">
                  <c:v>72.899993896484375</c:v>
                </c:pt>
                <c:pt idx="1111">
                  <c:v>73</c:v>
                </c:pt>
                <c:pt idx="1112">
                  <c:v>73.100006103515625</c:v>
                </c:pt>
                <c:pt idx="1113">
                  <c:v>73.199996948242188</c:v>
                </c:pt>
                <c:pt idx="1114">
                  <c:v>73.300003051757813</c:v>
                </c:pt>
                <c:pt idx="1115">
                  <c:v>73.399993896484375</c:v>
                </c:pt>
                <c:pt idx="1116">
                  <c:v>73.5</c:v>
                </c:pt>
                <c:pt idx="1117">
                  <c:v>73.600006103515625</c:v>
                </c:pt>
                <c:pt idx="1118">
                  <c:v>73.699996948242188</c:v>
                </c:pt>
                <c:pt idx="1119">
                  <c:v>73.800003051757813</c:v>
                </c:pt>
                <c:pt idx="1120">
                  <c:v>73.899993896484375</c:v>
                </c:pt>
                <c:pt idx="1121">
                  <c:v>74</c:v>
                </c:pt>
                <c:pt idx="1122">
                  <c:v>74.100006103515625</c:v>
                </c:pt>
                <c:pt idx="1123">
                  <c:v>74.199996948242188</c:v>
                </c:pt>
                <c:pt idx="1124">
                  <c:v>74.300003051757813</c:v>
                </c:pt>
                <c:pt idx="1125">
                  <c:v>74.399993896484375</c:v>
                </c:pt>
                <c:pt idx="1126">
                  <c:v>74.5</c:v>
                </c:pt>
                <c:pt idx="1127">
                  <c:v>74.600006103515625</c:v>
                </c:pt>
                <c:pt idx="1128">
                  <c:v>74.699996948242188</c:v>
                </c:pt>
                <c:pt idx="1129">
                  <c:v>74.800003051757813</c:v>
                </c:pt>
                <c:pt idx="1130">
                  <c:v>74.899993896484375</c:v>
                </c:pt>
                <c:pt idx="1131">
                  <c:v>75</c:v>
                </c:pt>
                <c:pt idx="1132">
                  <c:v>75.100006103515625</c:v>
                </c:pt>
                <c:pt idx="1133">
                  <c:v>75.199996948242188</c:v>
                </c:pt>
                <c:pt idx="1134">
                  <c:v>75.300003051757813</c:v>
                </c:pt>
                <c:pt idx="1135">
                  <c:v>75.399993896484375</c:v>
                </c:pt>
                <c:pt idx="1136">
                  <c:v>75.5</c:v>
                </c:pt>
                <c:pt idx="1137">
                  <c:v>75.600006103515625</c:v>
                </c:pt>
                <c:pt idx="1138">
                  <c:v>75.699996948242188</c:v>
                </c:pt>
                <c:pt idx="1139">
                  <c:v>75.800003051757813</c:v>
                </c:pt>
                <c:pt idx="1140">
                  <c:v>75.899993896484375</c:v>
                </c:pt>
                <c:pt idx="1141">
                  <c:v>76</c:v>
                </c:pt>
                <c:pt idx="1142">
                  <c:v>76.100006103515625</c:v>
                </c:pt>
                <c:pt idx="1143">
                  <c:v>76.199996948242188</c:v>
                </c:pt>
                <c:pt idx="1144">
                  <c:v>76.300003051757813</c:v>
                </c:pt>
                <c:pt idx="1145">
                  <c:v>76.399993896484375</c:v>
                </c:pt>
                <c:pt idx="1146">
                  <c:v>76.5</c:v>
                </c:pt>
                <c:pt idx="1147">
                  <c:v>76.600006103515625</c:v>
                </c:pt>
                <c:pt idx="1148">
                  <c:v>76.699996948242188</c:v>
                </c:pt>
                <c:pt idx="1149">
                  <c:v>76.800003051757813</c:v>
                </c:pt>
                <c:pt idx="1150">
                  <c:v>76.899993896484375</c:v>
                </c:pt>
                <c:pt idx="1151">
                  <c:v>77</c:v>
                </c:pt>
                <c:pt idx="1152">
                  <c:v>77.100006103515625</c:v>
                </c:pt>
                <c:pt idx="1153">
                  <c:v>77.199996948242188</c:v>
                </c:pt>
                <c:pt idx="1154">
                  <c:v>77.300003051757813</c:v>
                </c:pt>
                <c:pt idx="1155">
                  <c:v>77.399993896484375</c:v>
                </c:pt>
                <c:pt idx="1156">
                  <c:v>77.5</c:v>
                </c:pt>
                <c:pt idx="1157">
                  <c:v>77.600006103515625</c:v>
                </c:pt>
                <c:pt idx="1158">
                  <c:v>77.699996948242188</c:v>
                </c:pt>
                <c:pt idx="1159">
                  <c:v>77.800003051757813</c:v>
                </c:pt>
                <c:pt idx="1160">
                  <c:v>77.899993896484375</c:v>
                </c:pt>
                <c:pt idx="1161">
                  <c:v>78</c:v>
                </c:pt>
                <c:pt idx="1162">
                  <c:v>78.100006103515625</c:v>
                </c:pt>
                <c:pt idx="1163">
                  <c:v>78.199996948242188</c:v>
                </c:pt>
                <c:pt idx="1164">
                  <c:v>78.300003051757813</c:v>
                </c:pt>
                <c:pt idx="1165">
                  <c:v>78.399993896484375</c:v>
                </c:pt>
                <c:pt idx="1166">
                  <c:v>78.5</c:v>
                </c:pt>
                <c:pt idx="1167">
                  <c:v>78.600006103515625</c:v>
                </c:pt>
                <c:pt idx="1168">
                  <c:v>78.699996948242188</c:v>
                </c:pt>
                <c:pt idx="1169">
                  <c:v>78.800003051757813</c:v>
                </c:pt>
                <c:pt idx="1170">
                  <c:v>78.899993896484375</c:v>
                </c:pt>
                <c:pt idx="1171">
                  <c:v>79</c:v>
                </c:pt>
                <c:pt idx="1172">
                  <c:v>79.100006103515625</c:v>
                </c:pt>
                <c:pt idx="1173">
                  <c:v>79.199996948242188</c:v>
                </c:pt>
                <c:pt idx="1174">
                  <c:v>79.300003051757813</c:v>
                </c:pt>
                <c:pt idx="1175">
                  <c:v>79.399993896484375</c:v>
                </c:pt>
                <c:pt idx="1176">
                  <c:v>79.5</c:v>
                </c:pt>
                <c:pt idx="1177">
                  <c:v>79.600006103515625</c:v>
                </c:pt>
                <c:pt idx="1178">
                  <c:v>79.699996948242188</c:v>
                </c:pt>
                <c:pt idx="1179">
                  <c:v>79.800003051757813</c:v>
                </c:pt>
                <c:pt idx="1180">
                  <c:v>79.899993896484375</c:v>
                </c:pt>
                <c:pt idx="1181">
                  <c:v>80</c:v>
                </c:pt>
                <c:pt idx="1182">
                  <c:v>80.100006103515625</c:v>
                </c:pt>
                <c:pt idx="1183">
                  <c:v>80.199996948242188</c:v>
                </c:pt>
                <c:pt idx="1184">
                  <c:v>80.300003051757813</c:v>
                </c:pt>
                <c:pt idx="1185">
                  <c:v>80.399993896484375</c:v>
                </c:pt>
                <c:pt idx="1186">
                  <c:v>80.5</c:v>
                </c:pt>
                <c:pt idx="1187">
                  <c:v>80.600006103515625</c:v>
                </c:pt>
                <c:pt idx="1188">
                  <c:v>80.699996948242188</c:v>
                </c:pt>
                <c:pt idx="1189">
                  <c:v>80.800003051757813</c:v>
                </c:pt>
                <c:pt idx="1190">
                  <c:v>80.899993896484375</c:v>
                </c:pt>
                <c:pt idx="1191">
                  <c:v>81</c:v>
                </c:pt>
                <c:pt idx="1192">
                  <c:v>81.100006103515625</c:v>
                </c:pt>
                <c:pt idx="1193">
                  <c:v>81.199996948242188</c:v>
                </c:pt>
                <c:pt idx="1194">
                  <c:v>81.300003051757813</c:v>
                </c:pt>
                <c:pt idx="1195">
                  <c:v>81.399993896484375</c:v>
                </c:pt>
                <c:pt idx="1196">
                  <c:v>81.5</c:v>
                </c:pt>
                <c:pt idx="1197">
                  <c:v>81.600006103515625</c:v>
                </c:pt>
                <c:pt idx="1198">
                  <c:v>81.699996948242188</c:v>
                </c:pt>
                <c:pt idx="1199">
                  <c:v>81.800003051757813</c:v>
                </c:pt>
                <c:pt idx="1200">
                  <c:v>81.899993896484375</c:v>
                </c:pt>
                <c:pt idx="1201">
                  <c:v>82</c:v>
                </c:pt>
                <c:pt idx="1202">
                  <c:v>82.100006103515625</c:v>
                </c:pt>
                <c:pt idx="1203">
                  <c:v>82.199996948242188</c:v>
                </c:pt>
                <c:pt idx="1204">
                  <c:v>82.300003051757813</c:v>
                </c:pt>
                <c:pt idx="1205">
                  <c:v>82.399993896484375</c:v>
                </c:pt>
                <c:pt idx="1206">
                  <c:v>82.5</c:v>
                </c:pt>
                <c:pt idx="1207">
                  <c:v>82.600006103515625</c:v>
                </c:pt>
                <c:pt idx="1208">
                  <c:v>82.699996948242188</c:v>
                </c:pt>
                <c:pt idx="1209">
                  <c:v>82.800003051757813</c:v>
                </c:pt>
                <c:pt idx="1210">
                  <c:v>82.899993896484375</c:v>
                </c:pt>
                <c:pt idx="1211">
                  <c:v>83</c:v>
                </c:pt>
                <c:pt idx="1212">
                  <c:v>83.100006103515625</c:v>
                </c:pt>
                <c:pt idx="1213">
                  <c:v>83.199996948242188</c:v>
                </c:pt>
                <c:pt idx="1214">
                  <c:v>83.300003051757813</c:v>
                </c:pt>
                <c:pt idx="1215">
                  <c:v>83.399993896484375</c:v>
                </c:pt>
                <c:pt idx="1216">
                  <c:v>83.5</c:v>
                </c:pt>
                <c:pt idx="1217">
                  <c:v>83.600006103515625</c:v>
                </c:pt>
                <c:pt idx="1218">
                  <c:v>83.699996948242188</c:v>
                </c:pt>
                <c:pt idx="1219">
                  <c:v>83.800003051757813</c:v>
                </c:pt>
                <c:pt idx="1220">
                  <c:v>83.899993896484375</c:v>
                </c:pt>
                <c:pt idx="1221">
                  <c:v>84</c:v>
                </c:pt>
                <c:pt idx="1222">
                  <c:v>84.100006103515625</c:v>
                </c:pt>
                <c:pt idx="1223">
                  <c:v>84.199996948242188</c:v>
                </c:pt>
                <c:pt idx="1224">
                  <c:v>84.300003051757813</c:v>
                </c:pt>
                <c:pt idx="1225">
                  <c:v>84.399993896484375</c:v>
                </c:pt>
                <c:pt idx="1226">
                  <c:v>84.5</c:v>
                </c:pt>
                <c:pt idx="1227">
                  <c:v>84.600006103515625</c:v>
                </c:pt>
                <c:pt idx="1228">
                  <c:v>84.699996948242188</c:v>
                </c:pt>
                <c:pt idx="1229">
                  <c:v>84.800003051757813</c:v>
                </c:pt>
                <c:pt idx="1230">
                  <c:v>84.899993896484375</c:v>
                </c:pt>
                <c:pt idx="1231">
                  <c:v>85</c:v>
                </c:pt>
                <c:pt idx="1232">
                  <c:v>85.100006103515625</c:v>
                </c:pt>
                <c:pt idx="1233">
                  <c:v>85.199996948242188</c:v>
                </c:pt>
                <c:pt idx="1234">
                  <c:v>85.300003051757813</c:v>
                </c:pt>
                <c:pt idx="1235">
                  <c:v>85.399993896484375</c:v>
                </c:pt>
                <c:pt idx="1236">
                  <c:v>85.5</c:v>
                </c:pt>
                <c:pt idx="1237">
                  <c:v>85.600006103515625</c:v>
                </c:pt>
                <c:pt idx="1238">
                  <c:v>85.699996948242188</c:v>
                </c:pt>
                <c:pt idx="1239">
                  <c:v>85.800003051757813</c:v>
                </c:pt>
                <c:pt idx="1240">
                  <c:v>85.899993896484375</c:v>
                </c:pt>
                <c:pt idx="1241">
                  <c:v>86</c:v>
                </c:pt>
                <c:pt idx="1242">
                  <c:v>86.100006103515625</c:v>
                </c:pt>
                <c:pt idx="1243">
                  <c:v>86.199996948242188</c:v>
                </c:pt>
                <c:pt idx="1244">
                  <c:v>86.300003051757813</c:v>
                </c:pt>
                <c:pt idx="1245">
                  <c:v>86.399993896484375</c:v>
                </c:pt>
                <c:pt idx="1246">
                  <c:v>86.5</c:v>
                </c:pt>
                <c:pt idx="1247">
                  <c:v>86.600006103515625</c:v>
                </c:pt>
                <c:pt idx="1248">
                  <c:v>86.699996948242188</c:v>
                </c:pt>
                <c:pt idx="1249">
                  <c:v>86.800003051757813</c:v>
                </c:pt>
                <c:pt idx="1250">
                  <c:v>86.899993896484375</c:v>
                </c:pt>
                <c:pt idx="1251">
                  <c:v>87</c:v>
                </c:pt>
                <c:pt idx="1252">
                  <c:v>87.100006103515625</c:v>
                </c:pt>
                <c:pt idx="1253">
                  <c:v>87.199996948242188</c:v>
                </c:pt>
                <c:pt idx="1254">
                  <c:v>87.300003051757813</c:v>
                </c:pt>
                <c:pt idx="1255">
                  <c:v>87.399993896484375</c:v>
                </c:pt>
                <c:pt idx="1256">
                  <c:v>87.5</c:v>
                </c:pt>
                <c:pt idx="1257">
                  <c:v>87.600006103515625</c:v>
                </c:pt>
                <c:pt idx="1258">
                  <c:v>87.699996948242188</c:v>
                </c:pt>
                <c:pt idx="1259">
                  <c:v>87.800003051757813</c:v>
                </c:pt>
                <c:pt idx="1260">
                  <c:v>87.899993896484375</c:v>
                </c:pt>
                <c:pt idx="1261">
                  <c:v>88</c:v>
                </c:pt>
                <c:pt idx="1262">
                  <c:v>88.100006103515625</c:v>
                </c:pt>
                <c:pt idx="1263">
                  <c:v>88.199996948242188</c:v>
                </c:pt>
                <c:pt idx="1264">
                  <c:v>88.300003051757813</c:v>
                </c:pt>
                <c:pt idx="1265">
                  <c:v>88.399993896484375</c:v>
                </c:pt>
                <c:pt idx="1266">
                  <c:v>88.5</c:v>
                </c:pt>
                <c:pt idx="1267">
                  <c:v>88.600006103515625</c:v>
                </c:pt>
                <c:pt idx="1268">
                  <c:v>88.699996948242188</c:v>
                </c:pt>
                <c:pt idx="1269">
                  <c:v>88.800003051757813</c:v>
                </c:pt>
                <c:pt idx="1270">
                  <c:v>88.899993896484375</c:v>
                </c:pt>
                <c:pt idx="1271">
                  <c:v>89</c:v>
                </c:pt>
                <c:pt idx="1272">
                  <c:v>89.100006103515625</c:v>
                </c:pt>
                <c:pt idx="1273">
                  <c:v>89.199996948242188</c:v>
                </c:pt>
                <c:pt idx="1274">
                  <c:v>89.300003051757813</c:v>
                </c:pt>
                <c:pt idx="1275">
                  <c:v>89.399993896484375</c:v>
                </c:pt>
                <c:pt idx="1276">
                  <c:v>89.5</c:v>
                </c:pt>
                <c:pt idx="1277">
                  <c:v>89.600006103515625</c:v>
                </c:pt>
                <c:pt idx="1278">
                  <c:v>89.699996948242188</c:v>
                </c:pt>
                <c:pt idx="1279">
                  <c:v>89.800003051757813</c:v>
                </c:pt>
                <c:pt idx="1280">
                  <c:v>89.899993896484375</c:v>
                </c:pt>
                <c:pt idx="1281">
                  <c:v>90</c:v>
                </c:pt>
                <c:pt idx="1282">
                  <c:v>90.099990844726563</c:v>
                </c:pt>
                <c:pt idx="1283">
                  <c:v>90.199996948242188</c:v>
                </c:pt>
                <c:pt idx="1284">
                  <c:v>90.300003051757813</c:v>
                </c:pt>
                <c:pt idx="1285">
                  <c:v>90.399993896484375</c:v>
                </c:pt>
                <c:pt idx="1286">
                  <c:v>90.5</c:v>
                </c:pt>
                <c:pt idx="1287">
                  <c:v>90.599990844726563</c:v>
                </c:pt>
                <c:pt idx="1288">
                  <c:v>90.699996948242188</c:v>
                </c:pt>
                <c:pt idx="1289">
                  <c:v>90.800003051757813</c:v>
                </c:pt>
                <c:pt idx="1290">
                  <c:v>90.899993896484375</c:v>
                </c:pt>
                <c:pt idx="1291">
                  <c:v>91</c:v>
                </c:pt>
                <c:pt idx="1292">
                  <c:v>91.099990844726563</c:v>
                </c:pt>
                <c:pt idx="1293">
                  <c:v>91.199996948242188</c:v>
                </c:pt>
                <c:pt idx="1294">
                  <c:v>91.300003051757813</c:v>
                </c:pt>
                <c:pt idx="1295">
                  <c:v>91.399993896484375</c:v>
                </c:pt>
                <c:pt idx="1296">
                  <c:v>91.5</c:v>
                </c:pt>
                <c:pt idx="1297">
                  <c:v>91.599990844726563</c:v>
                </c:pt>
                <c:pt idx="1298">
                  <c:v>91.699996948242188</c:v>
                </c:pt>
                <c:pt idx="1299">
                  <c:v>91.800003051757813</c:v>
                </c:pt>
                <c:pt idx="1300">
                  <c:v>91.899993896484375</c:v>
                </c:pt>
                <c:pt idx="1301">
                  <c:v>92</c:v>
                </c:pt>
                <c:pt idx="1302">
                  <c:v>92.099990844726563</c:v>
                </c:pt>
                <c:pt idx="1303">
                  <c:v>92.199996948242188</c:v>
                </c:pt>
                <c:pt idx="1304">
                  <c:v>92.300003051757813</c:v>
                </c:pt>
                <c:pt idx="1305">
                  <c:v>92.399993896484375</c:v>
                </c:pt>
                <c:pt idx="1306">
                  <c:v>92.5</c:v>
                </c:pt>
                <c:pt idx="1307">
                  <c:v>92.599990844726563</c:v>
                </c:pt>
                <c:pt idx="1308">
                  <c:v>92.699996948242188</c:v>
                </c:pt>
                <c:pt idx="1309">
                  <c:v>92.800003051757813</c:v>
                </c:pt>
                <c:pt idx="1310">
                  <c:v>92.899993896484375</c:v>
                </c:pt>
                <c:pt idx="1311">
                  <c:v>93</c:v>
                </c:pt>
                <c:pt idx="1312">
                  <c:v>93.099990844726563</c:v>
                </c:pt>
                <c:pt idx="1313">
                  <c:v>93.199996948242188</c:v>
                </c:pt>
                <c:pt idx="1314">
                  <c:v>93.300003051757813</c:v>
                </c:pt>
                <c:pt idx="1315">
                  <c:v>93.399993896484375</c:v>
                </c:pt>
                <c:pt idx="1316">
                  <c:v>93.5</c:v>
                </c:pt>
                <c:pt idx="1317">
                  <c:v>93.599990844726563</c:v>
                </c:pt>
                <c:pt idx="1318">
                  <c:v>93.699996948242188</c:v>
                </c:pt>
                <c:pt idx="1319">
                  <c:v>93.800003051757813</c:v>
                </c:pt>
                <c:pt idx="1320">
                  <c:v>93.899993896484375</c:v>
                </c:pt>
                <c:pt idx="1321">
                  <c:v>94</c:v>
                </c:pt>
                <c:pt idx="1322">
                  <c:v>94.099990844726563</c:v>
                </c:pt>
                <c:pt idx="1323">
                  <c:v>94.199996948242188</c:v>
                </c:pt>
                <c:pt idx="1324">
                  <c:v>94.300003051757813</c:v>
                </c:pt>
                <c:pt idx="1325">
                  <c:v>94.399993896484375</c:v>
                </c:pt>
                <c:pt idx="1326">
                  <c:v>94.5</c:v>
                </c:pt>
                <c:pt idx="1327">
                  <c:v>94.599990844726563</c:v>
                </c:pt>
                <c:pt idx="1328">
                  <c:v>94.699996948242188</c:v>
                </c:pt>
                <c:pt idx="1329">
                  <c:v>94.800003051757813</c:v>
                </c:pt>
                <c:pt idx="1330">
                  <c:v>94.899993896484375</c:v>
                </c:pt>
                <c:pt idx="1331">
                  <c:v>95</c:v>
                </c:pt>
                <c:pt idx="1332">
                  <c:v>95.099990844726563</c:v>
                </c:pt>
                <c:pt idx="1333">
                  <c:v>95.199996948242188</c:v>
                </c:pt>
                <c:pt idx="1334">
                  <c:v>95.300003051757813</c:v>
                </c:pt>
                <c:pt idx="1335">
                  <c:v>95.399993896484375</c:v>
                </c:pt>
                <c:pt idx="1336">
                  <c:v>95.5</c:v>
                </c:pt>
                <c:pt idx="1337">
                  <c:v>95.599990844726563</c:v>
                </c:pt>
                <c:pt idx="1338">
                  <c:v>95.699996948242188</c:v>
                </c:pt>
                <c:pt idx="1339">
                  <c:v>95.800003051757813</c:v>
                </c:pt>
                <c:pt idx="1340">
                  <c:v>95.899993896484375</c:v>
                </c:pt>
                <c:pt idx="1341">
                  <c:v>96</c:v>
                </c:pt>
                <c:pt idx="1342">
                  <c:v>96.099990844726563</c:v>
                </c:pt>
                <c:pt idx="1343">
                  <c:v>96.199996948242188</c:v>
                </c:pt>
                <c:pt idx="1344">
                  <c:v>96.300003051757813</c:v>
                </c:pt>
                <c:pt idx="1345">
                  <c:v>96.399993896484375</c:v>
                </c:pt>
                <c:pt idx="1346">
                  <c:v>96.5</c:v>
                </c:pt>
                <c:pt idx="1347">
                  <c:v>96.599990844726563</c:v>
                </c:pt>
                <c:pt idx="1348">
                  <c:v>96.699996948242188</c:v>
                </c:pt>
                <c:pt idx="1349">
                  <c:v>96.800003051757813</c:v>
                </c:pt>
                <c:pt idx="1350">
                  <c:v>96.899993896484375</c:v>
                </c:pt>
                <c:pt idx="1351">
                  <c:v>97</c:v>
                </c:pt>
                <c:pt idx="1352">
                  <c:v>97.099990844726563</c:v>
                </c:pt>
                <c:pt idx="1353">
                  <c:v>97.199996948242188</c:v>
                </c:pt>
                <c:pt idx="1354">
                  <c:v>97.300003051757813</c:v>
                </c:pt>
                <c:pt idx="1355">
                  <c:v>97.399993896484375</c:v>
                </c:pt>
                <c:pt idx="1356">
                  <c:v>97.5</c:v>
                </c:pt>
                <c:pt idx="1357">
                  <c:v>97.599990844726563</c:v>
                </c:pt>
                <c:pt idx="1358">
                  <c:v>97.699996948242188</c:v>
                </c:pt>
                <c:pt idx="1359">
                  <c:v>97.800003051757813</c:v>
                </c:pt>
                <c:pt idx="1360">
                  <c:v>97.899993896484375</c:v>
                </c:pt>
                <c:pt idx="1361">
                  <c:v>98</c:v>
                </c:pt>
                <c:pt idx="1362">
                  <c:v>98.099990844726563</c:v>
                </c:pt>
                <c:pt idx="1363">
                  <c:v>98.199996948242188</c:v>
                </c:pt>
                <c:pt idx="1364">
                  <c:v>98.300003051757813</c:v>
                </c:pt>
                <c:pt idx="1365">
                  <c:v>98.399993896484375</c:v>
                </c:pt>
                <c:pt idx="1366">
                  <c:v>98.5</c:v>
                </c:pt>
                <c:pt idx="1367">
                  <c:v>98.599990844726563</c:v>
                </c:pt>
                <c:pt idx="1368">
                  <c:v>98.699996948242188</c:v>
                </c:pt>
                <c:pt idx="1369">
                  <c:v>98.800003051757813</c:v>
                </c:pt>
                <c:pt idx="1370">
                  <c:v>98.899993896484375</c:v>
                </c:pt>
                <c:pt idx="1371">
                  <c:v>99</c:v>
                </c:pt>
                <c:pt idx="1372">
                  <c:v>99.099990844726563</c:v>
                </c:pt>
                <c:pt idx="1373">
                  <c:v>99.199996948242188</c:v>
                </c:pt>
                <c:pt idx="1374">
                  <c:v>99.300003051757813</c:v>
                </c:pt>
                <c:pt idx="1375">
                  <c:v>99.399993896484375</c:v>
                </c:pt>
                <c:pt idx="1376">
                  <c:v>99.5</c:v>
                </c:pt>
                <c:pt idx="1377">
                  <c:v>99.599990844726563</c:v>
                </c:pt>
                <c:pt idx="1378">
                  <c:v>99.699996948242188</c:v>
                </c:pt>
                <c:pt idx="1379">
                  <c:v>99.800003051757813</c:v>
                </c:pt>
                <c:pt idx="1380">
                  <c:v>99.899993896484375</c:v>
                </c:pt>
                <c:pt idx="1381">
                  <c:v>100</c:v>
                </c:pt>
                <c:pt idx="1382">
                  <c:v>100.09999084472656</c:v>
                </c:pt>
                <c:pt idx="1383">
                  <c:v>100.19999694824219</c:v>
                </c:pt>
                <c:pt idx="1384">
                  <c:v>100.30000305175781</c:v>
                </c:pt>
                <c:pt idx="1385">
                  <c:v>100.39999389648438</c:v>
                </c:pt>
                <c:pt idx="1386">
                  <c:v>100.5</c:v>
                </c:pt>
                <c:pt idx="1387">
                  <c:v>100.59999084472656</c:v>
                </c:pt>
                <c:pt idx="1388">
                  <c:v>100.69999694824219</c:v>
                </c:pt>
                <c:pt idx="1389">
                  <c:v>100.80000305175781</c:v>
                </c:pt>
                <c:pt idx="1390">
                  <c:v>100.89999389648438</c:v>
                </c:pt>
                <c:pt idx="1391">
                  <c:v>101</c:v>
                </c:pt>
                <c:pt idx="1392">
                  <c:v>101.09999084472656</c:v>
                </c:pt>
                <c:pt idx="1393">
                  <c:v>101.19999694824219</c:v>
                </c:pt>
                <c:pt idx="1394">
                  <c:v>101.30000305175781</c:v>
                </c:pt>
                <c:pt idx="1395">
                  <c:v>101.39999389648438</c:v>
                </c:pt>
                <c:pt idx="1396">
                  <c:v>101.5</c:v>
                </c:pt>
                <c:pt idx="1397">
                  <c:v>101.59999084472656</c:v>
                </c:pt>
                <c:pt idx="1398">
                  <c:v>101.69999694824219</c:v>
                </c:pt>
                <c:pt idx="1399">
                  <c:v>101.80000305175781</c:v>
                </c:pt>
                <c:pt idx="1400">
                  <c:v>101.89999389648438</c:v>
                </c:pt>
                <c:pt idx="1401">
                  <c:v>102</c:v>
                </c:pt>
                <c:pt idx="1402">
                  <c:v>102.09999084472656</c:v>
                </c:pt>
                <c:pt idx="1403">
                  <c:v>102.19999694824219</c:v>
                </c:pt>
                <c:pt idx="1404">
                  <c:v>102.30000305175781</c:v>
                </c:pt>
                <c:pt idx="1405">
                  <c:v>102.39999389648438</c:v>
                </c:pt>
                <c:pt idx="1406">
                  <c:v>102.5</c:v>
                </c:pt>
                <c:pt idx="1407">
                  <c:v>102.59999084472656</c:v>
                </c:pt>
                <c:pt idx="1408">
                  <c:v>102.69999694824219</c:v>
                </c:pt>
                <c:pt idx="1409">
                  <c:v>102.80000305175781</c:v>
                </c:pt>
                <c:pt idx="1410">
                  <c:v>102.89999389648438</c:v>
                </c:pt>
                <c:pt idx="1411">
                  <c:v>103</c:v>
                </c:pt>
                <c:pt idx="1412">
                  <c:v>103.09999084472656</c:v>
                </c:pt>
                <c:pt idx="1413">
                  <c:v>103.19999694824219</c:v>
                </c:pt>
                <c:pt idx="1414">
                  <c:v>103.30000305175781</c:v>
                </c:pt>
                <c:pt idx="1415">
                  <c:v>103.39999389648438</c:v>
                </c:pt>
                <c:pt idx="1416">
                  <c:v>103.5</c:v>
                </c:pt>
                <c:pt idx="1417">
                  <c:v>103.59999084472656</c:v>
                </c:pt>
                <c:pt idx="1418">
                  <c:v>103.69999694824219</c:v>
                </c:pt>
                <c:pt idx="1419">
                  <c:v>103.80000305175781</c:v>
                </c:pt>
                <c:pt idx="1420">
                  <c:v>103.89999389648438</c:v>
                </c:pt>
                <c:pt idx="1421">
                  <c:v>104</c:v>
                </c:pt>
                <c:pt idx="1422">
                  <c:v>104.09999084472656</c:v>
                </c:pt>
                <c:pt idx="1423">
                  <c:v>104.19999694824219</c:v>
                </c:pt>
                <c:pt idx="1424">
                  <c:v>104.30000305175781</c:v>
                </c:pt>
                <c:pt idx="1425">
                  <c:v>104.39999389648438</c:v>
                </c:pt>
                <c:pt idx="1426">
                  <c:v>104.5</c:v>
                </c:pt>
                <c:pt idx="1427">
                  <c:v>104.59999084472656</c:v>
                </c:pt>
                <c:pt idx="1428">
                  <c:v>104.69999694824219</c:v>
                </c:pt>
                <c:pt idx="1429">
                  <c:v>104.80000305175781</c:v>
                </c:pt>
                <c:pt idx="1430">
                  <c:v>104.89999389648438</c:v>
                </c:pt>
                <c:pt idx="1431">
                  <c:v>105</c:v>
                </c:pt>
                <c:pt idx="1432">
                  <c:v>105.09999084472656</c:v>
                </c:pt>
                <c:pt idx="1433">
                  <c:v>105.19999694824219</c:v>
                </c:pt>
                <c:pt idx="1434">
                  <c:v>105.30000305175781</c:v>
                </c:pt>
                <c:pt idx="1435">
                  <c:v>105.39999389648438</c:v>
                </c:pt>
                <c:pt idx="1436">
                  <c:v>105.5</c:v>
                </c:pt>
                <c:pt idx="1437">
                  <c:v>105.59999084472656</c:v>
                </c:pt>
                <c:pt idx="1438">
                  <c:v>105.69999694824219</c:v>
                </c:pt>
                <c:pt idx="1439">
                  <c:v>105.80000305175781</c:v>
                </c:pt>
                <c:pt idx="1440">
                  <c:v>105.89999389648438</c:v>
                </c:pt>
                <c:pt idx="1441">
                  <c:v>106</c:v>
                </c:pt>
                <c:pt idx="1442">
                  <c:v>106.09999084472656</c:v>
                </c:pt>
                <c:pt idx="1443">
                  <c:v>106.19999694824219</c:v>
                </c:pt>
                <c:pt idx="1444">
                  <c:v>106.30000305175781</c:v>
                </c:pt>
                <c:pt idx="1445">
                  <c:v>106.39999389648438</c:v>
                </c:pt>
                <c:pt idx="1446">
                  <c:v>106.5</c:v>
                </c:pt>
                <c:pt idx="1447">
                  <c:v>106.59999084472656</c:v>
                </c:pt>
                <c:pt idx="1448">
                  <c:v>106.69999694824219</c:v>
                </c:pt>
                <c:pt idx="1449">
                  <c:v>106.80000305175781</c:v>
                </c:pt>
                <c:pt idx="1450">
                  <c:v>106.89999389648438</c:v>
                </c:pt>
                <c:pt idx="1451">
                  <c:v>107</c:v>
                </c:pt>
                <c:pt idx="1452">
                  <c:v>107.09999084472656</c:v>
                </c:pt>
                <c:pt idx="1453">
                  <c:v>107.19999694824219</c:v>
                </c:pt>
                <c:pt idx="1454">
                  <c:v>107.30000305175781</c:v>
                </c:pt>
                <c:pt idx="1455">
                  <c:v>107.39999389648438</c:v>
                </c:pt>
                <c:pt idx="1456">
                  <c:v>107.5</c:v>
                </c:pt>
                <c:pt idx="1457">
                  <c:v>107.59999084472656</c:v>
                </c:pt>
                <c:pt idx="1458">
                  <c:v>107.69999694824219</c:v>
                </c:pt>
                <c:pt idx="1459">
                  <c:v>107.80000305175781</c:v>
                </c:pt>
                <c:pt idx="1460">
                  <c:v>107.89999389648438</c:v>
                </c:pt>
                <c:pt idx="1461">
                  <c:v>108</c:v>
                </c:pt>
                <c:pt idx="1462">
                  <c:v>108.09999084472656</c:v>
                </c:pt>
                <c:pt idx="1463">
                  <c:v>108.19999694824219</c:v>
                </c:pt>
                <c:pt idx="1464">
                  <c:v>108.30000305175781</c:v>
                </c:pt>
                <c:pt idx="1465">
                  <c:v>108.39999389648438</c:v>
                </c:pt>
                <c:pt idx="1466">
                  <c:v>108.5</c:v>
                </c:pt>
                <c:pt idx="1467">
                  <c:v>108.59999084472656</c:v>
                </c:pt>
                <c:pt idx="1468">
                  <c:v>108.69999694824219</c:v>
                </c:pt>
                <c:pt idx="1469">
                  <c:v>108.80000305175781</c:v>
                </c:pt>
                <c:pt idx="1470">
                  <c:v>108.89999389648438</c:v>
                </c:pt>
                <c:pt idx="1471">
                  <c:v>109</c:v>
                </c:pt>
                <c:pt idx="1472">
                  <c:v>109.09999084472656</c:v>
                </c:pt>
                <c:pt idx="1473">
                  <c:v>109.19999694824219</c:v>
                </c:pt>
                <c:pt idx="1474">
                  <c:v>109.30000305175781</c:v>
                </c:pt>
                <c:pt idx="1475">
                  <c:v>109.39999389648438</c:v>
                </c:pt>
                <c:pt idx="1476">
                  <c:v>109.5</c:v>
                </c:pt>
                <c:pt idx="1477">
                  <c:v>109.59999084472656</c:v>
                </c:pt>
                <c:pt idx="1478">
                  <c:v>109.69999694824219</c:v>
                </c:pt>
                <c:pt idx="1479">
                  <c:v>109.80000305175781</c:v>
                </c:pt>
                <c:pt idx="1480">
                  <c:v>109.89999389648438</c:v>
                </c:pt>
                <c:pt idx="1481">
                  <c:v>110</c:v>
                </c:pt>
                <c:pt idx="1482">
                  <c:v>110.09999084472656</c:v>
                </c:pt>
                <c:pt idx="1483">
                  <c:v>110.19999694824219</c:v>
                </c:pt>
                <c:pt idx="1484">
                  <c:v>110.30000305175781</c:v>
                </c:pt>
                <c:pt idx="1485">
                  <c:v>110.39999389648438</c:v>
                </c:pt>
                <c:pt idx="1486">
                  <c:v>110.5</c:v>
                </c:pt>
                <c:pt idx="1487">
                  <c:v>110.59999084472656</c:v>
                </c:pt>
                <c:pt idx="1488">
                  <c:v>110.69999694824219</c:v>
                </c:pt>
                <c:pt idx="1489">
                  <c:v>110.80000305175781</c:v>
                </c:pt>
                <c:pt idx="1490">
                  <c:v>110.89999389648438</c:v>
                </c:pt>
                <c:pt idx="1491">
                  <c:v>111</c:v>
                </c:pt>
                <c:pt idx="1492">
                  <c:v>111.09999084472656</c:v>
                </c:pt>
                <c:pt idx="1493">
                  <c:v>111.19999694824219</c:v>
                </c:pt>
                <c:pt idx="1494">
                  <c:v>111.30000305175781</c:v>
                </c:pt>
                <c:pt idx="1495">
                  <c:v>111.39999389648438</c:v>
                </c:pt>
                <c:pt idx="1496">
                  <c:v>111.5</c:v>
                </c:pt>
                <c:pt idx="1497">
                  <c:v>111.59999084472656</c:v>
                </c:pt>
                <c:pt idx="1498">
                  <c:v>111.69999694824219</c:v>
                </c:pt>
                <c:pt idx="1499">
                  <c:v>111.80000305175781</c:v>
                </c:pt>
                <c:pt idx="1500">
                  <c:v>111.89999389648438</c:v>
                </c:pt>
                <c:pt idx="1501">
                  <c:v>112</c:v>
                </c:pt>
                <c:pt idx="1502">
                  <c:v>112.09999084472656</c:v>
                </c:pt>
                <c:pt idx="1503">
                  <c:v>112.19999694824219</c:v>
                </c:pt>
                <c:pt idx="1504">
                  <c:v>112.30000305175781</c:v>
                </c:pt>
                <c:pt idx="1505">
                  <c:v>112.39999389648438</c:v>
                </c:pt>
                <c:pt idx="1506">
                  <c:v>112.5</c:v>
                </c:pt>
                <c:pt idx="1507">
                  <c:v>112.59999084472656</c:v>
                </c:pt>
                <c:pt idx="1508">
                  <c:v>112.69999694824219</c:v>
                </c:pt>
                <c:pt idx="1509">
                  <c:v>112.80000305175781</c:v>
                </c:pt>
                <c:pt idx="1510">
                  <c:v>112.89999389648438</c:v>
                </c:pt>
                <c:pt idx="1511">
                  <c:v>113</c:v>
                </c:pt>
                <c:pt idx="1512">
                  <c:v>113.09999084472656</c:v>
                </c:pt>
                <c:pt idx="1513">
                  <c:v>113.19999694824219</c:v>
                </c:pt>
                <c:pt idx="1514">
                  <c:v>113.30000305175781</c:v>
                </c:pt>
                <c:pt idx="1515">
                  <c:v>113.39999389648438</c:v>
                </c:pt>
                <c:pt idx="1516">
                  <c:v>113.5</c:v>
                </c:pt>
                <c:pt idx="1517">
                  <c:v>113.59999084472656</c:v>
                </c:pt>
                <c:pt idx="1518">
                  <c:v>113.69999694824219</c:v>
                </c:pt>
                <c:pt idx="1519">
                  <c:v>113.80000305175781</c:v>
                </c:pt>
                <c:pt idx="1520">
                  <c:v>113.89999389648438</c:v>
                </c:pt>
                <c:pt idx="1521">
                  <c:v>114</c:v>
                </c:pt>
                <c:pt idx="1522">
                  <c:v>114.09999084472656</c:v>
                </c:pt>
                <c:pt idx="1523">
                  <c:v>114.19999694824219</c:v>
                </c:pt>
                <c:pt idx="1524">
                  <c:v>114.30000305175781</c:v>
                </c:pt>
                <c:pt idx="1525">
                  <c:v>114.39999389648438</c:v>
                </c:pt>
                <c:pt idx="1526">
                  <c:v>114.5</c:v>
                </c:pt>
                <c:pt idx="1527">
                  <c:v>114.59999084472656</c:v>
                </c:pt>
                <c:pt idx="1528">
                  <c:v>114.69999694824219</c:v>
                </c:pt>
                <c:pt idx="1529">
                  <c:v>114.80000305175781</c:v>
                </c:pt>
                <c:pt idx="1530">
                  <c:v>114.89999389648438</c:v>
                </c:pt>
                <c:pt idx="1531">
                  <c:v>115</c:v>
                </c:pt>
                <c:pt idx="1532">
                  <c:v>115.09999084472656</c:v>
                </c:pt>
                <c:pt idx="1533">
                  <c:v>115.19999694824219</c:v>
                </c:pt>
                <c:pt idx="1534">
                  <c:v>115.30000305175781</c:v>
                </c:pt>
                <c:pt idx="1535">
                  <c:v>115.39999389648438</c:v>
                </c:pt>
                <c:pt idx="1536">
                  <c:v>115.5</c:v>
                </c:pt>
                <c:pt idx="1537">
                  <c:v>115.59999084472656</c:v>
                </c:pt>
                <c:pt idx="1538">
                  <c:v>115.69999694824219</c:v>
                </c:pt>
                <c:pt idx="1539">
                  <c:v>115.80000305175781</c:v>
                </c:pt>
                <c:pt idx="1540">
                  <c:v>115.89999389648438</c:v>
                </c:pt>
                <c:pt idx="1541">
                  <c:v>116</c:v>
                </c:pt>
                <c:pt idx="1542">
                  <c:v>116.09999084472656</c:v>
                </c:pt>
                <c:pt idx="1543">
                  <c:v>116.19999694824219</c:v>
                </c:pt>
                <c:pt idx="1544">
                  <c:v>116.30000305175781</c:v>
                </c:pt>
                <c:pt idx="1545">
                  <c:v>116.39999389648438</c:v>
                </c:pt>
                <c:pt idx="1546">
                  <c:v>116.5</c:v>
                </c:pt>
                <c:pt idx="1547">
                  <c:v>116.59999084472656</c:v>
                </c:pt>
                <c:pt idx="1548">
                  <c:v>116.69999694824219</c:v>
                </c:pt>
                <c:pt idx="1549">
                  <c:v>116.80000305175781</c:v>
                </c:pt>
                <c:pt idx="1550">
                  <c:v>116.89999389648438</c:v>
                </c:pt>
                <c:pt idx="1551">
                  <c:v>117</c:v>
                </c:pt>
                <c:pt idx="1552">
                  <c:v>117.09999084472656</c:v>
                </c:pt>
                <c:pt idx="1553">
                  <c:v>117.19999694824219</c:v>
                </c:pt>
                <c:pt idx="1554">
                  <c:v>117.30000305175781</c:v>
                </c:pt>
                <c:pt idx="1555">
                  <c:v>117.39999389648438</c:v>
                </c:pt>
                <c:pt idx="1556">
                  <c:v>117.5</c:v>
                </c:pt>
                <c:pt idx="1557">
                  <c:v>117.59999084472656</c:v>
                </c:pt>
                <c:pt idx="1558">
                  <c:v>117.69999694824219</c:v>
                </c:pt>
                <c:pt idx="1559">
                  <c:v>117.80000305175781</c:v>
                </c:pt>
                <c:pt idx="1560">
                  <c:v>117.89999389648438</c:v>
                </c:pt>
                <c:pt idx="1561">
                  <c:v>118</c:v>
                </c:pt>
                <c:pt idx="1562">
                  <c:v>118.09999084472656</c:v>
                </c:pt>
                <c:pt idx="1563">
                  <c:v>118.19999694824219</c:v>
                </c:pt>
                <c:pt idx="1564">
                  <c:v>118.30000305175781</c:v>
                </c:pt>
                <c:pt idx="1565">
                  <c:v>118.39999389648438</c:v>
                </c:pt>
                <c:pt idx="1566">
                  <c:v>118.5</c:v>
                </c:pt>
                <c:pt idx="1567">
                  <c:v>118.59999084472656</c:v>
                </c:pt>
                <c:pt idx="1568">
                  <c:v>118.69999694824219</c:v>
                </c:pt>
                <c:pt idx="1569">
                  <c:v>118.80000305175781</c:v>
                </c:pt>
                <c:pt idx="1570">
                  <c:v>118.89999389648438</c:v>
                </c:pt>
                <c:pt idx="1571">
                  <c:v>119</c:v>
                </c:pt>
                <c:pt idx="1572">
                  <c:v>119.09999084472656</c:v>
                </c:pt>
                <c:pt idx="1573">
                  <c:v>119.19999694824219</c:v>
                </c:pt>
                <c:pt idx="1574">
                  <c:v>119.30000305175781</c:v>
                </c:pt>
                <c:pt idx="1575">
                  <c:v>119.39999389648438</c:v>
                </c:pt>
                <c:pt idx="1576">
                  <c:v>119.5</c:v>
                </c:pt>
                <c:pt idx="1577">
                  <c:v>119.59999084472656</c:v>
                </c:pt>
                <c:pt idx="1578">
                  <c:v>119.69999694824219</c:v>
                </c:pt>
                <c:pt idx="1579">
                  <c:v>119.80000305175781</c:v>
                </c:pt>
                <c:pt idx="1580">
                  <c:v>119.89999389648438</c:v>
                </c:pt>
                <c:pt idx="1581">
                  <c:v>120</c:v>
                </c:pt>
                <c:pt idx="1582">
                  <c:v>120.09999084472656</c:v>
                </c:pt>
                <c:pt idx="1583">
                  <c:v>120.19999694824219</c:v>
                </c:pt>
                <c:pt idx="1584">
                  <c:v>120.30000305175781</c:v>
                </c:pt>
                <c:pt idx="1585">
                  <c:v>120.39999389648438</c:v>
                </c:pt>
                <c:pt idx="1586">
                  <c:v>120.5</c:v>
                </c:pt>
                <c:pt idx="1587">
                  <c:v>120.59999084472656</c:v>
                </c:pt>
                <c:pt idx="1588">
                  <c:v>120.69999694824219</c:v>
                </c:pt>
                <c:pt idx="1589">
                  <c:v>120.80000305175781</c:v>
                </c:pt>
                <c:pt idx="1590">
                  <c:v>120.89999389648438</c:v>
                </c:pt>
                <c:pt idx="1591">
                  <c:v>121</c:v>
                </c:pt>
                <c:pt idx="1592">
                  <c:v>121.09999084472656</c:v>
                </c:pt>
                <c:pt idx="1593">
                  <c:v>121.19999694824219</c:v>
                </c:pt>
                <c:pt idx="1594">
                  <c:v>121.30000305175781</c:v>
                </c:pt>
                <c:pt idx="1595">
                  <c:v>121.39999389648438</c:v>
                </c:pt>
                <c:pt idx="1596">
                  <c:v>121.5</c:v>
                </c:pt>
                <c:pt idx="1597">
                  <c:v>121.59999084472656</c:v>
                </c:pt>
                <c:pt idx="1598">
                  <c:v>121.69999694824219</c:v>
                </c:pt>
                <c:pt idx="1599">
                  <c:v>121.80000305175781</c:v>
                </c:pt>
                <c:pt idx="1600">
                  <c:v>121.89999389648438</c:v>
                </c:pt>
                <c:pt idx="1601">
                  <c:v>122</c:v>
                </c:pt>
                <c:pt idx="1602">
                  <c:v>122.09999084472656</c:v>
                </c:pt>
                <c:pt idx="1603">
                  <c:v>122.19999694824219</c:v>
                </c:pt>
                <c:pt idx="1604">
                  <c:v>122.30000305175781</c:v>
                </c:pt>
                <c:pt idx="1605">
                  <c:v>122.39999389648438</c:v>
                </c:pt>
                <c:pt idx="1606">
                  <c:v>122.5</c:v>
                </c:pt>
                <c:pt idx="1607">
                  <c:v>122.59999084472656</c:v>
                </c:pt>
                <c:pt idx="1608">
                  <c:v>122.69999694824219</c:v>
                </c:pt>
                <c:pt idx="1609">
                  <c:v>122.80000305175781</c:v>
                </c:pt>
                <c:pt idx="1610">
                  <c:v>122.89999389648438</c:v>
                </c:pt>
                <c:pt idx="1611">
                  <c:v>123</c:v>
                </c:pt>
                <c:pt idx="1612">
                  <c:v>123.09999084472656</c:v>
                </c:pt>
                <c:pt idx="1613">
                  <c:v>123.19999694824219</c:v>
                </c:pt>
                <c:pt idx="1614">
                  <c:v>123.30000305175781</c:v>
                </c:pt>
                <c:pt idx="1615">
                  <c:v>123.39999389648438</c:v>
                </c:pt>
                <c:pt idx="1616">
                  <c:v>123.5</c:v>
                </c:pt>
                <c:pt idx="1617">
                  <c:v>123.59999084472656</c:v>
                </c:pt>
                <c:pt idx="1618">
                  <c:v>123.69999694824219</c:v>
                </c:pt>
                <c:pt idx="1619">
                  <c:v>123.80000305175781</c:v>
                </c:pt>
                <c:pt idx="1620">
                  <c:v>123.89999389648438</c:v>
                </c:pt>
                <c:pt idx="1621">
                  <c:v>124</c:v>
                </c:pt>
                <c:pt idx="1622">
                  <c:v>124.09999084472656</c:v>
                </c:pt>
                <c:pt idx="1623">
                  <c:v>124.19999694824219</c:v>
                </c:pt>
                <c:pt idx="1624">
                  <c:v>124.30000305175781</c:v>
                </c:pt>
                <c:pt idx="1625">
                  <c:v>124.39999389648438</c:v>
                </c:pt>
                <c:pt idx="1626">
                  <c:v>124.5</c:v>
                </c:pt>
                <c:pt idx="1627">
                  <c:v>124.59999084472656</c:v>
                </c:pt>
                <c:pt idx="1628">
                  <c:v>124.69999694824219</c:v>
                </c:pt>
                <c:pt idx="1629">
                  <c:v>124.80000305175781</c:v>
                </c:pt>
                <c:pt idx="1630">
                  <c:v>124.89999389648438</c:v>
                </c:pt>
                <c:pt idx="1631">
                  <c:v>125</c:v>
                </c:pt>
                <c:pt idx="1632">
                  <c:v>125.09999084472656</c:v>
                </c:pt>
                <c:pt idx="1633">
                  <c:v>125.19999694824219</c:v>
                </c:pt>
                <c:pt idx="1634">
                  <c:v>125.30000305175781</c:v>
                </c:pt>
                <c:pt idx="1635">
                  <c:v>125.39999389648438</c:v>
                </c:pt>
                <c:pt idx="1636">
                  <c:v>125.5</c:v>
                </c:pt>
                <c:pt idx="1637">
                  <c:v>125.59999084472656</c:v>
                </c:pt>
                <c:pt idx="1638">
                  <c:v>125.69999694824219</c:v>
                </c:pt>
                <c:pt idx="1639">
                  <c:v>125.80000305175781</c:v>
                </c:pt>
                <c:pt idx="1640">
                  <c:v>125.89999389648438</c:v>
                </c:pt>
                <c:pt idx="1641">
                  <c:v>126</c:v>
                </c:pt>
                <c:pt idx="1642">
                  <c:v>126.09999084472656</c:v>
                </c:pt>
                <c:pt idx="1643">
                  <c:v>126.19999694824219</c:v>
                </c:pt>
                <c:pt idx="1644">
                  <c:v>126.30000305175781</c:v>
                </c:pt>
                <c:pt idx="1645">
                  <c:v>126.39999389648438</c:v>
                </c:pt>
                <c:pt idx="1646">
                  <c:v>126.5</c:v>
                </c:pt>
                <c:pt idx="1647">
                  <c:v>126.59999084472656</c:v>
                </c:pt>
                <c:pt idx="1648">
                  <c:v>126.69999694824219</c:v>
                </c:pt>
                <c:pt idx="1649">
                  <c:v>126.80000305175781</c:v>
                </c:pt>
                <c:pt idx="1650">
                  <c:v>126.89999389648438</c:v>
                </c:pt>
                <c:pt idx="1651">
                  <c:v>127</c:v>
                </c:pt>
                <c:pt idx="1652">
                  <c:v>127.09999084472656</c:v>
                </c:pt>
                <c:pt idx="1653">
                  <c:v>127.19999694824219</c:v>
                </c:pt>
                <c:pt idx="1654">
                  <c:v>127.30000305175781</c:v>
                </c:pt>
                <c:pt idx="1655">
                  <c:v>127.39999389648438</c:v>
                </c:pt>
                <c:pt idx="1656">
                  <c:v>127.5</c:v>
                </c:pt>
                <c:pt idx="1657">
                  <c:v>127.59999084472656</c:v>
                </c:pt>
                <c:pt idx="1658">
                  <c:v>127.69999694824219</c:v>
                </c:pt>
                <c:pt idx="1659">
                  <c:v>127.80000305175781</c:v>
                </c:pt>
                <c:pt idx="1660">
                  <c:v>127.89999389648438</c:v>
                </c:pt>
                <c:pt idx="1661">
                  <c:v>128</c:v>
                </c:pt>
                <c:pt idx="1662">
                  <c:v>128.09999084472656</c:v>
                </c:pt>
                <c:pt idx="1663">
                  <c:v>128.19999694824219</c:v>
                </c:pt>
                <c:pt idx="1664">
                  <c:v>128.30000305175781</c:v>
                </c:pt>
                <c:pt idx="1665">
                  <c:v>128.39999389648438</c:v>
                </c:pt>
                <c:pt idx="1666">
                  <c:v>128.5</c:v>
                </c:pt>
                <c:pt idx="1667">
                  <c:v>128.59999084472656</c:v>
                </c:pt>
                <c:pt idx="1668">
                  <c:v>128.69999694824219</c:v>
                </c:pt>
                <c:pt idx="1669">
                  <c:v>128.80000305175781</c:v>
                </c:pt>
                <c:pt idx="1670">
                  <c:v>128.89999389648438</c:v>
                </c:pt>
                <c:pt idx="1671">
                  <c:v>129</c:v>
                </c:pt>
                <c:pt idx="1672">
                  <c:v>129.09999084472656</c:v>
                </c:pt>
                <c:pt idx="1673">
                  <c:v>129.19999694824219</c:v>
                </c:pt>
                <c:pt idx="1674">
                  <c:v>129.30000305175781</c:v>
                </c:pt>
                <c:pt idx="1675">
                  <c:v>129.39999389648438</c:v>
                </c:pt>
                <c:pt idx="1676">
                  <c:v>129.5</c:v>
                </c:pt>
                <c:pt idx="1677">
                  <c:v>129.59999084472656</c:v>
                </c:pt>
                <c:pt idx="1678">
                  <c:v>129.69999694824219</c:v>
                </c:pt>
                <c:pt idx="1679">
                  <c:v>129.80000305175781</c:v>
                </c:pt>
                <c:pt idx="1680">
                  <c:v>129.89999389648438</c:v>
                </c:pt>
                <c:pt idx="1681">
                  <c:v>130</c:v>
                </c:pt>
                <c:pt idx="1682">
                  <c:v>130.09999084472656</c:v>
                </c:pt>
                <c:pt idx="1683">
                  <c:v>130.19999694824219</c:v>
                </c:pt>
                <c:pt idx="1684">
                  <c:v>130.30000305175781</c:v>
                </c:pt>
                <c:pt idx="1685">
                  <c:v>130.39999389648438</c:v>
                </c:pt>
                <c:pt idx="1686">
                  <c:v>130.5</c:v>
                </c:pt>
                <c:pt idx="1687">
                  <c:v>130.59999084472656</c:v>
                </c:pt>
                <c:pt idx="1688">
                  <c:v>130.69999694824219</c:v>
                </c:pt>
                <c:pt idx="1689">
                  <c:v>130.80000305175781</c:v>
                </c:pt>
                <c:pt idx="1690">
                  <c:v>130.89999389648438</c:v>
                </c:pt>
                <c:pt idx="1691">
                  <c:v>131</c:v>
                </c:pt>
                <c:pt idx="1692">
                  <c:v>131.09999084472656</c:v>
                </c:pt>
                <c:pt idx="1693">
                  <c:v>131.19999694824219</c:v>
                </c:pt>
                <c:pt idx="1694">
                  <c:v>131.30000305175781</c:v>
                </c:pt>
                <c:pt idx="1695">
                  <c:v>131.39999389648438</c:v>
                </c:pt>
                <c:pt idx="1696">
                  <c:v>131.5</c:v>
                </c:pt>
                <c:pt idx="1697">
                  <c:v>131.59999084472656</c:v>
                </c:pt>
                <c:pt idx="1698">
                  <c:v>131.69999694824219</c:v>
                </c:pt>
                <c:pt idx="1699">
                  <c:v>131.80000305175781</c:v>
                </c:pt>
                <c:pt idx="1700">
                  <c:v>131.89999389648438</c:v>
                </c:pt>
                <c:pt idx="1701">
                  <c:v>132</c:v>
                </c:pt>
                <c:pt idx="1702">
                  <c:v>132.09999084472656</c:v>
                </c:pt>
                <c:pt idx="1703">
                  <c:v>132.19999694824219</c:v>
                </c:pt>
                <c:pt idx="1704">
                  <c:v>132.30000305175781</c:v>
                </c:pt>
                <c:pt idx="1705">
                  <c:v>132.39999389648438</c:v>
                </c:pt>
                <c:pt idx="1706">
                  <c:v>132.5</c:v>
                </c:pt>
                <c:pt idx="1707">
                  <c:v>132.59999084472656</c:v>
                </c:pt>
                <c:pt idx="1708">
                  <c:v>132.69999694824219</c:v>
                </c:pt>
                <c:pt idx="1709">
                  <c:v>132.80000305175781</c:v>
                </c:pt>
                <c:pt idx="1710">
                  <c:v>132.89999389648438</c:v>
                </c:pt>
                <c:pt idx="1711">
                  <c:v>133</c:v>
                </c:pt>
                <c:pt idx="1712">
                  <c:v>133.09999084472656</c:v>
                </c:pt>
                <c:pt idx="1713">
                  <c:v>133.19999694824219</c:v>
                </c:pt>
                <c:pt idx="1714">
                  <c:v>133.30000305175781</c:v>
                </c:pt>
                <c:pt idx="1715">
                  <c:v>133.39999389648438</c:v>
                </c:pt>
                <c:pt idx="1716">
                  <c:v>133.5</c:v>
                </c:pt>
                <c:pt idx="1717">
                  <c:v>133.59999084472656</c:v>
                </c:pt>
                <c:pt idx="1718">
                  <c:v>133.69999694824219</c:v>
                </c:pt>
                <c:pt idx="1719">
                  <c:v>133.80000305175781</c:v>
                </c:pt>
                <c:pt idx="1720">
                  <c:v>133.89999389648438</c:v>
                </c:pt>
                <c:pt idx="1721">
                  <c:v>134</c:v>
                </c:pt>
                <c:pt idx="1722">
                  <c:v>134.09999084472656</c:v>
                </c:pt>
                <c:pt idx="1723">
                  <c:v>134.19999694824219</c:v>
                </c:pt>
                <c:pt idx="1724">
                  <c:v>134.30000305175781</c:v>
                </c:pt>
                <c:pt idx="1725">
                  <c:v>134.39999389648438</c:v>
                </c:pt>
                <c:pt idx="1726">
                  <c:v>134.5</c:v>
                </c:pt>
                <c:pt idx="1727">
                  <c:v>134.59999084472656</c:v>
                </c:pt>
                <c:pt idx="1728">
                  <c:v>134.69999694824219</c:v>
                </c:pt>
                <c:pt idx="1729">
                  <c:v>134.80000305175781</c:v>
                </c:pt>
                <c:pt idx="1730">
                  <c:v>134.89999389648438</c:v>
                </c:pt>
                <c:pt idx="1731">
                  <c:v>135</c:v>
                </c:pt>
                <c:pt idx="1732">
                  <c:v>135.09999084472656</c:v>
                </c:pt>
                <c:pt idx="1733">
                  <c:v>135.19999694824219</c:v>
                </c:pt>
                <c:pt idx="1734">
                  <c:v>135.30000305175781</c:v>
                </c:pt>
                <c:pt idx="1735">
                  <c:v>135.39999389648438</c:v>
                </c:pt>
                <c:pt idx="1736">
                  <c:v>135.5</c:v>
                </c:pt>
                <c:pt idx="1737">
                  <c:v>135.59999084472656</c:v>
                </c:pt>
                <c:pt idx="1738">
                  <c:v>135.69999694824219</c:v>
                </c:pt>
                <c:pt idx="1739">
                  <c:v>135.80000305175781</c:v>
                </c:pt>
                <c:pt idx="1740">
                  <c:v>135.89999389648438</c:v>
                </c:pt>
                <c:pt idx="1741">
                  <c:v>136</c:v>
                </c:pt>
                <c:pt idx="1742">
                  <c:v>136.09999084472656</c:v>
                </c:pt>
                <c:pt idx="1743">
                  <c:v>136.19999694824219</c:v>
                </c:pt>
                <c:pt idx="1744">
                  <c:v>136.30000305175781</c:v>
                </c:pt>
                <c:pt idx="1745">
                  <c:v>136.39999389648438</c:v>
                </c:pt>
                <c:pt idx="1746">
                  <c:v>136.5</c:v>
                </c:pt>
                <c:pt idx="1747">
                  <c:v>136.59999084472656</c:v>
                </c:pt>
                <c:pt idx="1748">
                  <c:v>136.69999694824219</c:v>
                </c:pt>
                <c:pt idx="1749">
                  <c:v>136.80000305175781</c:v>
                </c:pt>
                <c:pt idx="1750">
                  <c:v>136.89999389648438</c:v>
                </c:pt>
                <c:pt idx="1751">
                  <c:v>137</c:v>
                </c:pt>
                <c:pt idx="1752">
                  <c:v>137.09999084472656</c:v>
                </c:pt>
                <c:pt idx="1753">
                  <c:v>137.19999694824219</c:v>
                </c:pt>
                <c:pt idx="1754">
                  <c:v>137.30000305175781</c:v>
                </c:pt>
                <c:pt idx="1755">
                  <c:v>137.39999389648438</c:v>
                </c:pt>
                <c:pt idx="1756">
                  <c:v>137.5</c:v>
                </c:pt>
                <c:pt idx="1757">
                  <c:v>137.59999084472656</c:v>
                </c:pt>
                <c:pt idx="1758">
                  <c:v>137.69999694824219</c:v>
                </c:pt>
                <c:pt idx="1759">
                  <c:v>137.80000305175781</c:v>
                </c:pt>
                <c:pt idx="1760">
                  <c:v>137.89999389648438</c:v>
                </c:pt>
                <c:pt idx="1761">
                  <c:v>138</c:v>
                </c:pt>
                <c:pt idx="1762">
                  <c:v>138.09999084472656</c:v>
                </c:pt>
                <c:pt idx="1763">
                  <c:v>138.19999694824219</c:v>
                </c:pt>
                <c:pt idx="1764">
                  <c:v>138.30000305175781</c:v>
                </c:pt>
                <c:pt idx="1765">
                  <c:v>138.39999389648438</c:v>
                </c:pt>
                <c:pt idx="1766">
                  <c:v>138.5</c:v>
                </c:pt>
                <c:pt idx="1767">
                  <c:v>138.59999084472656</c:v>
                </c:pt>
                <c:pt idx="1768">
                  <c:v>138.69999694824219</c:v>
                </c:pt>
                <c:pt idx="1769">
                  <c:v>138.80000305175781</c:v>
                </c:pt>
                <c:pt idx="1770">
                  <c:v>138.89999389648438</c:v>
                </c:pt>
                <c:pt idx="1771">
                  <c:v>139</c:v>
                </c:pt>
                <c:pt idx="1772">
                  <c:v>139.09999084472656</c:v>
                </c:pt>
                <c:pt idx="1773">
                  <c:v>139.19999694824219</c:v>
                </c:pt>
                <c:pt idx="1774">
                  <c:v>139.30000305175781</c:v>
                </c:pt>
                <c:pt idx="1775">
                  <c:v>139.39999389648438</c:v>
                </c:pt>
                <c:pt idx="1776">
                  <c:v>139.5</c:v>
                </c:pt>
                <c:pt idx="1777">
                  <c:v>139.59999084472656</c:v>
                </c:pt>
                <c:pt idx="1778">
                  <c:v>139.69999694824219</c:v>
                </c:pt>
                <c:pt idx="1779">
                  <c:v>139.80000305175781</c:v>
                </c:pt>
                <c:pt idx="1780">
                  <c:v>139.89999389648438</c:v>
                </c:pt>
                <c:pt idx="1781">
                  <c:v>140</c:v>
                </c:pt>
                <c:pt idx="1782">
                  <c:v>140.09999084472656</c:v>
                </c:pt>
                <c:pt idx="1783">
                  <c:v>140.19999694824219</c:v>
                </c:pt>
                <c:pt idx="1784">
                  <c:v>140.30000305175781</c:v>
                </c:pt>
                <c:pt idx="1785">
                  <c:v>140.39999389648438</c:v>
                </c:pt>
                <c:pt idx="1786">
                  <c:v>140.5</c:v>
                </c:pt>
                <c:pt idx="1787">
                  <c:v>140.59999084472656</c:v>
                </c:pt>
                <c:pt idx="1788">
                  <c:v>140.69999694824219</c:v>
                </c:pt>
                <c:pt idx="1789">
                  <c:v>140.80000305175781</c:v>
                </c:pt>
                <c:pt idx="1790">
                  <c:v>140.89999389648438</c:v>
                </c:pt>
                <c:pt idx="1791">
                  <c:v>141</c:v>
                </c:pt>
                <c:pt idx="1792">
                  <c:v>141.09999084472656</c:v>
                </c:pt>
                <c:pt idx="1793">
                  <c:v>141.19999694824219</c:v>
                </c:pt>
                <c:pt idx="1794">
                  <c:v>141.30000305175781</c:v>
                </c:pt>
                <c:pt idx="1795">
                  <c:v>141.39999389648438</c:v>
                </c:pt>
                <c:pt idx="1796">
                  <c:v>141.5</c:v>
                </c:pt>
                <c:pt idx="1797">
                  <c:v>141.59999084472656</c:v>
                </c:pt>
                <c:pt idx="1798">
                  <c:v>141.69999694824219</c:v>
                </c:pt>
                <c:pt idx="1799">
                  <c:v>141.80000305175781</c:v>
                </c:pt>
                <c:pt idx="1800">
                  <c:v>141.89999389648438</c:v>
                </c:pt>
                <c:pt idx="1801">
                  <c:v>142</c:v>
                </c:pt>
                <c:pt idx="1802">
                  <c:v>142.09999084472656</c:v>
                </c:pt>
                <c:pt idx="1803">
                  <c:v>142.19999694824219</c:v>
                </c:pt>
                <c:pt idx="1804">
                  <c:v>142.30000305175781</c:v>
                </c:pt>
                <c:pt idx="1805">
                  <c:v>142.39999389648438</c:v>
                </c:pt>
                <c:pt idx="1806">
                  <c:v>142.5</c:v>
                </c:pt>
                <c:pt idx="1807">
                  <c:v>142.59999084472656</c:v>
                </c:pt>
                <c:pt idx="1808">
                  <c:v>142.69999694824219</c:v>
                </c:pt>
                <c:pt idx="1809">
                  <c:v>142.80000305175781</c:v>
                </c:pt>
                <c:pt idx="1810">
                  <c:v>142.89999389648438</c:v>
                </c:pt>
                <c:pt idx="1811">
                  <c:v>143</c:v>
                </c:pt>
                <c:pt idx="1812">
                  <c:v>143.09999084472656</c:v>
                </c:pt>
                <c:pt idx="1813">
                  <c:v>143.19999694824219</c:v>
                </c:pt>
                <c:pt idx="1814">
                  <c:v>143.30000305175781</c:v>
                </c:pt>
                <c:pt idx="1815">
                  <c:v>143.39999389648438</c:v>
                </c:pt>
                <c:pt idx="1816">
                  <c:v>143.5</c:v>
                </c:pt>
                <c:pt idx="1817">
                  <c:v>143.59999084472656</c:v>
                </c:pt>
                <c:pt idx="1818">
                  <c:v>143.69999694824219</c:v>
                </c:pt>
                <c:pt idx="1819">
                  <c:v>143.80000305175781</c:v>
                </c:pt>
                <c:pt idx="1820">
                  <c:v>143.89999389648438</c:v>
                </c:pt>
                <c:pt idx="1821">
                  <c:v>144</c:v>
                </c:pt>
                <c:pt idx="1822">
                  <c:v>144.09999084472656</c:v>
                </c:pt>
                <c:pt idx="1823">
                  <c:v>144.19999694824219</c:v>
                </c:pt>
                <c:pt idx="1824">
                  <c:v>144.30000305175781</c:v>
                </c:pt>
                <c:pt idx="1825">
                  <c:v>144.39999389648438</c:v>
                </c:pt>
                <c:pt idx="1826">
                  <c:v>144.5</c:v>
                </c:pt>
                <c:pt idx="1827">
                  <c:v>144.59999084472656</c:v>
                </c:pt>
                <c:pt idx="1828">
                  <c:v>144.69999694824219</c:v>
                </c:pt>
                <c:pt idx="1829">
                  <c:v>144.80000305175781</c:v>
                </c:pt>
                <c:pt idx="1830">
                  <c:v>144.89999389648438</c:v>
                </c:pt>
                <c:pt idx="1831">
                  <c:v>145</c:v>
                </c:pt>
                <c:pt idx="1832">
                  <c:v>145.09999084472656</c:v>
                </c:pt>
                <c:pt idx="1833">
                  <c:v>145.19999694824219</c:v>
                </c:pt>
                <c:pt idx="1834">
                  <c:v>145.30000305175781</c:v>
                </c:pt>
                <c:pt idx="1835">
                  <c:v>145.39999389648438</c:v>
                </c:pt>
                <c:pt idx="1836">
                  <c:v>145.5</c:v>
                </c:pt>
                <c:pt idx="1837">
                  <c:v>145.59999084472656</c:v>
                </c:pt>
                <c:pt idx="1838">
                  <c:v>145.69999694824219</c:v>
                </c:pt>
                <c:pt idx="1839">
                  <c:v>145.80000305175781</c:v>
                </c:pt>
                <c:pt idx="1840">
                  <c:v>145.89999389648438</c:v>
                </c:pt>
                <c:pt idx="1841">
                  <c:v>146</c:v>
                </c:pt>
                <c:pt idx="1842">
                  <c:v>146.09999084472656</c:v>
                </c:pt>
                <c:pt idx="1843">
                  <c:v>146.19999694824219</c:v>
                </c:pt>
                <c:pt idx="1844">
                  <c:v>146.30000305175781</c:v>
                </c:pt>
                <c:pt idx="1845">
                  <c:v>146.39999389648438</c:v>
                </c:pt>
                <c:pt idx="1846">
                  <c:v>146.5</c:v>
                </c:pt>
                <c:pt idx="1847">
                  <c:v>146.59999084472656</c:v>
                </c:pt>
                <c:pt idx="1848">
                  <c:v>146.69999694824219</c:v>
                </c:pt>
                <c:pt idx="1849">
                  <c:v>146.80000305175781</c:v>
                </c:pt>
                <c:pt idx="1850">
                  <c:v>146.89999389648438</c:v>
                </c:pt>
                <c:pt idx="1851">
                  <c:v>147</c:v>
                </c:pt>
                <c:pt idx="1852">
                  <c:v>147.09999084472656</c:v>
                </c:pt>
                <c:pt idx="1853">
                  <c:v>147.19999694824219</c:v>
                </c:pt>
                <c:pt idx="1854">
                  <c:v>147.30000305175781</c:v>
                </c:pt>
                <c:pt idx="1855">
                  <c:v>147.39999389648438</c:v>
                </c:pt>
                <c:pt idx="1856">
                  <c:v>147.5</c:v>
                </c:pt>
                <c:pt idx="1857">
                  <c:v>147.59999084472656</c:v>
                </c:pt>
                <c:pt idx="1858">
                  <c:v>147.69999694824219</c:v>
                </c:pt>
                <c:pt idx="1859">
                  <c:v>147.80000305175781</c:v>
                </c:pt>
                <c:pt idx="1860">
                  <c:v>147.89999389648438</c:v>
                </c:pt>
                <c:pt idx="1861">
                  <c:v>148</c:v>
                </c:pt>
                <c:pt idx="1862">
                  <c:v>148.09999084472656</c:v>
                </c:pt>
                <c:pt idx="1863">
                  <c:v>148.19999694824219</c:v>
                </c:pt>
                <c:pt idx="1864">
                  <c:v>148.30000305175781</c:v>
                </c:pt>
                <c:pt idx="1865">
                  <c:v>148.39999389648438</c:v>
                </c:pt>
                <c:pt idx="1866">
                  <c:v>148.5</c:v>
                </c:pt>
                <c:pt idx="1867">
                  <c:v>148.59999084472656</c:v>
                </c:pt>
                <c:pt idx="1868">
                  <c:v>148.69999694824219</c:v>
                </c:pt>
                <c:pt idx="1869">
                  <c:v>148.80000305175781</c:v>
                </c:pt>
                <c:pt idx="1870">
                  <c:v>148.89999389648438</c:v>
                </c:pt>
                <c:pt idx="1871">
                  <c:v>149</c:v>
                </c:pt>
                <c:pt idx="1872">
                  <c:v>149.09999084472656</c:v>
                </c:pt>
                <c:pt idx="1873">
                  <c:v>149.19999694824219</c:v>
                </c:pt>
                <c:pt idx="1874">
                  <c:v>149.30000305175781</c:v>
                </c:pt>
                <c:pt idx="1875">
                  <c:v>149.39999389648438</c:v>
                </c:pt>
                <c:pt idx="1876">
                  <c:v>149.5</c:v>
                </c:pt>
                <c:pt idx="1877">
                  <c:v>149.59999084472656</c:v>
                </c:pt>
                <c:pt idx="1878">
                  <c:v>149.69999694824219</c:v>
                </c:pt>
                <c:pt idx="1879">
                  <c:v>149.80000305175781</c:v>
                </c:pt>
                <c:pt idx="1880">
                  <c:v>149.89999389648438</c:v>
                </c:pt>
                <c:pt idx="1881">
                  <c:v>150</c:v>
                </c:pt>
                <c:pt idx="1882">
                  <c:v>150.09999084472656</c:v>
                </c:pt>
                <c:pt idx="1883">
                  <c:v>150.19999694824219</c:v>
                </c:pt>
                <c:pt idx="1884">
                  <c:v>150.30000305175781</c:v>
                </c:pt>
                <c:pt idx="1885">
                  <c:v>150.39999389648438</c:v>
                </c:pt>
                <c:pt idx="1886">
                  <c:v>150.5</c:v>
                </c:pt>
                <c:pt idx="1887">
                  <c:v>150.59999084472656</c:v>
                </c:pt>
                <c:pt idx="1888">
                  <c:v>150.69999694824219</c:v>
                </c:pt>
                <c:pt idx="1889">
                  <c:v>150.80000305175781</c:v>
                </c:pt>
                <c:pt idx="1890">
                  <c:v>150.89999389648438</c:v>
                </c:pt>
                <c:pt idx="1891">
                  <c:v>151</c:v>
                </c:pt>
                <c:pt idx="1892">
                  <c:v>151.09999084472656</c:v>
                </c:pt>
                <c:pt idx="1893">
                  <c:v>151.19999694824219</c:v>
                </c:pt>
                <c:pt idx="1894">
                  <c:v>151.30000305175781</c:v>
                </c:pt>
                <c:pt idx="1895">
                  <c:v>151.39999389648438</c:v>
                </c:pt>
                <c:pt idx="1896">
                  <c:v>151.5</c:v>
                </c:pt>
                <c:pt idx="1897">
                  <c:v>151.59999084472656</c:v>
                </c:pt>
                <c:pt idx="1898">
                  <c:v>151.69999694824219</c:v>
                </c:pt>
                <c:pt idx="1899">
                  <c:v>151.80000305175781</c:v>
                </c:pt>
                <c:pt idx="1900">
                  <c:v>151.89999389648438</c:v>
                </c:pt>
                <c:pt idx="1901">
                  <c:v>152</c:v>
                </c:pt>
                <c:pt idx="1902">
                  <c:v>152.09999084472656</c:v>
                </c:pt>
                <c:pt idx="1903">
                  <c:v>152.19999694824219</c:v>
                </c:pt>
                <c:pt idx="1904">
                  <c:v>152.30000305175781</c:v>
                </c:pt>
                <c:pt idx="1905">
                  <c:v>152.39999389648438</c:v>
                </c:pt>
                <c:pt idx="1906">
                  <c:v>152.5</c:v>
                </c:pt>
                <c:pt idx="1907">
                  <c:v>152.59999084472656</c:v>
                </c:pt>
                <c:pt idx="1908">
                  <c:v>152.69999694824219</c:v>
                </c:pt>
                <c:pt idx="1909">
                  <c:v>152.80000305175781</c:v>
                </c:pt>
                <c:pt idx="1910">
                  <c:v>152.89999389648438</c:v>
                </c:pt>
                <c:pt idx="1911">
                  <c:v>153</c:v>
                </c:pt>
                <c:pt idx="1912">
                  <c:v>153.09999084472656</c:v>
                </c:pt>
                <c:pt idx="1913">
                  <c:v>153.19999694824219</c:v>
                </c:pt>
                <c:pt idx="1914">
                  <c:v>153.30000305175781</c:v>
                </c:pt>
                <c:pt idx="1915">
                  <c:v>153.39999389648438</c:v>
                </c:pt>
                <c:pt idx="1916">
                  <c:v>153.5</c:v>
                </c:pt>
                <c:pt idx="1917">
                  <c:v>153.59999084472656</c:v>
                </c:pt>
                <c:pt idx="1918">
                  <c:v>153.69999694824219</c:v>
                </c:pt>
                <c:pt idx="1919">
                  <c:v>153.80000305175781</c:v>
                </c:pt>
                <c:pt idx="1920">
                  <c:v>153.89999389648438</c:v>
                </c:pt>
                <c:pt idx="1921">
                  <c:v>154</c:v>
                </c:pt>
                <c:pt idx="1922">
                  <c:v>154.09999084472656</c:v>
                </c:pt>
                <c:pt idx="1923">
                  <c:v>154.19999694824219</c:v>
                </c:pt>
                <c:pt idx="1924">
                  <c:v>154.30000305175781</c:v>
                </c:pt>
                <c:pt idx="1925">
                  <c:v>154.39999389648438</c:v>
                </c:pt>
                <c:pt idx="1926">
                  <c:v>154.5</c:v>
                </c:pt>
                <c:pt idx="1927">
                  <c:v>154.59999084472656</c:v>
                </c:pt>
                <c:pt idx="1928">
                  <c:v>154.69999694824219</c:v>
                </c:pt>
                <c:pt idx="1929">
                  <c:v>154.80000305175781</c:v>
                </c:pt>
                <c:pt idx="1930">
                  <c:v>154.89999389648438</c:v>
                </c:pt>
                <c:pt idx="1931">
                  <c:v>155</c:v>
                </c:pt>
                <c:pt idx="1932">
                  <c:v>155.09999084472656</c:v>
                </c:pt>
                <c:pt idx="1933">
                  <c:v>155.19999694824219</c:v>
                </c:pt>
                <c:pt idx="1934">
                  <c:v>155.30000305175781</c:v>
                </c:pt>
                <c:pt idx="1935">
                  <c:v>155.39999389648438</c:v>
                </c:pt>
                <c:pt idx="1936">
                  <c:v>155.5</c:v>
                </c:pt>
                <c:pt idx="1937">
                  <c:v>155.59999084472656</c:v>
                </c:pt>
                <c:pt idx="1938">
                  <c:v>155.69999694824219</c:v>
                </c:pt>
                <c:pt idx="1939">
                  <c:v>155.80000305175781</c:v>
                </c:pt>
                <c:pt idx="1940">
                  <c:v>155.89999389648438</c:v>
                </c:pt>
                <c:pt idx="1941">
                  <c:v>156</c:v>
                </c:pt>
                <c:pt idx="1942">
                  <c:v>156.09999084472656</c:v>
                </c:pt>
                <c:pt idx="1943">
                  <c:v>156.19999694824219</c:v>
                </c:pt>
                <c:pt idx="1944">
                  <c:v>156.30000305175781</c:v>
                </c:pt>
                <c:pt idx="1945">
                  <c:v>156.39999389648438</c:v>
                </c:pt>
                <c:pt idx="1946">
                  <c:v>156.5</c:v>
                </c:pt>
                <c:pt idx="1947">
                  <c:v>156.59999084472656</c:v>
                </c:pt>
                <c:pt idx="1948">
                  <c:v>156.69999694824219</c:v>
                </c:pt>
                <c:pt idx="1949">
                  <c:v>156.80000305175781</c:v>
                </c:pt>
                <c:pt idx="1950">
                  <c:v>156.89999389648438</c:v>
                </c:pt>
                <c:pt idx="1951">
                  <c:v>157</c:v>
                </c:pt>
                <c:pt idx="1952">
                  <c:v>157.09999084472656</c:v>
                </c:pt>
                <c:pt idx="1953">
                  <c:v>157.19999694824219</c:v>
                </c:pt>
                <c:pt idx="1954">
                  <c:v>157.30000305175781</c:v>
                </c:pt>
                <c:pt idx="1955">
                  <c:v>157.39999389648438</c:v>
                </c:pt>
                <c:pt idx="1956">
                  <c:v>157.5</c:v>
                </c:pt>
                <c:pt idx="1957">
                  <c:v>157.59999084472656</c:v>
                </c:pt>
                <c:pt idx="1958">
                  <c:v>157.69999694824219</c:v>
                </c:pt>
                <c:pt idx="1959">
                  <c:v>157.80000305175781</c:v>
                </c:pt>
                <c:pt idx="1960">
                  <c:v>157.89999389648438</c:v>
                </c:pt>
                <c:pt idx="1961">
                  <c:v>158</c:v>
                </c:pt>
                <c:pt idx="1962">
                  <c:v>158.09999084472656</c:v>
                </c:pt>
                <c:pt idx="1963">
                  <c:v>158.19999694824219</c:v>
                </c:pt>
                <c:pt idx="1964">
                  <c:v>158.30000305175781</c:v>
                </c:pt>
                <c:pt idx="1965">
                  <c:v>158.39999389648438</c:v>
                </c:pt>
                <c:pt idx="1966">
                  <c:v>158.5</c:v>
                </c:pt>
                <c:pt idx="1967">
                  <c:v>158.59999084472656</c:v>
                </c:pt>
                <c:pt idx="1968">
                  <c:v>158.69999694824219</c:v>
                </c:pt>
                <c:pt idx="1969">
                  <c:v>158.80000305175781</c:v>
                </c:pt>
                <c:pt idx="1970">
                  <c:v>158.89999389648438</c:v>
                </c:pt>
                <c:pt idx="1971">
                  <c:v>159</c:v>
                </c:pt>
                <c:pt idx="1972">
                  <c:v>159.09999084472656</c:v>
                </c:pt>
                <c:pt idx="1973">
                  <c:v>159.19999694824219</c:v>
                </c:pt>
                <c:pt idx="1974">
                  <c:v>159.30000305175781</c:v>
                </c:pt>
                <c:pt idx="1975">
                  <c:v>159.39999389648438</c:v>
                </c:pt>
                <c:pt idx="1976">
                  <c:v>159.5</c:v>
                </c:pt>
                <c:pt idx="1977">
                  <c:v>159.59999084472656</c:v>
                </c:pt>
                <c:pt idx="1978">
                  <c:v>159.69999694824219</c:v>
                </c:pt>
                <c:pt idx="1979">
                  <c:v>159.80000305175781</c:v>
                </c:pt>
                <c:pt idx="1980">
                  <c:v>159.89999389648438</c:v>
                </c:pt>
                <c:pt idx="1981">
                  <c:v>160</c:v>
                </c:pt>
                <c:pt idx="1982">
                  <c:v>160.09999084472656</c:v>
                </c:pt>
                <c:pt idx="1983">
                  <c:v>160.19999694824219</c:v>
                </c:pt>
                <c:pt idx="1984">
                  <c:v>160.30000305175781</c:v>
                </c:pt>
                <c:pt idx="1985">
                  <c:v>160.39999389648438</c:v>
                </c:pt>
                <c:pt idx="1986">
                  <c:v>160.5</c:v>
                </c:pt>
                <c:pt idx="1987">
                  <c:v>160.59999084472656</c:v>
                </c:pt>
                <c:pt idx="1988">
                  <c:v>160.69999694824219</c:v>
                </c:pt>
                <c:pt idx="1989">
                  <c:v>160.80000305175781</c:v>
                </c:pt>
                <c:pt idx="1990">
                  <c:v>160.89999389648438</c:v>
                </c:pt>
                <c:pt idx="1991">
                  <c:v>161</c:v>
                </c:pt>
                <c:pt idx="1992">
                  <c:v>161.09999084472656</c:v>
                </c:pt>
                <c:pt idx="1993">
                  <c:v>161.19999694824219</c:v>
                </c:pt>
                <c:pt idx="1994">
                  <c:v>161.30000305175781</c:v>
                </c:pt>
                <c:pt idx="1995">
                  <c:v>161.39999389648438</c:v>
                </c:pt>
                <c:pt idx="1996">
                  <c:v>161.5</c:v>
                </c:pt>
                <c:pt idx="1997">
                  <c:v>161.59999084472656</c:v>
                </c:pt>
                <c:pt idx="1998">
                  <c:v>161.69999694824219</c:v>
                </c:pt>
                <c:pt idx="1999">
                  <c:v>161.80000305175781</c:v>
                </c:pt>
                <c:pt idx="2000">
                  <c:v>161.89999389648438</c:v>
                </c:pt>
                <c:pt idx="2001">
                  <c:v>162</c:v>
                </c:pt>
                <c:pt idx="2002">
                  <c:v>162.09999084472656</c:v>
                </c:pt>
                <c:pt idx="2003">
                  <c:v>162.19999694824219</c:v>
                </c:pt>
                <c:pt idx="2004">
                  <c:v>162.30000305175781</c:v>
                </c:pt>
                <c:pt idx="2005">
                  <c:v>162.39999389648438</c:v>
                </c:pt>
                <c:pt idx="2006">
                  <c:v>162.5</c:v>
                </c:pt>
                <c:pt idx="2007">
                  <c:v>162.59999084472656</c:v>
                </c:pt>
                <c:pt idx="2008">
                  <c:v>162.69999694824219</c:v>
                </c:pt>
                <c:pt idx="2009">
                  <c:v>162.80000305175781</c:v>
                </c:pt>
                <c:pt idx="2010">
                  <c:v>162.89999389648438</c:v>
                </c:pt>
                <c:pt idx="2011">
                  <c:v>163</c:v>
                </c:pt>
                <c:pt idx="2012">
                  <c:v>163.09999084472656</c:v>
                </c:pt>
                <c:pt idx="2013">
                  <c:v>163.19999694824219</c:v>
                </c:pt>
                <c:pt idx="2014">
                  <c:v>163.30000305175781</c:v>
                </c:pt>
                <c:pt idx="2015">
                  <c:v>163.39999389648438</c:v>
                </c:pt>
                <c:pt idx="2016">
                  <c:v>163.5</c:v>
                </c:pt>
                <c:pt idx="2017">
                  <c:v>163.59999084472656</c:v>
                </c:pt>
                <c:pt idx="2018">
                  <c:v>163.69999694824219</c:v>
                </c:pt>
                <c:pt idx="2019">
                  <c:v>163.80000305175781</c:v>
                </c:pt>
                <c:pt idx="2020">
                  <c:v>163.89999389648438</c:v>
                </c:pt>
                <c:pt idx="2021">
                  <c:v>164</c:v>
                </c:pt>
                <c:pt idx="2022">
                  <c:v>164.09999084472656</c:v>
                </c:pt>
                <c:pt idx="2023">
                  <c:v>164.19999694824219</c:v>
                </c:pt>
                <c:pt idx="2024">
                  <c:v>164.30000305175781</c:v>
                </c:pt>
                <c:pt idx="2025">
                  <c:v>164.39999389648438</c:v>
                </c:pt>
                <c:pt idx="2026">
                  <c:v>164.5</c:v>
                </c:pt>
                <c:pt idx="2027">
                  <c:v>164.59999084472656</c:v>
                </c:pt>
                <c:pt idx="2028">
                  <c:v>164.69999694824219</c:v>
                </c:pt>
                <c:pt idx="2029">
                  <c:v>164.80000305175781</c:v>
                </c:pt>
                <c:pt idx="2030">
                  <c:v>164.89999389648438</c:v>
                </c:pt>
                <c:pt idx="2031">
                  <c:v>165</c:v>
                </c:pt>
                <c:pt idx="2032">
                  <c:v>165.09999084472656</c:v>
                </c:pt>
                <c:pt idx="2033">
                  <c:v>165.19999694824219</c:v>
                </c:pt>
                <c:pt idx="2034">
                  <c:v>165.30000305175781</c:v>
                </c:pt>
                <c:pt idx="2035">
                  <c:v>165.39999389648438</c:v>
                </c:pt>
                <c:pt idx="2036">
                  <c:v>165.5</c:v>
                </c:pt>
                <c:pt idx="2037">
                  <c:v>165.59999084472656</c:v>
                </c:pt>
                <c:pt idx="2038">
                  <c:v>165.69999694824219</c:v>
                </c:pt>
                <c:pt idx="2039">
                  <c:v>165.80000305175781</c:v>
                </c:pt>
                <c:pt idx="2040">
                  <c:v>165.89999389648438</c:v>
                </c:pt>
                <c:pt idx="2041">
                  <c:v>166</c:v>
                </c:pt>
                <c:pt idx="2042">
                  <c:v>166.09999084472656</c:v>
                </c:pt>
                <c:pt idx="2043">
                  <c:v>166.19999694824219</c:v>
                </c:pt>
                <c:pt idx="2044">
                  <c:v>166.30000305175781</c:v>
                </c:pt>
                <c:pt idx="2045">
                  <c:v>166.39999389648438</c:v>
                </c:pt>
                <c:pt idx="2046">
                  <c:v>166.5</c:v>
                </c:pt>
                <c:pt idx="2047">
                  <c:v>166.59999084472656</c:v>
                </c:pt>
                <c:pt idx="2048">
                  <c:v>166.69999694824219</c:v>
                </c:pt>
                <c:pt idx="2049">
                  <c:v>166.80000305175781</c:v>
                </c:pt>
                <c:pt idx="2050">
                  <c:v>166.89999389648438</c:v>
                </c:pt>
                <c:pt idx="2051">
                  <c:v>167</c:v>
                </c:pt>
                <c:pt idx="2052">
                  <c:v>167.09999084472656</c:v>
                </c:pt>
                <c:pt idx="2053">
                  <c:v>167.19999694824219</c:v>
                </c:pt>
                <c:pt idx="2054">
                  <c:v>167.30000305175781</c:v>
                </c:pt>
                <c:pt idx="2055">
                  <c:v>167.39999389648438</c:v>
                </c:pt>
                <c:pt idx="2056">
                  <c:v>167.5</c:v>
                </c:pt>
                <c:pt idx="2057">
                  <c:v>167.59999084472656</c:v>
                </c:pt>
                <c:pt idx="2058">
                  <c:v>167.69999694824219</c:v>
                </c:pt>
                <c:pt idx="2059">
                  <c:v>167.80000305175781</c:v>
                </c:pt>
                <c:pt idx="2060">
                  <c:v>167.89999389648438</c:v>
                </c:pt>
                <c:pt idx="2061">
                  <c:v>168</c:v>
                </c:pt>
                <c:pt idx="2062">
                  <c:v>168.09999084472656</c:v>
                </c:pt>
                <c:pt idx="2063">
                  <c:v>168.19999694824219</c:v>
                </c:pt>
                <c:pt idx="2064">
                  <c:v>168.30000305175781</c:v>
                </c:pt>
                <c:pt idx="2065">
                  <c:v>168.39999389648438</c:v>
                </c:pt>
                <c:pt idx="2066">
                  <c:v>168.5</c:v>
                </c:pt>
                <c:pt idx="2067">
                  <c:v>168.59999084472656</c:v>
                </c:pt>
                <c:pt idx="2068">
                  <c:v>168.69999694824219</c:v>
                </c:pt>
                <c:pt idx="2069">
                  <c:v>168.80000305175781</c:v>
                </c:pt>
                <c:pt idx="2070">
                  <c:v>168.89999389648438</c:v>
                </c:pt>
                <c:pt idx="2071">
                  <c:v>169</c:v>
                </c:pt>
                <c:pt idx="2072">
                  <c:v>169.09999084472656</c:v>
                </c:pt>
                <c:pt idx="2073">
                  <c:v>169.19999694824219</c:v>
                </c:pt>
                <c:pt idx="2074">
                  <c:v>169.30000305175781</c:v>
                </c:pt>
                <c:pt idx="2075">
                  <c:v>169.39999389648438</c:v>
                </c:pt>
                <c:pt idx="2076">
                  <c:v>169.5</c:v>
                </c:pt>
                <c:pt idx="2077">
                  <c:v>169.59999084472656</c:v>
                </c:pt>
                <c:pt idx="2078">
                  <c:v>169.69999694824219</c:v>
                </c:pt>
                <c:pt idx="2079">
                  <c:v>169.80000305175781</c:v>
                </c:pt>
                <c:pt idx="2080">
                  <c:v>169.89999389648438</c:v>
                </c:pt>
                <c:pt idx="2081">
                  <c:v>170</c:v>
                </c:pt>
                <c:pt idx="2082">
                  <c:v>170.09999084472656</c:v>
                </c:pt>
                <c:pt idx="2083">
                  <c:v>170.19999694824219</c:v>
                </c:pt>
                <c:pt idx="2084">
                  <c:v>170.30000305175781</c:v>
                </c:pt>
                <c:pt idx="2085">
                  <c:v>170.39999389648438</c:v>
                </c:pt>
                <c:pt idx="2086">
                  <c:v>170.5</c:v>
                </c:pt>
                <c:pt idx="2087">
                  <c:v>170.59999084472656</c:v>
                </c:pt>
                <c:pt idx="2088">
                  <c:v>170.69999694824219</c:v>
                </c:pt>
                <c:pt idx="2089">
                  <c:v>170.80000305175781</c:v>
                </c:pt>
                <c:pt idx="2090">
                  <c:v>170.89999389648438</c:v>
                </c:pt>
                <c:pt idx="2091">
                  <c:v>171</c:v>
                </c:pt>
                <c:pt idx="2092">
                  <c:v>171.09999084472656</c:v>
                </c:pt>
                <c:pt idx="2093">
                  <c:v>171.19999694824219</c:v>
                </c:pt>
                <c:pt idx="2094">
                  <c:v>171.30000305175781</c:v>
                </c:pt>
                <c:pt idx="2095">
                  <c:v>171.39999389648438</c:v>
                </c:pt>
                <c:pt idx="2096">
                  <c:v>171.5</c:v>
                </c:pt>
                <c:pt idx="2097">
                  <c:v>171.59999084472656</c:v>
                </c:pt>
                <c:pt idx="2098">
                  <c:v>171.69999694824219</c:v>
                </c:pt>
                <c:pt idx="2099">
                  <c:v>171.80000305175781</c:v>
                </c:pt>
                <c:pt idx="2100">
                  <c:v>171.89999389648438</c:v>
                </c:pt>
                <c:pt idx="2101">
                  <c:v>172</c:v>
                </c:pt>
                <c:pt idx="2102">
                  <c:v>172.09999084472656</c:v>
                </c:pt>
                <c:pt idx="2103">
                  <c:v>172.19999694824219</c:v>
                </c:pt>
                <c:pt idx="2104">
                  <c:v>172.30000305175781</c:v>
                </c:pt>
                <c:pt idx="2105">
                  <c:v>172.39999389648438</c:v>
                </c:pt>
                <c:pt idx="2106">
                  <c:v>172.5</c:v>
                </c:pt>
                <c:pt idx="2107">
                  <c:v>172.59999084472656</c:v>
                </c:pt>
                <c:pt idx="2108">
                  <c:v>172.69999694824219</c:v>
                </c:pt>
                <c:pt idx="2109">
                  <c:v>172.80000305175781</c:v>
                </c:pt>
                <c:pt idx="2110">
                  <c:v>172.89999389648438</c:v>
                </c:pt>
                <c:pt idx="2111">
                  <c:v>173</c:v>
                </c:pt>
                <c:pt idx="2112">
                  <c:v>173.09999084472656</c:v>
                </c:pt>
                <c:pt idx="2113">
                  <c:v>173.19999694824219</c:v>
                </c:pt>
                <c:pt idx="2114">
                  <c:v>173.30000305175781</c:v>
                </c:pt>
                <c:pt idx="2115">
                  <c:v>173.39999389648438</c:v>
                </c:pt>
                <c:pt idx="2116">
                  <c:v>173.5</c:v>
                </c:pt>
                <c:pt idx="2117">
                  <c:v>173.59999084472656</c:v>
                </c:pt>
                <c:pt idx="2118">
                  <c:v>173.69999694824219</c:v>
                </c:pt>
                <c:pt idx="2119">
                  <c:v>173.80000305175781</c:v>
                </c:pt>
                <c:pt idx="2120">
                  <c:v>173.89999389648438</c:v>
                </c:pt>
                <c:pt idx="2121">
                  <c:v>174</c:v>
                </c:pt>
                <c:pt idx="2122">
                  <c:v>174.09999084472656</c:v>
                </c:pt>
                <c:pt idx="2123">
                  <c:v>174.19999694824219</c:v>
                </c:pt>
                <c:pt idx="2124">
                  <c:v>174.30000305175781</c:v>
                </c:pt>
                <c:pt idx="2125">
                  <c:v>174.39999389648438</c:v>
                </c:pt>
                <c:pt idx="2126">
                  <c:v>174.5</c:v>
                </c:pt>
                <c:pt idx="2127">
                  <c:v>174.59999084472656</c:v>
                </c:pt>
                <c:pt idx="2128">
                  <c:v>174.69999694824219</c:v>
                </c:pt>
                <c:pt idx="2129">
                  <c:v>174.80000305175781</c:v>
                </c:pt>
                <c:pt idx="2130">
                  <c:v>174.89999389648438</c:v>
                </c:pt>
                <c:pt idx="2131">
                  <c:v>175</c:v>
                </c:pt>
                <c:pt idx="2132">
                  <c:v>175.09999084472656</c:v>
                </c:pt>
                <c:pt idx="2133">
                  <c:v>175.19999694824219</c:v>
                </c:pt>
                <c:pt idx="2134">
                  <c:v>175.30000305175781</c:v>
                </c:pt>
                <c:pt idx="2135">
                  <c:v>175.39999389648438</c:v>
                </c:pt>
                <c:pt idx="2136">
                  <c:v>175.5</c:v>
                </c:pt>
                <c:pt idx="2137">
                  <c:v>175.59999084472656</c:v>
                </c:pt>
                <c:pt idx="2138">
                  <c:v>175.69999694824219</c:v>
                </c:pt>
                <c:pt idx="2139">
                  <c:v>175.80000305175781</c:v>
                </c:pt>
                <c:pt idx="2140">
                  <c:v>175.89999389648438</c:v>
                </c:pt>
                <c:pt idx="2141">
                  <c:v>176</c:v>
                </c:pt>
                <c:pt idx="2142">
                  <c:v>176.09999084472656</c:v>
                </c:pt>
                <c:pt idx="2143">
                  <c:v>176.19999694824219</c:v>
                </c:pt>
                <c:pt idx="2144">
                  <c:v>176.30000305175781</c:v>
                </c:pt>
                <c:pt idx="2145">
                  <c:v>176.39999389648438</c:v>
                </c:pt>
                <c:pt idx="2146">
                  <c:v>176.5</c:v>
                </c:pt>
                <c:pt idx="2147">
                  <c:v>176.59999084472656</c:v>
                </c:pt>
                <c:pt idx="2148">
                  <c:v>176.69999694824219</c:v>
                </c:pt>
                <c:pt idx="2149">
                  <c:v>176.80000305175781</c:v>
                </c:pt>
                <c:pt idx="2150">
                  <c:v>176.89999389648438</c:v>
                </c:pt>
                <c:pt idx="2151">
                  <c:v>177</c:v>
                </c:pt>
                <c:pt idx="2152">
                  <c:v>177.09999084472656</c:v>
                </c:pt>
                <c:pt idx="2153">
                  <c:v>177.19999694824219</c:v>
                </c:pt>
                <c:pt idx="2154">
                  <c:v>177.30000305175781</c:v>
                </c:pt>
                <c:pt idx="2155">
                  <c:v>177.39999389648438</c:v>
                </c:pt>
                <c:pt idx="2156">
                  <c:v>177.5</c:v>
                </c:pt>
                <c:pt idx="2157">
                  <c:v>177.59999084472656</c:v>
                </c:pt>
                <c:pt idx="2158">
                  <c:v>177.69999694824219</c:v>
                </c:pt>
                <c:pt idx="2159">
                  <c:v>177.80000305175781</c:v>
                </c:pt>
                <c:pt idx="2160">
                  <c:v>177.89999389648438</c:v>
                </c:pt>
                <c:pt idx="2161">
                  <c:v>178</c:v>
                </c:pt>
                <c:pt idx="2162">
                  <c:v>178.09999084472656</c:v>
                </c:pt>
                <c:pt idx="2163">
                  <c:v>178.19999694824219</c:v>
                </c:pt>
                <c:pt idx="2164">
                  <c:v>178.30000305175781</c:v>
                </c:pt>
                <c:pt idx="2165">
                  <c:v>178.39999389648438</c:v>
                </c:pt>
                <c:pt idx="2166">
                  <c:v>178.5</c:v>
                </c:pt>
                <c:pt idx="2167">
                  <c:v>178.59999084472656</c:v>
                </c:pt>
                <c:pt idx="2168">
                  <c:v>178.69999694824219</c:v>
                </c:pt>
                <c:pt idx="2169">
                  <c:v>178.80000305175781</c:v>
                </c:pt>
                <c:pt idx="2170">
                  <c:v>178.89999389648438</c:v>
                </c:pt>
                <c:pt idx="2171">
                  <c:v>179</c:v>
                </c:pt>
                <c:pt idx="2172">
                  <c:v>179.09999084472656</c:v>
                </c:pt>
                <c:pt idx="2173">
                  <c:v>179.19999694824219</c:v>
                </c:pt>
                <c:pt idx="2174">
                  <c:v>179.30000305175781</c:v>
                </c:pt>
                <c:pt idx="2175">
                  <c:v>179.39999389648438</c:v>
                </c:pt>
                <c:pt idx="2176">
                  <c:v>179.5</c:v>
                </c:pt>
                <c:pt idx="2177">
                  <c:v>179.59999084472656</c:v>
                </c:pt>
                <c:pt idx="2178">
                  <c:v>179.69999694824219</c:v>
                </c:pt>
                <c:pt idx="2179">
                  <c:v>179.80000305175781</c:v>
                </c:pt>
                <c:pt idx="2180">
                  <c:v>179.89999389648438</c:v>
                </c:pt>
                <c:pt idx="2181">
                  <c:v>180</c:v>
                </c:pt>
                <c:pt idx="2182">
                  <c:v>180.09999084472656</c:v>
                </c:pt>
                <c:pt idx="2183">
                  <c:v>180.19999694824219</c:v>
                </c:pt>
                <c:pt idx="2184">
                  <c:v>180.30000305175781</c:v>
                </c:pt>
                <c:pt idx="2185">
                  <c:v>180.39999389648438</c:v>
                </c:pt>
                <c:pt idx="2186">
                  <c:v>180.5</c:v>
                </c:pt>
                <c:pt idx="2187">
                  <c:v>180.59999084472656</c:v>
                </c:pt>
                <c:pt idx="2188">
                  <c:v>180.69999694824219</c:v>
                </c:pt>
                <c:pt idx="2189">
                  <c:v>180.80000305175781</c:v>
                </c:pt>
                <c:pt idx="2190">
                  <c:v>180.89999389648438</c:v>
                </c:pt>
                <c:pt idx="2191">
                  <c:v>181</c:v>
                </c:pt>
                <c:pt idx="2192">
                  <c:v>181.09999084472656</c:v>
                </c:pt>
                <c:pt idx="2193">
                  <c:v>181.19999694824219</c:v>
                </c:pt>
                <c:pt idx="2194">
                  <c:v>181.30000305175781</c:v>
                </c:pt>
                <c:pt idx="2195">
                  <c:v>181.39999389648438</c:v>
                </c:pt>
                <c:pt idx="2196">
                  <c:v>181.5</c:v>
                </c:pt>
                <c:pt idx="2197">
                  <c:v>181.59999084472656</c:v>
                </c:pt>
                <c:pt idx="2198">
                  <c:v>181.69999694824219</c:v>
                </c:pt>
                <c:pt idx="2199">
                  <c:v>181.80000305175781</c:v>
                </c:pt>
                <c:pt idx="2200">
                  <c:v>181.89999389648438</c:v>
                </c:pt>
                <c:pt idx="2201">
                  <c:v>182</c:v>
                </c:pt>
                <c:pt idx="2202">
                  <c:v>182.09999084472656</c:v>
                </c:pt>
                <c:pt idx="2203">
                  <c:v>182.19999694824219</c:v>
                </c:pt>
                <c:pt idx="2204">
                  <c:v>182.30000305175781</c:v>
                </c:pt>
                <c:pt idx="2205">
                  <c:v>182.39999389648438</c:v>
                </c:pt>
                <c:pt idx="2206">
                  <c:v>182.5</c:v>
                </c:pt>
                <c:pt idx="2207">
                  <c:v>182.59999084472656</c:v>
                </c:pt>
                <c:pt idx="2208">
                  <c:v>182.69999694824219</c:v>
                </c:pt>
                <c:pt idx="2209">
                  <c:v>182.80000305175781</c:v>
                </c:pt>
                <c:pt idx="2210">
                  <c:v>182.89999389648438</c:v>
                </c:pt>
                <c:pt idx="2211">
                  <c:v>183</c:v>
                </c:pt>
                <c:pt idx="2212">
                  <c:v>183.09999084472656</c:v>
                </c:pt>
                <c:pt idx="2213">
                  <c:v>183.19999694824219</c:v>
                </c:pt>
                <c:pt idx="2214">
                  <c:v>183.30000305175781</c:v>
                </c:pt>
                <c:pt idx="2215">
                  <c:v>183.39999389648438</c:v>
                </c:pt>
                <c:pt idx="2216">
                  <c:v>183.5</c:v>
                </c:pt>
                <c:pt idx="2217">
                  <c:v>183.59999084472656</c:v>
                </c:pt>
                <c:pt idx="2218">
                  <c:v>183.69999694824219</c:v>
                </c:pt>
                <c:pt idx="2219">
                  <c:v>183.80000305175781</c:v>
                </c:pt>
                <c:pt idx="2220">
                  <c:v>183.89999389648438</c:v>
                </c:pt>
                <c:pt idx="2221">
                  <c:v>184</c:v>
                </c:pt>
                <c:pt idx="2222">
                  <c:v>184.09999084472656</c:v>
                </c:pt>
                <c:pt idx="2223">
                  <c:v>184.19999694824219</c:v>
                </c:pt>
                <c:pt idx="2224">
                  <c:v>184.30000305175781</c:v>
                </c:pt>
                <c:pt idx="2225">
                  <c:v>184.39999389648438</c:v>
                </c:pt>
                <c:pt idx="2226">
                  <c:v>184.5</c:v>
                </c:pt>
                <c:pt idx="2227">
                  <c:v>184.59999084472656</c:v>
                </c:pt>
                <c:pt idx="2228">
                  <c:v>184.69999694824219</c:v>
                </c:pt>
                <c:pt idx="2229">
                  <c:v>184.80000305175781</c:v>
                </c:pt>
                <c:pt idx="2230">
                  <c:v>184.89999389648438</c:v>
                </c:pt>
                <c:pt idx="2231">
                  <c:v>185</c:v>
                </c:pt>
                <c:pt idx="2232">
                  <c:v>185.09999084472656</c:v>
                </c:pt>
                <c:pt idx="2233">
                  <c:v>185.19999694824219</c:v>
                </c:pt>
                <c:pt idx="2234">
                  <c:v>185.30000305175781</c:v>
                </c:pt>
                <c:pt idx="2235">
                  <c:v>185.39999389648438</c:v>
                </c:pt>
                <c:pt idx="2236">
                  <c:v>185.5</c:v>
                </c:pt>
                <c:pt idx="2237">
                  <c:v>185.59999084472656</c:v>
                </c:pt>
                <c:pt idx="2238">
                  <c:v>185.69999694824219</c:v>
                </c:pt>
                <c:pt idx="2239">
                  <c:v>185.80000305175781</c:v>
                </c:pt>
                <c:pt idx="2240">
                  <c:v>185.89999389648438</c:v>
                </c:pt>
                <c:pt idx="2241">
                  <c:v>186</c:v>
                </c:pt>
                <c:pt idx="2242">
                  <c:v>186.09999084472656</c:v>
                </c:pt>
                <c:pt idx="2243">
                  <c:v>186.19999694824219</c:v>
                </c:pt>
                <c:pt idx="2244">
                  <c:v>186.30000305175781</c:v>
                </c:pt>
                <c:pt idx="2245">
                  <c:v>186.39999389648438</c:v>
                </c:pt>
                <c:pt idx="2246">
                  <c:v>186.5</c:v>
                </c:pt>
                <c:pt idx="2247">
                  <c:v>186.59999084472656</c:v>
                </c:pt>
                <c:pt idx="2248">
                  <c:v>186.69999694824219</c:v>
                </c:pt>
                <c:pt idx="2249">
                  <c:v>186.80000305175781</c:v>
                </c:pt>
                <c:pt idx="2250">
                  <c:v>186.89999389648438</c:v>
                </c:pt>
                <c:pt idx="2251">
                  <c:v>187</c:v>
                </c:pt>
                <c:pt idx="2252">
                  <c:v>187.09999084472656</c:v>
                </c:pt>
                <c:pt idx="2253">
                  <c:v>187.19999694824219</c:v>
                </c:pt>
                <c:pt idx="2254">
                  <c:v>187.30000305175781</c:v>
                </c:pt>
                <c:pt idx="2255">
                  <c:v>187.39999389648438</c:v>
                </c:pt>
                <c:pt idx="2256">
                  <c:v>187.5</c:v>
                </c:pt>
                <c:pt idx="2257">
                  <c:v>187.59999084472656</c:v>
                </c:pt>
                <c:pt idx="2258">
                  <c:v>187.69999694824219</c:v>
                </c:pt>
                <c:pt idx="2259">
                  <c:v>187.80000305175781</c:v>
                </c:pt>
                <c:pt idx="2260">
                  <c:v>187.89999389648438</c:v>
                </c:pt>
                <c:pt idx="2261">
                  <c:v>188</c:v>
                </c:pt>
                <c:pt idx="2262">
                  <c:v>188.09999084472656</c:v>
                </c:pt>
                <c:pt idx="2263">
                  <c:v>188.19999694824219</c:v>
                </c:pt>
                <c:pt idx="2264">
                  <c:v>188.30000305175781</c:v>
                </c:pt>
                <c:pt idx="2265">
                  <c:v>188.39999389648438</c:v>
                </c:pt>
                <c:pt idx="2266">
                  <c:v>188.5</c:v>
                </c:pt>
                <c:pt idx="2267">
                  <c:v>188.59999084472656</c:v>
                </c:pt>
                <c:pt idx="2268">
                  <c:v>188.69999694824219</c:v>
                </c:pt>
                <c:pt idx="2269">
                  <c:v>188.80000305175781</c:v>
                </c:pt>
                <c:pt idx="2270">
                  <c:v>188.89999389648438</c:v>
                </c:pt>
                <c:pt idx="2271">
                  <c:v>189</c:v>
                </c:pt>
                <c:pt idx="2272">
                  <c:v>189.09999084472656</c:v>
                </c:pt>
                <c:pt idx="2273">
                  <c:v>189.19999694824219</c:v>
                </c:pt>
                <c:pt idx="2274">
                  <c:v>189.30000305175781</c:v>
                </c:pt>
                <c:pt idx="2275">
                  <c:v>189.39999389648438</c:v>
                </c:pt>
                <c:pt idx="2276">
                  <c:v>189.5</c:v>
                </c:pt>
                <c:pt idx="2277">
                  <c:v>189.59999084472656</c:v>
                </c:pt>
                <c:pt idx="2278">
                  <c:v>189.69999694824219</c:v>
                </c:pt>
                <c:pt idx="2279">
                  <c:v>189.80000305175781</c:v>
                </c:pt>
                <c:pt idx="2280">
                  <c:v>189.89999389648438</c:v>
                </c:pt>
                <c:pt idx="2281">
                  <c:v>190</c:v>
                </c:pt>
              </c:numCache>
            </c:numRef>
          </c:xVal>
          <c:yVal>
            <c:numRef>
              <c:f>sheet1!$X$1:$X$2282</c:f>
              <c:numCache>
                <c:formatCode>General</c:formatCode>
                <c:ptCount val="228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4.7274517791434925E-3</c:v>
                </c:pt>
                <c:pt idx="384">
                  <c:v>9.4515113498410113E-3</c:v>
                </c:pt>
                <c:pt idx="385">
                  <c:v>1.4172358569655029E-2</c:v>
                </c:pt>
                <c:pt idx="386">
                  <c:v>1.8889633907981151E-2</c:v>
                </c:pt>
                <c:pt idx="387">
                  <c:v>2.3603697905479653E-2</c:v>
                </c:pt>
                <c:pt idx="388">
                  <c:v>2.8314191400635458E-2</c:v>
                </c:pt>
                <c:pt idx="389">
                  <c:v>3.3021295085881461E-2</c:v>
                </c:pt>
                <c:pt idx="390">
                  <c:v>3.772518906454448E-2</c:v>
                </c:pt>
                <c:pt idx="391">
                  <c:v>4.2425515169396542E-2</c:v>
                </c:pt>
                <c:pt idx="392">
                  <c:v>4.7122632709326276E-2</c:v>
                </c:pt>
                <c:pt idx="393">
                  <c:v>5.1816183933631993E-2</c:v>
                </c:pt>
                <c:pt idx="394">
                  <c:v>5.6506348797738935E-2</c:v>
                </c:pt>
                <c:pt idx="395">
                  <c:v>6.1193306720740144E-2</c:v>
                </c:pt>
                <c:pt idx="396">
                  <c:v>6.5876700778599973E-2</c:v>
                </c:pt>
                <c:pt idx="397">
                  <c:v>7.0556888989296074E-2</c:v>
                </c:pt>
                <c:pt idx="398">
                  <c:v>7.5233514977830249E-2</c:v>
                </c:pt>
                <c:pt idx="399">
                  <c:v>7.9906758036457276E-2</c:v>
                </c:pt>
                <c:pt idx="400">
                  <c:v>8.4576796927956471E-2</c:v>
                </c:pt>
                <c:pt idx="401">
                  <c:v>8.9243276050584047E-2</c:v>
                </c:pt>
                <c:pt idx="402">
                  <c:v>9.3906552120654199E-2</c:v>
                </c:pt>
                <c:pt idx="403">
                  <c:v>9.8566270072869708E-2</c:v>
                </c:pt>
                <c:pt idx="404">
                  <c:v>0.10322260869254421</c:v>
                </c:pt>
                <c:pt idx="405">
                  <c:v>0.10787574600587338</c:v>
                </c:pt>
                <c:pt idx="406">
                  <c:v>0.11252532770608298</c:v>
                </c:pt>
                <c:pt idx="407">
                  <c:v>0.1171717092248572</c:v>
                </c:pt>
                <c:pt idx="408">
                  <c:v>0.12181453677083623</c:v>
                </c:pt>
                <c:pt idx="409">
                  <c:v>0.12645398834104887</c:v>
                </c:pt>
                <c:pt idx="410">
                  <c:v>0.13109024141737813</c:v>
                </c:pt>
                <c:pt idx="411">
                  <c:v>0.13572294298118531</c:v>
                </c:pt>
                <c:pt idx="412">
                  <c:v>0.14035244728209895</c:v>
                </c:pt>
                <c:pt idx="413">
                  <c:v>0.14497840209187696</c:v>
                </c:pt>
                <c:pt idx="414">
                  <c:v>0.14960098453046713</c:v>
                </c:pt>
                <c:pt idx="415">
                  <c:v>0.15422037145106202</c:v>
                </c:pt>
                <c:pt idx="416">
                  <c:v>0.15883621113639776</c:v>
                </c:pt>
                <c:pt idx="417">
                  <c:v>0.16344885645842738</c:v>
                </c:pt>
                <c:pt idx="418">
                  <c:v>0.16805795621421843</c:v>
                </c:pt>
                <c:pt idx="419">
                  <c:v>0.1726636871283781</c:v>
                </c:pt>
                <c:pt idx="420">
                  <c:v>0.17726622541145637</c:v>
                </c:pt>
                <c:pt idx="421">
                  <c:v>0.18186522082834167</c:v>
                </c:pt>
                <c:pt idx="422">
                  <c:v>0.18646102518585642</c:v>
                </c:pt>
                <c:pt idx="423">
                  <c:v>0.19105328833113228</c:v>
                </c:pt>
                <c:pt idx="424">
                  <c:v>0.19564218636401573</c:v>
                </c:pt>
                <c:pt idx="425">
                  <c:v>0.20022789487086501</c:v>
                </c:pt>
                <c:pt idx="426">
                  <c:v>0.20481006472154406</c:v>
                </c:pt>
                <c:pt idx="427">
                  <c:v>0.2093890462368905</c:v>
                </c:pt>
                <c:pt idx="428">
                  <c:v>0.21396449079998528</c:v>
                </c:pt>
                <c:pt idx="429">
                  <c:v>0.21853657386887998</c:v>
                </c:pt>
                <c:pt idx="430">
                  <c:v>0.22310547065824102</c:v>
                </c:pt>
                <c:pt idx="431">
                  <c:v>0.22767083342154698</c:v>
                </c:pt>
                <c:pt idx="432">
                  <c:v>0.23223301101212071</c:v>
                </c:pt>
                <c:pt idx="433">
                  <c:v>0.23679165611287908</c:v>
                </c:pt>
                <c:pt idx="434">
                  <c:v>0.24134694355862382</c:v>
                </c:pt>
                <c:pt idx="435">
                  <c:v>0.24589904767180654</c:v>
                </c:pt>
                <c:pt idx="436">
                  <c:v>0.25044762190387176</c:v>
                </c:pt>
                <c:pt idx="437">
                  <c:v>0.25499301403030428</c:v>
                </c:pt>
                <c:pt idx="438">
                  <c:v>0.25953487801462088</c:v>
                </c:pt>
                <c:pt idx="439">
                  <c:v>0.26407338838814148</c:v>
                </c:pt>
                <c:pt idx="440">
                  <c:v>0.26860871880930359</c:v>
                </c:pt>
                <c:pt idx="441">
                  <c:v>0.27314052388033039</c:v>
                </c:pt>
                <c:pt idx="442">
                  <c:v>0.27766915011475329</c:v>
                </c:pt>
                <c:pt idx="443">
                  <c:v>0.28219425277264654</c:v>
                </c:pt>
                <c:pt idx="444">
                  <c:v>0.2867160054262633</c:v>
                </c:pt>
                <c:pt idx="445">
                  <c:v>0.291234581136674</c:v>
                </c:pt>
                <c:pt idx="446">
                  <c:v>0.29574963593072945</c:v>
                </c:pt>
                <c:pt idx="447">
                  <c:v>0.3002615150439969</c:v>
                </c:pt>
                <c:pt idx="448">
                  <c:v>0.3047698755809265</c:v>
                </c:pt>
                <c:pt idx="449">
                  <c:v>0.3092748902621355</c:v>
                </c:pt>
                <c:pt idx="450">
                  <c:v>0.31377673140723572</c:v>
                </c:pt>
                <c:pt idx="451">
                  <c:v>0.31827505634212655</c:v>
                </c:pt>
                <c:pt idx="452">
                  <c:v>0.32277020904811643</c:v>
                </c:pt>
                <c:pt idx="453">
                  <c:v>0.32726184736100972</c:v>
                </c:pt>
                <c:pt idx="454">
                  <c:v>0.33175014359779936</c:v>
                </c:pt>
                <c:pt idx="455">
                  <c:v>0.33623526956532002</c:v>
                </c:pt>
                <c:pt idx="456">
                  <c:v>0.34071688386378157</c:v>
                </c:pt>
                <c:pt idx="457">
                  <c:v>0.34519532919862539</c:v>
                </c:pt>
                <c:pt idx="458">
                  <c:v>0.34967026467937079</c:v>
                </c:pt>
                <c:pt idx="459">
                  <c:v>0.354141861984688</c:v>
                </c:pt>
                <c:pt idx="460">
                  <c:v>0.3586102922836843</c:v>
                </c:pt>
                <c:pt idx="461">
                  <c:v>0.3630752154493917</c:v>
                </c:pt>
                <c:pt idx="462">
                  <c:v>0.36753697291287246</c:v>
                </c:pt>
                <c:pt idx="463">
                  <c:v>0.37199522505587307</c:v>
                </c:pt>
                <c:pt idx="464">
                  <c:v>0.37645014357019074</c:v>
                </c:pt>
                <c:pt idx="465">
                  <c:v>0.38090189864500745</c:v>
                </c:pt>
                <c:pt idx="466">
                  <c:v>0.38535015138318152</c:v>
                </c:pt>
                <c:pt idx="467">
                  <c:v>0.38979524197951332</c:v>
                </c:pt>
                <c:pt idx="468">
                  <c:v>0.39423683212503768</c:v>
                </c:pt>
                <c:pt idx="469">
                  <c:v>0.39867509226485287</c:v>
                </c:pt>
                <c:pt idx="470">
                  <c:v>0.40311019233786843</c:v>
                </c:pt>
                <c:pt idx="471">
                  <c:v>0.4075417948031454</c:v>
                </c:pt>
                <c:pt idx="472">
                  <c:v>0.41197023859486204</c:v>
                </c:pt>
                <c:pt idx="473">
                  <c:v>0.41639518668378633</c:v>
                </c:pt>
                <c:pt idx="474">
                  <c:v>0.42081680888963924</c:v>
                </c:pt>
                <c:pt idx="475">
                  <c:v>0.42523527468047362</c:v>
                </c:pt>
                <c:pt idx="476">
                  <c:v>0.42965024769500293</c:v>
                </c:pt>
                <c:pt idx="477">
                  <c:v>0.43406206561273397</c:v>
                </c:pt>
                <c:pt idx="478">
                  <c:v>0.43847039269035104</c:v>
                </c:pt>
                <c:pt idx="479">
                  <c:v>0.44287539813119525</c:v>
                </c:pt>
                <c:pt idx="480">
                  <c:v>0.44727725063411805</c:v>
                </c:pt>
                <c:pt idx="481">
                  <c:v>0.45167561522317967</c:v>
                </c:pt>
                <c:pt idx="482">
                  <c:v>0.45607082832556339</c:v>
                </c:pt>
                <c:pt idx="483">
                  <c:v>0.46046255547659237</c:v>
                </c:pt>
                <c:pt idx="484">
                  <c:v>0.4648509652579384</c:v>
                </c:pt>
                <c:pt idx="485">
                  <c:v>0.46923622573966356</c:v>
                </c:pt>
                <c:pt idx="486">
                  <c:v>0.47361800311579749</c:v>
                </c:pt>
                <c:pt idx="487">
                  <c:v>0.47799663263510273</c:v>
                </c:pt>
                <c:pt idx="488">
                  <c:v>0.48237178110425727</c:v>
                </c:pt>
                <c:pt idx="489">
                  <c:v>0.48674361647809322</c:v>
                </c:pt>
                <c:pt idx="490">
                  <c:v>0.4911123062079405</c:v>
                </c:pt>
                <c:pt idx="491">
                  <c:v>0.49547751786495026</c:v>
                </c:pt>
                <c:pt idx="492">
                  <c:v>0.49983958536361422</c:v>
                </c:pt>
                <c:pt idx="493">
                  <c:v>0.50419817678440471</c:v>
                </c:pt>
                <c:pt idx="494">
                  <c:v>0.50855345946053576</c:v>
                </c:pt>
                <c:pt idx="495">
                  <c:v>0.51290560022238296</c:v>
                </c:pt>
                <c:pt idx="496">
                  <c:v>0.51725426789901696</c:v>
                </c:pt>
                <c:pt idx="497">
                  <c:v>0.52159979507867105</c:v>
                </c:pt>
                <c:pt idx="498">
                  <c:v>0.52594185116972514</c:v>
                </c:pt>
                <c:pt idx="499">
                  <c:v>0.53028060287993439</c:v>
                </c:pt>
                <c:pt idx="500">
                  <c:v>0.53461621641462254</c:v>
                </c:pt>
                <c:pt idx="501">
                  <c:v>0.53894836188369277</c:v>
                </c:pt>
                <c:pt idx="502">
                  <c:v>0.54327737069388671</c:v>
                </c:pt>
                <c:pt idx="503">
                  <c:v>0.54760291346257506</c:v>
                </c:pt>
                <c:pt idx="504">
                  <c:v>0.55192515627626404</c:v>
                </c:pt>
                <c:pt idx="505">
                  <c:v>0.55624426471970312</c:v>
                </c:pt>
                <c:pt idx="506">
                  <c:v>0.56055991017095186</c:v>
                </c:pt>
                <c:pt idx="507">
                  <c:v>0.56487242278395733</c:v>
                </c:pt>
                <c:pt idx="508">
                  <c:v>0.56918147443644884</c:v>
                </c:pt>
                <c:pt idx="509">
                  <c:v>0.57348723060069284</c:v>
                </c:pt>
                <c:pt idx="510">
                  <c:v>0.57778985624126089</c:v>
                </c:pt>
                <c:pt idx="511">
                  <c:v>0.58208902400220108</c:v>
                </c:pt>
                <c:pt idx="512">
                  <c:v>0.58638506279163327</c:v>
                </c:pt>
                <c:pt idx="513">
                  <c:v>0.59067764575968973</c:v>
                </c:pt>
                <c:pt idx="514">
                  <c:v>0.59496693775242537</c:v>
                </c:pt>
                <c:pt idx="515">
                  <c:v>0.59925310311550228</c:v>
                </c:pt>
                <c:pt idx="516">
                  <c:v>0.60353581575766579</c:v>
                </c:pt>
                <c:pt idx="517">
                  <c:v>0.60781540334050399</c:v>
                </c:pt>
                <c:pt idx="518">
                  <c:v>0.61209154027816692</c:v>
                </c:pt>
                <c:pt idx="519">
                  <c:v>0.61636439079799876</c:v>
                </c:pt>
                <c:pt idx="520">
                  <c:v>0.62063411862765283</c:v>
                </c:pt>
                <c:pt idx="521">
                  <c:v>0.62490039893886817</c:v>
                </c:pt>
                <c:pt idx="522">
                  <c:v>0.62916355814847158</c:v>
                </c:pt>
                <c:pt idx="523">
                  <c:v>0.63342327193292114</c:v>
                </c:pt>
                <c:pt idx="524">
                  <c:v>0.63767970390175222</c:v>
                </c:pt>
                <c:pt idx="525">
                  <c:v>0.64193301716551809</c:v>
                </c:pt>
                <c:pt idx="526">
                  <c:v>0.64618288817297609</c:v>
                </c:pt>
                <c:pt idx="527">
                  <c:v>0.65042964211491094</c:v>
                </c:pt>
                <c:pt idx="528">
                  <c:v>0.65467295590523433</c:v>
                </c:pt>
                <c:pt idx="529">
                  <c:v>0.65891299253738111</c:v>
                </c:pt>
                <c:pt idx="530">
                  <c:v>0.66314991450653427</c:v>
                </c:pt>
                <c:pt idx="531">
                  <c:v>0.66738339950605696</c:v>
                </c:pt>
                <c:pt idx="532">
                  <c:v>0.67161377146947121</c:v>
                </c:pt>
                <c:pt idx="533">
                  <c:v>0.67584070859348355</c:v>
                </c:pt>
                <c:pt idx="534">
                  <c:v>0.68006437325560354</c:v>
                </c:pt>
                <c:pt idx="535">
                  <c:v>0.68428492733580404</c:v>
                </c:pt>
                <c:pt idx="536">
                  <c:v>0.68850204978526164</c:v>
                </c:pt>
                <c:pt idx="537">
                  <c:v>0.69271606329818625</c:v>
                </c:pt>
                <c:pt idx="538">
                  <c:v>0.69692664732837584</c:v>
                </c:pt>
                <c:pt idx="539">
                  <c:v>0.70113396363830649</c:v>
                </c:pt>
                <c:pt idx="540">
                  <c:v>0.70533817349364059</c:v>
                </c:pt>
                <c:pt idx="541">
                  <c:v>0.70953895710155812</c:v>
                </c:pt>
                <c:pt idx="542">
                  <c:v>0.71373663591876135</c:v>
                </c:pt>
                <c:pt idx="543">
                  <c:v>0.71793089065432292</c:v>
                </c:pt>
                <c:pt idx="544">
                  <c:v>0.72212188245658659</c:v>
                </c:pt>
                <c:pt idx="545">
                  <c:v>0.72630977197781199</c:v>
                </c:pt>
                <c:pt idx="546">
                  <c:v>0.73049424067935531</c:v>
                </c:pt>
                <c:pt idx="547">
                  <c:v>0.73467560878223304</c:v>
                </c:pt>
                <c:pt idx="548">
                  <c:v>0.73885355824895826</c:v>
                </c:pt>
                <c:pt idx="549">
                  <c:v>0.74302824961465208</c:v>
                </c:pt>
                <c:pt idx="550">
                  <c:v>0.74719984291908781</c:v>
                </c:pt>
                <c:pt idx="551">
                  <c:v>0.75136802087595367</c:v>
                </c:pt>
                <c:pt idx="552">
                  <c:v>0.75553310247241912</c:v>
                </c:pt>
                <c:pt idx="553">
                  <c:v>0.75969477092258675</c:v>
                </c:pt>
                <c:pt idx="554">
                  <c:v>0.763853186149273</c:v>
                </c:pt>
                <c:pt idx="555">
                  <c:v>0.76800850758068984</c:v>
                </c:pt>
                <c:pt idx="556">
                  <c:v>0.77216041917518186</c:v>
                </c:pt>
                <c:pt idx="557">
                  <c:v>0.77630923867642299</c:v>
                </c:pt>
                <c:pt idx="558">
                  <c:v>0.7804546505622576</c:v>
                </c:pt>
                <c:pt idx="559">
                  <c:v>0.78459681414389304</c:v>
                </c:pt>
                <c:pt idx="560">
                  <c:v>0.78873588823867424</c:v>
                </c:pt>
                <c:pt idx="561">
                  <c:v>0.79287155805910792</c:v>
                </c:pt>
                <c:pt idx="562">
                  <c:v>0.79700414012999921</c:v>
                </c:pt>
                <c:pt idx="563">
                  <c:v>0.80113332016274841</c:v>
                </c:pt>
                <c:pt idx="564">
                  <c:v>0.80525925685808042</c:v>
                </c:pt>
                <c:pt idx="565">
                  <c:v>0.80938210842361469</c:v>
                </c:pt>
                <c:pt idx="566">
                  <c:v>0.81350156131851503</c:v>
                </c:pt>
                <c:pt idx="567">
                  <c:v>0.81761793083931855</c:v>
                </c:pt>
                <c:pt idx="568">
                  <c:v>0.82173090394331871</c:v>
                </c:pt>
                <c:pt idx="569">
                  <c:v>0.82584063872170033</c:v>
                </c:pt>
                <c:pt idx="570">
                  <c:v>0.82994729277330648</c:v>
                </c:pt>
                <c:pt idx="571">
                  <c:v>0.83405055380204329</c:v>
                </c:pt>
                <c:pt idx="572">
                  <c:v>0.83815073587808564</c:v>
                </c:pt>
                <c:pt idx="573">
                  <c:v>0.8422475272026988</c:v>
                </c:pt>
                <c:pt idx="574">
                  <c:v>0.84634108525847818</c:v>
                </c:pt>
                <c:pt idx="575">
                  <c:v>0.85043156703644784</c:v>
                </c:pt>
                <c:pt idx="576">
                  <c:v>0.85451866148332478</c:v>
                </c:pt>
                <c:pt idx="577">
                  <c:v>0.85860268144484431</c:v>
                </c:pt>
                <c:pt idx="578">
                  <c:v>0.86268331636430506</c:v>
                </c:pt>
                <c:pt idx="579">
                  <c:v>0.8667607231166724</c:v>
                </c:pt>
                <c:pt idx="580">
                  <c:v>0.87083505808611739</c:v>
                </c:pt>
                <c:pt idx="581">
                  <c:v>0.87490601146021896</c:v>
                </c:pt>
                <c:pt idx="582">
                  <c:v>0.87897389486221322</c:v>
                </c:pt>
                <c:pt idx="583">
                  <c:v>0.8830383989754762</c:v>
                </c:pt>
                <c:pt idx="584">
                  <c:v>0.88709968006831097</c:v>
                </c:pt>
                <c:pt idx="585">
                  <c:v>0.89115789391901046</c:v>
                </c:pt>
                <c:pt idx="586">
                  <c:v>0.89521273192440365</c:v>
                </c:pt>
                <c:pt idx="587">
                  <c:v>0.89926450436584882</c:v>
                </c:pt>
                <c:pt idx="588">
                  <c:v>0.9033129032909939</c:v>
                </c:pt>
                <c:pt idx="589">
                  <c:v>0.90735808436074572</c:v>
                </c:pt>
                <c:pt idx="590">
                  <c:v>0.91140020274672573</c:v>
                </c:pt>
                <c:pt idx="591">
                  <c:v>0.91543895111051143</c:v>
                </c:pt>
                <c:pt idx="592">
                  <c:v>0.91947463863431278</c:v>
                </c:pt>
                <c:pt idx="593">
                  <c:v>0.92350695847379027</c:v>
                </c:pt>
                <c:pt idx="594">
                  <c:v>0.92753606568482261</c:v>
                </c:pt>
                <c:pt idx="595">
                  <c:v>0.93156211483479479</c:v>
                </c:pt>
                <c:pt idx="596">
                  <c:v>0.93558479981987808</c:v>
                </c:pt>
                <c:pt idx="597">
                  <c:v>0.93960442860535565</c:v>
                </c:pt>
                <c:pt idx="598">
                  <c:v>0.94362069558066874</c:v>
                </c:pt>
                <c:pt idx="599">
                  <c:v>0.94763375519763571</c:v>
                </c:pt>
                <c:pt idx="600">
                  <c:v>0.95164376142037888</c:v>
                </c:pt>
                <c:pt idx="601">
                  <c:v>0.95565040937762558</c:v>
                </c:pt>
                <c:pt idx="602">
                  <c:v>0.95965400581971294</c:v>
                </c:pt>
                <c:pt idx="603">
                  <c:v>0.96365424636781871</c:v>
                </c:pt>
                <c:pt idx="604">
                  <c:v>0.96765128487067642</c:v>
                </c:pt>
                <c:pt idx="605">
                  <c:v>0.97164527469012796</c:v>
                </c:pt>
                <c:pt idx="606">
                  <c:v>0.97563591218540346</c:v>
                </c:pt>
                <c:pt idx="607">
                  <c:v>0.97962350289389</c:v>
                </c:pt>
                <c:pt idx="608">
                  <c:v>0.98360774366644144</c:v>
                </c:pt>
                <c:pt idx="609">
                  <c:v>0.98758878774969061</c:v>
                </c:pt>
                <c:pt idx="610">
                  <c:v>0.99156678790418973</c:v>
                </c:pt>
                <c:pt idx="611">
                  <c:v>0.99554144171760073</c:v>
                </c:pt>
                <c:pt idx="612">
                  <c:v>0.99951305351637409</c:v>
                </c:pt>
                <c:pt idx="613">
                  <c:v>1.0034813213789631</c:v>
                </c:pt>
                <c:pt idx="614">
                  <c:v>1.0074463979508914</c:v>
                </c:pt>
                <c:pt idx="615">
                  <c:v>1.0114084353924206</c:v>
                </c:pt>
                <c:pt idx="616">
                  <c:v>1.0153671325126945</c:v>
                </c:pt>
                <c:pt idx="617">
                  <c:v>1.0193227923740202</c:v>
                </c:pt>
                <c:pt idx="618">
                  <c:v>1.02327511433151</c:v>
                </c:pt>
                <c:pt idx="619">
                  <c:v>1.0272242504299613</c:v>
                </c:pt>
                <c:pt idx="620">
                  <c:v>1.0311703522297098</c:v>
                </c:pt>
                <c:pt idx="621">
                  <c:v>1.0351131197683519</c:v>
                </c:pt>
                <c:pt idx="622">
                  <c:v>1.0390528549558757</c:v>
                </c:pt>
                <c:pt idx="623">
                  <c:v>1.0429892583189386</c:v>
                </c:pt>
                <c:pt idx="624">
                  <c:v>1.0469224813031193</c:v>
                </c:pt>
                <c:pt idx="625">
                  <c:v>1.0508526748703615</c:v>
                </c:pt>
                <c:pt idx="626">
                  <c:v>1.0547795402802695</c:v>
                </c:pt>
                <c:pt idx="627">
                  <c:v>1.0587033782379023</c:v>
                </c:pt>
                <c:pt idx="628">
                  <c:v>1.0626238904910696</c:v>
                </c:pt>
                <c:pt idx="629">
                  <c:v>1.0665412278871371</c:v>
                </c:pt>
                <c:pt idx="630">
                  <c:v>1.0704555407906704</c:v>
                </c:pt>
                <c:pt idx="631">
                  <c:v>1.0743665316811384</c:v>
                </c:pt>
                <c:pt idx="632">
                  <c:v>1.0782745000607383</c:v>
                </c:pt>
                <c:pt idx="633">
                  <c:v>1.0821791488962829</c:v>
                </c:pt>
                <c:pt idx="634">
                  <c:v>1.0860806284379394</c:v>
                </c:pt>
                <c:pt idx="635">
                  <c:v>1.0899790884539164</c:v>
                </c:pt>
                <c:pt idx="636">
                  <c:v>1.0938742326413886</c:v>
                </c:pt>
                <c:pt idx="637">
                  <c:v>1.0977663593017744</c:v>
                </c:pt>
                <c:pt idx="638">
                  <c:v>1.1016551726187247</c:v>
                </c:pt>
                <c:pt idx="639">
                  <c:v>1.1055408222462311</c:v>
                </c:pt>
                <c:pt idx="640">
                  <c:v>1.1094233093100954</c:v>
                </c:pt>
                <c:pt idx="641">
                  <c:v>1.1133029307907516</c:v>
                </c:pt>
                <c:pt idx="642">
                  <c:v>1.1171790958702228</c:v>
                </c:pt>
                <c:pt idx="643">
                  <c:v>1.1210521017733772</c:v>
                </c:pt>
                <c:pt idx="644">
                  <c:v>1.1249219496325664</c:v>
                </c:pt>
                <c:pt idx="645">
                  <c:v>1.1287886405817757</c:v>
                </c:pt>
                <c:pt idx="646">
                  <c:v>1.1326524704050964</c:v>
                </c:pt>
                <c:pt idx="647">
                  <c:v>1.1365128506821442</c:v>
                </c:pt>
                <c:pt idx="648">
                  <c:v>1.1403700774579015</c:v>
                </c:pt>
                <c:pt idx="649">
                  <c:v>1.1442241518729928</c:v>
                </c:pt>
                <c:pt idx="650">
                  <c:v>1.1480750750693454</c:v>
                </c:pt>
                <c:pt idx="651">
                  <c:v>1.1519231416366271</c:v>
                </c:pt>
                <c:pt idx="652">
                  <c:v>1.1557677655875451</c:v>
                </c:pt>
                <c:pt idx="653">
                  <c:v>1.1596092417552872</c:v>
                </c:pt>
                <c:pt idx="654">
                  <c:v>1.1634475712882371</c:v>
                </c:pt>
                <c:pt idx="655">
                  <c:v>1.1672827553363885</c:v>
                </c:pt>
                <c:pt idx="656">
                  <c:v>1.1711150872973046</c:v>
                </c:pt>
                <c:pt idx="657">
                  <c:v>1.1749439835925066</c:v>
                </c:pt>
                <c:pt idx="658">
                  <c:v>1.1787697378626221</c:v>
                </c:pt>
                <c:pt idx="659">
                  <c:v>1.1825923512640675</c:v>
                </c:pt>
                <c:pt idx="660">
                  <c:v>1.1864118249548605</c:v>
                </c:pt>
                <c:pt idx="661">
                  <c:v>1.1902284511426191</c:v>
                </c:pt>
                <c:pt idx="662">
                  <c:v>1.1940416486532357</c:v>
                </c:pt>
                <c:pt idx="663">
                  <c:v>1.1978517099369344</c:v>
                </c:pt>
                <c:pt idx="664">
                  <c:v>1.2016586361581216</c:v>
                </c:pt>
                <c:pt idx="665">
                  <c:v>1.2054624284827971</c:v>
                </c:pt>
                <c:pt idx="666">
                  <c:v>1.2092633779308066</c:v>
                </c:pt>
                <c:pt idx="667">
                  <c:v>1.2130609057279431</c:v>
                </c:pt>
                <c:pt idx="668">
                  <c:v>1.2168553031361973</c:v>
                </c:pt>
                <c:pt idx="669">
                  <c:v>1.2206465713279233</c:v>
                </c:pt>
                <c:pt idx="670">
                  <c:v>1.2244347114770608</c:v>
                </c:pt>
                <c:pt idx="671">
                  <c:v>1.2282200134178727</c:v>
                </c:pt>
                <c:pt idx="672">
                  <c:v>1.2320019007715497</c:v>
                </c:pt>
                <c:pt idx="673">
                  <c:v>1.2357806636140352</c:v>
                </c:pt>
                <c:pt idx="674">
                  <c:v>1.2395563031255894</c:v>
                </c:pt>
                <c:pt idx="675">
                  <c:v>1.2433288204880486</c:v>
                </c:pt>
                <c:pt idx="676">
                  <c:v>1.247098504352298</c:v>
                </c:pt>
                <c:pt idx="677">
                  <c:v>1.2508647806013131</c:v>
                </c:pt>
                <c:pt idx="678">
                  <c:v>1.2546279382236585</c:v>
                </c:pt>
                <c:pt idx="679">
                  <c:v>1.2583879784222793</c:v>
                </c:pt>
                <c:pt idx="680">
                  <c:v>1.2621449023860329</c:v>
                </c:pt>
                <c:pt idx="681">
                  <c:v>1.2658989975837824</c:v>
                </c:pt>
                <c:pt idx="682">
                  <c:v>1.2696496924130605</c:v>
                </c:pt>
                <c:pt idx="683">
                  <c:v>1.2733972745834521</c:v>
                </c:pt>
                <c:pt idx="684">
                  <c:v>1.2771417452900218</c:v>
                </c:pt>
                <c:pt idx="685">
                  <c:v>1.280883105729383</c:v>
                </c:pt>
                <c:pt idx="686">
                  <c:v>1.2846216421914116</c:v>
                </c:pt>
                <c:pt idx="687">
                  <c:v>1.2883567854553124</c:v>
                </c:pt>
                <c:pt idx="688">
                  <c:v>1.2920888220512114</c:v>
                </c:pt>
                <c:pt idx="689">
                  <c:v>1.2958177531819006</c:v>
                </c:pt>
                <c:pt idx="690">
                  <c:v>1.2995435800517132</c:v>
                </c:pt>
                <c:pt idx="691">
                  <c:v>1.3032665877737903</c:v>
                </c:pt>
                <c:pt idx="692">
                  <c:v>1.3069862095043954</c:v>
                </c:pt>
                <c:pt idx="693">
                  <c:v>1.310702730596446</c:v>
                </c:pt>
                <c:pt idx="694">
                  <c:v>1.3144161522604245</c:v>
                </c:pt>
                <c:pt idx="695">
                  <c:v>1.3181264757083468</c:v>
                </c:pt>
                <c:pt idx="696">
                  <c:v>1.3218339848788876</c:v>
                </c:pt>
                <c:pt idx="697">
                  <c:v>1.3255381153007253</c:v>
                </c:pt>
                <c:pt idx="698">
                  <c:v>1.3292391511518344</c:v>
                </c:pt>
                <c:pt idx="699">
                  <c:v>1.3329370936503508</c:v>
                </c:pt>
                <c:pt idx="700">
                  <c:v>1.3366319440159367</c:v>
                </c:pt>
                <c:pt idx="701">
                  <c:v>1.3403239850150814</c:v>
                </c:pt>
                <c:pt idx="702">
                  <c:v>1.3440126545442079</c:v>
                </c:pt>
                <c:pt idx="703">
                  <c:v>1.3476982356086262</c:v>
                </c:pt>
                <c:pt idx="704">
                  <c:v>1.3513807294340885</c:v>
                </c:pt>
                <c:pt idx="705">
                  <c:v>1.3550601372478666</c:v>
                </c:pt>
                <c:pt idx="706">
                  <c:v>1.3587367406465622</c:v>
                </c:pt>
                <c:pt idx="707">
                  <c:v>1.362409979889641</c:v>
                </c:pt>
                <c:pt idx="708">
                  <c:v>1.3660801368120421</c:v>
                </c:pt>
                <c:pt idx="709">
                  <c:v>1.3697472126470982</c:v>
                </c:pt>
                <c:pt idx="710">
                  <c:v>1.3734112086296533</c:v>
                </c:pt>
                <c:pt idx="711">
                  <c:v>1.3770724051887333</c:v>
                </c:pt>
                <c:pt idx="712">
                  <c:v>1.3807302449421153</c:v>
                </c:pt>
                <c:pt idx="713">
                  <c:v>1.3843850085566773</c:v>
                </c:pt>
                <c:pt idx="714">
                  <c:v>1.3880366972732949</c:v>
                </c:pt>
                <c:pt idx="715">
                  <c:v>1.391685312334348</c:v>
                </c:pt>
                <c:pt idx="716">
                  <c:v>1.395331133003612</c:v>
                </c:pt>
                <c:pt idx="717">
                  <c:v>1.398973604252417</c:v>
                </c:pt>
                <c:pt idx="718">
                  <c:v>1.4026130055819022</c:v>
                </c:pt>
                <c:pt idx="719">
                  <c:v>1.4062493382404495</c:v>
                </c:pt>
                <c:pt idx="720">
                  <c:v>1.4098826034779377</c:v>
                </c:pt>
                <c:pt idx="721">
                  <c:v>1.4135130793952322</c:v>
                </c:pt>
                <c:pt idx="722">
                  <c:v>1.417140213312428</c:v>
                </c:pt>
                <c:pt idx="723">
                  <c:v>1.4207642835672631</c:v>
                </c:pt>
                <c:pt idx="724">
                  <c:v>1.4243852913595989</c:v>
                </c:pt>
                <c:pt idx="725">
                  <c:v>1.4280032378281511</c:v>
                </c:pt>
                <c:pt idx="726">
                  <c:v>1.4316184000671361</c:v>
                </c:pt>
                <c:pt idx="727">
                  <c:v>1.43523022773972</c:v>
                </c:pt>
                <c:pt idx="728">
                  <c:v>1.4388389980216361</c:v>
                </c:pt>
                <c:pt idx="729">
                  <c:v>1.4424447121752122</c:v>
                </c:pt>
                <c:pt idx="730">
                  <c:v>1.4460473714642379</c:v>
                </c:pt>
                <c:pt idx="731">
                  <c:v>1.4496472516698091</c:v>
                </c:pt>
                <c:pt idx="732">
                  <c:v>1.4532438047941119</c:v>
                </c:pt>
                <c:pt idx="733">
                  <c:v>1.4568373068540839</c:v>
                </c:pt>
                <c:pt idx="734">
                  <c:v>1.4604277591193457</c:v>
                </c:pt>
                <c:pt idx="735">
                  <c:v>1.4640151628609714</c:v>
                </c:pt>
                <c:pt idx="736">
                  <c:v>1.4675997927041362</c:v>
                </c:pt>
                <c:pt idx="737">
                  <c:v>1.4711811029851738</c:v>
                </c:pt>
                <c:pt idx="738">
                  <c:v>1.4747593685646001</c:v>
                </c:pt>
                <c:pt idx="739">
                  <c:v>1.4783345907192882</c:v>
                </c:pt>
                <c:pt idx="740">
                  <c:v>1.4819067707275557</c:v>
                </c:pt>
                <c:pt idx="741">
                  <c:v>1.4854761820610489</c:v>
                </c:pt>
                <c:pt idx="742">
                  <c:v>1.4890422813853477</c:v>
                </c:pt>
                <c:pt idx="743">
                  <c:v>1.4926053424069357</c:v>
                </c:pt>
                <c:pt idx="744">
                  <c:v>1.4961653664098968</c:v>
                </c:pt>
                <c:pt idx="745">
                  <c:v>1.4997223546797529</c:v>
                </c:pt>
                <c:pt idx="746">
                  <c:v>1.5032765795370251</c:v>
                </c:pt>
                <c:pt idx="747">
                  <c:v>1.5068274999716122</c:v>
                </c:pt>
                <c:pt idx="748">
                  <c:v>1.5103753885383666</c:v>
                </c:pt>
                <c:pt idx="749">
                  <c:v>1.5139202465285437</c:v>
                </c:pt>
                <c:pt idx="750">
                  <c:v>1.5174620752348287</c:v>
                </c:pt>
                <c:pt idx="751">
                  <c:v>1.5210011458290356</c:v>
                </c:pt>
                <c:pt idx="752">
                  <c:v>1.524536919620427</c:v>
                </c:pt>
                <c:pt idx="753">
                  <c:v>1.5280696680146402</c:v>
                </c:pt>
                <c:pt idx="754">
                  <c:v>1.5315993923100608</c:v>
                </c:pt>
                <c:pt idx="755">
                  <c:v>1.5351260938064968</c:v>
                </c:pt>
                <c:pt idx="756">
                  <c:v>1.5386500425294882</c:v>
                </c:pt>
                <c:pt idx="757">
                  <c:v>1.5421707021026785</c:v>
                </c:pt>
                <c:pt idx="758">
                  <c:v>1.545688342784918</c:v>
                </c:pt>
                <c:pt idx="759">
                  <c:v>1.5492029658816835</c:v>
                </c:pt>
                <c:pt idx="760">
                  <c:v>1.552714572699865</c:v>
                </c:pt>
                <c:pt idx="761">
                  <c:v>1.5562234321211736</c:v>
                </c:pt>
                <c:pt idx="762">
                  <c:v>1.5597290100786239</c:v>
                </c:pt>
                <c:pt idx="763">
                  <c:v>1.5632315756867228</c:v>
                </c:pt>
                <c:pt idx="764">
                  <c:v>1.5667311302579972</c:v>
                </c:pt>
                <c:pt idx="765">
                  <c:v>1.5702276751063786</c:v>
                </c:pt>
                <c:pt idx="766">
                  <c:v>1.5737214779722093</c:v>
                </c:pt>
                <c:pt idx="767">
                  <c:v>1.5772120070928368</c:v>
                </c:pt>
                <c:pt idx="768">
                  <c:v>1.580699530440882</c:v>
                </c:pt>
                <c:pt idx="769">
                  <c:v>1.584184049335881</c:v>
                </c:pt>
                <c:pt idx="770">
                  <c:v>1.587665565098767</c:v>
                </c:pt>
                <c:pt idx="771">
                  <c:v>1.5911443443309845</c:v>
                </c:pt>
                <c:pt idx="772">
                  <c:v>1.5946198573099388</c:v>
                </c:pt>
                <c:pt idx="773">
                  <c:v>1.5980923709444892</c:v>
                </c:pt>
                <c:pt idx="774">
                  <c:v>1.6015618867068089</c:v>
                </c:pt>
                <c:pt idx="775">
                  <c:v>1.6050284059231519</c:v>
                </c:pt>
                <c:pt idx="776">
                  <c:v>1.6084921940568289</c:v>
                </c:pt>
                <c:pt idx="777">
                  <c:v>1.6119527239370068</c:v>
                </c:pt>
                <c:pt idx="778">
                  <c:v>1.6154102612581587</c:v>
                </c:pt>
                <c:pt idx="779">
                  <c:v>1.6188648073519234</c:v>
                </c:pt>
                <c:pt idx="780">
                  <c:v>1.6223163635512805</c:v>
                </c:pt>
                <c:pt idx="781">
                  <c:v>1.6257651941854143</c:v>
                </c:pt>
                <c:pt idx="782">
                  <c:v>1.629210774372392</c:v>
                </c:pt>
                <c:pt idx="783">
                  <c:v>1.6326533686720315</c:v>
                </c:pt>
                <c:pt idx="784">
                  <c:v>1.6360929784226579</c:v>
                </c:pt>
                <c:pt idx="785">
                  <c:v>1.6395296049639267</c:v>
                </c:pt>
                <c:pt idx="786">
                  <c:v>1.6429635114933947</c:v>
                </c:pt>
                <c:pt idx="787">
                  <c:v>1.6463941754128841</c:v>
                </c:pt>
                <c:pt idx="788">
                  <c:v>1.6498218601500543</c:v>
                </c:pt>
                <c:pt idx="789">
                  <c:v>1.6532465670498666</c:v>
                </c:pt>
                <c:pt idx="790">
                  <c:v>1.6566682974586033</c:v>
                </c:pt>
                <c:pt idx="791">
                  <c:v>1.6600873134447045</c:v>
                </c:pt>
                <c:pt idx="792">
                  <c:v>1.6635030946885774</c:v>
                </c:pt>
                <c:pt idx="793">
                  <c:v>1.6669159034882322</c:v>
                </c:pt>
                <c:pt idx="794">
                  <c:v>1.6703257411952164</c:v>
                </c:pt>
                <c:pt idx="795">
                  <c:v>1.6737326091623885</c:v>
                </c:pt>
                <c:pt idx="796">
                  <c:v>1.6771367683315974</c:v>
                </c:pt>
                <c:pt idx="797">
                  <c:v>1.6805377006566391</c:v>
                </c:pt>
                <c:pt idx="798">
                  <c:v>1.6839356673083961</c:v>
                </c:pt>
                <c:pt idx="799">
                  <c:v>1.6873306696449528</c:v>
                </c:pt>
                <c:pt idx="800">
                  <c:v>1.6907227090256942</c:v>
                </c:pt>
                <c:pt idx="801">
                  <c:v>1.694112045268414</c:v>
                </c:pt>
                <c:pt idx="802">
                  <c:v>1.6974981625950765</c:v>
                </c:pt>
                <c:pt idx="803">
                  <c:v>1.7008813210519713</c:v>
                </c:pt>
                <c:pt idx="804">
                  <c:v>1.7042615220036694</c:v>
                </c:pt>
                <c:pt idx="805">
                  <c:v>1.7076387668160324</c:v>
                </c:pt>
                <c:pt idx="806">
                  <c:v>1.7110133141853485</c:v>
                </c:pt>
                <c:pt idx="807">
                  <c:v>1.7143846505965046</c:v>
                </c:pt>
                <c:pt idx="808">
                  <c:v>1.7177530349737442</c:v>
                </c:pt>
                <c:pt idx="809">
                  <c:v>1.7211184686880743</c:v>
                </c:pt>
                <c:pt idx="810">
                  <c:v>1.7244809531117842</c:v>
                </c:pt>
                <c:pt idx="811">
                  <c:v>1.7278407458222178</c:v>
                </c:pt>
                <c:pt idx="812">
                  <c:v>1.7311973355619139</c:v>
                </c:pt>
                <c:pt idx="813">
                  <c:v>1.7345509801356294</c:v>
                </c:pt>
                <c:pt idx="814">
                  <c:v>1.7379016809207579</c:v>
                </c:pt>
                <c:pt idx="815">
                  <c:v>1.7412494392959659</c:v>
                </c:pt>
                <c:pt idx="816">
                  <c:v>1.7445945117222268</c:v>
                </c:pt>
                <c:pt idx="817">
                  <c:v>1.7479363891944375</c:v>
                </c:pt>
                <c:pt idx="818">
                  <c:v>1.7512753284004381</c:v>
                </c:pt>
                <c:pt idx="819">
                  <c:v>1.7546113307239606</c:v>
                </c:pt>
                <c:pt idx="820">
                  <c:v>1.757944397102313</c:v>
                </c:pt>
                <c:pt idx="821">
                  <c:v>1.7612747832902853</c:v>
                </c:pt>
                <c:pt idx="822">
                  <c:v>1.7646019825289676</c:v>
                </c:pt>
                <c:pt idx="823">
                  <c:v>1.767926250390075</c:v>
                </c:pt>
                <c:pt idx="824">
                  <c:v>1.7712475882618279</c:v>
                </c:pt>
                <c:pt idx="825">
                  <c:v>1.7745659975336572</c:v>
                </c:pt>
                <c:pt idx="826">
                  <c:v>1.7778817324396285</c:v>
                </c:pt>
                <c:pt idx="827">
                  <c:v>1.781194288461557</c:v>
                </c:pt>
                <c:pt idx="828">
                  <c:v>1.7845039200591954</c:v>
                </c:pt>
                <c:pt idx="829">
                  <c:v>1.7878106286267905</c:v>
                </c:pt>
                <c:pt idx="830">
                  <c:v>1.7911144155597865</c:v>
                </c:pt>
                <c:pt idx="831">
                  <c:v>1.7944155339834367</c:v>
                </c:pt>
                <c:pt idx="832">
                  <c:v>1.7977134816157081</c:v>
                </c:pt>
                <c:pt idx="833">
                  <c:v>1.801008511806985</c:v>
                </c:pt>
                <c:pt idx="834">
                  <c:v>1.8043006259574792</c:v>
                </c:pt>
                <c:pt idx="835">
                  <c:v>1.8075898254685892</c:v>
                </c:pt>
                <c:pt idx="836">
                  <c:v>1.8108763623593622</c:v>
                </c:pt>
                <c:pt idx="837">
                  <c:v>1.8141597365785254</c:v>
                </c:pt>
                <c:pt idx="838">
                  <c:v>1.8174402003696974</c:v>
                </c:pt>
                <c:pt idx="839">
                  <c:v>1.8207177551389968</c:v>
                </c:pt>
                <c:pt idx="840">
                  <c:v>1.8239924022937153</c:v>
                </c:pt>
                <c:pt idx="841">
                  <c:v>1.8272643927493122</c:v>
                </c:pt>
                <c:pt idx="842">
                  <c:v>1.830533228679859</c:v>
                </c:pt>
                <c:pt idx="843">
                  <c:v>1.8337991612248268</c:v>
                </c:pt>
                <c:pt idx="844">
                  <c:v>1.8370621917961785</c:v>
                </c:pt>
                <c:pt idx="845">
                  <c:v>1.8403223218070393</c:v>
                </c:pt>
                <c:pt idx="846">
                  <c:v>1.8435798010719109</c:v>
                </c:pt>
                <c:pt idx="847">
                  <c:v>1.8468341339847707</c:v>
                </c:pt>
                <c:pt idx="848">
                  <c:v>1.8500855705835693</c:v>
                </c:pt>
                <c:pt idx="849">
                  <c:v>1.8533341122860545</c:v>
                </c:pt>
                <c:pt idx="850">
                  <c:v>1.8565797605111243</c:v>
                </c:pt>
                <c:pt idx="851">
                  <c:v>1.8598227639749634</c:v>
                </c:pt>
                <c:pt idx="852">
                  <c:v>1.8630626292859955</c:v>
                </c:pt>
                <c:pt idx="853">
                  <c:v>1.8662996053832883</c:v>
                </c:pt>
                <c:pt idx="854">
                  <c:v>1.8695336936903151</c:v>
                </c:pt>
                <c:pt idx="855">
                  <c:v>1.8727648956316858</c:v>
                </c:pt>
                <c:pt idx="856">
                  <c:v>1.8759934588279199</c:v>
                </c:pt>
                <c:pt idx="857">
                  <c:v>1.8792188920964052</c:v>
                </c:pt>
                <c:pt idx="858">
                  <c:v>1.8824414432799772</c:v>
                </c:pt>
                <c:pt idx="859">
                  <c:v>1.8856611138077726</c:v>
                </c:pt>
                <c:pt idx="860">
                  <c:v>1.8888779051100542</c:v>
                </c:pt>
                <c:pt idx="861">
                  <c:v>1.8920920637143384</c:v>
                </c:pt>
                <c:pt idx="862">
                  <c:v>1.8953031006414736</c:v>
                </c:pt>
                <c:pt idx="863">
                  <c:v>1.8985112626407223</c:v>
                </c:pt>
                <c:pt idx="864">
                  <c:v>1.9017165511468261</c:v>
                </c:pt>
                <c:pt idx="865">
                  <c:v>1.9049189675956393</c:v>
                </c:pt>
                <c:pt idx="866">
                  <c:v>1.9081187574243483</c:v>
                </c:pt>
                <c:pt idx="867">
                  <c:v>1.911315433799563</c:v>
                </c:pt>
                <c:pt idx="868">
                  <c:v>1.9145092423339936</c:v>
                </c:pt>
                <c:pt idx="869">
                  <c:v>1.9177001845528254</c:v>
                </c:pt>
                <c:pt idx="870">
                  <c:v>1.9208882618968839</c:v>
                </c:pt>
                <c:pt idx="871">
                  <c:v>1.9240737187151198</c:v>
                </c:pt>
                <c:pt idx="872">
                  <c:v>1.9272560704181478</c:v>
                </c:pt>
                <c:pt idx="873">
                  <c:v>1.930435561575494</c:v>
                </c:pt>
                <c:pt idx="874">
                  <c:v>1.9336121936323121</c:v>
                </c:pt>
                <c:pt idx="875">
                  <c:v>1.9367859680348312</c:v>
                </c:pt>
                <c:pt idx="876">
                  <c:v>1.9399571280469763</c:v>
                </c:pt>
                <c:pt idx="877">
                  <c:v>1.9431251912661271</c:v>
                </c:pt>
                <c:pt idx="878">
                  <c:v>1.946290401176207</c:v>
                </c:pt>
                <c:pt idx="879">
                  <c:v>1.9494527592277224</c:v>
                </c:pt>
                <c:pt idx="880">
                  <c:v>1.9526122668722432</c:v>
                </c:pt>
                <c:pt idx="881">
                  <c:v>1.9557691662913683</c:v>
                </c:pt>
                <c:pt idx="882">
                  <c:v>1.9589229772636538</c:v>
                </c:pt>
                <c:pt idx="883">
                  <c:v>1.9620739421901177</c:v>
                </c:pt>
                <c:pt idx="884">
                  <c:v>1.9652220625265564</c:v>
                </c:pt>
                <c:pt idx="885">
                  <c:v>1.9683673397298163</c:v>
                </c:pt>
                <c:pt idx="886">
                  <c:v>1.97151001490188</c:v>
                </c:pt>
                <c:pt idx="887">
                  <c:v>1.9746496099968716</c:v>
                </c:pt>
                <c:pt idx="888">
                  <c:v>1.9777863663356112</c:v>
                </c:pt>
                <c:pt idx="889">
                  <c:v>1.9809202853791212</c:v>
                </c:pt>
                <c:pt idx="890">
                  <c:v>1.9840513685894616</c:v>
                </c:pt>
                <c:pt idx="891">
                  <c:v>1.9871798559917191</c:v>
                </c:pt>
                <c:pt idx="892">
                  <c:v>1.9903052717099547</c:v>
                </c:pt>
                <c:pt idx="893">
                  <c:v>1.9934278559875112</c:v>
                </c:pt>
                <c:pt idx="894">
                  <c:v>1.9965476102905719</c:v>
                </c:pt>
                <c:pt idx="895">
                  <c:v>1.9996645360863465</c:v>
                </c:pt>
                <c:pt idx="896">
                  <c:v>2.0027788723257562</c:v>
                </c:pt>
                <c:pt idx="897">
                  <c:v>2.0058901452971512</c:v>
                </c:pt>
                <c:pt idx="898">
                  <c:v>2.008998594169122</c:v>
                </c:pt>
                <c:pt idx="899">
                  <c:v>2.0121042204129518</c:v>
                </c:pt>
                <c:pt idx="900">
                  <c:v>2.0152070255009353</c:v>
                </c:pt>
                <c:pt idx="901">
                  <c:v>2.0183072473125683</c:v>
                </c:pt>
                <c:pt idx="902">
                  <c:v>2.0214044142948202</c:v>
                </c:pt>
                <c:pt idx="903">
                  <c:v>2.0244987645442696</c:v>
                </c:pt>
                <c:pt idx="904">
                  <c:v>2.0275902995372337</c:v>
                </c:pt>
                <c:pt idx="905">
                  <c:v>2.0306790207510299</c:v>
                </c:pt>
                <c:pt idx="906">
                  <c:v>2.0337651649964772</c:v>
                </c:pt>
                <c:pt idx="907">
                  <c:v>2.0368482628734763</c:v>
                </c:pt>
                <c:pt idx="908">
                  <c:v>2.0399285514093415</c:v>
                </c:pt>
                <c:pt idx="909">
                  <c:v>2.0430060320853611</c:v>
                </c:pt>
                <c:pt idx="910">
                  <c:v>2.0460807063838105</c:v>
                </c:pt>
                <c:pt idx="911">
                  <c:v>2.0491528100495908</c:v>
                </c:pt>
                <c:pt idx="912">
                  <c:v>2.052221875829829</c:v>
                </c:pt>
                <c:pt idx="913">
                  <c:v>2.0552881396853295</c:v>
                </c:pt>
                <c:pt idx="914">
                  <c:v>2.058351603102289</c:v>
                </c:pt>
                <c:pt idx="915">
                  <c:v>2.0614122675279503</c:v>
                </c:pt>
                <c:pt idx="916">
                  <c:v>2.0644703676657978</c:v>
                </c:pt>
                <c:pt idx="917">
                  <c:v>2.0675254384177242</c:v>
                </c:pt>
                <c:pt idx="918">
                  <c:v>2.0705777146805753</c:v>
                </c:pt>
                <c:pt idx="919">
                  <c:v>2.0736271979451741</c:v>
                </c:pt>
                <c:pt idx="920">
                  <c:v>2.0766738897032986</c:v>
                </c:pt>
                <c:pt idx="921">
                  <c:v>2.079718023576095</c:v>
                </c:pt>
                <c:pt idx="922">
                  <c:v>2.082759136587724</c:v>
                </c:pt>
                <c:pt idx="923">
                  <c:v>2.0857974625740385</c:v>
                </c:pt>
                <c:pt idx="924">
                  <c:v>2.088833003030615</c:v>
                </c:pt>
                <c:pt idx="925">
                  <c:v>2.0918657594539738</c:v>
                </c:pt>
                <c:pt idx="926">
                  <c:v>2.0948959644076477</c:v>
                </c:pt>
                <c:pt idx="927">
                  <c:v>2.0979231570457673</c:v>
                </c:pt>
                <c:pt idx="928">
                  <c:v>2.1009475701459754</c:v>
                </c:pt>
                <c:pt idx="929">
                  <c:v>2.1039692052085384</c:v>
                </c:pt>
                <c:pt idx="930">
                  <c:v>2.106988063734653</c:v>
                </c:pt>
                <c:pt idx="931">
                  <c:v>2.1100043772330324</c:v>
                </c:pt>
                <c:pt idx="932">
                  <c:v>2.1130176869819972</c:v>
                </c:pt>
                <c:pt idx="933">
                  <c:v>2.1160282247037716</c:v>
                </c:pt>
                <c:pt idx="934">
                  <c:v>2.1190359919032469</c:v>
                </c:pt>
                <c:pt idx="935">
                  <c:v>2.1220409900862314</c:v>
                </c:pt>
                <c:pt idx="936">
                  <c:v>2.1250434497094215</c:v>
                </c:pt>
                <c:pt idx="937">
                  <c:v>2.1280429141695283</c:v>
                </c:pt>
                <c:pt idx="938">
                  <c:v>2.1310396141361596</c:v>
                </c:pt>
                <c:pt idx="939">
                  <c:v>2.1340335511187662</c:v>
                </c:pt>
                <c:pt idx="940">
                  <c:v>2.1370247266277032</c:v>
                </c:pt>
                <c:pt idx="941">
                  <c:v>2.140013370070462</c:v>
                </c:pt>
                <c:pt idx="942">
                  <c:v>2.1429990269563279</c:v>
                </c:pt>
                <c:pt idx="943">
                  <c:v>2.1459819269051015</c:v>
                </c:pt>
                <c:pt idx="944">
                  <c:v>2.1489620714307289</c:v>
                </c:pt>
                <c:pt idx="945">
                  <c:v>2.1519394620480465</c:v>
                </c:pt>
                <c:pt idx="946">
                  <c:v>2.1549143271181608</c:v>
                </c:pt>
                <c:pt idx="947">
                  <c:v>2.1578862142570983</c:v>
                </c:pt>
                <c:pt idx="948">
                  <c:v>2.1608553520376712</c:v>
                </c:pt>
                <c:pt idx="949">
                  <c:v>2.1638217419782548</c:v>
                </c:pt>
                <c:pt idx="950">
                  <c:v>2.1667853855981023</c:v>
                </c:pt>
                <c:pt idx="951">
                  <c:v>2.1697465102147651</c:v>
                </c:pt>
                <c:pt idx="952">
                  <c:v>2.1727046655451585</c:v>
                </c:pt>
                <c:pt idx="953">
                  <c:v>2.1756600791179346</c:v>
                </c:pt>
                <c:pt idx="954">
                  <c:v>2.178612752455833</c:v>
                </c:pt>
                <c:pt idx="955">
                  <c:v>2.1815626870824585</c:v>
                </c:pt>
                <c:pt idx="956">
                  <c:v>2.1845101092746444</c:v>
                </c:pt>
                <c:pt idx="957">
                  <c:v>2.187454570844328</c:v>
                </c:pt>
                <c:pt idx="958">
                  <c:v>2.1903962982788352</c:v>
                </c:pt>
                <c:pt idx="959">
                  <c:v>2.1933352931052061</c:v>
                </c:pt>
                <c:pt idx="960">
                  <c:v>2.1962715568513325</c:v>
                </c:pt>
                <c:pt idx="961">
                  <c:v>2.1992053147561736</c:v>
                </c:pt>
                <c:pt idx="962">
                  <c:v>2.2021361207073444</c:v>
                </c:pt>
                <c:pt idx="963">
                  <c:v>2.2050642000524414</c:v>
                </c:pt>
                <c:pt idx="964">
                  <c:v>2.2079895544262849</c:v>
                </c:pt>
                <c:pt idx="965">
                  <c:v>2.2109121853605003</c:v>
                </c:pt>
                <c:pt idx="966">
                  <c:v>2.2138323170585168</c:v>
                </c:pt>
                <c:pt idx="967">
                  <c:v>2.2167495055041631</c:v>
                </c:pt>
                <c:pt idx="968">
                  <c:v>2.219663975110119</c:v>
                </c:pt>
                <c:pt idx="969">
                  <c:v>2.2225757274112952</c:v>
                </c:pt>
                <c:pt idx="970">
                  <c:v>2.2254847639434168</c:v>
                </c:pt>
                <c:pt idx="971">
                  <c:v>2.228391307877688</c:v>
                </c:pt>
                <c:pt idx="972">
                  <c:v>2.2312949172752119</c:v>
                </c:pt>
                <c:pt idx="973">
                  <c:v>2.2341958155158319</c:v>
                </c:pt>
                <c:pt idx="974">
                  <c:v>2.2370940041385028</c:v>
                </c:pt>
                <c:pt idx="975">
                  <c:v>2.23998948468298</c:v>
                </c:pt>
                <c:pt idx="976">
                  <c:v>2.2428824792911097</c:v>
                </c:pt>
                <c:pt idx="977">
                  <c:v>2.2457725480953359</c:v>
                </c:pt>
                <c:pt idx="978">
                  <c:v>2.248659913445529</c:v>
                </c:pt>
                <c:pt idx="979">
                  <c:v>2.2515445768846201</c:v>
                </c:pt>
                <c:pt idx="980">
                  <c:v>2.2544265399563277</c:v>
                </c:pt>
                <c:pt idx="981">
                  <c:v>2.2544265399563277</c:v>
                </c:pt>
                <c:pt idx="982">
                  <c:v>2.2527154068678565</c:v>
                </c:pt>
                <c:pt idx="983">
                  <c:v>2.2510057309960327</c:v>
                </c:pt>
                <c:pt idx="984">
                  <c:v>2.2492975359057086</c:v>
                </c:pt>
                <c:pt idx="985">
                  <c:v>2.2475908194136909</c:v>
                </c:pt>
                <c:pt idx="986">
                  <c:v>2.2458854516736753</c:v>
                </c:pt>
                <c:pt idx="987">
                  <c:v>2.244181687803914</c:v>
                </c:pt>
                <c:pt idx="988">
                  <c:v>2.2424793964270893</c:v>
                </c:pt>
                <c:pt idx="989">
                  <c:v>2.2407785802828468</c:v>
                </c:pt>
                <c:pt idx="990">
                  <c:v>2.2390792393711871</c:v>
                </c:pt>
                <c:pt idx="991">
                  <c:v>2.2373812379025133</c:v>
                </c:pt>
                <c:pt idx="992">
                  <c:v>2.2356848305745514</c:v>
                </c:pt>
                <c:pt idx="993">
                  <c:v>2.2339898928993742</c:v>
                </c:pt>
                <c:pt idx="994">
                  <c:v>2.2322964248769814</c:v>
                </c:pt>
                <c:pt idx="995">
                  <c:v>2.2306044211872051</c:v>
                </c:pt>
                <c:pt idx="996">
                  <c:v>2.2289137453842112</c:v>
                </c:pt>
                <c:pt idx="997">
                  <c:v>2.2272246620872278</c:v>
                </c:pt>
                <c:pt idx="998">
                  <c:v>2.2255370422599725</c:v>
                </c:pt>
                <c:pt idx="999">
                  <c:v>2.2238508820700056</c:v>
                </c:pt>
                <c:pt idx="1000">
                  <c:v>2.2221661711858212</c:v>
                </c:pt>
                <c:pt idx="1001">
                  <c:v>2.220482789041661</c:v>
                </c:pt>
                <c:pt idx="1002">
                  <c:v>2.218800992485578</c:v>
                </c:pt>
                <c:pt idx="1003">
                  <c:v>2.2171206516950335</c:v>
                </c:pt>
                <c:pt idx="1004">
                  <c:v>2.215441757849796</c:v>
                </c:pt>
                <c:pt idx="1005">
                  <c:v>2.2137643143237877</c:v>
                </c:pt>
                <c:pt idx="1006">
                  <c:v>2.2120881920849533</c:v>
                </c:pt>
                <c:pt idx="1007">
                  <c:v>2.2104136456564318</c:v>
                </c:pt>
                <c:pt idx="1008">
                  <c:v>2.2087405430813294</c:v>
                </c:pt>
                <c:pt idx="1009">
                  <c:v>2.2070688835110177</c:v>
                </c:pt>
                <c:pt idx="1010">
                  <c:v>2.2053986656778002</c:v>
                </c:pt>
                <c:pt idx="1011">
                  <c:v>2.2037297606950523</c:v>
                </c:pt>
                <c:pt idx="1012">
                  <c:v>2.2020624214612323</c:v>
                </c:pt>
                <c:pt idx="1013">
                  <c:v>2.2003965188811541</c:v>
                </c:pt>
                <c:pt idx="1014">
                  <c:v>2.1987320513755946</c:v>
                </c:pt>
                <c:pt idx="1015">
                  <c:v>2.1970690172927565</c:v>
                </c:pt>
                <c:pt idx="1016">
                  <c:v>2.1954072885082812</c:v>
                </c:pt>
                <c:pt idx="1017">
                  <c:v>2.1937471178651089</c:v>
                </c:pt>
                <c:pt idx="1018">
                  <c:v>2.1920883762553069</c:v>
                </c:pt>
                <c:pt idx="1019">
                  <c:v>2.1904310620570344</c:v>
                </c:pt>
                <c:pt idx="1020">
                  <c:v>2.1887751736484522</c:v>
                </c:pt>
                <c:pt idx="1021">
                  <c:v>2.1871206463210981</c:v>
                </c:pt>
                <c:pt idx="1022">
                  <c:v>2.1854674786158466</c:v>
                </c:pt>
                <c:pt idx="1023">
                  <c:v>2.1838159839642279</c:v>
                </c:pt>
                <c:pt idx="1024">
                  <c:v>2.1821656567019203</c:v>
                </c:pt>
                <c:pt idx="1025">
                  <c:v>2.1805169991586828</c:v>
                </c:pt>
                <c:pt idx="1026">
                  <c:v>2.1788695081012905</c:v>
                </c:pt>
                <c:pt idx="1027">
                  <c:v>2.1772234323792672</c:v>
                </c:pt>
                <c:pt idx="1028">
                  <c:v>2.1755790212696389</c:v>
                </c:pt>
                <c:pt idx="1029">
                  <c:v>2.1739357713368173</c:v>
                </c:pt>
                <c:pt idx="1030">
                  <c:v>2.1722941824753987</c:v>
                </c:pt>
                <c:pt idx="1031">
                  <c:v>2.1706537521111557</c:v>
                </c:pt>
                <c:pt idx="1032">
                  <c:v>2.1690147293057906</c:v>
                </c:pt>
                <c:pt idx="1033">
                  <c:v>2.1673773622619867</c:v>
                </c:pt>
                <c:pt idx="1034">
                  <c:v>2.1657411498795409</c:v>
                </c:pt>
                <c:pt idx="1035">
                  <c:v>2.1641065910694786</c:v>
                </c:pt>
                <c:pt idx="1036">
                  <c:v>2.1624731845228817</c:v>
                </c:pt>
                <c:pt idx="1037">
                  <c:v>2.1608411782741976</c:v>
                </c:pt>
                <c:pt idx="1038">
                  <c:v>2.1592108195032846</c:v>
                </c:pt>
                <c:pt idx="1039">
                  <c:v>2.157581609109477</c:v>
                </c:pt>
                <c:pt idx="1040">
                  <c:v>2.1559540427491948</c:v>
                </c:pt>
                <c:pt idx="1041">
                  <c:v>2.1543276221740268</c:v>
                </c:pt>
                <c:pt idx="1042">
                  <c:v>2.1527025943507834</c:v>
                </c:pt>
                <c:pt idx="1043">
                  <c:v>2.151079205476941</c:v>
                </c:pt>
                <c:pt idx="1044">
                  <c:v>2.14945695932271</c:v>
                </c:pt>
                <c:pt idx="1045">
                  <c:v>2.147836348873859</c:v>
                </c:pt>
                <c:pt idx="1046">
                  <c:v>2.1462168780324262</c:v>
                </c:pt>
                <c:pt idx="1047">
                  <c:v>2.1445987927306658</c:v>
                </c:pt>
                <c:pt idx="1048">
                  <c:v>2.1429823380552504</c:v>
                </c:pt>
                <c:pt idx="1049">
                  <c:v>2.1413670191765752</c:v>
                </c:pt>
                <c:pt idx="1050">
                  <c:v>2.1397533275394385</c:v>
                </c:pt>
                <c:pt idx="1051">
                  <c:v>2.1381407691575243</c:v>
                </c:pt>
                <c:pt idx="1052">
                  <c:v>2.1365295889425728</c:v>
                </c:pt>
                <c:pt idx="1053">
                  <c:v>2.1349200314845049</c:v>
                </c:pt>
                <c:pt idx="1054">
                  <c:v>2.1333116036622579</c:v>
                </c:pt>
                <c:pt idx="1055">
                  <c:v>2.1317047948370234</c:v>
                </c:pt>
                <c:pt idx="1056">
                  <c:v>2.1300991131423994</c:v>
                </c:pt>
                <c:pt idx="1057">
                  <c:v>2.1284948024226296</c:v>
                </c:pt>
                <c:pt idx="1058">
                  <c:v>2.1268921056852634</c:v>
                </c:pt>
                <c:pt idx="1059">
                  <c:v>2.1252905323189237</c:v>
                </c:pt>
                <c:pt idx="1060">
                  <c:v>2.1236905695931161</c:v>
                </c:pt>
                <c:pt idx="1061">
                  <c:v>2.1220917277446927</c:v>
                </c:pt>
                <c:pt idx="1062">
                  <c:v>2.1204942500999162</c:v>
                </c:pt>
                <c:pt idx="1063">
                  <c:v>2.1188983782578119</c:v>
                </c:pt>
                <c:pt idx="1064">
                  <c:v>2.1173036237072203</c:v>
                </c:pt>
                <c:pt idx="1065">
                  <c:v>2.1157104716540682</c:v>
                </c:pt>
                <c:pt idx="1066">
                  <c:v>2.1141184344172865</c:v>
                </c:pt>
                <c:pt idx="1067">
                  <c:v>2.1125277537732075</c:v>
                </c:pt>
                <c:pt idx="1068">
                  <c:v>2.1109386706702469</c:v>
                </c:pt>
                <c:pt idx="1069">
                  <c:v>2.1093506986691941</c:v>
                </c:pt>
                <c:pt idx="1070">
                  <c:v>2.1077643209062327</c:v>
                </c:pt>
                <c:pt idx="1071">
                  <c:v>2.1061790523138266</c:v>
                </c:pt>
                <c:pt idx="1072">
                  <c:v>2.1045951332656929</c:v>
                </c:pt>
                <c:pt idx="1073">
                  <c:v>2.1030128036931766</c:v>
                </c:pt>
                <c:pt idx="1074">
                  <c:v>2.1014315792355576</c:v>
                </c:pt>
                <c:pt idx="1075">
                  <c:v>2.0998519409872434</c:v>
                </c:pt>
                <c:pt idx="1076">
                  <c:v>2.0982734054089165</c:v>
                </c:pt>
                <c:pt idx="1077">
                  <c:v>2.0966962122308841</c:v>
                </c:pt>
                <c:pt idx="1078">
                  <c:v>2.0951206003641971</c:v>
                </c:pt>
                <c:pt idx="1079">
                  <c:v>2.0935460874984053</c:v>
                </c:pt>
                <c:pt idx="1080">
                  <c:v>2.0919731537402897</c:v>
                </c:pt>
                <c:pt idx="1081">
                  <c:v>2.0904013169150257</c:v>
                </c:pt>
                <c:pt idx="1082">
                  <c:v>2.0888308157114603</c:v>
                </c:pt>
                <c:pt idx="1083">
                  <c:v>2.0872618880476592</c:v>
                </c:pt>
                <c:pt idx="1084">
                  <c:v>2.0856940536787754</c:v>
                </c:pt>
                <c:pt idx="1085">
                  <c:v>2.0841277896377299</c:v>
                </c:pt>
                <c:pt idx="1086">
                  <c:v>2.0825626164907072</c:v>
                </c:pt>
                <c:pt idx="1087">
                  <c:v>2.0809987719487157</c:v>
                </c:pt>
                <c:pt idx="1088">
                  <c:v>2.0794364929109714</c:v>
                </c:pt>
                <c:pt idx="1089">
                  <c:v>2.0778753011570195</c:v>
                </c:pt>
                <c:pt idx="1090">
                  <c:v>2.0763156716879498</c:v>
                </c:pt>
                <c:pt idx="1091">
                  <c:v>2.0747571270900487</c:v>
                </c:pt>
                <c:pt idx="1092">
                  <c:v>2.0731999040565481</c:v>
                </c:pt>
                <c:pt idx="1093">
                  <c:v>2.071644238473183</c:v>
                </c:pt>
                <c:pt idx="1094">
                  <c:v>2.0700896541331582</c:v>
                </c:pt>
                <c:pt idx="1095">
                  <c:v>2.0685366240164704</c:v>
                </c:pt>
                <c:pt idx="1096">
                  <c:v>2.0669846727187622</c:v>
                </c:pt>
                <c:pt idx="1097">
                  <c:v>2.0654340359208607</c:v>
                </c:pt>
                <c:pt idx="1098">
                  <c:v>2.0638849485004069</c:v>
                </c:pt>
                <c:pt idx="1099">
                  <c:v>2.0623369362534927</c:v>
                </c:pt>
                <c:pt idx="1100">
                  <c:v>2.0607904701498034</c:v>
                </c:pt>
                <c:pt idx="1101">
                  <c:v>2.05924507678355</c:v>
                </c:pt>
                <c:pt idx="1102">
                  <c:v>2.057700994220192</c:v>
                </c:pt>
                <c:pt idx="1103">
                  <c:v>2.056158454001408</c:v>
                </c:pt>
                <c:pt idx="1104">
                  <c:v>2.0546169835622061</c:v>
                </c:pt>
                <c:pt idx="1105">
                  <c:v>2.0530770519200883</c:v>
                </c:pt>
                <c:pt idx="1106">
                  <c:v>2.0515381877088523</c:v>
                </c:pt>
                <c:pt idx="1107">
                  <c:v>2.0500006246510454</c:v>
                </c:pt>
                <c:pt idx="1108">
                  <c:v>2.0484645956753136</c:v>
                </c:pt>
                <c:pt idx="1109">
                  <c:v>2.0469296306071034</c:v>
                </c:pt>
                <c:pt idx="1110">
                  <c:v>2.0453961964796581</c:v>
                </c:pt>
                <c:pt idx="1111">
                  <c:v>2.0438638239107418</c:v>
                </c:pt>
                <c:pt idx="1112">
                  <c:v>2.0423327456317484</c:v>
                </c:pt>
                <c:pt idx="1113">
                  <c:v>2.0408031935843578</c:v>
                </c:pt>
                <c:pt idx="1114">
                  <c:v>2.0392746995717004</c:v>
                </c:pt>
                <c:pt idx="1115">
                  <c:v>2.0377477286532328</c:v>
                </c:pt>
                <c:pt idx="1116">
                  <c:v>2.0362218134202168</c:v>
                </c:pt>
                <c:pt idx="1117">
                  <c:v>2.0346971856181257</c:v>
                </c:pt>
                <c:pt idx="1118">
                  <c:v>2.0331740762069073</c:v>
                </c:pt>
                <c:pt idx="1119">
                  <c:v>2.0316520189569105</c:v>
                </c:pt>
                <c:pt idx="1120">
                  <c:v>2.0301314769642689</c:v>
                </c:pt>
                <c:pt idx="1121">
                  <c:v>2.0286119847832782</c:v>
                </c:pt>
                <c:pt idx="1122">
                  <c:v>2.0270937731787253</c:v>
                </c:pt>
                <c:pt idx="1123">
                  <c:v>2.0255770721340536</c:v>
                </c:pt>
                <c:pt idx="1124">
                  <c:v>2.0240614203421803</c:v>
                </c:pt>
                <c:pt idx="1125">
                  <c:v>2.0225472771830466</c:v>
                </c:pt>
                <c:pt idx="1126">
                  <c:v>2.021034178602739</c:v>
                </c:pt>
                <c:pt idx="1127">
                  <c:v>2.0195223544346717</c:v>
                </c:pt>
                <c:pt idx="1128">
                  <c:v>2.0180120337359386</c:v>
                </c:pt>
                <c:pt idx="1129">
                  <c:v>2.0165027542290468</c:v>
                </c:pt>
                <c:pt idx="1130">
                  <c:v>2.0149949751611578</c:v>
                </c:pt>
                <c:pt idx="1131">
                  <c:v>2.0134882350333769</c:v>
                </c:pt>
                <c:pt idx="1132">
                  <c:v>2.0119827627146507</c:v>
                </c:pt>
                <c:pt idx="1133">
                  <c:v>2.0104787863016349</c:v>
                </c:pt>
                <c:pt idx="1134">
                  <c:v>2.0089758454603439</c:v>
                </c:pt>
                <c:pt idx="1135">
                  <c:v>2.007474397510856</c:v>
                </c:pt>
                <c:pt idx="1136">
                  <c:v>2.0059739828937659</c:v>
                </c:pt>
                <c:pt idx="1137">
                  <c:v>2.0044748295185855</c:v>
                </c:pt>
                <c:pt idx="1138">
                  <c:v>2.0029771645265453</c:v>
                </c:pt>
                <c:pt idx="1139">
                  <c:v>2.0014805295171363</c:v>
                </c:pt>
                <c:pt idx="1140">
                  <c:v>1.9999853798933735</c:v>
                </c:pt>
                <c:pt idx="1141">
                  <c:v>1.9984912580253318</c:v>
                </c:pt>
                <c:pt idx="1142">
                  <c:v>1.9969983908680968</c:v>
                </c:pt>
                <c:pt idx="1143">
                  <c:v>1.9955070046124572</c:v>
                </c:pt>
                <c:pt idx="1144">
                  <c:v>1.9940166427814063</c:v>
                </c:pt>
                <c:pt idx="1145">
                  <c:v>1.9925277588708599</c:v>
                </c:pt>
                <c:pt idx="1146">
                  <c:v>1.9910398982480544</c:v>
                </c:pt>
                <c:pt idx="1147">
                  <c:v>1.989553286405755</c:v>
                </c:pt>
                <c:pt idx="1148">
                  <c:v>1.9880681482781262</c:v>
                </c:pt>
                <c:pt idx="1149">
                  <c:v>1.9865840293200618</c:v>
                </c:pt>
                <c:pt idx="1150">
                  <c:v>1.9851013811478653</c:v>
                </c:pt>
                <c:pt idx="1151">
                  <c:v>1.9836197499802612</c:v>
                </c:pt>
                <c:pt idx="1152">
                  <c:v>1.9821393608972893</c:v>
                </c:pt>
                <c:pt idx="1153">
                  <c:v>1.9806604382228994</c:v>
                </c:pt>
                <c:pt idx="1154">
                  <c:v>1.9791825293186818</c:v>
                </c:pt>
                <c:pt idx="1155">
                  <c:v>1.9777060839156124</c:v>
                </c:pt>
                <c:pt idx="1156">
                  <c:v>1.9762306501352411</c:v>
                </c:pt>
                <c:pt idx="1157">
                  <c:v>1.9747564521202881</c:v>
                </c:pt>
                <c:pt idx="1158">
                  <c:v>1.9732837132612406</c:v>
                </c:pt>
                <c:pt idx="1159">
                  <c:v>1.9718119828167293</c:v>
                </c:pt>
                <c:pt idx="1160">
                  <c:v>1.9703417086420441</c:v>
                </c:pt>
                <c:pt idx="1161">
                  <c:v>1.9688724407519334</c:v>
                </c:pt>
                <c:pt idx="1162">
                  <c:v>1.9674044023566148</c:v>
                </c:pt>
                <c:pt idx="1163">
                  <c:v>1.9659378159179004</c:v>
                </c:pt>
                <c:pt idx="1164">
                  <c:v>1.9644722325818795</c:v>
                </c:pt>
                <c:pt idx="1165">
                  <c:v>1.9630080983377225</c:v>
                </c:pt>
                <c:pt idx="1166">
                  <c:v>1.9615449650838241</c:v>
                </c:pt>
                <c:pt idx="1167">
                  <c:v>1.96008305510268</c:v>
                </c:pt>
                <c:pt idx="1168">
                  <c:v>1.9586225897827347</c:v>
                </c:pt>
                <c:pt idx="1169">
                  <c:v>1.9571631221979982</c:v>
                </c:pt>
                <c:pt idx="1170">
                  <c:v>1.9557050965418403</c:v>
                </c:pt>
                <c:pt idx="1171">
                  <c:v>1.9542480665840258</c:v>
                </c:pt>
                <c:pt idx="1172">
                  <c:v>1.9527922536813236</c:v>
                </c:pt>
                <c:pt idx="1173">
                  <c:v>1.9513378784496109</c:v>
                </c:pt>
                <c:pt idx="1174">
                  <c:v>1.9498844957783754</c:v>
                </c:pt>
                <c:pt idx="1175">
                  <c:v>1.9484325479500799</c:v>
                </c:pt>
                <c:pt idx="1176">
                  <c:v>1.9469815905987982</c:v>
                </c:pt>
                <c:pt idx="1177">
                  <c:v>1.945531844162675</c:v>
                </c:pt>
                <c:pt idx="1178">
                  <c:v>1.9440835283427116</c:v>
                </c:pt>
                <c:pt idx="1179">
                  <c:v>1.9426361998870836</c:v>
                </c:pt>
                <c:pt idx="1180">
                  <c:v>1.9411902992400973</c:v>
                </c:pt>
                <c:pt idx="1181">
                  <c:v>1.9397453838907817</c:v>
                </c:pt>
                <c:pt idx="1182">
                  <c:v>1.9383016733633383</c:v>
                </c:pt>
                <c:pt idx="1183">
                  <c:v>1.9368593864485439</c:v>
                </c:pt>
                <c:pt idx="1184">
                  <c:v>1.935418081743951</c:v>
                </c:pt>
                <c:pt idx="1185">
                  <c:v>1.9339781978650064</c:v>
                </c:pt>
                <c:pt idx="1186">
                  <c:v>1.9325392941464117</c:v>
                </c:pt>
                <c:pt idx="1187">
                  <c:v>1.9311015892030698</c:v>
                </c:pt>
                <c:pt idx="1188">
                  <c:v>1.9296653009201497</c:v>
                </c:pt>
                <c:pt idx="1189">
                  <c:v>1.928229989735341</c:v>
                </c:pt>
                <c:pt idx="1190">
                  <c:v>1.9267960920836074</c:v>
                </c:pt>
                <c:pt idx="1191">
                  <c:v>1.9253631691946218</c:v>
                </c:pt>
                <c:pt idx="1192">
                  <c:v>1.9239314389772821</c:v>
                </c:pt>
                <c:pt idx="1193">
                  <c:v>1.9225011184085892</c:v>
                </c:pt>
                <c:pt idx="1194">
                  <c:v>1.9210717697494464</c:v>
                </c:pt>
                <c:pt idx="1195">
                  <c:v>1.9196438279777961</c:v>
                </c:pt>
                <c:pt idx="1196">
                  <c:v>1.918216856083879</c:v>
                </c:pt>
                <c:pt idx="1197">
                  <c:v>1.9167910708698452</c:v>
                </c:pt>
                <c:pt idx="1198">
                  <c:v>1.915366688415284</c:v>
                </c:pt>
                <c:pt idx="1199">
                  <c:v>1.9139432728017329</c:v>
                </c:pt>
                <c:pt idx="1200">
                  <c:v>1.9125212572049197</c:v>
                </c:pt>
                <c:pt idx="1201">
                  <c:v>1.911100206432075</c:v>
                </c:pt>
                <c:pt idx="1202">
                  <c:v>1.9096803363888488</c:v>
                </c:pt>
                <c:pt idx="1203">
                  <c:v>1.9082618622619614</c:v>
                </c:pt>
                <c:pt idx="1204">
                  <c:v>1.9068443499444929</c:v>
                </c:pt>
                <c:pt idx="1205">
                  <c:v>1.9054282308190358</c:v>
                </c:pt>
                <c:pt idx="1206">
                  <c:v>1.9040130715007442</c:v>
                </c:pt>
                <c:pt idx="1207">
                  <c:v>1.902599087003304</c:v>
                </c:pt>
                <c:pt idx="1208">
                  <c:v>1.9011864916250776</c:v>
                </c:pt>
                <c:pt idx="1209">
                  <c:v>1.8997748530616596</c:v>
                </c:pt>
                <c:pt idx="1210">
                  <c:v>1.898364600911522</c:v>
                </c:pt>
                <c:pt idx="1211">
                  <c:v>1.896955303588741</c:v>
                </c:pt>
                <c:pt idx="1212">
                  <c:v>1.8955471750308095</c:v>
                </c:pt>
                <c:pt idx="1213">
                  <c:v>1.8941404286425658</c:v>
                </c:pt>
                <c:pt idx="1214">
                  <c:v>1.8927346340506321</c:v>
                </c:pt>
                <c:pt idx="1215">
                  <c:v>1.8913302190741623</c:v>
                </c:pt>
                <c:pt idx="1216">
                  <c:v>1.889926753912651</c:v>
                </c:pt>
                <c:pt idx="1217">
                  <c:v>1.8885244518048787</c:v>
                </c:pt>
                <c:pt idx="1218">
                  <c:v>1.8871235252813634</c:v>
                </c:pt>
                <c:pt idx="1219">
                  <c:v>1.8857235456109018</c:v>
                </c:pt>
                <c:pt idx="1220">
                  <c:v>1.8843249388458709</c:v>
                </c:pt>
                <c:pt idx="1221">
                  <c:v>1.8829272769661423</c:v>
                </c:pt>
                <c:pt idx="1222">
                  <c:v>1.8815307723313994</c:v>
                </c:pt>
                <c:pt idx="1223">
                  <c:v>1.8801356365966069</c:v>
                </c:pt>
                <c:pt idx="1224">
                  <c:v>1.8787414428056213</c:v>
                </c:pt>
                <c:pt idx="1225">
                  <c:v>1.8773486152529051</c:v>
                </c:pt>
                <c:pt idx="1226">
                  <c:v>1.8759567276898563</c:v>
                </c:pt>
                <c:pt idx="1227">
                  <c:v>1.8745659916014887</c:v>
                </c:pt>
                <c:pt idx="1228">
                  <c:v>1.8731766177716196</c:v>
                </c:pt>
                <c:pt idx="1229">
                  <c:v>1.8717881810103492</c:v>
                </c:pt>
                <c:pt idx="1230">
                  <c:v>1.8704011038630293</c:v>
                </c:pt>
                <c:pt idx="1231">
                  <c:v>1.8690149618437921</c:v>
                </c:pt>
                <c:pt idx="1232">
                  <c:v>1.8676299655673814</c:v>
                </c:pt>
                <c:pt idx="1233">
                  <c:v>1.8662463249508414</c:v>
                </c:pt>
                <c:pt idx="1234">
                  <c:v>1.8648636165102674</c:v>
                </c:pt>
                <c:pt idx="1235">
                  <c:v>1.863482261033943</c:v>
                </c:pt>
                <c:pt idx="1236">
                  <c:v>1.8621018358392627</c:v>
                </c:pt>
                <c:pt idx="1237">
                  <c:v>1.8607225506737495</c:v>
                </c:pt>
                <c:pt idx="1238">
                  <c:v>1.8593446145906767</c:v>
                </c:pt>
                <c:pt idx="1239">
                  <c:v>1.8579676059049541</c:v>
                </c:pt>
                <c:pt idx="1240">
                  <c:v>1.8565919436884994</c:v>
                </c:pt>
                <c:pt idx="1241">
                  <c:v>1.8552172069532147</c:v>
                </c:pt>
                <c:pt idx="1242">
                  <c:v>1.8538436045848881</c:v>
                </c:pt>
                <c:pt idx="1243">
                  <c:v>1.8524713447785133</c:v>
                </c:pt>
                <c:pt idx="1244">
                  <c:v>1.8511000075889197</c:v>
                </c:pt>
                <c:pt idx="1245">
                  <c:v>1.8497300103648249</c:v>
                </c:pt>
                <c:pt idx="1246">
                  <c:v>1.848360933854607</c:v>
                </c:pt>
                <c:pt idx="1247">
                  <c:v>1.846992986086635</c:v>
                </c:pt>
                <c:pt idx="1248">
                  <c:v>1.8456263744019168</c:v>
                </c:pt>
                <c:pt idx="1249">
                  <c:v>1.8442606805866089</c:v>
                </c:pt>
                <c:pt idx="1250">
                  <c:v>1.8428963202748101</c:v>
                </c:pt>
                <c:pt idx="1251">
                  <c:v>1.8415328759428038</c:v>
                </c:pt>
                <c:pt idx="1252">
                  <c:v>1.8401705547658287</c:v>
                </c:pt>
                <c:pt idx="1253">
                  <c:v>1.838809563235172</c:v>
                </c:pt>
                <c:pt idx="1254">
                  <c:v>1.8374494848597807</c:v>
                </c:pt>
                <c:pt idx="1255">
                  <c:v>1.8360907335676595</c:v>
                </c:pt>
                <c:pt idx="1256">
                  <c:v>1.8347328935236638</c:v>
                </c:pt>
                <c:pt idx="1257">
                  <c:v>1.8333761710330214</c:v>
                </c:pt>
                <c:pt idx="1258">
                  <c:v>1.832020771780356</c:v>
                </c:pt>
                <c:pt idx="1259">
                  <c:v>1.8306662809879659</c:v>
                </c:pt>
                <c:pt idx="1260">
                  <c:v>1.8293131108853042</c:v>
                </c:pt>
                <c:pt idx="1261">
                  <c:v>1.8279608473779605</c:v>
                </c:pt>
                <c:pt idx="1262">
                  <c:v>1.8266096959466678</c:v>
                </c:pt>
                <c:pt idx="1263">
                  <c:v>1.8252598613949425</c:v>
                </c:pt>
                <c:pt idx="1264">
                  <c:v>1.8239109306508161</c:v>
                </c:pt>
                <c:pt idx="1265">
                  <c:v>1.8225633142544178</c:v>
                </c:pt>
                <c:pt idx="1266">
                  <c:v>1.8212165998137146</c:v>
                </c:pt>
                <c:pt idx="1267">
                  <c:v>1.8198709919688818</c:v>
                </c:pt>
                <c:pt idx="1268">
                  <c:v>1.818526694686222</c:v>
                </c:pt>
                <c:pt idx="1269">
                  <c:v>1.8171832965911277</c:v>
                </c:pt>
                <c:pt idx="1270">
                  <c:v>1.8158412065427647</c:v>
                </c:pt>
                <c:pt idx="1271">
                  <c:v>1.8145000138431284</c:v>
                </c:pt>
                <c:pt idx="1272">
                  <c:v>1.8131599222960137</c:v>
                </c:pt>
                <c:pt idx="1273">
                  <c:v>1.8118211350346645</c:v>
                </c:pt>
                <c:pt idx="1274">
                  <c:v>1.8104832423735184</c:v>
                </c:pt>
                <c:pt idx="1275">
                  <c:v>1.8091466514990833</c:v>
                </c:pt>
                <c:pt idx="1276">
                  <c:v>1.8078109533990885</c:v>
                </c:pt>
                <c:pt idx="1277">
                  <c:v>1.8064763510450981</c:v>
                </c:pt>
                <c:pt idx="1278">
                  <c:v>1.8051430466810454</c:v>
                </c:pt>
                <c:pt idx="1279">
                  <c:v>1.8038106322313403</c:v>
                </c:pt>
                <c:pt idx="1280">
                  <c:v>1.8024795133199212</c:v>
                </c:pt>
                <c:pt idx="1281">
                  <c:v>1.8011492826100621</c:v>
                </c:pt>
                <c:pt idx="1282">
                  <c:v>1.7998203449585624</c:v>
                </c:pt>
                <c:pt idx="1283">
                  <c:v>1.7984922936973013</c:v>
                </c:pt>
                <c:pt idx="1284">
                  <c:v>1.797165330637696</c:v>
                </c:pt>
                <c:pt idx="1285">
                  <c:v>1.795839656928484</c:v>
                </c:pt>
                <c:pt idx="1286">
                  <c:v>1.7945148669020345</c:v>
                </c:pt>
                <c:pt idx="1287">
                  <c:v>1.7931913637620849</c:v>
                </c:pt>
                <c:pt idx="1288">
                  <c:v>1.7918687425063562</c:v>
                </c:pt>
                <c:pt idx="1289">
                  <c:v>1.7905472041237553</c:v>
                </c:pt>
                <c:pt idx="1290">
                  <c:v>1.7892269489437667</c:v>
                </c:pt>
                <c:pt idx="1291">
                  <c:v>1.7879075729597367</c:v>
                </c:pt>
                <c:pt idx="1292">
                  <c:v>1.7865894777304947</c:v>
                </c:pt>
                <c:pt idx="1293">
                  <c:v>1.7852722599115083</c:v>
                </c:pt>
                <c:pt idx="1294">
                  <c:v>1.7839561196732598</c:v>
                </c:pt>
                <c:pt idx="1295">
                  <c:v>1.7826412565300438</c:v>
                </c:pt>
                <c:pt idx="1296">
                  <c:v>1.7813272681281225</c:v>
                </c:pt>
                <c:pt idx="1297">
                  <c:v>1.7800145543895154</c:v>
                </c:pt>
                <c:pt idx="1298">
                  <c:v>1.7787027136193962</c:v>
                </c:pt>
                <c:pt idx="1299">
                  <c:v>1.7773919451738813</c:v>
                </c:pt>
                <c:pt idx="1300">
                  <c:v>1.776082447756111</c:v>
                </c:pt>
                <c:pt idx="1301">
                  <c:v>1.774773820657257</c:v>
                </c:pt>
                <c:pt idx="1302">
                  <c:v>1.7734664621705714</c:v>
                </c:pt>
                <c:pt idx="1303">
                  <c:v>1.77215997224295</c:v>
                </c:pt>
                <c:pt idx="1304">
                  <c:v>1.7708545494201731</c:v>
                </c:pt>
                <c:pt idx="1305">
                  <c:v>1.7695503915982356</c:v>
                </c:pt>
                <c:pt idx="1306">
                  <c:v>1.7682470997052668</c:v>
                </c:pt>
                <c:pt idx="1307">
                  <c:v>1.7669450704137393</c:v>
                </c:pt>
                <c:pt idx="1308">
                  <c:v>1.7656439053043416</c:v>
                </c:pt>
                <c:pt idx="1309">
                  <c:v>1.764343802116521</c:v>
                </c:pt>
                <c:pt idx="1310">
                  <c:v>1.7630449579431069</c:v>
                </c:pt>
                <c:pt idx="1311">
                  <c:v>1.7617469753412913</c:v>
                </c:pt>
                <c:pt idx="1312">
                  <c:v>1.7604502493706984</c:v>
                </c:pt>
                <c:pt idx="1313">
                  <c:v>1.759154383066881</c:v>
                </c:pt>
                <c:pt idx="1314">
                  <c:v>1.7578595731701303</c:v>
                </c:pt>
                <c:pt idx="1315">
                  <c:v>1.7565660162768166</c:v>
                </c:pt>
                <c:pt idx="1316">
                  <c:v>1.7552733165612751</c:v>
                </c:pt>
                <c:pt idx="1317">
                  <c:v>1.7539818674743539</c:v>
                </c:pt>
                <c:pt idx="1318">
                  <c:v>1.75269127383641</c:v>
                </c:pt>
                <c:pt idx="1319">
                  <c:v>1.7514017317819848</c:v>
                </c:pt>
                <c:pt idx="1320">
                  <c:v>1.7501134368052031</c:v>
                </c:pt>
                <c:pt idx="1321">
                  <c:v>1.7488259946931339</c:v>
                </c:pt>
                <c:pt idx="1322">
                  <c:v>1.7475397972990054</c:v>
                </c:pt>
                <c:pt idx="1323">
                  <c:v>1.7462544510527855</c:v>
                </c:pt>
                <c:pt idx="1324">
                  <c:v>1.7449701512939839</c:v>
                </c:pt>
                <c:pt idx="1325">
                  <c:v>1.7436870927248023</c:v>
                </c:pt>
                <c:pt idx="1326">
                  <c:v>1.7424048827372529</c:v>
                </c:pt>
                <c:pt idx="1327">
                  <c:v>1.7411239115947144</c:v>
                </c:pt>
                <c:pt idx="1328">
                  <c:v>1.7398437873289971</c:v>
                </c:pt>
                <c:pt idx="1329">
                  <c:v>1.7385647044884589</c:v>
                </c:pt>
                <c:pt idx="1330">
                  <c:v>1.7372868569872377</c:v>
                </c:pt>
                <c:pt idx="1331">
                  <c:v>1.7360098538145519</c:v>
                </c:pt>
                <c:pt idx="1332">
                  <c:v>1.7347340836516483</c:v>
                </c:pt>
                <c:pt idx="1333">
                  <c:v>1.7334591561244628</c:v>
                </c:pt>
                <c:pt idx="1334">
                  <c:v>1.7321852649940552</c:v>
                </c:pt>
                <c:pt idx="1335">
                  <c:v>1.7309126033903344</c:v>
                </c:pt>
                <c:pt idx="1336">
                  <c:v>1.7296407818920372</c:v>
                </c:pt>
                <c:pt idx="1337">
                  <c:v>1.7283701876059472</c:v>
                </c:pt>
                <c:pt idx="1338">
                  <c:v>1.7271004317444585</c:v>
                </c:pt>
                <c:pt idx="1339">
                  <c:v>1.7258317072851626</c:v>
                </c:pt>
                <c:pt idx="1340">
                  <c:v>1.7245642065775468</c:v>
                </c:pt>
                <c:pt idx="1341">
                  <c:v>1.7232975417822318</c:v>
                </c:pt>
                <c:pt idx="1342">
                  <c:v>1.7220320984391531</c:v>
                </c:pt>
                <c:pt idx="1343">
                  <c:v>1.720767489339549</c:v>
                </c:pt>
                <c:pt idx="1344">
                  <c:v>1.7195039066813451</c:v>
                </c:pt>
                <c:pt idx="1345">
                  <c:v>1.71824154203739</c:v>
                </c:pt>
                <c:pt idx="1346">
                  <c:v>1.7169800091426044</c:v>
                </c:pt>
                <c:pt idx="1347">
                  <c:v>1.7157196919776401</c:v>
                </c:pt>
                <c:pt idx="1348">
                  <c:v>1.71446020473992</c:v>
                </c:pt>
                <c:pt idx="1349">
                  <c:v>1.7132017386546485</c:v>
                </c:pt>
                <c:pt idx="1350">
                  <c:v>1.7119444848220098</c:v>
                </c:pt>
                <c:pt idx="1351">
                  <c:v>1.7106880585398718</c:v>
                </c:pt>
                <c:pt idx="1352">
                  <c:v>1.709432842233559</c:v>
                </c:pt>
                <c:pt idx="1353">
                  <c:v>1.7081784518252674</c:v>
                </c:pt>
                <c:pt idx="1354">
                  <c:v>1.7069250779610114</c:v>
                </c:pt>
                <c:pt idx="1355">
                  <c:v>1.7056729106676467</c:v>
                </c:pt>
                <c:pt idx="1356">
                  <c:v>1.7044215668016276</c:v>
                </c:pt>
                <c:pt idx="1357">
                  <c:v>1.7031714272434884</c:v>
                </c:pt>
                <c:pt idx="1358">
                  <c:v>1.7019221094710062</c:v>
                </c:pt>
                <c:pt idx="1359">
                  <c:v>1.7006738033612312</c:v>
                </c:pt>
                <c:pt idx="1360">
                  <c:v>1.6994266981750257</c:v>
                </c:pt>
                <c:pt idx="1361">
                  <c:v>1.6981804123199309</c:v>
                </c:pt>
                <c:pt idx="1362">
                  <c:v>1.6969353251390953</c:v>
                </c:pt>
                <c:pt idx="1363">
                  <c:v>1.6956910556583957</c:v>
                </c:pt>
                <c:pt idx="1364">
                  <c:v>1.6944477929895971</c:v>
                </c:pt>
                <c:pt idx="1365">
                  <c:v>1.6932057256312283</c:v>
                </c:pt>
                <c:pt idx="1366">
                  <c:v>1.6919644735344634</c:v>
                </c:pt>
                <c:pt idx="1367">
                  <c:v>1.6907244145124238</c:v>
                </c:pt>
                <c:pt idx="1368">
                  <c:v>1.6894851691316515</c:v>
                </c:pt>
                <c:pt idx="1369">
                  <c:v>1.6882469257422812</c:v>
                </c:pt>
                <c:pt idx="1370">
                  <c:v>1.6870098720841447</c:v>
                </c:pt>
                <c:pt idx="1371">
                  <c:v>1.6857736296446428</c:v>
                </c:pt>
                <c:pt idx="1372">
                  <c:v>1.684538574714181</c:v>
                </c:pt>
                <c:pt idx="1373">
                  <c:v>1.6833043293925785</c:v>
                </c:pt>
                <c:pt idx="1374">
                  <c:v>1.6820710812719715</c:v>
                </c:pt>
                <c:pt idx="1375">
                  <c:v>1.6808390173371084</c:v>
                </c:pt>
                <c:pt idx="1376">
                  <c:v>1.6796077606042563</c:v>
                </c:pt>
                <c:pt idx="1377">
                  <c:v>1.6783776858483708</c:v>
                </c:pt>
                <c:pt idx="1378">
                  <c:v>1.6771484166952049</c:v>
                </c:pt>
                <c:pt idx="1379">
                  <c:v>1.6759201399825061</c:v>
                </c:pt>
                <c:pt idx="1380">
                  <c:v>1.6746930419435304</c:v>
                </c:pt>
                <c:pt idx="1381">
                  <c:v>1.6734667471160958</c:v>
                </c:pt>
                <c:pt idx="1382">
                  <c:v>1.6722416287669277</c:v>
                </c:pt>
                <c:pt idx="1383">
                  <c:v>1.6710173119752258</c:v>
                </c:pt>
                <c:pt idx="1384">
                  <c:v>1.6697939827469266</c:v>
                </c:pt>
                <c:pt idx="1385">
                  <c:v>1.6685718266888951</c:v>
                </c:pt>
                <c:pt idx="1386">
                  <c:v>1.6673504698517045</c:v>
                </c:pt>
                <c:pt idx="1387">
                  <c:v>1.6661302839996073</c:v>
                </c:pt>
                <c:pt idx="1388">
                  <c:v>1.6649108957867449</c:v>
                </c:pt>
                <c:pt idx="1389">
                  <c:v>1.6636924905512718</c:v>
                </c:pt>
                <c:pt idx="1390">
                  <c:v>1.6624752530325606</c:v>
                </c:pt>
                <c:pt idx="1391">
                  <c:v>1.6612588107879596</c:v>
                </c:pt>
                <c:pt idx="1392">
                  <c:v>1.6600435340876014</c:v>
                </c:pt>
                <c:pt idx="1393">
                  <c:v>1.6588290510895141</c:v>
                </c:pt>
                <c:pt idx="1394">
                  <c:v>1.6576155463879307</c:v>
                </c:pt>
                <c:pt idx="1395">
                  <c:v>1.6564032039811489</c:v>
                </c:pt>
                <c:pt idx="1396">
                  <c:v>1.6551916529260813</c:v>
                </c:pt>
                <c:pt idx="1397">
                  <c:v>1.6539812620058254</c:v>
                </c:pt>
                <c:pt idx="1398">
                  <c:v>1.652771660875102</c:v>
                </c:pt>
                <c:pt idx="1399">
                  <c:v>1.651563033387734</c:v>
                </c:pt>
                <c:pt idx="1400">
                  <c:v>1.650355562804436</c:v>
                </c:pt>
                <c:pt idx="1401">
                  <c:v>1.6491488796745186</c:v>
                </c:pt>
                <c:pt idx="1402">
                  <c:v>1.6479433513010846</c:v>
                </c:pt>
                <c:pt idx="1403">
                  <c:v>1.6467386088283982</c:v>
                </c:pt>
                <c:pt idx="1404">
                  <c:v>1.6455348353733601</c:v>
                </c:pt>
                <c:pt idx="1405">
                  <c:v>1.6443322134625735</c:v>
                </c:pt>
                <c:pt idx="1406">
                  <c:v>1.6431303751306237</c:v>
                </c:pt>
                <c:pt idx="1407">
                  <c:v>1.6419296862076158</c:v>
                </c:pt>
                <c:pt idx="1408">
                  <c:v>1.64072977932025</c:v>
                </c:pt>
                <c:pt idx="1409">
                  <c:v>1.6395308368519725</c:v>
                </c:pt>
                <c:pt idx="1410">
                  <c:v>1.6383330405987269</c:v>
                </c:pt>
                <c:pt idx="1411">
                  <c:v>1.6371360240732886</c:v>
                </c:pt>
                <c:pt idx="1412">
                  <c:v>1.6359401516397238</c:v>
                </c:pt>
                <c:pt idx="1413">
                  <c:v>1.634745057400101</c:v>
                </c:pt>
                <c:pt idx="1414">
                  <c:v>1.6335509230078591</c:v>
                </c:pt>
                <c:pt idx="1415">
                  <c:v>1.6323579295317125</c:v>
                </c:pt>
                <c:pt idx="1416">
                  <c:v>1.6311657119555856</c:v>
                </c:pt>
                <c:pt idx="1417">
                  <c:v>1.6299746331844203</c:v>
                </c:pt>
                <c:pt idx="1418">
                  <c:v>1.6287843288280512</c:v>
                </c:pt>
                <c:pt idx="1419">
                  <c:v>1.6275949798644154</c:v>
                </c:pt>
                <c:pt idx="1420">
                  <c:v>1.6264067665630719</c:v>
                </c:pt>
                <c:pt idx="1421">
                  <c:v>1.6252193253730298</c:v>
                </c:pt>
                <c:pt idx="1422">
                  <c:v>1.6240330177478559</c:v>
                </c:pt>
                <c:pt idx="1423">
                  <c:v>1.6228474807203246</c:v>
                </c:pt>
                <c:pt idx="1424">
                  <c:v>1.6216628944950733</c:v>
                </c:pt>
                <c:pt idx="1425">
                  <c:v>1.6204794386975419</c:v>
                </c:pt>
                <c:pt idx="1426">
                  <c:v>1.6192967512340979</c:v>
                </c:pt>
                <c:pt idx="1427">
                  <c:v>1.6181151921130148</c:v>
                </c:pt>
                <c:pt idx="1428">
                  <c:v>1.6169343998216603</c:v>
                </c:pt>
                <c:pt idx="1429">
                  <c:v>1.6157545538450204</c:v>
                </c:pt>
                <c:pt idx="1430">
                  <c:v>1.6145758330916127</c:v>
                </c:pt>
                <c:pt idx="1431">
                  <c:v>1.6133978769182602</c:v>
                </c:pt>
                <c:pt idx="1432">
                  <c:v>1.6122210438947409</c:v>
                </c:pt>
                <c:pt idx="1433">
                  <c:v>1.6110449739561268</c:v>
                </c:pt>
                <c:pt idx="1434">
                  <c:v>1.609869845871126</c:v>
                </c:pt>
                <c:pt idx="1435">
                  <c:v>1.6086958378346892</c:v>
                </c:pt>
                <c:pt idx="1436">
                  <c:v>1.6075225906472317</c:v>
                </c:pt>
                <c:pt idx="1437">
                  <c:v>1.6063504614467927</c:v>
                </c:pt>
                <c:pt idx="1438">
                  <c:v>1.6051790916093025</c:v>
                </c:pt>
                <c:pt idx="1439">
                  <c:v>1.6040086591905418</c:v>
                </c:pt>
                <c:pt idx="1440">
                  <c:v>1.6028393416752316</c:v>
                </c:pt>
                <c:pt idx="1441">
                  <c:v>1.6016707813005555</c:v>
                </c:pt>
                <c:pt idx="1442">
                  <c:v>1.6005033337795316</c:v>
                </c:pt>
                <c:pt idx="1443">
                  <c:v>1.5993366419221404</c:v>
                </c:pt>
                <c:pt idx="1444">
                  <c:v>1.5981708830745682</c:v>
                </c:pt>
                <c:pt idx="1445">
                  <c:v>1.5970062340146216</c:v>
                </c:pt>
                <c:pt idx="1446">
                  <c:v>1.5958423384094698</c:v>
                </c:pt>
                <c:pt idx="1447">
                  <c:v>1.5946795505537865</c:v>
                </c:pt>
                <c:pt idx="1448">
                  <c:v>1.5935175146848353</c:v>
                </c:pt>
                <c:pt idx="1449">
                  <c:v>1.5923564074425194</c:v>
                </c:pt>
                <c:pt idx="1450">
                  <c:v>1.5911964049010285</c:v>
                </c:pt>
                <c:pt idx="1451">
                  <c:v>1.5900371521507723</c:v>
                </c:pt>
                <c:pt idx="1452">
                  <c:v>1.5888790020747197</c:v>
                </c:pt>
                <c:pt idx="1453">
                  <c:v>1.5877216003596328</c:v>
                </c:pt>
                <c:pt idx="1454">
                  <c:v>1.5865651229815183</c:v>
                </c:pt>
                <c:pt idx="1455">
                  <c:v>1.5854097452575111</c:v>
                </c:pt>
                <c:pt idx="1456">
                  <c:v>1.5842551136952561</c:v>
                </c:pt>
                <c:pt idx="1457">
                  <c:v>1.5831015797732675</c:v>
                </c:pt>
                <c:pt idx="1458">
                  <c:v>1.5819487905639771</c:v>
                </c:pt>
                <c:pt idx="1459">
                  <c:v>1.5807969213052941</c:v>
                </c:pt>
                <c:pt idx="1460">
                  <c:v>1.5796461466747125</c:v>
                </c:pt>
                <c:pt idx="1461">
                  <c:v>1.5784961145898744</c:v>
                </c:pt>
                <c:pt idx="1462">
                  <c:v>1.5773471751308383</c:v>
                </c:pt>
                <c:pt idx="1463">
                  <c:v>1.5761989767773832</c:v>
                </c:pt>
                <c:pt idx="1464">
                  <c:v>1.5750516940710584</c:v>
                </c:pt>
                <c:pt idx="1465">
                  <c:v>1.5739055009956151</c:v>
                </c:pt>
                <c:pt idx="1466">
                  <c:v>1.5727600468720788</c:v>
                </c:pt>
                <c:pt idx="1467">
                  <c:v>1.5716156803885759</c:v>
                </c:pt>
                <c:pt idx="1468">
                  <c:v>1.5704720514256325</c:v>
                </c:pt>
                <c:pt idx="1469">
                  <c:v>1.5693293338316772</c:v>
                </c:pt>
                <c:pt idx="1470">
                  <c:v>1.5681877008999427</c:v>
                </c:pt>
                <c:pt idx="1471">
                  <c:v>1.5670468033482605</c:v>
                </c:pt>
                <c:pt idx="1472">
                  <c:v>1.5659069884793106</c:v>
                </c:pt>
                <c:pt idx="1473">
                  <c:v>1.5647679075678056</c:v>
                </c:pt>
                <c:pt idx="1474">
                  <c:v>1.5636297337722724</c:v>
                </c:pt>
                <c:pt idx="1475">
                  <c:v>1.5624926396986305</c:v>
                </c:pt>
                <c:pt idx="1476">
                  <c:v>1.5613562774549792</c:v>
                </c:pt>
                <c:pt idx="1477">
                  <c:v>1.5602209929649986</c:v>
                </c:pt>
                <c:pt idx="1478">
                  <c:v>1.559086438891065</c:v>
                </c:pt>
                <c:pt idx="1479">
                  <c:v>1.557952787705005</c:v>
                </c:pt>
                <c:pt idx="1480">
                  <c:v>1.5568202113286096</c:v>
                </c:pt>
                <c:pt idx="1481">
                  <c:v>1.5556883632537459</c:v>
                </c:pt>
                <c:pt idx="1482">
                  <c:v>1.5545575880315039</c:v>
                </c:pt>
                <c:pt idx="1483">
                  <c:v>1.5534275397054378</c:v>
                </c:pt>
                <c:pt idx="1484">
                  <c:v>1.5522983900638561</c:v>
                </c:pt>
                <c:pt idx="1485">
                  <c:v>1.551170310347588</c:v>
                </c:pt>
                <c:pt idx="1486">
                  <c:v>1.5500429554258059</c:v>
                </c:pt>
                <c:pt idx="1487">
                  <c:v>1.5489166684833808</c:v>
                </c:pt>
                <c:pt idx="1488">
                  <c:v>1.5477911049613198</c:v>
                </c:pt>
                <c:pt idx="1489">
                  <c:v>1.5466664359995514</c:v>
                </c:pt>
                <c:pt idx="1490">
                  <c:v>1.5455428321154359</c:v>
                </c:pt>
                <c:pt idx="1491">
                  <c:v>1.5444199495495856</c:v>
                </c:pt>
                <c:pt idx="1492">
                  <c:v>1.5432981301275062</c:v>
                </c:pt>
                <c:pt idx="1493">
                  <c:v>1.5421770306364038</c:v>
                </c:pt>
                <c:pt idx="1494">
                  <c:v>1.5410568215075888</c:v>
                </c:pt>
                <c:pt idx="1495">
                  <c:v>1.5399376726299721</c:v>
                </c:pt>
                <c:pt idx="1496">
                  <c:v>1.5388192416087625</c:v>
                </c:pt>
                <c:pt idx="1497">
                  <c:v>1.5377018689159485</c:v>
                </c:pt>
                <c:pt idx="1498">
                  <c:v>1.536585212700792</c:v>
                </c:pt>
                <c:pt idx="1499">
                  <c:v>1.5354694427205993</c:v>
                </c:pt>
                <c:pt idx="1500">
                  <c:v>1.5343547281927892</c:v>
                </c:pt>
                <c:pt idx="1501">
                  <c:v>1.5332407280808262</c:v>
                </c:pt>
                <c:pt idx="1502">
                  <c:v>1.5321277815094432</c:v>
                </c:pt>
                <c:pt idx="1503">
                  <c:v>1.5310155479836318</c:v>
                </c:pt>
                <c:pt idx="1504">
                  <c:v>1.5299041965898053</c:v>
                </c:pt>
                <c:pt idx="1505">
                  <c:v>1.5287938958769862</c:v>
                </c:pt>
                <c:pt idx="1506">
                  <c:v>1.5276843061605918</c:v>
                </c:pt>
                <c:pt idx="1507">
                  <c:v>1.5265757652243228</c:v>
                </c:pt>
                <c:pt idx="1508">
                  <c:v>1.5254679339226129</c:v>
                </c:pt>
                <c:pt idx="1509">
                  <c:v>1.5243609806740741</c:v>
                </c:pt>
                <c:pt idx="1510">
                  <c:v>1.5232550733624102</c:v>
                </c:pt>
                <c:pt idx="1511">
                  <c:v>1.5221498736487251</c:v>
                </c:pt>
                <c:pt idx="1512">
                  <c:v>1.5210457179818744</c:v>
                </c:pt>
                <c:pt idx="1513">
                  <c:v>1.5199422685594819</c:v>
                </c:pt>
                <c:pt idx="1514">
                  <c:v>1.5188396931354329</c:v>
                </c:pt>
                <c:pt idx="1515">
                  <c:v>1.5177381589311714</c:v>
                </c:pt>
                <c:pt idx="1516">
                  <c:v>1.5166373289472579</c:v>
                </c:pt>
                <c:pt idx="1517">
                  <c:v>1.5155375383038536</c:v>
                </c:pt>
                <c:pt idx="1518">
                  <c:v>1.5144384505355579</c:v>
                </c:pt>
                <c:pt idx="1519">
                  <c:v>1.513340232734584</c:v>
                </c:pt>
                <c:pt idx="1520">
                  <c:v>1.5122430514631575</c:v>
                </c:pt>
                <c:pt idx="1521">
                  <c:v>1.5111465710551024</c:v>
                </c:pt>
                <c:pt idx="1522">
                  <c:v>1.510051125308</c:v>
                </c:pt>
                <c:pt idx="1523">
                  <c:v>1.5089563790588734</c:v>
                </c:pt>
                <c:pt idx="1524">
                  <c:v>1.5078624986997073</c:v>
                </c:pt>
                <c:pt idx="1525">
                  <c:v>1.5067696501950092</c:v>
                </c:pt>
                <c:pt idx="1526">
                  <c:v>1.5056774992049993</c:v>
                </c:pt>
                <c:pt idx="1527">
                  <c:v>1.5045863782100952</c:v>
                </c:pt>
                <c:pt idx="1528">
                  <c:v>1.5034959533995849</c:v>
                </c:pt>
                <c:pt idx="1529">
                  <c:v>1.5024063905507095</c:v>
                </c:pt>
                <c:pt idx="1530">
                  <c:v>1.501317854915571</c:v>
                </c:pt>
                <c:pt idx="1531">
                  <c:v>1.5002300134752429</c:v>
                </c:pt>
                <c:pt idx="1532">
                  <c:v>1.4991431973995935</c:v>
                </c:pt>
                <c:pt idx="1533">
                  <c:v>1.4980570741963202</c:v>
                </c:pt>
                <c:pt idx="1534">
                  <c:v>1.4969718089899471</c:v>
                </c:pt>
                <c:pt idx="1535">
                  <c:v>1.4958875663822695</c:v>
                </c:pt>
                <c:pt idx="1536">
                  <c:v>1.4948040146691155</c:v>
                </c:pt>
                <c:pt idx="1537">
                  <c:v>1.4937214837158095</c:v>
                </c:pt>
                <c:pt idx="1538">
                  <c:v>1.4926396423423731</c:v>
                </c:pt>
                <c:pt idx="1539">
                  <c:v>1.4915586550235924</c:v>
                </c:pt>
                <c:pt idx="1540">
                  <c:v>1.4904786857139221</c:v>
                </c:pt>
                <c:pt idx="1541">
                  <c:v>1.48939940401788</c:v>
                </c:pt>
                <c:pt idx="1542">
                  <c:v>1.4883211385022173</c:v>
                </c:pt>
                <c:pt idx="1543">
                  <c:v>1.4872435592932294</c:v>
                </c:pt>
                <c:pt idx="1544">
                  <c:v>1.4861668302189264</c:v>
                </c:pt>
                <c:pt idx="1545">
                  <c:v>1.4850911145893715</c:v>
                </c:pt>
                <c:pt idx="1546">
                  <c:v>1.4840160833117404</c:v>
                </c:pt>
                <c:pt idx="1547">
                  <c:v>1.48294206366015</c:v>
                </c:pt>
                <c:pt idx="1548">
                  <c:v>1.481868727061151</c:v>
                </c:pt>
                <c:pt idx="1549">
                  <c:v>1.4807962366989234</c:v>
                </c:pt>
                <c:pt idx="1550">
                  <c:v>1.4797247552420698</c:v>
                </c:pt>
                <c:pt idx="1551">
                  <c:v>1.4786539548944286</c:v>
                </c:pt>
                <c:pt idx="1552">
                  <c:v>1.4775841616433842</c:v>
                </c:pt>
                <c:pt idx="1553">
                  <c:v>1.4765150482097598</c:v>
                </c:pt>
                <c:pt idx="1554">
                  <c:v>1.4754467771368336</c:v>
                </c:pt>
                <c:pt idx="1555">
                  <c:v>1.4743795104546635</c:v>
                </c:pt>
                <c:pt idx="1556">
                  <c:v>1.4733129216577856</c:v>
                </c:pt>
                <c:pt idx="1557">
                  <c:v>1.4722473354527232</c:v>
                </c:pt>
                <c:pt idx="1558">
                  <c:v>1.4711824258874924</c:v>
                </c:pt>
                <c:pt idx="1559">
                  <c:v>1.4701183549267336</c:v>
                </c:pt>
                <c:pt idx="1560">
                  <c:v>1.4690552838826565</c:v>
                </c:pt>
                <c:pt idx="1561">
                  <c:v>1.4679928875355559</c:v>
                </c:pt>
                <c:pt idx="1562">
                  <c:v>1.4669314893178536</c:v>
                </c:pt>
                <c:pt idx="1563">
                  <c:v>1.4658707645221611</c:v>
                </c:pt>
                <c:pt idx="1564">
                  <c:v>1.4648108744196811</c:v>
                </c:pt>
                <c:pt idx="1565">
                  <c:v>1.4637519797730885</c:v>
                </c:pt>
                <c:pt idx="1566">
                  <c:v>1.4626937566417308</c:v>
                </c:pt>
                <c:pt idx="1567">
                  <c:v>1.4616365271889367</c:v>
                </c:pt>
                <c:pt idx="1568">
                  <c:v>1.4605799679840283</c:v>
                </c:pt>
                <c:pt idx="1569">
                  <c:v>1.4595242396661372</c:v>
                </c:pt>
                <c:pt idx="1570">
                  <c:v>1.4584695023681844</c:v>
                </c:pt>
                <c:pt idx="1571">
                  <c:v>1.4574154334227234</c:v>
                </c:pt>
                <c:pt idx="1572">
                  <c:v>1.4563623537297641</c:v>
                </c:pt>
                <c:pt idx="1573">
                  <c:v>1.4553099411295052</c:v>
                </c:pt>
                <c:pt idx="1574">
                  <c:v>1.4542583556318767</c:v>
                </c:pt>
                <c:pt idx="1575">
                  <c:v>1.4532077567429011</c:v>
                </c:pt>
                <c:pt idx="1576">
                  <c:v>1.4521578230625249</c:v>
                </c:pt>
                <c:pt idx="1577">
                  <c:v>1.4511088742331795</c:v>
                </c:pt>
                <c:pt idx="1578">
                  <c:v>1.4500605893601404</c:v>
                </c:pt>
                <c:pt idx="1579">
                  <c:v>1.4490131278269884</c:v>
                </c:pt>
                <c:pt idx="1580">
                  <c:v>1.4479666485156863</c:v>
                </c:pt>
                <c:pt idx="1581">
                  <c:v>1.4469208312877935</c:v>
                </c:pt>
                <c:pt idx="1582">
                  <c:v>1.4458759945338704</c:v>
                </c:pt>
                <c:pt idx="1583">
                  <c:v>1.4448318186185027</c:v>
                </c:pt>
                <c:pt idx="1584">
                  <c:v>1.4437884623017576</c:v>
                </c:pt>
                <c:pt idx="1585">
                  <c:v>1.4427460838443609</c:v>
                </c:pt>
                <c:pt idx="1586">
                  <c:v>1.4417043643637368</c:v>
                </c:pt>
                <c:pt idx="1587">
                  <c:v>1.4406636210042512</c:v>
                </c:pt>
                <c:pt idx="1588">
                  <c:v>1.4396235353840641</c:v>
                </c:pt>
                <c:pt idx="1589">
                  <c:v>1.4385842656425489</c:v>
                </c:pt>
                <c:pt idx="1590">
                  <c:v>1.4375459694220012</c:v>
                </c:pt>
                <c:pt idx="1591">
                  <c:v>1.4365083290899952</c:v>
                </c:pt>
                <c:pt idx="1592">
                  <c:v>1.4354716605503437</c:v>
                </c:pt>
                <c:pt idx="1593">
                  <c:v>1.4344356466328603</c:v>
                </c:pt>
                <c:pt idx="1594">
                  <c:v>1.4334004448014397</c:v>
                </c:pt>
                <c:pt idx="1595">
                  <c:v>1.432366212161345</c:v>
                </c:pt>
                <c:pt idx="1596">
                  <c:v>1.4313326323236772</c:v>
                </c:pt>
                <c:pt idx="1597">
                  <c:v>1.4303000199564315</c:v>
                </c:pt>
                <c:pt idx="1598">
                  <c:v>1.4292680591668374</c:v>
                </c:pt>
                <c:pt idx="1599">
                  <c:v>1.4282369068603162</c:v>
                </c:pt>
                <c:pt idx="1600">
                  <c:v>1.4272067194496822</c:v>
                </c:pt>
                <c:pt idx="1601">
                  <c:v>1.4261771817846796</c:v>
                </c:pt>
                <c:pt idx="1602">
                  <c:v>1.4251486073038202</c:v>
                </c:pt>
                <c:pt idx="1603">
                  <c:v>1.4241206813507177</c:v>
                </c:pt>
                <c:pt idx="1604">
                  <c:v>1.4230935602183232</c:v>
                </c:pt>
                <c:pt idx="1605">
                  <c:v>1.4220673997092075</c:v>
                </c:pt>
                <c:pt idx="1606">
                  <c:v>1.4210418859061207</c:v>
                </c:pt>
                <c:pt idx="1607">
                  <c:v>1.4200173310236364</c:v>
                </c:pt>
                <c:pt idx="1608">
                  <c:v>1.418993421636128</c:v>
                </c:pt>
                <c:pt idx="1609">
                  <c:v>1.417970313426826</c:v>
                </c:pt>
                <c:pt idx="1610">
                  <c:v>1.4169481615907951</c:v>
                </c:pt>
                <c:pt idx="1611">
                  <c:v>1.4159266534381851</c:v>
                </c:pt>
                <c:pt idx="1612">
                  <c:v>1.4149060999651453</c:v>
                </c:pt>
                <c:pt idx="1613">
                  <c:v>1.413886188971216</c:v>
                </c:pt>
                <c:pt idx="1614">
                  <c:v>1.4128670755326407</c:v>
                </c:pt>
                <c:pt idx="1615">
                  <c:v>1.4118489142396997</c:v>
                </c:pt>
                <c:pt idx="1616">
                  <c:v>1.4108313936243675</c:v>
                </c:pt>
                <c:pt idx="1617">
                  <c:v>1.4098148234698538</c:v>
                </c:pt>
                <c:pt idx="1618">
                  <c:v>1.4087988927952999</c:v>
                </c:pt>
                <c:pt idx="1619">
                  <c:v>1.4077837560726834</c:v>
                </c:pt>
                <c:pt idx="1620">
                  <c:v>1.4067695672902074</c:v>
                </c:pt>
                <c:pt idx="1621">
                  <c:v>1.405756016196124</c:v>
                </c:pt>
                <c:pt idx="1622">
                  <c:v>1.4047434113661583</c:v>
                </c:pt>
                <c:pt idx="1623">
                  <c:v>1.4037314430335193</c:v>
                </c:pt>
                <c:pt idx="1624">
                  <c:v>1.4027202650686215</c:v>
                </c:pt>
                <c:pt idx="1625">
                  <c:v>1.4017100308602846</c:v>
                </c:pt>
                <c:pt idx="1626">
                  <c:v>1.4007004313675213</c:v>
                </c:pt>
                <c:pt idx="1627">
                  <c:v>1.3996917739639974</c:v>
                </c:pt>
                <c:pt idx="1628">
                  <c:v>1.3986837501838441</c:v>
                </c:pt>
                <c:pt idx="1629">
                  <c:v>1.3976765134514884</c:v>
                </c:pt>
                <c:pt idx="1630">
                  <c:v>1.396670216353278</c:v>
                </c:pt>
                <c:pt idx="1631">
                  <c:v>1.3956645510559407</c:v>
                </c:pt>
                <c:pt idx="1632">
                  <c:v>1.3946598237387533</c:v>
                </c:pt>
                <c:pt idx="1633">
                  <c:v>1.3936557270491903</c:v>
                </c:pt>
                <c:pt idx="1634">
                  <c:v>1.3926524136650824</c:v>
                </c:pt>
                <c:pt idx="1635">
                  <c:v>1.3916500357870365</c:v>
                </c:pt>
                <c:pt idx="1636">
                  <c:v>1.3906482867820456</c:v>
                </c:pt>
                <c:pt idx="1637">
                  <c:v>1.3896474716384022</c:v>
                </c:pt>
                <c:pt idx="1638">
                  <c:v>1.388647284201689</c:v>
                </c:pt>
                <c:pt idx="1639">
                  <c:v>1.3876478765565581</c:v>
                </c:pt>
                <c:pt idx="1640">
                  <c:v>1.3866494003125787</c:v>
                </c:pt>
                <c:pt idx="1641">
                  <c:v>1.3856515500316244</c:v>
                </c:pt>
                <c:pt idx="1642">
                  <c:v>1.3846546295163482</c:v>
                </c:pt>
                <c:pt idx="1643">
                  <c:v>1.3836583338050681</c:v>
                </c:pt>
                <c:pt idx="1644">
                  <c:v>1.3826628143919197</c:v>
                </c:pt>
                <c:pt idx="1645">
                  <c:v>1.3816682222980838</c:v>
                </c:pt>
                <c:pt idx="1646">
                  <c:v>1.3806742532749621</c:v>
                </c:pt>
                <c:pt idx="1647">
                  <c:v>1.3796812099448792</c:v>
                </c:pt>
                <c:pt idx="1648">
                  <c:v>1.3786887885335488</c:v>
                </c:pt>
                <c:pt idx="1649">
                  <c:v>1.3776971399472355</c:v>
                </c:pt>
                <c:pt idx="1650">
                  <c:v>1.3767064146213661</c:v>
                </c:pt>
                <c:pt idx="1651">
                  <c:v>1.375716309491547</c:v>
                </c:pt>
                <c:pt idx="1652">
                  <c:v>1.3747271260050578</c:v>
                </c:pt>
                <c:pt idx="1653">
                  <c:v>1.3737385615696964</c:v>
                </c:pt>
                <c:pt idx="1654">
                  <c:v>1.3727507665064884</c:v>
                </c:pt>
                <c:pt idx="1655">
                  <c:v>1.3717638906677241</c:v>
                </c:pt>
                <c:pt idx="1656">
                  <c:v>1.3707776321679237</c:v>
                </c:pt>
                <c:pt idx="1657">
                  <c:v>1.3697922912845721</c:v>
                </c:pt>
                <c:pt idx="1658">
                  <c:v>1.3688075666022734</c:v>
                </c:pt>
                <c:pt idx="1659">
                  <c:v>1.3678236078594281</c:v>
                </c:pt>
                <c:pt idx="1660">
                  <c:v>1.3668405643277937</c:v>
                </c:pt>
                <c:pt idx="1661">
                  <c:v>1.3658581352955441</c:v>
                </c:pt>
                <c:pt idx="1662">
                  <c:v>1.3648766198755888</c:v>
                </c:pt>
                <c:pt idx="1663">
                  <c:v>1.3638957177047502</c:v>
                </c:pt>
                <c:pt idx="1664">
                  <c:v>1.3629155777357613</c:v>
                </c:pt>
                <c:pt idx="1665">
                  <c:v>1.3619363489354437</c:v>
                </c:pt>
                <c:pt idx="1666">
                  <c:v>1.3609577317571779</c:v>
                </c:pt>
                <c:pt idx="1667">
                  <c:v>1.3599800241514952</c:v>
                </c:pt>
                <c:pt idx="1668">
                  <c:v>1.3590029270374497</c:v>
                </c:pt>
                <c:pt idx="1669">
                  <c:v>1.3580265889927039</c:v>
                </c:pt>
                <c:pt idx="1670">
                  <c:v>1.3570511581323619</c:v>
                </c:pt>
                <c:pt idx="1671">
                  <c:v>1.3560763360724328</c:v>
                </c:pt>
                <c:pt idx="1672">
                  <c:v>1.3551024196088126</c:v>
                </c:pt>
                <c:pt idx="1673">
                  <c:v>1.3541291108210891</c:v>
                </c:pt>
                <c:pt idx="1674">
                  <c:v>1.3531565577115834</c:v>
                </c:pt>
                <c:pt idx="1675">
                  <c:v>1.3521849078221173</c:v>
                </c:pt>
                <c:pt idx="1676">
                  <c:v>1.3512138639260991</c:v>
                </c:pt>
                <c:pt idx="1677">
                  <c:v>1.3502437216699119</c:v>
                </c:pt>
                <c:pt idx="1678">
                  <c:v>1.3492741842884581</c:v>
                </c:pt>
                <c:pt idx="1679">
                  <c:v>1.3483053992112519</c:v>
                </c:pt>
                <c:pt idx="1680">
                  <c:v>1.3473375134093575</c:v>
                </c:pt>
                <c:pt idx="1681">
                  <c:v>1.3463702308083776</c:v>
                </c:pt>
                <c:pt idx="1682">
                  <c:v>1.3454038459102802</c:v>
                </c:pt>
                <c:pt idx="1683">
                  <c:v>1.3444380631000881</c:v>
                </c:pt>
                <c:pt idx="1684">
                  <c:v>1.3434730292370307</c:v>
                </c:pt>
                <c:pt idx="1685">
                  <c:v>1.3425088907239251</c:v>
                </c:pt>
                <c:pt idx="1686">
                  <c:v>1.3415453526333918</c:v>
                </c:pt>
                <c:pt idx="1687">
                  <c:v>1.3405827083280539</c:v>
                </c:pt>
                <c:pt idx="1688">
                  <c:v>1.3396206633378871</c:v>
                </c:pt>
                <c:pt idx="1689">
                  <c:v>1.338659363954344</c:v>
                </c:pt>
                <c:pt idx="1690">
                  <c:v>1.337698956014495</c:v>
                </c:pt>
                <c:pt idx="1691">
                  <c:v>1.3367391457328237</c:v>
                </c:pt>
                <c:pt idx="1692">
                  <c:v>1.3357802253376549</c:v>
                </c:pt>
                <c:pt idx="1693">
                  <c:v>1.334821901498775</c:v>
                </c:pt>
                <c:pt idx="1694">
                  <c:v>1.3338643199423563</c:v>
                </c:pt>
                <c:pt idx="1695">
                  <c:v>1.332907625942207</c:v>
                </c:pt>
                <c:pt idx="1696">
                  <c:v>1.3319515268495481</c:v>
                </c:pt>
                <c:pt idx="1697">
                  <c:v>1.3309963137634262</c:v>
                </c:pt>
                <c:pt idx="1698">
                  <c:v>1.3300416946483558</c:v>
                </c:pt>
                <c:pt idx="1699">
                  <c:v>1.3290878149547574</c:v>
                </c:pt>
                <c:pt idx="1700">
                  <c:v>1.3281348190196083</c:v>
                </c:pt>
                <c:pt idx="1701">
                  <c:v>1.3271824153301603</c:v>
                </c:pt>
                <c:pt idx="1702">
                  <c:v>1.3262308938652696</c:v>
                </c:pt>
                <c:pt idx="1703">
                  <c:v>1.3252799635637276</c:v>
                </c:pt>
                <c:pt idx="1704">
                  <c:v>1.3243297690330598</c:v>
                </c:pt>
                <c:pt idx="1705">
                  <c:v>1.3233804544325201</c:v>
                </c:pt>
                <c:pt idx="1706">
                  <c:v>1.3224317293767289</c:v>
                </c:pt>
                <c:pt idx="1707">
                  <c:v>1.3214838827257924</c:v>
                </c:pt>
                <c:pt idx="1708">
                  <c:v>1.3205366245438781</c:v>
                </c:pt>
                <c:pt idx="1709">
                  <c:v>1.3195900988812899</c:v>
                </c:pt>
                <c:pt idx="1710">
                  <c:v>1.3186444493420422</c:v>
                </c:pt>
                <c:pt idx="1711">
                  <c:v>1.3176993866631534</c:v>
                </c:pt>
                <c:pt idx="1712">
                  <c:v>1.3167551985909347</c:v>
                </c:pt>
                <c:pt idx="1713">
                  <c:v>1.3158115963099706</c:v>
                </c:pt>
                <c:pt idx="1714">
                  <c:v>1.3148687233158172</c:v>
                </c:pt>
                <c:pt idx="1715">
                  <c:v>1.3139267226597122</c:v>
                </c:pt>
                <c:pt idx="1716">
                  <c:v>1.3129853061961299</c:v>
                </c:pt>
                <c:pt idx="1717">
                  <c:v>1.3120447605625127</c:v>
                </c:pt>
                <c:pt idx="1718">
                  <c:v>1.3111047980589321</c:v>
                </c:pt>
                <c:pt idx="1719">
                  <c:v>1.3101655616286552</c:v>
                </c:pt>
                <c:pt idx="1720">
                  <c:v>1.3092271937725921</c:v>
                </c:pt>
                <c:pt idx="1721">
                  <c:v>1.3082894074577582</c:v>
                </c:pt>
                <c:pt idx="1722">
                  <c:v>1.3073524882176266</c:v>
                </c:pt>
                <c:pt idx="1723">
                  <c:v>1.306416149462853</c:v>
                </c:pt>
                <c:pt idx="1724">
                  <c:v>1.3054805335868611</c:v>
                </c:pt>
                <c:pt idx="1725">
                  <c:v>1.3045457825426667</c:v>
                </c:pt>
                <c:pt idx="1726">
                  <c:v>1.3036116104049424</c:v>
                </c:pt>
                <c:pt idx="1727">
                  <c:v>1.3026783016080601</c:v>
                </c:pt>
                <c:pt idx="1728">
                  <c:v>1.3017455706683876</c:v>
                </c:pt>
                <c:pt idx="1729">
                  <c:v>1.3008135594319359</c:v>
                </c:pt>
                <c:pt idx="1730">
                  <c:v>1.2998824093062451</c:v>
                </c:pt>
                <c:pt idx="1731">
                  <c:v>1.2989518354687897</c:v>
                </c:pt>
                <c:pt idx="1732">
                  <c:v>1.2980221212596808</c:v>
                </c:pt>
                <c:pt idx="1733">
                  <c:v>1.2970929821563333</c:v>
                </c:pt>
                <c:pt idx="1734">
                  <c:v>1.2961645591987365</c:v>
                </c:pt>
                <c:pt idx="1735">
                  <c:v>1.2952369935889241</c:v>
                </c:pt>
                <c:pt idx="1736">
                  <c:v>1.2943100015984286</c:v>
                </c:pt>
                <c:pt idx="1737">
                  <c:v>1.2933838654742662</c:v>
                </c:pt>
                <c:pt idx="1738">
                  <c:v>1.2924583019255262</c:v>
                </c:pt>
                <c:pt idx="1739">
                  <c:v>1.2915334517066421</c:v>
                </c:pt>
                <c:pt idx="1740">
                  <c:v>1.2906094551373397</c:v>
                </c:pt>
                <c:pt idx="1741">
                  <c:v>1.2896860295816039</c:v>
                </c:pt>
                <c:pt idx="1742">
                  <c:v>1.2887634562012855</c:v>
                </c:pt>
                <c:pt idx="1743">
                  <c:v>1.2878414527959863</c:v>
                </c:pt>
                <c:pt idx="1744">
                  <c:v>1.2869201595793589</c:v>
                </c:pt>
                <c:pt idx="1745">
                  <c:v>1.2859997163322565</c:v>
                </c:pt>
                <c:pt idx="1746">
                  <c:v>1.285079841506273</c:v>
                </c:pt>
                <c:pt idx="1747">
                  <c:v>1.284160815182841</c:v>
                </c:pt>
                <c:pt idx="1748">
                  <c:v>1.2832423562472406</c:v>
                </c:pt>
                <c:pt idx="1749">
                  <c:v>1.2823246043746932</c:v>
                </c:pt>
                <c:pt idx="1750">
                  <c:v>1.2814076988095182</c:v>
                </c:pt>
                <c:pt idx="1751">
                  <c:v>1.2804913590861002</c:v>
                </c:pt>
                <c:pt idx="1752">
                  <c:v>1.2795758642101753</c:v>
                </c:pt>
                <c:pt idx="1753">
                  <c:v>1.2786609341478932</c:v>
                </c:pt>
                <c:pt idx="1754">
                  <c:v>1.2777467080383802</c:v>
                </c:pt>
                <c:pt idx="1755">
                  <c:v>1.2768333245917511</c:v>
                </c:pt>
                <c:pt idx="1756">
                  <c:v>1.2759205044203838</c:v>
                </c:pt>
                <c:pt idx="1757">
                  <c:v>1.2750085254590189</c:v>
                </c:pt>
                <c:pt idx="1758">
                  <c:v>1.2740971087498874</c:v>
                </c:pt>
                <c:pt idx="1759">
                  <c:v>1.2731863928983478</c:v>
                </c:pt>
                <c:pt idx="1760">
                  <c:v>1.2722765160826255</c:v>
                </c:pt>
                <c:pt idx="1761">
                  <c:v>1.2713671999883198</c:v>
                </c:pt>
                <c:pt idx="1762">
                  <c:v>1.2704587214838514</c:v>
                </c:pt>
                <c:pt idx="1763">
                  <c:v>1.26955080268277</c:v>
                </c:pt>
                <c:pt idx="1764">
                  <c:v>1.2686435816589792</c:v>
                </c:pt>
                <c:pt idx="1765">
                  <c:v>1.2677371960611208</c:v>
                </c:pt>
                <c:pt idx="1766">
                  <c:v>1.2668313686432651</c:v>
                </c:pt>
                <c:pt idx="1767">
                  <c:v>1.265926375212167</c:v>
                </c:pt>
                <c:pt idx="1768">
                  <c:v>1.2650219391220618</c:v>
                </c:pt>
                <c:pt idx="1769">
                  <c:v>1.2641181982559955</c:v>
                </c:pt>
                <c:pt idx="1770">
                  <c:v>1.2632152893032935</c:v>
                </c:pt>
                <c:pt idx="1771">
                  <c:v>1.2623129360867456</c:v>
                </c:pt>
                <c:pt idx="1772">
                  <c:v>1.2614114133607033</c:v>
                </c:pt>
                <c:pt idx="1773">
                  <c:v>1.2605104453724856</c:v>
                </c:pt>
                <c:pt idx="1774">
                  <c:v>1.2596101691450492</c:v>
                </c:pt>
                <c:pt idx="1775">
                  <c:v>1.2587107212798998</c:v>
                </c:pt>
                <c:pt idx="1776">
                  <c:v>1.257811826659786</c:v>
                </c:pt>
                <c:pt idx="1777">
                  <c:v>1.2569137589872668</c:v>
                </c:pt>
                <c:pt idx="1778">
                  <c:v>1.2560162435677813</c:v>
                </c:pt>
                <c:pt idx="1779">
                  <c:v>1.2551194169004352</c:v>
                </c:pt>
                <c:pt idx="1780">
                  <c:v>1.2542234150647207</c:v>
                </c:pt>
                <c:pt idx="1781">
                  <c:v>1.2533279639987558</c:v>
                </c:pt>
                <c:pt idx="1782">
                  <c:v>1.2524333363579037</c:v>
                </c:pt>
                <c:pt idx="1783">
                  <c:v>1.2515392585011453</c:v>
                </c:pt>
                <c:pt idx="1784">
                  <c:v>1.2506458664060354</c:v>
                </c:pt>
                <c:pt idx="1785">
                  <c:v>1.2497532956323409</c:v>
                </c:pt>
                <c:pt idx="1786">
                  <c:v>1.2488612731689885</c:v>
                </c:pt>
                <c:pt idx="1787">
                  <c:v>1.2479700706287142</c:v>
                </c:pt>
                <c:pt idx="1788">
                  <c:v>1.2470794154194895</c:v>
                </c:pt>
                <c:pt idx="1789">
                  <c:v>1.2461894429996045</c:v>
                </c:pt>
                <c:pt idx="1790">
                  <c:v>1.2453002884113771</c:v>
                </c:pt>
                <c:pt idx="1791">
                  <c:v>1.2444116796900073</c:v>
                </c:pt>
                <c:pt idx="1792">
                  <c:v>1.2435238874101453</c:v>
                </c:pt>
                <c:pt idx="1793">
                  <c:v>1.2426366400242306</c:v>
                </c:pt>
                <c:pt idx="1794">
                  <c:v>1.2417500724735608</c:v>
                </c:pt>
                <c:pt idx="1795">
                  <c:v>1.2408643192852662</c:v>
                </c:pt>
                <c:pt idx="1796">
                  <c:v>1.2399791095363135</c:v>
                </c:pt>
                <c:pt idx="1797">
                  <c:v>1.2390947127677807</c:v>
                </c:pt>
                <c:pt idx="1798">
                  <c:v>1.2382108584720803</c:v>
                </c:pt>
                <c:pt idx="1799">
                  <c:v>1.2373276810757758</c:v>
                </c:pt>
                <c:pt idx="1800">
                  <c:v>1.2364453145930563</c:v>
                </c:pt>
                <c:pt idx="1801">
                  <c:v>1.2355634891381779</c:v>
                </c:pt>
                <c:pt idx="1802">
                  <c:v>1.2346824732231316</c:v>
                </c:pt>
                <c:pt idx="1803">
                  <c:v>1.2338019972128986</c:v>
                </c:pt>
                <c:pt idx="1804">
                  <c:v>1.2329221946920521</c:v>
                </c:pt>
                <c:pt idx="1805">
                  <c:v>1.2320431995797569</c:v>
                </c:pt>
                <c:pt idx="1806">
                  <c:v>1.2311647430183563</c:v>
                </c:pt>
                <c:pt idx="1807">
                  <c:v>1.2302870924907872</c:v>
                </c:pt>
                <c:pt idx="1808">
                  <c:v>1.2294099795509403</c:v>
                </c:pt>
                <c:pt idx="1809">
                  <c:v>1.2285335375977937</c:v>
                </c:pt>
                <c:pt idx="1810">
                  <c:v>1.2276578996214116</c:v>
                </c:pt>
                <c:pt idx="1811">
                  <c:v>1.226782797791673</c:v>
                </c:pt>
                <c:pt idx="1812">
                  <c:v>1.2259084985707107</c:v>
                </c:pt>
                <c:pt idx="1813">
                  <c:v>1.2250347345381551</c:v>
                </c:pt>
                <c:pt idx="1814">
                  <c:v>1.224161638584246</c:v>
                </c:pt>
                <c:pt idx="1815">
                  <c:v>1.2232893431920759</c:v>
                </c:pt>
                <c:pt idx="1816">
                  <c:v>1.2224175815545746</c:v>
                </c:pt>
                <c:pt idx="1817">
                  <c:v>1.2215466191174644</c:v>
                </c:pt>
                <c:pt idx="1818">
                  <c:v>1.2206761894816391</c:v>
                </c:pt>
                <c:pt idx="1819">
                  <c:v>1.2198064250307743</c:v>
                </c:pt>
                <c:pt idx="1820">
                  <c:v>1.2189374577431553</c:v>
                </c:pt>
                <c:pt idx="1821">
                  <c:v>1.2180690218303003</c:v>
                </c:pt>
                <c:pt idx="1822">
                  <c:v>1.2172013817258924</c:v>
                </c:pt>
                <c:pt idx="1823">
                  <c:v>1.2163342720476342</c:v>
                </c:pt>
                <c:pt idx="1824">
                  <c:v>1.2154678246748003</c:v>
                </c:pt>
                <c:pt idx="1825">
                  <c:v>1.2146021710830228</c:v>
                </c:pt>
                <c:pt idx="1826">
                  <c:v>1.2137370464979673</c:v>
                </c:pt>
                <c:pt idx="1827">
                  <c:v>1.2128727143456273</c:v>
                </c:pt>
                <c:pt idx="1828">
                  <c:v>1.212008910256082</c:v>
                </c:pt>
                <c:pt idx="1829">
                  <c:v>1.2111457656063565</c:v>
                </c:pt>
                <c:pt idx="1830">
                  <c:v>1.2102834113715735</c:v>
                </c:pt>
                <c:pt idx="1831">
                  <c:v>1.2094215837871263</c:v>
                </c:pt>
                <c:pt idx="1832">
                  <c:v>1.2085605452756469</c:v>
                </c:pt>
                <c:pt idx="1833">
                  <c:v>1.2077000324751799</c:v>
                </c:pt>
                <c:pt idx="1834">
                  <c:v>1.2068401762626424</c:v>
                </c:pt>
                <c:pt idx="1835">
                  <c:v>1.2059811071147808</c:v>
                </c:pt>
                <c:pt idx="1836">
                  <c:v>1.2051225622723167</c:v>
                </c:pt>
                <c:pt idx="1837">
                  <c:v>1.2042648031588288</c:v>
                </c:pt>
                <c:pt idx="1838">
                  <c:v>1.2034075674927098</c:v>
                </c:pt>
                <c:pt idx="1839">
                  <c:v>1.2025509858144943</c:v>
                </c:pt>
                <c:pt idx="1840">
                  <c:v>1.2016951879032263</c:v>
                </c:pt>
                <c:pt idx="1841">
                  <c:v>1.2008399120028639</c:v>
                </c:pt>
                <c:pt idx="1842">
                  <c:v>1.1999854185443466</c:v>
                </c:pt>
                <c:pt idx="1843">
                  <c:v>1.1991314461709497</c:v>
                </c:pt>
                <c:pt idx="1844">
                  <c:v>1.1982781247680834</c:v>
                </c:pt>
                <c:pt idx="1845">
                  <c:v>1.197425583824471</c:v>
                </c:pt>
                <c:pt idx="1846">
                  <c:v>1.1965735625810865</c:v>
                </c:pt>
                <c:pt idx="1847">
                  <c:v>1.1957223204786602</c:v>
                </c:pt>
                <c:pt idx="1848">
                  <c:v>1.1948715971557629</c:v>
                </c:pt>
                <c:pt idx="1849">
                  <c:v>1.1940215220043935</c:v>
                </c:pt>
                <c:pt idx="1850">
                  <c:v>1.1931722240215688</c:v>
                </c:pt>
                <c:pt idx="1851">
                  <c:v>1.1923234434409837</c:v>
                </c:pt>
                <c:pt idx="1852">
                  <c:v>1.1914754387174107</c:v>
                </c:pt>
                <c:pt idx="1853">
                  <c:v>1.1906279504804296</c:v>
                </c:pt>
                <c:pt idx="1854">
                  <c:v>1.1897811076307436</c:v>
                </c:pt>
                <c:pt idx="1855">
                  <c:v>1.1889350386757678</c:v>
                </c:pt>
                <c:pt idx="1856">
                  <c:v>1.1880894848376466</c:v>
                </c:pt>
                <c:pt idx="1857">
                  <c:v>1.1872447035894225</c:v>
                </c:pt>
                <c:pt idx="1858">
                  <c:v>1.1864004365474223</c:v>
                </c:pt>
                <c:pt idx="1859">
                  <c:v>1.1855568121231554</c:v>
                </c:pt>
                <c:pt idx="1860">
                  <c:v>1.1847139583365307</c:v>
                </c:pt>
                <c:pt idx="1861">
                  <c:v>1.1838716173938917</c:v>
                </c:pt>
                <c:pt idx="1862">
                  <c:v>1.1830300457907572</c:v>
                </c:pt>
                <c:pt idx="1863">
                  <c:v>1.1821889861259605</c:v>
                </c:pt>
                <c:pt idx="1864">
                  <c:v>1.1813485663239094</c:v>
                </c:pt>
                <c:pt idx="1865">
                  <c:v>1.180508913919089</c:v>
                </c:pt>
                <c:pt idx="1866">
                  <c:v>1.1796697720978158</c:v>
                </c:pt>
                <c:pt idx="1867">
                  <c:v>1.1788313963822679</c:v>
                </c:pt>
                <c:pt idx="1868">
                  <c:v>1.1779935303495663</c:v>
                </c:pt>
                <c:pt idx="1869">
                  <c:v>1.1771563014390991</c:v>
                </c:pt>
                <c:pt idx="1870">
                  <c:v>1.1763198367019994</c:v>
                </c:pt>
                <c:pt idx="1871">
                  <c:v>1.1754838803003509</c:v>
                </c:pt>
                <c:pt idx="1872">
                  <c:v>1.1746486867871535</c:v>
                </c:pt>
                <c:pt idx="1873">
                  <c:v>1.1738140005653857</c:v>
                </c:pt>
                <c:pt idx="1874">
                  <c:v>1.1729799482667196</c:v>
                </c:pt>
                <c:pt idx="1875">
                  <c:v>1.1721466568611967</c:v>
                </c:pt>
                <c:pt idx="1876">
                  <c:v>1.1713138714779774</c:v>
                </c:pt>
                <c:pt idx="1877">
                  <c:v>1.1704818457008241</c:v>
                </c:pt>
                <c:pt idx="1878">
                  <c:v>1.1696503250460348</c:v>
                </c:pt>
                <c:pt idx="1879">
                  <c:v>1.1688194359845658</c:v>
                </c:pt>
                <c:pt idx="1880">
                  <c:v>1.1679893046023426</c:v>
                </c:pt>
                <c:pt idx="1881">
                  <c:v>1.1671596769951131</c:v>
                </c:pt>
                <c:pt idx="1882">
                  <c:v>1.166330805785146</c:v>
                </c:pt>
                <c:pt idx="1883">
                  <c:v>1.1655024374536342</c:v>
                </c:pt>
                <c:pt idx="1884">
                  <c:v>1.164674697992031</c:v>
                </c:pt>
                <c:pt idx="1885">
                  <c:v>1.1638477130084068</c:v>
                </c:pt>
                <c:pt idx="1886">
                  <c:v>1.1630212295608724</c:v>
                </c:pt>
                <c:pt idx="1887">
                  <c:v>1.1621954993142896</c:v>
                </c:pt>
                <c:pt idx="1888">
                  <c:v>1.1613702697105293</c:v>
                </c:pt>
                <c:pt idx="1889">
                  <c:v>1.16054566626355</c:v>
                </c:pt>
                <c:pt idx="1890">
                  <c:v>1.1597218141055716</c:v>
                </c:pt>
                <c:pt idx="1891">
                  <c:v>1.1588984612528579</c:v>
                </c:pt>
                <c:pt idx="1892">
                  <c:v>1.1580758584169366</c:v>
                </c:pt>
                <c:pt idx="1893">
                  <c:v>1.1572537539961529</c:v>
                </c:pt>
                <c:pt idx="1894">
                  <c:v>1.1564322730289736</c:v>
                </c:pt>
                <c:pt idx="1895">
                  <c:v>1.1556115401737626</c:v>
                </c:pt>
                <c:pt idx="1896">
                  <c:v>1.1547913044007434</c:v>
                </c:pt>
                <c:pt idx="1897">
                  <c:v>1.1539718154721674</c:v>
                </c:pt>
                <c:pt idx="1898">
                  <c:v>1.1531528227386649</c:v>
                </c:pt>
                <c:pt idx="1899">
                  <c:v>1.1523344507652058</c:v>
                </c:pt>
                <c:pt idx="1900">
                  <c:v>1.1515168237382871</c:v>
                </c:pt>
                <c:pt idx="1901">
                  <c:v>1.1506996915779124</c:v>
                </c:pt>
                <c:pt idx="1902">
                  <c:v>1.1498833031010989</c:v>
                </c:pt>
                <c:pt idx="1903">
                  <c:v>1.1490674086065891</c:v>
                </c:pt>
                <c:pt idx="1904">
                  <c:v>1.1482521321878429</c:v>
                </c:pt>
                <c:pt idx="1905">
                  <c:v>1.1474375975614721</c:v>
                </c:pt>
                <c:pt idx="1906">
                  <c:v>1.1466235555930946</c:v>
                </c:pt>
                <c:pt idx="1907">
                  <c:v>1.1458102541585227</c:v>
                </c:pt>
                <c:pt idx="1908">
                  <c:v>1.144997444782538</c:v>
                </c:pt>
                <c:pt idx="1909">
                  <c:v>1.1441852517324296</c:v>
                </c:pt>
                <c:pt idx="1910">
                  <c:v>1.1433737974730027</c:v>
                </c:pt>
                <c:pt idx="1911">
                  <c:v>1.1425628338201061</c:v>
                </c:pt>
                <c:pt idx="1912">
                  <c:v>1.1417526077205233</c:v>
                </c:pt>
                <c:pt idx="1913">
                  <c:v>1.1409428713661538</c:v>
                </c:pt>
                <c:pt idx="1914">
                  <c:v>1.1401337479222959</c:v>
                </c:pt>
                <c:pt idx="1915">
                  <c:v>1.1393253601808027</c:v>
                </c:pt>
                <c:pt idx="1916">
                  <c:v>1.1385174608964717</c:v>
                </c:pt>
                <c:pt idx="1917">
                  <c:v>1.137710296084014</c:v>
                </c:pt>
                <c:pt idx="1918">
                  <c:v>1.1369036188726906</c:v>
                </c:pt>
                <c:pt idx="1919">
                  <c:v>1.1360975519634953</c:v>
                </c:pt>
                <c:pt idx="1920">
                  <c:v>1.1352922176855715</c:v>
                </c:pt>
                <c:pt idx="1921">
                  <c:v>1.1344873697287072</c:v>
                </c:pt>
                <c:pt idx="1922">
                  <c:v>1.1336832531795447</c:v>
                </c:pt>
                <c:pt idx="1923">
                  <c:v>1.1328796221007582</c:v>
                </c:pt>
                <c:pt idx="1924">
                  <c:v>1.132076598731049</c:v>
                </c:pt>
                <c:pt idx="1925">
                  <c:v>1.1312743049388567</c:v>
                </c:pt>
                <c:pt idx="1926">
                  <c:v>1.1304724953450236</c:v>
                </c:pt>
                <c:pt idx="1927">
                  <c:v>1.129671414112104</c:v>
                </c:pt>
                <c:pt idx="1928">
                  <c:v>1.1288708162322598</c:v>
                </c:pt>
                <c:pt idx="1929">
                  <c:v>1.1280708234839019</c:v>
                </c:pt>
                <c:pt idx="1930">
                  <c:v>1.1272715572767584</c:v>
                </c:pt>
                <c:pt idx="1931">
                  <c:v>1.1264727731588133</c:v>
                </c:pt>
                <c:pt idx="1932">
                  <c:v>1.1256747143724923</c:v>
                </c:pt>
                <c:pt idx="1933">
                  <c:v>1.1248771368355406</c:v>
                </c:pt>
                <c:pt idx="1934">
                  <c:v>1.1240801618680694</c:v>
                </c:pt>
                <c:pt idx="1935">
                  <c:v>1.1232839104230765</c:v>
                </c:pt>
                <c:pt idx="1936">
                  <c:v>1.1224881389717993</c:v>
                </c:pt>
                <c:pt idx="1937">
                  <c:v>1.121693089840468</c:v>
                </c:pt>
                <c:pt idx="1938">
                  <c:v>1.1208985198685326</c:v>
                </c:pt>
                <c:pt idx="1939">
                  <c:v>1.1201045499197839</c:v>
                </c:pt>
                <c:pt idx="1940">
                  <c:v>1.1193113004924569</c:v>
                </c:pt>
                <c:pt idx="1941">
                  <c:v>1.1185185289771786</c:v>
                </c:pt>
                <c:pt idx="1942">
                  <c:v>1.1177264767878938</c:v>
                </c:pt>
                <c:pt idx="1943">
                  <c:v>1.1169349015684216</c:v>
                </c:pt>
                <c:pt idx="1944">
                  <c:v>1.1161439234587345</c:v>
                </c:pt>
                <c:pt idx="1945">
                  <c:v>1.1153536628289966</c:v>
                </c:pt>
                <c:pt idx="1946">
                  <c:v>1.1145638779817779</c:v>
                </c:pt>
                <c:pt idx="1947">
                  <c:v>1.1137748094192665</c:v>
                </c:pt>
                <c:pt idx="1948">
                  <c:v>1.1129862158089172</c:v>
                </c:pt>
                <c:pt idx="1949">
                  <c:v>1.1121982171040945</c:v>
                </c:pt>
                <c:pt idx="1950">
                  <c:v>1.1114109328956265</c:v>
                </c:pt>
                <c:pt idx="1951">
                  <c:v>1.1106241223971485</c:v>
                </c:pt>
                <c:pt idx="1952">
                  <c:v>1.1098380252058513</c:v>
                </c:pt>
                <c:pt idx="1953">
                  <c:v>1.1090524008987082</c:v>
                </c:pt>
                <c:pt idx="1954">
                  <c:v>1.1082673689780971</c:v>
                </c:pt>
                <c:pt idx="1955">
                  <c:v>1.1074830485853948</c:v>
                </c:pt>
                <c:pt idx="1956">
                  <c:v>1.1066991998414411</c:v>
                </c:pt>
                <c:pt idx="1957">
                  <c:v>1.1059160614422607</c:v>
                </c:pt>
                <c:pt idx="1958">
                  <c:v>1.1051333938704937</c:v>
                </c:pt>
                <c:pt idx="1959">
                  <c:v>1.1043513161794389</c:v>
                </c:pt>
                <c:pt idx="1960">
                  <c:v>1.1035699470629217</c:v>
                </c:pt>
                <c:pt idx="1961">
                  <c:v>1.1027890475451465</c:v>
                </c:pt>
                <c:pt idx="1962">
                  <c:v>1.1020088554247822</c:v>
                </c:pt>
                <c:pt idx="1963">
                  <c:v>1.1012291320863039</c:v>
                </c:pt>
                <c:pt idx="1964">
                  <c:v>1.1004499961358296</c:v>
                </c:pt>
                <c:pt idx="1965">
                  <c:v>1.0996715658215224</c:v>
                </c:pt>
                <c:pt idx="1966">
                  <c:v>1.0988936030671324</c:v>
                </c:pt>
                <c:pt idx="1967">
                  <c:v>1.0981163447777627</c:v>
                </c:pt>
                <c:pt idx="1968">
                  <c:v>1.0973395532359111</c:v>
                </c:pt>
                <c:pt idx="1969">
                  <c:v>1.0965633466024034</c:v>
                </c:pt>
                <c:pt idx="1970">
                  <c:v>1.0957878426816201</c:v>
                </c:pt>
                <c:pt idx="1971">
                  <c:v>1.0950128042930565</c:v>
                </c:pt>
                <c:pt idx="1972">
                  <c:v>1.0942384674520214</c:v>
                </c:pt>
                <c:pt idx="1973">
                  <c:v>1.0934645953352431</c:v>
                </c:pt>
                <c:pt idx="1974">
                  <c:v>1.0926913056601324</c:v>
                </c:pt>
                <c:pt idx="1975">
                  <c:v>1.0919187157891577</c:v>
                </c:pt>
                <c:pt idx="1976">
                  <c:v>1.0911465894337797</c:v>
                </c:pt>
                <c:pt idx="1977">
                  <c:v>1.0903751617232627</c:v>
                </c:pt>
                <c:pt idx="1978">
                  <c:v>1.0896041968791335</c:v>
                </c:pt>
                <c:pt idx="1979">
                  <c:v>1.0888338125588739</c:v>
                </c:pt>
                <c:pt idx="1980">
                  <c:v>1.0880641252299108</c:v>
                </c:pt>
                <c:pt idx="1981">
                  <c:v>1.087294899496926</c:v>
                </c:pt>
                <c:pt idx="1982">
                  <c:v>1.0865263696115408</c:v>
                </c:pt>
                <c:pt idx="1983">
                  <c:v>1.0857583005330262</c:v>
                </c:pt>
                <c:pt idx="1984">
                  <c:v>1.0849908091026639</c:v>
                </c:pt>
                <c:pt idx="1985">
                  <c:v>1.0842240118098725</c:v>
                </c:pt>
                <c:pt idx="1986">
                  <c:v>1.0834576741447273</c:v>
                </c:pt>
                <c:pt idx="1987">
                  <c:v>1.0826920294808864</c:v>
                </c:pt>
                <c:pt idx="1988">
                  <c:v>1.0819268436615606</c:v>
                </c:pt>
                <c:pt idx="1989">
                  <c:v>1.0811622330909261</c:v>
                </c:pt>
                <c:pt idx="1990">
                  <c:v>1.0803983138227684</c:v>
                </c:pt>
                <c:pt idx="1991">
                  <c:v>1.0796348522289303</c:v>
                </c:pt>
                <c:pt idx="1992">
                  <c:v>1.0788720808088075</c:v>
                </c:pt>
                <c:pt idx="1993">
                  <c:v>1.0781097662859349</c:v>
                </c:pt>
                <c:pt idx="1994">
                  <c:v>1.0773480246292524</c:v>
                </c:pt>
                <c:pt idx="1995">
                  <c:v>1.0765869714587712</c:v>
                </c:pt>
                <c:pt idx="1996">
                  <c:v>1.0758263740245018</c:v>
                </c:pt>
                <c:pt idx="1997">
                  <c:v>1.0750664639552516</c:v>
                </c:pt>
                <c:pt idx="1998">
                  <c:v>1.0743070088512903</c:v>
                </c:pt>
                <c:pt idx="1999">
                  <c:v>1.0735481242481779</c:v>
                </c:pt>
                <c:pt idx="2000">
                  <c:v>1.0727899253339968</c:v>
                </c:pt>
                <c:pt idx="2001">
                  <c:v>1.0720321802333503</c:v>
                </c:pt>
                <c:pt idx="2002">
                  <c:v>1.0712751197081078</c:v>
                </c:pt>
                <c:pt idx="2003">
                  <c:v>1.0705185122317096</c:v>
                </c:pt>
                <c:pt idx="2004">
                  <c:v>1.0697624729081787</c:v>
                </c:pt>
                <c:pt idx="2005">
                  <c:v>1.0690071164955013</c:v>
                </c:pt>
                <c:pt idx="2006">
                  <c:v>1.0682522119893267</c:v>
                </c:pt>
                <c:pt idx="2007">
                  <c:v>1.067497989288207</c:v>
                </c:pt>
                <c:pt idx="2008">
                  <c:v>1.0667442177352173</c:v>
                </c:pt>
                <c:pt idx="2009">
                  <c:v>1.0659910120046732</c:v>
                </c:pt>
                <c:pt idx="2010">
                  <c:v>1.0652384864262834</c:v>
                </c:pt>
                <c:pt idx="2011">
                  <c:v>1.0644864108632226</c:v>
                </c:pt>
                <c:pt idx="2012">
                  <c:v>1.0637350143543214</c:v>
                </c:pt>
                <c:pt idx="2013">
                  <c:v>1.0629840668734831</c:v>
                </c:pt>
                <c:pt idx="2014">
                  <c:v>1.0622336820375327</c:v>
                </c:pt>
                <c:pt idx="2015">
                  <c:v>1.0614839744455509</c:v>
                </c:pt>
                <c:pt idx="2016">
                  <c:v>1.0607347148106459</c:v>
                </c:pt>
                <c:pt idx="2017">
                  <c:v>1.0599861313016239</c:v>
                </c:pt>
                <c:pt idx="2018">
                  <c:v>1.0592379949748842</c:v>
                </c:pt>
                <c:pt idx="2019">
                  <c:v>1.0584904196354292</c:v>
                </c:pt>
                <c:pt idx="2020">
                  <c:v>1.0577435187459783</c:v>
                </c:pt>
                <c:pt idx="2021">
                  <c:v>1.0569970638767228</c:v>
                </c:pt>
                <c:pt idx="2022">
                  <c:v>1.0562512823409911</c:v>
                </c:pt>
                <c:pt idx="2023">
                  <c:v>1.0555059460507221</c:v>
                </c:pt>
                <c:pt idx="2024">
                  <c:v>1.0547611683834668</c:v>
                </c:pt>
                <c:pt idx="2025">
                  <c:v>1.0540170623758864</c:v>
                </c:pt>
                <c:pt idx="2026">
                  <c:v>1.0532734004513966</c:v>
                </c:pt>
                <c:pt idx="2027">
                  <c:v>1.0525304090712031</c:v>
                </c:pt>
                <c:pt idx="2028">
                  <c:v>1.0517878609989253</c:v>
                </c:pt>
                <c:pt idx="2029">
                  <c:v>1.051045869186215</c:v>
                </c:pt>
                <c:pt idx="2030">
                  <c:v>1.0503045462452272</c:v>
                </c:pt>
                <c:pt idx="2031">
                  <c:v>1.0495636654487424</c:v>
                </c:pt>
                <c:pt idx="2032">
                  <c:v>1.0488234524091991</c:v>
                </c:pt>
                <c:pt idx="2033">
                  <c:v>1.0480836807380391</c:v>
                </c:pt>
                <c:pt idx="2034">
                  <c:v>1.047344462962567</c:v>
                </c:pt>
                <c:pt idx="2035">
                  <c:v>1.0466059112719814</c:v>
                </c:pt>
                <c:pt idx="2036">
                  <c:v>1.0458677997845713</c:v>
                </c:pt>
                <c:pt idx="2037">
                  <c:v>1.0451303532673621</c:v>
                </c:pt>
                <c:pt idx="2038">
                  <c:v>1.0443933461757595</c:v>
                </c:pt>
                <c:pt idx="2039">
                  <c:v>1.0436568910127437</c:v>
                </c:pt>
                <c:pt idx="2040">
                  <c:v>1.0429210995640275</c:v>
                </c:pt>
                <c:pt idx="2041">
                  <c:v>1.0421857464994897</c:v>
                </c:pt>
                <c:pt idx="2042">
                  <c:v>1.0414510557537666</c:v>
                </c:pt>
                <c:pt idx="2043">
                  <c:v>1.040716802633082</c:v>
                </c:pt>
                <c:pt idx="2044">
                  <c:v>1.0399830988313741</c:v>
                </c:pt>
                <c:pt idx="2045">
                  <c:v>1.0392500557076156</c:v>
                </c:pt>
                <c:pt idx="2046">
                  <c:v>1.0385174490717271</c:v>
                </c:pt>
                <c:pt idx="2047">
                  <c:v>1.0377855020216462</c:v>
                </c:pt>
                <c:pt idx="2048">
                  <c:v>1.0370539907023679</c:v>
                </c:pt>
                <c:pt idx="2049">
                  <c:v>1.036323026390336</c:v>
                </c:pt>
                <c:pt idx="2050">
                  <c:v>1.0355927200284309</c:v>
                </c:pt>
                <c:pt idx="2051">
                  <c:v>1.0348628482631999</c:v>
                </c:pt>
                <c:pt idx="2052">
                  <c:v>1.034133633359362</c:v>
                </c:pt>
                <c:pt idx="2053">
                  <c:v>1.0334048522971113</c:v>
                </c:pt>
                <c:pt idx="2054">
                  <c:v>1.0326766159371144</c:v>
                </c:pt>
                <c:pt idx="2055">
                  <c:v>1.0319490348078708</c:v>
                </c:pt>
                <c:pt idx="2056">
                  <c:v>1.0312218863889886</c:v>
                </c:pt>
                <c:pt idx="2057">
                  <c:v>1.0304953921154392</c:v>
                </c:pt>
                <c:pt idx="2058">
                  <c:v>1.029769329799054</c:v>
                </c:pt>
                <c:pt idx="2059">
                  <c:v>1.0290438098864327</c:v>
                </c:pt>
                <c:pt idx="2060">
                  <c:v>1.0283189424934016</c:v>
                </c:pt>
                <c:pt idx="2061">
                  <c:v>1.0275945059290743</c:v>
                </c:pt>
                <c:pt idx="2062">
                  <c:v>1.0268707208021339</c:v>
                </c:pt>
                <c:pt idx="2063">
                  <c:v>1.0261473657524982</c:v>
                </c:pt>
                <c:pt idx="2064">
                  <c:v>1.0254245508144058</c:v>
                </c:pt>
                <c:pt idx="2065">
                  <c:v>1.0247023862016458</c:v>
                </c:pt>
                <c:pt idx="2066">
                  <c:v>1.0239806507078963</c:v>
                </c:pt>
                <c:pt idx="2067">
                  <c:v>1.0232595640542554</c:v>
                </c:pt>
                <c:pt idx="2068">
                  <c:v>1.0225389057134591</c:v>
                </c:pt>
                <c:pt idx="2069">
                  <c:v>1.0218187853173559</c:v>
                </c:pt>
                <c:pt idx="2070">
                  <c:v>1.0210993121700715</c:v>
                </c:pt>
                <c:pt idx="2071">
                  <c:v>1.0203802662385306</c:v>
                </c:pt>
                <c:pt idx="2072">
                  <c:v>1.0196618664982322</c:v>
                </c:pt>
                <c:pt idx="2073">
                  <c:v>1.0189438932448918</c:v>
                </c:pt>
                <c:pt idx="2074">
                  <c:v>1.0182264557031047</c:v>
                </c:pt>
                <c:pt idx="2075">
                  <c:v>1.0175096627711293</c:v>
                </c:pt>
                <c:pt idx="2076">
                  <c:v>1.0167932952368921</c:v>
                </c:pt>
                <c:pt idx="2077">
                  <c:v>1.0160775712615726</c:v>
                </c:pt>
                <c:pt idx="2078">
                  <c:v>1.0153622719605748</c:v>
                </c:pt>
                <c:pt idx="2079">
                  <c:v>1.0146475061530564</c:v>
                </c:pt>
                <c:pt idx="2080">
                  <c:v>1.0139333823332133</c:v>
                </c:pt>
                <c:pt idx="2081">
                  <c:v>1.0132196821066981</c:v>
                </c:pt>
                <c:pt idx="2082">
                  <c:v>1.0125066228238668</c:v>
                </c:pt>
                <c:pt idx="2083">
                  <c:v>1.0117939864165453</c:v>
                </c:pt>
                <c:pt idx="2084">
                  <c:v>1.011081881300256</c:v>
                </c:pt>
                <c:pt idx="2085">
                  <c:v>1.0103704155669269</c:v>
                </c:pt>
                <c:pt idx="2086">
                  <c:v>1.0096593716366837</c:v>
                </c:pt>
                <c:pt idx="2087">
                  <c:v>1.0089489660525315</c:v>
                </c:pt>
                <c:pt idx="2088">
                  <c:v>1.0082389815594748</c:v>
                </c:pt>
                <c:pt idx="2089">
                  <c:v>1.0075295261711925</c:v>
                </c:pt>
                <c:pt idx="2090">
                  <c:v>1.0068207075576867</c:v>
                </c:pt>
                <c:pt idx="2091">
                  <c:v>1.0061123088641994</c:v>
                </c:pt>
                <c:pt idx="2092">
                  <c:v>1.0054045459167744</c:v>
                </c:pt>
                <c:pt idx="2093">
                  <c:v>1.0046972022686784</c:v>
                </c:pt>
                <c:pt idx="2094">
                  <c:v>1.0039903855318228</c:v>
                </c:pt>
                <c:pt idx="2095">
                  <c:v>1.0032842029971707</c:v>
                </c:pt>
                <c:pt idx="2096">
                  <c:v>1.0025784387021959</c:v>
                </c:pt>
                <c:pt idx="2097">
                  <c:v>1.0018733075836517</c:v>
                </c:pt>
                <c:pt idx="2098">
                  <c:v>1.0011685940011639</c:v>
                </c:pt>
                <c:pt idx="2099">
                  <c:v>1.000464405167989</c:v>
                </c:pt>
                <c:pt idx="2100">
                  <c:v>0.99976084797776843</c:v>
                </c:pt>
                <c:pt idx="2101">
                  <c:v>0.99905770727240473</c:v>
                </c:pt>
                <c:pt idx="2102">
                  <c:v>0.99835519719122157</c:v>
                </c:pt>
                <c:pt idx="2103">
                  <c:v>0.99765310289698983</c:v>
                </c:pt>
                <c:pt idx="2104">
                  <c:v>0.99695153120603719</c:v>
                </c:pt>
                <c:pt idx="2105">
                  <c:v>0.99625058861640214</c:v>
                </c:pt>
                <c:pt idx="2106">
                  <c:v>0.995550060771215</c:v>
                </c:pt>
                <c:pt idx="2107">
                  <c:v>0.99485016101572343</c:v>
                </c:pt>
                <c:pt idx="2108">
                  <c:v>0.99415067531265322</c:v>
                </c:pt>
                <c:pt idx="2109">
                  <c:v>0.99345171008311817</c:v>
                </c:pt>
                <c:pt idx="2110">
                  <c:v>0.99275337143125908</c:v>
                </c:pt>
                <c:pt idx="2111">
                  <c:v>0.99205544579825855</c:v>
                </c:pt>
                <c:pt idx="2112">
                  <c:v>0.99135814573861669</c:v>
                </c:pt>
                <c:pt idx="2113">
                  <c:v>0.99066125801184912</c:v>
                </c:pt>
                <c:pt idx="2114">
                  <c:v>0.98996488864555843</c:v>
                </c:pt>
                <c:pt idx="2115">
                  <c:v>0.98926914335167959</c:v>
                </c:pt>
                <c:pt idx="2116">
                  <c:v>0.98857380910549053</c:v>
                </c:pt>
                <c:pt idx="2117">
                  <c:v>0.98787909760798942</c:v>
                </c:pt>
                <c:pt idx="2118">
                  <c:v>0.98718479664721714</c:v>
                </c:pt>
                <c:pt idx="2119">
                  <c:v>0.98649101185176435</c:v>
                </c:pt>
                <c:pt idx="2120">
                  <c:v>0.98579784853559838</c:v>
                </c:pt>
                <c:pt idx="2121">
                  <c:v>0.98510509471841234</c:v>
                </c:pt>
                <c:pt idx="2122">
                  <c:v>0.98441296137517786</c:v>
                </c:pt>
                <c:pt idx="2123">
                  <c:v>0.98372123684070212</c:v>
                </c:pt>
                <c:pt idx="2124">
                  <c:v>0.98303002635189651</c:v>
                </c:pt>
                <c:pt idx="2125">
                  <c:v>0.98233943483232944</c:v>
                </c:pt>
                <c:pt idx="2126">
                  <c:v>0.98164925108850309</c:v>
                </c:pt>
                <c:pt idx="2127">
                  <c:v>0.98095968531298672</c:v>
                </c:pt>
                <c:pt idx="2128">
                  <c:v>0.98027052662608005</c:v>
                </c:pt>
                <c:pt idx="2129">
                  <c:v>0.97958187987456569</c:v>
                </c:pt>
                <c:pt idx="2130">
                  <c:v>0.97889384959315862</c:v>
                </c:pt>
                <c:pt idx="2131">
                  <c:v>0.9782062253718824</c:v>
                </c:pt>
                <c:pt idx="2132">
                  <c:v>0.97751921662405816</c:v>
                </c:pt>
                <c:pt idx="2133">
                  <c:v>0.97683261325219584</c:v>
                </c:pt>
                <c:pt idx="2134">
                  <c:v>0.97614651971449351</c:v>
                </c:pt>
                <c:pt idx="2135">
                  <c:v>0.97546104015835078</c:v>
                </c:pt>
                <c:pt idx="2136">
                  <c:v>0.97477596495403873</c:v>
                </c:pt>
                <c:pt idx="2137">
                  <c:v>0.9740915027387711</c:v>
                </c:pt>
                <c:pt idx="2138">
                  <c:v>0.9734074441939996</c:v>
                </c:pt>
                <c:pt idx="2139">
                  <c:v>0.97272389339087462</c:v>
                </c:pt>
                <c:pt idx="2140">
                  <c:v>0.97204095409101199</c:v>
                </c:pt>
                <c:pt idx="2141">
                  <c:v>0.97135841744166995</c:v>
                </c:pt>
                <c:pt idx="2142">
                  <c:v>0.9706764913056718</c:v>
                </c:pt>
                <c:pt idx="2143">
                  <c:v>0.96999496714098821</c:v>
                </c:pt>
                <c:pt idx="2144">
                  <c:v>0.96931394863352616</c:v>
                </c:pt>
                <c:pt idx="2145">
                  <c:v>0.96863353916061956</c:v>
                </c:pt>
                <c:pt idx="2146">
                  <c:v>0.96795353064324063</c:v>
                </c:pt>
                <c:pt idx="2147">
                  <c:v>0.96727413017573216</c:v>
                </c:pt>
                <c:pt idx="2148">
                  <c:v>0.96659512998764896</c:v>
                </c:pt>
                <c:pt idx="2149">
                  <c:v>0.96591663338060285</c:v>
                </c:pt>
                <c:pt idx="2150">
                  <c:v>0.96523874334918347</c:v>
                </c:pt>
                <c:pt idx="2151">
                  <c:v>0.96456125258486158</c:v>
                </c:pt>
                <c:pt idx="2152">
                  <c:v>0.96388436741521166</c:v>
                </c:pt>
                <c:pt idx="2153">
                  <c:v>0.96320788083899578</c:v>
                </c:pt>
                <c:pt idx="2154">
                  <c:v>0.96253189577534526</c:v>
                </c:pt>
                <c:pt idx="2155">
                  <c:v>0.9618565148376178</c:v>
                </c:pt>
                <c:pt idx="2156">
                  <c:v>0.96118153148455887</c:v>
                </c:pt>
                <c:pt idx="2157">
                  <c:v>0.9605071512800647</c:v>
                </c:pt>
                <c:pt idx="2158">
                  <c:v>0.95983316798888563</c:v>
                </c:pt>
                <c:pt idx="2159">
                  <c:v>0.95915968414918351</c:v>
                </c:pt>
                <c:pt idx="2160">
                  <c:v>0.9584868019945918</c:v>
                </c:pt>
                <c:pt idx="2161">
                  <c:v>0.95781431574791764</c:v>
                </c:pt>
                <c:pt idx="2162">
                  <c:v>0.95714243021245826</c:v>
                </c:pt>
                <c:pt idx="2163">
                  <c:v>0.95647093991574361</c:v>
                </c:pt>
                <c:pt idx="2164">
                  <c:v>0.95579994701647275</c:v>
                </c:pt>
                <c:pt idx="2165">
                  <c:v>0.95512955337005601</c:v>
                </c:pt>
                <c:pt idx="2166">
                  <c:v>0.9544595539601608</c:v>
                </c:pt>
                <c:pt idx="2167">
                  <c:v>0.95379015288052604</c:v>
                </c:pt>
                <c:pt idx="2168">
                  <c:v>0.95312114572007578</c:v>
                </c:pt>
                <c:pt idx="2169">
                  <c:v>0.95245263396315383</c:v>
                </c:pt>
                <c:pt idx="2170">
                  <c:v>0.95178471909131968</c:v>
                </c:pt>
                <c:pt idx="2171">
                  <c:v>0.95111719684906693</c:v>
                </c:pt>
                <c:pt idx="2172">
                  <c:v>0.95045027053056175</c:v>
                </c:pt>
                <c:pt idx="2173">
                  <c:v>0.94978373618259471</c:v>
                </c:pt>
                <c:pt idx="2174">
                  <c:v>0.9491176952124768</c:v>
                </c:pt>
                <c:pt idx="2175">
                  <c:v>0.94845224872669853</c:v>
                </c:pt>
                <c:pt idx="2176">
                  <c:v>0.94778719322455218</c:v>
                </c:pt>
                <c:pt idx="2177">
                  <c:v>0.94712273124887869</c:v>
                </c:pt>
                <c:pt idx="2178">
                  <c:v>0.9464586595999942</c:v>
                </c:pt>
                <c:pt idx="2179">
                  <c:v>0.94579507931037266</c:v>
                </c:pt>
                <c:pt idx="2180">
                  <c:v>0.94513209111287988</c:v>
                </c:pt>
                <c:pt idx="2181">
                  <c:v>0.94446949225842791</c:v>
                </c:pt>
                <c:pt idx="2182">
                  <c:v>0.94380748454151608</c:v>
                </c:pt>
                <c:pt idx="2183">
                  <c:v>0.94314586551281243</c:v>
                </c:pt>
                <c:pt idx="2184">
                  <c:v>0.94248473583139614</c:v>
                </c:pt>
                <c:pt idx="2185">
                  <c:v>0.94182419585794741</c:v>
                </c:pt>
                <c:pt idx="2186">
                  <c:v>0.94116404359183048</c:v>
                </c:pt>
                <c:pt idx="2187">
                  <c:v>0.94050448008217602</c:v>
                </c:pt>
                <c:pt idx="2188">
                  <c:v>0.9398453036268396</c:v>
                </c:pt>
                <c:pt idx="2189">
                  <c:v>0.93918661451294394</c:v>
                </c:pt>
                <c:pt idx="2190">
                  <c:v>0.93852851273041771</c:v>
                </c:pt>
                <c:pt idx="2191">
                  <c:v>0.93787079702391862</c:v>
                </c:pt>
                <c:pt idx="2192">
                  <c:v>0.93721366770017278</c:v>
                </c:pt>
                <c:pt idx="2193">
                  <c:v>0.93655692380106825</c:v>
                </c:pt>
                <c:pt idx="2194">
                  <c:v>0.93590066524320481</c:v>
                </c:pt>
                <c:pt idx="2195">
                  <c:v>0.93524499164718922</c:v>
                </c:pt>
                <c:pt idx="2196">
                  <c:v>0.93458970249982287</c:v>
                </c:pt>
                <c:pt idx="2197">
                  <c:v>0.93393499736838259</c:v>
                </c:pt>
                <c:pt idx="2198">
                  <c:v>0.93328067603564291</c:v>
                </c:pt>
                <c:pt idx="2199">
                  <c:v>0.93262683804910906</c:v>
                </c:pt>
                <c:pt idx="2200">
                  <c:v>0.93197358266149211</c:v>
                </c:pt>
                <c:pt idx="2201">
                  <c:v>0.93132071009859529</c:v>
                </c:pt>
                <c:pt idx="2202">
                  <c:v>0.93066841919119392</c:v>
                </c:pt>
                <c:pt idx="2203">
                  <c:v>0.93001651045980949</c:v>
                </c:pt>
                <c:pt idx="2204">
                  <c:v>0.92936508308427856</c:v>
                </c:pt>
                <c:pt idx="2205">
                  <c:v>0.92871423595083824</c:v>
                </c:pt>
                <c:pt idx="2206">
                  <c:v>0.9280637700211597</c:v>
                </c:pt>
                <c:pt idx="2207">
                  <c:v>0.92741388339245634</c:v>
                </c:pt>
                <c:pt idx="2208">
                  <c:v>0.9267643773198655</c:v>
                </c:pt>
                <c:pt idx="2209">
                  <c:v>0.92611535091684993</c:v>
                </c:pt>
                <c:pt idx="2210">
                  <c:v>0.9254669028350736</c:v>
                </c:pt>
                <c:pt idx="2211">
                  <c:v>0.92481883442991564</c:v>
                </c:pt>
                <c:pt idx="2212">
                  <c:v>0.92417134307389759</c:v>
                </c:pt>
                <c:pt idx="2213">
                  <c:v>0.92352423076035384</c:v>
                </c:pt>
                <c:pt idx="2214">
                  <c:v>0.92287759594458318</c:v>
                </c:pt>
                <c:pt idx="2215">
                  <c:v>0.92223153679084935</c:v>
                </c:pt>
                <c:pt idx="2216">
                  <c:v>0.92158585573073248</c:v>
                </c:pt>
                <c:pt idx="2217">
                  <c:v>0.9209407494101256</c:v>
                </c:pt>
                <c:pt idx="2218">
                  <c:v>0.92029602055217363</c:v>
                </c:pt>
                <c:pt idx="2219">
                  <c:v>0.91965176724995723</c:v>
                </c:pt>
                <c:pt idx="2220">
                  <c:v>0.91900808730670847</c:v>
                </c:pt>
                <c:pt idx="2221">
                  <c:v>0.91836478388204568</c:v>
                </c:pt>
                <c:pt idx="2222">
                  <c:v>0.91772205289820463</c:v>
                </c:pt>
                <c:pt idx="2223">
                  <c:v>0.9170796978051895</c:v>
                </c:pt>
                <c:pt idx="2224">
                  <c:v>0.91643781633535182</c:v>
                </c:pt>
                <c:pt idx="2225">
                  <c:v>0.91579650593237594</c:v>
                </c:pt>
                <c:pt idx="2226">
                  <c:v>0.91515557048097518</c:v>
                </c:pt>
                <c:pt idx="2227">
                  <c:v>0.91451520518268525</c:v>
                </c:pt>
                <c:pt idx="2228">
                  <c:v>0.91387521421143258</c:v>
                </c:pt>
                <c:pt idx="2229">
                  <c:v>0.91323569494032175</c:v>
                </c:pt>
                <c:pt idx="2230">
                  <c:v>0.91259674445496519</c:v>
                </c:pt>
                <c:pt idx="2231">
                  <c:v>0.91195816736224333</c:v>
                </c:pt>
                <c:pt idx="2232">
                  <c:v>0.91132015814593437</c:v>
                </c:pt>
                <c:pt idx="2233">
                  <c:v>0.91068252170096431</c:v>
                </c:pt>
                <c:pt idx="2234">
                  <c:v>0.91004535504266537</c:v>
                </c:pt>
                <c:pt idx="2235">
                  <c:v>0.90940875490004758</c:v>
                </c:pt>
                <c:pt idx="2236">
                  <c:v>0.90877252659924446</c:v>
                </c:pt>
                <c:pt idx="2237">
                  <c:v>0.90813686390920445</c:v>
                </c:pt>
                <c:pt idx="2238">
                  <c:v>0.90750157244294527</c:v>
                </c:pt>
                <c:pt idx="2239">
                  <c:v>0.9068667488594947</c:v>
                </c:pt>
                <c:pt idx="2240">
                  <c:v>0.90623248961623626</c:v>
                </c:pt>
                <c:pt idx="2241">
                  <c:v>0.90559860069501741</c:v>
                </c:pt>
                <c:pt idx="2242">
                  <c:v>0.90496527514360159</c:v>
                </c:pt>
                <c:pt idx="2243">
                  <c:v>0.90433231929113989</c:v>
                </c:pt>
                <c:pt idx="2244">
                  <c:v>0.90369982944272964</c:v>
                </c:pt>
                <c:pt idx="2245">
                  <c:v>0.90306790161949124</c:v>
                </c:pt>
                <c:pt idx="2246">
                  <c:v>0.90243634257843075</c:v>
                </c:pt>
                <c:pt idx="2247">
                  <c:v>0.90180534466853923</c:v>
                </c:pt>
                <c:pt idx="2248">
                  <c:v>0.90117471493148249</c:v>
                </c:pt>
                <c:pt idx="2249">
                  <c:v>0.90054454931912598</c:v>
                </c:pt>
                <c:pt idx="2250">
                  <c:v>0.89991494350050938</c:v>
                </c:pt>
                <c:pt idx="2251">
                  <c:v>0.89928570494344628</c:v>
                </c:pt>
                <c:pt idx="2252">
                  <c:v>0.89865702529094182</c:v>
                </c:pt>
                <c:pt idx="2253">
                  <c:v>0.89802871229433423</c:v>
                </c:pt>
                <c:pt idx="2254">
                  <c:v>0.8974008615537119</c:v>
                </c:pt>
                <c:pt idx="2255">
                  <c:v>0.89677356838748212</c:v>
                </c:pt>
                <c:pt idx="2256">
                  <c:v>0.89614664097143326</c:v>
                </c:pt>
                <c:pt idx="2257">
                  <c:v>0.89552027024545788</c:v>
                </c:pt>
                <c:pt idx="2258">
                  <c:v>0.89489426466774036</c:v>
                </c:pt>
                <c:pt idx="2259">
                  <c:v>0.89426871948803865</c:v>
                </c:pt>
                <c:pt idx="2260">
                  <c:v>0.89364372967556804</c:v>
                </c:pt>
                <c:pt idx="2261">
                  <c:v>0.89301910411127516</c:v>
                </c:pt>
                <c:pt idx="2262">
                  <c:v>0.89239503303479673</c:v>
                </c:pt>
                <c:pt idx="2263">
                  <c:v>0.89177132560835382</c:v>
                </c:pt>
                <c:pt idx="2264">
                  <c:v>0.89114807673281238</c:v>
                </c:pt>
                <c:pt idx="2265">
                  <c:v>0.89052538102962708</c:v>
                </c:pt>
                <c:pt idx="2266">
                  <c:v>0.88990304808210385</c:v>
                </c:pt>
                <c:pt idx="2267">
                  <c:v>0.88928126743246316</c:v>
                </c:pt>
                <c:pt idx="2268">
                  <c:v>0.88865984894417005</c:v>
                </c:pt>
                <c:pt idx="2269">
                  <c:v>0.8880388871706284</c:v>
                </c:pt>
                <c:pt idx="2270">
                  <c:v>0.88741847630950299</c:v>
                </c:pt>
                <c:pt idx="2271">
                  <c:v>0.88679842653586616</c:v>
                </c:pt>
                <c:pt idx="2272">
                  <c:v>0.88617892684759747</c:v>
                </c:pt>
                <c:pt idx="2273">
                  <c:v>0.88555978780418432</c:v>
                </c:pt>
                <c:pt idx="2274">
                  <c:v>0.88494110361059297</c:v>
                </c:pt>
                <c:pt idx="2275">
                  <c:v>0.8843229681945588</c:v>
                </c:pt>
                <c:pt idx="2276">
                  <c:v>0.88370519253303126</c:v>
                </c:pt>
                <c:pt idx="2277">
                  <c:v>0.88308796477928775</c:v>
                </c:pt>
                <c:pt idx="2278">
                  <c:v>0.882471096188018</c:v>
                </c:pt>
                <c:pt idx="2279">
                  <c:v>0.88185468061914329</c:v>
                </c:pt>
                <c:pt idx="2280">
                  <c:v>0.88123881165646756</c:v>
                </c:pt>
                <c:pt idx="2281">
                  <c:v>0.88062330097046182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B-739E-41EF-9FD2-41B04CCB0539}"/>
            </c:ext>
          </c:extLst>
        </c:ser>
        <c:ser>
          <c:idx val="12"/>
          <c:order val="12"/>
          <c:spPr>
            <a:ln w="12700" cap="rnd">
              <a:solidFill>
                <a:srgbClr val="000000"/>
              </a:solidFill>
              <a:round/>
            </a:ln>
            <a:effectLst/>
          </c:spPr>
          <c:marker>
            <c:symbol val="none"/>
          </c:marker>
          <c:xVal>
            <c:numRef>
              <c:f>sheet1!$Y$1:$Y$2282</c:f>
              <c:numCache>
                <c:formatCode>General</c:formatCode>
                <c:ptCount val="2282"/>
                <c:pt idx="0">
                  <c:v>-38.099998474121094</c:v>
                </c:pt>
                <c:pt idx="1">
                  <c:v>-38</c:v>
                </c:pt>
                <c:pt idx="2">
                  <c:v>-37.899997711181641</c:v>
                </c:pt>
                <c:pt idx="3">
                  <c:v>-37.799999237060547</c:v>
                </c:pt>
                <c:pt idx="4">
                  <c:v>-37.700000762939453</c:v>
                </c:pt>
                <c:pt idx="5">
                  <c:v>-37.599998474121094</c:v>
                </c:pt>
                <c:pt idx="6">
                  <c:v>-37.5</c:v>
                </c:pt>
                <c:pt idx="7">
                  <c:v>-37.399997711181641</c:v>
                </c:pt>
                <c:pt idx="8">
                  <c:v>-37.299999237060547</c:v>
                </c:pt>
                <c:pt idx="9">
                  <c:v>-37.200000762939453</c:v>
                </c:pt>
                <c:pt idx="10">
                  <c:v>-37.099998474121094</c:v>
                </c:pt>
                <c:pt idx="11">
                  <c:v>-37</c:v>
                </c:pt>
                <c:pt idx="12">
                  <c:v>-36.899997711181641</c:v>
                </c:pt>
                <c:pt idx="13">
                  <c:v>-36.799999237060547</c:v>
                </c:pt>
                <c:pt idx="14">
                  <c:v>-36.700000762939453</c:v>
                </c:pt>
                <c:pt idx="15">
                  <c:v>-36.599998474121094</c:v>
                </c:pt>
                <c:pt idx="16">
                  <c:v>-36.5</c:v>
                </c:pt>
                <c:pt idx="17">
                  <c:v>-36.399997711181641</c:v>
                </c:pt>
                <c:pt idx="18">
                  <c:v>-36.299999237060547</c:v>
                </c:pt>
                <c:pt idx="19">
                  <c:v>-36.200000762939453</c:v>
                </c:pt>
                <c:pt idx="20">
                  <c:v>-36.099998474121094</c:v>
                </c:pt>
                <c:pt idx="21">
                  <c:v>-36</c:v>
                </c:pt>
                <c:pt idx="22">
                  <c:v>-35.899997711181641</c:v>
                </c:pt>
                <c:pt idx="23">
                  <c:v>-35.799999237060547</c:v>
                </c:pt>
                <c:pt idx="24">
                  <c:v>-35.700000762939453</c:v>
                </c:pt>
                <c:pt idx="25">
                  <c:v>-35.599998474121094</c:v>
                </c:pt>
                <c:pt idx="26">
                  <c:v>-35.5</c:v>
                </c:pt>
                <c:pt idx="27">
                  <c:v>-35.399997711181641</c:v>
                </c:pt>
                <c:pt idx="28">
                  <c:v>-35.299999237060547</c:v>
                </c:pt>
                <c:pt idx="29">
                  <c:v>-35.200000762939453</c:v>
                </c:pt>
                <c:pt idx="30">
                  <c:v>-35.099998474121094</c:v>
                </c:pt>
                <c:pt idx="31">
                  <c:v>-35</c:v>
                </c:pt>
                <c:pt idx="32">
                  <c:v>-34.899997711181641</c:v>
                </c:pt>
                <c:pt idx="33">
                  <c:v>-34.799999237060547</c:v>
                </c:pt>
                <c:pt idx="34">
                  <c:v>-34.700000762939453</c:v>
                </c:pt>
                <c:pt idx="35">
                  <c:v>-34.599998474121094</c:v>
                </c:pt>
                <c:pt idx="36">
                  <c:v>-34.5</c:v>
                </c:pt>
                <c:pt idx="37">
                  <c:v>-34.399997711181641</c:v>
                </c:pt>
                <c:pt idx="38">
                  <c:v>-34.299999237060547</c:v>
                </c:pt>
                <c:pt idx="39">
                  <c:v>-34.200000762939453</c:v>
                </c:pt>
                <c:pt idx="40">
                  <c:v>-34.099998474121094</c:v>
                </c:pt>
                <c:pt idx="41">
                  <c:v>-34</c:v>
                </c:pt>
                <c:pt idx="42">
                  <c:v>-33.899997711181641</c:v>
                </c:pt>
                <c:pt idx="43">
                  <c:v>-33.799999237060547</c:v>
                </c:pt>
                <c:pt idx="44">
                  <c:v>-33.700000762939453</c:v>
                </c:pt>
                <c:pt idx="45">
                  <c:v>-33.599998474121094</c:v>
                </c:pt>
                <c:pt idx="46">
                  <c:v>-33.5</c:v>
                </c:pt>
                <c:pt idx="47">
                  <c:v>-33.399997711181641</c:v>
                </c:pt>
                <c:pt idx="48">
                  <c:v>-33.299999237060547</c:v>
                </c:pt>
                <c:pt idx="49">
                  <c:v>-33.200000762939453</c:v>
                </c:pt>
                <c:pt idx="50">
                  <c:v>-33.099998474121094</c:v>
                </c:pt>
                <c:pt idx="51">
                  <c:v>-33</c:v>
                </c:pt>
                <c:pt idx="52">
                  <c:v>-32.899997711181641</c:v>
                </c:pt>
                <c:pt idx="53">
                  <c:v>-32.799999237060547</c:v>
                </c:pt>
                <c:pt idx="54">
                  <c:v>-32.700000762939453</c:v>
                </c:pt>
                <c:pt idx="55">
                  <c:v>-32.599998474121094</c:v>
                </c:pt>
                <c:pt idx="56">
                  <c:v>-32.5</c:v>
                </c:pt>
                <c:pt idx="57">
                  <c:v>-32.399997711181641</c:v>
                </c:pt>
                <c:pt idx="58">
                  <c:v>-32.299999237060547</c:v>
                </c:pt>
                <c:pt idx="59">
                  <c:v>-32.200000762939453</c:v>
                </c:pt>
                <c:pt idx="60">
                  <c:v>-32.099998474121094</c:v>
                </c:pt>
                <c:pt idx="61">
                  <c:v>-32</c:v>
                </c:pt>
                <c:pt idx="62">
                  <c:v>-31.899999618530273</c:v>
                </c:pt>
                <c:pt idx="63">
                  <c:v>-31.799999237060547</c:v>
                </c:pt>
                <c:pt idx="64">
                  <c:v>-31.69999885559082</c:v>
                </c:pt>
                <c:pt idx="65">
                  <c:v>-31.599998474121094</c:v>
                </c:pt>
                <c:pt idx="66">
                  <c:v>-31.5</c:v>
                </c:pt>
                <c:pt idx="67">
                  <c:v>-31.399999618530273</c:v>
                </c:pt>
                <c:pt idx="68">
                  <c:v>-31.299999237060547</c:v>
                </c:pt>
                <c:pt idx="69">
                  <c:v>-31.19999885559082</c:v>
                </c:pt>
                <c:pt idx="70">
                  <c:v>-31.099998474121094</c:v>
                </c:pt>
                <c:pt idx="71">
                  <c:v>-31</c:v>
                </c:pt>
                <c:pt idx="72">
                  <c:v>-30.899999618530273</c:v>
                </c:pt>
                <c:pt idx="73">
                  <c:v>-30.799999237060547</c:v>
                </c:pt>
                <c:pt idx="74">
                  <c:v>-30.69999885559082</c:v>
                </c:pt>
                <c:pt idx="75">
                  <c:v>-30.599998474121094</c:v>
                </c:pt>
                <c:pt idx="76">
                  <c:v>-30.5</c:v>
                </c:pt>
                <c:pt idx="77">
                  <c:v>-30.399999618530273</c:v>
                </c:pt>
                <c:pt idx="78">
                  <c:v>-30.299999237060547</c:v>
                </c:pt>
                <c:pt idx="79">
                  <c:v>-30.19999885559082</c:v>
                </c:pt>
                <c:pt idx="80">
                  <c:v>-30.099998474121094</c:v>
                </c:pt>
                <c:pt idx="81">
                  <c:v>-30</c:v>
                </c:pt>
                <c:pt idx="82">
                  <c:v>-29.899999618530273</c:v>
                </c:pt>
                <c:pt idx="83">
                  <c:v>-29.799999237060547</c:v>
                </c:pt>
                <c:pt idx="84">
                  <c:v>-29.69999885559082</c:v>
                </c:pt>
                <c:pt idx="85">
                  <c:v>-29.599998474121094</c:v>
                </c:pt>
                <c:pt idx="86">
                  <c:v>-29.5</c:v>
                </c:pt>
                <c:pt idx="87">
                  <c:v>-29.399999618530273</c:v>
                </c:pt>
                <c:pt idx="88">
                  <c:v>-29.299999237060547</c:v>
                </c:pt>
                <c:pt idx="89">
                  <c:v>-29.19999885559082</c:v>
                </c:pt>
                <c:pt idx="90">
                  <c:v>-29.099998474121094</c:v>
                </c:pt>
                <c:pt idx="91">
                  <c:v>-29</c:v>
                </c:pt>
                <c:pt idx="92">
                  <c:v>-28.899999618530273</c:v>
                </c:pt>
                <c:pt idx="93">
                  <c:v>-28.799999237060547</c:v>
                </c:pt>
                <c:pt idx="94">
                  <c:v>-28.69999885559082</c:v>
                </c:pt>
                <c:pt idx="95">
                  <c:v>-28.599998474121094</c:v>
                </c:pt>
                <c:pt idx="96">
                  <c:v>-28.5</c:v>
                </c:pt>
                <c:pt idx="97">
                  <c:v>-28.399999618530273</c:v>
                </c:pt>
                <c:pt idx="98">
                  <c:v>-28.299999237060547</c:v>
                </c:pt>
                <c:pt idx="99">
                  <c:v>-28.19999885559082</c:v>
                </c:pt>
                <c:pt idx="100">
                  <c:v>-28.099998474121094</c:v>
                </c:pt>
                <c:pt idx="101">
                  <c:v>-28</c:v>
                </c:pt>
                <c:pt idx="102">
                  <c:v>-27.899999618530273</c:v>
                </c:pt>
                <c:pt idx="103">
                  <c:v>-27.799999237060547</c:v>
                </c:pt>
                <c:pt idx="104">
                  <c:v>-27.69999885559082</c:v>
                </c:pt>
                <c:pt idx="105">
                  <c:v>-27.599998474121094</c:v>
                </c:pt>
                <c:pt idx="106">
                  <c:v>-27.5</c:v>
                </c:pt>
                <c:pt idx="107">
                  <c:v>-27.399999618530273</c:v>
                </c:pt>
                <c:pt idx="108">
                  <c:v>-27.299999237060547</c:v>
                </c:pt>
                <c:pt idx="109">
                  <c:v>-27.19999885559082</c:v>
                </c:pt>
                <c:pt idx="110">
                  <c:v>-27.099998474121094</c:v>
                </c:pt>
                <c:pt idx="111">
                  <c:v>-27</c:v>
                </c:pt>
                <c:pt idx="112">
                  <c:v>-26.899999618530273</c:v>
                </c:pt>
                <c:pt idx="113">
                  <c:v>-26.799999237060547</c:v>
                </c:pt>
                <c:pt idx="114">
                  <c:v>-26.69999885559082</c:v>
                </c:pt>
                <c:pt idx="115">
                  <c:v>-26.599998474121094</c:v>
                </c:pt>
                <c:pt idx="116">
                  <c:v>-26.5</c:v>
                </c:pt>
                <c:pt idx="117">
                  <c:v>-26.399999618530273</c:v>
                </c:pt>
                <c:pt idx="118">
                  <c:v>-26.299999237060547</c:v>
                </c:pt>
                <c:pt idx="119">
                  <c:v>-26.19999885559082</c:v>
                </c:pt>
                <c:pt idx="120">
                  <c:v>-26.099998474121094</c:v>
                </c:pt>
                <c:pt idx="121">
                  <c:v>-26</c:v>
                </c:pt>
                <c:pt idx="122">
                  <c:v>-25.899999618530273</c:v>
                </c:pt>
                <c:pt idx="123">
                  <c:v>-25.799999237060547</c:v>
                </c:pt>
                <c:pt idx="124">
                  <c:v>-25.69999885559082</c:v>
                </c:pt>
                <c:pt idx="125">
                  <c:v>-25.599998474121094</c:v>
                </c:pt>
                <c:pt idx="126">
                  <c:v>-25.5</c:v>
                </c:pt>
                <c:pt idx="127">
                  <c:v>-25.399999618530273</c:v>
                </c:pt>
                <c:pt idx="128">
                  <c:v>-25.299999237060547</c:v>
                </c:pt>
                <c:pt idx="129">
                  <c:v>-25.19999885559082</c:v>
                </c:pt>
                <c:pt idx="130">
                  <c:v>-25.099998474121094</c:v>
                </c:pt>
                <c:pt idx="131">
                  <c:v>-25</c:v>
                </c:pt>
                <c:pt idx="132">
                  <c:v>-24.899999618530273</c:v>
                </c:pt>
                <c:pt idx="133">
                  <c:v>-24.799999237060547</c:v>
                </c:pt>
                <c:pt idx="134">
                  <c:v>-24.69999885559082</c:v>
                </c:pt>
                <c:pt idx="135">
                  <c:v>-24.599998474121094</c:v>
                </c:pt>
                <c:pt idx="136">
                  <c:v>-24.5</c:v>
                </c:pt>
                <c:pt idx="137">
                  <c:v>-24.399999618530273</c:v>
                </c:pt>
                <c:pt idx="138">
                  <c:v>-24.299999237060547</c:v>
                </c:pt>
                <c:pt idx="139">
                  <c:v>-24.19999885559082</c:v>
                </c:pt>
                <c:pt idx="140">
                  <c:v>-24.099998474121094</c:v>
                </c:pt>
                <c:pt idx="141">
                  <c:v>-24</c:v>
                </c:pt>
                <c:pt idx="142">
                  <c:v>-23.899999618530273</c:v>
                </c:pt>
                <c:pt idx="143">
                  <c:v>-23.799999237060547</c:v>
                </c:pt>
                <c:pt idx="144">
                  <c:v>-23.69999885559082</c:v>
                </c:pt>
                <c:pt idx="145">
                  <c:v>-23.599998474121094</c:v>
                </c:pt>
                <c:pt idx="146">
                  <c:v>-23.5</c:v>
                </c:pt>
                <c:pt idx="147">
                  <c:v>-23.399999618530273</c:v>
                </c:pt>
                <c:pt idx="148">
                  <c:v>-23.299999237060547</c:v>
                </c:pt>
                <c:pt idx="149">
                  <c:v>-23.19999885559082</c:v>
                </c:pt>
                <c:pt idx="150">
                  <c:v>-23.099998474121094</c:v>
                </c:pt>
                <c:pt idx="151">
                  <c:v>-23</c:v>
                </c:pt>
                <c:pt idx="152">
                  <c:v>-22.899999618530273</c:v>
                </c:pt>
                <c:pt idx="153">
                  <c:v>-22.799999237060547</c:v>
                </c:pt>
                <c:pt idx="154">
                  <c:v>-22.69999885559082</c:v>
                </c:pt>
                <c:pt idx="155">
                  <c:v>-22.599998474121094</c:v>
                </c:pt>
                <c:pt idx="156">
                  <c:v>-22.5</c:v>
                </c:pt>
                <c:pt idx="157">
                  <c:v>-22.399999618530273</c:v>
                </c:pt>
                <c:pt idx="158">
                  <c:v>-22.299999237060547</c:v>
                </c:pt>
                <c:pt idx="159">
                  <c:v>-22.19999885559082</c:v>
                </c:pt>
                <c:pt idx="160">
                  <c:v>-22.099998474121094</c:v>
                </c:pt>
                <c:pt idx="161">
                  <c:v>-22</c:v>
                </c:pt>
                <c:pt idx="162">
                  <c:v>-21.899999618530273</c:v>
                </c:pt>
                <c:pt idx="163">
                  <c:v>-21.799999237060547</c:v>
                </c:pt>
                <c:pt idx="164">
                  <c:v>-21.69999885559082</c:v>
                </c:pt>
                <c:pt idx="165">
                  <c:v>-21.599998474121094</c:v>
                </c:pt>
                <c:pt idx="166">
                  <c:v>-21.5</c:v>
                </c:pt>
                <c:pt idx="167">
                  <c:v>-21.399999618530273</c:v>
                </c:pt>
                <c:pt idx="168">
                  <c:v>-21.299999237060547</c:v>
                </c:pt>
                <c:pt idx="169">
                  <c:v>-21.19999885559082</c:v>
                </c:pt>
                <c:pt idx="170">
                  <c:v>-21.099998474121094</c:v>
                </c:pt>
                <c:pt idx="171">
                  <c:v>-21</c:v>
                </c:pt>
                <c:pt idx="172">
                  <c:v>-20.899999618530273</c:v>
                </c:pt>
                <c:pt idx="173">
                  <c:v>-20.799999237060547</c:v>
                </c:pt>
                <c:pt idx="174">
                  <c:v>-20.69999885559082</c:v>
                </c:pt>
                <c:pt idx="175">
                  <c:v>-20.599998474121094</c:v>
                </c:pt>
                <c:pt idx="176">
                  <c:v>-20.5</c:v>
                </c:pt>
                <c:pt idx="177">
                  <c:v>-20.399999618530273</c:v>
                </c:pt>
                <c:pt idx="178">
                  <c:v>-20.299999237060547</c:v>
                </c:pt>
                <c:pt idx="179">
                  <c:v>-20.19999885559082</c:v>
                </c:pt>
                <c:pt idx="180">
                  <c:v>-20.099998474121094</c:v>
                </c:pt>
                <c:pt idx="181">
                  <c:v>-20</c:v>
                </c:pt>
                <c:pt idx="182">
                  <c:v>-19.899999618530273</c:v>
                </c:pt>
                <c:pt idx="183">
                  <c:v>-19.799999237060547</c:v>
                </c:pt>
                <c:pt idx="184">
                  <c:v>-19.69999885559082</c:v>
                </c:pt>
                <c:pt idx="185">
                  <c:v>-19.599998474121094</c:v>
                </c:pt>
                <c:pt idx="186">
                  <c:v>-19.5</c:v>
                </c:pt>
                <c:pt idx="187">
                  <c:v>-19.399999618530273</c:v>
                </c:pt>
                <c:pt idx="188">
                  <c:v>-19.299999237060547</c:v>
                </c:pt>
                <c:pt idx="189">
                  <c:v>-19.19999885559082</c:v>
                </c:pt>
                <c:pt idx="190">
                  <c:v>-19.099998474121094</c:v>
                </c:pt>
                <c:pt idx="191">
                  <c:v>-19</c:v>
                </c:pt>
                <c:pt idx="192">
                  <c:v>-18.899999618530273</c:v>
                </c:pt>
                <c:pt idx="193">
                  <c:v>-18.799999237060547</c:v>
                </c:pt>
                <c:pt idx="194">
                  <c:v>-18.69999885559082</c:v>
                </c:pt>
                <c:pt idx="195">
                  <c:v>-18.599998474121094</c:v>
                </c:pt>
                <c:pt idx="196">
                  <c:v>-18.5</c:v>
                </c:pt>
                <c:pt idx="197">
                  <c:v>-18.399999618530273</c:v>
                </c:pt>
                <c:pt idx="198">
                  <c:v>-18.299999237060547</c:v>
                </c:pt>
                <c:pt idx="199">
                  <c:v>-18.19999885559082</c:v>
                </c:pt>
                <c:pt idx="200">
                  <c:v>-18.099998474121094</c:v>
                </c:pt>
                <c:pt idx="201">
                  <c:v>-18</c:v>
                </c:pt>
                <c:pt idx="202">
                  <c:v>-17.899999618530273</c:v>
                </c:pt>
                <c:pt idx="203">
                  <c:v>-17.799999237060547</c:v>
                </c:pt>
                <c:pt idx="204">
                  <c:v>-17.69999885559082</c:v>
                </c:pt>
                <c:pt idx="205">
                  <c:v>-17.599998474121094</c:v>
                </c:pt>
                <c:pt idx="206">
                  <c:v>-17.5</c:v>
                </c:pt>
                <c:pt idx="207">
                  <c:v>-17.399999618530273</c:v>
                </c:pt>
                <c:pt idx="208">
                  <c:v>-17.299999237060547</c:v>
                </c:pt>
                <c:pt idx="209">
                  <c:v>-17.19999885559082</c:v>
                </c:pt>
                <c:pt idx="210">
                  <c:v>-17.099998474121094</c:v>
                </c:pt>
                <c:pt idx="211">
                  <c:v>-17</c:v>
                </c:pt>
                <c:pt idx="212">
                  <c:v>-16.899999618530273</c:v>
                </c:pt>
                <c:pt idx="213">
                  <c:v>-16.799999237060547</c:v>
                </c:pt>
                <c:pt idx="214">
                  <c:v>-16.69999885559082</c:v>
                </c:pt>
                <c:pt idx="215">
                  <c:v>-16.599998474121094</c:v>
                </c:pt>
                <c:pt idx="216">
                  <c:v>-16.5</c:v>
                </c:pt>
                <c:pt idx="217">
                  <c:v>-16.399999618530273</c:v>
                </c:pt>
                <c:pt idx="218">
                  <c:v>-16.299999237060547</c:v>
                </c:pt>
                <c:pt idx="219">
                  <c:v>-16.19999885559082</c:v>
                </c:pt>
                <c:pt idx="220">
                  <c:v>-16.099998474121094</c:v>
                </c:pt>
                <c:pt idx="221">
                  <c:v>-16</c:v>
                </c:pt>
                <c:pt idx="222">
                  <c:v>-15.899999618530273</c:v>
                </c:pt>
                <c:pt idx="223">
                  <c:v>-15.799999237060547</c:v>
                </c:pt>
                <c:pt idx="224">
                  <c:v>-15.69999885559082</c:v>
                </c:pt>
                <c:pt idx="225">
                  <c:v>-15.599998474121094</c:v>
                </c:pt>
                <c:pt idx="226">
                  <c:v>-15.5</c:v>
                </c:pt>
                <c:pt idx="227">
                  <c:v>-15.399999618530273</c:v>
                </c:pt>
                <c:pt idx="228">
                  <c:v>-15.299999237060547</c:v>
                </c:pt>
                <c:pt idx="229">
                  <c:v>-15.19999885559082</c:v>
                </c:pt>
                <c:pt idx="230">
                  <c:v>-15.099998474121094</c:v>
                </c:pt>
                <c:pt idx="231">
                  <c:v>-15</c:v>
                </c:pt>
                <c:pt idx="232">
                  <c:v>-14.899999618530273</c:v>
                </c:pt>
                <c:pt idx="233">
                  <c:v>-14.799999237060547</c:v>
                </c:pt>
                <c:pt idx="234">
                  <c:v>-14.69999885559082</c:v>
                </c:pt>
                <c:pt idx="235">
                  <c:v>-14.599998474121094</c:v>
                </c:pt>
                <c:pt idx="236">
                  <c:v>-14.5</c:v>
                </c:pt>
                <c:pt idx="237">
                  <c:v>-14.399999618530273</c:v>
                </c:pt>
                <c:pt idx="238">
                  <c:v>-14.299999237060547</c:v>
                </c:pt>
                <c:pt idx="239">
                  <c:v>-14.19999885559082</c:v>
                </c:pt>
                <c:pt idx="240">
                  <c:v>-14.099998474121094</c:v>
                </c:pt>
                <c:pt idx="241">
                  <c:v>-14</c:v>
                </c:pt>
                <c:pt idx="242">
                  <c:v>-13.899999618530273</c:v>
                </c:pt>
                <c:pt idx="243">
                  <c:v>-13.799999237060547</c:v>
                </c:pt>
                <c:pt idx="244">
                  <c:v>-13.69999885559082</c:v>
                </c:pt>
                <c:pt idx="245">
                  <c:v>-13.599998474121094</c:v>
                </c:pt>
                <c:pt idx="246">
                  <c:v>-13.5</c:v>
                </c:pt>
                <c:pt idx="247">
                  <c:v>-13.399999618530273</c:v>
                </c:pt>
                <c:pt idx="248">
                  <c:v>-13.299999237060547</c:v>
                </c:pt>
                <c:pt idx="249">
                  <c:v>-13.19999885559082</c:v>
                </c:pt>
                <c:pt idx="250">
                  <c:v>-13.099998474121094</c:v>
                </c:pt>
                <c:pt idx="251">
                  <c:v>-13</c:v>
                </c:pt>
                <c:pt idx="252">
                  <c:v>-12.899999618530273</c:v>
                </c:pt>
                <c:pt idx="253">
                  <c:v>-12.799999237060547</c:v>
                </c:pt>
                <c:pt idx="254">
                  <c:v>-12.69999885559082</c:v>
                </c:pt>
                <c:pt idx="255">
                  <c:v>-12.599998474121094</c:v>
                </c:pt>
                <c:pt idx="256">
                  <c:v>-12.5</c:v>
                </c:pt>
                <c:pt idx="257">
                  <c:v>-12.399999618530273</c:v>
                </c:pt>
                <c:pt idx="258">
                  <c:v>-12.299999237060547</c:v>
                </c:pt>
                <c:pt idx="259">
                  <c:v>-12.19999885559082</c:v>
                </c:pt>
                <c:pt idx="260">
                  <c:v>-12.099998474121094</c:v>
                </c:pt>
                <c:pt idx="261">
                  <c:v>-12</c:v>
                </c:pt>
                <c:pt idx="262">
                  <c:v>-11.899999618530273</c:v>
                </c:pt>
                <c:pt idx="263">
                  <c:v>-11.799999237060547</c:v>
                </c:pt>
                <c:pt idx="264">
                  <c:v>-11.69999885559082</c:v>
                </c:pt>
                <c:pt idx="265">
                  <c:v>-11.599998474121094</c:v>
                </c:pt>
                <c:pt idx="266">
                  <c:v>-11.5</c:v>
                </c:pt>
                <c:pt idx="267">
                  <c:v>-11.399999618530273</c:v>
                </c:pt>
                <c:pt idx="268">
                  <c:v>-11.299999237060547</c:v>
                </c:pt>
                <c:pt idx="269">
                  <c:v>-11.19999885559082</c:v>
                </c:pt>
                <c:pt idx="270">
                  <c:v>-11.099998474121094</c:v>
                </c:pt>
                <c:pt idx="271">
                  <c:v>-11</c:v>
                </c:pt>
                <c:pt idx="272">
                  <c:v>-10.899999618530273</c:v>
                </c:pt>
                <c:pt idx="273">
                  <c:v>-10.799999237060547</c:v>
                </c:pt>
                <c:pt idx="274">
                  <c:v>-10.69999885559082</c:v>
                </c:pt>
                <c:pt idx="275">
                  <c:v>-10.599998474121094</c:v>
                </c:pt>
                <c:pt idx="276">
                  <c:v>-10.5</c:v>
                </c:pt>
                <c:pt idx="277">
                  <c:v>-10.399999618530273</c:v>
                </c:pt>
                <c:pt idx="278">
                  <c:v>-10.299999237060547</c:v>
                </c:pt>
                <c:pt idx="279">
                  <c:v>-10.19999885559082</c:v>
                </c:pt>
                <c:pt idx="280">
                  <c:v>-10.099998474121094</c:v>
                </c:pt>
                <c:pt idx="281">
                  <c:v>-10</c:v>
                </c:pt>
                <c:pt idx="282">
                  <c:v>-9.8999996185302734</c:v>
                </c:pt>
                <c:pt idx="283">
                  <c:v>-9.7999992370605469</c:v>
                </c:pt>
                <c:pt idx="284">
                  <c:v>-9.6999988555908203</c:v>
                </c:pt>
                <c:pt idx="285">
                  <c:v>-9.5999984741210938</c:v>
                </c:pt>
                <c:pt idx="286">
                  <c:v>-9.5</c:v>
                </c:pt>
                <c:pt idx="287">
                  <c:v>-9.3999996185302734</c:v>
                </c:pt>
                <c:pt idx="288">
                  <c:v>-9.2999992370605469</c:v>
                </c:pt>
                <c:pt idx="289">
                  <c:v>-9.1999988555908203</c:v>
                </c:pt>
                <c:pt idx="290">
                  <c:v>-9.0999984741210938</c:v>
                </c:pt>
                <c:pt idx="291">
                  <c:v>-9</c:v>
                </c:pt>
                <c:pt idx="292">
                  <c:v>-8.8999996185302734</c:v>
                </c:pt>
                <c:pt idx="293">
                  <c:v>-8.7999992370605469</c:v>
                </c:pt>
                <c:pt idx="294">
                  <c:v>-8.6999988555908203</c:v>
                </c:pt>
                <c:pt idx="295">
                  <c:v>-8.5999984741210938</c:v>
                </c:pt>
                <c:pt idx="296">
                  <c:v>-8.5</c:v>
                </c:pt>
                <c:pt idx="297">
                  <c:v>-8.3999996185302734</c:v>
                </c:pt>
                <c:pt idx="298">
                  <c:v>-8.2999992370605469</c:v>
                </c:pt>
                <c:pt idx="299">
                  <c:v>-8.1999988555908203</c:v>
                </c:pt>
                <c:pt idx="300">
                  <c:v>-8.0999984741210938</c:v>
                </c:pt>
                <c:pt idx="301">
                  <c:v>-8</c:v>
                </c:pt>
                <c:pt idx="302">
                  <c:v>-7.8999996185302734</c:v>
                </c:pt>
                <c:pt idx="303">
                  <c:v>-7.7999992370605469</c:v>
                </c:pt>
                <c:pt idx="304">
                  <c:v>-7.6999988555908203</c:v>
                </c:pt>
                <c:pt idx="305">
                  <c:v>-7.5999984741210938</c:v>
                </c:pt>
                <c:pt idx="306">
                  <c:v>-7.5</c:v>
                </c:pt>
                <c:pt idx="307">
                  <c:v>-7.3999996185302734</c:v>
                </c:pt>
                <c:pt idx="308">
                  <c:v>-7.2999992370605469</c:v>
                </c:pt>
                <c:pt idx="309">
                  <c:v>-7.1999988555908203</c:v>
                </c:pt>
                <c:pt idx="310">
                  <c:v>-7.0999984741210938</c:v>
                </c:pt>
                <c:pt idx="311">
                  <c:v>-7</c:v>
                </c:pt>
                <c:pt idx="312">
                  <c:v>-6.8999996185302734</c:v>
                </c:pt>
                <c:pt idx="313">
                  <c:v>-6.7999992370605469</c:v>
                </c:pt>
                <c:pt idx="314">
                  <c:v>-6.6999988555908203</c:v>
                </c:pt>
                <c:pt idx="315">
                  <c:v>-6.5999984741210938</c:v>
                </c:pt>
                <c:pt idx="316">
                  <c:v>-6.5</c:v>
                </c:pt>
                <c:pt idx="317">
                  <c:v>-6.3999996185302734</c:v>
                </c:pt>
                <c:pt idx="318">
                  <c:v>-6.2999992370605469</c:v>
                </c:pt>
                <c:pt idx="319">
                  <c:v>-6.2000007629394531</c:v>
                </c:pt>
                <c:pt idx="320">
                  <c:v>-6.0999984741210938</c:v>
                </c:pt>
                <c:pt idx="321">
                  <c:v>-6</c:v>
                </c:pt>
                <c:pt idx="322">
                  <c:v>-5.8999977111816406</c:v>
                </c:pt>
                <c:pt idx="323">
                  <c:v>-5.7999992370605469</c:v>
                </c:pt>
                <c:pt idx="324">
                  <c:v>-5.7000007629394531</c:v>
                </c:pt>
                <c:pt idx="325">
                  <c:v>-5.5999984741210938</c:v>
                </c:pt>
                <c:pt idx="326">
                  <c:v>-5.5</c:v>
                </c:pt>
                <c:pt idx="327">
                  <c:v>-5.3999977111816406</c:v>
                </c:pt>
                <c:pt idx="328">
                  <c:v>-5.2999992370605469</c:v>
                </c:pt>
                <c:pt idx="329">
                  <c:v>-5.2000007629394531</c:v>
                </c:pt>
                <c:pt idx="330">
                  <c:v>-5.0999984741210938</c:v>
                </c:pt>
                <c:pt idx="331">
                  <c:v>-5</c:v>
                </c:pt>
                <c:pt idx="332">
                  <c:v>-4.8999977111816406</c:v>
                </c:pt>
                <c:pt idx="333">
                  <c:v>-4.7999992370605469</c:v>
                </c:pt>
                <c:pt idx="334">
                  <c:v>-4.7000007629394531</c:v>
                </c:pt>
                <c:pt idx="335">
                  <c:v>-4.5999984741210938</c:v>
                </c:pt>
                <c:pt idx="336">
                  <c:v>-4.5</c:v>
                </c:pt>
                <c:pt idx="337">
                  <c:v>-4.3999977111816406</c:v>
                </c:pt>
                <c:pt idx="338">
                  <c:v>-4.2999992370605469</c:v>
                </c:pt>
                <c:pt idx="339">
                  <c:v>-4.2000007629394531</c:v>
                </c:pt>
                <c:pt idx="340">
                  <c:v>-4.0999984741210938</c:v>
                </c:pt>
                <c:pt idx="341">
                  <c:v>-4</c:v>
                </c:pt>
                <c:pt idx="342">
                  <c:v>-3.8999977111816406</c:v>
                </c:pt>
                <c:pt idx="343">
                  <c:v>-3.7999992370605469</c:v>
                </c:pt>
                <c:pt idx="344">
                  <c:v>-3.7000007629394531</c:v>
                </c:pt>
                <c:pt idx="345">
                  <c:v>-3.5999984741210938</c:v>
                </c:pt>
                <c:pt idx="346">
                  <c:v>-3.5</c:v>
                </c:pt>
                <c:pt idx="347">
                  <c:v>-3.3999977111816406</c:v>
                </c:pt>
                <c:pt idx="348">
                  <c:v>-3.2999992370605469</c:v>
                </c:pt>
                <c:pt idx="349">
                  <c:v>-3.2000007629394531</c:v>
                </c:pt>
                <c:pt idx="350">
                  <c:v>-3.0999984741210938</c:v>
                </c:pt>
                <c:pt idx="351">
                  <c:v>-3</c:v>
                </c:pt>
                <c:pt idx="352">
                  <c:v>-2.8999977111816406</c:v>
                </c:pt>
                <c:pt idx="353">
                  <c:v>-2.7999992370605469</c:v>
                </c:pt>
                <c:pt idx="354">
                  <c:v>-2.7000007629394531</c:v>
                </c:pt>
                <c:pt idx="355">
                  <c:v>-2.5999984741210938</c:v>
                </c:pt>
                <c:pt idx="356">
                  <c:v>-2.5</c:v>
                </c:pt>
                <c:pt idx="357">
                  <c:v>-2.3999977111816406</c:v>
                </c:pt>
                <c:pt idx="358">
                  <c:v>-2.2999992370605469</c:v>
                </c:pt>
                <c:pt idx="359">
                  <c:v>-2.2000007629394531</c:v>
                </c:pt>
                <c:pt idx="360">
                  <c:v>-2.0999984741210938</c:v>
                </c:pt>
                <c:pt idx="361">
                  <c:v>-2</c:v>
                </c:pt>
                <c:pt idx="362">
                  <c:v>-1.8999977111816406</c:v>
                </c:pt>
                <c:pt idx="363">
                  <c:v>-1.7999992370605469</c:v>
                </c:pt>
                <c:pt idx="364">
                  <c:v>-1.7000007629394531</c:v>
                </c:pt>
                <c:pt idx="365">
                  <c:v>-1.5999984741210938</c:v>
                </c:pt>
                <c:pt idx="366">
                  <c:v>-1.5</c:v>
                </c:pt>
                <c:pt idx="367">
                  <c:v>-1.3999977111816406</c:v>
                </c:pt>
                <c:pt idx="368">
                  <c:v>-1.2999992370605469</c:v>
                </c:pt>
                <c:pt idx="369">
                  <c:v>-1.2000007629394531</c:v>
                </c:pt>
                <c:pt idx="370">
                  <c:v>-1.0999984741210938</c:v>
                </c:pt>
                <c:pt idx="371">
                  <c:v>-1</c:v>
                </c:pt>
                <c:pt idx="372">
                  <c:v>-0.89999771118164063</c:v>
                </c:pt>
                <c:pt idx="373">
                  <c:v>-0.79999923706054688</c:v>
                </c:pt>
                <c:pt idx="374">
                  <c:v>-0.70000076293945313</c:v>
                </c:pt>
                <c:pt idx="375">
                  <c:v>-0.59999847412109375</c:v>
                </c:pt>
                <c:pt idx="376">
                  <c:v>-0.5</c:v>
                </c:pt>
                <c:pt idx="377">
                  <c:v>-0.39999771118164063</c:v>
                </c:pt>
                <c:pt idx="378">
                  <c:v>-0.29999923706054688</c:v>
                </c:pt>
                <c:pt idx="379">
                  <c:v>-0.20000076293945313</c:v>
                </c:pt>
                <c:pt idx="380">
                  <c:v>-9.999847412109375E-2</c:v>
                </c:pt>
                <c:pt idx="381">
                  <c:v>0</c:v>
                </c:pt>
                <c:pt idx="382">
                  <c:v>0.10000228881835938</c:v>
                </c:pt>
                <c:pt idx="383">
                  <c:v>0.20000076293945313</c:v>
                </c:pt>
                <c:pt idx="384">
                  <c:v>0.29999923706054688</c:v>
                </c:pt>
                <c:pt idx="385">
                  <c:v>0.40000152587890625</c:v>
                </c:pt>
                <c:pt idx="386">
                  <c:v>0.5</c:v>
                </c:pt>
                <c:pt idx="387">
                  <c:v>0.60000228881835938</c:v>
                </c:pt>
                <c:pt idx="388">
                  <c:v>0.70000076293945313</c:v>
                </c:pt>
                <c:pt idx="389">
                  <c:v>0.79999923706054688</c:v>
                </c:pt>
                <c:pt idx="390">
                  <c:v>0.90000152587890625</c:v>
                </c:pt>
                <c:pt idx="391">
                  <c:v>1</c:v>
                </c:pt>
                <c:pt idx="392">
                  <c:v>1.1000022888183594</c:v>
                </c:pt>
                <c:pt idx="393">
                  <c:v>1.2000007629394531</c:v>
                </c:pt>
                <c:pt idx="394">
                  <c:v>1.2999992370605469</c:v>
                </c:pt>
                <c:pt idx="395">
                  <c:v>1.4000015258789063</c:v>
                </c:pt>
                <c:pt idx="396">
                  <c:v>1.5</c:v>
                </c:pt>
                <c:pt idx="397">
                  <c:v>1.6000022888183594</c:v>
                </c:pt>
                <c:pt idx="398">
                  <c:v>1.7000007629394531</c:v>
                </c:pt>
                <c:pt idx="399">
                  <c:v>1.7999992370605469</c:v>
                </c:pt>
                <c:pt idx="400">
                  <c:v>1.9000015258789063</c:v>
                </c:pt>
                <c:pt idx="401">
                  <c:v>2</c:v>
                </c:pt>
                <c:pt idx="402">
                  <c:v>2.1000022888183594</c:v>
                </c:pt>
                <c:pt idx="403">
                  <c:v>2.2000007629394531</c:v>
                </c:pt>
                <c:pt idx="404">
                  <c:v>2.2999992370605469</c:v>
                </c:pt>
                <c:pt idx="405">
                  <c:v>2.4000015258789063</c:v>
                </c:pt>
                <c:pt idx="406">
                  <c:v>2.5</c:v>
                </c:pt>
                <c:pt idx="407">
                  <c:v>2.6000022888183594</c:v>
                </c:pt>
                <c:pt idx="408">
                  <c:v>2.7000007629394531</c:v>
                </c:pt>
                <c:pt idx="409">
                  <c:v>2.7999992370605469</c:v>
                </c:pt>
                <c:pt idx="410">
                  <c:v>2.9000015258789063</c:v>
                </c:pt>
                <c:pt idx="411">
                  <c:v>3</c:v>
                </c:pt>
                <c:pt idx="412">
                  <c:v>3.1000022888183594</c:v>
                </c:pt>
                <c:pt idx="413">
                  <c:v>3.2000007629394531</c:v>
                </c:pt>
                <c:pt idx="414">
                  <c:v>3.2999992370605469</c:v>
                </c:pt>
                <c:pt idx="415">
                  <c:v>3.4000015258789063</c:v>
                </c:pt>
                <c:pt idx="416">
                  <c:v>3.5</c:v>
                </c:pt>
                <c:pt idx="417">
                  <c:v>3.6000022888183594</c:v>
                </c:pt>
                <c:pt idx="418">
                  <c:v>3.7000007629394531</c:v>
                </c:pt>
                <c:pt idx="419">
                  <c:v>3.7999992370605469</c:v>
                </c:pt>
                <c:pt idx="420">
                  <c:v>3.9000015258789063</c:v>
                </c:pt>
                <c:pt idx="421">
                  <c:v>4</c:v>
                </c:pt>
                <c:pt idx="422">
                  <c:v>4.1000022888183594</c:v>
                </c:pt>
                <c:pt idx="423">
                  <c:v>4.2000007629394531</c:v>
                </c:pt>
                <c:pt idx="424">
                  <c:v>4.2999992370605469</c:v>
                </c:pt>
                <c:pt idx="425">
                  <c:v>4.4000015258789063</c:v>
                </c:pt>
                <c:pt idx="426">
                  <c:v>4.5</c:v>
                </c:pt>
                <c:pt idx="427">
                  <c:v>4.6000022888183594</c:v>
                </c:pt>
                <c:pt idx="428">
                  <c:v>4.7000007629394531</c:v>
                </c:pt>
                <c:pt idx="429">
                  <c:v>4.7999992370605469</c:v>
                </c:pt>
                <c:pt idx="430">
                  <c:v>4.9000015258789063</c:v>
                </c:pt>
                <c:pt idx="431">
                  <c:v>5</c:v>
                </c:pt>
                <c:pt idx="432">
                  <c:v>5.1000022888183594</c:v>
                </c:pt>
                <c:pt idx="433">
                  <c:v>5.2000007629394531</c:v>
                </c:pt>
                <c:pt idx="434">
                  <c:v>5.2999992370605469</c:v>
                </c:pt>
                <c:pt idx="435">
                  <c:v>5.4000015258789063</c:v>
                </c:pt>
                <c:pt idx="436">
                  <c:v>5.5</c:v>
                </c:pt>
                <c:pt idx="437">
                  <c:v>5.6000022888183594</c:v>
                </c:pt>
                <c:pt idx="438">
                  <c:v>5.7000007629394531</c:v>
                </c:pt>
                <c:pt idx="439">
                  <c:v>5.7999992370605469</c:v>
                </c:pt>
                <c:pt idx="440">
                  <c:v>5.9000015258789063</c:v>
                </c:pt>
                <c:pt idx="441">
                  <c:v>6</c:v>
                </c:pt>
                <c:pt idx="442">
                  <c:v>6.1000022888183594</c:v>
                </c:pt>
                <c:pt idx="443">
                  <c:v>6.2000007629394531</c:v>
                </c:pt>
                <c:pt idx="444">
                  <c:v>6.2999992370605469</c:v>
                </c:pt>
                <c:pt idx="445">
                  <c:v>6.4000015258789063</c:v>
                </c:pt>
                <c:pt idx="446">
                  <c:v>6.5</c:v>
                </c:pt>
                <c:pt idx="447">
                  <c:v>6.6000022888183594</c:v>
                </c:pt>
                <c:pt idx="448">
                  <c:v>6.7000007629394531</c:v>
                </c:pt>
                <c:pt idx="449">
                  <c:v>6.7999992370605469</c:v>
                </c:pt>
                <c:pt idx="450">
                  <c:v>6.9000015258789063</c:v>
                </c:pt>
                <c:pt idx="451">
                  <c:v>7</c:v>
                </c:pt>
                <c:pt idx="452">
                  <c:v>7.1000022888183594</c:v>
                </c:pt>
                <c:pt idx="453">
                  <c:v>7.2000007629394531</c:v>
                </c:pt>
                <c:pt idx="454">
                  <c:v>7.2999992370605469</c:v>
                </c:pt>
                <c:pt idx="455">
                  <c:v>7.4000015258789063</c:v>
                </c:pt>
                <c:pt idx="456">
                  <c:v>7.5</c:v>
                </c:pt>
                <c:pt idx="457">
                  <c:v>7.6000022888183594</c:v>
                </c:pt>
                <c:pt idx="458">
                  <c:v>7.7000007629394531</c:v>
                </c:pt>
                <c:pt idx="459">
                  <c:v>7.7999992370605469</c:v>
                </c:pt>
                <c:pt idx="460">
                  <c:v>7.9000015258789063</c:v>
                </c:pt>
                <c:pt idx="461">
                  <c:v>8</c:v>
                </c:pt>
                <c:pt idx="462">
                  <c:v>8.1000022888183594</c:v>
                </c:pt>
                <c:pt idx="463">
                  <c:v>8.2000007629394531</c:v>
                </c:pt>
                <c:pt idx="464">
                  <c:v>8.2999992370605469</c:v>
                </c:pt>
                <c:pt idx="465">
                  <c:v>8.4000015258789063</c:v>
                </c:pt>
                <c:pt idx="466">
                  <c:v>8.5</c:v>
                </c:pt>
                <c:pt idx="467">
                  <c:v>8.6000022888183594</c:v>
                </c:pt>
                <c:pt idx="468">
                  <c:v>8.7000007629394531</c:v>
                </c:pt>
                <c:pt idx="469">
                  <c:v>8.7999992370605469</c:v>
                </c:pt>
                <c:pt idx="470">
                  <c:v>8.9000015258789063</c:v>
                </c:pt>
                <c:pt idx="471">
                  <c:v>9</c:v>
                </c:pt>
                <c:pt idx="472">
                  <c:v>9.1000022888183594</c:v>
                </c:pt>
                <c:pt idx="473">
                  <c:v>9.2000007629394531</c:v>
                </c:pt>
                <c:pt idx="474">
                  <c:v>9.2999992370605469</c:v>
                </c:pt>
                <c:pt idx="475">
                  <c:v>9.4000015258789063</c:v>
                </c:pt>
                <c:pt idx="476">
                  <c:v>9.5</c:v>
                </c:pt>
                <c:pt idx="477">
                  <c:v>9.6000022888183594</c:v>
                </c:pt>
                <c:pt idx="478">
                  <c:v>9.7000007629394531</c:v>
                </c:pt>
                <c:pt idx="479">
                  <c:v>9.7999992370605469</c:v>
                </c:pt>
                <c:pt idx="480">
                  <c:v>9.9000015258789063</c:v>
                </c:pt>
                <c:pt idx="481">
                  <c:v>10</c:v>
                </c:pt>
                <c:pt idx="482">
                  <c:v>10.100002288818359</c:v>
                </c:pt>
                <c:pt idx="483">
                  <c:v>10.200000762939453</c:v>
                </c:pt>
                <c:pt idx="484">
                  <c:v>10.299999237060547</c:v>
                </c:pt>
                <c:pt idx="485">
                  <c:v>10.400001525878906</c:v>
                </c:pt>
                <c:pt idx="486">
                  <c:v>10.5</c:v>
                </c:pt>
                <c:pt idx="487">
                  <c:v>10.600002288818359</c:v>
                </c:pt>
                <c:pt idx="488">
                  <c:v>10.700000762939453</c:v>
                </c:pt>
                <c:pt idx="489">
                  <c:v>10.799999237060547</c:v>
                </c:pt>
                <c:pt idx="490">
                  <c:v>10.900001525878906</c:v>
                </c:pt>
                <c:pt idx="491">
                  <c:v>11</c:v>
                </c:pt>
                <c:pt idx="492">
                  <c:v>11.100002288818359</c:v>
                </c:pt>
                <c:pt idx="493">
                  <c:v>11.200000762939453</c:v>
                </c:pt>
                <c:pt idx="494">
                  <c:v>11.299999237060547</c:v>
                </c:pt>
                <c:pt idx="495">
                  <c:v>11.400001525878906</c:v>
                </c:pt>
                <c:pt idx="496">
                  <c:v>11.5</c:v>
                </c:pt>
                <c:pt idx="497">
                  <c:v>11.600002288818359</c:v>
                </c:pt>
                <c:pt idx="498">
                  <c:v>11.700000762939453</c:v>
                </c:pt>
                <c:pt idx="499">
                  <c:v>11.799999237060547</c:v>
                </c:pt>
                <c:pt idx="500">
                  <c:v>11.900001525878906</c:v>
                </c:pt>
                <c:pt idx="501">
                  <c:v>12</c:v>
                </c:pt>
                <c:pt idx="502">
                  <c:v>12.100002288818359</c:v>
                </c:pt>
                <c:pt idx="503">
                  <c:v>12.200000762939453</c:v>
                </c:pt>
                <c:pt idx="504">
                  <c:v>12.299999237060547</c:v>
                </c:pt>
                <c:pt idx="505">
                  <c:v>12.400001525878906</c:v>
                </c:pt>
                <c:pt idx="506">
                  <c:v>12.5</c:v>
                </c:pt>
                <c:pt idx="507">
                  <c:v>12.600002288818359</c:v>
                </c:pt>
                <c:pt idx="508">
                  <c:v>12.700000762939453</c:v>
                </c:pt>
                <c:pt idx="509">
                  <c:v>12.799999237060547</c:v>
                </c:pt>
                <c:pt idx="510">
                  <c:v>12.900001525878906</c:v>
                </c:pt>
                <c:pt idx="511">
                  <c:v>13</c:v>
                </c:pt>
                <c:pt idx="512">
                  <c:v>13.100002288818359</c:v>
                </c:pt>
                <c:pt idx="513">
                  <c:v>13.200000762939453</c:v>
                </c:pt>
                <c:pt idx="514">
                  <c:v>13.299999237060547</c:v>
                </c:pt>
                <c:pt idx="515">
                  <c:v>13.400001525878906</c:v>
                </c:pt>
                <c:pt idx="516">
                  <c:v>13.5</c:v>
                </c:pt>
                <c:pt idx="517">
                  <c:v>13.600002288818359</c:v>
                </c:pt>
                <c:pt idx="518">
                  <c:v>13.700000762939453</c:v>
                </c:pt>
                <c:pt idx="519">
                  <c:v>13.799999237060547</c:v>
                </c:pt>
                <c:pt idx="520">
                  <c:v>13.900001525878906</c:v>
                </c:pt>
                <c:pt idx="521">
                  <c:v>14</c:v>
                </c:pt>
                <c:pt idx="522">
                  <c:v>14.100002288818359</c:v>
                </c:pt>
                <c:pt idx="523">
                  <c:v>14.200000762939453</c:v>
                </c:pt>
                <c:pt idx="524">
                  <c:v>14.299999237060547</c:v>
                </c:pt>
                <c:pt idx="525">
                  <c:v>14.400001525878906</c:v>
                </c:pt>
                <c:pt idx="526">
                  <c:v>14.5</c:v>
                </c:pt>
                <c:pt idx="527">
                  <c:v>14.600002288818359</c:v>
                </c:pt>
                <c:pt idx="528">
                  <c:v>14.700000762939453</c:v>
                </c:pt>
                <c:pt idx="529">
                  <c:v>14.799999237060547</c:v>
                </c:pt>
                <c:pt idx="530">
                  <c:v>14.900001525878906</c:v>
                </c:pt>
                <c:pt idx="531">
                  <c:v>15</c:v>
                </c:pt>
                <c:pt idx="532">
                  <c:v>15.100002288818359</c:v>
                </c:pt>
                <c:pt idx="533">
                  <c:v>15.200000762939453</c:v>
                </c:pt>
                <c:pt idx="534">
                  <c:v>15.299999237060547</c:v>
                </c:pt>
                <c:pt idx="535">
                  <c:v>15.400001525878906</c:v>
                </c:pt>
                <c:pt idx="536">
                  <c:v>15.5</c:v>
                </c:pt>
                <c:pt idx="537">
                  <c:v>15.600002288818359</c:v>
                </c:pt>
                <c:pt idx="538">
                  <c:v>15.700000762939453</c:v>
                </c:pt>
                <c:pt idx="539">
                  <c:v>15.799999237060547</c:v>
                </c:pt>
                <c:pt idx="540">
                  <c:v>15.900001525878906</c:v>
                </c:pt>
                <c:pt idx="541">
                  <c:v>16</c:v>
                </c:pt>
                <c:pt idx="542">
                  <c:v>16.100002288818359</c:v>
                </c:pt>
                <c:pt idx="543">
                  <c:v>16.200000762939453</c:v>
                </c:pt>
                <c:pt idx="544">
                  <c:v>16.299999237060547</c:v>
                </c:pt>
                <c:pt idx="545">
                  <c:v>16.400001525878906</c:v>
                </c:pt>
                <c:pt idx="546">
                  <c:v>16.5</c:v>
                </c:pt>
                <c:pt idx="547">
                  <c:v>16.600002288818359</c:v>
                </c:pt>
                <c:pt idx="548">
                  <c:v>16.700000762939453</c:v>
                </c:pt>
                <c:pt idx="549">
                  <c:v>16.799999237060547</c:v>
                </c:pt>
                <c:pt idx="550">
                  <c:v>16.900001525878906</c:v>
                </c:pt>
                <c:pt idx="551">
                  <c:v>17</c:v>
                </c:pt>
                <c:pt idx="552">
                  <c:v>17.100002288818359</c:v>
                </c:pt>
                <c:pt idx="553">
                  <c:v>17.200000762939453</c:v>
                </c:pt>
                <c:pt idx="554">
                  <c:v>17.299999237060547</c:v>
                </c:pt>
                <c:pt idx="555">
                  <c:v>17.400001525878906</c:v>
                </c:pt>
                <c:pt idx="556">
                  <c:v>17.5</c:v>
                </c:pt>
                <c:pt idx="557">
                  <c:v>17.600002288818359</c:v>
                </c:pt>
                <c:pt idx="558">
                  <c:v>17.700000762939453</c:v>
                </c:pt>
                <c:pt idx="559">
                  <c:v>17.799999237060547</c:v>
                </c:pt>
                <c:pt idx="560">
                  <c:v>17.900001525878906</c:v>
                </c:pt>
                <c:pt idx="561">
                  <c:v>18</c:v>
                </c:pt>
                <c:pt idx="562">
                  <c:v>18.100002288818359</c:v>
                </c:pt>
                <c:pt idx="563">
                  <c:v>18.200000762939453</c:v>
                </c:pt>
                <c:pt idx="564">
                  <c:v>18.299999237060547</c:v>
                </c:pt>
                <c:pt idx="565">
                  <c:v>18.400001525878906</c:v>
                </c:pt>
                <c:pt idx="566">
                  <c:v>18.5</c:v>
                </c:pt>
                <c:pt idx="567">
                  <c:v>18.600002288818359</c:v>
                </c:pt>
                <c:pt idx="568">
                  <c:v>18.700000762939453</c:v>
                </c:pt>
                <c:pt idx="569">
                  <c:v>18.799999237060547</c:v>
                </c:pt>
                <c:pt idx="570">
                  <c:v>18.900001525878906</c:v>
                </c:pt>
                <c:pt idx="571">
                  <c:v>19</c:v>
                </c:pt>
                <c:pt idx="572">
                  <c:v>19.100002288818359</c:v>
                </c:pt>
                <c:pt idx="573">
                  <c:v>19.200000762939453</c:v>
                </c:pt>
                <c:pt idx="574">
                  <c:v>19.299999237060547</c:v>
                </c:pt>
                <c:pt idx="575">
                  <c:v>19.400001525878906</c:v>
                </c:pt>
                <c:pt idx="576">
                  <c:v>19.5</c:v>
                </c:pt>
                <c:pt idx="577">
                  <c:v>19.600002288818359</c:v>
                </c:pt>
                <c:pt idx="578">
                  <c:v>19.700000762939453</c:v>
                </c:pt>
                <c:pt idx="579">
                  <c:v>19.799999237060547</c:v>
                </c:pt>
                <c:pt idx="580">
                  <c:v>19.900001525878906</c:v>
                </c:pt>
                <c:pt idx="581">
                  <c:v>20</c:v>
                </c:pt>
                <c:pt idx="582">
                  <c:v>20.100002288818359</c:v>
                </c:pt>
                <c:pt idx="583">
                  <c:v>20.200000762939453</c:v>
                </c:pt>
                <c:pt idx="584">
                  <c:v>20.299999237060547</c:v>
                </c:pt>
                <c:pt idx="585">
                  <c:v>20.400001525878906</c:v>
                </c:pt>
                <c:pt idx="586">
                  <c:v>20.5</c:v>
                </c:pt>
                <c:pt idx="587">
                  <c:v>20.600002288818359</c:v>
                </c:pt>
                <c:pt idx="588">
                  <c:v>20.700000762939453</c:v>
                </c:pt>
                <c:pt idx="589">
                  <c:v>20.799999237060547</c:v>
                </c:pt>
                <c:pt idx="590">
                  <c:v>20.900001525878906</c:v>
                </c:pt>
                <c:pt idx="591">
                  <c:v>21</c:v>
                </c:pt>
                <c:pt idx="592">
                  <c:v>21.100002288818359</c:v>
                </c:pt>
                <c:pt idx="593">
                  <c:v>21.200000762939453</c:v>
                </c:pt>
                <c:pt idx="594">
                  <c:v>21.299999237060547</c:v>
                </c:pt>
                <c:pt idx="595">
                  <c:v>21.400001525878906</c:v>
                </c:pt>
                <c:pt idx="596">
                  <c:v>21.5</c:v>
                </c:pt>
                <c:pt idx="597">
                  <c:v>21.600002288818359</c:v>
                </c:pt>
                <c:pt idx="598">
                  <c:v>21.700000762939453</c:v>
                </c:pt>
                <c:pt idx="599">
                  <c:v>21.799999237060547</c:v>
                </c:pt>
                <c:pt idx="600">
                  <c:v>21.900001525878906</c:v>
                </c:pt>
                <c:pt idx="601">
                  <c:v>22</c:v>
                </c:pt>
                <c:pt idx="602">
                  <c:v>22.100002288818359</c:v>
                </c:pt>
                <c:pt idx="603">
                  <c:v>22.200000762939453</c:v>
                </c:pt>
                <c:pt idx="604">
                  <c:v>22.299999237060547</c:v>
                </c:pt>
                <c:pt idx="605">
                  <c:v>22.400001525878906</c:v>
                </c:pt>
                <c:pt idx="606">
                  <c:v>22.5</c:v>
                </c:pt>
                <c:pt idx="607">
                  <c:v>22.600002288818359</c:v>
                </c:pt>
                <c:pt idx="608">
                  <c:v>22.700000762939453</c:v>
                </c:pt>
                <c:pt idx="609">
                  <c:v>22.799999237060547</c:v>
                </c:pt>
                <c:pt idx="610">
                  <c:v>22.900001525878906</c:v>
                </c:pt>
                <c:pt idx="611">
                  <c:v>23</c:v>
                </c:pt>
                <c:pt idx="612">
                  <c:v>23.100002288818359</c:v>
                </c:pt>
                <c:pt idx="613">
                  <c:v>23.200000762939453</c:v>
                </c:pt>
                <c:pt idx="614">
                  <c:v>23.299999237060547</c:v>
                </c:pt>
                <c:pt idx="615">
                  <c:v>23.400001525878906</c:v>
                </c:pt>
                <c:pt idx="616">
                  <c:v>23.5</c:v>
                </c:pt>
                <c:pt idx="617">
                  <c:v>23.600002288818359</c:v>
                </c:pt>
                <c:pt idx="618">
                  <c:v>23.700000762939453</c:v>
                </c:pt>
                <c:pt idx="619">
                  <c:v>23.799999237060547</c:v>
                </c:pt>
                <c:pt idx="620">
                  <c:v>23.900001525878906</c:v>
                </c:pt>
                <c:pt idx="621">
                  <c:v>24</c:v>
                </c:pt>
                <c:pt idx="622">
                  <c:v>24.100002288818359</c:v>
                </c:pt>
                <c:pt idx="623">
                  <c:v>24.200000762939453</c:v>
                </c:pt>
                <c:pt idx="624">
                  <c:v>24.299999237060547</c:v>
                </c:pt>
                <c:pt idx="625">
                  <c:v>24.400001525878906</c:v>
                </c:pt>
                <c:pt idx="626">
                  <c:v>24.5</c:v>
                </c:pt>
                <c:pt idx="627">
                  <c:v>24.600002288818359</c:v>
                </c:pt>
                <c:pt idx="628">
                  <c:v>24.700000762939453</c:v>
                </c:pt>
                <c:pt idx="629">
                  <c:v>24.799999237060547</c:v>
                </c:pt>
                <c:pt idx="630">
                  <c:v>24.900001525878906</c:v>
                </c:pt>
                <c:pt idx="631">
                  <c:v>25</c:v>
                </c:pt>
                <c:pt idx="632">
                  <c:v>25.100002288818359</c:v>
                </c:pt>
                <c:pt idx="633">
                  <c:v>25.200000762939453</c:v>
                </c:pt>
                <c:pt idx="634">
                  <c:v>25.299999237060547</c:v>
                </c:pt>
                <c:pt idx="635">
                  <c:v>25.400001525878906</c:v>
                </c:pt>
                <c:pt idx="636">
                  <c:v>25.5</c:v>
                </c:pt>
                <c:pt idx="637">
                  <c:v>25.600002288818359</c:v>
                </c:pt>
                <c:pt idx="638">
                  <c:v>25.700000762939453</c:v>
                </c:pt>
                <c:pt idx="639">
                  <c:v>25.799999237060547</c:v>
                </c:pt>
                <c:pt idx="640">
                  <c:v>25.899997711181641</c:v>
                </c:pt>
                <c:pt idx="641">
                  <c:v>26.000003814697266</c:v>
                </c:pt>
                <c:pt idx="642">
                  <c:v>26.100002288818359</c:v>
                </c:pt>
                <c:pt idx="643">
                  <c:v>26.200000762939453</c:v>
                </c:pt>
                <c:pt idx="644">
                  <c:v>26.299999237060547</c:v>
                </c:pt>
                <c:pt idx="645">
                  <c:v>26.399997711181641</c:v>
                </c:pt>
                <c:pt idx="646">
                  <c:v>26.500003814697266</c:v>
                </c:pt>
                <c:pt idx="647">
                  <c:v>26.600002288818359</c:v>
                </c:pt>
                <c:pt idx="648">
                  <c:v>26.700000762939453</c:v>
                </c:pt>
                <c:pt idx="649">
                  <c:v>26.799999237060547</c:v>
                </c:pt>
                <c:pt idx="650">
                  <c:v>26.899997711181641</c:v>
                </c:pt>
                <c:pt idx="651">
                  <c:v>27.000003814697266</c:v>
                </c:pt>
                <c:pt idx="652">
                  <c:v>27.100002288818359</c:v>
                </c:pt>
                <c:pt idx="653">
                  <c:v>27.200000762939453</c:v>
                </c:pt>
                <c:pt idx="654">
                  <c:v>27.299999237060547</c:v>
                </c:pt>
                <c:pt idx="655">
                  <c:v>27.399997711181641</c:v>
                </c:pt>
                <c:pt idx="656">
                  <c:v>27.500003814697266</c:v>
                </c:pt>
                <c:pt idx="657">
                  <c:v>27.600002288818359</c:v>
                </c:pt>
                <c:pt idx="658">
                  <c:v>27.700000762939453</c:v>
                </c:pt>
                <c:pt idx="659">
                  <c:v>27.799999237060547</c:v>
                </c:pt>
                <c:pt idx="660">
                  <c:v>27.899997711181641</c:v>
                </c:pt>
                <c:pt idx="661">
                  <c:v>28.000003814697266</c:v>
                </c:pt>
                <c:pt idx="662">
                  <c:v>28.100002288818359</c:v>
                </c:pt>
                <c:pt idx="663">
                  <c:v>28.200000762939453</c:v>
                </c:pt>
                <c:pt idx="664">
                  <c:v>28.299999237060547</c:v>
                </c:pt>
                <c:pt idx="665">
                  <c:v>28.399997711181641</c:v>
                </c:pt>
                <c:pt idx="666">
                  <c:v>28.500003814697266</c:v>
                </c:pt>
                <c:pt idx="667">
                  <c:v>28.600002288818359</c:v>
                </c:pt>
                <c:pt idx="668">
                  <c:v>28.700000762939453</c:v>
                </c:pt>
                <c:pt idx="669">
                  <c:v>28.799999237060547</c:v>
                </c:pt>
                <c:pt idx="670">
                  <c:v>28.899997711181641</c:v>
                </c:pt>
                <c:pt idx="671">
                  <c:v>29.000003814697266</c:v>
                </c:pt>
                <c:pt idx="672">
                  <c:v>29.100002288818359</c:v>
                </c:pt>
                <c:pt idx="673">
                  <c:v>29.200000762939453</c:v>
                </c:pt>
                <c:pt idx="674">
                  <c:v>29.299999237060547</c:v>
                </c:pt>
                <c:pt idx="675">
                  <c:v>29.399997711181641</c:v>
                </c:pt>
                <c:pt idx="676">
                  <c:v>29.500003814697266</c:v>
                </c:pt>
                <c:pt idx="677">
                  <c:v>29.600002288818359</c:v>
                </c:pt>
                <c:pt idx="678">
                  <c:v>29.700000762939453</c:v>
                </c:pt>
                <c:pt idx="679">
                  <c:v>29.799999237060547</c:v>
                </c:pt>
                <c:pt idx="680">
                  <c:v>29.899997711181641</c:v>
                </c:pt>
                <c:pt idx="681">
                  <c:v>30.000003814697266</c:v>
                </c:pt>
                <c:pt idx="682">
                  <c:v>30.100002288818359</c:v>
                </c:pt>
                <c:pt idx="683">
                  <c:v>30.200000762939453</c:v>
                </c:pt>
                <c:pt idx="684">
                  <c:v>30.299999237060547</c:v>
                </c:pt>
                <c:pt idx="685">
                  <c:v>30.399997711181641</c:v>
                </c:pt>
                <c:pt idx="686">
                  <c:v>30.500003814697266</c:v>
                </c:pt>
                <c:pt idx="687">
                  <c:v>30.600002288818359</c:v>
                </c:pt>
                <c:pt idx="688">
                  <c:v>30.700000762939453</c:v>
                </c:pt>
                <c:pt idx="689">
                  <c:v>30.799999237060547</c:v>
                </c:pt>
                <c:pt idx="690">
                  <c:v>30.899997711181641</c:v>
                </c:pt>
                <c:pt idx="691">
                  <c:v>31.000003814697266</c:v>
                </c:pt>
                <c:pt idx="692">
                  <c:v>31.100002288818359</c:v>
                </c:pt>
                <c:pt idx="693">
                  <c:v>31.200000762939453</c:v>
                </c:pt>
                <c:pt idx="694">
                  <c:v>31.299999237060547</c:v>
                </c:pt>
                <c:pt idx="695">
                  <c:v>31.399997711181641</c:v>
                </c:pt>
                <c:pt idx="696">
                  <c:v>31.500003814697266</c:v>
                </c:pt>
                <c:pt idx="697">
                  <c:v>31.600002288818359</c:v>
                </c:pt>
                <c:pt idx="698">
                  <c:v>31.700000762939453</c:v>
                </c:pt>
                <c:pt idx="699">
                  <c:v>31.799999237060547</c:v>
                </c:pt>
                <c:pt idx="700">
                  <c:v>31.899997711181641</c:v>
                </c:pt>
                <c:pt idx="701">
                  <c:v>32.000003814697266</c:v>
                </c:pt>
                <c:pt idx="702">
                  <c:v>32.100002288818359</c:v>
                </c:pt>
                <c:pt idx="703">
                  <c:v>32.200000762939453</c:v>
                </c:pt>
                <c:pt idx="704">
                  <c:v>32.299999237060547</c:v>
                </c:pt>
                <c:pt idx="705">
                  <c:v>32.399997711181641</c:v>
                </c:pt>
                <c:pt idx="706">
                  <c:v>32.500003814697266</c:v>
                </c:pt>
                <c:pt idx="707">
                  <c:v>32.600002288818359</c:v>
                </c:pt>
                <c:pt idx="708">
                  <c:v>32.700000762939453</c:v>
                </c:pt>
                <c:pt idx="709">
                  <c:v>32.799999237060547</c:v>
                </c:pt>
                <c:pt idx="710">
                  <c:v>32.899997711181641</c:v>
                </c:pt>
                <c:pt idx="711">
                  <c:v>33.000003814697266</c:v>
                </c:pt>
                <c:pt idx="712">
                  <c:v>33.100002288818359</c:v>
                </c:pt>
                <c:pt idx="713">
                  <c:v>33.200000762939453</c:v>
                </c:pt>
                <c:pt idx="714">
                  <c:v>33.299999237060547</c:v>
                </c:pt>
                <c:pt idx="715">
                  <c:v>33.399997711181641</c:v>
                </c:pt>
                <c:pt idx="716">
                  <c:v>33.500003814697266</c:v>
                </c:pt>
                <c:pt idx="717">
                  <c:v>33.600002288818359</c:v>
                </c:pt>
                <c:pt idx="718">
                  <c:v>33.700000762939453</c:v>
                </c:pt>
                <c:pt idx="719">
                  <c:v>33.799999237060547</c:v>
                </c:pt>
                <c:pt idx="720">
                  <c:v>33.899997711181641</c:v>
                </c:pt>
                <c:pt idx="721">
                  <c:v>34.000003814697266</c:v>
                </c:pt>
                <c:pt idx="722">
                  <c:v>34.100002288818359</c:v>
                </c:pt>
                <c:pt idx="723">
                  <c:v>34.200000762939453</c:v>
                </c:pt>
                <c:pt idx="724">
                  <c:v>34.299999237060547</c:v>
                </c:pt>
                <c:pt idx="725">
                  <c:v>34.399997711181641</c:v>
                </c:pt>
                <c:pt idx="726">
                  <c:v>34.500003814697266</c:v>
                </c:pt>
                <c:pt idx="727">
                  <c:v>34.600002288818359</c:v>
                </c:pt>
                <c:pt idx="728">
                  <c:v>34.700000762939453</c:v>
                </c:pt>
                <c:pt idx="729">
                  <c:v>34.799999237060547</c:v>
                </c:pt>
                <c:pt idx="730">
                  <c:v>34.899997711181641</c:v>
                </c:pt>
                <c:pt idx="731">
                  <c:v>35.000003814697266</c:v>
                </c:pt>
                <c:pt idx="732">
                  <c:v>35.100002288818359</c:v>
                </c:pt>
                <c:pt idx="733">
                  <c:v>35.200000762939453</c:v>
                </c:pt>
                <c:pt idx="734">
                  <c:v>35.299999237060547</c:v>
                </c:pt>
                <c:pt idx="735">
                  <c:v>35.399997711181641</c:v>
                </c:pt>
                <c:pt idx="736">
                  <c:v>35.500003814697266</c:v>
                </c:pt>
                <c:pt idx="737">
                  <c:v>35.600002288818359</c:v>
                </c:pt>
                <c:pt idx="738">
                  <c:v>35.700000762939453</c:v>
                </c:pt>
                <c:pt idx="739">
                  <c:v>35.799999237060547</c:v>
                </c:pt>
                <c:pt idx="740">
                  <c:v>35.899997711181641</c:v>
                </c:pt>
                <c:pt idx="741">
                  <c:v>36.000003814697266</c:v>
                </c:pt>
                <c:pt idx="742">
                  <c:v>36.100002288818359</c:v>
                </c:pt>
                <c:pt idx="743">
                  <c:v>36.200000762939453</c:v>
                </c:pt>
                <c:pt idx="744">
                  <c:v>36.299999237060547</c:v>
                </c:pt>
                <c:pt idx="745">
                  <c:v>36.399997711181641</c:v>
                </c:pt>
                <c:pt idx="746">
                  <c:v>36.500003814697266</c:v>
                </c:pt>
                <c:pt idx="747">
                  <c:v>36.600002288818359</c:v>
                </c:pt>
                <c:pt idx="748">
                  <c:v>36.700000762939453</c:v>
                </c:pt>
                <c:pt idx="749">
                  <c:v>36.799999237060547</c:v>
                </c:pt>
                <c:pt idx="750">
                  <c:v>36.899997711181641</c:v>
                </c:pt>
                <c:pt idx="751">
                  <c:v>37.000003814697266</c:v>
                </c:pt>
                <c:pt idx="752">
                  <c:v>37.100002288818359</c:v>
                </c:pt>
                <c:pt idx="753">
                  <c:v>37.200000762939453</c:v>
                </c:pt>
                <c:pt idx="754">
                  <c:v>37.299999237060547</c:v>
                </c:pt>
                <c:pt idx="755">
                  <c:v>37.399997711181641</c:v>
                </c:pt>
                <c:pt idx="756">
                  <c:v>37.500003814697266</c:v>
                </c:pt>
                <c:pt idx="757">
                  <c:v>37.600002288818359</c:v>
                </c:pt>
                <c:pt idx="758">
                  <c:v>37.700000762939453</c:v>
                </c:pt>
                <c:pt idx="759">
                  <c:v>37.799999237060547</c:v>
                </c:pt>
                <c:pt idx="760">
                  <c:v>37.899997711181641</c:v>
                </c:pt>
                <c:pt idx="761">
                  <c:v>38.000003814697266</c:v>
                </c:pt>
                <c:pt idx="762">
                  <c:v>38.100002288818359</c:v>
                </c:pt>
                <c:pt idx="763">
                  <c:v>38.200000762939453</c:v>
                </c:pt>
                <c:pt idx="764">
                  <c:v>38.299999237060547</c:v>
                </c:pt>
                <c:pt idx="765">
                  <c:v>38.399997711181641</c:v>
                </c:pt>
                <c:pt idx="766">
                  <c:v>38.500003814697266</c:v>
                </c:pt>
                <c:pt idx="767">
                  <c:v>38.600002288818359</c:v>
                </c:pt>
                <c:pt idx="768">
                  <c:v>38.700000762939453</c:v>
                </c:pt>
                <c:pt idx="769">
                  <c:v>38.799999237060547</c:v>
                </c:pt>
                <c:pt idx="770">
                  <c:v>38.899997711181641</c:v>
                </c:pt>
                <c:pt idx="771">
                  <c:v>39.000003814697266</c:v>
                </c:pt>
                <c:pt idx="772">
                  <c:v>39.100002288818359</c:v>
                </c:pt>
                <c:pt idx="773">
                  <c:v>39.200000762939453</c:v>
                </c:pt>
                <c:pt idx="774">
                  <c:v>39.299999237060547</c:v>
                </c:pt>
                <c:pt idx="775">
                  <c:v>39.399997711181641</c:v>
                </c:pt>
                <c:pt idx="776">
                  <c:v>39.500003814697266</c:v>
                </c:pt>
                <c:pt idx="777">
                  <c:v>39.600002288818359</c:v>
                </c:pt>
                <c:pt idx="778">
                  <c:v>39.700000762939453</c:v>
                </c:pt>
                <c:pt idx="779">
                  <c:v>39.799999237060547</c:v>
                </c:pt>
                <c:pt idx="780">
                  <c:v>39.899997711181641</c:v>
                </c:pt>
                <c:pt idx="781">
                  <c:v>40.000003814697266</c:v>
                </c:pt>
                <c:pt idx="782">
                  <c:v>40.100002288818359</c:v>
                </c:pt>
                <c:pt idx="783">
                  <c:v>40.200000762939453</c:v>
                </c:pt>
                <c:pt idx="784">
                  <c:v>40.299999237060547</c:v>
                </c:pt>
                <c:pt idx="785">
                  <c:v>40.399997711181641</c:v>
                </c:pt>
                <c:pt idx="786">
                  <c:v>40.500003814697266</c:v>
                </c:pt>
                <c:pt idx="787">
                  <c:v>40.600002288818359</c:v>
                </c:pt>
                <c:pt idx="788">
                  <c:v>40.700000762939453</c:v>
                </c:pt>
                <c:pt idx="789">
                  <c:v>40.799999237060547</c:v>
                </c:pt>
                <c:pt idx="790">
                  <c:v>40.899997711181641</c:v>
                </c:pt>
                <c:pt idx="791">
                  <c:v>41.000003814697266</c:v>
                </c:pt>
                <c:pt idx="792">
                  <c:v>41.100002288818359</c:v>
                </c:pt>
                <c:pt idx="793">
                  <c:v>41.200000762939453</c:v>
                </c:pt>
                <c:pt idx="794">
                  <c:v>41.299999237060547</c:v>
                </c:pt>
                <c:pt idx="795">
                  <c:v>41.399997711181641</c:v>
                </c:pt>
                <c:pt idx="796">
                  <c:v>41.500003814697266</c:v>
                </c:pt>
                <c:pt idx="797">
                  <c:v>41.600002288818359</c:v>
                </c:pt>
                <c:pt idx="798">
                  <c:v>41.700000762939453</c:v>
                </c:pt>
                <c:pt idx="799">
                  <c:v>41.799999237060547</c:v>
                </c:pt>
                <c:pt idx="800">
                  <c:v>41.899997711181641</c:v>
                </c:pt>
                <c:pt idx="801">
                  <c:v>42.000003814697266</c:v>
                </c:pt>
                <c:pt idx="802">
                  <c:v>42.100002288818359</c:v>
                </c:pt>
                <c:pt idx="803">
                  <c:v>42.200000762939453</c:v>
                </c:pt>
                <c:pt idx="804">
                  <c:v>42.299999237060547</c:v>
                </c:pt>
                <c:pt idx="805">
                  <c:v>42.399997711181641</c:v>
                </c:pt>
                <c:pt idx="806">
                  <c:v>42.500003814697266</c:v>
                </c:pt>
                <c:pt idx="807">
                  <c:v>42.600002288818359</c:v>
                </c:pt>
                <c:pt idx="808">
                  <c:v>42.700000762939453</c:v>
                </c:pt>
                <c:pt idx="809">
                  <c:v>42.799999237060547</c:v>
                </c:pt>
                <c:pt idx="810">
                  <c:v>42.899997711181641</c:v>
                </c:pt>
                <c:pt idx="811">
                  <c:v>43.000003814697266</c:v>
                </c:pt>
                <c:pt idx="812">
                  <c:v>43.100002288818359</c:v>
                </c:pt>
                <c:pt idx="813">
                  <c:v>43.200000762939453</c:v>
                </c:pt>
                <c:pt idx="814">
                  <c:v>43.299999237060547</c:v>
                </c:pt>
                <c:pt idx="815">
                  <c:v>43.399997711181641</c:v>
                </c:pt>
                <c:pt idx="816">
                  <c:v>43.500003814697266</c:v>
                </c:pt>
                <c:pt idx="817">
                  <c:v>43.600002288818359</c:v>
                </c:pt>
                <c:pt idx="818">
                  <c:v>43.700000762939453</c:v>
                </c:pt>
                <c:pt idx="819">
                  <c:v>43.799999237060547</c:v>
                </c:pt>
                <c:pt idx="820">
                  <c:v>43.899997711181641</c:v>
                </c:pt>
                <c:pt idx="821">
                  <c:v>44.000003814697266</c:v>
                </c:pt>
                <c:pt idx="822">
                  <c:v>44.100002288818359</c:v>
                </c:pt>
                <c:pt idx="823">
                  <c:v>44.200000762939453</c:v>
                </c:pt>
                <c:pt idx="824">
                  <c:v>44.299999237060547</c:v>
                </c:pt>
                <c:pt idx="825">
                  <c:v>44.399997711181641</c:v>
                </c:pt>
                <c:pt idx="826">
                  <c:v>44.500003814697266</c:v>
                </c:pt>
                <c:pt idx="827">
                  <c:v>44.600002288818359</c:v>
                </c:pt>
                <c:pt idx="828">
                  <c:v>44.700000762939453</c:v>
                </c:pt>
                <c:pt idx="829">
                  <c:v>44.799999237060547</c:v>
                </c:pt>
                <c:pt idx="830">
                  <c:v>44.899997711181641</c:v>
                </c:pt>
                <c:pt idx="831">
                  <c:v>45.000003814697266</c:v>
                </c:pt>
                <c:pt idx="832">
                  <c:v>45.100002288818359</c:v>
                </c:pt>
                <c:pt idx="833">
                  <c:v>45.200000762939453</c:v>
                </c:pt>
                <c:pt idx="834">
                  <c:v>45.299999237060547</c:v>
                </c:pt>
                <c:pt idx="835">
                  <c:v>45.399997711181641</c:v>
                </c:pt>
                <c:pt idx="836">
                  <c:v>45.500003814697266</c:v>
                </c:pt>
                <c:pt idx="837">
                  <c:v>45.600002288818359</c:v>
                </c:pt>
                <c:pt idx="838">
                  <c:v>45.700000762939453</c:v>
                </c:pt>
                <c:pt idx="839">
                  <c:v>45.799999237060547</c:v>
                </c:pt>
                <c:pt idx="840">
                  <c:v>45.899997711181641</c:v>
                </c:pt>
                <c:pt idx="841">
                  <c:v>46.000003814697266</c:v>
                </c:pt>
                <c:pt idx="842">
                  <c:v>46.100002288818359</c:v>
                </c:pt>
                <c:pt idx="843">
                  <c:v>46.200000762939453</c:v>
                </c:pt>
                <c:pt idx="844">
                  <c:v>46.299999237060547</c:v>
                </c:pt>
                <c:pt idx="845">
                  <c:v>46.399997711181641</c:v>
                </c:pt>
                <c:pt idx="846">
                  <c:v>46.500003814697266</c:v>
                </c:pt>
                <c:pt idx="847">
                  <c:v>46.600002288818359</c:v>
                </c:pt>
                <c:pt idx="848">
                  <c:v>46.700000762939453</c:v>
                </c:pt>
                <c:pt idx="849">
                  <c:v>46.799999237060547</c:v>
                </c:pt>
                <c:pt idx="850">
                  <c:v>46.899997711181641</c:v>
                </c:pt>
                <c:pt idx="851">
                  <c:v>47.000003814697266</c:v>
                </c:pt>
                <c:pt idx="852">
                  <c:v>47.100002288818359</c:v>
                </c:pt>
                <c:pt idx="853">
                  <c:v>47.200000762939453</c:v>
                </c:pt>
                <c:pt idx="854">
                  <c:v>47.299999237060547</c:v>
                </c:pt>
                <c:pt idx="855">
                  <c:v>47.399997711181641</c:v>
                </c:pt>
                <c:pt idx="856">
                  <c:v>47.500003814697266</c:v>
                </c:pt>
                <c:pt idx="857">
                  <c:v>47.600002288818359</c:v>
                </c:pt>
                <c:pt idx="858">
                  <c:v>47.700000762939453</c:v>
                </c:pt>
                <c:pt idx="859">
                  <c:v>47.799999237060547</c:v>
                </c:pt>
                <c:pt idx="860">
                  <c:v>47.899997711181641</c:v>
                </c:pt>
                <c:pt idx="861">
                  <c:v>48.000003814697266</c:v>
                </c:pt>
                <c:pt idx="862">
                  <c:v>48.100002288818359</c:v>
                </c:pt>
                <c:pt idx="863">
                  <c:v>48.200000762939453</c:v>
                </c:pt>
                <c:pt idx="864">
                  <c:v>48.299999237060547</c:v>
                </c:pt>
                <c:pt idx="865">
                  <c:v>48.399997711181641</c:v>
                </c:pt>
                <c:pt idx="866">
                  <c:v>48.500003814697266</c:v>
                </c:pt>
                <c:pt idx="867">
                  <c:v>48.600002288818359</c:v>
                </c:pt>
                <c:pt idx="868">
                  <c:v>48.700000762939453</c:v>
                </c:pt>
                <c:pt idx="869">
                  <c:v>48.799999237060547</c:v>
                </c:pt>
                <c:pt idx="870">
                  <c:v>48.899997711181641</c:v>
                </c:pt>
                <c:pt idx="871">
                  <c:v>49.000003814697266</c:v>
                </c:pt>
                <c:pt idx="872">
                  <c:v>49.100002288818359</c:v>
                </c:pt>
                <c:pt idx="873">
                  <c:v>49.200000762939453</c:v>
                </c:pt>
                <c:pt idx="874">
                  <c:v>49.299999237060547</c:v>
                </c:pt>
                <c:pt idx="875">
                  <c:v>49.399997711181641</c:v>
                </c:pt>
                <c:pt idx="876">
                  <c:v>49.500003814697266</c:v>
                </c:pt>
                <c:pt idx="877">
                  <c:v>49.600002288818359</c:v>
                </c:pt>
                <c:pt idx="878">
                  <c:v>49.700000762939453</c:v>
                </c:pt>
                <c:pt idx="879">
                  <c:v>49.799999237060547</c:v>
                </c:pt>
                <c:pt idx="880">
                  <c:v>49.899997711181641</c:v>
                </c:pt>
                <c:pt idx="881">
                  <c:v>50.000003814697266</c:v>
                </c:pt>
                <c:pt idx="882">
                  <c:v>50.100002288818359</c:v>
                </c:pt>
                <c:pt idx="883">
                  <c:v>50.200000762939453</c:v>
                </c:pt>
                <c:pt idx="884">
                  <c:v>50.299999237060547</c:v>
                </c:pt>
                <c:pt idx="885">
                  <c:v>50.399997711181641</c:v>
                </c:pt>
                <c:pt idx="886">
                  <c:v>50.500003814697266</c:v>
                </c:pt>
                <c:pt idx="887">
                  <c:v>50.600002288818359</c:v>
                </c:pt>
                <c:pt idx="888">
                  <c:v>50.700000762939453</c:v>
                </c:pt>
                <c:pt idx="889">
                  <c:v>50.799999237060547</c:v>
                </c:pt>
                <c:pt idx="890">
                  <c:v>50.899997711181641</c:v>
                </c:pt>
                <c:pt idx="891">
                  <c:v>51.000003814697266</c:v>
                </c:pt>
                <c:pt idx="892">
                  <c:v>51.100002288818359</c:v>
                </c:pt>
                <c:pt idx="893">
                  <c:v>51.200000762939453</c:v>
                </c:pt>
                <c:pt idx="894">
                  <c:v>51.299999237060547</c:v>
                </c:pt>
                <c:pt idx="895">
                  <c:v>51.399997711181641</c:v>
                </c:pt>
                <c:pt idx="896">
                  <c:v>51.500003814697266</c:v>
                </c:pt>
                <c:pt idx="897">
                  <c:v>51.600002288818359</c:v>
                </c:pt>
                <c:pt idx="898">
                  <c:v>51.700000762939453</c:v>
                </c:pt>
                <c:pt idx="899">
                  <c:v>51.799999237060547</c:v>
                </c:pt>
                <c:pt idx="900">
                  <c:v>51.899997711181641</c:v>
                </c:pt>
                <c:pt idx="901">
                  <c:v>52.000003814697266</c:v>
                </c:pt>
                <c:pt idx="902">
                  <c:v>52.100002288818359</c:v>
                </c:pt>
                <c:pt idx="903">
                  <c:v>52.200000762939453</c:v>
                </c:pt>
                <c:pt idx="904">
                  <c:v>52.299999237060547</c:v>
                </c:pt>
                <c:pt idx="905">
                  <c:v>52.399997711181641</c:v>
                </c:pt>
                <c:pt idx="906">
                  <c:v>52.500003814697266</c:v>
                </c:pt>
                <c:pt idx="907">
                  <c:v>52.600002288818359</c:v>
                </c:pt>
                <c:pt idx="908">
                  <c:v>52.700000762939453</c:v>
                </c:pt>
                <c:pt idx="909">
                  <c:v>52.799999237060547</c:v>
                </c:pt>
                <c:pt idx="910">
                  <c:v>52.899997711181641</c:v>
                </c:pt>
                <c:pt idx="911">
                  <c:v>53.000003814697266</c:v>
                </c:pt>
                <c:pt idx="912">
                  <c:v>53.100002288818359</c:v>
                </c:pt>
                <c:pt idx="913">
                  <c:v>53.200000762939453</c:v>
                </c:pt>
                <c:pt idx="914">
                  <c:v>53.299999237060547</c:v>
                </c:pt>
                <c:pt idx="915">
                  <c:v>53.399997711181641</c:v>
                </c:pt>
                <c:pt idx="916">
                  <c:v>53.500003814697266</c:v>
                </c:pt>
                <c:pt idx="917">
                  <c:v>53.600002288818359</c:v>
                </c:pt>
                <c:pt idx="918">
                  <c:v>53.700000762939453</c:v>
                </c:pt>
                <c:pt idx="919">
                  <c:v>53.799999237060547</c:v>
                </c:pt>
                <c:pt idx="920">
                  <c:v>53.899997711181641</c:v>
                </c:pt>
                <c:pt idx="921">
                  <c:v>54.000003814697266</c:v>
                </c:pt>
                <c:pt idx="922">
                  <c:v>54.100002288818359</c:v>
                </c:pt>
                <c:pt idx="923">
                  <c:v>54.200000762939453</c:v>
                </c:pt>
                <c:pt idx="924">
                  <c:v>54.299999237060547</c:v>
                </c:pt>
                <c:pt idx="925">
                  <c:v>54.399997711181641</c:v>
                </c:pt>
                <c:pt idx="926">
                  <c:v>54.500003814697266</c:v>
                </c:pt>
                <c:pt idx="927">
                  <c:v>54.600002288818359</c:v>
                </c:pt>
                <c:pt idx="928">
                  <c:v>54.700000762939453</c:v>
                </c:pt>
                <c:pt idx="929">
                  <c:v>54.799999237060547</c:v>
                </c:pt>
                <c:pt idx="930">
                  <c:v>54.899997711181641</c:v>
                </c:pt>
                <c:pt idx="931">
                  <c:v>55.000003814697266</c:v>
                </c:pt>
                <c:pt idx="932">
                  <c:v>55.100002288818359</c:v>
                </c:pt>
                <c:pt idx="933">
                  <c:v>55.200000762939453</c:v>
                </c:pt>
                <c:pt idx="934">
                  <c:v>55.299999237060547</c:v>
                </c:pt>
                <c:pt idx="935">
                  <c:v>55.399997711181641</c:v>
                </c:pt>
                <c:pt idx="936">
                  <c:v>55.500003814697266</c:v>
                </c:pt>
                <c:pt idx="937">
                  <c:v>55.600002288818359</c:v>
                </c:pt>
                <c:pt idx="938">
                  <c:v>55.700000762939453</c:v>
                </c:pt>
                <c:pt idx="939">
                  <c:v>55.799999237060547</c:v>
                </c:pt>
                <c:pt idx="940">
                  <c:v>55.899997711181641</c:v>
                </c:pt>
                <c:pt idx="941">
                  <c:v>56.000003814697266</c:v>
                </c:pt>
                <c:pt idx="942">
                  <c:v>56.100002288818359</c:v>
                </c:pt>
                <c:pt idx="943">
                  <c:v>56.200000762939453</c:v>
                </c:pt>
                <c:pt idx="944">
                  <c:v>56.299999237060547</c:v>
                </c:pt>
                <c:pt idx="945">
                  <c:v>56.399997711181641</c:v>
                </c:pt>
                <c:pt idx="946">
                  <c:v>56.500003814697266</c:v>
                </c:pt>
                <c:pt idx="947">
                  <c:v>56.600002288818359</c:v>
                </c:pt>
                <c:pt idx="948">
                  <c:v>56.700000762939453</c:v>
                </c:pt>
                <c:pt idx="949">
                  <c:v>56.799999237060547</c:v>
                </c:pt>
                <c:pt idx="950">
                  <c:v>56.899997711181641</c:v>
                </c:pt>
                <c:pt idx="951">
                  <c:v>57.000003814697266</c:v>
                </c:pt>
                <c:pt idx="952">
                  <c:v>57.100002288818359</c:v>
                </c:pt>
                <c:pt idx="953">
                  <c:v>57.200000762939453</c:v>
                </c:pt>
                <c:pt idx="954">
                  <c:v>57.299999237060547</c:v>
                </c:pt>
                <c:pt idx="955">
                  <c:v>57.399997711181641</c:v>
                </c:pt>
                <c:pt idx="956">
                  <c:v>57.500003814697266</c:v>
                </c:pt>
                <c:pt idx="957">
                  <c:v>57.600002288818359</c:v>
                </c:pt>
                <c:pt idx="958">
                  <c:v>57.700000762939453</c:v>
                </c:pt>
                <c:pt idx="959">
                  <c:v>57.799999237060547</c:v>
                </c:pt>
                <c:pt idx="960">
                  <c:v>57.899997711181641</c:v>
                </c:pt>
                <c:pt idx="961">
                  <c:v>58.000003814697266</c:v>
                </c:pt>
                <c:pt idx="962">
                  <c:v>58.100002288818359</c:v>
                </c:pt>
                <c:pt idx="963">
                  <c:v>58.200000762939453</c:v>
                </c:pt>
                <c:pt idx="964">
                  <c:v>58.299999237060547</c:v>
                </c:pt>
                <c:pt idx="965">
                  <c:v>58.399997711181641</c:v>
                </c:pt>
                <c:pt idx="966">
                  <c:v>58.500003814697266</c:v>
                </c:pt>
                <c:pt idx="967">
                  <c:v>58.600002288818359</c:v>
                </c:pt>
                <c:pt idx="968">
                  <c:v>58.700000762939453</c:v>
                </c:pt>
                <c:pt idx="969">
                  <c:v>58.799999237060547</c:v>
                </c:pt>
                <c:pt idx="970">
                  <c:v>58.899997711181641</c:v>
                </c:pt>
                <c:pt idx="971">
                  <c:v>59.000003814697266</c:v>
                </c:pt>
                <c:pt idx="972">
                  <c:v>59.100002288818359</c:v>
                </c:pt>
                <c:pt idx="973">
                  <c:v>59.200000762939453</c:v>
                </c:pt>
                <c:pt idx="974">
                  <c:v>59.299999237060547</c:v>
                </c:pt>
                <c:pt idx="975">
                  <c:v>59.399997711181641</c:v>
                </c:pt>
                <c:pt idx="976">
                  <c:v>59.500003814697266</c:v>
                </c:pt>
                <c:pt idx="977">
                  <c:v>59.600002288818359</c:v>
                </c:pt>
                <c:pt idx="978">
                  <c:v>59.700000762939453</c:v>
                </c:pt>
                <c:pt idx="979">
                  <c:v>59.799999237060547</c:v>
                </c:pt>
                <c:pt idx="980">
                  <c:v>59.899997711181641</c:v>
                </c:pt>
                <c:pt idx="981">
                  <c:v>60.000003814697266</c:v>
                </c:pt>
                <c:pt idx="982">
                  <c:v>60.100002288818359</c:v>
                </c:pt>
                <c:pt idx="983">
                  <c:v>60.200000762939453</c:v>
                </c:pt>
                <c:pt idx="984">
                  <c:v>60.299999237060547</c:v>
                </c:pt>
                <c:pt idx="985">
                  <c:v>60.399997711181641</c:v>
                </c:pt>
                <c:pt idx="986">
                  <c:v>60.500003814697266</c:v>
                </c:pt>
                <c:pt idx="987">
                  <c:v>60.600002288818359</c:v>
                </c:pt>
                <c:pt idx="988">
                  <c:v>60.700000762939453</c:v>
                </c:pt>
                <c:pt idx="989">
                  <c:v>60.799999237060547</c:v>
                </c:pt>
                <c:pt idx="990">
                  <c:v>60.899997711181641</c:v>
                </c:pt>
                <c:pt idx="991">
                  <c:v>61.000003814697266</c:v>
                </c:pt>
                <c:pt idx="992">
                  <c:v>61.100002288818359</c:v>
                </c:pt>
                <c:pt idx="993">
                  <c:v>61.200000762939453</c:v>
                </c:pt>
                <c:pt idx="994">
                  <c:v>61.299999237060547</c:v>
                </c:pt>
                <c:pt idx="995">
                  <c:v>61.399997711181641</c:v>
                </c:pt>
                <c:pt idx="996">
                  <c:v>61.500003814697266</c:v>
                </c:pt>
                <c:pt idx="997">
                  <c:v>61.600002288818359</c:v>
                </c:pt>
                <c:pt idx="998">
                  <c:v>61.700000762939453</c:v>
                </c:pt>
                <c:pt idx="999">
                  <c:v>61.799999237060547</c:v>
                </c:pt>
                <c:pt idx="1000">
                  <c:v>61.899997711181641</c:v>
                </c:pt>
                <c:pt idx="1001">
                  <c:v>62.000003814697266</c:v>
                </c:pt>
                <c:pt idx="1002">
                  <c:v>62.100002288818359</c:v>
                </c:pt>
                <c:pt idx="1003">
                  <c:v>62.200000762939453</c:v>
                </c:pt>
                <c:pt idx="1004">
                  <c:v>62.299999237060547</c:v>
                </c:pt>
                <c:pt idx="1005">
                  <c:v>62.399997711181641</c:v>
                </c:pt>
                <c:pt idx="1006">
                  <c:v>62.500003814697266</c:v>
                </c:pt>
                <c:pt idx="1007">
                  <c:v>62.600002288818359</c:v>
                </c:pt>
                <c:pt idx="1008">
                  <c:v>62.700000762939453</c:v>
                </c:pt>
                <c:pt idx="1009">
                  <c:v>62.799999237060547</c:v>
                </c:pt>
                <c:pt idx="1010">
                  <c:v>62.899997711181641</c:v>
                </c:pt>
                <c:pt idx="1011">
                  <c:v>63.000003814697266</c:v>
                </c:pt>
                <c:pt idx="1012">
                  <c:v>63.100002288818359</c:v>
                </c:pt>
                <c:pt idx="1013">
                  <c:v>63.200000762939453</c:v>
                </c:pt>
                <c:pt idx="1014">
                  <c:v>63.299999237060547</c:v>
                </c:pt>
                <c:pt idx="1015">
                  <c:v>63.399997711181641</c:v>
                </c:pt>
                <c:pt idx="1016">
                  <c:v>63.500003814697266</c:v>
                </c:pt>
                <c:pt idx="1017">
                  <c:v>63.600002288818359</c:v>
                </c:pt>
                <c:pt idx="1018">
                  <c:v>63.700000762939453</c:v>
                </c:pt>
                <c:pt idx="1019">
                  <c:v>63.799999237060547</c:v>
                </c:pt>
                <c:pt idx="1020">
                  <c:v>63.899997711181641</c:v>
                </c:pt>
                <c:pt idx="1021">
                  <c:v>64</c:v>
                </c:pt>
                <c:pt idx="1022">
                  <c:v>64.100006103515625</c:v>
                </c:pt>
                <c:pt idx="1023">
                  <c:v>64.199996948242188</c:v>
                </c:pt>
                <c:pt idx="1024">
                  <c:v>64.300003051757813</c:v>
                </c:pt>
                <c:pt idx="1025">
                  <c:v>64.399993896484375</c:v>
                </c:pt>
                <c:pt idx="1026">
                  <c:v>64.5</c:v>
                </c:pt>
                <c:pt idx="1027">
                  <c:v>64.600006103515625</c:v>
                </c:pt>
                <c:pt idx="1028">
                  <c:v>64.699996948242188</c:v>
                </c:pt>
                <c:pt idx="1029">
                  <c:v>64.800003051757813</c:v>
                </c:pt>
                <c:pt idx="1030">
                  <c:v>64.899993896484375</c:v>
                </c:pt>
                <c:pt idx="1031">
                  <c:v>65</c:v>
                </c:pt>
                <c:pt idx="1032">
                  <c:v>65.100006103515625</c:v>
                </c:pt>
                <c:pt idx="1033">
                  <c:v>65.199996948242188</c:v>
                </c:pt>
                <c:pt idx="1034">
                  <c:v>65.300003051757813</c:v>
                </c:pt>
                <c:pt idx="1035">
                  <c:v>65.399993896484375</c:v>
                </c:pt>
                <c:pt idx="1036">
                  <c:v>65.5</c:v>
                </c:pt>
                <c:pt idx="1037">
                  <c:v>65.600006103515625</c:v>
                </c:pt>
                <c:pt idx="1038">
                  <c:v>65.699996948242188</c:v>
                </c:pt>
                <c:pt idx="1039">
                  <c:v>65.800003051757813</c:v>
                </c:pt>
                <c:pt idx="1040">
                  <c:v>65.899993896484375</c:v>
                </c:pt>
                <c:pt idx="1041">
                  <c:v>66</c:v>
                </c:pt>
                <c:pt idx="1042">
                  <c:v>66.100006103515625</c:v>
                </c:pt>
                <c:pt idx="1043">
                  <c:v>66.199996948242188</c:v>
                </c:pt>
                <c:pt idx="1044">
                  <c:v>66.300003051757813</c:v>
                </c:pt>
                <c:pt idx="1045">
                  <c:v>66.399993896484375</c:v>
                </c:pt>
                <c:pt idx="1046">
                  <c:v>66.5</c:v>
                </c:pt>
                <c:pt idx="1047">
                  <c:v>66.600006103515625</c:v>
                </c:pt>
                <c:pt idx="1048">
                  <c:v>66.699996948242188</c:v>
                </c:pt>
                <c:pt idx="1049">
                  <c:v>66.800003051757813</c:v>
                </c:pt>
                <c:pt idx="1050">
                  <c:v>66.899993896484375</c:v>
                </c:pt>
                <c:pt idx="1051">
                  <c:v>67</c:v>
                </c:pt>
                <c:pt idx="1052">
                  <c:v>67.100006103515625</c:v>
                </c:pt>
                <c:pt idx="1053">
                  <c:v>67.199996948242188</c:v>
                </c:pt>
                <c:pt idx="1054">
                  <c:v>67.300003051757813</c:v>
                </c:pt>
                <c:pt idx="1055">
                  <c:v>67.399993896484375</c:v>
                </c:pt>
                <c:pt idx="1056">
                  <c:v>67.5</c:v>
                </c:pt>
                <c:pt idx="1057">
                  <c:v>67.600006103515625</c:v>
                </c:pt>
                <c:pt idx="1058">
                  <c:v>67.699996948242188</c:v>
                </c:pt>
                <c:pt idx="1059">
                  <c:v>67.800003051757813</c:v>
                </c:pt>
                <c:pt idx="1060">
                  <c:v>67.899993896484375</c:v>
                </c:pt>
                <c:pt idx="1061">
                  <c:v>68</c:v>
                </c:pt>
                <c:pt idx="1062">
                  <c:v>68.100006103515625</c:v>
                </c:pt>
                <c:pt idx="1063">
                  <c:v>68.199996948242188</c:v>
                </c:pt>
                <c:pt idx="1064">
                  <c:v>68.300003051757813</c:v>
                </c:pt>
                <c:pt idx="1065">
                  <c:v>68.399993896484375</c:v>
                </c:pt>
                <c:pt idx="1066">
                  <c:v>68.5</c:v>
                </c:pt>
                <c:pt idx="1067">
                  <c:v>68.600006103515625</c:v>
                </c:pt>
                <c:pt idx="1068">
                  <c:v>68.699996948242188</c:v>
                </c:pt>
                <c:pt idx="1069">
                  <c:v>68.800003051757813</c:v>
                </c:pt>
                <c:pt idx="1070">
                  <c:v>68.899993896484375</c:v>
                </c:pt>
                <c:pt idx="1071">
                  <c:v>69</c:v>
                </c:pt>
                <c:pt idx="1072">
                  <c:v>69.100006103515625</c:v>
                </c:pt>
                <c:pt idx="1073">
                  <c:v>69.199996948242188</c:v>
                </c:pt>
                <c:pt idx="1074">
                  <c:v>69.300003051757813</c:v>
                </c:pt>
                <c:pt idx="1075">
                  <c:v>69.399993896484375</c:v>
                </c:pt>
                <c:pt idx="1076">
                  <c:v>69.5</c:v>
                </c:pt>
                <c:pt idx="1077">
                  <c:v>69.600006103515625</c:v>
                </c:pt>
                <c:pt idx="1078">
                  <c:v>69.699996948242188</c:v>
                </c:pt>
                <c:pt idx="1079">
                  <c:v>69.800003051757813</c:v>
                </c:pt>
                <c:pt idx="1080">
                  <c:v>69.899993896484375</c:v>
                </c:pt>
                <c:pt idx="1081">
                  <c:v>70</c:v>
                </c:pt>
                <c:pt idx="1082">
                  <c:v>70.100006103515625</c:v>
                </c:pt>
                <c:pt idx="1083">
                  <c:v>70.199996948242188</c:v>
                </c:pt>
                <c:pt idx="1084">
                  <c:v>70.300003051757813</c:v>
                </c:pt>
                <c:pt idx="1085">
                  <c:v>70.399993896484375</c:v>
                </c:pt>
                <c:pt idx="1086">
                  <c:v>70.5</c:v>
                </c:pt>
                <c:pt idx="1087">
                  <c:v>70.600006103515625</c:v>
                </c:pt>
                <c:pt idx="1088">
                  <c:v>70.699996948242188</c:v>
                </c:pt>
                <c:pt idx="1089">
                  <c:v>70.800003051757813</c:v>
                </c:pt>
                <c:pt idx="1090">
                  <c:v>70.899993896484375</c:v>
                </c:pt>
                <c:pt idx="1091">
                  <c:v>71</c:v>
                </c:pt>
                <c:pt idx="1092">
                  <c:v>71.100006103515625</c:v>
                </c:pt>
                <c:pt idx="1093">
                  <c:v>71.199996948242188</c:v>
                </c:pt>
                <c:pt idx="1094">
                  <c:v>71.300003051757813</c:v>
                </c:pt>
                <c:pt idx="1095">
                  <c:v>71.399993896484375</c:v>
                </c:pt>
                <c:pt idx="1096">
                  <c:v>71.5</c:v>
                </c:pt>
                <c:pt idx="1097">
                  <c:v>71.600006103515625</c:v>
                </c:pt>
                <c:pt idx="1098">
                  <c:v>71.699996948242188</c:v>
                </c:pt>
                <c:pt idx="1099">
                  <c:v>71.800003051757813</c:v>
                </c:pt>
                <c:pt idx="1100">
                  <c:v>71.899993896484375</c:v>
                </c:pt>
                <c:pt idx="1101">
                  <c:v>72</c:v>
                </c:pt>
                <c:pt idx="1102">
                  <c:v>72.100006103515625</c:v>
                </c:pt>
                <c:pt idx="1103">
                  <c:v>72.199996948242188</c:v>
                </c:pt>
                <c:pt idx="1104">
                  <c:v>72.300003051757813</c:v>
                </c:pt>
                <c:pt idx="1105">
                  <c:v>72.399993896484375</c:v>
                </c:pt>
                <c:pt idx="1106">
                  <c:v>72.5</c:v>
                </c:pt>
                <c:pt idx="1107">
                  <c:v>72.600006103515625</c:v>
                </c:pt>
                <c:pt idx="1108">
                  <c:v>72.699996948242188</c:v>
                </c:pt>
                <c:pt idx="1109">
                  <c:v>72.800003051757813</c:v>
                </c:pt>
                <c:pt idx="1110">
                  <c:v>72.899993896484375</c:v>
                </c:pt>
                <c:pt idx="1111">
                  <c:v>73</c:v>
                </c:pt>
                <c:pt idx="1112">
                  <c:v>73.100006103515625</c:v>
                </c:pt>
                <c:pt idx="1113">
                  <c:v>73.199996948242188</c:v>
                </c:pt>
                <c:pt idx="1114">
                  <c:v>73.300003051757813</c:v>
                </c:pt>
                <c:pt idx="1115">
                  <c:v>73.399993896484375</c:v>
                </c:pt>
                <c:pt idx="1116">
                  <c:v>73.5</c:v>
                </c:pt>
                <c:pt idx="1117">
                  <c:v>73.600006103515625</c:v>
                </c:pt>
                <c:pt idx="1118">
                  <c:v>73.699996948242188</c:v>
                </c:pt>
                <c:pt idx="1119">
                  <c:v>73.800003051757813</c:v>
                </c:pt>
                <c:pt idx="1120">
                  <c:v>73.899993896484375</c:v>
                </c:pt>
                <c:pt idx="1121">
                  <c:v>74</c:v>
                </c:pt>
                <c:pt idx="1122">
                  <c:v>74.100006103515625</c:v>
                </c:pt>
                <c:pt idx="1123">
                  <c:v>74.199996948242188</c:v>
                </c:pt>
                <c:pt idx="1124">
                  <c:v>74.300003051757813</c:v>
                </c:pt>
                <c:pt idx="1125">
                  <c:v>74.399993896484375</c:v>
                </c:pt>
                <c:pt idx="1126">
                  <c:v>74.5</c:v>
                </c:pt>
                <c:pt idx="1127">
                  <c:v>74.600006103515625</c:v>
                </c:pt>
                <c:pt idx="1128">
                  <c:v>74.699996948242188</c:v>
                </c:pt>
                <c:pt idx="1129">
                  <c:v>74.800003051757813</c:v>
                </c:pt>
                <c:pt idx="1130">
                  <c:v>74.899993896484375</c:v>
                </c:pt>
                <c:pt idx="1131">
                  <c:v>75</c:v>
                </c:pt>
                <c:pt idx="1132">
                  <c:v>75.100006103515625</c:v>
                </c:pt>
                <c:pt idx="1133">
                  <c:v>75.199996948242188</c:v>
                </c:pt>
                <c:pt idx="1134">
                  <c:v>75.300003051757813</c:v>
                </c:pt>
                <c:pt idx="1135">
                  <c:v>75.399993896484375</c:v>
                </c:pt>
                <c:pt idx="1136">
                  <c:v>75.5</c:v>
                </c:pt>
                <c:pt idx="1137">
                  <c:v>75.600006103515625</c:v>
                </c:pt>
                <c:pt idx="1138">
                  <c:v>75.699996948242188</c:v>
                </c:pt>
                <c:pt idx="1139">
                  <c:v>75.800003051757813</c:v>
                </c:pt>
                <c:pt idx="1140">
                  <c:v>75.899993896484375</c:v>
                </c:pt>
                <c:pt idx="1141">
                  <c:v>76</c:v>
                </c:pt>
                <c:pt idx="1142">
                  <c:v>76.100006103515625</c:v>
                </c:pt>
                <c:pt idx="1143">
                  <c:v>76.199996948242188</c:v>
                </c:pt>
                <c:pt idx="1144">
                  <c:v>76.300003051757813</c:v>
                </c:pt>
                <c:pt idx="1145">
                  <c:v>76.399993896484375</c:v>
                </c:pt>
                <c:pt idx="1146">
                  <c:v>76.5</c:v>
                </c:pt>
                <c:pt idx="1147">
                  <c:v>76.600006103515625</c:v>
                </c:pt>
                <c:pt idx="1148">
                  <c:v>76.699996948242188</c:v>
                </c:pt>
                <c:pt idx="1149">
                  <c:v>76.800003051757813</c:v>
                </c:pt>
                <c:pt idx="1150">
                  <c:v>76.899993896484375</c:v>
                </c:pt>
                <c:pt idx="1151">
                  <c:v>77</c:v>
                </c:pt>
                <c:pt idx="1152">
                  <c:v>77.100006103515625</c:v>
                </c:pt>
                <c:pt idx="1153">
                  <c:v>77.199996948242188</c:v>
                </c:pt>
                <c:pt idx="1154">
                  <c:v>77.300003051757813</c:v>
                </c:pt>
                <c:pt idx="1155">
                  <c:v>77.399993896484375</c:v>
                </c:pt>
                <c:pt idx="1156">
                  <c:v>77.5</c:v>
                </c:pt>
                <c:pt idx="1157">
                  <c:v>77.600006103515625</c:v>
                </c:pt>
                <c:pt idx="1158">
                  <c:v>77.699996948242188</c:v>
                </c:pt>
                <c:pt idx="1159">
                  <c:v>77.800003051757813</c:v>
                </c:pt>
                <c:pt idx="1160">
                  <c:v>77.899993896484375</c:v>
                </c:pt>
                <c:pt idx="1161">
                  <c:v>78</c:v>
                </c:pt>
                <c:pt idx="1162">
                  <c:v>78.100006103515625</c:v>
                </c:pt>
                <c:pt idx="1163">
                  <c:v>78.199996948242188</c:v>
                </c:pt>
                <c:pt idx="1164">
                  <c:v>78.300003051757813</c:v>
                </c:pt>
                <c:pt idx="1165">
                  <c:v>78.399993896484375</c:v>
                </c:pt>
                <c:pt idx="1166">
                  <c:v>78.5</c:v>
                </c:pt>
                <c:pt idx="1167">
                  <c:v>78.600006103515625</c:v>
                </c:pt>
                <c:pt idx="1168">
                  <c:v>78.699996948242188</c:v>
                </c:pt>
                <c:pt idx="1169">
                  <c:v>78.800003051757813</c:v>
                </c:pt>
                <c:pt idx="1170">
                  <c:v>78.899993896484375</c:v>
                </c:pt>
                <c:pt idx="1171">
                  <c:v>79</c:v>
                </c:pt>
                <c:pt idx="1172">
                  <c:v>79.100006103515625</c:v>
                </c:pt>
                <c:pt idx="1173">
                  <c:v>79.199996948242188</c:v>
                </c:pt>
                <c:pt idx="1174">
                  <c:v>79.300003051757813</c:v>
                </c:pt>
                <c:pt idx="1175">
                  <c:v>79.399993896484375</c:v>
                </c:pt>
                <c:pt idx="1176">
                  <c:v>79.5</c:v>
                </c:pt>
                <c:pt idx="1177">
                  <c:v>79.600006103515625</c:v>
                </c:pt>
                <c:pt idx="1178">
                  <c:v>79.699996948242188</c:v>
                </c:pt>
                <c:pt idx="1179">
                  <c:v>79.800003051757813</c:v>
                </c:pt>
                <c:pt idx="1180">
                  <c:v>79.899993896484375</c:v>
                </c:pt>
                <c:pt idx="1181">
                  <c:v>80</c:v>
                </c:pt>
                <c:pt idx="1182">
                  <c:v>80.100006103515625</c:v>
                </c:pt>
                <c:pt idx="1183">
                  <c:v>80.199996948242188</c:v>
                </c:pt>
                <c:pt idx="1184">
                  <c:v>80.300003051757813</c:v>
                </c:pt>
                <c:pt idx="1185">
                  <c:v>80.399993896484375</c:v>
                </c:pt>
                <c:pt idx="1186">
                  <c:v>80.5</c:v>
                </c:pt>
                <c:pt idx="1187">
                  <c:v>80.600006103515625</c:v>
                </c:pt>
                <c:pt idx="1188">
                  <c:v>80.699996948242188</c:v>
                </c:pt>
                <c:pt idx="1189">
                  <c:v>80.800003051757813</c:v>
                </c:pt>
                <c:pt idx="1190">
                  <c:v>80.899993896484375</c:v>
                </c:pt>
                <c:pt idx="1191">
                  <c:v>81</c:v>
                </c:pt>
                <c:pt idx="1192">
                  <c:v>81.100006103515625</c:v>
                </c:pt>
                <c:pt idx="1193">
                  <c:v>81.199996948242188</c:v>
                </c:pt>
                <c:pt idx="1194">
                  <c:v>81.300003051757813</c:v>
                </c:pt>
                <c:pt idx="1195">
                  <c:v>81.399993896484375</c:v>
                </c:pt>
                <c:pt idx="1196">
                  <c:v>81.5</c:v>
                </c:pt>
                <c:pt idx="1197">
                  <c:v>81.600006103515625</c:v>
                </c:pt>
                <c:pt idx="1198">
                  <c:v>81.699996948242188</c:v>
                </c:pt>
                <c:pt idx="1199">
                  <c:v>81.800003051757813</c:v>
                </c:pt>
                <c:pt idx="1200">
                  <c:v>81.899993896484375</c:v>
                </c:pt>
                <c:pt idx="1201">
                  <c:v>82</c:v>
                </c:pt>
                <c:pt idx="1202">
                  <c:v>82.100006103515625</c:v>
                </c:pt>
                <c:pt idx="1203">
                  <c:v>82.199996948242188</c:v>
                </c:pt>
                <c:pt idx="1204">
                  <c:v>82.300003051757813</c:v>
                </c:pt>
                <c:pt idx="1205">
                  <c:v>82.399993896484375</c:v>
                </c:pt>
                <c:pt idx="1206">
                  <c:v>82.5</c:v>
                </c:pt>
                <c:pt idx="1207">
                  <c:v>82.600006103515625</c:v>
                </c:pt>
                <c:pt idx="1208">
                  <c:v>82.699996948242188</c:v>
                </c:pt>
                <c:pt idx="1209">
                  <c:v>82.800003051757813</c:v>
                </c:pt>
                <c:pt idx="1210">
                  <c:v>82.899993896484375</c:v>
                </c:pt>
                <c:pt idx="1211">
                  <c:v>83</c:v>
                </c:pt>
                <c:pt idx="1212">
                  <c:v>83.100006103515625</c:v>
                </c:pt>
                <c:pt idx="1213">
                  <c:v>83.199996948242188</c:v>
                </c:pt>
                <c:pt idx="1214">
                  <c:v>83.300003051757813</c:v>
                </c:pt>
                <c:pt idx="1215">
                  <c:v>83.399993896484375</c:v>
                </c:pt>
                <c:pt idx="1216">
                  <c:v>83.5</c:v>
                </c:pt>
                <c:pt idx="1217">
                  <c:v>83.600006103515625</c:v>
                </c:pt>
                <c:pt idx="1218">
                  <c:v>83.699996948242188</c:v>
                </c:pt>
                <c:pt idx="1219">
                  <c:v>83.800003051757813</c:v>
                </c:pt>
                <c:pt idx="1220">
                  <c:v>83.899993896484375</c:v>
                </c:pt>
                <c:pt idx="1221">
                  <c:v>84</c:v>
                </c:pt>
                <c:pt idx="1222">
                  <c:v>84.100006103515625</c:v>
                </c:pt>
                <c:pt idx="1223">
                  <c:v>84.199996948242188</c:v>
                </c:pt>
                <c:pt idx="1224">
                  <c:v>84.300003051757813</c:v>
                </c:pt>
                <c:pt idx="1225">
                  <c:v>84.399993896484375</c:v>
                </c:pt>
                <c:pt idx="1226">
                  <c:v>84.5</c:v>
                </c:pt>
                <c:pt idx="1227">
                  <c:v>84.600006103515625</c:v>
                </c:pt>
                <c:pt idx="1228">
                  <c:v>84.699996948242188</c:v>
                </c:pt>
                <c:pt idx="1229">
                  <c:v>84.800003051757813</c:v>
                </c:pt>
                <c:pt idx="1230">
                  <c:v>84.899993896484375</c:v>
                </c:pt>
                <c:pt idx="1231">
                  <c:v>85</c:v>
                </c:pt>
                <c:pt idx="1232">
                  <c:v>85.100006103515625</c:v>
                </c:pt>
                <c:pt idx="1233">
                  <c:v>85.199996948242188</c:v>
                </c:pt>
                <c:pt idx="1234">
                  <c:v>85.300003051757813</c:v>
                </c:pt>
                <c:pt idx="1235">
                  <c:v>85.399993896484375</c:v>
                </c:pt>
                <c:pt idx="1236">
                  <c:v>85.5</c:v>
                </c:pt>
                <c:pt idx="1237">
                  <c:v>85.600006103515625</c:v>
                </c:pt>
                <c:pt idx="1238">
                  <c:v>85.699996948242188</c:v>
                </c:pt>
                <c:pt idx="1239">
                  <c:v>85.800003051757813</c:v>
                </c:pt>
                <c:pt idx="1240">
                  <c:v>85.899993896484375</c:v>
                </c:pt>
                <c:pt idx="1241">
                  <c:v>86</c:v>
                </c:pt>
                <c:pt idx="1242">
                  <c:v>86.100006103515625</c:v>
                </c:pt>
                <c:pt idx="1243">
                  <c:v>86.199996948242188</c:v>
                </c:pt>
                <c:pt idx="1244">
                  <c:v>86.300003051757813</c:v>
                </c:pt>
                <c:pt idx="1245">
                  <c:v>86.399993896484375</c:v>
                </c:pt>
                <c:pt idx="1246">
                  <c:v>86.5</c:v>
                </c:pt>
                <c:pt idx="1247">
                  <c:v>86.600006103515625</c:v>
                </c:pt>
                <c:pt idx="1248">
                  <c:v>86.699996948242188</c:v>
                </c:pt>
                <c:pt idx="1249">
                  <c:v>86.800003051757813</c:v>
                </c:pt>
                <c:pt idx="1250">
                  <c:v>86.899993896484375</c:v>
                </c:pt>
                <c:pt idx="1251">
                  <c:v>87</c:v>
                </c:pt>
                <c:pt idx="1252">
                  <c:v>87.100006103515625</c:v>
                </c:pt>
                <c:pt idx="1253">
                  <c:v>87.199996948242188</c:v>
                </c:pt>
                <c:pt idx="1254">
                  <c:v>87.300003051757813</c:v>
                </c:pt>
                <c:pt idx="1255">
                  <c:v>87.399993896484375</c:v>
                </c:pt>
                <c:pt idx="1256">
                  <c:v>87.5</c:v>
                </c:pt>
                <c:pt idx="1257">
                  <c:v>87.600006103515625</c:v>
                </c:pt>
                <c:pt idx="1258">
                  <c:v>87.699996948242188</c:v>
                </c:pt>
                <c:pt idx="1259">
                  <c:v>87.800003051757813</c:v>
                </c:pt>
                <c:pt idx="1260">
                  <c:v>87.899993896484375</c:v>
                </c:pt>
                <c:pt idx="1261">
                  <c:v>88</c:v>
                </c:pt>
                <c:pt idx="1262">
                  <c:v>88.100006103515625</c:v>
                </c:pt>
                <c:pt idx="1263">
                  <c:v>88.199996948242188</c:v>
                </c:pt>
                <c:pt idx="1264">
                  <c:v>88.300003051757813</c:v>
                </c:pt>
                <c:pt idx="1265">
                  <c:v>88.399993896484375</c:v>
                </c:pt>
                <c:pt idx="1266">
                  <c:v>88.5</c:v>
                </c:pt>
                <c:pt idx="1267">
                  <c:v>88.600006103515625</c:v>
                </c:pt>
                <c:pt idx="1268">
                  <c:v>88.699996948242188</c:v>
                </c:pt>
                <c:pt idx="1269">
                  <c:v>88.800003051757813</c:v>
                </c:pt>
                <c:pt idx="1270">
                  <c:v>88.899993896484375</c:v>
                </c:pt>
                <c:pt idx="1271">
                  <c:v>89</c:v>
                </c:pt>
                <c:pt idx="1272">
                  <c:v>89.100006103515625</c:v>
                </c:pt>
                <c:pt idx="1273">
                  <c:v>89.199996948242188</c:v>
                </c:pt>
                <c:pt idx="1274">
                  <c:v>89.300003051757813</c:v>
                </c:pt>
                <c:pt idx="1275">
                  <c:v>89.399993896484375</c:v>
                </c:pt>
                <c:pt idx="1276">
                  <c:v>89.5</c:v>
                </c:pt>
                <c:pt idx="1277">
                  <c:v>89.600006103515625</c:v>
                </c:pt>
                <c:pt idx="1278">
                  <c:v>89.699996948242188</c:v>
                </c:pt>
                <c:pt idx="1279">
                  <c:v>89.800003051757813</c:v>
                </c:pt>
                <c:pt idx="1280">
                  <c:v>89.899993896484375</c:v>
                </c:pt>
                <c:pt idx="1281">
                  <c:v>90</c:v>
                </c:pt>
                <c:pt idx="1282">
                  <c:v>90.099990844726563</c:v>
                </c:pt>
                <c:pt idx="1283">
                  <c:v>90.199996948242188</c:v>
                </c:pt>
                <c:pt idx="1284">
                  <c:v>90.300003051757813</c:v>
                </c:pt>
                <c:pt idx="1285">
                  <c:v>90.399993896484375</c:v>
                </c:pt>
                <c:pt idx="1286">
                  <c:v>90.5</c:v>
                </c:pt>
                <c:pt idx="1287">
                  <c:v>90.599990844726563</c:v>
                </c:pt>
                <c:pt idx="1288">
                  <c:v>90.699996948242188</c:v>
                </c:pt>
                <c:pt idx="1289">
                  <c:v>90.800003051757813</c:v>
                </c:pt>
                <c:pt idx="1290">
                  <c:v>90.899993896484375</c:v>
                </c:pt>
                <c:pt idx="1291">
                  <c:v>91</c:v>
                </c:pt>
                <c:pt idx="1292">
                  <c:v>91.099990844726563</c:v>
                </c:pt>
                <c:pt idx="1293">
                  <c:v>91.199996948242188</c:v>
                </c:pt>
                <c:pt idx="1294">
                  <c:v>91.300003051757813</c:v>
                </c:pt>
                <c:pt idx="1295">
                  <c:v>91.399993896484375</c:v>
                </c:pt>
                <c:pt idx="1296">
                  <c:v>91.5</c:v>
                </c:pt>
                <c:pt idx="1297">
                  <c:v>91.599990844726563</c:v>
                </c:pt>
                <c:pt idx="1298">
                  <c:v>91.699996948242188</c:v>
                </c:pt>
                <c:pt idx="1299">
                  <c:v>91.800003051757813</c:v>
                </c:pt>
                <c:pt idx="1300">
                  <c:v>91.899993896484375</c:v>
                </c:pt>
                <c:pt idx="1301">
                  <c:v>92</c:v>
                </c:pt>
                <c:pt idx="1302">
                  <c:v>92.099990844726563</c:v>
                </c:pt>
                <c:pt idx="1303">
                  <c:v>92.199996948242188</c:v>
                </c:pt>
                <c:pt idx="1304">
                  <c:v>92.300003051757813</c:v>
                </c:pt>
                <c:pt idx="1305">
                  <c:v>92.399993896484375</c:v>
                </c:pt>
                <c:pt idx="1306">
                  <c:v>92.5</c:v>
                </c:pt>
                <c:pt idx="1307">
                  <c:v>92.599990844726563</c:v>
                </c:pt>
                <c:pt idx="1308">
                  <c:v>92.699996948242188</c:v>
                </c:pt>
                <c:pt idx="1309">
                  <c:v>92.800003051757813</c:v>
                </c:pt>
                <c:pt idx="1310">
                  <c:v>92.899993896484375</c:v>
                </c:pt>
                <c:pt idx="1311">
                  <c:v>93</c:v>
                </c:pt>
                <c:pt idx="1312">
                  <c:v>93.099990844726563</c:v>
                </c:pt>
                <c:pt idx="1313">
                  <c:v>93.199996948242188</c:v>
                </c:pt>
                <c:pt idx="1314">
                  <c:v>93.300003051757813</c:v>
                </c:pt>
                <c:pt idx="1315">
                  <c:v>93.399993896484375</c:v>
                </c:pt>
                <c:pt idx="1316">
                  <c:v>93.5</c:v>
                </c:pt>
                <c:pt idx="1317">
                  <c:v>93.599990844726563</c:v>
                </c:pt>
                <c:pt idx="1318">
                  <c:v>93.699996948242188</c:v>
                </c:pt>
                <c:pt idx="1319">
                  <c:v>93.800003051757813</c:v>
                </c:pt>
                <c:pt idx="1320">
                  <c:v>93.899993896484375</c:v>
                </c:pt>
                <c:pt idx="1321">
                  <c:v>94</c:v>
                </c:pt>
                <c:pt idx="1322">
                  <c:v>94.099990844726563</c:v>
                </c:pt>
                <c:pt idx="1323">
                  <c:v>94.199996948242188</c:v>
                </c:pt>
                <c:pt idx="1324">
                  <c:v>94.300003051757813</c:v>
                </c:pt>
                <c:pt idx="1325">
                  <c:v>94.399993896484375</c:v>
                </c:pt>
                <c:pt idx="1326">
                  <c:v>94.5</c:v>
                </c:pt>
                <c:pt idx="1327">
                  <c:v>94.599990844726563</c:v>
                </c:pt>
                <c:pt idx="1328">
                  <c:v>94.699996948242188</c:v>
                </c:pt>
                <c:pt idx="1329">
                  <c:v>94.800003051757813</c:v>
                </c:pt>
                <c:pt idx="1330">
                  <c:v>94.899993896484375</c:v>
                </c:pt>
                <c:pt idx="1331">
                  <c:v>95</c:v>
                </c:pt>
                <c:pt idx="1332">
                  <c:v>95.099990844726563</c:v>
                </c:pt>
                <c:pt idx="1333">
                  <c:v>95.199996948242188</c:v>
                </c:pt>
                <c:pt idx="1334">
                  <c:v>95.300003051757813</c:v>
                </c:pt>
                <c:pt idx="1335">
                  <c:v>95.399993896484375</c:v>
                </c:pt>
                <c:pt idx="1336">
                  <c:v>95.5</c:v>
                </c:pt>
                <c:pt idx="1337">
                  <c:v>95.599990844726563</c:v>
                </c:pt>
                <c:pt idx="1338">
                  <c:v>95.699996948242188</c:v>
                </c:pt>
                <c:pt idx="1339">
                  <c:v>95.800003051757813</c:v>
                </c:pt>
                <c:pt idx="1340">
                  <c:v>95.899993896484375</c:v>
                </c:pt>
                <c:pt idx="1341">
                  <c:v>96</c:v>
                </c:pt>
                <c:pt idx="1342">
                  <c:v>96.099990844726563</c:v>
                </c:pt>
                <c:pt idx="1343">
                  <c:v>96.199996948242188</c:v>
                </c:pt>
                <c:pt idx="1344">
                  <c:v>96.300003051757813</c:v>
                </c:pt>
                <c:pt idx="1345">
                  <c:v>96.399993896484375</c:v>
                </c:pt>
                <c:pt idx="1346">
                  <c:v>96.5</c:v>
                </c:pt>
                <c:pt idx="1347">
                  <c:v>96.599990844726563</c:v>
                </c:pt>
                <c:pt idx="1348">
                  <c:v>96.699996948242188</c:v>
                </c:pt>
                <c:pt idx="1349">
                  <c:v>96.800003051757813</c:v>
                </c:pt>
                <c:pt idx="1350">
                  <c:v>96.899993896484375</c:v>
                </c:pt>
                <c:pt idx="1351">
                  <c:v>97</c:v>
                </c:pt>
                <c:pt idx="1352">
                  <c:v>97.099990844726563</c:v>
                </c:pt>
                <c:pt idx="1353">
                  <c:v>97.199996948242188</c:v>
                </c:pt>
                <c:pt idx="1354">
                  <c:v>97.300003051757813</c:v>
                </c:pt>
                <c:pt idx="1355">
                  <c:v>97.399993896484375</c:v>
                </c:pt>
                <c:pt idx="1356">
                  <c:v>97.5</c:v>
                </c:pt>
                <c:pt idx="1357">
                  <c:v>97.599990844726563</c:v>
                </c:pt>
                <c:pt idx="1358">
                  <c:v>97.699996948242188</c:v>
                </c:pt>
                <c:pt idx="1359">
                  <c:v>97.800003051757813</c:v>
                </c:pt>
                <c:pt idx="1360">
                  <c:v>97.899993896484375</c:v>
                </c:pt>
                <c:pt idx="1361">
                  <c:v>98</c:v>
                </c:pt>
                <c:pt idx="1362">
                  <c:v>98.099990844726563</c:v>
                </c:pt>
                <c:pt idx="1363">
                  <c:v>98.199996948242188</c:v>
                </c:pt>
                <c:pt idx="1364">
                  <c:v>98.300003051757813</c:v>
                </c:pt>
                <c:pt idx="1365">
                  <c:v>98.399993896484375</c:v>
                </c:pt>
                <c:pt idx="1366">
                  <c:v>98.5</c:v>
                </c:pt>
                <c:pt idx="1367">
                  <c:v>98.599990844726563</c:v>
                </c:pt>
                <c:pt idx="1368">
                  <c:v>98.699996948242188</c:v>
                </c:pt>
                <c:pt idx="1369">
                  <c:v>98.800003051757813</c:v>
                </c:pt>
                <c:pt idx="1370">
                  <c:v>98.899993896484375</c:v>
                </c:pt>
                <c:pt idx="1371">
                  <c:v>99</c:v>
                </c:pt>
                <c:pt idx="1372">
                  <c:v>99.099990844726563</c:v>
                </c:pt>
                <c:pt idx="1373">
                  <c:v>99.199996948242188</c:v>
                </c:pt>
                <c:pt idx="1374">
                  <c:v>99.300003051757813</c:v>
                </c:pt>
                <c:pt idx="1375">
                  <c:v>99.399993896484375</c:v>
                </c:pt>
                <c:pt idx="1376">
                  <c:v>99.5</c:v>
                </c:pt>
                <c:pt idx="1377">
                  <c:v>99.599990844726563</c:v>
                </c:pt>
                <c:pt idx="1378">
                  <c:v>99.699996948242188</c:v>
                </c:pt>
                <c:pt idx="1379">
                  <c:v>99.800003051757813</c:v>
                </c:pt>
                <c:pt idx="1380">
                  <c:v>99.899993896484375</c:v>
                </c:pt>
                <c:pt idx="1381">
                  <c:v>100</c:v>
                </c:pt>
                <c:pt idx="1382">
                  <c:v>100.09999084472656</c:v>
                </c:pt>
                <c:pt idx="1383">
                  <c:v>100.19999694824219</c:v>
                </c:pt>
                <c:pt idx="1384">
                  <c:v>100.30000305175781</c:v>
                </c:pt>
                <c:pt idx="1385">
                  <c:v>100.39999389648438</c:v>
                </c:pt>
                <c:pt idx="1386">
                  <c:v>100.5</c:v>
                </c:pt>
                <c:pt idx="1387">
                  <c:v>100.59999084472656</c:v>
                </c:pt>
                <c:pt idx="1388">
                  <c:v>100.69999694824219</c:v>
                </c:pt>
                <c:pt idx="1389">
                  <c:v>100.80000305175781</c:v>
                </c:pt>
                <c:pt idx="1390">
                  <c:v>100.89999389648438</c:v>
                </c:pt>
                <c:pt idx="1391">
                  <c:v>101</c:v>
                </c:pt>
                <c:pt idx="1392">
                  <c:v>101.09999084472656</c:v>
                </c:pt>
                <c:pt idx="1393">
                  <c:v>101.19999694824219</c:v>
                </c:pt>
                <c:pt idx="1394">
                  <c:v>101.30000305175781</c:v>
                </c:pt>
                <c:pt idx="1395">
                  <c:v>101.39999389648438</c:v>
                </c:pt>
                <c:pt idx="1396">
                  <c:v>101.5</c:v>
                </c:pt>
                <c:pt idx="1397">
                  <c:v>101.59999084472656</c:v>
                </c:pt>
                <c:pt idx="1398">
                  <c:v>101.69999694824219</c:v>
                </c:pt>
                <c:pt idx="1399">
                  <c:v>101.80000305175781</c:v>
                </c:pt>
                <c:pt idx="1400">
                  <c:v>101.89999389648438</c:v>
                </c:pt>
                <c:pt idx="1401">
                  <c:v>102</c:v>
                </c:pt>
                <c:pt idx="1402">
                  <c:v>102.09999084472656</c:v>
                </c:pt>
                <c:pt idx="1403">
                  <c:v>102.19999694824219</c:v>
                </c:pt>
                <c:pt idx="1404">
                  <c:v>102.30000305175781</c:v>
                </c:pt>
                <c:pt idx="1405">
                  <c:v>102.39999389648438</c:v>
                </c:pt>
                <c:pt idx="1406">
                  <c:v>102.5</c:v>
                </c:pt>
                <c:pt idx="1407">
                  <c:v>102.59999084472656</c:v>
                </c:pt>
                <c:pt idx="1408">
                  <c:v>102.69999694824219</c:v>
                </c:pt>
                <c:pt idx="1409">
                  <c:v>102.80000305175781</c:v>
                </c:pt>
                <c:pt idx="1410">
                  <c:v>102.89999389648438</c:v>
                </c:pt>
                <c:pt idx="1411">
                  <c:v>103</c:v>
                </c:pt>
                <c:pt idx="1412">
                  <c:v>103.09999084472656</c:v>
                </c:pt>
                <c:pt idx="1413">
                  <c:v>103.19999694824219</c:v>
                </c:pt>
                <c:pt idx="1414">
                  <c:v>103.30000305175781</c:v>
                </c:pt>
                <c:pt idx="1415">
                  <c:v>103.39999389648438</c:v>
                </c:pt>
                <c:pt idx="1416">
                  <c:v>103.5</c:v>
                </c:pt>
                <c:pt idx="1417">
                  <c:v>103.59999084472656</c:v>
                </c:pt>
                <c:pt idx="1418">
                  <c:v>103.69999694824219</c:v>
                </c:pt>
                <c:pt idx="1419">
                  <c:v>103.80000305175781</c:v>
                </c:pt>
                <c:pt idx="1420">
                  <c:v>103.89999389648438</c:v>
                </c:pt>
                <c:pt idx="1421">
                  <c:v>104</c:v>
                </c:pt>
                <c:pt idx="1422">
                  <c:v>104.09999084472656</c:v>
                </c:pt>
                <c:pt idx="1423">
                  <c:v>104.19999694824219</c:v>
                </c:pt>
                <c:pt idx="1424">
                  <c:v>104.30000305175781</c:v>
                </c:pt>
                <c:pt idx="1425">
                  <c:v>104.39999389648438</c:v>
                </c:pt>
                <c:pt idx="1426">
                  <c:v>104.5</c:v>
                </c:pt>
                <c:pt idx="1427">
                  <c:v>104.59999084472656</c:v>
                </c:pt>
                <c:pt idx="1428">
                  <c:v>104.69999694824219</c:v>
                </c:pt>
                <c:pt idx="1429">
                  <c:v>104.80000305175781</c:v>
                </c:pt>
                <c:pt idx="1430">
                  <c:v>104.89999389648438</c:v>
                </c:pt>
                <c:pt idx="1431">
                  <c:v>105</c:v>
                </c:pt>
                <c:pt idx="1432">
                  <c:v>105.09999084472656</c:v>
                </c:pt>
                <c:pt idx="1433">
                  <c:v>105.19999694824219</c:v>
                </c:pt>
                <c:pt idx="1434">
                  <c:v>105.30000305175781</c:v>
                </c:pt>
                <c:pt idx="1435">
                  <c:v>105.39999389648438</c:v>
                </c:pt>
                <c:pt idx="1436">
                  <c:v>105.5</c:v>
                </c:pt>
                <c:pt idx="1437">
                  <c:v>105.59999084472656</c:v>
                </c:pt>
                <c:pt idx="1438">
                  <c:v>105.69999694824219</c:v>
                </c:pt>
                <c:pt idx="1439">
                  <c:v>105.80000305175781</c:v>
                </c:pt>
                <c:pt idx="1440">
                  <c:v>105.89999389648438</c:v>
                </c:pt>
                <c:pt idx="1441">
                  <c:v>106</c:v>
                </c:pt>
                <c:pt idx="1442">
                  <c:v>106.09999084472656</c:v>
                </c:pt>
                <c:pt idx="1443">
                  <c:v>106.19999694824219</c:v>
                </c:pt>
                <c:pt idx="1444">
                  <c:v>106.30000305175781</c:v>
                </c:pt>
                <c:pt idx="1445">
                  <c:v>106.39999389648438</c:v>
                </c:pt>
                <c:pt idx="1446">
                  <c:v>106.5</c:v>
                </c:pt>
                <c:pt idx="1447">
                  <c:v>106.59999084472656</c:v>
                </c:pt>
                <c:pt idx="1448">
                  <c:v>106.69999694824219</c:v>
                </c:pt>
                <c:pt idx="1449">
                  <c:v>106.80000305175781</c:v>
                </c:pt>
                <c:pt idx="1450">
                  <c:v>106.89999389648438</c:v>
                </c:pt>
                <c:pt idx="1451">
                  <c:v>107</c:v>
                </c:pt>
                <c:pt idx="1452">
                  <c:v>107.09999084472656</c:v>
                </c:pt>
                <c:pt idx="1453">
                  <c:v>107.19999694824219</c:v>
                </c:pt>
                <c:pt idx="1454">
                  <c:v>107.30000305175781</c:v>
                </c:pt>
                <c:pt idx="1455">
                  <c:v>107.39999389648438</c:v>
                </c:pt>
                <c:pt idx="1456">
                  <c:v>107.5</c:v>
                </c:pt>
                <c:pt idx="1457">
                  <c:v>107.59999084472656</c:v>
                </c:pt>
                <c:pt idx="1458">
                  <c:v>107.69999694824219</c:v>
                </c:pt>
                <c:pt idx="1459">
                  <c:v>107.80000305175781</c:v>
                </c:pt>
                <c:pt idx="1460">
                  <c:v>107.89999389648438</c:v>
                </c:pt>
                <c:pt idx="1461">
                  <c:v>108</c:v>
                </c:pt>
                <c:pt idx="1462">
                  <c:v>108.09999084472656</c:v>
                </c:pt>
                <c:pt idx="1463">
                  <c:v>108.19999694824219</c:v>
                </c:pt>
                <c:pt idx="1464">
                  <c:v>108.30000305175781</c:v>
                </c:pt>
                <c:pt idx="1465">
                  <c:v>108.39999389648438</c:v>
                </c:pt>
                <c:pt idx="1466">
                  <c:v>108.5</c:v>
                </c:pt>
                <c:pt idx="1467">
                  <c:v>108.59999084472656</c:v>
                </c:pt>
                <c:pt idx="1468">
                  <c:v>108.69999694824219</c:v>
                </c:pt>
                <c:pt idx="1469">
                  <c:v>108.80000305175781</c:v>
                </c:pt>
                <c:pt idx="1470">
                  <c:v>108.89999389648438</c:v>
                </c:pt>
                <c:pt idx="1471">
                  <c:v>109</c:v>
                </c:pt>
                <c:pt idx="1472">
                  <c:v>109.09999084472656</c:v>
                </c:pt>
                <c:pt idx="1473">
                  <c:v>109.19999694824219</c:v>
                </c:pt>
                <c:pt idx="1474">
                  <c:v>109.30000305175781</c:v>
                </c:pt>
                <c:pt idx="1475">
                  <c:v>109.39999389648438</c:v>
                </c:pt>
                <c:pt idx="1476">
                  <c:v>109.5</c:v>
                </c:pt>
                <c:pt idx="1477">
                  <c:v>109.59999084472656</c:v>
                </c:pt>
                <c:pt idx="1478">
                  <c:v>109.69999694824219</c:v>
                </c:pt>
                <c:pt idx="1479">
                  <c:v>109.80000305175781</c:v>
                </c:pt>
                <c:pt idx="1480">
                  <c:v>109.89999389648438</c:v>
                </c:pt>
                <c:pt idx="1481">
                  <c:v>110</c:v>
                </c:pt>
                <c:pt idx="1482">
                  <c:v>110.09999084472656</c:v>
                </c:pt>
                <c:pt idx="1483">
                  <c:v>110.19999694824219</c:v>
                </c:pt>
                <c:pt idx="1484">
                  <c:v>110.30000305175781</c:v>
                </c:pt>
                <c:pt idx="1485">
                  <c:v>110.39999389648438</c:v>
                </c:pt>
                <c:pt idx="1486">
                  <c:v>110.5</c:v>
                </c:pt>
                <c:pt idx="1487">
                  <c:v>110.59999084472656</c:v>
                </c:pt>
                <c:pt idx="1488">
                  <c:v>110.69999694824219</c:v>
                </c:pt>
                <c:pt idx="1489">
                  <c:v>110.80000305175781</c:v>
                </c:pt>
                <c:pt idx="1490">
                  <c:v>110.89999389648438</c:v>
                </c:pt>
                <c:pt idx="1491">
                  <c:v>111</c:v>
                </c:pt>
                <c:pt idx="1492">
                  <c:v>111.09999084472656</c:v>
                </c:pt>
                <c:pt idx="1493">
                  <c:v>111.19999694824219</c:v>
                </c:pt>
                <c:pt idx="1494">
                  <c:v>111.30000305175781</c:v>
                </c:pt>
                <c:pt idx="1495">
                  <c:v>111.39999389648438</c:v>
                </c:pt>
                <c:pt idx="1496">
                  <c:v>111.5</c:v>
                </c:pt>
                <c:pt idx="1497">
                  <c:v>111.59999084472656</c:v>
                </c:pt>
                <c:pt idx="1498">
                  <c:v>111.69999694824219</c:v>
                </c:pt>
                <c:pt idx="1499">
                  <c:v>111.80000305175781</c:v>
                </c:pt>
                <c:pt idx="1500">
                  <c:v>111.89999389648438</c:v>
                </c:pt>
                <c:pt idx="1501">
                  <c:v>112</c:v>
                </c:pt>
                <c:pt idx="1502">
                  <c:v>112.09999084472656</c:v>
                </c:pt>
                <c:pt idx="1503">
                  <c:v>112.19999694824219</c:v>
                </c:pt>
                <c:pt idx="1504">
                  <c:v>112.30000305175781</c:v>
                </c:pt>
                <c:pt idx="1505">
                  <c:v>112.39999389648438</c:v>
                </c:pt>
                <c:pt idx="1506">
                  <c:v>112.5</c:v>
                </c:pt>
                <c:pt idx="1507">
                  <c:v>112.59999084472656</c:v>
                </c:pt>
                <c:pt idx="1508">
                  <c:v>112.69999694824219</c:v>
                </c:pt>
                <c:pt idx="1509">
                  <c:v>112.80000305175781</c:v>
                </c:pt>
                <c:pt idx="1510">
                  <c:v>112.89999389648438</c:v>
                </c:pt>
                <c:pt idx="1511">
                  <c:v>113</c:v>
                </c:pt>
                <c:pt idx="1512">
                  <c:v>113.09999084472656</c:v>
                </c:pt>
                <c:pt idx="1513">
                  <c:v>113.19999694824219</c:v>
                </c:pt>
                <c:pt idx="1514">
                  <c:v>113.30000305175781</c:v>
                </c:pt>
                <c:pt idx="1515">
                  <c:v>113.39999389648438</c:v>
                </c:pt>
                <c:pt idx="1516">
                  <c:v>113.5</c:v>
                </c:pt>
                <c:pt idx="1517">
                  <c:v>113.59999084472656</c:v>
                </c:pt>
                <c:pt idx="1518">
                  <c:v>113.69999694824219</c:v>
                </c:pt>
                <c:pt idx="1519">
                  <c:v>113.80000305175781</c:v>
                </c:pt>
                <c:pt idx="1520">
                  <c:v>113.89999389648438</c:v>
                </c:pt>
                <c:pt idx="1521">
                  <c:v>114</c:v>
                </c:pt>
                <c:pt idx="1522">
                  <c:v>114.09999084472656</c:v>
                </c:pt>
                <c:pt idx="1523">
                  <c:v>114.19999694824219</c:v>
                </c:pt>
                <c:pt idx="1524">
                  <c:v>114.30000305175781</c:v>
                </c:pt>
                <c:pt idx="1525">
                  <c:v>114.39999389648438</c:v>
                </c:pt>
                <c:pt idx="1526">
                  <c:v>114.5</c:v>
                </c:pt>
                <c:pt idx="1527">
                  <c:v>114.59999084472656</c:v>
                </c:pt>
                <c:pt idx="1528">
                  <c:v>114.69999694824219</c:v>
                </c:pt>
                <c:pt idx="1529">
                  <c:v>114.80000305175781</c:v>
                </c:pt>
                <c:pt idx="1530">
                  <c:v>114.89999389648438</c:v>
                </c:pt>
                <c:pt idx="1531">
                  <c:v>115</c:v>
                </c:pt>
                <c:pt idx="1532">
                  <c:v>115.09999084472656</c:v>
                </c:pt>
                <c:pt idx="1533">
                  <c:v>115.19999694824219</c:v>
                </c:pt>
                <c:pt idx="1534">
                  <c:v>115.30000305175781</c:v>
                </c:pt>
                <c:pt idx="1535">
                  <c:v>115.39999389648438</c:v>
                </c:pt>
                <c:pt idx="1536">
                  <c:v>115.5</c:v>
                </c:pt>
                <c:pt idx="1537">
                  <c:v>115.59999084472656</c:v>
                </c:pt>
                <c:pt idx="1538">
                  <c:v>115.69999694824219</c:v>
                </c:pt>
                <c:pt idx="1539">
                  <c:v>115.80000305175781</c:v>
                </c:pt>
                <c:pt idx="1540">
                  <c:v>115.89999389648438</c:v>
                </c:pt>
                <c:pt idx="1541">
                  <c:v>116</c:v>
                </c:pt>
                <c:pt idx="1542">
                  <c:v>116.09999084472656</c:v>
                </c:pt>
                <c:pt idx="1543">
                  <c:v>116.19999694824219</c:v>
                </c:pt>
                <c:pt idx="1544">
                  <c:v>116.30000305175781</c:v>
                </c:pt>
                <c:pt idx="1545">
                  <c:v>116.39999389648438</c:v>
                </c:pt>
                <c:pt idx="1546">
                  <c:v>116.5</c:v>
                </c:pt>
                <c:pt idx="1547">
                  <c:v>116.59999084472656</c:v>
                </c:pt>
                <c:pt idx="1548">
                  <c:v>116.69999694824219</c:v>
                </c:pt>
                <c:pt idx="1549">
                  <c:v>116.80000305175781</c:v>
                </c:pt>
                <c:pt idx="1550">
                  <c:v>116.89999389648438</c:v>
                </c:pt>
                <c:pt idx="1551">
                  <c:v>117</c:v>
                </c:pt>
                <c:pt idx="1552">
                  <c:v>117.09999084472656</c:v>
                </c:pt>
                <c:pt idx="1553">
                  <c:v>117.19999694824219</c:v>
                </c:pt>
                <c:pt idx="1554">
                  <c:v>117.30000305175781</c:v>
                </c:pt>
                <c:pt idx="1555">
                  <c:v>117.39999389648438</c:v>
                </c:pt>
                <c:pt idx="1556">
                  <c:v>117.5</c:v>
                </c:pt>
                <c:pt idx="1557">
                  <c:v>117.59999084472656</c:v>
                </c:pt>
                <c:pt idx="1558">
                  <c:v>117.69999694824219</c:v>
                </c:pt>
                <c:pt idx="1559">
                  <c:v>117.80000305175781</c:v>
                </c:pt>
                <c:pt idx="1560">
                  <c:v>117.89999389648438</c:v>
                </c:pt>
                <c:pt idx="1561">
                  <c:v>118</c:v>
                </c:pt>
                <c:pt idx="1562">
                  <c:v>118.09999084472656</c:v>
                </c:pt>
                <c:pt idx="1563">
                  <c:v>118.19999694824219</c:v>
                </c:pt>
                <c:pt idx="1564">
                  <c:v>118.30000305175781</c:v>
                </c:pt>
                <c:pt idx="1565">
                  <c:v>118.39999389648438</c:v>
                </c:pt>
                <c:pt idx="1566">
                  <c:v>118.5</c:v>
                </c:pt>
                <c:pt idx="1567">
                  <c:v>118.59999084472656</c:v>
                </c:pt>
                <c:pt idx="1568">
                  <c:v>118.69999694824219</c:v>
                </c:pt>
                <c:pt idx="1569">
                  <c:v>118.80000305175781</c:v>
                </c:pt>
                <c:pt idx="1570">
                  <c:v>118.89999389648438</c:v>
                </c:pt>
                <c:pt idx="1571">
                  <c:v>119</c:v>
                </c:pt>
                <c:pt idx="1572">
                  <c:v>119.09999084472656</c:v>
                </c:pt>
                <c:pt idx="1573">
                  <c:v>119.19999694824219</c:v>
                </c:pt>
                <c:pt idx="1574">
                  <c:v>119.30000305175781</c:v>
                </c:pt>
                <c:pt idx="1575">
                  <c:v>119.39999389648438</c:v>
                </c:pt>
                <c:pt idx="1576">
                  <c:v>119.5</c:v>
                </c:pt>
                <c:pt idx="1577">
                  <c:v>119.59999084472656</c:v>
                </c:pt>
                <c:pt idx="1578">
                  <c:v>119.69999694824219</c:v>
                </c:pt>
                <c:pt idx="1579">
                  <c:v>119.80000305175781</c:v>
                </c:pt>
                <c:pt idx="1580">
                  <c:v>119.89999389648438</c:v>
                </c:pt>
                <c:pt idx="1581">
                  <c:v>120</c:v>
                </c:pt>
                <c:pt idx="1582">
                  <c:v>120.09999084472656</c:v>
                </c:pt>
                <c:pt idx="1583">
                  <c:v>120.19999694824219</c:v>
                </c:pt>
                <c:pt idx="1584">
                  <c:v>120.30000305175781</c:v>
                </c:pt>
                <c:pt idx="1585">
                  <c:v>120.39999389648438</c:v>
                </c:pt>
                <c:pt idx="1586">
                  <c:v>120.5</c:v>
                </c:pt>
                <c:pt idx="1587">
                  <c:v>120.59999084472656</c:v>
                </c:pt>
                <c:pt idx="1588">
                  <c:v>120.69999694824219</c:v>
                </c:pt>
                <c:pt idx="1589">
                  <c:v>120.80000305175781</c:v>
                </c:pt>
                <c:pt idx="1590">
                  <c:v>120.89999389648438</c:v>
                </c:pt>
                <c:pt idx="1591">
                  <c:v>121</c:v>
                </c:pt>
                <c:pt idx="1592">
                  <c:v>121.09999084472656</c:v>
                </c:pt>
                <c:pt idx="1593">
                  <c:v>121.19999694824219</c:v>
                </c:pt>
                <c:pt idx="1594">
                  <c:v>121.30000305175781</c:v>
                </c:pt>
                <c:pt idx="1595">
                  <c:v>121.39999389648438</c:v>
                </c:pt>
                <c:pt idx="1596">
                  <c:v>121.5</c:v>
                </c:pt>
                <c:pt idx="1597">
                  <c:v>121.59999084472656</c:v>
                </c:pt>
                <c:pt idx="1598">
                  <c:v>121.69999694824219</c:v>
                </c:pt>
                <c:pt idx="1599">
                  <c:v>121.80000305175781</c:v>
                </c:pt>
                <c:pt idx="1600">
                  <c:v>121.89999389648438</c:v>
                </c:pt>
                <c:pt idx="1601">
                  <c:v>122</c:v>
                </c:pt>
                <c:pt idx="1602">
                  <c:v>122.09999084472656</c:v>
                </c:pt>
                <c:pt idx="1603">
                  <c:v>122.19999694824219</c:v>
                </c:pt>
                <c:pt idx="1604">
                  <c:v>122.30000305175781</c:v>
                </c:pt>
                <c:pt idx="1605">
                  <c:v>122.39999389648438</c:v>
                </c:pt>
                <c:pt idx="1606">
                  <c:v>122.5</c:v>
                </c:pt>
                <c:pt idx="1607">
                  <c:v>122.59999084472656</c:v>
                </c:pt>
                <c:pt idx="1608">
                  <c:v>122.69999694824219</c:v>
                </c:pt>
                <c:pt idx="1609">
                  <c:v>122.80000305175781</c:v>
                </c:pt>
                <c:pt idx="1610">
                  <c:v>122.89999389648438</c:v>
                </c:pt>
                <c:pt idx="1611">
                  <c:v>123</c:v>
                </c:pt>
                <c:pt idx="1612">
                  <c:v>123.09999084472656</c:v>
                </c:pt>
                <c:pt idx="1613">
                  <c:v>123.19999694824219</c:v>
                </c:pt>
                <c:pt idx="1614">
                  <c:v>123.30000305175781</c:v>
                </c:pt>
                <c:pt idx="1615">
                  <c:v>123.39999389648438</c:v>
                </c:pt>
                <c:pt idx="1616">
                  <c:v>123.5</c:v>
                </c:pt>
                <c:pt idx="1617">
                  <c:v>123.59999084472656</c:v>
                </c:pt>
                <c:pt idx="1618">
                  <c:v>123.69999694824219</c:v>
                </c:pt>
                <c:pt idx="1619">
                  <c:v>123.80000305175781</c:v>
                </c:pt>
                <c:pt idx="1620">
                  <c:v>123.89999389648438</c:v>
                </c:pt>
                <c:pt idx="1621">
                  <c:v>124</c:v>
                </c:pt>
                <c:pt idx="1622">
                  <c:v>124.09999084472656</c:v>
                </c:pt>
                <c:pt idx="1623">
                  <c:v>124.19999694824219</c:v>
                </c:pt>
                <c:pt idx="1624">
                  <c:v>124.30000305175781</c:v>
                </c:pt>
                <c:pt idx="1625">
                  <c:v>124.39999389648438</c:v>
                </c:pt>
                <c:pt idx="1626">
                  <c:v>124.5</c:v>
                </c:pt>
                <c:pt idx="1627">
                  <c:v>124.59999084472656</c:v>
                </c:pt>
                <c:pt idx="1628">
                  <c:v>124.69999694824219</c:v>
                </c:pt>
                <c:pt idx="1629">
                  <c:v>124.80000305175781</c:v>
                </c:pt>
                <c:pt idx="1630">
                  <c:v>124.89999389648438</c:v>
                </c:pt>
                <c:pt idx="1631">
                  <c:v>125</c:v>
                </c:pt>
                <c:pt idx="1632">
                  <c:v>125.09999084472656</c:v>
                </c:pt>
                <c:pt idx="1633">
                  <c:v>125.19999694824219</c:v>
                </c:pt>
                <c:pt idx="1634">
                  <c:v>125.30000305175781</c:v>
                </c:pt>
                <c:pt idx="1635">
                  <c:v>125.39999389648438</c:v>
                </c:pt>
                <c:pt idx="1636">
                  <c:v>125.5</c:v>
                </c:pt>
                <c:pt idx="1637">
                  <c:v>125.59999084472656</c:v>
                </c:pt>
                <c:pt idx="1638">
                  <c:v>125.69999694824219</c:v>
                </c:pt>
                <c:pt idx="1639">
                  <c:v>125.80000305175781</c:v>
                </c:pt>
                <c:pt idx="1640">
                  <c:v>125.89999389648438</c:v>
                </c:pt>
                <c:pt idx="1641">
                  <c:v>126</c:v>
                </c:pt>
                <c:pt idx="1642">
                  <c:v>126.09999084472656</c:v>
                </c:pt>
                <c:pt idx="1643">
                  <c:v>126.19999694824219</c:v>
                </c:pt>
                <c:pt idx="1644">
                  <c:v>126.30000305175781</c:v>
                </c:pt>
                <c:pt idx="1645">
                  <c:v>126.39999389648438</c:v>
                </c:pt>
                <c:pt idx="1646">
                  <c:v>126.5</c:v>
                </c:pt>
                <c:pt idx="1647">
                  <c:v>126.59999084472656</c:v>
                </c:pt>
                <c:pt idx="1648">
                  <c:v>126.69999694824219</c:v>
                </c:pt>
                <c:pt idx="1649">
                  <c:v>126.80000305175781</c:v>
                </c:pt>
                <c:pt idx="1650">
                  <c:v>126.89999389648438</c:v>
                </c:pt>
                <c:pt idx="1651">
                  <c:v>127</c:v>
                </c:pt>
                <c:pt idx="1652">
                  <c:v>127.09999084472656</c:v>
                </c:pt>
                <c:pt idx="1653">
                  <c:v>127.19999694824219</c:v>
                </c:pt>
                <c:pt idx="1654">
                  <c:v>127.30000305175781</c:v>
                </c:pt>
                <c:pt idx="1655">
                  <c:v>127.39999389648438</c:v>
                </c:pt>
                <c:pt idx="1656">
                  <c:v>127.5</c:v>
                </c:pt>
                <c:pt idx="1657">
                  <c:v>127.59999084472656</c:v>
                </c:pt>
                <c:pt idx="1658">
                  <c:v>127.69999694824219</c:v>
                </c:pt>
                <c:pt idx="1659">
                  <c:v>127.80000305175781</c:v>
                </c:pt>
                <c:pt idx="1660">
                  <c:v>127.89999389648438</c:v>
                </c:pt>
                <c:pt idx="1661">
                  <c:v>128</c:v>
                </c:pt>
                <c:pt idx="1662">
                  <c:v>128.09999084472656</c:v>
                </c:pt>
                <c:pt idx="1663">
                  <c:v>128.19999694824219</c:v>
                </c:pt>
                <c:pt idx="1664">
                  <c:v>128.30000305175781</c:v>
                </c:pt>
                <c:pt idx="1665">
                  <c:v>128.39999389648438</c:v>
                </c:pt>
                <c:pt idx="1666">
                  <c:v>128.5</c:v>
                </c:pt>
                <c:pt idx="1667">
                  <c:v>128.59999084472656</c:v>
                </c:pt>
                <c:pt idx="1668">
                  <c:v>128.69999694824219</c:v>
                </c:pt>
                <c:pt idx="1669">
                  <c:v>128.80000305175781</c:v>
                </c:pt>
                <c:pt idx="1670">
                  <c:v>128.89999389648438</c:v>
                </c:pt>
                <c:pt idx="1671">
                  <c:v>129</c:v>
                </c:pt>
                <c:pt idx="1672">
                  <c:v>129.09999084472656</c:v>
                </c:pt>
                <c:pt idx="1673">
                  <c:v>129.19999694824219</c:v>
                </c:pt>
                <c:pt idx="1674">
                  <c:v>129.30000305175781</c:v>
                </c:pt>
                <c:pt idx="1675">
                  <c:v>129.39999389648438</c:v>
                </c:pt>
                <c:pt idx="1676">
                  <c:v>129.5</c:v>
                </c:pt>
                <c:pt idx="1677">
                  <c:v>129.59999084472656</c:v>
                </c:pt>
                <c:pt idx="1678">
                  <c:v>129.69999694824219</c:v>
                </c:pt>
                <c:pt idx="1679">
                  <c:v>129.80000305175781</c:v>
                </c:pt>
                <c:pt idx="1680">
                  <c:v>129.89999389648438</c:v>
                </c:pt>
                <c:pt idx="1681">
                  <c:v>130</c:v>
                </c:pt>
                <c:pt idx="1682">
                  <c:v>130.09999084472656</c:v>
                </c:pt>
                <c:pt idx="1683">
                  <c:v>130.19999694824219</c:v>
                </c:pt>
                <c:pt idx="1684">
                  <c:v>130.30000305175781</c:v>
                </c:pt>
                <c:pt idx="1685">
                  <c:v>130.39999389648438</c:v>
                </c:pt>
                <c:pt idx="1686">
                  <c:v>130.5</c:v>
                </c:pt>
                <c:pt idx="1687">
                  <c:v>130.59999084472656</c:v>
                </c:pt>
                <c:pt idx="1688">
                  <c:v>130.69999694824219</c:v>
                </c:pt>
                <c:pt idx="1689">
                  <c:v>130.80000305175781</c:v>
                </c:pt>
                <c:pt idx="1690">
                  <c:v>130.89999389648438</c:v>
                </c:pt>
                <c:pt idx="1691">
                  <c:v>131</c:v>
                </c:pt>
                <c:pt idx="1692">
                  <c:v>131.09999084472656</c:v>
                </c:pt>
                <c:pt idx="1693">
                  <c:v>131.19999694824219</c:v>
                </c:pt>
                <c:pt idx="1694">
                  <c:v>131.30000305175781</c:v>
                </c:pt>
                <c:pt idx="1695">
                  <c:v>131.39999389648438</c:v>
                </c:pt>
                <c:pt idx="1696">
                  <c:v>131.5</c:v>
                </c:pt>
                <c:pt idx="1697">
                  <c:v>131.59999084472656</c:v>
                </c:pt>
                <c:pt idx="1698">
                  <c:v>131.69999694824219</c:v>
                </c:pt>
                <c:pt idx="1699">
                  <c:v>131.80000305175781</c:v>
                </c:pt>
                <c:pt idx="1700">
                  <c:v>131.89999389648438</c:v>
                </c:pt>
                <c:pt idx="1701">
                  <c:v>132</c:v>
                </c:pt>
                <c:pt idx="1702">
                  <c:v>132.09999084472656</c:v>
                </c:pt>
                <c:pt idx="1703">
                  <c:v>132.19999694824219</c:v>
                </c:pt>
                <c:pt idx="1704">
                  <c:v>132.30000305175781</c:v>
                </c:pt>
                <c:pt idx="1705">
                  <c:v>132.39999389648438</c:v>
                </c:pt>
                <c:pt idx="1706">
                  <c:v>132.5</c:v>
                </c:pt>
                <c:pt idx="1707">
                  <c:v>132.59999084472656</c:v>
                </c:pt>
                <c:pt idx="1708">
                  <c:v>132.69999694824219</c:v>
                </c:pt>
                <c:pt idx="1709">
                  <c:v>132.80000305175781</c:v>
                </c:pt>
                <c:pt idx="1710">
                  <c:v>132.89999389648438</c:v>
                </c:pt>
                <c:pt idx="1711">
                  <c:v>133</c:v>
                </c:pt>
                <c:pt idx="1712">
                  <c:v>133.09999084472656</c:v>
                </c:pt>
                <c:pt idx="1713">
                  <c:v>133.19999694824219</c:v>
                </c:pt>
                <c:pt idx="1714">
                  <c:v>133.30000305175781</c:v>
                </c:pt>
                <c:pt idx="1715">
                  <c:v>133.39999389648438</c:v>
                </c:pt>
                <c:pt idx="1716">
                  <c:v>133.5</c:v>
                </c:pt>
                <c:pt idx="1717">
                  <c:v>133.59999084472656</c:v>
                </c:pt>
                <c:pt idx="1718">
                  <c:v>133.69999694824219</c:v>
                </c:pt>
                <c:pt idx="1719">
                  <c:v>133.80000305175781</c:v>
                </c:pt>
                <c:pt idx="1720">
                  <c:v>133.89999389648438</c:v>
                </c:pt>
                <c:pt idx="1721">
                  <c:v>134</c:v>
                </c:pt>
                <c:pt idx="1722">
                  <c:v>134.09999084472656</c:v>
                </c:pt>
                <c:pt idx="1723">
                  <c:v>134.19999694824219</c:v>
                </c:pt>
                <c:pt idx="1724">
                  <c:v>134.30000305175781</c:v>
                </c:pt>
                <c:pt idx="1725">
                  <c:v>134.39999389648438</c:v>
                </c:pt>
                <c:pt idx="1726">
                  <c:v>134.5</c:v>
                </c:pt>
                <c:pt idx="1727">
                  <c:v>134.59999084472656</c:v>
                </c:pt>
                <c:pt idx="1728">
                  <c:v>134.69999694824219</c:v>
                </c:pt>
                <c:pt idx="1729">
                  <c:v>134.80000305175781</c:v>
                </c:pt>
                <c:pt idx="1730">
                  <c:v>134.89999389648438</c:v>
                </c:pt>
                <c:pt idx="1731">
                  <c:v>135</c:v>
                </c:pt>
                <c:pt idx="1732">
                  <c:v>135.09999084472656</c:v>
                </c:pt>
                <c:pt idx="1733">
                  <c:v>135.19999694824219</c:v>
                </c:pt>
                <c:pt idx="1734">
                  <c:v>135.30000305175781</c:v>
                </c:pt>
                <c:pt idx="1735">
                  <c:v>135.39999389648438</c:v>
                </c:pt>
                <c:pt idx="1736">
                  <c:v>135.5</c:v>
                </c:pt>
                <c:pt idx="1737">
                  <c:v>135.59999084472656</c:v>
                </c:pt>
                <c:pt idx="1738">
                  <c:v>135.69999694824219</c:v>
                </c:pt>
                <c:pt idx="1739">
                  <c:v>135.80000305175781</c:v>
                </c:pt>
                <c:pt idx="1740">
                  <c:v>135.89999389648438</c:v>
                </c:pt>
                <c:pt idx="1741">
                  <c:v>136</c:v>
                </c:pt>
                <c:pt idx="1742">
                  <c:v>136.09999084472656</c:v>
                </c:pt>
                <c:pt idx="1743">
                  <c:v>136.19999694824219</c:v>
                </c:pt>
                <c:pt idx="1744">
                  <c:v>136.30000305175781</c:v>
                </c:pt>
                <c:pt idx="1745">
                  <c:v>136.39999389648438</c:v>
                </c:pt>
                <c:pt idx="1746">
                  <c:v>136.5</c:v>
                </c:pt>
                <c:pt idx="1747">
                  <c:v>136.59999084472656</c:v>
                </c:pt>
                <c:pt idx="1748">
                  <c:v>136.69999694824219</c:v>
                </c:pt>
                <c:pt idx="1749">
                  <c:v>136.80000305175781</c:v>
                </c:pt>
                <c:pt idx="1750">
                  <c:v>136.89999389648438</c:v>
                </c:pt>
                <c:pt idx="1751">
                  <c:v>137</c:v>
                </c:pt>
                <c:pt idx="1752">
                  <c:v>137.09999084472656</c:v>
                </c:pt>
                <c:pt idx="1753">
                  <c:v>137.19999694824219</c:v>
                </c:pt>
                <c:pt idx="1754">
                  <c:v>137.30000305175781</c:v>
                </c:pt>
                <c:pt idx="1755">
                  <c:v>137.39999389648438</c:v>
                </c:pt>
                <c:pt idx="1756">
                  <c:v>137.5</c:v>
                </c:pt>
                <c:pt idx="1757">
                  <c:v>137.59999084472656</c:v>
                </c:pt>
                <c:pt idx="1758">
                  <c:v>137.69999694824219</c:v>
                </c:pt>
                <c:pt idx="1759">
                  <c:v>137.80000305175781</c:v>
                </c:pt>
                <c:pt idx="1760">
                  <c:v>137.89999389648438</c:v>
                </c:pt>
                <c:pt idx="1761">
                  <c:v>138</c:v>
                </c:pt>
                <c:pt idx="1762">
                  <c:v>138.09999084472656</c:v>
                </c:pt>
                <c:pt idx="1763">
                  <c:v>138.19999694824219</c:v>
                </c:pt>
                <c:pt idx="1764">
                  <c:v>138.30000305175781</c:v>
                </c:pt>
                <c:pt idx="1765">
                  <c:v>138.39999389648438</c:v>
                </c:pt>
                <c:pt idx="1766">
                  <c:v>138.5</c:v>
                </c:pt>
                <c:pt idx="1767">
                  <c:v>138.59999084472656</c:v>
                </c:pt>
                <c:pt idx="1768">
                  <c:v>138.69999694824219</c:v>
                </c:pt>
                <c:pt idx="1769">
                  <c:v>138.80000305175781</c:v>
                </c:pt>
                <c:pt idx="1770">
                  <c:v>138.89999389648438</c:v>
                </c:pt>
                <c:pt idx="1771">
                  <c:v>139</c:v>
                </c:pt>
                <c:pt idx="1772">
                  <c:v>139.09999084472656</c:v>
                </c:pt>
                <c:pt idx="1773">
                  <c:v>139.19999694824219</c:v>
                </c:pt>
                <c:pt idx="1774">
                  <c:v>139.30000305175781</c:v>
                </c:pt>
                <c:pt idx="1775">
                  <c:v>139.39999389648438</c:v>
                </c:pt>
                <c:pt idx="1776">
                  <c:v>139.5</c:v>
                </c:pt>
                <c:pt idx="1777">
                  <c:v>139.59999084472656</c:v>
                </c:pt>
                <c:pt idx="1778">
                  <c:v>139.69999694824219</c:v>
                </c:pt>
                <c:pt idx="1779">
                  <c:v>139.80000305175781</c:v>
                </c:pt>
                <c:pt idx="1780">
                  <c:v>139.89999389648438</c:v>
                </c:pt>
                <c:pt idx="1781">
                  <c:v>140</c:v>
                </c:pt>
                <c:pt idx="1782">
                  <c:v>140.09999084472656</c:v>
                </c:pt>
                <c:pt idx="1783">
                  <c:v>140.19999694824219</c:v>
                </c:pt>
                <c:pt idx="1784">
                  <c:v>140.30000305175781</c:v>
                </c:pt>
                <c:pt idx="1785">
                  <c:v>140.39999389648438</c:v>
                </c:pt>
                <c:pt idx="1786">
                  <c:v>140.5</c:v>
                </c:pt>
                <c:pt idx="1787">
                  <c:v>140.59999084472656</c:v>
                </c:pt>
                <c:pt idx="1788">
                  <c:v>140.69999694824219</c:v>
                </c:pt>
                <c:pt idx="1789">
                  <c:v>140.80000305175781</c:v>
                </c:pt>
                <c:pt idx="1790">
                  <c:v>140.89999389648438</c:v>
                </c:pt>
                <c:pt idx="1791">
                  <c:v>141</c:v>
                </c:pt>
                <c:pt idx="1792">
                  <c:v>141.09999084472656</c:v>
                </c:pt>
                <c:pt idx="1793">
                  <c:v>141.19999694824219</c:v>
                </c:pt>
                <c:pt idx="1794">
                  <c:v>141.30000305175781</c:v>
                </c:pt>
                <c:pt idx="1795">
                  <c:v>141.39999389648438</c:v>
                </c:pt>
                <c:pt idx="1796">
                  <c:v>141.5</c:v>
                </c:pt>
                <c:pt idx="1797">
                  <c:v>141.59999084472656</c:v>
                </c:pt>
                <c:pt idx="1798">
                  <c:v>141.69999694824219</c:v>
                </c:pt>
                <c:pt idx="1799">
                  <c:v>141.80000305175781</c:v>
                </c:pt>
                <c:pt idx="1800">
                  <c:v>141.89999389648438</c:v>
                </c:pt>
                <c:pt idx="1801">
                  <c:v>142</c:v>
                </c:pt>
                <c:pt idx="1802">
                  <c:v>142.09999084472656</c:v>
                </c:pt>
                <c:pt idx="1803">
                  <c:v>142.19999694824219</c:v>
                </c:pt>
                <c:pt idx="1804">
                  <c:v>142.30000305175781</c:v>
                </c:pt>
                <c:pt idx="1805">
                  <c:v>142.39999389648438</c:v>
                </c:pt>
                <c:pt idx="1806">
                  <c:v>142.5</c:v>
                </c:pt>
                <c:pt idx="1807">
                  <c:v>142.59999084472656</c:v>
                </c:pt>
                <c:pt idx="1808">
                  <c:v>142.69999694824219</c:v>
                </c:pt>
                <c:pt idx="1809">
                  <c:v>142.80000305175781</c:v>
                </c:pt>
                <c:pt idx="1810">
                  <c:v>142.89999389648438</c:v>
                </c:pt>
                <c:pt idx="1811">
                  <c:v>143</c:v>
                </c:pt>
                <c:pt idx="1812">
                  <c:v>143.09999084472656</c:v>
                </c:pt>
                <c:pt idx="1813">
                  <c:v>143.19999694824219</c:v>
                </c:pt>
                <c:pt idx="1814">
                  <c:v>143.30000305175781</c:v>
                </c:pt>
                <c:pt idx="1815">
                  <c:v>143.39999389648438</c:v>
                </c:pt>
                <c:pt idx="1816">
                  <c:v>143.5</c:v>
                </c:pt>
                <c:pt idx="1817">
                  <c:v>143.59999084472656</c:v>
                </c:pt>
                <c:pt idx="1818">
                  <c:v>143.69999694824219</c:v>
                </c:pt>
                <c:pt idx="1819">
                  <c:v>143.80000305175781</c:v>
                </c:pt>
                <c:pt idx="1820">
                  <c:v>143.89999389648438</c:v>
                </c:pt>
                <c:pt idx="1821">
                  <c:v>144</c:v>
                </c:pt>
                <c:pt idx="1822">
                  <c:v>144.09999084472656</c:v>
                </c:pt>
                <c:pt idx="1823">
                  <c:v>144.19999694824219</c:v>
                </c:pt>
                <c:pt idx="1824">
                  <c:v>144.30000305175781</c:v>
                </c:pt>
                <c:pt idx="1825">
                  <c:v>144.39999389648438</c:v>
                </c:pt>
                <c:pt idx="1826">
                  <c:v>144.5</c:v>
                </c:pt>
                <c:pt idx="1827">
                  <c:v>144.59999084472656</c:v>
                </c:pt>
                <c:pt idx="1828">
                  <c:v>144.69999694824219</c:v>
                </c:pt>
                <c:pt idx="1829">
                  <c:v>144.80000305175781</c:v>
                </c:pt>
                <c:pt idx="1830">
                  <c:v>144.89999389648438</c:v>
                </c:pt>
                <c:pt idx="1831">
                  <c:v>145</c:v>
                </c:pt>
                <c:pt idx="1832">
                  <c:v>145.09999084472656</c:v>
                </c:pt>
                <c:pt idx="1833">
                  <c:v>145.19999694824219</c:v>
                </c:pt>
                <c:pt idx="1834">
                  <c:v>145.30000305175781</c:v>
                </c:pt>
                <c:pt idx="1835">
                  <c:v>145.39999389648438</c:v>
                </c:pt>
                <c:pt idx="1836">
                  <c:v>145.5</c:v>
                </c:pt>
                <c:pt idx="1837">
                  <c:v>145.59999084472656</c:v>
                </c:pt>
                <c:pt idx="1838">
                  <c:v>145.69999694824219</c:v>
                </c:pt>
                <c:pt idx="1839">
                  <c:v>145.80000305175781</c:v>
                </c:pt>
                <c:pt idx="1840">
                  <c:v>145.89999389648438</c:v>
                </c:pt>
                <c:pt idx="1841">
                  <c:v>146</c:v>
                </c:pt>
                <c:pt idx="1842">
                  <c:v>146.09999084472656</c:v>
                </c:pt>
                <c:pt idx="1843">
                  <c:v>146.19999694824219</c:v>
                </c:pt>
                <c:pt idx="1844">
                  <c:v>146.30000305175781</c:v>
                </c:pt>
                <c:pt idx="1845">
                  <c:v>146.39999389648438</c:v>
                </c:pt>
                <c:pt idx="1846">
                  <c:v>146.5</c:v>
                </c:pt>
                <c:pt idx="1847">
                  <c:v>146.59999084472656</c:v>
                </c:pt>
                <c:pt idx="1848">
                  <c:v>146.69999694824219</c:v>
                </c:pt>
                <c:pt idx="1849">
                  <c:v>146.80000305175781</c:v>
                </c:pt>
                <c:pt idx="1850">
                  <c:v>146.89999389648438</c:v>
                </c:pt>
                <c:pt idx="1851">
                  <c:v>147</c:v>
                </c:pt>
                <c:pt idx="1852">
                  <c:v>147.09999084472656</c:v>
                </c:pt>
                <c:pt idx="1853">
                  <c:v>147.19999694824219</c:v>
                </c:pt>
                <c:pt idx="1854">
                  <c:v>147.30000305175781</c:v>
                </c:pt>
                <c:pt idx="1855">
                  <c:v>147.39999389648438</c:v>
                </c:pt>
                <c:pt idx="1856">
                  <c:v>147.5</c:v>
                </c:pt>
                <c:pt idx="1857">
                  <c:v>147.59999084472656</c:v>
                </c:pt>
                <c:pt idx="1858">
                  <c:v>147.69999694824219</c:v>
                </c:pt>
                <c:pt idx="1859">
                  <c:v>147.80000305175781</c:v>
                </c:pt>
                <c:pt idx="1860">
                  <c:v>147.89999389648438</c:v>
                </c:pt>
                <c:pt idx="1861">
                  <c:v>148</c:v>
                </c:pt>
                <c:pt idx="1862">
                  <c:v>148.09999084472656</c:v>
                </c:pt>
                <c:pt idx="1863">
                  <c:v>148.19999694824219</c:v>
                </c:pt>
                <c:pt idx="1864">
                  <c:v>148.30000305175781</c:v>
                </c:pt>
                <c:pt idx="1865">
                  <c:v>148.39999389648438</c:v>
                </c:pt>
                <c:pt idx="1866">
                  <c:v>148.5</c:v>
                </c:pt>
                <c:pt idx="1867">
                  <c:v>148.59999084472656</c:v>
                </c:pt>
                <c:pt idx="1868">
                  <c:v>148.69999694824219</c:v>
                </c:pt>
                <c:pt idx="1869">
                  <c:v>148.80000305175781</c:v>
                </c:pt>
                <c:pt idx="1870">
                  <c:v>148.89999389648438</c:v>
                </c:pt>
                <c:pt idx="1871">
                  <c:v>149</c:v>
                </c:pt>
                <c:pt idx="1872">
                  <c:v>149.09999084472656</c:v>
                </c:pt>
                <c:pt idx="1873">
                  <c:v>149.19999694824219</c:v>
                </c:pt>
                <c:pt idx="1874">
                  <c:v>149.30000305175781</c:v>
                </c:pt>
                <c:pt idx="1875">
                  <c:v>149.39999389648438</c:v>
                </c:pt>
                <c:pt idx="1876">
                  <c:v>149.5</c:v>
                </c:pt>
                <c:pt idx="1877">
                  <c:v>149.59999084472656</c:v>
                </c:pt>
                <c:pt idx="1878">
                  <c:v>149.69999694824219</c:v>
                </c:pt>
                <c:pt idx="1879">
                  <c:v>149.80000305175781</c:v>
                </c:pt>
                <c:pt idx="1880">
                  <c:v>149.89999389648438</c:v>
                </c:pt>
                <c:pt idx="1881">
                  <c:v>150</c:v>
                </c:pt>
                <c:pt idx="1882">
                  <c:v>150.09999084472656</c:v>
                </c:pt>
                <c:pt idx="1883">
                  <c:v>150.19999694824219</c:v>
                </c:pt>
                <c:pt idx="1884">
                  <c:v>150.30000305175781</c:v>
                </c:pt>
                <c:pt idx="1885">
                  <c:v>150.39999389648438</c:v>
                </c:pt>
                <c:pt idx="1886">
                  <c:v>150.5</c:v>
                </c:pt>
                <c:pt idx="1887">
                  <c:v>150.59999084472656</c:v>
                </c:pt>
                <c:pt idx="1888">
                  <c:v>150.69999694824219</c:v>
                </c:pt>
                <c:pt idx="1889">
                  <c:v>150.80000305175781</c:v>
                </c:pt>
                <c:pt idx="1890">
                  <c:v>150.89999389648438</c:v>
                </c:pt>
                <c:pt idx="1891">
                  <c:v>151</c:v>
                </c:pt>
                <c:pt idx="1892">
                  <c:v>151.09999084472656</c:v>
                </c:pt>
                <c:pt idx="1893">
                  <c:v>151.19999694824219</c:v>
                </c:pt>
                <c:pt idx="1894">
                  <c:v>151.30000305175781</c:v>
                </c:pt>
                <c:pt idx="1895">
                  <c:v>151.39999389648438</c:v>
                </c:pt>
                <c:pt idx="1896">
                  <c:v>151.5</c:v>
                </c:pt>
                <c:pt idx="1897">
                  <c:v>151.59999084472656</c:v>
                </c:pt>
                <c:pt idx="1898">
                  <c:v>151.69999694824219</c:v>
                </c:pt>
                <c:pt idx="1899">
                  <c:v>151.80000305175781</c:v>
                </c:pt>
                <c:pt idx="1900">
                  <c:v>151.89999389648438</c:v>
                </c:pt>
                <c:pt idx="1901">
                  <c:v>152</c:v>
                </c:pt>
                <c:pt idx="1902">
                  <c:v>152.09999084472656</c:v>
                </c:pt>
                <c:pt idx="1903">
                  <c:v>152.19999694824219</c:v>
                </c:pt>
                <c:pt idx="1904">
                  <c:v>152.30000305175781</c:v>
                </c:pt>
                <c:pt idx="1905">
                  <c:v>152.39999389648438</c:v>
                </c:pt>
                <c:pt idx="1906">
                  <c:v>152.5</c:v>
                </c:pt>
                <c:pt idx="1907">
                  <c:v>152.59999084472656</c:v>
                </c:pt>
                <c:pt idx="1908">
                  <c:v>152.69999694824219</c:v>
                </c:pt>
                <c:pt idx="1909">
                  <c:v>152.80000305175781</c:v>
                </c:pt>
                <c:pt idx="1910">
                  <c:v>152.89999389648438</c:v>
                </c:pt>
                <c:pt idx="1911">
                  <c:v>153</c:v>
                </c:pt>
                <c:pt idx="1912">
                  <c:v>153.09999084472656</c:v>
                </c:pt>
                <c:pt idx="1913">
                  <c:v>153.19999694824219</c:v>
                </c:pt>
                <c:pt idx="1914">
                  <c:v>153.30000305175781</c:v>
                </c:pt>
                <c:pt idx="1915">
                  <c:v>153.39999389648438</c:v>
                </c:pt>
                <c:pt idx="1916">
                  <c:v>153.5</c:v>
                </c:pt>
                <c:pt idx="1917">
                  <c:v>153.59999084472656</c:v>
                </c:pt>
                <c:pt idx="1918">
                  <c:v>153.69999694824219</c:v>
                </c:pt>
                <c:pt idx="1919">
                  <c:v>153.80000305175781</c:v>
                </c:pt>
                <c:pt idx="1920">
                  <c:v>153.89999389648438</c:v>
                </c:pt>
                <c:pt idx="1921">
                  <c:v>154</c:v>
                </c:pt>
                <c:pt idx="1922">
                  <c:v>154.09999084472656</c:v>
                </c:pt>
                <c:pt idx="1923">
                  <c:v>154.19999694824219</c:v>
                </c:pt>
                <c:pt idx="1924">
                  <c:v>154.30000305175781</c:v>
                </c:pt>
                <c:pt idx="1925">
                  <c:v>154.39999389648438</c:v>
                </c:pt>
                <c:pt idx="1926">
                  <c:v>154.5</c:v>
                </c:pt>
                <c:pt idx="1927">
                  <c:v>154.59999084472656</c:v>
                </c:pt>
                <c:pt idx="1928">
                  <c:v>154.69999694824219</c:v>
                </c:pt>
                <c:pt idx="1929">
                  <c:v>154.80000305175781</c:v>
                </c:pt>
                <c:pt idx="1930">
                  <c:v>154.89999389648438</c:v>
                </c:pt>
                <c:pt idx="1931">
                  <c:v>155</c:v>
                </c:pt>
                <c:pt idx="1932">
                  <c:v>155.09999084472656</c:v>
                </c:pt>
                <c:pt idx="1933">
                  <c:v>155.19999694824219</c:v>
                </c:pt>
                <c:pt idx="1934">
                  <c:v>155.30000305175781</c:v>
                </c:pt>
                <c:pt idx="1935">
                  <c:v>155.39999389648438</c:v>
                </c:pt>
                <c:pt idx="1936">
                  <c:v>155.5</c:v>
                </c:pt>
                <c:pt idx="1937">
                  <c:v>155.59999084472656</c:v>
                </c:pt>
                <c:pt idx="1938">
                  <c:v>155.69999694824219</c:v>
                </c:pt>
                <c:pt idx="1939">
                  <c:v>155.80000305175781</c:v>
                </c:pt>
                <c:pt idx="1940">
                  <c:v>155.89999389648438</c:v>
                </c:pt>
                <c:pt idx="1941">
                  <c:v>156</c:v>
                </c:pt>
                <c:pt idx="1942">
                  <c:v>156.09999084472656</c:v>
                </c:pt>
                <c:pt idx="1943">
                  <c:v>156.19999694824219</c:v>
                </c:pt>
                <c:pt idx="1944">
                  <c:v>156.30000305175781</c:v>
                </c:pt>
                <c:pt idx="1945">
                  <c:v>156.39999389648438</c:v>
                </c:pt>
                <c:pt idx="1946">
                  <c:v>156.5</c:v>
                </c:pt>
                <c:pt idx="1947">
                  <c:v>156.59999084472656</c:v>
                </c:pt>
                <c:pt idx="1948">
                  <c:v>156.69999694824219</c:v>
                </c:pt>
                <c:pt idx="1949">
                  <c:v>156.80000305175781</c:v>
                </c:pt>
                <c:pt idx="1950">
                  <c:v>156.89999389648438</c:v>
                </c:pt>
                <c:pt idx="1951">
                  <c:v>157</c:v>
                </c:pt>
                <c:pt idx="1952">
                  <c:v>157.09999084472656</c:v>
                </c:pt>
                <c:pt idx="1953">
                  <c:v>157.19999694824219</c:v>
                </c:pt>
                <c:pt idx="1954">
                  <c:v>157.30000305175781</c:v>
                </c:pt>
                <c:pt idx="1955">
                  <c:v>157.39999389648438</c:v>
                </c:pt>
                <c:pt idx="1956">
                  <c:v>157.5</c:v>
                </c:pt>
                <c:pt idx="1957">
                  <c:v>157.59999084472656</c:v>
                </c:pt>
                <c:pt idx="1958">
                  <c:v>157.69999694824219</c:v>
                </c:pt>
                <c:pt idx="1959">
                  <c:v>157.80000305175781</c:v>
                </c:pt>
                <c:pt idx="1960">
                  <c:v>157.89999389648438</c:v>
                </c:pt>
                <c:pt idx="1961">
                  <c:v>158</c:v>
                </c:pt>
                <c:pt idx="1962">
                  <c:v>158.09999084472656</c:v>
                </c:pt>
                <c:pt idx="1963">
                  <c:v>158.19999694824219</c:v>
                </c:pt>
                <c:pt idx="1964">
                  <c:v>158.30000305175781</c:v>
                </c:pt>
                <c:pt idx="1965">
                  <c:v>158.39999389648438</c:v>
                </c:pt>
                <c:pt idx="1966">
                  <c:v>158.5</c:v>
                </c:pt>
                <c:pt idx="1967">
                  <c:v>158.59999084472656</c:v>
                </c:pt>
                <c:pt idx="1968">
                  <c:v>158.69999694824219</c:v>
                </c:pt>
                <c:pt idx="1969">
                  <c:v>158.80000305175781</c:v>
                </c:pt>
                <c:pt idx="1970">
                  <c:v>158.89999389648438</c:v>
                </c:pt>
                <c:pt idx="1971">
                  <c:v>159</c:v>
                </c:pt>
                <c:pt idx="1972">
                  <c:v>159.09999084472656</c:v>
                </c:pt>
                <c:pt idx="1973">
                  <c:v>159.19999694824219</c:v>
                </c:pt>
                <c:pt idx="1974">
                  <c:v>159.30000305175781</c:v>
                </c:pt>
                <c:pt idx="1975">
                  <c:v>159.39999389648438</c:v>
                </c:pt>
                <c:pt idx="1976">
                  <c:v>159.5</c:v>
                </c:pt>
                <c:pt idx="1977">
                  <c:v>159.59999084472656</c:v>
                </c:pt>
                <c:pt idx="1978">
                  <c:v>159.69999694824219</c:v>
                </c:pt>
                <c:pt idx="1979">
                  <c:v>159.80000305175781</c:v>
                </c:pt>
                <c:pt idx="1980">
                  <c:v>159.89999389648438</c:v>
                </c:pt>
                <c:pt idx="1981">
                  <c:v>160</c:v>
                </c:pt>
                <c:pt idx="1982">
                  <c:v>160.09999084472656</c:v>
                </c:pt>
                <c:pt idx="1983">
                  <c:v>160.19999694824219</c:v>
                </c:pt>
                <c:pt idx="1984">
                  <c:v>160.30000305175781</c:v>
                </c:pt>
                <c:pt idx="1985">
                  <c:v>160.39999389648438</c:v>
                </c:pt>
                <c:pt idx="1986">
                  <c:v>160.5</c:v>
                </c:pt>
                <c:pt idx="1987">
                  <c:v>160.59999084472656</c:v>
                </c:pt>
                <c:pt idx="1988">
                  <c:v>160.69999694824219</c:v>
                </c:pt>
                <c:pt idx="1989">
                  <c:v>160.80000305175781</c:v>
                </c:pt>
                <c:pt idx="1990">
                  <c:v>160.89999389648438</c:v>
                </c:pt>
                <c:pt idx="1991">
                  <c:v>161</c:v>
                </c:pt>
                <c:pt idx="1992">
                  <c:v>161.09999084472656</c:v>
                </c:pt>
                <c:pt idx="1993">
                  <c:v>161.19999694824219</c:v>
                </c:pt>
                <c:pt idx="1994">
                  <c:v>161.30000305175781</c:v>
                </c:pt>
                <c:pt idx="1995">
                  <c:v>161.39999389648438</c:v>
                </c:pt>
                <c:pt idx="1996">
                  <c:v>161.5</c:v>
                </c:pt>
                <c:pt idx="1997">
                  <c:v>161.59999084472656</c:v>
                </c:pt>
                <c:pt idx="1998">
                  <c:v>161.69999694824219</c:v>
                </c:pt>
                <c:pt idx="1999">
                  <c:v>161.80000305175781</c:v>
                </c:pt>
                <c:pt idx="2000">
                  <c:v>161.89999389648438</c:v>
                </c:pt>
                <c:pt idx="2001">
                  <c:v>162</c:v>
                </c:pt>
                <c:pt idx="2002">
                  <c:v>162.09999084472656</c:v>
                </c:pt>
                <c:pt idx="2003">
                  <c:v>162.19999694824219</c:v>
                </c:pt>
                <c:pt idx="2004">
                  <c:v>162.30000305175781</c:v>
                </c:pt>
                <c:pt idx="2005">
                  <c:v>162.39999389648438</c:v>
                </c:pt>
                <c:pt idx="2006">
                  <c:v>162.5</c:v>
                </c:pt>
                <c:pt idx="2007">
                  <c:v>162.59999084472656</c:v>
                </c:pt>
                <c:pt idx="2008">
                  <c:v>162.69999694824219</c:v>
                </c:pt>
                <c:pt idx="2009">
                  <c:v>162.80000305175781</c:v>
                </c:pt>
                <c:pt idx="2010">
                  <c:v>162.89999389648438</c:v>
                </c:pt>
                <c:pt idx="2011">
                  <c:v>163</c:v>
                </c:pt>
                <c:pt idx="2012">
                  <c:v>163.09999084472656</c:v>
                </c:pt>
                <c:pt idx="2013">
                  <c:v>163.19999694824219</c:v>
                </c:pt>
                <c:pt idx="2014">
                  <c:v>163.30000305175781</c:v>
                </c:pt>
                <c:pt idx="2015">
                  <c:v>163.39999389648438</c:v>
                </c:pt>
                <c:pt idx="2016">
                  <c:v>163.5</c:v>
                </c:pt>
                <c:pt idx="2017">
                  <c:v>163.59999084472656</c:v>
                </c:pt>
                <c:pt idx="2018">
                  <c:v>163.69999694824219</c:v>
                </c:pt>
                <c:pt idx="2019">
                  <c:v>163.80000305175781</c:v>
                </c:pt>
                <c:pt idx="2020">
                  <c:v>163.89999389648438</c:v>
                </c:pt>
                <c:pt idx="2021">
                  <c:v>164</c:v>
                </c:pt>
                <c:pt idx="2022">
                  <c:v>164.09999084472656</c:v>
                </c:pt>
                <c:pt idx="2023">
                  <c:v>164.19999694824219</c:v>
                </c:pt>
                <c:pt idx="2024">
                  <c:v>164.30000305175781</c:v>
                </c:pt>
                <c:pt idx="2025">
                  <c:v>164.39999389648438</c:v>
                </c:pt>
                <c:pt idx="2026">
                  <c:v>164.5</c:v>
                </c:pt>
                <c:pt idx="2027">
                  <c:v>164.59999084472656</c:v>
                </c:pt>
                <c:pt idx="2028">
                  <c:v>164.69999694824219</c:v>
                </c:pt>
                <c:pt idx="2029">
                  <c:v>164.80000305175781</c:v>
                </c:pt>
                <c:pt idx="2030">
                  <c:v>164.89999389648438</c:v>
                </c:pt>
                <c:pt idx="2031">
                  <c:v>165</c:v>
                </c:pt>
                <c:pt idx="2032">
                  <c:v>165.09999084472656</c:v>
                </c:pt>
                <c:pt idx="2033">
                  <c:v>165.19999694824219</c:v>
                </c:pt>
                <c:pt idx="2034">
                  <c:v>165.30000305175781</c:v>
                </c:pt>
                <c:pt idx="2035">
                  <c:v>165.39999389648438</c:v>
                </c:pt>
                <c:pt idx="2036">
                  <c:v>165.5</c:v>
                </c:pt>
                <c:pt idx="2037">
                  <c:v>165.59999084472656</c:v>
                </c:pt>
                <c:pt idx="2038">
                  <c:v>165.69999694824219</c:v>
                </c:pt>
                <c:pt idx="2039">
                  <c:v>165.80000305175781</c:v>
                </c:pt>
                <c:pt idx="2040">
                  <c:v>165.89999389648438</c:v>
                </c:pt>
                <c:pt idx="2041">
                  <c:v>166</c:v>
                </c:pt>
                <c:pt idx="2042">
                  <c:v>166.09999084472656</c:v>
                </c:pt>
                <c:pt idx="2043">
                  <c:v>166.19999694824219</c:v>
                </c:pt>
                <c:pt idx="2044">
                  <c:v>166.30000305175781</c:v>
                </c:pt>
                <c:pt idx="2045">
                  <c:v>166.39999389648438</c:v>
                </c:pt>
                <c:pt idx="2046">
                  <c:v>166.5</c:v>
                </c:pt>
                <c:pt idx="2047">
                  <c:v>166.59999084472656</c:v>
                </c:pt>
                <c:pt idx="2048">
                  <c:v>166.69999694824219</c:v>
                </c:pt>
                <c:pt idx="2049">
                  <c:v>166.80000305175781</c:v>
                </c:pt>
                <c:pt idx="2050">
                  <c:v>166.89999389648438</c:v>
                </c:pt>
                <c:pt idx="2051">
                  <c:v>167</c:v>
                </c:pt>
                <c:pt idx="2052">
                  <c:v>167.09999084472656</c:v>
                </c:pt>
                <c:pt idx="2053">
                  <c:v>167.19999694824219</c:v>
                </c:pt>
                <c:pt idx="2054">
                  <c:v>167.30000305175781</c:v>
                </c:pt>
                <c:pt idx="2055">
                  <c:v>167.39999389648438</c:v>
                </c:pt>
                <c:pt idx="2056">
                  <c:v>167.5</c:v>
                </c:pt>
                <c:pt idx="2057">
                  <c:v>167.59999084472656</c:v>
                </c:pt>
                <c:pt idx="2058">
                  <c:v>167.69999694824219</c:v>
                </c:pt>
                <c:pt idx="2059">
                  <c:v>167.80000305175781</c:v>
                </c:pt>
                <c:pt idx="2060">
                  <c:v>167.89999389648438</c:v>
                </c:pt>
                <c:pt idx="2061">
                  <c:v>168</c:v>
                </c:pt>
                <c:pt idx="2062">
                  <c:v>168.09999084472656</c:v>
                </c:pt>
                <c:pt idx="2063">
                  <c:v>168.19999694824219</c:v>
                </c:pt>
                <c:pt idx="2064">
                  <c:v>168.30000305175781</c:v>
                </c:pt>
                <c:pt idx="2065">
                  <c:v>168.39999389648438</c:v>
                </c:pt>
                <c:pt idx="2066">
                  <c:v>168.5</c:v>
                </c:pt>
                <c:pt idx="2067">
                  <c:v>168.59999084472656</c:v>
                </c:pt>
                <c:pt idx="2068">
                  <c:v>168.69999694824219</c:v>
                </c:pt>
                <c:pt idx="2069">
                  <c:v>168.80000305175781</c:v>
                </c:pt>
                <c:pt idx="2070">
                  <c:v>168.89999389648438</c:v>
                </c:pt>
                <c:pt idx="2071">
                  <c:v>169</c:v>
                </c:pt>
                <c:pt idx="2072">
                  <c:v>169.09999084472656</c:v>
                </c:pt>
                <c:pt idx="2073">
                  <c:v>169.19999694824219</c:v>
                </c:pt>
                <c:pt idx="2074">
                  <c:v>169.30000305175781</c:v>
                </c:pt>
                <c:pt idx="2075">
                  <c:v>169.39999389648438</c:v>
                </c:pt>
                <c:pt idx="2076">
                  <c:v>169.5</c:v>
                </c:pt>
                <c:pt idx="2077">
                  <c:v>169.59999084472656</c:v>
                </c:pt>
                <c:pt idx="2078">
                  <c:v>169.69999694824219</c:v>
                </c:pt>
                <c:pt idx="2079">
                  <c:v>169.80000305175781</c:v>
                </c:pt>
                <c:pt idx="2080">
                  <c:v>169.89999389648438</c:v>
                </c:pt>
                <c:pt idx="2081">
                  <c:v>170</c:v>
                </c:pt>
                <c:pt idx="2082">
                  <c:v>170.09999084472656</c:v>
                </c:pt>
                <c:pt idx="2083">
                  <c:v>170.19999694824219</c:v>
                </c:pt>
                <c:pt idx="2084">
                  <c:v>170.30000305175781</c:v>
                </c:pt>
                <c:pt idx="2085">
                  <c:v>170.39999389648438</c:v>
                </c:pt>
                <c:pt idx="2086">
                  <c:v>170.5</c:v>
                </c:pt>
                <c:pt idx="2087">
                  <c:v>170.59999084472656</c:v>
                </c:pt>
                <c:pt idx="2088">
                  <c:v>170.69999694824219</c:v>
                </c:pt>
                <c:pt idx="2089">
                  <c:v>170.80000305175781</c:v>
                </c:pt>
                <c:pt idx="2090">
                  <c:v>170.89999389648438</c:v>
                </c:pt>
                <c:pt idx="2091">
                  <c:v>171</c:v>
                </c:pt>
                <c:pt idx="2092">
                  <c:v>171.09999084472656</c:v>
                </c:pt>
                <c:pt idx="2093">
                  <c:v>171.19999694824219</c:v>
                </c:pt>
                <c:pt idx="2094">
                  <c:v>171.30000305175781</c:v>
                </c:pt>
                <c:pt idx="2095">
                  <c:v>171.39999389648438</c:v>
                </c:pt>
                <c:pt idx="2096">
                  <c:v>171.5</c:v>
                </c:pt>
                <c:pt idx="2097">
                  <c:v>171.59999084472656</c:v>
                </c:pt>
                <c:pt idx="2098">
                  <c:v>171.69999694824219</c:v>
                </c:pt>
                <c:pt idx="2099">
                  <c:v>171.80000305175781</c:v>
                </c:pt>
                <c:pt idx="2100">
                  <c:v>171.89999389648438</c:v>
                </c:pt>
                <c:pt idx="2101">
                  <c:v>172</c:v>
                </c:pt>
                <c:pt idx="2102">
                  <c:v>172.09999084472656</c:v>
                </c:pt>
                <c:pt idx="2103">
                  <c:v>172.19999694824219</c:v>
                </c:pt>
                <c:pt idx="2104">
                  <c:v>172.30000305175781</c:v>
                </c:pt>
                <c:pt idx="2105">
                  <c:v>172.39999389648438</c:v>
                </c:pt>
                <c:pt idx="2106">
                  <c:v>172.5</c:v>
                </c:pt>
                <c:pt idx="2107">
                  <c:v>172.59999084472656</c:v>
                </c:pt>
                <c:pt idx="2108">
                  <c:v>172.69999694824219</c:v>
                </c:pt>
                <c:pt idx="2109">
                  <c:v>172.80000305175781</c:v>
                </c:pt>
                <c:pt idx="2110">
                  <c:v>172.89999389648438</c:v>
                </c:pt>
                <c:pt idx="2111">
                  <c:v>173</c:v>
                </c:pt>
                <c:pt idx="2112">
                  <c:v>173.09999084472656</c:v>
                </c:pt>
                <c:pt idx="2113">
                  <c:v>173.19999694824219</c:v>
                </c:pt>
                <c:pt idx="2114">
                  <c:v>173.30000305175781</c:v>
                </c:pt>
                <c:pt idx="2115">
                  <c:v>173.39999389648438</c:v>
                </c:pt>
                <c:pt idx="2116">
                  <c:v>173.5</c:v>
                </c:pt>
                <c:pt idx="2117">
                  <c:v>173.59999084472656</c:v>
                </c:pt>
                <c:pt idx="2118">
                  <c:v>173.69999694824219</c:v>
                </c:pt>
                <c:pt idx="2119">
                  <c:v>173.80000305175781</c:v>
                </c:pt>
                <c:pt idx="2120">
                  <c:v>173.89999389648438</c:v>
                </c:pt>
                <c:pt idx="2121">
                  <c:v>174</c:v>
                </c:pt>
                <c:pt idx="2122">
                  <c:v>174.09999084472656</c:v>
                </c:pt>
                <c:pt idx="2123">
                  <c:v>174.19999694824219</c:v>
                </c:pt>
                <c:pt idx="2124">
                  <c:v>174.30000305175781</c:v>
                </c:pt>
                <c:pt idx="2125">
                  <c:v>174.39999389648438</c:v>
                </c:pt>
                <c:pt idx="2126">
                  <c:v>174.5</c:v>
                </c:pt>
                <c:pt idx="2127">
                  <c:v>174.59999084472656</c:v>
                </c:pt>
                <c:pt idx="2128">
                  <c:v>174.69999694824219</c:v>
                </c:pt>
                <c:pt idx="2129">
                  <c:v>174.80000305175781</c:v>
                </c:pt>
                <c:pt idx="2130">
                  <c:v>174.89999389648438</c:v>
                </c:pt>
                <c:pt idx="2131">
                  <c:v>175</c:v>
                </c:pt>
                <c:pt idx="2132">
                  <c:v>175.09999084472656</c:v>
                </c:pt>
                <c:pt idx="2133">
                  <c:v>175.19999694824219</c:v>
                </c:pt>
                <c:pt idx="2134">
                  <c:v>175.30000305175781</c:v>
                </c:pt>
                <c:pt idx="2135">
                  <c:v>175.39999389648438</c:v>
                </c:pt>
                <c:pt idx="2136">
                  <c:v>175.5</c:v>
                </c:pt>
                <c:pt idx="2137">
                  <c:v>175.59999084472656</c:v>
                </c:pt>
                <c:pt idx="2138">
                  <c:v>175.69999694824219</c:v>
                </c:pt>
                <c:pt idx="2139">
                  <c:v>175.80000305175781</c:v>
                </c:pt>
                <c:pt idx="2140">
                  <c:v>175.89999389648438</c:v>
                </c:pt>
                <c:pt idx="2141">
                  <c:v>176</c:v>
                </c:pt>
                <c:pt idx="2142">
                  <c:v>176.09999084472656</c:v>
                </c:pt>
                <c:pt idx="2143">
                  <c:v>176.19999694824219</c:v>
                </c:pt>
                <c:pt idx="2144">
                  <c:v>176.30000305175781</c:v>
                </c:pt>
                <c:pt idx="2145">
                  <c:v>176.39999389648438</c:v>
                </c:pt>
                <c:pt idx="2146">
                  <c:v>176.5</c:v>
                </c:pt>
                <c:pt idx="2147">
                  <c:v>176.59999084472656</c:v>
                </c:pt>
                <c:pt idx="2148">
                  <c:v>176.69999694824219</c:v>
                </c:pt>
                <c:pt idx="2149">
                  <c:v>176.80000305175781</c:v>
                </c:pt>
                <c:pt idx="2150">
                  <c:v>176.89999389648438</c:v>
                </c:pt>
                <c:pt idx="2151">
                  <c:v>177</c:v>
                </c:pt>
                <c:pt idx="2152">
                  <c:v>177.09999084472656</c:v>
                </c:pt>
                <c:pt idx="2153">
                  <c:v>177.19999694824219</c:v>
                </c:pt>
                <c:pt idx="2154">
                  <c:v>177.30000305175781</c:v>
                </c:pt>
                <c:pt idx="2155">
                  <c:v>177.39999389648438</c:v>
                </c:pt>
                <c:pt idx="2156">
                  <c:v>177.5</c:v>
                </c:pt>
                <c:pt idx="2157">
                  <c:v>177.59999084472656</c:v>
                </c:pt>
                <c:pt idx="2158">
                  <c:v>177.69999694824219</c:v>
                </c:pt>
                <c:pt idx="2159">
                  <c:v>177.80000305175781</c:v>
                </c:pt>
                <c:pt idx="2160">
                  <c:v>177.89999389648438</c:v>
                </c:pt>
                <c:pt idx="2161">
                  <c:v>178</c:v>
                </c:pt>
                <c:pt idx="2162">
                  <c:v>178.09999084472656</c:v>
                </c:pt>
                <c:pt idx="2163">
                  <c:v>178.19999694824219</c:v>
                </c:pt>
                <c:pt idx="2164">
                  <c:v>178.30000305175781</c:v>
                </c:pt>
                <c:pt idx="2165">
                  <c:v>178.39999389648438</c:v>
                </c:pt>
                <c:pt idx="2166">
                  <c:v>178.5</c:v>
                </c:pt>
                <c:pt idx="2167">
                  <c:v>178.59999084472656</c:v>
                </c:pt>
                <c:pt idx="2168">
                  <c:v>178.69999694824219</c:v>
                </c:pt>
                <c:pt idx="2169">
                  <c:v>178.80000305175781</c:v>
                </c:pt>
                <c:pt idx="2170">
                  <c:v>178.89999389648438</c:v>
                </c:pt>
                <c:pt idx="2171">
                  <c:v>179</c:v>
                </c:pt>
                <c:pt idx="2172">
                  <c:v>179.09999084472656</c:v>
                </c:pt>
                <c:pt idx="2173">
                  <c:v>179.19999694824219</c:v>
                </c:pt>
                <c:pt idx="2174">
                  <c:v>179.30000305175781</c:v>
                </c:pt>
                <c:pt idx="2175">
                  <c:v>179.39999389648438</c:v>
                </c:pt>
                <c:pt idx="2176">
                  <c:v>179.5</c:v>
                </c:pt>
                <c:pt idx="2177">
                  <c:v>179.59999084472656</c:v>
                </c:pt>
                <c:pt idx="2178">
                  <c:v>179.69999694824219</c:v>
                </c:pt>
                <c:pt idx="2179">
                  <c:v>179.80000305175781</c:v>
                </c:pt>
                <c:pt idx="2180">
                  <c:v>179.89999389648438</c:v>
                </c:pt>
                <c:pt idx="2181">
                  <c:v>180</c:v>
                </c:pt>
                <c:pt idx="2182">
                  <c:v>180.09999084472656</c:v>
                </c:pt>
                <c:pt idx="2183">
                  <c:v>180.19999694824219</c:v>
                </c:pt>
                <c:pt idx="2184">
                  <c:v>180.30000305175781</c:v>
                </c:pt>
                <c:pt idx="2185">
                  <c:v>180.39999389648438</c:v>
                </c:pt>
                <c:pt idx="2186">
                  <c:v>180.5</c:v>
                </c:pt>
                <c:pt idx="2187">
                  <c:v>180.59999084472656</c:v>
                </c:pt>
                <c:pt idx="2188">
                  <c:v>180.69999694824219</c:v>
                </c:pt>
                <c:pt idx="2189">
                  <c:v>180.80000305175781</c:v>
                </c:pt>
                <c:pt idx="2190">
                  <c:v>180.89999389648438</c:v>
                </c:pt>
                <c:pt idx="2191">
                  <c:v>181</c:v>
                </c:pt>
                <c:pt idx="2192">
                  <c:v>181.09999084472656</c:v>
                </c:pt>
                <c:pt idx="2193">
                  <c:v>181.19999694824219</c:v>
                </c:pt>
                <c:pt idx="2194">
                  <c:v>181.30000305175781</c:v>
                </c:pt>
                <c:pt idx="2195">
                  <c:v>181.39999389648438</c:v>
                </c:pt>
                <c:pt idx="2196">
                  <c:v>181.5</c:v>
                </c:pt>
                <c:pt idx="2197">
                  <c:v>181.59999084472656</c:v>
                </c:pt>
                <c:pt idx="2198">
                  <c:v>181.69999694824219</c:v>
                </c:pt>
                <c:pt idx="2199">
                  <c:v>181.80000305175781</c:v>
                </c:pt>
                <c:pt idx="2200">
                  <c:v>181.89999389648438</c:v>
                </c:pt>
                <c:pt idx="2201">
                  <c:v>182</c:v>
                </c:pt>
                <c:pt idx="2202">
                  <c:v>182.09999084472656</c:v>
                </c:pt>
                <c:pt idx="2203">
                  <c:v>182.19999694824219</c:v>
                </c:pt>
                <c:pt idx="2204">
                  <c:v>182.30000305175781</c:v>
                </c:pt>
                <c:pt idx="2205">
                  <c:v>182.39999389648438</c:v>
                </c:pt>
                <c:pt idx="2206">
                  <c:v>182.5</c:v>
                </c:pt>
                <c:pt idx="2207">
                  <c:v>182.59999084472656</c:v>
                </c:pt>
                <c:pt idx="2208">
                  <c:v>182.69999694824219</c:v>
                </c:pt>
                <c:pt idx="2209">
                  <c:v>182.80000305175781</c:v>
                </c:pt>
                <c:pt idx="2210">
                  <c:v>182.89999389648438</c:v>
                </c:pt>
                <c:pt idx="2211">
                  <c:v>183</c:v>
                </c:pt>
                <c:pt idx="2212">
                  <c:v>183.09999084472656</c:v>
                </c:pt>
                <c:pt idx="2213">
                  <c:v>183.19999694824219</c:v>
                </c:pt>
                <c:pt idx="2214">
                  <c:v>183.30000305175781</c:v>
                </c:pt>
                <c:pt idx="2215">
                  <c:v>183.39999389648438</c:v>
                </c:pt>
                <c:pt idx="2216">
                  <c:v>183.5</c:v>
                </c:pt>
                <c:pt idx="2217">
                  <c:v>183.59999084472656</c:v>
                </c:pt>
                <c:pt idx="2218">
                  <c:v>183.69999694824219</c:v>
                </c:pt>
                <c:pt idx="2219">
                  <c:v>183.80000305175781</c:v>
                </c:pt>
                <c:pt idx="2220">
                  <c:v>183.89999389648438</c:v>
                </c:pt>
                <c:pt idx="2221">
                  <c:v>184</c:v>
                </c:pt>
                <c:pt idx="2222">
                  <c:v>184.09999084472656</c:v>
                </c:pt>
                <c:pt idx="2223">
                  <c:v>184.19999694824219</c:v>
                </c:pt>
                <c:pt idx="2224">
                  <c:v>184.30000305175781</c:v>
                </c:pt>
                <c:pt idx="2225">
                  <c:v>184.39999389648438</c:v>
                </c:pt>
                <c:pt idx="2226">
                  <c:v>184.5</c:v>
                </c:pt>
                <c:pt idx="2227">
                  <c:v>184.59999084472656</c:v>
                </c:pt>
                <c:pt idx="2228">
                  <c:v>184.69999694824219</c:v>
                </c:pt>
                <c:pt idx="2229">
                  <c:v>184.80000305175781</c:v>
                </c:pt>
                <c:pt idx="2230">
                  <c:v>184.89999389648438</c:v>
                </c:pt>
                <c:pt idx="2231">
                  <c:v>185</c:v>
                </c:pt>
                <c:pt idx="2232">
                  <c:v>185.09999084472656</c:v>
                </c:pt>
                <c:pt idx="2233">
                  <c:v>185.19999694824219</c:v>
                </c:pt>
                <c:pt idx="2234">
                  <c:v>185.30000305175781</c:v>
                </c:pt>
                <c:pt idx="2235">
                  <c:v>185.39999389648438</c:v>
                </c:pt>
                <c:pt idx="2236">
                  <c:v>185.5</c:v>
                </c:pt>
                <c:pt idx="2237">
                  <c:v>185.59999084472656</c:v>
                </c:pt>
                <c:pt idx="2238">
                  <c:v>185.69999694824219</c:v>
                </c:pt>
                <c:pt idx="2239">
                  <c:v>185.80000305175781</c:v>
                </c:pt>
                <c:pt idx="2240">
                  <c:v>185.89999389648438</c:v>
                </c:pt>
                <c:pt idx="2241">
                  <c:v>186</c:v>
                </c:pt>
                <c:pt idx="2242">
                  <c:v>186.09999084472656</c:v>
                </c:pt>
                <c:pt idx="2243">
                  <c:v>186.19999694824219</c:v>
                </c:pt>
                <c:pt idx="2244">
                  <c:v>186.30000305175781</c:v>
                </c:pt>
                <c:pt idx="2245">
                  <c:v>186.39999389648438</c:v>
                </c:pt>
                <c:pt idx="2246">
                  <c:v>186.5</c:v>
                </c:pt>
                <c:pt idx="2247">
                  <c:v>186.59999084472656</c:v>
                </c:pt>
                <c:pt idx="2248">
                  <c:v>186.69999694824219</c:v>
                </c:pt>
                <c:pt idx="2249">
                  <c:v>186.80000305175781</c:v>
                </c:pt>
                <c:pt idx="2250">
                  <c:v>186.89999389648438</c:v>
                </c:pt>
                <c:pt idx="2251">
                  <c:v>187</c:v>
                </c:pt>
                <c:pt idx="2252">
                  <c:v>187.09999084472656</c:v>
                </c:pt>
                <c:pt idx="2253">
                  <c:v>187.19999694824219</c:v>
                </c:pt>
                <c:pt idx="2254">
                  <c:v>187.30000305175781</c:v>
                </c:pt>
                <c:pt idx="2255">
                  <c:v>187.39999389648438</c:v>
                </c:pt>
                <c:pt idx="2256">
                  <c:v>187.5</c:v>
                </c:pt>
                <c:pt idx="2257">
                  <c:v>187.59999084472656</c:v>
                </c:pt>
                <c:pt idx="2258">
                  <c:v>187.69999694824219</c:v>
                </c:pt>
                <c:pt idx="2259">
                  <c:v>187.80000305175781</c:v>
                </c:pt>
                <c:pt idx="2260">
                  <c:v>187.89999389648438</c:v>
                </c:pt>
                <c:pt idx="2261">
                  <c:v>188</c:v>
                </c:pt>
                <c:pt idx="2262">
                  <c:v>188.09999084472656</c:v>
                </c:pt>
                <c:pt idx="2263">
                  <c:v>188.19999694824219</c:v>
                </c:pt>
                <c:pt idx="2264">
                  <c:v>188.30000305175781</c:v>
                </c:pt>
                <c:pt idx="2265">
                  <c:v>188.39999389648438</c:v>
                </c:pt>
                <c:pt idx="2266">
                  <c:v>188.5</c:v>
                </c:pt>
                <c:pt idx="2267">
                  <c:v>188.59999084472656</c:v>
                </c:pt>
                <c:pt idx="2268">
                  <c:v>188.69999694824219</c:v>
                </c:pt>
                <c:pt idx="2269">
                  <c:v>188.80000305175781</c:v>
                </c:pt>
                <c:pt idx="2270">
                  <c:v>188.89999389648438</c:v>
                </c:pt>
                <c:pt idx="2271">
                  <c:v>189</c:v>
                </c:pt>
                <c:pt idx="2272">
                  <c:v>189.09999084472656</c:v>
                </c:pt>
                <c:pt idx="2273">
                  <c:v>189.19999694824219</c:v>
                </c:pt>
                <c:pt idx="2274">
                  <c:v>189.30000305175781</c:v>
                </c:pt>
                <c:pt idx="2275">
                  <c:v>189.39999389648438</c:v>
                </c:pt>
                <c:pt idx="2276">
                  <c:v>189.5</c:v>
                </c:pt>
                <c:pt idx="2277">
                  <c:v>189.59999084472656</c:v>
                </c:pt>
                <c:pt idx="2278">
                  <c:v>189.69999694824219</c:v>
                </c:pt>
                <c:pt idx="2279">
                  <c:v>189.80000305175781</c:v>
                </c:pt>
                <c:pt idx="2280">
                  <c:v>189.89999389648438</c:v>
                </c:pt>
                <c:pt idx="2281">
                  <c:v>190</c:v>
                </c:pt>
              </c:numCache>
            </c:numRef>
          </c:xVal>
          <c:yVal>
            <c:numRef>
              <c:f>sheet1!$Z$1:$Z$2282</c:f>
              <c:numCache>
                <c:formatCode>General</c:formatCode>
                <c:ptCount val="228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9.4558624769426058E-3</c:v>
                </c:pt>
                <c:pt idx="384">
                  <c:v>1.8904433994269328E-2</c:v>
                </c:pt>
                <c:pt idx="385">
                  <c:v>2.8346071370702542E-2</c:v>
                </c:pt>
                <c:pt idx="386">
                  <c:v>3.7780052248329997E-2</c:v>
                </c:pt>
                <c:pt idx="387">
                  <c:v>4.7207094390647332E-2</c:v>
                </c:pt>
                <c:pt idx="388">
                  <c:v>5.6626476585974195E-2</c:v>
                </c:pt>
                <c:pt idx="389">
                  <c:v>6.6038556691461428E-2</c:v>
                </c:pt>
                <c:pt idx="390">
                  <c:v>7.5443691302857566E-2</c:v>
                </c:pt>
                <c:pt idx="391">
                  <c:v>8.4841160883531025E-2</c:v>
                </c:pt>
                <c:pt idx="392">
                  <c:v>9.4231680416121677E-2</c:v>
                </c:pt>
                <c:pt idx="393">
                  <c:v>0.1036145316528321</c:v>
                </c:pt>
                <c:pt idx="394">
                  <c:v>0.11299007100285954</c:v>
                </c:pt>
                <c:pt idx="395">
                  <c:v>0.12235865367304462</c:v>
                </c:pt>
                <c:pt idx="396">
                  <c:v>0.13171956294839957</c:v>
                </c:pt>
                <c:pt idx="397">
                  <c:v>0.14107351112605049</c:v>
                </c:pt>
                <c:pt idx="398">
                  <c:v>0.15041978283637852</c:v>
                </c:pt>
                <c:pt idx="399">
                  <c:v>0.15975873297723536</c:v>
                </c:pt>
                <c:pt idx="400">
                  <c:v>0.16909071545895352</c:v>
                </c:pt>
                <c:pt idx="401">
                  <c:v>0.17841501639531687</c:v>
                </c:pt>
                <c:pt idx="402">
                  <c:v>0.18773234562182844</c:v>
                </c:pt>
                <c:pt idx="403">
                  <c:v>0.19704199028927419</c:v>
                </c:pt>
                <c:pt idx="404">
                  <c:v>0.20634430404083151</c:v>
                </c:pt>
                <c:pt idx="405">
                  <c:v>0.21563963943349812</c:v>
                </c:pt>
                <c:pt idx="406">
                  <c:v>0.22492728542107146</c:v>
                </c:pt>
                <c:pt idx="407">
                  <c:v>0.23420794872013873</c:v>
                </c:pt>
                <c:pt idx="408">
                  <c:v>0.24348091940254249</c:v>
                </c:pt>
                <c:pt idx="409">
                  <c:v>0.25274654979343009</c:v>
                </c:pt>
                <c:pt idx="410">
                  <c:v>0.26200519165727526</c:v>
                </c:pt>
                <c:pt idx="411">
                  <c:v>0.2712561364085414</c:v>
                </c:pt>
                <c:pt idx="412">
                  <c:v>0.28050008802257576</c:v>
                </c:pt>
                <c:pt idx="413">
                  <c:v>0.28973633943513838</c:v>
                </c:pt>
                <c:pt idx="414">
                  <c:v>0.29896524158782306</c:v>
                </c:pt>
                <c:pt idx="415">
                  <c:v>0.30818714430434779</c:v>
                </c:pt>
                <c:pt idx="416">
                  <c:v>0.31740134221331101</c:v>
                </c:pt>
                <c:pt idx="417">
                  <c:v>0.32660853663453915</c:v>
                </c:pt>
                <c:pt idx="418">
                  <c:v>0.33580802365169204</c:v>
                </c:pt>
                <c:pt idx="419">
                  <c:v>0.34500015261811273</c:v>
                </c:pt>
                <c:pt idx="420">
                  <c:v>0.35418527201937011</c:v>
                </c:pt>
                <c:pt idx="421">
                  <c:v>0.36336267935901206</c:v>
                </c:pt>
                <c:pt idx="422">
                  <c:v>0.37253307309182471</c:v>
                </c:pt>
                <c:pt idx="423">
                  <c:v>0.38169575185895044</c:v>
                </c:pt>
                <c:pt idx="424">
                  <c:v>0.39085106389337071</c:v>
                </c:pt>
                <c:pt idx="425">
                  <c:v>0.39999935639107337</c:v>
                </c:pt>
                <c:pt idx="426">
                  <c:v>0.40913992976065816</c:v>
                </c:pt>
                <c:pt idx="427">
                  <c:v>0.41827347963268602</c:v>
                </c:pt>
                <c:pt idx="428">
                  <c:v>0.42739930751125588</c:v>
                </c:pt>
                <c:pt idx="429">
                  <c:v>0.43651776027733691</c:v>
                </c:pt>
                <c:pt idx="430">
                  <c:v>0.44562918369480836</c:v>
                </c:pt>
                <c:pt idx="431">
                  <c:v>0.45473288098071662</c:v>
                </c:pt>
                <c:pt idx="432">
                  <c:v>0.46382954505842611</c:v>
                </c:pt>
                <c:pt idx="433">
                  <c:v>0.47291848028281019</c:v>
                </c:pt>
                <c:pt idx="434">
                  <c:v>0.48200003216933884</c:v>
                </c:pt>
                <c:pt idx="435">
                  <c:v>0.49107454511622028</c:v>
                </c:pt>
                <c:pt idx="436">
                  <c:v>0.50014132519724774</c:v>
                </c:pt>
                <c:pt idx="437">
                  <c:v>0.50920106255990172</c:v>
                </c:pt>
                <c:pt idx="438">
                  <c:v>0.51825306442171937</c:v>
                </c:pt>
                <c:pt idx="439">
                  <c:v>0.5272976749303907</c:v>
                </c:pt>
                <c:pt idx="440">
                  <c:v>0.53633523711398789</c:v>
                </c:pt>
                <c:pt idx="441">
                  <c:v>0.54536505984786166</c:v>
                </c:pt>
                <c:pt idx="442">
                  <c:v>0.55438783053144303</c:v>
                </c:pt>
                <c:pt idx="443">
                  <c:v>0.56340285924725708</c:v>
                </c:pt>
                <c:pt idx="444">
                  <c:v>0.5724104887721525</c:v>
                </c:pt>
                <c:pt idx="445">
                  <c:v>0.5814110607622488</c:v>
                </c:pt>
                <c:pt idx="446">
                  <c:v>0.59040388701297575</c:v>
                </c:pt>
                <c:pt idx="447">
                  <c:v>0.59938965211010509</c:v>
                </c:pt>
                <c:pt idx="448">
                  <c:v>0.60836766899536798</c:v>
                </c:pt>
                <c:pt idx="449">
                  <c:v>0.61733827907576699</c:v>
                </c:pt>
                <c:pt idx="450">
                  <c:v>0.62630182263641376</c:v>
                </c:pt>
                <c:pt idx="451">
                  <c:v>0.6352576143393458</c:v>
                </c:pt>
                <c:pt idx="452">
                  <c:v>0.64420633598640964</c:v>
                </c:pt>
                <c:pt idx="453">
                  <c:v>0.65314730338709004</c:v>
                </c:pt>
                <c:pt idx="454">
                  <c:v>0.66208085657709526</c:v>
                </c:pt>
                <c:pt idx="455">
                  <c:v>0.67100733446911243</c:v>
                </c:pt>
                <c:pt idx="456">
                  <c:v>0.67992605459462796</c:v>
                </c:pt>
                <c:pt idx="457">
                  <c:v>0.68883769596873778</c:v>
                </c:pt>
                <c:pt idx="458">
                  <c:v>0.69774157727148989</c:v>
                </c:pt>
                <c:pt idx="459">
                  <c:v>0.70663803716831675</c:v>
                </c:pt>
                <c:pt idx="460">
                  <c:v>0.71552741320454982</c:v>
                </c:pt>
                <c:pt idx="461">
                  <c:v>0.72440902577723554</c:v>
                </c:pt>
                <c:pt idx="462">
                  <c:v>0.73328355111216104</c:v>
                </c:pt>
                <c:pt idx="463">
                  <c:v>0.74215031076285776</c:v>
                </c:pt>
                <c:pt idx="464">
                  <c:v>0.75100964201845632</c:v>
                </c:pt>
                <c:pt idx="465">
                  <c:v>0.75986188104290697</c:v>
                </c:pt>
                <c:pt idx="466">
                  <c:v>0.76870635111500463</c:v>
                </c:pt>
                <c:pt idx="467">
                  <c:v>0.77754372566840113</c:v>
                </c:pt>
                <c:pt idx="468">
                  <c:v>0.78637332913259606</c:v>
                </c:pt>
                <c:pt idx="469">
                  <c:v>0.79519549742134532</c:v>
                </c:pt>
                <c:pt idx="470">
                  <c:v>0.80401056532219017</c:v>
                </c:pt>
                <c:pt idx="471">
                  <c:v>0.81281785899144576</c:v>
                </c:pt>
                <c:pt idx="472">
                  <c:v>0.8216180490680417</c:v>
                </c:pt>
                <c:pt idx="473">
                  <c:v>0.83041046286001663</c:v>
                </c:pt>
                <c:pt idx="474">
                  <c:v>0.83919543490446269</c:v>
                </c:pt>
                <c:pt idx="475">
                  <c:v>0.84797329861125403</c:v>
                </c:pt>
                <c:pt idx="476">
                  <c:v>0.85674338301674946</c:v>
                </c:pt>
                <c:pt idx="477">
                  <c:v>0.86550635596264913</c:v>
                </c:pt>
                <c:pt idx="478">
                  <c:v>0.87426154791035571</c:v>
                </c:pt>
                <c:pt idx="479">
                  <c:v>0.88300929200014044</c:v>
                </c:pt>
                <c:pt idx="480">
                  <c:v>0.89174992009336185</c:v>
                </c:pt>
                <c:pt idx="481">
                  <c:v>0.90048276411398531</c:v>
                </c:pt>
                <c:pt idx="482">
                  <c:v>0.90920848910935981</c:v>
                </c:pt>
                <c:pt idx="483">
                  <c:v>0.91792642815727299</c:v>
                </c:pt>
                <c:pt idx="484">
                  <c:v>0.92663691304323093</c:v>
                </c:pt>
                <c:pt idx="485">
                  <c:v>0.9353402744237127</c:v>
                </c:pt>
                <c:pt idx="486">
                  <c:v>0.94403584710792365</c:v>
                </c:pt>
                <c:pt idx="487">
                  <c:v>0.95272429334167397</c:v>
                </c:pt>
                <c:pt idx="488">
                  <c:v>0.96140494908891039</c:v>
                </c:pt>
                <c:pt idx="489">
                  <c:v>0.97007814475529253</c:v>
                </c:pt>
                <c:pt idx="490">
                  <c:v>0.97874420961655018</c:v>
                </c:pt>
                <c:pt idx="491">
                  <c:v>0.98740248136940201</c:v>
                </c:pt>
                <c:pt idx="492">
                  <c:v>0.99605361945586202</c:v>
                </c:pt>
                <c:pt idx="493">
                  <c:v>1.0046969627282778</c:v>
                </c:pt>
                <c:pt idx="494">
                  <c:v>1.0133328402113373</c:v>
                </c:pt>
                <c:pt idx="495">
                  <c:v>1.0219615797989283</c:v>
                </c:pt>
                <c:pt idx="496">
                  <c:v>1.0305825220774769</c:v>
                </c:pt>
                <c:pt idx="497">
                  <c:v>1.0391963236830228</c:v>
                </c:pt>
                <c:pt idx="498">
                  <c:v>1.0478023263584761</c:v>
                </c:pt>
                <c:pt idx="499">
                  <c:v>1.0564008577464687</c:v>
                </c:pt>
                <c:pt idx="500">
                  <c:v>1.0649922443579931</c:v>
                </c:pt>
                <c:pt idx="501">
                  <c:v>1.0735758296712965</c:v>
                </c:pt>
                <c:pt idx="502">
                  <c:v>1.0821522677229358</c:v>
                </c:pt>
                <c:pt idx="503">
                  <c:v>1.090720904108565</c:v>
                </c:pt>
                <c:pt idx="504">
                  <c:v>1.0992820641233165</c:v>
                </c:pt>
                <c:pt idx="505">
                  <c:v>1.1078360729076147</c:v>
                </c:pt>
                <c:pt idx="506">
                  <c:v>1.1163822768470215</c:v>
                </c:pt>
                <c:pt idx="507">
                  <c:v>1.1249213269735032</c:v>
                </c:pt>
                <c:pt idx="508">
                  <c:v>1.1334525708313463</c:v>
                </c:pt>
                <c:pt idx="509">
                  <c:v>1.1419763333106525</c:v>
                </c:pt>
                <c:pt idx="510">
                  <c:v>1.150492938168675</c:v>
                </c:pt>
                <c:pt idx="511">
                  <c:v>1.1590017346883423</c:v>
                </c:pt>
                <c:pt idx="512">
                  <c:v>1.1675033710913583</c:v>
                </c:pt>
                <c:pt idx="513">
                  <c:v>1.1759971978201234</c:v>
                </c:pt>
                <c:pt idx="514">
                  <c:v>1.184483538381381</c:v>
                </c:pt>
                <c:pt idx="515">
                  <c:v>1.1929627151482962</c:v>
                </c:pt>
                <c:pt idx="516">
                  <c:v>1.2014340803030077</c:v>
                </c:pt>
                <c:pt idx="517">
                  <c:v>1.2098982792551298</c:v>
                </c:pt>
                <c:pt idx="518">
                  <c:v>1.2183546653469866</c:v>
                </c:pt>
                <c:pt idx="519">
                  <c:v>1.2268035607010552</c:v>
                </c:pt>
                <c:pt idx="520">
                  <c:v>1.2352452863055359</c:v>
                </c:pt>
                <c:pt idx="521">
                  <c:v>1.2436791972435375</c:v>
                </c:pt>
                <c:pt idx="522">
                  <c:v>1.2521059361108413</c:v>
                </c:pt>
                <c:pt idx="523">
                  <c:v>1.2605248591514226</c:v>
                </c:pt>
                <c:pt idx="524">
                  <c:v>1.2689362871026235</c:v>
                </c:pt>
                <c:pt idx="525">
                  <c:v>1.2773405395668462</c:v>
                </c:pt>
                <c:pt idx="526">
                  <c:v>1.2857369745298461</c:v>
                </c:pt>
                <c:pt idx="527">
                  <c:v>1.2941262330125962</c:v>
                </c:pt>
                <c:pt idx="528">
                  <c:v>1.3025076735727232</c:v>
                </c:pt>
                <c:pt idx="529">
                  <c:v>1.3108816151767224</c:v>
                </c:pt>
                <c:pt idx="530">
                  <c:v>1.3192483760574052</c:v>
                </c:pt>
                <c:pt idx="531">
                  <c:v>1.3276073171219176</c:v>
                </c:pt>
                <c:pt idx="532">
                  <c:v>1.3359590753514601</c:v>
                </c:pt>
                <c:pt idx="533">
                  <c:v>1.3443030128161297</c:v>
                </c:pt>
                <c:pt idx="534">
                  <c:v>1.3526394474993144</c:v>
                </c:pt>
                <c:pt idx="535">
                  <c:v>1.3609686962487231</c:v>
                </c:pt>
                <c:pt idx="536">
                  <c:v>1.3692901228792973</c:v>
                </c:pt>
                <c:pt idx="537">
                  <c:v>1.3776043615559848</c:v>
                </c:pt>
                <c:pt idx="538">
                  <c:v>1.3859107772572434</c:v>
                </c:pt>
                <c:pt idx="539">
                  <c:v>1.3942096865812177</c:v>
                </c:pt>
                <c:pt idx="540">
                  <c:v>1.4025014049898243</c:v>
                </c:pt>
                <c:pt idx="541">
                  <c:v>1.4107852992071894</c:v>
                </c:pt>
                <c:pt idx="542">
                  <c:v>1.4190620005806356</c:v>
                </c:pt>
                <c:pt idx="543">
                  <c:v>1.4273308769983368</c:v>
                </c:pt>
                <c:pt idx="544">
                  <c:v>1.4355922436725124</c:v>
                </c:pt>
                <c:pt idx="545">
                  <c:v>1.4438464146786398</c:v>
                </c:pt>
                <c:pt idx="546">
                  <c:v>1.452092759651332</c:v>
                </c:pt>
                <c:pt idx="547">
                  <c:v>1.4603319071190024</c:v>
                </c:pt>
                <c:pt idx="548">
                  <c:v>1.468563227880807</c:v>
                </c:pt>
                <c:pt idx="549">
                  <c:v>1.4767870357624024</c:v>
                </c:pt>
                <c:pt idx="550">
                  <c:v>1.4850036434522249</c:v>
                </c:pt>
                <c:pt idx="551">
                  <c:v>1.4932124239508209</c:v>
                </c:pt>
                <c:pt idx="552">
                  <c:v>1.5014140036295407</c:v>
                </c:pt>
                <c:pt idx="553">
                  <c:v>1.5096077553106269</c:v>
                </c:pt>
                <c:pt idx="554">
                  <c:v>1.5177939914473602</c:v>
                </c:pt>
                <c:pt idx="555">
                  <c:v>1.5259730233557782</c:v>
                </c:pt>
                <c:pt idx="556">
                  <c:v>1.5341442265103375</c:v>
                </c:pt>
                <c:pt idx="557">
                  <c:v>1.5423082238142034</c:v>
                </c:pt>
                <c:pt idx="558">
                  <c:v>1.5504643919079861</c:v>
                </c:pt>
                <c:pt idx="559">
                  <c:v>1.5586130418592226</c:v>
                </c:pt>
                <c:pt idx="560">
                  <c:v>1.5667544835978096</c:v>
                </c:pt>
                <c:pt idx="561">
                  <c:v>1.5748880955138671</c:v>
                </c:pt>
                <c:pt idx="562">
                  <c:v>1.5830144976903628</c:v>
                </c:pt>
                <c:pt idx="563">
                  <c:v>1.591133069683949</c:v>
                </c:pt>
                <c:pt idx="564">
                  <c:v>1.599244121175927</c:v>
                </c:pt>
                <c:pt idx="565">
                  <c:v>1.6073479607095986</c:v>
                </c:pt>
                <c:pt idx="566">
                  <c:v>1.615443969591666</c:v>
                </c:pt>
                <c:pt idx="567">
                  <c:v>1.6235327650839984</c:v>
                </c:pt>
                <c:pt idx="568">
                  <c:v>1.6316137296601723</c:v>
                </c:pt>
                <c:pt idx="569">
                  <c:v>1.639687171614808</c:v>
                </c:pt>
                <c:pt idx="570">
                  <c:v>1.6477533981042034</c:v>
                </c:pt>
                <c:pt idx="571">
                  <c:v>1.6558117933524692</c:v>
                </c:pt>
                <c:pt idx="572">
                  <c:v>1.6638629717995685</c:v>
                </c:pt>
                <c:pt idx="573">
                  <c:v>1.6719063188367915</c:v>
                </c:pt>
                <c:pt idx="574">
                  <c:v>1.6799421413716786</c:v>
                </c:pt>
                <c:pt idx="575">
                  <c:v>1.6879707451731598</c:v>
                </c:pt>
                <c:pt idx="576">
                  <c:v>1.6959915185560011</c:v>
                </c:pt>
                <c:pt idx="577">
                  <c:v>1.7040050722888553</c:v>
                </c:pt>
                <c:pt idx="578">
                  <c:v>1.7120107945657275</c:v>
                </c:pt>
                <c:pt idx="579">
                  <c:v>1.7200089909199221</c:v>
                </c:pt>
                <c:pt idx="580">
                  <c:v>1.7279999657462535</c:v>
                </c:pt>
                <c:pt idx="581">
                  <c:v>1.7359831091194213</c:v>
                </c:pt>
                <c:pt idx="582">
                  <c:v>1.7439590298478549</c:v>
                </c:pt>
                <c:pt idx="583">
                  <c:v>1.7519271191745689</c:v>
                </c:pt>
                <c:pt idx="584">
                  <c:v>1.7598876812468525</c:v>
                </c:pt>
                <c:pt idx="585">
                  <c:v>1.7678410190733003</c:v>
                </c:pt>
                <c:pt idx="586">
                  <c:v>1.7757865256495333</c:v>
                </c:pt>
                <c:pt idx="587">
                  <c:v>1.7837248069619909</c:v>
                </c:pt>
                <c:pt idx="588">
                  <c:v>1.791655257174793</c:v>
                </c:pt>
                <c:pt idx="589">
                  <c:v>1.7995781790489633</c:v>
                </c:pt>
                <c:pt idx="590">
                  <c:v>1.8074938742066666</c:v>
                </c:pt>
                <c:pt idx="591">
                  <c:v>1.8154017385648769</c:v>
                </c:pt>
                <c:pt idx="592">
                  <c:v>1.8233023752876301</c:v>
                </c:pt>
                <c:pt idx="593">
                  <c:v>1.8311951814605461</c:v>
                </c:pt>
                <c:pt idx="594">
                  <c:v>1.8390804584581815</c:v>
                </c:pt>
                <c:pt idx="595">
                  <c:v>1.8469585065161063</c:v>
                </c:pt>
                <c:pt idx="596">
                  <c:v>1.8548287244729857</c:v>
                </c:pt>
                <c:pt idx="597">
                  <c:v>1.8626917126701334</c:v>
                </c:pt>
                <c:pt idx="598">
                  <c:v>1.8705468711149691</c:v>
                </c:pt>
                <c:pt idx="599">
                  <c:v>1.8783944997954276</c:v>
                </c:pt>
                <c:pt idx="600">
                  <c:v>1.8862348981248147</c:v>
                </c:pt>
                <c:pt idx="601">
                  <c:v>1.8940674680665934</c:v>
                </c:pt>
                <c:pt idx="602">
                  <c:v>1.9018928065630758</c:v>
                </c:pt>
                <c:pt idx="603">
                  <c:v>1.9097103165558358</c:v>
                </c:pt>
                <c:pt idx="604">
                  <c:v>1.9175202966587146</c:v>
                </c:pt>
                <c:pt idx="605">
                  <c:v>1.9253230443467761</c:v>
                </c:pt>
                <c:pt idx="606">
                  <c:v>1.9331179643157559</c:v>
                </c:pt>
                <c:pt idx="607">
                  <c:v>1.940905651274663</c:v>
                </c:pt>
                <c:pt idx="608">
                  <c:v>1.9486855110886894</c:v>
                </c:pt>
                <c:pt idx="609">
                  <c:v>1.9564578409865174</c:v>
                </c:pt>
                <c:pt idx="610">
                  <c:v>1.9642229370580473</c:v>
                </c:pt>
                <c:pt idx="611">
                  <c:v>1.9719802069226395</c:v>
                </c:pt>
                <c:pt idx="612">
                  <c:v>1.979730242467886</c:v>
                </c:pt>
                <c:pt idx="613">
                  <c:v>1.987472452482588</c:v>
                </c:pt>
                <c:pt idx="614">
                  <c:v>1.9952071328102683</c:v>
                </c:pt>
                <c:pt idx="615">
                  <c:v>2.0029345781557026</c:v>
                </c:pt>
                <c:pt idx="616">
                  <c:v>2.0106541990618085</c:v>
                </c:pt>
                <c:pt idx="617">
                  <c:v>2.018366584594848</c:v>
                </c:pt>
                <c:pt idx="618">
                  <c:v>2.0260711464671246</c:v>
                </c:pt>
                <c:pt idx="619">
                  <c:v>2.0337681791370499</c:v>
                </c:pt>
                <c:pt idx="620">
                  <c:v>2.0414579759243643</c:v>
                </c:pt>
                <c:pt idx="621">
                  <c:v>2.0491399502953742</c:v>
                </c:pt>
                <c:pt idx="622">
                  <c:v>2.0568146884951988</c:v>
                </c:pt>
                <c:pt idx="623">
                  <c:v>2.0644816051594388</c:v>
                </c:pt>
                <c:pt idx="624">
                  <c:v>2.0721409934065163</c:v>
                </c:pt>
                <c:pt idx="625">
                  <c:v>2.0797931461060752</c:v>
                </c:pt>
                <c:pt idx="626">
                  <c:v>2.0874374788197225</c:v>
                </c:pt>
                <c:pt idx="627">
                  <c:v>2.0950745749817141</c:v>
                </c:pt>
                <c:pt idx="628">
                  <c:v>2.102703852160714</c:v>
                </c:pt>
                <c:pt idx="629">
                  <c:v>2.1103256020557306</c:v>
                </c:pt>
                <c:pt idx="630">
                  <c:v>2.11794011522765</c:v>
                </c:pt>
                <c:pt idx="631">
                  <c:v>2.1255468109994808</c:v>
                </c:pt>
                <c:pt idx="632">
                  <c:v>2.1331462699863648</c:v>
                </c:pt>
                <c:pt idx="633">
                  <c:v>2.1407379126807857</c:v>
                </c:pt>
                <c:pt idx="634">
                  <c:v>2.1483220293984129</c:v>
                </c:pt>
                <c:pt idx="635">
                  <c:v>2.1558989093169934</c:v>
                </c:pt>
                <c:pt idx="636">
                  <c:v>2.1634679746830563</c:v>
                </c:pt>
                <c:pt idx="637">
                  <c:v>2.1710298032931274</c:v>
                </c:pt>
                <c:pt idx="638">
                  <c:v>2.1785838185629927</c:v>
                </c:pt>
                <c:pt idx="639">
                  <c:v>2.186130309425236</c:v>
                </c:pt>
                <c:pt idx="640">
                  <c:v>2.1936692762251244</c:v>
                </c:pt>
                <c:pt idx="641">
                  <c:v>2.2012012936436554</c:v>
                </c:pt>
                <c:pt idx="642">
                  <c:v>2.2087252128225709</c:v>
                </c:pt>
                <c:pt idx="643">
                  <c:v>2.2162416090378354</c:v>
                </c:pt>
                <c:pt idx="644">
                  <c:v>2.2237504826766323</c:v>
                </c:pt>
                <c:pt idx="645">
                  <c:v>2.2312518341366245</c:v>
                </c:pt>
                <c:pt idx="646">
                  <c:v>2.2387462352815621</c:v>
                </c:pt>
                <c:pt idx="647">
                  <c:v>2.2462325430450227</c:v>
                </c:pt>
                <c:pt idx="648">
                  <c:v>2.253711329885574</c:v>
                </c:pt>
                <c:pt idx="649">
                  <c:v>2.2611825967514436</c:v>
                </c:pt>
                <c:pt idx="650">
                  <c:v>2.2686463439902811</c:v>
                </c:pt>
                <c:pt idx="651">
                  <c:v>2.2761031403730874</c:v>
                </c:pt>
                <c:pt idx="652">
                  <c:v>2.2835518486318032</c:v>
                </c:pt>
                <c:pt idx="653">
                  <c:v>2.2909930384169566</c:v>
                </c:pt>
                <c:pt idx="654">
                  <c:v>2.2984267102292306</c:v>
                </c:pt>
                <c:pt idx="655">
                  <c:v>2.3058528645800025</c:v>
                </c:pt>
                <c:pt idx="656">
                  <c:v>2.3132720677103333</c:v>
                </c:pt>
                <c:pt idx="657">
                  <c:v>2.3206831881415564</c:v>
                </c:pt>
                <c:pt idx="658">
                  <c:v>2.3280867927096045</c:v>
                </c:pt>
                <c:pt idx="659">
                  <c:v>2.3354828819686255</c:v>
                </c:pt>
                <c:pt idx="660">
                  <c:v>2.3428714564834601</c:v>
                </c:pt>
                <c:pt idx="661">
                  <c:v>2.3502530796817944</c:v>
                </c:pt>
                <c:pt idx="662">
                  <c:v>2.3576266258723213</c:v>
                </c:pt>
                <c:pt idx="663">
                  <c:v>2.3649926590773855</c:v>
                </c:pt>
                <c:pt idx="664">
                  <c:v>2.3723511799045989</c:v>
                </c:pt>
                <c:pt idx="665">
                  <c:v>2.3797021889722658</c:v>
                </c:pt>
                <c:pt idx="666">
                  <c:v>2.3870462468958253</c:v>
                </c:pt>
                <c:pt idx="667">
                  <c:v>2.394382233769095</c:v>
                </c:pt>
                <c:pt idx="668">
                  <c:v>2.4017107108019378</c:v>
                </c:pt>
                <c:pt idx="669">
                  <c:v>2.4090316786554293</c:v>
                </c:pt>
                <c:pt idx="670">
                  <c:v>2.416345138001339</c:v>
                </c:pt>
                <c:pt idx="671">
                  <c:v>2.4236516466440894</c:v>
                </c:pt>
                <c:pt idx="672">
                  <c:v>2.4309500904601804</c:v>
                </c:pt>
                <c:pt idx="673">
                  <c:v>2.4382410280146001</c:v>
                </c:pt>
                <c:pt idx="674">
                  <c:v>2.4455244605952107</c:v>
                </c:pt>
                <c:pt idx="675">
                  <c:v>2.452800388320346</c:v>
                </c:pt>
                <c:pt idx="676">
                  <c:v>2.4600693661934474</c:v>
                </c:pt>
                <c:pt idx="677">
                  <c:v>2.4673302858797057</c:v>
                </c:pt>
                <c:pt idx="678">
                  <c:v>2.4745837029768958</c:v>
                </c:pt>
                <c:pt idx="679">
                  <c:v>2.4818296182623012</c:v>
                </c:pt>
                <c:pt idx="680">
                  <c:v>2.4890680325241243</c:v>
                </c:pt>
                <c:pt idx="681">
                  <c:v>2.4962994979587445</c:v>
                </c:pt>
                <c:pt idx="682">
                  <c:v>2.5035229120095379</c:v>
                </c:pt>
                <c:pt idx="683">
                  <c:v>2.5107388274669185</c:v>
                </c:pt>
                <c:pt idx="684">
                  <c:v>2.517947245162758</c:v>
                </c:pt>
                <c:pt idx="685">
                  <c:v>2.5251481659398438</c:v>
                </c:pt>
                <c:pt idx="686">
                  <c:v>2.5323421391890513</c:v>
                </c:pt>
                <c:pt idx="687">
                  <c:v>2.5395280681288495</c:v>
                </c:pt>
                <c:pt idx="688">
                  <c:v>2.5467065027438283</c:v>
                </c:pt>
                <c:pt idx="689">
                  <c:v>2.5538774439204457</c:v>
                </c:pt>
                <c:pt idx="690">
                  <c:v>2.5610408925560764</c:v>
                </c:pt>
                <c:pt idx="691">
                  <c:v>2.5681973952377488</c:v>
                </c:pt>
                <c:pt idx="692">
                  <c:v>2.5753458609557285</c:v>
                </c:pt>
                <c:pt idx="693">
                  <c:v>2.582486836890419</c:v>
                </c:pt>
                <c:pt idx="694">
                  <c:v>2.5896203239828655</c:v>
                </c:pt>
                <c:pt idx="695">
                  <c:v>2.5967463231850276</c:v>
                </c:pt>
                <c:pt idx="696">
                  <c:v>2.6038653782818533</c:v>
                </c:pt>
                <c:pt idx="697">
                  <c:v>2.6109764040318968</c:v>
                </c:pt>
                <c:pt idx="698">
                  <c:v>2.6180799454882719</c:v>
                </c:pt>
                <c:pt idx="699">
                  <c:v>2.6251760032767453</c:v>
                </c:pt>
                <c:pt idx="700">
                  <c:v>2.6322645782309682</c:v>
                </c:pt>
                <c:pt idx="701">
                  <c:v>2.6393462113434007</c:v>
                </c:pt>
                <c:pt idx="702">
                  <c:v>2.6464198231447402</c:v>
                </c:pt>
                <c:pt idx="703">
                  <c:v>2.6534859552203303</c:v>
                </c:pt>
                <c:pt idx="704">
                  <c:v>2.6605446086284026</c:v>
                </c:pt>
                <c:pt idx="705">
                  <c:v>2.6675957844382312</c:v>
                </c:pt>
                <c:pt idx="706">
                  <c:v>2.6746400208447314</c:v>
                </c:pt>
                <c:pt idx="707">
                  <c:v>2.6816762441397448</c:v>
                </c:pt>
                <c:pt idx="708">
                  <c:v>2.6887049931106359</c:v>
                </c:pt>
                <c:pt idx="709">
                  <c:v>2.6957262688708128</c:v>
                </c:pt>
                <c:pt idx="710">
                  <c:v>2.702740072544711</c:v>
                </c:pt>
                <c:pt idx="711">
                  <c:v>2.7097469395317204</c:v>
                </c:pt>
                <c:pt idx="712">
                  <c:v>2.7167458018805921</c:v>
                </c:pt>
                <c:pt idx="713">
                  <c:v>2.7237371955827085</c:v>
                </c:pt>
                <c:pt idx="714">
                  <c:v>2.7307211218065826</c:v>
                </c:pt>
                <c:pt idx="715">
                  <c:v>2.7376975817317386</c:v>
                </c:pt>
                <c:pt idx="716">
                  <c:v>2.7446671079641649</c:v>
                </c:pt>
                <c:pt idx="717">
                  <c:v>2.7516286383050765</c:v>
                </c:pt>
                <c:pt idx="718">
                  <c:v>2.7585827059519783</c:v>
                </c:pt>
                <c:pt idx="719">
                  <c:v>2.7655293121284141</c:v>
                </c:pt>
                <c:pt idx="720">
                  <c:v>2.7724684580689241</c:v>
                </c:pt>
                <c:pt idx="721">
                  <c:v>2.7794006735883268</c:v>
                </c:pt>
                <c:pt idx="722">
                  <c:v>2.7863249022356431</c:v>
                </c:pt>
                <c:pt idx="723">
                  <c:v>2.7932416744167092</c:v>
                </c:pt>
                <c:pt idx="724">
                  <c:v>2.8001509914100273</c:v>
                </c:pt>
                <c:pt idx="725">
                  <c:v>2.8070528545050819</c:v>
                </c:pt>
                <c:pt idx="726">
                  <c:v>2.8139477907278549</c:v>
                </c:pt>
                <c:pt idx="727">
                  <c:v>2.8208347493703081</c:v>
                </c:pt>
                <c:pt idx="728">
                  <c:v>2.8277142580489221</c:v>
                </c:pt>
                <c:pt idx="729">
                  <c:v>2.8345863180970845</c:v>
                </c:pt>
                <c:pt idx="730">
                  <c:v>2.841450930859152</c:v>
                </c:pt>
                <c:pt idx="731">
                  <c:v>2.8483086205747097</c:v>
                </c:pt>
                <c:pt idx="732">
                  <c:v>2.8551583422735836</c:v>
                </c:pt>
                <c:pt idx="733">
                  <c:v>2.8620006207853175</c:v>
                </c:pt>
                <c:pt idx="734">
                  <c:v>2.8688354574981125</c:v>
                </c:pt>
                <c:pt idx="735">
                  <c:v>2.8756628538111246</c:v>
                </c:pt>
                <c:pt idx="736">
                  <c:v>2.8824833318823422</c:v>
                </c:pt>
                <c:pt idx="737">
                  <c:v>2.8892958525342918</c:v>
                </c:pt>
                <c:pt idx="738">
                  <c:v>2.8961009372104023</c:v>
                </c:pt>
                <c:pt idx="739">
                  <c:v>2.9028985873623698</c:v>
                </c:pt>
                <c:pt idx="740">
                  <c:v>2.9096888044530673</c:v>
                </c:pt>
                <c:pt idx="741">
                  <c:v>2.9164721071664257</c:v>
                </c:pt>
                <c:pt idx="742">
                  <c:v>2.9232474620010818</c:v>
                </c:pt>
                <c:pt idx="743">
                  <c:v>2.9300153882302529</c:v>
                </c:pt>
                <c:pt idx="744">
                  <c:v>2.9367758873615117</c:v>
                </c:pt>
                <c:pt idx="745">
                  <c:v>2.9435289609136031</c:v>
                </c:pt>
                <c:pt idx="746">
                  <c:v>2.9502751247933201</c:v>
                </c:pt>
                <c:pt idx="747">
                  <c:v>2.9570133512217578</c:v>
                </c:pt>
                <c:pt idx="748">
                  <c:v>2.9637441566944118</c:v>
                </c:pt>
                <c:pt idx="749">
                  <c:v>2.970467542774712</c:v>
                </c:pt>
                <c:pt idx="750">
                  <c:v>2.9771835110372566</c:v>
                </c:pt>
                <c:pt idx="751">
                  <c:v>2.9838925746146332</c:v>
                </c:pt>
                <c:pt idx="752">
                  <c:v>2.9905937114444971</c:v>
                </c:pt>
                <c:pt idx="753">
                  <c:v>2.9972874352475327</c:v>
                </c:pt>
                <c:pt idx="754">
                  <c:v>3.0039737476430082</c:v>
                </c:pt>
                <c:pt idx="755">
                  <c:v>3.0106526502613575</c:v>
                </c:pt>
                <c:pt idx="756">
                  <c:v>3.0173246534639988</c:v>
                </c:pt>
                <c:pt idx="757">
                  <c:v>3.02398874089904</c:v>
                </c:pt>
                <c:pt idx="758">
                  <c:v>3.0306454235153688</c:v>
                </c:pt>
                <c:pt idx="759">
                  <c:v>3.0372947029880741</c:v>
                </c:pt>
                <c:pt idx="760">
                  <c:v>3.0439365810034067</c:v>
                </c:pt>
                <c:pt idx="761">
                  <c:v>3.0505715651547614</c:v>
                </c:pt>
                <c:pt idx="762">
                  <c:v>3.0571986447943731</c:v>
                </c:pt>
                <c:pt idx="763">
                  <c:v>3.0638183281024571</c:v>
                </c:pt>
                <c:pt idx="764">
                  <c:v>3.0704306168099045</c:v>
                </c:pt>
                <c:pt idx="765">
                  <c:v>3.0770355126587643</c:v>
                </c:pt>
                <c:pt idx="766">
                  <c:v>3.083633520477659</c:v>
                </c:pt>
                <c:pt idx="767">
                  <c:v>3.0902236353164136</c:v>
                </c:pt>
                <c:pt idx="768">
                  <c:v>3.0968063625898021</c:v>
                </c:pt>
                <c:pt idx="769">
                  <c:v>3.1033817040844989</c:v>
                </c:pt>
                <c:pt idx="770">
                  <c:v>3.1099496615983315</c:v>
                </c:pt>
                <c:pt idx="771">
                  <c:v>3.1165107371985088</c:v>
                </c:pt>
                <c:pt idx="772">
                  <c:v>3.1230639316256963</c:v>
                </c:pt>
                <c:pt idx="773">
                  <c:v>3.1296097475325624</c:v>
                </c:pt>
                <c:pt idx="774">
                  <c:v>3.1361481870103067</c:v>
                </c:pt>
                <c:pt idx="775">
                  <c:v>3.142679252419601</c:v>
                </c:pt>
                <c:pt idx="776">
                  <c:v>3.1492034424223077</c:v>
                </c:pt>
                <c:pt idx="777">
                  <c:v>3.1557197634486647</c:v>
                </c:pt>
                <c:pt idx="778">
                  <c:v>3.1622287153987889</c:v>
                </c:pt>
                <c:pt idx="779">
                  <c:v>3.1687303001770704</c:v>
                </c:pt>
                <c:pt idx="780">
                  <c:v>3.1752245196992179</c:v>
                </c:pt>
                <c:pt idx="781">
                  <c:v>3.1817118705268022</c:v>
                </c:pt>
                <c:pt idx="782">
                  <c:v>3.1881913647675382</c:v>
                </c:pt>
                <c:pt idx="783">
                  <c:v>3.194663499567358</c:v>
                </c:pt>
                <c:pt idx="784">
                  <c:v>3.2011282768872684</c:v>
                </c:pt>
                <c:pt idx="785">
                  <c:v>3.2075856986996061</c:v>
                </c:pt>
                <c:pt idx="786">
                  <c:v>3.2140362588162104</c:v>
                </c:pt>
                <c:pt idx="787">
                  <c:v>3.2204789750149145</c:v>
                </c:pt>
                <c:pt idx="788">
                  <c:v>3.2269143416911836</c:v>
                </c:pt>
                <c:pt idx="789">
                  <c:v>3.2333423608626779</c:v>
                </c:pt>
                <c:pt idx="790">
                  <c:v>3.2397630345583921</c:v>
                </c:pt>
                <c:pt idx="791">
                  <c:v>3.246176853844287</c:v>
                </c:pt>
                <c:pt idx="792">
                  <c:v>3.2525828421607352</c:v>
                </c:pt>
                <c:pt idx="793">
                  <c:v>3.2589814911565638</c:v>
                </c:pt>
                <c:pt idx="794">
                  <c:v>3.2653728029061195</c:v>
                </c:pt>
                <c:pt idx="795">
                  <c:v>3.2717567794950897</c:v>
                </c:pt>
                <c:pt idx="796">
                  <c:v>3.2781339092475137</c:v>
                </c:pt>
                <c:pt idx="797">
                  <c:v>3.2845032212585106</c:v>
                </c:pt>
                <c:pt idx="798">
                  <c:v>3.2908652044342057</c:v>
                </c:pt>
                <c:pt idx="799">
                  <c:v>3.2972198609056655</c:v>
                </c:pt>
                <c:pt idx="800">
                  <c:v>3.3035671928153039</c:v>
                </c:pt>
                <c:pt idx="801">
                  <c:v>3.3099076857493044</c:v>
                </c:pt>
                <c:pt idx="802">
                  <c:v>3.3162403744495235</c:v>
                </c:pt>
                <c:pt idx="803">
                  <c:v>3.3225657450834296</c:v>
                </c:pt>
                <c:pt idx="804">
                  <c:v>3.3288837998388416</c:v>
                </c:pt>
                <c:pt idx="805">
                  <c:v>3.3351945409149342</c:v>
                </c:pt>
                <c:pt idx="806">
                  <c:v>3.3414984511642092</c:v>
                </c:pt>
                <c:pt idx="807">
                  <c:v>3.347794570967034</c:v>
                </c:pt>
                <c:pt idx="808">
                  <c:v>3.354083383756373</c:v>
                </c:pt>
                <c:pt idx="809">
                  <c:v>3.3603648917768321</c:v>
                </c:pt>
                <c:pt idx="810">
                  <c:v>3.3666390972843789</c:v>
                </c:pt>
                <c:pt idx="811">
                  <c:v>3.3729064804021172</c:v>
                </c:pt>
                <c:pt idx="812">
                  <c:v>3.3791660871353302</c:v>
                </c:pt>
                <c:pt idx="813">
                  <c:v>3.3854183975944108</c:v>
                </c:pt>
                <c:pt idx="814">
                  <c:v>3.3916634146126379</c:v>
                </c:pt>
                <c:pt idx="815">
                  <c:v>3.3979011404992403</c:v>
                </c:pt>
                <c:pt idx="816">
                  <c:v>3.404132052648579</c:v>
                </c:pt>
                <c:pt idx="817">
                  <c:v>3.4103552026888462</c:v>
                </c:pt>
                <c:pt idx="818">
                  <c:v>3.4165710685929453</c:v>
                </c:pt>
                <c:pt idx="819">
                  <c:v>3.4227796527151657</c:v>
                </c:pt>
                <c:pt idx="820">
                  <c:v>3.4289809574210612</c:v>
                </c:pt>
                <c:pt idx="821">
                  <c:v>3.4351754573839091</c:v>
                </c:pt>
                <c:pt idx="822">
                  <c:v>3.4413622098439496</c:v>
                </c:pt>
                <c:pt idx="823">
                  <c:v>3.4475416900521014</c:v>
                </c:pt>
                <c:pt idx="824">
                  <c:v>3.4537139004189794</c:v>
                </c:pt>
                <c:pt idx="825">
                  <c:v>3.4598788433664627</c:v>
                </c:pt>
                <c:pt idx="826">
                  <c:v>3.4660369908513098</c:v>
                </c:pt>
                <c:pt idx="827">
                  <c:v>3.4721874057167001</c:v>
                </c:pt>
                <c:pt idx="828">
                  <c:v>3.4783305604961123</c:v>
                </c:pt>
                <c:pt idx="829">
                  <c:v>3.4844664576564868</c:v>
                </c:pt>
                <c:pt idx="830">
                  <c:v>3.4905950996760287</c:v>
                </c:pt>
                <c:pt idx="831">
                  <c:v>3.4967169557996516</c:v>
                </c:pt>
                <c:pt idx="832">
                  <c:v>3.5028310944641485</c:v>
                </c:pt>
                <c:pt idx="833">
                  <c:v>3.5089379854902107</c:v>
                </c:pt>
                <c:pt idx="834">
                  <c:v>3.5150376314011043</c:v>
                </c:pt>
                <c:pt idx="835">
                  <c:v>3.5211300347313603</c:v>
                </c:pt>
                <c:pt idx="836">
                  <c:v>3.5272156620188291</c:v>
                </c:pt>
                <c:pt idx="837">
                  <c:v>3.533293587284378</c:v>
                </c:pt>
                <c:pt idx="838">
                  <c:v>3.53936427764067</c:v>
                </c:pt>
                <c:pt idx="839">
                  <c:v>3.5454277356672974</c:v>
                </c:pt>
                <c:pt idx="840">
                  <c:v>3.5514839639551177</c:v>
                </c:pt>
                <c:pt idx="841">
                  <c:v>3.5575334263398064</c:v>
                </c:pt>
                <c:pt idx="842">
                  <c:v>3.5635752024165499</c:v>
                </c:pt>
                <c:pt idx="843">
                  <c:v>3.5696097565948501</c:v>
                </c:pt>
                <c:pt idx="844">
                  <c:v>3.5756370915106266</c:v>
                </c:pt>
                <c:pt idx="845">
                  <c:v>3.5816572098110631</c:v>
                </c:pt>
                <c:pt idx="846">
                  <c:v>3.5876705726346567</c:v>
                </c:pt>
                <c:pt idx="847">
                  <c:v>3.5936762651409428</c:v>
                </c:pt>
                <c:pt idx="848">
                  <c:v>3.5996747490412382</c:v>
                </c:pt>
                <c:pt idx="849">
                  <c:v>3.6056660270277887</c:v>
                </c:pt>
                <c:pt idx="850">
                  <c:v>3.6116501018041047</c:v>
                </c:pt>
                <c:pt idx="851">
                  <c:v>3.6176274305842795</c:v>
                </c:pt>
                <c:pt idx="852">
                  <c:v>3.6235971047533257</c:v>
                </c:pt>
                <c:pt idx="853">
                  <c:v>3.6295595837024375</c:v>
                </c:pt>
                <c:pt idx="854">
                  <c:v>3.6355148701701538</c:v>
                </c:pt>
                <c:pt idx="855">
                  <c:v>3.6414629669059879</c:v>
                </c:pt>
                <c:pt idx="856">
                  <c:v>3.6474043296586687</c:v>
                </c:pt>
                <c:pt idx="857">
                  <c:v>3.6533380546751446</c:v>
                </c:pt>
                <c:pt idx="858">
                  <c:v>3.6592645982743019</c:v>
                </c:pt>
                <c:pt idx="859">
                  <c:v>3.6651839632495165</c:v>
                </c:pt>
                <c:pt idx="860">
                  <c:v>3.6710961524051204</c:v>
                </c:pt>
                <c:pt idx="861">
                  <c:v>3.6770016188066714</c:v>
                </c:pt>
                <c:pt idx="862">
                  <c:v>3.6828994642329183</c:v>
                </c:pt>
                <c:pt idx="863">
                  <c:v>3.6887901423184699</c:v>
                </c:pt>
                <c:pt idx="864">
                  <c:v>3.6946736559114495</c:v>
                </c:pt>
                <c:pt idx="865">
                  <c:v>3.7005500078709166</c:v>
                </c:pt>
                <c:pt idx="866">
                  <c:v>3.7064196485845673</c:v>
                </c:pt>
                <c:pt idx="867">
                  <c:v>3.7122816853520764</c:v>
                </c:pt>
                <c:pt idx="868">
                  <c:v>3.7181365691290678</c:v>
                </c:pt>
                <c:pt idx="869">
                  <c:v>3.7239843028183177</c:v>
                </c:pt>
                <c:pt idx="870">
                  <c:v>3.7298248893335231</c:v>
                </c:pt>
                <c:pt idx="871">
                  <c:v>3.7356587763899314</c:v>
                </c:pt>
                <c:pt idx="872">
                  <c:v>3.7414850767970642</c:v>
                </c:pt>
                <c:pt idx="873">
                  <c:v>3.7473042388369509</c:v>
                </c:pt>
                <c:pt idx="874">
                  <c:v>3.7531162654669319</c:v>
                </c:pt>
                <c:pt idx="875">
                  <c:v>3.7589211596552485</c:v>
                </c:pt>
                <c:pt idx="876">
                  <c:v>3.7647193664502194</c:v>
                </c:pt>
                <c:pt idx="877">
                  <c:v>3.7705100041599215</c:v>
                </c:pt>
                <c:pt idx="878">
                  <c:v>3.7762935183982882</c:v>
                </c:pt>
                <c:pt idx="879">
                  <c:v>3.7820699121771311</c:v>
                </c:pt>
                <c:pt idx="880">
                  <c:v>3.7878391885191469</c:v>
                </c:pt>
                <c:pt idx="881">
                  <c:v>3.7936017898113468</c:v>
                </c:pt>
                <c:pt idx="882">
                  <c:v>3.7993568398488646</c:v>
                </c:pt>
                <c:pt idx="883">
                  <c:v>3.80510478158314</c:v>
                </c:pt>
                <c:pt idx="884">
                  <c:v>3.8108456180803651</c:v>
                </c:pt>
                <c:pt idx="885">
                  <c:v>3.816579352417599</c:v>
                </c:pt>
                <c:pt idx="886">
                  <c:v>3.8223064243262717</c:v>
                </c:pt>
                <c:pt idx="887">
                  <c:v>3.8280259630768705</c:v>
                </c:pt>
                <c:pt idx="888">
                  <c:v>3.8337384089640438</c:v>
                </c:pt>
                <c:pt idx="889">
                  <c:v>3.8394437643327164</c:v>
                </c:pt>
                <c:pt idx="890">
                  <c:v>3.8451420321766423</c:v>
                </c:pt>
                <c:pt idx="891">
                  <c:v>3.850833650311142</c:v>
                </c:pt>
                <c:pt idx="892">
                  <c:v>3.8565177534607975</c:v>
                </c:pt>
                <c:pt idx="893">
                  <c:v>3.8621947792592324</c:v>
                </c:pt>
                <c:pt idx="894">
                  <c:v>3.8678647308709344</c:v>
                </c:pt>
                <c:pt idx="895">
                  <c:v>3.8735276114709318</c:v>
                </c:pt>
                <c:pt idx="896">
                  <c:v>3.8791838554860836</c:v>
                </c:pt>
                <c:pt idx="897">
                  <c:v>3.8848326030910139</c:v>
                </c:pt>
                <c:pt idx="898">
                  <c:v>3.8904742892727469</c:v>
                </c:pt>
                <c:pt idx="899">
                  <c:v>3.896108917248406</c:v>
                </c:pt>
                <c:pt idx="900">
                  <c:v>3.9017364902456189</c:v>
                </c:pt>
                <c:pt idx="901">
                  <c:v>3.9073574400518516</c:v>
                </c:pt>
                <c:pt idx="902">
                  <c:v>3.9129709122794005</c:v>
                </c:pt>
                <c:pt idx="903">
                  <c:v>3.9185773392745964</c:v>
                </c:pt>
                <c:pt idx="904">
                  <c:v>3.9241767243070171</c:v>
                </c:pt>
                <c:pt idx="905">
                  <c:v>3.9297690706567101</c:v>
                </c:pt>
                <c:pt idx="906">
                  <c:v>3.9353548074777769</c:v>
                </c:pt>
                <c:pt idx="907">
                  <c:v>3.9409330858076101</c:v>
                </c:pt>
                <c:pt idx="908">
                  <c:v>3.9465043353578548</c:v>
                </c:pt>
                <c:pt idx="909">
                  <c:v>3.9520685594503644</c:v>
                </c:pt>
                <c:pt idx="910">
                  <c:v>3.9576257614174253</c:v>
                </c:pt>
                <c:pt idx="911">
                  <c:v>3.9631763677858998</c:v>
                </c:pt>
                <c:pt idx="912">
                  <c:v>3.9687195350055062</c:v>
                </c:pt>
                <c:pt idx="913">
                  <c:v>3.9742556901593091</c:v>
                </c:pt>
                <c:pt idx="914">
                  <c:v>3.9797848366212576</c:v>
                </c:pt>
                <c:pt idx="915">
                  <c:v>3.9853069777756969</c:v>
                </c:pt>
                <c:pt idx="916">
                  <c:v>3.990822537528476</c:v>
                </c:pt>
                <c:pt idx="917">
                  <c:v>3.9963306777286673</c:v>
                </c:pt>
                <c:pt idx="918">
                  <c:v>4.0018318228369605</c:v>
                </c:pt>
                <c:pt idx="919">
                  <c:v>4.0073259762792208</c:v>
                </c:pt>
                <c:pt idx="920">
                  <c:v>4.0128131414916721</c:v>
                </c:pt>
                <c:pt idx="921">
                  <c:v>4.0182937397654754</c:v>
                </c:pt>
                <c:pt idx="922">
                  <c:v>4.0237669383358865</c:v>
                </c:pt>
                <c:pt idx="923">
                  <c:v>4.0292331590475268</c:v>
                </c:pt>
                <c:pt idx="924">
                  <c:v>4.0346924053779949</c:v>
                </c:pt>
                <c:pt idx="925">
                  <c:v>4.0401446808152164</c:v>
                </c:pt>
                <c:pt idx="926">
                  <c:v>4.0455904040420858</c:v>
                </c:pt>
                <c:pt idx="927">
                  <c:v>4.0510287473229987</c:v>
                </c:pt>
                <c:pt idx="928">
                  <c:v>4.0564601290571805</c:v>
                </c:pt>
                <c:pt idx="929">
                  <c:v>4.061884553789314</c:v>
                </c:pt>
                <c:pt idx="930">
                  <c:v>4.0673020250499894</c:v>
                </c:pt>
                <c:pt idx="931">
                  <c:v>4.0727129589110858</c:v>
                </c:pt>
                <c:pt idx="932">
                  <c:v>4.0781165333308618</c:v>
                </c:pt>
                <c:pt idx="933">
                  <c:v>4.0835131649313219</c:v>
                </c:pt>
                <c:pt idx="934">
                  <c:v>4.088902857283089</c:v>
                </c:pt>
                <c:pt idx="935">
                  <c:v>4.0942856139667683</c:v>
                </c:pt>
                <c:pt idx="936">
                  <c:v>4.0996618484576892</c:v>
                </c:pt>
                <c:pt idx="937">
                  <c:v>4.1050307440584035</c:v>
                </c:pt>
                <c:pt idx="938">
                  <c:v>4.1103927147929022</c:v>
                </c:pt>
                <c:pt idx="939">
                  <c:v>4.1157477642816094</c:v>
                </c:pt>
                <c:pt idx="940">
                  <c:v>4.1210958961548823</c:v>
                </c:pt>
                <c:pt idx="941">
                  <c:v>4.1264375212981195</c:v>
                </c:pt>
                <c:pt idx="942">
                  <c:v>4.1317718283441671</c:v>
                </c:pt>
                <c:pt idx="943">
                  <c:v>4.137099228725595</c:v>
                </c:pt>
                <c:pt idx="944">
                  <c:v>4.1424197261123714</c:v>
                </c:pt>
                <c:pt idx="945">
                  <c:v>4.1477333241843413</c:v>
                </c:pt>
                <c:pt idx="946">
                  <c:v>4.1530404312436815</c:v>
                </c:pt>
                <c:pt idx="947">
                  <c:v>4.1583402412393475</c:v>
                </c:pt>
                <c:pt idx="948">
                  <c:v>4.1636331630191785</c:v>
                </c:pt>
                <c:pt idx="949">
                  <c:v>4.1689192003024234</c:v>
                </c:pt>
                <c:pt idx="950">
                  <c:v>4.1741983568181542</c:v>
                </c:pt>
                <c:pt idx="951">
                  <c:v>4.1794710382921298</c:v>
                </c:pt>
                <c:pt idx="952">
                  <c:v>4.1847364439750381</c:v>
                </c:pt>
                <c:pt idx="953">
                  <c:v>4.1899949801367748</c:v>
                </c:pt>
                <c:pt idx="954">
                  <c:v>4.1952466505456067</c:v>
                </c:pt>
                <c:pt idx="955">
                  <c:v>4.2004914589795703</c:v>
                </c:pt>
                <c:pt idx="956">
                  <c:v>4.2057298085949055</c:v>
                </c:pt>
                <c:pt idx="957">
                  <c:v>4.2109609039294673</c:v>
                </c:pt>
                <c:pt idx="958">
                  <c:v>4.21618514868209</c:v>
                </c:pt>
                <c:pt idx="959">
                  <c:v>4.2214025466697933</c:v>
                </c:pt>
                <c:pt idx="960">
                  <c:v>4.2266131017193178</c:v>
                </c:pt>
                <c:pt idx="961">
                  <c:v>4.2318172144243738</c:v>
                </c:pt>
                <c:pt idx="962">
                  <c:v>4.2370140945952377</c:v>
                </c:pt>
                <c:pt idx="963">
                  <c:v>4.2422041433666502</c:v>
                </c:pt>
                <c:pt idx="964">
                  <c:v>4.2473873646041245</c:v>
                </c:pt>
                <c:pt idx="965">
                  <c:v>4.2525637621828425</c:v>
                </c:pt>
                <c:pt idx="966">
                  <c:v>4.2577337327862894</c:v>
                </c:pt>
                <c:pt idx="967">
                  <c:v>4.2628964926678412</c:v>
                </c:pt>
                <c:pt idx="968">
                  <c:v>4.2680524404163993</c:v>
                </c:pt>
                <c:pt idx="969">
                  <c:v>4.2732015799373233</c:v>
                </c:pt>
                <c:pt idx="970">
                  <c:v>4.2783439151453484</c:v>
                </c:pt>
                <c:pt idx="971">
                  <c:v>4.2834798415214195</c:v>
                </c:pt>
                <c:pt idx="972">
                  <c:v>4.2886085793668842</c:v>
                </c:pt>
                <c:pt idx="973">
                  <c:v>4.2937305247000523</c:v>
                </c:pt>
                <c:pt idx="974">
                  <c:v>4.2988456814730149</c:v>
                </c:pt>
                <c:pt idx="975">
                  <c:v>4.3039540536471668</c:v>
                </c:pt>
                <c:pt idx="976">
                  <c:v>4.3090560341610979</c:v>
                </c:pt>
                <c:pt idx="977">
                  <c:v>4.3141508485420932</c:v>
                </c:pt>
                <c:pt idx="978">
                  <c:v>4.3192388902644634</c:v>
                </c:pt>
                <c:pt idx="979">
                  <c:v>4.3243201633266892</c:v>
                </c:pt>
                <c:pt idx="980">
                  <c:v>4.3293946717364884</c:v>
                </c:pt>
                <c:pt idx="981">
                  <c:v>4.3293946717364884</c:v>
                </c:pt>
                <c:pt idx="982">
                  <c:v>4.3256126736087364</c:v>
                </c:pt>
                <c:pt idx="983">
                  <c:v>4.3218349521170145</c:v>
                </c:pt>
                <c:pt idx="984">
                  <c:v>4.3180615607618069</c:v>
                </c:pt>
                <c:pt idx="985">
                  <c:v>4.3142924966816061</c:v>
                </c:pt>
                <c:pt idx="986">
                  <c:v>4.3105274548440384</c:v>
                </c:pt>
                <c:pt idx="987">
                  <c:v>4.3067670133779643</c:v>
                </c:pt>
                <c:pt idx="988">
                  <c:v>4.3030108873677086</c:v>
                </c:pt>
                <c:pt idx="989">
                  <c:v>4.299259043189573</c:v>
                </c:pt>
                <c:pt idx="990">
                  <c:v>4.295511496959862</c:v>
                </c:pt>
                <c:pt idx="991">
                  <c:v>4.291767957515539</c:v>
                </c:pt>
                <c:pt idx="992">
                  <c:v>4.2880289664830489</c:v>
                </c:pt>
                <c:pt idx="993">
                  <c:v>4.2842942539010176</c:v>
                </c:pt>
                <c:pt idx="994">
                  <c:v>4.2805638077296502</c:v>
                </c:pt>
                <c:pt idx="995">
                  <c:v>4.2768376063895825</c:v>
                </c:pt>
                <c:pt idx="996">
                  <c:v>4.2731153797257502</c:v>
                </c:pt>
                <c:pt idx="997">
                  <c:v>4.2693976826345246</c:v>
                </c:pt>
                <c:pt idx="998">
                  <c:v>4.2656842171867835</c:v>
                </c:pt>
                <c:pt idx="999">
                  <c:v>4.2619749846005783</c:v>
                </c:pt>
                <c:pt idx="1000">
                  <c:v>4.2582699770525201</c:v>
                </c:pt>
                <c:pt idx="1001">
                  <c:v>4.2545688994936368</c:v>
                </c:pt>
                <c:pt idx="1002">
                  <c:v>4.2508723128041295</c:v>
                </c:pt>
                <c:pt idx="1003">
                  <c:v>4.2471799272256368</c:v>
                </c:pt>
                <c:pt idx="1004">
                  <c:v>4.2434917341666303</c:v>
                </c:pt>
                <c:pt idx="1005">
                  <c:v>4.2398077267834156</c:v>
                </c:pt>
                <c:pt idx="1006">
                  <c:v>4.2361276170566891</c:v>
                </c:pt>
                <c:pt idx="1007">
                  <c:v>4.2324519609388629</c:v>
                </c:pt>
                <c:pt idx="1008">
                  <c:v>4.2287804696533566</c:v>
                </c:pt>
                <c:pt idx="1009">
                  <c:v>4.2251131357396821</c:v>
                </c:pt>
                <c:pt idx="1010">
                  <c:v>4.221449951911322</c:v>
                </c:pt>
                <c:pt idx="1011">
                  <c:v>4.2177906318726892</c:v>
                </c:pt>
                <c:pt idx="1012">
                  <c:v>4.2141357279019633</c:v>
                </c:pt>
                <c:pt idx="1013">
                  <c:v>4.2104849550114993</c:v>
                </c:pt>
                <c:pt idx="1014">
                  <c:v>4.206838304881094</c:v>
                </c:pt>
                <c:pt idx="1015">
                  <c:v>4.2031957704887297</c:v>
                </c:pt>
                <c:pt idx="1016">
                  <c:v>4.1995570673748706</c:v>
                </c:pt>
                <c:pt idx="1017">
                  <c:v>4.1959227437051982</c:v>
                </c:pt>
                <c:pt idx="1018">
                  <c:v>4.1922925169936489</c:v>
                </c:pt>
                <c:pt idx="1019">
                  <c:v>4.1886663792403089</c:v>
                </c:pt>
                <c:pt idx="1020">
                  <c:v>4.1850443235190431</c:v>
                </c:pt>
                <c:pt idx="1021">
                  <c:v>4.1814262050577282</c:v>
                </c:pt>
                <c:pt idx="1022">
                  <c:v>4.1778120174889244</c:v>
                </c:pt>
                <c:pt idx="1023">
                  <c:v>4.1742024432525744</c:v>
                </c:pt>
                <c:pt idx="1024">
                  <c:v>4.1705963744601746</c:v>
                </c:pt>
                <c:pt idx="1025">
                  <c:v>4.1669949042786056</c:v>
                </c:pt>
                <c:pt idx="1026">
                  <c:v>4.1633969268136459</c:v>
                </c:pt>
                <c:pt idx="1027">
                  <c:v>4.159802985252135</c:v>
                </c:pt>
                <c:pt idx="1028">
                  <c:v>4.1562136203300541</c:v>
                </c:pt>
                <c:pt idx="1029">
                  <c:v>4.1526277309986881</c:v>
                </c:pt>
                <c:pt idx="1030">
                  <c:v>4.1490464042323758</c:v>
                </c:pt>
                <c:pt idx="1031">
                  <c:v>4.1454685403755143</c:v>
                </c:pt>
                <c:pt idx="1032">
                  <c:v>4.1418946796292948</c:v>
                </c:pt>
                <c:pt idx="1033">
                  <c:v>4.1383253597518443</c:v>
                </c:pt>
                <c:pt idx="1034">
                  <c:v>4.1347594854346106</c:v>
                </c:pt>
                <c:pt idx="1035">
                  <c:v>4.1311981386128318</c:v>
                </c:pt>
                <c:pt idx="1036">
                  <c:v>4.1276402254031499</c:v>
                </c:pt>
                <c:pt idx="1037">
                  <c:v>4.1240862830626641</c:v>
                </c:pt>
                <c:pt idx="1038">
                  <c:v>4.120536846424856</c:v>
                </c:pt>
                <c:pt idx="1039">
                  <c:v>4.1169908256739873</c:v>
                </c:pt>
                <c:pt idx="1040">
                  <c:v>4.1134492963902991</c:v>
                </c:pt>
                <c:pt idx="1041">
                  <c:v>4.10991117117094</c:v>
                </c:pt>
                <c:pt idx="1042">
                  <c:v>4.1063769842451601</c:v>
                </c:pt>
                <c:pt idx="1043">
                  <c:v>4.1028472679249957</c:v>
                </c:pt>
                <c:pt idx="1044">
                  <c:v>4.0993209397728263</c:v>
                </c:pt>
                <c:pt idx="1045">
                  <c:v>4.0957990683844301</c:v>
                </c:pt>
                <c:pt idx="1046">
                  <c:v>4.0922805724952767</c:v>
                </c:pt>
                <c:pt idx="1047">
                  <c:v>4.0887659834791643</c:v>
                </c:pt>
                <c:pt idx="1048">
                  <c:v>4.0852558303334447</c:v>
                </c:pt>
                <c:pt idx="1049">
                  <c:v>4.0817490353936909</c:v>
                </c:pt>
                <c:pt idx="1050">
                  <c:v>4.0782466624400318</c:v>
                </c:pt>
                <c:pt idx="1051">
                  <c:v>4.074747636198353</c:v>
                </c:pt>
                <c:pt idx="1052">
                  <c:v>4.0712524851039547</c:v>
                </c:pt>
                <c:pt idx="1053">
                  <c:v>4.0677617367042016</c:v>
                </c:pt>
                <c:pt idx="1054">
                  <c:v>4.0642743184281445</c:v>
                </c:pt>
                <c:pt idx="1055">
                  <c:v>4.060791288255805</c:v>
                </c:pt>
                <c:pt idx="1056">
                  <c:v>4.0573115769578445</c:v>
                </c:pt>
                <c:pt idx="1057">
                  <c:v>4.0538357101629821</c:v>
                </c:pt>
                <c:pt idx="1058">
                  <c:v>4.0503642111677598</c:v>
                </c:pt>
                <c:pt idx="1059">
                  <c:v>4.0468960143044814</c:v>
                </c:pt>
                <c:pt idx="1060">
                  <c:v>4.043432171780303</c:v>
                </c:pt>
                <c:pt idx="1061">
                  <c:v>4.0399716202924978</c:v>
                </c:pt>
                <c:pt idx="1062">
                  <c:v>4.0365148828727664</c:v>
                </c:pt>
                <c:pt idx="1063">
                  <c:v>4.0330624799522532</c:v>
                </c:pt>
                <c:pt idx="1064">
                  <c:v>4.0296133516941177</c:v>
                </c:pt>
                <c:pt idx="1065">
                  <c:v>4.0261685445835127</c:v>
                </c:pt>
                <c:pt idx="1066">
                  <c:v>4.0227270012259675</c:v>
                </c:pt>
                <c:pt idx="1067">
                  <c:v>4.0192892415833423</c:v>
                </c:pt>
                <c:pt idx="1068">
                  <c:v>4.0158557833240618</c:v>
                </c:pt>
                <c:pt idx="1069">
                  <c:v>4.0124255725645748</c:v>
                </c:pt>
                <c:pt idx="1070">
                  <c:v>4.0089996500958858</c:v>
                </c:pt>
                <c:pt idx="1071">
                  <c:v>4.0055769641982533</c:v>
                </c:pt>
                <c:pt idx="1072">
                  <c:v>4.0021580318696905</c:v>
                </c:pt>
                <c:pt idx="1073">
                  <c:v>3.998743368174805</c:v>
                </c:pt>
                <c:pt idx="1074">
                  <c:v>3.9953319250307269</c:v>
                </c:pt>
                <c:pt idx="1075">
                  <c:v>3.9919247375657556</c:v>
                </c:pt>
                <c:pt idx="1076">
                  <c:v>3.9885207600100094</c:v>
                </c:pt>
                <c:pt idx="1077">
                  <c:v>3.9851205067227884</c:v>
                </c:pt>
                <c:pt idx="1078">
                  <c:v>3.9817244898061097</c:v>
                </c:pt>
                <c:pt idx="1079">
                  <c:v>3.9783316669462088</c:v>
                </c:pt>
                <c:pt idx="1080">
                  <c:v>3.9749430676672963</c:v>
                </c:pt>
                <c:pt idx="1081">
                  <c:v>3.9715576519507132</c:v>
                </c:pt>
                <c:pt idx="1082">
                  <c:v>3.9681759313949869</c:v>
                </c:pt>
                <c:pt idx="1083">
                  <c:v>3.9647984153591258</c:v>
                </c:pt>
                <c:pt idx="1084">
                  <c:v>3.9614240672539434</c:v>
                </c:pt>
                <c:pt idx="1085">
                  <c:v>3.9580539110439692</c:v>
                </c:pt>
                <c:pt idx="1086">
                  <c:v>3.9546869114479914</c:v>
                </c:pt>
                <c:pt idx="1087">
                  <c:v>3.9513235779216438</c:v>
                </c:pt>
                <c:pt idx="1088">
                  <c:v>3.9479644171726447</c:v>
                </c:pt>
                <c:pt idx="1089">
                  <c:v>3.9446083982609395</c:v>
                </c:pt>
                <c:pt idx="1090">
                  <c:v>3.9412565396036081</c:v>
                </c:pt>
                <c:pt idx="1091">
                  <c:v>3.9379078125180618</c:v>
                </c:pt>
                <c:pt idx="1092">
                  <c:v>3.9345627231132614</c:v>
                </c:pt>
                <c:pt idx="1093">
                  <c:v>3.9312217752925442</c:v>
                </c:pt>
                <c:pt idx="1094">
                  <c:v>3.9278839437466098</c:v>
                </c:pt>
                <c:pt idx="1095">
                  <c:v>3.9245502414146189</c:v>
                </c:pt>
                <c:pt idx="1096">
                  <c:v>3.9212196452274619</c:v>
                </c:pt>
                <c:pt idx="1097">
                  <c:v>3.9178926585933671</c:v>
                </c:pt>
                <c:pt idx="1098">
                  <c:v>3.9145697827321024</c:v>
                </c:pt>
                <c:pt idx="1099">
                  <c:v>3.9112499979220985</c:v>
                </c:pt>
                <c:pt idx="1100">
                  <c:v>3.9079343113252283</c:v>
                </c:pt>
                <c:pt idx="1101">
                  <c:v>3.9046217050486449</c:v>
                </c:pt>
                <c:pt idx="1102">
                  <c:v>3.9013126803015896</c:v>
                </c:pt>
                <c:pt idx="1103">
                  <c:v>3.8980077356146974</c:v>
                </c:pt>
                <c:pt idx="1104">
                  <c:v>3.8947058567829753</c:v>
                </c:pt>
                <c:pt idx="1105">
                  <c:v>3.8914080458892073</c:v>
                </c:pt>
                <c:pt idx="1106">
                  <c:v>3.8881132909322145</c:v>
                </c:pt>
                <c:pt idx="1107">
                  <c:v>3.8848220899514732</c:v>
                </c:pt>
                <c:pt idx="1108">
                  <c:v>3.8815349388307738</c:v>
                </c:pt>
                <c:pt idx="1109">
                  <c:v>3.8782508288621726</c:v>
                </c:pt>
                <c:pt idx="1110">
                  <c:v>3.8749707567725289</c:v>
                </c:pt>
                <c:pt idx="1111">
                  <c:v>3.8716937160409999</c:v>
                </c:pt>
                <c:pt idx="1112">
                  <c:v>3.8684202020643954</c:v>
                </c:pt>
                <c:pt idx="1113">
                  <c:v>3.8651507081004537</c:v>
                </c:pt>
                <c:pt idx="1114">
                  <c:v>3.8618842308966457</c:v>
                </c:pt>
                <c:pt idx="1115">
                  <c:v>3.858621761336853</c:v>
                </c:pt>
                <c:pt idx="1116">
                  <c:v>3.8553622986305567</c:v>
                </c:pt>
                <c:pt idx="1117">
                  <c:v>3.8521063356177803</c:v>
                </c:pt>
                <c:pt idx="1118">
                  <c:v>3.8488543629332996</c:v>
                </c:pt>
                <c:pt idx="1119">
                  <c:v>3.8456053827201679</c:v>
                </c:pt>
                <c:pt idx="1120">
                  <c:v>3.8423603810988025</c:v>
                </c:pt>
                <c:pt idx="1121">
                  <c:v>3.8391183623649443</c:v>
                </c:pt>
                <c:pt idx="1122">
                  <c:v>3.8358798166717021</c:v>
                </c:pt>
                <c:pt idx="1123">
                  <c:v>3.8326452320651643</c:v>
                </c:pt>
                <c:pt idx="1124">
                  <c:v>3.8294136160580234</c:v>
                </c:pt>
                <c:pt idx="1125">
                  <c:v>3.8261859495346049</c:v>
                </c:pt>
                <c:pt idx="1126">
                  <c:v>3.8229612421441184</c:v>
                </c:pt>
                <c:pt idx="1127">
                  <c:v>3.8197399814550281</c:v>
                </c:pt>
                <c:pt idx="1128">
                  <c:v>3.8165226529448519</c:v>
                </c:pt>
                <c:pt idx="1129">
                  <c:v>3.8133082693262357</c:v>
                </c:pt>
                <c:pt idx="1130">
                  <c:v>3.8100978060845105</c:v>
                </c:pt>
                <c:pt idx="1131">
                  <c:v>3.8068902784043157</c:v>
                </c:pt>
                <c:pt idx="1132">
                  <c:v>3.803686171277926</c:v>
                </c:pt>
                <c:pt idx="1133">
                  <c:v>3.8004859676221323</c:v>
                </c:pt>
                <c:pt idx="1134">
                  <c:v>3.7972886855556229</c:v>
                </c:pt>
                <c:pt idx="1135">
                  <c:v>3.7940952955977605</c:v>
                </c:pt>
                <c:pt idx="1136">
                  <c:v>3.790904817970902</c:v>
                </c:pt>
                <c:pt idx="1137">
                  <c:v>3.7877177351202018</c:v>
                </c:pt>
                <c:pt idx="1138">
                  <c:v>3.7845345274310613</c:v>
                </c:pt>
                <c:pt idx="1139">
                  <c:v>3.7813542182696613</c:v>
                </c:pt>
                <c:pt idx="1140">
                  <c:v>3.7781777730362092</c:v>
                </c:pt>
                <c:pt idx="1141">
                  <c:v>3.7750042171849159</c:v>
                </c:pt>
                <c:pt idx="1142">
                  <c:v>3.771834030633455</c:v>
                </c:pt>
                <c:pt idx="1143">
                  <c:v>3.7686676912552972</c:v>
                </c:pt>
                <c:pt idx="1144">
                  <c:v>3.7655042273153807</c:v>
                </c:pt>
                <c:pt idx="1145">
                  <c:v>3.7623445992812958</c:v>
                </c:pt>
                <c:pt idx="1146">
                  <c:v>3.7591878378558001</c:v>
                </c:pt>
                <c:pt idx="1147">
                  <c:v>3.7560344204376097</c:v>
                </c:pt>
                <c:pt idx="1148">
                  <c:v>3.7528848223962186</c:v>
                </c:pt>
                <c:pt idx="1149">
                  <c:v>3.7497380774642552</c:v>
                </c:pt>
                <c:pt idx="1150">
                  <c:v>3.7465951409077447</c:v>
                </c:pt>
                <c:pt idx="1151">
                  <c:v>3.7434550485156191</c:v>
                </c:pt>
                <c:pt idx="1152">
                  <c:v>3.7403182751955297</c:v>
                </c:pt>
                <c:pt idx="1153">
                  <c:v>3.7371852938411219</c:v>
                </c:pt>
                <c:pt idx="1154">
                  <c:v>3.7340551433144857</c:v>
                </c:pt>
                <c:pt idx="1155">
                  <c:v>3.73092877387572</c:v>
                </c:pt>
                <c:pt idx="1156">
                  <c:v>3.7278052264280905</c:v>
                </c:pt>
                <c:pt idx="1157">
                  <c:v>3.7246849734071814</c:v>
                </c:pt>
                <c:pt idx="1158">
                  <c:v>3.7215684851400819</c:v>
                </c:pt>
                <c:pt idx="1159">
                  <c:v>3.7184548053480846</c:v>
                </c:pt>
                <c:pt idx="1160">
                  <c:v>3.7153448795566417</c:v>
                </c:pt>
                <c:pt idx="1161">
                  <c:v>3.71223775373416</c:v>
                </c:pt>
                <c:pt idx="1162">
                  <c:v>3.7091338978510131</c:v>
                </c:pt>
                <c:pt idx="1163">
                  <c:v>3.7060337798930676</c:v>
                </c:pt>
                <c:pt idx="1164">
                  <c:v>3.7029364488554442</c:v>
                </c:pt>
                <c:pt idx="1165">
                  <c:v>3.6998428450856289</c:v>
                </c:pt>
                <c:pt idx="1166">
                  <c:v>3.6967520195891157</c:v>
                </c:pt>
                <c:pt idx="1167">
                  <c:v>3.6936644398992109</c:v>
                </c:pt>
                <c:pt idx="1168">
                  <c:v>3.6905805715794426</c:v>
                </c:pt>
                <c:pt idx="1169">
                  <c:v>3.6874994686399267</c:v>
                </c:pt>
                <c:pt idx="1170">
                  <c:v>3.684422066531563</c:v>
                </c:pt>
                <c:pt idx="1171">
                  <c:v>3.6813474212601971</c:v>
                </c:pt>
                <c:pt idx="1172">
                  <c:v>3.6782759979404576</c:v>
                </c:pt>
                <c:pt idx="1173">
                  <c:v>3.6752082591642581</c:v>
                </c:pt>
                <c:pt idx="1174">
                  <c:v>3.6721432641539717</c:v>
                </c:pt>
                <c:pt idx="1175">
                  <c:v>3.6690819436438988</c:v>
                </c:pt>
                <c:pt idx="1176">
                  <c:v>3.6660233585873763</c:v>
                </c:pt>
                <c:pt idx="1177">
                  <c:v>3.6629679716822388</c:v>
                </c:pt>
                <c:pt idx="1178">
                  <c:v>3.6599162436854353</c:v>
                </c:pt>
                <c:pt idx="1179">
                  <c:v>3.6568672385107313</c:v>
                </c:pt>
                <c:pt idx="1180">
                  <c:v>3.6538218819083226</c:v>
                </c:pt>
                <c:pt idx="1181">
                  <c:v>3.6507792397585512</c:v>
                </c:pt>
                <c:pt idx="1182">
                  <c:v>3.6477397723762741</c:v>
                </c:pt>
                <c:pt idx="1183">
                  <c:v>3.6447039381498985</c:v>
                </c:pt>
                <c:pt idx="1184">
                  <c:v>3.6416708058992855</c:v>
                </c:pt>
                <c:pt idx="1185">
                  <c:v>3.6386412965863095</c:v>
                </c:pt>
                <c:pt idx="1186">
                  <c:v>3.6356144809835551</c:v>
                </c:pt>
                <c:pt idx="1187">
                  <c:v>3.632590817041546</c:v>
                </c:pt>
                <c:pt idx="1188">
                  <c:v>3.6295707607986256</c:v>
                </c:pt>
                <c:pt idx="1189">
                  <c:v>3.6265533859462424</c:v>
                </c:pt>
                <c:pt idx="1190">
                  <c:v>3.6235396086940312</c:v>
                </c:pt>
                <c:pt idx="1191">
                  <c:v>3.6205285046724787</c:v>
                </c:pt>
                <c:pt idx="1192">
                  <c:v>3.6175205294862125</c:v>
                </c:pt>
                <c:pt idx="1193">
                  <c:v>3.6145161368417731</c:v>
                </c:pt>
                <c:pt idx="1194">
                  <c:v>3.6115144052681165</c:v>
                </c:pt>
                <c:pt idx="1195">
                  <c:v>3.6085162462582892</c:v>
                </c:pt>
                <c:pt idx="1196">
                  <c:v>3.605520740266773</c:v>
                </c:pt>
                <c:pt idx="1197">
                  <c:v>3.602528340570518</c:v>
                </c:pt>
                <c:pt idx="1198">
                  <c:v>3.5995394985623093</c:v>
                </c:pt>
                <c:pt idx="1199">
                  <c:v>3.5965532975749608</c:v>
                </c:pt>
                <c:pt idx="1200">
                  <c:v>3.5935706444201498</c:v>
                </c:pt>
                <c:pt idx="1201">
                  <c:v>3.5905906232725395</c:v>
                </c:pt>
                <c:pt idx="1202">
                  <c:v>3.5876136838132653</c:v>
                </c:pt>
                <c:pt idx="1203">
                  <c:v>3.5846402769767618</c:v>
                </c:pt>
                <c:pt idx="1204">
                  <c:v>3.5816694908268625</c:v>
                </c:pt>
                <c:pt idx="1205">
                  <c:v>3.5787022274902811</c:v>
                </c:pt>
                <c:pt idx="1206">
                  <c:v>3.5757375769268718</c:v>
                </c:pt>
                <c:pt idx="1207">
                  <c:v>3.5727759877703047</c:v>
                </c:pt>
                <c:pt idx="1208">
                  <c:v>3.5698179067964571</c:v>
                </c:pt>
                <c:pt idx="1209">
                  <c:v>3.5668624267993487</c:v>
                </c:pt>
                <c:pt idx="1210">
                  <c:v>3.5639104452876911</c:v>
                </c:pt>
                <c:pt idx="1211">
                  <c:v>3.5609610569383117</c:v>
                </c:pt>
                <c:pt idx="1212">
                  <c:v>3.5580147081041935</c:v>
                </c:pt>
                <c:pt idx="1213">
                  <c:v>3.5550718432939998</c:v>
                </c:pt>
                <c:pt idx="1214">
                  <c:v>3.552131559999026</c:v>
                </c:pt>
                <c:pt idx="1215">
                  <c:v>3.5491947511439488</c:v>
                </c:pt>
                <c:pt idx="1216">
                  <c:v>3.54626051608982</c:v>
                </c:pt>
                <c:pt idx="1217">
                  <c:v>3.5433292989261829</c:v>
                </c:pt>
                <c:pt idx="1218">
                  <c:v>3.540401541911574</c:v>
                </c:pt>
                <c:pt idx="1219">
                  <c:v>3.5374763472020576</c:v>
                </c:pt>
                <c:pt idx="1220">
                  <c:v>3.5345546031718369</c:v>
                </c:pt>
                <c:pt idx="1221">
                  <c:v>3.5316354138338459</c:v>
                </c:pt>
                <c:pt idx="1222">
                  <c:v>3.5287192210312348</c:v>
                </c:pt>
                <c:pt idx="1223">
                  <c:v>3.5258064647892913</c:v>
                </c:pt>
                <c:pt idx="1224">
                  <c:v>3.5228962518967539</c:v>
                </c:pt>
                <c:pt idx="1225">
                  <c:v>3.5199894662105038</c:v>
                </c:pt>
                <c:pt idx="1226">
                  <c:v>3.517085216363427</c:v>
                </c:pt>
                <c:pt idx="1227">
                  <c:v>3.5141839419691179</c:v>
                </c:pt>
                <c:pt idx="1228">
                  <c:v>3.5112860808362893</c:v>
                </c:pt>
                <c:pt idx="1229">
                  <c:v>3.5083907443546747</c:v>
                </c:pt>
                <c:pt idx="1230">
                  <c:v>3.5054988076294062</c:v>
                </c:pt>
                <c:pt idx="1231">
                  <c:v>3.5026093871788144</c:v>
                </c:pt>
                <c:pt idx="1232">
                  <c:v>3.4997229206477019</c:v>
                </c:pt>
                <c:pt idx="1233">
                  <c:v>3.4968398435942509</c:v>
                </c:pt>
                <c:pt idx="1234">
                  <c:v>3.4939592719224128</c:v>
                </c:pt>
                <c:pt idx="1235">
                  <c:v>3.4910820804990816</c:v>
                </c:pt>
                <c:pt idx="1236">
                  <c:v>3.4882073870428867</c:v>
                </c:pt>
                <c:pt idx="1237">
                  <c:v>3.4853356266996958</c:v>
                </c:pt>
                <c:pt idx="1238">
                  <c:v>3.4824672328344826</c:v>
                </c:pt>
                <c:pt idx="1239">
                  <c:v>3.4796013258784071</c:v>
                </c:pt>
                <c:pt idx="1240">
                  <c:v>3.4767387762691131</c:v>
                </c:pt>
                <c:pt idx="1241">
                  <c:v>3.4738787062397289</c:v>
                </c:pt>
                <c:pt idx="1242">
                  <c:v>3.4710215487459042</c:v>
                </c:pt>
                <c:pt idx="1243">
                  <c:v>3.4681677349749109</c:v>
                </c:pt>
                <c:pt idx="1244">
                  <c:v>3.4653163898534451</c:v>
                </c:pt>
                <c:pt idx="1245">
                  <c:v>3.4624683794210891</c:v>
                </c:pt>
                <c:pt idx="1246">
                  <c:v>3.4596228303939358</c:v>
                </c:pt>
                <c:pt idx="1247">
                  <c:v>3.4567801735528891</c:v>
                </c:pt>
                <c:pt idx="1248">
                  <c:v>3.4539408379228536</c:v>
                </c:pt>
                <c:pt idx="1249">
                  <c:v>3.4511039528947367</c:v>
                </c:pt>
                <c:pt idx="1250">
                  <c:v>3.4482703801408987</c:v>
                </c:pt>
                <c:pt idx="1251">
                  <c:v>3.445439250829212</c:v>
                </c:pt>
                <c:pt idx="1252">
                  <c:v>3.4426109935811327</c:v>
                </c:pt>
                <c:pt idx="1253">
                  <c:v>3.4397860352743588</c:v>
                </c:pt>
                <c:pt idx="1254">
                  <c:v>3.4369635097330309</c:v>
                </c:pt>
                <c:pt idx="1255">
                  <c:v>3.4341442742927804</c:v>
                </c:pt>
                <c:pt idx="1256">
                  <c:v>3.4313274645424197</c:v>
                </c:pt>
                <c:pt idx="1257">
                  <c:v>3.4285135069590837</c:v>
                </c:pt>
                <c:pt idx="1258">
                  <c:v>3.4257028248615193</c:v>
                </c:pt>
                <c:pt idx="1259">
                  <c:v>3.4228945562576398</c:v>
                </c:pt>
                <c:pt idx="1260">
                  <c:v>3.4200895553874613</c:v>
                </c:pt>
                <c:pt idx="1261">
                  <c:v>3.4172869621979673</c:v>
                </c:pt>
                <c:pt idx="1262">
                  <c:v>3.4144872010050085</c:v>
                </c:pt>
                <c:pt idx="1263">
                  <c:v>3.4116906944038128</c:v>
                </c:pt>
                <c:pt idx="1264">
                  <c:v>3.4088965849570134</c:v>
                </c:pt>
                <c:pt idx="1265">
                  <c:v>3.4061057213824246</c:v>
                </c:pt>
                <c:pt idx="1266">
                  <c:v>3.4033172479802518</c:v>
                </c:pt>
                <c:pt idx="1267">
                  <c:v>3.4005315869457928</c:v>
                </c:pt>
                <c:pt idx="1268">
                  <c:v>3.3977491587655604</c:v>
                </c:pt>
                <c:pt idx="1269">
                  <c:v>3.3949691103370094</c:v>
                </c:pt>
                <c:pt idx="1270">
                  <c:v>3.3921922861250189</c:v>
                </c:pt>
                <c:pt idx="1271">
                  <c:v>3.3894178347524089</c:v>
                </c:pt>
                <c:pt idx="1272">
                  <c:v>3.3866461763081666</c:v>
                </c:pt>
                <c:pt idx="1273">
                  <c:v>3.3838777291842148</c:v>
                </c:pt>
                <c:pt idx="1274">
                  <c:v>3.3811116445823965</c:v>
                </c:pt>
                <c:pt idx="1275">
                  <c:v>3.3783487627435966</c:v>
                </c:pt>
                <c:pt idx="1276">
                  <c:v>3.3755882365829306</c:v>
                </c:pt>
                <c:pt idx="1277">
                  <c:v>3.372830484097173</c:v>
                </c:pt>
                <c:pt idx="1278">
                  <c:v>3.370075921597639</c:v>
                </c:pt>
                <c:pt idx="1279">
                  <c:v>3.367323704560413</c:v>
                </c:pt>
                <c:pt idx="1280">
                  <c:v>3.3645746690310419</c:v>
                </c:pt>
                <c:pt idx="1281">
                  <c:v>3.3618279721869007</c:v>
                </c:pt>
                <c:pt idx="1282">
                  <c:v>3.3590844484033897</c:v>
                </c:pt>
                <c:pt idx="1283">
                  <c:v>3.3563432565544122</c:v>
                </c:pt>
                <c:pt idx="1284">
                  <c:v>3.3536048117310724</c:v>
                </c:pt>
                <c:pt idx="1285">
                  <c:v>3.3508695273550773</c:v>
                </c:pt>
                <c:pt idx="1286">
                  <c:v>3.348136564863446</c:v>
                </c:pt>
                <c:pt idx="1287">
                  <c:v>3.3454067547089776</c:v>
                </c:pt>
                <c:pt idx="1288">
                  <c:v>3.342679259767932</c:v>
                </c:pt>
                <c:pt idx="1289">
                  <c:v>3.3399544930754628</c:v>
                </c:pt>
                <c:pt idx="1290">
                  <c:v>3.3372328660087631</c:v>
                </c:pt>
                <c:pt idx="1291">
                  <c:v>3.3345135441841287</c:v>
                </c:pt>
                <c:pt idx="1292">
                  <c:v>3.3317973536968566</c:v>
                </c:pt>
                <c:pt idx="1293">
                  <c:v>3.3290834618365048</c:v>
                </c:pt>
                <c:pt idx="1294">
                  <c:v>3.3263722795934836</c:v>
                </c:pt>
                <c:pt idx="1295">
                  <c:v>3.3236642163114785</c:v>
                </c:pt>
                <c:pt idx="1296">
                  <c:v>3.3209584417812996</c:v>
                </c:pt>
                <c:pt idx="1297">
                  <c:v>3.3182557779988464</c:v>
                </c:pt>
                <c:pt idx="1298">
                  <c:v>3.3155553964166087</c:v>
                </c:pt>
                <c:pt idx="1299">
                  <c:v>3.3128577059937832</c:v>
                </c:pt>
                <c:pt idx="1300">
                  <c:v>3.3101631140539753</c:v>
                </c:pt>
                <c:pt idx="1301">
                  <c:v>3.3074707945336299</c:v>
                </c:pt>
                <c:pt idx="1302">
                  <c:v>3.3047815653567416</c:v>
                </c:pt>
                <c:pt idx="1303">
                  <c:v>3.302094602109956</c:v>
                </c:pt>
                <c:pt idx="1304">
                  <c:v>3.299410311734658</c:v>
                </c:pt>
                <c:pt idx="1305">
                  <c:v>3.2967290995476688</c:v>
                </c:pt>
                <c:pt idx="1306">
                  <c:v>3.2940501436024467</c:v>
                </c:pt>
                <c:pt idx="1307">
                  <c:v>3.2913742577783185</c:v>
                </c:pt>
                <c:pt idx="1308">
                  <c:v>3.2887006217675654</c:v>
                </c:pt>
                <c:pt idx="1309">
                  <c:v>3.2860296405070333</c:v>
                </c:pt>
                <c:pt idx="1310">
                  <c:v>3.2833617173199281</c:v>
                </c:pt>
                <c:pt idx="1311">
                  <c:v>3.2806960343483551</c:v>
                </c:pt>
                <c:pt idx="1312">
                  <c:v>3.2780334014539552</c:v>
                </c:pt>
                <c:pt idx="1313">
                  <c:v>3.275373002406381</c:v>
                </c:pt>
                <c:pt idx="1314">
                  <c:v>3.272715240151082</c:v>
                </c:pt>
                <c:pt idx="1315">
                  <c:v>3.2700605166464474</c:v>
                </c:pt>
                <c:pt idx="1316">
                  <c:v>3.2674080178706832</c:v>
                </c:pt>
                <c:pt idx="1317">
                  <c:v>3.2647585494440143</c:v>
                </c:pt>
                <c:pt idx="1318">
                  <c:v>3.2621112991958587</c:v>
                </c:pt>
                <c:pt idx="1319">
                  <c:v>3.2594666681035749</c:v>
                </c:pt>
                <c:pt idx="1320">
                  <c:v>3.2568250555527318</c:v>
                </c:pt>
                <c:pt idx="1321">
                  <c:v>3.2541856517903742</c:v>
                </c:pt>
                <c:pt idx="1322">
                  <c:v>3.2515492587338151</c:v>
                </c:pt>
                <c:pt idx="1323">
                  <c:v>3.2489150682363284</c:v>
                </c:pt>
                <c:pt idx="1324">
                  <c:v>3.2462834793117081</c:v>
                </c:pt>
                <c:pt idx="1325">
                  <c:v>3.2436548893925896</c:v>
                </c:pt>
                <c:pt idx="1326">
                  <c:v>3.2410284927334758</c:v>
                </c:pt>
                <c:pt idx="1327">
                  <c:v>3.2384050873152619</c:v>
                </c:pt>
                <c:pt idx="1328">
                  <c:v>3.2357838689877991</c:v>
                </c:pt>
                <c:pt idx="1329">
                  <c:v>3.2331652348142135</c:v>
                </c:pt>
                <c:pt idx="1330">
                  <c:v>3.2305495802870037</c:v>
                </c:pt>
                <c:pt idx="1331">
                  <c:v>3.2279361036409995</c:v>
                </c:pt>
                <c:pt idx="1332">
                  <c:v>3.2253255989467533</c:v>
                </c:pt>
                <c:pt idx="1333">
                  <c:v>3.2227172660236612</c:v>
                </c:pt>
                <c:pt idx="1334">
                  <c:v>3.2201114999969538</c:v>
                </c:pt>
                <c:pt idx="1335">
                  <c:v>3.217508694431666</c:v>
                </c:pt>
                <c:pt idx="1336">
                  <c:v>3.2149080515160731</c:v>
                </c:pt>
                <c:pt idx="1337">
                  <c:v>3.2123103614362094</c:v>
                </c:pt>
                <c:pt idx="1338">
                  <c:v>3.2097148279542322</c:v>
                </c:pt>
                <c:pt idx="1339">
                  <c:v>3.2071218442701257</c:v>
                </c:pt>
                <c:pt idx="1340">
                  <c:v>3.2045318020340128</c:v>
                </c:pt>
                <c:pt idx="1341">
                  <c:v>3.2019439073609739</c:v>
                </c:pt>
                <c:pt idx="1342">
                  <c:v>3.1993589465781103</c:v>
                </c:pt>
                <c:pt idx="1343">
                  <c:v>3.1967761276279192</c:v>
                </c:pt>
                <c:pt idx="1344">
                  <c:v>3.1941958423277494</c:v>
                </c:pt>
                <c:pt idx="1345">
                  <c:v>3.1916184797832154</c:v>
                </c:pt>
                <c:pt idx="1346">
                  <c:v>3.1890432500211854</c:v>
                </c:pt>
                <c:pt idx="1347">
                  <c:v>3.1864709355461907</c:v>
                </c:pt>
                <c:pt idx="1348">
                  <c:v>3.183900747938869</c:v>
                </c:pt>
                <c:pt idx="1349">
                  <c:v>3.1813330765982761</c:v>
                </c:pt>
                <c:pt idx="1350">
                  <c:v>3.1787683093943202</c:v>
                </c:pt>
                <c:pt idx="1351">
                  <c:v>3.1762056602306172</c:v>
                </c:pt>
                <c:pt idx="1352">
                  <c:v>3.1736459078051711</c:v>
                </c:pt>
                <c:pt idx="1353">
                  <c:v>3.1710882675650769</c:v>
                </c:pt>
                <c:pt idx="1354">
                  <c:v>3.1685331270235455</c:v>
                </c:pt>
                <c:pt idx="1355">
                  <c:v>3.1659808721746847</c:v>
                </c:pt>
                <c:pt idx="1356">
                  <c:v>3.1634307207732091</c:v>
                </c:pt>
                <c:pt idx="1357">
                  <c:v>3.1608834477355501</c:v>
                </c:pt>
                <c:pt idx="1358">
                  <c:v>3.1583382723497118</c:v>
                </c:pt>
                <c:pt idx="1359">
                  <c:v>3.1557955802553614</c:v>
                </c:pt>
                <c:pt idx="1360">
                  <c:v>3.1532557555830154</c:v>
                </c:pt>
                <c:pt idx="1361">
                  <c:v>3.1507180199130818</c:v>
                </c:pt>
                <c:pt idx="1362">
                  <c:v>3.1481831444051314</c:v>
                </c:pt>
                <c:pt idx="1363">
                  <c:v>3.1456503521627699</c:v>
                </c:pt>
                <c:pt idx="1364">
                  <c:v>3.1431200269643056</c:v>
                </c:pt>
                <c:pt idx="1365">
                  <c:v>3.1405925510887438</c:v>
                </c:pt>
                <c:pt idx="1366">
                  <c:v>3.1380671499170303</c:v>
                </c:pt>
                <c:pt idx="1367">
                  <c:v>3.1355445908763402</c:v>
                </c:pt>
                <c:pt idx="1368">
                  <c:v>3.1330241008608191</c:v>
                </c:pt>
                <c:pt idx="1369">
                  <c:v>3.1305060617994744</c:v>
                </c:pt>
                <c:pt idx="1370">
                  <c:v>3.127990854131768</c:v>
                </c:pt>
                <c:pt idx="1371">
                  <c:v>3.1254777070142623</c:v>
                </c:pt>
                <c:pt idx="1372">
                  <c:v>3.1229673831062161</c:v>
                </c:pt>
                <c:pt idx="1373">
                  <c:v>3.1204591137840629</c:v>
                </c:pt>
                <c:pt idx="1374">
                  <c:v>3.1179532792882996</c:v>
                </c:pt>
                <c:pt idx="1375">
                  <c:v>3.1154502582171943</c:v>
                </c:pt>
                <c:pt idx="1376">
                  <c:v>3.1129492834633807</c:v>
                </c:pt>
                <c:pt idx="1377">
                  <c:v>3.1104511150474514</c:v>
                </c:pt>
                <c:pt idx="1378">
                  <c:v>3.1079549873543075</c:v>
                </c:pt>
                <c:pt idx="1379">
                  <c:v>3.1054612786344213</c:v>
                </c:pt>
                <c:pt idx="1380">
                  <c:v>3.1029703656675425</c:v>
                </c:pt>
                <c:pt idx="1381">
                  <c:v>3.1004814850696261</c:v>
                </c:pt>
                <c:pt idx="1382">
                  <c:v>3.0979953931984148</c:v>
                </c:pt>
                <c:pt idx="1383">
                  <c:v>3.0955113281522806</c:v>
                </c:pt>
                <c:pt idx="1384">
                  <c:v>3.0930296663651502</c:v>
                </c:pt>
                <c:pt idx="1385">
                  <c:v>3.090550782809709</c:v>
                </c:pt>
                <c:pt idx="1386">
                  <c:v>3.0880739178006702</c:v>
                </c:pt>
                <c:pt idx="1387">
                  <c:v>3.0855998240563589</c:v>
                </c:pt>
                <c:pt idx="1388">
                  <c:v>3.0831277433641398</c:v>
                </c:pt>
                <c:pt idx="1389">
                  <c:v>3.0806580503528265</c:v>
                </c:pt>
                <c:pt idx="1390">
                  <c:v>3.0781911181993888</c:v>
                </c:pt>
                <c:pt idx="1391">
                  <c:v>3.0757261908929472</c:v>
                </c:pt>
                <c:pt idx="1392">
                  <c:v>3.0732640175356294</c:v>
                </c:pt>
                <c:pt idx="1393">
                  <c:v>3.0708038435795242</c:v>
                </c:pt>
                <c:pt idx="1394">
                  <c:v>3.0683460418596606</c:v>
                </c:pt>
                <c:pt idx="1395">
                  <c:v>3.06589098376854</c:v>
                </c:pt>
                <c:pt idx="1396">
                  <c:v>3.0634379169455408</c:v>
                </c:pt>
                <c:pt idx="1397">
                  <c:v>3.060987586899615</c:v>
                </c:pt>
                <c:pt idx="1398">
                  <c:v>3.058539242723505</c:v>
                </c:pt>
                <c:pt idx="1399">
                  <c:v>3.0560932554696829</c:v>
                </c:pt>
                <c:pt idx="1400">
                  <c:v>3.0536499955935819</c:v>
                </c:pt>
                <c:pt idx="1401">
                  <c:v>3.0512087147725366</c:v>
                </c:pt>
                <c:pt idx="1402">
                  <c:v>3.0487701539934844</c:v>
                </c:pt>
                <c:pt idx="1403">
                  <c:v>3.0463335659879984</c:v>
                </c:pt>
                <c:pt idx="1404">
                  <c:v>3.0438993200589315</c:v>
                </c:pt>
                <c:pt idx="1405">
                  <c:v>3.0414677840856403</c:v>
                </c:pt>
                <c:pt idx="1406">
                  <c:v>3.0390382129612528</c:v>
                </c:pt>
                <c:pt idx="1407">
                  <c:v>3.0366113451001877</c:v>
                </c:pt>
                <c:pt idx="1408">
                  <c:v>3.0341864368319653</c:v>
                </c:pt>
                <c:pt idx="1409">
                  <c:v>3.0317638557031228</c:v>
                </c:pt>
                <c:pt idx="1410">
                  <c:v>3.0293439678457785</c:v>
                </c:pt>
                <c:pt idx="1411">
                  <c:v>3.0269260317372155</c:v>
                </c:pt>
                <c:pt idx="1412">
                  <c:v>3.0245107822704083</c:v>
                </c:pt>
                <c:pt idx="1413">
                  <c:v>3.022097479349882</c:v>
                </c:pt>
                <c:pt idx="1414">
                  <c:v>3.0196864887770478</c:v>
                </c:pt>
                <c:pt idx="1415">
                  <c:v>3.0172781749478856</c:v>
                </c:pt>
                <c:pt idx="1416">
                  <c:v>3.0148717999010275</c:v>
                </c:pt>
                <c:pt idx="1417">
                  <c:v>3.0124680950303739</c:v>
                </c:pt>
                <c:pt idx="1418">
                  <c:v>3.010066323792739</c:v>
                </c:pt>
                <c:pt idx="1419">
                  <c:v>3.0076668502554842</c:v>
                </c:pt>
                <c:pt idx="1420">
                  <c:v>3.0052700370894407</c:v>
                </c:pt>
                <c:pt idx="1421">
                  <c:v>3.0028751498720028</c:v>
                </c:pt>
                <c:pt idx="1422">
                  <c:v>3.0004829165201508</c:v>
                </c:pt>
                <c:pt idx="1423">
                  <c:v>2.9980926040204872</c:v>
                </c:pt>
                <c:pt idx="1424">
                  <c:v>2.9957045747172932</c:v>
                </c:pt>
                <c:pt idx="1425">
                  <c:v>2.9933191895671305</c:v>
                </c:pt>
                <c:pt idx="1426">
                  <c:v>2.9909357176637887</c:v>
                </c:pt>
                <c:pt idx="1427">
                  <c:v>2.988554883469261</c:v>
                </c:pt>
                <c:pt idx="1428">
                  <c:v>2.9861759573701181</c:v>
                </c:pt>
                <c:pt idx="1429">
                  <c:v>2.9837992963413495</c:v>
                </c:pt>
                <c:pt idx="1430">
                  <c:v>2.9814252628344269</c:v>
                </c:pt>
                <c:pt idx="1431">
                  <c:v>2.9790531293947375</c:v>
                </c:pt>
                <c:pt idx="1432">
                  <c:v>2.9766836170096385</c:v>
                </c:pt>
                <c:pt idx="1433">
                  <c:v>2.9743159996123909</c:v>
                </c:pt>
                <c:pt idx="1434">
                  <c:v>2.9719506360881587</c:v>
                </c:pt>
                <c:pt idx="1435">
                  <c:v>2.9695878839505032</c:v>
                </c:pt>
                <c:pt idx="1436">
                  <c:v>2.9672270192076891</c:v>
                </c:pt>
                <c:pt idx="1437">
                  <c:v>2.9648687594279313</c:v>
                </c:pt>
                <c:pt idx="1438">
                  <c:v>2.962512381998236</c:v>
                </c:pt>
                <c:pt idx="1439">
                  <c:v>2.9601582441047372</c:v>
                </c:pt>
                <c:pt idx="1440">
                  <c:v>2.9578067015705387</c:v>
                </c:pt>
                <c:pt idx="1441">
                  <c:v>2.9554570338439969</c:v>
                </c:pt>
                <c:pt idx="1442">
                  <c:v>2.9531099550951758</c:v>
                </c:pt>
                <c:pt idx="1443">
                  <c:v>2.9507647461420996</c:v>
                </c:pt>
                <c:pt idx="1444">
                  <c:v>2.9484217624819187</c:v>
                </c:pt>
                <c:pt idx="1445">
                  <c:v>2.9460813582572691</c:v>
                </c:pt>
                <c:pt idx="1446">
                  <c:v>2.9437428163339581</c:v>
                </c:pt>
                <c:pt idx="1447">
                  <c:v>2.9414068475047457</c:v>
                </c:pt>
                <c:pt idx="1448">
                  <c:v>2.9390727359960884</c:v>
                </c:pt>
                <c:pt idx="1449">
                  <c:v>2.9367408356261291</c:v>
                </c:pt>
                <c:pt idx="1450">
                  <c:v>2.9344114988669578</c:v>
                </c:pt>
                <c:pt idx="1451">
                  <c:v>2.9320840119793261</c:v>
                </c:pt>
                <c:pt idx="1452">
                  <c:v>2.9297590823994053</c:v>
                </c:pt>
                <c:pt idx="1453">
                  <c:v>2.9274359977396314</c:v>
                </c:pt>
                <c:pt idx="1454">
                  <c:v>2.9251151101490476</c:v>
                </c:pt>
                <c:pt idx="1455">
                  <c:v>2.9227967704390547</c:v>
                </c:pt>
                <c:pt idx="1456">
                  <c:v>2.9204802682429749</c:v>
                </c:pt>
                <c:pt idx="1457">
                  <c:v>2.9181663104201609</c:v>
                </c:pt>
                <c:pt idx="1458">
                  <c:v>2.9158541876500013</c:v>
                </c:pt>
                <c:pt idx="1459">
                  <c:v>2.9135442489570158</c:v>
                </c:pt>
                <c:pt idx="1460">
                  <c:v>2.9112368436014133</c:v>
                </c:pt>
                <c:pt idx="1461">
                  <c:v>2.9089312646755139</c:v>
                </c:pt>
                <c:pt idx="1462">
                  <c:v>2.9066282130734375</c:v>
                </c:pt>
                <c:pt idx="1463">
                  <c:v>2.9043269832336693</c:v>
                </c:pt>
                <c:pt idx="1464">
                  <c:v>2.9020279241190194</c:v>
                </c:pt>
                <c:pt idx="1465">
                  <c:v>2.8997313833764542</c:v>
                </c:pt>
                <c:pt idx="1466">
                  <c:v>2.8974366574583912</c:v>
                </c:pt>
                <c:pt idx="1467">
                  <c:v>2.8951444439917267</c:v>
                </c:pt>
                <c:pt idx="1468">
                  <c:v>2.8928540407679204</c:v>
                </c:pt>
                <c:pt idx="1469">
                  <c:v>2.8905657951404766</c:v>
                </c:pt>
                <c:pt idx="1470">
                  <c:v>2.8882800531555475</c:v>
                </c:pt>
                <c:pt idx="1471">
                  <c:v>2.8859961146079445</c:v>
                </c:pt>
                <c:pt idx="1472">
                  <c:v>2.8837146738797634</c:v>
                </c:pt>
                <c:pt idx="1473">
                  <c:v>2.8814350320978752</c:v>
                </c:pt>
                <c:pt idx="1474">
                  <c:v>2.8791575350188716</c:v>
                </c:pt>
                <c:pt idx="1475">
                  <c:v>2.8768825271003382</c:v>
                </c:pt>
                <c:pt idx="1476">
                  <c:v>2.8746093114621334</c:v>
                </c:pt>
                <c:pt idx="1477">
                  <c:v>2.8723385763503977</c:v>
                </c:pt>
                <c:pt idx="1478">
                  <c:v>2.8700696256423601</c:v>
                </c:pt>
                <c:pt idx="1479">
                  <c:v>2.8678028057345122</c:v>
                </c:pt>
                <c:pt idx="1480">
                  <c:v>2.8655384593836657</c:v>
                </c:pt>
                <c:pt idx="1481">
                  <c:v>2.8632758928823692</c:v>
                </c:pt>
                <c:pt idx="1482">
                  <c:v>2.8610157940525149</c:v>
                </c:pt>
                <c:pt idx="1483">
                  <c:v>2.8587574704899743</c:v>
                </c:pt>
                <c:pt idx="1484">
                  <c:v>2.8565012646414241</c:v>
                </c:pt>
                <c:pt idx="1485">
                  <c:v>2.8542475176644277</c:v>
                </c:pt>
                <c:pt idx="1486">
                  <c:v>2.8519955391033958</c:v>
                </c:pt>
                <c:pt idx="1487">
                  <c:v>2.8497460135657806</c:v>
                </c:pt>
                <c:pt idx="1488">
                  <c:v>2.8474982518906682</c:v>
                </c:pt>
                <c:pt idx="1489">
                  <c:v>2.8452525949260994</c:v>
                </c:pt>
                <c:pt idx="1490">
                  <c:v>2.8430093822385953</c:v>
                </c:pt>
                <c:pt idx="1491">
                  <c:v>2.8407679266028438</c:v>
                </c:pt>
                <c:pt idx="1492">
                  <c:v>2.8385289094299786</c:v>
                </c:pt>
                <c:pt idx="1493">
                  <c:v>2.8362916447807609</c:v>
                </c:pt>
                <c:pt idx="1494">
                  <c:v>2.8340564719127919</c:v>
                </c:pt>
                <c:pt idx="1495">
                  <c:v>2.8318237288096975</c:v>
                </c:pt>
                <c:pt idx="1496">
                  <c:v>2.8295927314549743</c:v>
                </c:pt>
                <c:pt idx="1497">
                  <c:v>2.8273641582300542</c:v>
                </c:pt>
                <c:pt idx="1498">
                  <c:v>2.8251373264862947</c:v>
                </c:pt>
                <c:pt idx="1499">
                  <c:v>2.8229125737371064</c:v>
                </c:pt>
                <c:pt idx="1500">
                  <c:v>2.8206902363989745</c:v>
                </c:pt>
                <c:pt idx="1501">
                  <c:v>2.8184696336511736</c:v>
                </c:pt>
                <c:pt idx="1502">
                  <c:v>2.8162514405745176</c:v>
                </c:pt>
                <c:pt idx="1503">
                  <c:v>2.8140349776182076</c:v>
                </c:pt>
                <c:pt idx="1504">
                  <c:v>2.8118205808927104</c:v>
                </c:pt>
                <c:pt idx="1505">
                  <c:v>2.809608585249884</c:v>
                </c:pt>
                <c:pt idx="1506">
                  <c:v>2.8073983130375941</c:v>
                </c:pt>
                <c:pt idx="1507">
                  <c:v>2.8051904361961877</c:v>
                </c:pt>
                <c:pt idx="1508">
                  <c:v>2.8029842783350998</c:v>
                </c:pt>
                <c:pt idx="1509">
                  <c:v>2.8007801740009346</c:v>
                </c:pt>
                <c:pt idx="1510">
                  <c:v>2.7985784564891487</c:v>
                </c:pt>
                <c:pt idx="1511">
                  <c:v>2.7963784512953276</c:v>
                </c:pt>
                <c:pt idx="1512">
                  <c:v>2.7941808272372648</c:v>
                </c:pt>
                <c:pt idx="1513">
                  <c:v>2.7919849110637909</c:v>
                </c:pt>
                <c:pt idx="1514">
                  <c:v>2.7897910357658651</c:v>
                </c:pt>
                <c:pt idx="1515">
                  <c:v>2.7875995330907255</c:v>
                </c:pt>
                <c:pt idx="1516">
                  <c:v>2.7854097316608906</c:v>
                </c:pt>
                <c:pt idx="1517">
                  <c:v>2.7832222976842633</c:v>
                </c:pt>
                <c:pt idx="1518">
                  <c:v>2.7810365616325208</c:v>
                </c:pt>
                <c:pt idx="1519">
                  <c:v>2.7788528541699771</c:v>
                </c:pt>
                <c:pt idx="1520">
                  <c:v>2.7766715055357167</c:v>
                </c:pt>
                <c:pt idx="1521">
                  <c:v>2.7744918474932048</c:v>
                </c:pt>
                <c:pt idx="1522">
                  <c:v>2.7723145427035751</c:v>
                </c:pt>
                <c:pt idx="1523">
                  <c:v>2.7701389241708529</c:v>
                </c:pt>
                <c:pt idx="1524">
                  <c:v>2.7679653218383256</c:v>
                </c:pt>
                <c:pt idx="1525">
                  <c:v>2.7657940644219505</c:v>
                </c:pt>
                <c:pt idx="1526">
                  <c:v>2.7636244867808473</c:v>
                </c:pt>
                <c:pt idx="1527">
                  <c:v>2.7614572485157294</c:v>
                </c:pt>
                <c:pt idx="1528">
                  <c:v>2.7592916857185634</c:v>
                </c:pt>
                <c:pt idx="1529">
                  <c:v>2.7571281268110432</c:v>
                </c:pt>
                <c:pt idx="1530">
                  <c:v>2.7549668989949541</c:v>
                </c:pt>
                <c:pt idx="1531">
                  <c:v>2.7528073402058251</c:v>
                </c:pt>
                <c:pt idx="1532">
                  <c:v>2.7506501070022935</c:v>
                </c:pt>
                <c:pt idx="1533">
                  <c:v>2.7484945385450708</c:v>
                </c:pt>
                <c:pt idx="1534">
                  <c:v>2.7463409617431997</c:v>
                </c:pt>
                <c:pt idx="1535">
                  <c:v>2.7441897022931956</c:v>
                </c:pt>
                <c:pt idx="1536">
                  <c:v>2.742040101187869</c:v>
                </c:pt>
                <c:pt idx="1537">
                  <c:v>2.7398928125704667</c:v>
                </c:pt>
                <c:pt idx="1538">
                  <c:v>2.7377471800080642</c:v>
                </c:pt>
                <c:pt idx="1539">
                  <c:v>2.7356035274614587</c:v>
                </c:pt>
                <c:pt idx="1540">
                  <c:v>2.7334621791828972</c:v>
                </c:pt>
                <c:pt idx="1541">
                  <c:v>2.731322479260212</c:v>
                </c:pt>
                <c:pt idx="1542">
                  <c:v>2.7291850782797074</c:v>
                </c:pt>
                <c:pt idx="1543">
                  <c:v>2.7270493215455596</c:v>
                </c:pt>
                <c:pt idx="1544">
                  <c:v>2.7249155330320884</c:v>
                </c:pt>
                <c:pt idx="1545">
                  <c:v>2.7227840355183579</c:v>
                </c:pt>
                <c:pt idx="1546">
                  <c:v>2.7206541761281029</c:v>
                </c:pt>
                <c:pt idx="1547">
                  <c:v>2.7185266024743759</c:v>
                </c:pt>
                <c:pt idx="1548">
                  <c:v>2.7164006628906048</c:v>
                </c:pt>
                <c:pt idx="1549">
                  <c:v>2.7142766798807174</c:v>
                </c:pt>
                <c:pt idx="1550">
                  <c:v>2.712154974760745</c:v>
                </c:pt>
                <c:pt idx="1551">
                  <c:v>2.7100348976737645</c:v>
                </c:pt>
                <c:pt idx="1552">
                  <c:v>2.7079170932786005</c:v>
                </c:pt>
                <c:pt idx="1553">
                  <c:v>2.7058009129214637</c:v>
                </c:pt>
                <c:pt idx="1554">
                  <c:v>2.7036866776460178</c:v>
                </c:pt>
                <c:pt idx="1555">
                  <c:v>2.7015747073152943</c:v>
                </c:pt>
                <c:pt idx="1556">
                  <c:v>2.6994643550753854</c:v>
                </c:pt>
                <c:pt idx="1557">
                  <c:v>2.6973562622419571</c:v>
                </c:pt>
                <c:pt idx="1558">
                  <c:v>2.6952497814444962</c:v>
                </c:pt>
                <c:pt idx="1559">
                  <c:v>2.6931452338816078</c:v>
                </c:pt>
                <c:pt idx="1560">
                  <c:v>2.6910429379213561</c:v>
                </c:pt>
                <c:pt idx="1561">
                  <c:v>2.6889422496403266</c:v>
                </c:pt>
                <c:pt idx="1562">
                  <c:v>2.6868438077880383</c:v>
                </c:pt>
                <c:pt idx="1563">
                  <c:v>2.6847469696250497</c:v>
                </c:pt>
                <c:pt idx="1564">
                  <c:v>2.6826520532407465</c:v>
                </c:pt>
                <c:pt idx="1565">
                  <c:v>2.6805593755554691</c:v>
                </c:pt>
                <c:pt idx="1566">
                  <c:v>2.6784682956004167</c:v>
                </c:pt>
                <c:pt idx="1567">
                  <c:v>2.6763794492120478</c:v>
                </c:pt>
                <c:pt idx="1568">
                  <c:v>2.6742921965983988</c:v>
                </c:pt>
                <c:pt idx="1569">
                  <c:v>2.6722068544025199</c:v>
                </c:pt>
                <c:pt idx="1570">
                  <c:v>2.6701237381052638</c:v>
                </c:pt>
                <c:pt idx="1571">
                  <c:v>2.6680422096746432</c:v>
                </c:pt>
                <c:pt idx="1572">
                  <c:v>2.6659629020509534</c:v>
                </c:pt>
                <c:pt idx="1573">
                  <c:v>2.6638851783719639</c:v>
                </c:pt>
                <c:pt idx="1574">
                  <c:v>2.6618093538426133</c:v>
                </c:pt>
                <c:pt idx="1575">
                  <c:v>2.6597357425124297</c:v>
                </c:pt>
                <c:pt idx="1576">
                  <c:v>2.6576637092685838</c:v>
                </c:pt>
                <c:pt idx="1577">
                  <c:v>2.6555938841860933</c:v>
                </c:pt>
                <c:pt idx="1578">
                  <c:v>2.653525633453139</c:v>
                </c:pt>
                <c:pt idx="1579">
                  <c:v>2.6514592707265403</c:v>
                </c:pt>
                <c:pt idx="1580">
                  <c:v>2.6493951086360572</c:v>
                </c:pt>
                <c:pt idx="1581">
                  <c:v>2.6473325149742606</c:v>
                </c:pt>
                <c:pt idx="1582">
                  <c:v>2.64527211694304</c:v>
                </c:pt>
                <c:pt idx="1583">
                  <c:v>2.6432132834911526</c:v>
                </c:pt>
                <c:pt idx="1584">
                  <c:v>2.6411563269759424</c:v>
                </c:pt>
                <c:pt idx="1585">
                  <c:v>2.6391015586129347</c:v>
                </c:pt>
                <c:pt idx="1586">
                  <c:v>2.6370483490800569</c:v>
                </c:pt>
                <c:pt idx="1587">
                  <c:v>2.6349973227338515</c:v>
                </c:pt>
                <c:pt idx="1588">
                  <c:v>2.6329478514015747</c:v>
                </c:pt>
                <c:pt idx="1589">
                  <c:v>2.6309002460277586</c:v>
                </c:pt>
                <c:pt idx="1590">
                  <c:v>2.6288548164217498</c:v>
                </c:pt>
                <c:pt idx="1591">
                  <c:v>2.6268109361297309</c:v>
                </c:pt>
                <c:pt idx="1592">
                  <c:v>2.6247692266793234</c:v>
                </c:pt>
                <c:pt idx="1593">
                  <c:v>2.6227290627592357</c:v>
                </c:pt>
                <c:pt idx="1594">
                  <c:v>2.6206907539092312</c:v>
                </c:pt>
                <c:pt idx="1595">
                  <c:v>2.6186546085404672</c:v>
                </c:pt>
                <c:pt idx="1596">
                  <c:v>2.6166200030504165</c:v>
                </c:pt>
                <c:pt idx="1597">
                  <c:v>2.6145875561473773</c:v>
                </c:pt>
                <c:pt idx="1598">
                  <c:v>2.6125566444565171</c:v>
                </c:pt>
                <c:pt idx="1599">
                  <c:v>2.6105275768444591</c:v>
                </c:pt>
                <c:pt idx="1600">
                  <c:v>2.6085006603127141</c:v>
                </c:pt>
                <c:pt idx="1601">
                  <c:v>2.6064752740721424</c:v>
                </c:pt>
                <c:pt idx="1602">
                  <c:v>2.6044520340199577</c:v>
                </c:pt>
                <c:pt idx="1603">
                  <c:v>2.6024303204937285</c:v>
                </c:pt>
                <c:pt idx="1604">
                  <c:v>2.6004104402237358</c:v>
                </c:pt>
                <c:pt idx="1605">
                  <c:v>2.5983926988236608</c:v>
                </c:pt>
                <c:pt idx="1606">
                  <c:v>2.5963764783159422</c:v>
                </c:pt>
                <c:pt idx="1607">
                  <c:v>2.5943623918119036</c:v>
                </c:pt>
                <c:pt idx="1608">
                  <c:v>2.5923498224537198</c:v>
                </c:pt>
                <c:pt idx="1609">
                  <c:v>2.5903390755847182</c:v>
                </c:pt>
                <c:pt idx="1610">
                  <c:v>2.588330455438006</c:v>
                </c:pt>
                <c:pt idx="1611">
                  <c:v>2.5863233468301936</c:v>
                </c:pt>
                <c:pt idx="1612">
                  <c:v>2.5843183601021806</c:v>
                </c:pt>
                <c:pt idx="1613">
                  <c:v>2.5823148811833736</c:v>
                </c:pt>
                <c:pt idx="1614">
                  <c:v>2.5803132140373952</c:v>
                </c:pt>
                <c:pt idx="1615">
                  <c:v>2.578313661523993</c:v>
                </c:pt>
                <c:pt idx="1616">
                  <c:v>2.5763156112366228</c:v>
                </c:pt>
                <c:pt idx="1617">
                  <c:v>2.5743196707611475</c:v>
                </c:pt>
                <c:pt idx="1618">
                  <c:v>2.5723252307330839</c:v>
                </c:pt>
                <c:pt idx="1619">
                  <c:v>2.5703325923929721</c:v>
                </c:pt>
                <c:pt idx="1620">
                  <c:v>2.568342057129454</c:v>
                </c:pt>
                <c:pt idx="1621">
                  <c:v>2.5663530153438683</c:v>
                </c:pt>
                <c:pt idx="1622">
                  <c:v>2.5643660719311816</c:v>
                </c:pt>
                <c:pt idx="1623">
                  <c:v>2.562380618397194</c:v>
                </c:pt>
                <c:pt idx="1624">
                  <c:v>2.5603969560222826</c:v>
                </c:pt>
                <c:pt idx="1625">
                  <c:v>2.5584153849978533</c:v>
                </c:pt>
                <c:pt idx="1626">
                  <c:v>2.5564352984818552</c:v>
                </c:pt>
                <c:pt idx="1627">
                  <c:v>2.5544572986572787</c:v>
                </c:pt>
                <c:pt idx="1628">
                  <c:v>2.552480779780435</c:v>
                </c:pt>
                <c:pt idx="1629">
                  <c:v>2.5505060417871039</c:v>
                </c:pt>
                <c:pt idx="1630">
                  <c:v>2.5485333835304669</c:v>
                </c:pt>
                <c:pt idx="1631">
                  <c:v>2.5465622009098814</c:v>
                </c:pt>
                <c:pt idx="1632">
                  <c:v>2.5445930934125456</c:v>
                </c:pt>
                <c:pt idx="1633">
                  <c:v>2.5426254580301419</c:v>
                </c:pt>
                <c:pt idx="1634">
                  <c:v>2.5406595933621907</c:v>
                </c:pt>
                <c:pt idx="1635">
                  <c:v>2.5386957969319215</c:v>
                </c:pt>
                <c:pt idx="1636">
                  <c:v>2.5367334673650586</c:v>
                </c:pt>
                <c:pt idx="1637">
                  <c:v>2.5347732014690281</c:v>
                </c:pt>
                <c:pt idx="1638">
                  <c:v>2.5328143976130146</c:v>
                </c:pt>
                <c:pt idx="1639">
                  <c:v>2.5308573538370718</c:v>
                </c:pt>
                <c:pt idx="1640">
                  <c:v>2.5289023665488357</c:v>
                </c:pt>
                <c:pt idx="1641">
                  <c:v>2.5269488370483968</c:v>
                </c:pt>
                <c:pt idx="1642">
                  <c:v>2.524997359441715</c:v>
                </c:pt>
                <c:pt idx="1643">
                  <c:v>2.523047336105126</c:v>
                </c:pt>
                <c:pt idx="1644">
                  <c:v>2.5210990629483341</c:v>
                </c:pt>
                <c:pt idx="1645">
                  <c:v>2.5191528348154</c:v>
                </c:pt>
                <c:pt idx="1646">
                  <c:v>2.517208055692246</c:v>
                </c:pt>
                <c:pt idx="1647">
                  <c:v>2.5152653170269694</c:v>
                </c:pt>
                <c:pt idx="1648">
                  <c:v>2.5133240238753167</c:v>
                </c:pt>
                <c:pt idx="1649">
                  <c:v>2.5113844708247735</c:v>
                </c:pt>
                <c:pt idx="1650">
                  <c:v>2.5094469514032065</c:v>
                </c:pt>
                <c:pt idx="1651">
                  <c:v>2.5075108722663462</c:v>
                </c:pt>
                <c:pt idx="1652">
                  <c:v>2.5055768222191754</c:v>
                </c:pt>
                <c:pt idx="1653">
                  <c:v>2.5036442089808659</c:v>
                </c:pt>
                <c:pt idx="1654">
                  <c:v>2.5017133258237392</c:v>
                </c:pt>
                <c:pt idx="1655">
                  <c:v>2.4997844649664884</c:v>
                </c:pt>
                <c:pt idx="1656">
                  <c:v>2.4978570357187193</c:v>
                </c:pt>
                <c:pt idx="1657">
                  <c:v>2.4959316242569605</c:v>
                </c:pt>
                <c:pt idx="1658">
                  <c:v>2.4940076422383775</c:v>
                </c:pt>
                <c:pt idx="1659">
                  <c:v>2.4920853810876649</c:v>
                </c:pt>
                <c:pt idx="1660">
                  <c:v>2.4901651313653521</c:v>
                </c:pt>
                <c:pt idx="1661">
                  <c:v>2.4882463050590449</c:v>
                </c:pt>
                <c:pt idx="1662">
                  <c:v>2.4863294857718445</c:v>
                </c:pt>
                <c:pt idx="1663">
                  <c:v>2.4844140865466766</c:v>
                </c:pt>
                <c:pt idx="1664">
                  <c:v>2.4825003980917573</c:v>
                </c:pt>
                <c:pt idx="1665">
                  <c:v>2.4805887100754642</c:v>
                </c:pt>
                <c:pt idx="1666">
                  <c:v>2.4786784371194894</c:v>
                </c:pt>
                <c:pt idx="1667">
                  <c:v>2.4767701602379533</c:v>
                </c:pt>
                <c:pt idx="1668">
                  <c:v>2.4748632951022147</c:v>
                </c:pt>
                <c:pt idx="1669">
                  <c:v>2.4729581311375517</c:v>
                </c:pt>
                <c:pt idx="1670">
                  <c:v>2.4710549567353799</c:v>
                </c:pt>
                <c:pt idx="1671">
                  <c:v>2.4691531891373977</c:v>
                </c:pt>
                <c:pt idx="1672">
                  <c:v>2.46725340678399</c:v>
                </c:pt>
                <c:pt idx="1673">
                  <c:v>2.4653550279609364</c:v>
                </c:pt>
                <c:pt idx="1674">
                  <c:v>2.4634583408184896</c:v>
                </c:pt>
                <c:pt idx="1675">
                  <c:v>2.4615636324789518</c:v>
                </c:pt>
                <c:pt idx="1676">
                  <c:v>2.4596703227901133</c:v>
                </c:pt>
                <c:pt idx="1677">
                  <c:v>2.4577789876337031</c:v>
                </c:pt>
                <c:pt idx="1678">
                  <c:v>2.4558890461956118</c:v>
                </c:pt>
                <c:pt idx="1679">
                  <c:v>2.4540007857387383</c:v>
                </c:pt>
                <c:pt idx="1680">
                  <c:v>2.4521144928555705</c:v>
                </c:pt>
                <c:pt idx="1681">
                  <c:v>2.4502295899264235</c:v>
                </c:pt>
                <c:pt idx="1682">
                  <c:v>2.4483466502287037</c:v>
                </c:pt>
                <c:pt idx="1683">
                  <c:v>2.4464650971690269</c:v>
                </c:pt>
                <c:pt idx="1684">
                  <c:v>2.4445852163032633</c:v>
                </c:pt>
                <c:pt idx="1685">
                  <c:v>2.4427072921680812</c:v>
                </c:pt>
                <c:pt idx="1686">
                  <c:v>2.4408307497048356</c:v>
                </c:pt>
                <c:pt idx="1687">
                  <c:v>2.4389561596462923</c:v>
                </c:pt>
                <c:pt idx="1688">
                  <c:v>2.437082947953777</c:v>
                </c:pt>
                <c:pt idx="1689">
                  <c:v>2.43521139891438</c:v>
                </c:pt>
                <c:pt idx="1690">
                  <c:v>2.4333417958015642</c:v>
                </c:pt>
                <c:pt idx="1691">
                  <c:v>2.4314735661019111</c:v>
                </c:pt>
                <c:pt idx="1692">
                  <c:v>2.4296072780168578</c:v>
                </c:pt>
                <c:pt idx="1693">
                  <c:v>2.4277423600466452</c:v>
                </c:pt>
                <c:pt idx="1694">
                  <c:v>2.4258790952156133</c:v>
                </c:pt>
                <c:pt idx="1695">
                  <c:v>2.4240177655400315</c:v>
                </c:pt>
                <c:pt idx="1696">
                  <c:v>2.4221578010359406</c:v>
                </c:pt>
                <c:pt idx="1697">
                  <c:v>2.4202997673867168</c:v>
                </c:pt>
                <c:pt idx="1698">
                  <c:v>2.4184430974663673</c:v>
                </c:pt>
                <c:pt idx="1699">
                  <c:v>2.416588073098072</c:v>
                </c:pt>
                <c:pt idx="1700">
                  <c:v>2.4147349738789661</c:v>
                </c:pt>
                <c:pt idx="1701">
                  <c:v>2.4128832324140559</c:v>
                </c:pt>
                <c:pt idx="1702">
                  <c:v>2.4110334119581212</c:v>
                </c:pt>
                <c:pt idx="1703">
                  <c:v>2.4091849461258317</c:v>
                </c:pt>
                <c:pt idx="1704">
                  <c:v>2.4073381155192948</c:v>
                </c:pt>
                <c:pt idx="1705">
                  <c:v>2.4054931997472475</c:v>
                </c:pt>
                <c:pt idx="1706">
                  <c:v>2.403649633935073</c:v>
                </c:pt>
                <c:pt idx="1707">
                  <c:v>2.401807978865663</c:v>
                </c:pt>
                <c:pt idx="1708">
                  <c:v>2.3999676706689859</c:v>
                </c:pt>
                <c:pt idx="1709">
                  <c:v>2.39812898872382</c:v>
                </c:pt>
                <c:pt idx="1710">
                  <c:v>2.3962922114212697</c:v>
                </c:pt>
                <c:pt idx="1711">
                  <c:v>2.3944567763944526</c:v>
                </c:pt>
                <c:pt idx="1712">
                  <c:v>2.3926232419691504</c:v>
                </c:pt>
                <c:pt idx="1713">
                  <c:v>2.3907910467780606</c:v>
                </c:pt>
                <c:pt idx="1714">
                  <c:v>2.3889604689845569</c:v>
                </c:pt>
                <c:pt idx="1715">
                  <c:v>2.3871317857699599</c:v>
                </c:pt>
                <c:pt idx="1716">
                  <c:v>2.3853044372626631</c:v>
                </c:pt>
                <c:pt idx="1717">
                  <c:v>2.3834789793459317</c:v>
                </c:pt>
                <c:pt idx="1718">
                  <c:v>2.3816548512109557</c:v>
                </c:pt>
                <c:pt idx="1719">
                  <c:v>2.3798323290919194</c:v>
                </c:pt>
                <c:pt idx="1720">
                  <c:v>2.3780116907134161</c:v>
                </c:pt>
                <c:pt idx="1721">
                  <c:v>2.3761923785939478</c:v>
                </c:pt>
                <c:pt idx="1722">
                  <c:v>2.3743749460945058</c:v>
                </c:pt>
                <c:pt idx="1723">
                  <c:v>2.3725588367127566</c:v>
                </c:pt>
                <c:pt idx="1724">
                  <c:v>2.3707443260993362</c:v>
                </c:pt>
                <c:pt idx="1725">
                  <c:v>2.3689316889293441</c:v>
                </c:pt>
                <c:pt idx="1726">
                  <c:v>2.3671203701645345</c:v>
                </c:pt>
                <c:pt idx="1727">
                  <c:v>2.3653109207275609</c:v>
                </c:pt>
                <c:pt idx="1728">
                  <c:v>2.3635027865530813</c:v>
                </c:pt>
                <c:pt idx="1729">
                  <c:v>2.3616962420729775</c:v>
                </c:pt>
                <c:pt idx="1730">
                  <c:v>2.3598915607487712</c:v>
                </c:pt>
                <c:pt idx="1731">
                  <c:v>2.3580881899698172</c:v>
                </c:pt>
                <c:pt idx="1732">
                  <c:v>2.3562866782324678</c:v>
                </c:pt>
                <c:pt idx="1733">
                  <c:v>2.3544864738927194</c:v>
                </c:pt>
                <c:pt idx="1734">
                  <c:v>2.3526878501688149</c:v>
                </c:pt>
                <c:pt idx="1735">
                  <c:v>2.3508910793138154</c:v>
                </c:pt>
                <c:pt idx="1736">
                  <c:v>2.3490956111290187</c:v>
                </c:pt>
                <c:pt idx="1737">
                  <c:v>2.3473019916965217</c:v>
                </c:pt>
                <c:pt idx="1738">
                  <c:v>2.3455096739502159</c:v>
                </c:pt>
                <c:pt idx="1739">
                  <c:v>2.3437189317802121</c:v>
                </c:pt>
                <c:pt idx="1740">
                  <c:v>2.3419300334263529</c:v>
                </c:pt>
                <c:pt idx="1741">
                  <c:v>2.3401424312137893</c:v>
                </c:pt>
                <c:pt idx="1742">
                  <c:v>2.3383566689518123</c:v>
                </c:pt>
                <c:pt idx="1743">
                  <c:v>2.3365721999343081</c:v>
                </c:pt>
                <c:pt idx="1744">
                  <c:v>2.3347892951123579</c:v>
                </c:pt>
                <c:pt idx="1745">
                  <c:v>2.3330082244884389</c:v>
                </c:pt>
                <c:pt idx="1746">
                  <c:v>2.3312284428063821</c:v>
                </c:pt>
                <c:pt idx="1747">
                  <c:v>2.3294504915190464</c:v>
                </c:pt>
                <c:pt idx="1748">
                  <c:v>2.3276738263347574</c:v>
                </c:pt>
                <c:pt idx="1749">
                  <c:v>2.3258987170429331</c:v>
                </c:pt>
                <c:pt idx="1750">
                  <c:v>2.324125432489891</c:v>
                </c:pt>
                <c:pt idx="1751">
                  <c:v>2.3223534298276136</c:v>
                </c:pt>
                <c:pt idx="1752">
                  <c:v>2.32058324816738</c:v>
                </c:pt>
                <c:pt idx="1753">
                  <c:v>2.3188143456215236</c:v>
                </c:pt>
                <c:pt idx="1754">
                  <c:v>2.3170469908263054</c:v>
                </c:pt>
                <c:pt idx="1755">
                  <c:v>2.3152814514802946</c:v>
                </c:pt>
                <c:pt idx="1756">
                  <c:v>2.3135171871333386</c:v>
                </c:pt>
                <c:pt idx="1757">
                  <c:v>2.3117547345697442</c:v>
                </c:pt>
                <c:pt idx="1758">
                  <c:v>2.30999355296579</c:v>
                </c:pt>
                <c:pt idx="1759">
                  <c:v>2.3082339074514375</c:v>
                </c:pt>
                <c:pt idx="1760">
                  <c:v>2.3064760669488118</c:v>
                </c:pt>
                <c:pt idx="1761">
                  <c:v>2.3047194932091526</c:v>
                </c:pt>
                <c:pt idx="1762">
                  <c:v>2.3029647205081609</c:v>
                </c:pt>
                <c:pt idx="1763">
                  <c:v>2.3012112115201995</c:v>
                </c:pt>
                <c:pt idx="1764">
                  <c:v>2.2994592323739478</c:v>
                </c:pt>
                <c:pt idx="1765">
                  <c:v>2.29770904825694</c:v>
                </c:pt>
                <c:pt idx="1766">
                  <c:v>2.2959601232214939</c:v>
                </c:pt>
                <c:pt idx="1767">
                  <c:v>2.2942129891717653</c:v>
                </c:pt>
                <c:pt idx="1768">
                  <c:v>2.2924671110741501</c:v>
                </c:pt>
                <c:pt idx="1769">
                  <c:v>2.2907227538498436</c:v>
                </c:pt>
                <c:pt idx="1770">
                  <c:v>2.2889801814825534</c:v>
                </c:pt>
                <c:pt idx="1771">
                  <c:v>2.287238860302971</c:v>
                </c:pt>
                <c:pt idx="1772">
                  <c:v>2.285499319848316</c:v>
                </c:pt>
                <c:pt idx="1773">
                  <c:v>2.2837610304592464</c:v>
                </c:pt>
                <c:pt idx="1774">
                  <c:v>2.2820242556590835</c:v>
                </c:pt>
                <c:pt idx="1775">
                  <c:v>2.2802892568809372</c:v>
                </c:pt>
                <c:pt idx="1776">
                  <c:v>2.278555502924219</c:v>
                </c:pt>
                <c:pt idx="1777">
                  <c:v>2.2768235211878052</c:v>
                </c:pt>
                <c:pt idx="1778">
                  <c:v>2.2750927813992741</c:v>
                </c:pt>
                <c:pt idx="1779">
                  <c:v>2.2733635463157853</c:v>
                </c:pt>
                <c:pt idx="1780">
                  <c:v>2.2716360777801987</c:v>
                </c:pt>
                <c:pt idx="1781">
                  <c:v>2.2699098469095631</c:v>
                </c:pt>
                <c:pt idx="1782">
                  <c:v>2.2681853788270669</c:v>
                </c:pt>
                <c:pt idx="1783">
                  <c:v>2.2664621455741862</c:v>
                </c:pt>
                <c:pt idx="1784">
                  <c:v>2.2647404087822176</c:v>
                </c:pt>
                <c:pt idx="1785">
                  <c:v>2.2630204291738498</c:v>
                </c:pt>
                <c:pt idx="1786">
                  <c:v>2.2613016801744656</c:v>
                </c:pt>
                <c:pt idx="1787">
                  <c:v>2.2595846846474505</c:v>
                </c:pt>
                <c:pt idx="1788">
                  <c:v>2.2578689159674394</c:v>
                </c:pt>
                <c:pt idx="1789">
                  <c:v>2.256154635298016</c:v>
                </c:pt>
                <c:pt idx="1790">
                  <c:v>2.2544421022469763</c:v>
                </c:pt>
                <c:pt idx="1791">
                  <c:v>2.2527307924952908</c:v>
                </c:pt>
                <c:pt idx="1792">
                  <c:v>2.2510212266166501</c:v>
                </c:pt>
                <c:pt idx="1793">
                  <c:v>2.2493128812026635</c:v>
                </c:pt>
                <c:pt idx="1794">
                  <c:v>2.2476060156092208</c:v>
                </c:pt>
                <c:pt idx="1795">
                  <c:v>2.2459008882917026</c:v>
                </c:pt>
                <c:pt idx="1796">
                  <c:v>2.2441969772042238</c:v>
                </c:pt>
                <c:pt idx="1797">
                  <c:v>2.2424948006757841</c:v>
                </c:pt>
                <c:pt idx="1798">
                  <c:v>2.2407938375664944</c:v>
                </c:pt>
                <c:pt idx="1799">
                  <c:v>2.2390943461174171</c:v>
                </c:pt>
                <c:pt idx="1800">
                  <c:v>2.2373965836742635</c:v>
                </c:pt>
                <c:pt idx="1801">
                  <c:v>2.2357000304527168</c:v>
                </c:pt>
                <c:pt idx="1802">
                  <c:v>2.2340052034784539</c:v>
                </c:pt>
                <c:pt idx="1803">
                  <c:v>2.2323115859179445</c:v>
                </c:pt>
                <c:pt idx="1804">
                  <c:v>2.2306194329974733</c:v>
                </c:pt>
                <c:pt idx="1805">
                  <c:v>2.2289290011057945</c:v>
                </c:pt>
                <c:pt idx="1806">
                  <c:v>2.22723977286801</c:v>
                </c:pt>
                <c:pt idx="1807">
                  <c:v>2.2255522623298538</c:v>
                </c:pt>
                <c:pt idx="1808">
                  <c:v>2.2238659530367051</c:v>
                </c:pt>
                <c:pt idx="1809">
                  <c:v>2.2221811012117838</c:v>
                </c:pt>
                <c:pt idx="1810">
                  <c:v>2.2204979622041021</c:v>
                </c:pt>
                <c:pt idx="1811">
                  <c:v>2.2188160209390748</c:v>
                </c:pt>
                <c:pt idx="1812">
                  <c:v>2.217135789315126</c:v>
                </c:pt>
                <c:pt idx="1813">
                  <c:v>2.2154567531774458</c:v>
                </c:pt>
                <c:pt idx="1814">
                  <c:v>2.2137791677180978</c:v>
                </c:pt>
                <c:pt idx="1815">
                  <c:v>2.2121032872609616</c:v>
                </c:pt>
                <c:pt idx="1816">
                  <c:v>2.2104285990306871</c:v>
                </c:pt>
                <c:pt idx="1817">
                  <c:v>2.2087556084170892</c:v>
                </c:pt>
                <c:pt idx="1818">
                  <c:v>2.2070838034062548</c:v>
                </c:pt>
                <c:pt idx="1819">
                  <c:v>2.2054134403612977</c:v>
                </c:pt>
                <c:pt idx="1820">
                  <c:v>2.2037447722814334</c:v>
                </c:pt>
                <c:pt idx="1821">
                  <c:v>2.2020772883468238</c:v>
                </c:pt>
                <c:pt idx="1822">
                  <c:v>2.2004114958624785</c:v>
                </c:pt>
                <c:pt idx="1823">
                  <c:v>2.1987468848781972</c:v>
                </c:pt>
                <c:pt idx="1824">
                  <c:v>2.1970837081577868</c:v>
                </c:pt>
                <c:pt idx="1825">
                  <c:v>2.1954222175848837</c:v>
                </c:pt>
                <c:pt idx="1826">
                  <c:v>2.1937619045076833</c:v>
                </c:pt>
                <c:pt idx="1827">
                  <c:v>2.1921032740186894</c:v>
                </c:pt>
                <c:pt idx="1828">
                  <c:v>2.190445818327595</c:v>
                </c:pt>
                <c:pt idx="1829">
                  <c:v>2.1887897890769978</c:v>
                </c:pt>
                <c:pt idx="1830">
                  <c:v>2.187135437032397</c:v>
                </c:pt>
                <c:pt idx="1831">
                  <c:v>2.185482255689609</c:v>
                </c:pt>
                <c:pt idx="1832">
                  <c:v>2.1838307502357841</c:v>
                </c:pt>
                <c:pt idx="1833">
                  <c:v>2.1821804135772127</c:v>
                </c:pt>
                <c:pt idx="1834">
                  <c:v>2.1805314961759601</c:v>
                </c:pt>
                <c:pt idx="1835">
                  <c:v>2.1788842477822592</c:v>
                </c:pt>
                <c:pt idx="1836">
                  <c:v>2.1772381641340903</c:v>
                </c:pt>
                <c:pt idx="1837">
                  <c:v>2.175593746029175</c:v>
                </c:pt>
                <c:pt idx="1838">
                  <c:v>2.1739504900669688</c:v>
                </c:pt>
                <c:pt idx="1839">
                  <c:v>2.1723086457770888</c:v>
                </c:pt>
                <c:pt idx="1840">
                  <c:v>2.1706684618261876</c:v>
                </c:pt>
                <c:pt idx="1841">
                  <c:v>2.1690294361017011</c:v>
                </c:pt>
                <c:pt idx="1842">
                  <c:v>2.1673920672404074</c:v>
                </c:pt>
                <c:pt idx="1843">
                  <c:v>2.1657558539855248</c:v>
                </c:pt>
                <c:pt idx="1844">
                  <c:v>2.1641210447821382</c:v>
                </c:pt>
                <c:pt idx="1845">
                  <c:v>2.1624878872164923</c:v>
                </c:pt>
                <c:pt idx="1846">
                  <c:v>2.1608558806413209</c:v>
                </c:pt>
                <c:pt idx="1847">
                  <c:v>2.1592255197209673</c:v>
                </c:pt>
                <c:pt idx="1848">
                  <c:v>2.1575963069484354</c:v>
                </c:pt>
                <c:pt idx="1849">
                  <c:v>2.1559684895684708</c:v>
                </c:pt>
                <c:pt idx="1850">
                  <c:v>2.1543423139629616</c:v>
                </c:pt>
                <c:pt idx="1851">
                  <c:v>2.1527172821363298</c:v>
                </c:pt>
                <c:pt idx="1852">
                  <c:v>2.1510938882862511</c:v>
                </c:pt>
                <c:pt idx="1853">
                  <c:v>2.1494716352417065</c:v>
                </c:pt>
                <c:pt idx="1854">
                  <c:v>2.1478507691234592</c:v>
                </c:pt>
                <c:pt idx="1855">
                  <c:v>2.1462315351926682</c:v>
                </c:pt>
                <c:pt idx="1856">
                  <c:v>2.1446134375083989</c:v>
                </c:pt>
                <c:pt idx="1857">
                  <c:v>2.1429969680864422</c:v>
                </c:pt>
                <c:pt idx="1858">
                  <c:v>2.141381631801329</c:v>
                </c:pt>
                <c:pt idx="1859">
                  <c:v>2.1397676736467441</c:v>
                </c:pt>
                <c:pt idx="1860">
                  <c:v>2.13815533776022</c:v>
                </c:pt>
                <c:pt idx="1861">
                  <c:v>2.1365441346006095</c:v>
                </c:pt>
                <c:pt idx="1862">
                  <c:v>2.1349345553652364</c:v>
                </c:pt>
                <c:pt idx="1863">
                  <c:v>2.1333261049429662</c:v>
                </c:pt>
                <c:pt idx="1864">
                  <c:v>2.1317190279142064</c:v>
                </c:pt>
                <c:pt idx="1865">
                  <c:v>2.1301135680783121</c:v>
                </c:pt>
                <c:pt idx="1866">
                  <c:v>2.128509234410926</c:v>
                </c:pt>
                <c:pt idx="1867">
                  <c:v>2.1269065155169624</c:v>
                </c:pt>
                <c:pt idx="1868">
                  <c:v>2.1253049213371811</c:v>
                </c:pt>
                <c:pt idx="1869">
                  <c:v>2.123704695718994</c:v>
                </c:pt>
                <c:pt idx="1870">
                  <c:v>2.1221060817460242</c:v>
                </c:pt>
                <c:pt idx="1871">
                  <c:v>2.120508586650498</c:v>
                </c:pt>
                <c:pt idx="1872">
                  <c:v>2.1189126939320269</c:v>
                </c:pt>
                <c:pt idx="1873">
                  <c:v>2.1173179190942051</c:v>
                </c:pt>
                <c:pt idx="1874">
                  <c:v>2.1157245044727802</c:v>
                </c:pt>
                <c:pt idx="1875">
                  <c:v>2.1141326915702621</c:v>
                </c:pt>
                <c:pt idx="1876">
                  <c:v>2.1125419932478624</c:v>
                </c:pt>
                <c:pt idx="1877">
                  <c:v>2.1109528936019042</c:v>
                </c:pt>
                <c:pt idx="1878">
                  <c:v>2.1093649063098598</c:v>
                </c:pt>
                <c:pt idx="1879">
                  <c:v>2.1077782726435603</c:v>
                </c:pt>
                <c:pt idx="1880">
                  <c:v>2.1061932330400057</c:v>
                </c:pt>
                <c:pt idx="1881">
                  <c:v>2.104609302717996</c:v>
                </c:pt>
                <c:pt idx="1882">
                  <c:v>2.1030269641853478</c:v>
                </c:pt>
                <c:pt idx="1883">
                  <c:v>2.1014457327403484</c:v>
                </c:pt>
                <c:pt idx="1884">
                  <c:v>2.0998658486560986</c:v>
                </c:pt>
                <c:pt idx="1885">
                  <c:v>2.0982875513782444</c:v>
                </c:pt>
                <c:pt idx="1886">
                  <c:v>2.0967103578960256</c:v>
                </c:pt>
                <c:pt idx="1887">
                  <c:v>2.0951347481864326</c:v>
                </c:pt>
                <c:pt idx="1888">
                  <c:v>2.0935602400450497</c:v>
                </c:pt>
                <c:pt idx="1889">
                  <c:v>2.0919870726846468</c:v>
                </c:pt>
                <c:pt idx="1890">
                  <c:v>2.0904154844909892</c:v>
                </c:pt>
                <c:pt idx="1891">
                  <c:v>2.0888449932825517</c:v>
                </c:pt>
                <c:pt idx="1892">
                  <c:v>2.0872760734023923</c:v>
                </c:pt>
                <c:pt idx="1893">
                  <c:v>2.0857082470369939</c:v>
                </c:pt>
                <c:pt idx="1894">
                  <c:v>2.0841417518709466</c:v>
                </c:pt>
                <c:pt idx="1895">
                  <c:v>2.0825768247166958</c:v>
                </c:pt>
                <c:pt idx="1896">
                  <c:v>2.0810129859932882</c:v>
                </c:pt>
                <c:pt idx="1897">
                  <c:v>2.0794507108929694</c:v>
                </c:pt>
                <c:pt idx="1898">
                  <c:v>2.0778895205106078</c:v>
                </c:pt>
                <c:pt idx="1899">
                  <c:v>2.0763296511890865</c:v>
                </c:pt>
                <c:pt idx="1900">
                  <c:v>2.0747713383912103</c:v>
                </c:pt>
                <c:pt idx="1901">
                  <c:v>2.0732141052389017</c:v>
                </c:pt>
                <c:pt idx="1902">
                  <c:v>2.0716584319180193</c:v>
                </c:pt>
                <c:pt idx="1903">
                  <c:v>2.070103837807086</c:v>
                </c:pt>
                <c:pt idx="1904">
                  <c:v>2.0685505592218254</c:v>
                </c:pt>
                <c:pt idx="1905">
                  <c:v>2.0669988317856278</c:v>
                </c:pt>
                <c:pt idx="1906">
                  <c:v>2.0654481809525436</c:v>
                </c:pt>
                <c:pt idx="1907">
                  <c:v>2.0638990790910019</c:v>
                </c:pt>
                <c:pt idx="1908">
                  <c:v>2.0623510527236744</c:v>
                </c:pt>
                <c:pt idx="1909">
                  <c:v>2.06080433406246</c:v>
                </c:pt>
                <c:pt idx="1910">
                  <c:v>2.0592591589587825</c:v>
                </c:pt>
                <c:pt idx="1911">
                  <c:v>2.0577150555076562</c:v>
                </c:pt>
                <c:pt idx="1912">
                  <c:v>2.0561724940391732</c:v>
                </c:pt>
                <c:pt idx="1913">
                  <c:v>2.0546310029664907</c:v>
                </c:pt>
                <c:pt idx="1914">
                  <c:v>2.0530908170712809</c:v>
                </c:pt>
                <c:pt idx="1915">
                  <c:v>2.0515521704170716</c:v>
                </c:pt>
                <c:pt idx="1916">
                  <c:v>2.0500145911062595</c:v>
                </c:pt>
                <c:pt idx="1917">
                  <c:v>2.0484785462575856</c:v>
                </c:pt>
                <c:pt idx="1918">
                  <c:v>2.0469435674413616</c:v>
                </c:pt>
                <c:pt idx="1919">
                  <c:v>2.0454098881961924</c:v>
                </c:pt>
                <c:pt idx="1920">
                  <c:v>2.0438777412679325</c:v>
                </c:pt>
                <c:pt idx="1921">
                  <c:v>2.0423466580738525</c:v>
                </c:pt>
                <c:pt idx="1922">
                  <c:v>2.0408171048643786</c:v>
                </c:pt>
                <c:pt idx="1923">
                  <c:v>2.0392886129429066</c:v>
                </c:pt>
                <c:pt idx="1924">
                  <c:v>2.0377614093422252</c:v>
                </c:pt>
                <c:pt idx="1925">
                  <c:v>2.0362357281873229</c:v>
                </c:pt>
                <c:pt idx="1926">
                  <c:v>2.0347111017546502</c:v>
                </c:pt>
                <c:pt idx="1927">
                  <c:v>2.0331879930479189</c:v>
                </c:pt>
                <c:pt idx="1928">
                  <c:v>2.0316659347823007</c:v>
                </c:pt>
                <c:pt idx="1929">
                  <c:v>2.0301451568678068</c:v>
                </c:pt>
                <c:pt idx="1930">
                  <c:v>2.0286258882310491</c:v>
                </c:pt>
                <c:pt idx="1931">
                  <c:v>2.0271076727827335</c:v>
                </c:pt>
                <c:pt idx="1932">
                  <c:v>2.0255909686779714</c:v>
                </c:pt>
                <c:pt idx="1933">
                  <c:v>2.0240753099802316</c:v>
                </c:pt>
                <c:pt idx="1934">
                  <c:v>2.0225609267833353</c:v>
                </c:pt>
                <c:pt idx="1935">
                  <c:v>2.0210480484481392</c:v>
                </c:pt>
                <c:pt idx="1936">
                  <c:v>2.019536211880034</c:v>
                </c:pt>
                <c:pt idx="1937">
                  <c:v>2.0180258771258082</c:v>
                </c:pt>
                <c:pt idx="1938">
                  <c:v>2.0165165811312558</c:v>
                </c:pt>
                <c:pt idx="1939">
                  <c:v>2.0150085525963739</c:v>
                </c:pt>
                <c:pt idx="1940">
                  <c:v>2.0135020205670537</c:v>
                </c:pt>
                <c:pt idx="1941">
                  <c:v>2.0119965239156921</c:v>
                </c:pt>
                <c:pt idx="1942">
                  <c:v>2.0104925207709252</c:v>
                </c:pt>
                <c:pt idx="1943">
                  <c:v>2.0089895508678071</c:v>
                </c:pt>
                <c:pt idx="1944">
                  <c:v>2.0074878426291973</c:v>
                </c:pt>
                <c:pt idx="1945">
                  <c:v>2.0059876245599306</c:v>
                </c:pt>
                <c:pt idx="1946">
                  <c:v>2.0044884419632587</c:v>
                </c:pt>
                <c:pt idx="1947">
                  <c:v>2.0029907494451695</c:v>
                </c:pt>
                <c:pt idx="1948">
                  <c:v>2.0014940898016178</c:v>
                </c:pt>
                <c:pt idx="1949">
                  <c:v>1.9999986917631609</c:v>
                </c:pt>
                <c:pt idx="1950">
                  <c:v>1.9985047834871836</c:v>
                </c:pt>
                <c:pt idx="1951">
                  <c:v>1.9970119095150332</c:v>
                </c:pt>
                <c:pt idx="1952">
                  <c:v>1.9955205261131712</c:v>
                </c:pt>
                <c:pt idx="1953">
                  <c:v>1.9940301662293383</c:v>
                </c:pt>
                <c:pt idx="1954">
                  <c:v>1.9925410584056953</c:v>
                </c:pt>
                <c:pt idx="1955">
                  <c:v>1.9910534278892369</c:v>
                </c:pt>
                <c:pt idx="1956">
                  <c:v>1.9895668168826568</c:v>
                </c:pt>
                <c:pt idx="1957">
                  <c:v>1.988081674559018</c:v>
                </c:pt>
                <c:pt idx="1958">
                  <c:v>1.9865975524391044</c:v>
                </c:pt>
                <c:pt idx="1959">
                  <c:v>1.9851146772722739</c:v>
                </c:pt>
                <c:pt idx="1960">
                  <c:v>1.9836332692346692</c:v>
                </c:pt>
                <c:pt idx="1961">
                  <c:v>1.9821528741642624</c:v>
                </c:pt>
                <c:pt idx="1962">
                  <c:v>1.9806739418362298</c:v>
                </c:pt>
                <c:pt idx="1963">
                  <c:v>1.9791960184944541</c:v>
                </c:pt>
                <c:pt idx="1964">
                  <c:v>1.9777193272828379</c:v>
                </c:pt>
                <c:pt idx="1965">
                  <c:v>1.976244091585645</c:v>
                </c:pt>
                <c:pt idx="1966">
                  <c:v>1.9747698591516822</c:v>
                </c:pt>
                <c:pt idx="1967">
                  <c:v>1.9732970779229875</c:v>
                </c:pt>
                <c:pt idx="1968">
                  <c:v>1.9718252984309614</c:v>
                </c:pt>
                <c:pt idx="1969">
                  <c:v>1.9703547532446104</c:v>
                </c:pt>
                <c:pt idx="1970">
                  <c:v>1.9688856633535534</c:v>
                </c:pt>
                <c:pt idx="1971">
                  <c:v>1.9674175824638493</c:v>
                </c:pt>
                <c:pt idx="1972">
                  <c:v>1.9659509614650075</c:v>
                </c:pt>
                <c:pt idx="1973">
                  <c:v>1.9644853564667382</c:v>
                </c:pt>
                <c:pt idx="1974">
                  <c:v>1.9630209776309924</c:v>
                </c:pt>
                <c:pt idx="1975">
                  <c:v>1.9615580527547165</c:v>
                </c:pt>
                <c:pt idx="1976">
                  <c:v>1.9600961323125208</c:v>
                </c:pt>
                <c:pt idx="1977">
                  <c:v>1.95863565891194</c:v>
                </c:pt>
                <c:pt idx="1978">
                  <c:v>1.9571761894176949</c:v>
                </c:pt>
                <c:pt idx="1979">
                  <c:v>1.9557179400566624</c:v>
                </c:pt>
                <c:pt idx="1980">
                  <c:v>1.9542611283671072</c:v>
                </c:pt>
                <c:pt idx="1981">
                  <c:v>1.9528053059865256</c:v>
                </c:pt>
                <c:pt idx="1982">
                  <c:v>1.9513509181516369</c:v>
                </c:pt>
                <c:pt idx="1983">
                  <c:v>1.9498975147714086</c:v>
                </c:pt>
                <c:pt idx="1984">
                  <c:v>1.9484453141864218</c:v>
                </c:pt>
                <c:pt idx="1985">
                  <c:v>1.9469945391103367</c:v>
                </c:pt>
                <c:pt idx="1986">
                  <c:v>1.9455447544262743</c:v>
                </c:pt>
                <c:pt idx="1987">
                  <c:v>1.9440964023954759</c:v>
                </c:pt>
                <c:pt idx="1988">
                  <c:v>1.9426490466496198</c:v>
                </c:pt>
                <c:pt idx="1989">
                  <c:v>1.9412029025826287</c:v>
                </c:pt>
                <c:pt idx="1990">
                  <c:v>1.939758183684716</c:v>
                </c:pt>
                <c:pt idx="1991">
                  <c:v>1.9383144544465682</c:v>
                </c:pt>
                <c:pt idx="1992">
                  <c:v>1.9368721546357115</c:v>
                </c:pt>
                <c:pt idx="1993">
                  <c:v>1.935430845393403</c:v>
                </c:pt>
                <c:pt idx="1994">
                  <c:v>1.9339907466465129</c:v>
                </c:pt>
                <c:pt idx="1995">
                  <c:v>1.9325520762639394</c:v>
                </c:pt>
                <c:pt idx="1996">
                  <c:v>1.9311143937027762</c:v>
                </c:pt>
                <c:pt idx="1997">
                  <c:v>1.9296781243395755</c:v>
                </c:pt>
                <c:pt idx="1998">
                  <c:v>1.9282428235453604</c:v>
                </c:pt>
                <c:pt idx="1999">
                  <c:v>1.9268087011128978</c:v>
                </c:pt>
                <c:pt idx="2000">
                  <c:v>1.9253759630154068</c:v>
                </c:pt>
                <c:pt idx="2001">
                  <c:v>1.9239441958427843</c:v>
                </c:pt>
                <c:pt idx="2002">
                  <c:v>1.9225138377532778</c:v>
                </c:pt>
                <c:pt idx="2003">
                  <c:v>1.9210844626447734</c:v>
                </c:pt>
                <c:pt idx="2004">
                  <c:v>1.9196562730625877</c:v>
                </c:pt>
                <c:pt idx="2005">
                  <c:v>1.9182294997061407</c:v>
                </c:pt>
                <c:pt idx="2006">
                  <c:v>1.9168037123482164</c:v>
                </c:pt>
                <c:pt idx="2007">
                  <c:v>1.9153793521715066</c:v>
                </c:pt>
                <c:pt idx="2008">
                  <c:v>1.9139559881485584</c:v>
                </c:pt>
                <c:pt idx="2009">
                  <c:v>1.9125338175709912</c:v>
                </c:pt>
                <c:pt idx="2010">
                  <c:v>1.9111130368530527</c:v>
                </c:pt>
                <c:pt idx="2011">
                  <c:v>1.9096931870758913</c:v>
                </c:pt>
                <c:pt idx="2012">
                  <c:v>1.9082747149480828</c:v>
                </c:pt>
                <c:pt idx="2013">
                  <c:v>1.9068571885707959</c:v>
                </c:pt>
                <c:pt idx="2014">
                  <c:v>1.9054408253488855</c:v>
                </c:pt>
                <c:pt idx="2015">
                  <c:v>1.904025863607846</c:v>
                </c:pt>
                <c:pt idx="2016">
                  <c:v>1.9026118611712046</c:v>
                </c:pt>
                <c:pt idx="2017">
                  <c:v>1.9011992519754932</c:v>
                </c:pt>
                <c:pt idx="2018">
                  <c:v>1.8997876038179773</c:v>
                </c:pt>
                <c:pt idx="2019">
                  <c:v>1.8983771190307788</c:v>
                </c:pt>
                <c:pt idx="2020">
                  <c:v>1.8969680215835396</c:v>
                </c:pt>
                <c:pt idx="2021">
                  <c:v>1.8955598797311024</c:v>
                </c:pt>
                <c:pt idx="2022">
                  <c:v>1.8941531181168303</c:v>
                </c:pt>
                <c:pt idx="2023">
                  <c:v>1.8927473092578024</c:v>
                </c:pt>
                <c:pt idx="2024">
                  <c:v>1.8913426703735128</c:v>
                </c:pt>
                <c:pt idx="2025">
                  <c:v>1.8899394186809944</c:v>
                </c:pt>
                <c:pt idx="2026">
                  <c:v>1.888537112552412</c:v>
                </c:pt>
                <c:pt idx="2027">
                  <c:v>1.88713617950513</c:v>
                </c:pt>
                <c:pt idx="2028">
                  <c:v>1.8857361903326568</c:v>
                </c:pt>
                <c:pt idx="2029">
                  <c:v>1.8843373534513315</c:v>
                </c:pt>
                <c:pt idx="2030">
                  <c:v>1.8829398797703878</c:v>
                </c:pt>
                <c:pt idx="2031">
                  <c:v>1.8815433491990325</c:v>
                </c:pt>
                <c:pt idx="2032">
                  <c:v>1.8801481922842056</c:v>
                </c:pt>
                <c:pt idx="2033">
                  <c:v>1.878753964035311</c:v>
                </c:pt>
                <c:pt idx="2034">
                  <c:v>1.8773608914167845</c:v>
                </c:pt>
                <c:pt idx="2035">
                  <c:v>1.8759691932476188</c:v>
                </c:pt>
                <c:pt idx="2036">
                  <c:v>1.8745784346637318</c:v>
                </c:pt>
                <c:pt idx="2037">
                  <c:v>1.8731890391511794</c:v>
                </c:pt>
                <c:pt idx="2038">
                  <c:v>1.8718005855605659</c:v>
                </c:pt>
                <c:pt idx="2039">
                  <c:v>1.8704132848594057</c:v>
                </c:pt>
                <c:pt idx="2040">
                  <c:v>1.8690273456533277</c:v>
                </c:pt>
                <c:pt idx="2041">
                  <c:v>1.8676423424129553</c:v>
                </c:pt>
                <c:pt idx="2042">
                  <c:v>1.8662586937191301</c:v>
                </c:pt>
                <c:pt idx="2043">
                  <c:v>1.8648759797595782</c:v>
                </c:pt>
                <c:pt idx="2044">
                  <c:v>1.86349440821833</c:v>
                </c:pt>
                <c:pt idx="2045">
                  <c:v>1.8621141867253519</c:v>
                </c:pt>
                <c:pt idx="2046">
                  <c:v>1.8607348926663301</c:v>
                </c:pt>
                <c:pt idx="2047">
                  <c:v>1.859356946980631</c:v>
                </c:pt>
                <c:pt idx="2048">
                  <c:v>1.8579799277087585</c:v>
                </c:pt>
                <c:pt idx="2049">
                  <c:v>1.85660404505009</c:v>
                </c:pt>
                <c:pt idx="2050">
                  <c:v>1.8552295056898174</c:v>
                </c:pt>
                <c:pt idx="2051">
                  <c:v>1.8538558906851501</c:v>
                </c:pt>
                <c:pt idx="2052">
                  <c:v>1.8524836190383343</c:v>
                </c:pt>
                <c:pt idx="2053">
                  <c:v>1.8511122705628544</c:v>
                </c:pt>
                <c:pt idx="2054">
                  <c:v>1.849742053013488</c:v>
                </c:pt>
                <c:pt idx="2055">
                  <c:v>1.8483731747528838</c:v>
                </c:pt>
                <c:pt idx="2056">
                  <c:v>1.8470052168359494</c:v>
                </c:pt>
                <c:pt idx="2057">
                  <c:v>1.8456385957125478</c:v>
                </c:pt>
                <c:pt idx="2058">
                  <c:v>1.8442728927500769</c:v>
                </c:pt>
                <c:pt idx="2059">
                  <c:v>1.8429083149550076</c:v>
                </c:pt>
                <c:pt idx="2060">
                  <c:v>1.8415450704929281</c:v>
                </c:pt>
                <c:pt idx="2061">
                  <c:v>1.8401827424441943</c:v>
                </c:pt>
                <c:pt idx="2062">
                  <c:v>1.838821744612201</c:v>
                </c:pt>
                <c:pt idx="2063">
                  <c:v>1.8374616599666829</c:v>
                </c:pt>
                <c:pt idx="2064">
                  <c:v>1.8361026943282994</c:v>
                </c:pt>
                <c:pt idx="2065">
                  <c:v>1.8347450534196399</c:v>
                </c:pt>
                <c:pt idx="2066">
                  <c:v>1.8333883265037196</c:v>
                </c:pt>
                <c:pt idx="2067">
                  <c:v>1.8320329231641901</c:v>
                </c:pt>
                <c:pt idx="2068">
                  <c:v>1.8306784280946835</c:v>
                </c:pt>
                <c:pt idx="2069">
                  <c:v>1.8293250463530399</c:v>
                </c:pt>
                <c:pt idx="2070">
                  <c:v>1.8279729820515012</c:v>
                </c:pt>
                <c:pt idx="2071">
                  <c:v>1.8266218241236616</c:v>
                </c:pt>
                <c:pt idx="2072">
                  <c:v>1.8252719844524967</c:v>
                </c:pt>
                <c:pt idx="2073">
                  <c:v>1.8239230481461455</c:v>
                </c:pt>
                <c:pt idx="2074">
                  <c:v>1.822575219867308</c:v>
                </c:pt>
                <c:pt idx="2075">
                  <c:v>1.8212287035270933</c:v>
                </c:pt>
                <c:pt idx="2076">
                  <c:v>1.8198830868220199</c:v>
                </c:pt>
                <c:pt idx="2077">
                  <c:v>1.8185387814991711</c:v>
                </c:pt>
                <c:pt idx="2078">
                  <c:v>1.8171953748606255</c:v>
                </c:pt>
                <c:pt idx="2079">
                  <c:v>1.8158530710865928</c:v>
                </c:pt>
                <c:pt idx="2080">
                  <c:v>1.8145120737152094</c:v>
                </c:pt>
                <c:pt idx="2081">
                  <c:v>1.8131719724863988</c:v>
                </c:pt>
                <c:pt idx="2082">
                  <c:v>1.8118331751874071</c:v>
                </c:pt>
                <c:pt idx="2083">
                  <c:v>1.8104952721270422</c:v>
                </c:pt>
                <c:pt idx="2084">
                  <c:v>1.809158466830953</c:v>
                </c:pt>
                <c:pt idx="2085">
                  <c:v>1.8078229620703197</c:v>
                </c:pt>
                <c:pt idx="2086">
                  <c:v>1.8064883493242647</c:v>
                </c:pt>
                <c:pt idx="2087">
                  <c:v>1.8051550349456114</c:v>
                </c:pt>
                <c:pt idx="2088">
                  <c:v>1.8038226102507506</c:v>
                </c:pt>
                <c:pt idx="2089">
                  <c:v>1.8024912781687881</c:v>
                </c:pt>
                <c:pt idx="2090">
                  <c:v>1.8011612405330562</c:v>
                </c:pt>
                <c:pt idx="2091">
                  <c:v>1.7998320903485525</c:v>
                </c:pt>
                <c:pt idx="2092">
                  <c:v>1.7985042321373421</c:v>
                </c:pt>
                <c:pt idx="2093">
                  <c:v>1.7971772595862558</c:v>
                </c:pt>
                <c:pt idx="2094">
                  <c:v>1.7958513743567555</c:v>
                </c:pt>
                <c:pt idx="2095">
                  <c:v>1.794526777359233</c:v>
                </c:pt>
                <c:pt idx="2096">
                  <c:v>1.7932030631946658</c:v>
                </c:pt>
                <c:pt idx="2097">
                  <c:v>1.7918806346565108</c:v>
                </c:pt>
                <c:pt idx="2098">
                  <c:v>1.7905590869646797</c:v>
                </c:pt>
                <c:pt idx="2099">
                  <c:v>1.7892386220121159</c:v>
                </c:pt>
                <c:pt idx="2100">
                  <c:v>1.787919439383117</c:v>
                </c:pt>
                <c:pt idx="2101">
                  <c:v>1.7866011353401796</c:v>
                </c:pt>
                <c:pt idx="2102">
                  <c:v>1.7852841110667941</c:v>
                </c:pt>
                <c:pt idx="2103">
                  <c:v>1.783967963468523</c:v>
                </c:pt>
                <c:pt idx="2104">
                  <c:v>1.7826528924433858</c:v>
                </c:pt>
                <c:pt idx="2105">
                  <c:v>1.7813390971979781</c:v>
                </c:pt>
                <c:pt idx="2106">
                  <c:v>1.7800261755201543</c:v>
                </c:pt>
                <c:pt idx="2107">
                  <c:v>1.778714526778941</c:v>
                </c:pt>
                <c:pt idx="2108">
                  <c:v>1.7774037498374018</c:v>
                </c:pt>
                <c:pt idx="2109">
                  <c:v>1.7760940466190458</c:v>
                </c:pt>
                <c:pt idx="2110">
                  <c:v>1.7747856134758562</c:v>
                </c:pt>
                <c:pt idx="2111">
                  <c:v>1.7734780499454852</c:v>
                </c:pt>
                <c:pt idx="2112">
                  <c:v>1.7721717538912503</c:v>
                </c:pt>
                <c:pt idx="2113">
                  <c:v>1.7708663254491366</c:v>
                </c:pt>
                <c:pt idx="2114">
                  <c:v>1.7695619628350525</c:v>
                </c:pt>
                <c:pt idx="2115">
                  <c:v>1.768258863580725</c:v>
                </c:pt>
                <c:pt idx="2116">
                  <c:v>1.7669566286966454</c:v>
                </c:pt>
                <c:pt idx="2117">
                  <c:v>1.7656556542514774</c:v>
                </c:pt>
                <c:pt idx="2118">
                  <c:v>1.7643555432001357</c:v>
                </c:pt>
                <c:pt idx="2119">
                  <c:v>1.7630564950453385</c:v>
                </c:pt>
                <c:pt idx="2120">
                  <c:v>1.7617587046503207</c:v>
                </c:pt>
                <c:pt idx="2121">
                  <c:v>1.7604617748273421</c:v>
                </c:pt>
                <c:pt idx="2122">
                  <c:v>1.7591661002366028</c:v>
                </c:pt>
                <c:pt idx="2123">
                  <c:v>1.7578712843149418</c:v>
                </c:pt>
                <c:pt idx="2124">
                  <c:v>1.756577523734915</c:v>
                </c:pt>
                <c:pt idx="2125">
                  <c:v>1.7552850145123089</c:v>
                </c:pt>
                <c:pt idx="2126">
                  <c:v>1.753993361011926</c:v>
                </c:pt>
                <c:pt idx="2127">
                  <c:v>1.7527029562203411</c:v>
                </c:pt>
                <c:pt idx="2128">
                  <c:v>1.7514134062764863</c:v>
                </c:pt>
                <c:pt idx="2129">
                  <c:v>1.7501249074747951</c:v>
                </c:pt>
                <c:pt idx="2130">
                  <c:v>1.7488376543820681</c:v>
                </c:pt>
                <c:pt idx="2131">
                  <c:v>1.7475512531007547</c:v>
                </c:pt>
                <c:pt idx="2132">
                  <c:v>1.746266095166368</c:v>
                </c:pt>
                <c:pt idx="2133">
                  <c:v>1.7449817873287017</c:v>
                </c:pt>
                <c:pt idx="2134">
                  <c:v>1.7436985247739729</c:v>
                </c:pt>
                <c:pt idx="2135">
                  <c:v>1.7424165020548381</c:v>
                </c:pt>
                <c:pt idx="2136">
                  <c:v>1.7411353268910703</c:v>
                </c:pt>
                <c:pt idx="2137">
                  <c:v>1.7398553892452246</c:v>
                </c:pt>
                <c:pt idx="2138">
                  <c:v>1.7385762974582868</c:v>
                </c:pt>
                <c:pt idx="2139">
                  <c:v>1.7372982459468829</c:v>
                </c:pt>
                <c:pt idx="2140">
                  <c:v>1.7360214284978532</c:v>
                </c:pt>
                <c:pt idx="2141">
                  <c:v>1.7347454544415324</c:v>
                </c:pt>
                <c:pt idx="2142">
                  <c:v>1.7334707121757045</c:v>
                </c:pt>
                <c:pt idx="2143">
                  <c:v>1.732196811674606</c:v>
                </c:pt>
                <c:pt idx="2144">
                  <c:v>1.7309239465810948</c:v>
                </c:pt>
                <c:pt idx="2145">
                  <c:v>1.7296523099117838</c:v>
                </c:pt>
                <c:pt idx="2146">
                  <c:v>1.7283815126057132</c:v>
                </c:pt>
                <c:pt idx="2147">
                  <c:v>1.727111941509214</c:v>
                </c:pt>
                <c:pt idx="2148">
                  <c:v>1.7258432068148928</c:v>
                </c:pt>
                <c:pt idx="2149">
                  <c:v>1.7245755022240301</c:v>
                </c:pt>
                <c:pt idx="2150">
                  <c:v>1.7233090200007277</c:v>
                </c:pt>
                <c:pt idx="2151">
                  <c:v>1.7220433726215141</c:v>
                </c:pt>
                <c:pt idx="2152">
                  <c:v>1.7207789453251654</c:v>
                </c:pt>
                <c:pt idx="2153">
                  <c:v>1.7195153512270271</c:v>
                </c:pt>
                <c:pt idx="2154">
                  <c:v>1.7182527823890192</c:v>
                </c:pt>
                <c:pt idx="2155">
                  <c:v>1.716991430254271</c:v>
                </c:pt>
                <c:pt idx="2156">
                  <c:v>1.7157309088974313</c:v>
                </c:pt>
                <c:pt idx="2157">
                  <c:v>1.7144716020276158</c:v>
                </c:pt>
                <c:pt idx="2158">
                  <c:v>1.7132131243597206</c:v>
                </c:pt>
                <c:pt idx="2159">
                  <c:v>1.7119556672128839</c:v>
                </c:pt>
                <c:pt idx="2160">
                  <c:v>1.710699421292535</c:v>
                </c:pt>
                <c:pt idx="2161">
                  <c:v>1.7094440022751041</c:v>
                </c:pt>
                <c:pt idx="2162">
                  <c:v>1.7081897923582163</c:v>
                </c:pt>
                <c:pt idx="2163">
                  <c:v>1.7069364078601008</c:v>
                </c:pt>
                <c:pt idx="2164">
                  <c:v>1.7056840393716606</c:v>
                </c:pt>
                <c:pt idx="2165">
                  <c:v>1.7044328768750314</c:v>
                </c:pt>
                <c:pt idx="2166">
                  <c:v>1.7031825372157323</c:v>
                </c:pt>
                <c:pt idx="2167">
                  <c:v>1.7019333988334726</c:v>
                </c:pt>
                <c:pt idx="2168">
                  <c:v>1.7006850814703414</c:v>
                </c:pt>
                <c:pt idx="2169">
                  <c:v>1.6994377748711238</c:v>
                </c:pt>
                <c:pt idx="2170">
                  <c:v>1.6981916681660427</c:v>
                </c:pt>
                <c:pt idx="2171">
                  <c:v>1.6969463800901363</c:v>
                </c:pt>
                <c:pt idx="2172">
                  <c:v>1.6957022897059402</c:v>
                </c:pt>
                <c:pt idx="2173">
                  <c:v>1.6944590163685584</c:v>
                </c:pt>
                <c:pt idx="2174">
                  <c:v>1.6932167490637351</c:v>
                </c:pt>
                <c:pt idx="2175">
                  <c:v>1.6919756761656206</c:v>
                </c:pt>
                <c:pt idx="2176">
                  <c:v>1.6907354179574059</c:v>
                </c:pt>
                <c:pt idx="2177">
                  <c:v>1.6894963519786219</c:v>
                </c:pt>
                <c:pt idx="2178">
                  <c:v>1.6882580991298193</c:v>
                </c:pt>
                <c:pt idx="2179">
                  <c:v>1.6870208476417126</c:v>
                </c:pt>
                <c:pt idx="2180">
                  <c:v>1.6857847847286094</c:v>
                </c:pt>
                <c:pt idx="2181">
                  <c:v>1.6845495319666661</c:v>
                </c:pt>
                <c:pt idx="2182">
                  <c:v>1.6833154657342275</c:v>
                </c:pt>
                <c:pt idx="2183">
                  <c:v>1.6820822084264819</c:v>
                </c:pt>
                <c:pt idx="2184">
                  <c:v>1.6808499474761134</c:v>
                </c:pt>
                <c:pt idx="2185">
                  <c:v>1.6796188697067034</c:v>
                </c:pt>
                <c:pt idx="2186">
                  <c:v>1.6783885984224283</c:v>
                </c:pt>
                <c:pt idx="2187">
                  <c:v>1.6771595080820241</c:v>
                </c:pt>
                <c:pt idx="2188">
                  <c:v>1.6759312225936496</c:v>
                </c:pt>
                <c:pt idx="2189">
                  <c:v>1.6747039286240779</c:v>
                </c:pt>
                <c:pt idx="2190">
                  <c:v>1.6734778122334131</c:v>
                </c:pt>
                <c:pt idx="2191">
                  <c:v>1.6722524982328115</c:v>
                </c:pt>
                <c:pt idx="2192">
                  <c:v>1.6710283595604893</c:v>
                </c:pt>
                <c:pt idx="2193">
                  <c:v>1.6698050216275815</c:v>
                </c:pt>
                <c:pt idx="2194">
                  <c:v>1.6685826708360532</c:v>
                </c:pt>
                <c:pt idx="2195">
                  <c:v>1.667361492301739</c:v>
                </c:pt>
                <c:pt idx="2196">
                  <c:v>1.6661411122398506</c:v>
                </c:pt>
                <c:pt idx="2197">
                  <c:v>1.6649219021045534</c:v>
                </c:pt>
                <c:pt idx="2198">
                  <c:v>1.6637034888347075</c:v>
                </c:pt>
                <c:pt idx="2199">
                  <c:v>1.6624860576053526</c:v>
                </c:pt>
                <c:pt idx="2200">
                  <c:v>1.6612697929922258</c:v>
                </c:pt>
                <c:pt idx="2201">
                  <c:v>1.6600543228332565</c:v>
                </c:pt>
                <c:pt idx="2202">
                  <c:v>1.6588400170844591</c:v>
                </c:pt>
                <c:pt idx="2203">
                  <c:v>1.6576265041815639</c:v>
                </c:pt>
                <c:pt idx="2204">
                  <c:v>1.6564139685507522</c:v>
                </c:pt>
                <c:pt idx="2205">
                  <c:v>1.6552025940217043</c:v>
                </c:pt>
                <c:pt idx="2206">
                  <c:v>1.6539920099245291</c:v>
                </c:pt>
                <c:pt idx="2207">
                  <c:v>1.6527825847666682</c:v>
                </c:pt>
                <c:pt idx="2208">
                  <c:v>1.6515739489749033</c:v>
                </c:pt>
                <c:pt idx="2209">
                  <c:v>1.6503662858616803</c:v>
                </c:pt>
                <c:pt idx="2210">
                  <c:v>1.6491597785397898</c:v>
                </c:pt>
                <c:pt idx="2211">
                  <c:v>1.6479540578522998</c:v>
                </c:pt>
                <c:pt idx="2212">
                  <c:v>1.6467494908092004</c:v>
                </c:pt>
                <c:pt idx="2213">
                  <c:v>1.6455457088496108</c:v>
                </c:pt>
                <c:pt idx="2214">
                  <c:v>1.6443428949460313</c:v>
                </c:pt>
                <c:pt idx="2215">
                  <c:v>1.6431412314822227</c:v>
                </c:pt>
                <c:pt idx="2216">
                  <c:v>1.6419403507896591</c:v>
                </c:pt>
                <c:pt idx="2217">
                  <c:v>1.6407406184116549</c:v>
                </c:pt>
                <c:pt idx="2218">
                  <c:v>1.639541667273416</c:v>
                </c:pt>
                <c:pt idx="2219">
                  <c:v>1.6383436796200868</c:v>
                </c:pt>
                <c:pt idx="2220">
                  <c:v>1.6371468371111055</c:v>
                </c:pt>
                <c:pt idx="2221">
                  <c:v>1.6359507735063901</c:v>
                </c:pt>
                <c:pt idx="2222">
                  <c:v>1.6347558528311792</c:v>
                </c:pt>
                <c:pt idx="2223">
                  <c:v>1.6335617095562476</c:v>
                </c:pt>
                <c:pt idx="2224">
                  <c:v>1.6323685251970466</c:v>
                </c:pt>
                <c:pt idx="2225">
                  <c:v>1.6311764806858031</c:v>
                </c:pt>
                <c:pt idx="2226">
                  <c:v>1.6299852113052873</c:v>
                </c:pt>
                <c:pt idx="2227">
                  <c:v>1.6287950796813047</c:v>
                </c:pt>
                <c:pt idx="2228">
                  <c:v>1.6276057216845825</c:v>
                </c:pt>
                <c:pt idx="2229">
                  <c:v>1.626417318109679</c:v>
                </c:pt>
                <c:pt idx="2230">
                  <c:v>1.6252300491708203</c:v>
                </c:pt>
                <c:pt idx="2231">
                  <c:v>1.6240435516188678</c:v>
                </c:pt>
                <c:pt idx="2232">
                  <c:v>1.6228581866341871</c:v>
                </c:pt>
                <c:pt idx="2233">
                  <c:v>1.6216735915531717</c:v>
                </c:pt>
                <c:pt idx="2234">
                  <c:v>1.620489946453664</c:v>
                </c:pt>
                <c:pt idx="2235">
                  <c:v>1.6193074305916197</c:v>
                </c:pt>
                <c:pt idx="2236">
                  <c:v>1.6181256822281636</c:v>
                </c:pt>
                <c:pt idx="2237">
                  <c:v>1.6169450611795697</c:v>
                </c:pt>
                <c:pt idx="2238">
                  <c:v>1.6157652062242507</c:v>
                </c:pt>
                <c:pt idx="2239">
                  <c:v>1.6145862967087268</c:v>
                </c:pt>
                <c:pt idx="2240">
                  <c:v>1.6134085114035803</c:v>
                </c:pt>
                <c:pt idx="2241">
                  <c:v>1.6122314899558716</c:v>
                </c:pt>
                <c:pt idx="2242">
                  <c:v>1.6110555906548467</c:v>
                </c:pt>
                <c:pt idx="2243">
                  <c:v>1.60988045372522</c:v>
                </c:pt>
                <c:pt idx="2244">
                  <c:v>1.6087062577977609</c:v>
                </c:pt>
                <c:pt idx="2245">
                  <c:v>1.6075331809299358</c:v>
                </c:pt>
                <c:pt idx="2246">
                  <c:v>1.6063608642108274</c:v>
                </c:pt>
                <c:pt idx="2247">
                  <c:v>1.605189664498915</c:v>
                </c:pt>
                <c:pt idx="2248">
                  <c:v>1.6040192234575614</c:v>
                </c:pt>
                <c:pt idx="2249">
                  <c:v>1.6028497189292499</c:v>
                </c:pt>
                <c:pt idx="2250">
                  <c:v>1.6016813283141302</c:v>
                </c:pt>
                <c:pt idx="2251">
                  <c:v>1.6005136941326987</c:v>
                </c:pt>
                <c:pt idx="2252">
                  <c:v>1.5993471718153285</c:v>
                </c:pt>
                <c:pt idx="2253">
                  <c:v>1.5981814044539147</c:v>
                </c:pt>
                <c:pt idx="2254">
                  <c:v>1.5970165692524574</c:v>
                </c:pt>
                <c:pt idx="2255">
                  <c:v>1.5958528428466012</c:v>
                </c:pt>
                <c:pt idx="2256">
                  <c:v>1.5946898691831672</c:v>
                </c:pt>
                <c:pt idx="2257">
                  <c:v>1.5935280022730094</c:v>
                </c:pt>
                <c:pt idx="2258">
                  <c:v>1.5923668866314229</c:v>
                </c:pt>
                <c:pt idx="2259">
                  <c:v>1.5912066987540803</c:v>
                </c:pt>
                <c:pt idx="2260">
                  <c:v>1.5900476145708629</c:v>
                </c:pt>
                <c:pt idx="2261">
                  <c:v>1.5888892794476088</c:v>
                </c:pt>
                <c:pt idx="2262">
                  <c:v>1.5877320460698039</c:v>
                </c:pt>
                <c:pt idx="2263">
                  <c:v>1.586575560520328</c:v>
                </c:pt>
                <c:pt idx="2264">
                  <c:v>1.585419998429469</c:v>
                </c:pt>
                <c:pt idx="2265">
                  <c:v>1.5842655350321098</c:v>
                </c:pt>
                <c:pt idx="2266">
                  <c:v>1.5831118171143077</c:v>
                </c:pt>
                <c:pt idx="2267">
                  <c:v>1.5819591958745869</c:v>
                </c:pt>
                <c:pt idx="2268">
                  <c:v>1.5808073186621723</c:v>
                </c:pt>
                <c:pt idx="2269">
                  <c:v>1.5796563605732663</c:v>
                </c:pt>
                <c:pt idx="2270">
                  <c:v>1.5785064961435233</c:v>
                </c:pt>
                <c:pt idx="2271">
                  <c:v>1.5773573735647093</c:v>
                </c:pt>
                <c:pt idx="2272">
                  <c:v>1.5762093426349673</c:v>
                </c:pt>
                <c:pt idx="2273">
                  <c:v>1.5750620521062573</c:v>
                </c:pt>
                <c:pt idx="2274">
                  <c:v>1.5739156763755513</c:v>
                </c:pt>
                <c:pt idx="2275">
                  <c:v>1.5727703892817473</c:v>
                </c:pt>
                <c:pt idx="2276">
                  <c:v>1.5716258404148897</c:v>
                </c:pt>
                <c:pt idx="2277">
                  <c:v>1.5704823781785133</c:v>
                </c:pt>
                <c:pt idx="2278">
                  <c:v>1.5693396527198875</c:v>
                </c:pt>
                <c:pt idx="2279">
                  <c:v>1.5681978377392254</c:v>
                </c:pt>
                <c:pt idx="2280">
                  <c:v>1.5670571063811367</c:v>
                </c:pt>
                <c:pt idx="2281">
                  <c:v>1.5659171096265241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C-739E-41EF-9FD2-41B04CCB0539}"/>
            </c:ext>
          </c:extLst>
        </c:ser>
        <c:ser>
          <c:idx val="13"/>
          <c:order val="13"/>
          <c:spPr>
            <a:ln w="12700" cap="rnd">
              <a:solidFill>
                <a:srgbClr val="000000"/>
              </a:solidFill>
              <a:round/>
            </a:ln>
            <a:effectLst/>
          </c:spPr>
          <c:marker>
            <c:symbol val="none"/>
          </c:marker>
          <c:xVal>
            <c:numRef>
              <c:f>sheet1!$AA$1:$AA$2281</c:f>
              <c:numCache>
                <c:formatCode>General</c:formatCode>
                <c:ptCount val="2281"/>
                <c:pt idx="0">
                  <c:v>-38</c:v>
                </c:pt>
                <c:pt idx="1">
                  <c:v>-37.899997711181641</c:v>
                </c:pt>
                <c:pt idx="2">
                  <c:v>-37.799999237060547</c:v>
                </c:pt>
                <c:pt idx="3">
                  <c:v>-37.700000762939453</c:v>
                </c:pt>
                <c:pt idx="4">
                  <c:v>-37.599998474121094</c:v>
                </c:pt>
                <c:pt idx="5">
                  <c:v>-37.5</c:v>
                </c:pt>
                <c:pt idx="6">
                  <c:v>-37.399997711181641</c:v>
                </c:pt>
                <c:pt idx="7">
                  <c:v>-37.299999237060547</c:v>
                </c:pt>
                <c:pt idx="8">
                  <c:v>-37.200000762939453</c:v>
                </c:pt>
                <c:pt idx="9">
                  <c:v>-37.099998474121094</c:v>
                </c:pt>
                <c:pt idx="10">
                  <c:v>-37</c:v>
                </c:pt>
                <c:pt idx="11">
                  <c:v>-36.899997711181641</c:v>
                </c:pt>
                <c:pt idx="12">
                  <c:v>-36.799999237060547</c:v>
                </c:pt>
                <c:pt idx="13">
                  <c:v>-36.700000762939453</c:v>
                </c:pt>
                <c:pt idx="14">
                  <c:v>-36.599998474121094</c:v>
                </c:pt>
                <c:pt idx="15">
                  <c:v>-36.5</c:v>
                </c:pt>
                <c:pt idx="16">
                  <c:v>-36.399997711181641</c:v>
                </c:pt>
                <c:pt idx="17">
                  <c:v>-36.299999237060547</c:v>
                </c:pt>
                <c:pt idx="18">
                  <c:v>-36.200000762939453</c:v>
                </c:pt>
                <c:pt idx="19">
                  <c:v>-36.099998474121094</c:v>
                </c:pt>
                <c:pt idx="20">
                  <c:v>-36</c:v>
                </c:pt>
                <c:pt idx="21">
                  <c:v>-35.899997711181641</c:v>
                </c:pt>
                <c:pt idx="22">
                  <c:v>-35.799999237060547</c:v>
                </c:pt>
                <c:pt idx="23">
                  <c:v>-35.700000762939453</c:v>
                </c:pt>
                <c:pt idx="24">
                  <c:v>-35.599998474121094</c:v>
                </c:pt>
                <c:pt idx="25">
                  <c:v>-35.5</c:v>
                </c:pt>
                <c:pt idx="26">
                  <c:v>-35.399997711181641</c:v>
                </c:pt>
                <c:pt idx="27">
                  <c:v>-35.299999237060547</c:v>
                </c:pt>
                <c:pt idx="28">
                  <c:v>-35.200000762939453</c:v>
                </c:pt>
                <c:pt idx="29">
                  <c:v>-35.099998474121094</c:v>
                </c:pt>
                <c:pt idx="30">
                  <c:v>-35</c:v>
                </c:pt>
                <c:pt idx="31">
                  <c:v>-34.899997711181641</c:v>
                </c:pt>
                <c:pt idx="32">
                  <c:v>-34.799999237060547</c:v>
                </c:pt>
                <c:pt idx="33">
                  <c:v>-34.700000762939453</c:v>
                </c:pt>
                <c:pt idx="34">
                  <c:v>-34.599998474121094</c:v>
                </c:pt>
                <c:pt idx="35">
                  <c:v>-34.5</c:v>
                </c:pt>
                <c:pt idx="36">
                  <c:v>-34.399997711181641</c:v>
                </c:pt>
                <c:pt idx="37">
                  <c:v>-34.299999237060547</c:v>
                </c:pt>
                <c:pt idx="38">
                  <c:v>-34.200000762939453</c:v>
                </c:pt>
                <c:pt idx="39">
                  <c:v>-34.099998474121094</c:v>
                </c:pt>
                <c:pt idx="40">
                  <c:v>-34</c:v>
                </c:pt>
                <c:pt idx="41">
                  <c:v>-33.899997711181641</c:v>
                </c:pt>
                <c:pt idx="42">
                  <c:v>-33.799999237060547</c:v>
                </c:pt>
                <c:pt idx="43">
                  <c:v>-33.700000762939453</c:v>
                </c:pt>
                <c:pt idx="44">
                  <c:v>-33.599998474121094</c:v>
                </c:pt>
                <c:pt idx="45">
                  <c:v>-33.5</c:v>
                </c:pt>
                <c:pt idx="46">
                  <c:v>-33.399997711181641</c:v>
                </c:pt>
                <c:pt idx="47">
                  <c:v>-33.299999237060547</c:v>
                </c:pt>
                <c:pt idx="48">
                  <c:v>-33.200000762939453</c:v>
                </c:pt>
                <c:pt idx="49">
                  <c:v>-33.099998474121094</c:v>
                </c:pt>
                <c:pt idx="50">
                  <c:v>-33</c:v>
                </c:pt>
                <c:pt idx="51">
                  <c:v>-32.899997711181641</c:v>
                </c:pt>
                <c:pt idx="52">
                  <c:v>-32.799999237060547</c:v>
                </c:pt>
                <c:pt idx="53">
                  <c:v>-32.700000762939453</c:v>
                </c:pt>
                <c:pt idx="54">
                  <c:v>-32.599998474121094</c:v>
                </c:pt>
                <c:pt idx="55">
                  <c:v>-32.5</c:v>
                </c:pt>
                <c:pt idx="56">
                  <c:v>-32.399997711181641</c:v>
                </c:pt>
                <c:pt idx="57">
                  <c:v>-32.299999237060547</c:v>
                </c:pt>
                <c:pt idx="58">
                  <c:v>-32.200000762939453</c:v>
                </c:pt>
                <c:pt idx="59">
                  <c:v>-32.099998474121094</c:v>
                </c:pt>
                <c:pt idx="60">
                  <c:v>-32</c:v>
                </c:pt>
                <c:pt idx="61">
                  <c:v>-31.899999618530273</c:v>
                </c:pt>
                <c:pt idx="62">
                  <c:v>-31.799999237060547</c:v>
                </c:pt>
                <c:pt idx="63">
                  <c:v>-31.69999885559082</c:v>
                </c:pt>
                <c:pt idx="64">
                  <c:v>-31.599998474121094</c:v>
                </c:pt>
                <c:pt idx="65">
                  <c:v>-31.5</c:v>
                </c:pt>
                <c:pt idx="66">
                  <c:v>-31.399999618530273</c:v>
                </c:pt>
                <c:pt idx="67">
                  <c:v>-31.299999237060547</c:v>
                </c:pt>
                <c:pt idx="68">
                  <c:v>-31.19999885559082</c:v>
                </c:pt>
                <c:pt idx="69">
                  <c:v>-31.099998474121094</c:v>
                </c:pt>
                <c:pt idx="70">
                  <c:v>-31</c:v>
                </c:pt>
                <c:pt idx="71">
                  <c:v>-30.899999618530273</c:v>
                </c:pt>
                <c:pt idx="72">
                  <c:v>-30.799999237060547</c:v>
                </c:pt>
                <c:pt idx="73">
                  <c:v>-30.69999885559082</c:v>
                </c:pt>
                <c:pt idx="74">
                  <c:v>-30.599998474121094</c:v>
                </c:pt>
                <c:pt idx="75">
                  <c:v>-30.5</c:v>
                </c:pt>
                <c:pt idx="76">
                  <c:v>-30.399999618530273</c:v>
                </c:pt>
                <c:pt idx="77">
                  <c:v>-30.299999237060547</c:v>
                </c:pt>
                <c:pt idx="78">
                  <c:v>-30.19999885559082</c:v>
                </c:pt>
                <c:pt idx="79">
                  <c:v>-30.099998474121094</c:v>
                </c:pt>
                <c:pt idx="80">
                  <c:v>-30</c:v>
                </c:pt>
                <c:pt idx="81">
                  <c:v>-29.899999618530273</c:v>
                </c:pt>
                <c:pt idx="82">
                  <c:v>-29.799999237060547</c:v>
                </c:pt>
                <c:pt idx="83">
                  <c:v>-29.69999885559082</c:v>
                </c:pt>
                <c:pt idx="84">
                  <c:v>-29.599998474121094</c:v>
                </c:pt>
                <c:pt idx="85">
                  <c:v>-29.5</c:v>
                </c:pt>
                <c:pt idx="86">
                  <c:v>-29.399999618530273</c:v>
                </c:pt>
                <c:pt idx="87">
                  <c:v>-29.299999237060547</c:v>
                </c:pt>
                <c:pt idx="88">
                  <c:v>-29.19999885559082</c:v>
                </c:pt>
                <c:pt idx="89">
                  <c:v>-29.099998474121094</c:v>
                </c:pt>
                <c:pt idx="90">
                  <c:v>-29</c:v>
                </c:pt>
                <c:pt idx="91">
                  <c:v>-28.899999618530273</c:v>
                </c:pt>
                <c:pt idx="92">
                  <c:v>-28.799999237060547</c:v>
                </c:pt>
                <c:pt idx="93">
                  <c:v>-28.69999885559082</c:v>
                </c:pt>
                <c:pt idx="94">
                  <c:v>-28.599998474121094</c:v>
                </c:pt>
                <c:pt idx="95">
                  <c:v>-28.5</c:v>
                </c:pt>
                <c:pt idx="96">
                  <c:v>-28.399999618530273</c:v>
                </c:pt>
                <c:pt idx="97">
                  <c:v>-28.299999237060547</c:v>
                </c:pt>
                <c:pt idx="98">
                  <c:v>-28.19999885559082</c:v>
                </c:pt>
                <c:pt idx="99">
                  <c:v>-28.099998474121094</c:v>
                </c:pt>
                <c:pt idx="100">
                  <c:v>-28</c:v>
                </c:pt>
                <c:pt idx="101">
                  <c:v>-27.899999618530273</c:v>
                </c:pt>
                <c:pt idx="102">
                  <c:v>-27.799999237060547</c:v>
                </c:pt>
                <c:pt idx="103">
                  <c:v>-27.69999885559082</c:v>
                </c:pt>
                <c:pt idx="104">
                  <c:v>-27.599998474121094</c:v>
                </c:pt>
                <c:pt idx="105">
                  <c:v>-27.5</c:v>
                </c:pt>
                <c:pt idx="106">
                  <c:v>-27.399999618530273</c:v>
                </c:pt>
                <c:pt idx="107">
                  <c:v>-27.299999237060547</c:v>
                </c:pt>
                <c:pt idx="108">
                  <c:v>-27.19999885559082</c:v>
                </c:pt>
                <c:pt idx="109">
                  <c:v>-27.099998474121094</c:v>
                </c:pt>
                <c:pt idx="110">
                  <c:v>-27</c:v>
                </c:pt>
                <c:pt idx="111">
                  <c:v>-26.899999618530273</c:v>
                </c:pt>
                <c:pt idx="112">
                  <c:v>-26.799999237060547</c:v>
                </c:pt>
                <c:pt idx="113">
                  <c:v>-26.69999885559082</c:v>
                </c:pt>
                <c:pt idx="114">
                  <c:v>-26.599998474121094</c:v>
                </c:pt>
                <c:pt idx="115">
                  <c:v>-26.5</c:v>
                </c:pt>
                <c:pt idx="116">
                  <c:v>-26.399999618530273</c:v>
                </c:pt>
                <c:pt idx="117">
                  <c:v>-26.299999237060547</c:v>
                </c:pt>
                <c:pt idx="118">
                  <c:v>-26.19999885559082</c:v>
                </c:pt>
                <c:pt idx="119">
                  <c:v>-26.099998474121094</c:v>
                </c:pt>
                <c:pt idx="120">
                  <c:v>-26</c:v>
                </c:pt>
                <c:pt idx="121">
                  <c:v>-25.899999618530273</c:v>
                </c:pt>
                <c:pt idx="122">
                  <c:v>-25.799999237060547</c:v>
                </c:pt>
                <c:pt idx="123">
                  <c:v>-25.69999885559082</c:v>
                </c:pt>
                <c:pt idx="124">
                  <c:v>-25.599998474121094</c:v>
                </c:pt>
                <c:pt idx="125">
                  <c:v>-25.5</c:v>
                </c:pt>
                <c:pt idx="126">
                  <c:v>-25.399999618530273</c:v>
                </c:pt>
                <c:pt idx="127">
                  <c:v>-25.299999237060547</c:v>
                </c:pt>
                <c:pt idx="128">
                  <c:v>-25.19999885559082</c:v>
                </c:pt>
                <c:pt idx="129">
                  <c:v>-25.099998474121094</c:v>
                </c:pt>
                <c:pt idx="130">
                  <c:v>-25</c:v>
                </c:pt>
                <c:pt idx="131">
                  <c:v>-24.899999618530273</c:v>
                </c:pt>
                <c:pt idx="132">
                  <c:v>-24.799999237060547</c:v>
                </c:pt>
                <c:pt idx="133">
                  <c:v>-24.69999885559082</c:v>
                </c:pt>
                <c:pt idx="134">
                  <c:v>-24.599998474121094</c:v>
                </c:pt>
                <c:pt idx="135">
                  <c:v>-24.5</c:v>
                </c:pt>
                <c:pt idx="136">
                  <c:v>-24.399999618530273</c:v>
                </c:pt>
                <c:pt idx="137">
                  <c:v>-24.299999237060547</c:v>
                </c:pt>
                <c:pt idx="138">
                  <c:v>-24.19999885559082</c:v>
                </c:pt>
                <c:pt idx="139">
                  <c:v>-24.099998474121094</c:v>
                </c:pt>
                <c:pt idx="140">
                  <c:v>-24</c:v>
                </c:pt>
                <c:pt idx="141">
                  <c:v>-23.899999618530273</c:v>
                </c:pt>
                <c:pt idx="142">
                  <c:v>-23.799999237060547</c:v>
                </c:pt>
                <c:pt idx="143">
                  <c:v>-23.69999885559082</c:v>
                </c:pt>
                <c:pt idx="144">
                  <c:v>-23.599998474121094</c:v>
                </c:pt>
                <c:pt idx="145">
                  <c:v>-23.5</c:v>
                </c:pt>
                <c:pt idx="146">
                  <c:v>-23.399999618530273</c:v>
                </c:pt>
                <c:pt idx="147">
                  <c:v>-23.299999237060547</c:v>
                </c:pt>
                <c:pt idx="148">
                  <c:v>-23.19999885559082</c:v>
                </c:pt>
                <c:pt idx="149">
                  <c:v>-23.099998474121094</c:v>
                </c:pt>
                <c:pt idx="150">
                  <c:v>-23</c:v>
                </c:pt>
                <c:pt idx="151">
                  <c:v>-22.899999618530273</c:v>
                </c:pt>
                <c:pt idx="152">
                  <c:v>-22.799999237060547</c:v>
                </c:pt>
                <c:pt idx="153">
                  <c:v>-22.69999885559082</c:v>
                </c:pt>
                <c:pt idx="154">
                  <c:v>-22.599998474121094</c:v>
                </c:pt>
                <c:pt idx="155">
                  <c:v>-22.5</c:v>
                </c:pt>
                <c:pt idx="156">
                  <c:v>-22.399999618530273</c:v>
                </c:pt>
                <c:pt idx="157">
                  <c:v>-22.299999237060547</c:v>
                </c:pt>
                <c:pt idx="158">
                  <c:v>-22.19999885559082</c:v>
                </c:pt>
                <c:pt idx="159">
                  <c:v>-22.099998474121094</c:v>
                </c:pt>
                <c:pt idx="160">
                  <c:v>-22</c:v>
                </c:pt>
                <c:pt idx="161">
                  <c:v>-21.899999618530273</c:v>
                </c:pt>
                <c:pt idx="162">
                  <c:v>-21.799999237060547</c:v>
                </c:pt>
                <c:pt idx="163">
                  <c:v>-21.69999885559082</c:v>
                </c:pt>
                <c:pt idx="164">
                  <c:v>-21.599998474121094</c:v>
                </c:pt>
                <c:pt idx="165">
                  <c:v>-21.5</c:v>
                </c:pt>
                <c:pt idx="166">
                  <c:v>-21.399999618530273</c:v>
                </c:pt>
                <c:pt idx="167">
                  <c:v>-21.299999237060547</c:v>
                </c:pt>
                <c:pt idx="168">
                  <c:v>-21.19999885559082</c:v>
                </c:pt>
                <c:pt idx="169">
                  <c:v>-21.099998474121094</c:v>
                </c:pt>
                <c:pt idx="170">
                  <c:v>-21</c:v>
                </c:pt>
                <c:pt idx="171">
                  <c:v>-20.899999618530273</c:v>
                </c:pt>
                <c:pt idx="172">
                  <c:v>-20.799999237060547</c:v>
                </c:pt>
                <c:pt idx="173">
                  <c:v>-20.69999885559082</c:v>
                </c:pt>
                <c:pt idx="174">
                  <c:v>-20.599998474121094</c:v>
                </c:pt>
                <c:pt idx="175">
                  <c:v>-20.5</c:v>
                </c:pt>
                <c:pt idx="176">
                  <c:v>-20.399999618530273</c:v>
                </c:pt>
                <c:pt idx="177">
                  <c:v>-20.299999237060547</c:v>
                </c:pt>
                <c:pt idx="178">
                  <c:v>-20.19999885559082</c:v>
                </c:pt>
                <c:pt idx="179">
                  <c:v>-20.099998474121094</c:v>
                </c:pt>
                <c:pt idx="180">
                  <c:v>-20</c:v>
                </c:pt>
                <c:pt idx="181">
                  <c:v>-19.899999618530273</c:v>
                </c:pt>
                <c:pt idx="182">
                  <c:v>-19.799999237060547</c:v>
                </c:pt>
                <c:pt idx="183">
                  <c:v>-19.69999885559082</c:v>
                </c:pt>
                <c:pt idx="184">
                  <c:v>-19.599998474121094</c:v>
                </c:pt>
                <c:pt idx="185">
                  <c:v>-19.5</c:v>
                </c:pt>
                <c:pt idx="186">
                  <c:v>-19.399999618530273</c:v>
                </c:pt>
                <c:pt idx="187">
                  <c:v>-19.299999237060547</c:v>
                </c:pt>
                <c:pt idx="188">
                  <c:v>-19.19999885559082</c:v>
                </c:pt>
                <c:pt idx="189">
                  <c:v>-19.099998474121094</c:v>
                </c:pt>
                <c:pt idx="190">
                  <c:v>-19</c:v>
                </c:pt>
                <c:pt idx="191">
                  <c:v>-18.899999618530273</c:v>
                </c:pt>
                <c:pt idx="192">
                  <c:v>-18.799999237060547</c:v>
                </c:pt>
                <c:pt idx="193">
                  <c:v>-18.69999885559082</c:v>
                </c:pt>
                <c:pt idx="194">
                  <c:v>-18.599998474121094</c:v>
                </c:pt>
                <c:pt idx="195">
                  <c:v>-18.5</c:v>
                </c:pt>
                <c:pt idx="196">
                  <c:v>-18.399999618530273</c:v>
                </c:pt>
                <c:pt idx="197">
                  <c:v>-18.299999237060547</c:v>
                </c:pt>
                <c:pt idx="198">
                  <c:v>-18.19999885559082</c:v>
                </c:pt>
                <c:pt idx="199">
                  <c:v>-18.099998474121094</c:v>
                </c:pt>
                <c:pt idx="200">
                  <c:v>-18</c:v>
                </c:pt>
                <c:pt idx="201">
                  <c:v>-17.899999618530273</c:v>
                </c:pt>
                <c:pt idx="202">
                  <c:v>-17.799999237060547</c:v>
                </c:pt>
                <c:pt idx="203">
                  <c:v>-17.69999885559082</c:v>
                </c:pt>
                <c:pt idx="204">
                  <c:v>-17.599998474121094</c:v>
                </c:pt>
                <c:pt idx="205">
                  <c:v>-17.5</c:v>
                </c:pt>
                <c:pt idx="206">
                  <c:v>-17.399999618530273</c:v>
                </c:pt>
                <c:pt idx="207">
                  <c:v>-17.299999237060547</c:v>
                </c:pt>
                <c:pt idx="208">
                  <c:v>-17.19999885559082</c:v>
                </c:pt>
                <c:pt idx="209">
                  <c:v>-17.099998474121094</c:v>
                </c:pt>
                <c:pt idx="210">
                  <c:v>-17</c:v>
                </c:pt>
                <c:pt idx="211">
                  <c:v>-16.899999618530273</c:v>
                </c:pt>
                <c:pt idx="212">
                  <c:v>-16.799999237060547</c:v>
                </c:pt>
                <c:pt idx="213">
                  <c:v>-16.69999885559082</c:v>
                </c:pt>
                <c:pt idx="214">
                  <c:v>-16.599998474121094</c:v>
                </c:pt>
                <c:pt idx="215">
                  <c:v>-16.5</c:v>
                </c:pt>
                <c:pt idx="216">
                  <c:v>-16.399999618530273</c:v>
                </c:pt>
                <c:pt idx="217">
                  <c:v>-16.299999237060547</c:v>
                </c:pt>
                <c:pt idx="218">
                  <c:v>-16.19999885559082</c:v>
                </c:pt>
                <c:pt idx="219">
                  <c:v>-16.099998474121094</c:v>
                </c:pt>
                <c:pt idx="220">
                  <c:v>-16</c:v>
                </c:pt>
                <c:pt idx="221">
                  <c:v>-15.899999618530273</c:v>
                </c:pt>
                <c:pt idx="222">
                  <c:v>-15.799999237060547</c:v>
                </c:pt>
                <c:pt idx="223">
                  <c:v>-15.69999885559082</c:v>
                </c:pt>
                <c:pt idx="224">
                  <c:v>-15.599998474121094</c:v>
                </c:pt>
                <c:pt idx="225">
                  <c:v>-15.5</c:v>
                </c:pt>
                <c:pt idx="226">
                  <c:v>-15.399999618530273</c:v>
                </c:pt>
                <c:pt idx="227">
                  <c:v>-15.299999237060547</c:v>
                </c:pt>
                <c:pt idx="228">
                  <c:v>-15.19999885559082</c:v>
                </c:pt>
                <c:pt idx="229">
                  <c:v>-15.099998474121094</c:v>
                </c:pt>
                <c:pt idx="230">
                  <c:v>-15</c:v>
                </c:pt>
                <c:pt idx="231">
                  <c:v>-14.899999618530273</c:v>
                </c:pt>
                <c:pt idx="232">
                  <c:v>-14.799999237060547</c:v>
                </c:pt>
                <c:pt idx="233">
                  <c:v>-14.69999885559082</c:v>
                </c:pt>
                <c:pt idx="234">
                  <c:v>-14.599998474121094</c:v>
                </c:pt>
                <c:pt idx="235">
                  <c:v>-14.5</c:v>
                </c:pt>
                <c:pt idx="236">
                  <c:v>-14.399999618530273</c:v>
                </c:pt>
                <c:pt idx="237">
                  <c:v>-14.299999237060547</c:v>
                </c:pt>
                <c:pt idx="238">
                  <c:v>-14.19999885559082</c:v>
                </c:pt>
                <c:pt idx="239">
                  <c:v>-14.099998474121094</c:v>
                </c:pt>
                <c:pt idx="240">
                  <c:v>-14</c:v>
                </c:pt>
                <c:pt idx="241">
                  <c:v>-13.899999618530273</c:v>
                </c:pt>
                <c:pt idx="242">
                  <c:v>-13.799999237060547</c:v>
                </c:pt>
                <c:pt idx="243">
                  <c:v>-13.69999885559082</c:v>
                </c:pt>
                <c:pt idx="244">
                  <c:v>-13.599998474121094</c:v>
                </c:pt>
                <c:pt idx="245">
                  <c:v>-13.5</c:v>
                </c:pt>
                <c:pt idx="246">
                  <c:v>-13.399999618530273</c:v>
                </c:pt>
                <c:pt idx="247">
                  <c:v>-13.299999237060547</c:v>
                </c:pt>
                <c:pt idx="248">
                  <c:v>-13.19999885559082</c:v>
                </c:pt>
                <c:pt idx="249">
                  <c:v>-13.099998474121094</c:v>
                </c:pt>
                <c:pt idx="250">
                  <c:v>-13</c:v>
                </c:pt>
                <c:pt idx="251">
                  <c:v>-12.899999618530273</c:v>
                </c:pt>
                <c:pt idx="252">
                  <c:v>-12.799999237060547</c:v>
                </c:pt>
                <c:pt idx="253">
                  <c:v>-12.69999885559082</c:v>
                </c:pt>
                <c:pt idx="254">
                  <c:v>-12.599998474121094</c:v>
                </c:pt>
                <c:pt idx="255">
                  <c:v>-12.5</c:v>
                </c:pt>
                <c:pt idx="256">
                  <c:v>-12.399999618530273</c:v>
                </c:pt>
                <c:pt idx="257">
                  <c:v>-12.299999237060547</c:v>
                </c:pt>
                <c:pt idx="258">
                  <c:v>-12.19999885559082</c:v>
                </c:pt>
                <c:pt idx="259">
                  <c:v>-12.099998474121094</c:v>
                </c:pt>
                <c:pt idx="260">
                  <c:v>-12</c:v>
                </c:pt>
                <c:pt idx="261">
                  <c:v>-11.899999618530273</c:v>
                </c:pt>
                <c:pt idx="262">
                  <c:v>-11.799999237060547</c:v>
                </c:pt>
                <c:pt idx="263">
                  <c:v>-11.69999885559082</c:v>
                </c:pt>
                <c:pt idx="264">
                  <c:v>-11.599998474121094</c:v>
                </c:pt>
                <c:pt idx="265">
                  <c:v>-11.5</c:v>
                </c:pt>
                <c:pt idx="266">
                  <c:v>-11.399999618530273</c:v>
                </c:pt>
                <c:pt idx="267">
                  <c:v>-11.299999237060547</c:v>
                </c:pt>
                <c:pt idx="268">
                  <c:v>-11.19999885559082</c:v>
                </c:pt>
                <c:pt idx="269">
                  <c:v>-11.099998474121094</c:v>
                </c:pt>
                <c:pt idx="270">
                  <c:v>-11</c:v>
                </c:pt>
                <c:pt idx="271">
                  <c:v>-10.899999618530273</c:v>
                </c:pt>
                <c:pt idx="272">
                  <c:v>-10.799999237060547</c:v>
                </c:pt>
                <c:pt idx="273">
                  <c:v>-10.69999885559082</c:v>
                </c:pt>
                <c:pt idx="274">
                  <c:v>-10.599998474121094</c:v>
                </c:pt>
                <c:pt idx="275">
                  <c:v>-10.5</c:v>
                </c:pt>
                <c:pt idx="276">
                  <c:v>-10.399999618530273</c:v>
                </c:pt>
                <c:pt idx="277">
                  <c:v>-10.299999237060547</c:v>
                </c:pt>
                <c:pt idx="278">
                  <c:v>-10.19999885559082</c:v>
                </c:pt>
                <c:pt idx="279">
                  <c:v>-10.099998474121094</c:v>
                </c:pt>
                <c:pt idx="280">
                  <c:v>-10</c:v>
                </c:pt>
                <c:pt idx="281">
                  <c:v>-9.8999996185302734</c:v>
                </c:pt>
                <c:pt idx="282">
                  <c:v>-9.7999992370605469</c:v>
                </c:pt>
                <c:pt idx="283">
                  <c:v>-9.6999988555908203</c:v>
                </c:pt>
                <c:pt idx="284">
                  <c:v>-9.5999984741210938</c:v>
                </c:pt>
                <c:pt idx="285">
                  <c:v>-9.5</c:v>
                </c:pt>
                <c:pt idx="286">
                  <c:v>-9.3999996185302734</c:v>
                </c:pt>
                <c:pt idx="287">
                  <c:v>-9.2999992370605469</c:v>
                </c:pt>
                <c:pt idx="288">
                  <c:v>-9.1999988555908203</c:v>
                </c:pt>
                <c:pt idx="289">
                  <c:v>-9.0999984741210938</c:v>
                </c:pt>
                <c:pt idx="290">
                  <c:v>-9</c:v>
                </c:pt>
                <c:pt idx="291">
                  <c:v>-8.8999996185302734</c:v>
                </c:pt>
                <c:pt idx="292">
                  <c:v>-8.7999992370605469</c:v>
                </c:pt>
                <c:pt idx="293">
                  <c:v>-8.6999988555908203</c:v>
                </c:pt>
                <c:pt idx="294">
                  <c:v>-8.5999984741210938</c:v>
                </c:pt>
                <c:pt idx="295">
                  <c:v>-8.5</c:v>
                </c:pt>
                <c:pt idx="296">
                  <c:v>-8.3999996185302734</c:v>
                </c:pt>
                <c:pt idx="297">
                  <c:v>-8.2999992370605469</c:v>
                </c:pt>
                <c:pt idx="298">
                  <c:v>-8.1999988555908203</c:v>
                </c:pt>
                <c:pt idx="299">
                  <c:v>-8.0999984741210938</c:v>
                </c:pt>
                <c:pt idx="300">
                  <c:v>-8</c:v>
                </c:pt>
                <c:pt idx="301">
                  <c:v>-7.8999996185302734</c:v>
                </c:pt>
                <c:pt idx="302">
                  <c:v>-7.7999992370605469</c:v>
                </c:pt>
                <c:pt idx="303">
                  <c:v>-7.6999988555908203</c:v>
                </c:pt>
                <c:pt idx="304">
                  <c:v>-7.5999984741210938</c:v>
                </c:pt>
                <c:pt idx="305">
                  <c:v>-7.5</c:v>
                </c:pt>
                <c:pt idx="306">
                  <c:v>-7.3999996185302734</c:v>
                </c:pt>
                <c:pt idx="307">
                  <c:v>-7.2999992370605469</c:v>
                </c:pt>
                <c:pt idx="308">
                  <c:v>-7.1999988555908203</c:v>
                </c:pt>
                <c:pt idx="309">
                  <c:v>-7.0999984741210938</c:v>
                </c:pt>
                <c:pt idx="310">
                  <c:v>-7</c:v>
                </c:pt>
                <c:pt idx="311">
                  <c:v>-6.8999996185302734</c:v>
                </c:pt>
                <c:pt idx="312">
                  <c:v>-6.7999992370605469</c:v>
                </c:pt>
                <c:pt idx="313">
                  <c:v>-6.6999988555908203</c:v>
                </c:pt>
                <c:pt idx="314">
                  <c:v>-6.5999984741210938</c:v>
                </c:pt>
                <c:pt idx="315">
                  <c:v>-6.5</c:v>
                </c:pt>
                <c:pt idx="316">
                  <c:v>-6.3999996185302734</c:v>
                </c:pt>
                <c:pt idx="317">
                  <c:v>-6.2999992370605469</c:v>
                </c:pt>
                <c:pt idx="318">
                  <c:v>-6.2000007629394531</c:v>
                </c:pt>
                <c:pt idx="319">
                  <c:v>-6.0999984741210938</c:v>
                </c:pt>
                <c:pt idx="320">
                  <c:v>-6</c:v>
                </c:pt>
                <c:pt idx="321">
                  <c:v>-5.8999977111816406</c:v>
                </c:pt>
                <c:pt idx="322">
                  <c:v>-5.7999992370605469</c:v>
                </c:pt>
                <c:pt idx="323">
                  <c:v>-5.7000007629394531</c:v>
                </c:pt>
                <c:pt idx="324">
                  <c:v>-5.5999984741210938</c:v>
                </c:pt>
                <c:pt idx="325">
                  <c:v>-5.5</c:v>
                </c:pt>
                <c:pt idx="326">
                  <c:v>-5.3999977111816406</c:v>
                </c:pt>
                <c:pt idx="327">
                  <c:v>-5.2999992370605469</c:v>
                </c:pt>
                <c:pt idx="328">
                  <c:v>-5.2000007629394531</c:v>
                </c:pt>
                <c:pt idx="329">
                  <c:v>-5.0999984741210938</c:v>
                </c:pt>
                <c:pt idx="330">
                  <c:v>-5</c:v>
                </c:pt>
                <c:pt idx="331">
                  <c:v>-4.8999977111816406</c:v>
                </c:pt>
                <c:pt idx="332">
                  <c:v>-4.7999992370605469</c:v>
                </c:pt>
                <c:pt idx="333">
                  <c:v>-4.7000007629394531</c:v>
                </c:pt>
                <c:pt idx="334">
                  <c:v>-4.5999984741210938</c:v>
                </c:pt>
                <c:pt idx="335">
                  <c:v>-4.5</c:v>
                </c:pt>
                <c:pt idx="336">
                  <c:v>-4.3999977111816406</c:v>
                </c:pt>
                <c:pt idx="337">
                  <c:v>-4.2999992370605469</c:v>
                </c:pt>
                <c:pt idx="338">
                  <c:v>-4.2000007629394531</c:v>
                </c:pt>
                <c:pt idx="339">
                  <c:v>-4.0999984741210938</c:v>
                </c:pt>
                <c:pt idx="340">
                  <c:v>-4</c:v>
                </c:pt>
                <c:pt idx="341">
                  <c:v>-3.8999977111816406</c:v>
                </c:pt>
                <c:pt idx="342">
                  <c:v>-3.7999992370605469</c:v>
                </c:pt>
                <c:pt idx="343">
                  <c:v>-3.7000007629394531</c:v>
                </c:pt>
                <c:pt idx="344">
                  <c:v>-3.5999984741210938</c:v>
                </c:pt>
                <c:pt idx="345">
                  <c:v>-3.5</c:v>
                </c:pt>
                <c:pt idx="346">
                  <c:v>-3.3999977111816406</c:v>
                </c:pt>
                <c:pt idx="347">
                  <c:v>-3.2999992370605469</c:v>
                </c:pt>
                <c:pt idx="348">
                  <c:v>-3.2000007629394531</c:v>
                </c:pt>
                <c:pt idx="349">
                  <c:v>-3.0999984741210938</c:v>
                </c:pt>
                <c:pt idx="350">
                  <c:v>-3</c:v>
                </c:pt>
                <c:pt idx="351">
                  <c:v>-2.8999977111816406</c:v>
                </c:pt>
                <c:pt idx="352">
                  <c:v>-2.7999992370605469</c:v>
                </c:pt>
                <c:pt idx="353">
                  <c:v>-2.7000007629394531</c:v>
                </c:pt>
                <c:pt idx="354">
                  <c:v>-2.5999984741210938</c:v>
                </c:pt>
                <c:pt idx="355">
                  <c:v>-2.5</c:v>
                </c:pt>
                <c:pt idx="356">
                  <c:v>-2.3999977111816406</c:v>
                </c:pt>
                <c:pt idx="357">
                  <c:v>-2.2999992370605469</c:v>
                </c:pt>
                <c:pt idx="358">
                  <c:v>-2.2000007629394531</c:v>
                </c:pt>
                <c:pt idx="359">
                  <c:v>-2.0999984741210938</c:v>
                </c:pt>
                <c:pt idx="360">
                  <c:v>-2</c:v>
                </c:pt>
                <c:pt idx="361">
                  <c:v>-1.8999977111816406</c:v>
                </c:pt>
                <c:pt idx="362">
                  <c:v>-1.7999992370605469</c:v>
                </c:pt>
                <c:pt idx="363">
                  <c:v>-1.7000007629394531</c:v>
                </c:pt>
                <c:pt idx="364">
                  <c:v>-1.5999984741210938</c:v>
                </c:pt>
                <c:pt idx="365">
                  <c:v>-1.5</c:v>
                </c:pt>
                <c:pt idx="366">
                  <c:v>-1.3999977111816406</c:v>
                </c:pt>
                <c:pt idx="367">
                  <c:v>-1.2999992370605469</c:v>
                </c:pt>
                <c:pt idx="368">
                  <c:v>-1.2000007629394531</c:v>
                </c:pt>
                <c:pt idx="369">
                  <c:v>-1.0999984741210938</c:v>
                </c:pt>
                <c:pt idx="370">
                  <c:v>-1</c:v>
                </c:pt>
                <c:pt idx="371">
                  <c:v>-0.89999771118164063</c:v>
                </c:pt>
                <c:pt idx="372">
                  <c:v>-0.79999923706054688</c:v>
                </c:pt>
                <c:pt idx="373">
                  <c:v>-0.70000076293945313</c:v>
                </c:pt>
                <c:pt idx="374">
                  <c:v>-0.59999847412109375</c:v>
                </c:pt>
                <c:pt idx="375">
                  <c:v>-0.5</c:v>
                </c:pt>
                <c:pt idx="376">
                  <c:v>-0.39999771118164063</c:v>
                </c:pt>
                <c:pt idx="377">
                  <c:v>-0.29999923706054688</c:v>
                </c:pt>
                <c:pt idx="378">
                  <c:v>-0.20000076293945313</c:v>
                </c:pt>
                <c:pt idx="379">
                  <c:v>-9.999847412109375E-2</c:v>
                </c:pt>
                <c:pt idx="380">
                  <c:v>0</c:v>
                </c:pt>
                <c:pt idx="381">
                  <c:v>0.10000228881835938</c:v>
                </c:pt>
                <c:pt idx="382">
                  <c:v>0.20000076293945313</c:v>
                </c:pt>
                <c:pt idx="383">
                  <c:v>0.29999923706054688</c:v>
                </c:pt>
                <c:pt idx="384">
                  <c:v>0.40000152587890625</c:v>
                </c:pt>
                <c:pt idx="385">
                  <c:v>0.5</c:v>
                </c:pt>
                <c:pt idx="386">
                  <c:v>0.60000228881835938</c:v>
                </c:pt>
                <c:pt idx="387">
                  <c:v>0.70000076293945313</c:v>
                </c:pt>
                <c:pt idx="388">
                  <c:v>0.79999923706054688</c:v>
                </c:pt>
                <c:pt idx="389">
                  <c:v>0.90000152587890625</c:v>
                </c:pt>
                <c:pt idx="390">
                  <c:v>1</c:v>
                </c:pt>
                <c:pt idx="391">
                  <c:v>1.1000022888183594</c:v>
                </c:pt>
                <c:pt idx="392">
                  <c:v>1.2000007629394531</c:v>
                </c:pt>
                <c:pt idx="393">
                  <c:v>1.2999992370605469</c:v>
                </c:pt>
                <c:pt idx="394">
                  <c:v>1.4000015258789063</c:v>
                </c:pt>
                <c:pt idx="395">
                  <c:v>1.5</c:v>
                </c:pt>
                <c:pt idx="396">
                  <c:v>1.6000022888183594</c:v>
                </c:pt>
                <c:pt idx="397">
                  <c:v>1.7000007629394531</c:v>
                </c:pt>
                <c:pt idx="398">
                  <c:v>1.7999992370605469</c:v>
                </c:pt>
                <c:pt idx="399">
                  <c:v>1.9000015258789063</c:v>
                </c:pt>
                <c:pt idx="400">
                  <c:v>2</c:v>
                </c:pt>
                <c:pt idx="401">
                  <c:v>2.1000022888183594</c:v>
                </c:pt>
                <c:pt idx="402">
                  <c:v>2.2000007629394531</c:v>
                </c:pt>
                <c:pt idx="403">
                  <c:v>2.2999992370605469</c:v>
                </c:pt>
                <c:pt idx="404">
                  <c:v>2.4000015258789063</c:v>
                </c:pt>
                <c:pt idx="405">
                  <c:v>2.5</c:v>
                </c:pt>
                <c:pt idx="406">
                  <c:v>2.6000022888183594</c:v>
                </c:pt>
                <c:pt idx="407">
                  <c:v>2.7000007629394531</c:v>
                </c:pt>
                <c:pt idx="408">
                  <c:v>2.7999992370605469</c:v>
                </c:pt>
                <c:pt idx="409">
                  <c:v>2.9000015258789063</c:v>
                </c:pt>
                <c:pt idx="410">
                  <c:v>3</c:v>
                </c:pt>
                <c:pt idx="411">
                  <c:v>3.1000022888183594</c:v>
                </c:pt>
                <c:pt idx="412">
                  <c:v>3.2000007629394531</c:v>
                </c:pt>
                <c:pt idx="413">
                  <c:v>3.2999992370605469</c:v>
                </c:pt>
                <c:pt idx="414">
                  <c:v>3.4000015258789063</c:v>
                </c:pt>
                <c:pt idx="415">
                  <c:v>3.5</c:v>
                </c:pt>
                <c:pt idx="416">
                  <c:v>3.6000022888183594</c:v>
                </c:pt>
                <c:pt idx="417">
                  <c:v>3.7000007629394531</c:v>
                </c:pt>
                <c:pt idx="418">
                  <c:v>3.7999992370605469</c:v>
                </c:pt>
                <c:pt idx="419">
                  <c:v>3.9000015258789063</c:v>
                </c:pt>
                <c:pt idx="420">
                  <c:v>4</c:v>
                </c:pt>
                <c:pt idx="421">
                  <c:v>4.1000022888183594</c:v>
                </c:pt>
                <c:pt idx="422">
                  <c:v>4.2000007629394531</c:v>
                </c:pt>
                <c:pt idx="423">
                  <c:v>4.2999992370605469</c:v>
                </c:pt>
                <c:pt idx="424">
                  <c:v>4.4000015258789063</c:v>
                </c:pt>
                <c:pt idx="425">
                  <c:v>4.5</c:v>
                </c:pt>
                <c:pt idx="426">
                  <c:v>4.6000022888183594</c:v>
                </c:pt>
                <c:pt idx="427">
                  <c:v>4.7000007629394531</c:v>
                </c:pt>
                <c:pt idx="428">
                  <c:v>4.7999992370605469</c:v>
                </c:pt>
                <c:pt idx="429">
                  <c:v>4.9000015258789063</c:v>
                </c:pt>
                <c:pt idx="430">
                  <c:v>5</c:v>
                </c:pt>
                <c:pt idx="431">
                  <c:v>5.1000022888183594</c:v>
                </c:pt>
                <c:pt idx="432">
                  <c:v>5.2000007629394531</c:v>
                </c:pt>
                <c:pt idx="433">
                  <c:v>5.2999992370605469</c:v>
                </c:pt>
                <c:pt idx="434">
                  <c:v>5.4000015258789063</c:v>
                </c:pt>
                <c:pt idx="435">
                  <c:v>5.5</c:v>
                </c:pt>
                <c:pt idx="436">
                  <c:v>5.6000022888183594</c:v>
                </c:pt>
                <c:pt idx="437">
                  <c:v>5.7000007629394531</c:v>
                </c:pt>
                <c:pt idx="438">
                  <c:v>5.7999992370605469</c:v>
                </c:pt>
                <c:pt idx="439">
                  <c:v>5.9000015258789063</c:v>
                </c:pt>
                <c:pt idx="440">
                  <c:v>6</c:v>
                </c:pt>
                <c:pt idx="441">
                  <c:v>6.1000022888183594</c:v>
                </c:pt>
                <c:pt idx="442">
                  <c:v>6.2000007629394531</c:v>
                </c:pt>
                <c:pt idx="443">
                  <c:v>6.2999992370605469</c:v>
                </c:pt>
                <c:pt idx="444">
                  <c:v>6.4000015258789063</c:v>
                </c:pt>
                <c:pt idx="445">
                  <c:v>6.5</c:v>
                </c:pt>
                <c:pt idx="446">
                  <c:v>6.6000022888183594</c:v>
                </c:pt>
                <c:pt idx="447">
                  <c:v>6.7000007629394531</c:v>
                </c:pt>
                <c:pt idx="448">
                  <c:v>6.7999992370605469</c:v>
                </c:pt>
                <c:pt idx="449">
                  <c:v>6.9000015258789063</c:v>
                </c:pt>
                <c:pt idx="450">
                  <c:v>7</c:v>
                </c:pt>
                <c:pt idx="451">
                  <c:v>7.1000022888183594</c:v>
                </c:pt>
                <c:pt idx="452">
                  <c:v>7.2000007629394531</c:v>
                </c:pt>
                <c:pt idx="453">
                  <c:v>7.2999992370605469</c:v>
                </c:pt>
                <c:pt idx="454">
                  <c:v>7.4000015258789063</c:v>
                </c:pt>
                <c:pt idx="455">
                  <c:v>7.5</c:v>
                </c:pt>
                <c:pt idx="456">
                  <c:v>7.6000022888183594</c:v>
                </c:pt>
                <c:pt idx="457">
                  <c:v>7.7000007629394531</c:v>
                </c:pt>
                <c:pt idx="458">
                  <c:v>7.7999992370605469</c:v>
                </c:pt>
                <c:pt idx="459">
                  <c:v>7.9000015258789063</c:v>
                </c:pt>
                <c:pt idx="460">
                  <c:v>8</c:v>
                </c:pt>
                <c:pt idx="461">
                  <c:v>8.1000022888183594</c:v>
                </c:pt>
                <c:pt idx="462">
                  <c:v>8.2000007629394531</c:v>
                </c:pt>
                <c:pt idx="463">
                  <c:v>8.2999992370605469</c:v>
                </c:pt>
                <c:pt idx="464">
                  <c:v>8.4000015258789063</c:v>
                </c:pt>
                <c:pt idx="465">
                  <c:v>8.5</c:v>
                </c:pt>
                <c:pt idx="466">
                  <c:v>8.6000022888183594</c:v>
                </c:pt>
                <c:pt idx="467">
                  <c:v>8.7000007629394531</c:v>
                </c:pt>
                <c:pt idx="468">
                  <c:v>8.7999992370605469</c:v>
                </c:pt>
                <c:pt idx="469">
                  <c:v>8.9000015258789063</c:v>
                </c:pt>
                <c:pt idx="470">
                  <c:v>9</c:v>
                </c:pt>
                <c:pt idx="471">
                  <c:v>9.1000022888183594</c:v>
                </c:pt>
                <c:pt idx="472">
                  <c:v>9.2000007629394531</c:v>
                </c:pt>
                <c:pt idx="473">
                  <c:v>9.2999992370605469</c:v>
                </c:pt>
                <c:pt idx="474">
                  <c:v>9.4000015258789063</c:v>
                </c:pt>
                <c:pt idx="475">
                  <c:v>9.5</c:v>
                </c:pt>
                <c:pt idx="476">
                  <c:v>9.6000022888183594</c:v>
                </c:pt>
                <c:pt idx="477">
                  <c:v>9.7000007629394531</c:v>
                </c:pt>
                <c:pt idx="478">
                  <c:v>9.7999992370605469</c:v>
                </c:pt>
                <c:pt idx="479">
                  <c:v>9.9000015258789063</c:v>
                </c:pt>
                <c:pt idx="480">
                  <c:v>10</c:v>
                </c:pt>
                <c:pt idx="481">
                  <c:v>10.100002288818359</c:v>
                </c:pt>
                <c:pt idx="482">
                  <c:v>10.200000762939453</c:v>
                </c:pt>
                <c:pt idx="483">
                  <c:v>10.299999237060547</c:v>
                </c:pt>
                <c:pt idx="484">
                  <c:v>10.400001525878906</c:v>
                </c:pt>
                <c:pt idx="485">
                  <c:v>10.5</c:v>
                </c:pt>
                <c:pt idx="486">
                  <c:v>10.600002288818359</c:v>
                </c:pt>
                <c:pt idx="487">
                  <c:v>10.700000762939453</c:v>
                </c:pt>
                <c:pt idx="488">
                  <c:v>10.799999237060547</c:v>
                </c:pt>
                <c:pt idx="489">
                  <c:v>10.900001525878906</c:v>
                </c:pt>
                <c:pt idx="490">
                  <c:v>11</c:v>
                </c:pt>
                <c:pt idx="491">
                  <c:v>11.100002288818359</c:v>
                </c:pt>
                <c:pt idx="492">
                  <c:v>11.200000762939453</c:v>
                </c:pt>
                <c:pt idx="493">
                  <c:v>11.299999237060547</c:v>
                </c:pt>
                <c:pt idx="494">
                  <c:v>11.400001525878906</c:v>
                </c:pt>
                <c:pt idx="495">
                  <c:v>11.5</c:v>
                </c:pt>
                <c:pt idx="496">
                  <c:v>11.600002288818359</c:v>
                </c:pt>
                <c:pt idx="497">
                  <c:v>11.700000762939453</c:v>
                </c:pt>
                <c:pt idx="498">
                  <c:v>11.799999237060547</c:v>
                </c:pt>
                <c:pt idx="499">
                  <c:v>11.900001525878906</c:v>
                </c:pt>
                <c:pt idx="500">
                  <c:v>12</c:v>
                </c:pt>
                <c:pt idx="501">
                  <c:v>12.100002288818359</c:v>
                </c:pt>
                <c:pt idx="502">
                  <c:v>12.200000762939453</c:v>
                </c:pt>
                <c:pt idx="503">
                  <c:v>12.299999237060547</c:v>
                </c:pt>
                <c:pt idx="504">
                  <c:v>12.400001525878906</c:v>
                </c:pt>
                <c:pt idx="505">
                  <c:v>12.5</c:v>
                </c:pt>
                <c:pt idx="506">
                  <c:v>12.600002288818359</c:v>
                </c:pt>
                <c:pt idx="507">
                  <c:v>12.700000762939453</c:v>
                </c:pt>
                <c:pt idx="508">
                  <c:v>12.799999237060547</c:v>
                </c:pt>
                <c:pt idx="509">
                  <c:v>12.900001525878906</c:v>
                </c:pt>
                <c:pt idx="510">
                  <c:v>13</c:v>
                </c:pt>
                <c:pt idx="511">
                  <c:v>13.100002288818359</c:v>
                </c:pt>
                <c:pt idx="512">
                  <c:v>13.200000762939453</c:v>
                </c:pt>
                <c:pt idx="513">
                  <c:v>13.299999237060547</c:v>
                </c:pt>
                <c:pt idx="514">
                  <c:v>13.400001525878906</c:v>
                </c:pt>
                <c:pt idx="515">
                  <c:v>13.5</c:v>
                </c:pt>
                <c:pt idx="516">
                  <c:v>13.600002288818359</c:v>
                </c:pt>
                <c:pt idx="517">
                  <c:v>13.700000762939453</c:v>
                </c:pt>
                <c:pt idx="518">
                  <c:v>13.799999237060547</c:v>
                </c:pt>
                <c:pt idx="519">
                  <c:v>13.900001525878906</c:v>
                </c:pt>
                <c:pt idx="520">
                  <c:v>14</c:v>
                </c:pt>
                <c:pt idx="521">
                  <c:v>14.100002288818359</c:v>
                </c:pt>
                <c:pt idx="522">
                  <c:v>14.200000762939453</c:v>
                </c:pt>
                <c:pt idx="523">
                  <c:v>14.299999237060547</c:v>
                </c:pt>
                <c:pt idx="524">
                  <c:v>14.400001525878906</c:v>
                </c:pt>
                <c:pt idx="525">
                  <c:v>14.5</c:v>
                </c:pt>
                <c:pt idx="526">
                  <c:v>14.600002288818359</c:v>
                </c:pt>
                <c:pt idx="527">
                  <c:v>14.700000762939453</c:v>
                </c:pt>
                <c:pt idx="528">
                  <c:v>14.799999237060547</c:v>
                </c:pt>
                <c:pt idx="529">
                  <c:v>14.900001525878906</c:v>
                </c:pt>
                <c:pt idx="530">
                  <c:v>15</c:v>
                </c:pt>
                <c:pt idx="531">
                  <c:v>15.100002288818359</c:v>
                </c:pt>
                <c:pt idx="532">
                  <c:v>15.200000762939453</c:v>
                </c:pt>
                <c:pt idx="533">
                  <c:v>15.299999237060547</c:v>
                </c:pt>
                <c:pt idx="534">
                  <c:v>15.400001525878906</c:v>
                </c:pt>
                <c:pt idx="535">
                  <c:v>15.5</c:v>
                </c:pt>
                <c:pt idx="536">
                  <c:v>15.600002288818359</c:v>
                </c:pt>
                <c:pt idx="537">
                  <c:v>15.700000762939453</c:v>
                </c:pt>
                <c:pt idx="538">
                  <c:v>15.799999237060547</c:v>
                </c:pt>
                <c:pt idx="539">
                  <c:v>15.900001525878906</c:v>
                </c:pt>
                <c:pt idx="540">
                  <c:v>16</c:v>
                </c:pt>
                <c:pt idx="541">
                  <c:v>16.100002288818359</c:v>
                </c:pt>
                <c:pt idx="542">
                  <c:v>16.200000762939453</c:v>
                </c:pt>
                <c:pt idx="543">
                  <c:v>16.299999237060547</c:v>
                </c:pt>
                <c:pt idx="544">
                  <c:v>16.400001525878906</c:v>
                </c:pt>
                <c:pt idx="545">
                  <c:v>16.5</c:v>
                </c:pt>
                <c:pt idx="546">
                  <c:v>16.600002288818359</c:v>
                </c:pt>
                <c:pt idx="547">
                  <c:v>16.700000762939453</c:v>
                </c:pt>
                <c:pt idx="548">
                  <c:v>16.799999237060547</c:v>
                </c:pt>
                <c:pt idx="549">
                  <c:v>16.900001525878906</c:v>
                </c:pt>
                <c:pt idx="550">
                  <c:v>17</c:v>
                </c:pt>
                <c:pt idx="551">
                  <c:v>17.100002288818359</c:v>
                </c:pt>
                <c:pt idx="552">
                  <c:v>17.200000762939453</c:v>
                </c:pt>
                <c:pt idx="553">
                  <c:v>17.299999237060547</c:v>
                </c:pt>
                <c:pt idx="554">
                  <c:v>17.400001525878906</c:v>
                </c:pt>
                <c:pt idx="555">
                  <c:v>17.5</c:v>
                </c:pt>
                <c:pt idx="556">
                  <c:v>17.600002288818359</c:v>
                </c:pt>
                <c:pt idx="557">
                  <c:v>17.700000762939453</c:v>
                </c:pt>
                <c:pt idx="558">
                  <c:v>17.799999237060547</c:v>
                </c:pt>
                <c:pt idx="559">
                  <c:v>17.900001525878906</c:v>
                </c:pt>
                <c:pt idx="560">
                  <c:v>18</c:v>
                </c:pt>
                <c:pt idx="561">
                  <c:v>18.100002288818359</c:v>
                </c:pt>
                <c:pt idx="562">
                  <c:v>18.200000762939453</c:v>
                </c:pt>
                <c:pt idx="563">
                  <c:v>18.299999237060547</c:v>
                </c:pt>
                <c:pt idx="564">
                  <c:v>18.400001525878906</c:v>
                </c:pt>
                <c:pt idx="565">
                  <c:v>18.5</c:v>
                </c:pt>
                <c:pt idx="566">
                  <c:v>18.600002288818359</c:v>
                </c:pt>
                <c:pt idx="567">
                  <c:v>18.700000762939453</c:v>
                </c:pt>
                <c:pt idx="568">
                  <c:v>18.799999237060547</c:v>
                </c:pt>
                <c:pt idx="569">
                  <c:v>18.900001525878906</c:v>
                </c:pt>
                <c:pt idx="570">
                  <c:v>19</c:v>
                </c:pt>
                <c:pt idx="571">
                  <c:v>19.100002288818359</c:v>
                </c:pt>
                <c:pt idx="572">
                  <c:v>19.200000762939453</c:v>
                </c:pt>
                <c:pt idx="573">
                  <c:v>19.299999237060547</c:v>
                </c:pt>
                <c:pt idx="574">
                  <c:v>19.400001525878906</c:v>
                </c:pt>
                <c:pt idx="575">
                  <c:v>19.5</c:v>
                </c:pt>
                <c:pt idx="576">
                  <c:v>19.600002288818359</c:v>
                </c:pt>
                <c:pt idx="577">
                  <c:v>19.700000762939453</c:v>
                </c:pt>
                <c:pt idx="578">
                  <c:v>19.799999237060547</c:v>
                </c:pt>
                <c:pt idx="579">
                  <c:v>19.900001525878906</c:v>
                </c:pt>
                <c:pt idx="580">
                  <c:v>20</c:v>
                </c:pt>
                <c:pt idx="581">
                  <c:v>20.100002288818359</c:v>
                </c:pt>
                <c:pt idx="582">
                  <c:v>20.200000762939453</c:v>
                </c:pt>
                <c:pt idx="583">
                  <c:v>20.299999237060547</c:v>
                </c:pt>
                <c:pt idx="584">
                  <c:v>20.400001525878906</c:v>
                </c:pt>
                <c:pt idx="585">
                  <c:v>20.5</c:v>
                </c:pt>
                <c:pt idx="586">
                  <c:v>20.600002288818359</c:v>
                </c:pt>
                <c:pt idx="587">
                  <c:v>20.700000762939453</c:v>
                </c:pt>
                <c:pt idx="588">
                  <c:v>20.799999237060547</c:v>
                </c:pt>
                <c:pt idx="589">
                  <c:v>20.900001525878906</c:v>
                </c:pt>
                <c:pt idx="590">
                  <c:v>21</c:v>
                </c:pt>
                <c:pt idx="591">
                  <c:v>21.100002288818359</c:v>
                </c:pt>
                <c:pt idx="592">
                  <c:v>21.200000762939453</c:v>
                </c:pt>
                <c:pt idx="593">
                  <c:v>21.299999237060547</c:v>
                </c:pt>
                <c:pt idx="594">
                  <c:v>21.400001525878906</c:v>
                </c:pt>
                <c:pt idx="595">
                  <c:v>21.5</c:v>
                </c:pt>
                <c:pt idx="596">
                  <c:v>21.600002288818359</c:v>
                </c:pt>
                <c:pt idx="597">
                  <c:v>21.700000762939453</c:v>
                </c:pt>
                <c:pt idx="598">
                  <c:v>21.799999237060547</c:v>
                </c:pt>
                <c:pt idx="599">
                  <c:v>21.900001525878906</c:v>
                </c:pt>
                <c:pt idx="600">
                  <c:v>22</c:v>
                </c:pt>
                <c:pt idx="601">
                  <c:v>22.100002288818359</c:v>
                </c:pt>
                <c:pt idx="602">
                  <c:v>22.200000762939453</c:v>
                </c:pt>
                <c:pt idx="603">
                  <c:v>22.299999237060547</c:v>
                </c:pt>
                <c:pt idx="604">
                  <c:v>22.400001525878906</c:v>
                </c:pt>
                <c:pt idx="605">
                  <c:v>22.5</c:v>
                </c:pt>
                <c:pt idx="606">
                  <c:v>22.600002288818359</c:v>
                </c:pt>
                <c:pt idx="607">
                  <c:v>22.700000762939453</c:v>
                </c:pt>
                <c:pt idx="608">
                  <c:v>22.799999237060547</c:v>
                </c:pt>
                <c:pt idx="609">
                  <c:v>22.900001525878906</c:v>
                </c:pt>
                <c:pt idx="610">
                  <c:v>23</c:v>
                </c:pt>
                <c:pt idx="611">
                  <c:v>23.100002288818359</c:v>
                </c:pt>
                <c:pt idx="612">
                  <c:v>23.200000762939453</c:v>
                </c:pt>
                <c:pt idx="613">
                  <c:v>23.299999237060547</c:v>
                </c:pt>
                <c:pt idx="614">
                  <c:v>23.400001525878906</c:v>
                </c:pt>
                <c:pt idx="615">
                  <c:v>23.5</c:v>
                </c:pt>
                <c:pt idx="616">
                  <c:v>23.600002288818359</c:v>
                </c:pt>
                <c:pt idx="617">
                  <c:v>23.700000762939453</c:v>
                </c:pt>
                <c:pt idx="618">
                  <c:v>23.799999237060547</c:v>
                </c:pt>
                <c:pt idx="619">
                  <c:v>23.900001525878906</c:v>
                </c:pt>
                <c:pt idx="620">
                  <c:v>24</c:v>
                </c:pt>
                <c:pt idx="621">
                  <c:v>24.100002288818359</c:v>
                </c:pt>
                <c:pt idx="622">
                  <c:v>24.200000762939453</c:v>
                </c:pt>
                <c:pt idx="623">
                  <c:v>24.299999237060547</c:v>
                </c:pt>
                <c:pt idx="624">
                  <c:v>24.400001525878906</c:v>
                </c:pt>
                <c:pt idx="625">
                  <c:v>24.5</c:v>
                </c:pt>
                <c:pt idx="626">
                  <c:v>24.600002288818359</c:v>
                </c:pt>
                <c:pt idx="627">
                  <c:v>24.700000762939453</c:v>
                </c:pt>
                <c:pt idx="628">
                  <c:v>24.799999237060547</c:v>
                </c:pt>
                <c:pt idx="629">
                  <c:v>24.900001525878906</c:v>
                </c:pt>
                <c:pt idx="630">
                  <c:v>25</c:v>
                </c:pt>
                <c:pt idx="631">
                  <c:v>25.100002288818359</c:v>
                </c:pt>
                <c:pt idx="632">
                  <c:v>25.200000762939453</c:v>
                </c:pt>
                <c:pt idx="633">
                  <c:v>25.299999237060547</c:v>
                </c:pt>
                <c:pt idx="634">
                  <c:v>25.400001525878906</c:v>
                </c:pt>
                <c:pt idx="635">
                  <c:v>25.5</c:v>
                </c:pt>
                <c:pt idx="636">
                  <c:v>25.600002288818359</c:v>
                </c:pt>
                <c:pt idx="637">
                  <c:v>25.700000762939453</c:v>
                </c:pt>
                <c:pt idx="638">
                  <c:v>25.799999237060547</c:v>
                </c:pt>
                <c:pt idx="639">
                  <c:v>25.899997711181641</c:v>
                </c:pt>
                <c:pt idx="640">
                  <c:v>26.000003814697266</c:v>
                </c:pt>
                <c:pt idx="641">
                  <c:v>26.100002288818359</c:v>
                </c:pt>
                <c:pt idx="642">
                  <c:v>26.200000762939453</c:v>
                </c:pt>
                <c:pt idx="643">
                  <c:v>26.299999237060547</c:v>
                </c:pt>
                <c:pt idx="644">
                  <c:v>26.399997711181641</c:v>
                </c:pt>
                <c:pt idx="645">
                  <c:v>26.500003814697266</c:v>
                </c:pt>
                <c:pt idx="646">
                  <c:v>26.600002288818359</c:v>
                </c:pt>
                <c:pt idx="647">
                  <c:v>26.700000762939453</c:v>
                </c:pt>
                <c:pt idx="648">
                  <c:v>26.799999237060547</c:v>
                </c:pt>
                <c:pt idx="649">
                  <c:v>26.899997711181641</c:v>
                </c:pt>
                <c:pt idx="650">
                  <c:v>27.000003814697266</c:v>
                </c:pt>
                <c:pt idx="651">
                  <c:v>27.100002288818359</c:v>
                </c:pt>
                <c:pt idx="652">
                  <c:v>27.200000762939453</c:v>
                </c:pt>
                <c:pt idx="653">
                  <c:v>27.299999237060547</c:v>
                </c:pt>
                <c:pt idx="654">
                  <c:v>27.399997711181641</c:v>
                </c:pt>
                <c:pt idx="655">
                  <c:v>27.500003814697266</c:v>
                </c:pt>
                <c:pt idx="656">
                  <c:v>27.600002288818359</c:v>
                </c:pt>
                <c:pt idx="657">
                  <c:v>27.700000762939453</c:v>
                </c:pt>
                <c:pt idx="658">
                  <c:v>27.799999237060547</c:v>
                </c:pt>
                <c:pt idx="659">
                  <c:v>27.899997711181641</c:v>
                </c:pt>
                <c:pt idx="660">
                  <c:v>28.000003814697266</c:v>
                </c:pt>
                <c:pt idx="661">
                  <c:v>28.100002288818359</c:v>
                </c:pt>
                <c:pt idx="662">
                  <c:v>28.200000762939453</c:v>
                </c:pt>
                <c:pt idx="663">
                  <c:v>28.299999237060547</c:v>
                </c:pt>
                <c:pt idx="664">
                  <c:v>28.399997711181641</c:v>
                </c:pt>
                <c:pt idx="665">
                  <c:v>28.500003814697266</c:v>
                </c:pt>
                <c:pt idx="666">
                  <c:v>28.600002288818359</c:v>
                </c:pt>
                <c:pt idx="667">
                  <c:v>28.700000762939453</c:v>
                </c:pt>
                <c:pt idx="668">
                  <c:v>28.799999237060547</c:v>
                </c:pt>
                <c:pt idx="669">
                  <c:v>28.899997711181641</c:v>
                </c:pt>
                <c:pt idx="670">
                  <c:v>29.000003814697266</c:v>
                </c:pt>
                <c:pt idx="671">
                  <c:v>29.100002288818359</c:v>
                </c:pt>
                <c:pt idx="672">
                  <c:v>29.200000762939453</c:v>
                </c:pt>
                <c:pt idx="673">
                  <c:v>29.299999237060547</c:v>
                </c:pt>
                <c:pt idx="674">
                  <c:v>29.399997711181641</c:v>
                </c:pt>
                <c:pt idx="675">
                  <c:v>29.500003814697266</c:v>
                </c:pt>
                <c:pt idx="676">
                  <c:v>29.600002288818359</c:v>
                </c:pt>
                <c:pt idx="677">
                  <c:v>29.700000762939453</c:v>
                </c:pt>
                <c:pt idx="678">
                  <c:v>29.799999237060547</c:v>
                </c:pt>
                <c:pt idx="679">
                  <c:v>29.899997711181641</c:v>
                </c:pt>
                <c:pt idx="680">
                  <c:v>30.000003814697266</c:v>
                </c:pt>
                <c:pt idx="681">
                  <c:v>30.100002288818359</c:v>
                </c:pt>
                <c:pt idx="682">
                  <c:v>30.200000762939453</c:v>
                </c:pt>
                <c:pt idx="683">
                  <c:v>30.299999237060547</c:v>
                </c:pt>
                <c:pt idx="684">
                  <c:v>30.399997711181641</c:v>
                </c:pt>
                <c:pt idx="685">
                  <c:v>30.500003814697266</c:v>
                </c:pt>
                <c:pt idx="686">
                  <c:v>30.600002288818359</c:v>
                </c:pt>
                <c:pt idx="687">
                  <c:v>30.700000762939453</c:v>
                </c:pt>
                <c:pt idx="688">
                  <c:v>30.799999237060547</c:v>
                </c:pt>
                <c:pt idx="689">
                  <c:v>30.899997711181641</c:v>
                </c:pt>
                <c:pt idx="690">
                  <c:v>31.000003814697266</c:v>
                </c:pt>
                <c:pt idx="691">
                  <c:v>31.100002288818359</c:v>
                </c:pt>
                <c:pt idx="692">
                  <c:v>31.200000762939453</c:v>
                </c:pt>
                <c:pt idx="693">
                  <c:v>31.299999237060547</c:v>
                </c:pt>
                <c:pt idx="694">
                  <c:v>31.399997711181641</c:v>
                </c:pt>
                <c:pt idx="695">
                  <c:v>31.500003814697266</c:v>
                </c:pt>
                <c:pt idx="696">
                  <c:v>31.600002288818359</c:v>
                </c:pt>
                <c:pt idx="697">
                  <c:v>31.700000762939453</c:v>
                </c:pt>
                <c:pt idx="698">
                  <c:v>31.799999237060547</c:v>
                </c:pt>
                <c:pt idx="699">
                  <c:v>31.899997711181641</c:v>
                </c:pt>
                <c:pt idx="700">
                  <c:v>32.000003814697266</c:v>
                </c:pt>
                <c:pt idx="701">
                  <c:v>32.100002288818359</c:v>
                </c:pt>
                <c:pt idx="702">
                  <c:v>32.200000762939453</c:v>
                </c:pt>
                <c:pt idx="703">
                  <c:v>32.299999237060547</c:v>
                </c:pt>
                <c:pt idx="704">
                  <c:v>32.399997711181641</c:v>
                </c:pt>
                <c:pt idx="705">
                  <c:v>32.500003814697266</c:v>
                </c:pt>
                <c:pt idx="706">
                  <c:v>32.600002288818359</c:v>
                </c:pt>
                <c:pt idx="707">
                  <c:v>32.700000762939453</c:v>
                </c:pt>
                <c:pt idx="708">
                  <c:v>32.799999237060547</c:v>
                </c:pt>
                <c:pt idx="709">
                  <c:v>32.899997711181641</c:v>
                </c:pt>
                <c:pt idx="710">
                  <c:v>33.000003814697266</c:v>
                </c:pt>
                <c:pt idx="711">
                  <c:v>33.100002288818359</c:v>
                </c:pt>
                <c:pt idx="712">
                  <c:v>33.200000762939453</c:v>
                </c:pt>
                <c:pt idx="713">
                  <c:v>33.299999237060547</c:v>
                </c:pt>
                <c:pt idx="714">
                  <c:v>33.399997711181641</c:v>
                </c:pt>
                <c:pt idx="715">
                  <c:v>33.500003814697266</c:v>
                </c:pt>
                <c:pt idx="716">
                  <c:v>33.600002288818359</c:v>
                </c:pt>
                <c:pt idx="717">
                  <c:v>33.700000762939453</c:v>
                </c:pt>
                <c:pt idx="718">
                  <c:v>33.799999237060547</c:v>
                </c:pt>
                <c:pt idx="719">
                  <c:v>33.899997711181641</c:v>
                </c:pt>
                <c:pt idx="720">
                  <c:v>34.000003814697266</c:v>
                </c:pt>
                <c:pt idx="721">
                  <c:v>34.100002288818359</c:v>
                </c:pt>
                <c:pt idx="722">
                  <c:v>34.200000762939453</c:v>
                </c:pt>
                <c:pt idx="723">
                  <c:v>34.299999237060547</c:v>
                </c:pt>
                <c:pt idx="724">
                  <c:v>34.399997711181641</c:v>
                </c:pt>
                <c:pt idx="725">
                  <c:v>34.500003814697266</c:v>
                </c:pt>
                <c:pt idx="726">
                  <c:v>34.600002288818359</c:v>
                </c:pt>
                <c:pt idx="727">
                  <c:v>34.700000762939453</c:v>
                </c:pt>
                <c:pt idx="728">
                  <c:v>34.799999237060547</c:v>
                </c:pt>
                <c:pt idx="729">
                  <c:v>34.899997711181641</c:v>
                </c:pt>
                <c:pt idx="730">
                  <c:v>35.000003814697266</c:v>
                </c:pt>
                <c:pt idx="731">
                  <c:v>35.100002288818359</c:v>
                </c:pt>
                <c:pt idx="732">
                  <c:v>35.200000762939453</c:v>
                </c:pt>
                <c:pt idx="733">
                  <c:v>35.299999237060547</c:v>
                </c:pt>
                <c:pt idx="734">
                  <c:v>35.399997711181641</c:v>
                </c:pt>
                <c:pt idx="735">
                  <c:v>35.500003814697266</c:v>
                </c:pt>
                <c:pt idx="736">
                  <c:v>35.600002288818359</c:v>
                </c:pt>
                <c:pt idx="737">
                  <c:v>35.700000762939453</c:v>
                </c:pt>
                <c:pt idx="738">
                  <c:v>35.799999237060547</c:v>
                </c:pt>
                <c:pt idx="739">
                  <c:v>35.899997711181641</c:v>
                </c:pt>
                <c:pt idx="740">
                  <c:v>36.000003814697266</c:v>
                </c:pt>
                <c:pt idx="741">
                  <c:v>36.100002288818359</c:v>
                </c:pt>
                <c:pt idx="742">
                  <c:v>36.200000762939453</c:v>
                </c:pt>
                <c:pt idx="743">
                  <c:v>36.299999237060547</c:v>
                </c:pt>
                <c:pt idx="744">
                  <c:v>36.399997711181641</c:v>
                </c:pt>
                <c:pt idx="745">
                  <c:v>36.500003814697266</c:v>
                </c:pt>
                <c:pt idx="746">
                  <c:v>36.600002288818359</c:v>
                </c:pt>
                <c:pt idx="747">
                  <c:v>36.700000762939453</c:v>
                </c:pt>
                <c:pt idx="748">
                  <c:v>36.799999237060547</c:v>
                </c:pt>
                <c:pt idx="749">
                  <c:v>36.899997711181641</c:v>
                </c:pt>
                <c:pt idx="750">
                  <c:v>37.000003814697266</c:v>
                </c:pt>
                <c:pt idx="751">
                  <c:v>37.100002288818359</c:v>
                </c:pt>
                <c:pt idx="752">
                  <c:v>37.200000762939453</c:v>
                </c:pt>
                <c:pt idx="753">
                  <c:v>37.299999237060547</c:v>
                </c:pt>
                <c:pt idx="754">
                  <c:v>37.399997711181641</c:v>
                </c:pt>
                <c:pt idx="755">
                  <c:v>37.500003814697266</c:v>
                </c:pt>
                <c:pt idx="756">
                  <c:v>37.600002288818359</c:v>
                </c:pt>
                <c:pt idx="757">
                  <c:v>37.700000762939453</c:v>
                </c:pt>
                <c:pt idx="758">
                  <c:v>37.799999237060547</c:v>
                </c:pt>
                <c:pt idx="759">
                  <c:v>37.899997711181641</c:v>
                </c:pt>
                <c:pt idx="760">
                  <c:v>38.000003814697266</c:v>
                </c:pt>
                <c:pt idx="761">
                  <c:v>38.100002288818359</c:v>
                </c:pt>
                <c:pt idx="762">
                  <c:v>38.200000762939453</c:v>
                </c:pt>
                <c:pt idx="763">
                  <c:v>38.299999237060547</c:v>
                </c:pt>
                <c:pt idx="764">
                  <c:v>38.399997711181641</c:v>
                </c:pt>
                <c:pt idx="765">
                  <c:v>38.500003814697266</c:v>
                </c:pt>
                <c:pt idx="766">
                  <c:v>38.600002288818359</c:v>
                </c:pt>
                <c:pt idx="767">
                  <c:v>38.700000762939453</c:v>
                </c:pt>
                <c:pt idx="768">
                  <c:v>38.799999237060547</c:v>
                </c:pt>
                <c:pt idx="769">
                  <c:v>38.899997711181641</c:v>
                </c:pt>
                <c:pt idx="770">
                  <c:v>39.000003814697266</c:v>
                </c:pt>
                <c:pt idx="771">
                  <c:v>39.100002288818359</c:v>
                </c:pt>
                <c:pt idx="772">
                  <c:v>39.200000762939453</c:v>
                </c:pt>
                <c:pt idx="773">
                  <c:v>39.299999237060547</c:v>
                </c:pt>
                <c:pt idx="774">
                  <c:v>39.399997711181641</c:v>
                </c:pt>
                <c:pt idx="775">
                  <c:v>39.500003814697266</c:v>
                </c:pt>
                <c:pt idx="776">
                  <c:v>39.600002288818359</c:v>
                </c:pt>
                <c:pt idx="777">
                  <c:v>39.700000762939453</c:v>
                </c:pt>
                <c:pt idx="778">
                  <c:v>39.799999237060547</c:v>
                </c:pt>
                <c:pt idx="779">
                  <c:v>39.899997711181641</c:v>
                </c:pt>
                <c:pt idx="780">
                  <c:v>40.000003814697266</c:v>
                </c:pt>
                <c:pt idx="781">
                  <c:v>40.100002288818359</c:v>
                </c:pt>
                <c:pt idx="782">
                  <c:v>40.200000762939453</c:v>
                </c:pt>
                <c:pt idx="783">
                  <c:v>40.299999237060547</c:v>
                </c:pt>
                <c:pt idx="784">
                  <c:v>40.399997711181641</c:v>
                </c:pt>
                <c:pt idx="785">
                  <c:v>40.500003814697266</c:v>
                </c:pt>
                <c:pt idx="786">
                  <c:v>40.600002288818359</c:v>
                </c:pt>
                <c:pt idx="787">
                  <c:v>40.700000762939453</c:v>
                </c:pt>
                <c:pt idx="788">
                  <c:v>40.799999237060547</c:v>
                </c:pt>
                <c:pt idx="789">
                  <c:v>40.899997711181641</c:v>
                </c:pt>
                <c:pt idx="790">
                  <c:v>41.000003814697266</c:v>
                </c:pt>
                <c:pt idx="791">
                  <c:v>41.100002288818359</c:v>
                </c:pt>
                <c:pt idx="792">
                  <c:v>41.200000762939453</c:v>
                </c:pt>
                <c:pt idx="793">
                  <c:v>41.299999237060547</c:v>
                </c:pt>
                <c:pt idx="794">
                  <c:v>41.399997711181641</c:v>
                </c:pt>
                <c:pt idx="795">
                  <c:v>41.500003814697266</c:v>
                </c:pt>
                <c:pt idx="796">
                  <c:v>41.600002288818359</c:v>
                </c:pt>
                <c:pt idx="797">
                  <c:v>41.700000762939453</c:v>
                </c:pt>
                <c:pt idx="798">
                  <c:v>41.799999237060547</c:v>
                </c:pt>
                <c:pt idx="799">
                  <c:v>41.899997711181641</c:v>
                </c:pt>
                <c:pt idx="800">
                  <c:v>42.000003814697266</c:v>
                </c:pt>
                <c:pt idx="801">
                  <c:v>42.100002288818359</c:v>
                </c:pt>
                <c:pt idx="802">
                  <c:v>42.200000762939453</c:v>
                </c:pt>
                <c:pt idx="803">
                  <c:v>42.299999237060547</c:v>
                </c:pt>
                <c:pt idx="804">
                  <c:v>42.399997711181641</c:v>
                </c:pt>
                <c:pt idx="805">
                  <c:v>42.500003814697266</c:v>
                </c:pt>
                <c:pt idx="806">
                  <c:v>42.600002288818359</c:v>
                </c:pt>
                <c:pt idx="807">
                  <c:v>42.700000762939453</c:v>
                </c:pt>
                <c:pt idx="808">
                  <c:v>42.799999237060547</c:v>
                </c:pt>
                <c:pt idx="809">
                  <c:v>42.899997711181641</c:v>
                </c:pt>
                <c:pt idx="810">
                  <c:v>43.000003814697266</c:v>
                </c:pt>
                <c:pt idx="811">
                  <c:v>43.100002288818359</c:v>
                </c:pt>
                <c:pt idx="812">
                  <c:v>43.200000762939453</c:v>
                </c:pt>
                <c:pt idx="813">
                  <c:v>43.299999237060547</c:v>
                </c:pt>
                <c:pt idx="814">
                  <c:v>43.399997711181641</c:v>
                </c:pt>
                <c:pt idx="815">
                  <c:v>43.500003814697266</c:v>
                </c:pt>
                <c:pt idx="816">
                  <c:v>43.600002288818359</c:v>
                </c:pt>
                <c:pt idx="817">
                  <c:v>43.700000762939453</c:v>
                </c:pt>
                <c:pt idx="818">
                  <c:v>43.799999237060547</c:v>
                </c:pt>
                <c:pt idx="819">
                  <c:v>43.899997711181641</c:v>
                </c:pt>
                <c:pt idx="820">
                  <c:v>44.000003814697266</c:v>
                </c:pt>
                <c:pt idx="821">
                  <c:v>44.100002288818359</c:v>
                </c:pt>
                <c:pt idx="822">
                  <c:v>44.200000762939453</c:v>
                </c:pt>
                <c:pt idx="823">
                  <c:v>44.299999237060547</c:v>
                </c:pt>
                <c:pt idx="824">
                  <c:v>44.399997711181641</c:v>
                </c:pt>
                <c:pt idx="825">
                  <c:v>44.500003814697266</c:v>
                </c:pt>
                <c:pt idx="826">
                  <c:v>44.600002288818359</c:v>
                </c:pt>
                <c:pt idx="827">
                  <c:v>44.700000762939453</c:v>
                </c:pt>
                <c:pt idx="828">
                  <c:v>44.799999237060547</c:v>
                </c:pt>
                <c:pt idx="829">
                  <c:v>44.899997711181641</c:v>
                </c:pt>
                <c:pt idx="830">
                  <c:v>45.000003814697266</c:v>
                </c:pt>
                <c:pt idx="831">
                  <c:v>45.100002288818359</c:v>
                </c:pt>
                <c:pt idx="832">
                  <c:v>45.200000762939453</c:v>
                </c:pt>
                <c:pt idx="833">
                  <c:v>45.299999237060547</c:v>
                </c:pt>
                <c:pt idx="834">
                  <c:v>45.399997711181641</c:v>
                </c:pt>
                <c:pt idx="835">
                  <c:v>45.500003814697266</c:v>
                </c:pt>
                <c:pt idx="836">
                  <c:v>45.600002288818359</c:v>
                </c:pt>
                <c:pt idx="837">
                  <c:v>45.700000762939453</c:v>
                </c:pt>
                <c:pt idx="838">
                  <c:v>45.799999237060547</c:v>
                </c:pt>
                <c:pt idx="839">
                  <c:v>45.899997711181641</c:v>
                </c:pt>
                <c:pt idx="840">
                  <c:v>46.000003814697266</c:v>
                </c:pt>
                <c:pt idx="841">
                  <c:v>46.100002288818359</c:v>
                </c:pt>
                <c:pt idx="842">
                  <c:v>46.200000762939453</c:v>
                </c:pt>
                <c:pt idx="843">
                  <c:v>46.299999237060547</c:v>
                </c:pt>
                <c:pt idx="844">
                  <c:v>46.399997711181641</c:v>
                </c:pt>
                <c:pt idx="845">
                  <c:v>46.500003814697266</c:v>
                </c:pt>
                <c:pt idx="846">
                  <c:v>46.600002288818359</c:v>
                </c:pt>
                <c:pt idx="847">
                  <c:v>46.700000762939453</c:v>
                </c:pt>
                <c:pt idx="848">
                  <c:v>46.799999237060547</c:v>
                </c:pt>
                <c:pt idx="849">
                  <c:v>46.899997711181641</c:v>
                </c:pt>
                <c:pt idx="850">
                  <c:v>47.000003814697266</c:v>
                </c:pt>
                <c:pt idx="851">
                  <c:v>47.100002288818359</c:v>
                </c:pt>
                <c:pt idx="852">
                  <c:v>47.200000762939453</c:v>
                </c:pt>
                <c:pt idx="853">
                  <c:v>47.299999237060547</c:v>
                </c:pt>
                <c:pt idx="854">
                  <c:v>47.399997711181641</c:v>
                </c:pt>
                <c:pt idx="855">
                  <c:v>47.500003814697266</c:v>
                </c:pt>
                <c:pt idx="856">
                  <c:v>47.600002288818359</c:v>
                </c:pt>
                <c:pt idx="857">
                  <c:v>47.700000762939453</c:v>
                </c:pt>
                <c:pt idx="858">
                  <c:v>47.799999237060547</c:v>
                </c:pt>
                <c:pt idx="859">
                  <c:v>47.899997711181641</c:v>
                </c:pt>
                <c:pt idx="860">
                  <c:v>48.000003814697266</c:v>
                </c:pt>
                <c:pt idx="861">
                  <c:v>48.100002288818359</c:v>
                </c:pt>
                <c:pt idx="862">
                  <c:v>48.200000762939453</c:v>
                </c:pt>
                <c:pt idx="863">
                  <c:v>48.299999237060547</c:v>
                </c:pt>
                <c:pt idx="864">
                  <c:v>48.399997711181641</c:v>
                </c:pt>
                <c:pt idx="865">
                  <c:v>48.500003814697266</c:v>
                </c:pt>
                <c:pt idx="866">
                  <c:v>48.600002288818359</c:v>
                </c:pt>
                <c:pt idx="867">
                  <c:v>48.700000762939453</c:v>
                </c:pt>
                <c:pt idx="868">
                  <c:v>48.799999237060547</c:v>
                </c:pt>
                <c:pt idx="869">
                  <c:v>48.899997711181641</c:v>
                </c:pt>
                <c:pt idx="870">
                  <c:v>49.000003814697266</c:v>
                </c:pt>
                <c:pt idx="871">
                  <c:v>49.100002288818359</c:v>
                </c:pt>
                <c:pt idx="872">
                  <c:v>49.200000762939453</c:v>
                </c:pt>
                <c:pt idx="873">
                  <c:v>49.299999237060547</c:v>
                </c:pt>
                <c:pt idx="874">
                  <c:v>49.399997711181641</c:v>
                </c:pt>
                <c:pt idx="875">
                  <c:v>49.500003814697266</c:v>
                </c:pt>
                <c:pt idx="876">
                  <c:v>49.600002288818359</c:v>
                </c:pt>
                <c:pt idx="877">
                  <c:v>49.700000762939453</c:v>
                </c:pt>
                <c:pt idx="878">
                  <c:v>49.799999237060547</c:v>
                </c:pt>
                <c:pt idx="879">
                  <c:v>49.899997711181641</c:v>
                </c:pt>
                <c:pt idx="880">
                  <c:v>50.000003814697266</c:v>
                </c:pt>
                <c:pt idx="881">
                  <c:v>50.100002288818359</c:v>
                </c:pt>
                <c:pt idx="882">
                  <c:v>50.200000762939453</c:v>
                </c:pt>
                <c:pt idx="883">
                  <c:v>50.299999237060547</c:v>
                </c:pt>
                <c:pt idx="884">
                  <c:v>50.399997711181641</c:v>
                </c:pt>
                <c:pt idx="885">
                  <c:v>50.500003814697266</c:v>
                </c:pt>
                <c:pt idx="886">
                  <c:v>50.600002288818359</c:v>
                </c:pt>
                <c:pt idx="887">
                  <c:v>50.700000762939453</c:v>
                </c:pt>
                <c:pt idx="888">
                  <c:v>50.799999237060547</c:v>
                </c:pt>
                <c:pt idx="889">
                  <c:v>50.899997711181641</c:v>
                </c:pt>
                <c:pt idx="890">
                  <c:v>51.000003814697266</c:v>
                </c:pt>
                <c:pt idx="891">
                  <c:v>51.100002288818359</c:v>
                </c:pt>
                <c:pt idx="892">
                  <c:v>51.200000762939453</c:v>
                </c:pt>
                <c:pt idx="893">
                  <c:v>51.299999237060547</c:v>
                </c:pt>
                <c:pt idx="894">
                  <c:v>51.399997711181641</c:v>
                </c:pt>
                <c:pt idx="895">
                  <c:v>51.500003814697266</c:v>
                </c:pt>
                <c:pt idx="896">
                  <c:v>51.600002288818359</c:v>
                </c:pt>
                <c:pt idx="897">
                  <c:v>51.700000762939453</c:v>
                </c:pt>
                <c:pt idx="898">
                  <c:v>51.799999237060547</c:v>
                </c:pt>
                <c:pt idx="899">
                  <c:v>51.899997711181641</c:v>
                </c:pt>
                <c:pt idx="900">
                  <c:v>52.000003814697266</c:v>
                </c:pt>
                <c:pt idx="901">
                  <c:v>52.100002288818359</c:v>
                </c:pt>
                <c:pt idx="902">
                  <c:v>52.200000762939453</c:v>
                </c:pt>
                <c:pt idx="903">
                  <c:v>52.299999237060547</c:v>
                </c:pt>
                <c:pt idx="904">
                  <c:v>52.399997711181641</c:v>
                </c:pt>
                <c:pt idx="905">
                  <c:v>52.500003814697266</c:v>
                </c:pt>
                <c:pt idx="906">
                  <c:v>52.600002288818359</c:v>
                </c:pt>
                <c:pt idx="907">
                  <c:v>52.700000762939453</c:v>
                </c:pt>
                <c:pt idx="908">
                  <c:v>52.799999237060547</c:v>
                </c:pt>
                <c:pt idx="909">
                  <c:v>52.899997711181641</c:v>
                </c:pt>
                <c:pt idx="910">
                  <c:v>53.000003814697266</c:v>
                </c:pt>
                <c:pt idx="911">
                  <c:v>53.100002288818359</c:v>
                </c:pt>
                <c:pt idx="912">
                  <c:v>53.200000762939453</c:v>
                </c:pt>
                <c:pt idx="913">
                  <c:v>53.299999237060547</c:v>
                </c:pt>
                <c:pt idx="914">
                  <c:v>53.399997711181641</c:v>
                </c:pt>
                <c:pt idx="915">
                  <c:v>53.500003814697266</c:v>
                </c:pt>
                <c:pt idx="916">
                  <c:v>53.600002288818359</c:v>
                </c:pt>
                <c:pt idx="917">
                  <c:v>53.700000762939453</c:v>
                </c:pt>
                <c:pt idx="918">
                  <c:v>53.799999237060547</c:v>
                </c:pt>
                <c:pt idx="919">
                  <c:v>53.899997711181641</c:v>
                </c:pt>
                <c:pt idx="920">
                  <c:v>54.000003814697266</c:v>
                </c:pt>
                <c:pt idx="921">
                  <c:v>54.100002288818359</c:v>
                </c:pt>
                <c:pt idx="922">
                  <c:v>54.200000762939453</c:v>
                </c:pt>
                <c:pt idx="923">
                  <c:v>54.299999237060547</c:v>
                </c:pt>
                <c:pt idx="924">
                  <c:v>54.399997711181641</c:v>
                </c:pt>
                <c:pt idx="925">
                  <c:v>54.500003814697266</c:v>
                </c:pt>
                <c:pt idx="926">
                  <c:v>54.600002288818359</c:v>
                </c:pt>
                <c:pt idx="927">
                  <c:v>54.700000762939453</c:v>
                </c:pt>
                <c:pt idx="928">
                  <c:v>54.799999237060547</c:v>
                </c:pt>
                <c:pt idx="929">
                  <c:v>54.899997711181641</c:v>
                </c:pt>
                <c:pt idx="930">
                  <c:v>55.000003814697266</c:v>
                </c:pt>
                <c:pt idx="931">
                  <c:v>55.100002288818359</c:v>
                </c:pt>
                <c:pt idx="932">
                  <c:v>55.200000762939453</c:v>
                </c:pt>
                <c:pt idx="933">
                  <c:v>55.299999237060547</c:v>
                </c:pt>
                <c:pt idx="934">
                  <c:v>55.399997711181641</c:v>
                </c:pt>
                <c:pt idx="935">
                  <c:v>55.500003814697266</c:v>
                </c:pt>
                <c:pt idx="936">
                  <c:v>55.600002288818359</c:v>
                </c:pt>
                <c:pt idx="937">
                  <c:v>55.700000762939453</c:v>
                </c:pt>
                <c:pt idx="938">
                  <c:v>55.799999237060547</c:v>
                </c:pt>
                <c:pt idx="939">
                  <c:v>55.899997711181641</c:v>
                </c:pt>
                <c:pt idx="940">
                  <c:v>56.000003814697266</c:v>
                </c:pt>
                <c:pt idx="941">
                  <c:v>56.100002288818359</c:v>
                </c:pt>
                <c:pt idx="942">
                  <c:v>56.200000762939453</c:v>
                </c:pt>
                <c:pt idx="943">
                  <c:v>56.299999237060547</c:v>
                </c:pt>
                <c:pt idx="944">
                  <c:v>56.399997711181641</c:v>
                </c:pt>
                <c:pt idx="945">
                  <c:v>56.500003814697266</c:v>
                </c:pt>
                <c:pt idx="946">
                  <c:v>56.600002288818359</c:v>
                </c:pt>
                <c:pt idx="947">
                  <c:v>56.700000762939453</c:v>
                </c:pt>
                <c:pt idx="948">
                  <c:v>56.799999237060547</c:v>
                </c:pt>
                <c:pt idx="949">
                  <c:v>56.899997711181641</c:v>
                </c:pt>
                <c:pt idx="950">
                  <c:v>57.000003814697266</c:v>
                </c:pt>
                <c:pt idx="951">
                  <c:v>57.100002288818359</c:v>
                </c:pt>
                <c:pt idx="952">
                  <c:v>57.200000762939453</c:v>
                </c:pt>
                <c:pt idx="953">
                  <c:v>57.299999237060547</c:v>
                </c:pt>
                <c:pt idx="954">
                  <c:v>57.399997711181641</c:v>
                </c:pt>
                <c:pt idx="955">
                  <c:v>57.500003814697266</c:v>
                </c:pt>
                <c:pt idx="956">
                  <c:v>57.600002288818359</c:v>
                </c:pt>
                <c:pt idx="957">
                  <c:v>57.700000762939453</c:v>
                </c:pt>
                <c:pt idx="958">
                  <c:v>57.799999237060547</c:v>
                </c:pt>
                <c:pt idx="959">
                  <c:v>57.899997711181641</c:v>
                </c:pt>
                <c:pt idx="960">
                  <c:v>58.000003814697266</c:v>
                </c:pt>
                <c:pt idx="961">
                  <c:v>58.100002288818359</c:v>
                </c:pt>
                <c:pt idx="962">
                  <c:v>58.200000762939453</c:v>
                </c:pt>
                <c:pt idx="963">
                  <c:v>58.299999237060547</c:v>
                </c:pt>
                <c:pt idx="964">
                  <c:v>58.399997711181641</c:v>
                </c:pt>
                <c:pt idx="965">
                  <c:v>58.500003814697266</c:v>
                </c:pt>
                <c:pt idx="966">
                  <c:v>58.600002288818359</c:v>
                </c:pt>
                <c:pt idx="967">
                  <c:v>58.700000762939453</c:v>
                </c:pt>
                <c:pt idx="968">
                  <c:v>58.799999237060547</c:v>
                </c:pt>
                <c:pt idx="969">
                  <c:v>58.899997711181641</c:v>
                </c:pt>
                <c:pt idx="970">
                  <c:v>59.000003814697266</c:v>
                </c:pt>
                <c:pt idx="971">
                  <c:v>59.100002288818359</c:v>
                </c:pt>
                <c:pt idx="972">
                  <c:v>59.200000762939453</c:v>
                </c:pt>
                <c:pt idx="973">
                  <c:v>59.299999237060547</c:v>
                </c:pt>
                <c:pt idx="974">
                  <c:v>59.399997711181641</c:v>
                </c:pt>
                <c:pt idx="975">
                  <c:v>59.500003814697266</c:v>
                </c:pt>
                <c:pt idx="976">
                  <c:v>59.600002288818359</c:v>
                </c:pt>
                <c:pt idx="977">
                  <c:v>59.700000762939453</c:v>
                </c:pt>
                <c:pt idx="978">
                  <c:v>59.799999237060547</c:v>
                </c:pt>
                <c:pt idx="979">
                  <c:v>59.899997711181641</c:v>
                </c:pt>
                <c:pt idx="980">
                  <c:v>60.000003814697266</c:v>
                </c:pt>
                <c:pt idx="981">
                  <c:v>60.100002288818359</c:v>
                </c:pt>
                <c:pt idx="982">
                  <c:v>60.200000762939453</c:v>
                </c:pt>
                <c:pt idx="983">
                  <c:v>60.299999237060547</c:v>
                </c:pt>
                <c:pt idx="984">
                  <c:v>60.399997711181641</c:v>
                </c:pt>
                <c:pt idx="985">
                  <c:v>60.500003814697266</c:v>
                </c:pt>
                <c:pt idx="986">
                  <c:v>60.600002288818359</c:v>
                </c:pt>
                <c:pt idx="987">
                  <c:v>60.700000762939453</c:v>
                </c:pt>
                <c:pt idx="988">
                  <c:v>60.799999237060547</c:v>
                </c:pt>
                <c:pt idx="989">
                  <c:v>60.899997711181641</c:v>
                </c:pt>
                <c:pt idx="990">
                  <c:v>61.000003814697266</c:v>
                </c:pt>
                <c:pt idx="991">
                  <c:v>61.100002288818359</c:v>
                </c:pt>
                <c:pt idx="992">
                  <c:v>61.200000762939453</c:v>
                </c:pt>
                <c:pt idx="993">
                  <c:v>61.299999237060547</c:v>
                </c:pt>
                <c:pt idx="994">
                  <c:v>61.399997711181641</c:v>
                </c:pt>
                <c:pt idx="995">
                  <c:v>61.500003814697266</c:v>
                </c:pt>
                <c:pt idx="996">
                  <c:v>61.600002288818359</c:v>
                </c:pt>
                <c:pt idx="997">
                  <c:v>61.700000762939453</c:v>
                </c:pt>
                <c:pt idx="998">
                  <c:v>61.799999237060547</c:v>
                </c:pt>
                <c:pt idx="999">
                  <c:v>61.899997711181641</c:v>
                </c:pt>
                <c:pt idx="1000">
                  <c:v>62.000003814697266</c:v>
                </c:pt>
                <c:pt idx="1001">
                  <c:v>62.100002288818359</c:v>
                </c:pt>
                <c:pt idx="1002">
                  <c:v>62.200000762939453</c:v>
                </c:pt>
                <c:pt idx="1003">
                  <c:v>62.299999237060547</c:v>
                </c:pt>
                <c:pt idx="1004">
                  <c:v>62.399997711181641</c:v>
                </c:pt>
                <c:pt idx="1005">
                  <c:v>62.500003814697266</c:v>
                </c:pt>
                <c:pt idx="1006">
                  <c:v>62.600002288818359</c:v>
                </c:pt>
                <c:pt idx="1007">
                  <c:v>62.700000762939453</c:v>
                </c:pt>
                <c:pt idx="1008">
                  <c:v>62.799999237060547</c:v>
                </c:pt>
                <c:pt idx="1009">
                  <c:v>62.899997711181641</c:v>
                </c:pt>
                <c:pt idx="1010">
                  <c:v>63.000003814697266</c:v>
                </c:pt>
                <c:pt idx="1011">
                  <c:v>63.100002288818359</c:v>
                </c:pt>
                <c:pt idx="1012">
                  <c:v>63.200000762939453</c:v>
                </c:pt>
                <c:pt idx="1013">
                  <c:v>63.299999237060547</c:v>
                </c:pt>
                <c:pt idx="1014">
                  <c:v>63.399997711181641</c:v>
                </c:pt>
                <c:pt idx="1015">
                  <c:v>63.500003814697266</c:v>
                </c:pt>
                <c:pt idx="1016">
                  <c:v>63.600002288818359</c:v>
                </c:pt>
                <c:pt idx="1017">
                  <c:v>63.700000762939453</c:v>
                </c:pt>
                <c:pt idx="1018">
                  <c:v>63.799999237060547</c:v>
                </c:pt>
                <c:pt idx="1019">
                  <c:v>63.899997711181641</c:v>
                </c:pt>
                <c:pt idx="1020">
                  <c:v>64</c:v>
                </c:pt>
                <c:pt idx="1021">
                  <c:v>64.100006103515625</c:v>
                </c:pt>
                <c:pt idx="1022">
                  <c:v>64.199996948242188</c:v>
                </c:pt>
                <c:pt idx="1023">
                  <c:v>64.300003051757813</c:v>
                </c:pt>
                <c:pt idx="1024">
                  <c:v>64.399993896484375</c:v>
                </c:pt>
                <c:pt idx="1025">
                  <c:v>64.5</c:v>
                </c:pt>
                <c:pt idx="1026">
                  <c:v>64.600006103515625</c:v>
                </c:pt>
                <c:pt idx="1027">
                  <c:v>64.699996948242188</c:v>
                </c:pt>
                <c:pt idx="1028">
                  <c:v>64.800003051757813</c:v>
                </c:pt>
                <c:pt idx="1029">
                  <c:v>64.899993896484375</c:v>
                </c:pt>
                <c:pt idx="1030">
                  <c:v>65</c:v>
                </c:pt>
                <c:pt idx="1031">
                  <c:v>65.100006103515625</c:v>
                </c:pt>
                <c:pt idx="1032">
                  <c:v>65.199996948242188</c:v>
                </c:pt>
                <c:pt idx="1033">
                  <c:v>65.300003051757813</c:v>
                </c:pt>
                <c:pt idx="1034">
                  <c:v>65.399993896484375</c:v>
                </c:pt>
                <c:pt idx="1035">
                  <c:v>65.5</c:v>
                </c:pt>
                <c:pt idx="1036">
                  <c:v>65.600006103515625</c:v>
                </c:pt>
                <c:pt idx="1037">
                  <c:v>65.699996948242188</c:v>
                </c:pt>
                <c:pt idx="1038">
                  <c:v>65.800003051757813</c:v>
                </c:pt>
                <c:pt idx="1039">
                  <c:v>65.899993896484375</c:v>
                </c:pt>
                <c:pt idx="1040">
                  <c:v>66</c:v>
                </c:pt>
                <c:pt idx="1041">
                  <c:v>66.100006103515625</c:v>
                </c:pt>
                <c:pt idx="1042">
                  <c:v>66.199996948242188</c:v>
                </c:pt>
                <c:pt idx="1043">
                  <c:v>66.300003051757813</c:v>
                </c:pt>
                <c:pt idx="1044">
                  <c:v>66.399993896484375</c:v>
                </c:pt>
                <c:pt idx="1045">
                  <c:v>66.5</c:v>
                </c:pt>
                <c:pt idx="1046">
                  <c:v>66.600006103515625</c:v>
                </c:pt>
                <c:pt idx="1047">
                  <c:v>66.699996948242188</c:v>
                </c:pt>
                <c:pt idx="1048">
                  <c:v>66.800003051757813</c:v>
                </c:pt>
                <c:pt idx="1049">
                  <c:v>66.899993896484375</c:v>
                </c:pt>
                <c:pt idx="1050">
                  <c:v>67</c:v>
                </c:pt>
                <c:pt idx="1051">
                  <c:v>67.100006103515625</c:v>
                </c:pt>
                <c:pt idx="1052">
                  <c:v>67.199996948242188</c:v>
                </c:pt>
                <c:pt idx="1053">
                  <c:v>67.300003051757813</c:v>
                </c:pt>
                <c:pt idx="1054">
                  <c:v>67.399993896484375</c:v>
                </c:pt>
                <c:pt idx="1055">
                  <c:v>67.5</c:v>
                </c:pt>
                <c:pt idx="1056">
                  <c:v>67.600006103515625</c:v>
                </c:pt>
                <c:pt idx="1057">
                  <c:v>67.699996948242188</c:v>
                </c:pt>
                <c:pt idx="1058">
                  <c:v>67.800003051757813</c:v>
                </c:pt>
                <c:pt idx="1059">
                  <c:v>67.899993896484375</c:v>
                </c:pt>
                <c:pt idx="1060">
                  <c:v>68</c:v>
                </c:pt>
                <c:pt idx="1061">
                  <c:v>68.100006103515625</c:v>
                </c:pt>
                <c:pt idx="1062">
                  <c:v>68.199996948242188</c:v>
                </c:pt>
                <c:pt idx="1063">
                  <c:v>68.300003051757813</c:v>
                </c:pt>
                <c:pt idx="1064">
                  <c:v>68.399993896484375</c:v>
                </c:pt>
                <c:pt idx="1065">
                  <c:v>68.5</c:v>
                </c:pt>
                <c:pt idx="1066">
                  <c:v>68.600006103515625</c:v>
                </c:pt>
                <c:pt idx="1067">
                  <c:v>68.699996948242188</c:v>
                </c:pt>
                <c:pt idx="1068">
                  <c:v>68.800003051757813</c:v>
                </c:pt>
                <c:pt idx="1069">
                  <c:v>68.899993896484375</c:v>
                </c:pt>
                <c:pt idx="1070">
                  <c:v>69</c:v>
                </c:pt>
                <c:pt idx="1071">
                  <c:v>69.100006103515625</c:v>
                </c:pt>
                <c:pt idx="1072">
                  <c:v>69.199996948242188</c:v>
                </c:pt>
                <c:pt idx="1073">
                  <c:v>69.300003051757813</c:v>
                </c:pt>
                <c:pt idx="1074">
                  <c:v>69.399993896484375</c:v>
                </c:pt>
                <c:pt idx="1075">
                  <c:v>69.5</c:v>
                </c:pt>
                <c:pt idx="1076">
                  <c:v>69.600006103515625</c:v>
                </c:pt>
                <c:pt idx="1077">
                  <c:v>69.699996948242188</c:v>
                </c:pt>
                <c:pt idx="1078">
                  <c:v>69.800003051757813</c:v>
                </c:pt>
                <c:pt idx="1079">
                  <c:v>69.899993896484375</c:v>
                </c:pt>
                <c:pt idx="1080">
                  <c:v>70</c:v>
                </c:pt>
                <c:pt idx="1081">
                  <c:v>70.100006103515625</c:v>
                </c:pt>
                <c:pt idx="1082">
                  <c:v>70.199996948242188</c:v>
                </c:pt>
                <c:pt idx="1083">
                  <c:v>70.300003051757813</c:v>
                </c:pt>
                <c:pt idx="1084">
                  <c:v>70.399993896484375</c:v>
                </c:pt>
                <c:pt idx="1085">
                  <c:v>70.5</c:v>
                </c:pt>
                <c:pt idx="1086">
                  <c:v>70.600006103515625</c:v>
                </c:pt>
                <c:pt idx="1087">
                  <c:v>70.699996948242188</c:v>
                </c:pt>
                <c:pt idx="1088">
                  <c:v>70.800003051757813</c:v>
                </c:pt>
                <c:pt idx="1089">
                  <c:v>70.899993896484375</c:v>
                </c:pt>
                <c:pt idx="1090">
                  <c:v>71</c:v>
                </c:pt>
                <c:pt idx="1091">
                  <c:v>71.100006103515625</c:v>
                </c:pt>
                <c:pt idx="1092">
                  <c:v>71.199996948242188</c:v>
                </c:pt>
                <c:pt idx="1093">
                  <c:v>71.300003051757813</c:v>
                </c:pt>
                <c:pt idx="1094">
                  <c:v>71.399993896484375</c:v>
                </c:pt>
                <c:pt idx="1095">
                  <c:v>71.5</c:v>
                </c:pt>
                <c:pt idx="1096">
                  <c:v>71.600006103515625</c:v>
                </c:pt>
                <c:pt idx="1097">
                  <c:v>71.699996948242188</c:v>
                </c:pt>
                <c:pt idx="1098">
                  <c:v>71.800003051757813</c:v>
                </c:pt>
                <c:pt idx="1099">
                  <c:v>71.899993896484375</c:v>
                </c:pt>
                <c:pt idx="1100">
                  <c:v>72</c:v>
                </c:pt>
                <c:pt idx="1101">
                  <c:v>72.100006103515625</c:v>
                </c:pt>
                <c:pt idx="1102">
                  <c:v>72.199996948242188</c:v>
                </c:pt>
                <c:pt idx="1103">
                  <c:v>72.300003051757813</c:v>
                </c:pt>
                <c:pt idx="1104">
                  <c:v>72.399993896484375</c:v>
                </c:pt>
                <c:pt idx="1105">
                  <c:v>72.5</c:v>
                </c:pt>
                <c:pt idx="1106">
                  <c:v>72.600006103515625</c:v>
                </c:pt>
                <c:pt idx="1107">
                  <c:v>72.699996948242188</c:v>
                </c:pt>
                <c:pt idx="1108">
                  <c:v>72.800003051757813</c:v>
                </c:pt>
                <c:pt idx="1109">
                  <c:v>72.899993896484375</c:v>
                </c:pt>
                <c:pt idx="1110">
                  <c:v>73</c:v>
                </c:pt>
                <c:pt idx="1111">
                  <c:v>73.100006103515625</c:v>
                </c:pt>
                <c:pt idx="1112">
                  <c:v>73.199996948242188</c:v>
                </c:pt>
                <c:pt idx="1113">
                  <c:v>73.300003051757813</c:v>
                </c:pt>
                <c:pt idx="1114">
                  <c:v>73.399993896484375</c:v>
                </c:pt>
                <c:pt idx="1115">
                  <c:v>73.5</c:v>
                </c:pt>
                <c:pt idx="1116">
                  <c:v>73.600006103515625</c:v>
                </c:pt>
                <c:pt idx="1117">
                  <c:v>73.699996948242188</c:v>
                </c:pt>
                <c:pt idx="1118">
                  <c:v>73.800003051757813</c:v>
                </c:pt>
                <c:pt idx="1119">
                  <c:v>73.899993896484375</c:v>
                </c:pt>
                <c:pt idx="1120">
                  <c:v>74</c:v>
                </c:pt>
                <c:pt idx="1121">
                  <c:v>74.100006103515625</c:v>
                </c:pt>
                <c:pt idx="1122">
                  <c:v>74.199996948242188</c:v>
                </c:pt>
                <c:pt idx="1123">
                  <c:v>74.300003051757813</c:v>
                </c:pt>
                <c:pt idx="1124">
                  <c:v>74.399993896484375</c:v>
                </c:pt>
                <c:pt idx="1125">
                  <c:v>74.5</c:v>
                </c:pt>
                <c:pt idx="1126">
                  <c:v>74.600006103515625</c:v>
                </c:pt>
                <c:pt idx="1127">
                  <c:v>74.699996948242188</c:v>
                </c:pt>
                <c:pt idx="1128">
                  <c:v>74.800003051757813</c:v>
                </c:pt>
                <c:pt idx="1129">
                  <c:v>74.899993896484375</c:v>
                </c:pt>
                <c:pt idx="1130">
                  <c:v>75</c:v>
                </c:pt>
                <c:pt idx="1131">
                  <c:v>75.100006103515625</c:v>
                </c:pt>
                <c:pt idx="1132">
                  <c:v>75.199996948242188</c:v>
                </c:pt>
                <c:pt idx="1133">
                  <c:v>75.300003051757813</c:v>
                </c:pt>
                <c:pt idx="1134">
                  <c:v>75.399993896484375</c:v>
                </c:pt>
                <c:pt idx="1135">
                  <c:v>75.5</c:v>
                </c:pt>
                <c:pt idx="1136">
                  <c:v>75.600006103515625</c:v>
                </c:pt>
                <c:pt idx="1137">
                  <c:v>75.699996948242188</c:v>
                </c:pt>
                <c:pt idx="1138">
                  <c:v>75.800003051757813</c:v>
                </c:pt>
                <c:pt idx="1139">
                  <c:v>75.899993896484375</c:v>
                </c:pt>
                <c:pt idx="1140">
                  <c:v>76</c:v>
                </c:pt>
                <c:pt idx="1141">
                  <c:v>76.100006103515625</c:v>
                </c:pt>
                <c:pt idx="1142">
                  <c:v>76.199996948242188</c:v>
                </c:pt>
                <c:pt idx="1143">
                  <c:v>76.300003051757813</c:v>
                </c:pt>
                <c:pt idx="1144">
                  <c:v>76.399993896484375</c:v>
                </c:pt>
                <c:pt idx="1145">
                  <c:v>76.5</c:v>
                </c:pt>
                <c:pt idx="1146">
                  <c:v>76.600006103515625</c:v>
                </c:pt>
                <c:pt idx="1147">
                  <c:v>76.699996948242188</c:v>
                </c:pt>
                <c:pt idx="1148">
                  <c:v>76.800003051757813</c:v>
                </c:pt>
                <c:pt idx="1149">
                  <c:v>76.899993896484375</c:v>
                </c:pt>
                <c:pt idx="1150">
                  <c:v>77</c:v>
                </c:pt>
                <c:pt idx="1151">
                  <c:v>77.100006103515625</c:v>
                </c:pt>
                <c:pt idx="1152">
                  <c:v>77.199996948242188</c:v>
                </c:pt>
                <c:pt idx="1153">
                  <c:v>77.300003051757813</c:v>
                </c:pt>
                <c:pt idx="1154">
                  <c:v>77.399993896484375</c:v>
                </c:pt>
                <c:pt idx="1155">
                  <c:v>77.5</c:v>
                </c:pt>
                <c:pt idx="1156">
                  <c:v>77.600006103515625</c:v>
                </c:pt>
                <c:pt idx="1157">
                  <c:v>77.699996948242188</c:v>
                </c:pt>
                <c:pt idx="1158">
                  <c:v>77.800003051757813</c:v>
                </c:pt>
                <c:pt idx="1159">
                  <c:v>77.899993896484375</c:v>
                </c:pt>
                <c:pt idx="1160">
                  <c:v>78</c:v>
                </c:pt>
                <c:pt idx="1161">
                  <c:v>78.100006103515625</c:v>
                </c:pt>
                <c:pt idx="1162">
                  <c:v>78.199996948242188</c:v>
                </c:pt>
                <c:pt idx="1163">
                  <c:v>78.300003051757813</c:v>
                </c:pt>
                <c:pt idx="1164">
                  <c:v>78.399993896484375</c:v>
                </c:pt>
                <c:pt idx="1165">
                  <c:v>78.5</c:v>
                </c:pt>
                <c:pt idx="1166">
                  <c:v>78.600006103515625</c:v>
                </c:pt>
                <c:pt idx="1167">
                  <c:v>78.699996948242188</c:v>
                </c:pt>
                <c:pt idx="1168">
                  <c:v>78.800003051757813</c:v>
                </c:pt>
                <c:pt idx="1169">
                  <c:v>78.899993896484375</c:v>
                </c:pt>
                <c:pt idx="1170">
                  <c:v>79</c:v>
                </c:pt>
                <c:pt idx="1171">
                  <c:v>79.100006103515625</c:v>
                </c:pt>
                <c:pt idx="1172">
                  <c:v>79.199996948242188</c:v>
                </c:pt>
                <c:pt idx="1173">
                  <c:v>79.300003051757813</c:v>
                </c:pt>
                <c:pt idx="1174">
                  <c:v>79.399993896484375</c:v>
                </c:pt>
                <c:pt idx="1175">
                  <c:v>79.5</c:v>
                </c:pt>
                <c:pt idx="1176">
                  <c:v>79.600006103515625</c:v>
                </c:pt>
                <c:pt idx="1177">
                  <c:v>79.699996948242188</c:v>
                </c:pt>
                <c:pt idx="1178">
                  <c:v>79.800003051757813</c:v>
                </c:pt>
                <c:pt idx="1179">
                  <c:v>79.899993896484375</c:v>
                </c:pt>
                <c:pt idx="1180">
                  <c:v>80</c:v>
                </c:pt>
                <c:pt idx="1181">
                  <c:v>80.100006103515625</c:v>
                </c:pt>
                <c:pt idx="1182">
                  <c:v>80.199996948242188</c:v>
                </c:pt>
                <c:pt idx="1183">
                  <c:v>80.300003051757813</c:v>
                </c:pt>
                <c:pt idx="1184">
                  <c:v>80.399993896484375</c:v>
                </c:pt>
                <c:pt idx="1185">
                  <c:v>80.5</c:v>
                </c:pt>
                <c:pt idx="1186">
                  <c:v>80.600006103515625</c:v>
                </c:pt>
                <c:pt idx="1187">
                  <c:v>80.699996948242188</c:v>
                </c:pt>
                <c:pt idx="1188">
                  <c:v>80.800003051757813</c:v>
                </c:pt>
                <c:pt idx="1189">
                  <c:v>80.899993896484375</c:v>
                </c:pt>
                <c:pt idx="1190">
                  <c:v>81</c:v>
                </c:pt>
                <c:pt idx="1191">
                  <c:v>81.100006103515625</c:v>
                </c:pt>
                <c:pt idx="1192">
                  <c:v>81.199996948242188</c:v>
                </c:pt>
                <c:pt idx="1193">
                  <c:v>81.300003051757813</c:v>
                </c:pt>
                <c:pt idx="1194">
                  <c:v>81.399993896484375</c:v>
                </c:pt>
                <c:pt idx="1195">
                  <c:v>81.5</c:v>
                </c:pt>
                <c:pt idx="1196">
                  <c:v>81.600006103515625</c:v>
                </c:pt>
                <c:pt idx="1197">
                  <c:v>81.699996948242188</c:v>
                </c:pt>
                <c:pt idx="1198">
                  <c:v>81.800003051757813</c:v>
                </c:pt>
                <c:pt idx="1199">
                  <c:v>81.899993896484375</c:v>
                </c:pt>
                <c:pt idx="1200">
                  <c:v>82</c:v>
                </c:pt>
                <c:pt idx="1201">
                  <c:v>82.100006103515625</c:v>
                </c:pt>
                <c:pt idx="1202">
                  <c:v>82.199996948242188</c:v>
                </c:pt>
                <c:pt idx="1203">
                  <c:v>82.300003051757813</c:v>
                </c:pt>
                <c:pt idx="1204">
                  <c:v>82.399993896484375</c:v>
                </c:pt>
                <c:pt idx="1205">
                  <c:v>82.5</c:v>
                </c:pt>
                <c:pt idx="1206">
                  <c:v>82.600006103515625</c:v>
                </c:pt>
                <c:pt idx="1207">
                  <c:v>82.699996948242188</c:v>
                </c:pt>
                <c:pt idx="1208">
                  <c:v>82.800003051757813</c:v>
                </c:pt>
                <c:pt idx="1209">
                  <c:v>82.899993896484375</c:v>
                </c:pt>
                <c:pt idx="1210">
                  <c:v>83</c:v>
                </c:pt>
                <c:pt idx="1211">
                  <c:v>83.100006103515625</c:v>
                </c:pt>
                <c:pt idx="1212">
                  <c:v>83.199996948242188</c:v>
                </c:pt>
                <c:pt idx="1213">
                  <c:v>83.300003051757813</c:v>
                </c:pt>
                <c:pt idx="1214">
                  <c:v>83.399993896484375</c:v>
                </c:pt>
                <c:pt idx="1215">
                  <c:v>83.5</c:v>
                </c:pt>
                <c:pt idx="1216">
                  <c:v>83.600006103515625</c:v>
                </c:pt>
                <c:pt idx="1217">
                  <c:v>83.699996948242188</c:v>
                </c:pt>
                <c:pt idx="1218">
                  <c:v>83.800003051757813</c:v>
                </c:pt>
                <c:pt idx="1219">
                  <c:v>83.899993896484375</c:v>
                </c:pt>
                <c:pt idx="1220">
                  <c:v>84</c:v>
                </c:pt>
                <c:pt idx="1221">
                  <c:v>84.100006103515625</c:v>
                </c:pt>
                <c:pt idx="1222">
                  <c:v>84.199996948242188</c:v>
                </c:pt>
                <c:pt idx="1223">
                  <c:v>84.300003051757813</c:v>
                </c:pt>
                <c:pt idx="1224">
                  <c:v>84.399993896484375</c:v>
                </c:pt>
                <c:pt idx="1225">
                  <c:v>84.5</c:v>
                </c:pt>
                <c:pt idx="1226">
                  <c:v>84.600006103515625</c:v>
                </c:pt>
                <c:pt idx="1227">
                  <c:v>84.699996948242188</c:v>
                </c:pt>
                <c:pt idx="1228">
                  <c:v>84.800003051757813</c:v>
                </c:pt>
                <c:pt idx="1229">
                  <c:v>84.899993896484375</c:v>
                </c:pt>
                <c:pt idx="1230">
                  <c:v>85</c:v>
                </c:pt>
                <c:pt idx="1231">
                  <c:v>85.100006103515625</c:v>
                </c:pt>
                <c:pt idx="1232">
                  <c:v>85.199996948242188</c:v>
                </c:pt>
                <c:pt idx="1233">
                  <c:v>85.300003051757813</c:v>
                </c:pt>
                <c:pt idx="1234">
                  <c:v>85.399993896484375</c:v>
                </c:pt>
                <c:pt idx="1235">
                  <c:v>85.5</c:v>
                </c:pt>
                <c:pt idx="1236">
                  <c:v>85.600006103515625</c:v>
                </c:pt>
                <c:pt idx="1237">
                  <c:v>85.699996948242188</c:v>
                </c:pt>
                <c:pt idx="1238">
                  <c:v>85.800003051757813</c:v>
                </c:pt>
                <c:pt idx="1239">
                  <c:v>85.899993896484375</c:v>
                </c:pt>
                <c:pt idx="1240">
                  <c:v>86</c:v>
                </c:pt>
                <c:pt idx="1241">
                  <c:v>86.100006103515625</c:v>
                </c:pt>
                <c:pt idx="1242">
                  <c:v>86.199996948242188</c:v>
                </c:pt>
                <c:pt idx="1243">
                  <c:v>86.300003051757813</c:v>
                </c:pt>
                <c:pt idx="1244">
                  <c:v>86.399993896484375</c:v>
                </c:pt>
                <c:pt idx="1245">
                  <c:v>86.5</c:v>
                </c:pt>
                <c:pt idx="1246">
                  <c:v>86.600006103515625</c:v>
                </c:pt>
                <c:pt idx="1247">
                  <c:v>86.699996948242188</c:v>
                </c:pt>
                <c:pt idx="1248">
                  <c:v>86.800003051757813</c:v>
                </c:pt>
                <c:pt idx="1249">
                  <c:v>86.899993896484375</c:v>
                </c:pt>
                <c:pt idx="1250">
                  <c:v>87</c:v>
                </c:pt>
                <c:pt idx="1251">
                  <c:v>87.100006103515625</c:v>
                </c:pt>
                <c:pt idx="1252">
                  <c:v>87.199996948242188</c:v>
                </c:pt>
                <c:pt idx="1253">
                  <c:v>87.300003051757813</c:v>
                </c:pt>
                <c:pt idx="1254">
                  <c:v>87.399993896484375</c:v>
                </c:pt>
                <c:pt idx="1255">
                  <c:v>87.5</c:v>
                </c:pt>
                <c:pt idx="1256">
                  <c:v>87.600006103515625</c:v>
                </c:pt>
                <c:pt idx="1257">
                  <c:v>87.699996948242188</c:v>
                </c:pt>
                <c:pt idx="1258">
                  <c:v>87.800003051757813</c:v>
                </c:pt>
                <c:pt idx="1259">
                  <c:v>87.899993896484375</c:v>
                </c:pt>
                <c:pt idx="1260">
                  <c:v>88</c:v>
                </c:pt>
                <c:pt idx="1261">
                  <c:v>88.100006103515625</c:v>
                </c:pt>
                <c:pt idx="1262">
                  <c:v>88.199996948242188</c:v>
                </c:pt>
                <c:pt idx="1263">
                  <c:v>88.300003051757813</c:v>
                </c:pt>
                <c:pt idx="1264">
                  <c:v>88.399993896484375</c:v>
                </c:pt>
                <c:pt idx="1265">
                  <c:v>88.5</c:v>
                </c:pt>
                <c:pt idx="1266">
                  <c:v>88.600006103515625</c:v>
                </c:pt>
                <c:pt idx="1267">
                  <c:v>88.699996948242188</c:v>
                </c:pt>
                <c:pt idx="1268">
                  <c:v>88.800003051757813</c:v>
                </c:pt>
                <c:pt idx="1269">
                  <c:v>88.899993896484375</c:v>
                </c:pt>
                <c:pt idx="1270">
                  <c:v>89</c:v>
                </c:pt>
                <c:pt idx="1271">
                  <c:v>89.100006103515625</c:v>
                </c:pt>
                <c:pt idx="1272">
                  <c:v>89.199996948242188</c:v>
                </c:pt>
                <c:pt idx="1273">
                  <c:v>89.300003051757813</c:v>
                </c:pt>
                <c:pt idx="1274">
                  <c:v>89.399993896484375</c:v>
                </c:pt>
                <c:pt idx="1275">
                  <c:v>89.5</c:v>
                </c:pt>
                <c:pt idx="1276">
                  <c:v>89.600006103515625</c:v>
                </c:pt>
                <c:pt idx="1277">
                  <c:v>89.699996948242188</c:v>
                </c:pt>
                <c:pt idx="1278">
                  <c:v>89.800003051757813</c:v>
                </c:pt>
                <c:pt idx="1279">
                  <c:v>89.899993896484375</c:v>
                </c:pt>
                <c:pt idx="1280">
                  <c:v>90</c:v>
                </c:pt>
                <c:pt idx="1281">
                  <c:v>90.099990844726563</c:v>
                </c:pt>
                <c:pt idx="1282">
                  <c:v>90.199996948242188</c:v>
                </c:pt>
                <c:pt idx="1283">
                  <c:v>90.300003051757813</c:v>
                </c:pt>
                <c:pt idx="1284">
                  <c:v>90.399993896484375</c:v>
                </c:pt>
                <c:pt idx="1285">
                  <c:v>90.5</c:v>
                </c:pt>
                <c:pt idx="1286">
                  <c:v>90.599990844726563</c:v>
                </c:pt>
                <c:pt idx="1287">
                  <c:v>90.699996948242188</c:v>
                </c:pt>
                <c:pt idx="1288">
                  <c:v>90.800003051757813</c:v>
                </c:pt>
                <c:pt idx="1289">
                  <c:v>90.899993896484375</c:v>
                </c:pt>
                <c:pt idx="1290">
                  <c:v>91</c:v>
                </c:pt>
                <c:pt idx="1291">
                  <c:v>91.099990844726563</c:v>
                </c:pt>
                <c:pt idx="1292">
                  <c:v>91.199996948242188</c:v>
                </c:pt>
                <c:pt idx="1293">
                  <c:v>91.300003051757813</c:v>
                </c:pt>
                <c:pt idx="1294">
                  <c:v>91.399993896484375</c:v>
                </c:pt>
                <c:pt idx="1295">
                  <c:v>91.5</c:v>
                </c:pt>
                <c:pt idx="1296">
                  <c:v>91.599990844726563</c:v>
                </c:pt>
                <c:pt idx="1297">
                  <c:v>91.699996948242188</c:v>
                </c:pt>
                <c:pt idx="1298">
                  <c:v>91.800003051757813</c:v>
                </c:pt>
                <c:pt idx="1299">
                  <c:v>91.899993896484375</c:v>
                </c:pt>
                <c:pt idx="1300">
                  <c:v>92</c:v>
                </c:pt>
                <c:pt idx="1301">
                  <c:v>92.099990844726563</c:v>
                </c:pt>
                <c:pt idx="1302">
                  <c:v>92.199996948242188</c:v>
                </c:pt>
                <c:pt idx="1303">
                  <c:v>92.300003051757813</c:v>
                </c:pt>
                <c:pt idx="1304">
                  <c:v>92.399993896484375</c:v>
                </c:pt>
                <c:pt idx="1305">
                  <c:v>92.5</c:v>
                </c:pt>
                <c:pt idx="1306">
                  <c:v>92.599990844726563</c:v>
                </c:pt>
                <c:pt idx="1307">
                  <c:v>92.699996948242188</c:v>
                </c:pt>
                <c:pt idx="1308">
                  <c:v>92.800003051757813</c:v>
                </c:pt>
                <c:pt idx="1309">
                  <c:v>92.899993896484375</c:v>
                </c:pt>
                <c:pt idx="1310">
                  <c:v>93</c:v>
                </c:pt>
                <c:pt idx="1311">
                  <c:v>93.099990844726563</c:v>
                </c:pt>
                <c:pt idx="1312">
                  <c:v>93.199996948242188</c:v>
                </c:pt>
                <c:pt idx="1313">
                  <c:v>93.300003051757813</c:v>
                </c:pt>
                <c:pt idx="1314">
                  <c:v>93.399993896484375</c:v>
                </c:pt>
                <c:pt idx="1315">
                  <c:v>93.5</c:v>
                </c:pt>
                <c:pt idx="1316">
                  <c:v>93.599990844726563</c:v>
                </c:pt>
                <c:pt idx="1317">
                  <c:v>93.699996948242188</c:v>
                </c:pt>
                <c:pt idx="1318">
                  <c:v>93.800003051757813</c:v>
                </c:pt>
                <c:pt idx="1319">
                  <c:v>93.899993896484375</c:v>
                </c:pt>
                <c:pt idx="1320">
                  <c:v>94</c:v>
                </c:pt>
                <c:pt idx="1321">
                  <c:v>94.099990844726563</c:v>
                </c:pt>
                <c:pt idx="1322">
                  <c:v>94.199996948242188</c:v>
                </c:pt>
                <c:pt idx="1323">
                  <c:v>94.300003051757813</c:v>
                </c:pt>
                <c:pt idx="1324">
                  <c:v>94.399993896484375</c:v>
                </c:pt>
                <c:pt idx="1325">
                  <c:v>94.5</c:v>
                </c:pt>
                <c:pt idx="1326">
                  <c:v>94.599990844726563</c:v>
                </c:pt>
                <c:pt idx="1327">
                  <c:v>94.699996948242188</c:v>
                </c:pt>
                <c:pt idx="1328">
                  <c:v>94.800003051757813</c:v>
                </c:pt>
                <c:pt idx="1329">
                  <c:v>94.899993896484375</c:v>
                </c:pt>
                <c:pt idx="1330">
                  <c:v>95</c:v>
                </c:pt>
                <c:pt idx="1331">
                  <c:v>95.099990844726563</c:v>
                </c:pt>
                <c:pt idx="1332">
                  <c:v>95.199996948242188</c:v>
                </c:pt>
                <c:pt idx="1333">
                  <c:v>95.300003051757813</c:v>
                </c:pt>
                <c:pt idx="1334">
                  <c:v>95.399993896484375</c:v>
                </c:pt>
                <c:pt idx="1335">
                  <c:v>95.5</c:v>
                </c:pt>
                <c:pt idx="1336">
                  <c:v>95.599990844726563</c:v>
                </c:pt>
                <c:pt idx="1337">
                  <c:v>95.699996948242188</c:v>
                </c:pt>
                <c:pt idx="1338">
                  <c:v>95.800003051757813</c:v>
                </c:pt>
                <c:pt idx="1339">
                  <c:v>95.899993896484375</c:v>
                </c:pt>
                <c:pt idx="1340">
                  <c:v>96</c:v>
                </c:pt>
                <c:pt idx="1341">
                  <c:v>96.099990844726563</c:v>
                </c:pt>
                <c:pt idx="1342">
                  <c:v>96.199996948242188</c:v>
                </c:pt>
                <c:pt idx="1343">
                  <c:v>96.300003051757813</c:v>
                </c:pt>
                <c:pt idx="1344">
                  <c:v>96.399993896484375</c:v>
                </c:pt>
                <c:pt idx="1345">
                  <c:v>96.5</c:v>
                </c:pt>
                <c:pt idx="1346">
                  <c:v>96.599990844726563</c:v>
                </c:pt>
                <c:pt idx="1347">
                  <c:v>96.699996948242188</c:v>
                </c:pt>
                <c:pt idx="1348">
                  <c:v>96.800003051757813</c:v>
                </c:pt>
                <c:pt idx="1349">
                  <c:v>96.899993896484375</c:v>
                </c:pt>
                <c:pt idx="1350">
                  <c:v>97</c:v>
                </c:pt>
                <c:pt idx="1351">
                  <c:v>97.099990844726563</c:v>
                </c:pt>
                <c:pt idx="1352">
                  <c:v>97.199996948242188</c:v>
                </c:pt>
                <c:pt idx="1353">
                  <c:v>97.300003051757813</c:v>
                </c:pt>
                <c:pt idx="1354">
                  <c:v>97.399993896484375</c:v>
                </c:pt>
                <c:pt idx="1355">
                  <c:v>97.5</c:v>
                </c:pt>
                <c:pt idx="1356">
                  <c:v>97.599990844726563</c:v>
                </c:pt>
                <c:pt idx="1357">
                  <c:v>97.699996948242188</c:v>
                </c:pt>
                <c:pt idx="1358">
                  <c:v>97.800003051757813</c:v>
                </c:pt>
                <c:pt idx="1359">
                  <c:v>97.899993896484375</c:v>
                </c:pt>
                <c:pt idx="1360">
                  <c:v>98</c:v>
                </c:pt>
                <c:pt idx="1361">
                  <c:v>98.099990844726563</c:v>
                </c:pt>
                <c:pt idx="1362">
                  <c:v>98.199996948242188</c:v>
                </c:pt>
                <c:pt idx="1363">
                  <c:v>98.300003051757813</c:v>
                </c:pt>
                <c:pt idx="1364">
                  <c:v>98.399993896484375</c:v>
                </c:pt>
                <c:pt idx="1365">
                  <c:v>98.5</c:v>
                </c:pt>
                <c:pt idx="1366">
                  <c:v>98.599990844726563</c:v>
                </c:pt>
                <c:pt idx="1367">
                  <c:v>98.699996948242188</c:v>
                </c:pt>
                <c:pt idx="1368">
                  <c:v>98.800003051757813</c:v>
                </c:pt>
                <c:pt idx="1369">
                  <c:v>98.899993896484375</c:v>
                </c:pt>
                <c:pt idx="1370">
                  <c:v>99</c:v>
                </c:pt>
                <c:pt idx="1371">
                  <c:v>99.099990844726563</c:v>
                </c:pt>
                <c:pt idx="1372">
                  <c:v>99.199996948242188</c:v>
                </c:pt>
                <c:pt idx="1373">
                  <c:v>99.300003051757813</c:v>
                </c:pt>
                <c:pt idx="1374">
                  <c:v>99.399993896484375</c:v>
                </c:pt>
                <c:pt idx="1375">
                  <c:v>99.5</c:v>
                </c:pt>
                <c:pt idx="1376">
                  <c:v>99.599990844726563</c:v>
                </c:pt>
                <c:pt idx="1377">
                  <c:v>99.699996948242188</c:v>
                </c:pt>
                <c:pt idx="1378">
                  <c:v>99.800003051757813</c:v>
                </c:pt>
                <c:pt idx="1379">
                  <c:v>99.899993896484375</c:v>
                </c:pt>
                <c:pt idx="1380">
                  <c:v>100</c:v>
                </c:pt>
                <c:pt idx="1381">
                  <c:v>100.09999084472656</c:v>
                </c:pt>
                <c:pt idx="1382">
                  <c:v>100.19999694824219</c:v>
                </c:pt>
                <c:pt idx="1383">
                  <c:v>100.30000305175781</c:v>
                </c:pt>
                <c:pt idx="1384">
                  <c:v>100.39999389648438</c:v>
                </c:pt>
                <c:pt idx="1385">
                  <c:v>100.5</c:v>
                </c:pt>
                <c:pt idx="1386">
                  <c:v>100.59999084472656</c:v>
                </c:pt>
                <c:pt idx="1387">
                  <c:v>100.69999694824219</c:v>
                </c:pt>
                <c:pt idx="1388">
                  <c:v>100.80000305175781</c:v>
                </c:pt>
                <c:pt idx="1389">
                  <c:v>100.89999389648438</c:v>
                </c:pt>
                <c:pt idx="1390">
                  <c:v>101</c:v>
                </c:pt>
                <c:pt idx="1391">
                  <c:v>101.09999084472656</c:v>
                </c:pt>
                <c:pt idx="1392">
                  <c:v>101.19999694824219</c:v>
                </c:pt>
                <c:pt idx="1393">
                  <c:v>101.30000305175781</c:v>
                </c:pt>
                <c:pt idx="1394">
                  <c:v>101.39999389648438</c:v>
                </c:pt>
                <c:pt idx="1395">
                  <c:v>101.5</c:v>
                </c:pt>
                <c:pt idx="1396">
                  <c:v>101.59999084472656</c:v>
                </c:pt>
                <c:pt idx="1397">
                  <c:v>101.69999694824219</c:v>
                </c:pt>
                <c:pt idx="1398">
                  <c:v>101.80000305175781</c:v>
                </c:pt>
                <c:pt idx="1399">
                  <c:v>101.89999389648438</c:v>
                </c:pt>
                <c:pt idx="1400">
                  <c:v>102</c:v>
                </c:pt>
                <c:pt idx="1401">
                  <c:v>102.09999084472656</c:v>
                </c:pt>
                <c:pt idx="1402">
                  <c:v>102.19999694824219</c:v>
                </c:pt>
                <c:pt idx="1403">
                  <c:v>102.30000305175781</c:v>
                </c:pt>
                <c:pt idx="1404">
                  <c:v>102.39999389648438</c:v>
                </c:pt>
                <c:pt idx="1405">
                  <c:v>102.5</c:v>
                </c:pt>
                <c:pt idx="1406">
                  <c:v>102.59999084472656</c:v>
                </c:pt>
                <c:pt idx="1407">
                  <c:v>102.69999694824219</c:v>
                </c:pt>
                <c:pt idx="1408">
                  <c:v>102.80000305175781</c:v>
                </c:pt>
                <c:pt idx="1409">
                  <c:v>102.89999389648438</c:v>
                </c:pt>
                <c:pt idx="1410">
                  <c:v>103</c:v>
                </c:pt>
                <c:pt idx="1411">
                  <c:v>103.09999084472656</c:v>
                </c:pt>
                <c:pt idx="1412">
                  <c:v>103.19999694824219</c:v>
                </c:pt>
                <c:pt idx="1413">
                  <c:v>103.30000305175781</c:v>
                </c:pt>
                <c:pt idx="1414">
                  <c:v>103.39999389648438</c:v>
                </c:pt>
                <c:pt idx="1415">
                  <c:v>103.5</c:v>
                </c:pt>
                <c:pt idx="1416">
                  <c:v>103.59999084472656</c:v>
                </c:pt>
                <c:pt idx="1417">
                  <c:v>103.69999694824219</c:v>
                </c:pt>
                <c:pt idx="1418">
                  <c:v>103.80000305175781</c:v>
                </c:pt>
                <c:pt idx="1419">
                  <c:v>103.89999389648438</c:v>
                </c:pt>
                <c:pt idx="1420">
                  <c:v>104</c:v>
                </c:pt>
                <c:pt idx="1421">
                  <c:v>104.09999084472656</c:v>
                </c:pt>
                <c:pt idx="1422">
                  <c:v>104.19999694824219</c:v>
                </c:pt>
                <c:pt idx="1423">
                  <c:v>104.30000305175781</c:v>
                </c:pt>
                <c:pt idx="1424">
                  <c:v>104.39999389648438</c:v>
                </c:pt>
                <c:pt idx="1425">
                  <c:v>104.5</c:v>
                </c:pt>
                <c:pt idx="1426">
                  <c:v>104.59999084472656</c:v>
                </c:pt>
                <c:pt idx="1427">
                  <c:v>104.69999694824219</c:v>
                </c:pt>
                <c:pt idx="1428">
                  <c:v>104.80000305175781</c:v>
                </c:pt>
                <c:pt idx="1429">
                  <c:v>104.89999389648438</c:v>
                </c:pt>
                <c:pt idx="1430">
                  <c:v>105</c:v>
                </c:pt>
                <c:pt idx="1431">
                  <c:v>105.09999084472656</c:v>
                </c:pt>
                <c:pt idx="1432">
                  <c:v>105.19999694824219</c:v>
                </c:pt>
                <c:pt idx="1433">
                  <c:v>105.30000305175781</c:v>
                </c:pt>
                <c:pt idx="1434">
                  <c:v>105.39999389648438</c:v>
                </c:pt>
                <c:pt idx="1435">
                  <c:v>105.5</c:v>
                </c:pt>
                <c:pt idx="1436">
                  <c:v>105.59999084472656</c:v>
                </c:pt>
                <c:pt idx="1437">
                  <c:v>105.69999694824219</c:v>
                </c:pt>
                <c:pt idx="1438">
                  <c:v>105.80000305175781</c:v>
                </c:pt>
                <c:pt idx="1439">
                  <c:v>105.89999389648438</c:v>
                </c:pt>
                <c:pt idx="1440">
                  <c:v>106</c:v>
                </c:pt>
                <c:pt idx="1441">
                  <c:v>106.09999084472656</c:v>
                </c:pt>
                <c:pt idx="1442">
                  <c:v>106.19999694824219</c:v>
                </c:pt>
                <c:pt idx="1443">
                  <c:v>106.30000305175781</c:v>
                </c:pt>
                <c:pt idx="1444">
                  <c:v>106.39999389648438</c:v>
                </c:pt>
                <c:pt idx="1445">
                  <c:v>106.5</c:v>
                </c:pt>
                <c:pt idx="1446">
                  <c:v>106.59999084472656</c:v>
                </c:pt>
                <c:pt idx="1447">
                  <c:v>106.69999694824219</c:v>
                </c:pt>
                <c:pt idx="1448">
                  <c:v>106.80000305175781</c:v>
                </c:pt>
                <c:pt idx="1449">
                  <c:v>106.89999389648438</c:v>
                </c:pt>
                <c:pt idx="1450">
                  <c:v>107</c:v>
                </c:pt>
                <c:pt idx="1451">
                  <c:v>107.09999084472656</c:v>
                </c:pt>
                <c:pt idx="1452">
                  <c:v>107.19999694824219</c:v>
                </c:pt>
                <c:pt idx="1453">
                  <c:v>107.30000305175781</c:v>
                </c:pt>
                <c:pt idx="1454">
                  <c:v>107.39999389648438</c:v>
                </c:pt>
                <c:pt idx="1455">
                  <c:v>107.5</c:v>
                </c:pt>
                <c:pt idx="1456">
                  <c:v>107.59999084472656</c:v>
                </c:pt>
                <c:pt idx="1457">
                  <c:v>107.69999694824219</c:v>
                </c:pt>
                <c:pt idx="1458">
                  <c:v>107.80000305175781</c:v>
                </c:pt>
                <c:pt idx="1459">
                  <c:v>107.89999389648438</c:v>
                </c:pt>
                <c:pt idx="1460">
                  <c:v>108</c:v>
                </c:pt>
                <c:pt idx="1461">
                  <c:v>108.09999084472656</c:v>
                </c:pt>
                <c:pt idx="1462">
                  <c:v>108.19999694824219</c:v>
                </c:pt>
                <c:pt idx="1463">
                  <c:v>108.30000305175781</c:v>
                </c:pt>
                <c:pt idx="1464">
                  <c:v>108.39999389648438</c:v>
                </c:pt>
                <c:pt idx="1465">
                  <c:v>108.5</c:v>
                </c:pt>
                <c:pt idx="1466">
                  <c:v>108.59999084472656</c:v>
                </c:pt>
                <c:pt idx="1467">
                  <c:v>108.69999694824219</c:v>
                </c:pt>
                <c:pt idx="1468">
                  <c:v>108.80000305175781</c:v>
                </c:pt>
                <c:pt idx="1469">
                  <c:v>108.89999389648438</c:v>
                </c:pt>
                <c:pt idx="1470">
                  <c:v>109</c:v>
                </c:pt>
                <c:pt idx="1471">
                  <c:v>109.09999084472656</c:v>
                </c:pt>
                <c:pt idx="1472">
                  <c:v>109.19999694824219</c:v>
                </c:pt>
                <c:pt idx="1473">
                  <c:v>109.30000305175781</c:v>
                </c:pt>
                <c:pt idx="1474">
                  <c:v>109.39999389648438</c:v>
                </c:pt>
                <c:pt idx="1475">
                  <c:v>109.5</c:v>
                </c:pt>
                <c:pt idx="1476">
                  <c:v>109.59999084472656</c:v>
                </c:pt>
                <c:pt idx="1477">
                  <c:v>109.69999694824219</c:v>
                </c:pt>
                <c:pt idx="1478">
                  <c:v>109.80000305175781</c:v>
                </c:pt>
                <c:pt idx="1479">
                  <c:v>109.89999389648438</c:v>
                </c:pt>
                <c:pt idx="1480">
                  <c:v>110</c:v>
                </c:pt>
                <c:pt idx="1481">
                  <c:v>110.09999084472656</c:v>
                </c:pt>
                <c:pt idx="1482">
                  <c:v>110.19999694824219</c:v>
                </c:pt>
                <c:pt idx="1483">
                  <c:v>110.30000305175781</c:v>
                </c:pt>
                <c:pt idx="1484">
                  <c:v>110.39999389648438</c:v>
                </c:pt>
                <c:pt idx="1485">
                  <c:v>110.5</c:v>
                </c:pt>
                <c:pt idx="1486">
                  <c:v>110.59999084472656</c:v>
                </c:pt>
                <c:pt idx="1487">
                  <c:v>110.69999694824219</c:v>
                </c:pt>
                <c:pt idx="1488">
                  <c:v>110.80000305175781</c:v>
                </c:pt>
                <c:pt idx="1489">
                  <c:v>110.89999389648438</c:v>
                </c:pt>
                <c:pt idx="1490">
                  <c:v>111</c:v>
                </c:pt>
                <c:pt idx="1491">
                  <c:v>111.09999084472656</c:v>
                </c:pt>
                <c:pt idx="1492">
                  <c:v>111.19999694824219</c:v>
                </c:pt>
                <c:pt idx="1493">
                  <c:v>111.30000305175781</c:v>
                </c:pt>
                <c:pt idx="1494">
                  <c:v>111.39999389648438</c:v>
                </c:pt>
                <c:pt idx="1495">
                  <c:v>111.5</c:v>
                </c:pt>
                <c:pt idx="1496">
                  <c:v>111.59999084472656</c:v>
                </c:pt>
                <c:pt idx="1497">
                  <c:v>111.69999694824219</c:v>
                </c:pt>
                <c:pt idx="1498">
                  <c:v>111.80000305175781</c:v>
                </c:pt>
                <c:pt idx="1499">
                  <c:v>111.89999389648438</c:v>
                </c:pt>
                <c:pt idx="1500">
                  <c:v>112</c:v>
                </c:pt>
                <c:pt idx="1501">
                  <c:v>112.09999084472656</c:v>
                </c:pt>
                <c:pt idx="1502">
                  <c:v>112.19999694824219</c:v>
                </c:pt>
                <c:pt idx="1503">
                  <c:v>112.30000305175781</c:v>
                </c:pt>
                <c:pt idx="1504">
                  <c:v>112.39999389648438</c:v>
                </c:pt>
                <c:pt idx="1505">
                  <c:v>112.5</c:v>
                </c:pt>
                <c:pt idx="1506">
                  <c:v>112.59999084472656</c:v>
                </c:pt>
                <c:pt idx="1507">
                  <c:v>112.69999694824219</c:v>
                </c:pt>
                <c:pt idx="1508">
                  <c:v>112.80000305175781</c:v>
                </c:pt>
                <c:pt idx="1509">
                  <c:v>112.89999389648438</c:v>
                </c:pt>
                <c:pt idx="1510">
                  <c:v>113</c:v>
                </c:pt>
                <c:pt idx="1511">
                  <c:v>113.09999084472656</c:v>
                </c:pt>
                <c:pt idx="1512">
                  <c:v>113.19999694824219</c:v>
                </c:pt>
                <c:pt idx="1513">
                  <c:v>113.30000305175781</c:v>
                </c:pt>
                <c:pt idx="1514">
                  <c:v>113.39999389648438</c:v>
                </c:pt>
                <c:pt idx="1515">
                  <c:v>113.5</c:v>
                </c:pt>
                <c:pt idx="1516">
                  <c:v>113.59999084472656</c:v>
                </c:pt>
                <c:pt idx="1517">
                  <c:v>113.69999694824219</c:v>
                </c:pt>
                <c:pt idx="1518">
                  <c:v>113.80000305175781</c:v>
                </c:pt>
                <c:pt idx="1519">
                  <c:v>113.89999389648438</c:v>
                </c:pt>
                <c:pt idx="1520">
                  <c:v>114</c:v>
                </c:pt>
                <c:pt idx="1521">
                  <c:v>114.09999084472656</c:v>
                </c:pt>
                <c:pt idx="1522">
                  <c:v>114.19999694824219</c:v>
                </c:pt>
                <c:pt idx="1523">
                  <c:v>114.30000305175781</c:v>
                </c:pt>
                <c:pt idx="1524">
                  <c:v>114.39999389648438</c:v>
                </c:pt>
                <c:pt idx="1525">
                  <c:v>114.5</c:v>
                </c:pt>
                <c:pt idx="1526">
                  <c:v>114.59999084472656</c:v>
                </c:pt>
                <c:pt idx="1527">
                  <c:v>114.69999694824219</c:v>
                </c:pt>
                <c:pt idx="1528">
                  <c:v>114.80000305175781</c:v>
                </c:pt>
                <c:pt idx="1529">
                  <c:v>114.89999389648438</c:v>
                </c:pt>
                <c:pt idx="1530">
                  <c:v>115</c:v>
                </c:pt>
                <c:pt idx="1531">
                  <c:v>115.09999084472656</c:v>
                </c:pt>
                <c:pt idx="1532">
                  <c:v>115.19999694824219</c:v>
                </c:pt>
                <c:pt idx="1533">
                  <c:v>115.30000305175781</c:v>
                </c:pt>
                <c:pt idx="1534">
                  <c:v>115.39999389648438</c:v>
                </c:pt>
                <c:pt idx="1535">
                  <c:v>115.5</c:v>
                </c:pt>
                <c:pt idx="1536">
                  <c:v>115.59999084472656</c:v>
                </c:pt>
                <c:pt idx="1537">
                  <c:v>115.69999694824219</c:v>
                </c:pt>
                <c:pt idx="1538">
                  <c:v>115.80000305175781</c:v>
                </c:pt>
                <c:pt idx="1539">
                  <c:v>115.89999389648438</c:v>
                </c:pt>
                <c:pt idx="1540">
                  <c:v>116</c:v>
                </c:pt>
                <c:pt idx="1541">
                  <c:v>116.09999084472656</c:v>
                </c:pt>
                <c:pt idx="1542">
                  <c:v>116.19999694824219</c:v>
                </c:pt>
                <c:pt idx="1543">
                  <c:v>116.30000305175781</c:v>
                </c:pt>
                <c:pt idx="1544">
                  <c:v>116.39999389648438</c:v>
                </c:pt>
                <c:pt idx="1545">
                  <c:v>116.5</c:v>
                </c:pt>
                <c:pt idx="1546">
                  <c:v>116.59999084472656</c:v>
                </c:pt>
                <c:pt idx="1547">
                  <c:v>116.69999694824219</c:v>
                </c:pt>
                <c:pt idx="1548">
                  <c:v>116.80000305175781</c:v>
                </c:pt>
                <c:pt idx="1549">
                  <c:v>116.89999389648438</c:v>
                </c:pt>
                <c:pt idx="1550">
                  <c:v>117</c:v>
                </c:pt>
                <c:pt idx="1551">
                  <c:v>117.09999084472656</c:v>
                </c:pt>
                <c:pt idx="1552">
                  <c:v>117.19999694824219</c:v>
                </c:pt>
                <c:pt idx="1553">
                  <c:v>117.30000305175781</c:v>
                </c:pt>
                <c:pt idx="1554">
                  <c:v>117.39999389648438</c:v>
                </c:pt>
                <c:pt idx="1555">
                  <c:v>117.5</c:v>
                </c:pt>
                <c:pt idx="1556">
                  <c:v>117.59999084472656</c:v>
                </c:pt>
                <c:pt idx="1557">
                  <c:v>117.69999694824219</c:v>
                </c:pt>
                <c:pt idx="1558">
                  <c:v>117.80000305175781</c:v>
                </c:pt>
                <c:pt idx="1559">
                  <c:v>117.89999389648438</c:v>
                </c:pt>
                <c:pt idx="1560">
                  <c:v>118</c:v>
                </c:pt>
                <c:pt idx="1561">
                  <c:v>118.09999084472656</c:v>
                </c:pt>
                <c:pt idx="1562">
                  <c:v>118.19999694824219</c:v>
                </c:pt>
                <c:pt idx="1563">
                  <c:v>118.30000305175781</c:v>
                </c:pt>
                <c:pt idx="1564">
                  <c:v>118.39999389648438</c:v>
                </c:pt>
                <c:pt idx="1565">
                  <c:v>118.5</c:v>
                </c:pt>
                <c:pt idx="1566">
                  <c:v>118.59999084472656</c:v>
                </c:pt>
                <c:pt idx="1567">
                  <c:v>118.69999694824219</c:v>
                </c:pt>
                <c:pt idx="1568">
                  <c:v>118.80000305175781</c:v>
                </c:pt>
                <c:pt idx="1569">
                  <c:v>118.89999389648438</c:v>
                </c:pt>
                <c:pt idx="1570">
                  <c:v>119</c:v>
                </c:pt>
                <c:pt idx="1571">
                  <c:v>119.09999084472656</c:v>
                </c:pt>
                <c:pt idx="1572">
                  <c:v>119.19999694824219</c:v>
                </c:pt>
                <c:pt idx="1573">
                  <c:v>119.30000305175781</c:v>
                </c:pt>
                <c:pt idx="1574">
                  <c:v>119.39999389648438</c:v>
                </c:pt>
                <c:pt idx="1575">
                  <c:v>119.5</c:v>
                </c:pt>
                <c:pt idx="1576">
                  <c:v>119.59999084472656</c:v>
                </c:pt>
                <c:pt idx="1577">
                  <c:v>119.69999694824219</c:v>
                </c:pt>
                <c:pt idx="1578">
                  <c:v>119.80000305175781</c:v>
                </c:pt>
                <c:pt idx="1579">
                  <c:v>119.89999389648438</c:v>
                </c:pt>
                <c:pt idx="1580">
                  <c:v>120</c:v>
                </c:pt>
                <c:pt idx="1581">
                  <c:v>120.09999084472656</c:v>
                </c:pt>
                <c:pt idx="1582">
                  <c:v>120.19999694824219</c:v>
                </c:pt>
                <c:pt idx="1583">
                  <c:v>120.30000305175781</c:v>
                </c:pt>
                <c:pt idx="1584">
                  <c:v>120.39999389648438</c:v>
                </c:pt>
                <c:pt idx="1585">
                  <c:v>120.5</c:v>
                </c:pt>
                <c:pt idx="1586">
                  <c:v>120.59999084472656</c:v>
                </c:pt>
                <c:pt idx="1587">
                  <c:v>120.69999694824219</c:v>
                </c:pt>
                <c:pt idx="1588">
                  <c:v>120.80000305175781</c:v>
                </c:pt>
                <c:pt idx="1589">
                  <c:v>120.89999389648438</c:v>
                </c:pt>
                <c:pt idx="1590">
                  <c:v>121</c:v>
                </c:pt>
                <c:pt idx="1591">
                  <c:v>121.09999084472656</c:v>
                </c:pt>
                <c:pt idx="1592">
                  <c:v>121.19999694824219</c:v>
                </c:pt>
                <c:pt idx="1593">
                  <c:v>121.30000305175781</c:v>
                </c:pt>
                <c:pt idx="1594">
                  <c:v>121.39999389648438</c:v>
                </c:pt>
                <c:pt idx="1595">
                  <c:v>121.5</c:v>
                </c:pt>
                <c:pt idx="1596">
                  <c:v>121.59999084472656</c:v>
                </c:pt>
                <c:pt idx="1597">
                  <c:v>121.69999694824219</c:v>
                </c:pt>
                <c:pt idx="1598">
                  <c:v>121.80000305175781</c:v>
                </c:pt>
                <c:pt idx="1599">
                  <c:v>121.89999389648438</c:v>
                </c:pt>
                <c:pt idx="1600">
                  <c:v>122</c:v>
                </c:pt>
                <c:pt idx="1601">
                  <c:v>122.09999084472656</c:v>
                </c:pt>
                <c:pt idx="1602">
                  <c:v>122.19999694824219</c:v>
                </c:pt>
                <c:pt idx="1603">
                  <c:v>122.30000305175781</c:v>
                </c:pt>
                <c:pt idx="1604">
                  <c:v>122.39999389648438</c:v>
                </c:pt>
                <c:pt idx="1605">
                  <c:v>122.5</c:v>
                </c:pt>
                <c:pt idx="1606">
                  <c:v>122.59999084472656</c:v>
                </c:pt>
                <c:pt idx="1607">
                  <c:v>122.69999694824219</c:v>
                </c:pt>
                <c:pt idx="1608">
                  <c:v>122.80000305175781</c:v>
                </c:pt>
                <c:pt idx="1609">
                  <c:v>122.89999389648438</c:v>
                </c:pt>
                <c:pt idx="1610">
                  <c:v>123</c:v>
                </c:pt>
                <c:pt idx="1611">
                  <c:v>123.09999084472656</c:v>
                </c:pt>
                <c:pt idx="1612">
                  <c:v>123.19999694824219</c:v>
                </c:pt>
                <c:pt idx="1613">
                  <c:v>123.30000305175781</c:v>
                </c:pt>
                <c:pt idx="1614">
                  <c:v>123.39999389648438</c:v>
                </c:pt>
                <c:pt idx="1615">
                  <c:v>123.5</c:v>
                </c:pt>
                <c:pt idx="1616">
                  <c:v>123.59999084472656</c:v>
                </c:pt>
                <c:pt idx="1617">
                  <c:v>123.69999694824219</c:v>
                </c:pt>
                <c:pt idx="1618">
                  <c:v>123.80000305175781</c:v>
                </c:pt>
                <c:pt idx="1619">
                  <c:v>123.89999389648438</c:v>
                </c:pt>
                <c:pt idx="1620">
                  <c:v>124</c:v>
                </c:pt>
                <c:pt idx="1621">
                  <c:v>124.09999084472656</c:v>
                </c:pt>
                <c:pt idx="1622">
                  <c:v>124.19999694824219</c:v>
                </c:pt>
                <c:pt idx="1623">
                  <c:v>124.30000305175781</c:v>
                </c:pt>
                <c:pt idx="1624">
                  <c:v>124.39999389648438</c:v>
                </c:pt>
                <c:pt idx="1625">
                  <c:v>124.5</c:v>
                </c:pt>
                <c:pt idx="1626">
                  <c:v>124.59999084472656</c:v>
                </c:pt>
                <c:pt idx="1627">
                  <c:v>124.69999694824219</c:v>
                </c:pt>
                <c:pt idx="1628">
                  <c:v>124.80000305175781</c:v>
                </c:pt>
                <c:pt idx="1629">
                  <c:v>124.89999389648438</c:v>
                </c:pt>
                <c:pt idx="1630">
                  <c:v>125</c:v>
                </c:pt>
                <c:pt idx="1631">
                  <c:v>125.09999084472656</c:v>
                </c:pt>
                <c:pt idx="1632">
                  <c:v>125.19999694824219</c:v>
                </c:pt>
                <c:pt idx="1633">
                  <c:v>125.30000305175781</c:v>
                </c:pt>
                <c:pt idx="1634">
                  <c:v>125.39999389648438</c:v>
                </c:pt>
                <c:pt idx="1635">
                  <c:v>125.5</c:v>
                </c:pt>
                <c:pt idx="1636">
                  <c:v>125.59999084472656</c:v>
                </c:pt>
                <c:pt idx="1637">
                  <c:v>125.69999694824219</c:v>
                </c:pt>
                <c:pt idx="1638">
                  <c:v>125.80000305175781</c:v>
                </c:pt>
                <c:pt idx="1639">
                  <c:v>125.89999389648438</c:v>
                </c:pt>
                <c:pt idx="1640">
                  <c:v>126</c:v>
                </c:pt>
                <c:pt idx="1641">
                  <c:v>126.09999084472656</c:v>
                </c:pt>
                <c:pt idx="1642">
                  <c:v>126.19999694824219</c:v>
                </c:pt>
                <c:pt idx="1643">
                  <c:v>126.30000305175781</c:v>
                </c:pt>
                <c:pt idx="1644">
                  <c:v>126.39999389648438</c:v>
                </c:pt>
                <c:pt idx="1645">
                  <c:v>126.5</c:v>
                </c:pt>
                <c:pt idx="1646">
                  <c:v>126.59999084472656</c:v>
                </c:pt>
                <c:pt idx="1647">
                  <c:v>126.69999694824219</c:v>
                </c:pt>
                <c:pt idx="1648">
                  <c:v>126.80000305175781</c:v>
                </c:pt>
                <c:pt idx="1649">
                  <c:v>126.89999389648438</c:v>
                </c:pt>
                <c:pt idx="1650">
                  <c:v>127</c:v>
                </c:pt>
                <c:pt idx="1651">
                  <c:v>127.09999084472656</c:v>
                </c:pt>
                <c:pt idx="1652">
                  <c:v>127.19999694824219</c:v>
                </c:pt>
                <c:pt idx="1653">
                  <c:v>127.30000305175781</c:v>
                </c:pt>
                <c:pt idx="1654">
                  <c:v>127.39999389648438</c:v>
                </c:pt>
                <c:pt idx="1655">
                  <c:v>127.5</c:v>
                </c:pt>
                <c:pt idx="1656">
                  <c:v>127.59999084472656</c:v>
                </c:pt>
                <c:pt idx="1657">
                  <c:v>127.69999694824219</c:v>
                </c:pt>
                <c:pt idx="1658">
                  <c:v>127.80000305175781</c:v>
                </c:pt>
                <c:pt idx="1659">
                  <c:v>127.89999389648438</c:v>
                </c:pt>
                <c:pt idx="1660">
                  <c:v>128</c:v>
                </c:pt>
                <c:pt idx="1661">
                  <c:v>128.09999084472656</c:v>
                </c:pt>
                <c:pt idx="1662">
                  <c:v>128.19999694824219</c:v>
                </c:pt>
                <c:pt idx="1663">
                  <c:v>128.30000305175781</c:v>
                </c:pt>
                <c:pt idx="1664">
                  <c:v>128.39999389648438</c:v>
                </c:pt>
                <c:pt idx="1665">
                  <c:v>128.5</c:v>
                </c:pt>
                <c:pt idx="1666">
                  <c:v>128.59999084472656</c:v>
                </c:pt>
                <c:pt idx="1667">
                  <c:v>128.69999694824219</c:v>
                </c:pt>
                <c:pt idx="1668">
                  <c:v>128.80000305175781</c:v>
                </c:pt>
                <c:pt idx="1669">
                  <c:v>128.89999389648438</c:v>
                </c:pt>
                <c:pt idx="1670">
                  <c:v>129</c:v>
                </c:pt>
                <c:pt idx="1671">
                  <c:v>129.09999084472656</c:v>
                </c:pt>
                <c:pt idx="1672">
                  <c:v>129.19999694824219</c:v>
                </c:pt>
                <c:pt idx="1673">
                  <c:v>129.30000305175781</c:v>
                </c:pt>
                <c:pt idx="1674">
                  <c:v>129.39999389648438</c:v>
                </c:pt>
                <c:pt idx="1675">
                  <c:v>129.5</c:v>
                </c:pt>
                <c:pt idx="1676">
                  <c:v>129.59999084472656</c:v>
                </c:pt>
                <c:pt idx="1677">
                  <c:v>129.69999694824219</c:v>
                </c:pt>
                <c:pt idx="1678">
                  <c:v>129.80000305175781</c:v>
                </c:pt>
                <c:pt idx="1679">
                  <c:v>129.89999389648438</c:v>
                </c:pt>
                <c:pt idx="1680">
                  <c:v>130</c:v>
                </c:pt>
                <c:pt idx="1681">
                  <c:v>130.09999084472656</c:v>
                </c:pt>
                <c:pt idx="1682">
                  <c:v>130.19999694824219</c:v>
                </c:pt>
                <c:pt idx="1683">
                  <c:v>130.30000305175781</c:v>
                </c:pt>
                <c:pt idx="1684">
                  <c:v>130.39999389648438</c:v>
                </c:pt>
                <c:pt idx="1685">
                  <c:v>130.5</c:v>
                </c:pt>
                <c:pt idx="1686">
                  <c:v>130.59999084472656</c:v>
                </c:pt>
                <c:pt idx="1687">
                  <c:v>130.69999694824219</c:v>
                </c:pt>
                <c:pt idx="1688">
                  <c:v>130.80000305175781</c:v>
                </c:pt>
                <c:pt idx="1689">
                  <c:v>130.89999389648438</c:v>
                </c:pt>
                <c:pt idx="1690">
                  <c:v>131</c:v>
                </c:pt>
                <c:pt idx="1691">
                  <c:v>131.09999084472656</c:v>
                </c:pt>
                <c:pt idx="1692">
                  <c:v>131.19999694824219</c:v>
                </c:pt>
                <c:pt idx="1693">
                  <c:v>131.30000305175781</c:v>
                </c:pt>
                <c:pt idx="1694">
                  <c:v>131.39999389648438</c:v>
                </c:pt>
                <c:pt idx="1695">
                  <c:v>131.5</c:v>
                </c:pt>
                <c:pt idx="1696">
                  <c:v>131.59999084472656</c:v>
                </c:pt>
                <c:pt idx="1697">
                  <c:v>131.69999694824219</c:v>
                </c:pt>
                <c:pt idx="1698">
                  <c:v>131.80000305175781</c:v>
                </c:pt>
                <c:pt idx="1699">
                  <c:v>131.89999389648438</c:v>
                </c:pt>
                <c:pt idx="1700">
                  <c:v>132</c:v>
                </c:pt>
                <c:pt idx="1701">
                  <c:v>132.09999084472656</c:v>
                </c:pt>
                <c:pt idx="1702">
                  <c:v>132.19999694824219</c:v>
                </c:pt>
                <c:pt idx="1703">
                  <c:v>132.30000305175781</c:v>
                </c:pt>
                <c:pt idx="1704">
                  <c:v>132.39999389648438</c:v>
                </c:pt>
                <c:pt idx="1705">
                  <c:v>132.5</c:v>
                </c:pt>
                <c:pt idx="1706">
                  <c:v>132.59999084472656</c:v>
                </c:pt>
                <c:pt idx="1707">
                  <c:v>132.69999694824219</c:v>
                </c:pt>
                <c:pt idx="1708">
                  <c:v>132.80000305175781</c:v>
                </c:pt>
                <c:pt idx="1709">
                  <c:v>132.89999389648438</c:v>
                </c:pt>
                <c:pt idx="1710">
                  <c:v>133</c:v>
                </c:pt>
                <c:pt idx="1711">
                  <c:v>133.09999084472656</c:v>
                </c:pt>
                <c:pt idx="1712">
                  <c:v>133.19999694824219</c:v>
                </c:pt>
                <c:pt idx="1713">
                  <c:v>133.30000305175781</c:v>
                </c:pt>
                <c:pt idx="1714">
                  <c:v>133.39999389648438</c:v>
                </c:pt>
                <c:pt idx="1715">
                  <c:v>133.5</c:v>
                </c:pt>
                <c:pt idx="1716">
                  <c:v>133.59999084472656</c:v>
                </c:pt>
                <c:pt idx="1717">
                  <c:v>133.69999694824219</c:v>
                </c:pt>
                <c:pt idx="1718">
                  <c:v>133.80000305175781</c:v>
                </c:pt>
                <c:pt idx="1719">
                  <c:v>133.89999389648438</c:v>
                </c:pt>
                <c:pt idx="1720">
                  <c:v>134</c:v>
                </c:pt>
                <c:pt idx="1721">
                  <c:v>134.09999084472656</c:v>
                </c:pt>
                <c:pt idx="1722">
                  <c:v>134.19999694824219</c:v>
                </c:pt>
                <c:pt idx="1723">
                  <c:v>134.30000305175781</c:v>
                </c:pt>
                <c:pt idx="1724">
                  <c:v>134.39999389648438</c:v>
                </c:pt>
                <c:pt idx="1725">
                  <c:v>134.5</c:v>
                </c:pt>
                <c:pt idx="1726">
                  <c:v>134.59999084472656</c:v>
                </c:pt>
                <c:pt idx="1727">
                  <c:v>134.69999694824219</c:v>
                </c:pt>
                <c:pt idx="1728">
                  <c:v>134.80000305175781</c:v>
                </c:pt>
                <c:pt idx="1729">
                  <c:v>134.89999389648438</c:v>
                </c:pt>
                <c:pt idx="1730">
                  <c:v>135</c:v>
                </c:pt>
                <c:pt idx="1731">
                  <c:v>135.09999084472656</c:v>
                </c:pt>
                <c:pt idx="1732">
                  <c:v>135.19999694824219</c:v>
                </c:pt>
                <c:pt idx="1733">
                  <c:v>135.30000305175781</c:v>
                </c:pt>
                <c:pt idx="1734">
                  <c:v>135.39999389648438</c:v>
                </c:pt>
                <c:pt idx="1735">
                  <c:v>135.5</c:v>
                </c:pt>
                <c:pt idx="1736">
                  <c:v>135.59999084472656</c:v>
                </c:pt>
                <c:pt idx="1737">
                  <c:v>135.69999694824219</c:v>
                </c:pt>
                <c:pt idx="1738">
                  <c:v>135.80000305175781</c:v>
                </c:pt>
                <c:pt idx="1739">
                  <c:v>135.89999389648438</c:v>
                </c:pt>
                <c:pt idx="1740">
                  <c:v>136</c:v>
                </c:pt>
                <c:pt idx="1741">
                  <c:v>136.09999084472656</c:v>
                </c:pt>
                <c:pt idx="1742">
                  <c:v>136.19999694824219</c:v>
                </c:pt>
                <c:pt idx="1743">
                  <c:v>136.30000305175781</c:v>
                </c:pt>
                <c:pt idx="1744">
                  <c:v>136.39999389648438</c:v>
                </c:pt>
                <c:pt idx="1745">
                  <c:v>136.5</c:v>
                </c:pt>
                <c:pt idx="1746">
                  <c:v>136.59999084472656</c:v>
                </c:pt>
                <c:pt idx="1747">
                  <c:v>136.69999694824219</c:v>
                </c:pt>
                <c:pt idx="1748">
                  <c:v>136.80000305175781</c:v>
                </c:pt>
                <c:pt idx="1749">
                  <c:v>136.89999389648438</c:v>
                </c:pt>
                <c:pt idx="1750">
                  <c:v>137</c:v>
                </c:pt>
                <c:pt idx="1751">
                  <c:v>137.09999084472656</c:v>
                </c:pt>
                <c:pt idx="1752">
                  <c:v>137.19999694824219</c:v>
                </c:pt>
                <c:pt idx="1753">
                  <c:v>137.30000305175781</c:v>
                </c:pt>
                <c:pt idx="1754">
                  <c:v>137.39999389648438</c:v>
                </c:pt>
                <c:pt idx="1755">
                  <c:v>137.5</c:v>
                </c:pt>
                <c:pt idx="1756">
                  <c:v>137.59999084472656</c:v>
                </c:pt>
                <c:pt idx="1757">
                  <c:v>137.69999694824219</c:v>
                </c:pt>
                <c:pt idx="1758">
                  <c:v>137.80000305175781</c:v>
                </c:pt>
                <c:pt idx="1759">
                  <c:v>137.89999389648438</c:v>
                </c:pt>
                <c:pt idx="1760">
                  <c:v>138</c:v>
                </c:pt>
                <c:pt idx="1761">
                  <c:v>138.09999084472656</c:v>
                </c:pt>
                <c:pt idx="1762">
                  <c:v>138.19999694824219</c:v>
                </c:pt>
                <c:pt idx="1763">
                  <c:v>138.30000305175781</c:v>
                </c:pt>
                <c:pt idx="1764">
                  <c:v>138.39999389648438</c:v>
                </c:pt>
                <c:pt idx="1765">
                  <c:v>138.5</c:v>
                </c:pt>
                <c:pt idx="1766">
                  <c:v>138.59999084472656</c:v>
                </c:pt>
                <c:pt idx="1767">
                  <c:v>138.69999694824219</c:v>
                </c:pt>
                <c:pt idx="1768">
                  <c:v>138.80000305175781</c:v>
                </c:pt>
                <c:pt idx="1769">
                  <c:v>138.89999389648438</c:v>
                </c:pt>
                <c:pt idx="1770">
                  <c:v>139</c:v>
                </c:pt>
                <c:pt idx="1771">
                  <c:v>139.09999084472656</c:v>
                </c:pt>
                <c:pt idx="1772">
                  <c:v>139.19999694824219</c:v>
                </c:pt>
                <c:pt idx="1773">
                  <c:v>139.30000305175781</c:v>
                </c:pt>
                <c:pt idx="1774">
                  <c:v>139.39999389648438</c:v>
                </c:pt>
                <c:pt idx="1775">
                  <c:v>139.5</c:v>
                </c:pt>
                <c:pt idx="1776">
                  <c:v>139.59999084472656</c:v>
                </c:pt>
                <c:pt idx="1777">
                  <c:v>139.69999694824219</c:v>
                </c:pt>
                <c:pt idx="1778">
                  <c:v>139.80000305175781</c:v>
                </c:pt>
                <c:pt idx="1779">
                  <c:v>139.89999389648438</c:v>
                </c:pt>
                <c:pt idx="1780">
                  <c:v>140</c:v>
                </c:pt>
                <c:pt idx="1781">
                  <c:v>140.09999084472656</c:v>
                </c:pt>
                <c:pt idx="1782">
                  <c:v>140.19999694824219</c:v>
                </c:pt>
                <c:pt idx="1783">
                  <c:v>140.30000305175781</c:v>
                </c:pt>
                <c:pt idx="1784">
                  <c:v>140.39999389648438</c:v>
                </c:pt>
                <c:pt idx="1785">
                  <c:v>140.5</c:v>
                </c:pt>
                <c:pt idx="1786">
                  <c:v>140.59999084472656</c:v>
                </c:pt>
                <c:pt idx="1787">
                  <c:v>140.69999694824219</c:v>
                </c:pt>
                <c:pt idx="1788">
                  <c:v>140.80000305175781</c:v>
                </c:pt>
                <c:pt idx="1789">
                  <c:v>140.89999389648438</c:v>
                </c:pt>
                <c:pt idx="1790">
                  <c:v>141</c:v>
                </c:pt>
                <c:pt idx="1791">
                  <c:v>141.09999084472656</c:v>
                </c:pt>
                <c:pt idx="1792">
                  <c:v>141.19999694824219</c:v>
                </c:pt>
                <c:pt idx="1793">
                  <c:v>141.30000305175781</c:v>
                </c:pt>
                <c:pt idx="1794">
                  <c:v>141.39999389648438</c:v>
                </c:pt>
                <c:pt idx="1795">
                  <c:v>141.5</c:v>
                </c:pt>
                <c:pt idx="1796">
                  <c:v>141.59999084472656</c:v>
                </c:pt>
                <c:pt idx="1797">
                  <c:v>141.69999694824219</c:v>
                </c:pt>
                <c:pt idx="1798">
                  <c:v>141.80000305175781</c:v>
                </c:pt>
                <c:pt idx="1799">
                  <c:v>141.89999389648438</c:v>
                </c:pt>
                <c:pt idx="1800">
                  <c:v>142</c:v>
                </c:pt>
                <c:pt idx="1801">
                  <c:v>142.09999084472656</c:v>
                </c:pt>
                <c:pt idx="1802">
                  <c:v>142.19999694824219</c:v>
                </c:pt>
                <c:pt idx="1803">
                  <c:v>142.30000305175781</c:v>
                </c:pt>
                <c:pt idx="1804">
                  <c:v>142.39999389648438</c:v>
                </c:pt>
                <c:pt idx="1805">
                  <c:v>142.5</c:v>
                </c:pt>
                <c:pt idx="1806">
                  <c:v>142.59999084472656</c:v>
                </c:pt>
                <c:pt idx="1807">
                  <c:v>142.69999694824219</c:v>
                </c:pt>
                <c:pt idx="1808">
                  <c:v>142.80000305175781</c:v>
                </c:pt>
                <c:pt idx="1809">
                  <c:v>142.89999389648438</c:v>
                </c:pt>
                <c:pt idx="1810">
                  <c:v>143</c:v>
                </c:pt>
                <c:pt idx="1811">
                  <c:v>143.09999084472656</c:v>
                </c:pt>
                <c:pt idx="1812">
                  <c:v>143.19999694824219</c:v>
                </c:pt>
                <c:pt idx="1813">
                  <c:v>143.30000305175781</c:v>
                </c:pt>
                <c:pt idx="1814">
                  <c:v>143.39999389648438</c:v>
                </c:pt>
                <c:pt idx="1815">
                  <c:v>143.5</c:v>
                </c:pt>
                <c:pt idx="1816">
                  <c:v>143.59999084472656</c:v>
                </c:pt>
                <c:pt idx="1817">
                  <c:v>143.69999694824219</c:v>
                </c:pt>
                <c:pt idx="1818">
                  <c:v>143.80000305175781</c:v>
                </c:pt>
                <c:pt idx="1819">
                  <c:v>143.89999389648438</c:v>
                </c:pt>
                <c:pt idx="1820">
                  <c:v>144</c:v>
                </c:pt>
                <c:pt idx="1821">
                  <c:v>144.09999084472656</c:v>
                </c:pt>
                <c:pt idx="1822">
                  <c:v>144.19999694824219</c:v>
                </c:pt>
                <c:pt idx="1823">
                  <c:v>144.30000305175781</c:v>
                </c:pt>
                <c:pt idx="1824">
                  <c:v>144.39999389648438</c:v>
                </c:pt>
                <c:pt idx="1825">
                  <c:v>144.5</c:v>
                </c:pt>
                <c:pt idx="1826">
                  <c:v>144.59999084472656</c:v>
                </c:pt>
                <c:pt idx="1827">
                  <c:v>144.69999694824219</c:v>
                </c:pt>
                <c:pt idx="1828">
                  <c:v>144.80000305175781</c:v>
                </c:pt>
                <c:pt idx="1829">
                  <c:v>144.89999389648438</c:v>
                </c:pt>
                <c:pt idx="1830">
                  <c:v>145</c:v>
                </c:pt>
                <c:pt idx="1831">
                  <c:v>145.09999084472656</c:v>
                </c:pt>
                <c:pt idx="1832">
                  <c:v>145.19999694824219</c:v>
                </c:pt>
                <c:pt idx="1833">
                  <c:v>145.30000305175781</c:v>
                </c:pt>
                <c:pt idx="1834">
                  <c:v>145.39999389648438</c:v>
                </c:pt>
                <c:pt idx="1835">
                  <c:v>145.5</c:v>
                </c:pt>
                <c:pt idx="1836">
                  <c:v>145.59999084472656</c:v>
                </c:pt>
                <c:pt idx="1837">
                  <c:v>145.69999694824219</c:v>
                </c:pt>
                <c:pt idx="1838">
                  <c:v>145.80000305175781</c:v>
                </c:pt>
                <c:pt idx="1839">
                  <c:v>145.89999389648438</c:v>
                </c:pt>
                <c:pt idx="1840">
                  <c:v>146</c:v>
                </c:pt>
                <c:pt idx="1841">
                  <c:v>146.09999084472656</c:v>
                </c:pt>
                <c:pt idx="1842">
                  <c:v>146.19999694824219</c:v>
                </c:pt>
                <c:pt idx="1843">
                  <c:v>146.30000305175781</c:v>
                </c:pt>
                <c:pt idx="1844">
                  <c:v>146.39999389648438</c:v>
                </c:pt>
                <c:pt idx="1845">
                  <c:v>146.5</c:v>
                </c:pt>
                <c:pt idx="1846">
                  <c:v>146.59999084472656</c:v>
                </c:pt>
                <c:pt idx="1847">
                  <c:v>146.69999694824219</c:v>
                </c:pt>
                <c:pt idx="1848">
                  <c:v>146.80000305175781</c:v>
                </c:pt>
                <c:pt idx="1849">
                  <c:v>146.89999389648438</c:v>
                </c:pt>
                <c:pt idx="1850">
                  <c:v>147</c:v>
                </c:pt>
                <c:pt idx="1851">
                  <c:v>147.09999084472656</c:v>
                </c:pt>
                <c:pt idx="1852">
                  <c:v>147.19999694824219</c:v>
                </c:pt>
                <c:pt idx="1853">
                  <c:v>147.30000305175781</c:v>
                </c:pt>
                <c:pt idx="1854">
                  <c:v>147.39999389648438</c:v>
                </c:pt>
                <c:pt idx="1855">
                  <c:v>147.5</c:v>
                </c:pt>
                <c:pt idx="1856">
                  <c:v>147.59999084472656</c:v>
                </c:pt>
                <c:pt idx="1857">
                  <c:v>147.69999694824219</c:v>
                </c:pt>
                <c:pt idx="1858">
                  <c:v>147.80000305175781</c:v>
                </c:pt>
                <c:pt idx="1859">
                  <c:v>147.89999389648438</c:v>
                </c:pt>
                <c:pt idx="1860">
                  <c:v>148</c:v>
                </c:pt>
                <c:pt idx="1861">
                  <c:v>148.09999084472656</c:v>
                </c:pt>
                <c:pt idx="1862">
                  <c:v>148.19999694824219</c:v>
                </c:pt>
                <c:pt idx="1863">
                  <c:v>148.30000305175781</c:v>
                </c:pt>
                <c:pt idx="1864">
                  <c:v>148.39999389648438</c:v>
                </c:pt>
                <c:pt idx="1865">
                  <c:v>148.5</c:v>
                </c:pt>
                <c:pt idx="1866">
                  <c:v>148.59999084472656</c:v>
                </c:pt>
                <c:pt idx="1867">
                  <c:v>148.69999694824219</c:v>
                </c:pt>
                <c:pt idx="1868">
                  <c:v>148.80000305175781</c:v>
                </c:pt>
                <c:pt idx="1869">
                  <c:v>148.89999389648438</c:v>
                </c:pt>
                <c:pt idx="1870">
                  <c:v>149</c:v>
                </c:pt>
                <c:pt idx="1871">
                  <c:v>149.09999084472656</c:v>
                </c:pt>
                <c:pt idx="1872">
                  <c:v>149.19999694824219</c:v>
                </c:pt>
                <c:pt idx="1873">
                  <c:v>149.30000305175781</c:v>
                </c:pt>
                <c:pt idx="1874">
                  <c:v>149.39999389648438</c:v>
                </c:pt>
                <c:pt idx="1875">
                  <c:v>149.5</c:v>
                </c:pt>
                <c:pt idx="1876">
                  <c:v>149.59999084472656</c:v>
                </c:pt>
                <c:pt idx="1877">
                  <c:v>149.69999694824219</c:v>
                </c:pt>
                <c:pt idx="1878">
                  <c:v>149.80000305175781</c:v>
                </c:pt>
                <c:pt idx="1879">
                  <c:v>149.89999389648438</c:v>
                </c:pt>
                <c:pt idx="1880">
                  <c:v>150</c:v>
                </c:pt>
                <c:pt idx="1881">
                  <c:v>150.09999084472656</c:v>
                </c:pt>
                <c:pt idx="1882">
                  <c:v>150.19999694824219</c:v>
                </c:pt>
                <c:pt idx="1883">
                  <c:v>150.30000305175781</c:v>
                </c:pt>
                <c:pt idx="1884">
                  <c:v>150.39999389648438</c:v>
                </c:pt>
                <c:pt idx="1885">
                  <c:v>150.5</c:v>
                </c:pt>
                <c:pt idx="1886">
                  <c:v>150.59999084472656</c:v>
                </c:pt>
                <c:pt idx="1887">
                  <c:v>150.69999694824219</c:v>
                </c:pt>
                <c:pt idx="1888">
                  <c:v>150.80000305175781</c:v>
                </c:pt>
                <c:pt idx="1889">
                  <c:v>150.89999389648438</c:v>
                </c:pt>
                <c:pt idx="1890">
                  <c:v>151</c:v>
                </c:pt>
                <c:pt idx="1891">
                  <c:v>151.09999084472656</c:v>
                </c:pt>
                <c:pt idx="1892">
                  <c:v>151.19999694824219</c:v>
                </c:pt>
                <c:pt idx="1893">
                  <c:v>151.30000305175781</c:v>
                </c:pt>
                <c:pt idx="1894">
                  <c:v>151.39999389648438</c:v>
                </c:pt>
                <c:pt idx="1895">
                  <c:v>151.5</c:v>
                </c:pt>
                <c:pt idx="1896">
                  <c:v>151.59999084472656</c:v>
                </c:pt>
                <c:pt idx="1897">
                  <c:v>151.69999694824219</c:v>
                </c:pt>
                <c:pt idx="1898">
                  <c:v>151.80000305175781</c:v>
                </c:pt>
                <c:pt idx="1899">
                  <c:v>151.89999389648438</c:v>
                </c:pt>
                <c:pt idx="1900">
                  <c:v>152</c:v>
                </c:pt>
                <c:pt idx="1901">
                  <c:v>152.09999084472656</c:v>
                </c:pt>
                <c:pt idx="1902">
                  <c:v>152.19999694824219</c:v>
                </c:pt>
                <c:pt idx="1903">
                  <c:v>152.30000305175781</c:v>
                </c:pt>
                <c:pt idx="1904">
                  <c:v>152.39999389648438</c:v>
                </c:pt>
                <c:pt idx="1905">
                  <c:v>152.5</c:v>
                </c:pt>
                <c:pt idx="1906">
                  <c:v>152.59999084472656</c:v>
                </c:pt>
                <c:pt idx="1907">
                  <c:v>152.69999694824219</c:v>
                </c:pt>
                <c:pt idx="1908">
                  <c:v>152.80000305175781</c:v>
                </c:pt>
                <c:pt idx="1909">
                  <c:v>152.89999389648438</c:v>
                </c:pt>
                <c:pt idx="1910">
                  <c:v>153</c:v>
                </c:pt>
                <c:pt idx="1911">
                  <c:v>153.09999084472656</c:v>
                </c:pt>
                <c:pt idx="1912">
                  <c:v>153.19999694824219</c:v>
                </c:pt>
                <c:pt idx="1913">
                  <c:v>153.30000305175781</c:v>
                </c:pt>
                <c:pt idx="1914">
                  <c:v>153.39999389648438</c:v>
                </c:pt>
                <c:pt idx="1915">
                  <c:v>153.5</c:v>
                </c:pt>
                <c:pt idx="1916">
                  <c:v>153.59999084472656</c:v>
                </c:pt>
                <c:pt idx="1917">
                  <c:v>153.69999694824219</c:v>
                </c:pt>
                <c:pt idx="1918">
                  <c:v>153.80000305175781</c:v>
                </c:pt>
                <c:pt idx="1919">
                  <c:v>153.89999389648438</c:v>
                </c:pt>
                <c:pt idx="1920">
                  <c:v>154</c:v>
                </c:pt>
                <c:pt idx="1921">
                  <c:v>154.09999084472656</c:v>
                </c:pt>
                <c:pt idx="1922">
                  <c:v>154.19999694824219</c:v>
                </c:pt>
                <c:pt idx="1923">
                  <c:v>154.30000305175781</c:v>
                </c:pt>
                <c:pt idx="1924">
                  <c:v>154.39999389648438</c:v>
                </c:pt>
                <c:pt idx="1925">
                  <c:v>154.5</c:v>
                </c:pt>
                <c:pt idx="1926">
                  <c:v>154.59999084472656</c:v>
                </c:pt>
                <c:pt idx="1927">
                  <c:v>154.69999694824219</c:v>
                </c:pt>
                <c:pt idx="1928">
                  <c:v>154.80000305175781</c:v>
                </c:pt>
                <c:pt idx="1929">
                  <c:v>154.89999389648438</c:v>
                </c:pt>
                <c:pt idx="1930">
                  <c:v>155</c:v>
                </c:pt>
                <c:pt idx="1931">
                  <c:v>155.09999084472656</c:v>
                </c:pt>
                <c:pt idx="1932">
                  <c:v>155.19999694824219</c:v>
                </c:pt>
                <c:pt idx="1933">
                  <c:v>155.30000305175781</c:v>
                </c:pt>
                <c:pt idx="1934">
                  <c:v>155.39999389648438</c:v>
                </c:pt>
                <c:pt idx="1935">
                  <c:v>155.5</c:v>
                </c:pt>
                <c:pt idx="1936">
                  <c:v>155.59999084472656</c:v>
                </c:pt>
                <c:pt idx="1937">
                  <c:v>155.69999694824219</c:v>
                </c:pt>
                <c:pt idx="1938">
                  <c:v>155.80000305175781</c:v>
                </c:pt>
                <c:pt idx="1939">
                  <c:v>155.89999389648438</c:v>
                </c:pt>
                <c:pt idx="1940">
                  <c:v>156</c:v>
                </c:pt>
                <c:pt idx="1941">
                  <c:v>156.09999084472656</c:v>
                </c:pt>
                <c:pt idx="1942">
                  <c:v>156.19999694824219</c:v>
                </c:pt>
                <c:pt idx="1943">
                  <c:v>156.30000305175781</c:v>
                </c:pt>
                <c:pt idx="1944">
                  <c:v>156.39999389648438</c:v>
                </c:pt>
                <c:pt idx="1945">
                  <c:v>156.5</c:v>
                </c:pt>
                <c:pt idx="1946">
                  <c:v>156.59999084472656</c:v>
                </c:pt>
                <c:pt idx="1947">
                  <c:v>156.69999694824219</c:v>
                </c:pt>
                <c:pt idx="1948">
                  <c:v>156.80000305175781</c:v>
                </c:pt>
                <c:pt idx="1949">
                  <c:v>156.89999389648438</c:v>
                </c:pt>
                <c:pt idx="1950">
                  <c:v>157</c:v>
                </c:pt>
                <c:pt idx="1951">
                  <c:v>157.09999084472656</c:v>
                </c:pt>
                <c:pt idx="1952">
                  <c:v>157.19999694824219</c:v>
                </c:pt>
                <c:pt idx="1953">
                  <c:v>157.30000305175781</c:v>
                </c:pt>
                <c:pt idx="1954">
                  <c:v>157.39999389648438</c:v>
                </c:pt>
                <c:pt idx="1955">
                  <c:v>157.5</c:v>
                </c:pt>
                <c:pt idx="1956">
                  <c:v>157.59999084472656</c:v>
                </c:pt>
                <c:pt idx="1957">
                  <c:v>157.69999694824219</c:v>
                </c:pt>
                <c:pt idx="1958">
                  <c:v>157.80000305175781</c:v>
                </c:pt>
                <c:pt idx="1959">
                  <c:v>157.89999389648438</c:v>
                </c:pt>
                <c:pt idx="1960">
                  <c:v>158</c:v>
                </c:pt>
                <c:pt idx="1961">
                  <c:v>158.09999084472656</c:v>
                </c:pt>
                <c:pt idx="1962">
                  <c:v>158.19999694824219</c:v>
                </c:pt>
                <c:pt idx="1963">
                  <c:v>158.30000305175781</c:v>
                </c:pt>
                <c:pt idx="1964">
                  <c:v>158.39999389648438</c:v>
                </c:pt>
                <c:pt idx="1965">
                  <c:v>158.5</c:v>
                </c:pt>
                <c:pt idx="1966">
                  <c:v>158.59999084472656</c:v>
                </c:pt>
                <c:pt idx="1967">
                  <c:v>158.69999694824219</c:v>
                </c:pt>
                <c:pt idx="1968">
                  <c:v>158.80000305175781</c:v>
                </c:pt>
                <c:pt idx="1969">
                  <c:v>158.89999389648438</c:v>
                </c:pt>
                <c:pt idx="1970">
                  <c:v>159</c:v>
                </c:pt>
                <c:pt idx="1971">
                  <c:v>159.09999084472656</c:v>
                </c:pt>
                <c:pt idx="1972">
                  <c:v>159.19999694824219</c:v>
                </c:pt>
                <c:pt idx="1973">
                  <c:v>159.30000305175781</c:v>
                </c:pt>
                <c:pt idx="1974">
                  <c:v>159.39999389648438</c:v>
                </c:pt>
                <c:pt idx="1975">
                  <c:v>159.5</c:v>
                </c:pt>
                <c:pt idx="1976">
                  <c:v>159.59999084472656</c:v>
                </c:pt>
                <c:pt idx="1977">
                  <c:v>159.69999694824219</c:v>
                </c:pt>
                <c:pt idx="1978">
                  <c:v>159.80000305175781</c:v>
                </c:pt>
                <c:pt idx="1979">
                  <c:v>159.89999389648438</c:v>
                </c:pt>
                <c:pt idx="1980">
                  <c:v>160</c:v>
                </c:pt>
                <c:pt idx="1981">
                  <c:v>160.09999084472656</c:v>
                </c:pt>
                <c:pt idx="1982">
                  <c:v>160.19999694824219</c:v>
                </c:pt>
                <c:pt idx="1983">
                  <c:v>160.30000305175781</c:v>
                </c:pt>
                <c:pt idx="1984">
                  <c:v>160.39999389648438</c:v>
                </c:pt>
                <c:pt idx="1985">
                  <c:v>160.5</c:v>
                </c:pt>
                <c:pt idx="1986">
                  <c:v>160.59999084472656</c:v>
                </c:pt>
                <c:pt idx="1987">
                  <c:v>160.69999694824219</c:v>
                </c:pt>
                <c:pt idx="1988">
                  <c:v>160.80000305175781</c:v>
                </c:pt>
                <c:pt idx="1989">
                  <c:v>160.89999389648438</c:v>
                </c:pt>
                <c:pt idx="1990">
                  <c:v>161</c:v>
                </c:pt>
                <c:pt idx="1991">
                  <c:v>161.09999084472656</c:v>
                </c:pt>
                <c:pt idx="1992">
                  <c:v>161.19999694824219</c:v>
                </c:pt>
                <c:pt idx="1993">
                  <c:v>161.30000305175781</c:v>
                </c:pt>
                <c:pt idx="1994">
                  <c:v>161.39999389648438</c:v>
                </c:pt>
                <c:pt idx="1995">
                  <c:v>161.5</c:v>
                </c:pt>
                <c:pt idx="1996">
                  <c:v>161.59999084472656</c:v>
                </c:pt>
                <c:pt idx="1997">
                  <c:v>161.69999694824219</c:v>
                </c:pt>
                <c:pt idx="1998">
                  <c:v>161.80000305175781</c:v>
                </c:pt>
                <c:pt idx="1999">
                  <c:v>161.89999389648438</c:v>
                </c:pt>
                <c:pt idx="2000">
                  <c:v>162</c:v>
                </c:pt>
                <c:pt idx="2001">
                  <c:v>162.09999084472656</c:v>
                </c:pt>
                <c:pt idx="2002">
                  <c:v>162.19999694824219</c:v>
                </c:pt>
                <c:pt idx="2003">
                  <c:v>162.30000305175781</c:v>
                </c:pt>
                <c:pt idx="2004">
                  <c:v>162.39999389648438</c:v>
                </c:pt>
                <c:pt idx="2005">
                  <c:v>162.5</c:v>
                </c:pt>
                <c:pt idx="2006">
                  <c:v>162.59999084472656</c:v>
                </c:pt>
                <c:pt idx="2007">
                  <c:v>162.69999694824219</c:v>
                </c:pt>
                <c:pt idx="2008">
                  <c:v>162.80000305175781</c:v>
                </c:pt>
                <c:pt idx="2009">
                  <c:v>162.89999389648438</c:v>
                </c:pt>
                <c:pt idx="2010">
                  <c:v>163</c:v>
                </c:pt>
                <c:pt idx="2011">
                  <c:v>163.09999084472656</c:v>
                </c:pt>
                <c:pt idx="2012">
                  <c:v>163.19999694824219</c:v>
                </c:pt>
                <c:pt idx="2013">
                  <c:v>163.30000305175781</c:v>
                </c:pt>
                <c:pt idx="2014">
                  <c:v>163.39999389648438</c:v>
                </c:pt>
                <c:pt idx="2015">
                  <c:v>163.5</c:v>
                </c:pt>
                <c:pt idx="2016">
                  <c:v>163.59999084472656</c:v>
                </c:pt>
                <c:pt idx="2017">
                  <c:v>163.69999694824219</c:v>
                </c:pt>
                <c:pt idx="2018">
                  <c:v>163.80000305175781</c:v>
                </c:pt>
                <c:pt idx="2019">
                  <c:v>163.89999389648438</c:v>
                </c:pt>
                <c:pt idx="2020">
                  <c:v>164</c:v>
                </c:pt>
                <c:pt idx="2021">
                  <c:v>164.09999084472656</c:v>
                </c:pt>
                <c:pt idx="2022">
                  <c:v>164.19999694824219</c:v>
                </c:pt>
                <c:pt idx="2023">
                  <c:v>164.30000305175781</c:v>
                </c:pt>
                <c:pt idx="2024">
                  <c:v>164.39999389648438</c:v>
                </c:pt>
                <c:pt idx="2025">
                  <c:v>164.5</c:v>
                </c:pt>
                <c:pt idx="2026">
                  <c:v>164.59999084472656</c:v>
                </c:pt>
                <c:pt idx="2027">
                  <c:v>164.69999694824219</c:v>
                </c:pt>
                <c:pt idx="2028">
                  <c:v>164.80000305175781</c:v>
                </c:pt>
                <c:pt idx="2029">
                  <c:v>164.89999389648438</c:v>
                </c:pt>
                <c:pt idx="2030">
                  <c:v>165</c:v>
                </c:pt>
                <c:pt idx="2031">
                  <c:v>165.09999084472656</c:v>
                </c:pt>
                <c:pt idx="2032">
                  <c:v>165.19999694824219</c:v>
                </c:pt>
                <c:pt idx="2033">
                  <c:v>165.30000305175781</c:v>
                </c:pt>
                <c:pt idx="2034">
                  <c:v>165.39999389648438</c:v>
                </c:pt>
                <c:pt idx="2035">
                  <c:v>165.5</c:v>
                </c:pt>
                <c:pt idx="2036">
                  <c:v>165.59999084472656</c:v>
                </c:pt>
                <c:pt idx="2037">
                  <c:v>165.69999694824219</c:v>
                </c:pt>
                <c:pt idx="2038">
                  <c:v>165.80000305175781</c:v>
                </c:pt>
                <c:pt idx="2039">
                  <c:v>165.89999389648438</c:v>
                </c:pt>
                <c:pt idx="2040">
                  <c:v>166</c:v>
                </c:pt>
                <c:pt idx="2041">
                  <c:v>166.09999084472656</c:v>
                </c:pt>
                <c:pt idx="2042">
                  <c:v>166.19999694824219</c:v>
                </c:pt>
                <c:pt idx="2043">
                  <c:v>166.30000305175781</c:v>
                </c:pt>
                <c:pt idx="2044">
                  <c:v>166.39999389648438</c:v>
                </c:pt>
                <c:pt idx="2045">
                  <c:v>166.5</c:v>
                </c:pt>
                <c:pt idx="2046">
                  <c:v>166.59999084472656</c:v>
                </c:pt>
                <c:pt idx="2047">
                  <c:v>166.69999694824219</c:v>
                </c:pt>
                <c:pt idx="2048">
                  <c:v>166.80000305175781</c:v>
                </c:pt>
                <c:pt idx="2049">
                  <c:v>166.89999389648438</c:v>
                </c:pt>
                <c:pt idx="2050">
                  <c:v>167</c:v>
                </c:pt>
                <c:pt idx="2051">
                  <c:v>167.09999084472656</c:v>
                </c:pt>
                <c:pt idx="2052">
                  <c:v>167.19999694824219</c:v>
                </c:pt>
                <c:pt idx="2053">
                  <c:v>167.30000305175781</c:v>
                </c:pt>
                <c:pt idx="2054">
                  <c:v>167.39999389648438</c:v>
                </c:pt>
                <c:pt idx="2055">
                  <c:v>167.5</c:v>
                </c:pt>
                <c:pt idx="2056">
                  <c:v>167.59999084472656</c:v>
                </c:pt>
                <c:pt idx="2057">
                  <c:v>167.69999694824219</c:v>
                </c:pt>
                <c:pt idx="2058">
                  <c:v>167.80000305175781</c:v>
                </c:pt>
                <c:pt idx="2059">
                  <c:v>167.89999389648438</c:v>
                </c:pt>
                <c:pt idx="2060">
                  <c:v>168</c:v>
                </c:pt>
                <c:pt idx="2061">
                  <c:v>168.09999084472656</c:v>
                </c:pt>
                <c:pt idx="2062">
                  <c:v>168.19999694824219</c:v>
                </c:pt>
                <c:pt idx="2063">
                  <c:v>168.30000305175781</c:v>
                </c:pt>
                <c:pt idx="2064">
                  <c:v>168.39999389648438</c:v>
                </c:pt>
                <c:pt idx="2065">
                  <c:v>168.5</c:v>
                </c:pt>
                <c:pt idx="2066">
                  <c:v>168.59999084472656</c:v>
                </c:pt>
                <c:pt idx="2067">
                  <c:v>168.69999694824219</c:v>
                </c:pt>
                <c:pt idx="2068">
                  <c:v>168.80000305175781</c:v>
                </c:pt>
                <c:pt idx="2069">
                  <c:v>168.89999389648438</c:v>
                </c:pt>
                <c:pt idx="2070">
                  <c:v>169</c:v>
                </c:pt>
                <c:pt idx="2071">
                  <c:v>169.09999084472656</c:v>
                </c:pt>
                <c:pt idx="2072">
                  <c:v>169.19999694824219</c:v>
                </c:pt>
                <c:pt idx="2073">
                  <c:v>169.30000305175781</c:v>
                </c:pt>
                <c:pt idx="2074">
                  <c:v>169.39999389648438</c:v>
                </c:pt>
                <c:pt idx="2075">
                  <c:v>169.5</c:v>
                </c:pt>
                <c:pt idx="2076">
                  <c:v>169.59999084472656</c:v>
                </c:pt>
                <c:pt idx="2077">
                  <c:v>169.69999694824219</c:v>
                </c:pt>
                <c:pt idx="2078">
                  <c:v>169.80000305175781</c:v>
                </c:pt>
                <c:pt idx="2079">
                  <c:v>169.89999389648438</c:v>
                </c:pt>
                <c:pt idx="2080">
                  <c:v>170</c:v>
                </c:pt>
                <c:pt idx="2081">
                  <c:v>170.09999084472656</c:v>
                </c:pt>
                <c:pt idx="2082">
                  <c:v>170.19999694824219</c:v>
                </c:pt>
                <c:pt idx="2083">
                  <c:v>170.30000305175781</c:v>
                </c:pt>
                <c:pt idx="2084">
                  <c:v>170.39999389648438</c:v>
                </c:pt>
                <c:pt idx="2085">
                  <c:v>170.5</c:v>
                </c:pt>
                <c:pt idx="2086">
                  <c:v>170.59999084472656</c:v>
                </c:pt>
                <c:pt idx="2087">
                  <c:v>170.69999694824219</c:v>
                </c:pt>
                <c:pt idx="2088">
                  <c:v>170.80000305175781</c:v>
                </c:pt>
                <c:pt idx="2089">
                  <c:v>170.89999389648438</c:v>
                </c:pt>
                <c:pt idx="2090">
                  <c:v>171</c:v>
                </c:pt>
                <c:pt idx="2091">
                  <c:v>171.09999084472656</c:v>
                </c:pt>
                <c:pt idx="2092">
                  <c:v>171.19999694824219</c:v>
                </c:pt>
                <c:pt idx="2093">
                  <c:v>171.30000305175781</c:v>
                </c:pt>
                <c:pt idx="2094">
                  <c:v>171.39999389648438</c:v>
                </c:pt>
                <c:pt idx="2095">
                  <c:v>171.5</c:v>
                </c:pt>
                <c:pt idx="2096">
                  <c:v>171.59999084472656</c:v>
                </c:pt>
                <c:pt idx="2097">
                  <c:v>171.69999694824219</c:v>
                </c:pt>
                <c:pt idx="2098">
                  <c:v>171.80000305175781</c:v>
                </c:pt>
                <c:pt idx="2099">
                  <c:v>171.89999389648438</c:v>
                </c:pt>
                <c:pt idx="2100">
                  <c:v>172</c:v>
                </c:pt>
                <c:pt idx="2101">
                  <c:v>172.09999084472656</c:v>
                </c:pt>
                <c:pt idx="2102">
                  <c:v>172.19999694824219</c:v>
                </c:pt>
                <c:pt idx="2103">
                  <c:v>172.30000305175781</c:v>
                </c:pt>
                <c:pt idx="2104">
                  <c:v>172.39999389648438</c:v>
                </c:pt>
                <c:pt idx="2105">
                  <c:v>172.5</c:v>
                </c:pt>
                <c:pt idx="2106">
                  <c:v>172.59999084472656</c:v>
                </c:pt>
                <c:pt idx="2107">
                  <c:v>172.69999694824219</c:v>
                </c:pt>
                <c:pt idx="2108">
                  <c:v>172.80000305175781</c:v>
                </c:pt>
                <c:pt idx="2109">
                  <c:v>172.89999389648438</c:v>
                </c:pt>
                <c:pt idx="2110">
                  <c:v>173</c:v>
                </c:pt>
                <c:pt idx="2111">
                  <c:v>173.09999084472656</c:v>
                </c:pt>
                <c:pt idx="2112">
                  <c:v>173.19999694824219</c:v>
                </c:pt>
                <c:pt idx="2113">
                  <c:v>173.30000305175781</c:v>
                </c:pt>
                <c:pt idx="2114">
                  <c:v>173.39999389648438</c:v>
                </c:pt>
                <c:pt idx="2115">
                  <c:v>173.5</c:v>
                </c:pt>
                <c:pt idx="2116">
                  <c:v>173.59999084472656</c:v>
                </c:pt>
                <c:pt idx="2117">
                  <c:v>173.69999694824219</c:v>
                </c:pt>
                <c:pt idx="2118">
                  <c:v>173.80000305175781</c:v>
                </c:pt>
                <c:pt idx="2119">
                  <c:v>173.89999389648438</c:v>
                </c:pt>
                <c:pt idx="2120">
                  <c:v>174</c:v>
                </c:pt>
                <c:pt idx="2121">
                  <c:v>174.09999084472656</c:v>
                </c:pt>
                <c:pt idx="2122">
                  <c:v>174.19999694824219</c:v>
                </c:pt>
                <c:pt idx="2123">
                  <c:v>174.30000305175781</c:v>
                </c:pt>
                <c:pt idx="2124">
                  <c:v>174.39999389648438</c:v>
                </c:pt>
                <c:pt idx="2125">
                  <c:v>174.5</c:v>
                </c:pt>
                <c:pt idx="2126">
                  <c:v>174.59999084472656</c:v>
                </c:pt>
                <c:pt idx="2127">
                  <c:v>174.69999694824219</c:v>
                </c:pt>
                <c:pt idx="2128">
                  <c:v>174.80000305175781</c:v>
                </c:pt>
                <c:pt idx="2129">
                  <c:v>174.89999389648438</c:v>
                </c:pt>
                <c:pt idx="2130">
                  <c:v>175</c:v>
                </c:pt>
                <c:pt idx="2131">
                  <c:v>175.09999084472656</c:v>
                </c:pt>
                <c:pt idx="2132">
                  <c:v>175.19999694824219</c:v>
                </c:pt>
                <c:pt idx="2133">
                  <c:v>175.30000305175781</c:v>
                </c:pt>
                <c:pt idx="2134">
                  <c:v>175.39999389648438</c:v>
                </c:pt>
                <c:pt idx="2135">
                  <c:v>175.5</c:v>
                </c:pt>
                <c:pt idx="2136">
                  <c:v>175.59999084472656</c:v>
                </c:pt>
                <c:pt idx="2137">
                  <c:v>175.69999694824219</c:v>
                </c:pt>
                <c:pt idx="2138">
                  <c:v>175.80000305175781</c:v>
                </c:pt>
                <c:pt idx="2139">
                  <c:v>175.89999389648438</c:v>
                </c:pt>
                <c:pt idx="2140">
                  <c:v>176</c:v>
                </c:pt>
                <c:pt idx="2141">
                  <c:v>176.09999084472656</c:v>
                </c:pt>
                <c:pt idx="2142">
                  <c:v>176.19999694824219</c:v>
                </c:pt>
                <c:pt idx="2143">
                  <c:v>176.30000305175781</c:v>
                </c:pt>
                <c:pt idx="2144">
                  <c:v>176.39999389648438</c:v>
                </c:pt>
                <c:pt idx="2145">
                  <c:v>176.5</c:v>
                </c:pt>
                <c:pt idx="2146">
                  <c:v>176.59999084472656</c:v>
                </c:pt>
                <c:pt idx="2147">
                  <c:v>176.69999694824219</c:v>
                </c:pt>
                <c:pt idx="2148">
                  <c:v>176.80000305175781</c:v>
                </c:pt>
                <c:pt idx="2149">
                  <c:v>176.89999389648438</c:v>
                </c:pt>
                <c:pt idx="2150">
                  <c:v>177</c:v>
                </c:pt>
                <c:pt idx="2151">
                  <c:v>177.09999084472656</c:v>
                </c:pt>
                <c:pt idx="2152">
                  <c:v>177.19999694824219</c:v>
                </c:pt>
                <c:pt idx="2153">
                  <c:v>177.30000305175781</c:v>
                </c:pt>
                <c:pt idx="2154">
                  <c:v>177.39999389648438</c:v>
                </c:pt>
                <c:pt idx="2155">
                  <c:v>177.5</c:v>
                </c:pt>
                <c:pt idx="2156">
                  <c:v>177.59999084472656</c:v>
                </c:pt>
                <c:pt idx="2157">
                  <c:v>177.69999694824219</c:v>
                </c:pt>
                <c:pt idx="2158">
                  <c:v>177.80000305175781</c:v>
                </c:pt>
                <c:pt idx="2159">
                  <c:v>177.89999389648438</c:v>
                </c:pt>
                <c:pt idx="2160">
                  <c:v>178</c:v>
                </c:pt>
                <c:pt idx="2161">
                  <c:v>178.09999084472656</c:v>
                </c:pt>
                <c:pt idx="2162">
                  <c:v>178.19999694824219</c:v>
                </c:pt>
                <c:pt idx="2163">
                  <c:v>178.30000305175781</c:v>
                </c:pt>
                <c:pt idx="2164">
                  <c:v>178.39999389648438</c:v>
                </c:pt>
                <c:pt idx="2165">
                  <c:v>178.5</c:v>
                </c:pt>
                <c:pt idx="2166">
                  <c:v>178.59999084472656</c:v>
                </c:pt>
                <c:pt idx="2167">
                  <c:v>178.69999694824219</c:v>
                </c:pt>
                <c:pt idx="2168">
                  <c:v>178.80000305175781</c:v>
                </c:pt>
                <c:pt idx="2169">
                  <c:v>178.89999389648438</c:v>
                </c:pt>
                <c:pt idx="2170">
                  <c:v>179</c:v>
                </c:pt>
                <c:pt idx="2171">
                  <c:v>179.09999084472656</c:v>
                </c:pt>
                <c:pt idx="2172">
                  <c:v>179.19999694824219</c:v>
                </c:pt>
                <c:pt idx="2173">
                  <c:v>179.30000305175781</c:v>
                </c:pt>
                <c:pt idx="2174">
                  <c:v>179.39999389648438</c:v>
                </c:pt>
                <c:pt idx="2175">
                  <c:v>179.5</c:v>
                </c:pt>
                <c:pt idx="2176">
                  <c:v>179.59999084472656</c:v>
                </c:pt>
                <c:pt idx="2177">
                  <c:v>179.69999694824219</c:v>
                </c:pt>
                <c:pt idx="2178">
                  <c:v>179.80000305175781</c:v>
                </c:pt>
                <c:pt idx="2179">
                  <c:v>179.89999389648438</c:v>
                </c:pt>
                <c:pt idx="2180">
                  <c:v>180</c:v>
                </c:pt>
                <c:pt idx="2181">
                  <c:v>180.09999084472656</c:v>
                </c:pt>
                <c:pt idx="2182">
                  <c:v>180.19999694824219</c:v>
                </c:pt>
                <c:pt idx="2183">
                  <c:v>180.30000305175781</c:v>
                </c:pt>
                <c:pt idx="2184">
                  <c:v>180.39999389648438</c:v>
                </c:pt>
                <c:pt idx="2185">
                  <c:v>180.5</c:v>
                </c:pt>
                <c:pt idx="2186">
                  <c:v>180.59999084472656</c:v>
                </c:pt>
                <c:pt idx="2187">
                  <c:v>180.69999694824219</c:v>
                </c:pt>
                <c:pt idx="2188">
                  <c:v>180.80000305175781</c:v>
                </c:pt>
                <c:pt idx="2189">
                  <c:v>180.89999389648438</c:v>
                </c:pt>
                <c:pt idx="2190">
                  <c:v>181</c:v>
                </c:pt>
                <c:pt idx="2191">
                  <c:v>181.09999084472656</c:v>
                </c:pt>
                <c:pt idx="2192">
                  <c:v>181.19999694824219</c:v>
                </c:pt>
                <c:pt idx="2193">
                  <c:v>181.30000305175781</c:v>
                </c:pt>
                <c:pt idx="2194">
                  <c:v>181.39999389648438</c:v>
                </c:pt>
                <c:pt idx="2195">
                  <c:v>181.5</c:v>
                </c:pt>
                <c:pt idx="2196">
                  <c:v>181.59999084472656</c:v>
                </c:pt>
                <c:pt idx="2197">
                  <c:v>181.69999694824219</c:v>
                </c:pt>
                <c:pt idx="2198">
                  <c:v>181.80000305175781</c:v>
                </c:pt>
                <c:pt idx="2199">
                  <c:v>181.89999389648438</c:v>
                </c:pt>
                <c:pt idx="2200">
                  <c:v>182</c:v>
                </c:pt>
                <c:pt idx="2201">
                  <c:v>182.09999084472656</c:v>
                </c:pt>
                <c:pt idx="2202">
                  <c:v>182.19999694824219</c:v>
                </c:pt>
                <c:pt idx="2203">
                  <c:v>182.30000305175781</c:v>
                </c:pt>
                <c:pt idx="2204">
                  <c:v>182.39999389648438</c:v>
                </c:pt>
                <c:pt idx="2205">
                  <c:v>182.5</c:v>
                </c:pt>
                <c:pt idx="2206">
                  <c:v>182.59999084472656</c:v>
                </c:pt>
                <c:pt idx="2207">
                  <c:v>182.69999694824219</c:v>
                </c:pt>
                <c:pt idx="2208">
                  <c:v>182.80000305175781</c:v>
                </c:pt>
                <c:pt idx="2209">
                  <c:v>182.89999389648438</c:v>
                </c:pt>
                <c:pt idx="2210">
                  <c:v>183</c:v>
                </c:pt>
                <c:pt idx="2211">
                  <c:v>183.09999084472656</c:v>
                </c:pt>
                <c:pt idx="2212">
                  <c:v>183.19999694824219</c:v>
                </c:pt>
                <c:pt idx="2213">
                  <c:v>183.30000305175781</c:v>
                </c:pt>
                <c:pt idx="2214">
                  <c:v>183.39999389648438</c:v>
                </c:pt>
                <c:pt idx="2215">
                  <c:v>183.5</c:v>
                </c:pt>
                <c:pt idx="2216">
                  <c:v>183.59999084472656</c:v>
                </c:pt>
                <c:pt idx="2217">
                  <c:v>183.69999694824219</c:v>
                </c:pt>
                <c:pt idx="2218">
                  <c:v>183.80000305175781</c:v>
                </c:pt>
                <c:pt idx="2219">
                  <c:v>183.89999389648438</c:v>
                </c:pt>
                <c:pt idx="2220">
                  <c:v>184</c:v>
                </c:pt>
                <c:pt idx="2221">
                  <c:v>184.09999084472656</c:v>
                </c:pt>
                <c:pt idx="2222">
                  <c:v>184.19999694824219</c:v>
                </c:pt>
                <c:pt idx="2223">
                  <c:v>184.30000305175781</c:v>
                </c:pt>
                <c:pt idx="2224">
                  <c:v>184.39999389648438</c:v>
                </c:pt>
                <c:pt idx="2225">
                  <c:v>184.5</c:v>
                </c:pt>
                <c:pt idx="2226">
                  <c:v>184.59999084472656</c:v>
                </c:pt>
                <c:pt idx="2227">
                  <c:v>184.69999694824219</c:v>
                </c:pt>
                <c:pt idx="2228">
                  <c:v>184.80000305175781</c:v>
                </c:pt>
                <c:pt idx="2229">
                  <c:v>184.89999389648438</c:v>
                </c:pt>
                <c:pt idx="2230">
                  <c:v>185</c:v>
                </c:pt>
                <c:pt idx="2231">
                  <c:v>185.09999084472656</c:v>
                </c:pt>
                <c:pt idx="2232">
                  <c:v>185.19999694824219</c:v>
                </c:pt>
                <c:pt idx="2233">
                  <c:v>185.30000305175781</c:v>
                </c:pt>
                <c:pt idx="2234">
                  <c:v>185.39999389648438</c:v>
                </c:pt>
                <c:pt idx="2235">
                  <c:v>185.5</c:v>
                </c:pt>
                <c:pt idx="2236">
                  <c:v>185.59999084472656</c:v>
                </c:pt>
                <c:pt idx="2237">
                  <c:v>185.69999694824219</c:v>
                </c:pt>
                <c:pt idx="2238">
                  <c:v>185.80000305175781</c:v>
                </c:pt>
                <c:pt idx="2239">
                  <c:v>185.89999389648438</c:v>
                </c:pt>
                <c:pt idx="2240">
                  <c:v>186</c:v>
                </c:pt>
                <c:pt idx="2241">
                  <c:v>186.09999084472656</c:v>
                </c:pt>
                <c:pt idx="2242">
                  <c:v>186.19999694824219</c:v>
                </c:pt>
                <c:pt idx="2243">
                  <c:v>186.30000305175781</c:v>
                </c:pt>
                <c:pt idx="2244">
                  <c:v>186.39999389648438</c:v>
                </c:pt>
                <c:pt idx="2245">
                  <c:v>186.5</c:v>
                </c:pt>
                <c:pt idx="2246">
                  <c:v>186.59999084472656</c:v>
                </c:pt>
                <c:pt idx="2247">
                  <c:v>186.69999694824219</c:v>
                </c:pt>
                <c:pt idx="2248">
                  <c:v>186.80000305175781</c:v>
                </c:pt>
                <c:pt idx="2249">
                  <c:v>186.89999389648438</c:v>
                </c:pt>
                <c:pt idx="2250">
                  <c:v>187</c:v>
                </c:pt>
                <c:pt idx="2251">
                  <c:v>187.09999084472656</c:v>
                </c:pt>
                <c:pt idx="2252">
                  <c:v>187.19999694824219</c:v>
                </c:pt>
                <c:pt idx="2253">
                  <c:v>187.30000305175781</c:v>
                </c:pt>
                <c:pt idx="2254">
                  <c:v>187.39999389648438</c:v>
                </c:pt>
                <c:pt idx="2255">
                  <c:v>187.5</c:v>
                </c:pt>
                <c:pt idx="2256">
                  <c:v>187.59999084472656</c:v>
                </c:pt>
                <c:pt idx="2257">
                  <c:v>187.69999694824219</c:v>
                </c:pt>
                <c:pt idx="2258">
                  <c:v>187.80000305175781</c:v>
                </c:pt>
                <c:pt idx="2259">
                  <c:v>187.89999389648438</c:v>
                </c:pt>
                <c:pt idx="2260">
                  <c:v>188</c:v>
                </c:pt>
                <c:pt idx="2261">
                  <c:v>188.09999084472656</c:v>
                </c:pt>
                <c:pt idx="2262">
                  <c:v>188.19999694824219</c:v>
                </c:pt>
                <c:pt idx="2263">
                  <c:v>188.30000305175781</c:v>
                </c:pt>
                <c:pt idx="2264">
                  <c:v>188.39999389648438</c:v>
                </c:pt>
                <c:pt idx="2265">
                  <c:v>188.5</c:v>
                </c:pt>
                <c:pt idx="2266">
                  <c:v>188.59999084472656</c:v>
                </c:pt>
                <c:pt idx="2267">
                  <c:v>188.69999694824219</c:v>
                </c:pt>
                <c:pt idx="2268">
                  <c:v>188.80000305175781</c:v>
                </c:pt>
                <c:pt idx="2269">
                  <c:v>188.89999389648438</c:v>
                </c:pt>
                <c:pt idx="2270">
                  <c:v>189</c:v>
                </c:pt>
                <c:pt idx="2271">
                  <c:v>189.09999084472656</c:v>
                </c:pt>
                <c:pt idx="2272">
                  <c:v>189.19999694824219</c:v>
                </c:pt>
                <c:pt idx="2273">
                  <c:v>189.30000305175781</c:v>
                </c:pt>
                <c:pt idx="2274">
                  <c:v>189.39999389648438</c:v>
                </c:pt>
                <c:pt idx="2275">
                  <c:v>189.5</c:v>
                </c:pt>
                <c:pt idx="2276">
                  <c:v>189.59999084472656</c:v>
                </c:pt>
                <c:pt idx="2277">
                  <c:v>189.69999694824219</c:v>
                </c:pt>
                <c:pt idx="2278">
                  <c:v>189.80000305175781</c:v>
                </c:pt>
                <c:pt idx="2279">
                  <c:v>189.89999389648438</c:v>
                </c:pt>
                <c:pt idx="2280">
                  <c:v>190</c:v>
                </c:pt>
              </c:numCache>
            </c:numRef>
          </c:xVal>
          <c:yVal>
            <c:numRef>
              <c:f>sheet1!$AB$1:$AB$2281</c:f>
              <c:numCache>
                <c:formatCode>General</c:formatCode>
                <c:ptCount val="228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1.8915559057768358E-2</c:v>
                </c:pt>
                <c:pt idx="383">
                  <c:v>3.7814507308730837E-2</c:v>
                </c:pt>
                <c:pt idx="384">
                  <c:v>5.6697542443458933E-2</c:v>
                </c:pt>
                <c:pt idx="385">
                  <c:v>7.5563203494315834E-2</c:v>
                </c:pt>
                <c:pt idx="386">
                  <c:v>9.441290944453179E-2</c:v>
                </c:pt>
                <c:pt idx="387">
                  <c:v>0.11324520253708815</c:v>
                </c:pt>
                <c:pt idx="388">
                  <c:v>0.13206078135204261</c:v>
                </c:pt>
                <c:pt idx="389">
                  <c:v>0.15086034253854994</c:v>
                </c:pt>
                <c:pt idx="390">
                  <c:v>0.16964243180781352</c:v>
                </c:pt>
                <c:pt idx="391">
                  <c:v>0.18840846123565719</c:v>
                </c:pt>
                <c:pt idx="392">
                  <c:v>0.20715697952798728</c:v>
                </c:pt>
                <c:pt idx="393">
                  <c:v>0.2258886822285732</c:v>
                </c:pt>
                <c:pt idx="394">
                  <c:v>0.24460426281153641</c:v>
                </c:pt>
                <c:pt idx="395">
                  <c:v>0.26330227333915951</c:v>
                </c:pt>
                <c:pt idx="396">
                  <c:v>0.28198412018263502</c:v>
                </c:pt>
                <c:pt idx="397">
                  <c:v>0.30064835785751293</c:v>
                </c:pt>
                <c:pt idx="398">
                  <c:v>0.31929567922073632</c:v>
                </c:pt>
                <c:pt idx="399">
                  <c:v>0.33792677437719559</c:v>
                </c:pt>
                <c:pt idx="400">
                  <c:v>0.35654020174925416</c:v>
                </c:pt>
                <c:pt idx="401">
                  <c:v>0.3751373613295178</c:v>
                </c:pt>
                <c:pt idx="402">
                  <c:v>0.39371681414673049</c:v>
                </c:pt>
                <c:pt idx="403">
                  <c:v>0.41227924972051305</c:v>
                </c:pt>
                <c:pt idx="404">
                  <c:v>0.43082535497054869</c:v>
                </c:pt>
                <c:pt idx="405">
                  <c:v>0.44935369484683219</c:v>
                </c:pt>
                <c:pt idx="406">
                  <c:v>0.46786566279978176</c:v>
                </c:pt>
                <c:pt idx="407">
                  <c:v>0.48635982636202996</c:v>
                </c:pt>
                <c:pt idx="408">
                  <c:v>0.50483687192622995</c:v>
                </c:pt>
                <c:pt idx="409">
                  <c:v>0.52329748314984093</c:v>
                </c:pt>
                <c:pt idx="410">
                  <c:v>0.54174023146684958</c:v>
                </c:pt>
                <c:pt idx="411">
                  <c:v>0.56016650380234645</c:v>
                </c:pt>
                <c:pt idx="412">
                  <c:v>0.57857487421010778</c:v>
                </c:pt>
                <c:pt idx="413">
                  <c:v>0.59696602574359581</c:v>
                </c:pt>
                <c:pt idx="414">
                  <c:v>0.6153406392377363</c:v>
                </c:pt>
                <c:pt idx="415">
                  <c:v>0.63369729301491551</c:v>
                </c:pt>
                <c:pt idx="416">
                  <c:v>0.65203736702739901</c:v>
                </c:pt>
                <c:pt idx="417">
                  <c:v>0.67035944192726127</c:v>
                </c:pt>
                <c:pt idx="418">
                  <c:v>0.68866419750378927</c:v>
                </c:pt>
                <c:pt idx="419">
                  <c:v>0.70695231090348554</c:v>
                </c:pt>
                <c:pt idx="420">
                  <c:v>0.72522236674261398</c:v>
                </c:pt>
                <c:pt idx="421">
                  <c:v>0.74347573879271345</c:v>
                </c:pt>
                <c:pt idx="422">
                  <c:v>0.76171101432054167</c:v>
                </c:pt>
                <c:pt idx="423">
                  <c:v>0.77992886980996501</c:v>
                </c:pt>
                <c:pt idx="424">
                  <c:v>0.79812997948267284</c:v>
                </c:pt>
                <c:pt idx="425">
                  <c:v>0.81631293643893887</c:v>
                </c:pt>
                <c:pt idx="426">
                  <c:v>0.83447910627548327</c:v>
                </c:pt>
                <c:pt idx="427">
                  <c:v>0.85262708297418421</c:v>
                </c:pt>
                <c:pt idx="428">
                  <c:v>0.87075753975666059</c:v>
                </c:pt>
                <c:pt idx="429">
                  <c:v>0.88887114717113791</c:v>
                </c:pt>
                <c:pt idx="430">
                  <c:v>0.90696650320959737</c:v>
                </c:pt>
                <c:pt idx="431">
                  <c:v>0.92504496837711225</c:v>
                </c:pt>
                <c:pt idx="432">
                  <c:v>0.94310514334674289</c:v>
                </c:pt>
                <c:pt idx="433">
                  <c:v>0.96114769799643229</c:v>
                </c:pt>
                <c:pt idx="434">
                  <c:v>0.97917329951540921</c:v>
                </c:pt>
                <c:pt idx="435">
                  <c:v>0.99718055591217902</c:v>
                </c:pt>
                <c:pt idx="436">
                  <c:v>1.0151708189789208</c:v>
                </c:pt>
                <c:pt idx="437">
                  <c:v>1.0331426959161405</c:v>
                </c:pt>
                <c:pt idx="438">
                  <c:v>1.0510968533302201</c:v>
                </c:pt>
                <c:pt idx="439">
                  <c:v>1.0690339551236903</c:v>
                </c:pt>
                <c:pt idx="440">
                  <c:v>1.0869526128456473</c:v>
                </c:pt>
                <c:pt idx="441">
                  <c:v>1.1048541736110653</c:v>
                </c:pt>
                <c:pt idx="442">
                  <c:v>1.1227372516805434</c:v>
                </c:pt>
                <c:pt idx="443">
                  <c:v>1.1406025102787236</c:v>
                </c:pt>
                <c:pt idx="444">
                  <c:v>1.1584506099111449</c:v>
                </c:pt>
                <c:pt idx="445">
                  <c:v>1.1762801718058187</c:v>
                </c:pt>
                <c:pt idx="446">
                  <c:v>1.1940925360901824</c:v>
                </c:pt>
                <c:pt idx="447">
                  <c:v>1.2118863225308538</c:v>
                </c:pt>
                <c:pt idx="448">
                  <c:v>1.229662191069413</c:v>
                </c:pt>
                <c:pt idx="449">
                  <c:v>1.2474207989133177</c:v>
                </c:pt>
                <c:pt idx="450">
                  <c:v>1.2651607713469188</c:v>
                </c:pt>
                <c:pt idx="451">
                  <c:v>1.2828834419699413</c:v>
                </c:pt>
                <c:pt idx="452">
                  <c:v>1.3005874388084659</c:v>
                </c:pt>
                <c:pt idx="453">
                  <c:v>1.3182734183845044</c:v>
                </c:pt>
                <c:pt idx="454">
                  <c:v>1.3359420344707851</c:v>
                </c:pt>
                <c:pt idx="455">
                  <c:v>1.3535919211740353</c:v>
                </c:pt>
                <c:pt idx="456">
                  <c:v>1.3712244076674192</c:v>
                </c:pt>
                <c:pt idx="457">
                  <c:v>1.3888381261176421</c:v>
                </c:pt>
                <c:pt idx="458">
                  <c:v>1.406433729751331</c:v>
                </c:pt>
                <c:pt idx="459">
                  <c:v>1.4240118690309427</c:v>
                </c:pt>
                <c:pt idx="460">
                  <c:v>1.4415711831520988</c:v>
                </c:pt>
                <c:pt idx="461">
                  <c:v>1.4591129920741126</c:v>
                </c:pt>
                <c:pt idx="462">
                  <c:v>1.4766359377643286</c:v>
                </c:pt>
                <c:pt idx="463">
                  <c:v>1.4941406699922595</c:v>
                </c:pt>
                <c:pt idx="464">
                  <c:v>1.5116278357481954</c:v>
                </c:pt>
                <c:pt idx="465">
                  <c:v>1.5290960817736741</c:v>
                </c:pt>
                <c:pt idx="466">
                  <c:v>1.5465467268977857</c:v>
                </c:pt>
                <c:pt idx="467">
                  <c:v>1.5639784155437575</c:v>
                </c:pt>
                <c:pt idx="468">
                  <c:v>1.5813917941746045</c:v>
                </c:pt>
                <c:pt idx="469">
                  <c:v>1.5987875064593873</c:v>
                </c:pt>
                <c:pt idx="470">
                  <c:v>1.6161642056806882</c:v>
                </c:pt>
                <c:pt idx="471">
                  <c:v>1.6335231980344107</c:v>
                </c:pt>
                <c:pt idx="472">
                  <c:v>1.6508631396045819</c:v>
                </c:pt>
                <c:pt idx="473">
                  <c:v>1.6681846733598868</c:v>
                </c:pt>
                <c:pt idx="474">
                  <c:v>1.6854884394601324</c:v>
                </c:pt>
                <c:pt idx="475">
                  <c:v>1.7027730982026779</c:v>
                </c:pt>
                <c:pt idx="476">
                  <c:v>1.7200399552613774</c:v>
                </c:pt>
                <c:pt idx="477">
                  <c:v>1.7372876705889486</c:v>
                </c:pt>
                <c:pt idx="478">
                  <c:v>1.7545168826950328</c:v>
                </c:pt>
                <c:pt idx="479">
                  <c:v>1.7717282284099158</c:v>
                </c:pt>
                <c:pt idx="480">
                  <c:v>1.7889203752796885</c:v>
                </c:pt>
                <c:pt idx="481">
                  <c:v>1.8060946156175985</c:v>
                </c:pt>
                <c:pt idx="482">
                  <c:v>1.8232496198005876</c:v>
                </c:pt>
                <c:pt idx="483">
                  <c:v>1.8403860239512155</c:v>
                </c:pt>
                <c:pt idx="484">
                  <c:v>1.8575044613538321</c:v>
                </c:pt>
                <c:pt idx="485">
                  <c:v>1.874603606642707</c:v>
                </c:pt>
                <c:pt idx="486">
                  <c:v>1.8916847476175089</c:v>
                </c:pt>
                <c:pt idx="487">
                  <c:v>1.9087465627537969</c:v>
                </c:pt>
                <c:pt idx="488">
                  <c:v>1.9257896833052597</c:v>
                </c:pt>
                <c:pt idx="489">
                  <c:v>1.9428147392863135</c:v>
                </c:pt>
                <c:pt idx="490">
                  <c:v>1.9598204127495102</c:v>
                </c:pt>
                <c:pt idx="491">
                  <c:v>1.9768079820751112</c:v>
                </c:pt>
                <c:pt idx="492">
                  <c:v>1.9937761323248826</c:v>
                </c:pt>
                <c:pt idx="493">
                  <c:v>2.0107254956200404</c:v>
                </c:pt>
                <c:pt idx="494">
                  <c:v>2.0276566967377532</c:v>
                </c:pt>
                <c:pt idx="495">
                  <c:v>2.0445684250649663</c:v>
                </c:pt>
                <c:pt idx="496">
                  <c:v>2.0614619519883943</c:v>
                </c:pt>
                <c:pt idx="497">
                  <c:v>2.0783359697692303</c:v>
                </c:pt>
                <c:pt idx="498">
                  <c:v>2.0951911042953206</c:v>
                </c:pt>
                <c:pt idx="499">
                  <c:v>2.1120279799911645</c:v>
                </c:pt>
                <c:pt idx="500">
                  <c:v>2.1288452940405858</c:v>
                </c:pt>
                <c:pt idx="501">
                  <c:v>2.145644309892353</c:v>
                </c:pt>
                <c:pt idx="502">
                  <c:v>2.1624237271774249</c:v>
                </c:pt>
                <c:pt idx="503">
                  <c:v>2.1791841683394999</c:v>
                </c:pt>
                <c:pt idx="504">
                  <c:v>2.1959262529266783</c:v>
                </c:pt>
                <c:pt idx="505">
                  <c:v>2.2126486851111871</c:v>
                </c:pt>
                <c:pt idx="506">
                  <c:v>2.2293527260628694</c:v>
                </c:pt>
                <c:pt idx="507">
                  <c:v>2.2460370802579024</c:v>
                </c:pt>
                <c:pt idx="508">
                  <c:v>2.2627023667563346</c:v>
                </c:pt>
                <c:pt idx="509">
                  <c:v>2.2793492017067414</c:v>
                </c:pt>
                <c:pt idx="510">
                  <c:v>2.2959762965840174</c:v>
                </c:pt>
                <c:pt idx="511">
                  <c:v>2.3125849014498834</c:v>
                </c:pt>
                <c:pt idx="512">
                  <c:v>2.3291737306920859</c:v>
                </c:pt>
                <c:pt idx="513">
                  <c:v>2.3457433997224104</c:v>
                </c:pt>
                <c:pt idx="514">
                  <c:v>2.3622945210270498</c:v>
                </c:pt>
                <c:pt idx="515">
                  <c:v>2.3788258133735889</c:v>
                </c:pt>
                <c:pt idx="516">
                  <c:v>2.3953385195049703</c:v>
                </c:pt>
                <c:pt idx="517">
                  <c:v>2.4118313659360409</c:v>
                </c:pt>
                <c:pt idx="518">
                  <c:v>2.4283049646942074</c:v>
                </c:pt>
                <c:pt idx="519">
                  <c:v>2.4447599223806882</c:v>
                </c:pt>
                <c:pt idx="520">
                  <c:v>2.4611949654626315</c:v>
                </c:pt>
                <c:pt idx="521">
                  <c:v>2.4776113297201321</c:v>
                </c:pt>
                <c:pt idx="522">
                  <c:v>2.4940077445958173</c:v>
                </c:pt>
                <c:pt idx="523">
                  <c:v>2.5103848185775641</c:v>
                </c:pt>
                <c:pt idx="524">
                  <c:v>2.5267431572175414</c:v>
                </c:pt>
                <c:pt idx="525">
                  <c:v>2.54308149443193</c:v>
                </c:pt>
                <c:pt idx="526">
                  <c:v>2.5594010587003977</c:v>
                </c:pt>
                <c:pt idx="527">
                  <c:v>2.5757005869284084</c:v>
                </c:pt>
                <c:pt idx="528">
                  <c:v>2.5919806851020697</c:v>
                </c:pt>
                <c:pt idx="529">
                  <c:v>2.6082419605114087</c:v>
                </c:pt>
                <c:pt idx="530">
                  <c:v>2.6244831504038615</c:v>
                </c:pt>
                <c:pt idx="531">
                  <c:v>2.6407054762356563</c:v>
                </c:pt>
                <c:pt idx="532">
                  <c:v>2.6569076827356901</c:v>
                </c:pt>
                <c:pt idx="533">
                  <c:v>2.6730903714925494</c:v>
                </c:pt>
                <c:pt idx="534">
                  <c:v>2.6892541411486208</c:v>
                </c:pt>
                <c:pt idx="535">
                  <c:v>2.705397740996311</c:v>
                </c:pt>
                <c:pt idx="536">
                  <c:v>2.7215223852064314</c:v>
                </c:pt>
                <c:pt idx="537">
                  <c:v>2.7376268261204437</c:v>
                </c:pt>
                <c:pt idx="538">
                  <c:v>2.7537116617626491</c:v>
                </c:pt>
                <c:pt idx="539">
                  <c:v>2.7697774871977927</c:v>
                </c:pt>
                <c:pt idx="540">
                  <c:v>2.7858230619830131</c:v>
                </c:pt>
                <c:pt idx="541">
                  <c:v>2.8018495922831796</c:v>
                </c:pt>
                <c:pt idx="542">
                  <c:v>2.8178558374311873</c:v>
                </c:pt>
                <c:pt idx="543">
                  <c:v>2.8338423920359421</c:v>
                </c:pt>
                <c:pt idx="544">
                  <c:v>2.8498098477423115</c:v>
                </c:pt>
                <c:pt idx="545">
                  <c:v>2.8657569693228426</c:v>
                </c:pt>
                <c:pt idx="546">
                  <c:v>2.8816849564694889</c:v>
                </c:pt>
                <c:pt idx="547">
                  <c:v>2.8975925770470865</c:v>
                </c:pt>
                <c:pt idx="548">
                  <c:v>2.9134804221099886</c:v>
                </c:pt>
                <c:pt idx="549">
                  <c:v>2.9293490797355441</c:v>
                </c:pt>
                <c:pt idx="550">
                  <c:v>2.9451973224366874</c:v>
                </c:pt>
                <c:pt idx="551">
                  <c:v>2.9610263429475667</c:v>
                </c:pt>
                <c:pt idx="552">
                  <c:v>2.9768349176980391</c:v>
                </c:pt>
                <c:pt idx="553">
                  <c:v>2.9926236334512919</c:v>
                </c:pt>
                <c:pt idx="554">
                  <c:v>3.0083930747640948</c:v>
                </c:pt>
                <c:pt idx="555">
                  <c:v>3.0241420219878572</c:v>
                </c:pt>
                <c:pt idx="556">
                  <c:v>3.039871660170046</c:v>
                </c:pt>
                <c:pt idx="557">
                  <c:v>3.0555807727865183</c:v>
                </c:pt>
                <c:pt idx="558">
                  <c:v>3.071269943810413</c:v>
                </c:pt>
                <c:pt idx="559">
                  <c:v>3.0869397542158392</c:v>
                </c:pt>
                <c:pt idx="560">
                  <c:v>3.1025889921747138</c:v>
                </c:pt>
                <c:pt idx="561">
                  <c:v>3.1182188353466329</c:v>
                </c:pt>
                <c:pt idx="562">
                  <c:v>3.1338280750404786</c:v>
                </c:pt>
                <c:pt idx="563">
                  <c:v>3.149417292570841</c:v>
                </c:pt>
                <c:pt idx="564">
                  <c:v>3.1649870648642815</c:v>
                </c:pt>
                <c:pt idx="565">
                  <c:v>3.1805361878561795</c:v>
                </c:pt>
                <c:pt idx="566">
                  <c:v>3.1960658318368278</c:v>
                </c:pt>
                <c:pt idx="567">
                  <c:v>3.2115747960310284</c:v>
                </c:pt>
                <c:pt idx="568">
                  <c:v>3.2270636572794853</c:v>
                </c:pt>
                <c:pt idx="569">
                  <c:v>3.24253298940179</c:v>
                </c:pt>
                <c:pt idx="570">
                  <c:v>3.2579815963633481</c:v>
                </c:pt>
                <c:pt idx="571">
                  <c:v>3.2734106410177164</c:v>
                </c:pt>
                <c:pt idx="572">
                  <c:v>3.2888189304967748</c:v>
                </c:pt>
                <c:pt idx="573">
                  <c:v>3.3042070380373953</c:v>
                </c:pt>
                <c:pt idx="574">
                  <c:v>3.3195755344678184</c:v>
                </c:pt>
                <c:pt idx="575">
                  <c:v>3.3349232322859259</c:v>
                </c:pt>
                <c:pt idx="576">
                  <c:v>3.3502512861949176</c:v>
                </c:pt>
                <c:pt idx="577">
                  <c:v>3.3655585113355779</c:v>
                </c:pt>
                <c:pt idx="578">
                  <c:v>3.3808454774017185</c:v>
                </c:pt>
                <c:pt idx="579">
                  <c:v>3.3961127510459854</c:v>
                </c:pt>
                <c:pt idx="580">
                  <c:v>3.411359152196821</c:v>
                </c:pt>
                <c:pt idx="581">
                  <c:v>3.4265858288318176</c:v>
                </c:pt>
                <c:pt idx="582">
                  <c:v>3.4417916040770513</c:v>
                </c:pt>
                <c:pt idx="583">
                  <c:v>3.4569770440116381</c:v>
                </c:pt>
                <c:pt idx="584">
                  <c:v>3.4721427116618955</c:v>
                </c:pt>
                <c:pt idx="585">
                  <c:v>3.4872874349590082</c:v>
                </c:pt>
                <c:pt idx="586">
                  <c:v>3.50241235628999</c:v>
                </c:pt>
                <c:pt idx="587">
                  <c:v>3.5175163055429639</c:v>
                </c:pt>
                <c:pt idx="588">
                  <c:v>3.5325998452082046</c:v>
                </c:pt>
                <c:pt idx="589">
                  <c:v>3.5476635347602308</c:v>
                </c:pt>
                <c:pt idx="590">
                  <c:v>3.5627062102545608</c:v>
                </c:pt>
                <c:pt idx="591">
                  <c:v>3.5777290047252621</c:v>
                </c:pt>
                <c:pt idx="592">
                  <c:v>3.5927307574572622</c:v>
                </c:pt>
                <c:pt idx="593">
                  <c:v>3.6077120273639296</c:v>
                </c:pt>
                <c:pt idx="594">
                  <c:v>3.6226733702878438</c:v>
                </c:pt>
                <c:pt idx="595">
                  <c:v>3.6376136303663555</c:v>
                </c:pt>
                <c:pt idx="596">
                  <c:v>3.6525339330933315</c:v>
                </c:pt>
                <c:pt idx="597">
                  <c:v>3.6674331268096467</c:v>
                </c:pt>
                <c:pt idx="598">
                  <c:v>3.6823117671210563</c:v>
                </c:pt>
                <c:pt idx="599">
                  <c:v>3.6971704055883103</c:v>
                </c:pt>
                <c:pt idx="600">
                  <c:v>3.7120078945429476</c:v>
                </c:pt>
                <c:pt idx="601">
                  <c:v>3.7268253520009909</c:v>
                </c:pt>
                <c:pt idx="602">
                  <c:v>3.7416216335540669</c:v>
                </c:pt>
                <c:pt idx="603">
                  <c:v>3.7563972909309506</c:v>
                </c:pt>
                <c:pt idx="604">
                  <c:v>3.7711528727724914</c:v>
                </c:pt>
                <c:pt idx="605">
                  <c:v>3.7858872395683845</c:v>
                </c:pt>
                <c:pt idx="606">
                  <c:v>3.8006015017626917</c:v>
                </c:pt>
                <c:pt idx="607">
                  <c:v>3.8152945231157718</c:v>
                </c:pt>
                <c:pt idx="608">
                  <c:v>3.829966852006204</c:v>
                </c:pt>
                <c:pt idx="609">
                  <c:v>3.8446190364675275</c:v>
                </c:pt>
                <c:pt idx="610">
                  <c:v>3.8592499428863243</c:v>
                </c:pt>
                <c:pt idx="611">
                  <c:v>3.8738606742250452</c:v>
                </c:pt>
                <c:pt idx="612">
                  <c:v>3.8884501025565927</c:v>
                </c:pt>
                <c:pt idx="613">
                  <c:v>3.9030187724378669</c:v>
                </c:pt>
                <c:pt idx="614">
                  <c:v>3.9175672253186384</c:v>
                </c:pt>
                <c:pt idx="615">
                  <c:v>3.9320943382044748</c:v>
                </c:pt>
                <c:pt idx="616">
                  <c:v>3.9466012064410783</c:v>
                </c:pt>
                <c:pt idx="617">
                  <c:v>3.9610867103255449</c:v>
                </c:pt>
                <c:pt idx="618">
                  <c:v>3.9755513907523667</c:v>
                </c:pt>
                <c:pt idx="619">
                  <c:v>3.9899957854970634</c:v>
                </c:pt>
                <c:pt idx="620">
                  <c:v>4.0044187797984989</c:v>
                </c:pt>
                <c:pt idx="621">
                  <c:v>4.0188214613512008</c:v>
                </c:pt>
                <c:pt idx="622">
                  <c:v>4.0332027186915207</c:v>
                </c:pt>
                <c:pt idx="623">
                  <c:v>4.0475630890295466</c:v>
                </c:pt>
                <c:pt idx="624">
                  <c:v>4.0619031064447695</c:v>
                </c:pt>
                <c:pt idx="625">
                  <c:v>4.0762216644240796</c:v>
                </c:pt>
                <c:pt idx="626">
                  <c:v>4.0905198429769616</c:v>
                </c:pt>
                <c:pt idx="627">
                  <c:v>4.1047965388935266</c:v>
                </c:pt>
                <c:pt idx="628">
                  <c:v>4.1190522856777401</c:v>
                </c:pt>
                <c:pt idx="629">
                  <c:v>4.1332876136915635</c:v>
                </c:pt>
                <c:pt idx="630">
                  <c:v>4.1475014246840933</c:v>
                </c:pt>
                <c:pt idx="631">
                  <c:v>4.1616947961564081</c:v>
                </c:pt>
                <c:pt idx="632">
                  <c:v>4.1758666321589963</c:v>
                </c:pt>
                <c:pt idx="633">
                  <c:v>4.1900174605486198</c:v>
                </c:pt>
                <c:pt idx="634">
                  <c:v>4.2041478082545325</c:v>
                </c:pt>
                <c:pt idx="635">
                  <c:v>4.218256585629371</c:v>
                </c:pt>
                <c:pt idx="636">
                  <c:v>4.2323448575672469</c:v>
                </c:pt>
                <c:pt idx="637">
                  <c:v>4.246411537783362</c:v>
                </c:pt>
                <c:pt idx="638">
                  <c:v>4.260457152709459</c:v>
                </c:pt>
                <c:pt idx="639">
                  <c:v>4.2744816910405117</c:v>
                </c:pt>
                <c:pt idx="640">
                  <c:v>4.2884862091391858</c:v>
                </c:pt>
                <c:pt idx="641">
                  <c:v>4.3024685590661003</c:v>
                </c:pt>
                <c:pt idx="642">
                  <c:v>4.3164297989498879</c:v>
                </c:pt>
                <c:pt idx="643">
                  <c:v>4.330369917798798</c:v>
                </c:pt>
                <c:pt idx="644">
                  <c:v>4.3442889047004307</c:v>
                </c:pt>
                <c:pt idx="645">
                  <c:v>4.3581878083528061</c:v>
                </c:pt>
                <c:pt idx="646">
                  <c:v>4.3720644986970818</c:v>
                </c:pt>
                <c:pt idx="647">
                  <c:v>4.3859200259860316</c:v>
                </c:pt>
                <c:pt idx="648">
                  <c:v>4.3997543791197291</c:v>
                </c:pt>
                <c:pt idx="649">
                  <c:v>4.4135675476727121</c:v>
                </c:pt>
                <c:pt idx="650">
                  <c:v>4.4273605727586842</c:v>
                </c:pt>
                <c:pt idx="651">
                  <c:v>4.4411313396077627</c:v>
                </c:pt>
                <c:pt idx="652">
                  <c:v>4.4548808911287141</c:v>
                </c:pt>
                <c:pt idx="653">
                  <c:v>4.468609217251271</c:v>
                </c:pt>
                <c:pt idx="654">
                  <c:v>4.4823163079954762</c:v>
                </c:pt>
                <c:pt idx="655">
                  <c:v>4.4960031968246055</c:v>
                </c:pt>
                <c:pt idx="656">
                  <c:v>4.5096677856144938</c:v>
                </c:pt>
                <c:pt idx="657">
                  <c:v>4.5233111096333625</c:v>
                </c:pt>
                <c:pt idx="658">
                  <c:v>4.5369331592685755</c:v>
                </c:pt>
                <c:pt idx="659">
                  <c:v>4.5505339250008392</c:v>
                </c:pt>
                <c:pt idx="660">
                  <c:v>4.5641144326395526</c:v>
                </c:pt>
                <c:pt idx="661">
                  <c:v>4.5776725993677374</c:v>
                </c:pt>
                <c:pt idx="662">
                  <c:v>4.591209453010527</c:v>
                </c:pt>
                <c:pt idx="663">
                  <c:v>4.6047249849568832</c:v>
                </c:pt>
                <c:pt idx="664">
                  <c:v>4.6182191860765913</c:v>
                </c:pt>
                <c:pt idx="665">
                  <c:v>4.631693074429327</c:v>
                </c:pt>
                <c:pt idx="666">
                  <c:v>4.6451445852396418</c:v>
                </c:pt>
                <c:pt idx="667">
                  <c:v>4.6585747383785785</c:v>
                </c:pt>
                <c:pt idx="668">
                  <c:v>4.6719835250817061</c:v>
                </c:pt>
                <c:pt idx="669">
                  <c:v>4.6853709366770806</c:v>
                </c:pt>
                <c:pt idx="670">
                  <c:v>4.6987379835322027</c:v>
                </c:pt>
                <c:pt idx="671">
                  <c:v>4.7120826176358062</c:v>
                </c:pt>
                <c:pt idx="672">
                  <c:v>4.7254058511742425</c:v>
                </c:pt>
                <c:pt idx="673">
                  <c:v>4.7387076758496667</c:v>
                </c:pt>
                <c:pt idx="674">
                  <c:v>4.7519880834587944</c:v>
                </c:pt>
                <c:pt idx="675">
                  <c:v>4.7652480766712539</c:v>
                </c:pt>
                <c:pt idx="676">
                  <c:v>4.7784856231878212</c:v>
                </c:pt>
                <c:pt idx="677">
                  <c:v>4.7917017276475935</c:v>
                </c:pt>
                <c:pt idx="678">
                  <c:v>4.8048963826561941</c:v>
                </c:pt>
                <c:pt idx="679">
                  <c:v>4.818069580420473</c:v>
                </c:pt>
                <c:pt idx="680">
                  <c:v>4.8312223158332559</c:v>
                </c:pt>
                <c:pt idx="681">
                  <c:v>4.8443525744598634</c:v>
                </c:pt>
                <c:pt idx="682">
                  <c:v>4.8574613530162418</c:v>
                </c:pt>
                <c:pt idx="683">
                  <c:v>4.8705486440795465</c:v>
                </c:pt>
                <c:pt idx="684">
                  <c:v>4.8836144403201738</c:v>
                </c:pt>
                <c:pt idx="685">
                  <c:v>4.8966597288973839</c:v>
                </c:pt>
                <c:pt idx="686">
                  <c:v>4.9096825122368237</c:v>
                </c:pt>
                <c:pt idx="687">
                  <c:v>4.9226837793263485</c:v>
                </c:pt>
                <c:pt idx="688">
                  <c:v>4.9356635232119892</c:v>
                </c:pt>
                <c:pt idx="689">
                  <c:v>4.9486217370343475</c:v>
                </c:pt>
                <c:pt idx="690">
                  <c:v>4.9615594002122423</c:v>
                </c:pt>
                <c:pt idx="691">
                  <c:v>4.9744745322546979</c:v>
                </c:pt>
                <c:pt idx="692">
                  <c:v>4.9873681143922051</c:v>
                </c:pt>
                <c:pt idx="693">
                  <c:v>5.0002401400708143</c:v>
                </c:pt>
                <c:pt idx="694">
                  <c:v>5.0130906029199949</c:v>
                </c:pt>
                <c:pt idx="695">
                  <c:v>5.0259204746250603</c:v>
                </c:pt>
                <c:pt idx="696">
                  <c:v>5.0387277914458428</c:v>
                </c:pt>
                <c:pt idx="697">
                  <c:v>5.0515135269084359</c:v>
                </c:pt>
                <c:pt idx="698">
                  <c:v>5.0642776750321516</c:v>
                </c:pt>
                <c:pt idx="699">
                  <c:v>5.0770202299344929</c:v>
                </c:pt>
                <c:pt idx="700">
                  <c:v>5.0897421555540081</c:v>
                </c:pt>
                <c:pt idx="701">
                  <c:v>5.1024415051117789</c:v>
                </c:pt>
                <c:pt idx="702">
                  <c:v>5.1151192443923206</c:v>
                </c:pt>
                <c:pt idx="703">
                  <c:v>5.1277753679088258</c:v>
                </c:pt>
                <c:pt idx="704">
                  <c:v>5.1404098702741381</c:v>
                </c:pt>
                <c:pt idx="705">
                  <c:v>5.1530237076766028</c:v>
                </c:pt>
                <c:pt idx="706">
                  <c:v>5.1656149508456126</c:v>
                </c:pt>
                <c:pt idx="707">
                  <c:v>5.1781845577666745</c:v>
                </c:pt>
                <c:pt idx="708">
                  <c:v>5.190732523242243</c:v>
                </c:pt>
                <c:pt idx="709">
                  <c:v>5.2032588424209552</c:v>
                </c:pt>
                <c:pt idx="710">
                  <c:v>5.2157644637741072</c:v>
                </c:pt>
                <c:pt idx="711">
                  <c:v>5.2282474745679934</c:v>
                </c:pt>
                <c:pt idx="712">
                  <c:v>5.2407088251345657</c:v>
                </c:pt>
                <c:pt idx="713">
                  <c:v>5.2531485110396687</c:v>
                </c:pt>
                <c:pt idx="714">
                  <c:v>5.2655665279543555</c:v>
                </c:pt>
                <c:pt idx="715">
                  <c:v>5.2779638166087075</c:v>
                </c:pt>
                <c:pt idx="716">
                  <c:v>5.2903384813243592</c:v>
                </c:pt>
                <c:pt idx="717">
                  <c:v>5.3026914646973609</c:v>
                </c:pt>
                <c:pt idx="718">
                  <c:v>5.3150227628232587</c:v>
                </c:pt>
                <c:pt idx="719">
                  <c:v>5.3273323719046299</c:v>
                </c:pt>
                <c:pt idx="720">
                  <c:v>5.339621224931693</c:v>
                </c:pt>
                <c:pt idx="721">
                  <c:v>5.3518874433333288</c:v>
                </c:pt>
                <c:pt idx="722">
                  <c:v>5.3641319619683951</c:v>
                </c:pt>
                <c:pt idx="723">
                  <c:v>5.3763547774598957</c:v>
                </c:pt>
                <c:pt idx="724">
                  <c:v>5.3885558865527843</c:v>
                </c:pt>
                <c:pt idx="725">
                  <c:v>5.4007362145016726</c:v>
                </c:pt>
                <c:pt idx="726">
                  <c:v>5.4128938998132599</c:v>
                </c:pt>
                <c:pt idx="727">
                  <c:v>5.4250298696183989</c:v>
                </c:pt>
                <c:pt idx="728">
                  <c:v>5.4371441211016265</c:v>
                </c:pt>
                <c:pt idx="729">
                  <c:v>5.4492366515582882</c:v>
                </c:pt>
                <c:pt idx="730">
                  <c:v>5.4613083785096146</c:v>
                </c:pt>
                <c:pt idx="731">
                  <c:v>5.4733574575865962</c:v>
                </c:pt>
                <c:pt idx="732">
                  <c:v>5.4853848081914389</c:v>
                </c:pt>
                <c:pt idx="733">
                  <c:v>5.4973904280664305</c:v>
                </c:pt>
                <c:pt idx="734">
                  <c:v>5.5093743150665127</c:v>
                </c:pt>
                <c:pt idx="735">
                  <c:v>5.5213373789841045</c:v>
                </c:pt>
                <c:pt idx="736">
                  <c:v>5.5332777912609954</c:v>
                </c:pt>
                <c:pt idx="737">
                  <c:v>5.5451964637677911</c:v>
                </c:pt>
                <c:pt idx="738">
                  <c:v>5.5570933954401038</c:v>
                </c:pt>
                <c:pt idx="739">
                  <c:v>5.5689685846590731</c:v>
                </c:pt>
                <c:pt idx="740">
                  <c:v>5.5808229334504755</c:v>
                </c:pt>
                <c:pt idx="741">
                  <c:v>5.592654631704761</c:v>
                </c:pt>
                <c:pt idx="742">
                  <c:v>5.6044645833367062</c:v>
                </c:pt>
                <c:pt idx="743">
                  <c:v>5.6162527871874177</c:v>
                </c:pt>
                <c:pt idx="744">
                  <c:v>5.6280192422141226</c:v>
                </c:pt>
                <c:pt idx="745">
                  <c:v>5.6397648427244125</c:v>
                </c:pt>
                <c:pt idx="746">
                  <c:v>5.6514877957820424</c:v>
                </c:pt>
                <c:pt idx="747">
                  <c:v>5.6631889975885468</c:v>
                </c:pt>
                <c:pt idx="748">
                  <c:v>5.6748684475701667</c:v>
                </c:pt>
                <c:pt idx="749">
                  <c:v>5.6865261452715279</c:v>
                </c:pt>
                <c:pt idx="750">
                  <c:v>5.698162977291914</c:v>
                </c:pt>
                <c:pt idx="751">
                  <c:v>5.7097771678827804</c:v>
                </c:pt>
                <c:pt idx="752">
                  <c:v>5.7213696055420753</c:v>
                </c:pt>
                <c:pt idx="753">
                  <c:v>5.7329402902924871</c:v>
                </c:pt>
                <c:pt idx="754">
                  <c:v>5.7444892222773456</c:v>
                </c:pt>
                <c:pt idx="755">
                  <c:v>5.7560172803986411</c:v>
                </c:pt>
                <c:pt idx="756">
                  <c:v>5.7675227061076662</c:v>
                </c:pt>
                <c:pt idx="757">
                  <c:v>5.779006380209565</c:v>
                </c:pt>
                <c:pt idx="758">
                  <c:v>5.7904683033347801</c:v>
                </c:pt>
                <c:pt idx="759">
                  <c:v>5.80190847623666</c:v>
                </c:pt>
                <c:pt idx="760">
                  <c:v>5.813327770132064</c:v>
                </c:pt>
                <c:pt idx="761">
                  <c:v>5.8247244436819532</c:v>
                </c:pt>
                <c:pt idx="762">
                  <c:v>5.8360993700106052</c:v>
                </c:pt>
                <c:pt idx="763">
                  <c:v>5.8474525503675245</c:v>
                </c:pt>
                <c:pt idx="764">
                  <c:v>5.8587839861273876</c:v>
                </c:pt>
                <c:pt idx="765">
                  <c:v>5.8700945408352609</c:v>
                </c:pt>
                <c:pt idx="766">
                  <c:v>5.8813824861786417</c:v>
                </c:pt>
                <c:pt idx="767">
                  <c:v>5.8926486880547095</c:v>
                </c:pt>
                <c:pt idx="768">
                  <c:v>5.9038931506387788</c:v>
                </c:pt>
                <c:pt idx="769">
                  <c:v>5.9151158757914626</c:v>
                </c:pt>
                <c:pt idx="770">
                  <c:v>5.9263177192443539</c:v>
                </c:pt>
                <c:pt idx="771">
                  <c:v>5.9374969739359145</c:v>
                </c:pt>
                <c:pt idx="772">
                  <c:v>5.9486544974954949</c:v>
                </c:pt>
                <c:pt idx="773">
                  <c:v>5.9597902922627508</c:v>
                </c:pt>
                <c:pt idx="774">
                  <c:v>5.9709043606976735</c:v>
                </c:pt>
                <c:pt idx="775">
                  <c:v>5.9819975508437704</c:v>
                </c:pt>
                <c:pt idx="776">
                  <c:v>5.9930681728193997</c:v>
                </c:pt>
                <c:pt idx="777">
                  <c:v>6.0041170765672209</c:v>
                </c:pt>
                <c:pt idx="778">
                  <c:v>6.0151442650308935</c:v>
                </c:pt>
                <c:pt idx="779">
                  <c:v>6.0261497412755674</c:v>
                </c:pt>
                <c:pt idx="780">
                  <c:v>6.0371343456677131</c:v>
                </c:pt>
                <c:pt idx="781">
                  <c:v>6.0480964055010551</c:v>
                </c:pt>
                <c:pt idx="782">
                  <c:v>6.0590367630423829</c:v>
                </c:pt>
                <c:pt idx="783">
                  <c:v>6.0699554218451377</c:v>
                </c:pt>
                <c:pt idx="784">
                  <c:v>6.0808523855854064</c:v>
                </c:pt>
                <c:pt idx="785">
                  <c:v>6.09172848696483</c:v>
                </c:pt>
                <c:pt idx="786">
                  <c:v>6.1025820692852468</c:v>
                </c:pt>
                <c:pt idx="787">
                  <c:v>6.1134139658912545</c:v>
                </c:pt>
                <c:pt idx="788">
                  <c:v>6.1242241826646859</c:v>
                </c:pt>
                <c:pt idx="789">
                  <c:v>6.1350127238278018</c:v>
                </c:pt>
                <c:pt idx="790">
                  <c:v>6.1457804143558823</c:v>
                </c:pt>
                <c:pt idx="791">
                  <c:v>6.1565256157930204</c:v>
                </c:pt>
                <c:pt idx="792">
                  <c:v>6.1672491550084727</c:v>
                </c:pt>
                <c:pt idx="793">
                  <c:v>6.1779510367059594</c:v>
                </c:pt>
                <c:pt idx="794">
                  <c:v>6.1886312657099056</c:v>
                </c:pt>
                <c:pt idx="795">
                  <c:v>6.199290659337457</c:v>
                </c:pt>
                <c:pt idx="796">
                  <c:v>6.2099275962600622</c:v>
                </c:pt>
                <c:pt idx="797">
                  <c:v>6.2205428956883946</c:v>
                </c:pt>
                <c:pt idx="798">
                  <c:v>6.2311365629310735</c:v>
                </c:pt>
                <c:pt idx="799">
                  <c:v>6.2417086034181049</c:v>
                </c:pt>
                <c:pt idx="800">
                  <c:v>6.2522598268217005</c:v>
                </c:pt>
                <c:pt idx="801">
                  <c:v>6.2627886289247554</c:v>
                </c:pt>
                <c:pt idx="802">
                  <c:v>6.2732958212923275</c:v>
                </c:pt>
                <c:pt idx="803">
                  <c:v>6.2837814098413523</c:v>
                </c:pt>
                <c:pt idx="804">
                  <c:v>6.2942454006108379</c:v>
                </c:pt>
                <c:pt idx="805">
                  <c:v>6.3046885956424177</c:v>
                </c:pt>
                <c:pt idx="806">
                  <c:v>6.3151094078762675</c:v>
                </c:pt>
                <c:pt idx="807">
                  <c:v>6.3255086416663149</c:v>
                </c:pt>
                <c:pt idx="808">
                  <c:v>6.33588630316825</c:v>
                </c:pt>
                <c:pt idx="809">
                  <c:v>6.3462423990447734</c:v>
                </c:pt>
                <c:pt idx="810">
                  <c:v>6.3565777237344223</c:v>
                </c:pt>
                <c:pt idx="811">
                  <c:v>6.3668907071983636</c:v>
                </c:pt>
                <c:pt idx="812">
                  <c:v>6.3771821457671809</c:v>
                </c:pt>
                <c:pt idx="813">
                  <c:v>6.3874520465985203</c:v>
                </c:pt>
                <c:pt idx="814">
                  <c:v>6.3977004169741365</c:v>
                </c:pt>
                <c:pt idx="815">
                  <c:v>6.4079280437375621</c:v>
                </c:pt>
                <c:pt idx="816">
                  <c:v>6.4181333739029665</c:v>
                </c:pt>
                <c:pt idx="817">
                  <c:v>6.4283171962046888</c:v>
                </c:pt>
                <c:pt idx="818">
                  <c:v>6.4384795184224535</c:v>
                </c:pt>
                <c:pt idx="819">
                  <c:v>6.4486203484608557</c:v>
                </c:pt>
                <c:pt idx="820">
                  <c:v>6.4587404655866871</c:v>
                </c:pt>
                <c:pt idx="821">
                  <c:v>6.4688383338421769</c:v>
                </c:pt>
                <c:pt idx="822">
                  <c:v>6.4789147343834443</c:v>
                </c:pt>
                <c:pt idx="823">
                  <c:v>6.4889696756160804</c:v>
                </c:pt>
                <c:pt idx="824">
                  <c:v>6.499003166071299</c:v>
                </c:pt>
                <c:pt idx="825">
                  <c:v>6.5090159774586125</c:v>
                </c:pt>
                <c:pt idx="826">
                  <c:v>6.5190065908209789</c:v>
                </c:pt>
                <c:pt idx="827">
                  <c:v>6.5289757796490608</c:v>
                </c:pt>
                <c:pt idx="828">
                  <c:v>6.5389235530481846</c:v>
                </c:pt>
                <c:pt idx="829">
                  <c:v>6.548849920189209</c:v>
                </c:pt>
                <c:pt idx="830">
                  <c:v>6.5587556452423481</c:v>
                </c:pt>
                <c:pt idx="831">
                  <c:v>6.5686392262188029</c:v>
                </c:pt>
                <c:pt idx="832">
                  <c:v>6.578501429174155</c:v>
                </c:pt>
                <c:pt idx="833">
                  <c:v>6.5883422637739857</c:v>
                </c:pt>
                <c:pt idx="834">
                  <c:v>6.5981617398108598</c:v>
                </c:pt>
                <c:pt idx="835">
                  <c:v>6.6079606139394755</c:v>
                </c:pt>
                <c:pt idx="836">
                  <c:v>6.6177374011091823</c:v>
                </c:pt>
                <c:pt idx="837">
                  <c:v>6.6274928598578162</c:v>
                </c:pt>
                <c:pt idx="838">
                  <c:v>6.6372270004873855</c:v>
                </c:pt>
                <c:pt idx="839">
                  <c:v>6.6469398334276217</c:v>
                </c:pt>
                <c:pt idx="840">
                  <c:v>6.6566321078406956</c:v>
                </c:pt>
                <c:pt idx="841">
                  <c:v>6.6663023555794778</c:v>
                </c:pt>
                <c:pt idx="842">
                  <c:v>6.6759513276868043</c:v>
                </c:pt>
                <c:pt idx="843">
                  <c:v>6.6855790351048094</c:v>
                </c:pt>
                <c:pt idx="844">
                  <c:v>6.6951854889040963</c:v>
                </c:pt>
                <c:pt idx="845">
                  <c:v>6.7047714307785142</c:v>
                </c:pt>
                <c:pt idx="846">
                  <c:v>6.7143354094473908</c:v>
                </c:pt>
                <c:pt idx="847">
                  <c:v>6.7238781643164094</c:v>
                </c:pt>
                <c:pt idx="848">
                  <c:v>6.7333997078610626</c:v>
                </c:pt>
                <c:pt idx="849">
                  <c:v>6.7429000537002572</c:v>
                </c:pt>
                <c:pt idx="850">
                  <c:v>6.7523799359592305</c:v>
                </c:pt>
                <c:pt idx="851">
                  <c:v>6.7618379200550942</c:v>
                </c:pt>
                <c:pt idx="852">
                  <c:v>6.771274741976379</c:v>
                </c:pt>
                <c:pt idx="853">
                  <c:v>6.7806904138138258</c:v>
                </c:pt>
                <c:pt idx="854">
                  <c:v>6.7900849477819447</c:v>
                </c:pt>
                <c:pt idx="855">
                  <c:v>6.799459070558644</c:v>
                </c:pt>
                <c:pt idx="856">
                  <c:v>6.8088113643165631</c:v>
                </c:pt>
                <c:pt idx="857">
                  <c:v>6.8181425575926493</c:v>
                </c:pt>
                <c:pt idx="858">
                  <c:v>6.8274526630968868</c:v>
                </c:pt>
                <c:pt idx="859">
                  <c:v>6.8367416936632184</c:v>
                </c:pt>
                <c:pt idx="860">
                  <c:v>6.8460103685470717</c:v>
                </c:pt>
                <c:pt idx="861">
                  <c:v>6.8552572866300325</c:v>
                </c:pt>
                <c:pt idx="862">
                  <c:v>6.8644831690220824</c:v>
                </c:pt>
                <c:pt idx="863">
                  <c:v>6.8736880290534055</c:v>
                </c:pt>
                <c:pt idx="864">
                  <c:v>6.882871880178338</c:v>
                </c:pt>
                <c:pt idx="865">
                  <c:v>6.8920354342558623</c:v>
                </c:pt>
                <c:pt idx="866">
                  <c:v>6.901177306827563</c:v>
                </c:pt>
                <c:pt idx="867">
                  <c:v>6.9102982116022513</c:v>
                </c:pt>
                <c:pt idx="868">
                  <c:v>6.9193981625312722</c:v>
                </c:pt>
                <c:pt idx="869">
                  <c:v>6.9284771709491055</c:v>
                </c:pt>
                <c:pt idx="870">
                  <c:v>6.9375359415998457</c:v>
                </c:pt>
                <c:pt idx="871">
                  <c:v>6.9465731081784883</c:v>
                </c:pt>
                <c:pt idx="872">
                  <c:v>6.9555893769331094</c:v>
                </c:pt>
                <c:pt idx="873">
                  <c:v>6.9645847623467896</c:v>
                </c:pt>
                <c:pt idx="874">
                  <c:v>6.9735592790228438</c:v>
                </c:pt>
                <c:pt idx="875">
                  <c:v>6.9825136240102337</c:v>
                </c:pt>
                <c:pt idx="876">
                  <c:v>6.9914464459123229</c:v>
                </c:pt>
                <c:pt idx="877">
                  <c:v>7.0003584436088051</c:v>
                </c:pt>
                <c:pt idx="878">
                  <c:v>7.0092496321834554</c:v>
                </c:pt>
                <c:pt idx="879">
                  <c:v>7.0181200268400437</c:v>
                </c:pt>
                <c:pt idx="880">
                  <c:v>7.026970317292383</c:v>
                </c:pt>
                <c:pt idx="881">
                  <c:v>7.0357991686203283</c:v>
                </c:pt>
                <c:pt idx="882">
                  <c:v>7.0446072723621542</c:v>
                </c:pt>
                <c:pt idx="883">
                  <c:v>7.0533946442011057</c:v>
                </c:pt>
                <c:pt idx="884">
                  <c:v>7.0621612999401719</c:v>
                </c:pt>
                <c:pt idx="885">
                  <c:v>7.0709079219863593</c:v>
                </c:pt>
                <c:pt idx="886">
                  <c:v>7.0796331918358675</c:v>
                </c:pt>
                <c:pt idx="887">
                  <c:v>7.0883377937136665</c:v>
                </c:pt>
                <c:pt idx="888">
                  <c:v>7.0970217439012373</c:v>
                </c:pt>
                <c:pt idx="889">
                  <c:v>7.1056850587995593</c:v>
                </c:pt>
                <c:pt idx="890">
                  <c:v>7.1143284135383142</c:v>
                </c:pt>
                <c:pt idx="891">
                  <c:v>7.1229505070128454</c:v>
                </c:pt>
                <c:pt idx="892">
                  <c:v>7.1315520162215735</c:v>
                </c:pt>
                <c:pt idx="893">
                  <c:v>7.1401329573275634</c:v>
                </c:pt>
                <c:pt idx="894">
                  <c:v>7.1486933473639933</c:v>
                </c:pt>
                <c:pt idx="895">
                  <c:v>7.1572338542513165</c:v>
                </c:pt>
                <c:pt idx="896">
                  <c:v>7.1657531921673137</c:v>
                </c:pt>
                <c:pt idx="897">
                  <c:v>7.1742520308402939</c:v>
                </c:pt>
                <c:pt idx="898">
                  <c:v>7.1827303877871858</c:v>
                </c:pt>
                <c:pt idx="899">
                  <c:v>7.1911882806458216</c:v>
                </c:pt>
                <c:pt idx="900">
                  <c:v>7.1996263701312531</c:v>
                </c:pt>
                <c:pt idx="901">
                  <c:v>7.2080433866525322</c:v>
                </c:pt>
                <c:pt idx="902">
                  <c:v>7.2164399927257428</c:v>
                </c:pt>
                <c:pt idx="903">
                  <c:v>7.2248162064722274</c:v>
                </c:pt>
                <c:pt idx="904">
                  <c:v>7.2331720461341744</c:v>
                </c:pt>
                <c:pt idx="905">
                  <c:v>7.2415081652551532</c:v>
                </c:pt>
                <c:pt idx="906">
                  <c:v>7.2498233104069838</c:v>
                </c:pt>
                <c:pt idx="907">
                  <c:v>7.2581181369272159</c:v>
                </c:pt>
                <c:pt idx="908">
                  <c:v>7.2663926635413079</c:v>
                </c:pt>
                <c:pt idx="909">
                  <c:v>7.2746469090955035</c:v>
                </c:pt>
                <c:pt idx="910">
                  <c:v>7.2828815199969679</c:v>
                </c:pt>
                <c:pt idx="911">
                  <c:v>7.2910952589094773</c:v>
                </c:pt>
                <c:pt idx="912">
                  <c:v>7.2992887740268895</c:v>
                </c:pt>
                <c:pt idx="913">
                  <c:v>7.3074620806003248</c:v>
                </c:pt>
                <c:pt idx="914">
                  <c:v>7.3156151967577108</c:v>
                </c:pt>
                <c:pt idx="915">
                  <c:v>7.3237487649536606</c:v>
                </c:pt>
                <c:pt idx="916">
                  <c:v>7.3318615635891362</c:v>
                </c:pt>
                <c:pt idx="917">
                  <c:v>7.339954233446603</c:v>
                </c:pt>
                <c:pt idx="918">
                  <c:v>7.3480267941359374</c:v>
                </c:pt>
                <c:pt idx="919">
                  <c:v>7.356079265367069</c:v>
                </c:pt>
                <c:pt idx="920">
                  <c:v>7.3641122790171947</c:v>
                </c:pt>
                <c:pt idx="921">
                  <c:v>7.3721246293300666</c:v>
                </c:pt>
                <c:pt idx="922">
                  <c:v>7.380116949910521</c:v>
                </c:pt>
                <c:pt idx="923">
                  <c:v>7.3880892608628468</c:v>
                </c:pt>
                <c:pt idx="924">
                  <c:v>7.3960415823884507</c:v>
                </c:pt>
                <c:pt idx="925">
                  <c:v>7.4039745392236505</c:v>
                </c:pt>
                <c:pt idx="926">
                  <c:v>7.4118869413643562</c:v>
                </c:pt>
                <c:pt idx="927">
                  <c:v>7.4197794152609626</c:v>
                </c:pt>
                <c:pt idx="928">
                  <c:v>7.4276519814974833</c:v>
                </c:pt>
                <c:pt idx="929">
                  <c:v>7.4355046614031135</c:v>
                </c:pt>
                <c:pt idx="930">
                  <c:v>7.4433380730322494</c:v>
                </c:pt>
                <c:pt idx="931">
                  <c:v>7.4511510413803226</c:v>
                </c:pt>
                <c:pt idx="932">
                  <c:v>7.4589441858204797</c:v>
                </c:pt>
                <c:pt idx="933">
                  <c:v>7.4667175274583188</c:v>
                </c:pt>
                <c:pt idx="934">
                  <c:v>7.4744710874943818</c:v>
                </c:pt>
                <c:pt idx="935">
                  <c:v>7.4822054765214423</c:v>
                </c:pt>
                <c:pt idx="936">
                  <c:v>7.4899195358277666</c:v>
                </c:pt>
                <c:pt idx="937">
                  <c:v>7.497613877700414</c:v>
                </c:pt>
                <c:pt idx="938">
                  <c:v>7.5052885237148885</c:v>
                </c:pt>
                <c:pt idx="939">
                  <c:v>7.5129434955392274</c:v>
                </c:pt>
                <c:pt idx="940">
                  <c:v>7.5205793967218595</c:v>
                </c:pt>
                <c:pt idx="941">
                  <c:v>7.5281950840409007</c:v>
                </c:pt>
                <c:pt idx="942">
                  <c:v>7.5357911627260048</c:v>
                </c:pt>
                <c:pt idx="943">
                  <c:v>7.5433676548105515</c:v>
                </c:pt>
                <c:pt idx="944">
                  <c:v>7.55092458241805</c:v>
                </c:pt>
                <c:pt idx="945">
                  <c:v>7.5584625465479967</c:v>
                </c:pt>
                <c:pt idx="946">
                  <c:v>7.5659804243642839</c:v>
                </c:pt>
                <c:pt idx="947">
                  <c:v>7.5734788080647668</c:v>
                </c:pt>
                <c:pt idx="948">
                  <c:v>7.5809577205600247</c:v>
                </c:pt>
                <c:pt idx="949">
                  <c:v>7.5884171848773985</c:v>
                </c:pt>
                <c:pt idx="950">
                  <c:v>7.5958577910594958</c:v>
                </c:pt>
                <c:pt idx="951">
                  <c:v>7.6032784270926657</c:v>
                </c:pt>
                <c:pt idx="952">
                  <c:v>7.6106796847360458</c:v>
                </c:pt>
                <c:pt idx="953">
                  <c:v>7.6180615874877349</c:v>
                </c:pt>
                <c:pt idx="954">
                  <c:v>7.6254241589644405</c:v>
                </c:pt>
                <c:pt idx="955">
                  <c:v>7.6327679824209902</c:v>
                </c:pt>
                <c:pt idx="956">
                  <c:v>7.6400919612037974</c:v>
                </c:pt>
                <c:pt idx="957">
                  <c:v>7.6473966802789217</c:v>
                </c:pt>
                <c:pt idx="958">
                  <c:v>7.6546821637412057</c:v>
                </c:pt>
                <c:pt idx="959">
                  <c:v>7.6619484358059458</c:v>
                </c:pt>
                <c:pt idx="960">
                  <c:v>7.669196072995029</c:v>
                </c:pt>
                <c:pt idx="961">
                  <c:v>7.6764239920884245</c:v>
                </c:pt>
                <c:pt idx="962">
                  <c:v>7.6836327680692902</c:v>
                </c:pt>
                <c:pt idx="963">
                  <c:v>7.6908224289928713</c:v>
                </c:pt>
                <c:pt idx="964">
                  <c:v>7.6979929994646934</c:v>
                </c:pt>
                <c:pt idx="965">
                  <c:v>7.705145049096406</c:v>
                </c:pt>
                <c:pt idx="966">
                  <c:v>7.7122775114615427</c:v>
                </c:pt>
                <c:pt idx="967">
                  <c:v>7.7193909578413136</c:v>
                </c:pt>
                <c:pt idx="968">
                  <c:v>7.7264854132730028</c:v>
                </c:pt>
                <c:pt idx="969">
                  <c:v>7.7335609029016936</c:v>
                </c:pt>
                <c:pt idx="970">
                  <c:v>7.7406179896384479</c:v>
                </c:pt>
                <c:pt idx="971">
                  <c:v>7.74765562208513</c:v>
                </c:pt>
                <c:pt idx="972">
                  <c:v>7.7546743648122298</c:v>
                </c:pt>
                <c:pt idx="973">
                  <c:v>7.7616742433954622</c:v>
                </c:pt>
                <c:pt idx="974">
                  <c:v>7.7686552835180613</c:v>
                </c:pt>
                <c:pt idx="975">
                  <c:v>7.7756180414375704</c:v>
                </c:pt>
                <c:pt idx="976">
                  <c:v>7.7825614806860335</c:v>
                </c:pt>
                <c:pt idx="977">
                  <c:v>7.7894861539444724</c:v>
                </c:pt>
                <c:pt idx="978">
                  <c:v>7.7963920711722592</c:v>
                </c:pt>
                <c:pt idx="979">
                  <c:v>7.8032792701114291</c:v>
                </c:pt>
                <c:pt idx="980">
                  <c:v>7.8032792701114291</c:v>
                </c:pt>
                <c:pt idx="981">
                  <c:v>7.7941585221474226</c:v>
                </c:pt>
                <c:pt idx="982">
                  <c:v>7.7850564749453923</c:v>
                </c:pt>
                <c:pt idx="983">
                  <c:v>7.7759730832696379</c:v>
                </c:pt>
                <c:pt idx="984">
                  <c:v>7.7669082819898785</c:v>
                </c:pt>
                <c:pt idx="985">
                  <c:v>7.7578613171072037</c:v>
                </c:pt>
                <c:pt idx="986">
                  <c:v>7.7488335166516435</c:v>
                </c:pt>
                <c:pt idx="987">
                  <c:v>7.7398241020526823</c:v>
                </c:pt>
                <c:pt idx="988">
                  <c:v>7.7308330126334184</c:v>
                </c:pt>
                <c:pt idx="989">
                  <c:v>7.7218601637887625</c:v>
                </c:pt>
                <c:pt idx="990">
                  <c:v>7.7129048042792148</c:v>
                </c:pt>
                <c:pt idx="991">
                  <c:v>7.7039682300162813</c:v>
                </c:pt>
                <c:pt idx="992">
                  <c:v>7.6950496990710766</c:v>
                </c:pt>
                <c:pt idx="993">
                  <c:v>7.6861491387879788</c:v>
                </c:pt>
                <c:pt idx="994">
                  <c:v>7.6772664811731754</c:v>
                </c:pt>
                <c:pt idx="995">
                  <c:v>7.6684009887436373</c:v>
                </c:pt>
                <c:pt idx="996">
                  <c:v>7.6595539441246663</c:v>
                </c:pt>
                <c:pt idx="997">
                  <c:v>7.6507246049253244</c:v>
                </c:pt>
                <c:pt idx="998">
                  <c:v>7.6419129082824044</c:v>
                </c:pt>
                <c:pt idx="999">
                  <c:v>7.6331187866650634</c:v>
                </c:pt>
                <c:pt idx="1000">
                  <c:v>7.6243415076413292</c:v>
                </c:pt>
                <c:pt idx="1001">
                  <c:v>7.615582347111415</c:v>
                </c:pt>
                <c:pt idx="1002">
                  <c:v>7.6068405690731993</c:v>
                </c:pt>
                <c:pt idx="1003">
                  <c:v>7.5981161126459886</c:v>
                </c:pt>
                <c:pt idx="1004">
                  <c:v>7.5894089147602859</c:v>
                </c:pt>
                <c:pt idx="1005">
                  <c:v>7.5807182489562326</c:v>
                </c:pt>
                <c:pt idx="1006">
                  <c:v>7.572045377874205</c:v>
                </c:pt>
                <c:pt idx="1007">
                  <c:v>7.5633895749480535</c:v>
                </c:pt>
                <c:pt idx="1008">
                  <c:v>7.5547507838689576</c:v>
                </c:pt>
                <c:pt idx="1009">
                  <c:v>7.5461289396766107</c:v>
                </c:pt>
                <c:pt idx="1010">
                  <c:v>7.5375233249277942</c:v>
                </c:pt>
                <c:pt idx="1011">
                  <c:v>7.5289351912786184</c:v>
                </c:pt>
                <c:pt idx="1012">
                  <c:v>7.5203638220448328</c:v>
                </c:pt>
                <c:pt idx="1013">
                  <c:v>7.5118091593317624</c:v>
                </c:pt>
                <c:pt idx="1014">
                  <c:v>7.5032711418249844</c:v>
                </c:pt>
                <c:pt idx="1015">
                  <c:v>7.4947490606374831</c:v>
                </c:pt>
                <c:pt idx="1016">
                  <c:v>7.4862441570104865</c:v>
                </c:pt>
                <c:pt idx="1017">
                  <c:v>7.4777557222697659</c:v>
                </c:pt>
                <c:pt idx="1018">
                  <c:v>7.4692836982738395</c:v>
                </c:pt>
                <c:pt idx="1019">
                  <c:v>7.4608280270477865</c:v>
                </c:pt>
                <c:pt idx="1020">
                  <c:v>7.4523883295539601</c:v>
                </c:pt>
                <c:pt idx="1021">
                  <c:v>7.4439645505311605</c:v>
                </c:pt>
                <c:pt idx="1022">
                  <c:v>7.4355582354408662</c:v>
                </c:pt>
                <c:pt idx="1023">
                  <c:v>7.4271667630313596</c:v>
                </c:pt>
                <c:pt idx="1024">
                  <c:v>7.4187926378871314</c:v>
                </c:pt>
                <c:pt idx="1025">
                  <c:v>7.4104332484122191</c:v>
                </c:pt>
                <c:pt idx="1026">
                  <c:v>7.4020898183124633</c:v>
                </c:pt>
                <c:pt idx="1027">
                  <c:v>7.3937635619167859</c:v>
                </c:pt>
                <c:pt idx="1028">
                  <c:v>7.3854518833279652</c:v>
                </c:pt>
                <c:pt idx="1029">
                  <c:v>7.377157262180897</c:v>
                </c:pt>
                <c:pt idx="1030">
                  <c:v>7.3688771123441121</c:v>
                </c:pt>
                <c:pt idx="1031">
                  <c:v>7.3606126479074492</c:v>
                </c:pt>
                <c:pt idx="1032">
                  <c:v>7.3523650725955854</c:v>
                </c:pt>
                <c:pt idx="1033">
                  <c:v>7.344131815876505</c:v>
                </c:pt>
                <c:pt idx="1034">
                  <c:v>7.3359153371895749</c:v>
                </c:pt>
                <c:pt idx="1035">
                  <c:v>7.3277130761589921</c:v>
                </c:pt>
                <c:pt idx="1036">
                  <c:v>7.3195262348150472</c:v>
                </c:pt>
                <c:pt idx="1037">
                  <c:v>7.3113560037019694</c:v>
                </c:pt>
                <c:pt idx="1038">
                  <c:v>7.3031998392665374</c:v>
                </c:pt>
                <c:pt idx="1039">
                  <c:v>7.2950601786884741</c:v>
                </c:pt>
                <c:pt idx="1040">
                  <c:v>7.2869344862720542</c:v>
                </c:pt>
                <c:pt idx="1041">
                  <c:v>7.2788239541619433</c:v>
                </c:pt>
                <c:pt idx="1042">
                  <c:v>7.2707297655522973</c:v>
                </c:pt>
                <c:pt idx="1043">
                  <c:v>7.2626493995308348</c:v>
                </c:pt>
                <c:pt idx="1044">
                  <c:v>7.2545852697289614</c:v>
                </c:pt>
                <c:pt idx="1045">
                  <c:v>7.2465348652583508</c:v>
                </c:pt>
                <c:pt idx="1046">
                  <c:v>7.2384993684363534</c:v>
                </c:pt>
                <c:pt idx="1047">
                  <c:v>7.2304799523004597</c:v>
                </c:pt>
                <c:pt idx="1048">
                  <c:v>7.2224741199732572</c:v>
                </c:pt>
                <c:pt idx="1049">
                  <c:v>7.2144842654612873</c:v>
                </c:pt>
                <c:pt idx="1050">
                  <c:v>7.2065079014720324</c:v>
                </c:pt>
                <c:pt idx="1051">
                  <c:v>7.1985461993658451</c:v>
                </c:pt>
                <c:pt idx="1052">
                  <c:v>7.1906003212904741</c:v>
                </c:pt>
                <c:pt idx="1053">
                  <c:v>7.1826677948855417</c:v>
                </c:pt>
                <c:pt idx="1054">
                  <c:v>7.1747509930038706</c:v>
                </c:pt>
                <c:pt idx="1055">
                  <c:v>7.1668474518505931</c:v>
                </c:pt>
                <c:pt idx="1056">
                  <c:v>7.1589583333539037</c:v>
                </c:pt>
                <c:pt idx="1057">
                  <c:v>7.1510847909065856</c:v>
                </c:pt>
                <c:pt idx="1058">
                  <c:v>7.1432243747166595</c:v>
                </c:pt>
                <c:pt idx="1059">
                  <c:v>7.1353794356066897</c:v>
                </c:pt>
                <c:pt idx="1060">
                  <c:v>7.1275475335719651</c:v>
                </c:pt>
                <c:pt idx="1061">
                  <c:v>7.1197298208531672</c:v>
                </c:pt>
                <c:pt idx="1062">
                  <c:v>7.1119274411745099</c:v>
                </c:pt>
                <c:pt idx="1063">
                  <c:v>7.1041379676245482</c:v>
                </c:pt>
                <c:pt idx="1064">
                  <c:v>7.0963637318848178</c:v>
                </c:pt>
                <c:pt idx="1065">
                  <c:v>7.0886023161431773</c:v>
                </c:pt>
                <c:pt idx="1066">
                  <c:v>7.0808548622444922</c:v>
                </c:pt>
                <c:pt idx="1067">
                  <c:v>7.0731225038525043</c:v>
                </c:pt>
                <c:pt idx="1068">
                  <c:v>7.0654028371812814</c:v>
                </c:pt>
                <c:pt idx="1069">
                  <c:v>7.0576981737039377</c:v>
                </c:pt>
                <c:pt idx="1070">
                  <c:v>7.0500061179221714</c:v>
                </c:pt>
                <c:pt idx="1071">
                  <c:v>7.0423278028650209</c:v>
                </c:pt>
                <c:pt idx="1072">
                  <c:v>7.0346643534167379</c:v>
                </c:pt>
                <c:pt idx="1073">
                  <c:v>7.0270133872956295</c:v>
                </c:pt>
                <c:pt idx="1074">
                  <c:v>7.0193771940147638</c:v>
                </c:pt>
                <c:pt idx="1075">
                  <c:v>7.0117534014010827</c:v>
                </c:pt>
                <c:pt idx="1076">
                  <c:v>7.0041431330378963</c:v>
                </c:pt>
                <c:pt idx="1077">
                  <c:v>6.9965475044883476</c:v>
                </c:pt>
                <c:pt idx="1078">
                  <c:v>6.9889641552607422</c:v>
                </c:pt>
                <c:pt idx="1079">
                  <c:v>6.9813953574348755</c:v>
                </c:pt>
                <c:pt idx="1080">
                  <c:v>6.9738387591799418</c:v>
                </c:pt>
                <c:pt idx="1081">
                  <c:v>6.9662954749562589</c:v>
                </c:pt>
                <c:pt idx="1082">
                  <c:v>6.9587666113371309</c:v>
                </c:pt>
                <c:pt idx="1083">
                  <c:v>6.9512498293951968</c:v>
                </c:pt>
                <c:pt idx="1084">
                  <c:v>6.9437473820888078</c:v>
                </c:pt>
                <c:pt idx="1085">
                  <c:v>6.9362569390347213</c:v>
                </c:pt>
                <c:pt idx="1086">
                  <c:v>6.9287796018641883</c:v>
                </c:pt>
                <c:pt idx="1087">
                  <c:v>6.9213164686167286</c:v>
                </c:pt>
                <c:pt idx="1088">
                  <c:v>6.9138652228784432</c:v>
                </c:pt>
                <c:pt idx="1089">
                  <c:v>6.9064280984503599</c:v>
                </c:pt>
                <c:pt idx="1090">
                  <c:v>6.8990027857037504</c:v>
                </c:pt>
                <c:pt idx="1091">
                  <c:v>6.8915903809694159</c:v>
                </c:pt>
                <c:pt idx="1092">
                  <c:v>6.8841919729184138</c:v>
                </c:pt>
                <c:pt idx="1093">
                  <c:v>6.8768052643922255</c:v>
                </c:pt>
                <c:pt idx="1094">
                  <c:v>6.8694324705873653</c:v>
                </c:pt>
                <c:pt idx="1095">
                  <c:v>6.862071302600067</c:v>
                </c:pt>
                <c:pt idx="1096">
                  <c:v>6.8547228480216438</c:v>
                </c:pt>
                <c:pt idx="1097">
                  <c:v>6.8473881869037481</c:v>
                </c:pt>
                <c:pt idx="1098">
                  <c:v>6.8400650408204795</c:v>
                </c:pt>
                <c:pt idx="1099">
                  <c:v>6.8327556028793772</c:v>
                </c:pt>
                <c:pt idx="1100">
                  <c:v>6.8254576078153484</c:v>
                </c:pt>
                <c:pt idx="1101">
                  <c:v>6.8181721342482895</c:v>
                </c:pt>
                <c:pt idx="1102">
                  <c:v>6.8109002533438554</c:v>
                </c:pt>
                <c:pt idx="1103">
                  <c:v>6.8036397083019073</c:v>
                </c:pt>
                <c:pt idx="1104">
                  <c:v>6.7963926775279964</c:v>
                </c:pt>
                <c:pt idx="1105">
                  <c:v>6.789156912176856</c:v>
                </c:pt>
                <c:pt idx="1106">
                  <c:v>6.7819334822593467</c:v>
                </c:pt>
                <c:pt idx="1107">
                  <c:v>6.7747234504410709</c:v>
                </c:pt>
                <c:pt idx="1108">
                  <c:v>6.7675245797179251</c:v>
                </c:pt>
                <c:pt idx="1109">
                  <c:v>6.7603390305898143</c:v>
                </c:pt>
                <c:pt idx="1110">
                  <c:v>6.7531645738862256</c:v>
                </c:pt>
                <c:pt idx="1111">
                  <c:v>6.7460022678206011</c:v>
                </c:pt>
                <c:pt idx="1112">
                  <c:v>6.738853168566183</c:v>
                </c:pt>
                <c:pt idx="1113">
                  <c:v>6.731715058629395</c:v>
                </c:pt>
                <c:pt idx="1114">
                  <c:v>6.7245900806444716</c:v>
                </c:pt>
                <c:pt idx="1115">
                  <c:v>6.7174760245808711</c:v>
                </c:pt>
                <c:pt idx="1116">
                  <c:v>6.7103739433323684</c:v>
                </c:pt>
                <c:pt idx="1117">
                  <c:v>6.7032848826390694</c:v>
                </c:pt>
                <c:pt idx="1118">
                  <c:v>6.6962066438959669</c:v>
                </c:pt>
                <c:pt idx="1119">
                  <c:v>6.6891413522394085</c:v>
                </c:pt>
                <c:pt idx="1120">
                  <c:v>6.6820868166199077</c:v>
                </c:pt>
                <c:pt idx="1121">
                  <c:v>6.6750440815664325</c:v>
                </c:pt>
                <c:pt idx="1122">
                  <c:v>6.6680141845527912</c:v>
                </c:pt>
                <c:pt idx="1123">
                  <c:v>6.6609949471054275</c:v>
                </c:pt>
                <c:pt idx="1124">
                  <c:v>6.6539884774628408</c:v>
                </c:pt>
                <c:pt idx="1125">
                  <c:v>6.6469926024921451</c:v>
                </c:pt>
                <c:pt idx="1126">
                  <c:v>6.6400083586002951</c:v>
                </c:pt>
                <c:pt idx="1127">
                  <c:v>6.6330367752474251</c:v>
                </c:pt>
                <c:pt idx="1128">
                  <c:v>6.6260756913016481</c:v>
                </c:pt>
                <c:pt idx="1129">
                  <c:v>6.6191271977649571</c:v>
                </c:pt>
                <c:pt idx="1130">
                  <c:v>6.612189140850151</c:v>
                </c:pt>
                <c:pt idx="1131">
                  <c:v>6.605262548850976</c:v>
                </c:pt>
                <c:pt idx="1132">
                  <c:v>6.5983484432102673</c:v>
                </c:pt>
                <c:pt idx="1133">
                  <c:v>6.5914446810742779</c:v>
                </c:pt>
                <c:pt idx="1134">
                  <c:v>6.5845533366829203</c:v>
                </c:pt>
                <c:pt idx="1135">
                  <c:v>6.5776722743016069</c:v>
                </c:pt>
                <c:pt idx="1136">
                  <c:v>6.5708025136881876</c:v>
                </c:pt>
                <c:pt idx="1137">
                  <c:v>6.5639450687550713</c:v>
                </c:pt>
                <c:pt idx="1138">
                  <c:v>6.5570978146098495</c:v>
                </c:pt>
                <c:pt idx="1139">
                  <c:v>6.5502628089078039</c:v>
                </c:pt>
                <c:pt idx="1140">
                  <c:v>6.5434379338736033</c:v>
                </c:pt>
                <c:pt idx="1141">
                  <c:v>6.536624201818225</c:v>
                </c:pt>
                <c:pt idx="1142">
                  <c:v>6.529822618383367</c:v>
                </c:pt>
                <c:pt idx="1143">
                  <c:v>6.5230310763879071</c:v>
                </c:pt>
                <c:pt idx="1144">
                  <c:v>6.5162516171420393</c:v>
                </c:pt>
                <c:pt idx="1145">
                  <c:v>6.5094821404732821</c:v>
                </c:pt>
                <c:pt idx="1146">
                  <c:v>6.5027236508479476</c:v>
                </c:pt>
                <c:pt idx="1147">
                  <c:v>6.4959771461520894</c:v>
                </c:pt>
                <c:pt idx="1148">
                  <c:v>6.4892405419188792</c:v>
                </c:pt>
                <c:pt idx="1149">
                  <c:v>6.4825158612720468</c:v>
                </c:pt>
                <c:pt idx="1150">
                  <c:v>6.4758010207065633</c:v>
                </c:pt>
                <c:pt idx="1151">
                  <c:v>6.4690970173285267</c:v>
                </c:pt>
                <c:pt idx="1152">
                  <c:v>6.4624048417824973</c:v>
                </c:pt>
                <c:pt idx="1153">
                  <c:v>6.4557224219767679</c:v>
                </c:pt>
                <c:pt idx="1154">
                  <c:v>6.4490517676430343</c:v>
                </c:pt>
                <c:pt idx="1155">
                  <c:v>6.4423908135625103</c:v>
                </c:pt>
                <c:pt idx="1156">
                  <c:v>6.435740549347007</c:v>
                </c:pt>
                <c:pt idx="1157">
                  <c:v>6.4291019582366289</c:v>
                </c:pt>
                <c:pt idx="1158">
                  <c:v>6.422472985255145</c:v>
                </c:pt>
                <c:pt idx="1159">
                  <c:v>6.4158556245856433</c:v>
                </c:pt>
                <c:pt idx="1160">
                  <c:v>6.4092478238090598</c:v>
                </c:pt>
                <c:pt idx="1161">
                  <c:v>6.4026505615867224</c:v>
                </c:pt>
                <c:pt idx="1162">
                  <c:v>6.3960648178612463</c:v>
                </c:pt>
                <c:pt idx="1163">
                  <c:v>6.3894885539402484</c:v>
                </c:pt>
                <c:pt idx="1164">
                  <c:v>6.3829237480249477</c:v>
                </c:pt>
                <c:pt idx="1165">
                  <c:v>6.376368368011903</c:v>
                </c:pt>
                <c:pt idx="1166">
                  <c:v>6.3698233880923452</c:v>
                </c:pt>
                <c:pt idx="1167">
                  <c:v>6.3632897762049181</c:v>
                </c:pt>
                <c:pt idx="1168">
                  <c:v>6.3567655100502627</c:v>
                </c:pt>
                <c:pt idx="1169">
                  <c:v>6.3502525524345899</c:v>
                </c:pt>
                <c:pt idx="1170">
                  <c:v>6.3437488875417118</c:v>
                </c:pt>
                <c:pt idx="1171">
                  <c:v>6.3372554820933233</c:v>
                </c:pt>
                <c:pt idx="1172">
                  <c:v>6.3307732970003263</c:v>
                </c:pt>
                <c:pt idx="1173">
                  <c:v>6.3243003318234656</c:v>
                </c:pt>
                <c:pt idx="1174">
                  <c:v>6.3178385301986655</c:v>
                </c:pt>
                <c:pt idx="1175">
                  <c:v>6.3113858926906667</c:v>
                </c:pt>
                <c:pt idx="1176">
                  <c:v>6.3049433789933627</c:v>
                </c:pt>
                <c:pt idx="1177">
                  <c:v>6.2985119427293181</c:v>
                </c:pt>
                <c:pt idx="1178">
                  <c:v>6.2920895940523787</c:v>
                </c:pt>
                <c:pt idx="1179">
                  <c:v>6.2856782659514083</c:v>
                </c:pt>
                <c:pt idx="1180">
                  <c:v>6.2792759749277707</c:v>
                </c:pt>
                <c:pt idx="1181">
                  <c:v>6.2728836734907958</c:v>
                </c:pt>
                <c:pt idx="1182">
                  <c:v>6.2665023081565154</c:v>
                </c:pt>
                <c:pt idx="1183">
                  <c:v>6.260129904880869</c:v>
                </c:pt>
                <c:pt idx="1184">
                  <c:v>6.2537683819277907</c:v>
                </c:pt>
                <c:pt idx="1185">
                  <c:v>6.2474157693044114</c:v>
                </c:pt>
                <c:pt idx="1186">
                  <c:v>6.2410730127347405</c:v>
                </c:pt>
                <c:pt idx="1187">
                  <c:v>6.2347410523500617</c:v>
                </c:pt>
                <c:pt idx="1188">
                  <c:v>6.2284179294895186</c:v>
                </c:pt>
                <c:pt idx="1189">
                  <c:v>6.2221055476628866</c:v>
                </c:pt>
                <c:pt idx="1190">
                  <c:v>6.2158019543458858</c:v>
                </c:pt>
                <c:pt idx="1191">
                  <c:v>6.2095080876784321</c:v>
                </c:pt>
                <c:pt idx="1192">
                  <c:v>6.2032248799414473</c:v>
                </c:pt>
                <c:pt idx="1193">
                  <c:v>6.1969503877460355</c:v>
                </c:pt>
                <c:pt idx="1194">
                  <c:v>6.1906865001474527</c:v>
                </c:pt>
                <c:pt idx="1195">
                  <c:v>6.1844312798006955</c:v>
                </c:pt>
                <c:pt idx="1196">
                  <c:v>6.1781856578073233</c:v>
                </c:pt>
                <c:pt idx="1197">
                  <c:v>6.1719505649851687</c:v>
                </c:pt>
                <c:pt idx="1198">
                  <c:v>6.1657240842864809</c:v>
                </c:pt>
                <c:pt idx="1199">
                  <c:v>6.1595080830508326</c:v>
                </c:pt>
                <c:pt idx="1200">
                  <c:v>6.1533006409453801</c:v>
                </c:pt>
                <c:pt idx="1201">
                  <c:v>6.1471026843871677</c:v>
                </c:pt>
                <c:pt idx="1202">
                  <c:v>6.1409151343211246</c:v>
                </c:pt>
                <c:pt idx="1203">
                  <c:v>6.1347360800484632</c:v>
                </c:pt>
                <c:pt idx="1204">
                  <c:v>6.1285673852591298</c:v>
                </c:pt>
                <c:pt idx="1205">
                  <c:v>6.1224071456964291</c:v>
                </c:pt>
                <c:pt idx="1206">
                  <c:v>6.1162562776632496</c:v>
                </c:pt>
                <c:pt idx="1207">
                  <c:v>6.1101156799308773</c:v>
                </c:pt>
                <c:pt idx="1208">
                  <c:v>6.1039834641130959</c:v>
                </c:pt>
                <c:pt idx="1209">
                  <c:v>6.0978614770939501</c:v>
                </c:pt>
                <c:pt idx="1210">
                  <c:v>6.0917478257733695</c:v>
                </c:pt>
                <c:pt idx="1211">
                  <c:v>6.0856434201726355</c:v>
                </c:pt>
                <c:pt idx="1212">
                  <c:v>6.0795491643791859</c:v>
                </c:pt>
                <c:pt idx="1213">
                  <c:v>6.0734631792648743</c:v>
                </c:pt>
                <c:pt idx="1214">
                  <c:v>6.0673873011783019</c:v>
                </c:pt>
                <c:pt idx="1215">
                  <c:v>6.0613196477804054</c:v>
                </c:pt>
                <c:pt idx="1216">
                  <c:v>6.0552611230058693</c:v>
                </c:pt>
                <c:pt idx="1217">
                  <c:v>6.049212625187617</c:v>
                </c:pt>
                <c:pt idx="1218">
                  <c:v>6.0431722842857916</c:v>
                </c:pt>
                <c:pt idx="1219">
                  <c:v>6.0371419195071629</c:v>
                </c:pt>
                <c:pt idx="1220">
                  <c:v>6.03111967110965</c:v>
                </c:pt>
                <c:pt idx="1221">
                  <c:v>6.0251064354689827</c:v>
                </c:pt>
                <c:pt idx="1222">
                  <c:v>6.0191031041820651</c:v>
                </c:pt>
                <c:pt idx="1223">
                  <c:v>6.0131078220663987</c:v>
                </c:pt>
                <c:pt idx="1224">
                  <c:v>6.0071223958226208</c:v>
                </c:pt>
                <c:pt idx="1225">
                  <c:v>6.0011449760142694</c:v>
                </c:pt>
                <c:pt idx="1226">
                  <c:v>5.9951764547476758</c:v>
                </c:pt>
                <c:pt idx="1227">
                  <c:v>5.9892177240241908</c:v>
                </c:pt>
                <c:pt idx="1228">
                  <c:v>5.9832669408926193</c:v>
                </c:pt>
                <c:pt idx="1229">
                  <c:v>5.977325900487636</c:v>
                </c:pt>
                <c:pt idx="1230">
                  <c:v>5.9713927691606168</c:v>
                </c:pt>
                <c:pt idx="1231">
                  <c:v>5.9654684341688622</c:v>
                </c:pt>
                <c:pt idx="1232">
                  <c:v>5.9595537778153673</c:v>
                </c:pt>
                <c:pt idx="1233">
                  <c:v>5.9536469697697925</c:v>
                </c:pt>
                <c:pt idx="1234">
                  <c:v>5.9477497838142011</c:v>
                </c:pt>
                <c:pt idx="1235">
                  <c:v>5.9418604054750253</c:v>
                </c:pt>
                <c:pt idx="1236">
                  <c:v>5.935979714102495</c:v>
                </c:pt>
                <c:pt idx="1237">
                  <c:v>5.9301085837441727</c:v>
                </c:pt>
                <c:pt idx="1238">
                  <c:v>5.9242452012609199</c:v>
                </c:pt>
                <c:pt idx="1239">
                  <c:v>5.9183913346366772</c:v>
                </c:pt>
                <c:pt idx="1240">
                  <c:v>5.9125451778742866</c:v>
                </c:pt>
                <c:pt idx="1241">
                  <c:v>5.9067076040624835</c:v>
                </c:pt>
                <c:pt idx="1242">
                  <c:v>5.9008794803913052</c:v>
                </c:pt>
                <c:pt idx="1243">
                  <c:v>5.8950590072284399</c:v>
                </c:pt>
                <c:pt idx="1244">
                  <c:v>5.8892479398757205</c:v>
                </c:pt>
                <c:pt idx="1245">
                  <c:v>5.8834444839117337</c:v>
                </c:pt>
                <c:pt idx="1246">
                  <c:v>5.8776495058939711</c:v>
                </c:pt>
                <c:pt idx="1247">
                  <c:v>5.8718638668456968</c:v>
                </c:pt>
                <c:pt idx="1248">
                  <c:v>5.8660857801835782</c:v>
                </c:pt>
                <c:pt idx="1249">
                  <c:v>5.8603169881499673</c:v>
                </c:pt>
                <c:pt idx="1250">
                  <c:v>5.8545557090512803</c:v>
                </c:pt>
                <c:pt idx="1251">
                  <c:v>5.8488028027681587</c:v>
                </c:pt>
                <c:pt idx="1252">
                  <c:v>5.8430591240146006</c:v>
                </c:pt>
                <c:pt idx="1253">
                  <c:v>5.8373229024694355</c:v>
                </c:pt>
                <c:pt idx="1254">
                  <c:v>5.8315958797341567</c:v>
                </c:pt>
                <c:pt idx="1255">
                  <c:v>5.8258762796790045</c:v>
                </c:pt>
                <c:pt idx="1256">
                  <c:v>5.820164957197477</c:v>
                </c:pt>
                <c:pt idx="1257">
                  <c:v>5.814462762110459</c:v>
                </c:pt>
                <c:pt idx="1258">
                  <c:v>5.8087679343344822</c:v>
                </c:pt>
                <c:pt idx="1259">
                  <c:v>5.8030821918814466</c:v>
                </c:pt>
                <c:pt idx="1260">
                  <c:v>5.7974037795565296</c:v>
                </c:pt>
                <c:pt idx="1261">
                  <c:v>5.7917335456598051</c:v>
                </c:pt>
                <c:pt idx="1262">
                  <c:v>5.7860723333882706</c:v>
                </c:pt>
                <c:pt idx="1263">
                  <c:v>5.7804183946981755</c:v>
                </c:pt>
                <c:pt idx="1264">
                  <c:v>5.7747734353148452</c:v>
                </c:pt>
                <c:pt idx="1265">
                  <c:v>5.7691357331881035</c:v>
                </c:pt>
                <c:pt idx="1266">
                  <c:v>5.7635061163147006</c:v>
                </c:pt>
                <c:pt idx="1267">
                  <c:v>5.7578854224793563</c:v>
                </c:pt>
                <c:pt idx="1268">
                  <c:v>5.7522719168162491</c:v>
                </c:pt>
                <c:pt idx="1269">
                  <c:v>5.7466672928248892</c:v>
                </c:pt>
                <c:pt idx="1270">
                  <c:v>5.7410698203361186</c:v>
                </c:pt>
                <c:pt idx="1271">
                  <c:v>5.7354803354927224</c:v>
                </c:pt>
                <c:pt idx="1272">
                  <c:v>5.729899669422708</c:v>
                </c:pt>
                <c:pt idx="1273">
                  <c:v>5.7243260988489242</c:v>
                </c:pt>
                <c:pt idx="1274">
                  <c:v>5.7187613043844809</c:v>
                </c:pt>
                <c:pt idx="1275">
                  <c:v>5.7132035672441726</c:v>
                </c:pt>
                <c:pt idx="1276">
                  <c:v>5.707653732808045</c:v>
                </c:pt>
                <c:pt idx="1277">
                  <c:v>5.7021126219843667</c:v>
                </c:pt>
                <c:pt idx="1278">
                  <c:v>5.6965785225572683</c:v>
                </c:pt>
                <c:pt idx="1279">
                  <c:v>5.6910531051188089</c:v>
                </c:pt>
                <c:pt idx="1280">
                  <c:v>5.6855346652578875</c:v>
                </c:pt>
                <c:pt idx="1281">
                  <c:v>5.6800248690934065</c:v>
                </c:pt>
                <c:pt idx="1282">
                  <c:v>5.6745220173043229</c:v>
                </c:pt>
                <c:pt idx="1283">
                  <c:v>5.6690269335615566</c:v>
                </c:pt>
                <c:pt idx="1284">
                  <c:v>5.6635404278360024</c:v>
                </c:pt>
                <c:pt idx="1285">
                  <c:v>5.6580608128444831</c:v>
                </c:pt>
                <c:pt idx="1286">
                  <c:v>5.652589742454059</c:v>
                </c:pt>
                <c:pt idx="1287">
                  <c:v>5.6471255286225315</c:v>
                </c:pt>
                <c:pt idx="1288">
                  <c:v>5.6416689886070772</c:v>
                </c:pt>
                <c:pt idx="1289">
                  <c:v>5.6362209350070902</c:v>
                </c:pt>
                <c:pt idx="1290">
                  <c:v>5.6307796868816276</c:v>
                </c:pt>
                <c:pt idx="1291">
                  <c:v>5.6253468901598342</c:v>
                </c:pt>
                <c:pt idx="1292">
                  <c:v>5.6199208828494216</c:v>
                </c:pt>
                <c:pt idx="1293">
                  <c:v>5.6145024695083228</c:v>
                </c:pt>
                <c:pt idx="1294">
                  <c:v>5.609092459772171</c:v>
                </c:pt>
                <c:pt idx="1295">
                  <c:v>5.6036891874999792</c:v>
                </c:pt>
                <c:pt idx="1296">
                  <c:v>5.5982942869513961</c:v>
                </c:pt>
                <c:pt idx="1297">
                  <c:v>5.5929060974061846</c:v>
                </c:pt>
                <c:pt idx="1298">
                  <c:v>5.5875254289661775</c:v>
                </c:pt>
                <c:pt idx="1299">
                  <c:v>5.5821530749910639</c:v>
                </c:pt>
                <c:pt idx="1300">
                  <c:v>5.576787367278297</c:v>
                </c:pt>
                <c:pt idx="1301">
                  <c:v>5.5714299392698132</c:v>
                </c:pt>
                <c:pt idx="1302">
                  <c:v>5.5660791391476154</c:v>
                </c:pt>
                <c:pt idx="1303">
                  <c:v>5.5607357682111873</c:v>
                </c:pt>
                <c:pt idx="1304">
                  <c:v>5.5554006230997119</c:v>
                </c:pt>
                <c:pt idx="1305">
                  <c:v>5.5500720584169425</c:v>
                </c:pt>
                <c:pt idx="1306">
                  <c:v>5.5447516829663659</c:v>
                </c:pt>
                <c:pt idx="1307">
                  <c:v>5.5394378626100922</c:v>
                </c:pt>
                <c:pt idx="1308">
                  <c:v>5.5341313942085266</c:v>
                </c:pt>
                <c:pt idx="1309">
                  <c:v>5.5288330663787537</c:v>
                </c:pt>
                <c:pt idx="1310">
                  <c:v>5.5235412458159914</c:v>
                </c:pt>
                <c:pt idx="1311">
                  <c:v>5.5182575311157693</c:v>
                </c:pt>
                <c:pt idx="1312">
                  <c:v>5.5129802934109016</c:v>
                </c:pt>
                <c:pt idx="1313">
                  <c:v>5.507710323285834</c:v>
                </c:pt>
                <c:pt idx="1314">
                  <c:v>5.5024484068689645</c:v>
                </c:pt>
                <c:pt idx="1315">
                  <c:v>5.4971929065732903</c:v>
                </c:pt>
                <c:pt idx="1316">
                  <c:v>5.4919454130633598</c:v>
                </c:pt>
                <c:pt idx="1317">
                  <c:v>5.4867043081287585</c:v>
                </c:pt>
                <c:pt idx="1318">
                  <c:v>5.481470373776931</c:v>
                </c:pt>
                <c:pt idx="1319">
                  <c:v>5.4762443872325628</c:v>
                </c:pt>
                <c:pt idx="1320">
                  <c:v>5.4710247333511388</c:v>
                </c:pt>
                <c:pt idx="1321">
                  <c:v>5.4658129843435175</c:v>
                </c:pt>
                <c:pt idx="1322">
                  <c:v>5.4606075298036405</c:v>
                </c:pt>
                <c:pt idx="1323">
                  <c:v>5.455409187830476</c:v>
                </c:pt>
                <c:pt idx="1324">
                  <c:v>5.4502187185446083</c:v>
                </c:pt>
                <c:pt idx="1325">
                  <c:v>5.4450345284873825</c:v>
                </c:pt>
                <c:pt idx="1326">
                  <c:v>5.4398581923196216</c:v>
                </c:pt>
                <c:pt idx="1327">
                  <c:v>5.4346881250221832</c:v>
                </c:pt>
                <c:pt idx="1328">
                  <c:v>5.4295250749604786</c:v>
                </c:pt>
                <c:pt idx="1329">
                  <c:v>5.4243698190330818</c:v>
                </c:pt>
                <c:pt idx="1330">
                  <c:v>5.419220778659203</c:v>
                </c:pt>
                <c:pt idx="1331">
                  <c:v>5.4140795117697973</c:v>
                </c:pt>
                <c:pt idx="1332">
                  <c:v>5.4089444356193983</c:v>
                </c:pt>
                <c:pt idx="1333">
                  <c:v>5.4038163252451472</c:v>
                </c:pt>
                <c:pt idx="1334">
                  <c:v>5.3986959520169799</c:v>
                </c:pt>
                <c:pt idx="1335">
                  <c:v>5.3935817381626814</c:v>
                </c:pt>
                <c:pt idx="1336">
                  <c:v>5.3884752318576821</c:v>
                </c:pt>
                <c:pt idx="1337">
                  <c:v>5.3833748620068507</c:v>
                </c:pt>
                <c:pt idx="1338">
                  <c:v>5.3782813888125638</c:v>
                </c:pt>
                <c:pt idx="1339">
                  <c:v>5.3731955427721916</c:v>
                </c:pt>
                <c:pt idx="1340">
                  <c:v>5.3681157638150294</c:v>
                </c:pt>
                <c:pt idx="1341">
                  <c:v>5.3630435766263611</c:v>
                </c:pt>
                <c:pt idx="1342">
                  <c:v>5.3579774051725728</c:v>
                </c:pt>
                <c:pt idx="1343">
                  <c:v>5.3529179932686306</c:v>
                </c:pt>
                <c:pt idx="1344">
                  <c:v>5.347866131237657</c:v>
                </c:pt>
                <c:pt idx="1345">
                  <c:v>5.3428202502881899</c:v>
                </c:pt>
                <c:pt idx="1346">
                  <c:v>5.3377818813013809</c:v>
                </c:pt>
                <c:pt idx="1347">
                  <c:v>5.3327494781443514</c:v>
                </c:pt>
                <c:pt idx="1348">
                  <c:v>5.3277237852766133</c:v>
                </c:pt>
                <c:pt idx="1349">
                  <c:v>5.3227055714436959</c:v>
                </c:pt>
                <c:pt idx="1350">
                  <c:v>5.3176933022947761</c:v>
                </c:pt>
                <c:pt idx="1351">
                  <c:v>5.3126884990887193</c:v>
                </c:pt>
                <c:pt idx="1352">
                  <c:v>5.3076896258548949</c:v>
                </c:pt>
                <c:pt idx="1353">
                  <c:v>5.3026974476134328</c:v>
                </c:pt>
                <c:pt idx="1354">
                  <c:v>5.2977127226543503</c:v>
                </c:pt>
                <c:pt idx="1355">
                  <c:v>5.2927338719225325</c:v>
                </c:pt>
                <c:pt idx="1356">
                  <c:v>5.287762394235223</c:v>
                </c:pt>
                <c:pt idx="1357">
                  <c:v>5.2827967387546622</c:v>
                </c:pt>
                <c:pt idx="1358">
                  <c:v>5.2778376259337012</c:v>
                </c:pt>
                <c:pt idx="1359">
                  <c:v>5.2728858301752979</c:v>
                </c:pt>
                <c:pt idx="1360">
                  <c:v>5.2679398150185133</c:v>
                </c:pt>
                <c:pt idx="1361">
                  <c:v>5.2630010825697786</c:v>
                </c:pt>
                <c:pt idx="1362">
                  <c:v>5.258068115639321</c:v>
                </c:pt>
                <c:pt idx="1363">
                  <c:v>5.2531416818824619</c:v>
                </c:pt>
                <c:pt idx="1364">
                  <c:v>5.2482225089778805</c:v>
                </c:pt>
                <c:pt idx="1365">
                  <c:v>5.243309080685413</c:v>
                </c:pt>
                <c:pt idx="1366">
                  <c:v>5.2384028864189869</c:v>
                </c:pt>
                <c:pt idx="1367">
                  <c:v>5.2335024137077522</c:v>
                </c:pt>
                <c:pt idx="1368">
                  <c:v>5.2286083854748124</c:v>
                </c:pt>
                <c:pt idx="1369">
                  <c:v>5.2237215272871591</c:v>
                </c:pt>
                <c:pt idx="1370">
                  <c:v>5.2188403541962289</c:v>
                </c:pt>
                <c:pt idx="1371">
                  <c:v>5.213966337197105</c:v>
                </c:pt>
                <c:pt idx="1372">
                  <c:v>5.2090979722832831</c:v>
                </c:pt>
                <c:pt idx="1373">
                  <c:v>5.2042359872489756</c:v>
                </c:pt>
                <c:pt idx="1374">
                  <c:v>5.1993811126439784</c:v>
                </c:pt>
                <c:pt idx="1375">
                  <c:v>5.1945318656432207</c:v>
                </c:pt>
                <c:pt idx="1376">
                  <c:v>5.1896897212929325</c:v>
                </c:pt>
                <c:pt idx="1377">
                  <c:v>5.1848531924156358</c:v>
                </c:pt>
                <c:pt idx="1378">
                  <c:v>5.1800229646383427</c:v>
                </c:pt>
                <c:pt idx="1379">
                  <c:v>5.1751997473083726</c:v>
                </c:pt>
                <c:pt idx="1380">
                  <c:v>5.1703820606828836</c:v>
                </c:pt>
                <c:pt idx="1381">
                  <c:v>5.1655713954719209</c:v>
                </c:pt>
                <c:pt idx="1382">
                  <c:v>5.160766273672893</c:v>
                </c:pt>
                <c:pt idx="1383">
                  <c:v>5.1559674040966925</c:v>
                </c:pt>
                <c:pt idx="1384">
                  <c:v>5.1511755142132776</c:v>
                </c:pt>
                <c:pt idx="1385">
                  <c:v>5.1463891417288004</c:v>
                </c:pt>
                <c:pt idx="1386">
                  <c:v>5.1416097583568154</c:v>
                </c:pt>
                <c:pt idx="1387">
                  <c:v>5.1368359120826677</c:v>
                </c:pt>
                <c:pt idx="1388">
                  <c:v>5.1320683114678101</c:v>
                </c:pt>
                <c:pt idx="1389">
                  <c:v>5.1273076041417482</c:v>
                </c:pt>
                <c:pt idx="1390">
                  <c:v>5.1225522895436493</c:v>
                </c:pt>
                <c:pt idx="1391">
                  <c:v>5.1178038262216887</c:v>
                </c:pt>
                <c:pt idx="1392">
                  <c:v>5.1130607530221441</c:v>
                </c:pt>
                <c:pt idx="1393">
                  <c:v>5.1083237626882623</c:v>
                </c:pt>
                <c:pt idx="1394">
                  <c:v>5.1035935276157982</c:v>
                </c:pt>
                <c:pt idx="1395">
                  <c:v>5.0988685854571667</c:v>
                </c:pt>
                <c:pt idx="1396">
                  <c:v>5.0941503799793395</c:v>
                </c:pt>
                <c:pt idx="1397">
                  <c:v>5.0894375539025738</c:v>
                </c:pt>
                <c:pt idx="1398">
                  <c:v>5.0847308797165365</c:v>
                </c:pt>
                <c:pt idx="1399">
                  <c:v>5.0800310930621615</c:v>
                </c:pt>
                <c:pt idx="1400">
                  <c:v>5.0753366859429843</c:v>
                </c:pt>
                <c:pt idx="1401">
                  <c:v>5.0706490693845145</c:v>
                </c:pt>
                <c:pt idx="1402">
                  <c:v>5.0659667429258111</c:v>
                </c:pt>
                <c:pt idx="1403">
                  <c:v>5.0612903230737301</c:v>
                </c:pt>
                <c:pt idx="1404">
                  <c:v>5.0566204104796162</c:v>
                </c:pt>
                <c:pt idx="1405">
                  <c:v>5.0519557916298616</c:v>
                </c:pt>
                <c:pt idx="1406">
                  <c:v>5.0472979695021731</c:v>
                </c:pt>
                <c:pt idx="1407">
                  <c:v>5.0426454688933324</c:v>
                </c:pt>
                <c:pt idx="1408">
                  <c:v>5.0379990629864846</c:v>
                </c:pt>
                <c:pt idx="1409">
                  <c:v>5.0333594310104379</c:v>
                </c:pt>
                <c:pt idx="1410">
                  <c:v>5.0287249474900797</c:v>
                </c:pt>
                <c:pt idx="1411">
                  <c:v>5.0240969947352134</c:v>
                </c:pt>
                <c:pt idx="1412">
                  <c:v>5.0194741568062335</c:v>
                </c:pt>
                <c:pt idx="1413">
                  <c:v>5.0148570858757537</c:v>
                </c:pt>
                <c:pt idx="1414">
                  <c:v>5.0102465144137298</c:v>
                </c:pt>
                <c:pt idx="1415">
                  <c:v>5.0056411757724524</c:v>
                </c:pt>
                <c:pt idx="1416">
                  <c:v>5.0010424476392892</c:v>
                </c:pt>
                <c:pt idx="1417">
                  <c:v>4.996448931538918</c:v>
                </c:pt>
                <c:pt idx="1418">
                  <c:v>4.991861341363113</c:v>
                </c:pt>
                <c:pt idx="1419">
                  <c:v>4.987280316193119</c:v>
                </c:pt>
                <c:pt idx="1420">
                  <c:v>4.9827043329341754</c:v>
                </c:pt>
                <c:pt idx="1421">
                  <c:v>4.9781348080795356</c:v>
                </c:pt>
                <c:pt idx="1422">
                  <c:v>4.9735703074718307</c:v>
                </c:pt>
                <c:pt idx="1423">
                  <c:v>4.9690115055291066</c:v>
                </c:pt>
                <c:pt idx="1424">
                  <c:v>4.9644591644763523</c:v>
                </c:pt>
                <c:pt idx="1425">
                  <c:v>4.9599119975614263</c:v>
                </c:pt>
                <c:pt idx="1426">
                  <c:v>4.9553712709374347</c:v>
                </c:pt>
                <c:pt idx="1427">
                  <c:v>4.9508356068894122</c:v>
                </c:pt>
                <c:pt idx="1428">
                  <c:v>4.9463057634278185</c:v>
                </c:pt>
                <c:pt idx="1429">
                  <c:v>4.9417823015343361</c:v>
                </c:pt>
                <c:pt idx="1430">
                  <c:v>4.9372637483029536</c:v>
                </c:pt>
                <c:pt idx="1431">
                  <c:v>4.9327515358372187</c:v>
                </c:pt>
                <c:pt idx="1432">
                  <c:v>4.9282442297728286</c:v>
                </c:pt>
                <c:pt idx="1433">
                  <c:v>4.9237424580813123</c:v>
                </c:pt>
                <c:pt idx="1434">
                  <c:v>4.9192471245170992</c:v>
                </c:pt>
                <c:pt idx="1435">
                  <c:v>4.9147569543845835</c:v>
                </c:pt>
                <c:pt idx="1436">
                  <c:v>4.9102730435211361</c:v>
                </c:pt>
                <c:pt idx="1437">
                  <c:v>4.9057940083465592</c:v>
                </c:pt>
                <c:pt idx="1438">
                  <c:v>4.9013205422399935</c:v>
                </c:pt>
                <c:pt idx="1439">
                  <c:v>4.8968533502298479</c:v>
                </c:pt>
                <c:pt idx="1440">
                  <c:v>4.892391070801561</c:v>
                </c:pt>
                <c:pt idx="1441">
                  <c:v>4.8879350565997273</c:v>
                </c:pt>
                <c:pt idx="1442">
                  <c:v>4.8834839331046949</c:v>
                </c:pt>
                <c:pt idx="1443">
                  <c:v>4.8790383911679882</c:v>
                </c:pt>
                <c:pt idx="1444">
                  <c:v>4.8745990846513321</c:v>
                </c:pt>
                <c:pt idx="1445">
                  <c:v>4.8701646181670926</c:v>
                </c:pt>
                <c:pt idx="1446">
                  <c:v>4.8657363477863251</c:v>
                </c:pt>
                <c:pt idx="1447">
                  <c:v>4.8613129062021958</c:v>
                </c:pt>
                <c:pt idx="1448">
                  <c:v>4.8568949406618236</c:v>
                </c:pt>
                <c:pt idx="1449">
                  <c:v>4.8524831265143318</c:v>
                </c:pt>
                <c:pt idx="1450">
                  <c:v>4.8480761113002382</c:v>
                </c:pt>
                <c:pt idx="1451">
                  <c:v>4.8436752248244819</c:v>
                </c:pt>
                <c:pt idx="1452">
                  <c:v>4.8392791291004178</c:v>
                </c:pt>
                <c:pt idx="1453">
                  <c:v>4.8348884881325498</c:v>
                </c:pt>
                <c:pt idx="1454">
                  <c:v>4.8305039564083962</c:v>
                </c:pt>
                <c:pt idx="1455">
                  <c:v>4.826124187519353</c:v>
                </c:pt>
                <c:pt idx="1456">
                  <c:v>4.8217505087273516</c:v>
                </c:pt>
                <c:pt idx="1457">
                  <c:v>4.8173815676730189</c:v>
                </c:pt>
                <c:pt idx="1458">
                  <c:v>4.8130180245176906</c:v>
                </c:pt>
                <c:pt idx="1459">
                  <c:v>4.8086605299579697</c:v>
                </c:pt>
                <c:pt idx="1460">
                  <c:v>4.8043077425860101</c:v>
                </c:pt>
                <c:pt idx="1461">
                  <c:v>4.7999609825088658</c:v>
                </c:pt>
                <c:pt idx="1462">
                  <c:v>4.7956189147671919</c:v>
                </c:pt>
                <c:pt idx="1463">
                  <c:v>4.7912821908077392</c:v>
                </c:pt>
                <c:pt idx="1464">
                  <c:v>4.7869514641006612</c:v>
                </c:pt>
                <c:pt idx="1465">
                  <c:v>4.7826253973136632</c:v>
                </c:pt>
                <c:pt idx="1466">
                  <c:v>4.7783053008285021</c:v>
                </c:pt>
                <c:pt idx="1467">
                  <c:v>4.7739898484587444</c:v>
                </c:pt>
                <c:pt idx="1468">
                  <c:v>4.7696796921761733</c:v>
                </c:pt>
                <c:pt idx="1469">
                  <c:v>4.7653754816968128</c:v>
                </c:pt>
                <c:pt idx="1470">
                  <c:v>4.7610758910317399</c:v>
                </c:pt>
                <c:pt idx="1471">
                  <c:v>4.7567822085486595</c:v>
                </c:pt>
                <c:pt idx="1472">
                  <c:v>4.7524931262615198</c:v>
                </c:pt>
                <c:pt idx="1473">
                  <c:v>4.7482092921815209</c:v>
                </c:pt>
                <c:pt idx="1474">
                  <c:v>4.7439313516863306</c:v>
                </c:pt>
                <c:pt idx="1475">
                  <c:v>4.7396579926584561</c:v>
                </c:pt>
                <c:pt idx="1476">
                  <c:v>4.7353904964923821</c:v>
                </c:pt>
                <c:pt idx="1477">
                  <c:v>4.7311275549121703</c:v>
                </c:pt>
                <c:pt idx="1478">
                  <c:v>4.7268698143632326</c:v>
                </c:pt>
                <c:pt idx="1479">
                  <c:v>4.7226179148981595</c:v>
                </c:pt>
                <c:pt idx="1480">
                  <c:v>4.7183705505946643</c:v>
                </c:pt>
                <c:pt idx="1481">
                  <c:v>4.7141290065872061</c:v>
                </c:pt>
                <c:pt idx="1482">
                  <c:v>4.7098919701283108</c:v>
                </c:pt>
                <c:pt idx="1483">
                  <c:v>4.7056600848226839</c:v>
                </c:pt>
                <c:pt idx="1484">
                  <c:v>4.701433985192593</c:v>
                </c:pt>
                <c:pt idx="1485">
                  <c:v>4.6972123713484324</c:v>
                </c:pt>
                <c:pt idx="1486">
                  <c:v>4.6929965214068323</c:v>
                </c:pt>
                <c:pt idx="1487">
                  <c:v>4.6887851411957975</c:v>
                </c:pt>
                <c:pt idx="1488">
                  <c:v>4.6845788645136706</c:v>
                </c:pt>
                <c:pt idx="1489">
                  <c:v>4.6803783215894681</c:v>
                </c:pt>
                <c:pt idx="1490">
                  <c:v>4.6761822206999373</c:v>
                </c:pt>
                <c:pt idx="1491">
                  <c:v>4.6719918326119476</c:v>
                </c:pt>
                <c:pt idx="1492">
                  <c:v>4.6678058706681869</c:v>
                </c:pt>
                <c:pt idx="1493">
                  <c:v>4.6636249721002399</c:v>
                </c:pt>
                <c:pt idx="1494">
                  <c:v>4.6594497583838486</c:v>
                </c:pt>
                <c:pt idx="1495">
                  <c:v>4.6552789456435928</c:v>
                </c:pt>
                <c:pt idx="1496">
                  <c:v>4.6511137970501304</c:v>
                </c:pt>
                <c:pt idx="1497">
                  <c:v>4.6469530317999554</c:v>
                </c:pt>
                <c:pt idx="1498">
                  <c:v>4.6427972763000405</c:v>
                </c:pt>
                <c:pt idx="1499">
                  <c:v>4.6386471538999539</c:v>
                </c:pt>
                <c:pt idx="1500">
                  <c:v>4.6345013883822403</c:v>
                </c:pt>
                <c:pt idx="1501">
                  <c:v>4.6303612352742167</c:v>
                </c:pt>
                <c:pt idx="1502">
                  <c:v>4.6262254214010925</c:v>
                </c:pt>
                <c:pt idx="1503">
                  <c:v>4.6220945693518276</c:v>
                </c:pt>
                <c:pt idx="1504">
                  <c:v>4.6179692986872247</c:v>
                </c:pt>
                <c:pt idx="1505">
                  <c:v>4.6138483452282744</c:v>
                </c:pt>
                <c:pt idx="1506">
                  <c:v>4.6097329607707866</c:v>
                </c:pt>
                <c:pt idx="1507">
                  <c:v>4.6056218757225729</c:v>
                </c:pt>
                <c:pt idx="1508">
                  <c:v>4.6015157093964989</c:v>
                </c:pt>
                <c:pt idx="1509">
                  <c:v>4.5974150781035776</c:v>
                </c:pt>
                <c:pt idx="1510">
                  <c:v>4.5933187212381581</c:v>
                </c:pt>
                <c:pt idx="1511">
                  <c:v>4.5892278797569883</c:v>
                </c:pt>
                <c:pt idx="1512">
                  <c:v>4.5851412963653795</c:v>
                </c:pt>
                <c:pt idx="1513">
                  <c:v>4.5810595922329727</c:v>
                </c:pt>
                <c:pt idx="1514">
                  <c:v>4.5769833763627981</c:v>
                </c:pt>
                <c:pt idx="1515">
                  <c:v>4.5729113958781999</c:v>
                </c:pt>
                <c:pt idx="1516">
                  <c:v>4.568844884574558</c:v>
                </c:pt>
                <c:pt idx="1517">
                  <c:v>4.5647825925370862</c:v>
                </c:pt>
                <c:pt idx="1518">
                  <c:v>4.5607251318911688</c:v>
                </c:pt>
                <c:pt idx="1519">
                  <c:v>4.5566731118136365</c:v>
                </c:pt>
                <c:pt idx="1520">
                  <c:v>4.5526252883449176</c:v>
                </c:pt>
                <c:pt idx="1521">
                  <c:v>4.5485828878521222</c:v>
                </c:pt>
                <c:pt idx="1522">
                  <c:v>4.5445446672906362</c:v>
                </c:pt>
                <c:pt idx="1523">
                  <c:v>4.5405112352121559</c:v>
                </c:pt>
                <c:pt idx="1524">
                  <c:v>4.536483197246004</c:v>
                </c:pt>
                <c:pt idx="1525">
                  <c:v>4.5324593153285377</c:v>
                </c:pt>
                <c:pt idx="1526">
                  <c:v>4.5284408086864296</c:v>
                </c:pt>
                <c:pt idx="1527">
                  <c:v>4.5244264432938888</c:v>
                </c:pt>
                <c:pt idx="1528">
                  <c:v>4.5204168266889857</c:v>
                </c:pt>
                <c:pt idx="1529">
                  <c:v>4.5164125588534851</c:v>
                </c:pt>
                <c:pt idx="1530">
                  <c:v>4.5124124091791433</c:v>
                </c:pt>
                <c:pt idx="1531">
                  <c:v>4.5084175898511925</c:v>
                </c:pt>
                <c:pt idx="1532">
                  <c:v>4.5044268731451105</c:v>
                </c:pt>
                <c:pt idx="1533">
                  <c:v>4.5004408605458455</c:v>
                </c:pt>
                <c:pt idx="1534">
                  <c:v>4.4964601506674722</c:v>
                </c:pt>
                <c:pt idx="1535">
                  <c:v>4.492483522736884</c:v>
                </c:pt>
                <c:pt idx="1536">
                  <c:v>4.4885121804592059</c:v>
                </c:pt>
                <c:pt idx="1537">
                  <c:v>4.4845449031843945</c:v>
                </c:pt>
                <c:pt idx="1538">
                  <c:v>4.480582288946354</c:v>
                </c:pt>
                <c:pt idx="1539">
                  <c:v>4.4766249329331789</c:v>
                </c:pt>
                <c:pt idx="1540">
                  <c:v>4.4726716189890183</c:v>
                </c:pt>
                <c:pt idx="1541">
                  <c:v>4.4687235451415503</c:v>
                </c:pt>
                <c:pt idx="1542">
                  <c:v>4.4647794999185511</c:v>
                </c:pt>
                <c:pt idx="1543">
                  <c:v>4.4608400787366307</c:v>
                </c:pt>
                <c:pt idx="1544">
                  <c:v>4.456905872038714</c:v>
                </c:pt>
                <c:pt idx="1545">
                  <c:v>4.4529756709106749</c:v>
                </c:pt>
                <c:pt idx="1546">
                  <c:v>4.4490506665035845</c:v>
                </c:pt>
                <c:pt idx="1547">
                  <c:v>4.4451296527118904</c:v>
                </c:pt>
                <c:pt idx="1548">
                  <c:v>4.4412132206685184</c:v>
                </c:pt>
                <c:pt idx="1549">
                  <c:v>4.4373019590606049</c:v>
                </c:pt>
                <c:pt idx="1550">
                  <c:v>4.4333946684930226</c:v>
                </c:pt>
                <c:pt idx="1551">
                  <c:v>4.4294925314450788</c:v>
                </c:pt>
                <c:pt idx="1552">
                  <c:v>4.4255943489296037</c:v>
                </c:pt>
                <c:pt idx="1553">
                  <c:v>4.4217007087260871</c:v>
                </c:pt>
                <c:pt idx="1554">
                  <c:v>4.4178121958418908</c:v>
                </c:pt>
                <c:pt idx="1555">
                  <c:v>4.4139276154479878</c:v>
                </c:pt>
                <c:pt idx="1556">
                  <c:v>4.4100481449131026</c:v>
                </c:pt>
                <c:pt idx="1557">
                  <c:v>4.4061725947691421</c:v>
                </c:pt>
                <c:pt idx="1558">
                  <c:v>4.4023015487899926</c:v>
                </c:pt>
                <c:pt idx="1559">
                  <c:v>4.3984355879944665</c:v>
                </c:pt>
                <c:pt idx="1560">
                  <c:v>4.3945735246015447</c:v>
                </c:pt>
                <c:pt idx="1561">
                  <c:v>4.3907165292737185</c:v>
                </c:pt>
                <c:pt idx="1562">
                  <c:v>4.3868634169662641</c:v>
                </c:pt>
                <c:pt idx="1563">
                  <c:v>4.3830147687290202</c:v>
                </c:pt>
                <c:pt idx="1564">
                  <c:v>4.3791711638783521</c:v>
                </c:pt>
                <c:pt idx="1565">
                  <c:v>4.3753314229585465</c:v>
                </c:pt>
                <c:pt idx="1566">
                  <c:v>4.3714967085478058</c:v>
                </c:pt>
                <c:pt idx="1567">
                  <c:v>4.3676658425411397</c:v>
                </c:pt>
                <c:pt idx="1568">
                  <c:v>4.3638394027249028</c:v>
                </c:pt>
                <c:pt idx="1569">
                  <c:v>4.3600179641841876</c:v>
                </c:pt>
                <c:pt idx="1570">
                  <c:v>4.3562003528658479</c:v>
                </c:pt>
                <c:pt idx="1571">
                  <c:v>4.352387726006997</c:v>
                </c:pt>
                <c:pt idx="1572">
                  <c:v>4.3485789155466623</c:v>
                </c:pt>
                <c:pt idx="1573">
                  <c:v>4.3447744939441906</c:v>
                </c:pt>
                <c:pt idx="1574">
                  <c:v>4.3409750330253516</c:v>
                </c:pt>
                <c:pt idx="1575">
                  <c:v>4.3371793655985416</c:v>
                </c:pt>
                <c:pt idx="1576">
                  <c:v>4.3333886423583952</c:v>
                </c:pt>
                <c:pt idx="1577">
                  <c:v>4.3296016987800812</c:v>
                </c:pt>
                <c:pt idx="1578">
                  <c:v>4.3258191060849631</c:v>
                </c:pt>
                <c:pt idx="1579">
                  <c:v>4.3220414344666338</c:v>
                </c:pt>
                <c:pt idx="1580">
                  <c:v>4.3182675237468215</c:v>
                </c:pt>
                <c:pt idx="1581">
                  <c:v>4.3144985171984569</c:v>
                </c:pt>
                <c:pt idx="1582">
                  <c:v>4.3107332570593169</c:v>
                </c:pt>
                <c:pt idx="1583">
                  <c:v>4.3069723113685727</c:v>
                </c:pt>
                <c:pt idx="1584">
                  <c:v>4.3032162455323277</c:v>
                </c:pt>
                <c:pt idx="1585">
                  <c:v>4.2994639057379098</c:v>
                </c:pt>
                <c:pt idx="1586">
                  <c:v>4.295716430246852</c:v>
                </c:pt>
                <c:pt idx="1587">
                  <c:v>4.2919726705384544</c:v>
                </c:pt>
                <c:pt idx="1588">
                  <c:v>4.2882331895105912</c:v>
                </c:pt>
                <c:pt idx="1589">
                  <c:v>4.2844985494848569</c:v>
                </c:pt>
                <c:pt idx="1590">
                  <c:v>4.2807676033722943</c:v>
                </c:pt>
                <c:pt idx="1591">
                  <c:v>4.2770414824384657</c:v>
                </c:pt>
                <c:pt idx="1592">
                  <c:v>4.2733190421986587</c:v>
                </c:pt>
                <c:pt idx="1593">
                  <c:v>4.2696008443328752</c:v>
                </c:pt>
                <c:pt idx="1594">
                  <c:v>4.2658874479341309</c:v>
                </c:pt>
                <c:pt idx="1595">
                  <c:v>4.2621777124075679</c:v>
                </c:pt>
                <c:pt idx="1596">
                  <c:v>4.2584727625566456</c:v>
                </c:pt>
                <c:pt idx="1597">
                  <c:v>4.2547714603686124</c:v>
                </c:pt>
                <c:pt idx="1598">
                  <c:v>4.2510743669918964</c:v>
                </c:pt>
                <c:pt idx="1599">
                  <c:v>4.2473820380863927</c:v>
                </c:pt>
                <c:pt idx="1600">
                  <c:v>4.2436933385124007</c:v>
                </c:pt>
                <c:pt idx="1601">
                  <c:v>4.2400093868522726</c:v>
                </c:pt>
                <c:pt idx="1602">
                  <c:v>4.2363290517091201</c:v>
                </c:pt>
                <c:pt idx="1603">
                  <c:v>4.2326528885490111</c:v>
                </c:pt>
                <c:pt idx="1604">
                  <c:v>4.2289814503029177</c:v>
                </c:pt>
                <c:pt idx="1605">
                  <c:v>4.2253136094261849</c:v>
                </c:pt>
                <c:pt idx="1606">
                  <c:v>4.2216504781911279</c:v>
                </c:pt>
                <c:pt idx="1607">
                  <c:v>4.2179909316104824</c:v>
                </c:pt>
                <c:pt idx="1608">
                  <c:v>4.2143355220255643</c:v>
                </c:pt>
                <c:pt idx="1609">
                  <c:v>4.2106847995526495</c:v>
                </c:pt>
                <c:pt idx="1610">
                  <c:v>4.2070376452922371</c:v>
                </c:pt>
                <c:pt idx="1611">
                  <c:v>4.2033951635745899</c:v>
                </c:pt>
                <c:pt idx="1612">
                  <c:v>4.199756235885908</c:v>
                </c:pt>
                <c:pt idx="1613">
                  <c:v>4.1961214115910703</c:v>
                </c:pt>
                <c:pt idx="1614">
                  <c:v>4.1924912375678431</c:v>
                </c:pt>
                <c:pt idx="1615">
                  <c:v>4.1888645991102553</c:v>
                </c:pt>
                <c:pt idx="1616">
                  <c:v>4.185242596168167</c:v>
                </c:pt>
                <c:pt idx="1617">
                  <c:v>4.1816241165637642</c:v>
                </c:pt>
                <c:pt idx="1618">
                  <c:v>4.1780097066200366</c:v>
                </c:pt>
                <c:pt idx="1619">
                  <c:v>4.1743999101934506</c:v>
                </c:pt>
                <c:pt idx="1620">
                  <c:v>4.1707936188831365</c:v>
                </c:pt>
                <c:pt idx="1621">
                  <c:v>4.1671919266086555</c:v>
                </c:pt>
                <c:pt idx="1622">
                  <c:v>4.1635937274927102</c:v>
                </c:pt>
                <c:pt idx="1623">
                  <c:v>4.1599995647909775</c:v>
                </c:pt>
                <c:pt idx="1624">
                  <c:v>4.1564099793714373</c:v>
                </c:pt>
                <c:pt idx="1625">
                  <c:v>4.1528238690952879</c:v>
                </c:pt>
                <c:pt idx="1626">
                  <c:v>4.1492423217246541</c:v>
                </c:pt>
                <c:pt idx="1627">
                  <c:v>4.1456642376090578</c:v>
                </c:pt>
                <c:pt idx="1628">
                  <c:v>4.1420901570733824</c:v>
                </c:pt>
                <c:pt idx="1629">
                  <c:v>4.138520618016698</c:v>
                </c:pt>
                <c:pt idx="1630">
                  <c:v>4.1349545245061305</c:v>
                </c:pt>
                <c:pt idx="1631">
                  <c:v>4.1313929582832261</c:v>
                </c:pt>
                <c:pt idx="1632">
                  <c:v>4.1278348258537889</c:v>
                </c:pt>
                <c:pt idx="1633">
                  <c:v>4.1242806636511906</c:v>
                </c:pt>
                <c:pt idx="1634">
                  <c:v>4.1207310073458965</c:v>
                </c:pt>
                <c:pt idx="1635">
                  <c:v>4.1171847671424828</c:v>
                </c:pt>
                <c:pt idx="1636">
                  <c:v>4.1136430187933559</c:v>
                </c:pt>
                <c:pt idx="1637">
                  <c:v>4.1101046749518906</c:v>
                </c:pt>
                <c:pt idx="1638">
                  <c:v>4.1065702700217681</c:v>
                </c:pt>
                <c:pt idx="1639">
                  <c:v>4.1030403360204124</c:v>
                </c:pt>
                <c:pt idx="1640">
                  <c:v>4.099513789259877</c:v>
                </c:pt>
                <c:pt idx="1641">
                  <c:v>4.095991699571111</c:v>
                </c:pt>
                <c:pt idx="1642">
                  <c:v>4.092472985695542</c:v>
                </c:pt>
                <c:pt idx="1643">
                  <c:v>4.0889581791226464</c:v>
                </c:pt>
                <c:pt idx="1644">
                  <c:v>4.0854478089749362</c:v>
                </c:pt>
                <c:pt idx="1645">
                  <c:v>4.08194079762358</c:v>
                </c:pt>
                <c:pt idx="1646">
                  <c:v>4.0784382090262969</c:v>
                </c:pt>
                <c:pt idx="1647">
                  <c:v>4.0749389679644752</c:v>
                </c:pt>
                <c:pt idx="1648">
                  <c:v>4.0714436030374666</c:v>
                </c:pt>
                <c:pt idx="1649">
                  <c:v>4.0679526404966797</c:v>
                </c:pt>
                <c:pt idx="1650">
                  <c:v>4.0644650087247136</c:v>
                </c:pt>
                <c:pt idx="1651">
                  <c:v>4.0609817658536063</c:v>
                </c:pt>
                <c:pt idx="1652">
                  <c:v>4.0575018426572917</c:v>
                </c:pt>
                <c:pt idx="1653">
                  <c:v>4.0540257627660621</c:v>
                </c:pt>
                <c:pt idx="1654">
                  <c:v>4.050554049962459</c:v>
                </c:pt>
                <c:pt idx="1655">
                  <c:v>4.047085639660347</c:v>
                </c:pt>
                <c:pt idx="1656">
                  <c:v>4.0436215841647289</c:v>
                </c:pt>
                <c:pt idx="1657">
                  <c:v>4.040160820142777</c:v>
                </c:pt>
                <c:pt idx="1658">
                  <c:v>4.0367038704328788</c:v>
                </c:pt>
                <c:pt idx="1659">
                  <c:v>4.033251255561848</c:v>
                </c:pt>
                <c:pt idx="1660">
                  <c:v>4.0298019157373908</c:v>
                </c:pt>
                <c:pt idx="1661">
                  <c:v>4.0263568975263535</c:v>
                </c:pt>
                <c:pt idx="1662">
                  <c:v>4.022915143487511</c:v>
                </c:pt>
                <c:pt idx="1663">
                  <c:v>4.01947717363318</c:v>
                </c:pt>
                <c:pt idx="1664">
                  <c:v>4.0160435056824921</c:v>
                </c:pt>
                <c:pt idx="1665">
                  <c:v>4.0126130857071747</c:v>
                </c:pt>
                <c:pt idx="1666">
                  <c:v>4.0091869545818843</c:v>
                </c:pt>
                <c:pt idx="1667">
                  <c:v>4.0057640607111571</c:v>
                </c:pt>
                <c:pt idx="1668">
                  <c:v>4.0023449213041911</c:v>
                </c:pt>
                <c:pt idx="1669">
                  <c:v>3.9989300512951376</c:v>
                </c:pt>
                <c:pt idx="1670">
                  <c:v>3.9955184025742789</c:v>
                </c:pt>
                <c:pt idx="1671">
                  <c:v>3.9921110103694248</c:v>
                </c:pt>
                <c:pt idx="1672">
                  <c:v>3.9887068288856531</c:v>
                </c:pt>
                <c:pt idx="1673">
                  <c:v>3.9853063718160513</c:v>
                </c:pt>
                <c:pt idx="1674">
                  <c:v>3.9819101492473621</c:v>
                </c:pt>
                <c:pt idx="1675">
                  <c:v>3.9785171210439043</c:v>
                </c:pt>
                <c:pt idx="1676">
                  <c:v>3.9751283167849558</c:v>
                </c:pt>
                <c:pt idx="1677">
                  <c:v>3.9717426963808893</c:v>
                </c:pt>
                <c:pt idx="1678">
                  <c:v>3.9683607714523155</c:v>
                </c:pt>
                <c:pt idx="1679">
                  <c:v>3.9649830513793232</c:v>
                </c:pt>
                <c:pt idx="1680">
                  <c:v>3.9616084994996061</c:v>
                </c:pt>
                <c:pt idx="1681">
                  <c:v>3.9582381398282229</c:v>
                </c:pt>
                <c:pt idx="1682">
                  <c:v>3.9548709379788809</c:v>
                </c:pt>
                <c:pt idx="1683">
                  <c:v>3.9515074028292947</c:v>
                </c:pt>
                <c:pt idx="1684">
                  <c:v>3.948148041034218</c:v>
                </c:pt>
                <c:pt idx="1685">
                  <c:v>3.9447918216083377</c:v>
                </c:pt>
                <c:pt idx="1686">
                  <c:v>3.9414397630463958</c:v>
                </c:pt>
                <c:pt idx="1687">
                  <c:v>3.9380908366216429</c:v>
                </c:pt>
                <c:pt idx="1688">
                  <c:v>3.9347455484908211</c:v>
                </c:pt>
                <c:pt idx="1689">
                  <c:v>3.9314044026050481</c:v>
                </c:pt>
                <c:pt idx="1690">
                  <c:v>3.9280663736125514</c:v>
                </c:pt>
                <c:pt idx="1691">
                  <c:v>3.9247324745310941</c:v>
                </c:pt>
                <c:pt idx="1692">
                  <c:v>3.921401682250246</c:v>
                </c:pt>
                <c:pt idx="1693">
                  <c:v>3.9180745002274175</c:v>
                </c:pt>
                <c:pt idx="1694">
                  <c:v>3.9147514268765238</c:v>
                </c:pt>
                <c:pt idx="1695">
                  <c:v>3.911431444133485</c:v>
                </c:pt>
                <c:pt idx="1696">
                  <c:v>3.90811556007748</c:v>
                </c:pt>
                <c:pt idx="1697">
                  <c:v>3.9048027571206005</c:v>
                </c:pt>
                <c:pt idx="1698">
                  <c:v>3.9014935359917211</c:v>
                </c:pt>
                <c:pt idx="1699">
                  <c:v>3.8981883952470424</c:v>
                </c:pt>
                <c:pt idx="1700">
                  <c:v>3.8948863206174136</c:v>
                </c:pt>
                <c:pt idx="1701">
                  <c:v>3.8915883142410568</c:v>
                </c:pt>
                <c:pt idx="1702">
                  <c:v>3.8882933640528283</c:v>
                </c:pt>
                <c:pt idx="1703">
                  <c:v>3.8850019681177623</c:v>
                </c:pt>
                <c:pt idx="1704">
                  <c:v>3.8817146223450476</c:v>
                </c:pt>
                <c:pt idx="1705">
                  <c:v>3.8784303179630548</c:v>
                </c:pt>
                <c:pt idx="1706">
                  <c:v>3.875150051753705</c:v>
                </c:pt>
                <c:pt idx="1707">
                  <c:v>3.8718728171326493</c:v>
                </c:pt>
                <c:pt idx="1708">
                  <c:v>3.8685991095220915</c:v>
                </c:pt>
                <c:pt idx="1709">
                  <c:v>3.8653294222050159</c:v>
                </c:pt>
                <c:pt idx="1710">
                  <c:v>3.8620627518656501</c:v>
                </c:pt>
                <c:pt idx="1711">
                  <c:v>3.8588000899711772</c:v>
                </c:pt>
                <c:pt idx="1712">
                  <c:v>3.8555404353765814</c:v>
                </c:pt>
                <c:pt idx="1713">
                  <c:v>3.8522842808819919</c:v>
                </c:pt>
                <c:pt idx="1714">
                  <c:v>3.849032116819727</c:v>
                </c:pt>
                <c:pt idx="1715">
                  <c:v>3.8457829450635659</c:v>
                </c:pt>
                <c:pt idx="1716">
                  <c:v>3.8425377522207151</c:v>
                </c:pt>
                <c:pt idx="1717">
                  <c:v>3.839295542532259</c:v>
                </c:pt>
                <c:pt idx="1718">
                  <c:v>3.8360568061845868</c:v>
                </c:pt>
                <c:pt idx="1719">
                  <c:v>3.8328220312572561</c:v>
                </c:pt>
                <c:pt idx="1720">
                  <c:v>3.8295902252096923</c:v>
                </c:pt>
                <c:pt idx="1721">
                  <c:v>3.8263623689894062</c:v>
                </c:pt>
                <c:pt idx="1722">
                  <c:v>3.8231374721932752</c:v>
                </c:pt>
                <c:pt idx="1723">
                  <c:v>3.8199160224246747</c:v>
                </c:pt>
                <c:pt idx="1724">
                  <c:v>3.816698505196205</c:v>
                </c:pt>
                <c:pt idx="1725">
                  <c:v>3.813483933299</c:v>
                </c:pt>
                <c:pt idx="1726">
                  <c:v>3.8102732824860248</c:v>
                </c:pt>
                <c:pt idx="1727">
                  <c:v>3.8070655676699063</c:v>
                </c:pt>
                <c:pt idx="1728">
                  <c:v>3.8038612738910511</c:v>
                </c:pt>
                <c:pt idx="1729">
                  <c:v>3.8006608841149561</c:v>
                </c:pt>
                <c:pt idx="1730">
                  <c:v>3.7974634164247099</c:v>
                </c:pt>
                <c:pt idx="1731">
                  <c:v>3.7942698414183864</c:v>
                </c:pt>
                <c:pt idx="1732">
                  <c:v>3.7910791792848055</c:v>
                </c:pt>
                <c:pt idx="1733">
                  <c:v>3.7878919125212098</c:v>
                </c:pt>
                <c:pt idx="1734">
                  <c:v>3.78470852150202</c:v>
                </c:pt>
                <c:pt idx="1735">
                  <c:v>3.781528026762413</c:v>
                </c:pt>
                <c:pt idx="1736">
                  <c:v>3.778351396129525</c:v>
                </c:pt>
                <c:pt idx="1737">
                  <c:v>3.7751776549878588</c:v>
                </c:pt>
                <c:pt idx="1738">
                  <c:v>3.7720072832698746</c:v>
                </c:pt>
                <c:pt idx="1739">
                  <c:v>3.7688407588633637</c:v>
                </c:pt>
                <c:pt idx="1740">
                  <c:v>3.7656771102722706</c:v>
                </c:pt>
                <c:pt idx="1741">
                  <c:v>3.7625172978582735</c:v>
                </c:pt>
                <c:pt idx="1742">
                  <c:v>3.7593603521971639</c:v>
                </c:pt>
                <c:pt idx="1743">
                  <c:v>3.756206750711292</c:v>
                </c:pt>
                <c:pt idx="1744">
                  <c:v>3.7530569687937456</c:v>
                </c:pt>
                <c:pt idx="1745">
                  <c:v>3.7499100401166454</c:v>
                </c:pt>
                <c:pt idx="1746">
                  <c:v>3.7467669199977633</c:v>
                </c:pt>
                <c:pt idx="1747">
                  <c:v>3.7436266441657478</c:v>
                </c:pt>
                <c:pt idx="1748">
                  <c:v>3.7404896875520754</c:v>
                </c:pt>
                <c:pt idx="1749">
                  <c:v>3.7373565230741925</c:v>
                </c:pt>
                <c:pt idx="1750">
                  <c:v>3.734226189534231</c:v>
                </c:pt>
                <c:pt idx="1751">
                  <c:v>3.7310996372441316</c:v>
                </c:pt>
                <c:pt idx="1752">
                  <c:v>3.7279759070474126</c:v>
                </c:pt>
                <c:pt idx="1753">
                  <c:v>3.7248554714036937</c:v>
                </c:pt>
                <c:pt idx="1754">
                  <c:v>3.721738800773617</c:v>
                </c:pt>
                <c:pt idx="1755">
                  <c:v>3.7186249394218458</c:v>
                </c:pt>
                <c:pt idx="1756">
                  <c:v>3.7155148326341814</c:v>
                </c:pt>
                <c:pt idx="1757">
                  <c:v>3.7124075261340912</c:v>
                </c:pt>
                <c:pt idx="1758">
                  <c:v>3.7093034899367221</c:v>
                </c:pt>
                <c:pt idx="1759">
                  <c:v>3.7062031920733109</c:v>
                </c:pt>
                <c:pt idx="1760">
                  <c:v>3.7031056815028314</c:v>
                </c:pt>
                <c:pt idx="1761">
                  <c:v>3.70001189864713</c:v>
                </c:pt>
                <c:pt idx="1762">
                  <c:v>3.6969208944774383</c:v>
                </c:pt>
                <c:pt idx="1763">
                  <c:v>3.6938331365756421</c:v>
                </c:pt>
                <c:pt idx="1764">
                  <c:v>3.6907490905543825</c:v>
                </c:pt>
                <c:pt idx="1765">
                  <c:v>3.6876678103923903</c:v>
                </c:pt>
                <c:pt idx="1766">
                  <c:v>3.6845902316183072</c:v>
                </c:pt>
                <c:pt idx="1767">
                  <c:v>3.6815154102085454</c:v>
                </c:pt>
                <c:pt idx="1768">
                  <c:v>3.6784438113300397</c:v>
                </c:pt>
                <c:pt idx="1769">
                  <c:v>3.6753758981949667</c:v>
                </c:pt>
                <c:pt idx="1770">
                  <c:v>3.6723107297655075</c:v>
                </c:pt>
                <c:pt idx="1771">
                  <c:v>3.6692492367133158</c:v>
                </c:pt>
                <c:pt idx="1772">
                  <c:v>3.6661904799838583</c:v>
                </c:pt>
                <c:pt idx="1773">
                  <c:v>3.6631349223472043</c:v>
                </c:pt>
                <c:pt idx="1774">
                  <c:v>3.6600830246329696</c:v>
                </c:pt>
                <c:pt idx="1775">
                  <c:v>3.6570338496592165</c:v>
                </c:pt>
                <c:pt idx="1776">
                  <c:v>3.6539883199351255</c:v>
                </c:pt>
                <c:pt idx="1777">
                  <c:v>3.6509455048081687</c:v>
                </c:pt>
                <c:pt idx="1778">
                  <c:v>3.6479058645959683</c:v>
                </c:pt>
                <c:pt idx="1779">
                  <c:v>3.6448698576881542</c:v>
                </c:pt>
                <c:pt idx="1780">
                  <c:v>3.6418365528252798</c:v>
                </c:pt>
                <c:pt idx="1781">
                  <c:v>3.6388068709937729</c:v>
                </c:pt>
                <c:pt idx="1782">
                  <c:v>3.6357798828838863</c:v>
                </c:pt>
                <c:pt idx="1783">
                  <c:v>3.6327560464412056</c:v>
                </c:pt>
                <c:pt idx="1784">
                  <c:v>3.6297358176975121</c:v>
                </c:pt>
                <c:pt idx="1785">
                  <c:v>3.6267182702570682</c:v>
                </c:pt>
                <c:pt idx="1786">
                  <c:v>3.6237043203459582</c:v>
                </c:pt>
                <c:pt idx="1787">
                  <c:v>3.6206930435040299</c:v>
                </c:pt>
                <c:pt idx="1788">
                  <c:v>3.6176848953225482</c:v>
                </c:pt>
                <c:pt idx="1789">
                  <c:v>3.6146803294930154</c:v>
                </c:pt>
                <c:pt idx="1790">
                  <c:v>3.6116784244482294</c:v>
                </c:pt>
                <c:pt idx="1791">
                  <c:v>3.6086800916890298</c:v>
                </c:pt>
                <c:pt idx="1792">
                  <c:v>3.605684411569833</c:v>
                </c:pt>
                <c:pt idx="1793">
                  <c:v>3.6026918373451156</c:v>
                </c:pt>
                <c:pt idx="1794">
                  <c:v>3.5997028203834858</c:v>
                </c:pt>
                <c:pt idx="1795">
                  <c:v>3.5967164439114687</c:v>
                </c:pt>
                <c:pt idx="1796">
                  <c:v>3.5937336183539754</c:v>
                </c:pt>
                <c:pt idx="1797">
                  <c:v>3.5907534267580314</c:v>
                </c:pt>
                <c:pt idx="1798">
                  <c:v>3.5877763193817858</c:v>
                </c:pt>
                <c:pt idx="1799">
                  <c:v>3.5848027453508133</c:v>
                </c:pt>
                <c:pt idx="1800">
                  <c:v>3.5818317927187517</c:v>
                </c:pt>
                <c:pt idx="1801">
                  <c:v>3.5788643637050215</c:v>
                </c:pt>
                <c:pt idx="1802">
                  <c:v>3.5758995482618783</c:v>
                </c:pt>
                <c:pt idx="1803">
                  <c:v>3.5729377950923413</c:v>
                </c:pt>
                <c:pt idx="1804">
                  <c:v>3.5699795510421191</c:v>
                </c:pt>
                <c:pt idx="1805">
                  <c:v>3.5670239089014579</c:v>
                </c:pt>
                <c:pt idx="1806">
                  <c:v>3.5640717662755019</c:v>
                </c:pt>
                <c:pt idx="1807">
                  <c:v>3.5611222178398121</c:v>
                </c:pt>
                <c:pt idx="1808">
                  <c:v>3.558175710020866</c:v>
                </c:pt>
                <c:pt idx="1809">
                  <c:v>3.5552326874010474</c:v>
                </c:pt>
                <c:pt idx="1810">
                  <c:v>3.5522922474740817</c:v>
                </c:pt>
                <c:pt idx="1811">
                  <c:v>3.5493552832638797</c:v>
                </c:pt>
                <c:pt idx="1812">
                  <c:v>3.546420894136352</c:v>
                </c:pt>
                <c:pt idx="1813">
                  <c:v>3.543489524257935</c:v>
                </c:pt>
                <c:pt idx="1814">
                  <c:v>3.5405616159640094</c:v>
                </c:pt>
                <c:pt idx="1815">
                  <c:v>3.5376362714190912</c:v>
                </c:pt>
                <c:pt idx="1816">
                  <c:v>3.5347143767851259</c:v>
                </c:pt>
                <c:pt idx="1817">
                  <c:v>3.5317950341497788</c:v>
                </c:pt>
                <c:pt idx="1818">
                  <c:v>3.5288786881505994</c:v>
                </c:pt>
                <c:pt idx="1819">
                  <c:v>3.5259657787243159</c:v>
                </c:pt>
                <c:pt idx="1820">
                  <c:v>3.5230554124940108</c:v>
                </c:pt>
                <c:pt idx="1821">
                  <c:v>3.5201484732374806</c:v>
                </c:pt>
                <c:pt idx="1822">
                  <c:v>3.5172440694078202</c:v>
                </c:pt>
                <c:pt idx="1823">
                  <c:v>3.5143426405020537</c:v>
                </c:pt>
                <c:pt idx="1824">
                  <c:v>3.5114446242055819</c:v>
                </c:pt>
                <c:pt idx="1825">
                  <c:v>3.5085491317066628</c:v>
                </c:pt>
                <c:pt idx="1826">
                  <c:v>3.5056570422640001</c:v>
                </c:pt>
                <c:pt idx="1827">
                  <c:v>3.5027674688826429</c:v>
                </c:pt>
                <c:pt idx="1828">
                  <c:v>3.499880848811594</c:v>
                </c:pt>
                <c:pt idx="1829">
                  <c:v>3.4969976175014237</c:v>
                </c:pt>
                <c:pt idx="1830">
                  <c:v>3.4941168915234981</c:v>
                </c:pt>
                <c:pt idx="1831">
                  <c:v>3.4912395484817655</c:v>
                </c:pt>
                <c:pt idx="1832">
                  <c:v>3.4883647033358378</c:v>
                </c:pt>
                <c:pt idx="1833">
                  <c:v>3.4854927912241651</c:v>
                </c:pt>
                <c:pt idx="1834">
                  <c:v>3.4826242455045406</c:v>
                </c:pt>
                <c:pt idx="1835">
                  <c:v>3.4797581865316154</c:v>
                </c:pt>
                <c:pt idx="1836">
                  <c:v>3.4768954847594706</c:v>
                </c:pt>
                <c:pt idx="1837">
                  <c:v>3.4740352623450503</c:v>
                </c:pt>
                <c:pt idx="1838">
                  <c:v>3.4711779522376851</c:v>
                </c:pt>
                <c:pt idx="1839">
                  <c:v>3.4683239856186989</c:v>
                </c:pt>
                <c:pt idx="1840">
                  <c:v>3.4654724873390839</c:v>
                </c:pt>
                <c:pt idx="1841">
                  <c:v>3.4626243234563603</c:v>
                </c:pt>
                <c:pt idx="1842">
                  <c:v>3.4597786206112362</c:v>
                </c:pt>
                <c:pt idx="1843">
                  <c:v>3.4569358095797162</c:v>
                </c:pt>
                <c:pt idx="1844">
                  <c:v>3.4540963193540488</c:v>
                </c:pt>
                <c:pt idx="1845">
                  <c:v>3.4512592777128583</c:v>
                </c:pt>
                <c:pt idx="1846">
                  <c:v>3.4484255475094736</c:v>
                </c:pt>
                <c:pt idx="1847">
                  <c:v>3.445594259791962</c:v>
                </c:pt>
                <c:pt idx="1848">
                  <c:v>3.4427658431323303</c:v>
                </c:pt>
                <c:pt idx="1849">
                  <c:v>3.4399407243577977</c:v>
                </c:pt>
                <c:pt idx="1850">
                  <c:v>3.4371180371668562</c:v>
                </c:pt>
                <c:pt idx="1851">
                  <c:v>3.4342986388661809</c:v>
                </c:pt>
                <c:pt idx="1852">
                  <c:v>3.4314816649149624</c:v>
                </c:pt>
                <c:pt idx="1853">
                  <c:v>3.4286675417335579</c:v>
                </c:pt>
                <c:pt idx="1854">
                  <c:v>3.4258566940099193</c:v>
                </c:pt>
                <c:pt idx="1855">
                  <c:v>3.4230482598350882</c:v>
                </c:pt>
                <c:pt idx="1856">
                  <c:v>3.4202430922032971</c:v>
                </c:pt>
                <c:pt idx="1857">
                  <c:v>3.4174403309539616</c:v>
                </c:pt>
                <c:pt idx="1858">
                  <c:v>3.4146404003712525</c:v>
                </c:pt>
                <c:pt idx="1859">
                  <c:v>3.4118437297676971</c:v>
                </c:pt>
                <c:pt idx="1860">
                  <c:v>3.409049458225748</c:v>
                </c:pt>
                <c:pt idx="1861">
                  <c:v>3.4062584334067569</c:v>
                </c:pt>
                <c:pt idx="1862">
                  <c:v>3.4034697997476626</c:v>
                </c:pt>
                <c:pt idx="1863">
                  <c:v>3.400683979664533</c:v>
                </c:pt>
                <c:pt idx="1864">
                  <c:v>3.397901393874061</c:v>
                </c:pt>
                <c:pt idx="1865">
                  <c:v>3.3951211894419999</c:v>
                </c:pt>
                <c:pt idx="1866">
                  <c:v>3.3923442111073996</c:v>
                </c:pt>
                <c:pt idx="1867">
                  <c:v>3.3895696076828896</c:v>
                </c:pt>
                <c:pt idx="1868">
                  <c:v>3.3867977995282703</c:v>
                </c:pt>
                <c:pt idx="1869">
                  <c:v>3.3840292053151408</c:v>
                </c:pt>
                <c:pt idx="1870">
                  <c:v>3.3812629764681863</c:v>
                </c:pt>
                <c:pt idx="1871">
                  <c:v>3.3784999535503388</c:v>
                </c:pt>
                <c:pt idx="1872">
                  <c:v>3.3757392897221226</c:v>
                </c:pt>
                <c:pt idx="1873">
                  <c:v>3.3729813976840153</c:v>
                </c:pt>
                <c:pt idx="1874">
                  <c:v>3.3702266935803427</c:v>
                </c:pt>
                <c:pt idx="1875">
                  <c:v>3.3674743354024317</c:v>
                </c:pt>
                <c:pt idx="1876">
                  <c:v>3.36472515896472</c:v>
                </c:pt>
                <c:pt idx="1877">
                  <c:v>3.3619783210998859</c:v>
                </c:pt>
                <c:pt idx="1878">
                  <c:v>3.3592342374188044</c:v>
                </c:pt>
                <c:pt idx="1879">
                  <c:v>3.3564933218312527</c:v>
                </c:pt>
                <c:pt idx="1880">
                  <c:v>3.353754733630411</c:v>
                </c:pt>
                <c:pt idx="1881">
                  <c:v>3.3510193043274952</c:v>
                </c:pt>
                <c:pt idx="1882">
                  <c:v>3.3482861954721854</c:v>
                </c:pt>
                <c:pt idx="1883">
                  <c:v>3.3455558265551848</c:v>
                </c:pt>
                <c:pt idx="1884">
                  <c:v>3.3428286052910758</c:v>
                </c:pt>
                <c:pt idx="1885">
                  <c:v>3.3401036954821728</c:v>
                </c:pt>
                <c:pt idx="1886">
                  <c:v>3.3373819248228371</c:v>
                </c:pt>
                <c:pt idx="1887">
                  <c:v>3.3346624587938405</c:v>
                </c:pt>
                <c:pt idx="1888">
                  <c:v>3.3319457091324503</c:v>
                </c:pt>
                <c:pt idx="1889">
                  <c:v>3.3292320859256157</c:v>
                </c:pt>
                <c:pt idx="1890">
                  <c:v>3.3265207571631104</c:v>
                </c:pt>
                <c:pt idx="1891">
                  <c:v>3.3238125464322192</c:v>
                </c:pt>
                <c:pt idx="1892">
                  <c:v>3.3211066224678283</c:v>
                </c:pt>
                <c:pt idx="1893">
                  <c:v>3.3184033947482856</c:v>
                </c:pt>
                <c:pt idx="1894">
                  <c:v>3.3157032717832422</c:v>
                </c:pt>
                <c:pt idx="1895">
                  <c:v>3.3130054256125905</c:v>
                </c:pt>
                <c:pt idx="1896">
                  <c:v>3.3103106756325484</c:v>
                </c:pt>
                <c:pt idx="1897">
                  <c:v>3.3076181955246398</c:v>
                </c:pt>
                <c:pt idx="1898">
                  <c:v>3.3049283928471285</c:v>
                </c:pt>
                <c:pt idx="1899">
                  <c:v>3.3022416735251552</c:v>
                </c:pt>
                <c:pt idx="1900">
                  <c:v>3.2995572136938964</c:v>
                </c:pt>
                <c:pt idx="1901">
                  <c:v>3.2968758294406726</c:v>
                </c:pt>
                <c:pt idx="1902">
                  <c:v>3.2941967119964182</c:v>
                </c:pt>
                <c:pt idx="1903">
                  <c:v>3.2915202577309985</c:v>
                </c:pt>
                <c:pt idx="1904">
                  <c:v>3.2888468711240924</c:v>
                </c:pt>
                <c:pt idx="1905">
                  <c:v>3.2861757329672296</c:v>
                </c:pt>
                <c:pt idx="1906">
                  <c:v>3.2835076550970776</c:v>
                </c:pt>
                <c:pt idx="1907">
                  <c:v>3.280841819925413</c:v>
                </c:pt>
                <c:pt idx="1908">
                  <c:v>3.2781786315268837</c:v>
                </c:pt>
                <c:pt idx="1909">
                  <c:v>3.2755184919188745</c:v>
                </c:pt>
                <c:pt idx="1910">
                  <c:v>3.2728605794420362</c:v>
                </c:pt>
                <c:pt idx="1911">
                  <c:v>3.2702057062664358</c:v>
                </c:pt>
                <c:pt idx="1912">
                  <c:v>3.2675530585508006</c:v>
                </c:pt>
                <c:pt idx="1913">
                  <c:v>3.2649030380700568</c:v>
                </c:pt>
                <c:pt idx="1914">
                  <c:v>3.2622560449957527</c:v>
                </c:pt>
                <c:pt idx="1915">
                  <c:v>3.2596112678916538</c:v>
                </c:pt>
                <c:pt idx="1916">
                  <c:v>3.2569695102670497</c:v>
                </c:pt>
                <c:pt idx="1917">
                  <c:v>3.2543299622463726</c:v>
                </c:pt>
                <c:pt idx="1918">
                  <c:v>3.2516930231344863</c:v>
                </c:pt>
                <c:pt idx="1919">
                  <c:v>3.2490590914276218</c:v>
                </c:pt>
                <c:pt idx="1920">
                  <c:v>3.2464273596552062</c:v>
                </c:pt>
                <c:pt idx="1921">
                  <c:v>3.2437986273249413</c:v>
                </c:pt>
                <c:pt idx="1922">
                  <c:v>3.2411720885531232</c:v>
                </c:pt>
                <c:pt idx="1923">
                  <c:v>3.2385481411020796</c:v>
                </c:pt>
                <c:pt idx="1924">
                  <c:v>3.2359271811526797</c:v>
                </c:pt>
                <c:pt idx="1925">
                  <c:v>3.2333084054602184</c:v>
                </c:pt>
                <c:pt idx="1926">
                  <c:v>3.2306926123494155</c:v>
                </c:pt>
                <c:pt idx="1927">
                  <c:v>3.2280789977260231</c:v>
                </c:pt>
                <c:pt idx="1928">
                  <c:v>3.2254679574234988</c:v>
                </c:pt>
                <c:pt idx="1929">
                  <c:v>3.2228598857042146</c:v>
                </c:pt>
                <c:pt idx="1930">
                  <c:v>3.2202539830371371</c:v>
                </c:pt>
                <c:pt idx="1931">
                  <c:v>3.2176510410949981</c:v>
                </c:pt>
                <c:pt idx="1932">
                  <c:v>3.2150502619123911</c:v>
                </c:pt>
                <c:pt idx="1933">
                  <c:v>3.2124520393603118</c:v>
                </c:pt>
                <c:pt idx="1934">
                  <c:v>3.2098567657494672</c:v>
                </c:pt>
                <c:pt idx="1935">
                  <c:v>3.2072636454548538</c:v>
                </c:pt>
                <c:pt idx="1936">
                  <c:v>3.2046734662485714</c:v>
                </c:pt>
                <c:pt idx="1937">
                  <c:v>3.2020854340604474</c:v>
                </c:pt>
                <c:pt idx="1938">
                  <c:v>3.1994999432323654</c:v>
                </c:pt>
                <c:pt idx="1939">
                  <c:v>3.1969173858115156</c:v>
                </c:pt>
                <c:pt idx="1940">
                  <c:v>3.1943369673554756</c:v>
                </c:pt>
                <c:pt idx="1941">
                  <c:v>3.1917594718593949</c:v>
                </c:pt>
                <c:pt idx="1942">
                  <c:v>3.1891841092233424</c:v>
                </c:pt>
                <c:pt idx="1943">
                  <c:v>3.1866112695316953</c:v>
                </c:pt>
                <c:pt idx="1944">
                  <c:v>3.1840413413290998</c:v>
                </c:pt>
                <c:pt idx="1945">
                  <c:v>3.1814735368251914</c:v>
                </c:pt>
                <c:pt idx="1946">
                  <c:v>3.1789086361658807</c:v>
                </c:pt>
                <c:pt idx="1947">
                  <c:v>3.1763458530952287</c:v>
                </c:pt>
                <c:pt idx="1948">
                  <c:v>3.1737855757743043</c:v>
                </c:pt>
                <c:pt idx="1949">
                  <c:v>3.1712281908349409</c:v>
                </c:pt>
                <c:pt idx="1950">
                  <c:v>3.1686729143150241</c:v>
                </c:pt>
                <c:pt idx="1951">
                  <c:v>3.1661205268914236</c:v>
                </c:pt>
                <c:pt idx="1952">
                  <c:v>3.1635702441915989</c:v>
                </c:pt>
                <c:pt idx="1953">
                  <c:v>3.1610224514354526</c:v>
                </c:pt>
                <c:pt idx="1954">
                  <c:v>3.1584775334497399</c:v>
                </c:pt>
                <c:pt idx="1955">
                  <c:v>3.1559347101735042</c:v>
                </c:pt>
                <c:pt idx="1956">
                  <c:v>3.1533947542256331</c:v>
                </c:pt>
                <c:pt idx="1957">
                  <c:v>3.1508568870596023</c:v>
                </c:pt>
                <c:pt idx="1958">
                  <c:v>3.1483214931235888</c:v>
                </c:pt>
                <c:pt idx="1959">
                  <c:v>3.1457889553563776</c:v>
                </c:pt>
                <c:pt idx="1960">
                  <c:v>3.1432584974755016</c:v>
                </c:pt>
                <c:pt idx="1961">
                  <c:v>3.1407308883264595</c:v>
                </c:pt>
                <c:pt idx="1962">
                  <c:v>3.1382053531310166</c:v>
                </c:pt>
                <c:pt idx="1963">
                  <c:v>3.1356822749875426</c:v>
                </c:pt>
                <c:pt idx="1964">
                  <c:v>3.1331620391577721</c:v>
                </c:pt>
                <c:pt idx="1965">
                  <c:v>3.1306438695607826</c:v>
                </c:pt>
                <c:pt idx="1966">
                  <c:v>3.128128531377973</c:v>
                </c:pt>
                <c:pt idx="1967">
                  <c:v>3.1256152536620299</c:v>
                </c:pt>
                <c:pt idx="1968">
                  <c:v>3.1231044171877471</c:v>
                </c:pt>
                <c:pt idx="1969">
                  <c:v>3.1205964012400518</c:v>
                </c:pt>
                <c:pt idx="1970">
                  <c:v>3.1180904371064031</c:v>
                </c:pt>
                <c:pt idx="1971">
                  <c:v>3.1155872862436151</c:v>
                </c:pt>
                <c:pt idx="1972">
                  <c:v>3.1130861814239896</c:v>
                </c:pt>
                <c:pt idx="1973">
                  <c:v>3.110587501561271</c:v>
                </c:pt>
                <c:pt idx="1974">
                  <c:v>3.108091624089274</c:v>
                </c:pt>
                <c:pt idx="1975">
                  <c:v>3.1055977840001656</c:v>
                </c:pt>
                <c:pt idx="1976">
                  <c:v>3.1031067410279216</c:v>
                </c:pt>
                <c:pt idx="1977">
                  <c:v>3.100617732769948</c:v>
                </c:pt>
                <c:pt idx="1978">
                  <c:v>3.0981311342712243</c:v>
                </c:pt>
                <c:pt idx="1979">
                  <c:v>3.0956473212026867</c:v>
                </c:pt>
                <c:pt idx="1980">
                  <c:v>3.0931655323156124</c:v>
                </c:pt>
                <c:pt idx="1981">
                  <c:v>3.0906865217665627</c:v>
                </c:pt>
                <c:pt idx="1982">
                  <c:v>3.0882095297725622</c:v>
                </c:pt>
                <c:pt idx="1983">
                  <c:v>3.0857349316381377</c:v>
                </c:pt>
                <c:pt idx="1984">
                  <c:v>3.0832631012068639</c:v>
                </c:pt>
                <c:pt idx="1985">
                  <c:v>3.0807932808871645</c:v>
                </c:pt>
                <c:pt idx="1986">
                  <c:v>3.0783262211833069</c:v>
                </c:pt>
                <c:pt idx="1987">
                  <c:v>3.0758611659597577</c:v>
                </c:pt>
                <c:pt idx="1988">
                  <c:v>3.0733984886961094</c:v>
                </c:pt>
                <c:pt idx="1989">
                  <c:v>3.0709385648259837</c:v>
                </c:pt>
                <c:pt idx="1990">
                  <c:v>3.0684806387446111</c:v>
                </c:pt>
                <c:pt idx="1991">
                  <c:v>3.0660254566238359</c:v>
                </c:pt>
                <c:pt idx="1992">
                  <c:v>3.0635722660262421</c:v>
                </c:pt>
                <c:pt idx="1993">
                  <c:v>3.0611214386907952</c:v>
                </c:pt>
                <c:pt idx="1994">
                  <c:v>3.0586733449141814</c:v>
                </c:pt>
                <c:pt idx="1995">
                  <c:v>3.0562272344223742</c:v>
                </c:pt>
                <c:pt idx="1996">
                  <c:v>3.0537838505574375</c:v>
                </c:pt>
                <c:pt idx="1997">
                  <c:v>3.051342444482827</c:v>
                </c:pt>
                <c:pt idx="1998">
                  <c:v>3.0489033861358865</c:v>
                </c:pt>
                <c:pt idx="1999">
                  <c:v>3.0464670440211625</c:v>
                </c:pt>
                <c:pt idx="2000">
                  <c:v>3.0440326714512795</c:v>
                </c:pt>
                <c:pt idx="2001">
                  <c:v>3.0416010087089353</c:v>
                </c:pt>
                <c:pt idx="2002">
                  <c:v>3.0391713138395264</c:v>
                </c:pt>
                <c:pt idx="2003">
                  <c:v>3.0367439521356112</c:v>
                </c:pt>
                <c:pt idx="2004">
                  <c:v>3.0343192903908713</c:v>
                </c:pt>
                <c:pt idx="2005">
                  <c:v>3.0318965855532962</c:v>
                </c:pt>
                <c:pt idx="2006">
                  <c:v>3.0294765738930027</c:v>
                </c:pt>
                <c:pt idx="2007">
                  <c:v>3.0270585137772028</c:v>
                </c:pt>
                <c:pt idx="2008">
                  <c:v>3.0246427716448001</c:v>
                </c:pt>
                <c:pt idx="2009">
                  <c:v>3.022229712520053</c:v>
                </c:pt>
                <c:pt idx="2010">
                  <c:v>3.0198185968921143</c:v>
                </c:pt>
                <c:pt idx="2011">
                  <c:v>3.0174101574945698</c:v>
                </c:pt>
                <c:pt idx="2012">
                  <c:v>3.0150036562265292</c:v>
                </c:pt>
                <c:pt idx="2013">
                  <c:v>3.0125994577597894</c:v>
                </c:pt>
                <c:pt idx="2014">
                  <c:v>3.0101979275963751</c:v>
                </c:pt>
                <c:pt idx="2015">
                  <c:v>3.0077983307842384</c:v>
                </c:pt>
                <c:pt idx="2016">
                  <c:v>3.0054013944564906</c:v>
                </c:pt>
                <c:pt idx="2017">
                  <c:v>3.0030063841108987</c:v>
                </c:pt>
                <c:pt idx="2018">
                  <c:v>3.0006136627511273</c:v>
                </c:pt>
                <c:pt idx="2019">
                  <c:v>2.9982235919843245</c:v>
                </c:pt>
                <c:pt idx="2020">
                  <c:v>2.9958354394049498</c:v>
                </c:pt>
                <c:pt idx="2021">
                  <c:v>2.9934499308288411</c:v>
                </c:pt>
                <c:pt idx="2022">
                  <c:v>2.9910663352437203</c:v>
                </c:pt>
                <c:pt idx="2023">
                  <c:v>2.9886850139103909</c:v>
                </c:pt>
                <c:pt idx="2024">
                  <c:v>2.986306326702135</c:v>
                </c:pt>
                <c:pt idx="2025">
                  <c:v>2.9839295446898775</c:v>
                </c:pt>
                <c:pt idx="2026">
                  <c:v>2.9815553902218066</c:v>
                </c:pt>
                <c:pt idx="2027">
                  <c:v>2.9791831357531207</c:v>
                </c:pt>
                <c:pt idx="2028">
                  <c:v>2.9768131408130043</c:v>
                </c:pt>
                <c:pt idx="2029">
                  <c:v>2.9744457635521044</c:v>
                </c:pt>
                <c:pt idx="2030">
                  <c:v>2.9720802784953442</c:v>
                </c:pt>
                <c:pt idx="2031">
                  <c:v>2.9697174045457264</c:v>
                </c:pt>
                <c:pt idx="2032">
                  <c:v>2.9673564176034666</c:v>
                </c:pt>
                <c:pt idx="2033">
                  <c:v>2.9649976754773597</c:v>
                </c:pt>
                <c:pt idx="2034">
                  <c:v>2.9626415364605561</c:v>
                </c:pt>
                <c:pt idx="2035">
                  <c:v>2.9602872815261874</c:v>
                </c:pt>
                <c:pt idx="2036">
                  <c:v>2.9579356224787352</c:v>
                </c:pt>
                <c:pt idx="2037">
                  <c:v>2.9555858387361993</c:v>
                </c:pt>
                <c:pt idx="2038">
                  <c:v>2.953238286492557</c:v>
                </c:pt>
                <c:pt idx="2039">
                  <c:v>2.950893320583015</c:v>
                </c:pt>
                <c:pt idx="2040">
                  <c:v>2.9485502224776199</c:v>
                </c:pt>
                <c:pt idx="2041">
                  <c:v>2.9462097043555695</c:v>
                </c:pt>
                <c:pt idx="2042">
                  <c:v>2.9438710490505779</c:v>
                </c:pt>
                <c:pt idx="2043">
                  <c:v>2.9415346110708769</c:v>
                </c:pt>
                <c:pt idx="2044">
                  <c:v>2.9392007435745788</c:v>
                </c:pt>
                <c:pt idx="2045">
                  <c:v>2.9368687314344699</c:v>
                </c:pt>
                <c:pt idx="2046">
                  <c:v>2.9345392834622452</c:v>
                </c:pt>
                <c:pt idx="2047">
                  <c:v>2.9322116858857323</c:v>
                </c:pt>
                <c:pt idx="2048">
                  <c:v>2.9298862915382249</c:v>
                </c:pt>
                <c:pt idx="2049">
                  <c:v>2.9275634519114995</c:v>
                </c:pt>
                <c:pt idx="2050">
                  <c:v>2.9252424552595513</c:v>
                </c:pt>
                <c:pt idx="2051">
                  <c:v>2.9229240070480804</c:v>
                </c:pt>
                <c:pt idx="2052">
                  <c:v>2.9206073968775441</c:v>
                </c:pt>
                <c:pt idx="2053">
                  <c:v>2.918292975917046</c:v>
                </c:pt>
                <c:pt idx="2054">
                  <c:v>2.9159810945132669</c:v>
                </c:pt>
                <c:pt idx="2055">
                  <c:v>2.9136710472284624</c:v>
                </c:pt>
                <c:pt idx="2056">
                  <c:v>2.9113635334490797</c:v>
                </c:pt>
                <c:pt idx="2057">
                  <c:v>2.909057846183368</c:v>
                </c:pt>
                <c:pt idx="2058">
                  <c:v>2.9067543350031042</c:v>
                </c:pt>
                <c:pt idx="2059">
                  <c:v>2.9044533481568395</c:v>
                </c:pt>
                <c:pt idx="2060">
                  <c:v>2.9021541806593278</c:v>
                </c:pt>
                <c:pt idx="2061">
                  <c:v>2.8998575314078616</c:v>
                </c:pt>
                <c:pt idx="2062">
                  <c:v>2.8975626967506845</c:v>
                </c:pt>
                <c:pt idx="2063">
                  <c:v>2.8952700246246938</c:v>
                </c:pt>
                <c:pt idx="2064">
                  <c:v>2.8929798616518312</c:v>
                </c:pt>
                <c:pt idx="2065">
                  <c:v>2.8906915061744378</c:v>
                </c:pt>
                <c:pt idx="2066">
                  <c:v>2.8884056538145368</c:v>
                </c:pt>
                <c:pt idx="2067">
                  <c:v>2.8861216042397233</c:v>
                </c:pt>
                <c:pt idx="2068">
                  <c:v>2.8838397037623449</c:v>
                </c:pt>
                <c:pt idx="2069">
                  <c:v>2.8815602973879915</c:v>
                </c:pt>
                <c:pt idx="2070">
                  <c:v>2.879282686766059</c:v>
                </c:pt>
                <c:pt idx="2071">
                  <c:v>2.877007564263796</c:v>
                </c:pt>
                <c:pt idx="2072">
                  <c:v>2.8747342328476915</c:v>
                </c:pt>
                <c:pt idx="2073">
                  <c:v>2.8724630372157809</c:v>
                </c:pt>
                <c:pt idx="2074">
                  <c:v>2.8701943207674683</c:v>
                </c:pt>
                <c:pt idx="2075">
                  <c:v>2.8679273890486519</c:v>
                </c:pt>
                <c:pt idx="2076">
                  <c:v>2.8656629307092318</c:v>
                </c:pt>
                <c:pt idx="2077">
                  <c:v>2.8634002519890305</c:v>
                </c:pt>
                <c:pt idx="2078">
                  <c:v>2.8611396959909663</c:v>
                </c:pt>
                <c:pt idx="2079">
                  <c:v>2.8588816045275776</c:v>
                </c:pt>
                <c:pt idx="2080">
                  <c:v>2.8566252858115604</c:v>
                </c:pt>
                <c:pt idx="2081">
                  <c:v>2.8543714257709643</c:v>
                </c:pt>
                <c:pt idx="2082">
                  <c:v>2.8521193339201303</c:v>
                </c:pt>
                <c:pt idx="2083">
                  <c:v>2.8498693517691613</c:v>
                </c:pt>
                <c:pt idx="2084">
                  <c:v>2.8476218195457288</c:v>
                </c:pt>
                <c:pt idx="2085">
                  <c:v>2.8453760487107456</c:v>
                </c:pt>
                <c:pt idx="2086">
                  <c:v>2.8431327219989941</c:v>
                </c:pt>
                <c:pt idx="2087">
                  <c:v>2.8408911521651246</c:v>
                </c:pt>
                <c:pt idx="2088">
                  <c:v>2.8386516791363499</c:v>
                </c:pt>
                <c:pt idx="2089">
                  <c:v>2.8364146415653191</c:v>
                </c:pt>
                <c:pt idx="2090">
                  <c:v>2.8341793541414511</c:v>
                </c:pt>
                <c:pt idx="2091">
                  <c:v>2.831946496425934</c:v>
                </c:pt>
                <c:pt idx="2092">
                  <c:v>2.8297153843940932</c:v>
                </c:pt>
                <c:pt idx="2093">
                  <c:v>2.827486356400077</c:v>
                </c:pt>
                <c:pt idx="2094">
                  <c:v>2.8252597495312632</c:v>
                </c:pt>
                <c:pt idx="2095">
                  <c:v>2.8230348809525894</c:v>
                </c:pt>
                <c:pt idx="2096">
                  <c:v>2.8208124274810462</c:v>
                </c:pt>
                <c:pt idx="2097">
                  <c:v>2.8185917084397234</c:v>
                </c:pt>
                <c:pt idx="2098">
                  <c:v>2.8163730606061654</c:v>
                </c:pt>
                <c:pt idx="2099">
                  <c:v>2.8141568194985664</c:v>
                </c:pt>
                <c:pt idx="2100">
                  <c:v>2.8119423061902595</c:v>
                </c:pt>
                <c:pt idx="2101">
                  <c:v>2.8097301939394006</c:v>
                </c:pt>
                <c:pt idx="2102">
                  <c:v>2.807519805088841</c:v>
                </c:pt>
                <c:pt idx="2103">
                  <c:v>2.805311474860515</c:v>
                </c:pt>
                <c:pt idx="2104">
                  <c:v>2.8031055372246847</c:v>
                </c:pt>
                <c:pt idx="2105">
                  <c:v>2.800901316422781</c:v>
                </c:pt>
                <c:pt idx="2106">
                  <c:v>2.79869948259556</c:v>
                </c:pt>
                <c:pt idx="2107">
                  <c:v>2.7964993612463251</c:v>
                </c:pt>
                <c:pt idx="2108">
                  <c:v>2.7943012860509908</c:v>
                </c:pt>
                <c:pt idx="2109">
                  <c:v>2.7921055894414097</c:v>
                </c:pt>
                <c:pt idx="2110">
                  <c:v>2.7899115988080498</c:v>
                </c:pt>
                <c:pt idx="2111">
                  <c:v>2.7877199811932911</c:v>
                </c:pt>
                <c:pt idx="2112">
                  <c:v>2.7855300652419026</c:v>
                </c:pt>
                <c:pt idx="2113">
                  <c:v>2.7833421830932807</c:v>
                </c:pt>
                <c:pt idx="2114">
                  <c:v>2.7811566656502991</c:v>
                </c:pt>
                <c:pt idx="2115">
                  <c:v>2.7789728428648406</c:v>
                </c:pt>
                <c:pt idx="2116">
                  <c:v>2.7767913788159273</c:v>
                </c:pt>
                <c:pt idx="2117">
                  <c:v>2.7746116055499965</c:v>
                </c:pt>
                <c:pt idx="2118">
                  <c:v>2.7724338536662319</c:v>
                </c:pt>
                <c:pt idx="2119">
                  <c:v>2.7702584525344642</c:v>
                </c:pt>
                <c:pt idx="2120">
                  <c:v>2.7680847357722245</c:v>
                </c:pt>
                <c:pt idx="2121">
                  <c:v>2.7659133642675688</c:v>
                </c:pt>
                <c:pt idx="2122">
                  <c:v>2.7637436728764424</c:v>
                </c:pt>
                <c:pt idx="2123">
                  <c:v>2.7615759906783506</c:v>
                </c:pt>
                <c:pt idx="2124">
                  <c:v>2.759410645530886</c:v>
                </c:pt>
                <c:pt idx="2125">
                  <c:v>2.7572469741420949</c:v>
                </c:pt>
                <c:pt idx="2126">
                  <c:v>2.7550856343560048</c:v>
                </c:pt>
                <c:pt idx="2127">
                  <c:v>2.7529259641116717</c:v>
                </c:pt>
                <c:pt idx="2128">
                  <c:v>2.750768290978213</c:v>
                </c:pt>
                <c:pt idx="2129">
                  <c:v>2.7486129413102067</c:v>
                </c:pt>
                <c:pt idx="2130">
                  <c:v>2.7464592548877507</c:v>
                </c:pt>
                <c:pt idx="2131">
                  <c:v>2.7443078865292758</c:v>
                </c:pt>
                <c:pt idx="2132">
                  <c:v>2.7421581772385477</c:v>
                </c:pt>
                <c:pt idx="2133">
                  <c:v>2.7400104530835057</c:v>
                </c:pt>
                <c:pt idx="2134">
                  <c:v>2.737865038924856</c:v>
                </c:pt>
                <c:pt idx="2135">
                  <c:v>2.7357212773703017</c:v>
                </c:pt>
                <c:pt idx="2136">
                  <c:v>2.7335798201402284</c:v>
                </c:pt>
                <c:pt idx="2137">
                  <c:v>2.7314400115080755</c:v>
                </c:pt>
                <c:pt idx="2138">
                  <c:v>2.7293021760426006</c:v>
                </c:pt>
                <c:pt idx="2139">
                  <c:v>2.7271666371124095</c:v>
                </c:pt>
                <c:pt idx="2140">
                  <c:v>2.7250327405790449</c:v>
                </c:pt>
                <c:pt idx="2141">
                  <c:v>2.7229011352568149</c:v>
                </c:pt>
                <c:pt idx="2142">
                  <c:v>2.7207711682159244</c:v>
                </c:pt>
                <c:pt idx="2143">
                  <c:v>2.7186431625410856</c:v>
                </c:pt>
                <c:pt idx="2144">
                  <c:v>2.7165174401240617</c:v>
                </c:pt>
                <c:pt idx="2145">
                  <c:v>2.7143933498427066</c:v>
                </c:pt>
                <c:pt idx="2146">
                  <c:v>2.7122715375391517</c:v>
                </c:pt>
                <c:pt idx="2147">
                  <c:v>2.7101513532927419</c:v>
                </c:pt>
                <c:pt idx="2148">
                  <c:v>2.7080331187131392</c:v>
                </c:pt>
                <c:pt idx="2149">
                  <c:v>2.7059171542241964</c:v>
                </c:pt>
                <c:pt idx="2150">
                  <c:v>2.7038028117021984</c:v>
                </c:pt>
                <c:pt idx="2151">
                  <c:v>2.7016907340349481</c:v>
                </c:pt>
                <c:pt idx="2152">
                  <c:v>2.6995802742931128</c:v>
                </c:pt>
                <c:pt idx="2153">
                  <c:v>2.6974717526202219</c:v>
                </c:pt>
                <c:pt idx="2154">
                  <c:v>2.6953654879810718</c:v>
                </c:pt>
                <c:pt idx="2155">
                  <c:v>2.6932608351531444</c:v>
                </c:pt>
                <c:pt idx="2156">
                  <c:v>2.6911584339548322</c:v>
                </c:pt>
                <c:pt idx="2157">
                  <c:v>2.6890576405916446</c:v>
                </c:pt>
                <c:pt idx="2158">
                  <c:v>2.6869587737458964</c:v>
                </c:pt>
                <c:pt idx="2159">
                  <c:v>2.6848621509280965</c:v>
                </c:pt>
                <c:pt idx="2160">
                  <c:v>2.6827671299540223</c:v>
                </c:pt>
                <c:pt idx="2161">
                  <c:v>2.6806743478515793</c:v>
                </c:pt>
                <c:pt idx="2162">
                  <c:v>2.678583163616608</c:v>
                </c:pt>
                <c:pt idx="2163">
                  <c:v>2.6764938944823173</c:v>
                </c:pt>
                <c:pt idx="2164">
                  <c:v>2.6744068565170784</c:v>
                </c:pt>
                <c:pt idx="2165">
                  <c:v>2.6723214104816577</c:v>
                </c:pt>
                <c:pt idx="2166">
                  <c:v>2.6702381905017538</c:v>
                </c:pt>
                <c:pt idx="2167">
                  <c:v>2.6681565585112588</c:v>
                </c:pt>
                <c:pt idx="2168">
                  <c:v>2.6660768303029783</c:v>
                </c:pt>
                <c:pt idx="2169">
                  <c:v>2.6639993205117865</c:v>
                </c:pt>
                <c:pt idx="2170">
                  <c:v>2.6619233928261417</c:v>
                </c:pt>
                <c:pt idx="2171">
                  <c:v>2.6598496784868018</c:v>
                </c:pt>
                <c:pt idx="2172">
                  <c:v>2.6577775423484749</c:v>
                </c:pt>
                <c:pt idx="2173">
                  <c:v>2.6557072987721879</c:v>
                </c:pt>
                <c:pt idx="2174">
                  <c:v>2.6536392609678856</c:v>
                </c:pt>
                <c:pt idx="2175">
                  <c:v>2.6515727954961363</c:v>
                </c:pt>
                <c:pt idx="2176">
                  <c:v>2.6495085304985571</c:v>
                </c:pt>
                <c:pt idx="2177">
                  <c:v>2.647445833948515</c:v>
                </c:pt>
                <c:pt idx="2178">
                  <c:v>2.6453850187795735</c:v>
                </c:pt>
                <c:pt idx="2179">
                  <c:v>2.6433263967809033</c:v>
                </c:pt>
                <c:pt idx="2180">
                  <c:v>2.6412693374403511</c:v>
                </c:pt>
                <c:pt idx="2181">
                  <c:v>2.6392144662754888</c:v>
                </c:pt>
                <c:pt idx="2182">
                  <c:v>2.6371611539265269</c:v>
                </c:pt>
                <c:pt idx="2183">
                  <c:v>2.6351097119116549</c:v>
                </c:pt>
                <c:pt idx="2184">
                  <c:v>2.6330604506114121</c:v>
                </c:pt>
                <c:pt idx="2185">
                  <c:v>2.6310127423895513</c:v>
                </c:pt>
                <c:pt idx="2186">
                  <c:v>2.6289672099290655</c:v>
                </c:pt>
                <c:pt idx="2187">
                  <c:v>2.6269232267393585</c:v>
                </c:pt>
                <c:pt idx="2188">
                  <c:v>2.624881102931667</c:v>
                </c:pt>
                <c:pt idx="2189">
                  <c:v>2.6228411474862598</c:v>
                </c:pt>
                <c:pt idx="2190">
                  <c:v>2.6208027356260586</c:v>
                </c:pt>
                <c:pt idx="2191">
                  <c:v>2.618766487216186</c:v>
                </c:pt>
                <c:pt idx="2192">
                  <c:v>2.6167317786185587</c:v>
                </c:pt>
                <c:pt idx="2193">
                  <c:v>2.6146989185458076</c:v>
                </c:pt>
                <c:pt idx="2194">
                  <c:v>2.6126682145862228</c:v>
                </c:pt>
                <c:pt idx="2195">
                  <c:v>2.6106390448052981</c:v>
                </c:pt>
                <c:pt idx="2196">
                  <c:v>2.6086120256870799</c:v>
                </c:pt>
                <c:pt idx="2197">
                  <c:v>2.6065865368915713</c:v>
                </c:pt>
                <c:pt idx="2198">
                  <c:v>2.6045628857505267</c:v>
                </c:pt>
                <c:pt idx="2199">
                  <c:v>2.6025413784616793</c:v>
                </c:pt>
                <c:pt idx="2200">
                  <c:v>2.6005213959093312</c:v>
                </c:pt>
                <c:pt idx="2201">
                  <c:v>2.598503552365611</c:v>
                </c:pt>
                <c:pt idx="2202">
                  <c:v>2.5964872298404353</c:v>
                </c:pt>
                <c:pt idx="2203">
                  <c:v>2.5944727342668648</c:v>
                </c:pt>
                <c:pt idx="2204">
                  <c:v>2.5924603704667146</c:v>
                </c:pt>
                <c:pt idx="2205">
                  <c:v>2.5904495221335266</c:v>
                </c:pt>
                <c:pt idx="2206">
                  <c:v>2.588440800770698</c:v>
                </c:pt>
                <c:pt idx="2207">
                  <c:v>2.5864335911909455</c:v>
                </c:pt>
                <c:pt idx="2208">
                  <c:v>2.5844281979531667</c:v>
                </c:pt>
                <c:pt idx="2209">
                  <c:v>2.5824249245115225</c:v>
                </c:pt>
                <c:pt idx="2210">
                  <c:v>2.5804231573527376</c:v>
                </c:pt>
                <c:pt idx="2211">
                  <c:v>2.5784235052278257</c:v>
                </c:pt>
                <c:pt idx="2212">
                  <c:v>2.5764253557363057</c:v>
                </c:pt>
                <c:pt idx="2213">
                  <c:v>2.5744290120711595</c:v>
                </c:pt>
                <c:pt idx="2214">
                  <c:v>2.5724347763270812</c:v>
                </c:pt>
                <c:pt idx="2215">
                  <c:v>2.5704420377680695</c:v>
                </c:pt>
                <c:pt idx="2216">
                  <c:v>2.5684514024089569</c:v>
                </c:pt>
                <c:pt idx="2217">
                  <c:v>2.5664622606202103</c:v>
                </c:pt>
                <c:pt idx="2218">
                  <c:v>2.5644749142370715</c:v>
                </c:pt>
                <c:pt idx="2219">
                  <c:v>2.5624896640028862</c:v>
                </c:pt>
                <c:pt idx="2220">
                  <c:v>2.5605059019431571</c:v>
                </c:pt>
                <c:pt idx="2221">
                  <c:v>2.5585242313525964</c:v>
                </c:pt>
                <c:pt idx="2222">
                  <c:v>2.5565440453569099</c:v>
                </c:pt>
                <c:pt idx="2223">
                  <c:v>2.5545656444417011</c:v>
                </c:pt>
                <c:pt idx="2224">
                  <c:v>2.5525893280070115</c:v>
                </c:pt>
                <c:pt idx="2225">
                  <c:v>2.5506144908242274</c:v>
                </c:pt>
                <c:pt idx="2226">
                  <c:v>2.5486417334838536</c:v>
                </c:pt>
                <c:pt idx="2227">
                  <c:v>2.5466704518512708</c:v>
                </c:pt>
                <c:pt idx="2228">
                  <c:v>2.5447009450704758</c:v>
                </c:pt>
                <c:pt idx="2229">
                  <c:v>2.5427335112061753</c:v>
                </c:pt>
                <c:pt idx="2230">
                  <c:v>2.5407675477601646</c:v>
                </c:pt>
                <c:pt idx="2231">
                  <c:v>2.5388036526345066</c:v>
                </c:pt>
                <c:pt idx="2232">
                  <c:v>2.5368412233521433</c:v>
                </c:pt>
                <c:pt idx="2233">
                  <c:v>2.5348805575913995</c:v>
                </c:pt>
                <c:pt idx="2234">
                  <c:v>2.5329219530242781</c:v>
                </c:pt>
                <c:pt idx="2235">
                  <c:v>2.5309648098516706</c:v>
                </c:pt>
                <c:pt idx="2236">
                  <c:v>2.5290097232880471</c:v>
                </c:pt>
                <c:pt idx="2237">
                  <c:v>2.5270560946150411</c:v>
                </c:pt>
                <c:pt idx="2238">
                  <c:v>2.5251042203011953</c:v>
                </c:pt>
                <c:pt idx="2239">
                  <c:v>2.523154395747909</c:v>
                </c:pt>
                <c:pt idx="2240">
                  <c:v>2.521206023853376</c:v>
                </c:pt>
                <c:pt idx="2241">
                  <c:v>2.5192596971730721</c:v>
                </c:pt>
                <c:pt idx="2242">
                  <c:v>2.5173148196798221</c:v>
                </c:pt>
                <c:pt idx="2243">
                  <c:v>2.5153716865222902</c:v>
                </c:pt>
                <c:pt idx="2244">
                  <c:v>2.5134305917881283</c:v>
                </c:pt>
                <c:pt idx="2245">
                  <c:v>2.511490941057597</c:v>
                </c:pt>
                <c:pt idx="2246">
                  <c:v>2.5095533242425514</c:v>
                </c:pt>
                <c:pt idx="2247">
                  <c:v>2.5076171479918257</c:v>
                </c:pt>
                <c:pt idx="2248">
                  <c:v>2.5056827061419251</c:v>
                </c:pt>
                <c:pt idx="2249">
                  <c:v>2.5037502914744243</c:v>
                </c:pt>
                <c:pt idx="2250">
                  <c:v>2.5018193122365471</c:v>
                </c:pt>
                <c:pt idx="2251">
                  <c:v>2.4998903557117678</c:v>
                </c:pt>
                <c:pt idx="2252">
                  <c:v>2.4979628312098812</c:v>
                </c:pt>
                <c:pt idx="2253">
                  <c:v>2.496037031262889</c:v>
                </c:pt>
                <c:pt idx="2254">
                  <c:v>2.4941132473538872</c:v>
                </c:pt>
                <c:pt idx="2255">
                  <c:v>2.4921908903820973</c:v>
                </c:pt>
                <c:pt idx="2256">
                  <c:v>2.4902705450177156</c:v>
                </c:pt>
                <c:pt idx="2257">
                  <c:v>2.4883516232165857</c:v>
                </c:pt>
                <c:pt idx="2258">
                  <c:v>2.4864344162137924</c:v>
                </c:pt>
                <c:pt idx="2259">
                  <c:v>2.4845192142014847</c:v>
                </c:pt>
                <c:pt idx="2260">
                  <c:v>2.4826054307160503</c:v>
                </c:pt>
                <c:pt idx="2261">
                  <c:v>2.4806936478293768</c:v>
                </c:pt>
                <c:pt idx="2262">
                  <c:v>2.4787832801285794</c:v>
                </c:pt>
                <c:pt idx="2263">
                  <c:v>2.4768746175593441</c:v>
                </c:pt>
                <c:pt idx="2264">
                  <c:v>2.4749679490303373</c:v>
                </c:pt>
                <c:pt idx="2265">
                  <c:v>2.4730626907004178</c:v>
                </c:pt>
                <c:pt idx="2266">
                  <c:v>2.4711594220579962</c:v>
                </c:pt>
                <c:pt idx="2267">
                  <c:v>2.4692575603068208</c:v>
                </c:pt>
                <c:pt idx="2268">
                  <c:v>2.4673573939634235</c:v>
                </c:pt>
                <c:pt idx="2269">
                  <c:v>2.4654592082596771</c:v>
                </c:pt>
                <c:pt idx="2270">
                  <c:v>2.4635624242010521</c:v>
                </c:pt>
                <c:pt idx="2271">
                  <c:v>2.4616676186904711</c:v>
                </c:pt>
                <c:pt idx="2272">
                  <c:v>2.4597742115146395</c:v>
                </c:pt>
                <c:pt idx="2273">
                  <c:v>2.4578824900445042</c:v>
                </c:pt>
                <c:pt idx="2274">
                  <c:v>2.4559927406253315</c:v>
                </c:pt>
                <c:pt idx="2275">
                  <c:v>2.4541043845962376</c:v>
                </c:pt>
                <c:pt idx="2276">
                  <c:v>2.4522179963037236</c:v>
                </c:pt>
                <c:pt idx="2277">
                  <c:v>2.450332998118899</c:v>
                </c:pt>
                <c:pt idx="2278">
                  <c:v>2.4484496761429222</c:v>
                </c:pt>
                <c:pt idx="2279">
                  <c:v>2.4465683154570499</c:v>
                </c:pt>
                <c:pt idx="2280">
                  <c:v>2.4446883399760564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D-739E-41EF-9FD2-41B04CCB0539}"/>
            </c:ext>
          </c:extLst>
        </c:ser>
        <c:ser>
          <c:idx val="14"/>
          <c:order val="14"/>
          <c:spPr>
            <a:ln w="12700" cap="rnd">
              <a:solidFill>
                <a:srgbClr val="000000"/>
              </a:solidFill>
              <a:round/>
            </a:ln>
            <a:effectLst/>
          </c:spPr>
          <c:marker>
            <c:symbol val="none"/>
          </c:marker>
          <c:xVal>
            <c:numRef>
              <c:f>sheet1!$AC$1:$AC$2281</c:f>
              <c:numCache>
                <c:formatCode>General</c:formatCode>
                <c:ptCount val="2281"/>
                <c:pt idx="0">
                  <c:v>-38</c:v>
                </c:pt>
                <c:pt idx="1">
                  <c:v>-37.899997711181641</c:v>
                </c:pt>
                <c:pt idx="2">
                  <c:v>-37.799999237060547</c:v>
                </c:pt>
                <c:pt idx="3">
                  <c:v>-37.700000762939453</c:v>
                </c:pt>
                <c:pt idx="4">
                  <c:v>-37.599998474121094</c:v>
                </c:pt>
                <c:pt idx="5">
                  <c:v>-37.5</c:v>
                </c:pt>
                <c:pt idx="6">
                  <c:v>-37.399997711181641</c:v>
                </c:pt>
                <c:pt idx="7">
                  <c:v>-37.299999237060547</c:v>
                </c:pt>
                <c:pt idx="8">
                  <c:v>-37.200000762939453</c:v>
                </c:pt>
                <c:pt idx="9">
                  <c:v>-37.099998474121094</c:v>
                </c:pt>
                <c:pt idx="10">
                  <c:v>-37</c:v>
                </c:pt>
                <c:pt idx="11">
                  <c:v>-36.899997711181641</c:v>
                </c:pt>
                <c:pt idx="12">
                  <c:v>-36.799999237060547</c:v>
                </c:pt>
                <c:pt idx="13">
                  <c:v>-36.700000762939453</c:v>
                </c:pt>
                <c:pt idx="14">
                  <c:v>-36.599998474121094</c:v>
                </c:pt>
                <c:pt idx="15">
                  <c:v>-36.5</c:v>
                </c:pt>
                <c:pt idx="16">
                  <c:v>-36.399997711181641</c:v>
                </c:pt>
                <c:pt idx="17">
                  <c:v>-36.299999237060547</c:v>
                </c:pt>
                <c:pt idx="18">
                  <c:v>-36.200000762939453</c:v>
                </c:pt>
                <c:pt idx="19">
                  <c:v>-36.099998474121094</c:v>
                </c:pt>
                <c:pt idx="20">
                  <c:v>-36</c:v>
                </c:pt>
                <c:pt idx="21">
                  <c:v>-35.899997711181641</c:v>
                </c:pt>
                <c:pt idx="22">
                  <c:v>-35.799999237060547</c:v>
                </c:pt>
                <c:pt idx="23">
                  <c:v>-35.700000762939453</c:v>
                </c:pt>
                <c:pt idx="24">
                  <c:v>-35.599998474121094</c:v>
                </c:pt>
                <c:pt idx="25">
                  <c:v>-35.5</c:v>
                </c:pt>
                <c:pt idx="26">
                  <c:v>-35.399997711181641</c:v>
                </c:pt>
                <c:pt idx="27">
                  <c:v>-35.299999237060547</c:v>
                </c:pt>
                <c:pt idx="28">
                  <c:v>-35.200000762939453</c:v>
                </c:pt>
                <c:pt idx="29">
                  <c:v>-35.099998474121094</c:v>
                </c:pt>
                <c:pt idx="30">
                  <c:v>-35</c:v>
                </c:pt>
                <c:pt idx="31">
                  <c:v>-34.899997711181641</c:v>
                </c:pt>
                <c:pt idx="32">
                  <c:v>-34.799999237060547</c:v>
                </c:pt>
                <c:pt idx="33">
                  <c:v>-34.700000762939453</c:v>
                </c:pt>
                <c:pt idx="34">
                  <c:v>-34.599998474121094</c:v>
                </c:pt>
                <c:pt idx="35">
                  <c:v>-34.5</c:v>
                </c:pt>
                <c:pt idx="36">
                  <c:v>-34.399997711181641</c:v>
                </c:pt>
                <c:pt idx="37">
                  <c:v>-34.299999237060547</c:v>
                </c:pt>
                <c:pt idx="38">
                  <c:v>-34.200000762939453</c:v>
                </c:pt>
                <c:pt idx="39">
                  <c:v>-34.099998474121094</c:v>
                </c:pt>
                <c:pt idx="40">
                  <c:v>-34</c:v>
                </c:pt>
                <c:pt idx="41">
                  <c:v>-33.899997711181641</c:v>
                </c:pt>
                <c:pt idx="42">
                  <c:v>-33.799999237060547</c:v>
                </c:pt>
                <c:pt idx="43">
                  <c:v>-33.700000762939453</c:v>
                </c:pt>
                <c:pt idx="44">
                  <c:v>-33.599998474121094</c:v>
                </c:pt>
                <c:pt idx="45">
                  <c:v>-33.5</c:v>
                </c:pt>
                <c:pt idx="46">
                  <c:v>-33.399997711181641</c:v>
                </c:pt>
                <c:pt idx="47">
                  <c:v>-33.299999237060547</c:v>
                </c:pt>
                <c:pt idx="48">
                  <c:v>-33.200000762939453</c:v>
                </c:pt>
                <c:pt idx="49">
                  <c:v>-33.099998474121094</c:v>
                </c:pt>
                <c:pt idx="50">
                  <c:v>-33</c:v>
                </c:pt>
                <c:pt idx="51">
                  <c:v>-32.899997711181641</c:v>
                </c:pt>
                <c:pt idx="52">
                  <c:v>-32.799999237060547</c:v>
                </c:pt>
                <c:pt idx="53">
                  <c:v>-32.700000762939453</c:v>
                </c:pt>
                <c:pt idx="54">
                  <c:v>-32.599998474121094</c:v>
                </c:pt>
                <c:pt idx="55">
                  <c:v>-32.5</c:v>
                </c:pt>
                <c:pt idx="56">
                  <c:v>-32.399997711181641</c:v>
                </c:pt>
                <c:pt idx="57">
                  <c:v>-32.299999237060547</c:v>
                </c:pt>
                <c:pt idx="58">
                  <c:v>-32.200000762939453</c:v>
                </c:pt>
                <c:pt idx="59">
                  <c:v>-32.099998474121094</c:v>
                </c:pt>
                <c:pt idx="60">
                  <c:v>-32</c:v>
                </c:pt>
                <c:pt idx="61">
                  <c:v>-31.899999618530273</c:v>
                </c:pt>
                <c:pt idx="62">
                  <c:v>-31.799999237060547</c:v>
                </c:pt>
                <c:pt idx="63">
                  <c:v>-31.69999885559082</c:v>
                </c:pt>
                <c:pt idx="64">
                  <c:v>-31.599998474121094</c:v>
                </c:pt>
                <c:pt idx="65">
                  <c:v>-31.5</c:v>
                </c:pt>
                <c:pt idx="66">
                  <c:v>-31.399999618530273</c:v>
                </c:pt>
                <c:pt idx="67">
                  <c:v>-31.299999237060547</c:v>
                </c:pt>
                <c:pt idx="68">
                  <c:v>-31.19999885559082</c:v>
                </c:pt>
                <c:pt idx="69">
                  <c:v>-31.099998474121094</c:v>
                </c:pt>
                <c:pt idx="70">
                  <c:v>-31</c:v>
                </c:pt>
                <c:pt idx="71">
                  <c:v>-30.899999618530273</c:v>
                </c:pt>
                <c:pt idx="72">
                  <c:v>-30.799999237060547</c:v>
                </c:pt>
                <c:pt idx="73">
                  <c:v>-30.69999885559082</c:v>
                </c:pt>
                <c:pt idx="74">
                  <c:v>-30.599998474121094</c:v>
                </c:pt>
                <c:pt idx="75">
                  <c:v>-30.5</c:v>
                </c:pt>
                <c:pt idx="76">
                  <c:v>-30.399999618530273</c:v>
                </c:pt>
                <c:pt idx="77">
                  <c:v>-30.299999237060547</c:v>
                </c:pt>
                <c:pt idx="78">
                  <c:v>-30.19999885559082</c:v>
                </c:pt>
                <c:pt idx="79">
                  <c:v>-30.099998474121094</c:v>
                </c:pt>
                <c:pt idx="80">
                  <c:v>-30</c:v>
                </c:pt>
                <c:pt idx="81">
                  <c:v>-29.899999618530273</c:v>
                </c:pt>
                <c:pt idx="82">
                  <c:v>-29.799999237060547</c:v>
                </c:pt>
                <c:pt idx="83">
                  <c:v>-29.69999885559082</c:v>
                </c:pt>
                <c:pt idx="84">
                  <c:v>-29.599998474121094</c:v>
                </c:pt>
                <c:pt idx="85">
                  <c:v>-29.5</c:v>
                </c:pt>
                <c:pt idx="86">
                  <c:v>-29.399999618530273</c:v>
                </c:pt>
                <c:pt idx="87">
                  <c:v>-29.299999237060547</c:v>
                </c:pt>
                <c:pt idx="88">
                  <c:v>-29.19999885559082</c:v>
                </c:pt>
                <c:pt idx="89">
                  <c:v>-29.099998474121094</c:v>
                </c:pt>
                <c:pt idx="90">
                  <c:v>-29</c:v>
                </c:pt>
                <c:pt idx="91">
                  <c:v>-28.899999618530273</c:v>
                </c:pt>
                <c:pt idx="92">
                  <c:v>-28.799999237060547</c:v>
                </c:pt>
                <c:pt idx="93">
                  <c:v>-28.69999885559082</c:v>
                </c:pt>
                <c:pt idx="94">
                  <c:v>-28.599998474121094</c:v>
                </c:pt>
                <c:pt idx="95">
                  <c:v>-28.5</c:v>
                </c:pt>
                <c:pt idx="96">
                  <c:v>-28.399999618530273</c:v>
                </c:pt>
                <c:pt idx="97">
                  <c:v>-28.299999237060547</c:v>
                </c:pt>
                <c:pt idx="98">
                  <c:v>-28.19999885559082</c:v>
                </c:pt>
                <c:pt idx="99">
                  <c:v>-28.099998474121094</c:v>
                </c:pt>
                <c:pt idx="100">
                  <c:v>-28</c:v>
                </c:pt>
                <c:pt idx="101">
                  <c:v>-27.899999618530273</c:v>
                </c:pt>
                <c:pt idx="102">
                  <c:v>-27.799999237060547</c:v>
                </c:pt>
                <c:pt idx="103">
                  <c:v>-27.69999885559082</c:v>
                </c:pt>
                <c:pt idx="104">
                  <c:v>-27.599998474121094</c:v>
                </c:pt>
                <c:pt idx="105">
                  <c:v>-27.5</c:v>
                </c:pt>
                <c:pt idx="106">
                  <c:v>-27.399999618530273</c:v>
                </c:pt>
                <c:pt idx="107">
                  <c:v>-27.299999237060547</c:v>
                </c:pt>
                <c:pt idx="108">
                  <c:v>-27.19999885559082</c:v>
                </c:pt>
                <c:pt idx="109">
                  <c:v>-27.099998474121094</c:v>
                </c:pt>
                <c:pt idx="110">
                  <c:v>-27</c:v>
                </c:pt>
                <c:pt idx="111">
                  <c:v>-26.899999618530273</c:v>
                </c:pt>
                <c:pt idx="112">
                  <c:v>-26.799999237060547</c:v>
                </c:pt>
                <c:pt idx="113">
                  <c:v>-26.69999885559082</c:v>
                </c:pt>
                <c:pt idx="114">
                  <c:v>-26.599998474121094</c:v>
                </c:pt>
                <c:pt idx="115">
                  <c:v>-26.5</c:v>
                </c:pt>
                <c:pt idx="116">
                  <c:v>-26.399999618530273</c:v>
                </c:pt>
                <c:pt idx="117">
                  <c:v>-26.299999237060547</c:v>
                </c:pt>
                <c:pt idx="118">
                  <c:v>-26.19999885559082</c:v>
                </c:pt>
                <c:pt idx="119">
                  <c:v>-26.099998474121094</c:v>
                </c:pt>
                <c:pt idx="120">
                  <c:v>-26</c:v>
                </c:pt>
                <c:pt idx="121">
                  <c:v>-25.899999618530273</c:v>
                </c:pt>
                <c:pt idx="122">
                  <c:v>-25.799999237060547</c:v>
                </c:pt>
                <c:pt idx="123">
                  <c:v>-25.69999885559082</c:v>
                </c:pt>
                <c:pt idx="124">
                  <c:v>-25.599998474121094</c:v>
                </c:pt>
                <c:pt idx="125">
                  <c:v>-25.5</c:v>
                </c:pt>
                <c:pt idx="126">
                  <c:v>-25.399999618530273</c:v>
                </c:pt>
                <c:pt idx="127">
                  <c:v>-25.299999237060547</c:v>
                </c:pt>
                <c:pt idx="128">
                  <c:v>-25.19999885559082</c:v>
                </c:pt>
                <c:pt idx="129">
                  <c:v>-25.099998474121094</c:v>
                </c:pt>
                <c:pt idx="130">
                  <c:v>-25</c:v>
                </c:pt>
                <c:pt idx="131">
                  <c:v>-24.899999618530273</c:v>
                </c:pt>
                <c:pt idx="132">
                  <c:v>-24.799999237060547</c:v>
                </c:pt>
                <c:pt idx="133">
                  <c:v>-24.69999885559082</c:v>
                </c:pt>
                <c:pt idx="134">
                  <c:v>-24.599998474121094</c:v>
                </c:pt>
                <c:pt idx="135">
                  <c:v>-24.5</c:v>
                </c:pt>
                <c:pt idx="136">
                  <c:v>-24.399999618530273</c:v>
                </c:pt>
                <c:pt idx="137">
                  <c:v>-24.299999237060547</c:v>
                </c:pt>
                <c:pt idx="138">
                  <c:v>-24.19999885559082</c:v>
                </c:pt>
                <c:pt idx="139">
                  <c:v>-24.099998474121094</c:v>
                </c:pt>
                <c:pt idx="140">
                  <c:v>-24</c:v>
                </c:pt>
                <c:pt idx="141">
                  <c:v>-23.899999618530273</c:v>
                </c:pt>
                <c:pt idx="142">
                  <c:v>-23.799999237060547</c:v>
                </c:pt>
                <c:pt idx="143">
                  <c:v>-23.69999885559082</c:v>
                </c:pt>
                <c:pt idx="144">
                  <c:v>-23.599998474121094</c:v>
                </c:pt>
                <c:pt idx="145">
                  <c:v>-23.5</c:v>
                </c:pt>
                <c:pt idx="146">
                  <c:v>-23.399999618530273</c:v>
                </c:pt>
                <c:pt idx="147">
                  <c:v>-23.299999237060547</c:v>
                </c:pt>
                <c:pt idx="148">
                  <c:v>-23.19999885559082</c:v>
                </c:pt>
                <c:pt idx="149">
                  <c:v>-23.099998474121094</c:v>
                </c:pt>
                <c:pt idx="150">
                  <c:v>-23</c:v>
                </c:pt>
                <c:pt idx="151">
                  <c:v>-22.899999618530273</c:v>
                </c:pt>
                <c:pt idx="152">
                  <c:v>-22.799999237060547</c:v>
                </c:pt>
                <c:pt idx="153">
                  <c:v>-22.69999885559082</c:v>
                </c:pt>
                <c:pt idx="154">
                  <c:v>-22.599998474121094</c:v>
                </c:pt>
                <c:pt idx="155">
                  <c:v>-22.5</c:v>
                </c:pt>
                <c:pt idx="156">
                  <c:v>-22.399999618530273</c:v>
                </c:pt>
                <c:pt idx="157">
                  <c:v>-22.299999237060547</c:v>
                </c:pt>
                <c:pt idx="158">
                  <c:v>-22.19999885559082</c:v>
                </c:pt>
                <c:pt idx="159">
                  <c:v>-22.099998474121094</c:v>
                </c:pt>
                <c:pt idx="160">
                  <c:v>-22</c:v>
                </c:pt>
                <c:pt idx="161">
                  <c:v>-21.899999618530273</c:v>
                </c:pt>
                <c:pt idx="162">
                  <c:v>-21.799999237060547</c:v>
                </c:pt>
                <c:pt idx="163">
                  <c:v>-21.69999885559082</c:v>
                </c:pt>
                <c:pt idx="164">
                  <c:v>-21.599998474121094</c:v>
                </c:pt>
                <c:pt idx="165">
                  <c:v>-21.5</c:v>
                </c:pt>
                <c:pt idx="166">
                  <c:v>-21.399999618530273</c:v>
                </c:pt>
                <c:pt idx="167">
                  <c:v>-21.299999237060547</c:v>
                </c:pt>
                <c:pt idx="168">
                  <c:v>-21.19999885559082</c:v>
                </c:pt>
                <c:pt idx="169">
                  <c:v>-21.099998474121094</c:v>
                </c:pt>
                <c:pt idx="170">
                  <c:v>-21</c:v>
                </c:pt>
                <c:pt idx="171">
                  <c:v>-20.899999618530273</c:v>
                </c:pt>
                <c:pt idx="172">
                  <c:v>-20.799999237060547</c:v>
                </c:pt>
                <c:pt idx="173">
                  <c:v>-20.69999885559082</c:v>
                </c:pt>
                <c:pt idx="174">
                  <c:v>-20.599998474121094</c:v>
                </c:pt>
                <c:pt idx="175">
                  <c:v>-20.5</c:v>
                </c:pt>
                <c:pt idx="176">
                  <c:v>-20.399999618530273</c:v>
                </c:pt>
                <c:pt idx="177">
                  <c:v>-20.299999237060547</c:v>
                </c:pt>
                <c:pt idx="178">
                  <c:v>-20.19999885559082</c:v>
                </c:pt>
                <c:pt idx="179">
                  <c:v>-20.099998474121094</c:v>
                </c:pt>
                <c:pt idx="180">
                  <c:v>-20</c:v>
                </c:pt>
                <c:pt idx="181">
                  <c:v>-19.899999618530273</c:v>
                </c:pt>
                <c:pt idx="182">
                  <c:v>-19.799999237060547</c:v>
                </c:pt>
                <c:pt idx="183">
                  <c:v>-19.69999885559082</c:v>
                </c:pt>
                <c:pt idx="184">
                  <c:v>-19.599998474121094</c:v>
                </c:pt>
                <c:pt idx="185">
                  <c:v>-19.5</c:v>
                </c:pt>
                <c:pt idx="186">
                  <c:v>-19.399999618530273</c:v>
                </c:pt>
                <c:pt idx="187">
                  <c:v>-19.299999237060547</c:v>
                </c:pt>
                <c:pt idx="188">
                  <c:v>-19.19999885559082</c:v>
                </c:pt>
                <c:pt idx="189">
                  <c:v>-19.099998474121094</c:v>
                </c:pt>
                <c:pt idx="190">
                  <c:v>-19</c:v>
                </c:pt>
                <c:pt idx="191">
                  <c:v>-18.899999618530273</c:v>
                </c:pt>
                <c:pt idx="192">
                  <c:v>-18.799999237060547</c:v>
                </c:pt>
                <c:pt idx="193">
                  <c:v>-18.69999885559082</c:v>
                </c:pt>
                <c:pt idx="194">
                  <c:v>-18.599998474121094</c:v>
                </c:pt>
                <c:pt idx="195">
                  <c:v>-18.5</c:v>
                </c:pt>
                <c:pt idx="196">
                  <c:v>-18.399999618530273</c:v>
                </c:pt>
                <c:pt idx="197">
                  <c:v>-18.299999237060547</c:v>
                </c:pt>
                <c:pt idx="198">
                  <c:v>-18.19999885559082</c:v>
                </c:pt>
                <c:pt idx="199">
                  <c:v>-18.099998474121094</c:v>
                </c:pt>
                <c:pt idx="200">
                  <c:v>-18</c:v>
                </c:pt>
                <c:pt idx="201">
                  <c:v>-17.899999618530273</c:v>
                </c:pt>
                <c:pt idx="202">
                  <c:v>-17.799999237060547</c:v>
                </c:pt>
                <c:pt idx="203">
                  <c:v>-17.69999885559082</c:v>
                </c:pt>
                <c:pt idx="204">
                  <c:v>-17.599998474121094</c:v>
                </c:pt>
                <c:pt idx="205">
                  <c:v>-17.5</c:v>
                </c:pt>
                <c:pt idx="206">
                  <c:v>-17.399999618530273</c:v>
                </c:pt>
                <c:pt idx="207">
                  <c:v>-17.299999237060547</c:v>
                </c:pt>
                <c:pt idx="208">
                  <c:v>-17.19999885559082</c:v>
                </c:pt>
                <c:pt idx="209">
                  <c:v>-17.099998474121094</c:v>
                </c:pt>
                <c:pt idx="210">
                  <c:v>-17</c:v>
                </c:pt>
                <c:pt idx="211">
                  <c:v>-16.899999618530273</c:v>
                </c:pt>
                <c:pt idx="212">
                  <c:v>-16.799999237060547</c:v>
                </c:pt>
                <c:pt idx="213">
                  <c:v>-16.69999885559082</c:v>
                </c:pt>
                <c:pt idx="214">
                  <c:v>-16.599998474121094</c:v>
                </c:pt>
                <c:pt idx="215">
                  <c:v>-16.5</c:v>
                </c:pt>
                <c:pt idx="216">
                  <c:v>-16.399999618530273</c:v>
                </c:pt>
                <c:pt idx="217">
                  <c:v>-16.299999237060547</c:v>
                </c:pt>
                <c:pt idx="218">
                  <c:v>-16.19999885559082</c:v>
                </c:pt>
                <c:pt idx="219">
                  <c:v>-16.099998474121094</c:v>
                </c:pt>
                <c:pt idx="220">
                  <c:v>-16</c:v>
                </c:pt>
                <c:pt idx="221">
                  <c:v>-15.899999618530273</c:v>
                </c:pt>
                <c:pt idx="222">
                  <c:v>-15.799999237060547</c:v>
                </c:pt>
                <c:pt idx="223">
                  <c:v>-15.69999885559082</c:v>
                </c:pt>
                <c:pt idx="224">
                  <c:v>-15.599998474121094</c:v>
                </c:pt>
                <c:pt idx="225">
                  <c:v>-15.5</c:v>
                </c:pt>
                <c:pt idx="226">
                  <c:v>-15.399999618530273</c:v>
                </c:pt>
                <c:pt idx="227">
                  <c:v>-15.299999237060547</c:v>
                </c:pt>
                <c:pt idx="228">
                  <c:v>-15.19999885559082</c:v>
                </c:pt>
                <c:pt idx="229">
                  <c:v>-15.099998474121094</c:v>
                </c:pt>
                <c:pt idx="230">
                  <c:v>-15</c:v>
                </c:pt>
                <c:pt idx="231">
                  <c:v>-14.899999618530273</c:v>
                </c:pt>
                <c:pt idx="232">
                  <c:v>-14.799999237060547</c:v>
                </c:pt>
                <c:pt idx="233">
                  <c:v>-14.69999885559082</c:v>
                </c:pt>
                <c:pt idx="234">
                  <c:v>-14.599998474121094</c:v>
                </c:pt>
                <c:pt idx="235">
                  <c:v>-14.5</c:v>
                </c:pt>
                <c:pt idx="236">
                  <c:v>-14.399999618530273</c:v>
                </c:pt>
                <c:pt idx="237">
                  <c:v>-14.299999237060547</c:v>
                </c:pt>
                <c:pt idx="238">
                  <c:v>-14.19999885559082</c:v>
                </c:pt>
                <c:pt idx="239">
                  <c:v>-14.099998474121094</c:v>
                </c:pt>
                <c:pt idx="240">
                  <c:v>-14</c:v>
                </c:pt>
                <c:pt idx="241">
                  <c:v>-13.899999618530273</c:v>
                </c:pt>
                <c:pt idx="242">
                  <c:v>-13.799999237060547</c:v>
                </c:pt>
                <c:pt idx="243">
                  <c:v>-13.69999885559082</c:v>
                </c:pt>
                <c:pt idx="244">
                  <c:v>-13.599998474121094</c:v>
                </c:pt>
                <c:pt idx="245">
                  <c:v>-13.5</c:v>
                </c:pt>
                <c:pt idx="246">
                  <c:v>-13.399999618530273</c:v>
                </c:pt>
                <c:pt idx="247">
                  <c:v>-13.299999237060547</c:v>
                </c:pt>
                <c:pt idx="248">
                  <c:v>-13.19999885559082</c:v>
                </c:pt>
                <c:pt idx="249">
                  <c:v>-13.099998474121094</c:v>
                </c:pt>
                <c:pt idx="250">
                  <c:v>-13</c:v>
                </c:pt>
                <c:pt idx="251">
                  <c:v>-12.899999618530273</c:v>
                </c:pt>
                <c:pt idx="252">
                  <c:v>-12.799999237060547</c:v>
                </c:pt>
                <c:pt idx="253">
                  <c:v>-12.69999885559082</c:v>
                </c:pt>
                <c:pt idx="254">
                  <c:v>-12.599998474121094</c:v>
                </c:pt>
                <c:pt idx="255">
                  <c:v>-12.5</c:v>
                </c:pt>
                <c:pt idx="256">
                  <c:v>-12.399999618530273</c:v>
                </c:pt>
                <c:pt idx="257">
                  <c:v>-12.299999237060547</c:v>
                </c:pt>
                <c:pt idx="258">
                  <c:v>-12.19999885559082</c:v>
                </c:pt>
                <c:pt idx="259">
                  <c:v>-12.099998474121094</c:v>
                </c:pt>
                <c:pt idx="260">
                  <c:v>-12</c:v>
                </c:pt>
                <c:pt idx="261">
                  <c:v>-11.899999618530273</c:v>
                </c:pt>
                <c:pt idx="262">
                  <c:v>-11.799999237060547</c:v>
                </c:pt>
                <c:pt idx="263">
                  <c:v>-11.69999885559082</c:v>
                </c:pt>
                <c:pt idx="264">
                  <c:v>-11.599998474121094</c:v>
                </c:pt>
                <c:pt idx="265">
                  <c:v>-11.5</c:v>
                </c:pt>
                <c:pt idx="266">
                  <c:v>-11.399999618530273</c:v>
                </c:pt>
                <c:pt idx="267">
                  <c:v>-11.299999237060547</c:v>
                </c:pt>
                <c:pt idx="268">
                  <c:v>-11.19999885559082</c:v>
                </c:pt>
                <c:pt idx="269">
                  <c:v>-11.099998474121094</c:v>
                </c:pt>
                <c:pt idx="270">
                  <c:v>-11</c:v>
                </c:pt>
                <c:pt idx="271">
                  <c:v>-10.899999618530273</c:v>
                </c:pt>
                <c:pt idx="272">
                  <c:v>-10.799999237060547</c:v>
                </c:pt>
                <c:pt idx="273">
                  <c:v>-10.69999885559082</c:v>
                </c:pt>
                <c:pt idx="274">
                  <c:v>-10.599998474121094</c:v>
                </c:pt>
                <c:pt idx="275">
                  <c:v>-10.5</c:v>
                </c:pt>
                <c:pt idx="276">
                  <c:v>-10.399999618530273</c:v>
                </c:pt>
                <c:pt idx="277">
                  <c:v>-10.299999237060547</c:v>
                </c:pt>
                <c:pt idx="278">
                  <c:v>-10.19999885559082</c:v>
                </c:pt>
                <c:pt idx="279">
                  <c:v>-10.099998474121094</c:v>
                </c:pt>
                <c:pt idx="280">
                  <c:v>-10</c:v>
                </c:pt>
                <c:pt idx="281">
                  <c:v>-9.8999996185302734</c:v>
                </c:pt>
                <c:pt idx="282">
                  <c:v>-9.7999992370605469</c:v>
                </c:pt>
                <c:pt idx="283">
                  <c:v>-9.6999988555908203</c:v>
                </c:pt>
                <c:pt idx="284">
                  <c:v>-9.5999984741210938</c:v>
                </c:pt>
                <c:pt idx="285">
                  <c:v>-9.5</c:v>
                </c:pt>
                <c:pt idx="286">
                  <c:v>-9.3999996185302734</c:v>
                </c:pt>
                <c:pt idx="287">
                  <c:v>-9.2999992370605469</c:v>
                </c:pt>
                <c:pt idx="288">
                  <c:v>-9.1999988555908203</c:v>
                </c:pt>
                <c:pt idx="289">
                  <c:v>-9.0999984741210938</c:v>
                </c:pt>
                <c:pt idx="290">
                  <c:v>-9</c:v>
                </c:pt>
                <c:pt idx="291">
                  <c:v>-8.8999996185302734</c:v>
                </c:pt>
                <c:pt idx="292">
                  <c:v>-8.7999992370605469</c:v>
                </c:pt>
                <c:pt idx="293">
                  <c:v>-8.6999988555908203</c:v>
                </c:pt>
                <c:pt idx="294">
                  <c:v>-8.5999984741210938</c:v>
                </c:pt>
                <c:pt idx="295">
                  <c:v>-8.5</c:v>
                </c:pt>
                <c:pt idx="296">
                  <c:v>-8.3999996185302734</c:v>
                </c:pt>
                <c:pt idx="297">
                  <c:v>-8.2999992370605469</c:v>
                </c:pt>
                <c:pt idx="298">
                  <c:v>-8.1999988555908203</c:v>
                </c:pt>
                <c:pt idx="299">
                  <c:v>-8.0999984741210938</c:v>
                </c:pt>
                <c:pt idx="300">
                  <c:v>-8</c:v>
                </c:pt>
                <c:pt idx="301">
                  <c:v>-7.8999996185302734</c:v>
                </c:pt>
                <c:pt idx="302">
                  <c:v>-7.7999992370605469</c:v>
                </c:pt>
                <c:pt idx="303">
                  <c:v>-7.6999988555908203</c:v>
                </c:pt>
                <c:pt idx="304">
                  <c:v>-7.5999984741210938</c:v>
                </c:pt>
                <c:pt idx="305">
                  <c:v>-7.5</c:v>
                </c:pt>
                <c:pt idx="306">
                  <c:v>-7.3999996185302734</c:v>
                </c:pt>
                <c:pt idx="307">
                  <c:v>-7.2999992370605469</c:v>
                </c:pt>
                <c:pt idx="308">
                  <c:v>-7.1999988555908203</c:v>
                </c:pt>
                <c:pt idx="309">
                  <c:v>-7.0999984741210938</c:v>
                </c:pt>
                <c:pt idx="310">
                  <c:v>-7</c:v>
                </c:pt>
                <c:pt idx="311">
                  <c:v>-6.8999996185302734</c:v>
                </c:pt>
                <c:pt idx="312">
                  <c:v>-6.7999992370605469</c:v>
                </c:pt>
                <c:pt idx="313">
                  <c:v>-6.6999988555908203</c:v>
                </c:pt>
                <c:pt idx="314">
                  <c:v>-6.5999984741210938</c:v>
                </c:pt>
                <c:pt idx="315">
                  <c:v>-6.5</c:v>
                </c:pt>
                <c:pt idx="316">
                  <c:v>-6.3999996185302734</c:v>
                </c:pt>
                <c:pt idx="317">
                  <c:v>-6.2999992370605469</c:v>
                </c:pt>
                <c:pt idx="318">
                  <c:v>-6.2000007629394531</c:v>
                </c:pt>
                <c:pt idx="319">
                  <c:v>-6.0999984741210938</c:v>
                </c:pt>
                <c:pt idx="320">
                  <c:v>-6</c:v>
                </c:pt>
                <c:pt idx="321">
                  <c:v>-5.8999977111816406</c:v>
                </c:pt>
                <c:pt idx="322">
                  <c:v>-5.7999992370605469</c:v>
                </c:pt>
                <c:pt idx="323">
                  <c:v>-5.7000007629394531</c:v>
                </c:pt>
                <c:pt idx="324">
                  <c:v>-5.5999984741210938</c:v>
                </c:pt>
                <c:pt idx="325">
                  <c:v>-5.5</c:v>
                </c:pt>
                <c:pt idx="326">
                  <c:v>-5.3999977111816406</c:v>
                </c:pt>
                <c:pt idx="327">
                  <c:v>-5.2999992370605469</c:v>
                </c:pt>
                <c:pt idx="328">
                  <c:v>-5.2000007629394531</c:v>
                </c:pt>
                <c:pt idx="329">
                  <c:v>-5.0999984741210938</c:v>
                </c:pt>
                <c:pt idx="330">
                  <c:v>-5</c:v>
                </c:pt>
                <c:pt idx="331">
                  <c:v>-4.8999977111816406</c:v>
                </c:pt>
                <c:pt idx="332">
                  <c:v>-4.7999992370605469</c:v>
                </c:pt>
                <c:pt idx="333">
                  <c:v>-4.7000007629394531</c:v>
                </c:pt>
                <c:pt idx="334">
                  <c:v>-4.5999984741210938</c:v>
                </c:pt>
                <c:pt idx="335">
                  <c:v>-4.5</c:v>
                </c:pt>
                <c:pt idx="336">
                  <c:v>-4.3999977111816406</c:v>
                </c:pt>
                <c:pt idx="337">
                  <c:v>-4.2999992370605469</c:v>
                </c:pt>
                <c:pt idx="338">
                  <c:v>-4.2000007629394531</c:v>
                </c:pt>
                <c:pt idx="339">
                  <c:v>-4.0999984741210938</c:v>
                </c:pt>
                <c:pt idx="340">
                  <c:v>-4</c:v>
                </c:pt>
                <c:pt idx="341">
                  <c:v>-3.8999977111816406</c:v>
                </c:pt>
                <c:pt idx="342">
                  <c:v>-3.7999992370605469</c:v>
                </c:pt>
                <c:pt idx="343">
                  <c:v>-3.7000007629394531</c:v>
                </c:pt>
                <c:pt idx="344">
                  <c:v>-3.5999984741210938</c:v>
                </c:pt>
                <c:pt idx="345">
                  <c:v>-3.5</c:v>
                </c:pt>
                <c:pt idx="346">
                  <c:v>-3.3999977111816406</c:v>
                </c:pt>
                <c:pt idx="347">
                  <c:v>-3.2999992370605469</c:v>
                </c:pt>
                <c:pt idx="348">
                  <c:v>-3.2000007629394531</c:v>
                </c:pt>
                <c:pt idx="349">
                  <c:v>-3.0999984741210938</c:v>
                </c:pt>
                <c:pt idx="350">
                  <c:v>-3</c:v>
                </c:pt>
                <c:pt idx="351">
                  <c:v>-2.8999977111816406</c:v>
                </c:pt>
                <c:pt idx="352">
                  <c:v>-2.7999992370605469</c:v>
                </c:pt>
                <c:pt idx="353">
                  <c:v>-2.7000007629394531</c:v>
                </c:pt>
                <c:pt idx="354">
                  <c:v>-2.5999984741210938</c:v>
                </c:pt>
                <c:pt idx="355">
                  <c:v>-2.5</c:v>
                </c:pt>
                <c:pt idx="356">
                  <c:v>-2.3999977111816406</c:v>
                </c:pt>
                <c:pt idx="357">
                  <c:v>-2.2999992370605469</c:v>
                </c:pt>
                <c:pt idx="358">
                  <c:v>-2.2000007629394531</c:v>
                </c:pt>
                <c:pt idx="359">
                  <c:v>-2.0999984741210938</c:v>
                </c:pt>
                <c:pt idx="360">
                  <c:v>-2</c:v>
                </c:pt>
                <c:pt idx="361">
                  <c:v>-1.8999977111816406</c:v>
                </c:pt>
                <c:pt idx="362">
                  <c:v>-1.7999992370605469</c:v>
                </c:pt>
                <c:pt idx="363">
                  <c:v>-1.7000007629394531</c:v>
                </c:pt>
                <c:pt idx="364">
                  <c:v>-1.5999984741210938</c:v>
                </c:pt>
                <c:pt idx="365">
                  <c:v>-1.5</c:v>
                </c:pt>
                <c:pt idx="366">
                  <c:v>-1.3999977111816406</c:v>
                </c:pt>
                <c:pt idx="367">
                  <c:v>-1.2999992370605469</c:v>
                </c:pt>
                <c:pt idx="368">
                  <c:v>-1.2000007629394531</c:v>
                </c:pt>
                <c:pt idx="369">
                  <c:v>-1.0999984741210938</c:v>
                </c:pt>
                <c:pt idx="370">
                  <c:v>-1</c:v>
                </c:pt>
                <c:pt idx="371">
                  <c:v>-0.89999771118164063</c:v>
                </c:pt>
                <c:pt idx="372">
                  <c:v>-0.79999923706054688</c:v>
                </c:pt>
                <c:pt idx="373">
                  <c:v>-0.70000076293945313</c:v>
                </c:pt>
                <c:pt idx="374">
                  <c:v>-0.59999847412109375</c:v>
                </c:pt>
                <c:pt idx="375">
                  <c:v>-0.5</c:v>
                </c:pt>
                <c:pt idx="376">
                  <c:v>-0.39999771118164063</c:v>
                </c:pt>
                <c:pt idx="377">
                  <c:v>-0.29999923706054688</c:v>
                </c:pt>
                <c:pt idx="378">
                  <c:v>-0.20000076293945313</c:v>
                </c:pt>
                <c:pt idx="379">
                  <c:v>-9.999847412109375E-2</c:v>
                </c:pt>
                <c:pt idx="380">
                  <c:v>0</c:v>
                </c:pt>
                <c:pt idx="381">
                  <c:v>0.10000228881835938</c:v>
                </c:pt>
                <c:pt idx="382">
                  <c:v>0.20000076293945313</c:v>
                </c:pt>
                <c:pt idx="383">
                  <c:v>0.29999923706054688</c:v>
                </c:pt>
                <c:pt idx="384">
                  <c:v>0.40000152587890625</c:v>
                </c:pt>
                <c:pt idx="385">
                  <c:v>0.5</c:v>
                </c:pt>
                <c:pt idx="386">
                  <c:v>0.60000228881835938</c:v>
                </c:pt>
                <c:pt idx="387">
                  <c:v>0.70000076293945313</c:v>
                </c:pt>
                <c:pt idx="388">
                  <c:v>0.79999923706054688</c:v>
                </c:pt>
                <c:pt idx="389">
                  <c:v>0.90000152587890625</c:v>
                </c:pt>
                <c:pt idx="390">
                  <c:v>1</c:v>
                </c:pt>
                <c:pt idx="391">
                  <c:v>1.1000022888183594</c:v>
                </c:pt>
                <c:pt idx="392">
                  <c:v>1.2000007629394531</c:v>
                </c:pt>
                <c:pt idx="393">
                  <c:v>1.2999992370605469</c:v>
                </c:pt>
                <c:pt idx="394">
                  <c:v>1.4000015258789063</c:v>
                </c:pt>
                <c:pt idx="395">
                  <c:v>1.5</c:v>
                </c:pt>
                <c:pt idx="396">
                  <c:v>1.6000022888183594</c:v>
                </c:pt>
                <c:pt idx="397">
                  <c:v>1.7000007629394531</c:v>
                </c:pt>
                <c:pt idx="398">
                  <c:v>1.7999992370605469</c:v>
                </c:pt>
                <c:pt idx="399">
                  <c:v>1.9000015258789063</c:v>
                </c:pt>
                <c:pt idx="400">
                  <c:v>2</c:v>
                </c:pt>
                <c:pt idx="401">
                  <c:v>2.1000022888183594</c:v>
                </c:pt>
                <c:pt idx="402">
                  <c:v>2.2000007629394531</c:v>
                </c:pt>
                <c:pt idx="403">
                  <c:v>2.2999992370605469</c:v>
                </c:pt>
                <c:pt idx="404">
                  <c:v>2.4000015258789063</c:v>
                </c:pt>
                <c:pt idx="405">
                  <c:v>2.5</c:v>
                </c:pt>
                <c:pt idx="406">
                  <c:v>2.6000022888183594</c:v>
                </c:pt>
                <c:pt idx="407">
                  <c:v>2.7000007629394531</c:v>
                </c:pt>
                <c:pt idx="408">
                  <c:v>2.7999992370605469</c:v>
                </c:pt>
                <c:pt idx="409">
                  <c:v>2.9000015258789063</c:v>
                </c:pt>
                <c:pt idx="410">
                  <c:v>3</c:v>
                </c:pt>
                <c:pt idx="411">
                  <c:v>3.1000022888183594</c:v>
                </c:pt>
                <c:pt idx="412">
                  <c:v>3.2000007629394531</c:v>
                </c:pt>
                <c:pt idx="413">
                  <c:v>3.2999992370605469</c:v>
                </c:pt>
                <c:pt idx="414">
                  <c:v>3.4000015258789063</c:v>
                </c:pt>
                <c:pt idx="415">
                  <c:v>3.5</c:v>
                </c:pt>
                <c:pt idx="416">
                  <c:v>3.6000022888183594</c:v>
                </c:pt>
                <c:pt idx="417">
                  <c:v>3.7000007629394531</c:v>
                </c:pt>
                <c:pt idx="418">
                  <c:v>3.7999992370605469</c:v>
                </c:pt>
                <c:pt idx="419">
                  <c:v>3.9000015258789063</c:v>
                </c:pt>
                <c:pt idx="420">
                  <c:v>4</c:v>
                </c:pt>
                <c:pt idx="421">
                  <c:v>4.1000022888183594</c:v>
                </c:pt>
                <c:pt idx="422">
                  <c:v>4.2000007629394531</c:v>
                </c:pt>
                <c:pt idx="423">
                  <c:v>4.2999992370605469</c:v>
                </c:pt>
                <c:pt idx="424">
                  <c:v>4.4000015258789063</c:v>
                </c:pt>
                <c:pt idx="425">
                  <c:v>4.5</c:v>
                </c:pt>
                <c:pt idx="426">
                  <c:v>4.6000022888183594</c:v>
                </c:pt>
                <c:pt idx="427">
                  <c:v>4.7000007629394531</c:v>
                </c:pt>
                <c:pt idx="428">
                  <c:v>4.7999992370605469</c:v>
                </c:pt>
                <c:pt idx="429">
                  <c:v>4.9000015258789063</c:v>
                </c:pt>
                <c:pt idx="430">
                  <c:v>5</c:v>
                </c:pt>
                <c:pt idx="431">
                  <c:v>5.1000022888183594</c:v>
                </c:pt>
                <c:pt idx="432">
                  <c:v>5.2000007629394531</c:v>
                </c:pt>
                <c:pt idx="433">
                  <c:v>5.2999992370605469</c:v>
                </c:pt>
                <c:pt idx="434">
                  <c:v>5.4000015258789063</c:v>
                </c:pt>
                <c:pt idx="435">
                  <c:v>5.5</c:v>
                </c:pt>
                <c:pt idx="436">
                  <c:v>5.6000022888183594</c:v>
                </c:pt>
                <c:pt idx="437">
                  <c:v>5.7000007629394531</c:v>
                </c:pt>
                <c:pt idx="438">
                  <c:v>5.7999992370605469</c:v>
                </c:pt>
                <c:pt idx="439">
                  <c:v>5.9000015258789063</c:v>
                </c:pt>
                <c:pt idx="440">
                  <c:v>6</c:v>
                </c:pt>
                <c:pt idx="441">
                  <c:v>6.1000022888183594</c:v>
                </c:pt>
                <c:pt idx="442">
                  <c:v>6.2000007629394531</c:v>
                </c:pt>
                <c:pt idx="443">
                  <c:v>6.2999992370605469</c:v>
                </c:pt>
                <c:pt idx="444">
                  <c:v>6.4000015258789063</c:v>
                </c:pt>
                <c:pt idx="445">
                  <c:v>6.5</c:v>
                </c:pt>
                <c:pt idx="446">
                  <c:v>6.6000022888183594</c:v>
                </c:pt>
                <c:pt idx="447">
                  <c:v>6.7000007629394531</c:v>
                </c:pt>
                <c:pt idx="448">
                  <c:v>6.7999992370605469</c:v>
                </c:pt>
                <c:pt idx="449">
                  <c:v>6.9000015258789063</c:v>
                </c:pt>
                <c:pt idx="450">
                  <c:v>7</c:v>
                </c:pt>
                <c:pt idx="451">
                  <c:v>7.1000022888183594</c:v>
                </c:pt>
                <c:pt idx="452">
                  <c:v>7.2000007629394531</c:v>
                </c:pt>
                <c:pt idx="453">
                  <c:v>7.2999992370605469</c:v>
                </c:pt>
                <c:pt idx="454">
                  <c:v>7.4000015258789063</c:v>
                </c:pt>
                <c:pt idx="455">
                  <c:v>7.5</c:v>
                </c:pt>
                <c:pt idx="456">
                  <c:v>7.6000022888183594</c:v>
                </c:pt>
                <c:pt idx="457">
                  <c:v>7.7000007629394531</c:v>
                </c:pt>
                <c:pt idx="458">
                  <c:v>7.7999992370605469</c:v>
                </c:pt>
                <c:pt idx="459">
                  <c:v>7.9000015258789063</c:v>
                </c:pt>
                <c:pt idx="460">
                  <c:v>8</c:v>
                </c:pt>
                <c:pt idx="461">
                  <c:v>8.1000022888183594</c:v>
                </c:pt>
                <c:pt idx="462">
                  <c:v>8.2000007629394531</c:v>
                </c:pt>
                <c:pt idx="463">
                  <c:v>8.2999992370605469</c:v>
                </c:pt>
                <c:pt idx="464">
                  <c:v>8.4000015258789063</c:v>
                </c:pt>
                <c:pt idx="465">
                  <c:v>8.5</c:v>
                </c:pt>
                <c:pt idx="466">
                  <c:v>8.6000022888183594</c:v>
                </c:pt>
                <c:pt idx="467">
                  <c:v>8.7000007629394531</c:v>
                </c:pt>
                <c:pt idx="468">
                  <c:v>8.7999992370605469</c:v>
                </c:pt>
                <c:pt idx="469">
                  <c:v>8.9000015258789063</c:v>
                </c:pt>
                <c:pt idx="470">
                  <c:v>9</c:v>
                </c:pt>
                <c:pt idx="471">
                  <c:v>9.1000022888183594</c:v>
                </c:pt>
                <c:pt idx="472">
                  <c:v>9.2000007629394531</c:v>
                </c:pt>
                <c:pt idx="473">
                  <c:v>9.2999992370605469</c:v>
                </c:pt>
                <c:pt idx="474">
                  <c:v>9.4000015258789063</c:v>
                </c:pt>
                <c:pt idx="475">
                  <c:v>9.5</c:v>
                </c:pt>
                <c:pt idx="476">
                  <c:v>9.6000022888183594</c:v>
                </c:pt>
                <c:pt idx="477">
                  <c:v>9.7000007629394531</c:v>
                </c:pt>
                <c:pt idx="478">
                  <c:v>9.7999992370605469</c:v>
                </c:pt>
                <c:pt idx="479">
                  <c:v>9.9000015258789063</c:v>
                </c:pt>
                <c:pt idx="480">
                  <c:v>10</c:v>
                </c:pt>
                <c:pt idx="481">
                  <c:v>10.100002288818359</c:v>
                </c:pt>
                <c:pt idx="482">
                  <c:v>10.200000762939453</c:v>
                </c:pt>
                <c:pt idx="483">
                  <c:v>10.299999237060547</c:v>
                </c:pt>
                <c:pt idx="484">
                  <c:v>10.400001525878906</c:v>
                </c:pt>
                <c:pt idx="485">
                  <c:v>10.5</c:v>
                </c:pt>
                <c:pt idx="486">
                  <c:v>10.600002288818359</c:v>
                </c:pt>
                <c:pt idx="487">
                  <c:v>10.700000762939453</c:v>
                </c:pt>
                <c:pt idx="488">
                  <c:v>10.799999237060547</c:v>
                </c:pt>
                <c:pt idx="489">
                  <c:v>10.900001525878906</c:v>
                </c:pt>
                <c:pt idx="490">
                  <c:v>11</c:v>
                </c:pt>
                <c:pt idx="491">
                  <c:v>11.100002288818359</c:v>
                </c:pt>
                <c:pt idx="492">
                  <c:v>11.200000762939453</c:v>
                </c:pt>
                <c:pt idx="493">
                  <c:v>11.299999237060547</c:v>
                </c:pt>
                <c:pt idx="494">
                  <c:v>11.400001525878906</c:v>
                </c:pt>
                <c:pt idx="495">
                  <c:v>11.5</c:v>
                </c:pt>
                <c:pt idx="496">
                  <c:v>11.600002288818359</c:v>
                </c:pt>
                <c:pt idx="497">
                  <c:v>11.700000762939453</c:v>
                </c:pt>
                <c:pt idx="498">
                  <c:v>11.799999237060547</c:v>
                </c:pt>
                <c:pt idx="499">
                  <c:v>11.900001525878906</c:v>
                </c:pt>
                <c:pt idx="500">
                  <c:v>12</c:v>
                </c:pt>
                <c:pt idx="501">
                  <c:v>12.100002288818359</c:v>
                </c:pt>
                <c:pt idx="502">
                  <c:v>12.200000762939453</c:v>
                </c:pt>
                <c:pt idx="503">
                  <c:v>12.299999237060547</c:v>
                </c:pt>
                <c:pt idx="504">
                  <c:v>12.400001525878906</c:v>
                </c:pt>
                <c:pt idx="505">
                  <c:v>12.5</c:v>
                </c:pt>
                <c:pt idx="506">
                  <c:v>12.600002288818359</c:v>
                </c:pt>
                <c:pt idx="507">
                  <c:v>12.700000762939453</c:v>
                </c:pt>
                <c:pt idx="508">
                  <c:v>12.799999237060547</c:v>
                </c:pt>
                <c:pt idx="509">
                  <c:v>12.900001525878906</c:v>
                </c:pt>
                <c:pt idx="510">
                  <c:v>13</c:v>
                </c:pt>
                <c:pt idx="511">
                  <c:v>13.100002288818359</c:v>
                </c:pt>
                <c:pt idx="512">
                  <c:v>13.200000762939453</c:v>
                </c:pt>
                <c:pt idx="513">
                  <c:v>13.299999237060547</c:v>
                </c:pt>
                <c:pt idx="514">
                  <c:v>13.400001525878906</c:v>
                </c:pt>
                <c:pt idx="515">
                  <c:v>13.5</c:v>
                </c:pt>
                <c:pt idx="516">
                  <c:v>13.600002288818359</c:v>
                </c:pt>
                <c:pt idx="517">
                  <c:v>13.700000762939453</c:v>
                </c:pt>
                <c:pt idx="518">
                  <c:v>13.799999237060547</c:v>
                </c:pt>
                <c:pt idx="519">
                  <c:v>13.900001525878906</c:v>
                </c:pt>
                <c:pt idx="520">
                  <c:v>14</c:v>
                </c:pt>
                <c:pt idx="521">
                  <c:v>14.100002288818359</c:v>
                </c:pt>
                <c:pt idx="522">
                  <c:v>14.200000762939453</c:v>
                </c:pt>
                <c:pt idx="523">
                  <c:v>14.299999237060547</c:v>
                </c:pt>
                <c:pt idx="524">
                  <c:v>14.400001525878906</c:v>
                </c:pt>
                <c:pt idx="525">
                  <c:v>14.5</c:v>
                </c:pt>
                <c:pt idx="526">
                  <c:v>14.600002288818359</c:v>
                </c:pt>
                <c:pt idx="527">
                  <c:v>14.700000762939453</c:v>
                </c:pt>
                <c:pt idx="528">
                  <c:v>14.799999237060547</c:v>
                </c:pt>
                <c:pt idx="529">
                  <c:v>14.900001525878906</c:v>
                </c:pt>
                <c:pt idx="530">
                  <c:v>15</c:v>
                </c:pt>
                <c:pt idx="531">
                  <c:v>15.100002288818359</c:v>
                </c:pt>
                <c:pt idx="532">
                  <c:v>15.200000762939453</c:v>
                </c:pt>
                <c:pt idx="533">
                  <c:v>15.299999237060547</c:v>
                </c:pt>
                <c:pt idx="534">
                  <c:v>15.400001525878906</c:v>
                </c:pt>
                <c:pt idx="535">
                  <c:v>15.5</c:v>
                </c:pt>
                <c:pt idx="536">
                  <c:v>15.600002288818359</c:v>
                </c:pt>
                <c:pt idx="537">
                  <c:v>15.700000762939453</c:v>
                </c:pt>
                <c:pt idx="538">
                  <c:v>15.799999237060547</c:v>
                </c:pt>
                <c:pt idx="539">
                  <c:v>15.900001525878906</c:v>
                </c:pt>
                <c:pt idx="540">
                  <c:v>16</c:v>
                </c:pt>
                <c:pt idx="541">
                  <c:v>16.100002288818359</c:v>
                </c:pt>
                <c:pt idx="542">
                  <c:v>16.200000762939453</c:v>
                </c:pt>
                <c:pt idx="543">
                  <c:v>16.299999237060547</c:v>
                </c:pt>
                <c:pt idx="544">
                  <c:v>16.400001525878906</c:v>
                </c:pt>
                <c:pt idx="545">
                  <c:v>16.5</c:v>
                </c:pt>
                <c:pt idx="546">
                  <c:v>16.600002288818359</c:v>
                </c:pt>
                <c:pt idx="547">
                  <c:v>16.700000762939453</c:v>
                </c:pt>
                <c:pt idx="548">
                  <c:v>16.799999237060547</c:v>
                </c:pt>
                <c:pt idx="549">
                  <c:v>16.900001525878906</c:v>
                </c:pt>
                <c:pt idx="550">
                  <c:v>17</c:v>
                </c:pt>
                <c:pt idx="551">
                  <c:v>17.100002288818359</c:v>
                </c:pt>
                <c:pt idx="552">
                  <c:v>17.200000762939453</c:v>
                </c:pt>
                <c:pt idx="553">
                  <c:v>17.299999237060547</c:v>
                </c:pt>
                <c:pt idx="554">
                  <c:v>17.400001525878906</c:v>
                </c:pt>
                <c:pt idx="555">
                  <c:v>17.5</c:v>
                </c:pt>
                <c:pt idx="556">
                  <c:v>17.600002288818359</c:v>
                </c:pt>
                <c:pt idx="557">
                  <c:v>17.700000762939453</c:v>
                </c:pt>
                <c:pt idx="558">
                  <c:v>17.799999237060547</c:v>
                </c:pt>
                <c:pt idx="559">
                  <c:v>17.900001525878906</c:v>
                </c:pt>
                <c:pt idx="560">
                  <c:v>18</c:v>
                </c:pt>
                <c:pt idx="561">
                  <c:v>18.100002288818359</c:v>
                </c:pt>
                <c:pt idx="562">
                  <c:v>18.200000762939453</c:v>
                </c:pt>
                <c:pt idx="563">
                  <c:v>18.299999237060547</c:v>
                </c:pt>
                <c:pt idx="564">
                  <c:v>18.400001525878906</c:v>
                </c:pt>
                <c:pt idx="565">
                  <c:v>18.5</c:v>
                </c:pt>
                <c:pt idx="566">
                  <c:v>18.600002288818359</c:v>
                </c:pt>
                <c:pt idx="567">
                  <c:v>18.700000762939453</c:v>
                </c:pt>
                <c:pt idx="568">
                  <c:v>18.799999237060547</c:v>
                </c:pt>
                <c:pt idx="569">
                  <c:v>18.900001525878906</c:v>
                </c:pt>
                <c:pt idx="570">
                  <c:v>19</c:v>
                </c:pt>
                <c:pt idx="571">
                  <c:v>19.100002288818359</c:v>
                </c:pt>
                <c:pt idx="572">
                  <c:v>19.200000762939453</c:v>
                </c:pt>
                <c:pt idx="573">
                  <c:v>19.299999237060547</c:v>
                </c:pt>
                <c:pt idx="574">
                  <c:v>19.400001525878906</c:v>
                </c:pt>
                <c:pt idx="575">
                  <c:v>19.5</c:v>
                </c:pt>
                <c:pt idx="576">
                  <c:v>19.600002288818359</c:v>
                </c:pt>
                <c:pt idx="577">
                  <c:v>19.700000762939453</c:v>
                </c:pt>
                <c:pt idx="578">
                  <c:v>19.799999237060547</c:v>
                </c:pt>
                <c:pt idx="579">
                  <c:v>19.900001525878906</c:v>
                </c:pt>
                <c:pt idx="580">
                  <c:v>20</c:v>
                </c:pt>
                <c:pt idx="581">
                  <c:v>20.100002288818359</c:v>
                </c:pt>
                <c:pt idx="582">
                  <c:v>20.200000762939453</c:v>
                </c:pt>
                <c:pt idx="583">
                  <c:v>20.299999237060547</c:v>
                </c:pt>
                <c:pt idx="584">
                  <c:v>20.400001525878906</c:v>
                </c:pt>
                <c:pt idx="585">
                  <c:v>20.5</c:v>
                </c:pt>
                <c:pt idx="586">
                  <c:v>20.600002288818359</c:v>
                </c:pt>
                <c:pt idx="587">
                  <c:v>20.700000762939453</c:v>
                </c:pt>
                <c:pt idx="588">
                  <c:v>20.799999237060547</c:v>
                </c:pt>
                <c:pt idx="589">
                  <c:v>20.900001525878906</c:v>
                </c:pt>
                <c:pt idx="590">
                  <c:v>21</c:v>
                </c:pt>
                <c:pt idx="591">
                  <c:v>21.100002288818359</c:v>
                </c:pt>
                <c:pt idx="592">
                  <c:v>21.200000762939453</c:v>
                </c:pt>
                <c:pt idx="593">
                  <c:v>21.299999237060547</c:v>
                </c:pt>
                <c:pt idx="594">
                  <c:v>21.400001525878906</c:v>
                </c:pt>
                <c:pt idx="595">
                  <c:v>21.5</c:v>
                </c:pt>
                <c:pt idx="596">
                  <c:v>21.600002288818359</c:v>
                </c:pt>
                <c:pt idx="597">
                  <c:v>21.700000762939453</c:v>
                </c:pt>
                <c:pt idx="598">
                  <c:v>21.799999237060547</c:v>
                </c:pt>
                <c:pt idx="599">
                  <c:v>21.900001525878906</c:v>
                </c:pt>
                <c:pt idx="600">
                  <c:v>22</c:v>
                </c:pt>
                <c:pt idx="601">
                  <c:v>22.100002288818359</c:v>
                </c:pt>
                <c:pt idx="602">
                  <c:v>22.200000762939453</c:v>
                </c:pt>
                <c:pt idx="603">
                  <c:v>22.299999237060547</c:v>
                </c:pt>
                <c:pt idx="604">
                  <c:v>22.400001525878906</c:v>
                </c:pt>
                <c:pt idx="605">
                  <c:v>22.5</c:v>
                </c:pt>
                <c:pt idx="606">
                  <c:v>22.600002288818359</c:v>
                </c:pt>
                <c:pt idx="607">
                  <c:v>22.700000762939453</c:v>
                </c:pt>
                <c:pt idx="608">
                  <c:v>22.799999237060547</c:v>
                </c:pt>
                <c:pt idx="609">
                  <c:v>22.900001525878906</c:v>
                </c:pt>
                <c:pt idx="610">
                  <c:v>23</c:v>
                </c:pt>
                <c:pt idx="611">
                  <c:v>23.100002288818359</c:v>
                </c:pt>
                <c:pt idx="612">
                  <c:v>23.200000762939453</c:v>
                </c:pt>
                <c:pt idx="613">
                  <c:v>23.299999237060547</c:v>
                </c:pt>
                <c:pt idx="614">
                  <c:v>23.400001525878906</c:v>
                </c:pt>
                <c:pt idx="615">
                  <c:v>23.5</c:v>
                </c:pt>
                <c:pt idx="616">
                  <c:v>23.600002288818359</c:v>
                </c:pt>
                <c:pt idx="617">
                  <c:v>23.700000762939453</c:v>
                </c:pt>
                <c:pt idx="618">
                  <c:v>23.799999237060547</c:v>
                </c:pt>
                <c:pt idx="619">
                  <c:v>23.900001525878906</c:v>
                </c:pt>
                <c:pt idx="620">
                  <c:v>24</c:v>
                </c:pt>
                <c:pt idx="621">
                  <c:v>24.100002288818359</c:v>
                </c:pt>
                <c:pt idx="622">
                  <c:v>24.200000762939453</c:v>
                </c:pt>
                <c:pt idx="623">
                  <c:v>24.299999237060547</c:v>
                </c:pt>
                <c:pt idx="624">
                  <c:v>24.400001525878906</c:v>
                </c:pt>
                <c:pt idx="625">
                  <c:v>24.5</c:v>
                </c:pt>
                <c:pt idx="626">
                  <c:v>24.600002288818359</c:v>
                </c:pt>
                <c:pt idx="627">
                  <c:v>24.700000762939453</c:v>
                </c:pt>
                <c:pt idx="628">
                  <c:v>24.799999237060547</c:v>
                </c:pt>
                <c:pt idx="629">
                  <c:v>24.900001525878906</c:v>
                </c:pt>
                <c:pt idx="630">
                  <c:v>25</c:v>
                </c:pt>
                <c:pt idx="631">
                  <c:v>25.100002288818359</c:v>
                </c:pt>
                <c:pt idx="632">
                  <c:v>25.200000762939453</c:v>
                </c:pt>
                <c:pt idx="633">
                  <c:v>25.299999237060547</c:v>
                </c:pt>
                <c:pt idx="634">
                  <c:v>25.400001525878906</c:v>
                </c:pt>
                <c:pt idx="635">
                  <c:v>25.5</c:v>
                </c:pt>
                <c:pt idx="636">
                  <c:v>25.600002288818359</c:v>
                </c:pt>
                <c:pt idx="637">
                  <c:v>25.700000762939453</c:v>
                </c:pt>
                <c:pt idx="638">
                  <c:v>25.799999237060547</c:v>
                </c:pt>
                <c:pt idx="639">
                  <c:v>25.899997711181641</c:v>
                </c:pt>
                <c:pt idx="640">
                  <c:v>26.000003814697266</c:v>
                </c:pt>
                <c:pt idx="641">
                  <c:v>26.100002288818359</c:v>
                </c:pt>
                <c:pt idx="642">
                  <c:v>26.200000762939453</c:v>
                </c:pt>
                <c:pt idx="643">
                  <c:v>26.299999237060547</c:v>
                </c:pt>
                <c:pt idx="644">
                  <c:v>26.399997711181641</c:v>
                </c:pt>
                <c:pt idx="645">
                  <c:v>26.500003814697266</c:v>
                </c:pt>
                <c:pt idx="646">
                  <c:v>26.600002288818359</c:v>
                </c:pt>
                <c:pt idx="647">
                  <c:v>26.700000762939453</c:v>
                </c:pt>
                <c:pt idx="648">
                  <c:v>26.799999237060547</c:v>
                </c:pt>
                <c:pt idx="649">
                  <c:v>26.899997711181641</c:v>
                </c:pt>
                <c:pt idx="650">
                  <c:v>27.000003814697266</c:v>
                </c:pt>
                <c:pt idx="651">
                  <c:v>27.100002288818359</c:v>
                </c:pt>
                <c:pt idx="652">
                  <c:v>27.200000762939453</c:v>
                </c:pt>
                <c:pt idx="653">
                  <c:v>27.299999237060547</c:v>
                </c:pt>
                <c:pt idx="654">
                  <c:v>27.399997711181641</c:v>
                </c:pt>
                <c:pt idx="655">
                  <c:v>27.500003814697266</c:v>
                </c:pt>
                <c:pt idx="656">
                  <c:v>27.600002288818359</c:v>
                </c:pt>
                <c:pt idx="657">
                  <c:v>27.700000762939453</c:v>
                </c:pt>
                <c:pt idx="658">
                  <c:v>27.799999237060547</c:v>
                </c:pt>
                <c:pt idx="659">
                  <c:v>27.899997711181641</c:v>
                </c:pt>
                <c:pt idx="660">
                  <c:v>28.000003814697266</c:v>
                </c:pt>
                <c:pt idx="661">
                  <c:v>28.100002288818359</c:v>
                </c:pt>
                <c:pt idx="662">
                  <c:v>28.200000762939453</c:v>
                </c:pt>
                <c:pt idx="663">
                  <c:v>28.299999237060547</c:v>
                </c:pt>
                <c:pt idx="664">
                  <c:v>28.399997711181641</c:v>
                </c:pt>
                <c:pt idx="665">
                  <c:v>28.500003814697266</c:v>
                </c:pt>
                <c:pt idx="666">
                  <c:v>28.600002288818359</c:v>
                </c:pt>
                <c:pt idx="667">
                  <c:v>28.700000762939453</c:v>
                </c:pt>
                <c:pt idx="668">
                  <c:v>28.799999237060547</c:v>
                </c:pt>
                <c:pt idx="669">
                  <c:v>28.899997711181641</c:v>
                </c:pt>
                <c:pt idx="670">
                  <c:v>29.000003814697266</c:v>
                </c:pt>
                <c:pt idx="671">
                  <c:v>29.100002288818359</c:v>
                </c:pt>
                <c:pt idx="672">
                  <c:v>29.200000762939453</c:v>
                </c:pt>
                <c:pt idx="673">
                  <c:v>29.299999237060547</c:v>
                </c:pt>
                <c:pt idx="674">
                  <c:v>29.399997711181641</c:v>
                </c:pt>
                <c:pt idx="675">
                  <c:v>29.500003814697266</c:v>
                </c:pt>
                <c:pt idx="676">
                  <c:v>29.600002288818359</c:v>
                </c:pt>
                <c:pt idx="677">
                  <c:v>29.700000762939453</c:v>
                </c:pt>
                <c:pt idx="678">
                  <c:v>29.799999237060547</c:v>
                </c:pt>
                <c:pt idx="679">
                  <c:v>29.899997711181641</c:v>
                </c:pt>
                <c:pt idx="680">
                  <c:v>30.000003814697266</c:v>
                </c:pt>
                <c:pt idx="681">
                  <c:v>30.100002288818359</c:v>
                </c:pt>
                <c:pt idx="682">
                  <c:v>30.200000762939453</c:v>
                </c:pt>
                <c:pt idx="683">
                  <c:v>30.299999237060547</c:v>
                </c:pt>
                <c:pt idx="684">
                  <c:v>30.399997711181641</c:v>
                </c:pt>
                <c:pt idx="685">
                  <c:v>30.500003814697266</c:v>
                </c:pt>
                <c:pt idx="686">
                  <c:v>30.600002288818359</c:v>
                </c:pt>
                <c:pt idx="687">
                  <c:v>30.700000762939453</c:v>
                </c:pt>
                <c:pt idx="688">
                  <c:v>30.799999237060547</c:v>
                </c:pt>
                <c:pt idx="689">
                  <c:v>30.899997711181641</c:v>
                </c:pt>
                <c:pt idx="690">
                  <c:v>31.000003814697266</c:v>
                </c:pt>
                <c:pt idx="691">
                  <c:v>31.100002288818359</c:v>
                </c:pt>
                <c:pt idx="692">
                  <c:v>31.200000762939453</c:v>
                </c:pt>
                <c:pt idx="693">
                  <c:v>31.299999237060547</c:v>
                </c:pt>
                <c:pt idx="694">
                  <c:v>31.399997711181641</c:v>
                </c:pt>
                <c:pt idx="695">
                  <c:v>31.500003814697266</c:v>
                </c:pt>
                <c:pt idx="696">
                  <c:v>31.600002288818359</c:v>
                </c:pt>
                <c:pt idx="697">
                  <c:v>31.700000762939453</c:v>
                </c:pt>
                <c:pt idx="698">
                  <c:v>31.799999237060547</c:v>
                </c:pt>
                <c:pt idx="699">
                  <c:v>31.899997711181641</c:v>
                </c:pt>
                <c:pt idx="700">
                  <c:v>32.000003814697266</c:v>
                </c:pt>
                <c:pt idx="701">
                  <c:v>32.100002288818359</c:v>
                </c:pt>
                <c:pt idx="702">
                  <c:v>32.200000762939453</c:v>
                </c:pt>
                <c:pt idx="703">
                  <c:v>32.299999237060547</c:v>
                </c:pt>
                <c:pt idx="704">
                  <c:v>32.399997711181641</c:v>
                </c:pt>
                <c:pt idx="705">
                  <c:v>32.500003814697266</c:v>
                </c:pt>
                <c:pt idx="706">
                  <c:v>32.600002288818359</c:v>
                </c:pt>
                <c:pt idx="707">
                  <c:v>32.700000762939453</c:v>
                </c:pt>
                <c:pt idx="708">
                  <c:v>32.799999237060547</c:v>
                </c:pt>
                <c:pt idx="709">
                  <c:v>32.899997711181641</c:v>
                </c:pt>
                <c:pt idx="710">
                  <c:v>33.000003814697266</c:v>
                </c:pt>
                <c:pt idx="711">
                  <c:v>33.100002288818359</c:v>
                </c:pt>
                <c:pt idx="712">
                  <c:v>33.200000762939453</c:v>
                </c:pt>
                <c:pt idx="713">
                  <c:v>33.299999237060547</c:v>
                </c:pt>
                <c:pt idx="714">
                  <c:v>33.399997711181641</c:v>
                </c:pt>
                <c:pt idx="715">
                  <c:v>33.500003814697266</c:v>
                </c:pt>
                <c:pt idx="716">
                  <c:v>33.600002288818359</c:v>
                </c:pt>
                <c:pt idx="717">
                  <c:v>33.700000762939453</c:v>
                </c:pt>
                <c:pt idx="718">
                  <c:v>33.799999237060547</c:v>
                </c:pt>
                <c:pt idx="719">
                  <c:v>33.899997711181641</c:v>
                </c:pt>
                <c:pt idx="720">
                  <c:v>34.000003814697266</c:v>
                </c:pt>
                <c:pt idx="721">
                  <c:v>34.100002288818359</c:v>
                </c:pt>
                <c:pt idx="722">
                  <c:v>34.200000762939453</c:v>
                </c:pt>
                <c:pt idx="723">
                  <c:v>34.299999237060547</c:v>
                </c:pt>
                <c:pt idx="724">
                  <c:v>34.399997711181641</c:v>
                </c:pt>
                <c:pt idx="725">
                  <c:v>34.500003814697266</c:v>
                </c:pt>
                <c:pt idx="726">
                  <c:v>34.600002288818359</c:v>
                </c:pt>
                <c:pt idx="727">
                  <c:v>34.700000762939453</c:v>
                </c:pt>
                <c:pt idx="728">
                  <c:v>34.799999237060547</c:v>
                </c:pt>
                <c:pt idx="729">
                  <c:v>34.899997711181641</c:v>
                </c:pt>
                <c:pt idx="730">
                  <c:v>35.000003814697266</c:v>
                </c:pt>
                <c:pt idx="731">
                  <c:v>35.100002288818359</c:v>
                </c:pt>
                <c:pt idx="732">
                  <c:v>35.200000762939453</c:v>
                </c:pt>
                <c:pt idx="733">
                  <c:v>35.299999237060547</c:v>
                </c:pt>
                <c:pt idx="734">
                  <c:v>35.399997711181641</c:v>
                </c:pt>
                <c:pt idx="735">
                  <c:v>35.500003814697266</c:v>
                </c:pt>
                <c:pt idx="736">
                  <c:v>35.600002288818359</c:v>
                </c:pt>
                <c:pt idx="737">
                  <c:v>35.700000762939453</c:v>
                </c:pt>
                <c:pt idx="738">
                  <c:v>35.799999237060547</c:v>
                </c:pt>
                <c:pt idx="739">
                  <c:v>35.899997711181641</c:v>
                </c:pt>
                <c:pt idx="740">
                  <c:v>36.000003814697266</c:v>
                </c:pt>
                <c:pt idx="741">
                  <c:v>36.100002288818359</c:v>
                </c:pt>
                <c:pt idx="742">
                  <c:v>36.200000762939453</c:v>
                </c:pt>
                <c:pt idx="743">
                  <c:v>36.299999237060547</c:v>
                </c:pt>
                <c:pt idx="744">
                  <c:v>36.399997711181641</c:v>
                </c:pt>
                <c:pt idx="745">
                  <c:v>36.500003814697266</c:v>
                </c:pt>
                <c:pt idx="746">
                  <c:v>36.600002288818359</c:v>
                </c:pt>
                <c:pt idx="747">
                  <c:v>36.700000762939453</c:v>
                </c:pt>
                <c:pt idx="748">
                  <c:v>36.799999237060547</c:v>
                </c:pt>
                <c:pt idx="749">
                  <c:v>36.899997711181641</c:v>
                </c:pt>
                <c:pt idx="750">
                  <c:v>37.000003814697266</c:v>
                </c:pt>
                <c:pt idx="751">
                  <c:v>37.100002288818359</c:v>
                </c:pt>
                <c:pt idx="752">
                  <c:v>37.200000762939453</c:v>
                </c:pt>
                <c:pt idx="753">
                  <c:v>37.299999237060547</c:v>
                </c:pt>
                <c:pt idx="754">
                  <c:v>37.399997711181641</c:v>
                </c:pt>
                <c:pt idx="755">
                  <c:v>37.500003814697266</c:v>
                </c:pt>
                <c:pt idx="756">
                  <c:v>37.600002288818359</c:v>
                </c:pt>
                <c:pt idx="757">
                  <c:v>37.700000762939453</c:v>
                </c:pt>
                <c:pt idx="758">
                  <c:v>37.799999237060547</c:v>
                </c:pt>
                <c:pt idx="759">
                  <c:v>37.899997711181641</c:v>
                </c:pt>
                <c:pt idx="760">
                  <c:v>38.000003814697266</c:v>
                </c:pt>
                <c:pt idx="761">
                  <c:v>38.100002288818359</c:v>
                </c:pt>
                <c:pt idx="762">
                  <c:v>38.200000762939453</c:v>
                </c:pt>
                <c:pt idx="763">
                  <c:v>38.299999237060547</c:v>
                </c:pt>
                <c:pt idx="764">
                  <c:v>38.399997711181641</c:v>
                </c:pt>
                <c:pt idx="765">
                  <c:v>38.500003814697266</c:v>
                </c:pt>
                <c:pt idx="766">
                  <c:v>38.600002288818359</c:v>
                </c:pt>
                <c:pt idx="767">
                  <c:v>38.700000762939453</c:v>
                </c:pt>
                <c:pt idx="768">
                  <c:v>38.799999237060547</c:v>
                </c:pt>
                <c:pt idx="769">
                  <c:v>38.899997711181641</c:v>
                </c:pt>
                <c:pt idx="770">
                  <c:v>39.000003814697266</c:v>
                </c:pt>
                <c:pt idx="771">
                  <c:v>39.100002288818359</c:v>
                </c:pt>
                <c:pt idx="772">
                  <c:v>39.200000762939453</c:v>
                </c:pt>
                <c:pt idx="773">
                  <c:v>39.299999237060547</c:v>
                </c:pt>
                <c:pt idx="774">
                  <c:v>39.399997711181641</c:v>
                </c:pt>
                <c:pt idx="775">
                  <c:v>39.500003814697266</c:v>
                </c:pt>
                <c:pt idx="776">
                  <c:v>39.600002288818359</c:v>
                </c:pt>
                <c:pt idx="777">
                  <c:v>39.700000762939453</c:v>
                </c:pt>
                <c:pt idx="778">
                  <c:v>39.799999237060547</c:v>
                </c:pt>
                <c:pt idx="779">
                  <c:v>39.899997711181641</c:v>
                </c:pt>
                <c:pt idx="780">
                  <c:v>40.000003814697266</c:v>
                </c:pt>
                <c:pt idx="781">
                  <c:v>40.100002288818359</c:v>
                </c:pt>
                <c:pt idx="782">
                  <c:v>40.200000762939453</c:v>
                </c:pt>
                <c:pt idx="783">
                  <c:v>40.299999237060547</c:v>
                </c:pt>
                <c:pt idx="784">
                  <c:v>40.399997711181641</c:v>
                </c:pt>
                <c:pt idx="785">
                  <c:v>40.500003814697266</c:v>
                </c:pt>
                <c:pt idx="786">
                  <c:v>40.600002288818359</c:v>
                </c:pt>
                <c:pt idx="787">
                  <c:v>40.700000762939453</c:v>
                </c:pt>
                <c:pt idx="788">
                  <c:v>40.799999237060547</c:v>
                </c:pt>
                <c:pt idx="789">
                  <c:v>40.899997711181641</c:v>
                </c:pt>
                <c:pt idx="790">
                  <c:v>41.000003814697266</c:v>
                </c:pt>
                <c:pt idx="791">
                  <c:v>41.100002288818359</c:v>
                </c:pt>
                <c:pt idx="792">
                  <c:v>41.200000762939453</c:v>
                </c:pt>
                <c:pt idx="793">
                  <c:v>41.299999237060547</c:v>
                </c:pt>
                <c:pt idx="794">
                  <c:v>41.399997711181641</c:v>
                </c:pt>
                <c:pt idx="795">
                  <c:v>41.500003814697266</c:v>
                </c:pt>
                <c:pt idx="796">
                  <c:v>41.600002288818359</c:v>
                </c:pt>
                <c:pt idx="797">
                  <c:v>41.700000762939453</c:v>
                </c:pt>
                <c:pt idx="798">
                  <c:v>41.799999237060547</c:v>
                </c:pt>
                <c:pt idx="799">
                  <c:v>41.899997711181641</c:v>
                </c:pt>
                <c:pt idx="800">
                  <c:v>42.000003814697266</c:v>
                </c:pt>
                <c:pt idx="801">
                  <c:v>42.100002288818359</c:v>
                </c:pt>
                <c:pt idx="802">
                  <c:v>42.200000762939453</c:v>
                </c:pt>
                <c:pt idx="803">
                  <c:v>42.299999237060547</c:v>
                </c:pt>
                <c:pt idx="804">
                  <c:v>42.399997711181641</c:v>
                </c:pt>
                <c:pt idx="805">
                  <c:v>42.500003814697266</c:v>
                </c:pt>
                <c:pt idx="806">
                  <c:v>42.600002288818359</c:v>
                </c:pt>
                <c:pt idx="807">
                  <c:v>42.700000762939453</c:v>
                </c:pt>
                <c:pt idx="808">
                  <c:v>42.799999237060547</c:v>
                </c:pt>
                <c:pt idx="809">
                  <c:v>42.899997711181641</c:v>
                </c:pt>
                <c:pt idx="810">
                  <c:v>43.000003814697266</c:v>
                </c:pt>
                <c:pt idx="811">
                  <c:v>43.100002288818359</c:v>
                </c:pt>
                <c:pt idx="812">
                  <c:v>43.200000762939453</c:v>
                </c:pt>
                <c:pt idx="813">
                  <c:v>43.299999237060547</c:v>
                </c:pt>
                <c:pt idx="814">
                  <c:v>43.399997711181641</c:v>
                </c:pt>
                <c:pt idx="815">
                  <c:v>43.500003814697266</c:v>
                </c:pt>
                <c:pt idx="816">
                  <c:v>43.600002288818359</c:v>
                </c:pt>
                <c:pt idx="817">
                  <c:v>43.700000762939453</c:v>
                </c:pt>
                <c:pt idx="818">
                  <c:v>43.799999237060547</c:v>
                </c:pt>
                <c:pt idx="819">
                  <c:v>43.899997711181641</c:v>
                </c:pt>
                <c:pt idx="820">
                  <c:v>44.000003814697266</c:v>
                </c:pt>
                <c:pt idx="821">
                  <c:v>44.100002288818359</c:v>
                </c:pt>
                <c:pt idx="822">
                  <c:v>44.200000762939453</c:v>
                </c:pt>
                <c:pt idx="823">
                  <c:v>44.299999237060547</c:v>
                </c:pt>
                <c:pt idx="824">
                  <c:v>44.399997711181641</c:v>
                </c:pt>
                <c:pt idx="825">
                  <c:v>44.500003814697266</c:v>
                </c:pt>
                <c:pt idx="826">
                  <c:v>44.600002288818359</c:v>
                </c:pt>
                <c:pt idx="827">
                  <c:v>44.700000762939453</c:v>
                </c:pt>
                <c:pt idx="828">
                  <c:v>44.799999237060547</c:v>
                </c:pt>
                <c:pt idx="829">
                  <c:v>44.899997711181641</c:v>
                </c:pt>
                <c:pt idx="830">
                  <c:v>45.000003814697266</c:v>
                </c:pt>
                <c:pt idx="831">
                  <c:v>45.100002288818359</c:v>
                </c:pt>
                <c:pt idx="832">
                  <c:v>45.200000762939453</c:v>
                </c:pt>
                <c:pt idx="833">
                  <c:v>45.299999237060547</c:v>
                </c:pt>
                <c:pt idx="834">
                  <c:v>45.399997711181641</c:v>
                </c:pt>
                <c:pt idx="835">
                  <c:v>45.500003814697266</c:v>
                </c:pt>
                <c:pt idx="836">
                  <c:v>45.600002288818359</c:v>
                </c:pt>
                <c:pt idx="837">
                  <c:v>45.700000762939453</c:v>
                </c:pt>
                <c:pt idx="838">
                  <c:v>45.799999237060547</c:v>
                </c:pt>
                <c:pt idx="839">
                  <c:v>45.899997711181641</c:v>
                </c:pt>
                <c:pt idx="840">
                  <c:v>46.000003814697266</c:v>
                </c:pt>
                <c:pt idx="841">
                  <c:v>46.100002288818359</c:v>
                </c:pt>
                <c:pt idx="842">
                  <c:v>46.200000762939453</c:v>
                </c:pt>
                <c:pt idx="843">
                  <c:v>46.299999237060547</c:v>
                </c:pt>
                <c:pt idx="844">
                  <c:v>46.399997711181641</c:v>
                </c:pt>
                <c:pt idx="845">
                  <c:v>46.500003814697266</c:v>
                </c:pt>
                <c:pt idx="846">
                  <c:v>46.600002288818359</c:v>
                </c:pt>
                <c:pt idx="847">
                  <c:v>46.700000762939453</c:v>
                </c:pt>
                <c:pt idx="848">
                  <c:v>46.799999237060547</c:v>
                </c:pt>
                <c:pt idx="849">
                  <c:v>46.899997711181641</c:v>
                </c:pt>
                <c:pt idx="850">
                  <c:v>47.000003814697266</c:v>
                </c:pt>
                <c:pt idx="851">
                  <c:v>47.100002288818359</c:v>
                </c:pt>
                <c:pt idx="852">
                  <c:v>47.200000762939453</c:v>
                </c:pt>
                <c:pt idx="853">
                  <c:v>47.299999237060547</c:v>
                </c:pt>
                <c:pt idx="854">
                  <c:v>47.399997711181641</c:v>
                </c:pt>
                <c:pt idx="855">
                  <c:v>47.500003814697266</c:v>
                </c:pt>
                <c:pt idx="856">
                  <c:v>47.600002288818359</c:v>
                </c:pt>
                <c:pt idx="857">
                  <c:v>47.700000762939453</c:v>
                </c:pt>
                <c:pt idx="858">
                  <c:v>47.799999237060547</c:v>
                </c:pt>
                <c:pt idx="859">
                  <c:v>47.899997711181641</c:v>
                </c:pt>
                <c:pt idx="860">
                  <c:v>48.000003814697266</c:v>
                </c:pt>
                <c:pt idx="861">
                  <c:v>48.100002288818359</c:v>
                </c:pt>
                <c:pt idx="862">
                  <c:v>48.200000762939453</c:v>
                </c:pt>
                <c:pt idx="863">
                  <c:v>48.299999237060547</c:v>
                </c:pt>
                <c:pt idx="864">
                  <c:v>48.399997711181641</c:v>
                </c:pt>
                <c:pt idx="865">
                  <c:v>48.500003814697266</c:v>
                </c:pt>
                <c:pt idx="866">
                  <c:v>48.600002288818359</c:v>
                </c:pt>
                <c:pt idx="867">
                  <c:v>48.700000762939453</c:v>
                </c:pt>
                <c:pt idx="868">
                  <c:v>48.799999237060547</c:v>
                </c:pt>
                <c:pt idx="869">
                  <c:v>48.899997711181641</c:v>
                </c:pt>
                <c:pt idx="870">
                  <c:v>49.000003814697266</c:v>
                </c:pt>
                <c:pt idx="871">
                  <c:v>49.100002288818359</c:v>
                </c:pt>
                <c:pt idx="872">
                  <c:v>49.200000762939453</c:v>
                </c:pt>
                <c:pt idx="873">
                  <c:v>49.299999237060547</c:v>
                </c:pt>
                <c:pt idx="874">
                  <c:v>49.399997711181641</c:v>
                </c:pt>
                <c:pt idx="875">
                  <c:v>49.500003814697266</c:v>
                </c:pt>
                <c:pt idx="876">
                  <c:v>49.600002288818359</c:v>
                </c:pt>
                <c:pt idx="877">
                  <c:v>49.700000762939453</c:v>
                </c:pt>
                <c:pt idx="878">
                  <c:v>49.799999237060547</c:v>
                </c:pt>
                <c:pt idx="879">
                  <c:v>49.899997711181641</c:v>
                </c:pt>
                <c:pt idx="880">
                  <c:v>50.000003814697266</c:v>
                </c:pt>
                <c:pt idx="881">
                  <c:v>50.100002288818359</c:v>
                </c:pt>
                <c:pt idx="882">
                  <c:v>50.200000762939453</c:v>
                </c:pt>
                <c:pt idx="883">
                  <c:v>50.299999237060547</c:v>
                </c:pt>
                <c:pt idx="884">
                  <c:v>50.399997711181641</c:v>
                </c:pt>
                <c:pt idx="885">
                  <c:v>50.500003814697266</c:v>
                </c:pt>
                <c:pt idx="886">
                  <c:v>50.600002288818359</c:v>
                </c:pt>
                <c:pt idx="887">
                  <c:v>50.700000762939453</c:v>
                </c:pt>
                <c:pt idx="888">
                  <c:v>50.799999237060547</c:v>
                </c:pt>
                <c:pt idx="889">
                  <c:v>50.899997711181641</c:v>
                </c:pt>
                <c:pt idx="890">
                  <c:v>51.000003814697266</c:v>
                </c:pt>
                <c:pt idx="891">
                  <c:v>51.100002288818359</c:v>
                </c:pt>
                <c:pt idx="892">
                  <c:v>51.200000762939453</c:v>
                </c:pt>
                <c:pt idx="893">
                  <c:v>51.299999237060547</c:v>
                </c:pt>
                <c:pt idx="894">
                  <c:v>51.399997711181641</c:v>
                </c:pt>
                <c:pt idx="895">
                  <c:v>51.500003814697266</c:v>
                </c:pt>
                <c:pt idx="896">
                  <c:v>51.600002288818359</c:v>
                </c:pt>
                <c:pt idx="897">
                  <c:v>51.700000762939453</c:v>
                </c:pt>
                <c:pt idx="898">
                  <c:v>51.799999237060547</c:v>
                </c:pt>
                <c:pt idx="899">
                  <c:v>51.899997711181641</c:v>
                </c:pt>
                <c:pt idx="900">
                  <c:v>52.000003814697266</c:v>
                </c:pt>
                <c:pt idx="901">
                  <c:v>52.100002288818359</c:v>
                </c:pt>
                <c:pt idx="902">
                  <c:v>52.200000762939453</c:v>
                </c:pt>
                <c:pt idx="903">
                  <c:v>52.299999237060547</c:v>
                </c:pt>
                <c:pt idx="904">
                  <c:v>52.399997711181641</c:v>
                </c:pt>
                <c:pt idx="905">
                  <c:v>52.500003814697266</c:v>
                </c:pt>
                <c:pt idx="906">
                  <c:v>52.600002288818359</c:v>
                </c:pt>
                <c:pt idx="907">
                  <c:v>52.700000762939453</c:v>
                </c:pt>
                <c:pt idx="908">
                  <c:v>52.799999237060547</c:v>
                </c:pt>
                <c:pt idx="909">
                  <c:v>52.899997711181641</c:v>
                </c:pt>
                <c:pt idx="910">
                  <c:v>53.000003814697266</c:v>
                </c:pt>
                <c:pt idx="911">
                  <c:v>53.100002288818359</c:v>
                </c:pt>
                <c:pt idx="912">
                  <c:v>53.200000762939453</c:v>
                </c:pt>
                <c:pt idx="913">
                  <c:v>53.299999237060547</c:v>
                </c:pt>
                <c:pt idx="914">
                  <c:v>53.399997711181641</c:v>
                </c:pt>
                <c:pt idx="915">
                  <c:v>53.500003814697266</c:v>
                </c:pt>
                <c:pt idx="916">
                  <c:v>53.600002288818359</c:v>
                </c:pt>
                <c:pt idx="917">
                  <c:v>53.700000762939453</c:v>
                </c:pt>
                <c:pt idx="918">
                  <c:v>53.799999237060547</c:v>
                </c:pt>
                <c:pt idx="919">
                  <c:v>53.899997711181641</c:v>
                </c:pt>
                <c:pt idx="920">
                  <c:v>54.000003814697266</c:v>
                </c:pt>
                <c:pt idx="921">
                  <c:v>54.100002288818359</c:v>
                </c:pt>
                <c:pt idx="922">
                  <c:v>54.200000762939453</c:v>
                </c:pt>
                <c:pt idx="923">
                  <c:v>54.299999237060547</c:v>
                </c:pt>
                <c:pt idx="924">
                  <c:v>54.399997711181641</c:v>
                </c:pt>
                <c:pt idx="925">
                  <c:v>54.500003814697266</c:v>
                </c:pt>
                <c:pt idx="926">
                  <c:v>54.600002288818359</c:v>
                </c:pt>
                <c:pt idx="927">
                  <c:v>54.700000762939453</c:v>
                </c:pt>
                <c:pt idx="928">
                  <c:v>54.799999237060547</c:v>
                </c:pt>
                <c:pt idx="929">
                  <c:v>54.899997711181641</c:v>
                </c:pt>
                <c:pt idx="930">
                  <c:v>55.000003814697266</c:v>
                </c:pt>
                <c:pt idx="931">
                  <c:v>55.100002288818359</c:v>
                </c:pt>
                <c:pt idx="932">
                  <c:v>55.200000762939453</c:v>
                </c:pt>
                <c:pt idx="933">
                  <c:v>55.299999237060547</c:v>
                </c:pt>
                <c:pt idx="934">
                  <c:v>55.399997711181641</c:v>
                </c:pt>
                <c:pt idx="935">
                  <c:v>55.500003814697266</c:v>
                </c:pt>
                <c:pt idx="936">
                  <c:v>55.600002288818359</c:v>
                </c:pt>
                <c:pt idx="937">
                  <c:v>55.700000762939453</c:v>
                </c:pt>
                <c:pt idx="938">
                  <c:v>55.799999237060547</c:v>
                </c:pt>
                <c:pt idx="939">
                  <c:v>55.899997711181641</c:v>
                </c:pt>
                <c:pt idx="940">
                  <c:v>56.000003814697266</c:v>
                </c:pt>
                <c:pt idx="941">
                  <c:v>56.100002288818359</c:v>
                </c:pt>
                <c:pt idx="942">
                  <c:v>56.200000762939453</c:v>
                </c:pt>
                <c:pt idx="943">
                  <c:v>56.299999237060547</c:v>
                </c:pt>
                <c:pt idx="944">
                  <c:v>56.399997711181641</c:v>
                </c:pt>
                <c:pt idx="945">
                  <c:v>56.500003814697266</c:v>
                </c:pt>
                <c:pt idx="946">
                  <c:v>56.600002288818359</c:v>
                </c:pt>
                <c:pt idx="947">
                  <c:v>56.700000762939453</c:v>
                </c:pt>
                <c:pt idx="948">
                  <c:v>56.799999237060547</c:v>
                </c:pt>
                <c:pt idx="949">
                  <c:v>56.899997711181641</c:v>
                </c:pt>
                <c:pt idx="950">
                  <c:v>57.000003814697266</c:v>
                </c:pt>
                <c:pt idx="951">
                  <c:v>57.100002288818359</c:v>
                </c:pt>
                <c:pt idx="952">
                  <c:v>57.200000762939453</c:v>
                </c:pt>
                <c:pt idx="953">
                  <c:v>57.299999237060547</c:v>
                </c:pt>
                <c:pt idx="954">
                  <c:v>57.399997711181641</c:v>
                </c:pt>
                <c:pt idx="955">
                  <c:v>57.500003814697266</c:v>
                </c:pt>
                <c:pt idx="956">
                  <c:v>57.600002288818359</c:v>
                </c:pt>
                <c:pt idx="957">
                  <c:v>57.700000762939453</c:v>
                </c:pt>
                <c:pt idx="958">
                  <c:v>57.799999237060547</c:v>
                </c:pt>
                <c:pt idx="959">
                  <c:v>57.899997711181641</c:v>
                </c:pt>
                <c:pt idx="960">
                  <c:v>58.000003814697266</c:v>
                </c:pt>
                <c:pt idx="961">
                  <c:v>58.100002288818359</c:v>
                </c:pt>
                <c:pt idx="962">
                  <c:v>58.200000762939453</c:v>
                </c:pt>
                <c:pt idx="963">
                  <c:v>58.299999237060547</c:v>
                </c:pt>
                <c:pt idx="964">
                  <c:v>58.399997711181641</c:v>
                </c:pt>
                <c:pt idx="965">
                  <c:v>58.500003814697266</c:v>
                </c:pt>
                <c:pt idx="966">
                  <c:v>58.600002288818359</c:v>
                </c:pt>
                <c:pt idx="967">
                  <c:v>58.700000762939453</c:v>
                </c:pt>
                <c:pt idx="968">
                  <c:v>58.799999237060547</c:v>
                </c:pt>
                <c:pt idx="969">
                  <c:v>58.899997711181641</c:v>
                </c:pt>
                <c:pt idx="970">
                  <c:v>59.000003814697266</c:v>
                </c:pt>
                <c:pt idx="971">
                  <c:v>59.100002288818359</c:v>
                </c:pt>
                <c:pt idx="972">
                  <c:v>59.200000762939453</c:v>
                </c:pt>
                <c:pt idx="973">
                  <c:v>59.299999237060547</c:v>
                </c:pt>
                <c:pt idx="974">
                  <c:v>59.399997711181641</c:v>
                </c:pt>
                <c:pt idx="975">
                  <c:v>59.500003814697266</c:v>
                </c:pt>
                <c:pt idx="976">
                  <c:v>59.600002288818359</c:v>
                </c:pt>
                <c:pt idx="977">
                  <c:v>59.700000762939453</c:v>
                </c:pt>
                <c:pt idx="978">
                  <c:v>59.799999237060547</c:v>
                </c:pt>
                <c:pt idx="979">
                  <c:v>59.899997711181641</c:v>
                </c:pt>
                <c:pt idx="980">
                  <c:v>60.000003814697266</c:v>
                </c:pt>
                <c:pt idx="981">
                  <c:v>60.100002288818359</c:v>
                </c:pt>
                <c:pt idx="982">
                  <c:v>60.200000762939453</c:v>
                </c:pt>
                <c:pt idx="983">
                  <c:v>60.299999237060547</c:v>
                </c:pt>
                <c:pt idx="984">
                  <c:v>60.399997711181641</c:v>
                </c:pt>
                <c:pt idx="985">
                  <c:v>60.500003814697266</c:v>
                </c:pt>
                <c:pt idx="986">
                  <c:v>60.600002288818359</c:v>
                </c:pt>
                <c:pt idx="987">
                  <c:v>60.700000762939453</c:v>
                </c:pt>
                <c:pt idx="988">
                  <c:v>60.799999237060547</c:v>
                </c:pt>
                <c:pt idx="989">
                  <c:v>60.899997711181641</c:v>
                </c:pt>
                <c:pt idx="990">
                  <c:v>61.000003814697266</c:v>
                </c:pt>
                <c:pt idx="991">
                  <c:v>61.100002288818359</c:v>
                </c:pt>
                <c:pt idx="992">
                  <c:v>61.200000762939453</c:v>
                </c:pt>
                <c:pt idx="993">
                  <c:v>61.299999237060547</c:v>
                </c:pt>
                <c:pt idx="994">
                  <c:v>61.399997711181641</c:v>
                </c:pt>
                <c:pt idx="995">
                  <c:v>61.500003814697266</c:v>
                </c:pt>
                <c:pt idx="996">
                  <c:v>61.600002288818359</c:v>
                </c:pt>
                <c:pt idx="997">
                  <c:v>61.700000762939453</c:v>
                </c:pt>
                <c:pt idx="998">
                  <c:v>61.799999237060547</c:v>
                </c:pt>
                <c:pt idx="999">
                  <c:v>61.899997711181641</c:v>
                </c:pt>
                <c:pt idx="1000">
                  <c:v>62.000003814697266</c:v>
                </c:pt>
                <c:pt idx="1001">
                  <c:v>62.100002288818359</c:v>
                </c:pt>
                <c:pt idx="1002">
                  <c:v>62.200000762939453</c:v>
                </c:pt>
                <c:pt idx="1003">
                  <c:v>62.299999237060547</c:v>
                </c:pt>
                <c:pt idx="1004">
                  <c:v>62.399997711181641</c:v>
                </c:pt>
                <c:pt idx="1005">
                  <c:v>62.500003814697266</c:v>
                </c:pt>
                <c:pt idx="1006">
                  <c:v>62.600002288818359</c:v>
                </c:pt>
                <c:pt idx="1007">
                  <c:v>62.700000762939453</c:v>
                </c:pt>
                <c:pt idx="1008">
                  <c:v>62.799999237060547</c:v>
                </c:pt>
                <c:pt idx="1009">
                  <c:v>62.899997711181641</c:v>
                </c:pt>
                <c:pt idx="1010">
                  <c:v>63.000003814697266</c:v>
                </c:pt>
                <c:pt idx="1011">
                  <c:v>63.100002288818359</c:v>
                </c:pt>
                <c:pt idx="1012">
                  <c:v>63.200000762939453</c:v>
                </c:pt>
                <c:pt idx="1013">
                  <c:v>63.299999237060547</c:v>
                </c:pt>
                <c:pt idx="1014">
                  <c:v>63.399997711181641</c:v>
                </c:pt>
                <c:pt idx="1015">
                  <c:v>63.500003814697266</c:v>
                </c:pt>
                <c:pt idx="1016">
                  <c:v>63.600002288818359</c:v>
                </c:pt>
                <c:pt idx="1017">
                  <c:v>63.700000762939453</c:v>
                </c:pt>
                <c:pt idx="1018">
                  <c:v>63.799999237060547</c:v>
                </c:pt>
                <c:pt idx="1019">
                  <c:v>63.899997711181641</c:v>
                </c:pt>
                <c:pt idx="1020">
                  <c:v>64</c:v>
                </c:pt>
                <c:pt idx="1021">
                  <c:v>64.100006103515625</c:v>
                </c:pt>
                <c:pt idx="1022">
                  <c:v>64.199996948242188</c:v>
                </c:pt>
                <c:pt idx="1023">
                  <c:v>64.300003051757813</c:v>
                </c:pt>
                <c:pt idx="1024">
                  <c:v>64.399993896484375</c:v>
                </c:pt>
                <c:pt idx="1025">
                  <c:v>64.5</c:v>
                </c:pt>
                <c:pt idx="1026">
                  <c:v>64.600006103515625</c:v>
                </c:pt>
                <c:pt idx="1027">
                  <c:v>64.699996948242188</c:v>
                </c:pt>
                <c:pt idx="1028">
                  <c:v>64.800003051757813</c:v>
                </c:pt>
                <c:pt idx="1029">
                  <c:v>64.899993896484375</c:v>
                </c:pt>
                <c:pt idx="1030">
                  <c:v>65</c:v>
                </c:pt>
                <c:pt idx="1031">
                  <c:v>65.100006103515625</c:v>
                </c:pt>
                <c:pt idx="1032">
                  <c:v>65.199996948242188</c:v>
                </c:pt>
                <c:pt idx="1033">
                  <c:v>65.300003051757813</c:v>
                </c:pt>
                <c:pt idx="1034">
                  <c:v>65.399993896484375</c:v>
                </c:pt>
                <c:pt idx="1035">
                  <c:v>65.5</c:v>
                </c:pt>
                <c:pt idx="1036">
                  <c:v>65.600006103515625</c:v>
                </c:pt>
                <c:pt idx="1037">
                  <c:v>65.699996948242188</c:v>
                </c:pt>
                <c:pt idx="1038">
                  <c:v>65.800003051757813</c:v>
                </c:pt>
                <c:pt idx="1039">
                  <c:v>65.899993896484375</c:v>
                </c:pt>
                <c:pt idx="1040">
                  <c:v>66</c:v>
                </c:pt>
                <c:pt idx="1041">
                  <c:v>66.100006103515625</c:v>
                </c:pt>
                <c:pt idx="1042">
                  <c:v>66.199996948242188</c:v>
                </c:pt>
                <c:pt idx="1043">
                  <c:v>66.300003051757813</c:v>
                </c:pt>
                <c:pt idx="1044">
                  <c:v>66.399993896484375</c:v>
                </c:pt>
                <c:pt idx="1045">
                  <c:v>66.5</c:v>
                </c:pt>
                <c:pt idx="1046">
                  <c:v>66.600006103515625</c:v>
                </c:pt>
                <c:pt idx="1047">
                  <c:v>66.699996948242188</c:v>
                </c:pt>
                <c:pt idx="1048">
                  <c:v>66.800003051757813</c:v>
                </c:pt>
                <c:pt idx="1049">
                  <c:v>66.899993896484375</c:v>
                </c:pt>
                <c:pt idx="1050">
                  <c:v>67</c:v>
                </c:pt>
                <c:pt idx="1051">
                  <c:v>67.100006103515625</c:v>
                </c:pt>
                <c:pt idx="1052">
                  <c:v>67.199996948242188</c:v>
                </c:pt>
                <c:pt idx="1053">
                  <c:v>67.300003051757813</c:v>
                </c:pt>
                <c:pt idx="1054">
                  <c:v>67.399993896484375</c:v>
                </c:pt>
                <c:pt idx="1055">
                  <c:v>67.5</c:v>
                </c:pt>
                <c:pt idx="1056">
                  <c:v>67.600006103515625</c:v>
                </c:pt>
                <c:pt idx="1057">
                  <c:v>67.699996948242188</c:v>
                </c:pt>
                <c:pt idx="1058">
                  <c:v>67.800003051757813</c:v>
                </c:pt>
                <c:pt idx="1059">
                  <c:v>67.899993896484375</c:v>
                </c:pt>
                <c:pt idx="1060">
                  <c:v>68</c:v>
                </c:pt>
                <c:pt idx="1061">
                  <c:v>68.100006103515625</c:v>
                </c:pt>
                <c:pt idx="1062">
                  <c:v>68.199996948242188</c:v>
                </c:pt>
                <c:pt idx="1063">
                  <c:v>68.300003051757813</c:v>
                </c:pt>
                <c:pt idx="1064">
                  <c:v>68.399993896484375</c:v>
                </c:pt>
                <c:pt idx="1065">
                  <c:v>68.5</c:v>
                </c:pt>
                <c:pt idx="1066">
                  <c:v>68.600006103515625</c:v>
                </c:pt>
                <c:pt idx="1067">
                  <c:v>68.699996948242188</c:v>
                </c:pt>
                <c:pt idx="1068">
                  <c:v>68.800003051757813</c:v>
                </c:pt>
                <c:pt idx="1069">
                  <c:v>68.899993896484375</c:v>
                </c:pt>
                <c:pt idx="1070">
                  <c:v>69</c:v>
                </c:pt>
                <c:pt idx="1071">
                  <c:v>69.100006103515625</c:v>
                </c:pt>
                <c:pt idx="1072">
                  <c:v>69.199996948242188</c:v>
                </c:pt>
                <c:pt idx="1073">
                  <c:v>69.300003051757813</c:v>
                </c:pt>
                <c:pt idx="1074">
                  <c:v>69.399993896484375</c:v>
                </c:pt>
                <c:pt idx="1075">
                  <c:v>69.5</c:v>
                </c:pt>
                <c:pt idx="1076">
                  <c:v>69.600006103515625</c:v>
                </c:pt>
                <c:pt idx="1077">
                  <c:v>69.699996948242188</c:v>
                </c:pt>
                <c:pt idx="1078">
                  <c:v>69.800003051757813</c:v>
                </c:pt>
                <c:pt idx="1079">
                  <c:v>69.899993896484375</c:v>
                </c:pt>
                <c:pt idx="1080">
                  <c:v>70</c:v>
                </c:pt>
                <c:pt idx="1081">
                  <c:v>70.100006103515625</c:v>
                </c:pt>
                <c:pt idx="1082">
                  <c:v>70.199996948242188</c:v>
                </c:pt>
                <c:pt idx="1083">
                  <c:v>70.300003051757813</c:v>
                </c:pt>
                <c:pt idx="1084">
                  <c:v>70.399993896484375</c:v>
                </c:pt>
                <c:pt idx="1085">
                  <c:v>70.5</c:v>
                </c:pt>
                <c:pt idx="1086">
                  <c:v>70.600006103515625</c:v>
                </c:pt>
                <c:pt idx="1087">
                  <c:v>70.699996948242188</c:v>
                </c:pt>
                <c:pt idx="1088">
                  <c:v>70.800003051757813</c:v>
                </c:pt>
                <c:pt idx="1089">
                  <c:v>70.899993896484375</c:v>
                </c:pt>
                <c:pt idx="1090">
                  <c:v>71</c:v>
                </c:pt>
                <c:pt idx="1091">
                  <c:v>71.100006103515625</c:v>
                </c:pt>
                <c:pt idx="1092">
                  <c:v>71.199996948242188</c:v>
                </c:pt>
                <c:pt idx="1093">
                  <c:v>71.300003051757813</c:v>
                </c:pt>
                <c:pt idx="1094">
                  <c:v>71.399993896484375</c:v>
                </c:pt>
                <c:pt idx="1095">
                  <c:v>71.5</c:v>
                </c:pt>
                <c:pt idx="1096">
                  <c:v>71.600006103515625</c:v>
                </c:pt>
                <c:pt idx="1097">
                  <c:v>71.699996948242188</c:v>
                </c:pt>
                <c:pt idx="1098">
                  <c:v>71.800003051757813</c:v>
                </c:pt>
                <c:pt idx="1099">
                  <c:v>71.899993896484375</c:v>
                </c:pt>
                <c:pt idx="1100">
                  <c:v>72</c:v>
                </c:pt>
                <c:pt idx="1101">
                  <c:v>72.100006103515625</c:v>
                </c:pt>
                <c:pt idx="1102">
                  <c:v>72.199996948242188</c:v>
                </c:pt>
                <c:pt idx="1103">
                  <c:v>72.300003051757813</c:v>
                </c:pt>
                <c:pt idx="1104">
                  <c:v>72.399993896484375</c:v>
                </c:pt>
                <c:pt idx="1105">
                  <c:v>72.5</c:v>
                </c:pt>
                <c:pt idx="1106">
                  <c:v>72.600006103515625</c:v>
                </c:pt>
                <c:pt idx="1107">
                  <c:v>72.699996948242188</c:v>
                </c:pt>
                <c:pt idx="1108">
                  <c:v>72.800003051757813</c:v>
                </c:pt>
                <c:pt idx="1109">
                  <c:v>72.899993896484375</c:v>
                </c:pt>
                <c:pt idx="1110">
                  <c:v>73</c:v>
                </c:pt>
                <c:pt idx="1111">
                  <c:v>73.100006103515625</c:v>
                </c:pt>
                <c:pt idx="1112">
                  <c:v>73.199996948242188</c:v>
                </c:pt>
                <c:pt idx="1113">
                  <c:v>73.300003051757813</c:v>
                </c:pt>
                <c:pt idx="1114">
                  <c:v>73.399993896484375</c:v>
                </c:pt>
                <c:pt idx="1115">
                  <c:v>73.5</c:v>
                </c:pt>
                <c:pt idx="1116">
                  <c:v>73.600006103515625</c:v>
                </c:pt>
                <c:pt idx="1117">
                  <c:v>73.699996948242188</c:v>
                </c:pt>
                <c:pt idx="1118">
                  <c:v>73.800003051757813</c:v>
                </c:pt>
                <c:pt idx="1119">
                  <c:v>73.899993896484375</c:v>
                </c:pt>
                <c:pt idx="1120">
                  <c:v>74</c:v>
                </c:pt>
                <c:pt idx="1121">
                  <c:v>74.100006103515625</c:v>
                </c:pt>
                <c:pt idx="1122">
                  <c:v>74.199996948242188</c:v>
                </c:pt>
                <c:pt idx="1123">
                  <c:v>74.300003051757813</c:v>
                </c:pt>
                <c:pt idx="1124">
                  <c:v>74.399993896484375</c:v>
                </c:pt>
                <c:pt idx="1125">
                  <c:v>74.5</c:v>
                </c:pt>
                <c:pt idx="1126">
                  <c:v>74.600006103515625</c:v>
                </c:pt>
                <c:pt idx="1127">
                  <c:v>74.699996948242188</c:v>
                </c:pt>
                <c:pt idx="1128">
                  <c:v>74.800003051757813</c:v>
                </c:pt>
                <c:pt idx="1129">
                  <c:v>74.899993896484375</c:v>
                </c:pt>
                <c:pt idx="1130">
                  <c:v>75</c:v>
                </c:pt>
                <c:pt idx="1131">
                  <c:v>75.100006103515625</c:v>
                </c:pt>
                <c:pt idx="1132">
                  <c:v>75.199996948242188</c:v>
                </c:pt>
                <c:pt idx="1133">
                  <c:v>75.300003051757813</c:v>
                </c:pt>
                <c:pt idx="1134">
                  <c:v>75.399993896484375</c:v>
                </c:pt>
                <c:pt idx="1135">
                  <c:v>75.5</c:v>
                </c:pt>
                <c:pt idx="1136">
                  <c:v>75.600006103515625</c:v>
                </c:pt>
                <c:pt idx="1137">
                  <c:v>75.699996948242188</c:v>
                </c:pt>
                <c:pt idx="1138">
                  <c:v>75.800003051757813</c:v>
                </c:pt>
                <c:pt idx="1139">
                  <c:v>75.899993896484375</c:v>
                </c:pt>
                <c:pt idx="1140">
                  <c:v>76</c:v>
                </c:pt>
                <c:pt idx="1141">
                  <c:v>76.100006103515625</c:v>
                </c:pt>
                <c:pt idx="1142">
                  <c:v>76.199996948242188</c:v>
                </c:pt>
                <c:pt idx="1143">
                  <c:v>76.300003051757813</c:v>
                </c:pt>
                <c:pt idx="1144">
                  <c:v>76.399993896484375</c:v>
                </c:pt>
                <c:pt idx="1145">
                  <c:v>76.5</c:v>
                </c:pt>
                <c:pt idx="1146">
                  <c:v>76.600006103515625</c:v>
                </c:pt>
                <c:pt idx="1147">
                  <c:v>76.699996948242188</c:v>
                </c:pt>
                <c:pt idx="1148">
                  <c:v>76.800003051757813</c:v>
                </c:pt>
                <c:pt idx="1149">
                  <c:v>76.899993896484375</c:v>
                </c:pt>
                <c:pt idx="1150">
                  <c:v>77</c:v>
                </c:pt>
                <c:pt idx="1151">
                  <c:v>77.100006103515625</c:v>
                </c:pt>
                <c:pt idx="1152">
                  <c:v>77.199996948242188</c:v>
                </c:pt>
                <c:pt idx="1153">
                  <c:v>77.300003051757813</c:v>
                </c:pt>
                <c:pt idx="1154">
                  <c:v>77.399993896484375</c:v>
                </c:pt>
                <c:pt idx="1155">
                  <c:v>77.5</c:v>
                </c:pt>
                <c:pt idx="1156">
                  <c:v>77.600006103515625</c:v>
                </c:pt>
                <c:pt idx="1157">
                  <c:v>77.699996948242188</c:v>
                </c:pt>
                <c:pt idx="1158">
                  <c:v>77.800003051757813</c:v>
                </c:pt>
                <c:pt idx="1159">
                  <c:v>77.899993896484375</c:v>
                </c:pt>
                <c:pt idx="1160">
                  <c:v>78</c:v>
                </c:pt>
                <c:pt idx="1161">
                  <c:v>78.100006103515625</c:v>
                </c:pt>
                <c:pt idx="1162">
                  <c:v>78.199996948242188</c:v>
                </c:pt>
                <c:pt idx="1163">
                  <c:v>78.300003051757813</c:v>
                </c:pt>
                <c:pt idx="1164">
                  <c:v>78.399993896484375</c:v>
                </c:pt>
                <c:pt idx="1165">
                  <c:v>78.5</c:v>
                </c:pt>
                <c:pt idx="1166">
                  <c:v>78.600006103515625</c:v>
                </c:pt>
                <c:pt idx="1167">
                  <c:v>78.699996948242188</c:v>
                </c:pt>
                <c:pt idx="1168">
                  <c:v>78.800003051757813</c:v>
                </c:pt>
                <c:pt idx="1169">
                  <c:v>78.899993896484375</c:v>
                </c:pt>
                <c:pt idx="1170">
                  <c:v>79</c:v>
                </c:pt>
                <c:pt idx="1171">
                  <c:v>79.100006103515625</c:v>
                </c:pt>
                <c:pt idx="1172">
                  <c:v>79.199996948242188</c:v>
                </c:pt>
                <c:pt idx="1173">
                  <c:v>79.300003051757813</c:v>
                </c:pt>
                <c:pt idx="1174">
                  <c:v>79.399993896484375</c:v>
                </c:pt>
                <c:pt idx="1175">
                  <c:v>79.5</c:v>
                </c:pt>
                <c:pt idx="1176">
                  <c:v>79.600006103515625</c:v>
                </c:pt>
                <c:pt idx="1177">
                  <c:v>79.699996948242188</c:v>
                </c:pt>
                <c:pt idx="1178">
                  <c:v>79.800003051757813</c:v>
                </c:pt>
                <c:pt idx="1179">
                  <c:v>79.899993896484375</c:v>
                </c:pt>
                <c:pt idx="1180">
                  <c:v>80</c:v>
                </c:pt>
                <c:pt idx="1181">
                  <c:v>80.100006103515625</c:v>
                </c:pt>
                <c:pt idx="1182">
                  <c:v>80.199996948242188</c:v>
                </c:pt>
                <c:pt idx="1183">
                  <c:v>80.300003051757813</c:v>
                </c:pt>
                <c:pt idx="1184">
                  <c:v>80.399993896484375</c:v>
                </c:pt>
                <c:pt idx="1185">
                  <c:v>80.5</c:v>
                </c:pt>
                <c:pt idx="1186">
                  <c:v>80.600006103515625</c:v>
                </c:pt>
                <c:pt idx="1187">
                  <c:v>80.699996948242188</c:v>
                </c:pt>
                <c:pt idx="1188">
                  <c:v>80.800003051757813</c:v>
                </c:pt>
                <c:pt idx="1189">
                  <c:v>80.899993896484375</c:v>
                </c:pt>
                <c:pt idx="1190">
                  <c:v>81</c:v>
                </c:pt>
                <c:pt idx="1191">
                  <c:v>81.100006103515625</c:v>
                </c:pt>
                <c:pt idx="1192">
                  <c:v>81.199996948242188</c:v>
                </c:pt>
                <c:pt idx="1193">
                  <c:v>81.300003051757813</c:v>
                </c:pt>
                <c:pt idx="1194">
                  <c:v>81.399993896484375</c:v>
                </c:pt>
                <c:pt idx="1195">
                  <c:v>81.5</c:v>
                </c:pt>
                <c:pt idx="1196">
                  <c:v>81.600006103515625</c:v>
                </c:pt>
                <c:pt idx="1197">
                  <c:v>81.699996948242188</c:v>
                </c:pt>
                <c:pt idx="1198">
                  <c:v>81.800003051757813</c:v>
                </c:pt>
                <c:pt idx="1199">
                  <c:v>81.899993896484375</c:v>
                </c:pt>
                <c:pt idx="1200">
                  <c:v>82</c:v>
                </c:pt>
                <c:pt idx="1201">
                  <c:v>82.100006103515625</c:v>
                </c:pt>
                <c:pt idx="1202">
                  <c:v>82.199996948242188</c:v>
                </c:pt>
                <c:pt idx="1203">
                  <c:v>82.300003051757813</c:v>
                </c:pt>
                <c:pt idx="1204">
                  <c:v>82.399993896484375</c:v>
                </c:pt>
                <c:pt idx="1205">
                  <c:v>82.5</c:v>
                </c:pt>
                <c:pt idx="1206">
                  <c:v>82.600006103515625</c:v>
                </c:pt>
                <c:pt idx="1207">
                  <c:v>82.699996948242188</c:v>
                </c:pt>
                <c:pt idx="1208">
                  <c:v>82.800003051757813</c:v>
                </c:pt>
                <c:pt idx="1209">
                  <c:v>82.899993896484375</c:v>
                </c:pt>
                <c:pt idx="1210">
                  <c:v>83</c:v>
                </c:pt>
                <c:pt idx="1211">
                  <c:v>83.100006103515625</c:v>
                </c:pt>
                <c:pt idx="1212">
                  <c:v>83.199996948242188</c:v>
                </c:pt>
                <c:pt idx="1213">
                  <c:v>83.300003051757813</c:v>
                </c:pt>
                <c:pt idx="1214">
                  <c:v>83.399993896484375</c:v>
                </c:pt>
                <c:pt idx="1215">
                  <c:v>83.5</c:v>
                </c:pt>
                <c:pt idx="1216">
                  <c:v>83.600006103515625</c:v>
                </c:pt>
                <c:pt idx="1217">
                  <c:v>83.699996948242188</c:v>
                </c:pt>
                <c:pt idx="1218">
                  <c:v>83.800003051757813</c:v>
                </c:pt>
                <c:pt idx="1219">
                  <c:v>83.899993896484375</c:v>
                </c:pt>
                <c:pt idx="1220">
                  <c:v>84</c:v>
                </c:pt>
                <c:pt idx="1221">
                  <c:v>84.100006103515625</c:v>
                </c:pt>
                <c:pt idx="1222">
                  <c:v>84.199996948242188</c:v>
                </c:pt>
                <c:pt idx="1223">
                  <c:v>84.300003051757813</c:v>
                </c:pt>
                <c:pt idx="1224">
                  <c:v>84.399993896484375</c:v>
                </c:pt>
                <c:pt idx="1225">
                  <c:v>84.5</c:v>
                </c:pt>
                <c:pt idx="1226">
                  <c:v>84.600006103515625</c:v>
                </c:pt>
                <c:pt idx="1227">
                  <c:v>84.699996948242188</c:v>
                </c:pt>
                <c:pt idx="1228">
                  <c:v>84.800003051757813</c:v>
                </c:pt>
                <c:pt idx="1229">
                  <c:v>84.899993896484375</c:v>
                </c:pt>
                <c:pt idx="1230">
                  <c:v>85</c:v>
                </c:pt>
                <c:pt idx="1231">
                  <c:v>85.100006103515625</c:v>
                </c:pt>
                <c:pt idx="1232">
                  <c:v>85.199996948242188</c:v>
                </c:pt>
                <c:pt idx="1233">
                  <c:v>85.300003051757813</c:v>
                </c:pt>
                <c:pt idx="1234">
                  <c:v>85.399993896484375</c:v>
                </c:pt>
                <c:pt idx="1235">
                  <c:v>85.5</c:v>
                </c:pt>
                <c:pt idx="1236">
                  <c:v>85.600006103515625</c:v>
                </c:pt>
                <c:pt idx="1237">
                  <c:v>85.699996948242188</c:v>
                </c:pt>
                <c:pt idx="1238">
                  <c:v>85.800003051757813</c:v>
                </c:pt>
                <c:pt idx="1239">
                  <c:v>85.899993896484375</c:v>
                </c:pt>
                <c:pt idx="1240">
                  <c:v>86</c:v>
                </c:pt>
                <c:pt idx="1241">
                  <c:v>86.100006103515625</c:v>
                </c:pt>
                <c:pt idx="1242">
                  <c:v>86.199996948242188</c:v>
                </c:pt>
                <c:pt idx="1243">
                  <c:v>86.300003051757813</c:v>
                </c:pt>
                <c:pt idx="1244">
                  <c:v>86.399993896484375</c:v>
                </c:pt>
                <c:pt idx="1245">
                  <c:v>86.5</c:v>
                </c:pt>
                <c:pt idx="1246">
                  <c:v>86.600006103515625</c:v>
                </c:pt>
                <c:pt idx="1247">
                  <c:v>86.699996948242188</c:v>
                </c:pt>
                <c:pt idx="1248">
                  <c:v>86.800003051757813</c:v>
                </c:pt>
                <c:pt idx="1249">
                  <c:v>86.899993896484375</c:v>
                </c:pt>
                <c:pt idx="1250">
                  <c:v>87</c:v>
                </c:pt>
                <c:pt idx="1251">
                  <c:v>87.100006103515625</c:v>
                </c:pt>
                <c:pt idx="1252">
                  <c:v>87.199996948242188</c:v>
                </c:pt>
                <c:pt idx="1253">
                  <c:v>87.300003051757813</c:v>
                </c:pt>
                <c:pt idx="1254">
                  <c:v>87.399993896484375</c:v>
                </c:pt>
                <c:pt idx="1255">
                  <c:v>87.5</c:v>
                </c:pt>
                <c:pt idx="1256">
                  <c:v>87.600006103515625</c:v>
                </c:pt>
                <c:pt idx="1257">
                  <c:v>87.699996948242188</c:v>
                </c:pt>
                <c:pt idx="1258">
                  <c:v>87.800003051757813</c:v>
                </c:pt>
                <c:pt idx="1259">
                  <c:v>87.899993896484375</c:v>
                </c:pt>
                <c:pt idx="1260">
                  <c:v>88</c:v>
                </c:pt>
                <c:pt idx="1261">
                  <c:v>88.100006103515625</c:v>
                </c:pt>
                <c:pt idx="1262">
                  <c:v>88.199996948242188</c:v>
                </c:pt>
                <c:pt idx="1263">
                  <c:v>88.300003051757813</c:v>
                </c:pt>
                <c:pt idx="1264">
                  <c:v>88.399993896484375</c:v>
                </c:pt>
                <c:pt idx="1265">
                  <c:v>88.5</c:v>
                </c:pt>
                <c:pt idx="1266">
                  <c:v>88.600006103515625</c:v>
                </c:pt>
                <c:pt idx="1267">
                  <c:v>88.699996948242188</c:v>
                </c:pt>
                <c:pt idx="1268">
                  <c:v>88.800003051757813</c:v>
                </c:pt>
                <c:pt idx="1269">
                  <c:v>88.899993896484375</c:v>
                </c:pt>
                <c:pt idx="1270">
                  <c:v>89</c:v>
                </c:pt>
                <c:pt idx="1271">
                  <c:v>89.100006103515625</c:v>
                </c:pt>
                <c:pt idx="1272">
                  <c:v>89.199996948242188</c:v>
                </c:pt>
                <c:pt idx="1273">
                  <c:v>89.300003051757813</c:v>
                </c:pt>
                <c:pt idx="1274">
                  <c:v>89.399993896484375</c:v>
                </c:pt>
                <c:pt idx="1275">
                  <c:v>89.5</c:v>
                </c:pt>
                <c:pt idx="1276">
                  <c:v>89.600006103515625</c:v>
                </c:pt>
                <c:pt idx="1277">
                  <c:v>89.699996948242188</c:v>
                </c:pt>
                <c:pt idx="1278">
                  <c:v>89.800003051757813</c:v>
                </c:pt>
                <c:pt idx="1279">
                  <c:v>89.899993896484375</c:v>
                </c:pt>
                <c:pt idx="1280">
                  <c:v>90</c:v>
                </c:pt>
                <c:pt idx="1281">
                  <c:v>90.099990844726563</c:v>
                </c:pt>
                <c:pt idx="1282">
                  <c:v>90.199996948242188</c:v>
                </c:pt>
                <c:pt idx="1283">
                  <c:v>90.300003051757813</c:v>
                </c:pt>
                <c:pt idx="1284">
                  <c:v>90.399993896484375</c:v>
                </c:pt>
                <c:pt idx="1285">
                  <c:v>90.5</c:v>
                </c:pt>
                <c:pt idx="1286">
                  <c:v>90.599990844726563</c:v>
                </c:pt>
                <c:pt idx="1287">
                  <c:v>90.699996948242188</c:v>
                </c:pt>
                <c:pt idx="1288">
                  <c:v>90.800003051757813</c:v>
                </c:pt>
                <c:pt idx="1289">
                  <c:v>90.899993896484375</c:v>
                </c:pt>
                <c:pt idx="1290">
                  <c:v>91</c:v>
                </c:pt>
                <c:pt idx="1291">
                  <c:v>91.099990844726563</c:v>
                </c:pt>
                <c:pt idx="1292">
                  <c:v>91.199996948242188</c:v>
                </c:pt>
                <c:pt idx="1293">
                  <c:v>91.300003051757813</c:v>
                </c:pt>
                <c:pt idx="1294">
                  <c:v>91.399993896484375</c:v>
                </c:pt>
                <c:pt idx="1295">
                  <c:v>91.5</c:v>
                </c:pt>
                <c:pt idx="1296">
                  <c:v>91.599990844726563</c:v>
                </c:pt>
                <c:pt idx="1297">
                  <c:v>91.699996948242188</c:v>
                </c:pt>
                <c:pt idx="1298">
                  <c:v>91.800003051757813</c:v>
                </c:pt>
                <c:pt idx="1299">
                  <c:v>91.899993896484375</c:v>
                </c:pt>
                <c:pt idx="1300">
                  <c:v>92</c:v>
                </c:pt>
                <c:pt idx="1301">
                  <c:v>92.099990844726563</c:v>
                </c:pt>
                <c:pt idx="1302">
                  <c:v>92.199996948242188</c:v>
                </c:pt>
                <c:pt idx="1303">
                  <c:v>92.300003051757813</c:v>
                </c:pt>
                <c:pt idx="1304">
                  <c:v>92.399993896484375</c:v>
                </c:pt>
                <c:pt idx="1305">
                  <c:v>92.5</c:v>
                </c:pt>
                <c:pt idx="1306">
                  <c:v>92.599990844726563</c:v>
                </c:pt>
                <c:pt idx="1307">
                  <c:v>92.699996948242188</c:v>
                </c:pt>
                <c:pt idx="1308">
                  <c:v>92.800003051757813</c:v>
                </c:pt>
                <c:pt idx="1309">
                  <c:v>92.899993896484375</c:v>
                </c:pt>
                <c:pt idx="1310">
                  <c:v>93</c:v>
                </c:pt>
                <c:pt idx="1311">
                  <c:v>93.099990844726563</c:v>
                </c:pt>
                <c:pt idx="1312">
                  <c:v>93.199996948242188</c:v>
                </c:pt>
                <c:pt idx="1313">
                  <c:v>93.300003051757813</c:v>
                </c:pt>
                <c:pt idx="1314">
                  <c:v>93.399993896484375</c:v>
                </c:pt>
                <c:pt idx="1315">
                  <c:v>93.5</c:v>
                </c:pt>
                <c:pt idx="1316">
                  <c:v>93.599990844726563</c:v>
                </c:pt>
                <c:pt idx="1317">
                  <c:v>93.699996948242188</c:v>
                </c:pt>
                <c:pt idx="1318">
                  <c:v>93.800003051757813</c:v>
                </c:pt>
                <c:pt idx="1319">
                  <c:v>93.899993896484375</c:v>
                </c:pt>
                <c:pt idx="1320">
                  <c:v>94</c:v>
                </c:pt>
                <c:pt idx="1321">
                  <c:v>94.099990844726563</c:v>
                </c:pt>
                <c:pt idx="1322">
                  <c:v>94.199996948242188</c:v>
                </c:pt>
                <c:pt idx="1323">
                  <c:v>94.300003051757813</c:v>
                </c:pt>
                <c:pt idx="1324">
                  <c:v>94.399993896484375</c:v>
                </c:pt>
                <c:pt idx="1325">
                  <c:v>94.5</c:v>
                </c:pt>
                <c:pt idx="1326">
                  <c:v>94.599990844726563</c:v>
                </c:pt>
                <c:pt idx="1327">
                  <c:v>94.699996948242188</c:v>
                </c:pt>
                <c:pt idx="1328">
                  <c:v>94.800003051757813</c:v>
                </c:pt>
                <c:pt idx="1329">
                  <c:v>94.899993896484375</c:v>
                </c:pt>
                <c:pt idx="1330">
                  <c:v>95</c:v>
                </c:pt>
                <c:pt idx="1331">
                  <c:v>95.099990844726563</c:v>
                </c:pt>
                <c:pt idx="1332">
                  <c:v>95.199996948242188</c:v>
                </c:pt>
                <c:pt idx="1333">
                  <c:v>95.300003051757813</c:v>
                </c:pt>
                <c:pt idx="1334">
                  <c:v>95.399993896484375</c:v>
                </c:pt>
                <c:pt idx="1335">
                  <c:v>95.5</c:v>
                </c:pt>
                <c:pt idx="1336">
                  <c:v>95.599990844726563</c:v>
                </c:pt>
                <c:pt idx="1337">
                  <c:v>95.699996948242188</c:v>
                </c:pt>
                <c:pt idx="1338">
                  <c:v>95.800003051757813</c:v>
                </c:pt>
                <c:pt idx="1339">
                  <c:v>95.899993896484375</c:v>
                </c:pt>
                <c:pt idx="1340">
                  <c:v>96</c:v>
                </c:pt>
                <c:pt idx="1341">
                  <c:v>96.099990844726563</c:v>
                </c:pt>
                <c:pt idx="1342">
                  <c:v>96.199996948242188</c:v>
                </c:pt>
                <c:pt idx="1343">
                  <c:v>96.300003051757813</c:v>
                </c:pt>
                <c:pt idx="1344">
                  <c:v>96.399993896484375</c:v>
                </c:pt>
                <c:pt idx="1345">
                  <c:v>96.5</c:v>
                </c:pt>
                <c:pt idx="1346">
                  <c:v>96.599990844726563</c:v>
                </c:pt>
                <c:pt idx="1347">
                  <c:v>96.699996948242188</c:v>
                </c:pt>
                <c:pt idx="1348">
                  <c:v>96.800003051757813</c:v>
                </c:pt>
                <c:pt idx="1349">
                  <c:v>96.899993896484375</c:v>
                </c:pt>
                <c:pt idx="1350">
                  <c:v>97</c:v>
                </c:pt>
                <c:pt idx="1351">
                  <c:v>97.099990844726563</c:v>
                </c:pt>
                <c:pt idx="1352">
                  <c:v>97.199996948242188</c:v>
                </c:pt>
                <c:pt idx="1353">
                  <c:v>97.300003051757813</c:v>
                </c:pt>
                <c:pt idx="1354">
                  <c:v>97.399993896484375</c:v>
                </c:pt>
                <c:pt idx="1355">
                  <c:v>97.5</c:v>
                </c:pt>
                <c:pt idx="1356">
                  <c:v>97.599990844726563</c:v>
                </c:pt>
                <c:pt idx="1357">
                  <c:v>97.699996948242188</c:v>
                </c:pt>
                <c:pt idx="1358">
                  <c:v>97.800003051757813</c:v>
                </c:pt>
                <c:pt idx="1359">
                  <c:v>97.899993896484375</c:v>
                </c:pt>
                <c:pt idx="1360">
                  <c:v>98</c:v>
                </c:pt>
                <c:pt idx="1361">
                  <c:v>98.099990844726563</c:v>
                </c:pt>
                <c:pt idx="1362">
                  <c:v>98.199996948242188</c:v>
                </c:pt>
                <c:pt idx="1363">
                  <c:v>98.300003051757813</c:v>
                </c:pt>
                <c:pt idx="1364">
                  <c:v>98.399993896484375</c:v>
                </c:pt>
                <c:pt idx="1365">
                  <c:v>98.5</c:v>
                </c:pt>
                <c:pt idx="1366">
                  <c:v>98.599990844726563</c:v>
                </c:pt>
                <c:pt idx="1367">
                  <c:v>98.699996948242188</c:v>
                </c:pt>
                <c:pt idx="1368">
                  <c:v>98.800003051757813</c:v>
                </c:pt>
                <c:pt idx="1369">
                  <c:v>98.899993896484375</c:v>
                </c:pt>
                <c:pt idx="1370">
                  <c:v>99</c:v>
                </c:pt>
                <c:pt idx="1371">
                  <c:v>99.099990844726563</c:v>
                </c:pt>
                <c:pt idx="1372">
                  <c:v>99.199996948242188</c:v>
                </c:pt>
                <c:pt idx="1373">
                  <c:v>99.300003051757813</c:v>
                </c:pt>
                <c:pt idx="1374">
                  <c:v>99.399993896484375</c:v>
                </c:pt>
                <c:pt idx="1375">
                  <c:v>99.5</c:v>
                </c:pt>
                <c:pt idx="1376">
                  <c:v>99.599990844726563</c:v>
                </c:pt>
                <c:pt idx="1377">
                  <c:v>99.699996948242188</c:v>
                </c:pt>
                <c:pt idx="1378">
                  <c:v>99.800003051757813</c:v>
                </c:pt>
                <c:pt idx="1379">
                  <c:v>99.899993896484375</c:v>
                </c:pt>
                <c:pt idx="1380">
                  <c:v>100</c:v>
                </c:pt>
                <c:pt idx="1381">
                  <c:v>100.09999084472656</c:v>
                </c:pt>
                <c:pt idx="1382">
                  <c:v>100.19999694824219</c:v>
                </c:pt>
                <c:pt idx="1383">
                  <c:v>100.30000305175781</c:v>
                </c:pt>
                <c:pt idx="1384">
                  <c:v>100.39999389648438</c:v>
                </c:pt>
                <c:pt idx="1385">
                  <c:v>100.5</c:v>
                </c:pt>
                <c:pt idx="1386">
                  <c:v>100.59999084472656</c:v>
                </c:pt>
                <c:pt idx="1387">
                  <c:v>100.69999694824219</c:v>
                </c:pt>
                <c:pt idx="1388">
                  <c:v>100.80000305175781</c:v>
                </c:pt>
                <c:pt idx="1389">
                  <c:v>100.89999389648438</c:v>
                </c:pt>
                <c:pt idx="1390">
                  <c:v>101</c:v>
                </c:pt>
                <c:pt idx="1391">
                  <c:v>101.09999084472656</c:v>
                </c:pt>
                <c:pt idx="1392">
                  <c:v>101.19999694824219</c:v>
                </c:pt>
                <c:pt idx="1393">
                  <c:v>101.30000305175781</c:v>
                </c:pt>
                <c:pt idx="1394">
                  <c:v>101.39999389648438</c:v>
                </c:pt>
                <c:pt idx="1395">
                  <c:v>101.5</c:v>
                </c:pt>
                <c:pt idx="1396">
                  <c:v>101.59999084472656</c:v>
                </c:pt>
                <c:pt idx="1397">
                  <c:v>101.69999694824219</c:v>
                </c:pt>
                <c:pt idx="1398">
                  <c:v>101.80000305175781</c:v>
                </c:pt>
                <c:pt idx="1399">
                  <c:v>101.89999389648438</c:v>
                </c:pt>
                <c:pt idx="1400">
                  <c:v>102</c:v>
                </c:pt>
                <c:pt idx="1401">
                  <c:v>102.09999084472656</c:v>
                </c:pt>
                <c:pt idx="1402">
                  <c:v>102.19999694824219</c:v>
                </c:pt>
                <c:pt idx="1403">
                  <c:v>102.30000305175781</c:v>
                </c:pt>
                <c:pt idx="1404">
                  <c:v>102.39999389648438</c:v>
                </c:pt>
                <c:pt idx="1405">
                  <c:v>102.5</c:v>
                </c:pt>
                <c:pt idx="1406">
                  <c:v>102.59999084472656</c:v>
                </c:pt>
                <c:pt idx="1407">
                  <c:v>102.69999694824219</c:v>
                </c:pt>
                <c:pt idx="1408">
                  <c:v>102.80000305175781</c:v>
                </c:pt>
                <c:pt idx="1409">
                  <c:v>102.89999389648438</c:v>
                </c:pt>
                <c:pt idx="1410">
                  <c:v>103</c:v>
                </c:pt>
                <c:pt idx="1411">
                  <c:v>103.09999084472656</c:v>
                </c:pt>
                <c:pt idx="1412">
                  <c:v>103.19999694824219</c:v>
                </c:pt>
                <c:pt idx="1413">
                  <c:v>103.30000305175781</c:v>
                </c:pt>
                <c:pt idx="1414">
                  <c:v>103.39999389648438</c:v>
                </c:pt>
                <c:pt idx="1415">
                  <c:v>103.5</c:v>
                </c:pt>
                <c:pt idx="1416">
                  <c:v>103.59999084472656</c:v>
                </c:pt>
                <c:pt idx="1417">
                  <c:v>103.69999694824219</c:v>
                </c:pt>
                <c:pt idx="1418">
                  <c:v>103.80000305175781</c:v>
                </c:pt>
                <c:pt idx="1419">
                  <c:v>103.89999389648438</c:v>
                </c:pt>
                <c:pt idx="1420">
                  <c:v>104</c:v>
                </c:pt>
                <c:pt idx="1421">
                  <c:v>104.09999084472656</c:v>
                </c:pt>
                <c:pt idx="1422">
                  <c:v>104.19999694824219</c:v>
                </c:pt>
                <c:pt idx="1423">
                  <c:v>104.30000305175781</c:v>
                </c:pt>
                <c:pt idx="1424">
                  <c:v>104.39999389648438</c:v>
                </c:pt>
                <c:pt idx="1425">
                  <c:v>104.5</c:v>
                </c:pt>
                <c:pt idx="1426">
                  <c:v>104.59999084472656</c:v>
                </c:pt>
                <c:pt idx="1427">
                  <c:v>104.69999694824219</c:v>
                </c:pt>
                <c:pt idx="1428">
                  <c:v>104.80000305175781</c:v>
                </c:pt>
                <c:pt idx="1429">
                  <c:v>104.89999389648438</c:v>
                </c:pt>
                <c:pt idx="1430">
                  <c:v>105</c:v>
                </c:pt>
                <c:pt idx="1431">
                  <c:v>105.09999084472656</c:v>
                </c:pt>
                <c:pt idx="1432">
                  <c:v>105.19999694824219</c:v>
                </c:pt>
                <c:pt idx="1433">
                  <c:v>105.30000305175781</c:v>
                </c:pt>
                <c:pt idx="1434">
                  <c:v>105.39999389648438</c:v>
                </c:pt>
                <c:pt idx="1435">
                  <c:v>105.5</c:v>
                </c:pt>
                <c:pt idx="1436">
                  <c:v>105.59999084472656</c:v>
                </c:pt>
                <c:pt idx="1437">
                  <c:v>105.69999694824219</c:v>
                </c:pt>
                <c:pt idx="1438">
                  <c:v>105.80000305175781</c:v>
                </c:pt>
                <c:pt idx="1439">
                  <c:v>105.89999389648438</c:v>
                </c:pt>
                <c:pt idx="1440">
                  <c:v>106</c:v>
                </c:pt>
                <c:pt idx="1441">
                  <c:v>106.09999084472656</c:v>
                </c:pt>
                <c:pt idx="1442">
                  <c:v>106.19999694824219</c:v>
                </c:pt>
                <c:pt idx="1443">
                  <c:v>106.30000305175781</c:v>
                </c:pt>
                <c:pt idx="1444">
                  <c:v>106.39999389648438</c:v>
                </c:pt>
                <c:pt idx="1445">
                  <c:v>106.5</c:v>
                </c:pt>
                <c:pt idx="1446">
                  <c:v>106.59999084472656</c:v>
                </c:pt>
                <c:pt idx="1447">
                  <c:v>106.69999694824219</c:v>
                </c:pt>
                <c:pt idx="1448">
                  <c:v>106.80000305175781</c:v>
                </c:pt>
                <c:pt idx="1449">
                  <c:v>106.89999389648438</c:v>
                </c:pt>
                <c:pt idx="1450">
                  <c:v>107</c:v>
                </c:pt>
                <c:pt idx="1451">
                  <c:v>107.09999084472656</c:v>
                </c:pt>
                <c:pt idx="1452">
                  <c:v>107.19999694824219</c:v>
                </c:pt>
                <c:pt idx="1453">
                  <c:v>107.30000305175781</c:v>
                </c:pt>
                <c:pt idx="1454">
                  <c:v>107.39999389648438</c:v>
                </c:pt>
                <c:pt idx="1455">
                  <c:v>107.5</c:v>
                </c:pt>
                <c:pt idx="1456">
                  <c:v>107.59999084472656</c:v>
                </c:pt>
                <c:pt idx="1457">
                  <c:v>107.69999694824219</c:v>
                </c:pt>
                <c:pt idx="1458">
                  <c:v>107.80000305175781</c:v>
                </c:pt>
                <c:pt idx="1459">
                  <c:v>107.89999389648438</c:v>
                </c:pt>
                <c:pt idx="1460">
                  <c:v>108</c:v>
                </c:pt>
                <c:pt idx="1461">
                  <c:v>108.09999084472656</c:v>
                </c:pt>
                <c:pt idx="1462">
                  <c:v>108.19999694824219</c:v>
                </c:pt>
                <c:pt idx="1463">
                  <c:v>108.30000305175781</c:v>
                </c:pt>
                <c:pt idx="1464">
                  <c:v>108.39999389648438</c:v>
                </c:pt>
                <c:pt idx="1465">
                  <c:v>108.5</c:v>
                </c:pt>
                <c:pt idx="1466">
                  <c:v>108.59999084472656</c:v>
                </c:pt>
                <c:pt idx="1467">
                  <c:v>108.69999694824219</c:v>
                </c:pt>
                <c:pt idx="1468">
                  <c:v>108.80000305175781</c:v>
                </c:pt>
                <c:pt idx="1469">
                  <c:v>108.89999389648438</c:v>
                </c:pt>
                <c:pt idx="1470">
                  <c:v>109</c:v>
                </c:pt>
                <c:pt idx="1471">
                  <c:v>109.09999084472656</c:v>
                </c:pt>
                <c:pt idx="1472">
                  <c:v>109.19999694824219</c:v>
                </c:pt>
                <c:pt idx="1473">
                  <c:v>109.30000305175781</c:v>
                </c:pt>
                <c:pt idx="1474">
                  <c:v>109.39999389648438</c:v>
                </c:pt>
                <c:pt idx="1475">
                  <c:v>109.5</c:v>
                </c:pt>
                <c:pt idx="1476">
                  <c:v>109.59999084472656</c:v>
                </c:pt>
                <c:pt idx="1477">
                  <c:v>109.69999694824219</c:v>
                </c:pt>
                <c:pt idx="1478">
                  <c:v>109.80000305175781</c:v>
                </c:pt>
                <c:pt idx="1479">
                  <c:v>109.89999389648438</c:v>
                </c:pt>
                <c:pt idx="1480">
                  <c:v>110</c:v>
                </c:pt>
                <c:pt idx="1481">
                  <c:v>110.09999084472656</c:v>
                </c:pt>
                <c:pt idx="1482">
                  <c:v>110.19999694824219</c:v>
                </c:pt>
                <c:pt idx="1483">
                  <c:v>110.30000305175781</c:v>
                </c:pt>
                <c:pt idx="1484">
                  <c:v>110.39999389648438</c:v>
                </c:pt>
                <c:pt idx="1485">
                  <c:v>110.5</c:v>
                </c:pt>
                <c:pt idx="1486">
                  <c:v>110.59999084472656</c:v>
                </c:pt>
                <c:pt idx="1487">
                  <c:v>110.69999694824219</c:v>
                </c:pt>
                <c:pt idx="1488">
                  <c:v>110.80000305175781</c:v>
                </c:pt>
                <c:pt idx="1489">
                  <c:v>110.89999389648438</c:v>
                </c:pt>
                <c:pt idx="1490">
                  <c:v>111</c:v>
                </c:pt>
                <c:pt idx="1491">
                  <c:v>111.09999084472656</c:v>
                </c:pt>
                <c:pt idx="1492">
                  <c:v>111.19999694824219</c:v>
                </c:pt>
                <c:pt idx="1493">
                  <c:v>111.30000305175781</c:v>
                </c:pt>
                <c:pt idx="1494">
                  <c:v>111.39999389648438</c:v>
                </c:pt>
                <c:pt idx="1495">
                  <c:v>111.5</c:v>
                </c:pt>
                <c:pt idx="1496">
                  <c:v>111.59999084472656</c:v>
                </c:pt>
                <c:pt idx="1497">
                  <c:v>111.69999694824219</c:v>
                </c:pt>
                <c:pt idx="1498">
                  <c:v>111.80000305175781</c:v>
                </c:pt>
                <c:pt idx="1499">
                  <c:v>111.89999389648438</c:v>
                </c:pt>
                <c:pt idx="1500">
                  <c:v>112</c:v>
                </c:pt>
                <c:pt idx="1501">
                  <c:v>112.09999084472656</c:v>
                </c:pt>
                <c:pt idx="1502">
                  <c:v>112.19999694824219</c:v>
                </c:pt>
                <c:pt idx="1503">
                  <c:v>112.30000305175781</c:v>
                </c:pt>
                <c:pt idx="1504">
                  <c:v>112.39999389648438</c:v>
                </c:pt>
                <c:pt idx="1505">
                  <c:v>112.5</c:v>
                </c:pt>
                <c:pt idx="1506">
                  <c:v>112.59999084472656</c:v>
                </c:pt>
                <c:pt idx="1507">
                  <c:v>112.69999694824219</c:v>
                </c:pt>
                <c:pt idx="1508">
                  <c:v>112.80000305175781</c:v>
                </c:pt>
                <c:pt idx="1509">
                  <c:v>112.89999389648438</c:v>
                </c:pt>
                <c:pt idx="1510">
                  <c:v>113</c:v>
                </c:pt>
                <c:pt idx="1511">
                  <c:v>113.09999084472656</c:v>
                </c:pt>
                <c:pt idx="1512">
                  <c:v>113.19999694824219</c:v>
                </c:pt>
                <c:pt idx="1513">
                  <c:v>113.30000305175781</c:v>
                </c:pt>
                <c:pt idx="1514">
                  <c:v>113.39999389648438</c:v>
                </c:pt>
                <c:pt idx="1515">
                  <c:v>113.5</c:v>
                </c:pt>
                <c:pt idx="1516">
                  <c:v>113.59999084472656</c:v>
                </c:pt>
                <c:pt idx="1517">
                  <c:v>113.69999694824219</c:v>
                </c:pt>
                <c:pt idx="1518">
                  <c:v>113.80000305175781</c:v>
                </c:pt>
                <c:pt idx="1519">
                  <c:v>113.89999389648438</c:v>
                </c:pt>
                <c:pt idx="1520">
                  <c:v>114</c:v>
                </c:pt>
                <c:pt idx="1521">
                  <c:v>114.09999084472656</c:v>
                </c:pt>
                <c:pt idx="1522">
                  <c:v>114.19999694824219</c:v>
                </c:pt>
                <c:pt idx="1523">
                  <c:v>114.30000305175781</c:v>
                </c:pt>
                <c:pt idx="1524">
                  <c:v>114.39999389648438</c:v>
                </c:pt>
                <c:pt idx="1525">
                  <c:v>114.5</c:v>
                </c:pt>
                <c:pt idx="1526">
                  <c:v>114.59999084472656</c:v>
                </c:pt>
                <c:pt idx="1527">
                  <c:v>114.69999694824219</c:v>
                </c:pt>
                <c:pt idx="1528">
                  <c:v>114.80000305175781</c:v>
                </c:pt>
                <c:pt idx="1529">
                  <c:v>114.89999389648438</c:v>
                </c:pt>
                <c:pt idx="1530">
                  <c:v>115</c:v>
                </c:pt>
                <c:pt idx="1531">
                  <c:v>115.09999084472656</c:v>
                </c:pt>
                <c:pt idx="1532">
                  <c:v>115.19999694824219</c:v>
                </c:pt>
                <c:pt idx="1533">
                  <c:v>115.30000305175781</c:v>
                </c:pt>
                <c:pt idx="1534">
                  <c:v>115.39999389648438</c:v>
                </c:pt>
                <c:pt idx="1535">
                  <c:v>115.5</c:v>
                </c:pt>
                <c:pt idx="1536">
                  <c:v>115.59999084472656</c:v>
                </c:pt>
                <c:pt idx="1537">
                  <c:v>115.69999694824219</c:v>
                </c:pt>
                <c:pt idx="1538">
                  <c:v>115.80000305175781</c:v>
                </c:pt>
                <c:pt idx="1539">
                  <c:v>115.89999389648438</c:v>
                </c:pt>
                <c:pt idx="1540">
                  <c:v>116</c:v>
                </c:pt>
                <c:pt idx="1541">
                  <c:v>116.09999084472656</c:v>
                </c:pt>
                <c:pt idx="1542">
                  <c:v>116.19999694824219</c:v>
                </c:pt>
                <c:pt idx="1543">
                  <c:v>116.30000305175781</c:v>
                </c:pt>
                <c:pt idx="1544">
                  <c:v>116.39999389648438</c:v>
                </c:pt>
                <c:pt idx="1545">
                  <c:v>116.5</c:v>
                </c:pt>
                <c:pt idx="1546">
                  <c:v>116.59999084472656</c:v>
                </c:pt>
                <c:pt idx="1547">
                  <c:v>116.69999694824219</c:v>
                </c:pt>
                <c:pt idx="1548">
                  <c:v>116.80000305175781</c:v>
                </c:pt>
                <c:pt idx="1549">
                  <c:v>116.89999389648438</c:v>
                </c:pt>
                <c:pt idx="1550">
                  <c:v>117</c:v>
                </c:pt>
                <c:pt idx="1551">
                  <c:v>117.09999084472656</c:v>
                </c:pt>
                <c:pt idx="1552">
                  <c:v>117.19999694824219</c:v>
                </c:pt>
                <c:pt idx="1553">
                  <c:v>117.30000305175781</c:v>
                </c:pt>
                <c:pt idx="1554">
                  <c:v>117.39999389648438</c:v>
                </c:pt>
                <c:pt idx="1555">
                  <c:v>117.5</c:v>
                </c:pt>
                <c:pt idx="1556">
                  <c:v>117.59999084472656</c:v>
                </c:pt>
                <c:pt idx="1557">
                  <c:v>117.69999694824219</c:v>
                </c:pt>
                <c:pt idx="1558">
                  <c:v>117.80000305175781</c:v>
                </c:pt>
                <c:pt idx="1559">
                  <c:v>117.89999389648438</c:v>
                </c:pt>
                <c:pt idx="1560">
                  <c:v>118</c:v>
                </c:pt>
                <c:pt idx="1561">
                  <c:v>118.09999084472656</c:v>
                </c:pt>
                <c:pt idx="1562">
                  <c:v>118.19999694824219</c:v>
                </c:pt>
                <c:pt idx="1563">
                  <c:v>118.30000305175781</c:v>
                </c:pt>
                <c:pt idx="1564">
                  <c:v>118.39999389648438</c:v>
                </c:pt>
                <c:pt idx="1565">
                  <c:v>118.5</c:v>
                </c:pt>
                <c:pt idx="1566">
                  <c:v>118.59999084472656</c:v>
                </c:pt>
                <c:pt idx="1567">
                  <c:v>118.69999694824219</c:v>
                </c:pt>
                <c:pt idx="1568">
                  <c:v>118.80000305175781</c:v>
                </c:pt>
                <c:pt idx="1569">
                  <c:v>118.89999389648438</c:v>
                </c:pt>
                <c:pt idx="1570">
                  <c:v>119</c:v>
                </c:pt>
                <c:pt idx="1571">
                  <c:v>119.09999084472656</c:v>
                </c:pt>
                <c:pt idx="1572">
                  <c:v>119.19999694824219</c:v>
                </c:pt>
                <c:pt idx="1573">
                  <c:v>119.30000305175781</c:v>
                </c:pt>
                <c:pt idx="1574">
                  <c:v>119.39999389648438</c:v>
                </c:pt>
                <c:pt idx="1575">
                  <c:v>119.5</c:v>
                </c:pt>
                <c:pt idx="1576">
                  <c:v>119.59999084472656</c:v>
                </c:pt>
                <c:pt idx="1577">
                  <c:v>119.69999694824219</c:v>
                </c:pt>
                <c:pt idx="1578">
                  <c:v>119.80000305175781</c:v>
                </c:pt>
                <c:pt idx="1579">
                  <c:v>119.89999389648438</c:v>
                </c:pt>
                <c:pt idx="1580">
                  <c:v>120</c:v>
                </c:pt>
                <c:pt idx="1581">
                  <c:v>120.09999084472656</c:v>
                </c:pt>
                <c:pt idx="1582">
                  <c:v>120.19999694824219</c:v>
                </c:pt>
                <c:pt idx="1583">
                  <c:v>120.30000305175781</c:v>
                </c:pt>
                <c:pt idx="1584">
                  <c:v>120.39999389648438</c:v>
                </c:pt>
                <c:pt idx="1585">
                  <c:v>120.5</c:v>
                </c:pt>
                <c:pt idx="1586">
                  <c:v>120.59999084472656</c:v>
                </c:pt>
                <c:pt idx="1587">
                  <c:v>120.69999694824219</c:v>
                </c:pt>
                <c:pt idx="1588">
                  <c:v>120.80000305175781</c:v>
                </c:pt>
                <c:pt idx="1589">
                  <c:v>120.89999389648438</c:v>
                </c:pt>
                <c:pt idx="1590">
                  <c:v>121</c:v>
                </c:pt>
                <c:pt idx="1591">
                  <c:v>121.09999084472656</c:v>
                </c:pt>
                <c:pt idx="1592">
                  <c:v>121.19999694824219</c:v>
                </c:pt>
                <c:pt idx="1593">
                  <c:v>121.30000305175781</c:v>
                </c:pt>
                <c:pt idx="1594">
                  <c:v>121.39999389648438</c:v>
                </c:pt>
                <c:pt idx="1595">
                  <c:v>121.5</c:v>
                </c:pt>
                <c:pt idx="1596">
                  <c:v>121.59999084472656</c:v>
                </c:pt>
                <c:pt idx="1597">
                  <c:v>121.69999694824219</c:v>
                </c:pt>
                <c:pt idx="1598">
                  <c:v>121.80000305175781</c:v>
                </c:pt>
                <c:pt idx="1599">
                  <c:v>121.89999389648438</c:v>
                </c:pt>
                <c:pt idx="1600">
                  <c:v>122</c:v>
                </c:pt>
                <c:pt idx="1601">
                  <c:v>122.09999084472656</c:v>
                </c:pt>
                <c:pt idx="1602">
                  <c:v>122.19999694824219</c:v>
                </c:pt>
                <c:pt idx="1603">
                  <c:v>122.30000305175781</c:v>
                </c:pt>
                <c:pt idx="1604">
                  <c:v>122.39999389648438</c:v>
                </c:pt>
                <c:pt idx="1605">
                  <c:v>122.5</c:v>
                </c:pt>
                <c:pt idx="1606">
                  <c:v>122.59999084472656</c:v>
                </c:pt>
                <c:pt idx="1607">
                  <c:v>122.69999694824219</c:v>
                </c:pt>
                <c:pt idx="1608">
                  <c:v>122.80000305175781</c:v>
                </c:pt>
                <c:pt idx="1609">
                  <c:v>122.89999389648438</c:v>
                </c:pt>
                <c:pt idx="1610">
                  <c:v>123</c:v>
                </c:pt>
                <c:pt idx="1611">
                  <c:v>123.09999084472656</c:v>
                </c:pt>
                <c:pt idx="1612">
                  <c:v>123.19999694824219</c:v>
                </c:pt>
                <c:pt idx="1613">
                  <c:v>123.30000305175781</c:v>
                </c:pt>
                <c:pt idx="1614">
                  <c:v>123.39999389648438</c:v>
                </c:pt>
                <c:pt idx="1615">
                  <c:v>123.5</c:v>
                </c:pt>
                <c:pt idx="1616">
                  <c:v>123.59999084472656</c:v>
                </c:pt>
                <c:pt idx="1617">
                  <c:v>123.69999694824219</c:v>
                </c:pt>
                <c:pt idx="1618">
                  <c:v>123.80000305175781</c:v>
                </c:pt>
                <c:pt idx="1619">
                  <c:v>123.89999389648438</c:v>
                </c:pt>
                <c:pt idx="1620">
                  <c:v>124</c:v>
                </c:pt>
                <c:pt idx="1621">
                  <c:v>124.09999084472656</c:v>
                </c:pt>
                <c:pt idx="1622">
                  <c:v>124.19999694824219</c:v>
                </c:pt>
                <c:pt idx="1623">
                  <c:v>124.30000305175781</c:v>
                </c:pt>
                <c:pt idx="1624">
                  <c:v>124.39999389648438</c:v>
                </c:pt>
                <c:pt idx="1625">
                  <c:v>124.5</c:v>
                </c:pt>
                <c:pt idx="1626">
                  <c:v>124.59999084472656</c:v>
                </c:pt>
                <c:pt idx="1627">
                  <c:v>124.69999694824219</c:v>
                </c:pt>
                <c:pt idx="1628">
                  <c:v>124.80000305175781</c:v>
                </c:pt>
                <c:pt idx="1629">
                  <c:v>124.89999389648438</c:v>
                </c:pt>
                <c:pt idx="1630">
                  <c:v>125</c:v>
                </c:pt>
                <c:pt idx="1631">
                  <c:v>125.09999084472656</c:v>
                </c:pt>
                <c:pt idx="1632">
                  <c:v>125.19999694824219</c:v>
                </c:pt>
                <c:pt idx="1633">
                  <c:v>125.30000305175781</c:v>
                </c:pt>
                <c:pt idx="1634">
                  <c:v>125.39999389648438</c:v>
                </c:pt>
                <c:pt idx="1635">
                  <c:v>125.5</c:v>
                </c:pt>
                <c:pt idx="1636">
                  <c:v>125.59999084472656</c:v>
                </c:pt>
                <c:pt idx="1637">
                  <c:v>125.69999694824219</c:v>
                </c:pt>
                <c:pt idx="1638">
                  <c:v>125.80000305175781</c:v>
                </c:pt>
                <c:pt idx="1639">
                  <c:v>125.89999389648438</c:v>
                </c:pt>
                <c:pt idx="1640">
                  <c:v>126</c:v>
                </c:pt>
                <c:pt idx="1641">
                  <c:v>126.09999084472656</c:v>
                </c:pt>
                <c:pt idx="1642">
                  <c:v>126.19999694824219</c:v>
                </c:pt>
                <c:pt idx="1643">
                  <c:v>126.30000305175781</c:v>
                </c:pt>
                <c:pt idx="1644">
                  <c:v>126.39999389648438</c:v>
                </c:pt>
                <c:pt idx="1645">
                  <c:v>126.5</c:v>
                </c:pt>
                <c:pt idx="1646">
                  <c:v>126.59999084472656</c:v>
                </c:pt>
                <c:pt idx="1647">
                  <c:v>126.69999694824219</c:v>
                </c:pt>
                <c:pt idx="1648">
                  <c:v>126.80000305175781</c:v>
                </c:pt>
                <c:pt idx="1649">
                  <c:v>126.89999389648438</c:v>
                </c:pt>
                <c:pt idx="1650">
                  <c:v>127</c:v>
                </c:pt>
                <c:pt idx="1651">
                  <c:v>127.09999084472656</c:v>
                </c:pt>
                <c:pt idx="1652">
                  <c:v>127.19999694824219</c:v>
                </c:pt>
                <c:pt idx="1653">
                  <c:v>127.30000305175781</c:v>
                </c:pt>
                <c:pt idx="1654">
                  <c:v>127.39999389648438</c:v>
                </c:pt>
                <c:pt idx="1655">
                  <c:v>127.5</c:v>
                </c:pt>
                <c:pt idx="1656">
                  <c:v>127.59999084472656</c:v>
                </c:pt>
                <c:pt idx="1657">
                  <c:v>127.69999694824219</c:v>
                </c:pt>
                <c:pt idx="1658">
                  <c:v>127.80000305175781</c:v>
                </c:pt>
                <c:pt idx="1659">
                  <c:v>127.89999389648438</c:v>
                </c:pt>
                <c:pt idx="1660">
                  <c:v>128</c:v>
                </c:pt>
                <c:pt idx="1661">
                  <c:v>128.09999084472656</c:v>
                </c:pt>
                <c:pt idx="1662">
                  <c:v>128.19999694824219</c:v>
                </c:pt>
                <c:pt idx="1663">
                  <c:v>128.30000305175781</c:v>
                </c:pt>
                <c:pt idx="1664">
                  <c:v>128.39999389648438</c:v>
                </c:pt>
                <c:pt idx="1665">
                  <c:v>128.5</c:v>
                </c:pt>
                <c:pt idx="1666">
                  <c:v>128.59999084472656</c:v>
                </c:pt>
                <c:pt idx="1667">
                  <c:v>128.69999694824219</c:v>
                </c:pt>
                <c:pt idx="1668">
                  <c:v>128.80000305175781</c:v>
                </c:pt>
                <c:pt idx="1669">
                  <c:v>128.89999389648438</c:v>
                </c:pt>
                <c:pt idx="1670">
                  <c:v>129</c:v>
                </c:pt>
                <c:pt idx="1671">
                  <c:v>129.09999084472656</c:v>
                </c:pt>
                <c:pt idx="1672">
                  <c:v>129.19999694824219</c:v>
                </c:pt>
                <c:pt idx="1673">
                  <c:v>129.30000305175781</c:v>
                </c:pt>
                <c:pt idx="1674">
                  <c:v>129.39999389648438</c:v>
                </c:pt>
                <c:pt idx="1675">
                  <c:v>129.5</c:v>
                </c:pt>
                <c:pt idx="1676">
                  <c:v>129.59999084472656</c:v>
                </c:pt>
                <c:pt idx="1677">
                  <c:v>129.69999694824219</c:v>
                </c:pt>
                <c:pt idx="1678">
                  <c:v>129.80000305175781</c:v>
                </c:pt>
                <c:pt idx="1679">
                  <c:v>129.89999389648438</c:v>
                </c:pt>
                <c:pt idx="1680">
                  <c:v>130</c:v>
                </c:pt>
                <c:pt idx="1681">
                  <c:v>130.09999084472656</c:v>
                </c:pt>
                <c:pt idx="1682">
                  <c:v>130.19999694824219</c:v>
                </c:pt>
                <c:pt idx="1683">
                  <c:v>130.30000305175781</c:v>
                </c:pt>
                <c:pt idx="1684">
                  <c:v>130.39999389648438</c:v>
                </c:pt>
                <c:pt idx="1685">
                  <c:v>130.5</c:v>
                </c:pt>
                <c:pt idx="1686">
                  <c:v>130.59999084472656</c:v>
                </c:pt>
                <c:pt idx="1687">
                  <c:v>130.69999694824219</c:v>
                </c:pt>
                <c:pt idx="1688">
                  <c:v>130.80000305175781</c:v>
                </c:pt>
                <c:pt idx="1689">
                  <c:v>130.89999389648438</c:v>
                </c:pt>
                <c:pt idx="1690">
                  <c:v>131</c:v>
                </c:pt>
                <c:pt idx="1691">
                  <c:v>131.09999084472656</c:v>
                </c:pt>
                <c:pt idx="1692">
                  <c:v>131.19999694824219</c:v>
                </c:pt>
                <c:pt idx="1693">
                  <c:v>131.30000305175781</c:v>
                </c:pt>
                <c:pt idx="1694">
                  <c:v>131.39999389648438</c:v>
                </c:pt>
                <c:pt idx="1695">
                  <c:v>131.5</c:v>
                </c:pt>
                <c:pt idx="1696">
                  <c:v>131.59999084472656</c:v>
                </c:pt>
                <c:pt idx="1697">
                  <c:v>131.69999694824219</c:v>
                </c:pt>
                <c:pt idx="1698">
                  <c:v>131.80000305175781</c:v>
                </c:pt>
                <c:pt idx="1699">
                  <c:v>131.89999389648438</c:v>
                </c:pt>
                <c:pt idx="1700">
                  <c:v>132</c:v>
                </c:pt>
                <c:pt idx="1701">
                  <c:v>132.09999084472656</c:v>
                </c:pt>
                <c:pt idx="1702">
                  <c:v>132.19999694824219</c:v>
                </c:pt>
                <c:pt idx="1703">
                  <c:v>132.30000305175781</c:v>
                </c:pt>
                <c:pt idx="1704">
                  <c:v>132.39999389648438</c:v>
                </c:pt>
                <c:pt idx="1705">
                  <c:v>132.5</c:v>
                </c:pt>
                <c:pt idx="1706">
                  <c:v>132.59999084472656</c:v>
                </c:pt>
                <c:pt idx="1707">
                  <c:v>132.69999694824219</c:v>
                </c:pt>
                <c:pt idx="1708">
                  <c:v>132.80000305175781</c:v>
                </c:pt>
                <c:pt idx="1709">
                  <c:v>132.89999389648438</c:v>
                </c:pt>
                <c:pt idx="1710">
                  <c:v>133</c:v>
                </c:pt>
                <c:pt idx="1711">
                  <c:v>133.09999084472656</c:v>
                </c:pt>
                <c:pt idx="1712">
                  <c:v>133.19999694824219</c:v>
                </c:pt>
                <c:pt idx="1713">
                  <c:v>133.30000305175781</c:v>
                </c:pt>
                <c:pt idx="1714">
                  <c:v>133.39999389648438</c:v>
                </c:pt>
                <c:pt idx="1715">
                  <c:v>133.5</c:v>
                </c:pt>
                <c:pt idx="1716">
                  <c:v>133.59999084472656</c:v>
                </c:pt>
                <c:pt idx="1717">
                  <c:v>133.69999694824219</c:v>
                </c:pt>
                <c:pt idx="1718">
                  <c:v>133.80000305175781</c:v>
                </c:pt>
                <c:pt idx="1719">
                  <c:v>133.89999389648438</c:v>
                </c:pt>
                <c:pt idx="1720">
                  <c:v>134</c:v>
                </c:pt>
                <c:pt idx="1721">
                  <c:v>134.09999084472656</c:v>
                </c:pt>
                <c:pt idx="1722">
                  <c:v>134.19999694824219</c:v>
                </c:pt>
                <c:pt idx="1723">
                  <c:v>134.30000305175781</c:v>
                </c:pt>
                <c:pt idx="1724">
                  <c:v>134.39999389648438</c:v>
                </c:pt>
                <c:pt idx="1725">
                  <c:v>134.5</c:v>
                </c:pt>
                <c:pt idx="1726">
                  <c:v>134.59999084472656</c:v>
                </c:pt>
                <c:pt idx="1727">
                  <c:v>134.69999694824219</c:v>
                </c:pt>
                <c:pt idx="1728">
                  <c:v>134.80000305175781</c:v>
                </c:pt>
                <c:pt idx="1729">
                  <c:v>134.89999389648438</c:v>
                </c:pt>
                <c:pt idx="1730">
                  <c:v>135</c:v>
                </c:pt>
                <c:pt idx="1731">
                  <c:v>135.09999084472656</c:v>
                </c:pt>
                <c:pt idx="1732">
                  <c:v>135.19999694824219</c:v>
                </c:pt>
                <c:pt idx="1733">
                  <c:v>135.30000305175781</c:v>
                </c:pt>
                <c:pt idx="1734">
                  <c:v>135.39999389648438</c:v>
                </c:pt>
                <c:pt idx="1735">
                  <c:v>135.5</c:v>
                </c:pt>
                <c:pt idx="1736">
                  <c:v>135.59999084472656</c:v>
                </c:pt>
                <c:pt idx="1737">
                  <c:v>135.69999694824219</c:v>
                </c:pt>
                <c:pt idx="1738">
                  <c:v>135.80000305175781</c:v>
                </c:pt>
                <c:pt idx="1739">
                  <c:v>135.89999389648438</c:v>
                </c:pt>
                <c:pt idx="1740">
                  <c:v>136</c:v>
                </c:pt>
                <c:pt idx="1741">
                  <c:v>136.09999084472656</c:v>
                </c:pt>
                <c:pt idx="1742">
                  <c:v>136.19999694824219</c:v>
                </c:pt>
                <c:pt idx="1743">
                  <c:v>136.30000305175781</c:v>
                </c:pt>
                <c:pt idx="1744">
                  <c:v>136.39999389648438</c:v>
                </c:pt>
                <c:pt idx="1745">
                  <c:v>136.5</c:v>
                </c:pt>
                <c:pt idx="1746">
                  <c:v>136.59999084472656</c:v>
                </c:pt>
                <c:pt idx="1747">
                  <c:v>136.69999694824219</c:v>
                </c:pt>
                <c:pt idx="1748">
                  <c:v>136.80000305175781</c:v>
                </c:pt>
                <c:pt idx="1749">
                  <c:v>136.89999389648438</c:v>
                </c:pt>
                <c:pt idx="1750">
                  <c:v>137</c:v>
                </c:pt>
                <c:pt idx="1751">
                  <c:v>137.09999084472656</c:v>
                </c:pt>
                <c:pt idx="1752">
                  <c:v>137.19999694824219</c:v>
                </c:pt>
                <c:pt idx="1753">
                  <c:v>137.30000305175781</c:v>
                </c:pt>
                <c:pt idx="1754">
                  <c:v>137.39999389648438</c:v>
                </c:pt>
                <c:pt idx="1755">
                  <c:v>137.5</c:v>
                </c:pt>
                <c:pt idx="1756">
                  <c:v>137.59999084472656</c:v>
                </c:pt>
                <c:pt idx="1757">
                  <c:v>137.69999694824219</c:v>
                </c:pt>
                <c:pt idx="1758">
                  <c:v>137.80000305175781</c:v>
                </c:pt>
                <c:pt idx="1759">
                  <c:v>137.89999389648438</c:v>
                </c:pt>
                <c:pt idx="1760">
                  <c:v>138</c:v>
                </c:pt>
                <c:pt idx="1761">
                  <c:v>138.09999084472656</c:v>
                </c:pt>
                <c:pt idx="1762">
                  <c:v>138.19999694824219</c:v>
                </c:pt>
                <c:pt idx="1763">
                  <c:v>138.30000305175781</c:v>
                </c:pt>
                <c:pt idx="1764">
                  <c:v>138.39999389648438</c:v>
                </c:pt>
                <c:pt idx="1765">
                  <c:v>138.5</c:v>
                </c:pt>
                <c:pt idx="1766">
                  <c:v>138.59999084472656</c:v>
                </c:pt>
                <c:pt idx="1767">
                  <c:v>138.69999694824219</c:v>
                </c:pt>
                <c:pt idx="1768">
                  <c:v>138.80000305175781</c:v>
                </c:pt>
                <c:pt idx="1769">
                  <c:v>138.89999389648438</c:v>
                </c:pt>
                <c:pt idx="1770">
                  <c:v>139</c:v>
                </c:pt>
                <c:pt idx="1771">
                  <c:v>139.09999084472656</c:v>
                </c:pt>
                <c:pt idx="1772">
                  <c:v>139.19999694824219</c:v>
                </c:pt>
                <c:pt idx="1773">
                  <c:v>139.30000305175781</c:v>
                </c:pt>
                <c:pt idx="1774">
                  <c:v>139.39999389648438</c:v>
                </c:pt>
                <c:pt idx="1775">
                  <c:v>139.5</c:v>
                </c:pt>
                <c:pt idx="1776">
                  <c:v>139.59999084472656</c:v>
                </c:pt>
                <c:pt idx="1777">
                  <c:v>139.69999694824219</c:v>
                </c:pt>
                <c:pt idx="1778">
                  <c:v>139.80000305175781</c:v>
                </c:pt>
                <c:pt idx="1779">
                  <c:v>139.89999389648438</c:v>
                </c:pt>
                <c:pt idx="1780">
                  <c:v>140</c:v>
                </c:pt>
                <c:pt idx="1781">
                  <c:v>140.09999084472656</c:v>
                </c:pt>
                <c:pt idx="1782">
                  <c:v>140.19999694824219</c:v>
                </c:pt>
                <c:pt idx="1783">
                  <c:v>140.30000305175781</c:v>
                </c:pt>
                <c:pt idx="1784">
                  <c:v>140.39999389648438</c:v>
                </c:pt>
                <c:pt idx="1785">
                  <c:v>140.5</c:v>
                </c:pt>
                <c:pt idx="1786">
                  <c:v>140.59999084472656</c:v>
                </c:pt>
                <c:pt idx="1787">
                  <c:v>140.69999694824219</c:v>
                </c:pt>
                <c:pt idx="1788">
                  <c:v>140.80000305175781</c:v>
                </c:pt>
                <c:pt idx="1789">
                  <c:v>140.89999389648438</c:v>
                </c:pt>
                <c:pt idx="1790">
                  <c:v>141</c:v>
                </c:pt>
                <c:pt idx="1791">
                  <c:v>141.09999084472656</c:v>
                </c:pt>
                <c:pt idx="1792">
                  <c:v>141.19999694824219</c:v>
                </c:pt>
                <c:pt idx="1793">
                  <c:v>141.30000305175781</c:v>
                </c:pt>
                <c:pt idx="1794">
                  <c:v>141.39999389648438</c:v>
                </c:pt>
                <c:pt idx="1795">
                  <c:v>141.5</c:v>
                </c:pt>
                <c:pt idx="1796">
                  <c:v>141.59999084472656</c:v>
                </c:pt>
                <c:pt idx="1797">
                  <c:v>141.69999694824219</c:v>
                </c:pt>
                <c:pt idx="1798">
                  <c:v>141.80000305175781</c:v>
                </c:pt>
                <c:pt idx="1799">
                  <c:v>141.89999389648438</c:v>
                </c:pt>
                <c:pt idx="1800">
                  <c:v>142</c:v>
                </c:pt>
                <c:pt idx="1801">
                  <c:v>142.09999084472656</c:v>
                </c:pt>
                <c:pt idx="1802">
                  <c:v>142.19999694824219</c:v>
                </c:pt>
                <c:pt idx="1803">
                  <c:v>142.30000305175781</c:v>
                </c:pt>
                <c:pt idx="1804">
                  <c:v>142.39999389648438</c:v>
                </c:pt>
                <c:pt idx="1805">
                  <c:v>142.5</c:v>
                </c:pt>
                <c:pt idx="1806">
                  <c:v>142.59999084472656</c:v>
                </c:pt>
                <c:pt idx="1807">
                  <c:v>142.69999694824219</c:v>
                </c:pt>
                <c:pt idx="1808">
                  <c:v>142.80000305175781</c:v>
                </c:pt>
                <c:pt idx="1809">
                  <c:v>142.89999389648438</c:v>
                </c:pt>
                <c:pt idx="1810">
                  <c:v>143</c:v>
                </c:pt>
                <c:pt idx="1811">
                  <c:v>143.09999084472656</c:v>
                </c:pt>
                <c:pt idx="1812">
                  <c:v>143.19999694824219</c:v>
                </c:pt>
                <c:pt idx="1813">
                  <c:v>143.30000305175781</c:v>
                </c:pt>
                <c:pt idx="1814">
                  <c:v>143.39999389648438</c:v>
                </c:pt>
                <c:pt idx="1815">
                  <c:v>143.5</c:v>
                </c:pt>
                <c:pt idx="1816">
                  <c:v>143.59999084472656</c:v>
                </c:pt>
                <c:pt idx="1817">
                  <c:v>143.69999694824219</c:v>
                </c:pt>
                <c:pt idx="1818">
                  <c:v>143.80000305175781</c:v>
                </c:pt>
                <c:pt idx="1819">
                  <c:v>143.89999389648438</c:v>
                </c:pt>
                <c:pt idx="1820">
                  <c:v>144</c:v>
                </c:pt>
                <c:pt idx="1821">
                  <c:v>144.09999084472656</c:v>
                </c:pt>
                <c:pt idx="1822">
                  <c:v>144.19999694824219</c:v>
                </c:pt>
                <c:pt idx="1823">
                  <c:v>144.30000305175781</c:v>
                </c:pt>
                <c:pt idx="1824">
                  <c:v>144.39999389648438</c:v>
                </c:pt>
                <c:pt idx="1825">
                  <c:v>144.5</c:v>
                </c:pt>
                <c:pt idx="1826">
                  <c:v>144.59999084472656</c:v>
                </c:pt>
                <c:pt idx="1827">
                  <c:v>144.69999694824219</c:v>
                </c:pt>
                <c:pt idx="1828">
                  <c:v>144.80000305175781</c:v>
                </c:pt>
                <c:pt idx="1829">
                  <c:v>144.89999389648438</c:v>
                </c:pt>
                <c:pt idx="1830">
                  <c:v>145</c:v>
                </c:pt>
                <c:pt idx="1831">
                  <c:v>145.09999084472656</c:v>
                </c:pt>
                <c:pt idx="1832">
                  <c:v>145.19999694824219</c:v>
                </c:pt>
                <c:pt idx="1833">
                  <c:v>145.30000305175781</c:v>
                </c:pt>
                <c:pt idx="1834">
                  <c:v>145.39999389648438</c:v>
                </c:pt>
                <c:pt idx="1835">
                  <c:v>145.5</c:v>
                </c:pt>
                <c:pt idx="1836">
                  <c:v>145.59999084472656</c:v>
                </c:pt>
                <c:pt idx="1837">
                  <c:v>145.69999694824219</c:v>
                </c:pt>
                <c:pt idx="1838">
                  <c:v>145.80000305175781</c:v>
                </c:pt>
                <c:pt idx="1839">
                  <c:v>145.89999389648438</c:v>
                </c:pt>
                <c:pt idx="1840">
                  <c:v>146</c:v>
                </c:pt>
                <c:pt idx="1841">
                  <c:v>146.09999084472656</c:v>
                </c:pt>
                <c:pt idx="1842">
                  <c:v>146.19999694824219</c:v>
                </c:pt>
                <c:pt idx="1843">
                  <c:v>146.30000305175781</c:v>
                </c:pt>
                <c:pt idx="1844">
                  <c:v>146.39999389648438</c:v>
                </c:pt>
                <c:pt idx="1845">
                  <c:v>146.5</c:v>
                </c:pt>
                <c:pt idx="1846">
                  <c:v>146.59999084472656</c:v>
                </c:pt>
                <c:pt idx="1847">
                  <c:v>146.69999694824219</c:v>
                </c:pt>
                <c:pt idx="1848">
                  <c:v>146.80000305175781</c:v>
                </c:pt>
                <c:pt idx="1849">
                  <c:v>146.89999389648438</c:v>
                </c:pt>
                <c:pt idx="1850">
                  <c:v>147</c:v>
                </c:pt>
                <c:pt idx="1851">
                  <c:v>147.09999084472656</c:v>
                </c:pt>
                <c:pt idx="1852">
                  <c:v>147.19999694824219</c:v>
                </c:pt>
                <c:pt idx="1853">
                  <c:v>147.30000305175781</c:v>
                </c:pt>
                <c:pt idx="1854">
                  <c:v>147.39999389648438</c:v>
                </c:pt>
                <c:pt idx="1855">
                  <c:v>147.5</c:v>
                </c:pt>
                <c:pt idx="1856">
                  <c:v>147.59999084472656</c:v>
                </c:pt>
                <c:pt idx="1857">
                  <c:v>147.69999694824219</c:v>
                </c:pt>
                <c:pt idx="1858">
                  <c:v>147.80000305175781</c:v>
                </c:pt>
                <c:pt idx="1859">
                  <c:v>147.89999389648438</c:v>
                </c:pt>
                <c:pt idx="1860">
                  <c:v>148</c:v>
                </c:pt>
                <c:pt idx="1861">
                  <c:v>148.09999084472656</c:v>
                </c:pt>
                <c:pt idx="1862">
                  <c:v>148.19999694824219</c:v>
                </c:pt>
                <c:pt idx="1863">
                  <c:v>148.30000305175781</c:v>
                </c:pt>
                <c:pt idx="1864">
                  <c:v>148.39999389648438</c:v>
                </c:pt>
                <c:pt idx="1865">
                  <c:v>148.5</c:v>
                </c:pt>
                <c:pt idx="1866">
                  <c:v>148.59999084472656</c:v>
                </c:pt>
                <c:pt idx="1867">
                  <c:v>148.69999694824219</c:v>
                </c:pt>
                <c:pt idx="1868">
                  <c:v>148.80000305175781</c:v>
                </c:pt>
                <c:pt idx="1869">
                  <c:v>148.89999389648438</c:v>
                </c:pt>
                <c:pt idx="1870">
                  <c:v>149</c:v>
                </c:pt>
                <c:pt idx="1871">
                  <c:v>149.09999084472656</c:v>
                </c:pt>
                <c:pt idx="1872">
                  <c:v>149.19999694824219</c:v>
                </c:pt>
                <c:pt idx="1873">
                  <c:v>149.30000305175781</c:v>
                </c:pt>
                <c:pt idx="1874">
                  <c:v>149.39999389648438</c:v>
                </c:pt>
                <c:pt idx="1875">
                  <c:v>149.5</c:v>
                </c:pt>
                <c:pt idx="1876">
                  <c:v>149.59999084472656</c:v>
                </c:pt>
                <c:pt idx="1877">
                  <c:v>149.69999694824219</c:v>
                </c:pt>
                <c:pt idx="1878">
                  <c:v>149.80000305175781</c:v>
                </c:pt>
                <c:pt idx="1879">
                  <c:v>149.89999389648438</c:v>
                </c:pt>
                <c:pt idx="1880">
                  <c:v>150</c:v>
                </c:pt>
                <c:pt idx="1881">
                  <c:v>150.09999084472656</c:v>
                </c:pt>
                <c:pt idx="1882">
                  <c:v>150.19999694824219</c:v>
                </c:pt>
                <c:pt idx="1883">
                  <c:v>150.30000305175781</c:v>
                </c:pt>
                <c:pt idx="1884">
                  <c:v>150.39999389648438</c:v>
                </c:pt>
                <c:pt idx="1885">
                  <c:v>150.5</c:v>
                </c:pt>
                <c:pt idx="1886">
                  <c:v>150.59999084472656</c:v>
                </c:pt>
                <c:pt idx="1887">
                  <c:v>150.69999694824219</c:v>
                </c:pt>
                <c:pt idx="1888">
                  <c:v>150.80000305175781</c:v>
                </c:pt>
                <c:pt idx="1889">
                  <c:v>150.89999389648438</c:v>
                </c:pt>
                <c:pt idx="1890">
                  <c:v>151</c:v>
                </c:pt>
                <c:pt idx="1891">
                  <c:v>151.09999084472656</c:v>
                </c:pt>
                <c:pt idx="1892">
                  <c:v>151.19999694824219</c:v>
                </c:pt>
                <c:pt idx="1893">
                  <c:v>151.30000305175781</c:v>
                </c:pt>
                <c:pt idx="1894">
                  <c:v>151.39999389648438</c:v>
                </c:pt>
                <c:pt idx="1895">
                  <c:v>151.5</c:v>
                </c:pt>
                <c:pt idx="1896">
                  <c:v>151.59999084472656</c:v>
                </c:pt>
                <c:pt idx="1897">
                  <c:v>151.69999694824219</c:v>
                </c:pt>
                <c:pt idx="1898">
                  <c:v>151.80000305175781</c:v>
                </c:pt>
                <c:pt idx="1899">
                  <c:v>151.89999389648438</c:v>
                </c:pt>
                <c:pt idx="1900">
                  <c:v>152</c:v>
                </c:pt>
                <c:pt idx="1901">
                  <c:v>152.09999084472656</c:v>
                </c:pt>
                <c:pt idx="1902">
                  <c:v>152.19999694824219</c:v>
                </c:pt>
                <c:pt idx="1903">
                  <c:v>152.30000305175781</c:v>
                </c:pt>
                <c:pt idx="1904">
                  <c:v>152.39999389648438</c:v>
                </c:pt>
                <c:pt idx="1905">
                  <c:v>152.5</c:v>
                </c:pt>
                <c:pt idx="1906">
                  <c:v>152.59999084472656</c:v>
                </c:pt>
                <c:pt idx="1907">
                  <c:v>152.69999694824219</c:v>
                </c:pt>
                <c:pt idx="1908">
                  <c:v>152.80000305175781</c:v>
                </c:pt>
                <c:pt idx="1909">
                  <c:v>152.89999389648438</c:v>
                </c:pt>
                <c:pt idx="1910">
                  <c:v>153</c:v>
                </c:pt>
                <c:pt idx="1911">
                  <c:v>153.09999084472656</c:v>
                </c:pt>
                <c:pt idx="1912">
                  <c:v>153.19999694824219</c:v>
                </c:pt>
                <c:pt idx="1913">
                  <c:v>153.30000305175781</c:v>
                </c:pt>
                <c:pt idx="1914">
                  <c:v>153.39999389648438</c:v>
                </c:pt>
                <c:pt idx="1915">
                  <c:v>153.5</c:v>
                </c:pt>
                <c:pt idx="1916">
                  <c:v>153.59999084472656</c:v>
                </c:pt>
                <c:pt idx="1917">
                  <c:v>153.69999694824219</c:v>
                </c:pt>
                <c:pt idx="1918">
                  <c:v>153.80000305175781</c:v>
                </c:pt>
                <c:pt idx="1919">
                  <c:v>153.89999389648438</c:v>
                </c:pt>
                <c:pt idx="1920">
                  <c:v>154</c:v>
                </c:pt>
                <c:pt idx="1921">
                  <c:v>154.09999084472656</c:v>
                </c:pt>
                <c:pt idx="1922">
                  <c:v>154.19999694824219</c:v>
                </c:pt>
                <c:pt idx="1923">
                  <c:v>154.30000305175781</c:v>
                </c:pt>
                <c:pt idx="1924">
                  <c:v>154.39999389648438</c:v>
                </c:pt>
                <c:pt idx="1925">
                  <c:v>154.5</c:v>
                </c:pt>
                <c:pt idx="1926">
                  <c:v>154.59999084472656</c:v>
                </c:pt>
                <c:pt idx="1927">
                  <c:v>154.69999694824219</c:v>
                </c:pt>
                <c:pt idx="1928">
                  <c:v>154.80000305175781</c:v>
                </c:pt>
                <c:pt idx="1929">
                  <c:v>154.89999389648438</c:v>
                </c:pt>
                <c:pt idx="1930">
                  <c:v>155</c:v>
                </c:pt>
                <c:pt idx="1931">
                  <c:v>155.09999084472656</c:v>
                </c:pt>
                <c:pt idx="1932">
                  <c:v>155.19999694824219</c:v>
                </c:pt>
                <c:pt idx="1933">
                  <c:v>155.30000305175781</c:v>
                </c:pt>
                <c:pt idx="1934">
                  <c:v>155.39999389648438</c:v>
                </c:pt>
                <c:pt idx="1935">
                  <c:v>155.5</c:v>
                </c:pt>
                <c:pt idx="1936">
                  <c:v>155.59999084472656</c:v>
                </c:pt>
                <c:pt idx="1937">
                  <c:v>155.69999694824219</c:v>
                </c:pt>
                <c:pt idx="1938">
                  <c:v>155.80000305175781</c:v>
                </c:pt>
                <c:pt idx="1939">
                  <c:v>155.89999389648438</c:v>
                </c:pt>
                <c:pt idx="1940">
                  <c:v>156</c:v>
                </c:pt>
                <c:pt idx="1941">
                  <c:v>156.09999084472656</c:v>
                </c:pt>
                <c:pt idx="1942">
                  <c:v>156.19999694824219</c:v>
                </c:pt>
                <c:pt idx="1943">
                  <c:v>156.30000305175781</c:v>
                </c:pt>
                <c:pt idx="1944">
                  <c:v>156.39999389648438</c:v>
                </c:pt>
                <c:pt idx="1945">
                  <c:v>156.5</c:v>
                </c:pt>
                <c:pt idx="1946">
                  <c:v>156.59999084472656</c:v>
                </c:pt>
                <c:pt idx="1947">
                  <c:v>156.69999694824219</c:v>
                </c:pt>
                <c:pt idx="1948">
                  <c:v>156.80000305175781</c:v>
                </c:pt>
                <c:pt idx="1949">
                  <c:v>156.89999389648438</c:v>
                </c:pt>
                <c:pt idx="1950">
                  <c:v>157</c:v>
                </c:pt>
                <c:pt idx="1951">
                  <c:v>157.09999084472656</c:v>
                </c:pt>
                <c:pt idx="1952">
                  <c:v>157.19999694824219</c:v>
                </c:pt>
                <c:pt idx="1953">
                  <c:v>157.30000305175781</c:v>
                </c:pt>
                <c:pt idx="1954">
                  <c:v>157.39999389648438</c:v>
                </c:pt>
                <c:pt idx="1955">
                  <c:v>157.5</c:v>
                </c:pt>
                <c:pt idx="1956">
                  <c:v>157.59999084472656</c:v>
                </c:pt>
                <c:pt idx="1957">
                  <c:v>157.69999694824219</c:v>
                </c:pt>
                <c:pt idx="1958">
                  <c:v>157.80000305175781</c:v>
                </c:pt>
                <c:pt idx="1959">
                  <c:v>157.89999389648438</c:v>
                </c:pt>
                <c:pt idx="1960">
                  <c:v>158</c:v>
                </c:pt>
                <c:pt idx="1961">
                  <c:v>158.09999084472656</c:v>
                </c:pt>
                <c:pt idx="1962">
                  <c:v>158.19999694824219</c:v>
                </c:pt>
                <c:pt idx="1963">
                  <c:v>158.30000305175781</c:v>
                </c:pt>
                <c:pt idx="1964">
                  <c:v>158.39999389648438</c:v>
                </c:pt>
                <c:pt idx="1965">
                  <c:v>158.5</c:v>
                </c:pt>
                <c:pt idx="1966">
                  <c:v>158.59999084472656</c:v>
                </c:pt>
                <c:pt idx="1967">
                  <c:v>158.69999694824219</c:v>
                </c:pt>
                <c:pt idx="1968">
                  <c:v>158.80000305175781</c:v>
                </c:pt>
                <c:pt idx="1969">
                  <c:v>158.89999389648438</c:v>
                </c:pt>
                <c:pt idx="1970">
                  <c:v>159</c:v>
                </c:pt>
                <c:pt idx="1971">
                  <c:v>159.09999084472656</c:v>
                </c:pt>
                <c:pt idx="1972">
                  <c:v>159.19999694824219</c:v>
                </c:pt>
                <c:pt idx="1973">
                  <c:v>159.30000305175781</c:v>
                </c:pt>
                <c:pt idx="1974">
                  <c:v>159.39999389648438</c:v>
                </c:pt>
                <c:pt idx="1975">
                  <c:v>159.5</c:v>
                </c:pt>
                <c:pt idx="1976">
                  <c:v>159.59999084472656</c:v>
                </c:pt>
                <c:pt idx="1977">
                  <c:v>159.69999694824219</c:v>
                </c:pt>
                <c:pt idx="1978">
                  <c:v>159.80000305175781</c:v>
                </c:pt>
                <c:pt idx="1979">
                  <c:v>159.89999389648438</c:v>
                </c:pt>
                <c:pt idx="1980">
                  <c:v>160</c:v>
                </c:pt>
                <c:pt idx="1981">
                  <c:v>160.09999084472656</c:v>
                </c:pt>
                <c:pt idx="1982">
                  <c:v>160.19999694824219</c:v>
                </c:pt>
                <c:pt idx="1983">
                  <c:v>160.30000305175781</c:v>
                </c:pt>
                <c:pt idx="1984">
                  <c:v>160.39999389648438</c:v>
                </c:pt>
                <c:pt idx="1985">
                  <c:v>160.5</c:v>
                </c:pt>
                <c:pt idx="1986">
                  <c:v>160.59999084472656</c:v>
                </c:pt>
                <c:pt idx="1987">
                  <c:v>160.69999694824219</c:v>
                </c:pt>
                <c:pt idx="1988">
                  <c:v>160.80000305175781</c:v>
                </c:pt>
                <c:pt idx="1989">
                  <c:v>160.89999389648438</c:v>
                </c:pt>
                <c:pt idx="1990">
                  <c:v>161</c:v>
                </c:pt>
                <c:pt idx="1991">
                  <c:v>161.09999084472656</c:v>
                </c:pt>
                <c:pt idx="1992">
                  <c:v>161.19999694824219</c:v>
                </c:pt>
                <c:pt idx="1993">
                  <c:v>161.30000305175781</c:v>
                </c:pt>
                <c:pt idx="1994">
                  <c:v>161.39999389648438</c:v>
                </c:pt>
                <c:pt idx="1995">
                  <c:v>161.5</c:v>
                </c:pt>
                <c:pt idx="1996">
                  <c:v>161.59999084472656</c:v>
                </c:pt>
                <c:pt idx="1997">
                  <c:v>161.69999694824219</c:v>
                </c:pt>
                <c:pt idx="1998">
                  <c:v>161.80000305175781</c:v>
                </c:pt>
                <c:pt idx="1999">
                  <c:v>161.89999389648438</c:v>
                </c:pt>
                <c:pt idx="2000">
                  <c:v>162</c:v>
                </c:pt>
                <c:pt idx="2001">
                  <c:v>162.09999084472656</c:v>
                </c:pt>
                <c:pt idx="2002">
                  <c:v>162.19999694824219</c:v>
                </c:pt>
                <c:pt idx="2003">
                  <c:v>162.30000305175781</c:v>
                </c:pt>
                <c:pt idx="2004">
                  <c:v>162.39999389648438</c:v>
                </c:pt>
                <c:pt idx="2005">
                  <c:v>162.5</c:v>
                </c:pt>
                <c:pt idx="2006">
                  <c:v>162.59999084472656</c:v>
                </c:pt>
                <c:pt idx="2007">
                  <c:v>162.69999694824219</c:v>
                </c:pt>
                <c:pt idx="2008">
                  <c:v>162.80000305175781</c:v>
                </c:pt>
                <c:pt idx="2009">
                  <c:v>162.89999389648438</c:v>
                </c:pt>
                <c:pt idx="2010">
                  <c:v>163</c:v>
                </c:pt>
                <c:pt idx="2011">
                  <c:v>163.09999084472656</c:v>
                </c:pt>
                <c:pt idx="2012">
                  <c:v>163.19999694824219</c:v>
                </c:pt>
                <c:pt idx="2013">
                  <c:v>163.30000305175781</c:v>
                </c:pt>
                <c:pt idx="2014">
                  <c:v>163.39999389648438</c:v>
                </c:pt>
                <c:pt idx="2015">
                  <c:v>163.5</c:v>
                </c:pt>
                <c:pt idx="2016">
                  <c:v>163.59999084472656</c:v>
                </c:pt>
                <c:pt idx="2017">
                  <c:v>163.69999694824219</c:v>
                </c:pt>
                <c:pt idx="2018">
                  <c:v>163.80000305175781</c:v>
                </c:pt>
                <c:pt idx="2019">
                  <c:v>163.89999389648438</c:v>
                </c:pt>
                <c:pt idx="2020">
                  <c:v>164</c:v>
                </c:pt>
                <c:pt idx="2021">
                  <c:v>164.09999084472656</c:v>
                </c:pt>
                <c:pt idx="2022">
                  <c:v>164.19999694824219</c:v>
                </c:pt>
                <c:pt idx="2023">
                  <c:v>164.30000305175781</c:v>
                </c:pt>
                <c:pt idx="2024">
                  <c:v>164.39999389648438</c:v>
                </c:pt>
                <c:pt idx="2025">
                  <c:v>164.5</c:v>
                </c:pt>
                <c:pt idx="2026">
                  <c:v>164.59999084472656</c:v>
                </c:pt>
                <c:pt idx="2027">
                  <c:v>164.69999694824219</c:v>
                </c:pt>
                <c:pt idx="2028">
                  <c:v>164.80000305175781</c:v>
                </c:pt>
                <c:pt idx="2029">
                  <c:v>164.89999389648438</c:v>
                </c:pt>
                <c:pt idx="2030">
                  <c:v>165</c:v>
                </c:pt>
                <c:pt idx="2031">
                  <c:v>165.09999084472656</c:v>
                </c:pt>
                <c:pt idx="2032">
                  <c:v>165.19999694824219</c:v>
                </c:pt>
                <c:pt idx="2033">
                  <c:v>165.30000305175781</c:v>
                </c:pt>
                <c:pt idx="2034">
                  <c:v>165.39999389648438</c:v>
                </c:pt>
                <c:pt idx="2035">
                  <c:v>165.5</c:v>
                </c:pt>
                <c:pt idx="2036">
                  <c:v>165.59999084472656</c:v>
                </c:pt>
                <c:pt idx="2037">
                  <c:v>165.69999694824219</c:v>
                </c:pt>
                <c:pt idx="2038">
                  <c:v>165.80000305175781</c:v>
                </c:pt>
                <c:pt idx="2039">
                  <c:v>165.89999389648438</c:v>
                </c:pt>
                <c:pt idx="2040">
                  <c:v>166</c:v>
                </c:pt>
                <c:pt idx="2041">
                  <c:v>166.09999084472656</c:v>
                </c:pt>
                <c:pt idx="2042">
                  <c:v>166.19999694824219</c:v>
                </c:pt>
                <c:pt idx="2043">
                  <c:v>166.30000305175781</c:v>
                </c:pt>
                <c:pt idx="2044">
                  <c:v>166.39999389648438</c:v>
                </c:pt>
                <c:pt idx="2045">
                  <c:v>166.5</c:v>
                </c:pt>
                <c:pt idx="2046">
                  <c:v>166.59999084472656</c:v>
                </c:pt>
                <c:pt idx="2047">
                  <c:v>166.69999694824219</c:v>
                </c:pt>
                <c:pt idx="2048">
                  <c:v>166.80000305175781</c:v>
                </c:pt>
                <c:pt idx="2049">
                  <c:v>166.89999389648438</c:v>
                </c:pt>
                <c:pt idx="2050">
                  <c:v>167</c:v>
                </c:pt>
                <c:pt idx="2051">
                  <c:v>167.09999084472656</c:v>
                </c:pt>
                <c:pt idx="2052">
                  <c:v>167.19999694824219</c:v>
                </c:pt>
                <c:pt idx="2053">
                  <c:v>167.30000305175781</c:v>
                </c:pt>
                <c:pt idx="2054">
                  <c:v>167.39999389648438</c:v>
                </c:pt>
                <c:pt idx="2055">
                  <c:v>167.5</c:v>
                </c:pt>
                <c:pt idx="2056">
                  <c:v>167.59999084472656</c:v>
                </c:pt>
                <c:pt idx="2057">
                  <c:v>167.69999694824219</c:v>
                </c:pt>
                <c:pt idx="2058">
                  <c:v>167.80000305175781</c:v>
                </c:pt>
                <c:pt idx="2059">
                  <c:v>167.89999389648438</c:v>
                </c:pt>
                <c:pt idx="2060">
                  <c:v>168</c:v>
                </c:pt>
                <c:pt idx="2061">
                  <c:v>168.09999084472656</c:v>
                </c:pt>
                <c:pt idx="2062">
                  <c:v>168.19999694824219</c:v>
                </c:pt>
                <c:pt idx="2063">
                  <c:v>168.30000305175781</c:v>
                </c:pt>
                <c:pt idx="2064">
                  <c:v>168.39999389648438</c:v>
                </c:pt>
                <c:pt idx="2065">
                  <c:v>168.5</c:v>
                </c:pt>
                <c:pt idx="2066">
                  <c:v>168.59999084472656</c:v>
                </c:pt>
                <c:pt idx="2067">
                  <c:v>168.69999694824219</c:v>
                </c:pt>
                <c:pt idx="2068">
                  <c:v>168.80000305175781</c:v>
                </c:pt>
                <c:pt idx="2069">
                  <c:v>168.89999389648438</c:v>
                </c:pt>
                <c:pt idx="2070">
                  <c:v>169</c:v>
                </c:pt>
                <c:pt idx="2071">
                  <c:v>169.09999084472656</c:v>
                </c:pt>
                <c:pt idx="2072">
                  <c:v>169.19999694824219</c:v>
                </c:pt>
                <c:pt idx="2073">
                  <c:v>169.30000305175781</c:v>
                </c:pt>
                <c:pt idx="2074">
                  <c:v>169.39999389648438</c:v>
                </c:pt>
                <c:pt idx="2075">
                  <c:v>169.5</c:v>
                </c:pt>
                <c:pt idx="2076">
                  <c:v>169.59999084472656</c:v>
                </c:pt>
                <c:pt idx="2077">
                  <c:v>169.69999694824219</c:v>
                </c:pt>
                <c:pt idx="2078">
                  <c:v>169.80000305175781</c:v>
                </c:pt>
                <c:pt idx="2079">
                  <c:v>169.89999389648438</c:v>
                </c:pt>
                <c:pt idx="2080">
                  <c:v>170</c:v>
                </c:pt>
                <c:pt idx="2081">
                  <c:v>170.09999084472656</c:v>
                </c:pt>
                <c:pt idx="2082">
                  <c:v>170.19999694824219</c:v>
                </c:pt>
                <c:pt idx="2083">
                  <c:v>170.30000305175781</c:v>
                </c:pt>
                <c:pt idx="2084">
                  <c:v>170.39999389648438</c:v>
                </c:pt>
                <c:pt idx="2085">
                  <c:v>170.5</c:v>
                </c:pt>
                <c:pt idx="2086">
                  <c:v>170.59999084472656</c:v>
                </c:pt>
                <c:pt idx="2087">
                  <c:v>170.69999694824219</c:v>
                </c:pt>
                <c:pt idx="2088">
                  <c:v>170.80000305175781</c:v>
                </c:pt>
                <c:pt idx="2089">
                  <c:v>170.89999389648438</c:v>
                </c:pt>
                <c:pt idx="2090">
                  <c:v>171</c:v>
                </c:pt>
                <c:pt idx="2091">
                  <c:v>171.09999084472656</c:v>
                </c:pt>
                <c:pt idx="2092">
                  <c:v>171.19999694824219</c:v>
                </c:pt>
                <c:pt idx="2093">
                  <c:v>171.30000305175781</c:v>
                </c:pt>
                <c:pt idx="2094">
                  <c:v>171.39999389648438</c:v>
                </c:pt>
                <c:pt idx="2095">
                  <c:v>171.5</c:v>
                </c:pt>
                <c:pt idx="2096">
                  <c:v>171.59999084472656</c:v>
                </c:pt>
                <c:pt idx="2097">
                  <c:v>171.69999694824219</c:v>
                </c:pt>
                <c:pt idx="2098">
                  <c:v>171.80000305175781</c:v>
                </c:pt>
                <c:pt idx="2099">
                  <c:v>171.89999389648438</c:v>
                </c:pt>
                <c:pt idx="2100">
                  <c:v>172</c:v>
                </c:pt>
                <c:pt idx="2101">
                  <c:v>172.09999084472656</c:v>
                </c:pt>
                <c:pt idx="2102">
                  <c:v>172.19999694824219</c:v>
                </c:pt>
                <c:pt idx="2103">
                  <c:v>172.30000305175781</c:v>
                </c:pt>
                <c:pt idx="2104">
                  <c:v>172.39999389648438</c:v>
                </c:pt>
                <c:pt idx="2105">
                  <c:v>172.5</c:v>
                </c:pt>
                <c:pt idx="2106">
                  <c:v>172.59999084472656</c:v>
                </c:pt>
                <c:pt idx="2107">
                  <c:v>172.69999694824219</c:v>
                </c:pt>
                <c:pt idx="2108">
                  <c:v>172.80000305175781</c:v>
                </c:pt>
                <c:pt idx="2109">
                  <c:v>172.89999389648438</c:v>
                </c:pt>
                <c:pt idx="2110">
                  <c:v>173</c:v>
                </c:pt>
                <c:pt idx="2111">
                  <c:v>173.09999084472656</c:v>
                </c:pt>
                <c:pt idx="2112">
                  <c:v>173.19999694824219</c:v>
                </c:pt>
                <c:pt idx="2113">
                  <c:v>173.30000305175781</c:v>
                </c:pt>
                <c:pt idx="2114">
                  <c:v>173.39999389648438</c:v>
                </c:pt>
                <c:pt idx="2115">
                  <c:v>173.5</c:v>
                </c:pt>
                <c:pt idx="2116">
                  <c:v>173.59999084472656</c:v>
                </c:pt>
                <c:pt idx="2117">
                  <c:v>173.69999694824219</c:v>
                </c:pt>
                <c:pt idx="2118">
                  <c:v>173.80000305175781</c:v>
                </c:pt>
                <c:pt idx="2119">
                  <c:v>173.89999389648438</c:v>
                </c:pt>
                <c:pt idx="2120">
                  <c:v>174</c:v>
                </c:pt>
                <c:pt idx="2121">
                  <c:v>174.09999084472656</c:v>
                </c:pt>
                <c:pt idx="2122">
                  <c:v>174.19999694824219</c:v>
                </c:pt>
                <c:pt idx="2123">
                  <c:v>174.30000305175781</c:v>
                </c:pt>
                <c:pt idx="2124">
                  <c:v>174.39999389648438</c:v>
                </c:pt>
                <c:pt idx="2125">
                  <c:v>174.5</c:v>
                </c:pt>
                <c:pt idx="2126">
                  <c:v>174.59999084472656</c:v>
                </c:pt>
                <c:pt idx="2127">
                  <c:v>174.69999694824219</c:v>
                </c:pt>
                <c:pt idx="2128">
                  <c:v>174.80000305175781</c:v>
                </c:pt>
                <c:pt idx="2129">
                  <c:v>174.89999389648438</c:v>
                </c:pt>
                <c:pt idx="2130">
                  <c:v>175</c:v>
                </c:pt>
                <c:pt idx="2131">
                  <c:v>175.09999084472656</c:v>
                </c:pt>
                <c:pt idx="2132">
                  <c:v>175.19999694824219</c:v>
                </c:pt>
                <c:pt idx="2133">
                  <c:v>175.30000305175781</c:v>
                </c:pt>
                <c:pt idx="2134">
                  <c:v>175.39999389648438</c:v>
                </c:pt>
                <c:pt idx="2135">
                  <c:v>175.5</c:v>
                </c:pt>
                <c:pt idx="2136">
                  <c:v>175.59999084472656</c:v>
                </c:pt>
                <c:pt idx="2137">
                  <c:v>175.69999694824219</c:v>
                </c:pt>
                <c:pt idx="2138">
                  <c:v>175.80000305175781</c:v>
                </c:pt>
                <c:pt idx="2139">
                  <c:v>175.89999389648438</c:v>
                </c:pt>
                <c:pt idx="2140">
                  <c:v>176</c:v>
                </c:pt>
                <c:pt idx="2141">
                  <c:v>176.09999084472656</c:v>
                </c:pt>
                <c:pt idx="2142">
                  <c:v>176.19999694824219</c:v>
                </c:pt>
                <c:pt idx="2143">
                  <c:v>176.30000305175781</c:v>
                </c:pt>
                <c:pt idx="2144">
                  <c:v>176.39999389648438</c:v>
                </c:pt>
                <c:pt idx="2145">
                  <c:v>176.5</c:v>
                </c:pt>
                <c:pt idx="2146">
                  <c:v>176.59999084472656</c:v>
                </c:pt>
                <c:pt idx="2147">
                  <c:v>176.69999694824219</c:v>
                </c:pt>
                <c:pt idx="2148">
                  <c:v>176.80000305175781</c:v>
                </c:pt>
                <c:pt idx="2149">
                  <c:v>176.89999389648438</c:v>
                </c:pt>
                <c:pt idx="2150">
                  <c:v>177</c:v>
                </c:pt>
                <c:pt idx="2151">
                  <c:v>177.09999084472656</c:v>
                </c:pt>
                <c:pt idx="2152">
                  <c:v>177.19999694824219</c:v>
                </c:pt>
                <c:pt idx="2153">
                  <c:v>177.30000305175781</c:v>
                </c:pt>
                <c:pt idx="2154">
                  <c:v>177.39999389648438</c:v>
                </c:pt>
                <c:pt idx="2155">
                  <c:v>177.5</c:v>
                </c:pt>
                <c:pt idx="2156">
                  <c:v>177.59999084472656</c:v>
                </c:pt>
                <c:pt idx="2157">
                  <c:v>177.69999694824219</c:v>
                </c:pt>
                <c:pt idx="2158">
                  <c:v>177.80000305175781</c:v>
                </c:pt>
                <c:pt idx="2159">
                  <c:v>177.89999389648438</c:v>
                </c:pt>
                <c:pt idx="2160">
                  <c:v>178</c:v>
                </c:pt>
                <c:pt idx="2161">
                  <c:v>178.09999084472656</c:v>
                </c:pt>
                <c:pt idx="2162">
                  <c:v>178.19999694824219</c:v>
                </c:pt>
                <c:pt idx="2163">
                  <c:v>178.30000305175781</c:v>
                </c:pt>
                <c:pt idx="2164">
                  <c:v>178.39999389648438</c:v>
                </c:pt>
                <c:pt idx="2165">
                  <c:v>178.5</c:v>
                </c:pt>
                <c:pt idx="2166">
                  <c:v>178.59999084472656</c:v>
                </c:pt>
                <c:pt idx="2167">
                  <c:v>178.69999694824219</c:v>
                </c:pt>
                <c:pt idx="2168">
                  <c:v>178.80000305175781</c:v>
                </c:pt>
                <c:pt idx="2169">
                  <c:v>178.89999389648438</c:v>
                </c:pt>
                <c:pt idx="2170">
                  <c:v>179</c:v>
                </c:pt>
                <c:pt idx="2171">
                  <c:v>179.09999084472656</c:v>
                </c:pt>
                <c:pt idx="2172">
                  <c:v>179.19999694824219</c:v>
                </c:pt>
                <c:pt idx="2173">
                  <c:v>179.30000305175781</c:v>
                </c:pt>
                <c:pt idx="2174">
                  <c:v>179.39999389648438</c:v>
                </c:pt>
                <c:pt idx="2175">
                  <c:v>179.5</c:v>
                </c:pt>
                <c:pt idx="2176">
                  <c:v>179.59999084472656</c:v>
                </c:pt>
                <c:pt idx="2177">
                  <c:v>179.69999694824219</c:v>
                </c:pt>
                <c:pt idx="2178">
                  <c:v>179.80000305175781</c:v>
                </c:pt>
                <c:pt idx="2179">
                  <c:v>179.89999389648438</c:v>
                </c:pt>
                <c:pt idx="2180">
                  <c:v>180</c:v>
                </c:pt>
                <c:pt idx="2181">
                  <c:v>180.09999084472656</c:v>
                </c:pt>
                <c:pt idx="2182">
                  <c:v>180.19999694824219</c:v>
                </c:pt>
                <c:pt idx="2183">
                  <c:v>180.30000305175781</c:v>
                </c:pt>
                <c:pt idx="2184">
                  <c:v>180.39999389648438</c:v>
                </c:pt>
                <c:pt idx="2185">
                  <c:v>180.5</c:v>
                </c:pt>
                <c:pt idx="2186">
                  <c:v>180.59999084472656</c:v>
                </c:pt>
                <c:pt idx="2187">
                  <c:v>180.69999694824219</c:v>
                </c:pt>
                <c:pt idx="2188">
                  <c:v>180.80000305175781</c:v>
                </c:pt>
                <c:pt idx="2189">
                  <c:v>180.89999389648438</c:v>
                </c:pt>
                <c:pt idx="2190">
                  <c:v>181</c:v>
                </c:pt>
                <c:pt idx="2191">
                  <c:v>181.09999084472656</c:v>
                </c:pt>
                <c:pt idx="2192">
                  <c:v>181.19999694824219</c:v>
                </c:pt>
                <c:pt idx="2193">
                  <c:v>181.30000305175781</c:v>
                </c:pt>
                <c:pt idx="2194">
                  <c:v>181.39999389648438</c:v>
                </c:pt>
                <c:pt idx="2195">
                  <c:v>181.5</c:v>
                </c:pt>
                <c:pt idx="2196">
                  <c:v>181.59999084472656</c:v>
                </c:pt>
                <c:pt idx="2197">
                  <c:v>181.69999694824219</c:v>
                </c:pt>
                <c:pt idx="2198">
                  <c:v>181.80000305175781</c:v>
                </c:pt>
                <c:pt idx="2199">
                  <c:v>181.89999389648438</c:v>
                </c:pt>
                <c:pt idx="2200">
                  <c:v>182</c:v>
                </c:pt>
                <c:pt idx="2201">
                  <c:v>182.09999084472656</c:v>
                </c:pt>
                <c:pt idx="2202">
                  <c:v>182.19999694824219</c:v>
                </c:pt>
                <c:pt idx="2203">
                  <c:v>182.30000305175781</c:v>
                </c:pt>
                <c:pt idx="2204">
                  <c:v>182.39999389648438</c:v>
                </c:pt>
                <c:pt idx="2205">
                  <c:v>182.5</c:v>
                </c:pt>
                <c:pt idx="2206">
                  <c:v>182.59999084472656</c:v>
                </c:pt>
                <c:pt idx="2207">
                  <c:v>182.69999694824219</c:v>
                </c:pt>
                <c:pt idx="2208">
                  <c:v>182.80000305175781</c:v>
                </c:pt>
                <c:pt idx="2209">
                  <c:v>182.89999389648438</c:v>
                </c:pt>
                <c:pt idx="2210">
                  <c:v>183</c:v>
                </c:pt>
                <c:pt idx="2211">
                  <c:v>183.09999084472656</c:v>
                </c:pt>
                <c:pt idx="2212">
                  <c:v>183.19999694824219</c:v>
                </c:pt>
                <c:pt idx="2213">
                  <c:v>183.30000305175781</c:v>
                </c:pt>
                <c:pt idx="2214">
                  <c:v>183.39999389648438</c:v>
                </c:pt>
                <c:pt idx="2215">
                  <c:v>183.5</c:v>
                </c:pt>
                <c:pt idx="2216">
                  <c:v>183.59999084472656</c:v>
                </c:pt>
                <c:pt idx="2217">
                  <c:v>183.69999694824219</c:v>
                </c:pt>
                <c:pt idx="2218">
                  <c:v>183.80000305175781</c:v>
                </c:pt>
                <c:pt idx="2219">
                  <c:v>183.89999389648438</c:v>
                </c:pt>
                <c:pt idx="2220">
                  <c:v>184</c:v>
                </c:pt>
                <c:pt idx="2221">
                  <c:v>184.09999084472656</c:v>
                </c:pt>
                <c:pt idx="2222">
                  <c:v>184.19999694824219</c:v>
                </c:pt>
                <c:pt idx="2223">
                  <c:v>184.30000305175781</c:v>
                </c:pt>
                <c:pt idx="2224">
                  <c:v>184.39999389648438</c:v>
                </c:pt>
                <c:pt idx="2225">
                  <c:v>184.5</c:v>
                </c:pt>
                <c:pt idx="2226">
                  <c:v>184.59999084472656</c:v>
                </c:pt>
                <c:pt idx="2227">
                  <c:v>184.69999694824219</c:v>
                </c:pt>
                <c:pt idx="2228">
                  <c:v>184.80000305175781</c:v>
                </c:pt>
                <c:pt idx="2229">
                  <c:v>184.89999389648438</c:v>
                </c:pt>
                <c:pt idx="2230">
                  <c:v>185</c:v>
                </c:pt>
                <c:pt idx="2231">
                  <c:v>185.09999084472656</c:v>
                </c:pt>
                <c:pt idx="2232">
                  <c:v>185.19999694824219</c:v>
                </c:pt>
                <c:pt idx="2233">
                  <c:v>185.30000305175781</c:v>
                </c:pt>
                <c:pt idx="2234">
                  <c:v>185.39999389648438</c:v>
                </c:pt>
                <c:pt idx="2235">
                  <c:v>185.5</c:v>
                </c:pt>
                <c:pt idx="2236">
                  <c:v>185.59999084472656</c:v>
                </c:pt>
                <c:pt idx="2237">
                  <c:v>185.69999694824219</c:v>
                </c:pt>
                <c:pt idx="2238">
                  <c:v>185.80000305175781</c:v>
                </c:pt>
                <c:pt idx="2239">
                  <c:v>185.89999389648438</c:v>
                </c:pt>
                <c:pt idx="2240">
                  <c:v>186</c:v>
                </c:pt>
                <c:pt idx="2241">
                  <c:v>186.09999084472656</c:v>
                </c:pt>
                <c:pt idx="2242">
                  <c:v>186.19999694824219</c:v>
                </c:pt>
                <c:pt idx="2243">
                  <c:v>186.30000305175781</c:v>
                </c:pt>
                <c:pt idx="2244">
                  <c:v>186.39999389648438</c:v>
                </c:pt>
                <c:pt idx="2245">
                  <c:v>186.5</c:v>
                </c:pt>
                <c:pt idx="2246">
                  <c:v>186.59999084472656</c:v>
                </c:pt>
                <c:pt idx="2247">
                  <c:v>186.69999694824219</c:v>
                </c:pt>
                <c:pt idx="2248">
                  <c:v>186.80000305175781</c:v>
                </c:pt>
                <c:pt idx="2249">
                  <c:v>186.89999389648438</c:v>
                </c:pt>
                <c:pt idx="2250">
                  <c:v>187</c:v>
                </c:pt>
                <c:pt idx="2251">
                  <c:v>187.09999084472656</c:v>
                </c:pt>
                <c:pt idx="2252">
                  <c:v>187.19999694824219</c:v>
                </c:pt>
                <c:pt idx="2253">
                  <c:v>187.30000305175781</c:v>
                </c:pt>
                <c:pt idx="2254">
                  <c:v>187.39999389648438</c:v>
                </c:pt>
                <c:pt idx="2255">
                  <c:v>187.5</c:v>
                </c:pt>
                <c:pt idx="2256">
                  <c:v>187.59999084472656</c:v>
                </c:pt>
                <c:pt idx="2257">
                  <c:v>187.69999694824219</c:v>
                </c:pt>
                <c:pt idx="2258">
                  <c:v>187.80000305175781</c:v>
                </c:pt>
                <c:pt idx="2259">
                  <c:v>187.89999389648438</c:v>
                </c:pt>
                <c:pt idx="2260">
                  <c:v>188</c:v>
                </c:pt>
                <c:pt idx="2261">
                  <c:v>188.09999084472656</c:v>
                </c:pt>
                <c:pt idx="2262">
                  <c:v>188.19999694824219</c:v>
                </c:pt>
                <c:pt idx="2263">
                  <c:v>188.30000305175781</c:v>
                </c:pt>
                <c:pt idx="2264">
                  <c:v>188.39999389648438</c:v>
                </c:pt>
                <c:pt idx="2265">
                  <c:v>188.5</c:v>
                </c:pt>
                <c:pt idx="2266">
                  <c:v>188.59999084472656</c:v>
                </c:pt>
                <c:pt idx="2267">
                  <c:v>188.69999694824219</c:v>
                </c:pt>
                <c:pt idx="2268">
                  <c:v>188.80000305175781</c:v>
                </c:pt>
                <c:pt idx="2269">
                  <c:v>188.89999389648438</c:v>
                </c:pt>
                <c:pt idx="2270">
                  <c:v>189</c:v>
                </c:pt>
                <c:pt idx="2271">
                  <c:v>189.09999084472656</c:v>
                </c:pt>
                <c:pt idx="2272">
                  <c:v>189.19999694824219</c:v>
                </c:pt>
                <c:pt idx="2273">
                  <c:v>189.30000305175781</c:v>
                </c:pt>
                <c:pt idx="2274">
                  <c:v>189.39999389648438</c:v>
                </c:pt>
                <c:pt idx="2275">
                  <c:v>189.5</c:v>
                </c:pt>
                <c:pt idx="2276">
                  <c:v>189.59999084472656</c:v>
                </c:pt>
                <c:pt idx="2277">
                  <c:v>189.69999694824219</c:v>
                </c:pt>
                <c:pt idx="2278">
                  <c:v>189.80000305175781</c:v>
                </c:pt>
                <c:pt idx="2279">
                  <c:v>189.89999389648438</c:v>
                </c:pt>
                <c:pt idx="2280">
                  <c:v>190</c:v>
                </c:pt>
              </c:numCache>
            </c:numRef>
          </c:xVal>
          <c:yVal>
            <c:numRef>
              <c:f>sheet1!$AD$1:$AD$2281</c:f>
              <c:numCache>
                <c:formatCode>General</c:formatCode>
                <c:ptCount val="228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3.7814988944089224E-2</c:v>
                </c:pt>
                <c:pt idx="383">
                  <c:v>7.5588654407516137E-2</c:v>
                </c:pt>
                <c:pt idx="384">
                  <c:v>0.11332230203235955</c:v>
                </c:pt>
                <c:pt idx="385">
                  <c:v>0.15101292422813661</c:v>
                </c:pt>
                <c:pt idx="386">
                  <c:v>0.188663267070762</c:v>
                </c:pt>
                <c:pt idx="387">
                  <c:v>0.22627032830645702</c:v>
                </c:pt>
                <c:pt idx="388">
                  <c:v>0.26383541495067198</c:v>
                </c:pt>
                <c:pt idx="389">
                  <c:v>0.30135982770401609</c:v>
                </c:pt>
                <c:pt idx="390">
                  <c:v>0.33884057300453152</c:v>
                </c:pt>
                <c:pt idx="391">
                  <c:v>0.37628037918739371</c:v>
                </c:pt>
                <c:pt idx="392">
                  <c:v>0.41367625965052629</c:v>
                </c:pt>
                <c:pt idx="393">
                  <c:v>0.45102950996326813</c:v>
                </c:pt>
                <c:pt idx="394">
                  <c:v>0.48834142204358055</c:v>
                </c:pt>
                <c:pt idx="395">
                  <c:v>0.52560901678765304</c:v>
                </c:pt>
                <c:pt idx="396">
                  <c:v>0.56283500357815186</c:v>
                </c:pt>
                <c:pt idx="397">
                  <c:v>0.60001641086266799</c:v>
                </c:pt>
                <c:pt idx="398">
                  <c:v>0.63715452397859662</c:v>
                </c:pt>
                <c:pt idx="399">
                  <c:v>0.67425062437661554</c:v>
                </c:pt>
                <c:pt idx="400">
                  <c:v>0.7113017475392025</c:v>
                </c:pt>
                <c:pt idx="401">
                  <c:v>0.74831058373485349</c:v>
                </c:pt>
                <c:pt idx="402">
                  <c:v>0.78527417583879855</c:v>
                </c:pt>
                <c:pt idx="403">
                  <c:v>0.82219380177054779</c:v>
                </c:pt>
                <c:pt idx="404">
                  <c:v>0.85907073089642905</c:v>
                </c:pt>
                <c:pt idx="405">
                  <c:v>0.89590201214493803</c:v>
                </c:pt>
                <c:pt idx="406">
                  <c:v>0.93269032056645429</c:v>
                </c:pt>
                <c:pt idx="407">
                  <c:v>0.96943271306958689</c:v>
                </c:pt>
                <c:pt idx="408">
                  <c:v>1.0061304558139035</c:v>
                </c:pt>
                <c:pt idx="409">
                  <c:v>1.0427848077776505</c:v>
                </c:pt>
                <c:pt idx="410">
                  <c:v>1.0793928351730984</c:v>
                </c:pt>
                <c:pt idx="411">
                  <c:v>1.1159571926447858</c:v>
                </c:pt>
                <c:pt idx="412">
                  <c:v>1.1524749515206281</c:v>
                </c:pt>
                <c:pt idx="413">
                  <c:v>1.1889473680953349</c:v>
                </c:pt>
                <c:pt idx="414">
                  <c:v>1.225375691584135</c:v>
                </c:pt>
                <c:pt idx="415">
                  <c:v>1.2617570027555065</c:v>
                </c:pt>
                <c:pt idx="416">
                  <c:v>1.2980939371382003</c:v>
                </c:pt>
                <c:pt idx="417">
                  <c:v>1.3343835818050984</c:v>
                </c:pt>
                <c:pt idx="418">
                  <c:v>1.37062718260232</c:v>
                </c:pt>
                <c:pt idx="419">
                  <c:v>1.4068259780322139</c:v>
                </c:pt>
                <c:pt idx="420">
                  <c:v>1.4429770650985563</c:v>
                </c:pt>
                <c:pt idx="421">
                  <c:v>1.4790830597395623</c:v>
                </c:pt>
                <c:pt idx="422">
                  <c:v>1.5151410647885393</c:v>
                </c:pt>
                <c:pt idx="423">
                  <c:v>1.5511523155860758</c:v>
                </c:pt>
                <c:pt idx="424">
                  <c:v>1.5871180399667117</c:v>
                </c:pt>
                <c:pt idx="425">
                  <c:v>1.6230353504287378</c:v>
                </c:pt>
                <c:pt idx="426">
                  <c:v>1.6589068438431025</c:v>
                </c:pt>
                <c:pt idx="427">
                  <c:v>1.6947296394277065</c:v>
                </c:pt>
                <c:pt idx="428">
                  <c:v>1.730504961590714</c:v>
                </c:pt>
                <c:pt idx="429">
                  <c:v>1.7662340274119139</c:v>
                </c:pt>
                <c:pt idx="430">
                  <c:v>1.8019139657431604</c:v>
                </c:pt>
                <c:pt idx="431">
                  <c:v>1.8375473531227728</c:v>
                </c:pt>
                <c:pt idx="432">
                  <c:v>1.8731313257496773</c:v>
                </c:pt>
                <c:pt idx="433">
                  <c:v>1.9086670988735275</c:v>
                </c:pt>
                <c:pt idx="434">
                  <c:v>1.944155877767813</c:v>
                </c:pt>
                <c:pt idx="435">
                  <c:v>1.9795948080330383</c:v>
                </c:pt>
                <c:pt idx="436">
                  <c:v>2.0149864462247833</c:v>
                </c:pt>
                <c:pt idx="437">
                  <c:v>2.0503279446064857</c:v>
                </c:pt>
                <c:pt idx="438">
                  <c:v>2.0856205061520252</c:v>
                </c:pt>
                <c:pt idx="439">
                  <c:v>2.1208653259809029</c:v>
                </c:pt>
                <c:pt idx="440">
                  <c:v>2.1560595663966318</c:v>
                </c:pt>
                <c:pt idx="441">
                  <c:v>2.1912057633510149</c:v>
                </c:pt>
                <c:pt idx="442">
                  <c:v>2.2263010858718277</c:v>
                </c:pt>
                <c:pt idx="443">
                  <c:v>2.2613467255977651</c:v>
                </c:pt>
                <c:pt idx="444">
                  <c:v>2.2963438661734403</c:v>
                </c:pt>
                <c:pt idx="445">
                  <c:v>2.3312896877209885</c:v>
                </c:pt>
                <c:pt idx="446">
                  <c:v>2.3661867123033362</c:v>
                </c:pt>
                <c:pt idx="447">
                  <c:v>2.4010321217053781</c:v>
                </c:pt>
                <c:pt idx="448">
                  <c:v>2.4358270968615776</c:v>
                </c:pt>
                <c:pt idx="449">
                  <c:v>2.4705728106873517</c:v>
                </c:pt>
                <c:pt idx="450">
                  <c:v>2.5052664604978969</c:v>
                </c:pt>
                <c:pt idx="451">
                  <c:v>2.5399105410629463</c:v>
                </c:pt>
                <c:pt idx="452">
                  <c:v>2.5745022568119875</c:v>
                </c:pt>
                <c:pt idx="453">
                  <c:v>2.609042777442919</c:v>
                </c:pt>
                <c:pt idx="454">
                  <c:v>2.643533265495416</c:v>
                </c:pt>
                <c:pt idx="455">
                  <c:v>2.6779709385552879</c:v>
                </c:pt>
                <c:pt idx="456">
                  <c:v>2.7123582688337406</c:v>
                </c:pt>
                <c:pt idx="457">
                  <c:v>2.7466924791962666</c:v>
                </c:pt>
                <c:pt idx="458">
                  <c:v>2.7809747284667692</c:v>
                </c:pt>
                <c:pt idx="459">
                  <c:v>2.8152061672840603</c:v>
                </c:pt>
                <c:pt idx="460">
                  <c:v>2.8493840296381818</c:v>
                </c:pt>
                <c:pt idx="461">
                  <c:v>2.8835107684585677</c:v>
                </c:pt>
                <c:pt idx="462">
                  <c:v>2.9175836252305811</c:v>
                </c:pt>
                <c:pt idx="463">
                  <c:v>2.9516037471664363</c:v>
                </c:pt>
                <c:pt idx="464">
                  <c:v>2.9855722732086201</c:v>
                </c:pt>
                <c:pt idx="465">
                  <c:v>3.0194864565107506</c:v>
                </c:pt>
                <c:pt idx="466">
                  <c:v>3.0533487285795751</c:v>
                </c:pt>
                <c:pt idx="467">
                  <c:v>3.0871563497775831</c:v>
                </c:pt>
                <c:pt idx="468">
                  <c:v>3.1209104563934189</c:v>
                </c:pt>
                <c:pt idx="469">
                  <c:v>3.1546121763177402</c:v>
                </c:pt>
                <c:pt idx="470">
                  <c:v>3.1882587814656254</c:v>
                </c:pt>
                <c:pt idx="471">
                  <c:v>3.2218526817683766</c:v>
                </c:pt>
                <c:pt idx="472">
                  <c:v>3.2553911562472231</c:v>
                </c:pt>
                <c:pt idx="473">
                  <c:v>3.2888753296716233</c:v>
                </c:pt>
                <c:pt idx="474">
                  <c:v>3.32230631868523</c:v>
                </c:pt>
                <c:pt idx="475">
                  <c:v>3.3556814146266918</c:v>
                </c:pt>
                <c:pt idx="476">
                  <c:v>3.3890030054820808</c:v>
                </c:pt>
                <c:pt idx="477">
                  <c:v>3.4222683904892</c:v>
                </c:pt>
                <c:pt idx="478">
                  <c:v>3.4554786829830695</c:v>
                </c:pt>
                <c:pt idx="479">
                  <c:v>3.4886349876747822</c:v>
                </c:pt>
                <c:pt idx="480">
                  <c:v>3.5217346157604013</c:v>
                </c:pt>
                <c:pt idx="481">
                  <c:v>3.5547799342858823</c:v>
                </c:pt>
                <c:pt idx="482">
                  <c:v>3.5877682622941913</c:v>
                </c:pt>
                <c:pt idx="483">
                  <c:v>3.6207007014389609</c:v>
                </c:pt>
                <c:pt idx="484">
                  <c:v>3.6535783449212635</c:v>
                </c:pt>
                <c:pt idx="485">
                  <c:v>3.6863985243652997</c:v>
                </c:pt>
                <c:pt idx="486">
                  <c:v>3.7191635835362562</c:v>
                </c:pt>
                <c:pt idx="487">
                  <c:v>3.751870862295632</c:v>
                </c:pt>
                <c:pt idx="488">
                  <c:v>3.7845214509931422</c:v>
                </c:pt>
                <c:pt idx="489">
                  <c:v>3.8171164311608896</c:v>
                </c:pt>
                <c:pt idx="490">
                  <c:v>3.8496531569238974</c:v>
                </c:pt>
                <c:pt idx="491">
                  <c:v>3.8821339487815911</c:v>
                </c:pt>
                <c:pt idx="492">
                  <c:v>3.9145561675812766</c:v>
                </c:pt>
                <c:pt idx="493">
                  <c:v>3.9469208922737433</c:v>
                </c:pt>
                <c:pt idx="494">
                  <c:v>3.9792291929130528</c:v>
                </c:pt>
                <c:pt idx="495">
                  <c:v>4.0114784432241253</c:v>
                </c:pt>
                <c:pt idx="496">
                  <c:v>4.0436709421410306</c:v>
                </c:pt>
                <c:pt idx="497">
                  <c:v>4.0758040720001949</c:v>
                </c:pt>
                <c:pt idx="498">
                  <c:v>4.1078789001883322</c:v>
                </c:pt>
                <c:pt idx="499">
                  <c:v>4.1398964849818034</c:v>
                </c:pt>
                <c:pt idx="500">
                  <c:v>4.1718542218315919</c:v>
                </c:pt>
                <c:pt idx="501">
                  <c:v>4.2037543869167093</c:v>
                </c:pt>
                <c:pt idx="502">
                  <c:v>4.2355943843844717</c:v>
                </c:pt>
                <c:pt idx="503">
                  <c:v>4.2673752700278378</c:v>
                </c:pt>
                <c:pt idx="504">
                  <c:v>4.2990980905420209</c:v>
                </c:pt>
                <c:pt idx="505">
                  <c:v>4.330760263371034</c:v>
                </c:pt>
                <c:pt idx="506">
                  <c:v>4.3623640417549305</c:v>
                </c:pt>
                <c:pt idx="507">
                  <c:v>4.3939068531520764</c:v>
                </c:pt>
                <c:pt idx="508">
                  <c:v>4.4253897446562354</c:v>
                </c:pt>
                <c:pt idx="509">
                  <c:v>4.4568137490577593</c:v>
                </c:pt>
                <c:pt idx="510">
                  <c:v>4.4881763065630871</c:v>
                </c:pt>
                <c:pt idx="511">
                  <c:v>4.5194796475489927</c:v>
                </c:pt>
                <c:pt idx="512">
                  <c:v>4.5507212213560004</c:v>
                </c:pt>
                <c:pt idx="513">
                  <c:v>4.5819020607536727</c:v>
                </c:pt>
                <c:pt idx="514">
                  <c:v>4.6130231892170634</c:v>
                </c:pt>
                <c:pt idx="515">
                  <c:v>4.6440820699072685</c:v>
                </c:pt>
                <c:pt idx="516">
                  <c:v>4.6750809098972903</c:v>
                </c:pt>
                <c:pt idx="517">
                  <c:v>4.706017181641708</c:v>
                </c:pt>
                <c:pt idx="518">
                  <c:v>4.7368919062107739</c:v>
                </c:pt>
                <c:pt idx="519">
                  <c:v>4.7677060952739252</c:v>
                </c:pt>
                <c:pt idx="520">
                  <c:v>4.798457235345472</c:v>
                </c:pt>
                <c:pt idx="521">
                  <c:v>4.8291475099731569</c:v>
                </c:pt>
                <c:pt idx="522">
                  <c:v>4.8597744151242441</c:v>
                </c:pt>
                <c:pt idx="523">
                  <c:v>4.8903389671568318</c:v>
                </c:pt>
                <c:pt idx="524">
                  <c:v>4.9208421651527079</c:v>
                </c:pt>
                <c:pt idx="525">
                  <c:v>4.951281517373161</c:v>
                </c:pt>
                <c:pt idx="526">
                  <c:v>4.9816591843902263</c:v>
                </c:pt>
                <c:pt idx="527">
                  <c:v>5.0119726869277743</c:v>
                </c:pt>
                <c:pt idx="528">
                  <c:v>5.0422230233863532</c:v>
                </c:pt>
                <c:pt idx="529">
                  <c:v>5.0724111826382305</c:v>
                </c:pt>
                <c:pt idx="530">
                  <c:v>5.1025347001962347</c:v>
                </c:pt>
                <c:pt idx="531">
                  <c:v>5.1325957130874498</c:v>
                </c:pt>
                <c:pt idx="532">
                  <c:v>5.1625917667806389</c:v>
                </c:pt>
                <c:pt idx="533">
                  <c:v>5.1925238482342531</c:v>
                </c:pt>
                <c:pt idx="534">
                  <c:v>5.2223929375094338</c:v>
                </c:pt>
                <c:pt idx="535">
                  <c:v>5.2521965954347074</c:v>
                </c:pt>
                <c:pt idx="536">
                  <c:v>5.2819369343003242</c:v>
                </c:pt>
                <c:pt idx="537">
                  <c:v>5.3116115251408207</c:v>
                </c:pt>
                <c:pt idx="538">
                  <c:v>5.3412213438657297</c:v>
                </c:pt>
                <c:pt idx="539">
                  <c:v>5.3707673567150298</c:v>
                </c:pt>
                <c:pt idx="540">
                  <c:v>5.4002471501911904</c:v>
                </c:pt>
                <c:pt idx="541">
                  <c:v>5.4296628143138035</c:v>
                </c:pt>
                <c:pt idx="542">
                  <c:v>5.4590119459999862</c:v>
                </c:pt>
                <c:pt idx="543">
                  <c:v>5.4882955099436028</c:v>
                </c:pt>
                <c:pt idx="544">
                  <c:v>5.5175144610893669</c:v>
                </c:pt>
                <c:pt idx="545">
                  <c:v>5.5466664145871034</c:v>
                </c:pt>
                <c:pt idx="546">
                  <c:v>5.5757534375333799</c:v>
                </c:pt>
                <c:pt idx="547">
                  <c:v>5.6047731519446309</c:v>
                </c:pt>
                <c:pt idx="548">
                  <c:v>5.6337265117028847</c:v>
                </c:pt>
                <c:pt idx="549">
                  <c:v>5.6626144608954716</c:v>
                </c:pt>
                <c:pt idx="550">
                  <c:v>5.6914346393277464</c:v>
                </c:pt>
                <c:pt idx="551">
                  <c:v>5.7201890899108285</c:v>
                </c:pt>
                <c:pt idx="552">
                  <c:v>5.7488754633443815</c:v>
                </c:pt>
                <c:pt idx="553">
                  <c:v>5.7774947025882275</c:v>
                </c:pt>
                <c:pt idx="554">
                  <c:v>5.8060477407370312</c:v>
                </c:pt>
                <c:pt idx="555">
                  <c:v>5.834532244993504</c:v>
                </c:pt>
                <c:pt idx="556">
                  <c:v>5.8629502360781229</c:v>
                </c:pt>
                <c:pt idx="557">
                  <c:v>5.891299393233572</c:v>
                </c:pt>
                <c:pt idx="558">
                  <c:v>5.9195806475220847</c:v>
                </c:pt>
                <c:pt idx="559">
                  <c:v>5.9477949213859365</c:v>
                </c:pt>
                <c:pt idx="560">
                  <c:v>5.9759399102293269</c:v>
                </c:pt>
                <c:pt idx="561">
                  <c:v>6.0040176097736566</c:v>
                </c:pt>
                <c:pt idx="562">
                  <c:v>6.0320257267951316</c:v>
                </c:pt>
                <c:pt idx="563">
                  <c:v>6.0599651830359189</c:v>
                </c:pt>
                <c:pt idx="564">
                  <c:v>6.0878368902639624</c:v>
                </c:pt>
                <c:pt idx="565">
                  <c:v>6.1156385724795221</c:v>
                </c:pt>
                <c:pt idx="566">
                  <c:v>6.1433722017255992</c:v>
                </c:pt>
                <c:pt idx="567">
                  <c:v>6.171035508999946</c:v>
                </c:pt>
                <c:pt idx="568">
                  <c:v>6.1986294010791845</c:v>
                </c:pt>
                <c:pt idx="569">
                  <c:v>6.2261547834449971</c:v>
                </c:pt>
                <c:pt idx="570">
                  <c:v>6.2536094083942038</c:v>
                </c:pt>
                <c:pt idx="571">
                  <c:v>6.2809952233381656</c:v>
                </c:pt>
                <c:pt idx="572">
                  <c:v>6.3083099922218775</c:v>
                </c:pt>
                <c:pt idx="573">
                  <c:v>6.3355546148255089</c:v>
                </c:pt>
                <c:pt idx="574">
                  <c:v>6.3627299807440139</c:v>
                </c:pt>
                <c:pt idx="575">
                  <c:v>6.3898338715335008</c:v>
                </c:pt>
                <c:pt idx="576">
                  <c:v>6.416868210438663</c:v>
                </c:pt>
                <c:pt idx="577">
                  <c:v>6.4438307908486108</c:v>
                </c:pt>
                <c:pt idx="578">
                  <c:v>6.4707225024532518</c:v>
                </c:pt>
                <c:pt idx="579">
                  <c:v>6.4975442249801478</c:v>
                </c:pt>
                <c:pt idx="580">
                  <c:v>6.5242937689182394</c:v>
                </c:pt>
                <c:pt idx="581">
                  <c:v>6.550973033393392</c:v>
                </c:pt>
                <c:pt idx="582">
                  <c:v>6.5775798418501168</c:v>
                </c:pt>
                <c:pt idx="583">
                  <c:v>6.6041150728262838</c:v>
                </c:pt>
                <c:pt idx="584">
                  <c:v>6.6305795945440167</c:v>
                </c:pt>
                <c:pt idx="585">
                  <c:v>6.6569712486500983</c:v>
                </c:pt>
                <c:pt idx="586">
                  <c:v>6.6832919099971004</c:v>
                </c:pt>
                <c:pt idx="587">
                  <c:v>6.709539432459402</c:v>
                </c:pt>
                <c:pt idx="588">
                  <c:v>6.7357146840194853</c:v>
                </c:pt>
                <c:pt idx="589">
                  <c:v>6.7618185338845764</c:v>
                </c:pt>
                <c:pt idx="590">
                  <c:v>6.7878488855956904</c:v>
                </c:pt>
                <c:pt idx="591">
                  <c:v>6.8138075769523985</c:v>
                </c:pt>
                <c:pt idx="592">
                  <c:v>6.8396925009568585</c:v>
                </c:pt>
                <c:pt idx="593">
                  <c:v>6.8655045245118602</c:v>
                </c:pt>
                <c:pt idx="594">
                  <c:v>6.8912445053139031</c:v>
                </c:pt>
                <c:pt idx="595">
                  <c:v>6.9169103588039258</c:v>
                </c:pt>
                <c:pt idx="596">
                  <c:v>6.9425039214100979</c:v>
                </c:pt>
                <c:pt idx="597">
                  <c:v>6.9680231144484734</c:v>
                </c:pt>
                <c:pt idx="598">
                  <c:v>6.9934688051653673</c:v>
                </c:pt>
                <c:pt idx="599">
                  <c:v>7.0188418456129424</c:v>
                </c:pt>
                <c:pt idx="600">
                  <c:v>7.0441401876281189</c:v>
                </c:pt>
                <c:pt idx="601">
                  <c:v>7.0693656510322906</c:v>
                </c:pt>
                <c:pt idx="602">
                  <c:v>7.0945162031467399</c:v>
                </c:pt>
                <c:pt idx="603">
                  <c:v>7.1195926937572311</c:v>
                </c:pt>
                <c:pt idx="604">
                  <c:v>7.1445956392909746</c:v>
                </c:pt>
                <c:pt idx="605">
                  <c:v>7.1695227322360555</c:v>
                </c:pt>
                <c:pt idx="606">
                  <c:v>7.1943768562013037</c:v>
                </c:pt>
                <c:pt idx="607">
                  <c:v>7.2191557174625967</c:v>
                </c:pt>
                <c:pt idx="608">
                  <c:v>7.2438589847554606</c:v>
                </c:pt>
                <c:pt idx="609">
                  <c:v>7.2684858318829129</c:v>
                </c:pt>
                <c:pt idx="610">
                  <c:v>7.293039423621857</c:v>
                </c:pt>
                <c:pt idx="611">
                  <c:v>7.3175188536007258</c:v>
                </c:pt>
                <c:pt idx="612">
                  <c:v>7.3419221371074412</c:v>
                </c:pt>
                <c:pt idx="613">
                  <c:v>7.3662500841692715</c:v>
                </c:pt>
                <c:pt idx="614">
                  <c:v>7.3905035408629676</c:v>
                </c:pt>
                <c:pt idx="615">
                  <c:v>7.4146805498660289</c:v>
                </c:pt>
                <c:pt idx="616">
                  <c:v>7.438782843228779</c:v>
                </c:pt>
                <c:pt idx="617">
                  <c:v>7.4628084821892875</c:v>
                </c:pt>
                <c:pt idx="618">
                  <c:v>7.486758275895661</c:v>
                </c:pt>
                <c:pt idx="619">
                  <c:v>7.5106330325958215</c:v>
                </c:pt>
                <c:pt idx="620">
                  <c:v>7.5344308258084762</c:v>
                </c:pt>
                <c:pt idx="621">
                  <c:v>7.558153367985831</c:v>
                </c:pt>
                <c:pt idx="622">
                  <c:v>7.5817987556342619</c:v>
                </c:pt>
                <c:pt idx="623">
                  <c:v>7.6053677897037613</c:v>
                </c:pt>
                <c:pt idx="624">
                  <c:v>7.6288612747883748</c:v>
                </c:pt>
                <c:pt idx="625">
                  <c:v>7.6522773203156813</c:v>
                </c:pt>
                <c:pt idx="626">
                  <c:v>7.6756176178084496</c:v>
                </c:pt>
                <c:pt idx="627">
                  <c:v>7.698880299110364</c:v>
                </c:pt>
                <c:pt idx="628">
                  <c:v>7.7220661591681097</c:v>
                </c:pt>
                <c:pt idx="629">
                  <c:v>7.7451759978536847</c:v>
                </c:pt>
                <c:pt idx="630">
                  <c:v>7.7682079607361052</c:v>
                </c:pt>
                <c:pt idx="631">
                  <c:v>7.7911637149784125</c:v>
                </c:pt>
                <c:pt idx="632">
                  <c:v>7.8140414199544415</c:v>
                </c:pt>
                <c:pt idx="633">
                  <c:v>7.8368418788198246</c:v>
                </c:pt>
                <c:pt idx="634">
                  <c:v>7.8595658729808235</c:v>
                </c:pt>
                <c:pt idx="635">
                  <c:v>7.8822115825292141</c:v>
                </c:pt>
                <c:pt idx="636">
                  <c:v>7.9047806528922555</c:v>
                </c:pt>
                <c:pt idx="637">
                  <c:v>7.9272712893489068</c:v>
                </c:pt>
                <c:pt idx="638">
                  <c:v>7.9496842807851671</c:v>
                </c:pt>
                <c:pt idx="639">
                  <c:v>7.9720195480598921</c:v>
                </c:pt>
                <c:pt idx="640">
                  <c:v>7.9942787122321715</c:v>
                </c:pt>
                <c:pt idx="641">
                  <c:v>8.0164583066477064</c:v>
                </c:pt>
                <c:pt idx="642">
                  <c:v>8.0385599650089841</c:v>
                </c:pt>
                <c:pt idx="643">
                  <c:v>8.0605836172573024</c:v>
                </c:pt>
                <c:pt idx="644">
                  <c:v>8.0825291967598627</c:v>
                </c:pt>
                <c:pt idx="645">
                  <c:v>8.1043983040150813</c:v>
                </c:pt>
                <c:pt idx="646">
                  <c:v>8.1261875392559357</c:v>
                </c:pt>
                <c:pt idx="647">
                  <c:v>8.1478985120313716</c:v>
                </c:pt>
                <c:pt idx="648">
                  <c:v>8.1695311623372771</c:v>
                </c:pt>
                <c:pt idx="649">
                  <c:v>8.1910854318829536</c:v>
                </c:pt>
                <c:pt idx="650">
                  <c:v>8.2125629000135891</c:v>
                </c:pt>
                <c:pt idx="651">
                  <c:v>8.2339602344151253</c:v>
                </c:pt>
                <c:pt idx="652">
                  <c:v>8.2552790232001456</c:v>
                </c:pt>
                <c:pt idx="653">
                  <c:v>8.2765192146230184</c:v>
                </c:pt>
                <c:pt idx="654">
                  <c:v>8.2976807585735521</c:v>
                </c:pt>
                <c:pt idx="655">
                  <c:v>8.3187652120917139</c:v>
                </c:pt>
                <c:pt idx="656">
                  <c:v>8.3397693112993654</c:v>
                </c:pt>
                <c:pt idx="657">
                  <c:v>8.3606946228383308</c:v>
                </c:pt>
                <c:pt idx="658">
                  <c:v>8.3815411119553236</c:v>
                </c:pt>
                <c:pt idx="659">
                  <c:v>8.4023087318150136</c:v>
                </c:pt>
                <c:pt idx="660">
                  <c:v>8.4229990183402581</c:v>
                </c:pt>
                <c:pt idx="661">
                  <c:v>8.4436087768068653</c:v>
                </c:pt>
                <c:pt idx="662">
                  <c:v>8.4641395525314156</c:v>
                </c:pt>
                <c:pt idx="663">
                  <c:v>8.4845913110584608</c:v>
                </c:pt>
                <c:pt idx="664">
                  <c:v>8.5049640196184413</c:v>
                </c:pt>
                <c:pt idx="665">
                  <c:v>8.5252591924144827</c:v>
                </c:pt>
                <c:pt idx="666">
                  <c:v>8.5454737190215031</c:v>
                </c:pt>
                <c:pt idx="667">
                  <c:v>8.5656091156588552</c:v>
                </c:pt>
                <c:pt idx="668">
                  <c:v>8.5856653568447729</c:v>
                </c:pt>
                <c:pt idx="669">
                  <c:v>8.6056424197264931</c:v>
                </c:pt>
                <c:pt idx="670">
                  <c:v>8.6255417983267151</c:v>
                </c:pt>
                <c:pt idx="671">
                  <c:v>8.6453604371481863</c:v>
                </c:pt>
                <c:pt idx="672">
                  <c:v>8.6650998398325836</c:v>
                </c:pt>
                <c:pt idx="673">
                  <c:v>8.6847599906783941</c:v>
                </c:pt>
                <c:pt idx="674">
                  <c:v>8.7043408903024577</c:v>
                </c:pt>
                <c:pt idx="675">
                  <c:v>8.7238440070293137</c:v>
                </c:pt>
                <c:pt idx="676">
                  <c:v>8.7432663538670958</c:v>
                </c:pt>
                <c:pt idx="677">
                  <c:v>8.7626094147560476</c:v>
                </c:pt>
                <c:pt idx="678">
                  <c:v>8.7818731846307507</c:v>
                </c:pt>
                <c:pt idx="679">
                  <c:v>8.8010576603231279</c:v>
                </c:pt>
                <c:pt idx="680">
                  <c:v>8.8201642951690928</c:v>
                </c:pt>
                <c:pt idx="681">
                  <c:v>8.8391901745321722</c:v>
                </c:pt>
                <c:pt idx="682">
                  <c:v>8.8581367719616431</c:v>
                </c:pt>
                <c:pt idx="683">
                  <c:v>8.8770040910236592</c:v>
                </c:pt>
                <c:pt idx="684">
                  <c:v>8.8957921361103693</c:v>
                </c:pt>
                <c:pt idx="685">
                  <c:v>8.9145023411209543</c:v>
                </c:pt>
                <c:pt idx="686">
                  <c:v>8.9331318628031422</c:v>
                </c:pt>
                <c:pt idx="687">
                  <c:v>8.9516821450813122</c:v>
                </c:pt>
                <c:pt idx="688">
                  <c:v>8.9701532034569862</c:v>
                </c:pt>
                <c:pt idx="689">
                  <c:v>8.9885450554206674</c:v>
                </c:pt>
                <c:pt idx="690">
                  <c:v>9.0068591210008027</c:v>
                </c:pt>
                <c:pt idx="691">
                  <c:v>9.025092628699193</c:v>
                </c:pt>
                <c:pt idx="692">
                  <c:v>9.0432469999071454</c:v>
                </c:pt>
                <c:pt idx="693">
                  <c:v>9.0613222610395496</c:v>
                </c:pt>
                <c:pt idx="694">
                  <c:v>9.0793184405681</c:v>
                </c:pt>
                <c:pt idx="695">
                  <c:v>9.0972369329955463</c:v>
                </c:pt>
                <c:pt idx="696">
                  <c:v>9.1150750369312465</c:v>
                </c:pt>
                <c:pt idx="697">
                  <c:v>9.1328341570217049</c:v>
                </c:pt>
                <c:pt idx="698">
                  <c:v>9.1505143339300634</c:v>
                </c:pt>
                <c:pt idx="699">
                  <c:v>9.1681156089129843</c:v>
                </c:pt>
                <c:pt idx="700">
                  <c:v>9.1856393543258807</c:v>
                </c:pt>
                <c:pt idx="701">
                  <c:v>9.203082940027814</c:v>
                </c:pt>
                <c:pt idx="702">
                  <c:v>9.2204477516139445</c:v>
                </c:pt>
                <c:pt idx="703">
                  <c:v>9.2377338369061182</c:v>
                </c:pt>
                <c:pt idx="704">
                  <c:v>9.2549412458348268</c:v>
                </c:pt>
                <c:pt idx="705">
                  <c:v>9.2720713342835364</c:v>
                </c:pt>
                <c:pt idx="706">
                  <c:v>9.2891215452216205</c:v>
                </c:pt>
                <c:pt idx="707">
                  <c:v>9.3060932479129725</c:v>
                </c:pt>
                <c:pt idx="708">
                  <c:v>9.3229864983663404</c:v>
                </c:pt>
                <c:pt idx="709">
                  <c:v>9.3398013576498755</c:v>
                </c:pt>
                <c:pt idx="710">
                  <c:v>9.3565391629115293</c:v>
                </c:pt>
                <c:pt idx="711">
                  <c:v>9.3731974256949719</c:v>
                </c:pt>
                <c:pt idx="712">
                  <c:v>9.3897774934236971</c:v>
                </c:pt>
                <c:pt idx="713">
                  <c:v>9.4062794357696333</c:v>
                </c:pt>
                <c:pt idx="714">
                  <c:v>9.4227033256244574</c:v>
                </c:pt>
                <c:pt idx="715">
                  <c:v>9.4390504836113003</c:v>
                </c:pt>
                <c:pt idx="716">
                  <c:v>9.4553184899798435</c:v>
                </c:pt>
                <c:pt idx="717">
                  <c:v>9.4715086734415141</c:v>
                </c:pt>
                <c:pt idx="718">
                  <c:v>9.4876211147968679</c:v>
                </c:pt>
                <c:pt idx="719">
                  <c:v>9.5036558970223606</c:v>
                </c:pt>
                <c:pt idx="720">
                  <c:v>9.5196143197700227</c:v>
                </c:pt>
                <c:pt idx="721">
                  <c:v>9.5354940354602959</c:v>
                </c:pt>
                <c:pt idx="722">
                  <c:v>9.5512963540016234</c:v>
                </c:pt>
                <c:pt idx="723">
                  <c:v>9.5670213670246227</c:v>
                </c:pt>
                <c:pt idx="724">
                  <c:v>9.5826691684156788</c:v>
                </c:pt>
                <c:pt idx="725">
                  <c:v>9.5982410392289523</c:v>
                </c:pt>
                <c:pt idx="726">
                  <c:v>9.613734701738867</c:v>
                </c:pt>
                <c:pt idx="727">
                  <c:v>9.6291514472305817</c:v>
                </c:pt>
                <c:pt idx="728">
                  <c:v>9.6444913782572677</c:v>
                </c:pt>
                <c:pt idx="729">
                  <c:v>9.6597545995475933</c:v>
                </c:pt>
                <c:pt idx="730">
                  <c:v>9.6749423733693476</c:v>
                </c:pt>
                <c:pt idx="731">
                  <c:v>9.690052486992176</c:v>
                </c:pt>
                <c:pt idx="732">
                  <c:v>9.7050862162848901</c:v>
                </c:pt>
                <c:pt idx="733">
                  <c:v>9.7200436744614134</c:v>
                </c:pt>
                <c:pt idx="734">
                  <c:v>9.7349249769082355</c:v>
                </c:pt>
                <c:pt idx="735">
                  <c:v>9.7497313678558175</c:v>
                </c:pt>
                <c:pt idx="736">
                  <c:v>9.7644607079054122</c:v>
                </c:pt>
                <c:pt idx="737">
                  <c:v>9.7791142514295881</c:v>
                </c:pt>
                <c:pt idx="738">
                  <c:v>9.7936921225052878</c:v>
                </c:pt>
                <c:pt idx="739">
                  <c:v>9.8081944473820251</c:v>
                </c:pt>
                <c:pt idx="740">
                  <c:v>9.8226224523104229</c:v>
                </c:pt>
                <c:pt idx="741">
                  <c:v>9.8369740664890521</c:v>
                </c:pt>
                <c:pt idx="742">
                  <c:v>9.8512505262628949</c:v>
                </c:pt>
                <c:pt idx="743">
                  <c:v>9.8654519593327095</c:v>
                </c:pt>
                <c:pt idx="744">
                  <c:v>9.879578502760026</c:v>
                </c:pt>
                <c:pt idx="745">
                  <c:v>9.8936313670668792</c:v>
                </c:pt>
                <c:pt idx="746">
                  <c:v>9.9076085486223349</c:v>
                </c:pt>
                <c:pt idx="747">
                  <c:v>9.9215112649896824</c:v>
                </c:pt>
                <c:pt idx="748">
                  <c:v>9.9353396609037983</c:v>
                </c:pt>
                <c:pt idx="749">
                  <c:v>9.9490938832038562</c:v>
                </c:pt>
                <c:pt idx="750">
                  <c:v>9.9627751217452669</c:v>
                </c:pt>
                <c:pt idx="751">
                  <c:v>9.9763814365742114</c:v>
                </c:pt>
                <c:pt idx="752">
                  <c:v>9.9899140202100973</c:v>
                </c:pt>
                <c:pt idx="753">
                  <c:v>10.00337303293702</c:v>
                </c:pt>
                <c:pt idx="754">
                  <c:v>10.016758631108965</c:v>
                </c:pt>
                <c:pt idx="755">
                  <c:v>10.030071985988487</c:v>
                </c:pt>
                <c:pt idx="756">
                  <c:v>10.043311226672413</c:v>
                </c:pt>
                <c:pt idx="757">
                  <c:v>10.056477534071773</c:v>
                </c:pt>
                <c:pt idx="758">
                  <c:v>10.069571072671355</c:v>
                </c:pt>
                <c:pt idx="759">
                  <c:v>10.082592008988621</c:v>
                </c:pt>
                <c:pt idx="760">
                  <c:v>10.09554148267941</c:v>
                </c:pt>
                <c:pt idx="761">
                  <c:v>10.108417696042702</c:v>
                </c:pt>
                <c:pt idx="762">
                  <c:v>10.121221811556111</c:v>
                </c:pt>
                <c:pt idx="763">
                  <c:v>10.133954002655342</c:v>
                </c:pt>
                <c:pt idx="764">
                  <c:v>10.146614444727907</c:v>
                </c:pt>
                <c:pt idx="765">
                  <c:v>10.159204272856437</c:v>
                </c:pt>
                <c:pt idx="766">
                  <c:v>10.171721745405483</c:v>
                </c:pt>
                <c:pt idx="767">
                  <c:v>10.184168006815209</c:v>
                </c:pt>
                <c:pt idx="768">
                  <c:v>10.196543230004808</c:v>
                </c:pt>
                <c:pt idx="769">
                  <c:v>10.208847598205036</c:v>
                </c:pt>
                <c:pt idx="770">
                  <c:v>10.221082232872192</c:v>
                </c:pt>
                <c:pt idx="771">
                  <c:v>10.233245454869044</c:v>
                </c:pt>
                <c:pt idx="772">
                  <c:v>10.245338389706923</c:v>
                </c:pt>
                <c:pt idx="773">
                  <c:v>10.257361228684667</c:v>
                </c:pt>
                <c:pt idx="774">
                  <c:v>10.269314164953498</c:v>
                </c:pt>
                <c:pt idx="775">
                  <c:v>10.281198297494857</c:v>
                </c:pt>
                <c:pt idx="776">
                  <c:v>10.293012004850999</c:v>
                </c:pt>
                <c:pt idx="777">
                  <c:v>10.304756381043495</c:v>
                </c:pt>
                <c:pt idx="778">
                  <c:v>10.316431635904534</c:v>
                </c:pt>
                <c:pt idx="779">
                  <c:v>10.328037970117858</c:v>
                </c:pt>
                <c:pt idx="780">
                  <c:v>10.339576463745841</c:v>
                </c:pt>
                <c:pt idx="781">
                  <c:v>10.351045560421142</c:v>
                </c:pt>
                <c:pt idx="782">
                  <c:v>10.362446348904189</c:v>
                </c:pt>
                <c:pt idx="783">
                  <c:v>10.373779036804505</c:v>
                </c:pt>
                <c:pt idx="784">
                  <c:v>10.385043833463016</c:v>
                </c:pt>
                <c:pt idx="785">
                  <c:v>10.396241779243478</c:v>
                </c:pt>
                <c:pt idx="786">
                  <c:v>10.407371388780909</c:v>
                </c:pt>
                <c:pt idx="787">
                  <c:v>10.418433733120295</c:v>
                </c:pt>
                <c:pt idx="788">
                  <c:v>10.429429026469577</c:v>
                </c:pt>
                <c:pt idx="789">
                  <c:v>10.440357484630365</c:v>
                </c:pt>
                <c:pt idx="790">
                  <c:v>10.451220151167293</c:v>
                </c:pt>
                <c:pt idx="791">
                  <c:v>10.462015587673081</c:v>
                </c:pt>
                <c:pt idx="792">
                  <c:v>10.472744845974104</c:v>
                </c:pt>
                <c:pt idx="793">
                  <c:v>10.483408134141801</c:v>
                </c:pt>
                <c:pt idx="794">
                  <c:v>10.494005670764045</c:v>
                </c:pt>
                <c:pt idx="795">
                  <c:v>10.504538488763476</c:v>
                </c:pt>
                <c:pt idx="796">
                  <c:v>10.515005205833145</c:v>
                </c:pt>
                <c:pt idx="797">
                  <c:v>10.525406854215207</c:v>
                </c:pt>
                <c:pt idx="798">
                  <c:v>10.535743661557259</c:v>
                </c:pt>
                <c:pt idx="799">
                  <c:v>10.546015856950085</c:v>
                </c:pt>
                <c:pt idx="800">
                  <c:v>10.556224447283661</c:v>
                </c:pt>
                <c:pt idx="801">
                  <c:v>10.566368103916924</c:v>
                </c:pt>
                <c:pt idx="802">
                  <c:v>10.576447828323623</c:v>
                </c:pt>
                <c:pt idx="803">
                  <c:v>10.586463860734215</c:v>
                </c:pt>
                <c:pt idx="804">
                  <c:v>10.596416434694527</c:v>
                </c:pt>
                <c:pt idx="805">
                  <c:v>10.606306537020208</c:v>
                </c:pt>
                <c:pt idx="806">
                  <c:v>10.616132894587951</c:v>
                </c:pt>
                <c:pt idx="807">
                  <c:v>10.625896498844766</c:v>
                </c:pt>
                <c:pt idx="808">
                  <c:v>10.635597584822724</c:v>
                </c:pt>
                <c:pt idx="809">
                  <c:v>10.645236393156033</c:v>
                </c:pt>
                <c:pt idx="810">
                  <c:v>10.654813891622226</c:v>
                </c:pt>
                <c:pt idx="811">
                  <c:v>10.664328859456985</c:v>
                </c:pt>
                <c:pt idx="812">
                  <c:v>10.673782271289891</c:v>
                </c:pt>
                <c:pt idx="813">
                  <c:v>10.683174366997241</c:v>
                </c:pt>
                <c:pt idx="814">
                  <c:v>10.692505389623623</c:v>
                </c:pt>
                <c:pt idx="815">
                  <c:v>10.701776289187421</c:v>
                </c:pt>
                <c:pt idx="816">
                  <c:v>10.710985896276313</c:v>
                </c:pt>
                <c:pt idx="817">
                  <c:v>10.720135166585642</c:v>
                </c:pt>
                <c:pt idx="818">
                  <c:v>10.729224347217963</c:v>
                </c:pt>
                <c:pt idx="819">
                  <c:v>10.738253679975038</c:v>
                </c:pt>
                <c:pt idx="820">
                  <c:v>10.747224097670522</c:v>
                </c:pt>
                <c:pt idx="821">
                  <c:v>10.756134481042443</c:v>
                </c:pt>
                <c:pt idx="822">
                  <c:v>10.764985766587008</c:v>
                </c:pt>
                <c:pt idx="823">
                  <c:v>10.773778205069512</c:v>
                </c:pt>
                <c:pt idx="824">
                  <c:v>10.782512047135036</c:v>
                </c:pt>
                <c:pt idx="825">
                  <c:v>10.791188197614133</c:v>
                </c:pt>
                <c:pt idx="826">
                  <c:v>10.799805589016305</c:v>
                </c:pt>
                <c:pt idx="827">
                  <c:v>10.808365138389004</c:v>
                </c:pt>
                <c:pt idx="828">
                  <c:v>10.81686709941169</c:v>
                </c:pt>
                <c:pt idx="829">
                  <c:v>10.825311726515787</c:v>
                </c:pt>
                <c:pt idx="830">
                  <c:v>10.833699910012465</c:v>
                </c:pt>
                <c:pt idx="831">
                  <c:v>10.842030621209444</c:v>
                </c:pt>
                <c:pt idx="832">
                  <c:v>10.850304760764146</c:v>
                </c:pt>
                <c:pt idx="833">
                  <c:v>10.858522584771704</c:v>
                </c:pt>
                <c:pt idx="834">
                  <c:v>10.866684349951587</c:v>
                </c:pt>
                <c:pt idx="835">
                  <c:v>10.874790929970708</c:v>
                </c:pt>
                <c:pt idx="836">
                  <c:v>10.882841341510309</c:v>
                </c:pt>
                <c:pt idx="837">
                  <c:v>10.890836461641475</c:v>
                </c:pt>
                <c:pt idx="838">
                  <c:v>10.898776550394892</c:v>
                </c:pt>
                <c:pt idx="839">
                  <c:v>10.906661866275321</c:v>
                </c:pt>
                <c:pt idx="840">
                  <c:v>10.9144932636665</c:v>
                </c:pt>
                <c:pt idx="841">
                  <c:v>10.922269807186641</c:v>
                </c:pt>
                <c:pt idx="842">
                  <c:v>10.929992346463324</c:v>
                </c:pt>
                <c:pt idx="843">
                  <c:v>10.937661143774539</c:v>
                </c:pt>
                <c:pt idx="844">
                  <c:v>10.94527645995624</c:v>
                </c:pt>
                <c:pt idx="845">
                  <c:v>10.952839129859431</c:v>
                </c:pt>
                <c:pt idx="846">
                  <c:v>10.960348259968331</c:v>
                </c:pt>
                <c:pt idx="847">
                  <c:v>10.967804690088787</c:v>
                </c:pt>
                <c:pt idx="848">
                  <c:v>10.975208681522004</c:v>
                </c:pt>
                <c:pt idx="849">
                  <c:v>10.982560496056164</c:v>
                </c:pt>
                <c:pt idx="850">
                  <c:v>10.989860950953148</c:v>
                </c:pt>
                <c:pt idx="851">
                  <c:v>10.997109194372236</c:v>
                </c:pt>
                <c:pt idx="852">
                  <c:v>11.004306031084447</c:v>
                </c:pt>
                <c:pt idx="853">
                  <c:v>11.01145173222263</c:v>
                </c:pt>
                <c:pt idx="854">
                  <c:v>11.018546558940464</c:v>
                </c:pt>
                <c:pt idx="855">
                  <c:v>11.025591307943296</c:v>
                </c:pt>
                <c:pt idx="856">
                  <c:v>11.032585165573638</c:v>
                </c:pt>
                <c:pt idx="857">
                  <c:v>11.039528932390825</c:v>
                </c:pt>
                <c:pt idx="858">
                  <c:v>11.046422868783514</c:v>
                </c:pt>
                <c:pt idx="859">
                  <c:v>11.0532672334881</c:v>
                </c:pt>
                <c:pt idx="860">
                  <c:v>11.060062804985051</c:v>
                </c:pt>
                <c:pt idx="861">
                  <c:v>11.066808806712665</c:v>
                </c:pt>
                <c:pt idx="862">
                  <c:v>11.073506019032639</c:v>
                </c:pt>
                <c:pt idx="863">
                  <c:v>11.080154701743812</c:v>
                </c:pt>
                <c:pt idx="864">
                  <c:v>11.086755114359105</c:v>
                </c:pt>
                <c:pt idx="865">
                  <c:v>11.093308016358918</c:v>
                </c:pt>
                <c:pt idx="866">
                  <c:v>11.099812668830181</c:v>
                </c:pt>
                <c:pt idx="867">
                  <c:v>11.106269831252886</c:v>
                </c:pt>
                <c:pt idx="868">
                  <c:v>11.112679762662994</c:v>
                </c:pt>
                <c:pt idx="869">
                  <c:v>11.119042721802263</c:v>
                </c:pt>
                <c:pt idx="870">
                  <c:v>11.125359447220136</c:v>
                </c:pt>
                <c:pt idx="871">
                  <c:v>11.131629233225929</c:v>
                </c:pt>
                <c:pt idx="872">
                  <c:v>11.137852824441236</c:v>
                </c:pt>
                <c:pt idx="873">
                  <c:v>11.144030478581801</c:v>
                </c:pt>
                <c:pt idx="874">
                  <c:v>11.150162452552033</c:v>
                </c:pt>
                <c:pt idx="875">
                  <c:v>11.156249466480508</c:v>
                </c:pt>
                <c:pt idx="876">
                  <c:v>11.162290848810663</c:v>
                </c:pt>
                <c:pt idx="877">
                  <c:v>11.168287322502371</c:v>
                </c:pt>
                <c:pt idx="878">
                  <c:v>11.174239144080703</c:v>
                </c:pt>
                <c:pt idx="879">
                  <c:v>11.18014657108221</c:v>
                </c:pt>
                <c:pt idx="880">
                  <c:v>11.186010304552884</c:v>
                </c:pt>
                <c:pt idx="881">
                  <c:v>11.191829705495989</c:v>
                </c:pt>
                <c:pt idx="882">
                  <c:v>11.197605478300011</c:v>
                </c:pt>
                <c:pt idx="883">
                  <c:v>11.203337877979468</c:v>
                </c:pt>
                <c:pt idx="884">
                  <c:v>11.209027159185277</c:v>
                </c:pt>
                <c:pt idx="885">
                  <c:v>11.2146740046699</c:v>
                </c:pt>
                <c:pt idx="886">
                  <c:v>11.220277802917133</c:v>
                </c:pt>
                <c:pt idx="887">
                  <c:v>11.225839241314599</c:v>
                </c:pt>
                <c:pt idx="888">
                  <c:v>11.231358572078106</c:v>
                </c:pt>
                <c:pt idx="889">
                  <c:v>11.236836046876657</c:v>
                </c:pt>
                <c:pt idx="890">
                  <c:v>11.242272329963255</c:v>
                </c:pt>
                <c:pt idx="891">
                  <c:v>11.247666842412983</c:v>
                </c:pt>
                <c:pt idx="892">
                  <c:v>11.253020249395108</c:v>
                </c:pt>
                <c:pt idx="893">
                  <c:v>11.258332798553326</c:v>
                </c:pt>
                <c:pt idx="894">
                  <c:v>11.263604739154546</c:v>
                </c:pt>
                <c:pt idx="895">
                  <c:v>11.26883671621955</c:v>
                </c:pt>
                <c:pt idx="896">
                  <c:v>11.274028178122974</c:v>
                </c:pt>
                <c:pt idx="897">
                  <c:v>11.279179771403898</c:v>
                </c:pt>
                <c:pt idx="898">
                  <c:v>11.284291741109186</c:v>
                </c:pt>
                <c:pt idx="899">
                  <c:v>11.289364337569346</c:v>
                </c:pt>
                <c:pt idx="900">
                  <c:v>11.294398189064665</c:v>
                </c:pt>
                <c:pt idx="901">
                  <c:v>11.29939276926382</c:v>
                </c:pt>
                <c:pt idx="902">
                  <c:v>11.304348707351833</c:v>
                </c:pt>
                <c:pt idx="903">
                  <c:v>11.30926624636855</c:v>
                </c:pt>
                <c:pt idx="904">
                  <c:v>11.314145628722004</c:v>
                </c:pt>
                <c:pt idx="905">
                  <c:v>11.318987464123207</c:v>
                </c:pt>
                <c:pt idx="906">
                  <c:v>11.323791258253923</c:v>
                </c:pt>
                <c:pt idx="907">
                  <c:v>11.328557621865123</c:v>
                </c:pt>
                <c:pt idx="908">
                  <c:v>11.333286795098845</c:v>
                </c:pt>
                <c:pt idx="909">
                  <c:v>11.337979017937135</c:v>
                </c:pt>
                <c:pt idx="910">
                  <c:v>11.342634883612961</c:v>
                </c:pt>
                <c:pt idx="911">
                  <c:v>11.347253920645228</c:v>
                </c:pt>
                <c:pt idx="912">
                  <c:v>11.351836722458291</c:v>
                </c:pt>
                <c:pt idx="913">
                  <c:v>11.356383506666974</c:v>
                </c:pt>
                <c:pt idx="914">
                  <c:v>11.360894518273492</c:v>
                </c:pt>
                <c:pt idx="915">
                  <c:v>11.365370330061527</c:v>
                </c:pt>
                <c:pt idx="916">
                  <c:v>11.369810490660241</c:v>
                </c:pt>
                <c:pt idx="917">
                  <c:v>11.374215573219404</c:v>
                </c:pt>
                <c:pt idx="918">
                  <c:v>11.378585806855185</c:v>
                </c:pt>
                <c:pt idx="919">
                  <c:v>11.382921421828298</c:v>
                </c:pt>
                <c:pt idx="920">
                  <c:v>11.387222977682091</c:v>
                </c:pt>
                <c:pt idx="921">
                  <c:v>11.391490041016766</c:v>
                </c:pt>
                <c:pt idx="922">
                  <c:v>11.395723166907239</c:v>
                </c:pt>
                <c:pt idx="923">
                  <c:v>11.399922579807132</c:v>
                </c:pt>
                <c:pt idx="924">
                  <c:v>11.404088502999521</c:v>
                </c:pt>
                <c:pt idx="925">
                  <c:v>11.408221472613917</c:v>
                </c:pt>
                <c:pt idx="926">
                  <c:v>11.412321095107112</c:v>
                </c:pt>
                <c:pt idx="927">
                  <c:v>11.416387925231591</c:v>
                </c:pt>
                <c:pt idx="928">
                  <c:v>11.420422183958696</c:v>
                </c:pt>
                <c:pt idx="929">
                  <c:v>11.424424102553365</c:v>
                </c:pt>
                <c:pt idx="930">
                  <c:v>11.428394215468607</c:v>
                </c:pt>
                <c:pt idx="931">
                  <c:v>11.432332123269697</c:v>
                </c:pt>
                <c:pt idx="932">
                  <c:v>11.436238346919263</c:v>
                </c:pt>
                <c:pt idx="933">
                  <c:v>11.440113104645489</c:v>
                </c:pt>
                <c:pt idx="934">
                  <c:v>11.44395660457984</c:v>
                </c:pt>
                <c:pt idx="935">
                  <c:v>11.447769334996025</c:v>
                </c:pt>
                <c:pt idx="936">
                  <c:v>11.451550911838677</c:v>
                </c:pt>
                <c:pt idx="937">
                  <c:v>11.455301816088506</c:v>
                </c:pt>
                <c:pt idx="938">
                  <c:v>11.459022300985696</c:v>
                </c:pt>
                <c:pt idx="939">
                  <c:v>11.46271262193941</c:v>
                </c:pt>
                <c:pt idx="940">
                  <c:v>11.46637329442445</c:v>
                </c:pt>
                <c:pt idx="941">
                  <c:v>11.470003931455389</c:v>
                </c:pt>
                <c:pt idx="942">
                  <c:v>11.473605047637751</c:v>
                </c:pt>
                <c:pt idx="943">
                  <c:v>11.477176843606347</c:v>
                </c:pt>
                <c:pt idx="944">
                  <c:v>11.48071950193332</c:v>
                </c:pt>
                <c:pt idx="945">
                  <c:v>11.484233485652421</c:v>
                </c:pt>
                <c:pt idx="946">
                  <c:v>11.487718482087878</c:v>
                </c:pt>
                <c:pt idx="947">
                  <c:v>11.491174949339435</c:v>
                </c:pt>
                <c:pt idx="948">
                  <c:v>11.494603075755485</c:v>
                </c:pt>
                <c:pt idx="949">
                  <c:v>11.498003061484978</c:v>
                </c:pt>
                <c:pt idx="950">
                  <c:v>11.501375357276283</c:v>
                </c:pt>
                <c:pt idx="951">
                  <c:v>11.504719642594958</c:v>
                </c:pt>
                <c:pt idx="952">
                  <c:v>11.508036382591676</c:v>
                </c:pt>
                <c:pt idx="953">
                  <c:v>11.511325843939993</c:v>
                </c:pt>
                <c:pt idx="954">
                  <c:v>11.514588278030962</c:v>
                </c:pt>
                <c:pt idx="955">
                  <c:v>11.517824116467134</c:v>
                </c:pt>
                <c:pt idx="956">
                  <c:v>11.521032985758598</c:v>
                </c:pt>
                <c:pt idx="957">
                  <c:v>11.52421520362639</c:v>
                </c:pt>
                <c:pt idx="958">
                  <c:v>11.527370806272357</c:v>
                </c:pt>
                <c:pt idx="959">
                  <c:v>11.530500405561522</c:v>
                </c:pt>
                <c:pt idx="960">
                  <c:v>11.533604489016019</c:v>
                </c:pt>
                <c:pt idx="961">
                  <c:v>11.536682079225393</c:v>
                </c:pt>
                <c:pt idx="962">
                  <c:v>11.539734740236881</c:v>
                </c:pt>
                <c:pt idx="963">
                  <c:v>11.542761549237024</c:v>
                </c:pt>
                <c:pt idx="964">
                  <c:v>11.54576343552916</c:v>
                </c:pt>
                <c:pt idx="965">
                  <c:v>11.548740140158682</c:v>
                </c:pt>
                <c:pt idx="966">
                  <c:v>11.551692759851068</c:v>
                </c:pt>
                <c:pt idx="967">
                  <c:v>11.554620134322121</c:v>
                </c:pt>
                <c:pt idx="968">
                  <c:v>11.557523193504689</c:v>
                </c:pt>
                <c:pt idx="969">
                  <c:v>11.560401974623458</c:v>
                </c:pt>
                <c:pt idx="970">
                  <c:v>11.56325687446598</c:v>
                </c:pt>
                <c:pt idx="971">
                  <c:v>11.566087641565794</c:v>
                </c:pt>
                <c:pt idx="972">
                  <c:v>11.568894684060389</c:v>
                </c:pt>
                <c:pt idx="973">
                  <c:v>11.571678180694962</c:v>
                </c:pt>
                <c:pt idx="974">
                  <c:v>11.574438307342113</c:v>
                </c:pt>
                <c:pt idx="975">
                  <c:v>11.577175449369266</c:v>
                </c:pt>
                <c:pt idx="976">
                  <c:v>11.5798893630944</c:v>
                </c:pt>
                <c:pt idx="977">
                  <c:v>11.582580431097371</c:v>
                </c:pt>
                <c:pt idx="978">
                  <c:v>11.585248828841628</c:v>
                </c:pt>
                <c:pt idx="979">
                  <c:v>11.58789472649172</c:v>
                </c:pt>
                <c:pt idx="980">
                  <c:v>11.58789472649172</c:v>
                </c:pt>
                <c:pt idx="981">
                  <c:v>11.566467056938398</c:v>
                </c:pt>
                <c:pt idx="982">
                  <c:v>11.54514911544441</c:v>
                </c:pt>
                <c:pt idx="983">
                  <c:v>11.523939763935553</c:v>
                </c:pt>
                <c:pt idx="984">
                  <c:v>11.502837687489158</c:v>
                </c:pt>
                <c:pt idx="985">
                  <c:v>11.481840066627626</c:v>
                </c:pt>
                <c:pt idx="986">
                  <c:v>11.460948901991344</c:v>
                </c:pt>
                <c:pt idx="987">
                  <c:v>11.440161407455207</c:v>
                </c:pt>
                <c:pt idx="988">
                  <c:v>11.419476426780474</c:v>
                </c:pt>
                <c:pt idx="989">
                  <c:v>11.398892820625184</c:v>
                </c:pt>
                <c:pt idx="990">
                  <c:v>11.378407915071044</c:v>
                </c:pt>
                <c:pt idx="991">
                  <c:v>11.358023730320058</c:v>
                </c:pt>
                <c:pt idx="992">
                  <c:v>11.337737624654149</c:v>
                </c:pt>
                <c:pt idx="993">
                  <c:v>11.317548539213034</c:v>
                </c:pt>
                <c:pt idx="994">
                  <c:v>11.29745543461582</c:v>
                </c:pt>
                <c:pt idx="995">
                  <c:v>11.277455766150824</c:v>
                </c:pt>
                <c:pt idx="996">
                  <c:v>11.25755158637768</c:v>
                </c:pt>
                <c:pt idx="997">
                  <c:v>11.237740373620818</c:v>
                </c:pt>
                <c:pt idx="998">
                  <c:v>11.218021164126435</c:v>
                </c:pt>
                <c:pt idx="999">
                  <c:v>11.198393004801591</c:v>
                </c:pt>
                <c:pt idx="1000">
                  <c:v>11.17885346931477</c:v>
                </c:pt>
                <c:pt idx="1001">
                  <c:v>11.159404621759974</c:v>
                </c:pt>
                <c:pt idx="1002">
                  <c:v>11.140044058372283</c:v>
                </c:pt>
                <c:pt idx="1003">
                  <c:v>11.120770891384501</c:v>
                </c:pt>
                <c:pt idx="1004">
                  <c:v>11.101584243746107</c:v>
                </c:pt>
                <c:pt idx="1005">
                  <c:v>11.082481799413106</c:v>
                </c:pt>
                <c:pt idx="1006">
                  <c:v>11.063465626774573</c:v>
                </c:pt>
                <c:pt idx="1007">
                  <c:v>11.044533429379738</c:v>
                </c:pt>
                <c:pt idx="1008">
                  <c:v>11.02568438906609</c:v>
                </c:pt>
                <c:pt idx="1009">
                  <c:v>11.006917696965015</c:v>
                </c:pt>
                <c:pt idx="1010">
                  <c:v>10.988231136901531</c:v>
                </c:pt>
                <c:pt idx="1011">
                  <c:v>10.969626777246518</c:v>
                </c:pt>
                <c:pt idx="1012">
                  <c:v>10.951102413676617</c:v>
                </c:pt>
                <c:pt idx="1013">
                  <c:v>10.9326572905946</c:v>
                </c:pt>
                <c:pt idx="1014">
                  <c:v>10.914290663889</c:v>
                </c:pt>
                <c:pt idx="1015">
                  <c:v>10.896000411074642</c:v>
                </c:pt>
                <c:pt idx="1016">
                  <c:v>10.877788607145499</c:v>
                </c:pt>
                <c:pt idx="1017">
                  <c:v>10.859653121715338</c:v>
                </c:pt>
                <c:pt idx="1018">
                  <c:v>10.841593264900112</c:v>
                </c:pt>
                <c:pt idx="1019">
                  <c:v>10.823608350612249</c:v>
                </c:pt>
                <c:pt idx="1020">
                  <c:v>10.805697020747019</c:v>
                </c:pt>
                <c:pt idx="1021">
                  <c:v>10.787858602098565</c:v>
                </c:pt>
                <c:pt idx="1022">
                  <c:v>10.770095829552401</c:v>
                </c:pt>
                <c:pt idx="1023">
                  <c:v>10.75240263028258</c:v>
                </c:pt>
                <c:pt idx="1024">
                  <c:v>10.734783761096088</c:v>
                </c:pt>
                <c:pt idx="1025">
                  <c:v>10.717233215193357</c:v>
                </c:pt>
                <c:pt idx="1026">
                  <c:v>10.699753060418473</c:v>
                </c:pt>
                <c:pt idx="1027">
                  <c:v>10.682345331625879</c:v>
                </c:pt>
                <c:pt idx="1028">
                  <c:v>10.665004108940469</c:v>
                </c:pt>
                <c:pt idx="1029">
                  <c:v>10.64773409285934</c:v>
                </c:pt>
                <c:pt idx="1030">
                  <c:v>10.630529420346011</c:v>
                </c:pt>
                <c:pt idx="1031">
                  <c:v>10.613392151231048</c:v>
                </c:pt>
                <c:pt idx="1032">
                  <c:v>10.596324312762711</c:v>
                </c:pt>
                <c:pt idx="1033">
                  <c:v>10.579320133043151</c:v>
                </c:pt>
                <c:pt idx="1034">
                  <c:v>10.56238424454685</c:v>
                </c:pt>
                <c:pt idx="1035">
                  <c:v>10.545510930374306</c:v>
                </c:pt>
                <c:pt idx="1036">
                  <c:v>10.52870223901666</c:v>
                </c:pt>
                <c:pt idx="1037">
                  <c:v>10.511960185876937</c:v>
                </c:pt>
                <c:pt idx="1038">
                  <c:v>10.495279135765404</c:v>
                </c:pt>
                <c:pt idx="1039">
                  <c:v>10.478663660115915</c:v>
                </c:pt>
                <c:pt idx="1040">
                  <c:v>10.462108175152435</c:v>
                </c:pt>
                <c:pt idx="1041">
                  <c:v>10.445614714612917</c:v>
                </c:pt>
                <c:pt idx="1042">
                  <c:v>10.429185281944825</c:v>
                </c:pt>
                <c:pt idx="1043">
                  <c:v>10.412814369675418</c:v>
                </c:pt>
                <c:pt idx="1044">
                  <c:v>10.39650648832461</c:v>
                </c:pt>
                <c:pt idx="1045">
                  <c:v>10.380256182209726</c:v>
                </c:pt>
                <c:pt idx="1046">
                  <c:v>10.364065470081561</c:v>
                </c:pt>
                <c:pt idx="1047">
                  <c:v>10.347936341281214</c:v>
                </c:pt>
                <c:pt idx="1048">
                  <c:v>10.331863410205841</c:v>
                </c:pt>
                <c:pt idx="1049">
                  <c:v>10.315851124464825</c:v>
                </c:pt>
                <c:pt idx="1050">
                  <c:v>10.29989414623137</c:v>
                </c:pt>
                <c:pt idx="1051">
                  <c:v>10.283994477268546</c:v>
                </c:pt>
                <c:pt idx="1052">
                  <c:v>10.268154099078851</c:v>
                </c:pt>
                <c:pt idx="1053">
                  <c:v>10.252367748314304</c:v>
                </c:pt>
                <c:pt idx="1054">
                  <c:v>10.236639816122659</c:v>
                </c:pt>
                <c:pt idx="1055">
                  <c:v>10.220965084934351</c:v>
                </c:pt>
                <c:pt idx="1056">
                  <c:v>10.205345530643443</c:v>
                </c:pt>
                <c:pt idx="1057">
                  <c:v>10.189783110776071</c:v>
                </c:pt>
                <c:pt idx="1058">
                  <c:v>10.174272668762248</c:v>
                </c:pt>
                <c:pt idx="1059">
                  <c:v>10.158818531774273</c:v>
                </c:pt>
                <c:pt idx="1060">
                  <c:v>10.143415590821222</c:v>
                </c:pt>
                <c:pt idx="1061">
                  <c:v>10.128065811755018</c:v>
                </c:pt>
                <c:pt idx="1062">
                  <c:v>10.112771133080763</c:v>
                </c:pt>
                <c:pt idx="1063">
                  <c:v>10.097526500331098</c:v>
                </c:pt>
                <c:pt idx="1064">
                  <c:v>10.082336174161266</c:v>
                </c:pt>
                <c:pt idx="1065">
                  <c:v>10.067195138636729</c:v>
                </c:pt>
                <c:pt idx="1066">
                  <c:v>10.052105336196155</c:v>
                </c:pt>
                <c:pt idx="1067">
                  <c:v>10.037068682573256</c:v>
                </c:pt>
                <c:pt idx="1068">
                  <c:v>10.022080288619717</c:v>
                </c:pt>
                <c:pt idx="1069">
                  <c:v>10.007144360783808</c:v>
                </c:pt>
                <c:pt idx="1070">
                  <c:v>9.9922560093487913</c:v>
                </c:pt>
                <c:pt idx="1071">
                  <c:v>9.9774171913422656</c:v>
                </c:pt>
                <c:pt idx="1072">
                  <c:v>9.9626297721346067</c:v>
                </c:pt>
                <c:pt idx="1073">
                  <c:v>9.9478889028655786</c:v>
                </c:pt>
                <c:pt idx="1074">
                  <c:v>9.9331987341511176</c:v>
                </c:pt>
                <c:pt idx="1075">
                  <c:v>9.9185544736534172</c:v>
                </c:pt>
                <c:pt idx="1076">
                  <c:v>9.9039580174029656</c:v>
                </c:pt>
                <c:pt idx="1077">
                  <c:v>9.8894112454821244</c:v>
                </c:pt>
                <c:pt idx="1078">
                  <c:v>9.8749093814728752</c:v>
                </c:pt>
                <c:pt idx="1079">
                  <c:v>9.8604565188378146</c:v>
                </c:pt>
                <c:pt idx="1080">
                  <c:v>9.846047954998765</c:v>
                </c:pt>
                <c:pt idx="1081">
                  <c:v>9.831685597346512</c:v>
                </c:pt>
                <c:pt idx="1082">
                  <c:v>9.8173713190414684</c:v>
                </c:pt>
                <c:pt idx="1083">
                  <c:v>9.8031004407703985</c:v>
                </c:pt>
                <c:pt idx="1084">
                  <c:v>9.7888770147180395</c:v>
                </c:pt>
                <c:pt idx="1085">
                  <c:v>9.7746964083250827</c:v>
                </c:pt>
                <c:pt idx="1086">
                  <c:v>9.7605604986466599</c:v>
                </c:pt>
                <c:pt idx="1087">
                  <c:v>9.7464711386940017</c:v>
                </c:pt>
                <c:pt idx="1088">
                  <c:v>9.7324237413643946</c:v>
                </c:pt>
                <c:pt idx="1089">
                  <c:v>9.7184223053036849</c:v>
                </c:pt>
                <c:pt idx="1090">
                  <c:v>9.7044622712199313</c:v>
                </c:pt>
                <c:pt idx="1091">
                  <c:v>9.6905454979131722</c:v>
                </c:pt>
                <c:pt idx="1092">
                  <c:v>9.6766738226683557</c:v>
                </c:pt>
                <c:pt idx="1093">
                  <c:v>9.6628427403622759</c:v>
                </c:pt>
                <c:pt idx="1094">
                  <c:v>9.6490561992735362</c:v>
                </c:pt>
                <c:pt idx="1095">
                  <c:v>9.6353097226442959</c:v>
                </c:pt>
                <c:pt idx="1096">
                  <c:v>9.6216051501019724</c:v>
                </c:pt>
                <c:pt idx="1097">
                  <c:v>9.6079443009492458</c:v>
                </c:pt>
                <c:pt idx="1098">
                  <c:v>9.5943227458924554</c:v>
                </c:pt>
                <c:pt idx="1099">
                  <c:v>9.5807443849734657</c:v>
                </c:pt>
                <c:pt idx="1100">
                  <c:v>9.5672048197475448</c:v>
                </c:pt>
                <c:pt idx="1101">
                  <c:v>9.5537058715222454</c:v>
                </c:pt>
                <c:pt idx="1102">
                  <c:v>9.5402493353573465</c:v>
                </c:pt>
                <c:pt idx="1103">
                  <c:v>9.5268308601124705</c:v>
                </c:pt>
                <c:pt idx="1104">
                  <c:v>9.513454296493407</c:v>
                </c:pt>
                <c:pt idx="1105">
                  <c:v>9.5001153208539399</c:v>
                </c:pt>
                <c:pt idx="1106">
                  <c:v>9.4868157394372936</c:v>
                </c:pt>
                <c:pt idx="1107">
                  <c:v>9.4735573299708058</c:v>
                </c:pt>
                <c:pt idx="1108">
                  <c:v>9.4603358030369389</c:v>
                </c:pt>
                <c:pt idx="1109">
                  <c:v>9.4471549686829555</c:v>
                </c:pt>
                <c:pt idx="1110">
                  <c:v>9.4340105748405243</c:v>
                </c:pt>
                <c:pt idx="1111">
                  <c:v>9.420904409368239</c:v>
                </c:pt>
                <c:pt idx="1112">
                  <c:v>9.4078382395446525</c:v>
                </c:pt>
                <c:pt idx="1113">
                  <c:v>9.3948078440541263</c:v>
                </c:pt>
                <c:pt idx="1114">
                  <c:v>9.3818169688033635</c:v>
                </c:pt>
                <c:pt idx="1115">
                  <c:v>9.3688614386783815</c:v>
                </c:pt>
                <c:pt idx="1116">
                  <c:v>9.3559430216738502</c:v>
                </c:pt>
                <c:pt idx="1117">
                  <c:v>9.34306346546777</c:v>
                </c:pt>
                <c:pt idx="1118">
                  <c:v>9.3302186265702751</c:v>
                </c:pt>
                <c:pt idx="1119">
                  <c:v>9.3174122115515186</c:v>
                </c:pt>
                <c:pt idx="1120">
                  <c:v>9.3046401020471752</c:v>
                </c:pt>
                <c:pt idx="1121">
                  <c:v>9.2919040503055061</c:v>
                </c:pt>
                <c:pt idx="1122">
                  <c:v>9.2792057871751474</c:v>
                </c:pt>
                <c:pt idx="1123">
                  <c:v>9.2665412351701555</c:v>
                </c:pt>
                <c:pt idx="1124">
                  <c:v>9.2539140593313558</c:v>
                </c:pt>
                <c:pt idx="1125">
                  <c:v>9.241320192116822</c:v>
                </c:pt>
                <c:pt idx="1126">
                  <c:v>9.2287613617715927</c:v>
                </c:pt>
                <c:pt idx="1127">
                  <c:v>9.2162392864138347</c:v>
                </c:pt>
                <c:pt idx="1128">
                  <c:v>9.2037499490952381</c:v>
                </c:pt>
                <c:pt idx="1129">
                  <c:v>9.1912969677449805</c:v>
                </c:pt>
                <c:pt idx="1130">
                  <c:v>9.1788763501894657</c:v>
                </c:pt>
                <c:pt idx="1131">
                  <c:v>9.1664898153342573</c:v>
                </c:pt>
                <c:pt idx="1132">
                  <c:v>9.1541390584830502</c:v>
                </c:pt>
                <c:pt idx="1133">
                  <c:v>9.1418201237036385</c:v>
                </c:pt>
                <c:pt idx="1134">
                  <c:v>9.1295365875129963</c:v>
                </c:pt>
                <c:pt idx="1135">
                  <c:v>9.1172845201659189</c:v>
                </c:pt>
                <c:pt idx="1136">
                  <c:v>9.1050656198861279</c:v>
                </c:pt>
                <c:pt idx="1137">
                  <c:v>9.0928815444132347</c:v>
                </c:pt>
                <c:pt idx="1138">
                  <c:v>9.080728400356346</c:v>
                </c:pt>
                <c:pt idx="1139">
                  <c:v>9.0686097238296313</c:v>
                </c:pt>
                <c:pt idx="1140">
                  <c:v>9.056521640346423</c:v>
                </c:pt>
                <c:pt idx="1141">
                  <c:v>9.044465827408839</c:v>
                </c:pt>
                <c:pt idx="1142">
                  <c:v>9.0324439443533677</c:v>
                </c:pt>
                <c:pt idx="1143">
                  <c:v>9.0204521612849629</c:v>
                </c:pt>
                <c:pt idx="1144">
                  <c:v>9.0084939663490271</c:v>
                </c:pt>
                <c:pt idx="1145">
                  <c:v>8.9965655421425019</c:v>
                </c:pt>
                <c:pt idx="1146">
                  <c:v>8.9846685513453242</c:v>
                </c:pt>
                <c:pt idx="1147">
                  <c:v>8.9728046391682916</c:v>
                </c:pt>
                <c:pt idx="1148">
                  <c:v>8.9609700235696881</c:v>
                </c:pt>
                <c:pt idx="1149">
                  <c:v>8.9491681291096725</c:v>
                </c:pt>
                <c:pt idx="1150">
                  <c:v>8.9373952035944519</c:v>
                </c:pt>
                <c:pt idx="1151">
                  <c:v>8.9256528917533888</c:v>
                </c:pt>
                <c:pt idx="1152">
                  <c:v>8.9139428189632053</c:v>
                </c:pt>
                <c:pt idx="1153">
                  <c:v>8.9022612532725116</c:v>
                </c:pt>
                <c:pt idx="1154">
                  <c:v>8.8906116027060449</c:v>
                </c:pt>
                <c:pt idx="1155">
                  <c:v>8.8789901670769602</c:v>
                </c:pt>
                <c:pt idx="1156">
                  <c:v>8.8673985681662622</c:v>
                </c:pt>
                <c:pt idx="1157">
                  <c:v>8.855838416395942</c:v>
                </c:pt>
                <c:pt idx="1158">
                  <c:v>8.8443060337326393</c:v>
                </c:pt>
                <c:pt idx="1159">
                  <c:v>8.8328047909945617</c:v>
                </c:pt>
                <c:pt idx="1160">
                  <c:v>8.8213310304009251</c:v>
                </c:pt>
                <c:pt idx="1161">
                  <c:v>8.8098863498115758</c:v>
                </c:pt>
                <c:pt idx="1162">
                  <c:v>8.7984723503207185</c:v>
                </c:pt>
                <c:pt idx="1163">
                  <c:v>8.787085403455519</c:v>
                </c:pt>
                <c:pt idx="1164">
                  <c:v>8.7757288403961482</c:v>
                </c:pt>
                <c:pt idx="1165">
                  <c:v>8.7643990526402273</c:v>
                </c:pt>
                <c:pt idx="1166">
                  <c:v>8.7530976359555925</c:v>
                </c:pt>
                <c:pt idx="1167">
                  <c:v>8.7418261846956078</c:v>
                </c:pt>
                <c:pt idx="1168">
                  <c:v>8.7305811133109898</c:v>
                </c:pt>
                <c:pt idx="1169">
                  <c:v>8.719365718622452</c:v>
                </c:pt>
                <c:pt idx="1170">
                  <c:v>8.7081764444189336</c:v>
                </c:pt>
                <c:pt idx="1171">
                  <c:v>8.6970148725630132</c:v>
                </c:pt>
                <c:pt idx="1172">
                  <c:v>8.6858825647420286</c:v>
                </c:pt>
                <c:pt idx="1173">
                  <c:v>8.6747759695825213</c:v>
                </c:pt>
                <c:pt idx="1174">
                  <c:v>8.6636983592980901</c:v>
                </c:pt>
                <c:pt idx="1175">
                  <c:v>8.6526462224368235</c:v>
                </c:pt>
                <c:pt idx="1176">
                  <c:v>8.6416211220432242</c:v>
                </c:pt>
                <c:pt idx="1177">
                  <c:v>8.6306246057034546</c:v>
                </c:pt>
                <c:pt idx="1178">
                  <c:v>8.6196531906471794</c:v>
                </c:pt>
                <c:pt idx="1179">
                  <c:v>8.6087101012829468</c:v>
                </c:pt>
                <c:pt idx="1180">
                  <c:v>8.5977918713010926</c:v>
                </c:pt>
                <c:pt idx="1181">
                  <c:v>8.5869000489602669</c:v>
                </c:pt>
                <c:pt idx="1182">
                  <c:v>8.5760361674990051</c:v>
                </c:pt>
                <c:pt idx="1183">
                  <c:v>8.5651967897212931</c:v>
                </c:pt>
                <c:pt idx="1184">
                  <c:v>8.5543850923466742</c:v>
                </c:pt>
                <c:pt idx="1185">
                  <c:v>8.5435976316928102</c:v>
                </c:pt>
                <c:pt idx="1186">
                  <c:v>8.5328359515995871</c:v>
                </c:pt>
                <c:pt idx="1187">
                  <c:v>8.5221015651155554</c:v>
                </c:pt>
                <c:pt idx="1188">
                  <c:v>8.5113910735348934</c:v>
                </c:pt>
                <c:pt idx="1189">
                  <c:v>8.5007076232753942</c:v>
                </c:pt>
                <c:pt idx="1190">
                  <c:v>8.4900478448616639</c:v>
                </c:pt>
                <c:pt idx="1191">
                  <c:v>8.4794132699571811</c:v>
                </c:pt>
                <c:pt idx="1192">
                  <c:v>8.4688053865413782</c:v>
                </c:pt>
                <c:pt idx="1193">
                  <c:v>8.4582208429840211</c:v>
                </c:pt>
                <c:pt idx="1194">
                  <c:v>8.4476627562671514</c:v>
                </c:pt>
                <c:pt idx="1195">
                  <c:v>8.4371277921078036</c:v>
                </c:pt>
                <c:pt idx="1196">
                  <c:v>8.4266174413841881</c:v>
                </c:pt>
                <c:pt idx="1197">
                  <c:v>8.4161331796964358</c:v>
                </c:pt>
                <c:pt idx="1198">
                  <c:v>8.4056717038963527</c:v>
                </c:pt>
                <c:pt idx="1199">
                  <c:v>8.395236094427446</c:v>
                </c:pt>
                <c:pt idx="1200">
                  <c:v>8.384823055003066</c:v>
                </c:pt>
                <c:pt idx="1201">
                  <c:v>8.3744340693256092</c:v>
                </c:pt>
                <c:pt idx="1202">
                  <c:v>8.364070629620997</c:v>
                </c:pt>
                <c:pt idx="1203">
                  <c:v>8.3537294896256959</c:v>
                </c:pt>
                <c:pt idx="1204">
                  <c:v>8.3434136983927338</c:v>
                </c:pt>
                <c:pt idx="1205">
                  <c:v>8.3331200160059904</c:v>
                </c:pt>
                <c:pt idx="1206">
                  <c:v>8.3228499013504553</c:v>
                </c:pt>
                <c:pt idx="1207">
                  <c:v>8.3126047937887932</c:v>
                </c:pt>
                <c:pt idx="1208">
                  <c:v>8.3023814809928638</c:v>
                </c:pt>
                <c:pt idx="1209">
                  <c:v>8.2921829808139513</c:v>
                </c:pt>
                <c:pt idx="1210">
                  <c:v>8.2820060944657445</c:v>
                </c:pt>
                <c:pt idx="1211">
                  <c:v>8.2718522999901865</c:v>
                </c:pt>
                <c:pt idx="1212">
                  <c:v>8.2617230407230284</c:v>
                </c:pt>
                <c:pt idx="1213">
                  <c:v>8.2516151358334326</c:v>
                </c:pt>
                <c:pt idx="1214">
                  <c:v>8.241531546111629</c:v>
                </c:pt>
                <c:pt idx="1215">
                  <c:v>8.2314690273151676</c:v>
                </c:pt>
                <c:pt idx="1216">
                  <c:v>8.2214289971271111</c:v>
                </c:pt>
                <c:pt idx="1217">
                  <c:v>8.2114129265280713</c:v>
                </c:pt>
                <c:pt idx="1218">
                  <c:v>8.2014176591391852</c:v>
                </c:pt>
                <c:pt idx="1219">
                  <c:v>8.191446131542957</c:v>
                </c:pt>
                <c:pt idx="1220">
                  <c:v>8.1814951346831748</c:v>
                </c:pt>
                <c:pt idx="1221">
                  <c:v>8.1715660824006893</c:v>
                </c:pt>
                <c:pt idx="1222">
                  <c:v>8.1616604386780303</c:v>
                </c:pt>
                <c:pt idx="1223">
                  <c:v>8.1517753073085952</c:v>
                </c:pt>
                <c:pt idx="1224">
                  <c:v>8.1419135715347313</c:v>
                </c:pt>
                <c:pt idx="1225">
                  <c:v>8.1320720772658444</c:v>
                </c:pt>
                <c:pt idx="1226">
                  <c:v>8.1222522592442203</c:v>
                </c:pt>
                <c:pt idx="1227">
                  <c:v>8.1124554474975543</c:v>
                </c:pt>
                <c:pt idx="1228">
                  <c:v>8.1026783749518341</c:v>
                </c:pt>
                <c:pt idx="1229">
                  <c:v>8.0929239597614391</c:v>
                </c:pt>
                <c:pt idx="1230">
                  <c:v>8.0831894945212159</c:v>
                </c:pt>
                <c:pt idx="1231">
                  <c:v>8.0734764222207964</c:v>
                </c:pt>
                <c:pt idx="1232">
                  <c:v>8.0637864613819605</c:v>
                </c:pt>
                <c:pt idx="1233">
                  <c:v>8.0541156389427471</c:v>
                </c:pt>
                <c:pt idx="1234">
                  <c:v>8.0444669413889986</c:v>
                </c:pt>
                <c:pt idx="1235">
                  <c:v>8.0348376201817313</c:v>
                </c:pt>
                <c:pt idx="1236">
                  <c:v>8.025229221049651</c:v>
                </c:pt>
                <c:pt idx="1237">
                  <c:v>8.0156429370082627</c:v>
                </c:pt>
                <c:pt idx="1238">
                  <c:v>8.0060753968914291</c:v>
                </c:pt>
                <c:pt idx="1239">
                  <c:v>7.9965295700270564</c:v>
                </c:pt>
                <c:pt idx="1240">
                  <c:v>7.9870031969957163</c:v>
                </c:pt>
                <c:pt idx="1241">
                  <c:v>7.9774972236587773</c:v>
                </c:pt>
                <c:pt idx="1242">
                  <c:v>7.9680129633976939</c:v>
                </c:pt>
                <c:pt idx="1243">
                  <c:v>7.9585473641772619</c:v>
                </c:pt>
                <c:pt idx="1244">
                  <c:v>7.9491032236032835</c:v>
                </c:pt>
                <c:pt idx="1245">
                  <c:v>7.939677618336499</c:v>
                </c:pt>
                <c:pt idx="1246">
                  <c:v>7.9302719262022858</c:v>
                </c:pt>
                <c:pt idx="1247">
                  <c:v>7.9208875012408688</c:v>
                </c:pt>
                <c:pt idx="1248">
                  <c:v>7.9115214133021343</c:v>
                </c:pt>
                <c:pt idx="1249">
                  <c:v>7.9021764366840292</c:v>
                </c:pt>
                <c:pt idx="1250">
                  <c:v>7.8928496478733114</c:v>
                </c:pt>
                <c:pt idx="1251">
                  <c:v>7.8835423933625002</c:v>
                </c:pt>
                <c:pt idx="1252">
                  <c:v>7.874256013339699</c:v>
                </c:pt>
                <c:pt idx="1253">
                  <c:v>7.8649875964918889</c:v>
                </c:pt>
                <c:pt idx="1254">
                  <c:v>7.85573990098721</c:v>
                </c:pt>
                <c:pt idx="1255">
                  <c:v>7.8465100345558882</c:v>
                </c:pt>
                <c:pt idx="1256">
                  <c:v>7.8372993296634359</c:v>
                </c:pt>
                <c:pt idx="1257">
                  <c:v>7.8281091104804021</c:v>
                </c:pt>
                <c:pt idx="1258">
                  <c:v>7.8189364953054836</c:v>
                </c:pt>
                <c:pt idx="1259">
                  <c:v>7.8097842064312788</c:v>
                </c:pt>
                <c:pt idx="1260">
                  <c:v>7.8006493737329583</c:v>
                </c:pt>
                <c:pt idx="1261">
                  <c:v>7.7915333257125523</c:v>
                </c:pt>
                <c:pt idx="1262">
                  <c:v>7.7824373913742875</c:v>
                </c:pt>
                <c:pt idx="1263">
                  <c:v>7.7733587107789344</c:v>
                </c:pt>
                <c:pt idx="1264">
                  <c:v>7.7642999812484268</c:v>
                </c:pt>
                <c:pt idx="1265">
                  <c:v>7.7552583681518303</c:v>
                </c:pt>
                <c:pt idx="1266">
                  <c:v>7.7462351965444611</c:v>
                </c:pt>
                <c:pt idx="1267">
                  <c:v>7.7372317607438479</c:v>
                </c:pt>
                <c:pt idx="1268">
                  <c:v>7.7282452421071914</c:v>
                </c:pt>
                <c:pt idx="1269">
                  <c:v>7.7192783135987542</c:v>
                </c:pt>
                <c:pt idx="1270">
                  <c:v>7.7103281796639749</c:v>
                </c:pt>
                <c:pt idx="1271">
                  <c:v>7.7013961350946696</c:v>
                </c:pt>
                <c:pt idx="1272">
                  <c:v>7.6924834695915454</c:v>
                </c:pt>
                <c:pt idx="1273">
                  <c:v>7.6835873943999591</c:v>
                </c:pt>
                <c:pt idx="1274">
                  <c:v>7.6747105672745315</c:v>
                </c:pt>
                <c:pt idx="1275">
                  <c:v>7.6658502057707203</c:v>
                </c:pt>
                <c:pt idx="1276">
                  <c:v>7.657007598467894</c:v>
                </c:pt>
                <c:pt idx="1277">
                  <c:v>7.6481840231101916</c:v>
                </c:pt>
                <c:pt idx="1278">
                  <c:v>7.6393767308192606</c:v>
                </c:pt>
                <c:pt idx="1279">
                  <c:v>7.6305883385789768</c:v>
                </c:pt>
                <c:pt idx="1280">
                  <c:v>7.6218160979392531</c:v>
                </c:pt>
                <c:pt idx="1281">
                  <c:v>7.6130626199939844</c:v>
                </c:pt>
                <c:pt idx="1282">
                  <c:v>7.6043251827933185</c:v>
                </c:pt>
                <c:pt idx="1283">
                  <c:v>7.5956050552968737</c:v>
                </c:pt>
                <c:pt idx="1284">
                  <c:v>7.586903498570801</c:v>
                </c:pt>
                <c:pt idx="1285">
                  <c:v>7.5782177930012304</c:v>
                </c:pt>
                <c:pt idx="1286">
                  <c:v>7.5695505251589044</c:v>
                </c:pt>
                <c:pt idx="1287">
                  <c:v>7.5608989857328099</c:v>
                </c:pt>
                <c:pt idx="1288">
                  <c:v>7.552264434550457</c:v>
                </c:pt>
                <c:pt idx="1289">
                  <c:v>7.5436481209904782</c:v>
                </c:pt>
                <c:pt idx="1290">
                  <c:v>7.5350473701451319</c:v>
                </c:pt>
                <c:pt idx="1291">
                  <c:v>7.5264647384744041</c:v>
                </c:pt>
                <c:pt idx="1292">
                  <c:v>7.5178975438166953</c:v>
                </c:pt>
                <c:pt idx="1293">
                  <c:v>7.5093470367954493</c:v>
                </c:pt>
                <c:pt idx="1294">
                  <c:v>7.5008144581870813</c:v>
                </c:pt>
                <c:pt idx="1295">
                  <c:v>7.4922971455542999</c:v>
                </c:pt>
                <c:pt idx="1296">
                  <c:v>7.4837976424633776</c:v>
                </c:pt>
                <c:pt idx="1297">
                  <c:v>7.4753132944355816</c:v>
                </c:pt>
                <c:pt idx="1298">
                  <c:v>7.4668453420504139</c:v>
                </c:pt>
                <c:pt idx="1299">
                  <c:v>7.4583950163166488</c:v>
                </c:pt>
                <c:pt idx="1300">
                  <c:v>7.44995968132302</c:v>
                </c:pt>
                <c:pt idx="1301">
                  <c:v>7.4415418522586361</c:v>
                </c:pt>
                <c:pt idx="1302">
                  <c:v>7.4331389037510549</c:v>
                </c:pt>
                <c:pt idx="1303">
                  <c:v>7.4247520660910746</c:v>
                </c:pt>
                <c:pt idx="1304">
                  <c:v>7.4163825594995307</c:v>
                </c:pt>
                <c:pt idx="1305">
                  <c:v>7.4080277741932345</c:v>
                </c:pt>
                <c:pt idx="1306">
                  <c:v>7.3996902041547008</c:v>
                </c:pt>
                <c:pt idx="1307">
                  <c:v>7.3913672470229095</c:v>
                </c:pt>
                <c:pt idx="1308">
                  <c:v>7.3830601231897797</c:v>
                </c:pt>
                <c:pt idx="1309">
                  <c:v>7.3747700420019262</c:v>
                </c:pt>
                <c:pt idx="1310">
                  <c:v>7.3664944190779948</c:v>
                </c:pt>
                <c:pt idx="1311">
                  <c:v>7.3582357258863764</c:v>
                </c:pt>
                <c:pt idx="1312">
                  <c:v>7.3499913872742644</c:v>
                </c:pt>
                <c:pt idx="1313">
                  <c:v>7.3417626110134364</c:v>
                </c:pt>
                <c:pt idx="1314">
                  <c:v>7.3335505962992897</c:v>
                </c:pt>
                <c:pt idx="1315">
                  <c:v>7.3253527838730994</c:v>
                </c:pt>
                <c:pt idx="1316">
                  <c:v>7.3171716227422481</c:v>
                </c:pt>
                <c:pt idx="1317">
                  <c:v>7.3090045636601078</c:v>
                </c:pt>
                <c:pt idx="1318">
                  <c:v>7.3008528042290282</c:v>
                </c:pt>
                <c:pt idx="1319">
                  <c:v>7.292717533016428</c:v>
                </c:pt>
                <c:pt idx="1320">
                  <c:v>7.2845962156885404</c:v>
                </c:pt>
                <c:pt idx="1321">
                  <c:v>7.2764912785764393</c:v>
                </c:pt>
                <c:pt idx="1322">
                  <c:v>7.2684001972657679</c:v>
                </c:pt>
                <c:pt idx="1323">
                  <c:v>7.2603241593459042</c:v>
                </c:pt>
                <c:pt idx="1324">
                  <c:v>7.2522643432833389</c:v>
                </c:pt>
                <c:pt idx="1325">
                  <c:v>7.2442182391617704</c:v>
                </c:pt>
                <c:pt idx="1326">
                  <c:v>7.236188252586806</c:v>
                </c:pt>
                <c:pt idx="1327">
                  <c:v>7.2281718833468718</c:v>
                </c:pt>
                <c:pt idx="1328">
                  <c:v>7.2201703088340903</c:v>
                </c:pt>
                <c:pt idx="1329">
                  <c:v>7.2121846977150632</c:v>
                </c:pt>
                <c:pt idx="1330">
                  <c:v>7.2042125615419375</c:v>
                </c:pt>
                <c:pt idx="1331">
                  <c:v>7.1962562856806862</c:v>
                </c:pt>
                <c:pt idx="1332">
                  <c:v>7.1883133939794286</c:v>
                </c:pt>
                <c:pt idx="1333">
                  <c:v>7.1803850537099665</c:v>
                </c:pt>
                <c:pt idx="1334">
                  <c:v>7.1724724235306896</c:v>
                </c:pt>
                <c:pt idx="1335">
                  <c:v>7.164573041030355</c:v>
                </c:pt>
                <c:pt idx="1336">
                  <c:v>7.1566892695904398</c:v>
                </c:pt>
                <c:pt idx="1337">
                  <c:v>7.1488186561384515</c:v>
                </c:pt>
                <c:pt idx="1338">
                  <c:v>7.1409623581930415</c:v>
                </c:pt>
                <c:pt idx="1339">
                  <c:v>7.1331215234355501</c:v>
                </c:pt>
                <c:pt idx="1340">
                  <c:v>7.1252937133440675</c:v>
                </c:pt>
                <c:pt idx="1341">
                  <c:v>7.1174812706698045</c:v>
                </c:pt>
                <c:pt idx="1342">
                  <c:v>7.1096817652557318</c:v>
                </c:pt>
                <c:pt idx="1343">
                  <c:v>7.1018963448411725</c:v>
                </c:pt>
                <c:pt idx="1344">
                  <c:v>7.0941261488097727</c:v>
                </c:pt>
                <c:pt idx="1345">
                  <c:v>7.0863687606192611</c:v>
                </c:pt>
                <c:pt idx="1346">
                  <c:v>7.0786265026888282</c:v>
                </c:pt>
                <c:pt idx="1347">
                  <c:v>7.0708969673475979</c:v>
                </c:pt>
                <c:pt idx="1348">
                  <c:v>7.0631812908615617</c:v>
                </c:pt>
                <c:pt idx="1349">
                  <c:v>7.0554806042499285</c:v>
                </c:pt>
                <c:pt idx="1350">
                  <c:v>7.0477925131269235</c:v>
                </c:pt>
                <c:pt idx="1351">
                  <c:v>7.040119319672014</c:v>
                </c:pt>
                <c:pt idx="1352">
                  <c:v>7.0324586382915788</c:v>
                </c:pt>
                <c:pt idx="1353">
                  <c:v>7.0248115974595651</c:v>
                </c:pt>
                <c:pt idx="1354">
                  <c:v>7.0171793175183144</c:v>
                </c:pt>
                <c:pt idx="1355">
                  <c:v>7.0095594259405782</c:v>
                </c:pt>
                <c:pt idx="1356">
                  <c:v>7.0019542055770856</c:v>
                </c:pt>
                <c:pt idx="1357">
                  <c:v>6.9943612950795337</c:v>
                </c:pt>
                <c:pt idx="1358">
                  <c:v>6.9867818120217713</c:v>
                </c:pt>
                <c:pt idx="1359">
                  <c:v>6.9792168677679953</c:v>
                </c:pt>
                <c:pt idx="1360">
                  <c:v>6.9716641116506723</c:v>
                </c:pt>
                <c:pt idx="1361">
                  <c:v>6.9641258068542351</c:v>
                </c:pt>
                <c:pt idx="1362">
                  <c:v>6.9565996112743038</c:v>
                </c:pt>
                <c:pt idx="1363">
                  <c:v>6.9490866351081069</c:v>
                </c:pt>
                <c:pt idx="1364">
                  <c:v>6.9415879806993637</c:v>
                </c:pt>
                <c:pt idx="1365">
                  <c:v>6.9341013181223676</c:v>
                </c:pt>
                <c:pt idx="1366">
                  <c:v>6.9266288901046362</c:v>
                </c:pt>
                <c:pt idx="1367">
                  <c:v>6.919168376538015</c:v>
                </c:pt>
                <c:pt idx="1368">
                  <c:v>6.9117208783715771</c:v>
                </c:pt>
                <c:pt idx="1369">
                  <c:v>6.9042874887928507</c:v>
                </c:pt>
                <c:pt idx="1370">
                  <c:v>6.8968658991144443</c:v>
                </c:pt>
                <c:pt idx="1371">
                  <c:v>6.8894583342835842</c:v>
                </c:pt>
                <c:pt idx="1372">
                  <c:v>6.8820624938467123</c:v>
                </c:pt>
                <c:pt idx="1373">
                  <c:v>6.8746794697251916</c:v>
                </c:pt>
                <c:pt idx="1374">
                  <c:v>6.8673103485997355</c:v>
                </c:pt>
                <c:pt idx="1375">
                  <c:v>6.85995284529956</c:v>
                </c:pt>
                <c:pt idx="1376">
                  <c:v>6.852609164020822</c:v>
                </c:pt>
                <c:pt idx="1377">
                  <c:v>6.8452770253888042</c:v>
                </c:pt>
                <c:pt idx="1378">
                  <c:v>6.8379575132175416</c:v>
                </c:pt>
                <c:pt idx="1379">
                  <c:v>6.8306517038643824</c:v>
                </c:pt>
                <c:pt idx="1380">
                  <c:v>6.8233573302607748</c:v>
                </c:pt>
                <c:pt idx="1381">
                  <c:v>6.8160765812893755</c:v>
                </c:pt>
                <c:pt idx="1382">
                  <c:v>6.8088071980384424</c:v>
                </c:pt>
                <c:pt idx="1383">
                  <c:v>6.8015502497797531</c:v>
                </c:pt>
                <c:pt idx="1384">
                  <c:v>6.7943068008886263</c:v>
                </c:pt>
                <c:pt idx="1385">
                  <c:v>6.7870746077163755</c:v>
                </c:pt>
                <c:pt idx="1386">
                  <c:v>6.7798558399918356</c:v>
                </c:pt>
                <c:pt idx="1387">
                  <c:v>6.7726482573813698</c:v>
                </c:pt>
                <c:pt idx="1388">
                  <c:v>6.7654529253671436</c:v>
                </c:pt>
                <c:pt idx="1389">
                  <c:v>6.7582709020375376</c:v>
                </c:pt>
                <c:pt idx="1390">
                  <c:v>6.7510999585214169</c:v>
                </c:pt>
                <c:pt idx="1391">
                  <c:v>6.743942246270052</c:v>
                </c:pt>
                <c:pt idx="1392">
                  <c:v>6.7367955491869038</c:v>
                </c:pt>
                <c:pt idx="1393">
                  <c:v>6.729660924732686</c:v>
                </c:pt>
                <c:pt idx="1394">
                  <c:v>6.7225394206522768</c:v>
                </c:pt>
                <c:pt idx="1395">
                  <c:v>6.7154288278423797</c:v>
                </c:pt>
                <c:pt idx="1396">
                  <c:v>6.7083312807183733</c:v>
                </c:pt>
                <c:pt idx="1397">
                  <c:v>6.7012445777952525</c:v>
                </c:pt>
                <c:pt idx="1398">
                  <c:v>6.6941697679442553</c:v>
                </c:pt>
                <c:pt idx="1399">
                  <c:v>6.6871078929298635</c:v>
                </c:pt>
                <c:pt idx="1400">
                  <c:v>6.6800567626088458</c:v>
                </c:pt>
                <c:pt idx="1401">
                  <c:v>6.6730184913538455</c:v>
                </c:pt>
                <c:pt idx="1402">
                  <c:v>6.6659908968246286</c:v>
                </c:pt>
                <c:pt idx="1403">
                  <c:v>6.6589750198956263</c:v>
                </c:pt>
                <c:pt idx="1404">
                  <c:v>6.6519718936949284</c:v>
                </c:pt>
                <c:pt idx="1405">
                  <c:v>6.644979346272561</c:v>
                </c:pt>
                <c:pt idx="1406">
                  <c:v>6.6379994769868391</c:v>
                </c:pt>
                <c:pt idx="1407">
                  <c:v>6.6310301211731932</c:v>
                </c:pt>
                <c:pt idx="1408">
                  <c:v>6.6240723105599892</c:v>
                </c:pt>
                <c:pt idx="1409">
                  <c:v>6.6171270699155658</c:v>
                </c:pt>
                <c:pt idx="1410">
                  <c:v>6.610192266197866</c:v>
                </c:pt>
                <c:pt idx="1411">
                  <c:v>6.6032699746632604</c:v>
                </c:pt>
                <c:pt idx="1412">
                  <c:v>6.5963580486326236</c:v>
                </c:pt>
                <c:pt idx="1413">
                  <c:v>6.589457514336778</c:v>
                </c:pt>
                <c:pt idx="1414">
                  <c:v>6.5825693914516519</c:v>
                </c:pt>
                <c:pt idx="1415">
                  <c:v>6.5756915475113118</c:v>
                </c:pt>
                <c:pt idx="1416">
                  <c:v>6.5688260515828656</c:v>
                </c:pt>
                <c:pt idx="1417">
                  <c:v>6.561970778964838</c:v>
                </c:pt>
                <c:pt idx="1418">
                  <c:v>6.5551267493243062</c:v>
                </c:pt>
                <c:pt idx="1419">
                  <c:v>6.5482949536275861</c:v>
                </c:pt>
                <c:pt idx="1420">
                  <c:v>6.5414732865906879</c:v>
                </c:pt>
                <c:pt idx="1421">
                  <c:v>6.5346637984423328</c:v>
                </c:pt>
                <c:pt idx="1422">
                  <c:v>6.5278643788486415</c:v>
                </c:pt>
                <c:pt idx="1423">
                  <c:v>6.5210760354935333</c:v>
                </c:pt>
                <c:pt idx="1424">
                  <c:v>6.5142997690164641</c:v>
                </c:pt>
                <c:pt idx="1425">
                  <c:v>6.5075334818571973</c:v>
                </c:pt>
                <c:pt idx="1426">
                  <c:v>6.5007792101660193</c:v>
                </c:pt>
                <c:pt idx="1427">
                  <c:v>6.4940348573415099</c:v>
                </c:pt>
                <c:pt idx="1428">
                  <c:v>6.4873014227446744</c:v>
                </c:pt>
                <c:pt idx="1429">
                  <c:v>6.4805798989011496</c:v>
                </c:pt>
                <c:pt idx="1430">
                  <c:v>6.4738682018296343</c:v>
                </c:pt>
                <c:pt idx="1431">
                  <c:v>6.4671683469066545</c:v>
                </c:pt>
                <c:pt idx="1432">
                  <c:v>6.4604782580314559</c:v>
                </c:pt>
                <c:pt idx="1433">
                  <c:v>6.4537989248231087</c:v>
                </c:pt>
                <c:pt idx="1434">
                  <c:v>6.447131330727446</c:v>
                </c:pt>
                <c:pt idx="1435">
                  <c:v>6.4404734074498435</c:v>
                </c:pt>
                <c:pt idx="1436">
                  <c:v>6.4338271531631896</c:v>
                </c:pt>
                <c:pt idx="1437">
                  <c:v>6.4271905056195457</c:v>
                </c:pt>
                <c:pt idx="1438">
                  <c:v>6.4205644603604215</c:v>
                </c:pt>
                <c:pt idx="1439">
                  <c:v>6.4139500248897843</c:v>
                </c:pt>
                <c:pt idx="1440">
                  <c:v>6.4073451461319575</c:v>
                </c:pt>
                <c:pt idx="1441">
                  <c:v>6.4007518236326542</c:v>
                </c:pt>
                <c:pt idx="1442">
                  <c:v>6.3941680326965846</c:v>
                </c:pt>
                <c:pt idx="1443">
                  <c:v>6.3875947419250725</c:v>
                </c:pt>
                <c:pt idx="1444">
                  <c:v>6.3810329165708328</c:v>
                </c:pt>
                <c:pt idx="1445">
                  <c:v>6.3744805311174835</c:v>
                </c:pt>
                <c:pt idx="1446">
                  <c:v>6.3679395520187709</c:v>
                </c:pt>
                <c:pt idx="1447">
                  <c:v>6.3614079534556591</c:v>
                </c:pt>
                <c:pt idx="1448">
                  <c:v>6.3548866933166259</c:v>
                </c:pt>
                <c:pt idx="1449">
                  <c:v>6.3483767219623131</c:v>
                </c:pt>
                <c:pt idx="1450">
                  <c:v>6.3418760111106245</c:v>
                </c:pt>
                <c:pt idx="1451">
                  <c:v>6.3353864978924648</c:v>
                </c:pt>
                <c:pt idx="1452">
                  <c:v>6.3289061491233012</c:v>
                </c:pt>
                <c:pt idx="1453">
                  <c:v>6.3224359163354924</c:v>
                </c:pt>
                <c:pt idx="1454">
                  <c:v>6.3159768442213799</c:v>
                </c:pt>
                <c:pt idx="1455">
                  <c:v>6.3095269801410128</c:v>
                </c:pt>
                <c:pt idx="1456">
                  <c:v>6.3030882595358912</c:v>
                </c:pt>
                <c:pt idx="1457">
                  <c:v>6.296658669386435</c:v>
                </c:pt>
                <c:pt idx="1458">
                  <c:v>6.2902391879815145</c:v>
                </c:pt>
                <c:pt idx="1459">
                  <c:v>6.2838307659684416</c:v>
                </c:pt>
                <c:pt idx="1460">
                  <c:v>6.2774313903909427</c:v>
                </c:pt>
                <c:pt idx="1461">
                  <c:v>6.2710429297899317</c:v>
                </c:pt>
                <c:pt idx="1462">
                  <c:v>6.2646633172247412</c:v>
                </c:pt>
                <c:pt idx="1463">
                  <c:v>6.2582933998803298</c:v>
                </c:pt>
                <c:pt idx="1464">
                  <c:v>6.2519343415026052</c:v>
                </c:pt>
                <c:pt idx="1465">
                  <c:v>6.2455844093081145</c:v>
                </c:pt>
                <c:pt idx="1466">
                  <c:v>6.2392454524097767</c:v>
                </c:pt>
                <c:pt idx="1467">
                  <c:v>6.2329154244964808</c:v>
                </c:pt>
                <c:pt idx="1468">
                  <c:v>6.2265946515512827</c:v>
                </c:pt>
                <c:pt idx="1469">
                  <c:v>6.2202843041883167</c:v>
                </c:pt>
                <c:pt idx="1470">
                  <c:v>6.2139835766604472</c:v>
                </c:pt>
                <c:pt idx="1471">
                  <c:v>6.2076921543495809</c:v>
                </c:pt>
                <c:pt idx="1472">
                  <c:v>6.2014108521457398</c:v>
                </c:pt>
                <c:pt idx="1473">
                  <c:v>6.1951397315604169</c:v>
                </c:pt>
                <c:pt idx="1474">
                  <c:v>6.1888783105133092</c:v>
                </c:pt>
                <c:pt idx="1475">
                  <c:v>6.182625849520643</c:v>
                </c:pt>
                <c:pt idx="1476">
                  <c:v>6.1763839983200457</c:v>
                </c:pt>
                <c:pt idx="1477">
                  <c:v>6.1701508340440672</c:v>
                </c:pt>
                <c:pt idx="1478">
                  <c:v>6.1639272822762878</c:v>
                </c:pt>
                <c:pt idx="1479">
                  <c:v>6.157714120744834</c:v>
                </c:pt>
                <c:pt idx="1480">
                  <c:v>6.15150945706276</c:v>
                </c:pt>
                <c:pt idx="1481">
                  <c:v>6.1453151689980006</c:v>
                </c:pt>
                <c:pt idx="1482">
                  <c:v>6.1391293735331169</c:v>
                </c:pt>
                <c:pt idx="1483">
                  <c:v>6.1329530272058737</c:v>
                </c:pt>
                <c:pt idx="1484">
                  <c:v>6.1267870407390692</c:v>
                </c:pt>
                <c:pt idx="1485">
                  <c:v>6.1206295166247777</c:v>
                </c:pt>
                <c:pt idx="1486">
                  <c:v>6.1144822974076822</c:v>
                </c:pt>
                <c:pt idx="1487">
                  <c:v>6.1083434733457782</c:v>
                </c:pt>
                <c:pt idx="1488">
                  <c:v>6.1022139563360023</c:v>
                </c:pt>
                <c:pt idx="1489">
                  <c:v>6.0960946521469603</c:v>
                </c:pt>
                <c:pt idx="1490">
                  <c:v>6.089983671830141</c:v>
                </c:pt>
                <c:pt idx="1491">
                  <c:v>6.0838828533975366</c:v>
                </c:pt>
                <c:pt idx="1492">
                  <c:v>6.0777903175506225</c:v>
                </c:pt>
                <c:pt idx="1493">
                  <c:v>6.071706970726912</c:v>
                </c:pt>
                <c:pt idx="1494">
                  <c:v>6.0656337159155429</c:v>
                </c:pt>
                <c:pt idx="1495">
                  <c:v>6.0595686825424391</c:v>
                </c:pt>
                <c:pt idx="1496">
                  <c:v>6.0535136923580444</c:v>
                </c:pt>
                <c:pt idx="1497">
                  <c:v>6.0474668786292929</c:v>
                </c:pt>
                <c:pt idx="1498">
                  <c:v>6.0414291424637065</c:v>
                </c:pt>
                <c:pt idx="1499">
                  <c:v>6.035401379105811</c:v>
                </c:pt>
                <c:pt idx="1500">
                  <c:v>6.0293817262272853</c:v>
                </c:pt>
                <c:pt idx="1501">
                  <c:v>6.0233719994246071</c:v>
                </c:pt>
                <c:pt idx="1502">
                  <c:v>6.0173703406188119</c:v>
                </c:pt>
                <c:pt idx="1503">
                  <c:v>6.0113776444959868</c:v>
                </c:pt>
                <c:pt idx="1504">
                  <c:v>6.0053948002723754</c:v>
                </c:pt>
                <c:pt idx="1505">
                  <c:v>5.9994199619262538</c:v>
                </c:pt>
                <c:pt idx="1506">
                  <c:v>5.9934549308286815</c:v>
                </c:pt>
                <c:pt idx="1507">
                  <c:v>5.9874978626386852</c:v>
                </c:pt>
                <c:pt idx="1508">
                  <c:v>5.9815496457892845</c:v>
                </c:pt>
                <c:pt idx="1509">
                  <c:v>5.9756111636837481</c:v>
                </c:pt>
                <c:pt idx="1510">
                  <c:v>5.9696805858425064</c:v>
                </c:pt>
                <c:pt idx="1511">
                  <c:v>5.9637596976630887</c:v>
                </c:pt>
                <c:pt idx="1512">
                  <c:v>5.9578466700851518</c:v>
                </c:pt>
                <c:pt idx="1513">
                  <c:v>5.9519423853310149</c:v>
                </c:pt>
                <c:pt idx="1514">
                  <c:v>5.9460477223090322</c:v>
                </c:pt>
                <c:pt idx="1515">
                  <c:v>5.9401608613136858</c:v>
                </c:pt>
                <c:pt idx="1516">
                  <c:v>5.9342835760895953</c:v>
                </c:pt>
                <c:pt idx="1517">
                  <c:v>5.9284140513233909</c:v>
                </c:pt>
                <c:pt idx="1518">
                  <c:v>5.9225531630978212</c:v>
                </c:pt>
                <c:pt idx="1519">
                  <c:v>5.916701786303177</c:v>
                </c:pt>
                <c:pt idx="1520">
                  <c:v>5.9108581118841963</c:v>
                </c:pt>
                <c:pt idx="1521">
                  <c:v>5.9050239020315649</c:v>
                </c:pt>
                <c:pt idx="1522">
                  <c:v>5.8991973550769341</c:v>
                </c:pt>
                <c:pt idx="1523">
                  <c:v>5.893379340943663</c:v>
                </c:pt>
                <c:pt idx="1524">
                  <c:v>5.887570724354493</c:v>
                </c:pt>
                <c:pt idx="1525">
                  <c:v>5.8817697114728995</c:v>
                </c:pt>
                <c:pt idx="1526">
                  <c:v>5.8759780554591687</c:v>
                </c:pt>
                <c:pt idx="1527">
                  <c:v>5.8701939668822174</c:v>
                </c:pt>
                <c:pt idx="1528">
                  <c:v>5.8644183090099142</c:v>
                </c:pt>
                <c:pt idx="1529">
                  <c:v>5.8586519407220088</c:v>
                </c:pt>
                <c:pt idx="1530">
                  <c:v>5.8528930817124563</c:v>
                </c:pt>
                <c:pt idx="1531">
                  <c:v>5.8471434690000939</c:v>
                </c:pt>
                <c:pt idx="1532">
                  <c:v>5.8414013274860155</c:v>
                </c:pt>
                <c:pt idx="1533">
                  <c:v>5.8356675166875016</c:v>
                </c:pt>
                <c:pt idx="1534">
                  <c:v>5.8299428899737196</c:v>
                </c:pt>
                <c:pt idx="1535">
                  <c:v>5.8242256794263794</c:v>
                </c:pt>
                <c:pt idx="1536">
                  <c:v>5.8185176099311988</c:v>
                </c:pt>
                <c:pt idx="1537">
                  <c:v>5.8128169196712962</c:v>
                </c:pt>
                <c:pt idx="1538">
                  <c:v>5.8071244607170449</c:v>
                </c:pt>
                <c:pt idx="1539">
                  <c:v>5.8014410801885141</c:v>
                </c:pt>
                <c:pt idx="1540">
                  <c:v>5.7957650242266956</c:v>
                </c:pt>
                <c:pt idx="1541">
                  <c:v>5.7900980058385532</c:v>
                </c:pt>
                <c:pt idx="1542">
                  <c:v>5.7844382759108077</c:v>
                </c:pt>
                <c:pt idx="1543">
                  <c:v>5.7787866806729271</c:v>
                </c:pt>
                <c:pt idx="1544">
                  <c:v>5.7731440614681455</c:v>
                </c:pt>
                <c:pt idx="1545">
                  <c:v>5.7675086771160133</c:v>
                </c:pt>
                <c:pt idx="1546">
                  <c:v>5.7618822283444979</c:v>
                </c:pt>
                <c:pt idx="1547">
                  <c:v>5.7562629788820807</c:v>
                </c:pt>
                <c:pt idx="1548">
                  <c:v>5.7506517681756906</c:v>
                </c:pt>
                <c:pt idx="1549">
                  <c:v>5.7450494324717907</c:v>
                </c:pt>
                <c:pt idx="1550">
                  <c:v>5.7394542432133049</c:v>
                </c:pt>
                <c:pt idx="1551">
                  <c:v>5.7338678891905532</c:v>
                </c:pt>
                <c:pt idx="1552">
                  <c:v>5.7282886468798289</c:v>
                </c:pt>
                <c:pt idx="1553">
                  <c:v>5.7227173509055707</c:v>
                </c:pt>
                <c:pt idx="1554">
                  <c:v>5.7171548311204825</c:v>
                </c:pt>
                <c:pt idx="1555">
                  <c:v>5.7115993715087123</c:v>
                </c:pt>
                <c:pt idx="1556">
                  <c:v>5.7060526491259784</c:v>
                </c:pt>
                <c:pt idx="1557">
                  <c:v>5.7005129529335594</c:v>
                </c:pt>
                <c:pt idx="1558">
                  <c:v>5.6949811118903373</c:v>
                </c:pt>
                <c:pt idx="1559">
                  <c:v>5.6894579485458889</c:v>
                </c:pt>
                <c:pt idx="1560">
                  <c:v>5.6839417590401409</c:v>
                </c:pt>
                <c:pt idx="1561">
                  <c:v>5.6784342097237523</c:v>
                </c:pt>
                <c:pt idx="1562">
                  <c:v>5.672933601769147</c:v>
                </c:pt>
                <c:pt idx="1563">
                  <c:v>5.6674407583994535</c:v>
                </c:pt>
                <c:pt idx="1564">
                  <c:v>5.6619564981706469</c:v>
                </c:pt>
                <c:pt idx="1565">
                  <c:v>5.6564791295776082</c:v>
                </c:pt>
                <c:pt idx="1566">
                  <c:v>5.6510103064651771</c:v>
                </c:pt>
                <c:pt idx="1567">
                  <c:v>5.6455483421827219</c:v>
                </c:pt>
                <c:pt idx="1568">
                  <c:v>5.6400940543945284</c:v>
                </c:pt>
                <c:pt idx="1569">
                  <c:v>5.6346482561514843</c:v>
                </c:pt>
                <c:pt idx="1570">
                  <c:v>5.6292092680393644</c:v>
                </c:pt>
                <c:pt idx="1571">
                  <c:v>5.62377872965153</c:v>
                </c:pt>
                <c:pt idx="1572">
                  <c:v>5.6183549683777834</c:v>
                </c:pt>
                <c:pt idx="1573">
                  <c:v>5.6129387962698942</c:v>
                </c:pt>
                <c:pt idx="1574">
                  <c:v>5.6075310208131173</c:v>
                </c:pt>
                <c:pt idx="1575">
                  <c:v>5.6021299744269744</c:v>
                </c:pt>
                <c:pt idx="1576">
                  <c:v>5.5967372882407087</c:v>
                </c:pt>
                <c:pt idx="1577">
                  <c:v>5.5913512994093377</c:v>
                </c:pt>
                <c:pt idx="1578">
                  <c:v>5.5859728145273042</c:v>
                </c:pt>
                <c:pt idx="1579">
                  <c:v>5.5806026356745475</c:v>
                </c:pt>
                <c:pt idx="1580">
                  <c:v>5.5752391070707024</c:v>
                </c:pt>
                <c:pt idx="1581">
                  <c:v>5.56988384872162</c:v>
                </c:pt>
                <c:pt idx="1582">
                  <c:v>5.564535208740832</c:v>
                </c:pt>
                <c:pt idx="1583">
                  <c:v>5.5591939875867755</c:v>
                </c:pt>
                <c:pt idx="1584">
                  <c:v>5.5538609828540597</c:v>
                </c:pt>
                <c:pt idx="1585">
                  <c:v>5.5485345503455408</c:v>
                </c:pt>
                <c:pt idx="1586">
                  <c:v>5.5432162989798623</c:v>
                </c:pt>
                <c:pt idx="1587">
                  <c:v>5.5379045891837428</c:v>
                </c:pt>
                <c:pt idx="1588">
                  <c:v>5.5326002167293789</c:v>
                </c:pt>
                <c:pt idx="1589">
                  <c:v>5.5273039729715823</c:v>
                </c:pt>
                <c:pt idx="1590">
                  <c:v>5.5220142252354965</c:v>
                </c:pt>
                <c:pt idx="1591">
                  <c:v>5.5167325715477844</c:v>
                </c:pt>
                <c:pt idx="1592">
                  <c:v>5.5114573838076089</c:v>
                </c:pt>
                <c:pt idx="1593">
                  <c:v>5.5061894524988215</c:v>
                </c:pt>
                <c:pt idx="1594">
                  <c:v>5.500929562631903</c:v>
                </c:pt>
                <c:pt idx="1595">
                  <c:v>5.4956760934325848</c:v>
                </c:pt>
                <c:pt idx="1596">
                  <c:v>5.4904306322924104</c:v>
                </c:pt>
                <c:pt idx="1597">
                  <c:v>5.4851915624001935</c:v>
                </c:pt>
                <c:pt idx="1598">
                  <c:v>5.4799596689511807</c:v>
                </c:pt>
                <c:pt idx="1599">
                  <c:v>5.474735732818429</c:v>
                </c:pt>
                <c:pt idx="1600">
                  <c:v>5.4695181439328833</c:v>
                </c:pt>
                <c:pt idx="1601">
                  <c:v>5.4643084788355534</c:v>
                </c:pt>
                <c:pt idx="1602">
                  <c:v>5.459105131928033</c:v>
                </c:pt>
                <c:pt idx="1603">
                  <c:v>5.4539088832247513</c:v>
                </c:pt>
                <c:pt idx="1604">
                  <c:v>5.4487205084656987</c:v>
                </c:pt>
                <c:pt idx="1605">
                  <c:v>5.4435384084333629</c:v>
                </c:pt>
                <c:pt idx="1606">
                  <c:v>5.4383641483070964</c:v>
                </c:pt>
                <c:pt idx="1607">
                  <c:v>5.433196134272646</c:v>
                </c:pt>
                <c:pt idx="1608">
                  <c:v>5.4280351411683778</c:v>
                </c:pt>
                <c:pt idx="1609">
                  <c:v>5.4228819396025054</c:v>
                </c:pt>
                <c:pt idx="1610">
                  <c:v>5.4177349416090665</c:v>
                </c:pt>
                <c:pt idx="1611">
                  <c:v>5.4125957026994183</c:v>
                </c:pt>
                <c:pt idx="1612">
                  <c:v>5.4074626392783784</c:v>
                </c:pt>
                <c:pt idx="1613">
                  <c:v>5.4023365211075571</c:v>
                </c:pt>
                <c:pt idx="1614">
                  <c:v>5.397218113764592</c:v>
                </c:pt>
                <c:pt idx="1615">
                  <c:v>5.3921058401761659</c:v>
                </c:pt>
                <c:pt idx="1616">
                  <c:v>5.3870012455304961</c:v>
                </c:pt>
                <c:pt idx="1617">
                  <c:v>5.381902756330823</c:v>
                </c:pt>
                <c:pt idx="1618">
                  <c:v>5.3768111373930214</c:v>
                </c:pt>
                <c:pt idx="1619">
                  <c:v>5.3717271495954151</c:v>
                </c:pt>
                <c:pt idx="1620">
                  <c:v>5.3666492265919157</c:v>
                </c:pt>
                <c:pt idx="1621">
                  <c:v>5.3615789033080103</c:v>
                </c:pt>
                <c:pt idx="1622">
                  <c:v>5.3565146176721674</c:v>
                </c:pt>
                <c:pt idx="1623">
                  <c:v>5.3514571294057953</c:v>
                </c:pt>
                <c:pt idx="1624">
                  <c:v>5.3464071941339677</c:v>
                </c:pt>
                <c:pt idx="1625">
                  <c:v>5.3413632561638043</c:v>
                </c:pt>
                <c:pt idx="1626">
                  <c:v>5.336326840310214</c:v>
                </c:pt>
                <c:pt idx="1627">
                  <c:v>5.3312963951105923</c:v>
                </c:pt>
                <c:pt idx="1628">
                  <c:v>5.3262726752256153</c:v>
                </c:pt>
                <c:pt idx="1629">
                  <c:v>5.3212564296399156</c:v>
                </c:pt>
                <c:pt idx="1630">
                  <c:v>5.3162461145144775</c:v>
                </c:pt>
                <c:pt idx="1631">
                  <c:v>5.3112432445953885</c:v>
                </c:pt>
                <c:pt idx="1632">
                  <c:v>5.3062462788479694</c:v>
                </c:pt>
                <c:pt idx="1633">
                  <c:v>5.3012559671372941</c:v>
                </c:pt>
                <c:pt idx="1634">
                  <c:v>5.2962730553180135</c:v>
                </c:pt>
                <c:pt idx="1635">
                  <c:v>5.2912960085981986</c:v>
                </c:pt>
                <c:pt idx="1636">
                  <c:v>5.2863263318242248</c:v>
                </c:pt>
                <c:pt idx="1637">
                  <c:v>5.2813624943453235</c:v>
                </c:pt>
                <c:pt idx="1638">
                  <c:v>5.2764052412099556</c:v>
                </c:pt>
                <c:pt idx="1639">
                  <c:v>5.2714553134994944</c:v>
                </c:pt>
                <c:pt idx="1640">
                  <c:v>5.2665111867445304</c:v>
                </c:pt>
                <c:pt idx="1641">
                  <c:v>5.2615743560020745</c:v>
                </c:pt>
                <c:pt idx="1642">
                  <c:v>5.25664330090334</c:v>
                </c:pt>
                <c:pt idx="1643">
                  <c:v>5.2517187617372567</c:v>
                </c:pt>
                <c:pt idx="1644">
                  <c:v>5.2468014748682261</c:v>
                </c:pt>
                <c:pt idx="1645">
                  <c:v>5.2418899260486036</c:v>
                </c:pt>
                <c:pt idx="1646">
                  <c:v>5.2369856006544211</c:v>
                </c:pt>
                <c:pt idx="1647">
                  <c:v>5.2320869884989136</c:v>
                </c:pt>
                <c:pt idx="1648">
                  <c:v>5.2271948229255703</c:v>
                </c:pt>
                <c:pt idx="1649">
                  <c:v>5.2223098343954302</c:v>
                </c:pt>
                <c:pt idx="1650">
                  <c:v>5.217430521055789</c:v>
                </c:pt>
                <c:pt idx="1651">
                  <c:v>5.2125583585840802</c:v>
                </c:pt>
                <c:pt idx="1652">
                  <c:v>5.2076918467425326</c:v>
                </c:pt>
                <c:pt idx="1653">
                  <c:v>5.202831716330472</c:v>
                </c:pt>
                <c:pt idx="1654">
                  <c:v>5.1979786942998185</c:v>
                </c:pt>
                <c:pt idx="1655">
                  <c:v>5.1931312863959311</c:v>
                </c:pt>
                <c:pt idx="1656">
                  <c:v>5.1882909587956796</c:v>
                </c:pt>
                <c:pt idx="1657">
                  <c:v>5.1834562212133823</c:v>
                </c:pt>
                <c:pt idx="1658">
                  <c:v>5.1786277998216033</c:v>
                </c:pt>
                <c:pt idx="1659">
                  <c:v>5.1738064169856282</c:v>
                </c:pt>
                <c:pt idx="1660">
                  <c:v>5.1689905883441121</c:v>
                </c:pt>
                <c:pt idx="1661">
                  <c:v>5.1641817706744479</c:v>
                </c:pt>
                <c:pt idx="1662">
                  <c:v>5.1593784835454191</c:v>
                </c:pt>
                <c:pt idx="1663">
                  <c:v>5.1545814485540573</c:v>
                </c:pt>
                <c:pt idx="1664">
                  <c:v>5.1497913835295153</c:v>
                </c:pt>
                <c:pt idx="1665">
                  <c:v>5.1450068139072096</c:v>
                </c:pt>
                <c:pt idx="1666">
                  <c:v>5.14022918716433</c:v>
                </c:pt>
                <c:pt idx="1667">
                  <c:v>5.135457032628314</c:v>
                </c:pt>
                <c:pt idx="1668">
                  <c:v>5.1306910622946482</c:v>
                </c:pt>
                <c:pt idx="1669">
                  <c:v>5.1259319923533333</c:v>
                </c:pt>
                <c:pt idx="1670">
                  <c:v>5.121178358728379</c:v>
                </c:pt>
                <c:pt idx="1671">
                  <c:v>5.1164315995510732</c:v>
                </c:pt>
                <c:pt idx="1672">
                  <c:v>5.1116902536566098</c:v>
                </c:pt>
                <c:pt idx="1673">
                  <c:v>5.1069550334805935</c:v>
                </c:pt>
                <c:pt idx="1674">
                  <c:v>5.1022266477602525</c:v>
                </c:pt>
                <c:pt idx="1675">
                  <c:v>5.0975036410587311</c:v>
                </c:pt>
                <c:pt idx="1676">
                  <c:v>5.0927874423617556</c:v>
                </c:pt>
                <c:pt idx="1677">
                  <c:v>5.0880766000315996</c:v>
                </c:pt>
                <c:pt idx="1678">
                  <c:v>5.0833718220349162</c:v>
                </c:pt>
                <c:pt idx="1679">
                  <c:v>5.0786738126768451</c:v>
                </c:pt>
                <c:pt idx="1680">
                  <c:v>5.0739811259896381</c:v>
                </c:pt>
                <c:pt idx="1681">
                  <c:v>5.0692951819041427</c:v>
                </c:pt>
                <c:pt idx="1682">
                  <c:v>5.0646145382133936</c:v>
                </c:pt>
                <c:pt idx="1683">
                  <c:v>5.0599398984588682</c:v>
                </c:pt>
                <c:pt idx="1684">
                  <c:v>5.0552719625568017</c:v>
                </c:pt>
                <c:pt idx="1685">
                  <c:v>5.0506092939131291</c:v>
                </c:pt>
                <c:pt idx="1686">
                  <c:v>5.0459533034930031</c:v>
                </c:pt>
                <c:pt idx="1687">
                  <c:v>5.0413025579845021</c:v>
                </c:pt>
                <c:pt idx="1688">
                  <c:v>5.0366577550144873</c:v>
                </c:pt>
                <c:pt idx="1689">
                  <c:v>5.0320195916239348</c:v>
                </c:pt>
                <c:pt idx="1690">
                  <c:v>5.0273866404454104</c:v>
                </c:pt>
                <c:pt idx="1691">
                  <c:v>5.022760303511971</c:v>
                </c:pt>
                <c:pt idx="1692">
                  <c:v>5.0181391571357992</c:v>
                </c:pt>
                <c:pt idx="1693">
                  <c:v>5.0135238960757347</c:v>
                </c:pt>
                <c:pt idx="1694">
                  <c:v>5.008915211533453</c:v>
                </c:pt>
                <c:pt idx="1695">
                  <c:v>5.0043116853125023</c:v>
                </c:pt>
                <c:pt idx="1696">
                  <c:v>4.9997147106396511</c:v>
                </c:pt>
                <c:pt idx="1697">
                  <c:v>4.9951228729605903</c:v>
                </c:pt>
                <c:pt idx="1698">
                  <c:v>4.9905368627200986</c:v>
                </c:pt>
                <c:pt idx="1699">
                  <c:v>4.9859573668401698</c:v>
                </c:pt>
                <c:pt idx="1700">
                  <c:v>4.9813829762020383</c:v>
                </c:pt>
                <c:pt idx="1701">
                  <c:v>4.9768150753097622</c:v>
                </c:pt>
                <c:pt idx="1702">
                  <c:v>4.9722522586497631</c:v>
                </c:pt>
                <c:pt idx="1703">
                  <c:v>4.9676952123921199</c:v>
                </c:pt>
                <c:pt idx="1704">
                  <c:v>4.9631446192179851</c:v>
                </c:pt>
                <c:pt idx="1705">
                  <c:v>4.9585990789942782</c:v>
                </c:pt>
                <c:pt idx="1706">
                  <c:v>4.9540599675846355</c:v>
                </c:pt>
                <c:pt idx="1707">
                  <c:v>4.9495258882228645</c:v>
                </c:pt>
                <c:pt idx="1708">
                  <c:v>4.9449975228408336</c:v>
                </c:pt>
                <c:pt idx="1709">
                  <c:v>4.9404755500396531</c:v>
                </c:pt>
                <c:pt idx="1710">
                  <c:v>4.9359585785726905</c:v>
                </c:pt>
                <c:pt idx="1711">
                  <c:v>4.931447975735594</c:v>
                </c:pt>
                <c:pt idx="1712">
                  <c:v>4.9269423538135255</c:v>
                </c:pt>
                <c:pt idx="1713">
                  <c:v>4.9224423905330346</c:v>
                </c:pt>
                <c:pt idx="1714">
                  <c:v>4.917948760197568</c:v>
                </c:pt>
                <c:pt idx="1715">
                  <c:v>4.9134600803633193</c:v>
                </c:pt>
                <c:pt idx="1716">
                  <c:v>4.9089777098441116</c:v>
                </c:pt>
                <c:pt idx="1717">
                  <c:v>4.904500269692317</c:v>
                </c:pt>
                <c:pt idx="1718">
                  <c:v>4.9000284334716042</c:v>
                </c:pt>
                <c:pt idx="1719">
                  <c:v>4.8955628713549286</c:v>
                </c:pt>
                <c:pt idx="1720">
                  <c:v>4.8911022096126082</c:v>
                </c:pt>
                <c:pt idx="1721">
                  <c:v>4.88664779865511</c:v>
                </c:pt>
                <c:pt idx="1722">
                  <c:v>4.882198268213763</c:v>
                </c:pt>
                <c:pt idx="1723">
                  <c:v>4.8777542877260327</c:v>
                </c:pt>
                <c:pt idx="1724">
                  <c:v>4.8733165232706108</c:v>
                </c:pt>
                <c:pt idx="1725">
                  <c:v>4.8688836097443575</c:v>
                </c:pt>
                <c:pt idx="1726">
                  <c:v>4.8644568892317368</c:v>
                </c:pt>
                <c:pt idx="1727">
                  <c:v>4.8600350035399815</c:v>
                </c:pt>
                <c:pt idx="1728">
                  <c:v>4.8556186154451968</c:v>
                </c:pt>
                <c:pt idx="1729">
                  <c:v>4.8512083869083042</c:v>
                </c:pt>
                <c:pt idx="1730">
                  <c:v>4.8468029614536841</c:v>
                </c:pt>
                <c:pt idx="1731">
                  <c:v>4.8424036730047133</c:v>
                </c:pt>
                <c:pt idx="1732">
                  <c:v>4.8380091684878419</c:v>
                </c:pt>
                <c:pt idx="1733">
                  <c:v>4.8336201092951869</c:v>
                </c:pt>
                <c:pt idx="1734">
                  <c:v>4.8292371535269636</c:v>
                </c:pt>
                <c:pt idx="1735">
                  <c:v>4.8248589531884223</c:v>
                </c:pt>
                <c:pt idx="1736">
                  <c:v>4.8204868340516427</c:v>
                </c:pt>
                <c:pt idx="1737">
                  <c:v>4.8161194514914767</c:v>
                </c:pt>
                <c:pt idx="1738">
                  <c:v>4.8117574629058204</c:v>
                </c:pt>
                <c:pt idx="1739">
                  <c:v>4.807401522431558</c:v>
                </c:pt>
                <c:pt idx="1740">
                  <c:v>4.8030502904739967</c:v>
                </c:pt>
                <c:pt idx="1741">
                  <c:v>4.7987050847300363</c:v>
                </c:pt>
                <c:pt idx="1742">
                  <c:v>4.7943645689425951</c:v>
                </c:pt>
                <c:pt idx="1743">
                  <c:v>4.790029396552228</c:v>
                </c:pt>
                <c:pt idx="1744">
                  <c:v>4.7857002177689019</c:v>
                </c:pt>
                <c:pt idx="1745">
                  <c:v>4.7813757013183524</c:v>
                </c:pt>
                <c:pt idx="1746">
                  <c:v>4.7770571556295156</c:v>
                </c:pt>
                <c:pt idx="1747">
                  <c:v>4.7727432509079852</c:v>
                </c:pt>
                <c:pt idx="1748">
                  <c:v>4.7684346388700467</c:v>
                </c:pt>
                <c:pt idx="1749">
                  <c:v>4.7641319657428891</c:v>
                </c:pt>
                <c:pt idx="1750">
                  <c:v>4.7598339083944401</c:v>
                </c:pt>
                <c:pt idx="1751">
                  <c:v>4.7555417684939991</c:v>
                </c:pt>
                <c:pt idx="1752">
                  <c:v>4.7512542261731374</c:v>
                </c:pt>
                <c:pt idx="1753">
                  <c:v>4.7469719269531527</c:v>
                </c:pt>
                <c:pt idx="1754">
                  <c:v>4.7426955131794193</c:v>
                </c:pt>
                <c:pt idx="1755">
                  <c:v>4.7384236698548792</c:v>
                </c:pt>
                <c:pt idx="1756">
                  <c:v>4.7341576907689094</c:v>
                </c:pt>
                <c:pt idx="1757">
                  <c:v>4.729896264155891</c:v>
                </c:pt>
                <c:pt idx="1758">
                  <c:v>4.7256400316585614</c:v>
                </c:pt>
                <c:pt idx="1759">
                  <c:v>4.7213896317725625</c:v>
                </c:pt>
                <c:pt idx="1760">
                  <c:v>4.7171437575556094</c:v>
                </c:pt>
                <c:pt idx="1761">
                  <c:v>4.7129036949865641</c:v>
                </c:pt>
                <c:pt idx="1762">
                  <c:v>4.7086681403227271</c:v>
                </c:pt>
                <c:pt idx="1763">
                  <c:v>4.7044377313602705</c:v>
                </c:pt>
                <c:pt idx="1764">
                  <c:v>4.700213102776754</c:v>
                </c:pt>
                <c:pt idx="1765">
                  <c:v>4.6959929556052931</c:v>
                </c:pt>
                <c:pt idx="1766">
                  <c:v>4.691778575588585</c:v>
                </c:pt>
                <c:pt idx="1767">
                  <c:v>4.6875686644585217</c:v>
                </c:pt>
                <c:pt idx="1768">
                  <c:v>4.6833638536516533</c:v>
                </c:pt>
                <c:pt idx="1769">
                  <c:v>4.6791647743089664</c:v>
                </c:pt>
                <c:pt idx="1770">
                  <c:v>4.6749701356329814</c:v>
                </c:pt>
                <c:pt idx="1771">
                  <c:v>4.6707812084612712</c:v>
                </c:pt>
                <c:pt idx="1772">
                  <c:v>4.6665967051640083</c:v>
                </c:pt>
                <c:pt idx="1773">
                  <c:v>4.6624172562459769</c:v>
                </c:pt>
                <c:pt idx="1774">
                  <c:v>4.6582434891621967</c:v>
                </c:pt>
                <c:pt idx="1775">
                  <c:v>4.6540741210144017</c:v>
                </c:pt>
                <c:pt idx="1776">
                  <c:v>4.6499104151030579</c:v>
                </c:pt>
                <c:pt idx="1777">
                  <c:v>4.6457510916709639</c:v>
                </c:pt>
                <c:pt idx="1778">
                  <c:v>4.6415967775462512</c:v>
                </c:pt>
                <c:pt idx="1779">
                  <c:v>4.6374480965353859</c:v>
                </c:pt>
                <c:pt idx="1780">
                  <c:v>4.633303773573247</c:v>
                </c:pt>
                <c:pt idx="1781">
                  <c:v>4.6291650644949236</c:v>
                </c:pt>
                <c:pt idx="1782">
                  <c:v>4.6250306973503079</c:v>
                </c:pt>
                <c:pt idx="1783">
                  <c:v>4.6209012953281601</c:v>
                </c:pt>
                <c:pt idx="1784">
                  <c:v>4.6167774786231304</c:v>
                </c:pt>
                <c:pt idx="1785">
                  <c:v>4.6126579790752089</c:v>
                </c:pt>
                <c:pt idx="1786">
                  <c:v>4.6085440347581406</c:v>
                </c:pt>
                <c:pt idx="1787">
                  <c:v>4.6044343890584907</c:v>
                </c:pt>
                <c:pt idx="1788">
                  <c:v>4.6003296610077342</c:v>
                </c:pt>
                <c:pt idx="1789">
                  <c:v>4.5962304666276417</c:v>
                </c:pt>
                <c:pt idx="1790">
                  <c:v>4.5921355456711241</c:v>
                </c:pt>
                <c:pt idx="1791">
                  <c:v>4.5880461385654012</c:v>
                </c:pt>
                <c:pt idx="1792">
                  <c:v>4.5839609880263108</c:v>
                </c:pt>
                <c:pt idx="1793">
                  <c:v>4.5798807092805287</c:v>
                </c:pt>
                <c:pt idx="1794">
                  <c:v>4.5758059145658443</c:v>
                </c:pt>
                <c:pt idx="1795">
                  <c:v>4.571735351010827</c:v>
                </c:pt>
                <c:pt idx="1796">
                  <c:v>4.5676702515315011</c:v>
                </c:pt>
                <c:pt idx="1797">
                  <c:v>4.5636093661769435</c:v>
                </c:pt>
                <c:pt idx="1798">
                  <c:v>4.559553306368203</c:v>
                </c:pt>
                <c:pt idx="1799">
                  <c:v>4.5555026897217603</c:v>
                </c:pt>
                <c:pt idx="1800">
                  <c:v>4.5514562701747723</c:v>
                </c:pt>
                <c:pt idx="1801">
                  <c:v>4.5474152695269776</c:v>
                </c:pt>
                <c:pt idx="1802">
                  <c:v>4.5433784457991688</c:v>
                </c:pt>
                <c:pt idx="1803">
                  <c:v>4.5393464073998313</c:v>
                </c:pt>
                <c:pt idx="1804">
                  <c:v>4.5353197598475452</c:v>
                </c:pt>
                <c:pt idx="1805">
                  <c:v>4.5312972656353416</c:v>
                </c:pt>
                <c:pt idx="1806">
                  <c:v>4.5272801437304127</c:v>
                </c:pt>
                <c:pt idx="1807">
                  <c:v>4.5232671595970482</c:v>
                </c:pt>
                <c:pt idx="1808">
                  <c:v>4.5192589181550744</c:v>
                </c:pt>
                <c:pt idx="1809">
                  <c:v>4.515256021463343</c:v>
                </c:pt>
                <c:pt idx="1810">
                  <c:v>4.5112572394281019</c:v>
                </c:pt>
                <c:pt idx="1811">
                  <c:v>4.5072637839478498</c:v>
                </c:pt>
                <c:pt idx="1812">
                  <c:v>4.5032744257355795</c:v>
                </c:pt>
                <c:pt idx="1813">
                  <c:v>4.4992897582130276</c:v>
                </c:pt>
                <c:pt idx="1814">
                  <c:v>4.4953103865118802</c:v>
                </c:pt>
                <c:pt idx="1815">
                  <c:v>4.4913350873404507</c:v>
                </c:pt>
                <c:pt idx="1816">
                  <c:v>4.487365065011752</c:v>
                </c:pt>
                <c:pt idx="1817">
                  <c:v>4.4833990990723205</c:v>
                </c:pt>
                <c:pt idx="1818">
                  <c:v>4.4794377869130448</c:v>
                </c:pt>
                <c:pt idx="1819">
                  <c:v>4.4754817230746129</c:v>
                </c:pt>
                <c:pt idx="1820">
                  <c:v>4.471529691333612</c:v>
                </c:pt>
                <c:pt idx="1821">
                  <c:v>4.4675828888526272</c:v>
                </c:pt>
                <c:pt idx="1822">
                  <c:v>4.463640102209915</c:v>
                </c:pt>
                <c:pt idx="1823">
                  <c:v>4.4597019251897008</c:v>
                </c:pt>
                <c:pt idx="1824">
                  <c:v>4.455768948748112</c:v>
                </c:pt>
                <c:pt idx="1825">
                  <c:v>4.4518399636385029</c:v>
                </c:pt>
                <c:pt idx="1826">
                  <c:v>4.447916182162122</c:v>
                </c:pt>
                <c:pt idx="1827">
                  <c:v>4.4439963948684102</c:v>
                </c:pt>
                <c:pt idx="1828">
                  <c:v>4.440081190058101</c:v>
                </c:pt>
                <c:pt idx="1829">
                  <c:v>4.4361711588870696</c:v>
                </c:pt>
                <c:pt idx="1830">
                  <c:v>4.4322651032405123</c:v>
                </c:pt>
                <c:pt idx="1831">
                  <c:v>4.4283642107551557</c:v>
                </c:pt>
                <c:pt idx="1832">
                  <c:v>4.4244672869927664</c:v>
                </c:pt>
                <c:pt idx="1833">
                  <c:v>4.4205749241870338</c:v>
                </c:pt>
                <c:pt idx="1834">
                  <c:v>4.4166877081306515</c:v>
                </c:pt>
                <c:pt idx="1835">
                  <c:v>4.412804420606113</c:v>
                </c:pt>
                <c:pt idx="1836">
                  <c:v>4.4089262506379967</c:v>
                </c:pt>
                <c:pt idx="1837">
                  <c:v>4.4050520041582812</c:v>
                </c:pt>
                <c:pt idx="1838">
                  <c:v>4.401182262039308</c:v>
                </c:pt>
                <c:pt idx="1839">
                  <c:v>4.3973176014862831</c:v>
                </c:pt>
                <c:pt idx="1840">
                  <c:v>4.3934568402041245</c:v>
                </c:pt>
                <c:pt idx="1841">
                  <c:v>4.389601155184315</c:v>
                </c:pt>
                <c:pt idx="1842">
                  <c:v>4.3857493526045257</c:v>
                </c:pt>
                <c:pt idx="1843">
                  <c:v>4.3819020116865639</c:v>
                </c:pt>
                <c:pt idx="1844">
                  <c:v>4.3780597088638071</c:v>
                </c:pt>
                <c:pt idx="1845">
                  <c:v>4.3742212618324654</c:v>
                </c:pt>
                <c:pt idx="1846">
                  <c:v>4.3703878378561809</c:v>
                </c:pt>
                <c:pt idx="1847">
                  <c:v>4.3665582577605671</c:v>
                </c:pt>
                <c:pt idx="1848">
                  <c:v>4.3627330980571823</c:v>
                </c:pt>
                <c:pt idx="1849">
                  <c:v>4.3589129338603341</c:v>
                </c:pt>
                <c:pt idx="1850">
                  <c:v>4.3550965921150588</c:v>
                </c:pt>
                <c:pt idx="1851">
                  <c:v>4.3512852304877789</c:v>
                </c:pt>
                <c:pt idx="1852">
                  <c:v>4.3474776773392207</c:v>
                </c:pt>
                <c:pt idx="1853">
                  <c:v>4.3436745094458127</c:v>
                </c:pt>
                <c:pt idx="1854">
                  <c:v>4.3398763002890846</c:v>
                </c:pt>
                <c:pt idx="1855">
                  <c:v>4.3360818853248144</c:v>
                </c:pt>
                <c:pt idx="1856">
                  <c:v>4.3322924176441937</c:v>
                </c:pt>
                <c:pt idx="1857">
                  <c:v>4.3285067304848814</c:v>
                </c:pt>
                <c:pt idx="1858">
                  <c:v>4.324725389610359</c:v>
                </c:pt>
                <c:pt idx="1859">
                  <c:v>4.3209489693684091</c:v>
                </c:pt>
                <c:pt idx="1860">
                  <c:v>4.3171763103183416</c:v>
                </c:pt>
                <c:pt idx="1861">
                  <c:v>4.3134085567691178</c:v>
                </c:pt>
                <c:pt idx="1862">
                  <c:v>4.3096445517365227</c:v>
                </c:pt>
                <c:pt idx="1863">
                  <c:v>4.3058848645790144</c:v>
                </c:pt>
                <c:pt idx="1864">
                  <c:v>4.3021300608607618</c:v>
                </c:pt>
                <c:pt idx="1865">
                  <c:v>4.2983789872566529</c:v>
                </c:pt>
                <c:pt idx="1866">
                  <c:v>4.2946327812483069</c:v>
                </c:pt>
                <c:pt idx="1867">
                  <c:v>4.2908902921609604</c:v>
                </c:pt>
                <c:pt idx="1868">
                  <c:v>4.2871520842039548</c:v>
                </c:pt>
                <c:pt idx="1869">
                  <c:v>4.2834187138353084</c:v>
                </c:pt>
                <c:pt idx="1870">
                  <c:v>4.2796890351662231</c:v>
                </c:pt>
                <c:pt idx="1871">
                  <c:v>4.2759641768674195</c:v>
                </c:pt>
                <c:pt idx="1872">
                  <c:v>4.2722429921567704</c:v>
                </c:pt>
                <c:pt idx="1873">
                  <c:v>4.26852603932823</c:v>
                </c:pt>
                <c:pt idx="1874">
                  <c:v>4.2648138799181767</c:v>
                </c:pt>
                <c:pt idx="1875">
                  <c:v>4.2611053814485533</c:v>
                </c:pt>
                <c:pt idx="1876">
                  <c:v>4.2574016612500136</c:v>
                </c:pt>
                <c:pt idx="1877">
                  <c:v>4.2537015814209349</c:v>
                </c:pt>
                <c:pt idx="1878">
                  <c:v>4.2500057001943228</c:v>
                </c:pt>
                <c:pt idx="1879">
                  <c:v>4.2463145735023273</c:v>
                </c:pt>
                <c:pt idx="1880">
                  <c:v>4.2426270636054939</c:v>
                </c:pt>
                <c:pt idx="1881">
                  <c:v>4.2389442880234265</c:v>
                </c:pt>
                <c:pt idx="1882">
                  <c:v>4.235265116288442</c:v>
                </c:pt>
                <c:pt idx="1883">
                  <c:v>4.2315901030955398</c:v>
                </c:pt>
                <c:pt idx="1884">
                  <c:v>4.2279198006915086</c:v>
                </c:pt>
                <c:pt idx="1885">
                  <c:v>4.2242530819808159</c:v>
                </c:pt>
                <c:pt idx="1886">
                  <c:v>4.2205910784233414</c:v>
                </c:pt>
                <c:pt idx="1887">
                  <c:v>4.216932659936961</c:v>
                </c:pt>
                <c:pt idx="1888">
                  <c:v>4.2132783837969798</c:v>
                </c:pt>
                <c:pt idx="1889">
                  <c:v>4.2096288058096478</c:v>
                </c:pt>
                <c:pt idx="1890">
                  <c:v>4.2059828124364822</c:v>
                </c:pt>
                <c:pt idx="1891">
                  <c:v>4.20234150851691</c:v>
                </c:pt>
                <c:pt idx="1892">
                  <c:v>4.1987037588207086</c:v>
                </c:pt>
                <c:pt idx="1893">
                  <c:v>4.1950701201364469</c:v>
                </c:pt>
                <c:pt idx="1894">
                  <c:v>4.1914411342340623</c:v>
                </c:pt>
                <c:pt idx="1895">
                  <c:v>4.1878156827636115</c:v>
                </c:pt>
                <c:pt idx="1896">
                  <c:v>4.1841948776065205</c:v>
                </c:pt>
                <c:pt idx="1897">
                  <c:v>4.1805775949290958</c:v>
                </c:pt>
                <c:pt idx="1898">
                  <c:v>4.1769643763068531</c:v>
                </c:pt>
                <c:pt idx="1899">
                  <c:v>4.1733557603706828</c:v>
                </c:pt>
                <c:pt idx="1900">
                  <c:v>4.1697506508280391</c:v>
                </c:pt>
                <c:pt idx="1901">
                  <c:v>4.1661501339647042</c:v>
                </c:pt>
                <c:pt idx="1902">
                  <c:v>4.1625531044959443</c:v>
                </c:pt>
                <c:pt idx="1903">
                  <c:v>4.1589601067872586</c:v>
                </c:pt>
                <c:pt idx="1904">
                  <c:v>4.1553716792555626</c:v>
                </c:pt>
                <c:pt idx="1905">
                  <c:v>4.1517867227160838</c:v>
                </c:pt>
                <c:pt idx="1906">
                  <c:v>4.1482063276478991</c:v>
                </c:pt>
                <c:pt idx="1907">
                  <c:v>4.1446293984492621</c:v>
                </c:pt>
                <c:pt idx="1908">
                  <c:v>4.1410564701387313</c:v>
                </c:pt>
                <c:pt idx="1909">
                  <c:v>4.1374880800210709</c:v>
                </c:pt>
                <c:pt idx="1910">
                  <c:v>4.1339231355674615</c:v>
                </c:pt>
                <c:pt idx="1911">
                  <c:v>4.1303627185691498</c:v>
                </c:pt>
                <c:pt idx="1912">
                  <c:v>4.1268057358838544</c:v>
                </c:pt>
                <c:pt idx="1913">
                  <c:v>4.1232527242921275</c:v>
                </c:pt>
                <c:pt idx="1914">
                  <c:v>4.1197042179246708</c:v>
                </c:pt>
                <c:pt idx="1915">
                  <c:v>4.116159126140821</c:v>
                </c:pt>
                <c:pt idx="1916">
                  <c:v>4.1126185266949156</c:v>
                </c:pt>
                <c:pt idx="1917">
                  <c:v>4.1090813386590401</c:v>
                </c:pt>
                <c:pt idx="1918">
                  <c:v>4.1055480918229685</c:v>
                </c:pt>
                <c:pt idx="1919">
                  <c:v>4.1020193170727488</c:v>
                </c:pt>
                <c:pt idx="1920">
                  <c:v>4.0984939293888667</c:v>
                </c:pt>
                <c:pt idx="1921">
                  <c:v>4.0949729957119319</c:v>
                </c:pt>
                <c:pt idx="1922">
                  <c:v>4.0914554316265148</c:v>
                </c:pt>
                <c:pt idx="1923">
                  <c:v>4.0879417638418616</c:v>
                </c:pt>
                <c:pt idx="1924">
                  <c:v>4.084432540309562</c:v>
                </c:pt>
                <c:pt idx="1925">
                  <c:v>4.080926672289781</c:v>
                </c:pt>
                <c:pt idx="1926">
                  <c:v>4.0774252218363651</c:v>
                </c:pt>
                <c:pt idx="1927">
                  <c:v>4.0739271132384403</c:v>
                </c:pt>
                <c:pt idx="1928">
                  <c:v>4.0704328741453333</c:v>
                </c:pt>
                <c:pt idx="1929">
                  <c:v>4.0669430330629552</c:v>
                </c:pt>
                <c:pt idx="1930">
                  <c:v>4.0634565187711065</c:v>
                </c:pt>
                <c:pt idx="1931">
                  <c:v>4.0599743892872286</c:v>
                </c:pt>
                <c:pt idx="1932">
                  <c:v>4.0564955769362703</c:v>
                </c:pt>
                <c:pt idx="1933">
                  <c:v>4.0530206089493834</c:v>
                </c:pt>
                <c:pt idx="1934">
                  <c:v>4.0495500056551172</c:v>
                </c:pt>
                <c:pt idx="1935">
                  <c:v>4.0460827006542086</c:v>
                </c:pt>
                <c:pt idx="1936">
                  <c:v>4.0426197487495941</c:v>
                </c:pt>
                <c:pt idx="1937">
                  <c:v>4.0391600877039373</c:v>
                </c:pt>
                <c:pt idx="1938">
                  <c:v>4.0357042410386565</c:v>
                </c:pt>
                <c:pt idx="1939">
                  <c:v>4.0322527267168393</c:v>
                </c:pt>
                <c:pt idx="1940">
                  <c:v>4.0288044820709299</c:v>
                </c:pt>
                <c:pt idx="1941">
                  <c:v>4.025360556802414</c:v>
                </c:pt>
                <c:pt idx="1942">
                  <c:v>4.0219198941436662</c:v>
                </c:pt>
                <c:pt idx="1943">
                  <c:v>4.0184830143516415</c:v>
                </c:pt>
                <c:pt idx="1944">
                  <c:v>4.0150504354623875</c:v>
                </c:pt>
                <c:pt idx="1945">
                  <c:v>4.0116211044345187</c:v>
                </c:pt>
                <c:pt idx="1946">
                  <c:v>4.0081960624362525</c:v>
                </c:pt>
                <c:pt idx="1947">
                  <c:v>4.0047742536030801</c:v>
                </c:pt>
                <c:pt idx="1948">
                  <c:v>4.0013561956614563</c:v>
                </c:pt>
                <c:pt idx="1949">
                  <c:v>3.9979424053018824</c:v>
                </c:pt>
                <c:pt idx="1950">
                  <c:v>3.9945318348807235</c:v>
                </c:pt>
                <c:pt idx="1951">
                  <c:v>3.991125519452007</c:v>
                </c:pt>
                <c:pt idx="1952">
                  <c:v>3.9877224137234792</c:v>
                </c:pt>
                <c:pt idx="1953">
                  <c:v>3.9843230321522309</c:v>
                </c:pt>
                <c:pt idx="1954">
                  <c:v>3.9809278869575295</c:v>
                </c:pt>
                <c:pt idx="1955">
                  <c:v>3.9775359328685798</c:v>
                </c:pt>
                <c:pt idx="1956">
                  <c:v>3.9741482011368703</c:v>
                </c:pt>
                <c:pt idx="1957">
                  <c:v>3.9707636520977152</c:v>
                </c:pt>
                <c:pt idx="1958">
                  <c:v>3.9673827971903051</c:v>
                </c:pt>
                <c:pt idx="1959">
                  <c:v>3.9640061456091198</c:v>
                </c:pt>
                <c:pt idx="1960">
                  <c:v>3.9606326609902966</c:v>
                </c:pt>
                <c:pt idx="1961">
                  <c:v>3.9572633669905439</c:v>
                </c:pt>
                <c:pt idx="1962">
                  <c:v>3.9538972294491304</c:v>
                </c:pt>
                <c:pt idx="1963">
                  <c:v>3.9505347568029086</c:v>
                </c:pt>
                <c:pt idx="1964">
                  <c:v>3.9471764556367566</c:v>
                </c:pt>
                <c:pt idx="1965">
                  <c:v>3.9438212952062623</c:v>
                </c:pt>
                <c:pt idx="1966">
                  <c:v>3.9404702935929525</c:v>
                </c:pt>
                <c:pt idx="1967">
                  <c:v>3.9371224222953236</c:v>
                </c:pt>
                <c:pt idx="1968">
                  <c:v>3.9337781872040587</c:v>
                </c:pt>
                <c:pt idx="1969">
                  <c:v>3.9304380919982265</c:v>
                </c:pt>
                <c:pt idx="1970">
                  <c:v>3.9271011122576867</c:v>
                </c:pt>
                <c:pt idx="1971">
                  <c:v>3.923768261015546</c:v>
                </c:pt>
                <c:pt idx="1972">
                  <c:v>3.9204385147846921</c:v>
                </c:pt>
                <c:pt idx="1973">
                  <c:v>3.9171123767893379</c:v>
                </c:pt>
                <c:pt idx="1974">
                  <c:v>3.9137903480590777</c:v>
                </c:pt>
                <c:pt idx="1975">
                  <c:v>3.9104714090629242</c:v>
                </c:pt>
                <c:pt idx="1976">
                  <c:v>3.9071565669720125</c:v>
                </c:pt>
                <c:pt idx="1977">
                  <c:v>3.9038448044636551</c:v>
                </c:pt>
                <c:pt idx="1978">
                  <c:v>3.9005366220489663</c:v>
                </c:pt>
                <c:pt idx="1979">
                  <c:v>3.8972325180616156</c:v>
                </c:pt>
                <c:pt idx="1980">
                  <c:v>3.8939314784785903</c:v>
                </c:pt>
                <c:pt idx="1981">
                  <c:v>3.8906345050461626</c:v>
                </c:pt>
                <c:pt idx="1982">
                  <c:v>3.887340585932503</c:v>
                </c:pt>
                <c:pt idx="1983">
                  <c:v>3.8840502197974103</c:v>
                </c:pt>
                <c:pt idx="1984">
                  <c:v>3.8807639031729115</c:v>
                </c:pt>
                <c:pt idx="1985">
                  <c:v>3.87748062646738</c:v>
                </c:pt>
                <c:pt idx="1986">
                  <c:v>3.8742013861224418</c:v>
                </c:pt>
                <c:pt idx="1987">
                  <c:v>3.8709251758376375</c:v>
                </c:pt>
                <c:pt idx="1988">
                  <c:v>3.8676524908467673</c:v>
                </c:pt>
                <c:pt idx="1989">
                  <c:v>3.8643838242429478</c:v>
                </c:pt>
                <c:pt idx="1990">
                  <c:v>3.8611181729851829</c:v>
                </c:pt>
                <c:pt idx="1991">
                  <c:v>3.8578565281904194</c:v>
                </c:pt>
                <c:pt idx="1992">
                  <c:v>3.8545978889822887</c:v>
                </c:pt>
                <c:pt idx="1993">
                  <c:v>3.8513427479612732</c:v>
                </c:pt>
                <c:pt idx="1994">
                  <c:v>3.8480915956037132</c:v>
                </c:pt>
                <c:pt idx="1995">
                  <c:v>3.8448434342678892</c:v>
                </c:pt>
                <c:pt idx="1996">
                  <c:v>3.8415992501130818</c:v>
                </c:pt>
                <c:pt idx="1997">
                  <c:v>3.8383580482673096</c:v>
                </c:pt>
                <c:pt idx="1998">
                  <c:v>3.8351203181077587</c:v>
                </c:pt>
                <c:pt idx="1999">
                  <c:v>3.831886547553454</c:v>
                </c:pt>
                <c:pt idx="2000">
                  <c:v>3.8286557443626572</c:v>
                </c:pt>
                <c:pt idx="2001">
                  <c:v>3.8254288891688337</c:v>
                </c:pt>
                <c:pt idx="2002">
                  <c:v>3.8222049918660499</c:v>
                </c:pt>
                <c:pt idx="2003">
                  <c:v>3.8189845398961482</c:v>
                </c:pt>
                <c:pt idx="2004">
                  <c:v>3.8157680186109206</c:v>
                </c:pt>
                <c:pt idx="2005">
                  <c:v>3.8125544410961951</c:v>
                </c:pt>
                <c:pt idx="2006">
                  <c:v>3.8093447827919138</c:v>
                </c:pt>
                <c:pt idx="2007">
                  <c:v>3.8061380589037221</c:v>
                </c:pt>
                <c:pt idx="2008">
                  <c:v>3.8029347543102272</c:v>
                </c:pt>
                <c:pt idx="2009">
                  <c:v>3.7997353517804742</c:v>
                </c:pt>
                <c:pt idx="2010">
                  <c:v>3.796538869562279</c:v>
                </c:pt>
                <c:pt idx="2011">
                  <c:v>3.7933462780503491</c:v>
                </c:pt>
                <c:pt idx="2012">
                  <c:v>3.790156597716023</c:v>
                </c:pt>
                <c:pt idx="2013">
                  <c:v>3.7869703108880683</c:v>
                </c:pt>
                <c:pt idx="2014">
                  <c:v>3.7837878978365405</c:v>
                </c:pt>
                <c:pt idx="2015">
                  <c:v>3.7806083821762293</c:v>
                </c:pt>
                <c:pt idx="2016">
                  <c:v>3.7774327290715437</c:v>
                </c:pt>
                <c:pt idx="2017">
                  <c:v>3.7742599642250658</c:v>
                </c:pt>
                <c:pt idx="2018">
                  <c:v>3.7710905674403676</c:v>
                </c:pt>
                <c:pt idx="2019">
                  <c:v>3.7679250164778377</c:v>
                </c:pt>
                <c:pt idx="2020">
                  <c:v>3.7647623401602166</c:v>
                </c:pt>
                <c:pt idx="2021">
                  <c:v>3.761603498574833</c:v>
                </c:pt>
                <c:pt idx="2022">
                  <c:v>3.758447522507522</c:v>
                </c:pt>
                <c:pt idx="2023">
                  <c:v>3.7552948884399591</c:v>
                </c:pt>
                <c:pt idx="2024">
                  <c:v>3.7521460723425757</c:v>
                </c:pt>
                <c:pt idx="2025">
                  <c:v>3.7490001081912836</c:v>
                </c:pt>
                <c:pt idx="2026">
                  <c:v>3.7458579510191816</c:v>
                </c:pt>
                <c:pt idx="2027">
                  <c:v>3.7427186368591139</c:v>
                </c:pt>
                <c:pt idx="2028">
                  <c:v>3.7395826405064443</c:v>
                </c:pt>
                <c:pt idx="2029">
                  <c:v>3.7364504347440084</c:v>
                </c:pt>
                <c:pt idx="2030">
                  <c:v>3.7333210586787651</c:v>
                </c:pt>
                <c:pt idx="2031">
                  <c:v>3.7301954623433384</c:v>
                </c:pt>
                <c:pt idx="2032">
                  <c:v>3.7270726868865136</c:v>
                </c:pt>
                <c:pt idx="2033">
                  <c:v>3.7239532046360742</c:v>
                </c:pt>
                <c:pt idx="2034">
                  <c:v>3.720837485922289</c:v>
                </c:pt>
                <c:pt idx="2035">
                  <c:v>3.7177245749455379</c:v>
                </c:pt>
                <c:pt idx="2036">
                  <c:v>3.7146154167755037</c:v>
                </c:pt>
                <c:pt idx="2037">
                  <c:v>3.7115090576394718</c:v>
                </c:pt>
                <c:pt idx="2038">
                  <c:v>3.7084059674163896</c:v>
                </c:pt>
                <c:pt idx="2039">
                  <c:v>3.7053066140025153</c:v>
                </c:pt>
                <c:pt idx="2040">
                  <c:v>3.7022100466544905</c:v>
                </c:pt>
                <c:pt idx="2041">
                  <c:v>3.6991172055161212</c:v>
                </c:pt>
                <c:pt idx="2042">
                  <c:v>3.6960271418562236</c:v>
                </c:pt>
                <c:pt idx="2043">
                  <c:v>3.6929403231234166</c:v>
                </c:pt>
                <c:pt idx="2044">
                  <c:v>3.6898572139545158</c:v>
                </c:pt>
                <c:pt idx="2045">
                  <c:v>3.6867768675058623</c:v>
                </c:pt>
                <c:pt idx="2046">
                  <c:v>3.6837002205326415</c:v>
                </c:pt>
                <c:pt idx="2047">
                  <c:v>3.6806263292743253</c:v>
                </c:pt>
                <c:pt idx="2048">
                  <c:v>3.6775556587336831</c:v>
                </c:pt>
                <c:pt idx="2049">
                  <c:v>3.6744886719593288</c:v>
                </c:pt>
                <c:pt idx="2050">
                  <c:v>3.6714244281733324</c:v>
                </c:pt>
                <c:pt idx="2051">
                  <c:v>3.668363857741844</c:v>
                </c:pt>
                <c:pt idx="2052">
                  <c:v>3.6653060218680702</c:v>
                </c:pt>
                <c:pt idx="2053">
                  <c:v>3.6622513831567853</c:v>
                </c:pt>
                <c:pt idx="2054">
                  <c:v>3.6592004022729849</c:v>
                </c:pt>
                <c:pt idx="2055">
                  <c:v>3.6561521433809081</c:v>
                </c:pt>
                <c:pt idx="2056">
                  <c:v>3.6531075320259037</c:v>
                </c:pt>
                <c:pt idx="2057">
                  <c:v>3.6500656343390587</c:v>
                </c:pt>
                <c:pt idx="2058">
                  <c:v>3.647026910545101</c:v>
                </c:pt>
                <c:pt idx="2059">
                  <c:v>3.6439918189431806</c:v>
                </c:pt>
                <c:pt idx="2060">
                  <c:v>3.6409594286041171</c:v>
                </c:pt>
                <c:pt idx="2061">
                  <c:v>3.6379306602879584</c:v>
                </c:pt>
                <c:pt idx="2062">
                  <c:v>3.6349045850182589</c:v>
                </c:pt>
                <c:pt idx="2063">
                  <c:v>3.6318816606574287</c:v>
                </c:pt>
                <c:pt idx="2064">
                  <c:v>3.6288623431563267</c:v>
                </c:pt>
                <c:pt idx="2065">
                  <c:v>3.6258457064572003</c:v>
                </c:pt>
                <c:pt idx="2066">
                  <c:v>3.6228326650578344</c:v>
                </c:pt>
                <c:pt idx="2067">
                  <c:v>3.619822294762034</c:v>
                </c:pt>
                <c:pt idx="2068">
                  <c:v>3.6168150521833176</c:v>
                </c:pt>
                <c:pt idx="2069">
                  <c:v>3.6138113909070779</c:v>
                </c:pt>
                <c:pt idx="2070">
                  <c:v>3.6108103896748212</c:v>
                </c:pt>
                <c:pt idx="2071">
                  <c:v>3.6078129597449884</c:v>
                </c:pt>
                <c:pt idx="2072">
                  <c:v>3.604818181781734</c:v>
                </c:pt>
                <c:pt idx="2073">
                  <c:v>3.6018265089366737</c:v>
                </c:pt>
                <c:pt idx="2074">
                  <c:v>3.5988383924768037</c:v>
                </c:pt>
                <c:pt idx="2075">
                  <c:v>3.5958529159400139</c:v>
                </c:pt>
                <c:pt idx="2076">
                  <c:v>3.5928709858993111</c:v>
                </c:pt>
                <c:pt idx="2077">
                  <c:v>3.5898916878015212</c:v>
                </c:pt>
                <c:pt idx="2078">
                  <c:v>3.586915472483291</c:v>
                </c:pt>
                <c:pt idx="2079">
                  <c:v>3.5839427889102828</c:v>
                </c:pt>
                <c:pt idx="2080">
                  <c:v>3.5809727253826082</c:v>
                </c:pt>
                <c:pt idx="2081">
                  <c:v>3.578006183821921</c:v>
                </c:pt>
                <c:pt idx="2082">
                  <c:v>3.5750422544237166</c:v>
                </c:pt>
                <c:pt idx="2083">
                  <c:v>3.5720813857266949</c:v>
                </c:pt>
                <c:pt idx="2084">
                  <c:v>3.5691240244120448</c:v>
                </c:pt>
                <c:pt idx="2085">
                  <c:v>3.566169263508336</c:v>
                </c:pt>
                <c:pt idx="2086">
                  <c:v>3.5632180003195546</c:v>
                </c:pt>
                <c:pt idx="2087">
                  <c:v>3.5602693297562604</c:v>
                </c:pt>
                <c:pt idx="2088">
                  <c:v>3.5573236963078392</c:v>
                </c:pt>
                <c:pt idx="2089">
                  <c:v>3.554381545279492</c:v>
                </c:pt>
                <c:pt idx="2090">
                  <c:v>3.5514419748575285</c:v>
                </c:pt>
                <c:pt idx="2091">
                  <c:v>3.5485058777332812</c:v>
                </c:pt>
                <c:pt idx="2092">
                  <c:v>3.5455723534680477</c:v>
                </c:pt>
                <c:pt idx="2093">
                  <c:v>3.5426418460245133</c:v>
                </c:pt>
                <c:pt idx="2094">
                  <c:v>3.5397147975337964</c:v>
                </c:pt>
                <c:pt idx="2095">
                  <c:v>3.5367903103475924</c:v>
                </c:pt>
                <c:pt idx="2096">
                  <c:v>3.5338692726023351</c:v>
                </c:pt>
                <c:pt idx="2097">
                  <c:v>3.5309507885033677</c:v>
                </c:pt>
                <c:pt idx="2098">
                  <c:v>3.5280352997615179</c:v>
                </c:pt>
                <c:pt idx="2099">
                  <c:v>3.5251232462691435</c:v>
                </c:pt>
                <c:pt idx="2100">
                  <c:v>3.5222137350023379</c:v>
                </c:pt>
                <c:pt idx="2101">
                  <c:v>3.5193076495753832</c:v>
                </c:pt>
                <c:pt idx="2102">
                  <c:v>3.5164040988049949</c:v>
                </c:pt>
                <c:pt idx="2103">
                  <c:v>3.5135035221664968</c:v>
                </c:pt>
                <c:pt idx="2104">
                  <c:v>3.5106063573296975</c:v>
                </c:pt>
                <c:pt idx="2105">
                  <c:v>3.5077117158626319</c:v>
                </c:pt>
                <c:pt idx="2106">
                  <c:v>3.5048204768898139</c:v>
                </c:pt>
                <c:pt idx="2107">
                  <c:v>3.5019317538070198</c:v>
                </c:pt>
                <c:pt idx="2108">
                  <c:v>3.4990459838702441</c:v>
                </c:pt>
                <c:pt idx="2109">
                  <c:v>3.4961636025427736</c:v>
                </c:pt>
                <c:pt idx="2110">
                  <c:v>3.4932837244859893</c:v>
                </c:pt>
                <c:pt idx="2111">
                  <c:v>3.4904072255627385</c:v>
                </c:pt>
                <c:pt idx="2112">
                  <c:v>3.487533223719272</c:v>
                </c:pt>
                <c:pt idx="2113">
                  <c:v>3.4846621539897957</c:v>
                </c:pt>
                <c:pt idx="2114">
                  <c:v>3.481794449628115</c:v>
                </c:pt>
                <c:pt idx="2115">
                  <c:v>3.4789292312696913</c:v>
                </c:pt>
                <c:pt idx="2116">
                  <c:v>3.4760673691358011</c:v>
                </c:pt>
                <c:pt idx="2117">
                  <c:v>3.4732079856630595</c:v>
                </c:pt>
                <c:pt idx="2118">
                  <c:v>3.4703515136957099</c:v>
                </c:pt>
                <c:pt idx="2119">
                  <c:v>3.4674983843101703</c:v>
                </c:pt>
                <c:pt idx="2120">
                  <c:v>3.4646477226354486</c:v>
                </c:pt>
                <c:pt idx="2121">
                  <c:v>3.4618003944959463</c:v>
                </c:pt>
                <c:pt idx="2122">
                  <c:v>3.4589555268093175</c:v>
                </c:pt>
                <c:pt idx="2123">
                  <c:v>3.4561135502455458</c:v>
                </c:pt>
                <c:pt idx="2124">
                  <c:v>3.4532748937192279</c:v>
                </c:pt>
                <c:pt idx="2125">
                  <c:v>3.4504386868217538</c:v>
                </c:pt>
                <c:pt idx="2126">
                  <c:v>3.4476057910117457</c:v>
                </c:pt>
                <c:pt idx="2127">
                  <c:v>3.4447753376568686</c:v>
                </c:pt>
                <c:pt idx="2128">
                  <c:v>3.4419477552683775</c:v>
                </c:pt>
                <c:pt idx="2129">
                  <c:v>3.4391234706144429</c:v>
                </c:pt>
                <c:pt idx="2130">
                  <c:v>3.4363016177180126</c:v>
                </c:pt>
                <c:pt idx="2131">
                  <c:v>3.4334830534211336</c:v>
                </c:pt>
                <c:pt idx="2132">
                  <c:v>3.4306669125215379</c:v>
                </c:pt>
                <c:pt idx="2133">
                  <c:v>3.4278536224034846</c:v>
                </c:pt>
                <c:pt idx="2134">
                  <c:v>3.4250436076858626</c:v>
                </c:pt>
                <c:pt idx="2135">
                  <c:v>3.4222360067731201</c:v>
                </c:pt>
                <c:pt idx="2136">
                  <c:v>3.4194316724654814</c:v>
                </c:pt>
                <c:pt idx="2137">
                  <c:v>3.4166297449180876</c:v>
                </c:pt>
                <c:pt idx="2138">
                  <c:v>3.4138306483504706</c:v>
                </c:pt>
                <c:pt idx="2139">
                  <c:v>3.4110348052629451</c:v>
                </c:pt>
                <c:pt idx="2140">
                  <c:v>3.4082413584277247</c:v>
                </c:pt>
                <c:pt idx="2141">
                  <c:v>3.4054511563683381</c:v>
                </c:pt>
                <c:pt idx="2142">
                  <c:v>3.4026633435956746</c:v>
                </c:pt>
                <c:pt idx="2143">
                  <c:v>3.3998783422136944</c:v>
                </c:pt>
                <c:pt idx="2144">
                  <c:v>3.3970965726190983</c:v>
                </c:pt>
                <c:pt idx="2145">
                  <c:v>3.3943171819219136</c:v>
                </c:pt>
                <c:pt idx="2146">
                  <c:v>3.3915410143988609</c:v>
                </c:pt>
                <c:pt idx="2147">
                  <c:v>3.3887672188867546</c:v>
                </c:pt>
                <c:pt idx="2148">
                  <c:v>3.385996215388912</c:v>
                </c:pt>
                <c:pt idx="2149">
                  <c:v>3.3832284222132154</c:v>
                </c:pt>
                <c:pt idx="2150">
                  <c:v>3.3804629907778798</c:v>
                </c:pt>
                <c:pt idx="2151">
                  <c:v>3.3777007611423806</c:v>
                </c:pt>
                <c:pt idx="2152">
                  <c:v>3.3749408864399579</c:v>
                </c:pt>
                <c:pt idx="2153">
                  <c:v>3.3721837841225359</c:v>
                </c:pt>
                <c:pt idx="2154">
                  <c:v>3.3694298701020049</c:v>
                </c:pt>
                <c:pt idx="2155">
                  <c:v>3.3666783006610053</c:v>
                </c:pt>
                <c:pt idx="2156">
                  <c:v>3.3639299116569941</c:v>
                </c:pt>
                <c:pt idx="2157">
                  <c:v>3.3611838604750814</c:v>
                </c:pt>
                <c:pt idx="2158">
                  <c:v>3.3584405629463747</c:v>
                </c:pt>
                <c:pt idx="2159">
                  <c:v>3.3557004332295399</c:v>
                </c:pt>
                <c:pt idx="2160">
                  <c:v>3.3529626312547172</c:v>
                </c:pt>
                <c:pt idx="2161">
                  <c:v>3.3502279887185562</c:v>
                </c:pt>
                <c:pt idx="2162">
                  <c:v>3.3474956672420824</c:v>
                </c:pt>
                <c:pt idx="2163">
                  <c:v>3.3447660805976724</c:v>
                </c:pt>
                <c:pt idx="2164">
                  <c:v>3.3420396408967492</c:v>
                </c:pt>
                <c:pt idx="2165">
                  <c:v>3.3393155122881377</c:v>
                </c:pt>
                <c:pt idx="2166">
                  <c:v>3.3365945223363966</c:v>
                </c:pt>
                <c:pt idx="2167">
                  <c:v>3.3338758368698125</c:v>
                </c:pt>
                <c:pt idx="2168">
                  <c:v>3.3311598676163747</c:v>
                </c:pt>
                <c:pt idx="2169">
                  <c:v>3.3284470246544799</c:v>
                </c:pt>
                <c:pt idx="2170">
                  <c:v>3.3257364763231716</c:v>
                </c:pt>
                <c:pt idx="2171">
                  <c:v>3.3230290460833225</c:v>
                </c:pt>
                <c:pt idx="2172">
                  <c:v>3.3203239039421364</c:v>
                </c:pt>
                <c:pt idx="2173">
                  <c:v>3.3176214595974027</c:v>
                </c:pt>
                <c:pt idx="2174">
                  <c:v>3.3149221211085571</c:v>
                </c:pt>
                <c:pt idx="2175">
                  <c:v>3.3122250600085343</c:v>
                </c:pt>
                <c:pt idx="2176">
                  <c:v>3.3095310958771527</c:v>
                </c:pt>
                <c:pt idx="2177">
                  <c:v>3.3068394033706046</c:v>
                </c:pt>
                <c:pt idx="2178">
                  <c:v>3.3041503901511931</c:v>
                </c:pt>
                <c:pt idx="2179">
                  <c:v>3.3014644622536009</c:v>
                </c:pt>
                <c:pt idx="2180">
                  <c:v>3.2987807962916449</c:v>
                </c:pt>
                <c:pt idx="2181">
                  <c:v>3.2961002075824739</c:v>
                </c:pt>
                <c:pt idx="2182">
                  <c:v>3.2934218743844972</c:v>
                </c:pt>
                <c:pt idx="2183">
                  <c:v>3.290746202355153</c:v>
                </c:pt>
                <c:pt idx="2184">
                  <c:v>3.2880735955353164</c:v>
                </c:pt>
                <c:pt idx="2185">
                  <c:v>3.2854032346420796</c:v>
                </c:pt>
                <c:pt idx="2186">
                  <c:v>3.2827359309700777</c:v>
                </c:pt>
                <c:pt idx="2187">
                  <c:v>3.2800708668699947</c:v>
                </c:pt>
                <c:pt idx="2188">
                  <c:v>3.277408446008212</c:v>
                </c:pt>
                <c:pt idx="2189">
                  <c:v>3.2747490704454898</c:v>
                </c:pt>
                <c:pt idx="2190">
                  <c:v>3.2720919249747809</c:v>
                </c:pt>
                <c:pt idx="2191">
                  <c:v>3.2694378168955631</c:v>
                </c:pt>
                <c:pt idx="2192">
                  <c:v>3.266785932623498</c:v>
                </c:pt>
                <c:pt idx="2193">
                  <c:v>3.2641366738475717</c:v>
                </c:pt>
                <c:pt idx="2194">
                  <c:v>3.2614904406619791</c:v>
                </c:pt>
                <c:pt idx="2195">
                  <c:v>3.258846421908407</c:v>
                </c:pt>
                <c:pt idx="2196">
                  <c:v>3.2562054209182465</c:v>
                </c:pt>
                <c:pt idx="2197">
                  <c:v>3.2535666273913324</c:v>
                </c:pt>
                <c:pt idx="2198">
                  <c:v>3.2509304415342526</c:v>
                </c:pt>
                <c:pt idx="2199">
                  <c:v>3.2482972616012362</c:v>
                </c:pt>
                <c:pt idx="2200">
                  <c:v>3.2456662804442793</c:v>
                </c:pt>
                <c:pt idx="2201">
                  <c:v>3.2430382974423426</c:v>
                </c:pt>
                <c:pt idx="2202">
                  <c:v>3.240412507047957</c:v>
                </c:pt>
                <c:pt idx="2203">
                  <c:v>3.2377893070237751</c:v>
                </c:pt>
                <c:pt idx="2204">
                  <c:v>3.2351690935587731</c:v>
                </c:pt>
                <c:pt idx="2205">
                  <c:v>3.2325510634983923</c:v>
                </c:pt>
                <c:pt idx="2206">
                  <c:v>3.2299360123054957</c:v>
                </c:pt>
                <c:pt idx="2207">
                  <c:v>3.2273231384154801</c:v>
                </c:pt>
                <c:pt idx="2208">
                  <c:v>3.2247128376522944</c:v>
                </c:pt>
                <c:pt idx="2209">
                  <c:v>3.2221055042767346</c:v>
                </c:pt>
                <c:pt idx="2210">
                  <c:v>3.219500339101323</c:v>
                </c:pt>
                <c:pt idx="2211">
                  <c:v>3.2168981336991327</c:v>
                </c:pt>
                <c:pt idx="2212">
                  <c:v>3.214298090462175</c:v>
                </c:pt>
                <c:pt idx="2213">
                  <c:v>3.2117006032888336</c:v>
                </c:pt>
                <c:pt idx="2214">
                  <c:v>3.2091060645247547</c:v>
                </c:pt>
                <c:pt idx="2215">
                  <c:v>3.2065136789234541</c:v>
                </c:pt>
                <c:pt idx="2216">
                  <c:v>3.2039242341942487</c:v>
                </c:pt>
                <c:pt idx="2217">
                  <c:v>3.2013369366597839</c:v>
                </c:pt>
                <c:pt idx="2218">
                  <c:v>3.1987521782096939</c:v>
                </c:pt>
                <c:pt idx="2219">
                  <c:v>3.196170347856623</c:v>
                </c:pt>
                <c:pt idx="2220">
                  <c:v>3.1935906555267275</c:v>
                </c:pt>
                <c:pt idx="2221">
                  <c:v>3.1910138850723122</c:v>
                </c:pt>
                <c:pt idx="2222">
                  <c:v>3.1884392467001201</c:v>
                </c:pt>
                <c:pt idx="2223">
                  <c:v>3.1858671304758461</c:v>
                </c:pt>
                <c:pt idx="2224">
                  <c:v>3.183297924932575</c:v>
                </c:pt>
                <c:pt idx="2225">
                  <c:v>3.1807308426057896</c:v>
                </c:pt>
                <c:pt idx="2226">
                  <c:v>3.1781666635329238</c:v>
                </c:pt>
                <c:pt idx="2227">
                  <c:v>3.1756046017968251</c:v>
                </c:pt>
                <c:pt idx="2228">
                  <c:v>3.1730450455736201</c:v>
                </c:pt>
                <c:pt idx="2229">
                  <c:v>3.1704883815169755</c:v>
                </c:pt>
                <c:pt idx="2230">
                  <c:v>3.1679338260232521</c:v>
                </c:pt>
                <c:pt idx="2231">
                  <c:v>3.1653821553403914</c:v>
                </c:pt>
                <c:pt idx="2232">
                  <c:v>3.1628325874020167</c:v>
                </c:pt>
                <c:pt idx="2233">
                  <c:v>3.1602855085073633</c:v>
                </c:pt>
                <c:pt idx="2234">
                  <c:v>3.1577413034432573</c:v>
                </c:pt>
                <c:pt idx="2235">
                  <c:v>3.1551991924417573</c:v>
                </c:pt>
                <c:pt idx="2236">
                  <c:v>3.1526599479864417</c:v>
                </c:pt>
                <c:pt idx="2237">
                  <c:v>3.1501227918366332</c:v>
                </c:pt>
                <c:pt idx="2238">
                  <c:v>3.1475881084272248</c:v>
                </c:pt>
                <c:pt idx="2239">
                  <c:v>3.1450562806906528</c:v>
                </c:pt>
                <c:pt idx="2240">
                  <c:v>3.1425265325799079</c:v>
                </c:pt>
                <c:pt idx="2241">
                  <c:v>3.1399996326638169</c:v>
                </c:pt>
                <c:pt idx="2242">
                  <c:v>3.1374748067098506</c:v>
                </c:pt>
                <c:pt idx="2243">
                  <c:v>3.1349524372968682</c:v>
                </c:pt>
                <c:pt idx="2244">
                  <c:v>3.1324329055110351</c:v>
                </c:pt>
                <c:pt idx="2245">
                  <c:v>3.129915439176715</c:v>
                </c:pt>
                <c:pt idx="2246">
                  <c:v>3.1274008033187832</c:v>
                </c:pt>
                <c:pt idx="2247">
                  <c:v>3.1248882272688836</c:v>
                </c:pt>
                <c:pt idx="2248">
                  <c:v>3.1223780917657007</c:v>
                </c:pt>
                <c:pt idx="2249">
                  <c:v>3.1198707760649866</c:v>
                </c:pt>
                <c:pt idx="2250">
                  <c:v>3.1173655117520633</c:v>
                </c:pt>
                <c:pt idx="2251">
                  <c:v>3.1148630601608289</c:v>
                </c:pt>
                <c:pt idx="2252">
                  <c:v>3.112362654374174</c:v>
                </c:pt>
                <c:pt idx="2253">
                  <c:v>3.1098646733027975</c:v>
                </c:pt>
                <c:pt idx="2254">
                  <c:v>3.1073694943841277</c:v>
                </c:pt>
                <c:pt idx="2255">
                  <c:v>3.1048763529402406</c:v>
                </c:pt>
                <c:pt idx="2256">
                  <c:v>3.102386006638211</c:v>
                </c:pt>
                <c:pt idx="2257">
                  <c:v>3.099897692288073</c:v>
                </c:pt>
                <c:pt idx="2258">
                  <c:v>3.0974117869846034</c:v>
                </c:pt>
                <c:pt idx="2259">
                  <c:v>3.094928666358872</c:v>
                </c:pt>
                <c:pt idx="2260">
                  <c:v>3.0924475694457536</c:v>
                </c:pt>
                <c:pt idx="2261">
                  <c:v>3.0899692502694061</c:v>
                </c:pt>
                <c:pt idx="2262">
                  <c:v>3.0874929483917453</c:v>
                </c:pt>
                <c:pt idx="2263">
                  <c:v>3.0850190388484187</c:v>
                </c:pt>
                <c:pt idx="2264">
                  <c:v>3.0825478963380823</c:v>
                </c:pt>
                <c:pt idx="2265">
                  <c:v>3.0800787635592934</c:v>
                </c:pt>
                <c:pt idx="2266">
                  <c:v>3.0776123908924724</c:v>
                </c:pt>
                <c:pt idx="2267">
                  <c:v>3.075148022503555</c:v>
                </c:pt>
                <c:pt idx="2268">
                  <c:v>3.072686031864857</c:v>
                </c:pt>
                <c:pt idx="2269">
                  <c:v>3.0702267910033765</c:v>
                </c:pt>
                <c:pt idx="2270">
                  <c:v>3.0677695462791075</c:v>
                </c:pt>
                <c:pt idx="2271">
                  <c:v>3.0653150444737487</c:v>
                </c:pt>
                <c:pt idx="2272">
                  <c:v>3.0628625334052768</c:v>
                </c:pt>
                <c:pt idx="2273">
                  <c:v>3.0604123847623326</c:v>
                </c:pt>
                <c:pt idx="2274">
                  <c:v>3.0579649687975898</c:v>
                </c:pt>
                <c:pt idx="2275">
                  <c:v>3.0555195355090561</c:v>
                </c:pt>
                <c:pt idx="2276">
                  <c:v>3.0530768281030891</c:v>
                </c:pt>
                <c:pt idx="2277">
                  <c:v>3.0506360980263691</c:v>
                </c:pt>
                <c:pt idx="2278">
                  <c:v>3.0481977151955406</c:v>
                </c:pt>
                <c:pt idx="2279">
                  <c:v>3.0457620481005465</c:v>
                </c:pt>
                <c:pt idx="2280">
                  <c:v>3.0433283503542015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E-739E-41EF-9FD2-41B04CCB0539}"/>
            </c:ext>
          </c:extLst>
        </c:ser>
        <c:ser>
          <c:idx val="15"/>
          <c:order val="15"/>
          <c:spPr>
            <a:ln w="12700" cap="rnd">
              <a:solidFill>
                <a:srgbClr val="000000"/>
              </a:solidFill>
              <a:round/>
            </a:ln>
            <a:effectLst/>
          </c:spPr>
          <c:marker>
            <c:symbol val="none"/>
          </c:marker>
          <c:xVal>
            <c:numRef>
              <c:f>sheet1!$AE$1:$AE$2281</c:f>
              <c:numCache>
                <c:formatCode>General</c:formatCode>
                <c:ptCount val="2281"/>
                <c:pt idx="0">
                  <c:v>-38</c:v>
                </c:pt>
                <c:pt idx="1">
                  <c:v>-37.899997711181641</c:v>
                </c:pt>
                <c:pt idx="2">
                  <c:v>-37.799999237060547</c:v>
                </c:pt>
                <c:pt idx="3">
                  <c:v>-37.700000762939453</c:v>
                </c:pt>
                <c:pt idx="4">
                  <c:v>-37.599998474121094</c:v>
                </c:pt>
                <c:pt idx="5">
                  <c:v>-37.5</c:v>
                </c:pt>
                <c:pt idx="6">
                  <c:v>-37.399997711181641</c:v>
                </c:pt>
                <c:pt idx="7">
                  <c:v>-37.299999237060547</c:v>
                </c:pt>
                <c:pt idx="8">
                  <c:v>-37.200000762939453</c:v>
                </c:pt>
                <c:pt idx="9">
                  <c:v>-37.099998474121094</c:v>
                </c:pt>
                <c:pt idx="10">
                  <c:v>-37</c:v>
                </c:pt>
                <c:pt idx="11">
                  <c:v>-36.899997711181641</c:v>
                </c:pt>
                <c:pt idx="12">
                  <c:v>-36.799999237060547</c:v>
                </c:pt>
                <c:pt idx="13">
                  <c:v>-36.700000762939453</c:v>
                </c:pt>
                <c:pt idx="14">
                  <c:v>-36.599998474121094</c:v>
                </c:pt>
                <c:pt idx="15">
                  <c:v>-36.5</c:v>
                </c:pt>
                <c:pt idx="16">
                  <c:v>-36.399997711181641</c:v>
                </c:pt>
                <c:pt idx="17">
                  <c:v>-36.299999237060547</c:v>
                </c:pt>
                <c:pt idx="18">
                  <c:v>-36.200000762939453</c:v>
                </c:pt>
                <c:pt idx="19">
                  <c:v>-36.099998474121094</c:v>
                </c:pt>
                <c:pt idx="20">
                  <c:v>-36</c:v>
                </c:pt>
                <c:pt idx="21">
                  <c:v>-35.899997711181641</c:v>
                </c:pt>
                <c:pt idx="22">
                  <c:v>-35.799999237060547</c:v>
                </c:pt>
                <c:pt idx="23">
                  <c:v>-35.700000762939453</c:v>
                </c:pt>
                <c:pt idx="24">
                  <c:v>-35.599998474121094</c:v>
                </c:pt>
                <c:pt idx="25">
                  <c:v>-35.5</c:v>
                </c:pt>
                <c:pt idx="26">
                  <c:v>-35.399997711181641</c:v>
                </c:pt>
                <c:pt idx="27">
                  <c:v>-35.299999237060547</c:v>
                </c:pt>
                <c:pt idx="28">
                  <c:v>-35.200000762939453</c:v>
                </c:pt>
                <c:pt idx="29">
                  <c:v>-35.099998474121094</c:v>
                </c:pt>
                <c:pt idx="30">
                  <c:v>-35</c:v>
                </c:pt>
                <c:pt idx="31">
                  <c:v>-34.899997711181641</c:v>
                </c:pt>
                <c:pt idx="32">
                  <c:v>-34.799999237060547</c:v>
                </c:pt>
                <c:pt idx="33">
                  <c:v>-34.700000762939453</c:v>
                </c:pt>
                <c:pt idx="34">
                  <c:v>-34.599998474121094</c:v>
                </c:pt>
                <c:pt idx="35">
                  <c:v>-34.5</c:v>
                </c:pt>
                <c:pt idx="36">
                  <c:v>-34.399997711181641</c:v>
                </c:pt>
                <c:pt idx="37">
                  <c:v>-34.299999237060547</c:v>
                </c:pt>
                <c:pt idx="38">
                  <c:v>-34.200000762939453</c:v>
                </c:pt>
                <c:pt idx="39">
                  <c:v>-34.099998474121094</c:v>
                </c:pt>
                <c:pt idx="40">
                  <c:v>-34</c:v>
                </c:pt>
                <c:pt idx="41">
                  <c:v>-33.899997711181641</c:v>
                </c:pt>
                <c:pt idx="42">
                  <c:v>-33.799999237060547</c:v>
                </c:pt>
                <c:pt idx="43">
                  <c:v>-33.700000762939453</c:v>
                </c:pt>
                <c:pt idx="44">
                  <c:v>-33.599998474121094</c:v>
                </c:pt>
                <c:pt idx="45">
                  <c:v>-33.5</c:v>
                </c:pt>
                <c:pt idx="46">
                  <c:v>-33.399997711181641</c:v>
                </c:pt>
                <c:pt idx="47">
                  <c:v>-33.299999237060547</c:v>
                </c:pt>
                <c:pt idx="48">
                  <c:v>-33.200000762939453</c:v>
                </c:pt>
                <c:pt idx="49">
                  <c:v>-33.099998474121094</c:v>
                </c:pt>
                <c:pt idx="50">
                  <c:v>-33</c:v>
                </c:pt>
                <c:pt idx="51">
                  <c:v>-32.899997711181641</c:v>
                </c:pt>
                <c:pt idx="52">
                  <c:v>-32.799999237060547</c:v>
                </c:pt>
                <c:pt idx="53">
                  <c:v>-32.700000762939453</c:v>
                </c:pt>
                <c:pt idx="54">
                  <c:v>-32.599998474121094</c:v>
                </c:pt>
                <c:pt idx="55">
                  <c:v>-32.5</c:v>
                </c:pt>
                <c:pt idx="56">
                  <c:v>-32.399997711181641</c:v>
                </c:pt>
                <c:pt idx="57">
                  <c:v>-32.299999237060547</c:v>
                </c:pt>
                <c:pt idx="58">
                  <c:v>-32.200000762939453</c:v>
                </c:pt>
                <c:pt idx="59">
                  <c:v>-32.099998474121094</c:v>
                </c:pt>
                <c:pt idx="60">
                  <c:v>-32</c:v>
                </c:pt>
                <c:pt idx="61">
                  <c:v>-31.899999618530273</c:v>
                </c:pt>
                <c:pt idx="62">
                  <c:v>-31.799999237060547</c:v>
                </c:pt>
                <c:pt idx="63">
                  <c:v>-31.69999885559082</c:v>
                </c:pt>
                <c:pt idx="64">
                  <c:v>-31.599998474121094</c:v>
                </c:pt>
                <c:pt idx="65">
                  <c:v>-31.5</c:v>
                </c:pt>
                <c:pt idx="66">
                  <c:v>-31.399999618530273</c:v>
                </c:pt>
                <c:pt idx="67">
                  <c:v>-31.299999237060547</c:v>
                </c:pt>
                <c:pt idx="68">
                  <c:v>-31.19999885559082</c:v>
                </c:pt>
                <c:pt idx="69">
                  <c:v>-31.099998474121094</c:v>
                </c:pt>
                <c:pt idx="70">
                  <c:v>-31</c:v>
                </c:pt>
                <c:pt idx="71">
                  <c:v>-30.899999618530273</c:v>
                </c:pt>
                <c:pt idx="72">
                  <c:v>-30.799999237060547</c:v>
                </c:pt>
                <c:pt idx="73">
                  <c:v>-30.69999885559082</c:v>
                </c:pt>
                <c:pt idx="74">
                  <c:v>-30.599998474121094</c:v>
                </c:pt>
                <c:pt idx="75">
                  <c:v>-30.5</c:v>
                </c:pt>
                <c:pt idx="76">
                  <c:v>-30.399999618530273</c:v>
                </c:pt>
                <c:pt idx="77">
                  <c:v>-30.299999237060547</c:v>
                </c:pt>
                <c:pt idx="78">
                  <c:v>-30.19999885559082</c:v>
                </c:pt>
                <c:pt idx="79">
                  <c:v>-30.099998474121094</c:v>
                </c:pt>
                <c:pt idx="80">
                  <c:v>-30</c:v>
                </c:pt>
                <c:pt idx="81">
                  <c:v>-29.899999618530273</c:v>
                </c:pt>
                <c:pt idx="82">
                  <c:v>-29.799999237060547</c:v>
                </c:pt>
                <c:pt idx="83">
                  <c:v>-29.69999885559082</c:v>
                </c:pt>
                <c:pt idx="84">
                  <c:v>-29.599998474121094</c:v>
                </c:pt>
                <c:pt idx="85">
                  <c:v>-29.5</c:v>
                </c:pt>
                <c:pt idx="86">
                  <c:v>-29.399999618530273</c:v>
                </c:pt>
                <c:pt idx="87">
                  <c:v>-29.299999237060547</c:v>
                </c:pt>
                <c:pt idx="88">
                  <c:v>-29.19999885559082</c:v>
                </c:pt>
                <c:pt idx="89">
                  <c:v>-29.099998474121094</c:v>
                </c:pt>
                <c:pt idx="90">
                  <c:v>-29</c:v>
                </c:pt>
                <c:pt idx="91">
                  <c:v>-28.899999618530273</c:v>
                </c:pt>
                <c:pt idx="92">
                  <c:v>-28.799999237060547</c:v>
                </c:pt>
                <c:pt idx="93">
                  <c:v>-28.69999885559082</c:v>
                </c:pt>
                <c:pt idx="94">
                  <c:v>-28.599998474121094</c:v>
                </c:pt>
                <c:pt idx="95">
                  <c:v>-28.5</c:v>
                </c:pt>
                <c:pt idx="96">
                  <c:v>-28.399999618530273</c:v>
                </c:pt>
                <c:pt idx="97">
                  <c:v>-28.299999237060547</c:v>
                </c:pt>
                <c:pt idx="98">
                  <c:v>-28.19999885559082</c:v>
                </c:pt>
                <c:pt idx="99">
                  <c:v>-28.099998474121094</c:v>
                </c:pt>
                <c:pt idx="100">
                  <c:v>-28</c:v>
                </c:pt>
                <c:pt idx="101">
                  <c:v>-27.899999618530273</c:v>
                </c:pt>
                <c:pt idx="102">
                  <c:v>-27.799999237060547</c:v>
                </c:pt>
                <c:pt idx="103">
                  <c:v>-27.69999885559082</c:v>
                </c:pt>
                <c:pt idx="104">
                  <c:v>-27.599998474121094</c:v>
                </c:pt>
                <c:pt idx="105">
                  <c:v>-27.5</c:v>
                </c:pt>
                <c:pt idx="106">
                  <c:v>-27.399999618530273</c:v>
                </c:pt>
                <c:pt idx="107">
                  <c:v>-27.299999237060547</c:v>
                </c:pt>
                <c:pt idx="108">
                  <c:v>-27.19999885559082</c:v>
                </c:pt>
                <c:pt idx="109">
                  <c:v>-27.099998474121094</c:v>
                </c:pt>
                <c:pt idx="110">
                  <c:v>-27</c:v>
                </c:pt>
                <c:pt idx="111">
                  <c:v>-26.899999618530273</c:v>
                </c:pt>
                <c:pt idx="112">
                  <c:v>-26.799999237060547</c:v>
                </c:pt>
                <c:pt idx="113">
                  <c:v>-26.69999885559082</c:v>
                </c:pt>
                <c:pt idx="114">
                  <c:v>-26.599998474121094</c:v>
                </c:pt>
                <c:pt idx="115">
                  <c:v>-26.5</c:v>
                </c:pt>
                <c:pt idx="116">
                  <c:v>-26.399999618530273</c:v>
                </c:pt>
                <c:pt idx="117">
                  <c:v>-26.299999237060547</c:v>
                </c:pt>
                <c:pt idx="118">
                  <c:v>-26.19999885559082</c:v>
                </c:pt>
                <c:pt idx="119">
                  <c:v>-26.099998474121094</c:v>
                </c:pt>
                <c:pt idx="120">
                  <c:v>-26</c:v>
                </c:pt>
                <c:pt idx="121">
                  <c:v>-25.899999618530273</c:v>
                </c:pt>
                <c:pt idx="122">
                  <c:v>-25.799999237060547</c:v>
                </c:pt>
                <c:pt idx="123">
                  <c:v>-25.69999885559082</c:v>
                </c:pt>
                <c:pt idx="124">
                  <c:v>-25.599998474121094</c:v>
                </c:pt>
                <c:pt idx="125">
                  <c:v>-25.5</c:v>
                </c:pt>
                <c:pt idx="126">
                  <c:v>-25.399999618530273</c:v>
                </c:pt>
                <c:pt idx="127">
                  <c:v>-25.299999237060547</c:v>
                </c:pt>
                <c:pt idx="128">
                  <c:v>-25.19999885559082</c:v>
                </c:pt>
                <c:pt idx="129">
                  <c:v>-25.099998474121094</c:v>
                </c:pt>
                <c:pt idx="130">
                  <c:v>-25</c:v>
                </c:pt>
                <c:pt idx="131">
                  <c:v>-24.899999618530273</c:v>
                </c:pt>
                <c:pt idx="132">
                  <c:v>-24.799999237060547</c:v>
                </c:pt>
                <c:pt idx="133">
                  <c:v>-24.69999885559082</c:v>
                </c:pt>
                <c:pt idx="134">
                  <c:v>-24.599998474121094</c:v>
                </c:pt>
                <c:pt idx="135">
                  <c:v>-24.5</c:v>
                </c:pt>
                <c:pt idx="136">
                  <c:v>-24.399999618530273</c:v>
                </c:pt>
                <c:pt idx="137">
                  <c:v>-24.299999237060547</c:v>
                </c:pt>
                <c:pt idx="138">
                  <c:v>-24.19999885559082</c:v>
                </c:pt>
                <c:pt idx="139">
                  <c:v>-24.099998474121094</c:v>
                </c:pt>
                <c:pt idx="140">
                  <c:v>-24</c:v>
                </c:pt>
                <c:pt idx="141">
                  <c:v>-23.899999618530273</c:v>
                </c:pt>
                <c:pt idx="142">
                  <c:v>-23.799999237060547</c:v>
                </c:pt>
                <c:pt idx="143">
                  <c:v>-23.69999885559082</c:v>
                </c:pt>
                <c:pt idx="144">
                  <c:v>-23.599998474121094</c:v>
                </c:pt>
                <c:pt idx="145">
                  <c:v>-23.5</c:v>
                </c:pt>
                <c:pt idx="146">
                  <c:v>-23.399999618530273</c:v>
                </c:pt>
                <c:pt idx="147">
                  <c:v>-23.299999237060547</c:v>
                </c:pt>
                <c:pt idx="148">
                  <c:v>-23.19999885559082</c:v>
                </c:pt>
                <c:pt idx="149">
                  <c:v>-23.099998474121094</c:v>
                </c:pt>
                <c:pt idx="150">
                  <c:v>-23</c:v>
                </c:pt>
                <c:pt idx="151">
                  <c:v>-22.899999618530273</c:v>
                </c:pt>
                <c:pt idx="152">
                  <c:v>-22.799999237060547</c:v>
                </c:pt>
                <c:pt idx="153">
                  <c:v>-22.69999885559082</c:v>
                </c:pt>
                <c:pt idx="154">
                  <c:v>-22.599998474121094</c:v>
                </c:pt>
                <c:pt idx="155">
                  <c:v>-22.5</c:v>
                </c:pt>
                <c:pt idx="156">
                  <c:v>-22.399999618530273</c:v>
                </c:pt>
                <c:pt idx="157">
                  <c:v>-22.299999237060547</c:v>
                </c:pt>
                <c:pt idx="158">
                  <c:v>-22.19999885559082</c:v>
                </c:pt>
                <c:pt idx="159">
                  <c:v>-22.099998474121094</c:v>
                </c:pt>
                <c:pt idx="160">
                  <c:v>-22</c:v>
                </c:pt>
                <c:pt idx="161">
                  <c:v>-21.899999618530273</c:v>
                </c:pt>
                <c:pt idx="162">
                  <c:v>-21.799999237060547</c:v>
                </c:pt>
                <c:pt idx="163">
                  <c:v>-21.69999885559082</c:v>
                </c:pt>
                <c:pt idx="164">
                  <c:v>-21.599998474121094</c:v>
                </c:pt>
                <c:pt idx="165">
                  <c:v>-21.5</c:v>
                </c:pt>
                <c:pt idx="166">
                  <c:v>-21.399999618530273</c:v>
                </c:pt>
                <c:pt idx="167">
                  <c:v>-21.299999237060547</c:v>
                </c:pt>
                <c:pt idx="168">
                  <c:v>-21.19999885559082</c:v>
                </c:pt>
                <c:pt idx="169">
                  <c:v>-21.099998474121094</c:v>
                </c:pt>
                <c:pt idx="170">
                  <c:v>-21</c:v>
                </c:pt>
                <c:pt idx="171">
                  <c:v>-20.899999618530273</c:v>
                </c:pt>
                <c:pt idx="172">
                  <c:v>-20.799999237060547</c:v>
                </c:pt>
                <c:pt idx="173">
                  <c:v>-20.69999885559082</c:v>
                </c:pt>
                <c:pt idx="174">
                  <c:v>-20.599998474121094</c:v>
                </c:pt>
                <c:pt idx="175">
                  <c:v>-20.5</c:v>
                </c:pt>
                <c:pt idx="176">
                  <c:v>-20.399999618530273</c:v>
                </c:pt>
                <c:pt idx="177">
                  <c:v>-20.299999237060547</c:v>
                </c:pt>
                <c:pt idx="178">
                  <c:v>-20.19999885559082</c:v>
                </c:pt>
                <c:pt idx="179">
                  <c:v>-20.099998474121094</c:v>
                </c:pt>
                <c:pt idx="180">
                  <c:v>-20</c:v>
                </c:pt>
                <c:pt idx="181">
                  <c:v>-19.899999618530273</c:v>
                </c:pt>
                <c:pt idx="182">
                  <c:v>-19.799999237060547</c:v>
                </c:pt>
                <c:pt idx="183">
                  <c:v>-19.69999885559082</c:v>
                </c:pt>
                <c:pt idx="184">
                  <c:v>-19.599998474121094</c:v>
                </c:pt>
                <c:pt idx="185">
                  <c:v>-19.5</c:v>
                </c:pt>
                <c:pt idx="186">
                  <c:v>-19.399999618530273</c:v>
                </c:pt>
                <c:pt idx="187">
                  <c:v>-19.299999237060547</c:v>
                </c:pt>
                <c:pt idx="188">
                  <c:v>-19.19999885559082</c:v>
                </c:pt>
                <c:pt idx="189">
                  <c:v>-19.099998474121094</c:v>
                </c:pt>
                <c:pt idx="190">
                  <c:v>-19</c:v>
                </c:pt>
                <c:pt idx="191">
                  <c:v>-18.899999618530273</c:v>
                </c:pt>
                <c:pt idx="192">
                  <c:v>-18.799999237060547</c:v>
                </c:pt>
                <c:pt idx="193">
                  <c:v>-18.69999885559082</c:v>
                </c:pt>
                <c:pt idx="194">
                  <c:v>-18.599998474121094</c:v>
                </c:pt>
                <c:pt idx="195">
                  <c:v>-18.5</c:v>
                </c:pt>
                <c:pt idx="196">
                  <c:v>-18.399999618530273</c:v>
                </c:pt>
                <c:pt idx="197">
                  <c:v>-18.299999237060547</c:v>
                </c:pt>
                <c:pt idx="198">
                  <c:v>-18.19999885559082</c:v>
                </c:pt>
                <c:pt idx="199">
                  <c:v>-18.099998474121094</c:v>
                </c:pt>
                <c:pt idx="200">
                  <c:v>-18</c:v>
                </c:pt>
                <c:pt idx="201">
                  <c:v>-17.899999618530273</c:v>
                </c:pt>
                <c:pt idx="202">
                  <c:v>-17.799999237060547</c:v>
                </c:pt>
                <c:pt idx="203">
                  <c:v>-17.69999885559082</c:v>
                </c:pt>
                <c:pt idx="204">
                  <c:v>-17.599998474121094</c:v>
                </c:pt>
                <c:pt idx="205">
                  <c:v>-17.5</c:v>
                </c:pt>
                <c:pt idx="206">
                  <c:v>-17.399999618530273</c:v>
                </c:pt>
                <c:pt idx="207">
                  <c:v>-17.299999237060547</c:v>
                </c:pt>
                <c:pt idx="208">
                  <c:v>-17.19999885559082</c:v>
                </c:pt>
                <c:pt idx="209">
                  <c:v>-17.099998474121094</c:v>
                </c:pt>
                <c:pt idx="210">
                  <c:v>-17</c:v>
                </c:pt>
                <c:pt idx="211">
                  <c:v>-16.899999618530273</c:v>
                </c:pt>
                <c:pt idx="212">
                  <c:v>-16.799999237060547</c:v>
                </c:pt>
                <c:pt idx="213">
                  <c:v>-16.69999885559082</c:v>
                </c:pt>
                <c:pt idx="214">
                  <c:v>-16.599998474121094</c:v>
                </c:pt>
                <c:pt idx="215">
                  <c:v>-16.5</c:v>
                </c:pt>
                <c:pt idx="216">
                  <c:v>-16.399999618530273</c:v>
                </c:pt>
                <c:pt idx="217">
                  <c:v>-16.299999237060547</c:v>
                </c:pt>
                <c:pt idx="218">
                  <c:v>-16.19999885559082</c:v>
                </c:pt>
                <c:pt idx="219">
                  <c:v>-16.099998474121094</c:v>
                </c:pt>
                <c:pt idx="220">
                  <c:v>-16</c:v>
                </c:pt>
                <c:pt idx="221">
                  <c:v>-15.899999618530273</c:v>
                </c:pt>
                <c:pt idx="222">
                  <c:v>-15.799999237060547</c:v>
                </c:pt>
                <c:pt idx="223">
                  <c:v>-15.69999885559082</c:v>
                </c:pt>
                <c:pt idx="224">
                  <c:v>-15.599998474121094</c:v>
                </c:pt>
                <c:pt idx="225">
                  <c:v>-15.5</c:v>
                </c:pt>
                <c:pt idx="226">
                  <c:v>-15.399999618530273</c:v>
                </c:pt>
                <c:pt idx="227">
                  <c:v>-15.299999237060547</c:v>
                </c:pt>
                <c:pt idx="228">
                  <c:v>-15.19999885559082</c:v>
                </c:pt>
                <c:pt idx="229">
                  <c:v>-15.099998474121094</c:v>
                </c:pt>
                <c:pt idx="230">
                  <c:v>-15</c:v>
                </c:pt>
                <c:pt idx="231">
                  <c:v>-14.899999618530273</c:v>
                </c:pt>
                <c:pt idx="232">
                  <c:v>-14.799999237060547</c:v>
                </c:pt>
                <c:pt idx="233">
                  <c:v>-14.69999885559082</c:v>
                </c:pt>
                <c:pt idx="234">
                  <c:v>-14.599998474121094</c:v>
                </c:pt>
                <c:pt idx="235">
                  <c:v>-14.5</c:v>
                </c:pt>
                <c:pt idx="236">
                  <c:v>-14.399999618530273</c:v>
                </c:pt>
                <c:pt idx="237">
                  <c:v>-14.299999237060547</c:v>
                </c:pt>
                <c:pt idx="238">
                  <c:v>-14.19999885559082</c:v>
                </c:pt>
                <c:pt idx="239">
                  <c:v>-14.099998474121094</c:v>
                </c:pt>
                <c:pt idx="240">
                  <c:v>-14</c:v>
                </c:pt>
                <c:pt idx="241">
                  <c:v>-13.899999618530273</c:v>
                </c:pt>
                <c:pt idx="242">
                  <c:v>-13.799999237060547</c:v>
                </c:pt>
                <c:pt idx="243">
                  <c:v>-13.69999885559082</c:v>
                </c:pt>
                <c:pt idx="244">
                  <c:v>-13.599998474121094</c:v>
                </c:pt>
                <c:pt idx="245">
                  <c:v>-13.5</c:v>
                </c:pt>
                <c:pt idx="246">
                  <c:v>-13.399999618530273</c:v>
                </c:pt>
                <c:pt idx="247">
                  <c:v>-13.299999237060547</c:v>
                </c:pt>
                <c:pt idx="248">
                  <c:v>-13.19999885559082</c:v>
                </c:pt>
                <c:pt idx="249">
                  <c:v>-13.099998474121094</c:v>
                </c:pt>
                <c:pt idx="250">
                  <c:v>-13</c:v>
                </c:pt>
                <c:pt idx="251">
                  <c:v>-12.899999618530273</c:v>
                </c:pt>
                <c:pt idx="252">
                  <c:v>-12.799999237060547</c:v>
                </c:pt>
                <c:pt idx="253">
                  <c:v>-12.69999885559082</c:v>
                </c:pt>
                <c:pt idx="254">
                  <c:v>-12.599998474121094</c:v>
                </c:pt>
                <c:pt idx="255">
                  <c:v>-12.5</c:v>
                </c:pt>
                <c:pt idx="256">
                  <c:v>-12.399999618530273</c:v>
                </c:pt>
                <c:pt idx="257">
                  <c:v>-12.299999237060547</c:v>
                </c:pt>
                <c:pt idx="258">
                  <c:v>-12.19999885559082</c:v>
                </c:pt>
                <c:pt idx="259">
                  <c:v>-12.099998474121094</c:v>
                </c:pt>
                <c:pt idx="260">
                  <c:v>-12</c:v>
                </c:pt>
                <c:pt idx="261">
                  <c:v>-11.899999618530273</c:v>
                </c:pt>
                <c:pt idx="262">
                  <c:v>-11.799999237060547</c:v>
                </c:pt>
                <c:pt idx="263">
                  <c:v>-11.69999885559082</c:v>
                </c:pt>
                <c:pt idx="264">
                  <c:v>-11.599998474121094</c:v>
                </c:pt>
                <c:pt idx="265">
                  <c:v>-11.5</c:v>
                </c:pt>
                <c:pt idx="266">
                  <c:v>-11.399999618530273</c:v>
                </c:pt>
                <c:pt idx="267">
                  <c:v>-11.299999237060547</c:v>
                </c:pt>
                <c:pt idx="268">
                  <c:v>-11.19999885559082</c:v>
                </c:pt>
                <c:pt idx="269">
                  <c:v>-11.099998474121094</c:v>
                </c:pt>
                <c:pt idx="270">
                  <c:v>-11</c:v>
                </c:pt>
                <c:pt idx="271">
                  <c:v>-10.899999618530273</c:v>
                </c:pt>
                <c:pt idx="272">
                  <c:v>-10.799999237060547</c:v>
                </c:pt>
                <c:pt idx="273">
                  <c:v>-10.69999885559082</c:v>
                </c:pt>
                <c:pt idx="274">
                  <c:v>-10.599998474121094</c:v>
                </c:pt>
                <c:pt idx="275">
                  <c:v>-10.5</c:v>
                </c:pt>
                <c:pt idx="276">
                  <c:v>-10.399999618530273</c:v>
                </c:pt>
                <c:pt idx="277">
                  <c:v>-10.299999237060547</c:v>
                </c:pt>
                <c:pt idx="278">
                  <c:v>-10.19999885559082</c:v>
                </c:pt>
                <c:pt idx="279">
                  <c:v>-10.099998474121094</c:v>
                </c:pt>
                <c:pt idx="280">
                  <c:v>-10</c:v>
                </c:pt>
                <c:pt idx="281">
                  <c:v>-9.8999996185302734</c:v>
                </c:pt>
                <c:pt idx="282">
                  <c:v>-9.7999992370605469</c:v>
                </c:pt>
                <c:pt idx="283">
                  <c:v>-9.6999988555908203</c:v>
                </c:pt>
                <c:pt idx="284">
                  <c:v>-9.5999984741210938</c:v>
                </c:pt>
                <c:pt idx="285">
                  <c:v>-9.5</c:v>
                </c:pt>
                <c:pt idx="286">
                  <c:v>-9.3999996185302734</c:v>
                </c:pt>
                <c:pt idx="287">
                  <c:v>-9.2999992370605469</c:v>
                </c:pt>
                <c:pt idx="288">
                  <c:v>-9.1999988555908203</c:v>
                </c:pt>
                <c:pt idx="289">
                  <c:v>-9.0999984741210938</c:v>
                </c:pt>
                <c:pt idx="290">
                  <c:v>-9</c:v>
                </c:pt>
                <c:pt idx="291">
                  <c:v>-8.8999996185302734</c:v>
                </c:pt>
                <c:pt idx="292">
                  <c:v>-8.7999992370605469</c:v>
                </c:pt>
                <c:pt idx="293">
                  <c:v>-8.6999988555908203</c:v>
                </c:pt>
                <c:pt idx="294">
                  <c:v>-8.5999984741210938</c:v>
                </c:pt>
                <c:pt idx="295">
                  <c:v>-8.5</c:v>
                </c:pt>
                <c:pt idx="296">
                  <c:v>-8.3999996185302734</c:v>
                </c:pt>
                <c:pt idx="297">
                  <c:v>-8.2999992370605469</c:v>
                </c:pt>
                <c:pt idx="298">
                  <c:v>-8.1999988555908203</c:v>
                </c:pt>
                <c:pt idx="299">
                  <c:v>-8.0999984741210938</c:v>
                </c:pt>
                <c:pt idx="300">
                  <c:v>-8</c:v>
                </c:pt>
                <c:pt idx="301">
                  <c:v>-7.8999996185302734</c:v>
                </c:pt>
                <c:pt idx="302">
                  <c:v>-7.7999992370605469</c:v>
                </c:pt>
                <c:pt idx="303">
                  <c:v>-7.6999988555908203</c:v>
                </c:pt>
                <c:pt idx="304">
                  <c:v>-7.5999984741210938</c:v>
                </c:pt>
                <c:pt idx="305">
                  <c:v>-7.5</c:v>
                </c:pt>
                <c:pt idx="306">
                  <c:v>-7.3999996185302734</c:v>
                </c:pt>
                <c:pt idx="307">
                  <c:v>-7.2999992370605469</c:v>
                </c:pt>
                <c:pt idx="308">
                  <c:v>-7.1999988555908203</c:v>
                </c:pt>
                <c:pt idx="309">
                  <c:v>-7.0999984741210938</c:v>
                </c:pt>
                <c:pt idx="310">
                  <c:v>-7</c:v>
                </c:pt>
                <c:pt idx="311">
                  <c:v>-6.8999996185302734</c:v>
                </c:pt>
                <c:pt idx="312">
                  <c:v>-6.7999992370605469</c:v>
                </c:pt>
                <c:pt idx="313">
                  <c:v>-6.6999988555908203</c:v>
                </c:pt>
                <c:pt idx="314">
                  <c:v>-6.5999984741210938</c:v>
                </c:pt>
                <c:pt idx="315">
                  <c:v>-6.5</c:v>
                </c:pt>
                <c:pt idx="316">
                  <c:v>-6.3999996185302734</c:v>
                </c:pt>
                <c:pt idx="317">
                  <c:v>-6.2999992370605469</c:v>
                </c:pt>
                <c:pt idx="318">
                  <c:v>-6.2000007629394531</c:v>
                </c:pt>
                <c:pt idx="319">
                  <c:v>-6.0999984741210938</c:v>
                </c:pt>
                <c:pt idx="320">
                  <c:v>-6</c:v>
                </c:pt>
                <c:pt idx="321">
                  <c:v>-5.8999977111816406</c:v>
                </c:pt>
                <c:pt idx="322">
                  <c:v>-5.7999992370605469</c:v>
                </c:pt>
                <c:pt idx="323">
                  <c:v>-5.7000007629394531</c:v>
                </c:pt>
                <c:pt idx="324">
                  <c:v>-5.5999984741210938</c:v>
                </c:pt>
                <c:pt idx="325">
                  <c:v>-5.5</c:v>
                </c:pt>
                <c:pt idx="326">
                  <c:v>-5.3999977111816406</c:v>
                </c:pt>
                <c:pt idx="327">
                  <c:v>-5.2999992370605469</c:v>
                </c:pt>
                <c:pt idx="328">
                  <c:v>-5.2000007629394531</c:v>
                </c:pt>
                <c:pt idx="329">
                  <c:v>-5.0999984741210938</c:v>
                </c:pt>
                <c:pt idx="330">
                  <c:v>-5</c:v>
                </c:pt>
                <c:pt idx="331">
                  <c:v>-4.8999977111816406</c:v>
                </c:pt>
                <c:pt idx="332">
                  <c:v>-4.7999992370605469</c:v>
                </c:pt>
                <c:pt idx="333">
                  <c:v>-4.7000007629394531</c:v>
                </c:pt>
                <c:pt idx="334">
                  <c:v>-4.5999984741210938</c:v>
                </c:pt>
                <c:pt idx="335">
                  <c:v>-4.5</c:v>
                </c:pt>
                <c:pt idx="336">
                  <c:v>-4.3999977111816406</c:v>
                </c:pt>
                <c:pt idx="337">
                  <c:v>-4.2999992370605469</c:v>
                </c:pt>
                <c:pt idx="338">
                  <c:v>-4.2000007629394531</c:v>
                </c:pt>
                <c:pt idx="339">
                  <c:v>-4.0999984741210938</c:v>
                </c:pt>
                <c:pt idx="340">
                  <c:v>-4</c:v>
                </c:pt>
                <c:pt idx="341">
                  <c:v>-3.8999977111816406</c:v>
                </c:pt>
                <c:pt idx="342">
                  <c:v>-3.7999992370605469</c:v>
                </c:pt>
                <c:pt idx="343">
                  <c:v>-3.7000007629394531</c:v>
                </c:pt>
                <c:pt idx="344">
                  <c:v>-3.5999984741210938</c:v>
                </c:pt>
                <c:pt idx="345">
                  <c:v>-3.5</c:v>
                </c:pt>
                <c:pt idx="346">
                  <c:v>-3.3999977111816406</c:v>
                </c:pt>
                <c:pt idx="347">
                  <c:v>-3.2999992370605469</c:v>
                </c:pt>
                <c:pt idx="348">
                  <c:v>-3.2000007629394531</c:v>
                </c:pt>
                <c:pt idx="349">
                  <c:v>-3.0999984741210938</c:v>
                </c:pt>
                <c:pt idx="350">
                  <c:v>-3</c:v>
                </c:pt>
                <c:pt idx="351">
                  <c:v>-2.8999977111816406</c:v>
                </c:pt>
                <c:pt idx="352">
                  <c:v>-2.7999992370605469</c:v>
                </c:pt>
                <c:pt idx="353">
                  <c:v>-2.7000007629394531</c:v>
                </c:pt>
                <c:pt idx="354">
                  <c:v>-2.5999984741210938</c:v>
                </c:pt>
                <c:pt idx="355">
                  <c:v>-2.5</c:v>
                </c:pt>
                <c:pt idx="356">
                  <c:v>-2.3999977111816406</c:v>
                </c:pt>
                <c:pt idx="357">
                  <c:v>-2.2999992370605469</c:v>
                </c:pt>
                <c:pt idx="358">
                  <c:v>-2.2000007629394531</c:v>
                </c:pt>
                <c:pt idx="359">
                  <c:v>-2.0999984741210938</c:v>
                </c:pt>
                <c:pt idx="360">
                  <c:v>-2</c:v>
                </c:pt>
                <c:pt idx="361">
                  <c:v>-1.8999977111816406</c:v>
                </c:pt>
                <c:pt idx="362">
                  <c:v>-1.7999992370605469</c:v>
                </c:pt>
                <c:pt idx="363">
                  <c:v>-1.7000007629394531</c:v>
                </c:pt>
                <c:pt idx="364">
                  <c:v>-1.5999984741210938</c:v>
                </c:pt>
                <c:pt idx="365">
                  <c:v>-1.5</c:v>
                </c:pt>
                <c:pt idx="366">
                  <c:v>-1.3999977111816406</c:v>
                </c:pt>
                <c:pt idx="367">
                  <c:v>-1.2999992370605469</c:v>
                </c:pt>
                <c:pt idx="368">
                  <c:v>-1.2000007629394531</c:v>
                </c:pt>
                <c:pt idx="369">
                  <c:v>-1.0999984741210938</c:v>
                </c:pt>
                <c:pt idx="370">
                  <c:v>-1</c:v>
                </c:pt>
                <c:pt idx="371">
                  <c:v>-0.89999771118164063</c:v>
                </c:pt>
                <c:pt idx="372">
                  <c:v>-0.79999923706054688</c:v>
                </c:pt>
                <c:pt idx="373">
                  <c:v>-0.70000076293945313</c:v>
                </c:pt>
                <c:pt idx="374">
                  <c:v>-0.59999847412109375</c:v>
                </c:pt>
                <c:pt idx="375">
                  <c:v>-0.5</c:v>
                </c:pt>
                <c:pt idx="376">
                  <c:v>-0.39999771118164063</c:v>
                </c:pt>
                <c:pt idx="377">
                  <c:v>-0.29999923706054688</c:v>
                </c:pt>
                <c:pt idx="378">
                  <c:v>-0.20000076293945313</c:v>
                </c:pt>
                <c:pt idx="379">
                  <c:v>-9.999847412109375E-2</c:v>
                </c:pt>
                <c:pt idx="380">
                  <c:v>0</c:v>
                </c:pt>
                <c:pt idx="381">
                  <c:v>0.10000228881835938</c:v>
                </c:pt>
                <c:pt idx="382">
                  <c:v>0.20000076293945313</c:v>
                </c:pt>
                <c:pt idx="383">
                  <c:v>0.29999923706054688</c:v>
                </c:pt>
                <c:pt idx="384">
                  <c:v>0.40000152587890625</c:v>
                </c:pt>
                <c:pt idx="385">
                  <c:v>0.5</c:v>
                </c:pt>
                <c:pt idx="386">
                  <c:v>0.60000228881835938</c:v>
                </c:pt>
                <c:pt idx="387">
                  <c:v>0.70000076293945313</c:v>
                </c:pt>
                <c:pt idx="388">
                  <c:v>0.79999923706054688</c:v>
                </c:pt>
                <c:pt idx="389">
                  <c:v>0.90000152587890625</c:v>
                </c:pt>
                <c:pt idx="390">
                  <c:v>1</c:v>
                </c:pt>
                <c:pt idx="391">
                  <c:v>1.1000022888183594</c:v>
                </c:pt>
                <c:pt idx="392">
                  <c:v>1.2000007629394531</c:v>
                </c:pt>
                <c:pt idx="393">
                  <c:v>1.2999992370605469</c:v>
                </c:pt>
                <c:pt idx="394">
                  <c:v>1.4000015258789063</c:v>
                </c:pt>
                <c:pt idx="395">
                  <c:v>1.5</c:v>
                </c:pt>
                <c:pt idx="396">
                  <c:v>1.6000022888183594</c:v>
                </c:pt>
                <c:pt idx="397">
                  <c:v>1.7000007629394531</c:v>
                </c:pt>
                <c:pt idx="398">
                  <c:v>1.7999992370605469</c:v>
                </c:pt>
                <c:pt idx="399">
                  <c:v>1.9000015258789063</c:v>
                </c:pt>
                <c:pt idx="400">
                  <c:v>2</c:v>
                </c:pt>
                <c:pt idx="401">
                  <c:v>2.1000022888183594</c:v>
                </c:pt>
                <c:pt idx="402">
                  <c:v>2.2000007629394531</c:v>
                </c:pt>
                <c:pt idx="403">
                  <c:v>2.2999992370605469</c:v>
                </c:pt>
                <c:pt idx="404">
                  <c:v>2.4000015258789063</c:v>
                </c:pt>
                <c:pt idx="405">
                  <c:v>2.5</c:v>
                </c:pt>
                <c:pt idx="406">
                  <c:v>2.6000022888183594</c:v>
                </c:pt>
                <c:pt idx="407">
                  <c:v>2.7000007629394531</c:v>
                </c:pt>
                <c:pt idx="408">
                  <c:v>2.7999992370605469</c:v>
                </c:pt>
                <c:pt idx="409">
                  <c:v>2.9000015258789063</c:v>
                </c:pt>
                <c:pt idx="410">
                  <c:v>3</c:v>
                </c:pt>
                <c:pt idx="411">
                  <c:v>3.1000022888183594</c:v>
                </c:pt>
                <c:pt idx="412">
                  <c:v>3.2000007629394531</c:v>
                </c:pt>
                <c:pt idx="413">
                  <c:v>3.2999992370605469</c:v>
                </c:pt>
                <c:pt idx="414">
                  <c:v>3.4000015258789063</c:v>
                </c:pt>
                <c:pt idx="415">
                  <c:v>3.5</c:v>
                </c:pt>
                <c:pt idx="416">
                  <c:v>3.6000022888183594</c:v>
                </c:pt>
                <c:pt idx="417">
                  <c:v>3.7000007629394531</c:v>
                </c:pt>
                <c:pt idx="418">
                  <c:v>3.7999992370605469</c:v>
                </c:pt>
                <c:pt idx="419">
                  <c:v>3.9000015258789063</c:v>
                </c:pt>
                <c:pt idx="420">
                  <c:v>4</c:v>
                </c:pt>
                <c:pt idx="421">
                  <c:v>4.1000022888183594</c:v>
                </c:pt>
                <c:pt idx="422">
                  <c:v>4.2000007629394531</c:v>
                </c:pt>
                <c:pt idx="423">
                  <c:v>4.2999992370605469</c:v>
                </c:pt>
                <c:pt idx="424">
                  <c:v>4.4000015258789063</c:v>
                </c:pt>
                <c:pt idx="425">
                  <c:v>4.5</c:v>
                </c:pt>
                <c:pt idx="426">
                  <c:v>4.6000022888183594</c:v>
                </c:pt>
                <c:pt idx="427">
                  <c:v>4.7000007629394531</c:v>
                </c:pt>
                <c:pt idx="428">
                  <c:v>4.7999992370605469</c:v>
                </c:pt>
                <c:pt idx="429">
                  <c:v>4.9000015258789063</c:v>
                </c:pt>
                <c:pt idx="430">
                  <c:v>5</c:v>
                </c:pt>
                <c:pt idx="431">
                  <c:v>5.1000022888183594</c:v>
                </c:pt>
                <c:pt idx="432">
                  <c:v>5.2000007629394531</c:v>
                </c:pt>
                <c:pt idx="433">
                  <c:v>5.2999992370605469</c:v>
                </c:pt>
                <c:pt idx="434">
                  <c:v>5.4000015258789063</c:v>
                </c:pt>
                <c:pt idx="435">
                  <c:v>5.5</c:v>
                </c:pt>
                <c:pt idx="436">
                  <c:v>5.6000022888183594</c:v>
                </c:pt>
                <c:pt idx="437">
                  <c:v>5.7000007629394531</c:v>
                </c:pt>
                <c:pt idx="438">
                  <c:v>5.7999992370605469</c:v>
                </c:pt>
                <c:pt idx="439">
                  <c:v>5.9000015258789063</c:v>
                </c:pt>
                <c:pt idx="440">
                  <c:v>6</c:v>
                </c:pt>
                <c:pt idx="441">
                  <c:v>6.1000022888183594</c:v>
                </c:pt>
                <c:pt idx="442">
                  <c:v>6.2000007629394531</c:v>
                </c:pt>
                <c:pt idx="443">
                  <c:v>6.2999992370605469</c:v>
                </c:pt>
                <c:pt idx="444">
                  <c:v>6.4000015258789063</c:v>
                </c:pt>
                <c:pt idx="445">
                  <c:v>6.5</c:v>
                </c:pt>
                <c:pt idx="446">
                  <c:v>6.6000022888183594</c:v>
                </c:pt>
                <c:pt idx="447">
                  <c:v>6.7000007629394531</c:v>
                </c:pt>
                <c:pt idx="448">
                  <c:v>6.7999992370605469</c:v>
                </c:pt>
                <c:pt idx="449">
                  <c:v>6.9000015258789063</c:v>
                </c:pt>
                <c:pt idx="450">
                  <c:v>7</c:v>
                </c:pt>
                <c:pt idx="451">
                  <c:v>7.1000022888183594</c:v>
                </c:pt>
                <c:pt idx="452">
                  <c:v>7.2000007629394531</c:v>
                </c:pt>
                <c:pt idx="453">
                  <c:v>7.2999992370605469</c:v>
                </c:pt>
                <c:pt idx="454">
                  <c:v>7.4000015258789063</c:v>
                </c:pt>
                <c:pt idx="455">
                  <c:v>7.5</c:v>
                </c:pt>
                <c:pt idx="456">
                  <c:v>7.6000022888183594</c:v>
                </c:pt>
                <c:pt idx="457">
                  <c:v>7.7000007629394531</c:v>
                </c:pt>
                <c:pt idx="458">
                  <c:v>7.7999992370605469</c:v>
                </c:pt>
                <c:pt idx="459">
                  <c:v>7.9000015258789063</c:v>
                </c:pt>
                <c:pt idx="460">
                  <c:v>8</c:v>
                </c:pt>
                <c:pt idx="461">
                  <c:v>8.1000022888183594</c:v>
                </c:pt>
                <c:pt idx="462">
                  <c:v>8.2000007629394531</c:v>
                </c:pt>
                <c:pt idx="463">
                  <c:v>8.2999992370605469</c:v>
                </c:pt>
                <c:pt idx="464">
                  <c:v>8.4000015258789063</c:v>
                </c:pt>
                <c:pt idx="465">
                  <c:v>8.5</c:v>
                </c:pt>
                <c:pt idx="466">
                  <c:v>8.6000022888183594</c:v>
                </c:pt>
                <c:pt idx="467">
                  <c:v>8.7000007629394531</c:v>
                </c:pt>
                <c:pt idx="468">
                  <c:v>8.7999992370605469</c:v>
                </c:pt>
                <c:pt idx="469">
                  <c:v>8.9000015258789063</c:v>
                </c:pt>
                <c:pt idx="470">
                  <c:v>9</c:v>
                </c:pt>
                <c:pt idx="471">
                  <c:v>9.1000022888183594</c:v>
                </c:pt>
                <c:pt idx="472">
                  <c:v>9.2000007629394531</c:v>
                </c:pt>
                <c:pt idx="473">
                  <c:v>9.2999992370605469</c:v>
                </c:pt>
                <c:pt idx="474">
                  <c:v>9.4000015258789063</c:v>
                </c:pt>
                <c:pt idx="475">
                  <c:v>9.5</c:v>
                </c:pt>
                <c:pt idx="476">
                  <c:v>9.6000022888183594</c:v>
                </c:pt>
                <c:pt idx="477">
                  <c:v>9.7000007629394531</c:v>
                </c:pt>
                <c:pt idx="478">
                  <c:v>9.7999992370605469</c:v>
                </c:pt>
                <c:pt idx="479">
                  <c:v>9.9000015258789063</c:v>
                </c:pt>
                <c:pt idx="480">
                  <c:v>10</c:v>
                </c:pt>
                <c:pt idx="481">
                  <c:v>10.100002288818359</c:v>
                </c:pt>
                <c:pt idx="482">
                  <c:v>10.200000762939453</c:v>
                </c:pt>
                <c:pt idx="483">
                  <c:v>10.299999237060547</c:v>
                </c:pt>
                <c:pt idx="484">
                  <c:v>10.400001525878906</c:v>
                </c:pt>
                <c:pt idx="485">
                  <c:v>10.5</c:v>
                </c:pt>
                <c:pt idx="486">
                  <c:v>10.600002288818359</c:v>
                </c:pt>
                <c:pt idx="487">
                  <c:v>10.700000762939453</c:v>
                </c:pt>
                <c:pt idx="488">
                  <c:v>10.799999237060547</c:v>
                </c:pt>
                <c:pt idx="489">
                  <c:v>10.900001525878906</c:v>
                </c:pt>
                <c:pt idx="490">
                  <c:v>11</c:v>
                </c:pt>
                <c:pt idx="491">
                  <c:v>11.100002288818359</c:v>
                </c:pt>
                <c:pt idx="492">
                  <c:v>11.200000762939453</c:v>
                </c:pt>
                <c:pt idx="493">
                  <c:v>11.299999237060547</c:v>
                </c:pt>
                <c:pt idx="494">
                  <c:v>11.400001525878906</c:v>
                </c:pt>
                <c:pt idx="495">
                  <c:v>11.5</c:v>
                </c:pt>
                <c:pt idx="496">
                  <c:v>11.600002288818359</c:v>
                </c:pt>
                <c:pt idx="497">
                  <c:v>11.700000762939453</c:v>
                </c:pt>
                <c:pt idx="498">
                  <c:v>11.799999237060547</c:v>
                </c:pt>
                <c:pt idx="499">
                  <c:v>11.900001525878906</c:v>
                </c:pt>
                <c:pt idx="500">
                  <c:v>12</c:v>
                </c:pt>
                <c:pt idx="501">
                  <c:v>12.100002288818359</c:v>
                </c:pt>
                <c:pt idx="502">
                  <c:v>12.200000762939453</c:v>
                </c:pt>
                <c:pt idx="503">
                  <c:v>12.299999237060547</c:v>
                </c:pt>
                <c:pt idx="504">
                  <c:v>12.400001525878906</c:v>
                </c:pt>
                <c:pt idx="505">
                  <c:v>12.5</c:v>
                </c:pt>
                <c:pt idx="506">
                  <c:v>12.600002288818359</c:v>
                </c:pt>
                <c:pt idx="507">
                  <c:v>12.700000762939453</c:v>
                </c:pt>
                <c:pt idx="508">
                  <c:v>12.799999237060547</c:v>
                </c:pt>
                <c:pt idx="509">
                  <c:v>12.900001525878906</c:v>
                </c:pt>
                <c:pt idx="510">
                  <c:v>13</c:v>
                </c:pt>
                <c:pt idx="511">
                  <c:v>13.100002288818359</c:v>
                </c:pt>
                <c:pt idx="512">
                  <c:v>13.200000762939453</c:v>
                </c:pt>
                <c:pt idx="513">
                  <c:v>13.299999237060547</c:v>
                </c:pt>
                <c:pt idx="514">
                  <c:v>13.400001525878906</c:v>
                </c:pt>
                <c:pt idx="515">
                  <c:v>13.5</c:v>
                </c:pt>
                <c:pt idx="516">
                  <c:v>13.600002288818359</c:v>
                </c:pt>
                <c:pt idx="517">
                  <c:v>13.700000762939453</c:v>
                </c:pt>
                <c:pt idx="518">
                  <c:v>13.799999237060547</c:v>
                </c:pt>
                <c:pt idx="519">
                  <c:v>13.900001525878906</c:v>
                </c:pt>
                <c:pt idx="520">
                  <c:v>14</c:v>
                </c:pt>
                <c:pt idx="521">
                  <c:v>14.100002288818359</c:v>
                </c:pt>
                <c:pt idx="522">
                  <c:v>14.200000762939453</c:v>
                </c:pt>
                <c:pt idx="523">
                  <c:v>14.299999237060547</c:v>
                </c:pt>
                <c:pt idx="524">
                  <c:v>14.400001525878906</c:v>
                </c:pt>
                <c:pt idx="525">
                  <c:v>14.5</c:v>
                </c:pt>
                <c:pt idx="526">
                  <c:v>14.600002288818359</c:v>
                </c:pt>
                <c:pt idx="527">
                  <c:v>14.700000762939453</c:v>
                </c:pt>
                <c:pt idx="528">
                  <c:v>14.799999237060547</c:v>
                </c:pt>
                <c:pt idx="529">
                  <c:v>14.900001525878906</c:v>
                </c:pt>
                <c:pt idx="530">
                  <c:v>15</c:v>
                </c:pt>
                <c:pt idx="531">
                  <c:v>15.100002288818359</c:v>
                </c:pt>
                <c:pt idx="532">
                  <c:v>15.200000762939453</c:v>
                </c:pt>
                <c:pt idx="533">
                  <c:v>15.299999237060547</c:v>
                </c:pt>
                <c:pt idx="534">
                  <c:v>15.400001525878906</c:v>
                </c:pt>
                <c:pt idx="535">
                  <c:v>15.5</c:v>
                </c:pt>
                <c:pt idx="536">
                  <c:v>15.600002288818359</c:v>
                </c:pt>
                <c:pt idx="537">
                  <c:v>15.700000762939453</c:v>
                </c:pt>
                <c:pt idx="538">
                  <c:v>15.799999237060547</c:v>
                </c:pt>
                <c:pt idx="539">
                  <c:v>15.900001525878906</c:v>
                </c:pt>
                <c:pt idx="540">
                  <c:v>16</c:v>
                </c:pt>
                <c:pt idx="541">
                  <c:v>16.100002288818359</c:v>
                </c:pt>
                <c:pt idx="542">
                  <c:v>16.200000762939453</c:v>
                </c:pt>
                <c:pt idx="543">
                  <c:v>16.299999237060547</c:v>
                </c:pt>
                <c:pt idx="544">
                  <c:v>16.400001525878906</c:v>
                </c:pt>
                <c:pt idx="545">
                  <c:v>16.5</c:v>
                </c:pt>
                <c:pt idx="546">
                  <c:v>16.600002288818359</c:v>
                </c:pt>
                <c:pt idx="547">
                  <c:v>16.700000762939453</c:v>
                </c:pt>
                <c:pt idx="548">
                  <c:v>16.799999237060547</c:v>
                </c:pt>
                <c:pt idx="549">
                  <c:v>16.900001525878906</c:v>
                </c:pt>
                <c:pt idx="550">
                  <c:v>17</c:v>
                </c:pt>
                <c:pt idx="551">
                  <c:v>17.100002288818359</c:v>
                </c:pt>
                <c:pt idx="552">
                  <c:v>17.200000762939453</c:v>
                </c:pt>
                <c:pt idx="553">
                  <c:v>17.299999237060547</c:v>
                </c:pt>
                <c:pt idx="554">
                  <c:v>17.400001525878906</c:v>
                </c:pt>
                <c:pt idx="555">
                  <c:v>17.5</c:v>
                </c:pt>
                <c:pt idx="556">
                  <c:v>17.600002288818359</c:v>
                </c:pt>
                <c:pt idx="557">
                  <c:v>17.700000762939453</c:v>
                </c:pt>
                <c:pt idx="558">
                  <c:v>17.799999237060547</c:v>
                </c:pt>
                <c:pt idx="559">
                  <c:v>17.900001525878906</c:v>
                </c:pt>
                <c:pt idx="560">
                  <c:v>18</c:v>
                </c:pt>
                <c:pt idx="561">
                  <c:v>18.100002288818359</c:v>
                </c:pt>
                <c:pt idx="562">
                  <c:v>18.200000762939453</c:v>
                </c:pt>
                <c:pt idx="563">
                  <c:v>18.299999237060547</c:v>
                </c:pt>
                <c:pt idx="564">
                  <c:v>18.400001525878906</c:v>
                </c:pt>
                <c:pt idx="565">
                  <c:v>18.5</c:v>
                </c:pt>
                <c:pt idx="566">
                  <c:v>18.600002288818359</c:v>
                </c:pt>
                <c:pt idx="567">
                  <c:v>18.700000762939453</c:v>
                </c:pt>
                <c:pt idx="568">
                  <c:v>18.799999237060547</c:v>
                </c:pt>
                <c:pt idx="569">
                  <c:v>18.900001525878906</c:v>
                </c:pt>
                <c:pt idx="570">
                  <c:v>19</c:v>
                </c:pt>
                <c:pt idx="571">
                  <c:v>19.100002288818359</c:v>
                </c:pt>
                <c:pt idx="572">
                  <c:v>19.200000762939453</c:v>
                </c:pt>
                <c:pt idx="573">
                  <c:v>19.299999237060547</c:v>
                </c:pt>
                <c:pt idx="574">
                  <c:v>19.400001525878906</c:v>
                </c:pt>
                <c:pt idx="575">
                  <c:v>19.5</c:v>
                </c:pt>
                <c:pt idx="576">
                  <c:v>19.600002288818359</c:v>
                </c:pt>
                <c:pt idx="577">
                  <c:v>19.700000762939453</c:v>
                </c:pt>
                <c:pt idx="578">
                  <c:v>19.799999237060547</c:v>
                </c:pt>
                <c:pt idx="579">
                  <c:v>19.900001525878906</c:v>
                </c:pt>
                <c:pt idx="580">
                  <c:v>20</c:v>
                </c:pt>
                <c:pt idx="581">
                  <c:v>20.100002288818359</c:v>
                </c:pt>
                <c:pt idx="582">
                  <c:v>20.200000762939453</c:v>
                </c:pt>
                <c:pt idx="583">
                  <c:v>20.299999237060547</c:v>
                </c:pt>
                <c:pt idx="584">
                  <c:v>20.400001525878906</c:v>
                </c:pt>
                <c:pt idx="585">
                  <c:v>20.5</c:v>
                </c:pt>
                <c:pt idx="586">
                  <c:v>20.600002288818359</c:v>
                </c:pt>
                <c:pt idx="587">
                  <c:v>20.700000762939453</c:v>
                </c:pt>
                <c:pt idx="588">
                  <c:v>20.799999237060547</c:v>
                </c:pt>
                <c:pt idx="589">
                  <c:v>20.900001525878906</c:v>
                </c:pt>
                <c:pt idx="590">
                  <c:v>21</c:v>
                </c:pt>
                <c:pt idx="591">
                  <c:v>21.100002288818359</c:v>
                </c:pt>
                <c:pt idx="592">
                  <c:v>21.200000762939453</c:v>
                </c:pt>
                <c:pt idx="593">
                  <c:v>21.299999237060547</c:v>
                </c:pt>
                <c:pt idx="594">
                  <c:v>21.400001525878906</c:v>
                </c:pt>
                <c:pt idx="595">
                  <c:v>21.5</c:v>
                </c:pt>
                <c:pt idx="596">
                  <c:v>21.600002288818359</c:v>
                </c:pt>
                <c:pt idx="597">
                  <c:v>21.700000762939453</c:v>
                </c:pt>
                <c:pt idx="598">
                  <c:v>21.799999237060547</c:v>
                </c:pt>
                <c:pt idx="599">
                  <c:v>21.900001525878906</c:v>
                </c:pt>
                <c:pt idx="600">
                  <c:v>22</c:v>
                </c:pt>
                <c:pt idx="601">
                  <c:v>22.100002288818359</c:v>
                </c:pt>
                <c:pt idx="602">
                  <c:v>22.200000762939453</c:v>
                </c:pt>
                <c:pt idx="603">
                  <c:v>22.299999237060547</c:v>
                </c:pt>
                <c:pt idx="604">
                  <c:v>22.400001525878906</c:v>
                </c:pt>
                <c:pt idx="605">
                  <c:v>22.5</c:v>
                </c:pt>
                <c:pt idx="606">
                  <c:v>22.600002288818359</c:v>
                </c:pt>
                <c:pt idx="607">
                  <c:v>22.700000762939453</c:v>
                </c:pt>
                <c:pt idx="608">
                  <c:v>22.799999237060547</c:v>
                </c:pt>
                <c:pt idx="609">
                  <c:v>22.900001525878906</c:v>
                </c:pt>
                <c:pt idx="610">
                  <c:v>23</c:v>
                </c:pt>
                <c:pt idx="611">
                  <c:v>23.100002288818359</c:v>
                </c:pt>
                <c:pt idx="612">
                  <c:v>23.200000762939453</c:v>
                </c:pt>
                <c:pt idx="613">
                  <c:v>23.299999237060547</c:v>
                </c:pt>
                <c:pt idx="614">
                  <c:v>23.400001525878906</c:v>
                </c:pt>
                <c:pt idx="615">
                  <c:v>23.5</c:v>
                </c:pt>
                <c:pt idx="616">
                  <c:v>23.600002288818359</c:v>
                </c:pt>
                <c:pt idx="617">
                  <c:v>23.700000762939453</c:v>
                </c:pt>
                <c:pt idx="618">
                  <c:v>23.799999237060547</c:v>
                </c:pt>
                <c:pt idx="619">
                  <c:v>23.900001525878906</c:v>
                </c:pt>
                <c:pt idx="620">
                  <c:v>24</c:v>
                </c:pt>
                <c:pt idx="621">
                  <c:v>24.100002288818359</c:v>
                </c:pt>
                <c:pt idx="622">
                  <c:v>24.200000762939453</c:v>
                </c:pt>
                <c:pt idx="623">
                  <c:v>24.299999237060547</c:v>
                </c:pt>
                <c:pt idx="624">
                  <c:v>24.400001525878906</c:v>
                </c:pt>
                <c:pt idx="625">
                  <c:v>24.5</c:v>
                </c:pt>
                <c:pt idx="626">
                  <c:v>24.600002288818359</c:v>
                </c:pt>
                <c:pt idx="627">
                  <c:v>24.700000762939453</c:v>
                </c:pt>
                <c:pt idx="628">
                  <c:v>24.799999237060547</c:v>
                </c:pt>
                <c:pt idx="629">
                  <c:v>24.900001525878906</c:v>
                </c:pt>
                <c:pt idx="630">
                  <c:v>25</c:v>
                </c:pt>
                <c:pt idx="631">
                  <c:v>25.100002288818359</c:v>
                </c:pt>
                <c:pt idx="632">
                  <c:v>25.200000762939453</c:v>
                </c:pt>
                <c:pt idx="633">
                  <c:v>25.299999237060547</c:v>
                </c:pt>
                <c:pt idx="634">
                  <c:v>25.400001525878906</c:v>
                </c:pt>
                <c:pt idx="635">
                  <c:v>25.5</c:v>
                </c:pt>
                <c:pt idx="636">
                  <c:v>25.600002288818359</c:v>
                </c:pt>
                <c:pt idx="637">
                  <c:v>25.700000762939453</c:v>
                </c:pt>
                <c:pt idx="638">
                  <c:v>25.799999237060547</c:v>
                </c:pt>
                <c:pt idx="639">
                  <c:v>25.899997711181641</c:v>
                </c:pt>
                <c:pt idx="640">
                  <c:v>26.000003814697266</c:v>
                </c:pt>
                <c:pt idx="641">
                  <c:v>26.100002288818359</c:v>
                </c:pt>
                <c:pt idx="642">
                  <c:v>26.200000762939453</c:v>
                </c:pt>
                <c:pt idx="643">
                  <c:v>26.299999237060547</c:v>
                </c:pt>
                <c:pt idx="644">
                  <c:v>26.399997711181641</c:v>
                </c:pt>
                <c:pt idx="645">
                  <c:v>26.500003814697266</c:v>
                </c:pt>
                <c:pt idx="646">
                  <c:v>26.600002288818359</c:v>
                </c:pt>
                <c:pt idx="647">
                  <c:v>26.700000762939453</c:v>
                </c:pt>
                <c:pt idx="648">
                  <c:v>26.799999237060547</c:v>
                </c:pt>
                <c:pt idx="649">
                  <c:v>26.899997711181641</c:v>
                </c:pt>
                <c:pt idx="650">
                  <c:v>27.000003814697266</c:v>
                </c:pt>
                <c:pt idx="651">
                  <c:v>27.100002288818359</c:v>
                </c:pt>
                <c:pt idx="652">
                  <c:v>27.200000762939453</c:v>
                </c:pt>
                <c:pt idx="653">
                  <c:v>27.299999237060547</c:v>
                </c:pt>
                <c:pt idx="654">
                  <c:v>27.399997711181641</c:v>
                </c:pt>
                <c:pt idx="655">
                  <c:v>27.500003814697266</c:v>
                </c:pt>
                <c:pt idx="656">
                  <c:v>27.600002288818359</c:v>
                </c:pt>
                <c:pt idx="657">
                  <c:v>27.700000762939453</c:v>
                </c:pt>
                <c:pt idx="658">
                  <c:v>27.799999237060547</c:v>
                </c:pt>
                <c:pt idx="659">
                  <c:v>27.899997711181641</c:v>
                </c:pt>
                <c:pt idx="660">
                  <c:v>28.000003814697266</c:v>
                </c:pt>
                <c:pt idx="661">
                  <c:v>28.100002288818359</c:v>
                </c:pt>
                <c:pt idx="662">
                  <c:v>28.200000762939453</c:v>
                </c:pt>
                <c:pt idx="663">
                  <c:v>28.299999237060547</c:v>
                </c:pt>
                <c:pt idx="664">
                  <c:v>28.399997711181641</c:v>
                </c:pt>
                <c:pt idx="665">
                  <c:v>28.500003814697266</c:v>
                </c:pt>
                <c:pt idx="666">
                  <c:v>28.600002288818359</c:v>
                </c:pt>
                <c:pt idx="667">
                  <c:v>28.700000762939453</c:v>
                </c:pt>
                <c:pt idx="668">
                  <c:v>28.799999237060547</c:v>
                </c:pt>
                <c:pt idx="669">
                  <c:v>28.899997711181641</c:v>
                </c:pt>
                <c:pt idx="670">
                  <c:v>29.000003814697266</c:v>
                </c:pt>
                <c:pt idx="671">
                  <c:v>29.100002288818359</c:v>
                </c:pt>
                <c:pt idx="672">
                  <c:v>29.200000762939453</c:v>
                </c:pt>
                <c:pt idx="673">
                  <c:v>29.299999237060547</c:v>
                </c:pt>
                <c:pt idx="674">
                  <c:v>29.399997711181641</c:v>
                </c:pt>
                <c:pt idx="675">
                  <c:v>29.500003814697266</c:v>
                </c:pt>
                <c:pt idx="676">
                  <c:v>29.600002288818359</c:v>
                </c:pt>
                <c:pt idx="677">
                  <c:v>29.700000762939453</c:v>
                </c:pt>
                <c:pt idx="678">
                  <c:v>29.799999237060547</c:v>
                </c:pt>
                <c:pt idx="679">
                  <c:v>29.899997711181641</c:v>
                </c:pt>
                <c:pt idx="680">
                  <c:v>30.000003814697266</c:v>
                </c:pt>
                <c:pt idx="681">
                  <c:v>30.100002288818359</c:v>
                </c:pt>
                <c:pt idx="682">
                  <c:v>30.200000762939453</c:v>
                </c:pt>
                <c:pt idx="683">
                  <c:v>30.299999237060547</c:v>
                </c:pt>
                <c:pt idx="684">
                  <c:v>30.399997711181641</c:v>
                </c:pt>
                <c:pt idx="685">
                  <c:v>30.500003814697266</c:v>
                </c:pt>
                <c:pt idx="686">
                  <c:v>30.600002288818359</c:v>
                </c:pt>
                <c:pt idx="687">
                  <c:v>30.700000762939453</c:v>
                </c:pt>
                <c:pt idx="688">
                  <c:v>30.799999237060547</c:v>
                </c:pt>
                <c:pt idx="689">
                  <c:v>30.899997711181641</c:v>
                </c:pt>
                <c:pt idx="690">
                  <c:v>31.000003814697266</c:v>
                </c:pt>
                <c:pt idx="691">
                  <c:v>31.100002288818359</c:v>
                </c:pt>
                <c:pt idx="692">
                  <c:v>31.200000762939453</c:v>
                </c:pt>
                <c:pt idx="693">
                  <c:v>31.299999237060547</c:v>
                </c:pt>
                <c:pt idx="694">
                  <c:v>31.399997711181641</c:v>
                </c:pt>
                <c:pt idx="695">
                  <c:v>31.500003814697266</c:v>
                </c:pt>
                <c:pt idx="696">
                  <c:v>31.600002288818359</c:v>
                </c:pt>
                <c:pt idx="697">
                  <c:v>31.700000762939453</c:v>
                </c:pt>
                <c:pt idx="698">
                  <c:v>31.799999237060547</c:v>
                </c:pt>
                <c:pt idx="699">
                  <c:v>31.899997711181641</c:v>
                </c:pt>
                <c:pt idx="700">
                  <c:v>32.000003814697266</c:v>
                </c:pt>
                <c:pt idx="701">
                  <c:v>32.100002288818359</c:v>
                </c:pt>
                <c:pt idx="702">
                  <c:v>32.200000762939453</c:v>
                </c:pt>
                <c:pt idx="703">
                  <c:v>32.299999237060547</c:v>
                </c:pt>
                <c:pt idx="704">
                  <c:v>32.399997711181641</c:v>
                </c:pt>
                <c:pt idx="705">
                  <c:v>32.500003814697266</c:v>
                </c:pt>
                <c:pt idx="706">
                  <c:v>32.600002288818359</c:v>
                </c:pt>
                <c:pt idx="707">
                  <c:v>32.700000762939453</c:v>
                </c:pt>
                <c:pt idx="708">
                  <c:v>32.799999237060547</c:v>
                </c:pt>
                <c:pt idx="709">
                  <c:v>32.899997711181641</c:v>
                </c:pt>
                <c:pt idx="710">
                  <c:v>33.000003814697266</c:v>
                </c:pt>
                <c:pt idx="711">
                  <c:v>33.100002288818359</c:v>
                </c:pt>
                <c:pt idx="712">
                  <c:v>33.200000762939453</c:v>
                </c:pt>
                <c:pt idx="713">
                  <c:v>33.299999237060547</c:v>
                </c:pt>
                <c:pt idx="714">
                  <c:v>33.399997711181641</c:v>
                </c:pt>
                <c:pt idx="715">
                  <c:v>33.500003814697266</c:v>
                </c:pt>
                <c:pt idx="716">
                  <c:v>33.600002288818359</c:v>
                </c:pt>
                <c:pt idx="717">
                  <c:v>33.700000762939453</c:v>
                </c:pt>
                <c:pt idx="718">
                  <c:v>33.799999237060547</c:v>
                </c:pt>
                <c:pt idx="719">
                  <c:v>33.899997711181641</c:v>
                </c:pt>
                <c:pt idx="720">
                  <c:v>34.000003814697266</c:v>
                </c:pt>
                <c:pt idx="721">
                  <c:v>34.100002288818359</c:v>
                </c:pt>
                <c:pt idx="722">
                  <c:v>34.200000762939453</c:v>
                </c:pt>
                <c:pt idx="723">
                  <c:v>34.299999237060547</c:v>
                </c:pt>
                <c:pt idx="724">
                  <c:v>34.399997711181641</c:v>
                </c:pt>
                <c:pt idx="725">
                  <c:v>34.500003814697266</c:v>
                </c:pt>
                <c:pt idx="726">
                  <c:v>34.600002288818359</c:v>
                </c:pt>
                <c:pt idx="727">
                  <c:v>34.700000762939453</c:v>
                </c:pt>
                <c:pt idx="728">
                  <c:v>34.799999237060547</c:v>
                </c:pt>
                <c:pt idx="729">
                  <c:v>34.899997711181641</c:v>
                </c:pt>
                <c:pt idx="730">
                  <c:v>35.000003814697266</c:v>
                </c:pt>
                <c:pt idx="731">
                  <c:v>35.100002288818359</c:v>
                </c:pt>
                <c:pt idx="732">
                  <c:v>35.200000762939453</c:v>
                </c:pt>
                <c:pt idx="733">
                  <c:v>35.299999237060547</c:v>
                </c:pt>
                <c:pt idx="734">
                  <c:v>35.399997711181641</c:v>
                </c:pt>
                <c:pt idx="735">
                  <c:v>35.500003814697266</c:v>
                </c:pt>
                <c:pt idx="736">
                  <c:v>35.600002288818359</c:v>
                </c:pt>
                <c:pt idx="737">
                  <c:v>35.700000762939453</c:v>
                </c:pt>
                <c:pt idx="738">
                  <c:v>35.799999237060547</c:v>
                </c:pt>
                <c:pt idx="739">
                  <c:v>35.899997711181641</c:v>
                </c:pt>
                <c:pt idx="740">
                  <c:v>36.000003814697266</c:v>
                </c:pt>
                <c:pt idx="741">
                  <c:v>36.100002288818359</c:v>
                </c:pt>
                <c:pt idx="742">
                  <c:v>36.200000762939453</c:v>
                </c:pt>
                <c:pt idx="743">
                  <c:v>36.299999237060547</c:v>
                </c:pt>
                <c:pt idx="744">
                  <c:v>36.399997711181641</c:v>
                </c:pt>
                <c:pt idx="745">
                  <c:v>36.500003814697266</c:v>
                </c:pt>
                <c:pt idx="746">
                  <c:v>36.600002288818359</c:v>
                </c:pt>
                <c:pt idx="747">
                  <c:v>36.700000762939453</c:v>
                </c:pt>
                <c:pt idx="748">
                  <c:v>36.799999237060547</c:v>
                </c:pt>
                <c:pt idx="749">
                  <c:v>36.899997711181641</c:v>
                </c:pt>
                <c:pt idx="750">
                  <c:v>37.000003814697266</c:v>
                </c:pt>
                <c:pt idx="751">
                  <c:v>37.100002288818359</c:v>
                </c:pt>
                <c:pt idx="752">
                  <c:v>37.200000762939453</c:v>
                </c:pt>
                <c:pt idx="753">
                  <c:v>37.299999237060547</c:v>
                </c:pt>
                <c:pt idx="754">
                  <c:v>37.399997711181641</c:v>
                </c:pt>
                <c:pt idx="755">
                  <c:v>37.500003814697266</c:v>
                </c:pt>
                <c:pt idx="756">
                  <c:v>37.600002288818359</c:v>
                </c:pt>
                <c:pt idx="757">
                  <c:v>37.700000762939453</c:v>
                </c:pt>
                <c:pt idx="758">
                  <c:v>37.799999237060547</c:v>
                </c:pt>
                <c:pt idx="759">
                  <c:v>37.899997711181641</c:v>
                </c:pt>
                <c:pt idx="760">
                  <c:v>38.000003814697266</c:v>
                </c:pt>
                <c:pt idx="761">
                  <c:v>38.100002288818359</c:v>
                </c:pt>
                <c:pt idx="762">
                  <c:v>38.200000762939453</c:v>
                </c:pt>
                <c:pt idx="763">
                  <c:v>38.299999237060547</c:v>
                </c:pt>
                <c:pt idx="764">
                  <c:v>38.399997711181641</c:v>
                </c:pt>
                <c:pt idx="765">
                  <c:v>38.500003814697266</c:v>
                </c:pt>
                <c:pt idx="766">
                  <c:v>38.600002288818359</c:v>
                </c:pt>
                <c:pt idx="767">
                  <c:v>38.700000762939453</c:v>
                </c:pt>
                <c:pt idx="768">
                  <c:v>38.799999237060547</c:v>
                </c:pt>
                <c:pt idx="769">
                  <c:v>38.899997711181641</c:v>
                </c:pt>
                <c:pt idx="770">
                  <c:v>39.000003814697266</c:v>
                </c:pt>
                <c:pt idx="771">
                  <c:v>39.100002288818359</c:v>
                </c:pt>
                <c:pt idx="772">
                  <c:v>39.200000762939453</c:v>
                </c:pt>
                <c:pt idx="773">
                  <c:v>39.299999237060547</c:v>
                </c:pt>
                <c:pt idx="774">
                  <c:v>39.399997711181641</c:v>
                </c:pt>
                <c:pt idx="775">
                  <c:v>39.500003814697266</c:v>
                </c:pt>
                <c:pt idx="776">
                  <c:v>39.600002288818359</c:v>
                </c:pt>
                <c:pt idx="777">
                  <c:v>39.700000762939453</c:v>
                </c:pt>
                <c:pt idx="778">
                  <c:v>39.799999237060547</c:v>
                </c:pt>
                <c:pt idx="779">
                  <c:v>39.899997711181641</c:v>
                </c:pt>
                <c:pt idx="780">
                  <c:v>40.000003814697266</c:v>
                </c:pt>
                <c:pt idx="781">
                  <c:v>40.100002288818359</c:v>
                </c:pt>
                <c:pt idx="782">
                  <c:v>40.200000762939453</c:v>
                </c:pt>
                <c:pt idx="783">
                  <c:v>40.299999237060547</c:v>
                </c:pt>
                <c:pt idx="784">
                  <c:v>40.399997711181641</c:v>
                </c:pt>
                <c:pt idx="785">
                  <c:v>40.500003814697266</c:v>
                </c:pt>
                <c:pt idx="786">
                  <c:v>40.600002288818359</c:v>
                </c:pt>
                <c:pt idx="787">
                  <c:v>40.700000762939453</c:v>
                </c:pt>
                <c:pt idx="788">
                  <c:v>40.799999237060547</c:v>
                </c:pt>
                <c:pt idx="789">
                  <c:v>40.899997711181641</c:v>
                </c:pt>
                <c:pt idx="790">
                  <c:v>41.000003814697266</c:v>
                </c:pt>
                <c:pt idx="791">
                  <c:v>41.100002288818359</c:v>
                </c:pt>
                <c:pt idx="792">
                  <c:v>41.200000762939453</c:v>
                </c:pt>
                <c:pt idx="793">
                  <c:v>41.299999237060547</c:v>
                </c:pt>
                <c:pt idx="794">
                  <c:v>41.399997711181641</c:v>
                </c:pt>
                <c:pt idx="795">
                  <c:v>41.500003814697266</c:v>
                </c:pt>
                <c:pt idx="796">
                  <c:v>41.600002288818359</c:v>
                </c:pt>
                <c:pt idx="797">
                  <c:v>41.700000762939453</c:v>
                </c:pt>
                <c:pt idx="798">
                  <c:v>41.799999237060547</c:v>
                </c:pt>
                <c:pt idx="799">
                  <c:v>41.899997711181641</c:v>
                </c:pt>
                <c:pt idx="800">
                  <c:v>42.000003814697266</c:v>
                </c:pt>
                <c:pt idx="801">
                  <c:v>42.100002288818359</c:v>
                </c:pt>
                <c:pt idx="802">
                  <c:v>42.200000762939453</c:v>
                </c:pt>
                <c:pt idx="803">
                  <c:v>42.299999237060547</c:v>
                </c:pt>
                <c:pt idx="804">
                  <c:v>42.399997711181641</c:v>
                </c:pt>
                <c:pt idx="805">
                  <c:v>42.500003814697266</c:v>
                </c:pt>
                <c:pt idx="806">
                  <c:v>42.600002288818359</c:v>
                </c:pt>
                <c:pt idx="807">
                  <c:v>42.700000762939453</c:v>
                </c:pt>
                <c:pt idx="808">
                  <c:v>42.799999237060547</c:v>
                </c:pt>
                <c:pt idx="809">
                  <c:v>42.899997711181641</c:v>
                </c:pt>
                <c:pt idx="810">
                  <c:v>43.000003814697266</c:v>
                </c:pt>
                <c:pt idx="811">
                  <c:v>43.100002288818359</c:v>
                </c:pt>
                <c:pt idx="812">
                  <c:v>43.200000762939453</c:v>
                </c:pt>
                <c:pt idx="813">
                  <c:v>43.299999237060547</c:v>
                </c:pt>
                <c:pt idx="814">
                  <c:v>43.399997711181641</c:v>
                </c:pt>
                <c:pt idx="815">
                  <c:v>43.500003814697266</c:v>
                </c:pt>
                <c:pt idx="816">
                  <c:v>43.600002288818359</c:v>
                </c:pt>
                <c:pt idx="817">
                  <c:v>43.700000762939453</c:v>
                </c:pt>
                <c:pt idx="818">
                  <c:v>43.799999237060547</c:v>
                </c:pt>
                <c:pt idx="819">
                  <c:v>43.899997711181641</c:v>
                </c:pt>
                <c:pt idx="820">
                  <c:v>44.000003814697266</c:v>
                </c:pt>
                <c:pt idx="821">
                  <c:v>44.100002288818359</c:v>
                </c:pt>
                <c:pt idx="822">
                  <c:v>44.200000762939453</c:v>
                </c:pt>
                <c:pt idx="823">
                  <c:v>44.299999237060547</c:v>
                </c:pt>
                <c:pt idx="824">
                  <c:v>44.399997711181641</c:v>
                </c:pt>
                <c:pt idx="825">
                  <c:v>44.500003814697266</c:v>
                </c:pt>
                <c:pt idx="826">
                  <c:v>44.600002288818359</c:v>
                </c:pt>
                <c:pt idx="827">
                  <c:v>44.700000762939453</c:v>
                </c:pt>
                <c:pt idx="828">
                  <c:v>44.799999237060547</c:v>
                </c:pt>
                <c:pt idx="829">
                  <c:v>44.899997711181641</c:v>
                </c:pt>
                <c:pt idx="830">
                  <c:v>45.000003814697266</c:v>
                </c:pt>
                <c:pt idx="831">
                  <c:v>45.100002288818359</c:v>
                </c:pt>
                <c:pt idx="832">
                  <c:v>45.200000762939453</c:v>
                </c:pt>
                <c:pt idx="833">
                  <c:v>45.299999237060547</c:v>
                </c:pt>
                <c:pt idx="834">
                  <c:v>45.399997711181641</c:v>
                </c:pt>
                <c:pt idx="835">
                  <c:v>45.500003814697266</c:v>
                </c:pt>
                <c:pt idx="836">
                  <c:v>45.600002288818359</c:v>
                </c:pt>
                <c:pt idx="837">
                  <c:v>45.700000762939453</c:v>
                </c:pt>
                <c:pt idx="838">
                  <c:v>45.799999237060547</c:v>
                </c:pt>
                <c:pt idx="839">
                  <c:v>45.899997711181641</c:v>
                </c:pt>
                <c:pt idx="840">
                  <c:v>46.000003814697266</c:v>
                </c:pt>
                <c:pt idx="841">
                  <c:v>46.100002288818359</c:v>
                </c:pt>
                <c:pt idx="842">
                  <c:v>46.200000762939453</c:v>
                </c:pt>
                <c:pt idx="843">
                  <c:v>46.299999237060547</c:v>
                </c:pt>
                <c:pt idx="844">
                  <c:v>46.399997711181641</c:v>
                </c:pt>
                <c:pt idx="845">
                  <c:v>46.500003814697266</c:v>
                </c:pt>
                <c:pt idx="846">
                  <c:v>46.600002288818359</c:v>
                </c:pt>
                <c:pt idx="847">
                  <c:v>46.700000762939453</c:v>
                </c:pt>
                <c:pt idx="848">
                  <c:v>46.799999237060547</c:v>
                </c:pt>
                <c:pt idx="849">
                  <c:v>46.899997711181641</c:v>
                </c:pt>
                <c:pt idx="850">
                  <c:v>47.000003814697266</c:v>
                </c:pt>
                <c:pt idx="851">
                  <c:v>47.100002288818359</c:v>
                </c:pt>
                <c:pt idx="852">
                  <c:v>47.200000762939453</c:v>
                </c:pt>
                <c:pt idx="853">
                  <c:v>47.299999237060547</c:v>
                </c:pt>
                <c:pt idx="854">
                  <c:v>47.399997711181641</c:v>
                </c:pt>
                <c:pt idx="855">
                  <c:v>47.500003814697266</c:v>
                </c:pt>
                <c:pt idx="856">
                  <c:v>47.600002288818359</c:v>
                </c:pt>
                <c:pt idx="857">
                  <c:v>47.700000762939453</c:v>
                </c:pt>
                <c:pt idx="858">
                  <c:v>47.799999237060547</c:v>
                </c:pt>
                <c:pt idx="859">
                  <c:v>47.899997711181641</c:v>
                </c:pt>
                <c:pt idx="860">
                  <c:v>48.000003814697266</c:v>
                </c:pt>
                <c:pt idx="861">
                  <c:v>48.100002288818359</c:v>
                </c:pt>
                <c:pt idx="862">
                  <c:v>48.200000762939453</c:v>
                </c:pt>
                <c:pt idx="863">
                  <c:v>48.299999237060547</c:v>
                </c:pt>
                <c:pt idx="864">
                  <c:v>48.399997711181641</c:v>
                </c:pt>
                <c:pt idx="865">
                  <c:v>48.500003814697266</c:v>
                </c:pt>
                <c:pt idx="866">
                  <c:v>48.600002288818359</c:v>
                </c:pt>
                <c:pt idx="867">
                  <c:v>48.700000762939453</c:v>
                </c:pt>
                <c:pt idx="868">
                  <c:v>48.799999237060547</c:v>
                </c:pt>
                <c:pt idx="869">
                  <c:v>48.899997711181641</c:v>
                </c:pt>
                <c:pt idx="870">
                  <c:v>49.000003814697266</c:v>
                </c:pt>
                <c:pt idx="871">
                  <c:v>49.100002288818359</c:v>
                </c:pt>
                <c:pt idx="872">
                  <c:v>49.200000762939453</c:v>
                </c:pt>
                <c:pt idx="873">
                  <c:v>49.299999237060547</c:v>
                </c:pt>
                <c:pt idx="874">
                  <c:v>49.399997711181641</c:v>
                </c:pt>
                <c:pt idx="875">
                  <c:v>49.500003814697266</c:v>
                </c:pt>
                <c:pt idx="876">
                  <c:v>49.600002288818359</c:v>
                </c:pt>
                <c:pt idx="877">
                  <c:v>49.700000762939453</c:v>
                </c:pt>
                <c:pt idx="878">
                  <c:v>49.799999237060547</c:v>
                </c:pt>
                <c:pt idx="879">
                  <c:v>49.899997711181641</c:v>
                </c:pt>
                <c:pt idx="880">
                  <c:v>50.000003814697266</c:v>
                </c:pt>
                <c:pt idx="881">
                  <c:v>50.100002288818359</c:v>
                </c:pt>
                <c:pt idx="882">
                  <c:v>50.200000762939453</c:v>
                </c:pt>
                <c:pt idx="883">
                  <c:v>50.299999237060547</c:v>
                </c:pt>
                <c:pt idx="884">
                  <c:v>50.399997711181641</c:v>
                </c:pt>
                <c:pt idx="885">
                  <c:v>50.500003814697266</c:v>
                </c:pt>
                <c:pt idx="886">
                  <c:v>50.600002288818359</c:v>
                </c:pt>
                <c:pt idx="887">
                  <c:v>50.700000762939453</c:v>
                </c:pt>
                <c:pt idx="888">
                  <c:v>50.799999237060547</c:v>
                </c:pt>
                <c:pt idx="889">
                  <c:v>50.899997711181641</c:v>
                </c:pt>
                <c:pt idx="890">
                  <c:v>51.000003814697266</c:v>
                </c:pt>
                <c:pt idx="891">
                  <c:v>51.100002288818359</c:v>
                </c:pt>
                <c:pt idx="892">
                  <c:v>51.200000762939453</c:v>
                </c:pt>
                <c:pt idx="893">
                  <c:v>51.299999237060547</c:v>
                </c:pt>
                <c:pt idx="894">
                  <c:v>51.399997711181641</c:v>
                </c:pt>
                <c:pt idx="895">
                  <c:v>51.500003814697266</c:v>
                </c:pt>
                <c:pt idx="896">
                  <c:v>51.600002288818359</c:v>
                </c:pt>
                <c:pt idx="897">
                  <c:v>51.700000762939453</c:v>
                </c:pt>
                <c:pt idx="898">
                  <c:v>51.799999237060547</c:v>
                </c:pt>
                <c:pt idx="899">
                  <c:v>51.899997711181641</c:v>
                </c:pt>
                <c:pt idx="900">
                  <c:v>52.000003814697266</c:v>
                </c:pt>
                <c:pt idx="901">
                  <c:v>52.100002288818359</c:v>
                </c:pt>
                <c:pt idx="902">
                  <c:v>52.200000762939453</c:v>
                </c:pt>
                <c:pt idx="903">
                  <c:v>52.299999237060547</c:v>
                </c:pt>
                <c:pt idx="904">
                  <c:v>52.399997711181641</c:v>
                </c:pt>
                <c:pt idx="905">
                  <c:v>52.500003814697266</c:v>
                </c:pt>
                <c:pt idx="906">
                  <c:v>52.600002288818359</c:v>
                </c:pt>
                <c:pt idx="907">
                  <c:v>52.700000762939453</c:v>
                </c:pt>
                <c:pt idx="908">
                  <c:v>52.799999237060547</c:v>
                </c:pt>
                <c:pt idx="909">
                  <c:v>52.899997711181641</c:v>
                </c:pt>
                <c:pt idx="910">
                  <c:v>53.000003814697266</c:v>
                </c:pt>
                <c:pt idx="911">
                  <c:v>53.100002288818359</c:v>
                </c:pt>
                <c:pt idx="912">
                  <c:v>53.200000762939453</c:v>
                </c:pt>
                <c:pt idx="913">
                  <c:v>53.299999237060547</c:v>
                </c:pt>
                <c:pt idx="914">
                  <c:v>53.399997711181641</c:v>
                </c:pt>
                <c:pt idx="915">
                  <c:v>53.500003814697266</c:v>
                </c:pt>
                <c:pt idx="916">
                  <c:v>53.600002288818359</c:v>
                </c:pt>
                <c:pt idx="917">
                  <c:v>53.700000762939453</c:v>
                </c:pt>
                <c:pt idx="918">
                  <c:v>53.799999237060547</c:v>
                </c:pt>
                <c:pt idx="919">
                  <c:v>53.899997711181641</c:v>
                </c:pt>
                <c:pt idx="920">
                  <c:v>54.000003814697266</c:v>
                </c:pt>
                <c:pt idx="921">
                  <c:v>54.100002288818359</c:v>
                </c:pt>
                <c:pt idx="922">
                  <c:v>54.200000762939453</c:v>
                </c:pt>
                <c:pt idx="923">
                  <c:v>54.299999237060547</c:v>
                </c:pt>
                <c:pt idx="924">
                  <c:v>54.399997711181641</c:v>
                </c:pt>
                <c:pt idx="925">
                  <c:v>54.500003814697266</c:v>
                </c:pt>
                <c:pt idx="926">
                  <c:v>54.600002288818359</c:v>
                </c:pt>
                <c:pt idx="927">
                  <c:v>54.700000762939453</c:v>
                </c:pt>
                <c:pt idx="928">
                  <c:v>54.799999237060547</c:v>
                </c:pt>
                <c:pt idx="929">
                  <c:v>54.899997711181641</c:v>
                </c:pt>
                <c:pt idx="930">
                  <c:v>55.000003814697266</c:v>
                </c:pt>
                <c:pt idx="931">
                  <c:v>55.100002288818359</c:v>
                </c:pt>
                <c:pt idx="932">
                  <c:v>55.200000762939453</c:v>
                </c:pt>
                <c:pt idx="933">
                  <c:v>55.299999237060547</c:v>
                </c:pt>
                <c:pt idx="934">
                  <c:v>55.399997711181641</c:v>
                </c:pt>
                <c:pt idx="935">
                  <c:v>55.500003814697266</c:v>
                </c:pt>
                <c:pt idx="936">
                  <c:v>55.600002288818359</c:v>
                </c:pt>
                <c:pt idx="937">
                  <c:v>55.700000762939453</c:v>
                </c:pt>
                <c:pt idx="938">
                  <c:v>55.799999237060547</c:v>
                </c:pt>
                <c:pt idx="939">
                  <c:v>55.899997711181641</c:v>
                </c:pt>
                <c:pt idx="940">
                  <c:v>56.000003814697266</c:v>
                </c:pt>
                <c:pt idx="941">
                  <c:v>56.100002288818359</c:v>
                </c:pt>
                <c:pt idx="942">
                  <c:v>56.200000762939453</c:v>
                </c:pt>
                <c:pt idx="943">
                  <c:v>56.299999237060547</c:v>
                </c:pt>
                <c:pt idx="944">
                  <c:v>56.399997711181641</c:v>
                </c:pt>
                <c:pt idx="945">
                  <c:v>56.500003814697266</c:v>
                </c:pt>
                <c:pt idx="946">
                  <c:v>56.600002288818359</c:v>
                </c:pt>
                <c:pt idx="947">
                  <c:v>56.700000762939453</c:v>
                </c:pt>
                <c:pt idx="948">
                  <c:v>56.799999237060547</c:v>
                </c:pt>
                <c:pt idx="949">
                  <c:v>56.899997711181641</c:v>
                </c:pt>
                <c:pt idx="950">
                  <c:v>57.000003814697266</c:v>
                </c:pt>
                <c:pt idx="951">
                  <c:v>57.100002288818359</c:v>
                </c:pt>
                <c:pt idx="952">
                  <c:v>57.200000762939453</c:v>
                </c:pt>
                <c:pt idx="953">
                  <c:v>57.299999237060547</c:v>
                </c:pt>
                <c:pt idx="954">
                  <c:v>57.399997711181641</c:v>
                </c:pt>
                <c:pt idx="955">
                  <c:v>57.500003814697266</c:v>
                </c:pt>
                <c:pt idx="956">
                  <c:v>57.600002288818359</c:v>
                </c:pt>
                <c:pt idx="957">
                  <c:v>57.700000762939453</c:v>
                </c:pt>
                <c:pt idx="958">
                  <c:v>57.799999237060547</c:v>
                </c:pt>
                <c:pt idx="959">
                  <c:v>57.899997711181641</c:v>
                </c:pt>
                <c:pt idx="960">
                  <c:v>58.000003814697266</c:v>
                </c:pt>
                <c:pt idx="961">
                  <c:v>58.100002288818359</c:v>
                </c:pt>
                <c:pt idx="962">
                  <c:v>58.200000762939453</c:v>
                </c:pt>
                <c:pt idx="963">
                  <c:v>58.299999237060547</c:v>
                </c:pt>
                <c:pt idx="964">
                  <c:v>58.399997711181641</c:v>
                </c:pt>
                <c:pt idx="965">
                  <c:v>58.500003814697266</c:v>
                </c:pt>
                <c:pt idx="966">
                  <c:v>58.600002288818359</c:v>
                </c:pt>
                <c:pt idx="967">
                  <c:v>58.700000762939453</c:v>
                </c:pt>
                <c:pt idx="968">
                  <c:v>58.799999237060547</c:v>
                </c:pt>
                <c:pt idx="969">
                  <c:v>58.899997711181641</c:v>
                </c:pt>
                <c:pt idx="970">
                  <c:v>59.000003814697266</c:v>
                </c:pt>
                <c:pt idx="971">
                  <c:v>59.100002288818359</c:v>
                </c:pt>
                <c:pt idx="972">
                  <c:v>59.200000762939453</c:v>
                </c:pt>
                <c:pt idx="973">
                  <c:v>59.299999237060547</c:v>
                </c:pt>
                <c:pt idx="974">
                  <c:v>59.399997711181641</c:v>
                </c:pt>
                <c:pt idx="975">
                  <c:v>59.500003814697266</c:v>
                </c:pt>
                <c:pt idx="976">
                  <c:v>59.600002288818359</c:v>
                </c:pt>
                <c:pt idx="977">
                  <c:v>59.700000762939453</c:v>
                </c:pt>
                <c:pt idx="978">
                  <c:v>59.799999237060547</c:v>
                </c:pt>
                <c:pt idx="979">
                  <c:v>59.899997711181641</c:v>
                </c:pt>
                <c:pt idx="980">
                  <c:v>60.000003814697266</c:v>
                </c:pt>
                <c:pt idx="981">
                  <c:v>60.100002288818359</c:v>
                </c:pt>
                <c:pt idx="982">
                  <c:v>60.200000762939453</c:v>
                </c:pt>
                <c:pt idx="983">
                  <c:v>60.299999237060547</c:v>
                </c:pt>
                <c:pt idx="984">
                  <c:v>60.399997711181641</c:v>
                </c:pt>
                <c:pt idx="985">
                  <c:v>60.500003814697266</c:v>
                </c:pt>
                <c:pt idx="986">
                  <c:v>60.600002288818359</c:v>
                </c:pt>
                <c:pt idx="987">
                  <c:v>60.700000762939453</c:v>
                </c:pt>
                <c:pt idx="988">
                  <c:v>60.799999237060547</c:v>
                </c:pt>
                <c:pt idx="989">
                  <c:v>60.899997711181641</c:v>
                </c:pt>
                <c:pt idx="990">
                  <c:v>61.000003814697266</c:v>
                </c:pt>
                <c:pt idx="991">
                  <c:v>61.100002288818359</c:v>
                </c:pt>
                <c:pt idx="992">
                  <c:v>61.200000762939453</c:v>
                </c:pt>
                <c:pt idx="993">
                  <c:v>61.299999237060547</c:v>
                </c:pt>
                <c:pt idx="994">
                  <c:v>61.399997711181641</c:v>
                </c:pt>
                <c:pt idx="995">
                  <c:v>61.500003814697266</c:v>
                </c:pt>
                <c:pt idx="996">
                  <c:v>61.600002288818359</c:v>
                </c:pt>
                <c:pt idx="997">
                  <c:v>61.700000762939453</c:v>
                </c:pt>
                <c:pt idx="998">
                  <c:v>61.799999237060547</c:v>
                </c:pt>
                <c:pt idx="999">
                  <c:v>61.899997711181641</c:v>
                </c:pt>
                <c:pt idx="1000">
                  <c:v>62.000003814697266</c:v>
                </c:pt>
                <c:pt idx="1001">
                  <c:v>62.100002288818359</c:v>
                </c:pt>
                <c:pt idx="1002">
                  <c:v>62.200000762939453</c:v>
                </c:pt>
                <c:pt idx="1003">
                  <c:v>62.299999237060547</c:v>
                </c:pt>
                <c:pt idx="1004">
                  <c:v>62.399997711181641</c:v>
                </c:pt>
                <c:pt idx="1005">
                  <c:v>62.500003814697266</c:v>
                </c:pt>
                <c:pt idx="1006">
                  <c:v>62.600002288818359</c:v>
                </c:pt>
                <c:pt idx="1007">
                  <c:v>62.700000762939453</c:v>
                </c:pt>
                <c:pt idx="1008">
                  <c:v>62.799999237060547</c:v>
                </c:pt>
                <c:pt idx="1009">
                  <c:v>62.899997711181641</c:v>
                </c:pt>
                <c:pt idx="1010">
                  <c:v>63.000003814697266</c:v>
                </c:pt>
                <c:pt idx="1011">
                  <c:v>63.100002288818359</c:v>
                </c:pt>
                <c:pt idx="1012">
                  <c:v>63.200000762939453</c:v>
                </c:pt>
                <c:pt idx="1013">
                  <c:v>63.299999237060547</c:v>
                </c:pt>
                <c:pt idx="1014">
                  <c:v>63.399997711181641</c:v>
                </c:pt>
                <c:pt idx="1015">
                  <c:v>63.500003814697266</c:v>
                </c:pt>
                <c:pt idx="1016">
                  <c:v>63.600002288818359</c:v>
                </c:pt>
                <c:pt idx="1017">
                  <c:v>63.700000762939453</c:v>
                </c:pt>
                <c:pt idx="1018">
                  <c:v>63.799999237060547</c:v>
                </c:pt>
                <c:pt idx="1019">
                  <c:v>63.899997711181641</c:v>
                </c:pt>
                <c:pt idx="1020">
                  <c:v>64</c:v>
                </c:pt>
                <c:pt idx="1021">
                  <c:v>64.100006103515625</c:v>
                </c:pt>
                <c:pt idx="1022">
                  <c:v>64.199996948242188</c:v>
                </c:pt>
                <c:pt idx="1023">
                  <c:v>64.300003051757813</c:v>
                </c:pt>
                <c:pt idx="1024">
                  <c:v>64.399993896484375</c:v>
                </c:pt>
                <c:pt idx="1025">
                  <c:v>64.5</c:v>
                </c:pt>
                <c:pt idx="1026">
                  <c:v>64.600006103515625</c:v>
                </c:pt>
                <c:pt idx="1027">
                  <c:v>64.699996948242188</c:v>
                </c:pt>
                <c:pt idx="1028">
                  <c:v>64.800003051757813</c:v>
                </c:pt>
                <c:pt idx="1029">
                  <c:v>64.899993896484375</c:v>
                </c:pt>
                <c:pt idx="1030">
                  <c:v>65</c:v>
                </c:pt>
                <c:pt idx="1031">
                  <c:v>65.100006103515625</c:v>
                </c:pt>
                <c:pt idx="1032">
                  <c:v>65.199996948242188</c:v>
                </c:pt>
                <c:pt idx="1033">
                  <c:v>65.300003051757813</c:v>
                </c:pt>
                <c:pt idx="1034">
                  <c:v>65.399993896484375</c:v>
                </c:pt>
                <c:pt idx="1035">
                  <c:v>65.5</c:v>
                </c:pt>
                <c:pt idx="1036">
                  <c:v>65.600006103515625</c:v>
                </c:pt>
                <c:pt idx="1037">
                  <c:v>65.699996948242188</c:v>
                </c:pt>
                <c:pt idx="1038">
                  <c:v>65.800003051757813</c:v>
                </c:pt>
                <c:pt idx="1039">
                  <c:v>65.899993896484375</c:v>
                </c:pt>
                <c:pt idx="1040">
                  <c:v>66</c:v>
                </c:pt>
                <c:pt idx="1041">
                  <c:v>66.100006103515625</c:v>
                </c:pt>
                <c:pt idx="1042">
                  <c:v>66.199996948242188</c:v>
                </c:pt>
                <c:pt idx="1043">
                  <c:v>66.300003051757813</c:v>
                </c:pt>
                <c:pt idx="1044">
                  <c:v>66.399993896484375</c:v>
                </c:pt>
                <c:pt idx="1045">
                  <c:v>66.5</c:v>
                </c:pt>
                <c:pt idx="1046">
                  <c:v>66.600006103515625</c:v>
                </c:pt>
                <c:pt idx="1047">
                  <c:v>66.699996948242188</c:v>
                </c:pt>
                <c:pt idx="1048">
                  <c:v>66.800003051757813</c:v>
                </c:pt>
                <c:pt idx="1049">
                  <c:v>66.899993896484375</c:v>
                </c:pt>
                <c:pt idx="1050">
                  <c:v>67</c:v>
                </c:pt>
                <c:pt idx="1051">
                  <c:v>67.100006103515625</c:v>
                </c:pt>
                <c:pt idx="1052">
                  <c:v>67.199996948242188</c:v>
                </c:pt>
                <c:pt idx="1053">
                  <c:v>67.300003051757813</c:v>
                </c:pt>
                <c:pt idx="1054">
                  <c:v>67.399993896484375</c:v>
                </c:pt>
                <c:pt idx="1055">
                  <c:v>67.5</c:v>
                </c:pt>
                <c:pt idx="1056">
                  <c:v>67.600006103515625</c:v>
                </c:pt>
                <c:pt idx="1057">
                  <c:v>67.699996948242188</c:v>
                </c:pt>
                <c:pt idx="1058">
                  <c:v>67.800003051757813</c:v>
                </c:pt>
                <c:pt idx="1059">
                  <c:v>67.899993896484375</c:v>
                </c:pt>
                <c:pt idx="1060">
                  <c:v>68</c:v>
                </c:pt>
                <c:pt idx="1061">
                  <c:v>68.100006103515625</c:v>
                </c:pt>
                <c:pt idx="1062">
                  <c:v>68.199996948242188</c:v>
                </c:pt>
                <c:pt idx="1063">
                  <c:v>68.300003051757813</c:v>
                </c:pt>
                <c:pt idx="1064">
                  <c:v>68.399993896484375</c:v>
                </c:pt>
                <c:pt idx="1065">
                  <c:v>68.5</c:v>
                </c:pt>
                <c:pt idx="1066">
                  <c:v>68.600006103515625</c:v>
                </c:pt>
                <c:pt idx="1067">
                  <c:v>68.699996948242188</c:v>
                </c:pt>
                <c:pt idx="1068">
                  <c:v>68.800003051757813</c:v>
                </c:pt>
                <c:pt idx="1069">
                  <c:v>68.899993896484375</c:v>
                </c:pt>
                <c:pt idx="1070">
                  <c:v>69</c:v>
                </c:pt>
                <c:pt idx="1071">
                  <c:v>69.100006103515625</c:v>
                </c:pt>
                <c:pt idx="1072">
                  <c:v>69.199996948242188</c:v>
                </c:pt>
                <c:pt idx="1073">
                  <c:v>69.300003051757813</c:v>
                </c:pt>
                <c:pt idx="1074">
                  <c:v>69.399993896484375</c:v>
                </c:pt>
                <c:pt idx="1075">
                  <c:v>69.5</c:v>
                </c:pt>
                <c:pt idx="1076">
                  <c:v>69.600006103515625</c:v>
                </c:pt>
                <c:pt idx="1077">
                  <c:v>69.699996948242188</c:v>
                </c:pt>
                <c:pt idx="1078">
                  <c:v>69.800003051757813</c:v>
                </c:pt>
                <c:pt idx="1079">
                  <c:v>69.899993896484375</c:v>
                </c:pt>
                <c:pt idx="1080">
                  <c:v>70</c:v>
                </c:pt>
                <c:pt idx="1081">
                  <c:v>70.100006103515625</c:v>
                </c:pt>
                <c:pt idx="1082">
                  <c:v>70.199996948242188</c:v>
                </c:pt>
                <c:pt idx="1083">
                  <c:v>70.300003051757813</c:v>
                </c:pt>
                <c:pt idx="1084">
                  <c:v>70.399993896484375</c:v>
                </c:pt>
                <c:pt idx="1085">
                  <c:v>70.5</c:v>
                </c:pt>
                <c:pt idx="1086">
                  <c:v>70.600006103515625</c:v>
                </c:pt>
                <c:pt idx="1087">
                  <c:v>70.699996948242188</c:v>
                </c:pt>
                <c:pt idx="1088">
                  <c:v>70.800003051757813</c:v>
                </c:pt>
                <c:pt idx="1089">
                  <c:v>70.899993896484375</c:v>
                </c:pt>
                <c:pt idx="1090">
                  <c:v>71</c:v>
                </c:pt>
                <c:pt idx="1091">
                  <c:v>71.100006103515625</c:v>
                </c:pt>
                <c:pt idx="1092">
                  <c:v>71.199996948242188</c:v>
                </c:pt>
                <c:pt idx="1093">
                  <c:v>71.300003051757813</c:v>
                </c:pt>
                <c:pt idx="1094">
                  <c:v>71.399993896484375</c:v>
                </c:pt>
                <c:pt idx="1095">
                  <c:v>71.5</c:v>
                </c:pt>
                <c:pt idx="1096">
                  <c:v>71.600006103515625</c:v>
                </c:pt>
                <c:pt idx="1097">
                  <c:v>71.699996948242188</c:v>
                </c:pt>
                <c:pt idx="1098">
                  <c:v>71.800003051757813</c:v>
                </c:pt>
                <c:pt idx="1099">
                  <c:v>71.899993896484375</c:v>
                </c:pt>
                <c:pt idx="1100">
                  <c:v>72</c:v>
                </c:pt>
                <c:pt idx="1101">
                  <c:v>72.100006103515625</c:v>
                </c:pt>
                <c:pt idx="1102">
                  <c:v>72.199996948242188</c:v>
                </c:pt>
                <c:pt idx="1103">
                  <c:v>72.300003051757813</c:v>
                </c:pt>
                <c:pt idx="1104">
                  <c:v>72.399993896484375</c:v>
                </c:pt>
                <c:pt idx="1105">
                  <c:v>72.5</c:v>
                </c:pt>
                <c:pt idx="1106">
                  <c:v>72.600006103515625</c:v>
                </c:pt>
                <c:pt idx="1107">
                  <c:v>72.699996948242188</c:v>
                </c:pt>
                <c:pt idx="1108">
                  <c:v>72.800003051757813</c:v>
                </c:pt>
                <c:pt idx="1109">
                  <c:v>72.899993896484375</c:v>
                </c:pt>
                <c:pt idx="1110">
                  <c:v>73</c:v>
                </c:pt>
                <c:pt idx="1111">
                  <c:v>73.100006103515625</c:v>
                </c:pt>
                <c:pt idx="1112">
                  <c:v>73.199996948242188</c:v>
                </c:pt>
                <c:pt idx="1113">
                  <c:v>73.300003051757813</c:v>
                </c:pt>
                <c:pt idx="1114">
                  <c:v>73.399993896484375</c:v>
                </c:pt>
                <c:pt idx="1115">
                  <c:v>73.5</c:v>
                </c:pt>
                <c:pt idx="1116">
                  <c:v>73.600006103515625</c:v>
                </c:pt>
                <c:pt idx="1117">
                  <c:v>73.699996948242188</c:v>
                </c:pt>
                <c:pt idx="1118">
                  <c:v>73.800003051757813</c:v>
                </c:pt>
                <c:pt idx="1119">
                  <c:v>73.899993896484375</c:v>
                </c:pt>
                <c:pt idx="1120">
                  <c:v>74</c:v>
                </c:pt>
                <c:pt idx="1121">
                  <c:v>74.100006103515625</c:v>
                </c:pt>
                <c:pt idx="1122">
                  <c:v>74.199996948242188</c:v>
                </c:pt>
                <c:pt idx="1123">
                  <c:v>74.300003051757813</c:v>
                </c:pt>
                <c:pt idx="1124">
                  <c:v>74.399993896484375</c:v>
                </c:pt>
                <c:pt idx="1125">
                  <c:v>74.5</c:v>
                </c:pt>
                <c:pt idx="1126">
                  <c:v>74.600006103515625</c:v>
                </c:pt>
                <c:pt idx="1127">
                  <c:v>74.699996948242188</c:v>
                </c:pt>
                <c:pt idx="1128">
                  <c:v>74.800003051757813</c:v>
                </c:pt>
                <c:pt idx="1129">
                  <c:v>74.899993896484375</c:v>
                </c:pt>
                <c:pt idx="1130">
                  <c:v>75</c:v>
                </c:pt>
                <c:pt idx="1131">
                  <c:v>75.100006103515625</c:v>
                </c:pt>
                <c:pt idx="1132">
                  <c:v>75.199996948242188</c:v>
                </c:pt>
                <c:pt idx="1133">
                  <c:v>75.300003051757813</c:v>
                </c:pt>
                <c:pt idx="1134">
                  <c:v>75.399993896484375</c:v>
                </c:pt>
                <c:pt idx="1135">
                  <c:v>75.5</c:v>
                </c:pt>
                <c:pt idx="1136">
                  <c:v>75.600006103515625</c:v>
                </c:pt>
                <c:pt idx="1137">
                  <c:v>75.699996948242188</c:v>
                </c:pt>
                <c:pt idx="1138">
                  <c:v>75.800003051757813</c:v>
                </c:pt>
                <c:pt idx="1139">
                  <c:v>75.899993896484375</c:v>
                </c:pt>
                <c:pt idx="1140">
                  <c:v>76</c:v>
                </c:pt>
                <c:pt idx="1141">
                  <c:v>76.100006103515625</c:v>
                </c:pt>
                <c:pt idx="1142">
                  <c:v>76.199996948242188</c:v>
                </c:pt>
                <c:pt idx="1143">
                  <c:v>76.300003051757813</c:v>
                </c:pt>
                <c:pt idx="1144">
                  <c:v>76.399993896484375</c:v>
                </c:pt>
                <c:pt idx="1145">
                  <c:v>76.5</c:v>
                </c:pt>
                <c:pt idx="1146">
                  <c:v>76.600006103515625</c:v>
                </c:pt>
                <c:pt idx="1147">
                  <c:v>76.699996948242188</c:v>
                </c:pt>
                <c:pt idx="1148">
                  <c:v>76.800003051757813</c:v>
                </c:pt>
                <c:pt idx="1149">
                  <c:v>76.899993896484375</c:v>
                </c:pt>
                <c:pt idx="1150">
                  <c:v>77</c:v>
                </c:pt>
                <c:pt idx="1151">
                  <c:v>77.100006103515625</c:v>
                </c:pt>
                <c:pt idx="1152">
                  <c:v>77.199996948242188</c:v>
                </c:pt>
                <c:pt idx="1153">
                  <c:v>77.300003051757813</c:v>
                </c:pt>
                <c:pt idx="1154">
                  <c:v>77.399993896484375</c:v>
                </c:pt>
                <c:pt idx="1155">
                  <c:v>77.5</c:v>
                </c:pt>
                <c:pt idx="1156">
                  <c:v>77.600006103515625</c:v>
                </c:pt>
                <c:pt idx="1157">
                  <c:v>77.699996948242188</c:v>
                </c:pt>
                <c:pt idx="1158">
                  <c:v>77.800003051757813</c:v>
                </c:pt>
                <c:pt idx="1159">
                  <c:v>77.899993896484375</c:v>
                </c:pt>
                <c:pt idx="1160">
                  <c:v>78</c:v>
                </c:pt>
                <c:pt idx="1161">
                  <c:v>78.100006103515625</c:v>
                </c:pt>
                <c:pt idx="1162">
                  <c:v>78.199996948242188</c:v>
                </c:pt>
                <c:pt idx="1163">
                  <c:v>78.300003051757813</c:v>
                </c:pt>
                <c:pt idx="1164">
                  <c:v>78.399993896484375</c:v>
                </c:pt>
                <c:pt idx="1165">
                  <c:v>78.5</c:v>
                </c:pt>
                <c:pt idx="1166">
                  <c:v>78.600006103515625</c:v>
                </c:pt>
                <c:pt idx="1167">
                  <c:v>78.699996948242188</c:v>
                </c:pt>
                <c:pt idx="1168">
                  <c:v>78.800003051757813</c:v>
                </c:pt>
                <c:pt idx="1169">
                  <c:v>78.899993896484375</c:v>
                </c:pt>
                <c:pt idx="1170">
                  <c:v>79</c:v>
                </c:pt>
                <c:pt idx="1171">
                  <c:v>79.100006103515625</c:v>
                </c:pt>
                <c:pt idx="1172">
                  <c:v>79.199996948242188</c:v>
                </c:pt>
                <c:pt idx="1173">
                  <c:v>79.300003051757813</c:v>
                </c:pt>
                <c:pt idx="1174">
                  <c:v>79.399993896484375</c:v>
                </c:pt>
                <c:pt idx="1175">
                  <c:v>79.5</c:v>
                </c:pt>
                <c:pt idx="1176">
                  <c:v>79.600006103515625</c:v>
                </c:pt>
                <c:pt idx="1177">
                  <c:v>79.699996948242188</c:v>
                </c:pt>
                <c:pt idx="1178">
                  <c:v>79.800003051757813</c:v>
                </c:pt>
                <c:pt idx="1179">
                  <c:v>79.899993896484375</c:v>
                </c:pt>
                <c:pt idx="1180">
                  <c:v>80</c:v>
                </c:pt>
                <c:pt idx="1181">
                  <c:v>80.100006103515625</c:v>
                </c:pt>
                <c:pt idx="1182">
                  <c:v>80.199996948242188</c:v>
                </c:pt>
                <c:pt idx="1183">
                  <c:v>80.300003051757813</c:v>
                </c:pt>
                <c:pt idx="1184">
                  <c:v>80.399993896484375</c:v>
                </c:pt>
                <c:pt idx="1185">
                  <c:v>80.5</c:v>
                </c:pt>
                <c:pt idx="1186">
                  <c:v>80.600006103515625</c:v>
                </c:pt>
                <c:pt idx="1187">
                  <c:v>80.699996948242188</c:v>
                </c:pt>
                <c:pt idx="1188">
                  <c:v>80.800003051757813</c:v>
                </c:pt>
                <c:pt idx="1189">
                  <c:v>80.899993896484375</c:v>
                </c:pt>
                <c:pt idx="1190">
                  <c:v>81</c:v>
                </c:pt>
                <c:pt idx="1191">
                  <c:v>81.100006103515625</c:v>
                </c:pt>
                <c:pt idx="1192">
                  <c:v>81.199996948242188</c:v>
                </c:pt>
                <c:pt idx="1193">
                  <c:v>81.300003051757813</c:v>
                </c:pt>
                <c:pt idx="1194">
                  <c:v>81.399993896484375</c:v>
                </c:pt>
                <c:pt idx="1195">
                  <c:v>81.5</c:v>
                </c:pt>
                <c:pt idx="1196">
                  <c:v>81.600006103515625</c:v>
                </c:pt>
                <c:pt idx="1197">
                  <c:v>81.699996948242188</c:v>
                </c:pt>
                <c:pt idx="1198">
                  <c:v>81.800003051757813</c:v>
                </c:pt>
                <c:pt idx="1199">
                  <c:v>81.899993896484375</c:v>
                </c:pt>
                <c:pt idx="1200">
                  <c:v>82</c:v>
                </c:pt>
                <c:pt idx="1201">
                  <c:v>82.100006103515625</c:v>
                </c:pt>
                <c:pt idx="1202">
                  <c:v>82.199996948242188</c:v>
                </c:pt>
                <c:pt idx="1203">
                  <c:v>82.300003051757813</c:v>
                </c:pt>
                <c:pt idx="1204">
                  <c:v>82.399993896484375</c:v>
                </c:pt>
                <c:pt idx="1205">
                  <c:v>82.5</c:v>
                </c:pt>
                <c:pt idx="1206">
                  <c:v>82.600006103515625</c:v>
                </c:pt>
                <c:pt idx="1207">
                  <c:v>82.699996948242188</c:v>
                </c:pt>
                <c:pt idx="1208">
                  <c:v>82.800003051757813</c:v>
                </c:pt>
                <c:pt idx="1209">
                  <c:v>82.899993896484375</c:v>
                </c:pt>
                <c:pt idx="1210">
                  <c:v>83</c:v>
                </c:pt>
                <c:pt idx="1211">
                  <c:v>83.100006103515625</c:v>
                </c:pt>
                <c:pt idx="1212">
                  <c:v>83.199996948242188</c:v>
                </c:pt>
                <c:pt idx="1213">
                  <c:v>83.300003051757813</c:v>
                </c:pt>
                <c:pt idx="1214">
                  <c:v>83.399993896484375</c:v>
                </c:pt>
                <c:pt idx="1215">
                  <c:v>83.5</c:v>
                </c:pt>
                <c:pt idx="1216">
                  <c:v>83.600006103515625</c:v>
                </c:pt>
                <c:pt idx="1217">
                  <c:v>83.699996948242188</c:v>
                </c:pt>
                <c:pt idx="1218">
                  <c:v>83.800003051757813</c:v>
                </c:pt>
                <c:pt idx="1219">
                  <c:v>83.899993896484375</c:v>
                </c:pt>
                <c:pt idx="1220">
                  <c:v>84</c:v>
                </c:pt>
                <c:pt idx="1221">
                  <c:v>84.100006103515625</c:v>
                </c:pt>
                <c:pt idx="1222">
                  <c:v>84.199996948242188</c:v>
                </c:pt>
                <c:pt idx="1223">
                  <c:v>84.300003051757813</c:v>
                </c:pt>
                <c:pt idx="1224">
                  <c:v>84.399993896484375</c:v>
                </c:pt>
                <c:pt idx="1225">
                  <c:v>84.5</c:v>
                </c:pt>
                <c:pt idx="1226">
                  <c:v>84.600006103515625</c:v>
                </c:pt>
                <c:pt idx="1227">
                  <c:v>84.699996948242188</c:v>
                </c:pt>
                <c:pt idx="1228">
                  <c:v>84.800003051757813</c:v>
                </c:pt>
                <c:pt idx="1229">
                  <c:v>84.899993896484375</c:v>
                </c:pt>
                <c:pt idx="1230">
                  <c:v>85</c:v>
                </c:pt>
                <c:pt idx="1231">
                  <c:v>85.100006103515625</c:v>
                </c:pt>
                <c:pt idx="1232">
                  <c:v>85.199996948242188</c:v>
                </c:pt>
                <c:pt idx="1233">
                  <c:v>85.300003051757813</c:v>
                </c:pt>
                <c:pt idx="1234">
                  <c:v>85.399993896484375</c:v>
                </c:pt>
                <c:pt idx="1235">
                  <c:v>85.5</c:v>
                </c:pt>
                <c:pt idx="1236">
                  <c:v>85.600006103515625</c:v>
                </c:pt>
                <c:pt idx="1237">
                  <c:v>85.699996948242188</c:v>
                </c:pt>
                <c:pt idx="1238">
                  <c:v>85.800003051757813</c:v>
                </c:pt>
                <c:pt idx="1239">
                  <c:v>85.899993896484375</c:v>
                </c:pt>
                <c:pt idx="1240">
                  <c:v>86</c:v>
                </c:pt>
                <c:pt idx="1241">
                  <c:v>86.100006103515625</c:v>
                </c:pt>
                <c:pt idx="1242">
                  <c:v>86.199996948242188</c:v>
                </c:pt>
                <c:pt idx="1243">
                  <c:v>86.300003051757813</c:v>
                </c:pt>
                <c:pt idx="1244">
                  <c:v>86.399993896484375</c:v>
                </c:pt>
                <c:pt idx="1245">
                  <c:v>86.5</c:v>
                </c:pt>
                <c:pt idx="1246">
                  <c:v>86.600006103515625</c:v>
                </c:pt>
                <c:pt idx="1247">
                  <c:v>86.699996948242188</c:v>
                </c:pt>
                <c:pt idx="1248">
                  <c:v>86.800003051757813</c:v>
                </c:pt>
                <c:pt idx="1249">
                  <c:v>86.899993896484375</c:v>
                </c:pt>
                <c:pt idx="1250">
                  <c:v>87</c:v>
                </c:pt>
                <c:pt idx="1251">
                  <c:v>87.100006103515625</c:v>
                </c:pt>
                <c:pt idx="1252">
                  <c:v>87.199996948242188</c:v>
                </c:pt>
                <c:pt idx="1253">
                  <c:v>87.300003051757813</c:v>
                </c:pt>
                <c:pt idx="1254">
                  <c:v>87.399993896484375</c:v>
                </c:pt>
                <c:pt idx="1255">
                  <c:v>87.5</c:v>
                </c:pt>
                <c:pt idx="1256">
                  <c:v>87.600006103515625</c:v>
                </c:pt>
                <c:pt idx="1257">
                  <c:v>87.699996948242188</c:v>
                </c:pt>
                <c:pt idx="1258">
                  <c:v>87.800003051757813</c:v>
                </c:pt>
                <c:pt idx="1259">
                  <c:v>87.899993896484375</c:v>
                </c:pt>
                <c:pt idx="1260">
                  <c:v>88</c:v>
                </c:pt>
                <c:pt idx="1261">
                  <c:v>88.100006103515625</c:v>
                </c:pt>
                <c:pt idx="1262">
                  <c:v>88.199996948242188</c:v>
                </c:pt>
                <c:pt idx="1263">
                  <c:v>88.300003051757813</c:v>
                </c:pt>
                <c:pt idx="1264">
                  <c:v>88.399993896484375</c:v>
                </c:pt>
                <c:pt idx="1265">
                  <c:v>88.5</c:v>
                </c:pt>
                <c:pt idx="1266">
                  <c:v>88.600006103515625</c:v>
                </c:pt>
                <c:pt idx="1267">
                  <c:v>88.699996948242188</c:v>
                </c:pt>
                <c:pt idx="1268">
                  <c:v>88.800003051757813</c:v>
                </c:pt>
                <c:pt idx="1269">
                  <c:v>88.899993896484375</c:v>
                </c:pt>
                <c:pt idx="1270">
                  <c:v>89</c:v>
                </c:pt>
                <c:pt idx="1271">
                  <c:v>89.100006103515625</c:v>
                </c:pt>
                <c:pt idx="1272">
                  <c:v>89.199996948242188</c:v>
                </c:pt>
                <c:pt idx="1273">
                  <c:v>89.300003051757813</c:v>
                </c:pt>
                <c:pt idx="1274">
                  <c:v>89.399993896484375</c:v>
                </c:pt>
                <c:pt idx="1275">
                  <c:v>89.5</c:v>
                </c:pt>
                <c:pt idx="1276">
                  <c:v>89.600006103515625</c:v>
                </c:pt>
                <c:pt idx="1277">
                  <c:v>89.699996948242188</c:v>
                </c:pt>
                <c:pt idx="1278">
                  <c:v>89.800003051757813</c:v>
                </c:pt>
                <c:pt idx="1279">
                  <c:v>89.899993896484375</c:v>
                </c:pt>
                <c:pt idx="1280">
                  <c:v>90</c:v>
                </c:pt>
                <c:pt idx="1281">
                  <c:v>90.099990844726563</c:v>
                </c:pt>
                <c:pt idx="1282">
                  <c:v>90.199996948242188</c:v>
                </c:pt>
                <c:pt idx="1283">
                  <c:v>90.300003051757813</c:v>
                </c:pt>
                <c:pt idx="1284">
                  <c:v>90.399993896484375</c:v>
                </c:pt>
                <c:pt idx="1285">
                  <c:v>90.5</c:v>
                </c:pt>
                <c:pt idx="1286">
                  <c:v>90.599990844726563</c:v>
                </c:pt>
                <c:pt idx="1287">
                  <c:v>90.699996948242188</c:v>
                </c:pt>
                <c:pt idx="1288">
                  <c:v>90.800003051757813</c:v>
                </c:pt>
                <c:pt idx="1289">
                  <c:v>90.899993896484375</c:v>
                </c:pt>
                <c:pt idx="1290">
                  <c:v>91</c:v>
                </c:pt>
                <c:pt idx="1291">
                  <c:v>91.099990844726563</c:v>
                </c:pt>
                <c:pt idx="1292">
                  <c:v>91.199996948242188</c:v>
                </c:pt>
                <c:pt idx="1293">
                  <c:v>91.300003051757813</c:v>
                </c:pt>
                <c:pt idx="1294">
                  <c:v>91.399993896484375</c:v>
                </c:pt>
                <c:pt idx="1295">
                  <c:v>91.5</c:v>
                </c:pt>
                <c:pt idx="1296">
                  <c:v>91.599990844726563</c:v>
                </c:pt>
                <c:pt idx="1297">
                  <c:v>91.699996948242188</c:v>
                </c:pt>
                <c:pt idx="1298">
                  <c:v>91.800003051757813</c:v>
                </c:pt>
                <c:pt idx="1299">
                  <c:v>91.899993896484375</c:v>
                </c:pt>
                <c:pt idx="1300">
                  <c:v>92</c:v>
                </c:pt>
                <c:pt idx="1301">
                  <c:v>92.099990844726563</c:v>
                </c:pt>
                <c:pt idx="1302">
                  <c:v>92.199996948242188</c:v>
                </c:pt>
                <c:pt idx="1303">
                  <c:v>92.300003051757813</c:v>
                </c:pt>
                <c:pt idx="1304">
                  <c:v>92.399993896484375</c:v>
                </c:pt>
                <c:pt idx="1305">
                  <c:v>92.5</c:v>
                </c:pt>
                <c:pt idx="1306">
                  <c:v>92.599990844726563</c:v>
                </c:pt>
                <c:pt idx="1307">
                  <c:v>92.699996948242188</c:v>
                </c:pt>
                <c:pt idx="1308">
                  <c:v>92.800003051757813</c:v>
                </c:pt>
                <c:pt idx="1309">
                  <c:v>92.899993896484375</c:v>
                </c:pt>
                <c:pt idx="1310">
                  <c:v>93</c:v>
                </c:pt>
                <c:pt idx="1311">
                  <c:v>93.099990844726563</c:v>
                </c:pt>
                <c:pt idx="1312">
                  <c:v>93.199996948242188</c:v>
                </c:pt>
                <c:pt idx="1313">
                  <c:v>93.300003051757813</c:v>
                </c:pt>
                <c:pt idx="1314">
                  <c:v>93.399993896484375</c:v>
                </c:pt>
                <c:pt idx="1315">
                  <c:v>93.5</c:v>
                </c:pt>
                <c:pt idx="1316">
                  <c:v>93.599990844726563</c:v>
                </c:pt>
                <c:pt idx="1317">
                  <c:v>93.699996948242188</c:v>
                </c:pt>
                <c:pt idx="1318">
                  <c:v>93.800003051757813</c:v>
                </c:pt>
                <c:pt idx="1319">
                  <c:v>93.899993896484375</c:v>
                </c:pt>
                <c:pt idx="1320">
                  <c:v>94</c:v>
                </c:pt>
                <c:pt idx="1321">
                  <c:v>94.099990844726563</c:v>
                </c:pt>
                <c:pt idx="1322">
                  <c:v>94.199996948242188</c:v>
                </c:pt>
                <c:pt idx="1323">
                  <c:v>94.300003051757813</c:v>
                </c:pt>
                <c:pt idx="1324">
                  <c:v>94.399993896484375</c:v>
                </c:pt>
                <c:pt idx="1325">
                  <c:v>94.5</c:v>
                </c:pt>
                <c:pt idx="1326">
                  <c:v>94.599990844726563</c:v>
                </c:pt>
                <c:pt idx="1327">
                  <c:v>94.699996948242188</c:v>
                </c:pt>
                <c:pt idx="1328">
                  <c:v>94.800003051757813</c:v>
                </c:pt>
                <c:pt idx="1329">
                  <c:v>94.899993896484375</c:v>
                </c:pt>
                <c:pt idx="1330">
                  <c:v>95</c:v>
                </c:pt>
                <c:pt idx="1331">
                  <c:v>95.099990844726563</c:v>
                </c:pt>
                <c:pt idx="1332">
                  <c:v>95.199996948242188</c:v>
                </c:pt>
                <c:pt idx="1333">
                  <c:v>95.300003051757813</c:v>
                </c:pt>
                <c:pt idx="1334">
                  <c:v>95.399993896484375</c:v>
                </c:pt>
                <c:pt idx="1335">
                  <c:v>95.5</c:v>
                </c:pt>
                <c:pt idx="1336">
                  <c:v>95.599990844726563</c:v>
                </c:pt>
                <c:pt idx="1337">
                  <c:v>95.699996948242188</c:v>
                </c:pt>
                <c:pt idx="1338">
                  <c:v>95.800003051757813</c:v>
                </c:pt>
                <c:pt idx="1339">
                  <c:v>95.899993896484375</c:v>
                </c:pt>
                <c:pt idx="1340">
                  <c:v>96</c:v>
                </c:pt>
                <c:pt idx="1341">
                  <c:v>96.099990844726563</c:v>
                </c:pt>
                <c:pt idx="1342">
                  <c:v>96.199996948242188</c:v>
                </c:pt>
                <c:pt idx="1343">
                  <c:v>96.300003051757813</c:v>
                </c:pt>
                <c:pt idx="1344">
                  <c:v>96.399993896484375</c:v>
                </c:pt>
                <c:pt idx="1345">
                  <c:v>96.5</c:v>
                </c:pt>
                <c:pt idx="1346">
                  <c:v>96.599990844726563</c:v>
                </c:pt>
                <c:pt idx="1347">
                  <c:v>96.699996948242188</c:v>
                </c:pt>
                <c:pt idx="1348">
                  <c:v>96.800003051757813</c:v>
                </c:pt>
                <c:pt idx="1349">
                  <c:v>96.899993896484375</c:v>
                </c:pt>
                <c:pt idx="1350">
                  <c:v>97</c:v>
                </c:pt>
                <c:pt idx="1351">
                  <c:v>97.099990844726563</c:v>
                </c:pt>
                <c:pt idx="1352">
                  <c:v>97.199996948242188</c:v>
                </c:pt>
                <c:pt idx="1353">
                  <c:v>97.300003051757813</c:v>
                </c:pt>
                <c:pt idx="1354">
                  <c:v>97.399993896484375</c:v>
                </c:pt>
                <c:pt idx="1355">
                  <c:v>97.5</c:v>
                </c:pt>
                <c:pt idx="1356">
                  <c:v>97.599990844726563</c:v>
                </c:pt>
                <c:pt idx="1357">
                  <c:v>97.699996948242188</c:v>
                </c:pt>
                <c:pt idx="1358">
                  <c:v>97.800003051757813</c:v>
                </c:pt>
                <c:pt idx="1359">
                  <c:v>97.899993896484375</c:v>
                </c:pt>
                <c:pt idx="1360">
                  <c:v>98</c:v>
                </c:pt>
                <c:pt idx="1361">
                  <c:v>98.099990844726563</c:v>
                </c:pt>
                <c:pt idx="1362">
                  <c:v>98.199996948242188</c:v>
                </c:pt>
                <c:pt idx="1363">
                  <c:v>98.300003051757813</c:v>
                </c:pt>
                <c:pt idx="1364">
                  <c:v>98.399993896484375</c:v>
                </c:pt>
                <c:pt idx="1365">
                  <c:v>98.5</c:v>
                </c:pt>
                <c:pt idx="1366">
                  <c:v>98.599990844726563</c:v>
                </c:pt>
                <c:pt idx="1367">
                  <c:v>98.699996948242188</c:v>
                </c:pt>
                <c:pt idx="1368">
                  <c:v>98.800003051757813</c:v>
                </c:pt>
                <c:pt idx="1369">
                  <c:v>98.899993896484375</c:v>
                </c:pt>
                <c:pt idx="1370">
                  <c:v>99</c:v>
                </c:pt>
                <c:pt idx="1371">
                  <c:v>99.099990844726563</c:v>
                </c:pt>
                <c:pt idx="1372">
                  <c:v>99.199996948242188</c:v>
                </c:pt>
                <c:pt idx="1373">
                  <c:v>99.300003051757813</c:v>
                </c:pt>
                <c:pt idx="1374">
                  <c:v>99.399993896484375</c:v>
                </c:pt>
                <c:pt idx="1375">
                  <c:v>99.5</c:v>
                </c:pt>
                <c:pt idx="1376">
                  <c:v>99.599990844726563</c:v>
                </c:pt>
                <c:pt idx="1377">
                  <c:v>99.699996948242188</c:v>
                </c:pt>
                <c:pt idx="1378">
                  <c:v>99.800003051757813</c:v>
                </c:pt>
                <c:pt idx="1379">
                  <c:v>99.899993896484375</c:v>
                </c:pt>
                <c:pt idx="1380">
                  <c:v>100</c:v>
                </c:pt>
                <c:pt idx="1381">
                  <c:v>100.09999084472656</c:v>
                </c:pt>
                <c:pt idx="1382">
                  <c:v>100.19999694824219</c:v>
                </c:pt>
                <c:pt idx="1383">
                  <c:v>100.30000305175781</c:v>
                </c:pt>
                <c:pt idx="1384">
                  <c:v>100.39999389648438</c:v>
                </c:pt>
                <c:pt idx="1385">
                  <c:v>100.5</c:v>
                </c:pt>
                <c:pt idx="1386">
                  <c:v>100.59999084472656</c:v>
                </c:pt>
                <c:pt idx="1387">
                  <c:v>100.69999694824219</c:v>
                </c:pt>
                <c:pt idx="1388">
                  <c:v>100.80000305175781</c:v>
                </c:pt>
                <c:pt idx="1389">
                  <c:v>100.89999389648438</c:v>
                </c:pt>
                <c:pt idx="1390">
                  <c:v>101</c:v>
                </c:pt>
                <c:pt idx="1391">
                  <c:v>101.09999084472656</c:v>
                </c:pt>
                <c:pt idx="1392">
                  <c:v>101.19999694824219</c:v>
                </c:pt>
                <c:pt idx="1393">
                  <c:v>101.30000305175781</c:v>
                </c:pt>
                <c:pt idx="1394">
                  <c:v>101.39999389648438</c:v>
                </c:pt>
                <c:pt idx="1395">
                  <c:v>101.5</c:v>
                </c:pt>
                <c:pt idx="1396">
                  <c:v>101.59999084472656</c:v>
                </c:pt>
                <c:pt idx="1397">
                  <c:v>101.69999694824219</c:v>
                </c:pt>
                <c:pt idx="1398">
                  <c:v>101.80000305175781</c:v>
                </c:pt>
                <c:pt idx="1399">
                  <c:v>101.89999389648438</c:v>
                </c:pt>
                <c:pt idx="1400">
                  <c:v>102</c:v>
                </c:pt>
                <c:pt idx="1401">
                  <c:v>102.09999084472656</c:v>
                </c:pt>
                <c:pt idx="1402">
                  <c:v>102.19999694824219</c:v>
                </c:pt>
                <c:pt idx="1403">
                  <c:v>102.30000305175781</c:v>
                </c:pt>
                <c:pt idx="1404">
                  <c:v>102.39999389648438</c:v>
                </c:pt>
                <c:pt idx="1405">
                  <c:v>102.5</c:v>
                </c:pt>
                <c:pt idx="1406">
                  <c:v>102.59999084472656</c:v>
                </c:pt>
                <c:pt idx="1407">
                  <c:v>102.69999694824219</c:v>
                </c:pt>
                <c:pt idx="1408">
                  <c:v>102.80000305175781</c:v>
                </c:pt>
                <c:pt idx="1409">
                  <c:v>102.89999389648438</c:v>
                </c:pt>
                <c:pt idx="1410">
                  <c:v>103</c:v>
                </c:pt>
                <c:pt idx="1411">
                  <c:v>103.09999084472656</c:v>
                </c:pt>
                <c:pt idx="1412">
                  <c:v>103.19999694824219</c:v>
                </c:pt>
                <c:pt idx="1413">
                  <c:v>103.30000305175781</c:v>
                </c:pt>
                <c:pt idx="1414">
                  <c:v>103.39999389648438</c:v>
                </c:pt>
                <c:pt idx="1415">
                  <c:v>103.5</c:v>
                </c:pt>
                <c:pt idx="1416">
                  <c:v>103.59999084472656</c:v>
                </c:pt>
                <c:pt idx="1417">
                  <c:v>103.69999694824219</c:v>
                </c:pt>
                <c:pt idx="1418">
                  <c:v>103.80000305175781</c:v>
                </c:pt>
                <c:pt idx="1419">
                  <c:v>103.89999389648438</c:v>
                </c:pt>
                <c:pt idx="1420">
                  <c:v>104</c:v>
                </c:pt>
                <c:pt idx="1421">
                  <c:v>104.09999084472656</c:v>
                </c:pt>
                <c:pt idx="1422">
                  <c:v>104.19999694824219</c:v>
                </c:pt>
                <c:pt idx="1423">
                  <c:v>104.30000305175781</c:v>
                </c:pt>
                <c:pt idx="1424">
                  <c:v>104.39999389648438</c:v>
                </c:pt>
                <c:pt idx="1425">
                  <c:v>104.5</c:v>
                </c:pt>
                <c:pt idx="1426">
                  <c:v>104.59999084472656</c:v>
                </c:pt>
                <c:pt idx="1427">
                  <c:v>104.69999694824219</c:v>
                </c:pt>
                <c:pt idx="1428">
                  <c:v>104.80000305175781</c:v>
                </c:pt>
                <c:pt idx="1429">
                  <c:v>104.89999389648438</c:v>
                </c:pt>
                <c:pt idx="1430">
                  <c:v>105</c:v>
                </c:pt>
                <c:pt idx="1431">
                  <c:v>105.09999084472656</c:v>
                </c:pt>
                <c:pt idx="1432">
                  <c:v>105.19999694824219</c:v>
                </c:pt>
                <c:pt idx="1433">
                  <c:v>105.30000305175781</c:v>
                </c:pt>
                <c:pt idx="1434">
                  <c:v>105.39999389648438</c:v>
                </c:pt>
                <c:pt idx="1435">
                  <c:v>105.5</c:v>
                </c:pt>
                <c:pt idx="1436">
                  <c:v>105.59999084472656</c:v>
                </c:pt>
                <c:pt idx="1437">
                  <c:v>105.69999694824219</c:v>
                </c:pt>
                <c:pt idx="1438">
                  <c:v>105.80000305175781</c:v>
                </c:pt>
                <c:pt idx="1439">
                  <c:v>105.89999389648438</c:v>
                </c:pt>
                <c:pt idx="1440">
                  <c:v>106</c:v>
                </c:pt>
                <c:pt idx="1441">
                  <c:v>106.09999084472656</c:v>
                </c:pt>
                <c:pt idx="1442">
                  <c:v>106.19999694824219</c:v>
                </c:pt>
                <c:pt idx="1443">
                  <c:v>106.30000305175781</c:v>
                </c:pt>
                <c:pt idx="1444">
                  <c:v>106.39999389648438</c:v>
                </c:pt>
                <c:pt idx="1445">
                  <c:v>106.5</c:v>
                </c:pt>
                <c:pt idx="1446">
                  <c:v>106.59999084472656</c:v>
                </c:pt>
                <c:pt idx="1447">
                  <c:v>106.69999694824219</c:v>
                </c:pt>
                <c:pt idx="1448">
                  <c:v>106.80000305175781</c:v>
                </c:pt>
                <c:pt idx="1449">
                  <c:v>106.89999389648438</c:v>
                </c:pt>
                <c:pt idx="1450">
                  <c:v>107</c:v>
                </c:pt>
                <c:pt idx="1451">
                  <c:v>107.09999084472656</c:v>
                </c:pt>
                <c:pt idx="1452">
                  <c:v>107.19999694824219</c:v>
                </c:pt>
                <c:pt idx="1453">
                  <c:v>107.30000305175781</c:v>
                </c:pt>
                <c:pt idx="1454">
                  <c:v>107.39999389648438</c:v>
                </c:pt>
                <c:pt idx="1455">
                  <c:v>107.5</c:v>
                </c:pt>
                <c:pt idx="1456">
                  <c:v>107.59999084472656</c:v>
                </c:pt>
                <c:pt idx="1457">
                  <c:v>107.69999694824219</c:v>
                </c:pt>
                <c:pt idx="1458">
                  <c:v>107.80000305175781</c:v>
                </c:pt>
                <c:pt idx="1459">
                  <c:v>107.89999389648438</c:v>
                </c:pt>
                <c:pt idx="1460">
                  <c:v>108</c:v>
                </c:pt>
                <c:pt idx="1461">
                  <c:v>108.09999084472656</c:v>
                </c:pt>
                <c:pt idx="1462">
                  <c:v>108.19999694824219</c:v>
                </c:pt>
                <c:pt idx="1463">
                  <c:v>108.30000305175781</c:v>
                </c:pt>
                <c:pt idx="1464">
                  <c:v>108.39999389648438</c:v>
                </c:pt>
                <c:pt idx="1465">
                  <c:v>108.5</c:v>
                </c:pt>
                <c:pt idx="1466">
                  <c:v>108.59999084472656</c:v>
                </c:pt>
                <c:pt idx="1467">
                  <c:v>108.69999694824219</c:v>
                </c:pt>
                <c:pt idx="1468">
                  <c:v>108.80000305175781</c:v>
                </c:pt>
                <c:pt idx="1469">
                  <c:v>108.89999389648438</c:v>
                </c:pt>
                <c:pt idx="1470">
                  <c:v>109</c:v>
                </c:pt>
                <c:pt idx="1471">
                  <c:v>109.09999084472656</c:v>
                </c:pt>
                <c:pt idx="1472">
                  <c:v>109.19999694824219</c:v>
                </c:pt>
                <c:pt idx="1473">
                  <c:v>109.30000305175781</c:v>
                </c:pt>
                <c:pt idx="1474">
                  <c:v>109.39999389648438</c:v>
                </c:pt>
                <c:pt idx="1475">
                  <c:v>109.5</c:v>
                </c:pt>
                <c:pt idx="1476">
                  <c:v>109.59999084472656</c:v>
                </c:pt>
                <c:pt idx="1477">
                  <c:v>109.69999694824219</c:v>
                </c:pt>
                <c:pt idx="1478">
                  <c:v>109.80000305175781</c:v>
                </c:pt>
                <c:pt idx="1479">
                  <c:v>109.89999389648438</c:v>
                </c:pt>
                <c:pt idx="1480">
                  <c:v>110</c:v>
                </c:pt>
                <c:pt idx="1481">
                  <c:v>110.09999084472656</c:v>
                </c:pt>
                <c:pt idx="1482">
                  <c:v>110.19999694824219</c:v>
                </c:pt>
                <c:pt idx="1483">
                  <c:v>110.30000305175781</c:v>
                </c:pt>
                <c:pt idx="1484">
                  <c:v>110.39999389648438</c:v>
                </c:pt>
                <c:pt idx="1485">
                  <c:v>110.5</c:v>
                </c:pt>
                <c:pt idx="1486">
                  <c:v>110.59999084472656</c:v>
                </c:pt>
                <c:pt idx="1487">
                  <c:v>110.69999694824219</c:v>
                </c:pt>
                <c:pt idx="1488">
                  <c:v>110.80000305175781</c:v>
                </c:pt>
                <c:pt idx="1489">
                  <c:v>110.89999389648438</c:v>
                </c:pt>
                <c:pt idx="1490">
                  <c:v>111</c:v>
                </c:pt>
                <c:pt idx="1491">
                  <c:v>111.09999084472656</c:v>
                </c:pt>
                <c:pt idx="1492">
                  <c:v>111.19999694824219</c:v>
                </c:pt>
                <c:pt idx="1493">
                  <c:v>111.30000305175781</c:v>
                </c:pt>
                <c:pt idx="1494">
                  <c:v>111.39999389648438</c:v>
                </c:pt>
                <c:pt idx="1495">
                  <c:v>111.5</c:v>
                </c:pt>
                <c:pt idx="1496">
                  <c:v>111.59999084472656</c:v>
                </c:pt>
                <c:pt idx="1497">
                  <c:v>111.69999694824219</c:v>
                </c:pt>
                <c:pt idx="1498">
                  <c:v>111.80000305175781</c:v>
                </c:pt>
                <c:pt idx="1499">
                  <c:v>111.89999389648438</c:v>
                </c:pt>
                <c:pt idx="1500">
                  <c:v>112</c:v>
                </c:pt>
                <c:pt idx="1501">
                  <c:v>112.09999084472656</c:v>
                </c:pt>
                <c:pt idx="1502">
                  <c:v>112.19999694824219</c:v>
                </c:pt>
                <c:pt idx="1503">
                  <c:v>112.30000305175781</c:v>
                </c:pt>
                <c:pt idx="1504">
                  <c:v>112.39999389648438</c:v>
                </c:pt>
                <c:pt idx="1505">
                  <c:v>112.5</c:v>
                </c:pt>
                <c:pt idx="1506">
                  <c:v>112.59999084472656</c:v>
                </c:pt>
                <c:pt idx="1507">
                  <c:v>112.69999694824219</c:v>
                </c:pt>
                <c:pt idx="1508">
                  <c:v>112.80000305175781</c:v>
                </c:pt>
                <c:pt idx="1509">
                  <c:v>112.89999389648438</c:v>
                </c:pt>
                <c:pt idx="1510">
                  <c:v>113</c:v>
                </c:pt>
                <c:pt idx="1511">
                  <c:v>113.09999084472656</c:v>
                </c:pt>
                <c:pt idx="1512">
                  <c:v>113.19999694824219</c:v>
                </c:pt>
                <c:pt idx="1513">
                  <c:v>113.30000305175781</c:v>
                </c:pt>
                <c:pt idx="1514">
                  <c:v>113.39999389648438</c:v>
                </c:pt>
                <c:pt idx="1515">
                  <c:v>113.5</c:v>
                </c:pt>
                <c:pt idx="1516">
                  <c:v>113.59999084472656</c:v>
                </c:pt>
                <c:pt idx="1517">
                  <c:v>113.69999694824219</c:v>
                </c:pt>
                <c:pt idx="1518">
                  <c:v>113.80000305175781</c:v>
                </c:pt>
                <c:pt idx="1519">
                  <c:v>113.89999389648438</c:v>
                </c:pt>
                <c:pt idx="1520">
                  <c:v>114</c:v>
                </c:pt>
                <c:pt idx="1521">
                  <c:v>114.09999084472656</c:v>
                </c:pt>
                <c:pt idx="1522">
                  <c:v>114.19999694824219</c:v>
                </c:pt>
                <c:pt idx="1523">
                  <c:v>114.30000305175781</c:v>
                </c:pt>
                <c:pt idx="1524">
                  <c:v>114.39999389648438</c:v>
                </c:pt>
                <c:pt idx="1525">
                  <c:v>114.5</c:v>
                </c:pt>
                <c:pt idx="1526">
                  <c:v>114.59999084472656</c:v>
                </c:pt>
                <c:pt idx="1527">
                  <c:v>114.69999694824219</c:v>
                </c:pt>
                <c:pt idx="1528">
                  <c:v>114.80000305175781</c:v>
                </c:pt>
                <c:pt idx="1529">
                  <c:v>114.89999389648438</c:v>
                </c:pt>
                <c:pt idx="1530">
                  <c:v>115</c:v>
                </c:pt>
                <c:pt idx="1531">
                  <c:v>115.09999084472656</c:v>
                </c:pt>
                <c:pt idx="1532">
                  <c:v>115.19999694824219</c:v>
                </c:pt>
                <c:pt idx="1533">
                  <c:v>115.30000305175781</c:v>
                </c:pt>
                <c:pt idx="1534">
                  <c:v>115.39999389648438</c:v>
                </c:pt>
                <c:pt idx="1535">
                  <c:v>115.5</c:v>
                </c:pt>
                <c:pt idx="1536">
                  <c:v>115.59999084472656</c:v>
                </c:pt>
                <c:pt idx="1537">
                  <c:v>115.69999694824219</c:v>
                </c:pt>
                <c:pt idx="1538">
                  <c:v>115.80000305175781</c:v>
                </c:pt>
                <c:pt idx="1539">
                  <c:v>115.89999389648438</c:v>
                </c:pt>
                <c:pt idx="1540">
                  <c:v>116</c:v>
                </c:pt>
                <c:pt idx="1541">
                  <c:v>116.09999084472656</c:v>
                </c:pt>
                <c:pt idx="1542">
                  <c:v>116.19999694824219</c:v>
                </c:pt>
                <c:pt idx="1543">
                  <c:v>116.30000305175781</c:v>
                </c:pt>
                <c:pt idx="1544">
                  <c:v>116.39999389648438</c:v>
                </c:pt>
                <c:pt idx="1545">
                  <c:v>116.5</c:v>
                </c:pt>
                <c:pt idx="1546">
                  <c:v>116.59999084472656</c:v>
                </c:pt>
                <c:pt idx="1547">
                  <c:v>116.69999694824219</c:v>
                </c:pt>
                <c:pt idx="1548">
                  <c:v>116.80000305175781</c:v>
                </c:pt>
                <c:pt idx="1549">
                  <c:v>116.89999389648438</c:v>
                </c:pt>
                <c:pt idx="1550">
                  <c:v>117</c:v>
                </c:pt>
                <c:pt idx="1551">
                  <c:v>117.09999084472656</c:v>
                </c:pt>
                <c:pt idx="1552">
                  <c:v>117.19999694824219</c:v>
                </c:pt>
                <c:pt idx="1553">
                  <c:v>117.30000305175781</c:v>
                </c:pt>
                <c:pt idx="1554">
                  <c:v>117.39999389648438</c:v>
                </c:pt>
                <c:pt idx="1555">
                  <c:v>117.5</c:v>
                </c:pt>
                <c:pt idx="1556">
                  <c:v>117.59999084472656</c:v>
                </c:pt>
                <c:pt idx="1557">
                  <c:v>117.69999694824219</c:v>
                </c:pt>
                <c:pt idx="1558">
                  <c:v>117.80000305175781</c:v>
                </c:pt>
                <c:pt idx="1559">
                  <c:v>117.89999389648438</c:v>
                </c:pt>
                <c:pt idx="1560">
                  <c:v>118</c:v>
                </c:pt>
                <c:pt idx="1561">
                  <c:v>118.09999084472656</c:v>
                </c:pt>
                <c:pt idx="1562">
                  <c:v>118.19999694824219</c:v>
                </c:pt>
                <c:pt idx="1563">
                  <c:v>118.30000305175781</c:v>
                </c:pt>
                <c:pt idx="1564">
                  <c:v>118.39999389648438</c:v>
                </c:pt>
                <c:pt idx="1565">
                  <c:v>118.5</c:v>
                </c:pt>
                <c:pt idx="1566">
                  <c:v>118.59999084472656</c:v>
                </c:pt>
                <c:pt idx="1567">
                  <c:v>118.69999694824219</c:v>
                </c:pt>
                <c:pt idx="1568">
                  <c:v>118.80000305175781</c:v>
                </c:pt>
                <c:pt idx="1569">
                  <c:v>118.89999389648438</c:v>
                </c:pt>
                <c:pt idx="1570">
                  <c:v>119</c:v>
                </c:pt>
                <c:pt idx="1571">
                  <c:v>119.09999084472656</c:v>
                </c:pt>
                <c:pt idx="1572">
                  <c:v>119.19999694824219</c:v>
                </c:pt>
                <c:pt idx="1573">
                  <c:v>119.30000305175781</c:v>
                </c:pt>
                <c:pt idx="1574">
                  <c:v>119.39999389648438</c:v>
                </c:pt>
                <c:pt idx="1575">
                  <c:v>119.5</c:v>
                </c:pt>
                <c:pt idx="1576">
                  <c:v>119.59999084472656</c:v>
                </c:pt>
                <c:pt idx="1577">
                  <c:v>119.69999694824219</c:v>
                </c:pt>
                <c:pt idx="1578">
                  <c:v>119.80000305175781</c:v>
                </c:pt>
                <c:pt idx="1579">
                  <c:v>119.89999389648438</c:v>
                </c:pt>
                <c:pt idx="1580">
                  <c:v>120</c:v>
                </c:pt>
                <c:pt idx="1581">
                  <c:v>120.09999084472656</c:v>
                </c:pt>
                <c:pt idx="1582">
                  <c:v>120.19999694824219</c:v>
                </c:pt>
                <c:pt idx="1583">
                  <c:v>120.30000305175781</c:v>
                </c:pt>
                <c:pt idx="1584">
                  <c:v>120.39999389648438</c:v>
                </c:pt>
                <c:pt idx="1585">
                  <c:v>120.5</c:v>
                </c:pt>
                <c:pt idx="1586">
                  <c:v>120.59999084472656</c:v>
                </c:pt>
                <c:pt idx="1587">
                  <c:v>120.69999694824219</c:v>
                </c:pt>
                <c:pt idx="1588">
                  <c:v>120.80000305175781</c:v>
                </c:pt>
                <c:pt idx="1589">
                  <c:v>120.89999389648438</c:v>
                </c:pt>
                <c:pt idx="1590">
                  <c:v>121</c:v>
                </c:pt>
                <c:pt idx="1591">
                  <c:v>121.09999084472656</c:v>
                </c:pt>
                <c:pt idx="1592">
                  <c:v>121.19999694824219</c:v>
                </c:pt>
                <c:pt idx="1593">
                  <c:v>121.30000305175781</c:v>
                </c:pt>
                <c:pt idx="1594">
                  <c:v>121.39999389648438</c:v>
                </c:pt>
                <c:pt idx="1595">
                  <c:v>121.5</c:v>
                </c:pt>
                <c:pt idx="1596">
                  <c:v>121.59999084472656</c:v>
                </c:pt>
                <c:pt idx="1597">
                  <c:v>121.69999694824219</c:v>
                </c:pt>
                <c:pt idx="1598">
                  <c:v>121.80000305175781</c:v>
                </c:pt>
                <c:pt idx="1599">
                  <c:v>121.89999389648438</c:v>
                </c:pt>
                <c:pt idx="1600">
                  <c:v>122</c:v>
                </c:pt>
                <c:pt idx="1601">
                  <c:v>122.09999084472656</c:v>
                </c:pt>
                <c:pt idx="1602">
                  <c:v>122.19999694824219</c:v>
                </c:pt>
                <c:pt idx="1603">
                  <c:v>122.30000305175781</c:v>
                </c:pt>
                <c:pt idx="1604">
                  <c:v>122.39999389648438</c:v>
                </c:pt>
                <c:pt idx="1605">
                  <c:v>122.5</c:v>
                </c:pt>
                <c:pt idx="1606">
                  <c:v>122.59999084472656</c:v>
                </c:pt>
                <c:pt idx="1607">
                  <c:v>122.69999694824219</c:v>
                </c:pt>
                <c:pt idx="1608">
                  <c:v>122.80000305175781</c:v>
                </c:pt>
                <c:pt idx="1609">
                  <c:v>122.89999389648438</c:v>
                </c:pt>
                <c:pt idx="1610">
                  <c:v>123</c:v>
                </c:pt>
                <c:pt idx="1611">
                  <c:v>123.09999084472656</c:v>
                </c:pt>
                <c:pt idx="1612">
                  <c:v>123.19999694824219</c:v>
                </c:pt>
                <c:pt idx="1613">
                  <c:v>123.30000305175781</c:v>
                </c:pt>
                <c:pt idx="1614">
                  <c:v>123.39999389648438</c:v>
                </c:pt>
                <c:pt idx="1615">
                  <c:v>123.5</c:v>
                </c:pt>
                <c:pt idx="1616">
                  <c:v>123.59999084472656</c:v>
                </c:pt>
                <c:pt idx="1617">
                  <c:v>123.69999694824219</c:v>
                </c:pt>
                <c:pt idx="1618">
                  <c:v>123.80000305175781</c:v>
                </c:pt>
                <c:pt idx="1619">
                  <c:v>123.89999389648438</c:v>
                </c:pt>
                <c:pt idx="1620">
                  <c:v>124</c:v>
                </c:pt>
                <c:pt idx="1621">
                  <c:v>124.09999084472656</c:v>
                </c:pt>
                <c:pt idx="1622">
                  <c:v>124.19999694824219</c:v>
                </c:pt>
                <c:pt idx="1623">
                  <c:v>124.30000305175781</c:v>
                </c:pt>
                <c:pt idx="1624">
                  <c:v>124.39999389648438</c:v>
                </c:pt>
                <c:pt idx="1625">
                  <c:v>124.5</c:v>
                </c:pt>
                <c:pt idx="1626">
                  <c:v>124.59999084472656</c:v>
                </c:pt>
                <c:pt idx="1627">
                  <c:v>124.69999694824219</c:v>
                </c:pt>
                <c:pt idx="1628">
                  <c:v>124.80000305175781</c:v>
                </c:pt>
                <c:pt idx="1629">
                  <c:v>124.89999389648438</c:v>
                </c:pt>
                <c:pt idx="1630">
                  <c:v>125</c:v>
                </c:pt>
                <c:pt idx="1631">
                  <c:v>125.09999084472656</c:v>
                </c:pt>
                <c:pt idx="1632">
                  <c:v>125.19999694824219</c:v>
                </c:pt>
                <c:pt idx="1633">
                  <c:v>125.30000305175781</c:v>
                </c:pt>
                <c:pt idx="1634">
                  <c:v>125.39999389648438</c:v>
                </c:pt>
                <c:pt idx="1635">
                  <c:v>125.5</c:v>
                </c:pt>
                <c:pt idx="1636">
                  <c:v>125.59999084472656</c:v>
                </c:pt>
                <c:pt idx="1637">
                  <c:v>125.69999694824219</c:v>
                </c:pt>
                <c:pt idx="1638">
                  <c:v>125.80000305175781</c:v>
                </c:pt>
                <c:pt idx="1639">
                  <c:v>125.89999389648438</c:v>
                </c:pt>
                <c:pt idx="1640">
                  <c:v>126</c:v>
                </c:pt>
                <c:pt idx="1641">
                  <c:v>126.09999084472656</c:v>
                </c:pt>
                <c:pt idx="1642">
                  <c:v>126.19999694824219</c:v>
                </c:pt>
                <c:pt idx="1643">
                  <c:v>126.30000305175781</c:v>
                </c:pt>
                <c:pt idx="1644">
                  <c:v>126.39999389648438</c:v>
                </c:pt>
                <c:pt idx="1645">
                  <c:v>126.5</c:v>
                </c:pt>
                <c:pt idx="1646">
                  <c:v>126.59999084472656</c:v>
                </c:pt>
                <c:pt idx="1647">
                  <c:v>126.69999694824219</c:v>
                </c:pt>
                <c:pt idx="1648">
                  <c:v>126.80000305175781</c:v>
                </c:pt>
                <c:pt idx="1649">
                  <c:v>126.89999389648438</c:v>
                </c:pt>
                <c:pt idx="1650">
                  <c:v>127</c:v>
                </c:pt>
                <c:pt idx="1651">
                  <c:v>127.09999084472656</c:v>
                </c:pt>
                <c:pt idx="1652">
                  <c:v>127.19999694824219</c:v>
                </c:pt>
                <c:pt idx="1653">
                  <c:v>127.30000305175781</c:v>
                </c:pt>
                <c:pt idx="1654">
                  <c:v>127.39999389648438</c:v>
                </c:pt>
                <c:pt idx="1655">
                  <c:v>127.5</c:v>
                </c:pt>
                <c:pt idx="1656">
                  <c:v>127.59999084472656</c:v>
                </c:pt>
                <c:pt idx="1657">
                  <c:v>127.69999694824219</c:v>
                </c:pt>
                <c:pt idx="1658">
                  <c:v>127.80000305175781</c:v>
                </c:pt>
                <c:pt idx="1659">
                  <c:v>127.89999389648438</c:v>
                </c:pt>
                <c:pt idx="1660">
                  <c:v>128</c:v>
                </c:pt>
                <c:pt idx="1661">
                  <c:v>128.09999084472656</c:v>
                </c:pt>
                <c:pt idx="1662">
                  <c:v>128.19999694824219</c:v>
                </c:pt>
                <c:pt idx="1663">
                  <c:v>128.30000305175781</c:v>
                </c:pt>
                <c:pt idx="1664">
                  <c:v>128.39999389648438</c:v>
                </c:pt>
                <c:pt idx="1665">
                  <c:v>128.5</c:v>
                </c:pt>
                <c:pt idx="1666">
                  <c:v>128.59999084472656</c:v>
                </c:pt>
                <c:pt idx="1667">
                  <c:v>128.69999694824219</c:v>
                </c:pt>
                <c:pt idx="1668">
                  <c:v>128.80000305175781</c:v>
                </c:pt>
                <c:pt idx="1669">
                  <c:v>128.89999389648438</c:v>
                </c:pt>
                <c:pt idx="1670">
                  <c:v>129</c:v>
                </c:pt>
                <c:pt idx="1671">
                  <c:v>129.09999084472656</c:v>
                </c:pt>
                <c:pt idx="1672">
                  <c:v>129.19999694824219</c:v>
                </c:pt>
                <c:pt idx="1673">
                  <c:v>129.30000305175781</c:v>
                </c:pt>
                <c:pt idx="1674">
                  <c:v>129.39999389648438</c:v>
                </c:pt>
                <c:pt idx="1675">
                  <c:v>129.5</c:v>
                </c:pt>
                <c:pt idx="1676">
                  <c:v>129.59999084472656</c:v>
                </c:pt>
                <c:pt idx="1677">
                  <c:v>129.69999694824219</c:v>
                </c:pt>
                <c:pt idx="1678">
                  <c:v>129.80000305175781</c:v>
                </c:pt>
                <c:pt idx="1679">
                  <c:v>129.89999389648438</c:v>
                </c:pt>
                <c:pt idx="1680">
                  <c:v>130</c:v>
                </c:pt>
                <c:pt idx="1681">
                  <c:v>130.09999084472656</c:v>
                </c:pt>
                <c:pt idx="1682">
                  <c:v>130.19999694824219</c:v>
                </c:pt>
                <c:pt idx="1683">
                  <c:v>130.30000305175781</c:v>
                </c:pt>
                <c:pt idx="1684">
                  <c:v>130.39999389648438</c:v>
                </c:pt>
                <c:pt idx="1685">
                  <c:v>130.5</c:v>
                </c:pt>
                <c:pt idx="1686">
                  <c:v>130.59999084472656</c:v>
                </c:pt>
                <c:pt idx="1687">
                  <c:v>130.69999694824219</c:v>
                </c:pt>
                <c:pt idx="1688">
                  <c:v>130.80000305175781</c:v>
                </c:pt>
                <c:pt idx="1689">
                  <c:v>130.89999389648438</c:v>
                </c:pt>
                <c:pt idx="1690">
                  <c:v>131</c:v>
                </c:pt>
                <c:pt idx="1691">
                  <c:v>131.09999084472656</c:v>
                </c:pt>
                <c:pt idx="1692">
                  <c:v>131.19999694824219</c:v>
                </c:pt>
                <c:pt idx="1693">
                  <c:v>131.30000305175781</c:v>
                </c:pt>
                <c:pt idx="1694">
                  <c:v>131.39999389648438</c:v>
                </c:pt>
                <c:pt idx="1695">
                  <c:v>131.5</c:v>
                </c:pt>
                <c:pt idx="1696">
                  <c:v>131.59999084472656</c:v>
                </c:pt>
                <c:pt idx="1697">
                  <c:v>131.69999694824219</c:v>
                </c:pt>
                <c:pt idx="1698">
                  <c:v>131.80000305175781</c:v>
                </c:pt>
                <c:pt idx="1699">
                  <c:v>131.89999389648438</c:v>
                </c:pt>
                <c:pt idx="1700">
                  <c:v>132</c:v>
                </c:pt>
                <c:pt idx="1701">
                  <c:v>132.09999084472656</c:v>
                </c:pt>
                <c:pt idx="1702">
                  <c:v>132.19999694824219</c:v>
                </c:pt>
                <c:pt idx="1703">
                  <c:v>132.30000305175781</c:v>
                </c:pt>
                <c:pt idx="1704">
                  <c:v>132.39999389648438</c:v>
                </c:pt>
                <c:pt idx="1705">
                  <c:v>132.5</c:v>
                </c:pt>
                <c:pt idx="1706">
                  <c:v>132.59999084472656</c:v>
                </c:pt>
                <c:pt idx="1707">
                  <c:v>132.69999694824219</c:v>
                </c:pt>
                <c:pt idx="1708">
                  <c:v>132.80000305175781</c:v>
                </c:pt>
                <c:pt idx="1709">
                  <c:v>132.89999389648438</c:v>
                </c:pt>
                <c:pt idx="1710">
                  <c:v>133</c:v>
                </c:pt>
                <c:pt idx="1711">
                  <c:v>133.09999084472656</c:v>
                </c:pt>
                <c:pt idx="1712">
                  <c:v>133.19999694824219</c:v>
                </c:pt>
                <c:pt idx="1713">
                  <c:v>133.30000305175781</c:v>
                </c:pt>
                <c:pt idx="1714">
                  <c:v>133.39999389648438</c:v>
                </c:pt>
                <c:pt idx="1715">
                  <c:v>133.5</c:v>
                </c:pt>
                <c:pt idx="1716">
                  <c:v>133.59999084472656</c:v>
                </c:pt>
                <c:pt idx="1717">
                  <c:v>133.69999694824219</c:v>
                </c:pt>
                <c:pt idx="1718">
                  <c:v>133.80000305175781</c:v>
                </c:pt>
                <c:pt idx="1719">
                  <c:v>133.89999389648438</c:v>
                </c:pt>
                <c:pt idx="1720">
                  <c:v>134</c:v>
                </c:pt>
                <c:pt idx="1721">
                  <c:v>134.09999084472656</c:v>
                </c:pt>
                <c:pt idx="1722">
                  <c:v>134.19999694824219</c:v>
                </c:pt>
                <c:pt idx="1723">
                  <c:v>134.30000305175781</c:v>
                </c:pt>
                <c:pt idx="1724">
                  <c:v>134.39999389648438</c:v>
                </c:pt>
                <c:pt idx="1725">
                  <c:v>134.5</c:v>
                </c:pt>
                <c:pt idx="1726">
                  <c:v>134.59999084472656</c:v>
                </c:pt>
                <c:pt idx="1727">
                  <c:v>134.69999694824219</c:v>
                </c:pt>
                <c:pt idx="1728">
                  <c:v>134.80000305175781</c:v>
                </c:pt>
                <c:pt idx="1729">
                  <c:v>134.89999389648438</c:v>
                </c:pt>
                <c:pt idx="1730">
                  <c:v>135</c:v>
                </c:pt>
                <c:pt idx="1731">
                  <c:v>135.09999084472656</c:v>
                </c:pt>
                <c:pt idx="1732">
                  <c:v>135.19999694824219</c:v>
                </c:pt>
                <c:pt idx="1733">
                  <c:v>135.30000305175781</c:v>
                </c:pt>
                <c:pt idx="1734">
                  <c:v>135.39999389648438</c:v>
                </c:pt>
                <c:pt idx="1735">
                  <c:v>135.5</c:v>
                </c:pt>
                <c:pt idx="1736">
                  <c:v>135.59999084472656</c:v>
                </c:pt>
                <c:pt idx="1737">
                  <c:v>135.69999694824219</c:v>
                </c:pt>
                <c:pt idx="1738">
                  <c:v>135.80000305175781</c:v>
                </c:pt>
                <c:pt idx="1739">
                  <c:v>135.89999389648438</c:v>
                </c:pt>
                <c:pt idx="1740">
                  <c:v>136</c:v>
                </c:pt>
                <c:pt idx="1741">
                  <c:v>136.09999084472656</c:v>
                </c:pt>
                <c:pt idx="1742">
                  <c:v>136.19999694824219</c:v>
                </c:pt>
                <c:pt idx="1743">
                  <c:v>136.30000305175781</c:v>
                </c:pt>
                <c:pt idx="1744">
                  <c:v>136.39999389648438</c:v>
                </c:pt>
                <c:pt idx="1745">
                  <c:v>136.5</c:v>
                </c:pt>
                <c:pt idx="1746">
                  <c:v>136.59999084472656</c:v>
                </c:pt>
                <c:pt idx="1747">
                  <c:v>136.69999694824219</c:v>
                </c:pt>
                <c:pt idx="1748">
                  <c:v>136.80000305175781</c:v>
                </c:pt>
                <c:pt idx="1749">
                  <c:v>136.89999389648438</c:v>
                </c:pt>
                <c:pt idx="1750">
                  <c:v>137</c:v>
                </c:pt>
                <c:pt idx="1751">
                  <c:v>137.09999084472656</c:v>
                </c:pt>
                <c:pt idx="1752">
                  <c:v>137.19999694824219</c:v>
                </c:pt>
                <c:pt idx="1753">
                  <c:v>137.30000305175781</c:v>
                </c:pt>
                <c:pt idx="1754">
                  <c:v>137.39999389648438</c:v>
                </c:pt>
                <c:pt idx="1755">
                  <c:v>137.5</c:v>
                </c:pt>
                <c:pt idx="1756">
                  <c:v>137.59999084472656</c:v>
                </c:pt>
                <c:pt idx="1757">
                  <c:v>137.69999694824219</c:v>
                </c:pt>
                <c:pt idx="1758">
                  <c:v>137.80000305175781</c:v>
                </c:pt>
                <c:pt idx="1759">
                  <c:v>137.89999389648438</c:v>
                </c:pt>
                <c:pt idx="1760">
                  <c:v>138</c:v>
                </c:pt>
                <c:pt idx="1761">
                  <c:v>138.09999084472656</c:v>
                </c:pt>
                <c:pt idx="1762">
                  <c:v>138.19999694824219</c:v>
                </c:pt>
                <c:pt idx="1763">
                  <c:v>138.30000305175781</c:v>
                </c:pt>
                <c:pt idx="1764">
                  <c:v>138.39999389648438</c:v>
                </c:pt>
                <c:pt idx="1765">
                  <c:v>138.5</c:v>
                </c:pt>
                <c:pt idx="1766">
                  <c:v>138.59999084472656</c:v>
                </c:pt>
                <c:pt idx="1767">
                  <c:v>138.69999694824219</c:v>
                </c:pt>
                <c:pt idx="1768">
                  <c:v>138.80000305175781</c:v>
                </c:pt>
                <c:pt idx="1769">
                  <c:v>138.89999389648438</c:v>
                </c:pt>
                <c:pt idx="1770">
                  <c:v>139</c:v>
                </c:pt>
                <c:pt idx="1771">
                  <c:v>139.09999084472656</c:v>
                </c:pt>
                <c:pt idx="1772">
                  <c:v>139.19999694824219</c:v>
                </c:pt>
                <c:pt idx="1773">
                  <c:v>139.30000305175781</c:v>
                </c:pt>
                <c:pt idx="1774">
                  <c:v>139.39999389648438</c:v>
                </c:pt>
                <c:pt idx="1775">
                  <c:v>139.5</c:v>
                </c:pt>
                <c:pt idx="1776">
                  <c:v>139.59999084472656</c:v>
                </c:pt>
                <c:pt idx="1777">
                  <c:v>139.69999694824219</c:v>
                </c:pt>
                <c:pt idx="1778">
                  <c:v>139.80000305175781</c:v>
                </c:pt>
                <c:pt idx="1779">
                  <c:v>139.89999389648438</c:v>
                </c:pt>
                <c:pt idx="1780">
                  <c:v>140</c:v>
                </c:pt>
                <c:pt idx="1781">
                  <c:v>140.09999084472656</c:v>
                </c:pt>
                <c:pt idx="1782">
                  <c:v>140.19999694824219</c:v>
                </c:pt>
                <c:pt idx="1783">
                  <c:v>140.30000305175781</c:v>
                </c:pt>
                <c:pt idx="1784">
                  <c:v>140.39999389648438</c:v>
                </c:pt>
                <c:pt idx="1785">
                  <c:v>140.5</c:v>
                </c:pt>
                <c:pt idx="1786">
                  <c:v>140.59999084472656</c:v>
                </c:pt>
                <c:pt idx="1787">
                  <c:v>140.69999694824219</c:v>
                </c:pt>
                <c:pt idx="1788">
                  <c:v>140.80000305175781</c:v>
                </c:pt>
                <c:pt idx="1789">
                  <c:v>140.89999389648438</c:v>
                </c:pt>
                <c:pt idx="1790">
                  <c:v>141</c:v>
                </c:pt>
                <c:pt idx="1791">
                  <c:v>141.09999084472656</c:v>
                </c:pt>
                <c:pt idx="1792">
                  <c:v>141.19999694824219</c:v>
                </c:pt>
                <c:pt idx="1793">
                  <c:v>141.30000305175781</c:v>
                </c:pt>
                <c:pt idx="1794">
                  <c:v>141.39999389648438</c:v>
                </c:pt>
                <c:pt idx="1795">
                  <c:v>141.5</c:v>
                </c:pt>
                <c:pt idx="1796">
                  <c:v>141.59999084472656</c:v>
                </c:pt>
                <c:pt idx="1797">
                  <c:v>141.69999694824219</c:v>
                </c:pt>
                <c:pt idx="1798">
                  <c:v>141.80000305175781</c:v>
                </c:pt>
                <c:pt idx="1799">
                  <c:v>141.89999389648438</c:v>
                </c:pt>
                <c:pt idx="1800">
                  <c:v>142</c:v>
                </c:pt>
                <c:pt idx="1801">
                  <c:v>142.09999084472656</c:v>
                </c:pt>
                <c:pt idx="1802">
                  <c:v>142.19999694824219</c:v>
                </c:pt>
                <c:pt idx="1803">
                  <c:v>142.30000305175781</c:v>
                </c:pt>
                <c:pt idx="1804">
                  <c:v>142.39999389648438</c:v>
                </c:pt>
                <c:pt idx="1805">
                  <c:v>142.5</c:v>
                </c:pt>
                <c:pt idx="1806">
                  <c:v>142.59999084472656</c:v>
                </c:pt>
                <c:pt idx="1807">
                  <c:v>142.69999694824219</c:v>
                </c:pt>
                <c:pt idx="1808">
                  <c:v>142.80000305175781</c:v>
                </c:pt>
                <c:pt idx="1809">
                  <c:v>142.89999389648438</c:v>
                </c:pt>
                <c:pt idx="1810">
                  <c:v>143</c:v>
                </c:pt>
                <c:pt idx="1811">
                  <c:v>143.09999084472656</c:v>
                </c:pt>
                <c:pt idx="1812">
                  <c:v>143.19999694824219</c:v>
                </c:pt>
                <c:pt idx="1813">
                  <c:v>143.30000305175781</c:v>
                </c:pt>
                <c:pt idx="1814">
                  <c:v>143.39999389648438</c:v>
                </c:pt>
                <c:pt idx="1815">
                  <c:v>143.5</c:v>
                </c:pt>
                <c:pt idx="1816">
                  <c:v>143.59999084472656</c:v>
                </c:pt>
                <c:pt idx="1817">
                  <c:v>143.69999694824219</c:v>
                </c:pt>
                <c:pt idx="1818">
                  <c:v>143.80000305175781</c:v>
                </c:pt>
                <c:pt idx="1819">
                  <c:v>143.89999389648438</c:v>
                </c:pt>
                <c:pt idx="1820">
                  <c:v>144</c:v>
                </c:pt>
                <c:pt idx="1821">
                  <c:v>144.09999084472656</c:v>
                </c:pt>
                <c:pt idx="1822">
                  <c:v>144.19999694824219</c:v>
                </c:pt>
                <c:pt idx="1823">
                  <c:v>144.30000305175781</c:v>
                </c:pt>
                <c:pt idx="1824">
                  <c:v>144.39999389648438</c:v>
                </c:pt>
                <c:pt idx="1825">
                  <c:v>144.5</c:v>
                </c:pt>
                <c:pt idx="1826">
                  <c:v>144.59999084472656</c:v>
                </c:pt>
                <c:pt idx="1827">
                  <c:v>144.69999694824219</c:v>
                </c:pt>
                <c:pt idx="1828">
                  <c:v>144.80000305175781</c:v>
                </c:pt>
                <c:pt idx="1829">
                  <c:v>144.89999389648438</c:v>
                </c:pt>
                <c:pt idx="1830">
                  <c:v>145</c:v>
                </c:pt>
                <c:pt idx="1831">
                  <c:v>145.09999084472656</c:v>
                </c:pt>
                <c:pt idx="1832">
                  <c:v>145.19999694824219</c:v>
                </c:pt>
                <c:pt idx="1833">
                  <c:v>145.30000305175781</c:v>
                </c:pt>
                <c:pt idx="1834">
                  <c:v>145.39999389648438</c:v>
                </c:pt>
                <c:pt idx="1835">
                  <c:v>145.5</c:v>
                </c:pt>
                <c:pt idx="1836">
                  <c:v>145.59999084472656</c:v>
                </c:pt>
                <c:pt idx="1837">
                  <c:v>145.69999694824219</c:v>
                </c:pt>
                <c:pt idx="1838">
                  <c:v>145.80000305175781</c:v>
                </c:pt>
                <c:pt idx="1839">
                  <c:v>145.89999389648438</c:v>
                </c:pt>
                <c:pt idx="1840">
                  <c:v>146</c:v>
                </c:pt>
                <c:pt idx="1841">
                  <c:v>146.09999084472656</c:v>
                </c:pt>
                <c:pt idx="1842">
                  <c:v>146.19999694824219</c:v>
                </c:pt>
                <c:pt idx="1843">
                  <c:v>146.30000305175781</c:v>
                </c:pt>
                <c:pt idx="1844">
                  <c:v>146.39999389648438</c:v>
                </c:pt>
                <c:pt idx="1845">
                  <c:v>146.5</c:v>
                </c:pt>
                <c:pt idx="1846">
                  <c:v>146.59999084472656</c:v>
                </c:pt>
                <c:pt idx="1847">
                  <c:v>146.69999694824219</c:v>
                </c:pt>
                <c:pt idx="1848">
                  <c:v>146.80000305175781</c:v>
                </c:pt>
                <c:pt idx="1849">
                  <c:v>146.89999389648438</c:v>
                </c:pt>
                <c:pt idx="1850">
                  <c:v>147</c:v>
                </c:pt>
                <c:pt idx="1851">
                  <c:v>147.09999084472656</c:v>
                </c:pt>
                <c:pt idx="1852">
                  <c:v>147.19999694824219</c:v>
                </c:pt>
                <c:pt idx="1853">
                  <c:v>147.30000305175781</c:v>
                </c:pt>
                <c:pt idx="1854">
                  <c:v>147.39999389648438</c:v>
                </c:pt>
                <c:pt idx="1855">
                  <c:v>147.5</c:v>
                </c:pt>
                <c:pt idx="1856">
                  <c:v>147.59999084472656</c:v>
                </c:pt>
                <c:pt idx="1857">
                  <c:v>147.69999694824219</c:v>
                </c:pt>
                <c:pt idx="1858">
                  <c:v>147.80000305175781</c:v>
                </c:pt>
                <c:pt idx="1859">
                  <c:v>147.89999389648438</c:v>
                </c:pt>
                <c:pt idx="1860">
                  <c:v>148</c:v>
                </c:pt>
                <c:pt idx="1861">
                  <c:v>148.09999084472656</c:v>
                </c:pt>
                <c:pt idx="1862">
                  <c:v>148.19999694824219</c:v>
                </c:pt>
                <c:pt idx="1863">
                  <c:v>148.30000305175781</c:v>
                </c:pt>
                <c:pt idx="1864">
                  <c:v>148.39999389648438</c:v>
                </c:pt>
                <c:pt idx="1865">
                  <c:v>148.5</c:v>
                </c:pt>
                <c:pt idx="1866">
                  <c:v>148.59999084472656</c:v>
                </c:pt>
                <c:pt idx="1867">
                  <c:v>148.69999694824219</c:v>
                </c:pt>
                <c:pt idx="1868">
                  <c:v>148.80000305175781</c:v>
                </c:pt>
                <c:pt idx="1869">
                  <c:v>148.89999389648438</c:v>
                </c:pt>
                <c:pt idx="1870">
                  <c:v>149</c:v>
                </c:pt>
                <c:pt idx="1871">
                  <c:v>149.09999084472656</c:v>
                </c:pt>
                <c:pt idx="1872">
                  <c:v>149.19999694824219</c:v>
                </c:pt>
                <c:pt idx="1873">
                  <c:v>149.30000305175781</c:v>
                </c:pt>
                <c:pt idx="1874">
                  <c:v>149.39999389648438</c:v>
                </c:pt>
                <c:pt idx="1875">
                  <c:v>149.5</c:v>
                </c:pt>
                <c:pt idx="1876">
                  <c:v>149.59999084472656</c:v>
                </c:pt>
                <c:pt idx="1877">
                  <c:v>149.69999694824219</c:v>
                </c:pt>
                <c:pt idx="1878">
                  <c:v>149.80000305175781</c:v>
                </c:pt>
                <c:pt idx="1879">
                  <c:v>149.89999389648438</c:v>
                </c:pt>
                <c:pt idx="1880">
                  <c:v>150</c:v>
                </c:pt>
                <c:pt idx="1881">
                  <c:v>150.09999084472656</c:v>
                </c:pt>
                <c:pt idx="1882">
                  <c:v>150.19999694824219</c:v>
                </c:pt>
                <c:pt idx="1883">
                  <c:v>150.30000305175781</c:v>
                </c:pt>
                <c:pt idx="1884">
                  <c:v>150.39999389648438</c:v>
                </c:pt>
                <c:pt idx="1885">
                  <c:v>150.5</c:v>
                </c:pt>
                <c:pt idx="1886">
                  <c:v>150.59999084472656</c:v>
                </c:pt>
                <c:pt idx="1887">
                  <c:v>150.69999694824219</c:v>
                </c:pt>
                <c:pt idx="1888">
                  <c:v>150.80000305175781</c:v>
                </c:pt>
                <c:pt idx="1889">
                  <c:v>150.89999389648438</c:v>
                </c:pt>
                <c:pt idx="1890">
                  <c:v>151</c:v>
                </c:pt>
                <c:pt idx="1891">
                  <c:v>151.09999084472656</c:v>
                </c:pt>
                <c:pt idx="1892">
                  <c:v>151.19999694824219</c:v>
                </c:pt>
                <c:pt idx="1893">
                  <c:v>151.30000305175781</c:v>
                </c:pt>
                <c:pt idx="1894">
                  <c:v>151.39999389648438</c:v>
                </c:pt>
                <c:pt idx="1895">
                  <c:v>151.5</c:v>
                </c:pt>
                <c:pt idx="1896">
                  <c:v>151.59999084472656</c:v>
                </c:pt>
                <c:pt idx="1897">
                  <c:v>151.69999694824219</c:v>
                </c:pt>
                <c:pt idx="1898">
                  <c:v>151.80000305175781</c:v>
                </c:pt>
                <c:pt idx="1899">
                  <c:v>151.89999389648438</c:v>
                </c:pt>
                <c:pt idx="1900">
                  <c:v>152</c:v>
                </c:pt>
                <c:pt idx="1901">
                  <c:v>152.09999084472656</c:v>
                </c:pt>
                <c:pt idx="1902">
                  <c:v>152.19999694824219</c:v>
                </c:pt>
                <c:pt idx="1903">
                  <c:v>152.30000305175781</c:v>
                </c:pt>
                <c:pt idx="1904">
                  <c:v>152.39999389648438</c:v>
                </c:pt>
                <c:pt idx="1905">
                  <c:v>152.5</c:v>
                </c:pt>
                <c:pt idx="1906">
                  <c:v>152.59999084472656</c:v>
                </c:pt>
                <c:pt idx="1907">
                  <c:v>152.69999694824219</c:v>
                </c:pt>
                <c:pt idx="1908">
                  <c:v>152.80000305175781</c:v>
                </c:pt>
                <c:pt idx="1909">
                  <c:v>152.89999389648438</c:v>
                </c:pt>
                <c:pt idx="1910">
                  <c:v>153</c:v>
                </c:pt>
                <c:pt idx="1911">
                  <c:v>153.09999084472656</c:v>
                </c:pt>
                <c:pt idx="1912">
                  <c:v>153.19999694824219</c:v>
                </c:pt>
                <c:pt idx="1913">
                  <c:v>153.30000305175781</c:v>
                </c:pt>
                <c:pt idx="1914">
                  <c:v>153.39999389648438</c:v>
                </c:pt>
                <c:pt idx="1915">
                  <c:v>153.5</c:v>
                </c:pt>
                <c:pt idx="1916">
                  <c:v>153.59999084472656</c:v>
                </c:pt>
                <c:pt idx="1917">
                  <c:v>153.69999694824219</c:v>
                </c:pt>
                <c:pt idx="1918">
                  <c:v>153.80000305175781</c:v>
                </c:pt>
                <c:pt idx="1919">
                  <c:v>153.89999389648438</c:v>
                </c:pt>
                <c:pt idx="1920">
                  <c:v>154</c:v>
                </c:pt>
                <c:pt idx="1921">
                  <c:v>154.09999084472656</c:v>
                </c:pt>
                <c:pt idx="1922">
                  <c:v>154.19999694824219</c:v>
                </c:pt>
                <c:pt idx="1923">
                  <c:v>154.30000305175781</c:v>
                </c:pt>
                <c:pt idx="1924">
                  <c:v>154.39999389648438</c:v>
                </c:pt>
                <c:pt idx="1925">
                  <c:v>154.5</c:v>
                </c:pt>
                <c:pt idx="1926">
                  <c:v>154.59999084472656</c:v>
                </c:pt>
                <c:pt idx="1927">
                  <c:v>154.69999694824219</c:v>
                </c:pt>
                <c:pt idx="1928">
                  <c:v>154.80000305175781</c:v>
                </c:pt>
                <c:pt idx="1929">
                  <c:v>154.89999389648438</c:v>
                </c:pt>
                <c:pt idx="1930">
                  <c:v>155</c:v>
                </c:pt>
                <c:pt idx="1931">
                  <c:v>155.09999084472656</c:v>
                </c:pt>
                <c:pt idx="1932">
                  <c:v>155.19999694824219</c:v>
                </c:pt>
                <c:pt idx="1933">
                  <c:v>155.30000305175781</c:v>
                </c:pt>
                <c:pt idx="1934">
                  <c:v>155.39999389648438</c:v>
                </c:pt>
                <c:pt idx="1935">
                  <c:v>155.5</c:v>
                </c:pt>
                <c:pt idx="1936">
                  <c:v>155.59999084472656</c:v>
                </c:pt>
                <c:pt idx="1937">
                  <c:v>155.69999694824219</c:v>
                </c:pt>
                <c:pt idx="1938">
                  <c:v>155.80000305175781</c:v>
                </c:pt>
                <c:pt idx="1939">
                  <c:v>155.89999389648438</c:v>
                </c:pt>
                <c:pt idx="1940">
                  <c:v>156</c:v>
                </c:pt>
                <c:pt idx="1941">
                  <c:v>156.09999084472656</c:v>
                </c:pt>
                <c:pt idx="1942">
                  <c:v>156.19999694824219</c:v>
                </c:pt>
                <c:pt idx="1943">
                  <c:v>156.30000305175781</c:v>
                </c:pt>
                <c:pt idx="1944">
                  <c:v>156.39999389648438</c:v>
                </c:pt>
                <c:pt idx="1945">
                  <c:v>156.5</c:v>
                </c:pt>
                <c:pt idx="1946">
                  <c:v>156.59999084472656</c:v>
                </c:pt>
                <c:pt idx="1947">
                  <c:v>156.69999694824219</c:v>
                </c:pt>
                <c:pt idx="1948">
                  <c:v>156.80000305175781</c:v>
                </c:pt>
                <c:pt idx="1949">
                  <c:v>156.89999389648438</c:v>
                </c:pt>
                <c:pt idx="1950">
                  <c:v>157</c:v>
                </c:pt>
                <c:pt idx="1951">
                  <c:v>157.09999084472656</c:v>
                </c:pt>
                <c:pt idx="1952">
                  <c:v>157.19999694824219</c:v>
                </c:pt>
                <c:pt idx="1953">
                  <c:v>157.30000305175781</c:v>
                </c:pt>
                <c:pt idx="1954">
                  <c:v>157.39999389648438</c:v>
                </c:pt>
                <c:pt idx="1955">
                  <c:v>157.5</c:v>
                </c:pt>
                <c:pt idx="1956">
                  <c:v>157.59999084472656</c:v>
                </c:pt>
                <c:pt idx="1957">
                  <c:v>157.69999694824219</c:v>
                </c:pt>
                <c:pt idx="1958">
                  <c:v>157.80000305175781</c:v>
                </c:pt>
                <c:pt idx="1959">
                  <c:v>157.89999389648438</c:v>
                </c:pt>
                <c:pt idx="1960">
                  <c:v>158</c:v>
                </c:pt>
                <c:pt idx="1961">
                  <c:v>158.09999084472656</c:v>
                </c:pt>
                <c:pt idx="1962">
                  <c:v>158.19999694824219</c:v>
                </c:pt>
                <c:pt idx="1963">
                  <c:v>158.30000305175781</c:v>
                </c:pt>
                <c:pt idx="1964">
                  <c:v>158.39999389648438</c:v>
                </c:pt>
                <c:pt idx="1965">
                  <c:v>158.5</c:v>
                </c:pt>
                <c:pt idx="1966">
                  <c:v>158.59999084472656</c:v>
                </c:pt>
                <c:pt idx="1967">
                  <c:v>158.69999694824219</c:v>
                </c:pt>
                <c:pt idx="1968">
                  <c:v>158.80000305175781</c:v>
                </c:pt>
                <c:pt idx="1969">
                  <c:v>158.89999389648438</c:v>
                </c:pt>
                <c:pt idx="1970">
                  <c:v>159</c:v>
                </c:pt>
                <c:pt idx="1971">
                  <c:v>159.09999084472656</c:v>
                </c:pt>
                <c:pt idx="1972">
                  <c:v>159.19999694824219</c:v>
                </c:pt>
                <c:pt idx="1973">
                  <c:v>159.30000305175781</c:v>
                </c:pt>
                <c:pt idx="1974">
                  <c:v>159.39999389648438</c:v>
                </c:pt>
                <c:pt idx="1975">
                  <c:v>159.5</c:v>
                </c:pt>
                <c:pt idx="1976">
                  <c:v>159.59999084472656</c:v>
                </c:pt>
                <c:pt idx="1977">
                  <c:v>159.69999694824219</c:v>
                </c:pt>
                <c:pt idx="1978">
                  <c:v>159.80000305175781</c:v>
                </c:pt>
                <c:pt idx="1979">
                  <c:v>159.89999389648438</c:v>
                </c:pt>
                <c:pt idx="1980">
                  <c:v>160</c:v>
                </c:pt>
                <c:pt idx="1981">
                  <c:v>160.09999084472656</c:v>
                </c:pt>
                <c:pt idx="1982">
                  <c:v>160.19999694824219</c:v>
                </c:pt>
                <c:pt idx="1983">
                  <c:v>160.30000305175781</c:v>
                </c:pt>
                <c:pt idx="1984">
                  <c:v>160.39999389648438</c:v>
                </c:pt>
                <c:pt idx="1985">
                  <c:v>160.5</c:v>
                </c:pt>
                <c:pt idx="1986">
                  <c:v>160.59999084472656</c:v>
                </c:pt>
                <c:pt idx="1987">
                  <c:v>160.69999694824219</c:v>
                </c:pt>
                <c:pt idx="1988">
                  <c:v>160.80000305175781</c:v>
                </c:pt>
                <c:pt idx="1989">
                  <c:v>160.89999389648438</c:v>
                </c:pt>
                <c:pt idx="1990">
                  <c:v>161</c:v>
                </c:pt>
                <c:pt idx="1991">
                  <c:v>161.09999084472656</c:v>
                </c:pt>
                <c:pt idx="1992">
                  <c:v>161.19999694824219</c:v>
                </c:pt>
                <c:pt idx="1993">
                  <c:v>161.30000305175781</c:v>
                </c:pt>
                <c:pt idx="1994">
                  <c:v>161.39999389648438</c:v>
                </c:pt>
                <c:pt idx="1995">
                  <c:v>161.5</c:v>
                </c:pt>
                <c:pt idx="1996">
                  <c:v>161.59999084472656</c:v>
                </c:pt>
                <c:pt idx="1997">
                  <c:v>161.69999694824219</c:v>
                </c:pt>
                <c:pt idx="1998">
                  <c:v>161.80000305175781</c:v>
                </c:pt>
                <c:pt idx="1999">
                  <c:v>161.89999389648438</c:v>
                </c:pt>
                <c:pt idx="2000">
                  <c:v>162</c:v>
                </c:pt>
                <c:pt idx="2001">
                  <c:v>162.09999084472656</c:v>
                </c:pt>
                <c:pt idx="2002">
                  <c:v>162.19999694824219</c:v>
                </c:pt>
                <c:pt idx="2003">
                  <c:v>162.30000305175781</c:v>
                </c:pt>
                <c:pt idx="2004">
                  <c:v>162.39999389648438</c:v>
                </c:pt>
                <c:pt idx="2005">
                  <c:v>162.5</c:v>
                </c:pt>
                <c:pt idx="2006">
                  <c:v>162.59999084472656</c:v>
                </c:pt>
                <c:pt idx="2007">
                  <c:v>162.69999694824219</c:v>
                </c:pt>
                <c:pt idx="2008">
                  <c:v>162.80000305175781</c:v>
                </c:pt>
                <c:pt idx="2009">
                  <c:v>162.89999389648438</c:v>
                </c:pt>
                <c:pt idx="2010">
                  <c:v>163</c:v>
                </c:pt>
                <c:pt idx="2011">
                  <c:v>163.09999084472656</c:v>
                </c:pt>
                <c:pt idx="2012">
                  <c:v>163.19999694824219</c:v>
                </c:pt>
                <c:pt idx="2013">
                  <c:v>163.30000305175781</c:v>
                </c:pt>
                <c:pt idx="2014">
                  <c:v>163.39999389648438</c:v>
                </c:pt>
                <c:pt idx="2015">
                  <c:v>163.5</c:v>
                </c:pt>
                <c:pt idx="2016">
                  <c:v>163.59999084472656</c:v>
                </c:pt>
                <c:pt idx="2017">
                  <c:v>163.69999694824219</c:v>
                </c:pt>
                <c:pt idx="2018">
                  <c:v>163.80000305175781</c:v>
                </c:pt>
                <c:pt idx="2019">
                  <c:v>163.89999389648438</c:v>
                </c:pt>
                <c:pt idx="2020">
                  <c:v>164</c:v>
                </c:pt>
                <c:pt idx="2021">
                  <c:v>164.09999084472656</c:v>
                </c:pt>
                <c:pt idx="2022">
                  <c:v>164.19999694824219</c:v>
                </c:pt>
                <c:pt idx="2023">
                  <c:v>164.30000305175781</c:v>
                </c:pt>
                <c:pt idx="2024">
                  <c:v>164.39999389648438</c:v>
                </c:pt>
                <c:pt idx="2025">
                  <c:v>164.5</c:v>
                </c:pt>
                <c:pt idx="2026">
                  <c:v>164.59999084472656</c:v>
                </c:pt>
                <c:pt idx="2027">
                  <c:v>164.69999694824219</c:v>
                </c:pt>
                <c:pt idx="2028">
                  <c:v>164.80000305175781</c:v>
                </c:pt>
                <c:pt idx="2029">
                  <c:v>164.89999389648438</c:v>
                </c:pt>
                <c:pt idx="2030">
                  <c:v>165</c:v>
                </c:pt>
                <c:pt idx="2031">
                  <c:v>165.09999084472656</c:v>
                </c:pt>
                <c:pt idx="2032">
                  <c:v>165.19999694824219</c:v>
                </c:pt>
                <c:pt idx="2033">
                  <c:v>165.30000305175781</c:v>
                </c:pt>
                <c:pt idx="2034">
                  <c:v>165.39999389648438</c:v>
                </c:pt>
                <c:pt idx="2035">
                  <c:v>165.5</c:v>
                </c:pt>
                <c:pt idx="2036">
                  <c:v>165.59999084472656</c:v>
                </c:pt>
                <c:pt idx="2037">
                  <c:v>165.69999694824219</c:v>
                </c:pt>
                <c:pt idx="2038">
                  <c:v>165.80000305175781</c:v>
                </c:pt>
                <c:pt idx="2039">
                  <c:v>165.89999389648438</c:v>
                </c:pt>
                <c:pt idx="2040">
                  <c:v>166</c:v>
                </c:pt>
                <c:pt idx="2041">
                  <c:v>166.09999084472656</c:v>
                </c:pt>
                <c:pt idx="2042">
                  <c:v>166.19999694824219</c:v>
                </c:pt>
                <c:pt idx="2043">
                  <c:v>166.30000305175781</c:v>
                </c:pt>
                <c:pt idx="2044">
                  <c:v>166.39999389648438</c:v>
                </c:pt>
                <c:pt idx="2045">
                  <c:v>166.5</c:v>
                </c:pt>
                <c:pt idx="2046">
                  <c:v>166.59999084472656</c:v>
                </c:pt>
                <c:pt idx="2047">
                  <c:v>166.69999694824219</c:v>
                </c:pt>
                <c:pt idx="2048">
                  <c:v>166.80000305175781</c:v>
                </c:pt>
                <c:pt idx="2049">
                  <c:v>166.89999389648438</c:v>
                </c:pt>
                <c:pt idx="2050">
                  <c:v>167</c:v>
                </c:pt>
                <c:pt idx="2051">
                  <c:v>167.09999084472656</c:v>
                </c:pt>
                <c:pt idx="2052">
                  <c:v>167.19999694824219</c:v>
                </c:pt>
                <c:pt idx="2053">
                  <c:v>167.30000305175781</c:v>
                </c:pt>
                <c:pt idx="2054">
                  <c:v>167.39999389648438</c:v>
                </c:pt>
                <c:pt idx="2055">
                  <c:v>167.5</c:v>
                </c:pt>
                <c:pt idx="2056">
                  <c:v>167.59999084472656</c:v>
                </c:pt>
                <c:pt idx="2057">
                  <c:v>167.69999694824219</c:v>
                </c:pt>
                <c:pt idx="2058">
                  <c:v>167.80000305175781</c:v>
                </c:pt>
                <c:pt idx="2059">
                  <c:v>167.89999389648438</c:v>
                </c:pt>
                <c:pt idx="2060">
                  <c:v>168</c:v>
                </c:pt>
                <c:pt idx="2061">
                  <c:v>168.09999084472656</c:v>
                </c:pt>
                <c:pt idx="2062">
                  <c:v>168.19999694824219</c:v>
                </c:pt>
                <c:pt idx="2063">
                  <c:v>168.30000305175781</c:v>
                </c:pt>
                <c:pt idx="2064">
                  <c:v>168.39999389648438</c:v>
                </c:pt>
                <c:pt idx="2065">
                  <c:v>168.5</c:v>
                </c:pt>
                <c:pt idx="2066">
                  <c:v>168.59999084472656</c:v>
                </c:pt>
                <c:pt idx="2067">
                  <c:v>168.69999694824219</c:v>
                </c:pt>
                <c:pt idx="2068">
                  <c:v>168.80000305175781</c:v>
                </c:pt>
                <c:pt idx="2069">
                  <c:v>168.89999389648438</c:v>
                </c:pt>
                <c:pt idx="2070">
                  <c:v>169</c:v>
                </c:pt>
                <c:pt idx="2071">
                  <c:v>169.09999084472656</c:v>
                </c:pt>
                <c:pt idx="2072">
                  <c:v>169.19999694824219</c:v>
                </c:pt>
                <c:pt idx="2073">
                  <c:v>169.30000305175781</c:v>
                </c:pt>
                <c:pt idx="2074">
                  <c:v>169.39999389648438</c:v>
                </c:pt>
                <c:pt idx="2075">
                  <c:v>169.5</c:v>
                </c:pt>
                <c:pt idx="2076">
                  <c:v>169.59999084472656</c:v>
                </c:pt>
                <c:pt idx="2077">
                  <c:v>169.69999694824219</c:v>
                </c:pt>
                <c:pt idx="2078">
                  <c:v>169.80000305175781</c:v>
                </c:pt>
                <c:pt idx="2079">
                  <c:v>169.89999389648438</c:v>
                </c:pt>
                <c:pt idx="2080">
                  <c:v>170</c:v>
                </c:pt>
                <c:pt idx="2081">
                  <c:v>170.09999084472656</c:v>
                </c:pt>
                <c:pt idx="2082">
                  <c:v>170.19999694824219</c:v>
                </c:pt>
                <c:pt idx="2083">
                  <c:v>170.30000305175781</c:v>
                </c:pt>
                <c:pt idx="2084">
                  <c:v>170.39999389648438</c:v>
                </c:pt>
                <c:pt idx="2085">
                  <c:v>170.5</c:v>
                </c:pt>
                <c:pt idx="2086">
                  <c:v>170.59999084472656</c:v>
                </c:pt>
                <c:pt idx="2087">
                  <c:v>170.69999694824219</c:v>
                </c:pt>
                <c:pt idx="2088">
                  <c:v>170.80000305175781</c:v>
                </c:pt>
                <c:pt idx="2089">
                  <c:v>170.89999389648438</c:v>
                </c:pt>
                <c:pt idx="2090">
                  <c:v>171</c:v>
                </c:pt>
                <c:pt idx="2091">
                  <c:v>171.09999084472656</c:v>
                </c:pt>
                <c:pt idx="2092">
                  <c:v>171.19999694824219</c:v>
                </c:pt>
                <c:pt idx="2093">
                  <c:v>171.30000305175781</c:v>
                </c:pt>
                <c:pt idx="2094">
                  <c:v>171.39999389648438</c:v>
                </c:pt>
                <c:pt idx="2095">
                  <c:v>171.5</c:v>
                </c:pt>
                <c:pt idx="2096">
                  <c:v>171.59999084472656</c:v>
                </c:pt>
                <c:pt idx="2097">
                  <c:v>171.69999694824219</c:v>
                </c:pt>
                <c:pt idx="2098">
                  <c:v>171.80000305175781</c:v>
                </c:pt>
                <c:pt idx="2099">
                  <c:v>171.89999389648438</c:v>
                </c:pt>
                <c:pt idx="2100">
                  <c:v>172</c:v>
                </c:pt>
                <c:pt idx="2101">
                  <c:v>172.09999084472656</c:v>
                </c:pt>
                <c:pt idx="2102">
                  <c:v>172.19999694824219</c:v>
                </c:pt>
                <c:pt idx="2103">
                  <c:v>172.30000305175781</c:v>
                </c:pt>
                <c:pt idx="2104">
                  <c:v>172.39999389648438</c:v>
                </c:pt>
                <c:pt idx="2105">
                  <c:v>172.5</c:v>
                </c:pt>
                <c:pt idx="2106">
                  <c:v>172.59999084472656</c:v>
                </c:pt>
                <c:pt idx="2107">
                  <c:v>172.69999694824219</c:v>
                </c:pt>
                <c:pt idx="2108">
                  <c:v>172.80000305175781</c:v>
                </c:pt>
                <c:pt idx="2109">
                  <c:v>172.89999389648438</c:v>
                </c:pt>
                <c:pt idx="2110">
                  <c:v>173</c:v>
                </c:pt>
                <c:pt idx="2111">
                  <c:v>173.09999084472656</c:v>
                </c:pt>
                <c:pt idx="2112">
                  <c:v>173.19999694824219</c:v>
                </c:pt>
                <c:pt idx="2113">
                  <c:v>173.30000305175781</c:v>
                </c:pt>
                <c:pt idx="2114">
                  <c:v>173.39999389648438</c:v>
                </c:pt>
                <c:pt idx="2115">
                  <c:v>173.5</c:v>
                </c:pt>
                <c:pt idx="2116">
                  <c:v>173.59999084472656</c:v>
                </c:pt>
                <c:pt idx="2117">
                  <c:v>173.69999694824219</c:v>
                </c:pt>
                <c:pt idx="2118">
                  <c:v>173.80000305175781</c:v>
                </c:pt>
                <c:pt idx="2119">
                  <c:v>173.89999389648438</c:v>
                </c:pt>
                <c:pt idx="2120">
                  <c:v>174</c:v>
                </c:pt>
                <c:pt idx="2121">
                  <c:v>174.09999084472656</c:v>
                </c:pt>
                <c:pt idx="2122">
                  <c:v>174.19999694824219</c:v>
                </c:pt>
                <c:pt idx="2123">
                  <c:v>174.30000305175781</c:v>
                </c:pt>
                <c:pt idx="2124">
                  <c:v>174.39999389648438</c:v>
                </c:pt>
                <c:pt idx="2125">
                  <c:v>174.5</c:v>
                </c:pt>
                <c:pt idx="2126">
                  <c:v>174.59999084472656</c:v>
                </c:pt>
                <c:pt idx="2127">
                  <c:v>174.69999694824219</c:v>
                </c:pt>
                <c:pt idx="2128">
                  <c:v>174.80000305175781</c:v>
                </c:pt>
                <c:pt idx="2129">
                  <c:v>174.89999389648438</c:v>
                </c:pt>
                <c:pt idx="2130">
                  <c:v>175</c:v>
                </c:pt>
                <c:pt idx="2131">
                  <c:v>175.09999084472656</c:v>
                </c:pt>
                <c:pt idx="2132">
                  <c:v>175.19999694824219</c:v>
                </c:pt>
                <c:pt idx="2133">
                  <c:v>175.30000305175781</c:v>
                </c:pt>
                <c:pt idx="2134">
                  <c:v>175.39999389648438</c:v>
                </c:pt>
                <c:pt idx="2135">
                  <c:v>175.5</c:v>
                </c:pt>
                <c:pt idx="2136">
                  <c:v>175.59999084472656</c:v>
                </c:pt>
                <c:pt idx="2137">
                  <c:v>175.69999694824219</c:v>
                </c:pt>
                <c:pt idx="2138">
                  <c:v>175.80000305175781</c:v>
                </c:pt>
                <c:pt idx="2139">
                  <c:v>175.89999389648438</c:v>
                </c:pt>
                <c:pt idx="2140">
                  <c:v>176</c:v>
                </c:pt>
                <c:pt idx="2141">
                  <c:v>176.09999084472656</c:v>
                </c:pt>
                <c:pt idx="2142">
                  <c:v>176.19999694824219</c:v>
                </c:pt>
                <c:pt idx="2143">
                  <c:v>176.30000305175781</c:v>
                </c:pt>
                <c:pt idx="2144">
                  <c:v>176.39999389648438</c:v>
                </c:pt>
                <c:pt idx="2145">
                  <c:v>176.5</c:v>
                </c:pt>
                <c:pt idx="2146">
                  <c:v>176.59999084472656</c:v>
                </c:pt>
                <c:pt idx="2147">
                  <c:v>176.69999694824219</c:v>
                </c:pt>
                <c:pt idx="2148">
                  <c:v>176.80000305175781</c:v>
                </c:pt>
                <c:pt idx="2149">
                  <c:v>176.89999389648438</c:v>
                </c:pt>
                <c:pt idx="2150">
                  <c:v>177</c:v>
                </c:pt>
                <c:pt idx="2151">
                  <c:v>177.09999084472656</c:v>
                </c:pt>
                <c:pt idx="2152">
                  <c:v>177.19999694824219</c:v>
                </c:pt>
                <c:pt idx="2153">
                  <c:v>177.30000305175781</c:v>
                </c:pt>
                <c:pt idx="2154">
                  <c:v>177.39999389648438</c:v>
                </c:pt>
                <c:pt idx="2155">
                  <c:v>177.5</c:v>
                </c:pt>
                <c:pt idx="2156">
                  <c:v>177.59999084472656</c:v>
                </c:pt>
                <c:pt idx="2157">
                  <c:v>177.69999694824219</c:v>
                </c:pt>
                <c:pt idx="2158">
                  <c:v>177.80000305175781</c:v>
                </c:pt>
                <c:pt idx="2159">
                  <c:v>177.89999389648438</c:v>
                </c:pt>
                <c:pt idx="2160">
                  <c:v>178</c:v>
                </c:pt>
                <c:pt idx="2161">
                  <c:v>178.09999084472656</c:v>
                </c:pt>
                <c:pt idx="2162">
                  <c:v>178.19999694824219</c:v>
                </c:pt>
                <c:pt idx="2163">
                  <c:v>178.30000305175781</c:v>
                </c:pt>
                <c:pt idx="2164">
                  <c:v>178.39999389648438</c:v>
                </c:pt>
                <c:pt idx="2165">
                  <c:v>178.5</c:v>
                </c:pt>
                <c:pt idx="2166">
                  <c:v>178.59999084472656</c:v>
                </c:pt>
                <c:pt idx="2167">
                  <c:v>178.69999694824219</c:v>
                </c:pt>
                <c:pt idx="2168">
                  <c:v>178.80000305175781</c:v>
                </c:pt>
                <c:pt idx="2169">
                  <c:v>178.89999389648438</c:v>
                </c:pt>
                <c:pt idx="2170">
                  <c:v>179</c:v>
                </c:pt>
                <c:pt idx="2171">
                  <c:v>179.09999084472656</c:v>
                </c:pt>
                <c:pt idx="2172">
                  <c:v>179.19999694824219</c:v>
                </c:pt>
                <c:pt idx="2173">
                  <c:v>179.30000305175781</c:v>
                </c:pt>
                <c:pt idx="2174">
                  <c:v>179.39999389648438</c:v>
                </c:pt>
                <c:pt idx="2175">
                  <c:v>179.5</c:v>
                </c:pt>
                <c:pt idx="2176">
                  <c:v>179.59999084472656</c:v>
                </c:pt>
                <c:pt idx="2177">
                  <c:v>179.69999694824219</c:v>
                </c:pt>
                <c:pt idx="2178">
                  <c:v>179.80000305175781</c:v>
                </c:pt>
                <c:pt idx="2179">
                  <c:v>179.89999389648438</c:v>
                </c:pt>
                <c:pt idx="2180">
                  <c:v>180</c:v>
                </c:pt>
                <c:pt idx="2181">
                  <c:v>180.09999084472656</c:v>
                </c:pt>
                <c:pt idx="2182">
                  <c:v>180.19999694824219</c:v>
                </c:pt>
                <c:pt idx="2183">
                  <c:v>180.30000305175781</c:v>
                </c:pt>
                <c:pt idx="2184">
                  <c:v>180.39999389648438</c:v>
                </c:pt>
                <c:pt idx="2185">
                  <c:v>180.5</c:v>
                </c:pt>
                <c:pt idx="2186">
                  <c:v>180.59999084472656</c:v>
                </c:pt>
                <c:pt idx="2187">
                  <c:v>180.69999694824219</c:v>
                </c:pt>
                <c:pt idx="2188">
                  <c:v>180.80000305175781</c:v>
                </c:pt>
                <c:pt idx="2189">
                  <c:v>180.89999389648438</c:v>
                </c:pt>
                <c:pt idx="2190">
                  <c:v>181</c:v>
                </c:pt>
                <c:pt idx="2191">
                  <c:v>181.09999084472656</c:v>
                </c:pt>
                <c:pt idx="2192">
                  <c:v>181.19999694824219</c:v>
                </c:pt>
                <c:pt idx="2193">
                  <c:v>181.30000305175781</c:v>
                </c:pt>
                <c:pt idx="2194">
                  <c:v>181.39999389648438</c:v>
                </c:pt>
                <c:pt idx="2195">
                  <c:v>181.5</c:v>
                </c:pt>
                <c:pt idx="2196">
                  <c:v>181.59999084472656</c:v>
                </c:pt>
                <c:pt idx="2197">
                  <c:v>181.69999694824219</c:v>
                </c:pt>
                <c:pt idx="2198">
                  <c:v>181.80000305175781</c:v>
                </c:pt>
                <c:pt idx="2199">
                  <c:v>181.89999389648438</c:v>
                </c:pt>
                <c:pt idx="2200">
                  <c:v>182</c:v>
                </c:pt>
                <c:pt idx="2201">
                  <c:v>182.09999084472656</c:v>
                </c:pt>
                <c:pt idx="2202">
                  <c:v>182.19999694824219</c:v>
                </c:pt>
                <c:pt idx="2203">
                  <c:v>182.30000305175781</c:v>
                </c:pt>
                <c:pt idx="2204">
                  <c:v>182.39999389648438</c:v>
                </c:pt>
                <c:pt idx="2205">
                  <c:v>182.5</c:v>
                </c:pt>
                <c:pt idx="2206">
                  <c:v>182.59999084472656</c:v>
                </c:pt>
                <c:pt idx="2207">
                  <c:v>182.69999694824219</c:v>
                </c:pt>
                <c:pt idx="2208">
                  <c:v>182.80000305175781</c:v>
                </c:pt>
                <c:pt idx="2209">
                  <c:v>182.89999389648438</c:v>
                </c:pt>
                <c:pt idx="2210">
                  <c:v>183</c:v>
                </c:pt>
                <c:pt idx="2211">
                  <c:v>183.09999084472656</c:v>
                </c:pt>
                <c:pt idx="2212">
                  <c:v>183.19999694824219</c:v>
                </c:pt>
                <c:pt idx="2213">
                  <c:v>183.30000305175781</c:v>
                </c:pt>
                <c:pt idx="2214">
                  <c:v>183.39999389648438</c:v>
                </c:pt>
                <c:pt idx="2215">
                  <c:v>183.5</c:v>
                </c:pt>
                <c:pt idx="2216">
                  <c:v>183.59999084472656</c:v>
                </c:pt>
                <c:pt idx="2217">
                  <c:v>183.69999694824219</c:v>
                </c:pt>
                <c:pt idx="2218">
                  <c:v>183.80000305175781</c:v>
                </c:pt>
                <c:pt idx="2219">
                  <c:v>183.89999389648438</c:v>
                </c:pt>
                <c:pt idx="2220">
                  <c:v>184</c:v>
                </c:pt>
                <c:pt idx="2221">
                  <c:v>184.09999084472656</c:v>
                </c:pt>
                <c:pt idx="2222">
                  <c:v>184.19999694824219</c:v>
                </c:pt>
                <c:pt idx="2223">
                  <c:v>184.30000305175781</c:v>
                </c:pt>
                <c:pt idx="2224">
                  <c:v>184.39999389648438</c:v>
                </c:pt>
                <c:pt idx="2225">
                  <c:v>184.5</c:v>
                </c:pt>
                <c:pt idx="2226">
                  <c:v>184.59999084472656</c:v>
                </c:pt>
                <c:pt idx="2227">
                  <c:v>184.69999694824219</c:v>
                </c:pt>
                <c:pt idx="2228">
                  <c:v>184.80000305175781</c:v>
                </c:pt>
                <c:pt idx="2229">
                  <c:v>184.89999389648438</c:v>
                </c:pt>
                <c:pt idx="2230">
                  <c:v>185</c:v>
                </c:pt>
                <c:pt idx="2231">
                  <c:v>185.09999084472656</c:v>
                </c:pt>
                <c:pt idx="2232">
                  <c:v>185.19999694824219</c:v>
                </c:pt>
                <c:pt idx="2233">
                  <c:v>185.30000305175781</c:v>
                </c:pt>
                <c:pt idx="2234">
                  <c:v>185.39999389648438</c:v>
                </c:pt>
                <c:pt idx="2235">
                  <c:v>185.5</c:v>
                </c:pt>
                <c:pt idx="2236">
                  <c:v>185.59999084472656</c:v>
                </c:pt>
                <c:pt idx="2237">
                  <c:v>185.69999694824219</c:v>
                </c:pt>
                <c:pt idx="2238">
                  <c:v>185.80000305175781</c:v>
                </c:pt>
                <c:pt idx="2239">
                  <c:v>185.89999389648438</c:v>
                </c:pt>
                <c:pt idx="2240">
                  <c:v>186</c:v>
                </c:pt>
                <c:pt idx="2241">
                  <c:v>186.09999084472656</c:v>
                </c:pt>
                <c:pt idx="2242">
                  <c:v>186.19999694824219</c:v>
                </c:pt>
                <c:pt idx="2243">
                  <c:v>186.30000305175781</c:v>
                </c:pt>
                <c:pt idx="2244">
                  <c:v>186.39999389648438</c:v>
                </c:pt>
                <c:pt idx="2245">
                  <c:v>186.5</c:v>
                </c:pt>
                <c:pt idx="2246">
                  <c:v>186.59999084472656</c:v>
                </c:pt>
                <c:pt idx="2247">
                  <c:v>186.69999694824219</c:v>
                </c:pt>
                <c:pt idx="2248">
                  <c:v>186.80000305175781</c:v>
                </c:pt>
                <c:pt idx="2249">
                  <c:v>186.89999389648438</c:v>
                </c:pt>
                <c:pt idx="2250">
                  <c:v>187</c:v>
                </c:pt>
                <c:pt idx="2251">
                  <c:v>187.09999084472656</c:v>
                </c:pt>
                <c:pt idx="2252">
                  <c:v>187.19999694824219</c:v>
                </c:pt>
                <c:pt idx="2253">
                  <c:v>187.30000305175781</c:v>
                </c:pt>
                <c:pt idx="2254">
                  <c:v>187.39999389648438</c:v>
                </c:pt>
                <c:pt idx="2255">
                  <c:v>187.5</c:v>
                </c:pt>
                <c:pt idx="2256">
                  <c:v>187.59999084472656</c:v>
                </c:pt>
                <c:pt idx="2257">
                  <c:v>187.69999694824219</c:v>
                </c:pt>
                <c:pt idx="2258">
                  <c:v>187.80000305175781</c:v>
                </c:pt>
                <c:pt idx="2259">
                  <c:v>187.89999389648438</c:v>
                </c:pt>
                <c:pt idx="2260">
                  <c:v>188</c:v>
                </c:pt>
                <c:pt idx="2261">
                  <c:v>188.09999084472656</c:v>
                </c:pt>
                <c:pt idx="2262">
                  <c:v>188.19999694824219</c:v>
                </c:pt>
                <c:pt idx="2263">
                  <c:v>188.30000305175781</c:v>
                </c:pt>
                <c:pt idx="2264">
                  <c:v>188.39999389648438</c:v>
                </c:pt>
                <c:pt idx="2265">
                  <c:v>188.5</c:v>
                </c:pt>
                <c:pt idx="2266">
                  <c:v>188.59999084472656</c:v>
                </c:pt>
                <c:pt idx="2267">
                  <c:v>188.69999694824219</c:v>
                </c:pt>
                <c:pt idx="2268">
                  <c:v>188.80000305175781</c:v>
                </c:pt>
                <c:pt idx="2269">
                  <c:v>188.89999389648438</c:v>
                </c:pt>
                <c:pt idx="2270">
                  <c:v>189</c:v>
                </c:pt>
                <c:pt idx="2271">
                  <c:v>189.09999084472656</c:v>
                </c:pt>
                <c:pt idx="2272">
                  <c:v>189.19999694824219</c:v>
                </c:pt>
                <c:pt idx="2273">
                  <c:v>189.30000305175781</c:v>
                </c:pt>
                <c:pt idx="2274">
                  <c:v>189.39999389648438</c:v>
                </c:pt>
                <c:pt idx="2275">
                  <c:v>189.5</c:v>
                </c:pt>
                <c:pt idx="2276">
                  <c:v>189.59999084472656</c:v>
                </c:pt>
                <c:pt idx="2277">
                  <c:v>189.69999694824219</c:v>
                </c:pt>
                <c:pt idx="2278">
                  <c:v>189.80000305175781</c:v>
                </c:pt>
                <c:pt idx="2279">
                  <c:v>189.89999389648438</c:v>
                </c:pt>
                <c:pt idx="2280">
                  <c:v>190</c:v>
                </c:pt>
              </c:numCache>
            </c:numRef>
          </c:xVal>
          <c:yVal>
            <c:numRef>
              <c:f>sheet1!$AF$1:$AF$2281</c:f>
              <c:numCache>
                <c:formatCode>General</c:formatCode>
                <c:ptCount val="228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7.561383334635885E-2</c:v>
                </c:pt>
                <c:pt idx="383">
                  <c:v>0.15111237374626341</c:v>
                </c:pt>
                <c:pt idx="384">
                  <c:v>0.22649768740194862</c:v>
                </c:pt>
                <c:pt idx="385">
                  <c:v>0.30176322042773124</c:v>
                </c:pt>
                <c:pt idx="386">
                  <c:v>0.37691390637045014</c:v>
                </c:pt>
                <c:pt idx="387">
                  <c:v>0.4519431960441409</c:v>
                </c:pt>
                <c:pt idx="388">
                  <c:v>0.52685313220119512</c:v>
                </c:pt>
                <c:pt idx="389">
                  <c:v>0.60164573847576364</c:v>
                </c:pt>
                <c:pt idx="390">
                  <c:v>0.67631446941311812</c:v>
                </c:pt>
                <c:pt idx="391">
                  <c:v>0.75086418306735014</c:v>
                </c:pt>
                <c:pt idx="392">
                  <c:v>0.82528834228710712</c:v>
                </c:pt>
                <c:pt idx="393">
                  <c:v>0.8995889359246102</c:v>
                </c:pt>
                <c:pt idx="394">
                  <c:v>0.9737679288103368</c:v>
                </c:pt>
                <c:pt idx="395">
                  <c:v>1.0478187880920489</c:v>
                </c:pt>
                <c:pt idx="396">
                  <c:v>1.121746285334315</c:v>
                </c:pt>
                <c:pt idx="397">
                  <c:v>1.1955438935651022</c:v>
                </c:pt>
                <c:pt idx="398">
                  <c:v>1.2692135422357036</c:v>
                </c:pt>
                <c:pt idx="399">
                  <c:v>1.3427571347565574</c:v>
                </c:pt>
                <c:pt idx="400">
                  <c:v>1.4161681512859594</c:v>
                </c:pt>
                <c:pt idx="401">
                  <c:v>1.4894512765753289</c:v>
                </c:pt>
                <c:pt idx="402">
                  <c:v>1.5625999983289784</c:v>
                </c:pt>
                <c:pt idx="403">
                  <c:v>1.6356161847541695</c:v>
                </c:pt>
                <c:pt idx="404">
                  <c:v>1.7085016751571975</c:v>
                </c:pt>
                <c:pt idx="405">
                  <c:v>1.7812499636938011</c:v>
                </c:pt>
                <c:pt idx="406">
                  <c:v>1.8538656481248235</c:v>
                </c:pt>
                <c:pt idx="407">
                  <c:v>1.9263422282673082</c:v>
                </c:pt>
                <c:pt idx="408">
                  <c:v>1.9986815091096668</c:v>
                </c:pt>
                <c:pt idx="409">
                  <c:v>2.0708852671883529</c:v>
                </c:pt>
                <c:pt idx="410">
                  <c:v>2.1429470034014559</c:v>
                </c:pt>
                <c:pt idx="411">
                  <c:v>2.214871228220634</c:v>
                </c:pt>
                <c:pt idx="412">
                  <c:v>2.2866514558622213</c:v>
                </c:pt>
                <c:pt idx="413">
                  <c:v>2.3582894266995482</c:v>
                </c:pt>
                <c:pt idx="414">
                  <c:v>2.429786851956087</c:v>
                </c:pt>
                <c:pt idx="415">
                  <c:v>2.5011372560826781</c:v>
                </c:pt>
                <c:pt idx="416">
                  <c:v>2.5723450544181854</c:v>
                </c:pt>
                <c:pt idx="417">
                  <c:v>2.6434037639441423</c:v>
                </c:pt>
                <c:pt idx="418">
                  <c:v>2.7143150631967536</c:v>
                </c:pt>
                <c:pt idx="419">
                  <c:v>2.7850805949446542</c:v>
                </c:pt>
                <c:pt idx="420">
                  <c:v>2.8556938979786928</c:v>
                </c:pt>
                <c:pt idx="421">
                  <c:v>2.926159287090413</c:v>
                </c:pt>
                <c:pt idx="422">
                  <c:v>2.9964703030786861</c:v>
                </c:pt>
                <c:pt idx="423">
                  <c:v>3.066628551494972</c:v>
                </c:pt>
                <c:pt idx="424">
                  <c:v>3.1366356038989633</c:v>
                </c:pt>
                <c:pt idx="425">
                  <c:v>3.2064850151156965</c:v>
                </c:pt>
                <c:pt idx="426">
                  <c:v>3.2761809996535121</c:v>
                </c:pt>
                <c:pt idx="427">
                  <c:v>3.3457171194877837</c:v>
                </c:pt>
                <c:pt idx="428">
                  <c:v>3.415094907260066</c:v>
                </c:pt>
                <c:pt idx="429">
                  <c:v>3.4843158628454893</c:v>
                </c:pt>
                <c:pt idx="430">
                  <c:v>3.5533735589845121</c:v>
                </c:pt>
                <c:pt idx="431">
                  <c:v>3.6222721086279721</c:v>
                </c:pt>
                <c:pt idx="432">
                  <c:v>3.6910050933251619</c:v>
                </c:pt>
                <c:pt idx="433">
                  <c:v>3.7595739733030147</c:v>
                </c:pt>
                <c:pt idx="434">
                  <c:v>3.8279801754407261</c:v>
                </c:pt>
                <c:pt idx="435">
                  <c:v>3.8962172919006015</c:v>
                </c:pt>
                <c:pt idx="436">
                  <c:v>3.9642893321398005</c:v>
                </c:pt>
                <c:pt idx="437">
                  <c:v>4.0321898983785802</c:v>
                </c:pt>
                <c:pt idx="438">
                  <c:v>4.0999203773543007</c:v>
                </c:pt>
                <c:pt idx="439">
                  <c:v>4.1674821213403535</c:v>
                </c:pt>
                <c:pt idx="440">
                  <c:v>4.2348687443080832</c:v>
                </c:pt>
                <c:pt idx="441">
                  <c:v>4.302084149686527</c:v>
                </c:pt>
                <c:pt idx="442">
                  <c:v>4.3691219625055888</c:v>
                </c:pt>
                <c:pt idx="443">
                  <c:v>4.4359834948085854</c:v>
                </c:pt>
                <c:pt idx="444">
                  <c:v>4.5026700233812633</c:v>
                </c:pt>
                <c:pt idx="445">
                  <c:v>4.5691751885279261</c:v>
                </c:pt>
                <c:pt idx="446">
                  <c:v>4.635502783824867</c:v>
                </c:pt>
                <c:pt idx="447">
                  <c:v>4.7016464602802106</c:v>
                </c:pt>
                <c:pt idx="448">
                  <c:v>4.7676074544747653</c:v>
                </c:pt>
                <c:pt idx="449">
                  <c:v>4.8333869667915526</c:v>
                </c:pt>
                <c:pt idx="450">
                  <c:v>4.8989786650882916</c:v>
                </c:pt>
                <c:pt idx="451">
                  <c:v>4.9643862316378975</c:v>
                </c:pt>
                <c:pt idx="452">
                  <c:v>5.0296033559159463</c:v>
                </c:pt>
                <c:pt idx="453">
                  <c:v>5.0946311942716722</c:v>
                </c:pt>
                <c:pt idx="454">
                  <c:v>5.1594708697331466</c:v>
                </c:pt>
                <c:pt idx="455">
                  <c:v>5.224116081744782</c:v>
                </c:pt>
                <c:pt idx="456">
                  <c:v>5.2885704004487408</c:v>
                </c:pt>
                <c:pt idx="457">
                  <c:v>5.3528275384892359</c:v>
                </c:pt>
                <c:pt idx="458">
                  <c:v>5.4168885802174147</c:v>
                </c:pt>
                <c:pt idx="459">
                  <c:v>5.4807545720014055</c:v>
                </c:pt>
                <c:pt idx="460">
                  <c:v>5.5444192487484774</c:v>
                </c:pt>
                <c:pt idx="461">
                  <c:v>5.6078860837087126</c:v>
                </c:pt>
                <c:pt idx="462">
                  <c:v>5.6711488180275857</c:v>
                </c:pt>
                <c:pt idx="463">
                  <c:v>5.7342084624027567</c:v>
                </c:pt>
                <c:pt idx="464">
                  <c:v>5.7970659892018661</c:v>
                </c:pt>
                <c:pt idx="465">
                  <c:v>5.8597151740767677</c:v>
                </c:pt>
                <c:pt idx="466">
                  <c:v>5.922159360749311</c:v>
                </c:pt>
                <c:pt idx="467">
                  <c:v>5.9843923495571438</c:v>
                </c:pt>
                <c:pt idx="468">
                  <c:v>6.0464150797456844</c:v>
                </c:pt>
                <c:pt idx="469">
                  <c:v>6.1082284470993677</c:v>
                </c:pt>
                <c:pt idx="470">
                  <c:v>6.1698262743202195</c:v>
                </c:pt>
                <c:pt idx="471">
                  <c:v>6.2312117930388364</c:v>
                </c:pt>
                <c:pt idx="472">
                  <c:v>6.2923788457109353</c:v>
                </c:pt>
                <c:pt idx="473">
                  <c:v>6.3533282987933362</c:v>
                </c:pt>
                <c:pt idx="474">
                  <c:v>6.4140609877632704</c:v>
                </c:pt>
                <c:pt idx="475">
                  <c:v>6.4745707827883994</c:v>
                </c:pt>
                <c:pt idx="476">
                  <c:v>6.5348608036531823</c:v>
                </c:pt>
                <c:pt idx="477">
                  <c:v>6.5949249483553141</c:v>
                </c:pt>
                <c:pt idx="478">
                  <c:v>6.6547640131811798</c:v>
                </c:pt>
                <c:pt idx="479">
                  <c:v>6.7143787546910243</c:v>
                </c:pt>
                <c:pt idx="480">
                  <c:v>6.7737631208904308</c:v>
                </c:pt>
                <c:pt idx="481">
                  <c:v>6.8329201234022543</c:v>
                </c:pt>
                <c:pt idx="482">
                  <c:v>6.8918437196084223</c:v>
                </c:pt>
                <c:pt idx="483">
                  <c:v>6.9505346421499636</c:v>
                </c:pt>
                <c:pt idx="484">
                  <c:v>7.0089935841236093</c:v>
                </c:pt>
                <c:pt idx="485">
                  <c:v>7.0672145492436167</c:v>
                </c:pt>
                <c:pt idx="486">
                  <c:v>7.1252004440717522</c:v>
                </c:pt>
                <c:pt idx="487">
                  <c:v>7.18294532575558</c:v>
                </c:pt>
                <c:pt idx="488">
                  <c:v>7.2404498553064558</c:v>
                </c:pt>
                <c:pt idx="489">
                  <c:v>7.297714668552552</c:v>
                </c:pt>
                <c:pt idx="490">
                  <c:v>7.3547338505175492</c:v>
                </c:pt>
                <c:pt idx="491">
                  <c:v>7.4115102034140303</c:v>
                </c:pt>
                <c:pt idx="492">
                  <c:v>7.4680378460056476</c:v>
                </c:pt>
                <c:pt idx="493">
                  <c:v>7.5243174053980342</c:v>
                </c:pt>
                <c:pt idx="494">
                  <c:v>7.5803494633698154</c:v>
                </c:pt>
                <c:pt idx="495">
                  <c:v>7.6361281918760922</c:v>
                </c:pt>
                <c:pt idx="496">
                  <c:v>7.6916562950215424</c:v>
                </c:pt>
                <c:pt idx="497">
                  <c:v>7.7469279848401911</c:v>
                </c:pt>
                <c:pt idx="498">
                  <c:v>7.8019438328929684</c:v>
                </c:pt>
                <c:pt idx="499">
                  <c:v>7.8567043727139341</c:v>
                </c:pt>
                <c:pt idx="500">
                  <c:v>7.9112038785087613</c:v>
                </c:pt>
                <c:pt idx="501">
                  <c:v>7.965444957687299</c:v>
                </c:pt>
                <c:pt idx="502">
                  <c:v>8.0194219241888671</c:v>
                </c:pt>
                <c:pt idx="503">
                  <c:v>8.073135305698484</c:v>
                </c:pt>
                <c:pt idx="504">
                  <c:v>8.1265855913984293</c:v>
                </c:pt>
                <c:pt idx="505">
                  <c:v>8.1797671607135669</c:v>
                </c:pt>
                <c:pt idx="506">
                  <c:v>8.2326825846986065</c:v>
                </c:pt>
                <c:pt idx="507">
                  <c:v>8.2853263148821963</c:v>
                </c:pt>
                <c:pt idx="508">
                  <c:v>8.3376988636232916</c:v>
                </c:pt>
                <c:pt idx="509">
                  <c:v>8.3898007231516711</c:v>
                </c:pt>
                <c:pt idx="510">
                  <c:v>8.4416264002288859</c:v>
                </c:pt>
                <c:pt idx="511">
                  <c:v>8.4931783394312799</c:v>
                </c:pt>
                <c:pt idx="512">
                  <c:v>8.5444511400605094</c:v>
                </c:pt>
                <c:pt idx="513">
                  <c:v>8.5954452961769547</c:v>
                </c:pt>
                <c:pt idx="514">
                  <c:v>8.6461612626175413</c:v>
                </c:pt>
                <c:pt idx="515">
                  <c:v>8.6965936983195693</c:v>
                </c:pt>
                <c:pt idx="516">
                  <c:v>8.7467449931547847</c:v>
                </c:pt>
                <c:pt idx="517">
                  <c:v>8.7966098664597219</c:v>
                </c:pt>
                <c:pt idx="518">
                  <c:v>8.8461887988803163</c:v>
                </c:pt>
                <c:pt idx="519">
                  <c:v>8.8954822843551948</c:v>
                </c:pt>
                <c:pt idx="520">
                  <c:v>8.944485152478336</c:v>
                </c:pt>
                <c:pt idx="521">
                  <c:v>8.9931997636453112</c:v>
                </c:pt>
                <c:pt idx="522">
                  <c:v>9.0416209923873847</c:v>
                </c:pt>
                <c:pt idx="523">
                  <c:v>9.089749355377311</c:v>
                </c:pt>
                <c:pt idx="524">
                  <c:v>9.1375853231257214</c:v>
                </c:pt>
                <c:pt idx="525">
                  <c:v>9.1851238975960356</c:v>
                </c:pt>
                <c:pt idx="526">
                  <c:v>9.2323673808602837</c:v>
                </c:pt>
                <c:pt idx="527">
                  <c:v>9.2793108515802309</c:v>
                </c:pt>
                <c:pt idx="528">
                  <c:v>9.3259548782913466</c:v>
                </c:pt>
                <c:pt idx="529">
                  <c:v>9.3722999566117036</c:v>
                </c:pt>
                <c:pt idx="530">
                  <c:v>9.4183413218456824</c:v>
                </c:pt>
                <c:pt idx="531">
                  <c:v>9.4640812406995174</c:v>
                </c:pt>
                <c:pt idx="532">
                  <c:v>9.5095150234300014</c:v>
                </c:pt>
                <c:pt idx="533">
                  <c:v>9.554643240789682</c:v>
                </c:pt>
                <c:pt idx="534">
                  <c:v>9.5994663995182332</c:v>
                </c:pt>
                <c:pt idx="535">
                  <c:v>9.6439799048626345</c:v>
                </c:pt>
                <c:pt idx="536">
                  <c:v>9.6881859962686363</c:v>
                </c:pt>
                <c:pt idx="537">
                  <c:v>9.7320802295909044</c:v>
                </c:pt>
                <c:pt idx="538">
                  <c:v>9.7756633209342372</c:v>
                </c:pt>
                <c:pt idx="539">
                  <c:v>9.8189359083805936</c:v>
                </c:pt>
                <c:pt idx="540">
                  <c:v>9.8618936483647364</c:v>
                </c:pt>
                <c:pt idx="541">
                  <c:v>9.90453886871307</c:v>
                </c:pt>
                <c:pt idx="542">
                  <c:v>9.9468673169894863</c:v>
                </c:pt>
                <c:pt idx="543">
                  <c:v>9.9888796510662736</c:v>
                </c:pt>
                <c:pt idx="544">
                  <c:v>10.03057660019787</c:v>
                </c:pt>
                <c:pt idx="545">
                  <c:v>10.071954085798978</c:v>
                </c:pt>
                <c:pt idx="546">
                  <c:v>10.113014421546929</c:v>
                </c:pt>
                <c:pt idx="547">
                  <c:v>10.153753679375701</c:v>
                </c:pt>
                <c:pt idx="548">
                  <c:v>10.194172633772482</c:v>
                </c:pt>
                <c:pt idx="549">
                  <c:v>10.234272050178411</c:v>
                </c:pt>
                <c:pt idx="550">
                  <c:v>10.274048173237361</c:v>
                </c:pt>
                <c:pt idx="551">
                  <c:v>10.313503390711436</c:v>
                </c:pt>
                <c:pt idx="552">
                  <c:v>10.352634076627551</c:v>
                </c:pt>
                <c:pt idx="553">
                  <c:v>10.391441177290755</c:v>
                </c:pt>
                <c:pt idx="554">
                  <c:v>10.429925606929563</c:v>
                </c:pt>
                <c:pt idx="555">
                  <c:v>10.468083798575242</c:v>
                </c:pt>
                <c:pt idx="556">
                  <c:v>10.505918108538847</c:v>
                </c:pt>
                <c:pt idx="557">
                  <c:v>10.543425167660697</c:v>
                </c:pt>
                <c:pt idx="558">
                  <c:v>10.580605903266301</c:v>
                </c:pt>
                <c:pt idx="559">
                  <c:v>10.617461569578591</c:v>
                </c:pt>
                <c:pt idx="560">
                  <c:v>10.653989294257542</c:v>
                </c:pt>
                <c:pt idx="561">
                  <c:v>10.690191356723654</c:v>
                </c:pt>
                <c:pt idx="562">
                  <c:v>10.726064187736059</c:v>
                </c:pt>
                <c:pt idx="563">
                  <c:v>10.761610037365434</c:v>
                </c:pt>
                <c:pt idx="564">
                  <c:v>10.796829725180856</c:v>
                </c:pt>
                <c:pt idx="565">
                  <c:v>10.831720595483144</c:v>
                </c:pt>
                <c:pt idx="566">
                  <c:v>10.8662841455576</c:v>
                </c:pt>
                <c:pt idx="567">
                  <c:v>10.900518313134558</c:v>
                </c:pt>
                <c:pt idx="568">
                  <c:v>10.934425207629278</c:v>
                </c:pt>
                <c:pt idx="569">
                  <c:v>10.968006175609759</c:v>
                </c:pt>
                <c:pt idx="570">
                  <c:v>11.001256536562993</c:v>
                </c:pt>
                <c:pt idx="571">
                  <c:v>11.034181098335077</c:v>
                </c:pt>
                <c:pt idx="572">
                  <c:v>11.066777042700132</c:v>
                </c:pt>
                <c:pt idx="573">
                  <c:v>11.099045853261826</c:v>
                </c:pt>
                <c:pt idx="574">
                  <c:v>11.130989015882145</c:v>
                </c:pt>
                <c:pt idx="575">
                  <c:v>11.162604431205391</c:v>
                </c:pt>
                <c:pt idx="576">
                  <c:v>11.193894912360909</c:v>
                </c:pt>
                <c:pt idx="577">
                  <c:v>11.224858484773645</c:v>
                </c:pt>
                <c:pt idx="578">
                  <c:v>11.255496824388684</c:v>
                </c:pt>
                <c:pt idx="579">
                  <c:v>11.285811643500828</c:v>
                </c:pt>
                <c:pt idx="580">
                  <c:v>11.315801175129483</c:v>
                </c:pt>
                <c:pt idx="581">
                  <c:v>11.345468264336267</c:v>
                </c:pt>
                <c:pt idx="582">
                  <c:v>11.374811387936557</c:v>
                </c:pt>
                <c:pt idx="583">
                  <c:v>11.403832386499301</c:v>
                </c:pt>
                <c:pt idx="584">
                  <c:v>11.432533113680346</c:v>
                </c:pt>
                <c:pt idx="585">
                  <c:v>11.460912207818192</c:v>
                </c:pt>
                <c:pt idx="586">
                  <c:v>11.488972713008939</c:v>
                </c:pt>
                <c:pt idx="587">
                  <c:v>11.51671340138973</c:v>
                </c:pt>
                <c:pt idx="588">
                  <c:v>11.544136306388335</c:v>
                </c:pt>
                <c:pt idx="589">
                  <c:v>11.571243462656451</c:v>
                </c:pt>
                <c:pt idx="590">
                  <c:v>11.598033869817447</c:v>
                </c:pt>
                <c:pt idx="591">
                  <c:v>11.624510648109382</c:v>
                </c:pt>
                <c:pt idx="592">
                  <c:v>11.650672939114704</c:v>
                </c:pt>
                <c:pt idx="593">
                  <c:v>11.676522934981762</c:v>
                </c:pt>
                <c:pt idx="594">
                  <c:v>11.702062852434711</c:v>
                </c:pt>
                <c:pt idx="595">
                  <c:v>11.727292025574885</c:v>
                </c:pt>
                <c:pt idx="596">
                  <c:v>11.752213714898842</c:v>
                </c:pt>
                <c:pt idx="597">
                  <c:v>11.776827392936969</c:v>
                </c:pt>
                <c:pt idx="598">
                  <c:v>11.8011354393755</c:v>
                </c:pt>
                <c:pt idx="599">
                  <c:v>11.825140224576826</c:v>
                </c:pt>
                <c:pt idx="600">
                  <c:v>11.848841423791423</c:v>
                </c:pt>
                <c:pt idx="601">
                  <c:v>11.872242391154378</c:v>
                </c:pt>
                <c:pt idx="602">
                  <c:v>11.895342929792475</c:v>
                </c:pt>
                <c:pt idx="603">
                  <c:v>11.918145566660899</c:v>
                </c:pt>
                <c:pt idx="604">
                  <c:v>11.940652821936672</c:v>
                </c:pt>
                <c:pt idx="605">
                  <c:v>11.962864688191098</c:v>
                </c:pt>
                <c:pt idx="606">
                  <c:v>11.984784611662127</c:v>
                </c:pt>
                <c:pt idx="607">
                  <c:v>12.006412695717191</c:v>
                </c:pt>
                <c:pt idx="608">
                  <c:v>12.02775161209467</c:v>
                </c:pt>
                <c:pt idx="609">
                  <c:v>12.04880402274466</c:v>
                </c:pt>
                <c:pt idx="610">
                  <c:v>12.069570201143103</c:v>
                </c:pt>
                <c:pt idx="611">
                  <c:v>12.090053671896273</c:v>
                </c:pt>
                <c:pt idx="612">
                  <c:v>12.110254838576017</c:v>
                </c:pt>
                <c:pt idx="613">
                  <c:v>12.130176468172234</c:v>
                </c:pt>
                <c:pt idx="614">
                  <c:v>12.14982134321461</c:v>
                </c:pt>
                <c:pt idx="615">
                  <c:v>12.169190023828317</c:v>
                </c:pt>
                <c:pt idx="616">
                  <c:v>12.18828606234216</c:v>
                </c:pt>
                <c:pt idx="617">
                  <c:v>12.207110129231465</c:v>
                </c:pt>
                <c:pt idx="618">
                  <c:v>12.225665099682352</c:v>
                </c:pt>
                <c:pt idx="619">
                  <c:v>12.243953824188253</c:v>
                </c:pt>
                <c:pt idx="620">
                  <c:v>12.261977113533204</c:v>
                </c:pt>
                <c:pt idx="621">
                  <c:v>12.27973857056703</c:v>
                </c:pt>
                <c:pt idx="622">
                  <c:v>12.297239073633598</c:v>
                </c:pt>
                <c:pt idx="623">
                  <c:v>12.314481568025808</c:v>
                </c:pt>
                <c:pt idx="624">
                  <c:v>12.331468995240163</c:v>
                </c:pt>
                <c:pt idx="625">
                  <c:v>12.348202374348029</c:v>
                </c:pt>
                <c:pt idx="626">
                  <c:v>12.364685293736583</c:v>
                </c:pt>
                <c:pt idx="627">
                  <c:v>12.380918847711055</c:v>
                </c:pt>
                <c:pt idx="628">
                  <c:v>12.396906035557594</c:v>
                </c:pt>
                <c:pt idx="629">
                  <c:v>12.41264983304027</c:v>
                </c:pt>
                <c:pt idx="630">
                  <c:v>12.428151426608746</c:v>
                </c:pt>
                <c:pt idx="631">
                  <c:v>12.443414408461074</c:v>
                </c:pt>
                <c:pt idx="632">
                  <c:v>12.458440033019778</c:v>
                </c:pt>
                <c:pt idx="633">
                  <c:v>12.47323131799422</c:v>
                </c:pt>
                <c:pt idx="634">
                  <c:v>12.487791257413425</c:v>
                </c:pt>
                <c:pt idx="635">
                  <c:v>12.502121190144482</c:v>
                </c:pt>
                <c:pt idx="636">
                  <c:v>12.516224668507149</c:v>
                </c:pt>
                <c:pt idx="637">
                  <c:v>12.53010308416374</c:v>
                </c:pt>
                <c:pt idx="638">
                  <c:v>12.543759453489756</c:v>
                </c:pt>
                <c:pt idx="639">
                  <c:v>12.557196254472011</c:v>
                </c:pt>
                <c:pt idx="640">
                  <c:v>12.570416970454437</c:v>
                </c:pt>
                <c:pt idx="641">
                  <c:v>12.583422070891327</c:v>
                </c:pt>
                <c:pt idx="642">
                  <c:v>12.596215061256522</c:v>
                </c:pt>
                <c:pt idx="643">
                  <c:v>12.608798431418434</c:v>
                </c:pt>
                <c:pt idx="644">
                  <c:v>12.621174671606276</c:v>
                </c:pt>
                <c:pt idx="645">
                  <c:v>12.633347194956688</c:v>
                </c:pt>
                <c:pt idx="646">
                  <c:v>12.645316631430063</c:v>
                </c:pt>
                <c:pt idx="647">
                  <c:v>12.657086402838663</c:v>
                </c:pt>
                <c:pt idx="648">
                  <c:v>12.66865899072174</c:v>
                </c:pt>
                <c:pt idx="649">
                  <c:v>12.680036871704647</c:v>
                </c:pt>
                <c:pt idx="650">
                  <c:v>12.691223362588758</c:v>
                </c:pt>
                <c:pt idx="651">
                  <c:v>12.70221922697084</c:v>
                </c:pt>
                <c:pt idx="652">
                  <c:v>12.713027788687683</c:v>
                </c:pt>
                <c:pt idx="653">
                  <c:v>12.723651495201107</c:v>
                </c:pt>
                <c:pt idx="654">
                  <c:v>12.73409278871458</c:v>
                </c:pt>
                <c:pt idx="655">
                  <c:v>12.74435487755486</c:v>
                </c:pt>
                <c:pt idx="656">
                  <c:v>12.754438629591251</c:v>
                </c:pt>
                <c:pt idx="657">
                  <c:v>12.764347246486562</c:v>
                </c:pt>
                <c:pt idx="658">
                  <c:v>12.774083128829822</c:v>
                </c:pt>
                <c:pt idx="659">
                  <c:v>12.783648666364924</c:v>
                </c:pt>
                <c:pt idx="660">
                  <c:v>12.793046947286633</c:v>
                </c:pt>
                <c:pt idx="661">
                  <c:v>12.802278912599055</c:v>
                </c:pt>
                <c:pt idx="662">
                  <c:v>12.811347631856542</c:v>
                </c:pt>
                <c:pt idx="663">
                  <c:v>12.82025544164711</c:v>
                </c:pt>
                <c:pt idx="664">
                  <c:v>12.829004662999941</c:v>
                </c:pt>
                <c:pt idx="665">
                  <c:v>12.837598254029274</c:v>
                </c:pt>
                <c:pt idx="666">
                  <c:v>12.846037199097252</c:v>
                </c:pt>
                <c:pt idx="667">
                  <c:v>12.85432442998494</c:v>
                </c:pt>
                <c:pt idx="668">
                  <c:v>12.862462202664386</c:v>
                </c:pt>
                <c:pt idx="669">
                  <c:v>12.870452754796359</c:v>
                </c:pt>
                <c:pt idx="670">
                  <c:v>12.878298907190969</c:v>
                </c:pt>
                <c:pt idx="671">
                  <c:v>12.886001666822372</c:v>
                </c:pt>
                <c:pt idx="672">
                  <c:v>12.893563819024726</c:v>
                </c:pt>
                <c:pt idx="673">
                  <c:v>12.900987527704023</c:v>
                </c:pt>
                <c:pt idx="674">
                  <c:v>12.908274936359504</c:v>
                </c:pt>
                <c:pt idx="675">
                  <c:v>12.915428727960009</c:v>
                </c:pt>
                <c:pt idx="676">
                  <c:v>12.922449910120287</c:v>
                </c:pt>
                <c:pt idx="677">
                  <c:v>12.929341119773529</c:v>
                </c:pt>
                <c:pt idx="678">
                  <c:v>12.936104422009862</c:v>
                </c:pt>
                <c:pt idx="679">
                  <c:v>12.942741863292106</c:v>
                </c:pt>
                <c:pt idx="680">
                  <c:v>12.949255968442872</c:v>
                </c:pt>
                <c:pt idx="681">
                  <c:v>12.955647742553383</c:v>
                </c:pt>
                <c:pt idx="682">
                  <c:v>12.961919669009049</c:v>
                </c:pt>
                <c:pt idx="683">
                  <c:v>12.968073707399855</c:v>
                </c:pt>
                <c:pt idx="684">
                  <c:v>12.974111797684259</c:v>
                </c:pt>
                <c:pt idx="685">
                  <c:v>12.980036304786367</c:v>
                </c:pt>
                <c:pt idx="686">
                  <c:v>12.985848216650099</c:v>
                </c:pt>
                <c:pt idx="687">
                  <c:v>12.991549859686854</c:v>
                </c:pt>
                <c:pt idx="688">
                  <c:v>12.997143080683822</c:v>
                </c:pt>
                <c:pt idx="689">
                  <c:v>13.002629720011335</c:v>
                </c:pt>
                <c:pt idx="690">
                  <c:v>13.008011985822629</c:v>
                </c:pt>
                <c:pt idx="691">
                  <c:v>13.013290837745693</c:v>
                </c:pt>
                <c:pt idx="692">
                  <c:v>13.018468449978096</c:v>
                </c:pt>
                <c:pt idx="693">
                  <c:v>13.023546561720851</c:v>
                </c:pt>
                <c:pt idx="694">
                  <c:v>13.028526907916284</c:v>
                </c:pt>
                <c:pt idx="695">
                  <c:v>13.033411545923592</c:v>
                </c:pt>
                <c:pt idx="696">
                  <c:v>13.038201406120931</c:v>
                </c:pt>
                <c:pt idx="697">
                  <c:v>13.042898518583144</c:v>
                </c:pt>
                <c:pt idx="698">
                  <c:v>13.047504508906187</c:v>
                </c:pt>
                <c:pt idx="699">
                  <c:v>13.052020975818767</c:v>
                </c:pt>
                <c:pt idx="700">
                  <c:v>13.056449841672128</c:v>
                </c:pt>
                <c:pt idx="701">
                  <c:v>13.060791990444514</c:v>
                </c:pt>
                <c:pt idx="702">
                  <c:v>13.065049299817264</c:v>
                </c:pt>
                <c:pt idx="703">
                  <c:v>13.069223279921255</c:v>
                </c:pt>
                <c:pt idx="704">
                  <c:v>13.073315419234794</c:v>
                </c:pt>
                <c:pt idx="705">
                  <c:v>13.077327486268045</c:v>
                </c:pt>
                <c:pt idx="706">
                  <c:v>13.081260309757718</c:v>
                </c:pt>
                <c:pt idx="707">
                  <c:v>13.085115616430713</c:v>
                </c:pt>
                <c:pt idx="708">
                  <c:v>13.088894860189342</c:v>
                </c:pt>
                <c:pt idx="709">
                  <c:v>13.092599436209484</c:v>
                </c:pt>
                <c:pt idx="710">
                  <c:v>13.096231015530734</c:v>
                </c:pt>
                <c:pt idx="711">
                  <c:v>13.099790377752713</c:v>
                </c:pt>
                <c:pt idx="712">
                  <c:v>13.103279129725262</c:v>
                </c:pt>
                <c:pt idx="713">
                  <c:v>13.106698566298903</c:v>
                </c:pt>
                <c:pt idx="714">
                  <c:v>13.110049945353262</c:v>
                </c:pt>
                <c:pt idx="715">
                  <c:v>13.113334791519808</c:v>
                </c:pt>
                <c:pt idx="716">
                  <c:v>13.116553844315099</c:v>
                </c:pt>
                <c:pt idx="717">
                  <c:v>13.11970857463238</c:v>
                </c:pt>
                <c:pt idx="718">
                  <c:v>13.122800192735246</c:v>
                </c:pt>
                <c:pt idx="719">
                  <c:v>13.125829872373087</c:v>
                </c:pt>
                <c:pt idx="720">
                  <c:v>13.12879898996877</c:v>
                </c:pt>
                <c:pt idx="721">
                  <c:v>13.131708263891332</c:v>
                </c:pt>
                <c:pt idx="722">
                  <c:v>13.134559090553465</c:v>
                </c:pt>
                <c:pt idx="723">
                  <c:v>13.137352605204224</c:v>
                </c:pt>
                <c:pt idx="724">
                  <c:v>13.140089933961281</c:v>
                </c:pt>
                <c:pt idx="725">
                  <c:v>13.142772334078032</c:v>
                </c:pt>
                <c:pt idx="726">
                  <c:v>13.145400279539409</c:v>
                </c:pt>
                <c:pt idx="727">
                  <c:v>13.147975031437081</c:v>
                </c:pt>
                <c:pt idx="728">
                  <c:v>13.150497868103679</c:v>
                </c:pt>
                <c:pt idx="729">
                  <c:v>13.15296951461942</c:v>
                </c:pt>
                <c:pt idx="730">
                  <c:v>13.155391427553528</c:v>
                </c:pt>
                <c:pt idx="731">
                  <c:v>13.157763617603175</c:v>
                </c:pt>
                <c:pt idx="732">
                  <c:v>13.160087605318077</c:v>
                </c:pt>
                <c:pt idx="733">
                  <c:v>13.162364657537143</c:v>
                </c:pt>
                <c:pt idx="734">
                  <c:v>13.164595161794374</c:v>
                </c:pt>
                <c:pt idx="735">
                  <c:v>13.166780502455129</c:v>
                </c:pt>
                <c:pt idx="736">
                  <c:v>13.168921088051968</c:v>
                </c:pt>
                <c:pt idx="737">
                  <c:v>13.17101801141991</c:v>
                </c:pt>
                <c:pt idx="738">
                  <c:v>13.173072086805361</c:v>
                </c:pt>
                <c:pt idx="739">
                  <c:v>13.175084174341412</c:v>
                </c:pt>
                <c:pt idx="740">
                  <c:v>13.177055266186082</c:v>
                </c:pt>
                <c:pt idx="741">
                  <c:v>13.178985867809399</c:v>
                </c:pt>
                <c:pt idx="742">
                  <c:v>13.180876921703874</c:v>
                </c:pt>
                <c:pt idx="743">
                  <c:v>13.18272920450964</c:v>
                </c:pt>
                <c:pt idx="744">
                  <c:v>13.184543480231202</c:v>
                </c:pt>
                <c:pt idx="745">
                  <c:v>13.186320635981673</c:v>
                </c:pt>
                <c:pt idx="746">
                  <c:v>13.188061140031865</c:v>
                </c:pt>
                <c:pt idx="747">
                  <c:v>13.189765854200843</c:v>
                </c:pt>
                <c:pt idx="748">
                  <c:v>13.191435491934218</c:v>
                </c:pt>
                <c:pt idx="749">
                  <c:v>13.1930707507811</c:v>
                </c:pt>
                <c:pt idx="750">
                  <c:v>13.194672438295617</c:v>
                </c:pt>
                <c:pt idx="751">
                  <c:v>13.196240980591078</c:v>
                </c:pt>
                <c:pt idx="752">
                  <c:v>13.197777161559685</c:v>
                </c:pt>
                <c:pt idx="753">
                  <c:v>13.199281629382</c:v>
                </c:pt>
                <c:pt idx="754">
                  <c:v>13.200755021194134</c:v>
                </c:pt>
                <c:pt idx="755">
                  <c:v>13.20219806720025</c:v>
                </c:pt>
                <c:pt idx="756">
                  <c:v>13.203611152365632</c:v>
                </c:pt>
                <c:pt idx="757">
                  <c:v>13.204994994509022</c:v>
                </c:pt>
                <c:pt idx="758">
                  <c:v>13.206350185857843</c:v>
                </c:pt>
                <c:pt idx="759">
                  <c:v>13.207677309573008</c:v>
                </c:pt>
                <c:pt idx="760">
                  <c:v>13.208977025527648</c:v>
                </c:pt>
                <c:pt idx="761">
                  <c:v>13.210249689944888</c:v>
                </c:pt>
                <c:pt idx="762">
                  <c:v>13.211495952050132</c:v>
                </c:pt>
                <c:pt idx="763">
                  <c:v>13.212716346602397</c:v>
                </c:pt>
                <c:pt idx="764">
                  <c:v>13.213911396695162</c:v>
                </c:pt>
                <c:pt idx="765">
                  <c:v>13.215081703745962</c:v>
                </c:pt>
                <c:pt idx="766">
                  <c:v>13.216227591048183</c:v>
                </c:pt>
                <c:pt idx="767">
                  <c:v>13.217349647002186</c:v>
                </c:pt>
                <c:pt idx="768">
                  <c:v>13.218448353886036</c:v>
                </c:pt>
                <c:pt idx="769">
                  <c:v>13.219524186026751</c:v>
                </c:pt>
                <c:pt idx="770">
                  <c:v>13.220577689404536</c:v>
                </c:pt>
                <c:pt idx="771">
                  <c:v>13.221609161265155</c:v>
                </c:pt>
                <c:pt idx="772">
                  <c:v>13.222619131167948</c:v>
                </c:pt>
                <c:pt idx="773">
                  <c:v>13.223608039232801</c:v>
                </c:pt>
                <c:pt idx="774">
                  <c:v>13.224576314937348</c:v>
                </c:pt>
                <c:pt idx="775">
                  <c:v>13.225524453852525</c:v>
                </c:pt>
                <c:pt idx="776">
                  <c:v>13.226452726428972</c:v>
                </c:pt>
                <c:pt idx="777">
                  <c:v>13.227361610538066</c:v>
                </c:pt>
                <c:pt idx="778">
                  <c:v>13.228251504431794</c:v>
                </c:pt>
                <c:pt idx="779">
                  <c:v>13.229122798443417</c:v>
                </c:pt>
                <c:pt idx="780">
                  <c:v>13.22997593924484</c:v>
                </c:pt>
                <c:pt idx="781">
                  <c:v>13.230811171268405</c:v>
                </c:pt>
                <c:pt idx="782">
                  <c:v>13.23162892720585</c:v>
                </c:pt>
                <c:pt idx="783">
                  <c:v>13.232429566734419</c:v>
                </c:pt>
                <c:pt idx="784">
                  <c:v>13.233213444745093</c:v>
                </c:pt>
                <c:pt idx="785">
                  <c:v>13.2339809638506</c:v>
                </c:pt>
                <c:pt idx="786">
                  <c:v>13.234732345555543</c:v>
                </c:pt>
                <c:pt idx="787">
                  <c:v>13.235467980625925</c:v>
                </c:pt>
                <c:pt idx="788">
                  <c:v>13.236188193742034</c:v>
                </c:pt>
                <c:pt idx="789">
                  <c:v>13.236893302762713</c:v>
                </c:pt>
                <c:pt idx="790">
                  <c:v>13.237583673320476</c:v>
                </c:pt>
                <c:pt idx="791">
                  <c:v>13.238259511391982</c:v>
                </c:pt>
                <c:pt idx="792">
                  <c:v>13.238921165837452</c:v>
                </c:pt>
                <c:pt idx="793">
                  <c:v>13.239568930053863</c:v>
                </c:pt>
                <c:pt idx="794">
                  <c:v>13.240203091303746</c:v>
                </c:pt>
                <c:pt idx="795">
                  <c:v>13.24082397767674</c:v>
                </c:pt>
                <c:pt idx="796">
                  <c:v>13.241431769736977</c:v>
                </c:pt>
                <c:pt idx="797">
                  <c:v>13.242026789129596</c:v>
                </c:pt>
                <c:pt idx="798">
                  <c:v>13.24260930398502</c:v>
                </c:pt>
                <c:pt idx="799">
                  <c:v>13.243179570718297</c:v>
                </c:pt>
                <c:pt idx="800">
                  <c:v>13.243737885911155</c:v>
                </c:pt>
                <c:pt idx="801">
                  <c:v>13.244284413650826</c:v>
                </c:pt>
                <c:pt idx="802">
                  <c:v>13.24481944117481</c:v>
                </c:pt>
                <c:pt idx="803">
                  <c:v>13.245343207716861</c:v>
                </c:pt>
                <c:pt idx="804">
                  <c:v>13.245855948515823</c:v>
                </c:pt>
                <c:pt idx="805">
                  <c:v>13.246357931333979</c:v>
                </c:pt>
                <c:pt idx="806">
                  <c:v>13.246849304571159</c:v>
                </c:pt>
                <c:pt idx="807">
                  <c:v>13.247330327735536</c:v>
                </c:pt>
                <c:pt idx="808">
                  <c:v>13.247801217275521</c:v>
                </c:pt>
                <c:pt idx="809">
                  <c:v>13.24826218539947</c:v>
                </c:pt>
                <c:pt idx="810">
                  <c:v>13.248713474253718</c:v>
                </c:pt>
                <c:pt idx="811">
                  <c:v>13.249155212846656</c:v>
                </c:pt>
                <c:pt idx="812">
                  <c:v>13.24958763729428</c:v>
                </c:pt>
                <c:pt idx="813">
                  <c:v>13.250010943387691</c:v>
                </c:pt>
                <c:pt idx="814">
                  <c:v>13.250425322358302</c:v>
                </c:pt>
                <c:pt idx="815">
                  <c:v>13.2508309922937</c:v>
                </c:pt>
                <c:pt idx="816">
                  <c:v>13.251228075115487</c:v>
                </c:pt>
                <c:pt idx="817">
                  <c:v>13.25161678194268</c:v>
                </c:pt>
                <c:pt idx="818">
                  <c:v>13.2519972810678</c:v>
                </c:pt>
                <c:pt idx="819">
                  <c:v>13.252369749215209</c:v>
                </c:pt>
                <c:pt idx="820">
                  <c:v>13.252734382461558</c:v>
                </c:pt>
                <c:pt idx="821">
                  <c:v>13.253091290339471</c:v>
                </c:pt>
                <c:pt idx="822">
                  <c:v>13.253440662810613</c:v>
                </c:pt>
                <c:pt idx="823">
                  <c:v>13.253782658496545</c:v>
                </c:pt>
                <c:pt idx="824">
                  <c:v>13.254117431677599</c:v>
                </c:pt>
                <c:pt idx="825">
                  <c:v>13.254445155106836</c:v>
                </c:pt>
                <c:pt idx="826">
                  <c:v>13.254765929948761</c:v>
                </c:pt>
                <c:pt idx="827">
                  <c:v>13.255079926948204</c:v>
                </c:pt>
                <c:pt idx="828">
                  <c:v>13.255387288621913</c:v>
                </c:pt>
                <c:pt idx="829">
                  <c:v>13.255688154604083</c:v>
                </c:pt>
                <c:pt idx="830">
                  <c:v>13.255982683952537</c:v>
                </c:pt>
                <c:pt idx="831">
                  <c:v>13.256270964378443</c:v>
                </c:pt>
                <c:pt idx="832">
                  <c:v>13.256553148085223</c:v>
                </c:pt>
                <c:pt idx="833">
                  <c:v>13.256829364663989</c:v>
                </c:pt>
                <c:pt idx="834">
                  <c:v>13.257099739733743</c:v>
                </c:pt>
                <c:pt idx="835">
                  <c:v>13.257364416354637</c:v>
                </c:pt>
                <c:pt idx="836">
                  <c:v>13.257623474766854</c:v>
                </c:pt>
                <c:pt idx="837">
                  <c:v>13.257877053597861</c:v>
                </c:pt>
                <c:pt idx="838">
                  <c:v>13.258125266367461</c:v>
                </c:pt>
                <c:pt idx="839">
                  <c:v>13.258368225727812</c:v>
                </c:pt>
                <c:pt idx="840">
                  <c:v>13.258606061398467</c:v>
                </c:pt>
                <c:pt idx="841">
                  <c:v>13.258838845598971</c:v>
                </c:pt>
                <c:pt idx="842">
                  <c:v>13.259066702999492</c:v>
                </c:pt>
                <c:pt idx="843">
                  <c:v>13.259289737822908</c:v>
                </c:pt>
                <c:pt idx="844">
                  <c:v>13.259508052245712</c:v>
                </c:pt>
                <c:pt idx="845">
                  <c:v>13.259721758809796</c:v>
                </c:pt>
                <c:pt idx="846">
                  <c:v>13.259930923508325</c:v>
                </c:pt>
                <c:pt idx="847">
                  <c:v>13.260135659006924</c:v>
                </c:pt>
                <c:pt idx="848">
                  <c:v>13.260336058939737</c:v>
                </c:pt>
                <c:pt idx="849">
                  <c:v>13.260532215065059</c:v>
                </c:pt>
                <c:pt idx="850">
                  <c:v>13.260724231811357</c:v>
                </c:pt>
                <c:pt idx="851">
                  <c:v>13.26091216802644</c:v>
                </c:pt>
                <c:pt idx="852">
                  <c:v>13.261096120581536</c:v>
                </c:pt>
                <c:pt idx="853">
                  <c:v>13.261276175966218</c:v>
                </c:pt>
                <c:pt idx="854">
                  <c:v>13.261452416570242</c:v>
                </c:pt>
                <c:pt idx="855">
                  <c:v>13.261624936128989</c:v>
                </c:pt>
                <c:pt idx="856">
                  <c:v>13.261793787409461</c:v>
                </c:pt>
                <c:pt idx="857">
                  <c:v>13.261959061215322</c:v>
                </c:pt>
                <c:pt idx="858">
                  <c:v>13.262120832981498</c:v>
                </c:pt>
                <c:pt idx="859">
                  <c:v>13.262279174506851</c:v>
                </c:pt>
                <c:pt idx="860">
                  <c:v>13.262434171541994</c:v>
                </c:pt>
                <c:pt idx="861">
                  <c:v>13.262585871446786</c:v>
                </c:pt>
                <c:pt idx="862">
                  <c:v>13.262734355729945</c:v>
                </c:pt>
                <c:pt idx="863">
                  <c:v>13.262879692540807</c:v>
                </c:pt>
                <c:pt idx="864">
                  <c:v>13.263021948660962</c:v>
                </c:pt>
                <c:pt idx="865">
                  <c:v>13.263161199183227</c:v>
                </c:pt>
                <c:pt idx="866">
                  <c:v>13.263297485512338</c:v>
                </c:pt>
                <c:pt idx="867">
                  <c:v>13.263430881876877</c:v>
                </c:pt>
                <c:pt idx="868">
                  <c:v>13.263561449480687</c:v>
                </c:pt>
                <c:pt idx="869">
                  <c:v>13.26368924828494</c:v>
                </c:pt>
                <c:pt idx="870">
                  <c:v>13.263814346485139</c:v>
                </c:pt>
                <c:pt idx="871">
                  <c:v>13.263936782579185</c:v>
                </c:pt>
                <c:pt idx="872">
                  <c:v>13.264056621370271</c:v>
                </c:pt>
                <c:pt idx="873">
                  <c:v>13.264173917424584</c:v>
                </c:pt>
                <c:pt idx="874">
                  <c:v>13.264288725292635</c:v>
                </c:pt>
                <c:pt idx="875">
                  <c:v>13.264401106213811</c:v>
                </c:pt>
                <c:pt idx="876">
                  <c:v>13.264511094735305</c:v>
                </c:pt>
                <c:pt idx="877">
                  <c:v>13.264618750177869</c:v>
                </c:pt>
                <c:pt idx="878">
                  <c:v>13.264724122191682</c:v>
                </c:pt>
                <c:pt idx="879">
                  <c:v>13.264827257715391</c:v>
                </c:pt>
                <c:pt idx="880">
                  <c:v>13.264928212058784</c:v>
                </c:pt>
                <c:pt idx="881">
                  <c:v>13.26502701661644</c:v>
                </c:pt>
                <c:pt idx="882">
                  <c:v>13.26512372463068</c:v>
                </c:pt>
                <c:pt idx="883">
                  <c:v>13.265218380639949</c:v>
                </c:pt>
                <c:pt idx="884">
                  <c:v>13.265311028290123</c:v>
                </c:pt>
                <c:pt idx="885">
                  <c:v>13.265401717205872</c:v>
                </c:pt>
                <c:pt idx="886">
                  <c:v>13.265490473489976</c:v>
                </c:pt>
                <c:pt idx="887">
                  <c:v>13.265577345917787</c:v>
                </c:pt>
                <c:pt idx="888">
                  <c:v>13.265662374522964</c:v>
                </c:pt>
                <c:pt idx="889">
                  <c:v>13.26574559845545</c:v>
                </c:pt>
                <c:pt idx="890">
                  <c:v>13.265827062220133</c:v>
                </c:pt>
                <c:pt idx="891">
                  <c:v>13.265906790975803</c:v>
                </c:pt>
                <c:pt idx="892">
                  <c:v>13.265984827643436</c:v>
                </c:pt>
                <c:pt idx="893">
                  <c:v>13.266061206857595</c:v>
                </c:pt>
                <c:pt idx="894">
                  <c:v>13.266135964602137</c:v>
                </c:pt>
                <c:pt idx="895">
                  <c:v>13.266209140816848</c:v>
                </c:pt>
                <c:pt idx="896">
                  <c:v>13.26628075805259</c:v>
                </c:pt>
                <c:pt idx="897">
                  <c:v>13.266350854982797</c:v>
                </c:pt>
                <c:pt idx="898">
                  <c:v>13.266419463975163</c:v>
                </c:pt>
                <c:pt idx="899">
                  <c:v>13.266486616345798</c:v>
                </c:pt>
                <c:pt idx="900">
                  <c:v>13.266552347229437</c:v>
                </c:pt>
                <c:pt idx="901">
                  <c:v>13.266616677450175</c:v>
                </c:pt>
                <c:pt idx="902">
                  <c:v>13.266679641716355</c:v>
                </c:pt>
                <c:pt idx="903">
                  <c:v>13.266741269063917</c:v>
                </c:pt>
                <c:pt idx="904">
                  <c:v>13.266801587942389</c:v>
                </c:pt>
                <c:pt idx="905">
                  <c:v>13.266860630688504</c:v>
                </c:pt>
                <c:pt idx="906">
                  <c:v>13.266918415018662</c:v>
                </c:pt>
                <c:pt idx="907">
                  <c:v>13.266974971777758</c:v>
                </c:pt>
                <c:pt idx="908">
                  <c:v>13.267030327426738</c:v>
                </c:pt>
                <c:pt idx="909">
                  <c:v>13.267084507490868</c:v>
                </c:pt>
                <c:pt idx="910">
                  <c:v>13.267137540979315</c:v>
                </c:pt>
                <c:pt idx="911">
                  <c:v>13.26718944430481</c:v>
                </c:pt>
                <c:pt idx="912">
                  <c:v>13.267240245571319</c:v>
                </c:pt>
                <c:pt idx="913">
                  <c:v>13.267289967536307</c:v>
                </c:pt>
                <c:pt idx="914">
                  <c:v>13.267338633164718</c:v>
                </c:pt>
                <c:pt idx="915">
                  <c:v>13.26738626871926</c:v>
                </c:pt>
                <c:pt idx="916">
                  <c:v>13.267432888910811</c:v>
                </c:pt>
                <c:pt idx="917">
                  <c:v>13.267478518943895</c:v>
                </c:pt>
                <c:pt idx="918">
                  <c:v>13.267523179916566</c:v>
                </c:pt>
                <c:pt idx="919">
                  <c:v>13.267566892506723</c:v>
                </c:pt>
                <c:pt idx="920">
                  <c:v>13.267609679308082</c:v>
                </c:pt>
                <c:pt idx="921">
                  <c:v>13.26765155389336</c:v>
                </c:pt>
                <c:pt idx="922">
                  <c:v>13.267692538947216</c:v>
                </c:pt>
                <c:pt idx="923">
                  <c:v>13.267732653389148</c:v>
                </c:pt>
                <c:pt idx="924">
                  <c:v>13.267771915754459</c:v>
                </c:pt>
                <c:pt idx="925">
                  <c:v>13.267810347106108</c:v>
                </c:pt>
                <c:pt idx="926">
                  <c:v>13.267847959318372</c:v>
                </c:pt>
                <c:pt idx="927">
                  <c:v>13.267884772018503</c:v>
                </c:pt>
                <c:pt idx="928">
                  <c:v>13.267920802622379</c:v>
                </c:pt>
                <c:pt idx="929">
                  <c:v>13.267956067756383</c:v>
                </c:pt>
                <c:pt idx="930">
                  <c:v>13.26799058631202</c:v>
                </c:pt>
                <c:pt idx="931">
                  <c:v>13.268024368979475</c:v>
                </c:pt>
                <c:pt idx="932">
                  <c:v>13.268057434055956</c:v>
                </c:pt>
                <c:pt idx="933">
                  <c:v>13.268089796692738</c:v>
                </c:pt>
                <c:pt idx="934">
                  <c:v>13.268121471395585</c:v>
                </c:pt>
                <c:pt idx="935">
                  <c:v>13.268152475435285</c:v>
                </c:pt>
                <c:pt idx="936">
                  <c:v>13.268182818394495</c:v>
                </c:pt>
                <c:pt idx="937">
                  <c:v>13.268212516684095</c:v>
                </c:pt>
                <c:pt idx="938">
                  <c:v>13.268241584040535</c:v>
                </c:pt>
                <c:pt idx="939">
                  <c:v>13.268270033925086</c:v>
                </c:pt>
                <c:pt idx="940">
                  <c:v>13.268297881365722</c:v>
                </c:pt>
                <c:pt idx="941">
                  <c:v>13.268325134753947</c:v>
                </c:pt>
                <c:pt idx="942">
                  <c:v>13.268351809033749</c:v>
                </c:pt>
                <c:pt idx="943">
                  <c:v>13.268377916525171</c:v>
                </c:pt>
                <c:pt idx="944">
                  <c:v>13.268403469297231</c:v>
                </c:pt>
                <c:pt idx="945">
                  <c:v>13.268428481062992</c:v>
                </c:pt>
                <c:pt idx="946">
                  <c:v>13.268452959595963</c:v>
                </c:pt>
                <c:pt idx="947">
                  <c:v>13.268476917836489</c:v>
                </c:pt>
                <c:pt idx="948">
                  <c:v>13.268500366819881</c:v>
                </c:pt>
                <c:pt idx="949">
                  <c:v>13.268523317502504</c:v>
                </c:pt>
                <c:pt idx="950">
                  <c:v>13.268545782184031</c:v>
                </c:pt>
                <c:pt idx="951">
                  <c:v>13.268567767825864</c:v>
                </c:pt>
                <c:pt idx="952">
                  <c:v>13.268589286339198</c:v>
                </c:pt>
                <c:pt idx="953">
                  <c:v>13.26861034769985</c:v>
                </c:pt>
                <c:pt idx="954">
                  <c:v>13.268630961278507</c:v>
                </c:pt>
                <c:pt idx="955">
                  <c:v>13.26865113825043</c:v>
                </c:pt>
                <c:pt idx="956">
                  <c:v>13.268670884907031</c:v>
                </c:pt>
                <c:pt idx="957">
                  <c:v>13.268690211930796</c:v>
                </c:pt>
                <c:pt idx="958">
                  <c:v>13.268709128262785</c:v>
                </c:pt>
                <c:pt idx="959">
                  <c:v>13.268727642663997</c:v>
                </c:pt>
                <c:pt idx="960">
                  <c:v>13.268745765074316</c:v>
                </c:pt>
                <c:pt idx="961">
                  <c:v>13.26876350073845</c:v>
                </c:pt>
                <c:pt idx="962">
                  <c:v>13.268780859465725</c:v>
                </c:pt>
                <c:pt idx="963">
                  <c:v>13.268797849275161</c:v>
                </c:pt>
                <c:pt idx="964">
                  <c:v>13.268814478021586</c:v>
                </c:pt>
                <c:pt idx="965">
                  <c:v>13.268830754628821</c:v>
                </c:pt>
                <c:pt idx="966">
                  <c:v>13.268846684154578</c:v>
                </c:pt>
                <c:pt idx="967">
                  <c:v>13.268862275175634</c:v>
                </c:pt>
                <c:pt idx="968">
                  <c:v>13.268877534660202</c:v>
                </c:pt>
                <c:pt idx="969">
                  <c:v>13.268892469819942</c:v>
                </c:pt>
                <c:pt idx="970">
                  <c:v>13.268907088659613</c:v>
                </c:pt>
                <c:pt idx="971">
                  <c:v>13.268921395709489</c:v>
                </c:pt>
                <c:pt idx="972">
                  <c:v>13.268935398720263</c:v>
                </c:pt>
                <c:pt idx="973">
                  <c:v>13.268949104182514</c:v>
                </c:pt>
                <c:pt idx="974">
                  <c:v>13.268962518342917</c:v>
                </c:pt>
                <c:pt idx="975">
                  <c:v>13.268975648262879</c:v>
                </c:pt>
                <c:pt idx="976">
                  <c:v>13.268988498118754</c:v>
                </c:pt>
                <c:pt idx="977">
                  <c:v>13.269001074862532</c:v>
                </c:pt>
                <c:pt idx="978">
                  <c:v>13.269013384312537</c:v>
                </c:pt>
                <c:pt idx="979">
                  <c:v>13.269025432169455</c:v>
                </c:pt>
                <c:pt idx="980">
                  <c:v>13.269025432169455</c:v>
                </c:pt>
                <c:pt idx="981">
                  <c:v>13.235954623187244</c:v>
                </c:pt>
                <c:pt idx="982">
                  <c:v>13.203190153769233</c:v>
                </c:pt>
                <c:pt idx="983">
                  <c:v>13.170725144793957</c:v>
                </c:pt>
                <c:pt idx="984">
                  <c:v>13.138552936611898</c:v>
                </c:pt>
                <c:pt idx="985">
                  <c:v>13.106664711400056</c:v>
                </c:pt>
                <c:pt idx="986">
                  <c:v>13.075059171463767</c:v>
                </c:pt>
                <c:pt idx="987">
                  <c:v>13.043727902046772</c:v>
                </c:pt>
                <c:pt idx="988">
                  <c:v>13.012665138877667</c:v>
                </c:pt>
                <c:pt idx="989">
                  <c:v>12.981865330976285</c:v>
                </c:pt>
                <c:pt idx="990">
                  <c:v>12.951320801612729</c:v>
                </c:pt>
                <c:pt idx="991">
                  <c:v>12.921031030770639</c:v>
                </c:pt>
                <c:pt idx="992">
                  <c:v>12.890988664368928</c:v>
                </c:pt>
                <c:pt idx="993">
                  <c:v>12.86118884914268</c:v>
                </c:pt>
                <c:pt idx="994">
                  <c:v>12.831626884786703</c:v>
                </c:pt>
                <c:pt idx="995">
                  <c:v>12.802295996813994</c:v>
                </c:pt>
                <c:pt idx="996">
                  <c:v>12.773196254228255</c:v>
                </c:pt>
                <c:pt idx="997">
                  <c:v>12.744321142087054</c:v>
                </c:pt>
                <c:pt idx="998">
                  <c:v>12.715666527473335</c:v>
                </c:pt>
                <c:pt idx="999">
                  <c:v>12.687228390827235</c:v>
                </c:pt>
                <c:pt idx="1000">
                  <c:v>12.659000698403132</c:v>
                </c:pt>
                <c:pt idx="1001">
                  <c:v>12.630983974834988</c:v>
                </c:pt>
                <c:pt idx="1002">
                  <c:v>12.603172386763768</c:v>
                </c:pt>
                <c:pt idx="1003">
                  <c:v>12.575562373777261</c:v>
                </c:pt>
                <c:pt idx="1004">
                  <c:v>12.548150469853635</c:v>
                </c:pt>
                <c:pt idx="1005">
                  <c:v>12.520931243116298</c:v>
                </c:pt>
                <c:pt idx="1006">
                  <c:v>12.493905573902349</c:v>
                </c:pt>
                <c:pt idx="1007">
                  <c:v>12.467068195310238</c:v>
                </c:pt>
                <c:pt idx="1008">
                  <c:v>12.440416016826916</c:v>
                </c:pt>
                <c:pt idx="1009">
                  <c:v>12.413946020438145</c:v>
                </c:pt>
                <c:pt idx="1010">
                  <c:v>12.38765327976313</c:v>
                </c:pt>
                <c:pt idx="1011">
                  <c:v>12.361538957742816</c:v>
                </c:pt>
                <c:pt idx="1012">
                  <c:v>12.335598247087781</c:v>
                </c:pt>
                <c:pt idx="1013">
                  <c:v>12.309828444642189</c:v>
                </c:pt>
                <c:pt idx="1014">
                  <c:v>12.284226936657145</c:v>
                </c:pt>
                <c:pt idx="1015">
                  <c:v>12.258789204819266</c:v>
                </c:pt>
                <c:pt idx="1016">
                  <c:v>12.233516611655249</c:v>
                </c:pt>
                <c:pt idx="1017">
                  <c:v>12.208404795227519</c:v>
                </c:pt>
                <c:pt idx="1018">
                  <c:v>12.183451361557484</c:v>
                </c:pt>
                <c:pt idx="1019">
                  <c:v>12.158653924034873</c:v>
                </c:pt>
                <c:pt idx="1020">
                  <c:v>12.134009294736021</c:v>
                </c:pt>
                <c:pt idx="1021">
                  <c:v>12.109515272487531</c:v>
                </c:pt>
                <c:pt idx="1022">
                  <c:v>12.085174266001133</c:v>
                </c:pt>
                <c:pt idx="1023">
                  <c:v>12.060976770577909</c:v>
                </c:pt>
                <c:pt idx="1024">
                  <c:v>12.036928243602958</c:v>
                </c:pt>
                <c:pt idx="1025">
                  <c:v>12.013019291997457</c:v>
                </c:pt>
                <c:pt idx="1026">
                  <c:v>11.989251603621032</c:v>
                </c:pt>
                <c:pt idx="1027">
                  <c:v>11.965626748457042</c:v>
                </c:pt>
                <c:pt idx="1028">
                  <c:v>11.942135521284108</c:v>
                </c:pt>
                <c:pt idx="1029">
                  <c:v>11.918783552385847</c:v>
                </c:pt>
                <c:pt idx="1030">
                  <c:v>11.895562213349477</c:v>
                </c:pt>
                <c:pt idx="1031">
                  <c:v>11.872472679372908</c:v>
                </c:pt>
                <c:pt idx="1032">
                  <c:v>11.849516764502292</c:v>
                </c:pt>
                <c:pt idx="1033">
                  <c:v>11.826685973235502</c:v>
                </c:pt>
                <c:pt idx="1034">
                  <c:v>11.803985383171362</c:v>
                </c:pt>
                <c:pt idx="1035">
                  <c:v>11.781406836076989</c:v>
                </c:pt>
                <c:pt idx="1036">
                  <c:v>11.758952072701309</c:v>
                </c:pt>
                <c:pt idx="1037">
                  <c:v>11.736622880273002</c:v>
                </c:pt>
                <c:pt idx="1038">
                  <c:v>11.714411033527597</c:v>
                </c:pt>
                <c:pt idx="1039">
                  <c:v>11.692321804333783</c:v>
                </c:pt>
                <c:pt idx="1040">
                  <c:v>11.670346757728492</c:v>
                </c:pt>
                <c:pt idx="1041">
                  <c:v>11.64848806281705</c:v>
                </c:pt>
                <c:pt idx="1042">
                  <c:v>11.626747554925455</c:v>
                </c:pt>
                <c:pt idx="1043">
                  <c:v>11.605117247923383</c:v>
                </c:pt>
                <c:pt idx="1044">
                  <c:v>11.583602404918107</c:v>
                </c:pt>
                <c:pt idx="1045">
                  <c:v>11.562195145671936</c:v>
                </c:pt>
                <c:pt idx="1046">
                  <c:v>11.540897473660626</c:v>
                </c:pt>
                <c:pt idx="1047">
                  <c:v>11.519711302802829</c:v>
                </c:pt>
                <c:pt idx="1048">
                  <c:v>11.498628935100896</c:v>
                </c:pt>
                <c:pt idx="1049">
                  <c:v>11.477655587630739</c:v>
                </c:pt>
                <c:pt idx="1050">
                  <c:v>11.456783659207339</c:v>
                </c:pt>
                <c:pt idx="1051">
                  <c:v>11.436015182701885</c:v>
                </c:pt>
                <c:pt idx="1052">
                  <c:v>11.415352149151145</c:v>
                </c:pt>
                <c:pt idx="1053">
                  <c:v>11.394787120835698</c:v>
                </c:pt>
                <c:pt idx="1054">
                  <c:v>11.374325280665309</c:v>
                </c:pt>
                <c:pt idx="1055">
                  <c:v>11.353959288557093</c:v>
                </c:pt>
                <c:pt idx="1056">
                  <c:v>11.333691160366742</c:v>
                </c:pt>
                <c:pt idx="1057">
                  <c:v>11.313522924530226</c:v>
                </c:pt>
                <c:pt idx="1058">
                  <c:v>11.293447377584641</c:v>
                </c:pt>
                <c:pt idx="1059">
                  <c:v>11.273469634609111</c:v>
                </c:pt>
                <c:pt idx="1060">
                  <c:v>11.253582603908841</c:v>
                </c:pt>
                <c:pt idx="1061">
                  <c:v>11.23378835777053</c:v>
                </c:pt>
                <c:pt idx="1062">
                  <c:v>11.214088938198291</c:v>
                </c:pt>
                <c:pt idx="1063">
                  <c:v>11.19447737961638</c:v>
                </c:pt>
                <c:pt idx="1064">
                  <c:v>11.17495873606971</c:v>
                </c:pt>
                <c:pt idx="1065">
                  <c:v>11.155526129510985</c:v>
                </c:pt>
                <c:pt idx="1066">
                  <c:v>11.136181642837697</c:v>
                </c:pt>
                <c:pt idx="1067">
                  <c:v>11.116927320217858</c:v>
                </c:pt>
                <c:pt idx="1068">
                  <c:v>11.097756407253629</c:v>
                </c:pt>
                <c:pt idx="1069">
                  <c:v>11.078673898339897</c:v>
                </c:pt>
                <c:pt idx="1070">
                  <c:v>11.059673127763856</c:v>
                </c:pt>
                <c:pt idx="1071">
                  <c:v>11.040756179756661</c:v>
                </c:pt>
                <c:pt idx="1072">
                  <c:v>11.021925101561166</c:v>
                </c:pt>
                <c:pt idx="1073">
                  <c:v>11.00317334690847</c:v>
                </c:pt>
                <c:pt idx="1074">
                  <c:v>10.984505848650519</c:v>
                </c:pt>
                <c:pt idx="1075">
                  <c:v>10.965916123267295</c:v>
                </c:pt>
                <c:pt idx="1076">
                  <c:v>10.947406262905828</c:v>
                </c:pt>
                <c:pt idx="1077">
                  <c:v>10.92897831922367</c:v>
                </c:pt>
                <c:pt idx="1078">
                  <c:v>10.910625922810029</c:v>
                </c:pt>
                <c:pt idx="1079">
                  <c:v>10.892353941306022</c:v>
                </c:pt>
                <c:pt idx="1080">
                  <c:v>10.874156075877716</c:v>
                </c:pt>
                <c:pt idx="1081">
                  <c:v>10.856034410586679</c:v>
                </c:pt>
                <c:pt idx="1082">
                  <c:v>10.837990996489886</c:v>
                </c:pt>
                <c:pt idx="1083">
                  <c:v>10.82001963597758</c:v>
                </c:pt>
                <c:pt idx="1084">
                  <c:v>10.802125134457535</c:v>
                </c:pt>
                <c:pt idx="1085">
                  <c:v>10.784301359722079</c:v>
                </c:pt>
                <c:pt idx="1086">
                  <c:v>10.766550388625003</c:v>
                </c:pt>
                <c:pt idx="1087">
                  <c:v>10.748874262259431</c:v>
                </c:pt>
                <c:pt idx="1088">
                  <c:v>10.731266950516508</c:v>
                </c:pt>
                <c:pt idx="1089">
                  <c:v>10.713733202198764</c:v>
                </c:pt>
                <c:pt idx="1090">
                  <c:v>10.696267046942777</c:v>
                </c:pt>
                <c:pt idx="1091">
                  <c:v>10.678870554028622</c:v>
                </c:pt>
                <c:pt idx="1092">
                  <c:v>10.661545735149939</c:v>
                </c:pt>
                <c:pt idx="1093">
                  <c:v>10.644286719537988</c:v>
                </c:pt>
                <c:pt idx="1094">
                  <c:v>10.627098188320039</c:v>
                </c:pt>
                <c:pt idx="1095">
                  <c:v>10.609974318976457</c:v>
                </c:pt>
                <c:pt idx="1096">
                  <c:v>10.592917171049468</c:v>
                </c:pt>
                <c:pt idx="1097">
                  <c:v>10.575928774394029</c:v>
                </c:pt>
                <c:pt idx="1098">
                  <c:v>10.559003395224662</c:v>
                </c:pt>
                <c:pt idx="1099">
                  <c:v>10.542145657580173</c:v>
                </c:pt>
                <c:pt idx="1100">
                  <c:v>10.525349836473916</c:v>
                </c:pt>
                <c:pt idx="1101">
                  <c:v>10.508617995212651</c:v>
                </c:pt>
                <c:pt idx="1102">
                  <c:v>10.491952145232776</c:v>
                </c:pt>
                <c:pt idx="1103">
                  <c:v>10.475346680429633</c:v>
                </c:pt>
                <c:pt idx="1104">
                  <c:v>10.458806184878039</c:v>
                </c:pt>
                <c:pt idx="1105">
                  <c:v>10.442325103282915</c:v>
                </c:pt>
                <c:pt idx="1106">
                  <c:v>10.425905474896821</c:v>
                </c:pt>
                <c:pt idx="1107">
                  <c:v>10.40954931088767</c:v>
                </c:pt>
                <c:pt idx="1108">
                  <c:v>10.393251091972681</c:v>
                </c:pt>
                <c:pt idx="1109">
                  <c:v>10.377015298939453</c:v>
                </c:pt>
                <c:pt idx="1110">
                  <c:v>10.360836490973107</c:v>
                </c:pt>
                <c:pt idx="1111">
                  <c:v>10.344716714397729</c:v>
                </c:pt>
                <c:pt idx="1112">
                  <c:v>10.328657937527781</c:v>
                </c:pt>
                <c:pt idx="1113">
                  <c:v>10.312654787330359</c:v>
                </c:pt>
                <c:pt idx="1114">
                  <c:v>10.296711659265268</c:v>
                </c:pt>
                <c:pt idx="1115">
                  <c:v>10.280823230016875</c:v>
                </c:pt>
                <c:pt idx="1116">
                  <c:v>10.264991569423236</c:v>
                </c:pt>
                <c:pt idx="1117">
                  <c:v>10.249218769219297</c:v>
                </c:pt>
                <c:pt idx="1118">
                  <c:v>10.233499519079754</c:v>
                </c:pt>
                <c:pt idx="1119">
                  <c:v>10.217838192265882</c:v>
                </c:pt>
                <c:pt idx="1120">
                  <c:v>10.202229604813274</c:v>
                </c:pt>
                <c:pt idx="1121">
                  <c:v>10.186675716627454</c:v>
                </c:pt>
                <c:pt idx="1122">
                  <c:v>10.171178455785508</c:v>
                </c:pt>
                <c:pt idx="1123">
                  <c:v>10.155732680724693</c:v>
                </c:pt>
                <c:pt idx="1124">
                  <c:v>10.140342733882914</c:v>
                </c:pt>
                <c:pt idx="1125">
                  <c:v>10.125003513863858</c:v>
                </c:pt>
                <c:pt idx="1126">
                  <c:v>10.109716990760329</c:v>
                </c:pt>
                <c:pt idx="1127">
                  <c:v>10.094485102437073</c:v>
                </c:pt>
                <c:pt idx="1128">
                  <c:v>10.07930282320522</c:v>
                </c:pt>
                <c:pt idx="1129">
                  <c:v>10.064174414743713</c:v>
                </c:pt>
                <c:pt idx="1130">
                  <c:v>10.049094889024587</c:v>
                </c:pt>
                <c:pt idx="1131">
                  <c:v>10.034066190037365</c:v>
                </c:pt>
                <c:pt idx="1132">
                  <c:v>10.01909024199953</c:v>
                </c:pt>
                <c:pt idx="1133">
                  <c:v>10.004162119997885</c:v>
                </c:pt>
                <c:pt idx="1134">
                  <c:v>9.989286026178231</c:v>
                </c:pt>
                <c:pt idx="1135">
                  <c:v>9.9744570617337782</c:v>
                </c:pt>
                <c:pt idx="1136">
                  <c:v>9.959677163323164</c:v>
                </c:pt>
                <c:pt idx="1137">
                  <c:v>9.9449482358547687</c:v>
                </c:pt>
                <c:pt idx="1138">
                  <c:v>9.9302654486906778</c:v>
                </c:pt>
                <c:pt idx="1139">
                  <c:v>9.9156329351661405</c:v>
                </c:pt>
                <c:pt idx="1140">
                  <c:v>9.9010459097563857</c:v>
                </c:pt>
                <c:pt idx="1141">
                  <c:v>9.8865062864458064</c:v>
                </c:pt>
                <c:pt idx="1142">
                  <c:v>9.8720159556700313</c:v>
                </c:pt>
                <c:pt idx="1143">
                  <c:v>9.8575701833484217</c:v>
                </c:pt>
                <c:pt idx="1144">
                  <c:v>9.8431730720582884</c:v>
                </c:pt>
                <c:pt idx="1145">
                  <c:v>9.828819913579407</c:v>
                </c:pt>
                <c:pt idx="1146">
                  <c:v>9.8145125813805425</c:v>
                </c:pt>
                <c:pt idx="1147">
                  <c:v>9.8002529586817957</c:v>
                </c:pt>
                <c:pt idx="1148">
                  <c:v>9.7860363920111837</c:v>
                </c:pt>
                <c:pt idx="1149">
                  <c:v>9.7718669205425268</c:v>
                </c:pt>
                <c:pt idx="1150">
                  <c:v>9.7577399445684225</c:v>
                </c:pt>
                <c:pt idx="1151">
                  <c:v>9.7436573330387795</c:v>
                </c:pt>
                <c:pt idx="1152">
                  <c:v>9.7296209397711237</c:v>
                </c:pt>
                <c:pt idx="1153">
                  <c:v>9.7156261994076125</c:v>
                </c:pt>
                <c:pt idx="1154">
                  <c:v>9.7016770809105282</c:v>
                </c:pt>
                <c:pt idx="1155">
                  <c:v>9.6877690295456524</c:v>
                </c:pt>
                <c:pt idx="1156">
                  <c:v>9.6739038978112912</c:v>
                </c:pt>
                <c:pt idx="1157">
                  <c:v>9.6600835017401838</c:v>
                </c:pt>
                <c:pt idx="1158">
                  <c:v>9.646303340664506</c:v>
                </c:pt>
                <c:pt idx="1159">
                  <c:v>9.6325673815931854</c:v>
                </c:pt>
                <c:pt idx="1160">
                  <c:v>9.6188711563372937</c:v>
                </c:pt>
                <c:pt idx="1161">
                  <c:v>9.60521651261163</c:v>
                </c:pt>
                <c:pt idx="1162">
                  <c:v>9.5916052527006883</c:v>
                </c:pt>
                <c:pt idx="1163">
                  <c:v>9.5780329825358219</c:v>
                </c:pt>
                <c:pt idx="1164">
                  <c:v>9.5645036034026383</c:v>
                </c:pt>
                <c:pt idx="1165">
                  <c:v>9.5510127413419124</c:v>
                </c:pt>
                <c:pt idx="1166">
                  <c:v>9.5375622267957141</c:v>
                </c:pt>
                <c:pt idx="1167">
                  <c:v>9.5241538736569549</c:v>
                </c:pt>
                <c:pt idx="1168">
                  <c:v>9.5107833344443904</c:v>
                </c:pt>
                <c:pt idx="1169">
                  <c:v>9.4974544043973612</c:v>
                </c:pt>
                <c:pt idx="1170">
                  <c:v>9.4841627627556999</c:v>
                </c:pt>
                <c:pt idx="1171">
                  <c:v>9.4709101854893802</c:v>
                </c:pt>
                <c:pt idx="1172">
                  <c:v>9.4576985016147361</c:v>
                </c:pt>
                <c:pt idx="1173">
                  <c:v>9.4445234104869336</c:v>
                </c:pt>
                <c:pt idx="1174">
                  <c:v>9.4313886980310606</c:v>
                </c:pt>
                <c:pt idx="1175">
                  <c:v>9.4182901026570178</c:v>
                </c:pt>
                <c:pt idx="1176">
                  <c:v>9.4052294028563388</c:v>
                </c:pt>
                <c:pt idx="1177">
                  <c:v>9.3922083505542968</c:v>
                </c:pt>
                <c:pt idx="1178">
                  <c:v>9.3792227953964655</c:v>
                </c:pt>
                <c:pt idx="1179">
                  <c:v>9.3662765209779071</c:v>
                </c:pt>
                <c:pt idx="1180">
                  <c:v>9.3533654004047779</c:v>
                </c:pt>
                <c:pt idx="1181">
                  <c:v>9.3404912208833384</c:v>
                </c:pt>
                <c:pt idx="1182">
                  <c:v>9.327655679859463</c:v>
                </c:pt>
                <c:pt idx="1183">
                  <c:v>9.3148546369681657</c:v>
                </c:pt>
                <c:pt idx="1184">
                  <c:v>9.3020917916686656</c:v>
                </c:pt>
                <c:pt idx="1185">
                  <c:v>9.2893629835610465</c:v>
                </c:pt>
                <c:pt idx="1186">
                  <c:v>9.2766699066662266</c:v>
                </c:pt>
                <c:pt idx="1187">
                  <c:v>9.2640142117541995</c:v>
                </c:pt>
                <c:pt idx="1188">
                  <c:v>9.2513918767815309</c:v>
                </c:pt>
                <c:pt idx="1189">
                  <c:v>9.2388067856539102</c:v>
                </c:pt>
                <c:pt idx="1190">
                  <c:v>9.2262549280315316</c:v>
                </c:pt>
                <c:pt idx="1191">
                  <c:v>9.2137379784911921</c:v>
                </c:pt>
                <c:pt idx="1192">
                  <c:v>9.2012574512400729</c:v>
                </c:pt>
                <c:pt idx="1193">
                  <c:v>9.1888090906700874</c:v>
                </c:pt>
                <c:pt idx="1194">
                  <c:v>9.1763969253920017</c:v>
                </c:pt>
                <c:pt idx="1195">
                  <c:v>9.1640172053859068</c:v>
                </c:pt>
                <c:pt idx="1196">
                  <c:v>9.1516713837661321</c:v>
                </c:pt>
                <c:pt idx="1197">
                  <c:v>9.1393605581292423</c:v>
                </c:pt>
                <c:pt idx="1198">
                  <c:v>9.1270816409934294</c:v>
                </c:pt>
                <c:pt idx="1199">
                  <c:v>9.1148381435016947</c:v>
                </c:pt>
                <c:pt idx="1200">
                  <c:v>9.102625180667653</c:v>
                </c:pt>
                <c:pt idx="1201">
                  <c:v>9.0904458811940998</c:v>
                </c:pt>
                <c:pt idx="1202">
                  <c:v>9.0783004028333458</c:v>
                </c:pt>
                <c:pt idx="1203">
                  <c:v>9.0661858062404423</c:v>
                </c:pt>
                <c:pt idx="1204">
                  <c:v>9.0541053583049997</c:v>
                </c:pt>
                <c:pt idx="1205">
                  <c:v>9.0420579097047789</c:v>
                </c:pt>
                <c:pt idx="1206">
                  <c:v>9.0300406667018116</c:v>
                </c:pt>
                <c:pt idx="1207">
                  <c:v>9.0180571469034021</c:v>
                </c:pt>
                <c:pt idx="1208">
                  <c:v>9.006103465776734</c:v>
                </c:pt>
                <c:pt idx="1209">
                  <c:v>8.9941831192446777</c:v>
                </c:pt>
                <c:pt idx="1210">
                  <c:v>8.9822923299248938</c:v>
                </c:pt>
                <c:pt idx="1211">
                  <c:v>8.9704327616896986</c:v>
                </c:pt>
                <c:pt idx="1212">
                  <c:v>8.9586060613312561</c:v>
                </c:pt>
                <c:pt idx="1213">
                  <c:v>8.946808459960339</c:v>
                </c:pt>
                <c:pt idx="1214">
                  <c:v>8.9350434050476668</c:v>
                </c:pt>
                <c:pt idx="1215">
                  <c:v>8.9233071466120268</c:v>
                </c:pt>
                <c:pt idx="1216">
                  <c:v>8.9116013324522907</c:v>
                </c:pt>
                <c:pt idx="1217">
                  <c:v>8.8999275742201025</c:v>
                </c:pt>
                <c:pt idx="1218">
                  <c:v>8.8882821505434642</c:v>
                </c:pt>
                <c:pt idx="1219">
                  <c:v>8.876668475173215</c:v>
                </c:pt>
                <c:pt idx="1220">
                  <c:v>8.8650828418356991</c:v>
                </c:pt>
                <c:pt idx="1221">
                  <c:v>8.8535268653071064</c:v>
                </c:pt>
                <c:pt idx="1222">
                  <c:v>8.8420021424977335</c:v>
                </c:pt>
                <c:pt idx="1223">
                  <c:v>8.8305050405858641</c:v>
                </c:pt>
                <c:pt idx="1224">
                  <c:v>8.8190389017921955</c:v>
                </c:pt>
                <c:pt idx="1225">
                  <c:v>8.8076000694615271</c:v>
                </c:pt>
                <c:pt idx="1226">
                  <c:v>8.7961901426785776</c:v>
                </c:pt>
                <c:pt idx="1227">
                  <c:v>8.7848107398478756</c:v>
                </c:pt>
                <c:pt idx="1228">
                  <c:v>8.7734582371140668</c:v>
                </c:pt>
                <c:pt idx="1229">
                  <c:v>8.7621359450568583</c:v>
                </c:pt>
                <c:pt idx="1230">
                  <c:v>8.7508402616835586</c:v>
                </c:pt>
                <c:pt idx="1231">
                  <c:v>8.7395727968481562</c:v>
                </c:pt>
                <c:pt idx="1232">
                  <c:v>8.7283351254083978</c:v>
                </c:pt>
                <c:pt idx="1233">
                  <c:v>8.7171236679841737</c:v>
                </c:pt>
                <c:pt idx="1234">
                  <c:v>8.7059417049371337</c:v>
                </c:pt>
                <c:pt idx="1235">
                  <c:v>8.6947857012367571</c:v>
                </c:pt>
                <c:pt idx="1236">
                  <c:v>8.6836572371940637</c:v>
                </c:pt>
                <c:pt idx="1237">
                  <c:v>8.6725578588518086</c:v>
                </c:pt>
                <c:pt idx="1238">
                  <c:v>8.661484042414946</c:v>
                </c:pt>
                <c:pt idx="1239">
                  <c:v>8.6504390446583308</c:v>
                </c:pt>
                <c:pt idx="1240">
                  <c:v>8.6394193746993047</c:v>
                </c:pt>
                <c:pt idx="1241">
                  <c:v>8.6284265778868043</c:v>
                </c:pt>
                <c:pt idx="1242">
                  <c:v>8.6174621934461104</c:v>
                </c:pt>
                <c:pt idx="1243">
                  <c:v>8.6065227530560779</c:v>
                </c:pt>
                <c:pt idx="1244">
                  <c:v>8.5956114825974854</c:v>
                </c:pt>
                <c:pt idx="1245">
                  <c:v>8.584724912939997</c:v>
                </c:pt>
                <c:pt idx="1246">
                  <c:v>8.5738645833465537</c:v>
                </c:pt>
                <c:pt idx="1247">
                  <c:v>8.5630320238927276</c:v>
                </c:pt>
                <c:pt idx="1248">
                  <c:v>8.5522238230009009</c:v>
                </c:pt>
                <c:pt idx="1249">
                  <c:v>8.5414431430659157</c:v>
                </c:pt>
                <c:pt idx="1250">
                  <c:v>8.5306865699044039</c:v>
                </c:pt>
                <c:pt idx="1251">
                  <c:v>8.5199556314979468</c:v>
                </c:pt>
                <c:pt idx="1252">
                  <c:v>8.5092518644714161</c:v>
                </c:pt>
                <c:pt idx="1253">
                  <c:v>8.4985718684336504</c:v>
                </c:pt>
                <c:pt idx="1254">
                  <c:v>8.4879187835588521</c:v>
                </c:pt>
                <c:pt idx="1255">
                  <c:v>8.4772892396721566</c:v>
                </c:pt>
                <c:pt idx="1256">
                  <c:v>8.4666847456650185</c:v>
                </c:pt>
                <c:pt idx="1257">
                  <c:v>8.45610679525468</c:v>
                </c:pt>
                <c:pt idx="1258">
                  <c:v>8.4455520724609645</c:v>
                </c:pt>
                <c:pt idx="1259">
                  <c:v>8.4350236749338841</c:v>
                </c:pt>
                <c:pt idx="1260">
                  <c:v>8.4245182714147901</c:v>
                </c:pt>
                <c:pt idx="1261">
                  <c:v>8.4140373578020036</c:v>
                </c:pt>
                <c:pt idx="1262">
                  <c:v>8.403582415596043</c:v>
                </c:pt>
                <c:pt idx="1263">
                  <c:v>8.3931501423830763</c:v>
                </c:pt>
                <c:pt idx="1264">
                  <c:v>8.3827436197593954</c:v>
                </c:pt>
                <c:pt idx="1265">
                  <c:v>8.3723595702588671</c:v>
                </c:pt>
                <c:pt idx="1266">
                  <c:v>8.3619994692259905</c:v>
                </c:pt>
                <c:pt idx="1267">
                  <c:v>8.351664785563047</c:v>
                </c:pt>
                <c:pt idx="1268">
                  <c:v>8.3413522595299341</c:v>
                </c:pt>
                <c:pt idx="1269">
                  <c:v>8.3310649333393769</c:v>
                </c:pt>
                <c:pt idx="1270">
                  <c:v>8.3207995635269896</c:v>
                </c:pt>
                <c:pt idx="1271">
                  <c:v>8.3105576203711014</c:v>
                </c:pt>
                <c:pt idx="1272">
                  <c:v>8.3003405581039118</c:v>
                </c:pt>
                <c:pt idx="1273">
                  <c:v>8.2901451571876521</c:v>
                </c:pt>
                <c:pt idx="1274">
                  <c:v>8.2799744284207772</c:v>
                </c:pt>
                <c:pt idx="1275">
                  <c:v>8.2698251680682855</c:v>
                </c:pt>
                <c:pt idx="1276">
                  <c:v>8.25969883119126</c:v>
                </c:pt>
                <c:pt idx="1277">
                  <c:v>8.2495968545395346</c:v>
                </c:pt>
                <c:pt idx="1278">
                  <c:v>8.2395160581741589</c:v>
                </c:pt>
                <c:pt idx="1279">
                  <c:v>8.2294594222782784</c:v>
                </c:pt>
                <c:pt idx="1280">
                  <c:v>8.2194237811094197</c:v>
                </c:pt>
                <c:pt idx="1281">
                  <c:v>8.2094121014625347</c:v>
                </c:pt>
                <c:pt idx="1282">
                  <c:v>8.1994212328110123</c:v>
                </c:pt>
                <c:pt idx="1283">
                  <c:v>8.1894526082294004</c:v>
                </c:pt>
                <c:pt idx="1284">
                  <c:v>8.1795076472340575</c:v>
                </c:pt>
                <c:pt idx="1285">
                  <c:v>8.169583223380247</c:v>
                </c:pt>
                <c:pt idx="1286">
                  <c:v>8.1596822724308957</c:v>
                </c:pt>
                <c:pt idx="1287">
                  <c:v>8.1498016804890323</c:v>
                </c:pt>
                <c:pt idx="1288">
                  <c:v>8.1399428687049884</c:v>
                </c:pt>
                <c:pt idx="1289">
                  <c:v>8.1301072453604561</c:v>
                </c:pt>
                <c:pt idx="1290">
                  <c:v>8.1202917147579559</c:v>
                </c:pt>
                <c:pt idx="1291">
                  <c:v>8.1104991844834018</c:v>
                </c:pt>
                <c:pt idx="1292">
                  <c:v>8.1007265765637282</c:v>
                </c:pt>
                <c:pt idx="1293">
                  <c:v>8.0909752983544188</c:v>
                </c:pt>
                <c:pt idx="1294">
                  <c:v>8.0812467448197829</c:v>
                </c:pt>
                <c:pt idx="1295">
                  <c:v>8.0715378593914782</c:v>
                </c:pt>
                <c:pt idx="1296">
                  <c:v>8.0618515170777503</c:v>
                </c:pt>
                <c:pt idx="1297">
                  <c:v>8.0521846753895154</c:v>
                </c:pt>
                <c:pt idx="1298">
                  <c:v>8.0425387286681431</c:v>
                </c:pt>
                <c:pt idx="1299">
                  <c:v>8.0329150588322111</c:v>
                </c:pt>
                <c:pt idx="1300">
                  <c:v>8.0233106442334119</c:v>
                </c:pt>
                <c:pt idx="1301">
                  <c:v>8.0137283318850354</c:v>
                </c:pt>
                <c:pt idx="1302">
                  <c:v>8.0041651127598641</c:v>
                </c:pt>
                <c:pt idx="1303">
                  <c:v>7.9946223659392546</c:v>
                </c:pt>
                <c:pt idx="1304">
                  <c:v>7.9851014617595197</c:v>
                </c:pt>
                <c:pt idx="1305">
                  <c:v>7.9755994124651508</c:v>
                </c:pt>
                <c:pt idx="1306">
                  <c:v>7.9661190363145362</c:v>
                </c:pt>
                <c:pt idx="1307">
                  <c:v>7.9566573590486618</c:v>
                </c:pt>
                <c:pt idx="1308">
                  <c:v>7.9472157486717494</c:v>
                </c:pt>
                <c:pt idx="1309">
                  <c:v>7.9377955614864213</c:v>
                </c:pt>
                <c:pt idx="1310">
                  <c:v>7.9283938433027403</c:v>
                </c:pt>
                <c:pt idx="1311">
                  <c:v>7.9190133845772213</c:v>
                </c:pt>
                <c:pt idx="1312">
                  <c:v>7.909651244361247</c:v>
                </c:pt>
                <c:pt idx="1313">
                  <c:v>7.9003087781969015</c:v>
                </c:pt>
                <c:pt idx="1314">
                  <c:v>7.8909873301826465</c:v>
                </c:pt>
                <c:pt idx="1315">
                  <c:v>7.8816839719062619</c:v>
                </c:pt>
                <c:pt idx="1316">
                  <c:v>7.8724014663833621</c:v>
                </c:pt>
                <c:pt idx="1317">
                  <c:v>7.8631369074346695</c:v>
                </c:pt>
                <c:pt idx="1318">
                  <c:v>7.8538916377971111</c:v>
                </c:pt>
                <c:pt idx="1319">
                  <c:v>7.8446669890031613</c:v>
                </c:pt>
                <c:pt idx="1320">
                  <c:v>7.8354600715288747</c:v>
                </c:pt>
                <c:pt idx="1321">
                  <c:v>7.8262736213869131</c:v>
                </c:pt>
                <c:pt idx="1322">
                  <c:v>7.8171047618471636</c:v>
                </c:pt>
                <c:pt idx="1323">
                  <c:v>7.8079548237989531</c:v>
                </c:pt>
                <c:pt idx="1324">
                  <c:v>7.7988251271516393</c:v>
                </c:pt>
                <c:pt idx="1325">
                  <c:v>7.7897128141997198</c:v>
                </c:pt>
                <c:pt idx="1326">
                  <c:v>7.7806205829312072</c:v>
                </c:pt>
                <c:pt idx="1327">
                  <c:v>7.7715455866983332</c:v>
                </c:pt>
                <c:pt idx="1328">
                  <c:v>7.7624891506530727</c:v>
                </c:pt>
                <c:pt idx="1329">
                  <c:v>7.7534525823416987</c:v>
                </c:pt>
                <c:pt idx="1330">
                  <c:v>7.7444330542535269</c:v>
                </c:pt>
                <c:pt idx="1331">
                  <c:v>7.735433249778259</c:v>
                </c:pt>
                <c:pt idx="1332">
                  <c:v>7.7264503536627078</c:v>
                </c:pt>
                <c:pt idx="1333">
                  <c:v>7.7174856727225993</c:v>
                </c:pt>
                <c:pt idx="1334">
                  <c:v>7.7085405031755432</c:v>
                </c:pt>
                <c:pt idx="1335">
                  <c:v>7.6996120479987304</c:v>
                </c:pt>
                <c:pt idx="1336">
                  <c:v>7.6907029653824219</c:v>
                </c:pt>
                <c:pt idx="1337">
                  <c:v>7.6818104629623294</c:v>
                </c:pt>
                <c:pt idx="1338">
                  <c:v>7.6729358317036427</c:v>
                </c:pt>
                <c:pt idx="1339">
                  <c:v>7.6640803607852668</c:v>
                </c:pt>
                <c:pt idx="1340">
                  <c:v>7.6552412816294577</c:v>
                </c:pt>
                <c:pt idx="1341">
                  <c:v>7.6464212261036835</c:v>
                </c:pt>
                <c:pt idx="1342">
                  <c:v>7.6376174372409951</c:v>
                </c:pt>
                <c:pt idx="1343">
                  <c:v>7.6288311976849084</c:v>
                </c:pt>
                <c:pt idx="1344">
                  <c:v>7.6200637797696364</c:v>
                </c:pt>
                <c:pt idx="1345">
                  <c:v>7.6113124405706323</c:v>
                </c:pt>
                <c:pt idx="1346">
                  <c:v>7.6025797884402868</c:v>
                </c:pt>
                <c:pt idx="1347">
                  <c:v>7.5938630950448465</c:v>
                </c:pt>
                <c:pt idx="1348">
                  <c:v>7.5851636313061093</c:v>
                </c:pt>
                <c:pt idx="1349">
                  <c:v>7.5764826580047941</c:v>
                </c:pt>
                <c:pt idx="1350">
                  <c:v>7.5678174634120943</c:v>
                </c:pt>
                <c:pt idx="1351">
                  <c:v>7.5591706298973911</c:v>
                </c:pt>
                <c:pt idx="1352">
                  <c:v>7.5505394566692674</c:v>
                </c:pt>
                <c:pt idx="1353">
                  <c:v>7.5419252027642028</c:v>
                </c:pt>
                <c:pt idx="1354">
                  <c:v>7.5333291182861952</c:v>
                </c:pt>
                <c:pt idx="1355">
                  <c:v>7.5247485191924577</c:v>
                </c:pt>
                <c:pt idx="1356">
                  <c:v>7.5161859638076942</c:v>
                </c:pt>
                <c:pt idx="1357">
                  <c:v>7.5076387790564372</c:v>
                </c:pt>
                <c:pt idx="1358">
                  <c:v>7.4991082134838329</c:v>
                </c:pt>
                <c:pt idx="1359">
                  <c:v>7.4905955058594955</c:v>
                </c:pt>
                <c:pt idx="1360">
                  <c:v>7.4820979990488405</c:v>
                </c:pt>
                <c:pt idx="1361">
                  <c:v>7.4736182278052556</c:v>
                </c:pt>
                <c:pt idx="1362">
                  <c:v>7.4651535462534122</c:v>
                </c:pt>
                <c:pt idx="1363">
                  <c:v>7.4567051920584637</c:v>
                </c:pt>
                <c:pt idx="1364">
                  <c:v>7.4482743932837083</c:v>
                </c:pt>
                <c:pt idx="1365">
                  <c:v>7.4398585199339324</c:v>
                </c:pt>
                <c:pt idx="1366">
                  <c:v>7.4314600836632145</c:v>
                </c:pt>
                <c:pt idx="1367">
                  <c:v>7.4230764648638345</c:v>
                </c:pt>
                <c:pt idx="1368">
                  <c:v>7.4147088836660684</c:v>
                </c:pt>
                <c:pt idx="1369">
                  <c:v>7.4063585620950301</c:v>
                </c:pt>
                <c:pt idx="1370">
                  <c:v>7.398022896204421</c:v>
                </c:pt>
                <c:pt idx="1371">
                  <c:v>7.3897043746569056</c:v>
                </c:pt>
                <c:pt idx="1372">
                  <c:v>7.3814004039325454</c:v>
                </c:pt>
                <c:pt idx="1373">
                  <c:v>7.373112200340338</c:v>
                </c:pt>
                <c:pt idx="1374">
                  <c:v>7.3648409709271245</c:v>
                </c:pt>
                <c:pt idx="1375">
                  <c:v>7.3565841376880368</c:v>
                </c:pt>
                <c:pt idx="1376">
                  <c:v>7.3483441670312359</c:v>
                </c:pt>
                <c:pt idx="1377">
                  <c:v>7.3401184912130155</c:v>
                </c:pt>
                <c:pt idx="1378">
                  <c:v>7.331908316337266</c:v>
                </c:pt>
                <c:pt idx="1379">
                  <c:v>7.3237148394081704</c:v>
                </c:pt>
                <c:pt idx="1380">
                  <c:v>7.3155354942299597</c:v>
                </c:pt>
                <c:pt idx="1381">
                  <c:v>7.3073727306161764</c:v>
                </c:pt>
                <c:pt idx="1382">
                  <c:v>7.2992240087301994</c:v>
                </c:pt>
                <c:pt idx="1383">
                  <c:v>7.2910905239667354</c:v>
                </c:pt>
                <c:pt idx="1384">
                  <c:v>7.2829734627501566</c:v>
                </c:pt>
                <c:pt idx="1385">
                  <c:v>7.2748702969601098</c:v>
                </c:pt>
                <c:pt idx="1386">
                  <c:v>7.2667834489116325</c:v>
                </c:pt>
                <c:pt idx="1387">
                  <c:v>7.2587104003631291</c:v>
                </c:pt>
                <c:pt idx="1388">
                  <c:v>7.2506523367492086</c:v>
                </c:pt>
                <c:pt idx="1389">
                  <c:v>7.2426104346880509</c:v>
                </c:pt>
                <c:pt idx="1390">
                  <c:v>7.2345821906421524</c:v>
                </c:pt>
                <c:pt idx="1391">
                  <c:v>7.2265700057073037</c:v>
                </c:pt>
                <c:pt idx="1392">
                  <c:v>7.2185713754661966</c:v>
                </c:pt>
                <c:pt idx="1393">
                  <c:v>7.2105874724170587</c:v>
                </c:pt>
                <c:pt idx="1394">
                  <c:v>7.2026194706937119</c:v>
                </c:pt>
                <c:pt idx="1395">
                  <c:v>7.194664890145364</c:v>
                </c:pt>
                <c:pt idx="1396">
                  <c:v>7.186726110180973</c:v>
                </c:pt>
                <c:pt idx="1397">
                  <c:v>7.178800660146365</c:v>
                </c:pt>
                <c:pt idx="1398">
                  <c:v>7.1708897052000191</c:v>
                </c:pt>
                <c:pt idx="1399">
                  <c:v>7.1629944019431626</c:v>
                </c:pt>
                <c:pt idx="1400">
                  <c:v>7.1551122938579397</c:v>
                </c:pt>
                <c:pt idx="1401">
                  <c:v>7.147245739682619</c:v>
                </c:pt>
                <c:pt idx="1402">
                  <c:v>7.1393922922517001</c:v>
                </c:pt>
                <c:pt idx="1403">
                  <c:v>7.1315531071292089</c:v>
                </c:pt>
                <c:pt idx="1404">
                  <c:v>7.1237293273658668</c:v>
                </c:pt>
                <c:pt idx="1405">
                  <c:v>7.1159185107845815</c:v>
                </c:pt>
                <c:pt idx="1406">
                  <c:v>7.1081230040089398</c:v>
                </c:pt>
                <c:pt idx="1407">
                  <c:v>7.1003403824010611</c:v>
                </c:pt>
                <c:pt idx="1408">
                  <c:v>7.092571791479191</c:v>
                </c:pt>
                <c:pt idx="1409">
                  <c:v>7.0848183684579196</c:v>
                </c:pt>
                <c:pt idx="1410">
                  <c:v>7.0770777023210574</c:v>
                </c:pt>
                <c:pt idx="1411">
                  <c:v>7.0693521108138677</c:v>
                </c:pt>
                <c:pt idx="1412">
                  <c:v>7.0616391919328141</c:v>
                </c:pt>
                <c:pt idx="1413">
                  <c:v>7.0539400818059539</c:v>
                </c:pt>
                <c:pt idx="1414">
                  <c:v>7.0462559083931318</c:v>
                </c:pt>
                <c:pt idx="1415">
                  <c:v>7.0385842831093415</c:v>
                </c:pt>
                <c:pt idx="1416">
                  <c:v>7.0309275035014753</c:v>
                </c:pt>
                <c:pt idx="1417">
                  <c:v>7.0232831772903879</c:v>
                </c:pt>
                <c:pt idx="1418">
                  <c:v>7.0156524404498697</c:v>
                </c:pt>
                <c:pt idx="1419">
                  <c:v>7.0080364113555671</c:v>
                </c:pt>
                <c:pt idx="1420">
                  <c:v>7.0004327229933834</c:v>
                </c:pt>
                <c:pt idx="1421">
                  <c:v>6.9928436533523666</c:v>
                </c:pt>
                <c:pt idx="1422">
                  <c:v>6.9852668441148991</c:v>
                </c:pt>
                <c:pt idx="1423">
                  <c:v>6.9777034125365924</c:v>
                </c:pt>
                <c:pt idx="1424">
                  <c:v>6.970154467942935</c:v>
                </c:pt>
                <c:pt idx="1425">
                  <c:v>6.9626176649651779</c:v>
                </c:pt>
                <c:pt idx="1426">
                  <c:v>6.955095262352482</c:v>
                </c:pt>
                <c:pt idx="1427">
                  <c:v>6.9475849233051656</c:v>
                </c:pt>
                <c:pt idx="1428">
                  <c:v>6.9400877560605316</c:v>
                </c:pt>
                <c:pt idx="1429">
                  <c:v>6.932604854723535</c:v>
                </c:pt>
                <c:pt idx="1430">
                  <c:v>6.9251338977296584</c:v>
                </c:pt>
                <c:pt idx="1431">
                  <c:v>6.9176771260745689</c:v>
                </c:pt>
                <c:pt idx="1432">
                  <c:v>6.9102322238381602</c:v>
                </c:pt>
                <c:pt idx="1433">
                  <c:v>6.9028002900599885</c:v>
                </c:pt>
                <c:pt idx="1434">
                  <c:v>6.8953824160836303</c:v>
                </c:pt>
                <c:pt idx="1435">
                  <c:v>6.8879762985164756</c:v>
                </c:pt>
                <c:pt idx="1436">
                  <c:v>6.8805841581850062</c:v>
                </c:pt>
                <c:pt idx="1437">
                  <c:v>6.8732036999877906</c:v>
                </c:pt>
                <c:pt idx="1438">
                  <c:v>6.8658360141795178</c:v>
                </c:pt>
                <c:pt idx="1439">
                  <c:v>6.8584821834385554</c:v>
                </c:pt>
                <c:pt idx="1440">
                  <c:v>6.8511399250114797</c:v>
                </c:pt>
                <c:pt idx="1441">
                  <c:v>6.8438114357455087</c:v>
                </c:pt>
                <c:pt idx="1442">
                  <c:v>6.8364944394218519</c:v>
                </c:pt>
                <c:pt idx="1443">
                  <c:v>6.8291900213926775</c:v>
                </c:pt>
                <c:pt idx="1444">
                  <c:v>6.8218992553939044</c:v>
                </c:pt>
                <c:pt idx="1445">
                  <c:v>6.8146198785653542</c:v>
                </c:pt>
                <c:pt idx="1446">
                  <c:v>6.8073540747750307</c:v>
                </c:pt>
                <c:pt idx="1447">
                  <c:v>6.800099589176706</c:v>
                </c:pt>
                <c:pt idx="1448">
                  <c:v>6.7928574943927007</c:v>
                </c:pt>
                <c:pt idx="1449">
                  <c:v>6.7856288556809998</c:v>
                </c:pt>
                <c:pt idx="1450">
                  <c:v>6.7784114301314036</c:v>
                </c:pt>
                <c:pt idx="1451">
                  <c:v>6.771207383695339</c:v>
                </c:pt>
                <c:pt idx="1452">
                  <c:v>6.7640144813636569</c:v>
                </c:pt>
                <c:pt idx="1453">
                  <c:v>6.7568337860987384</c:v>
                </c:pt>
                <c:pt idx="1454">
                  <c:v>6.7496663522074352</c:v>
                </c:pt>
                <c:pt idx="1455">
                  <c:v>6.742509958851171</c:v>
                </c:pt>
                <c:pt idx="1456">
                  <c:v>6.7353667541686244</c:v>
                </c:pt>
                <c:pt idx="1457">
                  <c:v>6.7282345225228388</c:v>
                </c:pt>
                <c:pt idx="1458">
                  <c:v>6.7211143195824627</c:v>
                </c:pt>
                <c:pt idx="1459">
                  <c:v>6.7140071938640364</c:v>
                </c:pt>
                <c:pt idx="1460">
                  <c:v>6.7069109413088572</c:v>
                </c:pt>
                <c:pt idx="1461">
                  <c:v>6.6998276926477063</c:v>
                </c:pt>
                <c:pt idx="1462">
                  <c:v>6.6927552514871156</c:v>
                </c:pt>
                <c:pt idx="1463">
                  <c:v>6.6856946652777642</c:v>
                </c:pt>
                <c:pt idx="1464">
                  <c:v>6.678646974424268</c:v>
                </c:pt>
                <c:pt idx="1465">
                  <c:v>6.671609993489378</c:v>
                </c:pt>
                <c:pt idx="1466">
                  <c:v>6.6645858229464059</c:v>
                </c:pt>
                <c:pt idx="1467">
                  <c:v>6.657572294845461</c:v>
                </c:pt>
                <c:pt idx="1468">
                  <c:v>6.6505704480325498</c:v>
                </c:pt>
                <c:pt idx="1469">
                  <c:v>6.643581314387454</c:v>
                </c:pt>
                <c:pt idx="1470">
                  <c:v>6.6366027271794863</c:v>
                </c:pt>
                <c:pt idx="1471">
                  <c:v>6.6296367825229909</c:v>
                </c:pt>
                <c:pt idx="1472">
                  <c:v>6.622681321090222</c:v>
                </c:pt>
                <c:pt idx="1473">
                  <c:v>6.6157373736429896</c:v>
                </c:pt>
                <c:pt idx="1474">
                  <c:v>6.6088059640789831</c:v>
                </c:pt>
                <c:pt idx="1475">
                  <c:v>6.6018849440990683</c:v>
                </c:pt>
                <c:pt idx="1476">
                  <c:v>6.5949763930643206</c:v>
                </c:pt>
                <c:pt idx="1477">
                  <c:v>6.5880781699776865</c:v>
                </c:pt>
                <c:pt idx="1478">
                  <c:v>6.5811913003252345</c:v>
                </c:pt>
                <c:pt idx="1479">
                  <c:v>6.5743167990907434</c:v>
                </c:pt>
                <c:pt idx="1480">
                  <c:v>6.5674525356670514</c:v>
                </c:pt>
                <c:pt idx="1481">
                  <c:v>6.560600573045539</c:v>
                </c:pt>
                <c:pt idx="1482">
                  <c:v>6.5537587884569062</c:v>
                </c:pt>
                <c:pt idx="1483">
                  <c:v>6.5469281970219191</c:v>
                </c:pt>
                <c:pt idx="1484">
                  <c:v>6.5401098071996113</c:v>
                </c:pt>
                <c:pt idx="1485">
                  <c:v>6.5333015069753797</c:v>
                </c:pt>
                <c:pt idx="1486">
                  <c:v>6.526505343109771</c:v>
                </c:pt>
                <c:pt idx="1487">
                  <c:v>6.5197192107103836</c:v>
                </c:pt>
                <c:pt idx="1488">
                  <c:v>6.5129441172181313</c:v>
                </c:pt>
                <c:pt idx="1489">
                  <c:v>6.5061810635063324</c:v>
                </c:pt>
                <c:pt idx="1490">
                  <c:v>6.4994279457405684</c:v>
                </c:pt>
                <c:pt idx="1491">
                  <c:v>6.4926867919421953</c:v>
                </c:pt>
                <c:pt idx="1492">
                  <c:v>6.485955521202829</c:v>
                </c:pt>
                <c:pt idx="1493">
                  <c:v>6.4792351326762203</c:v>
                </c:pt>
                <c:pt idx="1494">
                  <c:v>6.4725266190085291</c:v>
                </c:pt>
                <c:pt idx="1495">
                  <c:v>6.4658279026148309</c:v>
                </c:pt>
                <c:pt idx="1496">
                  <c:v>6.4591409976746386</c:v>
                </c:pt>
                <c:pt idx="1497">
                  <c:v>6.4524638334655791</c:v>
                </c:pt>
                <c:pt idx="1498">
                  <c:v>6.4457974015202115</c:v>
                </c:pt>
                <c:pt idx="1499">
                  <c:v>6.4391426869550141</c:v>
                </c:pt>
                <c:pt idx="1500">
                  <c:v>6.4324976292734757</c:v>
                </c:pt>
                <c:pt idx="1501">
                  <c:v>6.4258642269493551</c:v>
                </c:pt>
                <c:pt idx="1502">
                  <c:v>6.4192404278720705</c:v>
                </c:pt>
                <c:pt idx="1503">
                  <c:v>6.4126272195231211</c:v>
                </c:pt>
                <c:pt idx="1504">
                  <c:v>6.4060255764160265</c:v>
                </c:pt>
                <c:pt idx="1505">
                  <c:v>6.399433455155104</c:v>
                </c:pt>
                <c:pt idx="1506">
                  <c:v>6.3928528389748571</c:v>
                </c:pt>
                <c:pt idx="1507">
                  <c:v>6.3862816911878433</c:v>
                </c:pt>
                <c:pt idx="1508">
                  <c:v>6.3797209886917061</c:v>
                </c:pt>
                <c:pt idx="1509">
                  <c:v>6.3731717021547709</c:v>
                </c:pt>
                <c:pt idx="1510">
                  <c:v>6.3666318048876498</c:v>
                </c:pt>
                <c:pt idx="1511">
                  <c:v>6.3601032649150442</c:v>
                </c:pt>
                <c:pt idx="1512">
                  <c:v>6.3535840621702375</c:v>
                </c:pt>
                <c:pt idx="1513">
                  <c:v>6.3470751663202636</c:v>
                </c:pt>
                <c:pt idx="1514">
                  <c:v>6.3405775403558691</c:v>
                </c:pt>
                <c:pt idx="1515">
                  <c:v>6.3340891586874184</c:v>
                </c:pt>
                <c:pt idx="1516">
                  <c:v>6.3276119836343527</c:v>
                </c:pt>
                <c:pt idx="1517">
                  <c:v>6.3211440103220973</c:v>
                </c:pt>
                <c:pt idx="1518">
                  <c:v>6.3146861999955464</c:v>
                </c:pt>
                <c:pt idx="1519">
                  <c:v>6.3082395077544389</c:v>
                </c:pt>
                <c:pt idx="1520">
                  <c:v>6.3018019381993531</c:v>
                </c:pt>
                <c:pt idx="1521">
                  <c:v>6.2953754280186436</c:v>
                </c:pt>
                <c:pt idx="1522">
                  <c:v>6.2889579880869872</c:v>
                </c:pt>
                <c:pt idx="1523">
                  <c:v>6.2825505790405369</c:v>
                </c:pt>
                <c:pt idx="1524">
                  <c:v>6.2761541529632288</c:v>
                </c:pt>
                <c:pt idx="1525">
                  <c:v>6.2697667257101815</c:v>
                </c:pt>
                <c:pt idx="1526">
                  <c:v>6.2633902201158023</c:v>
                </c:pt>
                <c:pt idx="1527">
                  <c:v>6.2570226638440696</c:v>
                </c:pt>
                <c:pt idx="1528">
                  <c:v>6.2506650046511973</c:v>
                </c:pt>
                <c:pt idx="1529">
                  <c:v>6.2443181843905915</c:v>
                </c:pt>
                <c:pt idx="1530">
                  <c:v>6.2379802401982554</c:v>
                </c:pt>
                <c:pt idx="1531">
                  <c:v>6.2316530804949224</c:v>
                </c:pt>
                <c:pt idx="1532">
                  <c:v>6.2253347399836239</c:v>
                </c:pt>
                <c:pt idx="1533">
                  <c:v>6.2190261642519502</c:v>
                </c:pt>
                <c:pt idx="1534">
                  <c:v>6.2127282879452448</c:v>
                </c:pt>
                <c:pt idx="1535">
                  <c:v>6.2064391630995939</c:v>
                </c:pt>
                <c:pt idx="1536">
                  <c:v>6.2001606831529514</c:v>
                </c:pt>
                <c:pt idx="1537">
                  <c:v>6.1938909062410072</c:v>
                </c:pt>
                <c:pt idx="1538">
                  <c:v>6.1876307656476701</c:v>
                </c:pt>
                <c:pt idx="1539">
                  <c:v>6.1813811888657586</c:v>
                </c:pt>
                <c:pt idx="1540">
                  <c:v>6.1751402520230467</c:v>
                </c:pt>
                <c:pt idx="1541">
                  <c:v>6.1689098436635366</c:v>
                </c:pt>
                <c:pt idx="1542">
                  <c:v>6.1626880292393054</c:v>
                </c:pt>
                <c:pt idx="1543">
                  <c:v>6.156475736926649</c:v>
                </c:pt>
                <c:pt idx="1544">
                  <c:v>6.1502738893017588</c:v>
                </c:pt>
                <c:pt idx="1545">
                  <c:v>6.1440805706379766</c:v>
                </c:pt>
                <c:pt idx="1546">
                  <c:v>6.1378976481869421</c:v>
                </c:pt>
                <c:pt idx="1547">
                  <c:v>6.131723212420404</c:v>
                </c:pt>
                <c:pt idx="1548">
                  <c:v>6.1255581853155165</c:v>
                </c:pt>
                <c:pt idx="1549">
                  <c:v>6.1194034581198036</c:v>
                </c:pt>
                <c:pt idx="1550">
                  <c:v>6.1132571414828369</c:v>
                </c:pt>
                <c:pt idx="1551">
                  <c:v>6.1071210896421633</c:v>
                </c:pt>
                <c:pt idx="1552">
                  <c:v>6.1009934061424254</c:v>
                </c:pt>
                <c:pt idx="1553">
                  <c:v>6.0948750044158189</c:v>
                </c:pt>
                <c:pt idx="1554">
                  <c:v>6.0887667922905875</c:v>
                </c:pt>
                <c:pt idx="1555">
                  <c:v>6.0826668819900975</c:v>
                </c:pt>
                <c:pt idx="1556">
                  <c:v>6.076577111483493</c:v>
                </c:pt>
                <c:pt idx="1557">
                  <c:v>6.0704956034666901</c:v>
                </c:pt>
                <c:pt idx="1558">
                  <c:v>6.064423272304853</c:v>
                </c:pt>
                <c:pt idx="1559">
                  <c:v>6.058361013395511</c:v>
                </c:pt>
                <c:pt idx="1560">
                  <c:v>6.0523069544424208</c:v>
                </c:pt>
                <c:pt idx="1561">
                  <c:v>6.0462629209564192</c:v>
                </c:pt>
                <c:pt idx="1562">
                  <c:v>6.0402270464821592</c:v>
                </c:pt>
                <c:pt idx="1563">
                  <c:v>6.0342002323870094</c:v>
                </c:pt>
                <c:pt idx="1564">
                  <c:v>6.0281833746480631</c:v>
                </c:pt>
                <c:pt idx="1565">
                  <c:v>6.0221746155217648</c:v>
                </c:pt>
                <c:pt idx="1566">
                  <c:v>6.0161757414777055</c:v>
                </c:pt>
                <c:pt idx="1567">
                  <c:v>6.0101849028368797</c:v>
                </c:pt>
                <c:pt idx="1568">
                  <c:v>6.0042029935650714</c:v>
                </c:pt>
                <c:pt idx="1569">
                  <c:v>5.9982308976151497</c:v>
                </c:pt>
                <c:pt idx="1570">
                  <c:v>5.9922667651415855</c:v>
                </c:pt>
                <c:pt idx="1571">
                  <c:v>5.986312394686486</c:v>
                </c:pt>
                <c:pt idx="1572">
                  <c:v>5.9803659750308649</c:v>
                </c:pt>
                <c:pt idx="1573">
                  <c:v>5.9744283743468838</c:v>
                </c:pt>
                <c:pt idx="1574">
                  <c:v>5.9685004747249311</c:v>
                </c:pt>
                <c:pt idx="1575">
                  <c:v>5.9625804453835176</c:v>
                </c:pt>
                <c:pt idx="1576">
                  <c:v>5.9566700715827139</c:v>
                </c:pt>
                <c:pt idx="1577">
                  <c:v>5.9507675171694627</c:v>
                </c:pt>
                <c:pt idx="1578">
                  <c:v>5.9448736555231836</c:v>
                </c:pt>
                <c:pt idx="1579">
                  <c:v>5.9389893665018922</c:v>
                </c:pt>
                <c:pt idx="1580">
                  <c:v>5.9331128299898301</c:v>
                </c:pt>
                <c:pt idx="1581">
                  <c:v>5.9272458149457048</c:v>
                </c:pt>
                <c:pt idx="1582">
                  <c:v>5.9213865063167104</c:v>
                </c:pt>
                <c:pt idx="1583">
                  <c:v>5.9155358248466028</c:v>
                </c:pt>
                <c:pt idx="1584">
                  <c:v>5.909694639659774</c:v>
                </c:pt>
                <c:pt idx="1585">
                  <c:v>5.9038611594762802</c:v>
                </c:pt>
                <c:pt idx="1586">
                  <c:v>5.8980371532234379</c:v>
                </c:pt>
                <c:pt idx="1587">
                  <c:v>5.8922207772375961</c:v>
                </c:pt>
                <c:pt idx="1588">
                  <c:v>5.8864129262779672</c:v>
                </c:pt>
                <c:pt idx="1589">
                  <c:v>5.8806144638706037</c:v>
                </c:pt>
                <c:pt idx="1590">
                  <c:v>5.874823611912765</c:v>
                </c:pt>
                <c:pt idx="1591">
                  <c:v>5.8690421437302129</c:v>
                </c:pt>
                <c:pt idx="1592">
                  <c:v>5.8632682730262768</c:v>
                </c:pt>
                <c:pt idx="1593">
                  <c:v>5.8575028733288113</c:v>
                </c:pt>
                <c:pt idx="1594">
                  <c:v>5.8517467575908597</c:v>
                </c:pt>
                <c:pt idx="1595">
                  <c:v>5.8459980861359826</c:v>
                </c:pt>
                <c:pt idx="1596">
                  <c:v>5.8402585662727873</c:v>
                </c:pt>
                <c:pt idx="1597">
                  <c:v>5.8345264893584101</c:v>
                </c:pt>
                <c:pt idx="1598">
                  <c:v>5.8288026810951621</c:v>
                </c:pt>
                <c:pt idx="1599">
                  <c:v>5.8230879507489233</c:v>
                </c:pt>
                <c:pt idx="1600">
                  <c:v>5.8173804876742876</c:v>
                </c:pt>
                <c:pt idx="1601">
                  <c:v>5.8116820083318759</c:v>
                </c:pt>
                <c:pt idx="1602">
                  <c:v>5.8059909446580313</c:v>
                </c:pt>
                <c:pt idx="1603">
                  <c:v>5.8003082048963108</c:v>
                </c:pt>
                <c:pt idx="1604">
                  <c:v>5.7946345799710874</c:v>
                </c:pt>
                <c:pt idx="1605">
                  <c:v>5.7889684851864436</c:v>
                </c:pt>
                <c:pt idx="1606">
                  <c:v>5.7833116849622472</c:v>
                </c:pt>
                <c:pt idx="1607">
                  <c:v>5.7776619819198505</c:v>
                </c:pt>
                <c:pt idx="1608">
                  <c:v>5.7720201823278723</c:v>
                </c:pt>
                <c:pt idx="1609">
                  <c:v>5.7663867239119604</c:v>
                </c:pt>
                <c:pt idx="1610">
                  <c:v>5.7607606258171886</c:v>
                </c:pt>
                <c:pt idx="1611">
                  <c:v>5.755144373031631</c:v>
                </c:pt>
                <c:pt idx="1612">
                  <c:v>5.7495350020994502</c:v>
                </c:pt>
                <c:pt idx="1613">
                  <c:v>5.7439339357366581</c:v>
                </c:pt>
                <c:pt idx="1614">
                  <c:v>5.7383411998246219</c:v>
                </c:pt>
                <c:pt idx="1615">
                  <c:v>5.7327558273738628</c:v>
                </c:pt>
                <c:pt idx="1616">
                  <c:v>5.7271790351548155</c:v>
                </c:pt>
                <c:pt idx="1617">
                  <c:v>5.7216093036289788</c:v>
                </c:pt>
                <c:pt idx="1618">
                  <c:v>5.7160475421636283</c:v>
                </c:pt>
                <c:pt idx="1619">
                  <c:v>5.7104945727399476</c:v>
                </c:pt>
                <c:pt idx="1620">
                  <c:v>5.7049486820045203</c:v>
                </c:pt>
                <c:pt idx="1621">
                  <c:v>5.6994114785954109</c:v>
                </c:pt>
                <c:pt idx="1622">
                  <c:v>5.6938812319396792</c:v>
                </c:pt>
                <c:pt idx="1623">
                  <c:v>5.6883587924082182</c:v>
                </c:pt>
                <c:pt idx="1624">
                  <c:v>5.6828449928818845</c:v>
                </c:pt>
                <c:pt idx="1625">
                  <c:v>5.6773381291387786</c:v>
                </c:pt>
                <c:pt idx="1626">
                  <c:v>5.6718398783840298</c:v>
                </c:pt>
                <c:pt idx="1627">
                  <c:v>5.6663485529522806</c:v>
                </c:pt>
                <c:pt idx="1628">
                  <c:v>5.6608649649953966</c:v>
                </c:pt>
                <c:pt idx="1629">
                  <c:v>5.6553899548982676</c:v>
                </c:pt>
                <c:pt idx="1630">
                  <c:v>5.6499218159067031</c:v>
                </c:pt>
                <c:pt idx="1631">
                  <c:v>5.644462210072974</c:v>
                </c:pt>
                <c:pt idx="1632">
                  <c:v>5.6390094335635332</c:v>
                </c:pt>
                <c:pt idx="1633">
                  <c:v>5.6335643127743369</c:v>
                </c:pt>
                <c:pt idx="1634">
                  <c:v>5.628127660870816</c:v>
                </c:pt>
                <c:pt idx="1635">
                  <c:v>5.6226978026728434</c:v>
                </c:pt>
                <c:pt idx="1636">
                  <c:v>5.617276379250014</c:v>
                </c:pt>
                <c:pt idx="1637">
                  <c:v>5.6118617108466093</c:v>
                </c:pt>
                <c:pt idx="1638">
                  <c:v>5.6064546106559856</c:v>
                </c:pt>
                <c:pt idx="1639">
                  <c:v>5.6010558868784575</c:v>
                </c:pt>
                <c:pt idx="1640">
                  <c:v>5.5956638748843393</c:v>
                </c:pt>
                <c:pt idx="1641">
                  <c:v>5.5902802031690353</c:v>
                </c:pt>
                <c:pt idx="1642">
                  <c:v>5.584903210630829</c:v>
                </c:pt>
                <c:pt idx="1643">
                  <c:v>5.5795337018164739</c:v>
                </c:pt>
                <c:pt idx="1644">
                  <c:v>5.5741724778530335</c:v>
                </c:pt>
                <c:pt idx="1645">
                  <c:v>5.5688178853725905</c:v>
                </c:pt>
                <c:pt idx="1646">
                  <c:v>5.5634715412684388</c:v>
                </c:pt>
                <c:pt idx="1647">
                  <c:v>5.5581317974543829</c:v>
                </c:pt>
                <c:pt idx="1648">
                  <c:v>5.5527994551777224</c:v>
                </c:pt>
                <c:pt idx="1649">
                  <c:v>5.547475308205585</c:v>
                </c:pt>
                <c:pt idx="1650">
                  <c:v>5.542157714734004</c:v>
                </c:pt>
                <c:pt idx="1651">
                  <c:v>5.5368482806136203</c:v>
                </c:pt>
                <c:pt idx="1652">
                  <c:v>5.5315453687035108</c:v>
                </c:pt>
                <c:pt idx="1653">
                  <c:v>5.5262497768791752</c:v>
                </c:pt>
                <c:pt idx="1654">
                  <c:v>5.520962292694005</c:v>
                </c:pt>
                <c:pt idx="1655">
                  <c:v>5.5156812858830602</c:v>
                </c:pt>
                <c:pt idx="1656">
                  <c:v>5.5104083514816358</c:v>
                </c:pt>
                <c:pt idx="1657">
                  <c:v>5.5051418636654388</c:v>
                </c:pt>
                <c:pt idx="1658">
                  <c:v>5.4998826142437247</c:v>
                </c:pt>
                <c:pt idx="1659">
                  <c:v>5.4946313870116823</c:v>
                </c:pt>
                <c:pt idx="1660">
                  <c:v>5.4893865625418501</c:v>
                </c:pt>
                <c:pt idx="1661">
                  <c:v>5.4841497251655538</c:v>
                </c:pt>
                <c:pt idx="1662">
                  <c:v>5.4789192604128454</c:v>
                </c:pt>
                <c:pt idx="1663">
                  <c:v>5.4736959549567876</c:v>
                </c:pt>
                <c:pt idx="1664">
                  <c:v>5.4684805896077728</c:v>
                </c:pt>
                <c:pt idx="1665">
                  <c:v>5.4632715549998183</c:v>
                </c:pt>
                <c:pt idx="1666">
                  <c:v>5.4580704249477003</c:v>
                </c:pt>
                <c:pt idx="1667">
                  <c:v>5.4528755962641604</c:v>
                </c:pt>
                <c:pt idx="1668">
                  <c:v>5.4476878473880515</c:v>
                </c:pt>
                <c:pt idx="1669">
                  <c:v>5.4425079524171016</c:v>
                </c:pt>
                <c:pt idx="1670">
                  <c:v>5.437334314583917</c:v>
                </c:pt>
                <c:pt idx="1671">
                  <c:v>5.4321684967997843</c:v>
                </c:pt>
                <c:pt idx="1672">
                  <c:v>5.4270089065529472</c:v>
                </c:pt>
                <c:pt idx="1673">
                  <c:v>5.4218563167855578</c:v>
                </c:pt>
                <c:pt idx="1674">
                  <c:v>5.4167114975449078</c:v>
                </c:pt>
                <c:pt idx="1675">
                  <c:v>5.4115728759125314</c:v>
                </c:pt>
                <c:pt idx="1676">
                  <c:v>5.4064419944851094</c:v>
                </c:pt>
                <c:pt idx="1677">
                  <c:v>5.4013172719955485</c:v>
                </c:pt>
                <c:pt idx="1678">
                  <c:v>5.3961994766620851</c:v>
                </c:pt>
                <c:pt idx="1679">
                  <c:v>5.3910893724860616</c:v>
                </c:pt>
                <c:pt idx="1680">
                  <c:v>5.3859853845737415</c:v>
                </c:pt>
                <c:pt idx="1681">
                  <c:v>5.3808890551864392</c:v>
                </c:pt>
                <c:pt idx="1682">
                  <c:v>5.3757988136559129</c:v>
                </c:pt>
                <c:pt idx="1683">
                  <c:v>5.3707154229753113</c:v>
                </c:pt>
                <c:pt idx="1684">
                  <c:v>5.3656396419674586</c:v>
                </c:pt>
                <c:pt idx="1685">
                  <c:v>5.3605699062676173</c:v>
                </c:pt>
                <c:pt idx="1686">
                  <c:v>5.3555077559954753</c:v>
                </c:pt>
                <c:pt idx="1687">
                  <c:v>5.3504516305908298</c:v>
                </c:pt>
                <c:pt idx="1688">
                  <c:v>5.3454022845996221</c:v>
                </c:pt>
                <c:pt idx="1689">
                  <c:v>5.3403604723127547</c:v>
                </c:pt>
                <c:pt idx="1690">
                  <c:v>5.3353246404098655</c:v>
                </c:pt>
                <c:pt idx="1691">
                  <c:v>5.3302963111149158</c:v>
                </c:pt>
                <c:pt idx="1692">
                  <c:v>5.3252739353053133</c:v>
                </c:pt>
                <c:pt idx="1693">
                  <c:v>5.3202582664087208</c:v>
                </c:pt>
                <c:pt idx="1694">
                  <c:v>5.3152500538009821</c:v>
                </c:pt>
                <c:pt idx="1695">
                  <c:v>5.3102477546232612</c:v>
                </c:pt>
                <c:pt idx="1696">
                  <c:v>5.3052528810735113</c:v>
                </c:pt>
                <c:pt idx="1697">
                  <c:v>5.3002638952401044</c:v>
                </c:pt>
                <c:pt idx="1698">
                  <c:v>5.2952815490426008</c:v>
                </c:pt>
                <c:pt idx="1699">
                  <c:v>5.2903065843265189</c:v>
                </c:pt>
                <c:pt idx="1700">
                  <c:v>5.2853374687899128</c:v>
                </c:pt>
                <c:pt idx="1701">
                  <c:v>5.2803757049246753</c:v>
                </c:pt>
                <c:pt idx="1702">
                  <c:v>5.2754197645619998</c:v>
                </c:pt>
                <c:pt idx="1703">
                  <c:v>5.270470391609412</c:v>
                </c:pt>
                <c:pt idx="1704">
                  <c:v>5.2655283260184937</c:v>
                </c:pt>
                <c:pt idx="1705">
                  <c:v>5.2605920457887185</c:v>
                </c:pt>
                <c:pt idx="1706">
                  <c:v>5.2556630436524792</c:v>
                </c:pt>
                <c:pt idx="1707">
                  <c:v>5.2507398017004556</c:v>
                </c:pt>
                <c:pt idx="1708">
                  <c:v>5.2458230590959625</c:v>
                </c:pt>
                <c:pt idx="1709">
                  <c:v>5.2409135500789681</c:v>
                </c:pt>
                <c:pt idx="1710">
                  <c:v>5.2360097631082256</c:v>
                </c:pt>
                <c:pt idx="1711">
                  <c:v>5.2311131815131056</c:v>
                </c:pt>
                <c:pt idx="1712">
                  <c:v>5.2262222974763333</c:v>
                </c:pt>
                <c:pt idx="1713">
                  <c:v>5.2213378454025641</c:v>
                </c:pt>
                <c:pt idx="1714">
                  <c:v>5.2164605558199133</c:v>
                </c:pt>
                <c:pt idx="1715">
                  <c:v>5.2115889269456117</c:v>
                </c:pt>
                <c:pt idx="1716">
                  <c:v>5.2067244322277579</c:v>
                </c:pt>
                <c:pt idx="1717">
                  <c:v>5.2018655738862947</c:v>
                </c:pt>
                <c:pt idx="1718">
                  <c:v>5.1970130816685201</c:v>
                </c:pt>
                <c:pt idx="1719">
                  <c:v>5.1921676814853743</c:v>
                </c:pt>
                <c:pt idx="1720">
                  <c:v>5.1873278809099848</c:v>
                </c:pt>
                <c:pt idx="1721">
                  <c:v>5.1824951424555223</c:v>
                </c:pt>
                <c:pt idx="1722">
                  <c:v>5.177667979550364</c:v>
                </c:pt>
                <c:pt idx="1723">
                  <c:v>5.1728471172269037</c:v>
                </c:pt>
                <c:pt idx="1724">
                  <c:v>5.1680332767154775</c:v>
                </c:pt>
                <c:pt idx="1725">
                  <c:v>5.1632249759671582</c:v>
                </c:pt>
                <c:pt idx="1726">
                  <c:v>5.1584236694681938</c:v>
                </c:pt>
                <c:pt idx="1727">
                  <c:v>5.1536278790813599</c:v>
                </c:pt>
                <c:pt idx="1728">
                  <c:v>5.1488383252532923</c:v>
                </c:pt>
                <c:pt idx="1729">
                  <c:v>5.1440557246676395</c:v>
                </c:pt>
                <c:pt idx="1730">
                  <c:v>5.1392786050257158</c:v>
                </c:pt>
                <c:pt idx="1731">
                  <c:v>5.1345084115142843</c:v>
                </c:pt>
                <c:pt idx="1732">
                  <c:v>5.1297436744760097</c:v>
                </c:pt>
                <c:pt idx="1733">
                  <c:v>5.1249851103488586</c:v>
                </c:pt>
                <c:pt idx="1734">
                  <c:v>5.1202334314830615</c:v>
                </c:pt>
                <c:pt idx="1735">
                  <c:v>5.1154871751645619</c:v>
                </c:pt>
                <c:pt idx="1736">
                  <c:v>5.1107477773056207</c:v>
                </c:pt>
                <c:pt idx="1737">
                  <c:v>5.106013779019646</c:v>
                </c:pt>
                <c:pt idx="1738">
                  <c:v>5.1012858916486792</c:v>
                </c:pt>
                <c:pt idx="1739">
                  <c:v>5.0965648228449485</c:v>
                </c:pt>
                <c:pt idx="1740">
                  <c:v>5.0918491194348432</c:v>
                </c:pt>
                <c:pt idx="1741">
                  <c:v>5.0871402082052875</c:v>
                </c:pt>
                <c:pt idx="1742">
                  <c:v>5.082436639772463</c:v>
                </c:pt>
                <c:pt idx="1743">
                  <c:v>5.0777391208438676</c:v>
                </c:pt>
                <c:pt idx="1744">
                  <c:v>5.073048354411851</c:v>
                </c:pt>
                <c:pt idx="1745">
                  <c:v>5.068362896988245</c:v>
                </c:pt>
                <c:pt idx="1746">
                  <c:v>5.0636841663052365</c:v>
                </c:pt>
                <c:pt idx="1747">
                  <c:v>5.0590107223640883</c:v>
                </c:pt>
                <c:pt idx="1748">
                  <c:v>5.054343267610431</c:v>
                </c:pt>
                <c:pt idx="1749">
                  <c:v>5.0496825008731587</c:v>
                </c:pt>
                <c:pt idx="1750">
                  <c:v>5.0450269877514495</c:v>
                </c:pt>
                <c:pt idx="1751">
                  <c:v>5.0403781370318228</c:v>
                </c:pt>
                <c:pt idx="1752">
                  <c:v>5.0357345180271063</c:v>
                </c:pt>
                <c:pt idx="1753">
                  <c:v>5.0310968288107469</c:v>
                </c:pt>
                <c:pt idx="1754">
                  <c:v>5.0264657638757084</c:v>
                </c:pt>
                <c:pt idx="1755">
                  <c:v>5.0218398975626313</c:v>
                </c:pt>
                <c:pt idx="1756">
                  <c:v>5.0172206300949842</c:v>
                </c:pt>
                <c:pt idx="1757">
                  <c:v>5.0126065400270399</c:v>
                </c:pt>
                <c:pt idx="1758">
                  <c:v>5.0079983210796861</c:v>
                </c:pt>
                <c:pt idx="1759">
                  <c:v>5.0033966634278215</c:v>
                </c:pt>
                <c:pt idx="1760">
                  <c:v>4.998800151066777</c:v>
                </c:pt>
                <c:pt idx="1761">
                  <c:v>4.9942101751330235</c:v>
                </c:pt>
                <c:pt idx="1762">
                  <c:v>4.9896253232614063</c:v>
                </c:pt>
                <c:pt idx="1763">
                  <c:v>4.9850462848840023</c:v>
                </c:pt>
                <c:pt idx="1764">
                  <c:v>4.9804737459220654</c:v>
                </c:pt>
                <c:pt idx="1765">
                  <c:v>4.9759062994435856</c:v>
                </c:pt>
                <c:pt idx="1766">
                  <c:v>4.9713453274105861</c:v>
                </c:pt>
                <c:pt idx="1767">
                  <c:v>4.9667894261502354</c:v>
                </c:pt>
                <c:pt idx="1768">
                  <c:v>4.9622392813246261</c:v>
                </c:pt>
                <c:pt idx="1769">
                  <c:v>4.957695574606352</c:v>
                </c:pt>
                <c:pt idx="1770">
                  <c:v>4.9531569080093458</c:v>
                </c:pt>
                <c:pt idx="1771">
                  <c:v>4.9486246553492386</c:v>
                </c:pt>
                <c:pt idx="1772">
                  <c:v>4.944097422209162</c:v>
                </c:pt>
                <c:pt idx="1773">
                  <c:v>4.939575889534594</c:v>
                </c:pt>
                <c:pt idx="1774">
                  <c:v>4.9350607348290794</c:v>
                </c:pt>
                <c:pt idx="1775">
                  <c:v>4.9305505690051454</c:v>
                </c:pt>
                <c:pt idx="1776">
                  <c:v>4.9260467573662314</c:v>
                </c:pt>
                <c:pt idx="1777">
                  <c:v>4.9215479143614811</c:v>
                </c:pt>
                <c:pt idx="1778">
                  <c:v>4.9170547167783765</c:v>
                </c:pt>
                <c:pt idx="1779">
                  <c:v>4.9125678379967006</c:v>
                </c:pt>
                <c:pt idx="1780">
                  <c:v>4.9080858977465445</c:v>
                </c:pt>
                <c:pt idx="1781">
                  <c:v>4.9036102529063665</c:v>
                </c:pt>
                <c:pt idx="1782">
                  <c:v>4.8991395267108624</c:v>
                </c:pt>
                <c:pt idx="1783">
                  <c:v>4.8946743918346636</c:v>
                </c:pt>
                <c:pt idx="1784">
                  <c:v>4.8902155175783717</c:v>
                </c:pt>
                <c:pt idx="1785">
                  <c:v>4.8857615324100392</c:v>
                </c:pt>
                <c:pt idx="1786">
                  <c:v>4.8813137848689179</c:v>
                </c:pt>
                <c:pt idx="1787">
                  <c:v>4.8768709068962313</c:v>
                </c:pt>
                <c:pt idx="1788">
                  <c:v>4.872433567098196</c:v>
                </c:pt>
                <c:pt idx="1789">
                  <c:v>4.8680024265581361</c:v>
                </c:pt>
                <c:pt idx="1790">
                  <c:v>4.8635761239682358</c:v>
                </c:pt>
                <c:pt idx="1791">
                  <c:v>4.8591560009911818</c:v>
                </c:pt>
                <c:pt idx="1792">
                  <c:v>4.8547406980829022</c:v>
                </c:pt>
                <c:pt idx="1793">
                  <c:v>4.8503308797095022</c:v>
                </c:pt>
                <c:pt idx="1794">
                  <c:v>4.8459272070247819</c:v>
                </c:pt>
                <c:pt idx="1795">
                  <c:v>4.8415283256099473</c:v>
                </c:pt>
                <c:pt idx="1796">
                  <c:v>4.837135567450793</c:v>
                </c:pt>
                <c:pt idx="1797">
                  <c:v>4.8327475815298309</c:v>
                </c:pt>
                <c:pt idx="1798">
                  <c:v>4.8283650283084558</c:v>
                </c:pt>
                <c:pt idx="1799">
                  <c:v>4.8239885649678191</c:v>
                </c:pt>
                <c:pt idx="1800">
                  <c:v>4.8196168455695405</c:v>
                </c:pt>
                <c:pt idx="1801">
                  <c:v>4.8152511939871419</c:v>
                </c:pt>
                <c:pt idx="1802">
                  <c:v>4.8108902676530372</c:v>
                </c:pt>
                <c:pt idx="1803">
                  <c:v>4.8065347230655222</c:v>
                </c:pt>
                <c:pt idx="1804">
                  <c:v>4.8021852134741687</c:v>
                </c:pt>
                <c:pt idx="1805">
                  <c:v>4.7978404013451401</c:v>
                </c:pt>
                <c:pt idx="1806">
                  <c:v>4.7935016025195551</c:v>
                </c:pt>
                <c:pt idx="1807">
                  <c:v>4.7891674828043991</c:v>
                </c:pt>
                <c:pt idx="1808">
                  <c:v>4.7848386947758046</c:v>
                </c:pt>
                <c:pt idx="1809">
                  <c:v>4.7805158877921574</c:v>
                </c:pt>
                <c:pt idx="1810">
                  <c:v>4.7761977326496456</c:v>
                </c:pt>
                <c:pt idx="1811">
                  <c:v>4.771885537235498</c:v>
                </c:pt>
                <c:pt idx="1812">
                  <c:v>4.767577967872124</c:v>
                </c:pt>
                <c:pt idx="1813">
                  <c:v>4.7632756794872524</c:v>
                </c:pt>
                <c:pt idx="1814">
                  <c:v>4.758979317552714</c:v>
                </c:pt>
                <c:pt idx="1815">
                  <c:v>4.7546875609791881</c:v>
                </c:pt>
                <c:pt idx="1816">
                  <c:v>4.7504017096354607</c:v>
                </c:pt>
                <c:pt idx="1817">
                  <c:v>4.7461204457004884</c:v>
                </c:pt>
                <c:pt idx="1818">
                  <c:v>4.7418444138692077</c:v>
                </c:pt>
                <c:pt idx="1819">
                  <c:v>4.7375742556735441</c:v>
                </c:pt>
                <c:pt idx="1820">
                  <c:v>4.7333086581723611</c:v>
                </c:pt>
                <c:pt idx="1821">
                  <c:v>4.7290489134022815</c:v>
                </c:pt>
                <c:pt idx="1822">
                  <c:v>4.7247937116603742</c:v>
                </c:pt>
                <c:pt idx="1823">
                  <c:v>4.7205436938040588</c:v>
                </c:pt>
                <c:pt idx="1824">
                  <c:v>4.7162994975569621</c:v>
                </c:pt>
                <c:pt idx="1825">
                  <c:v>4.7120598180512845</c:v>
                </c:pt>
                <c:pt idx="1826">
                  <c:v>4.7078259395640014</c:v>
                </c:pt>
                <c:pt idx="1827">
                  <c:v>4.703596560435896</c:v>
                </c:pt>
                <c:pt idx="1828">
                  <c:v>4.6993723177225482</c:v>
                </c:pt>
                <c:pt idx="1829">
                  <c:v>4.6951538453744996</c:v>
                </c:pt>
                <c:pt idx="1830">
                  <c:v>4.6909398465235821</c:v>
                </c:pt>
                <c:pt idx="1831">
                  <c:v>4.6867315977584925</c:v>
                </c:pt>
                <c:pt idx="1832">
                  <c:v>4.6825278053904809</c:v>
                </c:pt>
                <c:pt idx="1833">
                  <c:v>4.6783291027083846</c:v>
                </c:pt>
                <c:pt idx="1834">
                  <c:v>4.6741361184179873</c:v>
                </c:pt>
                <c:pt idx="1835">
                  <c:v>4.6699475599754612</c:v>
                </c:pt>
                <c:pt idx="1836">
                  <c:v>4.6657647002745373</c:v>
                </c:pt>
                <c:pt idx="1837">
                  <c:v>4.6615862534156864</c:v>
                </c:pt>
                <c:pt idx="1838">
                  <c:v>4.6574128488447197</c:v>
                </c:pt>
                <c:pt idx="1839">
                  <c:v>4.6532451129541599</c:v>
                </c:pt>
                <c:pt idx="1840">
                  <c:v>4.649081764532264</c:v>
                </c:pt>
                <c:pt idx="1841">
                  <c:v>4.6449240648769141</c:v>
                </c:pt>
                <c:pt idx="1842">
                  <c:v>4.6407707358866741</c:v>
                </c:pt>
                <c:pt idx="1843">
                  <c:v>4.6366224032827805</c:v>
                </c:pt>
                <c:pt idx="1844">
                  <c:v>4.6324796897604479</c:v>
                </c:pt>
                <c:pt idx="1845">
                  <c:v>4.6283413218617486</c:v>
                </c:pt>
                <c:pt idx="1846">
                  <c:v>4.6242085533776986</c:v>
                </c:pt>
                <c:pt idx="1847">
                  <c:v>4.6200801139313405</c:v>
                </c:pt>
                <c:pt idx="1848">
                  <c:v>4.6159566255505489</c:v>
                </c:pt>
                <c:pt idx="1849">
                  <c:v>4.6118387072640834</c:v>
                </c:pt>
                <c:pt idx="1850">
                  <c:v>4.60772509329475</c:v>
                </c:pt>
                <c:pt idx="1851">
                  <c:v>4.603617029992086</c:v>
                </c:pt>
                <c:pt idx="1852">
                  <c:v>4.5995132546308763</c:v>
                </c:pt>
                <c:pt idx="1853">
                  <c:v>4.5954143855764054</c:v>
                </c:pt>
                <c:pt idx="1854">
                  <c:v>4.5913210382214018</c:v>
                </c:pt>
                <c:pt idx="1855">
                  <c:v>4.5872319543971862</c:v>
                </c:pt>
                <c:pt idx="1856">
                  <c:v>4.5831483730763463</c:v>
                </c:pt>
                <c:pt idx="1857">
                  <c:v>4.5790690407979682</c:v>
                </c:pt>
                <c:pt idx="1858">
                  <c:v>4.5749945726080803</c:v>
                </c:pt>
                <c:pt idx="1859">
                  <c:v>4.5709255789415915</c:v>
                </c:pt>
                <c:pt idx="1860">
                  <c:v>4.5668608092257701</c:v>
                </c:pt>
                <c:pt idx="1861">
                  <c:v>4.5628014951786664</c:v>
                </c:pt>
                <c:pt idx="1862">
                  <c:v>4.5587463892285811</c:v>
                </c:pt>
                <c:pt idx="1863">
                  <c:v>4.5546961025713664</c:v>
                </c:pt>
                <c:pt idx="1864">
                  <c:v>4.5506512434848565</c:v>
                </c:pt>
                <c:pt idx="1865">
                  <c:v>4.5466105688785268</c:v>
                </c:pt>
                <c:pt idx="1866">
                  <c:v>4.5425753032333915</c:v>
                </c:pt>
                <c:pt idx="1867">
                  <c:v>4.5385442064327304</c:v>
                </c:pt>
                <c:pt idx="1868">
                  <c:v>4.5345178861141493</c:v>
                </c:pt>
                <c:pt idx="1869">
                  <c:v>4.5304969470229031</c:v>
                </c:pt>
                <c:pt idx="1870">
                  <c:v>4.5264801534828631</c:v>
                </c:pt>
                <c:pt idx="1871">
                  <c:v>4.5224687228010012</c:v>
                </c:pt>
                <c:pt idx="1872">
                  <c:v>4.5184614222481123</c:v>
                </c:pt>
                <c:pt idx="1873">
                  <c:v>4.514458855933853</c:v>
                </c:pt>
                <c:pt idx="1874">
                  <c:v>4.5104616251008425</c:v>
                </c:pt>
                <c:pt idx="1875">
                  <c:v>4.5064685014204038</c:v>
                </c:pt>
                <c:pt idx="1876">
                  <c:v>4.5024806950876002</c:v>
                </c:pt>
                <c:pt idx="1877">
                  <c:v>4.4984969806941377</c:v>
                </c:pt>
                <c:pt idx="1878">
                  <c:v>4.4945179588515849</c:v>
                </c:pt>
                <c:pt idx="1879">
                  <c:v>4.4905442273294476</c:v>
                </c:pt>
                <c:pt idx="1880">
                  <c:v>4.4865745629373688</c:v>
                </c:pt>
                <c:pt idx="1881">
                  <c:v>4.4826101699458514</c:v>
                </c:pt>
                <c:pt idx="1882">
                  <c:v>4.4786498306752014</c:v>
                </c:pt>
                <c:pt idx="1883">
                  <c:v>4.4746941422209625</c:v>
                </c:pt>
                <c:pt idx="1884">
                  <c:v>4.4707436988593416</c:v>
                </c:pt>
                <c:pt idx="1885">
                  <c:v>4.466797286705197</c:v>
                </c:pt>
                <c:pt idx="1886">
                  <c:v>4.4628561018597193</c:v>
                </c:pt>
                <c:pt idx="1887">
                  <c:v>4.4589189333008328</c:v>
                </c:pt>
                <c:pt idx="1888">
                  <c:v>4.4549863746730454</c:v>
                </c:pt>
                <c:pt idx="1889">
                  <c:v>4.451059016825778</c:v>
                </c:pt>
                <c:pt idx="1890">
                  <c:v>4.4471356530119577</c:v>
                </c:pt>
                <c:pt idx="1891">
                  <c:v>4.4432174723909785</c:v>
                </c:pt>
                <c:pt idx="1892">
                  <c:v>4.4393032710526246</c:v>
                </c:pt>
                <c:pt idx="1893">
                  <c:v>4.4353936392180167</c:v>
                </c:pt>
                <c:pt idx="1894">
                  <c:v>4.4314891643371581</c:v>
                </c:pt>
                <c:pt idx="1895">
                  <c:v>4.4275886467357308</c:v>
                </c:pt>
                <c:pt idx="1896">
                  <c:v>4.4236932686895036</c:v>
                </c:pt>
                <c:pt idx="1897">
                  <c:v>4.4198018333350753</c:v>
                </c:pt>
                <c:pt idx="1898">
                  <c:v>4.4159149274974823</c:v>
                </c:pt>
                <c:pt idx="1899">
                  <c:v>4.4120331352543465</c:v>
                </c:pt>
                <c:pt idx="1900">
                  <c:v>4.4081552639394541</c:v>
                </c:pt>
                <c:pt idx="1901">
                  <c:v>4.404282489002461</c:v>
                </c:pt>
                <c:pt idx="1902">
                  <c:v>4.4004136210522118</c:v>
                </c:pt>
                <c:pt idx="1903">
                  <c:v>4.3965492518763076</c:v>
                </c:pt>
                <c:pt idx="1904">
                  <c:v>4.3926899550826324</c:v>
                </c:pt>
                <c:pt idx="1905">
                  <c:v>4.3888345451064223</c:v>
                </c:pt>
                <c:pt idx="1906">
                  <c:v>4.3849841907855964</c:v>
                </c:pt>
                <c:pt idx="1907">
                  <c:v>4.3811377093315391</c:v>
                </c:pt>
                <c:pt idx="1908">
                  <c:v>4.3772956810325434</c:v>
                </c:pt>
                <c:pt idx="1909">
                  <c:v>4.3734586834826557</c:v>
                </c:pt>
                <c:pt idx="1910">
                  <c:v>4.3696255380402427</c:v>
                </c:pt>
                <c:pt idx="1911">
                  <c:v>4.3657974068664247</c:v>
                </c:pt>
                <c:pt idx="1912">
                  <c:v>4.3619731140726685</c:v>
                </c:pt>
                <c:pt idx="1913">
                  <c:v>4.358153236670673</c:v>
                </c:pt>
                <c:pt idx="1914">
                  <c:v>4.3543383490010275</c:v>
                </c:pt>
                <c:pt idx="1915">
                  <c:v>4.350527279287876</c:v>
                </c:pt>
                <c:pt idx="1916">
                  <c:v>4.3467211830735923</c:v>
                </c:pt>
                <c:pt idx="1917">
                  <c:v>4.3429188913127277</c:v>
                </c:pt>
                <c:pt idx="1918">
                  <c:v>4.3391209777695918</c:v>
                </c:pt>
                <c:pt idx="1919">
                  <c:v>4.3353280135601588</c:v>
                </c:pt>
                <c:pt idx="1920">
                  <c:v>4.3315388337178895</c:v>
                </c:pt>
                <c:pt idx="1921">
                  <c:v>4.3277545872235672</c:v>
                </c:pt>
                <c:pt idx="1922">
                  <c:v>4.3239741118187345</c:v>
                </c:pt>
                <c:pt idx="1923">
                  <c:v>4.3201979780490598</c:v>
                </c:pt>
                <c:pt idx="1924">
                  <c:v>4.3164267538342935</c:v>
                </c:pt>
                <c:pt idx="1925">
                  <c:v>4.3126592786654232</c:v>
                </c:pt>
                <c:pt idx="1926">
                  <c:v>4.3088966916855833</c:v>
                </c:pt>
                <c:pt idx="1927">
                  <c:v>4.3051378415815034</c:v>
                </c:pt>
                <c:pt idx="1928">
                  <c:v>4.3013832955828342</c:v>
                </c:pt>
                <c:pt idx="1929">
                  <c:v>4.2976336183101758</c:v>
                </c:pt>
                <c:pt idx="1930">
                  <c:v>4.2938876581068843</c:v>
                </c:pt>
                <c:pt idx="1931">
                  <c:v>4.2901465508572976</c:v>
                </c:pt>
                <c:pt idx="1932">
                  <c:v>4.2864091475552364</c:v>
                </c:pt>
                <c:pt idx="1933">
                  <c:v>4.2826760122371805</c:v>
                </c:pt>
                <c:pt idx="1934">
                  <c:v>4.2789477063520494</c:v>
                </c:pt>
                <c:pt idx="1935">
                  <c:v>4.2752230848521515</c:v>
                </c:pt>
                <c:pt idx="1936">
                  <c:v>4.2715032771959214</c:v>
                </c:pt>
                <c:pt idx="1937">
                  <c:v>4.2677871409631134</c:v>
                </c:pt>
                <c:pt idx="1938">
                  <c:v>4.2640752370217934</c:v>
                </c:pt>
                <c:pt idx="1939">
                  <c:v>4.260368123673695</c:v>
                </c:pt>
                <c:pt idx="1940">
                  <c:v>4.2566646624227289</c:v>
                </c:pt>
                <c:pt idx="1941">
                  <c:v>4.2529659763531162</c:v>
                </c:pt>
                <c:pt idx="1942">
                  <c:v>4.2492709295734539</c:v>
                </c:pt>
                <c:pt idx="1943">
                  <c:v>4.2455800798078229</c:v>
                </c:pt>
                <c:pt idx="1944">
                  <c:v>4.2418939822349495</c:v>
                </c:pt>
                <c:pt idx="1945">
                  <c:v>4.2382115048536315</c:v>
                </c:pt>
                <c:pt idx="1946">
                  <c:v>4.2345337644249383</c:v>
                </c:pt>
                <c:pt idx="1947">
                  <c:v>4.2308596315298415</c:v>
                </c:pt>
                <c:pt idx="1948">
                  <c:v>4.2271896639861266</c:v>
                </c:pt>
                <c:pt idx="1949">
                  <c:v>4.2235244136613801</c:v>
                </c:pt>
                <c:pt idx="1950">
                  <c:v>4.2198627530774626</c:v>
                </c:pt>
                <c:pt idx="1951">
                  <c:v>4.2162057928167371</c:v>
                </c:pt>
                <c:pt idx="1952">
                  <c:v>4.2125524099801481</c:v>
                </c:pt>
                <c:pt idx="1953">
                  <c:v>4.2089031561802388</c:v>
                </c:pt>
                <c:pt idx="1954">
                  <c:v>4.2052585805293878</c:v>
                </c:pt>
                <c:pt idx="1955">
                  <c:v>4.2016175639676225</c:v>
                </c:pt>
                <c:pt idx="1956">
                  <c:v>4.1979812108763728</c:v>
                </c:pt>
                <c:pt idx="1957">
                  <c:v>4.1943484047446535</c:v>
                </c:pt>
                <c:pt idx="1958">
                  <c:v>4.1907196941363711</c:v>
                </c:pt>
                <c:pt idx="1959">
                  <c:v>4.1870956251356448</c:v>
                </c:pt>
                <c:pt idx="1960">
                  <c:v>4.1834750850396771</c:v>
                </c:pt>
                <c:pt idx="1961">
                  <c:v>4.1798591720797322</c:v>
                </c:pt>
                <c:pt idx="1962">
                  <c:v>4.1762467760815492</c:v>
                </c:pt>
                <c:pt idx="1963">
                  <c:v>4.172638442585562</c:v>
                </c:pt>
                <c:pt idx="1964">
                  <c:v>4.1690347146724998</c:v>
                </c:pt>
                <c:pt idx="1965">
                  <c:v>4.1654344859458412</c:v>
                </c:pt>
                <c:pt idx="1966">
                  <c:v>4.1618388485367026</c:v>
                </c:pt>
                <c:pt idx="1967">
                  <c:v>4.1582466985569555</c:v>
                </c:pt>
                <c:pt idx="1968">
                  <c:v>4.1546585785483501</c:v>
                </c:pt>
                <c:pt idx="1969">
                  <c:v>4.1510750286127127</c:v>
                </c:pt>
                <c:pt idx="1970">
                  <c:v>4.1474949486096566</c:v>
                </c:pt>
                <c:pt idx="1971">
                  <c:v>4.1439194137876365</c:v>
                </c:pt>
                <c:pt idx="1972">
                  <c:v>4.140347332328135</c:v>
                </c:pt>
                <c:pt idx="1973">
                  <c:v>4.1367792448403042</c:v>
                </c:pt>
                <c:pt idx="1974">
                  <c:v>4.133215687955194</c:v>
                </c:pt>
                <c:pt idx="1975">
                  <c:v>4.1296555671752744</c:v>
                </c:pt>
                <c:pt idx="1976">
                  <c:v>4.1260999619934564</c:v>
                </c:pt>
                <c:pt idx="1977">
                  <c:v>4.1225477803017458</c:v>
                </c:pt>
                <c:pt idx="1978">
                  <c:v>4.118999558049798</c:v>
                </c:pt>
                <c:pt idx="1979">
                  <c:v>4.1154558287494378</c:v>
                </c:pt>
                <c:pt idx="1980">
                  <c:v>4.1119155038529653</c:v>
                </c:pt>
                <c:pt idx="1981">
                  <c:v>4.108379656705341</c:v>
                </c:pt>
                <c:pt idx="1982">
                  <c:v>4.1048472011161907</c:v>
                </c:pt>
                <c:pt idx="1983">
                  <c:v>4.1013186698992845</c:v>
                </c:pt>
                <c:pt idx="1984">
                  <c:v>4.0977945934464728</c:v>
                </c:pt>
                <c:pt idx="1985">
                  <c:v>4.0942738890790977</c:v>
                </c:pt>
                <c:pt idx="1986">
                  <c:v>4.090757635709652</c:v>
                </c:pt>
                <c:pt idx="1987">
                  <c:v>4.0872447476864462</c:v>
                </c:pt>
                <c:pt idx="1988">
                  <c:v>4.0837357548593323</c:v>
                </c:pt>
                <c:pt idx="1989">
                  <c:v>4.080231185686312</c:v>
                </c:pt>
                <c:pt idx="1990">
                  <c:v>4.0767299645855619</c:v>
                </c:pt>
                <c:pt idx="1991">
                  <c:v>4.0732331540838702</c:v>
                </c:pt>
                <c:pt idx="1992">
                  <c:v>4.0697396811245881</c:v>
                </c:pt>
                <c:pt idx="1993">
                  <c:v>4.0662500738882112</c:v>
                </c:pt>
                <c:pt idx="1994">
                  <c:v>4.0627648582816942</c:v>
                </c:pt>
                <c:pt idx="1995">
                  <c:v>4.0592829650442583</c:v>
                </c:pt>
                <c:pt idx="1996">
                  <c:v>4.0558054464031814</c:v>
                </c:pt>
                <c:pt idx="1997">
                  <c:v>4.0523312356712218</c:v>
                </c:pt>
                <c:pt idx="1998">
                  <c:v>4.0488608598258029</c:v>
                </c:pt>
                <c:pt idx="1999">
                  <c:v>4.0453948416620316</c:v>
                </c:pt>
                <c:pt idx="2000">
                  <c:v>4.0419321175422702</c:v>
                </c:pt>
                <c:pt idx="2001">
                  <c:v>4.0384737383839884</c:v>
                </c:pt>
                <c:pt idx="2002">
                  <c:v>4.0350186429555519</c:v>
                </c:pt>
                <c:pt idx="2003">
                  <c:v>4.0315673536183763</c:v>
                </c:pt>
                <c:pt idx="2004">
                  <c:v>4.0281203904485041</c:v>
                </c:pt>
                <c:pt idx="2005">
                  <c:v>4.0246766958108831</c:v>
                </c:pt>
                <c:pt idx="2006">
                  <c:v>4.0212373182502033</c:v>
                </c:pt>
                <c:pt idx="2007">
                  <c:v>4.0178012055915939</c:v>
                </c:pt>
                <c:pt idx="2008">
                  <c:v>4.0143688747729094</c:v>
                </c:pt>
                <c:pt idx="2009">
                  <c:v>4.0109408438584442</c:v>
                </c:pt>
                <c:pt idx="2010">
                  <c:v>4.0075160619373547</c:v>
                </c:pt>
                <c:pt idx="2011">
                  <c:v>4.0040955695554477</c:v>
                </c:pt>
                <c:pt idx="2012">
                  <c:v>4.0006783183282577</c:v>
                </c:pt>
                <c:pt idx="2013">
                  <c:v>3.997264826196159</c:v>
                </c:pt>
                <c:pt idx="2014">
                  <c:v>3.9938556089260744</c:v>
                </c:pt>
                <c:pt idx="2015">
                  <c:v>3.9904496219368744</c:v>
                </c:pt>
                <c:pt idx="2016">
                  <c:v>3.9870478947111243</c:v>
                </c:pt>
                <c:pt idx="2017">
                  <c:v>3.9836493567589173</c:v>
                </c:pt>
                <c:pt idx="2018">
                  <c:v>3.980254533904243</c:v>
                </c:pt>
                <c:pt idx="2019">
                  <c:v>3.9768639325542763</c:v>
                </c:pt>
                <c:pt idx="2020">
                  <c:v>3.9734765062140256</c:v>
                </c:pt>
                <c:pt idx="2021">
                  <c:v>3.9700932758981837</c:v>
                </c:pt>
                <c:pt idx="2022">
                  <c:v>3.9667131952674217</c:v>
                </c:pt>
                <c:pt idx="2023">
                  <c:v>3.9633367853922472</c:v>
                </c:pt>
                <c:pt idx="2024">
                  <c:v>3.9599645611235235</c:v>
                </c:pt>
                <c:pt idx="2025">
                  <c:v>3.9565954827003544</c:v>
                </c:pt>
                <c:pt idx="2026">
                  <c:v>3.9532305756527322</c:v>
                </c:pt>
                <c:pt idx="2027">
                  <c:v>3.9498688106701705</c:v>
                </c:pt>
                <c:pt idx="2028">
                  <c:v>3.9465106923647557</c:v>
                </c:pt>
                <c:pt idx="2029">
                  <c:v>3.9431567351472192</c:v>
                </c:pt>
                <c:pt idx="2030">
                  <c:v>3.939805915468003</c:v>
                </c:pt>
                <c:pt idx="2031">
                  <c:v>3.9364592571660433</c:v>
                </c:pt>
                <c:pt idx="2032">
                  <c:v>3.9331157440433158</c:v>
                </c:pt>
                <c:pt idx="2033">
                  <c:v>3.9297758926339945</c:v>
                </c:pt>
                <c:pt idx="2034">
                  <c:v>3.9264402179623232</c:v>
                </c:pt>
                <c:pt idx="2035">
                  <c:v>3.9231077108153376</c:v>
                </c:pt>
                <c:pt idx="2036">
                  <c:v>3.9197793855448353</c:v>
                </c:pt>
                <c:pt idx="2037">
                  <c:v>3.9164541477774977</c:v>
                </c:pt>
                <c:pt idx="2038">
                  <c:v>3.9131324777755623</c:v>
                </c:pt>
                <c:pt idx="2039">
                  <c:v>3.9098148253820106</c:v>
                </c:pt>
                <c:pt idx="2040">
                  <c:v>3.9065002050568665</c:v>
                </c:pt>
                <c:pt idx="2041">
                  <c:v>3.9031896268864661</c:v>
                </c:pt>
                <c:pt idx="2042">
                  <c:v>3.8998820916344084</c:v>
                </c:pt>
                <c:pt idx="2043">
                  <c:v>3.8965781539747226</c:v>
                </c:pt>
                <c:pt idx="2044">
                  <c:v>3.8932783892301872</c:v>
                </c:pt>
                <c:pt idx="2045">
                  <c:v>3.8899818908585773</c:v>
                </c:pt>
                <c:pt idx="2046">
                  <c:v>3.8866891757997855</c:v>
                </c:pt>
                <c:pt idx="2047">
                  <c:v>3.8834000380453446</c:v>
                </c:pt>
                <c:pt idx="2048">
                  <c:v>3.8801138613544612</c:v>
                </c:pt>
                <c:pt idx="2049">
                  <c:v>3.8768317902405518</c:v>
                </c:pt>
                <c:pt idx="2050">
                  <c:v>3.8735526749256741</c:v>
                </c:pt>
                <c:pt idx="2051">
                  <c:v>3.8702776540854424</c:v>
                </c:pt>
                <c:pt idx="2052">
                  <c:v>3.8670056767968766</c:v>
                </c:pt>
                <c:pt idx="2053">
                  <c:v>3.8637372149891274</c:v>
                </c:pt>
                <c:pt idx="2054">
                  <c:v>3.8604727579668685</c:v>
                </c:pt>
                <c:pt idx="2055">
                  <c:v>3.8572113027013368</c:v>
                </c:pt>
                <c:pt idx="2056">
                  <c:v>3.853953837692893</c:v>
                </c:pt>
                <c:pt idx="2057">
                  <c:v>3.8506993740374909</c:v>
                </c:pt>
                <c:pt idx="2058">
                  <c:v>3.8474484090972698</c:v>
                </c:pt>
                <c:pt idx="2059">
                  <c:v>3.8442014087733907</c:v>
                </c:pt>
                <c:pt idx="2060">
                  <c:v>3.8409573945689015</c:v>
                </c:pt>
                <c:pt idx="2061">
                  <c:v>3.8377173586743827</c:v>
                </c:pt>
                <c:pt idx="2062">
                  <c:v>3.8344802989299889</c:v>
                </c:pt>
                <c:pt idx="2063">
                  <c:v>3.8312466908488654</c:v>
                </c:pt>
                <c:pt idx="2064">
                  <c:v>3.8280170422341784</c:v>
                </c:pt>
                <c:pt idx="2065">
                  <c:v>3.8247903673851442</c:v>
                </c:pt>
                <c:pt idx="2066">
                  <c:v>3.8215676161025982</c:v>
                </c:pt>
                <c:pt idx="2067">
                  <c:v>3.8183478178510248</c:v>
                </c:pt>
                <c:pt idx="2068">
                  <c:v>3.8151314684198794</c:v>
                </c:pt>
                <c:pt idx="2069">
                  <c:v>3.8119190449458653</c:v>
                </c:pt>
                <c:pt idx="2070">
                  <c:v>3.8087095448576984</c:v>
                </c:pt>
                <c:pt idx="2071">
                  <c:v>3.8055039642748016</c:v>
                </c:pt>
                <c:pt idx="2072">
                  <c:v>3.8023013248420452</c:v>
                </c:pt>
                <c:pt idx="2073">
                  <c:v>3.7991020940427855</c:v>
                </c:pt>
                <c:pt idx="2074">
                  <c:v>3.7959067596827785</c:v>
                </c:pt>
                <c:pt idx="2075">
                  <c:v>3.7927143452699128</c:v>
                </c:pt>
                <c:pt idx="2076">
                  <c:v>3.7895258204330773</c:v>
                </c:pt>
                <c:pt idx="2077">
                  <c:v>3.7863401995230275</c:v>
                </c:pt>
                <c:pt idx="2078">
                  <c:v>3.783157967919422</c:v>
                </c:pt>
                <c:pt idx="2079">
                  <c:v>3.7799796050525187</c:v>
                </c:pt>
                <c:pt idx="2080">
                  <c:v>3.7768041353444963</c:v>
                </c:pt>
                <c:pt idx="2081">
                  <c:v>3.7736325219598403</c:v>
                </c:pt>
                <c:pt idx="2082">
                  <c:v>3.7704637917258848</c:v>
                </c:pt>
                <c:pt idx="2083">
                  <c:v>3.7672984234474405</c:v>
                </c:pt>
                <c:pt idx="2084">
                  <c:v>3.7641368954406675</c:v>
                </c:pt>
                <c:pt idx="2085">
                  <c:v>3.7609782381198196</c:v>
                </c:pt>
                <c:pt idx="2086">
                  <c:v>3.7578234091609888</c:v>
                </c:pt>
                <c:pt idx="2087">
                  <c:v>3.7546714403667605</c:v>
                </c:pt>
                <c:pt idx="2088">
                  <c:v>3.7515228080925773</c:v>
                </c:pt>
                <c:pt idx="2089">
                  <c:v>3.7483779866576334</c:v>
                </c:pt>
                <c:pt idx="2090">
                  <c:v>3.7452360109188469</c:v>
                </c:pt>
                <c:pt idx="2091">
                  <c:v>3.7420978361785071</c:v>
                </c:pt>
                <c:pt idx="2092">
                  <c:v>3.7389625010881544</c:v>
                </c:pt>
                <c:pt idx="2093">
                  <c:v>3.7358304777889773</c:v>
                </c:pt>
                <c:pt idx="2094">
                  <c:v>3.7327022382970756</c:v>
                </c:pt>
                <c:pt idx="2095">
                  <c:v>3.7295768227556927</c:v>
                </c:pt>
                <c:pt idx="2096">
                  <c:v>3.7264551798023695</c:v>
                </c:pt>
                <c:pt idx="2097">
                  <c:v>3.7233363515936371</c:v>
                </c:pt>
                <c:pt idx="2098">
                  <c:v>3.7202208105357579</c:v>
                </c:pt>
                <c:pt idx="2099">
                  <c:v>3.7171090280451464</c:v>
                </c:pt>
                <c:pt idx="2100">
                  <c:v>3.7140000478360311</c:v>
                </c:pt>
                <c:pt idx="2101">
                  <c:v>3.7108948136906967</c:v>
                </c:pt>
                <c:pt idx="2102">
                  <c:v>3.7077923729338385</c:v>
                </c:pt>
                <c:pt idx="2103">
                  <c:v>3.7046931947325867</c:v>
                </c:pt>
                <c:pt idx="2104">
                  <c:v>3.7015977462629621</c:v>
                </c:pt>
                <c:pt idx="2105">
                  <c:v>3.6985050781549584</c:v>
                </c:pt>
                <c:pt idx="2106">
                  <c:v>3.6954161308170024</c:v>
                </c:pt>
                <c:pt idx="2107">
                  <c:v>3.6923299554661519</c:v>
                </c:pt>
                <c:pt idx="2108">
                  <c:v>3.6892470188839503</c:v>
                </c:pt>
                <c:pt idx="2109">
                  <c:v>3.6861677858753499</c:v>
                </c:pt>
                <c:pt idx="2110">
                  <c:v>3.6830913118023165</c:v>
                </c:pt>
                <c:pt idx="2111">
                  <c:v>3.6800185306292605</c:v>
                </c:pt>
                <c:pt idx="2112">
                  <c:v>3.6769484997488928</c:v>
                </c:pt>
                <c:pt idx="2113">
                  <c:v>3.6738816849384803</c:v>
                </c:pt>
                <c:pt idx="2114">
                  <c:v>3.6708185476394148</c:v>
                </c:pt>
                <c:pt idx="2115">
                  <c:v>3.6677581482015782</c:v>
                </c:pt>
                <c:pt idx="2116">
                  <c:v>3.6647014157595192</c:v>
                </c:pt>
                <c:pt idx="2117">
                  <c:v>3.6616474126179068</c:v>
                </c:pt>
                <c:pt idx="2118">
                  <c:v>3.6585966007140511</c:v>
                </c:pt>
                <c:pt idx="2119">
                  <c:v>3.6555494400376771</c:v>
                </c:pt>
                <c:pt idx="2120">
                  <c:v>3.65250499709567</c:v>
                </c:pt>
                <c:pt idx="2121">
                  <c:v>3.6494641955192759</c:v>
                </c:pt>
                <c:pt idx="2122">
                  <c:v>3.6464261024492672</c:v>
                </c:pt>
                <c:pt idx="2123">
                  <c:v>3.6433911774587062</c:v>
                </c:pt>
                <c:pt idx="2124">
                  <c:v>3.6403598781872053</c:v>
                </c:pt>
                <c:pt idx="2125">
                  <c:v>3.6373312747703306</c:v>
                </c:pt>
                <c:pt idx="2126">
                  <c:v>3.6343062867084335</c:v>
                </c:pt>
                <c:pt idx="2127">
                  <c:v>3.6312839871287466</c:v>
                </c:pt>
                <c:pt idx="2128">
                  <c:v>3.628264832899819</c:v>
                </c:pt>
                <c:pt idx="2129">
                  <c:v>3.6252492790926656</c:v>
                </c:pt>
                <c:pt idx="2130">
                  <c:v>3.6222364007166448</c:v>
                </c:pt>
                <c:pt idx="2131">
                  <c:v>3.6192271125417044</c:v>
                </c:pt>
                <c:pt idx="2132">
                  <c:v>3.6162204914894969</c:v>
                </c:pt>
                <c:pt idx="2133">
                  <c:v>3.6132169923887805</c:v>
                </c:pt>
                <c:pt idx="2134">
                  <c:v>3.610217069751823</c:v>
                </c:pt>
                <c:pt idx="2135">
                  <c:v>3.6072198033840648</c:v>
                </c:pt>
                <c:pt idx="2136">
                  <c:v>3.6042261027098594</c:v>
                </c:pt>
                <c:pt idx="2137">
                  <c:v>3.6012350495052465</c:v>
                </c:pt>
                <c:pt idx="2138">
                  <c:v>3.5982470963118267</c:v>
                </c:pt>
                <c:pt idx="2139">
                  <c:v>3.5952626937754668</c:v>
                </c:pt>
                <c:pt idx="2140">
                  <c:v>3.5922809264985558</c:v>
                </c:pt>
                <c:pt idx="2141">
                  <c:v>3.5893026998389712</c:v>
                </c:pt>
                <c:pt idx="2142">
                  <c:v>3.5863271002763515</c:v>
                </c:pt>
                <c:pt idx="2143">
                  <c:v>3.58335457797007</c:v>
                </c:pt>
                <c:pt idx="2144">
                  <c:v>3.5803855811976524</c:v>
                </c:pt>
                <c:pt idx="2145">
                  <c:v>3.577419199244257</c:v>
                </c:pt>
                <c:pt idx="2146">
                  <c:v>3.5744563327536945</c:v>
                </c:pt>
                <c:pt idx="2147">
                  <c:v>3.5714960728744569</c:v>
                </c:pt>
                <c:pt idx="2148">
                  <c:v>3.5685388674010547</c:v>
                </c:pt>
                <c:pt idx="2149">
                  <c:v>3.5655851622600983</c:v>
                </c:pt>
                <c:pt idx="2150">
                  <c:v>3.5626340554480751</c:v>
                </c:pt>
                <c:pt idx="2151">
                  <c:v>3.5596864431296842</c:v>
                </c:pt>
                <c:pt idx="2152">
                  <c:v>3.5567414186362307</c:v>
                </c:pt>
                <c:pt idx="2153">
                  <c:v>3.553799427584817</c:v>
                </c:pt>
                <c:pt idx="2154">
                  <c:v>3.5508609137429623</c:v>
                </c:pt>
                <c:pt idx="2155">
                  <c:v>3.5479249758432574</c:v>
                </c:pt>
                <c:pt idx="2156">
                  <c:v>3.5449925053887172</c:v>
                </c:pt>
                <c:pt idx="2157">
                  <c:v>3.5420626029597981</c:v>
                </c:pt>
                <c:pt idx="2158">
                  <c:v>3.5391357118697417</c:v>
                </c:pt>
                <c:pt idx="2159">
                  <c:v>3.5362122735956962</c:v>
                </c:pt>
                <c:pt idx="2160">
                  <c:v>3.5332913914798749</c:v>
                </c:pt>
                <c:pt idx="2161">
                  <c:v>3.530373952439414</c:v>
                </c:pt>
                <c:pt idx="2162">
                  <c:v>3.5274590616509149</c:v>
                </c:pt>
                <c:pt idx="2163">
                  <c:v>3.5245471601406178</c:v>
                </c:pt>
                <c:pt idx="2164">
                  <c:v>3.5216386871121332</c:v>
                </c:pt>
                <c:pt idx="2165">
                  <c:v>3.5187327504836241</c:v>
                </c:pt>
                <c:pt idx="2166">
                  <c:v>3.5158302357557512</c:v>
                </c:pt>
                <c:pt idx="2167">
                  <c:v>3.5129302537093028</c:v>
                </c:pt>
                <c:pt idx="2168">
                  <c:v>3.5100332404787804</c:v>
                </c:pt>
                <c:pt idx="2169">
                  <c:v>3.5071396331574167</c:v>
                </c:pt>
                <c:pt idx="2170">
                  <c:v>3.5042485443627109</c:v>
                </c:pt>
                <c:pt idx="2171">
                  <c:v>3.5013608520965578</c:v>
                </c:pt>
                <c:pt idx="2172">
                  <c:v>3.4984756707964944</c:v>
                </c:pt>
                <c:pt idx="2173">
                  <c:v>3.4955934371339503</c:v>
                </c:pt>
                <c:pt idx="2174">
                  <c:v>3.4927145859888076</c:v>
                </c:pt>
                <c:pt idx="2175">
                  <c:v>3.4898382345190591</c:v>
                </c:pt>
                <c:pt idx="2176">
                  <c:v>3.4869652562662448</c:v>
                </c:pt>
                <c:pt idx="2177">
                  <c:v>3.4840947701955285</c:v>
                </c:pt>
                <c:pt idx="2178">
                  <c:v>3.4812272107682052</c:v>
                </c:pt>
                <c:pt idx="2179">
                  <c:v>3.4783630106668357</c:v>
                </c:pt>
                <c:pt idx="2180">
                  <c:v>3.4755012915578196</c:v>
                </c:pt>
                <c:pt idx="2181">
                  <c:v>3.4726429225543747</c:v>
                </c:pt>
                <c:pt idx="2182">
                  <c:v>3.4697870280822394</c:v>
                </c:pt>
                <c:pt idx="2183">
                  <c:v>3.466934041113618</c:v>
                </c:pt>
                <c:pt idx="2184">
                  <c:v>3.4640843910444463</c:v>
                </c:pt>
                <c:pt idx="2185">
                  <c:v>3.4612372040727375</c:v>
                </c:pt>
                <c:pt idx="2186">
                  <c:v>3.4583933449700677</c:v>
                </c:pt>
                <c:pt idx="2187">
                  <c:v>3.4555519417207661</c:v>
                </c:pt>
                <c:pt idx="2188">
                  <c:v>3.4527134244733588</c:v>
                </c:pt>
                <c:pt idx="2189">
                  <c:v>3.4498782216245156</c:v>
                </c:pt>
                <c:pt idx="2190">
                  <c:v>3.447045463828823</c:v>
                </c:pt>
                <c:pt idx="2191">
                  <c:v>3.4442160115019114</c:v>
                </c:pt>
                <c:pt idx="2192">
                  <c:v>3.4413889970723384</c:v>
                </c:pt>
                <c:pt idx="2193">
                  <c:v>3.4385648485358247</c:v>
                </c:pt>
                <c:pt idx="2194">
                  <c:v>3.435743992148506</c:v>
                </c:pt>
                <c:pt idx="2195">
                  <c:v>3.4329255629907909</c:v>
                </c:pt>
                <c:pt idx="2196">
                  <c:v>3.4301104171530419</c:v>
                </c:pt>
                <c:pt idx="2197">
                  <c:v>3.4272976914774396</c:v>
                </c:pt>
                <c:pt idx="2198">
                  <c:v>3.4244878116351489</c:v>
                </c:pt>
                <c:pt idx="2199">
                  <c:v>3.4216812015133216</c:v>
                </c:pt>
                <c:pt idx="2200">
                  <c:v>3.4188770008847165</c:v>
                </c:pt>
                <c:pt idx="2201">
                  <c:v>3.4160760615321455</c:v>
                </c:pt>
                <c:pt idx="2202">
                  <c:v>3.4132775246675626</c:v>
                </c:pt>
                <c:pt idx="2203">
                  <c:v>3.410481814013163</c:v>
                </c:pt>
                <c:pt idx="2204">
                  <c:v>3.40768935157528</c:v>
                </c:pt>
                <c:pt idx="2205">
                  <c:v>3.4048992811799086</c:v>
                </c:pt>
                <c:pt idx="2206">
                  <c:v>3.402112450342667</c:v>
                </c:pt>
                <c:pt idx="2207">
                  <c:v>3.3993280046262377</c:v>
                </c:pt>
                <c:pt idx="2208">
                  <c:v>3.3965463656431014</c:v>
                </c:pt>
                <c:pt idx="2209">
                  <c:v>3.3937679533017646</c:v>
                </c:pt>
                <c:pt idx="2210">
                  <c:v>3.3909919157611199</c:v>
                </c:pt>
                <c:pt idx="2211">
                  <c:v>3.3882190962993084</c:v>
                </c:pt>
                <c:pt idx="2212">
                  <c:v>3.385448644800094</c:v>
                </c:pt>
                <c:pt idx="2213">
                  <c:v>3.3826809807810831</c:v>
                </c:pt>
                <c:pt idx="2214">
                  <c:v>3.3799165217747937</c:v>
                </c:pt>
                <c:pt idx="2215">
                  <c:v>3.3771544196002741</c:v>
                </c:pt>
                <c:pt idx="2216">
                  <c:v>3.3743955139957311</c:v>
                </c:pt>
                <c:pt idx="2217">
                  <c:v>3.3716389591103879</c:v>
                </c:pt>
                <c:pt idx="2218">
                  <c:v>3.3688851723549922</c:v>
                </c:pt>
                <c:pt idx="2219">
                  <c:v>3.3661345694588789</c:v>
                </c:pt>
                <c:pt idx="2220">
                  <c:v>3.3633863071291463</c:v>
                </c:pt>
                <c:pt idx="2221">
                  <c:v>3.3606412202277771</c:v>
                </c:pt>
                <c:pt idx="2222">
                  <c:v>3.3578984671612764</c:v>
                </c:pt>
                <c:pt idx="2223">
                  <c:v>3.3551584632699489</c:v>
                </c:pt>
                <c:pt idx="2224">
                  <c:v>3.3524216222242553</c:v>
                </c:pt>
                <c:pt idx="2225">
                  <c:v>3.3496871049712231</c:v>
                </c:pt>
                <c:pt idx="2226">
                  <c:v>3.3469557422181824</c:v>
                </c:pt>
                <c:pt idx="2227">
                  <c:v>3.3442266966000616</c:v>
                </c:pt>
                <c:pt idx="2228">
                  <c:v>3.341500381401167</c:v>
                </c:pt>
                <c:pt idx="2229">
                  <c:v>3.3387772082474068</c:v>
                </c:pt>
                <c:pt idx="2230">
                  <c:v>3.3360563421730602</c:v>
                </c:pt>
                <c:pt idx="2231">
                  <c:v>3.3333386092907986</c:v>
                </c:pt>
                <c:pt idx="2232">
                  <c:v>3.33062317687014</c:v>
                </c:pt>
                <c:pt idx="2233">
                  <c:v>3.3279104561385031</c:v>
                </c:pt>
                <c:pt idx="2234">
                  <c:v>3.3252008566757465</c:v>
                </c:pt>
                <c:pt idx="2235">
                  <c:v>3.3224935478061943</c:v>
                </c:pt>
                <c:pt idx="2236">
                  <c:v>3.3197893519968016</c:v>
                </c:pt>
                <c:pt idx="2237">
                  <c:v>3.3170874402358295</c:v>
                </c:pt>
                <c:pt idx="2238">
                  <c:v>3.3143882217203093</c:v>
                </c:pt>
                <c:pt idx="2239">
                  <c:v>3.3116921040109695</c:v>
                </c:pt>
                <c:pt idx="2240">
                  <c:v>3.3089982605836186</c:v>
                </c:pt>
                <c:pt idx="2241">
                  <c:v>3.3063075098329322</c:v>
                </c:pt>
                <c:pt idx="2242">
                  <c:v>3.3036190268874557</c:v>
                </c:pt>
                <c:pt idx="2243">
                  <c:v>3.3009332189278897</c:v>
                </c:pt>
                <c:pt idx="2244">
                  <c:v>3.2982504915097763</c:v>
                </c:pt>
                <c:pt idx="2245">
                  <c:v>3.2955700222324933</c:v>
                </c:pt>
                <c:pt idx="2246">
                  <c:v>3.2928926254199906</c:v>
                </c:pt>
                <c:pt idx="2247">
                  <c:v>3.2902174801192197</c:v>
                </c:pt>
                <c:pt idx="2248">
                  <c:v>3.2875449916740513</c:v>
                </c:pt>
                <c:pt idx="2249">
                  <c:v>3.2848755636433737</c:v>
                </c:pt>
                <c:pt idx="2250">
                  <c:v>3.2822083777168567</c:v>
                </c:pt>
                <c:pt idx="2251">
                  <c:v>3.279544244222298</c:v>
                </c:pt>
                <c:pt idx="2252">
                  <c:v>3.276882346479586</c:v>
                </c:pt>
                <c:pt idx="2253">
                  <c:v>3.2742230876722798</c:v>
                </c:pt>
                <c:pt idx="2254">
                  <c:v>3.2715668693805711</c:v>
                </c:pt>
                <c:pt idx="2255">
                  <c:v>3.2689128773615592</c:v>
                </c:pt>
                <c:pt idx="2256">
                  <c:v>3.2662619179525878</c:v>
                </c:pt>
                <c:pt idx="2257">
                  <c:v>3.2636131785300937</c:v>
                </c:pt>
                <c:pt idx="2258">
                  <c:v>3.2609670603016596</c:v>
                </c:pt>
                <c:pt idx="2259">
                  <c:v>3.2583239628823302</c:v>
                </c:pt>
                <c:pt idx="2260">
                  <c:v>3.255683076069511</c:v>
                </c:pt>
                <c:pt idx="2261">
                  <c:v>3.2530452022371596</c:v>
                </c:pt>
                <c:pt idx="2262">
                  <c:v>3.2504095327830989</c:v>
                </c:pt>
                <c:pt idx="2263">
                  <c:v>3.2477764667618785</c:v>
                </c:pt>
                <c:pt idx="2264">
                  <c:v>3.2451464019892096</c:v>
                </c:pt>
                <c:pt idx="2265">
                  <c:v>3.242518532271351</c:v>
                </c:pt>
                <c:pt idx="2266">
                  <c:v>3.2398936560410569</c:v>
                </c:pt>
                <c:pt idx="2267">
                  <c:v>3.2372709687021031</c:v>
                </c:pt>
                <c:pt idx="2268">
                  <c:v>3.2346508675455383</c:v>
                </c:pt>
                <c:pt idx="2269">
                  <c:v>3.2320337482910637</c:v>
                </c:pt>
                <c:pt idx="2270">
                  <c:v>3.2294188087308449</c:v>
                </c:pt>
                <c:pt idx="2271">
                  <c:v>3.2268068433867838</c:v>
                </c:pt>
                <c:pt idx="2272">
                  <c:v>3.2241970516379928</c:v>
                </c:pt>
                <c:pt idx="2273">
                  <c:v>3.2215898288388662</c:v>
                </c:pt>
                <c:pt idx="2274">
                  <c:v>3.2189855687829683</c:v>
                </c:pt>
                <c:pt idx="2275">
                  <c:v>3.2163834732220247</c:v>
                </c:pt>
                <c:pt idx="2276">
                  <c:v>3.2137843327933795</c:v>
                </c:pt>
                <c:pt idx="2277">
                  <c:v>3.2111873508252406</c:v>
                </c:pt>
                <c:pt idx="2278">
                  <c:v>3.2085929207484827</c:v>
                </c:pt>
                <c:pt idx="2279">
                  <c:v>3.2060014339820762</c:v>
                </c:pt>
                <c:pt idx="2280">
                  <c:v>3.2034120965578157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F-739E-41EF-9FD2-41B04CCB0539}"/>
            </c:ext>
          </c:extLst>
        </c:ser>
        <c:ser>
          <c:idx val="16"/>
          <c:order val="16"/>
          <c:spPr>
            <a:ln w="12700" cap="rnd">
              <a:solidFill>
                <a:srgbClr val="000000"/>
              </a:solidFill>
              <a:round/>
            </a:ln>
            <a:effectLst/>
          </c:spPr>
          <c:marker>
            <c:symbol val="none"/>
          </c:marker>
          <c:xVal>
            <c:numRef>
              <c:f>sheet1!$AG$1:$AG$2280</c:f>
              <c:numCache>
                <c:formatCode>General</c:formatCode>
                <c:ptCount val="2280"/>
                <c:pt idx="0">
                  <c:v>-37.899997711181641</c:v>
                </c:pt>
                <c:pt idx="1">
                  <c:v>-37.799999237060547</c:v>
                </c:pt>
                <c:pt idx="2">
                  <c:v>-37.700000762939453</c:v>
                </c:pt>
                <c:pt idx="3">
                  <c:v>-37.599998474121094</c:v>
                </c:pt>
                <c:pt idx="4">
                  <c:v>-37.5</c:v>
                </c:pt>
                <c:pt idx="5">
                  <c:v>-37.399997711181641</c:v>
                </c:pt>
                <c:pt idx="6">
                  <c:v>-37.299999237060547</c:v>
                </c:pt>
                <c:pt idx="7">
                  <c:v>-37.200000762939453</c:v>
                </c:pt>
                <c:pt idx="8">
                  <c:v>-37.099998474121094</c:v>
                </c:pt>
                <c:pt idx="9">
                  <c:v>-37</c:v>
                </c:pt>
                <c:pt idx="10">
                  <c:v>-36.899997711181641</c:v>
                </c:pt>
                <c:pt idx="11">
                  <c:v>-36.799999237060547</c:v>
                </c:pt>
                <c:pt idx="12">
                  <c:v>-36.700000762939453</c:v>
                </c:pt>
                <c:pt idx="13">
                  <c:v>-36.599998474121094</c:v>
                </c:pt>
                <c:pt idx="14">
                  <c:v>-36.5</c:v>
                </c:pt>
                <c:pt idx="15">
                  <c:v>-36.399997711181641</c:v>
                </c:pt>
                <c:pt idx="16">
                  <c:v>-36.299999237060547</c:v>
                </c:pt>
                <c:pt idx="17">
                  <c:v>-36.200000762939453</c:v>
                </c:pt>
                <c:pt idx="18">
                  <c:v>-36.099998474121094</c:v>
                </c:pt>
                <c:pt idx="19">
                  <c:v>-36</c:v>
                </c:pt>
                <c:pt idx="20">
                  <c:v>-35.899997711181641</c:v>
                </c:pt>
                <c:pt idx="21">
                  <c:v>-35.799999237060547</c:v>
                </c:pt>
                <c:pt idx="22">
                  <c:v>-35.700000762939453</c:v>
                </c:pt>
                <c:pt idx="23">
                  <c:v>-35.599998474121094</c:v>
                </c:pt>
                <c:pt idx="24">
                  <c:v>-35.5</c:v>
                </c:pt>
                <c:pt idx="25">
                  <c:v>-35.399997711181641</c:v>
                </c:pt>
                <c:pt idx="26">
                  <c:v>-35.299999237060547</c:v>
                </c:pt>
                <c:pt idx="27">
                  <c:v>-35.200000762939453</c:v>
                </c:pt>
                <c:pt idx="28">
                  <c:v>-35.099998474121094</c:v>
                </c:pt>
                <c:pt idx="29">
                  <c:v>-35</c:v>
                </c:pt>
                <c:pt idx="30">
                  <c:v>-34.899997711181641</c:v>
                </c:pt>
                <c:pt idx="31">
                  <c:v>-34.799999237060547</c:v>
                </c:pt>
                <c:pt idx="32">
                  <c:v>-34.700000762939453</c:v>
                </c:pt>
                <c:pt idx="33">
                  <c:v>-34.599998474121094</c:v>
                </c:pt>
                <c:pt idx="34">
                  <c:v>-34.5</c:v>
                </c:pt>
                <c:pt idx="35">
                  <c:v>-34.399997711181641</c:v>
                </c:pt>
                <c:pt idx="36">
                  <c:v>-34.299999237060547</c:v>
                </c:pt>
                <c:pt idx="37">
                  <c:v>-34.200000762939453</c:v>
                </c:pt>
                <c:pt idx="38">
                  <c:v>-34.099998474121094</c:v>
                </c:pt>
                <c:pt idx="39">
                  <c:v>-34</c:v>
                </c:pt>
                <c:pt idx="40">
                  <c:v>-33.899997711181641</c:v>
                </c:pt>
                <c:pt idx="41">
                  <c:v>-33.799999237060547</c:v>
                </c:pt>
                <c:pt idx="42">
                  <c:v>-33.700000762939453</c:v>
                </c:pt>
                <c:pt idx="43">
                  <c:v>-33.599998474121094</c:v>
                </c:pt>
                <c:pt idx="44">
                  <c:v>-33.5</c:v>
                </c:pt>
                <c:pt idx="45">
                  <c:v>-33.399997711181641</c:v>
                </c:pt>
                <c:pt idx="46">
                  <c:v>-33.299999237060547</c:v>
                </c:pt>
                <c:pt idx="47">
                  <c:v>-33.200000762939453</c:v>
                </c:pt>
                <c:pt idx="48">
                  <c:v>-33.099998474121094</c:v>
                </c:pt>
                <c:pt idx="49">
                  <c:v>-33</c:v>
                </c:pt>
                <c:pt idx="50">
                  <c:v>-32.899997711181641</c:v>
                </c:pt>
                <c:pt idx="51">
                  <c:v>-32.799999237060547</c:v>
                </c:pt>
                <c:pt idx="52">
                  <c:v>-32.700000762939453</c:v>
                </c:pt>
                <c:pt idx="53">
                  <c:v>-32.599998474121094</c:v>
                </c:pt>
                <c:pt idx="54">
                  <c:v>-32.5</c:v>
                </c:pt>
                <c:pt idx="55">
                  <c:v>-32.399997711181641</c:v>
                </c:pt>
                <c:pt idx="56">
                  <c:v>-32.299999237060547</c:v>
                </c:pt>
                <c:pt idx="57">
                  <c:v>-32.200000762939453</c:v>
                </c:pt>
                <c:pt idx="58">
                  <c:v>-32.099998474121094</c:v>
                </c:pt>
                <c:pt idx="59">
                  <c:v>-32</c:v>
                </c:pt>
                <c:pt idx="60">
                  <c:v>-31.899999618530273</c:v>
                </c:pt>
                <c:pt idx="61">
                  <c:v>-31.799999237060547</c:v>
                </c:pt>
                <c:pt idx="62">
                  <c:v>-31.69999885559082</c:v>
                </c:pt>
                <c:pt idx="63">
                  <c:v>-31.599998474121094</c:v>
                </c:pt>
                <c:pt idx="64">
                  <c:v>-31.5</c:v>
                </c:pt>
                <c:pt idx="65">
                  <c:v>-31.399999618530273</c:v>
                </c:pt>
                <c:pt idx="66">
                  <c:v>-31.299999237060547</c:v>
                </c:pt>
                <c:pt idx="67">
                  <c:v>-31.19999885559082</c:v>
                </c:pt>
                <c:pt idx="68">
                  <c:v>-31.099998474121094</c:v>
                </c:pt>
                <c:pt idx="69">
                  <c:v>-31</c:v>
                </c:pt>
                <c:pt idx="70">
                  <c:v>-30.899999618530273</c:v>
                </c:pt>
                <c:pt idx="71">
                  <c:v>-30.799999237060547</c:v>
                </c:pt>
                <c:pt idx="72">
                  <c:v>-30.69999885559082</c:v>
                </c:pt>
                <c:pt idx="73">
                  <c:v>-30.599998474121094</c:v>
                </c:pt>
                <c:pt idx="74">
                  <c:v>-30.5</c:v>
                </c:pt>
                <c:pt idx="75">
                  <c:v>-30.399999618530273</c:v>
                </c:pt>
                <c:pt idx="76">
                  <c:v>-30.299999237060547</c:v>
                </c:pt>
                <c:pt idx="77">
                  <c:v>-30.19999885559082</c:v>
                </c:pt>
                <c:pt idx="78">
                  <c:v>-30.099998474121094</c:v>
                </c:pt>
                <c:pt idx="79">
                  <c:v>-30</c:v>
                </c:pt>
                <c:pt idx="80">
                  <c:v>-29.899999618530273</c:v>
                </c:pt>
                <c:pt idx="81">
                  <c:v>-29.799999237060547</c:v>
                </c:pt>
                <c:pt idx="82">
                  <c:v>-29.69999885559082</c:v>
                </c:pt>
                <c:pt idx="83">
                  <c:v>-29.599998474121094</c:v>
                </c:pt>
                <c:pt idx="84">
                  <c:v>-29.5</c:v>
                </c:pt>
                <c:pt idx="85">
                  <c:v>-29.399999618530273</c:v>
                </c:pt>
                <c:pt idx="86">
                  <c:v>-29.299999237060547</c:v>
                </c:pt>
                <c:pt idx="87">
                  <c:v>-29.19999885559082</c:v>
                </c:pt>
                <c:pt idx="88">
                  <c:v>-29.099998474121094</c:v>
                </c:pt>
                <c:pt idx="89">
                  <c:v>-29</c:v>
                </c:pt>
                <c:pt idx="90">
                  <c:v>-28.899999618530273</c:v>
                </c:pt>
                <c:pt idx="91">
                  <c:v>-28.799999237060547</c:v>
                </c:pt>
                <c:pt idx="92">
                  <c:v>-28.69999885559082</c:v>
                </c:pt>
                <c:pt idx="93">
                  <c:v>-28.599998474121094</c:v>
                </c:pt>
                <c:pt idx="94">
                  <c:v>-28.5</c:v>
                </c:pt>
                <c:pt idx="95">
                  <c:v>-28.399999618530273</c:v>
                </c:pt>
                <c:pt idx="96">
                  <c:v>-28.299999237060547</c:v>
                </c:pt>
                <c:pt idx="97">
                  <c:v>-28.19999885559082</c:v>
                </c:pt>
                <c:pt idx="98">
                  <c:v>-28.099998474121094</c:v>
                </c:pt>
                <c:pt idx="99">
                  <c:v>-28</c:v>
                </c:pt>
                <c:pt idx="100">
                  <c:v>-27.899999618530273</c:v>
                </c:pt>
                <c:pt idx="101">
                  <c:v>-27.799999237060547</c:v>
                </c:pt>
                <c:pt idx="102">
                  <c:v>-27.69999885559082</c:v>
                </c:pt>
                <c:pt idx="103">
                  <c:v>-27.599998474121094</c:v>
                </c:pt>
                <c:pt idx="104">
                  <c:v>-27.5</c:v>
                </c:pt>
                <c:pt idx="105">
                  <c:v>-27.399999618530273</c:v>
                </c:pt>
                <c:pt idx="106">
                  <c:v>-27.299999237060547</c:v>
                </c:pt>
                <c:pt idx="107">
                  <c:v>-27.19999885559082</c:v>
                </c:pt>
                <c:pt idx="108">
                  <c:v>-27.099998474121094</c:v>
                </c:pt>
                <c:pt idx="109">
                  <c:v>-27</c:v>
                </c:pt>
                <c:pt idx="110">
                  <c:v>-26.899999618530273</c:v>
                </c:pt>
                <c:pt idx="111">
                  <c:v>-26.799999237060547</c:v>
                </c:pt>
                <c:pt idx="112">
                  <c:v>-26.69999885559082</c:v>
                </c:pt>
                <c:pt idx="113">
                  <c:v>-26.599998474121094</c:v>
                </c:pt>
                <c:pt idx="114">
                  <c:v>-26.5</c:v>
                </c:pt>
                <c:pt idx="115">
                  <c:v>-26.399999618530273</c:v>
                </c:pt>
                <c:pt idx="116">
                  <c:v>-26.299999237060547</c:v>
                </c:pt>
                <c:pt idx="117">
                  <c:v>-26.19999885559082</c:v>
                </c:pt>
                <c:pt idx="118">
                  <c:v>-26.099998474121094</c:v>
                </c:pt>
                <c:pt idx="119">
                  <c:v>-26</c:v>
                </c:pt>
                <c:pt idx="120">
                  <c:v>-25.899999618530273</c:v>
                </c:pt>
                <c:pt idx="121">
                  <c:v>-25.799999237060547</c:v>
                </c:pt>
                <c:pt idx="122">
                  <c:v>-25.69999885559082</c:v>
                </c:pt>
                <c:pt idx="123">
                  <c:v>-25.599998474121094</c:v>
                </c:pt>
                <c:pt idx="124">
                  <c:v>-25.5</c:v>
                </c:pt>
                <c:pt idx="125">
                  <c:v>-25.399999618530273</c:v>
                </c:pt>
                <c:pt idx="126">
                  <c:v>-25.299999237060547</c:v>
                </c:pt>
                <c:pt idx="127">
                  <c:v>-25.19999885559082</c:v>
                </c:pt>
                <c:pt idx="128">
                  <c:v>-25.099998474121094</c:v>
                </c:pt>
                <c:pt idx="129">
                  <c:v>-25</c:v>
                </c:pt>
                <c:pt idx="130">
                  <c:v>-24.899999618530273</c:v>
                </c:pt>
                <c:pt idx="131">
                  <c:v>-24.799999237060547</c:v>
                </c:pt>
                <c:pt idx="132">
                  <c:v>-24.69999885559082</c:v>
                </c:pt>
                <c:pt idx="133">
                  <c:v>-24.599998474121094</c:v>
                </c:pt>
                <c:pt idx="134">
                  <c:v>-24.5</c:v>
                </c:pt>
                <c:pt idx="135">
                  <c:v>-24.399999618530273</c:v>
                </c:pt>
                <c:pt idx="136">
                  <c:v>-24.299999237060547</c:v>
                </c:pt>
                <c:pt idx="137">
                  <c:v>-24.19999885559082</c:v>
                </c:pt>
                <c:pt idx="138">
                  <c:v>-24.099998474121094</c:v>
                </c:pt>
                <c:pt idx="139">
                  <c:v>-24</c:v>
                </c:pt>
                <c:pt idx="140">
                  <c:v>-23.899999618530273</c:v>
                </c:pt>
                <c:pt idx="141">
                  <c:v>-23.799999237060547</c:v>
                </c:pt>
                <c:pt idx="142">
                  <c:v>-23.69999885559082</c:v>
                </c:pt>
                <c:pt idx="143">
                  <c:v>-23.599998474121094</c:v>
                </c:pt>
                <c:pt idx="144">
                  <c:v>-23.5</c:v>
                </c:pt>
                <c:pt idx="145">
                  <c:v>-23.399999618530273</c:v>
                </c:pt>
                <c:pt idx="146">
                  <c:v>-23.299999237060547</c:v>
                </c:pt>
                <c:pt idx="147">
                  <c:v>-23.19999885559082</c:v>
                </c:pt>
                <c:pt idx="148">
                  <c:v>-23.099998474121094</c:v>
                </c:pt>
                <c:pt idx="149">
                  <c:v>-23</c:v>
                </c:pt>
                <c:pt idx="150">
                  <c:v>-22.899999618530273</c:v>
                </c:pt>
                <c:pt idx="151">
                  <c:v>-22.799999237060547</c:v>
                </c:pt>
                <c:pt idx="152">
                  <c:v>-22.69999885559082</c:v>
                </c:pt>
                <c:pt idx="153">
                  <c:v>-22.599998474121094</c:v>
                </c:pt>
                <c:pt idx="154">
                  <c:v>-22.5</c:v>
                </c:pt>
                <c:pt idx="155">
                  <c:v>-22.399999618530273</c:v>
                </c:pt>
                <c:pt idx="156">
                  <c:v>-22.299999237060547</c:v>
                </c:pt>
                <c:pt idx="157">
                  <c:v>-22.19999885559082</c:v>
                </c:pt>
                <c:pt idx="158">
                  <c:v>-22.099998474121094</c:v>
                </c:pt>
                <c:pt idx="159">
                  <c:v>-22</c:v>
                </c:pt>
                <c:pt idx="160">
                  <c:v>-21.899999618530273</c:v>
                </c:pt>
                <c:pt idx="161">
                  <c:v>-21.799999237060547</c:v>
                </c:pt>
                <c:pt idx="162">
                  <c:v>-21.69999885559082</c:v>
                </c:pt>
                <c:pt idx="163">
                  <c:v>-21.599998474121094</c:v>
                </c:pt>
                <c:pt idx="164">
                  <c:v>-21.5</c:v>
                </c:pt>
                <c:pt idx="165">
                  <c:v>-21.399999618530273</c:v>
                </c:pt>
                <c:pt idx="166">
                  <c:v>-21.299999237060547</c:v>
                </c:pt>
                <c:pt idx="167">
                  <c:v>-21.19999885559082</c:v>
                </c:pt>
                <c:pt idx="168">
                  <c:v>-21.099998474121094</c:v>
                </c:pt>
                <c:pt idx="169">
                  <c:v>-21</c:v>
                </c:pt>
                <c:pt idx="170">
                  <c:v>-20.899999618530273</c:v>
                </c:pt>
                <c:pt idx="171">
                  <c:v>-20.799999237060547</c:v>
                </c:pt>
                <c:pt idx="172">
                  <c:v>-20.69999885559082</c:v>
                </c:pt>
                <c:pt idx="173">
                  <c:v>-20.599998474121094</c:v>
                </c:pt>
                <c:pt idx="174">
                  <c:v>-20.5</c:v>
                </c:pt>
                <c:pt idx="175">
                  <c:v>-20.399999618530273</c:v>
                </c:pt>
                <c:pt idx="176">
                  <c:v>-20.299999237060547</c:v>
                </c:pt>
                <c:pt idx="177">
                  <c:v>-20.19999885559082</c:v>
                </c:pt>
                <c:pt idx="178">
                  <c:v>-20.099998474121094</c:v>
                </c:pt>
                <c:pt idx="179">
                  <c:v>-20</c:v>
                </c:pt>
                <c:pt idx="180">
                  <c:v>-19.899999618530273</c:v>
                </c:pt>
                <c:pt idx="181">
                  <c:v>-19.799999237060547</c:v>
                </c:pt>
                <c:pt idx="182">
                  <c:v>-19.69999885559082</c:v>
                </c:pt>
                <c:pt idx="183">
                  <c:v>-19.599998474121094</c:v>
                </c:pt>
                <c:pt idx="184">
                  <c:v>-19.5</c:v>
                </c:pt>
                <c:pt idx="185">
                  <c:v>-19.399999618530273</c:v>
                </c:pt>
                <c:pt idx="186">
                  <c:v>-19.299999237060547</c:v>
                </c:pt>
                <c:pt idx="187">
                  <c:v>-19.19999885559082</c:v>
                </c:pt>
                <c:pt idx="188">
                  <c:v>-19.099998474121094</c:v>
                </c:pt>
                <c:pt idx="189">
                  <c:v>-19</c:v>
                </c:pt>
                <c:pt idx="190">
                  <c:v>-18.899999618530273</c:v>
                </c:pt>
                <c:pt idx="191">
                  <c:v>-18.799999237060547</c:v>
                </c:pt>
                <c:pt idx="192">
                  <c:v>-18.69999885559082</c:v>
                </c:pt>
                <c:pt idx="193">
                  <c:v>-18.599998474121094</c:v>
                </c:pt>
                <c:pt idx="194">
                  <c:v>-18.5</c:v>
                </c:pt>
                <c:pt idx="195">
                  <c:v>-18.399999618530273</c:v>
                </c:pt>
                <c:pt idx="196">
                  <c:v>-18.299999237060547</c:v>
                </c:pt>
                <c:pt idx="197">
                  <c:v>-18.19999885559082</c:v>
                </c:pt>
                <c:pt idx="198">
                  <c:v>-18.099998474121094</c:v>
                </c:pt>
                <c:pt idx="199">
                  <c:v>-18</c:v>
                </c:pt>
                <c:pt idx="200">
                  <c:v>-17.899999618530273</c:v>
                </c:pt>
                <c:pt idx="201">
                  <c:v>-17.799999237060547</c:v>
                </c:pt>
                <c:pt idx="202">
                  <c:v>-17.69999885559082</c:v>
                </c:pt>
                <c:pt idx="203">
                  <c:v>-17.599998474121094</c:v>
                </c:pt>
                <c:pt idx="204">
                  <c:v>-17.5</c:v>
                </c:pt>
                <c:pt idx="205">
                  <c:v>-17.399999618530273</c:v>
                </c:pt>
                <c:pt idx="206">
                  <c:v>-17.299999237060547</c:v>
                </c:pt>
                <c:pt idx="207">
                  <c:v>-17.19999885559082</c:v>
                </c:pt>
                <c:pt idx="208">
                  <c:v>-17.099998474121094</c:v>
                </c:pt>
                <c:pt idx="209">
                  <c:v>-17</c:v>
                </c:pt>
                <c:pt idx="210">
                  <c:v>-16.899999618530273</c:v>
                </c:pt>
                <c:pt idx="211">
                  <c:v>-16.799999237060547</c:v>
                </c:pt>
                <c:pt idx="212">
                  <c:v>-16.69999885559082</c:v>
                </c:pt>
                <c:pt idx="213">
                  <c:v>-16.599998474121094</c:v>
                </c:pt>
                <c:pt idx="214">
                  <c:v>-16.5</c:v>
                </c:pt>
                <c:pt idx="215">
                  <c:v>-16.399999618530273</c:v>
                </c:pt>
                <c:pt idx="216">
                  <c:v>-16.299999237060547</c:v>
                </c:pt>
                <c:pt idx="217">
                  <c:v>-16.19999885559082</c:v>
                </c:pt>
                <c:pt idx="218">
                  <c:v>-16.099998474121094</c:v>
                </c:pt>
                <c:pt idx="219">
                  <c:v>-16</c:v>
                </c:pt>
                <c:pt idx="220">
                  <c:v>-15.899999618530273</c:v>
                </c:pt>
                <c:pt idx="221">
                  <c:v>-15.799999237060547</c:v>
                </c:pt>
                <c:pt idx="222">
                  <c:v>-15.69999885559082</c:v>
                </c:pt>
                <c:pt idx="223">
                  <c:v>-15.599998474121094</c:v>
                </c:pt>
                <c:pt idx="224">
                  <c:v>-15.5</c:v>
                </c:pt>
                <c:pt idx="225">
                  <c:v>-15.399999618530273</c:v>
                </c:pt>
                <c:pt idx="226">
                  <c:v>-15.299999237060547</c:v>
                </c:pt>
                <c:pt idx="227">
                  <c:v>-15.19999885559082</c:v>
                </c:pt>
                <c:pt idx="228">
                  <c:v>-15.099998474121094</c:v>
                </c:pt>
                <c:pt idx="229">
                  <c:v>-15</c:v>
                </c:pt>
                <c:pt idx="230">
                  <c:v>-14.899999618530273</c:v>
                </c:pt>
                <c:pt idx="231">
                  <c:v>-14.799999237060547</c:v>
                </c:pt>
                <c:pt idx="232">
                  <c:v>-14.69999885559082</c:v>
                </c:pt>
                <c:pt idx="233">
                  <c:v>-14.599998474121094</c:v>
                </c:pt>
                <c:pt idx="234">
                  <c:v>-14.5</c:v>
                </c:pt>
                <c:pt idx="235">
                  <c:v>-14.399999618530273</c:v>
                </c:pt>
                <c:pt idx="236">
                  <c:v>-14.299999237060547</c:v>
                </c:pt>
                <c:pt idx="237">
                  <c:v>-14.19999885559082</c:v>
                </c:pt>
                <c:pt idx="238">
                  <c:v>-14.099998474121094</c:v>
                </c:pt>
                <c:pt idx="239">
                  <c:v>-14</c:v>
                </c:pt>
                <c:pt idx="240">
                  <c:v>-13.899999618530273</c:v>
                </c:pt>
                <c:pt idx="241">
                  <c:v>-13.799999237060547</c:v>
                </c:pt>
                <c:pt idx="242">
                  <c:v>-13.69999885559082</c:v>
                </c:pt>
                <c:pt idx="243">
                  <c:v>-13.599998474121094</c:v>
                </c:pt>
                <c:pt idx="244">
                  <c:v>-13.5</c:v>
                </c:pt>
                <c:pt idx="245">
                  <c:v>-13.399999618530273</c:v>
                </c:pt>
                <c:pt idx="246">
                  <c:v>-13.299999237060547</c:v>
                </c:pt>
                <c:pt idx="247">
                  <c:v>-13.19999885559082</c:v>
                </c:pt>
                <c:pt idx="248">
                  <c:v>-13.099998474121094</c:v>
                </c:pt>
                <c:pt idx="249">
                  <c:v>-13</c:v>
                </c:pt>
                <c:pt idx="250">
                  <c:v>-12.899999618530273</c:v>
                </c:pt>
                <c:pt idx="251">
                  <c:v>-12.799999237060547</c:v>
                </c:pt>
                <c:pt idx="252">
                  <c:v>-12.69999885559082</c:v>
                </c:pt>
                <c:pt idx="253">
                  <c:v>-12.599998474121094</c:v>
                </c:pt>
                <c:pt idx="254">
                  <c:v>-12.5</c:v>
                </c:pt>
                <c:pt idx="255">
                  <c:v>-12.399999618530273</c:v>
                </c:pt>
                <c:pt idx="256">
                  <c:v>-12.299999237060547</c:v>
                </c:pt>
                <c:pt idx="257">
                  <c:v>-12.19999885559082</c:v>
                </c:pt>
                <c:pt idx="258">
                  <c:v>-12.099998474121094</c:v>
                </c:pt>
                <c:pt idx="259">
                  <c:v>-12</c:v>
                </c:pt>
                <c:pt idx="260">
                  <c:v>-11.899999618530273</c:v>
                </c:pt>
                <c:pt idx="261">
                  <c:v>-11.799999237060547</c:v>
                </c:pt>
                <c:pt idx="262">
                  <c:v>-11.69999885559082</c:v>
                </c:pt>
                <c:pt idx="263">
                  <c:v>-11.599998474121094</c:v>
                </c:pt>
                <c:pt idx="264">
                  <c:v>-11.5</c:v>
                </c:pt>
                <c:pt idx="265">
                  <c:v>-11.399999618530273</c:v>
                </c:pt>
                <c:pt idx="266">
                  <c:v>-11.299999237060547</c:v>
                </c:pt>
                <c:pt idx="267">
                  <c:v>-11.19999885559082</c:v>
                </c:pt>
                <c:pt idx="268">
                  <c:v>-11.099998474121094</c:v>
                </c:pt>
                <c:pt idx="269">
                  <c:v>-11</c:v>
                </c:pt>
                <c:pt idx="270">
                  <c:v>-10.899999618530273</c:v>
                </c:pt>
                <c:pt idx="271">
                  <c:v>-10.799999237060547</c:v>
                </c:pt>
                <c:pt idx="272">
                  <c:v>-10.69999885559082</c:v>
                </c:pt>
                <c:pt idx="273">
                  <c:v>-10.599998474121094</c:v>
                </c:pt>
                <c:pt idx="274">
                  <c:v>-10.5</c:v>
                </c:pt>
                <c:pt idx="275">
                  <c:v>-10.399999618530273</c:v>
                </c:pt>
                <c:pt idx="276">
                  <c:v>-10.299999237060547</c:v>
                </c:pt>
                <c:pt idx="277">
                  <c:v>-10.19999885559082</c:v>
                </c:pt>
                <c:pt idx="278">
                  <c:v>-10.099998474121094</c:v>
                </c:pt>
                <c:pt idx="279">
                  <c:v>-10</c:v>
                </c:pt>
                <c:pt idx="280">
                  <c:v>-9.8999996185302734</c:v>
                </c:pt>
                <c:pt idx="281">
                  <c:v>-9.7999992370605469</c:v>
                </c:pt>
                <c:pt idx="282">
                  <c:v>-9.6999988555908203</c:v>
                </c:pt>
                <c:pt idx="283">
                  <c:v>-9.5999984741210938</c:v>
                </c:pt>
                <c:pt idx="284">
                  <c:v>-9.5</c:v>
                </c:pt>
                <c:pt idx="285">
                  <c:v>-9.3999996185302734</c:v>
                </c:pt>
                <c:pt idx="286">
                  <c:v>-9.2999992370605469</c:v>
                </c:pt>
                <c:pt idx="287">
                  <c:v>-9.1999988555908203</c:v>
                </c:pt>
                <c:pt idx="288">
                  <c:v>-9.0999984741210938</c:v>
                </c:pt>
                <c:pt idx="289">
                  <c:v>-9</c:v>
                </c:pt>
                <c:pt idx="290">
                  <c:v>-8.8999996185302734</c:v>
                </c:pt>
                <c:pt idx="291">
                  <c:v>-8.7999992370605469</c:v>
                </c:pt>
                <c:pt idx="292">
                  <c:v>-8.6999988555908203</c:v>
                </c:pt>
                <c:pt idx="293">
                  <c:v>-8.5999984741210938</c:v>
                </c:pt>
                <c:pt idx="294">
                  <c:v>-8.5</c:v>
                </c:pt>
                <c:pt idx="295">
                  <c:v>-8.3999996185302734</c:v>
                </c:pt>
                <c:pt idx="296">
                  <c:v>-8.2999992370605469</c:v>
                </c:pt>
                <c:pt idx="297">
                  <c:v>-8.1999988555908203</c:v>
                </c:pt>
                <c:pt idx="298">
                  <c:v>-8.0999984741210938</c:v>
                </c:pt>
                <c:pt idx="299">
                  <c:v>-8</c:v>
                </c:pt>
                <c:pt idx="300">
                  <c:v>-7.8999996185302734</c:v>
                </c:pt>
                <c:pt idx="301">
                  <c:v>-7.7999992370605469</c:v>
                </c:pt>
                <c:pt idx="302">
                  <c:v>-7.6999988555908203</c:v>
                </c:pt>
                <c:pt idx="303">
                  <c:v>-7.5999984741210938</c:v>
                </c:pt>
                <c:pt idx="304">
                  <c:v>-7.5</c:v>
                </c:pt>
                <c:pt idx="305">
                  <c:v>-7.3999996185302734</c:v>
                </c:pt>
                <c:pt idx="306">
                  <c:v>-7.2999992370605469</c:v>
                </c:pt>
                <c:pt idx="307">
                  <c:v>-7.1999988555908203</c:v>
                </c:pt>
                <c:pt idx="308">
                  <c:v>-7.0999984741210938</c:v>
                </c:pt>
                <c:pt idx="309">
                  <c:v>-7</c:v>
                </c:pt>
                <c:pt idx="310">
                  <c:v>-6.8999996185302734</c:v>
                </c:pt>
                <c:pt idx="311">
                  <c:v>-6.7999992370605469</c:v>
                </c:pt>
                <c:pt idx="312">
                  <c:v>-6.6999988555908203</c:v>
                </c:pt>
                <c:pt idx="313">
                  <c:v>-6.5999984741210938</c:v>
                </c:pt>
                <c:pt idx="314">
                  <c:v>-6.5</c:v>
                </c:pt>
                <c:pt idx="315">
                  <c:v>-6.3999996185302734</c:v>
                </c:pt>
                <c:pt idx="316">
                  <c:v>-6.2999992370605469</c:v>
                </c:pt>
                <c:pt idx="317">
                  <c:v>-6.2000007629394531</c:v>
                </c:pt>
                <c:pt idx="318">
                  <c:v>-6.0999984741210938</c:v>
                </c:pt>
                <c:pt idx="319">
                  <c:v>-6</c:v>
                </c:pt>
                <c:pt idx="320">
                  <c:v>-5.8999977111816406</c:v>
                </c:pt>
                <c:pt idx="321">
                  <c:v>-5.7999992370605469</c:v>
                </c:pt>
                <c:pt idx="322">
                  <c:v>-5.7000007629394531</c:v>
                </c:pt>
                <c:pt idx="323">
                  <c:v>-5.5999984741210938</c:v>
                </c:pt>
                <c:pt idx="324">
                  <c:v>-5.5</c:v>
                </c:pt>
                <c:pt idx="325">
                  <c:v>-5.3999977111816406</c:v>
                </c:pt>
                <c:pt idx="326">
                  <c:v>-5.2999992370605469</c:v>
                </c:pt>
                <c:pt idx="327">
                  <c:v>-5.2000007629394531</c:v>
                </c:pt>
                <c:pt idx="328">
                  <c:v>-5.0999984741210938</c:v>
                </c:pt>
                <c:pt idx="329">
                  <c:v>-5</c:v>
                </c:pt>
                <c:pt idx="330">
                  <c:v>-4.8999977111816406</c:v>
                </c:pt>
                <c:pt idx="331">
                  <c:v>-4.7999992370605469</c:v>
                </c:pt>
                <c:pt idx="332">
                  <c:v>-4.7000007629394531</c:v>
                </c:pt>
                <c:pt idx="333">
                  <c:v>-4.5999984741210938</c:v>
                </c:pt>
                <c:pt idx="334">
                  <c:v>-4.5</c:v>
                </c:pt>
                <c:pt idx="335">
                  <c:v>-4.3999977111816406</c:v>
                </c:pt>
                <c:pt idx="336">
                  <c:v>-4.2999992370605469</c:v>
                </c:pt>
                <c:pt idx="337">
                  <c:v>-4.2000007629394531</c:v>
                </c:pt>
                <c:pt idx="338">
                  <c:v>-4.0999984741210938</c:v>
                </c:pt>
                <c:pt idx="339">
                  <c:v>-4</c:v>
                </c:pt>
                <c:pt idx="340">
                  <c:v>-3.8999977111816406</c:v>
                </c:pt>
                <c:pt idx="341">
                  <c:v>-3.7999992370605469</c:v>
                </c:pt>
                <c:pt idx="342">
                  <c:v>-3.7000007629394531</c:v>
                </c:pt>
                <c:pt idx="343">
                  <c:v>-3.5999984741210938</c:v>
                </c:pt>
                <c:pt idx="344">
                  <c:v>-3.5</c:v>
                </c:pt>
                <c:pt idx="345">
                  <c:v>-3.3999977111816406</c:v>
                </c:pt>
                <c:pt idx="346">
                  <c:v>-3.2999992370605469</c:v>
                </c:pt>
                <c:pt idx="347">
                  <c:v>-3.2000007629394531</c:v>
                </c:pt>
                <c:pt idx="348">
                  <c:v>-3.0999984741210938</c:v>
                </c:pt>
                <c:pt idx="349">
                  <c:v>-3</c:v>
                </c:pt>
                <c:pt idx="350">
                  <c:v>-2.8999977111816406</c:v>
                </c:pt>
                <c:pt idx="351">
                  <c:v>-2.7999992370605469</c:v>
                </c:pt>
                <c:pt idx="352">
                  <c:v>-2.7000007629394531</c:v>
                </c:pt>
                <c:pt idx="353">
                  <c:v>-2.5999984741210938</c:v>
                </c:pt>
                <c:pt idx="354">
                  <c:v>-2.5</c:v>
                </c:pt>
                <c:pt idx="355">
                  <c:v>-2.3999977111816406</c:v>
                </c:pt>
                <c:pt idx="356">
                  <c:v>-2.2999992370605469</c:v>
                </c:pt>
                <c:pt idx="357">
                  <c:v>-2.2000007629394531</c:v>
                </c:pt>
                <c:pt idx="358">
                  <c:v>-2.0999984741210938</c:v>
                </c:pt>
                <c:pt idx="359">
                  <c:v>-2</c:v>
                </c:pt>
                <c:pt idx="360">
                  <c:v>-1.8999977111816406</c:v>
                </c:pt>
                <c:pt idx="361">
                  <c:v>-1.7999992370605469</c:v>
                </c:pt>
                <c:pt idx="362">
                  <c:v>-1.7000007629394531</c:v>
                </c:pt>
                <c:pt idx="363">
                  <c:v>-1.5999984741210938</c:v>
                </c:pt>
                <c:pt idx="364">
                  <c:v>-1.5</c:v>
                </c:pt>
                <c:pt idx="365">
                  <c:v>-1.3999977111816406</c:v>
                </c:pt>
                <c:pt idx="366">
                  <c:v>-1.2999992370605469</c:v>
                </c:pt>
                <c:pt idx="367">
                  <c:v>-1.2000007629394531</c:v>
                </c:pt>
                <c:pt idx="368">
                  <c:v>-1.0999984741210938</c:v>
                </c:pt>
                <c:pt idx="369">
                  <c:v>-1</c:v>
                </c:pt>
                <c:pt idx="370">
                  <c:v>-0.89999771118164063</c:v>
                </c:pt>
                <c:pt idx="371">
                  <c:v>-0.79999923706054688</c:v>
                </c:pt>
                <c:pt idx="372">
                  <c:v>-0.70000076293945313</c:v>
                </c:pt>
                <c:pt idx="373">
                  <c:v>-0.59999847412109375</c:v>
                </c:pt>
                <c:pt idx="374">
                  <c:v>-0.5</c:v>
                </c:pt>
                <c:pt idx="375">
                  <c:v>-0.39999771118164063</c:v>
                </c:pt>
                <c:pt idx="376">
                  <c:v>-0.29999923706054688</c:v>
                </c:pt>
                <c:pt idx="377">
                  <c:v>-0.20000076293945313</c:v>
                </c:pt>
                <c:pt idx="378">
                  <c:v>-9.999847412109375E-2</c:v>
                </c:pt>
                <c:pt idx="379">
                  <c:v>0</c:v>
                </c:pt>
                <c:pt idx="380">
                  <c:v>0.10000228881835938</c:v>
                </c:pt>
                <c:pt idx="381">
                  <c:v>0.20000076293945313</c:v>
                </c:pt>
                <c:pt idx="382">
                  <c:v>0.29999923706054688</c:v>
                </c:pt>
                <c:pt idx="383">
                  <c:v>0.40000152587890625</c:v>
                </c:pt>
                <c:pt idx="384">
                  <c:v>0.5</c:v>
                </c:pt>
                <c:pt idx="385">
                  <c:v>0.60000228881835938</c:v>
                </c:pt>
                <c:pt idx="386">
                  <c:v>0.70000076293945313</c:v>
                </c:pt>
                <c:pt idx="387">
                  <c:v>0.79999923706054688</c:v>
                </c:pt>
                <c:pt idx="388">
                  <c:v>0.90000152587890625</c:v>
                </c:pt>
                <c:pt idx="389">
                  <c:v>1</c:v>
                </c:pt>
                <c:pt idx="390">
                  <c:v>1.1000022888183594</c:v>
                </c:pt>
                <c:pt idx="391">
                  <c:v>1.2000007629394531</c:v>
                </c:pt>
                <c:pt idx="392">
                  <c:v>1.2999992370605469</c:v>
                </c:pt>
                <c:pt idx="393">
                  <c:v>1.4000015258789063</c:v>
                </c:pt>
                <c:pt idx="394">
                  <c:v>1.5</c:v>
                </c:pt>
                <c:pt idx="395">
                  <c:v>1.6000022888183594</c:v>
                </c:pt>
                <c:pt idx="396">
                  <c:v>1.7000007629394531</c:v>
                </c:pt>
                <c:pt idx="397">
                  <c:v>1.7999992370605469</c:v>
                </c:pt>
                <c:pt idx="398">
                  <c:v>1.9000015258789063</c:v>
                </c:pt>
                <c:pt idx="399">
                  <c:v>2</c:v>
                </c:pt>
                <c:pt idx="400">
                  <c:v>2.1000022888183594</c:v>
                </c:pt>
                <c:pt idx="401">
                  <c:v>2.2000007629394531</c:v>
                </c:pt>
                <c:pt idx="402">
                  <c:v>2.2999992370605469</c:v>
                </c:pt>
                <c:pt idx="403">
                  <c:v>2.4000015258789063</c:v>
                </c:pt>
                <c:pt idx="404">
                  <c:v>2.5</c:v>
                </c:pt>
                <c:pt idx="405">
                  <c:v>2.6000022888183594</c:v>
                </c:pt>
                <c:pt idx="406">
                  <c:v>2.7000007629394531</c:v>
                </c:pt>
                <c:pt idx="407">
                  <c:v>2.7999992370605469</c:v>
                </c:pt>
                <c:pt idx="408">
                  <c:v>2.9000015258789063</c:v>
                </c:pt>
                <c:pt idx="409">
                  <c:v>3</c:v>
                </c:pt>
                <c:pt idx="410">
                  <c:v>3.1000022888183594</c:v>
                </c:pt>
                <c:pt idx="411">
                  <c:v>3.2000007629394531</c:v>
                </c:pt>
                <c:pt idx="412">
                  <c:v>3.2999992370605469</c:v>
                </c:pt>
                <c:pt idx="413">
                  <c:v>3.4000015258789063</c:v>
                </c:pt>
                <c:pt idx="414">
                  <c:v>3.5</c:v>
                </c:pt>
                <c:pt idx="415">
                  <c:v>3.6000022888183594</c:v>
                </c:pt>
                <c:pt idx="416">
                  <c:v>3.7000007629394531</c:v>
                </c:pt>
                <c:pt idx="417">
                  <c:v>3.7999992370605469</c:v>
                </c:pt>
                <c:pt idx="418">
                  <c:v>3.9000015258789063</c:v>
                </c:pt>
                <c:pt idx="419">
                  <c:v>4</c:v>
                </c:pt>
                <c:pt idx="420">
                  <c:v>4.1000022888183594</c:v>
                </c:pt>
                <c:pt idx="421">
                  <c:v>4.2000007629394531</c:v>
                </c:pt>
                <c:pt idx="422">
                  <c:v>4.2999992370605469</c:v>
                </c:pt>
                <c:pt idx="423">
                  <c:v>4.4000015258789063</c:v>
                </c:pt>
                <c:pt idx="424">
                  <c:v>4.5</c:v>
                </c:pt>
                <c:pt idx="425">
                  <c:v>4.6000022888183594</c:v>
                </c:pt>
                <c:pt idx="426">
                  <c:v>4.7000007629394531</c:v>
                </c:pt>
                <c:pt idx="427">
                  <c:v>4.7999992370605469</c:v>
                </c:pt>
                <c:pt idx="428">
                  <c:v>4.9000015258789063</c:v>
                </c:pt>
                <c:pt idx="429">
                  <c:v>5</c:v>
                </c:pt>
                <c:pt idx="430">
                  <c:v>5.1000022888183594</c:v>
                </c:pt>
                <c:pt idx="431">
                  <c:v>5.2000007629394531</c:v>
                </c:pt>
                <c:pt idx="432">
                  <c:v>5.2999992370605469</c:v>
                </c:pt>
                <c:pt idx="433">
                  <c:v>5.4000015258789063</c:v>
                </c:pt>
                <c:pt idx="434">
                  <c:v>5.5</c:v>
                </c:pt>
                <c:pt idx="435">
                  <c:v>5.6000022888183594</c:v>
                </c:pt>
                <c:pt idx="436">
                  <c:v>5.7000007629394531</c:v>
                </c:pt>
                <c:pt idx="437">
                  <c:v>5.7999992370605469</c:v>
                </c:pt>
                <c:pt idx="438">
                  <c:v>5.9000015258789063</c:v>
                </c:pt>
                <c:pt idx="439">
                  <c:v>6</c:v>
                </c:pt>
                <c:pt idx="440">
                  <c:v>6.1000022888183594</c:v>
                </c:pt>
                <c:pt idx="441">
                  <c:v>6.2000007629394531</c:v>
                </c:pt>
                <c:pt idx="442">
                  <c:v>6.2999992370605469</c:v>
                </c:pt>
                <c:pt idx="443">
                  <c:v>6.4000015258789063</c:v>
                </c:pt>
                <c:pt idx="444">
                  <c:v>6.5</c:v>
                </c:pt>
                <c:pt idx="445">
                  <c:v>6.6000022888183594</c:v>
                </c:pt>
                <c:pt idx="446">
                  <c:v>6.7000007629394531</c:v>
                </c:pt>
                <c:pt idx="447">
                  <c:v>6.7999992370605469</c:v>
                </c:pt>
                <c:pt idx="448">
                  <c:v>6.9000015258789063</c:v>
                </c:pt>
                <c:pt idx="449">
                  <c:v>7</c:v>
                </c:pt>
                <c:pt idx="450">
                  <c:v>7.1000022888183594</c:v>
                </c:pt>
                <c:pt idx="451">
                  <c:v>7.2000007629394531</c:v>
                </c:pt>
                <c:pt idx="452">
                  <c:v>7.2999992370605469</c:v>
                </c:pt>
                <c:pt idx="453">
                  <c:v>7.4000015258789063</c:v>
                </c:pt>
                <c:pt idx="454">
                  <c:v>7.5</c:v>
                </c:pt>
                <c:pt idx="455">
                  <c:v>7.6000022888183594</c:v>
                </c:pt>
                <c:pt idx="456">
                  <c:v>7.7000007629394531</c:v>
                </c:pt>
                <c:pt idx="457">
                  <c:v>7.7999992370605469</c:v>
                </c:pt>
                <c:pt idx="458">
                  <c:v>7.9000015258789063</c:v>
                </c:pt>
                <c:pt idx="459">
                  <c:v>8</c:v>
                </c:pt>
                <c:pt idx="460">
                  <c:v>8.1000022888183594</c:v>
                </c:pt>
                <c:pt idx="461">
                  <c:v>8.2000007629394531</c:v>
                </c:pt>
                <c:pt idx="462">
                  <c:v>8.2999992370605469</c:v>
                </c:pt>
                <c:pt idx="463">
                  <c:v>8.4000015258789063</c:v>
                </c:pt>
                <c:pt idx="464">
                  <c:v>8.5</c:v>
                </c:pt>
                <c:pt idx="465">
                  <c:v>8.6000022888183594</c:v>
                </c:pt>
                <c:pt idx="466">
                  <c:v>8.7000007629394531</c:v>
                </c:pt>
                <c:pt idx="467">
                  <c:v>8.7999992370605469</c:v>
                </c:pt>
                <c:pt idx="468">
                  <c:v>8.9000015258789063</c:v>
                </c:pt>
                <c:pt idx="469">
                  <c:v>9</c:v>
                </c:pt>
                <c:pt idx="470">
                  <c:v>9.1000022888183594</c:v>
                </c:pt>
                <c:pt idx="471">
                  <c:v>9.2000007629394531</c:v>
                </c:pt>
                <c:pt idx="472">
                  <c:v>9.2999992370605469</c:v>
                </c:pt>
                <c:pt idx="473">
                  <c:v>9.4000015258789063</c:v>
                </c:pt>
                <c:pt idx="474">
                  <c:v>9.5</c:v>
                </c:pt>
                <c:pt idx="475">
                  <c:v>9.6000022888183594</c:v>
                </c:pt>
                <c:pt idx="476">
                  <c:v>9.7000007629394531</c:v>
                </c:pt>
                <c:pt idx="477">
                  <c:v>9.7999992370605469</c:v>
                </c:pt>
                <c:pt idx="478">
                  <c:v>9.9000015258789063</c:v>
                </c:pt>
                <c:pt idx="479">
                  <c:v>10</c:v>
                </c:pt>
                <c:pt idx="480">
                  <c:v>10.100002288818359</c:v>
                </c:pt>
                <c:pt idx="481">
                  <c:v>10.200000762939453</c:v>
                </c:pt>
                <c:pt idx="482">
                  <c:v>10.299999237060547</c:v>
                </c:pt>
                <c:pt idx="483">
                  <c:v>10.400001525878906</c:v>
                </c:pt>
                <c:pt idx="484">
                  <c:v>10.5</c:v>
                </c:pt>
                <c:pt idx="485">
                  <c:v>10.600002288818359</c:v>
                </c:pt>
                <c:pt idx="486">
                  <c:v>10.700000762939453</c:v>
                </c:pt>
                <c:pt idx="487">
                  <c:v>10.799999237060547</c:v>
                </c:pt>
                <c:pt idx="488">
                  <c:v>10.900001525878906</c:v>
                </c:pt>
                <c:pt idx="489">
                  <c:v>11</c:v>
                </c:pt>
                <c:pt idx="490">
                  <c:v>11.100002288818359</c:v>
                </c:pt>
                <c:pt idx="491">
                  <c:v>11.200000762939453</c:v>
                </c:pt>
                <c:pt idx="492">
                  <c:v>11.299999237060547</c:v>
                </c:pt>
                <c:pt idx="493">
                  <c:v>11.400001525878906</c:v>
                </c:pt>
                <c:pt idx="494">
                  <c:v>11.5</c:v>
                </c:pt>
                <c:pt idx="495">
                  <c:v>11.600002288818359</c:v>
                </c:pt>
                <c:pt idx="496">
                  <c:v>11.700000762939453</c:v>
                </c:pt>
                <c:pt idx="497">
                  <c:v>11.799999237060547</c:v>
                </c:pt>
                <c:pt idx="498">
                  <c:v>11.900001525878906</c:v>
                </c:pt>
                <c:pt idx="499">
                  <c:v>12</c:v>
                </c:pt>
                <c:pt idx="500">
                  <c:v>12.100002288818359</c:v>
                </c:pt>
                <c:pt idx="501">
                  <c:v>12.200000762939453</c:v>
                </c:pt>
                <c:pt idx="502">
                  <c:v>12.299999237060547</c:v>
                </c:pt>
                <c:pt idx="503">
                  <c:v>12.400001525878906</c:v>
                </c:pt>
                <c:pt idx="504">
                  <c:v>12.5</c:v>
                </c:pt>
                <c:pt idx="505">
                  <c:v>12.600002288818359</c:v>
                </c:pt>
                <c:pt idx="506">
                  <c:v>12.700000762939453</c:v>
                </c:pt>
                <c:pt idx="507">
                  <c:v>12.799999237060547</c:v>
                </c:pt>
                <c:pt idx="508">
                  <c:v>12.900001525878906</c:v>
                </c:pt>
                <c:pt idx="509">
                  <c:v>13</c:v>
                </c:pt>
                <c:pt idx="510">
                  <c:v>13.100002288818359</c:v>
                </c:pt>
                <c:pt idx="511">
                  <c:v>13.200000762939453</c:v>
                </c:pt>
                <c:pt idx="512">
                  <c:v>13.299999237060547</c:v>
                </c:pt>
                <c:pt idx="513">
                  <c:v>13.400001525878906</c:v>
                </c:pt>
                <c:pt idx="514">
                  <c:v>13.5</c:v>
                </c:pt>
                <c:pt idx="515">
                  <c:v>13.600002288818359</c:v>
                </c:pt>
                <c:pt idx="516">
                  <c:v>13.700000762939453</c:v>
                </c:pt>
                <c:pt idx="517">
                  <c:v>13.799999237060547</c:v>
                </c:pt>
                <c:pt idx="518">
                  <c:v>13.900001525878906</c:v>
                </c:pt>
                <c:pt idx="519">
                  <c:v>14</c:v>
                </c:pt>
                <c:pt idx="520">
                  <c:v>14.100002288818359</c:v>
                </c:pt>
                <c:pt idx="521">
                  <c:v>14.200000762939453</c:v>
                </c:pt>
                <c:pt idx="522">
                  <c:v>14.299999237060547</c:v>
                </c:pt>
                <c:pt idx="523">
                  <c:v>14.400001525878906</c:v>
                </c:pt>
                <c:pt idx="524">
                  <c:v>14.5</c:v>
                </c:pt>
                <c:pt idx="525">
                  <c:v>14.600002288818359</c:v>
                </c:pt>
                <c:pt idx="526">
                  <c:v>14.700000762939453</c:v>
                </c:pt>
                <c:pt idx="527">
                  <c:v>14.799999237060547</c:v>
                </c:pt>
                <c:pt idx="528">
                  <c:v>14.900001525878906</c:v>
                </c:pt>
                <c:pt idx="529">
                  <c:v>15</c:v>
                </c:pt>
                <c:pt idx="530">
                  <c:v>15.100002288818359</c:v>
                </c:pt>
                <c:pt idx="531">
                  <c:v>15.200000762939453</c:v>
                </c:pt>
                <c:pt idx="532">
                  <c:v>15.299999237060547</c:v>
                </c:pt>
                <c:pt idx="533">
                  <c:v>15.400001525878906</c:v>
                </c:pt>
                <c:pt idx="534">
                  <c:v>15.5</c:v>
                </c:pt>
                <c:pt idx="535">
                  <c:v>15.600002288818359</c:v>
                </c:pt>
                <c:pt idx="536">
                  <c:v>15.700000762939453</c:v>
                </c:pt>
                <c:pt idx="537">
                  <c:v>15.799999237060547</c:v>
                </c:pt>
                <c:pt idx="538">
                  <c:v>15.900001525878906</c:v>
                </c:pt>
                <c:pt idx="539">
                  <c:v>16</c:v>
                </c:pt>
                <c:pt idx="540">
                  <c:v>16.100002288818359</c:v>
                </c:pt>
                <c:pt idx="541">
                  <c:v>16.200000762939453</c:v>
                </c:pt>
                <c:pt idx="542">
                  <c:v>16.299999237060547</c:v>
                </c:pt>
                <c:pt idx="543">
                  <c:v>16.400001525878906</c:v>
                </c:pt>
                <c:pt idx="544">
                  <c:v>16.5</c:v>
                </c:pt>
                <c:pt idx="545">
                  <c:v>16.600002288818359</c:v>
                </c:pt>
                <c:pt idx="546">
                  <c:v>16.700000762939453</c:v>
                </c:pt>
                <c:pt idx="547">
                  <c:v>16.799999237060547</c:v>
                </c:pt>
                <c:pt idx="548">
                  <c:v>16.900001525878906</c:v>
                </c:pt>
                <c:pt idx="549">
                  <c:v>17</c:v>
                </c:pt>
                <c:pt idx="550">
                  <c:v>17.100002288818359</c:v>
                </c:pt>
                <c:pt idx="551">
                  <c:v>17.200000762939453</c:v>
                </c:pt>
                <c:pt idx="552">
                  <c:v>17.299999237060547</c:v>
                </c:pt>
                <c:pt idx="553">
                  <c:v>17.400001525878906</c:v>
                </c:pt>
                <c:pt idx="554">
                  <c:v>17.5</c:v>
                </c:pt>
                <c:pt idx="555">
                  <c:v>17.600002288818359</c:v>
                </c:pt>
                <c:pt idx="556">
                  <c:v>17.700000762939453</c:v>
                </c:pt>
                <c:pt idx="557">
                  <c:v>17.799999237060547</c:v>
                </c:pt>
                <c:pt idx="558">
                  <c:v>17.900001525878906</c:v>
                </c:pt>
                <c:pt idx="559">
                  <c:v>18</c:v>
                </c:pt>
                <c:pt idx="560">
                  <c:v>18.100002288818359</c:v>
                </c:pt>
                <c:pt idx="561">
                  <c:v>18.200000762939453</c:v>
                </c:pt>
                <c:pt idx="562">
                  <c:v>18.299999237060547</c:v>
                </c:pt>
                <c:pt idx="563">
                  <c:v>18.400001525878906</c:v>
                </c:pt>
                <c:pt idx="564">
                  <c:v>18.5</c:v>
                </c:pt>
                <c:pt idx="565">
                  <c:v>18.600002288818359</c:v>
                </c:pt>
                <c:pt idx="566">
                  <c:v>18.700000762939453</c:v>
                </c:pt>
                <c:pt idx="567">
                  <c:v>18.799999237060547</c:v>
                </c:pt>
                <c:pt idx="568">
                  <c:v>18.900001525878906</c:v>
                </c:pt>
                <c:pt idx="569">
                  <c:v>19</c:v>
                </c:pt>
                <c:pt idx="570">
                  <c:v>19.100002288818359</c:v>
                </c:pt>
                <c:pt idx="571">
                  <c:v>19.200000762939453</c:v>
                </c:pt>
                <c:pt idx="572">
                  <c:v>19.299999237060547</c:v>
                </c:pt>
                <c:pt idx="573">
                  <c:v>19.400001525878906</c:v>
                </c:pt>
                <c:pt idx="574">
                  <c:v>19.5</c:v>
                </c:pt>
                <c:pt idx="575">
                  <c:v>19.600002288818359</c:v>
                </c:pt>
                <c:pt idx="576">
                  <c:v>19.700000762939453</c:v>
                </c:pt>
                <c:pt idx="577">
                  <c:v>19.799999237060547</c:v>
                </c:pt>
                <c:pt idx="578">
                  <c:v>19.900001525878906</c:v>
                </c:pt>
                <c:pt idx="579">
                  <c:v>20</c:v>
                </c:pt>
                <c:pt idx="580">
                  <c:v>20.100002288818359</c:v>
                </c:pt>
                <c:pt idx="581">
                  <c:v>20.200000762939453</c:v>
                </c:pt>
                <c:pt idx="582">
                  <c:v>20.299999237060547</c:v>
                </c:pt>
                <c:pt idx="583">
                  <c:v>20.400001525878906</c:v>
                </c:pt>
                <c:pt idx="584">
                  <c:v>20.5</c:v>
                </c:pt>
                <c:pt idx="585">
                  <c:v>20.600002288818359</c:v>
                </c:pt>
                <c:pt idx="586">
                  <c:v>20.700000762939453</c:v>
                </c:pt>
                <c:pt idx="587">
                  <c:v>20.799999237060547</c:v>
                </c:pt>
                <c:pt idx="588">
                  <c:v>20.900001525878906</c:v>
                </c:pt>
                <c:pt idx="589">
                  <c:v>21</c:v>
                </c:pt>
                <c:pt idx="590">
                  <c:v>21.100002288818359</c:v>
                </c:pt>
                <c:pt idx="591">
                  <c:v>21.200000762939453</c:v>
                </c:pt>
                <c:pt idx="592">
                  <c:v>21.299999237060547</c:v>
                </c:pt>
                <c:pt idx="593">
                  <c:v>21.400001525878906</c:v>
                </c:pt>
                <c:pt idx="594">
                  <c:v>21.5</c:v>
                </c:pt>
                <c:pt idx="595">
                  <c:v>21.600002288818359</c:v>
                </c:pt>
                <c:pt idx="596">
                  <c:v>21.700000762939453</c:v>
                </c:pt>
                <c:pt idx="597">
                  <c:v>21.799999237060547</c:v>
                </c:pt>
                <c:pt idx="598">
                  <c:v>21.900001525878906</c:v>
                </c:pt>
                <c:pt idx="599">
                  <c:v>22</c:v>
                </c:pt>
                <c:pt idx="600">
                  <c:v>22.100002288818359</c:v>
                </c:pt>
                <c:pt idx="601">
                  <c:v>22.200000762939453</c:v>
                </c:pt>
                <c:pt idx="602">
                  <c:v>22.299999237060547</c:v>
                </c:pt>
                <c:pt idx="603">
                  <c:v>22.400001525878906</c:v>
                </c:pt>
                <c:pt idx="604">
                  <c:v>22.5</c:v>
                </c:pt>
                <c:pt idx="605">
                  <c:v>22.600002288818359</c:v>
                </c:pt>
                <c:pt idx="606">
                  <c:v>22.700000762939453</c:v>
                </c:pt>
                <c:pt idx="607">
                  <c:v>22.799999237060547</c:v>
                </c:pt>
                <c:pt idx="608">
                  <c:v>22.900001525878906</c:v>
                </c:pt>
                <c:pt idx="609">
                  <c:v>23</c:v>
                </c:pt>
                <c:pt idx="610">
                  <c:v>23.100002288818359</c:v>
                </c:pt>
                <c:pt idx="611">
                  <c:v>23.200000762939453</c:v>
                </c:pt>
                <c:pt idx="612">
                  <c:v>23.299999237060547</c:v>
                </c:pt>
                <c:pt idx="613">
                  <c:v>23.400001525878906</c:v>
                </c:pt>
                <c:pt idx="614">
                  <c:v>23.5</c:v>
                </c:pt>
                <c:pt idx="615">
                  <c:v>23.600002288818359</c:v>
                </c:pt>
                <c:pt idx="616">
                  <c:v>23.700000762939453</c:v>
                </c:pt>
                <c:pt idx="617">
                  <c:v>23.799999237060547</c:v>
                </c:pt>
                <c:pt idx="618">
                  <c:v>23.900001525878906</c:v>
                </c:pt>
                <c:pt idx="619">
                  <c:v>24</c:v>
                </c:pt>
                <c:pt idx="620">
                  <c:v>24.100002288818359</c:v>
                </c:pt>
                <c:pt idx="621">
                  <c:v>24.200000762939453</c:v>
                </c:pt>
                <c:pt idx="622">
                  <c:v>24.299999237060547</c:v>
                </c:pt>
                <c:pt idx="623">
                  <c:v>24.400001525878906</c:v>
                </c:pt>
                <c:pt idx="624">
                  <c:v>24.5</c:v>
                </c:pt>
                <c:pt idx="625">
                  <c:v>24.600002288818359</c:v>
                </c:pt>
                <c:pt idx="626">
                  <c:v>24.700000762939453</c:v>
                </c:pt>
                <c:pt idx="627">
                  <c:v>24.799999237060547</c:v>
                </c:pt>
                <c:pt idx="628">
                  <c:v>24.900001525878906</c:v>
                </c:pt>
                <c:pt idx="629">
                  <c:v>25</c:v>
                </c:pt>
                <c:pt idx="630">
                  <c:v>25.100002288818359</c:v>
                </c:pt>
                <c:pt idx="631">
                  <c:v>25.200000762939453</c:v>
                </c:pt>
                <c:pt idx="632">
                  <c:v>25.299999237060547</c:v>
                </c:pt>
                <c:pt idx="633">
                  <c:v>25.400001525878906</c:v>
                </c:pt>
                <c:pt idx="634">
                  <c:v>25.5</c:v>
                </c:pt>
                <c:pt idx="635">
                  <c:v>25.600002288818359</c:v>
                </c:pt>
                <c:pt idx="636">
                  <c:v>25.700000762939453</c:v>
                </c:pt>
                <c:pt idx="637">
                  <c:v>25.799999237060547</c:v>
                </c:pt>
                <c:pt idx="638">
                  <c:v>25.899997711181641</c:v>
                </c:pt>
                <c:pt idx="639">
                  <c:v>26.000003814697266</c:v>
                </c:pt>
                <c:pt idx="640">
                  <c:v>26.100002288818359</c:v>
                </c:pt>
                <c:pt idx="641">
                  <c:v>26.200000762939453</c:v>
                </c:pt>
                <c:pt idx="642">
                  <c:v>26.299999237060547</c:v>
                </c:pt>
                <c:pt idx="643">
                  <c:v>26.399997711181641</c:v>
                </c:pt>
                <c:pt idx="644">
                  <c:v>26.500003814697266</c:v>
                </c:pt>
                <c:pt idx="645">
                  <c:v>26.600002288818359</c:v>
                </c:pt>
                <c:pt idx="646">
                  <c:v>26.700000762939453</c:v>
                </c:pt>
                <c:pt idx="647">
                  <c:v>26.799999237060547</c:v>
                </c:pt>
                <c:pt idx="648">
                  <c:v>26.899997711181641</c:v>
                </c:pt>
                <c:pt idx="649">
                  <c:v>27.000003814697266</c:v>
                </c:pt>
                <c:pt idx="650">
                  <c:v>27.100002288818359</c:v>
                </c:pt>
                <c:pt idx="651">
                  <c:v>27.200000762939453</c:v>
                </c:pt>
                <c:pt idx="652">
                  <c:v>27.299999237060547</c:v>
                </c:pt>
                <c:pt idx="653">
                  <c:v>27.399997711181641</c:v>
                </c:pt>
                <c:pt idx="654">
                  <c:v>27.500003814697266</c:v>
                </c:pt>
                <c:pt idx="655">
                  <c:v>27.600002288818359</c:v>
                </c:pt>
                <c:pt idx="656">
                  <c:v>27.700000762939453</c:v>
                </c:pt>
                <c:pt idx="657">
                  <c:v>27.799999237060547</c:v>
                </c:pt>
                <c:pt idx="658">
                  <c:v>27.899997711181641</c:v>
                </c:pt>
                <c:pt idx="659">
                  <c:v>28.000003814697266</c:v>
                </c:pt>
                <c:pt idx="660">
                  <c:v>28.100002288818359</c:v>
                </c:pt>
                <c:pt idx="661">
                  <c:v>28.200000762939453</c:v>
                </c:pt>
                <c:pt idx="662">
                  <c:v>28.299999237060547</c:v>
                </c:pt>
                <c:pt idx="663">
                  <c:v>28.399997711181641</c:v>
                </c:pt>
                <c:pt idx="664">
                  <c:v>28.500003814697266</c:v>
                </c:pt>
                <c:pt idx="665">
                  <c:v>28.600002288818359</c:v>
                </c:pt>
                <c:pt idx="666">
                  <c:v>28.700000762939453</c:v>
                </c:pt>
                <c:pt idx="667">
                  <c:v>28.799999237060547</c:v>
                </c:pt>
                <c:pt idx="668">
                  <c:v>28.899997711181641</c:v>
                </c:pt>
                <c:pt idx="669">
                  <c:v>29.000003814697266</c:v>
                </c:pt>
                <c:pt idx="670">
                  <c:v>29.100002288818359</c:v>
                </c:pt>
                <c:pt idx="671">
                  <c:v>29.200000762939453</c:v>
                </c:pt>
                <c:pt idx="672">
                  <c:v>29.299999237060547</c:v>
                </c:pt>
                <c:pt idx="673">
                  <c:v>29.399997711181641</c:v>
                </c:pt>
                <c:pt idx="674">
                  <c:v>29.500003814697266</c:v>
                </c:pt>
                <c:pt idx="675">
                  <c:v>29.600002288818359</c:v>
                </c:pt>
                <c:pt idx="676">
                  <c:v>29.700000762939453</c:v>
                </c:pt>
                <c:pt idx="677">
                  <c:v>29.799999237060547</c:v>
                </c:pt>
                <c:pt idx="678">
                  <c:v>29.899997711181641</c:v>
                </c:pt>
                <c:pt idx="679">
                  <c:v>30.000003814697266</c:v>
                </c:pt>
                <c:pt idx="680">
                  <c:v>30.100002288818359</c:v>
                </c:pt>
                <c:pt idx="681">
                  <c:v>30.200000762939453</c:v>
                </c:pt>
                <c:pt idx="682">
                  <c:v>30.299999237060547</c:v>
                </c:pt>
                <c:pt idx="683">
                  <c:v>30.399997711181641</c:v>
                </c:pt>
                <c:pt idx="684">
                  <c:v>30.500003814697266</c:v>
                </c:pt>
                <c:pt idx="685">
                  <c:v>30.600002288818359</c:v>
                </c:pt>
                <c:pt idx="686">
                  <c:v>30.700000762939453</c:v>
                </c:pt>
                <c:pt idx="687">
                  <c:v>30.799999237060547</c:v>
                </c:pt>
                <c:pt idx="688">
                  <c:v>30.899997711181641</c:v>
                </c:pt>
                <c:pt idx="689">
                  <c:v>31.000003814697266</c:v>
                </c:pt>
                <c:pt idx="690">
                  <c:v>31.100002288818359</c:v>
                </c:pt>
                <c:pt idx="691">
                  <c:v>31.200000762939453</c:v>
                </c:pt>
                <c:pt idx="692">
                  <c:v>31.299999237060547</c:v>
                </c:pt>
                <c:pt idx="693">
                  <c:v>31.399997711181641</c:v>
                </c:pt>
                <c:pt idx="694">
                  <c:v>31.500003814697266</c:v>
                </c:pt>
                <c:pt idx="695">
                  <c:v>31.600002288818359</c:v>
                </c:pt>
                <c:pt idx="696">
                  <c:v>31.700000762939453</c:v>
                </c:pt>
                <c:pt idx="697">
                  <c:v>31.799999237060547</c:v>
                </c:pt>
                <c:pt idx="698">
                  <c:v>31.899997711181641</c:v>
                </c:pt>
                <c:pt idx="699">
                  <c:v>32.000003814697266</c:v>
                </c:pt>
                <c:pt idx="700">
                  <c:v>32.100002288818359</c:v>
                </c:pt>
                <c:pt idx="701">
                  <c:v>32.200000762939453</c:v>
                </c:pt>
                <c:pt idx="702">
                  <c:v>32.299999237060547</c:v>
                </c:pt>
                <c:pt idx="703">
                  <c:v>32.399997711181641</c:v>
                </c:pt>
                <c:pt idx="704">
                  <c:v>32.500003814697266</c:v>
                </c:pt>
                <c:pt idx="705">
                  <c:v>32.600002288818359</c:v>
                </c:pt>
                <c:pt idx="706">
                  <c:v>32.700000762939453</c:v>
                </c:pt>
                <c:pt idx="707">
                  <c:v>32.799999237060547</c:v>
                </c:pt>
                <c:pt idx="708">
                  <c:v>32.899997711181641</c:v>
                </c:pt>
                <c:pt idx="709">
                  <c:v>33.000003814697266</c:v>
                </c:pt>
                <c:pt idx="710">
                  <c:v>33.100002288818359</c:v>
                </c:pt>
                <c:pt idx="711">
                  <c:v>33.200000762939453</c:v>
                </c:pt>
                <c:pt idx="712">
                  <c:v>33.299999237060547</c:v>
                </c:pt>
                <c:pt idx="713">
                  <c:v>33.399997711181641</c:v>
                </c:pt>
                <c:pt idx="714">
                  <c:v>33.500003814697266</c:v>
                </c:pt>
                <c:pt idx="715">
                  <c:v>33.600002288818359</c:v>
                </c:pt>
                <c:pt idx="716">
                  <c:v>33.700000762939453</c:v>
                </c:pt>
                <c:pt idx="717">
                  <c:v>33.799999237060547</c:v>
                </c:pt>
                <c:pt idx="718">
                  <c:v>33.899997711181641</c:v>
                </c:pt>
                <c:pt idx="719">
                  <c:v>34.000003814697266</c:v>
                </c:pt>
                <c:pt idx="720">
                  <c:v>34.100002288818359</c:v>
                </c:pt>
                <c:pt idx="721">
                  <c:v>34.200000762939453</c:v>
                </c:pt>
                <c:pt idx="722">
                  <c:v>34.299999237060547</c:v>
                </c:pt>
                <c:pt idx="723">
                  <c:v>34.399997711181641</c:v>
                </c:pt>
                <c:pt idx="724">
                  <c:v>34.500003814697266</c:v>
                </c:pt>
                <c:pt idx="725">
                  <c:v>34.600002288818359</c:v>
                </c:pt>
                <c:pt idx="726">
                  <c:v>34.700000762939453</c:v>
                </c:pt>
                <c:pt idx="727">
                  <c:v>34.799999237060547</c:v>
                </c:pt>
                <c:pt idx="728">
                  <c:v>34.899997711181641</c:v>
                </c:pt>
                <c:pt idx="729">
                  <c:v>35.000003814697266</c:v>
                </c:pt>
                <c:pt idx="730">
                  <c:v>35.100002288818359</c:v>
                </c:pt>
                <c:pt idx="731">
                  <c:v>35.200000762939453</c:v>
                </c:pt>
                <c:pt idx="732">
                  <c:v>35.299999237060547</c:v>
                </c:pt>
                <c:pt idx="733">
                  <c:v>35.399997711181641</c:v>
                </c:pt>
                <c:pt idx="734">
                  <c:v>35.500003814697266</c:v>
                </c:pt>
                <c:pt idx="735">
                  <c:v>35.600002288818359</c:v>
                </c:pt>
                <c:pt idx="736">
                  <c:v>35.700000762939453</c:v>
                </c:pt>
                <c:pt idx="737">
                  <c:v>35.799999237060547</c:v>
                </c:pt>
                <c:pt idx="738">
                  <c:v>35.899997711181641</c:v>
                </c:pt>
                <c:pt idx="739">
                  <c:v>36.000003814697266</c:v>
                </c:pt>
                <c:pt idx="740">
                  <c:v>36.100002288818359</c:v>
                </c:pt>
                <c:pt idx="741">
                  <c:v>36.200000762939453</c:v>
                </c:pt>
                <c:pt idx="742">
                  <c:v>36.299999237060547</c:v>
                </c:pt>
                <c:pt idx="743">
                  <c:v>36.399997711181641</c:v>
                </c:pt>
                <c:pt idx="744">
                  <c:v>36.500003814697266</c:v>
                </c:pt>
                <c:pt idx="745">
                  <c:v>36.600002288818359</c:v>
                </c:pt>
                <c:pt idx="746">
                  <c:v>36.700000762939453</c:v>
                </c:pt>
                <c:pt idx="747">
                  <c:v>36.799999237060547</c:v>
                </c:pt>
                <c:pt idx="748">
                  <c:v>36.899997711181641</c:v>
                </c:pt>
                <c:pt idx="749">
                  <c:v>37.000003814697266</c:v>
                </c:pt>
                <c:pt idx="750">
                  <c:v>37.100002288818359</c:v>
                </c:pt>
                <c:pt idx="751">
                  <c:v>37.200000762939453</c:v>
                </c:pt>
                <c:pt idx="752">
                  <c:v>37.299999237060547</c:v>
                </c:pt>
                <c:pt idx="753">
                  <c:v>37.399997711181641</c:v>
                </c:pt>
                <c:pt idx="754">
                  <c:v>37.500003814697266</c:v>
                </c:pt>
                <c:pt idx="755">
                  <c:v>37.600002288818359</c:v>
                </c:pt>
                <c:pt idx="756">
                  <c:v>37.700000762939453</c:v>
                </c:pt>
                <c:pt idx="757">
                  <c:v>37.799999237060547</c:v>
                </c:pt>
                <c:pt idx="758">
                  <c:v>37.899997711181641</c:v>
                </c:pt>
                <c:pt idx="759">
                  <c:v>38.000003814697266</c:v>
                </c:pt>
                <c:pt idx="760">
                  <c:v>38.100002288818359</c:v>
                </c:pt>
                <c:pt idx="761">
                  <c:v>38.200000762939453</c:v>
                </c:pt>
                <c:pt idx="762">
                  <c:v>38.299999237060547</c:v>
                </c:pt>
                <c:pt idx="763">
                  <c:v>38.399997711181641</c:v>
                </c:pt>
                <c:pt idx="764">
                  <c:v>38.500003814697266</c:v>
                </c:pt>
                <c:pt idx="765">
                  <c:v>38.600002288818359</c:v>
                </c:pt>
                <c:pt idx="766">
                  <c:v>38.700000762939453</c:v>
                </c:pt>
                <c:pt idx="767">
                  <c:v>38.799999237060547</c:v>
                </c:pt>
                <c:pt idx="768">
                  <c:v>38.899997711181641</c:v>
                </c:pt>
                <c:pt idx="769">
                  <c:v>39.000003814697266</c:v>
                </c:pt>
                <c:pt idx="770">
                  <c:v>39.100002288818359</c:v>
                </c:pt>
                <c:pt idx="771">
                  <c:v>39.200000762939453</c:v>
                </c:pt>
                <c:pt idx="772">
                  <c:v>39.299999237060547</c:v>
                </c:pt>
                <c:pt idx="773">
                  <c:v>39.399997711181641</c:v>
                </c:pt>
                <c:pt idx="774">
                  <c:v>39.500003814697266</c:v>
                </c:pt>
                <c:pt idx="775">
                  <c:v>39.600002288818359</c:v>
                </c:pt>
                <c:pt idx="776">
                  <c:v>39.700000762939453</c:v>
                </c:pt>
                <c:pt idx="777">
                  <c:v>39.799999237060547</c:v>
                </c:pt>
                <c:pt idx="778">
                  <c:v>39.899997711181641</c:v>
                </c:pt>
                <c:pt idx="779">
                  <c:v>40.000003814697266</c:v>
                </c:pt>
                <c:pt idx="780">
                  <c:v>40.100002288818359</c:v>
                </c:pt>
                <c:pt idx="781">
                  <c:v>40.200000762939453</c:v>
                </c:pt>
                <c:pt idx="782">
                  <c:v>40.299999237060547</c:v>
                </c:pt>
                <c:pt idx="783">
                  <c:v>40.399997711181641</c:v>
                </c:pt>
                <c:pt idx="784">
                  <c:v>40.500003814697266</c:v>
                </c:pt>
                <c:pt idx="785">
                  <c:v>40.600002288818359</c:v>
                </c:pt>
                <c:pt idx="786">
                  <c:v>40.700000762939453</c:v>
                </c:pt>
                <c:pt idx="787">
                  <c:v>40.799999237060547</c:v>
                </c:pt>
                <c:pt idx="788">
                  <c:v>40.899997711181641</c:v>
                </c:pt>
                <c:pt idx="789">
                  <c:v>41.000003814697266</c:v>
                </c:pt>
                <c:pt idx="790">
                  <c:v>41.100002288818359</c:v>
                </c:pt>
                <c:pt idx="791">
                  <c:v>41.200000762939453</c:v>
                </c:pt>
                <c:pt idx="792">
                  <c:v>41.299999237060547</c:v>
                </c:pt>
                <c:pt idx="793">
                  <c:v>41.399997711181641</c:v>
                </c:pt>
                <c:pt idx="794">
                  <c:v>41.500003814697266</c:v>
                </c:pt>
                <c:pt idx="795">
                  <c:v>41.600002288818359</c:v>
                </c:pt>
                <c:pt idx="796">
                  <c:v>41.700000762939453</c:v>
                </c:pt>
                <c:pt idx="797">
                  <c:v>41.799999237060547</c:v>
                </c:pt>
                <c:pt idx="798">
                  <c:v>41.899997711181641</c:v>
                </c:pt>
                <c:pt idx="799">
                  <c:v>42.000003814697266</c:v>
                </c:pt>
                <c:pt idx="800">
                  <c:v>42.100002288818359</c:v>
                </c:pt>
                <c:pt idx="801">
                  <c:v>42.200000762939453</c:v>
                </c:pt>
                <c:pt idx="802">
                  <c:v>42.299999237060547</c:v>
                </c:pt>
                <c:pt idx="803">
                  <c:v>42.399997711181641</c:v>
                </c:pt>
                <c:pt idx="804">
                  <c:v>42.500003814697266</c:v>
                </c:pt>
                <c:pt idx="805">
                  <c:v>42.600002288818359</c:v>
                </c:pt>
                <c:pt idx="806">
                  <c:v>42.700000762939453</c:v>
                </c:pt>
                <c:pt idx="807">
                  <c:v>42.799999237060547</c:v>
                </c:pt>
                <c:pt idx="808">
                  <c:v>42.899997711181641</c:v>
                </c:pt>
                <c:pt idx="809">
                  <c:v>43.000003814697266</c:v>
                </c:pt>
                <c:pt idx="810">
                  <c:v>43.100002288818359</c:v>
                </c:pt>
                <c:pt idx="811">
                  <c:v>43.200000762939453</c:v>
                </c:pt>
                <c:pt idx="812">
                  <c:v>43.299999237060547</c:v>
                </c:pt>
                <c:pt idx="813">
                  <c:v>43.399997711181641</c:v>
                </c:pt>
                <c:pt idx="814">
                  <c:v>43.500003814697266</c:v>
                </c:pt>
                <c:pt idx="815">
                  <c:v>43.600002288818359</c:v>
                </c:pt>
                <c:pt idx="816">
                  <c:v>43.700000762939453</c:v>
                </c:pt>
                <c:pt idx="817">
                  <c:v>43.799999237060547</c:v>
                </c:pt>
                <c:pt idx="818">
                  <c:v>43.899997711181641</c:v>
                </c:pt>
                <c:pt idx="819">
                  <c:v>44.000003814697266</c:v>
                </c:pt>
                <c:pt idx="820">
                  <c:v>44.100002288818359</c:v>
                </c:pt>
                <c:pt idx="821">
                  <c:v>44.200000762939453</c:v>
                </c:pt>
                <c:pt idx="822">
                  <c:v>44.299999237060547</c:v>
                </c:pt>
                <c:pt idx="823">
                  <c:v>44.399997711181641</c:v>
                </c:pt>
                <c:pt idx="824">
                  <c:v>44.500003814697266</c:v>
                </c:pt>
                <c:pt idx="825">
                  <c:v>44.600002288818359</c:v>
                </c:pt>
                <c:pt idx="826">
                  <c:v>44.700000762939453</c:v>
                </c:pt>
                <c:pt idx="827">
                  <c:v>44.799999237060547</c:v>
                </c:pt>
                <c:pt idx="828">
                  <c:v>44.899997711181641</c:v>
                </c:pt>
                <c:pt idx="829">
                  <c:v>45.000003814697266</c:v>
                </c:pt>
                <c:pt idx="830">
                  <c:v>45.100002288818359</c:v>
                </c:pt>
                <c:pt idx="831">
                  <c:v>45.200000762939453</c:v>
                </c:pt>
                <c:pt idx="832">
                  <c:v>45.299999237060547</c:v>
                </c:pt>
                <c:pt idx="833">
                  <c:v>45.399997711181641</c:v>
                </c:pt>
                <c:pt idx="834">
                  <c:v>45.500003814697266</c:v>
                </c:pt>
                <c:pt idx="835">
                  <c:v>45.600002288818359</c:v>
                </c:pt>
                <c:pt idx="836">
                  <c:v>45.700000762939453</c:v>
                </c:pt>
                <c:pt idx="837">
                  <c:v>45.799999237060547</c:v>
                </c:pt>
                <c:pt idx="838">
                  <c:v>45.899997711181641</c:v>
                </c:pt>
                <c:pt idx="839">
                  <c:v>46.000003814697266</c:v>
                </c:pt>
                <c:pt idx="840">
                  <c:v>46.100002288818359</c:v>
                </c:pt>
                <c:pt idx="841">
                  <c:v>46.200000762939453</c:v>
                </c:pt>
                <c:pt idx="842">
                  <c:v>46.299999237060547</c:v>
                </c:pt>
                <c:pt idx="843">
                  <c:v>46.399997711181641</c:v>
                </c:pt>
                <c:pt idx="844">
                  <c:v>46.500003814697266</c:v>
                </c:pt>
                <c:pt idx="845">
                  <c:v>46.600002288818359</c:v>
                </c:pt>
                <c:pt idx="846">
                  <c:v>46.700000762939453</c:v>
                </c:pt>
                <c:pt idx="847">
                  <c:v>46.799999237060547</c:v>
                </c:pt>
                <c:pt idx="848">
                  <c:v>46.899997711181641</c:v>
                </c:pt>
                <c:pt idx="849">
                  <c:v>47.000003814697266</c:v>
                </c:pt>
                <c:pt idx="850">
                  <c:v>47.100002288818359</c:v>
                </c:pt>
                <c:pt idx="851">
                  <c:v>47.200000762939453</c:v>
                </c:pt>
                <c:pt idx="852">
                  <c:v>47.299999237060547</c:v>
                </c:pt>
                <c:pt idx="853">
                  <c:v>47.399997711181641</c:v>
                </c:pt>
                <c:pt idx="854">
                  <c:v>47.500003814697266</c:v>
                </c:pt>
                <c:pt idx="855">
                  <c:v>47.600002288818359</c:v>
                </c:pt>
                <c:pt idx="856">
                  <c:v>47.700000762939453</c:v>
                </c:pt>
                <c:pt idx="857">
                  <c:v>47.799999237060547</c:v>
                </c:pt>
                <c:pt idx="858">
                  <c:v>47.899997711181641</c:v>
                </c:pt>
                <c:pt idx="859">
                  <c:v>48.000003814697266</c:v>
                </c:pt>
                <c:pt idx="860">
                  <c:v>48.100002288818359</c:v>
                </c:pt>
                <c:pt idx="861">
                  <c:v>48.200000762939453</c:v>
                </c:pt>
                <c:pt idx="862">
                  <c:v>48.299999237060547</c:v>
                </c:pt>
                <c:pt idx="863">
                  <c:v>48.399997711181641</c:v>
                </c:pt>
                <c:pt idx="864">
                  <c:v>48.500003814697266</c:v>
                </c:pt>
                <c:pt idx="865">
                  <c:v>48.600002288818359</c:v>
                </c:pt>
                <c:pt idx="866">
                  <c:v>48.700000762939453</c:v>
                </c:pt>
                <c:pt idx="867">
                  <c:v>48.799999237060547</c:v>
                </c:pt>
                <c:pt idx="868">
                  <c:v>48.899997711181641</c:v>
                </c:pt>
                <c:pt idx="869">
                  <c:v>49.000003814697266</c:v>
                </c:pt>
                <c:pt idx="870">
                  <c:v>49.100002288818359</c:v>
                </c:pt>
                <c:pt idx="871">
                  <c:v>49.200000762939453</c:v>
                </c:pt>
                <c:pt idx="872">
                  <c:v>49.299999237060547</c:v>
                </c:pt>
                <c:pt idx="873">
                  <c:v>49.399997711181641</c:v>
                </c:pt>
                <c:pt idx="874">
                  <c:v>49.500003814697266</c:v>
                </c:pt>
                <c:pt idx="875">
                  <c:v>49.600002288818359</c:v>
                </c:pt>
                <c:pt idx="876">
                  <c:v>49.700000762939453</c:v>
                </c:pt>
                <c:pt idx="877">
                  <c:v>49.799999237060547</c:v>
                </c:pt>
                <c:pt idx="878">
                  <c:v>49.899997711181641</c:v>
                </c:pt>
                <c:pt idx="879">
                  <c:v>50.000003814697266</c:v>
                </c:pt>
                <c:pt idx="880">
                  <c:v>50.100002288818359</c:v>
                </c:pt>
                <c:pt idx="881">
                  <c:v>50.200000762939453</c:v>
                </c:pt>
                <c:pt idx="882">
                  <c:v>50.299999237060547</c:v>
                </c:pt>
                <c:pt idx="883">
                  <c:v>50.399997711181641</c:v>
                </c:pt>
                <c:pt idx="884">
                  <c:v>50.500003814697266</c:v>
                </c:pt>
                <c:pt idx="885">
                  <c:v>50.600002288818359</c:v>
                </c:pt>
                <c:pt idx="886">
                  <c:v>50.700000762939453</c:v>
                </c:pt>
                <c:pt idx="887">
                  <c:v>50.799999237060547</c:v>
                </c:pt>
                <c:pt idx="888">
                  <c:v>50.899997711181641</c:v>
                </c:pt>
                <c:pt idx="889">
                  <c:v>51.000003814697266</c:v>
                </c:pt>
                <c:pt idx="890">
                  <c:v>51.100002288818359</c:v>
                </c:pt>
                <c:pt idx="891">
                  <c:v>51.200000762939453</c:v>
                </c:pt>
                <c:pt idx="892">
                  <c:v>51.299999237060547</c:v>
                </c:pt>
                <c:pt idx="893">
                  <c:v>51.399997711181641</c:v>
                </c:pt>
                <c:pt idx="894">
                  <c:v>51.500003814697266</c:v>
                </c:pt>
                <c:pt idx="895">
                  <c:v>51.600002288818359</c:v>
                </c:pt>
                <c:pt idx="896">
                  <c:v>51.700000762939453</c:v>
                </c:pt>
                <c:pt idx="897">
                  <c:v>51.799999237060547</c:v>
                </c:pt>
                <c:pt idx="898">
                  <c:v>51.899997711181641</c:v>
                </c:pt>
                <c:pt idx="899">
                  <c:v>52.000003814697266</c:v>
                </c:pt>
                <c:pt idx="900">
                  <c:v>52.100002288818359</c:v>
                </c:pt>
                <c:pt idx="901">
                  <c:v>52.200000762939453</c:v>
                </c:pt>
                <c:pt idx="902">
                  <c:v>52.299999237060547</c:v>
                </c:pt>
                <c:pt idx="903">
                  <c:v>52.399997711181641</c:v>
                </c:pt>
                <c:pt idx="904">
                  <c:v>52.500003814697266</c:v>
                </c:pt>
                <c:pt idx="905">
                  <c:v>52.600002288818359</c:v>
                </c:pt>
                <c:pt idx="906">
                  <c:v>52.700000762939453</c:v>
                </c:pt>
                <c:pt idx="907">
                  <c:v>52.799999237060547</c:v>
                </c:pt>
                <c:pt idx="908">
                  <c:v>52.899997711181641</c:v>
                </c:pt>
                <c:pt idx="909">
                  <c:v>53.000003814697266</c:v>
                </c:pt>
                <c:pt idx="910">
                  <c:v>53.100002288818359</c:v>
                </c:pt>
                <c:pt idx="911">
                  <c:v>53.200000762939453</c:v>
                </c:pt>
                <c:pt idx="912">
                  <c:v>53.299999237060547</c:v>
                </c:pt>
                <c:pt idx="913">
                  <c:v>53.399997711181641</c:v>
                </c:pt>
                <c:pt idx="914">
                  <c:v>53.500003814697266</c:v>
                </c:pt>
                <c:pt idx="915">
                  <c:v>53.600002288818359</c:v>
                </c:pt>
                <c:pt idx="916">
                  <c:v>53.700000762939453</c:v>
                </c:pt>
                <c:pt idx="917">
                  <c:v>53.799999237060547</c:v>
                </c:pt>
                <c:pt idx="918">
                  <c:v>53.899997711181641</c:v>
                </c:pt>
                <c:pt idx="919">
                  <c:v>54.000003814697266</c:v>
                </c:pt>
                <c:pt idx="920">
                  <c:v>54.100002288818359</c:v>
                </c:pt>
                <c:pt idx="921">
                  <c:v>54.200000762939453</c:v>
                </c:pt>
                <c:pt idx="922">
                  <c:v>54.299999237060547</c:v>
                </c:pt>
                <c:pt idx="923">
                  <c:v>54.399997711181641</c:v>
                </c:pt>
                <c:pt idx="924">
                  <c:v>54.500003814697266</c:v>
                </c:pt>
                <c:pt idx="925">
                  <c:v>54.600002288818359</c:v>
                </c:pt>
                <c:pt idx="926">
                  <c:v>54.700000762939453</c:v>
                </c:pt>
                <c:pt idx="927">
                  <c:v>54.799999237060547</c:v>
                </c:pt>
                <c:pt idx="928">
                  <c:v>54.899997711181641</c:v>
                </c:pt>
                <c:pt idx="929">
                  <c:v>55.000003814697266</c:v>
                </c:pt>
                <c:pt idx="930">
                  <c:v>55.100002288818359</c:v>
                </c:pt>
                <c:pt idx="931">
                  <c:v>55.200000762939453</c:v>
                </c:pt>
                <c:pt idx="932">
                  <c:v>55.299999237060547</c:v>
                </c:pt>
                <c:pt idx="933">
                  <c:v>55.399997711181641</c:v>
                </c:pt>
                <c:pt idx="934">
                  <c:v>55.500003814697266</c:v>
                </c:pt>
                <c:pt idx="935">
                  <c:v>55.600002288818359</c:v>
                </c:pt>
                <c:pt idx="936">
                  <c:v>55.700000762939453</c:v>
                </c:pt>
                <c:pt idx="937">
                  <c:v>55.799999237060547</c:v>
                </c:pt>
                <c:pt idx="938">
                  <c:v>55.899997711181641</c:v>
                </c:pt>
                <c:pt idx="939">
                  <c:v>56.000003814697266</c:v>
                </c:pt>
                <c:pt idx="940">
                  <c:v>56.100002288818359</c:v>
                </c:pt>
                <c:pt idx="941">
                  <c:v>56.200000762939453</c:v>
                </c:pt>
                <c:pt idx="942">
                  <c:v>56.299999237060547</c:v>
                </c:pt>
                <c:pt idx="943">
                  <c:v>56.399997711181641</c:v>
                </c:pt>
                <c:pt idx="944">
                  <c:v>56.500003814697266</c:v>
                </c:pt>
                <c:pt idx="945">
                  <c:v>56.600002288818359</c:v>
                </c:pt>
                <c:pt idx="946">
                  <c:v>56.700000762939453</c:v>
                </c:pt>
                <c:pt idx="947">
                  <c:v>56.799999237060547</c:v>
                </c:pt>
                <c:pt idx="948">
                  <c:v>56.899997711181641</c:v>
                </c:pt>
                <c:pt idx="949">
                  <c:v>57.000003814697266</c:v>
                </c:pt>
                <c:pt idx="950">
                  <c:v>57.100002288818359</c:v>
                </c:pt>
                <c:pt idx="951">
                  <c:v>57.200000762939453</c:v>
                </c:pt>
                <c:pt idx="952">
                  <c:v>57.299999237060547</c:v>
                </c:pt>
                <c:pt idx="953">
                  <c:v>57.399997711181641</c:v>
                </c:pt>
                <c:pt idx="954">
                  <c:v>57.500003814697266</c:v>
                </c:pt>
                <c:pt idx="955">
                  <c:v>57.600002288818359</c:v>
                </c:pt>
                <c:pt idx="956">
                  <c:v>57.700000762939453</c:v>
                </c:pt>
                <c:pt idx="957">
                  <c:v>57.799999237060547</c:v>
                </c:pt>
                <c:pt idx="958">
                  <c:v>57.899997711181641</c:v>
                </c:pt>
                <c:pt idx="959">
                  <c:v>58.000003814697266</c:v>
                </c:pt>
                <c:pt idx="960">
                  <c:v>58.100002288818359</c:v>
                </c:pt>
                <c:pt idx="961">
                  <c:v>58.200000762939453</c:v>
                </c:pt>
                <c:pt idx="962">
                  <c:v>58.299999237060547</c:v>
                </c:pt>
                <c:pt idx="963">
                  <c:v>58.399997711181641</c:v>
                </c:pt>
                <c:pt idx="964">
                  <c:v>58.500003814697266</c:v>
                </c:pt>
                <c:pt idx="965">
                  <c:v>58.600002288818359</c:v>
                </c:pt>
                <c:pt idx="966">
                  <c:v>58.700000762939453</c:v>
                </c:pt>
                <c:pt idx="967">
                  <c:v>58.799999237060547</c:v>
                </c:pt>
                <c:pt idx="968">
                  <c:v>58.899997711181641</c:v>
                </c:pt>
                <c:pt idx="969">
                  <c:v>59.000003814697266</c:v>
                </c:pt>
                <c:pt idx="970">
                  <c:v>59.100002288818359</c:v>
                </c:pt>
                <c:pt idx="971">
                  <c:v>59.200000762939453</c:v>
                </c:pt>
                <c:pt idx="972">
                  <c:v>59.299999237060547</c:v>
                </c:pt>
                <c:pt idx="973">
                  <c:v>59.399997711181641</c:v>
                </c:pt>
                <c:pt idx="974">
                  <c:v>59.500003814697266</c:v>
                </c:pt>
                <c:pt idx="975">
                  <c:v>59.600002288818359</c:v>
                </c:pt>
                <c:pt idx="976">
                  <c:v>59.700000762939453</c:v>
                </c:pt>
                <c:pt idx="977">
                  <c:v>59.799999237060547</c:v>
                </c:pt>
                <c:pt idx="978">
                  <c:v>59.899997711181641</c:v>
                </c:pt>
                <c:pt idx="979">
                  <c:v>60.000003814697266</c:v>
                </c:pt>
                <c:pt idx="980">
                  <c:v>60.100002288818359</c:v>
                </c:pt>
                <c:pt idx="981">
                  <c:v>60.200000762939453</c:v>
                </c:pt>
                <c:pt idx="982">
                  <c:v>60.299999237060547</c:v>
                </c:pt>
                <c:pt idx="983">
                  <c:v>60.399997711181641</c:v>
                </c:pt>
                <c:pt idx="984">
                  <c:v>60.500003814697266</c:v>
                </c:pt>
                <c:pt idx="985">
                  <c:v>60.600002288818359</c:v>
                </c:pt>
                <c:pt idx="986">
                  <c:v>60.700000762939453</c:v>
                </c:pt>
                <c:pt idx="987">
                  <c:v>60.799999237060547</c:v>
                </c:pt>
                <c:pt idx="988">
                  <c:v>60.899997711181641</c:v>
                </c:pt>
                <c:pt idx="989">
                  <c:v>61.000003814697266</c:v>
                </c:pt>
                <c:pt idx="990">
                  <c:v>61.100002288818359</c:v>
                </c:pt>
                <c:pt idx="991">
                  <c:v>61.200000762939453</c:v>
                </c:pt>
                <c:pt idx="992">
                  <c:v>61.299999237060547</c:v>
                </c:pt>
                <c:pt idx="993">
                  <c:v>61.399997711181641</c:v>
                </c:pt>
                <c:pt idx="994">
                  <c:v>61.500003814697266</c:v>
                </c:pt>
                <c:pt idx="995">
                  <c:v>61.600002288818359</c:v>
                </c:pt>
                <c:pt idx="996">
                  <c:v>61.700000762939453</c:v>
                </c:pt>
                <c:pt idx="997">
                  <c:v>61.799999237060547</c:v>
                </c:pt>
                <c:pt idx="998">
                  <c:v>61.899997711181641</c:v>
                </c:pt>
                <c:pt idx="999">
                  <c:v>62.000003814697266</c:v>
                </c:pt>
                <c:pt idx="1000">
                  <c:v>62.100002288818359</c:v>
                </c:pt>
                <c:pt idx="1001">
                  <c:v>62.200000762939453</c:v>
                </c:pt>
                <c:pt idx="1002">
                  <c:v>62.299999237060547</c:v>
                </c:pt>
                <c:pt idx="1003">
                  <c:v>62.399997711181641</c:v>
                </c:pt>
                <c:pt idx="1004">
                  <c:v>62.500003814697266</c:v>
                </c:pt>
                <c:pt idx="1005">
                  <c:v>62.600002288818359</c:v>
                </c:pt>
                <c:pt idx="1006">
                  <c:v>62.700000762939453</c:v>
                </c:pt>
                <c:pt idx="1007">
                  <c:v>62.799999237060547</c:v>
                </c:pt>
                <c:pt idx="1008">
                  <c:v>62.899997711181641</c:v>
                </c:pt>
                <c:pt idx="1009">
                  <c:v>63.000003814697266</c:v>
                </c:pt>
                <c:pt idx="1010">
                  <c:v>63.100002288818359</c:v>
                </c:pt>
                <c:pt idx="1011">
                  <c:v>63.200000762939453</c:v>
                </c:pt>
                <c:pt idx="1012">
                  <c:v>63.299999237060547</c:v>
                </c:pt>
                <c:pt idx="1013">
                  <c:v>63.399997711181641</c:v>
                </c:pt>
                <c:pt idx="1014">
                  <c:v>63.500003814697266</c:v>
                </c:pt>
                <c:pt idx="1015">
                  <c:v>63.600002288818359</c:v>
                </c:pt>
                <c:pt idx="1016">
                  <c:v>63.700000762939453</c:v>
                </c:pt>
                <c:pt idx="1017">
                  <c:v>63.799999237060547</c:v>
                </c:pt>
                <c:pt idx="1018">
                  <c:v>63.899997711181641</c:v>
                </c:pt>
                <c:pt idx="1019">
                  <c:v>64</c:v>
                </c:pt>
                <c:pt idx="1020">
                  <c:v>64.100006103515625</c:v>
                </c:pt>
                <c:pt idx="1021">
                  <c:v>64.199996948242188</c:v>
                </c:pt>
                <c:pt idx="1022">
                  <c:v>64.300003051757813</c:v>
                </c:pt>
                <c:pt idx="1023">
                  <c:v>64.399993896484375</c:v>
                </c:pt>
                <c:pt idx="1024">
                  <c:v>64.5</c:v>
                </c:pt>
                <c:pt idx="1025">
                  <c:v>64.600006103515625</c:v>
                </c:pt>
                <c:pt idx="1026">
                  <c:v>64.699996948242188</c:v>
                </c:pt>
                <c:pt idx="1027">
                  <c:v>64.800003051757813</c:v>
                </c:pt>
                <c:pt idx="1028">
                  <c:v>64.899993896484375</c:v>
                </c:pt>
                <c:pt idx="1029">
                  <c:v>65</c:v>
                </c:pt>
                <c:pt idx="1030">
                  <c:v>65.100006103515625</c:v>
                </c:pt>
                <c:pt idx="1031">
                  <c:v>65.199996948242188</c:v>
                </c:pt>
                <c:pt idx="1032">
                  <c:v>65.300003051757813</c:v>
                </c:pt>
                <c:pt idx="1033">
                  <c:v>65.399993896484375</c:v>
                </c:pt>
                <c:pt idx="1034">
                  <c:v>65.5</c:v>
                </c:pt>
                <c:pt idx="1035">
                  <c:v>65.600006103515625</c:v>
                </c:pt>
                <c:pt idx="1036">
                  <c:v>65.699996948242188</c:v>
                </c:pt>
                <c:pt idx="1037">
                  <c:v>65.800003051757813</c:v>
                </c:pt>
                <c:pt idx="1038">
                  <c:v>65.899993896484375</c:v>
                </c:pt>
                <c:pt idx="1039">
                  <c:v>66</c:v>
                </c:pt>
                <c:pt idx="1040">
                  <c:v>66.100006103515625</c:v>
                </c:pt>
                <c:pt idx="1041">
                  <c:v>66.199996948242188</c:v>
                </c:pt>
                <c:pt idx="1042">
                  <c:v>66.300003051757813</c:v>
                </c:pt>
                <c:pt idx="1043">
                  <c:v>66.399993896484375</c:v>
                </c:pt>
                <c:pt idx="1044">
                  <c:v>66.5</c:v>
                </c:pt>
                <c:pt idx="1045">
                  <c:v>66.600006103515625</c:v>
                </c:pt>
                <c:pt idx="1046">
                  <c:v>66.699996948242188</c:v>
                </c:pt>
                <c:pt idx="1047">
                  <c:v>66.800003051757813</c:v>
                </c:pt>
                <c:pt idx="1048">
                  <c:v>66.899993896484375</c:v>
                </c:pt>
                <c:pt idx="1049">
                  <c:v>67</c:v>
                </c:pt>
                <c:pt idx="1050">
                  <c:v>67.100006103515625</c:v>
                </c:pt>
                <c:pt idx="1051">
                  <c:v>67.199996948242188</c:v>
                </c:pt>
                <c:pt idx="1052">
                  <c:v>67.300003051757813</c:v>
                </c:pt>
                <c:pt idx="1053">
                  <c:v>67.399993896484375</c:v>
                </c:pt>
                <c:pt idx="1054">
                  <c:v>67.5</c:v>
                </c:pt>
                <c:pt idx="1055">
                  <c:v>67.600006103515625</c:v>
                </c:pt>
                <c:pt idx="1056">
                  <c:v>67.699996948242188</c:v>
                </c:pt>
                <c:pt idx="1057">
                  <c:v>67.800003051757813</c:v>
                </c:pt>
                <c:pt idx="1058">
                  <c:v>67.899993896484375</c:v>
                </c:pt>
                <c:pt idx="1059">
                  <c:v>68</c:v>
                </c:pt>
                <c:pt idx="1060">
                  <c:v>68.100006103515625</c:v>
                </c:pt>
                <c:pt idx="1061">
                  <c:v>68.199996948242188</c:v>
                </c:pt>
                <c:pt idx="1062">
                  <c:v>68.300003051757813</c:v>
                </c:pt>
                <c:pt idx="1063">
                  <c:v>68.399993896484375</c:v>
                </c:pt>
                <c:pt idx="1064">
                  <c:v>68.5</c:v>
                </c:pt>
                <c:pt idx="1065">
                  <c:v>68.600006103515625</c:v>
                </c:pt>
                <c:pt idx="1066">
                  <c:v>68.699996948242188</c:v>
                </c:pt>
                <c:pt idx="1067">
                  <c:v>68.800003051757813</c:v>
                </c:pt>
                <c:pt idx="1068">
                  <c:v>68.899993896484375</c:v>
                </c:pt>
                <c:pt idx="1069">
                  <c:v>69</c:v>
                </c:pt>
                <c:pt idx="1070">
                  <c:v>69.100006103515625</c:v>
                </c:pt>
                <c:pt idx="1071">
                  <c:v>69.199996948242188</c:v>
                </c:pt>
                <c:pt idx="1072">
                  <c:v>69.300003051757813</c:v>
                </c:pt>
                <c:pt idx="1073">
                  <c:v>69.399993896484375</c:v>
                </c:pt>
                <c:pt idx="1074">
                  <c:v>69.5</c:v>
                </c:pt>
                <c:pt idx="1075">
                  <c:v>69.600006103515625</c:v>
                </c:pt>
                <c:pt idx="1076">
                  <c:v>69.699996948242188</c:v>
                </c:pt>
                <c:pt idx="1077">
                  <c:v>69.800003051757813</c:v>
                </c:pt>
                <c:pt idx="1078">
                  <c:v>69.899993896484375</c:v>
                </c:pt>
                <c:pt idx="1079">
                  <c:v>70</c:v>
                </c:pt>
                <c:pt idx="1080">
                  <c:v>70.100006103515625</c:v>
                </c:pt>
                <c:pt idx="1081">
                  <c:v>70.199996948242188</c:v>
                </c:pt>
                <c:pt idx="1082">
                  <c:v>70.300003051757813</c:v>
                </c:pt>
                <c:pt idx="1083">
                  <c:v>70.399993896484375</c:v>
                </c:pt>
                <c:pt idx="1084">
                  <c:v>70.5</c:v>
                </c:pt>
                <c:pt idx="1085">
                  <c:v>70.600006103515625</c:v>
                </c:pt>
                <c:pt idx="1086">
                  <c:v>70.699996948242188</c:v>
                </c:pt>
                <c:pt idx="1087">
                  <c:v>70.800003051757813</c:v>
                </c:pt>
                <c:pt idx="1088">
                  <c:v>70.899993896484375</c:v>
                </c:pt>
                <c:pt idx="1089">
                  <c:v>71</c:v>
                </c:pt>
                <c:pt idx="1090">
                  <c:v>71.100006103515625</c:v>
                </c:pt>
                <c:pt idx="1091">
                  <c:v>71.199996948242188</c:v>
                </c:pt>
                <c:pt idx="1092">
                  <c:v>71.300003051757813</c:v>
                </c:pt>
                <c:pt idx="1093">
                  <c:v>71.399993896484375</c:v>
                </c:pt>
                <c:pt idx="1094">
                  <c:v>71.5</c:v>
                </c:pt>
                <c:pt idx="1095">
                  <c:v>71.600006103515625</c:v>
                </c:pt>
                <c:pt idx="1096">
                  <c:v>71.699996948242188</c:v>
                </c:pt>
                <c:pt idx="1097">
                  <c:v>71.800003051757813</c:v>
                </c:pt>
                <c:pt idx="1098">
                  <c:v>71.899993896484375</c:v>
                </c:pt>
                <c:pt idx="1099">
                  <c:v>72</c:v>
                </c:pt>
                <c:pt idx="1100">
                  <c:v>72.100006103515625</c:v>
                </c:pt>
                <c:pt idx="1101">
                  <c:v>72.199996948242188</c:v>
                </c:pt>
                <c:pt idx="1102">
                  <c:v>72.300003051757813</c:v>
                </c:pt>
                <c:pt idx="1103">
                  <c:v>72.399993896484375</c:v>
                </c:pt>
                <c:pt idx="1104">
                  <c:v>72.5</c:v>
                </c:pt>
                <c:pt idx="1105">
                  <c:v>72.600006103515625</c:v>
                </c:pt>
                <c:pt idx="1106">
                  <c:v>72.699996948242188</c:v>
                </c:pt>
                <c:pt idx="1107">
                  <c:v>72.800003051757813</c:v>
                </c:pt>
                <c:pt idx="1108">
                  <c:v>72.899993896484375</c:v>
                </c:pt>
                <c:pt idx="1109">
                  <c:v>73</c:v>
                </c:pt>
                <c:pt idx="1110">
                  <c:v>73.100006103515625</c:v>
                </c:pt>
                <c:pt idx="1111">
                  <c:v>73.199996948242188</c:v>
                </c:pt>
                <c:pt idx="1112">
                  <c:v>73.300003051757813</c:v>
                </c:pt>
                <c:pt idx="1113">
                  <c:v>73.399993896484375</c:v>
                </c:pt>
                <c:pt idx="1114">
                  <c:v>73.5</c:v>
                </c:pt>
                <c:pt idx="1115">
                  <c:v>73.600006103515625</c:v>
                </c:pt>
                <c:pt idx="1116">
                  <c:v>73.699996948242188</c:v>
                </c:pt>
                <c:pt idx="1117">
                  <c:v>73.800003051757813</c:v>
                </c:pt>
                <c:pt idx="1118">
                  <c:v>73.899993896484375</c:v>
                </c:pt>
                <c:pt idx="1119">
                  <c:v>74</c:v>
                </c:pt>
                <c:pt idx="1120">
                  <c:v>74.100006103515625</c:v>
                </c:pt>
                <c:pt idx="1121">
                  <c:v>74.199996948242188</c:v>
                </c:pt>
                <c:pt idx="1122">
                  <c:v>74.300003051757813</c:v>
                </c:pt>
                <c:pt idx="1123">
                  <c:v>74.399993896484375</c:v>
                </c:pt>
                <c:pt idx="1124">
                  <c:v>74.5</c:v>
                </c:pt>
                <c:pt idx="1125">
                  <c:v>74.600006103515625</c:v>
                </c:pt>
                <c:pt idx="1126">
                  <c:v>74.699996948242188</c:v>
                </c:pt>
                <c:pt idx="1127">
                  <c:v>74.800003051757813</c:v>
                </c:pt>
                <c:pt idx="1128">
                  <c:v>74.899993896484375</c:v>
                </c:pt>
                <c:pt idx="1129">
                  <c:v>75</c:v>
                </c:pt>
                <c:pt idx="1130">
                  <c:v>75.100006103515625</c:v>
                </c:pt>
                <c:pt idx="1131">
                  <c:v>75.199996948242188</c:v>
                </c:pt>
                <c:pt idx="1132">
                  <c:v>75.300003051757813</c:v>
                </c:pt>
                <c:pt idx="1133">
                  <c:v>75.399993896484375</c:v>
                </c:pt>
                <c:pt idx="1134">
                  <c:v>75.5</c:v>
                </c:pt>
                <c:pt idx="1135">
                  <c:v>75.600006103515625</c:v>
                </c:pt>
                <c:pt idx="1136">
                  <c:v>75.699996948242188</c:v>
                </c:pt>
                <c:pt idx="1137">
                  <c:v>75.800003051757813</c:v>
                </c:pt>
                <c:pt idx="1138">
                  <c:v>75.899993896484375</c:v>
                </c:pt>
                <c:pt idx="1139">
                  <c:v>76</c:v>
                </c:pt>
                <c:pt idx="1140">
                  <c:v>76.100006103515625</c:v>
                </c:pt>
                <c:pt idx="1141">
                  <c:v>76.199996948242188</c:v>
                </c:pt>
                <c:pt idx="1142">
                  <c:v>76.300003051757813</c:v>
                </c:pt>
                <c:pt idx="1143">
                  <c:v>76.399993896484375</c:v>
                </c:pt>
                <c:pt idx="1144">
                  <c:v>76.5</c:v>
                </c:pt>
                <c:pt idx="1145">
                  <c:v>76.600006103515625</c:v>
                </c:pt>
                <c:pt idx="1146">
                  <c:v>76.699996948242188</c:v>
                </c:pt>
                <c:pt idx="1147">
                  <c:v>76.800003051757813</c:v>
                </c:pt>
                <c:pt idx="1148">
                  <c:v>76.899993896484375</c:v>
                </c:pt>
                <c:pt idx="1149">
                  <c:v>77</c:v>
                </c:pt>
                <c:pt idx="1150">
                  <c:v>77.100006103515625</c:v>
                </c:pt>
                <c:pt idx="1151">
                  <c:v>77.199996948242188</c:v>
                </c:pt>
                <c:pt idx="1152">
                  <c:v>77.300003051757813</c:v>
                </c:pt>
                <c:pt idx="1153">
                  <c:v>77.399993896484375</c:v>
                </c:pt>
                <c:pt idx="1154">
                  <c:v>77.5</c:v>
                </c:pt>
                <c:pt idx="1155">
                  <c:v>77.600006103515625</c:v>
                </c:pt>
                <c:pt idx="1156">
                  <c:v>77.699996948242188</c:v>
                </c:pt>
                <c:pt idx="1157">
                  <c:v>77.800003051757813</c:v>
                </c:pt>
                <c:pt idx="1158">
                  <c:v>77.899993896484375</c:v>
                </c:pt>
                <c:pt idx="1159">
                  <c:v>78</c:v>
                </c:pt>
                <c:pt idx="1160">
                  <c:v>78.100006103515625</c:v>
                </c:pt>
                <c:pt idx="1161">
                  <c:v>78.199996948242188</c:v>
                </c:pt>
                <c:pt idx="1162">
                  <c:v>78.300003051757813</c:v>
                </c:pt>
                <c:pt idx="1163">
                  <c:v>78.399993896484375</c:v>
                </c:pt>
                <c:pt idx="1164">
                  <c:v>78.5</c:v>
                </c:pt>
                <c:pt idx="1165">
                  <c:v>78.600006103515625</c:v>
                </c:pt>
                <c:pt idx="1166">
                  <c:v>78.699996948242188</c:v>
                </c:pt>
                <c:pt idx="1167">
                  <c:v>78.800003051757813</c:v>
                </c:pt>
                <c:pt idx="1168">
                  <c:v>78.899993896484375</c:v>
                </c:pt>
                <c:pt idx="1169">
                  <c:v>79</c:v>
                </c:pt>
                <c:pt idx="1170">
                  <c:v>79.100006103515625</c:v>
                </c:pt>
                <c:pt idx="1171">
                  <c:v>79.199996948242188</c:v>
                </c:pt>
                <c:pt idx="1172">
                  <c:v>79.300003051757813</c:v>
                </c:pt>
                <c:pt idx="1173">
                  <c:v>79.399993896484375</c:v>
                </c:pt>
                <c:pt idx="1174">
                  <c:v>79.5</c:v>
                </c:pt>
                <c:pt idx="1175">
                  <c:v>79.600006103515625</c:v>
                </c:pt>
                <c:pt idx="1176">
                  <c:v>79.699996948242188</c:v>
                </c:pt>
                <c:pt idx="1177">
                  <c:v>79.800003051757813</c:v>
                </c:pt>
                <c:pt idx="1178">
                  <c:v>79.899993896484375</c:v>
                </c:pt>
                <c:pt idx="1179">
                  <c:v>80</c:v>
                </c:pt>
                <c:pt idx="1180">
                  <c:v>80.100006103515625</c:v>
                </c:pt>
                <c:pt idx="1181">
                  <c:v>80.199996948242188</c:v>
                </c:pt>
                <c:pt idx="1182">
                  <c:v>80.300003051757813</c:v>
                </c:pt>
                <c:pt idx="1183">
                  <c:v>80.399993896484375</c:v>
                </c:pt>
                <c:pt idx="1184">
                  <c:v>80.5</c:v>
                </c:pt>
                <c:pt idx="1185">
                  <c:v>80.600006103515625</c:v>
                </c:pt>
                <c:pt idx="1186">
                  <c:v>80.699996948242188</c:v>
                </c:pt>
                <c:pt idx="1187">
                  <c:v>80.800003051757813</c:v>
                </c:pt>
                <c:pt idx="1188">
                  <c:v>80.899993896484375</c:v>
                </c:pt>
                <c:pt idx="1189">
                  <c:v>81</c:v>
                </c:pt>
                <c:pt idx="1190">
                  <c:v>81.100006103515625</c:v>
                </c:pt>
                <c:pt idx="1191">
                  <c:v>81.199996948242188</c:v>
                </c:pt>
                <c:pt idx="1192">
                  <c:v>81.300003051757813</c:v>
                </c:pt>
                <c:pt idx="1193">
                  <c:v>81.399993896484375</c:v>
                </c:pt>
                <c:pt idx="1194">
                  <c:v>81.5</c:v>
                </c:pt>
                <c:pt idx="1195">
                  <c:v>81.600006103515625</c:v>
                </c:pt>
                <c:pt idx="1196">
                  <c:v>81.699996948242188</c:v>
                </c:pt>
                <c:pt idx="1197">
                  <c:v>81.800003051757813</c:v>
                </c:pt>
                <c:pt idx="1198">
                  <c:v>81.899993896484375</c:v>
                </c:pt>
                <c:pt idx="1199">
                  <c:v>82</c:v>
                </c:pt>
                <c:pt idx="1200">
                  <c:v>82.100006103515625</c:v>
                </c:pt>
                <c:pt idx="1201">
                  <c:v>82.199996948242188</c:v>
                </c:pt>
                <c:pt idx="1202">
                  <c:v>82.300003051757813</c:v>
                </c:pt>
                <c:pt idx="1203">
                  <c:v>82.399993896484375</c:v>
                </c:pt>
                <c:pt idx="1204">
                  <c:v>82.5</c:v>
                </c:pt>
                <c:pt idx="1205">
                  <c:v>82.600006103515625</c:v>
                </c:pt>
                <c:pt idx="1206">
                  <c:v>82.699996948242188</c:v>
                </c:pt>
                <c:pt idx="1207">
                  <c:v>82.800003051757813</c:v>
                </c:pt>
                <c:pt idx="1208">
                  <c:v>82.899993896484375</c:v>
                </c:pt>
                <c:pt idx="1209">
                  <c:v>83</c:v>
                </c:pt>
                <c:pt idx="1210">
                  <c:v>83.100006103515625</c:v>
                </c:pt>
                <c:pt idx="1211">
                  <c:v>83.199996948242188</c:v>
                </c:pt>
                <c:pt idx="1212">
                  <c:v>83.300003051757813</c:v>
                </c:pt>
                <c:pt idx="1213">
                  <c:v>83.399993896484375</c:v>
                </c:pt>
                <c:pt idx="1214">
                  <c:v>83.5</c:v>
                </c:pt>
                <c:pt idx="1215">
                  <c:v>83.600006103515625</c:v>
                </c:pt>
                <c:pt idx="1216">
                  <c:v>83.699996948242188</c:v>
                </c:pt>
                <c:pt idx="1217">
                  <c:v>83.800003051757813</c:v>
                </c:pt>
                <c:pt idx="1218">
                  <c:v>83.899993896484375</c:v>
                </c:pt>
                <c:pt idx="1219">
                  <c:v>84</c:v>
                </c:pt>
                <c:pt idx="1220">
                  <c:v>84.100006103515625</c:v>
                </c:pt>
                <c:pt idx="1221">
                  <c:v>84.199996948242188</c:v>
                </c:pt>
                <c:pt idx="1222">
                  <c:v>84.300003051757813</c:v>
                </c:pt>
                <c:pt idx="1223">
                  <c:v>84.399993896484375</c:v>
                </c:pt>
                <c:pt idx="1224">
                  <c:v>84.5</c:v>
                </c:pt>
                <c:pt idx="1225">
                  <c:v>84.600006103515625</c:v>
                </c:pt>
                <c:pt idx="1226">
                  <c:v>84.699996948242188</c:v>
                </c:pt>
                <c:pt idx="1227">
                  <c:v>84.800003051757813</c:v>
                </c:pt>
                <c:pt idx="1228">
                  <c:v>84.899993896484375</c:v>
                </c:pt>
                <c:pt idx="1229">
                  <c:v>85</c:v>
                </c:pt>
                <c:pt idx="1230">
                  <c:v>85.100006103515625</c:v>
                </c:pt>
                <c:pt idx="1231">
                  <c:v>85.199996948242188</c:v>
                </c:pt>
                <c:pt idx="1232">
                  <c:v>85.300003051757813</c:v>
                </c:pt>
                <c:pt idx="1233">
                  <c:v>85.399993896484375</c:v>
                </c:pt>
                <c:pt idx="1234">
                  <c:v>85.5</c:v>
                </c:pt>
                <c:pt idx="1235">
                  <c:v>85.600006103515625</c:v>
                </c:pt>
                <c:pt idx="1236">
                  <c:v>85.699996948242188</c:v>
                </c:pt>
                <c:pt idx="1237">
                  <c:v>85.800003051757813</c:v>
                </c:pt>
                <c:pt idx="1238">
                  <c:v>85.899993896484375</c:v>
                </c:pt>
                <c:pt idx="1239">
                  <c:v>86</c:v>
                </c:pt>
                <c:pt idx="1240">
                  <c:v>86.100006103515625</c:v>
                </c:pt>
                <c:pt idx="1241">
                  <c:v>86.199996948242188</c:v>
                </c:pt>
                <c:pt idx="1242">
                  <c:v>86.300003051757813</c:v>
                </c:pt>
                <c:pt idx="1243">
                  <c:v>86.399993896484375</c:v>
                </c:pt>
                <c:pt idx="1244">
                  <c:v>86.5</c:v>
                </c:pt>
                <c:pt idx="1245">
                  <c:v>86.600006103515625</c:v>
                </c:pt>
                <c:pt idx="1246">
                  <c:v>86.699996948242188</c:v>
                </c:pt>
                <c:pt idx="1247">
                  <c:v>86.800003051757813</c:v>
                </c:pt>
                <c:pt idx="1248">
                  <c:v>86.899993896484375</c:v>
                </c:pt>
                <c:pt idx="1249">
                  <c:v>87</c:v>
                </c:pt>
                <c:pt idx="1250">
                  <c:v>87.100006103515625</c:v>
                </c:pt>
                <c:pt idx="1251">
                  <c:v>87.199996948242188</c:v>
                </c:pt>
                <c:pt idx="1252">
                  <c:v>87.300003051757813</c:v>
                </c:pt>
                <c:pt idx="1253">
                  <c:v>87.399993896484375</c:v>
                </c:pt>
                <c:pt idx="1254">
                  <c:v>87.5</c:v>
                </c:pt>
                <c:pt idx="1255">
                  <c:v>87.600006103515625</c:v>
                </c:pt>
                <c:pt idx="1256">
                  <c:v>87.699996948242188</c:v>
                </c:pt>
                <c:pt idx="1257">
                  <c:v>87.800003051757813</c:v>
                </c:pt>
                <c:pt idx="1258">
                  <c:v>87.899993896484375</c:v>
                </c:pt>
                <c:pt idx="1259">
                  <c:v>88</c:v>
                </c:pt>
                <c:pt idx="1260">
                  <c:v>88.100006103515625</c:v>
                </c:pt>
                <c:pt idx="1261">
                  <c:v>88.199996948242188</c:v>
                </c:pt>
                <c:pt idx="1262">
                  <c:v>88.300003051757813</c:v>
                </c:pt>
                <c:pt idx="1263">
                  <c:v>88.399993896484375</c:v>
                </c:pt>
                <c:pt idx="1264">
                  <c:v>88.5</c:v>
                </c:pt>
                <c:pt idx="1265">
                  <c:v>88.600006103515625</c:v>
                </c:pt>
                <c:pt idx="1266">
                  <c:v>88.699996948242188</c:v>
                </c:pt>
                <c:pt idx="1267">
                  <c:v>88.800003051757813</c:v>
                </c:pt>
                <c:pt idx="1268">
                  <c:v>88.899993896484375</c:v>
                </c:pt>
                <c:pt idx="1269">
                  <c:v>89</c:v>
                </c:pt>
                <c:pt idx="1270">
                  <c:v>89.100006103515625</c:v>
                </c:pt>
                <c:pt idx="1271">
                  <c:v>89.199996948242188</c:v>
                </c:pt>
                <c:pt idx="1272">
                  <c:v>89.300003051757813</c:v>
                </c:pt>
                <c:pt idx="1273">
                  <c:v>89.399993896484375</c:v>
                </c:pt>
                <c:pt idx="1274">
                  <c:v>89.5</c:v>
                </c:pt>
                <c:pt idx="1275">
                  <c:v>89.600006103515625</c:v>
                </c:pt>
                <c:pt idx="1276">
                  <c:v>89.699996948242188</c:v>
                </c:pt>
                <c:pt idx="1277">
                  <c:v>89.800003051757813</c:v>
                </c:pt>
                <c:pt idx="1278">
                  <c:v>89.899993896484375</c:v>
                </c:pt>
                <c:pt idx="1279">
                  <c:v>90</c:v>
                </c:pt>
                <c:pt idx="1280">
                  <c:v>90.099990844726563</c:v>
                </c:pt>
                <c:pt idx="1281">
                  <c:v>90.199996948242188</c:v>
                </c:pt>
                <c:pt idx="1282">
                  <c:v>90.300003051757813</c:v>
                </c:pt>
                <c:pt idx="1283">
                  <c:v>90.399993896484375</c:v>
                </c:pt>
                <c:pt idx="1284">
                  <c:v>90.5</c:v>
                </c:pt>
                <c:pt idx="1285">
                  <c:v>90.599990844726563</c:v>
                </c:pt>
                <c:pt idx="1286">
                  <c:v>90.699996948242188</c:v>
                </c:pt>
                <c:pt idx="1287">
                  <c:v>90.800003051757813</c:v>
                </c:pt>
                <c:pt idx="1288">
                  <c:v>90.899993896484375</c:v>
                </c:pt>
                <c:pt idx="1289">
                  <c:v>91</c:v>
                </c:pt>
                <c:pt idx="1290">
                  <c:v>91.099990844726563</c:v>
                </c:pt>
                <c:pt idx="1291">
                  <c:v>91.199996948242188</c:v>
                </c:pt>
                <c:pt idx="1292">
                  <c:v>91.300003051757813</c:v>
                </c:pt>
                <c:pt idx="1293">
                  <c:v>91.399993896484375</c:v>
                </c:pt>
                <c:pt idx="1294">
                  <c:v>91.5</c:v>
                </c:pt>
                <c:pt idx="1295">
                  <c:v>91.599990844726563</c:v>
                </c:pt>
                <c:pt idx="1296">
                  <c:v>91.699996948242188</c:v>
                </c:pt>
                <c:pt idx="1297">
                  <c:v>91.800003051757813</c:v>
                </c:pt>
                <c:pt idx="1298">
                  <c:v>91.899993896484375</c:v>
                </c:pt>
                <c:pt idx="1299">
                  <c:v>92</c:v>
                </c:pt>
                <c:pt idx="1300">
                  <c:v>92.099990844726563</c:v>
                </c:pt>
                <c:pt idx="1301">
                  <c:v>92.199996948242188</c:v>
                </c:pt>
                <c:pt idx="1302">
                  <c:v>92.300003051757813</c:v>
                </c:pt>
                <c:pt idx="1303">
                  <c:v>92.399993896484375</c:v>
                </c:pt>
                <c:pt idx="1304">
                  <c:v>92.5</c:v>
                </c:pt>
                <c:pt idx="1305">
                  <c:v>92.599990844726563</c:v>
                </c:pt>
                <c:pt idx="1306">
                  <c:v>92.699996948242188</c:v>
                </c:pt>
                <c:pt idx="1307">
                  <c:v>92.800003051757813</c:v>
                </c:pt>
                <c:pt idx="1308">
                  <c:v>92.899993896484375</c:v>
                </c:pt>
                <c:pt idx="1309">
                  <c:v>93</c:v>
                </c:pt>
                <c:pt idx="1310">
                  <c:v>93.099990844726563</c:v>
                </c:pt>
                <c:pt idx="1311">
                  <c:v>93.199996948242188</c:v>
                </c:pt>
                <c:pt idx="1312">
                  <c:v>93.300003051757813</c:v>
                </c:pt>
                <c:pt idx="1313">
                  <c:v>93.399993896484375</c:v>
                </c:pt>
                <c:pt idx="1314">
                  <c:v>93.5</c:v>
                </c:pt>
                <c:pt idx="1315">
                  <c:v>93.599990844726563</c:v>
                </c:pt>
                <c:pt idx="1316">
                  <c:v>93.699996948242188</c:v>
                </c:pt>
                <c:pt idx="1317">
                  <c:v>93.800003051757813</c:v>
                </c:pt>
                <c:pt idx="1318">
                  <c:v>93.899993896484375</c:v>
                </c:pt>
                <c:pt idx="1319">
                  <c:v>94</c:v>
                </c:pt>
                <c:pt idx="1320">
                  <c:v>94.099990844726563</c:v>
                </c:pt>
                <c:pt idx="1321">
                  <c:v>94.199996948242188</c:v>
                </c:pt>
                <c:pt idx="1322">
                  <c:v>94.300003051757813</c:v>
                </c:pt>
                <c:pt idx="1323">
                  <c:v>94.399993896484375</c:v>
                </c:pt>
                <c:pt idx="1324">
                  <c:v>94.5</c:v>
                </c:pt>
                <c:pt idx="1325">
                  <c:v>94.599990844726563</c:v>
                </c:pt>
                <c:pt idx="1326">
                  <c:v>94.699996948242188</c:v>
                </c:pt>
                <c:pt idx="1327">
                  <c:v>94.800003051757813</c:v>
                </c:pt>
                <c:pt idx="1328">
                  <c:v>94.899993896484375</c:v>
                </c:pt>
                <c:pt idx="1329">
                  <c:v>95</c:v>
                </c:pt>
                <c:pt idx="1330">
                  <c:v>95.099990844726563</c:v>
                </c:pt>
                <c:pt idx="1331">
                  <c:v>95.199996948242188</c:v>
                </c:pt>
                <c:pt idx="1332">
                  <c:v>95.300003051757813</c:v>
                </c:pt>
                <c:pt idx="1333">
                  <c:v>95.399993896484375</c:v>
                </c:pt>
                <c:pt idx="1334">
                  <c:v>95.5</c:v>
                </c:pt>
                <c:pt idx="1335">
                  <c:v>95.599990844726563</c:v>
                </c:pt>
                <c:pt idx="1336">
                  <c:v>95.699996948242188</c:v>
                </c:pt>
                <c:pt idx="1337">
                  <c:v>95.800003051757813</c:v>
                </c:pt>
                <c:pt idx="1338">
                  <c:v>95.899993896484375</c:v>
                </c:pt>
                <c:pt idx="1339">
                  <c:v>96</c:v>
                </c:pt>
                <c:pt idx="1340">
                  <c:v>96.099990844726563</c:v>
                </c:pt>
                <c:pt idx="1341">
                  <c:v>96.199996948242188</c:v>
                </c:pt>
                <c:pt idx="1342">
                  <c:v>96.300003051757813</c:v>
                </c:pt>
                <c:pt idx="1343">
                  <c:v>96.399993896484375</c:v>
                </c:pt>
                <c:pt idx="1344">
                  <c:v>96.5</c:v>
                </c:pt>
                <c:pt idx="1345">
                  <c:v>96.599990844726563</c:v>
                </c:pt>
                <c:pt idx="1346">
                  <c:v>96.699996948242188</c:v>
                </c:pt>
                <c:pt idx="1347">
                  <c:v>96.800003051757813</c:v>
                </c:pt>
                <c:pt idx="1348">
                  <c:v>96.899993896484375</c:v>
                </c:pt>
                <c:pt idx="1349">
                  <c:v>97</c:v>
                </c:pt>
                <c:pt idx="1350">
                  <c:v>97.099990844726563</c:v>
                </c:pt>
                <c:pt idx="1351">
                  <c:v>97.199996948242188</c:v>
                </c:pt>
                <c:pt idx="1352">
                  <c:v>97.300003051757813</c:v>
                </c:pt>
                <c:pt idx="1353">
                  <c:v>97.399993896484375</c:v>
                </c:pt>
                <c:pt idx="1354">
                  <c:v>97.5</c:v>
                </c:pt>
                <c:pt idx="1355">
                  <c:v>97.599990844726563</c:v>
                </c:pt>
                <c:pt idx="1356">
                  <c:v>97.699996948242188</c:v>
                </c:pt>
                <c:pt idx="1357">
                  <c:v>97.800003051757813</c:v>
                </c:pt>
                <c:pt idx="1358">
                  <c:v>97.899993896484375</c:v>
                </c:pt>
                <c:pt idx="1359">
                  <c:v>98</c:v>
                </c:pt>
                <c:pt idx="1360">
                  <c:v>98.099990844726563</c:v>
                </c:pt>
                <c:pt idx="1361">
                  <c:v>98.199996948242188</c:v>
                </c:pt>
                <c:pt idx="1362">
                  <c:v>98.300003051757813</c:v>
                </c:pt>
                <c:pt idx="1363">
                  <c:v>98.399993896484375</c:v>
                </c:pt>
                <c:pt idx="1364">
                  <c:v>98.5</c:v>
                </c:pt>
                <c:pt idx="1365">
                  <c:v>98.599990844726563</c:v>
                </c:pt>
                <c:pt idx="1366">
                  <c:v>98.699996948242188</c:v>
                </c:pt>
                <c:pt idx="1367">
                  <c:v>98.800003051757813</c:v>
                </c:pt>
                <c:pt idx="1368">
                  <c:v>98.899993896484375</c:v>
                </c:pt>
                <c:pt idx="1369">
                  <c:v>99</c:v>
                </c:pt>
                <c:pt idx="1370">
                  <c:v>99.099990844726563</c:v>
                </c:pt>
                <c:pt idx="1371">
                  <c:v>99.199996948242188</c:v>
                </c:pt>
                <c:pt idx="1372">
                  <c:v>99.300003051757813</c:v>
                </c:pt>
                <c:pt idx="1373">
                  <c:v>99.399993896484375</c:v>
                </c:pt>
                <c:pt idx="1374">
                  <c:v>99.5</c:v>
                </c:pt>
                <c:pt idx="1375">
                  <c:v>99.599990844726563</c:v>
                </c:pt>
                <c:pt idx="1376">
                  <c:v>99.699996948242188</c:v>
                </c:pt>
                <c:pt idx="1377">
                  <c:v>99.800003051757813</c:v>
                </c:pt>
                <c:pt idx="1378">
                  <c:v>99.899993896484375</c:v>
                </c:pt>
                <c:pt idx="1379">
                  <c:v>100</c:v>
                </c:pt>
                <c:pt idx="1380">
                  <c:v>100.09999084472656</c:v>
                </c:pt>
                <c:pt idx="1381">
                  <c:v>100.19999694824219</c:v>
                </c:pt>
                <c:pt idx="1382">
                  <c:v>100.30000305175781</c:v>
                </c:pt>
                <c:pt idx="1383">
                  <c:v>100.39999389648438</c:v>
                </c:pt>
                <c:pt idx="1384">
                  <c:v>100.5</c:v>
                </c:pt>
                <c:pt idx="1385">
                  <c:v>100.59999084472656</c:v>
                </c:pt>
                <c:pt idx="1386">
                  <c:v>100.69999694824219</c:v>
                </c:pt>
                <c:pt idx="1387">
                  <c:v>100.80000305175781</c:v>
                </c:pt>
                <c:pt idx="1388">
                  <c:v>100.89999389648438</c:v>
                </c:pt>
                <c:pt idx="1389">
                  <c:v>101</c:v>
                </c:pt>
                <c:pt idx="1390">
                  <c:v>101.09999084472656</c:v>
                </c:pt>
                <c:pt idx="1391">
                  <c:v>101.19999694824219</c:v>
                </c:pt>
                <c:pt idx="1392">
                  <c:v>101.30000305175781</c:v>
                </c:pt>
                <c:pt idx="1393">
                  <c:v>101.39999389648438</c:v>
                </c:pt>
                <c:pt idx="1394">
                  <c:v>101.5</c:v>
                </c:pt>
                <c:pt idx="1395">
                  <c:v>101.59999084472656</c:v>
                </c:pt>
                <c:pt idx="1396">
                  <c:v>101.69999694824219</c:v>
                </c:pt>
                <c:pt idx="1397">
                  <c:v>101.80000305175781</c:v>
                </c:pt>
                <c:pt idx="1398">
                  <c:v>101.89999389648438</c:v>
                </c:pt>
                <c:pt idx="1399">
                  <c:v>102</c:v>
                </c:pt>
                <c:pt idx="1400">
                  <c:v>102.09999084472656</c:v>
                </c:pt>
                <c:pt idx="1401">
                  <c:v>102.19999694824219</c:v>
                </c:pt>
                <c:pt idx="1402">
                  <c:v>102.30000305175781</c:v>
                </c:pt>
                <c:pt idx="1403">
                  <c:v>102.39999389648438</c:v>
                </c:pt>
                <c:pt idx="1404">
                  <c:v>102.5</c:v>
                </c:pt>
                <c:pt idx="1405">
                  <c:v>102.59999084472656</c:v>
                </c:pt>
                <c:pt idx="1406">
                  <c:v>102.69999694824219</c:v>
                </c:pt>
                <c:pt idx="1407">
                  <c:v>102.80000305175781</c:v>
                </c:pt>
                <c:pt idx="1408">
                  <c:v>102.89999389648438</c:v>
                </c:pt>
                <c:pt idx="1409">
                  <c:v>103</c:v>
                </c:pt>
                <c:pt idx="1410">
                  <c:v>103.09999084472656</c:v>
                </c:pt>
                <c:pt idx="1411">
                  <c:v>103.19999694824219</c:v>
                </c:pt>
                <c:pt idx="1412">
                  <c:v>103.30000305175781</c:v>
                </c:pt>
                <c:pt idx="1413">
                  <c:v>103.39999389648438</c:v>
                </c:pt>
                <c:pt idx="1414">
                  <c:v>103.5</c:v>
                </c:pt>
                <c:pt idx="1415">
                  <c:v>103.59999084472656</c:v>
                </c:pt>
                <c:pt idx="1416">
                  <c:v>103.69999694824219</c:v>
                </c:pt>
                <c:pt idx="1417">
                  <c:v>103.80000305175781</c:v>
                </c:pt>
                <c:pt idx="1418">
                  <c:v>103.89999389648438</c:v>
                </c:pt>
                <c:pt idx="1419">
                  <c:v>104</c:v>
                </c:pt>
                <c:pt idx="1420">
                  <c:v>104.09999084472656</c:v>
                </c:pt>
                <c:pt idx="1421">
                  <c:v>104.19999694824219</c:v>
                </c:pt>
                <c:pt idx="1422">
                  <c:v>104.30000305175781</c:v>
                </c:pt>
                <c:pt idx="1423">
                  <c:v>104.39999389648438</c:v>
                </c:pt>
                <c:pt idx="1424">
                  <c:v>104.5</c:v>
                </c:pt>
                <c:pt idx="1425">
                  <c:v>104.59999084472656</c:v>
                </c:pt>
                <c:pt idx="1426">
                  <c:v>104.69999694824219</c:v>
                </c:pt>
                <c:pt idx="1427">
                  <c:v>104.80000305175781</c:v>
                </c:pt>
                <c:pt idx="1428">
                  <c:v>104.89999389648438</c:v>
                </c:pt>
                <c:pt idx="1429">
                  <c:v>105</c:v>
                </c:pt>
                <c:pt idx="1430">
                  <c:v>105.09999084472656</c:v>
                </c:pt>
                <c:pt idx="1431">
                  <c:v>105.19999694824219</c:v>
                </c:pt>
                <c:pt idx="1432">
                  <c:v>105.30000305175781</c:v>
                </c:pt>
                <c:pt idx="1433">
                  <c:v>105.39999389648438</c:v>
                </c:pt>
                <c:pt idx="1434">
                  <c:v>105.5</c:v>
                </c:pt>
                <c:pt idx="1435">
                  <c:v>105.59999084472656</c:v>
                </c:pt>
                <c:pt idx="1436">
                  <c:v>105.69999694824219</c:v>
                </c:pt>
                <c:pt idx="1437">
                  <c:v>105.80000305175781</c:v>
                </c:pt>
                <c:pt idx="1438">
                  <c:v>105.89999389648438</c:v>
                </c:pt>
                <c:pt idx="1439">
                  <c:v>106</c:v>
                </c:pt>
                <c:pt idx="1440">
                  <c:v>106.09999084472656</c:v>
                </c:pt>
                <c:pt idx="1441">
                  <c:v>106.19999694824219</c:v>
                </c:pt>
                <c:pt idx="1442">
                  <c:v>106.30000305175781</c:v>
                </c:pt>
                <c:pt idx="1443">
                  <c:v>106.39999389648438</c:v>
                </c:pt>
                <c:pt idx="1444">
                  <c:v>106.5</c:v>
                </c:pt>
                <c:pt idx="1445">
                  <c:v>106.59999084472656</c:v>
                </c:pt>
                <c:pt idx="1446">
                  <c:v>106.69999694824219</c:v>
                </c:pt>
                <c:pt idx="1447">
                  <c:v>106.80000305175781</c:v>
                </c:pt>
                <c:pt idx="1448">
                  <c:v>106.89999389648438</c:v>
                </c:pt>
                <c:pt idx="1449">
                  <c:v>107</c:v>
                </c:pt>
                <c:pt idx="1450">
                  <c:v>107.09999084472656</c:v>
                </c:pt>
                <c:pt idx="1451">
                  <c:v>107.19999694824219</c:v>
                </c:pt>
                <c:pt idx="1452">
                  <c:v>107.30000305175781</c:v>
                </c:pt>
                <c:pt idx="1453">
                  <c:v>107.39999389648438</c:v>
                </c:pt>
                <c:pt idx="1454">
                  <c:v>107.5</c:v>
                </c:pt>
                <c:pt idx="1455">
                  <c:v>107.59999084472656</c:v>
                </c:pt>
                <c:pt idx="1456">
                  <c:v>107.69999694824219</c:v>
                </c:pt>
                <c:pt idx="1457">
                  <c:v>107.80000305175781</c:v>
                </c:pt>
                <c:pt idx="1458">
                  <c:v>107.89999389648438</c:v>
                </c:pt>
                <c:pt idx="1459">
                  <c:v>108</c:v>
                </c:pt>
                <c:pt idx="1460">
                  <c:v>108.09999084472656</c:v>
                </c:pt>
                <c:pt idx="1461">
                  <c:v>108.19999694824219</c:v>
                </c:pt>
                <c:pt idx="1462">
                  <c:v>108.30000305175781</c:v>
                </c:pt>
                <c:pt idx="1463">
                  <c:v>108.39999389648438</c:v>
                </c:pt>
                <c:pt idx="1464">
                  <c:v>108.5</c:v>
                </c:pt>
                <c:pt idx="1465">
                  <c:v>108.59999084472656</c:v>
                </c:pt>
                <c:pt idx="1466">
                  <c:v>108.69999694824219</c:v>
                </c:pt>
                <c:pt idx="1467">
                  <c:v>108.80000305175781</c:v>
                </c:pt>
                <c:pt idx="1468">
                  <c:v>108.89999389648438</c:v>
                </c:pt>
                <c:pt idx="1469">
                  <c:v>109</c:v>
                </c:pt>
                <c:pt idx="1470">
                  <c:v>109.09999084472656</c:v>
                </c:pt>
                <c:pt idx="1471">
                  <c:v>109.19999694824219</c:v>
                </c:pt>
                <c:pt idx="1472">
                  <c:v>109.30000305175781</c:v>
                </c:pt>
                <c:pt idx="1473">
                  <c:v>109.39999389648438</c:v>
                </c:pt>
                <c:pt idx="1474">
                  <c:v>109.5</c:v>
                </c:pt>
                <c:pt idx="1475">
                  <c:v>109.59999084472656</c:v>
                </c:pt>
                <c:pt idx="1476">
                  <c:v>109.69999694824219</c:v>
                </c:pt>
                <c:pt idx="1477">
                  <c:v>109.80000305175781</c:v>
                </c:pt>
                <c:pt idx="1478">
                  <c:v>109.89999389648438</c:v>
                </c:pt>
                <c:pt idx="1479">
                  <c:v>110</c:v>
                </c:pt>
                <c:pt idx="1480">
                  <c:v>110.09999084472656</c:v>
                </c:pt>
                <c:pt idx="1481">
                  <c:v>110.19999694824219</c:v>
                </c:pt>
                <c:pt idx="1482">
                  <c:v>110.30000305175781</c:v>
                </c:pt>
                <c:pt idx="1483">
                  <c:v>110.39999389648438</c:v>
                </c:pt>
                <c:pt idx="1484">
                  <c:v>110.5</c:v>
                </c:pt>
                <c:pt idx="1485">
                  <c:v>110.59999084472656</c:v>
                </c:pt>
                <c:pt idx="1486">
                  <c:v>110.69999694824219</c:v>
                </c:pt>
                <c:pt idx="1487">
                  <c:v>110.80000305175781</c:v>
                </c:pt>
                <c:pt idx="1488">
                  <c:v>110.89999389648438</c:v>
                </c:pt>
                <c:pt idx="1489">
                  <c:v>111</c:v>
                </c:pt>
                <c:pt idx="1490">
                  <c:v>111.09999084472656</c:v>
                </c:pt>
                <c:pt idx="1491">
                  <c:v>111.19999694824219</c:v>
                </c:pt>
                <c:pt idx="1492">
                  <c:v>111.30000305175781</c:v>
                </c:pt>
                <c:pt idx="1493">
                  <c:v>111.39999389648438</c:v>
                </c:pt>
                <c:pt idx="1494">
                  <c:v>111.5</c:v>
                </c:pt>
                <c:pt idx="1495">
                  <c:v>111.59999084472656</c:v>
                </c:pt>
                <c:pt idx="1496">
                  <c:v>111.69999694824219</c:v>
                </c:pt>
                <c:pt idx="1497">
                  <c:v>111.80000305175781</c:v>
                </c:pt>
                <c:pt idx="1498">
                  <c:v>111.89999389648438</c:v>
                </c:pt>
                <c:pt idx="1499">
                  <c:v>112</c:v>
                </c:pt>
                <c:pt idx="1500">
                  <c:v>112.09999084472656</c:v>
                </c:pt>
                <c:pt idx="1501">
                  <c:v>112.19999694824219</c:v>
                </c:pt>
                <c:pt idx="1502">
                  <c:v>112.30000305175781</c:v>
                </c:pt>
                <c:pt idx="1503">
                  <c:v>112.39999389648438</c:v>
                </c:pt>
                <c:pt idx="1504">
                  <c:v>112.5</c:v>
                </c:pt>
                <c:pt idx="1505">
                  <c:v>112.59999084472656</c:v>
                </c:pt>
                <c:pt idx="1506">
                  <c:v>112.69999694824219</c:v>
                </c:pt>
                <c:pt idx="1507">
                  <c:v>112.80000305175781</c:v>
                </c:pt>
                <c:pt idx="1508">
                  <c:v>112.89999389648438</c:v>
                </c:pt>
                <c:pt idx="1509">
                  <c:v>113</c:v>
                </c:pt>
                <c:pt idx="1510">
                  <c:v>113.09999084472656</c:v>
                </c:pt>
                <c:pt idx="1511">
                  <c:v>113.19999694824219</c:v>
                </c:pt>
                <c:pt idx="1512">
                  <c:v>113.30000305175781</c:v>
                </c:pt>
                <c:pt idx="1513">
                  <c:v>113.39999389648438</c:v>
                </c:pt>
                <c:pt idx="1514">
                  <c:v>113.5</c:v>
                </c:pt>
                <c:pt idx="1515">
                  <c:v>113.59999084472656</c:v>
                </c:pt>
                <c:pt idx="1516">
                  <c:v>113.69999694824219</c:v>
                </c:pt>
                <c:pt idx="1517">
                  <c:v>113.80000305175781</c:v>
                </c:pt>
                <c:pt idx="1518">
                  <c:v>113.89999389648438</c:v>
                </c:pt>
                <c:pt idx="1519">
                  <c:v>114</c:v>
                </c:pt>
                <c:pt idx="1520">
                  <c:v>114.09999084472656</c:v>
                </c:pt>
                <c:pt idx="1521">
                  <c:v>114.19999694824219</c:v>
                </c:pt>
                <c:pt idx="1522">
                  <c:v>114.30000305175781</c:v>
                </c:pt>
                <c:pt idx="1523">
                  <c:v>114.39999389648438</c:v>
                </c:pt>
                <c:pt idx="1524">
                  <c:v>114.5</c:v>
                </c:pt>
                <c:pt idx="1525">
                  <c:v>114.59999084472656</c:v>
                </c:pt>
                <c:pt idx="1526">
                  <c:v>114.69999694824219</c:v>
                </c:pt>
                <c:pt idx="1527">
                  <c:v>114.80000305175781</c:v>
                </c:pt>
                <c:pt idx="1528">
                  <c:v>114.89999389648438</c:v>
                </c:pt>
                <c:pt idx="1529">
                  <c:v>115</c:v>
                </c:pt>
                <c:pt idx="1530">
                  <c:v>115.09999084472656</c:v>
                </c:pt>
                <c:pt idx="1531">
                  <c:v>115.19999694824219</c:v>
                </c:pt>
                <c:pt idx="1532">
                  <c:v>115.30000305175781</c:v>
                </c:pt>
                <c:pt idx="1533">
                  <c:v>115.39999389648438</c:v>
                </c:pt>
                <c:pt idx="1534">
                  <c:v>115.5</c:v>
                </c:pt>
                <c:pt idx="1535">
                  <c:v>115.59999084472656</c:v>
                </c:pt>
                <c:pt idx="1536">
                  <c:v>115.69999694824219</c:v>
                </c:pt>
                <c:pt idx="1537">
                  <c:v>115.80000305175781</c:v>
                </c:pt>
                <c:pt idx="1538">
                  <c:v>115.89999389648438</c:v>
                </c:pt>
                <c:pt idx="1539">
                  <c:v>116</c:v>
                </c:pt>
                <c:pt idx="1540">
                  <c:v>116.09999084472656</c:v>
                </c:pt>
                <c:pt idx="1541">
                  <c:v>116.19999694824219</c:v>
                </c:pt>
                <c:pt idx="1542">
                  <c:v>116.30000305175781</c:v>
                </c:pt>
                <c:pt idx="1543">
                  <c:v>116.39999389648438</c:v>
                </c:pt>
                <c:pt idx="1544">
                  <c:v>116.5</c:v>
                </c:pt>
                <c:pt idx="1545">
                  <c:v>116.59999084472656</c:v>
                </c:pt>
                <c:pt idx="1546">
                  <c:v>116.69999694824219</c:v>
                </c:pt>
                <c:pt idx="1547">
                  <c:v>116.80000305175781</c:v>
                </c:pt>
                <c:pt idx="1548">
                  <c:v>116.89999389648438</c:v>
                </c:pt>
                <c:pt idx="1549">
                  <c:v>117</c:v>
                </c:pt>
                <c:pt idx="1550">
                  <c:v>117.09999084472656</c:v>
                </c:pt>
                <c:pt idx="1551">
                  <c:v>117.19999694824219</c:v>
                </c:pt>
                <c:pt idx="1552">
                  <c:v>117.30000305175781</c:v>
                </c:pt>
                <c:pt idx="1553">
                  <c:v>117.39999389648438</c:v>
                </c:pt>
                <c:pt idx="1554">
                  <c:v>117.5</c:v>
                </c:pt>
                <c:pt idx="1555">
                  <c:v>117.59999084472656</c:v>
                </c:pt>
                <c:pt idx="1556">
                  <c:v>117.69999694824219</c:v>
                </c:pt>
                <c:pt idx="1557">
                  <c:v>117.80000305175781</c:v>
                </c:pt>
                <c:pt idx="1558">
                  <c:v>117.89999389648438</c:v>
                </c:pt>
                <c:pt idx="1559">
                  <c:v>118</c:v>
                </c:pt>
                <c:pt idx="1560">
                  <c:v>118.09999084472656</c:v>
                </c:pt>
                <c:pt idx="1561">
                  <c:v>118.19999694824219</c:v>
                </c:pt>
                <c:pt idx="1562">
                  <c:v>118.30000305175781</c:v>
                </c:pt>
                <c:pt idx="1563">
                  <c:v>118.39999389648438</c:v>
                </c:pt>
                <c:pt idx="1564">
                  <c:v>118.5</c:v>
                </c:pt>
                <c:pt idx="1565">
                  <c:v>118.59999084472656</c:v>
                </c:pt>
                <c:pt idx="1566">
                  <c:v>118.69999694824219</c:v>
                </c:pt>
                <c:pt idx="1567">
                  <c:v>118.80000305175781</c:v>
                </c:pt>
                <c:pt idx="1568">
                  <c:v>118.89999389648438</c:v>
                </c:pt>
                <c:pt idx="1569">
                  <c:v>119</c:v>
                </c:pt>
                <c:pt idx="1570">
                  <c:v>119.09999084472656</c:v>
                </c:pt>
                <c:pt idx="1571">
                  <c:v>119.19999694824219</c:v>
                </c:pt>
                <c:pt idx="1572">
                  <c:v>119.30000305175781</c:v>
                </c:pt>
                <c:pt idx="1573">
                  <c:v>119.39999389648438</c:v>
                </c:pt>
                <c:pt idx="1574">
                  <c:v>119.5</c:v>
                </c:pt>
                <c:pt idx="1575">
                  <c:v>119.59999084472656</c:v>
                </c:pt>
                <c:pt idx="1576">
                  <c:v>119.69999694824219</c:v>
                </c:pt>
                <c:pt idx="1577">
                  <c:v>119.80000305175781</c:v>
                </c:pt>
                <c:pt idx="1578">
                  <c:v>119.89999389648438</c:v>
                </c:pt>
                <c:pt idx="1579">
                  <c:v>120</c:v>
                </c:pt>
                <c:pt idx="1580">
                  <c:v>120.09999084472656</c:v>
                </c:pt>
                <c:pt idx="1581">
                  <c:v>120.19999694824219</c:v>
                </c:pt>
                <c:pt idx="1582">
                  <c:v>120.30000305175781</c:v>
                </c:pt>
                <c:pt idx="1583">
                  <c:v>120.39999389648438</c:v>
                </c:pt>
                <c:pt idx="1584">
                  <c:v>120.5</c:v>
                </c:pt>
                <c:pt idx="1585">
                  <c:v>120.59999084472656</c:v>
                </c:pt>
                <c:pt idx="1586">
                  <c:v>120.69999694824219</c:v>
                </c:pt>
                <c:pt idx="1587">
                  <c:v>120.80000305175781</c:v>
                </c:pt>
                <c:pt idx="1588">
                  <c:v>120.89999389648438</c:v>
                </c:pt>
                <c:pt idx="1589">
                  <c:v>121</c:v>
                </c:pt>
                <c:pt idx="1590">
                  <c:v>121.09999084472656</c:v>
                </c:pt>
                <c:pt idx="1591">
                  <c:v>121.19999694824219</c:v>
                </c:pt>
                <c:pt idx="1592">
                  <c:v>121.30000305175781</c:v>
                </c:pt>
                <c:pt idx="1593">
                  <c:v>121.39999389648438</c:v>
                </c:pt>
                <c:pt idx="1594">
                  <c:v>121.5</c:v>
                </c:pt>
                <c:pt idx="1595">
                  <c:v>121.59999084472656</c:v>
                </c:pt>
                <c:pt idx="1596">
                  <c:v>121.69999694824219</c:v>
                </c:pt>
                <c:pt idx="1597">
                  <c:v>121.80000305175781</c:v>
                </c:pt>
                <c:pt idx="1598">
                  <c:v>121.89999389648438</c:v>
                </c:pt>
                <c:pt idx="1599">
                  <c:v>122</c:v>
                </c:pt>
                <c:pt idx="1600">
                  <c:v>122.09999084472656</c:v>
                </c:pt>
                <c:pt idx="1601">
                  <c:v>122.19999694824219</c:v>
                </c:pt>
                <c:pt idx="1602">
                  <c:v>122.30000305175781</c:v>
                </c:pt>
                <c:pt idx="1603">
                  <c:v>122.39999389648438</c:v>
                </c:pt>
                <c:pt idx="1604">
                  <c:v>122.5</c:v>
                </c:pt>
                <c:pt idx="1605">
                  <c:v>122.59999084472656</c:v>
                </c:pt>
                <c:pt idx="1606">
                  <c:v>122.69999694824219</c:v>
                </c:pt>
                <c:pt idx="1607">
                  <c:v>122.80000305175781</c:v>
                </c:pt>
                <c:pt idx="1608">
                  <c:v>122.89999389648438</c:v>
                </c:pt>
                <c:pt idx="1609">
                  <c:v>123</c:v>
                </c:pt>
                <c:pt idx="1610">
                  <c:v>123.09999084472656</c:v>
                </c:pt>
                <c:pt idx="1611">
                  <c:v>123.19999694824219</c:v>
                </c:pt>
                <c:pt idx="1612">
                  <c:v>123.30000305175781</c:v>
                </c:pt>
                <c:pt idx="1613">
                  <c:v>123.39999389648438</c:v>
                </c:pt>
                <c:pt idx="1614">
                  <c:v>123.5</c:v>
                </c:pt>
                <c:pt idx="1615">
                  <c:v>123.59999084472656</c:v>
                </c:pt>
                <c:pt idx="1616">
                  <c:v>123.69999694824219</c:v>
                </c:pt>
                <c:pt idx="1617">
                  <c:v>123.80000305175781</c:v>
                </c:pt>
                <c:pt idx="1618">
                  <c:v>123.89999389648438</c:v>
                </c:pt>
                <c:pt idx="1619">
                  <c:v>124</c:v>
                </c:pt>
                <c:pt idx="1620">
                  <c:v>124.09999084472656</c:v>
                </c:pt>
                <c:pt idx="1621">
                  <c:v>124.19999694824219</c:v>
                </c:pt>
                <c:pt idx="1622">
                  <c:v>124.30000305175781</c:v>
                </c:pt>
                <c:pt idx="1623">
                  <c:v>124.39999389648438</c:v>
                </c:pt>
                <c:pt idx="1624">
                  <c:v>124.5</c:v>
                </c:pt>
                <c:pt idx="1625">
                  <c:v>124.59999084472656</c:v>
                </c:pt>
                <c:pt idx="1626">
                  <c:v>124.69999694824219</c:v>
                </c:pt>
                <c:pt idx="1627">
                  <c:v>124.80000305175781</c:v>
                </c:pt>
                <c:pt idx="1628">
                  <c:v>124.89999389648438</c:v>
                </c:pt>
                <c:pt idx="1629">
                  <c:v>125</c:v>
                </c:pt>
                <c:pt idx="1630">
                  <c:v>125.09999084472656</c:v>
                </c:pt>
                <c:pt idx="1631">
                  <c:v>125.19999694824219</c:v>
                </c:pt>
                <c:pt idx="1632">
                  <c:v>125.30000305175781</c:v>
                </c:pt>
                <c:pt idx="1633">
                  <c:v>125.39999389648438</c:v>
                </c:pt>
                <c:pt idx="1634">
                  <c:v>125.5</c:v>
                </c:pt>
                <c:pt idx="1635">
                  <c:v>125.59999084472656</c:v>
                </c:pt>
                <c:pt idx="1636">
                  <c:v>125.69999694824219</c:v>
                </c:pt>
                <c:pt idx="1637">
                  <c:v>125.80000305175781</c:v>
                </c:pt>
                <c:pt idx="1638">
                  <c:v>125.89999389648438</c:v>
                </c:pt>
                <c:pt idx="1639">
                  <c:v>126</c:v>
                </c:pt>
                <c:pt idx="1640">
                  <c:v>126.09999084472656</c:v>
                </c:pt>
                <c:pt idx="1641">
                  <c:v>126.19999694824219</c:v>
                </c:pt>
                <c:pt idx="1642">
                  <c:v>126.30000305175781</c:v>
                </c:pt>
                <c:pt idx="1643">
                  <c:v>126.39999389648438</c:v>
                </c:pt>
                <c:pt idx="1644">
                  <c:v>126.5</c:v>
                </c:pt>
                <c:pt idx="1645">
                  <c:v>126.59999084472656</c:v>
                </c:pt>
                <c:pt idx="1646">
                  <c:v>126.69999694824219</c:v>
                </c:pt>
                <c:pt idx="1647">
                  <c:v>126.80000305175781</c:v>
                </c:pt>
                <c:pt idx="1648">
                  <c:v>126.89999389648438</c:v>
                </c:pt>
                <c:pt idx="1649">
                  <c:v>127</c:v>
                </c:pt>
                <c:pt idx="1650">
                  <c:v>127.09999084472656</c:v>
                </c:pt>
                <c:pt idx="1651">
                  <c:v>127.19999694824219</c:v>
                </c:pt>
                <c:pt idx="1652">
                  <c:v>127.30000305175781</c:v>
                </c:pt>
                <c:pt idx="1653">
                  <c:v>127.39999389648438</c:v>
                </c:pt>
                <c:pt idx="1654">
                  <c:v>127.5</c:v>
                </c:pt>
                <c:pt idx="1655">
                  <c:v>127.59999084472656</c:v>
                </c:pt>
                <c:pt idx="1656">
                  <c:v>127.69999694824219</c:v>
                </c:pt>
                <c:pt idx="1657">
                  <c:v>127.80000305175781</c:v>
                </c:pt>
                <c:pt idx="1658">
                  <c:v>127.89999389648438</c:v>
                </c:pt>
                <c:pt idx="1659">
                  <c:v>128</c:v>
                </c:pt>
                <c:pt idx="1660">
                  <c:v>128.09999084472656</c:v>
                </c:pt>
                <c:pt idx="1661">
                  <c:v>128.19999694824219</c:v>
                </c:pt>
                <c:pt idx="1662">
                  <c:v>128.30000305175781</c:v>
                </c:pt>
                <c:pt idx="1663">
                  <c:v>128.39999389648438</c:v>
                </c:pt>
                <c:pt idx="1664">
                  <c:v>128.5</c:v>
                </c:pt>
                <c:pt idx="1665">
                  <c:v>128.59999084472656</c:v>
                </c:pt>
                <c:pt idx="1666">
                  <c:v>128.69999694824219</c:v>
                </c:pt>
                <c:pt idx="1667">
                  <c:v>128.80000305175781</c:v>
                </c:pt>
                <c:pt idx="1668">
                  <c:v>128.89999389648438</c:v>
                </c:pt>
                <c:pt idx="1669">
                  <c:v>129</c:v>
                </c:pt>
                <c:pt idx="1670">
                  <c:v>129.09999084472656</c:v>
                </c:pt>
                <c:pt idx="1671">
                  <c:v>129.19999694824219</c:v>
                </c:pt>
                <c:pt idx="1672">
                  <c:v>129.30000305175781</c:v>
                </c:pt>
                <c:pt idx="1673">
                  <c:v>129.39999389648438</c:v>
                </c:pt>
                <c:pt idx="1674">
                  <c:v>129.5</c:v>
                </c:pt>
                <c:pt idx="1675">
                  <c:v>129.59999084472656</c:v>
                </c:pt>
                <c:pt idx="1676">
                  <c:v>129.69999694824219</c:v>
                </c:pt>
                <c:pt idx="1677">
                  <c:v>129.80000305175781</c:v>
                </c:pt>
                <c:pt idx="1678">
                  <c:v>129.89999389648438</c:v>
                </c:pt>
                <c:pt idx="1679">
                  <c:v>130</c:v>
                </c:pt>
                <c:pt idx="1680">
                  <c:v>130.09999084472656</c:v>
                </c:pt>
                <c:pt idx="1681">
                  <c:v>130.19999694824219</c:v>
                </c:pt>
                <c:pt idx="1682">
                  <c:v>130.30000305175781</c:v>
                </c:pt>
                <c:pt idx="1683">
                  <c:v>130.39999389648438</c:v>
                </c:pt>
                <c:pt idx="1684">
                  <c:v>130.5</c:v>
                </c:pt>
                <c:pt idx="1685">
                  <c:v>130.59999084472656</c:v>
                </c:pt>
                <c:pt idx="1686">
                  <c:v>130.69999694824219</c:v>
                </c:pt>
                <c:pt idx="1687">
                  <c:v>130.80000305175781</c:v>
                </c:pt>
                <c:pt idx="1688">
                  <c:v>130.89999389648438</c:v>
                </c:pt>
                <c:pt idx="1689">
                  <c:v>131</c:v>
                </c:pt>
                <c:pt idx="1690">
                  <c:v>131.09999084472656</c:v>
                </c:pt>
                <c:pt idx="1691">
                  <c:v>131.19999694824219</c:v>
                </c:pt>
                <c:pt idx="1692">
                  <c:v>131.30000305175781</c:v>
                </c:pt>
                <c:pt idx="1693">
                  <c:v>131.39999389648438</c:v>
                </c:pt>
                <c:pt idx="1694">
                  <c:v>131.5</c:v>
                </c:pt>
                <c:pt idx="1695">
                  <c:v>131.59999084472656</c:v>
                </c:pt>
                <c:pt idx="1696">
                  <c:v>131.69999694824219</c:v>
                </c:pt>
                <c:pt idx="1697">
                  <c:v>131.80000305175781</c:v>
                </c:pt>
                <c:pt idx="1698">
                  <c:v>131.89999389648438</c:v>
                </c:pt>
                <c:pt idx="1699">
                  <c:v>132</c:v>
                </c:pt>
                <c:pt idx="1700">
                  <c:v>132.09999084472656</c:v>
                </c:pt>
                <c:pt idx="1701">
                  <c:v>132.19999694824219</c:v>
                </c:pt>
                <c:pt idx="1702">
                  <c:v>132.30000305175781</c:v>
                </c:pt>
                <c:pt idx="1703">
                  <c:v>132.39999389648438</c:v>
                </c:pt>
                <c:pt idx="1704">
                  <c:v>132.5</c:v>
                </c:pt>
                <c:pt idx="1705">
                  <c:v>132.59999084472656</c:v>
                </c:pt>
                <c:pt idx="1706">
                  <c:v>132.69999694824219</c:v>
                </c:pt>
                <c:pt idx="1707">
                  <c:v>132.80000305175781</c:v>
                </c:pt>
                <c:pt idx="1708">
                  <c:v>132.89999389648438</c:v>
                </c:pt>
                <c:pt idx="1709">
                  <c:v>133</c:v>
                </c:pt>
                <c:pt idx="1710">
                  <c:v>133.09999084472656</c:v>
                </c:pt>
                <c:pt idx="1711">
                  <c:v>133.19999694824219</c:v>
                </c:pt>
                <c:pt idx="1712">
                  <c:v>133.30000305175781</c:v>
                </c:pt>
                <c:pt idx="1713">
                  <c:v>133.39999389648438</c:v>
                </c:pt>
                <c:pt idx="1714">
                  <c:v>133.5</c:v>
                </c:pt>
                <c:pt idx="1715">
                  <c:v>133.59999084472656</c:v>
                </c:pt>
                <c:pt idx="1716">
                  <c:v>133.69999694824219</c:v>
                </c:pt>
                <c:pt idx="1717">
                  <c:v>133.80000305175781</c:v>
                </c:pt>
                <c:pt idx="1718">
                  <c:v>133.89999389648438</c:v>
                </c:pt>
                <c:pt idx="1719">
                  <c:v>134</c:v>
                </c:pt>
                <c:pt idx="1720">
                  <c:v>134.09999084472656</c:v>
                </c:pt>
                <c:pt idx="1721">
                  <c:v>134.19999694824219</c:v>
                </c:pt>
                <c:pt idx="1722">
                  <c:v>134.30000305175781</c:v>
                </c:pt>
                <c:pt idx="1723">
                  <c:v>134.39999389648438</c:v>
                </c:pt>
                <c:pt idx="1724">
                  <c:v>134.5</c:v>
                </c:pt>
                <c:pt idx="1725">
                  <c:v>134.59999084472656</c:v>
                </c:pt>
                <c:pt idx="1726">
                  <c:v>134.69999694824219</c:v>
                </c:pt>
                <c:pt idx="1727">
                  <c:v>134.80000305175781</c:v>
                </c:pt>
                <c:pt idx="1728">
                  <c:v>134.89999389648438</c:v>
                </c:pt>
                <c:pt idx="1729">
                  <c:v>135</c:v>
                </c:pt>
                <c:pt idx="1730">
                  <c:v>135.09999084472656</c:v>
                </c:pt>
                <c:pt idx="1731">
                  <c:v>135.19999694824219</c:v>
                </c:pt>
                <c:pt idx="1732">
                  <c:v>135.30000305175781</c:v>
                </c:pt>
                <c:pt idx="1733">
                  <c:v>135.39999389648438</c:v>
                </c:pt>
                <c:pt idx="1734">
                  <c:v>135.5</c:v>
                </c:pt>
                <c:pt idx="1735">
                  <c:v>135.59999084472656</c:v>
                </c:pt>
                <c:pt idx="1736">
                  <c:v>135.69999694824219</c:v>
                </c:pt>
                <c:pt idx="1737">
                  <c:v>135.80000305175781</c:v>
                </c:pt>
                <c:pt idx="1738">
                  <c:v>135.89999389648438</c:v>
                </c:pt>
                <c:pt idx="1739">
                  <c:v>136</c:v>
                </c:pt>
                <c:pt idx="1740">
                  <c:v>136.09999084472656</c:v>
                </c:pt>
                <c:pt idx="1741">
                  <c:v>136.19999694824219</c:v>
                </c:pt>
                <c:pt idx="1742">
                  <c:v>136.30000305175781</c:v>
                </c:pt>
                <c:pt idx="1743">
                  <c:v>136.39999389648438</c:v>
                </c:pt>
                <c:pt idx="1744">
                  <c:v>136.5</c:v>
                </c:pt>
                <c:pt idx="1745">
                  <c:v>136.59999084472656</c:v>
                </c:pt>
                <c:pt idx="1746">
                  <c:v>136.69999694824219</c:v>
                </c:pt>
                <c:pt idx="1747">
                  <c:v>136.80000305175781</c:v>
                </c:pt>
                <c:pt idx="1748">
                  <c:v>136.89999389648438</c:v>
                </c:pt>
                <c:pt idx="1749">
                  <c:v>137</c:v>
                </c:pt>
                <c:pt idx="1750">
                  <c:v>137.09999084472656</c:v>
                </c:pt>
                <c:pt idx="1751">
                  <c:v>137.19999694824219</c:v>
                </c:pt>
                <c:pt idx="1752">
                  <c:v>137.30000305175781</c:v>
                </c:pt>
                <c:pt idx="1753">
                  <c:v>137.39999389648438</c:v>
                </c:pt>
                <c:pt idx="1754">
                  <c:v>137.5</c:v>
                </c:pt>
                <c:pt idx="1755">
                  <c:v>137.59999084472656</c:v>
                </c:pt>
                <c:pt idx="1756">
                  <c:v>137.69999694824219</c:v>
                </c:pt>
                <c:pt idx="1757">
                  <c:v>137.80000305175781</c:v>
                </c:pt>
                <c:pt idx="1758">
                  <c:v>137.89999389648438</c:v>
                </c:pt>
                <c:pt idx="1759">
                  <c:v>138</c:v>
                </c:pt>
                <c:pt idx="1760">
                  <c:v>138.09999084472656</c:v>
                </c:pt>
                <c:pt idx="1761">
                  <c:v>138.19999694824219</c:v>
                </c:pt>
                <c:pt idx="1762">
                  <c:v>138.30000305175781</c:v>
                </c:pt>
                <c:pt idx="1763">
                  <c:v>138.39999389648438</c:v>
                </c:pt>
                <c:pt idx="1764">
                  <c:v>138.5</c:v>
                </c:pt>
                <c:pt idx="1765">
                  <c:v>138.59999084472656</c:v>
                </c:pt>
                <c:pt idx="1766">
                  <c:v>138.69999694824219</c:v>
                </c:pt>
                <c:pt idx="1767">
                  <c:v>138.80000305175781</c:v>
                </c:pt>
                <c:pt idx="1768">
                  <c:v>138.89999389648438</c:v>
                </c:pt>
                <c:pt idx="1769">
                  <c:v>139</c:v>
                </c:pt>
                <c:pt idx="1770">
                  <c:v>139.09999084472656</c:v>
                </c:pt>
                <c:pt idx="1771">
                  <c:v>139.19999694824219</c:v>
                </c:pt>
                <c:pt idx="1772">
                  <c:v>139.30000305175781</c:v>
                </c:pt>
                <c:pt idx="1773">
                  <c:v>139.39999389648438</c:v>
                </c:pt>
                <c:pt idx="1774">
                  <c:v>139.5</c:v>
                </c:pt>
                <c:pt idx="1775">
                  <c:v>139.59999084472656</c:v>
                </c:pt>
                <c:pt idx="1776">
                  <c:v>139.69999694824219</c:v>
                </c:pt>
                <c:pt idx="1777">
                  <c:v>139.80000305175781</c:v>
                </c:pt>
                <c:pt idx="1778">
                  <c:v>139.89999389648438</c:v>
                </c:pt>
                <c:pt idx="1779">
                  <c:v>140</c:v>
                </c:pt>
                <c:pt idx="1780">
                  <c:v>140.09999084472656</c:v>
                </c:pt>
                <c:pt idx="1781">
                  <c:v>140.19999694824219</c:v>
                </c:pt>
                <c:pt idx="1782">
                  <c:v>140.30000305175781</c:v>
                </c:pt>
                <c:pt idx="1783">
                  <c:v>140.39999389648438</c:v>
                </c:pt>
                <c:pt idx="1784">
                  <c:v>140.5</c:v>
                </c:pt>
                <c:pt idx="1785">
                  <c:v>140.59999084472656</c:v>
                </c:pt>
                <c:pt idx="1786">
                  <c:v>140.69999694824219</c:v>
                </c:pt>
                <c:pt idx="1787">
                  <c:v>140.80000305175781</c:v>
                </c:pt>
                <c:pt idx="1788">
                  <c:v>140.89999389648438</c:v>
                </c:pt>
                <c:pt idx="1789">
                  <c:v>141</c:v>
                </c:pt>
                <c:pt idx="1790">
                  <c:v>141.09999084472656</c:v>
                </c:pt>
                <c:pt idx="1791">
                  <c:v>141.19999694824219</c:v>
                </c:pt>
                <c:pt idx="1792">
                  <c:v>141.30000305175781</c:v>
                </c:pt>
                <c:pt idx="1793">
                  <c:v>141.39999389648438</c:v>
                </c:pt>
                <c:pt idx="1794">
                  <c:v>141.5</c:v>
                </c:pt>
                <c:pt idx="1795">
                  <c:v>141.59999084472656</c:v>
                </c:pt>
                <c:pt idx="1796">
                  <c:v>141.69999694824219</c:v>
                </c:pt>
                <c:pt idx="1797">
                  <c:v>141.80000305175781</c:v>
                </c:pt>
                <c:pt idx="1798">
                  <c:v>141.89999389648438</c:v>
                </c:pt>
                <c:pt idx="1799">
                  <c:v>142</c:v>
                </c:pt>
                <c:pt idx="1800">
                  <c:v>142.09999084472656</c:v>
                </c:pt>
                <c:pt idx="1801">
                  <c:v>142.19999694824219</c:v>
                </c:pt>
                <c:pt idx="1802">
                  <c:v>142.30000305175781</c:v>
                </c:pt>
                <c:pt idx="1803">
                  <c:v>142.39999389648438</c:v>
                </c:pt>
                <c:pt idx="1804">
                  <c:v>142.5</c:v>
                </c:pt>
                <c:pt idx="1805">
                  <c:v>142.59999084472656</c:v>
                </c:pt>
                <c:pt idx="1806">
                  <c:v>142.69999694824219</c:v>
                </c:pt>
                <c:pt idx="1807">
                  <c:v>142.80000305175781</c:v>
                </c:pt>
                <c:pt idx="1808">
                  <c:v>142.89999389648438</c:v>
                </c:pt>
                <c:pt idx="1809">
                  <c:v>143</c:v>
                </c:pt>
                <c:pt idx="1810">
                  <c:v>143.09999084472656</c:v>
                </c:pt>
                <c:pt idx="1811">
                  <c:v>143.19999694824219</c:v>
                </c:pt>
                <c:pt idx="1812">
                  <c:v>143.30000305175781</c:v>
                </c:pt>
                <c:pt idx="1813">
                  <c:v>143.39999389648438</c:v>
                </c:pt>
                <c:pt idx="1814">
                  <c:v>143.5</c:v>
                </c:pt>
                <c:pt idx="1815">
                  <c:v>143.59999084472656</c:v>
                </c:pt>
                <c:pt idx="1816">
                  <c:v>143.69999694824219</c:v>
                </c:pt>
                <c:pt idx="1817">
                  <c:v>143.80000305175781</c:v>
                </c:pt>
                <c:pt idx="1818">
                  <c:v>143.89999389648438</c:v>
                </c:pt>
                <c:pt idx="1819">
                  <c:v>144</c:v>
                </c:pt>
                <c:pt idx="1820">
                  <c:v>144.09999084472656</c:v>
                </c:pt>
                <c:pt idx="1821">
                  <c:v>144.19999694824219</c:v>
                </c:pt>
                <c:pt idx="1822">
                  <c:v>144.30000305175781</c:v>
                </c:pt>
                <c:pt idx="1823">
                  <c:v>144.39999389648438</c:v>
                </c:pt>
                <c:pt idx="1824">
                  <c:v>144.5</c:v>
                </c:pt>
                <c:pt idx="1825">
                  <c:v>144.59999084472656</c:v>
                </c:pt>
                <c:pt idx="1826">
                  <c:v>144.69999694824219</c:v>
                </c:pt>
                <c:pt idx="1827">
                  <c:v>144.80000305175781</c:v>
                </c:pt>
                <c:pt idx="1828">
                  <c:v>144.89999389648438</c:v>
                </c:pt>
                <c:pt idx="1829">
                  <c:v>145</c:v>
                </c:pt>
                <c:pt idx="1830">
                  <c:v>145.09999084472656</c:v>
                </c:pt>
                <c:pt idx="1831">
                  <c:v>145.19999694824219</c:v>
                </c:pt>
                <c:pt idx="1832">
                  <c:v>145.30000305175781</c:v>
                </c:pt>
                <c:pt idx="1833">
                  <c:v>145.39999389648438</c:v>
                </c:pt>
                <c:pt idx="1834">
                  <c:v>145.5</c:v>
                </c:pt>
                <c:pt idx="1835">
                  <c:v>145.59999084472656</c:v>
                </c:pt>
                <c:pt idx="1836">
                  <c:v>145.69999694824219</c:v>
                </c:pt>
                <c:pt idx="1837">
                  <c:v>145.80000305175781</c:v>
                </c:pt>
                <c:pt idx="1838">
                  <c:v>145.89999389648438</c:v>
                </c:pt>
                <c:pt idx="1839">
                  <c:v>146</c:v>
                </c:pt>
                <c:pt idx="1840">
                  <c:v>146.09999084472656</c:v>
                </c:pt>
                <c:pt idx="1841">
                  <c:v>146.19999694824219</c:v>
                </c:pt>
                <c:pt idx="1842">
                  <c:v>146.30000305175781</c:v>
                </c:pt>
                <c:pt idx="1843">
                  <c:v>146.39999389648438</c:v>
                </c:pt>
                <c:pt idx="1844">
                  <c:v>146.5</c:v>
                </c:pt>
                <c:pt idx="1845">
                  <c:v>146.59999084472656</c:v>
                </c:pt>
                <c:pt idx="1846">
                  <c:v>146.69999694824219</c:v>
                </c:pt>
                <c:pt idx="1847">
                  <c:v>146.80000305175781</c:v>
                </c:pt>
                <c:pt idx="1848">
                  <c:v>146.89999389648438</c:v>
                </c:pt>
                <c:pt idx="1849">
                  <c:v>147</c:v>
                </c:pt>
                <c:pt idx="1850">
                  <c:v>147.09999084472656</c:v>
                </c:pt>
                <c:pt idx="1851">
                  <c:v>147.19999694824219</c:v>
                </c:pt>
                <c:pt idx="1852">
                  <c:v>147.30000305175781</c:v>
                </c:pt>
                <c:pt idx="1853">
                  <c:v>147.39999389648438</c:v>
                </c:pt>
                <c:pt idx="1854">
                  <c:v>147.5</c:v>
                </c:pt>
                <c:pt idx="1855">
                  <c:v>147.59999084472656</c:v>
                </c:pt>
                <c:pt idx="1856">
                  <c:v>147.69999694824219</c:v>
                </c:pt>
                <c:pt idx="1857">
                  <c:v>147.80000305175781</c:v>
                </c:pt>
                <c:pt idx="1858">
                  <c:v>147.89999389648438</c:v>
                </c:pt>
                <c:pt idx="1859">
                  <c:v>148</c:v>
                </c:pt>
                <c:pt idx="1860">
                  <c:v>148.09999084472656</c:v>
                </c:pt>
                <c:pt idx="1861">
                  <c:v>148.19999694824219</c:v>
                </c:pt>
                <c:pt idx="1862">
                  <c:v>148.30000305175781</c:v>
                </c:pt>
                <c:pt idx="1863">
                  <c:v>148.39999389648438</c:v>
                </c:pt>
                <c:pt idx="1864">
                  <c:v>148.5</c:v>
                </c:pt>
                <c:pt idx="1865">
                  <c:v>148.59999084472656</c:v>
                </c:pt>
                <c:pt idx="1866">
                  <c:v>148.69999694824219</c:v>
                </c:pt>
                <c:pt idx="1867">
                  <c:v>148.80000305175781</c:v>
                </c:pt>
                <c:pt idx="1868">
                  <c:v>148.89999389648438</c:v>
                </c:pt>
                <c:pt idx="1869">
                  <c:v>149</c:v>
                </c:pt>
                <c:pt idx="1870">
                  <c:v>149.09999084472656</c:v>
                </c:pt>
                <c:pt idx="1871">
                  <c:v>149.19999694824219</c:v>
                </c:pt>
                <c:pt idx="1872">
                  <c:v>149.30000305175781</c:v>
                </c:pt>
                <c:pt idx="1873">
                  <c:v>149.39999389648438</c:v>
                </c:pt>
                <c:pt idx="1874">
                  <c:v>149.5</c:v>
                </c:pt>
                <c:pt idx="1875">
                  <c:v>149.59999084472656</c:v>
                </c:pt>
                <c:pt idx="1876">
                  <c:v>149.69999694824219</c:v>
                </c:pt>
                <c:pt idx="1877">
                  <c:v>149.80000305175781</c:v>
                </c:pt>
                <c:pt idx="1878">
                  <c:v>149.89999389648438</c:v>
                </c:pt>
                <c:pt idx="1879">
                  <c:v>150</c:v>
                </c:pt>
                <c:pt idx="1880">
                  <c:v>150.09999084472656</c:v>
                </c:pt>
                <c:pt idx="1881">
                  <c:v>150.19999694824219</c:v>
                </c:pt>
                <c:pt idx="1882">
                  <c:v>150.30000305175781</c:v>
                </c:pt>
                <c:pt idx="1883">
                  <c:v>150.39999389648438</c:v>
                </c:pt>
                <c:pt idx="1884">
                  <c:v>150.5</c:v>
                </c:pt>
                <c:pt idx="1885">
                  <c:v>150.59999084472656</c:v>
                </c:pt>
                <c:pt idx="1886">
                  <c:v>150.69999694824219</c:v>
                </c:pt>
                <c:pt idx="1887">
                  <c:v>150.80000305175781</c:v>
                </c:pt>
                <c:pt idx="1888">
                  <c:v>150.89999389648438</c:v>
                </c:pt>
                <c:pt idx="1889">
                  <c:v>151</c:v>
                </c:pt>
                <c:pt idx="1890">
                  <c:v>151.09999084472656</c:v>
                </c:pt>
                <c:pt idx="1891">
                  <c:v>151.19999694824219</c:v>
                </c:pt>
                <c:pt idx="1892">
                  <c:v>151.30000305175781</c:v>
                </c:pt>
                <c:pt idx="1893">
                  <c:v>151.39999389648438</c:v>
                </c:pt>
                <c:pt idx="1894">
                  <c:v>151.5</c:v>
                </c:pt>
                <c:pt idx="1895">
                  <c:v>151.59999084472656</c:v>
                </c:pt>
                <c:pt idx="1896">
                  <c:v>151.69999694824219</c:v>
                </c:pt>
                <c:pt idx="1897">
                  <c:v>151.80000305175781</c:v>
                </c:pt>
                <c:pt idx="1898">
                  <c:v>151.89999389648438</c:v>
                </c:pt>
                <c:pt idx="1899">
                  <c:v>152</c:v>
                </c:pt>
                <c:pt idx="1900">
                  <c:v>152.09999084472656</c:v>
                </c:pt>
                <c:pt idx="1901">
                  <c:v>152.19999694824219</c:v>
                </c:pt>
                <c:pt idx="1902">
                  <c:v>152.30000305175781</c:v>
                </c:pt>
                <c:pt idx="1903">
                  <c:v>152.39999389648438</c:v>
                </c:pt>
                <c:pt idx="1904">
                  <c:v>152.5</c:v>
                </c:pt>
                <c:pt idx="1905">
                  <c:v>152.59999084472656</c:v>
                </c:pt>
                <c:pt idx="1906">
                  <c:v>152.69999694824219</c:v>
                </c:pt>
                <c:pt idx="1907">
                  <c:v>152.80000305175781</c:v>
                </c:pt>
                <c:pt idx="1908">
                  <c:v>152.89999389648438</c:v>
                </c:pt>
                <c:pt idx="1909">
                  <c:v>153</c:v>
                </c:pt>
                <c:pt idx="1910">
                  <c:v>153.09999084472656</c:v>
                </c:pt>
                <c:pt idx="1911">
                  <c:v>153.19999694824219</c:v>
                </c:pt>
                <c:pt idx="1912">
                  <c:v>153.30000305175781</c:v>
                </c:pt>
                <c:pt idx="1913">
                  <c:v>153.39999389648438</c:v>
                </c:pt>
                <c:pt idx="1914">
                  <c:v>153.5</c:v>
                </c:pt>
                <c:pt idx="1915">
                  <c:v>153.59999084472656</c:v>
                </c:pt>
                <c:pt idx="1916">
                  <c:v>153.69999694824219</c:v>
                </c:pt>
                <c:pt idx="1917">
                  <c:v>153.80000305175781</c:v>
                </c:pt>
                <c:pt idx="1918">
                  <c:v>153.89999389648438</c:v>
                </c:pt>
                <c:pt idx="1919">
                  <c:v>154</c:v>
                </c:pt>
                <c:pt idx="1920">
                  <c:v>154.09999084472656</c:v>
                </c:pt>
                <c:pt idx="1921">
                  <c:v>154.19999694824219</c:v>
                </c:pt>
                <c:pt idx="1922">
                  <c:v>154.30000305175781</c:v>
                </c:pt>
                <c:pt idx="1923">
                  <c:v>154.39999389648438</c:v>
                </c:pt>
                <c:pt idx="1924">
                  <c:v>154.5</c:v>
                </c:pt>
                <c:pt idx="1925">
                  <c:v>154.59999084472656</c:v>
                </c:pt>
                <c:pt idx="1926">
                  <c:v>154.69999694824219</c:v>
                </c:pt>
                <c:pt idx="1927">
                  <c:v>154.80000305175781</c:v>
                </c:pt>
                <c:pt idx="1928">
                  <c:v>154.89999389648438</c:v>
                </c:pt>
                <c:pt idx="1929">
                  <c:v>155</c:v>
                </c:pt>
                <c:pt idx="1930">
                  <c:v>155.09999084472656</c:v>
                </c:pt>
                <c:pt idx="1931">
                  <c:v>155.19999694824219</c:v>
                </c:pt>
                <c:pt idx="1932">
                  <c:v>155.30000305175781</c:v>
                </c:pt>
                <c:pt idx="1933">
                  <c:v>155.39999389648438</c:v>
                </c:pt>
                <c:pt idx="1934">
                  <c:v>155.5</c:v>
                </c:pt>
                <c:pt idx="1935">
                  <c:v>155.59999084472656</c:v>
                </c:pt>
                <c:pt idx="1936">
                  <c:v>155.69999694824219</c:v>
                </c:pt>
                <c:pt idx="1937">
                  <c:v>155.80000305175781</c:v>
                </c:pt>
                <c:pt idx="1938">
                  <c:v>155.89999389648438</c:v>
                </c:pt>
                <c:pt idx="1939">
                  <c:v>156</c:v>
                </c:pt>
                <c:pt idx="1940">
                  <c:v>156.09999084472656</c:v>
                </c:pt>
                <c:pt idx="1941">
                  <c:v>156.19999694824219</c:v>
                </c:pt>
                <c:pt idx="1942">
                  <c:v>156.30000305175781</c:v>
                </c:pt>
                <c:pt idx="1943">
                  <c:v>156.39999389648438</c:v>
                </c:pt>
                <c:pt idx="1944">
                  <c:v>156.5</c:v>
                </c:pt>
                <c:pt idx="1945">
                  <c:v>156.59999084472656</c:v>
                </c:pt>
                <c:pt idx="1946">
                  <c:v>156.69999694824219</c:v>
                </c:pt>
                <c:pt idx="1947">
                  <c:v>156.80000305175781</c:v>
                </c:pt>
                <c:pt idx="1948">
                  <c:v>156.89999389648438</c:v>
                </c:pt>
                <c:pt idx="1949">
                  <c:v>157</c:v>
                </c:pt>
                <c:pt idx="1950">
                  <c:v>157.09999084472656</c:v>
                </c:pt>
                <c:pt idx="1951">
                  <c:v>157.19999694824219</c:v>
                </c:pt>
                <c:pt idx="1952">
                  <c:v>157.30000305175781</c:v>
                </c:pt>
                <c:pt idx="1953">
                  <c:v>157.39999389648438</c:v>
                </c:pt>
                <c:pt idx="1954">
                  <c:v>157.5</c:v>
                </c:pt>
                <c:pt idx="1955">
                  <c:v>157.59999084472656</c:v>
                </c:pt>
                <c:pt idx="1956">
                  <c:v>157.69999694824219</c:v>
                </c:pt>
                <c:pt idx="1957">
                  <c:v>157.80000305175781</c:v>
                </c:pt>
                <c:pt idx="1958">
                  <c:v>157.89999389648438</c:v>
                </c:pt>
                <c:pt idx="1959">
                  <c:v>158</c:v>
                </c:pt>
                <c:pt idx="1960">
                  <c:v>158.09999084472656</c:v>
                </c:pt>
                <c:pt idx="1961">
                  <c:v>158.19999694824219</c:v>
                </c:pt>
                <c:pt idx="1962">
                  <c:v>158.30000305175781</c:v>
                </c:pt>
                <c:pt idx="1963">
                  <c:v>158.39999389648438</c:v>
                </c:pt>
                <c:pt idx="1964">
                  <c:v>158.5</c:v>
                </c:pt>
                <c:pt idx="1965">
                  <c:v>158.59999084472656</c:v>
                </c:pt>
                <c:pt idx="1966">
                  <c:v>158.69999694824219</c:v>
                </c:pt>
                <c:pt idx="1967">
                  <c:v>158.80000305175781</c:v>
                </c:pt>
                <c:pt idx="1968">
                  <c:v>158.89999389648438</c:v>
                </c:pt>
                <c:pt idx="1969">
                  <c:v>159</c:v>
                </c:pt>
                <c:pt idx="1970">
                  <c:v>159.09999084472656</c:v>
                </c:pt>
                <c:pt idx="1971">
                  <c:v>159.19999694824219</c:v>
                </c:pt>
                <c:pt idx="1972">
                  <c:v>159.30000305175781</c:v>
                </c:pt>
                <c:pt idx="1973">
                  <c:v>159.39999389648438</c:v>
                </c:pt>
                <c:pt idx="1974">
                  <c:v>159.5</c:v>
                </c:pt>
                <c:pt idx="1975">
                  <c:v>159.59999084472656</c:v>
                </c:pt>
                <c:pt idx="1976">
                  <c:v>159.69999694824219</c:v>
                </c:pt>
                <c:pt idx="1977">
                  <c:v>159.80000305175781</c:v>
                </c:pt>
                <c:pt idx="1978">
                  <c:v>159.89999389648438</c:v>
                </c:pt>
                <c:pt idx="1979">
                  <c:v>160</c:v>
                </c:pt>
                <c:pt idx="1980">
                  <c:v>160.09999084472656</c:v>
                </c:pt>
                <c:pt idx="1981">
                  <c:v>160.19999694824219</c:v>
                </c:pt>
                <c:pt idx="1982">
                  <c:v>160.30000305175781</c:v>
                </c:pt>
                <c:pt idx="1983">
                  <c:v>160.39999389648438</c:v>
                </c:pt>
                <c:pt idx="1984">
                  <c:v>160.5</c:v>
                </c:pt>
                <c:pt idx="1985">
                  <c:v>160.59999084472656</c:v>
                </c:pt>
                <c:pt idx="1986">
                  <c:v>160.69999694824219</c:v>
                </c:pt>
                <c:pt idx="1987">
                  <c:v>160.80000305175781</c:v>
                </c:pt>
                <c:pt idx="1988">
                  <c:v>160.89999389648438</c:v>
                </c:pt>
                <c:pt idx="1989">
                  <c:v>161</c:v>
                </c:pt>
                <c:pt idx="1990">
                  <c:v>161.09999084472656</c:v>
                </c:pt>
                <c:pt idx="1991">
                  <c:v>161.19999694824219</c:v>
                </c:pt>
                <c:pt idx="1992">
                  <c:v>161.30000305175781</c:v>
                </c:pt>
                <c:pt idx="1993">
                  <c:v>161.39999389648438</c:v>
                </c:pt>
                <c:pt idx="1994">
                  <c:v>161.5</c:v>
                </c:pt>
                <c:pt idx="1995">
                  <c:v>161.59999084472656</c:v>
                </c:pt>
                <c:pt idx="1996">
                  <c:v>161.69999694824219</c:v>
                </c:pt>
                <c:pt idx="1997">
                  <c:v>161.80000305175781</c:v>
                </c:pt>
                <c:pt idx="1998">
                  <c:v>161.89999389648438</c:v>
                </c:pt>
                <c:pt idx="1999">
                  <c:v>162</c:v>
                </c:pt>
                <c:pt idx="2000">
                  <c:v>162.09999084472656</c:v>
                </c:pt>
                <c:pt idx="2001">
                  <c:v>162.19999694824219</c:v>
                </c:pt>
                <c:pt idx="2002">
                  <c:v>162.30000305175781</c:v>
                </c:pt>
                <c:pt idx="2003">
                  <c:v>162.39999389648438</c:v>
                </c:pt>
                <c:pt idx="2004">
                  <c:v>162.5</c:v>
                </c:pt>
                <c:pt idx="2005">
                  <c:v>162.59999084472656</c:v>
                </c:pt>
                <c:pt idx="2006">
                  <c:v>162.69999694824219</c:v>
                </c:pt>
                <c:pt idx="2007">
                  <c:v>162.80000305175781</c:v>
                </c:pt>
                <c:pt idx="2008">
                  <c:v>162.89999389648438</c:v>
                </c:pt>
                <c:pt idx="2009">
                  <c:v>163</c:v>
                </c:pt>
                <c:pt idx="2010">
                  <c:v>163.09999084472656</c:v>
                </c:pt>
                <c:pt idx="2011">
                  <c:v>163.19999694824219</c:v>
                </c:pt>
                <c:pt idx="2012">
                  <c:v>163.30000305175781</c:v>
                </c:pt>
                <c:pt idx="2013">
                  <c:v>163.39999389648438</c:v>
                </c:pt>
                <c:pt idx="2014">
                  <c:v>163.5</c:v>
                </c:pt>
                <c:pt idx="2015">
                  <c:v>163.59999084472656</c:v>
                </c:pt>
                <c:pt idx="2016">
                  <c:v>163.69999694824219</c:v>
                </c:pt>
                <c:pt idx="2017">
                  <c:v>163.80000305175781</c:v>
                </c:pt>
                <c:pt idx="2018">
                  <c:v>163.89999389648438</c:v>
                </c:pt>
                <c:pt idx="2019">
                  <c:v>164</c:v>
                </c:pt>
                <c:pt idx="2020">
                  <c:v>164.09999084472656</c:v>
                </c:pt>
                <c:pt idx="2021">
                  <c:v>164.19999694824219</c:v>
                </c:pt>
                <c:pt idx="2022">
                  <c:v>164.30000305175781</c:v>
                </c:pt>
                <c:pt idx="2023">
                  <c:v>164.39999389648438</c:v>
                </c:pt>
                <c:pt idx="2024">
                  <c:v>164.5</c:v>
                </c:pt>
                <c:pt idx="2025">
                  <c:v>164.59999084472656</c:v>
                </c:pt>
                <c:pt idx="2026">
                  <c:v>164.69999694824219</c:v>
                </c:pt>
                <c:pt idx="2027">
                  <c:v>164.80000305175781</c:v>
                </c:pt>
                <c:pt idx="2028">
                  <c:v>164.89999389648438</c:v>
                </c:pt>
                <c:pt idx="2029">
                  <c:v>165</c:v>
                </c:pt>
                <c:pt idx="2030">
                  <c:v>165.09999084472656</c:v>
                </c:pt>
                <c:pt idx="2031">
                  <c:v>165.19999694824219</c:v>
                </c:pt>
                <c:pt idx="2032">
                  <c:v>165.30000305175781</c:v>
                </c:pt>
                <c:pt idx="2033">
                  <c:v>165.39999389648438</c:v>
                </c:pt>
                <c:pt idx="2034">
                  <c:v>165.5</c:v>
                </c:pt>
                <c:pt idx="2035">
                  <c:v>165.59999084472656</c:v>
                </c:pt>
                <c:pt idx="2036">
                  <c:v>165.69999694824219</c:v>
                </c:pt>
                <c:pt idx="2037">
                  <c:v>165.80000305175781</c:v>
                </c:pt>
                <c:pt idx="2038">
                  <c:v>165.89999389648438</c:v>
                </c:pt>
                <c:pt idx="2039">
                  <c:v>166</c:v>
                </c:pt>
                <c:pt idx="2040">
                  <c:v>166.09999084472656</c:v>
                </c:pt>
                <c:pt idx="2041">
                  <c:v>166.19999694824219</c:v>
                </c:pt>
                <c:pt idx="2042">
                  <c:v>166.30000305175781</c:v>
                </c:pt>
                <c:pt idx="2043">
                  <c:v>166.39999389648438</c:v>
                </c:pt>
                <c:pt idx="2044">
                  <c:v>166.5</c:v>
                </c:pt>
                <c:pt idx="2045">
                  <c:v>166.59999084472656</c:v>
                </c:pt>
                <c:pt idx="2046">
                  <c:v>166.69999694824219</c:v>
                </c:pt>
                <c:pt idx="2047">
                  <c:v>166.80000305175781</c:v>
                </c:pt>
                <c:pt idx="2048">
                  <c:v>166.89999389648438</c:v>
                </c:pt>
                <c:pt idx="2049">
                  <c:v>167</c:v>
                </c:pt>
                <c:pt idx="2050">
                  <c:v>167.09999084472656</c:v>
                </c:pt>
                <c:pt idx="2051">
                  <c:v>167.19999694824219</c:v>
                </c:pt>
                <c:pt idx="2052">
                  <c:v>167.30000305175781</c:v>
                </c:pt>
                <c:pt idx="2053">
                  <c:v>167.39999389648438</c:v>
                </c:pt>
                <c:pt idx="2054">
                  <c:v>167.5</c:v>
                </c:pt>
                <c:pt idx="2055">
                  <c:v>167.59999084472656</c:v>
                </c:pt>
                <c:pt idx="2056">
                  <c:v>167.69999694824219</c:v>
                </c:pt>
                <c:pt idx="2057">
                  <c:v>167.80000305175781</c:v>
                </c:pt>
                <c:pt idx="2058">
                  <c:v>167.89999389648438</c:v>
                </c:pt>
                <c:pt idx="2059">
                  <c:v>168</c:v>
                </c:pt>
                <c:pt idx="2060">
                  <c:v>168.09999084472656</c:v>
                </c:pt>
                <c:pt idx="2061">
                  <c:v>168.19999694824219</c:v>
                </c:pt>
                <c:pt idx="2062">
                  <c:v>168.30000305175781</c:v>
                </c:pt>
                <c:pt idx="2063">
                  <c:v>168.39999389648438</c:v>
                </c:pt>
                <c:pt idx="2064">
                  <c:v>168.5</c:v>
                </c:pt>
                <c:pt idx="2065">
                  <c:v>168.59999084472656</c:v>
                </c:pt>
                <c:pt idx="2066">
                  <c:v>168.69999694824219</c:v>
                </c:pt>
                <c:pt idx="2067">
                  <c:v>168.80000305175781</c:v>
                </c:pt>
                <c:pt idx="2068">
                  <c:v>168.89999389648438</c:v>
                </c:pt>
                <c:pt idx="2069">
                  <c:v>169</c:v>
                </c:pt>
                <c:pt idx="2070">
                  <c:v>169.09999084472656</c:v>
                </c:pt>
                <c:pt idx="2071">
                  <c:v>169.19999694824219</c:v>
                </c:pt>
                <c:pt idx="2072">
                  <c:v>169.30000305175781</c:v>
                </c:pt>
                <c:pt idx="2073">
                  <c:v>169.39999389648438</c:v>
                </c:pt>
                <c:pt idx="2074">
                  <c:v>169.5</c:v>
                </c:pt>
                <c:pt idx="2075">
                  <c:v>169.59999084472656</c:v>
                </c:pt>
                <c:pt idx="2076">
                  <c:v>169.69999694824219</c:v>
                </c:pt>
                <c:pt idx="2077">
                  <c:v>169.80000305175781</c:v>
                </c:pt>
                <c:pt idx="2078">
                  <c:v>169.89999389648438</c:v>
                </c:pt>
                <c:pt idx="2079">
                  <c:v>170</c:v>
                </c:pt>
                <c:pt idx="2080">
                  <c:v>170.09999084472656</c:v>
                </c:pt>
                <c:pt idx="2081">
                  <c:v>170.19999694824219</c:v>
                </c:pt>
                <c:pt idx="2082">
                  <c:v>170.30000305175781</c:v>
                </c:pt>
                <c:pt idx="2083">
                  <c:v>170.39999389648438</c:v>
                </c:pt>
                <c:pt idx="2084">
                  <c:v>170.5</c:v>
                </c:pt>
                <c:pt idx="2085">
                  <c:v>170.59999084472656</c:v>
                </c:pt>
                <c:pt idx="2086">
                  <c:v>170.69999694824219</c:v>
                </c:pt>
                <c:pt idx="2087">
                  <c:v>170.80000305175781</c:v>
                </c:pt>
                <c:pt idx="2088">
                  <c:v>170.89999389648438</c:v>
                </c:pt>
                <c:pt idx="2089">
                  <c:v>171</c:v>
                </c:pt>
                <c:pt idx="2090">
                  <c:v>171.09999084472656</c:v>
                </c:pt>
                <c:pt idx="2091">
                  <c:v>171.19999694824219</c:v>
                </c:pt>
                <c:pt idx="2092">
                  <c:v>171.30000305175781</c:v>
                </c:pt>
                <c:pt idx="2093">
                  <c:v>171.39999389648438</c:v>
                </c:pt>
                <c:pt idx="2094">
                  <c:v>171.5</c:v>
                </c:pt>
                <c:pt idx="2095">
                  <c:v>171.59999084472656</c:v>
                </c:pt>
                <c:pt idx="2096">
                  <c:v>171.69999694824219</c:v>
                </c:pt>
                <c:pt idx="2097">
                  <c:v>171.80000305175781</c:v>
                </c:pt>
                <c:pt idx="2098">
                  <c:v>171.89999389648438</c:v>
                </c:pt>
                <c:pt idx="2099">
                  <c:v>172</c:v>
                </c:pt>
                <c:pt idx="2100">
                  <c:v>172.09999084472656</c:v>
                </c:pt>
                <c:pt idx="2101">
                  <c:v>172.19999694824219</c:v>
                </c:pt>
                <c:pt idx="2102">
                  <c:v>172.30000305175781</c:v>
                </c:pt>
                <c:pt idx="2103">
                  <c:v>172.39999389648438</c:v>
                </c:pt>
                <c:pt idx="2104">
                  <c:v>172.5</c:v>
                </c:pt>
                <c:pt idx="2105">
                  <c:v>172.59999084472656</c:v>
                </c:pt>
                <c:pt idx="2106">
                  <c:v>172.69999694824219</c:v>
                </c:pt>
                <c:pt idx="2107">
                  <c:v>172.80000305175781</c:v>
                </c:pt>
                <c:pt idx="2108">
                  <c:v>172.89999389648438</c:v>
                </c:pt>
                <c:pt idx="2109">
                  <c:v>173</c:v>
                </c:pt>
                <c:pt idx="2110">
                  <c:v>173.09999084472656</c:v>
                </c:pt>
                <c:pt idx="2111">
                  <c:v>173.19999694824219</c:v>
                </c:pt>
                <c:pt idx="2112">
                  <c:v>173.30000305175781</c:v>
                </c:pt>
                <c:pt idx="2113">
                  <c:v>173.39999389648438</c:v>
                </c:pt>
                <c:pt idx="2114">
                  <c:v>173.5</c:v>
                </c:pt>
                <c:pt idx="2115">
                  <c:v>173.59999084472656</c:v>
                </c:pt>
                <c:pt idx="2116">
                  <c:v>173.69999694824219</c:v>
                </c:pt>
                <c:pt idx="2117">
                  <c:v>173.80000305175781</c:v>
                </c:pt>
                <c:pt idx="2118">
                  <c:v>173.89999389648438</c:v>
                </c:pt>
                <c:pt idx="2119">
                  <c:v>174</c:v>
                </c:pt>
                <c:pt idx="2120">
                  <c:v>174.09999084472656</c:v>
                </c:pt>
                <c:pt idx="2121">
                  <c:v>174.19999694824219</c:v>
                </c:pt>
                <c:pt idx="2122">
                  <c:v>174.30000305175781</c:v>
                </c:pt>
                <c:pt idx="2123">
                  <c:v>174.39999389648438</c:v>
                </c:pt>
                <c:pt idx="2124">
                  <c:v>174.5</c:v>
                </c:pt>
                <c:pt idx="2125">
                  <c:v>174.59999084472656</c:v>
                </c:pt>
                <c:pt idx="2126">
                  <c:v>174.69999694824219</c:v>
                </c:pt>
                <c:pt idx="2127">
                  <c:v>174.80000305175781</c:v>
                </c:pt>
                <c:pt idx="2128">
                  <c:v>174.89999389648438</c:v>
                </c:pt>
                <c:pt idx="2129">
                  <c:v>175</c:v>
                </c:pt>
                <c:pt idx="2130">
                  <c:v>175.09999084472656</c:v>
                </c:pt>
                <c:pt idx="2131">
                  <c:v>175.19999694824219</c:v>
                </c:pt>
                <c:pt idx="2132">
                  <c:v>175.30000305175781</c:v>
                </c:pt>
                <c:pt idx="2133">
                  <c:v>175.39999389648438</c:v>
                </c:pt>
                <c:pt idx="2134">
                  <c:v>175.5</c:v>
                </c:pt>
                <c:pt idx="2135">
                  <c:v>175.59999084472656</c:v>
                </c:pt>
                <c:pt idx="2136">
                  <c:v>175.69999694824219</c:v>
                </c:pt>
                <c:pt idx="2137">
                  <c:v>175.80000305175781</c:v>
                </c:pt>
                <c:pt idx="2138">
                  <c:v>175.89999389648438</c:v>
                </c:pt>
                <c:pt idx="2139">
                  <c:v>176</c:v>
                </c:pt>
                <c:pt idx="2140">
                  <c:v>176.09999084472656</c:v>
                </c:pt>
                <c:pt idx="2141">
                  <c:v>176.19999694824219</c:v>
                </c:pt>
                <c:pt idx="2142">
                  <c:v>176.30000305175781</c:v>
                </c:pt>
                <c:pt idx="2143">
                  <c:v>176.39999389648438</c:v>
                </c:pt>
                <c:pt idx="2144">
                  <c:v>176.5</c:v>
                </c:pt>
                <c:pt idx="2145">
                  <c:v>176.59999084472656</c:v>
                </c:pt>
                <c:pt idx="2146">
                  <c:v>176.69999694824219</c:v>
                </c:pt>
                <c:pt idx="2147">
                  <c:v>176.80000305175781</c:v>
                </c:pt>
                <c:pt idx="2148">
                  <c:v>176.89999389648438</c:v>
                </c:pt>
                <c:pt idx="2149">
                  <c:v>177</c:v>
                </c:pt>
                <c:pt idx="2150">
                  <c:v>177.09999084472656</c:v>
                </c:pt>
                <c:pt idx="2151">
                  <c:v>177.19999694824219</c:v>
                </c:pt>
                <c:pt idx="2152">
                  <c:v>177.30000305175781</c:v>
                </c:pt>
                <c:pt idx="2153">
                  <c:v>177.39999389648438</c:v>
                </c:pt>
                <c:pt idx="2154">
                  <c:v>177.5</c:v>
                </c:pt>
                <c:pt idx="2155">
                  <c:v>177.59999084472656</c:v>
                </c:pt>
                <c:pt idx="2156">
                  <c:v>177.69999694824219</c:v>
                </c:pt>
                <c:pt idx="2157">
                  <c:v>177.80000305175781</c:v>
                </c:pt>
                <c:pt idx="2158">
                  <c:v>177.89999389648438</c:v>
                </c:pt>
                <c:pt idx="2159">
                  <c:v>178</c:v>
                </c:pt>
                <c:pt idx="2160">
                  <c:v>178.09999084472656</c:v>
                </c:pt>
                <c:pt idx="2161">
                  <c:v>178.19999694824219</c:v>
                </c:pt>
                <c:pt idx="2162">
                  <c:v>178.30000305175781</c:v>
                </c:pt>
                <c:pt idx="2163">
                  <c:v>178.39999389648438</c:v>
                </c:pt>
                <c:pt idx="2164">
                  <c:v>178.5</c:v>
                </c:pt>
                <c:pt idx="2165">
                  <c:v>178.59999084472656</c:v>
                </c:pt>
                <c:pt idx="2166">
                  <c:v>178.69999694824219</c:v>
                </c:pt>
                <c:pt idx="2167">
                  <c:v>178.80000305175781</c:v>
                </c:pt>
                <c:pt idx="2168">
                  <c:v>178.89999389648438</c:v>
                </c:pt>
                <c:pt idx="2169">
                  <c:v>179</c:v>
                </c:pt>
                <c:pt idx="2170">
                  <c:v>179.09999084472656</c:v>
                </c:pt>
                <c:pt idx="2171">
                  <c:v>179.19999694824219</c:v>
                </c:pt>
                <c:pt idx="2172">
                  <c:v>179.30000305175781</c:v>
                </c:pt>
                <c:pt idx="2173">
                  <c:v>179.39999389648438</c:v>
                </c:pt>
                <c:pt idx="2174">
                  <c:v>179.5</c:v>
                </c:pt>
                <c:pt idx="2175">
                  <c:v>179.59999084472656</c:v>
                </c:pt>
                <c:pt idx="2176">
                  <c:v>179.69999694824219</c:v>
                </c:pt>
                <c:pt idx="2177">
                  <c:v>179.80000305175781</c:v>
                </c:pt>
                <c:pt idx="2178">
                  <c:v>179.89999389648438</c:v>
                </c:pt>
                <c:pt idx="2179">
                  <c:v>180</c:v>
                </c:pt>
                <c:pt idx="2180">
                  <c:v>180.09999084472656</c:v>
                </c:pt>
                <c:pt idx="2181">
                  <c:v>180.19999694824219</c:v>
                </c:pt>
                <c:pt idx="2182">
                  <c:v>180.30000305175781</c:v>
                </c:pt>
                <c:pt idx="2183">
                  <c:v>180.39999389648438</c:v>
                </c:pt>
                <c:pt idx="2184">
                  <c:v>180.5</c:v>
                </c:pt>
                <c:pt idx="2185">
                  <c:v>180.59999084472656</c:v>
                </c:pt>
                <c:pt idx="2186">
                  <c:v>180.69999694824219</c:v>
                </c:pt>
                <c:pt idx="2187">
                  <c:v>180.80000305175781</c:v>
                </c:pt>
                <c:pt idx="2188">
                  <c:v>180.89999389648438</c:v>
                </c:pt>
                <c:pt idx="2189">
                  <c:v>181</c:v>
                </c:pt>
                <c:pt idx="2190">
                  <c:v>181.09999084472656</c:v>
                </c:pt>
                <c:pt idx="2191">
                  <c:v>181.19999694824219</c:v>
                </c:pt>
                <c:pt idx="2192">
                  <c:v>181.30000305175781</c:v>
                </c:pt>
                <c:pt idx="2193">
                  <c:v>181.39999389648438</c:v>
                </c:pt>
                <c:pt idx="2194">
                  <c:v>181.5</c:v>
                </c:pt>
                <c:pt idx="2195">
                  <c:v>181.59999084472656</c:v>
                </c:pt>
                <c:pt idx="2196">
                  <c:v>181.69999694824219</c:v>
                </c:pt>
                <c:pt idx="2197">
                  <c:v>181.80000305175781</c:v>
                </c:pt>
                <c:pt idx="2198">
                  <c:v>181.89999389648438</c:v>
                </c:pt>
                <c:pt idx="2199">
                  <c:v>182</c:v>
                </c:pt>
                <c:pt idx="2200">
                  <c:v>182.09999084472656</c:v>
                </c:pt>
                <c:pt idx="2201">
                  <c:v>182.19999694824219</c:v>
                </c:pt>
                <c:pt idx="2202">
                  <c:v>182.30000305175781</c:v>
                </c:pt>
                <c:pt idx="2203">
                  <c:v>182.39999389648438</c:v>
                </c:pt>
                <c:pt idx="2204">
                  <c:v>182.5</c:v>
                </c:pt>
                <c:pt idx="2205">
                  <c:v>182.59999084472656</c:v>
                </c:pt>
                <c:pt idx="2206">
                  <c:v>182.69999694824219</c:v>
                </c:pt>
                <c:pt idx="2207">
                  <c:v>182.80000305175781</c:v>
                </c:pt>
                <c:pt idx="2208">
                  <c:v>182.89999389648438</c:v>
                </c:pt>
                <c:pt idx="2209">
                  <c:v>183</c:v>
                </c:pt>
                <c:pt idx="2210">
                  <c:v>183.09999084472656</c:v>
                </c:pt>
                <c:pt idx="2211">
                  <c:v>183.19999694824219</c:v>
                </c:pt>
                <c:pt idx="2212">
                  <c:v>183.30000305175781</c:v>
                </c:pt>
                <c:pt idx="2213">
                  <c:v>183.39999389648438</c:v>
                </c:pt>
                <c:pt idx="2214">
                  <c:v>183.5</c:v>
                </c:pt>
                <c:pt idx="2215">
                  <c:v>183.59999084472656</c:v>
                </c:pt>
                <c:pt idx="2216">
                  <c:v>183.69999694824219</c:v>
                </c:pt>
                <c:pt idx="2217">
                  <c:v>183.80000305175781</c:v>
                </c:pt>
                <c:pt idx="2218">
                  <c:v>183.89999389648438</c:v>
                </c:pt>
                <c:pt idx="2219">
                  <c:v>184</c:v>
                </c:pt>
                <c:pt idx="2220">
                  <c:v>184.09999084472656</c:v>
                </c:pt>
                <c:pt idx="2221">
                  <c:v>184.19999694824219</c:v>
                </c:pt>
                <c:pt idx="2222">
                  <c:v>184.30000305175781</c:v>
                </c:pt>
                <c:pt idx="2223">
                  <c:v>184.39999389648438</c:v>
                </c:pt>
                <c:pt idx="2224">
                  <c:v>184.5</c:v>
                </c:pt>
                <c:pt idx="2225">
                  <c:v>184.59999084472656</c:v>
                </c:pt>
                <c:pt idx="2226">
                  <c:v>184.69999694824219</c:v>
                </c:pt>
                <c:pt idx="2227">
                  <c:v>184.80000305175781</c:v>
                </c:pt>
                <c:pt idx="2228">
                  <c:v>184.89999389648438</c:v>
                </c:pt>
                <c:pt idx="2229">
                  <c:v>185</c:v>
                </c:pt>
                <c:pt idx="2230">
                  <c:v>185.09999084472656</c:v>
                </c:pt>
                <c:pt idx="2231">
                  <c:v>185.19999694824219</c:v>
                </c:pt>
                <c:pt idx="2232">
                  <c:v>185.30000305175781</c:v>
                </c:pt>
                <c:pt idx="2233">
                  <c:v>185.39999389648438</c:v>
                </c:pt>
                <c:pt idx="2234">
                  <c:v>185.5</c:v>
                </c:pt>
                <c:pt idx="2235">
                  <c:v>185.59999084472656</c:v>
                </c:pt>
                <c:pt idx="2236">
                  <c:v>185.69999694824219</c:v>
                </c:pt>
                <c:pt idx="2237">
                  <c:v>185.80000305175781</c:v>
                </c:pt>
                <c:pt idx="2238">
                  <c:v>185.89999389648438</c:v>
                </c:pt>
                <c:pt idx="2239">
                  <c:v>186</c:v>
                </c:pt>
                <c:pt idx="2240">
                  <c:v>186.09999084472656</c:v>
                </c:pt>
                <c:pt idx="2241">
                  <c:v>186.19999694824219</c:v>
                </c:pt>
                <c:pt idx="2242">
                  <c:v>186.30000305175781</c:v>
                </c:pt>
                <c:pt idx="2243">
                  <c:v>186.39999389648438</c:v>
                </c:pt>
                <c:pt idx="2244">
                  <c:v>186.5</c:v>
                </c:pt>
                <c:pt idx="2245">
                  <c:v>186.59999084472656</c:v>
                </c:pt>
                <c:pt idx="2246">
                  <c:v>186.69999694824219</c:v>
                </c:pt>
                <c:pt idx="2247">
                  <c:v>186.80000305175781</c:v>
                </c:pt>
                <c:pt idx="2248">
                  <c:v>186.89999389648438</c:v>
                </c:pt>
                <c:pt idx="2249">
                  <c:v>187</c:v>
                </c:pt>
                <c:pt idx="2250">
                  <c:v>187.09999084472656</c:v>
                </c:pt>
                <c:pt idx="2251">
                  <c:v>187.19999694824219</c:v>
                </c:pt>
                <c:pt idx="2252">
                  <c:v>187.30000305175781</c:v>
                </c:pt>
                <c:pt idx="2253">
                  <c:v>187.39999389648438</c:v>
                </c:pt>
                <c:pt idx="2254">
                  <c:v>187.5</c:v>
                </c:pt>
                <c:pt idx="2255">
                  <c:v>187.59999084472656</c:v>
                </c:pt>
                <c:pt idx="2256">
                  <c:v>187.69999694824219</c:v>
                </c:pt>
                <c:pt idx="2257">
                  <c:v>187.80000305175781</c:v>
                </c:pt>
                <c:pt idx="2258">
                  <c:v>187.89999389648438</c:v>
                </c:pt>
                <c:pt idx="2259">
                  <c:v>188</c:v>
                </c:pt>
                <c:pt idx="2260">
                  <c:v>188.09999084472656</c:v>
                </c:pt>
                <c:pt idx="2261">
                  <c:v>188.19999694824219</c:v>
                </c:pt>
                <c:pt idx="2262">
                  <c:v>188.30000305175781</c:v>
                </c:pt>
                <c:pt idx="2263">
                  <c:v>188.39999389648438</c:v>
                </c:pt>
                <c:pt idx="2264">
                  <c:v>188.5</c:v>
                </c:pt>
                <c:pt idx="2265">
                  <c:v>188.59999084472656</c:v>
                </c:pt>
                <c:pt idx="2266">
                  <c:v>188.69999694824219</c:v>
                </c:pt>
                <c:pt idx="2267">
                  <c:v>188.80000305175781</c:v>
                </c:pt>
                <c:pt idx="2268">
                  <c:v>188.89999389648438</c:v>
                </c:pt>
                <c:pt idx="2269">
                  <c:v>189</c:v>
                </c:pt>
                <c:pt idx="2270">
                  <c:v>189.09999084472656</c:v>
                </c:pt>
                <c:pt idx="2271">
                  <c:v>189.19999694824219</c:v>
                </c:pt>
                <c:pt idx="2272">
                  <c:v>189.30000305175781</c:v>
                </c:pt>
                <c:pt idx="2273">
                  <c:v>189.39999389648438</c:v>
                </c:pt>
                <c:pt idx="2274">
                  <c:v>189.5</c:v>
                </c:pt>
                <c:pt idx="2275">
                  <c:v>189.59999084472656</c:v>
                </c:pt>
                <c:pt idx="2276">
                  <c:v>189.69999694824219</c:v>
                </c:pt>
                <c:pt idx="2277">
                  <c:v>189.80000305175781</c:v>
                </c:pt>
                <c:pt idx="2278">
                  <c:v>189.89999389648438</c:v>
                </c:pt>
                <c:pt idx="2279">
                  <c:v>190</c:v>
                </c:pt>
              </c:numCache>
            </c:numRef>
          </c:xVal>
          <c:yVal>
            <c:numRef>
              <c:f>sheet1!$AH$1:$AH$2280</c:f>
              <c:numCache>
                <c:formatCode>General</c:formatCode>
                <c:ptCount val="228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0.15116284565157301</c:v>
                </c:pt>
                <c:pt idx="382">
                  <c:v>0.30196303164914012</c:v>
                </c:pt>
                <c:pt idx="383">
                  <c:v>0.45240097291827669</c:v>
                </c:pt>
                <c:pt idx="384">
                  <c:v>0.60245980549719536</c:v>
                </c:pt>
                <c:pt idx="385">
                  <c:v>0.75214548258473768</c:v>
                </c:pt>
                <c:pt idx="386">
                  <c:v>0.90144098803512185</c:v>
                </c:pt>
                <c:pt idx="387">
                  <c:v>1.0503463374925428</c:v>
                </c:pt>
                <c:pt idx="388">
                  <c:v>1.198861375032767</c:v>
                </c:pt>
                <c:pt idx="389">
                  <c:v>1.3469688438394687</c:v>
                </c:pt>
                <c:pt idx="390">
                  <c:v>1.4946740050641392</c:v>
                </c:pt>
                <c:pt idx="391">
                  <c:v>1.6419594349711384</c:v>
                </c:pt>
                <c:pt idx="392">
                  <c:v>1.78882450875315</c:v>
                </c:pt>
                <c:pt idx="393">
                  <c:v>1.9352684114099856</c:v>
                </c:pt>
                <c:pt idx="394">
                  <c:v>2.0812734606290548</c:v>
                </c:pt>
                <c:pt idx="395">
                  <c:v>2.2268441666922056</c:v>
                </c:pt>
                <c:pt idx="396">
                  <c:v>2.3719626498707007</c:v>
                </c:pt>
                <c:pt idx="397">
                  <c:v>2.5166275985834408</c:v>
                </c:pt>
                <c:pt idx="398">
                  <c:v>2.6608374627837632</c:v>
                </c:pt>
                <c:pt idx="399">
                  <c:v>2.8045740988028216</c:v>
                </c:pt>
                <c:pt idx="400">
                  <c:v>2.9478411754632994</c:v>
                </c:pt>
                <c:pt idx="401">
                  <c:v>3.0906203249435329</c:v>
                </c:pt>
                <c:pt idx="402">
                  <c:v>3.2329094583980114</c:v>
                </c:pt>
                <c:pt idx="403">
                  <c:v>3.3747062421841152</c:v>
                </c:pt>
                <c:pt idx="404">
                  <c:v>3.5159920097568902</c:v>
                </c:pt>
                <c:pt idx="405">
                  <c:v>3.6567695122870778</c:v>
                </c:pt>
                <c:pt idx="406">
                  <c:v>3.797019853492416</c:v>
                </c:pt>
                <c:pt idx="407">
                  <c:v>3.9367400953867588</c:v>
                </c:pt>
                <c:pt idx="408">
                  <c:v>4.0759270547176838</c:v>
                </c:pt>
                <c:pt idx="409">
                  <c:v>4.2145614914116569</c:v>
                </c:pt>
                <c:pt idx="410">
                  <c:v>4.3526451659084149</c:v>
                </c:pt>
                <c:pt idx="411">
                  <c:v>4.4901585992127551</c:v>
                </c:pt>
                <c:pt idx="412">
                  <c:v>4.6270979591294097</c:v>
                </c:pt>
                <c:pt idx="413">
                  <c:v>4.7634591161279616</c:v>
                </c:pt>
                <c:pt idx="414">
                  <c:v>4.8992222223107795</c:v>
                </c:pt>
                <c:pt idx="415">
                  <c:v>5.0343880123299556</c:v>
                </c:pt>
                <c:pt idx="416">
                  <c:v>5.1689363558199108</c:v>
                </c:pt>
                <c:pt idx="417">
                  <c:v>5.3028624354878362</c:v>
                </c:pt>
                <c:pt idx="418">
                  <c:v>5.4361611686856248</c:v>
                </c:pt>
                <c:pt idx="419">
                  <c:v>5.5688120445154539</c:v>
                </c:pt>
                <c:pt idx="420">
                  <c:v>5.7008146587811463</c:v>
                </c:pt>
                <c:pt idx="421">
                  <c:v>5.8321482331766852</c:v>
                </c:pt>
                <c:pt idx="422">
                  <c:v>5.9628069262063574</c:v>
                </c:pt>
                <c:pt idx="423">
                  <c:v>6.0927846200848306</c:v>
                </c:pt>
                <c:pt idx="424">
                  <c:v>6.2220601327105314</c:v>
                </c:pt>
                <c:pt idx="425">
                  <c:v>6.3506318790116056</c:v>
                </c:pt>
                <c:pt idx="426">
                  <c:v>6.4784784332884371</c:v>
                </c:pt>
                <c:pt idx="427">
                  <c:v>6.6055928905873733</c:v>
                </c:pt>
                <c:pt idx="428">
                  <c:v>6.7319680515317026</c:v>
                </c:pt>
                <c:pt idx="429">
                  <c:v>6.8575820953448359</c:v>
                </c:pt>
                <c:pt idx="430">
                  <c:v>6.9824322273346828</c:v>
                </c:pt>
                <c:pt idx="431">
                  <c:v>7.1064963577746632</c:v>
                </c:pt>
                <c:pt idx="432">
                  <c:v>7.2297665354787188</c:v>
                </c:pt>
                <c:pt idx="433">
                  <c:v>7.3522345035651648</c:v>
                </c:pt>
                <c:pt idx="434">
                  <c:v>7.4738778110719757</c:v>
                </c:pt>
                <c:pt idx="435">
                  <c:v>7.5946924787015675</c:v>
                </c:pt>
                <c:pt idx="436">
                  <c:v>7.7146558832308889</c:v>
                </c:pt>
                <c:pt idx="437">
                  <c:v>7.8337590367468186</c:v>
                </c:pt>
                <c:pt idx="438">
                  <c:v>7.9519926762024093</c:v>
                </c:pt>
                <c:pt idx="439">
                  <c:v>8.0693338966385451</c:v>
                </c:pt>
                <c:pt idx="440">
                  <c:v>8.1857775789106526</c:v>
                </c:pt>
                <c:pt idx="441">
                  <c:v>8.3013006300249863</c:v>
                </c:pt>
                <c:pt idx="442">
                  <c:v>8.415893145523464</c:v>
                </c:pt>
                <c:pt idx="443">
                  <c:v>8.5295449436185997</c:v>
                </c:pt>
                <c:pt idx="444">
                  <c:v>8.6422327113728148</c:v>
                </c:pt>
                <c:pt idx="445">
                  <c:v>8.7539503328758084</c:v>
                </c:pt>
                <c:pt idx="446">
                  <c:v>8.8646744199553886</c:v>
                </c:pt>
                <c:pt idx="447">
                  <c:v>8.9743942665255219</c:v>
                </c:pt>
                <c:pt idx="448">
                  <c:v>9.0830991625889315</c:v>
                </c:pt>
                <c:pt idx="449">
                  <c:v>9.1907661809248431</c:v>
                </c:pt>
                <c:pt idx="450">
                  <c:v>9.2973890213047046</c:v>
                </c:pt>
                <c:pt idx="451">
                  <c:v>9.402943125338366</c:v>
                </c:pt>
                <c:pt idx="452">
                  <c:v>9.5074181361049188</c:v>
                </c:pt>
                <c:pt idx="453">
                  <c:v>9.6108028371043943</c:v>
                </c:pt>
                <c:pt idx="454">
                  <c:v>9.7130742848550096</c:v>
                </c:pt>
                <c:pt idx="455">
                  <c:v>9.8142252927265492</c:v>
                </c:pt>
                <c:pt idx="456">
                  <c:v>9.9142332285121952</c:v>
                </c:pt>
                <c:pt idx="457">
                  <c:v>10.013087171581832</c:v>
                </c:pt>
                <c:pt idx="458">
                  <c:v>10.110776109480767</c:v>
                </c:pt>
                <c:pt idx="459">
                  <c:v>10.207278018867791</c:v>
                </c:pt>
                <c:pt idx="460">
                  <c:v>10.302585880092829</c:v>
                </c:pt>
                <c:pt idx="461">
                  <c:v>10.396678235226235</c:v>
                </c:pt>
                <c:pt idx="462">
                  <c:v>10.489544799316002</c:v>
                </c:pt>
                <c:pt idx="463">
                  <c:v>10.581175374001567</c:v>
                </c:pt>
                <c:pt idx="464">
                  <c:v>10.671549588690297</c:v>
                </c:pt>
                <c:pt idx="465">
                  <c:v>10.76066127124319</c:v>
                </c:pt>
                <c:pt idx="466">
                  <c:v>10.848490925191246</c:v>
                </c:pt>
                <c:pt idx="467">
                  <c:v>10.935029690081654</c:v>
                </c:pt>
                <c:pt idx="468">
                  <c:v>11.020268938765231</c:v>
                </c:pt>
                <c:pt idx="469">
                  <c:v>11.104190765659244</c:v>
                </c:pt>
                <c:pt idx="470">
                  <c:v>11.186790677636333</c:v>
                </c:pt>
                <c:pt idx="471">
                  <c:v>11.268052036369584</c:v>
                </c:pt>
                <c:pt idx="472">
                  <c:v>11.347968263153154</c:v>
                </c:pt>
                <c:pt idx="473">
                  <c:v>11.426533215992352</c:v>
                </c:pt>
                <c:pt idx="474">
                  <c:v>11.503732435215783</c:v>
                </c:pt>
                <c:pt idx="475">
                  <c:v>11.579563997286209</c:v>
                </c:pt>
                <c:pt idx="476">
                  <c:v>11.654015014977949</c:v>
                </c:pt>
                <c:pt idx="477">
                  <c:v>11.72708211433743</c:v>
                </c:pt>
                <c:pt idx="478">
                  <c:v>11.798762628700242</c:v>
                </c:pt>
                <c:pt idx="479">
                  <c:v>11.869046509851295</c:v>
                </c:pt>
                <c:pt idx="480">
                  <c:v>11.937935357609462</c:v>
                </c:pt>
                <c:pt idx="481">
                  <c:v>12.005420823346412</c:v>
                </c:pt>
                <c:pt idx="482">
                  <c:v>12.071503471877923</c:v>
                </c:pt>
                <c:pt idx="483">
                  <c:v>12.136184804082022</c:v>
                </c:pt>
                <c:pt idx="484">
                  <c:v>12.199460458127913</c:v>
                </c:pt>
                <c:pt idx="485">
                  <c:v>12.261335924508561</c:v>
                </c:pt>
                <c:pt idx="486">
                  <c:v>12.321808446887399</c:v>
                </c:pt>
                <c:pt idx="487">
                  <c:v>12.3808835145997</c:v>
                </c:pt>
                <c:pt idx="488">
                  <c:v>12.438567381666624</c:v>
                </c:pt>
                <c:pt idx="489">
                  <c:v>12.49486080309034</c:v>
                </c:pt>
                <c:pt idx="490">
                  <c:v>12.549774311914064</c:v>
                </c:pt>
                <c:pt idx="491">
                  <c:v>12.603310952780632</c:v>
                </c:pt>
                <c:pt idx="492">
                  <c:v>12.655481204351039</c:v>
                </c:pt>
                <c:pt idx="493">
                  <c:v>12.706296426218467</c:v>
                </c:pt>
                <c:pt idx="494">
                  <c:v>12.755763130337625</c:v>
                </c:pt>
                <c:pt idx="495">
                  <c:v>12.803896572367986</c:v>
                </c:pt>
                <c:pt idx="496">
                  <c:v>12.850705598083383</c:v>
                </c:pt>
                <c:pt idx="497">
                  <c:v>12.896205510362824</c:v>
                </c:pt>
                <c:pt idx="498">
                  <c:v>12.940412388809158</c:v>
                </c:pt>
                <c:pt idx="499">
                  <c:v>12.983338219000782</c:v>
                </c:pt>
                <c:pt idx="500">
                  <c:v>13.025002548783451</c:v>
                </c:pt>
                <c:pt idx="501">
                  <c:v>13.065419284151298</c:v>
                </c:pt>
                <c:pt idx="502">
                  <c:v>13.104607937636699</c:v>
                </c:pt>
                <c:pt idx="503">
                  <c:v>13.1425887142441</c:v>
                </c:pt>
                <c:pt idx="504">
                  <c:v>13.179378179200182</c:v>
                </c:pt>
                <c:pt idx="505">
                  <c:v>13.214999242773338</c:v>
                </c:pt>
                <c:pt idx="506">
                  <c:v>13.24946993936444</c:v>
                </c:pt>
                <c:pt idx="507">
                  <c:v>13.282813012752026</c:v>
                </c:pt>
                <c:pt idx="508">
                  <c:v>13.315051570252908</c:v>
                </c:pt>
                <c:pt idx="509">
                  <c:v>13.346205435757755</c:v>
                </c:pt>
                <c:pt idx="510">
                  <c:v>13.376299706062175</c:v>
                </c:pt>
                <c:pt idx="511">
                  <c:v>13.405355334274965</c:v>
                </c:pt>
                <c:pt idx="512">
                  <c:v>13.433397039459241</c:v>
                </c:pt>
                <c:pt idx="513">
                  <c:v>13.460449500282428</c:v>
                </c:pt>
                <c:pt idx="514">
                  <c:v>13.486534358009648</c:v>
                </c:pt>
                <c:pt idx="515">
                  <c:v>13.511677796273529</c:v>
                </c:pt>
                <c:pt idx="516">
                  <c:v>13.535902023019576</c:v>
                </c:pt>
                <c:pt idx="517">
                  <c:v>13.559232361180108</c:v>
                </c:pt>
                <c:pt idx="518">
                  <c:v>13.581693877427904</c:v>
                </c:pt>
                <c:pt idx="519">
                  <c:v>13.603308759681729</c:v>
                </c:pt>
                <c:pt idx="520">
                  <c:v>13.624103193990008</c:v>
                </c:pt>
                <c:pt idx="521">
                  <c:v>13.644098967535539</c:v>
                </c:pt>
                <c:pt idx="522">
                  <c:v>13.663321258060213</c:v>
                </c:pt>
                <c:pt idx="523">
                  <c:v>13.6817937082904</c:v>
                </c:pt>
                <c:pt idx="524">
                  <c:v>13.699538550226437</c:v>
                </c:pt>
                <c:pt idx="525">
                  <c:v>13.716580201223369</c:v>
                </c:pt>
                <c:pt idx="526">
                  <c:v>13.732940024559015</c:v>
                </c:pt>
                <c:pt idx="527">
                  <c:v>13.748641051472349</c:v>
                </c:pt>
                <c:pt idx="528">
                  <c:v>13.763705863691731</c:v>
                </c:pt>
                <c:pt idx="529">
                  <c:v>13.778154940819253</c:v>
                </c:pt>
                <c:pt idx="530">
                  <c:v>13.792010592608722</c:v>
                </c:pt>
                <c:pt idx="531">
                  <c:v>13.805292549922129</c:v>
                </c:pt>
                <c:pt idx="532">
                  <c:v>13.818021686551827</c:v>
                </c:pt>
                <c:pt idx="533">
                  <c:v>13.830218375823858</c:v>
                </c:pt>
                <c:pt idx="534">
                  <c:v>13.841901116378681</c:v>
                </c:pt>
                <c:pt idx="535">
                  <c:v>13.853089752144996</c:v>
                </c:pt>
                <c:pt idx="536">
                  <c:v>13.863801892678984</c:v>
                </c:pt>
                <c:pt idx="537">
                  <c:v>13.874055947720743</c:v>
                </c:pt>
                <c:pt idx="538">
                  <c:v>13.883869767108314</c:v>
                </c:pt>
                <c:pt idx="539">
                  <c:v>13.8932595929525</c:v>
                </c:pt>
                <c:pt idx="540">
                  <c:v>13.902242646917657</c:v>
                </c:pt>
                <c:pt idx="541">
                  <c:v>13.91083424249922</c:v>
                </c:pt>
                <c:pt idx="542">
                  <c:v>13.919050252110848</c:v>
                </c:pt>
                <c:pt idx="543">
                  <c:v>13.926905995248426</c:v>
                </c:pt>
                <c:pt idx="544">
                  <c:v>13.934415410494456</c:v>
                </c:pt>
                <c:pt idx="545">
                  <c:v>13.941593133164483</c:v>
                </c:pt>
                <c:pt idx="546">
                  <c:v>13.948452211331331</c:v>
                </c:pt>
                <c:pt idx="547">
                  <c:v>13.95500605823122</c:v>
                </c:pt>
                <c:pt idx="548">
                  <c:v>13.961267573838146</c:v>
                </c:pt>
                <c:pt idx="549">
                  <c:v>13.967248505687804</c:v>
                </c:pt>
                <c:pt idx="550">
                  <c:v>13.97296109981486</c:v>
                </c:pt>
                <c:pt idx="551">
                  <c:v>13.978416275073204</c:v>
                </c:pt>
                <c:pt idx="552">
                  <c:v>13.983625199903175</c:v>
                </c:pt>
                <c:pt idx="553">
                  <c:v>13.988598583444919</c:v>
                </c:pt>
                <c:pt idx="554">
                  <c:v>13.993346172778951</c:v>
                </c:pt>
                <c:pt idx="555">
                  <c:v>13.997878081739199</c:v>
                </c:pt>
                <c:pt idx="556">
                  <c:v>14.002203321201241</c:v>
                </c:pt>
                <c:pt idx="557">
                  <c:v>14.006331072670799</c:v>
                </c:pt>
                <c:pt idx="558">
                  <c:v>14.010270127403514</c:v>
                </c:pt>
                <c:pt idx="559">
                  <c:v>14.014028473153271</c:v>
                </c:pt>
                <c:pt idx="560">
                  <c:v>14.017614367239368</c:v>
                </c:pt>
                <c:pt idx="561">
                  <c:v>14.021035174221533</c:v>
                </c:pt>
                <c:pt idx="562">
                  <c:v>14.024298361364046</c:v>
                </c:pt>
                <c:pt idx="563">
                  <c:v>14.027411075276255</c:v>
                </c:pt>
                <c:pt idx="564">
                  <c:v>14.0303798040028</c:v>
                </c:pt>
                <c:pt idx="565">
                  <c:v>14.033211225598013</c:v>
                </c:pt>
                <c:pt idx="566">
                  <c:v>14.035911313208929</c:v>
                </c:pt>
                <c:pt idx="567">
                  <c:v>14.038486087102365</c:v>
                </c:pt>
                <c:pt idx="568">
                  <c:v>14.040941310955946</c:v>
                </c:pt>
                <c:pt idx="569">
                  <c:v>14.043282219709718</c:v>
                </c:pt>
                <c:pt idx="570">
                  <c:v>14.045514176084504</c:v>
                </c:pt>
                <c:pt idx="571">
                  <c:v>14.047641983341526</c:v>
                </c:pt>
                <c:pt idx="572">
                  <c:v>14.049670473908932</c:v>
                </c:pt>
                <c:pt idx="573">
                  <c:v>14.051604263514045</c:v>
                </c:pt>
                <c:pt idx="574">
                  <c:v>14.053447550709775</c:v>
                </c:pt>
                <c:pt idx="575">
                  <c:v>14.055204620140506</c:v>
                </c:pt>
                <c:pt idx="576">
                  <c:v>14.056879309101788</c:v>
                </c:pt>
                <c:pt idx="577">
                  <c:v>14.058475481423395</c:v>
                </c:pt>
                <c:pt idx="578">
                  <c:v>14.059996812589281</c:v>
                </c:pt>
                <c:pt idx="579">
                  <c:v>14.061446652169598</c:v>
                </c:pt>
                <c:pt idx="580">
                  <c:v>14.062828414907958</c:v>
                </c:pt>
                <c:pt idx="581">
                  <c:v>14.064145151096689</c:v>
                </c:pt>
                <c:pt idx="582">
                  <c:v>14.065399935622423</c:v>
                </c:pt>
                <c:pt idx="583">
                  <c:v>14.066595684690284</c:v>
                </c:pt>
                <c:pt idx="584">
                  <c:v>14.067735060576076</c:v>
                </c:pt>
                <c:pt idx="585">
                  <c:v>14.068820769172348</c:v>
                </c:pt>
                <c:pt idx="586">
                  <c:v>14.069855234058048</c:v>
                </c:pt>
                <c:pt idx="587">
                  <c:v>14.07084088693928</c:v>
                </c:pt>
                <c:pt idx="588">
                  <c:v>14.071780045035714</c:v>
                </c:pt>
                <c:pt idx="589">
                  <c:v>14.072674812827927</c:v>
                </c:pt>
                <c:pt idx="590">
                  <c:v>14.073527329762193</c:v>
                </c:pt>
                <c:pt idx="591">
                  <c:v>14.074339516482338</c:v>
                </c:pt>
                <c:pt idx="592">
                  <c:v>14.075113301883176</c:v>
                </c:pt>
                <c:pt idx="593">
                  <c:v>14.075850508594066</c:v>
                </c:pt>
                <c:pt idx="594">
                  <c:v>14.076552806461301</c:v>
                </c:pt>
                <c:pt idx="595">
                  <c:v>14.077221885802841</c:v>
                </c:pt>
                <c:pt idx="596">
                  <c:v>14.07785925862018</c:v>
                </c:pt>
                <c:pt idx="597">
                  <c:v>14.078466441056685</c:v>
                </c:pt>
                <c:pt idx="598">
                  <c:v>14.07904487528573</c:v>
                </c:pt>
                <c:pt idx="599">
                  <c:v>14.0795958714442</c:v>
                </c:pt>
                <c:pt idx="600">
                  <c:v>14.080120763894943</c:v>
                </c:pt>
                <c:pt idx="601">
                  <c:v>14.080620745219179</c:v>
                </c:pt>
                <c:pt idx="602">
                  <c:v>14.08109700462269</c:v>
                </c:pt>
                <c:pt idx="603">
                  <c:v>14.081550682268873</c:v>
                </c:pt>
                <c:pt idx="604">
                  <c:v>14.081982816326025</c:v>
                </c:pt>
                <c:pt idx="605">
                  <c:v>14.082394456611777</c:v>
                </c:pt>
                <c:pt idx="606">
                  <c:v>14.082786539779637</c:v>
                </c:pt>
                <c:pt idx="607">
                  <c:v>14.083160009961098</c:v>
                </c:pt>
                <c:pt idx="608">
                  <c:v>14.083515758454714</c:v>
                </c:pt>
                <c:pt idx="609">
                  <c:v>14.083854596658904</c:v>
                </c:pt>
                <c:pt idx="610">
                  <c:v>14.084177350228902</c:v>
                </c:pt>
                <c:pt idx="611">
                  <c:v>14.084484755801034</c:v>
                </c:pt>
                <c:pt idx="612">
                  <c:v>14.084777551393012</c:v>
                </c:pt>
                <c:pt idx="613">
                  <c:v>14.08505643972955</c:v>
                </c:pt>
                <c:pt idx="614">
                  <c:v>14.085322060465725</c:v>
                </c:pt>
                <c:pt idx="615">
                  <c:v>14.085575053977017</c:v>
                </c:pt>
                <c:pt idx="616">
                  <c:v>14.085816002864227</c:v>
                </c:pt>
                <c:pt idx="617">
                  <c:v>14.086045490981927</c:v>
                </c:pt>
                <c:pt idx="618">
                  <c:v>14.086264077658239</c:v>
                </c:pt>
                <c:pt idx="619">
                  <c:v>14.08647226328906</c:v>
                </c:pt>
                <c:pt idx="620">
                  <c:v>14.086670553691903</c:v>
                </c:pt>
                <c:pt idx="621">
                  <c:v>14.086859408923978</c:v>
                </c:pt>
                <c:pt idx="622">
                  <c:v>14.08703928243197</c:v>
                </c:pt>
                <c:pt idx="623">
                  <c:v>14.087210605485144</c:v>
                </c:pt>
                <c:pt idx="624">
                  <c:v>14.0873737692615</c:v>
                </c:pt>
                <c:pt idx="625">
                  <c:v>14.087529175050166</c:v>
                </c:pt>
                <c:pt idx="626">
                  <c:v>14.087677177123823</c:v>
                </c:pt>
                <c:pt idx="627">
                  <c:v>14.087818132708191</c:v>
                </c:pt>
                <c:pt idx="628">
                  <c:v>14.087952382318221</c:v>
                </c:pt>
                <c:pt idx="629">
                  <c:v>14.088080236295001</c:v>
                </c:pt>
                <c:pt idx="630">
                  <c:v>14.088202005911009</c:v>
                </c:pt>
                <c:pt idx="631">
                  <c:v>14.088317974093229</c:v>
                </c:pt>
                <c:pt idx="632">
                  <c:v>14.088428422011578</c:v>
                </c:pt>
                <c:pt idx="633">
                  <c:v>14.088533614708449</c:v>
                </c:pt>
                <c:pt idx="634">
                  <c:v>14.088633795564231</c:v>
                </c:pt>
                <c:pt idx="635">
                  <c:v>14.088729210095259</c:v>
                </c:pt>
                <c:pt idx="636">
                  <c:v>14.088820077623389</c:v>
                </c:pt>
                <c:pt idx="637">
                  <c:v>14.088906617685881</c:v>
                </c:pt>
                <c:pt idx="638">
                  <c:v>14.088989036229872</c:v>
                </c:pt>
                <c:pt idx="639">
                  <c:v>14.089067535003338</c:v>
                </c:pt>
                <c:pt idx="640">
                  <c:v>14.089142288707896</c:v>
                </c:pt>
                <c:pt idx="641">
                  <c:v>14.089213481336285</c:v>
                </c:pt>
                <c:pt idx="642">
                  <c:v>14.089281283059824</c:v>
                </c:pt>
                <c:pt idx="643">
                  <c:v>14.089345854568467</c:v>
                </c:pt>
                <c:pt idx="644">
                  <c:v>14.089407354753188</c:v>
                </c:pt>
                <c:pt idx="645">
                  <c:v>14.089465921071946</c:v>
                </c:pt>
                <c:pt idx="646">
                  <c:v>14.089521697169459</c:v>
                </c:pt>
                <c:pt idx="647">
                  <c:v>14.089574816352521</c:v>
                </c:pt>
                <c:pt idx="648">
                  <c:v>14.089625405026256</c:v>
                </c:pt>
                <c:pt idx="649">
                  <c:v>14.089673587113607</c:v>
                </c:pt>
                <c:pt idx="650">
                  <c:v>14.089719470155744</c:v>
                </c:pt>
                <c:pt idx="651">
                  <c:v>14.089763166985964</c:v>
                </c:pt>
                <c:pt idx="652">
                  <c:v>14.089804781833323</c:v>
                </c:pt>
                <c:pt idx="653">
                  <c:v>14.089844413699065</c:v>
                </c:pt>
                <c:pt idx="654">
                  <c:v>14.08988215920596</c:v>
                </c:pt>
                <c:pt idx="655">
                  <c:v>14.089918102969889</c:v>
                </c:pt>
                <c:pt idx="656">
                  <c:v>14.089952334124529</c:v>
                </c:pt>
                <c:pt idx="657">
                  <c:v>14.089984934303303</c:v>
                </c:pt>
                <c:pt idx="658">
                  <c:v>14.09001597889557</c:v>
                </c:pt>
                <c:pt idx="659">
                  <c:v>14.090045545976652</c:v>
                </c:pt>
                <c:pt idx="660">
                  <c:v>14.090073702489519</c:v>
                </c:pt>
                <c:pt idx="661">
                  <c:v>14.090100518606519</c:v>
                </c:pt>
                <c:pt idx="662">
                  <c:v>14.090126054240692</c:v>
                </c:pt>
                <c:pt idx="663">
                  <c:v>14.09015037304521</c:v>
                </c:pt>
                <c:pt idx="664">
                  <c:v>14.090173535543629</c:v>
                </c:pt>
                <c:pt idx="665">
                  <c:v>14.090195594418899</c:v>
                </c:pt>
                <c:pt idx="666">
                  <c:v>14.09021660032726</c:v>
                </c:pt>
                <c:pt idx="667">
                  <c:v>14.090236605527682</c:v>
                </c:pt>
                <c:pt idx="668">
                  <c:v>14.090255658053636</c:v>
                </c:pt>
                <c:pt idx="669">
                  <c:v>14.090273805197224</c:v>
                </c:pt>
                <c:pt idx="670">
                  <c:v>14.090291085558166</c:v>
                </c:pt>
                <c:pt idx="671">
                  <c:v>14.090307542547045</c:v>
                </c:pt>
                <c:pt idx="672">
                  <c:v>14.090323215554088</c:v>
                </c:pt>
                <c:pt idx="673">
                  <c:v>14.0903381421268</c:v>
                </c:pt>
                <c:pt idx="674">
                  <c:v>14.09035235809564</c:v>
                </c:pt>
                <c:pt idx="675">
                  <c:v>14.090365895338994</c:v>
                </c:pt>
                <c:pt idx="676">
                  <c:v>14.090378787481805</c:v>
                </c:pt>
                <c:pt idx="677">
                  <c:v>14.090391065504281</c:v>
                </c:pt>
                <c:pt idx="678">
                  <c:v>14.090402758036564</c:v>
                </c:pt>
                <c:pt idx="679">
                  <c:v>14.090413893769828</c:v>
                </c:pt>
                <c:pt idx="680">
                  <c:v>14.090424497984101</c:v>
                </c:pt>
                <c:pt idx="681">
                  <c:v>14.090434597164776</c:v>
                </c:pt>
                <c:pt idx="682">
                  <c:v>14.090444214903997</c:v>
                </c:pt>
                <c:pt idx="683">
                  <c:v>14.090453373842566</c:v>
                </c:pt>
                <c:pt idx="684">
                  <c:v>14.090462097006045</c:v>
                </c:pt>
                <c:pt idx="685">
                  <c:v>14.090470404125897</c:v>
                </c:pt>
                <c:pt idx="686">
                  <c:v>14.090478315456796</c:v>
                </c:pt>
                <c:pt idx="687">
                  <c:v>14.090485849408374</c:v>
                </c:pt>
                <c:pt idx="688">
                  <c:v>14.09049302438974</c:v>
                </c:pt>
                <c:pt idx="689">
                  <c:v>14.090499858152359</c:v>
                </c:pt>
                <c:pt idx="690">
                  <c:v>14.090506365875678</c:v>
                </c:pt>
                <c:pt idx="691">
                  <c:v>14.090512563214034</c:v>
                </c:pt>
                <c:pt idx="692">
                  <c:v>14.09051846523027</c:v>
                </c:pt>
                <c:pt idx="693">
                  <c:v>14.090524086069435</c:v>
                </c:pt>
                <c:pt idx="694">
                  <c:v>14.09052943952852</c:v>
                </c:pt>
                <c:pt idx="695">
                  <c:v>14.090534537218243</c:v>
                </c:pt>
                <c:pt idx="696">
                  <c:v>14.09053939194043</c:v>
                </c:pt>
                <c:pt idx="697">
                  <c:v>14.090544015347552</c:v>
                </c:pt>
                <c:pt idx="698">
                  <c:v>14.09054841852109</c:v>
                </c:pt>
                <c:pt idx="699">
                  <c:v>14.09055261188657</c:v>
                </c:pt>
                <c:pt idx="700">
                  <c:v>14.090556605060589</c:v>
                </c:pt>
                <c:pt idx="701">
                  <c:v>14.090560407976296</c:v>
                </c:pt>
                <c:pt idx="702">
                  <c:v>14.090564029811892</c:v>
                </c:pt>
                <c:pt idx="703">
                  <c:v>14.090567478776824</c:v>
                </c:pt>
                <c:pt idx="704">
                  <c:v>14.090570763601637</c:v>
                </c:pt>
                <c:pt idx="705">
                  <c:v>14.090573891682379</c:v>
                </c:pt>
                <c:pt idx="706">
                  <c:v>14.090576870836447</c:v>
                </c:pt>
                <c:pt idx="707">
                  <c:v>14.090579707843895</c:v>
                </c:pt>
                <c:pt idx="708">
                  <c:v>14.09058240962818</c:v>
                </c:pt>
                <c:pt idx="709">
                  <c:v>14.090584982876571</c:v>
                </c:pt>
                <c:pt idx="710">
                  <c:v>14.090587433394287</c:v>
                </c:pt>
                <c:pt idx="711">
                  <c:v>14.09058976704797</c:v>
                </c:pt>
                <c:pt idx="712">
                  <c:v>14.090591989445658</c:v>
                </c:pt>
                <c:pt idx="713">
                  <c:v>14.090594105942708</c:v>
                </c:pt>
                <c:pt idx="714">
                  <c:v>14.090596121779031</c:v>
                </c:pt>
                <c:pt idx="715">
                  <c:v>14.090598041350184</c:v>
                </c:pt>
                <c:pt idx="716">
                  <c:v>14.090599869383066</c:v>
                </c:pt>
                <c:pt idx="717">
                  <c:v>14.090601610298057</c:v>
                </c:pt>
                <c:pt idx="718">
                  <c:v>14.090603268286207</c:v>
                </c:pt>
                <c:pt idx="719">
                  <c:v>14.090604847353267</c:v>
                </c:pt>
                <c:pt idx="720">
                  <c:v>14.090606350982558</c:v>
                </c:pt>
                <c:pt idx="721">
                  <c:v>14.090607782952469</c:v>
                </c:pt>
                <c:pt idx="722">
                  <c:v>14.090609146713645</c:v>
                </c:pt>
                <c:pt idx="723">
                  <c:v>14.090610445410094</c:v>
                </c:pt>
                <c:pt idx="724">
                  <c:v>14.090611682096387</c:v>
                </c:pt>
                <c:pt idx="725">
                  <c:v>14.090612859652444</c:v>
                </c:pt>
                <c:pt idx="726">
                  <c:v>14.090613981024156</c:v>
                </c:pt>
                <c:pt idx="727">
                  <c:v>14.090615048959403</c:v>
                </c:pt>
                <c:pt idx="728">
                  <c:v>14.090616066118153</c:v>
                </c:pt>
                <c:pt idx="729">
                  <c:v>14.090617034868069</c:v>
                </c:pt>
                <c:pt idx="730">
                  <c:v>14.090617956794588</c:v>
                </c:pt>
                <c:pt idx="731">
                  <c:v>14.090618834663456</c:v>
                </c:pt>
                <c:pt idx="732">
                  <c:v>14.090619670652586</c:v>
                </c:pt>
                <c:pt idx="733">
                  <c:v>14.090620466879676</c:v>
                </c:pt>
                <c:pt idx="734">
                  <c:v>14.090621225470016</c:v>
                </c:pt>
                <c:pt idx="735">
                  <c:v>14.090621948183397</c:v>
                </c:pt>
                <c:pt idx="736">
                  <c:v>14.090622635662125</c:v>
                </c:pt>
                <c:pt idx="737">
                  <c:v>14.090623290343585</c:v>
                </c:pt>
                <c:pt idx="738">
                  <c:v>14.090623913859417</c:v>
                </c:pt>
                <c:pt idx="739">
                  <c:v>14.090624507835628</c:v>
                </c:pt>
                <c:pt idx="740">
                  <c:v>14.090625073721039</c:v>
                </c:pt>
                <c:pt idx="741">
                  <c:v>14.090625613066464</c:v>
                </c:pt>
                <c:pt idx="742">
                  <c:v>14.09062612623933</c:v>
                </c:pt>
                <c:pt idx="743">
                  <c:v>14.090626614958344</c:v>
                </c:pt>
                <c:pt idx="744">
                  <c:v>14.090627080497878</c:v>
                </c:pt>
                <c:pt idx="745">
                  <c:v>14.090627523927191</c:v>
                </c:pt>
                <c:pt idx="746">
                  <c:v>14.090627946379554</c:v>
                </c:pt>
                <c:pt idx="747">
                  <c:v>14.090628348912993</c:v>
                </c:pt>
                <c:pt idx="748">
                  <c:v>14.09062873220414</c:v>
                </c:pt>
                <c:pt idx="749">
                  <c:v>14.090629097226621</c:v>
                </c:pt>
                <c:pt idx="750">
                  <c:v>14.090629444872725</c:v>
                </c:pt>
                <c:pt idx="751">
                  <c:v>14.0906297759979</c:v>
                </c:pt>
                <c:pt idx="752">
                  <c:v>14.090630091393898</c:v>
                </c:pt>
                <c:pt idx="753">
                  <c:v>14.090630391820543</c:v>
                </c:pt>
                <c:pt idx="754">
                  <c:v>14.090630677944178</c:v>
                </c:pt>
                <c:pt idx="755">
                  <c:v>14.090630950362039</c:v>
                </c:pt>
                <c:pt idx="756">
                  <c:v>14.090631209792615</c:v>
                </c:pt>
                <c:pt idx="757">
                  <c:v>14.090631456859333</c:v>
                </c:pt>
                <c:pt idx="758">
                  <c:v>14.090631692163413</c:v>
                </c:pt>
                <c:pt idx="759">
                  <c:v>14.090631916303368</c:v>
                </c:pt>
                <c:pt idx="760">
                  <c:v>14.090632129736601</c:v>
                </c:pt>
                <c:pt idx="761">
                  <c:v>14.090632332886154</c:v>
                </c:pt>
                <c:pt idx="762">
                  <c:v>14.090632526333151</c:v>
                </c:pt>
                <c:pt idx="763">
                  <c:v>14.090632710555477</c:v>
                </c:pt>
                <c:pt idx="764">
                  <c:v>14.090632886029994</c:v>
                </c:pt>
                <c:pt idx="765">
                  <c:v>14.090633053181886</c:v>
                </c:pt>
                <c:pt idx="766">
                  <c:v>14.090633212421846</c:v>
                </c:pt>
                <c:pt idx="767">
                  <c:v>14.090633363928502</c:v>
                </c:pt>
                <c:pt idx="768">
                  <c:v>14.090633508211022</c:v>
                </c:pt>
                <c:pt idx="769">
                  <c:v>14.090633645637119</c:v>
                </c:pt>
                <c:pt idx="770">
                  <c:v>14.09063377653127</c:v>
                </c:pt>
                <c:pt idx="771">
                  <c:v>14.090633901239041</c:v>
                </c:pt>
                <c:pt idx="772">
                  <c:v>14.090634020086087</c:v>
                </c:pt>
                <c:pt idx="773">
                  <c:v>14.090634133173243</c:v>
                </c:pt>
                <c:pt idx="774">
                  <c:v>14.090634240890955</c:v>
                </c:pt>
                <c:pt idx="775">
                  <c:v>14.090634343482954</c:v>
                </c:pt>
                <c:pt idx="776">
                  <c:v>14.090634441206639</c:v>
                </c:pt>
                <c:pt idx="777">
                  <c:v>14.090634534300763</c:v>
                </c:pt>
                <c:pt idx="778">
                  <c:v>14.090634622994761</c:v>
                </c:pt>
                <c:pt idx="779">
                  <c:v>14.090634707455358</c:v>
                </c:pt>
                <c:pt idx="780">
                  <c:v>14.090634787883266</c:v>
                </c:pt>
                <c:pt idx="781">
                  <c:v>14.090634864485624</c:v>
                </c:pt>
                <c:pt idx="782">
                  <c:v>14.090634937444349</c:v>
                </c:pt>
                <c:pt idx="783">
                  <c:v>14.090635006933585</c:v>
                </c:pt>
                <c:pt idx="784">
                  <c:v>14.090635073125338</c:v>
                </c:pt>
                <c:pt idx="785">
                  <c:v>14.090635136127261</c:v>
                </c:pt>
                <c:pt idx="786">
                  <c:v>14.090635196085039</c:v>
                </c:pt>
                <c:pt idx="787">
                  <c:v>14.090635253160066</c:v>
                </c:pt>
                <c:pt idx="788">
                  <c:v>14.090635307489498</c:v>
                </c:pt>
                <c:pt idx="789">
                  <c:v>14.090635359210461</c:v>
                </c:pt>
                <c:pt idx="790">
                  <c:v>14.090635408445245</c:v>
                </c:pt>
                <c:pt idx="791">
                  <c:v>14.090635455325723</c:v>
                </c:pt>
                <c:pt idx="792">
                  <c:v>14.090635499978166</c:v>
                </c:pt>
                <c:pt idx="793">
                  <c:v>14.090635542528046</c:v>
                </c:pt>
                <c:pt idx="794">
                  <c:v>14.090635583103834</c:v>
                </c:pt>
                <c:pt idx="795">
                  <c:v>14.090635621685625</c:v>
                </c:pt>
                <c:pt idx="796">
                  <c:v>14.090635658174913</c:v>
                </c:pt>
                <c:pt idx="797">
                  <c:v>14.090635692869908</c:v>
                </c:pt>
                <c:pt idx="798">
                  <c:v>14.090635725865027</c:v>
                </c:pt>
                <c:pt idx="799">
                  <c:v>14.09063575725728</c:v>
                </c:pt>
                <c:pt idx="800">
                  <c:v>14.090635787137465</c:v>
                </c:pt>
                <c:pt idx="801">
                  <c:v>14.090635815605205</c:v>
                </c:pt>
                <c:pt idx="802">
                  <c:v>14.090635842759907</c:v>
                </c:pt>
                <c:pt idx="803">
                  <c:v>14.090635868703894</c:v>
                </c:pt>
                <c:pt idx="804">
                  <c:v>14.090635893544908</c:v>
                </c:pt>
                <c:pt idx="805">
                  <c:v>14.090635917330085</c:v>
                </c:pt>
                <c:pt idx="806">
                  <c:v>14.090635939484557</c:v>
                </c:pt>
                <c:pt idx="807">
                  <c:v>14.090635960554911</c:v>
                </c:pt>
                <c:pt idx="808">
                  <c:v>14.090635980604347</c:v>
                </c:pt>
                <c:pt idx="809">
                  <c:v>14.090635999697859</c:v>
                </c:pt>
                <c:pt idx="810">
                  <c:v>14.090636017896873</c:v>
                </c:pt>
                <c:pt idx="811">
                  <c:v>14.090636035268361</c:v>
                </c:pt>
                <c:pt idx="812">
                  <c:v>14.090636051879338</c:v>
                </c:pt>
                <c:pt idx="813">
                  <c:v>14.090636067798737</c:v>
                </c:pt>
                <c:pt idx="814">
                  <c:v>14.090636083098946</c:v>
                </c:pt>
                <c:pt idx="815">
                  <c:v>14.090636097851569</c:v>
                </c:pt>
                <c:pt idx="816">
                  <c:v>14.090636111635714</c:v>
                </c:pt>
                <c:pt idx="817">
                  <c:v>14.090636124697081</c:v>
                </c:pt>
                <c:pt idx="818">
                  <c:v>14.09063613715835</c:v>
                </c:pt>
                <c:pt idx="819">
                  <c:v>14.09063614905452</c:v>
                </c:pt>
                <c:pt idx="820">
                  <c:v>14.090636160417102</c:v>
                </c:pt>
                <c:pt idx="821">
                  <c:v>14.090636171279719</c:v>
                </c:pt>
                <c:pt idx="822">
                  <c:v>14.090636181674583</c:v>
                </c:pt>
                <c:pt idx="823">
                  <c:v>14.090636191633585</c:v>
                </c:pt>
                <c:pt idx="824">
                  <c:v>14.090636201189167</c:v>
                </c:pt>
                <c:pt idx="825">
                  <c:v>14.090636210371576</c:v>
                </c:pt>
                <c:pt idx="826">
                  <c:v>14.09063621910712</c:v>
                </c:pt>
                <c:pt idx="827">
                  <c:v>14.090636227387527</c:v>
                </c:pt>
                <c:pt idx="828">
                  <c:v>14.090636235298595</c:v>
                </c:pt>
                <c:pt idx="829">
                  <c:v>14.090636242856489</c:v>
                </c:pt>
                <c:pt idx="830">
                  <c:v>14.090636250074642</c:v>
                </c:pt>
                <c:pt idx="831">
                  <c:v>14.090636256967297</c:v>
                </c:pt>
                <c:pt idx="832">
                  <c:v>14.090636263547246</c:v>
                </c:pt>
                <c:pt idx="833">
                  <c:v>14.090636269826499</c:v>
                </c:pt>
                <c:pt idx="834">
                  <c:v>14.090636275816808</c:v>
                </c:pt>
                <c:pt idx="835">
                  <c:v>14.09063628152794</c:v>
                </c:pt>
                <c:pt idx="836">
                  <c:v>14.090636286973027</c:v>
                </c:pt>
                <c:pt idx="837">
                  <c:v>14.090636292167789</c:v>
                </c:pt>
                <c:pt idx="838">
                  <c:v>14.0906362971172</c:v>
                </c:pt>
                <c:pt idx="839">
                  <c:v>14.090636301831395</c:v>
                </c:pt>
                <c:pt idx="840">
                  <c:v>14.090636306319288</c:v>
                </c:pt>
                <c:pt idx="841">
                  <c:v>14.090636310590805</c:v>
                </c:pt>
                <c:pt idx="842">
                  <c:v>14.090636314655519</c:v>
                </c:pt>
                <c:pt idx="843">
                  <c:v>14.090636318523096</c:v>
                </c:pt>
                <c:pt idx="844">
                  <c:v>14.090636322203649</c:v>
                </c:pt>
                <c:pt idx="845">
                  <c:v>14.09063632570671</c:v>
                </c:pt>
                <c:pt idx="846">
                  <c:v>14.0906363290398</c:v>
                </c:pt>
                <c:pt idx="847">
                  <c:v>14.090636332058608</c:v>
                </c:pt>
                <c:pt idx="848">
                  <c:v>14.090636334880791</c:v>
                </c:pt>
                <c:pt idx="849">
                  <c:v>14.090636337512144</c:v>
                </c:pt>
                <c:pt idx="850">
                  <c:v>14.090636339958436</c:v>
                </c:pt>
                <c:pt idx="851">
                  <c:v>14.09063634222672</c:v>
                </c:pt>
                <c:pt idx="852">
                  <c:v>14.090636344324624</c:v>
                </c:pt>
                <c:pt idx="853">
                  <c:v>14.090636346260673</c:v>
                </c:pt>
                <c:pt idx="854">
                  <c:v>14.090636348044528</c:v>
                </c:pt>
                <c:pt idx="855">
                  <c:v>14.090636349686561</c:v>
                </c:pt>
                <c:pt idx="856">
                  <c:v>14.090636351198784</c:v>
                </c:pt>
                <c:pt idx="857">
                  <c:v>14.090636352594398</c:v>
                </c:pt>
                <c:pt idx="858">
                  <c:v>14.090636353888055</c:v>
                </c:pt>
                <c:pt idx="859">
                  <c:v>14.090636355096043</c:v>
                </c:pt>
                <c:pt idx="860">
                  <c:v>14.090636356236049</c:v>
                </c:pt>
                <c:pt idx="861">
                  <c:v>14.090636357327806</c:v>
                </c:pt>
                <c:pt idx="862">
                  <c:v>14.090636358392842</c:v>
                </c:pt>
                <c:pt idx="863">
                  <c:v>14.090636359454674</c:v>
                </c:pt>
                <c:pt idx="864">
                  <c:v>14.090636360539012</c:v>
                </c:pt>
                <c:pt idx="865">
                  <c:v>14.090636361673525</c:v>
                </c:pt>
                <c:pt idx="866">
                  <c:v>14.090636362888457</c:v>
                </c:pt>
                <c:pt idx="867">
                  <c:v>14.090636364216401</c:v>
                </c:pt>
                <c:pt idx="868">
                  <c:v>14.090636365103983</c:v>
                </c:pt>
                <c:pt idx="869">
                  <c:v>14.090636364991552</c:v>
                </c:pt>
                <c:pt idx="870">
                  <c:v>14.090636364753617</c:v>
                </c:pt>
                <c:pt idx="871">
                  <c:v>14.090636364399716</c:v>
                </c:pt>
                <c:pt idx="872">
                  <c:v>14.090636363940886</c:v>
                </c:pt>
                <c:pt idx="873">
                  <c:v>14.090636363389768</c:v>
                </c:pt>
                <c:pt idx="874">
                  <c:v>14.090636362760641</c:v>
                </c:pt>
                <c:pt idx="875">
                  <c:v>14.090636362069734</c:v>
                </c:pt>
                <c:pt idx="876">
                  <c:v>14.090636361335021</c:v>
                </c:pt>
                <c:pt idx="877">
                  <c:v>14.090636360576513</c:v>
                </c:pt>
                <c:pt idx="878">
                  <c:v>14.090636359816312</c:v>
                </c:pt>
                <c:pt idx="879">
                  <c:v>14.090636359078649</c:v>
                </c:pt>
                <c:pt idx="880">
                  <c:v>14.090636358390212</c:v>
                </c:pt>
                <c:pt idx="881">
                  <c:v>14.090636357779896</c:v>
                </c:pt>
                <c:pt idx="882">
                  <c:v>14.090636357279136</c:v>
                </c:pt>
                <c:pt idx="883">
                  <c:v>14.090636356921946</c:v>
                </c:pt>
                <c:pt idx="884">
                  <c:v>14.090636356745012</c:v>
                </c:pt>
                <c:pt idx="885">
                  <c:v>14.090636356787831</c:v>
                </c:pt>
                <c:pt idx="886">
                  <c:v>14.09063635709272</c:v>
                </c:pt>
                <c:pt idx="887">
                  <c:v>14.090636357704987</c:v>
                </c:pt>
                <c:pt idx="888">
                  <c:v>14.090636358673015</c:v>
                </c:pt>
                <c:pt idx="889">
                  <c:v>14.090636360048471</c:v>
                </c:pt>
                <c:pt idx="890">
                  <c:v>14.090636360644424</c:v>
                </c:pt>
                <c:pt idx="891">
                  <c:v>14.090636360933122</c:v>
                </c:pt>
                <c:pt idx="892">
                  <c:v>14.09063636130762</c:v>
                </c:pt>
                <c:pt idx="893">
                  <c:v>14.090636361768654</c:v>
                </c:pt>
                <c:pt idx="894">
                  <c:v>14.090636362315998</c:v>
                </c:pt>
                <c:pt idx="895">
                  <c:v>14.090636362948242</c:v>
                </c:pt>
                <c:pt idx="896">
                  <c:v>14.090636363662993</c:v>
                </c:pt>
                <c:pt idx="897">
                  <c:v>14.090636364456662</c:v>
                </c:pt>
                <c:pt idx="898">
                  <c:v>14.090636365324455</c:v>
                </c:pt>
                <c:pt idx="899">
                  <c:v>14.090636366260394</c:v>
                </c:pt>
                <c:pt idx="900">
                  <c:v>14.090636367256973</c:v>
                </c:pt>
                <c:pt idx="901">
                  <c:v>14.090636368305544</c:v>
                </c:pt>
                <c:pt idx="902">
                  <c:v>14.090636369395977</c:v>
                </c:pt>
                <c:pt idx="903">
                  <c:v>14.090636370516686</c:v>
                </c:pt>
                <c:pt idx="904">
                  <c:v>14.090636371654657</c:v>
                </c:pt>
                <c:pt idx="905">
                  <c:v>14.090636372874005</c:v>
                </c:pt>
                <c:pt idx="906">
                  <c:v>14.090636374252934</c:v>
                </c:pt>
                <c:pt idx="907">
                  <c:v>14.090636375665284</c:v>
                </c:pt>
                <c:pt idx="908">
                  <c:v>14.090636377099901</c:v>
                </c:pt>
                <c:pt idx="909">
                  <c:v>14.090636378544579</c:v>
                </c:pt>
                <c:pt idx="910">
                  <c:v>14.09063637998559</c:v>
                </c:pt>
                <c:pt idx="911">
                  <c:v>14.090636381408311</c:v>
                </c:pt>
                <c:pt idx="912">
                  <c:v>14.090636382796752</c:v>
                </c:pt>
                <c:pt idx="913">
                  <c:v>14.090636384133637</c:v>
                </c:pt>
                <c:pt idx="914">
                  <c:v>14.090636385400456</c:v>
                </c:pt>
                <c:pt idx="915">
                  <c:v>14.090636386577069</c:v>
                </c:pt>
                <c:pt idx="916">
                  <c:v>14.090636387642235</c:v>
                </c:pt>
                <c:pt idx="917">
                  <c:v>14.090636388573204</c:v>
                </c:pt>
                <c:pt idx="918">
                  <c:v>14.090636389345772</c:v>
                </c:pt>
                <c:pt idx="919">
                  <c:v>14.090636389934296</c:v>
                </c:pt>
                <c:pt idx="920">
                  <c:v>14.090636390317426</c:v>
                </c:pt>
                <c:pt idx="921">
                  <c:v>14.090636391242549</c:v>
                </c:pt>
                <c:pt idx="922">
                  <c:v>14.090636392110692</c:v>
                </c:pt>
                <c:pt idx="923">
                  <c:v>14.090636392918347</c:v>
                </c:pt>
                <c:pt idx="924">
                  <c:v>14.090636393662447</c:v>
                </c:pt>
                <c:pt idx="925">
                  <c:v>14.090636394340171</c:v>
                </c:pt>
                <c:pt idx="926">
                  <c:v>14.090636394949319</c:v>
                </c:pt>
                <c:pt idx="927">
                  <c:v>14.090636395488106</c:v>
                </c:pt>
                <c:pt idx="928">
                  <c:v>14.090636395955253</c:v>
                </c:pt>
                <c:pt idx="929">
                  <c:v>14.090636396350048</c:v>
                </c:pt>
                <c:pt idx="930">
                  <c:v>14.090636396672256</c:v>
                </c:pt>
                <c:pt idx="931">
                  <c:v>14.090636396922337</c:v>
                </c:pt>
                <c:pt idx="932">
                  <c:v>14.090636397101344</c:v>
                </c:pt>
                <c:pt idx="933">
                  <c:v>14.090636397210991</c:v>
                </c:pt>
                <c:pt idx="934">
                  <c:v>14.090636397253686</c:v>
                </c:pt>
                <c:pt idx="935">
                  <c:v>14.090636397232542</c:v>
                </c:pt>
                <c:pt idx="936">
                  <c:v>14.090636397150043</c:v>
                </c:pt>
                <c:pt idx="937">
                  <c:v>14.090636397010977</c:v>
                </c:pt>
                <c:pt idx="938">
                  <c:v>14.090636396821411</c:v>
                </c:pt>
                <c:pt idx="939">
                  <c:v>14.090636396587552</c:v>
                </c:pt>
                <c:pt idx="940">
                  <c:v>14.09063639631653</c:v>
                </c:pt>
                <c:pt idx="941">
                  <c:v>14.090636396016317</c:v>
                </c:pt>
                <c:pt idx="942">
                  <c:v>14.090636395695835</c:v>
                </c:pt>
                <c:pt idx="943">
                  <c:v>14.09063639536496</c:v>
                </c:pt>
                <c:pt idx="944">
                  <c:v>14.090636395034533</c:v>
                </c:pt>
                <c:pt idx="945">
                  <c:v>14.090636394716491</c:v>
                </c:pt>
                <c:pt idx="946">
                  <c:v>14.090636394423743</c:v>
                </c:pt>
                <c:pt idx="947">
                  <c:v>14.090636394170305</c:v>
                </c:pt>
                <c:pt idx="948">
                  <c:v>14.0906363939713</c:v>
                </c:pt>
                <c:pt idx="949">
                  <c:v>14.090636393842988</c:v>
                </c:pt>
                <c:pt idx="950">
                  <c:v>14.090636393802829</c:v>
                </c:pt>
                <c:pt idx="951">
                  <c:v>14.090636393635361</c:v>
                </c:pt>
                <c:pt idx="952">
                  <c:v>14.090636392870367</c:v>
                </c:pt>
                <c:pt idx="953">
                  <c:v>14.090636392044274</c:v>
                </c:pt>
                <c:pt idx="954">
                  <c:v>14.090636391160597</c:v>
                </c:pt>
                <c:pt idx="955">
                  <c:v>14.090636390223903</c:v>
                </c:pt>
                <c:pt idx="956">
                  <c:v>14.090636389239448</c:v>
                </c:pt>
                <c:pt idx="957">
                  <c:v>14.090636388213499</c:v>
                </c:pt>
                <c:pt idx="958">
                  <c:v>14.090636387153323</c:v>
                </c:pt>
                <c:pt idx="959">
                  <c:v>14.090636386067139</c:v>
                </c:pt>
                <c:pt idx="960">
                  <c:v>14.090636384964519</c:v>
                </c:pt>
                <c:pt idx="961">
                  <c:v>14.090636383855928</c:v>
                </c:pt>
                <c:pt idx="962">
                  <c:v>14.090636382753109</c:v>
                </c:pt>
                <c:pt idx="963">
                  <c:v>14.09063638166905</c:v>
                </c:pt>
                <c:pt idx="964">
                  <c:v>14.090636380617958</c:v>
                </c:pt>
                <c:pt idx="965">
                  <c:v>14.090636379615626</c:v>
                </c:pt>
                <c:pt idx="966">
                  <c:v>14.090636378678997</c:v>
                </c:pt>
                <c:pt idx="967">
                  <c:v>14.090636377826549</c:v>
                </c:pt>
                <c:pt idx="968">
                  <c:v>14.090636377078248</c:v>
                </c:pt>
                <c:pt idx="969">
                  <c:v>14.090636376455572</c:v>
                </c:pt>
                <c:pt idx="970">
                  <c:v>14.090636375981735</c:v>
                </c:pt>
                <c:pt idx="971">
                  <c:v>14.090636375681441</c:v>
                </c:pt>
                <c:pt idx="972">
                  <c:v>14.090636375581154</c:v>
                </c:pt>
                <c:pt idx="973">
                  <c:v>14.09063637570908</c:v>
                </c:pt>
                <c:pt idx="974">
                  <c:v>14.090636376095269</c:v>
                </c:pt>
                <c:pt idx="975">
                  <c:v>14.090636376771513</c:v>
                </c:pt>
                <c:pt idx="976">
                  <c:v>14.090636376757338</c:v>
                </c:pt>
                <c:pt idx="977">
                  <c:v>14.090636376498921</c:v>
                </c:pt>
                <c:pt idx="978">
                  <c:v>14.090636376302827</c:v>
                </c:pt>
                <c:pt idx="979">
                  <c:v>14.090636376302827</c:v>
                </c:pt>
                <c:pt idx="980">
                  <c:v>14.048343927202056</c:v>
                </c:pt>
                <c:pt idx="981">
                  <c:v>14.006616744807717</c:v>
                </c:pt>
                <c:pt idx="982">
                  <c:v>13.965435893833595</c:v>
                </c:pt>
                <c:pt idx="983">
                  <c:v>13.924783506002202</c:v>
                </c:pt>
                <c:pt idx="984">
                  <c:v>13.884639614918148</c:v>
                </c:pt>
                <c:pt idx="985">
                  <c:v>13.84499431238549</c:v>
                </c:pt>
                <c:pt idx="986">
                  <c:v>13.805829302388656</c:v>
                </c:pt>
                <c:pt idx="987">
                  <c:v>13.767130124437216</c:v>
                </c:pt>
                <c:pt idx="988">
                  <c:v>13.728883028634939</c:v>
                </c:pt>
                <c:pt idx="989">
                  <c:v>13.691072044431987</c:v>
                </c:pt>
                <c:pt idx="990">
                  <c:v>13.653690474372819</c:v>
                </c:pt>
                <c:pt idx="991">
                  <c:v>13.616723532902903</c:v>
                </c:pt>
                <c:pt idx="992">
                  <c:v>13.580159888809456</c:v>
                </c:pt>
                <c:pt idx="993">
                  <c:v>13.543988686472696</c:v>
                </c:pt>
                <c:pt idx="994">
                  <c:v>13.508196828749002</c:v>
                </c:pt>
                <c:pt idx="995">
                  <c:v>13.472779846027192</c:v>
                </c:pt>
                <c:pt idx="996">
                  <c:v>13.437725498442166</c:v>
                </c:pt>
                <c:pt idx="997">
                  <c:v>13.40302467013532</c:v>
                </c:pt>
                <c:pt idx="998">
                  <c:v>13.368668652640576</c:v>
                </c:pt>
                <c:pt idx="999">
                  <c:v>13.334646481179284</c:v>
                </c:pt>
                <c:pt idx="1000">
                  <c:v>13.300955281782315</c:v>
                </c:pt>
                <c:pt idx="1001">
                  <c:v>13.267584775294505</c:v>
                </c:pt>
                <c:pt idx="1002">
                  <c:v>13.234527421375603</c:v>
                </c:pt>
                <c:pt idx="1003">
                  <c:v>13.20177608843643</c:v>
                </c:pt>
                <c:pt idx="1004">
                  <c:v>13.169321426105157</c:v>
                </c:pt>
                <c:pt idx="1005">
                  <c:v>13.137161797081253</c:v>
                </c:pt>
                <c:pt idx="1006">
                  <c:v>13.105288406417369</c:v>
                </c:pt>
                <c:pt idx="1007">
                  <c:v>13.07369492612361</c:v>
                </c:pt>
                <c:pt idx="1008">
                  <c:v>13.042375282949417</c:v>
                </c:pt>
                <c:pt idx="1009">
                  <c:v>13.011321522600589</c:v>
                </c:pt>
                <c:pt idx="1010">
                  <c:v>12.980533033253403</c:v>
                </c:pt>
                <c:pt idx="1011">
                  <c:v>12.95000190149184</c:v>
                </c:pt>
                <c:pt idx="1012">
                  <c:v>12.919722822711948</c:v>
                </c:pt>
                <c:pt idx="1013">
                  <c:v>12.889691048369667</c:v>
                </c:pt>
                <c:pt idx="1014">
                  <c:v>12.859899397963632</c:v>
                </c:pt>
                <c:pt idx="1015">
                  <c:v>12.830347666756587</c:v>
                </c:pt>
                <c:pt idx="1016">
                  <c:v>12.801029051033316</c:v>
                </c:pt>
                <c:pt idx="1017">
                  <c:v>12.771939086627951</c:v>
                </c:pt>
                <c:pt idx="1018">
                  <c:v>12.743073536776556</c:v>
                </c:pt>
                <c:pt idx="1019">
                  <c:v>12.714427281713688</c:v>
                </c:pt>
                <c:pt idx="1020">
                  <c:v>12.685996307606036</c:v>
                </c:pt>
                <c:pt idx="1021">
                  <c:v>12.657782074804199</c:v>
                </c:pt>
                <c:pt idx="1022">
                  <c:v>12.629772203456417</c:v>
                </c:pt>
                <c:pt idx="1023">
                  <c:v>12.601971572023505</c:v>
                </c:pt>
                <c:pt idx="1024">
                  <c:v>12.574368126724204</c:v>
                </c:pt>
                <c:pt idx="1025">
                  <c:v>12.546962663466278</c:v>
                </c:pt>
                <c:pt idx="1026">
                  <c:v>12.519755966170969</c:v>
                </c:pt>
                <c:pt idx="1027">
                  <c:v>12.492736461155236</c:v>
                </c:pt>
                <c:pt idx="1028">
                  <c:v>12.465909227098907</c:v>
                </c:pt>
                <c:pt idx="1029">
                  <c:v>12.439262971984659</c:v>
                </c:pt>
                <c:pt idx="1030">
                  <c:v>12.412798791346656</c:v>
                </c:pt>
                <c:pt idx="1031">
                  <c:v>12.386517766821663</c:v>
                </c:pt>
                <c:pt idx="1032">
                  <c:v>12.360408994066415</c:v>
                </c:pt>
                <c:pt idx="1033">
                  <c:v>12.33447770502206</c:v>
                </c:pt>
                <c:pt idx="1034">
                  <c:v>12.308713286371768</c:v>
                </c:pt>
                <c:pt idx="1035">
                  <c:v>12.283117062089968</c:v>
                </c:pt>
                <c:pt idx="1036">
                  <c:v>12.25769033637415</c:v>
                </c:pt>
                <c:pt idx="1037">
                  <c:v>12.232422843465038</c:v>
                </c:pt>
                <c:pt idx="1038">
                  <c:v>12.207319820661185</c:v>
                </c:pt>
                <c:pt idx="1039">
                  <c:v>12.182371217117383</c:v>
                </c:pt>
                <c:pt idx="1040">
                  <c:v>12.157578572785638</c:v>
                </c:pt>
                <c:pt idx="1041">
                  <c:v>12.132943354512436</c:v>
                </c:pt>
                <c:pt idx="1042">
                  <c:v>12.108455812879555</c:v>
                </c:pt>
                <c:pt idx="1043">
                  <c:v>12.084121314470826</c:v>
                </c:pt>
                <c:pt idx="1044">
                  <c:v>12.059930354165584</c:v>
                </c:pt>
                <c:pt idx="1045">
                  <c:v>12.035884526539947</c:v>
                </c:pt>
                <c:pt idx="1046">
                  <c:v>12.011985446303813</c:v>
                </c:pt>
                <c:pt idx="1047">
                  <c:v>11.988223847487866</c:v>
                </c:pt>
                <c:pt idx="1048">
                  <c:v>11.964605022119382</c:v>
                </c:pt>
                <c:pt idx="1049">
                  <c:v>11.941119843361264</c:v>
                </c:pt>
                <c:pt idx="1050">
                  <c:v>11.917770162018263</c:v>
                </c:pt>
                <c:pt idx="1051">
                  <c:v>11.894557750104626</c:v>
                </c:pt>
                <c:pt idx="1052">
                  <c:v>11.871473738545877</c:v>
                </c:pt>
                <c:pt idx="1053">
                  <c:v>11.848523489475973</c:v>
                </c:pt>
                <c:pt idx="1054">
                  <c:v>11.825698361248085</c:v>
                </c:pt>
                <c:pt idx="1055">
                  <c:v>11.803000142235158</c:v>
                </c:pt>
                <c:pt idx="1056">
                  <c:v>11.780430535945255</c:v>
                </c:pt>
                <c:pt idx="1057">
                  <c:v>11.757981137773319</c:v>
                </c:pt>
                <c:pt idx="1058">
                  <c:v>11.735657231787037</c:v>
                </c:pt>
                <c:pt idx="1059">
                  <c:v>11.713450493103565</c:v>
                </c:pt>
                <c:pt idx="1060">
                  <c:v>11.691362901269917</c:v>
                </c:pt>
                <c:pt idx="1061">
                  <c:v>11.669396444093632</c:v>
                </c:pt>
                <c:pt idx="1062">
                  <c:v>11.647542918649805</c:v>
                </c:pt>
                <c:pt idx="1063">
                  <c:v>11.625807444708711</c:v>
                </c:pt>
                <c:pt idx="1064">
                  <c:v>11.604181976178712</c:v>
                </c:pt>
                <c:pt idx="1065">
                  <c:v>11.5826683481305</c:v>
                </c:pt>
                <c:pt idx="1066">
                  <c:v>11.561269008836391</c:v>
                </c:pt>
                <c:pt idx="1067">
                  <c:v>11.539976042565238</c:v>
                </c:pt>
                <c:pt idx="1068">
                  <c:v>11.518794531632604</c:v>
                </c:pt>
                <c:pt idx="1069">
                  <c:v>11.49771668711773</c:v>
                </c:pt>
                <c:pt idx="1070">
                  <c:v>11.476744567751389</c:v>
                </c:pt>
                <c:pt idx="1071">
                  <c:v>11.45588029997303</c:v>
                </c:pt>
                <c:pt idx="1072">
                  <c:v>11.435116300476244</c:v>
                </c:pt>
                <c:pt idx="1073">
                  <c:v>11.414457667503777</c:v>
                </c:pt>
                <c:pt idx="1074">
                  <c:v>11.393896833053615</c:v>
                </c:pt>
                <c:pt idx="1075">
                  <c:v>11.373436099560204</c:v>
                </c:pt>
                <c:pt idx="1076">
                  <c:v>11.353077444067246</c:v>
                </c:pt>
                <c:pt idx="1077">
                  <c:v>11.332813526316274</c:v>
                </c:pt>
                <c:pt idx="1078">
                  <c:v>11.312649454250653</c:v>
                </c:pt>
                <c:pt idx="1079">
                  <c:v>11.292578035443805</c:v>
                </c:pt>
                <c:pt idx="1080">
                  <c:v>11.272601346772216</c:v>
                </c:pt>
                <c:pt idx="1081">
                  <c:v>11.252721415192106</c:v>
                </c:pt>
                <c:pt idx="1082">
                  <c:v>11.232931192473972</c:v>
                </c:pt>
                <c:pt idx="1083">
                  <c:v>11.21323575188282</c:v>
                </c:pt>
                <c:pt idx="1084">
                  <c:v>11.193628135564209</c:v>
                </c:pt>
                <c:pt idx="1085">
                  <c:v>11.17411041664036</c:v>
                </c:pt>
                <c:pt idx="1086">
                  <c:v>11.154684636525131</c:v>
                </c:pt>
                <c:pt idx="1087">
                  <c:v>11.135343969692672</c:v>
                </c:pt>
                <c:pt idx="1088">
                  <c:v>11.116093429729112</c:v>
                </c:pt>
                <c:pt idx="1089">
                  <c:v>11.096926275732296</c:v>
                </c:pt>
                <c:pt idx="1090">
                  <c:v>11.077844575873849</c:v>
                </c:pt>
                <c:pt idx="1091">
                  <c:v>11.058850399547497</c:v>
                </c:pt>
                <c:pt idx="1092">
                  <c:v>11.039937095391625</c:v>
                </c:pt>
                <c:pt idx="1093">
                  <c:v>11.021109625457699</c:v>
                </c:pt>
                <c:pt idx="1094">
                  <c:v>11.002361439386037</c:v>
                </c:pt>
                <c:pt idx="1095">
                  <c:v>10.983694620959177</c:v>
                </c:pt>
                <c:pt idx="1096">
                  <c:v>10.965111225864868</c:v>
                </c:pt>
                <c:pt idx="1097">
                  <c:v>10.946604817548449</c:v>
                </c:pt>
                <c:pt idx="1098">
                  <c:v>10.928180286222597</c:v>
                </c:pt>
                <c:pt idx="1099">
                  <c:v>10.909831269353269</c:v>
                </c:pt>
                <c:pt idx="1100">
                  <c:v>10.891559853645214</c:v>
                </c:pt>
                <c:pt idx="1101">
                  <c:v>10.873368087222984</c:v>
                </c:pt>
                <c:pt idx="1102">
                  <c:v>10.855249711028295</c:v>
                </c:pt>
                <c:pt idx="1103">
                  <c:v>10.837209552163777</c:v>
                </c:pt>
                <c:pt idx="1104">
                  <c:v>10.819241417604237</c:v>
                </c:pt>
                <c:pt idx="1105">
                  <c:v>10.801347387599657</c:v>
                </c:pt>
                <c:pt idx="1106">
                  <c:v>10.783529507661358</c:v>
                </c:pt>
                <c:pt idx="1107">
                  <c:v>10.765781681262222</c:v>
                </c:pt>
                <c:pt idx="1108">
                  <c:v>10.748108671033945</c:v>
                </c:pt>
                <c:pt idx="1109">
                  <c:v>10.730504446787346</c:v>
                </c:pt>
                <c:pt idx="1110">
                  <c:v>10.712971083112722</c:v>
                </c:pt>
                <c:pt idx="1111">
                  <c:v>10.69551062191749</c:v>
                </c:pt>
                <c:pt idx="1112">
                  <c:v>10.678117106206479</c:v>
                </c:pt>
                <c:pt idx="1113">
                  <c:v>10.660795251223046</c:v>
                </c:pt>
                <c:pt idx="1114">
                  <c:v>10.643539178999909</c:v>
                </c:pt>
                <c:pt idx="1115">
                  <c:v>10.626350956586693</c:v>
                </c:pt>
                <c:pt idx="1116">
                  <c:v>10.609232600093961</c:v>
                </c:pt>
                <c:pt idx="1117">
                  <c:v>10.592178314784901</c:v>
                </c:pt>
                <c:pt idx="1118">
                  <c:v>10.575192750451766</c:v>
                </c:pt>
                <c:pt idx="1119">
                  <c:v>10.558270172110419</c:v>
                </c:pt>
                <c:pt idx="1120">
                  <c:v>10.541412627376976</c:v>
                </c:pt>
                <c:pt idx="1121">
                  <c:v>10.524622126978556</c:v>
                </c:pt>
                <c:pt idx="1122">
                  <c:v>10.507893022962021</c:v>
                </c:pt>
                <c:pt idx="1123">
                  <c:v>10.491229898831874</c:v>
                </c:pt>
                <c:pt idx="1124">
                  <c:v>10.474627152513566</c:v>
                </c:pt>
                <c:pt idx="1125">
                  <c:v>10.458086801067081</c:v>
                </c:pt>
                <c:pt idx="1126">
                  <c:v>10.441610860808089</c:v>
                </c:pt>
                <c:pt idx="1127">
                  <c:v>10.425193806306522</c:v>
                </c:pt>
                <c:pt idx="1128">
                  <c:v>10.408840157687155</c:v>
                </c:pt>
                <c:pt idx="1129">
                  <c:v>10.392544439518081</c:v>
                </c:pt>
                <c:pt idx="1130">
                  <c:v>10.376308676427865</c:v>
                </c:pt>
                <c:pt idx="1131">
                  <c:v>10.360134863346557</c:v>
                </c:pt>
                <c:pt idx="1132">
                  <c:v>10.344017602230286</c:v>
                </c:pt>
                <c:pt idx="1133">
                  <c:v>10.327961335424201</c:v>
                </c:pt>
                <c:pt idx="1134">
                  <c:v>10.311960695425679</c:v>
                </c:pt>
                <c:pt idx="1135">
                  <c:v>10.296017695378817</c:v>
                </c:pt>
                <c:pt idx="1136">
                  <c:v>10.280134308739962</c:v>
                </c:pt>
                <c:pt idx="1137">
                  <c:v>10.264305258212277</c:v>
                </c:pt>
                <c:pt idx="1138">
                  <c:v>10.248534975477693</c:v>
                </c:pt>
                <c:pt idx="1139">
                  <c:v>10.232818213721917</c:v>
                </c:pt>
                <c:pt idx="1140">
                  <c:v>10.21715697352484</c:v>
                </c:pt>
                <c:pt idx="1141">
                  <c:v>10.201553228182219</c:v>
                </c:pt>
                <c:pt idx="1142">
                  <c:v>10.186001749028785</c:v>
                </c:pt>
                <c:pt idx="1143">
                  <c:v>10.170506877938005</c:v>
                </c:pt>
                <c:pt idx="1144">
                  <c:v>10.155063470978613</c:v>
                </c:pt>
                <c:pt idx="1145">
                  <c:v>10.139673525714576</c:v>
                </c:pt>
                <c:pt idx="1146">
                  <c:v>10.124338969061386</c:v>
                </c:pt>
                <c:pt idx="1147">
                  <c:v>10.109054719252324</c:v>
                </c:pt>
                <c:pt idx="1148">
                  <c:v>10.093825027187558</c:v>
                </c:pt>
                <c:pt idx="1149">
                  <c:v>10.07864485471862</c:v>
                </c:pt>
                <c:pt idx="1150">
                  <c:v>10.063516196584615</c:v>
                </c:pt>
                <c:pt idx="1151">
                  <c:v>10.04844106980662</c:v>
                </c:pt>
                <c:pt idx="1152">
                  <c:v>10.033414500235558</c:v>
                </c:pt>
                <c:pt idx="1153">
                  <c:v>10.018440697624987</c:v>
                </c:pt>
                <c:pt idx="1154">
                  <c:v>10.00351480698126</c:v>
                </c:pt>
                <c:pt idx="1155">
                  <c:v>9.9886388306370506</c:v>
                </c:pt>
                <c:pt idx="1156">
                  <c:v>9.9738145475700275</c:v>
                </c:pt>
                <c:pt idx="1157">
                  <c:v>9.9590369253976938</c:v>
                </c:pt>
                <c:pt idx="1158">
                  <c:v>9.9443101580709357</c:v>
                </c:pt>
                <c:pt idx="1159">
                  <c:v>9.9296291687800498</c:v>
                </c:pt>
                <c:pt idx="1160">
                  <c:v>9.9149962339281057</c:v>
                </c:pt>
                <c:pt idx="1161">
                  <c:v>9.9004134656181719</c:v>
                </c:pt>
                <c:pt idx="1162">
                  <c:v>9.8858759997975092</c:v>
                </c:pt>
                <c:pt idx="1163">
                  <c:v>9.871387773854476</c:v>
                </c:pt>
                <c:pt idx="1164">
                  <c:v>9.8569440159870467</c:v>
                </c:pt>
                <c:pt idx="1165">
                  <c:v>9.8425465798968368</c:v>
                </c:pt>
                <c:pt idx="1166">
                  <c:v>9.8281975787389069</c:v>
                </c:pt>
                <c:pt idx="1167">
                  <c:v>9.813892617457924</c:v>
                </c:pt>
                <c:pt idx="1168">
                  <c:v>9.7996352114222152</c:v>
                </c:pt>
                <c:pt idx="1169">
                  <c:v>9.7854205578762041</c:v>
                </c:pt>
                <c:pt idx="1170">
                  <c:v>9.7712508395415547</c:v>
                </c:pt>
                <c:pt idx="1171">
                  <c:v>9.7571279075687816</c:v>
                </c:pt>
                <c:pt idx="1172">
                  <c:v>9.7430471607390743</c:v>
                </c:pt>
                <c:pt idx="1173">
                  <c:v>9.7290126052998112</c:v>
                </c:pt>
                <c:pt idx="1174">
                  <c:v>9.7150196663651354</c:v>
                </c:pt>
                <c:pt idx="1175">
                  <c:v>9.7010702016800732</c:v>
                </c:pt>
                <c:pt idx="1176">
                  <c:v>9.6871660493382645</c:v>
                </c:pt>
                <c:pt idx="1177">
                  <c:v>9.6733026857441615</c:v>
                </c:pt>
                <c:pt idx="1178">
                  <c:v>9.659484069806032</c:v>
                </c:pt>
                <c:pt idx="1179">
                  <c:v>9.6457057209920158</c:v>
                </c:pt>
                <c:pt idx="1180">
                  <c:v>9.6319694800754778</c:v>
                </c:pt>
                <c:pt idx="1181">
                  <c:v>9.6182771631795774</c:v>
                </c:pt>
                <c:pt idx="1182">
                  <c:v>9.6046243388049195</c:v>
                </c:pt>
                <c:pt idx="1183">
                  <c:v>9.591014908959508</c:v>
                </c:pt>
                <c:pt idx="1184">
                  <c:v>9.5774444560240415</c:v>
                </c:pt>
                <c:pt idx="1185">
                  <c:v>9.5639148104119762</c:v>
                </c:pt>
                <c:pt idx="1186">
                  <c:v>9.5504277767429198</c:v>
                </c:pt>
                <c:pt idx="1187">
                  <c:v>9.5369789844965016</c:v>
                </c:pt>
                <c:pt idx="1188">
                  <c:v>9.5235722916759258</c:v>
                </c:pt>
                <c:pt idx="1189">
                  <c:v>9.5102033645299553</c:v>
                </c:pt>
                <c:pt idx="1190">
                  <c:v>9.4968740089323394</c:v>
                </c:pt>
                <c:pt idx="1191">
                  <c:v>9.4835860104159355</c:v>
                </c:pt>
                <c:pt idx="1192">
                  <c:v>9.4703350761370526</c:v>
                </c:pt>
                <c:pt idx="1193">
                  <c:v>9.4571250161066551</c:v>
                </c:pt>
                <c:pt idx="1194">
                  <c:v>9.4439515661291278</c:v>
                </c:pt>
                <c:pt idx="1195">
                  <c:v>9.4308165100958519</c:v>
                </c:pt>
                <c:pt idx="1196">
                  <c:v>9.4177216182263752</c:v>
                </c:pt>
                <c:pt idx="1197">
                  <c:v>9.4046626689259991</c:v>
                </c:pt>
                <c:pt idx="1198">
                  <c:v>9.3916434248944007</c:v>
                </c:pt>
                <c:pt idx="1199">
                  <c:v>9.3786596928399959</c:v>
                </c:pt>
                <c:pt idx="1200">
                  <c:v>9.3657132336877407</c:v>
                </c:pt>
                <c:pt idx="1201">
                  <c:v>9.3528058013344015</c:v>
                </c:pt>
                <c:pt idx="1202">
                  <c:v>9.339933243063836</c:v>
                </c:pt>
                <c:pt idx="1203">
                  <c:v>9.327099275038794</c:v>
                </c:pt>
                <c:pt idx="1204">
                  <c:v>9.3142997706181685</c:v>
                </c:pt>
                <c:pt idx="1205">
                  <c:v>9.3015364771279732</c:v>
                </c:pt>
                <c:pt idx="1206">
                  <c:v>9.2888111239277951</c:v>
                </c:pt>
                <c:pt idx="1207">
                  <c:v>9.2761196258874268</c:v>
                </c:pt>
                <c:pt idx="1208">
                  <c:v>9.2634656531679234</c:v>
                </c:pt>
                <c:pt idx="1209">
                  <c:v>9.2508451430580205</c:v>
                </c:pt>
                <c:pt idx="1210">
                  <c:v>9.2382598288637308</c:v>
                </c:pt>
                <c:pt idx="1211">
                  <c:v>9.2257114193429501</c:v>
                </c:pt>
                <c:pt idx="1212">
                  <c:v>9.2131958926056594</c:v>
                </c:pt>
                <c:pt idx="1213">
                  <c:v>9.2007168739208272</c:v>
                </c:pt>
                <c:pt idx="1214">
                  <c:v>9.1882703626033653</c:v>
                </c:pt>
                <c:pt idx="1215">
                  <c:v>9.175858075474574</c:v>
                </c:pt>
                <c:pt idx="1216">
                  <c:v>9.1634817040058092</c:v>
                </c:pt>
                <c:pt idx="1217">
                  <c:v>9.1511372861441984</c:v>
                </c:pt>
                <c:pt idx="1218">
                  <c:v>9.1388284036553245</c:v>
                </c:pt>
                <c:pt idx="1219">
                  <c:v>9.1265511160343884</c:v>
                </c:pt>
                <c:pt idx="1220">
                  <c:v>9.1143071221881353</c:v>
                </c:pt>
                <c:pt idx="1221">
                  <c:v>9.1020980997440333</c:v>
                </c:pt>
                <c:pt idx="1222">
                  <c:v>9.0899201425930496</c:v>
                </c:pt>
                <c:pt idx="1223">
                  <c:v>9.0777767906938127</c:v>
                </c:pt>
                <c:pt idx="1224">
                  <c:v>9.0656641620665628</c:v>
                </c:pt>
                <c:pt idx="1225">
                  <c:v>9.0535839381975762</c:v>
                </c:pt>
                <c:pt idx="1226">
                  <c:v>9.0415377810318365</c:v>
                </c:pt>
                <c:pt idx="1227">
                  <c:v>9.0295218391064136</c:v>
                </c:pt>
                <c:pt idx="1228">
                  <c:v>9.0175396115778348</c:v>
                </c:pt>
                <c:pt idx="1229">
                  <c:v>9.0055872729962143</c:v>
                </c:pt>
                <c:pt idx="1230">
                  <c:v>8.9936664874321028</c:v>
                </c:pt>
                <c:pt idx="1231">
                  <c:v>8.9817789012818245</c:v>
                </c:pt>
                <c:pt idx="1232">
                  <c:v>8.9699207188471082</c:v>
                </c:pt>
                <c:pt idx="1233">
                  <c:v>8.9580953978868578</c:v>
                </c:pt>
                <c:pt idx="1234">
                  <c:v>8.9462991680750186</c:v>
                </c:pt>
                <c:pt idx="1235">
                  <c:v>8.9345336765901759</c:v>
                </c:pt>
                <c:pt idx="1236">
                  <c:v>8.9228005533575683</c:v>
                </c:pt>
                <c:pt idx="1237">
                  <c:v>8.9110960564359978</c:v>
                </c:pt>
                <c:pt idx="1238">
                  <c:v>8.8994236008167995</c:v>
                </c:pt>
                <c:pt idx="1239">
                  <c:v>8.8877794705801989</c:v>
                </c:pt>
                <c:pt idx="1240">
                  <c:v>8.8761652956771542</c:v>
                </c:pt>
                <c:pt idx="1241">
                  <c:v>8.8645826891479338</c:v>
                </c:pt>
                <c:pt idx="1242">
                  <c:v>8.8530279648664401</c:v>
                </c:pt>
                <c:pt idx="1243">
                  <c:v>8.8415044988707123</c:v>
                </c:pt>
                <c:pt idx="1244">
                  <c:v>8.8300086262366602</c:v>
                </c:pt>
                <c:pt idx="1245">
                  <c:v>8.8185419608178428</c:v>
                </c:pt>
                <c:pt idx="1246">
                  <c:v>8.8071060999974904</c:v>
                </c:pt>
                <c:pt idx="1247">
                  <c:v>8.7956974089539308</c:v>
                </c:pt>
                <c:pt idx="1248">
                  <c:v>8.784319212467075</c:v>
                </c:pt>
                <c:pt idx="1249">
                  <c:v>8.7729679031504499</c:v>
                </c:pt>
                <c:pt idx="1250">
                  <c:v>8.761645078195107</c:v>
                </c:pt>
                <c:pt idx="1251">
                  <c:v>8.7503523187561392</c:v>
                </c:pt>
                <c:pt idx="1252">
                  <c:v>8.7390860396214034</c:v>
                </c:pt>
                <c:pt idx="1253">
                  <c:v>8.7278495415326152</c:v>
                </c:pt>
                <c:pt idx="1254">
                  <c:v>8.7166392591448041</c:v>
                </c:pt>
                <c:pt idx="1255">
                  <c:v>8.705456774713328</c:v>
                </c:pt>
                <c:pt idx="1256">
                  <c:v>8.6943036473850999</c:v>
                </c:pt>
                <c:pt idx="1257">
                  <c:v>8.6831763268893898</c:v>
                </c:pt>
                <c:pt idx="1258">
                  <c:v>8.672078088703099</c:v>
                </c:pt>
                <c:pt idx="1259">
                  <c:v>8.6610054144786233</c:v>
                </c:pt>
                <c:pt idx="1260">
                  <c:v>8.6499598700017781</c:v>
                </c:pt>
                <c:pt idx="1261">
                  <c:v>8.6389430057293843</c:v>
                </c:pt>
                <c:pt idx="1262">
                  <c:v>8.6279513318342538</c:v>
                </c:pt>
                <c:pt idx="1263">
                  <c:v>8.6169880763190516</c:v>
                </c:pt>
                <c:pt idx="1264">
                  <c:v>8.606049768174648</c:v>
                </c:pt>
                <c:pt idx="1265">
                  <c:v>8.5951379486185928</c:v>
                </c:pt>
                <c:pt idx="1266">
                  <c:v>8.5842541502486611</c:v>
                </c:pt>
                <c:pt idx="1267">
                  <c:v>8.5733949320340876</c:v>
                </c:pt>
                <c:pt idx="1268">
                  <c:v>8.5625634849707755</c:v>
                </c:pt>
                <c:pt idx="1269">
                  <c:v>8.5517563814382829</c:v>
                </c:pt>
                <c:pt idx="1270">
                  <c:v>8.5409751554620943</c:v>
                </c:pt>
                <c:pt idx="1271">
                  <c:v>8.5302213242223246</c:v>
                </c:pt>
                <c:pt idx="1272">
                  <c:v>8.5194914857175483</c:v>
                </c:pt>
                <c:pt idx="1273">
                  <c:v>8.5087887968185036</c:v>
                </c:pt>
                <c:pt idx="1274">
                  <c:v>8.4981098734987146</c:v>
                </c:pt>
                <c:pt idx="1275">
                  <c:v>8.4874562343333082</c:v>
                </c:pt>
                <c:pt idx="1276">
                  <c:v>8.4768293833884822</c:v>
                </c:pt>
                <c:pt idx="1277">
                  <c:v>8.4662259588646656</c:v>
                </c:pt>
                <c:pt idx="1278">
                  <c:v>8.4556490804469675</c:v>
                </c:pt>
                <c:pt idx="1279">
                  <c:v>8.4450954081513405</c:v>
                </c:pt>
                <c:pt idx="1280">
                  <c:v>8.4345680494286217</c:v>
                </c:pt>
                <c:pt idx="1281">
                  <c:v>8.4240636790112777</c:v>
                </c:pt>
                <c:pt idx="1282">
                  <c:v>8.4135837938057296</c:v>
                </c:pt>
                <c:pt idx="1283">
                  <c:v>8.4031298819939124</c:v>
                </c:pt>
                <c:pt idx="1284">
                  <c:v>8.3926986470586353</c:v>
                </c:pt>
                <c:pt idx="1285">
                  <c:v>8.3822931614213179</c:v>
                </c:pt>
                <c:pt idx="1286">
                  <c:v>8.3719101428320624</c:v>
                </c:pt>
                <c:pt idx="1287">
                  <c:v>8.361551075534253</c:v>
                </c:pt>
                <c:pt idx="1288">
                  <c:v>8.3512174301304487</c:v>
                </c:pt>
                <c:pt idx="1289">
                  <c:v>8.3409059406446566</c:v>
                </c:pt>
                <c:pt idx="1290">
                  <c:v>8.3306196439218994</c:v>
                </c:pt>
                <c:pt idx="1291">
                  <c:v>8.3203553022581094</c:v>
                </c:pt>
                <c:pt idx="1292">
                  <c:v>8.3101143836754243</c:v>
                </c:pt>
                <c:pt idx="1293">
                  <c:v>8.2998983426175297</c:v>
                </c:pt>
                <c:pt idx="1294">
                  <c:v>8.2897039590709589</c:v>
                </c:pt>
                <c:pt idx="1295">
                  <c:v>8.2795342471715649</c:v>
                </c:pt>
                <c:pt idx="1296">
                  <c:v>8.2693860069723275</c:v>
                </c:pt>
                <c:pt idx="1297">
                  <c:v>8.2592606902369692</c:v>
                </c:pt>
                <c:pt idx="1298">
                  <c:v>8.2491597390841971</c:v>
                </c:pt>
                <c:pt idx="1299">
                  <c:v>8.2390799739728422</c:v>
                </c:pt>
                <c:pt idx="1300">
                  <c:v>8.2290243750047285</c:v>
                </c:pt>
                <c:pt idx="1301">
                  <c:v>8.2189897658188666</c:v>
                </c:pt>
                <c:pt idx="1302">
                  <c:v>8.2089775743218372</c:v>
                </c:pt>
                <c:pt idx="1303">
                  <c:v>8.1989892360970611</c:v>
                </c:pt>
                <c:pt idx="1304">
                  <c:v>8.1890216056053635</c:v>
                </c:pt>
                <c:pt idx="1305">
                  <c:v>8.1790776279365254</c:v>
                </c:pt>
                <c:pt idx="1306">
                  <c:v>8.1691541719654079</c:v>
                </c:pt>
                <c:pt idx="1307">
                  <c:v>8.1592526708855253</c:v>
                </c:pt>
                <c:pt idx="1308">
                  <c:v>8.1493745481114139</c:v>
                </c:pt>
                <c:pt idx="1309">
                  <c:v>8.1395166882253243</c:v>
                </c:pt>
                <c:pt idx="1310">
                  <c:v>8.1296820089601454</c:v>
                </c:pt>
                <c:pt idx="1311">
                  <c:v>8.1198674190508555</c:v>
                </c:pt>
                <c:pt idx="1312">
                  <c:v>8.1100743320417248</c:v>
                </c:pt>
                <c:pt idx="1313">
                  <c:v>8.1003041462699645</c:v>
                </c:pt>
                <c:pt idx="1314">
                  <c:v>8.0905537881467904</c:v>
                </c:pt>
                <c:pt idx="1315">
                  <c:v>8.0808261485072546</c:v>
                </c:pt>
                <c:pt idx="1316">
                  <c:v>8.0711181714974884</c:v>
                </c:pt>
                <c:pt idx="1317">
                  <c:v>8.0614312569221376</c:v>
                </c:pt>
                <c:pt idx="1318">
                  <c:v>8.0517667924154228</c:v>
                </c:pt>
                <c:pt idx="1319">
                  <c:v>8.0421217469354165</c:v>
                </c:pt>
                <c:pt idx="1320">
                  <c:v>8.032498985659398</c:v>
                </c:pt>
                <c:pt idx="1321">
                  <c:v>8.0228954855135459</c:v>
                </c:pt>
                <c:pt idx="1322">
                  <c:v>8.01331263530518</c:v>
                </c:pt>
                <c:pt idx="1323">
                  <c:v>8.0037518120711564</c:v>
                </c:pt>
                <c:pt idx="1324">
                  <c:v>7.9942100182575899</c:v>
                </c:pt>
                <c:pt idx="1325">
                  <c:v>7.9846900756597696</c:v>
                </c:pt>
                <c:pt idx="1326">
                  <c:v>7.9751889724016065</c:v>
                </c:pt>
                <c:pt idx="1327">
                  <c:v>7.9657080884380669</c:v>
                </c:pt>
                <c:pt idx="1328">
                  <c:v>7.9562487774200612</c:v>
                </c:pt>
                <c:pt idx="1329">
                  <c:v>7.9468080682687798</c:v>
                </c:pt>
                <c:pt idx="1330">
                  <c:v>7.9373887863259673</c:v>
                </c:pt>
                <c:pt idx="1331">
                  <c:v>7.9279879616484283</c:v>
                </c:pt>
                <c:pt idx="1332">
                  <c:v>7.9186069533529899</c:v>
                </c:pt>
                <c:pt idx="1333">
                  <c:v>7.9092471092098799</c:v>
                </c:pt>
                <c:pt idx="1334">
                  <c:v>7.8999054687548949</c:v>
                </c:pt>
                <c:pt idx="1335">
                  <c:v>7.8905848091499742</c:v>
                </c:pt>
                <c:pt idx="1336">
                  <c:v>7.8812822016738044</c:v>
                </c:pt>
                <c:pt idx="1337">
                  <c:v>7.871998985880416</c:v>
                </c:pt>
                <c:pt idx="1338">
                  <c:v>7.8627365511800864</c:v>
                </c:pt>
                <c:pt idx="1339">
                  <c:v>7.8534920218966855</c:v>
                </c:pt>
                <c:pt idx="1340">
                  <c:v>7.8442681715704206</c:v>
                </c:pt>
                <c:pt idx="1341">
                  <c:v>7.8350620447746229</c:v>
                </c:pt>
                <c:pt idx="1342">
                  <c:v>7.8258749948311799</c:v>
                </c:pt>
                <c:pt idx="1343">
                  <c:v>7.8167083432217961</c:v>
                </c:pt>
                <c:pt idx="1344">
                  <c:v>7.8075592320400107</c:v>
                </c:pt>
                <c:pt idx="1345">
                  <c:v>7.7984303706171572</c:v>
                </c:pt>
                <c:pt idx="1346">
                  <c:v>7.789318895038936</c:v>
                </c:pt>
                <c:pt idx="1347">
                  <c:v>7.7802261179818624</c:v>
                </c:pt>
                <c:pt idx="1348">
                  <c:v>7.771153342195082</c:v>
                </c:pt>
                <c:pt idx="1349">
                  <c:v>7.7620977247468055</c:v>
                </c:pt>
                <c:pt idx="1350">
                  <c:v>7.7530619794701243</c:v>
                </c:pt>
                <c:pt idx="1351">
                  <c:v>7.7440432728747162</c:v>
                </c:pt>
                <c:pt idx="1352">
                  <c:v>7.7350429049198768</c:v>
                </c:pt>
                <c:pt idx="1353">
                  <c:v>7.7260621444065753</c:v>
                </c:pt>
                <c:pt idx="1354">
                  <c:v>7.7170981768882196</c:v>
                </c:pt>
                <c:pt idx="1355">
                  <c:v>7.7081536974547653</c:v>
                </c:pt>
                <c:pt idx="1356">
                  <c:v>7.6992259566964583</c:v>
                </c:pt>
                <c:pt idx="1357">
                  <c:v>7.6903162633880076</c:v>
                </c:pt>
                <c:pt idx="1358">
                  <c:v>7.6814258777309021</c:v>
                </c:pt>
                <c:pt idx="1359">
                  <c:v>7.6725520016848794</c:v>
                </c:pt>
                <c:pt idx="1360">
                  <c:v>7.6636972844216285</c:v>
                </c:pt>
                <c:pt idx="1361">
                  <c:v>7.6548589712767772</c:v>
                </c:pt>
                <c:pt idx="1362">
                  <c:v>7.6460383495958792</c:v>
                </c:pt>
                <c:pt idx="1363">
                  <c:v>7.6372366941767078</c:v>
                </c:pt>
                <c:pt idx="1364">
                  <c:v>7.6284512328576408</c:v>
                </c:pt>
                <c:pt idx="1365">
                  <c:v>7.6196845884094779</c:v>
                </c:pt>
                <c:pt idx="1366">
                  <c:v>7.6109340194883499</c:v>
                </c:pt>
                <c:pt idx="1367">
                  <c:v>7.6022007989132971</c:v>
                </c:pt>
                <c:pt idx="1368">
                  <c:v>7.5934861901225634</c:v>
                </c:pt>
                <c:pt idx="1369">
                  <c:v>7.5847874897050778</c:v>
                </c:pt>
                <c:pt idx="1370">
                  <c:v>7.5761072756177796</c:v>
                </c:pt>
                <c:pt idx="1371">
                  <c:v>7.5674428346003708</c:v>
                </c:pt>
                <c:pt idx="1372">
                  <c:v>7.5587954285426235</c:v>
                </c:pt>
                <c:pt idx="1373">
                  <c:v>7.5501663116910507</c:v>
                </c:pt>
                <c:pt idx="1374">
                  <c:v>7.5415528035132784</c:v>
                </c:pt>
                <c:pt idx="1375">
                  <c:v>7.5329574604960623</c:v>
                </c:pt>
                <c:pt idx="1376">
                  <c:v>7.5243775972461808</c:v>
                </c:pt>
                <c:pt idx="1377">
                  <c:v>7.5158144646428218</c:v>
                </c:pt>
                <c:pt idx="1378">
                  <c:v>7.5072693081894251</c:v>
                </c:pt>
                <c:pt idx="1379">
                  <c:v>7.4987394732705415</c:v>
                </c:pt>
                <c:pt idx="1380">
                  <c:v>7.4902274932905906</c:v>
                </c:pt>
                <c:pt idx="1381">
                  <c:v>7.4817307103762447</c:v>
                </c:pt>
                <c:pt idx="1382">
                  <c:v>7.4732503647401414</c:v>
                </c:pt>
                <c:pt idx="1383">
                  <c:v>7.4647876915008915</c:v>
                </c:pt>
                <c:pt idx="1384">
                  <c:v>7.456340056890582</c:v>
                </c:pt>
                <c:pt idx="1385">
                  <c:v>7.4479099741566337</c:v>
                </c:pt>
                <c:pt idx="1386">
                  <c:v>7.4394948119140425</c:v>
                </c:pt>
                <c:pt idx="1387">
                  <c:v>7.4310957993488094</c:v>
                </c:pt>
                <c:pt idx="1388">
                  <c:v>7.4227141627799993</c:v>
                </c:pt>
                <c:pt idx="1389">
                  <c:v>7.4143472929985075</c:v>
                </c:pt>
                <c:pt idx="1390">
                  <c:v>7.4059976806100822</c:v>
                </c:pt>
                <c:pt idx="1391">
                  <c:v>7.3976627203994294</c:v>
                </c:pt>
                <c:pt idx="1392">
                  <c:v>7.3893436308611991</c:v>
                </c:pt>
                <c:pt idx="1393">
                  <c:v>7.3810416288999221</c:v>
                </c:pt>
                <c:pt idx="1394">
                  <c:v>7.3727541283227307</c:v>
                </c:pt>
                <c:pt idx="1395">
                  <c:v>7.3644835983078982</c:v>
                </c:pt>
                <c:pt idx="1396">
                  <c:v>7.3562274592668704</c:v>
                </c:pt>
                <c:pt idx="1397">
                  <c:v>7.3479869190959572</c:v>
                </c:pt>
                <c:pt idx="1398">
                  <c:v>7.3397631861129042</c:v>
                </c:pt>
                <c:pt idx="1399">
                  <c:v>7.3315536970265116</c:v>
                </c:pt>
                <c:pt idx="1400">
                  <c:v>7.3233608996183097</c:v>
                </c:pt>
                <c:pt idx="1401">
                  <c:v>7.3151822395352557</c:v>
                </c:pt>
                <c:pt idx="1402">
                  <c:v>7.3070189143026028</c:v>
                </c:pt>
                <c:pt idx="1403">
                  <c:v>7.2988721235118996</c:v>
                </c:pt>
                <c:pt idx="1404">
                  <c:v>7.2907393266612868</c:v>
                </c:pt>
                <c:pt idx="1405">
                  <c:v>7.2826229511279363</c:v>
                </c:pt>
                <c:pt idx="1406">
                  <c:v>7.27452046782766</c:v>
                </c:pt>
                <c:pt idx="1407">
                  <c:v>7.2664330646315678</c:v>
                </c:pt>
                <c:pt idx="1408">
                  <c:v>7.2583619202903025</c:v>
                </c:pt>
                <c:pt idx="1409">
                  <c:v>7.2503045197727953</c:v>
                </c:pt>
                <c:pt idx="1410">
                  <c:v>7.2422632828308764</c:v>
                </c:pt>
                <c:pt idx="1411">
                  <c:v>7.2342356989889707</c:v>
                </c:pt>
                <c:pt idx="1412">
                  <c:v>7.2262229458886242</c:v>
                </c:pt>
                <c:pt idx="1413">
                  <c:v>7.218226193051887</c:v>
                </c:pt>
                <c:pt idx="1414">
                  <c:v>7.2102429503837842</c:v>
                </c:pt>
                <c:pt idx="1415">
                  <c:v>7.2022756047913843</c:v>
                </c:pt>
                <c:pt idx="1416">
                  <c:v>7.1943216759682276</c:v>
                </c:pt>
                <c:pt idx="1417">
                  <c:v>7.1863823374400724</c:v>
                </c:pt>
                <c:pt idx="1418">
                  <c:v>7.1784587459842832</c:v>
                </c:pt>
                <c:pt idx="1419">
                  <c:v>7.170548435566177</c:v>
                </c:pt>
                <c:pt idx="1420">
                  <c:v>7.1626537726254318</c:v>
                </c:pt>
                <c:pt idx="1421">
                  <c:v>7.1547723004909702</c:v>
                </c:pt>
                <c:pt idx="1422">
                  <c:v>7.1469051780745048</c:v>
                </c:pt>
                <c:pt idx="1423">
                  <c:v>7.1390535557861359</c:v>
                </c:pt>
                <c:pt idx="1424">
                  <c:v>7.1312149908506868</c:v>
                </c:pt>
                <c:pt idx="1425">
                  <c:v>7.1233918291718616</c:v>
                </c:pt>
                <c:pt idx="1426">
                  <c:v>7.1155816372306022</c:v>
                </c:pt>
                <c:pt idx="1427">
                  <c:v>7.1077855643388013</c:v>
                </c:pt>
                <c:pt idx="1428">
                  <c:v>7.100004751458278</c:v>
                </c:pt>
                <c:pt idx="1429">
                  <c:v>7.092236778795094</c:v>
                </c:pt>
                <c:pt idx="1430">
                  <c:v>7.0844839700400959</c:v>
                </c:pt>
                <c:pt idx="1431">
                  <c:v>7.0767439118208593</c:v>
                </c:pt>
                <c:pt idx="1432">
                  <c:v>7.0690177462449961</c:v>
                </c:pt>
                <c:pt idx="1433">
                  <c:v>7.0613066047148925</c:v>
                </c:pt>
                <c:pt idx="1434">
                  <c:v>7.0536080897589173</c:v>
                </c:pt>
                <c:pt idx="1435">
                  <c:v>7.0459245069101435</c:v>
                </c:pt>
                <c:pt idx="1436">
                  <c:v>7.038253467647495</c:v>
                </c:pt>
                <c:pt idx="1437">
                  <c:v>7.0305961023499997</c:v>
                </c:pt>
                <c:pt idx="1438">
                  <c:v>7.0229535333213171</c:v>
                </c:pt>
                <c:pt idx="1439">
                  <c:v>7.0153233853672781</c:v>
                </c:pt>
                <c:pt idx="1440">
                  <c:v>7.0077079445068842</c:v>
                </c:pt>
                <c:pt idx="1441">
                  <c:v>7.0001048443651301</c:v>
                </c:pt>
                <c:pt idx="1442">
                  <c:v>6.9925152052251569</c:v>
                </c:pt>
                <c:pt idx="1443">
                  <c:v>6.9849401272596348</c:v>
                </c:pt>
                <c:pt idx="1444">
                  <c:v>6.9773772669321099</c:v>
                </c:pt>
                <c:pt idx="1445">
                  <c:v>6.9698288905105601</c:v>
                </c:pt>
                <c:pt idx="1446">
                  <c:v>6.9622926528454281</c:v>
                </c:pt>
                <c:pt idx="1447">
                  <c:v>6.9547696657313933</c:v>
                </c:pt>
                <c:pt idx="1448">
                  <c:v>6.9472610331208751</c:v>
                </c:pt>
                <c:pt idx="1449">
                  <c:v>6.9397644227276967</c:v>
                </c:pt>
                <c:pt idx="1450">
                  <c:v>6.9322820818253028</c:v>
                </c:pt>
                <c:pt idx="1451">
                  <c:v>6.9248116866407781</c:v>
                </c:pt>
                <c:pt idx="1452">
                  <c:v>6.9173543400986155</c:v>
                </c:pt>
                <c:pt idx="1453">
                  <c:v>6.909911137404265</c:v>
                </c:pt>
                <c:pt idx="1454">
                  <c:v>6.9024797674633636</c:v>
                </c:pt>
                <c:pt idx="1455">
                  <c:v>6.895062446599626</c:v>
                </c:pt>
                <c:pt idx="1456">
                  <c:v>6.8876568765076582</c:v>
                </c:pt>
                <c:pt idx="1457">
                  <c:v>6.880264153967441</c:v>
                </c:pt>
                <c:pt idx="1458">
                  <c:v>6.8728853649588322</c:v>
                </c:pt>
                <c:pt idx="1459">
                  <c:v>6.8655182186049188</c:v>
                </c:pt>
                <c:pt idx="1460">
                  <c:v>6.8581649244218612</c:v>
                </c:pt>
                <c:pt idx="1461">
                  <c:v>6.8508231997416758</c:v>
                </c:pt>
                <c:pt idx="1462">
                  <c:v>6.8434941294548368</c:v>
                </c:pt>
                <c:pt idx="1463">
                  <c:v>6.836178790942828</c:v>
                </c:pt>
                <c:pt idx="1464">
                  <c:v>6.8288749137636167</c:v>
                </c:pt>
                <c:pt idx="1465">
                  <c:v>6.8215846891956584</c:v>
                </c:pt>
                <c:pt idx="1466">
                  <c:v>6.8143058548896036</c:v>
                </c:pt>
                <c:pt idx="1467">
                  <c:v>6.8070394821580402</c:v>
                </c:pt>
                <c:pt idx="1468">
                  <c:v>6.7997866366511239</c:v>
                </c:pt>
                <c:pt idx="1469">
                  <c:v>6.7925450727112722</c:v>
                </c:pt>
                <c:pt idx="1470">
                  <c:v>6.7853169632252008</c:v>
                </c:pt>
                <c:pt idx="1471">
                  <c:v>6.7781000654032066</c:v>
                </c:pt>
                <c:pt idx="1472">
                  <c:v>6.7708954466533253</c:v>
                </c:pt>
                <c:pt idx="1473">
                  <c:v>6.763704167081837</c:v>
                </c:pt>
                <c:pt idx="1474">
                  <c:v>6.7565239957159147</c:v>
                </c:pt>
                <c:pt idx="1475">
                  <c:v>6.7493570876681064</c:v>
                </c:pt>
                <c:pt idx="1476">
                  <c:v>6.742201219788023</c:v>
                </c:pt>
                <c:pt idx="1477">
                  <c:v>6.7350574510909356</c:v>
                </c:pt>
                <c:pt idx="1478">
                  <c:v>6.7279268334001401</c:v>
                </c:pt>
                <c:pt idx="1479">
                  <c:v>6.7208071540222694</c:v>
                </c:pt>
                <c:pt idx="1480">
                  <c:v>6.7137005436009005</c:v>
                </c:pt>
                <c:pt idx="1481">
                  <c:v>6.7066048038322608</c:v>
                </c:pt>
                <c:pt idx="1482">
                  <c:v>6.699520985141497</c:v>
                </c:pt>
                <c:pt idx="1483">
                  <c:v>6.692450130853806</c:v>
                </c:pt>
                <c:pt idx="1484">
                  <c:v>6.6853900483026605</c:v>
                </c:pt>
                <c:pt idx="1485">
                  <c:v>6.6783428574897119</c:v>
                </c:pt>
                <c:pt idx="1486">
                  <c:v>6.6713063733214222</c:v>
                </c:pt>
                <c:pt idx="1487">
                  <c:v>6.6642816380192897</c:v>
                </c:pt>
                <c:pt idx="1488">
                  <c:v>6.6572696868099639</c:v>
                </c:pt>
                <c:pt idx="1489">
                  <c:v>6.6502683458813898</c:v>
                </c:pt>
                <c:pt idx="1490">
                  <c:v>6.6432797181866476</c:v>
                </c:pt>
                <c:pt idx="1491">
                  <c:v>6.6363016373829158</c:v>
                </c:pt>
                <c:pt idx="1492">
                  <c:v>6.6293351329253598</c:v>
                </c:pt>
                <c:pt idx="1493">
                  <c:v>6.622381234356018</c:v>
                </c:pt>
                <c:pt idx="1494">
                  <c:v>6.6154377870162966</c:v>
                </c:pt>
                <c:pt idx="1495">
                  <c:v>6.6085068768490851</c:v>
                </c:pt>
                <c:pt idx="1496">
                  <c:v>6.6015863557731587</c:v>
                </c:pt>
                <c:pt idx="1497">
                  <c:v>6.594677249752336</c:v>
                </c:pt>
                <c:pt idx="1498">
                  <c:v>6.5877805779487151</c:v>
                </c:pt>
                <c:pt idx="1499">
                  <c:v>6.5808942032251823</c:v>
                </c:pt>
                <c:pt idx="1500">
                  <c:v>6.5740201949324009</c:v>
                </c:pt>
                <c:pt idx="1501">
                  <c:v>6.5671564231798625</c:v>
                </c:pt>
                <c:pt idx="1502">
                  <c:v>6.56030390605987</c:v>
                </c:pt>
                <c:pt idx="1503">
                  <c:v>6.5534636549609111</c:v>
                </c:pt>
                <c:pt idx="1504">
                  <c:v>6.5466335468894945</c:v>
                </c:pt>
                <c:pt idx="1505">
                  <c:v>6.5398156336137951</c:v>
                </c:pt>
                <c:pt idx="1506">
                  <c:v>6.5330078058708718</c:v>
                </c:pt>
                <c:pt idx="1507">
                  <c:v>6.5262110737061736</c:v>
                </c:pt>
                <c:pt idx="1508">
                  <c:v>6.519426440543838</c:v>
                </c:pt>
                <c:pt idx="1509">
                  <c:v>6.5126518047617656</c:v>
                </c:pt>
                <c:pt idx="1510">
                  <c:v>6.5058892029182527</c:v>
                </c:pt>
                <c:pt idx="1511">
                  <c:v>6.4991365404157238</c:v>
                </c:pt>
                <c:pt idx="1512">
                  <c:v>6.4923948195984771</c:v>
                </c:pt>
                <c:pt idx="1513">
                  <c:v>6.4856650362834189</c:v>
                </c:pt>
                <c:pt idx="1514">
                  <c:v>6.4789451063400447</c:v>
                </c:pt>
                <c:pt idx="1515">
                  <c:v>6.4722370503838365</c:v>
                </c:pt>
                <c:pt idx="1516">
                  <c:v>6.4655387905656676</c:v>
                </c:pt>
                <c:pt idx="1517">
                  <c:v>6.4588513194605666</c:v>
                </c:pt>
                <c:pt idx="1518">
                  <c:v>6.4521756272406616</c:v>
                </c:pt>
                <c:pt idx="1519">
                  <c:v>6.445509646912492</c:v>
                </c:pt>
                <c:pt idx="1520">
                  <c:v>6.4388553832504503</c:v>
                </c:pt>
                <c:pt idx="1521">
                  <c:v>6.4322107760894509</c:v>
                </c:pt>
                <c:pt idx="1522">
                  <c:v>6.4255768125796289</c:v>
                </c:pt>
                <c:pt idx="1523">
                  <c:v>6.4189544735195199</c:v>
                </c:pt>
                <c:pt idx="1524">
                  <c:v>6.4123417089200059</c:v>
                </c:pt>
                <c:pt idx="1525">
                  <c:v>6.4057405080369252</c:v>
                </c:pt>
                <c:pt idx="1526">
                  <c:v>6.3991488276209072</c:v>
                </c:pt>
                <c:pt idx="1527">
                  <c:v>6.3925676474344222</c:v>
                </c:pt>
                <c:pt idx="1528">
                  <c:v>6.385997940975872</c:v>
                </c:pt>
                <c:pt idx="1529">
                  <c:v>6.3794376654901548</c:v>
                </c:pt>
                <c:pt idx="1530">
                  <c:v>6.3728888006146036</c:v>
                </c:pt>
                <c:pt idx="1531">
                  <c:v>6.3663493201998049</c:v>
                </c:pt>
                <c:pt idx="1532">
                  <c:v>6.3598201963206886</c:v>
                </c:pt>
                <c:pt idx="1533">
                  <c:v>6.3533023948561373</c:v>
                </c:pt>
                <c:pt idx="1534">
                  <c:v>6.3467938987136909</c:v>
                </c:pt>
                <c:pt idx="1535">
                  <c:v>6.3402966663024474</c:v>
                </c:pt>
                <c:pt idx="1536">
                  <c:v>6.3338086870566457</c:v>
                </c:pt>
                <c:pt idx="1537">
                  <c:v>6.3273309257838086</c:v>
                </c:pt>
                <c:pt idx="1538">
                  <c:v>6.3208643411799779</c:v>
                </c:pt>
                <c:pt idx="1539">
                  <c:v>6.314406932406647</c:v>
                </c:pt>
                <c:pt idx="1540">
                  <c:v>6.3079606429054857</c:v>
                </c:pt>
                <c:pt idx="1541">
                  <c:v>6.3015234805369635</c:v>
                </c:pt>
                <c:pt idx="1542">
                  <c:v>6.2950964030801035</c:v>
                </c:pt>
                <c:pt idx="1543">
                  <c:v>6.2886803610104609</c:v>
                </c:pt>
                <c:pt idx="1544">
                  <c:v>6.2822733696889141</c:v>
                </c:pt>
                <c:pt idx="1545">
                  <c:v>6.2758773579526981</c:v>
                </c:pt>
                <c:pt idx="1546">
                  <c:v>6.2694903475396764</c:v>
                </c:pt>
                <c:pt idx="1547">
                  <c:v>6.2631132892086772</c:v>
                </c:pt>
                <c:pt idx="1548">
                  <c:v>6.25674712777667</c:v>
                </c:pt>
                <c:pt idx="1549">
                  <c:v>6.250389894487431</c:v>
                </c:pt>
                <c:pt idx="1550">
                  <c:v>6.2440435036531863</c:v>
                </c:pt>
                <c:pt idx="1551">
                  <c:v>6.237705992815429</c:v>
                </c:pt>
                <c:pt idx="1552">
                  <c:v>6.2313783058101029</c:v>
                </c:pt>
                <c:pt idx="1553">
                  <c:v>6.2250613777305128</c:v>
                </c:pt>
                <c:pt idx="1554">
                  <c:v>6.2187532487282793</c:v>
                </c:pt>
                <c:pt idx="1555">
                  <c:v>6.212455823654448</c:v>
                </c:pt>
                <c:pt idx="1556">
                  <c:v>6.2061671548065007</c:v>
                </c:pt>
                <c:pt idx="1557">
                  <c:v>6.1998881782893021</c:v>
                </c:pt>
                <c:pt idx="1558">
                  <c:v>6.1936198243641485</c:v>
                </c:pt>
                <c:pt idx="1559">
                  <c:v>6.1873601544159085</c:v>
                </c:pt>
                <c:pt idx="1560">
                  <c:v>6.1811110532142415</c:v>
                </c:pt>
                <c:pt idx="1561">
                  <c:v>6.1748705881631905</c:v>
                </c:pt>
                <c:pt idx="1562">
                  <c:v>6.1686396927090188</c:v>
                </c:pt>
                <c:pt idx="1563">
                  <c:v>6.162419289916925</c:v>
                </c:pt>
                <c:pt idx="1564">
                  <c:v>6.1562074551269541</c:v>
                </c:pt>
                <c:pt idx="1565">
                  <c:v>6.1500060593809014</c:v>
                </c:pt>
                <c:pt idx="1566">
                  <c:v>6.1438131855468532</c:v>
                </c:pt>
                <c:pt idx="1567">
                  <c:v>6.1376297563532294</c:v>
                </c:pt>
                <c:pt idx="1568">
                  <c:v>6.1314566888706494</c:v>
                </c:pt>
                <c:pt idx="1569">
                  <c:v>6.1252920749316875</c:v>
                </c:pt>
                <c:pt idx="1570">
                  <c:v>6.1191377713738975</c:v>
                </c:pt>
                <c:pt idx="1571">
                  <c:v>6.1129918728657779</c:v>
                </c:pt>
                <c:pt idx="1572">
                  <c:v>6.1068552973692434</c:v>
                </c:pt>
                <c:pt idx="1573">
                  <c:v>6.1007289550963888</c:v>
                </c:pt>
                <c:pt idx="1574">
                  <c:v>6.0946109523845315</c:v>
                </c:pt>
                <c:pt idx="1575">
                  <c:v>6.0885031323982863</c:v>
                </c:pt>
                <c:pt idx="1576">
                  <c:v>6.082403607303398</c:v>
                </c:pt>
                <c:pt idx="1577">
                  <c:v>6.0763132862495652</c:v>
                </c:pt>
                <c:pt idx="1578">
                  <c:v>6.0702330728570102</c:v>
                </c:pt>
                <c:pt idx="1579">
                  <c:v>6.0641610964444359</c:v>
                </c:pt>
                <c:pt idx="1580">
                  <c:v>6.058099191438532</c:v>
                </c:pt>
                <c:pt idx="1581">
                  <c:v>6.0520454793355309</c:v>
                </c:pt>
                <c:pt idx="1582">
                  <c:v>6.0460008640926075</c:v>
                </c:pt>
                <c:pt idx="1583">
                  <c:v>6.0399662442957132</c:v>
                </c:pt>
                <c:pt idx="1584">
                  <c:v>6.0339397567226811</c:v>
                </c:pt>
                <c:pt idx="1585">
                  <c:v>6.0279232191504422</c:v>
                </c:pt>
                <c:pt idx="1586">
                  <c:v>6.0219147742366603</c:v>
                </c:pt>
                <c:pt idx="1587">
                  <c:v>6.0159153199099284</c:v>
                </c:pt>
                <c:pt idx="1588">
                  <c:v>6.0099257194704956</c:v>
                </c:pt>
                <c:pt idx="1589">
                  <c:v>6.0039441384383467</c:v>
                </c:pt>
                <c:pt idx="1590">
                  <c:v>5.9979723813859156</c:v>
                </c:pt>
                <c:pt idx="1591">
                  <c:v>5.9920086030054254</c:v>
                </c:pt>
                <c:pt idx="1592">
                  <c:v>5.9860536925843268</c:v>
                </c:pt>
                <c:pt idx="1593">
                  <c:v>5.9801085340129925</c:v>
                </c:pt>
                <c:pt idx="1594">
                  <c:v>5.9741712901464874</c:v>
                </c:pt>
                <c:pt idx="1595">
                  <c:v>5.9682437501364332</c:v>
                </c:pt>
                <c:pt idx="1596">
                  <c:v>5.9623240862949958</c:v>
                </c:pt>
                <c:pt idx="1597">
                  <c:v>5.9564131889305454</c:v>
                </c:pt>
                <c:pt idx="1598">
                  <c:v>5.9505119297290676</c:v>
                </c:pt>
                <c:pt idx="1599">
                  <c:v>5.9446184860760507</c:v>
                </c:pt>
                <c:pt idx="1600">
                  <c:v>5.9387346349609231</c:v>
                </c:pt>
                <c:pt idx="1601">
                  <c:v>5.932858559255771</c:v>
                </c:pt>
                <c:pt idx="1602">
                  <c:v>5.9269911362394865</c:v>
                </c:pt>
                <c:pt idx="1603">
                  <c:v>5.9211332379970818</c:v>
                </c:pt>
                <c:pt idx="1604">
                  <c:v>5.9152830555819413</c:v>
                </c:pt>
                <c:pt idx="1605">
                  <c:v>5.9094423444946527</c:v>
                </c:pt>
                <c:pt idx="1606">
                  <c:v>5.9036093024839884</c:v>
                </c:pt>
                <c:pt idx="1607">
                  <c:v>5.8977848022638462</c:v>
                </c:pt>
                <c:pt idx="1608">
                  <c:v>5.8919697088637637</c:v>
                </c:pt>
                <c:pt idx="1609">
                  <c:v>5.8861622258056387</c:v>
                </c:pt>
                <c:pt idx="1610">
                  <c:v>5.8803641036218988</c:v>
                </c:pt>
                <c:pt idx="1611">
                  <c:v>5.8745735510600205</c:v>
                </c:pt>
                <c:pt idx="1612">
                  <c:v>5.8687914319465309</c:v>
                </c:pt>
                <c:pt idx="1613">
                  <c:v>5.8630186086130651</c:v>
                </c:pt>
                <c:pt idx="1614">
                  <c:v>5.8572533245365586</c:v>
                </c:pt>
                <c:pt idx="1615">
                  <c:v>5.8514973069335845</c:v>
                </c:pt>
                <c:pt idx="1616">
                  <c:v>5.8457487827034758</c:v>
                </c:pt>
                <c:pt idx="1617">
                  <c:v>5.8400086150656225</c:v>
                </c:pt>
                <c:pt idx="1618">
                  <c:v>5.8342776626848849</c:v>
                </c:pt>
                <c:pt idx="1619">
                  <c:v>5.8285541467041018</c:v>
                </c:pt>
                <c:pt idx="1620">
                  <c:v>5.8228397813265991</c:v>
                </c:pt>
                <c:pt idx="1621">
                  <c:v>5.8171328157603428</c:v>
                </c:pt>
                <c:pt idx="1622">
                  <c:v>5.8114341031699404</c:v>
                </c:pt>
                <c:pt idx="1623">
                  <c:v>5.8057444916051875</c:v>
                </c:pt>
                <c:pt idx="1624">
                  <c:v>5.8000622249314304</c:v>
                </c:pt>
                <c:pt idx="1625">
                  <c:v>5.7943890321593061</c:v>
                </c:pt>
                <c:pt idx="1626">
                  <c:v>5.7887231622609132</c:v>
                </c:pt>
                <c:pt idx="1627">
                  <c:v>5.783065461822205</c:v>
                </c:pt>
                <c:pt idx="1628">
                  <c:v>5.7774167757763042</c:v>
                </c:pt>
                <c:pt idx="1629">
                  <c:v>5.7717753639265732</c:v>
                </c:pt>
                <c:pt idx="1630">
                  <c:v>5.7661429286066275</c:v>
                </c:pt>
                <c:pt idx="1631">
                  <c:v>5.7605176868493215</c:v>
                </c:pt>
                <c:pt idx="1632">
                  <c:v>5.7549004876477401</c:v>
                </c:pt>
                <c:pt idx="1633">
                  <c:v>5.7492921536511874</c:v>
                </c:pt>
                <c:pt idx="1634">
                  <c:v>5.7436909512346919</c:v>
                </c:pt>
                <c:pt idx="1635">
                  <c:v>5.7380986067240638</c:v>
                </c:pt>
                <c:pt idx="1636">
                  <c:v>5.7325133724566486</c:v>
                </c:pt>
                <c:pt idx="1637">
                  <c:v>5.726936083854052</c:v>
                </c:pt>
                <c:pt idx="1638">
                  <c:v>5.721367559569245</c:v>
                </c:pt>
                <c:pt idx="1639">
                  <c:v>5.7158060586939463</c:v>
                </c:pt>
                <c:pt idx="1640">
                  <c:v>5.7102532611448344</c:v>
                </c:pt>
                <c:pt idx="1641">
                  <c:v>5.7047074441495713</c:v>
                </c:pt>
                <c:pt idx="1642">
                  <c:v>5.69916947321774</c:v>
                </c:pt>
                <c:pt idx="1643">
                  <c:v>5.6936402324968514</c:v>
                </c:pt>
                <c:pt idx="1644">
                  <c:v>5.6881180451966911</c:v>
                </c:pt>
                <c:pt idx="1645">
                  <c:v>5.6826045162390253</c:v>
                </c:pt>
                <c:pt idx="1646">
                  <c:v>5.6770979753712947</c:v>
                </c:pt>
                <c:pt idx="1647">
                  <c:v>5.6715992716667198</c:v>
                </c:pt>
                <c:pt idx="1648">
                  <c:v>5.666109277646421</c:v>
                </c:pt>
                <c:pt idx="1649">
                  <c:v>5.6606263206781628</c:v>
                </c:pt>
                <c:pt idx="1650">
                  <c:v>5.655151916767986</c:v>
                </c:pt>
                <c:pt idx="1651">
                  <c:v>5.6496842690103968</c:v>
                </c:pt>
                <c:pt idx="1652">
                  <c:v>5.6442242623291259</c:v>
                </c:pt>
                <c:pt idx="1653">
                  <c:v>5.6387726208503768</c:v>
                </c:pt>
                <c:pt idx="1654">
                  <c:v>5.6333275164602332</c:v>
                </c:pt>
                <c:pt idx="1655">
                  <c:v>5.6278908331602029</c:v>
                </c:pt>
                <c:pt idx="1656">
                  <c:v>5.6224611545099172</c:v>
                </c:pt>
                <c:pt idx="1657">
                  <c:v>5.6170394094046738</c:v>
                </c:pt>
                <c:pt idx="1658">
                  <c:v>5.6116264846346828</c:v>
                </c:pt>
                <c:pt idx="1659">
                  <c:v>5.6062198363982079</c:v>
                </c:pt>
                <c:pt idx="1660">
                  <c:v>5.6008215130062142</c:v>
                </c:pt>
                <c:pt idx="1661">
                  <c:v>5.5954303795213569</c:v>
                </c:pt>
                <c:pt idx="1662">
                  <c:v>5.5900455904746131</c:v>
                </c:pt>
                <c:pt idx="1663">
                  <c:v>5.5846697802567071</c:v>
                </c:pt>
                <c:pt idx="1664">
                  <c:v>5.5793006123824593</c:v>
                </c:pt>
                <c:pt idx="1665">
                  <c:v>5.5739397011062088</c:v>
                </c:pt>
                <c:pt idx="1666">
                  <c:v>5.5685854280962896</c:v>
                </c:pt>
                <c:pt idx="1667">
                  <c:v>5.5632385893994236</c:v>
                </c:pt>
                <c:pt idx="1668">
                  <c:v>5.557899981043783</c:v>
                </c:pt>
                <c:pt idx="1669">
                  <c:v>5.5525679570841664</c:v>
                </c:pt>
                <c:pt idx="1670">
                  <c:v>5.5472441279836611</c:v>
                </c:pt>
                <c:pt idx="1671">
                  <c:v>5.5419268521211915</c:v>
                </c:pt>
                <c:pt idx="1672">
                  <c:v>5.5366169257470501</c:v>
                </c:pt>
                <c:pt idx="1673">
                  <c:v>5.5313151438426882</c:v>
                </c:pt>
                <c:pt idx="1674">
                  <c:v>5.5260198749433584</c:v>
                </c:pt>
                <c:pt idx="1675">
                  <c:v>5.5207327152543328</c:v>
                </c:pt>
                <c:pt idx="1676">
                  <c:v>5.515452034447212</c:v>
                </c:pt>
                <c:pt idx="1677">
                  <c:v>5.510178623239427</c:v>
                </c:pt>
                <c:pt idx="1678">
                  <c:v>5.504913267911836</c:v>
                </c:pt>
                <c:pt idx="1679">
                  <c:v>5.4996543447908142</c:v>
                </c:pt>
                <c:pt idx="1680">
                  <c:v>5.4944034420102001</c:v>
                </c:pt>
                <c:pt idx="1681">
                  <c:v>5.4891589403073393</c:v>
                </c:pt>
                <c:pt idx="1682">
                  <c:v>5.4839216248604323</c:v>
                </c:pt>
                <c:pt idx="1683">
                  <c:v>5.4786922764619712</c:v>
                </c:pt>
                <c:pt idx="1684">
                  <c:v>5.4734692824277804</c:v>
                </c:pt>
                <c:pt idx="1685">
                  <c:v>5.4682542283882762</c:v>
                </c:pt>
                <c:pt idx="1686">
                  <c:v>5.4630455062157282</c:v>
                </c:pt>
                <c:pt idx="1687">
                  <c:v>5.4578438929587554</c:v>
                </c:pt>
                <c:pt idx="1688">
                  <c:v>5.4526501647188672</c:v>
                </c:pt>
                <c:pt idx="1689">
                  <c:v>5.4474627204221111</c:v>
                </c:pt>
                <c:pt idx="1690">
                  <c:v>5.4422831271287206</c:v>
                </c:pt>
                <c:pt idx="1691">
                  <c:v>5.4371097880787813</c:v>
                </c:pt>
                <c:pt idx="1692">
                  <c:v>5.4319434873285166</c:v>
                </c:pt>
                <c:pt idx="1693">
                  <c:v>5.4267849910245758</c:v>
                </c:pt>
                <c:pt idx="1694">
                  <c:v>5.4216327089159559</c:v>
                </c:pt>
                <c:pt idx="1695">
                  <c:v>5.4164881978540746</c:v>
                </c:pt>
                <c:pt idx="1696">
                  <c:v>5.4113498723075253</c:v>
                </c:pt>
                <c:pt idx="1697">
                  <c:v>5.4062185024614466</c:v>
                </c:pt>
                <c:pt idx="1698">
                  <c:v>5.4010948549122926</c:v>
                </c:pt>
                <c:pt idx="1699">
                  <c:v>5.3959773530780328</c:v>
                </c:pt>
                <c:pt idx="1700">
                  <c:v>5.3908675414905822</c:v>
                </c:pt>
                <c:pt idx="1701">
                  <c:v>5.3857638454018328</c:v>
                </c:pt>
                <c:pt idx="1702">
                  <c:v>5.3806670298888726</c:v>
                </c:pt>
                <c:pt idx="1703">
                  <c:v>5.3755778558296381</c:v>
                </c:pt>
                <c:pt idx="1704">
                  <c:v>5.3704947547746702</c:v>
                </c:pt>
                <c:pt idx="1705">
                  <c:v>5.365419266313558</c:v>
                </c:pt>
                <c:pt idx="1706">
                  <c:v>5.3603498287995537</c:v>
                </c:pt>
                <c:pt idx="1707">
                  <c:v>5.3552871994515554</c:v>
                </c:pt>
                <c:pt idx="1708">
                  <c:v>5.3502321343944059</c:v>
                </c:pt>
                <c:pt idx="1709">
                  <c:v>5.3451830760353225</c:v>
                </c:pt>
                <c:pt idx="1710">
                  <c:v>5.3401415503654937</c:v>
                </c:pt>
                <c:pt idx="1711">
                  <c:v>5.335106003924408</c:v>
                </c:pt>
                <c:pt idx="1712">
                  <c:v>5.3300771955284079</c:v>
                </c:pt>
                <c:pt idx="1713">
                  <c:v>5.3250558754345088</c:v>
                </c:pt>
                <c:pt idx="1714">
                  <c:v>5.3200404956871399</c:v>
                </c:pt>
                <c:pt idx="1715">
                  <c:v>5.3150325722756806</c:v>
                </c:pt>
                <c:pt idx="1716">
                  <c:v>5.3100305622706649</c:v>
                </c:pt>
                <c:pt idx="1717">
                  <c:v>5.3050352159063037</c:v>
                </c:pt>
                <c:pt idx="1718">
                  <c:v>5.3000472795318698</c:v>
                </c:pt>
                <c:pt idx="1719">
                  <c:v>5.2950652223587023</c:v>
                </c:pt>
                <c:pt idx="1720">
                  <c:v>5.2900905466201422</c:v>
                </c:pt>
                <c:pt idx="1721">
                  <c:v>5.2851217198734686</c:v>
                </c:pt>
                <c:pt idx="1722">
                  <c:v>5.2801594876133846</c:v>
                </c:pt>
                <c:pt idx="1723">
                  <c:v>5.2752045913100387</c:v>
                </c:pt>
                <c:pt idx="1724">
                  <c:v>5.2702555045574666</c:v>
                </c:pt>
                <c:pt idx="1725">
                  <c:v>5.2653137248217607</c:v>
                </c:pt>
                <c:pt idx="1726">
                  <c:v>5.2603777327018042</c:v>
                </c:pt>
                <c:pt idx="1727">
                  <c:v>5.2554482665044979</c:v>
                </c:pt>
                <c:pt idx="1728">
                  <c:v>5.2505260629908328</c:v>
                </c:pt>
                <c:pt idx="1729">
                  <c:v>5.2456096060073945</c:v>
                </c:pt>
                <c:pt idx="1730">
                  <c:v>5.2407003819704645</c:v>
                </c:pt>
                <c:pt idx="1731">
                  <c:v>5.2357968786880145</c:v>
                </c:pt>
                <c:pt idx="1732">
                  <c:v>5.2308998350353262</c:v>
                </c:pt>
                <c:pt idx="1733">
                  <c:v>5.2260099838048362</c:v>
                </c:pt>
                <c:pt idx="1734">
                  <c:v>5.2211258172417283</c:v>
                </c:pt>
                <c:pt idx="1735">
                  <c:v>5.2162488122205701</c:v>
                </c:pt>
                <c:pt idx="1736">
                  <c:v>5.2113774666946995</c:v>
                </c:pt>
                <c:pt idx="1737">
                  <c:v>5.2065125118251316</c:v>
                </c:pt>
                <c:pt idx="1738">
                  <c:v>5.2016546748727199</c:v>
                </c:pt>
                <c:pt idx="1739">
                  <c:v>5.1968024639087131</c:v>
                </c:pt>
                <c:pt idx="1740">
                  <c:v>5.1919573444638534</c:v>
                </c:pt>
                <c:pt idx="1741">
                  <c:v>5.187117823916128</c:v>
                </c:pt>
                <c:pt idx="1742">
                  <c:v>5.1822846288317352</c:v>
                </c:pt>
                <c:pt idx="1743">
                  <c:v>5.1774584819164966</c:v>
                </c:pt>
                <c:pt idx="1744">
                  <c:v>5.1726378969217901</c:v>
                </c:pt>
                <c:pt idx="1745">
                  <c:v>5.1678243321738213</c:v>
                </c:pt>
                <c:pt idx="1746">
                  <c:v>5.163016309770275</c:v>
                </c:pt>
                <c:pt idx="1747">
                  <c:v>5.1582145486479209</c:v>
                </c:pt>
                <c:pt idx="1748">
                  <c:v>5.1534197670207131</c:v>
                </c:pt>
                <c:pt idx="1749">
                  <c:v>5.1486304885024641</c:v>
                </c:pt>
                <c:pt idx="1750">
                  <c:v>5.1438481615774503</c:v>
                </c:pt>
                <c:pt idx="1751">
                  <c:v>5.1390713136607067</c:v>
                </c:pt>
                <c:pt idx="1752">
                  <c:v>5.1343006637648276</c:v>
                </c:pt>
                <c:pt idx="1753">
                  <c:v>5.1295369275801797</c:v>
                </c:pt>
                <c:pt idx="1754">
                  <c:v>5.1247786363855452</c:v>
                </c:pt>
                <c:pt idx="1755">
                  <c:v>5.120027229473358</c:v>
                </c:pt>
                <c:pt idx="1756">
                  <c:v>5.1152812439597701</c:v>
                </c:pt>
                <c:pt idx="1757">
                  <c:v>5.1105413926495311</c:v>
                </c:pt>
                <c:pt idx="1758">
                  <c:v>5.1058083846037414</c:v>
                </c:pt>
                <c:pt idx="1759">
                  <c:v>5.101080766398475</c:v>
                </c:pt>
                <c:pt idx="1760">
                  <c:v>5.0963599680479605</c:v>
                </c:pt>
                <c:pt idx="1761">
                  <c:v>5.0916445348713424</c:v>
                </c:pt>
                <c:pt idx="1762">
                  <c:v>5.0869351753435899</c:v>
                </c:pt>
                <c:pt idx="1763">
                  <c:v>5.0822325942357018</c:v>
                </c:pt>
                <c:pt idx="1764">
                  <c:v>5.077535343916856</c:v>
                </c:pt>
                <c:pt idx="1765">
                  <c:v>5.0728448454062844</c:v>
                </c:pt>
                <c:pt idx="1766">
                  <c:v>5.0681596547662622</c:v>
                </c:pt>
                <c:pt idx="1767">
                  <c:v>5.0634804758568324</c:v>
                </c:pt>
                <c:pt idx="1768">
                  <c:v>5.0588080088718552</c:v>
                </c:pt>
                <c:pt idx="1769">
                  <c:v>5.0541408153850611</c:v>
                </c:pt>
                <c:pt idx="1770">
                  <c:v>5.0494803138631177</c:v>
                </c:pt>
                <c:pt idx="1771">
                  <c:v>5.0448250662450187</c:v>
                </c:pt>
                <c:pt idx="1772">
                  <c:v>5.0401757714291726</c:v>
                </c:pt>
                <c:pt idx="1773">
                  <c:v>5.0355331254646369</c:v>
                </c:pt>
                <c:pt idx="1774">
                  <c:v>5.0308956994473544</c:v>
                </c:pt>
                <c:pt idx="1775">
                  <c:v>5.0262648965942676</c:v>
                </c:pt>
                <c:pt idx="1776">
                  <c:v>5.0216392916598886</c:v>
                </c:pt>
                <c:pt idx="1777">
                  <c:v>5.0170195798777266</c:v>
                </c:pt>
                <c:pt idx="1778">
                  <c:v>5.0124064529067534</c:v>
                </c:pt>
                <c:pt idx="1779">
                  <c:v>5.0077984909622364</c:v>
                </c:pt>
                <c:pt idx="1780">
                  <c:v>5.0031970887255186</c:v>
                </c:pt>
                <c:pt idx="1781">
                  <c:v>4.9986008342298254</c:v>
                </c:pt>
                <c:pt idx="1782">
                  <c:v>4.994010415392883</c:v>
                </c:pt>
                <c:pt idx="1783">
                  <c:v>4.9894265197556527</c:v>
                </c:pt>
                <c:pt idx="1784">
                  <c:v>4.984847736806115</c:v>
                </c:pt>
                <c:pt idx="1785">
                  <c:v>4.9802754523398312</c:v>
                </c:pt>
                <c:pt idx="1786">
                  <c:v>4.9757082594582513</c:v>
                </c:pt>
                <c:pt idx="1787">
                  <c:v>4.9711468449558689</c:v>
                </c:pt>
                <c:pt idx="1788">
                  <c:v>4.9665918921355239</c:v>
                </c:pt>
                <c:pt idx="1789">
                  <c:v>4.9620419994928948</c:v>
                </c:pt>
                <c:pt idx="1790">
                  <c:v>4.9574985441816617</c:v>
                </c:pt>
                <c:pt idx="1791">
                  <c:v>4.9529601284757021</c:v>
                </c:pt>
                <c:pt idx="1792">
                  <c:v>4.9484274353872442</c:v>
                </c:pt>
                <c:pt idx="1793">
                  <c:v>4.9439011436462375</c:v>
                </c:pt>
                <c:pt idx="1794">
                  <c:v>4.9393798607076649</c:v>
                </c:pt>
                <c:pt idx="1795">
                  <c:v>4.9348649552086314</c:v>
                </c:pt>
                <c:pt idx="1796">
                  <c:v>4.9303550381531185</c:v>
                </c:pt>
                <c:pt idx="1797">
                  <c:v>4.9258507879633209</c:v>
                </c:pt>
                <c:pt idx="1798">
                  <c:v>4.9213528796399295</c:v>
                </c:pt>
                <c:pt idx="1799">
                  <c:v>4.9168599294853435</c:v>
                </c:pt>
                <c:pt idx="1800">
                  <c:v>4.912373297675372</c:v>
                </c:pt>
                <c:pt idx="1801">
                  <c:v>4.9078916040279239</c:v>
                </c:pt>
                <c:pt idx="1802">
                  <c:v>4.9034155223999418</c:v>
                </c:pt>
                <c:pt idx="1803">
                  <c:v>4.8989457234548173</c:v>
                </c:pt>
                <c:pt idx="1804">
                  <c:v>4.8944808325882434</c:v>
                </c:pt>
                <c:pt idx="1805">
                  <c:v>4.8900222015516732</c:v>
                </c:pt>
                <c:pt idx="1806">
                  <c:v>4.8855684588445589</c:v>
                </c:pt>
                <c:pt idx="1807">
                  <c:v>4.8811202746109768</c:v>
                </c:pt>
                <c:pt idx="1808">
                  <c:v>4.8766783156370925</c:v>
                </c:pt>
                <c:pt idx="1809">
                  <c:v>4.8722412156138759</c:v>
                </c:pt>
                <c:pt idx="1810">
                  <c:v>4.8678103179840679</c:v>
                </c:pt>
                <c:pt idx="1811">
                  <c:v>4.8633842598833628</c:v>
                </c:pt>
                <c:pt idx="1812">
                  <c:v>4.8589637073915339</c:v>
                </c:pt>
                <c:pt idx="1813">
                  <c:v>4.8545493224827858</c:v>
                </c:pt>
                <c:pt idx="1814">
                  <c:v>4.8501397475552803</c:v>
                </c:pt>
                <c:pt idx="1815">
                  <c:v>4.8457363180546089</c:v>
                </c:pt>
                <c:pt idx="1816">
                  <c:v>4.8413376796135346</c:v>
                </c:pt>
                <c:pt idx="1817">
                  <c:v>4.8369444942266604</c:v>
                </c:pt>
                <c:pt idx="1818">
                  <c:v>4.8325574205918533</c:v>
                </c:pt>
                <c:pt idx="1819">
                  <c:v>4.8281751094273897</c:v>
                </c:pt>
                <c:pt idx="1820">
                  <c:v>4.82379888772968</c:v>
                </c:pt>
                <c:pt idx="1821">
                  <c:v>4.81942740959148</c:v>
                </c:pt>
                <c:pt idx="1822">
                  <c:v>4.8150613330075824</c:v>
                </c:pt>
                <c:pt idx="1823">
                  <c:v>4.8107013127074678</c:v>
                </c:pt>
                <c:pt idx="1824">
                  <c:v>4.8063460074178295</c:v>
                </c:pt>
                <c:pt idx="1825">
                  <c:v>4.8019967362676477</c:v>
                </c:pt>
                <c:pt idx="1826">
                  <c:v>4.7976521617466545</c:v>
                </c:pt>
                <c:pt idx="1827">
                  <c:v>4.7933129378662898</c:v>
                </c:pt>
                <c:pt idx="1828">
                  <c:v>4.7889797154025313</c:v>
                </c:pt>
                <c:pt idx="1829">
                  <c:v>4.7846511617960914</c:v>
                </c:pt>
                <c:pt idx="1830">
                  <c:v>4.7803285879244477</c:v>
                </c:pt>
                <c:pt idx="1831">
                  <c:v>4.7760106645382754</c:v>
                </c:pt>
                <c:pt idx="1832">
                  <c:v>4.7716980417210779</c:v>
                </c:pt>
                <c:pt idx="1833">
                  <c:v>4.7673913663514496</c:v>
                </c:pt>
                <c:pt idx="1834">
                  <c:v>4.7630893140388952</c:v>
                </c:pt>
                <c:pt idx="1835">
                  <c:v>4.7587931869843061</c:v>
                </c:pt>
                <c:pt idx="1836">
                  <c:v>4.7545016647397595</c:v>
                </c:pt>
                <c:pt idx="1837">
                  <c:v>4.7502153934767355</c:v>
                </c:pt>
                <c:pt idx="1838">
                  <c:v>4.7459350161918072</c:v>
                </c:pt>
                <c:pt idx="1839">
                  <c:v>4.7416592167312377</c:v>
                </c:pt>
                <c:pt idx="1840">
                  <c:v>4.7373892901508823</c:v>
                </c:pt>
                <c:pt idx="1841">
                  <c:v>4.7331239235460441</c:v>
                </c:pt>
                <c:pt idx="1842">
                  <c:v>4.7288637592348683</c:v>
                </c:pt>
                <c:pt idx="1843">
                  <c:v>4.7246094363903053</c:v>
                </c:pt>
                <c:pt idx="1844">
                  <c:v>4.7203596469591496</c:v>
                </c:pt>
                <c:pt idx="1845">
                  <c:v>4.7161156782086984</c:v>
                </c:pt>
                <c:pt idx="1846">
                  <c:v>4.7118762253053017</c:v>
                </c:pt>
                <c:pt idx="1847">
                  <c:v>4.7076419267508527</c:v>
                </c:pt>
                <c:pt idx="1848">
                  <c:v>4.7034134179313112</c:v>
                </c:pt>
                <c:pt idx="1849">
                  <c:v>4.6991893988206259</c:v>
                </c:pt>
                <c:pt idx="1850">
                  <c:v>4.694971148970688</c:v>
                </c:pt>
                <c:pt idx="1851">
                  <c:v>4.6907573704438912</c:v>
                </c:pt>
                <c:pt idx="1852">
                  <c:v>4.6865486985098519</c:v>
                </c:pt>
                <c:pt idx="1853">
                  <c:v>4.6823457650172076</c:v>
                </c:pt>
                <c:pt idx="1854">
                  <c:v>4.6781472778627187</c:v>
                </c:pt>
                <c:pt idx="1855">
                  <c:v>4.6739545089230221</c:v>
                </c:pt>
                <c:pt idx="1856">
                  <c:v>4.6697661692543919</c:v>
                </c:pt>
                <c:pt idx="1857">
                  <c:v>4.665582889800806</c:v>
                </c:pt>
                <c:pt idx="1858">
                  <c:v>4.6614052984466632</c:v>
                </c:pt>
                <c:pt idx="1859">
                  <c:v>4.6572321109663743</c:v>
                </c:pt>
                <c:pt idx="1860">
                  <c:v>4.6530645916593025</c:v>
                </c:pt>
                <c:pt idx="1861">
                  <c:v>4.6489014594311362</c:v>
                </c:pt>
                <c:pt idx="1862">
                  <c:v>4.6447433415123465</c:v>
                </c:pt>
                <c:pt idx="1863">
                  <c:v>4.6405908621018375</c:v>
                </c:pt>
                <c:pt idx="1864">
                  <c:v>4.6364427447814114</c:v>
                </c:pt>
                <c:pt idx="1865">
                  <c:v>4.6323002463431973</c:v>
                </c:pt>
                <c:pt idx="1866">
                  <c:v>4.6281620934724801</c:v>
                </c:pt>
                <c:pt idx="1867">
                  <c:v>4.6240289076675563</c:v>
                </c:pt>
                <c:pt idx="1868">
                  <c:v>4.619901308785062</c:v>
                </c:pt>
                <c:pt idx="1869">
                  <c:v>4.6157780299426161</c:v>
                </c:pt>
                <c:pt idx="1870">
                  <c:v>4.6116603204224615</c:v>
                </c:pt>
                <c:pt idx="1871">
                  <c:v>4.6075469145447787</c:v>
                </c:pt>
                <c:pt idx="1872">
                  <c:v>4.6034384321440269</c:v>
                </c:pt>
                <c:pt idx="1873">
                  <c:v>4.5993354900783272</c:v>
                </c:pt>
                <c:pt idx="1874">
                  <c:v>4.5952368272602087</c:v>
                </c:pt>
                <c:pt idx="1875">
                  <c:v>4.5911436856022352</c:v>
                </c:pt>
                <c:pt idx="1876">
                  <c:v>4.5870548070657424</c:v>
                </c:pt>
                <c:pt idx="1877">
                  <c:v>4.5829708078765155</c:v>
                </c:pt>
                <c:pt idx="1878">
                  <c:v>4.5788923013117797</c:v>
                </c:pt>
                <c:pt idx="1879">
                  <c:v>4.5748180338873512</c:v>
                </c:pt>
                <c:pt idx="1880">
                  <c:v>4.5707492402176646</c:v>
                </c:pt>
                <c:pt idx="1881">
                  <c:v>4.5666846698423242</c:v>
                </c:pt>
                <c:pt idx="1882">
                  <c:v>4.5626249354162702</c:v>
                </c:pt>
                <c:pt idx="1883">
                  <c:v>4.558570646673215</c:v>
                </c:pt>
                <c:pt idx="1884">
                  <c:v>4.554520557670048</c:v>
                </c:pt>
                <c:pt idx="1885">
                  <c:v>4.5504758957935039</c:v>
                </c:pt>
                <c:pt idx="1886">
                  <c:v>4.5464354180996898</c:v>
                </c:pt>
                <c:pt idx="1887">
                  <c:v>4.542399733709976</c:v>
                </c:pt>
                <c:pt idx="1888">
                  <c:v>4.5383694488513697</c:v>
                </c:pt>
                <c:pt idx="1889">
                  <c:v>4.5343433250607603</c:v>
                </c:pt>
                <c:pt idx="1890">
                  <c:v>4.5303225825664626</c:v>
                </c:pt>
                <c:pt idx="1891">
                  <c:v>4.5263059858804837</c:v>
                </c:pt>
                <c:pt idx="1892">
                  <c:v>4.5222941406273138</c:v>
                </c:pt>
                <c:pt idx="1893">
                  <c:v>4.5182876495634767</c:v>
                </c:pt>
                <c:pt idx="1894">
                  <c:v>4.5142852816459635</c:v>
                </c:pt>
                <c:pt idx="1895">
                  <c:v>4.5102882470791004</c:v>
                </c:pt>
                <c:pt idx="1896">
                  <c:v>4.5062953157450005</c:v>
                </c:pt>
                <c:pt idx="1897">
                  <c:v>4.5023070931606268</c:v>
                </c:pt>
                <c:pt idx="1898">
                  <c:v>4.4983241784715782</c:v>
                </c:pt>
                <c:pt idx="1899">
                  <c:v>4.4943453478037503</c:v>
                </c:pt>
                <c:pt idx="1900">
                  <c:v>4.4903718070752818</c:v>
                </c:pt>
                <c:pt idx="1901">
                  <c:v>4.486402335315927</c:v>
                </c:pt>
                <c:pt idx="1902">
                  <c:v>4.4824375310418896</c:v>
                </c:pt>
                <c:pt idx="1903">
                  <c:v>4.4784779899419318</c:v>
                </c:pt>
                <c:pt idx="1904">
                  <c:v>4.4745224953818115</c:v>
                </c:pt>
                <c:pt idx="1905">
                  <c:v>4.4705722462638962</c:v>
                </c:pt>
                <c:pt idx="1906">
                  <c:v>4.4666260288313451</c:v>
                </c:pt>
                <c:pt idx="1907">
                  <c:v>4.4626844381469128</c:v>
                </c:pt>
                <c:pt idx="1908">
                  <c:v>4.4587480664700561</c:v>
                </c:pt>
                <c:pt idx="1909">
                  <c:v>4.4548157043404908</c:v>
                </c:pt>
                <c:pt idx="1910">
                  <c:v>4.450888543703388</c:v>
                </c:pt>
                <c:pt idx="1911">
                  <c:v>4.4469653779497289</c:v>
                </c:pt>
                <c:pt idx="1912">
                  <c:v>4.4430467987162698</c:v>
                </c:pt>
                <c:pt idx="1913">
                  <c:v>4.4391333948602991</c:v>
                </c:pt>
                <c:pt idx="1914">
                  <c:v>4.4352239632016834</c:v>
                </c:pt>
                <c:pt idx="1915">
                  <c:v>4.4313196893374807</c:v>
                </c:pt>
                <c:pt idx="1916">
                  <c:v>4.4274193737928167</c:v>
                </c:pt>
                <c:pt idx="1917">
                  <c:v>4.4235236047816349</c:v>
                </c:pt>
                <c:pt idx="1918">
                  <c:v>4.4196329677606956</c:v>
                </c:pt>
                <c:pt idx="1919">
                  <c:v>4.4157462673955932</c:v>
                </c:pt>
                <c:pt idx="1920">
                  <c:v>4.4118646818620277</c:v>
                </c:pt>
                <c:pt idx="1921">
                  <c:v>4.4079870186222898</c:v>
                </c:pt>
                <c:pt idx="1922">
                  <c:v>4.4041138625108598</c:v>
                </c:pt>
                <c:pt idx="1923">
                  <c:v>4.4002457956281775</c:v>
                </c:pt>
                <c:pt idx="1924">
                  <c:v>4.3963816296123497</c:v>
                </c:pt>
                <c:pt idx="1925">
                  <c:v>4.3925225358456617</c:v>
                </c:pt>
                <c:pt idx="1926">
                  <c:v>4.3886673287371947</c:v>
                </c:pt>
                <c:pt idx="1927">
                  <c:v>4.384816589767488</c:v>
                </c:pt>
                <c:pt idx="1928">
                  <c:v>4.3809708977059341</c:v>
                </c:pt>
                <c:pt idx="1929">
                  <c:v>4.3771290710990378</c:v>
                </c:pt>
                <c:pt idx="1930">
                  <c:v>4.3732922745906535</c:v>
                </c:pt>
                <c:pt idx="1931">
                  <c:v>4.3694593294727868</c:v>
                </c:pt>
                <c:pt idx="1932">
                  <c:v>4.3656308150883119</c:v>
                </c:pt>
                <c:pt idx="1933">
                  <c:v>4.3618073080618176</c:v>
                </c:pt>
                <c:pt idx="1934">
                  <c:v>4.3579876321987241</c:v>
                </c:pt>
                <c:pt idx="1935">
                  <c:v>4.3541729455409435</c:v>
                </c:pt>
                <c:pt idx="1936">
                  <c:v>4.3503620762900432</c:v>
                </c:pt>
                <c:pt idx="1937">
                  <c:v>4.3465555993866749</c:v>
                </c:pt>
                <c:pt idx="1938">
                  <c:v>4.3427540871099595</c:v>
                </c:pt>
                <c:pt idx="1939">
                  <c:v>4.3389563717395792</c:v>
                </c:pt>
                <c:pt idx="1940">
                  <c:v>4.3351636047114317</c:v>
                </c:pt>
                <c:pt idx="1941">
                  <c:v>4.3313746210121735</c:v>
                </c:pt>
                <c:pt idx="1942">
                  <c:v>4.3275899923294956</c:v>
                </c:pt>
                <c:pt idx="1943">
                  <c:v>4.3238102877120665</c:v>
                </c:pt>
                <c:pt idx="1944">
                  <c:v>4.3200343461896686</c:v>
                </c:pt>
                <c:pt idx="1945">
                  <c:v>4.3162633126477825</c:v>
                </c:pt>
                <c:pt idx="1946">
                  <c:v>4.3124960287999823</c:v>
                </c:pt>
                <c:pt idx="1947">
                  <c:v>4.3087330631080789</c:v>
                </c:pt>
                <c:pt idx="1948">
                  <c:v>4.3049749814170877</c:v>
                </c:pt>
                <c:pt idx="1949">
                  <c:v>4.3012206294491486</c:v>
                </c:pt>
                <c:pt idx="1950">
                  <c:v>4.2974711455942058</c:v>
                </c:pt>
                <c:pt idx="1951">
                  <c:v>4.2937253780317999</c:v>
                </c:pt>
                <c:pt idx="1952">
                  <c:v>4.2899838921482587</c:v>
                </c:pt>
                <c:pt idx="1953">
                  <c:v>4.2862472506327229</c:v>
                </c:pt>
                <c:pt idx="1954">
                  <c:v>4.2825143058363206</c:v>
                </c:pt>
                <c:pt idx="1955">
                  <c:v>4.2787861897011572</c:v>
                </c:pt>
                <c:pt idx="1956">
                  <c:v>4.2750617572158669</c:v>
                </c:pt>
                <c:pt idx="1957">
                  <c:v>4.2713415704630471</c:v>
                </c:pt>
                <c:pt idx="1958">
                  <c:v>4.2676261889517662</c:v>
                </c:pt>
                <c:pt idx="1959">
                  <c:v>4.263914471610132</c:v>
                </c:pt>
                <c:pt idx="1960">
                  <c:v>4.2602075439905596</c:v>
                </c:pt>
                <c:pt idx="1961">
                  <c:v>4.2565042676362124</c:v>
                </c:pt>
                <c:pt idx="1962">
                  <c:v>4.2528052014809701</c:v>
                </c:pt>
                <c:pt idx="1963">
                  <c:v>4.2491109019065512</c:v>
                </c:pt>
                <c:pt idx="1964">
                  <c:v>4.2454202343621166</c:v>
                </c:pt>
                <c:pt idx="1965">
                  <c:v>4.241734318063016</c:v>
                </c:pt>
                <c:pt idx="1966">
                  <c:v>4.2380520210512778</c:v>
                </c:pt>
                <c:pt idx="1967">
                  <c:v>4.2343738991375517</c:v>
                </c:pt>
                <c:pt idx="1968">
                  <c:v>4.2307005056014333</c:v>
                </c:pt>
                <c:pt idx="1969">
                  <c:v>4.2270307130919216</c:v>
                </c:pt>
                <c:pt idx="1970">
                  <c:v>4.2233656354896318</c:v>
                </c:pt>
                <c:pt idx="1971">
                  <c:v>4.2197041461217299</c:v>
                </c:pt>
                <c:pt idx="1972">
                  <c:v>4.2160467977578353</c:v>
                </c:pt>
                <c:pt idx="1973">
                  <c:v>4.212394140660372</c:v>
                </c:pt>
                <c:pt idx="1974">
                  <c:v>4.2087450532209063</c:v>
                </c:pt>
                <c:pt idx="1975">
                  <c:v>4.2051006422021446</c:v>
                </c:pt>
                <c:pt idx="1976">
                  <c:v>4.2014597885525484</c:v>
                </c:pt>
                <c:pt idx="1977">
                  <c:v>4.197823041985739</c:v>
                </c:pt>
                <c:pt idx="1978">
                  <c:v>4.194190949728954</c:v>
                </c:pt>
                <c:pt idx="1979">
                  <c:v>4.1905623965507965</c:v>
                </c:pt>
                <c:pt idx="1980">
                  <c:v>4.186938483048456</c:v>
                </c:pt>
                <c:pt idx="1981">
                  <c:v>4.1833180965271035</c:v>
                </c:pt>
                <c:pt idx="1982">
                  <c:v>4.1797017836707546</c:v>
                </c:pt>
                <c:pt idx="1983">
                  <c:v>4.1760900886975465</c:v>
                </c:pt>
                <c:pt idx="1984">
                  <c:v>4.1724819027025317</c:v>
                </c:pt>
                <c:pt idx="1985">
                  <c:v>4.1688783201689237</c:v>
                </c:pt>
                <c:pt idx="1986">
                  <c:v>4.1652782347083264</c:v>
                </c:pt>
                <c:pt idx="1987">
                  <c:v>4.161682190001156</c:v>
                </c:pt>
                <c:pt idx="1988">
                  <c:v>4.1580907231909627</c:v>
                </c:pt>
                <c:pt idx="1989">
                  <c:v>4.1545027338883918</c:v>
                </c:pt>
                <c:pt idx="1990">
                  <c:v>4.1509193111343379</c:v>
                </c:pt>
                <c:pt idx="1991">
                  <c:v>4.1473393546635924</c:v>
                </c:pt>
                <c:pt idx="1992">
                  <c:v>4.1437634050404135</c:v>
                </c:pt>
                <c:pt idx="1993">
                  <c:v>4.140192000396385</c:v>
                </c:pt>
                <c:pt idx="1994">
                  <c:v>4.1366240441722786</c:v>
                </c:pt>
                <c:pt idx="1995">
                  <c:v>4.1330606186158949</c:v>
                </c:pt>
                <c:pt idx="1996">
                  <c:v>4.1295006296277483</c:v>
                </c:pt>
                <c:pt idx="1997">
                  <c:v>4.1259446147796526</c:v>
                </c:pt>
                <c:pt idx="1998">
                  <c:v>4.1223931092298649</c:v>
                </c:pt>
                <c:pt idx="1999">
                  <c:v>4.1188450225524083</c:v>
                </c:pt>
                <c:pt idx="2000">
                  <c:v>4.1153014309908666</c:v>
                </c:pt>
                <c:pt idx="2001">
                  <c:v>4.1117612465574505</c:v>
                </c:pt>
                <c:pt idx="2002">
                  <c:v>4.1082250038522403</c:v>
                </c:pt>
                <c:pt idx="2003">
                  <c:v>4.1046932350806964</c:v>
                </c:pt>
                <c:pt idx="2004">
                  <c:v>4.1011648558963358</c:v>
                </c:pt>
                <c:pt idx="2005">
                  <c:v>4.0976409365837645</c:v>
                </c:pt>
                <c:pt idx="2006">
                  <c:v>4.0941203960679253</c:v>
                </c:pt>
                <c:pt idx="2007">
                  <c:v>4.0906037674457441</c:v>
                </c:pt>
                <c:pt idx="2008">
                  <c:v>4.0870915783752961</c:v>
                </c:pt>
                <c:pt idx="2009">
                  <c:v>4.0835827506127496</c:v>
                </c:pt>
                <c:pt idx="2010">
                  <c:v>4.0800783486068628</c:v>
                </c:pt>
                <c:pt idx="2011">
                  <c:v>4.0765772965188489</c:v>
                </c:pt>
                <c:pt idx="2012">
                  <c:v>4.0730801231547575</c:v>
                </c:pt>
                <c:pt idx="2013">
                  <c:v>4.0695873549675472</c:v>
                </c:pt>
                <c:pt idx="2014">
                  <c:v>4.0660979197113045</c:v>
                </c:pt>
                <c:pt idx="2015">
                  <c:v>4.0626128759873295</c:v>
                </c:pt>
                <c:pt idx="2016">
                  <c:v>4.0591311539350876</c:v>
                </c:pt>
                <c:pt idx="2017">
                  <c:v>4.0556532794738969</c:v>
                </c:pt>
                <c:pt idx="2018">
                  <c:v>4.0521797761887051</c:v>
                </c:pt>
                <c:pt idx="2019">
                  <c:v>4.0487095777825113</c:v>
                </c:pt>
                <c:pt idx="2020">
                  <c:v>4.0452437370552508</c:v>
                </c:pt>
                <c:pt idx="2021">
                  <c:v>4.0417811900758469</c:v>
                </c:pt>
                <c:pt idx="2022">
                  <c:v>4.0383224598992076</c:v>
                </c:pt>
                <c:pt idx="2023">
                  <c:v>4.0348680672643784</c:v>
                </c:pt>
                <c:pt idx="2024">
                  <c:v>4.0314169517747898</c:v>
                </c:pt>
                <c:pt idx="2025">
                  <c:v>4.0279701596636244</c:v>
                </c:pt>
                <c:pt idx="2026">
                  <c:v>4.0245266332709395</c:v>
                </c:pt>
                <c:pt idx="2027">
                  <c:v>4.0210868929738854</c:v>
                </c:pt>
                <c:pt idx="2028">
                  <c:v>4.017651456660329</c:v>
                </c:pt>
                <c:pt idx="2029">
                  <c:v>4.014219269756623</c:v>
                </c:pt>
                <c:pt idx="2030">
                  <c:v>4.0107913735661818</c:v>
                </c:pt>
                <c:pt idx="2031">
                  <c:v>4.0073667158394963</c:v>
                </c:pt>
                <c:pt idx="2032">
                  <c:v>4.0039458139349016</c:v>
                </c:pt>
                <c:pt idx="2033">
                  <c:v>4.0005291829297764</c:v>
                </c:pt>
                <c:pt idx="2034">
                  <c:v>3.9971157740463723</c:v>
                </c:pt>
                <c:pt idx="2035">
                  <c:v>3.9937066229138116</c:v>
                </c:pt>
                <c:pt idx="2036">
                  <c:v>3.9903006830591372</c:v>
                </c:pt>
                <c:pt idx="2037">
                  <c:v>3.9868984690328713</c:v>
                </c:pt>
                <c:pt idx="2038">
                  <c:v>3.9835004931224085</c:v>
                </c:pt>
                <c:pt idx="2039">
                  <c:v>3.9801057122976524</c:v>
                </c:pt>
                <c:pt idx="2040">
                  <c:v>3.9767151565567991</c:v>
                </c:pt>
                <c:pt idx="2041">
                  <c:v>3.9733277851553619</c:v>
                </c:pt>
                <c:pt idx="2042">
                  <c:v>3.969944109856514</c:v>
                </c:pt>
                <c:pt idx="2043">
                  <c:v>3.9665646423952663</c:v>
                </c:pt>
                <c:pt idx="2044">
                  <c:v>3.9631883503370786</c:v>
                </c:pt>
                <c:pt idx="2045">
                  <c:v>3.9598162530197003</c:v>
                </c:pt>
                <c:pt idx="2046">
                  <c:v>3.9564473156067677</c:v>
                </c:pt>
                <c:pt idx="2047">
                  <c:v>3.9530820473298522</c:v>
                </c:pt>
                <c:pt idx="2048">
                  <c:v>3.9497209552045516</c:v>
                </c:pt>
                <c:pt idx="2049">
                  <c:v>3.9463630078231438</c:v>
                </c:pt>
                <c:pt idx="2050">
                  <c:v>3.9430092243222941</c:v>
                </c:pt>
                <c:pt idx="2051">
                  <c:v>3.9396585755726394</c:v>
                </c:pt>
                <c:pt idx="2052">
                  <c:v>3.9363115681276586</c:v>
                </c:pt>
                <c:pt idx="2053">
                  <c:v>3.9329687063430381</c:v>
                </c:pt>
                <c:pt idx="2054">
                  <c:v>3.9296289644961706</c:v>
                </c:pt>
                <c:pt idx="2055">
                  <c:v>3.9262933562904903</c:v>
                </c:pt>
                <c:pt idx="2056">
                  <c:v>3.9229608582673432</c:v>
                </c:pt>
                <c:pt idx="2057">
                  <c:v>3.9196319743292829</c:v>
                </c:pt>
                <c:pt idx="2058">
                  <c:v>3.9163072061988817</c:v>
                </c:pt>
                <c:pt idx="2059">
                  <c:v>3.9129855338029143</c:v>
                </c:pt>
                <c:pt idx="2060">
                  <c:v>3.9096679654590925</c:v>
                </c:pt>
                <c:pt idx="2061">
                  <c:v>3.90635348334412</c:v>
                </c:pt>
                <c:pt idx="2062">
                  <c:v>3.9030425833118287</c:v>
                </c:pt>
                <c:pt idx="2063">
                  <c:v>3.8997357661899703</c:v>
                </c:pt>
                <c:pt idx="2064">
                  <c:v>3.8964320187043646</c:v>
                </c:pt>
                <c:pt idx="2065">
                  <c:v>3.8931323434633405</c:v>
                </c:pt>
                <c:pt idx="2066">
                  <c:v>3.8898357278361901</c:v>
                </c:pt>
                <c:pt idx="2067">
                  <c:v>3.8865426700700292</c:v>
                </c:pt>
                <c:pt idx="2068">
                  <c:v>3.8832536662364836</c:v>
                </c:pt>
                <c:pt idx="2069">
                  <c:v>3.8799677069493157</c:v>
                </c:pt>
                <c:pt idx="2070">
                  <c:v>3.8766857893678592</c:v>
                </c:pt>
                <c:pt idx="2071">
                  <c:v>3.8734069062562817</c:v>
                </c:pt>
                <c:pt idx="2072">
                  <c:v>3.8701315531208711</c:v>
                </c:pt>
                <c:pt idx="2073">
                  <c:v>3.866860223305419</c:v>
                </c:pt>
                <c:pt idx="2074">
                  <c:v>3.8635919127809677</c:v>
                </c:pt>
                <c:pt idx="2075">
                  <c:v>3.8603276145400951</c:v>
                </c:pt>
                <c:pt idx="2076">
                  <c:v>3.8570663277864226</c:v>
                </c:pt>
                <c:pt idx="2077">
                  <c:v>3.853808543984468</c:v>
                </c:pt>
                <c:pt idx="2078">
                  <c:v>3.8505547539090021</c:v>
                </c:pt>
                <c:pt idx="2079">
                  <c:v>3.8473039589985669</c:v>
                </c:pt>
                <c:pt idx="2080">
                  <c:v>3.8440571457644488</c:v>
                </c:pt>
                <c:pt idx="2081">
                  <c:v>3.8408133177730961</c:v>
                </c:pt>
                <c:pt idx="2082">
                  <c:v>3.8375729652640747</c:v>
                </c:pt>
                <c:pt idx="2083">
                  <c:v>3.8343365763542852</c:v>
                </c:pt>
                <c:pt idx="2084">
                  <c:v>3.8311031577868886</c:v>
                </c:pt>
                <c:pt idx="2085">
                  <c:v>3.8278736907626056</c:v>
                </c:pt>
                <c:pt idx="2086">
                  <c:v>3.8246471841321941</c:v>
                </c:pt>
                <c:pt idx="2087">
                  <c:v>3.8214241254744703</c:v>
                </c:pt>
                <c:pt idx="2088">
                  <c:v>3.8182050002992374</c:v>
                </c:pt>
                <c:pt idx="2089">
                  <c:v>3.8149888209804397</c:v>
                </c:pt>
                <c:pt idx="2090">
                  <c:v>3.8117765631656368</c:v>
                </c:pt>
                <c:pt idx="2091">
                  <c:v>3.8085672409605209</c:v>
                </c:pt>
                <c:pt idx="2092">
                  <c:v>3.8053613393182402</c:v>
                </c:pt>
                <c:pt idx="2093">
                  <c:v>3.8021593411010493</c:v>
                </c:pt>
                <c:pt idx="2094">
                  <c:v>3.7989602635358368</c:v>
                </c:pt>
                <c:pt idx="2095">
                  <c:v>3.7957650773298606</c:v>
                </c:pt>
                <c:pt idx="2096">
                  <c:v>3.7925728017808824</c:v>
                </c:pt>
                <c:pt idx="2097">
                  <c:v>3.789383919215076</c:v>
                </c:pt>
                <c:pt idx="2098">
                  <c:v>3.7861989098830859</c:v>
                </c:pt>
                <c:pt idx="2099">
                  <c:v>3.7830167961742309</c:v>
                </c:pt>
                <c:pt idx="2100">
                  <c:v>3.7798385435950248</c:v>
                </c:pt>
                <c:pt idx="2101">
                  <c:v>3.776663176585866</c:v>
                </c:pt>
                <c:pt idx="2102">
                  <c:v>3.7734911858026772</c:v>
                </c:pt>
                <c:pt idx="2103">
                  <c:v>3.770323046624418</c:v>
                </c:pt>
                <c:pt idx="2104">
                  <c:v>3.7671577853160199</c:v>
                </c:pt>
                <c:pt idx="2105">
                  <c:v>3.7639963637135976</c:v>
                </c:pt>
                <c:pt idx="2106">
                  <c:v>3.760837813030069</c:v>
                </c:pt>
                <c:pt idx="2107">
                  <c:v>3.7576826122151954</c:v>
                </c:pt>
                <c:pt idx="2108">
                  <c:v>3.7545312383465173</c:v>
                </c:pt>
                <c:pt idx="2109">
                  <c:v>3.7513827262201813</c:v>
                </c:pt>
                <c:pt idx="2110">
                  <c:v>3.7482380334220191</c:v>
                </c:pt>
                <c:pt idx="2111">
                  <c:v>3.7450961930117868</c:v>
                </c:pt>
                <c:pt idx="2112">
                  <c:v>3.7419576729173381</c:v>
                </c:pt>
                <c:pt idx="2113">
                  <c:v>3.7388229522200152</c:v>
                </c:pt>
                <c:pt idx="2114">
                  <c:v>3.7356910690329181</c:v>
                </c:pt>
                <c:pt idx="2115">
                  <c:v>3.7325629737500976</c:v>
                </c:pt>
                <c:pt idx="2116">
                  <c:v>3.7294377061617232</c:v>
                </c:pt>
                <c:pt idx="2117">
                  <c:v>3.7263157381744909</c:v>
                </c:pt>
                <c:pt idx="2118">
                  <c:v>3.7231975408813671</c:v>
                </c:pt>
                <c:pt idx="2119">
                  <c:v>3.7200821581522021</c:v>
                </c:pt>
                <c:pt idx="2120">
                  <c:v>3.7169705336470624</c:v>
                </c:pt>
                <c:pt idx="2121">
                  <c:v>3.7138617117315738</c:v>
                </c:pt>
                <c:pt idx="2122">
                  <c:v>3.7107561613688622</c:v>
                </c:pt>
                <c:pt idx="2123">
                  <c:v>3.7076543493455403</c:v>
                </c:pt>
                <c:pt idx="2124">
                  <c:v>3.7045553224821997</c:v>
                </c:pt>
                <c:pt idx="2125">
                  <c:v>3.701460020637624</c:v>
                </c:pt>
                <c:pt idx="2126">
                  <c:v>3.6983674927196595</c:v>
                </c:pt>
                <c:pt idx="2127">
                  <c:v>3.6952782040222947</c:v>
                </c:pt>
                <c:pt idx="2128">
                  <c:v>3.6921926181444147</c:v>
                </c:pt>
                <c:pt idx="2129">
                  <c:v>3.6891097861466653</c:v>
                </c:pt>
                <c:pt idx="2130">
                  <c:v>3.686030641378879</c:v>
                </c:pt>
                <c:pt idx="2131">
                  <c:v>3.6829542364758683</c:v>
                </c:pt>
                <c:pt idx="2132">
                  <c:v>3.6798810542771196</c:v>
                </c:pt>
                <c:pt idx="2133">
                  <c:v>3.6768115645954036</c:v>
                </c:pt>
                <c:pt idx="2134">
                  <c:v>3.6737448267132846</c:v>
                </c:pt>
                <c:pt idx="2135">
                  <c:v>3.6706817804431204</c:v>
                </c:pt>
                <c:pt idx="2136">
                  <c:v>3.6676214970631942</c:v>
                </c:pt>
                <c:pt idx="2137">
                  <c:v>3.6645644255530203</c:v>
                </c:pt>
                <c:pt idx="2138">
                  <c:v>3.6615110237132775</c:v>
                </c:pt>
                <c:pt idx="2139">
                  <c:v>3.6584603549742574</c:v>
                </c:pt>
                <c:pt idx="2140">
                  <c:v>3.6554133405022782</c:v>
                </c:pt>
                <c:pt idx="2141">
                  <c:v>3.6523690546230174</c:v>
                </c:pt>
                <c:pt idx="2142">
                  <c:v>3.6493279470332385</c:v>
                </c:pt>
                <c:pt idx="2143">
                  <c:v>3.646290470475912</c:v>
                </c:pt>
                <c:pt idx="2144">
                  <c:v>3.643255694413758</c:v>
                </c:pt>
                <c:pt idx="2145">
                  <c:v>3.6402245428215871</c:v>
                </c:pt>
                <c:pt idx="2146">
                  <c:v>3.6371960822830953</c:v>
                </c:pt>
                <c:pt idx="2147">
                  <c:v>3.6341707716207061</c:v>
                </c:pt>
                <c:pt idx="2148">
                  <c:v>3.6311490662402379</c:v>
                </c:pt>
                <c:pt idx="2149">
                  <c:v>3.6281300426468674</c:v>
                </c:pt>
                <c:pt idx="2150">
                  <c:v>3.6251146214749972</c:v>
                </c:pt>
                <c:pt idx="2151">
                  <c:v>3.6221018781754224</c:v>
                </c:pt>
                <c:pt idx="2152">
                  <c:v>3.6190922629948719</c:v>
                </c:pt>
                <c:pt idx="2153">
                  <c:v>3.6160862347223555</c:v>
                </c:pt>
                <c:pt idx="2154">
                  <c:v>3.6130828720813697</c:v>
                </c:pt>
                <c:pt idx="2155">
                  <c:v>3.610083086672363</c:v>
                </c:pt>
                <c:pt idx="2156">
                  <c:v>3.607085958045432</c:v>
                </c:pt>
                <c:pt idx="2157">
                  <c:v>3.6040919386888337</c:v>
                </c:pt>
                <c:pt idx="2158">
                  <c:v>3.6011014802397474</c:v>
                </c:pt>
                <c:pt idx="2159">
                  <c:v>3.5981136712056387</c:v>
                </c:pt>
                <c:pt idx="2160">
                  <c:v>3.5951294149004793</c:v>
                </c:pt>
                <c:pt idx="2161">
                  <c:v>3.5921477944968845</c:v>
                </c:pt>
                <c:pt idx="2162">
                  <c:v>3.5891692586768946</c:v>
                </c:pt>
                <c:pt idx="2163">
                  <c:v>3.5861942531475144</c:v>
                </c:pt>
                <c:pt idx="2164">
                  <c:v>3.5832218772777087</c:v>
                </c:pt>
                <c:pt idx="2165">
                  <c:v>3.5802530319742716</c:v>
                </c:pt>
                <c:pt idx="2166">
                  <c:v>3.5772868014446688</c:v>
                </c:pt>
                <c:pt idx="2167">
                  <c:v>3.5743236325186434</c:v>
                </c:pt>
                <c:pt idx="2168">
                  <c:v>3.5713639694576118</c:v>
                </c:pt>
                <c:pt idx="2169">
                  <c:v>3.5684069046850735</c:v>
                </c:pt>
                <c:pt idx="2170">
                  <c:v>3.5654533478166988</c:v>
                </c:pt>
                <c:pt idx="2171">
                  <c:v>3.562502384413976</c:v>
                </c:pt>
                <c:pt idx="2172">
                  <c:v>3.5595544602456854</c:v>
                </c:pt>
                <c:pt idx="2173">
                  <c:v>3.5566100190799328</c:v>
                </c:pt>
                <c:pt idx="2174">
                  <c:v>3.5536681567721184</c:v>
                </c:pt>
                <c:pt idx="2175">
                  <c:v>3.5507297709532701</c:v>
                </c:pt>
                <c:pt idx="2176">
                  <c:v>3.5477939606340825</c:v>
                </c:pt>
                <c:pt idx="2177">
                  <c:v>3.5448611690774832</c:v>
                </c:pt>
                <c:pt idx="2178">
                  <c:v>3.5419318393243264</c:v>
                </c:pt>
                <c:pt idx="2179">
                  <c:v>3.5390050737727616</c:v>
                </c:pt>
                <c:pt idx="2180">
                  <c:v>3.5360817614606939</c:v>
                </c:pt>
                <c:pt idx="2181">
                  <c:v>3.5331610034307128</c:v>
                </c:pt>
                <c:pt idx="2182">
                  <c:v>3.5302432438626412</c:v>
                </c:pt>
                <c:pt idx="2183">
                  <c:v>3.5273289233669467</c:v>
                </c:pt>
                <c:pt idx="2184">
                  <c:v>3.5244171486320957</c:v>
                </c:pt>
                <c:pt idx="2185">
                  <c:v>3.5215088043971159</c:v>
                </c:pt>
                <c:pt idx="2186">
                  <c:v>3.5186029958251797</c:v>
                </c:pt>
                <c:pt idx="2187">
                  <c:v>3.5157001630947491</c:v>
                </c:pt>
                <c:pt idx="2188">
                  <c:v>3.5128007454457055</c:v>
                </c:pt>
                <c:pt idx="2189">
                  <c:v>3.5099038539267058</c:v>
                </c:pt>
                <c:pt idx="2190">
                  <c:v>3.507010368550183</c:v>
                </c:pt>
                <c:pt idx="2191">
                  <c:v>3.5041194022607938</c:v>
                </c:pt>
                <c:pt idx="2192">
                  <c:v>3.5012313929252707</c:v>
                </c:pt>
                <c:pt idx="2193">
                  <c:v>3.4983467766484617</c:v>
                </c:pt>
                <c:pt idx="2194">
                  <c:v>3.4954646692100817</c:v>
                </c:pt>
                <c:pt idx="2195">
                  <c:v>3.4925859415383238</c:v>
                </c:pt>
                <c:pt idx="2196">
                  <c:v>3.4897097140038706</c:v>
                </c:pt>
                <c:pt idx="2197">
                  <c:v>3.4868364221325008</c:v>
                </c:pt>
                <c:pt idx="2198">
                  <c:v>3.4839664996259847</c:v>
                </c:pt>
                <c:pt idx="2199">
                  <c:v>3.4810990665637922</c:v>
                </c:pt>
                <c:pt idx="2200">
                  <c:v>3.4782349939752519</c:v>
                </c:pt>
                <c:pt idx="2201">
                  <c:v>3.4753734037658375</c:v>
                </c:pt>
                <c:pt idx="2202">
                  <c:v>3.4725147292721816</c:v>
                </c:pt>
                <c:pt idx="2203">
                  <c:v>3.4696594013058286</c:v>
                </c:pt>
                <c:pt idx="2204">
                  <c:v>3.4668065423620265</c:v>
                </c:pt>
                <c:pt idx="2205">
                  <c:v>3.4639570205992656</c:v>
                </c:pt>
                <c:pt idx="2206">
                  <c:v>3.4611099622217303</c:v>
                </c:pt>
                <c:pt idx="2207">
                  <c:v>3.4582657981852689</c:v>
                </c:pt>
                <c:pt idx="2208">
                  <c:v>3.4554249576832157</c:v>
                </c:pt>
                <c:pt idx="2209">
                  <c:v>3.4525865695809408</c:v>
                </c:pt>
                <c:pt idx="2210">
                  <c:v>3.4497514959380657</c:v>
                </c:pt>
                <c:pt idx="2211">
                  <c:v>3.4469188673877835</c:v>
                </c:pt>
                <c:pt idx="2212">
                  <c:v>3.4440891128523696</c:v>
                </c:pt>
                <c:pt idx="2213">
                  <c:v>3.441262659417375</c:v>
                </c:pt>
                <c:pt idx="2214">
                  <c:v>3.438438640276527</c:v>
                </c:pt>
                <c:pt idx="2215">
                  <c:v>3.435617913146948</c:v>
                </c:pt>
                <c:pt idx="2216">
                  <c:v>3.4327996130842546</c:v>
                </c:pt>
                <c:pt idx="2217">
                  <c:v>3.4299841667117974</c:v>
                </c:pt>
                <c:pt idx="2218">
                  <c:v>3.427171998916736</c:v>
                </c:pt>
                <c:pt idx="2219">
                  <c:v>3.4243622473832054</c:v>
                </c:pt>
                <c:pt idx="2220">
                  <c:v>3.421555765501421</c:v>
                </c:pt>
                <c:pt idx="2221">
                  <c:v>3.4187516938259899</c:v>
                </c:pt>
                <c:pt idx="2222">
                  <c:v>3.4159504563589094</c:v>
                </c:pt>
                <c:pt idx="2223">
                  <c:v>3.4131524756986638</c:v>
                </c:pt>
                <c:pt idx="2224">
                  <c:v>3.4103568939349937</c:v>
                </c:pt>
                <c:pt idx="2225">
                  <c:v>3.4075645602099405</c:v>
                </c:pt>
                <c:pt idx="2226">
                  <c:v>3.4047746183479144</c:v>
                </c:pt>
                <c:pt idx="2227">
                  <c:v>3.4019874907396019</c:v>
                </c:pt>
                <c:pt idx="2228">
                  <c:v>3.3992035980637771</c:v>
                </c:pt>
                <c:pt idx="2229">
                  <c:v>3.3964220867378985</c:v>
                </c:pt>
                <c:pt idx="2230">
                  <c:v>3.3936438016383215</c:v>
                </c:pt>
                <c:pt idx="2231">
                  <c:v>3.3908678909051635</c:v>
                </c:pt>
                <c:pt idx="2232">
                  <c:v>3.3880947748117816</c:v>
                </c:pt>
                <c:pt idx="2233">
                  <c:v>3.3853248719315912</c:v>
                </c:pt>
                <c:pt idx="2234">
                  <c:v>3.3825573329798027</c:v>
                </c:pt>
                <c:pt idx="2235">
                  <c:v>3.3797929993641902</c:v>
                </c:pt>
                <c:pt idx="2236">
                  <c:v>3.3770310234231591</c:v>
                </c:pt>
                <c:pt idx="2237">
                  <c:v>3.374271822993506</c:v>
                </c:pt>
                <c:pt idx="2238">
                  <c:v>3.3715158145943342</c:v>
                </c:pt>
                <c:pt idx="2239">
                  <c:v>3.3687621532474861</c:v>
                </c:pt>
                <c:pt idx="2240">
                  <c:v>3.3660116754261065</c:v>
                </c:pt>
                <c:pt idx="2241">
                  <c:v>3.3632635378540603</c:v>
                </c:pt>
                <c:pt idx="2242">
                  <c:v>3.3605181566566364</c:v>
                </c:pt>
                <c:pt idx="2243">
                  <c:v>3.3577759462839682</c:v>
                </c:pt>
                <c:pt idx="2244">
                  <c:v>3.3550360660042808</c:v>
                </c:pt>
                <c:pt idx="2245">
                  <c:v>3.3522993481204946</c:v>
                </c:pt>
                <c:pt idx="2246">
                  <c:v>3.3495649535912326</c:v>
                </c:pt>
                <c:pt idx="2247">
                  <c:v>3.3468332964757206</c:v>
                </c:pt>
                <c:pt idx="2248">
                  <c:v>3.3441047891695974</c:v>
                </c:pt>
                <c:pt idx="2249">
                  <c:v>3.3413785955218027</c:v>
                </c:pt>
                <c:pt idx="2250">
                  <c:v>3.3386555438968633</c:v>
                </c:pt>
                <c:pt idx="2251">
                  <c:v>3.3359347991165538</c:v>
                </c:pt>
                <c:pt idx="2252">
                  <c:v>3.3332167732123152</c:v>
                </c:pt>
                <c:pt idx="2253">
                  <c:v>3.3305018765643495</c:v>
                </c:pt>
                <c:pt idx="2254">
                  <c:v>3.3277892768734953</c:v>
                </c:pt>
                <c:pt idx="2255">
                  <c:v>3.3250797982151816</c:v>
                </c:pt>
                <c:pt idx="2256">
                  <c:v>3.3223726099599693</c:v>
                </c:pt>
                <c:pt idx="2257">
                  <c:v>3.3196681221069593</c:v>
                </c:pt>
                <c:pt idx="2258">
                  <c:v>3.3169667430152869</c:v>
                </c:pt>
                <c:pt idx="2259">
                  <c:v>3.3142676445517285</c:v>
                </c:pt>
                <c:pt idx="2260">
                  <c:v>3.3115716467120362</c:v>
                </c:pt>
                <c:pt idx="2261">
                  <c:v>3.3088779230214964</c:v>
                </c:pt>
                <c:pt idx="2262">
                  <c:v>3.3061868814609472</c:v>
                </c:pt>
                <c:pt idx="2263">
                  <c:v>3.3034989282556895</c:v>
                </c:pt>
                <c:pt idx="2264">
                  <c:v>3.3008132391452456</c:v>
                </c:pt>
                <c:pt idx="2265">
                  <c:v>3.2981306303382061</c:v>
                </c:pt>
                <c:pt idx="2266">
                  <c:v>3.295450279472746</c:v>
                </c:pt>
                <c:pt idx="2267">
                  <c:v>3.2927725925110285</c:v>
                </c:pt>
                <c:pt idx="2268">
                  <c:v>3.2900979737969265</c:v>
                </c:pt>
                <c:pt idx="2269">
                  <c:v>3.2874256034296185</c:v>
                </c:pt>
                <c:pt idx="2270">
                  <c:v>3.2847562933130137</c:v>
                </c:pt>
                <c:pt idx="2271">
                  <c:v>3.2820892251814273</c:v>
                </c:pt>
                <c:pt idx="2272">
                  <c:v>3.2794248030035797</c:v>
                </c:pt>
                <c:pt idx="2273">
                  <c:v>3.2767634291408547</c:v>
                </c:pt>
                <c:pt idx="2274">
                  <c:v>3.2741042877721411</c:v>
                </c:pt>
                <c:pt idx="2275">
                  <c:v>3.2714481868017469</c:v>
                </c:pt>
                <c:pt idx="2276">
                  <c:v>3.2687943120327994</c:v>
                </c:pt>
                <c:pt idx="2277">
                  <c:v>3.2661430654215788</c:v>
                </c:pt>
                <c:pt idx="2278">
                  <c:v>3.2634948470722462</c:v>
                </c:pt>
                <c:pt idx="2279">
                  <c:v>3.2608488454482258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10-739E-41EF-9FD2-41B04CCB0539}"/>
            </c:ext>
          </c:extLst>
        </c:ser>
        <c:ser>
          <c:idx val="17"/>
          <c:order val="17"/>
          <c:spPr>
            <a:ln w="12700" cap="rnd">
              <a:solidFill>
                <a:srgbClr val="000000"/>
              </a:solidFill>
              <a:round/>
            </a:ln>
            <a:effectLst/>
          </c:spPr>
          <c:marker>
            <c:symbol val="none"/>
          </c:marker>
          <c:xVal>
            <c:numRef>
              <c:f>sheet1!$AI$1:$AI$2280</c:f>
              <c:numCache>
                <c:formatCode>General</c:formatCode>
                <c:ptCount val="2280"/>
                <c:pt idx="0">
                  <c:v>-37.899997711181641</c:v>
                </c:pt>
                <c:pt idx="1">
                  <c:v>-37.799999237060547</c:v>
                </c:pt>
                <c:pt idx="2">
                  <c:v>-37.700000762939453</c:v>
                </c:pt>
                <c:pt idx="3">
                  <c:v>-37.599998474121094</c:v>
                </c:pt>
                <c:pt idx="4">
                  <c:v>-37.5</c:v>
                </c:pt>
                <c:pt idx="5">
                  <c:v>-37.399997711181641</c:v>
                </c:pt>
                <c:pt idx="6">
                  <c:v>-37.299999237060547</c:v>
                </c:pt>
                <c:pt idx="7">
                  <c:v>-37.200000762939453</c:v>
                </c:pt>
                <c:pt idx="8">
                  <c:v>-37.099998474121094</c:v>
                </c:pt>
                <c:pt idx="9">
                  <c:v>-37</c:v>
                </c:pt>
                <c:pt idx="10">
                  <c:v>-36.899997711181641</c:v>
                </c:pt>
                <c:pt idx="11">
                  <c:v>-36.799999237060547</c:v>
                </c:pt>
                <c:pt idx="12">
                  <c:v>-36.700000762939453</c:v>
                </c:pt>
                <c:pt idx="13">
                  <c:v>-36.599998474121094</c:v>
                </c:pt>
                <c:pt idx="14">
                  <c:v>-36.5</c:v>
                </c:pt>
                <c:pt idx="15">
                  <c:v>-36.399997711181641</c:v>
                </c:pt>
                <c:pt idx="16">
                  <c:v>-36.299999237060547</c:v>
                </c:pt>
                <c:pt idx="17">
                  <c:v>-36.200000762939453</c:v>
                </c:pt>
                <c:pt idx="18">
                  <c:v>-36.099998474121094</c:v>
                </c:pt>
                <c:pt idx="19">
                  <c:v>-36</c:v>
                </c:pt>
                <c:pt idx="20">
                  <c:v>-35.899997711181641</c:v>
                </c:pt>
                <c:pt idx="21">
                  <c:v>-35.799999237060547</c:v>
                </c:pt>
                <c:pt idx="22">
                  <c:v>-35.700000762939453</c:v>
                </c:pt>
                <c:pt idx="23">
                  <c:v>-35.599998474121094</c:v>
                </c:pt>
                <c:pt idx="24">
                  <c:v>-35.5</c:v>
                </c:pt>
                <c:pt idx="25">
                  <c:v>-35.399997711181641</c:v>
                </c:pt>
                <c:pt idx="26">
                  <c:v>-35.299999237060547</c:v>
                </c:pt>
                <c:pt idx="27">
                  <c:v>-35.200000762939453</c:v>
                </c:pt>
                <c:pt idx="28">
                  <c:v>-35.099998474121094</c:v>
                </c:pt>
                <c:pt idx="29">
                  <c:v>-35</c:v>
                </c:pt>
                <c:pt idx="30">
                  <c:v>-34.899997711181641</c:v>
                </c:pt>
                <c:pt idx="31">
                  <c:v>-34.799999237060547</c:v>
                </c:pt>
                <c:pt idx="32">
                  <c:v>-34.700000762939453</c:v>
                </c:pt>
                <c:pt idx="33">
                  <c:v>-34.599998474121094</c:v>
                </c:pt>
                <c:pt idx="34">
                  <c:v>-34.5</c:v>
                </c:pt>
                <c:pt idx="35">
                  <c:v>-34.399997711181641</c:v>
                </c:pt>
                <c:pt idx="36">
                  <c:v>-34.299999237060547</c:v>
                </c:pt>
                <c:pt idx="37">
                  <c:v>-34.200000762939453</c:v>
                </c:pt>
                <c:pt idx="38">
                  <c:v>-34.099998474121094</c:v>
                </c:pt>
                <c:pt idx="39">
                  <c:v>-34</c:v>
                </c:pt>
                <c:pt idx="40">
                  <c:v>-33.899997711181641</c:v>
                </c:pt>
                <c:pt idx="41">
                  <c:v>-33.799999237060547</c:v>
                </c:pt>
                <c:pt idx="42">
                  <c:v>-33.700000762939453</c:v>
                </c:pt>
                <c:pt idx="43">
                  <c:v>-33.599998474121094</c:v>
                </c:pt>
                <c:pt idx="44">
                  <c:v>-33.5</c:v>
                </c:pt>
                <c:pt idx="45">
                  <c:v>-33.399997711181641</c:v>
                </c:pt>
                <c:pt idx="46">
                  <c:v>-33.299999237060547</c:v>
                </c:pt>
                <c:pt idx="47">
                  <c:v>-33.200000762939453</c:v>
                </c:pt>
                <c:pt idx="48">
                  <c:v>-33.099998474121094</c:v>
                </c:pt>
                <c:pt idx="49">
                  <c:v>-33</c:v>
                </c:pt>
                <c:pt idx="50">
                  <c:v>-32.899997711181641</c:v>
                </c:pt>
                <c:pt idx="51">
                  <c:v>-32.799999237060547</c:v>
                </c:pt>
                <c:pt idx="52">
                  <c:v>-32.700000762939453</c:v>
                </c:pt>
                <c:pt idx="53">
                  <c:v>-32.599998474121094</c:v>
                </c:pt>
                <c:pt idx="54">
                  <c:v>-32.5</c:v>
                </c:pt>
                <c:pt idx="55">
                  <c:v>-32.399997711181641</c:v>
                </c:pt>
                <c:pt idx="56">
                  <c:v>-32.299999237060547</c:v>
                </c:pt>
                <c:pt idx="57">
                  <c:v>-32.200000762939453</c:v>
                </c:pt>
                <c:pt idx="58">
                  <c:v>-32.099998474121094</c:v>
                </c:pt>
                <c:pt idx="59">
                  <c:v>-32</c:v>
                </c:pt>
                <c:pt idx="60">
                  <c:v>-31.899999618530273</c:v>
                </c:pt>
                <c:pt idx="61">
                  <c:v>-31.799999237060547</c:v>
                </c:pt>
                <c:pt idx="62">
                  <c:v>-31.69999885559082</c:v>
                </c:pt>
                <c:pt idx="63">
                  <c:v>-31.599998474121094</c:v>
                </c:pt>
                <c:pt idx="64">
                  <c:v>-31.5</c:v>
                </c:pt>
                <c:pt idx="65">
                  <c:v>-31.399999618530273</c:v>
                </c:pt>
                <c:pt idx="66">
                  <c:v>-31.299999237060547</c:v>
                </c:pt>
                <c:pt idx="67">
                  <c:v>-31.19999885559082</c:v>
                </c:pt>
                <c:pt idx="68">
                  <c:v>-31.099998474121094</c:v>
                </c:pt>
                <c:pt idx="69">
                  <c:v>-31</c:v>
                </c:pt>
                <c:pt idx="70">
                  <c:v>-30.899999618530273</c:v>
                </c:pt>
                <c:pt idx="71">
                  <c:v>-30.799999237060547</c:v>
                </c:pt>
                <c:pt idx="72">
                  <c:v>-30.69999885559082</c:v>
                </c:pt>
                <c:pt idx="73">
                  <c:v>-30.599998474121094</c:v>
                </c:pt>
                <c:pt idx="74">
                  <c:v>-30.5</c:v>
                </c:pt>
                <c:pt idx="75">
                  <c:v>-30.399999618530273</c:v>
                </c:pt>
                <c:pt idx="76">
                  <c:v>-30.299999237060547</c:v>
                </c:pt>
                <c:pt idx="77">
                  <c:v>-30.19999885559082</c:v>
                </c:pt>
                <c:pt idx="78">
                  <c:v>-30.099998474121094</c:v>
                </c:pt>
                <c:pt idx="79">
                  <c:v>-30</c:v>
                </c:pt>
                <c:pt idx="80">
                  <c:v>-29.899999618530273</c:v>
                </c:pt>
                <c:pt idx="81">
                  <c:v>-29.799999237060547</c:v>
                </c:pt>
                <c:pt idx="82">
                  <c:v>-29.69999885559082</c:v>
                </c:pt>
                <c:pt idx="83">
                  <c:v>-29.599998474121094</c:v>
                </c:pt>
                <c:pt idx="84">
                  <c:v>-29.5</c:v>
                </c:pt>
                <c:pt idx="85">
                  <c:v>-29.399999618530273</c:v>
                </c:pt>
                <c:pt idx="86">
                  <c:v>-29.299999237060547</c:v>
                </c:pt>
                <c:pt idx="87">
                  <c:v>-29.19999885559082</c:v>
                </c:pt>
                <c:pt idx="88">
                  <c:v>-29.099998474121094</c:v>
                </c:pt>
                <c:pt idx="89">
                  <c:v>-29</c:v>
                </c:pt>
                <c:pt idx="90">
                  <c:v>-28.899999618530273</c:v>
                </c:pt>
                <c:pt idx="91">
                  <c:v>-28.799999237060547</c:v>
                </c:pt>
                <c:pt idx="92">
                  <c:v>-28.69999885559082</c:v>
                </c:pt>
                <c:pt idx="93">
                  <c:v>-28.599998474121094</c:v>
                </c:pt>
                <c:pt idx="94">
                  <c:v>-28.5</c:v>
                </c:pt>
                <c:pt idx="95">
                  <c:v>-28.399999618530273</c:v>
                </c:pt>
                <c:pt idx="96">
                  <c:v>-28.299999237060547</c:v>
                </c:pt>
                <c:pt idx="97">
                  <c:v>-28.19999885559082</c:v>
                </c:pt>
                <c:pt idx="98">
                  <c:v>-28.099998474121094</c:v>
                </c:pt>
                <c:pt idx="99">
                  <c:v>-28</c:v>
                </c:pt>
                <c:pt idx="100">
                  <c:v>-27.899999618530273</c:v>
                </c:pt>
                <c:pt idx="101">
                  <c:v>-27.799999237060547</c:v>
                </c:pt>
                <c:pt idx="102">
                  <c:v>-27.69999885559082</c:v>
                </c:pt>
                <c:pt idx="103">
                  <c:v>-27.599998474121094</c:v>
                </c:pt>
                <c:pt idx="104">
                  <c:v>-27.5</c:v>
                </c:pt>
                <c:pt idx="105">
                  <c:v>-27.399999618530273</c:v>
                </c:pt>
                <c:pt idx="106">
                  <c:v>-27.299999237060547</c:v>
                </c:pt>
                <c:pt idx="107">
                  <c:v>-27.19999885559082</c:v>
                </c:pt>
                <c:pt idx="108">
                  <c:v>-27.099998474121094</c:v>
                </c:pt>
                <c:pt idx="109">
                  <c:v>-27</c:v>
                </c:pt>
                <c:pt idx="110">
                  <c:v>-26.899999618530273</c:v>
                </c:pt>
                <c:pt idx="111">
                  <c:v>-26.799999237060547</c:v>
                </c:pt>
                <c:pt idx="112">
                  <c:v>-26.69999885559082</c:v>
                </c:pt>
                <c:pt idx="113">
                  <c:v>-26.599998474121094</c:v>
                </c:pt>
                <c:pt idx="114">
                  <c:v>-26.5</c:v>
                </c:pt>
                <c:pt idx="115">
                  <c:v>-26.399999618530273</c:v>
                </c:pt>
                <c:pt idx="116">
                  <c:v>-26.299999237060547</c:v>
                </c:pt>
                <c:pt idx="117">
                  <c:v>-26.19999885559082</c:v>
                </c:pt>
                <c:pt idx="118">
                  <c:v>-26.099998474121094</c:v>
                </c:pt>
                <c:pt idx="119">
                  <c:v>-26</c:v>
                </c:pt>
                <c:pt idx="120">
                  <c:v>-25.899999618530273</c:v>
                </c:pt>
                <c:pt idx="121">
                  <c:v>-25.799999237060547</c:v>
                </c:pt>
                <c:pt idx="122">
                  <c:v>-25.69999885559082</c:v>
                </c:pt>
                <c:pt idx="123">
                  <c:v>-25.599998474121094</c:v>
                </c:pt>
                <c:pt idx="124">
                  <c:v>-25.5</c:v>
                </c:pt>
                <c:pt idx="125">
                  <c:v>-25.399999618530273</c:v>
                </c:pt>
                <c:pt idx="126">
                  <c:v>-25.299999237060547</c:v>
                </c:pt>
                <c:pt idx="127">
                  <c:v>-25.19999885559082</c:v>
                </c:pt>
                <c:pt idx="128">
                  <c:v>-25.099998474121094</c:v>
                </c:pt>
                <c:pt idx="129">
                  <c:v>-25</c:v>
                </c:pt>
                <c:pt idx="130">
                  <c:v>-24.899999618530273</c:v>
                </c:pt>
                <c:pt idx="131">
                  <c:v>-24.799999237060547</c:v>
                </c:pt>
                <c:pt idx="132">
                  <c:v>-24.69999885559082</c:v>
                </c:pt>
                <c:pt idx="133">
                  <c:v>-24.599998474121094</c:v>
                </c:pt>
                <c:pt idx="134">
                  <c:v>-24.5</c:v>
                </c:pt>
                <c:pt idx="135">
                  <c:v>-24.399999618530273</c:v>
                </c:pt>
                <c:pt idx="136">
                  <c:v>-24.299999237060547</c:v>
                </c:pt>
                <c:pt idx="137">
                  <c:v>-24.19999885559082</c:v>
                </c:pt>
                <c:pt idx="138">
                  <c:v>-24.099998474121094</c:v>
                </c:pt>
                <c:pt idx="139">
                  <c:v>-24</c:v>
                </c:pt>
                <c:pt idx="140">
                  <c:v>-23.899999618530273</c:v>
                </c:pt>
                <c:pt idx="141">
                  <c:v>-23.799999237060547</c:v>
                </c:pt>
                <c:pt idx="142">
                  <c:v>-23.69999885559082</c:v>
                </c:pt>
                <c:pt idx="143">
                  <c:v>-23.599998474121094</c:v>
                </c:pt>
                <c:pt idx="144">
                  <c:v>-23.5</c:v>
                </c:pt>
                <c:pt idx="145">
                  <c:v>-23.399999618530273</c:v>
                </c:pt>
                <c:pt idx="146">
                  <c:v>-23.299999237060547</c:v>
                </c:pt>
                <c:pt idx="147">
                  <c:v>-23.19999885559082</c:v>
                </c:pt>
                <c:pt idx="148">
                  <c:v>-23.099998474121094</c:v>
                </c:pt>
                <c:pt idx="149">
                  <c:v>-23</c:v>
                </c:pt>
                <c:pt idx="150">
                  <c:v>-22.899999618530273</c:v>
                </c:pt>
                <c:pt idx="151">
                  <c:v>-22.799999237060547</c:v>
                </c:pt>
                <c:pt idx="152">
                  <c:v>-22.69999885559082</c:v>
                </c:pt>
                <c:pt idx="153">
                  <c:v>-22.599998474121094</c:v>
                </c:pt>
                <c:pt idx="154">
                  <c:v>-22.5</c:v>
                </c:pt>
                <c:pt idx="155">
                  <c:v>-22.399999618530273</c:v>
                </c:pt>
                <c:pt idx="156">
                  <c:v>-22.299999237060547</c:v>
                </c:pt>
                <c:pt idx="157">
                  <c:v>-22.19999885559082</c:v>
                </c:pt>
                <c:pt idx="158">
                  <c:v>-22.099998474121094</c:v>
                </c:pt>
                <c:pt idx="159">
                  <c:v>-22</c:v>
                </c:pt>
                <c:pt idx="160">
                  <c:v>-21.899999618530273</c:v>
                </c:pt>
                <c:pt idx="161">
                  <c:v>-21.799999237060547</c:v>
                </c:pt>
                <c:pt idx="162">
                  <c:v>-21.69999885559082</c:v>
                </c:pt>
                <c:pt idx="163">
                  <c:v>-21.599998474121094</c:v>
                </c:pt>
                <c:pt idx="164">
                  <c:v>-21.5</c:v>
                </c:pt>
                <c:pt idx="165">
                  <c:v>-21.399999618530273</c:v>
                </c:pt>
                <c:pt idx="166">
                  <c:v>-21.299999237060547</c:v>
                </c:pt>
                <c:pt idx="167">
                  <c:v>-21.19999885559082</c:v>
                </c:pt>
                <c:pt idx="168">
                  <c:v>-21.099998474121094</c:v>
                </c:pt>
                <c:pt idx="169">
                  <c:v>-21</c:v>
                </c:pt>
                <c:pt idx="170">
                  <c:v>-20.899999618530273</c:v>
                </c:pt>
                <c:pt idx="171">
                  <c:v>-20.799999237060547</c:v>
                </c:pt>
                <c:pt idx="172">
                  <c:v>-20.69999885559082</c:v>
                </c:pt>
                <c:pt idx="173">
                  <c:v>-20.599998474121094</c:v>
                </c:pt>
                <c:pt idx="174">
                  <c:v>-20.5</c:v>
                </c:pt>
                <c:pt idx="175">
                  <c:v>-20.399999618530273</c:v>
                </c:pt>
                <c:pt idx="176">
                  <c:v>-20.299999237060547</c:v>
                </c:pt>
                <c:pt idx="177">
                  <c:v>-20.19999885559082</c:v>
                </c:pt>
                <c:pt idx="178">
                  <c:v>-20.099998474121094</c:v>
                </c:pt>
                <c:pt idx="179">
                  <c:v>-20</c:v>
                </c:pt>
                <c:pt idx="180">
                  <c:v>-19.899999618530273</c:v>
                </c:pt>
                <c:pt idx="181">
                  <c:v>-19.799999237060547</c:v>
                </c:pt>
                <c:pt idx="182">
                  <c:v>-19.69999885559082</c:v>
                </c:pt>
                <c:pt idx="183">
                  <c:v>-19.599998474121094</c:v>
                </c:pt>
                <c:pt idx="184">
                  <c:v>-19.5</c:v>
                </c:pt>
                <c:pt idx="185">
                  <c:v>-19.399999618530273</c:v>
                </c:pt>
                <c:pt idx="186">
                  <c:v>-19.299999237060547</c:v>
                </c:pt>
                <c:pt idx="187">
                  <c:v>-19.19999885559082</c:v>
                </c:pt>
                <c:pt idx="188">
                  <c:v>-19.099998474121094</c:v>
                </c:pt>
                <c:pt idx="189">
                  <c:v>-19</c:v>
                </c:pt>
                <c:pt idx="190">
                  <c:v>-18.899999618530273</c:v>
                </c:pt>
                <c:pt idx="191">
                  <c:v>-18.799999237060547</c:v>
                </c:pt>
                <c:pt idx="192">
                  <c:v>-18.69999885559082</c:v>
                </c:pt>
                <c:pt idx="193">
                  <c:v>-18.599998474121094</c:v>
                </c:pt>
                <c:pt idx="194">
                  <c:v>-18.5</c:v>
                </c:pt>
                <c:pt idx="195">
                  <c:v>-18.399999618530273</c:v>
                </c:pt>
                <c:pt idx="196">
                  <c:v>-18.299999237060547</c:v>
                </c:pt>
                <c:pt idx="197">
                  <c:v>-18.19999885559082</c:v>
                </c:pt>
                <c:pt idx="198">
                  <c:v>-18.099998474121094</c:v>
                </c:pt>
                <c:pt idx="199">
                  <c:v>-18</c:v>
                </c:pt>
                <c:pt idx="200">
                  <c:v>-17.899999618530273</c:v>
                </c:pt>
                <c:pt idx="201">
                  <c:v>-17.799999237060547</c:v>
                </c:pt>
                <c:pt idx="202">
                  <c:v>-17.69999885559082</c:v>
                </c:pt>
                <c:pt idx="203">
                  <c:v>-17.599998474121094</c:v>
                </c:pt>
                <c:pt idx="204">
                  <c:v>-17.5</c:v>
                </c:pt>
                <c:pt idx="205">
                  <c:v>-17.399999618530273</c:v>
                </c:pt>
                <c:pt idx="206">
                  <c:v>-17.299999237060547</c:v>
                </c:pt>
                <c:pt idx="207">
                  <c:v>-17.19999885559082</c:v>
                </c:pt>
                <c:pt idx="208">
                  <c:v>-17.099998474121094</c:v>
                </c:pt>
                <c:pt idx="209">
                  <c:v>-17</c:v>
                </c:pt>
                <c:pt idx="210">
                  <c:v>-16.899999618530273</c:v>
                </c:pt>
                <c:pt idx="211">
                  <c:v>-16.799999237060547</c:v>
                </c:pt>
                <c:pt idx="212">
                  <c:v>-16.69999885559082</c:v>
                </c:pt>
                <c:pt idx="213">
                  <c:v>-16.599998474121094</c:v>
                </c:pt>
                <c:pt idx="214">
                  <c:v>-16.5</c:v>
                </c:pt>
                <c:pt idx="215">
                  <c:v>-16.399999618530273</c:v>
                </c:pt>
                <c:pt idx="216">
                  <c:v>-16.299999237060547</c:v>
                </c:pt>
                <c:pt idx="217">
                  <c:v>-16.19999885559082</c:v>
                </c:pt>
                <c:pt idx="218">
                  <c:v>-16.099998474121094</c:v>
                </c:pt>
                <c:pt idx="219">
                  <c:v>-16</c:v>
                </c:pt>
                <c:pt idx="220">
                  <c:v>-15.899999618530273</c:v>
                </c:pt>
                <c:pt idx="221">
                  <c:v>-15.799999237060547</c:v>
                </c:pt>
                <c:pt idx="222">
                  <c:v>-15.69999885559082</c:v>
                </c:pt>
                <c:pt idx="223">
                  <c:v>-15.599998474121094</c:v>
                </c:pt>
                <c:pt idx="224">
                  <c:v>-15.5</c:v>
                </c:pt>
                <c:pt idx="225">
                  <c:v>-15.399999618530273</c:v>
                </c:pt>
                <c:pt idx="226">
                  <c:v>-15.299999237060547</c:v>
                </c:pt>
                <c:pt idx="227">
                  <c:v>-15.19999885559082</c:v>
                </c:pt>
                <c:pt idx="228">
                  <c:v>-15.099998474121094</c:v>
                </c:pt>
                <c:pt idx="229">
                  <c:v>-15</c:v>
                </c:pt>
                <c:pt idx="230">
                  <c:v>-14.899999618530273</c:v>
                </c:pt>
                <c:pt idx="231">
                  <c:v>-14.799999237060547</c:v>
                </c:pt>
                <c:pt idx="232">
                  <c:v>-14.69999885559082</c:v>
                </c:pt>
                <c:pt idx="233">
                  <c:v>-14.599998474121094</c:v>
                </c:pt>
                <c:pt idx="234">
                  <c:v>-14.5</c:v>
                </c:pt>
                <c:pt idx="235">
                  <c:v>-14.399999618530273</c:v>
                </c:pt>
                <c:pt idx="236">
                  <c:v>-14.299999237060547</c:v>
                </c:pt>
                <c:pt idx="237">
                  <c:v>-14.19999885559082</c:v>
                </c:pt>
                <c:pt idx="238">
                  <c:v>-14.099998474121094</c:v>
                </c:pt>
                <c:pt idx="239">
                  <c:v>-14</c:v>
                </c:pt>
                <c:pt idx="240">
                  <c:v>-13.899999618530273</c:v>
                </c:pt>
                <c:pt idx="241">
                  <c:v>-13.799999237060547</c:v>
                </c:pt>
                <c:pt idx="242">
                  <c:v>-13.69999885559082</c:v>
                </c:pt>
                <c:pt idx="243">
                  <c:v>-13.599998474121094</c:v>
                </c:pt>
                <c:pt idx="244">
                  <c:v>-13.5</c:v>
                </c:pt>
                <c:pt idx="245">
                  <c:v>-13.399999618530273</c:v>
                </c:pt>
                <c:pt idx="246">
                  <c:v>-13.299999237060547</c:v>
                </c:pt>
                <c:pt idx="247">
                  <c:v>-13.19999885559082</c:v>
                </c:pt>
                <c:pt idx="248">
                  <c:v>-13.099998474121094</c:v>
                </c:pt>
                <c:pt idx="249">
                  <c:v>-13</c:v>
                </c:pt>
                <c:pt idx="250">
                  <c:v>-12.899999618530273</c:v>
                </c:pt>
                <c:pt idx="251">
                  <c:v>-12.799999237060547</c:v>
                </c:pt>
                <c:pt idx="252">
                  <c:v>-12.69999885559082</c:v>
                </c:pt>
                <c:pt idx="253">
                  <c:v>-12.599998474121094</c:v>
                </c:pt>
                <c:pt idx="254">
                  <c:v>-12.5</c:v>
                </c:pt>
                <c:pt idx="255">
                  <c:v>-12.399999618530273</c:v>
                </c:pt>
                <c:pt idx="256">
                  <c:v>-12.299999237060547</c:v>
                </c:pt>
                <c:pt idx="257">
                  <c:v>-12.19999885559082</c:v>
                </c:pt>
                <c:pt idx="258">
                  <c:v>-12.099998474121094</c:v>
                </c:pt>
                <c:pt idx="259">
                  <c:v>-12</c:v>
                </c:pt>
                <c:pt idx="260">
                  <c:v>-11.899999618530273</c:v>
                </c:pt>
                <c:pt idx="261">
                  <c:v>-11.799999237060547</c:v>
                </c:pt>
                <c:pt idx="262">
                  <c:v>-11.69999885559082</c:v>
                </c:pt>
                <c:pt idx="263">
                  <c:v>-11.599998474121094</c:v>
                </c:pt>
                <c:pt idx="264">
                  <c:v>-11.5</c:v>
                </c:pt>
                <c:pt idx="265">
                  <c:v>-11.399999618530273</c:v>
                </c:pt>
                <c:pt idx="266">
                  <c:v>-11.299999237060547</c:v>
                </c:pt>
                <c:pt idx="267">
                  <c:v>-11.19999885559082</c:v>
                </c:pt>
                <c:pt idx="268">
                  <c:v>-11.099998474121094</c:v>
                </c:pt>
                <c:pt idx="269">
                  <c:v>-11</c:v>
                </c:pt>
                <c:pt idx="270">
                  <c:v>-10.899999618530273</c:v>
                </c:pt>
                <c:pt idx="271">
                  <c:v>-10.799999237060547</c:v>
                </c:pt>
                <c:pt idx="272">
                  <c:v>-10.69999885559082</c:v>
                </c:pt>
                <c:pt idx="273">
                  <c:v>-10.599998474121094</c:v>
                </c:pt>
                <c:pt idx="274">
                  <c:v>-10.5</c:v>
                </c:pt>
                <c:pt idx="275">
                  <c:v>-10.399999618530273</c:v>
                </c:pt>
                <c:pt idx="276">
                  <c:v>-10.299999237060547</c:v>
                </c:pt>
                <c:pt idx="277">
                  <c:v>-10.19999885559082</c:v>
                </c:pt>
                <c:pt idx="278">
                  <c:v>-10.099998474121094</c:v>
                </c:pt>
                <c:pt idx="279">
                  <c:v>-10</c:v>
                </c:pt>
                <c:pt idx="280">
                  <c:v>-9.8999996185302734</c:v>
                </c:pt>
                <c:pt idx="281">
                  <c:v>-9.7999992370605469</c:v>
                </c:pt>
                <c:pt idx="282">
                  <c:v>-9.6999988555908203</c:v>
                </c:pt>
                <c:pt idx="283">
                  <c:v>-9.5999984741210938</c:v>
                </c:pt>
                <c:pt idx="284">
                  <c:v>-9.5</c:v>
                </c:pt>
                <c:pt idx="285">
                  <c:v>-9.3999996185302734</c:v>
                </c:pt>
                <c:pt idx="286">
                  <c:v>-9.2999992370605469</c:v>
                </c:pt>
                <c:pt idx="287">
                  <c:v>-9.1999988555908203</c:v>
                </c:pt>
                <c:pt idx="288">
                  <c:v>-9.0999984741210938</c:v>
                </c:pt>
                <c:pt idx="289">
                  <c:v>-9</c:v>
                </c:pt>
                <c:pt idx="290">
                  <c:v>-8.8999996185302734</c:v>
                </c:pt>
                <c:pt idx="291">
                  <c:v>-8.7999992370605469</c:v>
                </c:pt>
                <c:pt idx="292">
                  <c:v>-8.6999988555908203</c:v>
                </c:pt>
                <c:pt idx="293">
                  <c:v>-8.5999984741210938</c:v>
                </c:pt>
                <c:pt idx="294">
                  <c:v>-8.5</c:v>
                </c:pt>
                <c:pt idx="295">
                  <c:v>-8.3999996185302734</c:v>
                </c:pt>
                <c:pt idx="296">
                  <c:v>-8.2999992370605469</c:v>
                </c:pt>
                <c:pt idx="297">
                  <c:v>-8.1999988555908203</c:v>
                </c:pt>
                <c:pt idx="298">
                  <c:v>-8.0999984741210938</c:v>
                </c:pt>
                <c:pt idx="299">
                  <c:v>-8</c:v>
                </c:pt>
                <c:pt idx="300">
                  <c:v>-7.8999996185302734</c:v>
                </c:pt>
                <c:pt idx="301">
                  <c:v>-7.7999992370605469</c:v>
                </c:pt>
                <c:pt idx="302">
                  <c:v>-7.6999988555908203</c:v>
                </c:pt>
                <c:pt idx="303">
                  <c:v>-7.5999984741210938</c:v>
                </c:pt>
                <c:pt idx="304">
                  <c:v>-7.5</c:v>
                </c:pt>
                <c:pt idx="305">
                  <c:v>-7.3999996185302734</c:v>
                </c:pt>
                <c:pt idx="306">
                  <c:v>-7.2999992370605469</c:v>
                </c:pt>
                <c:pt idx="307">
                  <c:v>-7.1999988555908203</c:v>
                </c:pt>
                <c:pt idx="308">
                  <c:v>-7.0999984741210938</c:v>
                </c:pt>
                <c:pt idx="309">
                  <c:v>-7</c:v>
                </c:pt>
                <c:pt idx="310">
                  <c:v>-6.8999996185302734</c:v>
                </c:pt>
                <c:pt idx="311">
                  <c:v>-6.7999992370605469</c:v>
                </c:pt>
                <c:pt idx="312">
                  <c:v>-6.6999988555908203</c:v>
                </c:pt>
                <c:pt idx="313">
                  <c:v>-6.5999984741210938</c:v>
                </c:pt>
                <c:pt idx="314">
                  <c:v>-6.5</c:v>
                </c:pt>
                <c:pt idx="315">
                  <c:v>-6.3999996185302734</c:v>
                </c:pt>
                <c:pt idx="316">
                  <c:v>-6.2999992370605469</c:v>
                </c:pt>
                <c:pt idx="317">
                  <c:v>-6.2000007629394531</c:v>
                </c:pt>
                <c:pt idx="318">
                  <c:v>-6.0999984741210938</c:v>
                </c:pt>
                <c:pt idx="319">
                  <c:v>-6</c:v>
                </c:pt>
                <c:pt idx="320">
                  <c:v>-5.8999977111816406</c:v>
                </c:pt>
                <c:pt idx="321">
                  <c:v>-5.7999992370605469</c:v>
                </c:pt>
                <c:pt idx="322">
                  <c:v>-5.7000007629394531</c:v>
                </c:pt>
                <c:pt idx="323">
                  <c:v>-5.5999984741210938</c:v>
                </c:pt>
                <c:pt idx="324">
                  <c:v>-5.5</c:v>
                </c:pt>
                <c:pt idx="325">
                  <c:v>-5.3999977111816406</c:v>
                </c:pt>
                <c:pt idx="326">
                  <c:v>-5.2999992370605469</c:v>
                </c:pt>
                <c:pt idx="327">
                  <c:v>-5.2000007629394531</c:v>
                </c:pt>
                <c:pt idx="328">
                  <c:v>-5.0999984741210938</c:v>
                </c:pt>
                <c:pt idx="329">
                  <c:v>-5</c:v>
                </c:pt>
                <c:pt idx="330">
                  <c:v>-4.8999977111816406</c:v>
                </c:pt>
                <c:pt idx="331">
                  <c:v>-4.7999992370605469</c:v>
                </c:pt>
                <c:pt idx="332">
                  <c:v>-4.7000007629394531</c:v>
                </c:pt>
                <c:pt idx="333">
                  <c:v>-4.5999984741210938</c:v>
                </c:pt>
                <c:pt idx="334">
                  <c:v>-4.5</c:v>
                </c:pt>
                <c:pt idx="335">
                  <c:v>-4.3999977111816406</c:v>
                </c:pt>
                <c:pt idx="336">
                  <c:v>-4.2999992370605469</c:v>
                </c:pt>
                <c:pt idx="337">
                  <c:v>-4.2000007629394531</c:v>
                </c:pt>
                <c:pt idx="338">
                  <c:v>-4.0999984741210938</c:v>
                </c:pt>
                <c:pt idx="339">
                  <c:v>-4</c:v>
                </c:pt>
                <c:pt idx="340">
                  <c:v>-3.8999977111816406</c:v>
                </c:pt>
                <c:pt idx="341">
                  <c:v>-3.7999992370605469</c:v>
                </c:pt>
                <c:pt idx="342">
                  <c:v>-3.7000007629394531</c:v>
                </c:pt>
                <c:pt idx="343">
                  <c:v>-3.5999984741210938</c:v>
                </c:pt>
                <c:pt idx="344">
                  <c:v>-3.5</c:v>
                </c:pt>
                <c:pt idx="345">
                  <c:v>-3.3999977111816406</c:v>
                </c:pt>
                <c:pt idx="346">
                  <c:v>-3.2999992370605469</c:v>
                </c:pt>
                <c:pt idx="347">
                  <c:v>-3.2000007629394531</c:v>
                </c:pt>
                <c:pt idx="348">
                  <c:v>-3.0999984741210938</c:v>
                </c:pt>
                <c:pt idx="349">
                  <c:v>-3</c:v>
                </c:pt>
                <c:pt idx="350">
                  <c:v>-2.8999977111816406</c:v>
                </c:pt>
                <c:pt idx="351">
                  <c:v>-2.7999992370605469</c:v>
                </c:pt>
                <c:pt idx="352">
                  <c:v>-2.7000007629394531</c:v>
                </c:pt>
                <c:pt idx="353">
                  <c:v>-2.5999984741210938</c:v>
                </c:pt>
                <c:pt idx="354">
                  <c:v>-2.5</c:v>
                </c:pt>
                <c:pt idx="355">
                  <c:v>-2.3999977111816406</c:v>
                </c:pt>
                <c:pt idx="356">
                  <c:v>-2.2999992370605469</c:v>
                </c:pt>
                <c:pt idx="357">
                  <c:v>-2.2000007629394531</c:v>
                </c:pt>
                <c:pt idx="358">
                  <c:v>-2.0999984741210938</c:v>
                </c:pt>
                <c:pt idx="359">
                  <c:v>-2</c:v>
                </c:pt>
                <c:pt idx="360">
                  <c:v>-1.8999977111816406</c:v>
                </c:pt>
                <c:pt idx="361">
                  <c:v>-1.7999992370605469</c:v>
                </c:pt>
                <c:pt idx="362">
                  <c:v>-1.7000007629394531</c:v>
                </c:pt>
                <c:pt idx="363">
                  <c:v>-1.5999984741210938</c:v>
                </c:pt>
                <c:pt idx="364">
                  <c:v>-1.5</c:v>
                </c:pt>
                <c:pt idx="365">
                  <c:v>-1.3999977111816406</c:v>
                </c:pt>
                <c:pt idx="366">
                  <c:v>-1.2999992370605469</c:v>
                </c:pt>
                <c:pt idx="367">
                  <c:v>-1.2000007629394531</c:v>
                </c:pt>
                <c:pt idx="368">
                  <c:v>-1.0999984741210938</c:v>
                </c:pt>
                <c:pt idx="369">
                  <c:v>-1</c:v>
                </c:pt>
                <c:pt idx="370">
                  <c:v>-0.89999771118164063</c:v>
                </c:pt>
                <c:pt idx="371">
                  <c:v>-0.79999923706054688</c:v>
                </c:pt>
                <c:pt idx="372">
                  <c:v>-0.70000076293945313</c:v>
                </c:pt>
                <c:pt idx="373">
                  <c:v>-0.59999847412109375</c:v>
                </c:pt>
                <c:pt idx="374">
                  <c:v>-0.5</c:v>
                </c:pt>
                <c:pt idx="375">
                  <c:v>-0.39999771118164063</c:v>
                </c:pt>
                <c:pt idx="376">
                  <c:v>-0.29999923706054688</c:v>
                </c:pt>
                <c:pt idx="377">
                  <c:v>-0.20000076293945313</c:v>
                </c:pt>
                <c:pt idx="378">
                  <c:v>-9.999847412109375E-2</c:v>
                </c:pt>
                <c:pt idx="379">
                  <c:v>0</c:v>
                </c:pt>
                <c:pt idx="380">
                  <c:v>0.10000228881835938</c:v>
                </c:pt>
                <c:pt idx="381">
                  <c:v>0.20000076293945313</c:v>
                </c:pt>
                <c:pt idx="382">
                  <c:v>0.29999923706054688</c:v>
                </c:pt>
                <c:pt idx="383">
                  <c:v>0.40000152587890625</c:v>
                </c:pt>
                <c:pt idx="384">
                  <c:v>0.5</c:v>
                </c:pt>
                <c:pt idx="385">
                  <c:v>0.60000228881835938</c:v>
                </c:pt>
                <c:pt idx="386">
                  <c:v>0.70000076293945313</c:v>
                </c:pt>
                <c:pt idx="387">
                  <c:v>0.79999923706054688</c:v>
                </c:pt>
                <c:pt idx="388">
                  <c:v>0.90000152587890625</c:v>
                </c:pt>
                <c:pt idx="389">
                  <c:v>1</c:v>
                </c:pt>
                <c:pt idx="390">
                  <c:v>1.1000022888183594</c:v>
                </c:pt>
                <c:pt idx="391">
                  <c:v>1.2000007629394531</c:v>
                </c:pt>
                <c:pt idx="392">
                  <c:v>1.2999992370605469</c:v>
                </c:pt>
                <c:pt idx="393">
                  <c:v>1.4000015258789063</c:v>
                </c:pt>
                <c:pt idx="394">
                  <c:v>1.5</c:v>
                </c:pt>
                <c:pt idx="395">
                  <c:v>1.6000022888183594</c:v>
                </c:pt>
                <c:pt idx="396">
                  <c:v>1.7000007629394531</c:v>
                </c:pt>
                <c:pt idx="397">
                  <c:v>1.7999992370605469</c:v>
                </c:pt>
                <c:pt idx="398">
                  <c:v>1.9000015258789063</c:v>
                </c:pt>
                <c:pt idx="399">
                  <c:v>2</c:v>
                </c:pt>
                <c:pt idx="400">
                  <c:v>2.1000022888183594</c:v>
                </c:pt>
                <c:pt idx="401">
                  <c:v>2.2000007629394531</c:v>
                </c:pt>
                <c:pt idx="402">
                  <c:v>2.2999992370605469</c:v>
                </c:pt>
                <c:pt idx="403">
                  <c:v>2.4000015258789063</c:v>
                </c:pt>
                <c:pt idx="404">
                  <c:v>2.5</c:v>
                </c:pt>
                <c:pt idx="405">
                  <c:v>2.6000022888183594</c:v>
                </c:pt>
                <c:pt idx="406">
                  <c:v>2.7000007629394531</c:v>
                </c:pt>
                <c:pt idx="407">
                  <c:v>2.7999992370605469</c:v>
                </c:pt>
                <c:pt idx="408">
                  <c:v>2.9000015258789063</c:v>
                </c:pt>
                <c:pt idx="409">
                  <c:v>3</c:v>
                </c:pt>
                <c:pt idx="410">
                  <c:v>3.1000022888183594</c:v>
                </c:pt>
                <c:pt idx="411">
                  <c:v>3.2000007629394531</c:v>
                </c:pt>
                <c:pt idx="412">
                  <c:v>3.2999992370605469</c:v>
                </c:pt>
                <c:pt idx="413">
                  <c:v>3.4000015258789063</c:v>
                </c:pt>
                <c:pt idx="414">
                  <c:v>3.5</c:v>
                </c:pt>
                <c:pt idx="415">
                  <c:v>3.6000022888183594</c:v>
                </c:pt>
                <c:pt idx="416">
                  <c:v>3.7000007629394531</c:v>
                </c:pt>
                <c:pt idx="417">
                  <c:v>3.7999992370605469</c:v>
                </c:pt>
                <c:pt idx="418">
                  <c:v>3.9000015258789063</c:v>
                </c:pt>
                <c:pt idx="419">
                  <c:v>4</c:v>
                </c:pt>
                <c:pt idx="420">
                  <c:v>4.1000022888183594</c:v>
                </c:pt>
                <c:pt idx="421">
                  <c:v>4.2000007629394531</c:v>
                </c:pt>
                <c:pt idx="422">
                  <c:v>4.2999992370605469</c:v>
                </c:pt>
                <c:pt idx="423">
                  <c:v>4.4000015258789063</c:v>
                </c:pt>
                <c:pt idx="424">
                  <c:v>4.5</c:v>
                </c:pt>
                <c:pt idx="425">
                  <c:v>4.6000022888183594</c:v>
                </c:pt>
                <c:pt idx="426">
                  <c:v>4.7000007629394531</c:v>
                </c:pt>
                <c:pt idx="427">
                  <c:v>4.7999992370605469</c:v>
                </c:pt>
                <c:pt idx="428">
                  <c:v>4.9000015258789063</c:v>
                </c:pt>
                <c:pt idx="429">
                  <c:v>5</c:v>
                </c:pt>
                <c:pt idx="430">
                  <c:v>5.1000022888183594</c:v>
                </c:pt>
                <c:pt idx="431">
                  <c:v>5.2000007629394531</c:v>
                </c:pt>
                <c:pt idx="432">
                  <c:v>5.2999992370605469</c:v>
                </c:pt>
                <c:pt idx="433">
                  <c:v>5.4000015258789063</c:v>
                </c:pt>
                <c:pt idx="434">
                  <c:v>5.5</c:v>
                </c:pt>
                <c:pt idx="435">
                  <c:v>5.6000022888183594</c:v>
                </c:pt>
                <c:pt idx="436">
                  <c:v>5.7000007629394531</c:v>
                </c:pt>
                <c:pt idx="437">
                  <c:v>5.7999992370605469</c:v>
                </c:pt>
                <c:pt idx="438">
                  <c:v>5.9000015258789063</c:v>
                </c:pt>
                <c:pt idx="439">
                  <c:v>6</c:v>
                </c:pt>
                <c:pt idx="440">
                  <c:v>6.1000022888183594</c:v>
                </c:pt>
                <c:pt idx="441">
                  <c:v>6.2000007629394531</c:v>
                </c:pt>
                <c:pt idx="442">
                  <c:v>6.2999992370605469</c:v>
                </c:pt>
                <c:pt idx="443">
                  <c:v>6.4000015258789063</c:v>
                </c:pt>
                <c:pt idx="444">
                  <c:v>6.5</c:v>
                </c:pt>
                <c:pt idx="445">
                  <c:v>6.6000022888183594</c:v>
                </c:pt>
                <c:pt idx="446">
                  <c:v>6.7000007629394531</c:v>
                </c:pt>
                <c:pt idx="447">
                  <c:v>6.7999992370605469</c:v>
                </c:pt>
                <c:pt idx="448">
                  <c:v>6.9000015258789063</c:v>
                </c:pt>
                <c:pt idx="449">
                  <c:v>7</c:v>
                </c:pt>
                <c:pt idx="450">
                  <c:v>7.1000022888183594</c:v>
                </c:pt>
                <c:pt idx="451">
                  <c:v>7.2000007629394531</c:v>
                </c:pt>
                <c:pt idx="452">
                  <c:v>7.2999992370605469</c:v>
                </c:pt>
                <c:pt idx="453">
                  <c:v>7.4000015258789063</c:v>
                </c:pt>
                <c:pt idx="454">
                  <c:v>7.5</c:v>
                </c:pt>
                <c:pt idx="455">
                  <c:v>7.6000022888183594</c:v>
                </c:pt>
                <c:pt idx="456">
                  <c:v>7.7000007629394531</c:v>
                </c:pt>
                <c:pt idx="457">
                  <c:v>7.7999992370605469</c:v>
                </c:pt>
                <c:pt idx="458">
                  <c:v>7.9000015258789063</c:v>
                </c:pt>
                <c:pt idx="459">
                  <c:v>8</c:v>
                </c:pt>
                <c:pt idx="460">
                  <c:v>8.1000022888183594</c:v>
                </c:pt>
                <c:pt idx="461">
                  <c:v>8.2000007629394531</c:v>
                </c:pt>
                <c:pt idx="462">
                  <c:v>8.2999992370605469</c:v>
                </c:pt>
                <c:pt idx="463">
                  <c:v>8.4000015258789063</c:v>
                </c:pt>
                <c:pt idx="464">
                  <c:v>8.5</c:v>
                </c:pt>
                <c:pt idx="465">
                  <c:v>8.6000022888183594</c:v>
                </c:pt>
                <c:pt idx="466">
                  <c:v>8.7000007629394531</c:v>
                </c:pt>
                <c:pt idx="467">
                  <c:v>8.7999992370605469</c:v>
                </c:pt>
                <c:pt idx="468">
                  <c:v>8.9000015258789063</c:v>
                </c:pt>
                <c:pt idx="469">
                  <c:v>9</c:v>
                </c:pt>
                <c:pt idx="470">
                  <c:v>9.1000022888183594</c:v>
                </c:pt>
                <c:pt idx="471">
                  <c:v>9.2000007629394531</c:v>
                </c:pt>
                <c:pt idx="472">
                  <c:v>9.2999992370605469</c:v>
                </c:pt>
                <c:pt idx="473">
                  <c:v>9.4000015258789063</c:v>
                </c:pt>
                <c:pt idx="474">
                  <c:v>9.5</c:v>
                </c:pt>
                <c:pt idx="475">
                  <c:v>9.6000022888183594</c:v>
                </c:pt>
                <c:pt idx="476">
                  <c:v>9.7000007629394531</c:v>
                </c:pt>
                <c:pt idx="477">
                  <c:v>9.7999992370605469</c:v>
                </c:pt>
                <c:pt idx="478">
                  <c:v>9.9000015258789063</c:v>
                </c:pt>
                <c:pt idx="479">
                  <c:v>10</c:v>
                </c:pt>
                <c:pt idx="480">
                  <c:v>10.100002288818359</c:v>
                </c:pt>
                <c:pt idx="481">
                  <c:v>10.200000762939453</c:v>
                </c:pt>
                <c:pt idx="482">
                  <c:v>10.299999237060547</c:v>
                </c:pt>
                <c:pt idx="483">
                  <c:v>10.400001525878906</c:v>
                </c:pt>
                <c:pt idx="484">
                  <c:v>10.5</c:v>
                </c:pt>
                <c:pt idx="485">
                  <c:v>10.600002288818359</c:v>
                </c:pt>
                <c:pt idx="486">
                  <c:v>10.700000762939453</c:v>
                </c:pt>
                <c:pt idx="487">
                  <c:v>10.799999237060547</c:v>
                </c:pt>
                <c:pt idx="488">
                  <c:v>10.900001525878906</c:v>
                </c:pt>
                <c:pt idx="489">
                  <c:v>11</c:v>
                </c:pt>
                <c:pt idx="490">
                  <c:v>11.100002288818359</c:v>
                </c:pt>
                <c:pt idx="491">
                  <c:v>11.200000762939453</c:v>
                </c:pt>
                <c:pt idx="492">
                  <c:v>11.299999237060547</c:v>
                </c:pt>
                <c:pt idx="493">
                  <c:v>11.400001525878906</c:v>
                </c:pt>
                <c:pt idx="494">
                  <c:v>11.5</c:v>
                </c:pt>
                <c:pt idx="495">
                  <c:v>11.600002288818359</c:v>
                </c:pt>
                <c:pt idx="496">
                  <c:v>11.700000762939453</c:v>
                </c:pt>
                <c:pt idx="497">
                  <c:v>11.799999237060547</c:v>
                </c:pt>
                <c:pt idx="498">
                  <c:v>11.900001525878906</c:v>
                </c:pt>
                <c:pt idx="499">
                  <c:v>12</c:v>
                </c:pt>
                <c:pt idx="500">
                  <c:v>12.100002288818359</c:v>
                </c:pt>
                <c:pt idx="501">
                  <c:v>12.200000762939453</c:v>
                </c:pt>
                <c:pt idx="502">
                  <c:v>12.299999237060547</c:v>
                </c:pt>
                <c:pt idx="503">
                  <c:v>12.400001525878906</c:v>
                </c:pt>
                <c:pt idx="504">
                  <c:v>12.5</c:v>
                </c:pt>
                <c:pt idx="505">
                  <c:v>12.600002288818359</c:v>
                </c:pt>
                <c:pt idx="506">
                  <c:v>12.700000762939453</c:v>
                </c:pt>
                <c:pt idx="507">
                  <c:v>12.799999237060547</c:v>
                </c:pt>
                <c:pt idx="508">
                  <c:v>12.900001525878906</c:v>
                </c:pt>
                <c:pt idx="509">
                  <c:v>13</c:v>
                </c:pt>
                <c:pt idx="510">
                  <c:v>13.100002288818359</c:v>
                </c:pt>
                <c:pt idx="511">
                  <c:v>13.200000762939453</c:v>
                </c:pt>
                <c:pt idx="512">
                  <c:v>13.299999237060547</c:v>
                </c:pt>
                <c:pt idx="513">
                  <c:v>13.400001525878906</c:v>
                </c:pt>
                <c:pt idx="514">
                  <c:v>13.5</c:v>
                </c:pt>
                <c:pt idx="515">
                  <c:v>13.600002288818359</c:v>
                </c:pt>
                <c:pt idx="516">
                  <c:v>13.700000762939453</c:v>
                </c:pt>
                <c:pt idx="517">
                  <c:v>13.799999237060547</c:v>
                </c:pt>
                <c:pt idx="518">
                  <c:v>13.900001525878906</c:v>
                </c:pt>
                <c:pt idx="519">
                  <c:v>14</c:v>
                </c:pt>
                <c:pt idx="520">
                  <c:v>14.100002288818359</c:v>
                </c:pt>
                <c:pt idx="521">
                  <c:v>14.200000762939453</c:v>
                </c:pt>
                <c:pt idx="522">
                  <c:v>14.299999237060547</c:v>
                </c:pt>
                <c:pt idx="523">
                  <c:v>14.400001525878906</c:v>
                </c:pt>
                <c:pt idx="524">
                  <c:v>14.5</c:v>
                </c:pt>
                <c:pt idx="525">
                  <c:v>14.600002288818359</c:v>
                </c:pt>
                <c:pt idx="526">
                  <c:v>14.700000762939453</c:v>
                </c:pt>
                <c:pt idx="527">
                  <c:v>14.799999237060547</c:v>
                </c:pt>
                <c:pt idx="528">
                  <c:v>14.900001525878906</c:v>
                </c:pt>
                <c:pt idx="529">
                  <c:v>15</c:v>
                </c:pt>
                <c:pt idx="530">
                  <c:v>15.100002288818359</c:v>
                </c:pt>
                <c:pt idx="531">
                  <c:v>15.200000762939453</c:v>
                </c:pt>
                <c:pt idx="532">
                  <c:v>15.299999237060547</c:v>
                </c:pt>
                <c:pt idx="533">
                  <c:v>15.400001525878906</c:v>
                </c:pt>
                <c:pt idx="534">
                  <c:v>15.5</c:v>
                </c:pt>
                <c:pt idx="535">
                  <c:v>15.600002288818359</c:v>
                </c:pt>
                <c:pt idx="536">
                  <c:v>15.700000762939453</c:v>
                </c:pt>
                <c:pt idx="537">
                  <c:v>15.799999237060547</c:v>
                </c:pt>
                <c:pt idx="538">
                  <c:v>15.900001525878906</c:v>
                </c:pt>
                <c:pt idx="539">
                  <c:v>16</c:v>
                </c:pt>
                <c:pt idx="540">
                  <c:v>16.100002288818359</c:v>
                </c:pt>
                <c:pt idx="541">
                  <c:v>16.200000762939453</c:v>
                </c:pt>
                <c:pt idx="542">
                  <c:v>16.299999237060547</c:v>
                </c:pt>
                <c:pt idx="543">
                  <c:v>16.400001525878906</c:v>
                </c:pt>
                <c:pt idx="544">
                  <c:v>16.5</c:v>
                </c:pt>
                <c:pt idx="545">
                  <c:v>16.600002288818359</c:v>
                </c:pt>
                <c:pt idx="546">
                  <c:v>16.700000762939453</c:v>
                </c:pt>
                <c:pt idx="547">
                  <c:v>16.799999237060547</c:v>
                </c:pt>
                <c:pt idx="548">
                  <c:v>16.900001525878906</c:v>
                </c:pt>
                <c:pt idx="549">
                  <c:v>17</c:v>
                </c:pt>
                <c:pt idx="550">
                  <c:v>17.100002288818359</c:v>
                </c:pt>
                <c:pt idx="551">
                  <c:v>17.200000762939453</c:v>
                </c:pt>
                <c:pt idx="552">
                  <c:v>17.299999237060547</c:v>
                </c:pt>
                <c:pt idx="553">
                  <c:v>17.400001525878906</c:v>
                </c:pt>
                <c:pt idx="554">
                  <c:v>17.5</c:v>
                </c:pt>
                <c:pt idx="555">
                  <c:v>17.600002288818359</c:v>
                </c:pt>
                <c:pt idx="556">
                  <c:v>17.700000762939453</c:v>
                </c:pt>
                <c:pt idx="557">
                  <c:v>17.799999237060547</c:v>
                </c:pt>
                <c:pt idx="558">
                  <c:v>17.900001525878906</c:v>
                </c:pt>
                <c:pt idx="559">
                  <c:v>18</c:v>
                </c:pt>
                <c:pt idx="560">
                  <c:v>18.100002288818359</c:v>
                </c:pt>
                <c:pt idx="561">
                  <c:v>18.200000762939453</c:v>
                </c:pt>
                <c:pt idx="562">
                  <c:v>18.299999237060547</c:v>
                </c:pt>
                <c:pt idx="563">
                  <c:v>18.400001525878906</c:v>
                </c:pt>
                <c:pt idx="564">
                  <c:v>18.5</c:v>
                </c:pt>
                <c:pt idx="565">
                  <c:v>18.600002288818359</c:v>
                </c:pt>
                <c:pt idx="566">
                  <c:v>18.700000762939453</c:v>
                </c:pt>
                <c:pt idx="567">
                  <c:v>18.799999237060547</c:v>
                </c:pt>
                <c:pt idx="568">
                  <c:v>18.900001525878906</c:v>
                </c:pt>
                <c:pt idx="569">
                  <c:v>19</c:v>
                </c:pt>
                <c:pt idx="570">
                  <c:v>19.100002288818359</c:v>
                </c:pt>
                <c:pt idx="571">
                  <c:v>19.200000762939453</c:v>
                </c:pt>
                <c:pt idx="572">
                  <c:v>19.299999237060547</c:v>
                </c:pt>
                <c:pt idx="573">
                  <c:v>19.400001525878906</c:v>
                </c:pt>
                <c:pt idx="574">
                  <c:v>19.5</c:v>
                </c:pt>
                <c:pt idx="575">
                  <c:v>19.600002288818359</c:v>
                </c:pt>
                <c:pt idx="576">
                  <c:v>19.700000762939453</c:v>
                </c:pt>
                <c:pt idx="577">
                  <c:v>19.799999237060547</c:v>
                </c:pt>
                <c:pt idx="578">
                  <c:v>19.900001525878906</c:v>
                </c:pt>
                <c:pt idx="579">
                  <c:v>20</c:v>
                </c:pt>
                <c:pt idx="580">
                  <c:v>20.100002288818359</c:v>
                </c:pt>
                <c:pt idx="581">
                  <c:v>20.200000762939453</c:v>
                </c:pt>
                <c:pt idx="582">
                  <c:v>20.299999237060547</c:v>
                </c:pt>
                <c:pt idx="583">
                  <c:v>20.400001525878906</c:v>
                </c:pt>
                <c:pt idx="584">
                  <c:v>20.5</c:v>
                </c:pt>
                <c:pt idx="585">
                  <c:v>20.600002288818359</c:v>
                </c:pt>
                <c:pt idx="586">
                  <c:v>20.700000762939453</c:v>
                </c:pt>
                <c:pt idx="587">
                  <c:v>20.799999237060547</c:v>
                </c:pt>
                <c:pt idx="588">
                  <c:v>20.900001525878906</c:v>
                </c:pt>
                <c:pt idx="589">
                  <c:v>21</c:v>
                </c:pt>
                <c:pt idx="590">
                  <c:v>21.100002288818359</c:v>
                </c:pt>
                <c:pt idx="591">
                  <c:v>21.200000762939453</c:v>
                </c:pt>
                <c:pt idx="592">
                  <c:v>21.299999237060547</c:v>
                </c:pt>
                <c:pt idx="593">
                  <c:v>21.400001525878906</c:v>
                </c:pt>
                <c:pt idx="594">
                  <c:v>21.5</c:v>
                </c:pt>
                <c:pt idx="595">
                  <c:v>21.600002288818359</c:v>
                </c:pt>
                <c:pt idx="596">
                  <c:v>21.700000762939453</c:v>
                </c:pt>
                <c:pt idx="597">
                  <c:v>21.799999237060547</c:v>
                </c:pt>
                <c:pt idx="598">
                  <c:v>21.900001525878906</c:v>
                </c:pt>
                <c:pt idx="599">
                  <c:v>22</c:v>
                </c:pt>
                <c:pt idx="600">
                  <c:v>22.100002288818359</c:v>
                </c:pt>
                <c:pt idx="601">
                  <c:v>22.200000762939453</c:v>
                </c:pt>
                <c:pt idx="602">
                  <c:v>22.299999237060547</c:v>
                </c:pt>
                <c:pt idx="603">
                  <c:v>22.400001525878906</c:v>
                </c:pt>
                <c:pt idx="604">
                  <c:v>22.5</c:v>
                </c:pt>
                <c:pt idx="605">
                  <c:v>22.600002288818359</c:v>
                </c:pt>
                <c:pt idx="606">
                  <c:v>22.700000762939453</c:v>
                </c:pt>
                <c:pt idx="607">
                  <c:v>22.799999237060547</c:v>
                </c:pt>
                <c:pt idx="608">
                  <c:v>22.900001525878906</c:v>
                </c:pt>
                <c:pt idx="609">
                  <c:v>23</c:v>
                </c:pt>
                <c:pt idx="610">
                  <c:v>23.100002288818359</c:v>
                </c:pt>
                <c:pt idx="611">
                  <c:v>23.200000762939453</c:v>
                </c:pt>
                <c:pt idx="612">
                  <c:v>23.299999237060547</c:v>
                </c:pt>
                <c:pt idx="613">
                  <c:v>23.400001525878906</c:v>
                </c:pt>
                <c:pt idx="614">
                  <c:v>23.5</c:v>
                </c:pt>
                <c:pt idx="615">
                  <c:v>23.600002288818359</c:v>
                </c:pt>
                <c:pt idx="616">
                  <c:v>23.700000762939453</c:v>
                </c:pt>
                <c:pt idx="617">
                  <c:v>23.799999237060547</c:v>
                </c:pt>
                <c:pt idx="618">
                  <c:v>23.900001525878906</c:v>
                </c:pt>
                <c:pt idx="619">
                  <c:v>24</c:v>
                </c:pt>
                <c:pt idx="620">
                  <c:v>24.100002288818359</c:v>
                </c:pt>
                <c:pt idx="621">
                  <c:v>24.200000762939453</c:v>
                </c:pt>
                <c:pt idx="622">
                  <c:v>24.299999237060547</c:v>
                </c:pt>
                <c:pt idx="623">
                  <c:v>24.400001525878906</c:v>
                </c:pt>
                <c:pt idx="624">
                  <c:v>24.5</c:v>
                </c:pt>
                <c:pt idx="625">
                  <c:v>24.600002288818359</c:v>
                </c:pt>
                <c:pt idx="626">
                  <c:v>24.700000762939453</c:v>
                </c:pt>
                <c:pt idx="627">
                  <c:v>24.799999237060547</c:v>
                </c:pt>
                <c:pt idx="628">
                  <c:v>24.900001525878906</c:v>
                </c:pt>
                <c:pt idx="629">
                  <c:v>25</c:v>
                </c:pt>
                <c:pt idx="630">
                  <c:v>25.100002288818359</c:v>
                </c:pt>
                <c:pt idx="631">
                  <c:v>25.200000762939453</c:v>
                </c:pt>
                <c:pt idx="632">
                  <c:v>25.299999237060547</c:v>
                </c:pt>
                <c:pt idx="633">
                  <c:v>25.400001525878906</c:v>
                </c:pt>
                <c:pt idx="634">
                  <c:v>25.5</c:v>
                </c:pt>
                <c:pt idx="635">
                  <c:v>25.600002288818359</c:v>
                </c:pt>
                <c:pt idx="636">
                  <c:v>25.700000762939453</c:v>
                </c:pt>
                <c:pt idx="637">
                  <c:v>25.799999237060547</c:v>
                </c:pt>
                <c:pt idx="638">
                  <c:v>25.899997711181641</c:v>
                </c:pt>
                <c:pt idx="639">
                  <c:v>26.000003814697266</c:v>
                </c:pt>
                <c:pt idx="640">
                  <c:v>26.100002288818359</c:v>
                </c:pt>
                <c:pt idx="641">
                  <c:v>26.200000762939453</c:v>
                </c:pt>
                <c:pt idx="642">
                  <c:v>26.299999237060547</c:v>
                </c:pt>
                <c:pt idx="643">
                  <c:v>26.399997711181641</c:v>
                </c:pt>
                <c:pt idx="644">
                  <c:v>26.500003814697266</c:v>
                </c:pt>
                <c:pt idx="645">
                  <c:v>26.600002288818359</c:v>
                </c:pt>
                <c:pt idx="646">
                  <c:v>26.700000762939453</c:v>
                </c:pt>
                <c:pt idx="647">
                  <c:v>26.799999237060547</c:v>
                </c:pt>
                <c:pt idx="648">
                  <c:v>26.899997711181641</c:v>
                </c:pt>
                <c:pt idx="649">
                  <c:v>27.000003814697266</c:v>
                </c:pt>
                <c:pt idx="650">
                  <c:v>27.100002288818359</c:v>
                </c:pt>
                <c:pt idx="651">
                  <c:v>27.200000762939453</c:v>
                </c:pt>
                <c:pt idx="652">
                  <c:v>27.299999237060547</c:v>
                </c:pt>
                <c:pt idx="653">
                  <c:v>27.399997711181641</c:v>
                </c:pt>
                <c:pt idx="654">
                  <c:v>27.500003814697266</c:v>
                </c:pt>
                <c:pt idx="655">
                  <c:v>27.600002288818359</c:v>
                </c:pt>
                <c:pt idx="656">
                  <c:v>27.700000762939453</c:v>
                </c:pt>
                <c:pt idx="657">
                  <c:v>27.799999237060547</c:v>
                </c:pt>
                <c:pt idx="658">
                  <c:v>27.899997711181641</c:v>
                </c:pt>
                <c:pt idx="659">
                  <c:v>28.000003814697266</c:v>
                </c:pt>
                <c:pt idx="660">
                  <c:v>28.100002288818359</c:v>
                </c:pt>
                <c:pt idx="661">
                  <c:v>28.200000762939453</c:v>
                </c:pt>
                <c:pt idx="662">
                  <c:v>28.299999237060547</c:v>
                </c:pt>
                <c:pt idx="663">
                  <c:v>28.399997711181641</c:v>
                </c:pt>
                <c:pt idx="664">
                  <c:v>28.500003814697266</c:v>
                </c:pt>
                <c:pt idx="665">
                  <c:v>28.600002288818359</c:v>
                </c:pt>
                <c:pt idx="666">
                  <c:v>28.700000762939453</c:v>
                </c:pt>
                <c:pt idx="667">
                  <c:v>28.799999237060547</c:v>
                </c:pt>
                <c:pt idx="668">
                  <c:v>28.899997711181641</c:v>
                </c:pt>
                <c:pt idx="669">
                  <c:v>29.000003814697266</c:v>
                </c:pt>
                <c:pt idx="670">
                  <c:v>29.100002288818359</c:v>
                </c:pt>
                <c:pt idx="671">
                  <c:v>29.200000762939453</c:v>
                </c:pt>
                <c:pt idx="672">
                  <c:v>29.299999237060547</c:v>
                </c:pt>
                <c:pt idx="673">
                  <c:v>29.399997711181641</c:v>
                </c:pt>
                <c:pt idx="674">
                  <c:v>29.500003814697266</c:v>
                </c:pt>
                <c:pt idx="675">
                  <c:v>29.600002288818359</c:v>
                </c:pt>
                <c:pt idx="676">
                  <c:v>29.700000762939453</c:v>
                </c:pt>
                <c:pt idx="677">
                  <c:v>29.799999237060547</c:v>
                </c:pt>
                <c:pt idx="678">
                  <c:v>29.899997711181641</c:v>
                </c:pt>
                <c:pt idx="679">
                  <c:v>30.000003814697266</c:v>
                </c:pt>
                <c:pt idx="680">
                  <c:v>30.100002288818359</c:v>
                </c:pt>
                <c:pt idx="681">
                  <c:v>30.200000762939453</c:v>
                </c:pt>
                <c:pt idx="682">
                  <c:v>30.299999237060547</c:v>
                </c:pt>
                <c:pt idx="683">
                  <c:v>30.399997711181641</c:v>
                </c:pt>
                <c:pt idx="684">
                  <c:v>30.500003814697266</c:v>
                </c:pt>
                <c:pt idx="685">
                  <c:v>30.600002288818359</c:v>
                </c:pt>
                <c:pt idx="686">
                  <c:v>30.700000762939453</c:v>
                </c:pt>
                <c:pt idx="687">
                  <c:v>30.799999237060547</c:v>
                </c:pt>
                <c:pt idx="688">
                  <c:v>30.899997711181641</c:v>
                </c:pt>
                <c:pt idx="689">
                  <c:v>31.000003814697266</c:v>
                </c:pt>
                <c:pt idx="690">
                  <c:v>31.100002288818359</c:v>
                </c:pt>
                <c:pt idx="691">
                  <c:v>31.200000762939453</c:v>
                </c:pt>
                <c:pt idx="692">
                  <c:v>31.299999237060547</c:v>
                </c:pt>
                <c:pt idx="693">
                  <c:v>31.399997711181641</c:v>
                </c:pt>
                <c:pt idx="694">
                  <c:v>31.500003814697266</c:v>
                </c:pt>
                <c:pt idx="695">
                  <c:v>31.600002288818359</c:v>
                </c:pt>
                <c:pt idx="696">
                  <c:v>31.700000762939453</c:v>
                </c:pt>
                <c:pt idx="697">
                  <c:v>31.799999237060547</c:v>
                </c:pt>
                <c:pt idx="698">
                  <c:v>31.899997711181641</c:v>
                </c:pt>
                <c:pt idx="699">
                  <c:v>32.000003814697266</c:v>
                </c:pt>
                <c:pt idx="700">
                  <c:v>32.100002288818359</c:v>
                </c:pt>
                <c:pt idx="701">
                  <c:v>32.200000762939453</c:v>
                </c:pt>
                <c:pt idx="702">
                  <c:v>32.299999237060547</c:v>
                </c:pt>
                <c:pt idx="703">
                  <c:v>32.399997711181641</c:v>
                </c:pt>
                <c:pt idx="704">
                  <c:v>32.500003814697266</c:v>
                </c:pt>
                <c:pt idx="705">
                  <c:v>32.600002288818359</c:v>
                </c:pt>
                <c:pt idx="706">
                  <c:v>32.700000762939453</c:v>
                </c:pt>
                <c:pt idx="707">
                  <c:v>32.799999237060547</c:v>
                </c:pt>
                <c:pt idx="708">
                  <c:v>32.899997711181641</c:v>
                </c:pt>
                <c:pt idx="709">
                  <c:v>33.000003814697266</c:v>
                </c:pt>
                <c:pt idx="710">
                  <c:v>33.100002288818359</c:v>
                </c:pt>
                <c:pt idx="711">
                  <c:v>33.200000762939453</c:v>
                </c:pt>
                <c:pt idx="712">
                  <c:v>33.299999237060547</c:v>
                </c:pt>
                <c:pt idx="713">
                  <c:v>33.399997711181641</c:v>
                </c:pt>
                <c:pt idx="714">
                  <c:v>33.500003814697266</c:v>
                </c:pt>
                <c:pt idx="715">
                  <c:v>33.600002288818359</c:v>
                </c:pt>
                <c:pt idx="716">
                  <c:v>33.700000762939453</c:v>
                </c:pt>
                <c:pt idx="717">
                  <c:v>33.799999237060547</c:v>
                </c:pt>
                <c:pt idx="718">
                  <c:v>33.899997711181641</c:v>
                </c:pt>
                <c:pt idx="719">
                  <c:v>34.000003814697266</c:v>
                </c:pt>
                <c:pt idx="720">
                  <c:v>34.100002288818359</c:v>
                </c:pt>
                <c:pt idx="721">
                  <c:v>34.200000762939453</c:v>
                </c:pt>
                <c:pt idx="722">
                  <c:v>34.299999237060547</c:v>
                </c:pt>
                <c:pt idx="723">
                  <c:v>34.399997711181641</c:v>
                </c:pt>
                <c:pt idx="724">
                  <c:v>34.500003814697266</c:v>
                </c:pt>
                <c:pt idx="725">
                  <c:v>34.600002288818359</c:v>
                </c:pt>
                <c:pt idx="726">
                  <c:v>34.700000762939453</c:v>
                </c:pt>
                <c:pt idx="727">
                  <c:v>34.799999237060547</c:v>
                </c:pt>
                <c:pt idx="728">
                  <c:v>34.899997711181641</c:v>
                </c:pt>
                <c:pt idx="729">
                  <c:v>35.000003814697266</c:v>
                </c:pt>
                <c:pt idx="730">
                  <c:v>35.100002288818359</c:v>
                </c:pt>
                <c:pt idx="731">
                  <c:v>35.200000762939453</c:v>
                </c:pt>
                <c:pt idx="732">
                  <c:v>35.299999237060547</c:v>
                </c:pt>
                <c:pt idx="733">
                  <c:v>35.399997711181641</c:v>
                </c:pt>
                <c:pt idx="734">
                  <c:v>35.500003814697266</c:v>
                </c:pt>
                <c:pt idx="735">
                  <c:v>35.600002288818359</c:v>
                </c:pt>
                <c:pt idx="736">
                  <c:v>35.700000762939453</c:v>
                </c:pt>
                <c:pt idx="737">
                  <c:v>35.799999237060547</c:v>
                </c:pt>
                <c:pt idx="738">
                  <c:v>35.899997711181641</c:v>
                </c:pt>
                <c:pt idx="739">
                  <c:v>36.000003814697266</c:v>
                </c:pt>
                <c:pt idx="740">
                  <c:v>36.100002288818359</c:v>
                </c:pt>
                <c:pt idx="741">
                  <c:v>36.200000762939453</c:v>
                </c:pt>
                <c:pt idx="742">
                  <c:v>36.299999237060547</c:v>
                </c:pt>
                <c:pt idx="743">
                  <c:v>36.399997711181641</c:v>
                </c:pt>
                <c:pt idx="744">
                  <c:v>36.500003814697266</c:v>
                </c:pt>
                <c:pt idx="745">
                  <c:v>36.600002288818359</c:v>
                </c:pt>
                <c:pt idx="746">
                  <c:v>36.700000762939453</c:v>
                </c:pt>
                <c:pt idx="747">
                  <c:v>36.799999237060547</c:v>
                </c:pt>
                <c:pt idx="748">
                  <c:v>36.899997711181641</c:v>
                </c:pt>
                <c:pt idx="749">
                  <c:v>37.000003814697266</c:v>
                </c:pt>
                <c:pt idx="750">
                  <c:v>37.100002288818359</c:v>
                </c:pt>
                <c:pt idx="751">
                  <c:v>37.200000762939453</c:v>
                </c:pt>
                <c:pt idx="752">
                  <c:v>37.299999237060547</c:v>
                </c:pt>
                <c:pt idx="753">
                  <c:v>37.399997711181641</c:v>
                </c:pt>
                <c:pt idx="754">
                  <c:v>37.500003814697266</c:v>
                </c:pt>
                <c:pt idx="755">
                  <c:v>37.600002288818359</c:v>
                </c:pt>
                <c:pt idx="756">
                  <c:v>37.700000762939453</c:v>
                </c:pt>
                <c:pt idx="757">
                  <c:v>37.799999237060547</c:v>
                </c:pt>
                <c:pt idx="758">
                  <c:v>37.899997711181641</c:v>
                </c:pt>
                <c:pt idx="759">
                  <c:v>38.000003814697266</c:v>
                </c:pt>
                <c:pt idx="760">
                  <c:v>38.100002288818359</c:v>
                </c:pt>
                <c:pt idx="761">
                  <c:v>38.200000762939453</c:v>
                </c:pt>
                <c:pt idx="762">
                  <c:v>38.299999237060547</c:v>
                </c:pt>
                <c:pt idx="763">
                  <c:v>38.399997711181641</c:v>
                </c:pt>
                <c:pt idx="764">
                  <c:v>38.500003814697266</c:v>
                </c:pt>
                <c:pt idx="765">
                  <c:v>38.600002288818359</c:v>
                </c:pt>
                <c:pt idx="766">
                  <c:v>38.700000762939453</c:v>
                </c:pt>
                <c:pt idx="767">
                  <c:v>38.799999237060547</c:v>
                </c:pt>
                <c:pt idx="768">
                  <c:v>38.899997711181641</c:v>
                </c:pt>
                <c:pt idx="769">
                  <c:v>39.000003814697266</c:v>
                </c:pt>
                <c:pt idx="770">
                  <c:v>39.100002288818359</c:v>
                </c:pt>
                <c:pt idx="771">
                  <c:v>39.200000762939453</c:v>
                </c:pt>
                <c:pt idx="772">
                  <c:v>39.299999237060547</c:v>
                </c:pt>
                <c:pt idx="773">
                  <c:v>39.399997711181641</c:v>
                </c:pt>
                <c:pt idx="774">
                  <c:v>39.500003814697266</c:v>
                </c:pt>
                <c:pt idx="775">
                  <c:v>39.600002288818359</c:v>
                </c:pt>
                <c:pt idx="776">
                  <c:v>39.700000762939453</c:v>
                </c:pt>
                <c:pt idx="777">
                  <c:v>39.799999237060547</c:v>
                </c:pt>
                <c:pt idx="778">
                  <c:v>39.899997711181641</c:v>
                </c:pt>
                <c:pt idx="779">
                  <c:v>40.000003814697266</c:v>
                </c:pt>
                <c:pt idx="780">
                  <c:v>40.100002288818359</c:v>
                </c:pt>
                <c:pt idx="781">
                  <c:v>40.200000762939453</c:v>
                </c:pt>
                <c:pt idx="782">
                  <c:v>40.299999237060547</c:v>
                </c:pt>
                <c:pt idx="783">
                  <c:v>40.399997711181641</c:v>
                </c:pt>
                <c:pt idx="784">
                  <c:v>40.500003814697266</c:v>
                </c:pt>
                <c:pt idx="785">
                  <c:v>40.600002288818359</c:v>
                </c:pt>
                <c:pt idx="786">
                  <c:v>40.700000762939453</c:v>
                </c:pt>
                <c:pt idx="787">
                  <c:v>40.799999237060547</c:v>
                </c:pt>
                <c:pt idx="788">
                  <c:v>40.899997711181641</c:v>
                </c:pt>
                <c:pt idx="789">
                  <c:v>41.000003814697266</c:v>
                </c:pt>
                <c:pt idx="790">
                  <c:v>41.100002288818359</c:v>
                </c:pt>
                <c:pt idx="791">
                  <c:v>41.200000762939453</c:v>
                </c:pt>
                <c:pt idx="792">
                  <c:v>41.299999237060547</c:v>
                </c:pt>
                <c:pt idx="793">
                  <c:v>41.399997711181641</c:v>
                </c:pt>
                <c:pt idx="794">
                  <c:v>41.500003814697266</c:v>
                </c:pt>
                <c:pt idx="795">
                  <c:v>41.600002288818359</c:v>
                </c:pt>
                <c:pt idx="796">
                  <c:v>41.700000762939453</c:v>
                </c:pt>
                <c:pt idx="797">
                  <c:v>41.799999237060547</c:v>
                </c:pt>
                <c:pt idx="798">
                  <c:v>41.899997711181641</c:v>
                </c:pt>
                <c:pt idx="799">
                  <c:v>42.000003814697266</c:v>
                </c:pt>
                <c:pt idx="800">
                  <c:v>42.100002288818359</c:v>
                </c:pt>
                <c:pt idx="801">
                  <c:v>42.200000762939453</c:v>
                </c:pt>
                <c:pt idx="802">
                  <c:v>42.299999237060547</c:v>
                </c:pt>
                <c:pt idx="803">
                  <c:v>42.399997711181641</c:v>
                </c:pt>
                <c:pt idx="804">
                  <c:v>42.500003814697266</c:v>
                </c:pt>
                <c:pt idx="805">
                  <c:v>42.600002288818359</c:v>
                </c:pt>
                <c:pt idx="806">
                  <c:v>42.700000762939453</c:v>
                </c:pt>
                <c:pt idx="807">
                  <c:v>42.799999237060547</c:v>
                </c:pt>
                <c:pt idx="808">
                  <c:v>42.899997711181641</c:v>
                </c:pt>
                <c:pt idx="809">
                  <c:v>43.000003814697266</c:v>
                </c:pt>
                <c:pt idx="810">
                  <c:v>43.100002288818359</c:v>
                </c:pt>
                <c:pt idx="811">
                  <c:v>43.200000762939453</c:v>
                </c:pt>
                <c:pt idx="812">
                  <c:v>43.299999237060547</c:v>
                </c:pt>
                <c:pt idx="813">
                  <c:v>43.399997711181641</c:v>
                </c:pt>
                <c:pt idx="814">
                  <c:v>43.500003814697266</c:v>
                </c:pt>
                <c:pt idx="815">
                  <c:v>43.600002288818359</c:v>
                </c:pt>
                <c:pt idx="816">
                  <c:v>43.700000762939453</c:v>
                </c:pt>
                <c:pt idx="817">
                  <c:v>43.799999237060547</c:v>
                </c:pt>
                <c:pt idx="818">
                  <c:v>43.899997711181641</c:v>
                </c:pt>
                <c:pt idx="819">
                  <c:v>44.000003814697266</c:v>
                </c:pt>
                <c:pt idx="820">
                  <c:v>44.100002288818359</c:v>
                </c:pt>
                <c:pt idx="821">
                  <c:v>44.200000762939453</c:v>
                </c:pt>
                <c:pt idx="822">
                  <c:v>44.299999237060547</c:v>
                </c:pt>
                <c:pt idx="823">
                  <c:v>44.399997711181641</c:v>
                </c:pt>
                <c:pt idx="824">
                  <c:v>44.500003814697266</c:v>
                </c:pt>
                <c:pt idx="825">
                  <c:v>44.600002288818359</c:v>
                </c:pt>
                <c:pt idx="826">
                  <c:v>44.700000762939453</c:v>
                </c:pt>
                <c:pt idx="827">
                  <c:v>44.799999237060547</c:v>
                </c:pt>
                <c:pt idx="828">
                  <c:v>44.899997711181641</c:v>
                </c:pt>
                <c:pt idx="829">
                  <c:v>45.000003814697266</c:v>
                </c:pt>
                <c:pt idx="830">
                  <c:v>45.100002288818359</c:v>
                </c:pt>
                <c:pt idx="831">
                  <c:v>45.200000762939453</c:v>
                </c:pt>
                <c:pt idx="832">
                  <c:v>45.299999237060547</c:v>
                </c:pt>
                <c:pt idx="833">
                  <c:v>45.399997711181641</c:v>
                </c:pt>
                <c:pt idx="834">
                  <c:v>45.500003814697266</c:v>
                </c:pt>
                <c:pt idx="835">
                  <c:v>45.600002288818359</c:v>
                </c:pt>
                <c:pt idx="836">
                  <c:v>45.700000762939453</c:v>
                </c:pt>
                <c:pt idx="837">
                  <c:v>45.799999237060547</c:v>
                </c:pt>
                <c:pt idx="838">
                  <c:v>45.899997711181641</c:v>
                </c:pt>
                <c:pt idx="839">
                  <c:v>46.000003814697266</c:v>
                </c:pt>
                <c:pt idx="840">
                  <c:v>46.100002288818359</c:v>
                </c:pt>
                <c:pt idx="841">
                  <c:v>46.200000762939453</c:v>
                </c:pt>
                <c:pt idx="842">
                  <c:v>46.299999237060547</c:v>
                </c:pt>
                <c:pt idx="843">
                  <c:v>46.399997711181641</c:v>
                </c:pt>
                <c:pt idx="844">
                  <c:v>46.500003814697266</c:v>
                </c:pt>
                <c:pt idx="845">
                  <c:v>46.600002288818359</c:v>
                </c:pt>
                <c:pt idx="846">
                  <c:v>46.700000762939453</c:v>
                </c:pt>
                <c:pt idx="847">
                  <c:v>46.799999237060547</c:v>
                </c:pt>
                <c:pt idx="848">
                  <c:v>46.899997711181641</c:v>
                </c:pt>
                <c:pt idx="849">
                  <c:v>47.000003814697266</c:v>
                </c:pt>
                <c:pt idx="850">
                  <c:v>47.100002288818359</c:v>
                </c:pt>
                <c:pt idx="851">
                  <c:v>47.200000762939453</c:v>
                </c:pt>
                <c:pt idx="852">
                  <c:v>47.299999237060547</c:v>
                </c:pt>
                <c:pt idx="853">
                  <c:v>47.399997711181641</c:v>
                </c:pt>
                <c:pt idx="854">
                  <c:v>47.500003814697266</c:v>
                </c:pt>
                <c:pt idx="855">
                  <c:v>47.600002288818359</c:v>
                </c:pt>
                <c:pt idx="856">
                  <c:v>47.700000762939453</c:v>
                </c:pt>
                <c:pt idx="857">
                  <c:v>47.799999237060547</c:v>
                </c:pt>
                <c:pt idx="858">
                  <c:v>47.899997711181641</c:v>
                </c:pt>
                <c:pt idx="859">
                  <c:v>48.000003814697266</c:v>
                </c:pt>
                <c:pt idx="860">
                  <c:v>48.100002288818359</c:v>
                </c:pt>
                <c:pt idx="861">
                  <c:v>48.200000762939453</c:v>
                </c:pt>
                <c:pt idx="862">
                  <c:v>48.299999237060547</c:v>
                </c:pt>
                <c:pt idx="863">
                  <c:v>48.399997711181641</c:v>
                </c:pt>
                <c:pt idx="864">
                  <c:v>48.500003814697266</c:v>
                </c:pt>
                <c:pt idx="865">
                  <c:v>48.600002288818359</c:v>
                </c:pt>
                <c:pt idx="866">
                  <c:v>48.700000762939453</c:v>
                </c:pt>
                <c:pt idx="867">
                  <c:v>48.799999237060547</c:v>
                </c:pt>
                <c:pt idx="868">
                  <c:v>48.899997711181641</c:v>
                </c:pt>
                <c:pt idx="869">
                  <c:v>49.000003814697266</c:v>
                </c:pt>
                <c:pt idx="870">
                  <c:v>49.100002288818359</c:v>
                </c:pt>
                <c:pt idx="871">
                  <c:v>49.200000762939453</c:v>
                </c:pt>
                <c:pt idx="872">
                  <c:v>49.299999237060547</c:v>
                </c:pt>
                <c:pt idx="873">
                  <c:v>49.399997711181641</c:v>
                </c:pt>
                <c:pt idx="874">
                  <c:v>49.500003814697266</c:v>
                </c:pt>
                <c:pt idx="875">
                  <c:v>49.600002288818359</c:v>
                </c:pt>
                <c:pt idx="876">
                  <c:v>49.700000762939453</c:v>
                </c:pt>
                <c:pt idx="877">
                  <c:v>49.799999237060547</c:v>
                </c:pt>
                <c:pt idx="878">
                  <c:v>49.899997711181641</c:v>
                </c:pt>
                <c:pt idx="879">
                  <c:v>50.000003814697266</c:v>
                </c:pt>
                <c:pt idx="880">
                  <c:v>50.100002288818359</c:v>
                </c:pt>
                <c:pt idx="881">
                  <c:v>50.200000762939453</c:v>
                </c:pt>
                <c:pt idx="882">
                  <c:v>50.299999237060547</c:v>
                </c:pt>
                <c:pt idx="883">
                  <c:v>50.399997711181641</c:v>
                </c:pt>
                <c:pt idx="884">
                  <c:v>50.500003814697266</c:v>
                </c:pt>
                <c:pt idx="885">
                  <c:v>50.600002288818359</c:v>
                </c:pt>
                <c:pt idx="886">
                  <c:v>50.700000762939453</c:v>
                </c:pt>
                <c:pt idx="887">
                  <c:v>50.799999237060547</c:v>
                </c:pt>
                <c:pt idx="888">
                  <c:v>50.899997711181641</c:v>
                </c:pt>
                <c:pt idx="889">
                  <c:v>51.000003814697266</c:v>
                </c:pt>
                <c:pt idx="890">
                  <c:v>51.100002288818359</c:v>
                </c:pt>
                <c:pt idx="891">
                  <c:v>51.200000762939453</c:v>
                </c:pt>
                <c:pt idx="892">
                  <c:v>51.299999237060547</c:v>
                </c:pt>
                <c:pt idx="893">
                  <c:v>51.399997711181641</c:v>
                </c:pt>
                <c:pt idx="894">
                  <c:v>51.500003814697266</c:v>
                </c:pt>
                <c:pt idx="895">
                  <c:v>51.600002288818359</c:v>
                </c:pt>
                <c:pt idx="896">
                  <c:v>51.700000762939453</c:v>
                </c:pt>
                <c:pt idx="897">
                  <c:v>51.799999237060547</c:v>
                </c:pt>
                <c:pt idx="898">
                  <c:v>51.899997711181641</c:v>
                </c:pt>
                <c:pt idx="899">
                  <c:v>52.000003814697266</c:v>
                </c:pt>
                <c:pt idx="900">
                  <c:v>52.100002288818359</c:v>
                </c:pt>
                <c:pt idx="901">
                  <c:v>52.200000762939453</c:v>
                </c:pt>
                <c:pt idx="902">
                  <c:v>52.299999237060547</c:v>
                </c:pt>
                <c:pt idx="903">
                  <c:v>52.399997711181641</c:v>
                </c:pt>
                <c:pt idx="904">
                  <c:v>52.500003814697266</c:v>
                </c:pt>
                <c:pt idx="905">
                  <c:v>52.600002288818359</c:v>
                </c:pt>
                <c:pt idx="906">
                  <c:v>52.700000762939453</c:v>
                </c:pt>
                <c:pt idx="907">
                  <c:v>52.799999237060547</c:v>
                </c:pt>
                <c:pt idx="908">
                  <c:v>52.899997711181641</c:v>
                </c:pt>
                <c:pt idx="909">
                  <c:v>53.000003814697266</c:v>
                </c:pt>
                <c:pt idx="910">
                  <c:v>53.100002288818359</c:v>
                </c:pt>
                <c:pt idx="911">
                  <c:v>53.200000762939453</c:v>
                </c:pt>
                <c:pt idx="912">
                  <c:v>53.299999237060547</c:v>
                </c:pt>
                <c:pt idx="913">
                  <c:v>53.399997711181641</c:v>
                </c:pt>
                <c:pt idx="914">
                  <c:v>53.500003814697266</c:v>
                </c:pt>
                <c:pt idx="915">
                  <c:v>53.600002288818359</c:v>
                </c:pt>
                <c:pt idx="916">
                  <c:v>53.700000762939453</c:v>
                </c:pt>
                <c:pt idx="917">
                  <c:v>53.799999237060547</c:v>
                </c:pt>
                <c:pt idx="918">
                  <c:v>53.899997711181641</c:v>
                </c:pt>
                <c:pt idx="919">
                  <c:v>54.000003814697266</c:v>
                </c:pt>
                <c:pt idx="920">
                  <c:v>54.100002288818359</c:v>
                </c:pt>
                <c:pt idx="921">
                  <c:v>54.200000762939453</c:v>
                </c:pt>
                <c:pt idx="922">
                  <c:v>54.299999237060547</c:v>
                </c:pt>
                <c:pt idx="923">
                  <c:v>54.399997711181641</c:v>
                </c:pt>
                <c:pt idx="924">
                  <c:v>54.500003814697266</c:v>
                </c:pt>
                <c:pt idx="925">
                  <c:v>54.600002288818359</c:v>
                </c:pt>
                <c:pt idx="926">
                  <c:v>54.700000762939453</c:v>
                </c:pt>
                <c:pt idx="927">
                  <c:v>54.799999237060547</c:v>
                </c:pt>
                <c:pt idx="928">
                  <c:v>54.899997711181641</c:v>
                </c:pt>
                <c:pt idx="929">
                  <c:v>55.000003814697266</c:v>
                </c:pt>
                <c:pt idx="930">
                  <c:v>55.100002288818359</c:v>
                </c:pt>
                <c:pt idx="931">
                  <c:v>55.200000762939453</c:v>
                </c:pt>
                <c:pt idx="932">
                  <c:v>55.299999237060547</c:v>
                </c:pt>
                <c:pt idx="933">
                  <c:v>55.399997711181641</c:v>
                </c:pt>
                <c:pt idx="934">
                  <c:v>55.500003814697266</c:v>
                </c:pt>
                <c:pt idx="935">
                  <c:v>55.600002288818359</c:v>
                </c:pt>
                <c:pt idx="936">
                  <c:v>55.700000762939453</c:v>
                </c:pt>
                <c:pt idx="937">
                  <c:v>55.799999237060547</c:v>
                </c:pt>
                <c:pt idx="938">
                  <c:v>55.899997711181641</c:v>
                </c:pt>
                <c:pt idx="939">
                  <c:v>56.000003814697266</c:v>
                </c:pt>
                <c:pt idx="940">
                  <c:v>56.100002288818359</c:v>
                </c:pt>
                <c:pt idx="941">
                  <c:v>56.200000762939453</c:v>
                </c:pt>
                <c:pt idx="942">
                  <c:v>56.299999237060547</c:v>
                </c:pt>
                <c:pt idx="943">
                  <c:v>56.399997711181641</c:v>
                </c:pt>
                <c:pt idx="944">
                  <c:v>56.500003814697266</c:v>
                </c:pt>
                <c:pt idx="945">
                  <c:v>56.600002288818359</c:v>
                </c:pt>
                <c:pt idx="946">
                  <c:v>56.700000762939453</c:v>
                </c:pt>
                <c:pt idx="947">
                  <c:v>56.799999237060547</c:v>
                </c:pt>
                <c:pt idx="948">
                  <c:v>56.899997711181641</c:v>
                </c:pt>
                <c:pt idx="949">
                  <c:v>57.000003814697266</c:v>
                </c:pt>
                <c:pt idx="950">
                  <c:v>57.100002288818359</c:v>
                </c:pt>
                <c:pt idx="951">
                  <c:v>57.200000762939453</c:v>
                </c:pt>
                <c:pt idx="952">
                  <c:v>57.299999237060547</c:v>
                </c:pt>
                <c:pt idx="953">
                  <c:v>57.399997711181641</c:v>
                </c:pt>
                <c:pt idx="954">
                  <c:v>57.500003814697266</c:v>
                </c:pt>
                <c:pt idx="955">
                  <c:v>57.600002288818359</c:v>
                </c:pt>
                <c:pt idx="956">
                  <c:v>57.700000762939453</c:v>
                </c:pt>
                <c:pt idx="957">
                  <c:v>57.799999237060547</c:v>
                </c:pt>
                <c:pt idx="958">
                  <c:v>57.899997711181641</c:v>
                </c:pt>
                <c:pt idx="959">
                  <c:v>58.000003814697266</c:v>
                </c:pt>
                <c:pt idx="960">
                  <c:v>58.100002288818359</c:v>
                </c:pt>
                <c:pt idx="961">
                  <c:v>58.200000762939453</c:v>
                </c:pt>
                <c:pt idx="962">
                  <c:v>58.299999237060547</c:v>
                </c:pt>
                <c:pt idx="963">
                  <c:v>58.399997711181641</c:v>
                </c:pt>
                <c:pt idx="964">
                  <c:v>58.500003814697266</c:v>
                </c:pt>
                <c:pt idx="965">
                  <c:v>58.600002288818359</c:v>
                </c:pt>
                <c:pt idx="966">
                  <c:v>58.700000762939453</c:v>
                </c:pt>
                <c:pt idx="967">
                  <c:v>58.799999237060547</c:v>
                </c:pt>
                <c:pt idx="968">
                  <c:v>58.899997711181641</c:v>
                </c:pt>
                <c:pt idx="969">
                  <c:v>59.000003814697266</c:v>
                </c:pt>
                <c:pt idx="970">
                  <c:v>59.100002288818359</c:v>
                </c:pt>
                <c:pt idx="971">
                  <c:v>59.200000762939453</c:v>
                </c:pt>
                <c:pt idx="972">
                  <c:v>59.299999237060547</c:v>
                </c:pt>
                <c:pt idx="973">
                  <c:v>59.399997711181641</c:v>
                </c:pt>
                <c:pt idx="974">
                  <c:v>59.500003814697266</c:v>
                </c:pt>
                <c:pt idx="975">
                  <c:v>59.600002288818359</c:v>
                </c:pt>
                <c:pt idx="976">
                  <c:v>59.700000762939453</c:v>
                </c:pt>
                <c:pt idx="977">
                  <c:v>59.799999237060547</c:v>
                </c:pt>
                <c:pt idx="978">
                  <c:v>59.899997711181641</c:v>
                </c:pt>
                <c:pt idx="979">
                  <c:v>60.000003814697266</c:v>
                </c:pt>
                <c:pt idx="980">
                  <c:v>60.100002288818359</c:v>
                </c:pt>
                <c:pt idx="981">
                  <c:v>60.200000762939453</c:v>
                </c:pt>
                <c:pt idx="982">
                  <c:v>60.299999237060547</c:v>
                </c:pt>
                <c:pt idx="983">
                  <c:v>60.399997711181641</c:v>
                </c:pt>
                <c:pt idx="984">
                  <c:v>60.500003814697266</c:v>
                </c:pt>
                <c:pt idx="985">
                  <c:v>60.600002288818359</c:v>
                </c:pt>
                <c:pt idx="986">
                  <c:v>60.700000762939453</c:v>
                </c:pt>
                <c:pt idx="987">
                  <c:v>60.799999237060547</c:v>
                </c:pt>
                <c:pt idx="988">
                  <c:v>60.899997711181641</c:v>
                </c:pt>
                <c:pt idx="989">
                  <c:v>61.000003814697266</c:v>
                </c:pt>
                <c:pt idx="990">
                  <c:v>61.100002288818359</c:v>
                </c:pt>
                <c:pt idx="991">
                  <c:v>61.200000762939453</c:v>
                </c:pt>
                <c:pt idx="992">
                  <c:v>61.299999237060547</c:v>
                </c:pt>
                <c:pt idx="993">
                  <c:v>61.399997711181641</c:v>
                </c:pt>
                <c:pt idx="994">
                  <c:v>61.500003814697266</c:v>
                </c:pt>
                <c:pt idx="995">
                  <c:v>61.600002288818359</c:v>
                </c:pt>
                <c:pt idx="996">
                  <c:v>61.700000762939453</c:v>
                </c:pt>
                <c:pt idx="997">
                  <c:v>61.799999237060547</c:v>
                </c:pt>
                <c:pt idx="998">
                  <c:v>61.899997711181641</c:v>
                </c:pt>
                <c:pt idx="999">
                  <c:v>62.000003814697266</c:v>
                </c:pt>
                <c:pt idx="1000">
                  <c:v>62.100002288818359</c:v>
                </c:pt>
                <c:pt idx="1001">
                  <c:v>62.200000762939453</c:v>
                </c:pt>
                <c:pt idx="1002">
                  <c:v>62.299999237060547</c:v>
                </c:pt>
                <c:pt idx="1003">
                  <c:v>62.399997711181641</c:v>
                </c:pt>
                <c:pt idx="1004">
                  <c:v>62.500003814697266</c:v>
                </c:pt>
                <c:pt idx="1005">
                  <c:v>62.600002288818359</c:v>
                </c:pt>
                <c:pt idx="1006">
                  <c:v>62.700000762939453</c:v>
                </c:pt>
                <c:pt idx="1007">
                  <c:v>62.799999237060547</c:v>
                </c:pt>
                <c:pt idx="1008">
                  <c:v>62.899997711181641</c:v>
                </c:pt>
                <c:pt idx="1009">
                  <c:v>63.000003814697266</c:v>
                </c:pt>
                <c:pt idx="1010">
                  <c:v>63.100002288818359</c:v>
                </c:pt>
                <c:pt idx="1011">
                  <c:v>63.200000762939453</c:v>
                </c:pt>
                <c:pt idx="1012">
                  <c:v>63.299999237060547</c:v>
                </c:pt>
                <c:pt idx="1013">
                  <c:v>63.399997711181641</c:v>
                </c:pt>
                <c:pt idx="1014">
                  <c:v>63.500003814697266</c:v>
                </c:pt>
                <c:pt idx="1015">
                  <c:v>63.600002288818359</c:v>
                </c:pt>
                <c:pt idx="1016">
                  <c:v>63.700000762939453</c:v>
                </c:pt>
                <c:pt idx="1017">
                  <c:v>63.799999237060547</c:v>
                </c:pt>
                <c:pt idx="1018">
                  <c:v>63.899997711181641</c:v>
                </c:pt>
                <c:pt idx="1019">
                  <c:v>64</c:v>
                </c:pt>
                <c:pt idx="1020">
                  <c:v>64.100006103515625</c:v>
                </c:pt>
                <c:pt idx="1021">
                  <c:v>64.199996948242188</c:v>
                </c:pt>
                <c:pt idx="1022">
                  <c:v>64.300003051757813</c:v>
                </c:pt>
                <c:pt idx="1023">
                  <c:v>64.399993896484375</c:v>
                </c:pt>
                <c:pt idx="1024">
                  <c:v>64.5</c:v>
                </c:pt>
                <c:pt idx="1025">
                  <c:v>64.600006103515625</c:v>
                </c:pt>
                <c:pt idx="1026">
                  <c:v>64.699996948242188</c:v>
                </c:pt>
                <c:pt idx="1027">
                  <c:v>64.800003051757813</c:v>
                </c:pt>
                <c:pt idx="1028">
                  <c:v>64.899993896484375</c:v>
                </c:pt>
                <c:pt idx="1029">
                  <c:v>65</c:v>
                </c:pt>
                <c:pt idx="1030">
                  <c:v>65.100006103515625</c:v>
                </c:pt>
                <c:pt idx="1031">
                  <c:v>65.199996948242188</c:v>
                </c:pt>
                <c:pt idx="1032">
                  <c:v>65.300003051757813</c:v>
                </c:pt>
                <c:pt idx="1033">
                  <c:v>65.399993896484375</c:v>
                </c:pt>
                <c:pt idx="1034">
                  <c:v>65.5</c:v>
                </c:pt>
                <c:pt idx="1035">
                  <c:v>65.600006103515625</c:v>
                </c:pt>
                <c:pt idx="1036">
                  <c:v>65.699996948242188</c:v>
                </c:pt>
                <c:pt idx="1037">
                  <c:v>65.800003051757813</c:v>
                </c:pt>
                <c:pt idx="1038">
                  <c:v>65.899993896484375</c:v>
                </c:pt>
                <c:pt idx="1039">
                  <c:v>66</c:v>
                </c:pt>
                <c:pt idx="1040">
                  <c:v>66.100006103515625</c:v>
                </c:pt>
                <c:pt idx="1041">
                  <c:v>66.199996948242188</c:v>
                </c:pt>
                <c:pt idx="1042">
                  <c:v>66.300003051757813</c:v>
                </c:pt>
                <c:pt idx="1043">
                  <c:v>66.399993896484375</c:v>
                </c:pt>
                <c:pt idx="1044">
                  <c:v>66.5</c:v>
                </c:pt>
                <c:pt idx="1045">
                  <c:v>66.600006103515625</c:v>
                </c:pt>
                <c:pt idx="1046">
                  <c:v>66.699996948242188</c:v>
                </c:pt>
                <c:pt idx="1047">
                  <c:v>66.800003051757813</c:v>
                </c:pt>
                <c:pt idx="1048">
                  <c:v>66.899993896484375</c:v>
                </c:pt>
                <c:pt idx="1049">
                  <c:v>67</c:v>
                </c:pt>
                <c:pt idx="1050">
                  <c:v>67.100006103515625</c:v>
                </c:pt>
                <c:pt idx="1051">
                  <c:v>67.199996948242188</c:v>
                </c:pt>
                <c:pt idx="1052">
                  <c:v>67.300003051757813</c:v>
                </c:pt>
                <c:pt idx="1053">
                  <c:v>67.399993896484375</c:v>
                </c:pt>
                <c:pt idx="1054">
                  <c:v>67.5</c:v>
                </c:pt>
                <c:pt idx="1055">
                  <c:v>67.600006103515625</c:v>
                </c:pt>
                <c:pt idx="1056">
                  <c:v>67.699996948242188</c:v>
                </c:pt>
                <c:pt idx="1057">
                  <c:v>67.800003051757813</c:v>
                </c:pt>
                <c:pt idx="1058">
                  <c:v>67.899993896484375</c:v>
                </c:pt>
                <c:pt idx="1059">
                  <c:v>68</c:v>
                </c:pt>
                <c:pt idx="1060">
                  <c:v>68.100006103515625</c:v>
                </c:pt>
                <c:pt idx="1061">
                  <c:v>68.199996948242188</c:v>
                </c:pt>
                <c:pt idx="1062">
                  <c:v>68.300003051757813</c:v>
                </c:pt>
                <c:pt idx="1063">
                  <c:v>68.399993896484375</c:v>
                </c:pt>
                <c:pt idx="1064">
                  <c:v>68.5</c:v>
                </c:pt>
                <c:pt idx="1065">
                  <c:v>68.600006103515625</c:v>
                </c:pt>
                <c:pt idx="1066">
                  <c:v>68.699996948242188</c:v>
                </c:pt>
                <c:pt idx="1067">
                  <c:v>68.800003051757813</c:v>
                </c:pt>
                <c:pt idx="1068">
                  <c:v>68.899993896484375</c:v>
                </c:pt>
                <c:pt idx="1069">
                  <c:v>69</c:v>
                </c:pt>
                <c:pt idx="1070">
                  <c:v>69.100006103515625</c:v>
                </c:pt>
                <c:pt idx="1071">
                  <c:v>69.199996948242188</c:v>
                </c:pt>
                <c:pt idx="1072">
                  <c:v>69.300003051757813</c:v>
                </c:pt>
                <c:pt idx="1073">
                  <c:v>69.399993896484375</c:v>
                </c:pt>
                <c:pt idx="1074">
                  <c:v>69.5</c:v>
                </c:pt>
                <c:pt idx="1075">
                  <c:v>69.600006103515625</c:v>
                </c:pt>
                <c:pt idx="1076">
                  <c:v>69.699996948242188</c:v>
                </c:pt>
                <c:pt idx="1077">
                  <c:v>69.800003051757813</c:v>
                </c:pt>
                <c:pt idx="1078">
                  <c:v>69.899993896484375</c:v>
                </c:pt>
                <c:pt idx="1079">
                  <c:v>70</c:v>
                </c:pt>
                <c:pt idx="1080">
                  <c:v>70.100006103515625</c:v>
                </c:pt>
                <c:pt idx="1081">
                  <c:v>70.199996948242188</c:v>
                </c:pt>
                <c:pt idx="1082">
                  <c:v>70.300003051757813</c:v>
                </c:pt>
                <c:pt idx="1083">
                  <c:v>70.399993896484375</c:v>
                </c:pt>
                <c:pt idx="1084">
                  <c:v>70.5</c:v>
                </c:pt>
                <c:pt idx="1085">
                  <c:v>70.600006103515625</c:v>
                </c:pt>
                <c:pt idx="1086">
                  <c:v>70.699996948242188</c:v>
                </c:pt>
                <c:pt idx="1087">
                  <c:v>70.800003051757813</c:v>
                </c:pt>
                <c:pt idx="1088">
                  <c:v>70.899993896484375</c:v>
                </c:pt>
                <c:pt idx="1089">
                  <c:v>71</c:v>
                </c:pt>
                <c:pt idx="1090">
                  <c:v>71.100006103515625</c:v>
                </c:pt>
                <c:pt idx="1091">
                  <c:v>71.199996948242188</c:v>
                </c:pt>
                <c:pt idx="1092">
                  <c:v>71.300003051757813</c:v>
                </c:pt>
                <c:pt idx="1093">
                  <c:v>71.399993896484375</c:v>
                </c:pt>
                <c:pt idx="1094">
                  <c:v>71.5</c:v>
                </c:pt>
                <c:pt idx="1095">
                  <c:v>71.600006103515625</c:v>
                </c:pt>
                <c:pt idx="1096">
                  <c:v>71.699996948242188</c:v>
                </c:pt>
                <c:pt idx="1097">
                  <c:v>71.800003051757813</c:v>
                </c:pt>
                <c:pt idx="1098">
                  <c:v>71.899993896484375</c:v>
                </c:pt>
                <c:pt idx="1099">
                  <c:v>72</c:v>
                </c:pt>
                <c:pt idx="1100">
                  <c:v>72.100006103515625</c:v>
                </c:pt>
                <c:pt idx="1101">
                  <c:v>72.199996948242188</c:v>
                </c:pt>
                <c:pt idx="1102">
                  <c:v>72.300003051757813</c:v>
                </c:pt>
                <c:pt idx="1103">
                  <c:v>72.399993896484375</c:v>
                </c:pt>
                <c:pt idx="1104">
                  <c:v>72.5</c:v>
                </c:pt>
                <c:pt idx="1105">
                  <c:v>72.600006103515625</c:v>
                </c:pt>
                <c:pt idx="1106">
                  <c:v>72.699996948242188</c:v>
                </c:pt>
                <c:pt idx="1107">
                  <c:v>72.800003051757813</c:v>
                </c:pt>
                <c:pt idx="1108">
                  <c:v>72.899993896484375</c:v>
                </c:pt>
                <c:pt idx="1109">
                  <c:v>73</c:v>
                </c:pt>
                <c:pt idx="1110">
                  <c:v>73.100006103515625</c:v>
                </c:pt>
                <c:pt idx="1111">
                  <c:v>73.199996948242188</c:v>
                </c:pt>
                <c:pt idx="1112">
                  <c:v>73.300003051757813</c:v>
                </c:pt>
                <c:pt idx="1113">
                  <c:v>73.399993896484375</c:v>
                </c:pt>
                <c:pt idx="1114">
                  <c:v>73.5</c:v>
                </c:pt>
                <c:pt idx="1115">
                  <c:v>73.600006103515625</c:v>
                </c:pt>
                <c:pt idx="1116">
                  <c:v>73.699996948242188</c:v>
                </c:pt>
                <c:pt idx="1117">
                  <c:v>73.800003051757813</c:v>
                </c:pt>
                <c:pt idx="1118">
                  <c:v>73.899993896484375</c:v>
                </c:pt>
                <c:pt idx="1119">
                  <c:v>74</c:v>
                </c:pt>
                <c:pt idx="1120">
                  <c:v>74.100006103515625</c:v>
                </c:pt>
                <c:pt idx="1121">
                  <c:v>74.199996948242188</c:v>
                </c:pt>
                <c:pt idx="1122">
                  <c:v>74.300003051757813</c:v>
                </c:pt>
                <c:pt idx="1123">
                  <c:v>74.399993896484375</c:v>
                </c:pt>
                <c:pt idx="1124">
                  <c:v>74.5</c:v>
                </c:pt>
                <c:pt idx="1125">
                  <c:v>74.600006103515625</c:v>
                </c:pt>
                <c:pt idx="1126">
                  <c:v>74.699996948242188</c:v>
                </c:pt>
                <c:pt idx="1127">
                  <c:v>74.800003051757813</c:v>
                </c:pt>
                <c:pt idx="1128">
                  <c:v>74.899993896484375</c:v>
                </c:pt>
                <c:pt idx="1129">
                  <c:v>75</c:v>
                </c:pt>
                <c:pt idx="1130">
                  <c:v>75.100006103515625</c:v>
                </c:pt>
                <c:pt idx="1131">
                  <c:v>75.199996948242188</c:v>
                </c:pt>
                <c:pt idx="1132">
                  <c:v>75.300003051757813</c:v>
                </c:pt>
                <c:pt idx="1133">
                  <c:v>75.399993896484375</c:v>
                </c:pt>
                <c:pt idx="1134">
                  <c:v>75.5</c:v>
                </c:pt>
                <c:pt idx="1135">
                  <c:v>75.600006103515625</c:v>
                </c:pt>
                <c:pt idx="1136">
                  <c:v>75.699996948242188</c:v>
                </c:pt>
                <c:pt idx="1137">
                  <c:v>75.800003051757813</c:v>
                </c:pt>
                <c:pt idx="1138">
                  <c:v>75.899993896484375</c:v>
                </c:pt>
                <c:pt idx="1139">
                  <c:v>76</c:v>
                </c:pt>
                <c:pt idx="1140">
                  <c:v>76.100006103515625</c:v>
                </c:pt>
                <c:pt idx="1141">
                  <c:v>76.199996948242188</c:v>
                </c:pt>
                <c:pt idx="1142">
                  <c:v>76.300003051757813</c:v>
                </c:pt>
                <c:pt idx="1143">
                  <c:v>76.399993896484375</c:v>
                </c:pt>
                <c:pt idx="1144">
                  <c:v>76.5</c:v>
                </c:pt>
                <c:pt idx="1145">
                  <c:v>76.600006103515625</c:v>
                </c:pt>
                <c:pt idx="1146">
                  <c:v>76.699996948242188</c:v>
                </c:pt>
                <c:pt idx="1147">
                  <c:v>76.800003051757813</c:v>
                </c:pt>
                <c:pt idx="1148">
                  <c:v>76.899993896484375</c:v>
                </c:pt>
                <c:pt idx="1149">
                  <c:v>77</c:v>
                </c:pt>
                <c:pt idx="1150">
                  <c:v>77.100006103515625</c:v>
                </c:pt>
                <c:pt idx="1151">
                  <c:v>77.199996948242188</c:v>
                </c:pt>
                <c:pt idx="1152">
                  <c:v>77.300003051757813</c:v>
                </c:pt>
                <c:pt idx="1153">
                  <c:v>77.399993896484375</c:v>
                </c:pt>
                <c:pt idx="1154">
                  <c:v>77.5</c:v>
                </c:pt>
                <c:pt idx="1155">
                  <c:v>77.600006103515625</c:v>
                </c:pt>
                <c:pt idx="1156">
                  <c:v>77.699996948242188</c:v>
                </c:pt>
                <c:pt idx="1157">
                  <c:v>77.800003051757813</c:v>
                </c:pt>
                <c:pt idx="1158">
                  <c:v>77.899993896484375</c:v>
                </c:pt>
                <c:pt idx="1159">
                  <c:v>78</c:v>
                </c:pt>
                <c:pt idx="1160">
                  <c:v>78.100006103515625</c:v>
                </c:pt>
                <c:pt idx="1161">
                  <c:v>78.199996948242188</c:v>
                </c:pt>
                <c:pt idx="1162">
                  <c:v>78.300003051757813</c:v>
                </c:pt>
                <c:pt idx="1163">
                  <c:v>78.399993896484375</c:v>
                </c:pt>
                <c:pt idx="1164">
                  <c:v>78.5</c:v>
                </c:pt>
                <c:pt idx="1165">
                  <c:v>78.600006103515625</c:v>
                </c:pt>
                <c:pt idx="1166">
                  <c:v>78.699996948242188</c:v>
                </c:pt>
                <c:pt idx="1167">
                  <c:v>78.800003051757813</c:v>
                </c:pt>
                <c:pt idx="1168">
                  <c:v>78.899993896484375</c:v>
                </c:pt>
                <c:pt idx="1169">
                  <c:v>79</c:v>
                </c:pt>
                <c:pt idx="1170">
                  <c:v>79.100006103515625</c:v>
                </c:pt>
                <c:pt idx="1171">
                  <c:v>79.199996948242188</c:v>
                </c:pt>
                <c:pt idx="1172">
                  <c:v>79.300003051757813</c:v>
                </c:pt>
                <c:pt idx="1173">
                  <c:v>79.399993896484375</c:v>
                </c:pt>
                <c:pt idx="1174">
                  <c:v>79.5</c:v>
                </c:pt>
                <c:pt idx="1175">
                  <c:v>79.600006103515625</c:v>
                </c:pt>
                <c:pt idx="1176">
                  <c:v>79.699996948242188</c:v>
                </c:pt>
                <c:pt idx="1177">
                  <c:v>79.800003051757813</c:v>
                </c:pt>
                <c:pt idx="1178">
                  <c:v>79.899993896484375</c:v>
                </c:pt>
                <c:pt idx="1179">
                  <c:v>80</c:v>
                </c:pt>
                <c:pt idx="1180">
                  <c:v>80.100006103515625</c:v>
                </c:pt>
                <c:pt idx="1181">
                  <c:v>80.199996948242188</c:v>
                </c:pt>
                <c:pt idx="1182">
                  <c:v>80.300003051757813</c:v>
                </c:pt>
                <c:pt idx="1183">
                  <c:v>80.399993896484375</c:v>
                </c:pt>
                <c:pt idx="1184">
                  <c:v>80.5</c:v>
                </c:pt>
                <c:pt idx="1185">
                  <c:v>80.600006103515625</c:v>
                </c:pt>
                <c:pt idx="1186">
                  <c:v>80.699996948242188</c:v>
                </c:pt>
                <c:pt idx="1187">
                  <c:v>80.800003051757813</c:v>
                </c:pt>
                <c:pt idx="1188">
                  <c:v>80.899993896484375</c:v>
                </c:pt>
                <c:pt idx="1189">
                  <c:v>81</c:v>
                </c:pt>
                <c:pt idx="1190">
                  <c:v>81.100006103515625</c:v>
                </c:pt>
                <c:pt idx="1191">
                  <c:v>81.199996948242188</c:v>
                </c:pt>
                <c:pt idx="1192">
                  <c:v>81.300003051757813</c:v>
                </c:pt>
                <c:pt idx="1193">
                  <c:v>81.399993896484375</c:v>
                </c:pt>
                <c:pt idx="1194">
                  <c:v>81.5</c:v>
                </c:pt>
                <c:pt idx="1195">
                  <c:v>81.600006103515625</c:v>
                </c:pt>
                <c:pt idx="1196">
                  <c:v>81.699996948242188</c:v>
                </c:pt>
                <c:pt idx="1197">
                  <c:v>81.800003051757813</c:v>
                </c:pt>
                <c:pt idx="1198">
                  <c:v>81.899993896484375</c:v>
                </c:pt>
                <c:pt idx="1199">
                  <c:v>82</c:v>
                </c:pt>
                <c:pt idx="1200">
                  <c:v>82.100006103515625</c:v>
                </c:pt>
                <c:pt idx="1201">
                  <c:v>82.199996948242188</c:v>
                </c:pt>
                <c:pt idx="1202">
                  <c:v>82.300003051757813</c:v>
                </c:pt>
                <c:pt idx="1203">
                  <c:v>82.399993896484375</c:v>
                </c:pt>
                <c:pt idx="1204">
                  <c:v>82.5</c:v>
                </c:pt>
                <c:pt idx="1205">
                  <c:v>82.600006103515625</c:v>
                </c:pt>
                <c:pt idx="1206">
                  <c:v>82.699996948242188</c:v>
                </c:pt>
                <c:pt idx="1207">
                  <c:v>82.800003051757813</c:v>
                </c:pt>
                <c:pt idx="1208">
                  <c:v>82.899993896484375</c:v>
                </c:pt>
                <c:pt idx="1209">
                  <c:v>83</c:v>
                </c:pt>
                <c:pt idx="1210">
                  <c:v>83.100006103515625</c:v>
                </c:pt>
                <c:pt idx="1211">
                  <c:v>83.199996948242188</c:v>
                </c:pt>
                <c:pt idx="1212">
                  <c:v>83.300003051757813</c:v>
                </c:pt>
                <c:pt idx="1213">
                  <c:v>83.399993896484375</c:v>
                </c:pt>
                <c:pt idx="1214">
                  <c:v>83.5</c:v>
                </c:pt>
                <c:pt idx="1215">
                  <c:v>83.600006103515625</c:v>
                </c:pt>
                <c:pt idx="1216">
                  <c:v>83.699996948242188</c:v>
                </c:pt>
                <c:pt idx="1217">
                  <c:v>83.800003051757813</c:v>
                </c:pt>
                <c:pt idx="1218">
                  <c:v>83.899993896484375</c:v>
                </c:pt>
                <c:pt idx="1219">
                  <c:v>84</c:v>
                </c:pt>
                <c:pt idx="1220">
                  <c:v>84.100006103515625</c:v>
                </c:pt>
                <c:pt idx="1221">
                  <c:v>84.199996948242188</c:v>
                </c:pt>
                <c:pt idx="1222">
                  <c:v>84.300003051757813</c:v>
                </c:pt>
                <c:pt idx="1223">
                  <c:v>84.399993896484375</c:v>
                </c:pt>
                <c:pt idx="1224">
                  <c:v>84.5</c:v>
                </c:pt>
                <c:pt idx="1225">
                  <c:v>84.600006103515625</c:v>
                </c:pt>
                <c:pt idx="1226">
                  <c:v>84.699996948242188</c:v>
                </c:pt>
                <c:pt idx="1227">
                  <c:v>84.800003051757813</c:v>
                </c:pt>
                <c:pt idx="1228">
                  <c:v>84.899993896484375</c:v>
                </c:pt>
                <c:pt idx="1229">
                  <c:v>85</c:v>
                </c:pt>
                <c:pt idx="1230">
                  <c:v>85.100006103515625</c:v>
                </c:pt>
                <c:pt idx="1231">
                  <c:v>85.199996948242188</c:v>
                </c:pt>
                <c:pt idx="1232">
                  <c:v>85.300003051757813</c:v>
                </c:pt>
                <c:pt idx="1233">
                  <c:v>85.399993896484375</c:v>
                </c:pt>
                <c:pt idx="1234">
                  <c:v>85.5</c:v>
                </c:pt>
                <c:pt idx="1235">
                  <c:v>85.600006103515625</c:v>
                </c:pt>
                <c:pt idx="1236">
                  <c:v>85.699996948242188</c:v>
                </c:pt>
                <c:pt idx="1237">
                  <c:v>85.800003051757813</c:v>
                </c:pt>
                <c:pt idx="1238">
                  <c:v>85.899993896484375</c:v>
                </c:pt>
                <c:pt idx="1239">
                  <c:v>86</c:v>
                </c:pt>
                <c:pt idx="1240">
                  <c:v>86.100006103515625</c:v>
                </c:pt>
                <c:pt idx="1241">
                  <c:v>86.199996948242188</c:v>
                </c:pt>
                <c:pt idx="1242">
                  <c:v>86.300003051757813</c:v>
                </c:pt>
                <c:pt idx="1243">
                  <c:v>86.399993896484375</c:v>
                </c:pt>
                <c:pt idx="1244">
                  <c:v>86.5</c:v>
                </c:pt>
                <c:pt idx="1245">
                  <c:v>86.600006103515625</c:v>
                </c:pt>
                <c:pt idx="1246">
                  <c:v>86.699996948242188</c:v>
                </c:pt>
                <c:pt idx="1247">
                  <c:v>86.800003051757813</c:v>
                </c:pt>
                <c:pt idx="1248">
                  <c:v>86.899993896484375</c:v>
                </c:pt>
                <c:pt idx="1249">
                  <c:v>87</c:v>
                </c:pt>
                <c:pt idx="1250">
                  <c:v>87.100006103515625</c:v>
                </c:pt>
                <c:pt idx="1251">
                  <c:v>87.199996948242188</c:v>
                </c:pt>
                <c:pt idx="1252">
                  <c:v>87.300003051757813</c:v>
                </c:pt>
                <c:pt idx="1253">
                  <c:v>87.399993896484375</c:v>
                </c:pt>
                <c:pt idx="1254">
                  <c:v>87.5</c:v>
                </c:pt>
                <c:pt idx="1255">
                  <c:v>87.600006103515625</c:v>
                </c:pt>
                <c:pt idx="1256">
                  <c:v>87.699996948242188</c:v>
                </c:pt>
                <c:pt idx="1257">
                  <c:v>87.800003051757813</c:v>
                </c:pt>
                <c:pt idx="1258">
                  <c:v>87.899993896484375</c:v>
                </c:pt>
                <c:pt idx="1259">
                  <c:v>88</c:v>
                </c:pt>
                <c:pt idx="1260">
                  <c:v>88.100006103515625</c:v>
                </c:pt>
                <c:pt idx="1261">
                  <c:v>88.199996948242188</c:v>
                </c:pt>
                <c:pt idx="1262">
                  <c:v>88.300003051757813</c:v>
                </c:pt>
                <c:pt idx="1263">
                  <c:v>88.399993896484375</c:v>
                </c:pt>
                <c:pt idx="1264">
                  <c:v>88.5</c:v>
                </c:pt>
                <c:pt idx="1265">
                  <c:v>88.600006103515625</c:v>
                </c:pt>
                <c:pt idx="1266">
                  <c:v>88.699996948242188</c:v>
                </c:pt>
                <c:pt idx="1267">
                  <c:v>88.800003051757813</c:v>
                </c:pt>
                <c:pt idx="1268">
                  <c:v>88.899993896484375</c:v>
                </c:pt>
                <c:pt idx="1269">
                  <c:v>89</c:v>
                </c:pt>
                <c:pt idx="1270">
                  <c:v>89.100006103515625</c:v>
                </c:pt>
                <c:pt idx="1271">
                  <c:v>89.199996948242188</c:v>
                </c:pt>
                <c:pt idx="1272">
                  <c:v>89.300003051757813</c:v>
                </c:pt>
                <c:pt idx="1273">
                  <c:v>89.399993896484375</c:v>
                </c:pt>
                <c:pt idx="1274">
                  <c:v>89.5</c:v>
                </c:pt>
                <c:pt idx="1275">
                  <c:v>89.600006103515625</c:v>
                </c:pt>
                <c:pt idx="1276">
                  <c:v>89.699996948242188</c:v>
                </c:pt>
                <c:pt idx="1277">
                  <c:v>89.800003051757813</c:v>
                </c:pt>
                <c:pt idx="1278">
                  <c:v>89.899993896484375</c:v>
                </c:pt>
                <c:pt idx="1279">
                  <c:v>90</c:v>
                </c:pt>
                <c:pt idx="1280">
                  <c:v>90.099990844726563</c:v>
                </c:pt>
                <c:pt idx="1281">
                  <c:v>90.199996948242188</c:v>
                </c:pt>
                <c:pt idx="1282">
                  <c:v>90.300003051757813</c:v>
                </c:pt>
                <c:pt idx="1283">
                  <c:v>90.399993896484375</c:v>
                </c:pt>
                <c:pt idx="1284">
                  <c:v>90.5</c:v>
                </c:pt>
                <c:pt idx="1285">
                  <c:v>90.599990844726563</c:v>
                </c:pt>
                <c:pt idx="1286">
                  <c:v>90.699996948242188</c:v>
                </c:pt>
                <c:pt idx="1287">
                  <c:v>90.800003051757813</c:v>
                </c:pt>
                <c:pt idx="1288">
                  <c:v>90.899993896484375</c:v>
                </c:pt>
                <c:pt idx="1289">
                  <c:v>91</c:v>
                </c:pt>
                <c:pt idx="1290">
                  <c:v>91.099990844726563</c:v>
                </c:pt>
                <c:pt idx="1291">
                  <c:v>91.199996948242188</c:v>
                </c:pt>
                <c:pt idx="1292">
                  <c:v>91.300003051757813</c:v>
                </c:pt>
                <c:pt idx="1293">
                  <c:v>91.399993896484375</c:v>
                </c:pt>
                <c:pt idx="1294">
                  <c:v>91.5</c:v>
                </c:pt>
                <c:pt idx="1295">
                  <c:v>91.599990844726563</c:v>
                </c:pt>
                <c:pt idx="1296">
                  <c:v>91.699996948242188</c:v>
                </c:pt>
                <c:pt idx="1297">
                  <c:v>91.800003051757813</c:v>
                </c:pt>
                <c:pt idx="1298">
                  <c:v>91.899993896484375</c:v>
                </c:pt>
                <c:pt idx="1299">
                  <c:v>92</c:v>
                </c:pt>
                <c:pt idx="1300">
                  <c:v>92.099990844726563</c:v>
                </c:pt>
                <c:pt idx="1301">
                  <c:v>92.199996948242188</c:v>
                </c:pt>
                <c:pt idx="1302">
                  <c:v>92.300003051757813</c:v>
                </c:pt>
                <c:pt idx="1303">
                  <c:v>92.399993896484375</c:v>
                </c:pt>
                <c:pt idx="1304">
                  <c:v>92.5</c:v>
                </c:pt>
                <c:pt idx="1305">
                  <c:v>92.599990844726563</c:v>
                </c:pt>
                <c:pt idx="1306">
                  <c:v>92.699996948242188</c:v>
                </c:pt>
                <c:pt idx="1307">
                  <c:v>92.800003051757813</c:v>
                </c:pt>
                <c:pt idx="1308">
                  <c:v>92.899993896484375</c:v>
                </c:pt>
                <c:pt idx="1309">
                  <c:v>93</c:v>
                </c:pt>
                <c:pt idx="1310">
                  <c:v>93.099990844726563</c:v>
                </c:pt>
                <c:pt idx="1311">
                  <c:v>93.199996948242188</c:v>
                </c:pt>
                <c:pt idx="1312">
                  <c:v>93.300003051757813</c:v>
                </c:pt>
                <c:pt idx="1313">
                  <c:v>93.399993896484375</c:v>
                </c:pt>
                <c:pt idx="1314">
                  <c:v>93.5</c:v>
                </c:pt>
                <c:pt idx="1315">
                  <c:v>93.599990844726563</c:v>
                </c:pt>
                <c:pt idx="1316">
                  <c:v>93.699996948242188</c:v>
                </c:pt>
                <c:pt idx="1317">
                  <c:v>93.800003051757813</c:v>
                </c:pt>
                <c:pt idx="1318">
                  <c:v>93.899993896484375</c:v>
                </c:pt>
                <c:pt idx="1319">
                  <c:v>94</c:v>
                </c:pt>
                <c:pt idx="1320">
                  <c:v>94.099990844726563</c:v>
                </c:pt>
                <c:pt idx="1321">
                  <c:v>94.199996948242188</c:v>
                </c:pt>
                <c:pt idx="1322">
                  <c:v>94.300003051757813</c:v>
                </c:pt>
                <c:pt idx="1323">
                  <c:v>94.399993896484375</c:v>
                </c:pt>
                <c:pt idx="1324">
                  <c:v>94.5</c:v>
                </c:pt>
                <c:pt idx="1325">
                  <c:v>94.599990844726563</c:v>
                </c:pt>
                <c:pt idx="1326">
                  <c:v>94.699996948242188</c:v>
                </c:pt>
                <c:pt idx="1327">
                  <c:v>94.800003051757813</c:v>
                </c:pt>
                <c:pt idx="1328">
                  <c:v>94.899993896484375</c:v>
                </c:pt>
                <c:pt idx="1329">
                  <c:v>95</c:v>
                </c:pt>
                <c:pt idx="1330">
                  <c:v>95.099990844726563</c:v>
                </c:pt>
                <c:pt idx="1331">
                  <c:v>95.199996948242188</c:v>
                </c:pt>
                <c:pt idx="1332">
                  <c:v>95.300003051757813</c:v>
                </c:pt>
                <c:pt idx="1333">
                  <c:v>95.399993896484375</c:v>
                </c:pt>
                <c:pt idx="1334">
                  <c:v>95.5</c:v>
                </c:pt>
                <c:pt idx="1335">
                  <c:v>95.599990844726563</c:v>
                </c:pt>
                <c:pt idx="1336">
                  <c:v>95.699996948242188</c:v>
                </c:pt>
                <c:pt idx="1337">
                  <c:v>95.800003051757813</c:v>
                </c:pt>
                <c:pt idx="1338">
                  <c:v>95.899993896484375</c:v>
                </c:pt>
                <c:pt idx="1339">
                  <c:v>96</c:v>
                </c:pt>
                <c:pt idx="1340">
                  <c:v>96.099990844726563</c:v>
                </c:pt>
                <c:pt idx="1341">
                  <c:v>96.199996948242188</c:v>
                </c:pt>
                <c:pt idx="1342">
                  <c:v>96.300003051757813</c:v>
                </c:pt>
                <c:pt idx="1343">
                  <c:v>96.399993896484375</c:v>
                </c:pt>
                <c:pt idx="1344">
                  <c:v>96.5</c:v>
                </c:pt>
                <c:pt idx="1345">
                  <c:v>96.599990844726563</c:v>
                </c:pt>
                <c:pt idx="1346">
                  <c:v>96.699996948242188</c:v>
                </c:pt>
                <c:pt idx="1347">
                  <c:v>96.800003051757813</c:v>
                </c:pt>
                <c:pt idx="1348">
                  <c:v>96.899993896484375</c:v>
                </c:pt>
                <c:pt idx="1349">
                  <c:v>97</c:v>
                </c:pt>
                <c:pt idx="1350">
                  <c:v>97.099990844726563</c:v>
                </c:pt>
                <c:pt idx="1351">
                  <c:v>97.199996948242188</c:v>
                </c:pt>
                <c:pt idx="1352">
                  <c:v>97.300003051757813</c:v>
                </c:pt>
                <c:pt idx="1353">
                  <c:v>97.399993896484375</c:v>
                </c:pt>
                <c:pt idx="1354">
                  <c:v>97.5</c:v>
                </c:pt>
                <c:pt idx="1355">
                  <c:v>97.599990844726563</c:v>
                </c:pt>
                <c:pt idx="1356">
                  <c:v>97.699996948242188</c:v>
                </c:pt>
                <c:pt idx="1357">
                  <c:v>97.800003051757813</c:v>
                </c:pt>
                <c:pt idx="1358">
                  <c:v>97.899993896484375</c:v>
                </c:pt>
                <c:pt idx="1359">
                  <c:v>98</c:v>
                </c:pt>
                <c:pt idx="1360">
                  <c:v>98.099990844726563</c:v>
                </c:pt>
                <c:pt idx="1361">
                  <c:v>98.199996948242188</c:v>
                </c:pt>
                <c:pt idx="1362">
                  <c:v>98.300003051757813</c:v>
                </c:pt>
                <c:pt idx="1363">
                  <c:v>98.399993896484375</c:v>
                </c:pt>
                <c:pt idx="1364">
                  <c:v>98.5</c:v>
                </c:pt>
                <c:pt idx="1365">
                  <c:v>98.599990844726563</c:v>
                </c:pt>
                <c:pt idx="1366">
                  <c:v>98.699996948242188</c:v>
                </c:pt>
                <c:pt idx="1367">
                  <c:v>98.800003051757813</c:v>
                </c:pt>
                <c:pt idx="1368">
                  <c:v>98.899993896484375</c:v>
                </c:pt>
                <c:pt idx="1369">
                  <c:v>99</c:v>
                </c:pt>
                <c:pt idx="1370">
                  <c:v>99.099990844726563</c:v>
                </c:pt>
                <c:pt idx="1371">
                  <c:v>99.199996948242188</c:v>
                </c:pt>
                <c:pt idx="1372">
                  <c:v>99.300003051757813</c:v>
                </c:pt>
                <c:pt idx="1373">
                  <c:v>99.399993896484375</c:v>
                </c:pt>
                <c:pt idx="1374">
                  <c:v>99.5</c:v>
                </c:pt>
                <c:pt idx="1375">
                  <c:v>99.599990844726563</c:v>
                </c:pt>
                <c:pt idx="1376">
                  <c:v>99.699996948242188</c:v>
                </c:pt>
                <c:pt idx="1377">
                  <c:v>99.800003051757813</c:v>
                </c:pt>
                <c:pt idx="1378">
                  <c:v>99.899993896484375</c:v>
                </c:pt>
                <c:pt idx="1379">
                  <c:v>100</c:v>
                </c:pt>
                <c:pt idx="1380">
                  <c:v>100.09999084472656</c:v>
                </c:pt>
                <c:pt idx="1381">
                  <c:v>100.19999694824219</c:v>
                </c:pt>
                <c:pt idx="1382">
                  <c:v>100.30000305175781</c:v>
                </c:pt>
                <c:pt idx="1383">
                  <c:v>100.39999389648438</c:v>
                </c:pt>
                <c:pt idx="1384">
                  <c:v>100.5</c:v>
                </c:pt>
                <c:pt idx="1385">
                  <c:v>100.59999084472656</c:v>
                </c:pt>
                <c:pt idx="1386">
                  <c:v>100.69999694824219</c:v>
                </c:pt>
                <c:pt idx="1387">
                  <c:v>100.80000305175781</c:v>
                </c:pt>
                <c:pt idx="1388">
                  <c:v>100.89999389648438</c:v>
                </c:pt>
                <c:pt idx="1389">
                  <c:v>101</c:v>
                </c:pt>
                <c:pt idx="1390">
                  <c:v>101.09999084472656</c:v>
                </c:pt>
                <c:pt idx="1391">
                  <c:v>101.19999694824219</c:v>
                </c:pt>
                <c:pt idx="1392">
                  <c:v>101.30000305175781</c:v>
                </c:pt>
                <c:pt idx="1393">
                  <c:v>101.39999389648438</c:v>
                </c:pt>
                <c:pt idx="1394">
                  <c:v>101.5</c:v>
                </c:pt>
                <c:pt idx="1395">
                  <c:v>101.59999084472656</c:v>
                </c:pt>
                <c:pt idx="1396">
                  <c:v>101.69999694824219</c:v>
                </c:pt>
                <c:pt idx="1397">
                  <c:v>101.80000305175781</c:v>
                </c:pt>
                <c:pt idx="1398">
                  <c:v>101.89999389648438</c:v>
                </c:pt>
                <c:pt idx="1399">
                  <c:v>102</c:v>
                </c:pt>
                <c:pt idx="1400">
                  <c:v>102.09999084472656</c:v>
                </c:pt>
                <c:pt idx="1401">
                  <c:v>102.19999694824219</c:v>
                </c:pt>
                <c:pt idx="1402">
                  <c:v>102.30000305175781</c:v>
                </c:pt>
                <c:pt idx="1403">
                  <c:v>102.39999389648438</c:v>
                </c:pt>
                <c:pt idx="1404">
                  <c:v>102.5</c:v>
                </c:pt>
                <c:pt idx="1405">
                  <c:v>102.59999084472656</c:v>
                </c:pt>
                <c:pt idx="1406">
                  <c:v>102.69999694824219</c:v>
                </c:pt>
                <c:pt idx="1407">
                  <c:v>102.80000305175781</c:v>
                </c:pt>
                <c:pt idx="1408">
                  <c:v>102.89999389648438</c:v>
                </c:pt>
                <c:pt idx="1409">
                  <c:v>103</c:v>
                </c:pt>
                <c:pt idx="1410">
                  <c:v>103.09999084472656</c:v>
                </c:pt>
                <c:pt idx="1411">
                  <c:v>103.19999694824219</c:v>
                </c:pt>
                <c:pt idx="1412">
                  <c:v>103.30000305175781</c:v>
                </c:pt>
                <c:pt idx="1413">
                  <c:v>103.39999389648438</c:v>
                </c:pt>
                <c:pt idx="1414">
                  <c:v>103.5</c:v>
                </c:pt>
                <c:pt idx="1415">
                  <c:v>103.59999084472656</c:v>
                </c:pt>
                <c:pt idx="1416">
                  <c:v>103.69999694824219</c:v>
                </c:pt>
                <c:pt idx="1417">
                  <c:v>103.80000305175781</c:v>
                </c:pt>
                <c:pt idx="1418">
                  <c:v>103.89999389648438</c:v>
                </c:pt>
                <c:pt idx="1419">
                  <c:v>104</c:v>
                </c:pt>
                <c:pt idx="1420">
                  <c:v>104.09999084472656</c:v>
                </c:pt>
                <c:pt idx="1421">
                  <c:v>104.19999694824219</c:v>
                </c:pt>
                <c:pt idx="1422">
                  <c:v>104.30000305175781</c:v>
                </c:pt>
                <c:pt idx="1423">
                  <c:v>104.39999389648438</c:v>
                </c:pt>
                <c:pt idx="1424">
                  <c:v>104.5</c:v>
                </c:pt>
                <c:pt idx="1425">
                  <c:v>104.59999084472656</c:v>
                </c:pt>
                <c:pt idx="1426">
                  <c:v>104.69999694824219</c:v>
                </c:pt>
                <c:pt idx="1427">
                  <c:v>104.80000305175781</c:v>
                </c:pt>
                <c:pt idx="1428">
                  <c:v>104.89999389648438</c:v>
                </c:pt>
                <c:pt idx="1429">
                  <c:v>105</c:v>
                </c:pt>
                <c:pt idx="1430">
                  <c:v>105.09999084472656</c:v>
                </c:pt>
                <c:pt idx="1431">
                  <c:v>105.19999694824219</c:v>
                </c:pt>
                <c:pt idx="1432">
                  <c:v>105.30000305175781</c:v>
                </c:pt>
                <c:pt idx="1433">
                  <c:v>105.39999389648438</c:v>
                </c:pt>
                <c:pt idx="1434">
                  <c:v>105.5</c:v>
                </c:pt>
                <c:pt idx="1435">
                  <c:v>105.59999084472656</c:v>
                </c:pt>
                <c:pt idx="1436">
                  <c:v>105.69999694824219</c:v>
                </c:pt>
                <c:pt idx="1437">
                  <c:v>105.80000305175781</c:v>
                </c:pt>
                <c:pt idx="1438">
                  <c:v>105.89999389648438</c:v>
                </c:pt>
                <c:pt idx="1439">
                  <c:v>106</c:v>
                </c:pt>
                <c:pt idx="1440">
                  <c:v>106.09999084472656</c:v>
                </c:pt>
                <c:pt idx="1441">
                  <c:v>106.19999694824219</c:v>
                </c:pt>
                <c:pt idx="1442">
                  <c:v>106.30000305175781</c:v>
                </c:pt>
                <c:pt idx="1443">
                  <c:v>106.39999389648438</c:v>
                </c:pt>
                <c:pt idx="1444">
                  <c:v>106.5</c:v>
                </c:pt>
                <c:pt idx="1445">
                  <c:v>106.59999084472656</c:v>
                </c:pt>
                <c:pt idx="1446">
                  <c:v>106.69999694824219</c:v>
                </c:pt>
                <c:pt idx="1447">
                  <c:v>106.80000305175781</c:v>
                </c:pt>
                <c:pt idx="1448">
                  <c:v>106.89999389648438</c:v>
                </c:pt>
                <c:pt idx="1449">
                  <c:v>107</c:v>
                </c:pt>
                <c:pt idx="1450">
                  <c:v>107.09999084472656</c:v>
                </c:pt>
                <c:pt idx="1451">
                  <c:v>107.19999694824219</c:v>
                </c:pt>
                <c:pt idx="1452">
                  <c:v>107.30000305175781</c:v>
                </c:pt>
                <c:pt idx="1453">
                  <c:v>107.39999389648438</c:v>
                </c:pt>
                <c:pt idx="1454">
                  <c:v>107.5</c:v>
                </c:pt>
                <c:pt idx="1455">
                  <c:v>107.59999084472656</c:v>
                </c:pt>
                <c:pt idx="1456">
                  <c:v>107.69999694824219</c:v>
                </c:pt>
                <c:pt idx="1457">
                  <c:v>107.80000305175781</c:v>
                </c:pt>
                <c:pt idx="1458">
                  <c:v>107.89999389648438</c:v>
                </c:pt>
                <c:pt idx="1459">
                  <c:v>108</c:v>
                </c:pt>
                <c:pt idx="1460">
                  <c:v>108.09999084472656</c:v>
                </c:pt>
                <c:pt idx="1461">
                  <c:v>108.19999694824219</c:v>
                </c:pt>
                <c:pt idx="1462">
                  <c:v>108.30000305175781</c:v>
                </c:pt>
                <c:pt idx="1463">
                  <c:v>108.39999389648438</c:v>
                </c:pt>
                <c:pt idx="1464">
                  <c:v>108.5</c:v>
                </c:pt>
                <c:pt idx="1465">
                  <c:v>108.59999084472656</c:v>
                </c:pt>
                <c:pt idx="1466">
                  <c:v>108.69999694824219</c:v>
                </c:pt>
                <c:pt idx="1467">
                  <c:v>108.80000305175781</c:v>
                </c:pt>
                <c:pt idx="1468">
                  <c:v>108.89999389648438</c:v>
                </c:pt>
                <c:pt idx="1469">
                  <c:v>109</c:v>
                </c:pt>
                <c:pt idx="1470">
                  <c:v>109.09999084472656</c:v>
                </c:pt>
                <c:pt idx="1471">
                  <c:v>109.19999694824219</c:v>
                </c:pt>
                <c:pt idx="1472">
                  <c:v>109.30000305175781</c:v>
                </c:pt>
                <c:pt idx="1473">
                  <c:v>109.39999389648438</c:v>
                </c:pt>
                <c:pt idx="1474">
                  <c:v>109.5</c:v>
                </c:pt>
                <c:pt idx="1475">
                  <c:v>109.59999084472656</c:v>
                </c:pt>
                <c:pt idx="1476">
                  <c:v>109.69999694824219</c:v>
                </c:pt>
                <c:pt idx="1477">
                  <c:v>109.80000305175781</c:v>
                </c:pt>
                <c:pt idx="1478">
                  <c:v>109.89999389648438</c:v>
                </c:pt>
                <c:pt idx="1479">
                  <c:v>110</c:v>
                </c:pt>
                <c:pt idx="1480">
                  <c:v>110.09999084472656</c:v>
                </c:pt>
                <c:pt idx="1481">
                  <c:v>110.19999694824219</c:v>
                </c:pt>
                <c:pt idx="1482">
                  <c:v>110.30000305175781</c:v>
                </c:pt>
                <c:pt idx="1483">
                  <c:v>110.39999389648438</c:v>
                </c:pt>
                <c:pt idx="1484">
                  <c:v>110.5</c:v>
                </c:pt>
                <c:pt idx="1485">
                  <c:v>110.59999084472656</c:v>
                </c:pt>
                <c:pt idx="1486">
                  <c:v>110.69999694824219</c:v>
                </c:pt>
                <c:pt idx="1487">
                  <c:v>110.80000305175781</c:v>
                </c:pt>
                <c:pt idx="1488">
                  <c:v>110.89999389648438</c:v>
                </c:pt>
                <c:pt idx="1489">
                  <c:v>111</c:v>
                </c:pt>
                <c:pt idx="1490">
                  <c:v>111.09999084472656</c:v>
                </c:pt>
                <c:pt idx="1491">
                  <c:v>111.19999694824219</c:v>
                </c:pt>
                <c:pt idx="1492">
                  <c:v>111.30000305175781</c:v>
                </c:pt>
                <c:pt idx="1493">
                  <c:v>111.39999389648438</c:v>
                </c:pt>
                <c:pt idx="1494">
                  <c:v>111.5</c:v>
                </c:pt>
                <c:pt idx="1495">
                  <c:v>111.59999084472656</c:v>
                </c:pt>
                <c:pt idx="1496">
                  <c:v>111.69999694824219</c:v>
                </c:pt>
                <c:pt idx="1497">
                  <c:v>111.80000305175781</c:v>
                </c:pt>
                <c:pt idx="1498">
                  <c:v>111.89999389648438</c:v>
                </c:pt>
                <c:pt idx="1499">
                  <c:v>112</c:v>
                </c:pt>
                <c:pt idx="1500">
                  <c:v>112.09999084472656</c:v>
                </c:pt>
                <c:pt idx="1501">
                  <c:v>112.19999694824219</c:v>
                </c:pt>
                <c:pt idx="1502">
                  <c:v>112.30000305175781</c:v>
                </c:pt>
                <c:pt idx="1503">
                  <c:v>112.39999389648438</c:v>
                </c:pt>
                <c:pt idx="1504">
                  <c:v>112.5</c:v>
                </c:pt>
                <c:pt idx="1505">
                  <c:v>112.59999084472656</c:v>
                </c:pt>
                <c:pt idx="1506">
                  <c:v>112.69999694824219</c:v>
                </c:pt>
                <c:pt idx="1507">
                  <c:v>112.80000305175781</c:v>
                </c:pt>
                <c:pt idx="1508">
                  <c:v>112.89999389648438</c:v>
                </c:pt>
                <c:pt idx="1509">
                  <c:v>113</c:v>
                </c:pt>
                <c:pt idx="1510">
                  <c:v>113.09999084472656</c:v>
                </c:pt>
                <c:pt idx="1511">
                  <c:v>113.19999694824219</c:v>
                </c:pt>
                <c:pt idx="1512">
                  <c:v>113.30000305175781</c:v>
                </c:pt>
                <c:pt idx="1513">
                  <c:v>113.39999389648438</c:v>
                </c:pt>
                <c:pt idx="1514">
                  <c:v>113.5</c:v>
                </c:pt>
                <c:pt idx="1515">
                  <c:v>113.59999084472656</c:v>
                </c:pt>
                <c:pt idx="1516">
                  <c:v>113.69999694824219</c:v>
                </c:pt>
                <c:pt idx="1517">
                  <c:v>113.80000305175781</c:v>
                </c:pt>
                <c:pt idx="1518">
                  <c:v>113.89999389648438</c:v>
                </c:pt>
                <c:pt idx="1519">
                  <c:v>114</c:v>
                </c:pt>
                <c:pt idx="1520">
                  <c:v>114.09999084472656</c:v>
                </c:pt>
                <c:pt idx="1521">
                  <c:v>114.19999694824219</c:v>
                </c:pt>
                <c:pt idx="1522">
                  <c:v>114.30000305175781</c:v>
                </c:pt>
                <c:pt idx="1523">
                  <c:v>114.39999389648438</c:v>
                </c:pt>
                <c:pt idx="1524">
                  <c:v>114.5</c:v>
                </c:pt>
                <c:pt idx="1525">
                  <c:v>114.59999084472656</c:v>
                </c:pt>
                <c:pt idx="1526">
                  <c:v>114.69999694824219</c:v>
                </c:pt>
                <c:pt idx="1527">
                  <c:v>114.80000305175781</c:v>
                </c:pt>
                <c:pt idx="1528">
                  <c:v>114.89999389648438</c:v>
                </c:pt>
                <c:pt idx="1529">
                  <c:v>115</c:v>
                </c:pt>
                <c:pt idx="1530">
                  <c:v>115.09999084472656</c:v>
                </c:pt>
                <c:pt idx="1531">
                  <c:v>115.19999694824219</c:v>
                </c:pt>
                <c:pt idx="1532">
                  <c:v>115.30000305175781</c:v>
                </c:pt>
                <c:pt idx="1533">
                  <c:v>115.39999389648438</c:v>
                </c:pt>
                <c:pt idx="1534">
                  <c:v>115.5</c:v>
                </c:pt>
                <c:pt idx="1535">
                  <c:v>115.59999084472656</c:v>
                </c:pt>
                <c:pt idx="1536">
                  <c:v>115.69999694824219</c:v>
                </c:pt>
                <c:pt idx="1537">
                  <c:v>115.80000305175781</c:v>
                </c:pt>
                <c:pt idx="1538">
                  <c:v>115.89999389648438</c:v>
                </c:pt>
                <c:pt idx="1539">
                  <c:v>116</c:v>
                </c:pt>
                <c:pt idx="1540">
                  <c:v>116.09999084472656</c:v>
                </c:pt>
                <c:pt idx="1541">
                  <c:v>116.19999694824219</c:v>
                </c:pt>
                <c:pt idx="1542">
                  <c:v>116.30000305175781</c:v>
                </c:pt>
                <c:pt idx="1543">
                  <c:v>116.39999389648438</c:v>
                </c:pt>
                <c:pt idx="1544">
                  <c:v>116.5</c:v>
                </c:pt>
                <c:pt idx="1545">
                  <c:v>116.59999084472656</c:v>
                </c:pt>
                <c:pt idx="1546">
                  <c:v>116.69999694824219</c:v>
                </c:pt>
                <c:pt idx="1547">
                  <c:v>116.80000305175781</c:v>
                </c:pt>
                <c:pt idx="1548">
                  <c:v>116.89999389648438</c:v>
                </c:pt>
                <c:pt idx="1549">
                  <c:v>117</c:v>
                </c:pt>
                <c:pt idx="1550">
                  <c:v>117.09999084472656</c:v>
                </c:pt>
                <c:pt idx="1551">
                  <c:v>117.19999694824219</c:v>
                </c:pt>
                <c:pt idx="1552">
                  <c:v>117.30000305175781</c:v>
                </c:pt>
                <c:pt idx="1553">
                  <c:v>117.39999389648438</c:v>
                </c:pt>
                <c:pt idx="1554">
                  <c:v>117.5</c:v>
                </c:pt>
                <c:pt idx="1555">
                  <c:v>117.59999084472656</c:v>
                </c:pt>
                <c:pt idx="1556">
                  <c:v>117.69999694824219</c:v>
                </c:pt>
                <c:pt idx="1557">
                  <c:v>117.80000305175781</c:v>
                </c:pt>
                <c:pt idx="1558">
                  <c:v>117.89999389648438</c:v>
                </c:pt>
                <c:pt idx="1559">
                  <c:v>118</c:v>
                </c:pt>
                <c:pt idx="1560">
                  <c:v>118.09999084472656</c:v>
                </c:pt>
                <c:pt idx="1561">
                  <c:v>118.19999694824219</c:v>
                </c:pt>
                <c:pt idx="1562">
                  <c:v>118.30000305175781</c:v>
                </c:pt>
                <c:pt idx="1563">
                  <c:v>118.39999389648438</c:v>
                </c:pt>
                <c:pt idx="1564">
                  <c:v>118.5</c:v>
                </c:pt>
                <c:pt idx="1565">
                  <c:v>118.59999084472656</c:v>
                </c:pt>
                <c:pt idx="1566">
                  <c:v>118.69999694824219</c:v>
                </c:pt>
                <c:pt idx="1567">
                  <c:v>118.80000305175781</c:v>
                </c:pt>
                <c:pt idx="1568">
                  <c:v>118.89999389648438</c:v>
                </c:pt>
                <c:pt idx="1569">
                  <c:v>119</c:v>
                </c:pt>
                <c:pt idx="1570">
                  <c:v>119.09999084472656</c:v>
                </c:pt>
                <c:pt idx="1571">
                  <c:v>119.19999694824219</c:v>
                </c:pt>
                <c:pt idx="1572">
                  <c:v>119.30000305175781</c:v>
                </c:pt>
                <c:pt idx="1573">
                  <c:v>119.39999389648438</c:v>
                </c:pt>
                <c:pt idx="1574">
                  <c:v>119.5</c:v>
                </c:pt>
                <c:pt idx="1575">
                  <c:v>119.59999084472656</c:v>
                </c:pt>
                <c:pt idx="1576">
                  <c:v>119.69999694824219</c:v>
                </c:pt>
                <c:pt idx="1577">
                  <c:v>119.80000305175781</c:v>
                </c:pt>
                <c:pt idx="1578">
                  <c:v>119.89999389648438</c:v>
                </c:pt>
                <c:pt idx="1579">
                  <c:v>120</c:v>
                </c:pt>
                <c:pt idx="1580">
                  <c:v>120.09999084472656</c:v>
                </c:pt>
                <c:pt idx="1581">
                  <c:v>120.19999694824219</c:v>
                </c:pt>
                <c:pt idx="1582">
                  <c:v>120.30000305175781</c:v>
                </c:pt>
                <c:pt idx="1583">
                  <c:v>120.39999389648438</c:v>
                </c:pt>
                <c:pt idx="1584">
                  <c:v>120.5</c:v>
                </c:pt>
                <c:pt idx="1585">
                  <c:v>120.59999084472656</c:v>
                </c:pt>
                <c:pt idx="1586">
                  <c:v>120.69999694824219</c:v>
                </c:pt>
                <c:pt idx="1587">
                  <c:v>120.80000305175781</c:v>
                </c:pt>
                <c:pt idx="1588">
                  <c:v>120.89999389648438</c:v>
                </c:pt>
                <c:pt idx="1589">
                  <c:v>121</c:v>
                </c:pt>
                <c:pt idx="1590">
                  <c:v>121.09999084472656</c:v>
                </c:pt>
                <c:pt idx="1591">
                  <c:v>121.19999694824219</c:v>
                </c:pt>
                <c:pt idx="1592">
                  <c:v>121.30000305175781</c:v>
                </c:pt>
                <c:pt idx="1593">
                  <c:v>121.39999389648438</c:v>
                </c:pt>
                <c:pt idx="1594">
                  <c:v>121.5</c:v>
                </c:pt>
                <c:pt idx="1595">
                  <c:v>121.59999084472656</c:v>
                </c:pt>
                <c:pt idx="1596">
                  <c:v>121.69999694824219</c:v>
                </c:pt>
                <c:pt idx="1597">
                  <c:v>121.80000305175781</c:v>
                </c:pt>
                <c:pt idx="1598">
                  <c:v>121.89999389648438</c:v>
                </c:pt>
                <c:pt idx="1599">
                  <c:v>122</c:v>
                </c:pt>
                <c:pt idx="1600">
                  <c:v>122.09999084472656</c:v>
                </c:pt>
                <c:pt idx="1601">
                  <c:v>122.19999694824219</c:v>
                </c:pt>
                <c:pt idx="1602">
                  <c:v>122.30000305175781</c:v>
                </c:pt>
                <c:pt idx="1603">
                  <c:v>122.39999389648438</c:v>
                </c:pt>
                <c:pt idx="1604">
                  <c:v>122.5</c:v>
                </c:pt>
                <c:pt idx="1605">
                  <c:v>122.59999084472656</c:v>
                </c:pt>
                <c:pt idx="1606">
                  <c:v>122.69999694824219</c:v>
                </c:pt>
                <c:pt idx="1607">
                  <c:v>122.80000305175781</c:v>
                </c:pt>
                <c:pt idx="1608">
                  <c:v>122.89999389648438</c:v>
                </c:pt>
                <c:pt idx="1609">
                  <c:v>123</c:v>
                </c:pt>
                <c:pt idx="1610">
                  <c:v>123.09999084472656</c:v>
                </c:pt>
                <c:pt idx="1611">
                  <c:v>123.19999694824219</c:v>
                </c:pt>
                <c:pt idx="1612">
                  <c:v>123.30000305175781</c:v>
                </c:pt>
                <c:pt idx="1613">
                  <c:v>123.39999389648438</c:v>
                </c:pt>
                <c:pt idx="1614">
                  <c:v>123.5</c:v>
                </c:pt>
                <c:pt idx="1615">
                  <c:v>123.59999084472656</c:v>
                </c:pt>
                <c:pt idx="1616">
                  <c:v>123.69999694824219</c:v>
                </c:pt>
                <c:pt idx="1617">
                  <c:v>123.80000305175781</c:v>
                </c:pt>
                <c:pt idx="1618">
                  <c:v>123.89999389648438</c:v>
                </c:pt>
                <c:pt idx="1619">
                  <c:v>124</c:v>
                </c:pt>
                <c:pt idx="1620">
                  <c:v>124.09999084472656</c:v>
                </c:pt>
                <c:pt idx="1621">
                  <c:v>124.19999694824219</c:v>
                </c:pt>
                <c:pt idx="1622">
                  <c:v>124.30000305175781</c:v>
                </c:pt>
                <c:pt idx="1623">
                  <c:v>124.39999389648438</c:v>
                </c:pt>
                <c:pt idx="1624">
                  <c:v>124.5</c:v>
                </c:pt>
                <c:pt idx="1625">
                  <c:v>124.59999084472656</c:v>
                </c:pt>
                <c:pt idx="1626">
                  <c:v>124.69999694824219</c:v>
                </c:pt>
                <c:pt idx="1627">
                  <c:v>124.80000305175781</c:v>
                </c:pt>
                <c:pt idx="1628">
                  <c:v>124.89999389648438</c:v>
                </c:pt>
                <c:pt idx="1629">
                  <c:v>125</c:v>
                </c:pt>
                <c:pt idx="1630">
                  <c:v>125.09999084472656</c:v>
                </c:pt>
                <c:pt idx="1631">
                  <c:v>125.19999694824219</c:v>
                </c:pt>
                <c:pt idx="1632">
                  <c:v>125.30000305175781</c:v>
                </c:pt>
                <c:pt idx="1633">
                  <c:v>125.39999389648438</c:v>
                </c:pt>
                <c:pt idx="1634">
                  <c:v>125.5</c:v>
                </c:pt>
                <c:pt idx="1635">
                  <c:v>125.59999084472656</c:v>
                </c:pt>
                <c:pt idx="1636">
                  <c:v>125.69999694824219</c:v>
                </c:pt>
                <c:pt idx="1637">
                  <c:v>125.80000305175781</c:v>
                </c:pt>
                <c:pt idx="1638">
                  <c:v>125.89999389648438</c:v>
                </c:pt>
                <c:pt idx="1639">
                  <c:v>126</c:v>
                </c:pt>
                <c:pt idx="1640">
                  <c:v>126.09999084472656</c:v>
                </c:pt>
                <c:pt idx="1641">
                  <c:v>126.19999694824219</c:v>
                </c:pt>
                <c:pt idx="1642">
                  <c:v>126.30000305175781</c:v>
                </c:pt>
                <c:pt idx="1643">
                  <c:v>126.39999389648438</c:v>
                </c:pt>
                <c:pt idx="1644">
                  <c:v>126.5</c:v>
                </c:pt>
                <c:pt idx="1645">
                  <c:v>126.59999084472656</c:v>
                </c:pt>
                <c:pt idx="1646">
                  <c:v>126.69999694824219</c:v>
                </c:pt>
                <c:pt idx="1647">
                  <c:v>126.80000305175781</c:v>
                </c:pt>
                <c:pt idx="1648">
                  <c:v>126.89999389648438</c:v>
                </c:pt>
                <c:pt idx="1649">
                  <c:v>127</c:v>
                </c:pt>
                <c:pt idx="1650">
                  <c:v>127.09999084472656</c:v>
                </c:pt>
                <c:pt idx="1651">
                  <c:v>127.19999694824219</c:v>
                </c:pt>
                <c:pt idx="1652">
                  <c:v>127.30000305175781</c:v>
                </c:pt>
                <c:pt idx="1653">
                  <c:v>127.39999389648438</c:v>
                </c:pt>
                <c:pt idx="1654">
                  <c:v>127.5</c:v>
                </c:pt>
                <c:pt idx="1655">
                  <c:v>127.59999084472656</c:v>
                </c:pt>
                <c:pt idx="1656">
                  <c:v>127.69999694824219</c:v>
                </c:pt>
                <c:pt idx="1657">
                  <c:v>127.80000305175781</c:v>
                </c:pt>
                <c:pt idx="1658">
                  <c:v>127.89999389648438</c:v>
                </c:pt>
                <c:pt idx="1659">
                  <c:v>128</c:v>
                </c:pt>
                <c:pt idx="1660">
                  <c:v>128.09999084472656</c:v>
                </c:pt>
                <c:pt idx="1661">
                  <c:v>128.19999694824219</c:v>
                </c:pt>
                <c:pt idx="1662">
                  <c:v>128.30000305175781</c:v>
                </c:pt>
                <c:pt idx="1663">
                  <c:v>128.39999389648438</c:v>
                </c:pt>
                <c:pt idx="1664">
                  <c:v>128.5</c:v>
                </c:pt>
                <c:pt idx="1665">
                  <c:v>128.59999084472656</c:v>
                </c:pt>
                <c:pt idx="1666">
                  <c:v>128.69999694824219</c:v>
                </c:pt>
                <c:pt idx="1667">
                  <c:v>128.80000305175781</c:v>
                </c:pt>
                <c:pt idx="1668">
                  <c:v>128.89999389648438</c:v>
                </c:pt>
                <c:pt idx="1669">
                  <c:v>129</c:v>
                </c:pt>
                <c:pt idx="1670">
                  <c:v>129.09999084472656</c:v>
                </c:pt>
                <c:pt idx="1671">
                  <c:v>129.19999694824219</c:v>
                </c:pt>
                <c:pt idx="1672">
                  <c:v>129.30000305175781</c:v>
                </c:pt>
                <c:pt idx="1673">
                  <c:v>129.39999389648438</c:v>
                </c:pt>
                <c:pt idx="1674">
                  <c:v>129.5</c:v>
                </c:pt>
                <c:pt idx="1675">
                  <c:v>129.59999084472656</c:v>
                </c:pt>
                <c:pt idx="1676">
                  <c:v>129.69999694824219</c:v>
                </c:pt>
                <c:pt idx="1677">
                  <c:v>129.80000305175781</c:v>
                </c:pt>
                <c:pt idx="1678">
                  <c:v>129.89999389648438</c:v>
                </c:pt>
                <c:pt idx="1679">
                  <c:v>130</c:v>
                </c:pt>
                <c:pt idx="1680">
                  <c:v>130.09999084472656</c:v>
                </c:pt>
                <c:pt idx="1681">
                  <c:v>130.19999694824219</c:v>
                </c:pt>
                <c:pt idx="1682">
                  <c:v>130.30000305175781</c:v>
                </c:pt>
                <c:pt idx="1683">
                  <c:v>130.39999389648438</c:v>
                </c:pt>
                <c:pt idx="1684">
                  <c:v>130.5</c:v>
                </c:pt>
                <c:pt idx="1685">
                  <c:v>130.59999084472656</c:v>
                </c:pt>
                <c:pt idx="1686">
                  <c:v>130.69999694824219</c:v>
                </c:pt>
                <c:pt idx="1687">
                  <c:v>130.80000305175781</c:v>
                </c:pt>
                <c:pt idx="1688">
                  <c:v>130.89999389648438</c:v>
                </c:pt>
                <c:pt idx="1689">
                  <c:v>131</c:v>
                </c:pt>
                <c:pt idx="1690">
                  <c:v>131.09999084472656</c:v>
                </c:pt>
                <c:pt idx="1691">
                  <c:v>131.19999694824219</c:v>
                </c:pt>
                <c:pt idx="1692">
                  <c:v>131.30000305175781</c:v>
                </c:pt>
                <c:pt idx="1693">
                  <c:v>131.39999389648438</c:v>
                </c:pt>
                <c:pt idx="1694">
                  <c:v>131.5</c:v>
                </c:pt>
                <c:pt idx="1695">
                  <c:v>131.59999084472656</c:v>
                </c:pt>
                <c:pt idx="1696">
                  <c:v>131.69999694824219</c:v>
                </c:pt>
                <c:pt idx="1697">
                  <c:v>131.80000305175781</c:v>
                </c:pt>
                <c:pt idx="1698">
                  <c:v>131.89999389648438</c:v>
                </c:pt>
                <c:pt idx="1699">
                  <c:v>132</c:v>
                </c:pt>
                <c:pt idx="1700">
                  <c:v>132.09999084472656</c:v>
                </c:pt>
                <c:pt idx="1701">
                  <c:v>132.19999694824219</c:v>
                </c:pt>
                <c:pt idx="1702">
                  <c:v>132.30000305175781</c:v>
                </c:pt>
                <c:pt idx="1703">
                  <c:v>132.39999389648438</c:v>
                </c:pt>
                <c:pt idx="1704">
                  <c:v>132.5</c:v>
                </c:pt>
                <c:pt idx="1705">
                  <c:v>132.59999084472656</c:v>
                </c:pt>
                <c:pt idx="1706">
                  <c:v>132.69999694824219</c:v>
                </c:pt>
                <c:pt idx="1707">
                  <c:v>132.80000305175781</c:v>
                </c:pt>
                <c:pt idx="1708">
                  <c:v>132.89999389648438</c:v>
                </c:pt>
                <c:pt idx="1709">
                  <c:v>133</c:v>
                </c:pt>
                <c:pt idx="1710">
                  <c:v>133.09999084472656</c:v>
                </c:pt>
                <c:pt idx="1711">
                  <c:v>133.19999694824219</c:v>
                </c:pt>
                <c:pt idx="1712">
                  <c:v>133.30000305175781</c:v>
                </c:pt>
                <c:pt idx="1713">
                  <c:v>133.39999389648438</c:v>
                </c:pt>
                <c:pt idx="1714">
                  <c:v>133.5</c:v>
                </c:pt>
                <c:pt idx="1715">
                  <c:v>133.59999084472656</c:v>
                </c:pt>
                <c:pt idx="1716">
                  <c:v>133.69999694824219</c:v>
                </c:pt>
                <c:pt idx="1717">
                  <c:v>133.80000305175781</c:v>
                </c:pt>
                <c:pt idx="1718">
                  <c:v>133.89999389648438</c:v>
                </c:pt>
                <c:pt idx="1719">
                  <c:v>134</c:v>
                </c:pt>
                <c:pt idx="1720">
                  <c:v>134.09999084472656</c:v>
                </c:pt>
                <c:pt idx="1721">
                  <c:v>134.19999694824219</c:v>
                </c:pt>
                <c:pt idx="1722">
                  <c:v>134.30000305175781</c:v>
                </c:pt>
                <c:pt idx="1723">
                  <c:v>134.39999389648438</c:v>
                </c:pt>
                <c:pt idx="1724">
                  <c:v>134.5</c:v>
                </c:pt>
                <c:pt idx="1725">
                  <c:v>134.59999084472656</c:v>
                </c:pt>
                <c:pt idx="1726">
                  <c:v>134.69999694824219</c:v>
                </c:pt>
                <c:pt idx="1727">
                  <c:v>134.80000305175781</c:v>
                </c:pt>
                <c:pt idx="1728">
                  <c:v>134.89999389648438</c:v>
                </c:pt>
                <c:pt idx="1729">
                  <c:v>135</c:v>
                </c:pt>
                <c:pt idx="1730">
                  <c:v>135.09999084472656</c:v>
                </c:pt>
                <c:pt idx="1731">
                  <c:v>135.19999694824219</c:v>
                </c:pt>
                <c:pt idx="1732">
                  <c:v>135.30000305175781</c:v>
                </c:pt>
                <c:pt idx="1733">
                  <c:v>135.39999389648438</c:v>
                </c:pt>
                <c:pt idx="1734">
                  <c:v>135.5</c:v>
                </c:pt>
                <c:pt idx="1735">
                  <c:v>135.59999084472656</c:v>
                </c:pt>
                <c:pt idx="1736">
                  <c:v>135.69999694824219</c:v>
                </c:pt>
                <c:pt idx="1737">
                  <c:v>135.80000305175781</c:v>
                </c:pt>
                <c:pt idx="1738">
                  <c:v>135.89999389648438</c:v>
                </c:pt>
                <c:pt idx="1739">
                  <c:v>136</c:v>
                </c:pt>
                <c:pt idx="1740">
                  <c:v>136.09999084472656</c:v>
                </c:pt>
                <c:pt idx="1741">
                  <c:v>136.19999694824219</c:v>
                </c:pt>
                <c:pt idx="1742">
                  <c:v>136.30000305175781</c:v>
                </c:pt>
                <c:pt idx="1743">
                  <c:v>136.39999389648438</c:v>
                </c:pt>
                <c:pt idx="1744">
                  <c:v>136.5</c:v>
                </c:pt>
                <c:pt idx="1745">
                  <c:v>136.59999084472656</c:v>
                </c:pt>
                <c:pt idx="1746">
                  <c:v>136.69999694824219</c:v>
                </c:pt>
                <c:pt idx="1747">
                  <c:v>136.80000305175781</c:v>
                </c:pt>
                <c:pt idx="1748">
                  <c:v>136.89999389648438</c:v>
                </c:pt>
                <c:pt idx="1749">
                  <c:v>137</c:v>
                </c:pt>
                <c:pt idx="1750">
                  <c:v>137.09999084472656</c:v>
                </c:pt>
                <c:pt idx="1751">
                  <c:v>137.19999694824219</c:v>
                </c:pt>
                <c:pt idx="1752">
                  <c:v>137.30000305175781</c:v>
                </c:pt>
                <c:pt idx="1753">
                  <c:v>137.39999389648438</c:v>
                </c:pt>
                <c:pt idx="1754">
                  <c:v>137.5</c:v>
                </c:pt>
                <c:pt idx="1755">
                  <c:v>137.59999084472656</c:v>
                </c:pt>
                <c:pt idx="1756">
                  <c:v>137.69999694824219</c:v>
                </c:pt>
                <c:pt idx="1757">
                  <c:v>137.80000305175781</c:v>
                </c:pt>
                <c:pt idx="1758">
                  <c:v>137.89999389648438</c:v>
                </c:pt>
                <c:pt idx="1759">
                  <c:v>138</c:v>
                </c:pt>
                <c:pt idx="1760">
                  <c:v>138.09999084472656</c:v>
                </c:pt>
                <c:pt idx="1761">
                  <c:v>138.19999694824219</c:v>
                </c:pt>
                <c:pt idx="1762">
                  <c:v>138.30000305175781</c:v>
                </c:pt>
                <c:pt idx="1763">
                  <c:v>138.39999389648438</c:v>
                </c:pt>
                <c:pt idx="1764">
                  <c:v>138.5</c:v>
                </c:pt>
                <c:pt idx="1765">
                  <c:v>138.59999084472656</c:v>
                </c:pt>
                <c:pt idx="1766">
                  <c:v>138.69999694824219</c:v>
                </c:pt>
                <c:pt idx="1767">
                  <c:v>138.80000305175781</c:v>
                </c:pt>
                <c:pt idx="1768">
                  <c:v>138.89999389648438</c:v>
                </c:pt>
                <c:pt idx="1769">
                  <c:v>139</c:v>
                </c:pt>
                <c:pt idx="1770">
                  <c:v>139.09999084472656</c:v>
                </c:pt>
                <c:pt idx="1771">
                  <c:v>139.19999694824219</c:v>
                </c:pt>
                <c:pt idx="1772">
                  <c:v>139.30000305175781</c:v>
                </c:pt>
                <c:pt idx="1773">
                  <c:v>139.39999389648438</c:v>
                </c:pt>
                <c:pt idx="1774">
                  <c:v>139.5</c:v>
                </c:pt>
                <c:pt idx="1775">
                  <c:v>139.59999084472656</c:v>
                </c:pt>
                <c:pt idx="1776">
                  <c:v>139.69999694824219</c:v>
                </c:pt>
                <c:pt idx="1777">
                  <c:v>139.80000305175781</c:v>
                </c:pt>
                <c:pt idx="1778">
                  <c:v>139.89999389648438</c:v>
                </c:pt>
                <c:pt idx="1779">
                  <c:v>140</c:v>
                </c:pt>
                <c:pt idx="1780">
                  <c:v>140.09999084472656</c:v>
                </c:pt>
                <c:pt idx="1781">
                  <c:v>140.19999694824219</c:v>
                </c:pt>
                <c:pt idx="1782">
                  <c:v>140.30000305175781</c:v>
                </c:pt>
                <c:pt idx="1783">
                  <c:v>140.39999389648438</c:v>
                </c:pt>
                <c:pt idx="1784">
                  <c:v>140.5</c:v>
                </c:pt>
                <c:pt idx="1785">
                  <c:v>140.59999084472656</c:v>
                </c:pt>
                <c:pt idx="1786">
                  <c:v>140.69999694824219</c:v>
                </c:pt>
                <c:pt idx="1787">
                  <c:v>140.80000305175781</c:v>
                </c:pt>
                <c:pt idx="1788">
                  <c:v>140.89999389648438</c:v>
                </c:pt>
                <c:pt idx="1789">
                  <c:v>141</c:v>
                </c:pt>
                <c:pt idx="1790">
                  <c:v>141.09999084472656</c:v>
                </c:pt>
                <c:pt idx="1791">
                  <c:v>141.19999694824219</c:v>
                </c:pt>
                <c:pt idx="1792">
                  <c:v>141.30000305175781</c:v>
                </c:pt>
                <c:pt idx="1793">
                  <c:v>141.39999389648438</c:v>
                </c:pt>
                <c:pt idx="1794">
                  <c:v>141.5</c:v>
                </c:pt>
                <c:pt idx="1795">
                  <c:v>141.59999084472656</c:v>
                </c:pt>
                <c:pt idx="1796">
                  <c:v>141.69999694824219</c:v>
                </c:pt>
                <c:pt idx="1797">
                  <c:v>141.80000305175781</c:v>
                </c:pt>
                <c:pt idx="1798">
                  <c:v>141.89999389648438</c:v>
                </c:pt>
                <c:pt idx="1799">
                  <c:v>142</c:v>
                </c:pt>
                <c:pt idx="1800">
                  <c:v>142.09999084472656</c:v>
                </c:pt>
                <c:pt idx="1801">
                  <c:v>142.19999694824219</c:v>
                </c:pt>
                <c:pt idx="1802">
                  <c:v>142.30000305175781</c:v>
                </c:pt>
                <c:pt idx="1803">
                  <c:v>142.39999389648438</c:v>
                </c:pt>
                <c:pt idx="1804">
                  <c:v>142.5</c:v>
                </c:pt>
                <c:pt idx="1805">
                  <c:v>142.59999084472656</c:v>
                </c:pt>
                <c:pt idx="1806">
                  <c:v>142.69999694824219</c:v>
                </c:pt>
                <c:pt idx="1807">
                  <c:v>142.80000305175781</c:v>
                </c:pt>
                <c:pt idx="1808">
                  <c:v>142.89999389648438</c:v>
                </c:pt>
                <c:pt idx="1809">
                  <c:v>143</c:v>
                </c:pt>
                <c:pt idx="1810">
                  <c:v>143.09999084472656</c:v>
                </c:pt>
                <c:pt idx="1811">
                  <c:v>143.19999694824219</c:v>
                </c:pt>
                <c:pt idx="1812">
                  <c:v>143.30000305175781</c:v>
                </c:pt>
                <c:pt idx="1813">
                  <c:v>143.39999389648438</c:v>
                </c:pt>
                <c:pt idx="1814">
                  <c:v>143.5</c:v>
                </c:pt>
                <c:pt idx="1815">
                  <c:v>143.59999084472656</c:v>
                </c:pt>
                <c:pt idx="1816">
                  <c:v>143.69999694824219</c:v>
                </c:pt>
                <c:pt idx="1817">
                  <c:v>143.80000305175781</c:v>
                </c:pt>
                <c:pt idx="1818">
                  <c:v>143.89999389648438</c:v>
                </c:pt>
                <c:pt idx="1819">
                  <c:v>144</c:v>
                </c:pt>
                <c:pt idx="1820">
                  <c:v>144.09999084472656</c:v>
                </c:pt>
                <c:pt idx="1821">
                  <c:v>144.19999694824219</c:v>
                </c:pt>
                <c:pt idx="1822">
                  <c:v>144.30000305175781</c:v>
                </c:pt>
                <c:pt idx="1823">
                  <c:v>144.39999389648438</c:v>
                </c:pt>
                <c:pt idx="1824">
                  <c:v>144.5</c:v>
                </c:pt>
                <c:pt idx="1825">
                  <c:v>144.59999084472656</c:v>
                </c:pt>
                <c:pt idx="1826">
                  <c:v>144.69999694824219</c:v>
                </c:pt>
                <c:pt idx="1827">
                  <c:v>144.80000305175781</c:v>
                </c:pt>
                <c:pt idx="1828">
                  <c:v>144.89999389648438</c:v>
                </c:pt>
                <c:pt idx="1829">
                  <c:v>145</c:v>
                </c:pt>
                <c:pt idx="1830">
                  <c:v>145.09999084472656</c:v>
                </c:pt>
                <c:pt idx="1831">
                  <c:v>145.19999694824219</c:v>
                </c:pt>
                <c:pt idx="1832">
                  <c:v>145.30000305175781</c:v>
                </c:pt>
                <c:pt idx="1833">
                  <c:v>145.39999389648438</c:v>
                </c:pt>
                <c:pt idx="1834">
                  <c:v>145.5</c:v>
                </c:pt>
                <c:pt idx="1835">
                  <c:v>145.59999084472656</c:v>
                </c:pt>
                <c:pt idx="1836">
                  <c:v>145.69999694824219</c:v>
                </c:pt>
                <c:pt idx="1837">
                  <c:v>145.80000305175781</c:v>
                </c:pt>
                <c:pt idx="1838">
                  <c:v>145.89999389648438</c:v>
                </c:pt>
                <c:pt idx="1839">
                  <c:v>146</c:v>
                </c:pt>
                <c:pt idx="1840">
                  <c:v>146.09999084472656</c:v>
                </c:pt>
                <c:pt idx="1841">
                  <c:v>146.19999694824219</c:v>
                </c:pt>
                <c:pt idx="1842">
                  <c:v>146.30000305175781</c:v>
                </c:pt>
                <c:pt idx="1843">
                  <c:v>146.39999389648438</c:v>
                </c:pt>
                <c:pt idx="1844">
                  <c:v>146.5</c:v>
                </c:pt>
                <c:pt idx="1845">
                  <c:v>146.59999084472656</c:v>
                </c:pt>
                <c:pt idx="1846">
                  <c:v>146.69999694824219</c:v>
                </c:pt>
                <c:pt idx="1847">
                  <c:v>146.80000305175781</c:v>
                </c:pt>
                <c:pt idx="1848">
                  <c:v>146.89999389648438</c:v>
                </c:pt>
                <c:pt idx="1849">
                  <c:v>147</c:v>
                </c:pt>
                <c:pt idx="1850">
                  <c:v>147.09999084472656</c:v>
                </c:pt>
                <c:pt idx="1851">
                  <c:v>147.19999694824219</c:v>
                </c:pt>
                <c:pt idx="1852">
                  <c:v>147.30000305175781</c:v>
                </c:pt>
                <c:pt idx="1853">
                  <c:v>147.39999389648438</c:v>
                </c:pt>
                <c:pt idx="1854">
                  <c:v>147.5</c:v>
                </c:pt>
                <c:pt idx="1855">
                  <c:v>147.59999084472656</c:v>
                </c:pt>
                <c:pt idx="1856">
                  <c:v>147.69999694824219</c:v>
                </c:pt>
                <c:pt idx="1857">
                  <c:v>147.80000305175781</c:v>
                </c:pt>
                <c:pt idx="1858">
                  <c:v>147.89999389648438</c:v>
                </c:pt>
                <c:pt idx="1859">
                  <c:v>148</c:v>
                </c:pt>
                <c:pt idx="1860">
                  <c:v>148.09999084472656</c:v>
                </c:pt>
                <c:pt idx="1861">
                  <c:v>148.19999694824219</c:v>
                </c:pt>
                <c:pt idx="1862">
                  <c:v>148.30000305175781</c:v>
                </c:pt>
                <c:pt idx="1863">
                  <c:v>148.39999389648438</c:v>
                </c:pt>
                <c:pt idx="1864">
                  <c:v>148.5</c:v>
                </c:pt>
                <c:pt idx="1865">
                  <c:v>148.59999084472656</c:v>
                </c:pt>
                <c:pt idx="1866">
                  <c:v>148.69999694824219</c:v>
                </c:pt>
                <c:pt idx="1867">
                  <c:v>148.80000305175781</c:v>
                </c:pt>
                <c:pt idx="1868">
                  <c:v>148.89999389648438</c:v>
                </c:pt>
                <c:pt idx="1869">
                  <c:v>149</c:v>
                </c:pt>
                <c:pt idx="1870">
                  <c:v>149.09999084472656</c:v>
                </c:pt>
                <c:pt idx="1871">
                  <c:v>149.19999694824219</c:v>
                </c:pt>
                <c:pt idx="1872">
                  <c:v>149.30000305175781</c:v>
                </c:pt>
                <c:pt idx="1873">
                  <c:v>149.39999389648438</c:v>
                </c:pt>
                <c:pt idx="1874">
                  <c:v>149.5</c:v>
                </c:pt>
                <c:pt idx="1875">
                  <c:v>149.59999084472656</c:v>
                </c:pt>
                <c:pt idx="1876">
                  <c:v>149.69999694824219</c:v>
                </c:pt>
                <c:pt idx="1877">
                  <c:v>149.80000305175781</c:v>
                </c:pt>
                <c:pt idx="1878">
                  <c:v>149.89999389648438</c:v>
                </c:pt>
                <c:pt idx="1879">
                  <c:v>150</c:v>
                </c:pt>
                <c:pt idx="1880">
                  <c:v>150.09999084472656</c:v>
                </c:pt>
                <c:pt idx="1881">
                  <c:v>150.19999694824219</c:v>
                </c:pt>
                <c:pt idx="1882">
                  <c:v>150.30000305175781</c:v>
                </c:pt>
                <c:pt idx="1883">
                  <c:v>150.39999389648438</c:v>
                </c:pt>
                <c:pt idx="1884">
                  <c:v>150.5</c:v>
                </c:pt>
                <c:pt idx="1885">
                  <c:v>150.59999084472656</c:v>
                </c:pt>
                <c:pt idx="1886">
                  <c:v>150.69999694824219</c:v>
                </c:pt>
                <c:pt idx="1887">
                  <c:v>150.80000305175781</c:v>
                </c:pt>
                <c:pt idx="1888">
                  <c:v>150.89999389648438</c:v>
                </c:pt>
                <c:pt idx="1889">
                  <c:v>151</c:v>
                </c:pt>
                <c:pt idx="1890">
                  <c:v>151.09999084472656</c:v>
                </c:pt>
                <c:pt idx="1891">
                  <c:v>151.19999694824219</c:v>
                </c:pt>
                <c:pt idx="1892">
                  <c:v>151.30000305175781</c:v>
                </c:pt>
                <c:pt idx="1893">
                  <c:v>151.39999389648438</c:v>
                </c:pt>
                <c:pt idx="1894">
                  <c:v>151.5</c:v>
                </c:pt>
                <c:pt idx="1895">
                  <c:v>151.59999084472656</c:v>
                </c:pt>
                <c:pt idx="1896">
                  <c:v>151.69999694824219</c:v>
                </c:pt>
                <c:pt idx="1897">
                  <c:v>151.80000305175781</c:v>
                </c:pt>
                <c:pt idx="1898">
                  <c:v>151.89999389648438</c:v>
                </c:pt>
                <c:pt idx="1899">
                  <c:v>152</c:v>
                </c:pt>
                <c:pt idx="1900">
                  <c:v>152.09999084472656</c:v>
                </c:pt>
                <c:pt idx="1901">
                  <c:v>152.19999694824219</c:v>
                </c:pt>
                <c:pt idx="1902">
                  <c:v>152.30000305175781</c:v>
                </c:pt>
                <c:pt idx="1903">
                  <c:v>152.39999389648438</c:v>
                </c:pt>
                <c:pt idx="1904">
                  <c:v>152.5</c:v>
                </c:pt>
                <c:pt idx="1905">
                  <c:v>152.59999084472656</c:v>
                </c:pt>
                <c:pt idx="1906">
                  <c:v>152.69999694824219</c:v>
                </c:pt>
                <c:pt idx="1907">
                  <c:v>152.80000305175781</c:v>
                </c:pt>
                <c:pt idx="1908">
                  <c:v>152.89999389648438</c:v>
                </c:pt>
                <c:pt idx="1909">
                  <c:v>153</c:v>
                </c:pt>
                <c:pt idx="1910">
                  <c:v>153.09999084472656</c:v>
                </c:pt>
                <c:pt idx="1911">
                  <c:v>153.19999694824219</c:v>
                </c:pt>
                <c:pt idx="1912">
                  <c:v>153.30000305175781</c:v>
                </c:pt>
                <c:pt idx="1913">
                  <c:v>153.39999389648438</c:v>
                </c:pt>
                <c:pt idx="1914">
                  <c:v>153.5</c:v>
                </c:pt>
                <c:pt idx="1915">
                  <c:v>153.59999084472656</c:v>
                </c:pt>
                <c:pt idx="1916">
                  <c:v>153.69999694824219</c:v>
                </c:pt>
                <c:pt idx="1917">
                  <c:v>153.80000305175781</c:v>
                </c:pt>
                <c:pt idx="1918">
                  <c:v>153.89999389648438</c:v>
                </c:pt>
                <c:pt idx="1919">
                  <c:v>154</c:v>
                </c:pt>
                <c:pt idx="1920">
                  <c:v>154.09999084472656</c:v>
                </c:pt>
                <c:pt idx="1921">
                  <c:v>154.19999694824219</c:v>
                </c:pt>
                <c:pt idx="1922">
                  <c:v>154.30000305175781</c:v>
                </c:pt>
                <c:pt idx="1923">
                  <c:v>154.39999389648438</c:v>
                </c:pt>
                <c:pt idx="1924">
                  <c:v>154.5</c:v>
                </c:pt>
                <c:pt idx="1925">
                  <c:v>154.59999084472656</c:v>
                </c:pt>
                <c:pt idx="1926">
                  <c:v>154.69999694824219</c:v>
                </c:pt>
                <c:pt idx="1927">
                  <c:v>154.80000305175781</c:v>
                </c:pt>
                <c:pt idx="1928">
                  <c:v>154.89999389648438</c:v>
                </c:pt>
                <c:pt idx="1929">
                  <c:v>155</c:v>
                </c:pt>
                <c:pt idx="1930">
                  <c:v>155.09999084472656</c:v>
                </c:pt>
                <c:pt idx="1931">
                  <c:v>155.19999694824219</c:v>
                </c:pt>
                <c:pt idx="1932">
                  <c:v>155.30000305175781</c:v>
                </c:pt>
                <c:pt idx="1933">
                  <c:v>155.39999389648438</c:v>
                </c:pt>
                <c:pt idx="1934">
                  <c:v>155.5</c:v>
                </c:pt>
                <c:pt idx="1935">
                  <c:v>155.59999084472656</c:v>
                </c:pt>
                <c:pt idx="1936">
                  <c:v>155.69999694824219</c:v>
                </c:pt>
                <c:pt idx="1937">
                  <c:v>155.80000305175781</c:v>
                </c:pt>
                <c:pt idx="1938">
                  <c:v>155.89999389648438</c:v>
                </c:pt>
                <c:pt idx="1939">
                  <c:v>156</c:v>
                </c:pt>
                <c:pt idx="1940">
                  <c:v>156.09999084472656</c:v>
                </c:pt>
                <c:pt idx="1941">
                  <c:v>156.19999694824219</c:v>
                </c:pt>
                <c:pt idx="1942">
                  <c:v>156.30000305175781</c:v>
                </c:pt>
                <c:pt idx="1943">
                  <c:v>156.39999389648438</c:v>
                </c:pt>
                <c:pt idx="1944">
                  <c:v>156.5</c:v>
                </c:pt>
                <c:pt idx="1945">
                  <c:v>156.59999084472656</c:v>
                </c:pt>
                <c:pt idx="1946">
                  <c:v>156.69999694824219</c:v>
                </c:pt>
                <c:pt idx="1947">
                  <c:v>156.80000305175781</c:v>
                </c:pt>
                <c:pt idx="1948">
                  <c:v>156.89999389648438</c:v>
                </c:pt>
                <c:pt idx="1949">
                  <c:v>157</c:v>
                </c:pt>
                <c:pt idx="1950">
                  <c:v>157.09999084472656</c:v>
                </c:pt>
                <c:pt idx="1951">
                  <c:v>157.19999694824219</c:v>
                </c:pt>
                <c:pt idx="1952">
                  <c:v>157.30000305175781</c:v>
                </c:pt>
                <c:pt idx="1953">
                  <c:v>157.39999389648438</c:v>
                </c:pt>
                <c:pt idx="1954">
                  <c:v>157.5</c:v>
                </c:pt>
                <c:pt idx="1955">
                  <c:v>157.59999084472656</c:v>
                </c:pt>
                <c:pt idx="1956">
                  <c:v>157.69999694824219</c:v>
                </c:pt>
                <c:pt idx="1957">
                  <c:v>157.80000305175781</c:v>
                </c:pt>
                <c:pt idx="1958">
                  <c:v>157.89999389648438</c:v>
                </c:pt>
                <c:pt idx="1959">
                  <c:v>158</c:v>
                </c:pt>
                <c:pt idx="1960">
                  <c:v>158.09999084472656</c:v>
                </c:pt>
                <c:pt idx="1961">
                  <c:v>158.19999694824219</c:v>
                </c:pt>
                <c:pt idx="1962">
                  <c:v>158.30000305175781</c:v>
                </c:pt>
                <c:pt idx="1963">
                  <c:v>158.39999389648438</c:v>
                </c:pt>
                <c:pt idx="1964">
                  <c:v>158.5</c:v>
                </c:pt>
                <c:pt idx="1965">
                  <c:v>158.59999084472656</c:v>
                </c:pt>
                <c:pt idx="1966">
                  <c:v>158.69999694824219</c:v>
                </c:pt>
                <c:pt idx="1967">
                  <c:v>158.80000305175781</c:v>
                </c:pt>
                <c:pt idx="1968">
                  <c:v>158.89999389648438</c:v>
                </c:pt>
                <c:pt idx="1969">
                  <c:v>159</c:v>
                </c:pt>
                <c:pt idx="1970">
                  <c:v>159.09999084472656</c:v>
                </c:pt>
                <c:pt idx="1971">
                  <c:v>159.19999694824219</c:v>
                </c:pt>
                <c:pt idx="1972">
                  <c:v>159.30000305175781</c:v>
                </c:pt>
                <c:pt idx="1973">
                  <c:v>159.39999389648438</c:v>
                </c:pt>
                <c:pt idx="1974">
                  <c:v>159.5</c:v>
                </c:pt>
                <c:pt idx="1975">
                  <c:v>159.59999084472656</c:v>
                </c:pt>
                <c:pt idx="1976">
                  <c:v>159.69999694824219</c:v>
                </c:pt>
                <c:pt idx="1977">
                  <c:v>159.80000305175781</c:v>
                </c:pt>
                <c:pt idx="1978">
                  <c:v>159.89999389648438</c:v>
                </c:pt>
                <c:pt idx="1979">
                  <c:v>160</c:v>
                </c:pt>
                <c:pt idx="1980">
                  <c:v>160.09999084472656</c:v>
                </c:pt>
                <c:pt idx="1981">
                  <c:v>160.19999694824219</c:v>
                </c:pt>
                <c:pt idx="1982">
                  <c:v>160.30000305175781</c:v>
                </c:pt>
                <c:pt idx="1983">
                  <c:v>160.39999389648438</c:v>
                </c:pt>
                <c:pt idx="1984">
                  <c:v>160.5</c:v>
                </c:pt>
                <c:pt idx="1985">
                  <c:v>160.59999084472656</c:v>
                </c:pt>
                <c:pt idx="1986">
                  <c:v>160.69999694824219</c:v>
                </c:pt>
                <c:pt idx="1987">
                  <c:v>160.80000305175781</c:v>
                </c:pt>
                <c:pt idx="1988">
                  <c:v>160.89999389648438</c:v>
                </c:pt>
                <c:pt idx="1989">
                  <c:v>161</c:v>
                </c:pt>
                <c:pt idx="1990">
                  <c:v>161.09999084472656</c:v>
                </c:pt>
                <c:pt idx="1991">
                  <c:v>161.19999694824219</c:v>
                </c:pt>
                <c:pt idx="1992">
                  <c:v>161.30000305175781</c:v>
                </c:pt>
                <c:pt idx="1993">
                  <c:v>161.39999389648438</c:v>
                </c:pt>
                <c:pt idx="1994">
                  <c:v>161.5</c:v>
                </c:pt>
                <c:pt idx="1995">
                  <c:v>161.59999084472656</c:v>
                </c:pt>
                <c:pt idx="1996">
                  <c:v>161.69999694824219</c:v>
                </c:pt>
                <c:pt idx="1997">
                  <c:v>161.80000305175781</c:v>
                </c:pt>
                <c:pt idx="1998">
                  <c:v>161.89999389648438</c:v>
                </c:pt>
                <c:pt idx="1999">
                  <c:v>162</c:v>
                </c:pt>
                <c:pt idx="2000">
                  <c:v>162.09999084472656</c:v>
                </c:pt>
                <c:pt idx="2001">
                  <c:v>162.19999694824219</c:v>
                </c:pt>
                <c:pt idx="2002">
                  <c:v>162.30000305175781</c:v>
                </c:pt>
                <c:pt idx="2003">
                  <c:v>162.39999389648438</c:v>
                </c:pt>
                <c:pt idx="2004">
                  <c:v>162.5</c:v>
                </c:pt>
                <c:pt idx="2005">
                  <c:v>162.59999084472656</c:v>
                </c:pt>
                <c:pt idx="2006">
                  <c:v>162.69999694824219</c:v>
                </c:pt>
                <c:pt idx="2007">
                  <c:v>162.80000305175781</c:v>
                </c:pt>
                <c:pt idx="2008">
                  <c:v>162.89999389648438</c:v>
                </c:pt>
                <c:pt idx="2009">
                  <c:v>163</c:v>
                </c:pt>
                <c:pt idx="2010">
                  <c:v>163.09999084472656</c:v>
                </c:pt>
                <c:pt idx="2011">
                  <c:v>163.19999694824219</c:v>
                </c:pt>
                <c:pt idx="2012">
                  <c:v>163.30000305175781</c:v>
                </c:pt>
                <c:pt idx="2013">
                  <c:v>163.39999389648438</c:v>
                </c:pt>
                <c:pt idx="2014">
                  <c:v>163.5</c:v>
                </c:pt>
                <c:pt idx="2015">
                  <c:v>163.59999084472656</c:v>
                </c:pt>
                <c:pt idx="2016">
                  <c:v>163.69999694824219</c:v>
                </c:pt>
                <c:pt idx="2017">
                  <c:v>163.80000305175781</c:v>
                </c:pt>
                <c:pt idx="2018">
                  <c:v>163.89999389648438</c:v>
                </c:pt>
                <c:pt idx="2019">
                  <c:v>164</c:v>
                </c:pt>
                <c:pt idx="2020">
                  <c:v>164.09999084472656</c:v>
                </c:pt>
                <c:pt idx="2021">
                  <c:v>164.19999694824219</c:v>
                </c:pt>
                <c:pt idx="2022">
                  <c:v>164.30000305175781</c:v>
                </c:pt>
                <c:pt idx="2023">
                  <c:v>164.39999389648438</c:v>
                </c:pt>
                <c:pt idx="2024">
                  <c:v>164.5</c:v>
                </c:pt>
                <c:pt idx="2025">
                  <c:v>164.59999084472656</c:v>
                </c:pt>
                <c:pt idx="2026">
                  <c:v>164.69999694824219</c:v>
                </c:pt>
                <c:pt idx="2027">
                  <c:v>164.80000305175781</c:v>
                </c:pt>
                <c:pt idx="2028">
                  <c:v>164.89999389648438</c:v>
                </c:pt>
                <c:pt idx="2029">
                  <c:v>165</c:v>
                </c:pt>
                <c:pt idx="2030">
                  <c:v>165.09999084472656</c:v>
                </c:pt>
                <c:pt idx="2031">
                  <c:v>165.19999694824219</c:v>
                </c:pt>
                <c:pt idx="2032">
                  <c:v>165.30000305175781</c:v>
                </c:pt>
                <c:pt idx="2033">
                  <c:v>165.39999389648438</c:v>
                </c:pt>
                <c:pt idx="2034">
                  <c:v>165.5</c:v>
                </c:pt>
                <c:pt idx="2035">
                  <c:v>165.59999084472656</c:v>
                </c:pt>
                <c:pt idx="2036">
                  <c:v>165.69999694824219</c:v>
                </c:pt>
                <c:pt idx="2037">
                  <c:v>165.80000305175781</c:v>
                </c:pt>
                <c:pt idx="2038">
                  <c:v>165.89999389648438</c:v>
                </c:pt>
                <c:pt idx="2039">
                  <c:v>166</c:v>
                </c:pt>
                <c:pt idx="2040">
                  <c:v>166.09999084472656</c:v>
                </c:pt>
                <c:pt idx="2041">
                  <c:v>166.19999694824219</c:v>
                </c:pt>
                <c:pt idx="2042">
                  <c:v>166.30000305175781</c:v>
                </c:pt>
                <c:pt idx="2043">
                  <c:v>166.39999389648438</c:v>
                </c:pt>
                <c:pt idx="2044">
                  <c:v>166.5</c:v>
                </c:pt>
                <c:pt idx="2045">
                  <c:v>166.59999084472656</c:v>
                </c:pt>
                <c:pt idx="2046">
                  <c:v>166.69999694824219</c:v>
                </c:pt>
                <c:pt idx="2047">
                  <c:v>166.80000305175781</c:v>
                </c:pt>
                <c:pt idx="2048">
                  <c:v>166.89999389648438</c:v>
                </c:pt>
                <c:pt idx="2049">
                  <c:v>167</c:v>
                </c:pt>
                <c:pt idx="2050">
                  <c:v>167.09999084472656</c:v>
                </c:pt>
                <c:pt idx="2051">
                  <c:v>167.19999694824219</c:v>
                </c:pt>
                <c:pt idx="2052">
                  <c:v>167.30000305175781</c:v>
                </c:pt>
                <c:pt idx="2053">
                  <c:v>167.39999389648438</c:v>
                </c:pt>
                <c:pt idx="2054">
                  <c:v>167.5</c:v>
                </c:pt>
                <c:pt idx="2055">
                  <c:v>167.59999084472656</c:v>
                </c:pt>
                <c:pt idx="2056">
                  <c:v>167.69999694824219</c:v>
                </c:pt>
                <c:pt idx="2057">
                  <c:v>167.80000305175781</c:v>
                </c:pt>
                <c:pt idx="2058">
                  <c:v>167.89999389648438</c:v>
                </c:pt>
                <c:pt idx="2059">
                  <c:v>168</c:v>
                </c:pt>
                <c:pt idx="2060">
                  <c:v>168.09999084472656</c:v>
                </c:pt>
                <c:pt idx="2061">
                  <c:v>168.19999694824219</c:v>
                </c:pt>
                <c:pt idx="2062">
                  <c:v>168.30000305175781</c:v>
                </c:pt>
                <c:pt idx="2063">
                  <c:v>168.39999389648438</c:v>
                </c:pt>
                <c:pt idx="2064">
                  <c:v>168.5</c:v>
                </c:pt>
                <c:pt idx="2065">
                  <c:v>168.59999084472656</c:v>
                </c:pt>
                <c:pt idx="2066">
                  <c:v>168.69999694824219</c:v>
                </c:pt>
                <c:pt idx="2067">
                  <c:v>168.80000305175781</c:v>
                </c:pt>
                <c:pt idx="2068">
                  <c:v>168.89999389648438</c:v>
                </c:pt>
                <c:pt idx="2069">
                  <c:v>169</c:v>
                </c:pt>
                <c:pt idx="2070">
                  <c:v>169.09999084472656</c:v>
                </c:pt>
                <c:pt idx="2071">
                  <c:v>169.19999694824219</c:v>
                </c:pt>
                <c:pt idx="2072">
                  <c:v>169.30000305175781</c:v>
                </c:pt>
                <c:pt idx="2073">
                  <c:v>169.39999389648438</c:v>
                </c:pt>
                <c:pt idx="2074">
                  <c:v>169.5</c:v>
                </c:pt>
                <c:pt idx="2075">
                  <c:v>169.59999084472656</c:v>
                </c:pt>
                <c:pt idx="2076">
                  <c:v>169.69999694824219</c:v>
                </c:pt>
                <c:pt idx="2077">
                  <c:v>169.80000305175781</c:v>
                </c:pt>
                <c:pt idx="2078">
                  <c:v>169.89999389648438</c:v>
                </c:pt>
                <c:pt idx="2079">
                  <c:v>170</c:v>
                </c:pt>
                <c:pt idx="2080">
                  <c:v>170.09999084472656</c:v>
                </c:pt>
                <c:pt idx="2081">
                  <c:v>170.19999694824219</c:v>
                </c:pt>
                <c:pt idx="2082">
                  <c:v>170.30000305175781</c:v>
                </c:pt>
                <c:pt idx="2083">
                  <c:v>170.39999389648438</c:v>
                </c:pt>
                <c:pt idx="2084">
                  <c:v>170.5</c:v>
                </c:pt>
                <c:pt idx="2085">
                  <c:v>170.59999084472656</c:v>
                </c:pt>
                <c:pt idx="2086">
                  <c:v>170.69999694824219</c:v>
                </c:pt>
                <c:pt idx="2087">
                  <c:v>170.80000305175781</c:v>
                </c:pt>
                <c:pt idx="2088">
                  <c:v>170.89999389648438</c:v>
                </c:pt>
                <c:pt idx="2089">
                  <c:v>171</c:v>
                </c:pt>
                <c:pt idx="2090">
                  <c:v>171.09999084472656</c:v>
                </c:pt>
                <c:pt idx="2091">
                  <c:v>171.19999694824219</c:v>
                </c:pt>
                <c:pt idx="2092">
                  <c:v>171.30000305175781</c:v>
                </c:pt>
                <c:pt idx="2093">
                  <c:v>171.39999389648438</c:v>
                </c:pt>
                <c:pt idx="2094">
                  <c:v>171.5</c:v>
                </c:pt>
                <c:pt idx="2095">
                  <c:v>171.59999084472656</c:v>
                </c:pt>
                <c:pt idx="2096">
                  <c:v>171.69999694824219</c:v>
                </c:pt>
                <c:pt idx="2097">
                  <c:v>171.80000305175781</c:v>
                </c:pt>
                <c:pt idx="2098">
                  <c:v>171.89999389648438</c:v>
                </c:pt>
                <c:pt idx="2099">
                  <c:v>172</c:v>
                </c:pt>
                <c:pt idx="2100">
                  <c:v>172.09999084472656</c:v>
                </c:pt>
                <c:pt idx="2101">
                  <c:v>172.19999694824219</c:v>
                </c:pt>
                <c:pt idx="2102">
                  <c:v>172.30000305175781</c:v>
                </c:pt>
                <c:pt idx="2103">
                  <c:v>172.39999389648438</c:v>
                </c:pt>
                <c:pt idx="2104">
                  <c:v>172.5</c:v>
                </c:pt>
                <c:pt idx="2105">
                  <c:v>172.59999084472656</c:v>
                </c:pt>
                <c:pt idx="2106">
                  <c:v>172.69999694824219</c:v>
                </c:pt>
                <c:pt idx="2107">
                  <c:v>172.80000305175781</c:v>
                </c:pt>
                <c:pt idx="2108">
                  <c:v>172.89999389648438</c:v>
                </c:pt>
                <c:pt idx="2109">
                  <c:v>173</c:v>
                </c:pt>
                <c:pt idx="2110">
                  <c:v>173.09999084472656</c:v>
                </c:pt>
                <c:pt idx="2111">
                  <c:v>173.19999694824219</c:v>
                </c:pt>
                <c:pt idx="2112">
                  <c:v>173.30000305175781</c:v>
                </c:pt>
                <c:pt idx="2113">
                  <c:v>173.39999389648438</c:v>
                </c:pt>
                <c:pt idx="2114">
                  <c:v>173.5</c:v>
                </c:pt>
                <c:pt idx="2115">
                  <c:v>173.59999084472656</c:v>
                </c:pt>
                <c:pt idx="2116">
                  <c:v>173.69999694824219</c:v>
                </c:pt>
                <c:pt idx="2117">
                  <c:v>173.80000305175781</c:v>
                </c:pt>
                <c:pt idx="2118">
                  <c:v>173.89999389648438</c:v>
                </c:pt>
                <c:pt idx="2119">
                  <c:v>174</c:v>
                </c:pt>
                <c:pt idx="2120">
                  <c:v>174.09999084472656</c:v>
                </c:pt>
                <c:pt idx="2121">
                  <c:v>174.19999694824219</c:v>
                </c:pt>
                <c:pt idx="2122">
                  <c:v>174.30000305175781</c:v>
                </c:pt>
                <c:pt idx="2123">
                  <c:v>174.39999389648438</c:v>
                </c:pt>
                <c:pt idx="2124">
                  <c:v>174.5</c:v>
                </c:pt>
                <c:pt idx="2125">
                  <c:v>174.59999084472656</c:v>
                </c:pt>
                <c:pt idx="2126">
                  <c:v>174.69999694824219</c:v>
                </c:pt>
                <c:pt idx="2127">
                  <c:v>174.80000305175781</c:v>
                </c:pt>
                <c:pt idx="2128">
                  <c:v>174.89999389648438</c:v>
                </c:pt>
                <c:pt idx="2129">
                  <c:v>175</c:v>
                </c:pt>
                <c:pt idx="2130">
                  <c:v>175.09999084472656</c:v>
                </c:pt>
                <c:pt idx="2131">
                  <c:v>175.19999694824219</c:v>
                </c:pt>
                <c:pt idx="2132">
                  <c:v>175.30000305175781</c:v>
                </c:pt>
                <c:pt idx="2133">
                  <c:v>175.39999389648438</c:v>
                </c:pt>
                <c:pt idx="2134">
                  <c:v>175.5</c:v>
                </c:pt>
                <c:pt idx="2135">
                  <c:v>175.59999084472656</c:v>
                </c:pt>
                <c:pt idx="2136">
                  <c:v>175.69999694824219</c:v>
                </c:pt>
                <c:pt idx="2137">
                  <c:v>175.80000305175781</c:v>
                </c:pt>
                <c:pt idx="2138">
                  <c:v>175.89999389648438</c:v>
                </c:pt>
                <c:pt idx="2139">
                  <c:v>176</c:v>
                </c:pt>
                <c:pt idx="2140">
                  <c:v>176.09999084472656</c:v>
                </c:pt>
                <c:pt idx="2141">
                  <c:v>176.19999694824219</c:v>
                </c:pt>
                <c:pt idx="2142">
                  <c:v>176.30000305175781</c:v>
                </c:pt>
                <c:pt idx="2143">
                  <c:v>176.39999389648438</c:v>
                </c:pt>
                <c:pt idx="2144">
                  <c:v>176.5</c:v>
                </c:pt>
                <c:pt idx="2145">
                  <c:v>176.59999084472656</c:v>
                </c:pt>
                <c:pt idx="2146">
                  <c:v>176.69999694824219</c:v>
                </c:pt>
                <c:pt idx="2147">
                  <c:v>176.80000305175781</c:v>
                </c:pt>
                <c:pt idx="2148">
                  <c:v>176.89999389648438</c:v>
                </c:pt>
                <c:pt idx="2149">
                  <c:v>177</c:v>
                </c:pt>
                <c:pt idx="2150">
                  <c:v>177.09999084472656</c:v>
                </c:pt>
                <c:pt idx="2151">
                  <c:v>177.19999694824219</c:v>
                </c:pt>
                <c:pt idx="2152">
                  <c:v>177.30000305175781</c:v>
                </c:pt>
                <c:pt idx="2153">
                  <c:v>177.39999389648438</c:v>
                </c:pt>
                <c:pt idx="2154">
                  <c:v>177.5</c:v>
                </c:pt>
                <c:pt idx="2155">
                  <c:v>177.59999084472656</c:v>
                </c:pt>
                <c:pt idx="2156">
                  <c:v>177.69999694824219</c:v>
                </c:pt>
                <c:pt idx="2157">
                  <c:v>177.80000305175781</c:v>
                </c:pt>
                <c:pt idx="2158">
                  <c:v>177.89999389648438</c:v>
                </c:pt>
                <c:pt idx="2159">
                  <c:v>178</c:v>
                </c:pt>
                <c:pt idx="2160">
                  <c:v>178.09999084472656</c:v>
                </c:pt>
                <c:pt idx="2161">
                  <c:v>178.19999694824219</c:v>
                </c:pt>
                <c:pt idx="2162">
                  <c:v>178.30000305175781</c:v>
                </c:pt>
                <c:pt idx="2163">
                  <c:v>178.39999389648438</c:v>
                </c:pt>
                <c:pt idx="2164">
                  <c:v>178.5</c:v>
                </c:pt>
                <c:pt idx="2165">
                  <c:v>178.59999084472656</c:v>
                </c:pt>
                <c:pt idx="2166">
                  <c:v>178.69999694824219</c:v>
                </c:pt>
                <c:pt idx="2167">
                  <c:v>178.80000305175781</c:v>
                </c:pt>
                <c:pt idx="2168">
                  <c:v>178.89999389648438</c:v>
                </c:pt>
                <c:pt idx="2169">
                  <c:v>179</c:v>
                </c:pt>
                <c:pt idx="2170">
                  <c:v>179.09999084472656</c:v>
                </c:pt>
                <c:pt idx="2171">
                  <c:v>179.19999694824219</c:v>
                </c:pt>
                <c:pt idx="2172">
                  <c:v>179.30000305175781</c:v>
                </c:pt>
                <c:pt idx="2173">
                  <c:v>179.39999389648438</c:v>
                </c:pt>
                <c:pt idx="2174">
                  <c:v>179.5</c:v>
                </c:pt>
                <c:pt idx="2175">
                  <c:v>179.59999084472656</c:v>
                </c:pt>
                <c:pt idx="2176">
                  <c:v>179.69999694824219</c:v>
                </c:pt>
                <c:pt idx="2177">
                  <c:v>179.80000305175781</c:v>
                </c:pt>
                <c:pt idx="2178">
                  <c:v>179.89999389648438</c:v>
                </c:pt>
                <c:pt idx="2179">
                  <c:v>180</c:v>
                </c:pt>
                <c:pt idx="2180">
                  <c:v>180.09999084472656</c:v>
                </c:pt>
                <c:pt idx="2181">
                  <c:v>180.19999694824219</c:v>
                </c:pt>
                <c:pt idx="2182">
                  <c:v>180.30000305175781</c:v>
                </c:pt>
                <c:pt idx="2183">
                  <c:v>180.39999389648438</c:v>
                </c:pt>
                <c:pt idx="2184">
                  <c:v>180.5</c:v>
                </c:pt>
                <c:pt idx="2185">
                  <c:v>180.59999084472656</c:v>
                </c:pt>
                <c:pt idx="2186">
                  <c:v>180.69999694824219</c:v>
                </c:pt>
                <c:pt idx="2187">
                  <c:v>180.80000305175781</c:v>
                </c:pt>
                <c:pt idx="2188">
                  <c:v>180.89999389648438</c:v>
                </c:pt>
                <c:pt idx="2189">
                  <c:v>181</c:v>
                </c:pt>
                <c:pt idx="2190">
                  <c:v>181.09999084472656</c:v>
                </c:pt>
                <c:pt idx="2191">
                  <c:v>181.19999694824219</c:v>
                </c:pt>
                <c:pt idx="2192">
                  <c:v>181.30000305175781</c:v>
                </c:pt>
                <c:pt idx="2193">
                  <c:v>181.39999389648438</c:v>
                </c:pt>
                <c:pt idx="2194">
                  <c:v>181.5</c:v>
                </c:pt>
                <c:pt idx="2195">
                  <c:v>181.59999084472656</c:v>
                </c:pt>
                <c:pt idx="2196">
                  <c:v>181.69999694824219</c:v>
                </c:pt>
                <c:pt idx="2197">
                  <c:v>181.80000305175781</c:v>
                </c:pt>
                <c:pt idx="2198">
                  <c:v>181.89999389648438</c:v>
                </c:pt>
                <c:pt idx="2199">
                  <c:v>182</c:v>
                </c:pt>
                <c:pt idx="2200">
                  <c:v>182.09999084472656</c:v>
                </c:pt>
                <c:pt idx="2201">
                  <c:v>182.19999694824219</c:v>
                </c:pt>
                <c:pt idx="2202">
                  <c:v>182.30000305175781</c:v>
                </c:pt>
                <c:pt idx="2203">
                  <c:v>182.39999389648438</c:v>
                </c:pt>
                <c:pt idx="2204">
                  <c:v>182.5</c:v>
                </c:pt>
                <c:pt idx="2205">
                  <c:v>182.59999084472656</c:v>
                </c:pt>
                <c:pt idx="2206">
                  <c:v>182.69999694824219</c:v>
                </c:pt>
                <c:pt idx="2207">
                  <c:v>182.80000305175781</c:v>
                </c:pt>
                <c:pt idx="2208">
                  <c:v>182.89999389648438</c:v>
                </c:pt>
                <c:pt idx="2209">
                  <c:v>183</c:v>
                </c:pt>
                <c:pt idx="2210">
                  <c:v>183.09999084472656</c:v>
                </c:pt>
                <c:pt idx="2211">
                  <c:v>183.19999694824219</c:v>
                </c:pt>
                <c:pt idx="2212">
                  <c:v>183.30000305175781</c:v>
                </c:pt>
                <c:pt idx="2213">
                  <c:v>183.39999389648438</c:v>
                </c:pt>
                <c:pt idx="2214">
                  <c:v>183.5</c:v>
                </c:pt>
                <c:pt idx="2215">
                  <c:v>183.59999084472656</c:v>
                </c:pt>
                <c:pt idx="2216">
                  <c:v>183.69999694824219</c:v>
                </c:pt>
                <c:pt idx="2217">
                  <c:v>183.80000305175781</c:v>
                </c:pt>
                <c:pt idx="2218">
                  <c:v>183.89999389648438</c:v>
                </c:pt>
                <c:pt idx="2219">
                  <c:v>184</c:v>
                </c:pt>
                <c:pt idx="2220">
                  <c:v>184.09999084472656</c:v>
                </c:pt>
                <c:pt idx="2221">
                  <c:v>184.19999694824219</c:v>
                </c:pt>
                <c:pt idx="2222">
                  <c:v>184.30000305175781</c:v>
                </c:pt>
                <c:pt idx="2223">
                  <c:v>184.39999389648438</c:v>
                </c:pt>
                <c:pt idx="2224">
                  <c:v>184.5</c:v>
                </c:pt>
                <c:pt idx="2225">
                  <c:v>184.59999084472656</c:v>
                </c:pt>
                <c:pt idx="2226">
                  <c:v>184.69999694824219</c:v>
                </c:pt>
                <c:pt idx="2227">
                  <c:v>184.80000305175781</c:v>
                </c:pt>
                <c:pt idx="2228">
                  <c:v>184.89999389648438</c:v>
                </c:pt>
                <c:pt idx="2229">
                  <c:v>185</c:v>
                </c:pt>
                <c:pt idx="2230">
                  <c:v>185.09999084472656</c:v>
                </c:pt>
                <c:pt idx="2231">
                  <c:v>185.19999694824219</c:v>
                </c:pt>
                <c:pt idx="2232">
                  <c:v>185.30000305175781</c:v>
                </c:pt>
                <c:pt idx="2233">
                  <c:v>185.39999389648438</c:v>
                </c:pt>
                <c:pt idx="2234">
                  <c:v>185.5</c:v>
                </c:pt>
                <c:pt idx="2235">
                  <c:v>185.59999084472656</c:v>
                </c:pt>
                <c:pt idx="2236">
                  <c:v>185.69999694824219</c:v>
                </c:pt>
                <c:pt idx="2237">
                  <c:v>185.80000305175781</c:v>
                </c:pt>
                <c:pt idx="2238">
                  <c:v>185.89999389648438</c:v>
                </c:pt>
                <c:pt idx="2239">
                  <c:v>186</c:v>
                </c:pt>
                <c:pt idx="2240">
                  <c:v>186.09999084472656</c:v>
                </c:pt>
                <c:pt idx="2241">
                  <c:v>186.19999694824219</c:v>
                </c:pt>
                <c:pt idx="2242">
                  <c:v>186.30000305175781</c:v>
                </c:pt>
                <c:pt idx="2243">
                  <c:v>186.39999389648438</c:v>
                </c:pt>
                <c:pt idx="2244">
                  <c:v>186.5</c:v>
                </c:pt>
                <c:pt idx="2245">
                  <c:v>186.59999084472656</c:v>
                </c:pt>
                <c:pt idx="2246">
                  <c:v>186.69999694824219</c:v>
                </c:pt>
                <c:pt idx="2247">
                  <c:v>186.80000305175781</c:v>
                </c:pt>
                <c:pt idx="2248">
                  <c:v>186.89999389648438</c:v>
                </c:pt>
                <c:pt idx="2249">
                  <c:v>187</c:v>
                </c:pt>
                <c:pt idx="2250">
                  <c:v>187.09999084472656</c:v>
                </c:pt>
                <c:pt idx="2251">
                  <c:v>187.19999694824219</c:v>
                </c:pt>
                <c:pt idx="2252">
                  <c:v>187.30000305175781</c:v>
                </c:pt>
                <c:pt idx="2253">
                  <c:v>187.39999389648438</c:v>
                </c:pt>
                <c:pt idx="2254">
                  <c:v>187.5</c:v>
                </c:pt>
                <c:pt idx="2255">
                  <c:v>187.59999084472656</c:v>
                </c:pt>
                <c:pt idx="2256">
                  <c:v>187.69999694824219</c:v>
                </c:pt>
                <c:pt idx="2257">
                  <c:v>187.80000305175781</c:v>
                </c:pt>
                <c:pt idx="2258">
                  <c:v>187.89999389648438</c:v>
                </c:pt>
                <c:pt idx="2259">
                  <c:v>188</c:v>
                </c:pt>
                <c:pt idx="2260">
                  <c:v>188.09999084472656</c:v>
                </c:pt>
                <c:pt idx="2261">
                  <c:v>188.19999694824219</c:v>
                </c:pt>
                <c:pt idx="2262">
                  <c:v>188.30000305175781</c:v>
                </c:pt>
                <c:pt idx="2263">
                  <c:v>188.39999389648438</c:v>
                </c:pt>
                <c:pt idx="2264">
                  <c:v>188.5</c:v>
                </c:pt>
                <c:pt idx="2265">
                  <c:v>188.59999084472656</c:v>
                </c:pt>
                <c:pt idx="2266">
                  <c:v>188.69999694824219</c:v>
                </c:pt>
                <c:pt idx="2267">
                  <c:v>188.80000305175781</c:v>
                </c:pt>
                <c:pt idx="2268">
                  <c:v>188.89999389648438</c:v>
                </c:pt>
                <c:pt idx="2269">
                  <c:v>189</c:v>
                </c:pt>
                <c:pt idx="2270">
                  <c:v>189.09999084472656</c:v>
                </c:pt>
                <c:pt idx="2271">
                  <c:v>189.19999694824219</c:v>
                </c:pt>
                <c:pt idx="2272">
                  <c:v>189.30000305175781</c:v>
                </c:pt>
                <c:pt idx="2273">
                  <c:v>189.39999389648438</c:v>
                </c:pt>
                <c:pt idx="2274">
                  <c:v>189.5</c:v>
                </c:pt>
                <c:pt idx="2275">
                  <c:v>189.59999084472656</c:v>
                </c:pt>
                <c:pt idx="2276">
                  <c:v>189.69999694824219</c:v>
                </c:pt>
                <c:pt idx="2277">
                  <c:v>189.80000305175781</c:v>
                </c:pt>
                <c:pt idx="2278">
                  <c:v>189.89999389648438</c:v>
                </c:pt>
                <c:pt idx="2279">
                  <c:v>190</c:v>
                </c:pt>
              </c:numCache>
            </c:numRef>
          </c:xVal>
          <c:yVal>
            <c:numRef>
              <c:f>sheet1!$AJ$1:$AJ$2280</c:f>
              <c:numCache>
                <c:formatCode>General</c:formatCode>
                <c:ptCount val="228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0.30206442437800524</c:v>
                </c:pt>
                <c:pt idx="382">
                  <c:v>0.60286309586157183</c:v>
                </c:pt>
                <c:pt idx="383">
                  <c:v>0.90236896064836292</c:v>
                </c:pt>
                <c:pt idx="384">
                  <c:v>1.2005192343574351</c:v>
                </c:pt>
                <c:pt idx="385">
                  <c:v>1.4972950603147619</c:v>
                </c:pt>
                <c:pt idx="386">
                  <c:v>1.7926304679510257</c:v>
                </c:pt>
                <c:pt idx="387">
                  <c:v>2.0864917137339902</c:v>
                </c:pt>
                <c:pt idx="388">
                  <c:v>2.3788429613724835</c:v>
                </c:pt>
                <c:pt idx="389">
                  <c:v>2.6696129946457097</c:v>
                </c:pt>
                <c:pt idx="390">
                  <c:v>2.958773035596193</c:v>
                </c:pt>
                <c:pt idx="391">
                  <c:v>3.2462479291686863</c:v>
                </c:pt>
                <c:pt idx="392">
                  <c:v>3.5319934111006241</c:v>
                </c:pt>
                <c:pt idx="393">
                  <c:v>3.8159625956593719</c:v>
                </c:pt>
                <c:pt idx="394">
                  <c:v>4.0980737018540694</c:v>
                </c:pt>
                <c:pt idx="395">
                  <c:v>4.3782857080744009</c:v>
                </c:pt>
                <c:pt idx="396">
                  <c:v>4.6565119611545791</c:v>
                </c:pt>
                <c:pt idx="397">
                  <c:v>4.9326951300237711</c:v>
                </c:pt>
                <c:pt idx="398">
                  <c:v>5.2067747179444819</c:v>
                </c:pt>
                <c:pt idx="399">
                  <c:v>5.4786559552755669</c:v>
                </c:pt>
                <c:pt idx="400">
                  <c:v>5.7482826777521012</c:v>
                </c:pt>
                <c:pt idx="401">
                  <c:v>6.0155541733267839</c:v>
                </c:pt>
                <c:pt idx="402">
                  <c:v>6.2803972202806797</c:v>
                </c:pt>
                <c:pt idx="403">
                  <c:v>6.5427349224940299</c:v>
                </c:pt>
                <c:pt idx="404">
                  <c:v>6.8024571183269442</c:v>
                </c:pt>
                <c:pt idx="405">
                  <c:v>7.0594900136196754</c:v>
                </c:pt>
                <c:pt idx="406">
                  <c:v>7.3137163756074903</c:v>
                </c:pt>
                <c:pt idx="407">
                  <c:v>7.5650444549338252</c:v>
                </c:pt>
                <c:pt idx="408">
                  <c:v>7.8133788557826174</c:v>
                </c:pt>
                <c:pt idx="409">
                  <c:v>8.0585928777316056</c:v>
                </c:pt>
                <c:pt idx="410">
                  <c:v>8.3005902358977561</c:v>
                </c:pt>
                <c:pt idx="411">
                  <c:v>8.5392390097863178</c:v>
                </c:pt>
                <c:pt idx="412">
                  <c:v>8.7744272385621258</c:v>
                </c:pt>
                <c:pt idx="413">
                  <c:v>9.0060404260370124</c:v>
                </c:pt>
                <c:pt idx="414">
                  <c:v>9.2339344901532172</c:v>
                </c:pt>
                <c:pt idx="415">
                  <c:v>9.4579968578696931</c:v>
                </c:pt>
                <c:pt idx="416">
                  <c:v>9.6780776800307891</c:v>
                </c:pt>
                <c:pt idx="417">
                  <c:v>9.8940506674749802</c:v>
                </c:pt>
                <c:pt idx="418">
                  <c:v>10.105786580691808</c:v>
                </c:pt>
                <c:pt idx="419">
                  <c:v>10.313130579866536</c:v>
                </c:pt>
                <c:pt idx="420">
                  <c:v>10.515959067352989</c:v>
                </c:pt>
                <c:pt idx="421">
                  <c:v>10.714117052292002</c:v>
                </c:pt>
                <c:pt idx="422">
                  <c:v>10.907473672027752</c:v>
                </c:pt>
                <c:pt idx="423">
                  <c:v>11.095899058335322</c:v>
                </c:pt>
                <c:pt idx="424">
                  <c:v>11.279244819862384</c:v>
                </c:pt>
                <c:pt idx="425">
                  <c:v>11.457395103896602</c:v>
                </c:pt>
                <c:pt idx="426">
                  <c:v>11.630211565621488</c:v>
                </c:pt>
                <c:pt idx="427">
                  <c:v>11.797584266686457</c:v>
                </c:pt>
                <c:pt idx="428">
                  <c:v>11.959409379549237</c:v>
                </c:pt>
                <c:pt idx="429">
                  <c:v>12.115575784263553</c:v>
                </c:pt>
                <c:pt idx="430">
                  <c:v>12.266008213506051</c:v>
                </c:pt>
                <c:pt idx="431">
                  <c:v>12.410621297906641</c:v>
                </c:pt>
                <c:pt idx="432">
                  <c:v>12.549361984796771</c:v>
                </c:pt>
                <c:pt idx="433">
                  <c:v>12.682192846587581</c:v>
                </c:pt>
                <c:pt idx="434">
                  <c:v>12.809079574591031</c:v>
                </c:pt>
                <c:pt idx="435">
                  <c:v>12.930026852109194</c:v>
                </c:pt>
                <c:pt idx="436">
                  <c:v>13.045040184267858</c:v>
                </c:pt>
                <c:pt idx="437">
                  <c:v>13.154160643413384</c:v>
                </c:pt>
                <c:pt idx="438">
                  <c:v>13.257450041001361</c:v>
                </c:pt>
                <c:pt idx="439">
                  <c:v>13.354979243088838</c:v>
                </c:pt>
                <c:pt idx="440">
                  <c:v>13.446855777163378</c:v>
                </c:pt>
                <c:pt idx="441">
                  <c:v>13.533192872337082</c:v>
                </c:pt>
                <c:pt idx="442">
                  <c:v>13.614134128608281</c:v>
                </c:pt>
                <c:pt idx="443">
                  <c:v>13.689840007249396</c:v>
                </c:pt>
                <c:pt idx="444">
                  <c:v>13.76047852333245</c:v>
                </c:pt>
                <c:pt idx="445">
                  <c:v>13.826242998509056</c:v>
                </c:pt>
                <c:pt idx="446">
                  <c:v>13.887328243643362</c:v>
                </c:pt>
                <c:pt idx="447">
                  <c:v>13.943946200518949</c:v>
                </c:pt>
                <c:pt idx="448">
                  <c:v>13.99631530073199</c:v>
                </c:pt>
                <c:pt idx="449">
                  <c:v>14.044652786139926</c:v>
                </c:pt>
                <c:pt idx="450">
                  <c:v>14.089186043118806</c:v>
                </c:pt>
                <c:pt idx="451">
                  <c:v>14.130135534151973</c:v>
                </c:pt>
                <c:pt idx="452">
                  <c:v>14.167725130763689</c:v>
                </c:pt>
                <c:pt idx="453">
                  <c:v>14.202174434150194</c:v>
                </c:pt>
                <c:pt idx="454">
                  <c:v>14.233694069639391</c:v>
                </c:pt>
                <c:pt idx="455">
                  <c:v>14.262493021890389</c:v>
                </c:pt>
                <c:pt idx="456">
                  <c:v>14.288767955768257</c:v>
                </c:pt>
                <c:pt idx="457">
                  <c:v>14.312710308000677</c:v>
                </c:pt>
                <c:pt idx="458">
                  <c:v>14.334502061413382</c:v>
                </c:pt>
                <c:pt idx="459">
                  <c:v>14.354312825220525</c:v>
                </c:pt>
                <c:pt idx="460">
                  <c:v>14.372305727185935</c:v>
                </c:pt>
                <c:pt idx="461">
                  <c:v>14.388630973581382</c:v>
                </c:pt>
                <c:pt idx="462">
                  <c:v>14.403430883950136</c:v>
                </c:pt>
                <c:pt idx="463">
                  <c:v>14.416837760934023</c:v>
                </c:pt>
                <c:pt idx="464">
                  <c:v>14.428972947879588</c:v>
                </c:pt>
                <c:pt idx="465">
                  <c:v>14.439950580445926</c:v>
                </c:pt>
                <c:pt idx="466">
                  <c:v>14.449874268164228</c:v>
                </c:pt>
                <c:pt idx="467">
                  <c:v>14.45884057125056</c:v>
                </c:pt>
                <c:pt idx="468">
                  <c:v>14.466938046051506</c:v>
                </c:pt>
                <c:pt idx="469">
                  <c:v>14.474246951497221</c:v>
                </c:pt>
                <c:pt idx="470">
                  <c:v>14.480841826544875</c:v>
                </c:pt>
                <c:pt idx="471">
                  <c:v>14.486789719442074</c:v>
                </c:pt>
                <c:pt idx="472">
                  <c:v>14.492152472300454</c:v>
                </c:pt>
                <c:pt idx="473">
                  <c:v>14.496986315244691</c:v>
                </c:pt>
                <c:pt idx="474">
                  <c:v>14.501341840426219</c:v>
                </c:pt>
                <c:pt idx="475">
                  <c:v>14.505265688228414</c:v>
                </c:pt>
                <c:pt idx="476">
                  <c:v>14.508799560512362</c:v>
                </c:pt>
                <c:pt idx="477">
                  <c:v>14.511981677900295</c:v>
                </c:pt>
                <c:pt idx="478">
                  <c:v>14.514846613260772</c:v>
                </c:pt>
                <c:pt idx="479">
                  <c:v>14.517425345316983</c:v>
                </c:pt>
                <c:pt idx="480">
                  <c:v>14.519746288147884</c:v>
                </c:pt>
                <c:pt idx="481">
                  <c:v>14.521834765669226</c:v>
                </c:pt>
                <c:pt idx="482">
                  <c:v>14.523713902743813</c:v>
                </c:pt>
                <c:pt idx="483">
                  <c:v>14.525404552929363</c:v>
                </c:pt>
                <c:pt idx="484">
                  <c:v>14.526925352102214</c:v>
                </c:pt>
                <c:pt idx="485">
                  <c:v>14.528293344309017</c:v>
                </c:pt>
                <c:pt idx="486">
                  <c:v>14.529523688291031</c:v>
                </c:pt>
                <c:pt idx="487">
                  <c:v>14.530630197207239</c:v>
                </c:pt>
                <c:pt idx="488">
                  <c:v>14.53162530489101</c:v>
                </c:pt>
                <c:pt idx="489">
                  <c:v>14.53252010453487</c:v>
                </c:pt>
                <c:pt idx="490">
                  <c:v>14.533324725549726</c:v>
                </c:pt>
                <c:pt idx="491">
                  <c:v>14.534048166278412</c:v>
                </c:pt>
                <c:pt idx="492">
                  <c:v>14.534698614483775</c:v>
                </c:pt>
                <c:pt idx="493">
                  <c:v>14.535283432933769</c:v>
                </c:pt>
                <c:pt idx="494">
                  <c:v>14.535809185484403</c:v>
                </c:pt>
                <c:pt idx="495">
                  <c:v>14.536281858420491</c:v>
                </c:pt>
                <c:pt idx="496">
                  <c:v>14.536706765507898</c:v>
                </c:pt>
                <c:pt idx="497">
                  <c:v>14.537088740231852</c:v>
                </c:pt>
                <c:pt idx="498">
                  <c:v>14.537432124880391</c:v>
                </c:pt>
                <c:pt idx="499">
                  <c:v>14.537740786774807</c:v>
                </c:pt>
                <c:pt idx="500">
                  <c:v>14.538018250500926</c:v>
                </c:pt>
                <c:pt idx="501">
                  <c:v>14.538267648395237</c:v>
                </c:pt>
                <c:pt idx="502">
                  <c:v>14.538491825656386</c:v>
                </c:pt>
                <c:pt idx="503">
                  <c:v>14.538693341087049</c:v>
                </c:pt>
                <c:pt idx="504">
                  <c:v>14.538874467580888</c:v>
                </c:pt>
                <c:pt idx="505">
                  <c:v>14.539037276529339</c:v>
                </c:pt>
                <c:pt idx="506">
                  <c:v>14.539183598950462</c:v>
                </c:pt>
                <c:pt idx="507">
                  <c:v>14.539315110895497</c:v>
                </c:pt>
                <c:pt idx="508">
                  <c:v>14.539433326683165</c:v>
                </c:pt>
                <c:pt idx="509">
                  <c:v>14.539539579642362</c:v>
                </c:pt>
                <c:pt idx="510">
                  <c:v>14.53963509015829</c:v>
                </c:pt>
                <c:pt idx="511">
                  <c:v>14.539720933814717</c:v>
                </c:pt>
                <c:pt idx="512">
                  <c:v>14.539798089805737</c:v>
                </c:pt>
                <c:pt idx="513">
                  <c:v>14.539867436663139</c:v>
                </c:pt>
                <c:pt idx="514">
                  <c:v>14.539929761101567</c:v>
                </c:pt>
                <c:pt idx="515">
                  <c:v>14.539985778015396</c:v>
                </c:pt>
                <c:pt idx="516">
                  <c:v>14.540036124002521</c:v>
                </c:pt>
                <c:pt idx="517">
                  <c:v>14.540081375147604</c:v>
                </c:pt>
                <c:pt idx="518">
                  <c:v>14.540122048010923</c:v>
                </c:pt>
                <c:pt idx="519">
                  <c:v>14.540158602505842</c:v>
                </c:pt>
                <c:pt idx="520">
                  <c:v>14.540191457488188</c:v>
                </c:pt>
                <c:pt idx="521">
                  <c:v>14.540220982558013</c:v>
                </c:pt>
                <c:pt idx="522">
                  <c:v>14.540247518282847</c:v>
                </c:pt>
                <c:pt idx="523">
                  <c:v>14.540271364896448</c:v>
                </c:pt>
                <c:pt idx="524">
                  <c:v>14.54029279397577</c:v>
                </c:pt>
                <c:pt idx="525">
                  <c:v>14.540312059273774</c:v>
                </c:pt>
                <c:pt idx="526">
                  <c:v>14.540329375488179</c:v>
                </c:pt>
                <c:pt idx="527">
                  <c:v>14.540344942194608</c:v>
                </c:pt>
                <c:pt idx="528">
                  <c:v>14.540358934328911</c:v>
                </c:pt>
                <c:pt idx="529">
                  <c:v>14.540371513296138</c:v>
                </c:pt>
                <c:pt idx="530">
                  <c:v>14.540382821032482</c:v>
                </c:pt>
                <c:pt idx="531">
                  <c:v>14.540392981196394</c:v>
                </c:pt>
                <c:pt idx="532">
                  <c:v>14.540402111304925</c:v>
                </c:pt>
                <c:pt idx="533">
                  <c:v>14.54041031548828</c:v>
                </c:pt>
                <c:pt idx="534">
                  <c:v>14.540417686070514</c:v>
                </c:pt>
                <c:pt idx="535">
                  <c:v>14.54042430869157</c:v>
                </c:pt>
                <c:pt idx="536">
                  <c:v>14.54043026129049</c:v>
                </c:pt>
                <c:pt idx="537">
                  <c:v>14.540435610042712</c:v>
                </c:pt>
                <c:pt idx="538">
                  <c:v>14.54044041935679</c:v>
                </c:pt>
                <c:pt idx="539">
                  <c:v>14.540444742054223</c:v>
                </c:pt>
                <c:pt idx="540">
                  <c:v>14.540448628165986</c:v>
                </c:pt>
                <c:pt idx="541">
                  <c:v>14.540452121344925</c:v>
                </c:pt>
                <c:pt idx="542">
                  <c:v>14.540455260977208</c:v>
                </c:pt>
                <c:pt idx="543">
                  <c:v>14.540458082479766</c:v>
                </c:pt>
                <c:pt idx="544">
                  <c:v>14.540460617863452</c:v>
                </c:pt>
                <c:pt idx="545">
                  <c:v>14.540462896457775</c:v>
                </c:pt>
                <c:pt idx="546">
                  <c:v>14.540464943645652</c:v>
                </c:pt>
                <c:pt idx="547">
                  <c:v>14.540466783975168</c:v>
                </c:pt>
                <c:pt idx="548">
                  <c:v>14.54046843773269</c:v>
                </c:pt>
                <c:pt idx="549">
                  <c:v>14.540469924386791</c:v>
                </c:pt>
                <c:pt idx="550">
                  <c:v>14.540471260844541</c:v>
                </c:pt>
                <c:pt idx="551">
                  <c:v>14.540472462101299</c:v>
                </c:pt>
                <c:pt idx="552">
                  <c:v>14.540473541876869</c:v>
                </c:pt>
                <c:pt idx="553">
                  <c:v>14.5404745123986</c:v>
                </c:pt>
                <c:pt idx="554">
                  <c:v>14.540475384429948</c:v>
                </c:pt>
                <c:pt idx="555">
                  <c:v>14.540476167218847</c:v>
                </c:pt>
                <c:pt idx="556">
                  <c:v>14.540476869670876</c:v>
                </c:pt>
                <c:pt idx="557">
                  <c:v>14.540477500033932</c:v>
                </c:pt>
                <c:pt idx="558">
                  <c:v>14.540478066216345</c:v>
                </c:pt>
                <c:pt idx="559">
                  <c:v>14.540478575979412</c:v>
                </c:pt>
                <c:pt idx="560">
                  <c:v>14.540479034030124</c:v>
                </c:pt>
                <c:pt idx="561">
                  <c:v>14.540479444446229</c:v>
                </c:pt>
                <c:pt idx="562">
                  <c:v>14.540479814028981</c:v>
                </c:pt>
                <c:pt idx="563">
                  <c:v>14.540480147976348</c:v>
                </c:pt>
                <c:pt idx="564">
                  <c:v>14.540480447837004</c:v>
                </c:pt>
                <c:pt idx="565">
                  <c:v>14.540480717893045</c:v>
                </c:pt>
                <c:pt idx="566">
                  <c:v>14.540480961217705</c:v>
                </c:pt>
                <c:pt idx="567">
                  <c:v>14.540481180429243</c:v>
                </c:pt>
                <c:pt idx="568">
                  <c:v>14.540481377854256</c:v>
                </c:pt>
                <c:pt idx="569">
                  <c:v>14.540481555432217</c:v>
                </c:pt>
                <c:pt idx="570">
                  <c:v>14.540481714898174</c:v>
                </c:pt>
                <c:pt idx="571">
                  <c:v>14.540481858201241</c:v>
                </c:pt>
                <c:pt idx="572">
                  <c:v>14.540481986988777</c:v>
                </c:pt>
                <c:pt idx="573">
                  <c:v>14.540482102529355</c:v>
                </c:pt>
                <c:pt idx="574">
                  <c:v>14.540482206138691</c:v>
                </c:pt>
                <c:pt idx="575">
                  <c:v>14.540482299100802</c:v>
                </c:pt>
                <c:pt idx="576">
                  <c:v>14.54048238267128</c:v>
                </c:pt>
                <c:pt idx="577">
                  <c:v>14.540482456914813</c:v>
                </c:pt>
                <c:pt idx="578">
                  <c:v>14.540482522599397</c:v>
                </c:pt>
                <c:pt idx="579">
                  <c:v>14.540482581138983</c:v>
                </c:pt>
                <c:pt idx="580">
                  <c:v>14.540482633558385</c:v>
                </c:pt>
                <c:pt idx="581">
                  <c:v>14.540482680958345</c:v>
                </c:pt>
                <c:pt idx="582">
                  <c:v>14.540482724561491</c:v>
                </c:pt>
                <c:pt idx="583">
                  <c:v>14.540482762769974</c:v>
                </c:pt>
                <c:pt idx="584">
                  <c:v>14.540482795713896</c:v>
                </c:pt>
                <c:pt idx="585">
                  <c:v>14.540482825204814</c:v>
                </c:pt>
                <c:pt idx="586">
                  <c:v>14.540482851934167</c:v>
                </c:pt>
                <c:pt idx="587">
                  <c:v>14.540482876662745</c:v>
                </c:pt>
                <c:pt idx="588">
                  <c:v>14.540482900234709</c:v>
                </c:pt>
                <c:pt idx="589">
                  <c:v>14.540482921162086</c:v>
                </c:pt>
                <c:pt idx="590">
                  <c:v>14.540482939269697</c:v>
                </c:pt>
                <c:pt idx="591">
                  <c:v>14.54048295583409</c:v>
                </c:pt>
                <c:pt idx="592">
                  <c:v>14.540482971125481</c:v>
                </c:pt>
                <c:pt idx="593">
                  <c:v>14.540482985411884</c:v>
                </c:pt>
                <c:pt idx="594">
                  <c:v>14.540482998963522</c:v>
                </c:pt>
                <c:pt idx="595">
                  <c:v>14.540483011369698</c:v>
                </c:pt>
                <c:pt idx="596">
                  <c:v>14.540483022545416</c:v>
                </c:pt>
                <c:pt idx="597">
                  <c:v>14.540483032839424</c:v>
                </c:pt>
                <c:pt idx="598">
                  <c:v>14.540483042281585</c:v>
                </c:pt>
                <c:pt idx="599">
                  <c:v>14.540483050882996</c:v>
                </c:pt>
                <c:pt idx="600">
                  <c:v>14.54048305864081</c:v>
                </c:pt>
                <c:pt idx="601">
                  <c:v>14.540483065704651</c:v>
                </c:pt>
                <c:pt idx="602">
                  <c:v>14.54048307214607</c:v>
                </c:pt>
                <c:pt idx="603">
                  <c:v>14.540483077920577</c:v>
                </c:pt>
                <c:pt idx="604">
                  <c:v>14.540483083064036</c:v>
                </c:pt>
                <c:pt idx="605">
                  <c:v>14.540483087622132</c:v>
                </c:pt>
                <c:pt idx="606">
                  <c:v>14.540483091652019</c:v>
                </c:pt>
                <c:pt idx="607">
                  <c:v>14.540483095128673</c:v>
                </c:pt>
                <c:pt idx="608">
                  <c:v>14.540483098081804</c:v>
                </c:pt>
                <c:pt idx="609">
                  <c:v>14.540483100631498</c:v>
                </c:pt>
                <c:pt idx="610">
                  <c:v>14.540483102870036</c:v>
                </c:pt>
                <c:pt idx="611">
                  <c:v>14.540483104910161</c:v>
                </c:pt>
                <c:pt idx="612">
                  <c:v>14.540483106888429</c:v>
                </c:pt>
                <c:pt idx="613">
                  <c:v>14.54048310856178</c:v>
                </c:pt>
                <c:pt idx="614">
                  <c:v>14.540483109847891</c:v>
                </c:pt>
                <c:pt idx="615">
                  <c:v>14.540483111004074</c:v>
                </c:pt>
                <c:pt idx="616">
                  <c:v>14.540483112091835</c:v>
                </c:pt>
                <c:pt idx="617">
                  <c:v>14.540483113178293</c:v>
                </c:pt>
                <c:pt idx="618">
                  <c:v>14.54048311433661</c:v>
                </c:pt>
                <c:pt idx="619">
                  <c:v>14.540483115428243</c:v>
                </c:pt>
                <c:pt idx="620">
                  <c:v>14.540483116383065</c:v>
                </c:pt>
                <c:pt idx="621">
                  <c:v>14.540483117316747</c:v>
                </c:pt>
                <c:pt idx="622">
                  <c:v>14.540483118224397</c:v>
                </c:pt>
                <c:pt idx="623">
                  <c:v>14.540483119092526</c:v>
                </c:pt>
                <c:pt idx="624">
                  <c:v>14.540483119898305</c:v>
                </c:pt>
                <c:pt idx="625">
                  <c:v>14.540483120695786</c:v>
                </c:pt>
                <c:pt idx="626">
                  <c:v>14.540483121508153</c:v>
                </c:pt>
                <c:pt idx="627">
                  <c:v>14.5404831222714</c:v>
                </c:pt>
                <c:pt idx="628">
                  <c:v>14.540483122963074</c:v>
                </c:pt>
                <c:pt idx="629">
                  <c:v>14.540483123555239</c:v>
                </c:pt>
                <c:pt idx="630">
                  <c:v>14.540483124014496</c:v>
                </c:pt>
                <c:pt idx="631">
                  <c:v>14.540483124560724</c:v>
                </c:pt>
                <c:pt idx="632">
                  <c:v>14.540483125278364</c:v>
                </c:pt>
                <c:pt idx="633">
                  <c:v>14.540483125995298</c:v>
                </c:pt>
                <c:pt idx="634">
                  <c:v>14.540483126694889</c:v>
                </c:pt>
                <c:pt idx="635">
                  <c:v>14.54048312735598</c:v>
                </c:pt>
                <c:pt idx="636">
                  <c:v>14.540483127952678</c:v>
                </c:pt>
                <c:pt idx="637">
                  <c:v>14.540483128454536</c:v>
                </c:pt>
                <c:pt idx="638">
                  <c:v>14.540483128826448</c:v>
                </c:pt>
                <c:pt idx="639">
                  <c:v>14.540483129028685</c:v>
                </c:pt>
                <c:pt idx="640">
                  <c:v>14.540483129016845</c:v>
                </c:pt>
                <c:pt idx="641">
                  <c:v>14.540483129301938</c:v>
                </c:pt>
                <c:pt idx="642">
                  <c:v>14.540483129753639</c:v>
                </c:pt>
                <c:pt idx="643">
                  <c:v>14.540483130172126</c:v>
                </c:pt>
                <c:pt idx="644">
                  <c:v>14.540483130544382</c:v>
                </c:pt>
                <c:pt idx="645">
                  <c:v>14.54048313085538</c:v>
                </c:pt>
                <c:pt idx="646">
                  <c:v>14.540483131088243</c:v>
                </c:pt>
                <c:pt idx="647">
                  <c:v>14.540483131224134</c:v>
                </c:pt>
                <c:pt idx="648">
                  <c:v>14.540483131242285</c:v>
                </c:pt>
                <c:pt idx="649">
                  <c:v>14.540483131119979</c:v>
                </c:pt>
                <c:pt idx="650">
                  <c:v>14.540483130832603</c:v>
                </c:pt>
                <c:pt idx="651">
                  <c:v>14.540483130802601</c:v>
                </c:pt>
                <c:pt idx="652">
                  <c:v>14.540483130800485</c:v>
                </c:pt>
                <c:pt idx="653">
                  <c:v>14.540483130767687</c:v>
                </c:pt>
                <c:pt idx="654">
                  <c:v>14.540483130703702</c:v>
                </c:pt>
                <c:pt idx="655">
                  <c:v>14.540483130607974</c:v>
                </c:pt>
                <c:pt idx="656">
                  <c:v>14.540483130479862</c:v>
                </c:pt>
                <c:pt idx="657">
                  <c:v>14.54048313031865</c:v>
                </c:pt>
                <c:pt idx="658">
                  <c:v>14.54048313012356</c:v>
                </c:pt>
                <c:pt idx="659">
                  <c:v>14.540483129893714</c:v>
                </c:pt>
                <c:pt idx="660">
                  <c:v>14.540483129629719</c:v>
                </c:pt>
                <c:pt idx="661">
                  <c:v>14.540483129416819</c:v>
                </c:pt>
                <c:pt idx="662">
                  <c:v>14.540483129198638</c:v>
                </c:pt>
                <c:pt idx="663">
                  <c:v>14.540483128979089</c:v>
                </c:pt>
                <c:pt idx="664">
                  <c:v>14.540483128762309</c:v>
                </c:pt>
                <c:pt idx="665">
                  <c:v>14.540483128552722</c:v>
                </c:pt>
                <c:pt idx="666">
                  <c:v>14.540483128354939</c:v>
                </c:pt>
                <c:pt idx="667">
                  <c:v>14.540483128173827</c:v>
                </c:pt>
                <c:pt idx="668">
                  <c:v>14.540483128014493</c:v>
                </c:pt>
                <c:pt idx="669">
                  <c:v>14.540483127882272</c:v>
                </c:pt>
                <c:pt idx="670">
                  <c:v>14.540483127769745</c:v>
                </c:pt>
                <c:pt idx="671">
                  <c:v>14.540483127617239</c:v>
                </c:pt>
                <c:pt idx="672">
                  <c:v>14.540483127476961</c:v>
                </c:pt>
                <c:pt idx="673">
                  <c:v>14.540483127350235</c:v>
                </c:pt>
                <c:pt idx="674">
                  <c:v>14.540483127238314</c:v>
                </c:pt>
                <c:pt idx="675">
                  <c:v>14.540483127142412</c:v>
                </c:pt>
                <c:pt idx="676">
                  <c:v>14.540483127063652</c:v>
                </c:pt>
                <c:pt idx="677">
                  <c:v>14.540483127003103</c:v>
                </c:pt>
                <c:pt idx="678">
                  <c:v>14.540483126961767</c:v>
                </c:pt>
                <c:pt idx="679">
                  <c:v>14.540483126940588</c:v>
                </c:pt>
                <c:pt idx="680">
                  <c:v>14.540483126907684</c:v>
                </c:pt>
                <c:pt idx="681">
                  <c:v>14.54048312681633</c:v>
                </c:pt>
                <c:pt idx="682">
                  <c:v>14.540483126727146</c:v>
                </c:pt>
                <c:pt idx="683">
                  <c:v>14.54048312664084</c:v>
                </c:pt>
                <c:pt idx="684">
                  <c:v>14.540483126558113</c:v>
                </c:pt>
                <c:pt idx="685">
                  <c:v>14.540483126479682</c:v>
                </c:pt>
                <c:pt idx="686">
                  <c:v>14.540483126406251</c:v>
                </c:pt>
                <c:pt idx="687">
                  <c:v>14.540483126338522</c:v>
                </c:pt>
                <c:pt idx="688">
                  <c:v>14.540483126277206</c:v>
                </c:pt>
                <c:pt idx="689">
                  <c:v>14.540483126223005</c:v>
                </c:pt>
                <c:pt idx="690">
                  <c:v>14.540483126176632</c:v>
                </c:pt>
                <c:pt idx="691">
                  <c:v>14.540483126138792</c:v>
                </c:pt>
                <c:pt idx="692">
                  <c:v>14.540483126110191</c:v>
                </c:pt>
                <c:pt idx="693">
                  <c:v>14.540483126091534</c:v>
                </c:pt>
                <c:pt idx="694">
                  <c:v>14.540483126083529</c:v>
                </c:pt>
                <c:pt idx="695">
                  <c:v>14.540483126086885</c:v>
                </c:pt>
                <c:pt idx="696">
                  <c:v>14.540483126102306</c:v>
                </c:pt>
                <c:pt idx="697">
                  <c:v>14.5404831261305</c:v>
                </c:pt>
                <c:pt idx="698">
                  <c:v>14.540483126172173</c:v>
                </c:pt>
                <c:pt idx="699">
                  <c:v>14.540483126228038</c:v>
                </c:pt>
                <c:pt idx="700">
                  <c:v>14.540483126274234</c:v>
                </c:pt>
                <c:pt idx="701">
                  <c:v>14.540483126262801</c:v>
                </c:pt>
                <c:pt idx="702">
                  <c:v>14.540483126253767</c:v>
                </c:pt>
                <c:pt idx="703">
                  <c:v>14.540483126247182</c:v>
                </c:pt>
                <c:pt idx="704">
                  <c:v>14.540483126243103</c:v>
                </c:pt>
                <c:pt idx="705">
                  <c:v>14.540483126241584</c:v>
                </c:pt>
                <c:pt idx="706">
                  <c:v>14.540483126242682</c:v>
                </c:pt>
                <c:pt idx="707">
                  <c:v>14.540483126246452</c:v>
                </c:pt>
                <c:pt idx="708">
                  <c:v>14.540483126252942</c:v>
                </c:pt>
                <c:pt idx="709">
                  <c:v>14.540483126262215</c:v>
                </c:pt>
                <c:pt idx="710">
                  <c:v>14.540483126274321</c:v>
                </c:pt>
                <c:pt idx="711">
                  <c:v>14.540483126289315</c:v>
                </c:pt>
                <c:pt idx="712">
                  <c:v>14.540483126307253</c:v>
                </c:pt>
                <c:pt idx="713">
                  <c:v>14.540483126328189</c:v>
                </c:pt>
                <c:pt idx="714">
                  <c:v>14.540483126352179</c:v>
                </c:pt>
                <c:pt idx="715">
                  <c:v>14.540483126379273</c:v>
                </c:pt>
                <c:pt idx="716">
                  <c:v>14.540483126409532</c:v>
                </c:pt>
                <c:pt idx="717">
                  <c:v>14.540483126443004</c:v>
                </c:pt>
                <c:pt idx="718">
                  <c:v>14.540483126479749</c:v>
                </c:pt>
                <c:pt idx="719">
                  <c:v>14.540483126519822</c:v>
                </c:pt>
                <c:pt idx="720">
                  <c:v>14.540483126558451</c:v>
                </c:pt>
                <c:pt idx="721">
                  <c:v>14.540483126581524</c:v>
                </c:pt>
                <c:pt idx="722">
                  <c:v>14.540483126604682</c:v>
                </c:pt>
                <c:pt idx="723">
                  <c:v>14.540483126627821</c:v>
                </c:pt>
                <c:pt idx="724">
                  <c:v>14.540483126650836</c:v>
                </c:pt>
                <c:pt idx="725">
                  <c:v>14.540483126673619</c:v>
                </c:pt>
                <c:pt idx="726">
                  <c:v>14.540483126696065</c:v>
                </c:pt>
                <c:pt idx="727">
                  <c:v>14.540483126718071</c:v>
                </c:pt>
                <c:pt idx="728">
                  <c:v>14.540483126739529</c:v>
                </c:pt>
                <c:pt idx="729">
                  <c:v>14.540483126760337</c:v>
                </c:pt>
                <c:pt idx="730">
                  <c:v>14.540483126780387</c:v>
                </c:pt>
                <c:pt idx="731">
                  <c:v>14.540483126799572</c:v>
                </c:pt>
                <c:pt idx="732">
                  <c:v>14.54048312681779</c:v>
                </c:pt>
                <c:pt idx="733">
                  <c:v>14.540483126834934</c:v>
                </c:pt>
                <c:pt idx="734">
                  <c:v>14.540483126850901</c:v>
                </c:pt>
                <c:pt idx="735">
                  <c:v>14.540483126865583</c:v>
                </c:pt>
                <c:pt idx="736">
                  <c:v>14.540483126878874</c:v>
                </c:pt>
                <c:pt idx="737">
                  <c:v>14.54048312689067</c:v>
                </c:pt>
                <c:pt idx="738">
                  <c:v>14.540483126900865</c:v>
                </c:pt>
                <c:pt idx="739">
                  <c:v>14.540483126909356</c:v>
                </c:pt>
                <c:pt idx="740">
                  <c:v>14.5404831269187</c:v>
                </c:pt>
                <c:pt idx="741">
                  <c:v>14.540483126940472</c:v>
                </c:pt>
                <c:pt idx="742">
                  <c:v>14.540483126962084</c:v>
                </c:pt>
                <c:pt idx="743">
                  <c:v>14.540483126983462</c:v>
                </c:pt>
                <c:pt idx="744">
                  <c:v>14.540483127004542</c:v>
                </c:pt>
                <c:pt idx="745">
                  <c:v>14.540483127025253</c:v>
                </c:pt>
                <c:pt idx="746">
                  <c:v>14.540483127045524</c:v>
                </c:pt>
                <c:pt idx="747">
                  <c:v>14.540483127065288</c:v>
                </c:pt>
                <c:pt idx="748">
                  <c:v>14.540483127084475</c:v>
                </c:pt>
                <c:pt idx="749">
                  <c:v>14.540483127103018</c:v>
                </c:pt>
                <c:pt idx="750">
                  <c:v>14.540483127120845</c:v>
                </c:pt>
                <c:pt idx="751">
                  <c:v>14.54048312713789</c:v>
                </c:pt>
                <c:pt idx="752">
                  <c:v>14.540483127154081</c:v>
                </c:pt>
                <c:pt idx="753">
                  <c:v>14.540483127169351</c:v>
                </c:pt>
                <c:pt idx="754">
                  <c:v>14.540483127183629</c:v>
                </c:pt>
                <c:pt idx="755">
                  <c:v>14.540483127196849</c:v>
                </c:pt>
                <c:pt idx="756">
                  <c:v>14.540483127208939</c:v>
                </c:pt>
                <c:pt idx="757">
                  <c:v>14.540483127219831</c:v>
                </c:pt>
                <c:pt idx="758">
                  <c:v>14.540483127229455</c:v>
                </c:pt>
                <c:pt idx="759">
                  <c:v>14.540483127237746</c:v>
                </c:pt>
                <c:pt idx="760">
                  <c:v>14.540483127244629</c:v>
                </c:pt>
                <c:pt idx="761">
                  <c:v>14.54048312725004</c:v>
                </c:pt>
                <c:pt idx="762">
                  <c:v>14.540483127253905</c:v>
                </c:pt>
                <c:pt idx="763">
                  <c:v>14.540483127256159</c:v>
                </c:pt>
                <c:pt idx="764">
                  <c:v>14.540483127256733</c:v>
                </c:pt>
                <c:pt idx="765">
                  <c:v>14.540483127255557</c:v>
                </c:pt>
                <c:pt idx="766">
                  <c:v>14.540483127252561</c:v>
                </c:pt>
                <c:pt idx="767">
                  <c:v>14.540483127247676</c:v>
                </c:pt>
                <c:pt idx="768">
                  <c:v>14.540483127240833</c:v>
                </c:pt>
                <c:pt idx="769">
                  <c:v>14.540483127231964</c:v>
                </c:pt>
                <c:pt idx="770">
                  <c:v>14.540483127220998</c:v>
                </c:pt>
                <c:pt idx="771">
                  <c:v>14.540483127207869</c:v>
                </c:pt>
                <c:pt idx="772">
                  <c:v>14.540483127192507</c:v>
                </c:pt>
                <c:pt idx="773">
                  <c:v>14.540483127174841</c:v>
                </c:pt>
                <c:pt idx="774">
                  <c:v>14.540483127169439</c:v>
                </c:pt>
                <c:pt idx="775">
                  <c:v>14.540483127184102</c:v>
                </c:pt>
                <c:pt idx="776">
                  <c:v>14.540483127198771</c:v>
                </c:pt>
                <c:pt idx="777">
                  <c:v>14.540483127213415</c:v>
                </c:pt>
                <c:pt idx="778">
                  <c:v>14.540483127227999</c:v>
                </c:pt>
                <c:pt idx="779">
                  <c:v>14.540483127242492</c:v>
                </c:pt>
                <c:pt idx="780">
                  <c:v>14.540483127256858</c:v>
                </c:pt>
                <c:pt idx="781">
                  <c:v>14.540483127271063</c:v>
                </c:pt>
                <c:pt idx="782">
                  <c:v>14.540483127285077</c:v>
                </c:pt>
                <c:pt idx="783">
                  <c:v>14.540483127298863</c:v>
                </c:pt>
                <c:pt idx="784">
                  <c:v>14.540483127312392</c:v>
                </c:pt>
                <c:pt idx="785">
                  <c:v>14.540483127325626</c:v>
                </c:pt>
                <c:pt idx="786">
                  <c:v>14.540483127338533</c:v>
                </c:pt>
                <c:pt idx="787">
                  <c:v>14.540483127351081</c:v>
                </c:pt>
                <c:pt idx="788">
                  <c:v>14.540483127363235</c:v>
                </c:pt>
                <c:pt idx="789">
                  <c:v>14.540483127374962</c:v>
                </c:pt>
                <c:pt idx="790">
                  <c:v>14.540483127386228</c:v>
                </c:pt>
                <c:pt idx="791">
                  <c:v>14.540483127397001</c:v>
                </c:pt>
                <c:pt idx="792">
                  <c:v>14.540483127407247</c:v>
                </c:pt>
                <c:pt idx="793">
                  <c:v>14.540483127416932</c:v>
                </c:pt>
                <c:pt idx="794">
                  <c:v>14.540483127426024</c:v>
                </c:pt>
                <c:pt idx="795">
                  <c:v>14.540483127434488</c:v>
                </c:pt>
                <c:pt idx="796">
                  <c:v>14.540483127442291</c:v>
                </c:pt>
                <c:pt idx="797">
                  <c:v>14.5404831274494</c:v>
                </c:pt>
                <c:pt idx="798">
                  <c:v>14.540483127455781</c:v>
                </c:pt>
                <c:pt idx="799">
                  <c:v>14.540483127461403</c:v>
                </c:pt>
                <c:pt idx="800">
                  <c:v>14.540483127466228</c:v>
                </c:pt>
                <c:pt idx="801">
                  <c:v>14.540483127470226</c:v>
                </c:pt>
                <c:pt idx="802">
                  <c:v>14.540483127473363</c:v>
                </c:pt>
                <c:pt idx="803">
                  <c:v>14.540483127475605</c:v>
                </c:pt>
                <c:pt idx="804">
                  <c:v>14.54048312747692</c:v>
                </c:pt>
                <c:pt idx="805">
                  <c:v>14.540483127477271</c:v>
                </c:pt>
                <c:pt idx="806">
                  <c:v>14.54048312747663</c:v>
                </c:pt>
                <c:pt idx="807">
                  <c:v>14.540483127474959</c:v>
                </c:pt>
                <c:pt idx="808">
                  <c:v>14.540483127472227</c:v>
                </c:pt>
                <c:pt idx="809">
                  <c:v>14.540483127468399</c:v>
                </c:pt>
                <c:pt idx="810">
                  <c:v>14.540483127463441</c:v>
                </c:pt>
                <c:pt idx="811">
                  <c:v>14.540483127457323</c:v>
                </c:pt>
                <c:pt idx="812">
                  <c:v>14.54048312745001</c:v>
                </c:pt>
                <c:pt idx="813">
                  <c:v>14.540483127441465</c:v>
                </c:pt>
                <c:pt idx="814">
                  <c:v>14.54048312743166</c:v>
                </c:pt>
                <c:pt idx="815">
                  <c:v>14.540483127420559</c:v>
                </c:pt>
                <c:pt idx="816">
                  <c:v>14.54048312740813</c:v>
                </c:pt>
                <c:pt idx="817">
                  <c:v>14.540483127394337</c:v>
                </c:pt>
                <c:pt idx="818">
                  <c:v>14.540483127379149</c:v>
                </c:pt>
                <c:pt idx="819">
                  <c:v>14.540483127362529</c:v>
                </c:pt>
                <c:pt idx="820">
                  <c:v>14.54048312734445</c:v>
                </c:pt>
                <c:pt idx="821">
                  <c:v>14.540483127324872</c:v>
                </c:pt>
                <c:pt idx="822">
                  <c:v>14.540483127303766</c:v>
                </c:pt>
                <c:pt idx="823">
                  <c:v>14.540483127281098</c:v>
                </c:pt>
                <c:pt idx="824">
                  <c:v>14.540483127256829</c:v>
                </c:pt>
                <c:pt idx="825">
                  <c:v>14.540483127230933</c:v>
                </c:pt>
                <c:pt idx="826">
                  <c:v>14.540483127225972</c:v>
                </c:pt>
                <c:pt idx="827">
                  <c:v>14.540483127226004</c:v>
                </c:pt>
                <c:pt idx="828">
                  <c:v>14.540483127225944</c:v>
                </c:pt>
                <c:pt idx="829">
                  <c:v>14.540483127225787</c:v>
                </c:pt>
                <c:pt idx="830">
                  <c:v>14.54048312722553</c:v>
                </c:pt>
                <c:pt idx="831">
                  <c:v>14.540483127225171</c:v>
                </c:pt>
                <c:pt idx="832">
                  <c:v>14.540483127224705</c:v>
                </c:pt>
                <c:pt idx="833">
                  <c:v>14.540483127224133</c:v>
                </c:pt>
                <c:pt idx="834">
                  <c:v>14.540483127223451</c:v>
                </c:pt>
                <c:pt idx="835">
                  <c:v>14.540483127222656</c:v>
                </c:pt>
                <c:pt idx="836">
                  <c:v>14.540483127221743</c:v>
                </c:pt>
                <c:pt idx="837">
                  <c:v>14.54048312722071</c:v>
                </c:pt>
                <c:pt idx="838">
                  <c:v>14.540483127219558</c:v>
                </c:pt>
                <c:pt idx="839">
                  <c:v>14.540483127218279</c:v>
                </c:pt>
                <c:pt idx="840">
                  <c:v>14.540483127216874</c:v>
                </c:pt>
                <c:pt idx="841">
                  <c:v>14.540483127215337</c:v>
                </c:pt>
                <c:pt idx="842">
                  <c:v>14.540483127213669</c:v>
                </c:pt>
                <c:pt idx="843">
                  <c:v>14.540483127211864</c:v>
                </c:pt>
                <c:pt idx="844">
                  <c:v>14.540483127209921</c:v>
                </c:pt>
                <c:pt idx="845">
                  <c:v>14.540483127207835</c:v>
                </c:pt>
                <c:pt idx="846">
                  <c:v>14.540483127205608</c:v>
                </c:pt>
                <c:pt idx="847">
                  <c:v>14.540483127203233</c:v>
                </c:pt>
                <c:pt idx="848">
                  <c:v>14.540483127200707</c:v>
                </c:pt>
                <c:pt idx="849">
                  <c:v>14.54048312719803</c:v>
                </c:pt>
                <c:pt idx="850">
                  <c:v>14.540483127195197</c:v>
                </c:pt>
                <c:pt idx="851">
                  <c:v>14.540483127192205</c:v>
                </c:pt>
                <c:pt idx="852">
                  <c:v>14.540483127189054</c:v>
                </c:pt>
                <c:pt idx="853">
                  <c:v>14.540483127185739</c:v>
                </c:pt>
                <c:pt idx="854">
                  <c:v>14.540483127182258</c:v>
                </c:pt>
                <c:pt idx="855">
                  <c:v>14.540483127178605</c:v>
                </c:pt>
                <c:pt idx="856">
                  <c:v>14.540483127174783</c:v>
                </c:pt>
                <c:pt idx="857">
                  <c:v>14.540483127170786</c:v>
                </c:pt>
                <c:pt idx="858">
                  <c:v>14.54048312716661</c:v>
                </c:pt>
                <c:pt idx="859">
                  <c:v>14.540483127162254</c:v>
                </c:pt>
                <c:pt idx="860">
                  <c:v>14.540483127157716</c:v>
                </c:pt>
                <c:pt idx="861">
                  <c:v>14.540483127152992</c:v>
                </c:pt>
                <c:pt idx="862">
                  <c:v>14.540483127148079</c:v>
                </c:pt>
                <c:pt idx="863">
                  <c:v>14.540483127142974</c:v>
                </c:pt>
                <c:pt idx="864">
                  <c:v>14.540483127137675</c:v>
                </c:pt>
                <c:pt idx="865">
                  <c:v>14.540483127132179</c:v>
                </c:pt>
                <c:pt idx="866">
                  <c:v>14.540483127126482</c:v>
                </c:pt>
                <c:pt idx="867">
                  <c:v>14.540483127120584</c:v>
                </c:pt>
                <c:pt idx="868">
                  <c:v>14.540483127114481</c:v>
                </c:pt>
                <c:pt idx="869">
                  <c:v>14.540483127108168</c:v>
                </c:pt>
                <c:pt idx="870">
                  <c:v>14.540483127101645</c:v>
                </c:pt>
                <c:pt idx="871">
                  <c:v>14.540483127094909</c:v>
                </c:pt>
                <c:pt idx="872">
                  <c:v>14.540483127087956</c:v>
                </c:pt>
                <c:pt idx="873">
                  <c:v>14.540483127080783</c:v>
                </c:pt>
                <c:pt idx="874">
                  <c:v>14.540483127073388</c:v>
                </c:pt>
                <c:pt idx="875">
                  <c:v>14.540483127065768</c:v>
                </c:pt>
                <c:pt idx="876">
                  <c:v>14.540483127057922</c:v>
                </c:pt>
                <c:pt idx="877">
                  <c:v>14.540483127051937</c:v>
                </c:pt>
                <c:pt idx="878">
                  <c:v>14.54048312705372</c:v>
                </c:pt>
                <c:pt idx="879">
                  <c:v>14.540483127055472</c:v>
                </c:pt>
                <c:pt idx="880">
                  <c:v>14.540483127057188</c:v>
                </c:pt>
                <c:pt idx="881">
                  <c:v>14.54048312705887</c:v>
                </c:pt>
                <c:pt idx="882">
                  <c:v>14.54048312706052</c:v>
                </c:pt>
                <c:pt idx="883">
                  <c:v>14.540483127062137</c:v>
                </c:pt>
                <c:pt idx="884">
                  <c:v>14.54048312706372</c:v>
                </c:pt>
                <c:pt idx="885">
                  <c:v>14.540483127065267</c:v>
                </c:pt>
                <c:pt idx="886">
                  <c:v>14.540483127066782</c:v>
                </c:pt>
                <c:pt idx="887">
                  <c:v>14.540483127068265</c:v>
                </c:pt>
                <c:pt idx="888">
                  <c:v>14.540483127069713</c:v>
                </c:pt>
                <c:pt idx="889">
                  <c:v>14.540483127071127</c:v>
                </c:pt>
                <c:pt idx="890">
                  <c:v>14.540483127072509</c:v>
                </c:pt>
                <c:pt idx="891">
                  <c:v>14.540483127073855</c:v>
                </c:pt>
                <c:pt idx="892">
                  <c:v>14.54048312707517</c:v>
                </c:pt>
                <c:pt idx="893">
                  <c:v>14.540483127076451</c:v>
                </c:pt>
                <c:pt idx="894">
                  <c:v>14.540483127077698</c:v>
                </c:pt>
                <c:pt idx="895">
                  <c:v>14.540483127078911</c:v>
                </c:pt>
                <c:pt idx="896">
                  <c:v>14.54048312708009</c:v>
                </c:pt>
                <c:pt idx="897">
                  <c:v>14.540483127081236</c:v>
                </c:pt>
                <c:pt idx="898">
                  <c:v>14.540483127082348</c:v>
                </c:pt>
                <c:pt idx="899">
                  <c:v>14.540483127083428</c:v>
                </c:pt>
                <c:pt idx="900">
                  <c:v>14.540483127084473</c:v>
                </c:pt>
                <c:pt idx="901">
                  <c:v>14.540483127085485</c:v>
                </c:pt>
                <c:pt idx="902">
                  <c:v>14.540483127086464</c:v>
                </c:pt>
                <c:pt idx="903">
                  <c:v>14.540483127087409</c:v>
                </c:pt>
                <c:pt idx="904">
                  <c:v>14.54048312708832</c:v>
                </c:pt>
                <c:pt idx="905">
                  <c:v>14.540483127089198</c:v>
                </c:pt>
                <c:pt idx="906">
                  <c:v>14.540483127090042</c:v>
                </c:pt>
                <c:pt idx="907">
                  <c:v>14.540483127090852</c:v>
                </c:pt>
                <c:pt idx="908">
                  <c:v>14.54048312709163</c:v>
                </c:pt>
                <c:pt idx="909">
                  <c:v>14.540483127092372</c:v>
                </c:pt>
                <c:pt idx="910">
                  <c:v>14.540483127093083</c:v>
                </c:pt>
                <c:pt idx="911">
                  <c:v>14.54048312709376</c:v>
                </c:pt>
                <c:pt idx="912">
                  <c:v>14.540483127094401</c:v>
                </c:pt>
                <c:pt idx="913">
                  <c:v>14.54048312709501</c:v>
                </c:pt>
                <c:pt idx="914">
                  <c:v>14.540483127095587</c:v>
                </c:pt>
                <c:pt idx="915">
                  <c:v>14.540483127096129</c:v>
                </c:pt>
                <c:pt idx="916">
                  <c:v>14.540483127096637</c:v>
                </c:pt>
                <c:pt idx="917">
                  <c:v>14.540483127097112</c:v>
                </c:pt>
                <c:pt idx="918">
                  <c:v>14.540483127097554</c:v>
                </c:pt>
                <c:pt idx="919">
                  <c:v>14.540483127097962</c:v>
                </c:pt>
                <c:pt idx="920">
                  <c:v>14.540483127098335</c:v>
                </c:pt>
                <c:pt idx="921">
                  <c:v>14.540483127098677</c:v>
                </c:pt>
                <c:pt idx="922">
                  <c:v>14.540483127098984</c:v>
                </c:pt>
                <c:pt idx="923">
                  <c:v>14.540483127099257</c:v>
                </c:pt>
                <c:pt idx="924">
                  <c:v>14.540483127099497</c:v>
                </c:pt>
                <c:pt idx="925">
                  <c:v>14.540483127099705</c:v>
                </c:pt>
                <c:pt idx="926">
                  <c:v>14.540483127099877</c:v>
                </c:pt>
                <c:pt idx="927">
                  <c:v>14.540483127100016</c:v>
                </c:pt>
                <c:pt idx="928">
                  <c:v>14.540483127100122</c:v>
                </c:pt>
                <c:pt idx="929">
                  <c:v>14.540483127100195</c:v>
                </c:pt>
                <c:pt idx="930">
                  <c:v>14.540483127100234</c:v>
                </c:pt>
                <c:pt idx="931">
                  <c:v>14.54048312710024</c:v>
                </c:pt>
                <c:pt idx="932">
                  <c:v>14.540483127100211</c:v>
                </c:pt>
                <c:pt idx="933">
                  <c:v>14.540483127100149</c:v>
                </c:pt>
                <c:pt idx="934">
                  <c:v>14.540483127100053</c:v>
                </c:pt>
                <c:pt idx="935">
                  <c:v>14.540483127099924</c:v>
                </c:pt>
                <c:pt idx="936">
                  <c:v>14.540483127099762</c:v>
                </c:pt>
                <c:pt idx="937">
                  <c:v>14.540483127099565</c:v>
                </c:pt>
                <c:pt idx="938">
                  <c:v>14.540483127099336</c:v>
                </c:pt>
                <c:pt idx="939">
                  <c:v>14.540483127099073</c:v>
                </c:pt>
                <c:pt idx="940">
                  <c:v>14.540483127098776</c:v>
                </c:pt>
                <c:pt idx="941">
                  <c:v>14.540483127098446</c:v>
                </c:pt>
                <c:pt idx="942">
                  <c:v>14.540483127098081</c:v>
                </c:pt>
                <c:pt idx="943">
                  <c:v>14.540483127097684</c:v>
                </c:pt>
                <c:pt idx="944">
                  <c:v>14.540483127097254</c:v>
                </c:pt>
                <c:pt idx="945">
                  <c:v>14.540483127096788</c:v>
                </c:pt>
                <c:pt idx="946">
                  <c:v>14.540483127096291</c:v>
                </c:pt>
                <c:pt idx="947">
                  <c:v>14.540483127095758</c:v>
                </c:pt>
                <c:pt idx="948">
                  <c:v>14.540483127095193</c:v>
                </c:pt>
                <c:pt idx="949">
                  <c:v>14.540483127094594</c:v>
                </c:pt>
                <c:pt idx="950">
                  <c:v>14.540483127093962</c:v>
                </c:pt>
                <c:pt idx="951">
                  <c:v>14.540483127093296</c:v>
                </c:pt>
                <c:pt idx="952">
                  <c:v>14.540483127092596</c:v>
                </c:pt>
                <c:pt idx="953">
                  <c:v>14.540483127091864</c:v>
                </c:pt>
                <c:pt idx="954">
                  <c:v>14.540483127091097</c:v>
                </c:pt>
                <c:pt idx="955">
                  <c:v>14.540483127090297</c:v>
                </c:pt>
                <c:pt idx="956">
                  <c:v>14.540483127089463</c:v>
                </c:pt>
                <c:pt idx="957">
                  <c:v>14.540483127088596</c:v>
                </c:pt>
                <c:pt idx="958">
                  <c:v>14.540483127087695</c:v>
                </c:pt>
                <c:pt idx="959">
                  <c:v>14.540483127086761</c:v>
                </c:pt>
                <c:pt idx="960">
                  <c:v>14.540483127085793</c:v>
                </c:pt>
                <c:pt idx="961">
                  <c:v>14.540483127084791</c:v>
                </c:pt>
                <c:pt idx="962">
                  <c:v>14.540483127083757</c:v>
                </c:pt>
                <c:pt idx="963">
                  <c:v>14.540483127082688</c:v>
                </c:pt>
                <c:pt idx="964">
                  <c:v>14.540483127081586</c:v>
                </c:pt>
                <c:pt idx="965">
                  <c:v>14.540483127080449</c:v>
                </c:pt>
                <c:pt idx="966">
                  <c:v>14.54048312707928</c:v>
                </c:pt>
                <c:pt idx="967">
                  <c:v>14.540483127078078</c:v>
                </c:pt>
                <c:pt idx="968">
                  <c:v>14.540483127076842</c:v>
                </c:pt>
                <c:pt idx="969">
                  <c:v>14.540483127075571</c:v>
                </c:pt>
                <c:pt idx="970">
                  <c:v>14.540483127074268</c:v>
                </c:pt>
                <c:pt idx="971">
                  <c:v>14.54048312707293</c:v>
                </c:pt>
                <c:pt idx="972">
                  <c:v>14.54048312707156</c:v>
                </c:pt>
                <c:pt idx="973">
                  <c:v>14.540483127070155</c:v>
                </c:pt>
                <c:pt idx="974">
                  <c:v>14.540483127068718</c:v>
                </c:pt>
                <c:pt idx="975">
                  <c:v>14.540483127067247</c:v>
                </c:pt>
                <c:pt idx="976">
                  <c:v>14.540483127065741</c:v>
                </c:pt>
                <c:pt idx="977">
                  <c:v>14.540483127064203</c:v>
                </c:pt>
                <c:pt idx="978">
                  <c:v>14.540483127062631</c:v>
                </c:pt>
                <c:pt idx="979">
                  <c:v>14.540483127062631</c:v>
                </c:pt>
                <c:pt idx="980">
                  <c:v>14.49135697456822</c:v>
                </c:pt>
                <c:pt idx="981">
                  <c:v>14.443058968667753</c:v>
                </c:pt>
                <c:pt idx="982">
                  <c:v>14.39555374782268</c:v>
                </c:pt>
                <c:pt idx="983">
                  <c:v>14.348808331410231</c:v>
                </c:pt>
                <c:pt idx="984">
                  <c:v>14.302788553504167</c:v>
                </c:pt>
                <c:pt idx="985">
                  <c:v>14.257472719582189</c:v>
                </c:pt>
                <c:pt idx="986">
                  <c:v>14.212830418806398</c:v>
                </c:pt>
                <c:pt idx="987">
                  <c:v>14.168836467768255</c:v>
                </c:pt>
                <c:pt idx="988">
                  <c:v>14.125467185827585</c:v>
                </c:pt>
                <c:pt idx="989">
                  <c:v>14.082697061134704</c:v>
                </c:pt>
                <c:pt idx="990">
                  <c:v>14.040511642766475</c:v>
                </c:pt>
                <c:pt idx="991">
                  <c:v>13.998887860276636</c:v>
                </c:pt>
                <c:pt idx="992">
                  <c:v>13.957807025934015</c:v>
                </c:pt>
                <c:pt idx="993">
                  <c:v>13.917251397466568</c:v>
                </c:pt>
                <c:pt idx="994">
                  <c:v>13.877201159617899</c:v>
                </c:pt>
                <c:pt idx="995">
                  <c:v>13.837646642938527</c:v>
                </c:pt>
                <c:pt idx="996">
                  <c:v>13.798569781163479</c:v>
                </c:pt>
                <c:pt idx="997">
                  <c:v>13.759956066718546</c:v>
                </c:pt>
                <c:pt idx="998">
                  <c:v>13.721791888500348</c:v>
                </c:pt>
                <c:pt idx="999">
                  <c:v>13.684061473541556</c:v>
                </c:pt>
                <c:pt idx="1000">
                  <c:v>13.646758218048859</c:v>
                </c:pt>
                <c:pt idx="1001">
                  <c:v>13.609867430995617</c:v>
                </c:pt>
                <c:pt idx="1002">
                  <c:v>13.573377850372152</c:v>
                </c:pt>
                <c:pt idx="1003">
                  <c:v>13.537278731739532</c:v>
                </c:pt>
                <c:pt idx="1004">
                  <c:v>13.501557070113098</c:v>
                </c:pt>
                <c:pt idx="1005">
                  <c:v>13.466208492954152</c:v>
                </c:pt>
                <c:pt idx="1006">
                  <c:v>13.431220862538757</c:v>
                </c:pt>
                <c:pt idx="1007">
                  <c:v>13.39658509263656</c:v>
                </c:pt>
                <c:pt idx="1008">
                  <c:v>13.362292540533524</c:v>
                </c:pt>
                <c:pt idx="1009">
                  <c:v>13.328332317701754</c:v>
                </c:pt>
                <c:pt idx="1010">
                  <c:v>13.294701498650305</c:v>
                </c:pt>
                <c:pt idx="1011">
                  <c:v>13.26138981998742</c:v>
                </c:pt>
                <c:pt idx="1012">
                  <c:v>13.228390046688979</c:v>
                </c:pt>
                <c:pt idx="1013">
                  <c:v>13.19569519541659</c:v>
                </c:pt>
                <c:pt idx="1014">
                  <c:v>13.163295993963635</c:v>
                </c:pt>
                <c:pt idx="1015">
                  <c:v>13.131190200612206</c:v>
                </c:pt>
                <c:pt idx="1016">
                  <c:v>13.099369785928513</c:v>
                </c:pt>
                <c:pt idx="1017">
                  <c:v>13.06782804633221</c:v>
                </c:pt>
                <c:pt idx="1018">
                  <c:v>13.036557693612735</c:v>
                </c:pt>
                <c:pt idx="1019">
                  <c:v>13.005554675166001</c:v>
                </c:pt>
                <c:pt idx="1020">
                  <c:v>12.974812287005754</c:v>
                </c:pt>
                <c:pt idx="1021">
                  <c:v>12.944330960332103</c:v>
                </c:pt>
                <c:pt idx="1022">
                  <c:v>12.914096258777262</c:v>
                </c:pt>
                <c:pt idx="1023">
                  <c:v>12.884112440019701</c:v>
                </c:pt>
                <c:pt idx="1024">
                  <c:v>12.854365515148801</c:v>
                </c:pt>
                <c:pt idx="1025">
                  <c:v>12.824855404834031</c:v>
                </c:pt>
                <c:pt idx="1026">
                  <c:v>12.795582049641467</c:v>
                </c:pt>
                <c:pt idx="1027">
                  <c:v>12.766532142367597</c:v>
                </c:pt>
                <c:pt idx="1028">
                  <c:v>12.737710318435269</c:v>
                </c:pt>
                <c:pt idx="1029">
                  <c:v>12.709103660788585</c:v>
                </c:pt>
                <c:pt idx="1030">
                  <c:v>12.680712619606789</c:v>
                </c:pt>
                <c:pt idx="1031">
                  <c:v>12.652537598398965</c:v>
                </c:pt>
                <c:pt idx="1032">
                  <c:v>12.624566253674992</c:v>
                </c:pt>
                <c:pt idx="1033">
                  <c:v>12.596803471158216</c:v>
                </c:pt>
                <c:pt idx="1034">
                  <c:v>12.569237235346691</c:v>
                </c:pt>
                <c:pt idx="1035">
                  <c:v>12.541868359929524</c:v>
                </c:pt>
                <c:pt idx="1036">
                  <c:v>12.514697627268744</c:v>
                </c:pt>
                <c:pt idx="1037">
                  <c:v>12.487713498063558</c:v>
                </c:pt>
                <c:pt idx="1038">
                  <c:v>12.46092104332998</c:v>
                </c:pt>
                <c:pt idx="1039">
                  <c:v>12.434309002278813</c:v>
                </c:pt>
                <c:pt idx="1040">
                  <c:v>12.407878477702655</c:v>
                </c:pt>
                <c:pt idx="1041">
                  <c:v>12.381630562058834</c:v>
                </c:pt>
                <c:pt idx="1042">
                  <c:v>12.355554418125035</c:v>
                </c:pt>
                <c:pt idx="1043">
                  <c:v>12.329655227411989</c:v>
                </c:pt>
                <c:pt idx="1044">
                  <c:v>12.303922410731385</c:v>
                </c:pt>
                <c:pt idx="1045">
                  <c:v>12.278357301861194</c:v>
                </c:pt>
                <c:pt idx="1046">
                  <c:v>12.252961200578046</c:v>
                </c:pt>
                <c:pt idx="1047">
                  <c:v>12.22772387002815</c:v>
                </c:pt>
                <c:pt idx="1048">
                  <c:v>12.202650572576543</c:v>
                </c:pt>
                <c:pt idx="1049">
                  <c:v>12.177731279193436</c:v>
                </c:pt>
                <c:pt idx="1050">
                  <c:v>12.152967508056172</c:v>
                </c:pt>
                <c:pt idx="1051">
                  <c:v>12.128360745007784</c:v>
                </c:pt>
                <c:pt idx="1052">
                  <c:v>12.103901296237963</c:v>
                </c:pt>
                <c:pt idx="1053">
                  <c:v>12.079594484194057</c:v>
                </c:pt>
                <c:pt idx="1054">
                  <c:v>12.055430763257156</c:v>
                </c:pt>
                <c:pt idx="1055">
                  <c:v>12.031411796383628</c:v>
                </c:pt>
                <c:pt idx="1056">
                  <c:v>12.007539212338317</c:v>
                </c:pt>
                <c:pt idx="1057">
                  <c:v>11.983803748704272</c:v>
                </c:pt>
                <c:pt idx="1058">
                  <c:v>11.960210704948429</c:v>
                </c:pt>
                <c:pt idx="1059">
                  <c:v>11.936750967921521</c:v>
                </c:pt>
                <c:pt idx="1060">
                  <c:v>11.913426310993328</c:v>
                </c:pt>
                <c:pt idx="1061">
                  <c:v>11.890238583679123</c:v>
                </c:pt>
                <c:pt idx="1062">
                  <c:v>11.867178964589506</c:v>
                </c:pt>
                <c:pt idx="1063">
                  <c:v>11.844252783655516</c:v>
                </c:pt>
                <c:pt idx="1064">
                  <c:v>11.82145137308466</c:v>
                </c:pt>
                <c:pt idx="1065">
                  <c:v>11.798776561050905</c:v>
                </c:pt>
                <c:pt idx="1066">
                  <c:v>11.776230114590954</c:v>
                </c:pt>
                <c:pt idx="1067">
                  <c:v>11.753803582524373</c:v>
                </c:pt>
                <c:pt idx="1068">
                  <c:v>11.731502290206492</c:v>
                </c:pt>
                <c:pt idx="1069">
                  <c:v>11.709317893627883</c:v>
                </c:pt>
                <c:pt idx="1070">
                  <c:v>11.687252347580412</c:v>
                </c:pt>
                <c:pt idx="1071">
                  <c:v>11.665307569201321</c:v>
                </c:pt>
                <c:pt idx="1072">
                  <c:v>11.643475405134032</c:v>
                </c:pt>
                <c:pt idx="1073">
                  <c:v>11.621761127173393</c:v>
                </c:pt>
                <c:pt idx="1074">
                  <c:v>11.600156739958779</c:v>
                </c:pt>
                <c:pt idx="1075">
                  <c:v>11.578664226920223</c:v>
                </c:pt>
                <c:pt idx="1076">
                  <c:v>11.557285519881518</c:v>
                </c:pt>
                <c:pt idx="1077">
                  <c:v>11.536012806786525</c:v>
                </c:pt>
                <c:pt idx="1078">
                  <c:v>11.514851324613087</c:v>
                </c:pt>
                <c:pt idx="1079">
                  <c:v>11.493793380725155</c:v>
                </c:pt>
                <c:pt idx="1080">
                  <c:v>11.472840963123527</c:v>
                </c:pt>
                <c:pt idx="1081">
                  <c:v>11.451996076962335</c:v>
                </c:pt>
                <c:pt idx="1082">
                  <c:v>11.431251200775352</c:v>
                </c:pt>
                <c:pt idx="1083">
                  <c:v>11.410611502526598</c:v>
                </c:pt>
                <c:pt idx="1084">
                  <c:v>11.390069539610714</c:v>
                </c:pt>
                <c:pt idx="1085">
                  <c:v>11.369627382298546</c:v>
                </c:pt>
                <c:pt idx="1086">
                  <c:v>11.349287048882914</c:v>
                </c:pt>
                <c:pt idx="1087">
                  <c:v>11.329041228485313</c:v>
                </c:pt>
                <c:pt idx="1088">
                  <c:v>11.308895064299021</c:v>
                </c:pt>
                <c:pt idx="1089">
                  <c:v>11.288841382609943</c:v>
                </c:pt>
                <c:pt idx="1090">
                  <c:v>11.268882250796462</c:v>
                </c:pt>
                <c:pt idx="1091">
                  <c:v>11.249019679307263</c:v>
                </c:pt>
                <c:pt idx="1092">
                  <c:v>11.229246639402717</c:v>
                </c:pt>
                <c:pt idx="1093">
                  <c:v>11.209568207251891</c:v>
                </c:pt>
                <c:pt idx="1094">
                  <c:v>11.189977420617211</c:v>
                </c:pt>
                <c:pt idx="1095">
                  <c:v>11.170476356220506</c:v>
                </c:pt>
                <c:pt idx="1096">
                  <c:v>11.151067062389195</c:v>
                </c:pt>
                <c:pt idx="1097">
                  <c:v>11.131742720096314</c:v>
                </c:pt>
                <c:pt idx="1098">
                  <c:v>11.112508327417867</c:v>
                </c:pt>
                <c:pt idx="1099">
                  <c:v>11.093357154642117</c:v>
                </c:pt>
                <c:pt idx="1100">
                  <c:v>11.074291292415465</c:v>
                </c:pt>
                <c:pt idx="1101">
                  <c:v>11.055312785601989</c:v>
                </c:pt>
                <c:pt idx="1102">
                  <c:v>11.036415001560041</c:v>
                </c:pt>
                <c:pt idx="1103">
                  <c:v>11.017602902304944</c:v>
                </c:pt>
                <c:pt idx="1104">
                  <c:v>10.998869947780838</c:v>
                </c:pt>
                <c:pt idx="1105">
                  <c:v>10.980218220348902</c:v>
                </c:pt>
                <c:pt idx="1106">
                  <c:v>10.961649773742637</c:v>
                </c:pt>
                <c:pt idx="1107">
                  <c:v>10.943158182217767</c:v>
                </c:pt>
                <c:pt idx="1108">
                  <c:v>10.924748338284171</c:v>
                </c:pt>
                <c:pt idx="1109">
                  <c:v>10.906413859012218</c:v>
                </c:pt>
                <c:pt idx="1110">
                  <c:v>10.888156840793775</c:v>
                </c:pt>
                <c:pt idx="1111">
                  <c:v>10.869979333219446</c:v>
                </c:pt>
                <c:pt idx="1112">
                  <c:v>10.851875085322222</c:v>
                </c:pt>
                <c:pt idx="1113">
                  <c:v>10.833848931843093</c:v>
                </c:pt>
                <c:pt idx="1114">
                  <c:v>10.815894689246845</c:v>
                </c:pt>
                <c:pt idx="1115">
                  <c:v>10.798014446185665</c:v>
                </c:pt>
                <c:pt idx="1116">
                  <c:v>10.780210202975518</c:v>
                </c:pt>
                <c:pt idx="1117">
                  <c:v>10.762475875892651</c:v>
                </c:pt>
                <c:pt idx="1118">
                  <c:v>10.744816226376074</c:v>
                </c:pt>
                <c:pt idx="1119">
                  <c:v>10.727225235350019</c:v>
                </c:pt>
                <c:pt idx="1120">
                  <c:v>10.709705030168305</c:v>
                </c:pt>
                <c:pt idx="1121">
                  <c:v>10.692257642692484</c:v>
                </c:pt>
                <c:pt idx="1122">
                  <c:v>10.674877158968943</c:v>
                </c:pt>
                <c:pt idx="1123">
                  <c:v>10.657568252858155</c:v>
                </c:pt>
                <c:pt idx="1124">
                  <c:v>10.640324993987621</c:v>
                </c:pt>
                <c:pt idx="1125">
                  <c:v>10.623149435083441</c:v>
                </c:pt>
                <c:pt idx="1126">
                  <c:v>10.606043633191037</c:v>
                </c:pt>
                <c:pt idx="1127">
                  <c:v>10.589001774526432</c:v>
                </c:pt>
                <c:pt idx="1128">
                  <c:v>10.572028445121123</c:v>
                </c:pt>
                <c:pt idx="1129">
                  <c:v>10.555117886991853</c:v>
                </c:pt>
                <c:pt idx="1130">
                  <c:v>10.538272235509556</c:v>
                </c:pt>
                <c:pt idx="1131">
                  <c:v>10.52149362984211</c:v>
                </c:pt>
                <c:pt idx="1132">
                  <c:v>10.504776364184927</c:v>
                </c:pt>
                <c:pt idx="1133">
                  <c:v>10.488125102148269</c:v>
                </c:pt>
                <c:pt idx="1134">
                  <c:v>10.471534336841412</c:v>
                </c:pt>
                <c:pt idx="1135">
                  <c:v>10.455005808132334</c:v>
                </c:pt>
                <c:pt idx="1136">
                  <c:v>10.438541468099775</c:v>
                </c:pt>
                <c:pt idx="1137">
                  <c:v>10.422135537034686</c:v>
                </c:pt>
                <c:pt idx="1138">
                  <c:v>10.405792877476681</c:v>
                </c:pt>
                <c:pt idx="1139">
                  <c:v>10.389508516475283</c:v>
                </c:pt>
                <c:pt idx="1140">
                  <c:v>10.37328445244845</c:v>
                </c:pt>
                <c:pt idx="1141">
                  <c:v>10.357121042706792</c:v>
                </c:pt>
                <c:pt idx="1142">
                  <c:v>10.341015356618923</c:v>
                </c:pt>
                <c:pt idx="1143">
                  <c:v>10.324969881316665</c:v>
                </c:pt>
                <c:pt idx="1144">
                  <c:v>10.308980078858491</c:v>
                </c:pt>
                <c:pt idx="1145">
                  <c:v>10.293047754072054</c:v>
                </c:pt>
                <c:pt idx="1146">
                  <c:v>10.277174923880766</c:v>
                </c:pt>
                <c:pt idx="1147">
                  <c:v>10.261356409847487</c:v>
                </c:pt>
                <c:pt idx="1148">
                  <c:v>10.245596565750581</c:v>
                </c:pt>
                <c:pt idx="1149">
                  <c:v>10.229890144794824</c:v>
                </c:pt>
                <c:pt idx="1150">
                  <c:v>10.214239159893559</c:v>
                </c:pt>
                <c:pt idx="1151">
                  <c:v>10.198645561919713</c:v>
                </c:pt>
                <c:pt idx="1152">
                  <c:v>10.183104175793426</c:v>
                </c:pt>
                <c:pt idx="1153">
                  <c:v>10.167619334336782</c:v>
                </c:pt>
                <c:pt idx="1154">
                  <c:v>10.152185910106262</c:v>
                </c:pt>
                <c:pt idx="1155">
                  <c:v>10.136805870049946</c:v>
                </c:pt>
                <c:pt idx="1156">
                  <c:v>10.121481162288244</c:v>
                </c:pt>
                <c:pt idx="1157">
                  <c:v>10.106206716826158</c:v>
                </c:pt>
                <c:pt idx="1158">
                  <c:v>10.090986822632933</c:v>
                </c:pt>
                <c:pt idx="1159">
                  <c:v>10.075816448763106</c:v>
                </c:pt>
                <c:pt idx="1160">
                  <c:v>10.060697557861539</c:v>
                </c:pt>
                <c:pt idx="1161">
                  <c:v>10.045632069879984</c:v>
                </c:pt>
                <c:pt idx="1162">
                  <c:v>10.030615029643135</c:v>
                </c:pt>
                <c:pt idx="1163">
                  <c:v>10.01565065684574</c:v>
                </c:pt>
                <c:pt idx="1164">
                  <c:v>10.00073403996293</c:v>
                </c:pt>
                <c:pt idx="1165">
                  <c:v>9.9858671053176327</c:v>
                </c:pt>
                <c:pt idx="1166">
                  <c:v>9.9710517528672362</c:v>
                </c:pt>
                <c:pt idx="1167">
                  <c:v>9.9562831421598474</c:v>
                </c:pt>
                <c:pt idx="1168">
                  <c:v>9.9415654244005474</c:v>
                </c:pt>
                <c:pt idx="1169">
                  <c:v>9.9268937647051629</c:v>
                </c:pt>
                <c:pt idx="1170">
                  <c:v>9.9122700851920982</c:v>
                </c:pt>
                <c:pt idx="1171">
                  <c:v>9.8976962851452548</c:v>
                </c:pt>
                <c:pt idx="1172">
                  <c:v>9.8831675841435658</c:v>
                </c:pt>
                <c:pt idx="1173">
                  <c:v>9.8686880937979939</c:v>
                </c:pt>
                <c:pt idx="1174">
                  <c:v>9.8542530830944468</c:v>
                </c:pt>
                <c:pt idx="1175">
                  <c:v>9.8398644497913388</c:v>
                </c:pt>
                <c:pt idx="1176">
                  <c:v>9.8255240698157973</c:v>
                </c:pt>
                <c:pt idx="1177">
                  <c:v>9.8112272583372544</c:v>
                </c:pt>
                <c:pt idx="1178">
                  <c:v>9.7969780749950264</c:v>
                </c:pt>
                <c:pt idx="1179">
                  <c:v>9.7827718727237407</c:v>
                </c:pt>
                <c:pt idx="1180">
                  <c:v>9.7686105328712252</c:v>
                </c:pt>
                <c:pt idx="1181">
                  <c:v>9.7544959090764198</c:v>
                </c:pt>
                <c:pt idx="1182">
                  <c:v>9.7404234051058101</c:v>
                </c:pt>
                <c:pt idx="1183">
                  <c:v>9.7263970284320571</c:v>
                </c:pt>
                <c:pt idx="1184">
                  <c:v>9.7124122113760354</c:v>
                </c:pt>
                <c:pt idx="1185">
                  <c:v>9.6984708164477702</c:v>
                </c:pt>
                <c:pt idx="1186">
                  <c:v>9.684574682620422</c:v>
                </c:pt>
                <c:pt idx="1187">
                  <c:v>9.6707192927549759</c:v>
                </c:pt>
                <c:pt idx="1188">
                  <c:v>9.6569086015360792</c:v>
                </c:pt>
                <c:pt idx="1189">
                  <c:v>9.6431381242685212</c:v>
                </c:pt>
                <c:pt idx="1190">
                  <c:v>9.6294097046972613</c:v>
                </c:pt>
                <c:pt idx="1191">
                  <c:v>9.6157251596661162</c:v>
                </c:pt>
                <c:pt idx="1192">
                  <c:v>9.6020800525557028</c:v>
                </c:pt>
                <c:pt idx="1193">
                  <c:v>9.5884782885136719</c:v>
                </c:pt>
                <c:pt idx="1194">
                  <c:v>9.5749154603917166</c:v>
                </c:pt>
                <c:pt idx="1195">
                  <c:v>9.5613933940826801</c:v>
                </c:pt>
                <c:pt idx="1196">
                  <c:v>9.5479138900844447</c:v>
                </c:pt>
                <c:pt idx="1197">
                  <c:v>9.534472576685511</c:v>
                </c:pt>
                <c:pt idx="1198">
                  <c:v>9.5210733159656495</c:v>
                </c:pt>
                <c:pt idx="1199">
                  <c:v>9.5077117754821963</c:v>
                </c:pt>
                <c:pt idx="1200">
                  <c:v>9.4943897631535545</c:v>
                </c:pt>
                <c:pt idx="1201">
                  <c:v>9.4811090659312356</c:v>
                </c:pt>
                <c:pt idx="1202">
                  <c:v>9.4678653970306446</c:v>
                </c:pt>
                <c:pt idx="1203">
                  <c:v>9.4546625546630683</c:v>
                </c:pt>
                <c:pt idx="1204">
                  <c:v>9.4414962674211527</c:v>
                </c:pt>
                <c:pt idx="1205">
                  <c:v>9.428368334949667</c:v>
                </c:pt>
                <c:pt idx="1206">
                  <c:v>9.4152805253994476</c:v>
                </c:pt>
                <c:pt idx="1207">
                  <c:v>9.4022286208670103</c:v>
                </c:pt>
                <c:pt idx="1208">
                  <c:v>9.3892163835368088</c:v>
                </c:pt>
                <c:pt idx="1209">
                  <c:v>9.3762396240167281</c:v>
                </c:pt>
                <c:pt idx="1210">
                  <c:v>9.3633000975113809</c:v>
                </c:pt>
                <c:pt idx="1211">
                  <c:v>9.3503995516015816</c:v>
                </c:pt>
                <c:pt idx="1212">
                  <c:v>9.3375338411215782</c:v>
                </c:pt>
                <c:pt idx="1213">
                  <c:v>9.3247066793738043</c:v>
                </c:pt>
                <c:pt idx="1214">
                  <c:v>9.311913940642027</c:v>
                </c:pt>
                <c:pt idx="1215">
                  <c:v>9.2991573762709407</c:v>
                </c:pt>
                <c:pt idx="1216">
                  <c:v>9.2864387174519596</c:v>
                </c:pt>
                <c:pt idx="1217">
                  <c:v>9.2737538791092735</c:v>
                </c:pt>
                <c:pt idx="1218">
                  <c:v>9.2611065287246817</c:v>
                </c:pt>
                <c:pt idx="1219">
                  <c:v>9.2484926050652287</c:v>
                </c:pt>
                <c:pt idx="1220">
                  <c:v>9.235913841704857</c:v>
                </c:pt>
                <c:pt idx="1221">
                  <c:v>9.2233719525903037</c:v>
                </c:pt>
                <c:pt idx="1222">
                  <c:v>9.2108629144077554</c:v>
                </c:pt>
                <c:pt idx="1223">
                  <c:v>9.198390350409019</c:v>
                </c:pt>
                <c:pt idx="1224">
                  <c:v>9.1859502500575907</c:v>
                </c:pt>
                <c:pt idx="1225">
                  <c:v>9.1735443336810061</c:v>
                </c:pt>
                <c:pt idx="1226">
                  <c:v>9.1611742956178865</c:v>
                </c:pt>
                <c:pt idx="1227">
                  <c:v>9.1488361710762884</c:v>
                </c:pt>
                <c:pt idx="1228">
                  <c:v>9.1365335370367191</c:v>
                </c:pt>
                <c:pt idx="1229">
                  <c:v>9.1242624518017035</c:v>
                </c:pt>
                <c:pt idx="1230">
                  <c:v>9.1120246137676588</c:v>
                </c:pt>
                <c:pt idx="1231">
                  <c:v>9.0998217189069681</c:v>
                </c:pt>
                <c:pt idx="1232">
                  <c:v>9.0876498566854504</c:v>
                </c:pt>
                <c:pt idx="1233">
                  <c:v>9.0755125676241395</c:v>
                </c:pt>
                <c:pt idx="1234">
                  <c:v>9.0634059762516124</c:v>
                </c:pt>
                <c:pt idx="1235">
                  <c:v>9.0513317638416702</c:v>
                </c:pt>
                <c:pt idx="1236">
                  <c:v>9.0392915771663489</c:v>
                </c:pt>
                <c:pt idx="1237">
                  <c:v>9.0272815815791798</c:v>
                </c:pt>
                <c:pt idx="1238">
                  <c:v>9.0153052732125509</c:v>
                </c:pt>
                <c:pt idx="1239">
                  <c:v>9.0033588293226252</c:v>
                </c:pt>
                <c:pt idx="1240">
                  <c:v>8.9914439181136263</c:v>
                </c:pt>
                <c:pt idx="1241">
                  <c:v>8.9795622031192703</c:v>
                </c:pt>
                <c:pt idx="1242">
                  <c:v>8.9677098922839438</c:v>
                </c:pt>
                <c:pt idx="1243">
                  <c:v>8.9558904472739194</c:v>
                </c:pt>
                <c:pt idx="1244">
                  <c:v>8.9441001080798408</c:v>
                </c:pt>
                <c:pt idx="1245">
                  <c:v>8.9323405164695568</c:v>
                </c:pt>
                <c:pt idx="1246">
                  <c:v>8.9206132496195405</c:v>
                </c:pt>
                <c:pt idx="1247">
                  <c:v>8.9089145664653842</c:v>
                </c:pt>
                <c:pt idx="1248">
                  <c:v>8.8972478471110055</c:v>
                </c:pt>
                <c:pt idx="1249">
                  <c:v>8.8856093841562451</c:v>
                </c:pt>
                <c:pt idx="1250">
                  <c:v>8.8740008208286252</c:v>
                </c:pt>
                <c:pt idx="1251">
                  <c:v>8.8624237733870519</c:v>
                </c:pt>
                <c:pt idx="1252">
                  <c:v>8.8508745475318538</c:v>
                </c:pt>
                <c:pt idx="1253">
                  <c:v>8.8393565414047863</c:v>
                </c:pt>
                <c:pt idx="1254">
                  <c:v>8.8278661371070672</c:v>
                </c:pt>
                <c:pt idx="1255">
                  <c:v>8.8164050418977826</c:v>
                </c:pt>
                <c:pt idx="1256">
                  <c:v>8.8049749415890517</c:v>
                </c:pt>
                <c:pt idx="1257">
                  <c:v>8.7935720594732825</c:v>
                </c:pt>
                <c:pt idx="1258">
                  <c:v>8.7821994105597057</c:v>
                </c:pt>
                <c:pt idx="1259">
                  <c:v>8.770853428933103</c:v>
                </c:pt>
                <c:pt idx="1260">
                  <c:v>8.7595358313639231</c:v>
                </c:pt>
                <c:pt idx="1261">
                  <c:v>8.7482483380587936</c:v>
                </c:pt>
                <c:pt idx="1262">
                  <c:v>8.7369873597716694</c:v>
                </c:pt>
                <c:pt idx="1263">
                  <c:v>8.725756119751507</c:v>
                </c:pt>
                <c:pt idx="1264">
                  <c:v>8.7145510478672481</c:v>
                </c:pt>
                <c:pt idx="1265">
                  <c:v>8.7033737193638547</c:v>
                </c:pt>
                <c:pt idx="1266">
                  <c:v>8.6922257248479049</c:v>
                </c:pt>
                <c:pt idx="1267">
                  <c:v>8.6811035009968336</c:v>
                </c:pt>
                <c:pt idx="1268">
                  <c:v>8.6700103182765318</c:v>
                </c:pt>
                <c:pt idx="1269">
                  <c:v>8.6589427014009441</c:v>
                </c:pt>
                <c:pt idx="1270">
                  <c:v>8.6479021906544755</c:v>
                </c:pt>
                <c:pt idx="1271">
                  <c:v>8.6368903600632994</c:v>
                </c:pt>
                <c:pt idx="1272">
                  <c:v>8.6259037099791627</c:v>
                </c:pt>
                <c:pt idx="1273">
                  <c:v>8.6149454581383971</c:v>
                </c:pt>
                <c:pt idx="1274">
                  <c:v>8.6040121148337239</c:v>
                </c:pt>
                <c:pt idx="1275">
                  <c:v>8.5931052517857403</c:v>
                </c:pt>
                <c:pt idx="1276">
                  <c:v>8.5822263870387747</c:v>
                </c:pt>
                <c:pt idx="1277">
                  <c:v>8.5713720706946219</c:v>
                </c:pt>
                <c:pt idx="1278">
                  <c:v>8.5605455069197873</c:v>
                </c:pt>
                <c:pt idx="1279">
                  <c:v>8.549743255645657</c:v>
                </c:pt>
                <c:pt idx="1280">
                  <c:v>8.5389684953423259</c:v>
                </c:pt>
                <c:pt idx="1281">
                  <c:v>8.5282178228392134</c:v>
                </c:pt>
                <c:pt idx="1282">
                  <c:v>8.517492762277481</c:v>
                </c:pt>
                <c:pt idx="1283">
                  <c:v>8.5067948234716138</c:v>
                </c:pt>
                <c:pt idx="1284">
                  <c:v>8.4961206236857745</c:v>
                </c:pt>
                <c:pt idx="1285">
                  <c:v>8.4854733037486021</c:v>
                </c:pt>
                <c:pt idx="1286">
                  <c:v>8.4748495022136581</c:v>
                </c:pt>
                <c:pt idx="1287">
                  <c:v>8.4642507314891393</c:v>
                </c:pt>
                <c:pt idx="1288">
                  <c:v>8.4536784884602767</c:v>
                </c:pt>
                <c:pt idx="1289">
                  <c:v>8.4431294305313411</c:v>
                </c:pt>
                <c:pt idx="1290">
                  <c:v>8.4326066651083451</c:v>
                </c:pt>
                <c:pt idx="1291">
                  <c:v>8.4221068718872782</c:v>
                </c:pt>
                <c:pt idx="1292">
                  <c:v>8.4116315491583027</c:v>
                </c:pt>
                <c:pt idx="1293">
                  <c:v>8.4011821803697124</c:v>
                </c:pt>
                <c:pt idx="1294">
                  <c:v>8.390755461987812</c:v>
                </c:pt>
                <c:pt idx="1295">
                  <c:v>8.3803544677283011</c:v>
                </c:pt>
                <c:pt idx="1296">
                  <c:v>8.3699759161350258</c:v>
                </c:pt>
                <c:pt idx="1297">
                  <c:v>8.3596212940649792</c:v>
                </c:pt>
                <c:pt idx="1298">
                  <c:v>8.3492920698959949</c:v>
                </c:pt>
                <c:pt idx="1299">
                  <c:v>8.338984982330869</c:v>
                </c:pt>
                <c:pt idx="1300">
                  <c:v>8.3287030692278989</c:v>
                </c:pt>
                <c:pt idx="1301">
                  <c:v>8.3184430877961066</c:v>
                </c:pt>
                <c:pt idx="1302">
                  <c:v>8.3082065141244517</c:v>
                </c:pt>
                <c:pt idx="1303">
                  <c:v>8.2979948021175929</c:v>
                </c:pt>
                <c:pt idx="1304">
                  <c:v>8.2878047335344984</c:v>
                </c:pt>
                <c:pt idx="1305">
                  <c:v>8.2776393080936348</c:v>
                </c:pt>
                <c:pt idx="1306">
                  <c:v>8.2674953231709338</c:v>
                </c:pt>
                <c:pt idx="1307">
                  <c:v>8.2573742371539414</c:v>
                </c:pt>
                <c:pt idx="1308">
                  <c:v>8.2472774977250936</c:v>
                </c:pt>
                <c:pt idx="1309">
                  <c:v>8.237201926925998</c:v>
                </c:pt>
                <c:pt idx="1310">
                  <c:v>8.2271504873236125</c:v>
                </c:pt>
                <c:pt idx="1311">
                  <c:v>8.2171200127685076</c:v>
                </c:pt>
                <c:pt idx="1312">
                  <c:v>8.2071119418264935</c:v>
                </c:pt>
                <c:pt idx="1313">
                  <c:v>8.1971277214452289</c:v>
                </c:pt>
                <c:pt idx="1314">
                  <c:v>8.1871642095773574</c:v>
                </c:pt>
                <c:pt idx="1315">
                  <c:v>8.1772243452012425</c:v>
                </c:pt>
                <c:pt idx="1316">
                  <c:v>8.1673049805471702</c:v>
                </c:pt>
                <c:pt idx="1317">
                  <c:v>8.1574075386394984</c:v>
                </c:pt>
                <c:pt idx="1318">
                  <c:v>8.1475334508544552</c:v>
                </c:pt>
                <c:pt idx="1319">
                  <c:v>8.1376796172697023</c:v>
                </c:pt>
                <c:pt idx="1320">
                  <c:v>8.1278489552091813</c:v>
                </c:pt>
                <c:pt idx="1321">
                  <c:v>8.1180383532094815</c:v>
                </c:pt>
                <c:pt idx="1322">
                  <c:v>8.1082492260120631</c:v>
                </c:pt>
                <c:pt idx="1323">
                  <c:v>8.0984829813892514</c:v>
                </c:pt>
                <c:pt idx="1324">
                  <c:v>8.0887365818527606</c:v>
                </c:pt>
                <c:pt idx="1325">
                  <c:v>8.0790129210172434</c:v>
                </c:pt>
                <c:pt idx="1326">
                  <c:v>8.0693089203160433</c:v>
                </c:pt>
                <c:pt idx="1327">
                  <c:v>8.059625960421922</c:v>
                </c:pt>
                <c:pt idx="1328">
                  <c:v>8.0499654238273397</c:v>
                </c:pt>
                <c:pt idx="1329">
                  <c:v>8.040324289926831</c:v>
                </c:pt>
                <c:pt idx="1330">
                  <c:v>8.0307054028624396</c:v>
                </c:pt>
                <c:pt idx="1331">
                  <c:v>8.0211057463251798</c:v>
                </c:pt>
                <c:pt idx="1332">
                  <c:v>8.0115267257639449</c:v>
                </c:pt>
                <c:pt idx="1333">
                  <c:v>8.0019696990058158</c:v>
                </c:pt>
                <c:pt idx="1334">
                  <c:v>7.9924316626101453</c:v>
                </c:pt>
                <c:pt idx="1335">
                  <c:v>7.9829154420043471</c:v>
                </c:pt>
                <c:pt idx="1336">
                  <c:v>7.9734180717603245</c:v>
                </c:pt>
                <c:pt idx="1337">
                  <c:v>7.9639409094614484</c:v>
                </c:pt>
                <c:pt idx="1338">
                  <c:v>7.9544853131740334</c:v>
                </c:pt>
                <c:pt idx="1339">
                  <c:v>7.9450483136812515</c:v>
                </c:pt>
                <c:pt idx="1340">
                  <c:v>7.9356327248285181</c:v>
                </c:pt>
                <c:pt idx="1341">
                  <c:v>7.9262355890368514</c:v>
                </c:pt>
                <c:pt idx="1342">
                  <c:v>7.9168582610801499</c:v>
                </c:pt>
                <c:pt idx="1343">
                  <c:v>7.9075020866156587</c:v>
                </c:pt>
                <c:pt idx="1344">
                  <c:v>7.8981641386829482</c:v>
                </c:pt>
                <c:pt idx="1345">
                  <c:v>7.8888471935863818</c:v>
                </c:pt>
                <c:pt idx="1346">
                  <c:v>7.8795483240817399</c:v>
                </c:pt>
                <c:pt idx="1347">
                  <c:v>7.870268875148887</c:v>
                </c:pt>
                <c:pt idx="1348">
                  <c:v>7.8610101838470205</c:v>
                </c:pt>
                <c:pt idx="1349">
                  <c:v>7.8517693585125423</c:v>
                </c:pt>
                <c:pt idx="1350">
                  <c:v>7.8425491359803283</c:v>
                </c:pt>
                <c:pt idx="1351">
                  <c:v>7.8333466260002274</c:v>
                </c:pt>
                <c:pt idx="1352">
                  <c:v>7.8241631610995634</c:v>
                </c:pt>
                <c:pt idx="1353">
                  <c:v>7.8150000781590609</c:v>
                </c:pt>
                <c:pt idx="1354">
                  <c:v>7.8058544983431029</c:v>
                </c:pt>
                <c:pt idx="1355">
                  <c:v>7.7967291382827408</c:v>
                </c:pt>
                <c:pt idx="1356">
                  <c:v>7.7876211386609313</c:v>
                </c:pt>
                <c:pt idx="1357">
                  <c:v>7.7785318335431048</c:v>
                </c:pt>
                <c:pt idx="1358">
                  <c:v>7.7694625324477942</c:v>
                </c:pt>
                <c:pt idx="1359">
                  <c:v>7.7604103923962704</c:v>
                </c:pt>
                <c:pt idx="1360">
                  <c:v>7.7513781039909713</c:v>
                </c:pt>
                <c:pt idx="1361">
                  <c:v>7.7423628388172947</c:v>
                </c:pt>
                <c:pt idx="1362">
                  <c:v>7.7333659049021151</c:v>
                </c:pt>
                <c:pt idx="1363">
                  <c:v>7.7243885990958221</c:v>
                </c:pt>
                <c:pt idx="1364">
                  <c:v>7.7154281279480061</c:v>
                </c:pt>
                <c:pt idx="1365">
                  <c:v>7.706487154758717</c:v>
                </c:pt>
                <c:pt idx="1366">
                  <c:v>7.6975628763612578</c:v>
                </c:pt>
                <c:pt idx="1367">
                  <c:v>7.6886565900017709</c:v>
                </c:pt>
                <c:pt idx="1368">
                  <c:v>7.6797695821822405</c:v>
                </c:pt>
                <c:pt idx="1369">
                  <c:v>7.6708990724916974</c:v>
                </c:pt>
                <c:pt idx="1370">
                  <c:v>7.6620477000166156</c:v>
                </c:pt>
                <c:pt idx="1371">
                  <c:v>7.6532127063881319</c:v>
                </c:pt>
                <c:pt idx="1372">
                  <c:v>7.6443953778410121</c:v>
                </c:pt>
                <c:pt idx="1373">
                  <c:v>7.6355969863134217</c:v>
                </c:pt>
                <c:pt idx="1374">
                  <c:v>7.6268147815833673</c:v>
                </c:pt>
                <c:pt idx="1375">
                  <c:v>7.6180513790867224</c:v>
                </c:pt>
                <c:pt idx="1376">
                  <c:v>7.6093040400608105</c:v>
                </c:pt>
                <c:pt idx="1377">
                  <c:v>7.6005740393905707</c:v>
                </c:pt>
                <c:pt idx="1378">
                  <c:v>7.5918626435061363</c:v>
                </c:pt>
                <c:pt idx="1379">
                  <c:v>7.583167131165756</c:v>
                </c:pt>
                <c:pt idx="1380">
                  <c:v>7.5744900928204153</c:v>
                </c:pt>
                <c:pt idx="1381">
                  <c:v>7.5658288183607301</c:v>
                </c:pt>
                <c:pt idx="1382">
                  <c:v>7.5571845717903061</c:v>
                </c:pt>
                <c:pt idx="1383">
                  <c:v>7.548558607138026</c:v>
                </c:pt>
                <c:pt idx="1384">
                  <c:v>7.5399482311343462</c:v>
                </c:pt>
                <c:pt idx="1385">
                  <c:v>7.5313560089267737</c:v>
                </c:pt>
                <c:pt idx="1386">
                  <c:v>7.5227792574309476</c:v>
                </c:pt>
                <c:pt idx="1387">
                  <c:v>7.5142192305520217</c:v>
                </c:pt>
                <c:pt idx="1388">
                  <c:v>7.5056771711520041</c:v>
                </c:pt>
                <c:pt idx="1389">
                  <c:v>7.4971504131462821</c:v>
                </c:pt>
                <c:pt idx="1390">
                  <c:v>7.4886414999116839</c:v>
                </c:pt>
                <c:pt idx="1391">
                  <c:v>7.4801477762398436</c:v>
                </c:pt>
                <c:pt idx="1392">
                  <c:v>7.4716704819099746</c:v>
                </c:pt>
                <c:pt idx="1393">
                  <c:v>7.4632108478661836</c:v>
                </c:pt>
                <c:pt idx="1394">
                  <c:v>7.4547662359989353</c:v>
                </c:pt>
                <c:pt idx="1395">
                  <c:v>7.4463391660336287</c:v>
                </c:pt>
                <c:pt idx="1396">
                  <c:v>7.4379270091187522</c:v>
                </c:pt>
                <c:pt idx="1397">
                  <c:v>7.4295309959357025</c:v>
                </c:pt>
                <c:pt idx="1398">
                  <c:v>7.4211523476550543</c:v>
                </c:pt>
                <c:pt idx="1399">
                  <c:v>7.412788450133128</c:v>
                </c:pt>
                <c:pt idx="1400">
                  <c:v>7.4044417992751077</c:v>
                </c:pt>
                <c:pt idx="1401">
                  <c:v>7.3961097930818118</c:v>
                </c:pt>
                <c:pt idx="1402">
                  <c:v>7.3877936513692637</c:v>
                </c:pt>
                <c:pt idx="1403">
                  <c:v>7.3794945845908027</c:v>
                </c:pt>
                <c:pt idx="1404">
                  <c:v>7.3712100053702585</c:v>
                </c:pt>
                <c:pt idx="1405">
                  <c:v>7.3629423876665081</c:v>
                </c:pt>
                <c:pt idx="1406">
                  <c:v>7.3546891538174393</c:v>
                </c:pt>
                <c:pt idx="1407">
                  <c:v>7.3464515125943777</c:v>
                </c:pt>
                <c:pt idx="1408">
                  <c:v>7.3382306644834063</c:v>
                </c:pt>
                <c:pt idx="1409">
                  <c:v>7.3300240474298608</c:v>
                </c:pt>
                <c:pt idx="1410">
                  <c:v>7.3218341130386868</c:v>
                </c:pt>
                <c:pt idx="1411">
                  <c:v>7.3136583093052279</c:v>
                </c:pt>
                <c:pt idx="1412">
                  <c:v>7.3054978350995396</c:v>
                </c:pt>
                <c:pt idx="1413">
                  <c:v>7.2973538797186901</c:v>
                </c:pt>
                <c:pt idx="1414">
                  <c:v>7.289223905391192</c:v>
                </c:pt>
                <c:pt idx="1415">
                  <c:v>7.2811103423037542</c:v>
                </c:pt>
                <c:pt idx="1416">
                  <c:v>7.2730106631326796</c:v>
                </c:pt>
                <c:pt idx="1417">
                  <c:v>7.2649260564328966</c:v>
                </c:pt>
                <c:pt idx="1418">
                  <c:v>7.2568577018549449</c:v>
                </c:pt>
                <c:pt idx="1419">
                  <c:v>7.2488030867557072</c:v>
                </c:pt>
                <c:pt idx="1420">
                  <c:v>7.2407646183832943</c:v>
                </c:pt>
                <c:pt idx="1421">
                  <c:v>7.2327397924051455</c:v>
                </c:pt>
                <c:pt idx="1422">
                  <c:v>7.2247297882781911</c:v>
                </c:pt>
                <c:pt idx="1423">
                  <c:v>7.2167357755758603</c:v>
                </c:pt>
                <c:pt idx="1424">
                  <c:v>7.2087552655867677</c:v>
                </c:pt>
                <c:pt idx="1425">
                  <c:v>7.2007906450113204</c:v>
                </c:pt>
                <c:pt idx="1426">
                  <c:v>7.1928394346898106</c:v>
                </c:pt>
                <c:pt idx="1427">
                  <c:v>7.1849028031155164</c:v>
                </c:pt>
                <c:pt idx="1428">
                  <c:v>7.1769819101790233</c:v>
                </c:pt>
                <c:pt idx="1429">
                  <c:v>7.1690742909503609</c:v>
                </c:pt>
                <c:pt idx="1430">
                  <c:v>7.1611823113596573</c:v>
                </c:pt>
                <c:pt idx="1431">
                  <c:v>7.1533035158988243</c:v>
                </c:pt>
                <c:pt idx="1432">
                  <c:v>7.1454390634474994</c:v>
                </c:pt>
                <c:pt idx="1433">
                  <c:v>7.1375900990554584</c:v>
                </c:pt>
                <c:pt idx="1434">
                  <c:v>7.1297541809381491</c:v>
                </c:pt>
                <c:pt idx="1435">
                  <c:v>7.121933656891879</c:v>
                </c:pt>
                <c:pt idx="1436">
                  <c:v>7.1141260942045959</c:v>
                </c:pt>
                <c:pt idx="1437">
                  <c:v>7.1063326417903925</c:v>
                </c:pt>
                <c:pt idx="1438">
                  <c:v>7.09855444022286</c:v>
                </c:pt>
                <c:pt idx="1439">
                  <c:v>7.0907890705196763</c:v>
                </c:pt>
                <c:pt idx="1440">
                  <c:v>7.0830388575744045</c:v>
                </c:pt>
                <c:pt idx="1441">
                  <c:v>7.0753013914929008</c:v>
                </c:pt>
                <c:pt idx="1442">
                  <c:v>7.0675778118053998</c:v>
                </c:pt>
                <c:pt idx="1443">
                  <c:v>7.0598692498423867</c:v>
                </c:pt>
                <c:pt idx="1444">
                  <c:v>7.0521733092468795</c:v>
                </c:pt>
                <c:pt idx="1445">
                  <c:v>7.0444922951005706</c:v>
                </c:pt>
                <c:pt idx="1446">
                  <c:v>7.0368238103871272</c:v>
                </c:pt>
                <c:pt idx="1447">
                  <c:v>7.0291689904085883</c:v>
                </c:pt>
                <c:pt idx="1448">
                  <c:v>7.0215289579388838</c:v>
                </c:pt>
                <c:pt idx="1449">
                  <c:v>7.0139013383008093</c:v>
                </c:pt>
                <c:pt idx="1450">
                  <c:v>7.006288416445174</c:v>
                </c:pt>
                <c:pt idx="1451">
                  <c:v>6.9986878264286627</c:v>
                </c:pt>
                <c:pt idx="1452">
                  <c:v>6.9911006888008806</c:v>
                </c:pt>
                <c:pt idx="1453">
                  <c:v>6.9835281161291309</c:v>
                </c:pt>
                <c:pt idx="1454">
                  <c:v>6.9759677554676625</c:v>
                </c:pt>
                <c:pt idx="1455">
                  <c:v>6.9684218723805484</c:v>
                </c:pt>
                <c:pt idx="1456">
                  <c:v>6.9608881225185986</c:v>
                </c:pt>
                <c:pt idx="1457">
                  <c:v>6.953367617314556</c:v>
                </c:pt>
                <c:pt idx="1458">
                  <c:v>6.9458614594724111</c:v>
                </c:pt>
                <c:pt idx="1459">
                  <c:v>6.9383673119435816</c:v>
                </c:pt>
                <c:pt idx="1460">
                  <c:v>6.9308874252468584</c:v>
                </c:pt>
                <c:pt idx="1461">
                  <c:v>6.9234194759199639</c:v>
                </c:pt>
                <c:pt idx="1462">
                  <c:v>6.915964566018002</c:v>
                </c:pt>
                <c:pt idx="1463">
                  <c:v>6.9085237898248977</c:v>
                </c:pt>
                <c:pt idx="1464">
                  <c:v>6.9010948363751439</c:v>
                </c:pt>
                <c:pt idx="1465">
                  <c:v>6.8936799328449263</c:v>
                </c:pt>
                <c:pt idx="1466">
                  <c:v>6.8862767765285415</c:v>
                </c:pt>
                <c:pt idx="1467">
                  <c:v>6.8788864604627937</c:v>
                </c:pt>
                <c:pt idx="1468">
                  <c:v>6.871510070024847</c:v>
                </c:pt>
                <c:pt idx="1469">
                  <c:v>6.8641453147933751</c:v>
                </c:pt>
                <c:pt idx="1470">
                  <c:v>6.8567944032372337</c:v>
                </c:pt>
                <c:pt idx="1471">
                  <c:v>6.8494550543917052</c:v>
                </c:pt>
                <c:pt idx="1472">
                  <c:v>6.8421283538024014</c:v>
                </c:pt>
                <c:pt idx="1473">
                  <c:v>6.834815376541667</c:v>
                </c:pt>
                <c:pt idx="1474">
                  <c:v>6.8275138525825101</c:v>
                </c:pt>
                <c:pt idx="1475">
                  <c:v>6.8202259721449003</c:v>
                </c:pt>
                <c:pt idx="1476">
                  <c:v>6.8129494732182323</c:v>
                </c:pt>
                <c:pt idx="1477">
                  <c:v>6.8056854313508621</c:v>
                </c:pt>
                <c:pt idx="1478">
                  <c:v>6.7984349146635275</c:v>
                </c:pt>
                <c:pt idx="1479">
                  <c:v>6.7911956730736929</c:v>
                </c:pt>
                <c:pt idx="1480">
                  <c:v>6.7839698786694296</c:v>
                </c:pt>
                <c:pt idx="1481">
                  <c:v>6.7767552892561325</c:v>
                </c:pt>
                <c:pt idx="1482">
                  <c:v>6.769552971753634</c:v>
                </c:pt>
                <c:pt idx="1483">
                  <c:v>6.7623639857600644</c:v>
                </c:pt>
                <c:pt idx="1484">
                  <c:v>6.7551860998137041</c:v>
                </c:pt>
                <c:pt idx="1485">
                  <c:v>6.7480214681929382</c:v>
                </c:pt>
                <c:pt idx="1486">
                  <c:v>6.7408678685545054</c:v>
                </c:pt>
                <c:pt idx="1487">
                  <c:v>6.7337263592072318</c:v>
                </c:pt>
                <c:pt idx="1488">
                  <c:v>6.7265979912347431</c:v>
                </c:pt>
                <c:pt idx="1489">
                  <c:v>6.7194805533881024</c:v>
                </c:pt>
                <c:pt idx="1490">
                  <c:v>6.7123761821172057</c:v>
                </c:pt>
                <c:pt idx="1491">
                  <c:v>6.7052826737954705</c:v>
                </c:pt>
                <c:pt idx="1492">
                  <c:v>6.6982010782727111</c:v>
                </c:pt>
                <c:pt idx="1493">
                  <c:v>6.6911324382735007</c:v>
                </c:pt>
                <c:pt idx="1494">
                  <c:v>6.6840745615117436</c:v>
                </c:pt>
                <c:pt idx="1495">
                  <c:v>6.6770295669869748</c:v>
                </c:pt>
                <c:pt idx="1496">
                  <c:v>6.6699952699115261</c:v>
                </c:pt>
                <c:pt idx="1497">
                  <c:v>6.6629727229512206</c:v>
                </c:pt>
                <c:pt idx="1498">
                  <c:v>6.6559629541395209</c:v>
                </c:pt>
                <c:pt idx="1499">
                  <c:v>6.648963789692325</c:v>
                </c:pt>
                <c:pt idx="1500">
                  <c:v>6.6419773320680511</c:v>
                </c:pt>
                <c:pt idx="1501">
                  <c:v>6.6350014157683503</c:v>
                </c:pt>
                <c:pt idx="1502">
                  <c:v>6.6280370748056203</c:v>
                </c:pt>
                <c:pt idx="1503">
                  <c:v>6.6210853363165514</c:v>
                </c:pt>
                <c:pt idx="1504">
                  <c:v>6.6141440459651726</c:v>
                </c:pt>
                <c:pt idx="1505">
                  <c:v>6.6072152894922809</c:v>
                </c:pt>
                <c:pt idx="1506">
                  <c:v>6.6002969199549568</c:v>
                </c:pt>
                <c:pt idx="1507">
                  <c:v>6.5933899634942934</c:v>
                </c:pt>
                <c:pt idx="1508">
                  <c:v>6.5864954394762618</c:v>
                </c:pt>
                <c:pt idx="1509">
                  <c:v>6.5796112088067806</c:v>
                </c:pt>
                <c:pt idx="1510">
                  <c:v>6.5727393262520986</c:v>
                </c:pt>
                <c:pt idx="1511">
                  <c:v>6.5658776742195499</c:v>
                </c:pt>
                <c:pt idx="1512">
                  <c:v>6.5590272700630203</c:v>
                </c:pt>
                <c:pt idx="1513">
                  <c:v>6.5521891243752606</c:v>
                </c:pt>
                <c:pt idx="1514">
                  <c:v>6.5453611181663049</c:v>
                </c:pt>
                <c:pt idx="1515">
                  <c:v>6.5385453031927421</c:v>
                </c:pt>
                <c:pt idx="1516">
                  <c:v>6.5317395674723215</c:v>
                </c:pt>
                <c:pt idx="1517">
                  <c:v>6.5249449202787151</c:v>
                </c:pt>
                <c:pt idx="1518">
                  <c:v>6.5181623642072912</c:v>
                </c:pt>
                <c:pt idx="1519">
                  <c:v>6.5113897976933588</c:v>
                </c:pt>
                <c:pt idx="1520">
                  <c:v>6.5046292560202907</c:v>
                </c:pt>
                <c:pt idx="1521">
                  <c:v>6.4978786445057235</c:v>
                </c:pt>
                <c:pt idx="1522">
                  <c:v>6.4911389707120462</c:v>
                </c:pt>
                <c:pt idx="1523">
                  <c:v>6.4844112343981548</c:v>
                </c:pt>
                <c:pt idx="1524">
                  <c:v>6.4776933451385483</c:v>
                </c:pt>
                <c:pt idx="1525">
                  <c:v>6.470987322750549</c:v>
                </c:pt>
                <c:pt idx="1526">
                  <c:v>6.4642910904666779</c:v>
                </c:pt>
                <c:pt idx="1527">
                  <c:v>6.4576056425326565</c:v>
                </c:pt>
                <c:pt idx="1528">
                  <c:v>6.4509319667481968</c:v>
                </c:pt>
                <c:pt idx="1529">
                  <c:v>6.4442679966249399</c:v>
                </c:pt>
                <c:pt idx="1530">
                  <c:v>6.4376157362042825</c:v>
                </c:pt>
                <c:pt idx="1531">
                  <c:v>6.4309731258033116</c:v>
                </c:pt>
                <c:pt idx="1532">
                  <c:v>6.4243411521267255</c:v>
                </c:pt>
                <c:pt idx="1533">
                  <c:v>6.4177207955214977</c:v>
                </c:pt>
                <c:pt idx="1534">
                  <c:v>6.4111100064432831</c:v>
                </c:pt>
                <c:pt idx="1535">
                  <c:v>6.4045107732324009</c:v>
                </c:pt>
                <c:pt idx="1536">
                  <c:v>6.3979210530816824</c:v>
                </c:pt>
                <c:pt idx="1537">
                  <c:v>6.3913418252983805</c:v>
                </c:pt>
                <c:pt idx="1538">
                  <c:v>6.3847740628663967</c:v>
                </c:pt>
                <c:pt idx="1539">
                  <c:v>6.3782157329424383</c:v>
                </c:pt>
                <c:pt idx="1540">
                  <c:v>6.3716688086460822</c:v>
                </c:pt>
                <c:pt idx="1541">
                  <c:v>6.3651312637540665</c:v>
                </c:pt>
                <c:pt idx="1542">
                  <c:v>6.35860407018082</c:v>
                </c:pt>
                <c:pt idx="1543">
                  <c:v>6.352088193652528</c:v>
                </c:pt>
                <c:pt idx="1544">
                  <c:v>6.3455816178090965</c:v>
                </c:pt>
                <c:pt idx="1545">
                  <c:v>6.3390863006222977</c:v>
                </c:pt>
                <c:pt idx="1546">
                  <c:v>6.3326002322630313</c:v>
                </c:pt>
                <c:pt idx="1547">
                  <c:v>6.3261243774013742</c:v>
                </c:pt>
                <c:pt idx="1548">
                  <c:v>6.3196596908453859</c:v>
                </c:pt>
                <c:pt idx="1549">
                  <c:v>6.3132041750657057</c:v>
                </c:pt>
                <c:pt idx="1550">
                  <c:v>6.3067597731025256</c:v>
                </c:pt>
                <c:pt idx="1551">
                  <c:v>6.3003244911809837</c:v>
                </c:pt>
                <c:pt idx="1552">
                  <c:v>6.2938992867005448</c:v>
                </c:pt>
                <c:pt idx="1553">
                  <c:v>6.2874851110325798</c:v>
                </c:pt>
                <c:pt idx="1554">
                  <c:v>6.2810799799937076</c:v>
                </c:pt>
                <c:pt idx="1555">
                  <c:v>6.2746858217294781</c:v>
                </c:pt>
                <c:pt idx="1556">
                  <c:v>6.2683006584090526</c:v>
                </c:pt>
                <c:pt idx="1557">
                  <c:v>6.2619254403629476</c:v>
                </c:pt>
                <c:pt idx="1558">
                  <c:v>6.2555611119732051</c:v>
                </c:pt>
                <c:pt idx="1559">
                  <c:v>6.2492057048763563</c:v>
                </c:pt>
                <c:pt idx="1560">
                  <c:v>6.2428611326495034</c:v>
                </c:pt>
                <c:pt idx="1561">
                  <c:v>6.2365254331999047</c:v>
                </c:pt>
                <c:pt idx="1562">
                  <c:v>6.2301995498845137</c:v>
                </c:pt>
                <c:pt idx="1563">
                  <c:v>6.2238844201895853</c:v>
                </c:pt>
                <c:pt idx="1564">
                  <c:v>6.2175780913684031</c:v>
                </c:pt>
                <c:pt idx="1565">
                  <c:v>6.2112824626214493</c:v>
                </c:pt>
                <c:pt idx="1566">
                  <c:v>6.2049955873927614</c:v>
                </c:pt>
                <c:pt idx="1567">
                  <c:v>6.1987184021588098</c:v>
                </c:pt>
                <c:pt idx="1568">
                  <c:v>6.1924518346255653</c:v>
                </c:pt>
                <c:pt idx="1569">
                  <c:v>6.1861939442035707</c:v>
                </c:pt>
                <c:pt idx="1570">
                  <c:v>6.179946619837434</c:v>
                </c:pt>
                <c:pt idx="1571">
                  <c:v>6.1737079299967634</c:v>
                </c:pt>
                <c:pt idx="1572">
                  <c:v>6.1674788040352393</c:v>
                </c:pt>
                <c:pt idx="1573">
                  <c:v>6.1612601655632284</c:v>
                </c:pt>
                <c:pt idx="1574">
                  <c:v>6.1550500920857294</c:v>
                </c:pt>
                <c:pt idx="1575">
                  <c:v>6.1488504542041102</c:v>
                </c:pt>
                <c:pt idx="1576">
                  <c:v>6.1426593354042405</c:v>
                </c:pt>
                <c:pt idx="1577">
                  <c:v>6.1364776582105236</c:v>
                </c:pt>
                <c:pt idx="1578">
                  <c:v>6.1303063394735942</c:v>
                </c:pt>
                <c:pt idx="1579">
                  <c:v>6.124143471587554</c:v>
                </c:pt>
                <c:pt idx="1580">
                  <c:v>6.1179909111904296</c:v>
                </c:pt>
                <c:pt idx="1581">
                  <c:v>6.1118467565731072</c:v>
                </c:pt>
                <c:pt idx="1582">
                  <c:v>6.1057119234984389</c:v>
                </c:pt>
                <c:pt idx="1583">
                  <c:v>6.0995873222819634</c:v>
                </c:pt>
                <c:pt idx="1584">
                  <c:v>6.0934710603147924</c:v>
                </c:pt>
                <c:pt idx="1585">
                  <c:v>6.0873649801214658</c:v>
                </c:pt>
                <c:pt idx="1586">
                  <c:v>6.081267194612539</c:v>
                </c:pt>
                <c:pt idx="1587">
                  <c:v>6.0751786128791991</c:v>
                </c:pt>
                <c:pt idx="1588">
                  <c:v>6.0691001384755374</c:v>
                </c:pt>
                <c:pt idx="1589">
                  <c:v>6.0630298929771982</c:v>
                </c:pt>
                <c:pt idx="1590">
                  <c:v>6.0569697055943879</c:v>
                </c:pt>
                <c:pt idx="1591">
                  <c:v>6.0509177036389978</c:v>
                </c:pt>
                <c:pt idx="1592">
                  <c:v>6.0448747895799118</c:v>
                </c:pt>
                <c:pt idx="1593">
                  <c:v>6.03884186041482</c:v>
                </c:pt>
                <c:pt idx="1594">
                  <c:v>6.032817052000178</c:v>
                </c:pt>
                <c:pt idx="1595">
                  <c:v>6.026802180056082</c:v>
                </c:pt>
                <c:pt idx="1596">
                  <c:v>6.0207953860954673</c:v>
                </c:pt>
                <c:pt idx="1597">
                  <c:v>6.0147975660290864</c:v>
                </c:pt>
                <c:pt idx="1598">
                  <c:v>6.0088096120015653</c:v>
                </c:pt>
                <c:pt idx="1599">
                  <c:v>6.0028296798980909</c:v>
                </c:pt>
                <c:pt idx="1600">
                  <c:v>5.9968595669914944</c:v>
                </c:pt>
                <c:pt idx="1601">
                  <c:v>5.9908974291343755</c:v>
                </c:pt>
                <c:pt idx="1602">
                  <c:v>5.98494415609699</c:v>
                </c:pt>
                <c:pt idx="1603">
                  <c:v>5.9790006323295701</c:v>
                </c:pt>
                <c:pt idx="1604">
                  <c:v>5.9730650220701618</c:v>
                </c:pt>
                <c:pt idx="1605">
                  <c:v>5.9671391149304327</c:v>
                </c:pt>
                <c:pt idx="1606">
                  <c:v>5.9612210807042256</c:v>
                </c:pt>
                <c:pt idx="1607">
                  <c:v>5.9553118028560394</c:v>
                </c:pt>
                <c:pt idx="1608">
                  <c:v>5.9494121595954423</c:v>
                </c:pt>
                <c:pt idx="1609">
                  <c:v>5.9435203289992016</c:v>
                </c:pt>
                <c:pt idx="1610">
                  <c:v>5.9376380877643555</c:v>
                </c:pt>
                <c:pt idx="1611">
                  <c:v>5.9317636194558006</c:v>
                </c:pt>
                <c:pt idx="1612">
                  <c:v>5.9258978013094019</c:v>
                </c:pt>
                <c:pt idx="1613">
                  <c:v>5.920041505023069</c:v>
                </c:pt>
                <c:pt idx="1614">
                  <c:v>5.9141929197229137</c:v>
                </c:pt>
                <c:pt idx="1615">
                  <c:v>5.9083538114144503</c:v>
                </c:pt>
                <c:pt idx="1616">
                  <c:v>5.9025223771439856</c:v>
                </c:pt>
                <c:pt idx="1617">
                  <c:v>5.8966994878644385</c:v>
                </c:pt>
                <c:pt idx="1618">
                  <c:v>5.8908860093916235</c:v>
                </c:pt>
                <c:pt idx="1619">
                  <c:v>5.8850801468276819</c:v>
                </c:pt>
                <c:pt idx="1620">
                  <c:v>5.8792836513515763</c:v>
                </c:pt>
                <c:pt idx="1621">
                  <c:v>5.873494733401956</c:v>
                </c:pt>
                <c:pt idx="1622">
                  <c:v>5.8677142578054235</c:v>
                </c:pt>
                <c:pt idx="1623">
                  <c:v>5.8619430843116742</c:v>
                </c:pt>
                <c:pt idx="1624">
                  <c:v>5.8561794313139162</c:v>
                </c:pt>
                <c:pt idx="1625">
                  <c:v>5.8504250374874758</c:v>
                </c:pt>
                <c:pt idx="1626">
                  <c:v>5.8446781264951335</c:v>
                </c:pt>
                <c:pt idx="1627">
                  <c:v>5.8389395571031244</c:v>
                </c:pt>
                <c:pt idx="1628">
                  <c:v>5.8332101831126586</c:v>
                </c:pt>
                <c:pt idx="1629">
                  <c:v>5.8274882376975139</c:v>
                </c:pt>
                <c:pt idx="1630">
                  <c:v>5.8217754459464697</c:v>
                </c:pt>
                <c:pt idx="1631">
                  <c:v>5.8160700446474154</c:v>
                </c:pt>
                <c:pt idx="1632">
                  <c:v>5.8103728866408337</c:v>
                </c:pt>
                <c:pt idx="1633">
                  <c:v>5.8046848198117962</c:v>
                </c:pt>
                <c:pt idx="1634">
                  <c:v>5.7990040887205536</c:v>
                </c:pt>
                <c:pt idx="1635">
                  <c:v>5.7933324075409347</c:v>
                </c:pt>
                <c:pt idx="1636">
                  <c:v>5.7876680259832618</c:v>
                </c:pt>
                <c:pt idx="1637">
                  <c:v>5.7820117909807154</c:v>
                </c:pt>
                <c:pt idx="1638">
                  <c:v>5.776364544568402</c:v>
                </c:pt>
                <c:pt idx="1639">
                  <c:v>5.7707245441353354</c:v>
                </c:pt>
                <c:pt idx="1640">
                  <c:v>5.7650934917945378</c:v>
                </c:pt>
                <c:pt idx="1641">
                  <c:v>5.759469650023215</c:v>
                </c:pt>
                <c:pt idx="1642">
                  <c:v>5.7538538599123852</c:v>
                </c:pt>
                <c:pt idx="1643">
                  <c:v>5.7482469577111974</c:v>
                </c:pt>
                <c:pt idx="1644">
                  <c:v>5.742647208463131</c:v>
                </c:pt>
                <c:pt idx="1645">
                  <c:v>5.7370563056704222</c:v>
                </c:pt>
                <c:pt idx="1646">
                  <c:v>5.7314725244661746</c:v>
                </c:pt>
                <c:pt idx="1647">
                  <c:v>5.7258966999500291</c:v>
                </c:pt>
                <c:pt idx="1648">
                  <c:v>5.7203296624211157</c:v>
                </c:pt>
                <c:pt idx="1649">
                  <c:v>5.7147696942193065</c:v>
                </c:pt>
                <c:pt idx="1650">
                  <c:v>5.7092184734867253</c:v>
                </c:pt>
                <c:pt idx="1651">
                  <c:v>5.7036742874974236</c:v>
                </c:pt>
                <c:pt idx="1652">
                  <c:v>5.6981379655574909</c:v>
                </c:pt>
                <c:pt idx="1653">
                  <c:v>5.6926103322250894</c:v>
                </c:pt>
                <c:pt idx="1654">
                  <c:v>5.6870896821275645</c:v>
                </c:pt>
                <c:pt idx="1655">
                  <c:v>5.6815776816659964</c:v>
                </c:pt>
                <c:pt idx="1656">
                  <c:v>5.6760726303378704</c:v>
                </c:pt>
                <c:pt idx="1657">
                  <c:v>5.6705753517065238</c:v>
                </c:pt>
                <c:pt idx="1658">
                  <c:v>5.6650866646391709</c:v>
                </c:pt>
                <c:pt idx="1659">
                  <c:v>5.6596048855124153</c:v>
                </c:pt>
                <c:pt idx="1660">
                  <c:v>5.6541316639355044</c:v>
                </c:pt>
                <c:pt idx="1661">
                  <c:v>5.6486653105355833</c:v>
                </c:pt>
                <c:pt idx="1662">
                  <c:v>5.6432066436349713</c:v>
                </c:pt>
                <c:pt idx="1663">
                  <c:v>5.6377564769402335</c:v>
                </c:pt>
                <c:pt idx="1664">
                  <c:v>5.6323131297030127</c:v>
                </c:pt>
                <c:pt idx="1665">
                  <c:v>5.6268782457415938</c:v>
                </c:pt>
                <c:pt idx="1666">
                  <c:v>5.6214501491233362</c:v>
                </c:pt>
                <c:pt idx="1667">
                  <c:v>5.6160296526915872</c:v>
                </c:pt>
                <c:pt idx="1668">
                  <c:v>5.610617564727467</c:v>
                </c:pt>
                <c:pt idx="1669">
                  <c:v>5.6052122164840927</c:v>
                </c:pt>
                <c:pt idx="1670">
                  <c:v>5.599815240564558</c:v>
                </c:pt>
                <c:pt idx="1671">
                  <c:v>5.5944249729873006</c:v>
                </c:pt>
                <c:pt idx="1672">
                  <c:v>5.5890422211866397</c:v>
                </c:pt>
                <c:pt idx="1673">
                  <c:v>5.5836677880870305</c:v>
                </c:pt>
                <c:pt idx="1674">
                  <c:v>5.5783000060650467</c:v>
                </c:pt>
                <c:pt idx="1675">
                  <c:v>5.5729405008055499</c:v>
                </c:pt>
                <c:pt idx="1676">
                  <c:v>5.5675876223684613</c:v>
                </c:pt>
                <c:pt idx="1677">
                  <c:v>5.5622421722825059</c:v>
                </c:pt>
                <c:pt idx="1678">
                  <c:v>5.5569049475809518</c:v>
                </c:pt>
                <c:pt idx="1679">
                  <c:v>5.5515743024894633</c:v>
                </c:pt>
                <c:pt idx="1680">
                  <c:v>5.5462518468983983</c:v>
                </c:pt>
                <c:pt idx="1681">
                  <c:v>5.5409359396118321</c:v>
                </c:pt>
                <c:pt idx="1682">
                  <c:v>5.5356273766778834</c:v>
                </c:pt>
                <c:pt idx="1683">
                  <c:v>5.5303269496952927</c:v>
                </c:pt>
                <c:pt idx="1684">
                  <c:v>5.5250330242897947</c:v>
                </c:pt>
                <c:pt idx="1685">
                  <c:v>5.5197471993105216</c:v>
                </c:pt>
                <c:pt idx="1686">
                  <c:v>5.5144678449002331</c:v>
                </c:pt>
                <c:pt idx="1687">
                  <c:v>5.509195751664504</c:v>
                </c:pt>
                <c:pt idx="1688">
                  <c:v>5.5039317058050967</c:v>
                </c:pt>
                <c:pt idx="1689">
                  <c:v>5.4986740929537232</c:v>
                </c:pt>
                <c:pt idx="1690">
                  <c:v>5.4934245002521713</c:v>
                </c:pt>
                <c:pt idx="1691">
                  <c:v>5.4881813065762213</c:v>
                </c:pt>
                <c:pt idx="1692">
                  <c:v>5.4829452981022015</c:v>
                </c:pt>
                <c:pt idx="1693">
                  <c:v>5.4777172567379022</c:v>
                </c:pt>
                <c:pt idx="1694">
                  <c:v>5.4724955716321357</c:v>
                </c:pt>
                <c:pt idx="1695">
                  <c:v>5.4672818211113094</c:v>
                </c:pt>
                <c:pt idx="1696">
                  <c:v>5.4620743989332174</c:v>
                </c:pt>
                <c:pt idx="1697">
                  <c:v>5.4568740864101244</c:v>
                </c:pt>
                <c:pt idx="1698">
                  <c:v>5.4516816606461349</c:v>
                </c:pt>
                <c:pt idx="1699">
                  <c:v>5.4464955222999123</c:v>
                </c:pt>
                <c:pt idx="1700">
                  <c:v>5.4413172302587434</c:v>
                </c:pt>
                <c:pt idx="1701">
                  <c:v>5.4361451888531969</c:v>
                </c:pt>
                <c:pt idx="1702">
                  <c:v>5.4309801782266245</c:v>
                </c:pt>
                <c:pt idx="1703">
                  <c:v>5.4258229696581246</c:v>
                </c:pt>
                <c:pt idx="1704">
                  <c:v>5.4206719740024791</c:v>
                </c:pt>
                <c:pt idx="1705">
                  <c:v>5.4155287480164995</c:v>
                </c:pt>
                <c:pt idx="1706">
                  <c:v>5.4103917068938392</c:v>
                </c:pt>
                <c:pt idx="1707">
                  <c:v>5.4052616209894797</c:v>
                </c:pt>
                <c:pt idx="1708">
                  <c:v>5.4001392564451374</c:v>
                </c:pt>
                <c:pt idx="1709">
                  <c:v>5.3950230349158037</c:v>
                </c:pt>
                <c:pt idx="1710">
                  <c:v>5.3899145027039275</c:v>
                </c:pt>
                <c:pt idx="1711">
                  <c:v>5.3848120893862195</c:v>
                </c:pt>
                <c:pt idx="1712">
                  <c:v>5.3797165612998006</c:v>
                </c:pt>
                <c:pt idx="1713">
                  <c:v>5.3746286775789125</c:v>
                </c:pt>
                <c:pt idx="1714">
                  <c:v>5.3695468710355811</c:v>
                </c:pt>
                <c:pt idx="1715">
                  <c:v>5.3644726781432324</c:v>
                </c:pt>
                <c:pt idx="1716">
                  <c:v>5.359404536028288</c:v>
                </c:pt>
                <c:pt idx="1717">
                  <c:v>5.3543432053990356</c:v>
                </c:pt>
                <c:pt idx="1718">
                  <c:v>5.3492894428754241</c:v>
                </c:pt>
                <c:pt idx="1719">
                  <c:v>5.3442416920252827</c:v>
                </c:pt>
                <c:pt idx="1720">
                  <c:v>5.3392014792729325</c:v>
                </c:pt>
                <c:pt idx="1721">
                  <c:v>5.3341672524603769</c:v>
                </c:pt>
                <c:pt idx="1722">
                  <c:v>5.3291397575703305</c:v>
                </c:pt>
                <c:pt idx="1723">
                  <c:v>5.3241197407261565</c:v>
                </c:pt>
                <c:pt idx="1724">
                  <c:v>5.3191056628660025</c:v>
                </c:pt>
                <c:pt idx="1725">
                  <c:v>5.3140990389264875</c:v>
                </c:pt>
                <c:pt idx="1726">
                  <c:v>5.3090983256423572</c:v>
                </c:pt>
                <c:pt idx="1727">
                  <c:v>5.3041042722343406</c:v>
                </c:pt>
                <c:pt idx="1728">
                  <c:v>5.2991176237705053</c:v>
                </c:pt>
                <c:pt idx="1729">
                  <c:v>5.2941368428175481</c:v>
                </c:pt>
                <c:pt idx="1730">
                  <c:v>5.289163433710323</c:v>
                </c:pt>
                <c:pt idx="1731">
                  <c:v>5.28419586285123</c:v>
                </c:pt>
                <c:pt idx="1732">
                  <c:v>5.2792348738881865</c:v>
                </c:pt>
                <c:pt idx="1733">
                  <c:v>5.2742812141174245</c:v>
                </c:pt>
                <c:pt idx="1734">
                  <c:v>5.2693333647899934</c:v>
                </c:pt>
                <c:pt idx="1735">
                  <c:v>5.264392814580912</c:v>
                </c:pt>
                <c:pt idx="1736">
                  <c:v>5.2594580422911168</c:v>
                </c:pt>
                <c:pt idx="1737">
                  <c:v>5.2545297892872975</c:v>
                </c:pt>
                <c:pt idx="1738">
                  <c:v>5.2496087932309043</c:v>
                </c:pt>
                <c:pt idx="1739">
                  <c:v>5.2446935397112728</c:v>
                </c:pt>
                <c:pt idx="1740">
                  <c:v>5.2397855164578804</c:v>
                </c:pt>
                <c:pt idx="1741">
                  <c:v>5.2348832071284335</c:v>
                </c:pt>
                <c:pt idx="1742">
                  <c:v>5.2299873491666027</c:v>
                </c:pt>
                <c:pt idx="1743">
                  <c:v>5.2250986776614736</c:v>
                </c:pt>
                <c:pt idx="1744">
                  <c:v>5.2202156882594677</c:v>
                </c:pt>
                <c:pt idx="1745">
                  <c:v>5.215339858922734</c:v>
                </c:pt>
                <c:pt idx="1746">
                  <c:v>5.2104696896094547</c:v>
                </c:pt>
                <c:pt idx="1747">
                  <c:v>5.2056059131519179</c:v>
                </c:pt>
                <c:pt idx="1748">
                  <c:v>5.2007492586909301</c:v>
                </c:pt>
                <c:pt idx="1749">
                  <c:v>5.1958982279217878</c:v>
                </c:pt>
                <c:pt idx="1750">
                  <c:v>5.1910542921497296</c:v>
                </c:pt>
                <c:pt idx="1751">
                  <c:v>5.1862159615511834</c:v>
                </c:pt>
                <c:pt idx="1752">
                  <c:v>5.1813839644225999</c:v>
                </c:pt>
                <c:pt idx="1753">
                  <c:v>5.1765590253355018</c:v>
                </c:pt>
                <c:pt idx="1754">
                  <c:v>5.1717396606011059</c:v>
                </c:pt>
                <c:pt idx="1755">
                  <c:v>5.1669273299266747</c:v>
                </c:pt>
                <c:pt idx="1756">
                  <c:v>5.162120550011525</c:v>
                </c:pt>
                <c:pt idx="1757">
                  <c:v>5.1573199886294541</c:v>
                </c:pt>
                <c:pt idx="1758">
                  <c:v>5.1525263634510337</c:v>
                </c:pt>
                <c:pt idx="1759">
                  <c:v>5.1477382256161066</c:v>
                </c:pt>
                <c:pt idx="1760">
                  <c:v>5.1429570010029302</c:v>
                </c:pt>
                <c:pt idx="1761">
                  <c:v>5.1381812962579714</c:v>
                </c:pt>
                <c:pt idx="1762">
                  <c:v>5.1334118473788113</c:v>
                </c:pt>
                <c:pt idx="1763">
                  <c:v>5.1286492956303995</c:v>
                </c:pt>
                <c:pt idx="1764">
                  <c:v>5.1238922402782894</c:v>
                </c:pt>
                <c:pt idx="1765">
                  <c:v>5.1191420360574291</c:v>
                </c:pt>
                <c:pt idx="1766">
                  <c:v>5.1143971088166404</c:v>
                </c:pt>
                <c:pt idx="1767">
                  <c:v>5.109658331690131</c:v>
                </c:pt>
                <c:pt idx="1768">
                  <c:v>5.1049264067270936</c:v>
                </c:pt>
                <c:pt idx="1769">
                  <c:v>5.1001999329739531</c:v>
                </c:pt>
                <c:pt idx="1770">
                  <c:v>5.0954803918142453</c:v>
                </c:pt>
                <c:pt idx="1771">
                  <c:v>5.0907661216350464</c:v>
                </c:pt>
                <c:pt idx="1772">
                  <c:v>5.0860578187626748</c:v>
                </c:pt>
                <c:pt idx="1773">
                  <c:v>5.0813563075369004</c:v>
                </c:pt>
                <c:pt idx="1774">
                  <c:v>5.0766601371732172</c:v>
                </c:pt>
                <c:pt idx="1775">
                  <c:v>5.0719708111365307</c:v>
                </c:pt>
                <c:pt idx="1776">
                  <c:v>5.0672869005073569</c:v>
                </c:pt>
                <c:pt idx="1777">
                  <c:v>5.0626089349799619</c:v>
                </c:pt>
                <c:pt idx="1778">
                  <c:v>5.0579376424973397</c:v>
                </c:pt>
                <c:pt idx="1779">
                  <c:v>5.0532715443002374</c:v>
                </c:pt>
                <c:pt idx="1780">
                  <c:v>5.0486120198906415</c:v>
                </c:pt>
                <c:pt idx="1781">
                  <c:v>5.0439577245179619</c:v>
                </c:pt>
                <c:pt idx="1782">
                  <c:v>5.0393094567123464</c:v>
                </c:pt>
                <c:pt idx="1783">
                  <c:v>5.0346678795699038</c:v>
                </c:pt>
                <c:pt idx="1784">
                  <c:v>5.0300316026786724</c:v>
                </c:pt>
                <c:pt idx="1785">
                  <c:v>5.0254020274128814</c:v>
                </c:pt>
                <c:pt idx="1786">
                  <c:v>5.0207776220504945</c:v>
                </c:pt>
                <c:pt idx="1787">
                  <c:v>5.0161590521344186</c:v>
                </c:pt>
                <c:pt idx="1788">
                  <c:v>5.011547019401065</c:v>
                </c:pt>
                <c:pt idx="1789">
                  <c:v>5.0069400786782996</c:v>
                </c:pt>
                <c:pt idx="1790">
                  <c:v>5.0023396764210295</c:v>
                </c:pt>
                <c:pt idx="1791">
                  <c:v>4.9977445315166067</c:v>
                </c:pt>
                <c:pt idx="1792">
                  <c:v>4.9931552361961158</c:v>
                </c:pt>
                <c:pt idx="1793">
                  <c:v>4.9885724907114284</c:v>
                </c:pt>
                <c:pt idx="1794">
                  <c:v>4.9839949624389943</c:v>
                </c:pt>
                <c:pt idx="1795">
                  <c:v>4.9794238999208842</c:v>
                </c:pt>
                <c:pt idx="1796">
                  <c:v>4.9748578654475573</c:v>
                </c:pt>
                <c:pt idx="1797">
                  <c:v>4.9702977206938188</c:v>
                </c:pt>
                <c:pt idx="1798">
                  <c:v>4.9657440068349255</c:v>
                </c:pt>
                <c:pt idx="1799">
                  <c:v>4.9611952443092528</c:v>
                </c:pt>
                <c:pt idx="1800">
                  <c:v>4.9566528837861101</c:v>
                </c:pt>
                <c:pt idx="1801">
                  <c:v>4.9521154435690597</c:v>
                </c:pt>
                <c:pt idx="1802">
                  <c:v>4.947583559571302</c:v>
                </c:pt>
                <c:pt idx="1803">
                  <c:v>4.9430581562828921</c:v>
                </c:pt>
                <c:pt idx="1804">
                  <c:v>4.9385378596681271</c:v>
                </c:pt>
                <c:pt idx="1805">
                  <c:v>4.9340240030449802</c:v>
                </c:pt>
                <c:pt idx="1806">
                  <c:v>4.9295153224827777</c:v>
                </c:pt>
                <c:pt idx="1807">
                  <c:v>4.9250124117814371</c:v>
                </c:pt>
                <c:pt idx="1808">
                  <c:v>4.9205156802882284</c:v>
                </c:pt>
                <c:pt idx="1809">
                  <c:v>4.9160237952822055</c:v>
                </c:pt>
                <c:pt idx="1810">
                  <c:v>4.9115381826875675</c:v>
                </c:pt>
                <c:pt idx="1811">
                  <c:v>4.9070575150078088</c:v>
                </c:pt>
                <c:pt idx="1812">
                  <c:v>4.9025824778497133</c:v>
                </c:pt>
                <c:pt idx="1813">
                  <c:v>4.8981137284118574</c:v>
                </c:pt>
                <c:pt idx="1814">
                  <c:v>4.8936498827098163</c:v>
                </c:pt>
                <c:pt idx="1815">
                  <c:v>4.8891922909604562</c:v>
                </c:pt>
                <c:pt idx="1816">
                  <c:v>4.8847395817155261</c:v>
                </c:pt>
                <c:pt idx="1817">
                  <c:v>4.8802924263881575</c:v>
                </c:pt>
                <c:pt idx="1818">
                  <c:v>4.875851493010698</c:v>
                </c:pt>
                <c:pt idx="1819">
                  <c:v>4.8714154164676566</c:v>
                </c:pt>
                <c:pt idx="1820">
                  <c:v>4.8669855424163284</c:v>
                </c:pt>
                <c:pt idx="1821">
                  <c:v>4.8625605070958535</c:v>
                </c:pt>
                <c:pt idx="1822">
                  <c:v>4.8581409776286995</c:v>
                </c:pt>
                <c:pt idx="1823">
                  <c:v>4.8537276150516506</c:v>
                </c:pt>
                <c:pt idx="1824">
                  <c:v>4.8493190620858533</c:v>
                </c:pt>
                <c:pt idx="1825">
                  <c:v>4.8449166531791228</c:v>
                </c:pt>
                <c:pt idx="1826">
                  <c:v>4.8405190333652923</c:v>
                </c:pt>
                <c:pt idx="1827">
                  <c:v>4.8361268643457045</c:v>
                </c:pt>
                <c:pt idx="1828">
                  <c:v>4.8317408085469937</c:v>
                </c:pt>
                <c:pt idx="1829">
                  <c:v>4.8273595138631364</c:v>
                </c:pt>
                <c:pt idx="1830">
                  <c:v>4.8229843064109703</c:v>
                </c:pt>
                <c:pt idx="1831">
                  <c:v>4.8186138399920946</c:v>
                </c:pt>
                <c:pt idx="1832">
                  <c:v>4.8142487718143414</c:v>
                </c:pt>
                <c:pt idx="1833">
                  <c:v>4.8098897557910485</c:v>
                </c:pt>
                <c:pt idx="1834">
                  <c:v>4.8055354574762141</c:v>
                </c:pt>
                <c:pt idx="1835">
                  <c:v>4.801187191153879</c:v>
                </c:pt>
                <c:pt idx="1836">
                  <c:v>4.7968436191936474</c:v>
                </c:pt>
                <c:pt idx="1837">
                  <c:v>4.7925053951255325</c:v>
                </c:pt>
                <c:pt idx="1838">
                  <c:v>4.788173169215777</c:v>
                </c:pt>
                <c:pt idx="1839">
                  <c:v>4.7838456088213945</c:v>
                </c:pt>
                <c:pt idx="1840">
                  <c:v>4.7795240280681996</c:v>
                </c:pt>
                <c:pt idx="1841">
                  <c:v>4.7752070964678381</c:v>
                </c:pt>
                <c:pt idx="1842">
                  <c:v>4.7708954631150853</c:v>
                </c:pt>
                <c:pt idx="1843">
                  <c:v>4.7665897745455181</c:v>
                </c:pt>
                <c:pt idx="1844">
                  <c:v>4.762288706530641</c:v>
                </c:pt>
                <c:pt idx="1845">
                  <c:v>4.7579935614578801</c:v>
                </c:pt>
                <c:pt idx="1846">
                  <c:v>4.7537030204315451</c:v>
                </c:pt>
                <c:pt idx="1847">
                  <c:v>4.7494177293876332</c:v>
                </c:pt>
                <c:pt idx="1848">
                  <c:v>4.7451383302236652</c:v>
                </c:pt>
                <c:pt idx="1849">
                  <c:v>4.7408635069507437</c:v>
                </c:pt>
                <c:pt idx="1850">
                  <c:v>4.7365945541634549</c:v>
                </c:pt>
                <c:pt idx="1851">
                  <c:v>4.732330159061175</c:v>
                </c:pt>
                <c:pt idx="1852">
                  <c:v>4.7280709648235026</c:v>
                </c:pt>
                <c:pt idx="1853">
                  <c:v>4.7238176110904391</c:v>
                </c:pt>
                <c:pt idx="1854">
                  <c:v>4.7195687890403963</c:v>
                </c:pt>
                <c:pt idx="1855">
                  <c:v>4.7153257855055344</c:v>
                </c:pt>
                <c:pt idx="1856">
                  <c:v>4.7110872957771042</c:v>
                </c:pt>
                <c:pt idx="1857">
                  <c:v>4.7068539580101127</c:v>
                </c:pt>
                <c:pt idx="1858">
                  <c:v>4.7026264079700573</c:v>
                </c:pt>
                <c:pt idx="1859">
                  <c:v>4.6984033470782505</c:v>
                </c:pt>
                <c:pt idx="1860">
                  <c:v>4.6941860533398856</c:v>
                </c:pt>
                <c:pt idx="1861">
                  <c:v>4.6899732300532033</c:v>
                </c:pt>
                <c:pt idx="1862">
                  <c:v>4.685765511606518</c:v>
                </c:pt>
                <c:pt idx="1863">
                  <c:v>4.6815635292727071</c:v>
                </c:pt>
                <c:pt idx="1864">
                  <c:v>4.677365991406794</c:v>
                </c:pt>
                <c:pt idx="1865">
                  <c:v>4.6731741712995198</c:v>
                </c:pt>
                <c:pt idx="1866">
                  <c:v>4.6689867788557535</c:v>
                </c:pt>
                <c:pt idx="1867">
                  <c:v>4.6648044447314589</c:v>
                </c:pt>
                <c:pt idx="1868">
                  <c:v>4.6606277964955565</c:v>
                </c:pt>
                <c:pt idx="1869">
                  <c:v>4.6564555500099676</c:v>
                </c:pt>
                <c:pt idx="1870">
                  <c:v>4.6522889691679747</c:v>
                </c:pt>
                <c:pt idx="1871">
                  <c:v>4.6481267786568345</c:v>
                </c:pt>
                <c:pt idx="1872">
                  <c:v>4.6439696019229384</c:v>
                </c:pt>
                <c:pt idx="1873">
                  <c:v>4.639818062979808</c:v>
                </c:pt>
                <c:pt idx="1874">
                  <c:v>4.6356708856088762</c:v>
                </c:pt>
                <c:pt idx="1875">
                  <c:v>4.6315293261825721</c:v>
                </c:pt>
                <c:pt idx="1876">
                  <c:v>4.6273921114943812</c:v>
                </c:pt>
                <c:pt idx="1877">
                  <c:v>4.6232598647289569</c:v>
                </c:pt>
                <c:pt idx="1878">
                  <c:v>4.6191332060222114</c:v>
                </c:pt>
                <c:pt idx="1879">
                  <c:v>4.6150108666647807</c:v>
                </c:pt>
                <c:pt idx="1880">
                  <c:v>4.6108940953652775</c:v>
                </c:pt>
                <c:pt idx="1881">
                  <c:v>4.6067816263982779</c:v>
                </c:pt>
                <c:pt idx="1882">
                  <c:v>4.6026740790778558</c:v>
                </c:pt>
                <c:pt idx="1883">
                  <c:v>4.5985720696975809</c:v>
                </c:pt>
                <c:pt idx="1884">
                  <c:v>4.5944743369868206</c:v>
                </c:pt>
                <c:pt idx="1885">
                  <c:v>4.590382122060972</c:v>
                </c:pt>
                <c:pt idx="1886">
                  <c:v>4.586294166604973</c:v>
                </c:pt>
                <c:pt idx="1887">
                  <c:v>4.5822110860976464</c:v>
                </c:pt>
                <c:pt idx="1888">
                  <c:v>4.5781334980054229</c:v>
                </c:pt>
                <c:pt idx="1889">
                  <c:v>4.5740601524472382</c:v>
                </c:pt>
                <c:pt idx="1890">
                  <c:v>4.5699922783536975</c:v>
                </c:pt>
                <c:pt idx="1891">
                  <c:v>4.565928625402246</c:v>
                </c:pt>
                <c:pt idx="1892">
                  <c:v>4.5618698059582785</c:v>
                </c:pt>
                <c:pt idx="1893">
                  <c:v>4.5578164294610595</c:v>
                </c:pt>
                <c:pt idx="1894">
                  <c:v>4.5537672500839195</c:v>
                </c:pt>
                <c:pt idx="1895">
                  <c:v>4.5497234947673455</c:v>
                </c:pt>
                <c:pt idx="1896">
                  <c:v>4.5456839206685311</c:v>
                </c:pt>
                <c:pt idx="1897">
                  <c:v>4.5416491365875888</c:v>
                </c:pt>
                <c:pt idx="1898">
                  <c:v>4.5376197487702017</c:v>
                </c:pt>
                <c:pt idx="1899">
                  <c:v>4.5335945211078936</c:v>
                </c:pt>
                <c:pt idx="1900">
                  <c:v>4.5295746717352161</c:v>
                </c:pt>
                <c:pt idx="1901">
                  <c:v>4.5255589653731594</c:v>
                </c:pt>
                <c:pt idx="1902">
                  <c:v>4.5215480074470431</c:v>
                </c:pt>
                <c:pt idx="1903">
                  <c:v>4.5175424005168283</c:v>
                </c:pt>
                <c:pt idx="1904">
                  <c:v>4.5135409137480833</c:v>
                </c:pt>
                <c:pt idx="1905">
                  <c:v>4.5095447599491063</c:v>
                </c:pt>
                <c:pt idx="1906">
                  <c:v>4.5055527112357492</c:v>
                </c:pt>
                <c:pt idx="1907">
                  <c:v>4.5015653695770661</c:v>
                </c:pt>
                <c:pt idx="1908">
                  <c:v>4.4975833341020079</c:v>
                </c:pt>
                <c:pt idx="1909">
                  <c:v>4.4936053797349782</c:v>
                </c:pt>
                <c:pt idx="1910">
                  <c:v>4.4896327129343696</c:v>
                </c:pt>
                <c:pt idx="1911">
                  <c:v>4.4856641133069619</c:v>
                </c:pt>
                <c:pt idx="1912">
                  <c:v>4.4817001792899003</c:v>
                </c:pt>
                <c:pt idx="1913">
                  <c:v>4.477741506499485</c:v>
                </c:pt>
                <c:pt idx="1914">
                  <c:v>4.4737868786319721</c:v>
                </c:pt>
                <c:pt idx="1915">
                  <c:v>4.4698374943964687</c:v>
                </c:pt>
                <c:pt idx="1916">
                  <c:v>4.4658921403772052</c:v>
                </c:pt>
                <c:pt idx="1917">
                  <c:v>4.4619514115879673</c:v>
                </c:pt>
                <c:pt idx="1918">
                  <c:v>4.4580159002463358</c:v>
                </c:pt>
                <c:pt idx="1919">
                  <c:v>4.4540843963124459</c:v>
                </c:pt>
                <c:pt idx="1920">
                  <c:v>4.4501580912039884</c:v>
                </c:pt>
                <c:pt idx="1921">
                  <c:v>4.4462357792713378</c:v>
                </c:pt>
                <c:pt idx="1922">
                  <c:v>4.4423180520335679</c:v>
                </c:pt>
                <c:pt idx="1923">
                  <c:v>4.4384054982324326</c:v>
                </c:pt>
                <c:pt idx="1924">
                  <c:v>4.4344969157911489</c:v>
                </c:pt>
                <c:pt idx="1925">
                  <c:v>4.4305934895131189</c:v>
                </c:pt>
                <c:pt idx="1926">
                  <c:v>4.4266940201486786</c:v>
                </c:pt>
                <c:pt idx="1927">
                  <c:v>4.4227990958259342</c:v>
                </c:pt>
                <c:pt idx="1928">
                  <c:v>4.4189093019198742</c:v>
                </c:pt>
                <c:pt idx="1929">
                  <c:v>4.4150234432856506</c:v>
                </c:pt>
                <c:pt idx="1930">
                  <c:v>4.4111426975073522</c:v>
                </c:pt>
                <c:pt idx="1931">
                  <c:v>4.407265872666148</c:v>
                </c:pt>
                <c:pt idx="1932">
                  <c:v>4.4033935535027489</c:v>
                </c:pt>
                <c:pt idx="1933">
                  <c:v>4.3995263220277288</c:v>
                </c:pt>
                <c:pt idx="1934">
                  <c:v>4.3956629901749196</c:v>
                </c:pt>
                <c:pt idx="1935">
                  <c:v>4.3918047291162852</c:v>
                </c:pt>
                <c:pt idx="1936">
                  <c:v>4.3879503535630038</c:v>
                </c:pt>
                <c:pt idx="1937">
                  <c:v>4.3841004449203442</c:v>
                </c:pt>
                <c:pt idx="1938">
                  <c:v>4.3802555818873579</c:v>
                </c:pt>
                <c:pt idx="1939">
                  <c:v>4.3764145833240544</c:v>
                </c:pt>
                <c:pt idx="1940">
                  <c:v>4.37257861368672</c:v>
                </c:pt>
                <c:pt idx="1941">
                  <c:v>4.3687464945897263</c:v>
                </c:pt>
                <c:pt idx="1942">
                  <c:v>4.364918804133735</c:v>
                </c:pt>
                <c:pt idx="1943">
                  <c:v>4.3610961177368104</c:v>
                </c:pt>
                <c:pt idx="1944">
                  <c:v>4.3572772611279031</c:v>
                </c:pt>
                <c:pt idx="1945">
                  <c:v>4.3534633920988428</c:v>
                </c:pt>
                <c:pt idx="1946">
                  <c:v>4.3496533390890004</c:v>
                </c:pt>
                <c:pt idx="1947">
                  <c:v>4.3458476769446452</c:v>
                </c:pt>
                <c:pt idx="1948">
                  <c:v>4.3420469778317354</c:v>
                </c:pt>
                <c:pt idx="1949">
                  <c:v>4.3382500742903201</c:v>
                </c:pt>
                <c:pt idx="1950">
                  <c:v>4.334458117522213</c:v>
                </c:pt>
                <c:pt idx="1951">
                  <c:v>4.3306699427765976</c:v>
                </c:pt>
                <c:pt idx="1952">
                  <c:v>4.3268861216343222</c:v>
                </c:pt>
                <c:pt idx="1953">
                  <c:v>4.3231072230398615</c:v>
                </c:pt>
                <c:pt idx="1954">
                  <c:v>4.319332086289589</c:v>
                </c:pt>
                <c:pt idx="1955">
                  <c:v>4.3155618560459814</c:v>
                </c:pt>
                <c:pt idx="1956">
                  <c:v>4.3117953742924673</c:v>
                </c:pt>
                <c:pt idx="1957">
                  <c:v>4.3080332093950631</c:v>
                </c:pt>
                <c:pt idx="1958">
                  <c:v>4.3042759271060911</c:v>
                </c:pt>
                <c:pt idx="1959">
                  <c:v>4.3005223734232825</c:v>
                </c:pt>
                <c:pt idx="1960">
                  <c:v>4.2967736865271036</c:v>
                </c:pt>
                <c:pt idx="1961">
                  <c:v>4.2930287144460593</c:v>
                </c:pt>
                <c:pt idx="1962">
                  <c:v>4.2892880211376498</c:v>
                </c:pt>
                <c:pt idx="1963">
                  <c:v>4.2855521705293702</c:v>
                </c:pt>
                <c:pt idx="1964">
                  <c:v>4.2818200152220909</c:v>
                </c:pt>
                <c:pt idx="1965">
                  <c:v>4.278092686928181</c:v>
                </c:pt>
                <c:pt idx="1966">
                  <c:v>4.2743690408909378</c:v>
                </c:pt>
                <c:pt idx="1967">
                  <c:v>4.2706496390900552</c:v>
                </c:pt>
                <c:pt idx="1968">
                  <c:v>4.2669350409360449</c:v>
                </c:pt>
                <c:pt idx="1969">
                  <c:v>4.2632241056205986</c:v>
                </c:pt>
                <c:pt idx="1970">
                  <c:v>4.2595179584858132</c:v>
                </c:pt>
                <c:pt idx="1971">
                  <c:v>4.255815461345426</c:v>
                </c:pt>
                <c:pt idx="1972">
                  <c:v>4.2521171730507055</c:v>
                </c:pt>
                <c:pt idx="1973">
                  <c:v>4.2484236499060248</c:v>
                </c:pt>
                <c:pt idx="1974">
                  <c:v>4.2447337576431803</c:v>
                </c:pt>
                <c:pt idx="1975">
                  <c:v>4.241048615291434</c:v>
                </c:pt>
                <c:pt idx="1976">
                  <c:v>4.23736709118457</c:v>
                </c:pt>
                <c:pt idx="1977">
                  <c:v>4.233689741075831</c:v>
                </c:pt>
                <c:pt idx="1978">
                  <c:v>4.2300171181935147</c:v>
                </c:pt>
                <c:pt idx="1979">
                  <c:v>4.2263480947596337</c:v>
                </c:pt>
                <c:pt idx="1980">
                  <c:v>4.2226837835472164</c:v>
                </c:pt>
                <c:pt idx="1981">
                  <c:v>4.2190230593605413</c:v>
                </c:pt>
                <c:pt idx="1982">
                  <c:v>4.2153664748848048</c:v>
                </c:pt>
                <c:pt idx="1983">
                  <c:v>4.2117145803018703</c:v>
                </c:pt>
                <c:pt idx="1984">
                  <c:v>4.2080662542749208</c:v>
                </c:pt>
                <c:pt idx="1985">
                  <c:v>4.2044226033765053</c:v>
                </c:pt>
                <c:pt idx="1986">
                  <c:v>4.200782508832698</c:v>
                </c:pt>
                <c:pt idx="1987">
                  <c:v>4.1971465202902021</c:v>
                </c:pt>
                <c:pt idx="1988">
                  <c:v>4.1935151849136503</c:v>
                </c:pt>
                <c:pt idx="1989">
                  <c:v>4.1898873877592262</c:v>
                </c:pt>
                <c:pt idx="1990">
                  <c:v>4.1862642292538697</c:v>
                </c:pt>
                <c:pt idx="1991">
                  <c:v>4.1826445969976414</c:v>
                </c:pt>
                <c:pt idx="1992">
                  <c:v>4.1790290376278616</c:v>
                </c:pt>
                <c:pt idx="1993">
                  <c:v>4.1754180909798295</c:v>
                </c:pt>
                <c:pt idx="1994">
                  <c:v>4.1718106491929294</c:v>
                </c:pt>
                <c:pt idx="1995">
                  <c:v>4.1682078087320287</c:v>
                </c:pt>
                <c:pt idx="1996">
                  <c:v>4.1646084633706364</c:v>
                </c:pt>
                <c:pt idx="1997">
                  <c:v>4.1610131566070923</c:v>
                </c:pt>
                <c:pt idx="1998">
                  <c:v>4.157422429491171</c:v>
                </c:pt>
                <c:pt idx="1999">
                  <c:v>4.1538351795418853</c:v>
                </c:pt>
                <c:pt idx="2000">
                  <c:v>4.1502524948738291</c:v>
                </c:pt>
                <c:pt idx="2001">
                  <c:v>4.14667327549245</c:v>
                </c:pt>
                <c:pt idx="2002">
                  <c:v>4.1430980618976312</c:v>
                </c:pt>
                <c:pt idx="2003">
                  <c:v>4.1395273921602547</c:v>
                </c:pt>
                <c:pt idx="2004">
                  <c:v>4.1359601699998549</c:v>
                </c:pt>
                <c:pt idx="2005">
                  <c:v>4.1323974774978636</c:v>
                </c:pt>
                <c:pt idx="2006">
                  <c:v>4.1288382208394268</c:v>
                </c:pt>
                <c:pt idx="2007">
                  <c:v>4.1252829375486701</c:v>
                </c:pt>
                <c:pt idx="2008">
                  <c:v>4.1217321627400381</c:v>
                </c:pt>
                <c:pt idx="2009">
                  <c:v>4.1181848062817075</c:v>
                </c:pt>
                <c:pt idx="2010">
                  <c:v>4.1146419442691071</c:v>
                </c:pt>
                <c:pt idx="2011">
                  <c:v>4.1111024890154377</c:v>
                </c:pt>
                <c:pt idx="2012">
                  <c:v>4.107566975091463</c:v>
                </c:pt>
                <c:pt idx="2013">
                  <c:v>4.1040359338743837</c:v>
                </c:pt>
                <c:pt idx="2014">
                  <c:v>4.1005082815490814</c:v>
                </c:pt>
                <c:pt idx="2015">
                  <c:v>4.0969850885856909</c:v>
                </c:pt>
                <c:pt idx="2016">
                  <c:v>4.0934652733469177</c:v>
                </c:pt>
                <c:pt idx="2017">
                  <c:v>4.0899493674440448</c:v>
                </c:pt>
                <c:pt idx="2018">
                  <c:v>4.0864379001153086</c:v>
                </c:pt>
                <c:pt idx="2019">
                  <c:v>4.0829297933404956</c:v>
                </c:pt>
                <c:pt idx="2020">
                  <c:v>4.0794261113499912</c:v>
                </c:pt>
                <c:pt idx="2021">
                  <c:v>4.0759257785246339</c:v>
                </c:pt>
                <c:pt idx="2022">
                  <c:v>4.0724293235585591</c:v>
                </c:pt>
                <c:pt idx="2023">
                  <c:v>4.0689372727914277</c:v>
                </c:pt>
                <c:pt idx="2024">
                  <c:v>4.0654485541904126</c:v>
                </c:pt>
                <c:pt idx="2025">
                  <c:v>4.0619642261301916</c:v>
                </c:pt>
                <c:pt idx="2026">
                  <c:v>4.0584832189585907</c:v>
                </c:pt>
                <c:pt idx="2027">
                  <c:v>4.0550060584733787</c:v>
                </c:pt>
                <c:pt idx="2028">
                  <c:v>4.0515332681362315</c:v>
                </c:pt>
                <c:pt idx="2029">
                  <c:v>4.0480637818508507</c:v>
                </c:pt>
                <c:pt idx="2030">
                  <c:v>4.0445986521805528</c:v>
                </c:pt>
                <c:pt idx="2031">
                  <c:v>4.0411368153894731</c:v>
                </c:pt>
                <c:pt idx="2032">
                  <c:v>4.0376787943995618</c:v>
                </c:pt>
                <c:pt idx="2033">
                  <c:v>4.0342251114379115</c:v>
                </c:pt>
                <c:pt idx="2034">
                  <c:v>4.030774705685241</c:v>
                </c:pt>
                <c:pt idx="2035">
                  <c:v>4.0273286234373309</c:v>
                </c:pt>
                <c:pt idx="2036">
                  <c:v>4.0238858068767192</c:v>
                </c:pt>
                <c:pt idx="2037">
                  <c:v>4.0204467761235962</c:v>
                </c:pt>
                <c:pt idx="2038">
                  <c:v>4.0170120490007823</c:v>
                </c:pt>
                <c:pt idx="2039">
                  <c:v>4.0135805711956642</c:v>
                </c:pt>
                <c:pt idx="2040">
                  <c:v>4.0101533838413159</c:v>
                </c:pt>
                <c:pt idx="2041">
                  <c:v>4.006729434952125</c:v>
                </c:pt>
                <c:pt idx="2042">
                  <c:v>4.0033092418273419</c:v>
                </c:pt>
                <c:pt idx="2043">
                  <c:v>3.9998933194868682</c:v>
                </c:pt>
                <c:pt idx="2044">
                  <c:v>3.9964806194215012</c:v>
                </c:pt>
                <c:pt idx="2045">
                  <c:v>3.9930721770979511</c:v>
                </c:pt>
                <c:pt idx="2046">
                  <c:v>3.9896669463151566</c:v>
                </c:pt>
                <c:pt idx="2047">
                  <c:v>3.9862654415727601</c:v>
                </c:pt>
                <c:pt idx="2048">
                  <c:v>3.9828681751088815</c:v>
                </c:pt>
                <c:pt idx="2049">
                  <c:v>3.9794741041707247</c:v>
                </c:pt>
                <c:pt idx="2050">
                  <c:v>3.9760842586024241</c:v>
                </c:pt>
                <c:pt idx="2051">
                  <c:v>3.9726975979406554</c:v>
                </c:pt>
                <c:pt idx="2052">
                  <c:v>3.9693146339065422</c:v>
                </c:pt>
                <c:pt idx="2053">
                  <c:v>3.9659358774256375</c:v>
                </c:pt>
                <c:pt idx="2054">
                  <c:v>3.9625602907792077</c:v>
                </c:pt>
                <c:pt idx="2055">
                  <c:v>3.9591888978910519</c:v>
                </c:pt>
                <c:pt idx="2056">
                  <c:v>3.9558206640331166</c:v>
                </c:pt>
                <c:pt idx="2057">
                  <c:v>3.9524560982138883</c:v>
                </c:pt>
                <c:pt idx="2058">
                  <c:v>3.949095707217487</c:v>
                </c:pt>
                <c:pt idx="2059">
                  <c:v>3.9457384597162966</c:v>
                </c:pt>
                <c:pt idx="2060">
                  <c:v>3.9423853744899962</c:v>
                </c:pt>
                <c:pt idx="2061">
                  <c:v>3.9390354224690904</c:v>
                </c:pt>
                <c:pt idx="2062">
                  <c:v>3.9356891099370577</c:v>
                </c:pt>
                <c:pt idx="2063">
                  <c:v>3.9323469409703926</c:v>
                </c:pt>
                <c:pt idx="2064">
                  <c:v>3.9290078898737839</c:v>
                </c:pt>
                <c:pt idx="2065">
                  <c:v>3.9256729699449662</c:v>
                </c:pt>
                <c:pt idx="2066">
                  <c:v>3.9223411577293557</c:v>
                </c:pt>
                <c:pt idx="2067">
                  <c:v>3.9190129568069745</c:v>
                </c:pt>
                <c:pt idx="2068">
                  <c:v>3.9156888685680316</c:v>
                </c:pt>
                <c:pt idx="2069">
                  <c:v>3.9123678729061955</c:v>
                </c:pt>
                <c:pt idx="2070">
                  <c:v>3.9090509776800779</c:v>
                </c:pt>
                <c:pt idx="2071">
                  <c:v>3.9057371650068959</c:v>
                </c:pt>
                <c:pt idx="2072">
                  <c:v>3.9024269357845025</c:v>
                </c:pt>
                <c:pt idx="2073">
                  <c:v>3.8991207879531844</c:v>
                </c:pt>
                <c:pt idx="2074">
                  <c:v>3.8958177073827365</c:v>
                </c:pt>
                <c:pt idx="2075">
                  <c:v>3.8925186966692422</c:v>
                </c:pt>
                <c:pt idx="2076">
                  <c:v>3.8892227434367745</c:v>
                </c:pt>
                <c:pt idx="2077">
                  <c:v>3.8859303458990695</c:v>
                </c:pt>
                <c:pt idx="2078">
                  <c:v>3.8826420001126878</c:v>
                </c:pt>
                <c:pt idx="2079">
                  <c:v>3.8793566969951856</c:v>
                </c:pt>
                <c:pt idx="2080">
                  <c:v>3.876075433627125</c:v>
                </c:pt>
                <c:pt idx="2081">
                  <c:v>3.8727972031131355</c:v>
                </c:pt>
                <c:pt idx="2082">
                  <c:v>3.8695225010204153</c:v>
                </c:pt>
                <c:pt idx="2083">
                  <c:v>3.8662518207754557</c:v>
                </c:pt>
                <c:pt idx="2084">
                  <c:v>3.8629841587508653</c:v>
                </c:pt>
                <c:pt idx="2085">
                  <c:v>3.859720506707176</c:v>
                </c:pt>
                <c:pt idx="2086">
                  <c:v>3.8564598631871667</c:v>
                </c:pt>
                <c:pt idx="2087">
                  <c:v>3.8532027211313888</c:v>
                </c:pt>
                <c:pt idx="2088">
                  <c:v>3.8499495713559595</c:v>
                </c:pt>
                <c:pt idx="2089">
                  <c:v>3.8466994156464271</c:v>
                </c:pt>
                <c:pt idx="2090">
                  <c:v>3.8434532404835284</c:v>
                </c:pt>
                <c:pt idx="2091">
                  <c:v>3.8402100498062692</c:v>
                </c:pt>
                <c:pt idx="2092">
                  <c:v>3.8369703339482024</c:v>
                </c:pt>
                <c:pt idx="2093">
                  <c:v>3.8337345811592423</c:v>
                </c:pt>
                <c:pt idx="2094">
                  <c:v>3.8305017985809049</c:v>
                </c:pt>
                <c:pt idx="2095">
                  <c:v>3.8272729674510844</c:v>
                </c:pt>
                <c:pt idx="2096">
                  <c:v>3.8240470970642284</c:v>
                </c:pt>
                <c:pt idx="2097">
                  <c:v>3.8208246751669876</c:v>
                </c:pt>
                <c:pt idx="2098">
                  <c:v>3.817606187413586</c:v>
                </c:pt>
                <c:pt idx="2099">
                  <c:v>3.8143906462917854</c:v>
                </c:pt>
                <c:pt idx="2100">
                  <c:v>3.8111790278423259</c:v>
                </c:pt>
                <c:pt idx="2101">
                  <c:v>3.8079703466736485</c:v>
                </c:pt>
                <c:pt idx="2102">
                  <c:v>3.8047650879641761</c:v>
                </c:pt>
                <c:pt idx="2103">
                  <c:v>3.8015637348156175</c:v>
                </c:pt>
                <c:pt idx="2104">
                  <c:v>3.7983653050053765</c:v>
                </c:pt>
                <c:pt idx="2105">
                  <c:v>3.7951707694124646</c:v>
                </c:pt>
                <c:pt idx="2106">
                  <c:v>3.7919791479188234</c:v>
                </c:pt>
                <c:pt idx="2107">
                  <c:v>3.7887909231536114</c:v>
                </c:pt>
                <c:pt idx="2108">
                  <c:v>3.785606575684803</c:v>
                </c:pt>
                <c:pt idx="2109">
                  <c:v>3.7824251285392245</c:v>
                </c:pt>
                <c:pt idx="2110">
                  <c:v>3.7792475474725467</c:v>
                </c:pt>
                <c:pt idx="2111">
                  <c:v>3.7760728576001736</c:v>
                </c:pt>
                <c:pt idx="2112">
                  <c:v>3.7729015390207352</c:v>
                </c:pt>
                <c:pt idx="2113">
                  <c:v>3.7697340676840372</c:v>
                </c:pt>
                <c:pt idx="2114">
                  <c:v>3.7665694733541124</c:v>
                </c:pt>
                <c:pt idx="2115">
                  <c:v>3.763408716858625</c:v>
                </c:pt>
                <c:pt idx="2116">
                  <c:v>3.7602508284793097</c:v>
                </c:pt>
                <c:pt idx="2117">
                  <c:v>3.7570962857763193</c:v>
                </c:pt>
                <c:pt idx="2118">
                  <c:v>3.7539455642791637</c:v>
                </c:pt>
                <c:pt idx="2119">
                  <c:v>3.7507976973658836</c:v>
                </c:pt>
                <c:pt idx="2120">
                  <c:v>3.7476536406327678</c:v>
                </c:pt>
                <c:pt idx="2121">
                  <c:v>3.7445124295143284</c:v>
                </c:pt>
                <c:pt idx="2122">
                  <c:v>3.741374539076316</c:v>
                </c:pt>
                <c:pt idx="2123">
                  <c:v>3.7382404423690634</c:v>
                </c:pt>
                <c:pt idx="2124">
                  <c:v>3.7351091779004189</c:v>
                </c:pt>
                <c:pt idx="2125">
                  <c:v>3.7319816962561352</c:v>
                </c:pt>
                <c:pt idx="2126">
                  <c:v>3.7288570379853057</c:v>
                </c:pt>
                <c:pt idx="2127">
                  <c:v>3.7257356756781768</c:v>
                </c:pt>
                <c:pt idx="2128">
                  <c:v>3.7226180799246333</c:v>
                </c:pt>
                <c:pt idx="2129">
                  <c:v>3.7195032943243893</c:v>
                </c:pt>
                <c:pt idx="2130">
                  <c:v>3.7163922644902252</c:v>
                </c:pt>
                <c:pt idx="2131">
                  <c:v>3.7132840360480417</c:v>
                </c:pt>
                <c:pt idx="2132">
                  <c:v>3.7101790791312683</c:v>
                </c:pt>
                <c:pt idx="2133">
                  <c:v>3.7070778618878593</c:v>
                </c:pt>
                <c:pt idx="2134">
                  <c:v>3.703979432971876</c:v>
                </c:pt>
                <c:pt idx="2135">
                  <c:v>3.7008847330602643</c:v>
                </c:pt>
                <c:pt idx="2136">
                  <c:v>3.6977928128183857</c:v>
                </c:pt>
                <c:pt idx="2137">
                  <c:v>3.6947041399413276</c:v>
                </c:pt>
                <c:pt idx="2138">
                  <c:v>3.6916191801534168</c:v>
                </c:pt>
                <c:pt idx="2139">
                  <c:v>3.688536987125969</c:v>
                </c:pt>
                <c:pt idx="2140">
                  <c:v>3.6854584966368114</c:v>
                </c:pt>
                <c:pt idx="2141">
                  <c:v>3.6823827643538398</c:v>
                </c:pt>
                <c:pt idx="2142">
                  <c:v>3.6793102555520631</c:v>
                </c:pt>
                <c:pt idx="2143">
                  <c:v>3.676241433550274</c:v>
                </c:pt>
                <c:pt idx="2144">
                  <c:v>3.6731753570003725</c:v>
                </c:pt>
                <c:pt idx="2145">
                  <c:v>3.6701129568173574</c:v>
                </c:pt>
                <c:pt idx="2146">
                  <c:v>3.667053293635159</c:v>
                </c:pt>
                <c:pt idx="2147">
                  <c:v>3.6639968303267572</c:v>
                </c:pt>
                <c:pt idx="2148">
                  <c:v>3.6609440278232936</c:v>
                </c:pt>
                <c:pt idx="2149">
                  <c:v>3.6578939497210037</c:v>
                </c:pt>
                <c:pt idx="2150">
                  <c:v>3.6548475221079291</c:v>
                </c:pt>
                <c:pt idx="2151">
                  <c:v>3.6518038105479529</c:v>
                </c:pt>
                <c:pt idx="2152">
                  <c:v>3.648763272787138</c:v>
                </c:pt>
                <c:pt idx="2153">
                  <c:v>3.6457263697143123</c:v>
                </c:pt>
                <c:pt idx="2154">
                  <c:v>3.642692169908508</c:v>
                </c:pt>
                <c:pt idx="2155">
                  <c:v>3.6396615946491133</c:v>
                </c:pt>
                <c:pt idx="2156">
                  <c:v>3.6366337143744532</c:v>
                </c:pt>
                <c:pt idx="2157">
                  <c:v>3.6336089871881829</c:v>
                </c:pt>
                <c:pt idx="2158">
                  <c:v>3.6305878692801516</c:v>
                </c:pt>
                <c:pt idx="2159">
                  <c:v>3.6275694340065909</c:v>
                </c:pt>
                <c:pt idx="2160">
                  <c:v>3.6245545978887015</c:v>
                </c:pt>
                <c:pt idx="2161">
                  <c:v>3.6215424362208894</c:v>
                </c:pt>
                <c:pt idx="2162">
                  <c:v>3.6185334047556394</c:v>
                </c:pt>
                <c:pt idx="2163">
                  <c:v>3.6155279573455514</c:v>
                </c:pt>
                <c:pt idx="2164">
                  <c:v>3.6125251721818628</c:v>
                </c:pt>
                <c:pt idx="2165">
                  <c:v>3.6095259610622872</c:v>
                </c:pt>
                <c:pt idx="2166">
                  <c:v>3.6065294041022642</c:v>
                </c:pt>
                <c:pt idx="2167">
                  <c:v>3.6035359547203307</c:v>
                </c:pt>
                <c:pt idx="2168">
                  <c:v>3.6005460644489045</c:v>
                </c:pt>
                <c:pt idx="2169">
                  <c:v>3.5975588162794163</c:v>
                </c:pt>
                <c:pt idx="2170">
                  <c:v>3.5945751173203986</c:v>
                </c:pt>
                <c:pt idx="2171">
                  <c:v>3.5915940524736722</c:v>
                </c:pt>
                <c:pt idx="2172">
                  <c:v>3.5886160728408512</c:v>
                </c:pt>
                <c:pt idx="2173">
                  <c:v>3.5856416276510386</c:v>
                </c:pt>
                <c:pt idx="2174">
                  <c:v>3.5826698046614438</c:v>
                </c:pt>
                <c:pt idx="2175">
                  <c:v>3.579701506325327</c:v>
                </c:pt>
                <c:pt idx="2176">
                  <c:v>3.5767358222966341</c:v>
                </c:pt>
                <c:pt idx="2177">
                  <c:v>3.5737732013768846</c:v>
                </c:pt>
                <c:pt idx="2178">
                  <c:v>3.5708140905085344</c:v>
                </c:pt>
                <c:pt idx="2179">
                  <c:v>3.5678575821805554</c:v>
                </c:pt>
                <c:pt idx="2180">
                  <c:v>3.5649045742244461</c:v>
                </c:pt>
                <c:pt idx="2181">
                  <c:v>3.5619541610124172</c:v>
                </c:pt>
                <c:pt idx="2182">
                  <c:v>3.5590067890625243</c:v>
                </c:pt>
                <c:pt idx="2183">
                  <c:v>3.5560629030470481</c:v>
                </c:pt>
                <c:pt idx="2184">
                  <c:v>3.5531216001530987</c:v>
                </c:pt>
                <c:pt idx="2185">
                  <c:v>3.5501837736235307</c:v>
                </c:pt>
                <c:pt idx="2186">
                  <c:v>3.5472485225153552</c:v>
                </c:pt>
                <c:pt idx="2187">
                  <c:v>3.544316291079594</c:v>
                </c:pt>
                <c:pt idx="2188">
                  <c:v>3.5413875217346287</c:v>
                </c:pt>
                <c:pt idx="2189">
                  <c:v>3.5384613163324778</c:v>
                </c:pt>
                <c:pt idx="2190">
                  <c:v>3.5355385635059879</c:v>
                </c:pt>
                <c:pt idx="2191">
                  <c:v>3.5326183636877464</c:v>
                </c:pt>
                <c:pt idx="2192">
                  <c:v>3.5297011617123699</c:v>
                </c:pt>
                <c:pt idx="2193">
                  <c:v>3.5267873977228188</c:v>
                </c:pt>
                <c:pt idx="2194">
                  <c:v>3.5238761781618804</c:v>
                </c:pt>
                <c:pt idx="2195">
                  <c:v>3.5209683871528208</c:v>
                </c:pt>
                <c:pt idx="2196">
                  <c:v>3.5180631329783885</c:v>
                </c:pt>
                <c:pt idx="2197">
                  <c:v>3.5151608553598099</c:v>
                </c:pt>
                <c:pt idx="2198">
                  <c:v>3.5122619922101399</c:v>
                </c:pt>
                <c:pt idx="2199">
                  <c:v>3.5093656545621261</c:v>
                </c:pt>
                <c:pt idx="2200">
                  <c:v>3.5064727220396765</c:v>
                </c:pt>
                <c:pt idx="2201">
                  <c:v>3.5035823075021821</c:v>
                </c:pt>
                <c:pt idx="2202">
                  <c:v>3.5006948484434073</c:v>
                </c:pt>
                <c:pt idx="2203">
                  <c:v>3.4978107805616125</c:v>
                </c:pt>
                <c:pt idx="2204">
                  <c:v>3.4949292194463037</c:v>
                </c:pt>
                <c:pt idx="2205">
                  <c:v>3.4920510402532052</c:v>
                </c:pt>
                <c:pt idx="2206">
                  <c:v>3.4891753603852718</c:v>
                </c:pt>
                <c:pt idx="2207">
                  <c:v>3.4863026151238885</c:v>
                </c:pt>
                <c:pt idx="2208">
                  <c:v>3.4834332379674753</c:v>
                </c:pt>
                <c:pt idx="2209">
                  <c:v>3.4805663490294063</c:v>
                </c:pt>
                <c:pt idx="2210">
                  <c:v>3.4777028190280861</c:v>
                </c:pt>
                <c:pt idx="2211">
                  <c:v>3.4748417698772673</c:v>
                </c:pt>
                <c:pt idx="2212">
                  <c:v>3.4719836346608788</c:v>
                </c:pt>
                <c:pt idx="2213">
                  <c:v>3.4691288446923028</c:v>
                </c:pt>
                <c:pt idx="2214">
                  <c:v>3.4662765245761991</c:v>
                </c:pt>
                <c:pt idx="2215">
                  <c:v>3.4634275406242083</c:v>
                </c:pt>
                <c:pt idx="2216">
                  <c:v>3.460581019228421</c:v>
                </c:pt>
                <c:pt idx="2217">
                  <c:v>3.4577373912900793</c:v>
                </c:pt>
                <c:pt idx="2218">
                  <c:v>3.4548970862921125</c:v>
                </c:pt>
                <c:pt idx="2219">
                  <c:v>3.4520592330675663</c:v>
                </c:pt>
                <c:pt idx="2220">
                  <c:v>3.4492246935067943</c:v>
                </c:pt>
                <c:pt idx="2221">
                  <c:v>3.4463925984529951</c:v>
                </c:pt>
                <c:pt idx="2222">
                  <c:v>3.4435633766442542</c:v>
                </c:pt>
                <c:pt idx="2223">
                  <c:v>3.4407374550727501</c:v>
                </c:pt>
                <c:pt idx="2224">
                  <c:v>3.437913967234755</c:v>
                </c:pt>
                <c:pt idx="2225">
                  <c:v>3.4350937707241984</c:v>
                </c:pt>
                <c:pt idx="2226">
                  <c:v>3.4322760007997029</c:v>
                </c:pt>
                <c:pt idx="2227">
                  <c:v>3.429461084046737</c:v>
                </c:pt>
                <c:pt idx="2228">
                  <c:v>3.4266494453169338</c:v>
                </c:pt>
                <c:pt idx="2229">
                  <c:v>3.423840222503074</c:v>
                </c:pt>
                <c:pt idx="2230">
                  <c:v>3.4210342688831599</c:v>
                </c:pt>
                <c:pt idx="2231">
                  <c:v>3.4182307240997698</c:v>
                </c:pt>
                <c:pt idx="2232">
                  <c:v>3.4154300126001593</c:v>
                </c:pt>
                <c:pt idx="2233">
                  <c:v>3.4126325571097058</c:v>
                </c:pt>
                <c:pt idx="2234">
                  <c:v>3.4098374998864034</c:v>
                </c:pt>
                <c:pt idx="2235">
                  <c:v>3.4070456899217731</c:v>
                </c:pt>
                <c:pt idx="2236">
                  <c:v>3.4042562712111688</c:v>
                </c:pt>
                <c:pt idx="2237">
                  <c:v>3.4014696660778925</c:v>
                </c:pt>
                <c:pt idx="2238">
                  <c:v>3.3986862951352164</c:v>
                </c:pt>
                <c:pt idx="2239">
                  <c:v>3.3959053049753329</c:v>
                </c:pt>
                <c:pt idx="2240">
                  <c:v>3.3931275403324515</c:v>
                </c:pt>
                <c:pt idx="2241">
                  <c:v>3.3903521495237929</c:v>
                </c:pt>
                <c:pt idx="2242">
                  <c:v>3.3875795527628303</c:v>
                </c:pt>
                <c:pt idx="2243">
                  <c:v>3.3848101685647469</c:v>
                </c:pt>
                <c:pt idx="2244">
                  <c:v>3.3820431478251858</c:v>
                </c:pt>
                <c:pt idx="2245">
                  <c:v>3.3792793300149606</c:v>
                </c:pt>
                <c:pt idx="2246">
                  <c:v>3.3765178681673542</c:v>
                </c:pt>
                <c:pt idx="2247">
                  <c:v>3.3737591807701883</c:v>
                </c:pt>
                <c:pt idx="2248">
                  <c:v>3.3710036842369289</c:v>
                </c:pt>
                <c:pt idx="2249">
                  <c:v>3.3682505337169557</c:v>
                </c:pt>
                <c:pt idx="2250">
                  <c:v>3.365500565497725</c:v>
                </c:pt>
                <c:pt idx="2251">
                  <c:v>3.3627529364276434</c:v>
                </c:pt>
                <c:pt idx="2252">
                  <c:v>3.3600080625219273</c:v>
                </c:pt>
                <c:pt idx="2253">
                  <c:v>3.3572663581201012</c:v>
                </c:pt>
                <c:pt idx="2254">
                  <c:v>3.3545269826100035</c:v>
                </c:pt>
                <c:pt idx="2255">
                  <c:v>3.3517907681043462</c:v>
                </c:pt>
                <c:pt idx="2256">
                  <c:v>3.3490568756777841</c:v>
                </c:pt>
                <c:pt idx="2257">
                  <c:v>3.3463257192735485</c:v>
                </c:pt>
                <c:pt idx="2258">
                  <c:v>3.3435977111706201</c:v>
                </c:pt>
                <c:pt idx="2259">
                  <c:v>3.3408720149648303</c:v>
                </c:pt>
                <c:pt idx="2260">
                  <c:v>3.3381494586221381</c:v>
                </c:pt>
                <c:pt idx="2261">
                  <c:v>3.3354292074130654</c:v>
                </c:pt>
                <c:pt idx="2262">
                  <c:v>3.3327116732222368</c:v>
                </c:pt>
                <c:pt idx="2263">
                  <c:v>3.3299972662813784</c:v>
                </c:pt>
                <c:pt idx="2264">
                  <c:v>3.327285154364064</c:v>
                </c:pt>
                <c:pt idx="2265">
                  <c:v>3.3245761613172777</c:v>
                </c:pt>
                <c:pt idx="2266">
                  <c:v>3.3218694565772395</c:v>
                </c:pt>
                <c:pt idx="2267">
                  <c:v>3.3191654499832368</c:v>
                </c:pt>
                <c:pt idx="2268">
                  <c:v>3.3164645497329337</c:v>
                </c:pt>
                <c:pt idx="2269">
                  <c:v>3.3137659277475957</c:v>
                </c:pt>
                <c:pt idx="2270">
                  <c:v>3.3110704037828098</c:v>
                </c:pt>
                <c:pt idx="2271">
                  <c:v>3.3083771514105242</c:v>
                </c:pt>
                <c:pt idx="2272">
                  <c:v>3.305686582728923</c:v>
                </c:pt>
                <c:pt idx="2273">
                  <c:v>3.3029991043857478</c:v>
                </c:pt>
                <c:pt idx="2274">
                  <c:v>3.3003138896229203</c:v>
                </c:pt>
                <c:pt idx="2275">
                  <c:v>3.2976317543495708</c:v>
                </c:pt>
                <c:pt idx="2276">
                  <c:v>3.2949518764818251</c:v>
                </c:pt>
                <c:pt idx="2277">
                  <c:v>3.2922746620536794</c:v>
                </c:pt>
                <c:pt idx="2278">
                  <c:v>3.2896005154921086</c:v>
                </c:pt>
                <c:pt idx="2279">
                  <c:v>3.2869286172067915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11-739E-41EF-9FD2-41B04CCB05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7457440"/>
        <c:axId val="487457768"/>
      </c:scatterChart>
      <c:valAx>
        <c:axId val="487457440"/>
        <c:scaling>
          <c:orientation val="minMax"/>
          <c:max val="200"/>
          <c:min val="-20"/>
        </c:scaling>
        <c:delete val="0"/>
        <c:axPos val="b"/>
        <c:title>
          <c:tx>
            <c:rich>
              <a:bodyPr/>
              <a:lstStyle/>
              <a:p>
                <a:pPr>
                  <a:defRPr sz="8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Time (s)</a:t>
                </a:r>
              </a:p>
            </c:rich>
          </c:tx>
          <c:layout>
            <c:manualLayout>
              <c:xMode val="edge"/>
              <c:yMode val="edge"/>
              <c:x val="0.41744274373595841"/>
              <c:y val="0.7921577251880992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/>
        </c:spPr>
        <c:txPr>
          <a:bodyPr/>
          <a:lstStyle/>
          <a:p>
            <a:pPr>
              <a:defRPr sz="8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487457768"/>
        <c:crosses val="min"/>
        <c:crossBetween val="midCat"/>
        <c:majorUnit val="50"/>
        <c:minorUnit val="10"/>
      </c:valAx>
      <c:valAx>
        <c:axId val="487457768"/>
        <c:scaling>
          <c:orientation val="minMax"/>
          <c:max val="16"/>
        </c:scaling>
        <c:delete val="0"/>
        <c:axPos val="l"/>
        <c:title>
          <c:tx>
            <c:rich>
              <a:bodyPr/>
              <a:lstStyle/>
              <a:p>
                <a:pPr>
                  <a:defRPr sz="8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SPR</a:t>
                </a:r>
                <a:r>
                  <a:rPr lang="en-US" sz="800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Response</a:t>
                </a: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 (RU)</a:t>
                </a:r>
              </a:p>
            </c:rich>
          </c:tx>
          <c:layout>
            <c:manualLayout>
              <c:xMode val="edge"/>
              <c:yMode val="edge"/>
              <c:x val="1.8174911052137813E-2"/>
              <c:y val="3.3223440362509779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/>
        </c:spPr>
        <c:txPr>
          <a:bodyPr/>
          <a:lstStyle/>
          <a:p>
            <a:pPr>
              <a:defRPr sz="8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487457440"/>
        <c:crosses val="min"/>
        <c:crossBetween val="midCat"/>
        <c:majorUnit val="2"/>
        <c:minorUnit val="2"/>
      </c:valAx>
      <c:spPr>
        <a:noFill/>
        <a:ln>
          <a:noFill/>
        </a:ln>
        <a:effectLst/>
      </c:spPr>
    </c:plotArea>
    <c:plotVisOnly val="1"/>
    <c:dispBlanksAs val="gap"/>
    <c:extLst xmlns:c16r3="http://schemas.microsoft.com/office/drawing/2017/03/chart" xmlns:c16="http://schemas.microsoft.com/office/drawing/2014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1"/>
  </c:char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093581519295712"/>
          <c:y val="6.6353577052111729E-2"/>
          <c:w val="0.61075208969438999"/>
          <c:h val="0.57320804524060032"/>
        </c:manualLayout>
      </c:layout>
      <c:scatterChart>
        <c:scatterStyle val="lineMarker"/>
        <c:varyColors val="0"/>
        <c:ser>
          <c:idx val="0"/>
          <c:order val="0"/>
          <c:spPr>
            <a:ln w="12700" cap="rnd">
              <a:solidFill>
                <a:srgbClr val="F17CB0"/>
              </a:solidFill>
              <a:round/>
            </a:ln>
            <a:effectLst/>
          </c:spPr>
          <c:marker>
            <c:symbol val="none"/>
          </c:marker>
          <c:xVal>
            <c:numRef>
              <c:f>sheet1!$A$1:$A$2283</c:f>
              <c:numCache>
                <c:formatCode>General</c:formatCode>
                <c:ptCount val="2283"/>
                <c:pt idx="0">
                  <c:v>-38.200000762939453</c:v>
                </c:pt>
                <c:pt idx="1">
                  <c:v>-38.099998474121094</c:v>
                </c:pt>
                <c:pt idx="2">
                  <c:v>-38</c:v>
                </c:pt>
                <c:pt idx="3">
                  <c:v>-37.899997711181641</c:v>
                </c:pt>
                <c:pt idx="4">
                  <c:v>-37.799999237060547</c:v>
                </c:pt>
                <c:pt idx="5">
                  <c:v>-37.700000762939453</c:v>
                </c:pt>
                <c:pt idx="6">
                  <c:v>-37.599998474121094</c:v>
                </c:pt>
                <c:pt idx="7">
                  <c:v>-37.5</c:v>
                </c:pt>
                <c:pt idx="8">
                  <c:v>-37.399997711181641</c:v>
                </c:pt>
                <c:pt idx="9">
                  <c:v>-37.299999237060547</c:v>
                </c:pt>
                <c:pt idx="10">
                  <c:v>-37.200000762939453</c:v>
                </c:pt>
                <c:pt idx="11">
                  <c:v>-37.099998474121094</c:v>
                </c:pt>
                <c:pt idx="12">
                  <c:v>-37</c:v>
                </c:pt>
                <c:pt idx="13">
                  <c:v>-36.899997711181641</c:v>
                </c:pt>
                <c:pt idx="14">
                  <c:v>-36.799999237060547</c:v>
                </c:pt>
                <c:pt idx="15">
                  <c:v>-36.700000762939453</c:v>
                </c:pt>
                <c:pt idx="16">
                  <c:v>-36.599998474121094</c:v>
                </c:pt>
                <c:pt idx="17">
                  <c:v>-36.5</c:v>
                </c:pt>
                <c:pt idx="18">
                  <c:v>-36.399997711181641</c:v>
                </c:pt>
                <c:pt idx="19">
                  <c:v>-36.299999237060547</c:v>
                </c:pt>
                <c:pt idx="20">
                  <c:v>-36.200000762939453</c:v>
                </c:pt>
                <c:pt idx="21">
                  <c:v>-36.099998474121094</c:v>
                </c:pt>
                <c:pt idx="22">
                  <c:v>-36</c:v>
                </c:pt>
                <c:pt idx="23">
                  <c:v>-35.899997711181641</c:v>
                </c:pt>
                <c:pt idx="24">
                  <c:v>-35.799999237060547</c:v>
                </c:pt>
                <c:pt idx="25">
                  <c:v>-35.700000762939453</c:v>
                </c:pt>
                <c:pt idx="26">
                  <c:v>-35.599998474121094</c:v>
                </c:pt>
                <c:pt idx="27">
                  <c:v>-35.5</c:v>
                </c:pt>
                <c:pt idx="28">
                  <c:v>-35.399997711181641</c:v>
                </c:pt>
                <c:pt idx="29">
                  <c:v>-35.299999237060547</c:v>
                </c:pt>
                <c:pt idx="30">
                  <c:v>-35.200000762939453</c:v>
                </c:pt>
                <c:pt idx="31">
                  <c:v>-35.099998474121094</c:v>
                </c:pt>
                <c:pt idx="32">
                  <c:v>-35</c:v>
                </c:pt>
                <c:pt idx="33">
                  <c:v>-34.899997711181641</c:v>
                </c:pt>
                <c:pt idx="34">
                  <c:v>-34.799999237060547</c:v>
                </c:pt>
                <c:pt idx="35">
                  <c:v>-34.700000762939453</c:v>
                </c:pt>
                <c:pt idx="36">
                  <c:v>-34.599998474121094</c:v>
                </c:pt>
                <c:pt idx="37">
                  <c:v>-34.5</c:v>
                </c:pt>
                <c:pt idx="38">
                  <c:v>-34.399997711181641</c:v>
                </c:pt>
                <c:pt idx="39">
                  <c:v>-34.299999237060547</c:v>
                </c:pt>
                <c:pt idx="40">
                  <c:v>-34.200000762939453</c:v>
                </c:pt>
                <c:pt idx="41">
                  <c:v>-34.099998474121094</c:v>
                </c:pt>
                <c:pt idx="42">
                  <c:v>-34</c:v>
                </c:pt>
                <c:pt idx="43">
                  <c:v>-33.899997711181641</c:v>
                </c:pt>
                <c:pt idx="44">
                  <c:v>-33.799999237060547</c:v>
                </c:pt>
                <c:pt idx="45">
                  <c:v>-33.700000762939453</c:v>
                </c:pt>
                <c:pt idx="46">
                  <c:v>-33.599998474121094</c:v>
                </c:pt>
                <c:pt idx="47">
                  <c:v>-33.5</c:v>
                </c:pt>
                <c:pt idx="48">
                  <c:v>-33.399997711181641</c:v>
                </c:pt>
                <c:pt idx="49">
                  <c:v>-33.299999237060547</c:v>
                </c:pt>
                <c:pt idx="50">
                  <c:v>-33.200000762939453</c:v>
                </c:pt>
                <c:pt idx="51">
                  <c:v>-33.099998474121094</c:v>
                </c:pt>
                <c:pt idx="52">
                  <c:v>-33</c:v>
                </c:pt>
                <c:pt idx="53">
                  <c:v>-32.899997711181641</c:v>
                </c:pt>
                <c:pt idx="54">
                  <c:v>-32.799999237060547</c:v>
                </c:pt>
                <c:pt idx="55">
                  <c:v>-32.700000762939453</c:v>
                </c:pt>
                <c:pt idx="56">
                  <c:v>-32.599998474121094</c:v>
                </c:pt>
                <c:pt idx="57">
                  <c:v>-32.5</c:v>
                </c:pt>
                <c:pt idx="58">
                  <c:v>-32.399997711181641</c:v>
                </c:pt>
                <c:pt idx="59">
                  <c:v>-32.299999237060547</c:v>
                </c:pt>
                <c:pt idx="60">
                  <c:v>-32.200000762939453</c:v>
                </c:pt>
                <c:pt idx="61">
                  <c:v>-32.099998474121094</c:v>
                </c:pt>
                <c:pt idx="62">
                  <c:v>-32</c:v>
                </c:pt>
                <c:pt idx="63">
                  <c:v>-31.899999618530273</c:v>
                </c:pt>
                <c:pt idx="64">
                  <c:v>-31.799999237060547</c:v>
                </c:pt>
                <c:pt idx="65">
                  <c:v>-31.69999885559082</c:v>
                </c:pt>
                <c:pt idx="66">
                  <c:v>-31.599998474121094</c:v>
                </c:pt>
                <c:pt idx="67">
                  <c:v>-31.5</c:v>
                </c:pt>
                <c:pt idx="68">
                  <c:v>-31.399999618530273</c:v>
                </c:pt>
                <c:pt idx="69">
                  <c:v>-31.299999237060547</c:v>
                </c:pt>
                <c:pt idx="70">
                  <c:v>-31.19999885559082</c:v>
                </c:pt>
                <c:pt idx="71">
                  <c:v>-31.099998474121094</c:v>
                </c:pt>
                <c:pt idx="72">
                  <c:v>-31</c:v>
                </c:pt>
                <c:pt idx="73">
                  <c:v>-30.899999618530273</c:v>
                </c:pt>
                <c:pt idx="74">
                  <c:v>-30.799999237060547</c:v>
                </c:pt>
                <c:pt idx="75">
                  <c:v>-30.69999885559082</c:v>
                </c:pt>
                <c:pt idx="76">
                  <c:v>-30.599998474121094</c:v>
                </c:pt>
                <c:pt idx="77">
                  <c:v>-30.5</c:v>
                </c:pt>
                <c:pt idx="78">
                  <c:v>-30.399999618530273</c:v>
                </c:pt>
                <c:pt idx="79">
                  <c:v>-30.299999237060547</c:v>
                </c:pt>
                <c:pt idx="80">
                  <c:v>-30.19999885559082</c:v>
                </c:pt>
                <c:pt idx="81">
                  <c:v>-30.099998474121094</c:v>
                </c:pt>
                <c:pt idx="82">
                  <c:v>-30</c:v>
                </c:pt>
                <c:pt idx="83">
                  <c:v>-29.899999618530273</c:v>
                </c:pt>
                <c:pt idx="84">
                  <c:v>-29.799999237060547</c:v>
                </c:pt>
                <c:pt idx="85">
                  <c:v>-29.69999885559082</c:v>
                </c:pt>
                <c:pt idx="86">
                  <c:v>-29.599998474121094</c:v>
                </c:pt>
                <c:pt idx="87">
                  <c:v>-29.5</c:v>
                </c:pt>
                <c:pt idx="88">
                  <c:v>-29.399999618530273</c:v>
                </c:pt>
                <c:pt idx="89">
                  <c:v>-29.299999237060547</c:v>
                </c:pt>
                <c:pt idx="90">
                  <c:v>-29.19999885559082</c:v>
                </c:pt>
                <c:pt idx="91">
                  <c:v>-29.099998474121094</c:v>
                </c:pt>
                <c:pt idx="92">
                  <c:v>-29</c:v>
                </c:pt>
                <c:pt idx="93">
                  <c:v>-28.899999618530273</c:v>
                </c:pt>
                <c:pt idx="94">
                  <c:v>-28.799999237060547</c:v>
                </c:pt>
                <c:pt idx="95">
                  <c:v>-28.69999885559082</c:v>
                </c:pt>
                <c:pt idx="96">
                  <c:v>-28.599998474121094</c:v>
                </c:pt>
                <c:pt idx="97">
                  <c:v>-28.5</c:v>
                </c:pt>
                <c:pt idx="98">
                  <c:v>-28.399999618530273</c:v>
                </c:pt>
                <c:pt idx="99">
                  <c:v>-28.299999237060547</c:v>
                </c:pt>
                <c:pt idx="100">
                  <c:v>-28.19999885559082</c:v>
                </c:pt>
                <c:pt idx="101">
                  <c:v>-28.099998474121094</c:v>
                </c:pt>
                <c:pt idx="102">
                  <c:v>-28</c:v>
                </c:pt>
                <c:pt idx="103">
                  <c:v>-27.899999618530273</c:v>
                </c:pt>
                <c:pt idx="104">
                  <c:v>-27.799999237060547</c:v>
                </c:pt>
                <c:pt idx="105">
                  <c:v>-27.69999885559082</c:v>
                </c:pt>
                <c:pt idx="106">
                  <c:v>-27.599998474121094</c:v>
                </c:pt>
                <c:pt idx="107">
                  <c:v>-27.5</c:v>
                </c:pt>
                <c:pt idx="108">
                  <c:v>-27.399999618530273</c:v>
                </c:pt>
                <c:pt idx="109">
                  <c:v>-27.299999237060547</c:v>
                </c:pt>
                <c:pt idx="110">
                  <c:v>-27.19999885559082</c:v>
                </c:pt>
                <c:pt idx="111">
                  <c:v>-27.099998474121094</c:v>
                </c:pt>
                <c:pt idx="112">
                  <c:v>-27</c:v>
                </c:pt>
                <c:pt idx="113">
                  <c:v>-26.899999618530273</c:v>
                </c:pt>
                <c:pt idx="114">
                  <c:v>-26.799999237060547</c:v>
                </c:pt>
                <c:pt idx="115">
                  <c:v>-26.69999885559082</c:v>
                </c:pt>
                <c:pt idx="116">
                  <c:v>-26.599998474121094</c:v>
                </c:pt>
                <c:pt idx="117">
                  <c:v>-26.5</c:v>
                </c:pt>
                <c:pt idx="118">
                  <c:v>-26.399999618530273</c:v>
                </c:pt>
                <c:pt idx="119">
                  <c:v>-26.299999237060547</c:v>
                </c:pt>
                <c:pt idx="120">
                  <c:v>-26.19999885559082</c:v>
                </c:pt>
                <c:pt idx="121">
                  <c:v>-26.099998474121094</c:v>
                </c:pt>
                <c:pt idx="122">
                  <c:v>-26</c:v>
                </c:pt>
                <c:pt idx="123">
                  <c:v>-25.899999618530273</c:v>
                </c:pt>
                <c:pt idx="124">
                  <c:v>-25.799999237060547</c:v>
                </c:pt>
                <c:pt idx="125">
                  <c:v>-25.69999885559082</c:v>
                </c:pt>
                <c:pt idx="126">
                  <c:v>-25.599998474121094</c:v>
                </c:pt>
                <c:pt idx="127">
                  <c:v>-25.5</c:v>
                </c:pt>
                <c:pt idx="128">
                  <c:v>-25.399999618530273</c:v>
                </c:pt>
                <c:pt idx="129">
                  <c:v>-25.299999237060547</c:v>
                </c:pt>
                <c:pt idx="130">
                  <c:v>-25.19999885559082</c:v>
                </c:pt>
                <c:pt idx="131">
                  <c:v>-25.099998474121094</c:v>
                </c:pt>
                <c:pt idx="132">
                  <c:v>-25</c:v>
                </c:pt>
                <c:pt idx="133">
                  <c:v>-24.899999618530273</c:v>
                </c:pt>
                <c:pt idx="134">
                  <c:v>-24.799999237060547</c:v>
                </c:pt>
                <c:pt idx="135">
                  <c:v>-24.69999885559082</c:v>
                </c:pt>
                <c:pt idx="136">
                  <c:v>-24.599998474121094</c:v>
                </c:pt>
                <c:pt idx="137">
                  <c:v>-24.5</c:v>
                </c:pt>
                <c:pt idx="138">
                  <c:v>-24.399999618530273</c:v>
                </c:pt>
                <c:pt idx="139">
                  <c:v>-24.299999237060547</c:v>
                </c:pt>
                <c:pt idx="140">
                  <c:v>-24.19999885559082</c:v>
                </c:pt>
                <c:pt idx="141">
                  <c:v>-24.099998474121094</c:v>
                </c:pt>
                <c:pt idx="142">
                  <c:v>-24</c:v>
                </c:pt>
                <c:pt idx="143">
                  <c:v>-23.899999618530273</c:v>
                </c:pt>
                <c:pt idx="144">
                  <c:v>-23.799999237060547</c:v>
                </c:pt>
                <c:pt idx="145">
                  <c:v>-23.69999885559082</c:v>
                </c:pt>
                <c:pt idx="146">
                  <c:v>-23.599998474121094</c:v>
                </c:pt>
                <c:pt idx="147">
                  <c:v>-23.5</c:v>
                </c:pt>
                <c:pt idx="148">
                  <c:v>-23.399999618530273</c:v>
                </c:pt>
                <c:pt idx="149">
                  <c:v>-23.299999237060547</c:v>
                </c:pt>
                <c:pt idx="150">
                  <c:v>-23.19999885559082</c:v>
                </c:pt>
                <c:pt idx="151">
                  <c:v>-23.099998474121094</c:v>
                </c:pt>
                <c:pt idx="152">
                  <c:v>-23</c:v>
                </c:pt>
                <c:pt idx="153">
                  <c:v>-22.899999618530273</c:v>
                </c:pt>
                <c:pt idx="154">
                  <c:v>-22.799999237060547</c:v>
                </c:pt>
                <c:pt idx="155">
                  <c:v>-22.69999885559082</c:v>
                </c:pt>
                <c:pt idx="156">
                  <c:v>-22.599998474121094</c:v>
                </c:pt>
                <c:pt idx="157">
                  <c:v>-22.5</c:v>
                </c:pt>
                <c:pt idx="158">
                  <c:v>-22.399999618530273</c:v>
                </c:pt>
                <c:pt idx="159">
                  <c:v>-22.299999237060547</c:v>
                </c:pt>
                <c:pt idx="160">
                  <c:v>-22.19999885559082</c:v>
                </c:pt>
                <c:pt idx="161">
                  <c:v>-22.099998474121094</c:v>
                </c:pt>
                <c:pt idx="162">
                  <c:v>-22</c:v>
                </c:pt>
                <c:pt idx="163">
                  <c:v>-21.899999618530273</c:v>
                </c:pt>
                <c:pt idx="164">
                  <c:v>-21.799999237060547</c:v>
                </c:pt>
                <c:pt idx="165">
                  <c:v>-21.69999885559082</c:v>
                </c:pt>
                <c:pt idx="166">
                  <c:v>-21.599998474121094</c:v>
                </c:pt>
                <c:pt idx="167">
                  <c:v>-21.5</c:v>
                </c:pt>
                <c:pt idx="168">
                  <c:v>-21.399999618530273</c:v>
                </c:pt>
                <c:pt idx="169">
                  <c:v>-21.299999237060547</c:v>
                </c:pt>
                <c:pt idx="170">
                  <c:v>-21.19999885559082</c:v>
                </c:pt>
                <c:pt idx="171">
                  <c:v>-21.099998474121094</c:v>
                </c:pt>
                <c:pt idx="172">
                  <c:v>-21</c:v>
                </c:pt>
                <c:pt idx="173">
                  <c:v>-20.899999618530273</c:v>
                </c:pt>
                <c:pt idx="174">
                  <c:v>-20.799999237060547</c:v>
                </c:pt>
                <c:pt idx="175">
                  <c:v>-20.69999885559082</c:v>
                </c:pt>
                <c:pt idx="176">
                  <c:v>-20.599998474121094</c:v>
                </c:pt>
                <c:pt idx="177">
                  <c:v>-20.5</c:v>
                </c:pt>
                <c:pt idx="178">
                  <c:v>-20.399999618530273</c:v>
                </c:pt>
                <c:pt idx="179">
                  <c:v>-20.299999237060547</c:v>
                </c:pt>
                <c:pt idx="180">
                  <c:v>-20.19999885559082</c:v>
                </c:pt>
                <c:pt idx="181">
                  <c:v>-20.099998474121094</c:v>
                </c:pt>
                <c:pt idx="182">
                  <c:v>-20</c:v>
                </c:pt>
                <c:pt idx="183">
                  <c:v>-19.899999618530273</c:v>
                </c:pt>
                <c:pt idx="184">
                  <c:v>-19.799999237060547</c:v>
                </c:pt>
                <c:pt idx="185">
                  <c:v>-19.69999885559082</c:v>
                </c:pt>
                <c:pt idx="186">
                  <c:v>-19.599998474121094</c:v>
                </c:pt>
                <c:pt idx="187">
                  <c:v>-19.5</c:v>
                </c:pt>
                <c:pt idx="188">
                  <c:v>-19.399999618530273</c:v>
                </c:pt>
                <c:pt idx="189">
                  <c:v>-19.299999237060547</c:v>
                </c:pt>
                <c:pt idx="190">
                  <c:v>-19.19999885559082</c:v>
                </c:pt>
                <c:pt idx="191">
                  <c:v>-19.099998474121094</c:v>
                </c:pt>
                <c:pt idx="192">
                  <c:v>-19</c:v>
                </c:pt>
                <c:pt idx="193">
                  <c:v>-18.899999618530273</c:v>
                </c:pt>
                <c:pt idx="194">
                  <c:v>-18.799999237060547</c:v>
                </c:pt>
                <c:pt idx="195">
                  <c:v>-18.69999885559082</c:v>
                </c:pt>
                <c:pt idx="196">
                  <c:v>-18.599998474121094</c:v>
                </c:pt>
                <c:pt idx="197">
                  <c:v>-18.5</c:v>
                </c:pt>
                <c:pt idx="198">
                  <c:v>-18.399999618530273</c:v>
                </c:pt>
                <c:pt idx="199">
                  <c:v>-18.299999237060547</c:v>
                </c:pt>
                <c:pt idx="200">
                  <c:v>-18.19999885559082</c:v>
                </c:pt>
                <c:pt idx="201">
                  <c:v>-18.099998474121094</c:v>
                </c:pt>
                <c:pt idx="202">
                  <c:v>-18</c:v>
                </c:pt>
                <c:pt idx="203">
                  <c:v>-17.899999618530273</c:v>
                </c:pt>
                <c:pt idx="204">
                  <c:v>-17.799999237060547</c:v>
                </c:pt>
                <c:pt idx="205">
                  <c:v>-17.69999885559082</c:v>
                </c:pt>
                <c:pt idx="206">
                  <c:v>-17.599998474121094</c:v>
                </c:pt>
                <c:pt idx="207">
                  <c:v>-17.5</c:v>
                </c:pt>
                <c:pt idx="208">
                  <c:v>-17.399999618530273</c:v>
                </c:pt>
                <c:pt idx="209">
                  <c:v>-17.299999237060547</c:v>
                </c:pt>
                <c:pt idx="210">
                  <c:v>-17.19999885559082</c:v>
                </c:pt>
                <c:pt idx="211">
                  <c:v>-17.099998474121094</c:v>
                </c:pt>
                <c:pt idx="212">
                  <c:v>-17</c:v>
                </c:pt>
                <c:pt idx="213">
                  <c:v>-16.899999618530273</c:v>
                </c:pt>
                <c:pt idx="214">
                  <c:v>-16.799999237060547</c:v>
                </c:pt>
                <c:pt idx="215">
                  <c:v>-16.69999885559082</c:v>
                </c:pt>
                <c:pt idx="216">
                  <c:v>-16.599998474121094</c:v>
                </c:pt>
                <c:pt idx="217">
                  <c:v>-16.5</c:v>
                </c:pt>
                <c:pt idx="218">
                  <c:v>-16.399999618530273</c:v>
                </c:pt>
                <c:pt idx="219">
                  <c:v>-16.299999237060547</c:v>
                </c:pt>
                <c:pt idx="220">
                  <c:v>-16.19999885559082</c:v>
                </c:pt>
                <c:pt idx="221">
                  <c:v>-16.099998474121094</c:v>
                </c:pt>
                <c:pt idx="222">
                  <c:v>-16</c:v>
                </c:pt>
                <c:pt idx="223">
                  <c:v>-15.899999618530273</c:v>
                </c:pt>
                <c:pt idx="224">
                  <c:v>-15.799999237060547</c:v>
                </c:pt>
                <c:pt idx="225">
                  <c:v>-15.69999885559082</c:v>
                </c:pt>
                <c:pt idx="226">
                  <c:v>-15.599998474121094</c:v>
                </c:pt>
                <c:pt idx="227">
                  <c:v>-15.5</c:v>
                </c:pt>
                <c:pt idx="228">
                  <c:v>-15.399999618530273</c:v>
                </c:pt>
                <c:pt idx="229">
                  <c:v>-15.299999237060547</c:v>
                </c:pt>
                <c:pt idx="230">
                  <c:v>-15.19999885559082</c:v>
                </c:pt>
                <c:pt idx="231">
                  <c:v>-15.099998474121094</c:v>
                </c:pt>
                <c:pt idx="232">
                  <c:v>-15</c:v>
                </c:pt>
                <c:pt idx="233">
                  <c:v>-14.899999618530273</c:v>
                </c:pt>
                <c:pt idx="234">
                  <c:v>-14.799999237060547</c:v>
                </c:pt>
                <c:pt idx="235">
                  <c:v>-14.69999885559082</c:v>
                </c:pt>
                <c:pt idx="236">
                  <c:v>-14.599998474121094</c:v>
                </c:pt>
                <c:pt idx="237">
                  <c:v>-14.5</c:v>
                </c:pt>
                <c:pt idx="238">
                  <c:v>-14.399999618530273</c:v>
                </c:pt>
                <c:pt idx="239">
                  <c:v>-14.299999237060547</c:v>
                </c:pt>
                <c:pt idx="240">
                  <c:v>-14.19999885559082</c:v>
                </c:pt>
                <c:pt idx="241">
                  <c:v>-14.099998474121094</c:v>
                </c:pt>
                <c:pt idx="242">
                  <c:v>-14</c:v>
                </c:pt>
                <c:pt idx="243">
                  <c:v>-13.899999618530273</c:v>
                </c:pt>
                <c:pt idx="244">
                  <c:v>-13.799999237060547</c:v>
                </c:pt>
                <c:pt idx="245">
                  <c:v>-13.69999885559082</c:v>
                </c:pt>
                <c:pt idx="246">
                  <c:v>-13.599998474121094</c:v>
                </c:pt>
                <c:pt idx="247">
                  <c:v>-13.5</c:v>
                </c:pt>
                <c:pt idx="248">
                  <c:v>-13.399999618530273</c:v>
                </c:pt>
                <c:pt idx="249">
                  <c:v>-13.299999237060547</c:v>
                </c:pt>
                <c:pt idx="250">
                  <c:v>-13.19999885559082</c:v>
                </c:pt>
                <c:pt idx="251">
                  <c:v>-13.099998474121094</c:v>
                </c:pt>
                <c:pt idx="252">
                  <c:v>-13</c:v>
                </c:pt>
                <c:pt idx="253">
                  <c:v>-12.899999618530273</c:v>
                </c:pt>
                <c:pt idx="254">
                  <c:v>-12.799999237060547</c:v>
                </c:pt>
                <c:pt idx="255">
                  <c:v>-12.69999885559082</c:v>
                </c:pt>
                <c:pt idx="256">
                  <c:v>-12.599998474121094</c:v>
                </c:pt>
                <c:pt idx="257">
                  <c:v>-12.5</c:v>
                </c:pt>
                <c:pt idx="258">
                  <c:v>-12.399999618530273</c:v>
                </c:pt>
                <c:pt idx="259">
                  <c:v>-12.299999237060547</c:v>
                </c:pt>
                <c:pt idx="260">
                  <c:v>-12.19999885559082</c:v>
                </c:pt>
                <c:pt idx="261">
                  <c:v>-12.099998474121094</c:v>
                </c:pt>
                <c:pt idx="262">
                  <c:v>-12</c:v>
                </c:pt>
                <c:pt idx="263">
                  <c:v>-11.899999618530273</c:v>
                </c:pt>
                <c:pt idx="264">
                  <c:v>-11.799999237060547</c:v>
                </c:pt>
                <c:pt idx="265">
                  <c:v>-11.69999885559082</c:v>
                </c:pt>
                <c:pt idx="266">
                  <c:v>-11.599998474121094</c:v>
                </c:pt>
                <c:pt idx="267">
                  <c:v>-11.5</c:v>
                </c:pt>
                <c:pt idx="268">
                  <c:v>-11.399999618530273</c:v>
                </c:pt>
                <c:pt idx="269">
                  <c:v>-11.299999237060547</c:v>
                </c:pt>
                <c:pt idx="270">
                  <c:v>-11.19999885559082</c:v>
                </c:pt>
                <c:pt idx="271">
                  <c:v>-11.099998474121094</c:v>
                </c:pt>
                <c:pt idx="272">
                  <c:v>-11</c:v>
                </c:pt>
                <c:pt idx="273">
                  <c:v>-10.899999618530273</c:v>
                </c:pt>
                <c:pt idx="274">
                  <c:v>-10.799999237060547</c:v>
                </c:pt>
                <c:pt idx="275">
                  <c:v>-10.69999885559082</c:v>
                </c:pt>
                <c:pt idx="276">
                  <c:v>-10.599998474121094</c:v>
                </c:pt>
                <c:pt idx="277">
                  <c:v>-10.5</c:v>
                </c:pt>
                <c:pt idx="278">
                  <c:v>-10.399999618530273</c:v>
                </c:pt>
                <c:pt idx="279">
                  <c:v>-10.299999237060547</c:v>
                </c:pt>
                <c:pt idx="280">
                  <c:v>-10.19999885559082</c:v>
                </c:pt>
                <c:pt idx="281">
                  <c:v>-10.099998474121094</c:v>
                </c:pt>
                <c:pt idx="282">
                  <c:v>-10</c:v>
                </c:pt>
                <c:pt idx="283">
                  <c:v>-9.8999996185302734</c:v>
                </c:pt>
                <c:pt idx="284">
                  <c:v>-9.7999992370605469</c:v>
                </c:pt>
                <c:pt idx="285">
                  <c:v>-9.6999988555908203</c:v>
                </c:pt>
                <c:pt idx="286">
                  <c:v>-9.5999984741210938</c:v>
                </c:pt>
                <c:pt idx="287">
                  <c:v>-9.5</c:v>
                </c:pt>
                <c:pt idx="288">
                  <c:v>-9.3999996185302734</c:v>
                </c:pt>
                <c:pt idx="289">
                  <c:v>-9.2999992370605469</c:v>
                </c:pt>
                <c:pt idx="290">
                  <c:v>-9.1999988555908203</c:v>
                </c:pt>
                <c:pt idx="291">
                  <c:v>-9.0999984741210938</c:v>
                </c:pt>
                <c:pt idx="292">
                  <c:v>-9</c:v>
                </c:pt>
                <c:pt idx="293">
                  <c:v>-8.8999996185302734</c:v>
                </c:pt>
                <c:pt idx="294">
                  <c:v>-8.7999992370605469</c:v>
                </c:pt>
                <c:pt idx="295">
                  <c:v>-8.6999988555908203</c:v>
                </c:pt>
                <c:pt idx="296">
                  <c:v>-8.5999984741210938</c:v>
                </c:pt>
                <c:pt idx="297">
                  <c:v>-8.5</c:v>
                </c:pt>
                <c:pt idx="298">
                  <c:v>-8.3999996185302734</c:v>
                </c:pt>
                <c:pt idx="299">
                  <c:v>-8.2999992370605469</c:v>
                </c:pt>
                <c:pt idx="300">
                  <c:v>-8.1999988555908203</c:v>
                </c:pt>
                <c:pt idx="301">
                  <c:v>-8.0999984741210938</c:v>
                </c:pt>
                <c:pt idx="302">
                  <c:v>-8</c:v>
                </c:pt>
                <c:pt idx="303">
                  <c:v>-7.8999996185302734</c:v>
                </c:pt>
                <c:pt idx="304">
                  <c:v>-7.7999992370605469</c:v>
                </c:pt>
                <c:pt idx="305">
                  <c:v>-7.6999988555908203</c:v>
                </c:pt>
                <c:pt idx="306">
                  <c:v>-7.5999984741210938</c:v>
                </c:pt>
                <c:pt idx="307">
                  <c:v>-7.5</c:v>
                </c:pt>
                <c:pt idx="308">
                  <c:v>-7.3999996185302734</c:v>
                </c:pt>
                <c:pt idx="309">
                  <c:v>-7.2999992370605469</c:v>
                </c:pt>
                <c:pt idx="310">
                  <c:v>-7.1999988555908203</c:v>
                </c:pt>
                <c:pt idx="311">
                  <c:v>-7.0999984741210938</c:v>
                </c:pt>
                <c:pt idx="312">
                  <c:v>-7</c:v>
                </c:pt>
                <c:pt idx="313">
                  <c:v>-6.8999996185302734</c:v>
                </c:pt>
                <c:pt idx="314">
                  <c:v>-6.7999992370605469</c:v>
                </c:pt>
                <c:pt idx="315">
                  <c:v>-6.6999988555908203</c:v>
                </c:pt>
                <c:pt idx="316">
                  <c:v>-6.5999984741210938</c:v>
                </c:pt>
                <c:pt idx="317">
                  <c:v>-6.5</c:v>
                </c:pt>
                <c:pt idx="318">
                  <c:v>-6.3999996185302734</c:v>
                </c:pt>
                <c:pt idx="319">
                  <c:v>-6.2999992370605469</c:v>
                </c:pt>
                <c:pt idx="320">
                  <c:v>-6.2000007629394531</c:v>
                </c:pt>
                <c:pt idx="321">
                  <c:v>-6.0999984741210938</c:v>
                </c:pt>
                <c:pt idx="322">
                  <c:v>-6</c:v>
                </c:pt>
                <c:pt idx="323">
                  <c:v>-5.8999977111816406</c:v>
                </c:pt>
                <c:pt idx="324">
                  <c:v>-5.7999992370605469</c:v>
                </c:pt>
                <c:pt idx="325">
                  <c:v>-5.7000007629394531</c:v>
                </c:pt>
                <c:pt idx="326">
                  <c:v>-5.5999984741210938</c:v>
                </c:pt>
                <c:pt idx="327">
                  <c:v>-5.5</c:v>
                </c:pt>
                <c:pt idx="328">
                  <c:v>-5.3999977111816406</c:v>
                </c:pt>
                <c:pt idx="329">
                  <c:v>-5.2999992370605469</c:v>
                </c:pt>
                <c:pt idx="330">
                  <c:v>-5.2000007629394531</c:v>
                </c:pt>
                <c:pt idx="331">
                  <c:v>-5.0999984741210938</c:v>
                </c:pt>
                <c:pt idx="332">
                  <c:v>-5</c:v>
                </c:pt>
                <c:pt idx="333">
                  <c:v>-4.8999977111816406</c:v>
                </c:pt>
                <c:pt idx="334">
                  <c:v>-4.7999992370605469</c:v>
                </c:pt>
                <c:pt idx="335">
                  <c:v>-4.7000007629394531</c:v>
                </c:pt>
                <c:pt idx="336">
                  <c:v>-4.5999984741210938</c:v>
                </c:pt>
                <c:pt idx="337">
                  <c:v>-4.5</c:v>
                </c:pt>
                <c:pt idx="338">
                  <c:v>-4.3999977111816406</c:v>
                </c:pt>
                <c:pt idx="339">
                  <c:v>-4.2999992370605469</c:v>
                </c:pt>
                <c:pt idx="340">
                  <c:v>-4.2000007629394531</c:v>
                </c:pt>
                <c:pt idx="341">
                  <c:v>-4.0999984741210938</c:v>
                </c:pt>
                <c:pt idx="342">
                  <c:v>-4</c:v>
                </c:pt>
                <c:pt idx="343">
                  <c:v>-3.8999977111816406</c:v>
                </c:pt>
                <c:pt idx="344">
                  <c:v>-3.7999992370605469</c:v>
                </c:pt>
                <c:pt idx="345">
                  <c:v>-3.7000007629394531</c:v>
                </c:pt>
                <c:pt idx="346">
                  <c:v>-3.5999984741210938</c:v>
                </c:pt>
                <c:pt idx="347">
                  <c:v>-3.5</c:v>
                </c:pt>
                <c:pt idx="348">
                  <c:v>-3.3999977111816406</c:v>
                </c:pt>
                <c:pt idx="349">
                  <c:v>-3.2999992370605469</c:v>
                </c:pt>
                <c:pt idx="350">
                  <c:v>-3.2000007629394531</c:v>
                </c:pt>
                <c:pt idx="351">
                  <c:v>-3.0999984741210938</c:v>
                </c:pt>
                <c:pt idx="352">
                  <c:v>-3</c:v>
                </c:pt>
                <c:pt idx="353">
                  <c:v>-2.8999977111816406</c:v>
                </c:pt>
                <c:pt idx="354">
                  <c:v>-2.7999992370605469</c:v>
                </c:pt>
                <c:pt idx="355">
                  <c:v>-2.7000007629394531</c:v>
                </c:pt>
                <c:pt idx="356">
                  <c:v>-2.5999984741210938</c:v>
                </c:pt>
                <c:pt idx="357">
                  <c:v>-2.5</c:v>
                </c:pt>
                <c:pt idx="358">
                  <c:v>-2.3999977111816406</c:v>
                </c:pt>
                <c:pt idx="359">
                  <c:v>-2.2999992370605469</c:v>
                </c:pt>
                <c:pt idx="360">
                  <c:v>-2.2000007629394531</c:v>
                </c:pt>
                <c:pt idx="361">
                  <c:v>-2.0999984741210938</c:v>
                </c:pt>
                <c:pt idx="362">
                  <c:v>-2</c:v>
                </c:pt>
                <c:pt idx="363">
                  <c:v>-1.8999977111816406</c:v>
                </c:pt>
                <c:pt idx="364">
                  <c:v>-1.7999992370605469</c:v>
                </c:pt>
                <c:pt idx="365">
                  <c:v>-1.7000007629394531</c:v>
                </c:pt>
                <c:pt idx="366">
                  <c:v>-1.5999984741210938</c:v>
                </c:pt>
                <c:pt idx="367">
                  <c:v>-1.5</c:v>
                </c:pt>
                <c:pt idx="368">
                  <c:v>-1.3999977111816406</c:v>
                </c:pt>
                <c:pt idx="369">
                  <c:v>-1.2999992370605469</c:v>
                </c:pt>
                <c:pt idx="370">
                  <c:v>-1.2000007629394531</c:v>
                </c:pt>
                <c:pt idx="371">
                  <c:v>-1.0999984741210938</c:v>
                </c:pt>
                <c:pt idx="372">
                  <c:v>-1</c:v>
                </c:pt>
                <c:pt idx="373">
                  <c:v>-0.89999771118164063</c:v>
                </c:pt>
                <c:pt idx="374">
                  <c:v>-0.79999923706054688</c:v>
                </c:pt>
                <c:pt idx="375">
                  <c:v>-0.70000076293945313</c:v>
                </c:pt>
                <c:pt idx="376">
                  <c:v>-0.59999847412109375</c:v>
                </c:pt>
                <c:pt idx="377">
                  <c:v>-0.5</c:v>
                </c:pt>
                <c:pt idx="378">
                  <c:v>-0.39999771118164063</c:v>
                </c:pt>
                <c:pt idx="379">
                  <c:v>-0.29999923706054688</c:v>
                </c:pt>
                <c:pt idx="380">
                  <c:v>-0.20000076293945313</c:v>
                </c:pt>
                <c:pt idx="381">
                  <c:v>-9.999847412109375E-2</c:v>
                </c:pt>
                <c:pt idx="382">
                  <c:v>0</c:v>
                </c:pt>
                <c:pt idx="383">
                  <c:v>0.10000228881835938</c:v>
                </c:pt>
                <c:pt idx="384">
                  <c:v>0.20000076293945313</c:v>
                </c:pt>
                <c:pt idx="385">
                  <c:v>0.29999923706054688</c:v>
                </c:pt>
                <c:pt idx="386">
                  <c:v>0.40000152587890625</c:v>
                </c:pt>
                <c:pt idx="387">
                  <c:v>0.5</c:v>
                </c:pt>
                <c:pt idx="388">
                  <c:v>0.60000228881835938</c:v>
                </c:pt>
                <c:pt idx="389">
                  <c:v>0.70000076293945313</c:v>
                </c:pt>
                <c:pt idx="390">
                  <c:v>0.79999923706054688</c:v>
                </c:pt>
                <c:pt idx="391">
                  <c:v>0.90000152587890625</c:v>
                </c:pt>
                <c:pt idx="392">
                  <c:v>1</c:v>
                </c:pt>
                <c:pt idx="393">
                  <c:v>1.1000022888183594</c:v>
                </c:pt>
                <c:pt idx="394">
                  <c:v>1.2000007629394531</c:v>
                </c:pt>
                <c:pt idx="395">
                  <c:v>1.2999992370605469</c:v>
                </c:pt>
                <c:pt idx="396">
                  <c:v>1.4000015258789063</c:v>
                </c:pt>
                <c:pt idx="397">
                  <c:v>1.5</c:v>
                </c:pt>
                <c:pt idx="398">
                  <c:v>1.6000022888183594</c:v>
                </c:pt>
                <c:pt idx="399">
                  <c:v>1.7000007629394531</c:v>
                </c:pt>
                <c:pt idx="400">
                  <c:v>1.7999992370605469</c:v>
                </c:pt>
                <c:pt idx="401">
                  <c:v>1.9000015258789063</c:v>
                </c:pt>
                <c:pt idx="402">
                  <c:v>2</c:v>
                </c:pt>
                <c:pt idx="403">
                  <c:v>2.1000022888183594</c:v>
                </c:pt>
                <c:pt idx="404">
                  <c:v>2.2000007629394531</c:v>
                </c:pt>
                <c:pt idx="405">
                  <c:v>2.2999992370605469</c:v>
                </c:pt>
                <c:pt idx="406">
                  <c:v>2.4000015258789063</c:v>
                </c:pt>
                <c:pt idx="407">
                  <c:v>2.5</c:v>
                </c:pt>
                <c:pt idx="408">
                  <c:v>2.6000022888183594</c:v>
                </c:pt>
                <c:pt idx="409">
                  <c:v>2.7000007629394531</c:v>
                </c:pt>
                <c:pt idx="410">
                  <c:v>2.7999992370605469</c:v>
                </c:pt>
                <c:pt idx="411">
                  <c:v>2.9000015258789063</c:v>
                </c:pt>
                <c:pt idx="412">
                  <c:v>3</c:v>
                </c:pt>
                <c:pt idx="413">
                  <c:v>3.1000022888183594</c:v>
                </c:pt>
                <c:pt idx="414">
                  <c:v>3.2000007629394531</c:v>
                </c:pt>
                <c:pt idx="415">
                  <c:v>3.2999992370605469</c:v>
                </c:pt>
                <c:pt idx="416">
                  <c:v>3.4000015258789063</c:v>
                </c:pt>
                <c:pt idx="417">
                  <c:v>3.5</c:v>
                </c:pt>
                <c:pt idx="418">
                  <c:v>3.6000022888183594</c:v>
                </c:pt>
                <c:pt idx="419">
                  <c:v>3.7000007629394531</c:v>
                </c:pt>
                <c:pt idx="420">
                  <c:v>3.7999992370605469</c:v>
                </c:pt>
                <c:pt idx="421">
                  <c:v>3.9000015258789063</c:v>
                </c:pt>
                <c:pt idx="422">
                  <c:v>4</c:v>
                </c:pt>
                <c:pt idx="423">
                  <c:v>4.1000022888183594</c:v>
                </c:pt>
                <c:pt idx="424">
                  <c:v>4.2000007629394531</c:v>
                </c:pt>
                <c:pt idx="425">
                  <c:v>4.2999992370605469</c:v>
                </c:pt>
                <c:pt idx="426">
                  <c:v>4.4000015258789063</c:v>
                </c:pt>
                <c:pt idx="427">
                  <c:v>4.5</c:v>
                </c:pt>
                <c:pt idx="428">
                  <c:v>4.6000022888183594</c:v>
                </c:pt>
                <c:pt idx="429">
                  <c:v>4.7000007629394531</c:v>
                </c:pt>
                <c:pt idx="430">
                  <c:v>4.7999992370605469</c:v>
                </c:pt>
                <c:pt idx="431">
                  <c:v>4.9000015258789063</c:v>
                </c:pt>
                <c:pt idx="432">
                  <c:v>5</c:v>
                </c:pt>
                <c:pt idx="433">
                  <c:v>5.1000022888183594</c:v>
                </c:pt>
                <c:pt idx="434">
                  <c:v>5.2000007629394531</c:v>
                </c:pt>
                <c:pt idx="435">
                  <c:v>5.2999992370605469</c:v>
                </c:pt>
                <c:pt idx="436">
                  <c:v>5.4000015258789063</c:v>
                </c:pt>
                <c:pt idx="437">
                  <c:v>5.5</c:v>
                </c:pt>
                <c:pt idx="438">
                  <c:v>5.6000022888183594</c:v>
                </c:pt>
                <c:pt idx="439">
                  <c:v>5.7000007629394531</c:v>
                </c:pt>
                <c:pt idx="440">
                  <c:v>5.7999992370605469</c:v>
                </c:pt>
                <c:pt idx="441">
                  <c:v>5.9000015258789063</c:v>
                </c:pt>
                <c:pt idx="442">
                  <c:v>6</c:v>
                </c:pt>
                <c:pt idx="443">
                  <c:v>6.1000022888183594</c:v>
                </c:pt>
                <c:pt idx="444">
                  <c:v>6.2000007629394531</c:v>
                </c:pt>
                <c:pt idx="445">
                  <c:v>6.2999992370605469</c:v>
                </c:pt>
                <c:pt idx="446">
                  <c:v>6.4000015258789063</c:v>
                </c:pt>
                <c:pt idx="447">
                  <c:v>6.5</c:v>
                </c:pt>
                <c:pt idx="448">
                  <c:v>6.6000022888183594</c:v>
                </c:pt>
                <c:pt idx="449">
                  <c:v>6.7000007629394531</c:v>
                </c:pt>
                <c:pt idx="450">
                  <c:v>6.7999992370605469</c:v>
                </c:pt>
                <c:pt idx="451">
                  <c:v>6.9000015258789063</c:v>
                </c:pt>
                <c:pt idx="452">
                  <c:v>7</c:v>
                </c:pt>
                <c:pt idx="453">
                  <c:v>7.1000022888183594</c:v>
                </c:pt>
                <c:pt idx="454">
                  <c:v>7.2000007629394531</c:v>
                </c:pt>
                <c:pt idx="455">
                  <c:v>7.2999992370605469</c:v>
                </c:pt>
                <c:pt idx="456">
                  <c:v>7.4000015258789063</c:v>
                </c:pt>
                <c:pt idx="457">
                  <c:v>7.5</c:v>
                </c:pt>
                <c:pt idx="458">
                  <c:v>7.6000022888183594</c:v>
                </c:pt>
                <c:pt idx="459">
                  <c:v>7.7000007629394531</c:v>
                </c:pt>
                <c:pt idx="460">
                  <c:v>7.7999992370605469</c:v>
                </c:pt>
                <c:pt idx="461">
                  <c:v>7.9000015258789063</c:v>
                </c:pt>
                <c:pt idx="462">
                  <c:v>8</c:v>
                </c:pt>
                <c:pt idx="463">
                  <c:v>8.1000022888183594</c:v>
                </c:pt>
                <c:pt idx="464">
                  <c:v>8.2000007629394531</c:v>
                </c:pt>
                <c:pt idx="465">
                  <c:v>8.2999992370605469</c:v>
                </c:pt>
                <c:pt idx="466">
                  <c:v>8.4000015258789063</c:v>
                </c:pt>
                <c:pt idx="467">
                  <c:v>8.5</c:v>
                </c:pt>
                <c:pt idx="468">
                  <c:v>8.6000022888183594</c:v>
                </c:pt>
                <c:pt idx="469">
                  <c:v>8.7000007629394531</c:v>
                </c:pt>
                <c:pt idx="470">
                  <c:v>8.7999992370605469</c:v>
                </c:pt>
                <c:pt idx="471">
                  <c:v>8.9000015258789063</c:v>
                </c:pt>
                <c:pt idx="472">
                  <c:v>9</c:v>
                </c:pt>
                <c:pt idx="473">
                  <c:v>9.1000022888183594</c:v>
                </c:pt>
                <c:pt idx="474">
                  <c:v>9.2000007629394531</c:v>
                </c:pt>
                <c:pt idx="475">
                  <c:v>9.2999992370605469</c:v>
                </c:pt>
                <c:pt idx="476">
                  <c:v>9.4000015258789063</c:v>
                </c:pt>
                <c:pt idx="477">
                  <c:v>9.5</c:v>
                </c:pt>
                <c:pt idx="478">
                  <c:v>9.6000022888183594</c:v>
                </c:pt>
                <c:pt idx="479">
                  <c:v>9.7000007629394531</c:v>
                </c:pt>
                <c:pt idx="480">
                  <c:v>9.7999992370605469</c:v>
                </c:pt>
                <c:pt idx="481">
                  <c:v>9.9000015258789063</c:v>
                </c:pt>
                <c:pt idx="482">
                  <c:v>10</c:v>
                </c:pt>
                <c:pt idx="483">
                  <c:v>10.100002288818359</c:v>
                </c:pt>
                <c:pt idx="484">
                  <c:v>10.200000762939453</c:v>
                </c:pt>
                <c:pt idx="485">
                  <c:v>10.299999237060547</c:v>
                </c:pt>
                <c:pt idx="486">
                  <c:v>10.400001525878906</c:v>
                </c:pt>
                <c:pt idx="487">
                  <c:v>10.5</c:v>
                </c:pt>
                <c:pt idx="488">
                  <c:v>10.600002288818359</c:v>
                </c:pt>
                <c:pt idx="489">
                  <c:v>10.700000762939453</c:v>
                </c:pt>
                <c:pt idx="490">
                  <c:v>10.799999237060547</c:v>
                </c:pt>
                <c:pt idx="491">
                  <c:v>10.900001525878906</c:v>
                </c:pt>
                <c:pt idx="492">
                  <c:v>11</c:v>
                </c:pt>
                <c:pt idx="493">
                  <c:v>11.100002288818359</c:v>
                </c:pt>
                <c:pt idx="494">
                  <c:v>11.200000762939453</c:v>
                </c:pt>
                <c:pt idx="495">
                  <c:v>11.299999237060547</c:v>
                </c:pt>
                <c:pt idx="496">
                  <c:v>11.400001525878906</c:v>
                </c:pt>
                <c:pt idx="497">
                  <c:v>11.5</c:v>
                </c:pt>
                <c:pt idx="498">
                  <c:v>11.600002288818359</c:v>
                </c:pt>
                <c:pt idx="499">
                  <c:v>11.700000762939453</c:v>
                </c:pt>
                <c:pt idx="500">
                  <c:v>11.799999237060547</c:v>
                </c:pt>
                <c:pt idx="501">
                  <c:v>11.900001525878906</c:v>
                </c:pt>
                <c:pt idx="502">
                  <c:v>12</c:v>
                </c:pt>
                <c:pt idx="503">
                  <c:v>12.100002288818359</c:v>
                </c:pt>
                <c:pt idx="504">
                  <c:v>12.200000762939453</c:v>
                </c:pt>
                <c:pt idx="505">
                  <c:v>12.299999237060547</c:v>
                </c:pt>
                <c:pt idx="506">
                  <c:v>12.400001525878906</c:v>
                </c:pt>
                <c:pt idx="507">
                  <c:v>12.5</c:v>
                </c:pt>
                <c:pt idx="508">
                  <c:v>12.600002288818359</c:v>
                </c:pt>
                <c:pt idx="509">
                  <c:v>12.700000762939453</c:v>
                </c:pt>
                <c:pt idx="510">
                  <c:v>12.799999237060547</c:v>
                </c:pt>
                <c:pt idx="511">
                  <c:v>12.900001525878906</c:v>
                </c:pt>
                <c:pt idx="512">
                  <c:v>13</c:v>
                </c:pt>
                <c:pt idx="513">
                  <c:v>13.100002288818359</c:v>
                </c:pt>
                <c:pt idx="514">
                  <c:v>13.200000762939453</c:v>
                </c:pt>
                <c:pt idx="515">
                  <c:v>13.299999237060547</c:v>
                </c:pt>
                <c:pt idx="516">
                  <c:v>13.400001525878906</c:v>
                </c:pt>
                <c:pt idx="517">
                  <c:v>13.5</c:v>
                </c:pt>
                <c:pt idx="518">
                  <c:v>13.600002288818359</c:v>
                </c:pt>
                <c:pt idx="519">
                  <c:v>13.700000762939453</c:v>
                </c:pt>
                <c:pt idx="520">
                  <c:v>13.799999237060547</c:v>
                </c:pt>
                <c:pt idx="521">
                  <c:v>13.900001525878906</c:v>
                </c:pt>
                <c:pt idx="522">
                  <c:v>14</c:v>
                </c:pt>
                <c:pt idx="523">
                  <c:v>14.100002288818359</c:v>
                </c:pt>
                <c:pt idx="524">
                  <c:v>14.200000762939453</c:v>
                </c:pt>
                <c:pt idx="525">
                  <c:v>14.299999237060547</c:v>
                </c:pt>
                <c:pt idx="526">
                  <c:v>14.400001525878906</c:v>
                </c:pt>
                <c:pt idx="527">
                  <c:v>14.5</c:v>
                </c:pt>
                <c:pt idx="528">
                  <c:v>14.600002288818359</c:v>
                </c:pt>
                <c:pt idx="529">
                  <c:v>14.700000762939453</c:v>
                </c:pt>
                <c:pt idx="530">
                  <c:v>14.799999237060547</c:v>
                </c:pt>
                <c:pt idx="531">
                  <c:v>14.900001525878906</c:v>
                </c:pt>
                <c:pt idx="532">
                  <c:v>15</c:v>
                </c:pt>
                <c:pt idx="533">
                  <c:v>15.100002288818359</c:v>
                </c:pt>
                <c:pt idx="534">
                  <c:v>15.200000762939453</c:v>
                </c:pt>
                <c:pt idx="535">
                  <c:v>15.299999237060547</c:v>
                </c:pt>
                <c:pt idx="536">
                  <c:v>15.400001525878906</c:v>
                </c:pt>
                <c:pt idx="537">
                  <c:v>15.5</c:v>
                </c:pt>
                <c:pt idx="538">
                  <c:v>15.600002288818359</c:v>
                </c:pt>
                <c:pt idx="539">
                  <c:v>15.700000762939453</c:v>
                </c:pt>
                <c:pt idx="540">
                  <c:v>15.799999237060547</c:v>
                </c:pt>
                <c:pt idx="541">
                  <c:v>15.900001525878906</c:v>
                </c:pt>
                <c:pt idx="542">
                  <c:v>16</c:v>
                </c:pt>
                <c:pt idx="543">
                  <c:v>16.100002288818359</c:v>
                </c:pt>
                <c:pt idx="544">
                  <c:v>16.200000762939453</c:v>
                </c:pt>
                <c:pt idx="545">
                  <c:v>16.299999237060547</c:v>
                </c:pt>
                <c:pt idx="546">
                  <c:v>16.400001525878906</c:v>
                </c:pt>
                <c:pt idx="547">
                  <c:v>16.5</c:v>
                </c:pt>
                <c:pt idx="548">
                  <c:v>16.600002288818359</c:v>
                </c:pt>
                <c:pt idx="549">
                  <c:v>16.700000762939453</c:v>
                </c:pt>
                <c:pt idx="550">
                  <c:v>16.799999237060547</c:v>
                </c:pt>
                <c:pt idx="551">
                  <c:v>16.900001525878906</c:v>
                </c:pt>
                <c:pt idx="552">
                  <c:v>17</c:v>
                </c:pt>
                <c:pt idx="553">
                  <c:v>17.100002288818359</c:v>
                </c:pt>
                <c:pt idx="554">
                  <c:v>17.200000762939453</c:v>
                </c:pt>
                <c:pt idx="555">
                  <c:v>17.299999237060547</c:v>
                </c:pt>
                <c:pt idx="556">
                  <c:v>17.400001525878906</c:v>
                </c:pt>
                <c:pt idx="557">
                  <c:v>17.5</c:v>
                </c:pt>
                <c:pt idx="558">
                  <c:v>17.600002288818359</c:v>
                </c:pt>
                <c:pt idx="559">
                  <c:v>17.700000762939453</c:v>
                </c:pt>
                <c:pt idx="560">
                  <c:v>17.799999237060547</c:v>
                </c:pt>
                <c:pt idx="561">
                  <c:v>17.900001525878906</c:v>
                </c:pt>
                <c:pt idx="562">
                  <c:v>18</c:v>
                </c:pt>
                <c:pt idx="563">
                  <c:v>18.100002288818359</c:v>
                </c:pt>
                <c:pt idx="564">
                  <c:v>18.200000762939453</c:v>
                </c:pt>
                <c:pt idx="565">
                  <c:v>18.299999237060547</c:v>
                </c:pt>
                <c:pt idx="566">
                  <c:v>18.400001525878906</c:v>
                </c:pt>
                <c:pt idx="567">
                  <c:v>18.5</c:v>
                </c:pt>
                <c:pt idx="568">
                  <c:v>18.600002288818359</c:v>
                </c:pt>
                <c:pt idx="569">
                  <c:v>18.700000762939453</c:v>
                </c:pt>
                <c:pt idx="570">
                  <c:v>18.799999237060547</c:v>
                </c:pt>
                <c:pt idx="571">
                  <c:v>18.900001525878906</c:v>
                </c:pt>
                <c:pt idx="572">
                  <c:v>19</c:v>
                </c:pt>
                <c:pt idx="573">
                  <c:v>19.100002288818359</c:v>
                </c:pt>
                <c:pt idx="574">
                  <c:v>19.200000762939453</c:v>
                </c:pt>
                <c:pt idx="575">
                  <c:v>19.299999237060547</c:v>
                </c:pt>
                <c:pt idx="576">
                  <c:v>19.400001525878906</c:v>
                </c:pt>
                <c:pt idx="577">
                  <c:v>19.5</c:v>
                </c:pt>
                <c:pt idx="578">
                  <c:v>19.600002288818359</c:v>
                </c:pt>
                <c:pt idx="579">
                  <c:v>19.700000762939453</c:v>
                </c:pt>
                <c:pt idx="580">
                  <c:v>19.799999237060547</c:v>
                </c:pt>
                <c:pt idx="581">
                  <c:v>19.900001525878906</c:v>
                </c:pt>
                <c:pt idx="582">
                  <c:v>20</c:v>
                </c:pt>
                <c:pt idx="583">
                  <c:v>20.100002288818359</c:v>
                </c:pt>
                <c:pt idx="584">
                  <c:v>20.200000762939453</c:v>
                </c:pt>
                <c:pt idx="585">
                  <c:v>20.299999237060547</c:v>
                </c:pt>
                <c:pt idx="586">
                  <c:v>20.400001525878906</c:v>
                </c:pt>
                <c:pt idx="587">
                  <c:v>20.5</c:v>
                </c:pt>
                <c:pt idx="588">
                  <c:v>20.600002288818359</c:v>
                </c:pt>
                <c:pt idx="589">
                  <c:v>20.700000762939453</c:v>
                </c:pt>
                <c:pt idx="590">
                  <c:v>20.799999237060547</c:v>
                </c:pt>
                <c:pt idx="591">
                  <c:v>20.900001525878906</c:v>
                </c:pt>
                <c:pt idx="592">
                  <c:v>21</c:v>
                </c:pt>
                <c:pt idx="593">
                  <c:v>21.100002288818359</c:v>
                </c:pt>
                <c:pt idx="594">
                  <c:v>21.200000762939453</c:v>
                </c:pt>
                <c:pt idx="595">
                  <c:v>21.299999237060547</c:v>
                </c:pt>
                <c:pt idx="596">
                  <c:v>21.400001525878906</c:v>
                </c:pt>
                <c:pt idx="597">
                  <c:v>21.5</c:v>
                </c:pt>
                <c:pt idx="598">
                  <c:v>21.600002288818359</c:v>
                </c:pt>
                <c:pt idx="599">
                  <c:v>21.700000762939453</c:v>
                </c:pt>
                <c:pt idx="600">
                  <c:v>21.799999237060547</c:v>
                </c:pt>
                <c:pt idx="601">
                  <c:v>21.900001525878906</c:v>
                </c:pt>
                <c:pt idx="602">
                  <c:v>22</c:v>
                </c:pt>
                <c:pt idx="603">
                  <c:v>22.100002288818359</c:v>
                </c:pt>
                <c:pt idx="604">
                  <c:v>22.200000762939453</c:v>
                </c:pt>
                <c:pt idx="605">
                  <c:v>22.299999237060547</c:v>
                </c:pt>
                <c:pt idx="606">
                  <c:v>22.400001525878906</c:v>
                </c:pt>
                <c:pt idx="607">
                  <c:v>22.5</c:v>
                </c:pt>
                <c:pt idx="608">
                  <c:v>22.600002288818359</c:v>
                </c:pt>
                <c:pt idx="609">
                  <c:v>22.700000762939453</c:v>
                </c:pt>
                <c:pt idx="610">
                  <c:v>22.799999237060547</c:v>
                </c:pt>
                <c:pt idx="611">
                  <c:v>22.900001525878906</c:v>
                </c:pt>
                <c:pt idx="612">
                  <c:v>23</c:v>
                </c:pt>
                <c:pt idx="613">
                  <c:v>23.100002288818359</c:v>
                </c:pt>
                <c:pt idx="614">
                  <c:v>23.200000762939453</c:v>
                </c:pt>
                <c:pt idx="615">
                  <c:v>23.299999237060547</c:v>
                </c:pt>
                <c:pt idx="616">
                  <c:v>23.400001525878906</c:v>
                </c:pt>
                <c:pt idx="617">
                  <c:v>23.5</c:v>
                </c:pt>
                <c:pt idx="618">
                  <c:v>23.600002288818359</c:v>
                </c:pt>
                <c:pt idx="619">
                  <c:v>23.700000762939453</c:v>
                </c:pt>
                <c:pt idx="620">
                  <c:v>23.799999237060547</c:v>
                </c:pt>
                <c:pt idx="621">
                  <c:v>23.900001525878906</c:v>
                </c:pt>
                <c:pt idx="622">
                  <c:v>24</c:v>
                </c:pt>
                <c:pt idx="623">
                  <c:v>24.100002288818359</c:v>
                </c:pt>
                <c:pt idx="624">
                  <c:v>24.200000762939453</c:v>
                </c:pt>
                <c:pt idx="625">
                  <c:v>24.299999237060547</c:v>
                </c:pt>
                <c:pt idx="626">
                  <c:v>24.400001525878906</c:v>
                </c:pt>
                <c:pt idx="627">
                  <c:v>24.5</c:v>
                </c:pt>
                <c:pt idx="628">
                  <c:v>24.600002288818359</c:v>
                </c:pt>
                <c:pt idx="629">
                  <c:v>24.700000762939453</c:v>
                </c:pt>
                <c:pt idx="630">
                  <c:v>24.799999237060547</c:v>
                </c:pt>
                <c:pt idx="631">
                  <c:v>24.900001525878906</c:v>
                </c:pt>
                <c:pt idx="632">
                  <c:v>25</c:v>
                </c:pt>
                <c:pt idx="633">
                  <c:v>25.100002288818359</c:v>
                </c:pt>
                <c:pt idx="634">
                  <c:v>25.200000762939453</c:v>
                </c:pt>
                <c:pt idx="635">
                  <c:v>25.299999237060547</c:v>
                </c:pt>
                <c:pt idx="636">
                  <c:v>25.400001525878906</c:v>
                </c:pt>
                <c:pt idx="637">
                  <c:v>25.5</c:v>
                </c:pt>
                <c:pt idx="638">
                  <c:v>25.600002288818359</c:v>
                </c:pt>
                <c:pt idx="639">
                  <c:v>25.700000762939453</c:v>
                </c:pt>
                <c:pt idx="640">
                  <c:v>25.799999237060547</c:v>
                </c:pt>
                <c:pt idx="641">
                  <c:v>25.899997711181641</c:v>
                </c:pt>
                <c:pt idx="642">
                  <c:v>26.000003814697266</c:v>
                </c:pt>
                <c:pt idx="643">
                  <c:v>26.100002288818359</c:v>
                </c:pt>
                <c:pt idx="644">
                  <c:v>26.200000762939453</c:v>
                </c:pt>
                <c:pt idx="645">
                  <c:v>26.299999237060547</c:v>
                </c:pt>
                <c:pt idx="646">
                  <c:v>26.399997711181641</c:v>
                </c:pt>
                <c:pt idx="647">
                  <c:v>26.500003814697266</c:v>
                </c:pt>
                <c:pt idx="648">
                  <c:v>26.600002288818359</c:v>
                </c:pt>
                <c:pt idx="649">
                  <c:v>26.700000762939453</c:v>
                </c:pt>
                <c:pt idx="650">
                  <c:v>26.799999237060547</c:v>
                </c:pt>
                <c:pt idx="651">
                  <c:v>26.899997711181641</c:v>
                </c:pt>
                <c:pt idx="652">
                  <c:v>27.000003814697266</c:v>
                </c:pt>
                <c:pt idx="653">
                  <c:v>27.100002288818359</c:v>
                </c:pt>
                <c:pt idx="654">
                  <c:v>27.200000762939453</c:v>
                </c:pt>
                <c:pt idx="655">
                  <c:v>27.299999237060547</c:v>
                </c:pt>
                <c:pt idx="656">
                  <c:v>27.399997711181641</c:v>
                </c:pt>
                <c:pt idx="657">
                  <c:v>27.500003814697266</c:v>
                </c:pt>
                <c:pt idx="658">
                  <c:v>27.600002288818359</c:v>
                </c:pt>
                <c:pt idx="659">
                  <c:v>27.700000762939453</c:v>
                </c:pt>
                <c:pt idx="660">
                  <c:v>27.799999237060547</c:v>
                </c:pt>
                <c:pt idx="661">
                  <c:v>27.899997711181641</c:v>
                </c:pt>
                <c:pt idx="662">
                  <c:v>28.000003814697266</c:v>
                </c:pt>
                <c:pt idx="663">
                  <c:v>28.100002288818359</c:v>
                </c:pt>
                <c:pt idx="664">
                  <c:v>28.200000762939453</c:v>
                </c:pt>
                <c:pt idx="665">
                  <c:v>28.299999237060547</c:v>
                </c:pt>
                <c:pt idx="666">
                  <c:v>28.399997711181641</c:v>
                </c:pt>
                <c:pt idx="667">
                  <c:v>28.500003814697266</c:v>
                </c:pt>
                <c:pt idx="668">
                  <c:v>28.600002288818359</c:v>
                </c:pt>
                <c:pt idx="669">
                  <c:v>28.700000762939453</c:v>
                </c:pt>
                <c:pt idx="670">
                  <c:v>28.799999237060547</c:v>
                </c:pt>
                <c:pt idx="671">
                  <c:v>28.899997711181641</c:v>
                </c:pt>
                <c:pt idx="672">
                  <c:v>29.000003814697266</c:v>
                </c:pt>
                <c:pt idx="673">
                  <c:v>29.100002288818359</c:v>
                </c:pt>
                <c:pt idx="674">
                  <c:v>29.200000762939453</c:v>
                </c:pt>
                <c:pt idx="675">
                  <c:v>29.299999237060547</c:v>
                </c:pt>
                <c:pt idx="676">
                  <c:v>29.399997711181641</c:v>
                </c:pt>
                <c:pt idx="677">
                  <c:v>29.500003814697266</c:v>
                </c:pt>
                <c:pt idx="678">
                  <c:v>29.600002288818359</c:v>
                </c:pt>
                <c:pt idx="679">
                  <c:v>29.700000762939453</c:v>
                </c:pt>
                <c:pt idx="680">
                  <c:v>29.799999237060547</c:v>
                </c:pt>
                <c:pt idx="681">
                  <c:v>29.899997711181641</c:v>
                </c:pt>
                <c:pt idx="682">
                  <c:v>30.000003814697266</c:v>
                </c:pt>
                <c:pt idx="683">
                  <c:v>30.100002288818359</c:v>
                </c:pt>
                <c:pt idx="684">
                  <c:v>30.200000762939453</c:v>
                </c:pt>
                <c:pt idx="685">
                  <c:v>30.299999237060547</c:v>
                </c:pt>
                <c:pt idx="686">
                  <c:v>30.399997711181641</c:v>
                </c:pt>
                <c:pt idx="687">
                  <c:v>30.500003814697266</c:v>
                </c:pt>
                <c:pt idx="688">
                  <c:v>30.600002288818359</c:v>
                </c:pt>
                <c:pt idx="689">
                  <c:v>30.700000762939453</c:v>
                </c:pt>
                <c:pt idx="690">
                  <c:v>30.799999237060547</c:v>
                </c:pt>
                <c:pt idx="691">
                  <c:v>30.899997711181641</c:v>
                </c:pt>
                <c:pt idx="692">
                  <c:v>31.000003814697266</c:v>
                </c:pt>
                <c:pt idx="693">
                  <c:v>31.100002288818359</c:v>
                </c:pt>
                <c:pt idx="694">
                  <c:v>31.200000762939453</c:v>
                </c:pt>
                <c:pt idx="695">
                  <c:v>31.299999237060547</c:v>
                </c:pt>
                <c:pt idx="696">
                  <c:v>31.399997711181641</c:v>
                </c:pt>
                <c:pt idx="697">
                  <c:v>31.500003814697266</c:v>
                </c:pt>
                <c:pt idx="698">
                  <c:v>31.600002288818359</c:v>
                </c:pt>
                <c:pt idx="699">
                  <c:v>31.700000762939453</c:v>
                </c:pt>
                <c:pt idx="700">
                  <c:v>31.799999237060547</c:v>
                </c:pt>
                <c:pt idx="701">
                  <c:v>31.899997711181641</c:v>
                </c:pt>
                <c:pt idx="702">
                  <c:v>32.000003814697266</c:v>
                </c:pt>
                <c:pt idx="703">
                  <c:v>32.100002288818359</c:v>
                </c:pt>
                <c:pt idx="704">
                  <c:v>32.200000762939453</c:v>
                </c:pt>
                <c:pt idx="705">
                  <c:v>32.299999237060547</c:v>
                </c:pt>
                <c:pt idx="706">
                  <c:v>32.399997711181641</c:v>
                </c:pt>
                <c:pt idx="707">
                  <c:v>32.500003814697266</c:v>
                </c:pt>
                <c:pt idx="708">
                  <c:v>32.600002288818359</c:v>
                </c:pt>
                <c:pt idx="709">
                  <c:v>32.700000762939453</c:v>
                </c:pt>
                <c:pt idx="710">
                  <c:v>32.799999237060547</c:v>
                </c:pt>
                <c:pt idx="711">
                  <c:v>32.899997711181641</c:v>
                </c:pt>
                <c:pt idx="712">
                  <c:v>33.000003814697266</c:v>
                </c:pt>
                <c:pt idx="713">
                  <c:v>33.100002288818359</c:v>
                </c:pt>
                <c:pt idx="714">
                  <c:v>33.200000762939453</c:v>
                </c:pt>
                <c:pt idx="715">
                  <c:v>33.299999237060547</c:v>
                </c:pt>
                <c:pt idx="716">
                  <c:v>33.399997711181641</c:v>
                </c:pt>
                <c:pt idx="717">
                  <c:v>33.500003814697266</c:v>
                </c:pt>
                <c:pt idx="718">
                  <c:v>33.600002288818359</c:v>
                </c:pt>
                <c:pt idx="719">
                  <c:v>33.700000762939453</c:v>
                </c:pt>
                <c:pt idx="720">
                  <c:v>33.799999237060547</c:v>
                </c:pt>
                <c:pt idx="721">
                  <c:v>33.899997711181641</c:v>
                </c:pt>
                <c:pt idx="722">
                  <c:v>34.000003814697266</c:v>
                </c:pt>
                <c:pt idx="723">
                  <c:v>34.100002288818359</c:v>
                </c:pt>
                <c:pt idx="724">
                  <c:v>34.200000762939453</c:v>
                </c:pt>
                <c:pt idx="725">
                  <c:v>34.299999237060547</c:v>
                </c:pt>
                <c:pt idx="726">
                  <c:v>34.399997711181641</c:v>
                </c:pt>
                <c:pt idx="727">
                  <c:v>34.500003814697266</c:v>
                </c:pt>
                <c:pt idx="728">
                  <c:v>34.600002288818359</c:v>
                </c:pt>
                <c:pt idx="729">
                  <c:v>34.700000762939453</c:v>
                </c:pt>
                <c:pt idx="730">
                  <c:v>34.799999237060547</c:v>
                </c:pt>
                <c:pt idx="731">
                  <c:v>34.899997711181641</c:v>
                </c:pt>
                <c:pt idx="732">
                  <c:v>35.000003814697266</c:v>
                </c:pt>
                <c:pt idx="733">
                  <c:v>35.100002288818359</c:v>
                </c:pt>
                <c:pt idx="734">
                  <c:v>35.200000762939453</c:v>
                </c:pt>
                <c:pt idx="735">
                  <c:v>35.299999237060547</c:v>
                </c:pt>
                <c:pt idx="736">
                  <c:v>35.399997711181641</c:v>
                </c:pt>
                <c:pt idx="737">
                  <c:v>35.500003814697266</c:v>
                </c:pt>
                <c:pt idx="738">
                  <c:v>35.600002288818359</c:v>
                </c:pt>
                <c:pt idx="739">
                  <c:v>35.700000762939453</c:v>
                </c:pt>
                <c:pt idx="740">
                  <c:v>35.799999237060547</c:v>
                </c:pt>
                <c:pt idx="741">
                  <c:v>35.899997711181641</c:v>
                </c:pt>
                <c:pt idx="742">
                  <c:v>36.000003814697266</c:v>
                </c:pt>
                <c:pt idx="743">
                  <c:v>36.100002288818359</c:v>
                </c:pt>
                <c:pt idx="744">
                  <c:v>36.200000762939453</c:v>
                </c:pt>
                <c:pt idx="745">
                  <c:v>36.299999237060547</c:v>
                </c:pt>
                <c:pt idx="746">
                  <c:v>36.399997711181641</c:v>
                </c:pt>
                <c:pt idx="747">
                  <c:v>36.500003814697266</c:v>
                </c:pt>
                <c:pt idx="748">
                  <c:v>36.600002288818359</c:v>
                </c:pt>
                <c:pt idx="749">
                  <c:v>36.700000762939453</c:v>
                </c:pt>
                <c:pt idx="750">
                  <c:v>36.799999237060547</c:v>
                </c:pt>
                <c:pt idx="751">
                  <c:v>36.899997711181641</c:v>
                </c:pt>
                <c:pt idx="752">
                  <c:v>37.000003814697266</c:v>
                </c:pt>
                <c:pt idx="753">
                  <c:v>37.100002288818359</c:v>
                </c:pt>
                <c:pt idx="754">
                  <c:v>37.200000762939453</c:v>
                </c:pt>
                <c:pt idx="755">
                  <c:v>37.299999237060547</c:v>
                </c:pt>
                <c:pt idx="756">
                  <c:v>37.399997711181641</c:v>
                </c:pt>
                <c:pt idx="757">
                  <c:v>37.500003814697266</c:v>
                </c:pt>
                <c:pt idx="758">
                  <c:v>37.600002288818359</c:v>
                </c:pt>
                <c:pt idx="759">
                  <c:v>37.700000762939453</c:v>
                </c:pt>
                <c:pt idx="760">
                  <c:v>37.799999237060547</c:v>
                </c:pt>
                <c:pt idx="761">
                  <c:v>37.899997711181641</c:v>
                </c:pt>
                <c:pt idx="762">
                  <c:v>38.000003814697266</c:v>
                </c:pt>
                <c:pt idx="763">
                  <c:v>38.100002288818359</c:v>
                </c:pt>
                <c:pt idx="764">
                  <c:v>38.200000762939453</c:v>
                </c:pt>
                <c:pt idx="765">
                  <c:v>38.299999237060547</c:v>
                </c:pt>
                <c:pt idx="766">
                  <c:v>38.399997711181641</c:v>
                </c:pt>
                <c:pt idx="767">
                  <c:v>38.500003814697266</c:v>
                </c:pt>
                <c:pt idx="768">
                  <c:v>38.600002288818359</c:v>
                </c:pt>
                <c:pt idx="769">
                  <c:v>38.700000762939453</c:v>
                </c:pt>
                <c:pt idx="770">
                  <c:v>38.799999237060547</c:v>
                </c:pt>
                <c:pt idx="771">
                  <c:v>38.899997711181641</c:v>
                </c:pt>
                <c:pt idx="772">
                  <c:v>39.000003814697266</c:v>
                </c:pt>
                <c:pt idx="773">
                  <c:v>39.100002288818359</c:v>
                </c:pt>
                <c:pt idx="774">
                  <c:v>39.200000762939453</c:v>
                </c:pt>
                <c:pt idx="775">
                  <c:v>39.299999237060547</c:v>
                </c:pt>
                <c:pt idx="776">
                  <c:v>39.399997711181641</c:v>
                </c:pt>
                <c:pt idx="777">
                  <c:v>39.500003814697266</c:v>
                </c:pt>
                <c:pt idx="778">
                  <c:v>39.600002288818359</c:v>
                </c:pt>
                <c:pt idx="779">
                  <c:v>39.700000762939453</c:v>
                </c:pt>
                <c:pt idx="780">
                  <c:v>39.799999237060547</c:v>
                </c:pt>
                <c:pt idx="781">
                  <c:v>39.899997711181641</c:v>
                </c:pt>
                <c:pt idx="782">
                  <c:v>40.000003814697266</c:v>
                </c:pt>
                <c:pt idx="783">
                  <c:v>40.100002288818359</c:v>
                </c:pt>
                <c:pt idx="784">
                  <c:v>40.200000762939453</c:v>
                </c:pt>
                <c:pt idx="785">
                  <c:v>40.299999237060547</c:v>
                </c:pt>
                <c:pt idx="786">
                  <c:v>40.399997711181641</c:v>
                </c:pt>
                <c:pt idx="787">
                  <c:v>40.500003814697266</c:v>
                </c:pt>
                <c:pt idx="788">
                  <c:v>40.600002288818359</c:v>
                </c:pt>
                <c:pt idx="789">
                  <c:v>40.700000762939453</c:v>
                </c:pt>
                <c:pt idx="790">
                  <c:v>40.799999237060547</c:v>
                </c:pt>
                <c:pt idx="791">
                  <c:v>40.899997711181641</c:v>
                </c:pt>
                <c:pt idx="792">
                  <c:v>41.000003814697266</c:v>
                </c:pt>
                <c:pt idx="793">
                  <c:v>41.100002288818359</c:v>
                </c:pt>
                <c:pt idx="794">
                  <c:v>41.200000762939453</c:v>
                </c:pt>
                <c:pt idx="795">
                  <c:v>41.299999237060547</c:v>
                </c:pt>
                <c:pt idx="796">
                  <c:v>41.399997711181641</c:v>
                </c:pt>
                <c:pt idx="797">
                  <c:v>41.500003814697266</c:v>
                </c:pt>
                <c:pt idx="798">
                  <c:v>41.600002288818359</c:v>
                </c:pt>
                <c:pt idx="799">
                  <c:v>41.700000762939453</c:v>
                </c:pt>
                <c:pt idx="800">
                  <c:v>41.799999237060547</c:v>
                </c:pt>
                <c:pt idx="801">
                  <c:v>41.899997711181641</c:v>
                </c:pt>
                <c:pt idx="802">
                  <c:v>42.000003814697266</c:v>
                </c:pt>
                <c:pt idx="803">
                  <c:v>42.100002288818359</c:v>
                </c:pt>
                <c:pt idx="804">
                  <c:v>42.200000762939453</c:v>
                </c:pt>
                <c:pt idx="805">
                  <c:v>42.299999237060547</c:v>
                </c:pt>
                <c:pt idx="806">
                  <c:v>42.399997711181641</c:v>
                </c:pt>
                <c:pt idx="807">
                  <c:v>42.500003814697266</c:v>
                </c:pt>
                <c:pt idx="808">
                  <c:v>42.600002288818359</c:v>
                </c:pt>
                <c:pt idx="809">
                  <c:v>42.700000762939453</c:v>
                </c:pt>
                <c:pt idx="810">
                  <c:v>42.799999237060547</c:v>
                </c:pt>
                <c:pt idx="811">
                  <c:v>42.899997711181641</c:v>
                </c:pt>
                <c:pt idx="812">
                  <c:v>43.000003814697266</c:v>
                </c:pt>
                <c:pt idx="813">
                  <c:v>43.100002288818359</c:v>
                </c:pt>
                <c:pt idx="814">
                  <c:v>43.200000762939453</c:v>
                </c:pt>
                <c:pt idx="815">
                  <c:v>43.299999237060547</c:v>
                </c:pt>
                <c:pt idx="816">
                  <c:v>43.399997711181641</c:v>
                </c:pt>
                <c:pt idx="817">
                  <c:v>43.500003814697266</c:v>
                </c:pt>
                <c:pt idx="818">
                  <c:v>43.600002288818359</c:v>
                </c:pt>
                <c:pt idx="819">
                  <c:v>43.700000762939453</c:v>
                </c:pt>
                <c:pt idx="820">
                  <c:v>43.799999237060547</c:v>
                </c:pt>
                <c:pt idx="821">
                  <c:v>43.899997711181641</c:v>
                </c:pt>
                <c:pt idx="822">
                  <c:v>44.000003814697266</c:v>
                </c:pt>
                <c:pt idx="823">
                  <c:v>44.100002288818359</c:v>
                </c:pt>
                <c:pt idx="824">
                  <c:v>44.200000762939453</c:v>
                </c:pt>
                <c:pt idx="825">
                  <c:v>44.299999237060547</c:v>
                </c:pt>
                <c:pt idx="826">
                  <c:v>44.399997711181641</c:v>
                </c:pt>
                <c:pt idx="827">
                  <c:v>44.500003814697266</c:v>
                </c:pt>
                <c:pt idx="828">
                  <c:v>44.600002288818359</c:v>
                </c:pt>
                <c:pt idx="829">
                  <c:v>44.700000762939453</c:v>
                </c:pt>
                <c:pt idx="830">
                  <c:v>44.799999237060547</c:v>
                </c:pt>
                <c:pt idx="831">
                  <c:v>44.899997711181641</c:v>
                </c:pt>
                <c:pt idx="832">
                  <c:v>45.000003814697266</c:v>
                </c:pt>
                <c:pt idx="833">
                  <c:v>45.100002288818359</c:v>
                </c:pt>
                <c:pt idx="834">
                  <c:v>45.200000762939453</c:v>
                </c:pt>
                <c:pt idx="835">
                  <c:v>45.299999237060547</c:v>
                </c:pt>
                <c:pt idx="836">
                  <c:v>45.399997711181641</c:v>
                </c:pt>
                <c:pt idx="837">
                  <c:v>45.500003814697266</c:v>
                </c:pt>
                <c:pt idx="838">
                  <c:v>45.600002288818359</c:v>
                </c:pt>
                <c:pt idx="839">
                  <c:v>45.700000762939453</c:v>
                </c:pt>
                <c:pt idx="840">
                  <c:v>45.799999237060547</c:v>
                </c:pt>
                <c:pt idx="841">
                  <c:v>45.899997711181641</c:v>
                </c:pt>
                <c:pt idx="842">
                  <c:v>46.000003814697266</c:v>
                </c:pt>
                <c:pt idx="843">
                  <c:v>46.100002288818359</c:v>
                </c:pt>
                <c:pt idx="844">
                  <c:v>46.200000762939453</c:v>
                </c:pt>
                <c:pt idx="845">
                  <c:v>46.299999237060547</c:v>
                </c:pt>
                <c:pt idx="846">
                  <c:v>46.399997711181641</c:v>
                </c:pt>
                <c:pt idx="847">
                  <c:v>46.500003814697266</c:v>
                </c:pt>
                <c:pt idx="848">
                  <c:v>46.600002288818359</c:v>
                </c:pt>
                <c:pt idx="849">
                  <c:v>46.700000762939453</c:v>
                </c:pt>
                <c:pt idx="850">
                  <c:v>46.799999237060547</c:v>
                </c:pt>
                <c:pt idx="851">
                  <c:v>46.899997711181641</c:v>
                </c:pt>
                <c:pt idx="852">
                  <c:v>47.000003814697266</c:v>
                </c:pt>
                <c:pt idx="853">
                  <c:v>47.100002288818359</c:v>
                </c:pt>
                <c:pt idx="854">
                  <c:v>47.200000762939453</c:v>
                </c:pt>
                <c:pt idx="855">
                  <c:v>47.299999237060547</c:v>
                </c:pt>
                <c:pt idx="856">
                  <c:v>47.399997711181641</c:v>
                </c:pt>
                <c:pt idx="857">
                  <c:v>47.500003814697266</c:v>
                </c:pt>
                <c:pt idx="858">
                  <c:v>47.600002288818359</c:v>
                </c:pt>
                <c:pt idx="859">
                  <c:v>47.700000762939453</c:v>
                </c:pt>
                <c:pt idx="860">
                  <c:v>47.799999237060547</c:v>
                </c:pt>
                <c:pt idx="861">
                  <c:v>47.899997711181641</c:v>
                </c:pt>
                <c:pt idx="862">
                  <c:v>48.000003814697266</c:v>
                </c:pt>
                <c:pt idx="863">
                  <c:v>48.100002288818359</c:v>
                </c:pt>
                <c:pt idx="864">
                  <c:v>48.200000762939453</c:v>
                </c:pt>
                <c:pt idx="865">
                  <c:v>48.299999237060547</c:v>
                </c:pt>
                <c:pt idx="866">
                  <c:v>48.399997711181641</c:v>
                </c:pt>
                <c:pt idx="867">
                  <c:v>48.500003814697266</c:v>
                </c:pt>
                <c:pt idx="868">
                  <c:v>48.600002288818359</c:v>
                </c:pt>
                <c:pt idx="869">
                  <c:v>48.700000762939453</c:v>
                </c:pt>
                <c:pt idx="870">
                  <c:v>48.799999237060547</c:v>
                </c:pt>
                <c:pt idx="871">
                  <c:v>48.899997711181641</c:v>
                </c:pt>
                <c:pt idx="872">
                  <c:v>49.000003814697266</c:v>
                </c:pt>
                <c:pt idx="873">
                  <c:v>49.100002288818359</c:v>
                </c:pt>
                <c:pt idx="874">
                  <c:v>49.200000762939453</c:v>
                </c:pt>
                <c:pt idx="875">
                  <c:v>49.299999237060547</c:v>
                </c:pt>
                <c:pt idx="876">
                  <c:v>49.399997711181641</c:v>
                </c:pt>
                <c:pt idx="877">
                  <c:v>49.500003814697266</c:v>
                </c:pt>
                <c:pt idx="878">
                  <c:v>49.600002288818359</c:v>
                </c:pt>
                <c:pt idx="879">
                  <c:v>49.700000762939453</c:v>
                </c:pt>
                <c:pt idx="880">
                  <c:v>49.799999237060547</c:v>
                </c:pt>
                <c:pt idx="881">
                  <c:v>49.899997711181641</c:v>
                </c:pt>
                <c:pt idx="882">
                  <c:v>50.000003814697266</c:v>
                </c:pt>
                <c:pt idx="883">
                  <c:v>50.100002288818359</c:v>
                </c:pt>
                <c:pt idx="884">
                  <c:v>50.200000762939453</c:v>
                </c:pt>
                <c:pt idx="885">
                  <c:v>50.299999237060547</c:v>
                </c:pt>
                <c:pt idx="886">
                  <c:v>50.399997711181641</c:v>
                </c:pt>
                <c:pt idx="887">
                  <c:v>50.500003814697266</c:v>
                </c:pt>
                <c:pt idx="888">
                  <c:v>50.600002288818359</c:v>
                </c:pt>
                <c:pt idx="889">
                  <c:v>50.700000762939453</c:v>
                </c:pt>
                <c:pt idx="890">
                  <c:v>50.799999237060547</c:v>
                </c:pt>
                <c:pt idx="891">
                  <c:v>50.899997711181641</c:v>
                </c:pt>
                <c:pt idx="892">
                  <c:v>51.000003814697266</c:v>
                </c:pt>
                <c:pt idx="893">
                  <c:v>51.100002288818359</c:v>
                </c:pt>
                <c:pt idx="894">
                  <c:v>51.200000762939453</c:v>
                </c:pt>
                <c:pt idx="895">
                  <c:v>51.299999237060547</c:v>
                </c:pt>
                <c:pt idx="896">
                  <c:v>51.399997711181641</c:v>
                </c:pt>
                <c:pt idx="897">
                  <c:v>51.500003814697266</c:v>
                </c:pt>
                <c:pt idx="898">
                  <c:v>51.600002288818359</c:v>
                </c:pt>
                <c:pt idx="899">
                  <c:v>51.700000762939453</c:v>
                </c:pt>
                <c:pt idx="900">
                  <c:v>51.799999237060547</c:v>
                </c:pt>
                <c:pt idx="901">
                  <c:v>51.899997711181641</c:v>
                </c:pt>
                <c:pt idx="902">
                  <c:v>52.000003814697266</c:v>
                </c:pt>
                <c:pt idx="903">
                  <c:v>52.100002288818359</c:v>
                </c:pt>
                <c:pt idx="904">
                  <c:v>52.200000762939453</c:v>
                </c:pt>
                <c:pt idx="905">
                  <c:v>52.299999237060547</c:v>
                </c:pt>
                <c:pt idx="906">
                  <c:v>52.399997711181641</c:v>
                </c:pt>
                <c:pt idx="907">
                  <c:v>52.500003814697266</c:v>
                </c:pt>
                <c:pt idx="908">
                  <c:v>52.600002288818359</c:v>
                </c:pt>
                <c:pt idx="909">
                  <c:v>52.700000762939453</c:v>
                </c:pt>
                <c:pt idx="910">
                  <c:v>52.799999237060547</c:v>
                </c:pt>
                <c:pt idx="911">
                  <c:v>52.899997711181641</c:v>
                </c:pt>
                <c:pt idx="912">
                  <c:v>53.000003814697266</c:v>
                </c:pt>
                <c:pt idx="913">
                  <c:v>53.100002288818359</c:v>
                </c:pt>
                <c:pt idx="914">
                  <c:v>53.200000762939453</c:v>
                </c:pt>
                <c:pt idx="915">
                  <c:v>53.299999237060547</c:v>
                </c:pt>
                <c:pt idx="916">
                  <c:v>53.399997711181641</c:v>
                </c:pt>
                <c:pt idx="917">
                  <c:v>53.500003814697266</c:v>
                </c:pt>
                <c:pt idx="918">
                  <c:v>53.600002288818359</c:v>
                </c:pt>
                <c:pt idx="919">
                  <c:v>53.700000762939453</c:v>
                </c:pt>
                <c:pt idx="920">
                  <c:v>53.799999237060547</c:v>
                </c:pt>
                <c:pt idx="921">
                  <c:v>53.899997711181641</c:v>
                </c:pt>
                <c:pt idx="922">
                  <c:v>54.000003814697266</c:v>
                </c:pt>
                <c:pt idx="923">
                  <c:v>54.100002288818359</c:v>
                </c:pt>
                <c:pt idx="924">
                  <c:v>54.200000762939453</c:v>
                </c:pt>
                <c:pt idx="925">
                  <c:v>54.299999237060547</c:v>
                </c:pt>
                <c:pt idx="926">
                  <c:v>54.399997711181641</c:v>
                </c:pt>
                <c:pt idx="927">
                  <c:v>54.500003814697266</c:v>
                </c:pt>
                <c:pt idx="928">
                  <c:v>54.600002288818359</c:v>
                </c:pt>
                <c:pt idx="929">
                  <c:v>54.700000762939453</c:v>
                </c:pt>
                <c:pt idx="930">
                  <c:v>54.799999237060547</c:v>
                </c:pt>
                <c:pt idx="931">
                  <c:v>54.899997711181641</c:v>
                </c:pt>
                <c:pt idx="932">
                  <c:v>55.000003814697266</c:v>
                </c:pt>
                <c:pt idx="933">
                  <c:v>55.100002288818359</c:v>
                </c:pt>
                <c:pt idx="934">
                  <c:v>55.200000762939453</c:v>
                </c:pt>
                <c:pt idx="935">
                  <c:v>55.299999237060547</c:v>
                </c:pt>
                <c:pt idx="936">
                  <c:v>55.399997711181641</c:v>
                </c:pt>
                <c:pt idx="937">
                  <c:v>55.500003814697266</c:v>
                </c:pt>
                <c:pt idx="938">
                  <c:v>55.600002288818359</c:v>
                </c:pt>
                <c:pt idx="939">
                  <c:v>55.700000762939453</c:v>
                </c:pt>
                <c:pt idx="940">
                  <c:v>55.799999237060547</c:v>
                </c:pt>
                <c:pt idx="941">
                  <c:v>55.899997711181641</c:v>
                </c:pt>
                <c:pt idx="942">
                  <c:v>56.000003814697266</c:v>
                </c:pt>
                <c:pt idx="943">
                  <c:v>56.100002288818359</c:v>
                </c:pt>
                <c:pt idx="944">
                  <c:v>56.200000762939453</c:v>
                </c:pt>
                <c:pt idx="945">
                  <c:v>56.299999237060547</c:v>
                </c:pt>
                <c:pt idx="946">
                  <c:v>56.399997711181641</c:v>
                </c:pt>
                <c:pt idx="947">
                  <c:v>56.500003814697266</c:v>
                </c:pt>
                <c:pt idx="948">
                  <c:v>56.600002288818359</c:v>
                </c:pt>
                <c:pt idx="949">
                  <c:v>56.700000762939453</c:v>
                </c:pt>
                <c:pt idx="950">
                  <c:v>56.799999237060547</c:v>
                </c:pt>
                <c:pt idx="951">
                  <c:v>56.899997711181641</c:v>
                </c:pt>
                <c:pt idx="952">
                  <c:v>57.000003814697266</c:v>
                </c:pt>
                <c:pt idx="953">
                  <c:v>57.100002288818359</c:v>
                </c:pt>
                <c:pt idx="954">
                  <c:v>57.200000762939453</c:v>
                </c:pt>
                <c:pt idx="955">
                  <c:v>57.299999237060547</c:v>
                </c:pt>
                <c:pt idx="956">
                  <c:v>57.399997711181641</c:v>
                </c:pt>
                <c:pt idx="957">
                  <c:v>57.500003814697266</c:v>
                </c:pt>
                <c:pt idx="958">
                  <c:v>57.600002288818359</c:v>
                </c:pt>
                <c:pt idx="959">
                  <c:v>57.700000762939453</c:v>
                </c:pt>
                <c:pt idx="960">
                  <c:v>57.799999237060547</c:v>
                </c:pt>
                <c:pt idx="961">
                  <c:v>57.899997711181641</c:v>
                </c:pt>
                <c:pt idx="962">
                  <c:v>58.000003814697266</c:v>
                </c:pt>
                <c:pt idx="963">
                  <c:v>58.100002288818359</c:v>
                </c:pt>
                <c:pt idx="964">
                  <c:v>58.200000762939453</c:v>
                </c:pt>
                <c:pt idx="965">
                  <c:v>58.299999237060547</c:v>
                </c:pt>
                <c:pt idx="966">
                  <c:v>58.399997711181641</c:v>
                </c:pt>
                <c:pt idx="967">
                  <c:v>58.500003814697266</c:v>
                </c:pt>
                <c:pt idx="968">
                  <c:v>58.600002288818359</c:v>
                </c:pt>
                <c:pt idx="969">
                  <c:v>58.700000762939453</c:v>
                </c:pt>
                <c:pt idx="970">
                  <c:v>58.799999237060547</c:v>
                </c:pt>
                <c:pt idx="971">
                  <c:v>58.899997711181641</c:v>
                </c:pt>
                <c:pt idx="972">
                  <c:v>59.000003814697266</c:v>
                </c:pt>
                <c:pt idx="973">
                  <c:v>59.100002288818359</c:v>
                </c:pt>
                <c:pt idx="974">
                  <c:v>59.200000762939453</c:v>
                </c:pt>
                <c:pt idx="975">
                  <c:v>59.299999237060547</c:v>
                </c:pt>
                <c:pt idx="976">
                  <c:v>59.399997711181641</c:v>
                </c:pt>
                <c:pt idx="977">
                  <c:v>59.500003814697266</c:v>
                </c:pt>
                <c:pt idx="978">
                  <c:v>59.600002288818359</c:v>
                </c:pt>
                <c:pt idx="979">
                  <c:v>59.700000762939453</c:v>
                </c:pt>
                <c:pt idx="980">
                  <c:v>59.799999237060547</c:v>
                </c:pt>
                <c:pt idx="981">
                  <c:v>59.899997711181641</c:v>
                </c:pt>
                <c:pt idx="982">
                  <c:v>60.000003814697266</c:v>
                </c:pt>
                <c:pt idx="983">
                  <c:v>60.100002288818359</c:v>
                </c:pt>
                <c:pt idx="984">
                  <c:v>60.200000762939453</c:v>
                </c:pt>
                <c:pt idx="985">
                  <c:v>60.299999237060547</c:v>
                </c:pt>
                <c:pt idx="986">
                  <c:v>60.399997711181641</c:v>
                </c:pt>
                <c:pt idx="987">
                  <c:v>60.500003814697266</c:v>
                </c:pt>
                <c:pt idx="988">
                  <c:v>60.600002288818359</c:v>
                </c:pt>
                <c:pt idx="989">
                  <c:v>60.700000762939453</c:v>
                </c:pt>
                <c:pt idx="990">
                  <c:v>60.799999237060547</c:v>
                </c:pt>
                <c:pt idx="991">
                  <c:v>60.899997711181641</c:v>
                </c:pt>
                <c:pt idx="992">
                  <c:v>61.000003814697266</c:v>
                </c:pt>
                <c:pt idx="993">
                  <c:v>61.100002288818359</c:v>
                </c:pt>
                <c:pt idx="994">
                  <c:v>61.200000762939453</c:v>
                </c:pt>
                <c:pt idx="995">
                  <c:v>61.299999237060547</c:v>
                </c:pt>
                <c:pt idx="996">
                  <c:v>61.399997711181641</c:v>
                </c:pt>
                <c:pt idx="997">
                  <c:v>61.500003814697266</c:v>
                </c:pt>
                <c:pt idx="998">
                  <c:v>61.600002288818359</c:v>
                </c:pt>
                <c:pt idx="999">
                  <c:v>61.700000762939453</c:v>
                </c:pt>
                <c:pt idx="1000">
                  <c:v>61.799999237060547</c:v>
                </c:pt>
                <c:pt idx="1001">
                  <c:v>61.899997711181641</c:v>
                </c:pt>
                <c:pt idx="1002">
                  <c:v>62.000003814697266</c:v>
                </c:pt>
                <c:pt idx="1003">
                  <c:v>62.100002288818359</c:v>
                </c:pt>
                <c:pt idx="1004">
                  <c:v>62.200000762939453</c:v>
                </c:pt>
                <c:pt idx="1005">
                  <c:v>62.299999237060547</c:v>
                </c:pt>
                <c:pt idx="1006">
                  <c:v>62.399997711181641</c:v>
                </c:pt>
                <c:pt idx="1007">
                  <c:v>62.500003814697266</c:v>
                </c:pt>
                <c:pt idx="1008">
                  <c:v>62.600002288818359</c:v>
                </c:pt>
                <c:pt idx="1009">
                  <c:v>62.700000762939453</c:v>
                </c:pt>
                <c:pt idx="1010">
                  <c:v>62.799999237060547</c:v>
                </c:pt>
                <c:pt idx="1011">
                  <c:v>62.899997711181641</c:v>
                </c:pt>
                <c:pt idx="1012">
                  <c:v>63.000003814697266</c:v>
                </c:pt>
                <c:pt idx="1013">
                  <c:v>63.100002288818359</c:v>
                </c:pt>
                <c:pt idx="1014">
                  <c:v>63.200000762939453</c:v>
                </c:pt>
                <c:pt idx="1015">
                  <c:v>63.299999237060547</c:v>
                </c:pt>
                <c:pt idx="1016">
                  <c:v>63.399997711181641</c:v>
                </c:pt>
                <c:pt idx="1017">
                  <c:v>63.500003814697266</c:v>
                </c:pt>
                <c:pt idx="1018">
                  <c:v>63.600002288818359</c:v>
                </c:pt>
                <c:pt idx="1019">
                  <c:v>63.700000762939453</c:v>
                </c:pt>
                <c:pt idx="1020">
                  <c:v>63.799999237060547</c:v>
                </c:pt>
                <c:pt idx="1021">
                  <c:v>63.899997711181641</c:v>
                </c:pt>
                <c:pt idx="1022">
                  <c:v>64</c:v>
                </c:pt>
                <c:pt idx="1023">
                  <c:v>64.100006103515625</c:v>
                </c:pt>
                <c:pt idx="1024">
                  <c:v>64.199996948242188</c:v>
                </c:pt>
                <c:pt idx="1025">
                  <c:v>64.300003051757813</c:v>
                </c:pt>
                <c:pt idx="1026">
                  <c:v>64.399993896484375</c:v>
                </c:pt>
                <c:pt idx="1027">
                  <c:v>64.5</c:v>
                </c:pt>
                <c:pt idx="1028">
                  <c:v>64.600006103515625</c:v>
                </c:pt>
                <c:pt idx="1029">
                  <c:v>64.699996948242188</c:v>
                </c:pt>
                <c:pt idx="1030">
                  <c:v>64.800003051757813</c:v>
                </c:pt>
                <c:pt idx="1031">
                  <c:v>64.899993896484375</c:v>
                </c:pt>
                <c:pt idx="1032">
                  <c:v>65</c:v>
                </c:pt>
                <c:pt idx="1033">
                  <c:v>65.100006103515625</c:v>
                </c:pt>
                <c:pt idx="1034">
                  <c:v>65.199996948242188</c:v>
                </c:pt>
                <c:pt idx="1035">
                  <c:v>65.300003051757813</c:v>
                </c:pt>
                <c:pt idx="1036">
                  <c:v>65.399993896484375</c:v>
                </c:pt>
                <c:pt idx="1037">
                  <c:v>65.5</c:v>
                </c:pt>
                <c:pt idx="1038">
                  <c:v>65.600006103515625</c:v>
                </c:pt>
                <c:pt idx="1039">
                  <c:v>65.699996948242188</c:v>
                </c:pt>
                <c:pt idx="1040">
                  <c:v>65.800003051757813</c:v>
                </c:pt>
                <c:pt idx="1041">
                  <c:v>65.899993896484375</c:v>
                </c:pt>
                <c:pt idx="1042">
                  <c:v>66</c:v>
                </c:pt>
                <c:pt idx="1043">
                  <c:v>66.100006103515625</c:v>
                </c:pt>
                <c:pt idx="1044">
                  <c:v>66.199996948242188</c:v>
                </c:pt>
                <c:pt idx="1045">
                  <c:v>66.300003051757813</c:v>
                </c:pt>
                <c:pt idx="1046">
                  <c:v>66.399993896484375</c:v>
                </c:pt>
                <c:pt idx="1047">
                  <c:v>66.5</c:v>
                </c:pt>
                <c:pt idx="1048">
                  <c:v>66.600006103515625</c:v>
                </c:pt>
                <c:pt idx="1049">
                  <c:v>66.699996948242188</c:v>
                </c:pt>
                <c:pt idx="1050">
                  <c:v>66.800003051757813</c:v>
                </c:pt>
                <c:pt idx="1051">
                  <c:v>66.899993896484375</c:v>
                </c:pt>
                <c:pt idx="1052">
                  <c:v>67</c:v>
                </c:pt>
                <c:pt idx="1053">
                  <c:v>67.100006103515625</c:v>
                </c:pt>
                <c:pt idx="1054">
                  <c:v>67.199996948242188</c:v>
                </c:pt>
                <c:pt idx="1055">
                  <c:v>67.300003051757813</c:v>
                </c:pt>
                <c:pt idx="1056">
                  <c:v>67.399993896484375</c:v>
                </c:pt>
                <c:pt idx="1057">
                  <c:v>67.5</c:v>
                </c:pt>
                <c:pt idx="1058">
                  <c:v>67.600006103515625</c:v>
                </c:pt>
                <c:pt idx="1059">
                  <c:v>67.699996948242188</c:v>
                </c:pt>
                <c:pt idx="1060">
                  <c:v>67.800003051757813</c:v>
                </c:pt>
                <c:pt idx="1061">
                  <c:v>67.899993896484375</c:v>
                </c:pt>
                <c:pt idx="1062">
                  <c:v>68</c:v>
                </c:pt>
                <c:pt idx="1063">
                  <c:v>68.100006103515625</c:v>
                </c:pt>
                <c:pt idx="1064">
                  <c:v>68.199996948242188</c:v>
                </c:pt>
                <c:pt idx="1065">
                  <c:v>68.300003051757813</c:v>
                </c:pt>
                <c:pt idx="1066">
                  <c:v>68.399993896484375</c:v>
                </c:pt>
                <c:pt idx="1067">
                  <c:v>68.5</c:v>
                </c:pt>
                <c:pt idx="1068">
                  <c:v>68.600006103515625</c:v>
                </c:pt>
                <c:pt idx="1069">
                  <c:v>68.699996948242188</c:v>
                </c:pt>
                <c:pt idx="1070">
                  <c:v>68.800003051757813</c:v>
                </c:pt>
                <c:pt idx="1071">
                  <c:v>68.899993896484375</c:v>
                </c:pt>
                <c:pt idx="1072">
                  <c:v>69</c:v>
                </c:pt>
                <c:pt idx="1073">
                  <c:v>69.100006103515625</c:v>
                </c:pt>
                <c:pt idx="1074">
                  <c:v>69.199996948242188</c:v>
                </c:pt>
                <c:pt idx="1075">
                  <c:v>69.300003051757813</c:v>
                </c:pt>
                <c:pt idx="1076">
                  <c:v>69.399993896484375</c:v>
                </c:pt>
                <c:pt idx="1077">
                  <c:v>69.5</c:v>
                </c:pt>
                <c:pt idx="1078">
                  <c:v>69.600006103515625</c:v>
                </c:pt>
                <c:pt idx="1079">
                  <c:v>69.699996948242188</c:v>
                </c:pt>
                <c:pt idx="1080">
                  <c:v>69.800003051757813</c:v>
                </c:pt>
                <c:pt idx="1081">
                  <c:v>69.899993896484375</c:v>
                </c:pt>
                <c:pt idx="1082">
                  <c:v>70</c:v>
                </c:pt>
                <c:pt idx="1083">
                  <c:v>70.100006103515625</c:v>
                </c:pt>
                <c:pt idx="1084">
                  <c:v>70.199996948242188</c:v>
                </c:pt>
                <c:pt idx="1085">
                  <c:v>70.300003051757813</c:v>
                </c:pt>
                <c:pt idx="1086">
                  <c:v>70.399993896484375</c:v>
                </c:pt>
                <c:pt idx="1087">
                  <c:v>70.5</c:v>
                </c:pt>
                <c:pt idx="1088">
                  <c:v>70.600006103515625</c:v>
                </c:pt>
                <c:pt idx="1089">
                  <c:v>70.699996948242188</c:v>
                </c:pt>
                <c:pt idx="1090">
                  <c:v>70.800003051757813</c:v>
                </c:pt>
                <c:pt idx="1091">
                  <c:v>70.899993896484375</c:v>
                </c:pt>
                <c:pt idx="1092">
                  <c:v>71</c:v>
                </c:pt>
                <c:pt idx="1093">
                  <c:v>71.100006103515625</c:v>
                </c:pt>
                <c:pt idx="1094">
                  <c:v>71.199996948242188</c:v>
                </c:pt>
                <c:pt idx="1095">
                  <c:v>71.300003051757813</c:v>
                </c:pt>
                <c:pt idx="1096">
                  <c:v>71.399993896484375</c:v>
                </c:pt>
                <c:pt idx="1097">
                  <c:v>71.5</c:v>
                </c:pt>
                <c:pt idx="1098">
                  <c:v>71.600006103515625</c:v>
                </c:pt>
                <c:pt idx="1099">
                  <c:v>71.699996948242188</c:v>
                </c:pt>
                <c:pt idx="1100">
                  <c:v>71.800003051757813</c:v>
                </c:pt>
                <c:pt idx="1101">
                  <c:v>71.899993896484375</c:v>
                </c:pt>
                <c:pt idx="1102">
                  <c:v>72</c:v>
                </c:pt>
                <c:pt idx="1103">
                  <c:v>72.100006103515625</c:v>
                </c:pt>
                <c:pt idx="1104">
                  <c:v>72.199996948242188</c:v>
                </c:pt>
                <c:pt idx="1105">
                  <c:v>72.300003051757813</c:v>
                </c:pt>
                <c:pt idx="1106">
                  <c:v>72.399993896484375</c:v>
                </c:pt>
                <c:pt idx="1107">
                  <c:v>72.5</c:v>
                </c:pt>
                <c:pt idx="1108">
                  <c:v>72.600006103515625</c:v>
                </c:pt>
                <c:pt idx="1109">
                  <c:v>72.699996948242188</c:v>
                </c:pt>
                <c:pt idx="1110">
                  <c:v>72.800003051757813</c:v>
                </c:pt>
                <c:pt idx="1111">
                  <c:v>72.899993896484375</c:v>
                </c:pt>
                <c:pt idx="1112">
                  <c:v>73</c:v>
                </c:pt>
                <c:pt idx="1113">
                  <c:v>73.100006103515625</c:v>
                </c:pt>
                <c:pt idx="1114">
                  <c:v>73.199996948242188</c:v>
                </c:pt>
                <c:pt idx="1115">
                  <c:v>73.300003051757813</c:v>
                </c:pt>
                <c:pt idx="1116">
                  <c:v>73.399993896484375</c:v>
                </c:pt>
                <c:pt idx="1117">
                  <c:v>73.5</c:v>
                </c:pt>
                <c:pt idx="1118">
                  <c:v>73.600006103515625</c:v>
                </c:pt>
                <c:pt idx="1119">
                  <c:v>73.699996948242188</c:v>
                </c:pt>
                <c:pt idx="1120">
                  <c:v>73.800003051757813</c:v>
                </c:pt>
                <c:pt idx="1121">
                  <c:v>73.899993896484375</c:v>
                </c:pt>
                <c:pt idx="1122">
                  <c:v>74</c:v>
                </c:pt>
                <c:pt idx="1123">
                  <c:v>74.100006103515625</c:v>
                </c:pt>
                <c:pt idx="1124">
                  <c:v>74.199996948242188</c:v>
                </c:pt>
                <c:pt idx="1125">
                  <c:v>74.300003051757813</c:v>
                </c:pt>
                <c:pt idx="1126">
                  <c:v>74.399993896484375</c:v>
                </c:pt>
                <c:pt idx="1127">
                  <c:v>74.5</c:v>
                </c:pt>
                <c:pt idx="1128">
                  <c:v>74.600006103515625</c:v>
                </c:pt>
                <c:pt idx="1129">
                  <c:v>74.699996948242188</c:v>
                </c:pt>
                <c:pt idx="1130">
                  <c:v>74.800003051757813</c:v>
                </c:pt>
                <c:pt idx="1131">
                  <c:v>74.899993896484375</c:v>
                </c:pt>
                <c:pt idx="1132">
                  <c:v>75</c:v>
                </c:pt>
                <c:pt idx="1133">
                  <c:v>75.100006103515625</c:v>
                </c:pt>
                <c:pt idx="1134">
                  <c:v>75.199996948242188</c:v>
                </c:pt>
                <c:pt idx="1135">
                  <c:v>75.300003051757813</c:v>
                </c:pt>
                <c:pt idx="1136">
                  <c:v>75.399993896484375</c:v>
                </c:pt>
                <c:pt idx="1137">
                  <c:v>75.5</c:v>
                </c:pt>
                <c:pt idx="1138">
                  <c:v>75.600006103515625</c:v>
                </c:pt>
                <c:pt idx="1139">
                  <c:v>75.699996948242188</c:v>
                </c:pt>
                <c:pt idx="1140">
                  <c:v>75.800003051757813</c:v>
                </c:pt>
                <c:pt idx="1141">
                  <c:v>75.899993896484375</c:v>
                </c:pt>
                <c:pt idx="1142">
                  <c:v>76</c:v>
                </c:pt>
                <c:pt idx="1143">
                  <c:v>76.100006103515625</c:v>
                </c:pt>
                <c:pt idx="1144">
                  <c:v>76.199996948242188</c:v>
                </c:pt>
                <c:pt idx="1145">
                  <c:v>76.300003051757813</c:v>
                </c:pt>
                <c:pt idx="1146">
                  <c:v>76.399993896484375</c:v>
                </c:pt>
                <c:pt idx="1147">
                  <c:v>76.5</c:v>
                </c:pt>
                <c:pt idx="1148">
                  <c:v>76.600006103515625</c:v>
                </c:pt>
                <c:pt idx="1149">
                  <c:v>76.699996948242188</c:v>
                </c:pt>
                <c:pt idx="1150">
                  <c:v>76.800003051757813</c:v>
                </c:pt>
                <c:pt idx="1151">
                  <c:v>76.899993896484375</c:v>
                </c:pt>
                <c:pt idx="1152">
                  <c:v>77</c:v>
                </c:pt>
                <c:pt idx="1153">
                  <c:v>77.100006103515625</c:v>
                </c:pt>
                <c:pt idx="1154">
                  <c:v>77.199996948242188</c:v>
                </c:pt>
                <c:pt idx="1155">
                  <c:v>77.300003051757813</c:v>
                </c:pt>
                <c:pt idx="1156">
                  <c:v>77.399993896484375</c:v>
                </c:pt>
                <c:pt idx="1157">
                  <c:v>77.5</c:v>
                </c:pt>
                <c:pt idx="1158">
                  <c:v>77.600006103515625</c:v>
                </c:pt>
                <c:pt idx="1159">
                  <c:v>77.699996948242188</c:v>
                </c:pt>
                <c:pt idx="1160">
                  <c:v>77.800003051757813</c:v>
                </c:pt>
                <c:pt idx="1161">
                  <c:v>77.899993896484375</c:v>
                </c:pt>
                <c:pt idx="1162">
                  <c:v>78</c:v>
                </c:pt>
                <c:pt idx="1163">
                  <c:v>78.100006103515625</c:v>
                </c:pt>
                <c:pt idx="1164">
                  <c:v>78.199996948242188</c:v>
                </c:pt>
                <c:pt idx="1165">
                  <c:v>78.300003051757813</c:v>
                </c:pt>
                <c:pt idx="1166">
                  <c:v>78.399993896484375</c:v>
                </c:pt>
                <c:pt idx="1167">
                  <c:v>78.5</c:v>
                </c:pt>
                <c:pt idx="1168">
                  <c:v>78.600006103515625</c:v>
                </c:pt>
                <c:pt idx="1169">
                  <c:v>78.699996948242188</c:v>
                </c:pt>
                <c:pt idx="1170">
                  <c:v>78.800003051757813</c:v>
                </c:pt>
                <c:pt idx="1171">
                  <c:v>78.899993896484375</c:v>
                </c:pt>
                <c:pt idx="1172">
                  <c:v>79</c:v>
                </c:pt>
                <c:pt idx="1173">
                  <c:v>79.100006103515625</c:v>
                </c:pt>
                <c:pt idx="1174">
                  <c:v>79.199996948242188</c:v>
                </c:pt>
                <c:pt idx="1175">
                  <c:v>79.300003051757813</c:v>
                </c:pt>
                <c:pt idx="1176">
                  <c:v>79.399993896484375</c:v>
                </c:pt>
                <c:pt idx="1177">
                  <c:v>79.5</c:v>
                </c:pt>
                <c:pt idx="1178">
                  <c:v>79.600006103515625</c:v>
                </c:pt>
                <c:pt idx="1179">
                  <c:v>79.699996948242188</c:v>
                </c:pt>
                <c:pt idx="1180">
                  <c:v>79.800003051757813</c:v>
                </c:pt>
                <c:pt idx="1181">
                  <c:v>79.899993896484375</c:v>
                </c:pt>
                <c:pt idx="1182">
                  <c:v>80</c:v>
                </c:pt>
                <c:pt idx="1183">
                  <c:v>80.100006103515625</c:v>
                </c:pt>
                <c:pt idx="1184">
                  <c:v>80.199996948242188</c:v>
                </c:pt>
                <c:pt idx="1185">
                  <c:v>80.300003051757813</c:v>
                </c:pt>
                <c:pt idx="1186">
                  <c:v>80.399993896484375</c:v>
                </c:pt>
                <c:pt idx="1187">
                  <c:v>80.5</c:v>
                </c:pt>
                <c:pt idx="1188">
                  <c:v>80.600006103515625</c:v>
                </c:pt>
                <c:pt idx="1189">
                  <c:v>80.699996948242188</c:v>
                </c:pt>
                <c:pt idx="1190">
                  <c:v>80.800003051757813</c:v>
                </c:pt>
                <c:pt idx="1191">
                  <c:v>80.899993896484375</c:v>
                </c:pt>
                <c:pt idx="1192">
                  <c:v>81</c:v>
                </c:pt>
                <c:pt idx="1193">
                  <c:v>81.100006103515625</c:v>
                </c:pt>
                <c:pt idx="1194">
                  <c:v>81.199996948242188</c:v>
                </c:pt>
                <c:pt idx="1195">
                  <c:v>81.300003051757813</c:v>
                </c:pt>
                <c:pt idx="1196">
                  <c:v>81.399993896484375</c:v>
                </c:pt>
                <c:pt idx="1197">
                  <c:v>81.5</c:v>
                </c:pt>
                <c:pt idx="1198">
                  <c:v>81.600006103515625</c:v>
                </c:pt>
                <c:pt idx="1199">
                  <c:v>81.699996948242188</c:v>
                </c:pt>
                <c:pt idx="1200">
                  <c:v>81.800003051757813</c:v>
                </c:pt>
                <c:pt idx="1201">
                  <c:v>81.899993896484375</c:v>
                </c:pt>
                <c:pt idx="1202">
                  <c:v>82</c:v>
                </c:pt>
                <c:pt idx="1203">
                  <c:v>82.100006103515625</c:v>
                </c:pt>
                <c:pt idx="1204">
                  <c:v>82.199996948242188</c:v>
                </c:pt>
                <c:pt idx="1205">
                  <c:v>82.300003051757813</c:v>
                </c:pt>
                <c:pt idx="1206">
                  <c:v>82.399993896484375</c:v>
                </c:pt>
                <c:pt idx="1207">
                  <c:v>82.5</c:v>
                </c:pt>
                <c:pt idx="1208">
                  <c:v>82.600006103515625</c:v>
                </c:pt>
                <c:pt idx="1209">
                  <c:v>82.699996948242188</c:v>
                </c:pt>
                <c:pt idx="1210">
                  <c:v>82.800003051757813</c:v>
                </c:pt>
                <c:pt idx="1211">
                  <c:v>82.899993896484375</c:v>
                </c:pt>
                <c:pt idx="1212">
                  <c:v>83</c:v>
                </c:pt>
                <c:pt idx="1213">
                  <c:v>83.100006103515625</c:v>
                </c:pt>
                <c:pt idx="1214">
                  <c:v>83.199996948242188</c:v>
                </c:pt>
                <c:pt idx="1215">
                  <c:v>83.300003051757813</c:v>
                </c:pt>
                <c:pt idx="1216">
                  <c:v>83.399993896484375</c:v>
                </c:pt>
                <c:pt idx="1217">
                  <c:v>83.5</c:v>
                </c:pt>
                <c:pt idx="1218">
                  <c:v>83.600006103515625</c:v>
                </c:pt>
                <c:pt idx="1219">
                  <c:v>83.699996948242188</c:v>
                </c:pt>
                <c:pt idx="1220">
                  <c:v>83.800003051757813</c:v>
                </c:pt>
                <c:pt idx="1221">
                  <c:v>83.899993896484375</c:v>
                </c:pt>
                <c:pt idx="1222">
                  <c:v>84</c:v>
                </c:pt>
                <c:pt idx="1223">
                  <c:v>84.100006103515625</c:v>
                </c:pt>
                <c:pt idx="1224">
                  <c:v>84.199996948242188</c:v>
                </c:pt>
                <c:pt idx="1225">
                  <c:v>84.300003051757813</c:v>
                </c:pt>
                <c:pt idx="1226">
                  <c:v>84.399993896484375</c:v>
                </c:pt>
                <c:pt idx="1227">
                  <c:v>84.5</c:v>
                </c:pt>
                <c:pt idx="1228">
                  <c:v>84.600006103515625</c:v>
                </c:pt>
                <c:pt idx="1229">
                  <c:v>84.699996948242188</c:v>
                </c:pt>
                <c:pt idx="1230">
                  <c:v>84.800003051757813</c:v>
                </c:pt>
                <c:pt idx="1231">
                  <c:v>84.899993896484375</c:v>
                </c:pt>
                <c:pt idx="1232">
                  <c:v>85</c:v>
                </c:pt>
                <c:pt idx="1233">
                  <c:v>85.100006103515625</c:v>
                </c:pt>
                <c:pt idx="1234">
                  <c:v>85.199996948242188</c:v>
                </c:pt>
                <c:pt idx="1235">
                  <c:v>85.300003051757813</c:v>
                </c:pt>
                <c:pt idx="1236">
                  <c:v>85.399993896484375</c:v>
                </c:pt>
                <c:pt idx="1237">
                  <c:v>85.5</c:v>
                </c:pt>
                <c:pt idx="1238">
                  <c:v>85.600006103515625</c:v>
                </c:pt>
                <c:pt idx="1239">
                  <c:v>85.699996948242188</c:v>
                </c:pt>
                <c:pt idx="1240">
                  <c:v>85.800003051757813</c:v>
                </c:pt>
                <c:pt idx="1241">
                  <c:v>85.899993896484375</c:v>
                </c:pt>
                <c:pt idx="1242">
                  <c:v>86</c:v>
                </c:pt>
                <c:pt idx="1243">
                  <c:v>86.100006103515625</c:v>
                </c:pt>
                <c:pt idx="1244">
                  <c:v>86.199996948242188</c:v>
                </c:pt>
                <c:pt idx="1245">
                  <c:v>86.300003051757813</c:v>
                </c:pt>
                <c:pt idx="1246">
                  <c:v>86.399993896484375</c:v>
                </c:pt>
                <c:pt idx="1247">
                  <c:v>86.5</c:v>
                </c:pt>
                <c:pt idx="1248">
                  <c:v>86.600006103515625</c:v>
                </c:pt>
                <c:pt idx="1249">
                  <c:v>86.699996948242188</c:v>
                </c:pt>
                <c:pt idx="1250">
                  <c:v>86.800003051757813</c:v>
                </c:pt>
                <c:pt idx="1251">
                  <c:v>86.899993896484375</c:v>
                </c:pt>
                <c:pt idx="1252">
                  <c:v>87</c:v>
                </c:pt>
                <c:pt idx="1253">
                  <c:v>87.100006103515625</c:v>
                </c:pt>
                <c:pt idx="1254">
                  <c:v>87.199996948242188</c:v>
                </c:pt>
                <c:pt idx="1255">
                  <c:v>87.300003051757813</c:v>
                </c:pt>
                <c:pt idx="1256">
                  <c:v>87.399993896484375</c:v>
                </c:pt>
                <c:pt idx="1257">
                  <c:v>87.5</c:v>
                </c:pt>
                <c:pt idx="1258">
                  <c:v>87.600006103515625</c:v>
                </c:pt>
                <c:pt idx="1259">
                  <c:v>87.699996948242188</c:v>
                </c:pt>
                <c:pt idx="1260">
                  <c:v>87.800003051757813</c:v>
                </c:pt>
                <c:pt idx="1261">
                  <c:v>87.899993896484375</c:v>
                </c:pt>
                <c:pt idx="1262">
                  <c:v>88</c:v>
                </c:pt>
                <c:pt idx="1263">
                  <c:v>88.100006103515625</c:v>
                </c:pt>
                <c:pt idx="1264">
                  <c:v>88.199996948242188</c:v>
                </c:pt>
                <c:pt idx="1265">
                  <c:v>88.300003051757813</c:v>
                </c:pt>
                <c:pt idx="1266">
                  <c:v>88.399993896484375</c:v>
                </c:pt>
                <c:pt idx="1267">
                  <c:v>88.5</c:v>
                </c:pt>
                <c:pt idx="1268">
                  <c:v>88.600006103515625</c:v>
                </c:pt>
                <c:pt idx="1269">
                  <c:v>88.699996948242188</c:v>
                </c:pt>
                <c:pt idx="1270">
                  <c:v>88.800003051757813</c:v>
                </c:pt>
                <c:pt idx="1271">
                  <c:v>88.899993896484375</c:v>
                </c:pt>
                <c:pt idx="1272">
                  <c:v>89</c:v>
                </c:pt>
                <c:pt idx="1273">
                  <c:v>89.100006103515625</c:v>
                </c:pt>
                <c:pt idx="1274">
                  <c:v>89.199996948242188</c:v>
                </c:pt>
                <c:pt idx="1275">
                  <c:v>89.300003051757813</c:v>
                </c:pt>
                <c:pt idx="1276">
                  <c:v>89.399993896484375</c:v>
                </c:pt>
                <c:pt idx="1277">
                  <c:v>89.5</c:v>
                </c:pt>
                <c:pt idx="1278">
                  <c:v>89.600006103515625</c:v>
                </c:pt>
                <c:pt idx="1279">
                  <c:v>89.699996948242188</c:v>
                </c:pt>
                <c:pt idx="1280">
                  <c:v>89.800003051757813</c:v>
                </c:pt>
                <c:pt idx="1281">
                  <c:v>89.899993896484375</c:v>
                </c:pt>
                <c:pt idx="1282">
                  <c:v>90</c:v>
                </c:pt>
                <c:pt idx="1283">
                  <c:v>90.099990844726563</c:v>
                </c:pt>
                <c:pt idx="1284">
                  <c:v>90.199996948242188</c:v>
                </c:pt>
                <c:pt idx="1285">
                  <c:v>90.300003051757813</c:v>
                </c:pt>
                <c:pt idx="1286">
                  <c:v>90.399993896484375</c:v>
                </c:pt>
                <c:pt idx="1287">
                  <c:v>90.5</c:v>
                </c:pt>
                <c:pt idx="1288">
                  <c:v>90.599990844726563</c:v>
                </c:pt>
                <c:pt idx="1289">
                  <c:v>90.699996948242188</c:v>
                </c:pt>
                <c:pt idx="1290">
                  <c:v>90.800003051757813</c:v>
                </c:pt>
                <c:pt idx="1291">
                  <c:v>90.899993896484375</c:v>
                </c:pt>
                <c:pt idx="1292">
                  <c:v>91</c:v>
                </c:pt>
                <c:pt idx="1293">
                  <c:v>91.099990844726563</c:v>
                </c:pt>
                <c:pt idx="1294">
                  <c:v>91.199996948242188</c:v>
                </c:pt>
                <c:pt idx="1295">
                  <c:v>91.300003051757813</c:v>
                </c:pt>
                <c:pt idx="1296">
                  <c:v>91.399993896484375</c:v>
                </c:pt>
                <c:pt idx="1297">
                  <c:v>91.5</c:v>
                </c:pt>
                <c:pt idx="1298">
                  <c:v>91.599990844726563</c:v>
                </c:pt>
                <c:pt idx="1299">
                  <c:v>91.699996948242188</c:v>
                </c:pt>
                <c:pt idx="1300">
                  <c:v>91.800003051757813</c:v>
                </c:pt>
                <c:pt idx="1301">
                  <c:v>91.899993896484375</c:v>
                </c:pt>
                <c:pt idx="1302">
                  <c:v>92</c:v>
                </c:pt>
                <c:pt idx="1303">
                  <c:v>92.099990844726563</c:v>
                </c:pt>
                <c:pt idx="1304">
                  <c:v>92.199996948242188</c:v>
                </c:pt>
                <c:pt idx="1305">
                  <c:v>92.300003051757813</c:v>
                </c:pt>
                <c:pt idx="1306">
                  <c:v>92.399993896484375</c:v>
                </c:pt>
                <c:pt idx="1307">
                  <c:v>92.5</c:v>
                </c:pt>
                <c:pt idx="1308">
                  <c:v>92.599990844726563</c:v>
                </c:pt>
                <c:pt idx="1309">
                  <c:v>92.699996948242188</c:v>
                </c:pt>
                <c:pt idx="1310">
                  <c:v>92.800003051757813</c:v>
                </c:pt>
                <c:pt idx="1311">
                  <c:v>92.899993896484375</c:v>
                </c:pt>
                <c:pt idx="1312">
                  <c:v>93</c:v>
                </c:pt>
                <c:pt idx="1313">
                  <c:v>93.099990844726563</c:v>
                </c:pt>
                <c:pt idx="1314">
                  <c:v>93.199996948242188</c:v>
                </c:pt>
                <c:pt idx="1315">
                  <c:v>93.300003051757813</c:v>
                </c:pt>
                <c:pt idx="1316">
                  <c:v>93.399993896484375</c:v>
                </c:pt>
                <c:pt idx="1317">
                  <c:v>93.5</c:v>
                </c:pt>
                <c:pt idx="1318">
                  <c:v>93.599990844726563</c:v>
                </c:pt>
                <c:pt idx="1319">
                  <c:v>93.699996948242188</c:v>
                </c:pt>
                <c:pt idx="1320">
                  <c:v>93.800003051757813</c:v>
                </c:pt>
                <c:pt idx="1321">
                  <c:v>93.899993896484375</c:v>
                </c:pt>
                <c:pt idx="1322">
                  <c:v>94</c:v>
                </c:pt>
                <c:pt idx="1323">
                  <c:v>94.099990844726563</c:v>
                </c:pt>
                <c:pt idx="1324">
                  <c:v>94.199996948242188</c:v>
                </c:pt>
                <c:pt idx="1325">
                  <c:v>94.300003051757813</c:v>
                </c:pt>
                <c:pt idx="1326">
                  <c:v>94.399993896484375</c:v>
                </c:pt>
                <c:pt idx="1327">
                  <c:v>94.5</c:v>
                </c:pt>
                <c:pt idx="1328">
                  <c:v>94.599990844726563</c:v>
                </c:pt>
                <c:pt idx="1329">
                  <c:v>94.699996948242188</c:v>
                </c:pt>
                <c:pt idx="1330">
                  <c:v>94.800003051757813</c:v>
                </c:pt>
                <c:pt idx="1331">
                  <c:v>94.899993896484375</c:v>
                </c:pt>
                <c:pt idx="1332">
                  <c:v>95</c:v>
                </c:pt>
                <c:pt idx="1333">
                  <c:v>95.099990844726563</c:v>
                </c:pt>
                <c:pt idx="1334">
                  <c:v>95.199996948242188</c:v>
                </c:pt>
                <c:pt idx="1335">
                  <c:v>95.300003051757813</c:v>
                </c:pt>
                <c:pt idx="1336">
                  <c:v>95.399993896484375</c:v>
                </c:pt>
                <c:pt idx="1337">
                  <c:v>95.5</c:v>
                </c:pt>
                <c:pt idx="1338">
                  <c:v>95.599990844726563</c:v>
                </c:pt>
                <c:pt idx="1339">
                  <c:v>95.699996948242188</c:v>
                </c:pt>
                <c:pt idx="1340">
                  <c:v>95.800003051757813</c:v>
                </c:pt>
                <c:pt idx="1341">
                  <c:v>95.899993896484375</c:v>
                </c:pt>
                <c:pt idx="1342">
                  <c:v>96</c:v>
                </c:pt>
                <c:pt idx="1343">
                  <c:v>96.099990844726563</c:v>
                </c:pt>
                <c:pt idx="1344">
                  <c:v>96.199996948242188</c:v>
                </c:pt>
                <c:pt idx="1345">
                  <c:v>96.300003051757813</c:v>
                </c:pt>
                <c:pt idx="1346">
                  <c:v>96.399993896484375</c:v>
                </c:pt>
                <c:pt idx="1347">
                  <c:v>96.5</c:v>
                </c:pt>
                <c:pt idx="1348">
                  <c:v>96.599990844726563</c:v>
                </c:pt>
                <c:pt idx="1349">
                  <c:v>96.699996948242188</c:v>
                </c:pt>
                <c:pt idx="1350">
                  <c:v>96.800003051757813</c:v>
                </c:pt>
                <c:pt idx="1351">
                  <c:v>96.899993896484375</c:v>
                </c:pt>
                <c:pt idx="1352">
                  <c:v>97</c:v>
                </c:pt>
                <c:pt idx="1353">
                  <c:v>97.099990844726563</c:v>
                </c:pt>
                <c:pt idx="1354">
                  <c:v>97.199996948242188</c:v>
                </c:pt>
                <c:pt idx="1355">
                  <c:v>97.300003051757813</c:v>
                </c:pt>
                <c:pt idx="1356">
                  <c:v>97.399993896484375</c:v>
                </c:pt>
                <c:pt idx="1357">
                  <c:v>97.5</c:v>
                </c:pt>
                <c:pt idx="1358">
                  <c:v>97.599990844726563</c:v>
                </c:pt>
                <c:pt idx="1359">
                  <c:v>97.699996948242188</c:v>
                </c:pt>
                <c:pt idx="1360">
                  <c:v>97.800003051757813</c:v>
                </c:pt>
                <c:pt idx="1361">
                  <c:v>97.899993896484375</c:v>
                </c:pt>
                <c:pt idx="1362">
                  <c:v>98</c:v>
                </c:pt>
                <c:pt idx="1363">
                  <c:v>98.099990844726563</c:v>
                </c:pt>
                <c:pt idx="1364">
                  <c:v>98.199996948242188</c:v>
                </c:pt>
                <c:pt idx="1365">
                  <c:v>98.300003051757813</c:v>
                </c:pt>
                <c:pt idx="1366">
                  <c:v>98.399993896484375</c:v>
                </c:pt>
                <c:pt idx="1367">
                  <c:v>98.5</c:v>
                </c:pt>
                <c:pt idx="1368">
                  <c:v>98.599990844726563</c:v>
                </c:pt>
                <c:pt idx="1369">
                  <c:v>98.699996948242188</c:v>
                </c:pt>
                <c:pt idx="1370">
                  <c:v>98.800003051757813</c:v>
                </c:pt>
                <c:pt idx="1371">
                  <c:v>98.899993896484375</c:v>
                </c:pt>
                <c:pt idx="1372">
                  <c:v>99</c:v>
                </c:pt>
                <c:pt idx="1373">
                  <c:v>99.099990844726563</c:v>
                </c:pt>
                <c:pt idx="1374">
                  <c:v>99.199996948242188</c:v>
                </c:pt>
                <c:pt idx="1375">
                  <c:v>99.300003051757813</c:v>
                </c:pt>
                <c:pt idx="1376">
                  <c:v>99.399993896484375</c:v>
                </c:pt>
                <c:pt idx="1377">
                  <c:v>99.5</c:v>
                </c:pt>
                <c:pt idx="1378">
                  <c:v>99.599990844726563</c:v>
                </c:pt>
                <c:pt idx="1379">
                  <c:v>99.699996948242188</c:v>
                </c:pt>
                <c:pt idx="1380">
                  <c:v>99.800003051757813</c:v>
                </c:pt>
                <c:pt idx="1381">
                  <c:v>99.899993896484375</c:v>
                </c:pt>
                <c:pt idx="1382">
                  <c:v>100</c:v>
                </c:pt>
                <c:pt idx="1383">
                  <c:v>100.09999084472656</c:v>
                </c:pt>
                <c:pt idx="1384">
                  <c:v>100.19999694824219</c:v>
                </c:pt>
                <c:pt idx="1385">
                  <c:v>100.30000305175781</c:v>
                </c:pt>
                <c:pt idx="1386">
                  <c:v>100.39999389648438</c:v>
                </c:pt>
                <c:pt idx="1387">
                  <c:v>100.5</c:v>
                </c:pt>
                <c:pt idx="1388">
                  <c:v>100.59999084472656</c:v>
                </c:pt>
                <c:pt idx="1389">
                  <c:v>100.69999694824219</c:v>
                </c:pt>
                <c:pt idx="1390">
                  <c:v>100.80000305175781</c:v>
                </c:pt>
                <c:pt idx="1391">
                  <c:v>100.89999389648438</c:v>
                </c:pt>
                <c:pt idx="1392">
                  <c:v>101</c:v>
                </c:pt>
                <c:pt idx="1393">
                  <c:v>101.09999084472656</c:v>
                </c:pt>
                <c:pt idx="1394">
                  <c:v>101.19999694824219</c:v>
                </c:pt>
                <c:pt idx="1395">
                  <c:v>101.30000305175781</c:v>
                </c:pt>
                <c:pt idx="1396">
                  <c:v>101.39999389648438</c:v>
                </c:pt>
                <c:pt idx="1397">
                  <c:v>101.5</c:v>
                </c:pt>
                <c:pt idx="1398">
                  <c:v>101.59999084472656</c:v>
                </c:pt>
                <c:pt idx="1399">
                  <c:v>101.69999694824219</c:v>
                </c:pt>
                <c:pt idx="1400">
                  <c:v>101.80000305175781</c:v>
                </c:pt>
                <c:pt idx="1401">
                  <c:v>101.89999389648438</c:v>
                </c:pt>
                <c:pt idx="1402">
                  <c:v>102</c:v>
                </c:pt>
                <c:pt idx="1403">
                  <c:v>102.09999084472656</c:v>
                </c:pt>
                <c:pt idx="1404">
                  <c:v>102.19999694824219</c:v>
                </c:pt>
                <c:pt idx="1405">
                  <c:v>102.30000305175781</c:v>
                </c:pt>
                <c:pt idx="1406">
                  <c:v>102.39999389648438</c:v>
                </c:pt>
                <c:pt idx="1407">
                  <c:v>102.5</c:v>
                </c:pt>
                <c:pt idx="1408">
                  <c:v>102.59999084472656</c:v>
                </c:pt>
                <c:pt idx="1409">
                  <c:v>102.69999694824219</c:v>
                </c:pt>
                <c:pt idx="1410">
                  <c:v>102.80000305175781</c:v>
                </c:pt>
                <c:pt idx="1411">
                  <c:v>102.89999389648438</c:v>
                </c:pt>
                <c:pt idx="1412">
                  <c:v>103</c:v>
                </c:pt>
                <c:pt idx="1413">
                  <c:v>103.09999084472656</c:v>
                </c:pt>
                <c:pt idx="1414">
                  <c:v>103.19999694824219</c:v>
                </c:pt>
                <c:pt idx="1415">
                  <c:v>103.30000305175781</c:v>
                </c:pt>
                <c:pt idx="1416">
                  <c:v>103.39999389648438</c:v>
                </c:pt>
                <c:pt idx="1417">
                  <c:v>103.5</c:v>
                </c:pt>
                <c:pt idx="1418">
                  <c:v>103.59999084472656</c:v>
                </c:pt>
                <c:pt idx="1419">
                  <c:v>103.69999694824219</c:v>
                </c:pt>
                <c:pt idx="1420">
                  <c:v>103.80000305175781</c:v>
                </c:pt>
                <c:pt idx="1421">
                  <c:v>103.89999389648438</c:v>
                </c:pt>
                <c:pt idx="1422">
                  <c:v>104</c:v>
                </c:pt>
                <c:pt idx="1423">
                  <c:v>104.09999084472656</c:v>
                </c:pt>
                <c:pt idx="1424">
                  <c:v>104.19999694824219</c:v>
                </c:pt>
                <c:pt idx="1425">
                  <c:v>104.30000305175781</c:v>
                </c:pt>
                <c:pt idx="1426">
                  <c:v>104.39999389648438</c:v>
                </c:pt>
                <c:pt idx="1427">
                  <c:v>104.5</c:v>
                </c:pt>
                <c:pt idx="1428">
                  <c:v>104.59999084472656</c:v>
                </c:pt>
                <c:pt idx="1429">
                  <c:v>104.69999694824219</c:v>
                </c:pt>
                <c:pt idx="1430">
                  <c:v>104.80000305175781</c:v>
                </c:pt>
                <c:pt idx="1431">
                  <c:v>104.89999389648438</c:v>
                </c:pt>
                <c:pt idx="1432">
                  <c:v>105</c:v>
                </c:pt>
                <c:pt idx="1433">
                  <c:v>105.09999084472656</c:v>
                </c:pt>
                <c:pt idx="1434">
                  <c:v>105.19999694824219</c:v>
                </c:pt>
                <c:pt idx="1435">
                  <c:v>105.30000305175781</c:v>
                </c:pt>
                <c:pt idx="1436">
                  <c:v>105.39999389648438</c:v>
                </c:pt>
                <c:pt idx="1437">
                  <c:v>105.5</c:v>
                </c:pt>
                <c:pt idx="1438">
                  <c:v>105.59999084472656</c:v>
                </c:pt>
                <c:pt idx="1439">
                  <c:v>105.69999694824219</c:v>
                </c:pt>
                <c:pt idx="1440">
                  <c:v>105.80000305175781</c:v>
                </c:pt>
                <c:pt idx="1441">
                  <c:v>105.89999389648438</c:v>
                </c:pt>
                <c:pt idx="1442">
                  <c:v>106</c:v>
                </c:pt>
                <c:pt idx="1443">
                  <c:v>106.09999084472656</c:v>
                </c:pt>
                <c:pt idx="1444">
                  <c:v>106.19999694824219</c:v>
                </c:pt>
                <c:pt idx="1445">
                  <c:v>106.30000305175781</c:v>
                </c:pt>
                <c:pt idx="1446">
                  <c:v>106.39999389648438</c:v>
                </c:pt>
                <c:pt idx="1447">
                  <c:v>106.5</c:v>
                </c:pt>
                <c:pt idx="1448">
                  <c:v>106.59999084472656</c:v>
                </c:pt>
                <c:pt idx="1449">
                  <c:v>106.69999694824219</c:v>
                </c:pt>
                <c:pt idx="1450">
                  <c:v>106.80000305175781</c:v>
                </c:pt>
                <c:pt idx="1451">
                  <c:v>106.89999389648438</c:v>
                </c:pt>
                <c:pt idx="1452">
                  <c:v>107</c:v>
                </c:pt>
                <c:pt idx="1453">
                  <c:v>107.09999084472656</c:v>
                </c:pt>
                <c:pt idx="1454">
                  <c:v>107.19999694824219</c:v>
                </c:pt>
                <c:pt idx="1455">
                  <c:v>107.30000305175781</c:v>
                </c:pt>
                <c:pt idx="1456">
                  <c:v>107.39999389648438</c:v>
                </c:pt>
                <c:pt idx="1457">
                  <c:v>107.5</c:v>
                </c:pt>
                <c:pt idx="1458">
                  <c:v>107.59999084472656</c:v>
                </c:pt>
                <c:pt idx="1459">
                  <c:v>107.69999694824219</c:v>
                </c:pt>
                <c:pt idx="1460">
                  <c:v>107.80000305175781</c:v>
                </c:pt>
                <c:pt idx="1461">
                  <c:v>107.89999389648438</c:v>
                </c:pt>
                <c:pt idx="1462">
                  <c:v>108</c:v>
                </c:pt>
                <c:pt idx="1463">
                  <c:v>108.09999084472656</c:v>
                </c:pt>
                <c:pt idx="1464">
                  <c:v>108.19999694824219</c:v>
                </c:pt>
                <c:pt idx="1465">
                  <c:v>108.30000305175781</c:v>
                </c:pt>
                <c:pt idx="1466">
                  <c:v>108.39999389648438</c:v>
                </c:pt>
                <c:pt idx="1467">
                  <c:v>108.5</c:v>
                </c:pt>
                <c:pt idx="1468">
                  <c:v>108.59999084472656</c:v>
                </c:pt>
                <c:pt idx="1469">
                  <c:v>108.69999694824219</c:v>
                </c:pt>
                <c:pt idx="1470">
                  <c:v>108.80000305175781</c:v>
                </c:pt>
                <c:pt idx="1471">
                  <c:v>108.89999389648438</c:v>
                </c:pt>
                <c:pt idx="1472">
                  <c:v>109</c:v>
                </c:pt>
                <c:pt idx="1473">
                  <c:v>109.09999084472656</c:v>
                </c:pt>
                <c:pt idx="1474">
                  <c:v>109.19999694824219</c:v>
                </c:pt>
                <c:pt idx="1475">
                  <c:v>109.30000305175781</c:v>
                </c:pt>
                <c:pt idx="1476">
                  <c:v>109.39999389648438</c:v>
                </c:pt>
                <c:pt idx="1477">
                  <c:v>109.5</c:v>
                </c:pt>
                <c:pt idx="1478">
                  <c:v>109.59999084472656</c:v>
                </c:pt>
                <c:pt idx="1479">
                  <c:v>109.69999694824219</c:v>
                </c:pt>
                <c:pt idx="1480">
                  <c:v>109.80000305175781</c:v>
                </c:pt>
                <c:pt idx="1481">
                  <c:v>109.89999389648438</c:v>
                </c:pt>
                <c:pt idx="1482">
                  <c:v>110</c:v>
                </c:pt>
                <c:pt idx="1483">
                  <c:v>110.09999084472656</c:v>
                </c:pt>
                <c:pt idx="1484">
                  <c:v>110.19999694824219</c:v>
                </c:pt>
                <c:pt idx="1485">
                  <c:v>110.30000305175781</c:v>
                </c:pt>
                <c:pt idx="1486">
                  <c:v>110.39999389648438</c:v>
                </c:pt>
                <c:pt idx="1487">
                  <c:v>110.5</c:v>
                </c:pt>
                <c:pt idx="1488">
                  <c:v>110.59999084472656</c:v>
                </c:pt>
                <c:pt idx="1489">
                  <c:v>110.69999694824219</c:v>
                </c:pt>
                <c:pt idx="1490">
                  <c:v>110.80000305175781</c:v>
                </c:pt>
                <c:pt idx="1491">
                  <c:v>110.89999389648438</c:v>
                </c:pt>
                <c:pt idx="1492">
                  <c:v>111</c:v>
                </c:pt>
                <c:pt idx="1493">
                  <c:v>111.09999084472656</c:v>
                </c:pt>
                <c:pt idx="1494">
                  <c:v>111.19999694824219</c:v>
                </c:pt>
                <c:pt idx="1495">
                  <c:v>111.30000305175781</c:v>
                </c:pt>
                <c:pt idx="1496">
                  <c:v>111.39999389648438</c:v>
                </c:pt>
                <c:pt idx="1497">
                  <c:v>111.5</c:v>
                </c:pt>
                <c:pt idx="1498">
                  <c:v>111.59999084472656</c:v>
                </c:pt>
                <c:pt idx="1499">
                  <c:v>111.69999694824219</c:v>
                </c:pt>
                <c:pt idx="1500">
                  <c:v>111.80000305175781</c:v>
                </c:pt>
                <c:pt idx="1501">
                  <c:v>111.89999389648438</c:v>
                </c:pt>
                <c:pt idx="1502">
                  <c:v>112</c:v>
                </c:pt>
                <c:pt idx="1503">
                  <c:v>112.09999084472656</c:v>
                </c:pt>
                <c:pt idx="1504">
                  <c:v>112.19999694824219</c:v>
                </c:pt>
                <c:pt idx="1505">
                  <c:v>112.30000305175781</c:v>
                </c:pt>
                <c:pt idx="1506">
                  <c:v>112.39999389648438</c:v>
                </c:pt>
                <c:pt idx="1507">
                  <c:v>112.5</c:v>
                </c:pt>
                <c:pt idx="1508">
                  <c:v>112.59999084472656</c:v>
                </c:pt>
                <c:pt idx="1509">
                  <c:v>112.69999694824219</c:v>
                </c:pt>
                <c:pt idx="1510">
                  <c:v>112.80000305175781</c:v>
                </c:pt>
                <c:pt idx="1511">
                  <c:v>112.89999389648438</c:v>
                </c:pt>
                <c:pt idx="1512">
                  <c:v>113</c:v>
                </c:pt>
                <c:pt idx="1513">
                  <c:v>113.09999084472656</c:v>
                </c:pt>
                <c:pt idx="1514">
                  <c:v>113.19999694824219</c:v>
                </c:pt>
                <c:pt idx="1515">
                  <c:v>113.30000305175781</c:v>
                </c:pt>
                <c:pt idx="1516">
                  <c:v>113.39999389648438</c:v>
                </c:pt>
                <c:pt idx="1517">
                  <c:v>113.5</c:v>
                </c:pt>
                <c:pt idx="1518">
                  <c:v>113.59999084472656</c:v>
                </c:pt>
                <c:pt idx="1519">
                  <c:v>113.69999694824219</c:v>
                </c:pt>
                <c:pt idx="1520">
                  <c:v>113.80000305175781</c:v>
                </c:pt>
                <c:pt idx="1521">
                  <c:v>113.89999389648438</c:v>
                </c:pt>
                <c:pt idx="1522">
                  <c:v>114</c:v>
                </c:pt>
                <c:pt idx="1523">
                  <c:v>114.09999084472656</c:v>
                </c:pt>
                <c:pt idx="1524">
                  <c:v>114.19999694824219</c:v>
                </c:pt>
                <c:pt idx="1525">
                  <c:v>114.30000305175781</c:v>
                </c:pt>
                <c:pt idx="1526">
                  <c:v>114.39999389648438</c:v>
                </c:pt>
                <c:pt idx="1527">
                  <c:v>114.5</c:v>
                </c:pt>
                <c:pt idx="1528">
                  <c:v>114.59999084472656</c:v>
                </c:pt>
                <c:pt idx="1529">
                  <c:v>114.69999694824219</c:v>
                </c:pt>
                <c:pt idx="1530">
                  <c:v>114.80000305175781</c:v>
                </c:pt>
                <c:pt idx="1531">
                  <c:v>114.89999389648438</c:v>
                </c:pt>
                <c:pt idx="1532">
                  <c:v>115</c:v>
                </c:pt>
                <c:pt idx="1533">
                  <c:v>115.09999084472656</c:v>
                </c:pt>
                <c:pt idx="1534">
                  <c:v>115.19999694824219</c:v>
                </c:pt>
                <c:pt idx="1535">
                  <c:v>115.30000305175781</c:v>
                </c:pt>
                <c:pt idx="1536">
                  <c:v>115.39999389648438</c:v>
                </c:pt>
                <c:pt idx="1537">
                  <c:v>115.5</c:v>
                </c:pt>
                <c:pt idx="1538">
                  <c:v>115.59999084472656</c:v>
                </c:pt>
                <c:pt idx="1539">
                  <c:v>115.69999694824219</c:v>
                </c:pt>
                <c:pt idx="1540">
                  <c:v>115.80000305175781</c:v>
                </c:pt>
                <c:pt idx="1541">
                  <c:v>115.89999389648438</c:v>
                </c:pt>
                <c:pt idx="1542">
                  <c:v>116</c:v>
                </c:pt>
                <c:pt idx="1543">
                  <c:v>116.09999084472656</c:v>
                </c:pt>
                <c:pt idx="1544">
                  <c:v>116.19999694824219</c:v>
                </c:pt>
                <c:pt idx="1545">
                  <c:v>116.30000305175781</c:v>
                </c:pt>
                <c:pt idx="1546">
                  <c:v>116.39999389648438</c:v>
                </c:pt>
                <c:pt idx="1547">
                  <c:v>116.5</c:v>
                </c:pt>
                <c:pt idx="1548">
                  <c:v>116.59999084472656</c:v>
                </c:pt>
                <c:pt idx="1549">
                  <c:v>116.69999694824219</c:v>
                </c:pt>
                <c:pt idx="1550">
                  <c:v>116.80000305175781</c:v>
                </c:pt>
                <c:pt idx="1551">
                  <c:v>116.89999389648438</c:v>
                </c:pt>
                <c:pt idx="1552">
                  <c:v>117</c:v>
                </c:pt>
                <c:pt idx="1553">
                  <c:v>117.09999084472656</c:v>
                </c:pt>
                <c:pt idx="1554">
                  <c:v>117.19999694824219</c:v>
                </c:pt>
                <c:pt idx="1555">
                  <c:v>117.30000305175781</c:v>
                </c:pt>
                <c:pt idx="1556">
                  <c:v>117.39999389648438</c:v>
                </c:pt>
                <c:pt idx="1557">
                  <c:v>117.5</c:v>
                </c:pt>
                <c:pt idx="1558">
                  <c:v>117.59999084472656</c:v>
                </c:pt>
                <c:pt idx="1559">
                  <c:v>117.69999694824219</c:v>
                </c:pt>
                <c:pt idx="1560">
                  <c:v>117.80000305175781</c:v>
                </c:pt>
                <c:pt idx="1561">
                  <c:v>117.89999389648438</c:v>
                </c:pt>
                <c:pt idx="1562">
                  <c:v>118</c:v>
                </c:pt>
                <c:pt idx="1563">
                  <c:v>118.09999084472656</c:v>
                </c:pt>
                <c:pt idx="1564">
                  <c:v>118.19999694824219</c:v>
                </c:pt>
                <c:pt idx="1565">
                  <c:v>118.30000305175781</c:v>
                </c:pt>
                <c:pt idx="1566">
                  <c:v>118.39999389648438</c:v>
                </c:pt>
                <c:pt idx="1567">
                  <c:v>118.5</c:v>
                </c:pt>
                <c:pt idx="1568">
                  <c:v>118.59999084472656</c:v>
                </c:pt>
                <c:pt idx="1569">
                  <c:v>118.69999694824219</c:v>
                </c:pt>
                <c:pt idx="1570">
                  <c:v>118.80000305175781</c:v>
                </c:pt>
                <c:pt idx="1571">
                  <c:v>118.89999389648438</c:v>
                </c:pt>
                <c:pt idx="1572">
                  <c:v>119</c:v>
                </c:pt>
                <c:pt idx="1573">
                  <c:v>119.09999084472656</c:v>
                </c:pt>
                <c:pt idx="1574">
                  <c:v>119.19999694824219</c:v>
                </c:pt>
                <c:pt idx="1575">
                  <c:v>119.30000305175781</c:v>
                </c:pt>
                <c:pt idx="1576">
                  <c:v>119.39999389648438</c:v>
                </c:pt>
                <c:pt idx="1577">
                  <c:v>119.5</c:v>
                </c:pt>
                <c:pt idx="1578">
                  <c:v>119.59999084472656</c:v>
                </c:pt>
                <c:pt idx="1579">
                  <c:v>119.69999694824219</c:v>
                </c:pt>
                <c:pt idx="1580">
                  <c:v>119.80000305175781</c:v>
                </c:pt>
                <c:pt idx="1581">
                  <c:v>119.89999389648438</c:v>
                </c:pt>
                <c:pt idx="1582">
                  <c:v>120</c:v>
                </c:pt>
                <c:pt idx="1583">
                  <c:v>120.09999084472656</c:v>
                </c:pt>
                <c:pt idx="1584">
                  <c:v>120.19999694824219</c:v>
                </c:pt>
                <c:pt idx="1585">
                  <c:v>120.30000305175781</c:v>
                </c:pt>
                <c:pt idx="1586">
                  <c:v>120.39999389648438</c:v>
                </c:pt>
                <c:pt idx="1587">
                  <c:v>120.5</c:v>
                </c:pt>
                <c:pt idx="1588">
                  <c:v>120.59999084472656</c:v>
                </c:pt>
                <c:pt idx="1589">
                  <c:v>120.69999694824219</c:v>
                </c:pt>
                <c:pt idx="1590">
                  <c:v>120.80000305175781</c:v>
                </c:pt>
                <c:pt idx="1591">
                  <c:v>120.89999389648438</c:v>
                </c:pt>
                <c:pt idx="1592">
                  <c:v>121</c:v>
                </c:pt>
                <c:pt idx="1593">
                  <c:v>121.09999084472656</c:v>
                </c:pt>
                <c:pt idx="1594">
                  <c:v>121.19999694824219</c:v>
                </c:pt>
                <c:pt idx="1595">
                  <c:v>121.30000305175781</c:v>
                </c:pt>
                <c:pt idx="1596">
                  <c:v>121.39999389648438</c:v>
                </c:pt>
                <c:pt idx="1597">
                  <c:v>121.5</c:v>
                </c:pt>
                <c:pt idx="1598">
                  <c:v>121.59999084472656</c:v>
                </c:pt>
                <c:pt idx="1599">
                  <c:v>121.69999694824219</c:v>
                </c:pt>
                <c:pt idx="1600">
                  <c:v>121.80000305175781</c:v>
                </c:pt>
                <c:pt idx="1601">
                  <c:v>121.89999389648438</c:v>
                </c:pt>
                <c:pt idx="1602">
                  <c:v>122</c:v>
                </c:pt>
                <c:pt idx="1603">
                  <c:v>122.09999084472656</c:v>
                </c:pt>
                <c:pt idx="1604">
                  <c:v>122.19999694824219</c:v>
                </c:pt>
                <c:pt idx="1605">
                  <c:v>122.30000305175781</c:v>
                </c:pt>
                <c:pt idx="1606">
                  <c:v>122.39999389648438</c:v>
                </c:pt>
                <c:pt idx="1607">
                  <c:v>122.5</c:v>
                </c:pt>
                <c:pt idx="1608">
                  <c:v>122.59999084472656</c:v>
                </c:pt>
                <c:pt idx="1609">
                  <c:v>122.69999694824219</c:v>
                </c:pt>
                <c:pt idx="1610">
                  <c:v>122.80000305175781</c:v>
                </c:pt>
                <c:pt idx="1611">
                  <c:v>122.89999389648438</c:v>
                </c:pt>
                <c:pt idx="1612">
                  <c:v>123</c:v>
                </c:pt>
                <c:pt idx="1613">
                  <c:v>123.09999084472656</c:v>
                </c:pt>
                <c:pt idx="1614">
                  <c:v>123.19999694824219</c:v>
                </c:pt>
                <c:pt idx="1615">
                  <c:v>123.30000305175781</c:v>
                </c:pt>
                <c:pt idx="1616">
                  <c:v>123.39999389648438</c:v>
                </c:pt>
                <c:pt idx="1617">
                  <c:v>123.5</c:v>
                </c:pt>
                <c:pt idx="1618">
                  <c:v>123.59999084472656</c:v>
                </c:pt>
                <c:pt idx="1619">
                  <c:v>123.69999694824219</c:v>
                </c:pt>
                <c:pt idx="1620">
                  <c:v>123.80000305175781</c:v>
                </c:pt>
                <c:pt idx="1621">
                  <c:v>123.89999389648438</c:v>
                </c:pt>
                <c:pt idx="1622">
                  <c:v>124</c:v>
                </c:pt>
                <c:pt idx="1623">
                  <c:v>124.09999084472656</c:v>
                </c:pt>
                <c:pt idx="1624">
                  <c:v>124.19999694824219</c:v>
                </c:pt>
                <c:pt idx="1625">
                  <c:v>124.30000305175781</c:v>
                </c:pt>
                <c:pt idx="1626">
                  <c:v>124.39999389648438</c:v>
                </c:pt>
                <c:pt idx="1627">
                  <c:v>124.5</c:v>
                </c:pt>
                <c:pt idx="1628">
                  <c:v>124.59999084472656</c:v>
                </c:pt>
                <c:pt idx="1629">
                  <c:v>124.69999694824219</c:v>
                </c:pt>
                <c:pt idx="1630">
                  <c:v>124.80000305175781</c:v>
                </c:pt>
                <c:pt idx="1631">
                  <c:v>124.89999389648438</c:v>
                </c:pt>
                <c:pt idx="1632">
                  <c:v>125</c:v>
                </c:pt>
                <c:pt idx="1633">
                  <c:v>125.09999084472656</c:v>
                </c:pt>
                <c:pt idx="1634">
                  <c:v>125.19999694824219</c:v>
                </c:pt>
                <c:pt idx="1635">
                  <c:v>125.30000305175781</c:v>
                </c:pt>
                <c:pt idx="1636">
                  <c:v>125.39999389648438</c:v>
                </c:pt>
                <c:pt idx="1637">
                  <c:v>125.5</c:v>
                </c:pt>
                <c:pt idx="1638">
                  <c:v>125.59999084472656</c:v>
                </c:pt>
                <c:pt idx="1639">
                  <c:v>125.69999694824219</c:v>
                </c:pt>
                <c:pt idx="1640">
                  <c:v>125.80000305175781</c:v>
                </c:pt>
                <c:pt idx="1641">
                  <c:v>125.89999389648438</c:v>
                </c:pt>
                <c:pt idx="1642">
                  <c:v>126</c:v>
                </c:pt>
                <c:pt idx="1643">
                  <c:v>126.09999084472656</c:v>
                </c:pt>
                <c:pt idx="1644">
                  <c:v>126.19999694824219</c:v>
                </c:pt>
                <c:pt idx="1645">
                  <c:v>126.30000305175781</c:v>
                </c:pt>
                <c:pt idx="1646">
                  <c:v>126.39999389648438</c:v>
                </c:pt>
                <c:pt idx="1647">
                  <c:v>126.5</c:v>
                </c:pt>
                <c:pt idx="1648">
                  <c:v>126.59999084472656</c:v>
                </c:pt>
                <c:pt idx="1649">
                  <c:v>126.69999694824219</c:v>
                </c:pt>
                <c:pt idx="1650">
                  <c:v>126.80000305175781</c:v>
                </c:pt>
                <c:pt idx="1651">
                  <c:v>126.89999389648438</c:v>
                </c:pt>
                <c:pt idx="1652">
                  <c:v>127</c:v>
                </c:pt>
                <c:pt idx="1653">
                  <c:v>127.09999084472656</c:v>
                </c:pt>
                <c:pt idx="1654">
                  <c:v>127.19999694824219</c:v>
                </c:pt>
                <c:pt idx="1655">
                  <c:v>127.30000305175781</c:v>
                </c:pt>
                <c:pt idx="1656">
                  <c:v>127.39999389648438</c:v>
                </c:pt>
                <c:pt idx="1657">
                  <c:v>127.5</c:v>
                </c:pt>
                <c:pt idx="1658">
                  <c:v>127.59999084472656</c:v>
                </c:pt>
                <c:pt idx="1659">
                  <c:v>127.69999694824219</c:v>
                </c:pt>
                <c:pt idx="1660">
                  <c:v>127.80000305175781</c:v>
                </c:pt>
                <c:pt idx="1661">
                  <c:v>127.89999389648438</c:v>
                </c:pt>
                <c:pt idx="1662">
                  <c:v>128</c:v>
                </c:pt>
                <c:pt idx="1663">
                  <c:v>128.09999084472656</c:v>
                </c:pt>
                <c:pt idx="1664">
                  <c:v>128.19999694824219</c:v>
                </c:pt>
                <c:pt idx="1665">
                  <c:v>128.30000305175781</c:v>
                </c:pt>
                <c:pt idx="1666">
                  <c:v>128.39999389648438</c:v>
                </c:pt>
                <c:pt idx="1667">
                  <c:v>128.5</c:v>
                </c:pt>
                <c:pt idx="1668">
                  <c:v>128.59999084472656</c:v>
                </c:pt>
                <c:pt idx="1669">
                  <c:v>128.69999694824219</c:v>
                </c:pt>
                <c:pt idx="1670">
                  <c:v>128.80000305175781</c:v>
                </c:pt>
                <c:pt idx="1671">
                  <c:v>128.89999389648438</c:v>
                </c:pt>
                <c:pt idx="1672">
                  <c:v>129</c:v>
                </c:pt>
                <c:pt idx="1673">
                  <c:v>129.09999084472656</c:v>
                </c:pt>
                <c:pt idx="1674">
                  <c:v>129.19999694824219</c:v>
                </c:pt>
                <c:pt idx="1675">
                  <c:v>129.30000305175781</c:v>
                </c:pt>
                <c:pt idx="1676">
                  <c:v>129.39999389648438</c:v>
                </c:pt>
                <c:pt idx="1677">
                  <c:v>129.5</c:v>
                </c:pt>
                <c:pt idx="1678">
                  <c:v>129.59999084472656</c:v>
                </c:pt>
                <c:pt idx="1679">
                  <c:v>129.69999694824219</c:v>
                </c:pt>
                <c:pt idx="1680">
                  <c:v>129.80000305175781</c:v>
                </c:pt>
                <c:pt idx="1681">
                  <c:v>129.89999389648438</c:v>
                </c:pt>
                <c:pt idx="1682">
                  <c:v>130</c:v>
                </c:pt>
                <c:pt idx="1683">
                  <c:v>130.09999084472656</c:v>
                </c:pt>
                <c:pt idx="1684">
                  <c:v>130.19999694824219</c:v>
                </c:pt>
                <c:pt idx="1685">
                  <c:v>130.30000305175781</c:v>
                </c:pt>
                <c:pt idx="1686">
                  <c:v>130.39999389648438</c:v>
                </c:pt>
                <c:pt idx="1687">
                  <c:v>130.5</c:v>
                </c:pt>
                <c:pt idx="1688">
                  <c:v>130.59999084472656</c:v>
                </c:pt>
                <c:pt idx="1689">
                  <c:v>130.69999694824219</c:v>
                </c:pt>
                <c:pt idx="1690">
                  <c:v>130.80000305175781</c:v>
                </c:pt>
                <c:pt idx="1691">
                  <c:v>130.89999389648438</c:v>
                </c:pt>
                <c:pt idx="1692">
                  <c:v>131</c:v>
                </c:pt>
                <c:pt idx="1693">
                  <c:v>131.09999084472656</c:v>
                </c:pt>
                <c:pt idx="1694">
                  <c:v>131.19999694824219</c:v>
                </c:pt>
                <c:pt idx="1695">
                  <c:v>131.30000305175781</c:v>
                </c:pt>
                <c:pt idx="1696">
                  <c:v>131.39999389648438</c:v>
                </c:pt>
                <c:pt idx="1697">
                  <c:v>131.5</c:v>
                </c:pt>
                <c:pt idx="1698">
                  <c:v>131.59999084472656</c:v>
                </c:pt>
                <c:pt idx="1699">
                  <c:v>131.69999694824219</c:v>
                </c:pt>
                <c:pt idx="1700">
                  <c:v>131.80000305175781</c:v>
                </c:pt>
                <c:pt idx="1701">
                  <c:v>131.89999389648438</c:v>
                </c:pt>
                <c:pt idx="1702">
                  <c:v>132</c:v>
                </c:pt>
                <c:pt idx="1703">
                  <c:v>132.09999084472656</c:v>
                </c:pt>
                <c:pt idx="1704">
                  <c:v>132.19999694824219</c:v>
                </c:pt>
                <c:pt idx="1705">
                  <c:v>132.30000305175781</c:v>
                </c:pt>
                <c:pt idx="1706">
                  <c:v>132.39999389648438</c:v>
                </c:pt>
                <c:pt idx="1707">
                  <c:v>132.5</c:v>
                </c:pt>
                <c:pt idx="1708">
                  <c:v>132.59999084472656</c:v>
                </c:pt>
                <c:pt idx="1709">
                  <c:v>132.69999694824219</c:v>
                </c:pt>
                <c:pt idx="1710">
                  <c:v>132.80000305175781</c:v>
                </c:pt>
                <c:pt idx="1711">
                  <c:v>132.89999389648438</c:v>
                </c:pt>
                <c:pt idx="1712">
                  <c:v>133</c:v>
                </c:pt>
                <c:pt idx="1713">
                  <c:v>133.09999084472656</c:v>
                </c:pt>
                <c:pt idx="1714">
                  <c:v>133.19999694824219</c:v>
                </c:pt>
                <c:pt idx="1715">
                  <c:v>133.30000305175781</c:v>
                </c:pt>
                <c:pt idx="1716">
                  <c:v>133.39999389648438</c:v>
                </c:pt>
                <c:pt idx="1717">
                  <c:v>133.5</c:v>
                </c:pt>
                <c:pt idx="1718">
                  <c:v>133.59999084472656</c:v>
                </c:pt>
                <c:pt idx="1719">
                  <c:v>133.69999694824219</c:v>
                </c:pt>
                <c:pt idx="1720">
                  <c:v>133.80000305175781</c:v>
                </c:pt>
                <c:pt idx="1721">
                  <c:v>133.89999389648438</c:v>
                </c:pt>
                <c:pt idx="1722">
                  <c:v>134</c:v>
                </c:pt>
                <c:pt idx="1723">
                  <c:v>134.09999084472656</c:v>
                </c:pt>
                <c:pt idx="1724">
                  <c:v>134.19999694824219</c:v>
                </c:pt>
                <c:pt idx="1725">
                  <c:v>134.30000305175781</c:v>
                </c:pt>
                <c:pt idx="1726">
                  <c:v>134.39999389648438</c:v>
                </c:pt>
                <c:pt idx="1727">
                  <c:v>134.5</c:v>
                </c:pt>
                <c:pt idx="1728">
                  <c:v>134.59999084472656</c:v>
                </c:pt>
                <c:pt idx="1729">
                  <c:v>134.69999694824219</c:v>
                </c:pt>
                <c:pt idx="1730">
                  <c:v>134.80000305175781</c:v>
                </c:pt>
                <c:pt idx="1731">
                  <c:v>134.89999389648438</c:v>
                </c:pt>
                <c:pt idx="1732">
                  <c:v>135</c:v>
                </c:pt>
                <c:pt idx="1733">
                  <c:v>135.09999084472656</c:v>
                </c:pt>
                <c:pt idx="1734">
                  <c:v>135.19999694824219</c:v>
                </c:pt>
                <c:pt idx="1735">
                  <c:v>135.30000305175781</c:v>
                </c:pt>
                <c:pt idx="1736">
                  <c:v>135.39999389648438</c:v>
                </c:pt>
                <c:pt idx="1737">
                  <c:v>135.5</c:v>
                </c:pt>
                <c:pt idx="1738">
                  <c:v>135.59999084472656</c:v>
                </c:pt>
                <c:pt idx="1739">
                  <c:v>135.69999694824219</c:v>
                </c:pt>
                <c:pt idx="1740">
                  <c:v>135.80000305175781</c:v>
                </c:pt>
                <c:pt idx="1741">
                  <c:v>135.89999389648438</c:v>
                </c:pt>
                <c:pt idx="1742">
                  <c:v>136</c:v>
                </c:pt>
                <c:pt idx="1743">
                  <c:v>136.09999084472656</c:v>
                </c:pt>
                <c:pt idx="1744">
                  <c:v>136.19999694824219</c:v>
                </c:pt>
                <c:pt idx="1745">
                  <c:v>136.30000305175781</c:v>
                </c:pt>
                <c:pt idx="1746">
                  <c:v>136.39999389648438</c:v>
                </c:pt>
                <c:pt idx="1747">
                  <c:v>136.5</c:v>
                </c:pt>
                <c:pt idx="1748">
                  <c:v>136.59999084472656</c:v>
                </c:pt>
                <c:pt idx="1749">
                  <c:v>136.69999694824219</c:v>
                </c:pt>
                <c:pt idx="1750">
                  <c:v>136.80000305175781</c:v>
                </c:pt>
                <c:pt idx="1751">
                  <c:v>136.89999389648438</c:v>
                </c:pt>
                <c:pt idx="1752">
                  <c:v>137</c:v>
                </c:pt>
                <c:pt idx="1753">
                  <c:v>137.09999084472656</c:v>
                </c:pt>
                <c:pt idx="1754">
                  <c:v>137.19999694824219</c:v>
                </c:pt>
                <c:pt idx="1755">
                  <c:v>137.30000305175781</c:v>
                </c:pt>
                <c:pt idx="1756">
                  <c:v>137.39999389648438</c:v>
                </c:pt>
                <c:pt idx="1757">
                  <c:v>137.5</c:v>
                </c:pt>
                <c:pt idx="1758">
                  <c:v>137.59999084472656</c:v>
                </c:pt>
                <c:pt idx="1759">
                  <c:v>137.69999694824219</c:v>
                </c:pt>
                <c:pt idx="1760">
                  <c:v>137.80000305175781</c:v>
                </c:pt>
                <c:pt idx="1761">
                  <c:v>137.89999389648438</c:v>
                </c:pt>
                <c:pt idx="1762">
                  <c:v>138</c:v>
                </c:pt>
                <c:pt idx="1763">
                  <c:v>138.09999084472656</c:v>
                </c:pt>
                <c:pt idx="1764">
                  <c:v>138.19999694824219</c:v>
                </c:pt>
                <c:pt idx="1765">
                  <c:v>138.30000305175781</c:v>
                </c:pt>
                <c:pt idx="1766">
                  <c:v>138.39999389648438</c:v>
                </c:pt>
                <c:pt idx="1767">
                  <c:v>138.5</c:v>
                </c:pt>
                <c:pt idx="1768">
                  <c:v>138.59999084472656</c:v>
                </c:pt>
                <c:pt idx="1769">
                  <c:v>138.69999694824219</c:v>
                </c:pt>
                <c:pt idx="1770">
                  <c:v>138.80000305175781</c:v>
                </c:pt>
                <c:pt idx="1771">
                  <c:v>138.89999389648438</c:v>
                </c:pt>
                <c:pt idx="1772">
                  <c:v>139</c:v>
                </c:pt>
                <c:pt idx="1773">
                  <c:v>139.09999084472656</c:v>
                </c:pt>
                <c:pt idx="1774">
                  <c:v>139.19999694824219</c:v>
                </c:pt>
                <c:pt idx="1775">
                  <c:v>139.30000305175781</c:v>
                </c:pt>
                <c:pt idx="1776">
                  <c:v>139.39999389648438</c:v>
                </c:pt>
                <c:pt idx="1777">
                  <c:v>139.5</c:v>
                </c:pt>
                <c:pt idx="1778">
                  <c:v>139.59999084472656</c:v>
                </c:pt>
                <c:pt idx="1779">
                  <c:v>139.69999694824219</c:v>
                </c:pt>
                <c:pt idx="1780">
                  <c:v>139.80000305175781</c:v>
                </c:pt>
                <c:pt idx="1781">
                  <c:v>139.89999389648438</c:v>
                </c:pt>
                <c:pt idx="1782">
                  <c:v>140</c:v>
                </c:pt>
                <c:pt idx="1783">
                  <c:v>140.09999084472656</c:v>
                </c:pt>
                <c:pt idx="1784">
                  <c:v>140.19999694824219</c:v>
                </c:pt>
                <c:pt idx="1785">
                  <c:v>140.30000305175781</c:v>
                </c:pt>
                <c:pt idx="1786">
                  <c:v>140.39999389648438</c:v>
                </c:pt>
                <c:pt idx="1787">
                  <c:v>140.5</c:v>
                </c:pt>
                <c:pt idx="1788">
                  <c:v>140.59999084472656</c:v>
                </c:pt>
                <c:pt idx="1789">
                  <c:v>140.69999694824219</c:v>
                </c:pt>
                <c:pt idx="1790">
                  <c:v>140.80000305175781</c:v>
                </c:pt>
                <c:pt idx="1791">
                  <c:v>140.89999389648438</c:v>
                </c:pt>
                <c:pt idx="1792">
                  <c:v>141</c:v>
                </c:pt>
                <c:pt idx="1793">
                  <c:v>141.09999084472656</c:v>
                </c:pt>
                <c:pt idx="1794">
                  <c:v>141.19999694824219</c:v>
                </c:pt>
                <c:pt idx="1795">
                  <c:v>141.30000305175781</c:v>
                </c:pt>
                <c:pt idx="1796">
                  <c:v>141.39999389648438</c:v>
                </c:pt>
                <c:pt idx="1797">
                  <c:v>141.5</c:v>
                </c:pt>
                <c:pt idx="1798">
                  <c:v>141.59999084472656</c:v>
                </c:pt>
                <c:pt idx="1799">
                  <c:v>141.69999694824219</c:v>
                </c:pt>
                <c:pt idx="1800">
                  <c:v>141.80000305175781</c:v>
                </c:pt>
                <c:pt idx="1801">
                  <c:v>141.89999389648438</c:v>
                </c:pt>
                <c:pt idx="1802">
                  <c:v>142</c:v>
                </c:pt>
                <c:pt idx="1803">
                  <c:v>142.09999084472656</c:v>
                </c:pt>
                <c:pt idx="1804">
                  <c:v>142.19999694824219</c:v>
                </c:pt>
                <c:pt idx="1805">
                  <c:v>142.30000305175781</c:v>
                </c:pt>
                <c:pt idx="1806">
                  <c:v>142.39999389648438</c:v>
                </c:pt>
                <c:pt idx="1807">
                  <c:v>142.5</c:v>
                </c:pt>
                <c:pt idx="1808">
                  <c:v>142.59999084472656</c:v>
                </c:pt>
                <c:pt idx="1809">
                  <c:v>142.69999694824219</c:v>
                </c:pt>
                <c:pt idx="1810">
                  <c:v>142.80000305175781</c:v>
                </c:pt>
                <c:pt idx="1811">
                  <c:v>142.89999389648438</c:v>
                </c:pt>
                <c:pt idx="1812">
                  <c:v>143</c:v>
                </c:pt>
                <c:pt idx="1813">
                  <c:v>143.09999084472656</c:v>
                </c:pt>
                <c:pt idx="1814">
                  <c:v>143.19999694824219</c:v>
                </c:pt>
                <c:pt idx="1815">
                  <c:v>143.30000305175781</c:v>
                </c:pt>
                <c:pt idx="1816">
                  <c:v>143.39999389648438</c:v>
                </c:pt>
                <c:pt idx="1817">
                  <c:v>143.5</c:v>
                </c:pt>
                <c:pt idx="1818">
                  <c:v>143.59999084472656</c:v>
                </c:pt>
                <c:pt idx="1819">
                  <c:v>143.69999694824219</c:v>
                </c:pt>
                <c:pt idx="1820">
                  <c:v>143.80000305175781</c:v>
                </c:pt>
                <c:pt idx="1821">
                  <c:v>143.89999389648438</c:v>
                </c:pt>
                <c:pt idx="1822">
                  <c:v>144</c:v>
                </c:pt>
                <c:pt idx="1823">
                  <c:v>144.09999084472656</c:v>
                </c:pt>
                <c:pt idx="1824">
                  <c:v>144.19999694824219</c:v>
                </c:pt>
                <c:pt idx="1825">
                  <c:v>144.30000305175781</c:v>
                </c:pt>
                <c:pt idx="1826">
                  <c:v>144.39999389648438</c:v>
                </c:pt>
                <c:pt idx="1827">
                  <c:v>144.5</c:v>
                </c:pt>
                <c:pt idx="1828">
                  <c:v>144.59999084472656</c:v>
                </c:pt>
                <c:pt idx="1829">
                  <c:v>144.69999694824219</c:v>
                </c:pt>
                <c:pt idx="1830">
                  <c:v>144.80000305175781</c:v>
                </c:pt>
                <c:pt idx="1831">
                  <c:v>144.89999389648438</c:v>
                </c:pt>
                <c:pt idx="1832">
                  <c:v>145</c:v>
                </c:pt>
                <c:pt idx="1833">
                  <c:v>145.09999084472656</c:v>
                </c:pt>
                <c:pt idx="1834">
                  <c:v>145.19999694824219</c:v>
                </c:pt>
                <c:pt idx="1835">
                  <c:v>145.30000305175781</c:v>
                </c:pt>
                <c:pt idx="1836">
                  <c:v>145.39999389648438</c:v>
                </c:pt>
                <c:pt idx="1837">
                  <c:v>145.5</c:v>
                </c:pt>
                <c:pt idx="1838">
                  <c:v>145.59999084472656</c:v>
                </c:pt>
                <c:pt idx="1839">
                  <c:v>145.69999694824219</c:v>
                </c:pt>
                <c:pt idx="1840">
                  <c:v>145.80000305175781</c:v>
                </c:pt>
                <c:pt idx="1841">
                  <c:v>145.89999389648438</c:v>
                </c:pt>
                <c:pt idx="1842">
                  <c:v>146</c:v>
                </c:pt>
                <c:pt idx="1843">
                  <c:v>146.09999084472656</c:v>
                </c:pt>
                <c:pt idx="1844">
                  <c:v>146.19999694824219</c:v>
                </c:pt>
                <c:pt idx="1845">
                  <c:v>146.30000305175781</c:v>
                </c:pt>
                <c:pt idx="1846">
                  <c:v>146.39999389648438</c:v>
                </c:pt>
                <c:pt idx="1847">
                  <c:v>146.5</c:v>
                </c:pt>
                <c:pt idx="1848">
                  <c:v>146.59999084472656</c:v>
                </c:pt>
                <c:pt idx="1849">
                  <c:v>146.69999694824219</c:v>
                </c:pt>
                <c:pt idx="1850">
                  <c:v>146.80000305175781</c:v>
                </c:pt>
                <c:pt idx="1851">
                  <c:v>146.89999389648438</c:v>
                </c:pt>
                <c:pt idx="1852">
                  <c:v>147</c:v>
                </c:pt>
                <c:pt idx="1853">
                  <c:v>147.09999084472656</c:v>
                </c:pt>
                <c:pt idx="1854">
                  <c:v>147.19999694824219</c:v>
                </c:pt>
                <c:pt idx="1855">
                  <c:v>147.30000305175781</c:v>
                </c:pt>
                <c:pt idx="1856">
                  <c:v>147.39999389648438</c:v>
                </c:pt>
                <c:pt idx="1857">
                  <c:v>147.5</c:v>
                </c:pt>
                <c:pt idx="1858">
                  <c:v>147.59999084472656</c:v>
                </c:pt>
                <c:pt idx="1859">
                  <c:v>147.69999694824219</c:v>
                </c:pt>
                <c:pt idx="1860">
                  <c:v>147.80000305175781</c:v>
                </c:pt>
                <c:pt idx="1861">
                  <c:v>147.89999389648438</c:v>
                </c:pt>
                <c:pt idx="1862">
                  <c:v>148</c:v>
                </c:pt>
                <c:pt idx="1863">
                  <c:v>148.09999084472656</c:v>
                </c:pt>
                <c:pt idx="1864">
                  <c:v>148.19999694824219</c:v>
                </c:pt>
                <c:pt idx="1865">
                  <c:v>148.30000305175781</c:v>
                </c:pt>
                <c:pt idx="1866">
                  <c:v>148.39999389648438</c:v>
                </c:pt>
                <c:pt idx="1867">
                  <c:v>148.5</c:v>
                </c:pt>
                <c:pt idx="1868">
                  <c:v>148.59999084472656</c:v>
                </c:pt>
                <c:pt idx="1869">
                  <c:v>148.69999694824219</c:v>
                </c:pt>
                <c:pt idx="1870">
                  <c:v>148.80000305175781</c:v>
                </c:pt>
                <c:pt idx="1871">
                  <c:v>148.89999389648438</c:v>
                </c:pt>
                <c:pt idx="1872">
                  <c:v>149</c:v>
                </c:pt>
                <c:pt idx="1873">
                  <c:v>149.09999084472656</c:v>
                </c:pt>
                <c:pt idx="1874">
                  <c:v>149.19999694824219</c:v>
                </c:pt>
                <c:pt idx="1875">
                  <c:v>149.30000305175781</c:v>
                </c:pt>
                <c:pt idx="1876">
                  <c:v>149.39999389648438</c:v>
                </c:pt>
                <c:pt idx="1877">
                  <c:v>149.5</c:v>
                </c:pt>
                <c:pt idx="1878">
                  <c:v>149.59999084472656</c:v>
                </c:pt>
                <c:pt idx="1879">
                  <c:v>149.69999694824219</c:v>
                </c:pt>
                <c:pt idx="1880">
                  <c:v>149.80000305175781</c:v>
                </c:pt>
                <c:pt idx="1881">
                  <c:v>149.89999389648438</c:v>
                </c:pt>
                <c:pt idx="1882">
                  <c:v>150</c:v>
                </c:pt>
                <c:pt idx="1883">
                  <c:v>150.09999084472656</c:v>
                </c:pt>
                <c:pt idx="1884">
                  <c:v>150.19999694824219</c:v>
                </c:pt>
                <c:pt idx="1885">
                  <c:v>150.30000305175781</c:v>
                </c:pt>
                <c:pt idx="1886">
                  <c:v>150.39999389648438</c:v>
                </c:pt>
                <c:pt idx="1887">
                  <c:v>150.5</c:v>
                </c:pt>
                <c:pt idx="1888">
                  <c:v>150.59999084472656</c:v>
                </c:pt>
                <c:pt idx="1889">
                  <c:v>150.69999694824219</c:v>
                </c:pt>
                <c:pt idx="1890">
                  <c:v>150.80000305175781</c:v>
                </c:pt>
                <c:pt idx="1891">
                  <c:v>150.89999389648438</c:v>
                </c:pt>
                <c:pt idx="1892">
                  <c:v>151</c:v>
                </c:pt>
                <c:pt idx="1893">
                  <c:v>151.09999084472656</c:v>
                </c:pt>
                <c:pt idx="1894">
                  <c:v>151.19999694824219</c:v>
                </c:pt>
                <c:pt idx="1895">
                  <c:v>151.30000305175781</c:v>
                </c:pt>
                <c:pt idx="1896">
                  <c:v>151.39999389648438</c:v>
                </c:pt>
                <c:pt idx="1897">
                  <c:v>151.5</c:v>
                </c:pt>
                <c:pt idx="1898">
                  <c:v>151.59999084472656</c:v>
                </c:pt>
                <c:pt idx="1899">
                  <c:v>151.69999694824219</c:v>
                </c:pt>
                <c:pt idx="1900">
                  <c:v>151.80000305175781</c:v>
                </c:pt>
                <c:pt idx="1901">
                  <c:v>151.89999389648438</c:v>
                </c:pt>
                <c:pt idx="1902">
                  <c:v>152</c:v>
                </c:pt>
                <c:pt idx="1903">
                  <c:v>152.09999084472656</c:v>
                </c:pt>
                <c:pt idx="1904">
                  <c:v>152.19999694824219</c:v>
                </c:pt>
                <c:pt idx="1905">
                  <c:v>152.30000305175781</c:v>
                </c:pt>
                <c:pt idx="1906">
                  <c:v>152.39999389648438</c:v>
                </c:pt>
                <c:pt idx="1907">
                  <c:v>152.5</c:v>
                </c:pt>
                <c:pt idx="1908">
                  <c:v>152.59999084472656</c:v>
                </c:pt>
                <c:pt idx="1909">
                  <c:v>152.69999694824219</c:v>
                </c:pt>
                <c:pt idx="1910">
                  <c:v>152.80000305175781</c:v>
                </c:pt>
                <c:pt idx="1911">
                  <c:v>152.89999389648438</c:v>
                </c:pt>
                <c:pt idx="1912">
                  <c:v>153</c:v>
                </c:pt>
                <c:pt idx="1913">
                  <c:v>153.09999084472656</c:v>
                </c:pt>
                <c:pt idx="1914">
                  <c:v>153.19999694824219</c:v>
                </c:pt>
                <c:pt idx="1915">
                  <c:v>153.30000305175781</c:v>
                </c:pt>
                <c:pt idx="1916">
                  <c:v>153.39999389648438</c:v>
                </c:pt>
                <c:pt idx="1917">
                  <c:v>153.5</c:v>
                </c:pt>
                <c:pt idx="1918">
                  <c:v>153.59999084472656</c:v>
                </c:pt>
                <c:pt idx="1919">
                  <c:v>153.69999694824219</c:v>
                </c:pt>
                <c:pt idx="1920">
                  <c:v>153.80000305175781</c:v>
                </c:pt>
                <c:pt idx="1921">
                  <c:v>153.89999389648438</c:v>
                </c:pt>
                <c:pt idx="1922">
                  <c:v>154</c:v>
                </c:pt>
                <c:pt idx="1923">
                  <c:v>154.09999084472656</c:v>
                </c:pt>
                <c:pt idx="1924">
                  <c:v>154.19999694824219</c:v>
                </c:pt>
                <c:pt idx="1925">
                  <c:v>154.30000305175781</c:v>
                </c:pt>
                <c:pt idx="1926">
                  <c:v>154.39999389648438</c:v>
                </c:pt>
                <c:pt idx="1927">
                  <c:v>154.5</c:v>
                </c:pt>
                <c:pt idx="1928">
                  <c:v>154.59999084472656</c:v>
                </c:pt>
                <c:pt idx="1929">
                  <c:v>154.69999694824219</c:v>
                </c:pt>
                <c:pt idx="1930">
                  <c:v>154.80000305175781</c:v>
                </c:pt>
                <c:pt idx="1931">
                  <c:v>154.89999389648438</c:v>
                </c:pt>
                <c:pt idx="1932">
                  <c:v>155</c:v>
                </c:pt>
                <c:pt idx="1933">
                  <c:v>155.09999084472656</c:v>
                </c:pt>
                <c:pt idx="1934">
                  <c:v>155.19999694824219</c:v>
                </c:pt>
                <c:pt idx="1935">
                  <c:v>155.30000305175781</c:v>
                </c:pt>
                <c:pt idx="1936">
                  <c:v>155.39999389648438</c:v>
                </c:pt>
                <c:pt idx="1937">
                  <c:v>155.5</c:v>
                </c:pt>
                <c:pt idx="1938">
                  <c:v>155.59999084472656</c:v>
                </c:pt>
                <c:pt idx="1939">
                  <c:v>155.69999694824219</c:v>
                </c:pt>
                <c:pt idx="1940">
                  <c:v>155.80000305175781</c:v>
                </c:pt>
                <c:pt idx="1941">
                  <c:v>155.89999389648438</c:v>
                </c:pt>
                <c:pt idx="1942">
                  <c:v>156</c:v>
                </c:pt>
                <c:pt idx="1943">
                  <c:v>156.09999084472656</c:v>
                </c:pt>
                <c:pt idx="1944">
                  <c:v>156.19999694824219</c:v>
                </c:pt>
                <c:pt idx="1945">
                  <c:v>156.30000305175781</c:v>
                </c:pt>
                <c:pt idx="1946">
                  <c:v>156.39999389648438</c:v>
                </c:pt>
                <c:pt idx="1947">
                  <c:v>156.5</c:v>
                </c:pt>
                <c:pt idx="1948">
                  <c:v>156.59999084472656</c:v>
                </c:pt>
                <c:pt idx="1949">
                  <c:v>156.69999694824219</c:v>
                </c:pt>
                <c:pt idx="1950">
                  <c:v>156.80000305175781</c:v>
                </c:pt>
                <c:pt idx="1951">
                  <c:v>156.89999389648438</c:v>
                </c:pt>
                <c:pt idx="1952">
                  <c:v>157</c:v>
                </c:pt>
                <c:pt idx="1953">
                  <c:v>157.09999084472656</c:v>
                </c:pt>
                <c:pt idx="1954">
                  <c:v>157.19999694824219</c:v>
                </c:pt>
                <c:pt idx="1955">
                  <c:v>157.30000305175781</c:v>
                </c:pt>
                <c:pt idx="1956">
                  <c:v>157.39999389648438</c:v>
                </c:pt>
                <c:pt idx="1957">
                  <c:v>157.5</c:v>
                </c:pt>
                <c:pt idx="1958">
                  <c:v>157.59999084472656</c:v>
                </c:pt>
                <c:pt idx="1959">
                  <c:v>157.69999694824219</c:v>
                </c:pt>
                <c:pt idx="1960">
                  <c:v>157.80000305175781</c:v>
                </c:pt>
                <c:pt idx="1961">
                  <c:v>157.89999389648438</c:v>
                </c:pt>
                <c:pt idx="1962">
                  <c:v>158</c:v>
                </c:pt>
                <c:pt idx="1963">
                  <c:v>158.09999084472656</c:v>
                </c:pt>
                <c:pt idx="1964">
                  <c:v>158.19999694824219</c:v>
                </c:pt>
                <c:pt idx="1965">
                  <c:v>158.30000305175781</c:v>
                </c:pt>
                <c:pt idx="1966">
                  <c:v>158.39999389648438</c:v>
                </c:pt>
                <c:pt idx="1967">
                  <c:v>158.5</c:v>
                </c:pt>
                <c:pt idx="1968">
                  <c:v>158.59999084472656</c:v>
                </c:pt>
                <c:pt idx="1969">
                  <c:v>158.69999694824219</c:v>
                </c:pt>
                <c:pt idx="1970">
                  <c:v>158.80000305175781</c:v>
                </c:pt>
                <c:pt idx="1971">
                  <c:v>158.89999389648438</c:v>
                </c:pt>
                <c:pt idx="1972">
                  <c:v>159</c:v>
                </c:pt>
                <c:pt idx="1973">
                  <c:v>159.09999084472656</c:v>
                </c:pt>
                <c:pt idx="1974">
                  <c:v>159.19999694824219</c:v>
                </c:pt>
                <c:pt idx="1975">
                  <c:v>159.30000305175781</c:v>
                </c:pt>
                <c:pt idx="1976">
                  <c:v>159.39999389648438</c:v>
                </c:pt>
                <c:pt idx="1977">
                  <c:v>159.5</c:v>
                </c:pt>
                <c:pt idx="1978">
                  <c:v>159.59999084472656</c:v>
                </c:pt>
                <c:pt idx="1979">
                  <c:v>159.69999694824219</c:v>
                </c:pt>
                <c:pt idx="1980">
                  <c:v>159.80000305175781</c:v>
                </c:pt>
                <c:pt idx="1981">
                  <c:v>159.89999389648438</c:v>
                </c:pt>
                <c:pt idx="1982">
                  <c:v>160</c:v>
                </c:pt>
                <c:pt idx="1983">
                  <c:v>160.09999084472656</c:v>
                </c:pt>
                <c:pt idx="1984">
                  <c:v>160.19999694824219</c:v>
                </c:pt>
                <c:pt idx="1985">
                  <c:v>160.30000305175781</c:v>
                </c:pt>
                <c:pt idx="1986">
                  <c:v>160.39999389648438</c:v>
                </c:pt>
                <c:pt idx="1987">
                  <c:v>160.5</c:v>
                </c:pt>
                <c:pt idx="1988">
                  <c:v>160.59999084472656</c:v>
                </c:pt>
                <c:pt idx="1989">
                  <c:v>160.69999694824219</c:v>
                </c:pt>
                <c:pt idx="1990">
                  <c:v>160.80000305175781</c:v>
                </c:pt>
                <c:pt idx="1991">
                  <c:v>160.89999389648438</c:v>
                </c:pt>
                <c:pt idx="1992">
                  <c:v>161</c:v>
                </c:pt>
                <c:pt idx="1993">
                  <c:v>161.09999084472656</c:v>
                </c:pt>
                <c:pt idx="1994">
                  <c:v>161.19999694824219</c:v>
                </c:pt>
                <c:pt idx="1995">
                  <c:v>161.30000305175781</c:v>
                </c:pt>
                <c:pt idx="1996">
                  <c:v>161.39999389648438</c:v>
                </c:pt>
                <c:pt idx="1997">
                  <c:v>161.5</c:v>
                </c:pt>
                <c:pt idx="1998">
                  <c:v>161.59999084472656</c:v>
                </c:pt>
                <c:pt idx="1999">
                  <c:v>161.69999694824219</c:v>
                </c:pt>
                <c:pt idx="2000">
                  <c:v>161.80000305175781</c:v>
                </c:pt>
                <c:pt idx="2001">
                  <c:v>161.89999389648438</c:v>
                </c:pt>
                <c:pt idx="2002">
                  <c:v>162</c:v>
                </c:pt>
                <c:pt idx="2003">
                  <c:v>162.09999084472656</c:v>
                </c:pt>
                <c:pt idx="2004">
                  <c:v>162.19999694824219</c:v>
                </c:pt>
                <c:pt idx="2005">
                  <c:v>162.30000305175781</c:v>
                </c:pt>
                <c:pt idx="2006">
                  <c:v>162.39999389648438</c:v>
                </c:pt>
                <c:pt idx="2007">
                  <c:v>162.5</c:v>
                </c:pt>
                <c:pt idx="2008">
                  <c:v>162.59999084472656</c:v>
                </c:pt>
                <c:pt idx="2009">
                  <c:v>162.69999694824219</c:v>
                </c:pt>
                <c:pt idx="2010">
                  <c:v>162.80000305175781</c:v>
                </c:pt>
                <c:pt idx="2011">
                  <c:v>162.89999389648438</c:v>
                </c:pt>
                <c:pt idx="2012">
                  <c:v>163</c:v>
                </c:pt>
                <c:pt idx="2013">
                  <c:v>163.09999084472656</c:v>
                </c:pt>
                <c:pt idx="2014">
                  <c:v>163.19999694824219</c:v>
                </c:pt>
                <c:pt idx="2015">
                  <c:v>163.30000305175781</c:v>
                </c:pt>
                <c:pt idx="2016">
                  <c:v>163.39999389648438</c:v>
                </c:pt>
                <c:pt idx="2017">
                  <c:v>163.5</c:v>
                </c:pt>
                <c:pt idx="2018">
                  <c:v>163.59999084472656</c:v>
                </c:pt>
                <c:pt idx="2019">
                  <c:v>163.69999694824219</c:v>
                </c:pt>
                <c:pt idx="2020">
                  <c:v>163.80000305175781</c:v>
                </c:pt>
                <c:pt idx="2021">
                  <c:v>163.89999389648438</c:v>
                </c:pt>
                <c:pt idx="2022">
                  <c:v>164</c:v>
                </c:pt>
                <c:pt idx="2023">
                  <c:v>164.09999084472656</c:v>
                </c:pt>
                <c:pt idx="2024">
                  <c:v>164.19999694824219</c:v>
                </c:pt>
                <c:pt idx="2025">
                  <c:v>164.30000305175781</c:v>
                </c:pt>
                <c:pt idx="2026">
                  <c:v>164.39999389648438</c:v>
                </c:pt>
                <c:pt idx="2027">
                  <c:v>164.5</c:v>
                </c:pt>
                <c:pt idx="2028">
                  <c:v>164.59999084472656</c:v>
                </c:pt>
                <c:pt idx="2029">
                  <c:v>164.69999694824219</c:v>
                </c:pt>
                <c:pt idx="2030">
                  <c:v>164.80000305175781</c:v>
                </c:pt>
                <c:pt idx="2031">
                  <c:v>164.89999389648438</c:v>
                </c:pt>
                <c:pt idx="2032">
                  <c:v>165</c:v>
                </c:pt>
                <c:pt idx="2033">
                  <c:v>165.09999084472656</c:v>
                </c:pt>
                <c:pt idx="2034">
                  <c:v>165.19999694824219</c:v>
                </c:pt>
                <c:pt idx="2035">
                  <c:v>165.30000305175781</c:v>
                </c:pt>
                <c:pt idx="2036">
                  <c:v>165.39999389648438</c:v>
                </c:pt>
                <c:pt idx="2037">
                  <c:v>165.5</c:v>
                </c:pt>
                <c:pt idx="2038">
                  <c:v>165.59999084472656</c:v>
                </c:pt>
                <c:pt idx="2039">
                  <c:v>165.69999694824219</c:v>
                </c:pt>
                <c:pt idx="2040">
                  <c:v>165.80000305175781</c:v>
                </c:pt>
                <c:pt idx="2041">
                  <c:v>165.89999389648438</c:v>
                </c:pt>
                <c:pt idx="2042">
                  <c:v>166</c:v>
                </c:pt>
                <c:pt idx="2043">
                  <c:v>166.09999084472656</c:v>
                </c:pt>
                <c:pt idx="2044">
                  <c:v>166.19999694824219</c:v>
                </c:pt>
                <c:pt idx="2045">
                  <c:v>166.30000305175781</c:v>
                </c:pt>
                <c:pt idx="2046">
                  <c:v>166.39999389648438</c:v>
                </c:pt>
                <c:pt idx="2047">
                  <c:v>166.5</c:v>
                </c:pt>
                <c:pt idx="2048">
                  <c:v>166.59999084472656</c:v>
                </c:pt>
                <c:pt idx="2049">
                  <c:v>166.69999694824219</c:v>
                </c:pt>
                <c:pt idx="2050">
                  <c:v>166.80000305175781</c:v>
                </c:pt>
                <c:pt idx="2051">
                  <c:v>166.89999389648438</c:v>
                </c:pt>
                <c:pt idx="2052">
                  <c:v>167</c:v>
                </c:pt>
                <c:pt idx="2053">
                  <c:v>167.09999084472656</c:v>
                </c:pt>
                <c:pt idx="2054">
                  <c:v>167.19999694824219</c:v>
                </c:pt>
                <c:pt idx="2055">
                  <c:v>167.30000305175781</c:v>
                </c:pt>
                <c:pt idx="2056">
                  <c:v>167.39999389648438</c:v>
                </c:pt>
                <c:pt idx="2057">
                  <c:v>167.5</c:v>
                </c:pt>
                <c:pt idx="2058">
                  <c:v>167.59999084472656</c:v>
                </c:pt>
                <c:pt idx="2059">
                  <c:v>167.69999694824219</c:v>
                </c:pt>
                <c:pt idx="2060">
                  <c:v>167.80000305175781</c:v>
                </c:pt>
                <c:pt idx="2061">
                  <c:v>167.89999389648438</c:v>
                </c:pt>
                <c:pt idx="2062">
                  <c:v>168</c:v>
                </c:pt>
                <c:pt idx="2063">
                  <c:v>168.09999084472656</c:v>
                </c:pt>
                <c:pt idx="2064">
                  <c:v>168.19999694824219</c:v>
                </c:pt>
                <c:pt idx="2065">
                  <c:v>168.30000305175781</c:v>
                </c:pt>
                <c:pt idx="2066">
                  <c:v>168.39999389648438</c:v>
                </c:pt>
                <c:pt idx="2067">
                  <c:v>168.5</c:v>
                </c:pt>
                <c:pt idx="2068">
                  <c:v>168.59999084472656</c:v>
                </c:pt>
                <c:pt idx="2069">
                  <c:v>168.69999694824219</c:v>
                </c:pt>
                <c:pt idx="2070">
                  <c:v>168.80000305175781</c:v>
                </c:pt>
                <c:pt idx="2071">
                  <c:v>168.89999389648438</c:v>
                </c:pt>
                <c:pt idx="2072">
                  <c:v>169</c:v>
                </c:pt>
                <c:pt idx="2073">
                  <c:v>169.09999084472656</c:v>
                </c:pt>
                <c:pt idx="2074">
                  <c:v>169.19999694824219</c:v>
                </c:pt>
                <c:pt idx="2075">
                  <c:v>169.30000305175781</c:v>
                </c:pt>
                <c:pt idx="2076">
                  <c:v>169.39999389648438</c:v>
                </c:pt>
                <c:pt idx="2077">
                  <c:v>169.5</c:v>
                </c:pt>
                <c:pt idx="2078">
                  <c:v>169.59999084472656</c:v>
                </c:pt>
                <c:pt idx="2079">
                  <c:v>169.69999694824219</c:v>
                </c:pt>
                <c:pt idx="2080">
                  <c:v>169.80000305175781</c:v>
                </c:pt>
                <c:pt idx="2081">
                  <c:v>169.89999389648438</c:v>
                </c:pt>
                <c:pt idx="2082">
                  <c:v>170</c:v>
                </c:pt>
                <c:pt idx="2083">
                  <c:v>170.09999084472656</c:v>
                </c:pt>
                <c:pt idx="2084">
                  <c:v>170.19999694824219</c:v>
                </c:pt>
                <c:pt idx="2085">
                  <c:v>170.30000305175781</c:v>
                </c:pt>
                <c:pt idx="2086">
                  <c:v>170.39999389648438</c:v>
                </c:pt>
                <c:pt idx="2087">
                  <c:v>170.5</c:v>
                </c:pt>
                <c:pt idx="2088">
                  <c:v>170.59999084472656</c:v>
                </c:pt>
                <c:pt idx="2089">
                  <c:v>170.69999694824219</c:v>
                </c:pt>
                <c:pt idx="2090">
                  <c:v>170.80000305175781</c:v>
                </c:pt>
                <c:pt idx="2091">
                  <c:v>170.89999389648438</c:v>
                </c:pt>
                <c:pt idx="2092">
                  <c:v>171</c:v>
                </c:pt>
                <c:pt idx="2093">
                  <c:v>171.09999084472656</c:v>
                </c:pt>
                <c:pt idx="2094">
                  <c:v>171.19999694824219</c:v>
                </c:pt>
                <c:pt idx="2095">
                  <c:v>171.30000305175781</c:v>
                </c:pt>
                <c:pt idx="2096">
                  <c:v>171.39999389648438</c:v>
                </c:pt>
                <c:pt idx="2097">
                  <c:v>171.5</c:v>
                </c:pt>
                <c:pt idx="2098">
                  <c:v>171.59999084472656</c:v>
                </c:pt>
                <c:pt idx="2099">
                  <c:v>171.69999694824219</c:v>
                </c:pt>
                <c:pt idx="2100">
                  <c:v>171.80000305175781</c:v>
                </c:pt>
                <c:pt idx="2101">
                  <c:v>171.89999389648438</c:v>
                </c:pt>
                <c:pt idx="2102">
                  <c:v>172</c:v>
                </c:pt>
                <c:pt idx="2103">
                  <c:v>172.09999084472656</c:v>
                </c:pt>
                <c:pt idx="2104">
                  <c:v>172.19999694824219</c:v>
                </c:pt>
                <c:pt idx="2105">
                  <c:v>172.30000305175781</c:v>
                </c:pt>
                <c:pt idx="2106">
                  <c:v>172.39999389648438</c:v>
                </c:pt>
                <c:pt idx="2107">
                  <c:v>172.5</c:v>
                </c:pt>
                <c:pt idx="2108">
                  <c:v>172.59999084472656</c:v>
                </c:pt>
                <c:pt idx="2109">
                  <c:v>172.69999694824219</c:v>
                </c:pt>
                <c:pt idx="2110">
                  <c:v>172.80000305175781</c:v>
                </c:pt>
                <c:pt idx="2111">
                  <c:v>172.89999389648438</c:v>
                </c:pt>
                <c:pt idx="2112">
                  <c:v>173</c:v>
                </c:pt>
                <c:pt idx="2113">
                  <c:v>173.09999084472656</c:v>
                </c:pt>
                <c:pt idx="2114">
                  <c:v>173.19999694824219</c:v>
                </c:pt>
                <c:pt idx="2115">
                  <c:v>173.30000305175781</c:v>
                </c:pt>
                <c:pt idx="2116">
                  <c:v>173.39999389648438</c:v>
                </c:pt>
                <c:pt idx="2117">
                  <c:v>173.5</c:v>
                </c:pt>
                <c:pt idx="2118">
                  <c:v>173.59999084472656</c:v>
                </c:pt>
                <c:pt idx="2119">
                  <c:v>173.69999694824219</c:v>
                </c:pt>
                <c:pt idx="2120">
                  <c:v>173.80000305175781</c:v>
                </c:pt>
                <c:pt idx="2121">
                  <c:v>173.89999389648438</c:v>
                </c:pt>
                <c:pt idx="2122">
                  <c:v>174</c:v>
                </c:pt>
                <c:pt idx="2123">
                  <c:v>174.09999084472656</c:v>
                </c:pt>
                <c:pt idx="2124">
                  <c:v>174.19999694824219</c:v>
                </c:pt>
                <c:pt idx="2125">
                  <c:v>174.30000305175781</c:v>
                </c:pt>
                <c:pt idx="2126">
                  <c:v>174.39999389648438</c:v>
                </c:pt>
                <c:pt idx="2127">
                  <c:v>174.5</c:v>
                </c:pt>
                <c:pt idx="2128">
                  <c:v>174.59999084472656</c:v>
                </c:pt>
                <c:pt idx="2129">
                  <c:v>174.69999694824219</c:v>
                </c:pt>
                <c:pt idx="2130">
                  <c:v>174.80000305175781</c:v>
                </c:pt>
                <c:pt idx="2131">
                  <c:v>174.89999389648438</c:v>
                </c:pt>
                <c:pt idx="2132">
                  <c:v>175</c:v>
                </c:pt>
                <c:pt idx="2133">
                  <c:v>175.09999084472656</c:v>
                </c:pt>
                <c:pt idx="2134">
                  <c:v>175.19999694824219</c:v>
                </c:pt>
                <c:pt idx="2135">
                  <c:v>175.30000305175781</c:v>
                </c:pt>
                <c:pt idx="2136">
                  <c:v>175.39999389648438</c:v>
                </c:pt>
                <c:pt idx="2137">
                  <c:v>175.5</c:v>
                </c:pt>
                <c:pt idx="2138">
                  <c:v>175.59999084472656</c:v>
                </c:pt>
                <c:pt idx="2139">
                  <c:v>175.69999694824219</c:v>
                </c:pt>
                <c:pt idx="2140">
                  <c:v>175.80000305175781</c:v>
                </c:pt>
                <c:pt idx="2141">
                  <c:v>175.89999389648438</c:v>
                </c:pt>
                <c:pt idx="2142">
                  <c:v>176</c:v>
                </c:pt>
                <c:pt idx="2143">
                  <c:v>176.09999084472656</c:v>
                </c:pt>
                <c:pt idx="2144">
                  <c:v>176.19999694824219</c:v>
                </c:pt>
                <c:pt idx="2145">
                  <c:v>176.30000305175781</c:v>
                </c:pt>
                <c:pt idx="2146">
                  <c:v>176.39999389648438</c:v>
                </c:pt>
                <c:pt idx="2147">
                  <c:v>176.5</c:v>
                </c:pt>
                <c:pt idx="2148">
                  <c:v>176.59999084472656</c:v>
                </c:pt>
                <c:pt idx="2149">
                  <c:v>176.69999694824219</c:v>
                </c:pt>
                <c:pt idx="2150">
                  <c:v>176.80000305175781</c:v>
                </c:pt>
                <c:pt idx="2151">
                  <c:v>176.89999389648438</c:v>
                </c:pt>
                <c:pt idx="2152">
                  <c:v>177</c:v>
                </c:pt>
                <c:pt idx="2153">
                  <c:v>177.09999084472656</c:v>
                </c:pt>
                <c:pt idx="2154">
                  <c:v>177.19999694824219</c:v>
                </c:pt>
                <c:pt idx="2155">
                  <c:v>177.30000305175781</c:v>
                </c:pt>
                <c:pt idx="2156">
                  <c:v>177.39999389648438</c:v>
                </c:pt>
                <c:pt idx="2157">
                  <c:v>177.5</c:v>
                </c:pt>
                <c:pt idx="2158">
                  <c:v>177.59999084472656</c:v>
                </c:pt>
                <c:pt idx="2159">
                  <c:v>177.69999694824219</c:v>
                </c:pt>
                <c:pt idx="2160">
                  <c:v>177.80000305175781</c:v>
                </c:pt>
                <c:pt idx="2161">
                  <c:v>177.89999389648438</c:v>
                </c:pt>
                <c:pt idx="2162">
                  <c:v>178</c:v>
                </c:pt>
                <c:pt idx="2163">
                  <c:v>178.09999084472656</c:v>
                </c:pt>
                <c:pt idx="2164">
                  <c:v>178.19999694824219</c:v>
                </c:pt>
                <c:pt idx="2165">
                  <c:v>178.30000305175781</c:v>
                </c:pt>
                <c:pt idx="2166">
                  <c:v>178.39999389648438</c:v>
                </c:pt>
                <c:pt idx="2167">
                  <c:v>178.5</c:v>
                </c:pt>
                <c:pt idx="2168">
                  <c:v>178.59999084472656</c:v>
                </c:pt>
                <c:pt idx="2169">
                  <c:v>178.69999694824219</c:v>
                </c:pt>
                <c:pt idx="2170">
                  <c:v>178.80000305175781</c:v>
                </c:pt>
                <c:pt idx="2171">
                  <c:v>178.89999389648438</c:v>
                </c:pt>
                <c:pt idx="2172">
                  <c:v>179</c:v>
                </c:pt>
                <c:pt idx="2173">
                  <c:v>179.09999084472656</c:v>
                </c:pt>
                <c:pt idx="2174">
                  <c:v>179.19999694824219</c:v>
                </c:pt>
                <c:pt idx="2175">
                  <c:v>179.30000305175781</c:v>
                </c:pt>
                <c:pt idx="2176">
                  <c:v>179.39999389648438</c:v>
                </c:pt>
                <c:pt idx="2177">
                  <c:v>179.5</c:v>
                </c:pt>
                <c:pt idx="2178">
                  <c:v>179.59999084472656</c:v>
                </c:pt>
                <c:pt idx="2179">
                  <c:v>179.69999694824219</c:v>
                </c:pt>
                <c:pt idx="2180">
                  <c:v>179.80000305175781</c:v>
                </c:pt>
                <c:pt idx="2181">
                  <c:v>179.89999389648438</c:v>
                </c:pt>
                <c:pt idx="2182">
                  <c:v>180</c:v>
                </c:pt>
                <c:pt idx="2183">
                  <c:v>180.09999084472656</c:v>
                </c:pt>
                <c:pt idx="2184">
                  <c:v>180.19999694824219</c:v>
                </c:pt>
                <c:pt idx="2185">
                  <c:v>180.30000305175781</c:v>
                </c:pt>
                <c:pt idx="2186">
                  <c:v>180.39999389648438</c:v>
                </c:pt>
                <c:pt idx="2187">
                  <c:v>180.5</c:v>
                </c:pt>
                <c:pt idx="2188">
                  <c:v>180.59999084472656</c:v>
                </c:pt>
                <c:pt idx="2189">
                  <c:v>180.69999694824219</c:v>
                </c:pt>
                <c:pt idx="2190">
                  <c:v>180.80000305175781</c:v>
                </c:pt>
                <c:pt idx="2191">
                  <c:v>180.89999389648438</c:v>
                </c:pt>
                <c:pt idx="2192">
                  <c:v>181</c:v>
                </c:pt>
                <c:pt idx="2193">
                  <c:v>181.09999084472656</c:v>
                </c:pt>
                <c:pt idx="2194">
                  <c:v>181.19999694824219</c:v>
                </c:pt>
                <c:pt idx="2195">
                  <c:v>181.30000305175781</c:v>
                </c:pt>
                <c:pt idx="2196">
                  <c:v>181.39999389648438</c:v>
                </c:pt>
                <c:pt idx="2197">
                  <c:v>181.5</c:v>
                </c:pt>
                <c:pt idx="2198">
                  <c:v>181.59999084472656</c:v>
                </c:pt>
                <c:pt idx="2199">
                  <c:v>181.69999694824219</c:v>
                </c:pt>
                <c:pt idx="2200">
                  <c:v>181.80000305175781</c:v>
                </c:pt>
                <c:pt idx="2201">
                  <c:v>181.89999389648438</c:v>
                </c:pt>
                <c:pt idx="2202">
                  <c:v>182</c:v>
                </c:pt>
                <c:pt idx="2203">
                  <c:v>182.09999084472656</c:v>
                </c:pt>
                <c:pt idx="2204">
                  <c:v>182.19999694824219</c:v>
                </c:pt>
                <c:pt idx="2205">
                  <c:v>182.30000305175781</c:v>
                </c:pt>
                <c:pt idx="2206">
                  <c:v>182.39999389648438</c:v>
                </c:pt>
                <c:pt idx="2207">
                  <c:v>182.5</c:v>
                </c:pt>
                <c:pt idx="2208">
                  <c:v>182.59999084472656</c:v>
                </c:pt>
                <c:pt idx="2209">
                  <c:v>182.69999694824219</c:v>
                </c:pt>
                <c:pt idx="2210">
                  <c:v>182.80000305175781</c:v>
                </c:pt>
                <c:pt idx="2211">
                  <c:v>182.89999389648438</c:v>
                </c:pt>
                <c:pt idx="2212">
                  <c:v>183</c:v>
                </c:pt>
                <c:pt idx="2213">
                  <c:v>183.09999084472656</c:v>
                </c:pt>
                <c:pt idx="2214">
                  <c:v>183.19999694824219</c:v>
                </c:pt>
                <c:pt idx="2215">
                  <c:v>183.30000305175781</c:v>
                </c:pt>
                <c:pt idx="2216">
                  <c:v>183.39999389648438</c:v>
                </c:pt>
                <c:pt idx="2217">
                  <c:v>183.5</c:v>
                </c:pt>
                <c:pt idx="2218">
                  <c:v>183.59999084472656</c:v>
                </c:pt>
                <c:pt idx="2219">
                  <c:v>183.69999694824219</c:v>
                </c:pt>
                <c:pt idx="2220">
                  <c:v>183.80000305175781</c:v>
                </c:pt>
                <c:pt idx="2221">
                  <c:v>183.89999389648438</c:v>
                </c:pt>
                <c:pt idx="2222">
                  <c:v>184</c:v>
                </c:pt>
                <c:pt idx="2223">
                  <c:v>184.09999084472656</c:v>
                </c:pt>
                <c:pt idx="2224">
                  <c:v>184.19999694824219</c:v>
                </c:pt>
                <c:pt idx="2225">
                  <c:v>184.30000305175781</c:v>
                </c:pt>
                <c:pt idx="2226">
                  <c:v>184.39999389648438</c:v>
                </c:pt>
                <c:pt idx="2227">
                  <c:v>184.5</c:v>
                </c:pt>
                <c:pt idx="2228">
                  <c:v>184.59999084472656</c:v>
                </c:pt>
                <c:pt idx="2229">
                  <c:v>184.69999694824219</c:v>
                </c:pt>
                <c:pt idx="2230">
                  <c:v>184.80000305175781</c:v>
                </c:pt>
                <c:pt idx="2231">
                  <c:v>184.89999389648438</c:v>
                </c:pt>
                <c:pt idx="2232">
                  <c:v>185</c:v>
                </c:pt>
                <c:pt idx="2233">
                  <c:v>185.09999084472656</c:v>
                </c:pt>
                <c:pt idx="2234">
                  <c:v>185.19999694824219</c:v>
                </c:pt>
                <c:pt idx="2235">
                  <c:v>185.30000305175781</c:v>
                </c:pt>
                <c:pt idx="2236">
                  <c:v>185.39999389648438</c:v>
                </c:pt>
                <c:pt idx="2237">
                  <c:v>185.5</c:v>
                </c:pt>
                <c:pt idx="2238">
                  <c:v>185.59999084472656</c:v>
                </c:pt>
                <c:pt idx="2239">
                  <c:v>185.69999694824219</c:v>
                </c:pt>
                <c:pt idx="2240">
                  <c:v>185.80000305175781</c:v>
                </c:pt>
                <c:pt idx="2241">
                  <c:v>185.89999389648438</c:v>
                </c:pt>
                <c:pt idx="2242">
                  <c:v>186</c:v>
                </c:pt>
                <c:pt idx="2243">
                  <c:v>186.09999084472656</c:v>
                </c:pt>
                <c:pt idx="2244">
                  <c:v>186.19999694824219</c:v>
                </c:pt>
                <c:pt idx="2245">
                  <c:v>186.30000305175781</c:v>
                </c:pt>
                <c:pt idx="2246">
                  <c:v>186.39999389648438</c:v>
                </c:pt>
                <c:pt idx="2247">
                  <c:v>186.5</c:v>
                </c:pt>
                <c:pt idx="2248">
                  <c:v>186.59999084472656</c:v>
                </c:pt>
                <c:pt idx="2249">
                  <c:v>186.69999694824219</c:v>
                </c:pt>
                <c:pt idx="2250">
                  <c:v>186.80000305175781</c:v>
                </c:pt>
                <c:pt idx="2251">
                  <c:v>186.89999389648438</c:v>
                </c:pt>
                <c:pt idx="2252">
                  <c:v>187</c:v>
                </c:pt>
                <c:pt idx="2253">
                  <c:v>187.09999084472656</c:v>
                </c:pt>
                <c:pt idx="2254">
                  <c:v>187.19999694824219</c:v>
                </c:pt>
                <c:pt idx="2255">
                  <c:v>187.30000305175781</c:v>
                </c:pt>
                <c:pt idx="2256">
                  <c:v>187.39999389648438</c:v>
                </c:pt>
                <c:pt idx="2257">
                  <c:v>187.5</c:v>
                </c:pt>
                <c:pt idx="2258">
                  <c:v>187.59999084472656</c:v>
                </c:pt>
                <c:pt idx="2259">
                  <c:v>187.69999694824219</c:v>
                </c:pt>
                <c:pt idx="2260">
                  <c:v>187.80000305175781</c:v>
                </c:pt>
                <c:pt idx="2261">
                  <c:v>187.89999389648438</c:v>
                </c:pt>
                <c:pt idx="2262">
                  <c:v>188</c:v>
                </c:pt>
                <c:pt idx="2263">
                  <c:v>188.09999084472656</c:v>
                </c:pt>
                <c:pt idx="2264">
                  <c:v>188.19999694824219</c:v>
                </c:pt>
                <c:pt idx="2265">
                  <c:v>188.30000305175781</c:v>
                </c:pt>
                <c:pt idx="2266">
                  <c:v>188.39999389648438</c:v>
                </c:pt>
                <c:pt idx="2267">
                  <c:v>188.5</c:v>
                </c:pt>
                <c:pt idx="2268">
                  <c:v>188.59999084472656</c:v>
                </c:pt>
                <c:pt idx="2269">
                  <c:v>188.69999694824219</c:v>
                </c:pt>
                <c:pt idx="2270">
                  <c:v>188.80000305175781</c:v>
                </c:pt>
                <c:pt idx="2271">
                  <c:v>188.89999389648438</c:v>
                </c:pt>
                <c:pt idx="2272">
                  <c:v>189</c:v>
                </c:pt>
                <c:pt idx="2273">
                  <c:v>189.09999084472656</c:v>
                </c:pt>
                <c:pt idx="2274">
                  <c:v>189.19999694824219</c:v>
                </c:pt>
                <c:pt idx="2275">
                  <c:v>189.30000305175781</c:v>
                </c:pt>
                <c:pt idx="2276">
                  <c:v>189.39999389648438</c:v>
                </c:pt>
                <c:pt idx="2277">
                  <c:v>189.5</c:v>
                </c:pt>
                <c:pt idx="2278">
                  <c:v>189.59999084472656</c:v>
                </c:pt>
                <c:pt idx="2279">
                  <c:v>189.69999694824219</c:v>
                </c:pt>
                <c:pt idx="2280">
                  <c:v>189.80000305175781</c:v>
                </c:pt>
                <c:pt idx="2281">
                  <c:v>189.89999389648438</c:v>
                </c:pt>
                <c:pt idx="2282">
                  <c:v>190</c:v>
                </c:pt>
              </c:numCache>
            </c:numRef>
          </c:xVal>
          <c:yVal>
            <c:numRef>
              <c:f>sheet1!$B$1:$B$2283</c:f>
              <c:numCache>
                <c:formatCode>General</c:formatCode>
                <c:ptCount val="2283"/>
                <c:pt idx="0">
                  <c:v>-0.16899999745510286</c:v>
                </c:pt>
                <c:pt idx="1">
                  <c:v>-0.13670000002457527</c:v>
                </c:pt>
                <c:pt idx="2">
                  <c:v>-9.3500000082713086E-2</c:v>
                </c:pt>
                <c:pt idx="3">
                  <c:v>-7.020000007469207E-2</c:v>
                </c:pt>
                <c:pt idx="4">
                  <c:v>-7.2200000926386565E-2</c:v>
                </c:pt>
                <c:pt idx="5">
                  <c:v>-8.9800001478579361E-2</c:v>
                </c:pt>
                <c:pt idx="6">
                  <c:v>-7.5300001182768028E-2</c:v>
                </c:pt>
                <c:pt idx="7">
                  <c:v>-6.960000227263663E-2</c:v>
                </c:pt>
                <c:pt idx="8">
                  <c:v>-6.3499997238977812E-2</c:v>
                </c:pt>
                <c:pt idx="9">
                  <c:v>-6.4200003311270848E-2</c:v>
                </c:pt>
                <c:pt idx="10">
                  <c:v>-7.4099998193560168E-2</c:v>
                </c:pt>
                <c:pt idx="11">
                  <c:v>-8.0400002574606333E-2</c:v>
                </c:pt>
                <c:pt idx="12">
                  <c:v>-7.3399997163505759E-2</c:v>
                </c:pt>
                <c:pt idx="13">
                  <c:v>-7.0899998863751534E-2</c:v>
                </c:pt>
                <c:pt idx="14">
                  <c:v>-7.3400001587287989E-2</c:v>
                </c:pt>
                <c:pt idx="15">
                  <c:v>-7.7800001221476123E-2</c:v>
                </c:pt>
                <c:pt idx="16">
                  <c:v>-8.99999998146086E-2</c:v>
                </c:pt>
                <c:pt idx="17">
                  <c:v>-9.6299997741880361E-2</c:v>
                </c:pt>
                <c:pt idx="18">
                  <c:v>-0.10029999839753145</c:v>
                </c:pt>
                <c:pt idx="19">
                  <c:v>-9.8900001117726788E-2</c:v>
                </c:pt>
                <c:pt idx="20">
                  <c:v>-9.9200002165162005E-2</c:v>
                </c:pt>
                <c:pt idx="21">
                  <c:v>-9.3099999816331547E-2</c:v>
                </c:pt>
                <c:pt idx="22">
                  <c:v>-9.2699996443116106E-2</c:v>
                </c:pt>
                <c:pt idx="23">
                  <c:v>-8.8900002221635077E-2</c:v>
                </c:pt>
                <c:pt idx="24">
                  <c:v>-9.6299999160692096E-2</c:v>
                </c:pt>
                <c:pt idx="25">
                  <c:v>-9.7999997138686012E-2</c:v>
                </c:pt>
                <c:pt idx="26">
                  <c:v>-0.10440000359085388</c:v>
                </c:pt>
                <c:pt idx="27">
                  <c:v>-9.9199999931443017E-2</c:v>
                </c:pt>
                <c:pt idx="28">
                  <c:v>-9.6200001942634117E-2</c:v>
                </c:pt>
                <c:pt idx="29">
                  <c:v>-9.0699998916534241E-2</c:v>
                </c:pt>
                <c:pt idx="30">
                  <c:v>-9.1700002303696238E-2</c:v>
                </c:pt>
                <c:pt idx="31">
                  <c:v>-9.6199997926305514E-2</c:v>
                </c:pt>
                <c:pt idx="32">
                  <c:v>-8.5899998666718602E-2</c:v>
                </c:pt>
                <c:pt idx="33">
                  <c:v>-8.5500001070613507E-2</c:v>
                </c:pt>
                <c:pt idx="34">
                  <c:v>-7.8900001113652252E-2</c:v>
                </c:pt>
                <c:pt idx="35">
                  <c:v>-8.0899998749373481E-2</c:v>
                </c:pt>
                <c:pt idx="36">
                  <c:v>-8.6600001777696889E-2</c:v>
                </c:pt>
                <c:pt idx="37">
                  <c:v>-9.3899999730638228E-2</c:v>
                </c:pt>
                <c:pt idx="38">
                  <c:v>-9.8000000049069058E-2</c:v>
                </c:pt>
                <c:pt idx="39">
                  <c:v>-9.5199998708267231E-2</c:v>
                </c:pt>
                <c:pt idx="40">
                  <c:v>-9.9100000727048609E-2</c:v>
                </c:pt>
                <c:pt idx="41">
                  <c:v>-9.8800000050687231E-2</c:v>
                </c:pt>
                <c:pt idx="42">
                  <c:v>-0.10099999834346818</c:v>
                </c:pt>
                <c:pt idx="43">
                  <c:v>-0.10539999866159633</c:v>
                </c:pt>
                <c:pt idx="44">
                  <c:v>-0.10919999998441199</c:v>
                </c:pt>
                <c:pt idx="45">
                  <c:v>-0.11280000268016011</c:v>
                </c:pt>
                <c:pt idx="46">
                  <c:v>-0.11409999659372261</c:v>
                </c:pt>
                <c:pt idx="47">
                  <c:v>-0.11480000166920945</c:v>
                </c:pt>
                <c:pt idx="48">
                  <c:v>-0.11520000370364869</c:v>
                </c:pt>
                <c:pt idx="49">
                  <c:v>-0.11400000235880725</c:v>
                </c:pt>
                <c:pt idx="50">
                  <c:v>-0.11300000371556962</c:v>
                </c:pt>
                <c:pt idx="51">
                  <c:v>-0.11609999692154815</c:v>
                </c:pt>
                <c:pt idx="52">
                  <c:v>-0.11280000133410795</c:v>
                </c:pt>
                <c:pt idx="53">
                  <c:v>-0.10969999862572877</c:v>
                </c:pt>
                <c:pt idx="54">
                  <c:v>-0.11660000335541554</c:v>
                </c:pt>
                <c:pt idx="55">
                  <c:v>-0.11800000232324237</c:v>
                </c:pt>
                <c:pt idx="56">
                  <c:v>-0.12559999858785886</c:v>
                </c:pt>
                <c:pt idx="57">
                  <c:v>-0.12960000262683025</c:v>
                </c:pt>
                <c:pt idx="58">
                  <c:v>-0.13199999990320066</c:v>
                </c:pt>
                <c:pt idx="59">
                  <c:v>-0.13050000126531813</c:v>
                </c:pt>
                <c:pt idx="60">
                  <c:v>-0.12729999687871896</c:v>
                </c:pt>
                <c:pt idx="61">
                  <c:v>-0.12439999960770365</c:v>
                </c:pt>
                <c:pt idx="62">
                  <c:v>-0.12659999792958843</c:v>
                </c:pt>
                <c:pt idx="63">
                  <c:v>-0.13039999961620197</c:v>
                </c:pt>
                <c:pt idx="64">
                  <c:v>-0.13549999656243017</c:v>
                </c:pt>
                <c:pt idx="65">
                  <c:v>-0.13850000369711779</c:v>
                </c:pt>
                <c:pt idx="66">
                  <c:v>-0.14130000065779313</c:v>
                </c:pt>
                <c:pt idx="67">
                  <c:v>-0.14009999966947362</c:v>
                </c:pt>
                <c:pt idx="68">
                  <c:v>-0.14270000068790978</c:v>
                </c:pt>
                <c:pt idx="69">
                  <c:v>-0.14810000337456586</c:v>
                </c:pt>
                <c:pt idx="70">
                  <c:v>-0.14510000270820456</c:v>
                </c:pt>
                <c:pt idx="71">
                  <c:v>-0.13809999969817</c:v>
                </c:pt>
                <c:pt idx="72">
                  <c:v>-0.13609999902837444</c:v>
                </c:pt>
                <c:pt idx="73">
                  <c:v>-0.13519999870186439</c:v>
                </c:pt>
                <c:pt idx="74">
                  <c:v>-0.13540000007196795</c:v>
                </c:pt>
                <c:pt idx="75">
                  <c:v>-0.13649999973858939</c:v>
                </c:pt>
                <c:pt idx="76">
                  <c:v>-0.1424000014012563</c:v>
                </c:pt>
                <c:pt idx="77">
                  <c:v>-0.14429999900312396</c:v>
                </c:pt>
                <c:pt idx="78">
                  <c:v>-0.14430000138963806</c:v>
                </c:pt>
                <c:pt idx="79">
                  <c:v>-0.14389999935519882</c:v>
                </c:pt>
                <c:pt idx="80">
                  <c:v>-0.14640000103099737</c:v>
                </c:pt>
                <c:pt idx="81">
                  <c:v>-0.15050000033807009</c:v>
                </c:pt>
                <c:pt idx="82">
                  <c:v>-0.14790000101493206</c:v>
                </c:pt>
                <c:pt idx="83">
                  <c:v>-0.14779999794700416</c:v>
                </c:pt>
                <c:pt idx="84">
                  <c:v>-0.14910000368399778</c:v>
                </c:pt>
                <c:pt idx="85">
                  <c:v>-0.14789999962522415</c:v>
                </c:pt>
                <c:pt idx="86">
                  <c:v>-0.15470000026834896</c:v>
                </c:pt>
                <c:pt idx="87">
                  <c:v>-0.15059999856748618</c:v>
                </c:pt>
                <c:pt idx="88">
                  <c:v>-0.14610000162792858</c:v>
                </c:pt>
                <c:pt idx="89">
                  <c:v>-0.14360000197484624</c:v>
                </c:pt>
                <c:pt idx="90">
                  <c:v>-0.1396000033346354</c:v>
                </c:pt>
                <c:pt idx="91">
                  <c:v>-0.139599998939957</c:v>
                </c:pt>
                <c:pt idx="92">
                  <c:v>-0.13619999930961058</c:v>
                </c:pt>
                <c:pt idx="93">
                  <c:v>-0.13989999830664601</c:v>
                </c:pt>
                <c:pt idx="94">
                  <c:v>-0.13940000170259736</c:v>
                </c:pt>
                <c:pt idx="95">
                  <c:v>-0.14339999864023412</c:v>
                </c:pt>
                <c:pt idx="96">
                  <c:v>-0.14330000102199847</c:v>
                </c:pt>
                <c:pt idx="97">
                  <c:v>-0.14150000102381455</c:v>
                </c:pt>
                <c:pt idx="98">
                  <c:v>-0.14289999932952924</c:v>
                </c:pt>
                <c:pt idx="99">
                  <c:v>-0.14579999865236459</c:v>
                </c:pt>
                <c:pt idx="100">
                  <c:v>-0.14779999833262991</c:v>
                </c:pt>
                <c:pt idx="101">
                  <c:v>-0.15090000002965098</c:v>
                </c:pt>
                <c:pt idx="102">
                  <c:v>-0.15540000003238674</c:v>
                </c:pt>
                <c:pt idx="103">
                  <c:v>-0.15080000041780295</c:v>
                </c:pt>
                <c:pt idx="104">
                  <c:v>-0.15410000076371944</c:v>
                </c:pt>
                <c:pt idx="105">
                  <c:v>-0.15179999875545036</c:v>
                </c:pt>
                <c:pt idx="106">
                  <c:v>-0.15470000145433005</c:v>
                </c:pt>
                <c:pt idx="107">
                  <c:v>-0.153400000424881</c:v>
                </c:pt>
                <c:pt idx="108">
                  <c:v>-0.1554000004180125</c:v>
                </c:pt>
                <c:pt idx="109">
                  <c:v>-0.15070000178093323</c:v>
                </c:pt>
                <c:pt idx="110">
                  <c:v>-0.1505000011093216</c:v>
                </c:pt>
                <c:pt idx="111">
                  <c:v>-0.15189999873109628</c:v>
                </c:pt>
                <c:pt idx="112">
                  <c:v>-0.15640000142593635</c:v>
                </c:pt>
                <c:pt idx="113">
                  <c:v>-0.15910000142321223</c:v>
                </c:pt>
                <c:pt idx="114">
                  <c:v>-0.15739999835932394</c:v>
                </c:pt>
                <c:pt idx="115">
                  <c:v>-0.16159999902447453</c:v>
                </c:pt>
                <c:pt idx="116">
                  <c:v>-0.15510000140056945</c:v>
                </c:pt>
                <c:pt idx="117">
                  <c:v>-0.15900000139663462</c:v>
                </c:pt>
                <c:pt idx="118">
                  <c:v>-0.15590000139491167</c:v>
                </c:pt>
                <c:pt idx="119">
                  <c:v>-0.15150000173889566</c:v>
                </c:pt>
                <c:pt idx="120">
                  <c:v>-0.15269999903102871</c:v>
                </c:pt>
                <c:pt idx="121">
                  <c:v>-0.15470000003551831</c:v>
                </c:pt>
                <c:pt idx="122">
                  <c:v>-0.15570000002480811</c:v>
                </c:pt>
                <c:pt idx="123">
                  <c:v>-0.16250000235595508</c:v>
                </c:pt>
                <c:pt idx="124">
                  <c:v>-0.15779999897495145</c:v>
                </c:pt>
                <c:pt idx="125">
                  <c:v>-0.15619999928458128</c:v>
                </c:pt>
                <c:pt idx="126">
                  <c:v>-0.15850000263890252</c:v>
                </c:pt>
                <c:pt idx="127">
                  <c:v>-0.15750000261323294</c:v>
                </c:pt>
                <c:pt idx="128">
                  <c:v>-0.15530000224680407</c:v>
                </c:pt>
                <c:pt idx="129">
                  <c:v>-0.15540000323380809</c:v>
                </c:pt>
                <c:pt idx="130">
                  <c:v>-0.15409999780968064</c:v>
                </c:pt>
                <c:pt idx="131">
                  <c:v>-0.15279999848280568</c:v>
                </c:pt>
                <c:pt idx="132">
                  <c:v>-0.15389999984472524</c:v>
                </c:pt>
                <c:pt idx="133">
                  <c:v>-0.15499999679013854</c:v>
                </c:pt>
                <c:pt idx="134">
                  <c:v>-0.15340000288415467</c:v>
                </c:pt>
                <c:pt idx="135">
                  <c:v>-0.15010000357142417</c:v>
                </c:pt>
                <c:pt idx="136">
                  <c:v>-0.15020000221556984</c:v>
                </c:pt>
                <c:pt idx="137">
                  <c:v>-0.14830000221991213</c:v>
                </c:pt>
                <c:pt idx="138">
                  <c:v>-0.14259999815112678</c:v>
                </c:pt>
                <c:pt idx="139">
                  <c:v>-0.14210000152525026</c:v>
                </c:pt>
                <c:pt idx="140">
                  <c:v>-0.14310000322439009</c:v>
                </c:pt>
                <c:pt idx="141">
                  <c:v>-0.14130000288423616</c:v>
                </c:pt>
                <c:pt idx="142">
                  <c:v>-0.1370999967912212</c:v>
                </c:pt>
                <c:pt idx="143">
                  <c:v>-0.13210000087565277</c:v>
                </c:pt>
                <c:pt idx="144">
                  <c:v>-0.12849999951868085</c:v>
                </c:pt>
                <c:pt idx="145">
                  <c:v>-0.12669999749778071</c:v>
                </c:pt>
                <c:pt idx="146">
                  <c:v>-0.12699999714823207</c:v>
                </c:pt>
                <c:pt idx="147">
                  <c:v>-0.12890000289189629</c:v>
                </c:pt>
                <c:pt idx="148">
                  <c:v>-0.12399999816989293</c:v>
                </c:pt>
                <c:pt idx="149">
                  <c:v>-0.121799998501956</c:v>
                </c:pt>
                <c:pt idx="150">
                  <c:v>-0.12030000220693182</c:v>
                </c:pt>
                <c:pt idx="151">
                  <c:v>-0.12300000218965579</c:v>
                </c:pt>
                <c:pt idx="152">
                  <c:v>-0.12269999846466817</c:v>
                </c:pt>
                <c:pt idx="153">
                  <c:v>-0.11829999884503195</c:v>
                </c:pt>
                <c:pt idx="154">
                  <c:v>-0.12670000253274338</c:v>
                </c:pt>
                <c:pt idx="155">
                  <c:v>-0.1188999988080468</c:v>
                </c:pt>
                <c:pt idx="156">
                  <c:v>-0.1070000022300519</c:v>
                </c:pt>
                <c:pt idx="157">
                  <c:v>-8.7899998856300954E-2</c:v>
                </c:pt>
                <c:pt idx="158">
                  <c:v>-7.9600000542995986E-2</c:v>
                </c:pt>
                <c:pt idx="159">
                  <c:v>-8.3099997420504224E-2</c:v>
                </c:pt>
                <c:pt idx="160">
                  <c:v>-7.3200000450015068E-2</c:v>
                </c:pt>
                <c:pt idx="161">
                  <c:v>-6.000000150379492E-2</c:v>
                </c:pt>
                <c:pt idx="162">
                  <c:v>-5.7100001511571463E-2</c:v>
                </c:pt>
                <c:pt idx="163">
                  <c:v>-5.3900000530120451E-2</c:v>
                </c:pt>
                <c:pt idx="164">
                  <c:v>-4.9600003272644244E-2</c:v>
                </c:pt>
                <c:pt idx="165">
                  <c:v>-4.7599999910744373E-2</c:v>
                </c:pt>
                <c:pt idx="166">
                  <c:v>-3.8100000274425838E-2</c:v>
                </c:pt>
                <c:pt idx="167">
                  <c:v>-4.1299997224996332E-2</c:v>
                </c:pt>
                <c:pt idx="168">
                  <c:v>-4.1499997918435838E-2</c:v>
                </c:pt>
                <c:pt idx="169">
                  <c:v>-2.5699999976495747E-2</c:v>
                </c:pt>
                <c:pt idx="170">
                  <c:v>-4.240000023128232E-2</c:v>
                </c:pt>
                <c:pt idx="171">
                  <c:v>-2.3699996556388214E-2</c:v>
                </c:pt>
                <c:pt idx="172">
                  <c:v>-2.4900003663788084E-2</c:v>
                </c:pt>
                <c:pt idx="173">
                  <c:v>-1.9300001324154437E-2</c:v>
                </c:pt>
                <c:pt idx="174">
                  <c:v>-1.0099999322846998E-2</c:v>
                </c:pt>
                <c:pt idx="175">
                  <c:v>-7.600001037644688E-3</c:v>
                </c:pt>
                <c:pt idx="176">
                  <c:v>-9.3999996315687895E-3</c:v>
                </c:pt>
                <c:pt idx="177">
                  <c:v>-8.0000029120128602E-3</c:v>
                </c:pt>
                <c:pt idx="178">
                  <c:v>-3.3400001062545925E-2</c:v>
                </c:pt>
                <c:pt idx="179">
                  <c:v>-4.6199999240343459E-2</c:v>
                </c:pt>
                <c:pt idx="180">
                  <c:v>-6.330000729940366E-2</c:v>
                </c:pt>
                <c:pt idx="181">
                  <c:v>-7.1099995111580938E-2</c:v>
                </c:pt>
                <c:pt idx="182">
                  <c:v>-6.6799996493500657E-2</c:v>
                </c:pt>
                <c:pt idx="183">
                  <c:v>-6.5799993441032711E-2</c:v>
                </c:pt>
                <c:pt idx="184">
                  <c:v>-7.4400003191840369E-2</c:v>
                </c:pt>
                <c:pt idx="185">
                  <c:v>-6.9999994731915649E-2</c:v>
                </c:pt>
                <c:pt idx="186">
                  <c:v>-8.8899994327221066E-2</c:v>
                </c:pt>
                <c:pt idx="187">
                  <c:v>-0.11979999792674789</c:v>
                </c:pt>
                <c:pt idx="188">
                  <c:v>-0.13790000601147767</c:v>
                </c:pt>
                <c:pt idx="189">
                  <c:v>-0.14920000367419561</c:v>
                </c:pt>
                <c:pt idx="190">
                  <c:v>-0.15459999899758259</c:v>
                </c:pt>
                <c:pt idx="191">
                  <c:v>-0.16789999437605729</c:v>
                </c:pt>
                <c:pt idx="192">
                  <c:v>-0.16580000426620245</c:v>
                </c:pt>
                <c:pt idx="193">
                  <c:v>-0.1215000007650815</c:v>
                </c:pt>
                <c:pt idx="194">
                  <c:v>-0.10549999958311673</c:v>
                </c:pt>
                <c:pt idx="195">
                  <c:v>-0.11060000300494721</c:v>
                </c:pt>
                <c:pt idx="196">
                  <c:v>-0.11149999817280332</c:v>
                </c:pt>
                <c:pt idx="197">
                  <c:v>-9.7600002125545871E-2</c:v>
                </c:pt>
                <c:pt idx="198">
                  <c:v>-0.11610000600921921</c:v>
                </c:pt>
                <c:pt idx="199">
                  <c:v>-0.10869999623537296</c:v>
                </c:pt>
                <c:pt idx="200">
                  <c:v>-0.12970000129280379</c:v>
                </c:pt>
                <c:pt idx="201">
                  <c:v>-0.12110000273241894</c:v>
                </c:pt>
                <c:pt idx="202">
                  <c:v>-0.10590000251249876</c:v>
                </c:pt>
                <c:pt idx="203">
                  <c:v>-9.5500003262714017E-2</c:v>
                </c:pt>
                <c:pt idx="204">
                  <c:v>-0.10089999922638526</c:v>
                </c:pt>
                <c:pt idx="205">
                  <c:v>-9.3700001634715591E-2</c:v>
                </c:pt>
                <c:pt idx="206">
                  <c:v>-9.1300001302442979E-2</c:v>
                </c:pt>
                <c:pt idx="207">
                  <c:v>-8.1900000644964166E-2</c:v>
                </c:pt>
                <c:pt idx="208">
                  <c:v>-7.5800001715833787E-2</c:v>
                </c:pt>
                <c:pt idx="209">
                  <c:v>-6.4400000097521115E-2</c:v>
                </c:pt>
                <c:pt idx="210">
                  <c:v>-4.800000070099486E-2</c:v>
                </c:pt>
                <c:pt idx="211">
                  <c:v>-3.4899999853223562E-2</c:v>
                </c:pt>
                <c:pt idx="212">
                  <c:v>-3.8100000107078813E-2</c:v>
                </c:pt>
                <c:pt idx="213">
                  <c:v>-4.7300000100221951E-2</c:v>
                </c:pt>
                <c:pt idx="214">
                  <c:v>-4.8600000387523323E-2</c:v>
                </c:pt>
                <c:pt idx="215">
                  <c:v>-6.4599999554047827E-2</c:v>
                </c:pt>
                <c:pt idx="216">
                  <c:v>-7.9699999732838478E-2</c:v>
                </c:pt>
                <c:pt idx="217">
                  <c:v>-8.2700000610202551E-2</c:v>
                </c:pt>
                <c:pt idx="218">
                  <c:v>-8.3100000156264286E-2</c:v>
                </c:pt>
                <c:pt idx="219">
                  <c:v>-6.2699999914912041E-2</c:v>
                </c:pt>
                <c:pt idx="220">
                  <c:v>-6.7599998918012716E-2</c:v>
                </c:pt>
                <c:pt idx="221">
                  <c:v>-4.9000000704836566E-2</c:v>
                </c:pt>
                <c:pt idx="222">
                  <c:v>-4.6199999625969213E-2</c:v>
                </c:pt>
                <c:pt idx="223">
                  <c:v>-4.43000006780494E-2</c:v>
                </c:pt>
                <c:pt idx="224">
                  <c:v>-4.0700000688957516E-2</c:v>
                </c:pt>
                <c:pt idx="225">
                  <c:v>-2.4799998071102891E-2</c:v>
                </c:pt>
                <c:pt idx="226">
                  <c:v>-1.2700003557256423E-2</c:v>
                </c:pt>
                <c:pt idx="227">
                  <c:v>-1.0500000884348992E-2</c:v>
                </c:pt>
                <c:pt idx="228">
                  <c:v>-5.7000002343556844E-3</c:v>
                </c:pt>
                <c:pt idx="229">
                  <c:v>-1.7800003275624476E-2</c:v>
                </c:pt>
                <c:pt idx="230">
                  <c:v>-1.6500001976964995E-2</c:v>
                </c:pt>
                <c:pt idx="231">
                  <c:v>-1.4499998287647031E-2</c:v>
                </c:pt>
                <c:pt idx="232">
                  <c:v>-2.1999998949468136E-2</c:v>
                </c:pt>
                <c:pt idx="233">
                  <c:v>-2.5699997582705691E-2</c:v>
                </c:pt>
                <c:pt idx="234">
                  <c:v>-2.7899997898202855E-2</c:v>
                </c:pt>
                <c:pt idx="235">
                  <c:v>-2.6899996526481118E-2</c:v>
                </c:pt>
                <c:pt idx="236">
                  <c:v>-4.819999845494749E-2</c:v>
                </c:pt>
                <c:pt idx="237">
                  <c:v>-5.900000248948345E-2</c:v>
                </c:pt>
                <c:pt idx="238">
                  <c:v>-7.5600003117870074E-2</c:v>
                </c:pt>
                <c:pt idx="239">
                  <c:v>-9.0499998637824319E-2</c:v>
                </c:pt>
                <c:pt idx="240">
                  <c:v>-0.10879999923781725</c:v>
                </c:pt>
                <c:pt idx="241">
                  <c:v>-0.11909999883937417</c:v>
                </c:pt>
                <c:pt idx="242">
                  <c:v>-0.12329999963549199</c:v>
                </c:pt>
                <c:pt idx="243">
                  <c:v>-0.13370000042050378</c:v>
                </c:pt>
                <c:pt idx="244">
                  <c:v>-0.13419999965844909</c:v>
                </c:pt>
                <c:pt idx="245">
                  <c:v>-0.13819999982661102</c:v>
                </c:pt>
                <c:pt idx="246">
                  <c:v>-0.14589999964664457</c:v>
                </c:pt>
                <c:pt idx="247">
                  <c:v>-0.15440000021044398</c:v>
                </c:pt>
                <c:pt idx="248">
                  <c:v>-0.17739999970217468</c:v>
                </c:pt>
                <c:pt idx="249">
                  <c:v>-0.18839999985357281</c:v>
                </c:pt>
                <c:pt idx="250">
                  <c:v>-0.19570000151725253</c:v>
                </c:pt>
                <c:pt idx="251">
                  <c:v>-0.20590000009542564</c:v>
                </c:pt>
                <c:pt idx="252">
                  <c:v>-0.2166000017314218</c:v>
                </c:pt>
                <c:pt idx="253">
                  <c:v>-0.21240000106627122</c:v>
                </c:pt>
                <c:pt idx="254">
                  <c:v>-0.19269999842072139</c:v>
                </c:pt>
                <c:pt idx="255">
                  <c:v>-0.20500000078754965</c:v>
                </c:pt>
                <c:pt idx="256">
                  <c:v>-0.16850000074191485</c:v>
                </c:pt>
                <c:pt idx="257">
                  <c:v>-0.15730000044277404</c:v>
                </c:pt>
                <c:pt idx="258">
                  <c:v>-0.15510000074573327</c:v>
                </c:pt>
                <c:pt idx="259">
                  <c:v>-0.15670000039972365</c:v>
                </c:pt>
                <c:pt idx="260">
                  <c:v>-0.1780000002036104</c:v>
                </c:pt>
                <c:pt idx="261">
                  <c:v>-0.1962999997267616</c:v>
                </c:pt>
                <c:pt idx="262">
                  <c:v>-0.23060000086115906</c:v>
                </c:pt>
                <c:pt idx="263">
                  <c:v>-0.21030000011523953</c:v>
                </c:pt>
                <c:pt idx="264">
                  <c:v>-0.18819999980769353</c:v>
                </c:pt>
                <c:pt idx="265">
                  <c:v>-0.17060000020865118</c:v>
                </c:pt>
                <c:pt idx="266">
                  <c:v>-0.16680000007181661</c:v>
                </c:pt>
                <c:pt idx="267">
                  <c:v>-0.15780000025551999</c:v>
                </c:pt>
                <c:pt idx="268">
                  <c:v>-0.14839999940886628</c:v>
                </c:pt>
                <c:pt idx="269">
                  <c:v>-0.14040000040404266</c:v>
                </c:pt>
                <c:pt idx="270">
                  <c:v>-0.13070000076550059</c:v>
                </c:pt>
                <c:pt idx="271">
                  <c:v>-0.12339999996038387</c:v>
                </c:pt>
                <c:pt idx="272">
                  <c:v>-0.1121000001221546</c:v>
                </c:pt>
                <c:pt idx="273">
                  <c:v>-9.7499999901629053E-2</c:v>
                </c:pt>
                <c:pt idx="274">
                  <c:v>-9.6600000120815821E-2</c:v>
                </c:pt>
                <c:pt idx="275">
                  <c:v>-9.0900000141118653E-2</c:v>
                </c:pt>
                <c:pt idx="276">
                  <c:v>-9.69999998997082E-2</c:v>
                </c:pt>
                <c:pt idx="277">
                  <c:v>-9.6699999863631092E-2</c:v>
                </c:pt>
                <c:pt idx="278">
                  <c:v>-8.1399999922723509E-2</c:v>
                </c:pt>
                <c:pt idx="279">
                  <c:v>-6.5700000057404395E-2</c:v>
                </c:pt>
                <c:pt idx="280">
                  <c:v>-5.6900000141467899E-2</c:v>
                </c:pt>
                <c:pt idx="281">
                  <c:v>-5.8200000275974162E-2</c:v>
                </c:pt>
                <c:pt idx="282">
                  <c:v>-5.6599999916215893E-2</c:v>
                </c:pt>
                <c:pt idx="283">
                  <c:v>-5.8899999501591083E-2</c:v>
                </c:pt>
                <c:pt idx="284">
                  <c:v>-7.8099999031110201E-2</c:v>
                </c:pt>
                <c:pt idx="285">
                  <c:v>-9.3300003674812615E-2</c:v>
                </c:pt>
                <c:pt idx="286">
                  <c:v>-0.10550000166404061</c:v>
                </c:pt>
                <c:pt idx="287">
                  <c:v>-0.11549999658745946</c:v>
                </c:pt>
                <c:pt idx="288">
                  <c:v>-0.12330000162182841</c:v>
                </c:pt>
                <c:pt idx="289">
                  <c:v>-0.12639999891689513</c:v>
                </c:pt>
                <c:pt idx="290">
                  <c:v>-0.13139999856502982</c:v>
                </c:pt>
                <c:pt idx="291">
                  <c:v>-0.13319999822124373</c:v>
                </c:pt>
                <c:pt idx="292">
                  <c:v>-0.11769999793614261</c:v>
                </c:pt>
                <c:pt idx="293">
                  <c:v>-0.10979999795381445</c:v>
                </c:pt>
                <c:pt idx="294">
                  <c:v>-0.1142999972726102</c:v>
                </c:pt>
                <c:pt idx="295">
                  <c:v>-0.11399999658897286</c:v>
                </c:pt>
                <c:pt idx="296">
                  <c:v>-0.10999999692285201</c:v>
                </c:pt>
                <c:pt idx="297">
                  <c:v>-0.10909999724390218</c:v>
                </c:pt>
                <c:pt idx="298">
                  <c:v>-0.12129999889293686</c:v>
                </c:pt>
                <c:pt idx="299">
                  <c:v>-0.12569999815605115</c:v>
                </c:pt>
                <c:pt idx="300">
                  <c:v>-0.12959999911254272</c:v>
                </c:pt>
                <c:pt idx="301">
                  <c:v>-0.13249999874096829</c:v>
                </c:pt>
                <c:pt idx="302">
                  <c:v>-0.12260000148671679</c:v>
                </c:pt>
                <c:pt idx="303">
                  <c:v>-0.11040000357752433</c:v>
                </c:pt>
                <c:pt idx="304">
                  <c:v>-0.10390000089682871</c:v>
                </c:pt>
                <c:pt idx="305">
                  <c:v>-0.1012000036353129</c:v>
                </c:pt>
                <c:pt idx="306">
                  <c:v>-0.10210000127699459</c:v>
                </c:pt>
                <c:pt idx="307">
                  <c:v>-0.10210000367078464</c:v>
                </c:pt>
                <c:pt idx="308">
                  <c:v>-9.7400000297056977E-2</c:v>
                </c:pt>
                <c:pt idx="309">
                  <c:v>-9.549999929004116E-2</c:v>
                </c:pt>
                <c:pt idx="310">
                  <c:v>-8.8199999998323619E-2</c:v>
                </c:pt>
                <c:pt idx="311">
                  <c:v>-7.9300001401861664E-2</c:v>
                </c:pt>
                <c:pt idx="312">
                  <c:v>-7.109999940439593E-2</c:v>
                </c:pt>
                <c:pt idx="313">
                  <c:v>-6.4300001809897367E-2</c:v>
                </c:pt>
                <c:pt idx="314">
                  <c:v>-5.6100001507729758E-2</c:v>
                </c:pt>
                <c:pt idx="315">
                  <c:v>-4.800000018440187E-2</c:v>
                </c:pt>
                <c:pt idx="316">
                  <c:v>-3.9299999545619357E-2</c:v>
                </c:pt>
                <c:pt idx="317">
                  <c:v>-3.7900000206718687E-2</c:v>
                </c:pt>
                <c:pt idx="318">
                  <c:v>-2.8800000589399133E-2</c:v>
                </c:pt>
                <c:pt idx="319">
                  <c:v>-2.7999999918392859E-2</c:v>
                </c:pt>
                <c:pt idx="320">
                  <c:v>-2.710000000661239E-2</c:v>
                </c:pt>
                <c:pt idx="321">
                  <c:v>-2.1800000111397821E-2</c:v>
                </c:pt>
                <c:pt idx="322">
                  <c:v>-2.1499999769730493E-2</c:v>
                </c:pt>
                <c:pt idx="323">
                  <c:v>-1.4700000043376349E-2</c:v>
                </c:pt>
                <c:pt idx="324">
                  <c:v>-4.9000000217347406E-3</c:v>
                </c:pt>
                <c:pt idx="325">
                  <c:v>4.3655745685100555E-11</c:v>
                </c:pt>
                <c:pt idx="326">
                  <c:v>-4.8000000970205292E-3</c:v>
                </c:pt>
                <c:pt idx="327">
                  <c:v>-1.5999999886844307E-3</c:v>
                </c:pt>
                <c:pt idx="328">
                  <c:v>2.8000001912005246E-3</c:v>
                </c:pt>
                <c:pt idx="329">
                  <c:v>9.799999839742668E-3</c:v>
                </c:pt>
                <c:pt idx="330">
                  <c:v>1.7300000414252281E-2</c:v>
                </c:pt>
                <c:pt idx="331">
                  <c:v>1.7700000411423389E-2</c:v>
                </c:pt>
                <c:pt idx="332">
                  <c:v>9.2999999251333065E-3</c:v>
                </c:pt>
                <c:pt idx="333">
                  <c:v>-4.9999998009297997E-4</c:v>
                </c:pt>
                <c:pt idx="334">
                  <c:v>-1.5999998795450665E-3</c:v>
                </c:pt>
                <c:pt idx="335">
                  <c:v>8.2999999722233042E-3</c:v>
                </c:pt>
                <c:pt idx="336">
                  <c:v>8.0999999845516868E-3</c:v>
                </c:pt>
                <c:pt idx="337">
                  <c:v>5.2999998079030775E-3</c:v>
                </c:pt>
                <c:pt idx="338">
                  <c:v>2.6000000216299668E-3</c:v>
                </c:pt>
                <c:pt idx="339">
                  <c:v>5.5999999531195499E-3</c:v>
                </c:pt>
                <c:pt idx="340">
                  <c:v>9.7999999852618203E-3</c:v>
                </c:pt>
                <c:pt idx="341">
                  <c:v>1.4200000026903581E-2</c:v>
                </c:pt>
                <c:pt idx="342">
                  <c:v>7.4000000167870894E-3</c:v>
                </c:pt>
                <c:pt idx="343">
                  <c:v>1.0600000001431908E-2</c:v>
                </c:pt>
                <c:pt idx="344">
                  <c:v>9.4000000462983735E-3</c:v>
                </c:pt>
                <c:pt idx="345">
                  <c:v>6.4999999958672561E-3</c:v>
                </c:pt>
                <c:pt idx="346">
                  <c:v>9.8999999754596502E-3</c:v>
                </c:pt>
                <c:pt idx="347">
                  <c:v>1.1700000031851232E-2</c:v>
                </c:pt>
                <c:pt idx="348">
                  <c:v>2.3000000277534127E-2</c:v>
                </c:pt>
                <c:pt idx="349">
                  <c:v>2.4600000098871533E-2</c:v>
                </c:pt>
                <c:pt idx="350">
                  <c:v>2.5800000359595288E-2</c:v>
                </c:pt>
                <c:pt idx="351">
                  <c:v>3.0400000592635479E-2</c:v>
                </c:pt>
                <c:pt idx="352">
                  <c:v>3.3799999546317849E-2</c:v>
                </c:pt>
                <c:pt idx="353">
                  <c:v>4.020000017771963E-2</c:v>
                </c:pt>
                <c:pt idx="354">
                  <c:v>3.9800001490220893E-2</c:v>
                </c:pt>
                <c:pt idx="355">
                  <c:v>3.0399999835935887E-2</c:v>
                </c:pt>
                <c:pt idx="356">
                  <c:v>2.2500000719446689E-2</c:v>
                </c:pt>
                <c:pt idx="357">
                  <c:v>1.9100000041362364E-2</c:v>
                </c:pt>
                <c:pt idx="358">
                  <c:v>2.2500000704894774E-2</c:v>
                </c:pt>
                <c:pt idx="359">
                  <c:v>1.6300000905175693E-2</c:v>
                </c:pt>
                <c:pt idx="360">
                  <c:v>2.1800000875373371E-2</c:v>
                </c:pt>
                <c:pt idx="361">
                  <c:v>2.5000000023283064E-2</c:v>
                </c:pt>
                <c:pt idx="362">
                  <c:v>2.2199999693839345E-2</c:v>
                </c:pt>
                <c:pt idx="363">
                  <c:v>2.2799999358539935E-2</c:v>
                </c:pt>
                <c:pt idx="364">
                  <c:v>2.6499999679799657E-2</c:v>
                </c:pt>
                <c:pt idx="365">
                  <c:v>2.3999999357329216E-2</c:v>
                </c:pt>
                <c:pt idx="366">
                  <c:v>1.739999952405924E-2</c:v>
                </c:pt>
                <c:pt idx="367">
                  <c:v>2.6699999150878284E-2</c:v>
                </c:pt>
                <c:pt idx="368">
                  <c:v>2.1300000713381451E-2</c:v>
                </c:pt>
                <c:pt idx="369">
                  <c:v>2.0899999530229252E-2</c:v>
                </c:pt>
                <c:pt idx="370">
                  <c:v>2.0899999530229252E-2</c:v>
                </c:pt>
                <c:pt idx="371">
                  <c:v>2.0500000711763278E-2</c:v>
                </c:pt>
                <c:pt idx="372">
                  <c:v>2.0500000209722202E-2</c:v>
                </c:pt>
                <c:pt idx="373">
                  <c:v>-5.299999967974145E-3</c:v>
                </c:pt>
                <c:pt idx="374">
                  <c:v>-5.299999967974145E-3</c:v>
                </c:pt>
                <c:pt idx="400">
                  <c:v>0.27771719399970607</c:v>
                </c:pt>
                <c:pt idx="401">
                  <c:v>0.28895138741518167</c:v>
                </c:pt>
                <c:pt idx="402">
                  <c:v>0.28895138741518167</c:v>
                </c:pt>
                <c:pt idx="403">
                  <c:v>0.27771719399970607</c:v>
                </c:pt>
                <c:pt idx="404">
                  <c:v>0.28895138741518167</c:v>
                </c:pt>
                <c:pt idx="405">
                  <c:v>0.29572075466512615</c:v>
                </c:pt>
                <c:pt idx="406">
                  <c:v>0.29572075466512615</c:v>
                </c:pt>
                <c:pt idx="407">
                  <c:v>0.29572075466512615</c:v>
                </c:pt>
                <c:pt idx="408">
                  <c:v>0.26580336650931713</c:v>
                </c:pt>
                <c:pt idx="409">
                  <c:v>0.29762512768320448</c:v>
                </c:pt>
                <c:pt idx="410">
                  <c:v>0.31602328966346249</c:v>
                </c:pt>
                <c:pt idx="411">
                  <c:v>0.29737872632813378</c:v>
                </c:pt>
                <c:pt idx="412">
                  <c:v>0.26336832686774869</c:v>
                </c:pt>
                <c:pt idx="413">
                  <c:v>0.23271325706809876</c:v>
                </c:pt>
                <c:pt idx="414">
                  <c:v>0.27353349010627426</c:v>
                </c:pt>
                <c:pt idx="415">
                  <c:v>0.2958668946466787</c:v>
                </c:pt>
                <c:pt idx="416">
                  <c:v>0.28546357549203094</c:v>
                </c:pt>
                <c:pt idx="417">
                  <c:v>0.25312964697241114</c:v>
                </c:pt>
                <c:pt idx="418">
                  <c:v>0.26309473928631633</c:v>
                </c:pt>
                <c:pt idx="419">
                  <c:v>0.26404399998591543</c:v>
                </c:pt>
                <c:pt idx="420">
                  <c:v>0.2783566349216926</c:v>
                </c:pt>
                <c:pt idx="421">
                  <c:v>0.2953671616542124</c:v>
                </c:pt>
                <c:pt idx="422">
                  <c:v>0.30141597481360805</c:v>
                </c:pt>
                <c:pt idx="423">
                  <c:v>0.30208247485097672</c:v>
                </c:pt>
                <c:pt idx="424">
                  <c:v>0.29860666138301895</c:v>
                </c:pt>
                <c:pt idx="425">
                  <c:v>0.28566719492027914</c:v>
                </c:pt>
                <c:pt idx="426">
                  <c:v>0.30074966489064536</c:v>
                </c:pt>
                <c:pt idx="427">
                  <c:v>0.3037429548212458</c:v>
                </c:pt>
                <c:pt idx="428">
                  <c:v>0.30664722049732518</c:v>
                </c:pt>
                <c:pt idx="429">
                  <c:v>0.30111540672169212</c:v>
                </c:pt>
                <c:pt idx="430">
                  <c:v>0.31288032196698623</c:v>
                </c:pt>
                <c:pt idx="431">
                  <c:v>0.32585232615292625</c:v>
                </c:pt>
                <c:pt idx="432">
                  <c:v>0.32764659395888884</c:v>
                </c:pt>
                <c:pt idx="433">
                  <c:v>0.32192040995960269</c:v>
                </c:pt>
                <c:pt idx="434">
                  <c:v>0.31599611506862857</c:v>
                </c:pt>
                <c:pt idx="435">
                  <c:v>0.31845008290474652</c:v>
                </c:pt>
                <c:pt idx="436">
                  <c:v>0.33234530448589794</c:v>
                </c:pt>
                <c:pt idx="437">
                  <c:v>0.34080024029844935</c:v>
                </c:pt>
                <c:pt idx="438">
                  <c:v>0.34360303804351133</c:v>
                </c:pt>
                <c:pt idx="439">
                  <c:v>0.3392172349313114</c:v>
                </c:pt>
                <c:pt idx="440">
                  <c:v>0.33459726124419831</c:v>
                </c:pt>
                <c:pt idx="441">
                  <c:v>0.32977682092769101</c:v>
                </c:pt>
                <c:pt idx="442">
                  <c:v>0.33121373091034911</c:v>
                </c:pt>
                <c:pt idx="443">
                  <c:v>0.32953354810888413</c:v>
                </c:pt>
                <c:pt idx="444">
                  <c:v>0.33039366318189423</c:v>
                </c:pt>
                <c:pt idx="445">
                  <c:v>0.34250824714854389</c:v>
                </c:pt>
                <c:pt idx="446">
                  <c:v>0.35043703358678613</c:v>
                </c:pt>
                <c:pt idx="447">
                  <c:v>0.3601597397137084</c:v>
                </c:pt>
                <c:pt idx="448">
                  <c:v>0.36103646092306008</c:v>
                </c:pt>
                <c:pt idx="449">
                  <c:v>0.36683639218517783</c:v>
                </c:pt>
                <c:pt idx="450">
                  <c:v>0.37066144044729299</c:v>
                </c:pt>
                <c:pt idx="451">
                  <c:v>0.37836370815057307</c:v>
                </c:pt>
                <c:pt idx="452">
                  <c:v>0.39108453276639921</c:v>
                </c:pt>
                <c:pt idx="453">
                  <c:v>0.39758734783663385</c:v>
                </c:pt>
                <c:pt idx="454">
                  <c:v>0.40376404783000908</c:v>
                </c:pt>
                <c:pt idx="455">
                  <c:v>0.41242700303700985</c:v>
                </c:pt>
                <c:pt idx="456">
                  <c:v>0.4173610751186061</c:v>
                </c:pt>
                <c:pt idx="457">
                  <c:v>0.42151169716089498</c:v>
                </c:pt>
                <c:pt idx="458">
                  <c:v>0.42350544869623263</c:v>
                </c:pt>
                <c:pt idx="459">
                  <c:v>0.42375321608869854</c:v>
                </c:pt>
                <c:pt idx="460">
                  <c:v>0.42714694918413443</c:v>
                </c:pt>
                <c:pt idx="461">
                  <c:v>0.43238102017494384</c:v>
                </c:pt>
                <c:pt idx="462">
                  <c:v>0.43855486712982383</c:v>
                </c:pt>
                <c:pt idx="463">
                  <c:v>0.44310029598000256</c:v>
                </c:pt>
                <c:pt idx="464">
                  <c:v>0.44886278629837761</c:v>
                </c:pt>
                <c:pt idx="465">
                  <c:v>0.45409967675004737</c:v>
                </c:pt>
                <c:pt idx="466">
                  <c:v>0.46002796070752083</c:v>
                </c:pt>
                <c:pt idx="467">
                  <c:v>0.46795067648963595</c:v>
                </c:pt>
                <c:pt idx="468">
                  <c:v>0.47108470706461958</c:v>
                </c:pt>
                <c:pt idx="469">
                  <c:v>0.46916094497464655</c:v>
                </c:pt>
                <c:pt idx="470">
                  <c:v>0.47115464114085626</c:v>
                </c:pt>
                <c:pt idx="471">
                  <c:v>0.47336550542877376</c:v>
                </c:pt>
                <c:pt idx="472">
                  <c:v>0.47579050898730202</c:v>
                </c:pt>
                <c:pt idx="473">
                  <c:v>0.47502678905675566</c:v>
                </c:pt>
                <c:pt idx="474">
                  <c:v>0.47952399339374097</c:v>
                </c:pt>
                <c:pt idx="475">
                  <c:v>0.48025466800845606</c:v>
                </c:pt>
                <c:pt idx="476">
                  <c:v>0.48086827081351657</c:v>
                </c:pt>
                <c:pt idx="477">
                  <c:v>0.48161606768917409</c:v>
                </c:pt>
                <c:pt idx="478">
                  <c:v>0.48213537589435873</c:v>
                </c:pt>
                <c:pt idx="479">
                  <c:v>0.48044000807112752</c:v>
                </c:pt>
                <c:pt idx="480">
                  <c:v>0.48250484524851345</c:v>
                </c:pt>
                <c:pt idx="481">
                  <c:v>0.48519010727432033</c:v>
                </c:pt>
                <c:pt idx="482">
                  <c:v>0.49054740001520258</c:v>
                </c:pt>
                <c:pt idx="483">
                  <c:v>0.49449565501981851</c:v>
                </c:pt>
                <c:pt idx="484">
                  <c:v>0.50076092835752206</c:v>
                </c:pt>
                <c:pt idx="485">
                  <c:v>0.50528639254753216</c:v>
                </c:pt>
                <c:pt idx="486">
                  <c:v>0.50486549531069613</c:v>
                </c:pt>
                <c:pt idx="487">
                  <c:v>0.5060473551548057</c:v>
                </c:pt>
                <c:pt idx="488">
                  <c:v>0.50326383862739021</c:v>
                </c:pt>
                <c:pt idx="489">
                  <c:v>0.50212867390018801</c:v>
                </c:pt>
                <c:pt idx="490">
                  <c:v>0.50611951901009888</c:v>
                </c:pt>
                <c:pt idx="491">
                  <c:v>0.51059623418859701</c:v>
                </c:pt>
                <c:pt idx="492">
                  <c:v>0.50953540471527958</c:v>
                </c:pt>
                <c:pt idx="493">
                  <c:v>0.50922922606514476</c:v>
                </c:pt>
                <c:pt idx="494">
                  <c:v>0.50804516234711627</c:v>
                </c:pt>
                <c:pt idx="495">
                  <c:v>0.51245082162949984</c:v>
                </c:pt>
                <c:pt idx="496">
                  <c:v>0.51690471384245029</c:v>
                </c:pt>
                <c:pt idx="497">
                  <c:v>0.5224301792195547</c:v>
                </c:pt>
                <c:pt idx="498">
                  <c:v>0.52703293146169017</c:v>
                </c:pt>
                <c:pt idx="499">
                  <c:v>0.52920119176997105</c:v>
                </c:pt>
                <c:pt idx="500">
                  <c:v>0.53104893589079438</c:v>
                </c:pt>
                <c:pt idx="501">
                  <c:v>0.5328683431898753</c:v>
                </c:pt>
                <c:pt idx="502">
                  <c:v>0.53368535788104055</c:v>
                </c:pt>
                <c:pt idx="503">
                  <c:v>0.53297901234418532</c:v>
                </c:pt>
                <c:pt idx="504">
                  <c:v>0.53397275885618001</c:v>
                </c:pt>
                <c:pt idx="505">
                  <c:v>0.53711880382616073</c:v>
                </c:pt>
                <c:pt idx="506">
                  <c:v>0.53797275266060751</c:v>
                </c:pt>
                <c:pt idx="507">
                  <c:v>0.54096684460910183</c:v>
                </c:pt>
                <c:pt idx="508">
                  <c:v>0.54209800239004835</c:v>
                </c:pt>
                <c:pt idx="509">
                  <c:v>0.54550644590472075</c:v>
                </c:pt>
                <c:pt idx="510">
                  <c:v>0.55106374454680918</c:v>
                </c:pt>
                <c:pt idx="511">
                  <c:v>0.55341473003954889</c:v>
                </c:pt>
                <c:pt idx="512">
                  <c:v>0.56083801437944203</c:v>
                </c:pt>
                <c:pt idx="513">
                  <c:v>0.56281756646421854</c:v>
                </c:pt>
                <c:pt idx="514">
                  <c:v>0.56370554565091879</c:v>
                </c:pt>
                <c:pt idx="515">
                  <c:v>0.56702538255467516</c:v>
                </c:pt>
                <c:pt idx="516">
                  <c:v>0.56499880241426581</c:v>
                </c:pt>
                <c:pt idx="517">
                  <c:v>0.56490951276828127</c:v>
                </c:pt>
                <c:pt idx="518">
                  <c:v>0.57049528496463608</c:v>
                </c:pt>
                <c:pt idx="519">
                  <c:v>0.57074926539098669</c:v>
                </c:pt>
                <c:pt idx="520">
                  <c:v>0.57056861840646889</c:v>
                </c:pt>
                <c:pt idx="521">
                  <c:v>0.57032491304562427</c:v>
                </c:pt>
                <c:pt idx="522">
                  <c:v>0.56814712276172941</c:v>
                </c:pt>
                <c:pt idx="523">
                  <c:v>0.57109522741757246</c:v>
                </c:pt>
                <c:pt idx="524">
                  <c:v>0.57343161756853078</c:v>
                </c:pt>
                <c:pt idx="525">
                  <c:v>0.57565722051094781</c:v>
                </c:pt>
                <c:pt idx="526">
                  <c:v>0.57254184403609543</c:v>
                </c:pt>
                <c:pt idx="527">
                  <c:v>0.57269819152315904</c:v>
                </c:pt>
                <c:pt idx="528">
                  <c:v>0.57467774900305812</c:v>
                </c:pt>
                <c:pt idx="529">
                  <c:v>0.57542828594432649</c:v>
                </c:pt>
                <c:pt idx="530">
                  <c:v>0.57750784188465332</c:v>
                </c:pt>
                <c:pt idx="531">
                  <c:v>0.58079324822938361</c:v>
                </c:pt>
                <c:pt idx="532">
                  <c:v>0.5816550820500197</c:v>
                </c:pt>
                <c:pt idx="533">
                  <c:v>0.58348299708632112</c:v>
                </c:pt>
                <c:pt idx="534">
                  <c:v>0.58974038588075928</c:v>
                </c:pt>
                <c:pt idx="535">
                  <c:v>0.59233743566164776</c:v>
                </c:pt>
                <c:pt idx="536">
                  <c:v>0.59228846066980623</c:v>
                </c:pt>
                <c:pt idx="537">
                  <c:v>0.59121642896934645</c:v>
                </c:pt>
                <c:pt idx="538">
                  <c:v>0.58996411633597745</c:v>
                </c:pt>
                <c:pt idx="539">
                  <c:v>0.59025499203835352</c:v>
                </c:pt>
                <c:pt idx="540">
                  <c:v>0.59666403773280763</c:v>
                </c:pt>
                <c:pt idx="541">
                  <c:v>0.60006965649972699</c:v>
                </c:pt>
                <c:pt idx="542">
                  <c:v>0.60158373336071236</c:v>
                </c:pt>
                <c:pt idx="543">
                  <c:v>0.60069172017210803</c:v>
                </c:pt>
                <c:pt idx="544">
                  <c:v>0.60450872429828451</c:v>
                </c:pt>
                <c:pt idx="545">
                  <c:v>0.60512234113502927</c:v>
                </c:pt>
                <c:pt idx="546">
                  <c:v>0.60585301599076047</c:v>
                </c:pt>
                <c:pt idx="547">
                  <c:v>0.60695244806083792</c:v>
                </c:pt>
                <c:pt idx="548">
                  <c:v>0.61166374108415766</c:v>
                </c:pt>
                <c:pt idx="549">
                  <c:v>0.61359461150641437</c:v>
                </c:pt>
                <c:pt idx="550">
                  <c:v>0.61187089692430163</c:v>
                </c:pt>
                <c:pt idx="551">
                  <c:v>0.61309353106662456</c:v>
                </c:pt>
                <c:pt idx="552">
                  <c:v>0.61122709318260604</c:v>
                </c:pt>
                <c:pt idx="553">
                  <c:v>0.61443836673242913</c:v>
                </c:pt>
                <c:pt idx="554">
                  <c:v>0.61326896753053006</c:v>
                </c:pt>
                <c:pt idx="555">
                  <c:v>0.61828029947810137</c:v>
                </c:pt>
                <c:pt idx="556">
                  <c:v>0.61566796032821003</c:v>
                </c:pt>
                <c:pt idx="557">
                  <c:v>0.61152146241875016</c:v>
                </c:pt>
                <c:pt idx="558">
                  <c:v>0.6086290381526851</c:v>
                </c:pt>
                <c:pt idx="559">
                  <c:v>0.61067114074103301</c:v>
                </c:pt>
                <c:pt idx="560">
                  <c:v>0.61393351625883952</c:v>
                </c:pt>
                <c:pt idx="561">
                  <c:v>0.61558466500264331</c:v>
                </c:pt>
                <c:pt idx="562">
                  <c:v>0.6180041300758603</c:v>
                </c:pt>
                <c:pt idx="563">
                  <c:v>0.61684278651409841</c:v>
                </c:pt>
                <c:pt idx="564">
                  <c:v>0.61688204741494701</c:v>
                </c:pt>
                <c:pt idx="565">
                  <c:v>0.62047009199523018</c:v>
                </c:pt>
                <c:pt idx="566">
                  <c:v>0.6194748268726471</c:v>
                </c:pt>
                <c:pt idx="567">
                  <c:v>0.62216298947623727</c:v>
                </c:pt>
                <c:pt idx="568">
                  <c:v>0.62228240616150288</c:v>
                </c:pt>
                <c:pt idx="569">
                  <c:v>0.62355333359028009</c:v>
                </c:pt>
                <c:pt idx="570">
                  <c:v>0.62079497158538288</c:v>
                </c:pt>
                <c:pt idx="571">
                  <c:v>0.61985419161464961</c:v>
                </c:pt>
                <c:pt idx="572">
                  <c:v>0.61577016858609568</c:v>
                </c:pt>
                <c:pt idx="573">
                  <c:v>0.61781283403979614</c:v>
                </c:pt>
                <c:pt idx="574">
                  <c:v>0.6179236847010543</c:v>
                </c:pt>
                <c:pt idx="575">
                  <c:v>0.61779185633804445</c:v>
                </c:pt>
                <c:pt idx="576">
                  <c:v>0.61717129479984578</c:v>
                </c:pt>
                <c:pt idx="577">
                  <c:v>0.6224202494850033</c:v>
                </c:pt>
                <c:pt idx="578">
                  <c:v>0.62340259903521655</c:v>
                </c:pt>
                <c:pt idx="579">
                  <c:v>0.62328782214808598</c:v>
                </c:pt>
                <c:pt idx="580">
                  <c:v>0.62372989454524941</c:v>
                </c:pt>
                <c:pt idx="581">
                  <c:v>0.62819013712123706</c:v>
                </c:pt>
                <c:pt idx="582">
                  <c:v>0.63397018201067112</c:v>
                </c:pt>
                <c:pt idx="583">
                  <c:v>0.63519515375992341</c:v>
                </c:pt>
                <c:pt idx="584">
                  <c:v>0.63305436762402678</c:v>
                </c:pt>
                <c:pt idx="585">
                  <c:v>0.63520256490573956</c:v>
                </c:pt>
                <c:pt idx="586">
                  <c:v>0.63447605404417118</c:v>
                </c:pt>
                <c:pt idx="587">
                  <c:v>0.63645569852542394</c:v>
                </c:pt>
                <c:pt idx="588">
                  <c:v>0.63932420403580181</c:v>
                </c:pt>
                <c:pt idx="589">
                  <c:v>0.63549195833820704</c:v>
                </c:pt>
                <c:pt idx="590">
                  <c:v>0.6373290207620812</c:v>
                </c:pt>
                <c:pt idx="591">
                  <c:v>0.63673692435258999</c:v>
                </c:pt>
                <c:pt idx="592">
                  <c:v>0.63550169550762803</c:v>
                </c:pt>
                <c:pt idx="593">
                  <c:v>0.63823585147019912</c:v>
                </c:pt>
                <c:pt idx="594">
                  <c:v>0.64083579530142742</c:v>
                </c:pt>
                <c:pt idx="595">
                  <c:v>0.64211256276394124</c:v>
                </c:pt>
                <c:pt idx="596">
                  <c:v>0.63998026726676471</c:v>
                </c:pt>
                <c:pt idx="597">
                  <c:v>0.64288596332426096</c:v>
                </c:pt>
                <c:pt idx="598">
                  <c:v>0.6423540210507781</c:v>
                </c:pt>
                <c:pt idx="599">
                  <c:v>0.64604835017871665</c:v>
                </c:pt>
                <c:pt idx="600">
                  <c:v>0.65073411740195297</c:v>
                </c:pt>
                <c:pt idx="601">
                  <c:v>0.65116767345989501</c:v>
                </c:pt>
                <c:pt idx="602">
                  <c:v>0.65498191426740959</c:v>
                </c:pt>
                <c:pt idx="603">
                  <c:v>0.6567073577643896</c:v>
                </c:pt>
                <c:pt idx="604">
                  <c:v>0.65985280677068658</c:v>
                </c:pt>
                <c:pt idx="605">
                  <c:v>0.66232663562641392</c:v>
                </c:pt>
                <c:pt idx="606">
                  <c:v>0.66311482248056564</c:v>
                </c:pt>
                <c:pt idx="607">
                  <c:v>0.66353748799610912</c:v>
                </c:pt>
                <c:pt idx="608">
                  <c:v>0.66789206766407005</c:v>
                </c:pt>
                <c:pt idx="609">
                  <c:v>0.67042900558499241</c:v>
                </c:pt>
                <c:pt idx="610">
                  <c:v>0.66998847128070338</c:v>
                </c:pt>
                <c:pt idx="611">
                  <c:v>0.67613453775084054</c:v>
                </c:pt>
                <c:pt idx="612">
                  <c:v>0.67926854126289982</c:v>
                </c:pt>
                <c:pt idx="613">
                  <c:v>0.68548884184019698</c:v>
                </c:pt>
                <c:pt idx="614">
                  <c:v>0.68746039437883155</c:v>
                </c:pt>
                <c:pt idx="615">
                  <c:v>0.68971201809108607</c:v>
                </c:pt>
                <c:pt idx="616">
                  <c:v>0.69346640788262448</c:v>
                </c:pt>
                <c:pt idx="617">
                  <c:v>0.69338301387688261</c:v>
                </c:pt>
                <c:pt idx="618">
                  <c:v>0.6970858274571583</c:v>
                </c:pt>
                <c:pt idx="619">
                  <c:v>0.69779431105689582</c:v>
                </c:pt>
                <c:pt idx="620">
                  <c:v>0.69985737223123579</c:v>
                </c:pt>
                <c:pt idx="621">
                  <c:v>0.70115147672458988</c:v>
                </c:pt>
                <c:pt idx="622">
                  <c:v>0.69922544029668643</c:v>
                </c:pt>
                <c:pt idx="623">
                  <c:v>0.69736798622125207</c:v>
                </c:pt>
                <c:pt idx="624">
                  <c:v>0.69960829285901127</c:v>
                </c:pt>
                <c:pt idx="625">
                  <c:v>0.70173710940889578</c:v>
                </c:pt>
                <c:pt idx="626">
                  <c:v>0.70537164986308198</c:v>
                </c:pt>
                <c:pt idx="627">
                  <c:v>0.70730903637013398</c:v>
                </c:pt>
                <c:pt idx="628">
                  <c:v>0.70916074694741837</c:v>
                </c:pt>
                <c:pt idx="629">
                  <c:v>0.71086635747906257</c:v>
                </c:pt>
                <c:pt idx="630">
                  <c:v>0.71063442926515563</c:v>
                </c:pt>
                <c:pt idx="631">
                  <c:v>0.70978840796306031</c:v>
                </c:pt>
                <c:pt idx="632">
                  <c:v>0.71131982408496697</c:v>
                </c:pt>
                <c:pt idx="633">
                  <c:v>0.71578839811809303</c:v>
                </c:pt>
                <c:pt idx="634">
                  <c:v>0.7118362143610284</c:v>
                </c:pt>
                <c:pt idx="635">
                  <c:v>0.71343890435309731</c:v>
                </c:pt>
                <c:pt idx="636">
                  <c:v>0.71610764157958329</c:v>
                </c:pt>
                <c:pt idx="637">
                  <c:v>0.71671332418281963</c:v>
                </c:pt>
                <c:pt idx="638">
                  <c:v>0.71575887623839662</c:v>
                </c:pt>
                <c:pt idx="639">
                  <c:v>0.71800783314483851</c:v>
                </c:pt>
                <c:pt idx="640">
                  <c:v>0.71781897121491056</c:v>
                </c:pt>
                <c:pt idx="641">
                  <c:v>0.71824436013412196</c:v>
                </c:pt>
                <c:pt idx="642">
                  <c:v>0.71820979966923915</c:v>
                </c:pt>
                <c:pt idx="643">
                  <c:v>0.72011000738621078</c:v>
                </c:pt>
                <c:pt idx="644">
                  <c:v>0.71855251493070682</c:v>
                </c:pt>
                <c:pt idx="645">
                  <c:v>0.71692614398671139</c:v>
                </c:pt>
                <c:pt idx="646">
                  <c:v>0.71655743440533115</c:v>
                </c:pt>
                <c:pt idx="647">
                  <c:v>0.71846367777379783</c:v>
                </c:pt>
                <c:pt idx="648">
                  <c:v>0.7227358917652964</c:v>
                </c:pt>
                <c:pt idx="649">
                  <c:v>0.72506958481608308</c:v>
                </c:pt>
                <c:pt idx="650">
                  <c:v>0.73030419161386817</c:v>
                </c:pt>
                <c:pt idx="651">
                  <c:v>0.73014109954783635</c:v>
                </c:pt>
                <c:pt idx="652">
                  <c:v>0.73134995475083997</c:v>
                </c:pt>
                <c:pt idx="653">
                  <c:v>0.73067827138766006</c:v>
                </c:pt>
                <c:pt idx="654">
                  <c:v>0.7323381893147598</c:v>
                </c:pt>
                <c:pt idx="655">
                  <c:v>0.73284659285309317</c:v>
                </c:pt>
                <c:pt idx="656">
                  <c:v>0.73159778309309331</c:v>
                </c:pt>
                <c:pt idx="657">
                  <c:v>0.73399777883878414</c:v>
                </c:pt>
                <c:pt idx="658">
                  <c:v>0.73642620261671254</c:v>
                </c:pt>
                <c:pt idx="659">
                  <c:v>0.74008935829169786</c:v>
                </c:pt>
                <c:pt idx="660">
                  <c:v>0.73626299989700783</c:v>
                </c:pt>
                <c:pt idx="661">
                  <c:v>0.73741785282345518</c:v>
                </c:pt>
                <c:pt idx="662">
                  <c:v>0.7400918345010723</c:v>
                </c:pt>
                <c:pt idx="663">
                  <c:v>0.74296906659037631</c:v>
                </c:pt>
                <c:pt idx="664">
                  <c:v>0.74051159975351766</c:v>
                </c:pt>
                <c:pt idx="665">
                  <c:v>0.73990571104513947</c:v>
                </c:pt>
                <c:pt idx="666">
                  <c:v>0.73913477512451209</c:v>
                </c:pt>
                <c:pt idx="667">
                  <c:v>0.73624035971897683</c:v>
                </c:pt>
                <c:pt idx="668">
                  <c:v>0.7359688571332299</c:v>
                </c:pt>
                <c:pt idx="669">
                  <c:v>0.73326507217734616</c:v>
                </c:pt>
                <c:pt idx="670">
                  <c:v>0.73162197058718448</c:v>
                </c:pt>
                <c:pt idx="671">
                  <c:v>0.73700503732652578</c:v>
                </c:pt>
                <c:pt idx="672">
                  <c:v>0.73464447487367579</c:v>
                </c:pt>
                <c:pt idx="673">
                  <c:v>0.73570161786483368</c:v>
                </c:pt>
                <c:pt idx="674">
                  <c:v>0.7314984450040356</c:v>
                </c:pt>
                <c:pt idx="675">
                  <c:v>0.72785488693079969</c:v>
                </c:pt>
                <c:pt idx="676">
                  <c:v>0.72951151536744874</c:v>
                </c:pt>
                <c:pt idx="677">
                  <c:v>0.72582818050886999</c:v>
                </c:pt>
                <c:pt idx="678">
                  <c:v>0.72392836193102994</c:v>
                </c:pt>
                <c:pt idx="679">
                  <c:v>0.72577435033326765</c:v>
                </c:pt>
                <c:pt idx="680">
                  <c:v>0.72905695883127919</c:v>
                </c:pt>
                <c:pt idx="681">
                  <c:v>0.72832799336811149</c:v>
                </c:pt>
                <c:pt idx="682">
                  <c:v>0.72516195434855035</c:v>
                </c:pt>
                <c:pt idx="683">
                  <c:v>0.72911601869600418</c:v>
                </c:pt>
                <c:pt idx="684">
                  <c:v>0.73451383730389352</c:v>
                </c:pt>
                <c:pt idx="685">
                  <c:v>0.73388504091144569</c:v>
                </c:pt>
                <c:pt idx="686">
                  <c:v>0.73501060609851265</c:v>
                </c:pt>
                <c:pt idx="687">
                  <c:v>0.72956701440853067</c:v>
                </c:pt>
                <c:pt idx="688">
                  <c:v>0.72924353840426193</c:v>
                </c:pt>
                <c:pt idx="689">
                  <c:v>0.72738870040393522</c:v>
                </c:pt>
                <c:pt idx="690">
                  <c:v>0.7255712984206184</c:v>
                </c:pt>
                <c:pt idx="691">
                  <c:v>0.72471677766498033</c:v>
                </c:pt>
                <c:pt idx="692">
                  <c:v>0.72695969705000607</c:v>
                </c:pt>
                <c:pt idx="693">
                  <c:v>0.72238776014546602</c:v>
                </c:pt>
                <c:pt idx="694">
                  <c:v>0.7239619918518656</c:v>
                </c:pt>
                <c:pt idx="695">
                  <c:v>0.72490764262784069</c:v>
                </c:pt>
                <c:pt idx="696">
                  <c:v>0.72378176789334248</c:v>
                </c:pt>
                <c:pt idx="697">
                  <c:v>0.72227247465889377</c:v>
                </c:pt>
                <c:pt idx="698">
                  <c:v>0.72644715710885066</c:v>
                </c:pt>
                <c:pt idx="699">
                  <c:v>0.72538929492293391</c:v>
                </c:pt>
                <c:pt idx="700">
                  <c:v>0.72784331862385443</c:v>
                </c:pt>
                <c:pt idx="701">
                  <c:v>0.73267134410252766</c:v>
                </c:pt>
                <c:pt idx="702">
                  <c:v>0.73824294702717452</c:v>
                </c:pt>
                <c:pt idx="703">
                  <c:v>0.73906311035625549</c:v>
                </c:pt>
                <c:pt idx="704">
                  <c:v>0.73899153460297384</c:v>
                </c:pt>
                <c:pt idx="705">
                  <c:v>0.74090844383863441</c:v>
                </c:pt>
                <c:pt idx="706">
                  <c:v>0.74662900218027062</c:v>
                </c:pt>
                <c:pt idx="707">
                  <c:v>0.75389777421969484</c:v>
                </c:pt>
                <c:pt idx="708">
                  <c:v>0.75848646001577436</c:v>
                </c:pt>
                <c:pt idx="709">
                  <c:v>0.75674021591476048</c:v>
                </c:pt>
                <c:pt idx="710">
                  <c:v>0.75531421326377313</c:v>
                </c:pt>
                <c:pt idx="711">
                  <c:v>0.75220497082500515</c:v>
                </c:pt>
                <c:pt idx="712">
                  <c:v>0.75223053016634367</c:v>
                </c:pt>
                <c:pt idx="713">
                  <c:v>0.75207050375229301</c:v>
                </c:pt>
                <c:pt idx="714">
                  <c:v>0.75590224766165193</c:v>
                </c:pt>
                <c:pt idx="715">
                  <c:v>0.75536740468851349</c:v>
                </c:pt>
                <c:pt idx="716">
                  <c:v>0.75100407364698185</c:v>
                </c:pt>
                <c:pt idx="717">
                  <c:v>0.7530898606082701</c:v>
                </c:pt>
                <c:pt idx="718">
                  <c:v>0.75263804783662636</c:v>
                </c:pt>
                <c:pt idx="719">
                  <c:v>0.75114317600400682</c:v>
                </c:pt>
                <c:pt idx="720">
                  <c:v>0.75524915783535107</c:v>
                </c:pt>
                <c:pt idx="721">
                  <c:v>0.75956891291207285</c:v>
                </c:pt>
                <c:pt idx="722">
                  <c:v>0.75711968890209391</c:v>
                </c:pt>
                <c:pt idx="723">
                  <c:v>0.75800002430696622</c:v>
                </c:pt>
                <c:pt idx="724">
                  <c:v>0.75266195022686588</c:v>
                </c:pt>
                <c:pt idx="725">
                  <c:v>0.75679089819641376</c:v>
                </c:pt>
                <c:pt idx="726">
                  <c:v>0.7574107014152105</c:v>
                </c:pt>
                <c:pt idx="727">
                  <c:v>0.75700465612499102</c:v>
                </c:pt>
                <c:pt idx="728">
                  <c:v>0.76204464363672741</c:v>
                </c:pt>
                <c:pt idx="729">
                  <c:v>0.76573899487630115</c:v>
                </c:pt>
                <c:pt idx="730">
                  <c:v>0.7672132092729953</c:v>
                </c:pt>
                <c:pt idx="731">
                  <c:v>0.76878736936760106</c:v>
                </c:pt>
                <c:pt idx="732">
                  <c:v>0.76821914285301318</c:v>
                </c:pt>
                <c:pt idx="733">
                  <c:v>0.77498570290663338</c:v>
                </c:pt>
                <c:pt idx="734">
                  <c:v>0.7775109690392128</c:v>
                </c:pt>
                <c:pt idx="735">
                  <c:v>0.78028248470127437</c:v>
                </c:pt>
                <c:pt idx="736">
                  <c:v>0.78393976045481395</c:v>
                </c:pt>
                <c:pt idx="737">
                  <c:v>0.78530868205143634</c:v>
                </c:pt>
                <c:pt idx="738">
                  <c:v>0.78720029085161514</c:v>
                </c:pt>
                <c:pt idx="739">
                  <c:v>0.79937828442416503</c:v>
                </c:pt>
                <c:pt idx="740">
                  <c:v>0.79917203622244415</c:v>
                </c:pt>
                <c:pt idx="741">
                  <c:v>0.79797214109748893</c:v>
                </c:pt>
                <c:pt idx="742">
                  <c:v>0.79772619987761573</c:v>
                </c:pt>
                <c:pt idx="743">
                  <c:v>0.80180046242639946</c:v>
                </c:pt>
                <c:pt idx="744">
                  <c:v>0.80229213528855325</c:v>
                </c:pt>
                <c:pt idx="745">
                  <c:v>0.7980170757855376</c:v>
                </c:pt>
                <c:pt idx="746">
                  <c:v>0.79921990475668281</c:v>
                </c:pt>
                <c:pt idx="747">
                  <c:v>0.80225997995876241</c:v>
                </c:pt>
                <c:pt idx="748">
                  <c:v>0.80762870001308329</c:v>
                </c:pt>
                <c:pt idx="749">
                  <c:v>0.8100433536883429</c:v>
                </c:pt>
                <c:pt idx="750">
                  <c:v>0.80567178111959947</c:v>
                </c:pt>
                <c:pt idx="751">
                  <c:v>0.80716621231385943</c:v>
                </c:pt>
                <c:pt idx="752">
                  <c:v>0.80952377018729749</c:v>
                </c:pt>
                <c:pt idx="753">
                  <c:v>0.80951479646228108</c:v>
                </c:pt>
                <c:pt idx="754">
                  <c:v>0.81244327472631994</c:v>
                </c:pt>
                <c:pt idx="755">
                  <c:v>0.81354040405585692</c:v>
                </c:pt>
                <c:pt idx="756">
                  <c:v>0.81688599848348531</c:v>
                </c:pt>
                <c:pt idx="757">
                  <c:v>0.82066347880390822</c:v>
                </c:pt>
                <c:pt idx="758">
                  <c:v>0.82191161979972094</c:v>
                </c:pt>
                <c:pt idx="759">
                  <c:v>0.82226021530459548</c:v>
                </c:pt>
                <c:pt idx="760">
                  <c:v>0.82346313862308307</c:v>
                </c:pt>
                <c:pt idx="761">
                  <c:v>0.82426271662461659</c:v>
                </c:pt>
                <c:pt idx="762">
                  <c:v>0.82349993467687455</c:v>
                </c:pt>
                <c:pt idx="763">
                  <c:v>0.82191983722714212</c:v>
                </c:pt>
                <c:pt idx="764">
                  <c:v>0.81782230020144198</c:v>
                </c:pt>
                <c:pt idx="765">
                  <c:v>0.81550200933907036</c:v>
                </c:pt>
                <c:pt idx="766">
                  <c:v>0.81980518590535212</c:v>
                </c:pt>
                <c:pt idx="767">
                  <c:v>0.8199220285669071</c:v>
                </c:pt>
                <c:pt idx="768">
                  <c:v>0.81725589449615654</c:v>
                </c:pt>
                <c:pt idx="769">
                  <c:v>0.81253780821407418</c:v>
                </c:pt>
                <c:pt idx="770">
                  <c:v>0.8152585558627834</c:v>
                </c:pt>
                <c:pt idx="771">
                  <c:v>0.81580379834940686</c:v>
                </c:pt>
                <c:pt idx="772">
                  <c:v>0.82070951234618406</c:v>
                </c:pt>
                <c:pt idx="773">
                  <c:v>0.82485533041381132</c:v>
                </c:pt>
                <c:pt idx="774">
                  <c:v>0.82475826201425662</c:v>
                </c:pt>
                <c:pt idx="775">
                  <c:v>0.82703577411575679</c:v>
                </c:pt>
                <c:pt idx="776">
                  <c:v>0.82866134750747733</c:v>
                </c:pt>
                <c:pt idx="777">
                  <c:v>0.83421868944242306</c:v>
                </c:pt>
                <c:pt idx="778">
                  <c:v>0.83236359228521906</c:v>
                </c:pt>
                <c:pt idx="779">
                  <c:v>0.83266360920151783</c:v>
                </c:pt>
                <c:pt idx="780">
                  <c:v>0.83036933131916157</c:v>
                </c:pt>
                <c:pt idx="781">
                  <c:v>0.82596892329002003</c:v>
                </c:pt>
                <c:pt idx="782">
                  <c:v>0.82652024830076698</c:v>
                </c:pt>
                <c:pt idx="783">
                  <c:v>0.83047721985349199</c:v>
                </c:pt>
                <c:pt idx="784">
                  <c:v>0.82983976922514557</c:v>
                </c:pt>
                <c:pt idx="785">
                  <c:v>0.83526296882155293</c:v>
                </c:pt>
                <c:pt idx="786">
                  <c:v>0.83374846246260859</c:v>
                </c:pt>
                <c:pt idx="787">
                  <c:v>0.83468528194225655</c:v>
                </c:pt>
                <c:pt idx="788">
                  <c:v>0.83749134865865926</c:v>
                </c:pt>
                <c:pt idx="789">
                  <c:v>0.83870258673960052</c:v>
                </c:pt>
                <c:pt idx="790">
                  <c:v>0.83619377368268033</c:v>
                </c:pt>
                <c:pt idx="791">
                  <c:v>0.83845675994871272</c:v>
                </c:pt>
                <c:pt idx="792">
                  <c:v>0.83922782427180209</c:v>
                </c:pt>
                <c:pt idx="793">
                  <c:v>0.84188774044923775</c:v>
                </c:pt>
                <c:pt idx="794">
                  <c:v>0.83926436253932479</c:v>
                </c:pt>
                <c:pt idx="795">
                  <c:v>0.83730436828955135</c:v>
                </c:pt>
                <c:pt idx="796">
                  <c:v>0.84036424956047995</c:v>
                </c:pt>
                <c:pt idx="797">
                  <c:v>0.83671503172899975</c:v>
                </c:pt>
                <c:pt idx="798">
                  <c:v>0.8352517245521085</c:v>
                </c:pt>
                <c:pt idx="799">
                  <c:v>0.83739409065037762</c:v>
                </c:pt>
                <c:pt idx="800">
                  <c:v>0.83282782980222692</c:v>
                </c:pt>
                <c:pt idx="801">
                  <c:v>0.83167918637991534</c:v>
                </c:pt>
                <c:pt idx="802">
                  <c:v>0.83068182708757377</c:v>
                </c:pt>
                <c:pt idx="803">
                  <c:v>0.83263626399184432</c:v>
                </c:pt>
                <c:pt idx="804">
                  <c:v>0.83363053814082377</c:v>
                </c:pt>
                <c:pt idx="805">
                  <c:v>0.83177253532994655</c:v>
                </c:pt>
                <c:pt idx="806">
                  <c:v>0.83587836865262943</c:v>
                </c:pt>
                <c:pt idx="807">
                  <c:v>0.8365525374392746</c:v>
                </c:pt>
                <c:pt idx="808">
                  <c:v>0.83918700309095584</c:v>
                </c:pt>
                <c:pt idx="809">
                  <c:v>0.8387355006452708</c:v>
                </c:pt>
                <c:pt idx="810">
                  <c:v>0.84119801177348563</c:v>
                </c:pt>
                <c:pt idx="811">
                  <c:v>0.84653483849160693</c:v>
                </c:pt>
                <c:pt idx="812">
                  <c:v>0.84775450066626945</c:v>
                </c:pt>
                <c:pt idx="813">
                  <c:v>0.84998282570450101</c:v>
                </c:pt>
                <c:pt idx="814">
                  <c:v>0.84882834677318897</c:v>
                </c:pt>
                <c:pt idx="815">
                  <c:v>0.85025139062599919</c:v>
                </c:pt>
                <c:pt idx="816">
                  <c:v>0.85179419152518676</c:v>
                </c:pt>
                <c:pt idx="817">
                  <c:v>0.85215133898054773</c:v>
                </c:pt>
                <c:pt idx="818">
                  <c:v>0.85419444380022469</c:v>
                </c:pt>
                <c:pt idx="819">
                  <c:v>0.86037771720930323</c:v>
                </c:pt>
                <c:pt idx="820">
                  <c:v>0.86389173915722495</c:v>
                </c:pt>
                <c:pt idx="821">
                  <c:v>0.86366026877658442</c:v>
                </c:pt>
                <c:pt idx="822">
                  <c:v>0.86274851787129592</c:v>
                </c:pt>
                <c:pt idx="823">
                  <c:v>0.86395104593157157</c:v>
                </c:pt>
                <c:pt idx="824">
                  <c:v>0.86448535249746783</c:v>
                </c:pt>
                <c:pt idx="825">
                  <c:v>0.86775429486078792</c:v>
                </c:pt>
                <c:pt idx="826">
                  <c:v>0.86877953199200419</c:v>
                </c:pt>
                <c:pt idx="827">
                  <c:v>0.86962242045501625</c:v>
                </c:pt>
                <c:pt idx="828">
                  <c:v>0.87470235979435529</c:v>
                </c:pt>
                <c:pt idx="829">
                  <c:v>0.87748558816565492</c:v>
                </c:pt>
                <c:pt idx="830">
                  <c:v>0.87983984716629493</c:v>
                </c:pt>
                <c:pt idx="831">
                  <c:v>0.88165719061726122</c:v>
                </c:pt>
                <c:pt idx="832">
                  <c:v>0.88528042424422893</c:v>
                </c:pt>
                <c:pt idx="833">
                  <c:v>0.88548590115988191</c:v>
                </c:pt>
                <c:pt idx="834">
                  <c:v>0.88535696863164048</c:v>
                </c:pt>
                <c:pt idx="835">
                  <c:v>0.88777399988521211</c:v>
                </c:pt>
                <c:pt idx="836">
                  <c:v>0.8854763815725164</c:v>
                </c:pt>
                <c:pt idx="837">
                  <c:v>0.88734542405472894</c:v>
                </c:pt>
                <c:pt idx="838">
                  <c:v>0.88830538069305476</c:v>
                </c:pt>
                <c:pt idx="839">
                  <c:v>0.89085444388092583</c:v>
                </c:pt>
                <c:pt idx="840">
                  <c:v>0.89249721412124927</c:v>
                </c:pt>
                <c:pt idx="841">
                  <c:v>0.89608568622134044</c:v>
                </c:pt>
                <c:pt idx="842">
                  <c:v>0.89846593198035407</c:v>
                </c:pt>
                <c:pt idx="843">
                  <c:v>0.90121175341846538</c:v>
                </c:pt>
                <c:pt idx="844">
                  <c:v>0.90185138960714539</c:v>
                </c:pt>
                <c:pt idx="845">
                  <c:v>0.90319138771610596</c:v>
                </c:pt>
                <c:pt idx="846">
                  <c:v>0.90295981452436536</c:v>
                </c:pt>
                <c:pt idx="847">
                  <c:v>0.9047882459271932</c:v>
                </c:pt>
                <c:pt idx="848">
                  <c:v>0.90485367322617094</c:v>
                </c:pt>
                <c:pt idx="849">
                  <c:v>0.90467940751750575</c:v>
                </c:pt>
                <c:pt idx="850">
                  <c:v>0.90404764410868665</c:v>
                </c:pt>
                <c:pt idx="851">
                  <c:v>0.90605318164307391</c:v>
                </c:pt>
                <c:pt idx="852">
                  <c:v>0.90715303251818113</c:v>
                </c:pt>
                <c:pt idx="853">
                  <c:v>0.91185084923927207</c:v>
                </c:pt>
                <c:pt idx="854">
                  <c:v>0.91157660836870491</c:v>
                </c:pt>
                <c:pt idx="855">
                  <c:v>0.91345091101902653</c:v>
                </c:pt>
                <c:pt idx="856">
                  <c:v>0.91323640948212415</c:v>
                </c:pt>
                <c:pt idx="857">
                  <c:v>0.91128108199973212</c:v>
                </c:pt>
                <c:pt idx="858">
                  <c:v>0.9164758820188581</c:v>
                </c:pt>
                <c:pt idx="859">
                  <c:v>0.91912797838904226</c:v>
                </c:pt>
                <c:pt idx="860">
                  <c:v>0.92035910687536671</c:v>
                </c:pt>
                <c:pt idx="861">
                  <c:v>0.92066131808405771</c:v>
                </c:pt>
                <c:pt idx="862">
                  <c:v>0.92686198145838716</c:v>
                </c:pt>
                <c:pt idx="863">
                  <c:v>0.9284105599817849</c:v>
                </c:pt>
                <c:pt idx="864">
                  <c:v>0.92896738052786532</c:v>
                </c:pt>
                <c:pt idx="865">
                  <c:v>0.93338752043382556</c:v>
                </c:pt>
                <c:pt idx="866">
                  <c:v>0.93839660842149897</c:v>
                </c:pt>
                <c:pt idx="867">
                  <c:v>0.93900526263769279</c:v>
                </c:pt>
                <c:pt idx="868">
                  <c:v>0.94704286583873909</c:v>
                </c:pt>
                <c:pt idx="869">
                  <c:v>0.94691974776014831</c:v>
                </c:pt>
                <c:pt idx="870">
                  <c:v>0.94873151058891381</c:v>
                </c:pt>
                <c:pt idx="871">
                  <c:v>0.94784018769587419</c:v>
                </c:pt>
                <c:pt idx="872">
                  <c:v>0.94940058139764005</c:v>
                </c:pt>
                <c:pt idx="873">
                  <c:v>0.94722030504635768</c:v>
                </c:pt>
                <c:pt idx="874">
                  <c:v>0.94864928031256568</c:v>
                </c:pt>
                <c:pt idx="875">
                  <c:v>0.9513982270973429</c:v>
                </c:pt>
                <c:pt idx="876">
                  <c:v>0.95686692842446064</c:v>
                </c:pt>
                <c:pt idx="877">
                  <c:v>0.96150984664473071</c:v>
                </c:pt>
                <c:pt idx="878">
                  <c:v>0.96491043165588053</c:v>
                </c:pt>
                <c:pt idx="879">
                  <c:v>0.96307878336665453</c:v>
                </c:pt>
                <c:pt idx="880">
                  <c:v>0.96154965299319883</c:v>
                </c:pt>
                <c:pt idx="881">
                  <c:v>0.96105848825027351</c:v>
                </c:pt>
                <c:pt idx="882">
                  <c:v>0.96565052987443778</c:v>
                </c:pt>
                <c:pt idx="883">
                  <c:v>0.966858719877564</c:v>
                </c:pt>
                <c:pt idx="884">
                  <c:v>0.96757294933559024</c:v>
                </c:pt>
                <c:pt idx="885">
                  <c:v>0.96939004820160335</c:v>
                </c:pt>
                <c:pt idx="886">
                  <c:v>0.97511922268950002</c:v>
                </c:pt>
                <c:pt idx="887">
                  <c:v>0.97869641757552017</c:v>
                </c:pt>
                <c:pt idx="888">
                  <c:v>0.98188191126791935</c:v>
                </c:pt>
                <c:pt idx="889">
                  <c:v>0.98390764139003295</c:v>
                </c:pt>
                <c:pt idx="890">
                  <c:v>0.98237591379074729</c:v>
                </c:pt>
                <c:pt idx="891">
                  <c:v>0.98150164216713165</c:v>
                </c:pt>
                <c:pt idx="892">
                  <c:v>0.97753241684586101</c:v>
                </c:pt>
                <c:pt idx="893">
                  <c:v>0.9787784049012771</c:v>
                </c:pt>
                <c:pt idx="894">
                  <c:v>0.98105839533855033</c:v>
                </c:pt>
                <c:pt idx="895">
                  <c:v>0.98151256412893417</c:v>
                </c:pt>
                <c:pt idx="896">
                  <c:v>0.97842090555241157</c:v>
                </c:pt>
                <c:pt idx="897">
                  <c:v>0.98003790181883232</c:v>
                </c:pt>
                <c:pt idx="898">
                  <c:v>0.98442068682561512</c:v>
                </c:pt>
                <c:pt idx="899">
                  <c:v>0.98922936370672687</c:v>
                </c:pt>
                <c:pt idx="900">
                  <c:v>0.99120328322624118</c:v>
                </c:pt>
                <c:pt idx="901">
                  <c:v>0.99419189453874424</c:v>
                </c:pt>
                <c:pt idx="902">
                  <c:v>0.99780607607408456</c:v>
                </c:pt>
                <c:pt idx="903">
                  <c:v>0.99729416922764358</c:v>
                </c:pt>
                <c:pt idx="904">
                  <c:v>0.99784541620556411</c:v>
                </c:pt>
                <c:pt idx="905">
                  <c:v>0.99966802063681826</c:v>
                </c:pt>
                <c:pt idx="906">
                  <c:v>1.0023852556359998</c:v>
                </c:pt>
                <c:pt idx="907">
                  <c:v>1.0066369221822242</c:v>
                </c:pt>
                <c:pt idx="908">
                  <c:v>1.005985108972709</c:v>
                </c:pt>
                <c:pt idx="909">
                  <c:v>1.007382545802102</c:v>
                </c:pt>
                <c:pt idx="910">
                  <c:v>1.0097336228373024</c:v>
                </c:pt>
                <c:pt idx="911">
                  <c:v>1.0137593733061294</c:v>
                </c:pt>
                <c:pt idx="912">
                  <c:v>1.0133984636786408</c:v>
                </c:pt>
                <c:pt idx="913">
                  <c:v>1.01606099217679</c:v>
                </c:pt>
                <c:pt idx="914">
                  <c:v>1.0134631913706471</c:v>
                </c:pt>
                <c:pt idx="915">
                  <c:v>1.0121625410611159</c:v>
                </c:pt>
                <c:pt idx="916">
                  <c:v>1.0128538849921824</c:v>
                </c:pt>
                <c:pt idx="917">
                  <c:v>1.0116786539274472</c:v>
                </c:pt>
                <c:pt idx="918">
                  <c:v>1.0121932008787553</c:v>
                </c:pt>
                <c:pt idx="919">
                  <c:v>1.0118927662060742</c:v>
                </c:pt>
                <c:pt idx="920">
                  <c:v>1.0132354340184975</c:v>
                </c:pt>
                <c:pt idx="921">
                  <c:v>1.0169182262479808</c:v>
                </c:pt>
                <c:pt idx="922">
                  <c:v>1.0186696088339886</c:v>
                </c:pt>
                <c:pt idx="923">
                  <c:v>1.0175000936060314</c:v>
                </c:pt>
                <c:pt idx="924">
                  <c:v>1.021611501825646</c:v>
                </c:pt>
                <c:pt idx="925">
                  <c:v>1.0265314748166929</c:v>
                </c:pt>
                <c:pt idx="926">
                  <c:v>1.0233734350413215</c:v>
                </c:pt>
                <c:pt idx="927">
                  <c:v>1.0271076430171888</c:v>
                </c:pt>
                <c:pt idx="928">
                  <c:v>1.0267270175527301</c:v>
                </c:pt>
                <c:pt idx="929">
                  <c:v>1.0199743662979017</c:v>
                </c:pt>
                <c:pt idx="930">
                  <c:v>1.0180823286264058</c:v>
                </c:pt>
                <c:pt idx="931">
                  <c:v>1.0177158327605866</c:v>
                </c:pt>
                <c:pt idx="932">
                  <c:v>1.0179431626092992</c:v>
                </c:pt>
                <c:pt idx="933">
                  <c:v>1.0219885892120146</c:v>
                </c:pt>
                <c:pt idx="934">
                  <c:v>1.0291859609023959</c:v>
                </c:pt>
                <c:pt idx="935">
                  <c:v>1.0309650978815625</c:v>
                </c:pt>
                <c:pt idx="936">
                  <c:v>1.0369992699015711</c:v>
                </c:pt>
                <c:pt idx="937">
                  <c:v>1.0382931460690088</c:v>
                </c:pt>
                <c:pt idx="938">
                  <c:v>1.0359811403450294</c:v>
                </c:pt>
                <c:pt idx="939">
                  <c:v>1.0389232735869882</c:v>
                </c:pt>
                <c:pt idx="940">
                  <c:v>1.043056942572548</c:v>
                </c:pt>
                <c:pt idx="941">
                  <c:v>1.0442534095054725</c:v>
                </c:pt>
                <c:pt idx="942">
                  <c:v>1.0433559002922266</c:v>
                </c:pt>
                <c:pt idx="943">
                  <c:v>1.0396580265296507</c:v>
                </c:pt>
                <c:pt idx="944">
                  <c:v>1.0443494403580189</c:v>
                </c:pt>
                <c:pt idx="945">
                  <c:v>1.0462857526254083</c:v>
                </c:pt>
                <c:pt idx="946">
                  <c:v>1.0473449415258074</c:v>
                </c:pt>
                <c:pt idx="947">
                  <c:v>1.0413359082940588</c:v>
                </c:pt>
                <c:pt idx="948">
                  <c:v>1.0351402611049707</c:v>
                </c:pt>
                <c:pt idx="949">
                  <c:v>1.0394689243485118</c:v>
                </c:pt>
                <c:pt idx="950">
                  <c:v>1.0424652294022962</c:v>
                </c:pt>
                <c:pt idx="951">
                  <c:v>1.0356591617546655</c:v>
                </c:pt>
                <c:pt idx="952">
                  <c:v>1.0351097082238994</c:v>
                </c:pt>
                <c:pt idx="953">
                  <c:v>1.0502359054871704</c:v>
                </c:pt>
                <c:pt idx="954">
                  <c:v>1.0482688351130491</c:v>
                </c:pt>
                <c:pt idx="955">
                  <c:v>1.0446000336041834</c:v>
                </c:pt>
                <c:pt idx="956">
                  <c:v>1.0464338562333069</c:v>
                </c:pt>
                <c:pt idx="957">
                  <c:v>1.0454189021347702</c:v>
                </c:pt>
                <c:pt idx="958">
                  <c:v>1.041200958452464</c:v>
                </c:pt>
                <c:pt idx="959">
                  <c:v>1.0346977990529922</c:v>
                </c:pt>
                <c:pt idx="960">
                  <c:v>1.0404978348306031</c:v>
                </c:pt>
                <c:pt idx="961">
                  <c:v>1.0561267394186871</c:v>
                </c:pt>
                <c:pt idx="962">
                  <c:v>1.0544204545558387</c:v>
                </c:pt>
                <c:pt idx="963">
                  <c:v>1.0568601447721448</c:v>
                </c:pt>
                <c:pt idx="964">
                  <c:v>1.0611221344806836</c:v>
                </c:pt>
                <c:pt idx="965">
                  <c:v>1.0665964801946757</c:v>
                </c:pt>
                <c:pt idx="966">
                  <c:v>1.0628100037129116</c:v>
                </c:pt>
                <c:pt idx="967">
                  <c:v>1.0591726047769043</c:v>
                </c:pt>
                <c:pt idx="968">
                  <c:v>1.0591726047769043</c:v>
                </c:pt>
                <c:pt idx="969">
                  <c:v>1.0701838443983434</c:v>
                </c:pt>
                <c:pt idx="970">
                  <c:v>1.0707708814525176</c:v>
                </c:pt>
                <c:pt idx="971">
                  <c:v>1.0707708814525176</c:v>
                </c:pt>
                <c:pt idx="972">
                  <c:v>1.0701838443983434</c:v>
                </c:pt>
                <c:pt idx="973">
                  <c:v>1.0701838443983434</c:v>
                </c:pt>
                <c:pt idx="974">
                  <c:v>1.0648577141682836</c:v>
                </c:pt>
                <c:pt idx="1000">
                  <c:v>0.56520000380987767</c:v>
                </c:pt>
                <c:pt idx="1001">
                  <c:v>0.58079997024469776</c:v>
                </c:pt>
                <c:pt idx="1002">
                  <c:v>0.58280013275361853</c:v>
                </c:pt>
                <c:pt idx="1003">
                  <c:v>0.63190008697711164</c:v>
                </c:pt>
                <c:pt idx="1004">
                  <c:v>0.58079997024469776</c:v>
                </c:pt>
                <c:pt idx="1005">
                  <c:v>0.56520000380987767</c:v>
                </c:pt>
                <c:pt idx="1006">
                  <c:v>0.58079997024469776</c:v>
                </c:pt>
                <c:pt idx="1007">
                  <c:v>0.63190008697711164</c:v>
                </c:pt>
                <c:pt idx="1008">
                  <c:v>0.55159978561277967</c:v>
                </c:pt>
                <c:pt idx="1009">
                  <c:v>0.63959982375672553</c:v>
                </c:pt>
                <c:pt idx="1010">
                  <c:v>0.70310013580456143</c:v>
                </c:pt>
                <c:pt idx="1011">
                  <c:v>0.7491999450721778</c:v>
                </c:pt>
                <c:pt idx="1012">
                  <c:v>0.76699985961749917</c:v>
                </c:pt>
                <c:pt idx="1013">
                  <c:v>0.7100002090446651</c:v>
                </c:pt>
                <c:pt idx="1014">
                  <c:v>0.65919978103920585</c:v>
                </c:pt>
                <c:pt idx="1015">
                  <c:v>0.64790004653332289</c:v>
                </c:pt>
                <c:pt idx="1016">
                  <c:v>0.66110006789676845</c:v>
                </c:pt>
                <c:pt idx="1017">
                  <c:v>0.65300006637698971</c:v>
                </c:pt>
                <c:pt idx="1018">
                  <c:v>0.6273000564542599</c:v>
                </c:pt>
                <c:pt idx="1019">
                  <c:v>0.57760015182429925</c:v>
                </c:pt>
                <c:pt idx="1020">
                  <c:v>0.57600012206967222</c:v>
                </c:pt>
                <c:pt idx="1021">
                  <c:v>0.53339995575515786</c:v>
                </c:pt>
                <c:pt idx="1022">
                  <c:v>0.54549978103750618</c:v>
                </c:pt>
                <c:pt idx="1023">
                  <c:v>0.56219989929377334</c:v>
                </c:pt>
                <c:pt idx="1024">
                  <c:v>0.53900009078643052</c:v>
                </c:pt>
                <c:pt idx="1025">
                  <c:v>0.53310008315747837</c:v>
                </c:pt>
                <c:pt idx="1026">
                  <c:v>0.51519992141402327</c:v>
                </c:pt>
                <c:pt idx="1027">
                  <c:v>0.50669992827897659</c:v>
                </c:pt>
                <c:pt idx="1028">
                  <c:v>0.49279982146981638</c:v>
                </c:pt>
                <c:pt idx="1029">
                  <c:v>0.49090015182446223</c:v>
                </c:pt>
                <c:pt idx="1030">
                  <c:v>0.48770023116958328</c:v>
                </c:pt>
                <c:pt idx="1031">
                  <c:v>0.48690005417302018</c:v>
                </c:pt>
                <c:pt idx="1032">
                  <c:v>0.50490020294091664</c:v>
                </c:pt>
                <c:pt idx="1033">
                  <c:v>0.50910023117467063</c:v>
                </c:pt>
                <c:pt idx="1034">
                  <c:v>0.49640015106706414</c:v>
                </c:pt>
                <c:pt idx="1035">
                  <c:v>0.50340010375657585</c:v>
                </c:pt>
                <c:pt idx="1036">
                  <c:v>0.50679992370714899</c:v>
                </c:pt>
                <c:pt idx="1037">
                  <c:v>0.511100030518719</c:v>
                </c:pt>
                <c:pt idx="1038">
                  <c:v>0.51340020370844286</c:v>
                </c:pt>
                <c:pt idx="1039">
                  <c:v>0.51739996948163025</c:v>
                </c:pt>
                <c:pt idx="1040">
                  <c:v>0.52160021209419938</c:v>
                </c:pt>
                <c:pt idx="1041">
                  <c:v>0.52230018310365267</c:v>
                </c:pt>
                <c:pt idx="1042">
                  <c:v>0.52960003662155941</c:v>
                </c:pt>
                <c:pt idx="1043">
                  <c:v>0.52599996261415072</c:v>
                </c:pt>
                <c:pt idx="1044">
                  <c:v>0.52049996108689811</c:v>
                </c:pt>
                <c:pt idx="1045">
                  <c:v>0.51030009841633728</c:v>
                </c:pt>
                <c:pt idx="1046">
                  <c:v>0.50070004272129154</c:v>
                </c:pt>
                <c:pt idx="1047">
                  <c:v>0.49969988098018803</c:v>
                </c:pt>
                <c:pt idx="1048">
                  <c:v>0.49729999084229348</c:v>
                </c:pt>
                <c:pt idx="1049">
                  <c:v>0.50710010680631967</c:v>
                </c:pt>
                <c:pt idx="1050">
                  <c:v>0.51390010833711131</c:v>
                </c:pt>
                <c:pt idx="1051">
                  <c:v>0.51410004043282242</c:v>
                </c:pt>
                <c:pt idx="1052">
                  <c:v>0.51439997558918549</c:v>
                </c:pt>
                <c:pt idx="1053">
                  <c:v>0.52359990157856373</c:v>
                </c:pt>
                <c:pt idx="1054">
                  <c:v>0.52560023498517694</c:v>
                </c:pt>
                <c:pt idx="1055">
                  <c:v>0.52039999236876611</c:v>
                </c:pt>
                <c:pt idx="1056">
                  <c:v>0.5241001808171859</c:v>
                </c:pt>
                <c:pt idx="1057">
                  <c:v>0.51339987793471664</c:v>
                </c:pt>
                <c:pt idx="1058">
                  <c:v>0.51259982528426917</c:v>
                </c:pt>
                <c:pt idx="1059">
                  <c:v>0.50550007782294415</c:v>
                </c:pt>
                <c:pt idx="1060">
                  <c:v>0.50429989547410514</c:v>
                </c:pt>
                <c:pt idx="1061">
                  <c:v>0.50260005112068029</c:v>
                </c:pt>
                <c:pt idx="1062">
                  <c:v>0.5014997871403466</c:v>
                </c:pt>
                <c:pt idx="1063">
                  <c:v>0.50180015106161591</c:v>
                </c:pt>
                <c:pt idx="1064">
                  <c:v>0.50129988403205061</c:v>
                </c:pt>
                <c:pt idx="1065">
                  <c:v>0.49869990692241117</c:v>
                </c:pt>
                <c:pt idx="1066">
                  <c:v>0.49880011977802496</c:v>
                </c:pt>
                <c:pt idx="1067">
                  <c:v>0.50310000075842254</c:v>
                </c:pt>
                <c:pt idx="1068">
                  <c:v>0.51370008391677402</c:v>
                </c:pt>
                <c:pt idx="1069">
                  <c:v>0.5225001609796891</c:v>
                </c:pt>
                <c:pt idx="1070">
                  <c:v>0.52079998474073363</c:v>
                </c:pt>
                <c:pt idx="1071">
                  <c:v>0.52240013732807711</c:v>
                </c:pt>
                <c:pt idx="1072">
                  <c:v>0.52110022048873361</c:v>
                </c:pt>
                <c:pt idx="1073">
                  <c:v>0.5242999565161881</c:v>
                </c:pt>
                <c:pt idx="1074">
                  <c:v>0.52249990997370332</c:v>
                </c:pt>
                <c:pt idx="1075">
                  <c:v>0.52359985733346548</c:v>
                </c:pt>
                <c:pt idx="1076">
                  <c:v>0.52059995879972121</c:v>
                </c:pt>
                <c:pt idx="1077">
                  <c:v>0.51910012053849641</c:v>
                </c:pt>
                <c:pt idx="1078">
                  <c:v>0.51980021285271505</c:v>
                </c:pt>
                <c:pt idx="1079">
                  <c:v>0.51729984054691158</c:v>
                </c:pt>
                <c:pt idx="1080">
                  <c:v>0.50970010833407287</c:v>
                </c:pt>
                <c:pt idx="1081">
                  <c:v>0.50630021590768592</c:v>
                </c:pt>
                <c:pt idx="1082">
                  <c:v>0.50159985580103239</c:v>
                </c:pt>
                <c:pt idx="1083">
                  <c:v>0.49959996338293422</c:v>
                </c:pt>
                <c:pt idx="1084">
                  <c:v>0.5016999923682306</c:v>
                </c:pt>
                <c:pt idx="1085">
                  <c:v>0.49740017242584145</c:v>
                </c:pt>
                <c:pt idx="1086">
                  <c:v>0.49179994506994262</c:v>
                </c:pt>
                <c:pt idx="1087">
                  <c:v>0.48550020065158606</c:v>
                </c:pt>
                <c:pt idx="1088">
                  <c:v>0.48490018157463055</c:v>
                </c:pt>
                <c:pt idx="1089">
                  <c:v>0.48799993896682281</c:v>
                </c:pt>
                <c:pt idx="1090">
                  <c:v>0.48920018233911833</c:v>
                </c:pt>
                <c:pt idx="1091">
                  <c:v>0.48699976806528866</c:v>
                </c:pt>
                <c:pt idx="1092">
                  <c:v>0.48800000228948193</c:v>
                </c:pt>
                <c:pt idx="1093">
                  <c:v>0.48759982910269173</c:v>
                </c:pt>
                <c:pt idx="1094">
                  <c:v>0.48989980392798316</c:v>
                </c:pt>
                <c:pt idx="1095">
                  <c:v>0.48579978790075984</c:v>
                </c:pt>
                <c:pt idx="1096">
                  <c:v>0.4791999015797046</c:v>
                </c:pt>
                <c:pt idx="1097">
                  <c:v>0.47680007858434692</c:v>
                </c:pt>
                <c:pt idx="1098">
                  <c:v>0.47940011672471883</c:v>
                </c:pt>
                <c:pt idx="1099">
                  <c:v>0.48200014572648797</c:v>
                </c:pt>
                <c:pt idx="1100">
                  <c:v>0.48309977035387419</c:v>
                </c:pt>
                <c:pt idx="1101">
                  <c:v>0.4791000289915246</c:v>
                </c:pt>
                <c:pt idx="1102">
                  <c:v>0.47870000381954014</c:v>
                </c:pt>
                <c:pt idx="1103">
                  <c:v>0.47940012969775125</c:v>
                </c:pt>
                <c:pt idx="1104">
                  <c:v>0.48189976959110936</c:v>
                </c:pt>
                <c:pt idx="1105">
                  <c:v>0.48510013961640652</c:v>
                </c:pt>
                <c:pt idx="1106">
                  <c:v>0.48459978866594611</c:v>
                </c:pt>
                <c:pt idx="1107">
                  <c:v>0.47799999007838778</c:v>
                </c:pt>
                <c:pt idx="1108">
                  <c:v>0.47829983520205133</c:v>
                </c:pt>
                <c:pt idx="1109">
                  <c:v>0.48019980697426945</c:v>
                </c:pt>
                <c:pt idx="1110">
                  <c:v>0.48139998397527961</c:v>
                </c:pt>
                <c:pt idx="1111">
                  <c:v>0.48369983215525281</c:v>
                </c:pt>
                <c:pt idx="1112">
                  <c:v>0.47910017547110328</c:v>
                </c:pt>
                <c:pt idx="1113">
                  <c:v>0.47959987868671305</c:v>
                </c:pt>
                <c:pt idx="1114">
                  <c:v>0.4802998504601419</c:v>
                </c:pt>
                <c:pt idx="1115">
                  <c:v>0.48029996108380146</c:v>
                </c:pt>
                <c:pt idx="1116">
                  <c:v>0.48090000839147251</c:v>
                </c:pt>
                <c:pt idx="1117">
                  <c:v>0.48269999541662401</c:v>
                </c:pt>
                <c:pt idx="1118">
                  <c:v>0.48350004883104702</c:v>
                </c:pt>
                <c:pt idx="1119">
                  <c:v>0.48249990616022842</c:v>
                </c:pt>
                <c:pt idx="1120">
                  <c:v>0.48349995345779462</c:v>
                </c:pt>
                <c:pt idx="1121">
                  <c:v>0.48270020294148708</c:v>
                </c:pt>
                <c:pt idx="1122">
                  <c:v>0.48380018081661547</c:v>
                </c:pt>
                <c:pt idx="1123">
                  <c:v>0.48700009536696598</c:v>
                </c:pt>
                <c:pt idx="1124">
                  <c:v>0.48940008239151211</c:v>
                </c:pt>
                <c:pt idx="1125">
                  <c:v>0.48420008162793238</c:v>
                </c:pt>
                <c:pt idx="1126">
                  <c:v>0.48199993286107201</c:v>
                </c:pt>
                <c:pt idx="1127">
                  <c:v>0.48290014037775109</c:v>
                </c:pt>
                <c:pt idx="1128">
                  <c:v>0.48050013656757073</c:v>
                </c:pt>
                <c:pt idx="1129">
                  <c:v>0.47710013885807712</c:v>
                </c:pt>
                <c:pt idx="1130">
                  <c:v>0.470800153350865</c:v>
                </c:pt>
                <c:pt idx="1131">
                  <c:v>0.46499988098366885</c:v>
                </c:pt>
                <c:pt idx="1132">
                  <c:v>0.46130002212885302</c:v>
                </c:pt>
                <c:pt idx="1133">
                  <c:v>0.46050002136325929</c:v>
                </c:pt>
                <c:pt idx="1134">
                  <c:v>0.45789989089826122</c:v>
                </c:pt>
                <c:pt idx="1135">
                  <c:v>0.45519996566872578</c:v>
                </c:pt>
                <c:pt idx="1136">
                  <c:v>0.45699989548302256</c:v>
                </c:pt>
                <c:pt idx="1137">
                  <c:v>0.45710002746636746</c:v>
                </c:pt>
                <c:pt idx="1138">
                  <c:v>0.45860015639482299</c:v>
                </c:pt>
                <c:pt idx="1139">
                  <c:v>0.45579981766059063</c:v>
                </c:pt>
                <c:pt idx="1140">
                  <c:v>0.45329994964413345</c:v>
                </c:pt>
                <c:pt idx="1141">
                  <c:v>0.45539993972488446</c:v>
                </c:pt>
                <c:pt idx="1142">
                  <c:v>0.45659980316122528</c:v>
                </c:pt>
                <c:pt idx="1143">
                  <c:v>0.45590000457013957</c:v>
                </c:pt>
                <c:pt idx="1144">
                  <c:v>0.45039994658873184</c:v>
                </c:pt>
                <c:pt idx="1145">
                  <c:v>0.44910022659314563</c:v>
                </c:pt>
                <c:pt idx="1146">
                  <c:v>0.45220008697651792</c:v>
                </c:pt>
                <c:pt idx="1147">
                  <c:v>0.45590020981035195</c:v>
                </c:pt>
                <c:pt idx="1148">
                  <c:v>0.45800006103672786</c:v>
                </c:pt>
                <c:pt idx="1149">
                  <c:v>0.45449992141948314</c:v>
                </c:pt>
                <c:pt idx="1150">
                  <c:v>0.4531997879021219</c:v>
                </c:pt>
                <c:pt idx="1151">
                  <c:v>0.44850014038092922</c:v>
                </c:pt>
                <c:pt idx="1152">
                  <c:v>0.45189998855494196</c:v>
                </c:pt>
                <c:pt idx="1153">
                  <c:v>0.45119985504425131</c:v>
                </c:pt>
                <c:pt idx="1154">
                  <c:v>0.44640000534127466</c:v>
                </c:pt>
                <c:pt idx="1155">
                  <c:v>0.44680000763037242</c:v>
                </c:pt>
                <c:pt idx="1156">
                  <c:v>0.44979999466158915</c:v>
                </c:pt>
                <c:pt idx="1157">
                  <c:v>0.45340000305441208</c:v>
                </c:pt>
                <c:pt idx="1158">
                  <c:v>0.45869986038451316</c:v>
                </c:pt>
                <c:pt idx="1159">
                  <c:v>0.45859994125203229</c:v>
                </c:pt>
                <c:pt idx="1160">
                  <c:v>0.45580008850083686</c:v>
                </c:pt>
                <c:pt idx="1161">
                  <c:v>0.45199977416632464</c:v>
                </c:pt>
                <c:pt idx="1162">
                  <c:v>0.45369991226471029</c:v>
                </c:pt>
                <c:pt idx="1163">
                  <c:v>0.45649984206829686</c:v>
                </c:pt>
                <c:pt idx="1164">
                  <c:v>0.45639991378993727</c:v>
                </c:pt>
                <c:pt idx="1165">
                  <c:v>0.45660004577803193</c:v>
                </c:pt>
                <c:pt idx="1166">
                  <c:v>0.45920019302138826</c:v>
                </c:pt>
                <c:pt idx="1167">
                  <c:v>0.4645998481719289</c:v>
                </c:pt>
                <c:pt idx="1168">
                  <c:v>0.4659000526444288</c:v>
                </c:pt>
                <c:pt idx="1169">
                  <c:v>0.46750011825497495</c:v>
                </c:pt>
                <c:pt idx="1170">
                  <c:v>0.46499986114940839</c:v>
                </c:pt>
                <c:pt idx="1171">
                  <c:v>0.46199980621167924</c:v>
                </c:pt>
                <c:pt idx="1172">
                  <c:v>0.45820003203698434</c:v>
                </c:pt>
                <c:pt idx="1173">
                  <c:v>0.4608999015763402</c:v>
                </c:pt>
                <c:pt idx="1174">
                  <c:v>0.46130011215427658</c:v>
                </c:pt>
                <c:pt idx="1175">
                  <c:v>0.46110009040421573</c:v>
                </c:pt>
                <c:pt idx="1176">
                  <c:v>0.46169989967165748</c:v>
                </c:pt>
                <c:pt idx="1177">
                  <c:v>0.46029998054291354</c:v>
                </c:pt>
                <c:pt idx="1178">
                  <c:v>0.45640007057227194</c:v>
                </c:pt>
                <c:pt idx="1179">
                  <c:v>0.45920000038313447</c:v>
                </c:pt>
                <c:pt idx="1180">
                  <c:v>0.45749997864186298</c:v>
                </c:pt>
                <c:pt idx="1181">
                  <c:v>0.45889988441194873</c:v>
                </c:pt>
                <c:pt idx="1182">
                  <c:v>0.46419995612814091</c:v>
                </c:pt>
                <c:pt idx="1183">
                  <c:v>0.46310000686207786</c:v>
                </c:pt>
                <c:pt idx="1184">
                  <c:v>0.46460005760309286</c:v>
                </c:pt>
                <c:pt idx="1185">
                  <c:v>0.46180004196503432</c:v>
                </c:pt>
                <c:pt idx="1186">
                  <c:v>0.46640009574912256</c:v>
                </c:pt>
                <c:pt idx="1187">
                  <c:v>0.46530008010449819</c:v>
                </c:pt>
                <c:pt idx="1188">
                  <c:v>0.4651999164634617</c:v>
                </c:pt>
                <c:pt idx="1189">
                  <c:v>0.46409993400448002</c:v>
                </c:pt>
                <c:pt idx="1190">
                  <c:v>0.46189991530991392</c:v>
                </c:pt>
                <c:pt idx="1191">
                  <c:v>0.46740010757639538</c:v>
                </c:pt>
                <c:pt idx="1192">
                  <c:v>0.47209993781871162</c:v>
                </c:pt>
                <c:pt idx="1193">
                  <c:v>0.47399994010629598</c:v>
                </c:pt>
                <c:pt idx="1194">
                  <c:v>0.48149996643041959</c:v>
                </c:pt>
                <c:pt idx="1195">
                  <c:v>0.48349990233691642</c:v>
                </c:pt>
                <c:pt idx="1196">
                  <c:v>0.4869001190236304</c:v>
                </c:pt>
                <c:pt idx="1197">
                  <c:v>0.48869999465387082</c:v>
                </c:pt>
                <c:pt idx="1198">
                  <c:v>0.49169989128131419</c:v>
                </c:pt>
                <c:pt idx="1199">
                  <c:v>0.48729988479317399</c:v>
                </c:pt>
                <c:pt idx="1200">
                  <c:v>0.48780011062626727</c:v>
                </c:pt>
                <c:pt idx="1201">
                  <c:v>0.48869991989340633</c:v>
                </c:pt>
                <c:pt idx="1202">
                  <c:v>0.48549990729952697</c:v>
                </c:pt>
                <c:pt idx="1203">
                  <c:v>0.48939990653889254</c:v>
                </c:pt>
                <c:pt idx="1204">
                  <c:v>0.48909995727444766</c:v>
                </c:pt>
                <c:pt idx="1205">
                  <c:v>0.49420005912543274</c:v>
                </c:pt>
                <c:pt idx="1206">
                  <c:v>0.49480010376282735</c:v>
                </c:pt>
                <c:pt idx="1207">
                  <c:v>0.49500004883157089</c:v>
                </c:pt>
                <c:pt idx="1208">
                  <c:v>0.49439990654354915</c:v>
                </c:pt>
                <c:pt idx="1209">
                  <c:v>0.49510010223457357</c:v>
                </c:pt>
                <c:pt idx="1210">
                  <c:v>0.49879990539193386</c:v>
                </c:pt>
                <c:pt idx="1211">
                  <c:v>0.49670002861239482</c:v>
                </c:pt>
                <c:pt idx="1212">
                  <c:v>0.49400001297181007</c:v>
                </c:pt>
                <c:pt idx="1213">
                  <c:v>0.49379999732627766</c:v>
                </c:pt>
                <c:pt idx="1214">
                  <c:v>0.49720000877277926</c:v>
                </c:pt>
                <c:pt idx="1215">
                  <c:v>0.50209998092032038</c:v>
                </c:pt>
                <c:pt idx="1216">
                  <c:v>0.49930003470944939</c:v>
                </c:pt>
                <c:pt idx="1217">
                  <c:v>0.49739999198209262</c:v>
                </c:pt>
                <c:pt idx="1218">
                  <c:v>0.49500010909832781</c:v>
                </c:pt>
                <c:pt idx="1219">
                  <c:v>0.49110007553099422</c:v>
                </c:pt>
                <c:pt idx="1220">
                  <c:v>0.49100007781817112</c:v>
                </c:pt>
                <c:pt idx="1221">
                  <c:v>0.49130009841610445</c:v>
                </c:pt>
                <c:pt idx="1222">
                  <c:v>0.49329996795859188</c:v>
                </c:pt>
                <c:pt idx="1223">
                  <c:v>0.4946999130261247</c:v>
                </c:pt>
                <c:pt idx="1224">
                  <c:v>0.49270006942242617</c:v>
                </c:pt>
                <c:pt idx="1225">
                  <c:v>0.48790002669556998</c:v>
                </c:pt>
                <c:pt idx="1226">
                  <c:v>0.49000004425033694</c:v>
                </c:pt>
                <c:pt idx="1227">
                  <c:v>0.48619989585859003</c:v>
                </c:pt>
                <c:pt idx="1228">
                  <c:v>0.4820998832656187</c:v>
                </c:pt>
                <c:pt idx="1229">
                  <c:v>0.48510003661795054</c:v>
                </c:pt>
                <c:pt idx="1230">
                  <c:v>0.48030003623716766</c:v>
                </c:pt>
                <c:pt idx="1231">
                  <c:v>0.47900009308068547</c:v>
                </c:pt>
                <c:pt idx="1232">
                  <c:v>0.4795999084453797</c:v>
                </c:pt>
                <c:pt idx="1233">
                  <c:v>0.48110009498486761</c:v>
                </c:pt>
                <c:pt idx="1234">
                  <c:v>0.48529989814414876</c:v>
                </c:pt>
                <c:pt idx="1235">
                  <c:v>0.48539995498140343</c:v>
                </c:pt>
                <c:pt idx="1236">
                  <c:v>0.48730003891250817</c:v>
                </c:pt>
                <c:pt idx="1237">
                  <c:v>0.484700095745211</c:v>
                </c:pt>
                <c:pt idx="1238">
                  <c:v>0.4849999111102079</c:v>
                </c:pt>
                <c:pt idx="1239">
                  <c:v>0.48599988632486202</c:v>
                </c:pt>
                <c:pt idx="1240">
                  <c:v>0.48690000953502022</c:v>
                </c:pt>
                <c:pt idx="1241">
                  <c:v>0.49339994850015501</c:v>
                </c:pt>
                <c:pt idx="1242">
                  <c:v>0.49030008697445737</c:v>
                </c:pt>
                <c:pt idx="1243">
                  <c:v>0.48489988441724563</c:v>
                </c:pt>
                <c:pt idx="1244">
                  <c:v>0.48250008621107554</c:v>
                </c:pt>
                <c:pt idx="1245">
                  <c:v>0.47690011902159313</c:v>
                </c:pt>
                <c:pt idx="1246">
                  <c:v>0.47569991035561543</c:v>
                </c:pt>
                <c:pt idx="1247">
                  <c:v>0.47800001830910333</c:v>
                </c:pt>
                <c:pt idx="1248">
                  <c:v>0.48470008392177988</c:v>
                </c:pt>
                <c:pt idx="1249">
                  <c:v>0.48320000801322749</c:v>
                </c:pt>
                <c:pt idx="1250">
                  <c:v>0.48729998931958107</c:v>
                </c:pt>
                <c:pt idx="1251">
                  <c:v>0.48790002517489484</c:v>
                </c:pt>
                <c:pt idx="1252">
                  <c:v>0.48210004005522933</c:v>
                </c:pt>
                <c:pt idx="1253">
                  <c:v>0.47790009117306909</c:v>
                </c:pt>
                <c:pt idx="1254">
                  <c:v>0.47330003356910311</c:v>
                </c:pt>
                <c:pt idx="1255">
                  <c:v>0.46870000915805576</c:v>
                </c:pt>
                <c:pt idx="1256">
                  <c:v>0.46580010832985863</c:v>
                </c:pt>
                <c:pt idx="1257">
                  <c:v>0.46600009575195145</c:v>
                </c:pt>
                <c:pt idx="1258">
                  <c:v>0.46300004997465294</c:v>
                </c:pt>
                <c:pt idx="1259">
                  <c:v>0.45899995307263453</c:v>
                </c:pt>
                <c:pt idx="1260">
                  <c:v>0.45859994659258518</c:v>
                </c:pt>
                <c:pt idx="1261">
                  <c:v>0.45970011215104023</c:v>
                </c:pt>
                <c:pt idx="1262">
                  <c:v>0.46120004234398948</c:v>
                </c:pt>
                <c:pt idx="1263">
                  <c:v>0.45959998168837046</c:v>
                </c:pt>
                <c:pt idx="1264">
                  <c:v>0.4531001052891952</c:v>
                </c:pt>
                <c:pt idx="1265">
                  <c:v>0.45499989356903825</c:v>
                </c:pt>
                <c:pt idx="1266">
                  <c:v>0.45149996871623443</c:v>
                </c:pt>
                <c:pt idx="1267">
                  <c:v>0.4469999111170182</c:v>
                </c:pt>
                <c:pt idx="1268">
                  <c:v>0.44440001640032278</c:v>
                </c:pt>
                <c:pt idx="1269">
                  <c:v>0.44289990729885176</c:v>
                </c:pt>
                <c:pt idx="1270">
                  <c:v>0.44200009994528955</c:v>
                </c:pt>
                <c:pt idx="1271">
                  <c:v>0.44219996375613846</c:v>
                </c:pt>
                <c:pt idx="1272">
                  <c:v>0.44000007209251635</c:v>
                </c:pt>
                <c:pt idx="1273">
                  <c:v>0.44449992675799876</c:v>
                </c:pt>
                <c:pt idx="1274">
                  <c:v>0.44450008621060988</c:v>
                </c:pt>
                <c:pt idx="1275">
                  <c:v>0.44089995918329805</c:v>
                </c:pt>
                <c:pt idx="1276">
                  <c:v>0.43839996795577463</c:v>
                </c:pt>
                <c:pt idx="1277">
                  <c:v>0.43880003700178349</c:v>
                </c:pt>
                <c:pt idx="1278">
                  <c:v>0.4412000637021265</c:v>
                </c:pt>
                <c:pt idx="1279">
                  <c:v>0.44349992446950637</c:v>
                </c:pt>
                <c:pt idx="1280">
                  <c:v>0.44440001449402189</c:v>
                </c:pt>
                <c:pt idx="1281">
                  <c:v>0.44479988441889873</c:v>
                </c:pt>
                <c:pt idx="1282">
                  <c:v>0.44470005912444321</c:v>
                </c:pt>
                <c:pt idx="1283">
                  <c:v>0.450599983218126</c:v>
                </c:pt>
                <c:pt idx="1284">
                  <c:v>0.44910006141435588</c:v>
                </c:pt>
                <c:pt idx="1285">
                  <c:v>0.45400004577822983</c:v>
                </c:pt>
                <c:pt idx="1286">
                  <c:v>0.45659996986796614</c:v>
                </c:pt>
                <c:pt idx="1287">
                  <c:v>0.45159991225955309</c:v>
                </c:pt>
                <c:pt idx="1288">
                  <c:v>0.45330005073628854</c:v>
                </c:pt>
                <c:pt idx="1289">
                  <c:v>0.45539993858255912</c:v>
                </c:pt>
                <c:pt idx="1290">
                  <c:v>0.45460003776679514</c:v>
                </c:pt>
                <c:pt idx="1291">
                  <c:v>0.4564999649010133</c:v>
                </c:pt>
                <c:pt idx="1292">
                  <c:v>0.45900003700080561</c:v>
                </c:pt>
                <c:pt idx="1293">
                  <c:v>0.46420000038051512</c:v>
                </c:pt>
                <c:pt idx="1294">
                  <c:v>0.46650008735741721</c:v>
                </c:pt>
                <c:pt idx="1295">
                  <c:v>0.46150006294192281</c:v>
                </c:pt>
                <c:pt idx="1296">
                  <c:v>0.46530002632061951</c:v>
                </c:pt>
                <c:pt idx="1297">
                  <c:v>0.46420003204548266</c:v>
                </c:pt>
                <c:pt idx="1298">
                  <c:v>0.46609999542124569</c:v>
                </c:pt>
                <c:pt idx="1299">
                  <c:v>0.46789999808970606</c:v>
                </c:pt>
                <c:pt idx="1300">
                  <c:v>0.47330001868976979</c:v>
                </c:pt>
                <c:pt idx="1301">
                  <c:v>0.47439994888554793</c:v>
                </c:pt>
                <c:pt idx="1302">
                  <c:v>0.47040009345801082</c:v>
                </c:pt>
                <c:pt idx="1303">
                  <c:v>0.47180002059758408</c:v>
                </c:pt>
                <c:pt idx="1304">
                  <c:v>0.47639997482474428</c:v>
                </c:pt>
                <c:pt idx="1305">
                  <c:v>0.48169992294424446</c:v>
                </c:pt>
                <c:pt idx="1306">
                  <c:v>0.48639994048426161</c:v>
                </c:pt>
                <c:pt idx="1307">
                  <c:v>0.4869000667531509</c:v>
                </c:pt>
                <c:pt idx="1308">
                  <c:v>0.48500006942776963</c:v>
                </c:pt>
                <c:pt idx="1309">
                  <c:v>0.48150011138932314</c:v>
                </c:pt>
                <c:pt idx="1310">
                  <c:v>0.48189992981497198</c:v>
                </c:pt>
                <c:pt idx="1311">
                  <c:v>0.48159989013947779</c:v>
                </c:pt>
                <c:pt idx="1312">
                  <c:v>0.48690007362165488</c:v>
                </c:pt>
                <c:pt idx="1313">
                  <c:v>0.48559997062693583</c:v>
                </c:pt>
                <c:pt idx="1314">
                  <c:v>0.49179995498707285</c:v>
                </c:pt>
                <c:pt idx="1315">
                  <c:v>0.49770003891171655</c:v>
                </c:pt>
                <c:pt idx="1316">
                  <c:v>0.50229994773690123</c:v>
                </c:pt>
                <c:pt idx="1317">
                  <c:v>0.50470004692033399</c:v>
                </c:pt>
                <c:pt idx="1318">
                  <c:v>0.50510007667617174</c:v>
                </c:pt>
                <c:pt idx="1319">
                  <c:v>0.50650004615454236</c:v>
                </c:pt>
                <c:pt idx="1320">
                  <c:v>0.50990000343881547</c:v>
                </c:pt>
                <c:pt idx="1321">
                  <c:v>0.5135000602749642</c:v>
                </c:pt>
                <c:pt idx="1322">
                  <c:v>0.50949989090440795</c:v>
                </c:pt>
                <c:pt idx="1323">
                  <c:v>0.51220004424976651</c:v>
                </c:pt>
                <c:pt idx="1324">
                  <c:v>0.51759992599545512</c:v>
                </c:pt>
                <c:pt idx="1325">
                  <c:v>0.52379993438808015</c:v>
                </c:pt>
                <c:pt idx="1326">
                  <c:v>0.52510003661882365</c:v>
                </c:pt>
                <c:pt idx="1327">
                  <c:v>0.52659993057022803</c:v>
                </c:pt>
                <c:pt idx="1328">
                  <c:v>0.53129991493187845</c:v>
                </c:pt>
                <c:pt idx="1329">
                  <c:v>0.53490008048538584</c:v>
                </c:pt>
                <c:pt idx="1330">
                  <c:v>0.53660001678508706</c:v>
                </c:pt>
                <c:pt idx="1331">
                  <c:v>0.53790011901583057</c:v>
                </c:pt>
                <c:pt idx="1332">
                  <c:v>0.53780000991537236</c:v>
                </c:pt>
                <c:pt idx="1333">
                  <c:v>0.54210002746549435</c:v>
                </c:pt>
                <c:pt idx="1334">
                  <c:v>0.5377998973854119</c:v>
                </c:pt>
                <c:pt idx="1335">
                  <c:v>0.53640000572340796</c:v>
                </c:pt>
                <c:pt idx="1336">
                  <c:v>0.53820006256137276</c:v>
                </c:pt>
                <c:pt idx="1337">
                  <c:v>0.53990008925757138</c:v>
                </c:pt>
                <c:pt idx="1338">
                  <c:v>0.54129991683294065</c:v>
                </c:pt>
                <c:pt idx="1339">
                  <c:v>0.54039995574567001</c:v>
                </c:pt>
                <c:pt idx="1340">
                  <c:v>0.5390000518746092</c:v>
                </c:pt>
                <c:pt idx="1341">
                  <c:v>0.53530010604299605</c:v>
                </c:pt>
                <c:pt idx="1342">
                  <c:v>0.53340010566898854</c:v>
                </c:pt>
                <c:pt idx="1343">
                  <c:v>0.53379996337753255</c:v>
                </c:pt>
                <c:pt idx="1344">
                  <c:v>0.52679997214727337</c:v>
                </c:pt>
                <c:pt idx="1345">
                  <c:v>0.53300008620863082</c:v>
                </c:pt>
                <c:pt idx="1346">
                  <c:v>0.53050009498838335</c:v>
                </c:pt>
                <c:pt idx="1347">
                  <c:v>0.53410005531623028</c:v>
                </c:pt>
                <c:pt idx="1348">
                  <c:v>0.53700001258403063</c:v>
                </c:pt>
                <c:pt idx="1349">
                  <c:v>0.53729994582681684</c:v>
                </c:pt>
                <c:pt idx="1350">
                  <c:v>0.53739996070362395</c:v>
                </c:pt>
                <c:pt idx="1351">
                  <c:v>0.53809999656368745</c:v>
                </c:pt>
                <c:pt idx="1352">
                  <c:v>0.53719993896811502</c:v>
                </c:pt>
                <c:pt idx="1353">
                  <c:v>0.53930003204004606</c:v>
                </c:pt>
                <c:pt idx="1354">
                  <c:v>0.53649989280529553</c:v>
                </c:pt>
                <c:pt idx="1355">
                  <c:v>0.53570000114268623</c:v>
                </c:pt>
                <c:pt idx="1356">
                  <c:v>0.53900005798641359</c:v>
                </c:pt>
                <c:pt idx="1357">
                  <c:v>0.53909998206654564</c:v>
                </c:pt>
                <c:pt idx="1358">
                  <c:v>0.54020004501217045</c:v>
                </c:pt>
                <c:pt idx="1359">
                  <c:v>0.5426000053412281</c:v>
                </c:pt>
                <c:pt idx="1360">
                  <c:v>0.54350004120351514</c:v>
                </c:pt>
                <c:pt idx="1361">
                  <c:v>0.54180001983331749</c:v>
                </c:pt>
                <c:pt idx="1362">
                  <c:v>0.53639996833953774</c:v>
                </c:pt>
                <c:pt idx="1363">
                  <c:v>0.53719990768877324</c:v>
                </c:pt>
                <c:pt idx="1364">
                  <c:v>0.53749997673003236</c:v>
                </c:pt>
                <c:pt idx="1365">
                  <c:v>0.53339998550654855</c:v>
                </c:pt>
                <c:pt idx="1366">
                  <c:v>0.52709994316683151</c:v>
                </c:pt>
                <c:pt idx="1367">
                  <c:v>0.52330009994329885</c:v>
                </c:pt>
                <c:pt idx="1368">
                  <c:v>0.52230007552861935</c:v>
                </c:pt>
                <c:pt idx="1369">
                  <c:v>0.52530000876868144</c:v>
                </c:pt>
                <c:pt idx="1370">
                  <c:v>0.52579998740839073</c:v>
                </c:pt>
                <c:pt idx="1371">
                  <c:v>0.52760003852745285</c:v>
                </c:pt>
                <c:pt idx="1372">
                  <c:v>0.52480005645338679</c:v>
                </c:pt>
                <c:pt idx="1373">
                  <c:v>0.52069994164048694</c:v>
                </c:pt>
                <c:pt idx="1374">
                  <c:v>0.52279990806709975</c:v>
                </c:pt>
                <c:pt idx="1375">
                  <c:v>0.52330007666751044</c:v>
                </c:pt>
                <c:pt idx="1376">
                  <c:v>0.52109991950419499</c:v>
                </c:pt>
                <c:pt idx="1377">
                  <c:v>0.51799990730796708</c:v>
                </c:pt>
                <c:pt idx="1378">
                  <c:v>0.51699995536910137</c:v>
                </c:pt>
                <c:pt idx="1379">
                  <c:v>0.51359990386845311</c:v>
                </c:pt>
                <c:pt idx="1380">
                  <c:v>0.5167000030487543</c:v>
                </c:pt>
                <c:pt idx="1381">
                  <c:v>0.51659997863316676</c:v>
                </c:pt>
                <c:pt idx="1382">
                  <c:v>0.51829991187696578</c:v>
                </c:pt>
                <c:pt idx="1383">
                  <c:v>0.52030004424887011</c:v>
                </c:pt>
                <c:pt idx="1384">
                  <c:v>0.52090005912759807</c:v>
                </c:pt>
                <c:pt idx="1385">
                  <c:v>0.52210003471554955</c:v>
                </c:pt>
                <c:pt idx="1386">
                  <c:v>0.51850008583278395</c:v>
                </c:pt>
                <c:pt idx="1387">
                  <c:v>0.51369993171829265</c:v>
                </c:pt>
                <c:pt idx="1388">
                  <c:v>0.5153999675749219</c:v>
                </c:pt>
                <c:pt idx="1389">
                  <c:v>0.51360008506890154</c:v>
                </c:pt>
                <c:pt idx="1390">
                  <c:v>0.51279998817335581</c:v>
                </c:pt>
                <c:pt idx="1391">
                  <c:v>0.51409999389579752</c:v>
                </c:pt>
                <c:pt idx="1392">
                  <c:v>0.5123000419625896</c:v>
                </c:pt>
                <c:pt idx="1393">
                  <c:v>0.50780002059764229</c:v>
                </c:pt>
                <c:pt idx="1394">
                  <c:v>0.50790001582936384</c:v>
                </c:pt>
                <c:pt idx="1395">
                  <c:v>0.51419998837081948</c:v>
                </c:pt>
                <c:pt idx="1396">
                  <c:v>0.51270005912374472</c:v>
                </c:pt>
                <c:pt idx="1397">
                  <c:v>0.51230000152281718</c:v>
                </c:pt>
                <c:pt idx="1398">
                  <c:v>0.51170005569292698</c:v>
                </c:pt>
                <c:pt idx="1399">
                  <c:v>0.5087000448256731</c:v>
                </c:pt>
                <c:pt idx="1400">
                  <c:v>0.5081999509857269</c:v>
                </c:pt>
                <c:pt idx="1401">
                  <c:v>0.51040001258661505</c:v>
                </c:pt>
                <c:pt idx="1402">
                  <c:v>0.51479995327099459</c:v>
                </c:pt>
                <c:pt idx="1403">
                  <c:v>0.51450001792545663</c:v>
                </c:pt>
                <c:pt idx="1404">
                  <c:v>0.51499998741201125</c:v>
                </c:pt>
                <c:pt idx="1405">
                  <c:v>0.51620001583069097</c:v>
                </c:pt>
                <c:pt idx="1406">
                  <c:v>0.51150002022041008</c:v>
                </c:pt>
                <c:pt idx="1407">
                  <c:v>0.51370004253112711</c:v>
                </c:pt>
                <c:pt idx="1408">
                  <c:v>0.51090002116688993</c:v>
                </c:pt>
                <c:pt idx="1409">
                  <c:v>0.50940003604773665</c:v>
                </c:pt>
                <c:pt idx="1410">
                  <c:v>0.51209997234400362</c:v>
                </c:pt>
                <c:pt idx="1411">
                  <c:v>0.50889998416823801</c:v>
                </c:pt>
                <c:pt idx="1412">
                  <c:v>0.50549994926404906</c:v>
                </c:pt>
                <c:pt idx="1413">
                  <c:v>0.50630000476667192</c:v>
                </c:pt>
                <c:pt idx="1414">
                  <c:v>0.50669996986107435</c:v>
                </c:pt>
                <c:pt idx="1415">
                  <c:v>0.5053999847441446</c:v>
                </c:pt>
                <c:pt idx="1416">
                  <c:v>0.49969994239654625</c:v>
                </c:pt>
                <c:pt idx="1417">
                  <c:v>0.49449995288887294</c:v>
                </c:pt>
                <c:pt idx="1418">
                  <c:v>0.4909999935189262</c:v>
                </c:pt>
                <c:pt idx="1419">
                  <c:v>0.48859999179694569</c:v>
                </c:pt>
                <c:pt idx="1420">
                  <c:v>0.48569997959566535</c:v>
                </c:pt>
                <c:pt idx="1421">
                  <c:v>0.48770003204117529</c:v>
                </c:pt>
                <c:pt idx="1422">
                  <c:v>0.4849999910366023</c:v>
                </c:pt>
                <c:pt idx="1423">
                  <c:v>0.48750000724976417</c:v>
                </c:pt>
                <c:pt idx="1424">
                  <c:v>0.48660001601820113</c:v>
                </c:pt>
                <c:pt idx="1425">
                  <c:v>0.48779998550162418</c:v>
                </c:pt>
                <c:pt idx="1426">
                  <c:v>0.48580001696973341</c:v>
                </c:pt>
                <c:pt idx="1427">
                  <c:v>0.48869995326822391</c:v>
                </c:pt>
                <c:pt idx="1428">
                  <c:v>0.49109995288745267</c:v>
                </c:pt>
                <c:pt idx="1429">
                  <c:v>0.49440004157804651</c:v>
                </c:pt>
                <c:pt idx="1430">
                  <c:v>0.49460001411353005</c:v>
                </c:pt>
                <c:pt idx="1431">
                  <c:v>0.49539994297083467</c:v>
                </c:pt>
                <c:pt idx="1432">
                  <c:v>0.49779996529105119</c:v>
                </c:pt>
                <c:pt idx="1433">
                  <c:v>0.50150000419671414</c:v>
                </c:pt>
                <c:pt idx="1434">
                  <c:v>0.50210005359258503</c:v>
                </c:pt>
                <c:pt idx="1435">
                  <c:v>0.50430003223300446</c:v>
                </c:pt>
                <c:pt idx="1436">
                  <c:v>0.50510001087241108</c:v>
                </c:pt>
                <c:pt idx="1437">
                  <c:v>0.50139995632343926</c:v>
                </c:pt>
                <c:pt idx="1438">
                  <c:v>0.49989995460782666</c:v>
                </c:pt>
                <c:pt idx="1439">
                  <c:v>0.50019999351206934</c:v>
                </c:pt>
                <c:pt idx="1440">
                  <c:v>0.50239995384617941</c:v>
                </c:pt>
                <c:pt idx="1441">
                  <c:v>0.50139994907658547</c:v>
                </c:pt>
                <c:pt idx="1442">
                  <c:v>0.50079999408626463</c:v>
                </c:pt>
                <c:pt idx="1443">
                  <c:v>0.49820002861088142</c:v>
                </c:pt>
                <c:pt idx="1444">
                  <c:v>0.49880004653823562</c:v>
                </c:pt>
                <c:pt idx="1445">
                  <c:v>0.49829996624612249</c:v>
                </c:pt>
                <c:pt idx="1446">
                  <c:v>0.49369994793232763</c:v>
                </c:pt>
                <c:pt idx="1447">
                  <c:v>0.49220004272501683</c:v>
                </c:pt>
                <c:pt idx="1448">
                  <c:v>0.49299998951028101</c:v>
                </c:pt>
                <c:pt idx="1449">
                  <c:v>0.49039996509236516</c:v>
                </c:pt>
                <c:pt idx="1450">
                  <c:v>0.49080005073483335</c:v>
                </c:pt>
                <c:pt idx="1451">
                  <c:v>0.49230004291166551</c:v>
                </c:pt>
                <c:pt idx="1452">
                  <c:v>0.49009995212691138</c:v>
                </c:pt>
                <c:pt idx="1453">
                  <c:v>0.48889995174249634</c:v>
                </c:pt>
                <c:pt idx="1454">
                  <c:v>0.4913000238375389</c:v>
                </c:pt>
                <c:pt idx="1455">
                  <c:v>0.49069997978222091</c:v>
                </c:pt>
                <c:pt idx="1456">
                  <c:v>0.48649999160988955</c:v>
                </c:pt>
                <c:pt idx="1457">
                  <c:v>0.48860000782588031</c:v>
                </c:pt>
                <c:pt idx="1458">
                  <c:v>0.48570001964981202</c:v>
                </c:pt>
                <c:pt idx="1459">
                  <c:v>0.48750000572181307</c:v>
                </c:pt>
                <c:pt idx="1460">
                  <c:v>0.49369995555753121</c:v>
                </c:pt>
                <c:pt idx="1461">
                  <c:v>0.49389997481921455</c:v>
                </c:pt>
                <c:pt idx="1462">
                  <c:v>0.4930999896969297</c:v>
                </c:pt>
                <c:pt idx="1463">
                  <c:v>0.4925999879851588</c:v>
                </c:pt>
                <c:pt idx="1464">
                  <c:v>0.4924999710128759</c:v>
                </c:pt>
                <c:pt idx="1465">
                  <c:v>0.49450004920799984</c:v>
                </c:pt>
                <c:pt idx="1466">
                  <c:v>0.4961999885563273</c:v>
                </c:pt>
                <c:pt idx="1467">
                  <c:v>0.49340005932026543</c:v>
                </c:pt>
                <c:pt idx="1468">
                  <c:v>0.49079999428067822</c:v>
                </c:pt>
                <c:pt idx="1469">
                  <c:v>0.49060005150386132</c:v>
                </c:pt>
                <c:pt idx="1470">
                  <c:v>0.48980005588236963</c:v>
                </c:pt>
                <c:pt idx="1471">
                  <c:v>0.48579997119668406</c:v>
                </c:pt>
                <c:pt idx="1472">
                  <c:v>0.48649994678271469</c:v>
                </c:pt>
                <c:pt idx="1473">
                  <c:v>0.48919995250616921</c:v>
                </c:pt>
                <c:pt idx="1474">
                  <c:v>0.48829995822597994</c:v>
                </c:pt>
                <c:pt idx="1475">
                  <c:v>0.48630001678247936</c:v>
                </c:pt>
                <c:pt idx="1476">
                  <c:v>0.48520004215242807</c:v>
                </c:pt>
                <c:pt idx="1477">
                  <c:v>0.48650003127841046</c:v>
                </c:pt>
                <c:pt idx="1478">
                  <c:v>0.48500001602224074</c:v>
                </c:pt>
                <c:pt idx="1479">
                  <c:v>0.48220000991568668</c:v>
                </c:pt>
                <c:pt idx="1480">
                  <c:v>0.4802000474956003</c:v>
                </c:pt>
                <c:pt idx="1481">
                  <c:v>0.47879998989083106</c:v>
                </c:pt>
                <c:pt idx="1482">
                  <c:v>0.47039996413514018</c:v>
                </c:pt>
                <c:pt idx="1483">
                  <c:v>0.46780002746527316</c:v>
                </c:pt>
                <c:pt idx="1484">
                  <c:v>0.46889994278171798</c:v>
                </c:pt>
                <c:pt idx="1485">
                  <c:v>0.46959998473903397</c:v>
                </c:pt>
                <c:pt idx="1486">
                  <c:v>0.46710002231702674</c:v>
                </c:pt>
                <c:pt idx="1487">
                  <c:v>0.46910001449577976</c:v>
                </c:pt>
                <c:pt idx="1488">
                  <c:v>0.46809999008110026</c:v>
                </c:pt>
                <c:pt idx="1489">
                  <c:v>0.46880001850513509</c:v>
                </c:pt>
                <c:pt idx="1490">
                  <c:v>0.46639997004967881</c:v>
                </c:pt>
                <c:pt idx="1491">
                  <c:v>0.46350000457459828</c:v>
                </c:pt>
                <c:pt idx="1492">
                  <c:v>0.46119999370421283</c:v>
                </c:pt>
                <c:pt idx="1493">
                  <c:v>0.45550001773517579</c:v>
                </c:pt>
                <c:pt idx="1494">
                  <c:v>0.45309998588345479</c:v>
                </c:pt>
                <c:pt idx="1495">
                  <c:v>0.45170005359250354</c:v>
                </c:pt>
                <c:pt idx="1496">
                  <c:v>0.45090004272060469</c:v>
                </c:pt>
                <c:pt idx="1497">
                  <c:v>0.44799999732640572</c:v>
                </c:pt>
                <c:pt idx="1498">
                  <c:v>0.44900004539522342</c:v>
                </c:pt>
                <c:pt idx="1499">
                  <c:v>0.44690002708375687</c:v>
                </c:pt>
                <c:pt idx="1500">
                  <c:v>0.44300002841919195</c:v>
                </c:pt>
                <c:pt idx="1501">
                  <c:v>0.44359998607251327</c:v>
                </c:pt>
                <c:pt idx="1502">
                  <c:v>0.43770004635007353</c:v>
                </c:pt>
                <c:pt idx="1503">
                  <c:v>0.43570000533509301</c:v>
                </c:pt>
                <c:pt idx="1504">
                  <c:v>0.4357999839776312</c:v>
                </c:pt>
                <c:pt idx="1505">
                  <c:v>0.43860000324639259</c:v>
                </c:pt>
                <c:pt idx="1506">
                  <c:v>0.43610004692163784</c:v>
                </c:pt>
                <c:pt idx="1507">
                  <c:v>0.43990003909857478</c:v>
                </c:pt>
                <c:pt idx="1508">
                  <c:v>0.44270004787540529</c:v>
                </c:pt>
                <c:pt idx="1509">
                  <c:v>0.4414999557484407</c:v>
                </c:pt>
                <c:pt idx="1510">
                  <c:v>0.44130005226179492</c:v>
                </c:pt>
                <c:pt idx="1511">
                  <c:v>0.44119997806410538</c:v>
                </c:pt>
                <c:pt idx="1512">
                  <c:v>0.44029995670280186</c:v>
                </c:pt>
                <c:pt idx="1513">
                  <c:v>0.4410999488827656</c:v>
                </c:pt>
                <c:pt idx="1514">
                  <c:v>0.43910005454381462</c:v>
                </c:pt>
                <c:pt idx="1515">
                  <c:v>0.4371999881695956</c:v>
                </c:pt>
                <c:pt idx="1516">
                  <c:v>0.43559999561693985</c:v>
                </c:pt>
                <c:pt idx="1517">
                  <c:v>0.43940000877046259</c:v>
                </c:pt>
                <c:pt idx="1518">
                  <c:v>0.4372999633778818</c:v>
                </c:pt>
                <c:pt idx="1519">
                  <c:v>0.43880003108642995</c:v>
                </c:pt>
                <c:pt idx="1520">
                  <c:v>0.44030005951208295</c:v>
                </c:pt>
                <c:pt idx="1521">
                  <c:v>0.43439999313704902</c:v>
                </c:pt>
                <c:pt idx="1522">
                  <c:v>0.43820005168527132</c:v>
                </c:pt>
                <c:pt idx="1523">
                  <c:v>0.43690003338269889</c:v>
                </c:pt>
                <c:pt idx="1524">
                  <c:v>0.43730004825192736</c:v>
                </c:pt>
                <c:pt idx="1525">
                  <c:v>0.43589998931565788</c:v>
                </c:pt>
                <c:pt idx="1526">
                  <c:v>0.43370004348253133</c:v>
                </c:pt>
                <c:pt idx="1527">
                  <c:v>0.43739997367811156</c:v>
                </c:pt>
                <c:pt idx="1528">
                  <c:v>0.44050003222946543</c:v>
                </c:pt>
                <c:pt idx="1529">
                  <c:v>0.44470003795140656</c:v>
                </c:pt>
                <c:pt idx="1530">
                  <c:v>0.44689995155204087</c:v>
                </c:pt>
                <c:pt idx="1531">
                  <c:v>0.44709999351471197</c:v>
                </c:pt>
                <c:pt idx="1532">
                  <c:v>0.45129998264746973</c:v>
                </c:pt>
                <c:pt idx="1533">
                  <c:v>0.45179994773207</c:v>
                </c:pt>
                <c:pt idx="1534">
                  <c:v>0.45270004558551591</c:v>
                </c:pt>
                <c:pt idx="1535">
                  <c:v>0.45479999714007135</c:v>
                </c:pt>
                <c:pt idx="1536">
                  <c:v>0.45669998016091995</c:v>
                </c:pt>
                <c:pt idx="1537">
                  <c:v>0.45930003871762892</c:v>
                </c:pt>
                <c:pt idx="1538">
                  <c:v>0.45849995707976632</c:v>
                </c:pt>
                <c:pt idx="1539">
                  <c:v>0.46190004272648366</c:v>
                </c:pt>
                <c:pt idx="1540">
                  <c:v>0.4673999532678863</c:v>
                </c:pt>
                <c:pt idx="1541">
                  <c:v>0.4733000162159442</c:v>
                </c:pt>
                <c:pt idx="1542">
                  <c:v>0.47559994506445946</c:v>
                </c:pt>
                <c:pt idx="1543">
                  <c:v>0.48080000667687273</c:v>
                </c:pt>
                <c:pt idx="1544">
                  <c:v>0.48310005607345374</c:v>
                </c:pt>
                <c:pt idx="1545">
                  <c:v>0.48639998321596067</c:v>
                </c:pt>
                <c:pt idx="1546">
                  <c:v>0.48700003128033131</c:v>
                </c:pt>
                <c:pt idx="1547">
                  <c:v>0.48949997062300099</c:v>
                </c:pt>
                <c:pt idx="1548">
                  <c:v>0.49330001563794212</c:v>
                </c:pt>
                <c:pt idx="1549">
                  <c:v>0.4937999807370943</c:v>
                </c:pt>
                <c:pt idx="1550">
                  <c:v>0.49780000000464497</c:v>
                </c:pt>
                <c:pt idx="1551">
                  <c:v>0.49919999218400335</c:v>
                </c:pt>
                <c:pt idx="1552">
                  <c:v>0.5014000568407937</c:v>
                </c:pt>
                <c:pt idx="1553">
                  <c:v>0.50130005073879147</c:v>
                </c:pt>
                <c:pt idx="1554">
                  <c:v>0.50559996737865731</c:v>
                </c:pt>
                <c:pt idx="1555">
                  <c:v>0.50439999580703443</c:v>
                </c:pt>
                <c:pt idx="1556">
                  <c:v>0.50719995174586074</c:v>
                </c:pt>
                <c:pt idx="1557">
                  <c:v>0.50739998016069876</c:v>
                </c:pt>
                <c:pt idx="1558">
                  <c:v>0.51000001296779374</c:v>
                </c:pt>
                <c:pt idx="1559">
                  <c:v>0.51209997501428006</c:v>
                </c:pt>
                <c:pt idx="1560">
                  <c:v>0.515600033570081</c:v>
                </c:pt>
                <c:pt idx="1561">
                  <c:v>0.51949995632458013</c:v>
                </c:pt>
                <c:pt idx="1562">
                  <c:v>0.51930001182336127</c:v>
                </c:pt>
                <c:pt idx="1563">
                  <c:v>0.52519999790092697</c:v>
                </c:pt>
                <c:pt idx="1564">
                  <c:v>0.52840001582808327</c:v>
                </c:pt>
                <c:pt idx="1565">
                  <c:v>0.52689995078981156</c:v>
                </c:pt>
                <c:pt idx="1566">
                  <c:v>0.5270000215532491</c:v>
                </c:pt>
                <c:pt idx="1567">
                  <c:v>0.52859999408246949</c:v>
                </c:pt>
                <c:pt idx="1568">
                  <c:v>0.52809996966971084</c:v>
                </c:pt>
                <c:pt idx="1569">
                  <c:v>0.52900001774105476</c:v>
                </c:pt>
                <c:pt idx="1570">
                  <c:v>0.53190004310454242</c:v>
                </c:pt>
                <c:pt idx="1571">
                  <c:v>0.53749995365069481</c:v>
                </c:pt>
                <c:pt idx="1572">
                  <c:v>0.54280003490566742</c:v>
                </c:pt>
                <c:pt idx="1573">
                  <c:v>0.54420002708502579</c:v>
                </c:pt>
                <c:pt idx="1574">
                  <c:v>0.54470005549956113</c:v>
                </c:pt>
                <c:pt idx="1575">
                  <c:v>0.5463999450657866</c:v>
                </c:pt>
                <c:pt idx="1576">
                  <c:v>0.54539998702966841</c:v>
                </c:pt>
                <c:pt idx="1577">
                  <c:v>0.54860004557849606</c:v>
                </c:pt>
                <c:pt idx="1578">
                  <c:v>0.54849996700068004</c:v>
                </c:pt>
                <c:pt idx="1579">
                  <c:v>0.55039999236760195</c:v>
                </c:pt>
                <c:pt idx="1580">
                  <c:v>0.54869996052002534</c:v>
                </c:pt>
                <c:pt idx="1581">
                  <c:v>0.54080000724934507</c:v>
                </c:pt>
                <c:pt idx="1582">
                  <c:v>0.54469996013358468</c:v>
                </c:pt>
                <c:pt idx="1583">
                  <c:v>0.53869995708373608</c:v>
                </c:pt>
                <c:pt idx="1584">
                  <c:v>0.54029996891040355</c:v>
                </c:pt>
                <c:pt idx="1585">
                  <c:v>0.54230004405690124</c:v>
                </c:pt>
                <c:pt idx="1586">
                  <c:v>0.54229999255767325</c:v>
                </c:pt>
                <c:pt idx="1587">
                  <c:v>0.53910002336488105</c:v>
                </c:pt>
                <c:pt idx="1588">
                  <c:v>0.53150001048925333</c:v>
                </c:pt>
                <c:pt idx="1589">
                  <c:v>0.52939997930661775</c:v>
                </c:pt>
                <c:pt idx="1590">
                  <c:v>0.53030000095168361</c:v>
                </c:pt>
                <c:pt idx="1591">
                  <c:v>0.53399999990506331</c:v>
                </c:pt>
                <c:pt idx="1592">
                  <c:v>0.53879998969932785</c:v>
                </c:pt>
                <c:pt idx="1593">
                  <c:v>0.5385999984719092</c:v>
                </c:pt>
                <c:pt idx="1594">
                  <c:v>0.5406999974293285</c:v>
                </c:pt>
                <c:pt idx="1595">
                  <c:v>0.53989998150063911</c:v>
                </c:pt>
                <c:pt idx="1596">
                  <c:v>0.54109998655621894</c:v>
                </c:pt>
                <c:pt idx="1597">
                  <c:v>0.54040002413239563</c:v>
                </c:pt>
                <c:pt idx="1598">
                  <c:v>0.5417000224115327</c:v>
                </c:pt>
                <c:pt idx="1599">
                  <c:v>0.54370000476774294</c:v>
                </c:pt>
                <c:pt idx="1600">
                  <c:v>0.54629998779273592</c:v>
                </c:pt>
                <c:pt idx="1601">
                  <c:v>0.5416999755834695</c:v>
                </c:pt>
                <c:pt idx="1602">
                  <c:v>0.538000026033842</c:v>
                </c:pt>
                <c:pt idx="1603">
                  <c:v>0.53570001450134441</c:v>
                </c:pt>
                <c:pt idx="1604">
                  <c:v>0.53669998025725363</c:v>
                </c:pt>
                <c:pt idx="1605">
                  <c:v>0.53979998225986492</c:v>
                </c:pt>
                <c:pt idx="1606">
                  <c:v>0.53930001916160109</c:v>
                </c:pt>
                <c:pt idx="1607">
                  <c:v>0.53520002660661703</c:v>
                </c:pt>
                <c:pt idx="1608">
                  <c:v>0.5322999842610443</c:v>
                </c:pt>
                <c:pt idx="1609">
                  <c:v>0.52929997205501422</c:v>
                </c:pt>
                <c:pt idx="1610">
                  <c:v>0.53039997100859182</c:v>
                </c:pt>
                <c:pt idx="1611">
                  <c:v>0.52359997100575129</c:v>
                </c:pt>
                <c:pt idx="1612">
                  <c:v>0.52429998216393869</c:v>
                </c:pt>
                <c:pt idx="1613">
                  <c:v>0.52280000686732819</c:v>
                </c:pt>
                <c:pt idx="1614">
                  <c:v>0.52279998989251908</c:v>
                </c:pt>
                <c:pt idx="1615">
                  <c:v>0.52199998140713433</c:v>
                </c:pt>
                <c:pt idx="1616">
                  <c:v>0.52219999561202712</c:v>
                </c:pt>
                <c:pt idx="1617">
                  <c:v>0.5287000118260039</c:v>
                </c:pt>
                <c:pt idx="1618">
                  <c:v>0.53320002127293264</c:v>
                </c:pt>
                <c:pt idx="1619">
                  <c:v>0.53449998331052484</c:v>
                </c:pt>
                <c:pt idx="1620">
                  <c:v>0.5348000117301126</c:v>
                </c:pt>
                <c:pt idx="1621">
                  <c:v>0.53510001306131016</c:v>
                </c:pt>
                <c:pt idx="1622">
                  <c:v>0.53569997139129555</c:v>
                </c:pt>
                <c:pt idx="1623">
                  <c:v>0.53799998321483145</c:v>
                </c:pt>
                <c:pt idx="1624">
                  <c:v>0.53330000724236015</c:v>
                </c:pt>
                <c:pt idx="1625">
                  <c:v>0.53229999570612563</c:v>
                </c:pt>
                <c:pt idx="1626">
                  <c:v>0.53230001802148763</c:v>
                </c:pt>
                <c:pt idx="1627">
                  <c:v>0.52909999904659344</c:v>
                </c:pt>
                <c:pt idx="1628">
                  <c:v>0.52759999666159274</c:v>
                </c:pt>
                <c:pt idx="1629">
                  <c:v>0.52399998444889206</c:v>
                </c:pt>
                <c:pt idx="1630">
                  <c:v>0.52079999189299997</c:v>
                </c:pt>
                <c:pt idx="1631">
                  <c:v>0.52400002403737744</c:v>
                </c:pt>
                <c:pt idx="1632">
                  <c:v>0.52340000877302373</c:v>
                </c:pt>
                <c:pt idx="1633">
                  <c:v>0.51900001316244015</c:v>
                </c:pt>
                <c:pt idx="1634">
                  <c:v>0.5147999769251328</c:v>
                </c:pt>
                <c:pt idx="1635">
                  <c:v>0.51160001382959308</c:v>
                </c:pt>
                <c:pt idx="1636">
                  <c:v>0.51280000905535417</c:v>
                </c:pt>
                <c:pt idx="1637">
                  <c:v>0.51879997921059839</c:v>
                </c:pt>
                <c:pt idx="1638">
                  <c:v>0.52090001067699632</c:v>
                </c:pt>
                <c:pt idx="1639">
                  <c:v>0.52039998559484957</c:v>
                </c:pt>
                <c:pt idx="1640">
                  <c:v>0.51700002011784818</c:v>
                </c:pt>
                <c:pt idx="1641">
                  <c:v>0.51840002517565154</c:v>
                </c:pt>
                <c:pt idx="1642">
                  <c:v>0.5182000265122042</c:v>
                </c:pt>
                <c:pt idx="1643">
                  <c:v>0.51710002718027681</c:v>
                </c:pt>
                <c:pt idx="1644">
                  <c:v>0.52359998312022071</c:v>
                </c:pt>
                <c:pt idx="1645">
                  <c:v>0.52270001392753329</c:v>
                </c:pt>
                <c:pt idx="1646">
                  <c:v>0.52049998817528831</c:v>
                </c:pt>
                <c:pt idx="1647">
                  <c:v>0.5232999803556595</c:v>
                </c:pt>
                <c:pt idx="1648">
                  <c:v>0.52440000505157514</c:v>
                </c:pt>
                <c:pt idx="1649">
                  <c:v>0.52680002298438922</c:v>
                </c:pt>
                <c:pt idx="1650">
                  <c:v>0.52589999046176672</c:v>
                </c:pt>
                <c:pt idx="1651">
                  <c:v>0.52130001077603083</c:v>
                </c:pt>
                <c:pt idx="1652">
                  <c:v>0.51510001754650148</c:v>
                </c:pt>
                <c:pt idx="1653">
                  <c:v>0.50729998063616222</c:v>
                </c:pt>
                <c:pt idx="1654">
                  <c:v>0.49910000638919882</c:v>
                </c:pt>
                <c:pt idx="1655">
                  <c:v>0.49739997453434626</c:v>
                </c:pt>
                <c:pt idx="1656">
                  <c:v>0.49769997959083412</c:v>
                </c:pt>
                <c:pt idx="1657">
                  <c:v>0.49629999446915463</c:v>
                </c:pt>
                <c:pt idx="1658">
                  <c:v>0.49420000190730207</c:v>
                </c:pt>
                <c:pt idx="1659">
                  <c:v>0.49009998903056839</c:v>
                </c:pt>
                <c:pt idx="1660">
                  <c:v>0.48819997072132537</c:v>
                </c:pt>
                <c:pt idx="1661">
                  <c:v>0.48599999475118238</c:v>
                </c:pt>
                <c:pt idx="1662">
                  <c:v>0.4870999838822172</c:v>
                </c:pt>
                <c:pt idx="1663">
                  <c:v>0.49160002212011022</c:v>
                </c:pt>
                <c:pt idx="1664">
                  <c:v>0.49239999332348816</c:v>
                </c:pt>
                <c:pt idx="1665">
                  <c:v>0.48710002345615067</c:v>
                </c:pt>
                <c:pt idx="1666">
                  <c:v>0.48460001802595798</c:v>
                </c:pt>
                <c:pt idx="1667">
                  <c:v>0.48539997701300308</c:v>
                </c:pt>
                <c:pt idx="1668">
                  <c:v>0.48990000237972708</c:v>
                </c:pt>
                <c:pt idx="1669">
                  <c:v>0.49270000438264105</c:v>
                </c:pt>
                <c:pt idx="1670">
                  <c:v>0.49449997996998718</c:v>
                </c:pt>
                <c:pt idx="1671">
                  <c:v>0.49220001687353943</c:v>
                </c:pt>
                <c:pt idx="1672">
                  <c:v>0.49310001515550539</c:v>
                </c:pt>
                <c:pt idx="1673">
                  <c:v>0.49370002021169057</c:v>
                </c:pt>
                <c:pt idx="1674">
                  <c:v>0.49300000801304122</c:v>
                </c:pt>
                <c:pt idx="1675">
                  <c:v>0.49170002527534962</c:v>
                </c:pt>
                <c:pt idx="1676">
                  <c:v>0.48610001240012934</c:v>
                </c:pt>
                <c:pt idx="1677">
                  <c:v>0.48949999236356234</c:v>
                </c:pt>
                <c:pt idx="1678">
                  <c:v>0.48040000896435231</c:v>
                </c:pt>
                <c:pt idx="1679">
                  <c:v>0.4765999991359422</c:v>
                </c:pt>
                <c:pt idx="1680">
                  <c:v>0.47320002927881433</c:v>
                </c:pt>
                <c:pt idx="1681">
                  <c:v>0.4721999937100918</c:v>
                </c:pt>
                <c:pt idx="1682">
                  <c:v>0.4709000055299839</c:v>
                </c:pt>
                <c:pt idx="1683">
                  <c:v>0.47189998045359971</c:v>
                </c:pt>
                <c:pt idx="1684">
                  <c:v>0.47110002412955509</c:v>
                </c:pt>
                <c:pt idx="1685">
                  <c:v>0.47179999532818329</c:v>
                </c:pt>
                <c:pt idx="1686">
                  <c:v>0.46940000275935745</c:v>
                </c:pt>
                <c:pt idx="1687">
                  <c:v>0.4684000034321798</c:v>
                </c:pt>
                <c:pt idx="1688">
                  <c:v>0.46780000105354702</c:v>
                </c:pt>
                <c:pt idx="1689">
                  <c:v>0.46920001287799096</c:v>
                </c:pt>
                <c:pt idx="1690">
                  <c:v>0.47240002470061881</c:v>
                </c:pt>
                <c:pt idx="1691">
                  <c:v>0.47289998607448069</c:v>
                </c:pt>
                <c:pt idx="1692">
                  <c:v>0.46800000943767373</c:v>
                </c:pt>
                <c:pt idx="1693">
                  <c:v>0.46700002669967944</c:v>
                </c:pt>
                <c:pt idx="1694">
                  <c:v>0.46269999418291263</c:v>
                </c:pt>
                <c:pt idx="1695">
                  <c:v>0.46109997215535259</c:v>
                </c:pt>
                <c:pt idx="1696">
                  <c:v>0.46340001410862897</c:v>
                </c:pt>
                <c:pt idx="1697">
                  <c:v>0.46279997920646565</c:v>
                </c:pt>
                <c:pt idx="1698">
                  <c:v>0.46039999952336075</c:v>
                </c:pt>
                <c:pt idx="1699">
                  <c:v>0.45769998054311145</c:v>
                </c:pt>
                <c:pt idx="1700">
                  <c:v>0.45900000896654092</c:v>
                </c:pt>
                <c:pt idx="1701">
                  <c:v>0.46239999132376397</c:v>
                </c:pt>
                <c:pt idx="1702">
                  <c:v>0.46680002956418321</c:v>
                </c:pt>
                <c:pt idx="1703">
                  <c:v>0.46879999399243388</c:v>
                </c:pt>
                <c:pt idx="1704">
                  <c:v>0.46969998616987141</c:v>
                </c:pt>
                <c:pt idx="1705">
                  <c:v>0.46459998073260067</c:v>
                </c:pt>
                <c:pt idx="1706">
                  <c:v>0.46479997291316977</c:v>
                </c:pt>
                <c:pt idx="1707">
                  <c:v>0.46259997796732932</c:v>
                </c:pt>
                <c:pt idx="1708">
                  <c:v>0.46220002298650797</c:v>
                </c:pt>
                <c:pt idx="1709">
                  <c:v>0.46660001821874175</c:v>
                </c:pt>
                <c:pt idx="1710">
                  <c:v>0.46849997653771425</c:v>
                </c:pt>
                <c:pt idx="1711">
                  <c:v>0.47149998226086609</c:v>
                </c:pt>
                <c:pt idx="1712">
                  <c:v>0.47360000457410933</c:v>
                </c:pt>
                <c:pt idx="1713">
                  <c:v>0.47439998626214219</c:v>
                </c:pt>
                <c:pt idx="1714">
                  <c:v>0.47830000858084532</c:v>
                </c:pt>
                <c:pt idx="1715">
                  <c:v>0.48309997129399562</c:v>
                </c:pt>
                <c:pt idx="1716">
                  <c:v>0.4835999855058617</c:v>
                </c:pt>
                <c:pt idx="1717">
                  <c:v>0.48620000410301145</c:v>
                </c:pt>
                <c:pt idx="1718">
                  <c:v>0.48490000848687487</c:v>
                </c:pt>
                <c:pt idx="1719">
                  <c:v>0.48509999356610933</c:v>
                </c:pt>
                <c:pt idx="1720">
                  <c:v>0.48700000844110036</c:v>
                </c:pt>
                <c:pt idx="1721">
                  <c:v>0.48969999318069313</c:v>
                </c:pt>
                <c:pt idx="1722">
                  <c:v>0.49279999452119227</c:v>
                </c:pt>
                <c:pt idx="1723">
                  <c:v>0.49509998907888075</c:v>
                </c:pt>
                <c:pt idx="1724">
                  <c:v>0.49149998669599881</c:v>
                </c:pt>
                <c:pt idx="1725">
                  <c:v>0.48930000024120091</c:v>
                </c:pt>
                <c:pt idx="1726">
                  <c:v>0.48440000633854652</c:v>
                </c:pt>
                <c:pt idx="1727">
                  <c:v>0.4842000036223908</c:v>
                </c:pt>
                <c:pt idx="1728">
                  <c:v>0.48239999141515</c:v>
                </c:pt>
                <c:pt idx="1729">
                  <c:v>0.47969998869666597</c:v>
                </c:pt>
                <c:pt idx="1730">
                  <c:v>0.47590000190393766</c:v>
                </c:pt>
                <c:pt idx="1731">
                  <c:v>0.47209998597827507</c:v>
                </c:pt>
                <c:pt idx="1732">
                  <c:v>0.4726000005248352</c:v>
                </c:pt>
                <c:pt idx="1733">
                  <c:v>0.47159998798451852</c:v>
                </c:pt>
                <c:pt idx="1734">
                  <c:v>0.46959999608952785</c:v>
                </c:pt>
                <c:pt idx="1735">
                  <c:v>0.46849999336700421</c:v>
                </c:pt>
                <c:pt idx="1736">
                  <c:v>0.47139999199134763</c:v>
                </c:pt>
                <c:pt idx="1737">
                  <c:v>0.47729999094008235</c:v>
                </c:pt>
                <c:pt idx="1738">
                  <c:v>0.47390000076120486</c:v>
                </c:pt>
                <c:pt idx="1739">
                  <c:v>0.47559998516953783</c:v>
                </c:pt>
                <c:pt idx="1740">
                  <c:v>0.47260001192626078</c:v>
                </c:pt>
                <c:pt idx="1741">
                  <c:v>0.47290000037901336</c:v>
                </c:pt>
                <c:pt idx="1742">
                  <c:v>0.47479999222559854</c:v>
                </c:pt>
                <c:pt idx="1743">
                  <c:v>0.47419999966223259</c:v>
                </c:pt>
                <c:pt idx="1744">
                  <c:v>0.47380000810517231</c:v>
                </c:pt>
                <c:pt idx="1745">
                  <c:v>0.47030000877566636</c:v>
                </c:pt>
                <c:pt idx="1746">
                  <c:v>0.4696999904626864</c:v>
                </c:pt>
                <c:pt idx="1747">
                  <c:v>0.47200000872544479</c:v>
                </c:pt>
                <c:pt idx="1748">
                  <c:v>0.4742999907466583</c:v>
                </c:pt>
                <c:pt idx="1749">
                  <c:v>0.4764000130671775</c:v>
                </c:pt>
                <c:pt idx="1750">
                  <c:v>0.47400000052584801</c:v>
                </c:pt>
                <c:pt idx="1751">
                  <c:v>0.4738999855981092</c:v>
                </c:pt>
                <c:pt idx="1752">
                  <c:v>0.4779000112976064</c:v>
                </c:pt>
                <c:pt idx="1753">
                  <c:v>0.48209999770915601</c:v>
                </c:pt>
                <c:pt idx="1754">
                  <c:v>0.48060000548139215</c:v>
                </c:pt>
                <c:pt idx="1755">
                  <c:v>0.487599987842259</c:v>
                </c:pt>
                <c:pt idx="1756">
                  <c:v>0.49259998612251366</c:v>
                </c:pt>
                <c:pt idx="1757">
                  <c:v>0.49280000405269675</c:v>
                </c:pt>
                <c:pt idx="1758">
                  <c:v>0.49550000266754068</c:v>
                </c:pt>
                <c:pt idx="1759">
                  <c:v>0.4984000070617185</c:v>
                </c:pt>
                <c:pt idx="1760">
                  <c:v>0.49869998535723425</c:v>
                </c:pt>
                <c:pt idx="1761">
                  <c:v>0.49589999856834766</c:v>
                </c:pt>
                <c:pt idx="1762">
                  <c:v>0.49630000567412935</c:v>
                </c:pt>
                <c:pt idx="1763">
                  <c:v>0.49080000634421594</c:v>
                </c:pt>
                <c:pt idx="1764">
                  <c:v>0.49539999341504881</c:v>
                </c:pt>
                <c:pt idx="1765">
                  <c:v>0.49640001167426817</c:v>
                </c:pt>
                <c:pt idx="1766">
                  <c:v>0.49660000219591893</c:v>
                </c:pt>
                <c:pt idx="1767">
                  <c:v>0.49749998626793968</c:v>
                </c:pt>
                <c:pt idx="1768">
                  <c:v>0.49889999403967522</c:v>
                </c:pt>
                <c:pt idx="1769">
                  <c:v>0.49720000791421626</c:v>
                </c:pt>
                <c:pt idx="1770">
                  <c:v>0.49460000247927383</c:v>
                </c:pt>
                <c:pt idx="1771">
                  <c:v>0.49509999365545809</c:v>
                </c:pt>
                <c:pt idx="1772">
                  <c:v>0.48949999332398875</c:v>
                </c:pt>
                <c:pt idx="1773">
                  <c:v>0.48679999704472721</c:v>
                </c:pt>
                <c:pt idx="1774">
                  <c:v>0.48640000852901721</c:v>
                </c:pt>
                <c:pt idx="1775">
                  <c:v>0.48379999971075449</c:v>
                </c:pt>
                <c:pt idx="1776">
                  <c:v>0.47950001359276939</c:v>
                </c:pt>
                <c:pt idx="1777">
                  <c:v>0.48000000238243956</c:v>
                </c:pt>
                <c:pt idx="1778">
                  <c:v>0.47839999727875693</c:v>
                </c:pt>
                <c:pt idx="1779">
                  <c:v>0.47989999861601973</c:v>
                </c:pt>
                <c:pt idx="1780">
                  <c:v>0.48059999928227626</c:v>
                </c:pt>
                <c:pt idx="1781">
                  <c:v>0.48259999112633523</c:v>
                </c:pt>
                <c:pt idx="1782">
                  <c:v>0.48130000905803172</c:v>
                </c:pt>
                <c:pt idx="1783">
                  <c:v>0.47859999685169896</c:v>
                </c:pt>
                <c:pt idx="1784">
                  <c:v>0.47899998736102134</c:v>
                </c:pt>
                <c:pt idx="1785">
                  <c:v>0.47990000124264043</c:v>
                </c:pt>
                <c:pt idx="1786">
                  <c:v>0.48140001034335</c:v>
                </c:pt>
                <c:pt idx="1787">
                  <c:v>0.48600000657461351</c:v>
                </c:pt>
                <c:pt idx="1788">
                  <c:v>0.47969999031920452</c:v>
                </c:pt>
                <c:pt idx="1789">
                  <c:v>0.47520001368684461</c:v>
                </c:pt>
                <c:pt idx="1790">
                  <c:v>0.47460001130093588</c:v>
                </c:pt>
                <c:pt idx="1791">
                  <c:v>0.47629999670607504</c:v>
                </c:pt>
                <c:pt idx="1792">
                  <c:v>0.47649999771238072</c:v>
                </c:pt>
                <c:pt idx="1793">
                  <c:v>0.47929999665939249</c:v>
                </c:pt>
                <c:pt idx="1794">
                  <c:v>0.481899986116332</c:v>
                </c:pt>
                <c:pt idx="1795">
                  <c:v>0.48239999356155749</c:v>
                </c:pt>
                <c:pt idx="1796">
                  <c:v>0.48749999623396434</c:v>
                </c:pt>
                <c:pt idx="1797">
                  <c:v>0.48770000061631436</c:v>
                </c:pt>
                <c:pt idx="1798">
                  <c:v>0.48560000095312716</c:v>
                </c:pt>
                <c:pt idx="1799">
                  <c:v>0.48829999482404673</c:v>
                </c:pt>
                <c:pt idx="1800">
                  <c:v>0.48800000259507215</c:v>
                </c:pt>
                <c:pt idx="1801">
                  <c:v>0.49079999374953331</c:v>
                </c:pt>
                <c:pt idx="1802">
                  <c:v>0.49069999408675358</c:v>
                </c:pt>
                <c:pt idx="1803">
                  <c:v>0.49059999509336194</c:v>
                </c:pt>
                <c:pt idx="1804">
                  <c:v>0.49139999303588411</c:v>
                </c:pt>
                <c:pt idx="1805">
                  <c:v>0.49000000724481652</c:v>
                </c:pt>
                <c:pt idx="1806">
                  <c:v>0.49170000383310253</c:v>
                </c:pt>
                <c:pt idx="1807">
                  <c:v>0.49630000212346204</c:v>
                </c:pt>
                <c:pt idx="1808">
                  <c:v>0.49509999973815866</c:v>
                </c:pt>
                <c:pt idx="1809">
                  <c:v>0.49440000514732674</c:v>
                </c:pt>
                <c:pt idx="1810">
                  <c:v>0.49010000209091231</c:v>
                </c:pt>
                <c:pt idx="1811">
                  <c:v>0.49179999733314617</c:v>
                </c:pt>
                <c:pt idx="1812">
                  <c:v>0.49240000105055515</c:v>
                </c:pt>
                <c:pt idx="1813">
                  <c:v>0.49110000205109827</c:v>
                </c:pt>
                <c:pt idx="1814">
                  <c:v>0.48869999899761751</c:v>
                </c:pt>
                <c:pt idx="1815">
                  <c:v>0.48899999661807669</c:v>
                </c:pt>
                <c:pt idx="1816">
                  <c:v>0.4858999938951456</c:v>
                </c:pt>
                <c:pt idx="1817">
                  <c:v>0.48309999862249242</c:v>
                </c:pt>
                <c:pt idx="1818">
                  <c:v>0.48080000097979791</c:v>
                </c:pt>
                <c:pt idx="1819">
                  <c:v>0.48209999858954689</c:v>
                </c:pt>
                <c:pt idx="1820">
                  <c:v>0.48040000297623919</c:v>
                </c:pt>
                <c:pt idx="1821">
                  <c:v>0.48009999720670749</c:v>
                </c:pt>
                <c:pt idx="1822">
                  <c:v>0.48129999887896702</c:v>
                </c:pt>
                <c:pt idx="1823">
                  <c:v>0.48320000326930312</c:v>
                </c:pt>
                <c:pt idx="1824">
                  <c:v>0.48580000121728517</c:v>
                </c:pt>
                <c:pt idx="1825">
                  <c:v>0.48659999952360522</c:v>
                </c:pt>
                <c:pt idx="1826">
                  <c:v>0.48489999374578474</c:v>
                </c:pt>
                <c:pt idx="1827">
                  <c:v>0.48659999339724891</c:v>
                </c:pt>
                <c:pt idx="1828">
                  <c:v>0.48459999642363982</c:v>
                </c:pt>
                <c:pt idx="1829">
                  <c:v>0.48720000181492651</c:v>
                </c:pt>
                <c:pt idx="1830">
                  <c:v>0.48430000214284519</c:v>
                </c:pt>
                <c:pt idx="1831">
                  <c:v>0.48480000686686253</c:v>
                </c:pt>
                <c:pt idx="1832">
                  <c:v>0.48499999396881321</c:v>
                </c:pt>
                <c:pt idx="1833">
                  <c:v>0.4930999966309173</c:v>
                </c:pt>
                <c:pt idx="1834">
                  <c:v>0.49510000576265156</c:v>
                </c:pt>
                <c:pt idx="1835">
                  <c:v>0.49820000168983825</c:v>
                </c:pt>
                <c:pt idx="1836">
                  <c:v>0.49960000303690322</c:v>
                </c:pt>
                <c:pt idx="1837">
                  <c:v>0.50420000030862866</c:v>
                </c:pt>
                <c:pt idx="1838">
                  <c:v>0.5049000016588252</c:v>
                </c:pt>
                <c:pt idx="1839">
                  <c:v>0.50479999995150138</c:v>
                </c:pt>
                <c:pt idx="1840">
                  <c:v>0.50270000129967229</c:v>
                </c:pt>
                <c:pt idx="1841">
                  <c:v>0.50240000230405713</c:v>
                </c:pt>
                <c:pt idx="1842">
                  <c:v>0.50149999823770486</c:v>
                </c:pt>
                <c:pt idx="1843">
                  <c:v>0.502900001272792</c:v>
                </c:pt>
                <c:pt idx="1844">
                  <c:v>0.50219999822729733</c:v>
                </c:pt>
                <c:pt idx="1845">
                  <c:v>0.50200000226323027</c:v>
                </c:pt>
                <c:pt idx="1846">
                  <c:v>0.50290000256791245</c:v>
                </c:pt>
                <c:pt idx="1847">
                  <c:v>0.50890000119397882</c:v>
                </c:pt>
                <c:pt idx="1848">
                  <c:v>0.51529999946797034</c:v>
                </c:pt>
                <c:pt idx="1849">
                  <c:v>0.5197999990923563</c:v>
                </c:pt>
                <c:pt idx="1850">
                  <c:v>0.52199999636650318</c:v>
                </c:pt>
                <c:pt idx="1851">
                  <c:v>0.52530000310798641</c:v>
                </c:pt>
                <c:pt idx="1852">
                  <c:v>0.52669999733916484</c:v>
                </c:pt>
                <c:pt idx="1853">
                  <c:v>0.52810000106546795</c:v>
                </c:pt>
                <c:pt idx="1854">
                  <c:v>0.52700000072218245</c:v>
                </c:pt>
                <c:pt idx="1855">
                  <c:v>0.52990000308636809</c:v>
                </c:pt>
                <c:pt idx="1856">
                  <c:v>0.53269999865005957</c:v>
                </c:pt>
                <c:pt idx="1857">
                  <c:v>0.53119999863702105</c:v>
                </c:pt>
                <c:pt idx="1858">
                  <c:v>0.53020000032847747</c:v>
                </c:pt>
                <c:pt idx="1859">
                  <c:v>0.5307000013126526</c:v>
                </c:pt>
                <c:pt idx="1860">
                  <c:v>0.53080000130285043</c:v>
                </c:pt>
                <c:pt idx="1861">
                  <c:v>0.53349999857164221</c:v>
                </c:pt>
                <c:pt idx="1862">
                  <c:v>0.53300000026501948</c:v>
                </c:pt>
                <c:pt idx="1863">
                  <c:v>0.53349999821512029</c:v>
                </c:pt>
                <c:pt idx="1864">
                  <c:v>0.53450000158773037</c:v>
                </c:pt>
                <c:pt idx="1865">
                  <c:v>0.53669999918929534</c:v>
                </c:pt>
                <c:pt idx="1866">
                  <c:v>0.53599999952712096</c:v>
                </c:pt>
                <c:pt idx="1867">
                  <c:v>0.53629999815893825</c:v>
                </c:pt>
                <c:pt idx="1868">
                  <c:v>0.53619999948568875</c:v>
                </c:pt>
                <c:pt idx="1869">
                  <c:v>0.53760000030888477</c:v>
                </c:pt>
                <c:pt idx="1870">
                  <c:v>0.53759999927569879</c:v>
                </c:pt>
                <c:pt idx="1871">
                  <c:v>0.53879999943455914</c:v>
                </c:pt>
                <c:pt idx="1872">
                  <c:v>0.54010000010021031</c:v>
                </c:pt>
                <c:pt idx="1873">
                  <c:v>0.53939999941212591</c:v>
                </c:pt>
                <c:pt idx="1874">
                  <c:v>0.54129999998258427</c:v>
                </c:pt>
                <c:pt idx="1875">
                  <c:v>0.53929999980027787</c:v>
                </c:pt>
                <c:pt idx="1876">
                  <c:v>0.54059999982564477</c:v>
                </c:pt>
                <c:pt idx="1877">
                  <c:v>0.54220000001805602</c:v>
                </c:pt>
                <c:pt idx="1878">
                  <c:v>0.54459999997925479</c:v>
                </c:pt>
                <c:pt idx="1879">
                  <c:v>0.54900000010093208</c:v>
                </c:pt>
                <c:pt idx="1880">
                  <c:v>0.54549999997107079</c:v>
                </c:pt>
                <c:pt idx="1881">
                  <c:v>0.54209999999875436</c:v>
                </c:pt>
                <c:pt idx="1882">
                  <c:v>0.54189999985828763</c:v>
                </c:pt>
                <c:pt idx="1883">
                  <c:v>0.54270000043470645</c:v>
                </c:pt>
                <c:pt idx="1884">
                  <c:v>0.5403999994014157</c:v>
                </c:pt>
                <c:pt idx="1885">
                  <c:v>0.53990000006160699</c:v>
                </c:pt>
                <c:pt idx="1886">
                  <c:v>0.53780000052938703</c:v>
                </c:pt>
                <c:pt idx="1887">
                  <c:v>0.54190000033850083</c:v>
                </c:pt>
                <c:pt idx="1888">
                  <c:v>0.5415999981269124</c:v>
                </c:pt>
                <c:pt idx="1889">
                  <c:v>0.54230000149982516</c:v>
                </c:pt>
                <c:pt idx="1890">
                  <c:v>0.5436000004701782</c:v>
                </c:pt>
                <c:pt idx="1891">
                  <c:v>0.54829999944195151</c:v>
                </c:pt>
                <c:pt idx="1892">
                  <c:v>0.5505000014527468</c:v>
                </c:pt>
                <c:pt idx="1893">
                  <c:v>0.55270000143354991</c:v>
                </c:pt>
                <c:pt idx="1894">
                  <c:v>0.54930000007152557</c:v>
                </c:pt>
                <c:pt idx="1895">
                  <c:v>0.54859999903419521</c:v>
                </c:pt>
                <c:pt idx="1896">
                  <c:v>0.54789999833155889</c:v>
                </c:pt>
                <c:pt idx="1897">
                  <c:v>0.55160000134492293</c:v>
                </c:pt>
                <c:pt idx="1898">
                  <c:v>0.55470000334753422</c:v>
                </c:pt>
                <c:pt idx="1899">
                  <c:v>0.55049999994662357</c:v>
                </c:pt>
                <c:pt idx="1900">
                  <c:v>0.55250000365776941</c:v>
                </c:pt>
                <c:pt idx="1901">
                  <c:v>0.55519999923853902</c:v>
                </c:pt>
                <c:pt idx="1902">
                  <c:v>0.55349999718600884</c:v>
                </c:pt>
                <c:pt idx="1903">
                  <c:v>0.55160000293108169</c:v>
                </c:pt>
                <c:pt idx="1904">
                  <c:v>0.55020000088552479</c:v>
                </c:pt>
                <c:pt idx="1905">
                  <c:v>0.55140000222309027</c:v>
                </c:pt>
                <c:pt idx="1906">
                  <c:v>0.54949999881500844</c:v>
                </c:pt>
                <c:pt idx="1907">
                  <c:v>0.54859999779000646</c:v>
                </c:pt>
                <c:pt idx="1908">
                  <c:v>0.54350000220438233</c:v>
                </c:pt>
                <c:pt idx="1909">
                  <c:v>0.53710000153660076</c:v>
                </c:pt>
                <c:pt idx="1910">
                  <c:v>0.53829999847221188</c:v>
                </c:pt>
                <c:pt idx="1911">
                  <c:v>0.54540000283304835</c:v>
                </c:pt>
                <c:pt idx="1912">
                  <c:v>0.54550000010203803</c:v>
                </c:pt>
                <c:pt idx="1913">
                  <c:v>0.54600000043137698</c:v>
                </c:pt>
                <c:pt idx="1914">
                  <c:v>0.54400000277382787</c:v>
                </c:pt>
                <c:pt idx="1915">
                  <c:v>0.54260000205977121</c:v>
                </c:pt>
                <c:pt idx="1916">
                  <c:v>0.54219999967608601</c:v>
                </c:pt>
                <c:pt idx="1917">
                  <c:v>0.54120000000693835</c:v>
                </c:pt>
                <c:pt idx="1918">
                  <c:v>0.53810000068187946</c:v>
                </c:pt>
                <c:pt idx="1919">
                  <c:v>0.53509999897505622</c:v>
                </c:pt>
                <c:pt idx="1920">
                  <c:v>0.53030000405124156</c:v>
                </c:pt>
                <c:pt idx="1921">
                  <c:v>0.52670000472426182</c:v>
                </c:pt>
                <c:pt idx="1922">
                  <c:v>0.5260000070775277</c:v>
                </c:pt>
                <c:pt idx="1923">
                  <c:v>0.52560000267112628</c:v>
                </c:pt>
                <c:pt idx="1924">
                  <c:v>0.52590000502823386</c:v>
                </c:pt>
                <c:pt idx="1925">
                  <c:v>0.52160000028379727</c:v>
                </c:pt>
                <c:pt idx="1926">
                  <c:v>0.51860000569286058</c:v>
                </c:pt>
                <c:pt idx="1927">
                  <c:v>0.51970000161963981</c:v>
                </c:pt>
                <c:pt idx="1928">
                  <c:v>0.51870000533381244</c:v>
                </c:pt>
                <c:pt idx="1929">
                  <c:v>0.51710000025923364</c:v>
                </c:pt>
                <c:pt idx="1930">
                  <c:v>0.51910000431234948</c:v>
                </c:pt>
                <c:pt idx="1931">
                  <c:v>0.52300000462128082</c:v>
                </c:pt>
                <c:pt idx="1932">
                  <c:v>0.52609999408741714</c:v>
                </c:pt>
                <c:pt idx="1933">
                  <c:v>0.52730000355222728</c:v>
                </c:pt>
                <c:pt idx="1934">
                  <c:v>0.5221999943969422</c:v>
                </c:pt>
                <c:pt idx="1935">
                  <c:v>0.51930000149877742</c:v>
                </c:pt>
                <c:pt idx="1936">
                  <c:v>0.51970000014262041</c:v>
                </c:pt>
                <c:pt idx="1937">
                  <c:v>0.52090000044699991</c:v>
                </c:pt>
                <c:pt idx="1938">
                  <c:v>0.52159999637660803</c:v>
                </c:pt>
                <c:pt idx="1939">
                  <c:v>0.5212000034734956</c:v>
                </c:pt>
                <c:pt idx="1940">
                  <c:v>0.51679999773477903</c:v>
                </c:pt>
                <c:pt idx="1941">
                  <c:v>0.51839999906951562</c:v>
                </c:pt>
                <c:pt idx="1942">
                  <c:v>0.51919999837991782</c:v>
                </c:pt>
                <c:pt idx="1943">
                  <c:v>0.52189999835536582</c:v>
                </c:pt>
                <c:pt idx="1944">
                  <c:v>0.52230000612325966</c:v>
                </c:pt>
                <c:pt idx="1945">
                  <c:v>0.5205999942481867</c:v>
                </c:pt>
                <c:pt idx="1946">
                  <c:v>0.52170000474143308</c:v>
                </c:pt>
                <c:pt idx="1947">
                  <c:v>0.52309999694989529</c:v>
                </c:pt>
                <c:pt idx="1948">
                  <c:v>0.51879999863740522</c:v>
                </c:pt>
                <c:pt idx="1949">
                  <c:v>0.5180000033651595</c:v>
                </c:pt>
                <c:pt idx="1950">
                  <c:v>0.51620000266848365</c:v>
                </c:pt>
                <c:pt idx="1951">
                  <c:v>0.51340000436175615</c:v>
                </c:pt>
                <c:pt idx="1952">
                  <c:v>0.51050000705436105</c:v>
                </c:pt>
                <c:pt idx="1953">
                  <c:v>0.50420000503072515</c:v>
                </c:pt>
                <c:pt idx="1954">
                  <c:v>0.5039000073884381</c:v>
                </c:pt>
                <c:pt idx="1955">
                  <c:v>0.50329999923269497</c:v>
                </c:pt>
                <c:pt idx="1956">
                  <c:v>0.50140000023384346</c:v>
                </c:pt>
                <c:pt idx="1957">
                  <c:v>0.49800000464892946</c:v>
                </c:pt>
                <c:pt idx="1958">
                  <c:v>0.49710000498453155</c:v>
                </c:pt>
                <c:pt idx="1959">
                  <c:v>0.49249999582389137</c:v>
                </c:pt>
                <c:pt idx="1960">
                  <c:v>0.49410000054922421</c:v>
                </c:pt>
                <c:pt idx="1961">
                  <c:v>0.48439999954280211</c:v>
                </c:pt>
                <c:pt idx="1962">
                  <c:v>0.48169999988022028</c:v>
                </c:pt>
                <c:pt idx="1963">
                  <c:v>0.48200000562064815</c:v>
                </c:pt>
                <c:pt idx="1964">
                  <c:v>0.48159999375639018</c:v>
                </c:pt>
                <c:pt idx="1965">
                  <c:v>0.48299999339360511</c:v>
                </c:pt>
                <c:pt idx="1966">
                  <c:v>0.48579999370122096</c:v>
                </c:pt>
                <c:pt idx="1967">
                  <c:v>0.49150000383815495</c:v>
                </c:pt>
                <c:pt idx="1968">
                  <c:v>0.48929999299434712</c:v>
                </c:pt>
                <c:pt idx="1969">
                  <c:v>0.4900999990713899</c:v>
                </c:pt>
                <c:pt idx="1970">
                  <c:v>0.49489999463548884</c:v>
                </c:pt>
                <c:pt idx="1971">
                  <c:v>0.49669999629986705</c:v>
                </c:pt>
                <c:pt idx="1972">
                  <c:v>0.4906999959712266</c:v>
                </c:pt>
                <c:pt idx="1973">
                  <c:v>0.48850000341190025</c:v>
                </c:pt>
                <c:pt idx="1974">
                  <c:v>0.48659999017399969</c:v>
                </c:pt>
                <c:pt idx="1975">
                  <c:v>0.48600000099395402</c:v>
                </c:pt>
                <c:pt idx="1976">
                  <c:v>0.49009999184636399</c:v>
                </c:pt>
                <c:pt idx="1977">
                  <c:v>0.49080000672256574</c:v>
                </c:pt>
                <c:pt idx="1978">
                  <c:v>0.49080000806134194</c:v>
                </c:pt>
                <c:pt idx="1979">
                  <c:v>0.49199998602853157</c:v>
                </c:pt>
                <c:pt idx="1980">
                  <c:v>0.49299999041249976</c:v>
                </c:pt>
                <c:pt idx="1981">
                  <c:v>0.49490000834339298</c:v>
                </c:pt>
                <c:pt idx="1982">
                  <c:v>0.49260000901267631</c:v>
                </c:pt>
                <c:pt idx="1983">
                  <c:v>0.48930000662221573</c:v>
                </c:pt>
                <c:pt idx="1984">
                  <c:v>0.4857000039119157</c:v>
                </c:pt>
                <c:pt idx="1985">
                  <c:v>0.48490000152378343</c:v>
                </c:pt>
                <c:pt idx="1986">
                  <c:v>0.48640000996238086</c:v>
                </c:pt>
                <c:pt idx="1987">
                  <c:v>0.4844999879351235</c:v>
                </c:pt>
                <c:pt idx="1988">
                  <c:v>0.47969998893677257</c:v>
                </c:pt>
                <c:pt idx="1989">
                  <c:v>0.47749999770894647</c:v>
                </c:pt>
                <c:pt idx="1990">
                  <c:v>0.47529999193648109</c:v>
                </c:pt>
                <c:pt idx="1991">
                  <c:v>0.47219999937806278</c:v>
                </c:pt>
                <c:pt idx="1992">
                  <c:v>0.46739999632700346</c:v>
                </c:pt>
                <c:pt idx="1993">
                  <c:v>0.46530000310303876</c:v>
                </c:pt>
                <c:pt idx="1994">
                  <c:v>0.45849999293568544</c:v>
                </c:pt>
                <c:pt idx="1995">
                  <c:v>0.4619000013844925</c:v>
                </c:pt>
                <c:pt idx="1996">
                  <c:v>0.45890001187217422</c:v>
                </c:pt>
                <c:pt idx="1997">
                  <c:v>0.45489999661367619</c:v>
                </c:pt>
                <c:pt idx="1998">
                  <c:v>0.45129998984339181</c:v>
                </c:pt>
                <c:pt idx="1999">
                  <c:v>0.44920001115679042</c:v>
                </c:pt>
                <c:pt idx="2000">
                  <c:v>0.44729998574621277</c:v>
                </c:pt>
                <c:pt idx="2001">
                  <c:v>0.44579999756388133</c:v>
                </c:pt>
                <c:pt idx="2002">
                  <c:v>0.44090001416043378</c:v>
                </c:pt>
                <c:pt idx="2003">
                  <c:v>0.4418000121077057</c:v>
                </c:pt>
                <c:pt idx="2004">
                  <c:v>0.43540001244400628</c:v>
                </c:pt>
                <c:pt idx="2005">
                  <c:v>0.43599999446450965</c:v>
                </c:pt>
                <c:pt idx="2006">
                  <c:v>0.43710000595456222</c:v>
                </c:pt>
                <c:pt idx="2007">
                  <c:v>0.43310000018391293</c:v>
                </c:pt>
                <c:pt idx="2008">
                  <c:v>0.43620000624650856</c:v>
                </c:pt>
                <c:pt idx="2009">
                  <c:v>0.4388000113031012</c:v>
                </c:pt>
                <c:pt idx="2010">
                  <c:v>0.43939998621499399</c:v>
                </c:pt>
                <c:pt idx="2011">
                  <c:v>0.44030001058854396</c:v>
                </c:pt>
                <c:pt idx="2012">
                  <c:v>0.43739998822275084</c:v>
                </c:pt>
                <c:pt idx="2013">
                  <c:v>0.43490000176097965</c:v>
                </c:pt>
                <c:pt idx="2014">
                  <c:v>0.44069998717168346</c:v>
                </c:pt>
                <c:pt idx="2015">
                  <c:v>0.43890000782266725</c:v>
                </c:pt>
                <c:pt idx="2016">
                  <c:v>0.43950001253688242</c:v>
                </c:pt>
                <c:pt idx="2017">
                  <c:v>0.44100000710750464</c:v>
                </c:pt>
                <c:pt idx="2018">
                  <c:v>0.44189999456284568</c:v>
                </c:pt>
                <c:pt idx="2019">
                  <c:v>0.43929999861575197</c:v>
                </c:pt>
                <c:pt idx="2020">
                  <c:v>0.4373000067207613</c:v>
                </c:pt>
                <c:pt idx="2021">
                  <c:v>0.43790001449815463</c:v>
                </c:pt>
                <c:pt idx="2022">
                  <c:v>0.44180000667256536</c:v>
                </c:pt>
                <c:pt idx="2023">
                  <c:v>0.44050000191055005</c:v>
                </c:pt>
                <c:pt idx="2024">
                  <c:v>0.44149999036744703</c:v>
                </c:pt>
                <c:pt idx="2025">
                  <c:v>0.44359999542211881</c:v>
                </c:pt>
                <c:pt idx="2026">
                  <c:v>0.43909998865274247</c:v>
                </c:pt>
                <c:pt idx="2027">
                  <c:v>0.43779998593527125</c:v>
                </c:pt>
                <c:pt idx="2028">
                  <c:v>0.43520000319404062</c:v>
                </c:pt>
                <c:pt idx="2029">
                  <c:v>0.43940001435112208</c:v>
                </c:pt>
                <c:pt idx="2030">
                  <c:v>0.44210000653401949</c:v>
                </c:pt>
                <c:pt idx="2031">
                  <c:v>0.44119999465328874</c:v>
                </c:pt>
                <c:pt idx="2032">
                  <c:v>0.43769999837968498</c:v>
                </c:pt>
                <c:pt idx="2033">
                  <c:v>0.43590001225675223</c:v>
                </c:pt>
                <c:pt idx="2034">
                  <c:v>0.43420000276091741</c:v>
                </c:pt>
                <c:pt idx="2035">
                  <c:v>0.43720000071334653</c:v>
                </c:pt>
                <c:pt idx="2036">
                  <c:v>0.43689999832713511</c:v>
                </c:pt>
                <c:pt idx="2037">
                  <c:v>0.43320000272069592</c:v>
                </c:pt>
                <c:pt idx="2038">
                  <c:v>0.43009998712659581</c:v>
                </c:pt>
                <c:pt idx="2039">
                  <c:v>0.42940001454553567</c:v>
                </c:pt>
                <c:pt idx="2040">
                  <c:v>0.42909999523544684</c:v>
                </c:pt>
                <c:pt idx="2041">
                  <c:v>0.42839999351417646</c:v>
                </c:pt>
                <c:pt idx="2042">
                  <c:v>0.42819999485072913</c:v>
                </c:pt>
                <c:pt idx="2043">
                  <c:v>0.43140000295534264</c:v>
                </c:pt>
                <c:pt idx="2044">
                  <c:v>0.4330999907469959</c:v>
                </c:pt>
                <c:pt idx="2045">
                  <c:v>0.43710001272847876</c:v>
                </c:pt>
                <c:pt idx="2046">
                  <c:v>0.43910000491450774</c:v>
                </c:pt>
                <c:pt idx="2047">
                  <c:v>0.44280000319122337</c:v>
                </c:pt>
                <c:pt idx="2048">
                  <c:v>0.44229998759692535</c:v>
                </c:pt>
                <c:pt idx="2049">
                  <c:v>0.44689998622197891</c:v>
                </c:pt>
                <c:pt idx="2050">
                  <c:v>0.45150000753346831</c:v>
                </c:pt>
                <c:pt idx="2051">
                  <c:v>0.4519000109139597</c:v>
                </c:pt>
                <c:pt idx="2052">
                  <c:v>0.45239999498880934</c:v>
                </c:pt>
                <c:pt idx="2053">
                  <c:v>0.45059999870863976</c:v>
                </c:pt>
                <c:pt idx="2054">
                  <c:v>0.45310000276367646</c:v>
                </c:pt>
                <c:pt idx="2055">
                  <c:v>0.46059999222779879</c:v>
                </c:pt>
                <c:pt idx="2056">
                  <c:v>0.46469999256078154</c:v>
                </c:pt>
                <c:pt idx="2057">
                  <c:v>0.46629999966535252</c:v>
                </c:pt>
                <c:pt idx="2058">
                  <c:v>0.47049997797148535</c:v>
                </c:pt>
                <c:pt idx="2059">
                  <c:v>0.47109997625375399</c:v>
                </c:pt>
                <c:pt idx="2060">
                  <c:v>0.46840001316013513</c:v>
                </c:pt>
                <c:pt idx="2061">
                  <c:v>0.46659999113035155</c:v>
                </c:pt>
                <c:pt idx="2062">
                  <c:v>0.46380000705539715</c:v>
                </c:pt>
                <c:pt idx="2063">
                  <c:v>0.46529998807818629</c:v>
                </c:pt>
                <c:pt idx="2064">
                  <c:v>0.46569999551866204</c:v>
                </c:pt>
                <c:pt idx="2065">
                  <c:v>0.4695999937976012</c:v>
                </c:pt>
                <c:pt idx="2066">
                  <c:v>0.46319997958926251</c:v>
                </c:pt>
                <c:pt idx="2067">
                  <c:v>0.46229997282352997</c:v>
                </c:pt>
                <c:pt idx="2068">
                  <c:v>0.46139997959107859</c:v>
                </c:pt>
                <c:pt idx="2069">
                  <c:v>0.45389998807513621</c:v>
                </c:pt>
                <c:pt idx="2070">
                  <c:v>0.45279999856575159</c:v>
                </c:pt>
                <c:pt idx="2071">
                  <c:v>0.44940002803923562</c:v>
                </c:pt>
                <c:pt idx="2072">
                  <c:v>0.44989999179233564</c:v>
                </c:pt>
                <c:pt idx="2073">
                  <c:v>0.45320001277286792</c:v>
                </c:pt>
                <c:pt idx="2074">
                  <c:v>0.45980001849966357</c:v>
                </c:pt>
                <c:pt idx="2075">
                  <c:v>0.46010000324167777</c:v>
                </c:pt>
                <c:pt idx="2076">
                  <c:v>0.45529999341670191</c:v>
                </c:pt>
                <c:pt idx="2077">
                  <c:v>0.45540002288907999</c:v>
                </c:pt>
                <c:pt idx="2078">
                  <c:v>0.45660000019415747</c:v>
                </c:pt>
                <c:pt idx="2079">
                  <c:v>0.45319998731429223</c:v>
                </c:pt>
                <c:pt idx="2080">
                  <c:v>0.45399997205822729</c:v>
                </c:pt>
                <c:pt idx="2081">
                  <c:v>0.4535999849322252</c:v>
                </c:pt>
                <c:pt idx="2082">
                  <c:v>0.45310000152676366</c:v>
                </c:pt>
                <c:pt idx="2083">
                  <c:v>0.45609998321742751</c:v>
                </c:pt>
                <c:pt idx="2084">
                  <c:v>0.46050002451374894</c:v>
                </c:pt>
                <c:pt idx="2085">
                  <c:v>0.4602000079175923</c:v>
                </c:pt>
                <c:pt idx="2086">
                  <c:v>0.45680002756125759</c:v>
                </c:pt>
                <c:pt idx="2087">
                  <c:v>0.4589000190680963</c:v>
                </c:pt>
                <c:pt idx="2088">
                  <c:v>0.4551000288920477</c:v>
                </c:pt>
                <c:pt idx="2089">
                  <c:v>0.45069999570841901</c:v>
                </c:pt>
                <c:pt idx="2090">
                  <c:v>0.4496000265062321</c:v>
                </c:pt>
                <c:pt idx="2091">
                  <c:v>0.446099976732512</c:v>
                </c:pt>
                <c:pt idx="2092">
                  <c:v>0.4455000068701338</c:v>
                </c:pt>
                <c:pt idx="2093">
                  <c:v>0.44610000075772405</c:v>
                </c:pt>
                <c:pt idx="2094">
                  <c:v>0.44750000209751306</c:v>
                </c:pt>
                <c:pt idx="2095">
                  <c:v>0.44509999294677982</c:v>
                </c:pt>
                <c:pt idx="2096">
                  <c:v>0.44059997634758474</c:v>
                </c:pt>
                <c:pt idx="2097">
                  <c:v>0.44090002002485562</c:v>
                </c:pt>
                <c:pt idx="2098">
                  <c:v>0.43809997634525644</c:v>
                </c:pt>
                <c:pt idx="2099">
                  <c:v>0.43849998378573218</c:v>
                </c:pt>
                <c:pt idx="2100">
                  <c:v>0.43939997768029571</c:v>
                </c:pt>
                <c:pt idx="2101">
                  <c:v>0.43970001220441191</c:v>
                </c:pt>
                <c:pt idx="2102">
                  <c:v>0.44159997291717445</c:v>
                </c:pt>
                <c:pt idx="2103">
                  <c:v>0.44399999627785292</c:v>
                </c:pt>
                <c:pt idx="2104">
                  <c:v>0.44069998950726585</c:v>
                </c:pt>
                <c:pt idx="2105">
                  <c:v>0.44000000981759513</c:v>
                </c:pt>
                <c:pt idx="2106">
                  <c:v>0.44329999828187283</c:v>
                </c:pt>
                <c:pt idx="2107">
                  <c:v>0.44220002164365724</c:v>
                </c:pt>
                <c:pt idx="2108">
                  <c:v>0.4390000216444605</c:v>
                </c:pt>
                <c:pt idx="2109">
                  <c:v>0.44000001554377377</c:v>
                </c:pt>
                <c:pt idx="2110">
                  <c:v>0.44260001010843553</c:v>
                </c:pt>
                <c:pt idx="2111">
                  <c:v>0.44220000028872164</c:v>
                </c:pt>
                <c:pt idx="2112">
                  <c:v>0.44180000161577482</c:v>
                </c:pt>
                <c:pt idx="2113">
                  <c:v>0.4417999894139939</c:v>
                </c:pt>
                <c:pt idx="2114">
                  <c:v>0.44479999379836954</c:v>
                </c:pt>
                <c:pt idx="2115">
                  <c:v>0.442099971769494</c:v>
                </c:pt>
                <c:pt idx="2116">
                  <c:v>0.43779997481760802</c:v>
                </c:pt>
                <c:pt idx="2117">
                  <c:v>0.43389998597558588</c:v>
                </c:pt>
                <c:pt idx="2118">
                  <c:v>0.44039998188236495</c:v>
                </c:pt>
                <c:pt idx="2119">
                  <c:v>0.43979998560098466</c:v>
                </c:pt>
                <c:pt idx="2120">
                  <c:v>0.44249999303428922</c:v>
                </c:pt>
                <c:pt idx="2121">
                  <c:v>0.44860000858170679</c:v>
                </c:pt>
                <c:pt idx="2122">
                  <c:v>0.45029998588870512</c:v>
                </c:pt>
                <c:pt idx="2123">
                  <c:v>0.45560000515251886</c:v>
                </c:pt>
                <c:pt idx="2124">
                  <c:v>0.45900001392146805</c:v>
                </c:pt>
                <c:pt idx="2125">
                  <c:v>0.45819997225044062</c:v>
                </c:pt>
                <c:pt idx="2126">
                  <c:v>0.45909999628202058</c:v>
                </c:pt>
                <c:pt idx="2127">
                  <c:v>0.46319999150728108</c:v>
                </c:pt>
                <c:pt idx="2128">
                  <c:v>0.4650000192632433</c:v>
                </c:pt>
                <c:pt idx="2129">
                  <c:v>0.47280000905448105</c:v>
                </c:pt>
                <c:pt idx="2130">
                  <c:v>0.47389998769358499</c:v>
                </c:pt>
                <c:pt idx="2131">
                  <c:v>0.47280000257160282</c:v>
                </c:pt>
                <c:pt idx="2132">
                  <c:v>0.47609999408450676</c:v>
                </c:pt>
                <c:pt idx="2133">
                  <c:v>0.47770001573371701</c:v>
                </c:pt>
                <c:pt idx="2134">
                  <c:v>0.4751000231699436</c:v>
                </c:pt>
                <c:pt idx="2135">
                  <c:v>0.47289999741769861</c:v>
                </c:pt>
                <c:pt idx="2136">
                  <c:v>0.47060002689249814</c:v>
                </c:pt>
                <c:pt idx="2137">
                  <c:v>0.47729998216527747</c:v>
                </c:pt>
                <c:pt idx="2138">
                  <c:v>0.47939998788933735</c:v>
                </c:pt>
                <c:pt idx="2139">
                  <c:v>0.4782999922754243</c:v>
                </c:pt>
                <c:pt idx="2140">
                  <c:v>0.48379997091251425</c:v>
                </c:pt>
                <c:pt idx="2141">
                  <c:v>0.48479998207039898</c:v>
                </c:pt>
                <c:pt idx="2142">
                  <c:v>0.48749999627762008</c:v>
                </c:pt>
                <c:pt idx="2143">
                  <c:v>0.48790002098394325</c:v>
                </c:pt>
                <c:pt idx="2144">
                  <c:v>0.48910000199975912</c:v>
                </c:pt>
                <c:pt idx="2145">
                  <c:v>0.48719997864100151</c:v>
                </c:pt>
                <c:pt idx="2146">
                  <c:v>0.48510002603870817</c:v>
                </c:pt>
                <c:pt idx="2147">
                  <c:v>0.48660000094969291</c:v>
                </c:pt>
                <c:pt idx="2148">
                  <c:v>0.48889997958758613</c:v>
                </c:pt>
                <c:pt idx="2149">
                  <c:v>0.4983000056236051</c:v>
                </c:pt>
                <c:pt idx="2150">
                  <c:v>0.49930001306347549</c:v>
                </c:pt>
                <c:pt idx="2151">
                  <c:v>0.49740001439931802</c:v>
                </c:pt>
                <c:pt idx="2152">
                  <c:v>0.49789997339394176</c:v>
                </c:pt>
                <c:pt idx="2153">
                  <c:v>0.49700000419397838</c:v>
                </c:pt>
                <c:pt idx="2154">
                  <c:v>0.49679998893407173</c:v>
                </c:pt>
                <c:pt idx="2155">
                  <c:v>0.49859998044848908</c:v>
                </c:pt>
                <c:pt idx="2156">
                  <c:v>0.50269998178555397</c:v>
                </c:pt>
                <c:pt idx="2157">
                  <c:v>0.50469997329491889</c:v>
                </c:pt>
                <c:pt idx="2158">
                  <c:v>0.50589997157658217</c:v>
                </c:pt>
                <c:pt idx="2159">
                  <c:v>0.50759997291606851</c:v>
                </c:pt>
                <c:pt idx="2160">
                  <c:v>0.50790001354471315</c:v>
                </c:pt>
                <c:pt idx="2161">
                  <c:v>0.50729999456962105</c:v>
                </c:pt>
                <c:pt idx="2162">
                  <c:v>0.50929999895015499</c:v>
                </c:pt>
                <c:pt idx="2163">
                  <c:v>0.50889997997001046</c:v>
                </c:pt>
                <c:pt idx="2164">
                  <c:v>0.50990000161982607</c:v>
                </c:pt>
                <c:pt idx="2165">
                  <c:v>0.51279997043457115</c:v>
                </c:pt>
                <c:pt idx="2166">
                  <c:v>0.51200002460245742</c:v>
                </c:pt>
                <c:pt idx="2167">
                  <c:v>0.50609998769505182</c:v>
                </c:pt>
                <c:pt idx="2168">
                  <c:v>0.5020000246076961</c:v>
                </c:pt>
                <c:pt idx="2169">
                  <c:v>0.50399997681961395</c:v>
                </c:pt>
                <c:pt idx="2170">
                  <c:v>0.50379999408323783</c:v>
                </c:pt>
                <c:pt idx="2171">
                  <c:v>0.49920001677674009</c:v>
                </c:pt>
                <c:pt idx="2172">
                  <c:v>0.49910002422257094</c:v>
                </c:pt>
                <c:pt idx="2173">
                  <c:v>0.49960000286228023</c:v>
                </c:pt>
                <c:pt idx="2174">
                  <c:v>0.49749997710750904</c:v>
                </c:pt>
                <c:pt idx="2175">
                  <c:v>0.49760000180685893</c:v>
                </c:pt>
                <c:pt idx="2176">
                  <c:v>0.497799982833385</c:v>
                </c:pt>
                <c:pt idx="2177">
                  <c:v>0.4953999994249898</c:v>
                </c:pt>
                <c:pt idx="2178">
                  <c:v>0.49710001363564515</c:v>
                </c:pt>
                <c:pt idx="2179">
                  <c:v>0.49399997434375109</c:v>
                </c:pt>
                <c:pt idx="2180">
                  <c:v>0.49380001563986298</c:v>
                </c:pt>
                <c:pt idx="2181">
                  <c:v>0.49129998683929443</c:v>
                </c:pt>
                <c:pt idx="2182">
                  <c:v>0.48850000037782593</c:v>
                </c:pt>
                <c:pt idx="2183">
                  <c:v>0.49190001287206542</c:v>
                </c:pt>
                <c:pt idx="2184">
                  <c:v>0.49099998713063542</c:v>
                </c:pt>
                <c:pt idx="2185">
                  <c:v>0.49100000743783312</c:v>
                </c:pt>
                <c:pt idx="2186">
                  <c:v>0.49160002775170142</c:v>
                </c:pt>
                <c:pt idx="2187">
                  <c:v>0.48599999150610529</c:v>
                </c:pt>
                <c:pt idx="2188">
                  <c:v>0.48750001926237019</c:v>
                </c:pt>
                <c:pt idx="2189">
                  <c:v>0.48599999351426959</c:v>
                </c:pt>
                <c:pt idx="2190">
                  <c:v>0.47740001249621855</c:v>
                </c:pt>
                <c:pt idx="2191">
                  <c:v>0.47950001687422628</c:v>
                </c:pt>
                <c:pt idx="2192">
                  <c:v>0.48230000466719503</c:v>
                </c:pt>
                <c:pt idx="2193">
                  <c:v>0.47999999246530933</c:v>
                </c:pt>
                <c:pt idx="2194">
                  <c:v>0.47929999008192681</c:v>
                </c:pt>
                <c:pt idx="2195">
                  <c:v>0.48070002765598474</c:v>
                </c:pt>
                <c:pt idx="2196">
                  <c:v>0.4824000123917358</c:v>
                </c:pt>
                <c:pt idx="2197">
                  <c:v>0.48510002117109252</c:v>
                </c:pt>
                <c:pt idx="2198">
                  <c:v>0.482100028610148</c:v>
                </c:pt>
                <c:pt idx="2199">
                  <c:v>0.47810001878679032</c:v>
                </c:pt>
                <c:pt idx="2200">
                  <c:v>0.4784000133513473</c:v>
                </c:pt>
                <c:pt idx="2201">
                  <c:v>0.4744999777758494</c:v>
                </c:pt>
                <c:pt idx="2202">
                  <c:v>0.46949999809294241</c:v>
                </c:pt>
                <c:pt idx="2203">
                  <c:v>0.46869997234171024</c:v>
                </c:pt>
                <c:pt idx="2204">
                  <c:v>0.46870000619674101</c:v>
                </c:pt>
                <c:pt idx="2205">
                  <c:v>0.46670002955943346</c:v>
                </c:pt>
                <c:pt idx="2206">
                  <c:v>0.46439998111600289</c:v>
                </c:pt>
                <c:pt idx="2207">
                  <c:v>0.46360000209097052</c:v>
                </c:pt>
                <c:pt idx="2208">
                  <c:v>0.46349998988443986</c:v>
                </c:pt>
                <c:pt idx="2209">
                  <c:v>0.46780002746527316</c:v>
                </c:pt>
                <c:pt idx="2210">
                  <c:v>0.46139998683793237</c:v>
                </c:pt>
                <c:pt idx="2211">
                  <c:v>0.46179998512525344</c:v>
                </c:pt>
                <c:pt idx="2212">
                  <c:v>0.46279999560647411</c:v>
                </c:pt>
                <c:pt idx="2213">
                  <c:v>0.46310002269456163</c:v>
                </c:pt>
                <c:pt idx="2214">
                  <c:v>0.46340001354110427</c:v>
                </c:pt>
                <c:pt idx="2215">
                  <c:v>0.46359999760898063</c:v>
                </c:pt>
                <c:pt idx="2216">
                  <c:v>0.46250001487351255</c:v>
                </c:pt>
                <c:pt idx="2217">
                  <c:v>0.45730001859919867</c:v>
                </c:pt>
                <c:pt idx="2218">
                  <c:v>0.45599999961996218</c:v>
                </c:pt>
                <c:pt idx="2219">
                  <c:v>0.45589998130890308</c:v>
                </c:pt>
                <c:pt idx="2220">
                  <c:v>0.4564999924696167</c:v>
                </c:pt>
                <c:pt idx="2221">
                  <c:v>0.45390002565545728</c:v>
                </c:pt>
                <c:pt idx="2222">
                  <c:v>0.45160002632474061</c:v>
                </c:pt>
                <c:pt idx="2223">
                  <c:v>0.44960001105937408</c:v>
                </c:pt>
                <c:pt idx="2224">
                  <c:v>0.44759998226072639</c:v>
                </c:pt>
                <c:pt idx="2225">
                  <c:v>0.44720000629604328</c:v>
                </c:pt>
                <c:pt idx="2226">
                  <c:v>0.44810002422309481</c:v>
                </c:pt>
                <c:pt idx="2227">
                  <c:v>0.45199998559837695</c:v>
                </c:pt>
                <c:pt idx="2228">
                  <c:v>0.45159998998860829</c:v>
                </c:pt>
                <c:pt idx="2229">
                  <c:v>0.45519997472729301</c:v>
                </c:pt>
                <c:pt idx="2230">
                  <c:v>0.45490000180870993</c:v>
                </c:pt>
                <c:pt idx="2231">
                  <c:v>0.45519999638054287</c:v>
                </c:pt>
                <c:pt idx="2232">
                  <c:v>0.45440002412215108</c:v>
                </c:pt>
                <c:pt idx="2233">
                  <c:v>0.45399997873755638</c:v>
                </c:pt>
                <c:pt idx="2234">
                  <c:v>0.45300000209681457</c:v>
                </c:pt>
                <c:pt idx="2235">
                  <c:v>0.45060002613172401</c:v>
                </c:pt>
                <c:pt idx="2236">
                  <c:v>0.44610001697583357</c:v>
                </c:pt>
                <c:pt idx="2237">
                  <c:v>0.44900000543566421</c:v>
                </c:pt>
                <c:pt idx="2238">
                  <c:v>0.44929999084706651</c:v>
                </c:pt>
                <c:pt idx="2239">
                  <c:v>0.44880002841819078</c:v>
                </c:pt>
                <c:pt idx="2240">
                  <c:v>0.44379998540534871</c:v>
                </c:pt>
                <c:pt idx="2241">
                  <c:v>0.44500000266998541</c:v>
                </c:pt>
                <c:pt idx="2242">
                  <c:v>0.4416000229830388</c:v>
                </c:pt>
                <c:pt idx="2243">
                  <c:v>0.44209997387224576</c:v>
                </c:pt>
                <c:pt idx="2244">
                  <c:v>0.44130000266886782</c:v>
                </c:pt>
                <c:pt idx="2245">
                  <c:v>0.4412999836858944</c:v>
                </c:pt>
                <c:pt idx="2246">
                  <c:v>0.44019998130534077</c:v>
                </c:pt>
                <c:pt idx="2247">
                  <c:v>0.43960001583036501</c:v>
                </c:pt>
                <c:pt idx="2248">
                  <c:v>0.44179998026083922</c:v>
                </c:pt>
                <c:pt idx="2249">
                  <c:v>0.43950001583289122</c:v>
                </c:pt>
                <c:pt idx="2250">
                  <c:v>0.44020000600721687</c:v>
                </c:pt>
                <c:pt idx="2251">
                  <c:v>0.44220001277426491</c:v>
                </c:pt>
                <c:pt idx="2252">
                  <c:v>0.43990001583006233</c:v>
                </c:pt>
                <c:pt idx="2253">
                  <c:v>0.43759999246685766</c:v>
                </c:pt>
                <c:pt idx="2254">
                  <c:v>0.44129998092830647</c:v>
                </c:pt>
                <c:pt idx="2255">
                  <c:v>0.44049998531409074</c:v>
                </c:pt>
                <c:pt idx="2256">
                  <c:v>0.44320002660242608</c:v>
                </c:pt>
                <c:pt idx="2257">
                  <c:v>0.4384999768299167</c:v>
                </c:pt>
                <c:pt idx="2258">
                  <c:v>0.43300001611351036</c:v>
                </c:pt>
                <c:pt idx="2259">
                  <c:v>0.43249999407998985</c:v>
                </c:pt>
                <c:pt idx="2260">
                  <c:v>0.43350000151986023</c:v>
                </c:pt>
                <c:pt idx="2261">
                  <c:v>0.43119999914051732</c:v>
                </c:pt>
                <c:pt idx="2262">
                  <c:v>0.43109999370062724</c:v>
                </c:pt>
                <c:pt idx="2263">
                  <c:v>0.43140001707070041</c:v>
                </c:pt>
                <c:pt idx="2264">
                  <c:v>0.42889997167367255</c:v>
                </c:pt>
                <c:pt idx="2265">
                  <c:v>0.42889997301244875</c:v>
                </c:pt>
                <c:pt idx="2266">
                  <c:v>0.43070002107560867</c:v>
                </c:pt>
                <c:pt idx="2267">
                  <c:v>0.4320999702467816</c:v>
                </c:pt>
                <c:pt idx="2268">
                  <c:v>0.43540000848588534</c:v>
                </c:pt>
                <c:pt idx="2269">
                  <c:v>0.43780001354025444</c:v>
                </c:pt>
                <c:pt idx="2270">
                  <c:v>0.43230002403288381</c:v>
                </c:pt>
                <c:pt idx="2271">
                  <c:v>0.43169997997756582</c:v>
                </c:pt>
                <c:pt idx="2272">
                  <c:v>0.431300005337107</c:v>
                </c:pt>
                <c:pt idx="2273">
                  <c:v>0.42769995078560896</c:v>
                </c:pt>
                <c:pt idx="2274">
                  <c:v>0.42169998530880548</c:v>
                </c:pt>
                <c:pt idx="2275">
                  <c:v>0.42979994697088841</c:v>
                </c:pt>
                <c:pt idx="2276">
                  <c:v>0.43110001029708656</c:v>
                </c:pt>
                <c:pt idx="2277">
                  <c:v>0.43170002383703832</c:v>
                </c:pt>
                <c:pt idx="2278">
                  <c:v>0.43319998588413</c:v>
                </c:pt>
                <c:pt idx="2279">
                  <c:v>0.43459994049044326</c:v>
                </c:pt>
                <c:pt idx="2280">
                  <c:v>0.43539996451727347</c:v>
                </c:pt>
                <c:pt idx="2281">
                  <c:v>0.43309998550103046</c:v>
                </c:pt>
                <c:pt idx="2282">
                  <c:v>0.43309997634787578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0-AEE9-4075-A352-CAE3743A6062}"/>
            </c:ext>
          </c:extLst>
        </c:ser>
        <c:ser>
          <c:idx val="1"/>
          <c:order val="1"/>
          <c:spPr>
            <a:ln w="12700" cap="rnd">
              <a:solidFill>
                <a:srgbClr val="DF5C24"/>
              </a:solidFill>
              <a:round/>
            </a:ln>
            <a:effectLst/>
          </c:spPr>
          <c:marker>
            <c:symbol val="none"/>
          </c:marker>
          <c:xVal>
            <c:numRef>
              <c:f>sheet1!$C$1:$C$2283</c:f>
              <c:numCache>
                <c:formatCode>General</c:formatCode>
                <c:ptCount val="2283"/>
                <c:pt idx="0">
                  <c:v>-38.200000762939453</c:v>
                </c:pt>
                <c:pt idx="1">
                  <c:v>-38.099998474121094</c:v>
                </c:pt>
                <c:pt idx="2">
                  <c:v>-38</c:v>
                </c:pt>
                <c:pt idx="3">
                  <c:v>-37.899997711181641</c:v>
                </c:pt>
                <c:pt idx="4">
                  <c:v>-37.799999237060547</c:v>
                </c:pt>
                <c:pt idx="5">
                  <c:v>-37.700000762939453</c:v>
                </c:pt>
                <c:pt idx="6">
                  <c:v>-37.599998474121094</c:v>
                </c:pt>
                <c:pt idx="7">
                  <c:v>-37.5</c:v>
                </c:pt>
                <c:pt idx="8">
                  <c:v>-37.399997711181641</c:v>
                </c:pt>
                <c:pt idx="9">
                  <c:v>-37.299999237060547</c:v>
                </c:pt>
                <c:pt idx="10">
                  <c:v>-37.200000762939453</c:v>
                </c:pt>
                <c:pt idx="11">
                  <c:v>-37.099998474121094</c:v>
                </c:pt>
                <c:pt idx="12">
                  <c:v>-37</c:v>
                </c:pt>
                <c:pt idx="13">
                  <c:v>-36.899997711181641</c:v>
                </c:pt>
                <c:pt idx="14">
                  <c:v>-36.799999237060547</c:v>
                </c:pt>
                <c:pt idx="15">
                  <c:v>-36.700000762939453</c:v>
                </c:pt>
                <c:pt idx="16">
                  <c:v>-36.599998474121094</c:v>
                </c:pt>
                <c:pt idx="17">
                  <c:v>-36.5</c:v>
                </c:pt>
                <c:pt idx="18">
                  <c:v>-36.399997711181641</c:v>
                </c:pt>
                <c:pt idx="19">
                  <c:v>-36.299999237060547</c:v>
                </c:pt>
                <c:pt idx="20">
                  <c:v>-36.200000762939453</c:v>
                </c:pt>
                <c:pt idx="21">
                  <c:v>-36.099998474121094</c:v>
                </c:pt>
                <c:pt idx="22">
                  <c:v>-36</c:v>
                </c:pt>
                <c:pt idx="23">
                  <c:v>-35.899997711181641</c:v>
                </c:pt>
                <c:pt idx="24">
                  <c:v>-35.799999237060547</c:v>
                </c:pt>
                <c:pt idx="25">
                  <c:v>-35.700000762939453</c:v>
                </c:pt>
                <c:pt idx="26">
                  <c:v>-35.599998474121094</c:v>
                </c:pt>
                <c:pt idx="27">
                  <c:v>-35.5</c:v>
                </c:pt>
                <c:pt idx="28">
                  <c:v>-35.399997711181641</c:v>
                </c:pt>
                <c:pt idx="29">
                  <c:v>-35.299999237060547</c:v>
                </c:pt>
                <c:pt idx="30">
                  <c:v>-35.200000762939453</c:v>
                </c:pt>
                <c:pt idx="31">
                  <c:v>-35.099998474121094</c:v>
                </c:pt>
                <c:pt idx="32">
                  <c:v>-35</c:v>
                </c:pt>
                <c:pt idx="33">
                  <c:v>-34.899997711181641</c:v>
                </c:pt>
                <c:pt idx="34">
                  <c:v>-34.799999237060547</c:v>
                </c:pt>
                <c:pt idx="35">
                  <c:v>-34.700000762939453</c:v>
                </c:pt>
                <c:pt idx="36">
                  <c:v>-34.599998474121094</c:v>
                </c:pt>
                <c:pt idx="37">
                  <c:v>-34.5</c:v>
                </c:pt>
                <c:pt idx="38">
                  <c:v>-34.399997711181641</c:v>
                </c:pt>
                <c:pt idx="39">
                  <c:v>-34.299999237060547</c:v>
                </c:pt>
                <c:pt idx="40">
                  <c:v>-34.200000762939453</c:v>
                </c:pt>
                <c:pt idx="41">
                  <c:v>-34.099998474121094</c:v>
                </c:pt>
                <c:pt idx="42">
                  <c:v>-34</c:v>
                </c:pt>
                <c:pt idx="43">
                  <c:v>-33.899997711181641</c:v>
                </c:pt>
                <c:pt idx="44">
                  <c:v>-33.799999237060547</c:v>
                </c:pt>
                <c:pt idx="45">
                  <c:v>-33.700000762939453</c:v>
                </c:pt>
                <c:pt idx="46">
                  <c:v>-33.599998474121094</c:v>
                </c:pt>
                <c:pt idx="47">
                  <c:v>-33.5</c:v>
                </c:pt>
                <c:pt idx="48">
                  <c:v>-33.399997711181641</c:v>
                </c:pt>
                <c:pt idx="49">
                  <c:v>-33.299999237060547</c:v>
                </c:pt>
                <c:pt idx="50">
                  <c:v>-33.200000762939453</c:v>
                </c:pt>
                <c:pt idx="51">
                  <c:v>-33.099998474121094</c:v>
                </c:pt>
                <c:pt idx="52">
                  <c:v>-33</c:v>
                </c:pt>
                <c:pt idx="53">
                  <c:v>-32.899997711181641</c:v>
                </c:pt>
                <c:pt idx="54">
                  <c:v>-32.799999237060547</c:v>
                </c:pt>
                <c:pt idx="55">
                  <c:v>-32.700000762939453</c:v>
                </c:pt>
                <c:pt idx="56">
                  <c:v>-32.599998474121094</c:v>
                </c:pt>
                <c:pt idx="57">
                  <c:v>-32.5</c:v>
                </c:pt>
                <c:pt idx="58">
                  <c:v>-32.399997711181641</c:v>
                </c:pt>
                <c:pt idx="59">
                  <c:v>-32.299999237060547</c:v>
                </c:pt>
                <c:pt idx="60">
                  <c:v>-32.200000762939453</c:v>
                </c:pt>
                <c:pt idx="61">
                  <c:v>-32.099998474121094</c:v>
                </c:pt>
                <c:pt idx="62">
                  <c:v>-32</c:v>
                </c:pt>
                <c:pt idx="63">
                  <c:v>-31.899999618530273</c:v>
                </c:pt>
                <c:pt idx="64">
                  <c:v>-31.799999237060547</c:v>
                </c:pt>
                <c:pt idx="65">
                  <c:v>-31.69999885559082</c:v>
                </c:pt>
                <c:pt idx="66">
                  <c:v>-31.599998474121094</c:v>
                </c:pt>
                <c:pt idx="67">
                  <c:v>-31.5</c:v>
                </c:pt>
                <c:pt idx="68">
                  <c:v>-31.399999618530273</c:v>
                </c:pt>
                <c:pt idx="69">
                  <c:v>-31.299999237060547</c:v>
                </c:pt>
                <c:pt idx="70">
                  <c:v>-31.19999885559082</c:v>
                </c:pt>
                <c:pt idx="71">
                  <c:v>-31.099998474121094</c:v>
                </c:pt>
                <c:pt idx="72">
                  <c:v>-31</c:v>
                </c:pt>
                <c:pt idx="73">
                  <c:v>-30.899999618530273</c:v>
                </c:pt>
                <c:pt idx="74">
                  <c:v>-30.799999237060547</c:v>
                </c:pt>
                <c:pt idx="75">
                  <c:v>-30.69999885559082</c:v>
                </c:pt>
                <c:pt idx="76">
                  <c:v>-30.599998474121094</c:v>
                </c:pt>
                <c:pt idx="77">
                  <c:v>-30.5</c:v>
                </c:pt>
                <c:pt idx="78">
                  <c:v>-30.399999618530273</c:v>
                </c:pt>
                <c:pt idx="79">
                  <c:v>-30.299999237060547</c:v>
                </c:pt>
                <c:pt idx="80">
                  <c:v>-30.19999885559082</c:v>
                </c:pt>
                <c:pt idx="81">
                  <c:v>-30.099998474121094</c:v>
                </c:pt>
                <c:pt idx="82">
                  <c:v>-30</c:v>
                </c:pt>
                <c:pt idx="83">
                  <c:v>-29.899999618530273</c:v>
                </c:pt>
                <c:pt idx="84">
                  <c:v>-29.799999237060547</c:v>
                </c:pt>
                <c:pt idx="85">
                  <c:v>-29.69999885559082</c:v>
                </c:pt>
                <c:pt idx="86">
                  <c:v>-29.599998474121094</c:v>
                </c:pt>
                <c:pt idx="87">
                  <c:v>-29.5</c:v>
                </c:pt>
                <c:pt idx="88">
                  <c:v>-29.399999618530273</c:v>
                </c:pt>
                <c:pt idx="89">
                  <c:v>-29.299999237060547</c:v>
                </c:pt>
                <c:pt idx="90">
                  <c:v>-29.19999885559082</c:v>
                </c:pt>
                <c:pt idx="91">
                  <c:v>-29.099998474121094</c:v>
                </c:pt>
                <c:pt idx="92">
                  <c:v>-29</c:v>
                </c:pt>
                <c:pt idx="93">
                  <c:v>-28.899999618530273</c:v>
                </c:pt>
                <c:pt idx="94">
                  <c:v>-28.799999237060547</c:v>
                </c:pt>
                <c:pt idx="95">
                  <c:v>-28.69999885559082</c:v>
                </c:pt>
                <c:pt idx="96">
                  <c:v>-28.599998474121094</c:v>
                </c:pt>
                <c:pt idx="97">
                  <c:v>-28.5</c:v>
                </c:pt>
                <c:pt idx="98">
                  <c:v>-28.399999618530273</c:v>
                </c:pt>
                <c:pt idx="99">
                  <c:v>-28.299999237060547</c:v>
                </c:pt>
                <c:pt idx="100">
                  <c:v>-28.19999885559082</c:v>
                </c:pt>
                <c:pt idx="101">
                  <c:v>-28.099998474121094</c:v>
                </c:pt>
                <c:pt idx="102">
                  <c:v>-28</c:v>
                </c:pt>
                <c:pt idx="103">
                  <c:v>-27.899999618530273</c:v>
                </c:pt>
                <c:pt idx="104">
                  <c:v>-27.799999237060547</c:v>
                </c:pt>
                <c:pt idx="105">
                  <c:v>-27.69999885559082</c:v>
                </c:pt>
                <c:pt idx="106">
                  <c:v>-27.599998474121094</c:v>
                </c:pt>
                <c:pt idx="107">
                  <c:v>-27.5</c:v>
                </c:pt>
                <c:pt idx="108">
                  <c:v>-27.399999618530273</c:v>
                </c:pt>
                <c:pt idx="109">
                  <c:v>-27.299999237060547</c:v>
                </c:pt>
                <c:pt idx="110">
                  <c:v>-27.19999885559082</c:v>
                </c:pt>
                <c:pt idx="111">
                  <c:v>-27.099998474121094</c:v>
                </c:pt>
                <c:pt idx="112">
                  <c:v>-27</c:v>
                </c:pt>
                <c:pt idx="113">
                  <c:v>-26.899999618530273</c:v>
                </c:pt>
                <c:pt idx="114">
                  <c:v>-26.799999237060547</c:v>
                </c:pt>
                <c:pt idx="115">
                  <c:v>-26.69999885559082</c:v>
                </c:pt>
                <c:pt idx="116">
                  <c:v>-26.599998474121094</c:v>
                </c:pt>
                <c:pt idx="117">
                  <c:v>-26.5</c:v>
                </c:pt>
                <c:pt idx="118">
                  <c:v>-26.399999618530273</c:v>
                </c:pt>
                <c:pt idx="119">
                  <c:v>-26.299999237060547</c:v>
                </c:pt>
                <c:pt idx="120">
                  <c:v>-26.19999885559082</c:v>
                </c:pt>
                <c:pt idx="121">
                  <c:v>-26.099998474121094</c:v>
                </c:pt>
                <c:pt idx="122">
                  <c:v>-26</c:v>
                </c:pt>
                <c:pt idx="123">
                  <c:v>-25.899999618530273</c:v>
                </c:pt>
                <c:pt idx="124">
                  <c:v>-25.799999237060547</c:v>
                </c:pt>
                <c:pt idx="125">
                  <c:v>-25.69999885559082</c:v>
                </c:pt>
                <c:pt idx="126">
                  <c:v>-25.599998474121094</c:v>
                </c:pt>
                <c:pt idx="127">
                  <c:v>-25.5</c:v>
                </c:pt>
                <c:pt idx="128">
                  <c:v>-25.399999618530273</c:v>
                </c:pt>
                <c:pt idx="129">
                  <c:v>-25.299999237060547</c:v>
                </c:pt>
                <c:pt idx="130">
                  <c:v>-25.19999885559082</c:v>
                </c:pt>
                <c:pt idx="131">
                  <c:v>-25.099998474121094</c:v>
                </c:pt>
                <c:pt idx="132">
                  <c:v>-25</c:v>
                </c:pt>
                <c:pt idx="133">
                  <c:v>-24.899999618530273</c:v>
                </c:pt>
                <c:pt idx="134">
                  <c:v>-24.799999237060547</c:v>
                </c:pt>
                <c:pt idx="135">
                  <c:v>-24.69999885559082</c:v>
                </c:pt>
                <c:pt idx="136">
                  <c:v>-24.599998474121094</c:v>
                </c:pt>
                <c:pt idx="137">
                  <c:v>-24.5</c:v>
                </c:pt>
                <c:pt idx="138">
                  <c:v>-24.399999618530273</c:v>
                </c:pt>
                <c:pt idx="139">
                  <c:v>-24.299999237060547</c:v>
                </c:pt>
                <c:pt idx="140">
                  <c:v>-24.19999885559082</c:v>
                </c:pt>
                <c:pt idx="141">
                  <c:v>-24.099998474121094</c:v>
                </c:pt>
                <c:pt idx="142">
                  <c:v>-24</c:v>
                </c:pt>
                <c:pt idx="143">
                  <c:v>-23.899999618530273</c:v>
                </c:pt>
                <c:pt idx="144">
                  <c:v>-23.799999237060547</c:v>
                </c:pt>
                <c:pt idx="145">
                  <c:v>-23.69999885559082</c:v>
                </c:pt>
                <c:pt idx="146">
                  <c:v>-23.599998474121094</c:v>
                </c:pt>
                <c:pt idx="147">
                  <c:v>-23.5</c:v>
                </c:pt>
                <c:pt idx="148">
                  <c:v>-23.399999618530273</c:v>
                </c:pt>
                <c:pt idx="149">
                  <c:v>-23.299999237060547</c:v>
                </c:pt>
                <c:pt idx="150">
                  <c:v>-23.19999885559082</c:v>
                </c:pt>
                <c:pt idx="151">
                  <c:v>-23.099998474121094</c:v>
                </c:pt>
                <c:pt idx="152">
                  <c:v>-23</c:v>
                </c:pt>
                <c:pt idx="153">
                  <c:v>-22.899999618530273</c:v>
                </c:pt>
                <c:pt idx="154">
                  <c:v>-22.799999237060547</c:v>
                </c:pt>
                <c:pt idx="155">
                  <c:v>-22.69999885559082</c:v>
                </c:pt>
                <c:pt idx="156">
                  <c:v>-22.599998474121094</c:v>
                </c:pt>
                <c:pt idx="157">
                  <c:v>-22.5</c:v>
                </c:pt>
                <c:pt idx="158">
                  <c:v>-22.399999618530273</c:v>
                </c:pt>
                <c:pt idx="159">
                  <c:v>-22.299999237060547</c:v>
                </c:pt>
                <c:pt idx="160">
                  <c:v>-22.19999885559082</c:v>
                </c:pt>
                <c:pt idx="161">
                  <c:v>-22.099998474121094</c:v>
                </c:pt>
                <c:pt idx="162">
                  <c:v>-22</c:v>
                </c:pt>
                <c:pt idx="163">
                  <c:v>-21.899999618530273</c:v>
                </c:pt>
                <c:pt idx="164">
                  <c:v>-21.799999237060547</c:v>
                </c:pt>
                <c:pt idx="165">
                  <c:v>-21.69999885559082</c:v>
                </c:pt>
                <c:pt idx="166">
                  <c:v>-21.599998474121094</c:v>
                </c:pt>
                <c:pt idx="167">
                  <c:v>-21.5</c:v>
                </c:pt>
                <c:pt idx="168">
                  <c:v>-21.399999618530273</c:v>
                </c:pt>
                <c:pt idx="169">
                  <c:v>-21.299999237060547</c:v>
                </c:pt>
                <c:pt idx="170">
                  <c:v>-21.19999885559082</c:v>
                </c:pt>
                <c:pt idx="171">
                  <c:v>-21.099998474121094</c:v>
                </c:pt>
                <c:pt idx="172">
                  <c:v>-21</c:v>
                </c:pt>
                <c:pt idx="173">
                  <c:v>-20.899999618530273</c:v>
                </c:pt>
                <c:pt idx="174">
                  <c:v>-20.799999237060547</c:v>
                </c:pt>
                <c:pt idx="175">
                  <c:v>-20.69999885559082</c:v>
                </c:pt>
                <c:pt idx="176">
                  <c:v>-20.599998474121094</c:v>
                </c:pt>
                <c:pt idx="177">
                  <c:v>-20.5</c:v>
                </c:pt>
                <c:pt idx="178">
                  <c:v>-20.399999618530273</c:v>
                </c:pt>
                <c:pt idx="179">
                  <c:v>-20.299999237060547</c:v>
                </c:pt>
                <c:pt idx="180">
                  <c:v>-20.19999885559082</c:v>
                </c:pt>
                <c:pt idx="181">
                  <c:v>-20.099998474121094</c:v>
                </c:pt>
                <c:pt idx="182">
                  <c:v>-20</c:v>
                </c:pt>
                <c:pt idx="183">
                  <c:v>-19.899999618530273</c:v>
                </c:pt>
                <c:pt idx="184">
                  <c:v>-19.799999237060547</c:v>
                </c:pt>
                <c:pt idx="185">
                  <c:v>-19.69999885559082</c:v>
                </c:pt>
                <c:pt idx="186">
                  <c:v>-19.599998474121094</c:v>
                </c:pt>
                <c:pt idx="187">
                  <c:v>-19.5</c:v>
                </c:pt>
                <c:pt idx="188">
                  <c:v>-19.399999618530273</c:v>
                </c:pt>
                <c:pt idx="189">
                  <c:v>-19.299999237060547</c:v>
                </c:pt>
                <c:pt idx="190">
                  <c:v>-19.19999885559082</c:v>
                </c:pt>
                <c:pt idx="191">
                  <c:v>-19.099998474121094</c:v>
                </c:pt>
                <c:pt idx="192">
                  <c:v>-19</c:v>
                </c:pt>
                <c:pt idx="193">
                  <c:v>-18.899999618530273</c:v>
                </c:pt>
                <c:pt idx="194">
                  <c:v>-18.799999237060547</c:v>
                </c:pt>
                <c:pt idx="195">
                  <c:v>-18.69999885559082</c:v>
                </c:pt>
                <c:pt idx="196">
                  <c:v>-18.599998474121094</c:v>
                </c:pt>
                <c:pt idx="197">
                  <c:v>-18.5</c:v>
                </c:pt>
                <c:pt idx="198">
                  <c:v>-18.399999618530273</c:v>
                </c:pt>
                <c:pt idx="199">
                  <c:v>-18.299999237060547</c:v>
                </c:pt>
                <c:pt idx="200">
                  <c:v>-18.19999885559082</c:v>
                </c:pt>
                <c:pt idx="201">
                  <c:v>-18.099998474121094</c:v>
                </c:pt>
                <c:pt idx="202">
                  <c:v>-18</c:v>
                </c:pt>
                <c:pt idx="203">
                  <c:v>-17.899999618530273</c:v>
                </c:pt>
                <c:pt idx="204">
                  <c:v>-17.799999237060547</c:v>
                </c:pt>
                <c:pt idx="205">
                  <c:v>-17.69999885559082</c:v>
                </c:pt>
                <c:pt idx="206">
                  <c:v>-17.599998474121094</c:v>
                </c:pt>
                <c:pt idx="207">
                  <c:v>-17.5</c:v>
                </c:pt>
                <c:pt idx="208">
                  <c:v>-17.399999618530273</c:v>
                </c:pt>
                <c:pt idx="209">
                  <c:v>-17.299999237060547</c:v>
                </c:pt>
                <c:pt idx="210">
                  <c:v>-17.19999885559082</c:v>
                </c:pt>
                <c:pt idx="211">
                  <c:v>-17.099998474121094</c:v>
                </c:pt>
                <c:pt idx="212">
                  <c:v>-17</c:v>
                </c:pt>
                <c:pt idx="213">
                  <c:v>-16.899999618530273</c:v>
                </c:pt>
                <c:pt idx="214">
                  <c:v>-16.799999237060547</c:v>
                </c:pt>
                <c:pt idx="215">
                  <c:v>-16.69999885559082</c:v>
                </c:pt>
                <c:pt idx="216">
                  <c:v>-16.599998474121094</c:v>
                </c:pt>
                <c:pt idx="217">
                  <c:v>-16.5</c:v>
                </c:pt>
                <c:pt idx="218">
                  <c:v>-16.399999618530273</c:v>
                </c:pt>
                <c:pt idx="219">
                  <c:v>-16.299999237060547</c:v>
                </c:pt>
                <c:pt idx="220">
                  <c:v>-16.19999885559082</c:v>
                </c:pt>
                <c:pt idx="221">
                  <c:v>-16.099998474121094</c:v>
                </c:pt>
                <c:pt idx="222">
                  <c:v>-16</c:v>
                </c:pt>
                <c:pt idx="223">
                  <c:v>-15.899999618530273</c:v>
                </c:pt>
                <c:pt idx="224">
                  <c:v>-15.799999237060547</c:v>
                </c:pt>
                <c:pt idx="225">
                  <c:v>-15.69999885559082</c:v>
                </c:pt>
                <c:pt idx="226">
                  <c:v>-15.599998474121094</c:v>
                </c:pt>
                <c:pt idx="227">
                  <c:v>-15.5</c:v>
                </c:pt>
                <c:pt idx="228">
                  <c:v>-15.399999618530273</c:v>
                </c:pt>
                <c:pt idx="229">
                  <c:v>-15.299999237060547</c:v>
                </c:pt>
                <c:pt idx="230">
                  <c:v>-15.19999885559082</c:v>
                </c:pt>
                <c:pt idx="231">
                  <c:v>-15.099998474121094</c:v>
                </c:pt>
                <c:pt idx="232">
                  <c:v>-15</c:v>
                </c:pt>
                <c:pt idx="233">
                  <c:v>-14.899999618530273</c:v>
                </c:pt>
                <c:pt idx="234">
                  <c:v>-14.799999237060547</c:v>
                </c:pt>
                <c:pt idx="235">
                  <c:v>-14.69999885559082</c:v>
                </c:pt>
                <c:pt idx="236">
                  <c:v>-14.599998474121094</c:v>
                </c:pt>
                <c:pt idx="237">
                  <c:v>-14.5</c:v>
                </c:pt>
                <c:pt idx="238">
                  <c:v>-14.399999618530273</c:v>
                </c:pt>
                <c:pt idx="239">
                  <c:v>-14.299999237060547</c:v>
                </c:pt>
                <c:pt idx="240">
                  <c:v>-14.19999885559082</c:v>
                </c:pt>
                <c:pt idx="241">
                  <c:v>-14.099998474121094</c:v>
                </c:pt>
                <c:pt idx="242">
                  <c:v>-14</c:v>
                </c:pt>
                <c:pt idx="243">
                  <c:v>-13.899999618530273</c:v>
                </c:pt>
                <c:pt idx="244">
                  <c:v>-13.799999237060547</c:v>
                </c:pt>
                <c:pt idx="245">
                  <c:v>-13.69999885559082</c:v>
                </c:pt>
                <c:pt idx="246">
                  <c:v>-13.599998474121094</c:v>
                </c:pt>
                <c:pt idx="247">
                  <c:v>-13.5</c:v>
                </c:pt>
                <c:pt idx="248">
                  <c:v>-13.399999618530273</c:v>
                </c:pt>
                <c:pt idx="249">
                  <c:v>-13.299999237060547</c:v>
                </c:pt>
                <c:pt idx="250">
                  <c:v>-13.19999885559082</c:v>
                </c:pt>
                <c:pt idx="251">
                  <c:v>-13.099998474121094</c:v>
                </c:pt>
                <c:pt idx="252">
                  <c:v>-13</c:v>
                </c:pt>
                <c:pt idx="253">
                  <c:v>-12.899999618530273</c:v>
                </c:pt>
                <c:pt idx="254">
                  <c:v>-12.799999237060547</c:v>
                </c:pt>
                <c:pt idx="255">
                  <c:v>-12.69999885559082</c:v>
                </c:pt>
                <c:pt idx="256">
                  <c:v>-12.599998474121094</c:v>
                </c:pt>
                <c:pt idx="257">
                  <c:v>-12.5</c:v>
                </c:pt>
                <c:pt idx="258">
                  <c:v>-12.399999618530273</c:v>
                </c:pt>
                <c:pt idx="259">
                  <c:v>-12.299999237060547</c:v>
                </c:pt>
                <c:pt idx="260">
                  <c:v>-12.19999885559082</c:v>
                </c:pt>
                <c:pt idx="261">
                  <c:v>-12.099998474121094</c:v>
                </c:pt>
                <c:pt idx="262">
                  <c:v>-12</c:v>
                </c:pt>
                <c:pt idx="263">
                  <c:v>-11.899999618530273</c:v>
                </c:pt>
                <c:pt idx="264">
                  <c:v>-11.799999237060547</c:v>
                </c:pt>
                <c:pt idx="265">
                  <c:v>-11.69999885559082</c:v>
                </c:pt>
                <c:pt idx="266">
                  <c:v>-11.599998474121094</c:v>
                </c:pt>
                <c:pt idx="267">
                  <c:v>-11.5</c:v>
                </c:pt>
                <c:pt idx="268">
                  <c:v>-11.399999618530273</c:v>
                </c:pt>
                <c:pt idx="269">
                  <c:v>-11.299999237060547</c:v>
                </c:pt>
                <c:pt idx="270">
                  <c:v>-11.19999885559082</c:v>
                </c:pt>
                <c:pt idx="271">
                  <c:v>-11.099998474121094</c:v>
                </c:pt>
                <c:pt idx="272">
                  <c:v>-11</c:v>
                </c:pt>
                <c:pt idx="273">
                  <c:v>-10.899999618530273</c:v>
                </c:pt>
                <c:pt idx="274">
                  <c:v>-10.799999237060547</c:v>
                </c:pt>
                <c:pt idx="275">
                  <c:v>-10.69999885559082</c:v>
                </c:pt>
                <c:pt idx="276">
                  <c:v>-10.599998474121094</c:v>
                </c:pt>
                <c:pt idx="277">
                  <c:v>-10.5</c:v>
                </c:pt>
                <c:pt idx="278">
                  <c:v>-10.399999618530273</c:v>
                </c:pt>
                <c:pt idx="279">
                  <c:v>-10.299999237060547</c:v>
                </c:pt>
                <c:pt idx="280">
                  <c:v>-10.19999885559082</c:v>
                </c:pt>
                <c:pt idx="281">
                  <c:v>-10.099998474121094</c:v>
                </c:pt>
                <c:pt idx="282">
                  <c:v>-10</c:v>
                </c:pt>
                <c:pt idx="283">
                  <c:v>-9.8999996185302734</c:v>
                </c:pt>
                <c:pt idx="284">
                  <c:v>-9.7999992370605469</c:v>
                </c:pt>
                <c:pt idx="285">
                  <c:v>-9.6999988555908203</c:v>
                </c:pt>
                <c:pt idx="286">
                  <c:v>-9.5999984741210938</c:v>
                </c:pt>
                <c:pt idx="287">
                  <c:v>-9.5</c:v>
                </c:pt>
                <c:pt idx="288">
                  <c:v>-9.3999996185302734</c:v>
                </c:pt>
                <c:pt idx="289">
                  <c:v>-9.2999992370605469</c:v>
                </c:pt>
                <c:pt idx="290">
                  <c:v>-9.1999988555908203</c:v>
                </c:pt>
                <c:pt idx="291">
                  <c:v>-9.0999984741210938</c:v>
                </c:pt>
                <c:pt idx="292">
                  <c:v>-9</c:v>
                </c:pt>
                <c:pt idx="293">
                  <c:v>-8.8999996185302734</c:v>
                </c:pt>
                <c:pt idx="294">
                  <c:v>-8.7999992370605469</c:v>
                </c:pt>
                <c:pt idx="295">
                  <c:v>-8.6999988555908203</c:v>
                </c:pt>
                <c:pt idx="296">
                  <c:v>-8.5999984741210938</c:v>
                </c:pt>
                <c:pt idx="297">
                  <c:v>-8.5</c:v>
                </c:pt>
                <c:pt idx="298">
                  <c:v>-8.3999996185302734</c:v>
                </c:pt>
                <c:pt idx="299">
                  <c:v>-8.2999992370605469</c:v>
                </c:pt>
                <c:pt idx="300">
                  <c:v>-8.1999988555908203</c:v>
                </c:pt>
                <c:pt idx="301">
                  <c:v>-8.0999984741210938</c:v>
                </c:pt>
                <c:pt idx="302">
                  <c:v>-8</c:v>
                </c:pt>
                <c:pt idx="303">
                  <c:v>-7.8999996185302734</c:v>
                </c:pt>
                <c:pt idx="304">
                  <c:v>-7.7999992370605469</c:v>
                </c:pt>
                <c:pt idx="305">
                  <c:v>-7.6999988555908203</c:v>
                </c:pt>
                <c:pt idx="306">
                  <c:v>-7.5999984741210938</c:v>
                </c:pt>
                <c:pt idx="307">
                  <c:v>-7.5</c:v>
                </c:pt>
                <c:pt idx="308">
                  <c:v>-7.3999996185302734</c:v>
                </c:pt>
                <c:pt idx="309">
                  <c:v>-7.2999992370605469</c:v>
                </c:pt>
                <c:pt idx="310">
                  <c:v>-7.1999988555908203</c:v>
                </c:pt>
                <c:pt idx="311">
                  <c:v>-7.0999984741210938</c:v>
                </c:pt>
                <c:pt idx="312">
                  <c:v>-7</c:v>
                </c:pt>
                <c:pt idx="313">
                  <c:v>-6.8999996185302734</c:v>
                </c:pt>
                <c:pt idx="314">
                  <c:v>-6.7999992370605469</c:v>
                </c:pt>
                <c:pt idx="315">
                  <c:v>-6.6999988555908203</c:v>
                </c:pt>
                <c:pt idx="316">
                  <c:v>-6.5999984741210938</c:v>
                </c:pt>
                <c:pt idx="317">
                  <c:v>-6.5</c:v>
                </c:pt>
                <c:pt idx="318">
                  <c:v>-6.3999996185302734</c:v>
                </c:pt>
                <c:pt idx="319">
                  <c:v>-6.2999992370605469</c:v>
                </c:pt>
                <c:pt idx="320">
                  <c:v>-6.2000007629394531</c:v>
                </c:pt>
                <c:pt idx="321">
                  <c:v>-6.0999984741210938</c:v>
                </c:pt>
                <c:pt idx="322">
                  <c:v>-6</c:v>
                </c:pt>
                <c:pt idx="323">
                  <c:v>-5.8999977111816406</c:v>
                </c:pt>
                <c:pt idx="324">
                  <c:v>-5.7999992370605469</c:v>
                </c:pt>
                <c:pt idx="325">
                  <c:v>-5.7000007629394531</c:v>
                </c:pt>
                <c:pt idx="326">
                  <c:v>-5.5999984741210938</c:v>
                </c:pt>
                <c:pt idx="327">
                  <c:v>-5.5</c:v>
                </c:pt>
                <c:pt idx="328">
                  <c:v>-5.3999977111816406</c:v>
                </c:pt>
                <c:pt idx="329">
                  <c:v>-5.2999992370605469</c:v>
                </c:pt>
                <c:pt idx="330">
                  <c:v>-5.2000007629394531</c:v>
                </c:pt>
                <c:pt idx="331">
                  <c:v>-5.0999984741210938</c:v>
                </c:pt>
                <c:pt idx="332">
                  <c:v>-5</c:v>
                </c:pt>
                <c:pt idx="333">
                  <c:v>-4.8999977111816406</c:v>
                </c:pt>
                <c:pt idx="334">
                  <c:v>-4.7999992370605469</c:v>
                </c:pt>
                <c:pt idx="335">
                  <c:v>-4.7000007629394531</c:v>
                </c:pt>
                <c:pt idx="336">
                  <c:v>-4.5999984741210938</c:v>
                </c:pt>
                <c:pt idx="337">
                  <c:v>-4.5</c:v>
                </c:pt>
                <c:pt idx="338">
                  <c:v>-4.3999977111816406</c:v>
                </c:pt>
                <c:pt idx="339">
                  <c:v>-4.2999992370605469</c:v>
                </c:pt>
                <c:pt idx="340">
                  <c:v>-4.2000007629394531</c:v>
                </c:pt>
                <c:pt idx="341">
                  <c:v>-4.0999984741210938</c:v>
                </c:pt>
                <c:pt idx="342">
                  <c:v>-4</c:v>
                </c:pt>
                <c:pt idx="343">
                  <c:v>-3.8999977111816406</c:v>
                </c:pt>
                <c:pt idx="344">
                  <c:v>-3.7999992370605469</c:v>
                </c:pt>
                <c:pt idx="345">
                  <c:v>-3.7000007629394531</c:v>
                </c:pt>
                <c:pt idx="346">
                  <c:v>-3.5999984741210938</c:v>
                </c:pt>
                <c:pt idx="347">
                  <c:v>-3.5</c:v>
                </c:pt>
                <c:pt idx="348">
                  <c:v>-3.3999977111816406</c:v>
                </c:pt>
                <c:pt idx="349">
                  <c:v>-3.2999992370605469</c:v>
                </c:pt>
                <c:pt idx="350">
                  <c:v>-3.2000007629394531</c:v>
                </c:pt>
                <c:pt idx="351">
                  <c:v>-3.0999984741210938</c:v>
                </c:pt>
                <c:pt idx="352">
                  <c:v>-3</c:v>
                </c:pt>
                <c:pt idx="353">
                  <c:v>-2.8999977111816406</c:v>
                </c:pt>
                <c:pt idx="354">
                  <c:v>-2.7999992370605469</c:v>
                </c:pt>
                <c:pt idx="355">
                  <c:v>-2.7000007629394531</c:v>
                </c:pt>
                <c:pt idx="356">
                  <c:v>-2.5999984741210938</c:v>
                </c:pt>
                <c:pt idx="357">
                  <c:v>-2.5</c:v>
                </c:pt>
                <c:pt idx="358">
                  <c:v>-2.3999977111816406</c:v>
                </c:pt>
                <c:pt idx="359">
                  <c:v>-2.2999992370605469</c:v>
                </c:pt>
                <c:pt idx="360">
                  <c:v>-2.2000007629394531</c:v>
                </c:pt>
                <c:pt idx="361">
                  <c:v>-2.0999984741210938</c:v>
                </c:pt>
                <c:pt idx="362">
                  <c:v>-2</c:v>
                </c:pt>
                <c:pt idx="363">
                  <c:v>-1.8999977111816406</c:v>
                </c:pt>
                <c:pt idx="364">
                  <c:v>-1.7999992370605469</c:v>
                </c:pt>
                <c:pt idx="365">
                  <c:v>-1.7000007629394531</c:v>
                </c:pt>
                <c:pt idx="366">
                  <c:v>-1.5999984741210938</c:v>
                </c:pt>
                <c:pt idx="367">
                  <c:v>-1.5</c:v>
                </c:pt>
                <c:pt idx="368">
                  <c:v>-1.3999977111816406</c:v>
                </c:pt>
                <c:pt idx="369">
                  <c:v>-1.2999992370605469</c:v>
                </c:pt>
                <c:pt idx="370">
                  <c:v>-1.2000007629394531</c:v>
                </c:pt>
                <c:pt idx="371">
                  <c:v>-1.0999984741210938</c:v>
                </c:pt>
                <c:pt idx="372">
                  <c:v>-1</c:v>
                </c:pt>
                <c:pt idx="373">
                  <c:v>-0.89999771118164063</c:v>
                </c:pt>
                <c:pt idx="374">
                  <c:v>-0.79999923706054688</c:v>
                </c:pt>
                <c:pt idx="375">
                  <c:v>-0.70000076293945313</c:v>
                </c:pt>
                <c:pt idx="376">
                  <c:v>-0.59999847412109375</c:v>
                </c:pt>
                <c:pt idx="377">
                  <c:v>-0.5</c:v>
                </c:pt>
                <c:pt idx="378">
                  <c:v>-0.39999771118164063</c:v>
                </c:pt>
                <c:pt idx="379">
                  <c:v>-0.29999923706054688</c:v>
                </c:pt>
                <c:pt idx="380">
                  <c:v>-0.20000076293945313</c:v>
                </c:pt>
                <c:pt idx="381">
                  <c:v>-9.999847412109375E-2</c:v>
                </c:pt>
                <c:pt idx="382">
                  <c:v>0</c:v>
                </c:pt>
                <c:pt idx="383">
                  <c:v>0.10000228881835938</c:v>
                </c:pt>
                <c:pt idx="384">
                  <c:v>0.20000076293945313</c:v>
                </c:pt>
                <c:pt idx="385">
                  <c:v>0.29999923706054688</c:v>
                </c:pt>
                <c:pt idx="386">
                  <c:v>0.40000152587890625</c:v>
                </c:pt>
                <c:pt idx="387">
                  <c:v>0.5</c:v>
                </c:pt>
                <c:pt idx="388">
                  <c:v>0.60000228881835938</c:v>
                </c:pt>
                <c:pt idx="389">
                  <c:v>0.70000076293945313</c:v>
                </c:pt>
                <c:pt idx="390">
                  <c:v>0.79999923706054688</c:v>
                </c:pt>
                <c:pt idx="391">
                  <c:v>0.90000152587890625</c:v>
                </c:pt>
                <c:pt idx="392">
                  <c:v>1</c:v>
                </c:pt>
                <c:pt idx="393">
                  <c:v>1.1000022888183594</c:v>
                </c:pt>
                <c:pt idx="394">
                  <c:v>1.2000007629394531</c:v>
                </c:pt>
                <c:pt idx="395">
                  <c:v>1.2999992370605469</c:v>
                </c:pt>
                <c:pt idx="396">
                  <c:v>1.4000015258789063</c:v>
                </c:pt>
                <c:pt idx="397">
                  <c:v>1.5</c:v>
                </c:pt>
                <c:pt idx="398">
                  <c:v>1.6000022888183594</c:v>
                </c:pt>
                <c:pt idx="399">
                  <c:v>1.7000007629394531</c:v>
                </c:pt>
                <c:pt idx="400">
                  <c:v>1.7999992370605469</c:v>
                </c:pt>
                <c:pt idx="401">
                  <c:v>1.9000015258789063</c:v>
                </c:pt>
                <c:pt idx="402">
                  <c:v>2</c:v>
                </c:pt>
                <c:pt idx="403">
                  <c:v>2.1000022888183594</c:v>
                </c:pt>
                <c:pt idx="404">
                  <c:v>2.2000007629394531</c:v>
                </c:pt>
                <c:pt idx="405">
                  <c:v>2.2999992370605469</c:v>
                </c:pt>
                <c:pt idx="406">
                  <c:v>2.4000015258789063</c:v>
                </c:pt>
                <c:pt idx="407">
                  <c:v>2.5</c:v>
                </c:pt>
                <c:pt idx="408">
                  <c:v>2.6000022888183594</c:v>
                </c:pt>
                <c:pt idx="409">
                  <c:v>2.7000007629394531</c:v>
                </c:pt>
                <c:pt idx="410">
                  <c:v>2.7999992370605469</c:v>
                </c:pt>
                <c:pt idx="411">
                  <c:v>2.9000015258789063</c:v>
                </c:pt>
                <c:pt idx="412">
                  <c:v>3</c:v>
                </c:pt>
                <c:pt idx="413">
                  <c:v>3.1000022888183594</c:v>
                </c:pt>
                <c:pt idx="414">
                  <c:v>3.2000007629394531</c:v>
                </c:pt>
                <c:pt idx="415">
                  <c:v>3.2999992370605469</c:v>
                </c:pt>
                <c:pt idx="416">
                  <c:v>3.4000015258789063</c:v>
                </c:pt>
                <c:pt idx="417">
                  <c:v>3.5</c:v>
                </c:pt>
                <c:pt idx="418">
                  <c:v>3.6000022888183594</c:v>
                </c:pt>
                <c:pt idx="419">
                  <c:v>3.7000007629394531</c:v>
                </c:pt>
                <c:pt idx="420">
                  <c:v>3.7999992370605469</c:v>
                </c:pt>
                <c:pt idx="421">
                  <c:v>3.9000015258789063</c:v>
                </c:pt>
                <c:pt idx="422">
                  <c:v>4</c:v>
                </c:pt>
                <c:pt idx="423">
                  <c:v>4.1000022888183594</c:v>
                </c:pt>
                <c:pt idx="424">
                  <c:v>4.2000007629394531</c:v>
                </c:pt>
                <c:pt idx="425">
                  <c:v>4.2999992370605469</c:v>
                </c:pt>
                <c:pt idx="426">
                  <c:v>4.4000015258789063</c:v>
                </c:pt>
                <c:pt idx="427">
                  <c:v>4.5</c:v>
                </c:pt>
                <c:pt idx="428">
                  <c:v>4.6000022888183594</c:v>
                </c:pt>
                <c:pt idx="429">
                  <c:v>4.7000007629394531</c:v>
                </c:pt>
                <c:pt idx="430">
                  <c:v>4.7999992370605469</c:v>
                </c:pt>
                <c:pt idx="431">
                  <c:v>4.9000015258789063</c:v>
                </c:pt>
                <c:pt idx="432">
                  <c:v>5</c:v>
                </c:pt>
                <c:pt idx="433">
                  <c:v>5.1000022888183594</c:v>
                </c:pt>
                <c:pt idx="434">
                  <c:v>5.2000007629394531</c:v>
                </c:pt>
                <c:pt idx="435">
                  <c:v>5.2999992370605469</c:v>
                </c:pt>
                <c:pt idx="436">
                  <c:v>5.4000015258789063</c:v>
                </c:pt>
                <c:pt idx="437">
                  <c:v>5.5</c:v>
                </c:pt>
                <c:pt idx="438">
                  <c:v>5.6000022888183594</c:v>
                </c:pt>
                <c:pt idx="439">
                  <c:v>5.7000007629394531</c:v>
                </c:pt>
                <c:pt idx="440">
                  <c:v>5.7999992370605469</c:v>
                </c:pt>
                <c:pt idx="441">
                  <c:v>5.9000015258789063</c:v>
                </c:pt>
                <c:pt idx="442">
                  <c:v>6</c:v>
                </c:pt>
                <c:pt idx="443">
                  <c:v>6.1000022888183594</c:v>
                </c:pt>
                <c:pt idx="444">
                  <c:v>6.2000007629394531</c:v>
                </c:pt>
                <c:pt idx="445">
                  <c:v>6.2999992370605469</c:v>
                </c:pt>
                <c:pt idx="446">
                  <c:v>6.4000015258789063</c:v>
                </c:pt>
                <c:pt idx="447">
                  <c:v>6.5</c:v>
                </c:pt>
                <c:pt idx="448">
                  <c:v>6.6000022888183594</c:v>
                </c:pt>
                <c:pt idx="449">
                  <c:v>6.7000007629394531</c:v>
                </c:pt>
                <c:pt idx="450">
                  <c:v>6.7999992370605469</c:v>
                </c:pt>
                <c:pt idx="451">
                  <c:v>6.9000015258789063</c:v>
                </c:pt>
                <c:pt idx="452">
                  <c:v>7</c:v>
                </c:pt>
                <c:pt idx="453">
                  <c:v>7.1000022888183594</c:v>
                </c:pt>
                <c:pt idx="454">
                  <c:v>7.2000007629394531</c:v>
                </c:pt>
                <c:pt idx="455">
                  <c:v>7.2999992370605469</c:v>
                </c:pt>
                <c:pt idx="456">
                  <c:v>7.4000015258789063</c:v>
                </c:pt>
                <c:pt idx="457">
                  <c:v>7.5</c:v>
                </c:pt>
                <c:pt idx="458">
                  <c:v>7.6000022888183594</c:v>
                </c:pt>
                <c:pt idx="459">
                  <c:v>7.7000007629394531</c:v>
                </c:pt>
                <c:pt idx="460">
                  <c:v>7.7999992370605469</c:v>
                </c:pt>
                <c:pt idx="461">
                  <c:v>7.9000015258789063</c:v>
                </c:pt>
                <c:pt idx="462">
                  <c:v>8</c:v>
                </c:pt>
                <c:pt idx="463">
                  <c:v>8.1000022888183594</c:v>
                </c:pt>
                <c:pt idx="464">
                  <c:v>8.2000007629394531</c:v>
                </c:pt>
                <c:pt idx="465">
                  <c:v>8.2999992370605469</c:v>
                </c:pt>
                <c:pt idx="466">
                  <c:v>8.4000015258789063</c:v>
                </c:pt>
                <c:pt idx="467">
                  <c:v>8.5</c:v>
                </c:pt>
                <c:pt idx="468">
                  <c:v>8.6000022888183594</c:v>
                </c:pt>
                <c:pt idx="469">
                  <c:v>8.7000007629394531</c:v>
                </c:pt>
                <c:pt idx="470">
                  <c:v>8.7999992370605469</c:v>
                </c:pt>
                <c:pt idx="471">
                  <c:v>8.9000015258789063</c:v>
                </c:pt>
                <c:pt idx="472">
                  <c:v>9</c:v>
                </c:pt>
                <c:pt idx="473">
                  <c:v>9.1000022888183594</c:v>
                </c:pt>
                <c:pt idx="474">
                  <c:v>9.2000007629394531</c:v>
                </c:pt>
                <c:pt idx="475">
                  <c:v>9.2999992370605469</c:v>
                </c:pt>
                <c:pt idx="476">
                  <c:v>9.4000015258789063</c:v>
                </c:pt>
                <c:pt idx="477">
                  <c:v>9.5</c:v>
                </c:pt>
                <c:pt idx="478">
                  <c:v>9.6000022888183594</c:v>
                </c:pt>
                <c:pt idx="479">
                  <c:v>9.7000007629394531</c:v>
                </c:pt>
                <c:pt idx="480">
                  <c:v>9.7999992370605469</c:v>
                </c:pt>
                <c:pt idx="481">
                  <c:v>9.9000015258789063</c:v>
                </c:pt>
                <c:pt idx="482">
                  <c:v>10</c:v>
                </c:pt>
                <c:pt idx="483">
                  <c:v>10.100002288818359</c:v>
                </c:pt>
                <c:pt idx="484">
                  <c:v>10.200000762939453</c:v>
                </c:pt>
                <c:pt idx="485">
                  <c:v>10.299999237060547</c:v>
                </c:pt>
                <c:pt idx="486">
                  <c:v>10.400001525878906</c:v>
                </c:pt>
                <c:pt idx="487">
                  <c:v>10.5</c:v>
                </c:pt>
                <c:pt idx="488">
                  <c:v>10.600002288818359</c:v>
                </c:pt>
                <c:pt idx="489">
                  <c:v>10.700000762939453</c:v>
                </c:pt>
                <c:pt idx="490">
                  <c:v>10.799999237060547</c:v>
                </c:pt>
                <c:pt idx="491">
                  <c:v>10.900001525878906</c:v>
                </c:pt>
                <c:pt idx="492">
                  <c:v>11</c:v>
                </c:pt>
                <c:pt idx="493">
                  <c:v>11.100002288818359</c:v>
                </c:pt>
                <c:pt idx="494">
                  <c:v>11.200000762939453</c:v>
                </c:pt>
                <c:pt idx="495">
                  <c:v>11.299999237060547</c:v>
                </c:pt>
                <c:pt idx="496">
                  <c:v>11.400001525878906</c:v>
                </c:pt>
                <c:pt idx="497">
                  <c:v>11.5</c:v>
                </c:pt>
                <c:pt idx="498">
                  <c:v>11.600002288818359</c:v>
                </c:pt>
                <c:pt idx="499">
                  <c:v>11.700000762939453</c:v>
                </c:pt>
                <c:pt idx="500">
                  <c:v>11.799999237060547</c:v>
                </c:pt>
                <c:pt idx="501">
                  <c:v>11.900001525878906</c:v>
                </c:pt>
                <c:pt idx="502">
                  <c:v>12</c:v>
                </c:pt>
                <c:pt idx="503">
                  <c:v>12.100002288818359</c:v>
                </c:pt>
                <c:pt idx="504">
                  <c:v>12.200000762939453</c:v>
                </c:pt>
                <c:pt idx="505">
                  <c:v>12.299999237060547</c:v>
                </c:pt>
                <c:pt idx="506">
                  <c:v>12.400001525878906</c:v>
                </c:pt>
                <c:pt idx="507">
                  <c:v>12.5</c:v>
                </c:pt>
                <c:pt idx="508">
                  <c:v>12.600002288818359</c:v>
                </c:pt>
                <c:pt idx="509">
                  <c:v>12.700000762939453</c:v>
                </c:pt>
                <c:pt idx="510">
                  <c:v>12.799999237060547</c:v>
                </c:pt>
                <c:pt idx="511">
                  <c:v>12.900001525878906</c:v>
                </c:pt>
                <c:pt idx="512">
                  <c:v>13</c:v>
                </c:pt>
                <c:pt idx="513">
                  <c:v>13.100002288818359</c:v>
                </c:pt>
                <c:pt idx="514">
                  <c:v>13.200000762939453</c:v>
                </c:pt>
                <c:pt idx="515">
                  <c:v>13.299999237060547</c:v>
                </c:pt>
                <c:pt idx="516">
                  <c:v>13.400001525878906</c:v>
                </c:pt>
                <c:pt idx="517">
                  <c:v>13.5</c:v>
                </c:pt>
                <c:pt idx="518">
                  <c:v>13.600002288818359</c:v>
                </c:pt>
                <c:pt idx="519">
                  <c:v>13.700000762939453</c:v>
                </c:pt>
                <c:pt idx="520">
                  <c:v>13.799999237060547</c:v>
                </c:pt>
                <c:pt idx="521">
                  <c:v>13.900001525878906</c:v>
                </c:pt>
                <c:pt idx="522">
                  <c:v>14</c:v>
                </c:pt>
                <c:pt idx="523">
                  <c:v>14.100002288818359</c:v>
                </c:pt>
                <c:pt idx="524">
                  <c:v>14.200000762939453</c:v>
                </c:pt>
                <c:pt idx="525">
                  <c:v>14.299999237060547</c:v>
                </c:pt>
                <c:pt idx="526">
                  <c:v>14.400001525878906</c:v>
                </c:pt>
                <c:pt idx="527">
                  <c:v>14.5</c:v>
                </c:pt>
                <c:pt idx="528">
                  <c:v>14.600002288818359</c:v>
                </c:pt>
                <c:pt idx="529">
                  <c:v>14.700000762939453</c:v>
                </c:pt>
                <c:pt idx="530">
                  <c:v>14.799999237060547</c:v>
                </c:pt>
                <c:pt idx="531">
                  <c:v>14.900001525878906</c:v>
                </c:pt>
                <c:pt idx="532">
                  <c:v>15</c:v>
                </c:pt>
                <c:pt idx="533">
                  <c:v>15.100002288818359</c:v>
                </c:pt>
                <c:pt idx="534">
                  <c:v>15.200000762939453</c:v>
                </c:pt>
                <c:pt idx="535">
                  <c:v>15.299999237060547</c:v>
                </c:pt>
                <c:pt idx="536">
                  <c:v>15.400001525878906</c:v>
                </c:pt>
                <c:pt idx="537">
                  <c:v>15.5</c:v>
                </c:pt>
                <c:pt idx="538">
                  <c:v>15.600002288818359</c:v>
                </c:pt>
                <c:pt idx="539">
                  <c:v>15.700000762939453</c:v>
                </c:pt>
                <c:pt idx="540">
                  <c:v>15.799999237060547</c:v>
                </c:pt>
                <c:pt idx="541">
                  <c:v>15.900001525878906</c:v>
                </c:pt>
                <c:pt idx="542">
                  <c:v>16</c:v>
                </c:pt>
                <c:pt idx="543">
                  <c:v>16.100002288818359</c:v>
                </c:pt>
                <c:pt idx="544">
                  <c:v>16.200000762939453</c:v>
                </c:pt>
                <c:pt idx="545">
                  <c:v>16.299999237060547</c:v>
                </c:pt>
                <c:pt idx="546">
                  <c:v>16.400001525878906</c:v>
                </c:pt>
                <c:pt idx="547">
                  <c:v>16.5</c:v>
                </c:pt>
                <c:pt idx="548">
                  <c:v>16.600002288818359</c:v>
                </c:pt>
                <c:pt idx="549">
                  <c:v>16.700000762939453</c:v>
                </c:pt>
                <c:pt idx="550">
                  <c:v>16.799999237060547</c:v>
                </c:pt>
                <c:pt idx="551">
                  <c:v>16.900001525878906</c:v>
                </c:pt>
                <c:pt idx="552">
                  <c:v>17</c:v>
                </c:pt>
                <c:pt idx="553">
                  <c:v>17.100002288818359</c:v>
                </c:pt>
                <c:pt idx="554">
                  <c:v>17.200000762939453</c:v>
                </c:pt>
                <c:pt idx="555">
                  <c:v>17.299999237060547</c:v>
                </c:pt>
                <c:pt idx="556">
                  <c:v>17.400001525878906</c:v>
                </c:pt>
                <c:pt idx="557">
                  <c:v>17.5</c:v>
                </c:pt>
                <c:pt idx="558">
                  <c:v>17.600002288818359</c:v>
                </c:pt>
                <c:pt idx="559">
                  <c:v>17.700000762939453</c:v>
                </c:pt>
                <c:pt idx="560">
                  <c:v>17.799999237060547</c:v>
                </c:pt>
                <c:pt idx="561">
                  <c:v>17.900001525878906</c:v>
                </c:pt>
                <c:pt idx="562">
                  <c:v>18</c:v>
                </c:pt>
                <c:pt idx="563">
                  <c:v>18.100002288818359</c:v>
                </c:pt>
                <c:pt idx="564">
                  <c:v>18.200000762939453</c:v>
                </c:pt>
                <c:pt idx="565">
                  <c:v>18.299999237060547</c:v>
                </c:pt>
                <c:pt idx="566">
                  <c:v>18.400001525878906</c:v>
                </c:pt>
                <c:pt idx="567">
                  <c:v>18.5</c:v>
                </c:pt>
                <c:pt idx="568">
                  <c:v>18.600002288818359</c:v>
                </c:pt>
                <c:pt idx="569">
                  <c:v>18.700000762939453</c:v>
                </c:pt>
                <c:pt idx="570">
                  <c:v>18.799999237060547</c:v>
                </c:pt>
                <c:pt idx="571">
                  <c:v>18.900001525878906</c:v>
                </c:pt>
                <c:pt idx="572">
                  <c:v>19</c:v>
                </c:pt>
                <c:pt idx="573">
                  <c:v>19.100002288818359</c:v>
                </c:pt>
                <c:pt idx="574">
                  <c:v>19.200000762939453</c:v>
                </c:pt>
                <c:pt idx="575">
                  <c:v>19.299999237060547</c:v>
                </c:pt>
                <c:pt idx="576">
                  <c:v>19.400001525878906</c:v>
                </c:pt>
                <c:pt idx="577">
                  <c:v>19.5</c:v>
                </c:pt>
                <c:pt idx="578">
                  <c:v>19.600002288818359</c:v>
                </c:pt>
                <c:pt idx="579">
                  <c:v>19.700000762939453</c:v>
                </c:pt>
                <c:pt idx="580">
                  <c:v>19.799999237060547</c:v>
                </c:pt>
                <c:pt idx="581">
                  <c:v>19.900001525878906</c:v>
                </c:pt>
                <c:pt idx="582">
                  <c:v>20</c:v>
                </c:pt>
                <c:pt idx="583">
                  <c:v>20.100002288818359</c:v>
                </c:pt>
                <c:pt idx="584">
                  <c:v>20.200000762939453</c:v>
                </c:pt>
                <c:pt idx="585">
                  <c:v>20.299999237060547</c:v>
                </c:pt>
                <c:pt idx="586">
                  <c:v>20.400001525878906</c:v>
                </c:pt>
                <c:pt idx="587">
                  <c:v>20.5</c:v>
                </c:pt>
                <c:pt idx="588">
                  <c:v>20.600002288818359</c:v>
                </c:pt>
                <c:pt idx="589">
                  <c:v>20.700000762939453</c:v>
                </c:pt>
                <c:pt idx="590">
                  <c:v>20.799999237060547</c:v>
                </c:pt>
                <c:pt idx="591">
                  <c:v>20.900001525878906</c:v>
                </c:pt>
                <c:pt idx="592">
                  <c:v>21</c:v>
                </c:pt>
                <c:pt idx="593">
                  <c:v>21.100002288818359</c:v>
                </c:pt>
                <c:pt idx="594">
                  <c:v>21.200000762939453</c:v>
                </c:pt>
                <c:pt idx="595">
                  <c:v>21.299999237060547</c:v>
                </c:pt>
                <c:pt idx="596">
                  <c:v>21.400001525878906</c:v>
                </c:pt>
                <c:pt idx="597">
                  <c:v>21.5</c:v>
                </c:pt>
                <c:pt idx="598">
                  <c:v>21.600002288818359</c:v>
                </c:pt>
                <c:pt idx="599">
                  <c:v>21.700000762939453</c:v>
                </c:pt>
                <c:pt idx="600">
                  <c:v>21.799999237060547</c:v>
                </c:pt>
                <c:pt idx="601">
                  <c:v>21.900001525878906</c:v>
                </c:pt>
                <c:pt idx="602">
                  <c:v>22</c:v>
                </c:pt>
                <c:pt idx="603">
                  <c:v>22.100002288818359</c:v>
                </c:pt>
                <c:pt idx="604">
                  <c:v>22.200000762939453</c:v>
                </c:pt>
                <c:pt idx="605">
                  <c:v>22.299999237060547</c:v>
                </c:pt>
                <c:pt idx="606">
                  <c:v>22.400001525878906</c:v>
                </c:pt>
                <c:pt idx="607">
                  <c:v>22.5</c:v>
                </c:pt>
                <c:pt idx="608">
                  <c:v>22.600002288818359</c:v>
                </c:pt>
                <c:pt idx="609">
                  <c:v>22.700000762939453</c:v>
                </c:pt>
                <c:pt idx="610">
                  <c:v>22.799999237060547</c:v>
                </c:pt>
                <c:pt idx="611">
                  <c:v>22.900001525878906</c:v>
                </c:pt>
                <c:pt idx="612">
                  <c:v>23</c:v>
                </c:pt>
                <c:pt idx="613">
                  <c:v>23.100002288818359</c:v>
                </c:pt>
                <c:pt idx="614">
                  <c:v>23.200000762939453</c:v>
                </c:pt>
                <c:pt idx="615">
                  <c:v>23.299999237060547</c:v>
                </c:pt>
                <c:pt idx="616">
                  <c:v>23.400001525878906</c:v>
                </c:pt>
                <c:pt idx="617">
                  <c:v>23.5</c:v>
                </c:pt>
                <c:pt idx="618">
                  <c:v>23.600002288818359</c:v>
                </c:pt>
                <c:pt idx="619">
                  <c:v>23.700000762939453</c:v>
                </c:pt>
                <c:pt idx="620">
                  <c:v>23.799999237060547</c:v>
                </c:pt>
                <c:pt idx="621">
                  <c:v>23.900001525878906</c:v>
                </c:pt>
                <c:pt idx="622">
                  <c:v>24</c:v>
                </c:pt>
                <c:pt idx="623">
                  <c:v>24.100002288818359</c:v>
                </c:pt>
                <c:pt idx="624">
                  <c:v>24.200000762939453</c:v>
                </c:pt>
                <c:pt idx="625">
                  <c:v>24.299999237060547</c:v>
                </c:pt>
                <c:pt idx="626">
                  <c:v>24.400001525878906</c:v>
                </c:pt>
                <c:pt idx="627">
                  <c:v>24.5</c:v>
                </c:pt>
                <c:pt idx="628">
                  <c:v>24.600002288818359</c:v>
                </c:pt>
                <c:pt idx="629">
                  <c:v>24.700000762939453</c:v>
                </c:pt>
                <c:pt idx="630">
                  <c:v>24.799999237060547</c:v>
                </c:pt>
                <c:pt idx="631">
                  <c:v>24.900001525878906</c:v>
                </c:pt>
                <c:pt idx="632">
                  <c:v>25</c:v>
                </c:pt>
                <c:pt idx="633">
                  <c:v>25.100002288818359</c:v>
                </c:pt>
                <c:pt idx="634">
                  <c:v>25.200000762939453</c:v>
                </c:pt>
                <c:pt idx="635">
                  <c:v>25.299999237060547</c:v>
                </c:pt>
                <c:pt idx="636">
                  <c:v>25.400001525878906</c:v>
                </c:pt>
                <c:pt idx="637">
                  <c:v>25.5</c:v>
                </c:pt>
                <c:pt idx="638">
                  <c:v>25.600002288818359</c:v>
                </c:pt>
                <c:pt idx="639">
                  <c:v>25.700000762939453</c:v>
                </c:pt>
                <c:pt idx="640">
                  <c:v>25.799999237060547</c:v>
                </c:pt>
                <c:pt idx="641">
                  <c:v>25.899997711181641</c:v>
                </c:pt>
                <c:pt idx="642">
                  <c:v>26.000003814697266</c:v>
                </c:pt>
                <c:pt idx="643">
                  <c:v>26.100002288818359</c:v>
                </c:pt>
                <c:pt idx="644">
                  <c:v>26.200000762939453</c:v>
                </c:pt>
                <c:pt idx="645">
                  <c:v>26.299999237060547</c:v>
                </c:pt>
                <c:pt idx="646">
                  <c:v>26.399997711181641</c:v>
                </c:pt>
                <c:pt idx="647">
                  <c:v>26.500003814697266</c:v>
                </c:pt>
                <c:pt idx="648">
                  <c:v>26.600002288818359</c:v>
                </c:pt>
                <c:pt idx="649">
                  <c:v>26.700000762939453</c:v>
                </c:pt>
                <c:pt idx="650">
                  <c:v>26.799999237060547</c:v>
                </c:pt>
                <c:pt idx="651">
                  <c:v>26.899997711181641</c:v>
                </c:pt>
                <c:pt idx="652">
                  <c:v>27.000003814697266</c:v>
                </c:pt>
                <c:pt idx="653">
                  <c:v>27.100002288818359</c:v>
                </c:pt>
                <c:pt idx="654">
                  <c:v>27.200000762939453</c:v>
                </c:pt>
                <c:pt idx="655">
                  <c:v>27.299999237060547</c:v>
                </c:pt>
                <c:pt idx="656">
                  <c:v>27.399997711181641</c:v>
                </c:pt>
                <c:pt idx="657">
                  <c:v>27.500003814697266</c:v>
                </c:pt>
                <c:pt idx="658">
                  <c:v>27.600002288818359</c:v>
                </c:pt>
                <c:pt idx="659">
                  <c:v>27.700000762939453</c:v>
                </c:pt>
                <c:pt idx="660">
                  <c:v>27.799999237060547</c:v>
                </c:pt>
                <c:pt idx="661">
                  <c:v>27.899997711181641</c:v>
                </c:pt>
                <c:pt idx="662">
                  <c:v>28.000003814697266</c:v>
                </c:pt>
                <c:pt idx="663">
                  <c:v>28.100002288818359</c:v>
                </c:pt>
                <c:pt idx="664">
                  <c:v>28.200000762939453</c:v>
                </c:pt>
                <c:pt idx="665">
                  <c:v>28.299999237060547</c:v>
                </c:pt>
                <c:pt idx="666">
                  <c:v>28.399997711181641</c:v>
                </c:pt>
                <c:pt idx="667">
                  <c:v>28.500003814697266</c:v>
                </c:pt>
                <c:pt idx="668">
                  <c:v>28.600002288818359</c:v>
                </c:pt>
                <c:pt idx="669">
                  <c:v>28.700000762939453</c:v>
                </c:pt>
                <c:pt idx="670">
                  <c:v>28.799999237060547</c:v>
                </c:pt>
                <c:pt idx="671">
                  <c:v>28.899997711181641</c:v>
                </c:pt>
                <c:pt idx="672">
                  <c:v>29.000003814697266</c:v>
                </c:pt>
                <c:pt idx="673">
                  <c:v>29.100002288818359</c:v>
                </c:pt>
                <c:pt idx="674">
                  <c:v>29.200000762939453</c:v>
                </c:pt>
                <c:pt idx="675">
                  <c:v>29.299999237060547</c:v>
                </c:pt>
                <c:pt idx="676">
                  <c:v>29.399997711181641</c:v>
                </c:pt>
                <c:pt idx="677">
                  <c:v>29.500003814697266</c:v>
                </c:pt>
                <c:pt idx="678">
                  <c:v>29.600002288818359</c:v>
                </c:pt>
                <c:pt idx="679">
                  <c:v>29.700000762939453</c:v>
                </c:pt>
                <c:pt idx="680">
                  <c:v>29.799999237060547</c:v>
                </c:pt>
                <c:pt idx="681">
                  <c:v>29.899997711181641</c:v>
                </c:pt>
                <c:pt idx="682">
                  <c:v>30.000003814697266</c:v>
                </c:pt>
                <c:pt idx="683">
                  <c:v>30.100002288818359</c:v>
                </c:pt>
                <c:pt idx="684">
                  <c:v>30.200000762939453</c:v>
                </c:pt>
                <c:pt idx="685">
                  <c:v>30.299999237060547</c:v>
                </c:pt>
                <c:pt idx="686">
                  <c:v>30.399997711181641</c:v>
                </c:pt>
                <c:pt idx="687">
                  <c:v>30.500003814697266</c:v>
                </c:pt>
                <c:pt idx="688">
                  <c:v>30.600002288818359</c:v>
                </c:pt>
                <c:pt idx="689">
                  <c:v>30.700000762939453</c:v>
                </c:pt>
                <c:pt idx="690">
                  <c:v>30.799999237060547</c:v>
                </c:pt>
                <c:pt idx="691">
                  <c:v>30.899997711181641</c:v>
                </c:pt>
                <c:pt idx="692">
                  <c:v>31.000003814697266</c:v>
                </c:pt>
                <c:pt idx="693">
                  <c:v>31.100002288818359</c:v>
                </c:pt>
                <c:pt idx="694">
                  <c:v>31.200000762939453</c:v>
                </c:pt>
                <c:pt idx="695">
                  <c:v>31.299999237060547</c:v>
                </c:pt>
                <c:pt idx="696">
                  <c:v>31.399997711181641</c:v>
                </c:pt>
                <c:pt idx="697">
                  <c:v>31.500003814697266</c:v>
                </c:pt>
                <c:pt idx="698">
                  <c:v>31.600002288818359</c:v>
                </c:pt>
                <c:pt idx="699">
                  <c:v>31.700000762939453</c:v>
                </c:pt>
                <c:pt idx="700">
                  <c:v>31.799999237060547</c:v>
                </c:pt>
                <c:pt idx="701">
                  <c:v>31.899997711181641</c:v>
                </c:pt>
                <c:pt idx="702">
                  <c:v>32.000003814697266</c:v>
                </c:pt>
                <c:pt idx="703">
                  <c:v>32.100002288818359</c:v>
                </c:pt>
                <c:pt idx="704">
                  <c:v>32.200000762939453</c:v>
                </c:pt>
                <c:pt idx="705">
                  <c:v>32.299999237060547</c:v>
                </c:pt>
                <c:pt idx="706">
                  <c:v>32.399997711181641</c:v>
                </c:pt>
                <c:pt idx="707">
                  <c:v>32.500003814697266</c:v>
                </c:pt>
                <c:pt idx="708">
                  <c:v>32.600002288818359</c:v>
                </c:pt>
                <c:pt idx="709">
                  <c:v>32.700000762939453</c:v>
                </c:pt>
                <c:pt idx="710">
                  <c:v>32.799999237060547</c:v>
                </c:pt>
                <c:pt idx="711">
                  <c:v>32.899997711181641</c:v>
                </c:pt>
                <c:pt idx="712">
                  <c:v>33.000003814697266</c:v>
                </c:pt>
                <c:pt idx="713">
                  <c:v>33.100002288818359</c:v>
                </c:pt>
                <c:pt idx="714">
                  <c:v>33.200000762939453</c:v>
                </c:pt>
                <c:pt idx="715">
                  <c:v>33.299999237060547</c:v>
                </c:pt>
                <c:pt idx="716">
                  <c:v>33.399997711181641</c:v>
                </c:pt>
                <c:pt idx="717">
                  <c:v>33.500003814697266</c:v>
                </c:pt>
                <c:pt idx="718">
                  <c:v>33.600002288818359</c:v>
                </c:pt>
                <c:pt idx="719">
                  <c:v>33.700000762939453</c:v>
                </c:pt>
                <c:pt idx="720">
                  <c:v>33.799999237060547</c:v>
                </c:pt>
                <c:pt idx="721">
                  <c:v>33.899997711181641</c:v>
                </c:pt>
                <c:pt idx="722">
                  <c:v>34.000003814697266</c:v>
                </c:pt>
                <c:pt idx="723">
                  <c:v>34.100002288818359</c:v>
                </c:pt>
                <c:pt idx="724">
                  <c:v>34.200000762939453</c:v>
                </c:pt>
                <c:pt idx="725">
                  <c:v>34.299999237060547</c:v>
                </c:pt>
                <c:pt idx="726">
                  <c:v>34.399997711181641</c:v>
                </c:pt>
                <c:pt idx="727">
                  <c:v>34.500003814697266</c:v>
                </c:pt>
                <c:pt idx="728">
                  <c:v>34.600002288818359</c:v>
                </c:pt>
                <c:pt idx="729">
                  <c:v>34.700000762939453</c:v>
                </c:pt>
                <c:pt idx="730">
                  <c:v>34.799999237060547</c:v>
                </c:pt>
                <c:pt idx="731">
                  <c:v>34.899997711181641</c:v>
                </c:pt>
                <c:pt idx="732">
                  <c:v>35.000003814697266</c:v>
                </c:pt>
                <c:pt idx="733">
                  <c:v>35.100002288818359</c:v>
                </c:pt>
                <c:pt idx="734">
                  <c:v>35.200000762939453</c:v>
                </c:pt>
                <c:pt idx="735">
                  <c:v>35.299999237060547</c:v>
                </c:pt>
                <c:pt idx="736">
                  <c:v>35.399997711181641</c:v>
                </c:pt>
                <c:pt idx="737">
                  <c:v>35.500003814697266</c:v>
                </c:pt>
                <c:pt idx="738">
                  <c:v>35.600002288818359</c:v>
                </c:pt>
                <c:pt idx="739">
                  <c:v>35.700000762939453</c:v>
                </c:pt>
                <c:pt idx="740">
                  <c:v>35.799999237060547</c:v>
                </c:pt>
                <c:pt idx="741">
                  <c:v>35.899997711181641</c:v>
                </c:pt>
                <c:pt idx="742">
                  <c:v>36.000003814697266</c:v>
                </c:pt>
                <c:pt idx="743">
                  <c:v>36.100002288818359</c:v>
                </c:pt>
                <c:pt idx="744">
                  <c:v>36.200000762939453</c:v>
                </c:pt>
                <c:pt idx="745">
                  <c:v>36.299999237060547</c:v>
                </c:pt>
                <c:pt idx="746">
                  <c:v>36.399997711181641</c:v>
                </c:pt>
                <c:pt idx="747">
                  <c:v>36.500003814697266</c:v>
                </c:pt>
                <c:pt idx="748">
                  <c:v>36.600002288818359</c:v>
                </c:pt>
                <c:pt idx="749">
                  <c:v>36.700000762939453</c:v>
                </c:pt>
                <c:pt idx="750">
                  <c:v>36.799999237060547</c:v>
                </c:pt>
                <c:pt idx="751">
                  <c:v>36.899997711181641</c:v>
                </c:pt>
                <c:pt idx="752">
                  <c:v>37.000003814697266</c:v>
                </c:pt>
                <c:pt idx="753">
                  <c:v>37.100002288818359</c:v>
                </c:pt>
                <c:pt idx="754">
                  <c:v>37.200000762939453</c:v>
                </c:pt>
                <c:pt idx="755">
                  <c:v>37.299999237060547</c:v>
                </c:pt>
                <c:pt idx="756">
                  <c:v>37.399997711181641</c:v>
                </c:pt>
                <c:pt idx="757">
                  <c:v>37.500003814697266</c:v>
                </c:pt>
                <c:pt idx="758">
                  <c:v>37.600002288818359</c:v>
                </c:pt>
                <c:pt idx="759">
                  <c:v>37.700000762939453</c:v>
                </c:pt>
                <c:pt idx="760">
                  <c:v>37.799999237060547</c:v>
                </c:pt>
                <c:pt idx="761">
                  <c:v>37.899997711181641</c:v>
                </c:pt>
                <c:pt idx="762">
                  <c:v>38.000003814697266</c:v>
                </c:pt>
                <c:pt idx="763">
                  <c:v>38.100002288818359</c:v>
                </c:pt>
                <c:pt idx="764">
                  <c:v>38.200000762939453</c:v>
                </c:pt>
                <c:pt idx="765">
                  <c:v>38.299999237060547</c:v>
                </c:pt>
                <c:pt idx="766">
                  <c:v>38.399997711181641</c:v>
                </c:pt>
                <c:pt idx="767">
                  <c:v>38.500003814697266</c:v>
                </c:pt>
                <c:pt idx="768">
                  <c:v>38.600002288818359</c:v>
                </c:pt>
                <c:pt idx="769">
                  <c:v>38.700000762939453</c:v>
                </c:pt>
                <c:pt idx="770">
                  <c:v>38.799999237060547</c:v>
                </c:pt>
                <c:pt idx="771">
                  <c:v>38.899997711181641</c:v>
                </c:pt>
                <c:pt idx="772">
                  <c:v>39.000003814697266</c:v>
                </c:pt>
                <c:pt idx="773">
                  <c:v>39.100002288818359</c:v>
                </c:pt>
                <c:pt idx="774">
                  <c:v>39.200000762939453</c:v>
                </c:pt>
                <c:pt idx="775">
                  <c:v>39.299999237060547</c:v>
                </c:pt>
                <c:pt idx="776">
                  <c:v>39.399997711181641</c:v>
                </c:pt>
                <c:pt idx="777">
                  <c:v>39.500003814697266</c:v>
                </c:pt>
                <c:pt idx="778">
                  <c:v>39.600002288818359</c:v>
                </c:pt>
                <c:pt idx="779">
                  <c:v>39.700000762939453</c:v>
                </c:pt>
                <c:pt idx="780">
                  <c:v>39.799999237060547</c:v>
                </c:pt>
                <c:pt idx="781">
                  <c:v>39.899997711181641</c:v>
                </c:pt>
                <c:pt idx="782">
                  <c:v>40.000003814697266</c:v>
                </c:pt>
                <c:pt idx="783">
                  <c:v>40.100002288818359</c:v>
                </c:pt>
                <c:pt idx="784">
                  <c:v>40.200000762939453</c:v>
                </c:pt>
                <c:pt idx="785">
                  <c:v>40.299999237060547</c:v>
                </c:pt>
                <c:pt idx="786">
                  <c:v>40.399997711181641</c:v>
                </c:pt>
                <c:pt idx="787">
                  <c:v>40.500003814697266</c:v>
                </c:pt>
                <c:pt idx="788">
                  <c:v>40.600002288818359</c:v>
                </c:pt>
                <c:pt idx="789">
                  <c:v>40.700000762939453</c:v>
                </c:pt>
                <c:pt idx="790">
                  <c:v>40.799999237060547</c:v>
                </c:pt>
                <c:pt idx="791">
                  <c:v>40.899997711181641</c:v>
                </c:pt>
                <c:pt idx="792">
                  <c:v>41.000003814697266</c:v>
                </c:pt>
                <c:pt idx="793">
                  <c:v>41.100002288818359</c:v>
                </c:pt>
                <c:pt idx="794">
                  <c:v>41.200000762939453</c:v>
                </c:pt>
                <c:pt idx="795">
                  <c:v>41.299999237060547</c:v>
                </c:pt>
                <c:pt idx="796">
                  <c:v>41.399997711181641</c:v>
                </c:pt>
                <c:pt idx="797">
                  <c:v>41.500003814697266</c:v>
                </c:pt>
                <c:pt idx="798">
                  <c:v>41.600002288818359</c:v>
                </c:pt>
                <c:pt idx="799">
                  <c:v>41.700000762939453</c:v>
                </c:pt>
                <c:pt idx="800">
                  <c:v>41.799999237060547</c:v>
                </c:pt>
                <c:pt idx="801">
                  <c:v>41.899997711181641</c:v>
                </c:pt>
                <c:pt idx="802">
                  <c:v>42.000003814697266</c:v>
                </c:pt>
                <c:pt idx="803">
                  <c:v>42.100002288818359</c:v>
                </c:pt>
                <c:pt idx="804">
                  <c:v>42.200000762939453</c:v>
                </c:pt>
                <c:pt idx="805">
                  <c:v>42.299999237060547</c:v>
                </c:pt>
                <c:pt idx="806">
                  <c:v>42.399997711181641</c:v>
                </c:pt>
                <c:pt idx="807">
                  <c:v>42.500003814697266</c:v>
                </c:pt>
                <c:pt idx="808">
                  <c:v>42.600002288818359</c:v>
                </c:pt>
                <c:pt idx="809">
                  <c:v>42.700000762939453</c:v>
                </c:pt>
                <c:pt idx="810">
                  <c:v>42.799999237060547</c:v>
                </c:pt>
                <c:pt idx="811">
                  <c:v>42.899997711181641</c:v>
                </c:pt>
                <c:pt idx="812">
                  <c:v>43.000003814697266</c:v>
                </c:pt>
                <c:pt idx="813">
                  <c:v>43.100002288818359</c:v>
                </c:pt>
                <c:pt idx="814">
                  <c:v>43.200000762939453</c:v>
                </c:pt>
                <c:pt idx="815">
                  <c:v>43.299999237060547</c:v>
                </c:pt>
                <c:pt idx="816">
                  <c:v>43.399997711181641</c:v>
                </c:pt>
                <c:pt idx="817">
                  <c:v>43.500003814697266</c:v>
                </c:pt>
                <c:pt idx="818">
                  <c:v>43.600002288818359</c:v>
                </c:pt>
                <c:pt idx="819">
                  <c:v>43.700000762939453</c:v>
                </c:pt>
                <c:pt idx="820">
                  <c:v>43.799999237060547</c:v>
                </c:pt>
                <c:pt idx="821">
                  <c:v>43.899997711181641</c:v>
                </c:pt>
                <c:pt idx="822">
                  <c:v>44.000003814697266</c:v>
                </c:pt>
                <c:pt idx="823">
                  <c:v>44.100002288818359</c:v>
                </c:pt>
                <c:pt idx="824">
                  <c:v>44.200000762939453</c:v>
                </c:pt>
                <c:pt idx="825">
                  <c:v>44.299999237060547</c:v>
                </c:pt>
                <c:pt idx="826">
                  <c:v>44.399997711181641</c:v>
                </c:pt>
                <c:pt idx="827">
                  <c:v>44.500003814697266</c:v>
                </c:pt>
                <c:pt idx="828">
                  <c:v>44.600002288818359</c:v>
                </c:pt>
                <c:pt idx="829">
                  <c:v>44.700000762939453</c:v>
                </c:pt>
                <c:pt idx="830">
                  <c:v>44.799999237060547</c:v>
                </c:pt>
                <c:pt idx="831">
                  <c:v>44.899997711181641</c:v>
                </c:pt>
                <c:pt idx="832">
                  <c:v>45.000003814697266</c:v>
                </c:pt>
                <c:pt idx="833">
                  <c:v>45.100002288818359</c:v>
                </c:pt>
                <c:pt idx="834">
                  <c:v>45.200000762939453</c:v>
                </c:pt>
                <c:pt idx="835">
                  <c:v>45.299999237060547</c:v>
                </c:pt>
                <c:pt idx="836">
                  <c:v>45.399997711181641</c:v>
                </c:pt>
                <c:pt idx="837">
                  <c:v>45.500003814697266</c:v>
                </c:pt>
                <c:pt idx="838">
                  <c:v>45.600002288818359</c:v>
                </c:pt>
                <c:pt idx="839">
                  <c:v>45.700000762939453</c:v>
                </c:pt>
                <c:pt idx="840">
                  <c:v>45.799999237060547</c:v>
                </c:pt>
                <c:pt idx="841">
                  <c:v>45.899997711181641</c:v>
                </c:pt>
                <c:pt idx="842">
                  <c:v>46.000003814697266</c:v>
                </c:pt>
                <c:pt idx="843">
                  <c:v>46.100002288818359</c:v>
                </c:pt>
                <c:pt idx="844">
                  <c:v>46.200000762939453</c:v>
                </c:pt>
                <c:pt idx="845">
                  <c:v>46.299999237060547</c:v>
                </c:pt>
                <c:pt idx="846">
                  <c:v>46.399997711181641</c:v>
                </c:pt>
                <c:pt idx="847">
                  <c:v>46.500003814697266</c:v>
                </c:pt>
                <c:pt idx="848">
                  <c:v>46.600002288818359</c:v>
                </c:pt>
                <c:pt idx="849">
                  <c:v>46.700000762939453</c:v>
                </c:pt>
                <c:pt idx="850">
                  <c:v>46.799999237060547</c:v>
                </c:pt>
                <c:pt idx="851">
                  <c:v>46.899997711181641</c:v>
                </c:pt>
                <c:pt idx="852">
                  <c:v>47.000003814697266</c:v>
                </c:pt>
                <c:pt idx="853">
                  <c:v>47.100002288818359</c:v>
                </c:pt>
                <c:pt idx="854">
                  <c:v>47.200000762939453</c:v>
                </c:pt>
                <c:pt idx="855">
                  <c:v>47.299999237060547</c:v>
                </c:pt>
                <c:pt idx="856">
                  <c:v>47.399997711181641</c:v>
                </c:pt>
                <c:pt idx="857">
                  <c:v>47.500003814697266</c:v>
                </c:pt>
                <c:pt idx="858">
                  <c:v>47.600002288818359</c:v>
                </c:pt>
                <c:pt idx="859">
                  <c:v>47.700000762939453</c:v>
                </c:pt>
                <c:pt idx="860">
                  <c:v>47.799999237060547</c:v>
                </c:pt>
                <c:pt idx="861">
                  <c:v>47.899997711181641</c:v>
                </c:pt>
                <c:pt idx="862">
                  <c:v>48.000003814697266</c:v>
                </c:pt>
                <c:pt idx="863">
                  <c:v>48.100002288818359</c:v>
                </c:pt>
                <c:pt idx="864">
                  <c:v>48.200000762939453</c:v>
                </c:pt>
                <c:pt idx="865">
                  <c:v>48.299999237060547</c:v>
                </c:pt>
                <c:pt idx="866">
                  <c:v>48.399997711181641</c:v>
                </c:pt>
                <c:pt idx="867">
                  <c:v>48.500003814697266</c:v>
                </c:pt>
                <c:pt idx="868">
                  <c:v>48.600002288818359</c:v>
                </c:pt>
                <c:pt idx="869">
                  <c:v>48.700000762939453</c:v>
                </c:pt>
                <c:pt idx="870">
                  <c:v>48.799999237060547</c:v>
                </c:pt>
                <c:pt idx="871">
                  <c:v>48.899997711181641</c:v>
                </c:pt>
                <c:pt idx="872">
                  <c:v>49.000003814697266</c:v>
                </c:pt>
                <c:pt idx="873">
                  <c:v>49.100002288818359</c:v>
                </c:pt>
                <c:pt idx="874">
                  <c:v>49.200000762939453</c:v>
                </c:pt>
                <c:pt idx="875">
                  <c:v>49.299999237060547</c:v>
                </c:pt>
                <c:pt idx="876">
                  <c:v>49.399997711181641</c:v>
                </c:pt>
                <c:pt idx="877">
                  <c:v>49.500003814697266</c:v>
                </c:pt>
                <c:pt idx="878">
                  <c:v>49.600002288818359</c:v>
                </c:pt>
                <c:pt idx="879">
                  <c:v>49.700000762939453</c:v>
                </c:pt>
                <c:pt idx="880">
                  <c:v>49.799999237060547</c:v>
                </c:pt>
                <c:pt idx="881">
                  <c:v>49.899997711181641</c:v>
                </c:pt>
                <c:pt idx="882">
                  <c:v>50.000003814697266</c:v>
                </c:pt>
                <c:pt idx="883">
                  <c:v>50.100002288818359</c:v>
                </c:pt>
                <c:pt idx="884">
                  <c:v>50.200000762939453</c:v>
                </c:pt>
                <c:pt idx="885">
                  <c:v>50.299999237060547</c:v>
                </c:pt>
                <c:pt idx="886">
                  <c:v>50.399997711181641</c:v>
                </c:pt>
                <c:pt idx="887">
                  <c:v>50.500003814697266</c:v>
                </c:pt>
                <c:pt idx="888">
                  <c:v>50.600002288818359</c:v>
                </c:pt>
                <c:pt idx="889">
                  <c:v>50.700000762939453</c:v>
                </c:pt>
                <c:pt idx="890">
                  <c:v>50.799999237060547</c:v>
                </c:pt>
                <c:pt idx="891">
                  <c:v>50.899997711181641</c:v>
                </c:pt>
                <c:pt idx="892">
                  <c:v>51.000003814697266</c:v>
                </c:pt>
                <c:pt idx="893">
                  <c:v>51.100002288818359</c:v>
                </c:pt>
                <c:pt idx="894">
                  <c:v>51.200000762939453</c:v>
                </c:pt>
                <c:pt idx="895">
                  <c:v>51.299999237060547</c:v>
                </c:pt>
                <c:pt idx="896">
                  <c:v>51.399997711181641</c:v>
                </c:pt>
                <c:pt idx="897">
                  <c:v>51.500003814697266</c:v>
                </c:pt>
                <c:pt idx="898">
                  <c:v>51.600002288818359</c:v>
                </c:pt>
                <c:pt idx="899">
                  <c:v>51.700000762939453</c:v>
                </c:pt>
                <c:pt idx="900">
                  <c:v>51.799999237060547</c:v>
                </c:pt>
                <c:pt idx="901">
                  <c:v>51.899997711181641</c:v>
                </c:pt>
                <c:pt idx="902">
                  <c:v>52.000003814697266</c:v>
                </c:pt>
                <c:pt idx="903">
                  <c:v>52.100002288818359</c:v>
                </c:pt>
                <c:pt idx="904">
                  <c:v>52.200000762939453</c:v>
                </c:pt>
                <c:pt idx="905">
                  <c:v>52.299999237060547</c:v>
                </c:pt>
                <c:pt idx="906">
                  <c:v>52.399997711181641</c:v>
                </c:pt>
                <c:pt idx="907">
                  <c:v>52.500003814697266</c:v>
                </c:pt>
                <c:pt idx="908">
                  <c:v>52.600002288818359</c:v>
                </c:pt>
                <c:pt idx="909">
                  <c:v>52.700000762939453</c:v>
                </c:pt>
                <c:pt idx="910">
                  <c:v>52.799999237060547</c:v>
                </c:pt>
                <c:pt idx="911">
                  <c:v>52.899997711181641</c:v>
                </c:pt>
                <c:pt idx="912">
                  <c:v>53.000003814697266</c:v>
                </c:pt>
                <c:pt idx="913">
                  <c:v>53.100002288818359</c:v>
                </c:pt>
                <c:pt idx="914">
                  <c:v>53.200000762939453</c:v>
                </c:pt>
                <c:pt idx="915">
                  <c:v>53.299999237060547</c:v>
                </c:pt>
                <c:pt idx="916">
                  <c:v>53.399997711181641</c:v>
                </c:pt>
                <c:pt idx="917">
                  <c:v>53.500003814697266</c:v>
                </c:pt>
                <c:pt idx="918">
                  <c:v>53.600002288818359</c:v>
                </c:pt>
                <c:pt idx="919">
                  <c:v>53.700000762939453</c:v>
                </c:pt>
                <c:pt idx="920">
                  <c:v>53.799999237060547</c:v>
                </c:pt>
                <c:pt idx="921">
                  <c:v>53.899997711181641</c:v>
                </c:pt>
                <c:pt idx="922">
                  <c:v>54.000003814697266</c:v>
                </c:pt>
                <c:pt idx="923">
                  <c:v>54.100002288818359</c:v>
                </c:pt>
                <c:pt idx="924">
                  <c:v>54.200000762939453</c:v>
                </c:pt>
                <c:pt idx="925">
                  <c:v>54.299999237060547</c:v>
                </c:pt>
                <c:pt idx="926">
                  <c:v>54.399997711181641</c:v>
                </c:pt>
                <c:pt idx="927">
                  <c:v>54.500003814697266</c:v>
                </c:pt>
                <c:pt idx="928">
                  <c:v>54.600002288818359</c:v>
                </c:pt>
                <c:pt idx="929">
                  <c:v>54.700000762939453</c:v>
                </c:pt>
                <c:pt idx="930">
                  <c:v>54.799999237060547</c:v>
                </c:pt>
                <c:pt idx="931">
                  <c:v>54.899997711181641</c:v>
                </c:pt>
                <c:pt idx="932">
                  <c:v>55.000003814697266</c:v>
                </c:pt>
                <c:pt idx="933">
                  <c:v>55.100002288818359</c:v>
                </c:pt>
                <c:pt idx="934">
                  <c:v>55.200000762939453</c:v>
                </c:pt>
                <c:pt idx="935">
                  <c:v>55.299999237060547</c:v>
                </c:pt>
                <c:pt idx="936">
                  <c:v>55.399997711181641</c:v>
                </c:pt>
                <c:pt idx="937">
                  <c:v>55.500003814697266</c:v>
                </c:pt>
                <c:pt idx="938">
                  <c:v>55.600002288818359</c:v>
                </c:pt>
                <c:pt idx="939">
                  <c:v>55.700000762939453</c:v>
                </c:pt>
                <c:pt idx="940">
                  <c:v>55.799999237060547</c:v>
                </c:pt>
                <c:pt idx="941">
                  <c:v>55.899997711181641</c:v>
                </c:pt>
                <c:pt idx="942">
                  <c:v>56.000003814697266</c:v>
                </c:pt>
                <c:pt idx="943">
                  <c:v>56.100002288818359</c:v>
                </c:pt>
                <c:pt idx="944">
                  <c:v>56.200000762939453</c:v>
                </c:pt>
                <c:pt idx="945">
                  <c:v>56.299999237060547</c:v>
                </c:pt>
                <c:pt idx="946">
                  <c:v>56.399997711181641</c:v>
                </c:pt>
                <c:pt idx="947">
                  <c:v>56.500003814697266</c:v>
                </c:pt>
                <c:pt idx="948">
                  <c:v>56.600002288818359</c:v>
                </c:pt>
                <c:pt idx="949">
                  <c:v>56.700000762939453</c:v>
                </c:pt>
                <c:pt idx="950">
                  <c:v>56.799999237060547</c:v>
                </c:pt>
                <c:pt idx="951">
                  <c:v>56.899997711181641</c:v>
                </c:pt>
                <c:pt idx="952">
                  <c:v>57.000003814697266</c:v>
                </c:pt>
                <c:pt idx="953">
                  <c:v>57.100002288818359</c:v>
                </c:pt>
                <c:pt idx="954">
                  <c:v>57.200000762939453</c:v>
                </c:pt>
                <c:pt idx="955">
                  <c:v>57.299999237060547</c:v>
                </c:pt>
                <c:pt idx="956">
                  <c:v>57.399997711181641</c:v>
                </c:pt>
                <c:pt idx="957">
                  <c:v>57.500003814697266</c:v>
                </c:pt>
                <c:pt idx="958">
                  <c:v>57.600002288818359</c:v>
                </c:pt>
                <c:pt idx="959">
                  <c:v>57.700000762939453</c:v>
                </c:pt>
                <c:pt idx="960">
                  <c:v>57.799999237060547</c:v>
                </c:pt>
                <c:pt idx="961">
                  <c:v>57.899997711181641</c:v>
                </c:pt>
                <c:pt idx="962">
                  <c:v>58.000003814697266</c:v>
                </c:pt>
                <c:pt idx="963">
                  <c:v>58.100002288818359</c:v>
                </c:pt>
                <c:pt idx="964">
                  <c:v>58.200000762939453</c:v>
                </c:pt>
                <c:pt idx="965">
                  <c:v>58.299999237060547</c:v>
                </c:pt>
                <c:pt idx="966">
                  <c:v>58.399997711181641</c:v>
                </c:pt>
                <c:pt idx="967">
                  <c:v>58.500003814697266</c:v>
                </c:pt>
                <c:pt idx="968">
                  <c:v>58.600002288818359</c:v>
                </c:pt>
                <c:pt idx="969">
                  <c:v>58.700000762939453</c:v>
                </c:pt>
                <c:pt idx="970">
                  <c:v>58.799999237060547</c:v>
                </c:pt>
                <c:pt idx="971">
                  <c:v>58.899997711181641</c:v>
                </c:pt>
                <c:pt idx="972">
                  <c:v>59.000003814697266</c:v>
                </c:pt>
                <c:pt idx="973">
                  <c:v>59.100002288818359</c:v>
                </c:pt>
                <c:pt idx="974">
                  <c:v>59.200000762939453</c:v>
                </c:pt>
                <c:pt idx="975">
                  <c:v>59.299999237060547</c:v>
                </c:pt>
                <c:pt idx="976">
                  <c:v>59.399997711181641</c:v>
                </c:pt>
                <c:pt idx="977">
                  <c:v>59.500003814697266</c:v>
                </c:pt>
                <c:pt idx="978">
                  <c:v>59.600002288818359</c:v>
                </c:pt>
                <c:pt idx="979">
                  <c:v>59.700000762939453</c:v>
                </c:pt>
                <c:pt idx="980">
                  <c:v>59.799999237060547</c:v>
                </c:pt>
                <c:pt idx="981">
                  <c:v>59.899997711181641</c:v>
                </c:pt>
                <c:pt idx="982">
                  <c:v>60.000003814697266</c:v>
                </c:pt>
                <c:pt idx="983">
                  <c:v>60.100002288818359</c:v>
                </c:pt>
                <c:pt idx="984">
                  <c:v>60.200000762939453</c:v>
                </c:pt>
                <c:pt idx="985">
                  <c:v>60.299999237060547</c:v>
                </c:pt>
                <c:pt idx="986">
                  <c:v>60.399997711181641</c:v>
                </c:pt>
                <c:pt idx="987">
                  <c:v>60.500003814697266</c:v>
                </c:pt>
                <c:pt idx="988">
                  <c:v>60.600002288818359</c:v>
                </c:pt>
                <c:pt idx="989">
                  <c:v>60.700000762939453</c:v>
                </c:pt>
                <c:pt idx="990">
                  <c:v>60.799999237060547</c:v>
                </c:pt>
                <c:pt idx="991">
                  <c:v>60.899997711181641</c:v>
                </c:pt>
                <c:pt idx="992">
                  <c:v>61.000003814697266</c:v>
                </c:pt>
                <c:pt idx="993">
                  <c:v>61.100002288818359</c:v>
                </c:pt>
                <c:pt idx="994">
                  <c:v>61.200000762939453</c:v>
                </c:pt>
                <c:pt idx="995">
                  <c:v>61.299999237060547</c:v>
                </c:pt>
                <c:pt idx="996">
                  <c:v>61.399997711181641</c:v>
                </c:pt>
                <c:pt idx="997">
                  <c:v>61.500003814697266</c:v>
                </c:pt>
                <c:pt idx="998">
                  <c:v>61.600002288818359</c:v>
                </c:pt>
                <c:pt idx="999">
                  <c:v>61.700000762939453</c:v>
                </c:pt>
                <c:pt idx="1000">
                  <c:v>61.799999237060547</c:v>
                </c:pt>
                <c:pt idx="1001">
                  <c:v>61.899997711181641</c:v>
                </c:pt>
                <c:pt idx="1002">
                  <c:v>62.000003814697266</c:v>
                </c:pt>
                <c:pt idx="1003">
                  <c:v>62.100002288818359</c:v>
                </c:pt>
                <c:pt idx="1004">
                  <c:v>62.200000762939453</c:v>
                </c:pt>
                <c:pt idx="1005">
                  <c:v>62.299999237060547</c:v>
                </c:pt>
                <c:pt idx="1006">
                  <c:v>62.399997711181641</c:v>
                </c:pt>
                <c:pt idx="1007">
                  <c:v>62.500003814697266</c:v>
                </c:pt>
                <c:pt idx="1008">
                  <c:v>62.600002288818359</c:v>
                </c:pt>
                <c:pt idx="1009">
                  <c:v>62.700000762939453</c:v>
                </c:pt>
                <c:pt idx="1010">
                  <c:v>62.799999237060547</c:v>
                </c:pt>
                <c:pt idx="1011">
                  <c:v>62.899997711181641</c:v>
                </c:pt>
                <c:pt idx="1012">
                  <c:v>63.000003814697266</c:v>
                </c:pt>
                <c:pt idx="1013">
                  <c:v>63.100002288818359</c:v>
                </c:pt>
                <c:pt idx="1014">
                  <c:v>63.200000762939453</c:v>
                </c:pt>
                <c:pt idx="1015">
                  <c:v>63.299999237060547</c:v>
                </c:pt>
                <c:pt idx="1016">
                  <c:v>63.399997711181641</c:v>
                </c:pt>
                <c:pt idx="1017">
                  <c:v>63.500003814697266</c:v>
                </c:pt>
                <c:pt idx="1018">
                  <c:v>63.600002288818359</c:v>
                </c:pt>
                <c:pt idx="1019">
                  <c:v>63.700000762939453</c:v>
                </c:pt>
                <c:pt idx="1020">
                  <c:v>63.799999237060547</c:v>
                </c:pt>
                <c:pt idx="1021">
                  <c:v>63.899997711181641</c:v>
                </c:pt>
                <c:pt idx="1022">
                  <c:v>64</c:v>
                </c:pt>
                <c:pt idx="1023">
                  <c:v>64.100006103515625</c:v>
                </c:pt>
                <c:pt idx="1024">
                  <c:v>64.199996948242188</c:v>
                </c:pt>
                <c:pt idx="1025">
                  <c:v>64.300003051757813</c:v>
                </c:pt>
                <c:pt idx="1026">
                  <c:v>64.399993896484375</c:v>
                </c:pt>
                <c:pt idx="1027">
                  <c:v>64.5</c:v>
                </c:pt>
                <c:pt idx="1028">
                  <c:v>64.600006103515625</c:v>
                </c:pt>
                <c:pt idx="1029">
                  <c:v>64.699996948242188</c:v>
                </c:pt>
                <c:pt idx="1030">
                  <c:v>64.800003051757813</c:v>
                </c:pt>
                <c:pt idx="1031">
                  <c:v>64.899993896484375</c:v>
                </c:pt>
                <c:pt idx="1032">
                  <c:v>65</c:v>
                </c:pt>
                <c:pt idx="1033">
                  <c:v>65.100006103515625</c:v>
                </c:pt>
                <c:pt idx="1034">
                  <c:v>65.199996948242188</c:v>
                </c:pt>
                <c:pt idx="1035">
                  <c:v>65.300003051757813</c:v>
                </c:pt>
                <c:pt idx="1036">
                  <c:v>65.399993896484375</c:v>
                </c:pt>
                <c:pt idx="1037">
                  <c:v>65.5</c:v>
                </c:pt>
                <c:pt idx="1038">
                  <c:v>65.600006103515625</c:v>
                </c:pt>
                <c:pt idx="1039">
                  <c:v>65.699996948242188</c:v>
                </c:pt>
                <c:pt idx="1040">
                  <c:v>65.800003051757813</c:v>
                </c:pt>
                <c:pt idx="1041">
                  <c:v>65.899993896484375</c:v>
                </c:pt>
                <c:pt idx="1042">
                  <c:v>66</c:v>
                </c:pt>
                <c:pt idx="1043">
                  <c:v>66.100006103515625</c:v>
                </c:pt>
                <c:pt idx="1044">
                  <c:v>66.199996948242188</c:v>
                </c:pt>
                <c:pt idx="1045">
                  <c:v>66.300003051757813</c:v>
                </c:pt>
                <c:pt idx="1046">
                  <c:v>66.399993896484375</c:v>
                </c:pt>
                <c:pt idx="1047">
                  <c:v>66.5</c:v>
                </c:pt>
                <c:pt idx="1048">
                  <c:v>66.600006103515625</c:v>
                </c:pt>
                <c:pt idx="1049">
                  <c:v>66.699996948242188</c:v>
                </c:pt>
                <c:pt idx="1050">
                  <c:v>66.800003051757813</c:v>
                </c:pt>
                <c:pt idx="1051">
                  <c:v>66.899993896484375</c:v>
                </c:pt>
                <c:pt idx="1052">
                  <c:v>67</c:v>
                </c:pt>
                <c:pt idx="1053">
                  <c:v>67.100006103515625</c:v>
                </c:pt>
                <c:pt idx="1054">
                  <c:v>67.199996948242188</c:v>
                </c:pt>
                <c:pt idx="1055">
                  <c:v>67.300003051757813</c:v>
                </c:pt>
                <c:pt idx="1056">
                  <c:v>67.399993896484375</c:v>
                </c:pt>
                <c:pt idx="1057">
                  <c:v>67.5</c:v>
                </c:pt>
                <c:pt idx="1058">
                  <c:v>67.600006103515625</c:v>
                </c:pt>
                <c:pt idx="1059">
                  <c:v>67.699996948242188</c:v>
                </c:pt>
                <c:pt idx="1060">
                  <c:v>67.800003051757813</c:v>
                </c:pt>
                <c:pt idx="1061">
                  <c:v>67.899993896484375</c:v>
                </c:pt>
                <c:pt idx="1062">
                  <c:v>68</c:v>
                </c:pt>
                <c:pt idx="1063">
                  <c:v>68.100006103515625</c:v>
                </c:pt>
                <c:pt idx="1064">
                  <c:v>68.199996948242188</c:v>
                </c:pt>
                <c:pt idx="1065">
                  <c:v>68.300003051757813</c:v>
                </c:pt>
                <c:pt idx="1066">
                  <c:v>68.399993896484375</c:v>
                </c:pt>
                <c:pt idx="1067">
                  <c:v>68.5</c:v>
                </c:pt>
                <c:pt idx="1068">
                  <c:v>68.600006103515625</c:v>
                </c:pt>
                <c:pt idx="1069">
                  <c:v>68.699996948242188</c:v>
                </c:pt>
                <c:pt idx="1070">
                  <c:v>68.800003051757813</c:v>
                </c:pt>
                <c:pt idx="1071">
                  <c:v>68.899993896484375</c:v>
                </c:pt>
                <c:pt idx="1072">
                  <c:v>69</c:v>
                </c:pt>
                <c:pt idx="1073">
                  <c:v>69.100006103515625</c:v>
                </c:pt>
                <c:pt idx="1074">
                  <c:v>69.199996948242188</c:v>
                </c:pt>
                <c:pt idx="1075">
                  <c:v>69.300003051757813</c:v>
                </c:pt>
                <c:pt idx="1076">
                  <c:v>69.399993896484375</c:v>
                </c:pt>
                <c:pt idx="1077">
                  <c:v>69.5</c:v>
                </c:pt>
                <c:pt idx="1078">
                  <c:v>69.600006103515625</c:v>
                </c:pt>
                <c:pt idx="1079">
                  <c:v>69.699996948242188</c:v>
                </c:pt>
                <c:pt idx="1080">
                  <c:v>69.800003051757813</c:v>
                </c:pt>
                <c:pt idx="1081">
                  <c:v>69.899993896484375</c:v>
                </c:pt>
                <c:pt idx="1082">
                  <c:v>70</c:v>
                </c:pt>
                <c:pt idx="1083">
                  <c:v>70.100006103515625</c:v>
                </c:pt>
                <c:pt idx="1084">
                  <c:v>70.199996948242188</c:v>
                </c:pt>
                <c:pt idx="1085">
                  <c:v>70.300003051757813</c:v>
                </c:pt>
                <c:pt idx="1086">
                  <c:v>70.399993896484375</c:v>
                </c:pt>
                <c:pt idx="1087">
                  <c:v>70.5</c:v>
                </c:pt>
                <c:pt idx="1088">
                  <c:v>70.600006103515625</c:v>
                </c:pt>
                <c:pt idx="1089">
                  <c:v>70.699996948242188</c:v>
                </c:pt>
                <c:pt idx="1090">
                  <c:v>70.800003051757813</c:v>
                </c:pt>
                <c:pt idx="1091">
                  <c:v>70.899993896484375</c:v>
                </c:pt>
                <c:pt idx="1092">
                  <c:v>71</c:v>
                </c:pt>
                <c:pt idx="1093">
                  <c:v>71.100006103515625</c:v>
                </c:pt>
                <c:pt idx="1094">
                  <c:v>71.199996948242188</c:v>
                </c:pt>
                <c:pt idx="1095">
                  <c:v>71.300003051757813</c:v>
                </c:pt>
                <c:pt idx="1096">
                  <c:v>71.399993896484375</c:v>
                </c:pt>
                <c:pt idx="1097">
                  <c:v>71.5</c:v>
                </c:pt>
                <c:pt idx="1098">
                  <c:v>71.600006103515625</c:v>
                </c:pt>
                <c:pt idx="1099">
                  <c:v>71.699996948242188</c:v>
                </c:pt>
                <c:pt idx="1100">
                  <c:v>71.800003051757813</c:v>
                </c:pt>
                <c:pt idx="1101">
                  <c:v>71.899993896484375</c:v>
                </c:pt>
                <c:pt idx="1102">
                  <c:v>72</c:v>
                </c:pt>
                <c:pt idx="1103">
                  <c:v>72.100006103515625</c:v>
                </c:pt>
                <c:pt idx="1104">
                  <c:v>72.199996948242188</c:v>
                </c:pt>
                <c:pt idx="1105">
                  <c:v>72.300003051757813</c:v>
                </c:pt>
                <c:pt idx="1106">
                  <c:v>72.399993896484375</c:v>
                </c:pt>
                <c:pt idx="1107">
                  <c:v>72.5</c:v>
                </c:pt>
                <c:pt idx="1108">
                  <c:v>72.600006103515625</c:v>
                </c:pt>
                <c:pt idx="1109">
                  <c:v>72.699996948242188</c:v>
                </c:pt>
                <c:pt idx="1110">
                  <c:v>72.800003051757813</c:v>
                </c:pt>
                <c:pt idx="1111">
                  <c:v>72.899993896484375</c:v>
                </c:pt>
                <c:pt idx="1112">
                  <c:v>73</c:v>
                </c:pt>
                <c:pt idx="1113">
                  <c:v>73.100006103515625</c:v>
                </c:pt>
                <c:pt idx="1114">
                  <c:v>73.199996948242188</c:v>
                </c:pt>
                <c:pt idx="1115">
                  <c:v>73.300003051757813</c:v>
                </c:pt>
                <c:pt idx="1116">
                  <c:v>73.399993896484375</c:v>
                </c:pt>
                <c:pt idx="1117">
                  <c:v>73.5</c:v>
                </c:pt>
                <c:pt idx="1118">
                  <c:v>73.600006103515625</c:v>
                </c:pt>
                <c:pt idx="1119">
                  <c:v>73.699996948242188</c:v>
                </c:pt>
                <c:pt idx="1120">
                  <c:v>73.800003051757813</c:v>
                </c:pt>
                <c:pt idx="1121">
                  <c:v>73.899993896484375</c:v>
                </c:pt>
                <c:pt idx="1122">
                  <c:v>74</c:v>
                </c:pt>
                <c:pt idx="1123">
                  <c:v>74.100006103515625</c:v>
                </c:pt>
                <c:pt idx="1124">
                  <c:v>74.199996948242188</c:v>
                </c:pt>
                <c:pt idx="1125">
                  <c:v>74.300003051757813</c:v>
                </c:pt>
                <c:pt idx="1126">
                  <c:v>74.399993896484375</c:v>
                </c:pt>
                <c:pt idx="1127">
                  <c:v>74.5</c:v>
                </c:pt>
                <c:pt idx="1128">
                  <c:v>74.600006103515625</c:v>
                </c:pt>
                <c:pt idx="1129">
                  <c:v>74.699996948242188</c:v>
                </c:pt>
                <c:pt idx="1130">
                  <c:v>74.800003051757813</c:v>
                </c:pt>
                <c:pt idx="1131">
                  <c:v>74.899993896484375</c:v>
                </c:pt>
                <c:pt idx="1132">
                  <c:v>75</c:v>
                </c:pt>
                <c:pt idx="1133">
                  <c:v>75.100006103515625</c:v>
                </c:pt>
                <c:pt idx="1134">
                  <c:v>75.199996948242188</c:v>
                </c:pt>
                <c:pt idx="1135">
                  <c:v>75.300003051757813</c:v>
                </c:pt>
                <c:pt idx="1136">
                  <c:v>75.399993896484375</c:v>
                </c:pt>
                <c:pt idx="1137">
                  <c:v>75.5</c:v>
                </c:pt>
                <c:pt idx="1138">
                  <c:v>75.600006103515625</c:v>
                </c:pt>
                <c:pt idx="1139">
                  <c:v>75.699996948242188</c:v>
                </c:pt>
                <c:pt idx="1140">
                  <c:v>75.800003051757813</c:v>
                </c:pt>
                <c:pt idx="1141">
                  <c:v>75.899993896484375</c:v>
                </c:pt>
                <c:pt idx="1142">
                  <c:v>76</c:v>
                </c:pt>
                <c:pt idx="1143">
                  <c:v>76.100006103515625</c:v>
                </c:pt>
                <c:pt idx="1144">
                  <c:v>76.199996948242188</c:v>
                </c:pt>
                <c:pt idx="1145">
                  <c:v>76.300003051757813</c:v>
                </c:pt>
                <c:pt idx="1146">
                  <c:v>76.399993896484375</c:v>
                </c:pt>
                <c:pt idx="1147">
                  <c:v>76.5</c:v>
                </c:pt>
                <c:pt idx="1148">
                  <c:v>76.600006103515625</c:v>
                </c:pt>
                <c:pt idx="1149">
                  <c:v>76.699996948242188</c:v>
                </c:pt>
                <c:pt idx="1150">
                  <c:v>76.800003051757813</c:v>
                </c:pt>
                <c:pt idx="1151">
                  <c:v>76.899993896484375</c:v>
                </c:pt>
                <c:pt idx="1152">
                  <c:v>77</c:v>
                </c:pt>
                <c:pt idx="1153">
                  <c:v>77.100006103515625</c:v>
                </c:pt>
                <c:pt idx="1154">
                  <c:v>77.199996948242188</c:v>
                </c:pt>
                <c:pt idx="1155">
                  <c:v>77.300003051757813</c:v>
                </c:pt>
                <c:pt idx="1156">
                  <c:v>77.399993896484375</c:v>
                </c:pt>
                <c:pt idx="1157">
                  <c:v>77.5</c:v>
                </c:pt>
                <c:pt idx="1158">
                  <c:v>77.600006103515625</c:v>
                </c:pt>
                <c:pt idx="1159">
                  <c:v>77.699996948242188</c:v>
                </c:pt>
                <c:pt idx="1160">
                  <c:v>77.800003051757813</c:v>
                </c:pt>
                <c:pt idx="1161">
                  <c:v>77.899993896484375</c:v>
                </c:pt>
                <c:pt idx="1162">
                  <c:v>78</c:v>
                </c:pt>
                <c:pt idx="1163">
                  <c:v>78.100006103515625</c:v>
                </c:pt>
                <c:pt idx="1164">
                  <c:v>78.199996948242188</c:v>
                </c:pt>
                <c:pt idx="1165">
                  <c:v>78.300003051757813</c:v>
                </c:pt>
                <c:pt idx="1166">
                  <c:v>78.399993896484375</c:v>
                </c:pt>
                <c:pt idx="1167">
                  <c:v>78.5</c:v>
                </c:pt>
                <c:pt idx="1168">
                  <c:v>78.600006103515625</c:v>
                </c:pt>
                <c:pt idx="1169">
                  <c:v>78.699996948242188</c:v>
                </c:pt>
                <c:pt idx="1170">
                  <c:v>78.800003051757813</c:v>
                </c:pt>
                <c:pt idx="1171">
                  <c:v>78.899993896484375</c:v>
                </c:pt>
                <c:pt idx="1172">
                  <c:v>79</c:v>
                </c:pt>
                <c:pt idx="1173">
                  <c:v>79.100006103515625</c:v>
                </c:pt>
                <c:pt idx="1174">
                  <c:v>79.199996948242188</c:v>
                </c:pt>
                <c:pt idx="1175">
                  <c:v>79.300003051757813</c:v>
                </c:pt>
                <c:pt idx="1176">
                  <c:v>79.399993896484375</c:v>
                </c:pt>
                <c:pt idx="1177">
                  <c:v>79.5</c:v>
                </c:pt>
                <c:pt idx="1178">
                  <c:v>79.600006103515625</c:v>
                </c:pt>
                <c:pt idx="1179">
                  <c:v>79.699996948242188</c:v>
                </c:pt>
                <c:pt idx="1180">
                  <c:v>79.800003051757813</c:v>
                </c:pt>
                <c:pt idx="1181">
                  <c:v>79.899993896484375</c:v>
                </c:pt>
                <c:pt idx="1182">
                  <c:v>80</c:v>
                </c:pt>
                <c:pt idx="1183">
                  <c:v>80.100006103515625</c:v>
                </c:pt>
                <c:pt idx="1184">
                  <c:v>80.199996948242188</c:v>
                </c:pt>
                <c:pt idx="1185">
                  <c:v>80.300003051757813</c:v>
                </c:pt>
                <c:pt idx="1186">
                  <c:v>80.399993896484375</c:v>
                </c:pt>
                <c:pt idx="1187">
                  <c:v>80.5</c:v>
                </c:pt>
                <c:pt idx="1188">
                  <c:v>80.600006103515625</c:v>
                </c:pt>
                <c:pt idx="1189">
                  <c:v>80.699996948242188</c:v>
                </c:pt>
                <c:pt idx="1190">
                  <c:v>80.800003051757813</c:v>
                </c:pt>
                <c:pt idx="1191">
                  <c:v>80.899993896484375</c:v>
                </c:pt>
                <c:pt idx="1192">
                  <c:v>81</c:v>
                </c:pt>
                <c:pt idx="1193">
                  <c:v>81.100006103515625</c:v>
                </c:pt>
                <c:pt idx="1194">
                  <c:v>81.199996948242188</c:v>
                </c:pt>
                <c:pt idx="1195">
                  <c:v>81.300003051757813</c:v>
                </c:pt>
                <c:pt idx="1196">
                  <c:v>81.399993896484375</c:v>
                </c:pt>
                <c:pt idx="1197">
                  <c:v>81.5</c:v>
                </c:pt>
                <c:pt idx="1198">
                  <c:v>81.600006103515625</c:v>
                </c:pt>
                <c:pt idx="1199">
                  <c:v>81.699996948242188</c:v>
                </c:pt>
                <c:pt idx="1200">
                  <c:v>81.800003051757813</c:v>
                </c:pt>
                <c:pt idx="1201">
                  <c:v>81.899993896484375</c:v>
                </c:pt>
                <c:pt idx="1202">
                  <c:v>82</c:v>
                </c:pt>
                <c:pt idx="1203">
                  <c:v>82.100006103515625</c:v>
                </c:pt>
                <c:pt idx="1204">
                  <c:v>82.199996948242188</c:v>
                </c:pt>
                <c:pt idx="1205">
                  <c:v>82.300003051757813</c:v>
                </c:pt>
                <c:pt idx="1206">
                  <c:v>82.399993896484375</c:v>
                </c:pt>
                <c:pt idx="1207">
                  <c:v>82.5</c:v>
                </c:pt>
                <c:pt idx="1208">
                  <c:v>82.600006103515625</c:v>
                </c:pt>
                <c:pt idx="1209">
                  <c:v>82.699996948242188</c:v>
                </c:pt>
                <c:pt idx="1210">
                  <c:v>82.800003051757813</c:v>
                </c:pt>
                <c:pt idx="1211">
                  <c:v>82.899993896484375</c:v>
                </c:pt>
                <c:pt idx="1212">
                  <c:v>83</c:v>
                </c:pt>
                <c:pt idx="1213">
                  <c:v>83.100006103515625</c:v>
                </c:pt>
                <c:pt idx="1214">
                  <c:v>83.199996948242188</c:v>
                </c:pt>
                <c:pt idx="1215">
                  <c:v>83.300003051757813</c:v>
                </c:pt>
                <c:pt idx="1216">
                  <c:v>83.399993896484375</c:v>
                </c:pt>
                <c:pt idx="1217">
                  <c:v>83.5</c:v>
                </c:pt>
                <c:pt idx="1218">
                  <c:v>83.600006103515625</c:v>
                </c:pt>
                <c:pt idx="1219">
                  <c:v>83.699996948242188</c:v>
                </c:pt>
                <c:pt idx="1220">
                  <c:v>83.800003051757813</c:v>
                </c:pt>
                <c:pt idx="1221">
                  <c:v>83.899993896484375</c:v>
                </c:pt>
                <c:pt idx="1222">
                  <c:v>84</c:v>
                </c:pt>
                <c:pt idx="1223">
                  <c:v>84.100006103515625</c:v>
                </c:pt>
                <c:pt idx="1224">
                  <c:v>84.199996948242188</c:v>
                </c:pt>
                <c:pt idx="1225">
                  <c:v>84.300003051757813</c:v>
                </c:pt>
                <c:pt idx="1226">
                  <c:v>84.399993896484375</c:v>
                </c:pt>
                <c:pt idx="1227">
                  <c:v>84.5</c:v>
                </c:pt>
                <c:pt idx="1228">
                  <c:v>84.600006103515625</c:v>
                </c:pt>
                <c:pt idx="1229">
                  <c:v>84.699996948242188</c:v>
                </c:pt>
                <c:pt idx="1230">
                  <c:v>84.800003051757813</c:v>
                </c:pt>
                <c:pt idx="1231">
                  <c:v>84.899993896484375</c:v>
                </c:pt>
                <c:pt idx="1232">
                  <c:v>85</c:v>
                </c:pt>
                <c:pt idx="1233">
                  <c:v>85.100006103515625</c:v>
                </c:pt>
                <c:pt idx="1234">
                  <c:v>85.199996948242188</c:v>
                </c:pt>
                <c:pt idx="1235">
                  <c:v>85.300003051757813</c:v>
                </c:pt>
                <c:pt idx="1236">
                  <c:v>85.399993896484375</c:v>
                </c:pt>
                <c:pt idx="1237">
                  <c:v>85.5</c:v>
                </c:pt>
                <c:pt idx="1238">
                  <c:v>85.600006103515625</c:v>
                </c:pt>
                <c:pt idx="1239">
                  <c:v>85.699996948242188</c:v>
                </c:pt>
                <c:pt idx="1240">
                  <c:v>85.800003051757813</c:v>
                </c:pt>
                <c:pt idx="1241">
                  <c:v>85.899993896484375</c:v>
                </c:pt>
                <c:pt idx="1242">
                  <c:v>86</c:v>
                </c:pt>
                <c:pt idx="1243">
                  <c:v>86.100006103515625</c:v>
                </c:pt>
                <c:pt idx="1244">
                  <c:v>86.199996948242188</c:v>
                </c:pt>
                <c:pt idx="1245">
                  <c:v>86.300003051757813</c:v>
                </c:pt>
                <c:pt idx="1246">
                  <c:v>86.399993896484375</c:v>
                </c:pt>
                <c:pt idx="1247">
                  <c:v>86.5</c:v>
                </c:pt>
                <c:pt idx="1248">
                  <c:v>86.600006103515625</c:v>
                </c:pt>
                <c:pt idx="1249">
                  <c:v>86.699996948242188</c:v>
                </c:pt>
                <c:pt idx="1250">
                  <c:v>86.800003051757813</c:v>
                </c:pt>
                <c:pt idx="1251">
                  <c:v>86.899993896484375</c:v>
                </c:pt>
                <c:pt idx="1252">
                  <c:v>87</c:v>
                </c:pt>
                <c:pt idx="1253">
                  <c:v>87.100006103515625</c:v>
                </c:pt>
                <c:pt idx="1254">
                  <c:v>87.199996948242188</c:v>
                </c:pt>
                <c:pt idx="1255">
                  <c:v>87.300003051757813</c:v>
                </c:pt>
                <c:pt idx="1256">
                  <c:v>87.399993896484375</c:v>
                </c:pt>
                <c:pt idx="1257">
                  <c:v>87.5</c:v>
                </c:pt>
                <c:pt idx="1258">
                  <c:v>87.600006103515625</c:v>
                </c:pt>
                <c:pt idx="1259">
                  <c:v>87.699996948242188</c:v>
                </c:pt>
                <c:pt idx="1260">
                  <c:v>87.800003051757813</c:v>
                </c:pt>
                <c:pt idx="1261">
                  <c:v>87.899993896484375</c:v>
                </c:pt>
                <c:pt idx="1262">
                  <c:v>88</c:v>
                </c:pt>
                <c:pt idx="1263">
                  <c:v>88.100006103515625</c:v>
                </c:pt>
                <c:pt idx="1264">
                  <c:v>88.199996948242188</c:v>
                </c:pt>
                <c:pt idx="1265">
                  <c:v>88.300003051757813</c:v>
                </c:pt>
                <c:pt idx="1266">
                  <c:v>88.399993896484375</c:v>
                </c:pt>
                <c:pt idx="1267">
                  <c:v>88.5</c:v>
                </c:pt>
                <c:pt idx="1268">
                  <c:v>88.600006103515625</c:v>
                </c:pt>
                <c:pt idx="1269">
                  <c:v>88.699996948242188</c:v>
                </c:pt>
                <c:pt idx="1270">
                  <c:v>88.800003051757813</c:v>
                </c:pt>
                <c:pt idx="1271">
                  <c:v>88.899993896484375</c:v>
                </c:pt>
                <c:pt idx="1272">
                  <c:v>89</c:v>
                </c:pt>
                <c:pt idx="1273">
                  <c:v>89.100006103515625</c:v>
                </c:pt>
                <c:pt idx="1274">
                  <c:v>89.199996948242188</c:v>
                </c:pt>
                <c:pt idx="1275">
                  <c:v>89.300003051757813</c:v>
                </c:pt>
                <c:pt idx="1276">
                  <c:v>89.399993896484375</c:v>
                </c:pt>
                <c:pt idx="1277">
                  <c:v>89.5</c:v>
                </c:pt>
                <c:pt idx="1278">
                  <c:v>89.600006103515625</c:v>
                </c:pt>
                <c:pt idx="1279">
                  <c:v>89.699996948242188</c:v>
                </c:pt>
                <c:pt idx="1280">
                  <c:v>89.800003051757813</c:v>
                </c:pt>
                <c:pt idx="1281">
                  <c:v>89.899993896484375</c:v>
                </c:pt>
                <c:pt idx="1282">
                  <c:v>90</c:v>
                </c:pt>
                <c:pt idx="1283">
                  <c:v>90.099990844726563</c:v>
                </c:pt>
                <c:pt idx="1284">
                  <c:v>90.199996948242188</c:v>
                </c:pt>
                <c:pt idx="1285">
                  <c:v>90.300003051757813</c:v>
                </c:pt>
                <c:pt idx="1286">
                  <c:v>90.399993896484375</c:v>
                </c:pt>
                <c:pt idx="1287">
                  <c:v>90.5</c:v>
                </c:pt>
                <c:pt idx="1288">
                  <c:v>90.599990844726563</c:v>
                </c:pt>
                <c:pt idx="1289">
                  <c:v>90.699996948242188</c:v>
                </c:pt>
                <c:pt idx="1290">
                  <c:v>90.800003051757813</c:v>
                </c:pt>
                <c:pt idx="1291">
                  <c:v>90.899993896484375</c:v>
                </c:pt>
                <c:pt idx="1292">
                  <c:v>91</c:v>
                </c:pt>
                <c:pt idx="1293">
                  <c:v>91.099990844726563</c:v>
                </c:pt>
                <c:pt idx="1294">
                  <c:v>91.199996948242188</c:v>
                </c:pt>
                <c:pt idx="1295">
                  <c:v>91.300003051757813</c:v>
                </c:pt>
                <c:pt idx="1296">
                  <c:v>91.399993896484375</c:v>
                </c:pt>
                <c:pt idx="1297">
                  <c:v>91.5</c:v>
                </c:pt>
                <c:pt idx="1298">
                  <c:v>91.599990844726563</c:v>
                </c:pt>
                <c:pt idx="1299">
                  <c:v>91.699996948242188</c:v>
                </c:pt>
                <c:pt idx="1300">
                  <c:v>91.800003051757813</c:v>
                </c:pt>
                <c:pt idx="1301">
                  <c:v>91.899993896484375</c:v>
                </c:pt>
                <c:pt idx="1302">
                  <c:v>92</c:v>
                </c:pt>
                <c:pt idx="1303">
                  <c:v>92.099990844726563</c:v>
                </c:pt>
                <c:pt idx="1304">
                  <c:v>92.199996948242188</c:v>
                </c:pt>
                <c:pt idx="1305">
                  <c:v>92.300003051757813</c:v>
                </c:pt>
                <c:pt idx="1306">
                  <c:v>92.399993896484375</c:v>
                </c:pt>
                <c:pt idx="1307">
                  <c:v>92.5</c:v>
                </c:pt>
                <c:pt idx="1308">
                  <c:v>92.599990844726563</c:v>
                </c:pt>
                <c:pt idx="1309">
                  <c:v>92.699996948242188</c:v>
                </c:pt>
                <c:pt idx="1310">
                  <c:v>92.800003051757813</c:v>
                </c:pt>
                <c:pt idx="1311">
                  <c:v>92.899993896484375</c:v>
                </c:pt>
                <c:pt idx="1312">
                  <c:v>93</c:v>
                </c:pt>
                <c:pt idx="1313">
                  <c:v>93.099990844726563</c:v>
                </c:pt>
                <c:pt idx="1314">
                  <c:v>93.199996948242188</c:v>
                </c:pt>
                <c:pt idx="1315">
                  <c:v>93.300003051757813</c:v>
                </c:pt>
                <c:pt idx="1316">
                  <c:v>93.399993896484375</c:v>
                </c:pt>
                <c:pt idx="1317">
                  <c:v>93.5</c:v>
                </c:pt>
                <c:pt idx="1318">
                  <c:v>93.599990844726563</c:v>
                </c:pt>
                <c:pt idx="1319">
                  <c:v>93.699996948242188</c:v>
                </c:pt>
                <c:pt idx="1320">
                  <c:v>93.800003051757813</c:v>
                </c:pt>
                <c:pt idx="1321">
                  <c:v>93.899993896484375</c:v>
                </c:pt>
                <c:pt idx="1322">
                  <c:v>94</c:v>
                </c:pt>
                <c:pt idx="1323">
                  <c:v>94.099990844726563</c:v>
                </c:pt>
                <c:pt idx="1324">
                  <c:v>94.199996948242188</c:v>
                </c:pt>
                <c:pt idx="1325">
                  <c:v>94.300003051757813</c:v>
                </c:pt>
                <c:pt idx="1326">
                  <c:v>94.399993896484375</c:v>
                </c:pt>
                <c:pt idx="1327">
                  <c:v>94.5</c:v>
                </c:pt>
                <c:pt idx="1328">
                  <c:v>94.599990844726563</c:v>
                </c:pt>
                <c:pt idx="1329">
                  <c:v>94.699996948242188</c:v>
                </c:pt>
                <c:pt idx="1330">
                  <c:v>94.800003051757813</c:v>
                </c:pt>
                <c:pt idx="1331">
                  <c:v>94.899993896484375</c:v>
                </c:pt>
                <c:pt idx="1332">
                  <c:v>95</c:v>
                </c:pt>
                <c:pt idx="1333">
                  <c:v>95.099990844726563</c:v>
                </c:pt>
                <c:pt idx="1334">
                  <c:v>95.199996948242188</c:v>
                </c:pt>
                <c:pt idx="1335">
                  <c:v>95.300003051757813</c:v>
                </c:pt>
                <c:pt idx="1336">
                  <c:v>95.399993896484375</c:v>
                </c:pt>
                <c:pt idx="1337">
                  <c:v>95.5</c:v>
                </c:pt>
                <c:pt idx="1338">
                  <c:v>95.599990844726563</c:v>
                </c:pt>
                <c:pt idx="1339">
                  <c:v>95.699996948242188</c:v>
                </c:pt>
                <c:pt idx="1340">
                  <c:v>95.800003051757813</c:v>
                </c:pt>
                <c:pt idx="1341">
                  <c:v>95.899993896484375</c:v>
                </c:pt>
                <c:pt idx="1342">
                  <c:v>96</c:v>
                </c:pt>
                <c:pt idx="1343">
                  <c:v>96.099990844726563</c:v>
                </c:pt>
                <c:pt idx="1344">
                  <c:v>96.199996948242188</c:v>
                </c:pt>
                <c:pt idx="1345">
                  <c:v>96.300003051757813</c:v>
                </c:pt>
                <c:pt idx="1346">
                  <c:v>96.399993896484375</c:v>
                </c:pt>
                <c:pt idx="1347">
                  <c:v>96.5</c:v>
                </c:pt>
                <c:pt idx="1348">
                  <c:v>96.599990844726563</c:v>
                </c:pt>
                <c:pt idx="1349">
                  <c:v>96.699996948242188</c:v>
                </c:pt>
                <c:pt idx="1350">
                  <c:v>96.800003051757813</c:v>
                </c:pt>
                <c:pt idx="1351">
                  <c:v>96.899993896484375</c:v>
                </c:pt>
                <c:pt idx="1352">
                  <c:v>97</c:v>
                </c:pt>
                <c:pt idx="1353">
                  <c:v>97.099990844726563</c:v>
                </c:pt>
                <c:pt idx="1354">
                  <c:v>97.199996948242188</c:v>
                </c:pt>
                <c:pt idx="1355">
                  <c:v>97.300003051757813</c:v>
                </c:pt>
                <c:pt idx="1356">
                  <c:v>97.399993896484375</c:v>
                </c:pt>
                <c:pt idx="1357">
                  <c:v>97.5</c:v>
                </c:pt>
                <c:pt idx="1358">
                  <c:v>97.599990844726563</c:v>
                </c:pt>
                <c:pt idx="1359">
                  <c:v>97.699996948242188</c:v>
                </c:pt>
                <c:pt idx="1360">
                  <c:v>97.800003051757813</c:v>
                </c:pt>
                <c:pt idx="1361">
                  <c:v>97.899993896484375</c:v>
                </c:pt>
                <c:pt idx="1362">
                  <c:v>98</c:v>
                </c:pt>
                <c:pt idx="1363">
                  <c:v>98.099990844726563</c:v>
                </c:pt>
                <c:pt idx="1364">
                  <c:v>98.199996948242188</c:v>
                </c:pt>
                <c:pt idx="1365">
                  <c:v>98.300003051757813</c:v>
                </c:pt>
                <c:pt idx="1366">
                  <c:v>98.399993896484375</c:v>
                </c:pt>
                <c:pt idx="1367">
                  <c:v>98.5</c:v>
                </c:pt>
                <c:pt idx="1368">
                  <c:v>98.599990844726563</c:v>
                </c:pt>
                <c:pt idx="1369">
                  <c:v>98.699996948242188</c:v>
                </c:pt>
                <c:pt idx="1370">
                  <c:v>98.800003051757813</c:v>
                </c:pt>
                <c:pt idx="1371">
                  <c:v>98.899993896484375</c:v>
                </c:pt>
                <c:pt idx="1372">
                  <c:v>99</c:v>
                </c:pt>
                <c:pt idx="1373">
                  <c:v>99.099990844726563</c:v>
                </c:pt>
                <c:pt idx="1374">
                  <c:v>99.199996948242188</c:v>
                </c:pt>
                <c:pt idx="1375">
                  <c:v>99.300003051757813</c:v>
                </c:pt>
                <c:pt idx="1376">
                  <c:v>99.399993896484375</c:v>
                </c:pt>
                <c:pt idx="1377">
                  <c:v>99.5</c:v>
                </c:pt>
                <c:pt idx="1378">
                  <c:v>99.599990844726563</c:v>
                </c:pt>
                <c:pt idx="1379">
                  <c:v>99.699996948242188</c:v>
                </c:pt>
                <c:pt idx="1380">
                  <c:v>99.800003051757813</c:v>
                </c:pt>
                <c:pt idx="1381">
                  <c:v>99.899993896484375</c:v>
                </c:pt>
                <c:pt idx="1382">
                  <c:v>100</c:v>
                </c:pt>
                <c:pt idx="1383">
                  <c:v>100.09999084472656</c:v>
                </c:pt>
                <c:pt idx="1384">
                  <c:v>100.19999694824219</c:v>
                </c:pt>
                <c:pt idx="1385">
                  <c:v>100.30000305175781</c:v>
                </c:pt>
                <c:pt idx="1386">
                  <c:v>100.39999389648438</c:v>
                </c:pt>
                <c:pt idx="1387">
                  <c:v>100.5</c:v>
                </c:pt>
                <c:pt idx="1388">
                  <c:v>100.59999084472656</c:v>
                </c:pt>
                <c:pt idx="1389">
                  <c:v>100.69999694824219</c:v>
                </c:pt>
                <c:pt idx="1390">
                  <c:v>100.80000305175781</c:v>
                </c:pt>
                <c:pt idx="1391">
                  <c:v>100.89999389648438</c:v>
                </c:pt>
                <c:pt idx="1392">
                  <c:v>101</c:v>
                </c:pt>
                <c:pt idx="1393">
                  <c:v>101.09999084472656</c:v>
                </c:pt>
                <c:pt idx="1394">
                  <c:v>101.19999694824219</c:v>
                </c:pt>
                <c:pt idx="1395">
                  <c:v>101.30000305175781</c:v>
                </c:pt>
                <c:pt idx="1396">
                  <c:v>101.39999389648438</c:v>
                </c:pt>
                <c:pt idx="1397">
                  <c:v>101.5</c:v>
                </c:pt>
                <c:pt idx="1398">
                  <c:v>101.59999084472656</c:v>
                </c:pt>
                <c:pt idx="1399">
                  <c:v>101.69999694824219</c:v>
                </c:pt>
                <c:pt idx="1400">
                  <c:v>101.80000305175781</c:v>
                </c:pt>
                <c:pt idx="1401">
                  <c:v>101.89999389648438</c:v>
                </c:pt>
                <c:pt idx="1402">
                  <c:v>102</c:v>
                </c:pt>
                <c:pt idx="1403">
                  <c:v>102.09999084472656</c:v>
                </c:pt>
                <c:pt idx="1404">
                  <c:v>102.19999694824219</c:v>
                </c:pt>
                <c:pt idx="1405">
                  <c:v>102.30000305175781</c:v>
                </c:pt>
                <c:pt idx="1406">
                  <c:v>102.39999389648438</c:v>
                </c:pt>
                <c:pt idx="1407">
                  <c:v>102.5</c:v>
                </c:pt>
                <c:pt idx="1408">
                  <c:v>102.59999084472656</c:v>
                </c:pt>
                <c:pt idx="1409">
                  <c:v>102.69999694824219</c:v>
                </c:pt>
                <c:pt idx="1410">
                  <c:v>102.80000305175781</c:v>
                </c:pt>
                <c:pt idx="1411">
                  <c:v>102.89999389648438</c:v>
                </c:pt>
                <c:pt idx="1412">
                  <c:v>103</c:v>
                </c:pt>
                <c:pt idx="1413">
                  <c:v>103.09999084472656</c:v>
                </c:pt>
                <c:pt idx="1414">
                  <c:v>103.19999694824219</c:v>
                </c:pt>
                <c:pt idx="1415">
                  <c:v>103.30000305175781</c:v>
                </c:pt>
                <c:pt idx="1416">
                  <c:v>103.39999389648438</c:v>
                </c:pt>
                <c:pt idx="1417">
                  <c:v>103.5</c:v>
                </c:pt>
                <c:pt idx="1418">
                  <c:v>103.59999084472656</c:v>
                </c:pt>
                <c:pt idx="1419">
                  <c:v>103.69999694824219</c:v>
                </c:pt>
                <c:pt idx="1420">
                  <c:v>103.80000305175781</c:v>
                </c:pt>
                <c:pt idx="1421">
                  <c:v>103.89999389648438</c:v>
                </c:pt>
                <c:pt idx="1422">
                  <c:v>104</c:v>
                </c:pt>
                <c:pt idx="1423">
                  <c:v>104.09999084472656</c:v>
                </c:pt>
                <c:pt idx="1424">
                  <c:v>104.19999694824219</c:v>
                </c:pt>
                <c:pt idx="1425">
                  <c:v>104.30000305175781</c:v>
                </c:pt>
                <c:pt idx="1426">
                  <c:v>104.39999389648438</c:v>
                </c:pt>
                <c:pt idx="1427">
                  <c:v>104.5</c:v>
                </c:pt>
                <c:pt idx="1428">
                  <c:v>104.59999084472656</c:v>
                </c:pt>
                <c:pt idx="1429">
                  <c:v>104.69999694824219</c:v>
                </c:pt>
                <c:pt idx="1430">
                  <c:v>104.80000305175781</c:v>
                </c:pt>
                <c:pt idx="1431">
                  <c:v>104.89999389648438</c:v>
                </c:pt>
                <c:pt idx="1432">
                  <c:v>105</c:v>
                </c:pt>
                <c:pt idx="1433">
                  <c:v>105.09999084472656</c:v>
                </c:pt>
                <c:pt idx="1434">
                  <c:v>105.19999694824219</c:v>
                </c:pt>
                <c:pt idx="1435">
                  <c:v>105.30000305175781</c:v>
                </c:pt>
                <c:pt idx="1436">
                  <c:v>105.39999389648438</c:v>
                </c:pt>
                <c:pt idx="1437">
                  <c:v>105.5</c:v>
                </c:pt>
                <c:pt idx="1438">
                  <c:v>105.59999084472656</c:v>
                </c:pt>
                <c:pt idx="1439">
                  <c:v>105.69999694824219</c:v>
                </c:pt>
                <c:pt idx="1440">
                  <c:v>105.80000305175781</c:v>
                </c:pt>
                <c:pt idx="1441">
                  <c:v>105.89999389648438</c:v>
                </c:pt>
                <c:pt idx="1442">
                  <c:v>106</c:v>
                </c:pt>
                <c:pt idx="1443">
                  <c:v>106.09999084472656</c:v>
                </c:pt>
                <c:pt idx="1444">
                  <c:v>106.19999694824219</c:v>
                </c:pt>
                <c:pt idx="1445">
                  <c:v>106.30000305175781</c:v>
                </c:pt>
                <c:pt idx="1446">
                  <c:v>106.39999389648438</c:v>
                </c:pt>
                <c:pt idx="1447">
                  <c:v>106.5</c:v>
                </c:pt>
                <c:pt idx="1448">
                  <c:v>106.59999084472656</c:v>
                </c:pt>
                <c:pt idx="1449">
                  <c:v>106.69999694824219</c:v>
                </c:pt>
                <c:pt idx="1450">
                  <c:v>106.80000305175781</c:v>
                </c:pt>
                <c:pt idx="1451">
                  <c:v>106.89999389648438</c:v>
                </c:pt>
                <c:pt idx="1452">
                  <c:v>107</c:v>
                </c:pt>
                <c:pt idx="1453">
                  <c:v>107.09999084472656</c:v>
                </c:pt>
                <c:pt idx="1454">
                  <c:v>107.19999694824219</c:v>
                </c:pt>
                <c:pt idx="1455">
                  <c:v>107.30000305175781</c:v>
                </c:pt>
                <c:pt idx="1456">
                  <c:v>107.39999389648438</c:v>
                </c:pt>
                <c:pt idx="1457">
                  <c:v>107.5</c:v>
                </c:pt>
                <c:pt idx="1458">
                  <c:v>107.59999084472656</c:v>
                </c:pt>
                <c:pt idx="1459">
                  <c:v>107.69999694824219</c:v>
                </c:pt>
                <c:pt idx="1460">
                  <c:v>107.80000305175781</c:v>
                </c:pt>
                <c:pt idx="1461">
                  <c:v>107.89999389648438</c:v>
                </c:pt>
                <c:pt idx="1462">
                  <c:v>108</c:v>
                </c:pt>
                <c:pt idx="1463">
                  <c:v>108.09999084472656</c:v>
                </c:pt>
                <c:pt idx="1464">
                  <c:v>108.19999694824219</c:v>
                </c:pt>
                <c:pt idx="1465">
                  <c:v>108.30000305175781</c:v>
                </c:pt>
                <c:pt idx="1466">
                  <c:v>108.39999389648438</c:v>
                </c:pt>
                <c:pt idx="1467">
                  <c:v>108.5</c:v>
                </c:pt>
                <c:pt idx="1468">
                  <c:v>108.59999084472656</c:v>
                </c:pt>
                <c:pt idx="1469">
                  <c:v>108.69999694824219</c:v>
                </c:pt>
                <c:pt idx="1470">
                  <c:v>108.80000305175781</c:v>
                </c:pt>
                <c:pt idx="1471">
                  <c:v>108.89999389648438</c:v>
                </c:pt>
                <c:pt idx="1472">
                  <c:v>109</c:v>
                </c:pt>
                <c:pt idx="1473">
                  <c:v>109.09999084472656</c:v>
                </c:pt>
                <c:pt idx="1474">
                  <c:v>109.19999694824219</c:v>
                </c:pt>
                <c:pt idx="1475">
                  <c:v>109.30000305175781</c:v>
                </c:pt>
                <c:pt idx="1476">
                  <c:v>109.39999389648438</c:v>
                </c:pt>
                <c:pt idx="1477">
                  <c:v>109.5</c:v>
                </c:pt>
                <c:pt idx="1478">
                  <c:v>109.59999084472656</c:v>
                </c:pt>
                <c:pt idx="1479">
                  <c:v>109.69999694824219</c:v>
                </c:pt>
                <c:pt idx="1480">
                  <c:v>109.80000305175781</c:v>
                </c:pt>
                <c:pt idx="1481">
                  <c:v>109.89999389648438</c:v>
                </c:pt>
                <c:pt idx="1482">
                  <c:v>110</c:v>
                </c:pt>
                <c:pt idx="1483">
                  <c:v>110.09999084472656</c:v>
                </c:pt>
                <c:pt idx="1484">
                  <c:v>110.19999694824219</c:v>
                </c:pt>
                <c:pt idx="1485">
                  <c:v>110.30000305175781</c:v>
                </c:pt>
                <c:pt idx="1486">
                  <c:v>110.39999389648438</c:v>
                </c:pt>
                <c:pt idx="1487">
                  <c:v>110.5</c:v>
                </c:pt>
                <c:pt idx="1488">
                  <c:v>110.59999084472656</c:v>
                </c:pt>
                <c:pt idx="1489">
                  <c:v>110.69999694824219</c:v>
                </c:pt>
                <c:pt idx="1490">
                  <c:v>110.80000305175781</c:v>
                </c:pt>
                <c:pt idx="1491">
                  <c:v>110.89999389648438</c:v>
                </c:pt>
                <c:pt idx="1492">
                  <c:v>111</c:v>
                </c:pt>
                <c:pt idx="1493">
                  <c:v>111.09999084472656</c:v>
                </c:pt>
                <c:pt idx="1494">
                  <c:v>111.19999694824219</c:v>
                </c:pt>
                <c:pt idx="1495">
                  <c:v>111.30000305175781</c:v>
                </c:pt>
                <c:pt idx="1496">
                  <c:v>111.39999389648438</c:v>
                </c:pt>
                <c:pt idx="1497">
                  <c:v>111.5</c:v>
                </c:pt>
                <c:pt idx="1498">
                  <c:v>111.59999084472656</c:v>
                </c:pt>
                <c:pt idx="1499">
                  <c:v>111.69999694824219</c:v>
                </c:pt>
                <c:pt idx="1500">
                  <c:v>111.80000305175781</c:v>
                </c:pt>
                <c:pt idx="1501">
                  <c:v>111.89999389648438</c:v>
                </c:pt>
                <c:pt idx="1502">
                  <c:v>112</c:v>
                </c:pt>
                <c:pt idx="1503">
                  <c:v>112.09999084472656</c:v>
                </c:pt>
                <c:pt idx="1504">
                  <c:v>112.19999694824219</c:v>
                </c:pt>
                <c:pt idx="1505">
                  <c:v>112.30000305175781</c:v>
                </c:pt>
                <c:pt idx="1506">
                  <c:v>112.39999389648438</c:v>
                </c:pt>
                <c:pt idx="1507">
                  <c:v>112.5</c:v>
                </c:pt>
                <c:pt idx="1508">
                  <c:v>112.59999084472656</c:v>
                </c:pt>
                <c:pt idx="1509">
                  <c:v>112.69999694824219</c:v>
                </c:pt>
                <c:pt idx="1510">
                  <c:v>112.80000305175781</c:v>
                </c:pt>
                <c:pt idx="1511">
                  <c:v>112.89999389648438</c:v>
                </c:pt>
                <c:pt idx="1512">
                  <c:v>113</c:v>
                </c:pt>
                <c:pt idx="1513">
                  <c:v>113.09999084472656</c:v>
                </c:pt>
                <c:pt idx="1514">
                  <c:v>113.19999694824219</c:v>
                </c:pt>
                <c:pt idx="1515">
                  <c:v>113.30000305175781</c:v>
                </c:pt>
                <c:pt idx="1516">
                  <c:v>113.39999389648438</c:v>
                </c:pt>
                <c:pt idx="1517">
                  <c:v>113.5</c:v>
                </c:pt>
                <c:pt idx="1518">
                  <c:v>113.59999084472656</c:v>
                </c:pt>
                <c:pt idx="1519">
                  <c:v>113.69999694824219</c:v>
                </c:pt>
                <c:pt idx="1520">
                  <c:v>113.80000305175781</c:v>
                </c:pt>
                <c:pt idx="1521">
                  <c:v>113.89999389648438</c:v>
                </c:pt>
                <c:pt idx="1522">
                  <c:v>114</c:v>
                </c:pt>
                <c:pt idx="1523">
                  <c:v>114.09999084472656</c:v>
                </c:pt>
                <c:pt idx="1524">
                  <c:v>114.19999694824219</c:v>
                </c:pt>
                <c:pt idx="1525">
                  <c:v>114.30000305175781</c:v>
                </c:pt>
                <c:pt idx="1526">
                  <c:v>114.39999389648438</c:v>
                </c:pt>
                <c:pt idx="1527">
                  <c:v>114.5</c:v>
                </c:pt>
                <c:pt idx="1528">
                  <c:v>114.59999084472656</c:v>
                </c:pt>
                <c:pt idx="1529">
                  <c:v>114.69999694824219</c:v>
                </c:pt>
                <c:pt idx="1530">
                  <c:v>114.80000305175781</c:v>
                </c:pt>
                <c:pt idx="1531">
                  <c:v>114.89999389648438</c:v>
                </c:pt>
                <c:pt idx="1532">
                  <c:v>115</c:v>
                </c:pt>
                <c:pt idx="1533">
                  <c:v>115.09999084472656</c:v>
                </c:pt>
                <c:pt idx="1534">
                  <c:v>115.19999694824219</c:v>
                </c:pt>
                <c:pt idx="1535">
                  <c:v>115.30000305175781</c:v>
                </c:pt>
                <c:pt idx="1536">
                  <c:v>115.39999389648438</c:v>
                </c:pt>
                <c:pt idx="1537">
                  <c:v>115.5</c:v>
                </c:pt>
                <c:pt idx="1538">
                  <c:v>115.59999084472656</c:v>
                </c:pt>
                <c:pt idx="1539">
                  <c:v>115.69999694824219</c:v>
                </c:pt>
                <c:pt idx="1540">
                  <c:v>115.80000305175781</c:v>
                </c:pt>
                <c:pt idx="1541">
                  <c:v>115.89999389648438</c:v>
                </c:pt>
                <c:pt idx="1542">
                  <c:v>116</c:v>
                </c:pt>
                <c:pt idx="1543">
                  <c:v>116.09999084472656</c:v>
                </c:pt>
                <c:pt idx="1544">
                  <c:v>116.19999694824219</c:v>
                </c:pt>
                <c:pt idx="1545">
                  <c:v>116.30000305175781</c:v>
                </c:pt>
                <c:pt idx="1546">
                  <c:v>116.39999389648438</c:v>
                </c:pt>
                <c:pt idx="1547">
                  <c:v>116.5</c:v>
                </c:pt>
                <c:pt idx="1548">
                  <c:v>116.59999084472656</c:v>
                </c:pt>
                <c:pt idx="1549">
                  <c:v>116.69999694824219</c:v>
                </c:pt>
                <c:pt idx="1550">
                  <c:v>116.80000305175781</c:v>
                </c:pt>
                <c:pt idx="1551">
                  <c:v>116.89999389648438</c:v>
                </c:pt>
                <c:pt idx="1552">
                  <c:v>117</c:v>
                </c:pt>
                <c:pt idx="1553">
                  <c:v>117.09999084472656</c:v>
                </c:pt>
                <c:pt idx="1554">
                  <c:v>117.19999694824219</c:v>
                </c:pt>
                <c:pt idx="1555">
                  <c:v>117.30000305175781</c:v>
                </c:pt>
                <c:pt idx="1556">
                  <c:v>117.39999389648438</c:v>
                </c:pt>
                <c:pt idx="1557">
                  <c:v>117.5</c:v>
                </c:pt>
                <c:pt idx="1558">
                  <c:v>117.59999084472656</c:v>
                </c:pt>
                <c:pt idx="1559">
                  <c:v>117.69999694824219</c:v>
                </c:pt>
                <c:pt idx="1560">
                  <c:v>117.80000305175781</c:v>
                </c:pt>
                <c:pt idx="1561">
                  <c:v>117.89999389648438</c:v>
                </c:pt>
                <c:pt idx="1562">
                  <c:v>118</c:v>
                </c:pt>
                <c:pt idx="1563">
                  <c:v>118.09999084472656</c:v>
                </c:pt>
                <c:pt idx="1564">
                  <c:v>118.19999694824219</c:v>
                </c:pt>
                <c:pt idx="1565">
                  <c:v>118.30000305175781</c:v>
                </c:pt>
                <c:pt idx="1566">
                  <c:v>118.39999389648438</c:v>
                </c:pt>
                <c:pt idx="1567">
                  <c:v>118.5</c:v>
                </c:pt>
                <c:pt idx="1568">
                  <c:v>118.59999084472656</c:v>
                </c:pt>
                <c:pt idx="1569">
                  <c:v>118.69999694824219</c:v>
                </c:pt>
                <c:pt idx="1570">
                  <c:v>118.80000305175781</c:v>
                </c:pt>
                <c:pt idx="1571">
                  <c:v>118.89999389648438</c:v>
                </c:pt>
                <c:pt idx="1572">
                  <c:v>119</c:v>
                </c:pt>
                <c:pt idx="1573">
                  <c:v>119.09999084472656</c:v>
                </c:pt>
                <c:pt idx="1574">
                  <c:v>119.19999694824219</c:v>
                </c:pt>
                <c:pt idx="1575">
                  <c:v>119.30000305175781</c:v>
                </c:pt>
                <c:pt idx="1576">
                  <c:v>119.39999389648438</c:v>
                </c:pt>
                <c:pt idx="1577">
                  <c:v>119.5</c:v>
                </c:pt>
                <c:pt idx="1578">
                  <c:v>119.59999084472656</c:v>
                </c:pt>
                <c:pt idx="1579">
                  <c:v>119.69999694824219</c:v>
                </c:pt>
                <c:pt idx="1580">
                  <c:v>119.80000305175781</c:v>
                </c:pt>
                <c:pt idx="1581">
                  <c:v>119.89999389648438</c:v>
                </c:pt>
                <c:pt idx="1582">
                  <c:v>120</c:v>
                </c:pt>
                <c:pt idx="1583">
                  <c:v>120.09999084472656</c:v>
                </c:pt>
                <c:pt idx="1584">
                  <c:v>120.19999694824219</c:v>
                </c:pt>
                <c:pt idx="1585">
                  <c:v>120.30000305175781</c:v>
                </c:pt>
                <c:pt idx="1586">
                  <c:v>120.39999389648438</c:v>
                </c:pt>
                <c:pt idx="1587">
                  <c:v>120.5</c:v>
                </c:pt>
                <c:pt idx="1588">
                  <c:v>120.59999084472656</c:v>
                </c:pt>
                <c:pt idx="1589">
                  <c:v>120.69999694824219</c:v>
                </c:pt>
                <c:pt idx="1590">
                  <c:v>120.80000305175781</c:v>
                </c:pt>
                <c:pt idx="1591">
                  <c:v>120.89999389648438</c:v>
                </c:pt>
                <c:pt idx="1592">
                  <c:v>121</c:v>
                </c:pt>
                <c:pt idx="1593">
                  <c:v>121.09999084472656</c:v>
                </c:pt>
                <c:pt idx="1594">
                  <c:v>121.19999694824219</c:v>
                </c:pt>
                <c:pt idx="1595">
                  <c:v>121.30000305175781</c:v>
                </c:pt>
                <c:pt idx="1596">
                  <c:v>121.39999389648438</c:v>
                </c:pt>
                <c:pt idx="1597">
                  <c:v>121.5</c:v>
                </c:pt>
                <c:pt idx="1598">
                  <c:v>121.59999084472656</c:v>
                </c:pt>
                <c:pt idx="1599">
                  <c:v>121.69999694824219</c:v>
                </c:pt>
                <c:pt idx="1600">
                  <c:v>121.80000305175781</c:v>
                </c:pt>
                <c:pt idx="1601">
                  <c:v>121.89999389648438</c:v>
                </c:pt>
                <c:pt idx="1602">
                  <c:v>122</c:v>
                </c:pt>
                <c:pt idx="1603">
                  <c:v>122.09999084472656</c:v>
                </c:pt>
                <c:pt idx="1604">
                  <c:v>122.19999694824219</c:v>
                </c:pt>
                <c:pt idx="1605">
                  <c:v>122.30000305175781</c:v>
                </c:pt>
                <c:pt idx="1606">
                  <c:v>122.39999389648438</c:v>
                </c:pt>
                <c:pt idx="1607">
                  <c:v>122.5</c:v>
                </c:pt>
                <c:pt idx="1608">
                  <c:v>122.59999084472656</c:v>
                </c:pt>
                <c:pt idx="1609">
                  <c:v>122.69999694824219</c:v>
                </c:pt>
                <c:pt idx="1610">
                  <c:v>122.80000305175781</c:v>
                </c:pt>
                <c:pt idx="1611">
                  <c:v>122.89999389648438</c:v>
                </c:pt>
                <c:pt idx="1612">
                  <c:v>123</c:v>
                </c:pt>
                <c:pt idx="1613">
                  <c:v>123.09999084472656</c:v>
                </c:pt>
                <c:pt idx="1614">
                  <c:v>123.19999694824219</c:v>
                </c:pt>
                <c:pt idx="1615">
                  <c:v>123.30000305175781</c:v>
                </c:pt>
                <c:pt idx="1616">
                  <c:v>123.39999389648438</c:v>
                </c:pt>
                <c:pt idx="1617">
                  <c:v>123.5</c:v>
                </c:pt>
                <c:pt idx="1618">
                  <c:v>123.59999084472656</c:v>
                </c:pt>
                <c:pt idx="1619">
                  <c:v>123.69999694824219</c:v>
                </c:pt>
                <c:pt idx="1620">
                  <c:v>123.80000305175781</c:v>
                </c:pt>
                <c:pt idx="1621">
                  <c:v>123.89999389648438</c:v>
                </c:pt>
                <c:pt idx="1622">
                  <c:v>124</c:v>
                </c:pt>
                <c:pt idx="1623">
                  <c:v>124.09999084472656</c:v>
                </c:pt>
                <c:pt idx="1624">
                  <c:v>124.19999694824219</c:v>
                </c:pt>
                <c:pt idx="1625">
                  <c:v>124.30000305175781</c:v>
                </c:pt>
                <c:pt idx="1626">
                  <c:v>124.39999389648438</c:v>
                </c:pt>
                <c:pt idx="1627">
                  <c:v>124.5</c:v>
                </c:pt>
                <c:pt idx="1628">
                  <c:v>124.59999084472656</c:v>
                </c:pt>
                <c:pt idx="1629">
                  <c:v>124.69999694824219</c:v>
                </c:pt>
                <c:pt idx="1630">
                  <c:v>124.80000305175781</c:v>
                </c:pt>
                <c:pt idx="1631">
                  <c:v>124.89999389648438</c:v>
                </c:pt>
                <c:pt idx="1632">
                  <c:v>125</c:v>
                </c:pt>
                <c:pt idx="1633">
                  <c:v>125.09999084472656</c:v>
                </c:pt>
                <c:pt idx="1634">
                  <c:v>125.19999694824219</c:v>
                </c:pt>
                <c:pt idx="1635">
                  <c:v>125.30000305175781</c:v>
                </c:pt>
                <c:pt idx="1636">
                  <c:v>125.39999389648438</c:v>
                </c:pt>
                <c:pt idx="1637">
                  <c:v>125.5</c:v>
                </c:pt>
                <c:pt idx="1638">
                  <c:v>125.59999084472656</c:v>
                </c:pt>
                <c:pt idx="1639">
                  <c:v>125.69999694824219</c:v>
                </c:pt>
                <c:pt idx="1640">
                  <c:v>125.80000305175781</c:v>
                </c:pt>
                <c:pt idx="1641">
                  <c:v>125.89999389648438</c:v>
                </c:pt>
                <c:pt idx="1642">
                  <c:v>126</c:v>
                </c:pt>
                <c:pt idx="1643">
                  <c:v>126.09999084472656</c:v>
                </c:pt>
                <c:pt idx="1644">
                  <c:v>126.19999694824219</c:v>
                </c:pt>
                <c:pt idx="1645">
                  <c:v>126.30000305175781</c:v>
                </c:pt>
                <c:pt idx="1646">
                  <c:v>126.39999389648438</c:v>
                </c:pt>
                <c:pt idx="1647">
                  <c:v>126.5</c:v>
                </c:pt>
                <c:pt idx="1648">
                  <c:v>126.59999084472656</c:v>
                </c:pt>
                <c:pt idx="1649">
                  <c:v>126.69999694824219</c:v>
                </c:pt>
                <c:pt idx="1650">
                  <c:v>126.80000305175781</c:v>
                </c:pt>
                <c:pt idx="1651">
                  <c:v>126.89999389648438</c:v>
                </c:pt>
                <c:pt idx="1652">
                  <c:v>127</c:v>
                </c:pt>
                <c:pt idx="1653">
                  <c:v>127.09999084472656</c:v>
                </c:pt>
                <c:pt idx="1654">
                  <c:v>127.19999694824219</c:v>
                </c:pt>
                <c:pt idx="1655">
                  <c:v>127.30000305175781</c:v>
                </c:pt>
                <c:pt idx="1656">
                  <c:v>127.39999389648438</c:v>
                </c:pt>
                <c:pt idx="1657">
                  <c:v>127.5</c:v>
                </c:pt>
                <c:pt idx="1658">
                  <c:v>127.59999084472656</c:v>
                </c:pt>
                <c:pt idx="1659">
                  <c:v>127.69999694824219</c:v>
                </c:pt>
                <c:pt idx="1660">
                  <c:v>127.80000305175781</c:v>
                </c:pt>
                <c:pt idx="1661">
                  <c:v>127.89999389648438</c:v>
                </c:pt>
                <c:pt idx="1662">
                  <c:v>128</c:v>
                </c:pt>
                <c:pt idx="1663">
                  <c:v>128.09999084472656</c:v>
                </c:pt>
                <c:pt idx="1664">
                  <c:v>128.19999694824219</c:v>
                </c:pt>
                <c:pt idx="1665">
                  <c:v>128.30000305175781</c:v>
                </c:pt>
                <c:pt idx="1666">
                  <c:v>128.39999389648438</c:v>
                </c:pt>
                <c:pt idx="1667">
                  <c:v>128.5</c:v>
                </c:pt>
                <c:pt idx="1668">
                  <c:v>128.59999084472656</c:v>
                </c:pt>
                <c:pt idx="1669">
                  <c:v>128.69999694824219</c:v>
                </c:pt>
                <c:pt idx="1670">
                  <c:v>128.80000305175781</c:v>
                </c:pt>
                <c:pt idx="1671">
                  <c:v>128.89999389648438</c:v>
                </c:pt>
                <c:pt idx="1672">
                  <c:v>129</c:v>
                </c:pt>
                <c:pt idx="1673">
                  <c:v>129.09999084472656</c:v>
                </c:pt>
                <c:pt idx="1674">
                  <c:v>129.19999694824219</c:v>
                </c:pt>
                <c:pt idx="1675">
                  <c:v>129.30000305175781</c:v>
                </c:pt>
                <c:pt idx="1676">
                  <c:v>129.39999389648438</c:v>
                </c:pt>
                <c:pt idx="1677">
                  <c:v>129.5</c:v>
                </c:pt>
                <c:pt idx="1678">
                  <c:v>129.59999084472656</c:v>
                </c:pt>
                <c:pt idx="1679">
                  <c:v>129.69999694824219</c:v>
                </c:pt>
                <c:pt idx="1680">
                  <c:v>129.80000305175781</c:v>
                </c:pt>
                <c:pt idx="1681">
                  <c:v>129.89999389648438</c:v>
                </c:pt>
                <c:pt idx="1682">
                  <c:v>130</c:v>
                </c:pt>
                <c:pt idx="1683">
                  <c:v>130.09999084472656</c:v>
                </c:pt>
                <c:pt idx="1684">
                  <c:v>130.19999694824219</c:v>
                </c:pt>
                <c:pt idx="1685">
                  <c:v>130.30000305175781</c:v>
                </c:pt>
                <c:pt idx="1686">
                  <c:v>130.39999389648438</c:v>
                </c:pt>
                <c:pt idx="1687">
                  <c:v>130.5</c:v>
                </c:pt>
                <c:pt idx="1688">
                  <c:v>130.59999084472656</c:v>
                </c:pt>
                <c:pt idx="1689">
                  <c:v>130.69999694824219</c:v>
                </c:pt>
                <c:pt idx="1690">
                  <c:v>130.80000305175781</c:v>
                </c:pt>
                <c:pt idx="1691">
                  <c:v>130.89999389648438</c:v>
                </c:pt>
                <c:pt idx="1692">
                  <c:v>131</c:v>
                </c:pt>
                <c:pt idx="1693">
                  <c:v>131.09999084472656</c:v>
                </c:pt>
                <c:pt idx="1694">
                  <c:v>131.19999694824219</c:v>
                </c:pt>
                <c:pt idx="1695">
                  <c:v>131.30000305175781</c:v>
                </c:pt>
                <c:pt idx="1696">
                  <c:v>131.39999389648438</c:v>
                </c:pt>
                <c:pt idx="1697">
                  <c:v>131.5</c:v>
                </c:pt>
                <c:pt idx="1698">
                  <c:v>131.59999084472656</c:v>
                </c:pt>
                <c:pt idx="1699">
                  <c:v>131.69999694824219</c:v>
                </c:pt>
                <c:pt idx="1700">
                  <c:v>131.80000305175781</c:v>
                </c:pt>
                <c:pt idx="1701">
                  <c:v>131.89999389648438</c:v>
                </c:pt>
                <c:pt idx="1702">
                  <c:v>132</c:v>
                </c:pt>
                <c:pt idx="1703">
                  <c:v>132.09999084472656</c:v>
                </c:pt>
                <c:pt idx="1704">
                  <c:v>132.19999694824219</c:v>
                </c:pt>
                <c:pt idx="1705">
                  <c:v>132.30000305175781</c:v>
                </c:pt>
                <c:pt idx="1706">
                  <c:v>132.39999389648438</c:v>
                </c:pt>
                <c:pt idx="1707">
                  <c:v>132.5</c:v>
                </c:pt>
                <c:pt idx="1708">
                  <c:v>132.59999084472656</c:v>
                </c:pt>
                <c:pt idx="1709">
                  <c:v>132.69999694824219</c:v>
                </c:pt>
                <c:pt idx="1710">
                  <c:v>132.80000305175781</c:v>
                </c:pt>
                <c:pt idx="1711">
                  <c:v>132.89999389648438</c:v>
                </c:pt>
                <c:pt idx="1712">
                  <c:v>133</c:v>
                </c:pt>
                <c:pt idx="1713">
                  <c:v>133.09999084472656</c:v>
                </c:pt>
                <c:pt idx="1714">
                  <c:v>133.19999694824219</c:v>
                </c:pt>
                <c:pt idx="1715">
                  <c:v>133.30000305175781</c:v>
                </c:pt>
                <c:pt idx="1716">
                  <c:v>133.39999389648438</c:v>
                </c:pt>
                <c:pt idx="1717">
                  <c:v>133.5</c:v>
                </c:pt>
                <c:pt idx="1718">
                  <c:v>133.59999084472656</c:v>
                </c:pt>
                <c:pt idx="1719">
                  <c:v>133.69999694824219</c:v>
                </c:pt>
                <c:pt idx="1720">
                  <c:v>133.80000305175781</c:v>
                </c:pt>
                <c:pt idx="1721">
                  <c:v>133.89999389648438</c:v>
                </c:pt>
                <c:pt idx="1722">
                  <c:v>134</c:v>
                </c:pt>
                <c:pt idx="1723">
                  <c:v>134.09999084472656</c:v>
                </c:pt>
                <c:pt idx="1724">
                  <c:v>134.19999694824219</c:v>
                </c:pt>
                <c:pt idx="1725">
                  <c:v>134.30000305175781</c:v>
                </c:pt>
                <c:pt idx="1726">
                  <c:v>134.39999389648438</c:v>
                </c:pt>
                <c:pt idx="1727">
                  <c:v>134.5</c:v>
                </c:pt>
                <c:pt idx="1728">
                  <c:v>134.59999084472656</c:v>
                </c:pt>
                <c:pt idx="1729">
                  <c:v>134.69999694824219</c:v>
                </c:pt>
                <c:pt idx="1730">
                  <c:v>134.80000305175781</c:v>
                </c:pt>
                <c:pt idx="1731">
                  <c:v>134.89999389648438</c:v>
                </c:pt>
                <c:pt idx="1732">
                  <c:v>135</c:v>
                </c:pt>
                <c:pt idx="1733">
                  <c:v>135.09999084472656</c:v>
                </c:pt>
                <c:pt idx="1734">
                  <c:v>135.19999694824219</c:v>
                </c:pt>
                <c:pt idx="1735">
                  <c:v>135.30000305175781</c:v>
                </c:pt>
                <c:pt idx="1736">
                  <c:v>135.39999389648438</c:v>
                </c:pt>
                <c:pt idx="1737">
                  <c:v>135.5</c:v>
                </c:pt>
                <c:pt idx="1738">
                  <c:v>135.59999084472656</c:v>
                </c:pt>
                <c:pt idx="1739">
                  <c:v>135.69999694824219</c:v>
                </c:pt>
                <c:pt idx="1740">
                  <c:v>135.80000305175781</c:v>
                </c:pt>
                <c:pt idx="1741">
                  <c:v>135.89999389648438</c:v>
                </c:pt>
                <c:pt idx="1742">
                  <c:v>136</c:v>
                </c:pt>
                <c:pt idx="1743">
                  <c:v>136.09999084472656</c:v>
                </c:pt>
                <c:pt idx="1744">
                  <c:v>136.19999694824219</c:v>
                </c:pt>
                <c:pt idx="1745">
                  <c:v>136.30000305175781</c:v>
                </c:pt>
                <c:pt idx="1746">
                  <c:v>136.39999389648438</c:v>
                </c:pt>
                <c:pt idx="1747">
                  <c:v>136.5</c:v>
                </c:pt>
                <c:pt idx="1748">
                  <c:v>136.59999084472656</c:v>
                </c:pt>
                <c:pt idx="1749">
                  <c:v>136.69999694824219</c:v>
                </c:pt>
                <c:pt idx="1750">
                  <c:v>136.80000305175781</c:v>
                </c:pt>
                <c:pt idx="1751">
                  <c:v>136.89999389648438</c:v>
                </c:pt>
                <c:pt idx="1752">
                  <c:v>137</c:v>
                </c:pt>
                <c:pt idx="1753">
                  <c:v>137.09999084472656</c:v>
                </c:pt>
                <c:pt idx="1754">
                  <c:v>137.19999694824219</c:v>
                </c:pt>
                <c:pt idx="1755">
                  <c:v>137.30000305175781</c:v>
                </c:pt>
                <c:pt idx="1756">
                  <c:v>137.39999389648438</c:v>
                </c:pt>
                <c:pt idx="1757">
                  <c:v>137.5</c:v>
                </c:pt>
                <c:pt idx="1758">
                  <c:v>137.59999084472656</c:v>
                </c:pt>
                <c:pt idx="1759">
                  <c:v>137.69999694824219</c:v>
                </c:pt>
                <c:pt idx="1760">
                  <c:v>137.80000305175781</c:v>
                </c:pt>
                <c:pt idx="1761">
                  <c:v>137.89999389648438</c:v>
                </c:pt>
                <c:pt idx="1762">
                  <c:v>138</c:v>
                </c:pt>
                <c:pt idx="1763">
                  <c:v>138.09999084472656</c:v>
                </c:pt>
                <c:pt idx="1764">
                  <c:v>138.19999694824219</c:v>
                </c:pt>
                <c:pt idx="1765">
                  <c:v>138.30000305175781</c:v>
                </c:pt>
                <c:pt idx="1766">
                  <c:v>138.39999389648438</c:v>
                </c:pt>
                <c:pt idx="1767">
                  <c:v>138.5</c:v>
                </c:pt>
                <c:pt idx="1768">
                  <c:v>138.59999084472656</c:v>
                </c:pt>
                <c:pt idx="1769">
                  <c:v>138.69999694824219</c:v>
                </c:pt>
                <c:pt idx="1770">
                  <c:v>138.80000305175781</c:v>
                </c:pt>
                <c:pt idx="1771">
                  <c:v>138.89999389648438</c:v>
                </c:pt>
                <c:pt idx="1772">
                  <c:v>139</c:v>
                </c:pt>
                <c:pt idx="1773">
                  <c:v>139.09999084472656</c:v>
                </c:pt>
                <c:pt idx="1774">
                  <c:v>139.19999694824219</c:v>
                </c:pt>
                <c:pt idx="1775">
                  <c:v>139.30000305175781</c:v>
                </c:pt>
                <c:pt idx="1776">
                  <c:v>139.39999389648438</c:v>
                </c:pt>
                <c:pt idx="1777">
                  <c:v>139.5</c:v>
                </c:pt>
                <c:pt idx="1778">
                  <c:v>139.59999084472656</c:v>
                </c:pt>
                <c:pt idx="1779">
                  <c:v>139.69999694824219</c:v>
                </c:pt>
                <c:pt idx="1780">
                  <c:v>139.80000305175781</c:v>
                </c:pt>
                <c:pt idx="1781">
                  <c:v>139.89999389648438</c:v>
                </c:pt>
                <c:pt idx="1782">
                  <c:v>140</c:v>
                </c:pt>
                <c:pt idx="1783">
                  <c:v>140.09999084472656</c:v>
                </c:pt>
                <c:pt idx="1784">
                  <c:v>140.19999694824219</c:v>
                </c:pt>
                <c:pt idx="1785">
                  <c:v>140.30000305175781</c:v>
                </c:pt>
                <c:pt idx="1786">
                  <c:v>140.39999389648438</c:v>
                </c:pt>
                <c:pt idx="1787">
                  <c:v>140.5</c:v>
                </c:pt>
                <c:pt idx="1788">
                  <c:v>140.59999084472656</c:v>
                </c:pt>
                <c:pt idx="1789">
                  <c:v>140.69999694824219</c:v>
                </c:pt>
                <c:pt idx="1790">
                  <c:v>140.80000305175781</c:v>
                </c:pt>
                <c:pt idx="1791">
                  <c:v>140.89999389648438</c:v>
                </c:pt>
                <c:pt idx="1792">
                  <c:v>141</c:v>
                </c:pt>
                <c:pt idx="1793">
                  <c:v>141.09999084472656</c:v>
                </c:pt>
                <c:pt idx="1794">
                  <c:v>141.19999694824219</c:v>
                </c:pt>
                <c:pt idx="1795">
                  <c:v>141.30000305175781</c:v>
                </c:pt>
                <c:pt idx="1796">
                  <c:v>141.39999389648438</c:v>
                </c:pt>
                <c:pt idx="1797">
                  <c:v>141.5</c:v>
                </c:pt>
                <c:pt idx="1798">
                  <c:v>141.59999084472656</c:v>
                </c:pt>
                <c:pt idx="1799">
                  <c:v>141.69999694824219</c:v>
                </c:pt>
                <c:pt idx="1800">
                  <c:v>141.80000305175781</c:v>
                </c:pt>
                <c:pt idx="1801">
                  <c:v>141.89999389648438</c:v>
                </c:pt>
                <c:pt idx="1802">
                  <c:v>142</c:v>
                </c:pt>
                <c:pt idx="1803">
                  <c:v>142.09999084472656</c:v>
                </c:pt>
                <c:pt idx="1804">
                  <c:v>142.19999694824219</c:v>
                </c:pt>
                <c:pt idx="1805">
                  <c:v>142.30000305175781</c:v>
                </c:pt>
                <c:pt idx="1806">
                  <c:v>142.39999389648438</c:v>
                </c:pt>
                <c:pt idx="1807">
                  <c:v>142.5</c:v>
                </c:pt>
                <c:pt idx="1808">
                  <c:v>142.59999084472656</c:v>
                </c:pt>
                <c:pt idx="1809">
                  <c:v>142.69999694824219</c:v>
                </c:pt>
                <c:pt idx="1810">
                  <c:v>142.80000305175781</c:v>
                </c:pt>
                <c:pt idx="1811">
                  <c:v>142.89999389648438</c:v>
                </c:pt>
                <c:pt idx="1812">
                  <c:v>143</c:v>
                </c:pt>
                <c:pt idx="1813">
                  <c:v>143.09999084472656</c:v>
                </c:pt>
                <c:pt idx="1814">
                  <c:v>143.19999694824219</c:v>
                </c:pt>
                <c:pt idx="1815">
                  <c:v>143.30000305175781</c:v>
                </c:pt>
                <c:pt idx="1816">
                  <c:v>143.39999389648438</c:v>
                </c:pt>
                <c:pt idx="1817">
                  <c:v>143.5</c:v>
                </c:pt>
                <c:pt idx="1818">
                  <c:v>143.59999084472656</c:v>
                </c:pt>
                <c:pt idx="1819">
                  <c:v>143.69999694824219</c:v>
                </c:pt>
                <c:pt idx="1820">
                  <c:v>143.80000305175781</c:v>
                </c:pt>
                <c:pt idx="1821">
                  <c:v>143.89999389648438</c:v>
                </c:pt>
                <c:pt idx="1822">
                  <c:v>144</c:v>
                </c:pt>
                <c:pt idx="1823">
                  <c:v>144.09999084472656</c:v>
                </c:pt>
                <c:pt idx="1824">
                  <c:v>144.19999694824219</c:v>
                </c:pt>
                <c:pt idx="1825">
                  <c:v>144.30000305175781</c:v>
                </c:pt>
                <c:pt idx="1826">
                  <c:v>144.39999389648438</c:v>
                </c:pt>
                <c:pt idx="1827">
                  <c:v>144.5</c:v>
                </c:pt>
                <c:pt idx="1828">
                  <c:v>144.59999084472656</c:v>
                </c:pt>
                <c:pt idx="1829">
                  <c:v>144.69999694824219</c:v>
                </c:pt>
                <c:pt idx="1830">
                  <c:v>144.80000305175781</c:v>
                </c:pt>
                <c:pt idx="1831">
                  <c:v>144.89999389648438</c:v>
                </c:pt>
                <c:pt idx="1832">
                  <c:v>145</c:v>
                </c:pt>
                <c:pt idx="1833">
                  <c:v>145.09999084472656</c:v>
                </c:pt>
                <c:pt idx="1834">
                  <c:v>145.19999694824219</c:v>
                </c:pt>
                <c:pt idx="1835">
                  <c:v>145.30000305175781</c:v>
                </c:pt>
                <c:pt idx="1836">
                  <c:v>145.39999389648438</c:v>
                </c:pt>
                <c:pt idx="1837">
                  <c:v>145.5</c:v>
                </c:pt>
                <c:pt idx="1838">
                  <c:v>145.59999084472656</c:v>
                </c:pt>
                <c:pt idx="1839">
                  <c:v>145.69999694824219</c:v>
                </c:pt>
                <c:pt idx="1840">
                  <c:v>145.80000305175781</c:v>
                </c:pt>
                <c:pt idx="1841">
                  <c:v>145.89999389648438</c:v>
                </c:pt>
                <c:pt idx="1842">
                  <c:v>146</c:v>
                </c:pt>
                <c:pt idx="1843">
                  <c:v>146.09999084472656</c:v>
                </c:pt>
                <c:pt idx="1844">
                  <c:v>146.19999694824219</c:v>
                </c:pt>
                <c:pt idx="1845">
                  <c:v>146.30000305175781</c:v>
                </c:pt>
                <c:pt idx="1846">
                  <c:v>146.39999389648438</c:v>
                </c:pt>
                <c:pt idx="1847">
                  <c:v>146.5</c:v>
                </c:pt>
                <c:pt idx="1848">
                  <c:v>146.59999084472656</c:v>
                </c:pt>
                <c:pt idx="1849">
                  <c:v>146.69999694824219</c:v>
                </c:pt>
                <c:pt idx="1850">
                  <c:v>146.80000305175781</c:v>
                </c:pt>
                <c:pt idx="1851">
                  <c:v>146.89999389648438</c:v>
                </c:pt>
                <c:pt idx="1852">
                  <c:v>147</c:v>
                </c:pt>
                <c:pt idx="1853">
                  <c:v>147.09999084472656</c:v>
                </c:pt>
                <c:pt idx="1854">
                  <c:v>147.19999694824219</c:v>
                </c:pt>
                <c:pt idx="1855">
                  <c:v>147.30000305175781</c:v>
                </c:pt>
                <c:pt idx="1856">
                  <c:v>147.39999389648438</c:v>
                </c:pt>
                <c:pt idx="1857">
                  <c:v>147.5</c:v>
                </c:pt>
                <c:pt idx="1858">
                  <c:v>147.59999084472656</c:v>
                </c:pt>
                <c:pt idx="1859">
                  <c:v>147.69999694824219</c:v>
                </c:pt>
                <c:pt idx="1860">
                  <c:v>147.80000305175781</c:v>
                </c:pt>
                <c:pt idx="1861">
                  <c:v>147.89999389648438</c:v>
                </c:pt>
                <c:pt idx="1862">
                  <c:v>148</c:v>
                </c:pt>
                <c:pt idx="1863">
                  <c:v>148.09999084472656</c:v>
                </c:pt>
                <c:pt idx="1864">
                  <c:v>148.19999694824219</c:v>
                </c:pt>
                <c:pt idx="1865">
                  <c:v>148.30000305175781</c:v>
                </c:pt>
                <c:pt idx="1866">
                  <c:v>148.39999389648438</c:v>
                </c:pt>
                <c:pt idx="1867">
                  <c:v>148.5</c:v>
                </c:pt>
                <c:pt idx="1868">
                  <c:v>148.59999084472656</c:v>
                </c:pt>
                <c:pt idx="1869">
                  <c:v>148.69999694824219</c:v>
                </c:pt>
                <c:pt idx="1870">
                  <c:v>148.80000305175781</c:v>
                </c:pt>
                <c:pt idx="1871">
                  <c:v>148.89999389648438</c:v>
                </c:pt>
                <c:pt idx="1872">
                  <c:v>149</c:v>
                </c:pt>
                <c:pt idx="1873">
                  <c:v>149.09999084472656</c:v>
                </c:pt>
                <c:pt idx="1874">
                  <c:v>149.19999694824219</c:v>
                </c:pt>
                <c:pt idx="1875">
                  <c:v>149.30000305175781</c:v>
                </c:pt>
                <c:pt idx="1876">
                  <c:v>149.39999389648438</c:v>
                </c:pt>
                <c:pt idx="1877">
                  <c:v>149.5</c:v>
                </c:pt>
                <c:pt idx="1878">
                  <c:v>149.59999084472656</c:v>
                </c:pt>
                <c:pt idx="1879">
                  <c:v>149.69999694824219</c:v>
                </c:pt>
                <c:pt idx="1880">
                  <c:v>149.80000305175781</c:v>
                </c:pt>
                <c:pt idx="1881">
                  <c:v>149.89999389648438</c:v>
                </c:pt>
                <c:pt idx="1882">
                  <c:v>150</c:v>
                </c:pt>
                <c:pt idx="1883">
                  <c:v>150.09999084472656</c:v>
                </c:pt>
                <c:pt idx="1884">
                  <c:v>150.19999694824219</c:v>
                </c:pt>
                <c:pt idx="1885">
                  <c:v>150.30000305175781</c:v>
                </c:pt>
                <c:pt idx="1886">
                  <c:v>150.39999389648438</c:v>
                </c:pt>
                <c:pt idx="1887">
                  <c:v>150.5</c:v>
                </c:pt>
                <c:pt idx="1888">
                  <c:v>150.59999084472656</c:v>
                </c:pt>
                <c:pt idx="1889">
                  <c:v>150.69999694824219</c:v>
                </c:pt>
                <c:pt idx="1890">
                  <c:v>150.80000305175781</c:v>
                </c:pt>
                <c:pt idx="1891">
                  <c:v>150.89999389648438</c:v>
                </c:pt>
                <c:pt idx="1892">
                  <c:v>151</c:v>
                </c:pt>
                <c:pt idx="1893">
                  <c:v>151.09999084472656</c:v>
                </c:pt>
                <c:pt idx="1894">
                  <c:v>151.19999694824219</c:v>
                </c:pt>
                <c:pt idx="1895">
                  <c:v>151.30000305175781</c:v>
                </c:pt>
                <c:pt idx="1896">
                  <c:v>151.39999389648438</c:v>
                </c:pt>
                <c:pt idx="1897">
                  <c:v>151.5</c:v>
                </c:pt>
                <c:pt idx="1898">
                  <c:v>151.59999084472656</c:v>
                </c:pt>
                <c:pt idx="1899">
                  <c:v>151.69999694824219</c:v>
                </c:pt>
                <c:pt idx="1900">
                  <c:v>151.80000305175781</c:v>
                </c:pt>
                <c:pt idx="1901">
                  <c:v>151.89999389648438</c:v>
                </c:pt>
                <c:pt idx="1902">
                  <c:v>152</c:v>
                </c:pt>
                <c:pt idx="1903">
                  <c:v>152.09999084472656</c:v>
                </c:pt>
                <c:pt idx="1904">
                  <c:v>152.19999694824219</c:v>
                </c:pt>
                <c:pt idx="1905">
                  <c:v>152.30000305175781</c:v>
                </c:pt>
                <c:pt idx="1906">
                  <c:v>152.39999389648438</c:v>
                </c:pt>
                <c:pt idx="1907">
                  <c:v>152.5</c:v>
                </c:pt>
                <c:pt idx="1908">
                  <c:v>152.59999084472656</c:v>
                </c:pt>
                <c:pt idx="1909">
                  <c:v>152.69999694824219</c:v>
                </c:pt>
                <c:pt idx="1910">
                  <c:v>152.80000305175781</c:v>
                </c:pt>
                <c:pt idx="1911">
                  <c:v>152.89999389648438</c:v>
                </c:pt>
                <c:pt idx="1912">
                  <c:v>153</c:v>
                </c:pt>
                <c:pt idx="1913">
                  <c:v>153.09999084472656</c:v>
                </c:pt>
                <c:pt idx="1914">
                  <c:v>153.19999694824219</c:v>
                </c:pt>
                <c:pt idx="1915">
                  <c:v>153.30000305175781</c:v>
                </c:pt>
                <c:pt idx="1916">
                  <c:v>153.39999389648438</c:v>
                </c:pt>
                <c:pt idx="1917">
                  <c:v>153.5</c:v>
                </c:pt>
                <c:pt idx="1918">
                  <c:v>153.59999084472656</c:v>
                </c:pt>
                <c:pt idx="1919">
                  <c:v>153.69999694824219</c:v>
                </c:pt>
                <c:pt idx="1920">
                  <c:v>153.80000305175781</c:v>
                </c:pt>
                <c:pt idx="1921">
                  <c:v>153.89999389648438</c:v>
                </c:pt>
                <c:pt idx="1922">
                  <c:v>154</c:v>
                </c:pt>
                <c:pt idx="1923">
                  <c:v>154.09999084472656</c:v>
                </c:pt>
                <c:pt idx="1924">
                  <c:v>154.19999694824219</c:v>
                </c:pt>
                <c:pt idx="1925">
                  <c:v>154.30000305175781</c:v>
                </c:pt>
                <c:pt idx="1926">
                  <c:v>154.39999389648438</c:v>
                </c:pt>
                <c:pt idx="1927">
                  <c:v>154.5</c:v>
                </c:pt>
                <c:pt idx="1928">
                  <c:v>154.59999084472656</c:v>
                </c:pt>
                <c:pt idx="1929">
                  <c:v>154.69999694824219</c:v>
                </c:pt>
                <c:pt idx="1930">
                  <c:v>154.80000305175781</c:v>
                </c:pt>
                <c:pt idx="1931">
                  <c:v>154.89999389648438</c:v>
                </c:pt>
                <c:pt idx="1932">
                  <c:v>155</c:v>
                </c:pt>
                <c:pt idx="1933">
                  <c:v>155.09999084472656</c:v>
                </c:pt>
                <c:pt idx="1934">
                  <c:v>155.19999694824219</c:v>
                </c:pt>
                <c:pt idx="1935">
                  <c:v>155.30000305175781</c:v>
                </c:pt>
                <c:pt idx="1936">
                  <c:v>155.39999389648438</c:v>
                </c:pt>
                <c:pt idx="1937">
                  <c:v>155.5</c:v>
                </c:pt>
                <c:pt idx="1938">
                  <c:v>155.59999084472656</c:v>
                </c:pt>
                <c:pt idx="1939">
                  <c:v>155.69999694824219</c:v>
                </c:pt>
                <c:pt idx="1940">
                  <c:v>155.80000305175781</c:v>
                </c:pt>
                <c:pt idx="1941">
                  <c:v>155.89999389648438</c:v>
                </c:pt>
                <c:pt idx="1942">
                  <c:v>156</c:v>
                </c:pt>
                <c:pt idx="1943">
                  <c:v>156.09999084472656</c:v>
                </c:pt>
                <c:pt idx="1944">
                  <c:v>156.19999694824219</c:v>
                </c:pt>
                <c:pt idx="1945">
                  <c:v>156.30000305175781</c:v>
                </c:pt>
                <c:pt idx="1946">
                  <c:v>156.39999389648438</c:v>
                </c:pt>
                <c:pt idx="1947">
                  <c:v>156.5</c:v>
                </c:pt>
                <c:pt idx="1948">
                  <c:v>156.59999084472656</c:v>
                </c:pt>
                <c:pt idx="1949">
                  <c:v>156.69999694824219</c:v>
                </c:pt>
                <c:pt idx="1950">
                  <c:v>156.80000305175781</c:v>
                </c:pt>
                <c:pt idx="1951">
                  <c:v>156.89999389648438</c:v>
                </c:pt>
                <c:pt idx="1952">
                  <c:v>157</c:v>
                </c:pt>
                <c:pt idx="1953">
                  <c:v>157.09999084472656</c:v>
                </c:pt>
                <c:pt idx="1954">
                  <c:v>157.19999694824219</c:v>
                </c:pt>
                <c:pt idx="1955">
                  <c:v>157.30000305175781</c:v>
                </c:pt>
                <c:pt idx="1956">
                  <c:v>157.39999389648438</c:v>
                </c:pt>
                <c:pt idx="1957">
                  <c:v>157.5</c:v>
                </c:pt>
                <c:pt idx="1958">
                  <c:v>157.59999084472656</c:v>
                </c:pt>
                <c:pt idx="1959">
                  <c:v>157.69999694824219</c:v>
                </c:pt>
                <c:pt idx="1960">
                  <c:v>157.80000305175781</c:v>
                </c:pt>
                <c:pt idx="1961">
                  <c:v>157.89999389648438</c:v>
                </c:pt>
                <c:pt idx="1962">
                  <c:v>158</c:v>
                </c:pt>
                <c:pt idx="1963">
                  <c:v>158.09999084472656</c:v>
                </c:pt>
                <c:pt idx="1964">
                  <c:v>158.19999694824219</c:v>
                </c:pt>
                <c:pt idx="1965">
                  <c:v>158.30000305175781</c:v>
                </c:pt>
                <c:pt idx="1966">
                  <c:v>158.39999389648438</c:v>
                </c:pt>
                <c:pt idx="1967">
                  <c:v>158.5</c:v>
                </c:pt>
                <c:pt idx="1968">
                  <c:v>158.59999084472656</c:v>
                </c:pt>
                <c:pt idx="1969">
                  <c:v>158.69999694824219</c:v>
                </c:pt>
                <c:pt idx="1970">
                  <c:v>158.80000305175781</c:v>
                </c:pt>
                <c:pt idx="1971">
                  <c:v>158.89999389648438</c:v>
                </c:pt>
                <c:pt idx="1972">
                  <c:v>159</c:v>
                </c:pt>
                <c:pt idx="1973">
                  <c:v>159.09999084472656</c:v>
                </c:pt>
                <c:pt idx="1974">
                  <c:v>159.19999694824219</c:v>
                </c:pt>
                <c:pt idx="1975">
                  <c:v>159.30000305175781</c:v>
                </c:pt>
                <c:pt idx="1976">
                  <c:v>159.39999389648438</c:v>
                </c:pt>
                <c:pt idx="1977">
                  <c:v>159.5</c:v>
                </c:pt>
                <c:pt idx="1978">
                  <c:v>159.59999084472656</c:v>
                </c:pt>
                <c:pt idx="1979">
                  <c:v>159.69999694824219</c:v>
                </c:pt>
                <c:pt idx="1980">
                  <c:v>159.80000305175781</c:v>
                </c:pt>
                <c:pt idx="1981">
                  <c:v>159.89999389648438</c:v>
                </c:pt>
                <c:pt idx="1982">
                  <c:v>160</c:v>
                </c:pt>
                <c:pt idx="1983">
                  <c:v>160.09999084472656</c:v>
                </c:pt>
                <c:pt idx="1984">
                  <c:v>160.19999694824219</c:v>
                </c:pt>
                <c:pt idx="1985">
                  <c:v>160.30000305175781</c:v>
                </c:pt>
                <c:pt idx="1986">
                  <c:v>160.39999389648438</c:v>
                </c:pt>
                <c:pt idx="1987">
                  <c:v>160.5</c:v>
                </c:pt>
                <c:pt idx="1988">
                  <c:v>160.59999084472656</c:v>
                </c:pt>
                <c:pt idx="1989">
                  <c:v>160.69999694824219</c:v>
                </c:pt>
                <c:pt idx="1990">
                  <c:v>160.80000305175781</c:v>
                </c:pt>
                <c:pt idx="1991">
                  <c:v>160.89999389648438</c:v>
                </c:pt>
                <c:pt idx="1992">
                  <c:v>161</c:v>
                </c:pt>
                <c:pt idx="1993">
                  <c:v>161.09999084472656</c:v>
                </c:pt>
                <c:pt idx="1994">
                  <c:v>161.19999694824219</c:v>
                </c:pt>
                <c:pt idx="1995">
                  <c:v>161.30000305175781</c:v>
                </c:pt>
                <c:pt idx="1996">
                  <c:v>161.39999389648438</c:v>
                </c:pt>
                <c:pt idx="1997">
                  <c:v>161.5</c:v>
                </c:pt>
                <c:pt idx="1998">
                  <c:v>161.59999084472656</c:v>
                </c:pt>
                <c:pt idx="1999">
                  <c:v>161.69999694824219</c:v>
                </c:pt>
                <c:pt idx="2000">
                  <c:v>161.80000305175781</c:v>
                </c:pt>
                <c:pt idx="2001">
                  <c:v>161.89999389648438</c:v>
                </c:pt>
                <c:pt idx="2002">
                  <c:v>162</c:v>
                </c:pt>
                <c:pt idx="2003">
                  <c:v>162.09999084472656</c:v>
                </c:pt>
                <c:pt idx="2004">
                  <c:v>162.19999694824219</c:v>
                </c:pt>
                <c:pt idx="2005">
                  <c:v>162.30000305175781</c:v>
                </c:pt>
                <c:pt idx="2006">
                  <c:v>162.39999389648438</c:v>
                </c:pt>
                <c:pt idx="2007">
                  <c:v>162.5</c:v>
                </c:pt>
                <c:pt idx="2008">
                  <c:v>162.59999084472656</c:v>
                </c:pt>
                <c:pt idx="2009">
                  <c:v>162.69999694824219</c:v>
                </c:pt>
                <c:pt idx="2010">
                  <c:v>162.80000305175781</c:v>
                </c:pt>
                <c:pt idx="2011">
                  <c:v>162.89999389648438</c:v>
                </c:pt>
                <c:pt idx="2012">
                  <c:v>163</c:v>
                </c:pt>
                <c:pt idx="2013">
                  <c:v>163.09999084472656</c:v>
                </c:pt>
                <c:pt idx="2014">
                  <c:v>163.19999694824219</c:v>
                </c:pt>
                <c:pt idx="2015">
                  <c:v>163.30000305175781</c:v>
                </c:pt>
                <c:pt idx="2016">
                  <c:v>163.39999389648438</c:v>
                </c:pt>
                <c:pt idx="2017">
                  <c:v>163.5</c:v>
                </c:pt>
                <c:pt idx="2018">
                  <c:v>163.59999084472656</c:v>
                </c:pt>
                <c:pt idx="2019">
                  <c:v>163.69999694824219</c:v>
                </c:pt>
                <c:pt idx="2020">
                  <c:v>163.80000305175781</c:v>
                </c:pt>
                <c:pt idx="2021">
                  <c:v>163.89999389648438</c:v>
                </c:pt>
                <c:pt idx="2022">
                  <c:v>164</c:v>
                </c:pt>
                <c:pt idx="2023">
                  <c:v>164.09999084472656</c:v>
                </c:pt>
                <c:pt idx="2024">
                  <c:v>164.19999694824219</c:v>
                </c:pt>
                <c:pt idx="2025">
                  <c:v>164.30000305175781</c:v>
                </c:pt>
                <c:pt idx="2026">
                  <c:v>164.39999389648438</c:v>
                </c:pt>
                <c:pt idx="2027">
                  <c:v>164.5</c:v>
                </c:pt>
                <c:pt idx="2028">
                  <c:v>164.59999084472656</c:v>
                </c:pt>
                <c:pt idx="2029">
                  <c:v>164.69999694824219</c:v>
                </c:pt>
                <c:pt idx="2030">
                  <c:v>164.80000305175781</c:v>
                </c:pt>
                <c:pt idx="2031">
                  <c:v>164.89999389648438</c:v>
                </c:pt>
                <c:pt idx="2032">
                  <c:v>165</c:v>
                </c:pt>
                <c:pt idx="2033">
                  <c:v>165.09999084472656</c:v>
                </c:pt>
                <c:pt idx="2034">
                  <c:v>165.19999694824219</c:v>
                </c:pt>
                <c:pt idx="2035">
                  <c:v>165.30000305175781</c:v>
                </c:pt>
                <c:pt idx="2036">
                  <c:v>165.39999389648438</c:v>
                </c:pt>
                <c:pt idx="2037">
                  <c:v>165.5</c:v>
                </c:pt>
                <c:pt idx="2038">
                  <c:v>165.59999084472656</c:v>
                </c:pt>
                <c:pt idx="2039">
                  <c:v>165.69999694824219</c:v>
                </c:pt>
                <c:pt idx="2040">
                  <c:v>165.80000305175781</c:v>
                </c:pt>
                <c:pt idx="2041">
                  <c:v>165.89999389648438</c:v>
                </c:pt>
                <c:pt idx="2042">
                  <c:v>166</c:v>
                </c:pt>
                <c:pt idx="2043">
                  <c:v>166.09999084472656</c:v>
                </c:pt>
                <c:pt idx="2044">
                  <c:v>166.19999694824219</c:v>
                </c:pt>
                <c:pt idx="2045">
                  <c:v>166.30000305175781</c:v>
                </c:pt>
                <c:pt idx="2046">
                  <c:v>166.39999389648438</c:v>
                </c:pt>
                <c:pt idx="2047">
                  <c:v>166.5</c:v>
                </c:pt>
                <c:pt idx="2048">
                  <c:v>166.59999084472656</c:v>
                </c:pt>
                <c:pt idx="2049">
                  <c:v>166.69999694824219</c:v>
                </c:pt>
                <c:pt idx="2050">
                  <c:v>166.80000305175781</c:v>
                </c:pt>
                <c:pt idx="2051">
                  <c:v>166.89999389648438</c:v>
                </c:pt>
                <c:pt idx="2052">
                  <c:v>167</c:v>
                </c:pt>
                <c:pt idx="2053">
                  <c:v>167.09999084472656</c:v>
                </c:pt>
                <c:pt idx="2054">
                  <c:v>167.19999694824219</c:v>
                </c:pt>
                <c:pt idx="2055">
                  <c:v>167.30000305175781</c:v>
                </c:pt>
                <c:pt idx="2056">
                  <c:v>167.39999389648438</c:v>
                </c:pt>
                <c:pt idx="2057">
                  <c:v>167.5</c:v>
                </c:pt>
                <c:pt idx="2058">
                  <c:v>167.59999084472656</c:v>
                </c:pt>
                <c:pt idx="2059">
                  <c:v>167.69999694824219</c:v>
                </c:pt>
                <c:pt idx="2060">
                  <c:v>167.80000305175781</c:v>
                </c:pt>
                <c:pt idx="2061">
                  <c:v>167.89999389648438</c:v>
                </c:pt>
                <c:pt idx="2062">
                  <c:v>168</c:v>
                </c:pt>
                <c:pt idx="2063">
                  <c:v>168.09999084472656</c:v>
                </c:pt>
                <c:pt idx="2064">
                  <c:v>168.19999694824219</c:v>
                </c:pt>
                <c:pt idx="2065">
                  <c:v>168.30000305175781</c:v>
                </c:pt>
                <c:pt idx="2066">
                  <c:v>168.39999389648438</c:v>
                </c:pt>
                <c:pt idx="2067">
                  <c:v>168.5</c:v>
                </c:pt>
                <c:pt idx="2068">
                  <c:v>168.59999084472656</c:v>
                </c:pt>
                <c:pt idx="2069">
                  <c:v>168.69999694824219</c:v>
                </c:pt>
                <c:pt idx="2070">
                  <c:v>168.80000305175781</c:v>
                </c:pt>
                <c:pt idx="2071">
                  <c:v>168.89999389648438</c:v>
                </c:pt>
                <c:pt idx="2072">
                  <c:v>169</c:v>
                </c:pt>
                <c:pt idx="2073">
                  <c:v>169.09999084472656</c:v>
                </c:pt>
                <c:pt idx="2074">
                  <c:v>169.19999694824219</c:v>
                </c:pt>
                <c:pt idx="2075">
                  <c:v>169.30000305175781</c:v>
                </c:pt>
                <c:pt idx="2076">
                  <c:v>169.39999389648438</c:v>
                </c:pt>
                <c:pt idx="2077">
                  <c:v>169.5</c:v>
                </c:pt>
                <c:pt idx="2078">
                  <c:v>169.59999084472656</c:v>
                </c:pt>
                <c:pt idx="2079">
                  <c:v>169.69999694824219</c:v>
                </c:pt>
                <c:pt idx="2080">
                  <c:v>169.80000305175781</c:v>
                </c:pt>
                <c:pt idx="2081">
                  <c:v>169.89999389648438</c:v>
                </c:pt>
                <c:pt idx="2082">
                  <c:v>170</c:v>
                </c:pt>
                <c:pt idx="2083">
                  <c:v>170.09999084472656</c:v>
                </c:pt>
                <c:pt idx="2084">
                  <c:v>170.19999694824219</c:v>
                </c:pt>
                <c:pt idx="2085">
                  <c:v>170.30000305175781</c:v>
                </c:pt>
                <c:pt idx="2086">
                  <c:v>170.39999389648438</c:v>
                </c:pt>
                <c:pt idx="2087">
                  <c:v>170.5</c:v>
                </c:pt>
                <c:pt idx="2088">
                  <c:v>170.59999084472656</c:v>
                </c:pt>
                <c:pt idx="2089">
                  <c:v>170.69999694824219</c:v>
                </c:pt>
                <c:pt idx="2090">
                  <c:v>170.80000305175781</c:v>
                </c:pt>
                <c:pt idx="2091">
                  <c:v>170.89999389648438</c:v>
                </c:pt>
                <c:pt idx="2092">
                  <c:v>171</c:v>
                </c:pt>
                <c:pt idx="2093">
                  <c:v>171.09999084472656</c:v>
                </c:pt>
                <c:pt idx="2094">
                  <c:v>171.19999694824219</c:v>
                </c:pt>
                <c:pt idx="2095">
                  <c:v>171.30000305175781</c:v>
                </c:pt>
                <c:pt idx="2096">
                  <c:v>171.39999389648438</c:v>
                </c:pt>
                <c:pt idx="2097">
                  <c:v>171.5</c:v>
                </c:pt>
                <c:pt idx="2098">
                  <c:v>171.59999084472656</c:v>
                </c:pt>
                <c:pt idx="2099">
                  <c:v>171.69999694824219</c:v>
                </c:pt>
                <c:pt idx="2100">
                  <c:v>171.80000305175781</c:v>
                </c:pt>
                <c:pt idx="2101">
                  <c:v>171.89999389648438</c:v>
                </c:pt>
                <c:pt idx="2102">
                  <c:v>172</c:v>
                </c:pt>
                <c:pt idx="2103">
                  <c:v>172.09999084472656</c:v>
                </c:pt>
                <c:pt idx="2104">
                  <c:v>172.19999694824219</c:v>
                </c:pt>
                <c:pt idx="2105">
                  <c:v>172.30000305175781</c:v>
                </c:pt>
                <c:pt idx="2106">
                  <c:v>172.39999389648438</c:v>
                </c:pt>
                <c:pt idx="2107">
                  <c:v>172.5</c:v>
                </c:pt>
                <c:pt idx="2108">
                  <c:v>172.59999084472656</c:v>
                </c:pt>
                <c:pt idx="2109">
                  <c:v>172.69999694824219</c:v>
                </c:pt>
                <c:pt idx="2110">
                  <c:v>172.80000305175781</c:v>
                </c:pt>
                <c:pt idx="2111">
                  <c:v>172.89999389648438</c:v>
                </c:pt>
                <c:pt idx="2112">
                  <c:v>173</c:v>
                </c:pt>
                <c:pt idx="2113">
                  <c:v>173.09999084472656</c:v>
                </c:pt>
                <c:pt idx="2114">
                  <c:v>173.19999694824219</c:v>
                </c:pt>
                <c:pt idx="2115">
                  <c:v>173.30000305175781</c:v>
                </c:pt>
                <c:pt idx="2116">
                  <c:v>173.39999389648438</c:v>
                </c:pt>
                <c:pt idx="2117">
                  <c:v>173.5</c:v>
                </c:pt>
                <c:pt idx="2118">
                  <c:v>173.59999084472656</c:v>
                </c:pt>
                <c:pt idx="2119">
                  <c:v>173.69999694824219</c:v>
                </c:pt>
                <c:pt idx="2120">
                  <c:v>173.80000305175781</c:v>
                </c:pt>
                <c:pt idx="2121">
                  <c:v>173.89999389648438</c:v>
                </c:pt>
                <c:pt idx="2122">
                  <c:v>174</c:v>
                </c:pt>
                <c:pt idx="2123">
                  <c:v>174.09999084472656</c:v>
                </c:pt>
                <c:pt idx="2124">
                  <c:v>174.19999694824219</c:v>
                </c:pt>
                <c:pt idx="2125">
                  <c:v>174.30000305175781</c:v>
                </c:pt>
                <c:pt idx="2126">
                  <c:v>174.39999389648438</c:v>
                </c:pt>
                <c:pt idx="2127">
                  <c:v>174.5</c:v>
                </c:pt>
                <c:pt idx="2128">
                  <c:v>174.59999084472656</c:v>
                </c:pt>
                <c:pt idx="2129">
                  <c:v>174.69999694824219</c:v>
                </c:pt>
                <c:pt idx="2130">
                  <c:v>174.80000305175781</c:v>
                </c:pt>
                <c:pt idx="2131">
                  <c:v>174.89999389648438</c:v>
                </c:pt>
                <c:pt idx="2132">
                  <c:v>175</c:v>
                </c:pt>
                <c:pt idx="2133">
                  <c:v>175.09999084472656</c:v>
                </c:pt>
                <c:pt idx="2134">
                  <c:v>175.19999694824219</c:v>
                </c:pt>
                <c:pt idx="2135">
                  <c:v>175.30000305175781</c:v>
                </c:pt>
                <c:pt idx="2136">
                  <c:v>175.39999389648438</c:v>
                </c:pt>
                <c:pt idx="2137">
                  <c:v>175.5</c:v>
                </c:pt>
                <c:pt idx="2138">
                  <c:v>175.59999084472656</c:v>
                </c:pt>
                <c:pt idx="2139">
                  <c:v>175.69999694824219</c:v>
                </c:pt>
                <c:pt idx="2140">
                  <c:v>175.80000305175781</c:v>
                </c:pt>
                <c:pt idx="2141">
                  <c:v>175.89999389648438</c:v>
                </c:pt>
                <c:pt idx="2142">
                  <c:v>176</c:v>
                </c:pt>
                <c:pt idx="2143">
                  <c:v>176.09999084472656</c:v>
                </c:pt>
                <c:pt idx="2144">
                  <c:v>176.19999694824219</c:v>
                </c:pt>
                <c:pt idx="2145">
                  <c:v>176.30000305175781</c:v>
                </c:pt>
                <c:pt idx="2146">
                  <c:v>176.39999389648438</c:v>
                </c:pt>
                <c:pt idx="2147">
                  <c:v>176.5</c:v>
                </c:pt>
                <c:pt idx="2148">
                  <c:v>176.59999084472656</c:v>
                </c:pt>
                <c:pt idx="2149">
                  <c:v>176.69999694824219</c:v>
                </c:pt>
                <c:pt idx="2150">
                  <c:v>176.80000305175781</c:v>
                </c:pt>
                <c:pt idx="2151">
                  <c:v>176.89999389648438</c:v>
                </c:pt>
                <c:pt idx="2152">
                  <c:v>177</c:v>
                </c:pt>
                <c:pt idx="2153">
                  <c:v>177.09999084472656</c:v>
                </c:pt>
                <c:pt idx="2154">
                  <c:v>177.19999694824219</c:v>
                </c:pt>
                <c:pt idx="2155">
                  <c:v>177.30000305175781</c:v>
                </c:pt>
                <c:pt idx="2156">
                  <c:v>177.39999389648438</c:v>
                </c:pt>
                <c:pt idx="2157">
                  <c:v>177.5</c:v>
                </c:pt>
                <c:pt idx="2158">
                  <c:v>177.59999084472656</c:v>
                </c:pt>
                <c:pt idx="2159">
                  <c:v>177.69999694824219</c:v>
                </c:pt>
                <c:pt idx="2160">
                  <c:v>177.80000305175781</c:v>
                </c:pt>
                <c:pt idx="2161">
                  <c:v>177.89999389648438</c:v>
                </c:pt>
                <c:pt idx="2162">
                  <c:v>178</c:v>
                </c:pt>
                <c:pt idx="2163">
                  <c:v>178.09999084472656</c:v>
                </c:pt>
                <c:pt idx="2164">
                  <c:v>178.19999694824219</c:v>
                </c:pt>
                <c:pt idx="2165">
                  <c:v>178.30000305175781</c:v>
                </c:pt>
                <c:pt idx="2166">
                  <c:v>178.39999389648438</c:v>
                </c:pt>
                <c:pt idx="2167">
                  <c:v>178.5</c:v>
                </c:pt>
                <c:pt idx="2168">
                  <c:v>178.59999084472656</c:v>
                </c:pt>
                <c:pt idx="2169">
                  <c:v>178.69999694824219</c:v>
                </c:pt>
                <c:pt idx="2170">
                  <c:v>178.80000305175781</c:v>
                </c:pt>
                <c:pt idx="2171">
                  <c:v>178.89999389648438</c:v>
                </c:pt>
                <c:pt idx="2172">
                  <c:v>179</c:v>
                </c:pt>
                <c:pt idx="2173">
                  <c:v>179.09999084472656</c:v>
                </c:pt>
                <c:pt idx="2174">
                  <c:v>179.19999694824219</c:v>
                </c:pt>
                <c:pt idx="2175">
                  <c:v>179.30000305175781</c:v>
                </c:pt>
                <c:pt idx="2176">
                  <c:v>179.39999389648438</c:v>
                </c:pt>
                <c:pt idx="2177">
                  <c:v>179.5</c:v>
                </c:pt>
                <c:pt idx="2178">
                  <c:v>179.59999084472656</c:v>
                </c:pt>
                <c:pt idx="2179">
                  <c:v>179.69999694824219</c:v>
                </c:pt>
                <c:pt idx="2180">
                  <c:v>179.80000305175781</c:v>
                </c:pt>
                <c:pt idx="2181">
                  <c:v>179.89999389648438</c:v>
                </c:pt>
                <c:pt idx="2182">
                  <c:v>180</c:v>
                </c:pt>
                <c:pt idx="2183">
                  <c:v>180.09999084472656</c:v>
                </c:pt>
                <c:pt idx="2184">
                  <c:v>180.19999694824219</c:v>
                </c:pt>
                <c:pt idx="2185">
                  <c:v>180.30000305175781</c:v>
                </c:pt>
                <c:pt idx="2186">
                  <c:v>180.39999389648438</c:v>
                </c:pt>
                <c:pt idx="2187">
                  <c:v>180.5</c:v>
                </c:pt>
                <c:pt idx="2188">
                  <c:v>180.59999084472656</c:v>
                </c:pt>
                <c:pt idx="2189">
                  <c:v>180.69999694824219</c:v>
                </c:pt>
                <c:pt idx="2190">
                  <c:v>180.80000305175781</c:v>
                </c:pt>
                <c:pt idx="2191">
                  <c:v>180.89999389648438</c:v>
                </c:pt>
                <c:pt idx="2192">
                  <c:v>181</c:v>
                </c:pt>
                <c:pt idx="2193">
                  <c:v>181.09999084472656</c:v>
                </c:pt>
                <c:pt idx="2194">
                  <c:v>181.19999694824219</c:v>
                </c:pt>
                <c:pt idx="2195">
                  <c:v>181.30000305175781</c:v>
                </c:pt>
                <c:pt idx="2196">
                  <c:v>181.39999389648438</c:v>
                </c:pt>
                <c:pt idx="2197">
                  <c:v>181.5</c:v>
                </c:pt>
                <c:pt idx="2198">
                  <c:v>181.59999084472656</c:v>
                </c:pt>
                <c:pt idx="2199">
                  <c:v>181.69999694824219</c:v>
                </c:pt>
                <c:pt idx="2200">
                  <c:v>181.80000305175781</c:v>
                </c:pt>
                <c:pt idx="2201">
                  <c:v>181.89999389648438</c:v>
                </c:pt>
                <c:pt idx="2202">
                  <c:v>182</c:v>
                </c:pt>
                <c:pt idx="2203">
                  <c:v>182.09999084472656</c:v>
                </c:pt>
                <c:pt idx="2204">
                  <c:v>182.19999694824219</c:v>
                </c:pt>
                <c:pt idx="2205">
                  <c:v>182.30000305175781</c:v>
                </c:pt>
                <c:pt idx="2206">
                  <c:v>182.39999389648438</c:v>
                </c:pt>
                <c:pt idx="2207">
                  <c:v>182.5</c:v>
                </c:pt>
                <c:pt idx="2208">
                  <c:v>182.59999084472656</c:v>
                </c:pt>
                <c:pt idx="2209">
                  <c:v>182.69999694824219</c:v>
                </c:pt>
                <c:pt idx="2210">
                  <c:v>182.80000305175781</c:v>
                </c:pt>
                <c:pt idx="2211">
                  <c:v>182.89999389648438</c:v>
                </c:pt>
                <c:pt idx="2212">
                  <c:v>183</c:v>
                </c:pt>
                <c:pt idx="2213">
                  <c:v>183.09999084472656</c:v>
                </c:pt>
                <c:pt idx="2214">
                  <c:v>183.19999694824219</c:v>
                </c:pt>
                <c:pt idx="2215">
                  <c:v>183.30000305175781</c:v>
                </c:pt>
                <c:pt idx="2216">
                  <c:v>183.39999389648438</c:v>
                </c:pt>
                <c:pt idx="2217">
                  <c:v>183.5</c:v>
                </c:pt>
                <c:pt idx="2218">
                  <c:v>183.59999084472656</c:v>
                </c:pt>
                <c:pt idx="2219">
                  <c:v>183.69999694824219</c:v>
                </c:pt>
                <c:pt idx="2220">
                  <c:v>183.80000305175781</c:v>
                </c:pt>
                <c:pt idx="2221">
                  <c:v>183.89999389648438</c:v>
                </c:pt>
                <c:pt idx="2222">
                  <c:v>184</c:v>
                </c:pt>
                <c:pt idx="2223">
                  <c:v>184.09999084472656</c:v>
                </c:pt>
                <c:pt idx="2224">
                  <c:v>184.19999694824219</c:v>
                </c:pt>
                <c:pt idx="2225">
                  <c:v>184.30000305175781</c:v>
                </c:pt>
                <c:pt idx="2226">
                  <c:v>184.39999389648438</c:v>
                </c:pt>
                <c:pt idx="2227">
                  <c:v>184.5</c:v>
                </c:pt>
                <c:pt idx="2228">
                  <c:v>184.59999084472656</c:v>
                </c:pt>
                <c:pt idx="2229">
                  <c:v>184.69999694824219</c:v>
                </c:pt>
                <c:pt idx="2230">
                  <c:v>184.80000305175781</c:v>
                </c:pt>
                <c:pt idx="2231">
                  <c:v>184.89999389648438</c:v>
                </c:pt>
                <c:pt idx="2232">
                  <c:v>185</c:v>
                </c:pt>
                <c:pt idx="2233">
                  <c:v>185.09999084472656</c:v>
                </c:pt>
                <c:pt idx="2234">
                  <c:v>185.19999694824219</c:v>
                </c:pt>
                <c:pt idx="2235">
                  <c:v>185.30000305175781</c:v>
                </c:pt>
                <c:pt idx="2236">
                  <c:v>185.39999389648438</c:v>
                </c:pt>
                <c:pt idx="2237">
                  <c:v>185.5</c:v>
                </c:pt>
                <c:pt idx="2238">
                  <c:v>185.59999084472656</c:v>
                </c:pt>
                <c:pt idx="2239">
                  <c:v>185.69999694824219</c:v>
                </c:pt>
                <c:pt idx="2240">
                  <c:v>185.80000305175781</c:v>
                </c:pt>
                <c:pt idx="2241">
                  <c:v>185.89999389648438</c:v>
                </c:pt>
                <c:pt idx="2242">
                  <c:v>186</c:v>
                </c:pt>
                <c:pt idx="2243">
                  <c:v>186.09999084472656</c:v>
                </c:pt>
                <c:pt idx="2244">
                  <c:v>186.19999694824219</c:v>
                </c:pt>
                <c:pt idx="2245">
                  <c:v>186.30000305175781</c:v>
                </c:pt>
                <c:pt idx="2246">
                  <c:v>186.39999389648438</c:v>
                </c:pt>
                <c:pt idx="2247">
                  <c:v>186.5</c:v>
                </c:pt>
                <c:pt idx="2248">
                  <c:v>186.59999084472656</c:v>
                </c:pt>
                <c:pt idx="2249">
                  <c:v>186.69999694824219</c:v>
                </c:pt>
                <c:pt idx="2250">
                  <c:v>186.80000305175781</c:v>
                </c:pt>
                <c:pt idx="2251">
                  <c:v>186.89999389648438</c:v>
                </c:pt>
                <c:pt idx="2252">
                  <c:v>187</c:v>
                </c:pt>
                <c:pt idx="2253">
                  <c:v>187.09999084472656</c:v>
                </c:pt>
                <c:pt idx="2254">
                  <c:v>187.19999694824219</c:v>
                </c:pt>
                <c:pt idx="2255">
                  <c:v>187.30000305175781</c:v>
                </c:pt>
                <c:pt idx="2256">
                  <c:v>187.39999389648438</c:v>
                </c:pt>
                <c:pt idx="2257">
                  <c:v>187.5</c:v>
                </c:pt>
                <c:pt idx="2258">
                  <c:v>187.59999084472656</c:v>
                </c:pt>
                <c:pt idx="2259">
                  <c:v>187.69999694824219</c:v>
                </c:pt>
                <c:pt idx="2260">
                  <c:v>187.80000305175781</c:v>
                </c:pt>
                <c:pt idx="2261">
                  <c:v>187.89999389648438</c:v>
                </c:pt>
                <c:pt idx="2262">
                  <c:v>188</c:v>
                </c:pt>
                <c:pt idx="2263">
                  <c:v>188.09999084472656</c:v>
                </c:pt>
                <c:pt idx="2264">
                  <c:v>188.19999694824219</c:v>
                </c:pt>
                <c:pt idx="2265">
                  <c:v>188.30000305175781</c:v>
                </c:pt>
                <c:pt idx="2266">
                  <c:v>188.39999389648438</c:v>
                </c:pt>
                <c:pt idx="2267">
                  <c:v>188.5</c:v>
                </c:pt>
                <c:pt idx="2268">
                  <c:v>188.59999084472656</c:v>
                </c:pt>
                <c:pt idx="2269">
                  <c:v>188.69999694824219</c:v>
                </c:pt>
                <c:pt idx="2270">
                  <c:v>188.80000305175781</c:v>
                </c:pt>
                <c:pt idx="2271">
                  <c:v>188.89999389648438</c:v>
                </c:pt>
                <c:pt idx="2272">
                  <c:v>189</c:v>
                </c:pt>
                <c:pt idx="2273">
                  <c:v>189.09999084472656</c:v>
                </c:pt>
                <c:pt idx="2274">
                  <c:v>189.19999694824219</c:v>
                </c:pt>
                <c:pt idx="2275">
                  <c:v>189.30000305175781</c:v>
                </c:pt>
                <c:pt idx="2276">
                  <c:v>189.39999389648438</c:v>
                </c:pt>
                <c:pt idx="2277">
                  <c:v>189.5</c:v>
                </c:pt>
                <c:pt idx="2278">
                  <c:v>189.59999084472656</c:v>
                </c:pt>
                <c:pt idx="2279">
                  <c:v>189.69999694824219</c:v>
                </c:pt>
                <c:pt idx="2280">
                  <c:v>189.80000305175781</c:v>
                </c:pt>
                <c:pt idx="2281">
                  <c:v>189.89999389648438</c:v>
                </c:pt>
                <c:pt idx="2282">
                  <c:v>190</c:v>
                </c:pt>
              </c:numCache>
            </c:numRef>
          </c:xVal>
          <c:yVal>
            <c:numRef>
              <c:f>sheet1!$D$1:$D$2283</c:f>
              <c:numCache>
                <c:formatCode>General</c:formatCode>
                <c:ptCount val="2283"/>
                <c:pt idx="0">
                  <c:v>9.7200002550380304E-2</c:v>
                </c:pt>
                <c:pt idx="1">
                  <c:v>5.909999997675186E-2</c:v>
                </c:pt>
                <c:pt idx="2">
                  <c:v>4.6099999912257772E-2</c:v>
                </c:pt>
                <c:pt idx="3">
                  <c:v>7.4899999926856253E-2</c:v>
                </c:pt>
                <c:pt idx="4">
                  <c:v>3.519999906711746E-2</c:v>
                </c:pt>
                <c:pt idx="5">
                  <c:v>1.1099998526333366E-2</c:v>
                </c:pt>
                <c:pt idx="6">
                  <c:v>2.2899998817592859E-2</c:v>
                </c:pt>
                <c:pt idx="7">
                  <c:v>3.609999772743322E-2</c:v>
                </c:pt>
                <c:pt idx="8">
                  <c:v>3.7000002768763807E-2</c:v>
                </c:pt>
                <c:pt idx="9">
                  <c:v>2.2299996686342638E-2</c:v>
                </c:pt>
                <c:pt idx="10">
                  <c:v>1.2900001813250128E-2</c:v>
                </c:pt>
                <c:pt idx="11">
                  <c:v>5.4999974236125126E-3</c:v>
                </c:pt>
                <c:pt idx="12">
                  <c:v>2.700002834899351E-3</c:v>
                </c:pt>
                <c:pt idx="13">
                  <c:v>1.7400001132045873E-2</c:v>
                </c:pt>
                <c:pt idx="14">
                  <c:v>2.3899998413980938E-2</c:v>
                </c:pt>
                <c:pt idx="15">
                  <c:v>1.7699998781608883E-2</c:v>
                </c:pt>
                <c:pt idx="16">
                  <c:v>1.1100000185251702E-2</c:v>
                </c:pt>
                <c:pt idx="17">
                  <c:v>-3.7999977357685566E-3</c:v>
                </c:pt>
                <c:pt idx="18">
                  <c:v>-7.6999983939458616E-3</c:v>
                </c:pt>
                <c:pt idx="19">
                  <c:v>-6.1000011264695786E-3</c:v>
                </c:pt>
                <c:pt idx="20">
                  <c:v>-5.5000021602609195E-3</c:v>
                </c:pt>
                <c:pt idx="21">
                  <c:v>-2.8999998176004738E-3</c:v>
                </c:pt>
                <c:pt idx="22">
                  <c:v>-5.0999964369111694E-3</c:v>
                </c:pt>
                <c:pt idx="23">
                  <c:v>-3.4000022205873393E-3</c:v>
                </c:pt>
                <c:pt idx="24">
                  <c:v>-1.5199999157630373E-2</c:v>
                </c:pt>
                <c:pt idx="25">
                  <c:v>-1.289999714208534E-2</c:v>
                </c:pt>
                <c:pt idx="26">
                  <c:v>-1.7900003593240399E-2</c:v>
                </c:pt>
                <c:pt idx="27">
                  <c:v>-1.5299999926355667E-2</c:v>
                </c:pt>
                <c:pt idx="28">
                  <c:v>-2.3900001942820381E-2</c:v>
                </c:pt>
                <c:pt idx="29">
                  <c:v>-2.7299998917442281E-2</c:v>
                </c:pt>
                <c:pt idx="30">
                  <c:v>-3.6100002304010559E-2</c:v>
                </c:pt>
                <c:pt idx="31">
                  <c:v>-3.049999792710878E-2</c:v>
                </c:pt>
                <c:pt idx="32">
                  <c:v>-2.1399998666311149E-2</c:v>
                </c:pt>
                <c:pt idx="33">
                  <c:v>-1.9400001066969708E-2</c:v>
                </c:pt>
                <c:pt idx="34">
                  <c:v>-4.8000011156545952E-3</c:v>
                </c:pt>
                <c:pt idx="35">
                  <c:v>-6.2999987494549714E-3</c:v>
                </c:pt>
                <c:pt idx="36">
                  <c:v>-1.3600001788290683E-2</c:v>
                </c:pt>
                <c:pt idx="37">
                  <c:v>-2.4899999727495015E-2</c:v>
                </c:pt>
                <c:pt idx="38">
                  <c:v>-2.6700000053097028E-2</c:v>
                </c:pt>
                <c:pt idx="39">
                  <c:v>-2.6799998711794615E-2</c:v>
                </c:pt>
                <c:pt idx="40">
                  <c:v>-3.1100000720471144E-2</c:v>
                </c:pt>
                <c:pt idx="41">
                  <c:v>-3.3100000044214539E-2</c:v>
                </c:pt>
                <c:pt idx="42">
                  <c:v>-3.6499998350336682E-2</c:v>
                </c:pt>
                <c:pt idx="43">
                  <c:v>-4.4999998666753527E-2</c:v>
                </c:pt>
                <c:pt idx="44">
                  <c:v>-5.319999999483116E-2</c:v>
                </c:pt>
                <c:pt idx="45">
                  <c:v>-5.6000002688961104E-2</c:v>
                </c:pt>
                <c:pt idx="46">
                  <c:v>-5.3399996591906529E-2</c:v>
                </c:pt>
                <c:pt idx="47">
                  <c:v>-5.7100001671642531E-2</c:v>
                </c:pt>
                <c:pt idx="48">
                  <c:v>-5.5300003703450784E-2</c:v>
                </c:pt>
                <c:pt idx="49">
                  <c:v>-5.1400002361333463E-2</c:v>
                </c:pt>
                <c:pt idx="50">
                  <c:v>-4.9000003717083018E-2</c:v>
                </c:pt>
                <c:pt idx="51">
                  <c:v>-5.2299996925285086E-2</c:v>
                </c:pt>
                <c:pt idx="52">
                  <c:v>-5.2700001331686508E-2</c:v>
                </c:pt>
                <c:pt idx="53">
                  <c:v>-4.9399998628359754E-2</c:v>
                </c:pt>
                <c:pt idx="54">
                  <c:v>-5.1600003353087232E-2</c:v>
                </c:pt>
                <c:pt idx="55">
                  <c:v>-5.3600002327584662E-2</c:v>
                </c:pt>
                <c:pt idx="56">
                  <c:v>-6.0199998581083491E-2</c:v>
                </c:pt>
                <c:pt idx="57">
                  <c:v>-6.9600002629158553E-2</c:v>
                </c:pt>
                <c:pt idx="58">
                  <c:v>-7.2199999907752499E-2</c:v>
                </c:pt>
                <c:pt idx="59">
                  <c:v>-7.2700001270277426E-2</c:v>
                </c:pt>
                <c:pt idx="60">
                  <c:v>-7.1199996877112426E-2</c:v>
                </c:pt>
                <c:pt idx="61">
                  <c:v>-6.969999960710993E-2</c:v>
                </c:pt>
                <c:pt idx="62">
                  <c:v>-7.6299997926980723E-2</c:v>
                </c:pt>
                <c:pt idx="63">
                  <c:v>-8.2999999620369636E-2</c:v>
                </c:pt>
                <c:pt idx="64">
                  <c:v>-8.6699996565585025E-2</c:v>
                </c:pt>
                <c:pt idx="65">
                  <c:v>-8.4500003700668458E-2</c:v>
                </c:pt>
                <c:pt idx="66">
                  <c:v>-8.8100000655686017E-2</c:v>
                </c:pt>
                <c:pt idx="67">
                  <c:v>-8.599999966827454E-2</c:v>
                </c:pt>
                <c:pt idx="68">
                  <c:v>-8.8400000691763125E-2</c:v>
                </c:pt>
                <c:pt idx="69">
                  <c:v>-9.220000337518286E-2</c:v>
                </c:pt>
                <c:pt idx="70">
                  <c:v>-8.9800002708216198E-2</c:v>
                </c:pt>
                <c:pt idx="71">
                  <c:v>-8.1199999694945291E-2</c:v>
                </c:pt>
                <c:pt idx="72">
                  <c:v>-7.9899999029294122E-2</c:v>
                </c:pt>
                <c:pt idx="73">
                  <c:v>-7.7899998708744533E-2</c:v>
                </c:pt>
                <c:pt idx="74">
                  <c:v>-7.7300000077229924E-2</c:v>
                </c:pt>
                <c:pt idx="75">
                  <c:v>-8.0999999736377504E-2</c:v>
                </c:pt>
                <c:pt idx="76">
                  <c:v>-8.4200001401768532E-2</c:v>
                </c:pt>
                <c:pt idx="77">
                  <c:v>-8.7299999009701423E-2</c:v>
                </c:pt>
                <c:pt idx="78">
                  <c:v>-8.5200001383782364E-2</c:v>
                </c:pt>
                <c:pt idx="79">
                  <c:v>-8.1099999355501495E-2</c:v>
                </c:pt>
                <c:pt idx="80">
                  <c:v>-8.5800001026655082E-2</c:v>
                </c:pt>
                <c:pt idx="81">
                  <c:v>-8.8100000335543882E-2</c:v>
                </c:pt>
                <c:pt idx="82">
                  <c:v>-8.3700001014221925E-2</c:v>
                </c:pt>
                <c:pt idx="83">
                  <c:v>-8.5699997951451223E-2</c:v>
                </c:pt>
                <c:pt idx="84">
                  <c:v>-8.5000003688037395E-2</c:v>
                </c:pt>
                <c:pt idx="85">
                  <c:v>-8.3299999620066956E-2</c:v>
                </c:pt>
                <c:pt idx="86">
                  <c:v>-9.1100000267033465E-2</c:v>
                </c:pt>
                <c:pt idx="87">
                  <c:v>-8.929999857355142E-2</c:v>
                </c:pt>
                <c:pt idx="88">
                  <c:v>-8.5100001626415178E-2</c:v>
                </c:pt>
                <c:pt idx="89">
                  <c:v>-7.910000198171474E-2</c:v>
                </c:pt>
                <c:pt idx="90">
                  <c:v>-7.6300003340293188E-2</c:v>
                </c:pt>
                <c:pt idx="91">
                  <c:v>-7.8799998940667138E-2</c:v>
                </c:pt>
                <c:pt idx="92">
                  <c:v>-7.1499999306979589E-2</c:v>
                </c:pt>
                <c:pt idx="93">
                  <c:v>-6.8699998308147769E-2</c:v>
                </c:pt>
                <c:pt idx="94">
                  <c:v>-6.6400001705915201E-2</c:v>
                </c:pt>
                <c:pt idx="95">
                  <c:v>-6.9699998639407568E-2</c:v>
                </c:pt>
                <c:pt idx="96">
                  <c:v>-6.9100001019251067E-2</c:v>
                </c:pt>
                <c:pt idx="97">
                  <c:v>-6.8900001024303492E-2</c:v>
                </c:pt>
                <c:pt idx="98">
                  <c:v>-6.5399999330111314E-2</c:v>
                </c:pt>
                <c:pt idx="99">
                  <c:v>-6.9199998659314588E-2</c:v>
                </c:pt>
                <c:pt idx="100">
                  <c:v>-6.7399998333712574E-2</c:v>
                </c:pt>
                <c:pt idx="101">
                  <c:v>-6.9500000026891939E-2</c:v>
                </c:pt>
                <c:pt idx="102">
                  <c:v>-7.1100000030128285E-2</c:v>
                </c:pt>
                <c:pt idx="103">
                  <c:v>-6.6600000413018279E-2</c:v>
                </c:pt>
                <c:pt idx="104">
                  <c:v>-6.6500000764790457E-2</c:v>
                </c:pt>
                <c:pt idx="105">
                  <c:v>-6.3799998752074316E-2</c:v>
                </c:pt>
                <c:pt idx="106">
                  <c:v>-6.630000144650694E-2</c:v>
                </c:pt>
                <c:pt idx="107">
                  <c:v>-6.5900000430701766E-2</c:v>
                </c:pt>
                <c:pt idx="108">
                  <c:v>-6.7200000412412919E-2</c:v>
                </c:pt>
                <c:pt idx="109">
                  <c:v>-6.6700001778372098E-2</c:v>
                </c:pt>
                <c:pt idx="110">
                  <c:v>-6.5300001107971184E-2</c:v>
                </c:pt>
                <c:pt idx="111">
                  <c:v>-6.8599998732679524E-2</c:v>
                </c:pt>
                <c:pt idx="112">
                  <c:v>-7.4800001428229734E-2</c:v>
                </c:pt>
                <c:pt idx="113">
                  <c:v>-7.4000001419335604E-2</c:v>
                </c:pt>
                <c:pt idx="114">
                  <c:v>-7.7299998360103928E-2</c:v>
                </c:pt>
                <c:pt idx="115">
                  <c:v>-7.8599999025755096E-2</c:v>
                </c:pt>
                <c:pt idx="116">
                  <c:v>-7.5400001405796502E-2</c:v>
                </c:pt>
                <c:pt idx="117">
                  <c:v>-7.8000001391046681E-2</c:v>
                </c:pt>
                <c:pt idx="118">
                  <c:v>-7.770000139134936E-2</c:v>
                </c:pt>
                <c:pt idx="119">
                  <c:v>-7.8900001739384606E-2</c:v>
                </c:pt>
                <c:pt idx="120">
                  <c:v>-8.2399999031622428E-2</c:v>
                </c:pt>
                <c:pt idx="121">
                  <c:v>-8.5900000034598634E-2</c:v>
                </c:pt>
                <c:pt idx="122">
                  <c:v>-8.6900000031164382E-2</c:v>
                </c:pt>
                <c:pt idx="123">
                  <c:v>-8.8900002359878272E-2</c:v>
                </c:pt>
                <c:pt idx="124">
                  <c:v>-8.3799998974427581E-2</c:v>
                </c:pt>
                <c:pt idx="125">
                  <c:v>-8.9299999286595266E-2</c:v>
                </c:pt>
                <c:pt idx="126">
                  <c:v>-9.3900002633745316E-2</c:v>
                </c:pt>
                <c:pt idx="127">
                  <c:v>-9.4700002613535617E-2</c:v>
                </c:pt>
                <c:pt idx="128">
                  <c:v>-9.5300002241856419E-2</c:v>
                </c:pt>
                <c:pt idx="129">
                  <c:v>-0.10180000322725391</c:v>
                </c:pt>
                <c:pt idx="130">
                  <c:v>-0.10079999781009974</c:v>
                </c:pt>
                <c:pt idx="131">
                  <c:v>-9.949999849050073E-2</c:v>
                </c:pt>
                <c:pt idx="132">
                  <c:v>-0.10159999984898604</c:v>
                </c:pt>
                <c:pt idx="133">
                  <c:v>-0.10089999678893946</c:v>
                </c:pt>
                <c:pt idx="134">
                  <c:v>-0.10000000288709998</c:v>
                </c:pt>
                <c:pt idx="135">
                  <c:v>-9.530000358063262E-2</c:v>
                </c:pt>
                <c:pt idx="136">
                  <c:v>-9.5800002221949399E-2</c:v>
                </c:pt>
                <c:pt idx="137">
                  <c:v>-9.8300002217001747E-2</c:v>
                </c:pt>
                <c:pt idx="138">
                  <c:v>-9.8199998159543611E-2</c:v>
                </c:pt>
                <c:pt idx="139">
                  <c:v>-9.7500001524167601E-2</c:v>
                </c:pt>
                <c:pt idx="140">
                  <c:v>-9.7600003216939513E-2</c:v>
                </c:pt>
                <c:pt idx="141">
                  <c:v>-9.6000002886285074E-2</c:v>
                </c:pt>
                <c:pt idx="142">
                  <c:v>-9.6299996796005871E-2</c:v>
                </c:pt>
                <c:pt idx="143">
                  <c:v>-9.3300000873568933E-2</c:v>
                </c:pt>
                <c:pt idx="144">
                  <c:v>-9.0699999527714681E-2</c:v>
                </c:pt>
                <c:pt idx="145">
                  <c:v>-9.269999749812996E-2</c:v>
                </c:pt>
                <c:pt idx="146">
                  <c:v>-9.5199997151212301E-2</c:v>
                </c:pt>
                <c:pt idx="147">
                  <c:v>-9.700000289012678E-2</c:v>
                </c:pt>
                <c:pt idx="148">
                  <c:v>-9.4299998163478449E-2</c:v>
                </c:pt>
                <c:pt idx="149">
                  <c:v>-9.4699998502619565E-2</c:v>
                </c:pt>
                <c:pt idx="150">
                  <c:v>-9.9300002206291538E-2</c:v>
                </c:pt>
                <c:pt idx="151">
                  <c:v>-0.1016000021918444</c:v>
                </c:pt>
                <c:pt idx="152">
                  <c:v>-0.1024999984583701</c:v>
                </c:pt>
                <c:pt idx="153">
                  <c:v>-9.5899998850654811E-2</c:v>
                </c:pt>
                <c:pt idx="154">
                  <c:v>-0.10850000253412873</c:v>
                </c:pt>
                <c:pt idx="155">
                  <c:v>-0.10519999881216791</c:v>
                </c:pt>
                <c:pt idx="156">
                  <c:v>-9.4900002230133396E-2</c:v>
                </c:pt>
                <c:pt idx="157">
                  <c:v>-8.0299998859118205E-2</c:v>
                </c:pt>
                <c:pt idx="158">
                  <c:v>-7.5900000534602441E-2</c:v>
                </c:pt>
                <c:pt idx="159">
                  <c:v>-7.6899997424334288E-2</c:v>
                </c:pt>
                <c:pt idx="160">
                  <c:v>-7.70000004558824E-2</c:v>
                </c:pt>
                <c:pt idx="161">
                  <c:v>-7.2100001503713429E-2</c:v>
                </c:pt>
                <c:pt idx="162">
                  <c:v>-7.0600001512502786E-2</c:v>
                </c:pt>
                <c:pt idx="163">
                  <c:v>-6.1500000520027243E-2</c:v>
                </c:pt>
                <c:pt idx="164">
                  <c:v>-5.5900003266287968E-2</c:v>
                </c:pt>
                <c:pt idx="165">
                  <c:v>-5.8299999902374111E-2</c:v>
                </c:pt>
                <c:pt idx="166">
                  <c:v>-5.3500000271014869E-2</c:v>
                </c:pt>
                <c:pt idx="167">
                  <c:v>-4.139999722247012E-2</c:v>
                </c:pt>
                <c:pt idx="168">
                  <c:v>-3.8399997916712891E-2</c:v>
                </c:pt>
                <c:pt idx="169">
                  <c:v>-2.2099999980127905E-2</c:v>
                </c:pt>
                <c:pt idx="170">
                  <c:v>-2.950000022246968E-2</c:v>
                </c:pt>
                <c:pt idx="171">
                  <c:v>-2.1299996558809653E-2</c:v>
                </c:pt>
                <c:pt idx="172">
                  <c:v>-1.9400003657210618E-2</c:v>
                </c:pt>
                <c:pt idx="173">
                  <c:v>-1.4400001324247569E-2</c:v>
                </c:pt>
                <c:pt idx="174">
                  <c:v>-3.3999993247562088E-3</c:v>
                </c:pt>
                <c:pt idx="175">
                  <c:v>1.3799998960166704E-2</c:v>
                </c:pt>
                <c:pt idx="176">
                  <c:v>6.9000003713881597E-3</c:v>
                </c:pt>
                <c:pt idx="177">
                  <c:v>2.2999970897217281E-3</c:v>
                </c:pt>
                <c:pt idx="178">
                  <c:v>-4.6000010624993593E-3</c:v>
                </c:pt>
                <c:pt idx="179">
                  <c:v>2.5000007590278983E-3</c:v>
                </c:pt>
                <c:pt idx="180">
                  <c:v>1.1599992707488127E-2</c:v>
                </c:pt>
                <c:pt idx="181">
                  <c:v>9.8000048892572522E-3</c:v>
                </c:pt>
                <c:pt idx="182">
                  <c:v>1.1200003500562161E-2</c:v>
                </c:pt>
                <c:pt idx="183">
                  <c:v>6.3000065492815338E-3</c:v>
                </c:pt>
                <c:pt idx="184">
                  <c:v>-8.7000031999195926E-3</c:v>
                </c:pt>
                <c:pt idx="185">
                  <c:v>-1.349999473313801E-2</c:v>
                </c:pt>
                <c:pt idx="186">
                  <c:v>-1.3099994328513276E-2</c:v>
                </c:pt>
                <c:pt idx="187">
                  <c:v>-3.8999997923383489E-2</c:v>
                </c:pt>
                <c:pt idx="188">
                  <c:v>-5.1500006004062016E-2</c:v>
                </c:pt>
                <c:pt idx="189">
                  <c:v>-5.4800003672426101E-2</c:v>
                </c:pt>
                <c:pt idx="190">
                  <c:v>-8.1299999001203105E-2</c:v>
                </c:pt>
                <c:pt idx="191">
                  <c:v>-0.12059999437042279</c:v>
                </c:pt>
                <c:pt idx="192">
                  <c:v>-0.19080000426765764</c:v>
                </c:pt>
                <c:pt idx="193">
                  <c:v>-0.19650000076944707</c:v>
                </c:pt>
                <c:pt idx="194">
                  <c:v>-0.17829999958485132</c:v>
                </c:pt>
                <c:pt idx="195">
                  <c:v>-0.16290000300068641</c:v>
                </c:pt>
                <c:pt idx="196">
                  <c:v>-0.13859999817941571</c:v>
                </c:pt>
                <c:pt idx="197">
                  <c:v>-0.11110000211920124</c:v>
                </c:pt>
                <c:pt idx="198">
                  <c:v>-0.1117000060112332</c:v>
                </c:pt>
                <c:pt idx="199">
                  <c:v>-9.3899996238178574E-2</c:v>
                </c:pt>
                <c:pt idx="200">
                  <c:v>-0.10690000129397959</c:v>
                </c:pt>
                <c:pt idx="201">
                  <c:v>-0.10270000273158075</c:v>
                </c:pt>
                <c:pt idx="202">
                  <c:v>-9.2300002514093649E-2</c:v>
                </c:pt>
                <c:pt idx="203">
                  <c:v>-8.690000326896552E-2</c:v>
                </c:pt>
                <c:pt idx="204">
                  <c:v>-8.4099999228783417E-2</c:v>
                </c:pt>
                <c:pt idx="205">
                  <c:v>-8.0000001638836693E-2</c:v>
                </c:pt>
                <c:pt idx="206">
                  <c:v>-7.0500001304026227E-2</c:v>
                </c:pt>
                <c:pt idx="207">
                  <c:v>-6.0100000642705709E-2</c:v>
                </c:pt>
                <c:pt idx="208">
                  <c:v>-4.5000001715379767E-2</c:v>
                </c:pt>
                <c:pt idx="209">
                  <c:v>-3.5100000095553696E-2</c:v>
                </c:pt>
                <c:pt idx="210">
                  <c:v>-2.2600000702368561E-2</c:v>
                </c:pt>
                <c:pt idx="211">
                  <c:v>-2.259999985108152E-2</c:v>
                </c:pt>
                <c:pt idx="212">
                  <c:v>-2.2000000106345396E-2</c:v>
                </c:pt>
                <c:pt idx="213">
                  <c:v>-2.2900000098161399E-2</c:v>
                </c:pt>
                <c:pt idx="214">
                  <c:v>-2.3400000383844599E-2</c:v>
                </c:pt>
                <c:pt idx="215">
                  <c:v>-3.3299999551672954E-2</c:v>
                </c:pt>
                <c:pt idx="216">
                  <c:v>-3.5699999731150456E-2</c:v>
                </c:pt>
                <c:pt idx="217">
                  <c:v>-3.0800000611634459E-2</c:v>
                </c:pt>
                <c:pt idx="218">
                  <c:v>-2.2300000149698462E-2</c:v>
                </c:pt>
                <c:pt idx="219">
                  <c:v>-4.299999913200736E-3</c:v>
                </c:pt>
                <c:pt idx="220">
                  <c:v>-1.9599998915509786E-2</c:v>
                </c:pt>
                <c:pt idx="221">
                  <c:v>-1.7200000707816798E-2</c:v>
                </c:pt>
                <c:pt idx="222">
                  <c:v>-3.239999962534057E-2</c:v>
                </c:pt>
                <c:pt idx="223">
                  <c:v>-2.7400000682973769E-2</c:v>
                </c:pt>
                <c:pt idx="224">
                  <c:v>-1.4800000695686322E-2</c:v>
                </c:pt>
                <c:pt idx="225">
                  <c:v>-4.6999980695545673E-3</c:v>
                </c:pt>
                <c:pt idx="226">
                  <c:v>-6.2000035541132092E-3</c:v>
                </c:pt>
                <c:pt idx="227">
                  <c:v>-1.2700000886979979E-2</c:v>
                </c:pt>
                <c:pt idx="228">
                  <c:v>-1.8100000226695556E-2</c:v>
                </c:pt>
                <c:pt idx="229">
                  <c:v>-2.4800003280688543E-2</c:v>
                </c:pt>
                <c:pt idx="230">
                  <c:v>-1.6700001979188528E-2</c:v>
                </c:pt>
                <c:pt idx="231">
                  <c:v>-2.0499998288869392E-2</c:v>
                </c:pt>
                <c:pt idx="232">
                  <c:v>-2.8899998957058415E-2</c:v>
                </c:pt>
                <c:pt idx="233">
                  <c:v>-3.1399997584230732E-2</c:v>
                </c:pt>
                <c:pt idx="234">
                  <c:v>-2.9699997903662734E-2</c:v>
                </c:pt>
                <c:pt idx="235">
                  <c:v>-3.5799996519926935E-2</c:v>
                </c:pt>
                <c:pt idx="236">
                  <c:v>-5.3299998449801933E-2</c:v>
                </c:pt>
                <c:pt idx="237">
                  <c:v>-5.5700002492812928E-2</c:v>
                </c:pt>
                <c:pt idx="238">
                  <c:v>-5.6500003112887498E-2</c:v>
                </c:pt>
                <c:pt idx="239">
                  <c:v>-6.5399998631619383E-2</c:v>
                </c:pt>
                <c:pt idx="240">
                  <c:v>-6.8199999237549491E-2</c:v>
                </c:pt>
                <c:pt idx="241">
                  <c:v>-7.2899998835055158E-2</c:v>
                </c:pt>
                <c:pt idx="242">
                  <c:v>-7.5299999640265014E-2</c:v>
                </c:pt>
                <c:pt idx="243">
                  <c:v>-7.9300000426883344E-2</c:v>
                </c:pt>
                <c:pt idx="244">
                  <c:v>-7.3199999656935688E-2</c:v>
                </c:pt>
                <c:pt idx="245">
                  <c:v>-7.6099999823782127E-2</c:v>
                </c:pt>
                <c:pt idx="246">
                  <c:v>-7.4999999647843651E-2</c:v>
                </c:pt>
                <c:pt idx="247">
                  <c:v>-7.6700000208802521E-2</c:v>
                </c:pt>
                <c:pt idx="248">
                  <c:v>-9.2599999690719415E-2</c:v>
                </c:pt>
                <c:pt idx="249">
                  <c:v>-0.10259999985282775</c:v>
                </c:pt>
                <c:pt idx="250">
                  <c:v>-0.10220000151457498</c:v>
                </c:pt>
                <c:pt idx="251">
                  <c:v>-0.11620000009133946</c:v>
                </c:pt>
                <c:pt idx="252">
                  <c:v>-0.12680000172986183</c:v>
                </c:pt>
                <c:pt idx="253">
                  <c:v>-0.12000000106490916</c:v>
                </c:pt>
                <c:pt idx="254">
                  <c:v>-0.11219999842433026</c:v>
                </c:pt>
                <c:pt idx="255">
                  <c:v>-0.11120000078517478</c:v>
                </c:pt>
                <c:pt idx="256">
                  <c:v>-0.1023000007335213</c:v>
                </c:pt>
                <c:pt idx="257">
                  <c:v>-9.2200000442971941E-2</c:v>
                </c:pt>
                <c:pt idx="258">
                  <c:v>-8.8000000745523721E-2</c:v>
                </c:pt>
                <c:pt idx="259">
                  <c:v>-9.5300000393763185E-2</c:v>
                </c:pt>
                <c:pt idx="260">
                  <c:v>-0.12030000019876752</c:v>
                </c:pt>
                <c:pt idx="261">
                  <c:v>-0.13799999972980004</c:v>
                </c:pt>
                <c:pt idx="262">
                  <c:v>-0.17670000086218351</c:v>
                </c:pt>
                <c:pt idx="263">
                  <c:v>-0.17800000010902295</c:v>
                </c:pt>
                <c:pt idx="264">
                  <c:v>-0.15789999980916036</c:v>
                </c:pt>
                <c:pt idx="265">
                  <c:v>-0.13770000020303996</c:v>
                </c:pt>
                <c:pt idx="266">
                  <c:v>-0.12890000006882474</c:v>
                </c:pt>
                <c:pt idx="267">
                  <c:v>-0.1197000002648565</c:v>
                </c:pt>
                <c:pt idx="268">
                  <c:v>-0.12099999941710848</c:v>
                </c:pt>
                <c:pt idx="269">
                  <c:v>-0.12600000041129533</c:v>
                </c:pt>
                <c:pt idx="270">
                  <c:v>-0.11580000076355645</c:v>
                </c:pt>
                <c:pt idx="271">
                  <c:v>-0.12049999996088445</c:v>
                </c:pt>
                <c:pt idx="272">
                  <c:v>-0.11110000011831289</c:v>
                </c:pt>
                <c:pt idx="273">
                  <c:v>-9.3299999898590613E-2</c:v>
                </c:pt>
                <c:pt idx="274">
                  <c:v>-9.8900000128196552E-2</c:v>
                </c:pt>
                <c:pt idx="275">
                  <c:v>-9.020000012969831E-2</c:v>
                </c:pt>
                <c:pt idx="276">
                  <c:v>-8.9299999905051664E-2</c:v>
                </c:pt>
                <c:pt idx="277">
                  <c:v>-9.4699999870499596E-2</c:v>
                </c:pt>
                <c:pt idx="278">
                  <c:v>-7.829999992827652E-2</c:v>
                </c:pt>
                <c:pt idx="279">
                  <c:v>-6.2500000050931703E-2</c:v>
                </c:pt>
                <c:pt idx="280">
                  <c:v>-4.510000014124671E-2</c:v>
                </c:pt>
                <c:pt idx="281">
                  <c:v>-2.9300000278453808E-2</c:v>
                </c:pt>
                <c:pt idx="282">
                  <c:v>-1.7399999916960951E-2</c:v>
                </c:pt>
                <c:pt idx="283">
                  <c:v>-1.4999999497376848E-2</c:v>
                </c:pt>
                <c:pt idx="284">
                  <c:v>-4.2499999035499059E-2</c:v>
                </c:pt>
                <c:pt idx="285">
                  <c:v>-8.1800003674288746E-2</c:v>
                </c:pt>
                <c:pt idx="286">
                  <c:v>-9.0700001659570262E-2</c:v>
                </c:pt>
                <c:pt idx="287">
                  <c:v>-9.2199996593990363E-2</c:v>
                </c:pt>
                <c:pt idx="288">
                  <c:v>-0.10240000161866192</c:v>
                </c:pt>
                <c:pt idx="289">
                  <c:v>-0.10749999892141204</c:v>
                </c:pt>
                <c:pt idx="290">
                  <c:v>-0.1102999985741917</c:v>
                </c:pt>
                <c:pt idx="291">
                  <c:v>-0.10489999822311802</c:v>
                </c:pt>
                <c:pt idx="292">
                  <c:v>-9.4999997934792191E-2</c:v>
                </c:pt>
                <c:pt idx="293">
                  <c:v>-9.1499997950450052E-2</c:v>
                </c:pt>
                <c:pt idx="294">
                  <c:v>-9.949999726813985E-2</c:v>
                </c:pt>
                <c:pt idx="295">
                  <c:v>-9.0699996595503762E-2</c:v>
                </c:pt>
                <c:pt idx="296">
                  <c:v>-8.7299996928777546E-2</c:v>
                </c:pt>
                <c:pt idx="297">
                  <c:v>-8.5099997246288694E-2</c:v>
                </c:pt>
                <c:pt idx="298">
                  <c:v>-9.9899998895125464E-2</c:v>
                </c:pt>
                <c:pt idx="299">
                  <c:v>-0.11289999815198826</c:v>
                </c:pt>
                <c:pt idx="300">
                  <c:v>-0.11259999910544138</c:v>
                </c:pt>
                <c:pt idx="301">
                  <c:v>-0.11649999873043271</c:v>
                </c:pt>
                <c:pt idx="302">
                  <c:v>-0.10490000149002299</c:v>
                </c:pt>
                <c:pt idx="303">
                  <c:v>-9.2400003573857248E-2</c:v>
                </c:pt>
                <c:pt idx="304">
                  <c:v>-9.0100000896200072E-2</c:v>
                </c:pt>
                <c:pt idx="305">
                  <c:v>-8.0100003637198824E-2</c:v>
                </c:pt>
                <c:pt idx="306">
                  <c:v>-7.2600001280079596E-2</c:v>
                </c:pt>
                <c:pt idx="307">
                  <c:v>-6.9200003672449384E-2</c:v>
                </c:pt>
                <c:pt idx="308">
                  <c:v>-7.0000000298023224E-2</c:v>
                </c:pt>
                <c:pt idx="309">
                  <c:v>-6.9199999285046943E-2</c:v>
                </c:pt>
                <c:pt idx="310">
                  <c:v>-6.0500000006868504E-2</c:v>
                </c:pt>
                <c:pt idx="311">
                  <c:v>-5.1400001400907058E-2</c:v>
                </c:pt>
                <c:pt idx="312">
                  <c:v>-4.6799999407085124E-2</c:v>
                </c:pt>
                <c:pt idx="313">
                  <c:v>-4.5200001812190749E-2</c:v>
                </c:pt>
                <c:pt idx="314">
                  <c:v>-3.6700001510325819E-2</c:v>
                </c:pt>
                <c:pt idx="315">
                  <c:v>-2.8100000192353036E-2</c:v>
                </c:pt>
                <c:pt idx="316">
                  <c:v>-1.4099999541940633E-2</c:v>
                </c:pt>
                <c:pt idx="317">
                  <c:v>-1.6800000215880573E-2</c:v>
                </c:pt>
                <c:pt idx="318">
                  <c:v>-1.5700000585638918E-2</c:v>
                </c:pt>
                <c:pt idx="319">
                  <c:v>-8.8999999206862412E-3</c:v>
                </c:pt>
                <c:pt idx="320">
                  <c:v>-1.2000000133411959E-3</c:v>
                </c:pt>
                <c:pt idx="321">
                  <c:v>1.3999998918734491E-3</c:v>
                </c:pt>
                <c:pt idx="322">
                  <c:v>-6.999997713137418E-4</c:v>
                </c:pt>
                <c:pt idx="323">
                  <c:v>-1.2000000424450263E-3</c:v>
                </c:pt>
                <c:pt idx="324">
                  <c:v>9.1999999785912223E-3</c:v>
                </c:pt>
                <c:pt idx="325">
                  <c:v>9.9000000482192263E-3</c:v>
                </c:pt>
                <c:pt idx="326">
                  <c:v>1.2399999897752423E-2</c:v>
                </c:pt>
                <c:pt idx="327">
                  <c:v>1.5900000005785841E-2</c:v>
                </c:pt>
                <c:pt idx="328">
                  <c:v>2.2100000191130675E-2</c:v>
                </c:pt>
                <c:pt idx="329">
                  <c:v>3.1599999834725168E-2</c:v>
                </c:pt>
                <c:pt idx="330">
                  <c:v>3.7200000413577072E-2</c:v>
                </c:pt>
                <c:pt idx="331">
                  <c:v>1.430000041727908E-2</c:v>
                </c:pt>
                <c:pt idx="332">
                  <c:v>9.7999999270541593E-3</c:v>
                </c:pt>
                <c:pt idx="333">
                  <c:v>-3.6999999792897142E-3</c:v>
                </c:pt>
                <c:pt idx="334">
                  <c:v>-5.1999998831888661E-3</c:v>
                </c:pt>
                <c:pt idx="335">
                  <c:v>1.9999997311970219E-4</c:v>
                </c:pt>
                <c:pt idx="336">
                  <c:v>-6.0000000157742761E-3</c:v>
                </c:pt>
                <c:pt idx="337">
                  <c:v>-8.5000001854496077E-3</c:v>
                </c:pt>
                <c:pt idx="338">
                  <c:v>-1.6299999981129076E-2</c:v>
                </c:pt>
                <c:pt idx="339">
                  <c:v>-1.7900000042573083E-2</c:v>
                </c:pt>
                <c:pt idx="340">
                  <c:v>-1.680000001215376E-2</c:v>
                </c:pt>
                <c:pt idx="341">
                  <c:v>-2.0399999972141813E-2</c:v>
                </c:pt>
                <c:pt idx="342">
                  <c:v>-2.3299999986193143E-2</c:v>
                </c:pt>
                <c:pt idx="343">
                  <c:v>-2.3699999997916166E-2</c:v>
                </c:pt>
                <c:pt idx="344">
                  <c:v>-2.2899999952642247E-2</c:v>
                </c:pt>
                <c:pt idx="345">
                  <c:v>-2.680000000691507E-2</c:v>
                </c:pt>
                <c:pt idx="346">
                  <c:v>-2.690000002621673E-2</c:v>
                </c:pt>
                <c:pt idx="347">
                  <c:v>-3.559999997378327E-2</c:v>
                </c:pt>
                <c:pt idx="348">
                  <c:v>-3.6199999725795351E-2</c:v>
                </c:pt>
                <c:pt idx="349">
                  <c:v>-4.1499999897496309E-2</c:v>
                </c:pt>
                <c:pt idx="350">
                  <c:v>-4.4599999644560739E-2</c:v>
                </c:pt>
                <c:pt idx="351">
                  <c:v>-4.1999999411928002E-2</c:v>
                </c:pt>
                <c:pt idx="352">
                  <c:v>-3.3000000454194378E-2</c:v>
                </c:pt>
                <c:pt idx="353">
                  <c:v>-1.9199999820557423E-2</c:v>
                </c:pt>
                <c:pt idx="354">
                  <c:v>-7.3999985106638633E-3</c:v>
                </c:pt>
                <c:pt idx="355">
                  <c:v>-1.7000000159896445E-2</c:v>
                </c:pt>
                <c:pt idx="356">
                  <c:v>-2.2599999276280869E-2</c:v>
                </c:pt>
                <c:pt idx="357">
                  <c:v>-2.8899999961140566E-2</c:v>
                </c:pt>
                <c:pt idx="358">
                  <c:v>-3.2299999293172732E-2</c:v>
                </c:pt>
                <c:pt idx="359">
                  <c:v>-3.8899999097338878E-2</c:v>
                </c:pt>
                <c:pt idx="360">
                  <c:v>-3.1799999123904854E-2</c:v>
                </c:pt>
                <c:pt idx="361">
                  <c:v>-3.1199999975797255E-2</c:v>
                </c:pt>
                <c:pt idx="362">
                  <c:v>-3.8400000303226989E-2</c:v>
                </c:pt>
                <c:pt idx="363">
                  <c:v>-3.8400000637921039E-2</c:v>
                </c:pt>
                <c:pt idx="364">
                  <c:v>-3.6700000317068771E-2</c:v>
                </c:pt>
                <c:pt idx="365">
                  <c:v>-4.0900000640249345E-2</c:v>
                </c:pt>
                <c:pt idx="366">
                  <c:v>-3.630000047996873E-2</c:v>
                </c:pt>
                <c:pt idx="367">
                  <c:v>-2.4300000855873805E-2</c:v>
                </c:pt>
                <c:pt idx="368">
                  <c:v>-2.4300000855873805E-2</c:v>
                </c:pt>
                <c:pt idx="369">
                  <c:v>-2.3299999287701212E-2</c:v>
                </c:pt>
                <c:pt idx="370">
                  <c:v>-1.4700000472657848E-2</c:v>
                </c:pt>
                <c:pt idx="371">
                  <c:v>-3.0000047263456509E-4</c:v>
                </c:pt>
                <c:pt idx="372">
                  <c:v>1.4000000024680048E-2</c:v>
                </c:pt>
                <c:pt idx="373">
                  <c:v>3.2400000207417179E-2</c:v>
                </c:pt>
                <c:pt idx="374">
                  <c:v>3.7200000027951319E-2</c:v>
                </c:pt>
                <c:pt idx="400">
                  <c:v>-2.7028625032471609E-2</c:v>
                </c:pt>
                <c:pt idx="401">
                  <c:v>-2.7028625032471609E-2</c:v>
                </c:pt>
                <c:pt idx="402">
                  <c:v>-2.7028625032471609E-2</c:v>
                </c:pt>
                <c:pt idx="403">
                  <c:v>-4.1244006318265747E-2</c:v>
                </c:pt>
                <c:pt idx="404">
                  <c:v>-4.1244006318265747E-2</c:v>
                </c:pt>
                <c:pt idx="405">
                  <c:v>-2.7028625032471609E-2</c:v>
                </c:pt>
                <c:pt idx="406">
                  <c:v>-7.962904542182514E-2</c:v>
                </c:pt>
                <c:pt idx="407">
                  <c:v>-9.1275786425285332E-2</c:v>
                </c:pt>
                <c:pt idx="408">
                  <c:v>-3.1810956686058489E-2</c:v>
                </c:pt>
                <c:pt idx="409">
                  <c:v>7.2551270886833663E-2</c:v>
                </c:pt>
                <c:pt idx="410">
                  <c:v>4.3757222950262076E-2</c:v>
                </c:pt>
                <c:pt idx="411">
                  <c:v>3.173983350279741E-2</c:v>
                </c:pt>
                <c:pt idx="412">
                  <c:v>1.6279502126053558E-2</c:v>
                </c:pt>
                <c:pt idx="413">
                  <c:v>-2.7317105698784871E-2</c:v>
                </c:pt>
                <c:pt idx="414">
                  <c:v>1.6938316131927422E-2</c:v>
                </c:pt>
                <c:pt idx="415">
                  <c:v>1.8297445130883716E-2</c:v>
                </c:pt>
                <c:pt idx="416">
                  <c:v>1.8523990338508156E-3</c:v>
                </c:pt>
                <c:pt idx="417">
                  <c:v>1.0307858776286594E-2</c:v>
                </c:pt>
                <c:pt idx="418">
                  <c:v>-1.1284986385362572E-3</c:v>
                </c:pt>
                <c:pt idx="419">
                  <c:v>4.4526370884341304E-3</c:v>
                </c:pt>
                <c:pt idx="420">
                  <c:v>2.6214811254249071E-2</c:v>
                </c:pt>
                <c:pt idx="421">
                  <c:v>3.2825734367179393E-2</c:v>
                </c:pt>
                <c:pt idx="422">
                  <c:v>4.1186069951436366E-2</c:v>
                </c:pt>
                <c:pt idx="423">
                  <c:v>6.4091800569258339E-2</c:v>
                </c:pt>
                <c:pt idx="424">
                  <c:v>5.9384572698945703E-2</c:v>
                </c:pt>
                <c:pt idx="425">
                  <c:v>5.2006180271746416E-2</c:v>
                </c:pt>
                <c:pt idx="426">
                  <c:v>5.1284475385728001E-2</c:v>
                </c:pt>
                <c:pt idx="427">
                  <c:v>7.3560498120968987E-2</c:v>
                </c:pt>
                <c:pt idx="428">
                  <c:v>6.8557302216504468E-2</c:v>
                </c:pt>
                <c:pt idx="429">
                  <c:v>7.4678182058960374E-2</c:v>
                </c:pt>
                <c:pt idx="430">
                  <c:v>7.5423048159791506E-2</c:v>
                </c:pt>
                <c:pt idx="431">
                  <c:v>8.2545516348545789E-2</c:v>
                </c:pt>
                <c:pt idx="432">
                  <c:v>8.7902676750672981E-2</c:v>
                </c:pt>
                <c:pt idx="433">
                  <c:v>9.3110362422521575E-2</c:v>
                </c:pt>
                <c:pt idx="434">
                  <c:v>9.5096622843811929E-2</c:v>
                </c:pt>
                <c:pt idx="435">
                  <c:v>8.9248721886178828E-2</c:v>
                </c:pt>
                <c:pt idx="436">
                  <c:v>0.10394836434352328</c:v>
                </c:pt>
                <c:pt idx="437">
                  <c:v>0.11115603091639059</c:v>
                </c:pt>
                <c:pt idx="438">
                  <c:v>0.113688206630286</c:v>
                </c:pt>
                <c:pt idx="439">
                  <c:v>0.11112392063387233</c:v>
                </c:pt>
                <c:pt idx="440">
                  <c:v>0.11079699407127919</c:v>
                </c:pt>
                <c:pt idx="441">
                  <c:v>0.10856957566193159</c:v>
                </c:pt>
                <c:pt idx="442">
                  <c:v>0.11225411377472483</c:v>
                </c:pt>
                <c:pt idx="443">
                  <c:v>0.12115671376795945</c:v>
                </c:pt>
                <c:pt idx="444">
                  <c:v>0.13371100346012099</c:v>
                </c:pt>
                <c:pt idx="445">
                  <c:v>0.15605154698459955</c:v>
                </c:pt>
                <c:pt idx="446">
                  <c:v>0.17039778334128641</c:v>
                </c:pt>
                <c:pt idx="447">
                  <c:v>0.17644306835791213</c:v>
                </c:pt>
                <c:pt idx="448">
                  <c:v>0.17696795891151851</c:v>
                </c:pt>
                <c:pt idx="449">
                  <c:v>0.17478141674200742</c:v>
                </c:pt>
                <c:pt idx="450">
                  <c:v>0.17272846336618386</c:v>
                </c:pt>
                <c:pt idx="451">
                  <c:v>0.17610161720040196</c:v>
                </c:pt>
                <c:pt idx="452">
                  <c:v>0.18555588114577404</c:v>
                </c:pt>
                <c:pt idx="453">
                  <c:v>0.17989776915510447</c:v>
                </c:pt>
                <c:pt idx="454">
                  <c:v>0.18248854814555671</c:v>
                </c:pt>
                <c:pt idx="455">
                  <c:v>0.19204232616812078</c:v>
                </c:pt>
                <c:pt idx="456">
                  <c:v>0.19227228701947752</c:v>
                </c:pt>
                <c:pt idx="457">
                  <c:v>0.19724543291340524</c:v>
                </c:pt>
                <c:pt idx="458">
                  <c:v>0.19351516528877255</c:v>
                </c:pt>
                <c:pt idx="459">
                  <c:v>0.19524853596794856</c:v>
                </c:pt>
                <c:pt idx="460">
                  <c:v>0.19732165831010207</c:v>
                </c:pt>
                <c:pt idx="461">
                  <c:v>0.20447267582494533</c:v>
                </c:pt>
                <c:pt idx="462">
                  <c:v>0.20993440666461538</c:v>
                </c:pt>
                <c:pt idx="463">
                  <c:v>0.21177911379891157</c:v>
                </c:pt>
                <c:pt idx="464">
                  <c:v>0.21879879810603597</c:v>
                </c:pt>
                <c:pt idx="465">
                  <c:v>0.2197321268822634</c:v>
                </c:pt>
                <c:pt idx="466">
                  <c:v>0.2221426741743926</c:v>
                </c:pt>
                <c:pt idx="467">
                  <c:v>0.22499307594989659</c:v>
                </c:pt>
                <c:pt idx="468">
                  <c:v>0.22724344835114607</c:v>
                </c:pt>
                <c:pt idx="469">
                  <c:v>0.22771663582807378</c:v>
                </c:pt>
                <c:pt idx="470">
                  <c:v>0.23169309795957815</c:v>
                </c:pt>
                <c:pt idx="471">
                  <c:v>0.23706684162698366</c:v>
                </c:pt>
                <c:pt idx="472">
                  <c:v>0.23668255977190711</c:v>
                </c:pt>
                <c:pt idx="473">
                  <c:v>0.23958223508179799</c:v>
                </c:pt>
                <c:pt idx="474">
                  <c:v>0.23738953915562888</c:v>
                </c:pt>
                <c:pt idx="475">
                  <c:v>0.23728253063018201</c:v>
                </c:pt>
                <c:pt idx="476">
                  <c:v>0.23493516110647761</c:v>
                </c:pt>
                <c:pt idx="477">
                  <c:v>0.23727705600504123</c:v>
                </c:pt>
                <c:pt idx="478">
                  <c:v>0.24081607350035483</c:v>
                </c:pt>
                <c:pt idx="479">
                  <c:v>0.24436365319888864</c:v>
                </c:pt>
                <c:pt idx="480">
                  <c:v>0.24546239160463301</c:v>
                </c:pt>
                <c:pt idx="481">
                  <c:v>0.24758154334631399</c:v>
                </c:pt>
                <c:pt idx="482">
                  <c:v>0.25034382649391773</c:v>
                </c:pt>
                <c:pt idx="483">
                  <c:v>0.25298848981310584</c:v>
                </c:pt>
                <c:pt idx="484">
                  <c:v>0.26133935117377405</c:v>
                </c:pt>
                <c:pt idx="485">
                  <c:v>0.26822203647861897</c:v>
                </c:pt>
                <c:pt idx="486">
                  <c:v>0.26623504163217149</c:v>
                </c:pt>
                <c:pt idx="487">
                  <c:v>0.26483886456389882</c:v>
                </c:pt>
                <c:pt idx="488">
                  <c:v>0.26302616980683524</c:v>
                </c:pt>
                <c:pt idx="489">
                  <c:v>0.26660556937349611</c:v>
                </c:pt>
                <c:pt idx="490">
                  <c:v>0.27855132523473003</c:v>
                </c:pt>
                <c:pt idx="491">
                  <c:v>0.28709091118162178</c:v>
                </c:pt>
                <c:pt idx="492">
                  <c:v>0.29607924914944306</c:v>
                </c:pt>
                <c:pt idx="493">
                  <c:v>0.3030302569441119</c:v>
                </c:pt>
                <c:pt idx="494">
                  <c:v>0.30622662796213262</c:v>
                </c:pt>
                <c:pt idx="495">
                  <c:v>0.31052924093000911</c:v>
                </c:pt>
                <c:pt idx="496">
                  <c:v>0.31418867197317013</c:v>
                </c:pt>
                <c:pt idx="497">
                  <c:v>0.31894522436687112</c:v>
                </c:pt>
                <c:pt idx="498">
                  <c:v>0.32573644101739774</c:v>
                </c:pt>
                <c:pt idx="499">
                  <c:v>0.32887273358483071</c:v>
                </c:pt>
                <c:pt idx="500">
                  <c:v>0.33247766514887189</c:v>
                </c:pt>
                <c:pt idx="501">
                  <c:v>0.3370628077591391</c:v>
                </c:pt>
                <c:pt idx="502">
                  <c:v>0.34281946580722433</c:v>
                </c:pt>
                <c:pt idx="503">
                  <c:v>0.3447044176818963</c:v>
                </c:pt>
                <c:pt idx="504">
                  <c:v>0.34149176159098715</c:v>
                </c:pt>
                <c:pt idx="505">
                  <c:v>0.34564901788326097</c:v>
                </c:pt>
                <c:pt idx="506">
                  <c:v>0.34844596277071105</c:v>
                </c:pt>
                <c:pt idx="507">
                  <c:v>0.34977967332179105</c:v>
                </c:pt>
                <c:pt idx="508">
                  <c:v>0.35621968871419085</c:v>
                </c:pt>
                <c:pt idx="509">
                  <c:v>0.3621336615706241</c:v>
                </c:pt>
                <c:pt idx="510">
                  <c:v>0.36534193889838207</c:v>
                </c:pt>
                <c:pt idx="511">
                  <c:v>0.36871600749873323</c:v>
                </c:pt>
                <c:pt idx="512">
                  <c:v>0.37688229847844923</c:v>
                </c:pt>
                <c:pt idx="513">
                  <c:v>0.38072187533907709</c:v>
                </c:pt>
                <c:pt idx="514">
                  <c:v>0.38406702831707662</c:v>
                </c:pt>
                <c:pt idx="515">
                  <c:v>0.38663784414166003</c:v>
                </c:pt>
                <c:pt idx="516">
                  <c:v>0.38808885453545372</c:v>
                </c:pt>
                <c:pt idx="517">
                  <c:v>0.38518570324595203</c:v>
                </c:pt>
                <c:pt idx="518">
                  <c:v>0.38757131625243346</c:v>
                </c:pt>
                <c:pt idx="519">
                  <c:v>0.39121143614920584</c:v>
                </c:pt>
                <c:pt idx="520">
                  <c:v>0.39203682697279874</c:v>
                </c:pt>
                <c:pt idx="521">
                  <c:v>0.39081049935703049</c:v>
                </c:pt>
                <c:pt idx="522">
                  <c:v>0.38791830066475086</c:v>
                </c:pt>
                <c:pt idx="523">
                  <c:v>0.38835774009658053</c:v>
                </c:pt>
                <c:pt idx="524">
                  <c:v>0.39136890527424839</c:v>
                </c:pt>
                <c:pt idx="525">
                  <c:v>0.39274034639311139</c:v>
                </c:pt>
                <c:pt idx="526">
                  <c:v>0.39284289905663172</c:v>
                </c:pt>
                <c:pt idx="527">
                  <c:v>0.3919194826257808</c:v>
                </c:pt>
                <c:pt idx="528">
                  <c:v>0.39647436566701799</c:v>
                </c:pt>
                <c:pt idx="529">
                  <c:v>0.39394513550359989</c:v>
                </c:pt>
                <c:pt idx="530">
                  <c:v>0.39275064001049032</c:v>
                </c:pt>
                <c:pt idx="531">
                  <c:v>0.39393641290189407</c:v>
                </c:pt>
                <c:pt idx="532">
                  <c:v>0.3955787272507223</c:v>
                </c:pt>
                <c:pt idx="533">
                  <c:v>0.40034163682958024</c:v>
                </c:pt>
                <c:pt idx="534">
                  <c:v>0.39986993445290864</c:v>
                </c:pt>
                <c:pt idx="535">
                  <c:v>0.40201336434711266</c:v>
                </c:pt>
                <c:pt idx="536">
                  <c:v>0.4029937726281787</c:v>
                </c:pt>
                <c:pt idx="537">
                  <c:v>0.39918512610802281</c:v>
                </c:pt>
                <c:pt idx="538">
                  <c:v>0.39710529666717775</c:v>
                </c:pt>
                <c:pt idx="539">
                  <c:v>0.40177202443010174</c:v>
                </c:pt>
                <c:pt idx="540">
                  <c:v>0.40644684049402713</c:v>
                </c:pt>
                <c:pt idx="541">
                  <c:v>0.40855569035647932</c:v>
                </c:pt>
                <c:pt idx="542">
                  <c:v>0.40942468871435267</c:v>
                </c:pt>
                <c:pt idx="543">
                  <c:v>0.41114262972769211</c:v>
                </c:pt>
                <c:pt idx="544">
                  <c:v>0.41402076205213234</c:v>
                </c:pt>
                <c:pt idx="545">
                  <c:v>0.41742393396361877</c:v>
                </c:pt>
                <c:pt idx="546">
                  <c:v>0.42042139071691054</c:v>
                </c:pt>
                <c:pt idx="547">
                  <c:v>0.42380522549410671</c:v>
                </c:pt>
                <c:pt idx="548">
                  <c:v>0.42870040555499145</c:v>
                </c:pt>
                <c:pt idx="549">
                  <c:v>0.42989525986286026</c:v>
                </c:pt>
                <c:pt idx="550">
                  <c:v>0.42352356366609456</c:v>
                </c:pt>
                <c:pt idx="551">
                  <c:v>0.42178634323590813</c:v>
                </c:pt>
                <c:pt idx="552">
                  <c:v>0.41803444661672984</c:v>
                </c:pt>
                <c:pt idx="553">
                  <c:v>0.42113189782503468</c:v>
                </c:pt>
                <c:pt idx="554">
                  <c:v>0.42245484620434581</c:v>
                </c:pt>
                <c:pt idx="555">
                  <c:v>0.42432110416939395</c:v>
                </c:pt>
                <c:pt idx="556">
                  <c:v>0.42011252645079367</c:v>
                </c:pt>
                <c:pt idx="557">
                  <c:v>0.42022990262194071</c:v>
                </c:pt>
                <c:pt idx="558">
                  <c:v>0.41933264225008315</c:v>
                </c:pt>
                <c:pt idx="559">
                  <c:v>0.41735517485903983</c:v>
                </c:pt>
                <c:pt idx="560">
                  <c:v>0.42279569525726401</c:v>
                </c:pt>
                <c:pt idx="561">
                  <c:v>0.42031824177774979</c:v>
                </c:pt>
                <c:pt idx="562">
                  <c:v>0.41999824460526725</c:v>
                </c:pt>
                <c:pt idx="563">
                  <c:v>0.42089227318410849</c:v>
                </c:pt>
                <c:pt idx="564">
                  <c:v>0.42099490275086282</c:v>
                </c:pt>
                <c:pt idx="565">
                  <c:v>0.42831276159540721</c:v>
                </c:pt>
                <c:pt idx="566">
                  <c:v>0.42667516583696852</c:v>
                </c:pt>
                <c:pt idx="567">
                  <c:v>0.42949265004153858</c:v>
                </c:pt>
                <c:pt idx="568">
                  <c:v>0.43271009521868109</c:v>
                </c:pt>
                <c:pt idx="569">
                  <c:v>0.43305582193715964</c:v>
                </c:pt>
                <c:pt idx="570">
                  <c:v>0.43431304567820916</c:v>
                </c:pt>
                <c:pt idx="571">
                  <c:v>0.43535323329160747</c:v>
                </c:pt>
                <c:pt idx="572">
                  <c:v>0.4327643829947192</c:v>
                </c:pt>
                <c:pt idx="573">
                  <c:v>0.43449316600344901</c:v>
                </c:pt>
                <c:pt idx="574">
                  <c:v>0.43685319982432702</c:v>
                </c:pt>
                <c:pt idx="575">
                  <c:v>0.43754730497585115</c:v>
                </c:pt>
                <c:pt idx="576">
                  <c:v>0.43751288595922233</c:v>
                </c:pt>
                <c:pt idx="577">
                  <c:v>0.4380673638152075</c:v>
                </c:pt>
                <c:pt idx="578">
                  <c:v>0.44099039294360409</c:v>
                </c:pt>
                <c:pt idx="579">
                  <c:v>0.44461914962630544</c:v>
                </c:pt>
                <c:pt idx="580">
                  <c:v>0.44592461046613607</c:v>
                </c:pt>
                <c:pt idx="581">
                  <c:v>0.45146535309595492</c:v>
                </c:pt>
                <c:pt idx="582">
                  <c:v>0.45826621550804703</c:v>
                </c:pt>
                <c:pt idx="583">
                  <c:v>0.46116649476789462</c:v>
                </c:pt>
                <c:pt idx="584">
                  <c:v>0.45982089522476599</c:v>
                </c:pt>
                <c:pt idx="585">
                  <c:v>0.46144104433460598</c:v>
                </c:pt>
                <c:pt idx="586">
                  <c:v>0.46033472799263109</c:v>
                </c:pt>
                <c:pt idx="587">
                  <c:v>0.4642834753221905</c:v>
                </c:pt>
                <c:pt idx="588">
                  <c:v>0.47308416911528184</c:v>
                </c:pt>
                <c:pt idx="589">
                  <c:v>0.47043236102399533</c:v>
                </c:pt>
                <c:pt idx="590">
                  <c:v>0.47003284451329819</c:v>
                </c:pt>
                <c:pt idx="591">
                  <c:v>0.46935583490176214</c:v>
                </c:pt>
                <c:pt idx="592">
                  <c:v>0.46820104423841258</c:v>
                </c:pt>
                <c:pt idx="593">
                  <c:v>0.47074690813951747</c:v>
                </c:pt>
                <c:pt idx="594">
                  <c:v>0.47283871599211125</c:v>
                </c:pt>
                <c:pt idx="595">
                  <c:v>0.47819648129461712</c:v>
                </c:pt>
                <c:pt idx="596">
                  <c:v>0.48147640980369033</c:v>
                </c:pt>
                <c:pt idx="597">
                  <c:v>0.48582224564142962</c:v>
                </c:pt>
                <c:pt idx="598">
                  <c:v>0.48892532098579977</c:v>
                </c:pt>
                <c:pt idx="599">
                  <c:v>0.49079107136549283</c:v>
                </c:pt>
                <c:pt idx="600">
                  <c:v>0.49295396309480566</c:v>
                </c:pt>
                <c:pt idx="601">
                  <c:v>0.49646280546039634</c:v>
                </c:pt>
                <c:pt idx="602">
                  <c:v>0.50406941209621436</c:v>
                </c:pt>
                <c:pt idx="603">
                  <c:v>0.5060208328823137</c:v>
                </c:pt>
                <c:pt idx="604">
                  <c:v>0.50910930004738475</c:v>
                </c:pt>
                <c:pt idx="605">
                  <c:v>0.51053752614643599</c:v>
                </c:pt>
                <c:pt idx="606">
                  <c:v>0.51039764152483258</c:v>
                </c:pt>
                <c:pt idx="607">
                  <c:v>0.50534574921130115</c:v>
                </c:pt>
                <c:pt idx="608">
                  <c:v>0.50757747971692879</c:v>
                </c:pt>
                <c:pt idx="609">
                  <c:v>0.51303237579850247</c:v>
                </c:pt>
                <c:pt idx="610">
                  <c:v>0.52011030268022296</c:v>
                </c:pt>
                <c:pt idx="611">
                  <c:v>0.52841698853171692</c:v>
                </c:pt>
                <c:pt idx="612">
                  <c:v>0.5342547769223529</c:v>
                </c:pt>
                <c:pt idx="613">
                  <c:v>0.54001815658466512</c:v>
                </c:pt>
                <c:pt idx="614">
                  <c:v>0.53982365541196486</c:v>
                </c:pt>
                <c:pt idx="615">
                  <c:v>0.54017233696140465</c:v>
                </c:pt>
                <c:pt idx="616">
                  <c:v>0.54236123456212226</c:v>
                </c:pt>
                <c:pt idx="617">
                  <c:v>0.54374121518230822</c:v>
                </c:pt>
                <c:pt idx="618">
                  <c:v>0.54845868170286849</c:v>
                </c:pt>
                <c:pt idx="619">
                  <c:v>0.54969029278890957</c:v>
                </c:pt>
                <c:pt idx="620">
                  <c:v>0.55175375723683828</c:v>
                </c:pt>
                <c:pt idx="621">
                  <c:v>0.54915627980790305</c:v>
                </c:pt>
                <c:pt idx="622">
                  <c:v>0.55187947299327789</c:v>
                </c:pt>
                <c:pt idx="623">
                  <c:v>0.55174513606743858</c:v>
                </c:pt>
                <c:pt idx="624">
                  <c:v>0.55112792421550694</c:v>
                </c:pt>
                <c:pt idx="625">
                  <c:v>0.5521850602926861</c:v>
                </c:pt>
                <c:pt idx="626">
                  <c:v>0.55313370858584676</c:v>
                </c:pt>
                <c:pt idx="627">
                  <c:v>0.55568857860635035</c:v>
                </c:pt>
                <c:pt idx="628">
                  <c:v>0.55787761037208838</c:v>
                </c:pt>
                <c:pt idx="629">
                  <c:v>0.55736603288823972</c:v>
                </c:pt>
                <c:pt idx="630">
                  <c:v>0.55765153559696046</c:v>
                </c:pt>
                <c:pt idx="631">
                  <c:v>0.5557797970750471</c:v>
                </c:pt>
                <c:pt idx="632">
                  <c:v>0.55703430283756461</c:v>
                </c:pt>
                <c:pt idx="633">
                  <c:v>0.56125442795564595</c:v>
                </c:pt>
                <c:pt idx="634">
                  <c:v>0.56085714845175971</c:v>
                </c:pt>
                <c:pt idx="635">
                  <c:v>0.56059716529671277</c:v>
                </c:pt>
                <c:pt idx="636">
                  <c:v>0.56216633330768673</c:v>
                </c:pt>
                <c:pt idx="637">
                  <c:v>0.56614397018256568</c:v>
                </c:pt>
                <c:pt idx="638">
                  <c:v>0.56751268887910555</c:v>
                </c:pt>
                <c:pt idx="639">
                  <c:v>0.56694736221015773</c:v>
                </c:pt>
                <c:pt idx="640">
                  <c:v>0.56490720149122353</c:v>
                </c:pt>
                <c:pt idx="641">
                  <c:v>0.56584718689737201</c:v>
                </c:pt>
                <c:pt idx="642">
                  <c:v>0.56574145624927041</c:v>
                </c:pt>
                <c:pt idx="643">
                  <c:v>0.5648301689489017</c:v>
                </c:pt>
                <c:pt idx="644">
                  <c:v>0.56520147249375441</c:v>
                </c:pt>
                <c:pt idx="645">
                  <c:v>0.56994418823705928</c:v>
                </c:pt>
                <c:pt idx="646">
                  <c:v>0.56929807369306218</c:v>
                </c:pt>
                <c:pt idx="647">
                  <c:v>0.57301617398388771</c:v>
                </c:pt>
                <c:pt idx="648">
                  <c:v>0.56879915252284263</c:v>
                </c:pt>
                <c:pt idx="649">
                  <c:v>0.56566450633090426</c:v>
                </c:pt>
                <c:pt idx="650">
                  <c:v>0.56609619008122536</c:v>
                </c:pt>
                <c:pt idx="651">
                  <c:v>0.56529603640592541</c:v>
                </c:pt>
                <c:pt idx="652">
                  <c:v>0.56676499082550436</c:v>
                </c:pt>
                <c:pt idx="653">
                  <c:v>0.56995675520920486</c:v>
                </c:pt>
                <c:pt idx="654">
                  <c:v>0.57127964722531033</c:v>
                </c:pt>
                <c:pt idx="655">
                  <c:v>0.57593727852417942</c:v>
                </c:pt>
                <c:pt idx="656">
                  <c:v>0.57490311557739915</c:v>
                </c:pt>
                <c:pt idx="657">
                  <c:v>0.57500638718920527</c:v>
                </c:pt>
                <c:pt idx="658">
                  <c:v>0.5765522602969213</c:v>
                </c:pt>
                <c:pt idx="659">
                  <c:v>0.58200731099168479</c:v>
                </c:pt>
                <c:pt idx="660">
                  <c:v>0.58323307133014168</c:v>
                </c:pt>
                <c:pt idx="661">
                  <c:v>0.58509355389560369</c:v>
                </c:pt>
                <c:pt idx="662">
                  <c:v>0.58882766245915263</c:v>
                </c:pt>
                <c:pt idx="663">
                  <c:v>0.58867016417934792</c:v>
                </c:pt>
                <c:pt idx="664">
                  <c:v>0.58951591885761445</c:v>
                </c:pt>
                <c:pt idx="665">
                  <c:v>0.59104452009341912</c:v>
                </c:pt>
                <c:pt idx="666">
                  <c:v>0.59220814200489258</c:v>
                </c:pt>
                <c:pt idx="667">
                  <c:v>0.59189942424836772</c:v>
                </c:pt>
                <c:pt idx="668">
                  <c:v>0.5954368545953912</c:v>
                </c:pt>
                <c:pt idx="669">
                  <c:v>0.5942300602191608</c:v>
                </c:pt>
                <c:pt idx="670">
                  <c:v>0.59309823225066793</c:v>
                </c:pt>
                <c:pt idx="671">
                  <c:v>0.59397783304484619</c:v>
                </c:pt>
                <c:pt idx="672">
                  <c:v>0.59347450420864334</c:v>
                </c:pt>
                <c:pt idx="673">
                  <c:v>0.59360260049106728</c:v>
                </c:pt>
                <c:pt idx="674">
                  <c:v>0.59361116248237522</c:v>
                </c:pt>
                <c:pt idx="675">
                  <c:v>0.59400831990296865</c:v>
                </c:pt>
                <c:pt idx="676">
                  <c:v>0.60002842513677024</c:v>
                </c:pt>
                <c:pt idx="677">
                  <c:v>0.60113074588298332</c:v>
                </c:pt>
                <c:pt idx="678">
                  <c:v>0.60163085895146651</c:v>
                </c:pt>
                <c:pt idx="679">
                  <c:v>0.59980802143036271</c:v>
                </c:pt>
                <c:pt idx="680">
                  <c:v>0.60665979403529491</c:v>
                </c:pt>
                <c:pt idx="681">
                  <c:v>0.6099596455160281</c:v>
                </c:pt>
                <c:pt idx="682">
                  <c:v>0.61392291734955506</c:v>
                </c:pt>
                <c:pt idx="683">
                  <c:v>0.61910300562885823</c:v>
                </c:pt>
                <c:pt idx="684">
                  <c:v>0.6215434132845985</c:v>
                </c:pt>
                <c:pt idx="685">
                  <c:v>0.62438375549027114</c:v>
                </c:pt>
                <c:pt idx="686">
                  <c:v>0.62887848851642048</c:v>
                </c:pt>
                <c:pt idx="687">
                  <c:v>0.62674952452562138</c:v>
                </c:pt>
                <c:pt idx="688">
                  <c:v>0.62590605666810006</c:v>
                </c:pt>
                <c:pt idx="689">
                  <c:v>0.62475445024756482</c:v>
                </c:pt>
                <c:pt idx="690">
                  <c:v>0.62820333674153517</c:v>
                </c:pt>
                <c:pt idx="691">
                  <c:v>0.62825156870894716</c:v>
                </c:pt>
                <c:pt idx="692">
                  <c:v>0.63059727536983701</c:v>
                </c:pt>
                <c:pt idx="693">
                  <c:v>0.62907129919767613</c:v>
                </c:pt>
                <c:pt idx="694">
                  <c:v>0.62856541204109817</c:v>
                </c:pt>
                <c:pt idx="695">
                  <c:v>0.62543656294928951</c:v>
                </c:pt>
                <c:pt idx="696">
                  <c:v>0.6256793567981731</c:v>
                </c:pt>
                <c:pt idx="697">
                  <c:v>0.62614720252167899</c:v>
                </c:pt>
                <c:pt idx="698">
                  <c:v>0.62954744687249331</c:v>
                </c:pt>
                <c:pt idx="699">
                  <c:v>0.63449615922945668</c:v>
                </c:pt>
                <c:pt idx="700">
                  <c:v>0.64283351697577018</c:v>
                </c:pt>
                <c:pt idx="701">
                  <c:v>0.65002738393377513</c:v>
                </c:pt>
                <c:pt idx="702">
                  <c:v>0.65769946931868617</c:v>
                </c:pt>
                <c:pt idx="703">
                  <c:v>0.66243998380923586</c:v>
                </c:pt>
                <c:pt idx="704">
                  <c:v>0.67079495939651679</c:v>
                </c:pt>
                <c:pt idx="705">
                  <c:v>0.67944695457117632</c:v>
                </c:pt>
                <c:pt idx="706">
                  <c:v>0.68825664624273486</c:v>
                </c:pt>
                <c:pt idx="707">
                  <c:v>0.6963657675369177</c:v>
                </c:pt>
                <c:pt idx="708">
                  <c:v>0.70368052726189489</c:v>
                </c:pt>
                <c:pt idx="709">
                  <c:v>0.71003239588844735</c:v>
                </c:pt>
                <c:pt idx="710">
                  <c:v>0.71658410256259231</c:v>
                </c:pt>
                <c:pt idx="711">
                  <c:v>0.72138951989563793</c:v>
                </c:pt>
                <c:pt idx="712">
                  <c:v>0.73023595673839736</c:v>
                </c:pt>
                <c:pt idx="713">
                  <c:v>0.73351333758000692</c:v>
                </c:pt>
                <c:pt idx="714">
                  <c:v>0.73591896757534414</c:v>
                </c:pt>
                <c:pt idx="715">
                  <c:v>0.73999877650112467</c:v>
                </c:pt>
                <c:pt idx="716">
                  <c:v>0.73989845956657518</c:v>
                </c:pt>
                <c:pt idx="717">
                  <c:v>0.74706145340769581</c:v>
                </c:pt>
                <c:pt idx="718">
                  <c:v>0.75313281704984547</c:v>
                </c:pt>
                <c:pt idx="719">
                  <c:v>0.75710139521015662</c:v>
                </c:pt>
                <c:pt idx="720">
                  <c:v>0.75891302232048474</c:v>
                </c:pt>
                <c:pt idx="721">
                  <c:v>0.76259009802197397</c:v>
                </c:pt>
                <c:pt idx="722">
                  <c:v>0.76365266092489037</c:v>
                </c:pt>
                <c:pt idx="723">
                  <c:v>0.76360686498901487</c:v>
                </c:pt>
                <c:pt idx="724">
                  <c:v>0.76638399906005361</c:v>
                </c:pt>
                <c:pt idx="725">
                  <c:v>0.76960441721621464</c:v>
                </c:pt>
                <c:pt idx="726">
                  <c:v>0.76515497401760513</c:v>
                </c:pt>
                <c:pt idx="727">
                  <c:v>0.76604031035913067</c:v>
                </c:pt>
                <c:pt idx="728">
                  <c:v>0.77374899734149949</c:v>
                </c:pt>
                <c:pt idx="729">
                  <c:v>0.7781774148270415</c:v>
                </c:pt>
                <c:pt idx="730">
                  <c:v>0.78097198356408626</c:v>
                </c:pt>
                <c:pt idx="731">
                  <c:v>0.78362902571734594</c:v>
                </c:pt>
                <c:pt idx="732">
                  <c:v>0.78059439229946292</c:v>
                </c:pt>
                <c:pt idx="733">
                  <c:v>0.78324338656693726</c:v>
                </c:pt>
                <c:pt idx="734">
                  <c:v>0.78566575551667484</c:v>
                </c:pt>
                <c:pt idx="735">
                  <c:v>0.79160313657393999</c:v>
                </c:pt>
                <c:pt idx="736">
                  <c:v>0.79935184201622178</c:v>
                </c:pt>
                <c:pt idx="737">
                  <c:v>0.79838608265163202</c:v>
                </c:pt>
                <c:pt idx="738">
                  <c:v>0.79940378188166505</c:v>
                </c:pt>
                <c:pt idx="739">
                  <c:v>0.80577561668087583</c:v>
                </c:pt>
                <c:pt idx="740">
                  <c:v>0.8079868583008647</c:v>
                </c:pt>
                <c:pt idx="741">
                  <c:v>0.80492903356298484</c:v>
                </c:pt>
                <c:pt idx="742">
                  <c:v>0.8084432895793725</c:v>
                </c:pt>
                <c:pt idx="743">
                  <c:v>0.81253176776590408</c:v>
                </c:pt>
                <c:pt idx="744">
                  <c:v>0.81413191751107661</c:v>
                </c:pt>
                <c:pt idx="745">
                  <c:v>0.81672884899762721</c:v>
                </c:pt>
                <c:pt idx="746">
                  <c:v>0.81847428198125272</c:v>
                </c:pt>
                <c:pt idx="747">
                  <c:v>0.82162004799829447</c:v>
                </c:pt>
                <c:pt idx="748">
                  <c:v>0.82893757347846986</c:v>
                </c:pt>
                <c:pt idx="749">
                  <c:v>0.83368632403744414</c:v>
                </c:pt>
                <c:pt idx="750">
                  <c:v>0.83471471861139435</c:v>
                </c:pt>
                <c:pt idx="751">
                  <c:v>0.83390013967436971</c:v>
                </c:pt>
                <c:pt idx="752">
                  <c:v>0.8372178795398213</c:v>
                </c:pt>
                <c:pt idx="753">
                  <c:v>0.84114630684507574</c:v>
                </c:pt>
                <c:pt idx="754">
                  <c:v>0.84458040517620248</c:v>
                </c:pt>
                <c:pt idx="755">
                  <c:v>0.84889170724636642</c:v>
                </c:pt>
                <c:pt idx="756">
                  <c:v>0.85723444995619502</c:v>
                </c:pt>
                <c:pt idx="757">
                  <c:v>0.8618488713818806</c:v>
                </c:pt>
                <c:pt idx="758">
                  <c:v>0.8677832893026789</c:v>
                </c:pt>
                <c:pt idx="759">
                  <c:v>0.87175220803965203</c:v>
                </c:pt>
                <c:pt idx="760">
                  <c:v>0.87145744505869516</c:v>
                </c:pt>
                <c:pt idx="761">
                  <c:v>0.86945368134456658</c:v>
                </c:pt>
                <c:pt idx="762">
                  <c:v>0.86910225329029345</c:v>
                </c:pt>
                <c:pt idx="763">
                  <c:v>0.86729889497837576</c:v>
                </c:pt>
                <c:pt idx="764">
                  <c:v>0.86532968851497571</c:v>
                </c:pt>
                <c:pt idx="765">
                  <c:v>0.86218610668220208</c:v>
                </c:pt>
                <c:pt idx="766">
                  <c:v>0.85963090558652766</c:v>
                </c:pt>
                <c:pt idx="767">
                  <c:v>0.85981308340797113</c:v>
                </c:pt>
                <c:pt idx="768">
                  <c:v>0.85930424932121241</c:v>
                </c:pt>
                <c:pt idx="769">
                  <c:v>0.85586619865898683</c:v>
                </c:pt>
                <c:pt idx="770">
                  <c:v>0.85807507001118211</c:v>
                </c:pt>
                <c:pt idx="771">
                  <c:v>0.85737426117157156</c:v>
                </c:pt>
                <c:pt idx="772">
                  <c:v>0.85913400164827181</c:v>
                </c:pt>
                <c:pt idx="773">
                  <c:v>0.8590333315605676</c:v>
                </c:pt>
                <c:pt idx="774">
                  <c:v>0.85802723111919477</c:v>
                </c:pt>
                <c:pt idx="775">
                  <c:v>0.85965306635534944</c:v>
                </c:pt>
                <c:pt idx="776">
                  <c:v>0.86179283803994622</c:v>
                </c:pt>
                <c:pt idx="777">
                  <c:v>0.86609565147864487</c:v>
                </c:pt>
                <c:pt idx="778">
                  <c:v>0.86450356780005677</c:v>
                </c:pt>
                <c:pt idx="779">
                  <c:v>0.86351159523746901</c:v>
                </c:pt>
                <c:pt idx="780">
                  <c:v>0.86351680042844237</c:v>
                </c:pt>
                <c:pt idx="781">
                  <c:v>0.86636517765327881</c:v>
                </c:pt>
                <c:pt idx="782">
                  <c:v>0.86603020908569306</c:v>
                </c:pt>
                <c:pt idx="783">
                  <c:v>0.86961563712702628</c:v>
                </c:pt>
                <c:pt idx="784">
                  <c:v>0.87574173434677505</c:v>
                </c:pt>
                <c:pt idx="785">
                  <c:v>0.87890424768193043</c:v>
                </c:pt>
                <c:pt idx="786">
                  <c:v>0.8811812213043595</c:v>
                </c:pt>
                <c:pt idx="787">
                  <c:v>0.88971567366206727</c:v>
                </c:pt>
                <c:pt idx="788">
                  <c:v>0.89619618287088088</c:v>
                </c:pt>
                <c:pt idx="789">
                  <c:v>0.89686429905395926</c:v>
                </c:pt>
                <c:pt idx="790">
                  <c:v>0.89986738455900195</c:v>
                </c:pt>
                <c:pt idx="791">
                  <c:v>0.90455883978393103</c:v>
                </c:pt>
                <c:pt idx="792">
                  <c:v>0.90634978325488191</c:v>
                </c:pt>
                <c:pt idx="793">
                  <c:v>0.91236135381586791</c:v>
                </c:pt>
                <c:pt idx="794">
                  <c:v>0.9158839868969153</c:v>
                </c:pt>
                <c:pt idx="795">
                  <c:v>0.91662968344098772</c:v>
                </c:pt>
                <c:pt idx="796">
                  <c:v>0.91796634686215839</c:v>
                </c:pt>
                <c:pt idx="797">
                  <c:v>0.91532277244095894</c:v>
                </c:pt>
                <c:pt idx="798">
                  <c:v>0.92058835641910264</c:v>
                </c:pt>
                <c:pt idx="799">
                  <c:v>0.92390178897221631</c:v>
                </c:pt>
                <c:pt idx="800">
                  <c:v>0.92482128738902247</c:v>
                </c:pt>
                <c:pt idx="801">
                  <c:v>0.93005561895370192</c:v>
                </c:pt>
                <c:pt idx="802">
                  <c:v>0.93366730910383922</c:v>
                </c:pt>
                <c:pt idx="803">
                  <c:v>0.93284683638830757</c:v>
                </c:pt>
                <c:pt idx="804">
                  <c:v>0.93635252206058794</c:v>
                </c:pt>
                <c:pt idx="805">
                  <c:v>0.94121778451335558</c:v>
                </c:pt>
                <c:pt idx="806">
                  <c:v>0.94607198836911266</c:v>
                </c:pt>
                <c:pt idx="807">
                  <c:v>0.94802913964940672</c:v>
                </c:pt>
                <c:pt idx="808">
                  <c:v>0.95180624758268095</c:v>
                </c:pt>
                <c:pt idx="809">
                  <c:v>0.95465191843959474</c:v>
                </c:pt>
                <c:pt idx="810">
                  <c:v>0.95662296700447769</c:v>
                </c:pt>
                <c:pt idx="811">
                  <c:v>0.96164279616095882</c:v>
                </c:pt>
                <c:pt idx="812">
                  <c:v>0.96539372898132569</c:v>
                </c:pt>
                <c:pt idx="813">
                  <c:v>0.97045906029597973</c:v>
                </c:pt>
                <c:pt idx="814">
                  <c:v>0.96848987825887889</c:v>
                </c:pt>
                <c:pt idx="815">
                  <c:v>0.97263853679851309</c:v>
                </c:pt>
                <c:pt idx="816">
                  <c:v>0.97995914674720552</c:v>
                </c:pt>
                <c:pt idx="817">
                  <c:v>0.97967317201710102</c:v>
                </c:pt>
                <c:pt idx="818">
                  <c:v>0.98307599628151365</c:v>
                </c:pt>
                <c:pt idx="819">
                  <c:v>0.98623842538290774</c:v>
                </c:pt>
                <c:pt idx="820">
                  <c:v>0.98601168398272421</c:v>
                </c:pt>
                <c:pt idx="821">
                  <c:v>0.98555415105420252</c:v>
                </c:pt>
                <c:pt idx="822">
                  <c:v>0.98955997245775507</c:v>
                </c:pt>
                <c:pt idx="823">
                  <c:v>0.99218241933067475</c:v>
                </c:pt>
                <c:pt idx="824">
                  <c:v>0.99649969831807539</c:v>
                </c:pt>
                <c:pt idx="825">
                  <c:v>1.0007340853426285</c:v>
                </c:pt>
                <c:pt idx="826">
                  <c:v>1.0002730676033025</c:v>
                </c:pt>
                <c:pt idx="827">
                  <c:v>1.0030159684338287</c:v>
                </c:pt>
                <c:pt idx="828">
                  <c:v>1.0075556639912975</c:v>
                </c:pt>
                <c:pt idx="829">
                  <c:v>1.0077350302999548</c:v>
                </c:pt>
                <c:pt idx="830">
                  <c:v>1.0095541568416593</c:v>
                </c:pt>
                <c:pt idx="831">
                  <c:v>1.0139596432200051</c:v>
                </c:pt>
                <c:pt idx="832">
                  <c:v>1.0185279167317276</c:v>
                </c:pt>
                <c:pt idx="833">
                  <c:v>1.0227675327769248</c:v>
                </c:pt>
                <c:pt idx="834">
                  <c:v>1.0243812618718948</c:v>
                </c:pt>
                <c:pt idx="835">
                  <c:v>1.0282437767627925</c:v>
                </c:pt>
                <c:pt idx="836">
                  <c:v>1.0330120831449676</c:v>
                </c:pt>
                <c:pt idx="837">
                  <c:v>1.0393238117285364</c:v>
                </c:pt>
                <c:pt idx="838">
                  <c:v>1.0396486993640792</c:v>
                </c:pt>
                <c:pt idx="839">
                  <c:v>1.0423285470860719</c:v>
                </c:pt>
                <c:pt idx="840">
                  <c:v>1.0460054807062988</c:v>
                </c:pt>
                <c:pt idx="841">
                  <c:v>1.0512792951867596</c:v>
                </c:pt>
                <c:pt idx="842">
                  <c:v>1.0538931839946599</c:v>
                </c:pt>
                <c:pt idx="843">
                  <c:v>1.0587328433221046</c:v>
                </c:pt>
                <c:pt idx="844">
                  <c:v>1.0586458934367329</c:v>
                </c:pt>
                <c:pt idx="845">
                  <c:v>1.057756514733228</c:v>
                </c:pt>
                <c:pt idx="846">
                  <c:v>1.0579329172906</c:v>
                </c:pt>
                <c:pt idx="847">
                  <c:v>1.0560461341119662</c:v>
                </c:pt>
                <c:pt idx="848">
                  <c:v>1.0546741456255404</c:v>
                </c:pt>
                <c:pt idx="849">
                  <c:v>1.0547311889040429</c:v>
                </c:pt>
                <c:pt idx="850">
                  <c:v>1.0571136458765977</c:v>
                </c:pt>
                <c:pt idx="851">
                  <c:v>1.0581215411366429</c:v>
                </c:pt>
                <c:pt idx="852">
                  <c:v>1.0605811392106261</c:v>
                </c:pt>
                <c:pt idx="853">
                  <c:v>1.0658012701487678</c:v>
                </c:pt>
                <c:pt idx="854">
                  <c:v>1.0667981453516404</c:v>
                </c:pt>
                <c:pt idx="855">
                  <c:v>1.0686549186257253</c:v>
                </c:pt>
                <c:pt idx="856">
                  <c:v>1.0728347601889254</c:v>
                </c:pt>
                <c:pt idx="857">
                  <c:v>1.0746425031456965</c:v>
                </c:pt>
                <c:pt idx="858">
                  <c:v>1.0777568184321353</c:v>
                </c:pt>
                <c:pt idx="859">
                  <c:v>1.0758966486273494</c:v>
                </c:pt>
                <c:pt idx="860">
                  <c:v>1.0788761211488236</c:v>
                </c:pt>
                <c:pt idx="861">
                  <c:v>1.0841356716236987</c:v>
                </c:pt>
                <c:pt idx="862">
                  <c:v>1.0900444279513977</c:v>
                </c:pt>
                <c:pt idx="863">
                  <c:v>1.0916811527322352</c:v>
                </c:pt>
                <c:pt idx="864">
                  <c:v>1.0925204171298901</c:v>
                </c:pt>
                <c:pt idx="865">
                  <c:v>1.0957770376389817</c:v>
                </c:pt>
                <c:pt idx="866">
                  <c:v>1.0958766238318276</c:v>
                </c:pt>
                <c:pt idx="867">
                  <c:v>1.0954819681137451</c:v>
                </c:pt>
                <c:pt idx="868">
                  <c:v>1.1021589549527562</c:v>
                </c:pt>
                <c:pt idx="869">
                  <c:v>1.1029069186324705</c:v>
                </c:pt>
                <c:pt idx="870">
                  <c:v>1.1054211066166317</c:v>
                </c:pt>
                <c:pt idx="871">
                  <c:v>1.1083298026451303</c:v>
                </c:pt>
                <c:pt idx="872">
                  <c:v>1.1088493977540566</c:v>
                </c:pt>
                <c:pt idx="873">
                  <c:v>1.1069055965963344</c:v>
                </c:pt>
                <c:pt idx="874">
                  <c:v>1.1064307313117752</c:v>
                </c:pt>
                <c:pt idx="875">
                  <c:v>1.1095735211565625</c:v>
                </c:pt>
                <c:pt idx="876">
                  <c:v>1.1125900852503037</c:v>
                </c:pt>
                <c:pt idx="877">
                  <c:v>1.1138178030987547</c:v>
                </c:pt>
                <c:pt idx="878">
                  <c:v>1.1202213350406964</c:v>
                </c:pt>
                <c:pt idx="879">
                  <c:v>1.1229840408659584</c:v>
                </c:pt>
                <c:pt idx="880">
                  <c:v>1.1253577615152608</c:v>
                </c:pt>
                <c:pt idx="881">
                  <c:v>1.1262035874788126</c:v>
                </c:pt>
                <c:pt idx="882">
                  <c:v>1.1334928529340687</c:v>
                </c:pt>
                <c:pt idx="883">
                  <c:v>1.136838012548651</c:v>
                </c:pt>
                <c:pt idx="884">
                  <c:v>1.1381603044819713</c:v>
                </c:pt>
                <c:pt idx="885">
                  <c:v>1.1402257465579169</c:v>
                </c:pt>
                <c:pt idx="886">
                  <c:v>1.142897115912092</c:v>
                </c:pt>
                <c:pt idx="887">
                  <c:v>1.1507885749861089</c:v>
                </c:pt>
                <c:pt idx="888">
                  <c:v>1.1560224210970773</c:v>
                </c:pt>
                <c:pt idx="889">
                  <c:v>1.155844816442368</c:v>
                </c:pt>
                <c:pt idx="890">
                  <c:v>1.1593221627836101</c:v>
                </c:pt>
                <c:pt idx="891">
                  <c:v>1.1622910976484491</c:v>
                </c:pt>
                <c:pt idx="892">
                  <c:v>1.1611678739482159</c:v>
                </c:pt>
                <c:pt idx="893">
                  <c:v>1.1644849754957249</c:v>
                </c:pt>
                <c:pt idx="894">
                  <c:v>1.1689076186439706</c:v>
                </c:pt>
                <c:pt idx="895">
                  <c:v>1.1698044471040703</c:v>
                </c:pt>
                <c:pt idx="896">
                  <c:v>1.1715616201927332</c:v>
                </c:pt>
                <c:pt idx="897">
                  <c:v>1.1724212435474328</c:v>
                </c:pt>
                <c:pt idx="898">
                  <c:v>1.1702689187914075</c:v>
                </c:pt>
                <c:pt idx="899">
                  <c:v>1.1736173718763894</c:v>
                </c:pt>
                <c:pt idx="900">
                  <c:v>1.1759083668484891</c:v>
                </c:pt>
                <c:pt idx="901">
                  <c:v>1.1785538622825698</c:v>
                </c:pt>
                <c:pt idx="902">
                  <c:v>1.1807908303662771</c:v>
                </c:pt>
                <c:pt idx="903">
                  <c:v>1.1834192186652217</c:v>
                </c:pt>
                <c:pt idx="904">
                  <c:v>1.1870363286898282</c:v>
                </c:pt>
                <c:pt idx="905">
                  <c:v>1.1907276888632623</c:v>
                </c:pt>
                <c:pt idx="906">
                  <c:v>1.1945790120980746</c:v>
                </c:pt>
                <c:pt idx="907">
                  <c:v>1.198479088782733</c:v>
                </c:pt>
                <c:pt idx="908">
                  <c:v>1.2012363056337563</c:v>
                </c:pt>
                <c:pt idx="909">
                  <c:v>1.2053337517527325</c:v>
                </c:pt>
                <c:pt idx="910">
                  <c:v>1.2083558746962808</c:v>
                </c:pt>
                <c:pt idx="911">
                  <c:v>1.2115787811926566</c:v>
                </c:pt>
                <c:pt idx="912">
                  <c:v>1.2099206436296299</c:v>
                </c:pt>
                <c:pt idx="913">
                  <c:v>1.2137433309653716</c:v>
                </c:pt>
                <c:pt idx="914">
                  <c:v>1.2129057168231157</c:v>
                </c:pt>
                <c:pt idx="915">
                  <c:v>1.2127936906063042</c:v>
                </c:pt>
                <c:pt idx="916">
                  <c:v>1.2132020798162557</c:v>
                </c:pt>
                <c:pt idx="917">
                  <c:v>1.2126012204525978</c:v>
                </c:pt>
                <c:pt idx="918">
                  <c:v>1.2162788189061757</c:v>
                </c:pt>
                <c:pt idx="919">
                  <c:v>1.2201845840581882</c:v>
                </c:pt>
                <c:pt idx="920">
                  <c:v>1.2241646633437995</c:v>
                </c:pt>
                <c:pt idx="921">
                  <c:v>1.2249327703575545</c:v>
                </c:pt>
                <c:pt idx="922">
                  <c:v>1.2257296821744603</c:v>
                </c:pt>
                <c:pt idx="923">
                  <c:v>1.2217255250061498</c:v>
                </c:pt>
                <c:pt idx="924">
                  <c:v>1.2241397679072179</c:v>
                </c:pt>
                <c:pt idx="925">
                  <c:v>1.228500066145898</c:v>
                </c:pt>
                <c:pt idx="926">
                  <c:v>1.2279913303400463</c:v>
                </c:pt>
                <c:pt idx="927">
                  <c:v>1.2317943150610517</c:v>
                </c:pt>
                <c:pt idx="928">
                  <c:v>1.2351482943649899</c:v>
                </c:pt>
                <c:pt idx="929">
                  <c:v>1.2364364127261069</c:v>
                </c:pt>
                <c:pt idx="930">
                  <c:v>1.237956223182664</c:v>
                </c:pt>
                <c:pt idx="931">
                  <c:v>1.2370930223660253</c:v>
                </c:pt>
                <c:pt idx="932">
                  <c:v>1.2378464389003057</c:v>
                </c:pt>
                <c:pt idx="933">
                  <c:v>1.2429350653719666</c:v>
                </c:pt>
                <c:pt idx="934">
                  <c:v>1.2495784387729145</c:v>
                </c:pt>
                <c:pt idx="935">
                  <c:v>1.2493206085709971</c:v>
                </c:pt>
                <c:pt idx="936">
                  <c:v>1.2556235365955217</c:v>
                </c:pt>
                <c:pt idx="937">
                  <c:v>1.2600151019305486</c:v>
                </c:pt>
                <c:pt idx="938">
                  <c:v>1.2607405354438015</c:v>
                </c:pt>
                <c:pt idx="939">
                  <c:v>1.2626053571366356</c:v>
                </c:pt>
                <c:pt idx="940">
                  <c:v>1.2677366799625815</c:v>
                </c:pt>
                <c:pt idx="941">
                  <c:v>1.2722166184676098</c:v>
                </c:pt>
                <c:pt idx="942">
                  <c:v>1.275699706215164</c:v>
                </c:pt>
                <c:pt idx="943">
                  <c:v>1.2744335646621039</c:v>
                </c:pt>
                <c:pt idx="944">
                  <c:v>1.2779363521358391</c:v>
                </c:pt>
                <c:pt idx="945">
                  <c:v>1.2820390483875599</c:v>
                </c:pt>
                <c:pt idx="946">
                  <c:v>1.284576039912281</c:v>
                </c:pt>
                <c:pt idx="947">
                  <c:v>1.2843765011130017</c:v>
                </c:pt>
                <c:pt idx="948">
                  <c:v>1.2837470856420623</c:v>
                </c:pt>
                <c:pt idx="949">
                  <c:v>1.2876852904237239</c:v>
                </c:pt>
                <c:pt idx="950">
                  <c:v>1.2768389543189187</c:v>
                </c:pt>
                <c:pt idx="951">
                  <c:v>1.273361771931377</c:v>
                </c:pt>
                <c:pt idx="952">
                  <c:v>1.2719729972650384</c:v>
                </c:pt>
                <c:pt idx="953">
                  <c:v>1.2799878638879818</c:v>
                </c:pt>
                <c:pt idx="954">
                  <c:v>1.2939949877418258</c:v>
                </c:pt>
                <c:pt idx="955">
                  <c:v>1.299190250249012</c:v>
                </c:pt>
                <c:pt idx="956">
                  <c:v>1.298298498364602</c:v>
                </c:pt>
                <c:pt idx="957">
                  <c:v>1.2951527721579623</c:v>
                </c:pt>
                <c:pt idx="958">
                  <c:v>1.2969760894702631</c:v>
                </c:pt>
                <c:pt idx="959">
                  <c:v>1.2998569218698321</c:v>
                </c:pt>
                <c:pt idx="960">
                  <c:v>1.3061484863192163</c:v>
                </c:pt>
                <c:pt idx="961">
                  <c:v>1.3089912225714215</c:v>
                </c:pt>
                <c:pt idx="962">
                  <c:v>1.3154381680815277</c:v>
                </c:pt>
                <c:pt idx="963">
                  <c:v>1.3150926886237357</c:v>
                </c:pt>
                <c:pt idx="964">
                  <c:v>1.3184386836301201</c:v>
                </c:pt>
                <c:pt idx="965">
                  <c:v>1.3257248178852024</c:v>
                </c:pt>
                <c:pt idx="966">
                  <c:v>1.336311454007955</c:v>
                </c:pt>
                <c:pt idx="967">
                  <c:v>1.3355865061157601</c:v>
                </c:pt>
                <c:pt idx="968">
                  <c:v>1.3467650456068441</c:v>
                </c:pt>
                <c:pt idx="969">
                  <c:v>1.3469997575002708</c:v>
                </c:pt>
                <c:pt idx="970">
                  <c:v>1.3469997575002708</c:v>
                </c:pt>
                <c:pt idx="971">
                  <c:v>1.3504097000468391</c:v>
                </c:pt>
                <c:pt idx="972">
                  <c:v>1.3504097000468391</c:v>
                </c:pt>
                <c:pt idx="973">
                  <c:v>1.348581231866774</c:v>
                </c:pt>
                <c:pt idx="974">
                  <c:v>1.3469997575002708</c:v>
                </c:pt>
                <c:pt idx="1000">
                  <c:v>0.98280013275507372</c:v>
                </c:pt>
                <c:pt idx="1001">
                  <c:v>0.98280013275507372</c:v>
                </c:pt>
                <c:pt idx="1002">
                  <c:v>0.98280013275507372</c:v>
                </c:pt>
                <c:pt idx="1003">
                  <c:v>1.0018999351523235</c:v>
                </c:pt>
                <c:pt idx="1004">
                  <c:v>1.0231999809257104</c:v>
                </c:pt>
                <c:pt idx="1005">
                  <c:v>1.0656999702405301</c:v>
                </c:pt>
                <c:pt idx="1006">
                  <c:v>1.0757000869707554</c:v>
                </c:pt>
                <c:pt idx="1007">
                  <c:v>1.0757000869707554</c:v>
                </c:pt>
                <c:pt idx="1008">
                  <c:v>0.98369978561822791</c:v>
                </c:pt>
                <c:pt idx="1009">
                  <c:v>0.97159982375887921</c:v>
                </c:pt>
                <c:pt idx="1010">
                  <c:v>1.0111001358018257</c:v>
                </c:pt>
                <c:pt idx="1011">
                  <c:v>1.07219994506886</c:v>
                </c:pt>
                <c:pt idx="1012">
                  <c:v>1.033799859615101</c:v>
                </c:pt>
                <c:pt idx="1013">
                  <c:v>1.0840002090408234</c:v>
                </c:pt>
                <c:pt idx="1014">
                  <c:v>1.0620997810328845</c:v>
                </c:pt>
                <c:pt idx="1015">
                  <c:v>1.1057000465370947</c:v>
                </c:pt>
                <c:pt idx="1016">
                  <c:v>1.0994000678983866</c:v>
                </c:pt>
                <c:pt idx="1017">
                  <c:v>1.0999000663723564</c:v>
                </c:pt>
                <c:pt idx="1018">
                  <c:v>1.0909000564570306</c:v>
                </c:pt>
                <c:pt idx="1019">
                  <c:v>1.0881001518282574</c:v>
                </c:pt>
                <c:pt idx="1020">
                  <c:v>1.0920001220656559</c:v>
                </c:pt>
                <c:pt idx="1021">
                  <c:v>1.0708999557537027</c:v>
                </c:pt>
                <c:pt idx="1022">
                  <c:v>1.1001997810380999</c:v>
                </c:pt>
                <c:pt idx="1023">
                  <c:v>1.097999899291608</c:v>
                </c:pt>
                <c:pt idx="1024">
                  <c:v>1.0962000907893525</c:v>
                </c:pt>
                <c:pt idx="1025">
                  <c:v>1.0800000831586658</c:v>
                </c:pt>
                <c:pt idx="1026">
                  <c:v>1.0945999214163749</c:v>
                </c:pt>
                <c:pt idx="1027">
                  <c:v>1.0864999282857752</c:v>
                </c:pt>
                <c:pt idx="1028">
                  <c:v>1.0552998214698164</c:v>
                </c:pt>
                <c:pt idx="1029">
                  <c:v>1.0552001518226461</c:v>
                </c:pt>
                <c:pt idx="1030">
                  <c:v>1.0404002311697695</c:v>
                </c:pt>
                <c:pt idx="1031">
                  <c:v>1.0367000541664311</c:v>
                </c:pt>
                <c:pt idx="1032">
                  <c:v>1.0429002029413823</c:v>
                </c:pt>
                <c:pt idx="1033">
                  <c:v>1.0416002311685588</c:v>
                </c:pt>
                <c:pt idx="1034">
                  <c:v>1.0437001510581467</c:v>
                </c:pt>
                <c:pt idx="1035">
                  <c:v>1.0383001037625945</c:v>
                </c:pt>
                <c:pt idx="1036">
                  <c:v>1.0395999237007345</c:v>
                </c:pt>
                <c:pt idx="1037">
                  <c:v>1.044100030514528</c:v>
                </c:pt>
                <c:pt idx="1038">
                  <c:v>1.0458002037048573</c:v>
                </c:pt>
                <c:pt idx="1039">
                  <c:v>1.0494999694783473</c:v>
                </c:pt>
                <c:pt idx="1040">
                  <c:v>1.0533002121010213</c:v>
                </c:pt>
                <c:pt idx="1041">
                  <c:v>1.0526001831021858</c:v>
                </c:pt>
                <c:pt idx="1042">
                  <c:v>1.0538000366213964</c:v>
                </c:pt>
                <c:pt idx="1043">
                  <c:v>1.0604999626157223</c:v>
                </c:pt>
                <c:pt idx="1044">
                  <c:v>1.0501999610860366</c:v>
                </c:pt>
                <c:pt idx="1045">
                  <c:v>1.0433000984194223</c:v>
                </c:pt>
                <c:pt idx="1046">
                  <c:v>1.0270000427262858</c:v>
                </c:pt>
                <c:pt idx="1047">
                  <c:v>1.0226998809812358</c:v>
                </c:pt>
                <c:pt idx="1048">
                  <c:v>1.0207999908452621</c:v>
                </c:pt>
                <c:pt idx="1049">
                  <c:v>1.0174001068080543</c:v>
                </c:pt>
                <c:pt idx="1050">
                  <c:v>1.0263001083367271</c:v>
                </c:pt>
                <c:pt idx="1051">
                  <c:v>1.0233000404332415</c:v>
                </c:pt>
                <c:pt idx="1052">
                  <c:v>1.0289999755841563</c:v>
                </c:pt>
                <c:pt idx="1053">
                  <c:v>1.0354999015762587</c:v>
                </c:pt>
                <c:pt idx="1054">
                  <c:v>1.0442002349882387</c:v>
                </c:pt>
                <c:pt idx="1055">
                  <c:v>1.0407999923700118</c:v>
                </c:pt>
                <c:pt idx="1056">
                  <c:v>1.0452001808153</c:v>
                </c:pt>
                <c:pt idx="1057">
                  <c:v>1.0373998779323301</c:v>
                </c:pt>
                <c:pt idx="1058">
                  <c:v>1.032899825288041</c:v>
                </c:pt>
                <c:pt idx="1059">
                  <c:v>1.0189000778191257</c:v>
                </c:pt>
                <c:pt idx="1060">
                  <c:v>1.0132998954723007</c:v>
                </c:pt>
                <c:pt idx="1061">
                  <c:v>1.0131000511173625</c:v>
                </c:pt>
                <c:pt idx="1062">
                  <c:v>1.0117997871420812</c:v>
                </c:pt>
                <c:pt idx="1063">
                  <c:v>1.0096001510610222</c:v>
                </c:pt>
                <c:pt idx="1064">
                  <c:v>1.0131998840370215</c:v>
                </c:pt>
                <c:pt idx="1065">
                  <c:v>1.014199906916474</c:v>
                </c:pt>
                <c:pt idx="1066">
                  <c:v>1.0139001197821926</c:v>
                </c:pt>
                <c:pt idx="1067">
                  <c:v>1.0156000007627881</c:v>
                </c:pt>
                <c:pt idx="1068">
                  <c:v>1.0177000839248649</c:v>
                </c:pt>
                <c:pt idx="1069">
                  <c:v>1.0217001609780709</c:v>
                </c:pt>
                <c:pt idx="1070">
                  <c:v>1.0191999847447732</c:v>
                </c:pt>
                <c:pt idx="1071">
                  <c:v>1.0209001373295905</c:v>
                </c:pt>
                <c:pt idx="1072">
                  <c:v>1.023600220483786</c:v>
                </c:pt>
                <c:pt idx="1073">
                  <c:v>1.0251999565152801</c:v>
                </c:pt>
                <c:pt idx="1074">
                  <c:v>1.0257999099703738</c:v>
                </c:pt>
                <c:pt idx="1075">
                  <c:v>1.0285998573308461</c:v>
                </c:pt>
                <c:pt idx="1076">
                  <c:v>1.0239999588011415</c:v>
                </c:pt>
                <c:pt idx="1077">
                  <c:v>1.0248001205472974</c:v>
                </c:pt>
                <c:pt idx="1078">
                  <c:v>1.0230002128591877</c:v>
                </c:pt>
                <c:pt idx="1079">
                  <c:v>1.0224998405465158</c:v>
                </c:pt>
                <c:pt idx="1080">
                  <c:v>1.0141001083320589</c:v>
                </c:pt>
                <c:pt idx="1081">
                  <c:v>1.0088002159100142</c:v>
                </c:pt>
                <c:pt idx="1082">
                  <c:v>1.0048998557977029</c:v>
                </c:pt>
                <c:pt idx="1083">
                  <c:v>1.0022999633729341</c:v>
                </c:pt>
                <c:pt idx="1084">
                  <c:v>1.0032999923714669</c:v>
                </c:pt>
                <c:pt idx="1085">
                  <c:v>0.99980017242342001</c:v>
                </c:pt>
                <c:pt idx="1086">
                  <c:v>0.99569994506600779</c:v>
                </c:pt>
                <c:pt idx="1087">
                  <c:v>0.99170020065503195</c:v>
                </c:pt>
                <c:pt idx="1088">
                  <c:v>0.98720018158201128</c:v>
                </c:pt>
                <c:pt idx="1089">
                  <c:v>0.98869993896369124</c:v>
                </c:pt>
                <c:pt idx="1090">
                  <c:v>0.99040018233790761</c:v>
                </c:pt>
                <c:pt idx="1091">
                  <c:v>0.98959976806509076</c:v>
                </c:pt>
                <c:pt idx="1092">
                  <c:v>0.99010000228736317</c:v>
                </c:pt>
                <c:pt idx="1093">
                  <c:v>0.99179982909845421</c:v>
                </c:pt>
                <c:pt idx="1094">
                  <c:v>0.99109980392677244</c:v>
                </c:pt>
                <c:pt idx="1095">
                  <c:v>0.98719978790177265</c:v>
                </c:pt>
                <c:pt idx="1096">
                  <c:v>0.98409990157961147</c:v>
                </c:pt>
                <c:pt idx="1097">
                  <c:v>0.98440007858152967</c:v>
                </c:pt>
                <c:pt idx="1098">
                  <c:v>0.98470011672907276</c:v>
                </c:pt>
                <c:pt idx="1099">
                  <c:v>0.98770014572073705</c:v>
                </c:pt>
                <c:pt idx="1100">
                  <c:v>0.98829977035347838</c:v>
                </c:pt>
                <c:pt idx="1101">
                  <c:v>0.98410002899618121</c:v>
                </c:pt>
                <c:pt idx="1102">
                  <c:v>0.9846000038087368</c:v>
                </c:pt>
                <c:pt idx="1103">
                  <c:v>0.98080012969876407</c:v>
                </c:pt>
                <c:pt idx="1104">
                  <c:v>0.98179976959363557</c:v>
                </c:pt>
                <c:pt idx="1105">
                  <c:v>0.98670013961964287</c:v>
                </c:pt>
                <c:pt idx="1106">
                  <c:v>0.98839978866453748</c:v>
                </c:pt>
                <c:pt idx="1107">
                  <c:v>0.98199999007920269</c:v>
                </c:pt>
                <c:pt idx="1108">
                  <c:v>0.98249983520508977</c:v>
                </c:pt>
                <c:pt idx="1109">
                  <c:v>0.98759980697650462</c:v>
                </c:pt>
                <c:pt idx="1110">
                  <c:v>0.98839998397306772</c:v>
                </c:pt>
                <c:pt idx="1111">
                  <c:v>0.98619983215030516</c:v>
                </c:pt>
                <c:pt idx="1112">
                  <c:v>0.98060017547686584</c:v>
                </c:pt>
                <c:pt idx="1113">
                  <c:v>0.98149987869692268</c:v>
                </c:pt>
                <c:pt idx="1114">
                  <c:v>0.98419985046348302</c:v>
                </c:pt>
                <c:pt idx="1115">
                  <c:v>0.98629996109229978</c:v>
                </c:pt>
                <c:pt idx="1116">
                  <c:v>0.98810000839148415</c:v>
                </c:pt>
                <c:pt idx="1117">
                  <c:v>0.9873999954215833</c:v>
                </c:pt>
                <c:pt idx="1118">
                  <c:v>0.98840004883095389</c:v>
                </c:pt>
                <c:pt idx="1119">
                  <c:v>0.99039990615710849</c:v>
                </c:pt>
                <c:pt idx="1120">
                  <c:v>0.99399995345447678</c:v>
                </c:pt>
                <c:pt idx="1121">
                  <c:v>0.99690020293928683</c:v>
                </c:pt>
                <c:pt idx="1122">
                  <c:v>0.99950018081290182</c:v>
                </c:pt>
                <c:pt idx="1123">
                  <c:v>1.0036000953623443</c:v>
                </c:pt>
                <c:pt idx="1124">
                  <c:v>1.0064000823986134</c:v>
                </c:pt>
                <c:pt idx="1125">
                  <c:v>1.0048000816314016</c:v>
                </c:pt>
                <c:pt idx="1126">
                  <c:v>1.0047999328598962</c:v>
                </c:pt>
                <c:pt idx="1127">
                  <c:v>1.0018001403805101</c:v>
                </c:pt>
                <c:pt idx="1128">
                  <c:v>1.0000001365624485</c:v>
                </c:pt>
                <c:pt idx="1129">
                  <c:v>0.99590013885608641</c:v>
                </c:pt>
                <c:pt idx="1130">
                  <c:v>0.9896001533488743</c:v>
                </c:pt>
                <c:pt idx="1131">
                  <c:v>0.98539988098491449</c:v>
                </c:pt>
                <c:pt idx="1132">
                  <c:v>0.98350002212100662</c:v>
                </c:pt>
                <c:pt idx="1133">
                  <c:v>0.98240002136299154</c:v>
                </c:pt>
                <c:pt idx="1134">
                  <c:v>0.98169989089365117</c:v>
                </c:pt>
                <c:pt idx="1135">
                  <c:v>0.97779996567260241</c:v>
                </c:pt>
                <c:pt idx="1136">
                  <c:v>0.97889989547547884</c:v>
                </c:pt>
                <c:pt idx="1137">
                  <c:v>0.98130002746620448</c:v>
                </c:pt>
                <c:pt idx="1138">
                  <c:v>0.98360015640355414</c:v>
                </c:pt>
                <c:pt idx="1139">
                  <c:v>0.98359981765679549</c:v>
                </c:pt>
                <c:pt idx="1140">
                  <c:v>0.98239994965115329</c:v>
                </c:pt>
                <c:pt idx="1141">
                  <c:v>0.98289993972866796</c:v>
                </c:pt>
                <c:pt idx="1142">
                  <c:v>0.98419980316248257</c:v>
                </c:pt>
                <c:pt idx="1143">
                  <c:v>0.98330000457644928</c:v>
                </c:pt>
                <c:pt idx="1144">
                  <c:v>0.98059994658979122</c:v>
                </c:pt>
                <c:pt idx="1145">
                  <c:v>0.97870022658753442</c:v>
                </c:pt>
                <c:pt idx="1146">
                  <c:v>0.97910008697363082</c:v>
                </c:pt>
                <c:pt idx="1147">
                  <c:v>0.98380020981130656</c:v>
                </c:pt>
                <c:pt idx="1148">
                  <c:v>0.98410006103222258</c:v>
                </c:pt>
                <c:pt idx="1149">
                  <c:v>0.98609992142155534</c:v>
                </c:pt>
                <c:pt idx="1150">
                  <c:v>0.98619978789793095</c:v>
                </c:pt>
                <c:pt idx="1151">
                  <c:v>0.98050014038017252</c:v>
                </c:pt>
                <c:pt idx="1152">
                  <c:v>0.98409998855640879</c:v>
                </c:pt>
                <c:pt idx="1153">
                  <c:v>0.98429985503753414</c:v>
                </c:pt>
                <c:pt idx="1154">
                  <c:v>0.98090000533557031</c:v>
                </c:pt>
                <c:pt idx="1155">
                  <c:v>0.9785000076299184</c:v>
                </c:pt>
                <c:pt idx="1156">
                  <c:v>0.98339999465679284</c:v>
                </c:pt>
                <c:pt idx="1157">
                  <c:v>0.98120000305061694</c:v>
                </c:pt>
                <c:pt idx="1158">
                  <c:v>0.98129986038111383</c:v>
                </c:pt>
                <c:pt idx="1159">
                  <c:v>0.97809994125418598</c:v>
                </c:pt>
                <c:pt idx="1160">
                  <c:v>0.97660008849925362</c:v>
                </c:pt>
                <c:pt idx="1161">
                  <c:v>0.97349977416888578</c:v>
                </c:pt>
                <c:pt idx="1162">
                  <c:v>0.97629991226131096</c:v>
                </c:pt>
                <c:pt idx="1163">
                  <c:v>0.97819984207308153</c:v>
                </c:pt>
                <c:pt idx="1164">
                  <c:v>0.98209991378826089</c:v>
                </c:pt>
                <c:pt idx="1165">
                  <c:v>0.98380004577484215</c:v>
                </c:pt>
                <c:pt idx="1166">
                  <c:v>0.98020019302202854</c:v>
                </c:pt>
                <c:pt idx="1167">
                  <c:v>0.98409984817408258</c:v>
                </c:pt>
                <c:pt idx="1168">
                  <c:v>0.98880005264072679</c:v>
                </c:pt>
                <c:pt idx="1169">
                  <c:v>0.99220011824945686</c:v>
                </c:pt>
                <c:pt idx="1170">
                  <c:v>0.98849986114510102</c:v>
                </c:pt>
                <c:pt idx="1171">
                  <c:v>0.98489980621525319</c:v>
                </c:pt>
                <c:pt idx="1172">
                  <c:v>0.97980003204429522</c:v>
                </c:pt>
                <c:pt idx="1173">
                  <c:v>0.98089990158041473</c:v>
                </c:pt>
                <c:pt idx="1174">
                  <c:v>0.98120011215360137</c:v>
                </c:pt>
                <c:pt idx="1175">
                  <c:v>0.98010009040444857</c:v>
                </c:pt>
                <c:pt idx="1176">
                  <c:v>0.97759989967016736</c:v>
                </c:pt>
                <c:pt idx="1177">
                  <c:v>0.97669998054334428</c:v>
                </c:pt>
                <c:pt idx="1178">
                  <c:v>0.97380007056926843</c:v>
                </c:pt>
                <c:pt idx="1179">
                  <c:v>0.97740000038174912</c:v>
                </c:pt>
                <c:pt idx="1180">
                  <c:v>0.9765999786395696</c:v>
                </c:pt>
                <c:pt idx="1181">
                  <c:v>0.97779988441470778</c:v>
                </c:pt>
                <c:pt idx="1182">
                  <c:v>0.97849995612341445</c:v>
                </c:pt>
                <c:pt idx="1183">
                  <c:v>0.97530000686674612</c:v>
                </c:pt>
                <c:pt idx="1184">
                  <c:v>0.97260005760472268</c:v>
                </c:pt>
                <c:pt idx="1185">
                  <c:v>0.97060004196100635</c:v>
                </c:pt>
                <c:pt idx="1186">
                  <c:v>0.96860009574447758</c:v>
                </c:pt>
                <c:pt idx="1187">
                  <c:v>0.96590008011116879</c:v>
                </c:pt>
                <c:pt idx="1188">
                  <c:v>0.96349991645547561</c:v>
                </c:pt>
                <c:pt idx="1189">
                  <c:v>0.96069993400305975</c:v>
                </c:pt>
                <c:pt idx="1190">
                  <c:v>0.96209991531213745</c:v>
                </c:pt>
                <c:pt idx="1191">
                  <c:v>0.96820010757801356</c:v>
                </c:pt>
                <c:pt idx="1192">
                  <c:v>0.97369993782194797</c:v>
                </c:pt>
                <c:pt idx="1193">
                  <c:v>0.97779994011216331</c:v>
                </c:pt>
                <c:pt idx="1194">
                  <c:v>0.98579996642365586</c:v>
                </c:pt>
                <c:pt idx="1195">
                  <c:v>0.98669990234338911</c:v>
                </c:pt>
                <c:pt idx="1196">
                  <c:v>0.98900011901423568</c:v>
                </c:pt>
                <c:pt idx="1197">
                  <c:v>0.98659999466326553</c:v>
                </c:pt>
                <c:pt idx="1198">
                  <c:v>0.98829989127989393</c:v>
                </c:pt>
                <c:pt idx="1199">
                  <c:v>0.98409988479397725</c:v>
                </c:pt>
                <c:pt idx="1200">
                  <c:v>0.98230011062696576</c:v>
                </c:pt>
                <c:pt idx="1201">
                  <c:v>0.98709991989016999</c:v>
                </c:pt>
                <c:pt idx="1202">
                  <c:v>0.98709990730276331</c:v>
                </c:pt>
                <c:pt idx="1203">
                  <c:v>0.99139990653929999</c:v>
                </c:pt>
                <c:pt idx="1204">
                  <c:v>0.99129995727707865</c:v>
                </c:pt>
                <c:pt idx="1205">
                  <c:v>0.99390005912573542</c:v>
                </c:pt>
                <c:pt idx="1206">
                  <c:v>0.99180010375857819</c:v>
                </c:pt>
                <c:pt idx="1207">
                  <c:v>0.99430004882742651</c:v>
                </c:pt>
                <c:pt idx="1208">
                  <c:v>0.98959990654111607</c:v>
                </c:pt>
                <c:pt idx="1209">
                  <c:v>0.98760010223486461</c:v>
                </c:pt>
                <c:pt idx="1210">
                  <c:v>0.98759990539110731</c:v>
                </c:pt>
                <c:pt idx="1211">
                  <c:v>0.98270002860954264</c:v>
                </c:pt>
                <c:pt idx="1212">
                  <c:v>0.98150001296744449</c:v>
                </c:pt>
                <c:pt idx="1213">
                  <c:v>0.9817999973311089</c:v>
                </c:pt>
                <c:pt idx="1214">
                  <c:v>0.98360000876709819</c:v>
                </c:pt>
                <c:pt idx="1215">
                  <c:v>0.98659998092625756</c:v>
                </c:pt>
                <c:pt idx="1216">
                  <c:v>0.98470003471447853</c:v>
                </c:pt>
                <c:pt idx="1217">
                  <c:v>0.98289999198459554</c:v>
                </c:pt>
                <c:pt idx="1218">
                  <c:v>0.98200010909931734</c:v>
                </c:pt>
                <c:pt idx="1219">
                  <c:v>0.97910007553582545</c:v>
                </c:pt>
                <c:pt idx="1220">
                  <c:v>0.98230007781967288</c:v>
                </c:pt>
                <c:pt idx="1221">
                  <c:v>0.98240009842265863</c:v>
                </c:pt>
                <c:pt idx="1222">
                  <c:v>0.98649996795575134</c:v>
                </c:pt>
                <c:pt idx="1223">
                  <c:v>0.98399991301994305</c:v>
                </c:pt>
                <c:pt idx="1224">
                  <c:v>0.98460006942332257</c:v>
                </c:pt>
                <c:pt idx="1225">
                  <c:v>0.98360002670233371</c:v>
                </c:pt>
                <c:pt idx="1226">
                  <c:v>0.98400004424911458</c:v>
                </c:pt>
                <c:pt idx="1227">
                  <c:v>0.98019989585736766</c:v>
                </c:pt>
                <c:pt idx="1228">
                  <c:v>0.97719988326571183</c:v>
                </c:pt>
                <c:pt idx="1229">
                  <c:v>0.97660003662167583</c:v>
                </c:pt>
                <c:pt idx="1230">
                  <c:v>0.97330003623937955</c:v>
                </c:pt>
                <c:pt idx="1231">
                  <c:v>0.97480009307764703</c:v>
                </c:pt>
                <c:pt idx="1232">
                  <c:v>0.9769999084455776</c:v>
                </c:pt>
                <c:pt idx="1233">
                  <c:v>0.97950009498163126</c:v>
                </c:pt>
                <c:pt idx="1234">
                  <c:v>0.98409989815263543</c:v>
                </c:pt>
                <c:pt idx="1235">
                  <c:v>0.98529995498392964</c:v>
                </c:pt>
                <c:pt idx="1236">
                  <c:v>0.98760003891220549</c:v>
                </c:pt>
                <c:pt idx="1237">
                  <c:v>0.98690009574784199</c:v>
                </c:pt>
                <c:pt idx="1238">
                  <c:v>0.99119991112092976</c:v>
                </c:pt>
                <c:pt idx="1239">
                  <c:v>0.99739988632063614</c:v>
                </c:pt>
                <c:pt idx="1240">
                  <c:v>0.99780000953614945</c:v>
                </c:pt>
                <c:pt idx="1241">
                  <c:v>0.99919994849915383</c:v>
                </c:pt>
                <c:pt idx="1242">
                  <c:v>0.994000086968299</c:v>
                </c:pt>
                <c:pt idx="1243">
                  <c:v>0.99389988441544119</c:v>
                </c:pt>
                <c:pt idx="1244">
                  <c:v>0.99470008620846784</c:v>
                </c:pt>
                <c:pt idx="1245">
                  <c:v>0.99110011901211692</c:v>
                </c:pt>
                <c:pt idx="1246">
                  <c:v>0.98579991035512649</c:v>
                </c:pt>
                <c:pt idx="1247">
                  <c:v>0.99120001831033733</c:v>
                </c:pt>
                <c:pt idx="1248">
                  <c:v>0.99910008392180316</c:v>
                </c:pt>
                <c:pt idx="1249">
                  <c:v>1.0012000080096186</c:v>
                </c:pt>
                <c:pt idx="1250">
                  <c:v>1.0026999893161701</c:v>
                </c:pt>
                <c:pt idx="1251">
                  <c:v>0.9943000251732883</c:v>
                </c:pt>
                <c:pt idx="1252">
                  <c:v>0.98790004005422816</c:v>
                </c:pt>
                <c:pt idx="1253">
                  <c:v>0.97730009116639849</c:v>
                </c:pt>
                <c:pt idx="1254">
                  <c:v>0.97180003357061651</c:v>
                </c:pt>
                <c:pt idx="1255">
                  <c:v>0.96480000915471464</c:v>
                </c:pt>
                <c:pt idx="1256">
                  <c:v>0.96390010834147688</c:v>
                </c:pt>
                <c:pt idx="1257">
                  <c:v>0.96160009575396543</c:v>
                </c:pt>
                <c:pt idx="1258">
                  <c:v>0.96150004996889038</c:v>
                </c:pt>
                <c:pt idx="1259">
                  <c:v>0.95689995307475328</c:v>
                </c:pt>
                <c:pt idx="1260">
                  <c:v>0.95949994659167714</c:v>
                </c:pt>
                <c:pt idx="1261">
                  <c:v>0.96000011215073755</c:v>
                </c:pt>
                <c:pt idx="1262">
                  <c:v>0.95300004234741209</c:v>
                </c:pt>
                <c:pt idx="1263">
                  <c:v>0.94829998169007013</c:v>
                </c:pt>
                <c:pt idx="1264">
                  <c:v>0.93920010528381681</c:v>
                </c:pt>
                <c:pt idx="1265">
                  <c:v>0.93979989356739679</c:v>
                </c:pt>
                <c:pt idx="1266">
                  <c:v>0.9386999687194475</c:v>
                </c:pt>
                <c:pt idx="1267">
                  <c:v>0.93859991111821728</c:v>
                </c:pt>
                <c:pt idx="1268">
                  <c:v>0.93960001640516566</c:v>
                </c:pt>
                <c:pt idx="1269">
                  <c:v>0.94019990730157588</c:v>
                </c:pt>
                <c:pt idx="1270">
                  <c:v>0.94130009994114516</c:v>
                </c:pt>
                <c:pt idx="1271">
                  <c:v>0.93899996375694172</c:v>
                </c:pt>
                <c:pt idx="1272">
                  <c:v>0.93880007209372707</c:v>
                </c:pt>
                <c:pt idx="1273">
                  <c:v>0.939999926755263</c:v>
                </c:pt>
                <c:pt idx="1274">
                  <c:v>0.93940008620847948</c:v>
                </c:pt>
                <c:pt idx="1275">
                  <c:v>0.93429995918268105</c:v>
                </c:pt>
                <c:pt idx="1276">
                  <c:v>0.92949996795505285</c:v>
                </c:pt>
                <c:pt idx="1277">
                  <c:v>0.9317000370065216</c:v>
                </c:pt>
                <c:pt idx="1278">
                  <c:v>0.93140006370231276</c:v>
                </c:pt>
                <c:pt idx="1279">
                  <c:v>0.93109992446989054</c:v>
                </c:pt>
                <c:pt idx="1280">
                  <c:v>0.93290001449349802</c:v>
                </c:pt>
                <c:pt idx="1281">
                  <c:v>0.93319988441362511</c:v>
                </c:pt>
                <c:pt idx="1282">
                  <c:v>0.9317000591327087</c:v>
                </c:pt>
                <c:pt idx="1283">
                  <c:v>0.93259998321445892</c:v>
                </c:pt>
                <c:pt idx="1284">
                  <c:v>0.93250006141170161</c:v>
                </c:pt>
                <c:pt idx="1285">
                  <c:v>0.9355000457726419</c:v>
                </c:pt>
                <c:pt idx="1286">
                  <c:v>0.93479996985843172</c:v>
                </c:pt>
                <c:pt idx="1287">
                  <c:v>0.92849991226103157</c:v>
                </c:pt>
                <c:pt idx="1288">
                  <c:v>0.92890005073422799</c:v>
                </c:pt>
                <c:pt idx="1289">
                  <c:v>0.93009993858868256</c:v>
                </c:pt>
                <c:pt idx="1290">
                  <c:v>0.93020003776473459</c:v>
                </c:pt>
                <c:pt idx="1291">
                  <c:v>0.92949996489915065</c:v>
                </c:pt>
                <c:pt idx="1292">
                  <c:v>0.92520003699610243</c:v>
                </c:pt>
                <c:pt idx="1293">
                  <c:v>0.92250000037893187</c:v>
                </c:pt>
                <c:pt idx="1294">
                  <c:v>0.92510008735553129</c:v>
                </c:pt>
                <c:pt idx="1295">
                  <c:v>0.92440006294054911</c:v>
                </c:pt>
                <c:pt idx="1296">
                  <c:v>0.92480002631782554</c:v>
                </c:pt>
                <c:pt idx="1297">
                  <c:v>0.91930003204470268</c:v>
                </c:pt>
                <c:pt idx="1298">
                  <c:v>0.91999999542167643</c:v>
                </c:pt>
                <c:pt idx="1299">
                  <c:v>0.91859999809094006</c:v>
                </c:pt>
                <c:pt idx="1300">
                  <c:v>0.92140001869120169</c:v>
                </c:pt>
                <c:pt idx="1301">
                  <c:v>0.92079994887899375</c:v>
                </c:pt>
                <c:pt idx="1302">
                  <c:v>0.91830009345721919</c:v>
                </c:pt>
                <c:pt idx="1303">
                  <c:v>0.91680002059729304</c:v>
                </c:pt>
                <c:pt idx="1304">
                  <c:v>0.91839997482020408</c:v>
                </c:pt>
                <c:pt idx="1305">
                  <c:v>0.92409992294415133</c:v>
                </c:pt>
                <c:pt idx="1306">
                  <c:v>0.92919994048861554</c:v>
                </c:pt>
                <c:pt idx="1307">
                  <c:v>0.93470006675488548</c:v>
                </c:pt>
                <c:pt idx="1308">
                  <c:v>0.93430006942799082</c:v>
                </c:pt>
                <c:pt idx="1309">
                  <c:v>0.93500011138530681</c:v>
                </c:pt>
                <c:pt idx="1310">
                  <c:v>0.9348999298090348</c:v>
                </c:pt>
                <c:pt idx="1311">
                  <c:v>0.93849989013688173</c:v>
                </c:pt>
                <c:pt idx="1312">
                  <c:v>0.94640007362613687</c:v>
                </c:pt>
                <c:pt idx="1313">
                  <c:v>0.94659997062262846</c:v>
                </c:pt>
                <c:pt idx="1314">
                  <c:v>0.95179995498619974</c:v>
                </c:pt>
                <c:pt idx="1315">
                  <c:v>0.95580003890790977</c:v>
                </c:pt>
                <c:pt idx="1316">
                  <c:v>0.9604999477378442</c:v>
                </c:pt>
                <c:pt idx="1317">
                  <c:v>0.96020004691672511</c:v>
                </c:pt>
                <c:pt idx="1318">
                  <c:v>0.96210007667104946</c:v>
                </c:pt>
                <c:pt idx="1319">
                  <c:v>0.96200004615820944</c:v>
                </c:pt>
                <c:pt idx="1320">
                  <c:v>0.96420000342914136</c:v>
                </c:pt>
                <c:pt idx="1321">
                  <c:v>0.96520006027276395</c:v>
                </c:pt>
                <c:pt idx="1322">
                  <c:v>0.96109989090473391</c:v>
                </c:pt>
                <c:pt idx="1323">
                  <c:v>0.96920004425192019</c:v>
                </c:pt>
                <c:pt idx="1324">
                  <c:v>0.9735999259937671</c:v>
                </c:pt>
                <c:pt idx="1325">
                  <c:v>0.98129993438487872</c:v>
                </c:pt>
                <c:pt idx="1326">
                  <c:v>0.98220003662572708</c:v>
                </c:pt>
                <c:pt idx="1327">
                  <c:v>0.98179993057419779</c:v>
                </c:pt>
                <c:pt idx="1328">
                  <c:v>0.98529991492978297</c:v>
                </c:pt>
                <c:pt idx="1329">
                  <c:v>0.98430008049035678</c:v>
                </c:pt>
                <c:pt idx="1330">
                  <c:v>0.98380001678015105</c:v>
                </c:pt>
                <c:pt idx="1331">
                  <c:v>0.98460011901624966</c:v>
                </c:pt>
                <c:pt idx="1332">
                  <c:v>0.98850000991660636</c:v>
                </c:pt>
                <c:pt idx="1333">
                  <c:v>0.99090002746379469</c:v>
                </c:pt>
                <c:pt idx="1334">
                  <c:v>0.99009989738260629</c:v>
                </c:pt>
                <c:pt idx="1335">
                  <c:v>0.9882000057186815</c:v>
                </c:pt>
                <c:pt idx="1336">
                  <c:v>0.99110006255796179</c:v>
                </c:pt>
                <c:pt idx="1337">
                  <c:v>0.99270008926396258</c:v>
                </c:pt>
                <c:pt idx="1338">
                  <c:v>0.99149991683952976</c:v>
                </c:pt>
                <c:pt idx="1339">
                  <c:v>0.99139995575387729</c:v>
                </c:pt>
                <c:pt idx="1340">
                  <c:v>0.99300005187978968</c:v>
                </c:pt>
                <c:pt idx="1341">
                  <c:v>0.98660010604362469</c:v>
                </c:pt>
                <c:pt idx="1342">
                  <c:v>0.98430010566517012</c:v>
                </c:pt>
                <c:pt idx="1343">
                  <c:v>0.98569996337755583</c:v>
                </c:pt>
                <c:pt idx="1344">
                  <c:v>0.9832999721475062</c:v>
                </c:pt>
                <c:pt idx="1345">
                  <c:v>0.98450008621148299</c:v>
                </c:pt>
                <c:pt idx="1346">
                  <c:v>0.976100094980211</c:v>
                </c:pt>
                <c:pt idx="1347">
                  <c:v>0.97800005531462375</c:v>
                </c:pt>
                <c:pt idx="1348">
                  <c:v>0.98070001258747652</c:v>
                </c:pt>
                <c:pt idx="1349">
                  <c:v>0.97909994582732907</c:v>
                </c:pt>
                <c:pt idx="1350">
                  <c:v>0.97509996070584748</c:v>
                </c:pt>
                <c:pt idx="1351">
                  <c:v>0.97219999656954315</c:v>
                </c:pt>
                <c:pt idx="1352">
                  <c:v>0.96749993896082742</c:v>
                </c:pt>
                <c:pt idx="1353">
                  <c:v>0.96950003204256063</c:v>
                </c:pt>
                <c:pt idx="1354">
                  <c:v>0.96859989281074377</c:v>
                </c:pt>
                <c:pt idx="1355">
                  <c:v>0.96610000114742434</c:v>
                </c:pt>
                <c:pt idx="1356">
                  <c:v>0.96700005798629718</c:v>
                </c:pt>
                <c:pt idx="1357">
                  <c:v>0.9667999820667319</c:v>
                </c:pt>
                <c:pt idx="1358">
                  <c:v>0.96770004501013318</c:v>
                </c:pt>
                <c:pt idx="1359">
                  <c:v>0.96770000534161227</c:v>
                </c:pt>
                <c:pt idx="1360">
                  <c:v>0.9651000411977293</c:v>
                </c:pt>
                <c:pt idx="1361">
                  <c:v>0.96140001983440015</c:v>
                </c:pt>
                <c:pt idx="1362">
                  <c:v>0.9568999683324364</c:v>
                </c:pt>
                <c:pt idx="1363">
                  <c:v>0.95449990768247517</c:v>
                </c:pt>
                <c:pt idx="1364">
                  <c:v>0.9567999767314177</c:v>
                </c:pt>
                <c:pt idx="1365">
                  <c:v>0.95509998550551245</c:v>
                </c:pt>
                <c:pt idx="1366">
                  <c:v>0.94989994315983495</c:v>
                </c:pt>
                <c:pt idx="1367">
                  <c:v>0.94370009994599968</c:v>
                </c:pt>
                <c:pt idx="1368">
                  <c:v>0.94100007553061005</c:v>
                </c:pt>
                <c:pt idx="1369">
                  <c:v>0.9378000087745022</c:v>
                </c:pt>
                <c:pt idx="1370">
                  <c:v>0.93139998740662122</c:v>
                </c:pt>
                <c:pt idx="1371">
                  <c:v>0.93030003853345988</c:v>
                </c:pt>
                <c:pt idx="1372">
                  <c:v>0.9242000564627233</c:v>
                </c:pt>
                <c:pt idx="1373">
                  <c:v>0.91949994163587689</c:v>
                </c:pt>
                <c:pt idx="1374">
                  <c:v>0.9200999080640031</c:v>
                </c:pt>
                <c:pt idx="1375">
                  <c:v>0.92120007667836035</c:v>
                </c:pt>
                <c:pt idx="1376">
                  <c:v>0.91469991950725671</c:v>
                </c:pt>
                <c:pt idx="1377">
                  <c:v>0.91189990730345016</c:v>
                </c:pt>
                <c:pt idx="1378">
                  <c:v>0.91159995536145288</c:v>
                </c:pt>
                <c:pt idx="1379">
                  <c:v>0.91209990386414574</c:v>
                </c:pt>
                <c:pt idx="1380">
                  <c:v>0.91230000304494752</c:v>
                </c:pt>
                <c:pt idx="1381">
                  <c:v>0.9099999786412809</c:v>
                </c:pt>
                <c:pt idx="1382">
                  <c:v>0.91139991187810665</c:v>
                </c:pt>
                <c:pt idx="1383">
                  <c:v>0.9158000442548655</c:v>
                </c:pt>
                <c:pt idx="1384">
                  <c:v>0.91280005912994966</c:v>
                </c:pt>
                <c:pt idx="1385">
                  <c:v>0.91160003471304663</c:v>
                </c:pt>
                <c:pt idx="1386">
                  <c:v>0.90800008583028102</c:v>
                </c:pt>
                <c:pt idx="1387">
                  <c:v>0.90359993172023678</c:v>
                </c:pt>
                <c:pt idx="1388">
                  <c:v>0.90459996757999761</c:v>
                </c:pt>
                <c:pt idx="1389">
                  <c:v>0.90370008506579325</c:v>
                </c:pt>
                <c:pt idx="1390">
                  <c:v>0.9057999881770229</c:v>
                </c:pt>
                <c:pt idx="1391">
                  <c:v>0.90659999389754375</c:v>
                </c:pt>
                <c:pt idx="1392">
                  <c:v>0.9046000419621123</c:v>
                </c:pt>
                <c:pt idx="1393">
                  <c:v>0.90260002059949329</c:v>
                </c:pt>
                <c:pt idx="1394">
                  <c:v>0.89940001582726836</c:v>
                </c:pt>
                <c:pt idx="1395">
                  <c:v>0.89969998836022569</c:v>
                </c:pt>
                <c:pt idx="1396">
                  <c:v>0.89850005912012421</c:v>
                </c:pt>
                <c:pt idx="1397">
                  <c:v>0.89730000152485445</c:v>
                </c:pt>
                <c:pt idx="1398">
                  <c:v>0.89630005569051718</c:v>
                </c:pt>
                <c:pt idx="1399">
                  <c:v>0.89610004481801298</c:v>
                </c:pt>
                <c:pt idx="1400">
                  <c:v>0.89559995098534273</c:v>
                </c:pt>
                <c:pt idx="1401">
                  <c:v>0.89740001258905977</c:v>
                </c:pt>
                <c:pt idx="1402">
                  <c:v>0.90359995327162324</c:v>
                </c:pt>
                <c:pt idx="1403">
                  <c:v>0.90310001792386174</c:v>
                </c:pt>
                <c:pt idx="1404">
                  <c:v>0.90279998741607415</c:v>
                </c:pt>
                <c:pt idx="1405">
                  <c:v>0.90400001582747791</c:v>
                </c:pt>
                <c:pt idx="1406">
                  <c:v>0.90130002021032851</c:v>
                </c:pt>
                <c:pt idx="1407">
                  <c:v>0.90510004253155785</c:v>
                </c:pt>
                <c:pt idx="1408">
                  <c:v>0.90310002116893884</c:v>
                </c:pt>
                <c:pt idx="1409">
                  <c:v>0.90200003604695667</c:v>
                </c:pt>
                <c:pt idx="1410">
                  <c:v>0.9065999723461573</c:v>
                </c:pt>
                <c:pt idx="1411">
                  <c:v>0.90649998416483868</c:v>
                </c:pt>
                <c:pt idx="1412">
                  <c:v>0.90649994926207</c:v>
                </c:pt>
                <c:pt idx="1413">
                  <c:v>0.90990000477177091</c:v>
                </c:pt>
                <c:pt idx="1414">
                  <c:v>0.90969996985950274</c:v>
                </c:pt>
                <c:pt idx="1415">
                  <c:v>0.91279998474055901</c:v>
                </c:pt>
                <c:pt idx="1416">
                  <c:v>0.90809994239680236</c:v>
                </c:pt>
                <c:pt idx="1417">
                  <c:v>0.90409995288791833</c:v>
                </c:pt>
                <c:pt idx="1418">
                  <c:v>0.90439999351656297</c:v>
                </c:pt>
                <c:pt idx="1419">
                  <c:v>0.9055999917909503</c:v>
                </c:pt>
                <c:pt idx="1420">
                  <c:v>0.90499997958977474</c:v>
                </c:pt>
                <c:pt idx="1421">
                  <c:v>0.90720003203750821</c:v>
                </c:pt>
                <c:pt idx="1422">
                  <c:v>0.90409999102848815</c:v>
                </c:pt>
                <c:pt idx="1423">
                  <c:v>0.90500000724568963</c:v>
                </c:pt>
                <c:pt idx="1424">
                  <c:v>0.90500001602049451</c:v>
                </c:pt>
                <c:pt idx="1425">
                  <c:v>0.90849998550402233</c:v>
                </c:pt>
                <c:pt idx="1426">
                  <c:v>0.90500001697364496</c:v>
                </c:pt>
                <c:pt idx="1427">
                  <c:v>0.90289995327475481</c:v>
                </c:pt>
                <c:pt idx="1428">
                  <c:v>0.90789995288650971</c:v>
                </c:pt>
                <c:pt idx="1429">
                  <c:v>0.90860004157730145</c:v>
                </c:pt>
                <c:pt idx="1430">
                  <c:v>0.91060001411096891</c:v>
                </c:pt>
                <c:pt idx="1431">
                  <c:v>0.91209994296514196</c:v>
                </c:pt>
                <c:pt idx="1432">
                  <c:v>0.90919996528828051</c:v>
                </c:pt>
                <c:pt idx="1433">
                  <c:v>0.90870000419090502</c:v>
                </c:pt>
                <c:pt idx="1434">
                  <c:v>0.91250005359324859</c:v>
                </c:pt>
                <c:pt idx="1435">
                  <c:v>0.91180003223416861</c:v>
                </c:pt>
                <c:pt idx="1436">
                  <c:v>0.90990001086902339</c:v>
                </c:pt>
                <c:pt idx="1437">
                  <c:v>0.91219995632127393</c:v>
                </c:pt>
                <c:pt idx="1438">
                  <c:v>0.9119999546019244</c:v>
                </c:pt>
                <c:pt idx="1439">
                  <c:v>0.9116999935140484</c:v>
                </c:pt>
                <c:pt idx="1440">
                  <c:v>0.91069995383440983</c:v>
                </c:pt>
                <c:pt idx="1441">
                  <c:v>0.90929994907492073</c:v>
                </c:pt>
                <c:pt idx="1442">
                  <c:v>0.90739999408833683</c:v>
                </c:pt>
                <c:pt idx="1443">
                  <c:v>0.90300002860749373</c:v>
                </c:pt>
                <c:pt idx="1444">
                  <c:v>0.89600004653766518</c:v>
                </c:pt>
                <c:pt idx="1445">
                  <c:v>0.89699996624403866</c:v>
                </c:pt>
                <c:pt idx="1446">
                  <c:v>0.89509994792751968</c:v>
                </c:pt>
                <c:pt idx="1447">
                  <c:v>0.89370004272495862</c:v>
                </c:pt>
                <c:pt idx="1448">
                  <c:v>0.89559998950426234</c:v>
                </c:pt>
                <c:pt idx="1449">
                  <c:v>0.89569996509089833</c:v>
                </c:pt>
                <c:pt idx="1450">
                  <c:v>0.89640005073306384</c:v>
                </c:pt>
                <c:pt idx="1451">
                  <c:v>0.89210004291089717</c:v>
                </c:pt>
                <c:pt idx="1452">
                  <c:v>0.88789995211845962</c:v>
                </c:pt>
                <c:pt idx="1453">
                  <c:v>0.88969995173829375</c:v>
                </c:pt>
                <c:pt idx="1454">
                  <c:v>0.89250002383778337</c:v>
                </c:pt>
                <c:pt idx="1455">
                  <c:v>0.89559997977630701</c:v>
                </c:pt>
                <c:pt idx="1456">
                  <c:v>0.89139999160397565</c:v>
                </c:pt>
                <c:pt idx="1457">
                  <c:v>0.89460000782128191</c:v>
                </c:pt>
                <c:pt idx="1458">
                  <c:v>0.89450001964723924</c:v>
                </c:pt>
                <c:pt idx="1459">
                  <c:v>0.89440000571630662</c:v>
                </c:pt>
                <c:pt idx="1460">
                  <c:v>0.895199955557473</c:v>
                </c:pt>
                <c:pt idx="1461">
                  <c:v>0.89739997481956379</c:v>
                </c:pt>
                <c:pt idx="1462">
                  <c:v>0.89289998969616136</c:v>
                </c:pt>
                <c:pt idx="1463">
                  <c:v>0.89129998798307497</c:v>
                </c:pt>
                <c:pt idx="1464">
                  <c:v>0.89479997100715991</c:v>
                </c:pt>
                <c:pt idx="1465">
                  <c:v>0.89670004920481006</c:v>
                </c:pt>
                <c:pt idx="1466">
                  <c:v>0.89749998855404556</c:v>
                </c:pt>
                <c:pt idx="1467">
                  <c:v>0.8946000593205099</c:v>
                </c:pt>
                <c:pt idx="1468">
                  <c:v>0.89329999427718576</c:v>
                </c:pt>
                <c:pt idx="1469">
                  <c:v>0.89250005150097422</c:v>
                </c:pt>
                <c:pt idx="1470">
                  <c:v>0.89140005587978521</c:v>
                </c:pt>
                <c:pt idx="1471">
                  <c:v>0.88659997119975742</c:v>
                </c:pt>
                <c:pt idx="1472">
                  <c:v>0.88639994677942013</c:v>
                </c:pt>
                <c:pt idx="1473">
                  <c:v>0.88809995250630891</c:v>
                </c:pt>
                <c:pt idx="1474">
                  <c:v>0.88789995823026402</c:v>
                </c:pt>
                <c:pt idx="1475">
                  <c:v>0.88960001678788103</c:v>
                </c:pt>
                <c:pt idx="1476">
                  <c:v>0.88870004215277731</c:v>
                </c:pt>
                <c:pt idx="1477">
                  <c:v>0.88880003127997043</c:v>
                </c:pt>
                <c:pt idx="1478">
                  <c:v>0.88760001601622207</c:v>
                </c:pt>
                <c:pt idx="1479">
                  <c:v>0.88320000991370762</c:v>
                </c:pt>
                <c:pt idx="1480">
                  <c:v>0.88160004749079235</c:v>
                </c:pt>
                <c:pt idx="1481">
                  <c:v>0.87699998989410233</c:v>
                </c:pt>
                <c:pt idx="1482">
                  <c:v>0.87469996414438356</c:v>
                </c:pt>
                <c:pt idx="1483">
                  <c:v>0.87120002746087266</c:v>
                </c:pt>
                <c:pt idx="1484">
                  <c:v>0.87069994277408114</c:v>
                </c:pt>
                <c:pt idx="1485">
                  <c:v>0.87099998474150198</c:v>
                </c:pt>
                <c:pt idx="1486">
                  <c:v>0.86560002231271937</c:v>
                </c:pt>
                <c:pt idx="1487">
                  <c:v>0.86690001449460397</c:v>
                </c:pt>
                <c:pt idx="1488">
                  <c:v>0.8675999900806346</c:v>
                </c:pt>
                <c:pt idx="1489">
                  <c:v>0.86610001850203844</c:v>
                </c:pt>
                <c:pt idx="1490">
                  <c:v>0.86169997005345067</c:v>
                </c:pt>
                <c:pt idx="1491">
                  <c:v>0.86020000457210699</c:v>
                </c:pt>
                <c:pt idx="1492">
                  <c:v>0.85789999370172154</c:v>
                </c:pt>
                <c:pt idx="1493">
                  <c:v>0.85750001773703843</c:v>
                </c:pt>
                <c:pt idx="1494">
                  <c:v>0.85659998589108</c:v>
                </c:pt>
                <c:pt idx="1495">
                  <c:v>0.85340005359466886</c:v>
                </c:pt>
                <c:pt idx="1496">
                  <c:v>0.85240004272054648</c:v>
                </c:pt>
                <c:pt idx="1497">
                  <c:v>0.8469999973240192</c:v>
                </c:pt>
                <c:pt idx="1498">
                  <c:v>0.84490004539111396</c:v>
                </c:pt>
                <c:pt idx="1499">
                  <c:v>0.84130002708116081</c:v>
                </c:pt>
                <c:pt idx="1500">
                  <c:v>0.83920002841477981</c:v>
                </c:pt>
                <c:pt idx="1501">
                  <c:v>0.83709998607810121</c:v>
                </c:pt>
                <c:pt idx="1502">
                  <c:v>0.83490004634222714</c:v>
                </c:pt>
                <c:pt idx="1503">
                  <c:v>0.839300005340192</c:v>
                </c:pt>
                <c:pt idx="1504">
                  <c:v>0.84099998397869058</c:v>
                </c:pt>
                <c:pt idx="1505">
                  <c:v>0.8449000032414915</c:v>
                </c:pt>
                <c:pt idx="1506">
                  <c:v>0.84080004692077637</c:v>
                </c:pt>
                <c:pt idx="1507">
                  <c:v>0.841200039103569</c:v>
                </c:pt>
                <c:pt idx="1508">
                  <c:v>0.84280004787433427</c:v>
                </c:pt>
                <c:pt idx="1509">
                  <c:v>0.83859995575039648</c:v>
                </c:pt>
                <c:pt idx="1510">
                  <c:v>0.83430005225818604</c:v>
                </c:pt>
                <c:pt idx="1511">
                  <c:v>0.83429997806524625</c:v>
                </c:pt>
                <c:pt idx="1512">
                  <c:v>0.83659995670313947</c:v>
                </c:pt>
                <c:pt idx="1513">
                  <c:v>0.83499994887824869</c:v>
                </c:pt>
                <c:pt idx="1514">
                  <c:v>0.82670005455292994</c:v>
                </c:pt>
                <c:pt idx="1515">
                  <c:v>0.81819998817809392</c:v>
                </c:pt>
                <c:pt idx="1516">
                  <c:v>0.81249999561259756</c:v>
                </c:pt>
                <c:pt idx="1517">
                  <c:v>0.81920000877289567</c:v>
                </c:pt>
                <c:pt idx="1518">
                  <c:v>0.81499996338243363</c:v>
                </c:pt>
                <c:pt idx="1519">
                  <c:v>0.81500003109249519</c:v>
                </c:pt>
                <c:pt idx="1520">
                  <c:v>0.81370005950884661</c:v>
                </c:pt>
                <c:pt idx="1521">
                  <c:v>0.8095999931319966</c:v>
                </c:pt>
                <c:pt idx="1522">
                  <c:v>0.80860005168506177</c:v>
                </c:pt>
                <c:pt idx="1523">
                  <c:v>0.80850003337400267</c:v>
                </c:pt>
                <c:pt idx="1524">
                  <c:v>0.80420004825282376</c:v>
                </c:pt>
                <c:pt idx="1525">
                  <c:v>0.79919998931291047</c:v>
                </c:pt>
                <c:pt idx="1526">
                  <c:v>0.79530004348634975</c:v>
                </c:pt>
                <c:pt idx="1527">
                  <c:v>0.79769997367839096</c:v>
                </c:pt>
                <c:pt idx="1528">
                  <c:v>0.79840003223216627</c:v>
                </c:pt>
                <c:pt idx="1529">
                  <c:v>0.79760003795672674</c:v>
                </c:pt>
                <c:pt idx="1530">
                  <c:v>0.80169995155301876</c:v>
                </c:pt>
                <c:pt idx="1531">
                  <c:v>0.80149999351851875</c:v>
                </c:pt>
                <c:pt idx="1532">
                  <c:v>0.80349998264136957</c:v>
                </c:pt>
                <c:pt idx="1533">
                  <c:v>0.80039994773687795</c:v>
                </c:pt>
                <c:pt idx="1534">
                  <c:v>0.80050004558142973</c:v>
                </c:pt>
                <c:pt idx="1535">
                  <c:v>0.7987999971373938</c:v>
                </c:pt>
                <c:pt idx="1536">
                  <c:v>0.79909998016228201</c:v>
                </c:pt>
                <c:pt idx="1537">
                  <c:v>0.80080003871989902</c:v>
                </c:pt>
                <c:pt idx="1538">
                  <c:v>0.80189995707769413</c:v>
                </c:pt>
                <c:pt idx="1539">
                  <c:v>0.8004000427245046</c:v>
                </c:pt>
                <c:pt idx="1540">
                  <c:v>0.80239995326701319</c:v>
                </c:pt>
                <c:pt idx="1541">
                  <c:v>0.80630001621466363</c:v>
                </c:pt>
                <c:pt idx="1542">
                  <c:v>0.80609994506085059</c:v>
                </c:pt>
                <c:pt idx="1543">
                  <c:v>0.80230000667506829</c:v>
                </c:pt>
                <c:pt idx="1544">
                  <c:v>0.8063000560796354</c:v>
                </c:pt>
                <c:pt idx="1545">
                  <c:v>0.81039998321648454</c:v>
                </c:pt>
                <c:pt idx="1546">
                  <c:v>0.80960003127984237</c:v>
                </c:pt>
                <c:pt idx="1547">
                  <c:v>0.81149997062311741</c:v>
                </c:pt>
                <c:pt idx="1548">
                  <c:v>0.81240001563855913</c:v>
                </c:pt>
                <c:pt idx="1549">
                  <c:v>0.81429998073144816</c:v>
                </c:pt>
                <c:pt idx="1550">
                  <c:v>0.81289999999717111</c:v>
                </c:pt>
                <c:pt idx="1551">
                  <c:v>0.81459999218350276</c:v>
                </c:pt>
                <c:pt idx="1552">
                  <c:v>0.81640005683584604</c:v>
                </c:pt>
                <c:pt idx="1553">
                  <c:v>0.81280005073494976</c:v>
                </c:pt>
                <c:pt idx="1554">
                  <c:v>0.81249996738188202</c:v>
                </c:pt>
                <c:pt idx="1555">
                  <c:v>0.81289999580621952</c:v>
                </c:pt>
                <c:pt idx="1556">
                  <c:v>0.81499995174090145</c:v>
                </c:pt>
                <c:pt idx="1557">
                  <c:v>0.81629998016433092</c:v>
                </c:pt>
                <c:pt idx="1558">
                  <c:v>0.81940001297334675</c:v>
                </c:pt>
                <c:pt idx="1559">
                  <c:v>0.81749997501174221</c:v>
                </c:pt>
                <c:pt idx="1560">
                  <c:v>0.81790003356582019</c:v>
                </c:pt>
                <c:pt idx="1561">
                  <c:v>0.81889995632081991</c:v>
                </c:pt>
                <c:pt idx="1562">
                  <c:v>0.82120001182920532</c:v>
                </c:pt>
                <c:pt idx="1563">
                  <c:v>0.82149999790271977</c:v>
                </c:pt>
                <c:pt idx="1564">
                  <c:v>0.81730001583491685</c:v>
                </c:pt>
                <c:pt idx="1565">
                  <c:v>0.81569995078461943</c:v>
                </c:pt>
                <c:pt idx="1566">
                  <c:v>0.81690002154937247</c:v>
                </c:pt>
                <c:pt idx="1567">
                  <c:v>0.81389999408565927</c:v>
                </c:pt>
                <c:pt idx="1568">
                  <c:v>0.81119996967026964</c:v>
                </c:pt>
                <c:pt idx="1569">
                  <c:v>0.80730001773918048</c:v>
                </c:pt>
                <c:pt idx="1570">
                  <c:v>0.81170004310843069</c:v>
                </c:pt>
                <c:pt idx="1571">
                  <c:v>0.81369995365093928</c:v>
                </c:pt>
                <c:pt idx="1572">
                  <c:v>0.81330003490438685</c:v>
                </c:pt>
                <c:pt idx="1573">
                  <c:v>0.81270002708333777</c:v>
                </c:pt>
                <c:pt idx="1574">
                  <c:v>0.81650005550181959</c:v>
                </c:pt>
                <c:pt idx="1575">
                  <c:v>0.82049994506814983</c:v>
                </c:pt>
                <c:pt idx="1576">
                  <c:v>0.82139998702768935</c:v>
                </c:pt>
                <c:pt idx="1577">
                  <c:v>0.82340004558500368</c:v>
                </c:pt>
                <c:pt idx="1578">
                  <c:v>0.82319996700243792</c:v>
                </c:pt>
                <c:pt idx="1579">
                  <c:v>0.82439999236521544</c:v>
                </c:pt>
                <c:pt idx="1580">
                  <c:v>0.82279996051511262</c:v>
                </c:pt>
                <c:pt idx="1581">
                  <c:v>0.82170000724727288</c:v>
                </c:pt>
                <c:pt idx="1582">
                  <c:v>0.82209996013261843</c:v>
                </c:pt>
                <c:pt idx="1583">
                  <c:v>0.8209999570826767</c:v>
                </c:pt>
                <c:pt idx="1584">
                  <c:v>0.82289996890904149</c:v>
                </c:pt>
                <c:pt idx="1585">
                  <c:v>0.82560004405968357</c:v>
                </c:pt>
                <c:pt idx="1586">
                  <c:v>0.82609999256237643</c:v>
                </c:pt>
                <c:pt idx="1587">
                  <c:v>0.82310002336453181</c:v>
                </c:pt>
                <c:pt idx="1588">
                  <c:v>0.81810001048870618</c:v>
                </c:pt>
                <c:pt idx="1589">
                  <c:v>0.82079997930850368</c:v>
                </c:pt>
                <c:pt idx="1590">
                  <c:v>0.82320000095205614</c:v>
                </c:pt>
                <c:pt idx="1591">
                  <c:v>0.82479999990027864</c:v>
                </c:pt>
                <c:pt idx="1592">
                  <c:v>0.82909998969989829</c:v>
                </c:pt>
                <c:pt idx="1593">
                  <c:v>0.83019999846874271</c:v>
                </c:pt>
                <c:pt idx="1594">
                  <c:v>0.83469999742374057</c:v>
                </c:pt>
                <c:pt idx="1595">
                  <c:v>0.83049998149363091</c:v>
                </c:pt>
                <c:pt idx="1596">
                  <c:v>0.83019998655072413</c:v>
                </c:pt>
                <c:pt idx="1597">
                  <c:v>0.82970002412912436</c:v>
                </c:pt>
                <c:pt idx="1598">
                  <c:v>0.82640002241532784</c:v>
                </c:pt>
                <c:pt idx="1599">
                  <c:v>0.82340000476688147</c:v>
                </c:pt>
                <c:pt idx="1600">
                  <c:v>0.827499987797637</c:v>
                </c:pt>
                <c:pt idx="1601">
                  <c:v>0.82339997558301548</c:v>
                </c:pt>
                <c:pt idx="1602">
                  <c:v>0.817500026030757</c:v>
                </c:pt>
                <c:pt idx="1603">
                  <c:v>0.81840001449745614</c:v>
                </c:pt>
                <c:pt idx="1604">
                  <c:v>0.8235999802564038</c:v>
                </c:pt>
                <c:pt idx="1605">
                  <c:v>0.82409998226648895</c:v>
                </c:pt>
                <c:pt idx="1606">
                  <c:v>0.82140001916559413</c:v>
                </c:pt>
                <c:pt idx="1607">
                  <c:v>0.81940002660849132</c:v>
                </c:pt>
                <c:pt idx="1608">
                  <c:v>0.8168999842600897</c:v>
                </c:pt>
                <c:pt idx="1609">
                  <c:v>0.8139999720515334</c:v>
                </c:pt>
                <c:pt idx="1610">
                  <c:v>0.81499997100763721</c:v>
                </c:pt>
                <c:pt idx="1611">
                  <c:v>0.81419997100601904</c:v>
                </c:pt>
                <c:pt idx="1612">
                  <c:v>0.81219998216693057</c:v>
                </c:pt>
                <c:pt idx="1613">
                  <c:v>0.80860000686516287</c:v>
                </c:pt>
                <c:pt idx="1614">
                  <c:v>0.81639998988976004</c:v>
                </c:pt>
                <c:pt idx="1615">
                  <c:v>0.81719998140761163</c:v>
                </c:pt>
                <c:pt idx="1616">
                  <c:v>0.81239999561512377</c:v>
                </c:pt>
                <c:pt idx="1617">
                  <c:v>0.81470001182606211</c:v>
                </c:pt>
                <c:pt idx="1618">
                  <c:v>0.81770002126722829</c:v>
                </c:pt>
                <c:pt idx="1619">
                  <c:v>0.81869998330512317</c:v>
                </c:pt>
                <c:pt idx="1620">
                  <c:v>0.82060001172794728</c:v>
                </c:pt>
                <c:pt idx="1621">
                  <c:v>0.81810001306439517</c:v>
                </c:pt>
                <c:pt idx="1622">
                  <c:v>0.8186999713871046</c:v>
                </c:pt>
                <c:pt idx="1623">
                  <c:v>0.81909998321498279</c:v>
                </c:pt>
                <c:pt idx="1624">
                  <c:v>0.81720000724453712</c:v>
                </c:pt>
                <c:pt idx="1625">
                  <c:v>0.81859999570588116</c:v>
                </c:pt>
                <c:pt idx="1626">
                  <c:v>0.81810001801932231</c:v>
                </c:pt>
                <c:pt idx="1627">
                  <c:v>0.81509999904665165</c:v>
                </c:pt>
                <c:pt idx="1628">
                  <c:v>0.8196999966603471</c:v>
                </c:pt>
                <c:pt idx="1629">
                  <c:v>0.82139998445200035</c:v>
                </c:pt>
                <c:pt idx="1630">
                  <c:v>0.82159999189752853</c:v>
                </c:pt>
                <c:pt idx="1631">
                  <c:v>0.82380002403078834</c:v>
                </c:pt>
                <c:pt idx="1632">
                  <c:v>0.82420000877755228</c:v>
                </c:pt>
                <c:pt idx="1633">
                  <c:v>0.82180001316010021</c:v>
                </c:pt>
                <c:pt idx="1634">
                  <c:v>0.81849997692188481</c:v>
                </c:pt>
                <c:pt idx="1635">
                  <c:v>0.81460001382947667</c:v>
                </c:pt>
                <c:pt idx="1636">
                  <c:v>0.81000000905623892</c:v>
                </c:pt>
                <c:pt idx="1637">
                  <c:v>0.81559997921431204</c:v>
                </c:pt>
                <c:pt idx="1638">
                  <c:v>0.81450001068151323</c:v>
                </c:pt>
                <c:pt idx="1639">
                  <c:v>0.8091999855969334</c:v>
                </c:pt>
                <c:pt idx="1640">
                  <c:v>0.80770002011558972</c:v>
                </c:pt>
                <c:pt idx="1641">
                  <c:v>0.80900002517591929</c:v>
                </c:pt>
                <c:pt idx="1642">
                  <c:v>0.80910002651216928</c:v>
                </c:pt>
                <c:pt idx="1643">
                  <c:v>0.80690002717892639</c:v>
                </c:pt>
                <c:pt idx="1644">
                  <c:v>0.80689998312300304</c:v>
                </c:pt>
                <c:pt idx="1645">
                  <c:v>0.80020001391676487</c:v>
                </c:pt>
                <c:pt idx="1646">
                  <c:v>0.79789998817432206</c:v>
                </c:pt>
                <c:pt idx="1647">
                  <c:v>0.79909998035873286</c:v>
                </c:pt>
                <c:pt idx="1648">
                  <c:v>0.79930000505555654</c:v>
                </c:pt>
                <c:pt idx="1649">
                  <c:v>0.7972000229783589</c:v>
                </c:pt>
                <c:pt idx="1650">
                  <c:v>0.79369999045593431</c:v>
                </c:pt>
                <c:pt idx="1651">
                  <c:v>0.78880001077777706</c:v>
                </c:pt>
                <c:pt idx="1652">
                  <c:v>0.78320001754764235</c:v>
                </c:pt>
                <c:pt idx="1653">
                  <c:v>0.77659998064336833</c:v>
                </c:pt>
                <c:pt idx="1654">
                  <c:v>0.76830000638437923</c:v>
                </c:pt>
                <c:pt idx="1655">
                  <c:v>0.76689997453649994</c:v>
                </c:pt>
                <c:pt idx="1656">
                  <c:v>0.76439997959096218</c:v>
                </c:pt>
                <c:pt idx="1657">
                  <c:v>0.76469999446999282</c:v>
                </c:pt>
                <c:pt idx="1658">
                  <c:v>0.7611000019023777</c:v>
                </c:pt>
                <c:pt idx="1659">
                  <c:v>0.76139998903818196</c:v>
                </c:pt>
                <c:pt idx="1660">
                  <c:v>0.76329997072025435</c:v>
                </c:pt>
                <c:pt idx="1661">
                  <c:v>0.76099999475991353</c:v>
                </c:pt>
                <c:pt idx="1662">
                  <c:v>0.76529998387559317</c:v>
                </c:pt>
                <c:pt idx="1663">
                  <c:v>0.76700002212601248</c:v>
                </c:pt>
                <c:pt idx="1664">
                  <c:v>0.76649999331857543</c:v>
                </c:pt>
                <c:pt idx="1665">
                  <c:v>0.76180002345790854</c:v>
                </c:pt>
                <c:pt idx="1666">
                  <c:v>0.76140001802559709</c:v>
                </c:pt>
                <c:pt idx="1667">
                  <c:v>0.76079997701890534</c:v>
                </c:pt>
                <c:pt idx="1668">
                  <c:v>0.76360000238491921</c:v>
                </c:pt>
                <c:pt idx="1669">
                  <c:v>0.76300000438641291</c:v>
                </c:pt>
                <c:pt idx="1670">
                  <c:v>0.7635999799676938</c:v>
                </c:pt>
                <c:pt idx="1671">
                  <c:v>0.75640001687861513</c:v>
                </c:pt>
                <c:pt idx="1672">
                  <c:v>0.7568000151659362</c:v>
                </c:pt>
                <c:pt idx="1673">
                  <c:v>0.76110002021596301</c:v>
                </c:pt>
                <c:pt idx="1674">
                  <c:v>0.76170000801357673</c:v>
                </c:pt>
                <c:pt idx="1675">
                  <c:v>0.75500002526678145</c:v>
                </c:pt>
                <c:pt idx="1676">
                  <c:v>0.75300001239520498</c:v>
                </c:pt>
                <c:pt idx="1677">
                  <c:v>0.75989999237208394</c:v>
                </c:pt>
                <c:pt idx="1678">
                  <c:v>0.75680000896682031</c:v>
                </c:pt>
                <c:pt idx="1679">
                  <c:v>0.7540999991397257</c:v>
                </c:pt>
                <c:pt idx="1680">
                  <c:v>0.75430002927896567</c:v>
                </c:pt>
                <c:pt idx="1681">
                  <c:v>0.7561999937024666</c:v>
                </c:pt>
                <c:pt idx="1682">
                  <c:v>0.76020000553398859</c:v>
                </c:pt>
                <c:pt idx="1683">
                  <c:v>0.75869998044800013</c:v>
                </c:pt>
                <c:pt idx="1684">
                  <c:v>0.7561000241257716</c:v>
                </c:pt>
                <c:pt idx="1685">
                  <c:v>0.75439999532682123</c:v>
                </c:pt>
                <c:pt idx="1686">
                  <c:v>0.75310000275931088</c:v>
                </c:pt>
                <c:pt idx="1687">
                  <c:v>0.75170000343496213</c:v>
                </c:pt>
                <c:pt idx="1688">
                  <c:v>0.75060000104713254</c:v>
                </c:pt>
                <c:pt idx="1689">
                  <c:v>0.75020001287339255</c:v>
                </c:pt>
                <c:pt idx="1690">
                  <c:v>0.74820002470369218</c:v>
                </c:pt>
                <c:pt idx="1691">
                  <c:v>0.74569998608058086</c:v>
                </c:pt>
                <c:pt idx="1692">
                  <c:v>0.74050000943680061</c:v>
                </c:pt>
                <c:pt idx="1693">
                  <c:v>0.73850002670224058</c:v>
                </c:pt>
                <c:pt idx="1694">
                  <c:v>0.73369999418355292</c:v>
                </c:pt>
                <c:pt idx="1695">
                  <c:v>0.73049997215275653</c:v>
                </c:pt>
                <c:pt idx="1696">
                  <c:v>0.73380001410987461</c:v>
                </c:pt>
                <c:pt idx="1697">
                  <c:v>0.73609997920721071</c:v>
                </c:pt>
                <c:pt idx="1698">
                  <c:v>0.73139999952400103</c:v>
                </c:pt>
                <c:pt idx="1699">
                  <c:v>0.72759998054243624</c:v>
                </c:pt>
                <c:pt idx="1700">
                  <c:v>0.73030000895960256</c:v>
                </c:pt>
                <c:pt idx="1701">
                  <c:v>0.73549999131500954</c:v>
                </c:pt>
                <c:pt idx="1702">
                  <c:v>0.73340002955956152</c:v>
                </c:pt>
                <c:pt idx="1703">
                  <c:v>0.72949999399133958</c:v>
                </c:pt>
                <c:pt idx="1704">
                  <c:v>0.73209998616948724</c:v>
                </c:pt>
                <c:pt idx="1705">
                  <c:v>0.72939998073707102</c:v>
                </c:pt>
                <c:pt idx="1706">
                  <c:v>0.73359997291117907</c:v>
                </c:pt>
                <c:pt idx="1707">
                  <c:v>0.73799997797323158</c:v>
                </c:pt>
                <c:pt idx="1708">
                  <c:v>0.73860002298170002</c:v>
                </c:pt>
                <c:pt idx="1709">
                  <c:v>0.73920001821534242</c:v>
                </c:pt>
                <c:pt idx="1710">
                  <c:v>0.73909997653390747</c:v>
                </c:pt>
                <c:pt idx="1711">
                  <c:v>0.74029998226615135</c:v>
                </c:pt>
                <c:pt idx="1712">
                  <c:v>0.74190000457747374</c:v>
                </c:pt>
                <c:pt idx="1713">
                  <c:v>0.73969998626125744</c:v>
                </c:pt>
                <c:pt idx="1714">
                  <c:v>0.74280000857834239</c:v>
                </c:pt>
                <c:pt idx="1715">
                  <c:v>0.74829997129563708</c:v>
                </c:pt>
                <c:pt idx="1716">
                  <c:v>0.74379998550284654</c:v>
                </c:pt>
                <c:pt idx="1717">
                  <c:v>0.74750000409403583</c:v>
                </c:pt>
                <c:pt idx="1718">
                  <c:v>0.74490000848891214</c:v>
                </c:pt>
                <c:pt idx="1719">
                  <c:v>0.74729999356350163</c:v>
                </c:pt>
                <c:pt idx="1720">
                  <c:v>0.74440000844333554</c:v>
                </c:pt>
                <c:pt idx="1721">
                  <c:v>0.74629999318131013</c:v>
                </c:pt>
                <c:pt idx="1722">
                  <c:v>0.74729999450937612</c:v>
                </c:pt>
                <c:pt idx="1723">
                  <c:v>0.74579998907574918</c:v>
                </c:pt>
                <c:pt idx="1724">
                  <c:v>0.74379998669610359</c:v>
                </c:pt>
                <c:pt idx="1725">
                  <c:v>0.74260000023787143</c:v>
                </c:pt>
                <c:pt idx="1726">
                  <c:v>0.74050000633724267</c:v>
                </c:pt>
                <c:pt idx="1727">
                  <c:v>0.73990000362391584</c:v>
                </c:pt>
                <c:pt idx="1728">
                  <c:v>0.73839999141637236</c:v>
                </c:pt>
                <c:pt idx="1729">
                  <c:v>0.73419998869940173</c:v>
                </c:pt>
                <c:pt idx="1730">
                  <c:v>0.73240000190708088</c:v>
                </c:pt>
                <c:pt idx="1731">
                  <c:v>0.72959998598525999</c:v>
                </c:pt>
                <c:pt idx="1732">
                  <c:v>0.73120000051858369</c:v>
                </c:pt>
                <c:pt idx="1733">
                  <c:v>0.72819998798513552</c:v>
                </c:pt>
                <c:pt idx="1734">
                  <c:v>0.7271999960867106</c:v>
                </c:pt>
                <c:pt idx="1735">
                  <c:v>0.72249999336781912</c:v>
                </c:pt>
                <c:pt idx="1736">
                  <c:v>0.72509999198518926</c:v>
                </c:pt>
                <c:pt idx="1737">
                  <c:v>0.72519999094220111</c:v>
                </c:pt>
                <c:pt idx="1738">
                  <c:v>0.7205000007597846</c:v>
                </c:pt>
                <c:pt idx="1739">
                  <c:v>0.71719998517073691</c:v>
                </c:pt>
                <c:pt idx="1740">
                  <c:v>0.71170001191785559</c:v>
                </c:pt>
                <c:pt idx="1741">
                  <c:v>0.70890000038343715</c:v>
                </c:pt>
                <c:pt idx="1742">
                  <c:v>0.7064999922295101</c:v>
                </c:pt>
                <c:pt idx="1743">
                  <c:v>0.7052999996667495</c:v>
                </c:pt>
                <c:pt idx="1744">
                  <c:v>0.70800000810413621</c:v>
                </c:pt>
                <c:pt idx="1745">
                  <c:v>0.70700000876968261</c:v>
                </c:pt>
                <c:pt idx="1746">
                  <c:v>0.70809999045741279</c:v>
                </c:pt>
                <c:pt idx="1747">
                  <c:v>0.70650000872410601</c:v>
                </c:pt>
                <c:pt idx="1748">
                  <c:v>0.70869999074784573</c:v>
                </c:pt>
                <c:pt idx="1749">
                  <c:v>0.71170001306018094</c:v>
                </c:pt>
                <c:pt idx="1750">
                  <c:v>0.70750000052794348</c:v>
                </c:pt>
                <c:pt idx="1751">
                  <c:v>0.7131999855992035</c:v>
                </c:pt>
                <c:pt idx="1752">
                  <c:v>0.7172000112987007</c:v>
                </c:pt>
                <c:pt idx="1753">
                  <c:v>0.72039999771368457</c:v>
                </c:pt>
                <c:pt idx="1754">
                  <c:v>0.72280000548198586</c:v>
                </c:pt>
                <c:pt idx="1755">
                  <c:v>0.72689998783607734</c:v>
                </c:pt>
                <c:pt idx="1756">
                  <c:v>0.72959998612350319</c:v>
                </c:pt>
                <c:pt idx="1757">
                  <c:v>0.72660000404721359</c:v>
                </c:pt>
                <c:pt idx="1758">
                  <c:v>0.72560000266821589</c:v>
                </c:pt>
                <c:pt idx="1759">
                  <c:v>0.72590000705531565</c:v>
                </c:pt>
                <c:pt idx="1760">
                  <c:v>0.72739998536417261</c:v>
                </c:pt>
                <c:pt idx="1761">
                  <c:v>0.72369999856891809</c:v>
                </c:pt>
                <c:pt idx="1762">
                  <c:v>0.71850000567064853</c:v>
                </c:pt>
                <c:pt idx="1763">
                  <c:v>0.71700000634155003</c:v>
                </c:pt>
                <c:pt idx="1764">
                  <c:v>0.72479999341885559</c:v>
                </c:pt>
                <c:pt idx="1765">
                  <c:v>0.72650001168221934</c:v>
                </c:pt>
                <c:pt idx="1766">
                  <c:v>0.72440000219648937</c:v>
                </c:pt>
                <c:pt idx="1767">
                  <c:v>0.72349998626305023</c:v>
                </c:pt>
                <c:pt idx="1768">
                  <c:v>0.72149999403336551</c:v>
                </c:pt>
                <c:pt idx="1769">
                  <c:v>0.71800000790972263</c:v>
                </c:pt>
                <c:pt idx="1770">
                  <c:v>0.71480000247538555</c:v>
                </c:pt>
                <c:pt idx="1771">
                  <c:v>0.71189999365742551</c:v>
                </c:pt>
                <c:pt idx="1772">
                  <c:v>0.70849999332858715</c:v>
                </c:pt>
                <c:pt idx="1773">
                  <c:v>0.70839999704185175</c:v>
                </c:pt>
                <c:pt idx="1774">
                  <c:v>0.71090000853291713</c:v>
                </c:pt>
                <c:pt idx="1775">
                  <c:v>0.70849999971687794</c:v>
                </c:pt>
                <c:pt idx="1776">
                  <c:v>0.70420001359161688</c:v>
                </c:pt>
                <c:pt idx="1777">
                  <c:v>0.70730000238108914</c:v>
                </c:pt>
                <c:pt idx="1778">
                  <c:v>0.70719999728316907</c:v>
                </c:pt>
                <c:pt idx="1779">
                  <c:v>0.70689999861497199</c:v>
                </c:pt>
                <c:pt idx="1780">
                  <c:v>0.70549999928334728</c:v>
                </c:pt>
                <c:pt idx="1781">
                  <c:v>0.70889999112841906</c:v>
                </c:pt>
                <c:pt idx="1782">
                  <c:v>0.70590000905940542</c:v>
                </c:pt>
                <c:pt idx="1783">
                  <c:v>0.70589999685034854</c:v>
                </c:pt>
                <c:pt idx="1784">
                  <c:v>0.70389998736209236</c:v>
                </c:pt>
                <c:pt idx="1785">
                  <c:v>0.70230000123410719</c:v>
                </c:pt>
                <c:pt idx="1786">
                  <c:v>0.70260001034330344</c:v>
                </c:pt>
                <c:pt idx="1787">
                  <c:v>0.70530000657890923</c:v>
                </c:pt>
                <c:pt idx="1788">
                  <c:v>0.69769999031996122</c:v>
                </c:pt>
                <c:pt idx="1789">
                  <c:v>0.69490001368831145</c:v>
                </c:pt>
                <c:pt idx="1790">
                  <c:v>0.69600001130311284</c:v>
                </c:pt>
                <c:pt idx="1791">
                  <c:v>0.69549999671289697</c:v>
                </c:pt>
                <c:pt idx="1792">
                  <c:v>0.69629999771132134</c:v>
                </c:pt>
                <c:pt idx="1793">
                  <c:v>0.69689999665570213</c:v>
                </c:pt>
                <c:pt idx="1794">
                  <c:v>0.6998999861170887</c:v>
                </c:pt>
                <c:pt idx="1795">
                  <c:v>0.69479999355826294</c:v>
                </c:pt>
                <c:pt idx="1796">
                  <c:v>0.69999999623541953</c:v>
                </c:pt>
                <c:pt idx="1797">
                  <c:v>0.70120000061433529</c:v>
                </c:pt>
                <c:pt idx="1798">
                  <c:v>0.69970000095054274</c:v>
                </c:pt>
                <c:pt idx="1799">
                  <c:v>0.70129999482014682</c:v>
                </c:pt>
                <c:pt idx="1800">
                  <c:v>0.7020000026022899</c:v>
                </c:pt>
                <c:pt idx="1801">
                  <c:v>0.70509999374917243</c:v>
                </c:pt>
                <c:pt idx="1802">
                  <c:v>0.70289999408851145</c:v>
                </c:pt>
                <c:pt idx="1803">
                  <c:v>0.702299995085923</c:v>
                </c:pt>
                <c:pt idx="1804">
                  <c:v>0.70159999303723453</c:v>
                </c:pt>
                <c:pt idx="1805">
                  <c:v>0.69880000724515412</c:v>
                </c:pt>
                <c:pt idx="1806">
                  <c:v>0.69870000383525621</c:v>
                </c:pt>
                <c:pt idx="1807">
                  <c:v>0.69890000212035375</c:v>
                </c:pt>
                <c:pt idx="1808">
                  <c:v>0.70149999973364174</c:v>
                </c:pt>
                <c:pt idx="1809">
                  <c:v>0.69870000514492858</c:v>
                </c:pt>
                <c:pt idx="1810">
                  <c:v>0.69520000209740829</c:v>
                </c:pt>
                <c:pt idx="1811">
                  <c:v>0.698299997333379</c:v>
                </c:pt>
                <c:pt idx="1812">
                  <c:v>0.69140000105107902</c:v>
                </c:pt>
                <c:pt idx="1813">
                  <c:v>0.68920000205253018</c:v>
                </c:pt>
                <c:pt idx="1814">
                  <c:v>0.68789999899308896</c:v>
                </c:pt>
                <c:pt idx="1815">
                  <c:v>0.68389999661303591</c:v>
                </c:pt>
                <c:pt idx="1816">
                  <c:v>0.68389999389182776</c:v>
                </c:pt>
                <c:pt idx="1817">
                  <c:v>0.68439999861584511</c:v>
                </c:pt>
                <c:pt idx="1818">
                  <c:v>0.68310000097699231</c:v>
                </c:pt>
                <c:pt idx="1819">
                  <c:v>0.6826999985933071</c:v>
                </c:pt>
                <c:pt idx="1820">
                  <c:v>0.67860000297514489</c:v>
                </c:pt>
                <c:pt idx="1821">
                  <c:v>0.68039999721077038</c:v>
                </c:pt>
                <c:pt idx="1822">
                  <c:v>0.68079999887413578</c:v>
                </c:pt>
                <c:pt idx="1823">
                  <c:v>0.6760000032663811</c:v>
                </c:pt>
                <c:pt idx="1824">
                  <c:v>0.67420000121637713</c:v>
                </c:pt>
                <c:pt idx="1825">
                  <c:v>0.66589999951975187</c:v>
                </c:pt>
                <c:pt idx="1826">
                  <c:v>0.66289999375294428</c:v>
                </c:pt>
                <c:pt idx="1827">
                  <c:v>0.66189999339985661</c:v>
                </c:pt>
                <c:pt idx="1828">
                  <c:v>0.65999999642372131</c:v>
                </c:pt>
                <c:pt idx="1829">
                  <c:v>0.66030000181490323</c:v>
                </c:pt>
                <c:pt idx="1830">
                  <c:v>0.66040000213979511</c:v>
                </c:pt>
                <c:pt idx="1831">
                  <c:v>0.66430000686523272</c:v>
                </c:pt>
                <c:pt idx="1832">
                  <c:v>0.66999999396648491</c:v>
                </c:pt>
                <c:pt idx="1833">
                  <c:v>0.67559999663353665</c:v>
                </c:pt>
                <c:pt idx="1834">
                  <c:v>0.67320000577456085</c:v>
                </c:pt>
                <c:pt idx="1835">
                  <c:v>0.67240000169113046</c:v>
                </c:pt>
                <c:pt idx="1836">
                  <c:v>0.66990000303485431</c:v>
                </c:pt>
                <c:pt idx="1837">
                  <c:v>0.67130000030738302</c:v>
                </c:pt>
                <c:pt idx="1838">
                  <c:v>0.66860000165615929</c:v>
                </c:pt>
                <c:pt idx="1839">
                  <c:v>0.66699999995034887</c:v>
                </c:pt>
                <c:pt idx="1840">
                  <c:v>0.66600000129983528</c:v>
                </c:pt>
                <c:pt idx="1841">
                  <c:v>0.66230000230279984</c:v>
                </c:pt>
                <c:pt idx="1842">
                  <c:v>0.65659999823401449</c:v>
                </c:pt>
                <c:pt idx="1843">
                  <c:v>0.65380000127333915</c:v>
                </c:pt>
                <c:pt idx="1844">
                  <c:v>0.65139999822713435</c:v>
                </c:pt>
                <c:pt idx="1845">
                  <c:v>0.65120000226306729</c:v>
                </c:pt>
                <c:pt idx="1846">
                  <c:v>0.65150000257563079</c:v>
                </c:pt>
                <c:pt idx="1847">
                  <c:v>0.655400001189264</c:v>
                </c:pt>
                <c:pt idx="1848">
                  <c:v>0.65779999946244061</c:v>
                </c:pt>
                <c:pt idx="1849">
                  <c:v>0.66309999908844475</c:v>
                </c:pt>
                <c:pt idx="1850">
                  <c:v>0.66479999636794673</c:v>
                </c:pt>
                <c:pt idx="1851">
                  <c:v>0.66650000310619362</c:v>
                </c:pt>
                <c:pt idx="1852">
                  <c:v>0.66799999734212179</c:v>
                </c:pt>
                <c:pt idx="1853">
                  <c:v>0.66550000106508378</c:v>
                </c:pt>
                <c:pt idx="1854">
                  <c:v>0.66380000072240364</c:v>
                </c:pt>
                <c:pt idx="1855">
                  <c:v>0.66310000309022143</c:v>
                </c:pt>
                <c:pt idx="1856">
                  <c:v>0.66729999865492573</c:v>
                </c:pt>
                <c:pt idx="1857">
                  <c:v>0.6673999986378476</c:v>
                </c:pt>
                <c:pt idx="1858">
                  <c:v>0.66250000033323886</c:v>
                </c:pt>
                <c:pt idx="1859">
                  <c:v>0.6670000013182289</c:v>
                </c:pt>
                <c:pt idx="1860">
                  <c:v>0.66460000130609842</c:v>
                </c:pt>
                <c:pt idx="1861">
                  <c:v>0.66509999857225921</c:v>
                </c:pt>
                <c:pt idx="1862">
                  <c:v>0.6664000002638204</c:v>
                </c:pt>
                <c:pt idx="1863">
                  <c:v>0.67139999820938101</c:v>
                </c:pt>
                <c:pt idx="1864">
                  <c:v>0.67110000158572802</c:v>
                </c:pt>
                <c:pt idx="1865">
                  <c:v>0.67229999919800321</c:v>
                </c:pt>
                <c:pt idx="1866">
                  <c:v>0.66979999953036895</c:v>
                </c:pt>
                <c:pt idx="1867">
                  <c:v>0.66769999816460768</c:v>
                </c:pt>
                <c:pt idx="1868">
                  <c:v>0.67259999948146287</c:v>
                </c:pt>
                <c:pt idx="1869">
                  <c:v>0.6740000003046589</c:v>
                </c:pt>
                <c:pt idx="1870">
                  <c:v>0.67259999927773606</c:v>
                </c:pt>
                <c:pt idx="1871">
                  <c:v>0.6712999994342681</c:v>
                </c:pt>
                <c:pt idx="1872">
                  <c:v>0.66960000010294607</c:v>
                </c:pt>
                <c:pt idx="1873">
                  <c:v>0.67209999940678244</c:v>
                </c:pt>
                <c:pt idx="1874">
                  <c:v>0.67619999998714775</c:v>
                </c:pt>
                <c:pt idx="1875">
                  <c:v>0.67289999980130233</c:v>
                </c:pt>
                <c:pt idx="1876">
                  <c:v>0.67219999981898582</c:v>
                </c:pt>
                <c:pt idx="1877">
                  <c:v>0.67380000001867302</c:v>
                </c:pt>
                <c:pt idx="1878">
                  <c:v>0.67219999997905688</c:v>
                </c:pt>
                <c:pt idx="1879">
                  <c:v>0.67190000009577489</c:v>
                </c:pt>
                <c:pt idx="1880">
                  <c:v>0.67249999996420229</c:v>
                </c:pt>
                <c:pt idx="1881">
                  <c:v>0.67369999999937136</c:v>
                </c:pt>
                <c:pt idx="1882">
                  <c:v>0.67149999985122122</c:v>
                </c:pt>
                <c:pt idx="1883">
                  <c:v>0.67110000042885076</c:v>
                </c:pt>
                <c:pt idx="1884">
                  <c:v>0.67409999939991394</c:v>
                </c:pt>
                <c:pt idx="1885">
                  <c:v>0.67570000005798647</c:v>
                </c:pt>
                <c:pt idx="1886">
                  <c:v>0.6805000005333568</c:v>
                </c:pt>
                <c:pt idx="1887">
                  <c:v>0.68330000033893157</c:v>
                </c:pt>
                <c:pt idx="1888">
                  <c:v>0.68329999812704045</c:v>
                </c:pt>
                <c:pt idx="1889">
                  <c:v>0.68240000149671687</c:v>
                </c:pt>
                <c:pt idx="1890">
                  <c:v>0.68430000046646455</c:v>
                </c:pt>
                <c:pt idx="1891">
                  <c:v>0.68399999944085721</c:v>
                </c:pt>
                <c:pt idx="1892">
                  <c:v>0.68390000144427177</c:v>
                </c:pt>
                <c:pt idx="1893">
                  <c:v>0.68120000143244397</c:v>
                </c:pt>
                <c:pt idx="1894">
                  <c:v>0.67650000007415656</c:v>
                </c:pt>
                <c:pt idx="1895">
                  <c:v>0.67649999904097058</c:v>
                </c:pt>
                <c:pt idx="1896">
                  <c:v>0.6793999983347021</c:v>
                </c:pt>
                <c:pt idx="1897">
                  <c:v>0.68610000134503935</c:v>
                </c:pt>
                <c:pt idx="1898">
                  <c:v>0.68680000335007207</c:v>
                </c:pt>
                <c:pt idx="1899">
                  <c:v>0.68699999994714744</c:v>
                </c:pt>
                <c:pt idx="1900">
                  <c:v>0.68830000366142485</c:v>
                </c:pt>
                <c:pt idx="1901">
                  <c:v>0.692099999236234</c:v>
                </c:pt>
                <c:pt idx="1902">
                  <c:v>0.69559999718330801</c:v>
                </c:pt>
                <c:pt idx="1903">
                  <c:v>0.69720000293455087</c:v>
                </c:pt>
                <c:pt idx="1904">
                  <c:v>0.70080000087909866</c:v>
                </c:pt>
                <c:pt idx="1905">
                  <c:v>0.70230000221636146</c:v>
                </c:pt>
                <c:pt idx="1906">
                  <c:v>0.70149999881687108</c:v>
                </c:pt>
                <c:pt idx="1907">
                  <c:v>0.70139999779348727</c:v>
                </c:pt>
                <c:pt idx="1908">
                  <c:v>0.69600000220816582</c:v>
                </c:pt>
                <c:pt idx="1909">
                  <c:v>0.6876000015399768</c:v>
                </c:pt>
                <c:pt idx="1910">
                  <c:v>0.68719999847235158</c:v>
                </c:pt>
                <c:pt idx="1911">
                  <c:v>0.69150000283843838</c:v>
                </c:pt>
                <c:pt idx="1912">
                  <c:v>0.69000000010419171</c:v>
                </c:pt>
                <c:pt idx="1913">
                  <c:v>0.68410000042786123</c:v>
                </c:pt>
                <c:pt idx="1914">
                  <c:v>0.68730000277719228</c:v>
                </c:pt>
                <c:pt idx="1915">
                  <c:v>0.69200000206183176</c:v>
                </c:pt>
                <c:pt idx="1916">
                  <c:v>0.69329999967885669</c:v>
                </c:pt>
                <c:pt idx="1917">
                  <c:v>0.69190000001253793</c:v>
                </c:pt>
                <c:pt idx="1918">
                  <c:v>0.69120000067778165</c:v>
                </c:pt>
                <c:pt idx="1919">
                  <c:v>0.69129999897268135</c:v>
                </c:pt>
                <c:pt idx="1920">
                  <c:v>0.68990000405028695</c:v>
                </c:pt>
                <c:pt idx="1921">
                  <c:v>0.69030000471684616</c:v>
                </c:pt>
                <c:pt idx="1922">
                  <c:v>0.68820000707637519</c:v>
                </c:pt>
                <c:pt idx="1923">
                  <c:v>0.68470000267552678</c:v>
                </c:pt>
                <c:pt idx="1924">
                  <c:v>0.68240000502555631</c:v>
                </c:pt>
                <c:pt idx="1925">
                  <c:v>0.68020000028627692</c:v>
                </c:pt>
                <c:pt idx="1926">
                  <c:v>0.67710000569786644</c:v>
                </c:pt>
                <c:pt idx="1927">
                  <c:v>0.67730000161827775</c:v>
                </c:pt>
                <c:pt idx="1928">
                  <c:v>0.6787000053373049</c:v>
                </c:pt>
                <c:pt idx="1929">
                  <c:v>0.67180000025837217</c:v>
                </c:pt>
                <c:pt idx="1930">
                  <c:v>0.66910000431380467</c:v>
                </c:pt>
                <c:pt idx="1931">
                  <c:v>0.67070000462263124</c:v>
                </c:pt>
                <c:pt idx="1932">
                  <c:v>0.67439999408088624</c:v>
                </c:pt>
                <c:pt idx="1933">
                  <c:v>0.67720000354893273</c:v>
                </c:pt>
                <c:pt idx="1934">
                  <c:v>0.67539999439759413</c:v>
                </c:pt>
                <c:pt idx="1935">
                  <c:v>0.67230000150448177</c:v>
                </c:pt>
                <c:pt idx="1936">
                  <c:v>0.67130000014003599</c:v>
                </c:pt>
                <c:pt idx="1937">
                  <c:v>0.67500000045401976</c:v>
                </c:pt>
                <c:pt idx="1938">
                  <c:v>0.67079999636916909</c:v>
                </c:pt>
                <c:pt idx="1939">
                  <c:v>0.67160000347939786</c:v>
                </c:pt>
                <c:pt idx="1940">
                  <c:v>0.67069999773229938</c:v>
                </c:pt>
                <c:pt idx="1941">
                  <c:v>0.66849999906844459</c:v>
                </c:pt>
                <c:pt idx="1942">
                  <c:v>0.66619999837712385</c:v>
                </c:pt>
                <c:pt idx="1943">
                  <c:v>0.66859999835287454</c:v>
                </c:pt>
                <c:pt idx="1944">
                  <c:v>0.66490000612975564</c:v>
                </c:pt>
                <c:pt idx="1945">
                  <c:v>0.66669999425357673</c:v>
                </c:pt>
                <c:pt idx="1946">
                  <c:v>0.66520000474702101</c:v>
                </c:pt>
                <c:pt idx="1947">
                  <c:v>0.66269999694486614</c:v>
                </c:pt>
                <c:pt idx="1948">
                  <c:v>0.66499999864026904</c:v>
                </c:pt>
                <c:pt idx="1949">
                  <c:v>0.66660000336560188</c:v>
                </c:pt>
                <c:pt idx="1950">
                  <c:v>0.66580000266549177</c:v>
                </c:pt>
                <c:pt idx="1951">
                  <c:v>0.66310000436351402</c:v>
                </c:pt>
                <c:pt idx="1952">
                  <c:v>0.66100000705046114</c:v>
                </c:pt>
                <c:pt idx="1953">
                  <c:v>0.65390000503248302</c:v>
                </c:pt>
                <c:pt idx="1954">
                  <c:v>0.65110000739514362</c:v>
                </c:pt>
                <c:pt idx="1955">
                  <c:v>0.65549999923678115</c:v>
                </c:pt>
                <c:pt idx="1956">
                  <c:v>0.65400000023510074</c:v>
                </c:pt>
                <c:pt idx="1957">
                  <c:v>0.64970000465109479</c:v>
                </c:pt>
                <c:pt idx="1958">
                  <c:v>0.64810000498255249</c:v>
                </c:pt>
                <c:pt idx="1959">
                  <c:v>0.64699999582808232</c:v>
                </c:pt>
                <c:pt idx="1960">
                  <c:v>0.64790000054199481</c:v>
                </c:pt>
                <c:pt idx="1961">
                  <c:v>0.64349999954720261</c:v>
                </c:pt>
                <c:pt idx="1962">
                  <c:v>0.63989999987825286</c:v>
                </c:pt>
                <c:pt idx="1963">
                  <c:v>0.63660000562231289</c:v>
                </c:pt>
                <c:pt idx="1964">
                  <c:v>0.63649999375775224</c:v>
                </c:pt>
                <c:pt idx="1965">
                  <c:v>0.63619999339425704</c:v>
                </c:pt>
                <c:pt idx="1966">
                  <c:v>0.63839999370247824</c:v>
                </c:pt>
                <c:pt idx="1967">
                  <c:v>0.63970000383415027</c:v>
                </c:pt>
                <c:pt idx="1968">
                  <c:v>0.63719999299064511</c:v>
                </c:pt>
                <c:pt idx="1969">
                  <c:v>0.63999999906809535</c:v>
                </c:pt>
                <c:pt idx="1970">
                  <c:v>0.64029999462945852</c:v>
                </c:pt>
                <c:pt idx="1971">
                  <c:v>0.64129999629949452</c:v>
                </c:pt>
                <c:pt idx="1972">
                  <c:v>0.63419999596953858</c:v>
                </c:pt>
                <c:pt idx="1973">
                  <c:v>0.6354000034116325</c:v>
                </c:pt>
                <c:pt idx="1974">
                  <c:v>0.63519999018171802</c:v>
                </c:pt>
                <c:pt idx="1975">
                  <c:v>0.63040000099863391</c:v>
                </c:pt>
                <c:pt idx="1976">
                  <c:v>0.62769999184820335</c:v>
                </c:pt>
                <c:pt idx="1977">
                  <c:v>0.62900000672379974</c:v>
                </c:pt>
                <c:pt idx="1978">
                  <c:v>0.62830000805843156</c:v>
                </c:pt>
                <c:pt idx="1979">
                  <c:v>0.62869998603127897</c:v>
                </c:pt>
                <c:pt idx="1980">
                  <c:v>0.62699999041069532</c:v>
                </c:pt>
                <c:pt idx="1981">
                  <c:v>0.62860000834189123</c:v>
                </c:pt>
                <c:pt idx="1982">
                  <c:v>0.63030000901198946</c:v>
                </c:pt>
                <c:pt idx="1983">
                  <c:v>0.63130000662204111</c:v>
                </c:pt>
                <c:pt idx="1984">
                  <c:v>0.62870000390830683</c:v>
                </c:pt>
                <c:pt idx="1985">
                  <c:v>0.62830000152462162</c:v>
                </c:pt>
                <c:pt idx="1986">
                  <c:v>0.63010000996291637</c:v>
                </c:pt>
                <c:pt idx="1987">
                  <c:v>0.63049998793576378</c:v>
                </c:pt>
                <c:pt idx="1988">
                  <c:v>0.6266999889339786</c:v>
                </c:pt>
                <c:pt idx="1989">
                  <c:v>0.63089999770454597</c:v>
                </c:pt>
                <c:pt idx="1990">
                  <c:v>0.63249999194522388</c:v>
                </c:pt>
                <c:pt idx="1991">
                  <c:v>0.63629999937256798</c:v>
                </c:pt>
                <c:pt idx="1992">
                  <c:v>0.63889999632374384</c:v>
                </c:pt>
                <c:pt idx="1993">
                  <c:v>0.63290000310371397</c:v>
                </c:pt>
                <c:pt idx="1994">
                  <c:v>0.62799999293929432</c:v>
                </c:pt>
                <c:pt idx="1995">
                  <c:v>0.62830000137910247</c:v>
                </c:pt>
                <c:pt idx="1996">
                  <c:v>0.62280001187173184</c:v>
                </c:pt>
                <c:pt idx="1997">
                  <c:v>0.62349999661091715</c:v>
                </c:pt>
                <c:pt idx="1998">
                  <c:v>0.62249998984043486</c:v>
                </c:pt>
                <c:pt idx="1999">
                  <c:v>0.62600001115788473</c:v>
                </c:pt>
                <c:pt idx="2000">
                  <c:v>0.62679998574458295</c:v>
                </c:pt>
                <c:pt idx="2001">
                  <c:v>0.6315999975631712</c:v>
                </c:pt>
                <c:pt idx="2002">
                  <c:v>0.62880001415760489</c:v>
                </c:pt>
                <c:pt idx="2003">
                  <c:v>0.63070001210871851</c:v>
                </c:pt>
                <c:pt idx="2004">
                  <c:v>0.63330001245049061</c:v>
                </c:pt>
                <c:pt idx="2005">
                  <c:v>0.63659999446826987</c:v>
                </c:pt>
                <c:pt idx="2006">
                  <c:v>0.63970000596600585</c:v>
                </c:pt>
                <c:pt idx="2007">
                  <c:v>0.63920000018697465</c:v>
                </c:pt>
                <c:pt idx="2008">
                  <c:v>0.64030000624916283</c:v>
                </c:pt>
                <c:pt idx="2009">
                  <c:v>0.63880001130019082</c:v>
                </c:pt>
                <c:pt idx="2010">
                  <c:v>0.63789998622087296</c:v>
                </c:pt>
                <c:pt idx="2011">
                  <c:v>0.63720001058391063</c:v>
                </c:pt>
                <c:pt idx="2012">
                  <c:v>0.63599998821882764</c:v>
                </c:pt>
                <c:pt idx="2013">
                  <c:v>0.63700000176322646</c:v>
                </c:pt>
                <c:pt idx="2014">
                  <c:v>0.64219998716725968</c:v>
                </c:pt>
                <c:pt idx="2015">
                  <c:v>0.64240000781865092</c:v>
                </c:pt>
                <c:pt idx="2016">
                  <c:v>0.64750001253560185</c:v>
                </c:pt>
                <c:pt idx="2017">
                  <c:v>0.64530000710510649</c:v>
                </c:pt>
                <c:pt idx="2018">
                  <c:v>0.64269999456155347</c:v>
                </c:pt>
                <c:pt idx="2019">
                  <c:v>0.64209999861486722</c:v>
                </c:pt>
                <c:pt idx="2020">
                  <c:v>0.6472000067224144</c:v>
                </c:pt>
                <c:pt idx="2021">
                  <c:v>0.64450001449586125</c:v>
                </c:pt>
                <c:pt idx="2022">
                  <c:v>0.64640000667714048</c:v>
                </c:pt>
                <c:pt idx="2023">
                  <c:v>0.64590000190219143</c:v>
                </c:pt>
                <c:pt idx="2024">
                  <c:v>0.64569999036757508</c:v>
                </c:pt>
                <c:pt idx="2025">
                  <c:v>0.6473999954177998</c:v>
                </c:pt>
                <c:pt idx="2026">
                  <c:v>0.64099998865276575</c:v>
                </c:pt>
                <c:pt idx="2027">
                  <c:v>0.63959998593054479</c:v>
                </c:pt>
                <c:pt idx="2028">
                  <c:v>0.63890000319224782</c:v>
                </c:pt>
                <c:pt idx="2029">
                  <c:v>0.63860001435386948</c:v>
                </c:pt>
                <c:pt idx="2030">
                  <c:v>0.64560000653000316</c:v>
                </c:pt>
                <c:pt idx="2031">
                  <c:v>0.64669999465695582</c:v>
                </c:pt>
                <c:pt idx="2032">
                  <c:v>0.64889999837760115</c:v>
                </c:pt>
                <c:pt idx="2033">
                  <c:v>0.65200001225457527</c:v>
                </c:pt>
                <c:pt idx="2034">
                  <c:v>0.65190000276197679</c:v>
                </c:pt>
                <c:pt idx="2035">
                  <c:v>0.65490000071440591</c:v>
                </c:pt>
                <c:pt idx="2036">
                  <c:v>0.65689999832829926</c:v>
                </c:pt>
                <c:pt idx="2037">
                  <c:v>0.65850000271893805</c:v>
                </c:pt>
                <c:pt idx="2038">
                  <c:v>0.65759998712019296</c:v>
                </c:pt>
                <c:pt idx="2039">
                  <c:v>0.65670001454418525</c:v>
                </c:pt>
                <c:pt idx="2040">
                  <c:v>0.65459999522863654</c:v>
                </c:pt>
                <c:pt idx="2041">
                  <c:v>0.65809999351768056</c:v>
                </c:pt>
                <c:pt idx="2042">
                  <c:v>0.65649999484594446</c:v>
                </c:pt>
                <c:pt idx="2043">
                  <c:v>0.65880000295146601</c:v>
                </c:pt>
                <c:pt idx="2044">
                  <c:v>0.65969999074877705</c:v>
                </c:pt>
                <c:pt idx="2045">
                  <c:v>0.66040001273358939</c:v>
                </c:pt>
                <c:pt idx="2046">
                  <c:v>0.6625000049098162</c:v>
                </c:pt>
                <c:pt idx="2047">
                  <c:v>0.66350000318925595</c:v>
                </c:pt>
                <c:pt idx="2048">
                  <c:v>0.66239998759556329</c:v>
                </c:pt>
                <c:pt idx="2049">
                  <c:v>0.66519998622243293</c:v>
                </c:pt>
                <c:pt idx="2050">
                  <c:v>0.66830000752815977</c:v>
                </c:pt>
                <c:pt idx="2051">
                  <c:v>0.66520001091703307</c:v>
                </c:pt>
                <c:pt idx="2052">
                  <c:v>0.65969999499066034</c:v>
                </c:pt>
                <c:pt idx="2053">
                  <c:v>0.65779999870574102</c:v>
                </c:pt>
                <c:pt idx="2054">
                  <c:v>0.65820000276289647</c:v>
                </c:pt>
                <c:pt idx="2055">
                  <c:v>0.66199999222590122</c:v>
                </c:pt>
                <c:pt idx="2056">
                  <c:v>0.66449999256292358</c:v>
                </c:pt>
                <c:pt idx="2057">
                  <c:v>0.66409999965981115</c:v>
                </c:pt>
                <c:pt idx="2058">
                  <c:v>0.66659997797250981</c:v>
                </c:pt>
                <c:pt idx="2059">
                  <c:v>0.66739997625700198</c:v>
                </c:pt>
                <c:pt idx="2060">
                  <c:v>0.66400001315923873</c:v>
                </c:pt>
                <c:pt idx="2061">
                  <c:v>0.6616999911275343</c:v>
                </c:pt>
                <c:pt idx="2062">
                  <c:v>0.65590000705560669</c:v>
                </c:pt>
                <c:pt idx="2063">
                  <c:v>0.65709998807869852</c:v>
                </c:pt>
                <c:pt idx="2064">
                  <c:v>0.65789999551634537</c:v>
                </c:pt>
                <c:pt idx="2065">
                  <c:v>0.65779999379446963</c:v>
                </c:pt>
                <c:pt idx="2066">
                  <c:v>0.64969997958542081</c:v>
                </c:pt>
                <c:pt idx="2067">
                  <c:v>0.64329997282038676</c:v>
                </c:pt>
                <c:pt idx="2068">
                  <c:v>0.64049997959227767</c:v>
                </c:pt>
                <c:pt idx="2069">
                  <c:v>0.63319998807128286</c:v>
                </c:pt>
                <c:pt idx="2070">
                  <c:v>0.63479999856645009</c:v>
                </c:pt>
                <c:pt idx="2071">
                  <c:v>0.6305000280335662</c:v>
                </c:pt>
                <c:pt idx="2072">
                  <c:v>0.63009999179485021</c:v>
                </c:pt>
                <c:pt idx="2073">
                  <c:v>0.63210001277911942</c:v>
                </c:pt>
                <c:pt idx="2074">
                  <c:v>0.638300018501468</c:v>
                </c:pt>
                <c:pt idx="2075">
                  <c:v>0.64080000323883723</c:v>
                </c:pt>
                <c:pt idx="2076">
                  <c:v>0.63819999341649236</c:v>
                </c:pt>
                <c:pt idx="2077">
                  <c:v>0.63140002288855612</c:v>
                </c:pt>
                <c:pt idx="2078">
                  <c:v>0.63060000019322615</c:v>
                </c:pt>
                <c:pt idx="2079">
                  <c:v>0.63149998732114909</c:v>
                </c:pt>
                <c:pt idx="2080">
                  <c:v>0.63049997205234831</c:v>
                </c:pt>
                <c:pt idx="2081">
                  <c:v>0.62389998493017629</c:v>
                </c:pt>
                <c:pt idx="2082">
                  <c:v>0.62430000153108267</c:v>
                </c:pt>
                <c:pt idx="2083">
                  <c:v>0.62669998321507592</c:v>
                </c:pt>
                <c:pt idx="2084">
                  <c:v>0.62870002451381879</c:v>
                </c:pt>
                <c:pt idx="2085">
                  <c:v>0.63000000791362254</c:v>
                </c:pt>
                <c:pt idx="2086">
                  <c:v>0.62750002755637979</c:v>
                </c:pt>
                <c:pt idx="2087">
                  <c:v>0.63370001906878315</c:v>
                </c:pt>
                <c:pt idx="2088">
                  <c:v>0.62950002889556345</c:v>
                </c:pt>
                <c:pt idx="2089">
                  <c:v>0.62629999571072403</c:v>
                </c:pt>
                <c:pt idx="2090">
                  <c:v>0.62730002650641836</c:v>
                </c:pt>
                <c:pt idx="2091">
                  <c:v>0.62279997672885656</c:v>
                </c:pt>
                <c:pt idx="2092">
                  <c:v>0.62130000686011044</c:v>
                </c:pt>
                <c:pt idx="2093">
                  <c:v>0.6179000007614377</c:v>
                </c:pt>
                <c:pt idx="2094">
                  <c:v>0.6147000020937412</c:v>
                </c:pt>
                <c:pt idx="2095">
                  <c:v>0.61339999294432346</c:v>
                </c:pt>
                <c:pt idx="2096">
                  <c:v>0.60909997634735191</c:v>
                </c:pt>
                <c:pt idx="2097">
                  <c:v>0.60660002002987312</c:v>
                </c:pt>
                <c:pt idx="2098">
                  <c:v>0.60109997635299794</c:v>
                </c:pt>
                <c:pt idx="2099">
                  <c:v>0.60179998378589517</c:v>
                </c:pt>
                <c:pt idx="2100">
                  <c:v>0.59979997768095927</c:v>
                </c:pt>
                <c:pt idx="2101">
                  <c:v>0.59590001220203703</c:v>
                </c:pt>
                <c:pt idx="2102">
                  <c:v>0.59269997291266918</c:v>
                </c:pt>
                <c:pt idx="2103">
                  <c:v>0.59239999628334772</c:v>
                </c:pt>
                <c:pt idx="2104">
                  <c:v>0.5890999895054847</c:v>
                </c:pt>
                <c:pt idx="2105">
                  <c:v>0.58610000982298516</c:v>
                </c:pt>
                <c:pt idx="2106">
                  <c:v>0.58849999828089494</c:v>
                </c:pt>
                <c:pt idx="2107">
                  <c:v>0.58580002164671896</c:v>
                </c:pt>
                <c:pt idx="2108">
                  <c:v>0.58410002164600883</c:v>
                </c:pt>
                <c:pt idx="2109">
                  <c:v>0.58490001554309856</c:v>
                </c:pt>
                <c:pt idx="2110">
                  <c:v>0.58560001010482665</c:v>
                </c:pt>
                <c:pt idx="2111">
                  <c:v>0.580700000282377</c:v>
                </c:pt>
                <c:pt idx="2112">
                  <c:v>0.58000000161700882</c:v>
                </c:pt>
                <c:pt idx="2113">
                  <c:v>0.57609998941188678</c:v>
                </c:pt>
                <c:pt idx="2114">
                  <c:v>0.57369999380171066</c:v>
                </c:pt>
                <c:pt idx="2115">
                  <c:v>0.57309997177071637</c:v>
                </c:pt>
                <c:pt idx="2116">
                  <c:v>0.56729997482034378</c:v>
                </c:pt>
                <c:pt idx="2117">
                  <c:v>0.56759998598136008</c:v>
                </c:pt>
                <c:pt idx="2118">
                  <c:v>0.57179998187348247</c:v>
                </c:pt>
                <c:pt idx="2119">
                  <c:v>0.56809998559765518</c:v>
                </c:pt>
                <c:pt idx="2120">
                  <c:v>0.56429999303509248</c:v>
                </c:pt>
                <c:pt idx="2121">
                  <c:v>0.56610000858199783</c:v>
                </c:pt>
                <c:pt idx="2122">
                  <c:v>0.56419998588535236</c:v>
                </c:pt>
                <c:pt idx="2123">
                  <c:v>0.56690000514936401</c:v>
                </c:pt>
                <c:pt idx="2124">
                  <c:v>0.56690001391689293</c:v>
                </c:pt>
                <c:pt idx="2125">
                  <c:v>0.56619997224333929</c:v>
                </c:pt>
                <c:pt idx="2126">
                  <c:v>0.56659999628027435</c:v>
                </c:pt>
                <c:pt idx="2127">
                  <c:v>0.56989999151119264</c:v>
                </c:pt>
                <c:pt idx="2128">
                  <c:v>0.57130001926270779</c:v>
                </c:pt>
                <c:pt idx="2129">
                  <c:v>0.57690000905859051</c:v>
                </c:pt>
                <c:pt idx="2130">
                  <c:v>0.58059998769749654</c:v>
                </c:pt>
                <c:pt idx="2131">
                  <c:v>0.58040000257460633</c:v>
                </c:pt>
                <c:pt idx="2132">
                  <c:v>0.5813999940874055</c:v>
                </c:pt>
                <c:pt idx="2133">
                  <c:v>0.58190001573530026</c:v>
                </c:pt>
                <c:pt idx="2134">
                  <c:v>0.57990002317092149</c:v>
                </c:pt>
                <c:pt idx="2135">
                  <c:v>0.57719999742403161</c:v>
                </c:pt>
                <c:pt idx="2136">
                  <c:v>0.57180002688983222</c:v>
                </c:pt>
                <c:pt idx="2137">
                  <c:v>0.57289998216583626</c:v>
                </c:pt>
                <c:pt idx="2138">
                  <c:v>0.57479998788767261</c:v>
                </c:pt>
                <c:pt idx="2139">
                  <c:v>0.57659999227325898</c:v>
                </c:pt>
                <c:pt idx="2140">
                  <c:v>0.57909997091337573</c:v>
                </c:pt>
                <c:pt idx="2141">
                  <c:v>0.58169998206722084</c:v>
                </c:pt>
                <c:pt idx="2142">
                  <c:v>0.580399996280903</c:v>
                </c:pt>
                <c:pt idx="2143">
                  <c:v>0.57920002097671386</c:v>
                </c:pt>
                <c:pt idx="2144">
                  <c:v>0.57990000200516079</c:v>
                </c:pt>
                <c:pt idx="2145">
                  <c:v>0.58119997863832396</c:v>
                </c:pt>
                <c:pt idx="2146">
                  <c:v>0.57960002603067551</c:v>
                </c:pt>
                <c:pt idx="2147">
                  <c:v>0.57900000095833093</c:v>
                </c:pt>
                <c:pt idx="2148">
                  <c:v>0.57949997959076427</c:v>
                </c:pt>
                <c:pt idx="2149">
                  <c:v>0.58570000562758651</c:v>
                </c:pt>
                <c:pt idx="2150">
                  <c:v>0.58370001306320773</c:v>
                </c:pt>
                <c:pt idx="2151">
                  <c:v>0.5846000144010759</c:v>
                </c:pt>
                <c:pt idx="2152">
                  <c:v>0.58679997338913381</c:v>
                </c:pt>
                <c:pt idx="2153">
                  <c:v>0.58760000419715652</c:v>
                </c:pt>
                <c:pt idx="2154">
                  <c:v>0.59019998893199954</c:v>
                </c:pt>
                <c:pt idx="2155">
                  <c:v>0.59329998044995591</c:v>
                </c:pt>
                <c:pt idx="2156">
                  <c:v>0.59349998178367969</c:v>
                </c:pt>
                <c:pt idx="2157">
                  <c:v>0.59619997328991303</c:v>
                </c:pt>
                <c:pt idx="2158">
                  <c:v>0.59889997157733887</c:v>
                </c:pt>
                <c:pt idx="2159">
                  <c:v>0.60049997291207546</c:v>
                </c:pt>
                <c:pt idx="2160">
                  <c:v>0.5983000135383918</c:v>
                </c:pt>
                <c:pt idx="2161">
                  <c:v>0.5976999945632997</c:v>
                </c:pt>
                <c:pt idx="2162">
                  <c:v>0.6021999989534379</c:v>
                </c:pt>
                <c:pt idx="2163">
                  <c:v>0.60709997997037135</c:v>
                </c:pt>
                <c:pt idx="2164">
                  <c:v>0.60820000161766075</c:v>
                </c:pt>
                <c:pt idx="2165">
                  <c:v>0.60979997043614276</c:v>
                </c:pt>
                <c:pt idx="2166">
                  <c:v>0.6102000246028183</c:v>
                </c:pt>
                <c:pt idx="2167">
                  <c:v>0.60819998769875383</c:v>
                </c:pt>
                <c:pt idx="2168">
                  <c:v>0.60910002460150281</c:v>
                </c:pt>
                <c:pt idx="2169">
                  <c:v>0.61259997682645917</c:v>
                </c:pt>
                <c:pt idx="2170">
                  <c:v>0.61169999408593867</c:v>
                </c:pt>
                <c:pt idx="2171">
                  <c:v>0.60930001678207191</c:v>
                </c:pt>
                <c:pt idx="2172">
                  <c:v>0.6098000242272974</c:v>
                </c:pt>
                <c:pt idx="2173">
                  <c:v>0.6127000028573093</c:v>
                </c:pt>
                <c:pt idx="2174">
                  <c:v>0.61639997710881289</c:v>
                </c:pt>
                <c:pt idx="2175">
                  <c:v>0.61850000181584619</c:v>
                </c:pt>
                <c:pt idx="2176">
                  <c:v>0.61859998283034656</c:v>
                </c:pt>
                <c:pt idx="2177">
                  <c:v>0.61959999943064759</c:v>
                </c:pt>
                <c:pt idx="2178">
                  <c:v>0.61980001363554038</c:v>
                </c:pt>
                <c:pt idx="2179">
                  <c:v>0.61819997434213292</c:v>
                </c:pt>
                <c:pt idx="2180">
                  <c:v>0.62340001564007252</c:v>
                </c:pt>
                <c:pt idx="2181">
                  <c:v>0.62429998683364829</c:v>
                </c:pt>
                <c:pt idx="2182">
                  <c:v>0.62250000037602149</c:v>
                </c:pt>
                <c:pt idx="2183">
                  <c:v>0.62820001287036575</c:v>
                </c:pt>
                <c:pt idx="2184">
                  <c:v>0.62749998713115929</c:v>
                </c:pt>
                <c:pt idx="2185">
                  <c:v>0.62700000743643614</c:v>
                </c:pt>
                <c:pt idx="2186">
                  <c:v>0.62630002774676541</c:v>
                </c:pt>
                <c:pt idx="2187">
                  <c:v>0.62489999151148368</c:v>
                </c:pt>
                <c:pt idx="2188">
                  <c:v>0.62490001926198602</c:v>
                </c:pt>
                <c:pt idx="2189">
                  <c:v>0.62279999351449078</c:v>
                </c:pt>
                <c:pt idx="2190">
                  <c:v>0.61750001249311026</c:v>
                </c:pt>
                <c:pt idx="2191">
                  <c:v>0.61580001687980257</c:v>
                </c:pt>
                <c:pt idx="2192">
                  <c:v>0.61690000467206119</c:v>
                </c:pt>
                <c:pt idx="2193">
                  <c:v>0.61889999246341176</c:v>
                </c:pt>
                <c:pt idx="2194">
                  <c:v>0.62189999008114683</c:v>
                </c:pt>
                <c:pt idx="2195">
                  <c:v>0.62280002765328391</c:v>
                </c:pt>
                <c:pt idx="2196">
                  <c:v>0.62320001240004785</c:v>
                </c:pt>
                <c:pt idx="2197">
                  <c:v>0.62530002116545802</c:v>
                </c:pt>
                <c:pt idx="2198">
                  <c:v>0.62480002860684181</c:v>
                </c:pt>
                <c:pt idx="2199">
                  <c:v>0.62480001878429903</c:v>
                </c:pt>
                <c:pt idx="2200">
                  <c:v>0.62340001334814588</c:v>
                </c:pt>
                <c:pt idx="2201">
                  <c:v>0.62319997777376557</c:v>
                </c:pt>
                <c:pt idx="2202">
                  <c:v>0.62219999809167348</c:v>
                </c:pt>
                <c:pt idx="2203">
                  <c:v>0.62209997233730974</c:v>
                </c:pt>
                <c:pt idx="2204">
                  <c:v>0.62120000620052451</c:v>
                </c:pt>
                <c:pt idx="2205">
                  <c:v>0.61590002955927048</c:v>
                </c:pt>
                <c:pt idx="2206">
                  <c:v>0.61199998111987952</c:v>
                </c:pt>
                <c:pt idx="2207">
                  <c:v>0.61330000210000435</c:v>
                </c:pt>
                <c:pt idx="2208">
                  <c:v>0.61619998989044689</c:v>
                </c:pt>
                <c:pt idx="2209">
                  <c:v>0.61630002746824175</c:v>
                </c:pt>
                <c:pt idx="2210">
                  <c:v>0.61119998683716403</c:v>
                </c:pt>
                <c:pt idx="2211">
                  <c:v>0.61279998511599842</c:v>
                </c:pt>
                <c:pt idx="2212">
                  <c:v>0.6103999956176267</c:v>
                </c:pt>
                <c:pt idx="2213">
                  <c:v>0.6098000226993463</c:v>
                </c:pt>
                <c:pt idx="2214">
                  <c:v>0.60620001354254782</c:v>
                </c:pt>
                <c:pt idx="2215">
                  <c:v>0.60539999761385843</c:v>
                </c:pt>
                <c:pt idx="2216">
                  <c:v>0.60550001487717964</c:v>
                </c:pt>
                <c:pt idx="2217">
                  <c:v>0.60270001860044431</c:v>
                </c:pt>
                <c:pt idx="2218">
                  <c:v>0.5985999996191822</c:v>
                </c:pt>
                <c:pt idx="2219">
                  <c:v>0.60069998130347813</c:v>
                </c:pt>
                <c:pt idx="2220">
                  <c:v>0.59909999246156076</c:v>
                </c:pt>
                <c:pt idx="2221">
                  <c:v>0.59720002565882169</c:v>
                </c:pt>
                <c:pt idx="2222">
                  <c:v>0.59640002631931566</c:v>
                </c:pt>
                <c:pt idx="2223">
                  <c:v>0.59530001106031705</c:v>
                </c:pt>
                <c:pt idx="2224">
                  <c:v>0.58909998225863092</c:v>
                </c:pt>
                <c:pt idx="2225">
                  <c:v>0.58800000629707938</c:v>
                </c:pt>
                <c:pt idx="2226">
                  <c:v>0.58780002422281541</c:v>
                </c:pt>
                <c:pt idx="2227">
                  <c:v>0.59069998560153181</c:v>
                </c:pt>
                <c:pt idx="2228">
                  <c:v>0.58939998998539522</c:v>
                </c:pt>
                <c:pt idx="2229">
                  <c:v>0.58789997472922551</c:v>
                </c:pt>
                <c:pt idx="2230">
                  <c:v>0.58420000180922216</c:v>
                </c:pt>
                <c:pt idx="2231">
                  <c:v>0.58329999637498986</c:v>
                </c:pt>
                <c:pt idx="2232">
                  <c:v>0.58310002412326867</c:v>
                </c:pt>
                <c:pt idx="2233">
                  <c:v>0.5822999787342269</c:v>
                </c:pt>
                <c:pt idx="2234">
                  <c:v>0.57980000209499849</c:v>
                </c:pt>
                <c:pt idx="2235">
                  <c:v>0.57860002612869721</c:v>
                </c:pt>
                <c:pt idx="2236">
                  <c:v>0.57670001697260886</c:v>
                </c:pt>
                <c:pt idx="2237">
                  <c:v>0.57780000543425558</c:v>
                </c:pt>
                <c:pt idx="2238">
                  <c:v>0.57709999084181618</c:v>
                </c:pt>
                <c:pt idx="2239">
                  <c:v>0.57280002842162503</c:v>
                </c:pt>
                <c:pt idx="2240">
                  <c:v>0.56769998541130917</c:v>
                </c:pt>
                <c:pt idx="2241">
                  <c:v>0.5654000026624999</c:v>
                </c:pt>
                <c:pt idx="2242">
                  <c:v>0.56420002298546024</c:v>
                </c:pt>
                <c:pt idx="2243">
                  <c:v>0.56449997387244366</c:v>
                </c:pt>
                <c:pt idx="2244">
                  <c:v>0.56120000266673742</c:v>
                </c:pt>
                <c:pt idx="2245">
                  <c:v>0.56419998368801316</c:v>
                </c:pt>
                <c:pt idx="2246">
                  <c:v>0.56459998130594613</c:v>
                </c:pt>
                <c:pt idx="2247">
                  <c:v>0.56710001583269332</c:v>
                </c:pt>
                <c:pt idx="2248">
                  <c:v>0.56629998025891837</c:v>
                </c:pt>
                <c:pt idx="2249">
                  <c:v>0.56450001582561526</c:v>
                </c:pt>
                <c:pt idx="2250">
                  <c:v>0.56540000600216445</c:v>
                </c:pt>
                <c:pt idx="2251">
                  <c:v>0.56520001277385745</c:v>
                </c:pt>
                <c:pt idx="2252">
                  <c:v>0.5621000158280367</c:v>
                </c:pt>
                <c:pt idx="2253">
                  <c:v>0.55959999246988446</c:v>
                </c:pt>
                <c:pt idx="2254">
                  <c:v>0.56069998092425521</c:v>
                </c:pt>
                <c:pt idx="2255">
                  <c:v>0.55789998530963203</c:v>
                </c:pt>
                <c:pt idx="2256">
                  <c:v>0.55790002660069149</c:v>
                </c:pt>
                <c:pt idx="2257">
                  <c:v>0.55559997682576068</c:v>
                </c:pt>
                <c:pt idx="2258">
                  <c:v>0.55010001611663029</c:v>
                </c:pt>
                <c:pt idx="2259">
                  <c:v>0.54909999408846488</c:v>
                </c:pt>
                <c:pt idx="2260">
                  <c:v>0.54590000152529683</c:v>
                </c:pt>
                <c:pt idx="2261">
                  <c:v>0.54539999914413784</c:v>
                </c:pt>
                <c:pt idx="2262">
                  <c:v>0.5447999937023269</c:v>
                </c:pt>
                <c:pt idx="2263">
                  <c:v>0.54100001706683543</c:v>
                </c:pt>
                <c:pt idx="2264">
                  <c:v>0.53989997167809634</c:v>
                </c:pt>
                <c:pt idx="2265">
                  <c:v>0.54049997300899122</c:v>
                </c:pt>
                <c:pt idx="2266">
                  <c:v>0.5427000210765982</c:v>
                </c:pt>
                <c:pt idx="2267">
                  <c:v>0.54479997024463955</c:v>
                </c:pt>
                <c:pt idx="2268">
                  <c:v>0.54370000848575728</c:v>
                </c:pt>
                <c:pt idx="2269">
                  <c:v>0.54140001354244305</c:v>
                </c:pt>
                <c:pt idx="2270">
                  <c:v>0.53880002402729588</c:v>
                </c:pt>
                <c:pt idx="2271">
                  <c:v>0.54009997997491155</c:v>
                </c:pt>
                <c:pt idx="2272">
                  <c:v>0.5415000053399126</c:v>
                </c:pt>
                <c:pt idx="2273">
                  <c:v>0.54129995078983484</c:v>
                </c:pt>
                <c:pt idx="2274">
                  <c:v>0.53829998531728052</c:v>
                </c:pt>
                <c:pt idx="2275">
                  <c:v>0.54859994697471848</c:v>
                </c:pt>
                <c:pt idx="2276">
                  <c:v>0.54740001029858831</c:v>
                </c:pt>
                <c:pt idx="2277">
                  <c:v>0.54510002384631662</c:v>
                </c:pt>
                <c:pt idx="2278">
                  <c:v>0.54719998588552698</c:v>
                </c:pt>
                <c:pt idx="2279">
                  <c:v>0.54779994049022207</c:v>
                </c:pt>
                <c:pt idx="2280">
                  <c:v>0.5479999645249336</c:v>
                </c:pt>
                <c:pt idx="2281">
                  <c:v>0.54389998550323071</c:v>
                </c:pt>
                <c:pt idx="2282">
                  <c:v>0.54269997634401079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1-AEE9-4075-A352-CAE3743A6062}"/>
            </c:ext>
          </c:extLst>
        </c:ser>
        <c:ser>
          <c:idx val="2"/>
          <c:order val="2"/>
          <c:spPr>
            <a:ln w="12700" cap="rnd">
              <a:solidFill>
                <a:srgbClr val="E5126F"/>
              </a:solidFill>
              <a:round/>
            </a:ln>
            <a:effectLst/>
          </c:spPr>
          <c:marker>
            <c:symbol val="none"/>
          </c:marker>
          <c:xVal>
            <c:numRef>
              <c:f>sheet1!$E$1:$E$2282</c:f>
              <c:numCache>
                <c:formatCode>General</c:formatCode>
                <c:ptCount val="2282"/>
                <c:pt idx="0">
                  <c:v>-38.100002288818359</c:v>
                </c:pt>
                <c:pt idx="1">
                  <c:v>-38</c:v>
                </c:pt>
                <c:pt idx="2">
                  <c:v>-37.900001525878906</c:v>
                </c:pt>
                <c:pt idx="3">
                  <c:v>-37.799999237060547</c:v>
                </c:pt>
                <c:pt idx="4">
                  <c:v>-37.700000762939453</c:v>
                </c:pt>
                <c:pt idx="5">
                  <c:v>-37.600002288818359</c:v>
                </c:pt>
                <c:pt idx="6">
                  <c:v>-37.5</c:v>
                </c:pt>
                <c:pt idx="7">
                  <c:v>-37.400001525878906</c:v>
                </c:pt>
                <c:pt idx="8">
                  <c:v>-37.299999237060547</c:v>
                </c:pt>
                <c:pt idx="9">
                  <c:v>-37.200000762939453</c:v>
                </c:pt>
                <c:pt idx="10">
                  <c:v>-37.100002288818359</c:v>
                </c:pt>
                <c:pt idx="11">
                  <c:v>-37</c:v>
                </c:pt>
                <c:pt idx="12">
                  <c:v>-36.900001525878906</c:v>
                </c:pt>
                <c:pt idx="13">
                  <c:v>-36.799999237060547</c:v>
                </c:pt>
                <c:pt idx="14">
                  <c:v>-36.700000762939453</c:v>
                </c:pt>
                <c:pt idx="15">
                  <c:v>-36.600002288818359</c:v>
                </c:pt>
                <c:pt idx="16">
                  <c:v>-36.5</c:v>
                </c:pt>
                <c:pt idx="17">
                  <c:v>-36.400001525878906</c:v>
                </c:pt>
                <c:pt idx="18">
                  <c:v>-36.299999237060547</c:v>
                </c:pt>
                <c:pt idx="19">
                  <c:v>-36.200000762939453</c:v>
                </c:pt>
                <c:pt idx="20">
                  <c:v>-36.100002288818359</c:v>
                </c:pt>
                <c:pt idx="21">
                  <c:v>-36</c:v>
                </c:pt>
                <c:pt idx="22">
                  <c:v>-35.900001525878906</c:v>
                </c:pt>
                <c:pt idx="23">
                  <c:v>-35.799999237060547</c:v>
                </c:pt>
                <c:pt idx="24">
                  <c:v>-35.700000762939453</c:v>
                </c:pt>
                <c:pt idx="25">
                  <c:v>-35.600002288818359</c:v>
                </c:pt>
                <c:pt idx="26">
                  <c:v>-35.5</c:v>
                </c:pt>
                <c:pt idx="27">
                  <c:v>-35.400001525878906</c:v>
                </c:pt>
                <c:pt idx="28">
                  <c:v>-35.299999237060547</c:v>
                </c:pt>
                <c:pt idx="29">
                  <c:v>-35.200000762939453</c:v>
                </c:pt>
                <c:pt idx="30">
                  <c:v>-35.100002288818359</c:v>
                </c:pt>
                <c:pt idx="31">
                  <c:v>-35</c:v>
                </c:pt>
                <c:pt idx="32">
                  <c:v>-34.900001525878906</c:v>
                </c:pt>
                <c:pt idx="33">
                  <c:v>-34.799999237060547</c:v>
                </c:pt>
                <c:pt idx="34">
                  <c:v>-34.700000762939453</c:v>
                </c:pt>
                <c:pt idx="35">
                  <c:v>-34.600002288818359</c:v>
                </c:pt>
                <c:pt idx="36">
                  <c:v>-34.5</c:v>
                </c:pt>
                <c:pt idx="37">
                  <c:v>-34.400001525878906</c:v>
                </c:pt>
                <c:pt idx="38">
                  <c:v>-34.299999237060547</c:v>
                </c:pt>
                <c:pt idx="39">
                  <c:v>-34.200000762939453</c:v>
                </c:pt>
                <c:pt idx="40">
                  <c:v>-34.100002288818359</c:v>
                </c:pt>
                <c:pt idx="41">
                  <c:v>-34</c:v>
                </c:pt>
                <c:pt idx="42">
                  <c:v>-33.900001525878906</c:v>
                </c:pt>
                <c:pt idx="43">
                  <c:v>-33.799999237060547</c:v>
                </c:pt>
                <c:pt idx="44">
                  <c:v>-33.700000762939453</c:v>
                </c:pt>
                <c:pt idx="45">
                  <c:v>-33.600002288818359</c:v>
                </c:pt>
                <c:pt idx="46">
                  <c:v>-33.5</c:v>
                </c:pt>
                <c:pt idx="47">
                  <c:v>-33.400001525878906</c:v>
                </c:pt>
                <c:pt idx="48">
                  <c:v>-33.299999237060547</c:v>
                </c:pt>
                <c:pt idx="49">
                  <c:v>-33.200000762939453</c:v>
                </c:pt>
                <c:pt idx="50">
                  <c:v>-33.100002288818359</c:v>
                </c:pt>
                <c:pt idx="51">
                  <c:v>-33</c:v>
                </c:pt>
                <c:pt idx="52">
                  <c:v>-32.900001525878906</c:v>
                </c:pt>
                <c:pt idx="53">
                  <c:v>-32.799999237060547</c:v>
                </c:pt>
                <c:pt idx="54">
                  <c:v>-32.700000762939453</c:v>
                </c:pt>
                <c:pt idx="55">
                  <c:v>-32.600002288818359</c:v>
                </c:pt>
                <c:pt idx="56">
                  <c:v>-32.5</c:v>
                </c:pt>
                <c:pt idx="57">
                  <c:v>-32.400001525878906</c:v>
                </c:pt>
                <c:pt idx="58">
                  <c:v>-32.299999237060547</c:v>
                </c:pt>
                <c:pt idx="59">
                  <c:v>-32.200000762939453</c:v>
                </c:pt>
                <c:pt idx="60">
                  <c:v>-32.100002288818359</c:v>
                </c:pt>
                <c:pt idx="61">
                  <c:v>-32</c:v>
                </c:pt>
                <c:pt idx="62">
                  <c:v>-31.900001525878906</c:v>
                </c:pt>
                <c:pt idx="63">
                  <c:v>-31.80000114440918</c:v>
                </c:pt>
                <c:pt idx="64">
                  <c:v>-31.700000762939453</c:v>
                </c:pt>
                <c:pt idx="65">
                  <c:v>-31.600000381469727</c:v>
                </c:pt>
                <c:pt idx="66">
                  <c:v>-31.5</c:v>
                </c:pt>
                <c:pt idx="67">
                  <c:v>-31.400001525878906</c:v>
                </c:pt>
                <c:pt idx="68">
                  <c:v>-31.30000114440918</c:v>
                </c:pt>
                <c:pt idx="69">
                  <c:v>-31.200000762939453</c:v>
                </c:pt>
                <c:pt idx="70">
                  <c:v>-31.100000381469727</c:v>
                </c:pt>
                <c:pt idx="71">
                  <c:v>-31</c:v>
                </c:pt>
                <c:pt idx="72">
                  <c:v>-30.900001525878906</c:v>
                </c:pt>
                <c:pt idx="73">
                  <c:v>-30.80000114440918</c:v>
                </c:pt>
                <c:pt idx="74">
                  <c:v>-30.700000762939453</c:v>
                </c:pt>
                <c:pt idx="75">
                  <c:v>-30.600000381469727</c:v>
                </c:pt>
                <c:pt idx="76">
                  <c:v>-30.5</c:v>
                </c:pt>
                <c:pt idx="77">
                  <c:v>-30.400001525878906</c:v>
                </c:pt>
                <c:pt idx="78">
                  <c:v>-30.30000114440918</c:v>
                </c:pt>
                <c:pt idx="79">
                  <c:v>-30.200000762939453</c:v>
                </c:pt>
                <c:pt idx="80">
                  <c:v>-30.100000381469727</c:v>
                </c:pt>
                <c:pt idx="81">
                  <c:v>-30</c:v>
                </c:pt>
                <c:pt idx="82">
                  <c:v>-29.900001525878906</c:v>
                </c:pt>
                <c:pt idx="83">
                  <c:v>-29.80000114440918</c:v>
                </c:pt>
                <c:pt idx="84">
                  <c:v>-29.700000762939453</c:v>
                </c:pt>
                <c:pt idx="85">
                  <c:v>-29.600000381469727</c:v>
                </c:pt>
                <c:pt idx="86">
                  <c:v>-29.5</c:v>
                </c:pt>
                <c:pt idx="87">
                  <c:v>-29.400001525878906</c:v>
                </c:pt>
                <c:pt idx="88">
                  <c:v>-29.30000114440918</c:v>
                </c:pt>
                <c:pt idx="89">
                  <c:v>-29.200000762939453</c:v>
                </c:pt>
                <c:pt idx="90">
                  <c:v>-29.100000381469727</c:v>
                </c:pt>
                <c:pt idx="91">
                  <c:v>-29</c:v>
                </c:pt>
                <c:pt idx="92">
                  <c:v>-28.900001525878906</c:v>
                </c:pt>
                <c:pt idx="93">
                  <c:v>-28.80000114440918</c:v>
                </c:pt>
                <c:pt idx="94">
                  <c:v>-28.700000762939453</c:v>
                </c:pt>
                <c:pt idx="95">
                  <c:v>-28.600000381469727</c:v>
                </c:pt>
                <c:pt idx="96">
                  <c:v>-28.5</c:v>
                </c:pt>
                <c:pt idx="97">
                  <c:v>-28.400001525878906</c:v>
                </c:pt>
                <c:pt idx="98">
                  <c:v>-28.30000114440918</c:v>
                </c:pt>
                <c:pt idx="99">
                  <c:v>-28.200000762939453</c:v>
                </c:pt>
                <c:pt idx="100">
                  <c:v>-28.100000381469727</c:v>
                </c:pt>
                <c:pt idx="101">
                  <c:v>-28</c:v>
                </c:pt>
                <c:pt idx="102">
                  <c:v>-27.900001525878906</c:v>
                </c:pt>
                <c:pt idx="103">
                  <c:v>-27.80000114440918</c:v>
                </c:pt>
                <c:pt idx="104">
                  <c:v>-27.700000762939453</c:v>
                </c:pt>
                <c:pt idx="105">
                  <c:v>-27.600000381469727</c:v>
                </c:pt>
                <c:pt idx="106">
                  <c:v>-27.5</c:v>
                </c:pt>
                <c:pt idx="107">
                  <c:v>-27.400001525878906</c:v>
                </c:pt>
                <c:pt idx="108">
                  <c:v>-27.30000114440918</c:v>
                </c:pt>
                <c:pt idx="109">
                  <c:v>-27.200000762939453</c:v>
                </c:pt>
                <c:pt idx="110">
                  <c:v>-27.100000381469727</c:v>
                </c:pt>
                <c:pt idx="111">
                  <c:v>-27</c:v>
                </c:pt>
                <c:pt idx="112">
                  <c:v>-26.900001525878906</c:v>
                </c:pt>
                <c:pt idx="113">
                  <c:v>-26.80000114440918</c:v>
                </c:pt>
                <c:pt idx="114">
                  <c:v>-26.700000762939453</c:v>
                </c:pt>
                <c:pt idx="115">
                  <c:v>-26.600000381469727</c:v>
                </c:pt>
                <c:pt idx="116">
                  <c:v>-26.5</c:v>
                </c:pt>
                <c:pt idx="117">
                  <c:v>-26.400001525878906</c:v>
                </c:pt>
                <c:pt idx="118">
                  <c:v>-26.30000114440918</c:v>
                </c:pt>
                <c:pt idx="119">
                  <c:v>-26.200000762939453</c:v>
                </c:pt>
                <c:pt idx="120">
                  <c:v>-26.100000381469727</c:v>
                </c:pt>
                <c:pt idx="121">
                  <c:v>-26</c:v>
                </c:pt>
                <c:pt idx="122">
                  <c:v>-25.900001525878906</c:v>
                </c:pt>
                <c:pt idx="123">
                  <c:v>-25.80000114440918</c:v>
                </c:pt>
                <c:pt idx="124">
                  <c:v>-25.700000762939453</c:v>
                </c:pt>
                <c:pt idx="125">
                  <c:v>-25.600000381469727</c:v>
                </c:pt>
                <c:pt idx="126">
                  <c:v>-25.5</c:v>
                </c:pt>
                <c:pt idx="127">
                  <c:v>-25.400001525878906</c:v>
                </c:pt>
                <c:pt idx="128">
                  <c:v>-25.30000114440918</c:v>
                </c:pt>
                <c:pt idx="129">
                  <c:v>-25.200000762939453</c:v>
                </c:pt>
                <c:pt idx="130">
                  <c:v>-25.100000381469727</c:v>
                </c:pt>
                <c:pt idx="131">
                  <c:v>-25</c:v>
                </c:pt>
                <c:pt idx="132">
                  <c:v>-24.900001525878906</c:v>
                </c:pt>
                <c:pt idx="133">
                  <c:v>-24.80000114440918</c:v>
                </c:pt>
                <c:pt idx="134">
                  <c:v>-24.700000762939453</c:v>
                </c:pt>
                <c:pt idx="135">
                  <c:v>-24.600000381469727</c:v>
                </c:pt>
                <c:pt idx="136">
                  <c:v>-24.5</c:v>
                </c:pt>
                <c:pt idx="137">
                  <c:v>-24.400001525878906</c:v>
                </c:pt>
                <c:pt idx="138">
                  <c:v>-24.30000114440918</c:v>
                </c:pt>
                <c:pt idx="139">
                  <c:v>-24.200000762939453</c:v>
                </c:pt>
                <c:pt idx="140">
                  <c:v>-24.100000381469727</c:v>
                </c:pt>
                <c:pt idx="141">
                  <c:v>-24</c:v>
                </c:pt>
                <c:pt idx="142">
                  <c:v>-23.900001525878906</c:v>
                </c:pt>
                <c:pt idx="143">
                  <c:v>-23.80000114440918</c:v>
                </c:pt>
                <c:pt idx="144">
                  <c:v>-23.700000762939453</c:v>
                </c:pt>
                <c:pt idx="145">
                  <c:v>-23.600000381469727</c:v>
                </c:pt>
                <c:pt idx="146">
                  <c:v>-23.5</c:v>
                </c:pt>
                <c:pt idx="147">
                  <c:v>-23.400001525878906</c:v>
                </c:pt>
                <c:pt idx="148">
                  <c:v>-23.30000114440918</c:v>
                </c:pt>
                <c:pt idx="149">
                  <c:v>-23.200000762939453</c:v>
                </c:pt>
                <c:pt idx="150">
                  <c:v>-23.100000381469727</c:v>
                </c:pt>
                <c:pt idx="151">
                  <c:v>-23</c:v>
                </c:pt>
                <c:pt idx="152">
                  <c:v>-22.900001525878906</c:v>
                </c:pt>
                <c:pt idx="153">
                  <c:v>-22.80000114440918</c:v>
                </c:pt>
                <c:pt idx="154">
                  <c:v>-22.700000762939453</c:v>
                </c:pt>
                <c:pt idx="155">
                  <c:v>-22.600000381469727</c:v>
                </c:pt>
                <c:pt idx="156">
                  <c:v>-22.5</c:v>
                </c:pt>
                <c:pt idx="157">
                  <c:v>-22.400001525878906</c:v>
                </c:pt>
                <c:pt idx="158">
                  <c:v>-22.30000114440918</c:v>
                </c:pt>
                <c:pt idx="159">
                  <c:v>-22.200000762939453</c:v>
                </c:pt>
                <c:pt idx="160">
                  <c:v>-22.100000381469727</c:v>
                </c:pt>
                <c:pt idx="161">
                  <c:v>-22</c:v>
                </c:pt>
                <c:pt idx="162">
                  <c:v>-21.900001525878906</c:v>
                </c:pt>
                <c:pt idx="163">
                  <c:v>-21.80000114440918</c:v>
                </c:pt>
                <c:pt idx="164">
                  <c:v>-21.700000762939453</c:v>
                </c:pt>
                <c:pt idx="165">
                  <c:v>-21.600000381469727</c:v>
                </c:pt>
                <c:pt idx="166">
                  <c:v>-21.5</c:v>
                </c:pt>
                <c:pt idx="167">
                  <c:v>-21.400001525878906</c:v>
                </c:pt>
                <c:pt idx="168">
                  <c:v>-21.30000114440918</c:v>
                </c:pt>
                <c:pt idx="169">
                  <c:v>-21.200000762939453</c:v>
                </c:pt>
                <c:pt idx="170">
                  <c:v>-21.100000381469727</c:v>
                </c:pt>
                <c:pt idx="171">
                  <c:v>-21</c:v>
                </c:pt>
                <c:pt idx="172">
                  <c:v>-20.900001525878906</c:v>
                </c:pt>
                <c:pt idx="173">
                  <c:v>-20.80000114440918</c:v>
                </c:pt>
                <c:pt idx="174">
                  <c:v>-20.700000762939453</c:v>
                </c:pt>
                <c:pt idx="175">
                  <c:v>-20.600000381469727</c:v>
                </c:pt>
                <c:pt idx="176">
                  <c:v>-20.5</c:v>
                </c:pt>
                <c:pt idx="177">
                  <c:v>-20.400001525878906</c:v>
                </c:pt>
                <c:pt idx="178">
                  <c:v>-20.30000114440918</c:v>
                </c:pt>
                <c:pt idx="179">
                  <c:v>-20.200000762939453</c:v>
                </c:pt>
                <c:pt idx="180">
                  <c:v>-20.100000381469727</c:v>
                </c:pt>
                <c:pt idx="181">
                  <c:v>-20</c:v>
                </c:pt>
                <c:pt idx="182">
                  <c:v>-19.900001525878906</c:v>
                </c:pt>
                <c:pt idx="183">
                  <c:v>-19.80000114440918</c:v>
                </c:pt>
                <c:pt idx="184">
                  <c:v>-19.700000762939453</c:v>
                </c:pt>
                <c:pt idx="185">
                  <c:v>-19.600000381469727</c:v>
                </c:pt>
                <c:pt idx="186">
                  <c:v>-19.5</c:v>
                </c:pt>
                <c:pt idx="187">
                  <c:v>-19.400001525878906</c:v>
                </c:pt>
                <c:pt idx="188">
                  <c:v>-19.30000114440918</c:v>
                </c:pt>
                <c:pt idx="189">
                  <c:v>-19.200000762939453</c:v>
                </c:pt>
                <c:pt idx="190">
                  <c:v>-19.100000381469727</c:v>
                </c:pt>
                <c:pt idx="191">
                  <c:v>-19</c:v>
                </c:pt>
                <c:pt idx="192">
                  <c:v>-18.900001525878906</c:v>
                </c:pt>
                <c:pt idx="193">
                  <c:v>-18.80000114440918</c:v>
                </c:pt>
                <c:pt idx="194">
                  <c:v>-18.700000762939453</c:v>
                </c:pt>
                <c:pt idx="195">
                  <c:v>-18.600000381469727</c:v>
                </c:pt>
                <c:pt idx="196">
                  <c:v>-18.5</c:v>
                </c:pt>
                <c:pt idx="197">
                  <c:v>-18.400001525878906</c:v>
                </c:pt>
                <c:pt idx="198">
                  <c:v>-18.30000114440918</c:v>
                </c:pt>
                <c:pt idx="199">
                  <c:v>-18.200000762939453</c:v>
                </c:pt>
                <c:pt idx="200">
                  <c:v>-18.100000381469727</c:v>
                </c:pt>
                <c:pt idx="201">
                  <c:v>-18</c:v>
                </c:pt>
                <c:pt idx="202">
                  <c:v>-17.900001525878906</c:v>
                </c:pt>
                <c:pt idx="203">
                  <c:v>-17.80000114440918</c:v>
                </c:pt>
                <c:pt idx="204">
                  <c:v>-17.700000762939453</c:v>
                </c:pt>
                <c:pt idx="205">
                  <c:v>-17.600000381469727</c:v>
                </c:pt>
                <c:pt idx="206">
                  <c:v>-17.5</c:v>
                </c:pt>
                <c:pt idx="207">
                  <c:v>-17.400001525878906</c:v>
                </c:pt>
                <c:pt idx="208">
                  <c:v>-17.30000114440918</c:v>
                </c:pt>
                <c:pt idx="209">
                  <c:v>-17.200000762939453</c:v>
                </c:pt>
                <c:pt idx="210">
                  <c:v>-17.100000381469727</c:v>
                </c:pt>
                <c:pt idx="211">
                  <c:v>-17</c:v>
                </c:pt>
                <c:pt idx="212">
                  <c:v>-16.900001525878906</c:v>
                </c:pt>
                <c:pt idx="213">
                  <c:v>-16.80000114440918</c:v>
                </c:pt>
                <c:pt idx="214">
                  <c:v>-16.700000762939453</c:v>
                </c:pt>
                <c:pt idx="215">
                  <c:v>-16.600000381469727</c:v>
                </c:pt>
                <c:pt idx="216">
                  <c:v>-16.5</c:v>
                </c:pt>
                <c:pt idx="217">
                  <c:v>-16.400001525878906</c:v>
                </c:pt>
                <c:pt idx="218">
                  <c:v>-16.30000114440918</c:v>
                </c:pt>
                <c:pt idx="219">
                  <c:v>-16.200000762939453</c:v>
                </c:pt>
                <c:pt idx="220">
                  <c:v>-16.100000381469727</c:v>
                </c:pt>
                <c:pt idx="221">
                  <c:v>-16</c:v>
                </c:pt>
                <c:pt idx="222">
                  <c:v>-15.900001525878906</c:v>
                </c:pt>
                <c:pt idx="223">
                  <c:v>-15.80000114440918</c:v>
                </c:pt>
                <c:pt idx="224">
                  <c:v>-15.700000762939453</c:v>
                </c:pt>
                <c:pt idx="225">
                  <c:v>-15.600000381469727</c:v>
                </c:pt>
                <c:pt idx="226">
                  <c:v>-15.5</c:v>
                </c:pt>
                <c:pt idx="227">
                  <c:v>-15.400001525878906</c:v>
                </c:pt>
                <c:pt idx="228">
                  <c:v>-15.30000114440918</c:v>
                </c:pt>
                <c:pt idx="229">
                  <c:v>-15.200000762939453</c:v>
                </c:pt>
                <c:pt idx="230">
                  <c:v>-15.100000381469727</c:v>
                </c:pt>
                <c:pt idx="231">
                  <c:v>-15</c:v>
                </c:pt>
                <c:pt idx="232">
                  <c:v>-14.900001525878906</c:v>
                </c:pt>
                <c:pt idx="233">
                  <c:v>-14.80000114440918</c:v>
                </c:pt>
                <c:pt idx="234">
                  <c:v>-14.700000762939453</c:v>
                </c:pt>
                <c:pt idx="235">
                  <c:v>-14.600000381469727</c:v>
                </c:pt>
                <c:pt idx="236">
                  <c:v>-14.5</c:v>
                </c:pt>
                <c:pt idx="237">
                  <c:v>-14.400001525878906</c:v>
                </c:pt>
                <c:pt idx="238">
                  <c:v>-14.30000114440918</c:v>
                </c:pt>
                <c:pt idx="239">
                  <c:v>-14.200000762939453</c:v>
                </c:pt>
                <c:pt idx="240">
                  <c:v>-14.100000381469727</c:v>
                </c:pt>
                <c:pt idx="241">
                  <c:v>-14</c:v>
                </c:pt>
                <c:pt idx="242">
                  <c:v>-13.900001525878906</c:v>
                </c:pt>
                <c:pt idx="243">
                  <c:v>-13.80000114440918</c:v>
                </c:pt>
                <c:pt idx="244">
                  <c:v>-13.700000762939453</c:v>
                </c:pt>
                <c:pt idx="245">
                  <c:v>-13.600000381469727</c:v>
                </c:pt>
                <c:pt idx="246">
                  <c:v>-13.5</c:v>
                </c:pt>
                <c:pt idx="247">
                  <c:v>-13.400001525878906</c:v>
                </c:pt>
                <c:pt idx="248">
                  <c:v>-13.30000114440918</c:v>
                </c:pt>
                <c:pt idx="249">
                  <c:v>-13.200000762939453</c:v>
                </c:pt>
                <c:pt idx="250">
                  <c:v>-13.100000381469727</c:v>
                </c:pt>
                <c:pt idx="251">
                  <c:v>-13</c:v>
                </c:pt>
                <c:pt idx="252">
                  <c:v>-12.900001525878906</c:v>
                </c:pt>
                <c:pt idx="253">
                  <c:v>-12.80000114440918</c:v>
                </c:pt>
                <c:pt idx="254">
                  <c:v>-12.700000762939453</c:v>
                </c:pt>
                <c:pt idx="255">
                  <c:v>-12.600000381469727</c:v>
                </c:pt>
                <c:pt idx="256">
                  <c:v>-12.5</c:v>
                </c:pt>
                <c:pt idx="257">
                  <c:v>-12.400001525878906</c:v>
                </c:pt>
                <c:pt idx="258">
                  <c:v>-12.30000114440918</c:v>
                </c:pt>
                <c:pt idx="259">
                  <c:v>-12.200000762939453</c:v>
                </c:pt>
                <c:pt idx="260">
                  <c:v>-12.100000381469727</c:v>
                </c:pt>
                <c:pt idx="261">
                  <c:v>-12</c:v>
                </c:pt>
                <c:pt idx="262">
                  <c:v>-11.900001525878906</c:v>
                </c:pt>
                <c:pt idx="263">
                  <c:v>-11.80000114440918</c:v>
                </c:pt>
                <c:pt idx="264">
                  <c:v>-11.700000762939453</c:v>
                </c:pt>
                <c:pt idx="265">
                  <c:v>-11.600000381469727</c:v>
                </c:pt>
                <c:pt idx="266">
                  <c:v>-11.5</c:v>
                </c:pt>
                <c:pt idx="267">
                  <c:v>-11.400001525878906</c:v>
                </c:pt>
                <c:pt idx="268">
                  <c:v>-11.30000114440918</c:v>
                </c:pt>
                <c:pt idx="269">
                  <c:v>-11.200000762939453</c:v>
                </c:pt>
                <c:pt idx="270">
                  <c:v>-11.100000381469727</c:v>
                </c:pt>
                <c:pt idx="271">
                  <c:v>-11</c:v>
                </c:pt>
                <c:pt idx="272">
                  <c:v>-10.900001525878906</c:v>
                </c:pt>
                <c:pt idx="273">
                  <c:v>-10.80000114440918</c:v>
                </c:pt>
                <c:pt idx="274">
                  <c:v>-10.700000762939453</c:v>
                </c:pt>
                <c:pt idx="275">
                  <c:v>-10.600000381469727</c:v>
                </c:pt>
                <c:pt idx="276">
                  <c:v>-10.5</c:v>
                </c:pt>
                <c:pt idx="277">
                  <c:v>-10.400001525878906</c:v>
                </c:pt>
                <c:pt idx="278">
                  <c:v>-10.30000114440918</c:v>
                </c:pt>
                <c:pt idx="279">
                  <c:v>-10.200000762939453</c:v>
                </c:pt>
                <c:pt idx="280">
                  <c:v>-10.100000381469727</c:v>
                </c:pt>
                <c:pt idx="281">
                  <c:v>-10</c:v>
                </c:pt>
                <c:pt idx="282">
                  <c:v>-9.9000015258789063</c:v>
                </c:pt>
                <c:pt idx="283">
                  <c:v>-9.8000011444091797</c:v>
                </c:pt>
                <c:pt idx="284">
                  <c:v>-9.7000007629394531</c:v>
                </c:pt>
                <c:pt idx="285">
                  <c:v>-9.6000003814697266</c:v>
                </c:pt>
                <c:pt idx="286">
                  <c:v>-9.5</c:v>
                </c:pt>
                <c:pt idx="287">
                  <c:v>-9.4000015258789063</c:v>
                </c:pt>
                <c:pt idx="288">
                  <c:v>-9.3000011444091797</c:v>
                </c:pt>
                <c:pt idx="289">
                  <c:v>-9.2000007629394531</c:v>
                </c:pt>
                <c:pt idx="290">
                  <c:v>-9.1000003814697266</c:v>
                </c:pt>
                <c:pt idx="291">
                  <c:v>-9</c:v>
                </c:pt>
                <c:pt idx="292">
                  <c:v>-8.9000015258789063</c:v>
                </c:pt>
                <c:pt idx="293">
                  <c:v>-8.8000011444091797</c:v>
                </c:pt>
                <c:pt idx="294">
                  <c:v>-8.7000007629394531</c:v>
                </c:pt>
                <c:pt idx="295">
                  <c:v>-8.6000003814697266</c:v>
                </c:pt>
                <c:pt idx="296">
                  <c:v>-8.5</c:v>
                </c:pt>
                <c:pt idx="297">
                  <c:v>-8.4000015258789063</c:v>
                </c:pt>
                <c:pt idx="298">
                  <c:v>-8.3000011444091797</c:v>
                </c:pt>
                <c:pt idx="299">
                  <c:v>-8.2000007629394531</c:v>
                </c:pt>
                <c:pt idx="300">
                  <c:v>-8.1000003814697266</c:v>
                </c:pt>
                <c:pt idx="301">
                  <c:v>-8</c:v>
                </c:pt>
                <c:pt idx="302">
                  <c:v>-7.9000015258789063</c:v>
                </c:pt>
                <c:pt idx="303">
                  <c:v>-7.8000011444091797</c:v>
                </c:pt>
                <c:pt idx="304">
                  <c:v>-7.7000007629394531</c:v>
                </c:pt>
                <c:pt idx="305">
                  <c:v>-7.6000003814697266</c:v>
                </c:pt>
                <c:pt idx="306">
                  <c:v>-7.5</c:v>
                </c:pt>
                <c:pt idx="307">
                  <c:v>-7.4000015258789063</c:v>
                </c:pt>
                <c:pt idx="308">
                  <c:v>-7.3000011444091797</c:v>
                </c:pt>
                <c:pt idx="309">
                  <c:v>-7.2000007629394531</c:v>
                </c:pt>
                <c:pt idx="310">
                  <c:v>-7.1000003814697266</c:v>
                </c:pt>
                <c:pt idx="311">
                  <c:v>-7</c:v>
                </c:pt>
                <c:pt idx="312">
                  <c:v>-6.9000015258789063</c:v>
                </c:pt>
                <c:pt idx="313">
                  <c:v>-6.8000011444091797</c:v>
                </c:pt>
                <c:pt idx="314">
                  <c:v>-6.7000007629394531</c:v>
                </c:pt>
                <c:pt idx="315">
                  <c:v>-6.6000003814697266</c:v>
                </c:pt>
                <c:pt idx="316">
                  <c:v>-6.5</c:v>
                </c:pt>
                <c:pt idx="317">
                  <c:v>-6.4000015258789063</c:v>
                </c:pt>
                <c:pt idx="318">
                  <c:v>-6.3000011444091797</c:v>
                </c:pt>
                <c:pt idx="319">
                  <c:v>-6.2000007629394531</c:v>
                </c:pt>
                <c:pt idx="320">
                  <c:v>-6.1000022888183594</c:v>
                </c:pt>
                <c:pt idx="321">
                  <c:v>-6</c:v>
                </c:pt>
                <c:pt idx="322">
                  <c:v>-5.9000015258789063</c:v>
                </c:pt>
                <c:pt idx="323">
                  <c:v>-5.7999992370605469</c:v>
                </c:pt>
                <c:pt idx="324">
                  <c:v>-5.7000007629394531</c:v>
                </c:pt>
                <c:pt idx="325">
                  <c:v>-5.6000022888183594</c:v>
                </c:pt>
                <c:pt idx="326">
                  <c:v>-5.5</c:v>
                </c:pt>
                <c:pt idx="327">
                  <c:v>-5.4000015258789063</c:v>
                </c:pt>
                <c:pt idx="328">
                  <c:v>-5.2999992370605469</c:v>
                </c:pt>
                <c:pt idx="329">
                  <c:v>-5.2000007629394531</c:v>
                </c:pt>
                <c:pt idx="330">
                  <c:v>-5.1000022888183594</c:v>
                </c:pt>
                <c:pt idx="331">
                  <c:v>-5</c:v>
                </c:pt>
                <c:pt idx="332">
                  <c:v>-4.9000015258789063</c:v>
                </c:pt>
                <c:pt idx="333">
                  <c:v>-4.7999992370605469</c:v>
                </c:pt>
                <c:pt idx="334">
                  <c:v>-4.7000007629394531</c:v>
                </c:pt>
                <c:pt idx="335">
                  <c:v>-4.6000022888183594</c:v>
                </c:pt>
                <c:pt idx="336">
                  <c:v>-4.5</c:v>
                </c:pt>
                <c:pt idx="337">
                  <c:v>-4.4000015258789063</c:v>
                </c:pt>
                <c:pt idx="338">
                  <c:v>-4.2999992370605469</c:v>
                </c:pt>
                <c:pt idx="339">
                  <c:v>-4.2000007629394531</c:v>
                </c:pt>
                <c:pt idx="340">
                  <c:v>-4.1000022888183594</c:v>
                </c:pt>
                <c:pt idx="341">
                  <c:v>-4</c:v>
                </c:pt>
                <c:pt idx="342">
                  <c:v>-3.9000015258789063</c:v>
                </c:pt>
                <c:pt idx="343">
                  <c:v>-3.7999992370605469</c:v>
                </c:pt>
                <c:pt idx="344">
                  <c:v>-3.7000007629394531</c:v>
                </c:pt>
                <c:pt idx="345">
                  <c:v>-3.6000022888183594</c:v>
                </c:pt>
                <c:pt idx="346">
                  <c:v>-3.5</c:v>
                </c:pt>
                <c:pt idx="347">
                  <c:v>-3.4000015258789063</c:v>
                </c:pt>
                <c:pt idx="348">
                  <c:v>-3.2999992370605469</c:v>
                </c:pt>
                <c:pt idx="349">
                  <c:v>-3.2000007629394531</c:v>
                </c:pt>
                <c:pt idx="350">
                  <c:v>-3.1000022888183594</c:v>
                </c:pt>
                <c:pt idx="351">
                  <c:v>-3</c:v>
                </c:pt>
                <c:pt idx="352">
                  <c:v>-2.9000015258789063</c:v>
                </c:pt>
                <c:pt idx="353">
                  <c:v>-2.7999992370605469</c:v>
                </c:pt>
                <c:pt idx="354">
                  <c:v>-2.7000007629394531</c:v>
                </c:pt>
                <c:pt idx="355">
                  <c:v>-2.6000022888183594</c:v>
                </c:pt>
                <c:pt idx="356">
                  <c:v>-2.5</c:v>
                </c:pt>
                <c:pt idx="357">
                  <c:v>-2.4000015258789063</c:v>
                </c:pt>
                <c:pt idx="358">
                  <c:v>-2.2999992370605469</c:v>
                </c:pt>
                <c:pt idx="359">
                  <c:v>-2.2000007629394531</c:v>
                </c:pt>
                <c:pt idx="360">
                  <c:v>-2.1000022888183594</c:v>
                </c:pt>
                <c:pt idx="361">
                  <c:v>-2</c:v>
                </c:pt>
                <c:pt idx="362">
                  <c:v>-1.9000015258789063</c:v>
                </c:pt>
                <c:pt idx="363">
                  <c:v>-1.7999992370605469</c:v>
                </c:pt>
                <c:pt idx="364">
                  <c:v>-1.7000007629394531</c:v>
                </c:pt>
                <c:pt idx="365">
                  <c:v>-1.6000022888183594</c:v>
                </c:pt>
                <c:pt idx="366">
                  <c:v>-1.5</c:v>
                </c:pt>
                <c:pt idx="367">
                  <c:v>-1.4000015258789063</c:v>
                </c:pt>
                <c:pt idx="368">
                  <c:v>-1.2999992370605469</c:v>
                </c:pt>
                <c:pt idx="369">
                  <c:v>-1.2000007629394531</c:v>
                </c:pt>
                <c:pt idx="370">
                  <c:v>-1.1000022888183594</c:v>
                </c:pt>
                <c:pt idx="371">
                  <c:v>-1</c:v>
                </c:pt>
                <c:pt idx="372">
                  <c:v>-0.90000152587890625</c:v>
                </c:pt>
                <c:pt idx="373">
                  <c:v>-0.79999923706054688</c:v>
                </c:pt>
                <c:pt idx="374">
                  <c:v>-0.70000076293945313</c:v>
                </c:pt>
                <c:pt idx="375">
                  <c:v>-0.60000228881835938</c:v>
                </c:pt>
                <c:pt idx="376">
                  <c:v>-0.5</c:v>
                </c:pt>
                <c:pt idx="377">
                  <c:v>-0.40000152587890625</c:v>
                </c:pt>
                <c:pt idx="378">
                  <c:v>-0.29999923706054688</c:v>
                </c:pt>
                <c:pt idx="379">
                  <c:v>-0.20000076293945313</c:v>
                </c:pt>
                <c:pt idx="380">
                  <c:v>-0.10000228881835938</c:v>
                </c:pt>
                <c:pt idx="381">
                  <c:v>0</c:v>
                </c:pt>
                <c:pt idx="382">
                  <c:v>9.999847412109375E-2</c:v>
                </c:pt>
                <c:pt idx="383">
                  <c:v>0.20000076293945313</c:v>
                </c:pt>
                <c:pt idx="384">
                  <c:v>0.29999923706054688</c:v>
                </c:pt>
                <c:pt idx="385">
                  <c:v>0.39999771118164063</c:v>
                </c:pt>
                <c:pt idx="386">
                  <c:v>0.5</c:v>
                </c:pt>
                <c:pt idx="387">
                  <c:v>0.59999847412109375</c:v>
                </c:pt>
                <c:pt idx="388">
                  <c:v>0.70000076293945313</c:v>
                </c:pt>
                <c:pt idx="389">
                  <c:v>0.79999923706054688</c:v>
                </c:pt>
                <c:pt idx="390">
                  <c:v>0.89999771118164063</c:v>
                </c:pt>
                <c:pt idx="391">
                  <c:v>1</c:v>
                </c:pt>
                <c:pt idx="392">
                  <c:v>1.0999984741210938</c:v>
                </c:pt>
                <c:pt idx="393">
                  <c:v>1.2000007629394531</c:v>
                </c:pt>
                <c:pt idx="394">
                  <c:v>1.2999992370605469</c:v>
                </c:pt>
                <c:pt idx="395">
                  <c:v>1.3999977111816406</c:v>
                </c:pt>
                <c:pt idx="396">
                  <c:v>1.5</c:v>
                </c:pt>
                <c:pt idx="397">
                  <c:v>1.5999984741210938</c:v>
                </c:pt>
                <c:pt idx="398">
                  <c:v>1.7000007629394531</c:v>
                </c:pt>
                <c:pt idx="399">
                  <c:v>1.7999992370605469</c:v>
                </c:pt>
                <c:pt idx="400">
                  <c:v>1.8999977111816406</c:v>
                </c:pt>
                <c:pt idx="401">
                  <c:v>2</c:v>
                </c:pt>
                <c:pt idx="402">
                  <c:v>2.0999984741210938</c:v>
                </c:pt>
                <c:pt idx="403">
                  <c:v>2.2000007629394531</c:v>
                </c:pt>
                <c:pt idx="404">
                  <c:v>2.2999992370605469</c:v>
                </c:pt>
                <c:pt idx="405">
                  <c:v>2.3999977111816406</c:v>
                </c:pt>
                <c:pt idx="406">
                  <c:v>2.5</c:v>
                </c:pt>
                <c:pt idx="407">
                  <c:v>2.5999984741210938</c:v>
                </c:pt>
                <c:pt idx="408">
                  <c:v>2.7000007629394531</c:v>
                </c:pt>
                <c:pt idx="409">
                  <c:v>2.7999992370605469</c:v>
                </c:pt>
                <c:pt idx="410">
                  <c:v>2.8999977111816406</c:v>
                </c:pt>
                <c:pt idx="411">
                  <c:v>3</c:v>
                </c:pt>
                <c:pt idx="412">
                  <c:v>3.0999984741210938</c:v>
                </c:pt>
                <c:pt idx="413">
                  <c:v>3.2000007629394531</c:v>
                </c:pt>
                <c:pt idx="414">
                  <c:v>3.2999992370605469</c:v>
                </c:pt>
                <c:pt idx="415">
                  <c:v>3.3999977111816406</c:v>
                </c:pt>
                <c:pt idx="416">
                  <c:v>3.5</c:v>
                </c:pt>
                <c:pt idx="417">
                  <c:v>3.5999984741210938</c:v>
                </c:pt>
                <c:pt idx="418">
                  <c:v>3.7000007629394531</c:v>
                </c:pt>
                <c:pt idx="419">
                  <c:v>3.7999992370605469</c:v>
                </c:pt>
                <c:pt idx="420">
                  <c:v>3.8999977111816406</c:v>
                </c:pt>
                <c:pt idx="421">
                  <c:v>4</c:v>
                </c:pt>
                <c:pt idx="422">
                  <c:v>4.0999984741210938</c:v>
                </c:pt>
                <c:pt idx="423">
                  <c:v>4.2000007629394531</c:v>
                </c:pt>
                <c:pt idx="424">
                  <c:v>4.2999992370605469</c:v>
                </c:pt>
                <c:pt idx="425">
                  <c:v>4.3999977111816406</c:v>
                </c:pt>
                <c:pt idx="426">
                  <c:v>4.5</c:v>
                </c:pt>
                <c:pt idx="427">
                  <c:v>4.5999984741210938</c:v>
                </c:pt>
                <c:pt idx="428">
                  <c:v>4.7000007629394531</c:v>
                </c:pt>
                <c:pt idx="429">
                  <c:v>4.7999992370605469</c:v>
                </c:pt>
                <c:pt idx="430">
                  <c:v>4.8999977111816406</c:v>
                </c:pt>
                <c:pt idx="431">
                  <c:v>5</c:v>
                </c:pt>
                <c:pt idx="432">
                  <c:v>5.0999984741210938</c:v>
                </c:pt>
                <c:pt idx="433">
                  <c:v>5.2000007629394531</c:v>
                </c:pt>
                <c:pt idx="434">
                  <c:v>5.2999992370605469</c:v>
                </c:pt>
                <c:pt idx="435">
                  <c:v>5.3999977111816406</c:v>
                </c:pt>
                <c:pt idx="436">
                  <c:v>5.5</c:v>
                </c:pt>
                <c:pt idx="437">
                  <c:v>5.5999984741210938</c:v>
                </c:pt>
                <c:pt idx="438">
                  <c:v>5.7000007629394531</c:v>
                </c:pt>
                <c:pt idx="439">
                  <c:v>5.7999992370605469</c:v>
                </c:pt>
                <c:pt idx="440">
                  <c:v>5.8999977111816406</c:v>
                </c:pt>
                <c:pt idx="441">
                  <c:v>6</c:v>
                </c:pt>
                <c:pt idx="442">
                  <c:v>6.0999984741210938</c:v>
                </c:pt>
                <c:pt idx="443">
                  <c:v>6.2000007629394531</c:v>
                </c:pt>
                <c:pt idx="444">
                  <c:v>6.2999992370605469</c:v>
                </c:pt>
                <c:pt idx="445">
                  <c:v>6.3999977111816406</c:v>
                </c:pt>
                <c:pt idx="446">
                  <c:v>6.5</c:v>
                </c:pt>
                <c:pt idx="447">
                  <c:v>6.5999984741210938</c:v>
                </c:pt>
                <c:pt idx="448">
                  <c:v>6.7000007629394531</c:v>
                </c:pt>
                <c:pt idx="449">
                  <c:v>6.7999992370605469</c:v>
                </c:pt>
                <c:pt idx="450">
                  <c:v>6.8999977111816406</c:v>
                </c:pt>
                <c:pt idx="451">
                  <c:v>7</c:v>
                </c:pt>
                <c:pt idx="452">
                  <c:v>7.0999984741210938</c:v>
                </c:pt>
                <c:pt idx="453">
                  <c:v>7.2000007629394531</c:v>
                </c:pt>
                <c:pt idx="454">
                  <c:v>7.2999992370605469</c:v>
                </c:pt>
                <c:pt idx="455">
                  <c:v>7.3999977111816406</c:v>
                </c:pt>
                <c:pt idx="456">
                  <c:v>7.5</c:v>
                </c:pt>
                <c:pt idx="457">
                  <c:v>7.5999984741210938</c:v>
                </c:pt>
                <c:pt idx="458">
                  <c:v>7.7000007629394531</c:v>
                </c:pt>
                <c:pt idx="459">
                  <c:v>7.7999992370605469</c:v>
                </c:pt>
                <c:pt idx="460">
                  <c:v>7.8999977111816406</c:v>
                </c:pt>
                <c:pt idx="461">
                  <c:v>8</c:v>
                </c:pt>
                <c:pt idx="462">
                  <c:v>8.0999984741210938</c:v>
                </c:pt>
                <c:pt idx="463">
                  <c:v>8.2000007629394531</c:v>
                </c:pt>
                <c:pt idx="464">
                  <c:v>8.2999992370605469</c:v>
                </c:pt>
                <c:pt idx="465">
                  <c:v>8.3999977111816406</c:v>
                </c:pt>
                <c:pt idx="466">
                  <c:v>8.5</c:v>
                </c:pt>
                <c:pt idx="467">
                  <c:v>8.5999984741210938</c:v>
                </c:pt>
                <c:pt idx="468">
                  <c:v>8.7000007629394531</c:v>
                </c:pt>
                <c:pt idx="469">
                  <c:v>8.7999992370605469</c:v>
                </c:pt>
                <c:pt idx="470">
                  <c:v>8.8999977111816406</c:v>
                </c:pt>
                <c:pt idx="471">
                  <c:v>9</c:v>
                </c:pt>
                <c:pt idx="472">
                  <c:v>9.0999984741210938</c:v>
                </c:pt>
                <c:pt idx="473">
                  <c:v>9.2000007629394531</c:v>
                </c:pt>
                <c:pt idx="474">
                  <c:v>9.2999992370605469</c:v>
                </c:pt>
                <c:pt idx="475">
                  <c:v>9.3999977111816406</c:v>
                </c:pt>
                <c:pt idx="476">
                  <c:v>9.5</c:v>
                </c:pt>
                <c:pt idx="477">
                  <c:v>9.5999984741210938</c:v>
                </c:pt>
                <c:pt idx="478">
                  <c:v>9.7000007629394531</c:v>
                </c:pt>
                <c:pt idx="479">
                  <c:v>9.7999992370605469</c:v>
                </c:pt>
                <c:pt idx="480">
                  <c:v>9.8999977111816406</c:v>
                </c:pt>
                <c:pt idx="481">
                  <c:v>10</c:v>
                </c:pt>
                <c:pt idx="482">
                  <c:v>10.099998474121094</c:v>
                </c:pt>
                <c:pt idx="483">
                  <c:v>10.200000762939453</c:v>
                </c:pt>
                <c:pt idx="484">
                  <c:v>10.299999237060547</c:v>
                </c:pt>
                <c:pt idx="485">
                  <c:v>10.399997711181641</c:v>
                </c:pt>
                <c:pt idx="486">
                  <c:v>10.5</c:v>
                </c:pt>
                <c:pt idx="487">
                  <c:v>10.599998474121094</c:v>
                </c:pt>
                <c:pt idx="488">
                  <c:v>10.700000762939453</c:v>
                </c:pt>
                <c:pt idx="489">
                  <c:v>10.799999237060547</c:v>
                </c:pt>
                <c:pt idx="490">
                  <c:v>10.899997711181641</c:v>
                </c:pt>
                <c:pt idx="491">
                  <c:v>11</c:v>
                </c:pt>
                <c:pt idx="492">
                  <c:v>11.099998474121094</c:v>
                </c:pt>
                <c:pt idx="493">
                  <c:v>11.200000762939453</c:v>
                </c:pt>
                <c:pt idx="494">
                  <c:v>11.299999237060547</c:v>
                </c:pt>
                <c:pt idx="495">
                  <c:v>11.399997711181641</c:v>
                </c:pt>
                <c:pt idx="496">
                  <c:v>11.5</c:v>
                </c:pt>
                <c:pt idx="497">
                  <c:v>11.599998474121094</c:v>
                </c:pt>
                <c:pt idx="498">
                  <c:v>11.700000762939453</c:v>
                </c:pt>
                <c:pt idx="499">
                  <c:v>11.799999237060547</c:v>
                </c:pt>
                <c:pt idx="500">
                  <c:v>11.899997711181641</c:v>
                </c:pt>
                <c:pt idx="501">
                  <c:v>12</c:v>
                </c:pt>
                <c:pt idx="502">
                  <c:v>12.099998474121094</c:v>
                </c:pt>
                <c:pt idx="503">
                  <c:v>12.200000762939453</c:v>
                </c:pt>
                <c:pt idx="504">
                  <c:v>12.299999237060547</c:v>
                </c:pt>
                <c:pt idx="505">
                  <c:v>12.399997711181641</c:v>
                </c:pt>
                <c:pt idx="506">
                  <c:v>12.5</c:v>
                </c:pt>
                <c:pt idx="507">
                  <c:v>12.599998474121094</c:v>
                </c:pt>
                <c:pt idx="508">
                  <c:v>12.700000762939453</c:v>
                </c:pt>
                <c:pt idx="509">
                  <c:v>12.799999237060547</c:v>
                </c:pt>
                <c:pt idx="510">
                  <c:v>12.899997711181641</c:v>
                </c:pt>
                <c:pt idx="511">
                  <c:v>13</c:v>
                </c:pt>
                <c:pt idx="512">
                  <c:v>13.099998474121094</c:v>
                </c:pt>
                <c:pt idx="513">
                  <c:v>13.200000762939453</c:v>
                </c:pt>
                <c:pt idx="514">
                  <c:v>13.299999237060547</c:v>
                </c:pt>
                <c:pt idx="515">
                  <c:v>13.399997711181641</c:v>
                </c:pt>
                <c:pt idx="516">
                  <c:v>13.5</c:v>
                </c:pt>
                <c:pt idx="517">
                  <c:v>13.599998474121094</c:v>
                </c:pt>
                <c:pt idx="518">
                  <c:v>13.700000762939453</c:v>
                </c:pt>
                <c:pt idx="519">
                  <c:v>13.799999237060547</c:v>
                </c:pt>
                <c:pt idx="520">
                  <c:v>13.899997711181641</c:v>
                </c:pt>
                <c:pt idx="521">
                  <c:v>14</c:v>
                </c:pt>
                <c:pt idx="522">
                  <c:v>14.099998474121094</c:v>
                </c:pt>
                <c:pt idx="523">
                  <c:v>14.200000762939453</c:v>
                </c:pt>
                <c:pt idx="524">
                  <c:v>14.299999237060547</c:v>
                </c:pt>
                <c:pt idx="525">
                  <c:v>14.399997711181641</c:v>
                </c:pt>
                <c:pt idx="526">
                  <c:v>14.5</c:v>
                </c:pt>
                <c:pt idx="527">
                  <c:v>14.599998474121094</c:v>
                </c:pt>
                <c:pt idx="528">
                  <c:v>14.700000762939453</c:v>
                </c:pt>
                <c:pt idx="529">
                  <c:v>14.799999237060547</c:v>
                </c:pt>
                <c:pt idx="530">
                  <c:v>14.899997711181641</c:v>
                </c:pt>
                <c:pt idx="531">
                  <c:v>15</c:v>
                </c:pt>
                <c:pt idx="532">
                  <c:v>15.099998474121094</c:v>
                </c:pt>
                <c:pt idx="533">
                  <c:v>15.200000762939453</c:v>
                </c:pt>
                <c:pt idx="534">
                  <c:v>15.299999237060547</c:v>
                </c:pt>
                <c:pt idx="535">
                  <c:v>15.399997711181641</c:v>
                </c:pt>
                <c:pt idx="536">
                  <c:v>15.5</c:v>
                </c:pt>
                <c:pt idx="537">
                  <c:v>15.599998474121094</c:v>
                </c:pt>
                <c:pt idx="538">
                  <c:v>15.700000762939453</c:v>
                </c:pt>
                <c:pt idx="539">
                  <c:v>15.799999237060547</c:v>
                </c:pt>
                <c:pt idx="540">
                  <c:v>15.899997711181641</c:v>
                </c:pt>
                <c:pt idx="541">
                  <c:v>16</c:v>
                </c:pt>
                <c:pt idx="542">
                  <c:v>16.099998474121094</c:v>
                </c:pt>
                <c:pt idx="543">
                  <c:v>16.200000762939453</c:v>
                </c:pt>
                <c:pt idx="544">
                  <c:v>16.299999237060547</c:v>
                </c:pt>
                <c:pt idx="545">
                  <c:v>16.399997711181641</c:v>
                </c:pt>
                <c:pt idx="546">
                  <c:v>16.5</c:v>
                </c:pt>
                <c:pt idx="547">
                  <c:v>16.599998474121094</c:v>
                </c:pt>
                <c:pt idx="548">
                  <c:v>16.700000762939453</c:v>
                </c:pt>
                <c:pt idx="549">
                  <c:v>16.799999237060547</c:v>
                </c:pt>
                <c:pt idx="550">
                  <c:v>16.899997711181641</c:v>
                </c:pt>
                <c:pt idx="551">
                  <c:v>17</c:v>
                </c:pt>
                <c:pt idx="552">
                  <c:v>17.099998474121094</c:v>
                </c:pt>
                <c:pt idx="553">
                  <c:v>17.200000762939453</c:v>
                </c:pt>
                <c:pt idx="554">
                  <c:v>17.299999237060547</c:v>
                </c:pt>
                <c:pt idx="555">
                  <c:v>17.399997711181641</c:v>
                </c:pt>
                <c:pt idx="556">
                  <c:v>17.5</c:v>
                </c:pt>
                <c:pt idx="557">
                  <c:v>17.599998474121094</c:v>
                </c:pt>
                <c:pt idx="558">
                  <c:v>17.700000762939453</c:v>
                </c:pt>
                <c:pt idx="559">
                  <c:v>17.799999237060547</c:v>
                </c:pt>
                <c:pt idx="560">
                  <c:v>17.899997711181641</c:v>
                </c:pt>
                <c:pt idx="561">
                  <c:v>18</c:v>
                </c:pt>
                <c:pt idx="562">
                  <c:v>18.099998474121094</c:v>
                </c:pt>
                <c:pt idx="563">
                  <c:v>18.200000762939453</c:v>
                </c:pt>
                <c:pt idx="564">
                  <c:v>18.299999237060547</c:v>
                </c:pt>
                <c:pt idx="565">
                  <c:v>18.399997711181641</c:v>
                </c:pt>
                <c:pt idx="566">
                  <c:v>18.5</c:v>
                </c:pt>
                <c:pt idx="567">
                  <c:v>18.599998474121094</c:v>
                </c:pt>
                <c:pt idx="568">
                  <c:v>18.700000762939453</c:v>
                </c:pt>
                <c:pt idx="569">
                  <c:v>18.799999237060547</c:v>
                </c:pt>
                <c:pt idx="570">
                  <c:v>18.899997711181641</c:v>
                </c:pt>
                <c:pt idx="571">
                  <c:v>19</c:v>
                </c:pt>
                <c:pt idx="572">
                  <c:v>19.099998474121094</c:v>
                </c:pt>
                <c:pt idx="573">
                  <c:v>19.200000762939453</c:v>
                </c:pt>
                <c:pt idx="574">
                  <c:v>19.299999237060547</c:v>
                </c:pt>
                <c:pt idx="575">
                  <c:v>19.399997711181641</c:v>
                </c:pt>
                <c:pt idx="576">
                  <c:v>19.5</c:v>
                </c:pt>
                <c:pt idx="577">
                  <c:v>19.599998474121094</c:v>
                </c:pt>
                <c:pt idx="578">
                  <c:v>19.700000762939453</c:v>
                </c:pt>
                <c:pt idx="579">
                  <c:v>19.799999237060547</c:v>
                </c:pt>
                <c:pt idx="580">
                  <c:v>19.899997711181641</c:v>
                </c:pt>
                <c:pt idx="581">
                  <c:v>20</c:v>
                </c:pt>
                <c:pt idx="582">
                  <c:v>20.099998474121094</c:v>
                </c:pt>
                <c:pt idx="583">
                  <c:v>20.200000762939453</c:v>
                </c:pt>
                <c:pt idx="584">
                  <c:v>20.299999237060547</c:v>
                </c:pt>
                <c:pt idx="585">
                  <c:v>20.399997711181641</c:v>
                </c:pt>
                <c:pt idx="586">
                  <c:v>20.5</c:v>
                </c:pt>
                <c:pt idx="587">
                  <c:v>20.599998474121094</c:v>
                </c:pt>
                <c:pt idx="588">
                  <c:v>20.700000762939453</c:v>
                </c:pt>
                <c:pt idx="589">
                  <c:v>20.799999237060547</c:v>
                </c:pt>
                <c:pt idx="590">
                  <c:v>20.899997711181641</c:v>
                </c:pt>
                <c:pt idx="591">
                  <c:v>21</c:v>
                </c:pt>
                <c:pt idx="592">
                  <c:v>21.099998474121094</c:v>
                </c:pt>
                <c:pt idx="593">
                  <c:v>21.200000762939453</c:v>
                </c:pt>
                <c:pt idx="594">
                  <c:v>21.299999237060547</c:v>
                </c:pt>
                <c:pt idx="595">
                  <c:v>21.399997711181641</c:v>
                </c:pt>
                <c:pt idx="596">
                  <c:v>21.5</c:v>
                </c:pt>
                <c:pt idx="597">
                  <c:v>21.599998474121094</c:v>
                </c:pt>
                <c:pt idx="598">
                  <c:v>21.700000762939453</c:v>
                </c:pt>
                <c:pt idx="599">
                  <c:v>21.799999237060547</c:v>
                </c:pt>
                <c:pt idx="600">
                  <c:v>21.899997711181641</c:v>
                </c:pt>
                <c:pt idx="601">
                  <c:v>22</c:v>
                </c:pt>
                <c:pt idx="602">
                  <c:v>22.099998474121094</c:v>
                </c:pt>
                <c:pt idx="603">
                  <c:v>22.200000762939453</c:v>
                </c:pt>
                <c:pt idx="604">
                  <c:v>22.299999237060547</c:v>
                </c:pt>
                <c:pt idx="605">
                  <c:v>22.399997711181641</c:v>
                </c:pt>
                <c:pt idx="606">
                  <c:v>22.5</c:v>
                </c:pt>
                <c:pt idx="607">
                  <c:v>22.599998474121094</c:v>
                </c:pt>
                <c:pt idx="608">
                  <c:v>22.700000762939453</c:v>
                </c:pt>
                <c:pt idx="609">
                  <c:v>22.799999237060547</c:v>
                </c:pt>
                <c:pt idx="610">
                  <c:v>22.899997711181641</c:v>
                </c:pt>
                <c:pt idx="611">
                  <c:v>23</c:v>
                </c:pt>
                <c:pt idx="612">
                  <c:v>23.099998474121094</c:v>
                </c:pt>
                <c:pt idx="613">
                  <c:v>23.200000762939453</c:v>
                </c:pt>
                <c:pt idx="614">
                  <c:v>23.299999237060547</c:v>
                </c:pt>
                <c:pt idx="615">
                  <c:v>23.399997711181641</c:v>
                </c:pt>
                <c:pt idx="616">
                  <c:v>23.5</c:v>
                </c:pt>
                <c:pt idx="617">
                  <c:v>23.599998474121094</c:v>
                </c:pt>
                <c:pt idx="618">
                  <c:v>23.700000762939453</c:v>
                </c:pt>
                <c:pt idx="619">
                  <c:v>23.799999237060547</c:v>
                </c:pt>
                <c:pt idx="620">
                  <c:v>23.899997711181641</c:v>
                </c:pt>
                <c:pt idx="621">
                  <c:v>24</c:v>
                </c:pt>
                <c:pt idx="622">
                  <c:v>24.099998474121094</c:v>
                </c:pt>
                <c:pt idx="623">
                  <c:v>24.200000762939453</c:v>
                </c:pt>
                <c:pt idx="624">
                  <c:v>24.299999237060547</c:v>
                </c:pt>
                <c:pt idx="625">
                  <c:v>24.399997711181641</c:v>
                </c:pt>
                <c:pt idx="626">
                  <c:v>24.5</c:v>
                </c:pt>
                <c:pt idx="627">
                  <c:v>24.599998474121094</c:v>
                </c:pt>
                <c:pt idx="628">
                  <c:v>24.700000762939453</c:v>
                </c:pt>
                <c:pt idx="629">
                  <c:v>24.799999237060547</c:v>
                </c:pt>
                <c:pt idx="630">
                  <c:v>24.899997711181641</c:v>
                </c:pt>
                <c:pt idx="631">
                  <c:v>25</c:v>
                </c:pt>
                <c:pt idx="632">
                  <c:v>25.099998474121094</c:v>
                </c:pt>
                <c:pt idx="633">
                  <c:v>25.200000762939453</c:v>
                </c:pt>
                <c:pt idx="634">
                  <c:v>25.299999237060547</c:v>
                </c:pt>
                <c:pt idx="635">
                  <c:v>25.399997711181641</c:v>
                </c:pt>
                <c:pt idx="636">
                  <c:v>25.5</c:v>
                </c:pt>
                <c:pt idx="637">
                  <c:v>25.599998474121094</c:v>
                </c:pt>
                <c:pt idx="638">
                  <c:v>25.700000762939453</c:v>
                </c:pt>
                <c:pt idx="639">
                  <c:v>25.799999237060547</c:v>
                </c:pt>
                <c:pt idx="640">
                  <c:v>25.899997711181641</c:v>
                </c:pt>
                <c:pt idx="641">
                  <c:v>25.999996185302734</c:v>
                </c:pt>
                <c:pt idx="642">
                  <c:v>26.100002288818359</c:v>
                </c:pt>
                <c:pt idx="643">
                  <c:v>26.200000762939453</c:v>
                </c:pt>
                <c:pt idx="644">
                  <c:v>26.299999237060547</c:v>
                </c:pt>
                <c:pt idx="645">
                  <c:v>26.399997711181641</c:v>
                </c:pt>
                <c:pt idx="646">
                  <c:v>26.499996185302734</c:v>
                </c:pt>
                <c:pt idx="647">
                  <c:v>26.600002288818359</c:v>
                </c:pt>
                <c:pt idx="648">
                  <c:v>26.700000762939453</c:v>
                </c:pt>
                <c:pt idx="649">
                  <c:v>26.799999237060547</c:v>
                </c:pt>
                <c:pt idx="650">
                  <c:v>26.899997711181641</c:v>
                </c:pt>
                <c:pt idx="651">
                  <c:v>26.999996185302734</c:v>
                </c:pt>
                <c:pt idx="652">
                  <c:v>27.100002288818359</c:v>
                </c:pt>
                <c:pt idx="653">
                  <c:v>27.200000762939453</c:v>
                </c:pt>
                <c:pt idx="654">
                  <c:v>27.299999237060547</c:v>
                </c:pt>
                <c:pt idx="655">
                  <c:v>27.399997711181641</c:v>
                </c:pt>
                <c:pt idx="656">
                  <c:v>27.499996185302734</c:v>
                </c:pt>
                <c:pt idx="657">
                  <c:v>27.600002288818359</c:v>
                </c:pt>
                <c:pt idx="658">
                  <c:v>27.700000762939453</c:v>
                </c:pt>
                <c:pt idx="659">
                  <c:v>27.799999237060547</c:v>
                </c:pt>
                <c:pt idx="660">
                  <c:v>27.899997711181641</c:v>
                </c:pt>
                <c:pt idx="661">
                  <c:v>27.999996185302734</c:v>
                </c:pt>
                <c:pt idx="662">
                  <c:v>28.100002288818359</c:v>
                </c:pt>
                <c:pt idx="663">
                  <c:v>28.200000762939453</c:v>
                </c:pt>
                <c:pt idx="664">
                  <c:v>28.299999237060547</c:v>
                </c:pt>
                <c:pt idx="665">
                  <c:v>28.399997711181641</c:v>
                </c:pt>
                <c:pt idx="666">
                  <c:v>28.499996185302734</c:v>
                </c:pt>
                <c:pt idx="667">
                  <c:v>28.600002288818359</c:v>
                </c:pt>
                <c:pt idx="668">
                  <c:v>28.700000762939453</c:v>
                </c:pt>
                <c:pt idx="669">
                  <c:v>28.799999237060547</c:v>
                </c:pt>
                <c:pt idx="670">
                  <c:v>28.899997711181641</c:v>
                </c:pt>
                <c:pt idx="671">
                  <c:v>28.999996185302734</c:v>
                </c:pt>
                <c:pt idx="672">
                  <c:v>29.100002288818359</c:v>
                </c:pt>
                <c:pt idx="673">
                  <c:v>29.200000762939453</c:v>
                </c:pt>
                <c:pt idx="674">
                  <c:v>29.299999237060547</c:v>
                </c:pt>
                <c:pt idx="675">
                  <c:v>29.399997711181641</c:v>
                </c:pt>
                <c:pt idx="676">
                  <c:v>29.499996185302734</c:v>
                </c:pt>
                <c:pt idx="677">
                  <c:v>29.600002288818359</c:v>
                </c:pt>
                <c:pt idx="678">
                  <c:v>29.700000762939453</c:v>
                </c:pt>
                <c:pt idx="679">
                  <c:v>29.799999237060547</c:v>
                </c:pt>
                <c:pt idx="680">
                  <c:v>29.899997711181641</c:v>
                </c:pt>
                <c:pt idx="681">
                  <c:v>29.999996185302734</c:v>
                </c:pt>
                <c:pt idx="682">
                  <c:v>30.100002288818359</c:v>
                </c:pt>
                <c:pt idx="683">
                  <c:v>30.200000762939453</c:v>
                </c:pt>
                <c:pt idx="684">
                  <c:v>30.299999237060547</c:v>
                </c:pt>
                <c:pt idx="685">
                  <c:v>30.399997711181641</c:v>
                </c:pt>
                <c:pt idx="686">
                  <c:v>30.499996185302734</c:v>
                </c:pt>
                <c:pt idx="687">
                  <c:v>30.600002288818359</c:v>
                </c:pt>
                <c:pt idx="688">
                  <c:v>30.700000762939453</c:v>
                </c:pt>
                <c:pt idx="689">
                  <c:v>30.799999237060547</c:v>
                </c:pt>
                <c:pt idx="690">
                  <c:v>30.899997711181641</c:v>
                </c:pt>
                <c:pt idx="691">
                  <c:v>30.999996185302734</c:v>
                </c:pt>
                <c:pt idx="692">
                  <c:v>31.100002288818359</c:v>
                </c:pt>
                <c:pt idx="693">
                  <c:v>31.200000762939453</c:v>
                </c:pt>
                <c:pt idx="694">
                  <c:v>31.299999237060547</c:v>
                </c:pt>
                <c:pt idx="695">
                  <c:v>31.399997711181641</c:v>
                </c:pt>
                <c:pt idx="696">
                  <c:v>31.499996185302734</c:v>
                </c:pt>
                <c:pt idx="697">
                  <c:v>31.600002288818359</c:v>
                </c:pt>
                <c:pt idx="698">
                  <c:v>31.700000762939453</c:v>
                </c:pt>
                <c:pt idx="699">
                  <c:v>31.799999237060547</c:v>
                </c:pt>
                <c:pt idx="700">
                  <c:v>31.899997711181641</c:v>
                </c:pt>
                <c:pt idx="701">
                  <c:v>31.999996185302734</c:v>
                </c:pt>
                <c:pt idx="702">
                  <c:v>32.100002288818359</c:v>
                </c:pt>
                <c:pt idx="703">
                  <c:v>32.200000762939453</c:v>
                </c:pt>
                <c:pt idx="704">
                  <c:v>32.299999237060547</c:v>
                </c:pt>
                <c:pt idx="705">
                  <c:v>32.399997711181641</c:v>
                </c:pt>
                <c:pt idx="706">
                  <c:v>32.499996185302734</c:v>
                </c:pt>
                <c:pt idx="707">
                  <c:v>32.600002288818359</c:v>
                </c:pt>
                <c:pt idx="708">
                  <c:v>32.700000762939453</c:v>
                </c:pt>
                <c:pt idx="709">
                  <c:v>32.799999237060547</c:v>
                </c:pt>
                <c:pt idx="710">
                  <c:v>32.899997711181641</c:v>
                </c:pt>
                <c:pt idx="711">
                  <c:v>32.999996185302734</c:v>
                </c:pt>
                <c:pt idx="712">
                  <c:v>33.100002288818359</c:v>
                </c:pt>
                <c:pt idx="713">
                  <c:v>33.200000762939453</c:v>
                </c:pt>
                <c:pt idx="714">
                  <c:v>33.299999237060547</c:v>
                </c:pt>
                <c:pt idx="715">
                  <c:v>33.399997711181641</c:v>
                </c:pt>
                <c:pt idx="716">
                  <c:v>33.499996185302734</c:v>
                </c:pt>
                <c:pt idx="717">
                  <c:v>33.600002288818359</c:v>
                </c:pt>
                <c:pt idx="718">
                  <c:v>33.700000762939453</c:v>
                </c:pt>
                <c:pt idx="719">
                  <c:v>33.799999237060547</c:v>
                </c:pt>
                <c:pt idx="720">
                  <c:v>33.899997711181641</c:v>
                </c:pt>
                <c:pt idx="721">
                  <c:v>33.999996185302734</c:v>
                </c:pt>
                <c:pt idx="722">
                  <c:v>34.100002288818359</c:v>
                </c:pt>
                <c:pt idx="723">
                  <c:v>34.200000762939453</c:v>
                </c:pt>
                <c:pt idx="724">
                  <c:v>34.299999237060547</c:v>
                </c:pt>
                <c:pt idx="725">
                  <c:v>34.399997711181641</c:v>
                </c:pt>
                <c:pt idx="726">
                  <c:v>34.499996185302734</c:v>
                </c:pt>
                <c:pt idx="727">
                  <c:v>34.600002288818359</c:v>
                </c:pt>
                <c:pt idx="728">
                  <c:v>34.700000762939453</c:v>
                </c:pt>
                <c:pt idx="729">
                  <c:v>34.799999237060547</c:v>
                </c:pt>
                <c:pt idx="730">
                  <c:v>34.899997711181641</c:v>
                </c:pt>
                <c:pt idx="731">
                  <c:v>34.999996185302734</c:v>
                </c:pt>
                <c:pt idx="732">
                  <c:v>35.100002288818359</c:v>
                </c:pt>
                <c:pt idx="733">
                  <c:v>35.200000762939453</c:v>
                </c:pt>
                <c:pt idx="734">
                  <c:v>35.299999237060547</c:v>
                </c:pt>
                <c:pt idx="735">
                  <c:v>35.399997711181641</c:v>
                </c:pt>
                <c:pt idx="736">
                  <c:v>35.499996185302734</c:v>
                </c:pt>
                <c:pt idx="737">
                  <c:v>35.600002288818359</c:v>
                </c:pt>
                <c:pt idx="738">
                  <c:v>35.700000762939453</c:v>
                </c:pt>
                <c:pt idx="739">
                  <c:v>35.799999237060547</c:v>
                </c:pt>
                <c:pt idx="740">
                  <c:v>35.899997711181641</c:v>
                </c:pt>
                <c:pt idx="741">
                  <c:v>35.999996185302734</c:v>
                </c:pt>
                <c:pt idx="742">
                  <c:v>36.100002288818359</c:v>
                </c:pt>
                <c:pt idx="743">
                  <c:v>36.200000762939453</c:v>
                </c:pt>
                <c:pt idx="744">
                  <c:v>36.299999237060547</c:v>
                </c:pt>
                <c:pt idx="745">
                  <c:v>36.399997711181641</c:v>
                </c:pt>
                <c:pt idx="746">
                  <c:v>36.499996185302734</c:v>
                </c:pt>
                <c:pt idx="747">
                  <c:v>36.600002288818359</c:v>
                </c:pt>
                <c:pt idx="748">
                  <c:v>36.700000762939453</c:v>
                </c:pt>
                <c:pt idx="749">
                  <c:v>36.799999237060547</c:v>
                </c:pt>
                <c:pt idx="750">
                  <c:v>36.899997711181641</c:v>
                </c:pt>
                <c:pt idx="751">
                  <c:v>36.999996185302734</c:v>
                </c:pt>
                <c:pt idx="752">
                  <c:v>37.100002288818359</c:v>
                </c:pt>
                <c:pt idx="753">
                  <c:v>37.200000762939453</c:v>
                </c:pt>
                <c:pt idx="754">
                  <c:v>37.299999237060547</c:v>
                </c:pt>
                <c:pt idx="755">
                  <c:v>37.399997711181641</c:v>
                </c:pt>
                <c:pt idx="756">
                  <c:v>37.499996185302734</c:v>
                </c:pt>
                <c:pt idx="757">
                  <c:v>37.600002288818359</c:v>
                </c:pt>
                <c:pt idx="758">
                  <c:v>37.700000762939453</c:v>
                </c:pt>
                <c:pt idx="759">
                  <c:v>37.799999237060547</c:v>
                </c:pt>
                <c:pt idx="760">
                  <c:v>37.899997711181641</c:v>
                </c:pt>
                <c:pt idx="761">
                  <c:v>37.999996185302734</c:v>
                </c:pt>
                <c:pt idx="762">
                  <c:v>38.100002288818359</c:v>
                </c:pt>
                <c:pt idx="763">
                  <c:v>38.200000762939453</c:v>
                </c:pt>
                <c:pt idx="764">
                  <c:v>38.299999237060547</c:v>
                </c:pt>
                <c:pt idx="765">
                  <c:v>38.399997711181641</c:v>
                </c:pt>
                <c:pt idx="766">
                  <c:v>38.499996185302734</c:v>
                </c:pt>
                <c:pt idx="767">
                  <c:v>38.600002288818359</c:v>
                </c:pt>
                <c:pt idx="768">
                  <c:v>38.700000762939453</c:v>
                </c:pt>
                <c:pt idx="769">
                  <c:v>38.799999237060547</c:v>
                </c:pt>
                <c:pt idx="770">
                  <c:v>38.899997711181641</c:v>
                </c:pt>
                <c:pt idx="771">
                  <c:v>38.999996185302734</c:v>
                </c:pt>
                <c:pt idx="772">
                  <c:v>39.100002288818359</c:v>
                </c:pt>
                <c:pt idx="773">
                  <c:v>39.200000762939453</c:v>
                </c:pt>
                <c:pt idx="774">
                  <c:v>39.299999237060547</c:v>
                </c:pt>
                <c:pt idx="775">
                  <c:v>39.399997711181641</c:v>
                </c:pt>
                <c:pt idx="776">
                  <c:v>39.499996185302734</c:v>
                </c:pt>
                <c:pt idx="777">
                  <c:v>39.600002288818359</c:v>
                </c:pt>
                <c:pt idx="778">
                  <c:v>39.700000762939453</c:v>
                </c:pt>
                <c:pt idx="779">
                  <c:v>39.799999237060547</c:v>
                </c:pt>
                <c:pt idx="780">
                  <c:v>39.899997711181641</c:v>
                </c:pt>
                <c:pt idx="781">
                  <c:v>39.999996185302734</c:v>
                </c:pt>
                <c:pt idx="782">
                  <c:v>40.100002288818359</c:v>
                </c:pt>
                <c:pt idx="783">
                  <c:v>40.200000762939453</c:v>
                </c:pt>
                <c:pt idx="784">
                  <c:v>40.299999237060547</c:v>
                </c:pt>
                <c:pt idx="785">
                  <c:v>40.399997711181641</c:v>
                </c:pt>
                <c:pt idx="786">
                  <c:v>40.499996185302734</c:v>
                </c:pt>
                <c:pt idx="787">
                  <c:v>40.600002288818359</c:v>
                </c:pt>
                <c:pt idx="788">
                  <c:v>40.700000762939453</c:v>
                </c:pt>
                <c:pt idx="789">
                  <c:v>40.799999237060547</c:v>
                </c:pt>
                <c:pt idx="790">
                  <c:v>40.899997711181641</c:v>
                </c:pt>
                <c:pt idx="791">
                  <c:v>40.999996185302734</c:v>
                </c:pt>
                <c:pt idx="792">
                  <c:v>41.100002288818359</c:v>
                </c:pt>
                <c:pt idx="793">
                  <c:v>41.200000762939453</c:v>
                </c:pt>
                <c:pt idx="794">
                  <c:v>41.299999237060547</c:v>
                </c:pt>
                <c:pt idx="795">
                  <c:v>41.399997711181641</c:v>
                </c:pt>
                <c:pt idx="796">
                  <c:v>41.499996185302734</c:v>
                </c:pt>
                <c:pt idx="797">
                  <c:v>41.600002288818359</c:v>
                </c:pt>
                <c:pt idx="798">
                  <c:v>41.700000762939453</c:v>
                </c:pt>
                <c:pt idx="799">
                  <c:v>41.799999237060547</c:v>
                </c:pt>
                <c:pt idx="800">
                  <c:v>41.899997711181641</c:v>
                </c:pt>
                <c:pt idx="801">
                  <c:v>41.999996185302734</c:v>
                </c:pt>
                <c:pt idx="802">
                  <c:v>42.100002288818359</c:v>
                </c:pt>
                <c:pt idx="803">
                  <c:v>42.200000762939453</c:v>
                </c:pt>
                <c:pt idx="804">
                  <c:v>42.299999237060547</c:v>
                </c:pt>
                <c:pt idx="805">
                  <c:v>42.399997711181641</c:v>
                </c:pt>
                <c:pt idx="806">
                  <c:v>42.499996185302734</c:v>
                </c:pt>
                <c:pt idx="807">
                  <c:v>42.600002288818359</c:v>
                </c:pt>
                <c:pt idx="808">
                  <c:v>42.700000762939453</c:v>
                </c:pt>
                <c:pt idx="809">
                  <c:v>42.799999237060547</c:v>
                </c:pt>
                <c:pt idx="810">
                  <c:v>42.899997711181641</c:v>
                </c:pt>
                <c:pt idx="811">
                  <c:v>42.999996185302734</c:v>
                </c:pt>
                <c:pt idx="812">
                  <c:v>43.100002288818359</c:v>
                </c:pt>
                <c:pt idx="813">
                  <c:v>43.200000762939453</c:v>
                </c:pt>
                <c:pt idx="814">
                  <c:v>43.299999237060547</c:v>
                </c:pt>
                <c:pt idx="815">
                  <c:v>43.399997711181641</c:v>
                </c:pt>
                <c:pt idx="816">
                  <c:v>43.499996185302734</c:v>
                </c:pt>
                <c:pt idx="817">
                  <c:v>43.600002288818359</c:v>
                </c:pt>
                <c:pt idx="818">
                  <c:v>43.700000762939453</c:v>
                </c:pt>
                <c:pt idx="819">
                  <c:v>43.799999237060547</c:v>
                </c:pt>
                <c:pt idx="820">
                  <c:v>43.899997711181641</c:v>
                </c:pt>
                <c:pt idx="821">
                  <c:v>43.999996185302734</c:v>
                </c:pt>
                <c:pt idx="822">
                  <c:v>44.100002288818359</c:v>
                </c:pt>
                <c:pt idx="823">
                  <c:v>44.200000762939453</c:v>
                </c:pt>
                <c:pt idx="824">
                  <c:v>44.299999237060547</c:v>
                </c:pt>
                <c:pt idx="825">
                  <c:v>44.399997711181641</c:v>
                </c:pt>
                <c:pt idx="826">
                  <c:v>44.499996185302734</c:v>
                </c:pt>
                <c:pt idx="827">
                  <c:v>44.600002288818359</c:v>
                </c:pt>
                <c:pt idx="828">
                  <c:v>44.700000762939453</c:v>
                </c:pt>
                <c:pt idx="829">
                  <c:v>44.799999237060547</c:v>
                </c:pt>
                <c:pt idx="830">
                  <c:v>44.899997711181641</c:v>
                </c:pt>
                <c:pt idx="831">
                  <c:v>44.999996185302734</c:v>
                </c:pt>
                <c:pt idx="832">
                  <c:v>45.100002288818359</c:v>
                </c:pt>
                <c:pt idx="833">
                  <c:v>45.200000762939453</c:v>
                </c:pt>
                <c:pt idx="834">
                  <c:v>45.299999237060547</c:v>
                </c:pt>
                <c:pt idx="835">
                  <c:v>45.399997711181641</c:v>
                </c:pt>
                <c:pt idx="836">
                  <c:v>45.499996185302734</c:v>
                </c:pt>
                <c:pt idx="837">
                  <c:v>45.600002288818359</c:v>
                </c:pt>
                <c:pt idx="838">
                  <c:v>45.700000762939453</c:v>
                </c:pt>
                <c:pt idx="839">
                  <c:v>45.799999237060547</c:v>
                </c:pt>
                <c:pt idx="840">
                  <c:v>45.899997711181641</c:v>
                </c:pt>
                <c:pt idx="841">
                  <c:v>45.999996185302734</c:v>
                </c:pt>
                <c:pt idx="842">
                  <c:v>46.100002288818359</c:v>
                </c:pt>
                <c:pt idx="843">
                  <c:v>46.200000762939453</c:v>
                </c:pt>
                <c:pt idx="844">
                  <c:v>46.299999237060547</c:v>
                </c:pt>
                <c:pt idx="845">
                  <c:v>46.399997711181641</c:v>
                </c:pt>
                <c:pt idx="846">
                  <c:v>46.499996185302734</c:v>
                </c:pt>
                <c:pt idx="847">
                  <c:v>46.600002288818359</c:v>
                </c:pt>
                <c:pt idx="848">
                  <c:v>46.700000762939453</c:v>
                </c:pt>
                <c:pt idx="849">
                  <c:v>46.799999237060547</c:v>
                </c:pt>
                <c:pt idx="850">
                  <c:v>46.899997711181641</c:v>
                </c:pt>
                <c:pt idx="851">
                  <c:v>46.999996185302734</c:v>
                </c:pt>
                <c:pt idx="852">
                  <c:v>47.100002288818359</c:v>
                </c:pt>
                <c:pt idx="853">
                  <c:v>47.200000762939453</c:v>
                </c:pt>
                <c:pt idx="854">
                  <c:v>47.299999237060547</c:v>
                </c:pt>
                <c:pt idx="855">
                  <c:v>47.399997711181641</c:v>
                </c:pt>
                <c:pt idx="856">
                  <c:v>47.499996185302734</c:v>
                </c:pt>
                <c:pt idx="857">
                  <c:v>47.600002288818359</c:v>
                </c:pt>
                <c:pt idx="858">
                  <c:v>47.700000762939453</c:v>
                </c:pt>
                <c:pt idx="859">
                  <c:v>47.799999237060547</c:v>
                </c:pt>
                <c:pt idx="860">
                  <c:v>47.899997711181641</c:v>
                </c:pt>
                <c:pt idx="861">
                  <c:v>47.999996185302734</c:v>
                </c:pt>
                <c:pt idx="862">
                  <c:v>48.100002288818359</c:v>
                </c:pt>
                <c:pt idx="863">
                  <c:v>48.200000762939453</c:v>
                </c:pt>
                <c:pt idx="864">
                  <c:v>48.299999237060547</c:v>
                </c:pt>
                <c:pt idx="865">
                  <c:v>48.399997711181641</c:v>
                </c:pt>
                <c:pt idx="866">
                  <c:v>48.499996185302734</c:v>
                </c:pt>
                <c:pt idx="867">
                  <c:v>48.600002288818359</c:v>
                </c:pt>
                <c:pt idx="868">
                  <c:v>48.700000762939453</c:v>
                </c:pt>
                <c:pt idx="869">
                  <c:v>48.799999237060547</c:v>
                </c:pt>
                <c:pt idx="870">
                  <c:v>48.899997711181641</c:v>
                </c:pt>
                <c:pt idx="871">
                  <c:v>48.999996185302734</c:v>
                </c:pt>
                <c:pt idx="872">
                  <c:v>49.100002288818359</c:v>
                </c:pt>
                <c:pt idx="873">
                  <c:v>49.200000762939453</c:v>
                </c:pt>
                <c:pt idx="874">
                  <c:v>49.299999237060547</c:v>
                </c:pt>
                <c:pt idx="875">
                  <c:v>49.399997711181641</c:v>
                </c:pt>
                <c:pt idx="876">
                  <c:v>49.499996185302734</c:v>
                </c:pt>
                <c:pt idx="877">
                  <c:v>49.600002288818359</c:v>
                </c:pt>
                <c:pt idx="878">
                  <c:v>49.700000762939453</c:v>
                </c:pt>
                <c:pt idx="879">
                  <c:v>49.799999237060547</c:v>
                </c:pt>
                <c:pt idx="880">
                  <c:v>49.899997711181641</c:v>
                </c:pt>
                <c:pt idx="881">
                  <c:v>49.999996185302734</c:v>
                </c:pt>
                <c:pt idx="882">
                  <c:v>50.100002288818359</c:v>
                </c:pt>
                <c:pt idx="883">
                  <c:v>50.200000762939453</c:v>
                </c:pt>
                <c:pt idx="884">
                  <c:v>50.299999237060547</c:v>
                </c:pt>
                <c:pt idx="885">
                  <c:v>50.399997711181641</c:v>
                </c:pt>
                <c:pt idx="886">
                  <c:v>50.499996185302734</c:v>
                </c:pt>
                <c:pt idx="887">
                  <c:v>50.600002288818359</c:v>
                </c:pt>
                <c:pt idx="888">
                  <c:v>50.700000762939453</c:v>
                </c:pt>
                <c:pt idx="889">
                  <c:v>50.799999237060547</c:v>
                </c:pt>
                <c:pt idx="890">
                  <c:v>50.899997711181641</c:v>
                </c:pt>
                <c:pt idx="891">
                  <c:v>50.999996185302734</c:v>
                </c:pt>
                <c:pt idx="892">
                  <c:v>51.100002288818359</c:v>
                </c:pt>
                <c:pt idx="893">
                  <c:v>51.200000762939453</c:v>
                </c:pt>
                <c:pt idx="894">
                  <c:v>51.299999237060547</c:v>
                </c:pt>
                <c:pt idx="895">
                  <c:v>51.399997711181641</c:v>
                </c:pt>
                <c:pt idx="896">
                  <c:v>51.499996185302734</c:v>
                </c:pt>
                <c:pt idx="897">
                  <c:v>51.600002288818359</c:v>
                </c:pt>
                <c:pt idx="898">
                  <c:v>51.700000762939453</c:v>
                </c:pt>
                <c:pt idx="899">
                  <c:v>51.799999237060547</c:v>
                </c:pt>
                <c:pt idx="900">
                  <c:v>51.899997711181641</c:v>
                </c:pt>
                <c:pt idx="901">
                  <c:v>51.999996185302734</c:v>
                </c:pt>
                <c:pt idx="902">
                  <c:v>52.100002288818359</c:v>
                </c:pt>
                <c:pt idx="903">
                  <c:v>52.200000762939453</c:v>
                </c:pt>
                <c:pt idx="904">
                  <c:v>52.299999237060547</c:v>
                </c:pt>
                <c:pt idx="905">
                  <c:v>52.399997711181641</c:v>
                </c:pt>
                <c:pt idx="906">
                  <c:v>52.499996185302734</c:v>
                </c:pt>
                <c:pt idx="907">
                  <c:v>52.600002288818359</c:v>
                </c:pt>
                <c:pt idx="908">
                  <c:v>52.700000762939453</c:v>
                </c:pt>
                <c:pt idx="909">
                  <c:v>52.799999237060547</c:v>
                </c:pt>
                <c:pt idx="910">
                  <c:v>52.899997711181641</c:v>
                </c:pt>
                <c:pt idx="911">
                  <c:v>52.999996185302734</c:v>
                </c:pt>
                <c:pt idx="912">
                  <c:v>53.100002288818359</c:v>
                </c:pt>
                <c:pt idx="913">
                  <c:v>53.200000762939453</c:v>
                </c:pt>
                <c:pt idx="914">
                  <c:v>53.299999237060547</c:v>
                </c:pt>
                <c:pt idx="915">
                  <c:v>53.399997711181641</c:v>
                </c:pt>
                <c:pt idx="916">
                  <c:v>53.499996185302734</c:v>
                </c:pt>
                <c:pt idx="917">
                  <c:v>53.600002288818359</c:v>
                </c:pt>
                <c:pt idx="918">
                  <c:v>53.700000762939453</c:v>
                </c:pt>
                <c:pt idx="919">
                  <c:v>53.799999237060547</c:v>
                </c:pt>
                <c:pt idx="920">
                  <c:v>53.899997711181641</c:v>
                </c:pt>
                <c:pt idx="921">
                  <c:v>53.999996185302734</c:v>
                </c:pt>
                <c:pt idx="922">
                  <c:v>54.100002288818359</c:v>
                </c:pt>
                <c:pt idx="923">
                  <c:v>54.200000762939453</c:v>
                </c:pt>
                <c:pt idx="924">
                  <c:v>54.299999237060547</c:v>
                </c:pt>
                <c:pt idx="925">
                  <c:v>54.399997711181641</c:v>
                </c:pt>
                <c:pt idx="926">
                  <c:v>54.499996185302734</c:v>
                </c:pt>
                <c:pt idx="927">
                  <c:v>54.600002288818359</c:v>
                </c:pt>
                <c:pt idx="928">
                  <c:v>54.700000762939453</c:v>
                </c:pt>
                <c:pt idx="929">
                  <c:v>54.799999237060547</c:v>
                </c:pt>
                <c:pt idx="930">
                  <c:v>54.899997711181641</c:v>
                </c:pt>
                <c:pt idx="931">
                  <c:v>54.999996185302734</c:v>
                </c:pt>
                <c:pt idx="932">
                  <c:v>55.100002288818359</c:v>
                </c:pt>
                <c:pt idx="933">
                  <c:v>55.200000762939453</c:v>
                </c:pt>
                <c:pt idx="934">
                  <c:v>55.299999237060547</c:v>
                </c:pt>
                <c:pt idx="935">
                  <c:v>55.399997711181641</c:v>
                </c:pt>
                <c:pt idx="936">
                  <c:v>55.499996185302734</c:v>
                </c:pt>
                <c:pt idx="937">
                  <c:v>55.600002288818359</c:v>
                </c:pt>
                <c:pt idx="938">
                  <c:v>55.700000762939453</c:v>
                </c:pt>
                <c:pt idx="939">
                  <c:v>55.799999237060547</c:v>
                </c:pt>
                <c:pt idx="940">
                  <c:v>55.899997711181641</c:v>
                </c:pt>
                <c:pt idx="941">
                  <c:v>55.999996185302734</c:v>
                </c:pt>
                <c:pt idx="942">
                  <c:v>56.100002288818359</c:v>
                </c:pt>
                <c:pt idx="943">
                  <c:v>56.200000762939453</c:v>
                </c:pt>
                <c:pt idx="944">
                  <c:v>56.299999237060547</c:v>
                </c:pt>
                <c:pt idx="945">
                  <c:v>56.399997711181641</c:v>
                </c:pt>
                <c:pt idx="946">
                  <c:v>56.499996185302734</c:v>
                </c:pt>
                <c:pt idx="947">
                  <c:v>56.600002288818359</c:v>
                </c:pt>
                <c:pt idx="948">
                  <c:v>56.700000762939453</c:v>
                </c:pt>
                <c:pt idx="949">
                  <c:v>56.799999237060547</c:v>
                </c:pt>
                <c:pt idx="950">
                  <c:v>56.899997711181641</c:v>
                </c:pt>
                <c:pt idx="951">
                  <c:v>56.999996185302734</c:v>
                </c:pt>
                <c:pt idx="952">
                  <c:v>57.100002288818359</c:v>
                </c:pt>
                <c:pt idx="953">
                  <c:v>57.200000762939453</c:v>
                </c:pt>
                <c:pt idx="954">
                  <c:v>57.299999237060547</c:v>
                </c:pt>
                <c:pt idx="955">
                  <c:v>57.399997711181641</c:v>
                </c:pt>
                <c:pt idx="956">
                  <c:v>57.499996185302734</c:v>
                </c:pt>
                <c:pt idx="957">
                  <c:v>57.600002288818359</c:v>
                </c:pt>
                <c:pt idx="958">
                  <c:v>57.700000762939453</c:v>
                </c:pt>
                <c:pt idx="959">
                  <c:v>57.799999237060547</c:v>
                </c:pt>
                <c:pt idx="960">
                  <c:v>57.899997711181641</c:v>
                </c:pt>
                <c:pt idx="961">
                  <c:v>57.999996185302734</c:v>
                </c:pt>
                <c:pt idx="962">
                  <c:v>58.100002288818359</c:v>
                </c:pt>
                <c:pt idx="963">
                  <c:v>58.200000762939453</c:v>
                </c:pt>
                <c:pt idx="964">
                  <c:v>58.299999237060547</c:v>
                </c:pt>
                <c:pt idx="965">
                  <c:v>58.399997711181641</c:v>
                </c:pt>
                <c:pt idx="966">
                  <c:v>58.499996185302734</c:v>
                </c:pt>
                <c:pt idx="967">
                  <c:v>58.600002288818359</c:v>
                </c:pt>
                <c:pt idx="968">
                  <c:v>58.700000762939453</c:v>
                </c:pt>
                <c:pt idx="969">
                  <c:v>58.799999237060547</c:v>
                </c:pt>
                <c:pt idx="970">
                  <c:v>58.899997711181641</c:v>
                </c:pt>
                <c:pt idx="971">
                  <c:v>58.999996185302734</c:v>
                </c:pt>
                <c:pt idx="972">
                  <c:v>59.100002288818359</c:v>
                </c:pt>
                <c:pt idx="973">
                  <c:v>59.200000762939453</c:v>
                </c:pt>
                <c:pt idx="974">
                  <c:v>59.299999237060547</c:v>
                </c:pt>
                <c:pt idx="975">
                  <c:v>59.399997711181641</c:v>
                </c:pt>
                <c:pt idx="976">
                  <c:v>59.499996185302734</c:v>
                </c:pt>
                <c:pt idx="977">
                  <c:v>59.600002288818359</c:v>
                </c:pt>
                <c:pt idx="978">
                  <c:v>59.700000762939453</c:v>
                </c:pt>
                <c:pt idx="979">
                  <c:v>59.799999237060547</c:v>
                </c:pt>
                <c:pt idx="980">
                  <c:v>59.899997711181641</c:v>
                </c:pt>
                <c:pt idx="981">
                  <c:v>59.999996185302734</c:v>
                </c:pt>
                <c:pt idx="982">
                  <c:v>60.100002288818359</c:v>
                </c:pt>
                <c:pt idx="983">
                  <c:v>60.200000762939453</c:v>
                </c:pt>
                <c:pt idx="984">
                  <c:v>60.299999237060547</c:v>
                </c:pt>
                <c:pt idx="985">
                  <c:v>60.399997711181641</c:v>
                </c:pt>
                <c:pt idx="986">
                  <c:v>60.499996185302734</c:v>
                </c:pt>
                <c:pt idx="987">
                  <c:v>60.600002288818359</c:v>
                </c:pt>
                <c:pt idx="988">
                  <c:v>60.700000762939453</c:v>
                </c:pt>
                <c:pt idx="989">
                  <c:v>60.799999237060547</c:v>
                </c:pt>
                <c:pt idx="990">
                  <c:v>60.899997711181641</c:v>
                </c:pt>
                <c:pt idx="991">
                  <c:v>60.999996185302734</c:v>
                </c:pt>
                <c:pt idx="992">
                  <c:v>61.100002288818359</c:v>
                </c:pt>
                <c:pt idx="993">
                  <c:v>61.200000762939453</c:v>
                </c:pt>
                <c:pt idx="994">
                  <c:v>61.299999237060547</c:v>
                </c:pt>
                <c:pt idx="995">
                  <c:v>61.399997711181641</c:v>
                </c:pt>
                <c:pt idx="996">
                  <c:v>61.499996185302734</c:v>
                </c:pt>
                <c:pt idx="997">
                  <c:v>61.600002288818359</c:v>
                </c:pt>
                <c:pt idx="998">
                  <c:v>61.700000762939453</c:v>
                </c:pt>
                <c:pt idx="999">
                  <c:v>61.799999237060547</c:v>
                </c:pt>
                <c:pt idx="1000">
                  <c:v>61.899997711181641</c:v>
                </c:pt>
                <c:pt idx="1001">
                  <c:v>61.999996185302734</c:v>
                </c:pt>
                <c:pt idx="1002">
                  <c:v>62.100002288818359</c:v>
                </c:pt>
                <c:pt idx="1003">
                  <c:v>62.200000762939453</c:v>
                </c:pt>
                <c:pt idx="1004">
                  <c:v>62.299999237060547</c:v>
                </c:pt>
                <c:pt idx="1005">
                  <c:v>62.399997711181641</c:v>
                </c:pt>
                <c:pt idx="1006">
                  <c:v>62.499996185302734</c:v>
                </c:pt>
                <c:pt idx="1007">
                  <c:v>62.600002288818359</c:v>
                </c:pt>
                <c:pt idx="1008">
                  <c:v>62.700000762939453</c:v>
                </c:pt>
                <c:pt idx="1009">
                  <c:v>62.799999237060547</c:v>
                </c:pt>
                <c:pt idx="1010">
                  <c:v>62.899997711181641</c:v>
                </c:pt>
                <c:pt idx="1011">
                  <c:v>62.999996185302734</c:v>
                </c:pt>
                <c:pt idx="1012">
                  <c:v>63.100002288818359</c:v>
                </c:pt>
                <c:pt idx="1013">
                  <c:v>63.200000762939453</c:v>
                </c:pt>
                <c:pt idx="1014">
                  <c:v>63.299999237060547</c:v>
                </c:pt>
                <c:pt idx="1015">
                  <c:v>63.399997711181641</c:v>
                </c:pt>
                <c:pt idx="1016">
                  <c:v>63.499996185302734</c:v>
                </c:pt>
                <c:pt idx="1017">
                  <c:v>63.600002288818359</c:v>
                </c:pt>
                <c:pt idx="1018">
                  <c:v>63.700000762939453</c:v>
                </c:pt>
                <c:pt idx="1019">
                  <c:v>63.799999237060547</c:v>
                </c:pt>
                <c:pt idx="1020">
                  <c:v>63.899997711181641</c:v>
                </c:pt>
                <c:pt idx="1021">
                  <c:v>63.999996185302734</c:v>
                </c:pt>
                <c:pt idx="1022">
                  <c:v>64.100006103515625</c:v>
                </c:pt>
                <c:pt idx="1023">
                  <c:v>64.199996948242188</c:v>
                </c:pt>
                <c:pt idx="1024">
                  <c:v>64.300003051757813</c:v>
                </c:pt>
                <c:pt idx="1025">
                  <c:v>64.399993896484375</c:v>
                </c:pt>
                <c:pt idx="1026">
                  <c:v>64.5</c:v>
                </c:pt>
                <c:pt idx="1027">
                  <c:v>64.600006103515625</c:v>
                </c:pt>
                <c:pt idx="1028">
                  <c:v>64.699996948242188</c:v>
                </c:pt>
                <c:pt idx="1029">
                  <c:v>64.800003051757813</c:v>
                </c:pt>
                <c:pt idx="1030">
                  <c:v>64.899993896484375</c:v>
                </c:pt>
                <c:pt idx="1031">
                  <c:v>65</c:v>
                </c:pt>
                <c:pt idx="1032">
                  <c:v>65.100006103515625</c:v>
                </c:pt>
                <c:pt idx="1033">
                  <c:v>65.199996948242188</c:v>
                </c:pt>
                <c:pt idx="1034">
                  <c:v>65.300003051757813</c:v>
                </c:pt>
                <c:pt idx="1035">
                  <c:v>65.399993896484375</c:v>
                </c:pt>
                <c:pt idx="1036">
                  <c:v>65.5</c:v>
                </c:pt>
                <c:pt idx="1037">
                  <c:v>65.600006103515625</c:v>
                </c:pt>
                <c:pt idx="1038">
                  <c:v>65.699996948242188</c:v>
                </c:pt>
                <c:pt idx="1039">
                  <c:v>65.800003051757813</c:v>
                </c:pt>
                <c:pt idx="1040">
                  <c:v>65.899993896484375</c:v>
                </c:pt>
                <c:pt idx="1041">
                  <c:v>66</c:v>
                </c:pt>
                <c:pt idx="1042">
                  <c:v>66.100006103515625</c:v>
                </c:pt>
                <c:pt idx="1043">
                  <c:v>66.199996948242188</c:v>
                </c:pt>
                <c:pt idx="1044">
                  <c:v>66.300003051757813</c:v>
                </c:pt>
                <c:pt idx="1045">
                  <c:v>66.399993896484375</c:v>
                </c:pt>
                <c:pt idx="1046">
                  <c:v>66.5</c:v>
                </c:pt>
                <c:pt idx="1047">
                  <c:v>66.600006103515625</c:v>
                </c:pt>
                <c:pt idx="1048">
                  <c:v>66.699996948242188</c:v>
                </c:pt>
                <c:pt idx="1049">
                  <c:v>66.800003051757813</c:v>
                </c:pt>
                <c:pt idx="1050">
                  <c:v>66.899993896484375</c:v>
                </c:pt>
                <c:pt idx="1051">
                  <c:v>67</c:v>
                </c:pt>
                <c:pt idx="1052">
                  <c:v>67.100006103515625</c:v>
                </c:pt>
                <c:pt idx="1053">
                  <c:v>67.199996948242188</c:v>
                </c:pt>
                <c:pt idx="1054">
                  <c:v>67.300003051757813</c:v>
                </c:pt>
                <c:pt idx="1055">
                  <c:v>67.399993896484375</c:v>
                </c:pt>
                <c:pt idx="1056">
                  <c:v>67.5</c:v>
                </c:pt>
                <c:pt idx="1057">
                  <c:v>67.600006103515625</c:v>
                </c:pt>
                <c:pt idx="1058">
                  <c:v>67.699996948242188</c:v>
                </c:pt>
                <c:pt idx="1059">
                  <c:v>67.800003051757813</c:v>
                </c:pt>
                <c:pt idx="1060">
                  <c:v>67.899993896484375</c:v>
                </c:pt>
                <c:pt idx="1061">
                  <c:v>68</c:v>
                </c:pt>
                <c:pt idx="1062">
                  <c:v>68.100006103515625</c:v>
                </c:pt>
                <c:pt idx="1063">
                  <c:v>68.199996948242188</c:v>
                </c:pt>
                <c:pt idx="1064">
                  <c:v>68.300003051757813</c:v>
                </c:pt>
                <c:pt idx="1065">
                  <c:v>68.399993896484375</c:v>
                </c:pt>
                <c:pt idx="1066">
                  <c:v>68.5</c:v>
                </c:pt>
                <c:pt idx="1067">
                  <c:v>68.600006103515625</c:v>
                </c:pt>
                <c:pt idx="1068">
                  <c:v>68.699996948242188</c:v>
                </c:pt>
                <c:pt idx="1069">
                  <c:v>68.800003051757813</c:v>
                </c:pt>
                <c:pt idx="1070">
                  <c:v>68.899993896484375</c:v>
                </c:pt>
                <c:pt idx="1071">
                  <c:v>69</c:v>
                </c:pt>
                <c:pt idx="1072">
                  <c:v>69.100006103515625</c:v>
                </c:pt>
                <c:pt idx="1073">
                  <c:v>69.199996948242188</c:v>
                </c:pt>
                <c:pt idx="1074">
                  <c:v>69.300003051757813</c:v>
                </c:pt>
                <c:pt idx="1075">
                  <c:v>69.399993896484375</c:v>
                </c:pt>
                <c:pt idx="1076">
                  <c:v>69.5</c:v>
                </c:pt>
                <c:pt idx="1077">
                  <c:v>69.600006103515625</c:v>
                </c:pt>
                <c:pt idx="1078">
                  <c:v>69.699996948242188</c:v>
                </c:pt>
                <c:pt idx="1079">
                  <c:v>69.800003051757813</c:v>
                </c:pt>
                <c:pt idx="1080">
                  <c:v>69.899993896484375</c:v>
                </c:pt>
                <c:pt idx="1081">
                  <c:v>70</c:v>
                </c:pt>
                <c:pt idx="1082">
                  <c:v>70.100006103515625</c:v>
                </c:pt>
                <c:pt idx="1083">
                  <c:v>70.199996948242188</c:v>
                </c:pt>
                <c:pt idx="1084">
                  <c:v>70.300003051757813</c:v>
                </c:pt>
                <c:pt idx="1085">
                  <c:v>70.399993896484375</c:v>
                </c:pt>
                <c:pt idx="1086">
                  <c:v>70.5</c:v>
                </c:pt>
                <c:pt idx="1087">
                  <c:v>70.600006103515625</c:v>
                </c:pt>
                <c:pt idx="1088">
                  <c:v>70.699996948242188</c:v>
                </c:pt>
                <c:pt idx="1089">
                  <c:v>70.800003051757813</c:v>
                </c:pt>
                <c:pt idx="1090">
                  <c:v>70.899993896484375</c:v>
                </c:pt>
                <c:pt idx="1091">
                  <c:v>71</c:v>
                </c:pt>
                <c:pt idx="1092">
                  <c:v>71.100006103515625</c:v>
                </c:pt>
                <c:pt idx="1093">
                  <c:v>71.199996948242188</c:v>
                </c:pt>
                <c:pt idx="1094">
                  <c:v>71.300003051757813</c:v>
                </c:pt>
                <c:pt idx="1095">
                  <c:v>71.399993896484375</c:v>
                </c:pt>
                <c:pt idx="1096">
                  <c:v>71.5</c:v>
                </c:pt>
                <c:pt idx="1097">
                  <c:v>71.600006103515625</c:v>
                </c:pt>
                <c:pt idx="1098">
                  <c:v>71.699996948242188</c:v>
                </c:pt>
                <c:pt idx="1099">
                  <c:v>71.800003051757813</c:v>
                </c:pt>
                <c:pt idx="1100">
                  <c:v>71.899993896484375</c:v>
                </c:pt>
                <c:pt idx="1101">
                  <c:v>72</c:v>
                </c:pt>
                <c:pt idx="1102">
                  <c:v>72.100006103515625</c:v>
                </c:pt>
                <c:pt idx="1103">
                  <c:v>72.199996948242188</c:v>
                </c:pt>
                <c:pt idx="1104">
                  <c:v>72.300003051757813</c:v>
                </c:pt>
                <c:pt idx="1105">
                  <c:v>72.399993896484375</c:v>
                </c:pt>
                <c:pt idx="1106">
                  <c:v>72.5</c:v>
                </c:pt>
                <c:pt idx="1107">
                  <c:v>72.600006103515625</c:v>
                </c:pt>
                <c:pt idx="1108">
                  <c:v>72.699996948242188</c:v>
                </c:pt>
                <c:pt idx="1109">
                  <c:v>72.800003051757813</c:v>
                </c:pt>
                <c:pt idx="1110">
                  <c:v>72.899993896484375</c:v>
                </c:pt>
                <c:pt idx="1111">
                  <c:v>73</c:v>
                </c:pt>
                <c:pt idx="1112">
                  <c:v>73.100006103515625</c:v>
                </c:pt>
                <c:pt idx="1113">
                  <c:v>73.199996948242188</c:v>
                </c:pt>
                <c:pt idx="1114">
                  <c:v>73.300003051757813</c:v>
                </c:pt>
                <c:pt idx="1115">
                  <c:v>73.399993896484375</c:v>
                </c:pt>
                <c:pt idx="1116">
                  <c:v>73.5</c:v>
                </c:pt>
                <c:pt idx="1117">
                  <c:v>73.600006103515625</c:v>
                </c:pt>
                <c:pt idx="1118">
                  <c:v>73.699996948242188</c:v>
                </c:pt>
                <c:pt idx="1119">
                  <c:v>73.800003051757813</c:v>
                </c:pt>
                <c:pt idx="1120">
                  <c:v>73.899993896484375</c:v>
                </c:pt>
                <c:pt idx="1121">
                  <c:v>74</c:v>
                </c:pt>
                <c:pt idx="1122">
                  <c:v>74.100006103515625</c:v>
                </c:pt>
                <c:pt idx="1123">
                  <c:v>74.199996948242188</c:v>
                </c:pt>
                <c:pt idx="1124">
                  <c:v>74.300003051757813</c:v>
                </c:pt>
                <c:pt idx="1125">
                  <c:v>74.399993896484375</c:v>
                </c:pt>
                <c:pt idx="1126">
                  <c:v>74.5</c:v>
                </c:pt>
                <c:pt idx="1127">
                  <c:v>74.600006103515625</c:v>
                </c:pt>
                <c:pt idx="1128">
                  <c:v>74.699996948242188</c:v>
                </c:pt>
                <c:pt idx="1129">
                  <c:v>74.800003051757813</c:v>
                </c:pt>
                <c:pt idx="1130">
                  <c:v>74.899993896484375</c:v>
                </c:pt>
                <c:pt idx="1131">
                  <c:v>75</c:v>
                </c:pt>
                <c:pt idx="1132">
                  <c:v>75.100006103515625</c:v>
                </c:pt>
                <c:pt idx="1133">
                  <c:v>75.199996948242188</c:v>
                </c:pt>
                <c:pt idx="1134">
                  <c:v>75.300003051757813</c:v>
                </c:pt>
                <c:pt idx="1135">
                  <c:v>75.399993896484375</c:v>
                </c:pt>
                <c:pt idx="1136">
                  <c:v>75.5</c:v>
                </c:pt>
                <c:pt idx="1137">
                  <c:v>75.600006103515625</c:v>
                </c:pt>
                <c:pt idx="1138">
                  <c:v>75.699996948242188</c:v>
                </c:pt>
                <c:pt idx="1139">
                  <c:v>75.800003051757813</c:v>
                </c:pt>
                <c:pt idx="1140">
                  <c:v>75.899993896484375</c:v>
                </c:pt>
                <c:pt idx="1141">
                  <c:v>76</c:v>
                </c:pt>
                <c:pt idx="1142">
                  <c:v>76.100006103515625</c:v>
                </c:pt>
                <c:pt idx="1143">
                  <c:v>76.199996948242188</c:v>
                </c:pt>
                <c:pt idx="1144">
                  <c:v>76.300003051757813</c:v>
                </c:pt>
                <c:pt idx="1145">
                  <c:v>76.399993896484375</c:v>
                </c:pt>
                <c:pt idx="1146">
                  <c:v>76.5</c:v>
                </c:pt>
                <c:pt idx="1147">
                  <c:v>76.600006103515625</c:v>
                </c:pt>
                <c:pt idx="1148">
                  <c:v>76.699996948242188</c:v>
                </c:pt>
                <c:pt idx="1149">
                  <c:v>76.800003051757813</c:v>
                </c:pt>
                <c:pt idx="1150">
                  <c:v>76.899993896484375</c:v>
                </c:pt>
                <c:pt idx="1151">
                  <c:v>77</c:v>
                </c:pt>
                <c:pt idx="1152">
                  <c:v>77.100006103515625</c:v>
                </c:pt>
                <c:pt idx="1153">
                  <c:v>77.199996948242188</c:v>
                </c:pt>
                <c:pt idx="1154">
                  <c:v>77.300003051757813</c:v>
                </c:pt>
                <c:pt idx="1155">
                  <c:v>77.399993896484375</c:v>
                </c:pt>
                <c:pt idx="1156">
                  <c:v>77.5</c:v>
                </c:pt>
                <c:pt idx="1157">
                  <c:v>77.600006103515625</c:v>
                </c:pt>
                <c:pt idx="1158">
                  <c:v>77.699996948242188</c:v>
                </c:pt>
                <c:pt idx="1159">
                  <c:v>77.800003051757813</c:v>
                </c:pt>
                <c:pt idx="1160">
                  <c:v>77.899993896484375</c:v>
                </c:pt>
                <c:pt idx="1161">
                  <c:v>78</c:v>
                </c:pt>
                <c:pt idx="1162">
                  <c:v>78.100006103515625</c:v>
                </c:pt>
                <c:pt idx="1163">
                  <c:v>78.199996948242188</c:v>
                </c:pt>
                <c:pt idx="1164">
                  <c:v>78.300003051757813</c:v>
                </c:pt>
                <c:pt idx="1165">
                  <c:v>78.399993896484375</c:v>
                </c:pt>
                <c:pt idx="1166">
                  <c:v>78.5</c:v>
                </c:pt>
                <c:pt idx="1167">
                  <c:v>78.600006103515625</c:v>
                </c:pt>
                <c:pt idx="1168">
                  <c:v>78.699996948242188</c:v>
                </c:pt>
                <c:pt idx="1169">
                  <c:v>78.800003051757813</c:v>
                </c:pt>
                <c:pt idx="1170">
                  <c:v>78.899993896484375</c:v>
                </c:pt>
                <c:pt idx="1171">
                  <c:v>79</c:v>
                </c:pt>
                <c:pt idx="1172">
                  <c:v>79.100006103515625</c:v>
                </c:pt>
                <c:pt idx="1173">
                  <c:v>79.199996948242188</c:v>
                </c:pt>
                <c:pt idx="1174">
                  <c:v>79.300003051757813</c:v>
                </c:pt>
                <c:pt idx="1175">
                  <c:v>79.399993896484375</c:v>
                </c:pt>
                <c:pt idx="1176">
                  <c:v>79.5</c:v>
                </c:pt>
                <c:pt idx="1177">
                  <c:v>79.600006103515625</c:v>
                </c:pt>
                <c:pt idx="1178">
                  <c:v>79.699996948242188</c:v>
                </c:pt>
                <c:pt idx="1179">
                  <c:v>79.800003051757813</c:v>
                </c:pt>
                <c:pt idx="1180">
                  <c:v>79.899993896484375</c:v>
                </c:pt>
                <c:pt idx="1181">
                  <c:v>80</c:v>
                </c:pt>
                <c:pt idx="1182">
                  <c:v>80.100006103515625</c:v>
                </c:pt>
                <c:pt idx="1183">
                  <c:v>80.199996948242188</c:v>
                </c:pt>
                <c:pt idx="1184">
                  <c:v>80.300003051757813</c:v>
                </c:pt>
                <c:pt idx="1185">
                  <c:v>80.399993896484375</c:v>
                </c:pt>
                <c:pt idx="1186">
                  <c:v>80.5</c:v>
                </c:pt>
                <c:pt idx="1187">
                  <c:v>80.600006103515625</c:v>
                </c:pt>
                <c:pt idx="1188">
                  <c:v>80.699996948242188</c:v>
                </c:pt>
                <c:pt idx="1189">
                  <c:v>80.800003051757813</c:v>
                </c:pt>
                <c:pt idx="1190">
                  <c:v>80.899993896484375</c:v>
                </c:pt>
                <c:pt idx="1191">
                  <c:v>81</c:v>
                </c:pt>
                <c:pt idx="1192">
                  <c:v>81.100006103515625</c:v>
                </c:pt>
                <c:pt idx="1193">
                  <c:v>81.199996948242188</c:v>
                </c:pt>
                <c:pt idx="1194">
                  <c:v>81.300003051757813</c:v>
                </c:pt>
                <c:pt idx="1195">
                  <c:v>81.399993896484375</c:v>
                </c:pt>
                <c:pt idx="1196">
                  <c:v>81.5</c:v>
                </c:pt>
                <c:pt idx="1197">
                  <c:v>81.600006103515625</c:v>
                </c:pt>
                <c:pt idx="1198">
                  <c:v>81.699996948242188</c:v>
                </c:pt>
                <c:pt idx="1199">
                  <c:v>81.800003051757813</c:v>
                </c:pt>
                <c:pt idx="1200">
                  <c:v>81.899993896484375</c:v>
                </c:pt>
                <c:pt idx="1201">
                  <c:v>82</c:v>
                </c:pt>
                <c:pt idx="1202">
                  <c:v>82.100006103515625</c:v>
                </c:pt>
                <c:pt idx="1203">
                  <c:v>82.199996948242188</c:v>
                </c:pt>
                <c:pt idx="1204">
                  <c:v>82.300003051757813</c:v>
                </c:pt>
                <c:pt idx="1205">
                  <c:v>82.399993896484375</c:v>
                </c:pt>
                <c:pt idx="1206">
                  <c:v>82.5</c:v>
                </c:pt>
                <c:pt idx="1207">
                  <c:v>82.600006103515625</c:v>
                </c:pt>
                <c:pt idx="1208">
                  <c:v>82.699996948242188</c:v>
                </c:pt>
                <c:pt idx="1209">
                  <c:v>82.800003051757813</c:v>
                </c:pt>
                <c:pt idx="1210">
                  <c:v>82.899993896484375</c:v>
                </c:pt>
                <c:pt idx="1211">
                  <c:v>83</c:v>
                </c:pt>
                <c:pt idx="1212">
                  <c:v>83.100006103515625</c:v>
                </c:pt>
                <c:pt idx="1213">
                  <c:v>83.199996948242188</c:v>
                </c:pt>
                <c:pt idx="1214">
                  <c:v>83.300003051757813</c:v>
                </c:pt>
                <c:pt idx="1215">
                  <c:v>83.399993896484375</c:v>
                </c:pt>
                <c:pt idx="1216">
                  <c:v>83.5</c:v>
                </c:pt>
                <c:pt idx="1217">
                  <c:v>83.600006103515625</c:v>
                </c:pt>
                <c:pt idx="1218">
                  <c:v>83.699996948242188</c:v>
                </c:pt>
                <c:pt idx="1219">
                  <c:v>83.800003051757813</c:v>
                </c:pt>
                <c:pt idx="1220">
                  <c:v>83.899993896484375</c:v>
                </c:pt>
                <c:pt idx="1221">
                  <c:v>84</c:v>
                </c:pt>
                <c:pt idx="1222">
                  <c:v>84.100006103515625</c:v>
                </c:pt>
                <c:pt idx="1223">
                  <c:v>84.199996948242188</c:v>
                </c:pt>
                <c:pt idx="1224">
                  <c:v>84.300003051757813</c:v>
                </c:pt>
                <c:pt idx="1225">
                  <c:v>84.399993896484375</c:v>
                </c:pt>
                <c:pt idx="1226">
                  <c:v>84.5</c:v>
                </c:pt>
                <c:pt idx="1227">
                  <c:v>84.600006103515625</c:v>
                </c:pt>
                <c:pt idx="1228">
                  <c:v>84.699996948242188</c:v>
                </c:pt>
                <c:pt idx="1229">
                  <c:v>84.800003051757813</c:v>
                </c:pt>
                <c:pt idx="1230">
                  <c:v>84.899993896484375</c:v>
                </c:pt>
                <c:pt idx="1231">
                  <c:v>85</c:v>
                </c:pt>
                <c:pt idx="1232">
                  <c:v>85.100006103515625</c:v>
                </c:pt>
                <c:pt idx="1233">
                  <c:v>85.199996948242188</c:v>
                </c:pt>
                <c:pt idx="1234">
                  <c:v>85.300003051757813</c:v>
                </c:pt>
                <c:pt idx="1235">
                  <c:v>85.399993896484375</c:v>
                </c:pt>
                <c:pt idx="1236">
                  <c:v>85.5</c:v>
                </c:pt>
                <c:pt idx="1237">
                  <c:v>85.600006103515625</c:v>
                </c:pt>
                <c:pt idx="1238">
                  <c:v>85.699996948242188</c:v>
                </c:pt>
                <c:pt idx="1239">
                  <c:v>85.800003051757813</c:v>
                </c:pt>
                <c:pt idx="1240">
                  <c:v>85.899993896484375</c:v>
                </c:pt>
                <c:pt idx="1241">
                  <c:v>86</c:v>
                </c:pt>
                <c:pt idx="1242">
                  <c:v>86.100006103515625</c:v>
                </c:pt>
                <c:pt idx="1243">
                  <c:v>86.199996948242188</c:v>
                </c:pt>
                <c:pt idx="1244">
                  <c:v>86.300003051757813</c:v>
                </c:pt>
                <c:pt idx="1245">
                  <c:v>86.399993896484375</c:v>
                </c:pt>
                <c:pt idx="1246">
                  <c:v>86.5</c:v>
                </c:pt>
                <c:pt idx="1247">
                  <c:v>86.600006103515625</c:v>
                </c:pt>
                <c:pt idx="1248">
                  <c:v>86.699996948242188</c:v>
                </c:pt>
                <c:pt idx="1249">
                  <c:v>86.800003051757813</c:v>
                </c:pt>
                <c:pt idx="1250">
                  <c:v>86.899993896484375</c:v>
                </c:pt>
                <c:pt idx="1251">
                  <c:v>87</c:v>
                </c:pt>
                <c:pt idx="1252">
                  <c:v>87.100006103515625</c:v>
                </c:pt>
                <c:pt idx="1253">
                  <c:v>87.199996948242188</c:v>
                </c:pt>
                <c:pt idx="1254">
                  <c:v>87.300003051757813</c:v>
                </c:pt>
                <c:pt idx="1255">
                  <c:v>87.399993896484375</c:v>
                </c:pt>
                <c:pt idx="1256">
                  <c:v>87.5</c:v>
                </c:pt>
                <c:pt idx="1257">
                  <c:v>87.600006103515625</c:v>
                </c:pt>
                <c:pt idx="1258">
                  <c:v>87.699996948242188</c:v>
                </c:pt>
                <c:pt idx="1259">
                  <c:v>87.800003051757813</c:v>
                </c:pt>
                <c:pt idx="1260">
                  <c:v>87.899993896484375</c:v>
                </c:pt>
                <c:pt idx="1261">
                  <c:v>88</c:v>
                </c:pt>
                <c:pt idx="1262">
                  <c:v>88.100006103515625</c:v>
                </c:pt>
                <c:pt idx="1263">
                  <c:v>88.199996948242188</c:v>
                </c:pt>
                <c:pt idx="1264">
                  <c:v>88.300003051757813</c:v>
                </c:pt>
                <c:pt idx="1265">
                  <c:v>88.399993896484375</c:v>
                </c:pt>
                <c:pt idx="1266">
                  <c:v>88.5</c:v>
                </c:pt>
                <c:pt idx="1267">
                  <c:v>88.600006103515625</c:v>
                </c:pt>
                <c:pt idx="1268">
                  <c:v>88.699996948242188</c:v>
                </c:pt>
                <c:pt idx="1269">
                  <c:v>88.800003051757813</c:v>
                </c:pt>
                <c:pt idx="1270">
                  <c:v>88.899993896484375</c:v>
                </c:pt>
                <c:pt idx="1271">
                  <c:v>89</c:v>
                </c:pt>
                <c:pt idx="1272">
                  <c:v>89.100006103515625</c:v>
                </c:pt>
                <c:pt idx="1273">
                  <c:v>89.199996948242188</c:v>
                </c:pt>
                <c:pt idx="1274">
                  <c:v>89.300003051757813</c:v>
                </c:pt>
                <c:pt idx="1275">
                  <c:v>89.399993896484375</c:v>
                </c:pt>
                <c:pt idx="1276">
                  <c:v>89.5</c:v>
                </c:pt>
                <c:pt idx="1277">
                  <c:v>89.600006103515625</c:v>
                </c:pt>
                <c:pt idx="1278">
                  <c:v>89.699996948242188</c:v>
                </c:pt>
                <c:pt idx="1279">
                  <c:v>89.800003051757813</c:v>
                </c:pt>
                <c:pt idx="1280">
                  <c:v>89.900009155273438</c:v>
                </c:pt>
                <c:pt idx="1281">
                  <c:v>90</c:v>
                </c:pt>
                <c:pt idx="1282">
                  <c:v>90.100006103515625</c:v>
                </c:pt>
                <c:pt idx="1283">
                  <c:v>90.199996948242188</c:v>
                </c:pt>
                <c:pt idx="1284">
                  <c:v>90.300003051757813</c:v>
                </c:pt>
                <c:pt idx="1285">
                  <c:v>90.400009155273438</c:v>
                </c:pt>
                <c:pt idx="1286">
                  <c:v>90.5</c:v>
                </c:pt>
                <c:pt idx="1287">
                  <c:v>90.600006103515625</c:v>
                </c:pt>
                <c:pt idx="1288">
                  <c:v>90.699996948242188</c:v>
                </c:pt>
                <c:pt idx="1289">
                  <c:v>90.800003051757813</c:v>
                </c:pt>
                <c:pt idx="1290">
                  <c:v>90.900009155273438</c:v>
                </c:pt>
                <c:pt idx="1291">
                  <c:v>91</c:v>
                </c:pt>
                <c:pt idx="1292">
                  <c:v>91.100006103515625</c:v>
                </c:pt>
                <c:pt idx="1293">
                  <c:v>91.199996948242188</c:v>
                </c:pt>
                <c:pt idx="1294">
                  <c:v>91.300003051757813</c:v>
                </c:pt>
                <c:pt idx="1295">
                  <c:v>91.400009155273438</c:v>
                </c:pt>
                <c:pt idx="1296">
                  <c:v>91.5</c:v>
                </c:pt>
                <c:pt idx="1297">
                  <c:v>91.600006103515625</c:v>
                </c:pt>
                <c:pt idx="1298">
                  <c:v>91.699996948242188</c:v>
                </c:pt>
                <c:pt idx="1299">
                  <c:v>91.800003051757813</c:v>
                </c:pt>
                <c:pt idx="1300">
                  <c:v>91.900009155273438</c:v>
                </c:pt>
                <c:pt idx="1301">
                  <c:v>92</c:v>
                </c:pt>
                <c:pt idx="1302">
                  <c:v>92.100006103515625</c:v>
                </c:pt>
                <c:pt idx="1303">
                  <c:v>92.199996948242188</c:v>
                </c:pt>
                <c:pt idx="1304">
                  <c:v>92.300003051757813</c:v>
                </c:pt>
                <c:pt idx="1305">
                  <c:v>92.400009155273438</c:v>
                </c:pt>
                <c:pt idx="1306">
                  <c:v>92.5</c:v>
                </c:pt>
                <c:pt idx="1307">
                  <c:v>92.600006103515625</c:v>
                </c:pt>
                <c:pt idx="1308">
                  <c:v>92.699996948242188</c:v>
                </c:pt>
                <c:pt idx="1309">
                  <c:v>92.800003051757813</c:v>
                </c:pt>
                <c:pt idx="1310">
                  <c:v>92.900009155273438</c:v>
                </c:pt>
                <c:pt idx="1311">
                  <c:v>93</c:v>
                </c:pt>
                <c:pt idx="1312">
                  <c:v>93.100006103515625</c:v>
                </c:pt>
                <c:pt idx="1313">
                  <c:v>93.199996948242188</c:v>
                </c:pt>
                <c:pt idx="1314">
                  <c:v>93.300003051757813</c:v>
                </c:pt>
                <c:pt idx="1315">
                  <c:v>93.400009155273438</c:v>
                </c:pt>
                <c:pt idx="1316">
                  <c:v>93.5</c:v>
                </c:pt>
                <c:pt idx="1317">
                  <c:v>93.600006103515625</c:v>
                </c:pt>
                <c:pt idx="1318">
                  <c:v>93.699996948242188</c:v>
                </c:pt>
                <c:pt idx="1319">
                  <c:v>93.800003051757813</c:v>
                </c:pt>
                <c:pt idx="1320">
                  <c:v>93.900009155273438</c:v>
                </c:pt>
                <c:pt idx="1321">
                  <c:v>94</c:v>
                </c:pt>
                <c:pt idx="1322">
                  <c:v>94.100006103515625</c:v>
                </c:pt>
                <c:pt idx="1323">
                  <c:v>94.199996948242188</c:v>
                </c:pt>
                <c:pt idx="1324">
                  <c:v>94.300003051757813</c:v>
                </c:pt>
                <c:pt idx="1325">
                  <c:v>94.400009155273438</c:v>
                </c:pt>
                <c:pt idx="1326">
                  <c:v>94.5</c:v>
                </c:pt>
                <c:pt idx="1327">
                  <c:v>94.600006103515625</c:v>
                </c:pt>
                <c:pt idx="1328">
                  <c:v>94.699996948242188</c:v>
                </c:pt>
                <c:pt idx="1329">
                  <c:v>94.800003051757813</c:v>
                </c:pt>
                <c:pt idx="1330">
                  <c:v>94.900009155273438</c:v>
                </c:pt>
                <c:pt idx="1331">
                  <c:v>95</c:v>
                </c:pt>
                <c:pt idx="1332">
                  <c:v>95.100006103515625</c:v>
                </c:pt>
                <c:pt idx="1333">
                  <c:v>95.199996948242188</c:v>
                </c:pt>
                <c:pt idx="1334">
                  <c:v>95.300003051757813</c:v>
                </c:pt>
                <c:pt idx="1335">
                  <c:v>95.400009155273438</c:v>
                </c:pt>
                <c:pt idx="1336">
                  <c:v>95.5</c:v>
                </c:pt>
                <c:pt idx="1337">
                  <c:v>95.600006103515625</c:v>
                </c:pt>
                <c:pt idx="1338">
                  <c:v>95.699996948242188</c:v>
                </c:pt>
                <c:pt idx="1339">
                  <c:v>95.800003051757813</c:v>
                </c:pt>
                <c:pt idx="1340">
                  <c:v>95.900009155273438</c:v>
                </c:pt>
                <c:pt idx="1341">
                  <c:v>96</c:v>
                </c:pt>
                <c:pt idx="1342">
                  <c:v>96.100006103515625</c:v>
                </c:pt>
                <c:pt idx="1343">
                  <c:v>96.199996948242188</c:v>
                </c:pt>
                <c:pt idx="1344">
                  <c:v>96.300003051757813</c:v>
                </c:pt>
                <c:pt idx="1345">
                  <c:v>96.400009155273438</c:v>
                </c:pt>
                <c:pt idx="1346">
                  <c:v>96.5</c:v>
                </c:pt>
                <c:pt idx="1347">
                  <c:v>96.600006103515625</c:v>
                </c:pt>
                <c:pt idx="1348">
                  <c:v>96.699996948242188</c:v>
                </c:pt>
                <c:pt idx="1349">
                  <c:v>96.800003051757813</c:v>
                </c:pt>
                <c:pt idx="1350">
                  <c:v>96.900009155273438</c:v>
                </c:pt>
                <c:pt idx="1351">
                  <c:v>97</c:v>
                </c:pt>
                <c:pt idx="1352">
                  <c:v>97.100006103515625</c:v>
                </c:pt>
                <c:pt idx="1353">
                  <c:v>97.199996948242188</c:v>
                </c:pt>
                <c:pt idx="1354">
                  <c:v>97.300003051757813</c:v>
                </c:pt>
                <c:pt idx="1355">
                  <c:v>97.400009155273438</c:v>
                </c:pt>
                <c:pt idx="1356">
                  <c:v>97.5</c:v>
                </c:pt>
                <c:pt idx="1357">
                  <c:v>97.600006103515625</c:v>
                </c:pt>
                <c:pt idx="1358">
                  <c:v>97.699996948242188</c:v>
                </c:pt>
                <c:pt idx="1359">
                  <c:v>97.800003051757813</c:v>
                </c:pt>
                <c:pt idx="1360">
                  <c:v>97.900009155273438</c:v>
                </c:pt>
                <c:pt idx="1361">
                  <c:v>98</c:v>
                </c:pt>
                <c:pt idx="1362">
                  <c:v>98.100006103515625</c:v>
                </c:pt>
                <c:pt idx="1363">
                  <c:v>98.199996948242188</c:v>
                </c:pt>
                <c:pt idx="1364">
                  <c:v>98.300003051757813</c:v>
                </c:pt>
                <c:pt idx="1365">
                  <c:v>98.400009155273438</c:v>
                </c:pt>
                <c:pt idx="1366">
                  <c:v>98.5</c:v>
                </c:pt>
                <c:pt idx="1367">
                  <c:v>98.600006103515625</c:v>
                </c:pt>
                <c:pt idx="1368">
                  <c:v>98.699996948242188</c:v>
                </c:pt>
                <c:pt idx="1369">
                  <c:v>98.800003051757813</c:v>
                </c:pt>
                <c:pt idx="1370">
                  <c:v>98.900009155273438</c:v>
                </c:pt>
                <c:pt idx="1371">
                  <c:v>99</c:v>
                </c:pt>
                <c:pt idx="1372">
                  <c:v>99.100006103515625</c:v>
                </c:pt>
                <c:pt idx="1373">
                  <c:v>99.199996948242188</c:v>
                </c:pt>
                <c:pt idx="1374">
                  <c:v>99.300003051757813</c:v>
                </c:pt>
                <c:pt idx="1375">
                  <c:v>99.400009155273438</c:v>
                </c:pt>
                <c:pt idx="1376">
                  <c:v>99.5</c:v>
                </c:pt>
                <c:pt idx="1377">
                  <c:v>99.600006103515625</c:v>
                </c:pt>
                <c:pt idx="1378">
                  <c:v>99.699996948242188</c:v>
                </c:pt>
                <c:pt idx="1379">
                  <c:v>99.800003051757813</c:v>
                </c:pt>
                <c:pt idx="1380">
                  <c:v>99.900009155273438</c:v>
                </c:pt>
                <c:pt idx="1381">
                  <c:v>100</c:v>
                </c:pt>
                <c:pt idx="1382">
                  <c:v>100.10000610351563</c:v>
                </c:pt>
                <c:pt idx="1383">
                  <c:v>100.19999694824219</c:v>
                </c:pt>
                <c:pt idx="1384">
                  <c:v>100.30000305175781</c:v>
                </c:pt>
                <c:pt idx="1385">
                  <c:v>100.40000915527344</c:v>
                </c:pt>
                <c:pt idx="1386">
                  <c:v>100.5</c:v>
                </c:pt>
                <c:pt idx="1387">
                  <c:v>100.60000610351563</c:v>
                </c:pt>
                <c:pt idx="1388">
                  <c:v>100.69999694824219</c:v>
                </c:pt>
                <c:pt idx="1389">
                  <c:v>100.80000305175781</c:v>
                </c:pt>
                <c:pt idx="1390">
                  <c:v>100.90000915527344</c:v>
                </c:pt>
                <c:pt idx="1391">
                  <c:v>101</c:v>
                </c:pt>
                <c:pt idx="1392">
                  <c:v>101.10000610351563</c:v>
                </c:pt>
                <c:pt idx="1393">
                  <c:v>101.19999694824219</c:v>
                </c:pt>
                <c:pt idx="1394">
                  <c:v>101.30000305175781</c:v>
                </c:pt>
                <c:pt idx="1395">
                  <c:v>101.40000915527344</c:v>
                </c:pt>
                <c:pt idx="1396">
                  <c:v>101.5</c:v>
                </c:pt>
                <c:pt idx="1397">
                  <c:v>101.60000610351563</c:v>
                </c:pt>
                <c:pt idx="1398">
                  <c:v>101.69999694824219</c:v>
                </c:pt>
                <c:pt idx="1399">
                  <c:v>101.80000305175781</c:v>
                </c:pt>
                <c:pt idx="1400">
                  <c:v>101.90000915527344</c:v>
                </c:pt>
                <c:pt idx="1401">
                  <c:v>102</c:v>
                </c:pt>
                <c:pt idx="1402">
                  <c:v>102.10000610351563</c:v>
                </c:pt>
                <c:pt idx="1403">
                  <c:v>102.19999694824219</c:v>
                </c:pt>
                <c:pt idx="1404">
                  <c:v>102.30000305175781</c:v>
                </c:pt>
                <c:pt idx="1405">
                  <c:v>102.40000915527344</c:v>
                </c:pt>
                <c:pt idx="1406">
                  <c:v>102.5</c:v>
                </c:pt>
                <c:pt idx="1407">
                  <c:v>102.60000610351563</c:v>
                </c:pt>
                <c:pt idx="1408">
                  <c:v>102.69999694824219</c:v>
                </c:pt>
                <c:pt idx="1409">
                  <c:v>102.80000305175781</c:v>
                </c:pt>
                <c:pt idx="1410">
                  <c:v>102.90000915527344</c:v>
                </c:pt>
                <c:pt idx="1411">
                  <c:v>103</c:v>
                </c:pt>
                <c:pt idx="1412">
                  <c:v>103.10000610351563</c:v>
                </c:pt>
                <c:pt idx="1413">
                  <c:v>103.19999694824219</c:v>
                </c:pt>
                <c:pt idx="1414">
                  <c:v>103.30000305175781</c:v>
                </c:pt>
                <c:pt idx="1415">
                  <c:v>103.40000915527344</c:v>
                </c:pt>
                <c:pt idx="1416">
                  <c:v>103.5</c:v>
                </c:pt>
                <c:pt idx="1417">
                  <c:v>103.60000610351563</c:v>
                </c:pt>
                <c:pt idx="1418">
                  <c:v>103.69999694824219</c:v>
                </c:pt>
                <c:pt idx="1419">
                  <c:v>103.80000305175781</c:v>
                </c:pt>
                <c:pt idx="1420">
                  <c:v>103.90000915527344</c:v>
                </c:pt>
                <c:pt idx="1421">
                  <c:v>104</c:v>
                </c:pt>
                <c:pt idx="1422">
                  <c:v>104.10000610351563</c:v>
                </c:pt>
                <c:pt idx="1423">
                  <c:v>104.19999694824219</c:v>
                </c:pt>
                <c:pt idx="1424">
                  <c:v>104.30000305175781</c:v>
                </c:pt>
                <c:pt idx="1425">
                  <c:v>104.40000915527344</c:v>
                </c:pt>
                <c:pt idx="1426">
                  <c:v>104.5</c:v>
                </c:pt>
                <c:pt idx="1427">
                  <c:v>104.60000610351563</c:v>
                </c:pt>
                <c:pt idx="1428">
                  <c:v>104.69999694824219</c:v>
                </c:pt>
                <c:pt idx="1429">
                  <c:v>104.80000305175781</c:v>
                </c:pt>
                <c:pt idx="1430">
                  <c:v>104.90000915527344</c:v>
                </c:pt>
                <c:pt idx="1431">
                  <c:v>105</c:v>
                </c:pt>
                <c:pt idx="1432">
                  <c:v>105.10000610351563</c:v>
                </c:pt>
                <c:pt idx="1433">
                  <c:v>105.19999694824219</c:v>
                </c:pt>
                <c:pt idx="1434">
                  <c:v>105.30000305175781</c:v>
                </c:pt>
                <c:pt idx="1435">
                  <c:v>105.40000915527344</c:v>
                </c:pt>
                <c:pt idx="1436">
                  <c:v>105.5</c:v>
                </c:pt>
                <c:pt idx="1437">
                  <c:v>105.60000610351563</c:v>
                </c:pt>
                <c:pt idx="1438">
                  <c:v>105.69999694824219</c:v>
                </c:pt>
                <c:pt idx="1439">
                  <c:v>105.80000305175781</c:v>
                </c:pt>
                <c:pt idx="1440">
                  <c:v>105.90000915527344</c:v>
                </c:pt>
                <c:pt idx="1441">
                  <c:v>106</c:v>
                </c:pt>
                <c:pt idx="1442">
                  <c:v>106.10000610351563</c:v>
                </c:pt>
                <c:pt idx="1443">
                  <c:v>106.19999694824219</c:v>
                </c:pt>
                <c:pt idx="1444">
                  <c:v>106.30000305175781</c:v>
                </c:pt>
                <c:pt idx="1445">
                  <c:v>106.40000915527344</c:v>
                </c:pt>
                <c:pt idx="1446">
                  <c:v>106.5</c:v>
                </c:pt>
                <c:pt idx="1447">
                  <c:v>106.60000610351563</c:v>
                </c:pt>
                <c:pt idx="1448">
                  <c:v>106.69999694824219</c:v>
                </c:pt>
                <c:pt idx="1449">
                  <c:v>106.80000305175781</c:v>
                </c:pt>
                <c:pt idx="1450">
                  <c:v>106.90000915527344</c:v>
                </c:pt>
                <c:pt idx="1451">
                  <c:v>107</c:v>
                </c:pt>
                <c:pt idx="1452">
                  <c:v>107.10000610351563</c:v>
                </c:pt>
                <c:pt idx="1453">
                  <c:v>107.19999694824219</c:v>
                </c:pt>
                <c:pt idx="1454">
                  <c:v>107.30000305175781</c:v>
                </c:pt>
                <c:pt idx="1455">
                  <c:v>107.40000915527344</c:v>
                </c:pt>
                <c:pt idx="1456">
                  <c:v>107.5</c:v>
                </c:pt>
                <c:pt idx="1457">
                  <c:v>107.60000610351563</c:v>
                </c:pt>
                <c:pt idx="1458">
                  <c:v>107.69999694824219</c:v>
                </c:pt>
                <c:pt idx="1459">
                  <c:v>107.80000305175781</c:v>
                </c:pt>
                <c:pt idx="1460">
                  <c:v>107.90000915527344</c:v>
                </c:pt>
                <c:pt idx="1461">
                  <c:v>108</c:v>
                </c:pt>
                <c:pt idx="1462">
                  <c:v>108.10000610351563</c:v>
                </c:pt>
                <c:pt idx="1463">
                  <c:v>108.19999694824219</c:v>
                </c:pt>
                <c:pt idx="1464">
                  <c:v>108.30000305175781</c:v>
                </c:pt>
                <c:pt idx="1465">
                  <c:v>108.40000915527344</c:v>
                </c:pt>
                <c:pt idx="1466">
                  <c:v>108.5</c:v>
                </c:pt>
                <c:pt idx="1467">
                  <c:v>108.60000610351563</c:v>
                </c:pt>
                <c:pt idx="1468">
                  <c:v>108.69999694824219</c:v>
                </c:pt>
                <c:pt idx="1469">
                  <c:v>108.80000305175781</c:v>
                </c:pt>
                <c:pt idx="1470">
                  <c:v>108.90000915527344</c:v>
                </c:pt>
                <c:pt idx="1471">
                  <c:v>109</c:v>
                </c:pt>
                <c:pt idx="1472">
                  <c:v>109.10000610351563</c:v>
                </c:pt>
                <c:pt idx="1473">
                  <c:v>109.19999694824219</c:v>
                </c:pt>
                <c:pt idx="1474">
                  <c:v>109.30000305175781</c:v>
                </c:pt>
                <c:pt idx="1475">
                  <c:v>109.40000915527344</c:v>
                </c:pt>
                <c:pt idx="1476">
                  <c:v>109.5</c:v>
                </c:pt>
                <c:pt idx="1477">
                  <c:v>109.60000610351563</c:v>
                </c:pt>
                <c:pt idx="1478">
                  <c:v>109.69999694824219</c:v>
                </c:pt>
                <c:pt idx="1479">
                  <c:v>109.80000305175781</c:v>
                </c:pt>
                <c:pt idx="1480">
                  <c:v>109.90000915527344</c:v>
                </c:pt>
                <c:pt idx="1481">
                  <c:v>110</c:v>
                </c:pt>
                <c:pt idx="1482">
                  <c:v>110.10000610351563</c:v>
                </c:pt>
                <c:pt idx="1483">
                  <c:v>110.19999694824219</c:v>
                </c:pt>
                <c:pt idx="1484">
                  <c:v>110.30000305175781</c:v>
                </c:pt>
                <c:pt idx="1485">
                  <c:v>110.40000915527344</c:v>
                </c:pt>
                <c:pt idx="1486">
                  <c:v>110.5</c:v>
                </c:pt>
                <c:pt idx="1487">
                  <c:v>110.60000610351563</c:v>
                </c:pt>
                <c:pt idx="1488">
                  <c:v>110.69999694824219</c:v>
                </c:pt>
                <c:pt idx="1489">
                  <c:v>110.80000305175781</c:v>
                </c:pt>
                <c:pt idx="1490">
                  <c:v>110.90000915527344</c:v>
                </c:pt>
                <c:pt idx="1491">
                  <c:v>111</c:v>
                </c:pt>
                <c:pt idx="1492">
                  <c:v>111.10000610351563</c:v>
                </c:pt>
                <c:pt idx="1493">
                  <c:v>111.19999694824219</c:v>
                </c:pt>
                <c:pt idx="1494">
                  <c:v>111.30000305175781</c:v>
                </c:pt>
                <c:pt idx="1495">
                  <c:v>111.40000915527344</c:v>
                </c:pt>
                <c:pt idx="1496">
                  <c:v>111.5</c:v>
                </c:pt>
                <c:pt idx="1497">
                  <c:v>111.60000610351563</c:v>
                </c:pt>
                <c:pt idx="1498">
                  <c:v>111.69999694824219</c:v>
                </c:pt>
                <c:pt idx="1499">
                  <c:v>111.80000305175781</c:v>
                </c:pt>
                <c:pt idx="1500">
                  <c:v>111.90000915527344</c:v>
                </c:pt>
                <c:pt idx="1501">
                  <c:v>112</c:v>
                </c:pt>
                <c:pt idx="1502">
                  <c:v>112.10000610351563</c:v>
                </c:pt>
                <c:pt idx="1503">
                  <c:v>112.19999694824219</c:v>
                </c:pt>
                <c:pt idx="1504">
                  <c:v>112.30000305175781</c:v>
                </c:pt>
                <c:pt idx="1505">
                  <c:v>112.40000915527344</c:v>
                </c:pt>
                <c:pt idx="1506">
                  <c:v>112.5</c:v>
                </c:pt>
                <c:pt idx="1507">
                  <c:v>112.60000610351563</c:v>
                </c:pt>
                <c:pt idx="1508">
                  <c:v>112.69999694824219</c:v>
                </c:pt>
                <c:pt idx="1509">
                  <c:v>112.80000305175781</c:v>
                </c:pt>
                <c:pt idx="1510">
                  <c:v>112.90000915527344</c:v>
                </c:pt>
                <c:pt idx="1511">
                  <c:v>113</c:v>
                </c:pt>
                <c:pt idx="1512">
                  <c:v>113.10000610351563</c:v>
                </c:pt>
                <c:pt idx="1513">
                  <c:v>113.19999694824219</c:v>
                </c:pt>
                <c:pt idx="1514">
                  <c:v>113.30000305175781</c:v>
                </c:pt>
                <c:pt idx="1515">
                  <c:v>113.40000915527344</c:v>
                </c:pt>
                <c:pt idx="1516">
                  <c:v>113.5</c:v>
                </c:pt>
                <c:pt idx="1517">
                  <c:v>113.60000610351563</c:v>
                </c:pt>
                <c:pt idx="1518">
                  <c:v>113.69999694824219</c:v>
                </c:pt>
                <c:pt idx="1519">
                  <c:v>113.80000305175781</c:v>
                </c:pt>
                <c:pt idx="1520">
                  <c:v>113.90000915527344</c:v>
                </c:pt>
                <c:pt idx="1521">
                  <c:v>114</c:v>
                </c:pt>
                <c:pt idx="1522">
                  <c:v>114.10000610351563</c:v>
                </c:pt>
                <c:pt idx="1523">
                  <c:v>114.19999694824219</c:v>
                </c:pt>
                <c:pt idx="1524">
                  <c:v>114.30000305175781</c:v>
                </c:pt>
                <c:pt idx="1525">
                  <c:v>114.40000915527344</c:v>
                </c:pt>
                <c:pt idx="1526">
                  <c:v>114.5</c:v>
                </c:pt>
                <c:pt idx="1527">
                  <c:v>114.60000610351563</c:v>
                </c:pt>
                <c:pt idx="1528">
                  <c:v>114.69999694824219</c:v>
                </c:pt>
                <c:pt idx="1529">
                  <c:v>114.80000305175781</c:v>
                </c:pt>
                <c:pt idx="1530">
                  <c:v>114.90000915527344</c:v>
                </c:pt>
                <c:pt idx="1531">
                  <c:v>115</c:v>
                </c:pt>
                <c:pt idx="1532">
                  <c:v>115.10000610351563</c:v>
                </c:pt>
                <c:pt idx="1533">
                  <c:v>115.19999694824219</c:v>
                </c:pt>
                <c:pt idx="1534">
                  <c:v>115.30000305175781</c:v>
                </c:pt>
                <c:pt idx="1535">
                  <c:v>115.40000915527344</c:v>
                </c:pt>
                <c:pt idx="1536">
                  <c:v>115.5</c:v>
                </c:pt>
                <c:pt idx="1537">
                  <c:v>115.60000610351563</c:v>
                </c:pt>
                <c:pt idx="1538">
                  <c:v>115.69999694824219</c:v>
                </c:pt>
                <c:pt idx="1539">
                  <c:v>115.80000305175781</c:v>
                </c:pt>
                <c:pt idx="1540">
                  <c:v>115.90000915527344</c:v>
                </c:pt>
                <c:pt idx="1541">
                  <c:v>116</c:v>
                </c:pt>
                <c:pt idx="1542">
                  <c:v>116.10000610351563</c:v>
                </c:pt>
                <c:pt idx="1543">
                  <c:v>116.19999694824219</c:v>
                </c:pt>
                <c:pt idx="1544">
                  <c:v>116.30000305175781</c:v>
                </c:pt>
                <c:pt idx="1545">
                  <c:v>116.40000915527344</c:v>
                </c:pt>
                <c:pt idx="1546">
                  <c:v>116.5</c:v>
                </c:pt>
                <c:pt idx="1547">
                  <c:v>116.60000610351563</c:v>
                </c:pt>
                <c:pt idx="1548">
                  <c:v>116.69999694824219</c:v>
                </c:pt>
                <c:pt idx="1549">
                  <c:v>116.80000305175781</c:v>
                </c:pt>
                <c:pt idx="1550">
                  <c:v>116.90000915527344</c:v>
                </c:pt>
                <c:pt idx="1551">
                  <c:v>117</c:v>
                </c:pt>
                <c:pt idx="1552">
                  <c:v>117.10000610351563</c:v>
                </c:pt>
                <c:pt idx="1553">
                  <c:v>117.19999694824219</c:v>
                </c:pt>
                <c:pt idx="1554">
                  <c:v>117.30000305175781</c:v>
                </c:pt>
                <c:pt idx="1555">
                  <c:v>117.40000915527344</c:v>
                </c:pt>
                <c:pt idx="1556">
                  <c:v>117.5</c:v>
                </c:pt>
                <c:pt idx="1557">
                  <c:v>117.60000610351563</c:v>
                </c:pt>
                <c:pt idx="1558">
                  <c:v>117.69999694824219</c:v>
                </c:pt>
                <c:pt idx="1559">
                  <c:v>117.80000305175781</c:v>
                </c:pt>
                <c:pt idx="1560">
                  <c:v>117.90000915527344</c:v>
                </c:pt>
                <c:pt idx="1561">
                  <c:v>118</c:v>
                </c:pt>
                <c:pt idx="1562">
                  <c:v>118.10000610351563</c:v>
                </c:pt>
                <c:pt idx="1563">
                  <c:v>118.19999694824219</c:v>
                </c:pt>
                <c:pt idx="1564">
                  <c:v>118.30000305175781</c:v>
                </c:pt>
                <c:pt idx="1565">
                  <c:v>118.40000915527344</c:v>
                </c:pt>
                <c:pt idx="1566">
                  <c:v>118.5</c:v>
                </c:pt>
                <c:pt idx="1567">
                  <c:v>118.60000610351563</c:v>
                </c:pt>
                <c:pt idx="1568">
                  <c:v>118.69999694824219</c:v>
                </c:pt>
                <c:pt idx="1569">
                  <c:v>118.80000305175781</c:v>
                </c:pt>
                <c:pt idx="1570">
                  <c:v>118.90000915527344</c:v>
                </c:pt>
                <c:pt idx="1571">
                  <c:v>119</c:v>
                </c:pt>
                <c:pt idx="1572">
                  <c:v>119.10000610351563</c:v>
                </c:pt>
                <c:pt idx="1573">
                  <c:v>119.19999694824219</c:v>
                </c:pt>
                <c:pt idx="1574">
                  <c:v>119.30000305175781</c:v>
                </c:pt>
                <c:pt idx="1575">
                  <c:v>119.40000915527344</c:v>
                </c:pt>
                <c:pt idx="1576">
                  <c:v>119.5</c:v>
                </c:pt>
                <c:pt idx="1577">
                  <c:v>119.60000610351563</c:v>
                </c:pt>
                <c:pt idx="1578">
                  <c:v>119.69999694824219</c:v>
                </c:pt>
                <c:pt idx="1579">
                  <c:v>119.80000305175781</c:v>
                </c:pt>
                <c:pt idx="1580">
                  <c:v>119.90000915527344</c:v>
                </c:pt>
                <c:pt idx="1581">
                  <c:v>120</c:v>
                </c:pt>
                <c:pt idx="1582">
                  <c:v>120.10000610351563</c:v>
                </c:pt>
                <c:pt idx="1583">
                  <c:v>120.19999694824219</c:v>
                </c:pt>
                <c:pt idx="1584">
                  <c:v>120.30000305175781</c:v>
                </c:pt>
                <c:pt idx="1585">
                  <c:v>120.40000915527344</c:v>
                </c:pt>
                <c:pt idx="1586">
                  <c:v>120.5</c:v>
                </c:pt>
                <c:pt idx="1587">
                  <c:v>120.60000610351563</c:v>
                </c:pt>
                <c:pt idx="1588">
                  <c:v>120.69999694824219</c:v>
                </c:pt>
                <c:pt idx="1589">
                  <c:v>120.80000305175781</c:v>
                </c:pt>
                <c:pt idx="1590">
                  <c:v>120.90000915527344</c:v>
                </c:pt>
                <c:pt idx="1591">
                  <c:v>121</c:v>
                </c:pt>
                <c:pt idx="1592">
                  <c:v>121.10000610351563</c:v>
                </c:pt>
                <c:pt idx="1593">
                  <c:v>121.19999694824219</c:v>
                </c:pt>
                <c:pt idx="1594">
                  <c:v>121.30000305175781</c:v>
                </c:pt>
                <c:pt idx="1595">
                  <c:v>121.40000915527344</c:v>
                </c:pt>
                <c:pt idx="1596">
                  <c:v>121.5</c:v>
                </c:pt>
                <c:pt idx="1597">
                  <c:v>121.60000610351563</c:v>
                </c:pt>
                <c:pt idx="1598">
                  <c:v>121.69999694824219</c:v>
                </c:pt>
                <c:pt idx="1599">
                  <c:v>121.80000305175781</c:v>
                </c:pt>
                <c:pt idx="1600">
                  <c:v>121.90000915527344</c:v>
                </c:pt>
                <c:pt idx="1601">
                  <c:v>122</c:v>
                </c:pt>
                <c:pt idx="1602">
                  <c:v>122.10000610351563</c:v>
                </c:pt>
                <c:pt idx="1603">
                  <c:v>122.19999694824219</c:v>
                </c:pt>
                <c:pt idx="1604">
                  <c:v>122.30000305175781</c:v>
                </c:pt>
                <c:pt idx="1605">
                  <c:v>122.40000915527344</c:v>
                </c:pt>
                <c:pt idx="1606">
                  <c:v>122.5</c:v>
                </c:pt>
                <c:pt idx="1607">
                  <c:v>122.60000610351563</c:v>
                </c:pt>
                <c:pt idx="1608">
                  <c:v>122.69999694824219</c:v>
                </c:pt>
                <c:pt idx="1609">
                  <c:v>122.80000305175781</c:v>
                </c:pt>
                <c:pt idx="1610">
                  <c:v>122.90000915527344</c:v>
                </c:pt>
                <c:pt idx="1611">
                  <c:v>123</c:v>
                </c:pt>
                <c:pt idx="1612">
                  <c:v>123.10000610351563</c:v>
                </c:pt>
                <c:pt idx="1613">
                  <c:v>123.19999694824219</c:v>
                </c:pt>
                <c:pt idx="1614">
                  <c:v>123.30000305175781</c:v>
                </c:pt>
                <c:pt idx="1615">
                  <c:v>123.40000915527344</c:v>
                </c:pt>
                <c:pt idx="1616">
                  <c:v>123.5</c:v>
                </c:pt>
                <c:pt idx="1617">
                  <c:v>123.60000610351563</c:v>
                </c:pt>
                <c:pt idx="1618">
                  <c:v>123.69999694824219</c:v>
                </c:pt>
                <c:pt idx="1619">
                  <c:v>123.80000305175781</c:v>
                </c:pt>
                <c:pt idx="1620">
                  <c:v>123.90000915527344</c:v>
                </c:pt>
                <c:pt idx="1621">
                  <c:v>124</c:v>
                </c:pt>
                <c:pt idx="1622">
                  <c:v>124.10000610351563</c:v>
                </c:pt>
                <c:pt idx="1623">
                  <c:v>124.19999694824219</c:v>
                </c:pt>
                <c:pt idx="1624">
                  <c:v>124.30000305175781</c:v>
                </c:pt>
                <c:pt idx="1625">
                  <c:v>124.40000915527344</c:v>
                </c:pt>
                <c:pt idx="1626">
                  <c:v>124.5</c:v>
                </c:pt>
                <c:pt idx="1627">
                  <c:v>124.60000610351563</c:v>
                </c:pt>
                <c:pt idx="1628">
                  <c:v>124.69999694824219</c:v>
                </c:pt>
                <c:pt idx="1629">
                  <c:v>124.80000305175781</c:v>
                </c:pt>
                <c:pt idx="1630">
                  <c:v>124.90000915527344</c:v>
                </c:pt>
                <c:pt idx="1631">
                  <c:v>125</c:v>
                </c:pt>
                <c:pt idx="1632">
                  <c:v>125.10000610351563</c:v>
                </c:pt>
                <c:pt idx="1633">
                  <c:v>125.19999694824219</c:v>
                </c:pt>
                <c:pt idx="1634">
                  <c:v>125.30000305175781</c:v>
                </c:pt>
                <c:pt idx="1635">
                  <c:v>125.40000915527344</c:v>
                </c:pt>
                <c:pt idx="1636">
                  <c:v>125.5</c:v>
                </c:pt>
                <c:pt idx="1637">
                  <c:v>125.60000610351563</c:v>
                </c:pt>
                <c:pt idx="1638">
                  <c:v>125.69999694824219</c:v>
                </c:pt>
                <c:pt idx="1639">
                  <c:v>125.80000305175781</c:v>
                </c:pt>
                <c:pt idx="1640">
                  <c:v>125.90000915527344</c:v>
                </c:pt>
                <c:pt idx="1641">
                  <c:v>126</c:v>
                </c:pt>
                <c:pt idx="1642">
                  <c:v>126.10000610351563</c:v>
                </c:pt>
                <c:pt idx="1643">
                  <c:v>126.19999694824219</c:v>
                </c:pt>
                <c:pt idx="1644">
                  <c:v>126.30000305175781</c:v>
                </c:pt>
                <c:pt idx="1645">
                  <c:v>126.40000915527344</c:v>
                </c:pt>
                <c:pt idx="1646">
                  <c:v>126.5</c:v>
                </c:pt>
                <c:pt idx="1647">
                  <c:v>126.60000610351563</c:v>
                </c:pt>
                <c:pt idx="1648">
                  <c:v>126.69999694824219</c:v>
                </c:pt>
                <c:pt idx="1649">
                  <c:v>126.80000305175781</c:v>
                </c:pt>
                <c:pt idx="1650">
                  <c:v>126.90000915527344</c:v>
                </c:pt>
                <c:pt idx="1651">
                  <c:v>127</c:v>
                </c:pt>
                <c:pt idx="1652">
                  <c:v>127.10000610351563</c:v>
                </c:pt>
                <c:pt idx="1653">
                  <c:v>127.19999694824219</c:v>
                </c:pt>
                <c:pt idx="1654">
                  <c:v>127.30000305175781</c:v>
                </c:pt>
                <c:pt idx="1655">
                  <c:v>127.40000915527344</c:v>
                </c:pt>
                <c:pt idx="1656">
                  <c:v>127.5</c:v>
                </c:pt>
                <c:pt idx="1657">
                  <c:v>127.60000610351563</c:v>
                </c:pt>
                <c:pt idx="1658">
                  <c:v>127.69999694824219</c:v>
                </c:pt>
                <c:pt idx="1659">
                  <c:v>127.80000305175781</c:v>
                </c:pt>
                <c:pt idx="1660">
                  <c:v>127.90000915527344</c:v>
                </c:pt>
                <c:pt idx="1661">
                  <c:v>128</c:v>
                </c:pt>
                <c:pt idx="1662">
                  <c:v>128.10000610351563</c:v>
                </c:pt>
                <c:pt idx="1663">
                  <c:v>128.19999694824219</c:v>
                </c:pt>
                <c:pt idx="1664">
                  <c:v>128.30000305175781</c:v>
                </c:pt>
                <c:pt idx="1665">
                  <c:v>128.40000915527344</c:v>
                </c:pt>
                <c:pt idx="1666">
                  <c:v>128.5</c:v>
                </c:pt>
                <c:pt idx="1667">
                  <c:v>128.60000610351563</c:v>
                </c:pt>
                <c:pt idx="1668">
                  <c:v>128.69999694824219</c:v>
                </c:pt>
                <c:pt idx="1669">
                  <c:v>128.80000305175781</c:v>
                </c:pt>
                <c:pt idx="1670">
                  <c:v>128.90000915527344</c:v>
                </c:pt>
                <c:pt idx="1671">
                  <c:v>129</c:v>
                </c:pt>
                <c:pt idx="1672">
                  <c:v>129.10000610351563</c:v>
                </c:pt>
                <c:pt idx="1673">
                  <c:v>129.19999694824219</c:v>
                </c:pt>
                <c:pt idx="1674">
                  <c:v>129.30000305175781</c:v>
                </c:pt>
                <c:pt idx="1675">
                  <c:v>129.40000915527344</c:v>
                </c:pt>
                <c:pt idx="1676">
                  <c:v>129.5</c:v>
                </c:pt>
                <c:pt idx="1677">
                  <c:v>129.60000610351563</c:v>
                </c:pt>
                <c:pt idx="1678">
                  <c:v>129.69999694824219</c:v>
                </c:pt>
                <c:pt idx="1679">
                  <c:v>129.80000305175781</c:v>
                </c:pt>
                <c:pt idx="1680">
                  <c:v>129.90000915527344</c:v>
                </c:pt>
                <c:pt idx="1681">
                  <c:v>130</c:v>
                </c:pt>
                <c:pt idx="1682">
                  <c:v>130.10000610351563</c:v>
                </c:pt>
                <c:pt idx="1683">
                  <c:v>130.19999694824219</c:v>
                </c:pt>
                <c:pt idx="1684">
                  <c:v>130.30000305175781</c:v>
                </c:pt>
                <c:pt idx="1685">
                  <c:v>130.40000915527344</c:v>
                </c:pt>
                <c:pt idx="1686">
                  <c:v>130.5</c:v>
                </c:pt>
                <c:pt idx="1687">
                  <c:v>130.60000610351563</c:v>
                </c:pt>
                <c:pt idx="1688">
                  <c:v>130.69999694824219</c:v>
                </c:pt>
                <c:pt idx="1689">
                  <c:v>130.80000305175781</c:v>
                </c:pt>
                <c:pt idx="1690">
                  <c:v>130.90000915527344</c:v>
                </c:pt>
                <c:pt idx="1691">
                  <c:v>131</c:v>
                </c:pt>
                <c:pt idx="1692">
                  <c:v>131.10000610351563</c:v>
                </c:pt>
                <c:pt idx="1693">
                  <c:v>131.19999694824219</c:v>
                </c:pt>
                <c:pt idx="1694">
                  <c:v>131.30000305175781</c:v>
                </c:pt>
                <c:pt idx="1695">
                  <c:v>131.40000915527344</c:v>
                </c:pt>
                <c:pt idx="1696">
                  <c:v>131.5</c:v>
                </c:pt>
                <c:pt idx="1697">
                  <c:v>131.60000610351563</c:v>
                </c:pt>
                <c:pt idx="1698">
                  <c:v>131.69999694824219</c:v>
                </c:pt>
                <c:pt idx="1699">
                  <c:v>131.80000305175781</c:v>
                </c:pt>
                <c:pt idx="1700">
                  <c:v>131.90000915527344</c:v>
                </c:pt>
                <c:pt idx="1701">
                  <c:v>132</c:v>
                </c:pt>
                <c:pt idx="1702">
                  <c:v>132.10000610351563</c:v>
                </c:pt>
                <c:pt idx="1703">
                  <c:v>132.19999694824219</c:v>
                </c:pt>
                <c:pt idx="1704">
                  <c:v>132.30000305175781</c:v>
                </c:pt>
                <c:pt idx="1705">
                  <c:v>132.40000915527344</c:v>
                </c:pt>
                <c:pt idx="1706">
                  <c:v>132.5</c:v>
                </c:pt>
                <c:pt idx="1707">
                  <c:v>132.60000610351563</c:v>
                </c:pt>
                <c:pt idx="1708">
                  <c:v>132.69999694824219</c:v>
                </c:pt>
                <c:pt idx="1709">
                  <c:v>132.80000305175781</c:v>
                </c:pt>
                <c:pt idx="1710">
                  <c:v>132.90000915527344</c:v>
                </c:pt>
                <c:pt idx="1711">
                  <c:v>133</c:v>
                </c:pt>
                <c:pt idx="1712">
                  <c:v>133.10000610351563</c:v>
                </c:pt>
                <c:pt idx="1713">
                  <c:v>133.19999694824219</c:v>
                </c:pt>
                <c:pt idx="1714">
                  <c:v>133.30000305175781</c:v>
                </c:pt>
                <c:pt idx="1715">
                  <c:v>133.40000915527344</c:v>
                </c:pt>
                <c:pt idx="1716">
                  <c:v>133.5</c:v>
                </c:pt>
                <c:pt idx="1717">
                  <c:v>133.60000610351563</c:v>
                </c:pt>
                <c:pt idx="1718">
                  <c:v>133.69999694824219</c:v>
                </c:pt>
                <c:pt idx="1719">
                  <c:v>133.80000305175781</c:v>
                </c:pt>
                <c:pt idx="1720">
                  <c:v>133.90000915527344</c:v>
                </c:pt>
                <c:pt idx="1721">
                  <c:v>134</c:v>
                </c:pt>
                <c:pt idx="1722">
                  <c:v>134.10000610351563</c:v>
                </c:pt>
                <c:pt idx="1723">
                  <c:v>134.19999694824219</c:v>
                </c:pt>
                <c:pt idx="1724">
                  <c:v>134.30000305175781</c:v>
                </c:pt>
                <c:pt idx="1725">
                  <c:v>134.40000915527344</c:v>
                </c:pt>
                <c:pt idx="1726">
                  <c:v>134.5</c:v>
                </c:pt>
                <c:pt idx="1727">
                  <c:v>134.60000610351563</c:v>
                </c:pt>
                <c:pt idx="1728">
                  <c:v>134.69999694824219</c:v>
                </c:pt>
                <c:pt idx="1729">
                  <c:v>134.80000305175781</c:v>
                </c:pt>
                <c:pt idx="1730">
                  <c:v>134.90000915527344</c:v>
                </c:pt>
                <c:pt idx="1731">
                  <c:v>135</c:v>
                </c:pt>
                <c:pt idx="1732">
                  <c:v>135.10000610351563</c:v>
                </c:pt>
                <c:pt idx="1733">
                  <c:v>135.19999694824219</c:v>
                </c:pt>
                <c:pt idx="1734">
                  <c:v>135.30000305175781</c:v>
                </c:pt>
                <c:pt idx="1735">
                  <c:v>135.40000915527344</c:v>
                </c:pt>
                <c:pt idx="1736">
                  <c:v>135.5</c:v>
                </c:pt>
                <c:pt idx="1737">
                  <c:v>135.60000610351563</c:v>
                </c:pt>
                <c:pt idx="1738">
                  <c:v>135.69999694824219</c:v>
                </c:pt>
                <c:pt idx="1739">
                  <c:v>135.80000305175781</c:v>
                </c:pt>
                <c:pt idx="1740">
                  <c:v>135.90000915527344</c:v>
                </c:pt>
                <c:pt idx="1741">
                  <c:v>136</c:v>
                </c:pt>
                <c:pt idx="1742">
                  <c:v>136.10000610351563</c:v>
                </c:pt>
                <c:pt idx="1743">
                  <c:v>136.19999694824219</c:v>
                </c:pt>
                <c:pt idx="1744">
                  <c:v>136.30000305175781</c:v>
                </c:pt>
                <c:pt idx="1745">
                  <c:v>136.40000915527344</c:v>
                </c:pt>
                <c:pt idx="1746">
                  <c:v>136.5</c:v>
                </c:pt>
                <c:pt idx="1747">
                  <c:v>136.60000610351563</c:v>
                </c:pt>
                <c:pt idx="1748">
                  <c:v>136.69999694824219</c:v>
                </c:pt>
                <c:pt idx="1749">
                  <c:v>136.80000305175781</c:v>
                </c:pt>
                <c:pt idx="1750">
                  <c:v>136.90000915527344</c:v>
                </c:pt>
                <c:pt idx="1751">
                  <c:v>137</c:v>
                </c:pt>
                <c:pt idx="1752">
                  <c:v>137.10000610351563</c:v>
                </c:pt>
                <c:pt idx="1753">
                  <c:v>137.19999694824219</c:v>
                </c:pt>
                <c:pt idx="1754">
                  <c:v>137.30000305175781</c:v>
                </c:pt>
                <c:pt idx="1755">
                  <c:v>137.40000915527344</c:v>
                </c:pt>
                <c:pt idx="1756">
                  <c:v>137.5</c:v>
                </c:pt>
                <c:pt idx="1757">
                  <c:v>137.60000610351563</c:v>
                </c:pt>
                <c:pt idx="1758">
                  <c:v>137.69999694824219</c:v>
                </c:pt>
                <c:pt idx="1759">
                  <c:v>137.80000305175781</c:v>
                </c:pt>
                <c:pt idx="1760">
                  <c:v>137.90000915527344</c:v>
                </c:pt>
                <c:pt idx="1761">
                  <c:v>138</c:v>
                </c:pt>
                <c:pt idx="1762">
                  <c:v>138.10000610351563</c:v>
                </c:pt>
                <c:pt idx="1763">
                  <c:v>138.19999694824219</c:v>
                </c:pt>
                <c:pt idx="1764">
                  <c:v>138.30000305175781</c:v>
                </c:pt>
                <c:pt idx="1765">
                  <c:v>138.40000915527344</c:v>
                </c:pt>
                <c:pt idx="1766">
                  <c:v>138.5</c:v>
                </c:pt>
                <c:pt idx="1767">
                  <c:v>138.60000610351563</c:v>
                </c:pt>
                <c:pt idx="1768">
                  <c:v>138.69999694824219</c:v>
                </c:pt>
                <c:pt idx="1769">
                  <c:v>138.80000305175781</c:v>
                </c:pt>
                <c:pt idx="1770">
                  <c:v>138.90000915527344</c:v>
                </c:pt>
                <c:pt idx="1771">
                  <c:v>139</c:v>
                </c:pt>
                <c:pt idx="1772">
                  <c:v>139.10000610351563</c:v>
                </c:pt>
                <c:pt idx="1773">
                  <c:v>139.19999694824219</c:v>
                </c:pt>
                <c:pt idx="1774">
                  <c:v>139.30000305175781</c:v>
                </c:pt>
                <c:pt idx="1775">
                  <c:v>139.40000915527344</c:v>
                </c:pt>
                <c:pt idx="1776">
                  <c:v>139.5</c:v>
                </c:pt>
                <c:pt idx="1777">
                  <c:v>139.60000610351563</c:v>
                </c:pt>
                <c:pt idx="1778">
                  <c:v>139.69999694824219</c:v>
                </c:pt>
                <c:pt idx="1779">
                  <c:v>139.80000305175781</c:v>
                </c:pt>
                <c:pt idx="1780">
                  <c:v>139.90000915527344</c:v>
                </c:pt>
                <c:pt idx="1781">
                  <c:v>140</c:v>
                </c:pt>
                <c:pt idx="1782">
                  <c:v>140.10000610351563</c:v>
                </c:pt>
                <c:pt idx="1783">
                  <c:v>140.19999694824219</c:v>
                </c:pt>
                <c:pt idx="1784">
                  <c:v>140.30000305175781</c:v>
                </c:pt>
                <c:pt idx="1785">
                  <c:v>140.40000915527344</c:v>
                </c:pt>
                <c:pt idx="1786">
                  <c:v>140.5</c:v>
                </c:pt>
                <c:pt idx="1787">
                  <c:v>140.60000610351563</c:v>
                </c:pt>
                <c:pt idx="1788">
                  <c:v>140.69999694824219</c:v>
                </c:pt>
                <c:pt idx="1789">
                  <c:v>140.80000305175781</c:v>
                </c:pt>
                <c:pt idx="1790">
                  <c:v>140.90000915527344</c:v>
                </c:pt>
                <c:pt idx="1791">
                  <c:v>141</c:v>
                </c:pt>
                <c:pt idx="1792">
                  <c:v>141.10000610351563</c:v>
                </c:pt>
                <c:pt idx="1793">
                  <c:v>141.19999694824219</c:v>
                </c:pt>
                <c:pt idx="1794">
                  <c:v>141.30000305175781</c:v>
                </c:pt>
                <c:pt idx="1795">
                  <c:v>141.40000915527344</c:v>
                </c:pt>
                <c:pt idx="1796">
                  <c:v>141.5</c:v>
                </c:pt>
                <c:pt idx="1797">
                  <c:v>141.60000610351563</c:v>
                </c:pt>
                <c:pt idx="1798">
                  <c:v>141.69999694824219</c:v>
                </c:pt>
                <c:pt idx="1799">
                  <c:v>141.80000305175781</c:v>
                </c:pt>
                <c:pt idx="1800">
                  <c:v>141.90000915527344</c:v>
                </c:pt>
                <c:pt idx="1801">
                  <c:v>142</c:v>
                </c:pt>
                <c:pt idx="1802">
                  <c:v>142.10000610351563</c:v>
                </c:pt>
                <c:pt idx="1803">
                  <c:v>142.19999694824219</c:v>
                </c:pt>
                <c:pt idx="1804">
                  <c:v>142.30000305175781</c:v>
                </c:pt>
                <c:pt idx="1805">
                  <c:v>142.40000915527344</c:v>
                </c:pt>
                <c:pt idx="1806">
                  <c:v>142.5</c:v>
                </c:pt>
                <c:pt idx="1807">
                  <c:v>142.60000610351563</c:v>
                </c:pt>
                <c:pt idx="1808">
                  <c:v>142.69999694824219</c:v>
                </c:pt>
                <c:pt idx="1809">
                  <c:v>142.80000305175781</c:v>
                </c:pt>
                <c:pt idx="1810">
                  <c:v>142.90000915527344</c:v>
                </c:pt>
                <c:pt idx="1811">
                  <c:v>143</c:v>
                </c:pt>
                <c:pt idx="1812">
                  <c:v>143.10000610351563</c:v>
                </c:pt>
                <c:pt idx="1813">
                  <c:v>143.19999694824219</c:v>
                </c:pt>
                <c:pt idx="1814">
                  <c:v>143.30000305175781</c:v>
                </c:pt>
                <c:pt idx="1815">
                  <c:v>143.40000915527344</c:v>
                </c:pt>
                <c:pt idx="1816">
                  <c:v>143.5</c:v>
                </c:pt>
                <c:pt idx="1817">
                  <c:v>143.60000610351563</c:v>
                </c:pt>
                <c:pt idx="1818">
                  <c:v>143.69999694824219</c:v>
                </c:pt>
                <c:pt idx="1819">
                  <c:v>143.80000305175781</c:v>
                </c:pt>
                <c:pt idx="1820">
                  <c:v>143.90000915527344</c:v>
                </c:pt>
                <c:pt idx="1821">
                  <c:v>144</c:v>
                </c:pt>
                <c:pt idx="1822">
                  <c:v>144.10000610351563</c:v>
                </c:pt>
                <c:pt idx="1823">
                  <c:v>144.19999694824219</c:v>
                </c:pt>
                <c:pt idx="1824">
                  <c:v>144.30000305175781</c:v>
                </c:pt>
                <c:pt idx="1825">
                  <c:v>144.40000915527344</c:v>
                </c:pt>
                <c:pt idx="1826">
                  <c:v>144.5</c:v>
                </c:pt>
                <c:pt idx="1827">
                  <c:v>144.60000610351563</c:v>
                </c:pt>
                <c:pt idx="1828">
                  <c:v>144.69999694824219</c:v>
                </c:pt>
                <c:pt idx="1829">
                  <c:v>144.80000305175781</c:v>
                </c:pt>
                <c:pt idx="1830">
                  <c:v>144.90000915527344</c:v>
                </c:pt>
                <c:pt idx="1831">
                  <c:v>145</c:v>
                </c:pt>
                <c:pt idx="1832">
                  <c:v>145.10000610351563</c:v>
                </c:pt>
                <c:pt idx="1833">
                  <c:v>145.19999694824219</c:v>
                </c:pt>
                <c:pt idx="1834">
                  <c:v>145.30000305175781</c:v>
                </c:pt>
                <c:pt idx="1835">
                  <c:v>145.40000915527344</c:v>
                </c:pt>
                <c:pt idx="1836">
                  <c:v>145.5</c:v>
                </c:pt>
                <c:pt idx="1837">
                  <c:v>145.60000610351563</c:v>
                </c:pt>
                <c:pt idx="1838">
                  <c:v>145.69999694824219</c:v>
                </c:pt>
                <c:pt idx="1839">
                  <c:v>145.80000305175781</c:v>
                </c:pt>
                <c:pt idx="1840">
                  <c:v>145.90000915527344</c:v>
                </c:pt>
                <c:pt idx="1841">
                  <c:v>146</c:v>
                </c:pt>
                <c:pt idx="1842">
                  <c:v>146.10000610351563</c:v>
                </c:pt>
                <c:pt idx="1843">
                  <c:v>146.19999694824219</c:v>
                </c:pt>
                <c:pt idx="1844">
                  <c:v>146.30000305175781</c:v>
                </c:pt>
                <c:pt idx="1845">
                  <c:v>146.40000915527344</c:v>
                </c:pt>
                <c:pt idx="1846">
                  <c:v>146.5</c:v>
                </c:pt>
                <c:pt idx="1847">
                  <c:v>146.60000610351563</c:v>
                </c:pt>
                <c:pt idx="1848">
                  <c:v>146.69999694824219</c:v>
                </c:pt>
                <c:pt idx="1849">
                  <c:v>146.80000305175781</c:v>
                </c:pt>
                <c:pt idx="1850">
                  <c:v>146.90000915527344</c:v>
                </c:pt>
                <c:pt idx="1851">
                  <c:v>147</c:v>
                </c:pt>
                <c:pt idx="1852">
                  <c:v>147.10000610351563</c:v>
                </c:pt>
                <c:pt idx="1853">
                  <c:v>147.19999694824219</c:v>
                </c:pt>
                <c:pt idx="1854">
                  <c:v>147.30000305175781</c:v>
                </c:pt>
                <c:pt idx="1855">
                  <c:v>147.40000915527344</c:v>
                </c:pt>
                <c:pt idx="1856">
                  <c:v>147.5</c:v>
                </c:pt>
                <c:pt idx="1857">
                  <c:v>147.60000610351563</c:v>
                </c:pt>
                <c:pt idx="1858">
                  <c:v>147.69999694824219</c:v>
                </c:pt>
                <c:pt idx="1859">
                  <c:v>147.80000305175781</c:v>
                </c:pt>
                <c:pt idx="1860">
                  <c:v>147.90000915527344</c:v>
                </c:pt>
                <c:pt idx="1861">
                  <c:v>148</c:v>
                </c:pt>
                <c:pt idx="1862">
                  <c:v>148.10000610351563</c:v>
                </c:pt>
                <c:pt idx="1863">
                  <c:v>148.19999694824219</c:v>
                </c:pt>
                <c:pt idx="1864">
                  <c:v>148.30000305175781</c:v>
                </c:pt>
                <c:pt idx="1865">
                  <c:v>148.40000915527344</c:v>
                </c:pt>
                <c:pt idx="1866">
                  <c:v>148.5</c:v>
                </c:pt>
                <c:pt idx="1867">
                  <c:v>148.60000610351563</c:v>
                </c:pt>
                <c:pt idx="1868">
                  <c:v>148.69999694824219</c:v>
                </c:pt>
                <c:pt idx="1869">
                  <c:v>148.80000305175781</c:v>
                </c:pt>
                <c:pt idx="1870">
                  <c:v>148.90000915527344</c:v>
                </c:pt>
                <c:pt idx="1871">
                  <c:v>149</c:v>
                </c:pt>
                <c:pt idx="1872">
                  <c:v>149.10000610351563</c:v>
                </c:pt>
                <c:pt idx="1873">
                  <c:v>149.19999694824219</c:v>
                </c:pt>
                <c:pt idx="1874">
                  <c:v>149.30000305175781</c:v>
                </c:pt>
                <c:pt idx="1875">
                  <c:v>149.40000915527344</c:v>
                </c:pt>
                <c:pt idx="1876">
                  <c:v>149.5</c:v>
                </c:pt>
                <c:pt idx="1877">
                  <c:v>149.60000610351563</c:v>
                </c:pt>
                <c:pt idx="1878">
                  <c:v>149.69999694824219</c:v>
                </c:pt>
                <c:pt idx="1879">
                  <c:v>149.80000305175781</c:v>
                </c:pt>
                <c:pt idx="1880">
                  <c:v>149.90000915527344</c:v>
                </c:pt>
                <c:pt idx="1881">
                  <c:v>150</c:v>
                </c:pt>
                <c:pt idx="1882">
                  <c:v>150.10000610351563</c:v>
                </c:pt>
                <c:pt idx="1883">
                  <c:v>150.19999694824219</c:v>
                </c:pt>
                <c:pt idx="1884">
                  <c:v>150.30000305175781</c:v>
                </c:pt>
                <c:pt idx="1885">
                  <c:v>150.40000915527344</c:v>
                </c:pt>
                <c:pt idx="1886">
                  <c:v>150.5</c:v>
                </c:pt>
                <c:pt idx="1887">
                  <c:v>150.60000610351563</c:v>
                </c:pt>
                <c:pt idx="1888">
                  <c:v>150.69999694824219</c:v>
                </c:pt>
                <c:pt idx="1889">
                  <c:v>150.80000305175781</c:v>
                </c:pt>
                <c:pt idx="1890">
                  <c:v>150.90000915527344</c:v>
                </c:pt>
                <c:pt idx="1891">
                  <c:v>151</c:v>
                </c:pt>
                <c:pt idx="1892">
                  <c:v>151.10000610351563</c:v>
                </c:pt>
                <c:pt idx="1893">
                  <c:v>151.19999694824219</c:v>
                </c:pt>
                <c:pt idx="1894">
                  <c:v>151.30000305175781</c:v>
                </c:pt>
                <c:pt idx="1895">
                  <c:v>151.40000915527344</c:v>
                </c:pt>
                <c:pt idx="1896">
                  <c:v>151.5</c:v>
                </c:pt>
                <c:pt idx="1897">
                  <c:v>151.60000610351563</c:v>
                </c:pt>
                <c:pt idx="1898">
                  <c:v>151.69999694824219</c:v>
                </c:pt>
                <c:pt idx="1899">
                  <c:v>151.80000305175781</c:v>
                </c:pt>
                <c:pt idx="1900">
                  <c:v>151.90000915527344</c:v>
                </c:pt>
                <c:pt idx="1901">
                  <c:v>152</c:v>
                </c:pt>
                <c:pt idx="1902">
                  <c:v>152.10000610351563</c:v>
                </c:pt>
                <c:pt idx="1903">
                  <c:v>152.19999694824219</c:v>
                </c:pt>
                <c:pt idx="1904">
                  <c:v>152.30000305175781</c:v>
                </c:pt>
                <c:pt idx="1905">
                  <c:v>152.40000915527344</c:v>
                </c:pt>
                <c:pt idx="1906">
                  <c:v>152.5</c:v>
                </c:pt>
                <c:pt idx="1907">
                  <c:v>152.60000610351563</c:v>
                </c:pt>
                <c:pt idx="1908">
                  <c:v>152.69999694824219</c:v>
                </c:pt>
                <c:pt idx="1909">
                  <c:v>152.80000305175781</c:v>
                </c:pt>
                <c:pt idx="1910">
                  <c:v>152.90000915527344</c:v>
                </c:pt>
                <c:pt idx="1911">
                  <c:v>153</c:v>
                </c:pt>
                <c:pt idx="1912">
                  <c:v>153.10000610351563</c:v>
                </c:pt>
                <c:pt idx="1913">
                  <c:v>153.19999694824219</c:v>
                </c:pt>
                <c:pt idx="1914">
                  <c:v>153.30000305175781</c:v>
                </c:pt>
                <c:pt idx="1915">
                  <c:v>153.40000915527344</c:v>
                </c:pt>
                <c:pt idx="1916">
                  <c:v>153.5</c:v>
                </c:pt>
                <c:pt idx="1917">
                  <c:v>153.60000610351563</c:v>
                </c:pt>
                <c:pt idx="1918">
                  <c:v>153.69999694824219</c:v>
                </c:pt>
                <c:pt idx="1919">
                  <c:v>153.80000305175781</c:v>
                </c:pt>
                <c:pt idx="1920">
                  <c:v>153.90000915527344</c:v>
                </c:pt>
                <c:pt idx="1921">
                  <c:v>154</c:v>
                </c:pt>
                <c:pt idx="1922">
                  <c:v>154.10000610351563</c:v>
                </c:pt>
                <c:pt idx="1923">
                  <c:v>154.19999694824219</c:v>
                </c:pt>
                <c:pt idx="1924">
                  <c:v>154.30000305175781</c:v>
                </c:pt>
                <c:pt idx="1925">
                  <c:v>154.40000915527344</c:v>
                </c:pt>
                <c:pt idx="1926">
                  <c:v>154.5</c:v>
                </c:pt>
                <c:pt idx="1927">
                  <c:v>154.60000610351563</c:v>
                </c:pt>
                <c:pt idx="1928">
                  <c:v>154.69999694824219</c:v>
                </c:pt>
                <c:pt idx="1929">
                  <c:v>154.80000305175781</c:v>
                </c:pt>
                <c:pt idx="1930">
                  <c:v>154.90000915527344</c:v>
                </c:pt>
                <c:pt idx="1931">
                  <c:v>155</c:v>
                </c:pt>
                <c:pt idx="1932">
                  <c:v>155.10000610351563</c:v>
                </c:pt>
                <c:pt idx="1933">
                  <c:v>155.19999694824219</c:v>
                </c:pt>
                <c:pt idx="1934">
                  <c:v>155.30000305175781</c:v>
                </c:pt>
                <c:pt idx="1935">
                  <c:v>155.40000915527344</c:v>
                </c:pt>
                <c:pt idx="1936">
                  <c:v>155.5</c:v>
                </c:pt>
                <c:pt idx="1937">
                  <c:v>155.60000610351563</c:v>
                </c:pt>
                <c:pt idx="1938">
                  <c:v>155.69999694824219</c:v>
                </c:pt>
                <c:pt idx="1939">
                  <c:v>155.80000305175781</c:v>
                </c:pt>
                <c:pt idx="1940">
                  <c:v>155.90000915527344</c:v>
                </c:pt>
                <c:pt idx="1941">
                  <c:v>156</c:v>
                </c:pt>
                <c:pt idx="1942">
                  <c:v>156.10000610351563</c:v>
                </c:pt>
                <c:pt idx="1943">
                  <c:v>156.19999694824219</c:v>
                </c:pt>
                <c:pt idx="1944">
                  <c:v>156.30000305175781</c:v>
                </c:pt>
                <c:pt idx="1945">
                  <c:v>156.40000915527344</c:v>
                </c:pt>
                <c:pt idx="1946">
                  <c:v>156.5</c:v>
                </c:pt>
                <c:pt idx="1947">
                  <c:v>156.60000610351563</c:v>
                </c:pt>
                <c:pt idx="1948">
                  <c:v>156.69999694824219</c:v>
                </c:pt>
                <c:pt idx="1949">
                  <c:v>156.80000305175781</c:v>
                </c:pt>
                <c:pt idx="1950">
                  <c:v>156.90000915527344</c:v>
                </c:pt>
                <c:pt idx="1951">
                  <c:v>157</c:v>
                </c:pt>
                <c:pt idx="1952">
                  <c:v>157.10000610351563</c:v>
                </c:pt>
                <c:pt idx="1953">
                  <c:v>157.19999694824219</c:v>
                </c:pt>
                <c:pt idx="1954">
                  <c:v>157.30000305175781</c:v>
                </c:pt>
                <c:pt idx="1955">
                  <c:v>157.40000915527344</c:v>
                </c:pt>
                <c:pt idx="1956">
                  <c:v>157.5</c:v>
                </c:pt>
                <c:pt idx="1957">
                  <c:v>157.60000610351563</c:v>
                </c:pt>
                <c:pt idx="1958">
                  <c:v>157.69999694824219</c:v>
                </c:pt>
                <c:pt idx="1959">
                  <c:v>157.80000305175781</c:v>
                </c:pt>
                <c:pt idx="1960">
                  <c:v>157.90000915527344</c:v>
                </c:pt>
                <c:pt idx="1961">
                  <c:v>158</c:v>
                </c:pt>
                <c:pt idx="1962">
                  <c:v>158.10000610351563</c:v>
                </c:pt>
                <c:pt idx="1963">
                  <c:v>158.19999694824219</c:v>
                </c:pt>
                <c:pt idx="1964">
                  <c:v>158.30000305175781</c:v>
                </c:pt>
                <c:pt idx="1965">
                  <c:v>158.40000915527344</c:v>
                </c:pt>
                <c:pt idx="1966">
                  <c:v>158.5</c:v>
                </c:pt>
                <c:pt idx="1967">
                  <c:v>158.60000610351563</c:v>
                </c:pt>
                <c:pt idx="1968">
                  <c:v>158.69999694824219</c:v>
                </c:pt>
                <c:pt idx="1969">
                  <c:v>158.80000305175781</c:v>
                </c:pt>
                <c:pt idx="1970">
                  <c:v>158.90000915527344</c:v>
                </c:pt>
                <c:pt idx="1971">
                  <c:v>159</c:v>
                </c:pt>
                <c:pt idx="1972">
                  <c:v>159.10000610351563</c:v>
                </c:pt>
                <c:pt idx="1973">
                  <c:v>159.19999694824219</c:v>
                </c:pt>
                <c:pt idx="1974">
                  <c:v>159.30000305175781</c:v>
                </c:pt>
                <c:pt idx="1975">
                  <c:v>159.40000915527344</c:v>
                </c:pt>
                <c:pt idx="1976">
                  <c:v>159.5</c:v>
                </c:pt>
                <c:pt idx="1977">
                  <c:v>159.60000610351563</c:v>
                </c:pt>
                <c:pt idx="1978">
                  <c:v>159.69999694824219</c:v>
                </c:pt>
                <c:pt idx="1979">
                  <c:v>159.80000305175781</c:v>
                </c:pt>
                <c:pt idx="1980">
                  <c:v>159.90000915527344</c:v>
                </c:pt>
                <c:pt idx="1981">
                  <c:v>160</c:v>
                </c:pt>
                <c:pt idx="1982">
                  <c:v>160.10000610351563</c:v>
                </c:pt>
                <c:pt idx="1983">
                  <c:v>160.19999694824219</c:v>
                </c:pt>
                <c:pt idx="1984">
                  <c:v>160.30000305175781</c:v>
                </c:pt>
                <c:pt idx="1985">
                  <c:v>160.40000915527344</c:v>
                </c:pt>
                <c:pt idx="1986">
                  <c:v>160.5</c:v>
                </c:pt>
                <c:pt idx="1987">
                  <c:v>160.60000610351563</c:v>
                </c:pt>
                <c:pt idx="1988">
                  <c:v>160.69999694824219</c:v>
                </c:pt>
                <c:pt idx="1989">
                  <c:v>160.80000305175781</c:v>
                </c:pt>
                <c:pt idx="1990">
                  <c:v>160.90000915527344</c:v>
                </c:pt>
                <c:pt idx="1991">
                  <c:v>161</c:v>
                </c:pt>
                <c:pt idx="1992">
                  <c:v>161.10000610351563</c:v>
                </c:pt>
                <c:pt idx="1993">
                  <c:v>161.19999694824219</c:v>
                </c:pt>
                <c:pt idx="1994">
                  <c:v>161.30000305175781</c:v>
                </c:pt>
                <c:pt idx="1995">
                  <c:v>161.40000915527344</c:v>
                </c:pt>
                <c:pt idx="1996">
                  <c:v>161.5</c:v>
                </c:pt>
                <c:pt idx="1997">
                  <c:v>161.60000610351563</c:v>
                </c:pt>
                <c:pt idx="1998">
                  <c:v>161.69999694824219</c:v>
                </c:pt>
                <c:pt idx="1999">
                  <c:v>161.80000305175781</c:v>
                </c:pt>
                <c:pt idx="2000">
                  <c:v>161.90000915527344</c:v>
                </c:pt>
                <c:pt idx="2001">
                  <c:v>162</c:v>
                </c:pt>
                <c:pt idx="2002">
                  <c:v>162.10000610351563</c:v>
                </c:pt>
                <c:pt idx="2003">
                  <c:v>162.19999694824219</c:v>
                </c:pt>
                <c:pt idx="2004">
                  <c:v>162.30000305175781</c:v>
                </c:pt>
                <c:pt idx="2005">
                  <c:v>162.40000915527344</c:v>
                </c:pt>
                <c:pt idx="2006">
                  <c:v>162.5</c:v>
                </c:pt>
                <c:pt idx="2007">
                  <c:v>162.60000610351563</c:v>
                </c:pt>
                <c:pt idx="2008">
                  <c:v>162.69999694824219</c:v>
                </c:pt>
                <c:pt idx="2009">
                  <c:v>162.80000305175781</c:v>
                </c:pt>
                <c:pt idx="2010">
                  <c:v>162.90000915527344</c:v>
                </c:pt>
                <c:pt idx="2011">
                  <c:v>163</c:v>
                </c:pt>
                <c:pt idx="2012">
                  <c:v>163.10000610351563</c:v>
                </c:pt>
                <c:pt idx="2013">
                  <c:v>163.19999694824219</c:v>
                </c:pt>
                <c:pt idx="2014">
                  <c:v>163.30000305175781</c:v>
                </c:pt>
                <c:pt idx="2015">
                  <c:v>163.40000915527344</c:v>
                </c:pt>
                <c:pt idx="2016">
                  <c:v>163.5</c:v>
                </c:pt>
                <c:pt idx="2017">
                  <c:v>163.60000610351563</c:v>
                </c:pt>
                <c:pt idx="2018">
                  <c:v>163.69999694824219</c:v>
                </c:pt>
                <c:pt idx="2019">
                  <c:v>163.80000305175781</c:v>
                </c:pt>
                <c:pt idx="2020">
                  <c:v>163.90000915527344</c:v>
                </c:pt>
                <c:pt idx="2021">
                  <c:v>164</c:v>
                </c:pt>
                <c:pt idx="2022">
                  <c:v>164.10000610351563</c:v>
                </c:pt>
                <c:pt idx="2023">
                  <c:v>164.19999694824219</c:v>
                </c:pt>
                <c:pt idx="2024">
                  <c:v>164.30000305175781</c:v>
                </c:pt>
                <c:pt idx="2025">
                  <c:v>164.40000915527344</c:v>
                </c:pt>
                <c:pt idx="2026">
                  <c:v>164.5</c:v>
                </c:pt>
                <c:pt idx="2027">
                  <c:v>164.60000610351563</c:v>
                </c:pt>
                <c:pt idx="2028">
                  <c:v>164.69999694824219</c:v>
                </c:pt>
                <c:pt idx="2029">
                  <c:v>164.80000305175781</c:v>
                </c:pt>
                <c:pt idx="2030">
                  <c:v>164.90000915527344</c:v>
                </c:pt>
                <c:pt idx="2031">
                  <c:v>165</c:v>
                </c:pt>
                <c:pt idx="2032">
                  <c:v>165.10000610351563</c:v>
                </c:pt>
                <c:pt idx="2033">
                  <c:v>165.19999694824219</c:v>
                </c:pt>
                <c:pt idx="2034">
                  <c:v>165.30000305175781</c:v>
                </c:pt>
                <c:pt idx="2035">
                  <c:v>165.40000915527344</c:v>
                </c:pt>
                <c:pt idx="2036">
                  <c:v>165.5</c:v>
                </c:pt>
                <c:pt idx="2037">
                  <c:v>165.60000610351563</c:v>
                </c:pt>
                <c:pt idx="2038">
                  <c:v>165.69999694824219</c:v>
                </c:pt>
                <c:pt idx="2039">
                  <c:v>165.80000305175781</c:v>
                </c:pt>
                <c:pt idx="2040">
                  <c:v>165.90000915527344</c:v>
                </c:pt>
                <c:pt idx="2041">
                  <c:v>166</c:v>
                </c:pt>
                <c:pt idx="2042">
                  <c:v>166.10000610351563</c:v>
                </c:pt>
                <c:pt idx="2043">
                  <c:v>166.19999694824219</c:v>
                </c:pt>
                <c:pt idx="2044">
                  <c:v>166.30000305175781</c:v>
                </c:pt>
                <c:pt idx="2045">
                  <c:v>166.40000915527344</c:v>
                </c:pt>
                <c:pt idx="2046">
                  <c:v>166.5</c:v>
                </c:pt>
                <c:pt idx="2047">
                  <c:v>166.60000610351563</c:v>
                </c:pt>
                <c:pt idx="2048">
                  <c:v>166.69999694824219</c:v>
                </c:pt>
                <c:pt idx="2049">
                  <c:v>166.80000305175781</c:v>
                </c:pt>
                <c:pt idx="2050">
                  <c:v>166.90000915527344</c:v>
                </c:pt>
                <c:pt idx="2051">
                  <c:v>167</c:v>
                </c:pt>
                <c:pt idx="2052">
                  <c:v>167.10000610351563</c:v>
                </c:pt>
                <c:pt idx="2053">
                  <c:v>167.19999694824219</c:v>
                </c:pt>
                <c:pt idx="2054">
                  <c:v>167.30000305175781</c:v>
                </c:pt>
                <c:pt idx="2055">
                  <c:v>167.40000915527344</c:v>
                </c:pt>
                <c:pt idx="2056">
                  <c:v>167.5</c:v>
                </c:pt>
                <c:pt idx="2057">
                  <c:v>167.60000610351563</c:v>
                </c:pt>
                <c:pt idx="2058">
                  <c:v>167.69999694824219</c:v>
                </c:pt>
                <c:pt idx="2059">
                  <c:v>167.80000305175781</c:v>
                </c:pt>
                <c:pt idx="2060">
                  <c:v>167.90000915527344</c:v>
                </c:pt>
                <c:pt idx="2061">
                  <c:v>168</c:v>
                </c:pt>
                <c:pt idx="2062">
                  <c:v>168.10000610351563</c:v>
                </c:pt>
                <c:pt idx="2063">
                  <c:v>168.19999694824219</c:v>
                </c:pt>
                <c:pt idx="2064">
                  <c:v>168.30000305175781</c:v>
                </c:pt>
                <c:pt idx="2065">
                  <c:v>168.40000915527344</c:v>
                </c:pt>
                <c:pt idx="2066">
                  <c:v>168.5</c:v>
                </c:pt>
                <c:pt idx="2067">
                  <c:v>168.60000610351563</c:v>
                </c:pt>
                <c:pt idx="2068">
                  <c:v>168.69999694824219</c:v>
                </c:pt>
                <c:pt idx="2069">
                  <c:v>168.80000305175781</c:v>
                </c:pt>
                <c:pt idx="2070">
                  <c:v>168.90000915527344</c:v>
                </c:pt>
                <c:pt idx="2071">
                  <c:v>169</c:v>
                </c:pt>
                <c:pt idx="2072">
                  <c:v>169.10000610351563</c:v>
                </c:pt>
                <c:pt idx="2073">
                  <c:v>169.19999694824219</c:v>
                </c:pt>
                <c:pt idx="2074">
                  <c:v>169.30000305175781</c:v>
                </c:pt>
                <c:pt idx="2075">
                  <c:v>169.40000915527344</c:v>
                </c:pt>
                <c:pt idx="2076">
                  <c:v>169.5</c:v>
                </c:pt>
                <c:pt idx="2077">
                  <c:v>169.60000610351563</c:v>
                </c:pt>
                <c:pt idx="2078">
                  <c:v>169.69999694824219</c:v>
                </c:pt>
                <c:pt idx="2079">
                  <c:v>169.80000305175781</c:v>
                </c:pt>
                <c:pt idx="2080">
                  <c:v>169.90000915527344</c:v>
                </c:pt>
                <c:pt idx="2081">
                  <c:v>170</c:v>
                </c:pt>
                <c:pt idx="2082">
                  <c:v>170.10000610351563</c:v>
                </c:pt>
                <c:pt idx="2083">
                  <c:v>170.19999694824219</c:v>
                </c:pt>
                <c:pt idx="2084">
                  <c:v>170.30000305175781</c:v>
                </c:pt>
                <c:pt idx="2085">
                  <c:v>170.40000915527344</c:v>
                </c:pt>
                <c:pt idx="2086">
                  <c:v>170.5</c:v>
                </c:pt>
                <c:pt idx="2087">
                  <c:v>170.60000610351563</c:v>
                </c:pt>
                <c:pt idx="2088">
                  <c:v>170.69999694824219</c:v>
                </c:pt>
                <c:pt idx="2089">
                  <c:v>170.80000305175781</c:v>
                </c:pt>
                <c:pt idx="2090">
                  <c:v>170.90000915527344</c:v>
                </c:pt>
                <c:pt idx="2091">
                  <c:v>171</c:v>
                </c:pt>
                <c:pt idx="2092">
                  <c:v>171.10000610351563</c:v>
                </c:pt>
                <c:pt idx="2093">
                  <c:v>171.19999694824219</c:v>
                </c:pt>
                <c:pt idx="2094">
                  <c:v>171.30000305175781</c:v>
                </c:pt>
                <c:pt idx="2095">
                  <c:v>171.40000915527344</c:v>
                </c:pt>
                <c:pt idx="2096">
                  <c:v>171.5</c:v>
                </c:pt>
                <c:pt idx="2097">
                  <c:v>171.60000610351563</c:v>
                </c:pt>
                <c:pt idx="2098">
                  <c:v>171.69999694824219</c:v>
                </c:pt>
                <c:pt idx="2099">
                  <c:v>171.80000305175781</c:v>
                </c:pt>
                <c:pt idx="2100">
                  <c:v>171.90000915527344</c:v>
                </c:pt>
                <c:pt idx="2101">
                  <c:v>172</c:v>
                </c:pt>
                <c:pt idx="2102">
                  <c:v>172.10000610351563</c:v>
                </c:pt>
                <c:pt idx="2103">
                  <c:v>172.19999694824219</c:v>
                </c:pt>
                <c:pt idx="2104">
                  <c:v>172.30000305175781</c:v>
                </c:pt>
                <c:pt idx="2105">
                  <c:v>172.40000915527344</c:v>
                </c:pt>
                <c:pt idx="2106">
                  <c:v>172.5</c:v>
                </c:pt>
                <c:pt idx="2107">
                  <c:v>172.60000610351563</c:v>
                </c:pt>
                <c:pt idx="2108">
                  <c:v>172.69999694824219</c:v>
                </c:pt>
                <c:pt idx="2109">
                  <c:v>172.80000305175781</c:v>
                </c:pt>
                <c:pt idx="2110">
                  <c:v>172.90000915527344</c:v>
                </c:pt>
                <c:pt idx="2111">
                  <c:v>173</c:v>
                </c:pt>
                <c:pt idx="2112">
                  <c:v>173.10000610351563</c:v>
                </c:pt>
                <c:pt idx="2113">
                  <c:v>173.19999694824219</c:v>
                </c:pt>
                <c:pt idx="2114">
                  <c:v>173.30000305175781</c:v>
                </c:pt>
                <c:pt idx="2115">
                  <c:v>173.40000915527344</c:v>
                </c:pt>
                <c:pt idx="2116">
                  <c:v>173.5</c:v>
                </c:pt>
                <c:pt idx="2117">
                  <c:v>173.60000610351563</c:v>
                </c:pt>
                <c:pt idx="2118">
                  <c:v>173.69999694824219</c:v>
                </c:pt>
                <c:pt idx="2119">
                  <c:v>173.80000305175781</c:v>
                </c:pt>
                <c:pt idx="2120">
                  <c:v>173.90000915527344</c:v>
                </c:pt>
                <c:pt idx="2121">
                  <c:v>174</c:v>
                </c:pt>
                <c:pt idx="2122">
                  <c:v>174.10000610351563</c:v>
                </c:pt>
                <c:pt idx="2123">
                  <c:v>174.19999694824219</c:v>
                </c:pt>
                <c:pt idx="2124">
                  <c:v>174.30000305175781</c:v>
                </c:pt>
                <c:pt idx="2125">
                  <c:v>174.40000915527344</c:v>
                </c:pt>
                <c:pt idx="2126">
                  <c:v>174.5</c:v>
                </c:pt>
                <c:pt idx="2127">
                  <c:v>174.60000610351563</c:v>
                </c:pt>
                <c:pt idx="2128">
                  <c:v>174.69999694824219</c:v>
                </c:pt>
                <c:pt idx="2129">
                  <c:v>174.80000305175781</c:v>
                </c:pt>
                <c:pt idx="2130">
                  <c:v>174.90000915527344</c:v>
                </c:pt>
                <c:pt idx="2131">
                  <c:v>175</c:v>
                </c:pt>
                <c:pt idx="2132">
                  <c:v>175.10000610351563</c:v>
                </c:pt>
                <c:pt idx="2133">
                  <c:v>175.19999694824219</c:v>
                </c:pt>
                <c:pt idx="2134">
                  <c:v>175.30000305175781</c:v>
                </c:pt>
                <c:pt idx="2135">
                  <c:v>175.40000915527344</c:v>
                </c:pt>
                <c:pt idx="2136">
                  <c:v>175.5</c:v>
                </c:pt>
                <c:pt idx="2137">
                  <c:v>175.60000610351563</c:v>
                </c:pt>
                <c:pt idx="2138">
                  <c:v>175.69999694824219</c:v>
                </c:pt>
                <c:pt idx="2139">
                  <c:v>175.80000305175781</c:v>
                </c:pt>
                <c:pt idx="2140">
                  <c:v>175.90000915527344</c:v>
                </c:pt>
                <c:pt idx="2141">
                  <c:v>176</c:v>
                </c:pt>
                <c:pt idx="2142">
                  <c:v>176.10000610351563</c:v>
                </c:pt>
                <c:pt idx="2143">
                  <c:v>176.19999694824219</c:v>
                </c:pt>
                <c:pt idx="2144">
                  <c:v>176.30000305175781</c:v>
                </c:pt>
                <c:pt idx="2145">
                  <c:v>176.40000915527344</c:v>
                </c:pt>
                <c:pt idx="2146">
                  <c:v>176.5</c:v>
                </c:pt>
                <c:pt idx="2147">
                  <c:v>176.60000610351563</c:v>
                </c:pt>
                <c:pt idx="2148">
                  <c:v>176.69999694824219</c:v>
                </c:pt>
                <c:pt idx="2149">
                  <c:v>176.80000305175781</c:v>
                </c:pt>
                <c:pt idx="2150">
                  <c:v>176.90000915527344</c:v>
                </c:pt>
                <c:pt idx="2151">
                  <c:v>177</c:v>
                </c:pt>
                <c:pt idx="2152">
                  <c:v>177.10000610351563</c:v>
                </c:pt>
                <c:pt idx="2153">
                  <c:v>177.19999694824219</c:v>
                </c:pt>
                <c:pt idx="2154">
                  <c:v>177.30000305175781</c:v>
                </c:pt>
                <c:pt idx="2155">
                  <c:v>177.40000915527344</c:v>
                </c:pt>
                <c:pt idx="2156">
                  <c:v>177.5</c:v>
                </c:pt>
                <c:pt idx="2157">
                  <c:v>177.60000610351563</c:v>
                </c:pt>
                <c:pt idx="2158">
                  <c:v>177.69999694824219</c:v>
                </c:pt>
                <c:pt idx="2159">
                  <c:v>177.80000305175781</c:v>
                </c:pt>
                <c:pt idx="2160">
                  <c:v>177.90000915527344</c:v>
                </c:pt>
                <c:pt idx="2161">
                  <c:v>178</c:v>
                </c:pt>
                <c:pt idx="2162">
                  <c:v>178.10000610351563</c:v>
                </c:pt>
                <c:pt idx="2163">
                  <c:v>178.19999694824219</c:v>
                </c:pt>
                <c:pt idx="2164">
                  <c:v>178.30000305175781</c:v>
                </c:pt>
                <c:pt idx="2165">
                  <c:v>178.40000915527344</c:v>
                </c:pt>
                <c:pt idx="2166">
                  <c:v>178.5</c:v>
                </c:pt>
                <c:pt idx="2167">
                  <c:v>178.60000610351563</c:v>
                </c:pt>
                <c:pt idx="2168">
                  <c:v>178.69999694824219</c:v>
                </c:pt>
                <c:pt idx="2169">
                  <c:v>178.80000305175781</c:v>
                </c:pt>
                <c:pt idx="2170">
                  <c:v>178.90000915527344</c:v>
                </c:pt>
                <c:pt idx="2171">
                  <c:v>179</c:v>
                </c:pt>
                <c:pt idx="2172">
                  <c:v>179.10000610351563</c:v>
                </c:pt>
                <c:pt idx="2173">
                  <c:v>179.19999694824219</c:v>
                </c:pt>
                <c:pt idx="2174">
                  <c:v>179.30000305175781</c:v>
                </c:pt>
                <c:pt idx="2175">
                  <c:v>179.40000915527344</c:v>
                </c:pt>
                <c:pt idx="2176">
                  <c:v>179.5</c:v>
                </c:pt>
                <c:pt idx="2177">
                  <c:v>179.60000610351563</c:v>
                </c:pt>
                <c:pt idx="2178">
                  <c:v>179.69999694824219</c:v>
                </c:pt>
                <c:pt idx="2179">
                  <c:v>179.80000305175781</c:v>
                </c:pt>
                <c:pt idx="2180">
                  <c:v>179.90000915527344</c:v>
                </c:pt>
                <c:pt idx="2181">
                  <c:v>180</c:v>
                </c:pt>
                <c:pt idx="2182">
                  <c:v>180.10000610351563</c:v>
                </c:pt>
                <c:pt idx="2183">
                  <c:v>180.19999694824219</c:v>
                </c:pt>
                <c:pt idx="2184">
                  <c:v>180.30000305175781</c:v>
                </c:pt>
                <c:pt idx="2185">
                  <c:v>180.40000915527344</c:v>
                </c:pt>
                <c:pt idx="2186">
                  <c:v>180.5</c:v>
                </c:pt>
                <c:pt idx="2187">
                  <c:v>180.60000610351563</c:v>
                </c:pt>
                <c:pt idx="2188">
                  <c:v>180.69999694824219</c:v>
                </c:pt>
                <c:pt idx="2189">
                  <c:v>180.80000305175781</c:v>
                </c:pt>
                <c:pt idx="2190">
                  <c:v>180.90000915527344</c:v>
                </c:pt>
                <c:pt idx="2191">
                  <c:v>181</c:v>
                </c:pt>
                <c:pt idx="2192">
                  <c:v>181.10000610351563</c:v>
                </c:pt>
                <c:pt idx="2193">
                  <c:v>181.19999694824219</c:v>
                </c:pt>
                <c:pt idx="2194">
                  <c:v>181.30000305175781</c:v>
                </c:pt>
                <c:pt idx="2195">
                  <c:v>181.40000915527344</c:v>
                </c:pt>
                <c:pt idx="2196">
                  <c:v>181.5</c:v>
                </c:pt>
                <c:pt idx="2197">
                  <c:v>181.60000610351563</c:v>
                </c:pt>
                <c:pt idx="2198">
                  <c:v>181.69999694824219</c:v>
                </c:pt>
                <c:pt idx="2199">
                  <c:v>181.80000305175781</c:v>
                </c:pt>
                <c:pt idx="2200">
                  <c:v>181.90000915527344</c:v>
                </c:pt>
                <c:pt idx="2201">
                  <c:v>182</c:v>
                </c:pt>
                <c:pt idx="2202">
                  <c:v>182.10000610351563</c:v>
                </c:pt>
                <c:pt idx="2203">
                  <c:v>182.19999694824219</c:v>
                </c:pt>
                <c:pt idx="2204">
                  <c:v>182.30000305175781</c:v>
                </c:pt>
                <c:pt idx="2205">
                  <c:v>182.40000915527344</c:v>
                </c:pt>
                <c:pt idx="2206">
                  <c:v>182.5</c:v>
                </c:pt>
                <c:pt idx="2207">
                  <c:v>182.60000610351563</c:v>
                </c:pt>
                <c:pt idx="2208">
                  <c:v>182.69999694824219</c:v>
                </c:pt>
                <c:pt idx="2209">
                  <c:v>182.80000305175781</c:v>
                </c:pt>
                <c:pt idx="2210">
                  <c:v>182.90000915527344</c:v>
                </c:pt>
                <c:pt idx="2211">
                  <c:v>183</c:v>
                </c:pt>
                <c:pt idx="2212">
                  <c:v>183.10000610351563</c:v>
                </c:pt>
                <c:pt idx="2213">
                  <c:v>183.19999694824219</c:v>
                </c:pt>
                <c:pt idx="2214">
                  <c:v>183.30000305175781</c:v>
                </c:pt>
                <c:pt idx="2215">
                  <c:v>183.40000915527344</c:v>
                </c:pt>
                <c:pt idx="2216">
                  <c:v>183.5</c:v>
                </c:pt>
                <c:pt idx="2217">
                  <c:v>183.60000610351563</c:v>
                </c:pt>
                <c:pt idx="2218">
                  <c:v>183.69999694824219</c:v>
                </c:pt>
                <c:pt idx="2219">
                  <c:v>183.80000305175781</c:v>
                </c:pt>
                <c:pt idx="2220">
                  <c:v>183.90000915527344</c:v>
                </c:pt>
                <c:pt idx="2221">
                  <c:v>184</c:v>
                </c:pt>
                <c:pt idx="2222">
                  <c:v>184.10000610351563</c:v>
                </c:pt>
                <c:pt idx="2223">
                  <c:v>184.19999694824219</c:v>
                </c:pt>
                <c:pt idx="2224">
                  <c:v>184.30000305175781</c:v>
                </c:pt>
                <c:pt idx="2225">
                  <c:v>184.40000915527344</c:v>
                </c:pt>
                <c:pt idx="2226">
                  <c:v>184.5</c:v>
                </c:pt>
                <c:pt idx="2227">
                  <c:v>184.60000610351563</c:v>
                </c:pt>
                <c:pt idx="2228">
                  <c:v>184.69999694824219</c:v>
                </c:pt>
                <c:pt idx="2229">
                  <c:v>184.80000305175781</c:v>
                </c:pt>
                <c:pt idx="2230">
                  <c:v>184.90000915527344</c:v>
                </c:pt>
                <c:pt idx="2231">
                  <c:v>185</c:v>
                </c:pt>
                <c:pt idx="2232">
                  <c:v>185.10000610351563</c:v>
                </c:pt>
                <c:pt idx="2233">
                  <c:v>185.19999694824219</c:v>
                </c:pt>
                <c:pt idx="2234">
                  <c:v>185.30000305175781</c:v>
                </c:pt>
                <c:pt idx="2235">
                  <c:v>185.40000915527344</c:v>
                </c:pt>
                <c:pt idx="2236">
                  <c:v>185.5</c:v>
                </c:pt>
                <c:pt idx="2237">
                  <c:v>185.60000610351563</c:v>
                </c:pt>
                <c:pt idx="2238">
                  <c:v>185.69999694824219</c:v>
                </c:pt>
                <c:pt idx="2239">
                  <c:v>185.80000305175781</c:v>
                </c:pt>
                <c:pt idx="2240">
                  <c:v>185.90000915527344</c:v>
                </c:pt>
                <c:pt idx="2241">
                  <c:v>186</c:v>
                </c:pt>
                <c:pt idx="2242">
                  <c:v>186.10000610351563</c:v>
                </c:pt>
                <c:pt idx="2243">
                  <c:v>186.19999694824219</c:v>
                </c:pt>
                <c:pt idx="2244">
                  <c:v>186.30000305175781</c:v>
                </c:pt>
                <c:pt idx="2245">
                  <c:v>186.40000915527344</c:v>
                </c:pt>
                <c:pt idx="2246">
                  <c:v>186.5</c:v>
                </c:pt>
                <c:pt idx="2247">
                  <c:v>186.60000610351563</c:v>
                </c:pt>
                <c:pt idx="2248">
                  <c:v>186.69999694824219</c:v>
                </c:pt>
                <c:pt idx="2249">
                  <c:v>186.80000305175781</c:v>
                </c:pt>
                <c:pt idx="2250">
                  <c:v>186.90000915527344</c:v>
                </c:pt>
                <c:pt idx="2251">
                  <c:v>187</c:v>
                </c:pt>
                <c:pt idx="2252">
                  <c:v>187.10000610351563</c:v>
                </c:pt>
                <c:pt idx="2253">
                  <c:v>187.19999694824219</c:v>
                </c:pt>
                <c:pt idx="2254">
                  <c:v>187.30000305175781</c:v>
                </c:pt>
                <c:pt idx="2255">
                  <c:v>187.40000915527344</c:v>
                </c:pt>
                <c:pt idx="2256">
                  <c:v>187.5</c:v>
                </c:pt>
                <c:pt idx="2257">
                  <c:v>187.60000610351563</c:v>
                </c:pt>
                <c:pt idx="2258">
                  <c:v>187.69999694824219</c:v>
                </c:pt>
                <c:pt idx="2259">
                  <c:v>187.80000305175781</c:v>
                </c:pt>
                <c:pt idx="2260">
                  <c:v>187.90000915527344</c:v>
                </c:pt>
                <c:pt idx="2261">
                  <c:v>188</c:v>
                </c:pt>
                <c:pt idx="2262">
                  <c:v>188.10000610351563</c:v>
                </c:pt>
                <c:pt idx="2263">
                  <c:v>188.19999694824219</c:v>
                </c:pt>
                <c:pt idx="2264">
                  <c:v>188.30000305175781</c:v>
                </c:pt>
                <c:pt idx="2265">
                  <c:v>188.40000915527344</c:v>
                </c:pt>
                <c:pt idx="2266">
                  <c:v>188.5</c:v>
                </c:pt>
                <c:pt idx="2267">
                  <c:v>188.60000610351563</c:v>
                </c:pt>
                <c:pt idx="2268">
                  <c:v>188.69999694824219</c:v>
                </c:pt>
                <c:pt idx="2269">
                  <c:v>188.80000305175781</c:v>
                </c:pt>
                <c:pt idx="2270">
                  <c:v>188.90000915527344</c:v>
                </c:pt>
                <c:pt idx="2271">
                  <c:v>189</c:v>
                </c:pt>
                <c:pt idx="2272">
                  <c:v>189.10000610351563</c:v>
                </c:pt>
                <c:pt idx="2273">
                  <c:v>189.19999694824219</c:v>
                </c:pt>
                <c:pt idx="2274">
                  <c:v>189.30000305175781</c:v>
                </c:pt>
                <c:pt idx="2275">
                  <c:v>189.40000915527344</c:v>
                </c:pt>
                <c:pt idx="2276">
                  <c:v>189.5</c:v>
                </c:pt>
                <c:pt idx="2277">
                  <c:v>189.60000610351563</c:v>
                </c:pt>
                <c:pt idx="2278">
                  <c:v>189.69999694824219</c:v>
                </c:pt>
                <c:pt idx="2279">
                  <c:v>189.80000305175781</c:v>
                </c:pt>
                <c:pt idx="2280">
                  <c:v>189.90000915527344</c:v>
                </c:pt>
                <c:pt idx="2281">
                  <c:v>190</c:v>
                </c:pt>
              </c:numCache>
            </c:numRef>
          </c:xVal>
          <c:yVal>
            <c:numRef>
              <c:f>sheet1!$F$1:$F$2282</c:f>
              <c:numCache>
                <c:formatCode>General</c:formatCode>
                <c:ptCount val="2282"/>
                <c:pt idx="0">
                  <c:v>-1.7896482822834514E-2</c:v>
                </c:pt>
                <c:pt idx="1">
                  <c:v>-3.1400000079884194E-2</c:v>
                </c:pt>
                <c:pt idx="2">
                  <c:v>2.8100085604819469E-2</c:v>
                </c:pt>
                <c:pt idx="3">
                  <c:v>3.7099999070051126E-2</c:v>
                </c:pt>
                <c:pt idx="4">
                  <c:v>2.2699998517055064E-2</c:v>
                </c:pt>
                <c:pt idx="5">
                  <c:v>3.2399715695646591E-2</c:v>
                </c:pt>
                <c:pt idx="6">
                  <c:v>4.9499997723614797E-2</c:v>
                </c:pt>
                <c:pt idx="7">
                  <c:v>4.539973454666324E-2</c:v>
                </c:pt>
                <c:pt idx="8">
                  <c:v>4.6499996686179657E-2</c:v>
                </c:pt>
                <c:pt idx="9">
                  <c:v>2.0000001815787982E-2</c:v>
                </c:pt>
                <c:pt idx="10">
                  <c:v>7.5001091900048777E-3</c:v>
                </c:pt>
                <c:pt idx="11">
                  <c:v>3.6000028339913115E-3</c:v>
                </c:pt>
                <c:pt idx="12">
                  <c:v>1.8999191743205301E-3</c:v>
                </c:pt>
                <c:pt idx="13">
                  <c:v>9.1999984142603353E-3</c:v>
                </c:pt>
                <c:pt idx="14">
                  <c:v>5.6999987864401191E-3</c:v>
                </c:pt>
                <c:pt idx="15">
                  <c:v>2.2003652629791759E-3</c:v>
                </c:pt>
                <c:pt idx="16">
                  <c:v>-1.3399997733358759E-2</c:v>
                </c:pt>
                <c:pt idx="17">
                  <c:v>-1.1199849381227978E-2</c:v>
                </c:pt>
                <c:pt idx="18">
                  <c:v>-5.8000011194963008E-3</c:v>
                </c:pt>
                <c:pt idx="19">
                  <c:v>-5.1000021558138542E-3</c:v>
                </c:pt>
                <c:pt idx="20">
                  <c:v>2.6997617605957203E-3</c:v>
                </c:pt>
                <c:pt idx="21">
                  <c:v>-2.399996439635288E-3</c:v>
                </c:pt>
                <c:pt idx="22">
                  <c:v>3.799826416070573E-3</c:v>
                </c:pt>
                <c:pt idx="23">
                  <c:v>9.0000085037900135E-4</c:v>
                </c:pt>
                <c:pt idx="24">
                  <c:v>3.1000028611742891E-3</c:v>
                </c:pt>
                <c:pt idx="25">
                  <c:v>3.9998995562200435E-3</c:v>
                </c:pt>
                <c:pt idx="26">
                  <c:v>4.200000075798016E-3</c:v>
                </c:pt>
                <c:pt idx="27">
                  <c:v>-1.319987527676858E-2</c:v>
                </c:pt>
                <c:pt idx="28">
                  <c:v>-8.999998914077878E-3</c:v>
                </c:pt>
                <c:pt idx="29">
                  <c:v>-8.3000023005297408E-3</c:v>
                </c:pt>
                <c:pt idx="30">
                  <c:v>-7.4001916364068165E-3</c:v>
                </c:pt>
                <c:pt idx="31">
                  <c:v>8.0000134039437398E-4</c:v>
                </c:pt>
                <c:pt idx="32">
                  <c:v>3.3997791397268884E-3</c:v>
                </c:pt>
                <c:pt idx="33">
                  <c:v>1.1299998885078821E-2</c:v>
                </c:pt>
                <c:pt idx="34">
                  <c:v>8.0000012458185665E-3</c:v>
                </c:pt>
                <c:pt idx="35">
                  <c:v>-7.5999011969543062E-3</c:v>
                </c:pt>
                <c:pt idx="36">
                  <c:v>-2.3699999721429776E-2</c:v>
                </c:pt>
                <c:pt idx="37">
                  <c:v>-2.7399925551435445E-2</c:v>
                </c:pt>
                <c:pt idx="38">
                  <c:v>-2.8999998707149643E-2</c:v>
                </c:pt>
                <c:pt idx="39">
                  <c:v>-3.300000072340481E-2</c:v>
                </c:pt>
                <c:pt idx="40">
                  <c:v>-3.4100026125088334E-2</c:v>
                </c:pt>
                <c:pt idx="41">
                  <c:v>-3.6399998352862895E-2</c:v>
                </c:pt>
                <c:pt idx="42">
                  <c:v>-4.1899838477547746E-2</c:v>
                </c:pt>
                <c:pt idx="43">
                  <c:v>-4.8399999985122122E-2</c:v>
                </c:pt>
                <c:pt idx="44">
                  <c:v>-5.3100002682185732E-2</c:v>
                </c:pt>
                <c:pt idx="45">
                  <c:v>-5.2800033845414873E-2</c:v>
                </c:pt>
                <c:pt idx="46">
                  <c:v>-5.1300001665367745E-2</c:v>
                </c:pt>
                <c:pt idx="47">
                  <c:v>-4.7000048405607231E-2</c:v>
                </c:pt>
                <c:pt idx="48">
                  <c:v>-4.6700002363650128E-2</c:v>
                </c:pt>
                <c:pt idx="49">
                  <c:v>-4.4700003723846748E-2</c:v>
                </c:pt>
                <c:pt idx="50">
                  <c:v>-4.6899847911845427E-2</c:v>
                </c:pt>
                <c:pt idx="51">
                  <c:v>-4.6100001338345464E-2</c:v>
                </c:pt>
                <c:pt idx="52">
                  <c:v>-4.4700020982418209E-2</c:v>
                </c:pt>
                <c:pt idx="53">
                  <c:v>-5.0400003354297951E-2</c:v>
                </c:pt>
                <c:pt idx="54">
                  <c:v>-5.610000232263701E-2</c:v>
                </c:pt>
                <c:pt idx="55">
                  <c:v>-6.1999871919397265E-2</c:v>
                </c:pt>
                <c:pt idx="56">
                  <c:v>-7.0000002619053703E-2</c:v>
                </c:pt>
                <c:pt idx="57">
                  <c:v>-7.8299940301803872E-2</c:v>
                </c:pt>
                <c:pt idx="58">
                  <c:v>-7.8200001262302976E-2</c:v>
                </c:pt>
                <c:pt idx="59">
                  <c:v>-7.3899996874388307E-2</c:v>
                </c:pt>
                <c:pt idx="60">
                  <c:v>-7.3900148614484351E-2</c:v>
                </c:pt>
                <c:pt idx="61">
                  <c:v>-7.6199997929506935E-2</c:v>
                </c:pt>
                <c:pt idx="62">
                  <c:v>-7.8599999615107663E-2</c:v>
                </c:pt>
                <c:pt idx="63">
                  <c:v>-8.5999989118136E-2</c:v>
                </c:pt>
                <c:pt idx="64">
                  <c:v>-8.5300055849074852E-2</c:v>
                </c:pt>
                <c:pt idx="65">
                  <c:v>-8.9300030456797685E-2</c:v>
                </c:pt>
                <c:pt idx="66">
                  <c:v>-9.0599999668484088E-2</c:v>
                </c:pt>
                <c:pt idx="67">
                  <c:v>-9.7000011868658476E-2</c:v>
                </c:pt>
                <c:pt idx="68">
                  <c:v>-0.10489990651694825</c:v>
                </c:pt>
                <c:pt idx="69">
                  <c:v>-0.1034000325089437</c:v>
                </c:pt>
                <c:pt idx="70">
                  <c:v>-0.10080013380502351</c:v>
                </c:pt>
                <c:pt idx="71">
                  <c:v>-0.10059999903023709</c:v>
                </c:pt>
                <c:pt idx="72">
                  <c:v>-9.9400058308674488E-2</c:v>
                </c:pt>
                <c:pt idx="73">
                  <c:v>-0.10050003732612822</c:v>
                </c:pt>
                <c:pt idx="74">
                  <c:v>-0.10119999601010932</c:v>
                </c:pt>
                <c:pt idx="75">
                  <c:v>-0.1097999157209415</c:v>
                </c:pt>
                <c:pt idx="76">
                  <c:v>-0.11419999900681432</c:v>
                </c:pt>
                <c:pt idx="77">
                  <c:v>-0.11190002745570382</c:v>
                </c:pt>
                <c:pt idx="78">
                  <c:v>-0.11290001797897276</c:v>
                </c:pt>
                <c:pt idx="79">
                  <c:v>-0.1113999339795555</c:v>
                </c:pt>
                <c:pt idx="80">
                  <c:v>-0.11179992582765408</c:v>
                </c:pt>
                <c:pt idx="81">
                  <c:v>-0.10510000101930927</c:v>
                </c:pt>
                <c:pt idx="82">
                  <c:v>-0.10549994579923805</c:v>
                </c:pt>
                <c:pt idx="83">
                  <c:v>-0.10669991427130299</c:v>
                </c:pt>
                <c:pt idx="84">
                  <c:v>-0.10469999961787835</c:v>
                </c:pt>
                <c:pt idx="85">
                  <c:v>-0.10539988105301745</c:v>
                </c:pt>
                <c:pt idx="86">
                  <c:v>-0.10079999857407529</c:v>
                </c:pt>
                <c:pt idx="87">
                  <c:v>-9.3800016526074614E-2</c:v>
                </c:pt>
                <c:pt idx="88">
                  <c:v>-9.1200069036858622E-2</c:v>
                </c:pt>
                <c:pt idx="89">
                  <c:v>-9.4100018242897931E-2</c:v>
                </c:pt>
                <c:pt idx="90">
                  <c:v>-9.4400013840640895E-2</c:v>
                </c:pt>
                <c:pt idx="91">
                  <c:v>-8.7499999302963261E-2</c:v>
                </c:pt>
                <c:pt idx="92">
                  <c:v>-8.4200050463550724E-2</c:v>
                </c:pt>
                <c:pt idx="93">
                  <c:v>-8.3400038958643563E-2</c:v>
                </c:pt>
                <c:pt idx="94">
                  <c:v>-8.5299946491431911E-2</c:v>
                </c:pt>
                <c:pt idx="95">
                  <c:v>-8.4500027100148145E-2</c:v>
                </c:pt>
                <c:pt idx="96">
                  <c:v>-8.5600001024431549E-2</c:v>
                </c:pt>
                <c:pt idx="97">
                  <c:v>-8.6600003058265429E-2</c:v>
                </c:pt>
                <c:pt idx="98">
                  <c:v>-8.7899991201993544E-2</c:v>
                </c:pt>
                <c:pt idx="99">
                  <c:v>-8.3800057931512129E-2</c:v>
                </c:pt>
                <c:pt idx="100">
                  <c:v>-8.5099996300414205E-2</c:v>
                </c:pt>
                <c:pt idx="101">
                  <c:v>-8.8000000032479875E-2</c:v>
                </c:pt>
                <c:pt idx="102">
                  <c:v>-8.2700149425363634E-2</c:v>
                </c:pt>
                <c:pt idx="103">
                  <c:v>-8.2500045471533667E-2</c:v>
                </c:pt>
                <c:pt idx="104">
                  <c:v>-7.8600080712931231E-2</c:v>
                </c:pt>
                <c:pt idx="105">
                  <c:v>-8.4299945563543588E-2</c:v>
                </c:pt>
                <c:pt idx="106">
                  <c:v>-8.0000000423751771E-2</c:v>
                </c:pt>
                <c:pt idx="107">
                  <c:v>-8.1699959438992664E-2</c:v>
                </c:pt>
                <c:pt idx="108">
                  <c:v>-8.130001667450415E-2</c:v>
                </c:pt>
                <c:pt idx="109">
                  <c:v>-8.0000034642580431E-2</c:v>
                </c:pt>
                <c:pt idx="110">
                  <c:v>-7.8799995011650026E-2</c:v>
                </c:pt>
                <c:pt idx="111">
                  <c:v>-8.1700001428544056E-2</c:v>
                </c:pt>
                <c:pt idx="112">
                  <c:v>-8.2899979068315588E-2</c:v>
                </c:pt>
                <c:pt idx="113">
                  <c:v>-8.4999964834423736E-2</c:v>
                </c:pt>
                <c:pt idx="114">
                  <c:v>-8.6499943143280689E-2</c:v>
                </c:pt>
                <c:pt idx="115">
                  <c:v>-8.1000027479603887E-2</c:v>
                </c:pt>
                <c:pt idx="116">
                  <c:v>-8.4100001397018787E-2</c:v>
                </c:pt>
                <c:pt idx="117">
                  <c:v>-8.4100001397018787E-2</c:v>
                </c:pt>
                <c:pt idx="118">
                  <c:v>-7.9800024090218358E-2</c:v>
                </c:pt>
                <c:pt idx="119">
                  <c:v>-7.7499991581134964E-2</c:v>
                </c:pt>
                <c:pt idx="120">
                  <c:v>-7.9899970231053885E-2</c:v>
                </c:pt>
                <c:pt idx="121">
                  <c:v>-8.0500000025494955E-2</c:v>
                </c:pt>
                <c:pt idx="122">
                  <c:v>-8.6699883155233692E-2</c:v>
                </c:pt>
                <c:pt idx="123">
                  <c:v>-8.2700006423692685E-2</c:v>
                </c:pt>
                <c:pt idx="124">
                  <c:v>-8.0099902428628411E-2</c:v>
                </c:pt>
                <c:pt idx="125">
                  <c:v>-8.159986852115253E-2</c:v>
                </c:pt>
                <c:pt idx="126">
                  <c:v>-8.7200002613826655E-2</c:v>
                </c:pt>
                <c:pt idx="127">
                  <c:v>-9.2799890480819158E-2</c:v>
                </c:pt>
                <c:pt idx="128">
                  <c:v>-9.4099906375049613E-2</c:v>
                </c:pt>
                <c:pt idx="129">
                  <c:v>-9.6499982908426318E-2</c:v>
                </c:pt>
                <c:pt idx="130">
                  <c:v>-9.7900005937844981E-2</c:v>
                </c:pt>
                <c:pt idx="131">
                  <c:v>-9.6699999849079177E-2</c:v>
                </c:pt>
                <c:pt idx="132">
                  <c:v>-9.8099989343609195E-2</c:v>
                </c:pt>
                <c:pt idx="133">
                  <c:v>-9.7599987988360226E-2</c:v>
                </c:pt>
                <c:pt idx="134">
                  <c:v>-9.4900048279669136E-2</c:v>
                </c:pt>
                <c:pt idx="135">
                  <c:v>-9.4299987315025646E-2</c:v>
                </c:pt>
                <c:pt idx="136">
                  <c:v>-9.5100002217805013E-2</c:v>
                </c:pt>
                <c:pt idx="137">
                  <c:v>-9.8099998147517908E-2</c:v>
                </c:pt>
                <c:pt idx="138">
                  <c:v>-0.10219995682564331</c:v>
                </c:pt>
                <c:pt idx="139">
                  <c:v>-0.10159999576717382</c:v>
                </c:pt>
                <c:pt idx="140">
                  <c:v>-9.7800017785630189E-2</c:v>
                </c:pt>
                <c:pt idx="141">
                  <c:v>-9.9299996792979073E-2</c:v>
                </c:pt>
                <c:pt idx="142">
                  <c:v>-9.9400045568472706E-2</c:v>
                </c:pt>
                <c:pt idx="143">
                  <c:v>-9.8500029322167393E-2</c:v>
                </c:pt>
                <c:pt idx="144">
                  <c:v>-9.5000019849976525E-2</c:v>
                </c:pt>
                <c:pt idx="145">
                  <c:v>-9.7799974799272604E-2</c:v>
                </c:pt>
                <c:pt idx="146">
                  <c:v>-0.10230000288720476</c:v>
                </c:pt>
                <c:pt idx="147">
                  <c:v>-0.10070007267495384</c:v>
                </c:pt>
                <c:pt idx="148">
                  <c:v>-0.10249998359358869</c:v>
                </c:pt>
                <c:pt idx="149">
                  <c:v>-0.1039999351487495</c:v>
                </c:pt>
                <c:pt idx="150">
                  <c:v>-0.10739995748735964</c:v>
                </c:pt>
                <c:pt idx="151">
                  <c:v>-0.10959999846818391</c:v>
                </c:pt>
                <c:pt idx="152">
                  <c:v>-0.10800014786218526</c:v>
                </c:pt>
                <c:pt idx="153">
                  <c:v>-0.1184998535172781</c:v>
                </c:pt>
                <c:pt idx="154">
                  <c:v>-0.11640002115746029</c:v>
                </c:pt>
                <c:pt idx="155">
                  <c:v>-0.10850012143782806</c:v>
                </c:pt>
                <c:pt idx="156">
                  <c:v>-0.10869999885471771</c:v>
                </c:pt>
                <c:pt idx="157">
                  <c:v>-0.10809995583258569</c:v>
                </c:pt>
                <c:pt idx="158">
                  <c:v>-0.11359977391111897</c:v>
                </c:pt>
                <c:pt idx="159">
                  <c:v>-0.11759992594306823</c:v>
                </c:pt>
                <c:pt idx="160">
                  <c:v>-0.12060011325957021</c:v>
                </c:pt>
                <c:pt idx="161">
                  <c:v>-0.12310000151046552</c:v>
                </c:pt>
                <c:pt idx="162">
                  <c:v>-0.12390008992952062</c:v>
                </c:pt>
                <c:pt idx="163">
                  <c:v>-0.11830011502024718</c:v>
                </c:pt>
                <c:pt idx="164">
                  <c:v>-0.13480008930491749</c:v>
                </c:pt>
                <c:pt idx="165">
                  <c:v>-0.12940011203318136</c:v>
                </c:pt>
                <c:pt idx="166">
                  <c:v>-0.13629999721888453</c:v>
                </c:pt>
                <c:pt idx="167">
                  <c:v>-0.11870005007222062</c:v>
                </c:pt>
                <c:pt idx="168">
                  <c:v>-0.11170010428031674</c:v>
                </c:pt>
                <c:pt idx="169">
                  <c:v>-0.10389968729577959</c:v>
                </c:pt>
                <c:pt idx="170">
                  <c:v>-0.10610019027080853</c:v>
                </c:pt>
                <c:pt idx="171">
                  <c:v>-0.10220000366098247</c:v>
                </c:pt>
                <c:pt idx="172">
                  <c:v>-9.4000120530836284E-2</c:v>
                </c:pt>
                <c:pt idx="173">
                  <c:v>-0.10280010363203473</c:v>
                </c:pt>
                <c:pt idx="174">
                  <c:v>-9.9400082995998673E-2</c:v>
                </c:pt>
                <c:pt idx="175">
                  <c:v>-0.11379981336358469</c:v>
                </c:pt>
                <c:pt idx="176">
                  <c:v>-0.10910000291187316</c:v>
                </c:pt>
                <c:pt idx="177">
                  <c:v>-0.12169945716595976</c:v>
                </c:pt>
                <c:pt idx="178">
                  <c:v>-0.12189953730558045</c:v>
                </c:pt>
                <c:pt idx="179">
                  <c:v>-8.3199753978988156E-2</c:v>
                </c:pt>
                <c:pt idx="180">
                  <c:v>-4.3000024918001145E-2</c:v>
                </c:pt>
                <c:pt idx="181">
                  <c:v>1.8700003507547081E-2</c:v>
                </c:pt>
                <c:pt idx="182">
                  <c:v>4.3000006553484127E-2</c:v>
                </c:pt>
                <c:pt idx="183">
                  <c:v>1.820025012420956E-2</c:v>
                </c:pt>
                <c:pt idx="184">
                  <c:v>1.3899990372010507E-2</c:v>
                </c:pt>
                <c:pt idx="185">
                  <c:v>1.1700229188136291E-2</c:v>
                </c:pt>
                <c:pt idx="186">
                  <c:v>-1.0199997930612881E-2</c:v>
                </c:pt>
                <c:pt idx="187">
                  <c:v>-1.3299842095875647E-2</c:v>
                </c:pt>
                <c:pt idx="188">
                  <c:v>-1.7600122875592206E-2</c:v>
                </c:pt>
                <c:pt idx="189">
                  <c:v>-9.2000237418687902E-2</c:v>
                </c:pt>
                <c:pt idx="190">
                  <c:v>-0.18570041160273831</c:v>
                </c:pt>
                <c:pt idx="191">
                  <c:v>-0.23450000426964834</c:v>
                </c:pt>
                <c:pt idx="192">
                  <c:v>-0.19470077562436927</c:v>
                </c:pt>
                <c:pt idx="193">
                  <c:v>-0.1546006105345441</c:v>
                </c:pt>
                <c:pt idx="194">
                  <c:v>-0.1225001222192077</c:v>
                </c:pt>
                <c:pt idx="195">
                  <c:v>-0.14459969269955764</c:v>
                </c:pt>
                <c:pt idx="196">
                  <c:v>-0.13320000212115701</c:v>
                </c:pt>
                <c:pt idx="197">
                  <c:v>-0.1457993801595876</c:v>
                </c:pt>
                <c:pt idx="198">
                  <c:v>-0.13630016014940338</c:v>
                </c:pt>
                <c:pt idx="199">
                  <c:v>-0.14519991187989945</c:v>
                </c:pt>
                <c:pt idx="200">
                  <c:v>-0.13070030820381362</c:v>
                </c:pt>
                <c:pt idx="201">
                  <c:v>-0.13030000251455931</c:v>
                </c:pt>
                <c:pt idx="202">
                  <c:v>-0.14180025658424711</c:v>
                </c:pt>
                <c:pt idx="203">
                  <c:v>-0.13790008117939578</c:v>
                </c:pt>
                <c:pt idx="204">
                  <c:v>-0.1225001282946323</c:v>
                </c:pt>
                <c:pt idx="205">
                  <c:v>-0.11930001619475661</c:v>
                </c:pt>
                <c:pt idx="206">
                  <c:v>-0.12830000064423075</c:v>
                </c:pt>
                <c:pt idx="207">
                  <c:v>-0.11250019915314624</c:v>
                </c:pt>
                <c:pt idx="208">
                  <c:v>-0.11140025341592263</c:v>
                </c:pt>
                <c:pt idx="209">
                  <c:v>-0.10700034156616312</c:v>
                </c:pt>
                <c:pt idx="210">
                  <c:v>-0.10930029414885212</c:v>
                </c:pt>
                <c:pt idx="211">
                  <c:v>-0.11010000010719523</c:v>
                </c:pt>
                <c:pt idx="212">
                  <c:v>-0.10070012024516473</c:v>
                </c:pt>
                <c:pt idx="213">
                  <c:v>-9.7200118667387869E-2</c:v>
                </c:pt>
                <c:pt idx="214">
                  <c:v>-8.7100053577159997E-2</c:v>
                </c:pt>
                <c:pt idx="215">
                  <c:v>-8.0300023015297484E-2</c:v>
                </c:pt>
                <c:pt idx="216">
                  <c:v>-7.0400000615336467E-2</c:v>
                </c:pt>
                <c:pt idx="217">
                  <c:v>-6.2100162198476028E-2</c:v>
                </c:pt>
                <c:pt idx="218">
                  <c:v>-5.6900353811215609E-2</c:v>
                </c:pt>
                <c:pt idx="219">
                  <c:v>-6.8200073415937368E-2</c:v>
                </c:pt>
                <c:pt idx="220">
                  <c:v>-6.4900335979473311E-2</c:v>
                </c:pt>
                <c:pt idx="221">
                  <c:v>-9.0799999634327833E-2</c:v>
                </c:pt>
                <c:pt idx="222">
                  <c:v>-7.6400119891331997E-2</c:v>
                </c:pt>
                <c:pt idx="223">
                  <c:v>-8.0100045393919572E-2</c:v>
                </c:pt>
                <c:pt idx="224">
                  <c:v>-7.3400303539528977E-2</c:v>
                </c:pt>
                <c:pt idx="225">
                  <c:v>-5.3500227069889661E-2</c:v>
                </c:pt>
                <c:pt idx="226">
                  <c:v>-4.5100000883394387E-2</c:v>
                </c:pt>
                <c:pt idx="227">
                  <c:v>-3.0200074732420035E-2</c:v>
                </c:pt>
                <c:pt idx="228">
                  <c:v>-2.3000010725809261E-2</c:v>
                </c:pt>
                <c:pt idx="229">
                  <c:v>-1.7800195695599541E-2</c:v>
                </c:pt>
                <c:pt idx="230">
                  <c:v>-6.5001025941455737E-3</c:v>
                </c:pt>
                <c:pt idx="231">
                  <c:v>-4.499998947721906E-3</c:v>
                </c:pt>
                <c:pt idx="232">
                  <c:v>-1.0099945429828949E-2</c:v>
                </c:pt>
                <c:pt idx="233">
                  <c:v>-1.0699938298785128E-2</c:v>
                </c:pt>
                <c:pt idx="234">
                  <c:v>-1.8399899665382691E-2</c:v>
                </c:pt>
                <c:pt idx="235">
                  <c:v>-4.3099648275529034E-2</c:v>
                </c:pt>
                <c:pt idx="236">
                  <c:v>-5.3300002487958409E-2</c:v>
                </c:pt>
                <c:pt idx="237">
                  <c:v>-6.8299794496851973E-2</c:v>
                </c:pt>
                <c:pt idx="238">
                  <c:v>-9.1399741591885686E-2</c:v>
                </c:pt>
                <c:pt idx="239">
                  <c:v>-0.10899973474442959</c:v>
                </c:pt>
                <c:pt idx="240">
                  <c:v>-0.12589976414164994</c:v>
                </c:pt>
                <c:pt idx="241">
                  <c:v>-0.13909999963652808</c:v>
                </c:pt>
                <c:pt idx="242">
                  <c:v>-0.14879977876262274</c:v>
                </c:pt>
                <c:pt idx="243">
                  <c:v>-0.14469998102867976</c:v>
                </c:pt>
                <c:pt idx="244">
                  <c:v>-0.14190000169037376</c:v>
                </c:pt>
                <c:pt idx="245">
                  <c:v>-0.14729995586822042</c:v>
                </c:pt>
                <c:pt idx="246">
                  <c:v>-0.15440000020316802</c:v>
                </c:pt>
                <c:pt idx="247">
                  <c:v>-0.16809969142923364</c:v>
                </c:pt>
                <c:pt idx="248">
                  <c:v>-0.19299965711979894</c:v>
                </c:pt>
                <c:pt idx="249">
                  <c:v>-0.20219989347970113</c:v>
                </c:pt>
                <c:pt idx="250">
                  <c:v>-0.22339975422073621</c:v>
                </c:pt>
                <c:pt idx="251">
                  <c:v>-0.24470000172732398</c:v>
                </c:pt>
                <c:pt idx="252">
                  <c:v>-0.25060003458929714</c:v>
                </c:pt>
                <c:pt idx="253">
                  <c:v>-0.21930024056200637</c:v>
                </c:pt>
                <c:pt idx="254">
                  <c:v>-0.21899998588196468</c:v>
                </c:pt>
                <c:pt idx="255">
                  <c:v>-0.19500041796709411</c:v>
                </c:pt>
                <c:pt idx="256">
                  <c:v>-0.18750000044383341</c:v>
                </c:pt>
                <c:pt idx="257">
                  <c:v>-0.19469985731848283</c:v>
                </c:pt>
                <c:pt idx="258">
                  <c:v>-0.18789997432031669</c:v>
                </c:pt>
                <c:pt idx="259">
                  <c:v>-0.18819991451891838</c:v>
                </c:pt>
                <c:pt idx="260">
                  <c:v>-0.20510012080194429</c:v>
                </c:pt>
                <c:pt idx="261">
                  <c:v>-0.22960000086459331</c:v>
                </c:pt>
                <c:pt idx="262">
                  <c:v>-0.23460032607545145</c:v>
                </c:pt>
                <c:pt idx="263">
                  <c:v>-0.26060012227389961</c:v>
                </c:pt>
                <c:pt idx="264">
                  <c:v>-0.24880021348508308</c:v>
                </c:pt>
                <c:pt idx="265">
                  <c:v>-0.23350010343710892</c:v>
                </c:pt>
                <c:pt idx="266">
                  <c:v>-0.21140000026207417</c:v>
                </c:pt>
                <c:pt idx="267">
                  <c:v>-0.20079999009612948</c:v>
                </c:pt>
                <c:pt idx="268">
                  <c:v>-0.19379992776521249</c:v>
                </c:pt>
                <c:pt idx="269">
                  <c:v>-0.18130006595310988</c:v>
                </c:pt>
                <c:pt idx="270">
                  <c:v>-0.19079985467396909</c:v>
                </c:pt>
                <c:pt idx="271">
                  <c:v>-0.17330000011861557</c:v>
                </c:pt>
                <c:pt idx="272">
                  <c:v>-0.15160011259285966</c:v>
                </c:pt>
                <c:pt idx="273">
                  <c:v>-0.14469990838551894</c:v>
                </c:pt>
                <c:pt idx="274">
                  <c:v>-0.1362000420485856</c:v>
                </c:pt>
                <c:pt idx="275">
                  <c:v>-0.14219985881209141</c:v>
                </c:pt>
                <c:pt idx="276">
                  <c:v>-0.14629999986937037</c:v>
                </c:pt>
                <c:pt idx="277">
                  <c:v>-0.13900006884068716</c:v>
                </c:pt>
                <c:pt idx="278">
                  <c:v>-0.13199999632342951</c:v>
                </c:pt>
                <c:pt idx="279">
                  <c:v>-0.11240001131227473</c:v>
                </c:pt>
                <c:pt idx="280">
                  <c:v>-0.10559987640590407</c:v>
                </c:pt>
                <c:pt idx="281">
                  <c:v>-8.8399999905959703E-2</c:v>
                </c:pt>
                <c:pt idx="282">
                  <c:v>-8.2699744314595591E-2</c:v>
                </c:pt>
                <c:pt idx="283">
                  <c:v>-0.12699953336414183</c:v>
                </c:pt>
                <c:pt idx="284">
                  <c:v>-0.16649965349643026</c:v>
                </c:pt>
                <c:pt idx="285">
                  <c:v>-0.17400006126263179</c:v>
                </c:pt>
                <c:pt idx="286">
                  <c:v>-0.16999999659310561</c:v>
                </c:pt>
                <c:pt idx="287">
                  <c:v>-0.18559982280567056</c:v>
                </c:pt>
                <c:pt idx="288">
                  <c:v>-0.17860001381632173</c:v>
                </c:pt>
                <c:pt idx="289">
                  <c:v>-0.18749997621489456</c:v>
                </c:pt>
                <c:pt idx="290">
                  <c:v>-0.20029997586971149</c:v>
                </c:pt>
                <c:pt idx="291">
                  <c:v>-0.19799999793758616</c:v>
                </c:pt>
                <c:pt idx="292">
                  <c:v>-0.19690004265430616</c:v>
                </c:pt>
                <c:pt idx="293">
                  <c:v>-0.19209998982114485</c:v>
                </c:pt>
                <c:pt idx="294">
                  <c:v>-0.19689998913963791</c:v>
                </c:pt>
                <c:pt idx="295">
                  <c:v>-0.20199998202588176</c:v>
                </c:pt>
                <c:pt idx="296">
                  <c:v>-0.20459999724698719</c:v>
                </c:pt>
                <c:pt idx="297">
                  <c:v>-0.22029982752428623</c:v>
                </c:pt>
                <c:pt idx="298">
                  <c:v>-0.23389978208433604</c:v>
                </c:pt>
                <c:pt idx="299">
                  <c:v>-0.23869978303991957</c:v>
                </c:pt>
                <c:pt idx="300">
                  <c:v>-0.23679989443189697</c:v>
                </c:pt>
                <c:pt idx="301">
                  <c:v>-0.22440000149072148</c:v>
                </c:pt>
                <c:pt idx="302">
                  <c:v>-0.21740018984564813</c:v>
                </c:pt>
                <c:pt idx="303">
                  <c:v>-0.21980009775143117</c:v>
                </c:pt>
                <c:pt idx="304">
                  <c:v>-0.22480011539300904</c:v>
                </c:pt>
                <c:pt idx="305">
                  <c:v>-0.22880003852333175</c:v>
                </c:pt>
                <c:pt idx="306">
                  <c:v>-0.23940000367292669</c:v>
                </c:pt>
                <c:pt idx="307">
                  <c:v>-0.24990004500432406</c:v>
                </c:pt>
                <c:pt idx="308">
                  <c:v>-0.2734000067357556</c:v>
                </c:pt>
                <c:pt idx="309">
                  <c:v>-0.34540013411606196</c:v>
                </c:pt>
                <c:pt idx="310">
                  <c:v>-0.34680016159109073</c:v>
                </c:pt>
                <c:pt idx="311">
                  <c:v>-0.30909999940195121</c:v>
                </c:pt>
                <c:pt idx="312">
                  <c:v>-0.27180013219913235</c:v>
                </c:pt>
                <c:pt idx="313">
                  <c:v>-0.22390012071991805</c:v>
                </c:pt>
                <c:pt idx="314">
                  <c:v>-0.1803001100779511</c:v>
                </c:pt>
                <c:pt idx="315">
                  <c:v>-0.14700011875538621</c:v>
                </c:pt>
                <c:pt idx="316">
                  <c:v>-0.13290000020788284</c:v>
                </c:pt>
                <c:pt idx="317">
                  <c:v>-0.1109001291115419</c:v>
                </c:pt>
                <c:pt idx="318">
                  <c:v>-8.6400034379039425E-2</c:v>
                </c:pt>
                <c:pt idx="319">
                  <c:v>-9.1000000007625204E-2</c:v>
                </c:pt>
                <c:pt idx="320">
                  <c:v>-7.8200107207521796E-2</c:v>
                </c:pt>
                <c:pt idx="321">
                  <c:v>-5.4599999777565245E-2</c:v>
                </c:pt>
                <c:pt idx="322">
                  <c:v>-1.0800110867421608E-2</c:v>
                </c:pt>
                <c:pt idx="323">
                  <c:v>-5.5000000211293809E-3</c:v>
                </c:pt>
                <c:pt idx="324">
                  <c:v>1.5000000421423465E-3</c:v>
                </c:pt>
                <c:pt idx="325">
                  <c:v>-8.1999770482070744E-3</c:v>
                </c:pt>
                <c:pt idx="326">
                  <c:v>-1.999999993131496E-3</c:v>
                </c:pt>
                <c:pt idx="327">
                  <c:v>1.6499805547937285E-2</c:v>
                </c:pt>
                <c:pt idx="328">
                  <c:v>2.4799999839160591E-2</c:v>
                </c:pt>
                <c:pt idx="329">
                  <c:v>2.8400000417605042E-2</c:v>
                </c:pt>
                <c:pt idx="330">
                  <c:v>2.5100000413658563E-2</c:v>
                </c:pt>
                <c:pt idx="331">
                  <c:v>1.3799999927869067E-2</c:v>
                </c:pt>
                <c:pt idx="332">
                  <c:v>-1.099610686651431E-3</c:v>
                </c:pt>
                <c:pt idx="333">
                  <c:v>-8.2999998776358552E-3</c:v>
                </c:pt>
                <c:pt idx="334">
                  <c:v>6.8999999784864485E-3</c:v>
                </c:pt>
                <c:pt idx="335">
                  <c:v>9.700038172013592E-3</c:v>
                </c:pt>
                <c:pt idx="336">
                  <c:v>8.7999998067971319E-3</c:v>
                </c:pt>
                <c:pt idx="337">
                  <c:v>1.1700015391397756E-2</c:v>
                </c:pt>
                <c:pt idx="338">
                  <c:v>1.2699999955657404E-2</c:v>
                </c:pt>
                <c:pt idx="339">
                  <c:v>1.81999999913387E-2</c:v>
                </c:pt>
                <c:pt idx="340">
                  <c:v>2.1199992341280449E-2</c:v>
                </c:pt>
                <c:pt idx="341">
                  <c:v>1.1700000010023359E-2</c:v>
                </c:pt>
                <c:pt idx="342">
                  <c:v>9.2000114445109915E-3</c:v>
                </c:pt>
                <c:pt idx="343">
                  <c:v>6.8000000464962795E-3</c:v>
                </c:pt>
                <c:pt idx="344">
                  <c:v>3.9999999717110768E-4</c:v>
                </c:pt>
                <c:pt idx="345">
                  <c:v>-2.1000229025958106E-3</c:v>
                </c:pt>
                <c:pt idx="346">
                  <c:v>-9.999996836995706E-5</c:v>
                </c:pt>
                <c:pt idx="347">
                  <c:v>1.2499660348112229E-2</c:v>
                </c:pt>
                <c:pt idx="348">
                  <c:v>1.4000000104715582E-2</c:v>
                </c:pt>
                <c:pt idx="349">
                  <c:v>1.9400000361201819E-2</c:v>
                </c:pt>
                <c:pt idx="350">
                  <c:v>2.3399859026540071E-2</c:v>
                </c:pt>
                <c:pt idx="351">
                  <c:v>2.8299999547016341E-2</c:v>
                </c:pt>
                <c:pt idx="352">
                  <c:v>2.9499679803848267E-2</c:v>
                </c:pt>
                <c:pt idx="353">
                  <c:v>3.3000001494656317E-2</c:v>
                </c:pt>
                <c:pt idx="354">
                  <c:v>3.0399999843211845E-2</c:v>
                </c:pt>
                <c:pt idx="355">
                  <c:v>3.3300270806648768E-2</c:v>
                </c:pt>
                <c:pt idx="356">
                  <c:v>2.9100000043399632E-2</c:v>
                </c:pt>
                <c:pt idx="357">
                  <c:v>2.5099888945987914E-2</c:v>
                </c:pt>
                <c:pt idx="358">
                  <c:v>1.4500000906991772E-2</c:v>
                </c:pt>
                <c:pt idx="359">
                  <c:v>2.0100000874663237E-2</c:v>
                </c:pt>
                <c:pt idx="360">
                  <c:v>2.3499938550230581E-2</c:v>
                </c:pt>
                <c:pt idx="361">
                  <c:v>1.8599999697471503E-2</c:v>
                </c:pt>
                <c:pt idx="362">
                  <c:v>2.2499991908262018E-2</c:v>
                </c:pt>
                <c:pt idx="363">
                  <c:v>2.159999967989279E-2</c:v>
                </c:pt>
                <c:pt idx="364">
                  <c:v>2.5699999358039349E-2</c:v>
                </c:pt>
                <c:pt idx="365">
                  <c:v>2.9599962268548552E-2</c:v>
                </c:pt>
                <c:pt idx="366">
                  <c:v>3.2499999149877112E-2</c:v>
                </c:pt>
                <c:pt idx="367">
                  <c:v>2.5000000714499038E-2</c:v>
                </c:pt>
                <c:pt idx="368">
                  <c:v>2.5000000714499038E-2</c:v>
                </c:pt>
                <c:pt idx="369">
                  <c:v>2.7699999533069786E-2</c:v>
                </c:pt>
                <c:pt idx="370">
                  <c:v>3.2499999149877112E-2</c:v>
                </c:pt>
                <c:pt idx="371">
                  <c:v>3.2499999149877112E-2</c:v>
                </c:pt>
                <c:pt idx="372">
                  <c:v>3.6500000031082891E-2</c:v>
                </c:pt>
                <c:pt idx="373">
                  <c:v>3.6500984206213616E-2</c:v>
                </c:pt>
                <c:pt idx="399">
                  <c:v>0.55567348986733123</c:v>
                </c:pt>
                <c:pt idx="400">
                  <c:v>0.57634675770805188</c:v>
                </c:pt>
                <c:pt idx="401">
                  <c:v>0.57634675770805188</c:v>
                </c:pt>
                <c:pt idx="402">
                  <c:v>0.55567348986733123</c:v>
                </c:pt>
                <c:pt idx="403">
                  <c:v>0.52265805073420779</c:v>
                </c:pt>
                <c:pt idx="404">
                  <c:v>0.32385595583946269</c:v>
                </c:pt>
                <c:pt idx="405">
                  <c:v>0.30576124551225803</c:v>
                </c:pt>
                <c:pt idx="406">
                  <c:v>0.16287605259003612</c:v>
                </c:pt>
                <c:pt idx="407">
                  <c:v>6.392493289331469E-2</c:v>
                </c:pt>
                <c:pt idx="408">
                  <c:v>8.8750521870679222E-2</c:v>
                </c:pt>
                <c:pt idx="409">
                  <c:v>-4.8087748128637031E-2</c:v>
                </c:pt>
                <c:pt idx="410">
                  <c:v>-1.6531009850950795E-3</c:v>
                </c:pt>
                <c:pt idx="411">
                  <c:v>-6.720537849014363E-2</c:v>
                </c:pt>
                <c:pt idx="412">
                  <c:v>-0.18466759244256536</c:v>
                </c:pt>
                <c:pt idx="413">
                  <c:v>-0.1528385354204147</c:v>
                </c:pt>
                <c:pt idx="414">
                  <c:v>-0.1455537510864815</c:v>
                </c:pt>
                <c:pt idx="415">
                  <c:v>-0.14178025135879579</c:v>
                </c:pt>
                <c:pt idx="416">
                  <c:v>-0.14846177607978461</c:v>
                </c:pt>
                <c:pt idx="417">
                  <c:v>-0.15575839590110263</c:v>
                </c:pt>
                <c:pt idx="418">
                  <c:v>-0.16203080365085043</c:v>
                </c:pt>
                <c:pt idx="419">
                  <c:v>-0.15802974485632149</c:v>
                </c:pt>
                <c:pt idx="420">
                  <c:v>-0.16016829901400342</c:v>
                </c:pt>
                <c:pt idx="421">
                  <c:v>-0.14483971153549646</c:v>
                </c:pt>
                <c:pt idx="422">
                  <c:v>-0.12565066192019003</c:v>
                </c:pt>
                <c:pt idx="423">
                  <c:v>-0.13602362039000582</c:v>
                </c:pt>
                <c:pt idx="424">
                  <c:v>-0.14159570999891002</c:v>
                </c:pt>
                <c:pt idx="425">
                  <c:v>-0.12969987957148987</c:v>
                </c:pt>
                <c:pt idx="426">
                  <c:v>-0.11140060307479871</c:v>
                </c:pt>
                <c:pt idx="427">
                  <c:v>-0.10857655710151448</c:v>
                </c:pt>
                <c:pt idx="428">
                  <c:v>-0.10767212861355802</c:v>
                </c:pt>
                <c:pt idx="429">
                  <c:v>-9.7343083337364078E-2</c:v>
                </c:pt>
                <c:pt idx="430">
                  <c:v>-8.515644767521735E-2</c:v>
                </c:pt>
                <c:pt idx="431">
                  <c:v>-7.8985030190779071E-2</c:v>
                </c:pt>
                <c:pt idx="432">
                  <c:v>-7.2835063321690541E-2</c:v>
                </c:pt>
                <c:pt idx="433">
                  <c:v>-6.0835135757770331E-2</c:v>
                </c:pt>
                <c:pt idx="434">
                  <c:v>-3.957542665375513E-2</c:v>
                </c:pt>
                <c:pt idx="435">
                  <c:v>-6.7964356940137804E-3</c:v>
                </c:pt>
                <c:pt idx="436">
                  <c:v>2.2954373017455509E-2</c:v>
                </c:pt>
                <c:pt idx="437">
                  <c:v>4.3232487062596192E-2</c:v>
                </c:pt>
                <c:pt idx="438">
                  <c:v>4.7338962156572961E-2</c:v>
                </c:pt>
                <c:pt idx="439">
                  <c:v>5.482736316480441E-2</c:v>
                </c:pt>
                <c:pt idx="440">
                  <c:v>6.8543245544788078E-2</c:v>
                </c:pt>
                <c:pt idx="441">
                  <c:v>7.6792362600826891E-2</c:v>
                </c:pt>
                <c:pt idx="442">
                  <c:v>9.0048447981644131E-2</c:v>
                </c:pt>
                <c:pt idx="443">
                  <c:v>0.1054329606004103</c:v>
                </c:pt>
                <c:pt idx="444">
                  <c:v>0.13353106303657114</c:v>
                </c:pt>
                <c:pt idx="445">
                  <c:v>0.14728733676111005</c:v>
                </c:pt>
                <c:pt idx="446">
                  <c:v>0.15427195318170561</c:v>
                </c:pt>
                <c:pt idx="447">
                  <c:v>0.14918455524639285</c:v>
                </c:pt>
                <c:pt idx="448">
                  <c:v>0.13763731643939536</c:v>
                </c:pt>
                <c:pt idx="449">
                  <c:v>0.12466564225633192</c:v>
                </c:pt>
                <c:pt idx="450">
                  <c:v>0.12683815251239139</c:v>
                </c:pt>
                <c:pt idx="451">
                  <c:v>0.13894415731374465</c:v>
                </c:pt>
                <c:pt idx="452">
                  <c:v>0.15698368732591916</c:v>
                </c:pt>
                <c:pt idx="453">
                  <c:v>0.17003489307626296</c:v>
                </c:pt>
                <c:pt idx="454">
                  <c:v>0.17051833760706359</c:v>
                </c:pt>
                <c:pt idx="455">
                  <c:v>0.18290912609882071</c:v>
                </c:pt>
                <c:pt idx="456">
                  <c:v>0.18753433491201577</c:v>
                </c:pt>
                <c:pt idx="457">
                  <c:v>0.1892447950613132</c:v>
                </c:pt>
                <c:pt idx="458">
                  <c:v>0.19669278350284003</c:v>
                </c:pt>
                <c:pt idx="459">
                  <c:v>0.20695071033605927</c:v>
                </c:pt>
                <c:pt idx="460">
                  <c:v>0.21836135268858925</c:v>
                </c:pt>
                <c:pt idx="461">
                  <c:v>0.22993539092112769</c:v>
                </c:pt>
                <c:pt idx="462">
                  <c:v>0.23907755178879597</c:v>
                </c:pt>
                <c:pt idx="463">
                  <c:v>0.24546885058498447</c:v>
                </c:pt>
                <c:pt idx="464">
                  <c:v>0.25031838795621297</c:v>
                </c:pt>
                <c:pt idx="465">
                  <c:v>0.2512316711136009</c:v>
                </c:pt>
                <c:pt idx="466">
                  <c:v>0.25852286737335817</c:v>
                </c:pt>
                <c:pt idx="467">
                  <c:v>0.26156454680858587</c:v>
                </c:pt>
                <c:pt idx="468">
                  <c:v>0.27002423419435218</c:v>
                </c:pt>
                <c:pt idx="469">
                  <c:v>0.27293914310848777</c:v>
                </c:pt>
                <c:pt idx="470">
                  <c:v>0.2801837909837559</c:v>
                </c:pt>
                <c:pt idx="471">
                  <c:v>0.29073514522406185</c:v>
                </c:pt>
                <c:pt idx="472">
                  <c:v>0.30041435384373472</c:v>
                </c:pt>
                <c:pt idx="473">
                  <c:v>0.30723704146475939</c:v>
                </c:pt>
                <c:pt idx="474">
                  <c:v>0.31238622573164321</c:v>
                </c:pt>
                <c:pt idx="475">
                  <c:v>0.31639951844044845</c:v>
                </c:pt>
                <c:pt idx="476">
                  <c:v>0.32738233821783069</c:v>
                </c:pt>
                <c:pt idx="477">
                  <c:v>0.33083832610645914</c:v>
                </c:pt>
                <c:pt idx="478">
                  <c:v>0.33698082349019387</c:v>
                </c:pt>
                <c:pt idx="479">
                  <c:v>0.34085545175548759</c:v>
                </c:pt>
                <c:pt idx="480">
                  <c:v>0.34327432013105863</c:v>
                </c:pt>
                <c:pt idx="481">
                  <c:v>0.34594848854703741</c:v>
                </c:pt>
                <c:pt idx="482">
                  <c:v>0.35425347244199656</c:v>
                </c:pt>
                <c:pt idx="483">
                  <c:v>0.36926800177843688</c:v>
                </c:pt>
                <c:pt idx="484">
                  <c:v>0.3824834126053247</c:v>
                </c:pt>
                <c:pt idx="485">
                  <c:v>0.38896217412820988</c:v>
                </c:pt>
                <c:pt idx="486">
                  <c:v>0.4000159016213729</c:v>
                </c:pt>
                <c:pt idx="487">
                  <c:v>0.41044073280590965</c:v>
                </c:pt>
                <c:pt idx="488">
                  <c:v>0.41582041715628293</c:v>
                </c:pt>
                <c:pt idx="489">
                  <c:v>0.42523274958784896</c:v>
                </c:pt>
                <c:pt idx="490">
                  <c:v>0.43337968774812907</c:v>
                </c:pt>
                <c:pt idx="491">
                  <c:v>0.43959101336258755</c:v>
                </c:pt>
                <c:pt idx="492">
                  <c:v>0.44550650874498388</c:v>
                </c:pt>
                <c:pt idx="493">
                  <c:v>0.44617973139156675</c:v>
                </c:pt>
                <c:pt idx="494">
                  <c:v>0.45649178828898584</c:v>
                </c:pt>
                <c:pt idx="495">
                  <c:v>0.46584958592302428</c:v>
                </c:pt>
                <c:pt idx="496">
                  <c:v>0.47282869945320272</c:v>
                </c:pt>
                <c:pt idx="497">
                  <c:v>0.47726368186249601</c:v>
                </c:pt>
                <c:pt idx="498">
                  <c:v>0.48414858520754933</c:v>
                </c:pt>
                <c:pt idx="499">
                  <c:v>0.49009110086535657</c:v>
                </c:pt>
                <c:pt idx="500">
                  <c:v>0.49751729048512061</c:v>
                </c:pt>
                <c:pt idx="501">
                  <c:v>0.50522500407805637</c:v>
                </c:pt>
                <c:pt idx="502">
                  <c:v>0.51223141115588078</c:v>
                </c:pt>
                <c:pt idx="503">
                  <c:v>0.52042162653924606</c:v>
                </c:pt>
                <c:pt idx="504">
                  <c:v>0.53233067943801871</c:v>
                </c:pt>
                <c:pt idx="505">
                  <c:v>0.54393158846323786</c:v>
                </c:pt>
                <c:pt idx="506">
                  <c:v>0.55196782726125093</c:v>
                </c:pt>
                <c:pt idx="507">
                  <c:v>0.57195490638332558</c:v>
                </c:pt>
                <c:pt idx="508">
                  <c:v>0.58242545300254278</c:v>
                </c:pt>
                <c:pt idx="509">
                  <c:v>0.5901855206275286</c:v>
                </c:pt>
                <c:pt idx="510">
                  <c:v>0.60552108993579168</c:v>
                </c:pt>
                <c:pt idx="511">
                  <c:v>0.61842364589392673</c:v>
                </c:pt>
                <c:pt idx="512">
                  <c:v>0.62427000410662004</c:v>
                </c:pt>
                <c:pt idx="513">
                  <c:v>0.63302644964460342</c:v>
                </c:pt>
                <c:pt idx="514">
                  <c:v>0.64884679608167062</c:v>
                </c:pt>
                <c:pt idx="515">
                  <c:v>0.65358456797730469</c:v>
                </c:pt>
                <c:pt idx="516">
                  <c:v>0.6637497256624556</c:v>
                </c:pt>
                <c:pt idx="517">
                  <c:v>0.67336504921058804</c:v>
                </c:pt>
                <c:pt idx="518">
                  <c:v>0.67699304849702457</c:v>
                </c:pt>
                <c:pt idx="519">
                  <c:v>0.68651313270856917</c:v>
                </c:pt>
                <c:pt idx="520">
                  <c:v>0.7025196005251928</c:v>
                </c:pt>
                <c:pt idx="521">
                  <c:v>0.71243614569630154</c:v>
                </c:pt>
                <c:pt idx="522">
                  <c:v>0.72640536459675786</c:v>
                </c:pt>
                <c:pt idx="523">
                  <c:v>0.73986767183760094</c:v>
                </c:pt>
                <c:pt idx="524">
                  <c:v>0.74636499141706736</c:v>
                </c:pt>
                <c:pt idx="525">
                  <c:v>0.75438301022768428</c:v>
                </c:pt>
                <c:pt idx="526">
                  <c:v>0.75984486097968329</c:v>
                </c:pt>
                <c:pt idx="527">
                  <c:v>0.76962044192350731</c:v>
                </c:pt>
                <c:pt idx="528">
                  <c:v>0.77919973212556215</c:v>
                </c:pt>
                <c:pt idx="529">
                  <c:v>0.77772838381588372</c:v>
                </c:pt>
                <c:pt idx="530">
                  <c:v>0.78066645471426455</c:v>
                </c:pt>
                <c:pt idx="531">
                  <c:v>0.77163987909898424</c:v>
                </c:pt>
                <c:pt idx="532">
                  <c:v>0.77882403561216051</c:v>
                </c:pt>
                <c:pt idx="533">
                  <c:v>0.77735518556710304</c:v>
                </c:pt>
                <c:pt idx="534">
                  <c:v>0.78329340573964146</c:v>
                </c:pt>
                <c:pt idx="535">
                  <c:v>0.7780800755654127</c:v>
                </c:pt>
                <c:pt idx="536">
                  <c:v>0.77814576781838696</c:v>
                </c:pt>
                <c:pt idx="537">
                  <c:v>0.7808244688430932</c:v>
                </c:pt>
                <c:pt idx="538">
                  <c:v>0.7905103670027529</c:v>
                </c:pt>
                <c:pt idx="539">
                  <c:v>0.7884256998413548</c:v>
                </c:pt>
                <c:pt idx="540">
                  <c:v>0.78716997098672437</c:v>
                </c:pt>
                <c:pt idx="541">
                  <c:v>0.78834175253814465</c:v>
                </c:pt>
                <c:pt idx="542">
                  <c:v>0.79054637507579173</c:v>
                </c:pt>
                <c:pt idx="543">
                  <c:v>0.79930691727167869</c:v>
                </c:pt>
                <c:pt idx="544">
                  <c:v>0.80417897645656922</c:v>
                </c:pt>
                <c:pt idx="545">
                  <c:v>0.81326347125286702</c:v>
                </c:pt>
                <c:pt idx="546">
                  <c:v>0.81958652761113626</c:v>
                </c:pt>
                <c:pt idx="547">
                  <c:v>0.8280080016284046</c:v>
                </c:pt>
                <c:pt idx="548">
                  <c:v>0.83234815932064521</c:v>
                </c:pt>
                <c:pt idx="549">
                  <c:v>0.8344830386886315</c:v>
                </c:pt>
                <c:pt idx="550">
                  <c:v>0.84221889681975881</c:v>
                </c:pt>
                <c:pt idx="551">
                  <c:v>0.84551049654965027</c:v>
                </c:pt>
                <c:pt idx="552">
                  <c:v>0.85418056222988525</c:v>
                </c:pt>
                <c:pt idx="553">
                  <c:v>0.85629210879687889</c:v>
                </c:pt>
                <c:pt idx="554">
                  <c:v>0.86128170920892444</c:v>
                </c:pt>
                <c:pt idx="555">
                  <c:v>0.86033727876656485</c:v>
                </c:pt>
                <c:pt idx="556">
                  <c:v>0.86314600513469486</c:v>
                </c:pt>
                <c:pt idx="557">
                  <c:v>0.86375856149516039</c:v>
                </c:pt>
                <c:pt idx="558">
                  <c:v>0.86462434022269008</c:v>
                </c:pt>
                <c:pt idx="559">
                  <c:v>0.8722652462656697</c:v>
                </c:pt>
                <c:pt idx="560">
                  <c:v>0.87722679647231416</c:v>
                </c:pt>
                <c:pt idx="561">
                  <c:v>0.8823812967611957</c:v>
                </c:pt>
                <c:pt idx="562">
                  <c:v>0.88794250472074054</c:v>
                </c:pt>
                <c:pt idx="563">
                  <c:v>0.88909383393547614</c:v>
                </c:pt>
                <c:pt idx="564">
                  <c:v>0.89469472949986084</c:v>
                </c:pt>
                <c:pt idx="565">
                  <c:v>0.89664700553748844</c:v>
                </c:pt>
                <c:pt idx="566">
                  <c:v>0.90373586836358299</c:v>
                </c:pt>
                <c:pt idx="567">
                  <c:v>0.90903427640296286</c:v>
                </c:pt>
                <c:pt idx="568">
                  <c:v>0.91459156638120476</c:v>
                </c:pt>
                <c:pt idx="569">
                  <c:v>0.91868337678806711</c:v>
                </c:pt>
                <c:pt idx="570">
                  <c:v>0.92101022026963619</c:v>
                </c:pt>
                <c:pt idx="571">
                  <c:v>0.91974723529529001</c:v>
                </c:pt>
                <c:pt idx="572">
                  <c:v>0.92724886450741906</c:v>
                </c:pt>
                <c:pt idx="573">
                  <c:v>0.91986850299326761</c:v>
                </c:pt>
                <c:pt idx="574">
                  <c:v>0.90783420590287278</c:v>
                </c:pt>
                <c:pt idx="575">
                  <c:v>0.90016934545110416</c:v>
                </c:pt>
                <c:pt idx="576">
                  <c:v>0.8986292420186146</c:v>
                </c:pt>
                <c:pt idx="577">
                  <c:v>0.90127561975896242</c:v>
                </c:pt>
                <c:pt idx="578">
                  <c:v>0.90133794614121143</c:v>
                </c:pt>
                <c:pt idx="579">
                  <c:v>0.90856949572116719</c:v>
                </c:pt>
                <c:pt idx="580">
                  <c:v>0.92158480307807622</c:v>
                </c:pt>
                <c:pt idx="581">
                  <c:v>0.93457653597852186</c:v>
                </c:pt>
                <c:pt idx="582">
                  <c:v>0.94775991060669185</c:v>
                </c:pt>
                <c:pt idx="583">
                  <c:v>0.95693953171030444</c:v>
                </c:pt>
                <c:pt idx="584">
                  <c:v>0.96391679478347214</c:v>
                </c:pt>
                <c:pt idx="585">
                  <c:v>0.97336889022972173</c:v>
                </c:pt>
                <c:pt idx="586">
                  <c:v>0.97611975345898827</c:v>
                </c:pt>
                <c:pt idx="587">
                  <c:v>0.98768351939907006</c:v>
                </c:pt>
                <c:pt idx="588">
                  <c:v>0.99278855847933301</c:v>
                </c:pt>
                <c:pt idx="589">
                  <c:v>1.0010090741452586</c:v>
                </c:pt>
                <c:pt idx="590">
                  <c:v>1.000440781072939</c:v>
                </c:pt>
                <c:pt idx="591">
                  <c:v>1.0053485356529563</c:v>
                </c:pt>
                <c:pt idx="592">
                  <c:v>1.0158666751185592</c:v>
                </c:pt>
                <c:pt idx="593">
                  <c:v>1.0232207817198287</c:v>
                </c:pt>
                <c:pt idx="594">
                  <c:v>1.0292294032087739</c:v>
                </c:pt>
                <c:pt idx="595">
                  <c:v>1.0367240129098718</c:v>
                </c:pt>
                <c:pt idx="596">
                  <c:v>1.0462837952927657</c:v>
                </c:pt>
                <c:pt idx="597">
                  <c:v>1.0501726427874019</c:v>
                </c:pt>
                <c:pt idx="598">
                  <c:v>1.0591696189903814</c:v>
                </c:pt>
                <c:pt idx="599">
                  <c:v>1.0650010449453475</c:v>
                </c:pt>
                <c:pt idx="600">
                  <c:v>1.0775215727235263</c:v>
                </c:pt>
                <c:pt idx="601">
                  <c:v>1.0921272447749288</c:v>
                </c:pt>
                <c:pt idx="602">
                  <c:v>1.0965902814314177</c:v>
                </c:pt>
                <c:pt idx="603">
                  <c:v>1.1028296140129896</c:v>
                </c:pt>
                <c:pt idx="604">
                  <c:v>1.112149264648906</c:v>
                </c:pt>
                <c:pt idx="605">
                  <c:v>1.1208012939014225</c:v>
                </c:pt>
                <c:pt idx="606">
                  <c:v>1.1196061747104977</c:v>
                </c:pt>
                <c:pt idx="607">
                  <c:v>1.128658481765342</c:v>
                </c:pt>
                <c:pt idx="608">
                  <c:v>1.1363782181579154</c:v>
                </c:pt>
                <c:pt idx="609">
                  <c:v>1.1460614109146263</c:v>
                </c:pt>
                <c:pt idx="610">
                  <c:v>1.157385132410127</c:v>
                </c:pt>
                <c:pt idx="611">
                  <c:v>1.1646906363439484</c:v>
                </c:pt>
                <c:pt idx="612">
                  <c:v>1.1701912923153941</c:v>
                </c:pt>
                <c:pt idx="613">
                  <c:v>1.1775198037121299</c:v>
                </c:pt>
                <c:pt idx="614">
                  <c:v>1.1778713012881781</c:v>
                </c:pt>
                <c:pt idx="615">
                  <c:v>1.1790921280780822</c:v>
                </c:pt>
                <c:pt idx="616">
                  <c:v>1.177000420461809</c:v>
                </c:pt>
                <c:pt idx="617">
                  <c:v>1.1750438704384578</c:v>
                </c:pt>
                <c:pt idx="618">
                  <c:v>1.168663695628311</c:v>
                </c:pt>
                <c:pt idx="619">
                  <c:v>1.1717761257241364</c:v>
                </c:pt>
                <c:pt idx="620">
                  <c:v>1.177548682012457</c:v>
                </c:pt>
                <c:pt idx="621">
                  <c:v>1.1770683856775577</c:v>
                </c:pt>
                <c:pt idx="622">
                  <c:v>1.1767665421493803</c:v>
                </c:pt>
                <c:pt idx="623">
                  <c:v>1.1785698025087186</c:v>
                </c:pt>
                <c:pt idx="624">
                  <c:v>1.1820305077171724</c:v>
                </c:pt>
                <c:pt idx="625">
                  <c:v>1.1851803162462602</c:v>
                </c:pt>
                <c:pt idx="626">
                  <c:v>1.1850777168556306</c:v>
                </c:pt>
                <c:pt idx="627">
                  <c:v>1.189090511883478</c:v>
                </c:pt>
                <c:pt idx="628">
                  <c:v>1.1940537731743461</c:v>
                </c:pt>
                <c:pt idx="629">
                  <c:v>1.193179673630766</c:v>
                </c:pt>
                <c:pt idx="630">
                  <c:v>1.1921179456066966</c:v>
                </c:pt>
                <c:pt idx="631">
                  <c:v>1.1934067253350804</c:v>
                </c:pt>
                <c:pt idx="632">
                  <c:v>1.201585189751313</c:v>
                </c:pt>
                <c:pt idx="633">
                  <c:v>1.2043907365714404</c:v>
                </c:pt>
                <c:pt idx="634">
                  <c:v>1.2069171622188151</c:v>
                </c:pt>
                <c:pt idx="635">
                  <c:v>1.211372710100477</c:v>
                </c:pt>
                <c:pt idx="636">
                  <c:v>1.2192047364587779</c:v>
                </c:pt>
                <c:pt idx="637">
                  <c:v>1.2191256715723284</c:v>
                </c:pt>
                <c:pt idx="638">
                  <c:v>1.2227004279684479</c:v>
                </c:pt>
                <c:pt idx="639">
                  <c:v>1.2259210034553689</c:v>
                </c:pt>
                <c:pt idx="640">
                  <c:v>1.2319961180673999</c:v>
                </c:pt>
                <c:pt idx="641">
                  <c:v>1.2292346330650616</c:v>
                </c:pt>
                <c:pt idx="642">
                  <c:v>1.2319118606474149</c:v>
                </c:pt>
                <c:pt idx="643">
                  <c:v>1.2341754301105539</c:v>
                </c:pt>
                <c:pt idx="644">
                  <c:v>1.2427219311084627</c:v>
                </c:pt>
                <c:pt idx="645">
                  <c:v>1.2463198103559989</c:v>
                </c:pt>
                <c:pt idx="646">
                  <c:v>1.2493844265400185</c:v>
                </c:pt>
                <c:pt idx="647">
                  <c:v>1.2495815474012488</c:v>
                </c:pt>
                <c:pt idx="648">
                  <c:v>1.2515476252119697</c:v>
                </c:pt>
                <c:pt idx="649">
                  <c:v>1.2573914098220484</c:v>
                </c:pt>
                <c:pt idx="650">
                  <c:v>1.2607376409832796</c:v>
                </c:pt>
                <c:pt idx="651">
                  <c:v>1.2640390081114674</c:v>
                </c:pt>
                <c:pt idx="652">
                  <c:v>1.2753566701667296</c:v>
                </c:pt>
                <c:pt idx="653">
                  <c:v>1.280342897301125</c:v>
                </c:pt>
                <c:pt idx="654">
                  <c:v>1.2885381481528384</c:v>
                </c:pt>
                <c:pt idx="655">
                  <c:v>1.2856328386433233</c:v>
                </c:pt>
                <c:pt idx="656">
                  <c:v>1.2831687479119864</c:v>
                </c:pt>
                <c:pt idx="657">
                  <c:v>1.2845482462753353</c:v>
                </c:pt>
                <c:pt idx="658">
                  <c:v>1.292409165817844</c:v>
                </c:pt>
                <c:pt idx="659">
                  <c:v>1.2914860939845312</c:v>
                </c:pt>
                <c:pt idx="660">
                  <c:v>1.2959553963482904</c:v>
                </c:pt>
                <c:pt idx="661">
                  <c:v>1.3013335076293515</c:v>
                </c:pt>
                <c:pt idx="662">
                  <c:v>1.3083815596073691</c:v>
                </c:pt>
                <c:pt idx="663">
                  <c:v>1.3168107470082759</c:v>
                </c:pt>
                <c:pt idx="664">
                  <c:v>1.3230713379271037</c:v>
                </c:pt>
                <c:pt idx="665">
                  <c:v>1.323040642293563</c:v>
                </c:pt>
                <c:pt idx="666">
                  <c:v>1.3243104304010558</c:v>
                </c:pt>
                <c:pt idx="667">
                  <c:v>1.3294757048997781</c:v>
                </c:pt>
                <c:pt idx="668">
                  <c:v>1.3367756873476537</c:v>
                </c:pt>
                <c:pt idx="669">
                  <c:v>1.3383587448570324</c:v>
                </c:pt>
                <c:pt idx="670">
                  <c:v>1.3411276569795518</c:v>
                </c:pt>
                <c:pt idx="671">
                  <c:v>1.3434257625567625</c:v>
                </c:pt>
                <c:pt idx="672">
                  <c:v>1.3495508721143779</c:v>
                </c:pt>
                <c:pt idx="673">
                  <c:v>1.3568486468648189</c:v>
                </c:pt>
                <c:pt idx="674">
                  <c:v>1.3571742633912436</c:v>
                </c:pt>
                <c:pt idx="675">
                  <c:v>1.3627942595612694</c:v>
                </c:pt>
                <c:pt idx="676">
                  <c:v>1.3654838288730389</c:v>
                </c:pt>
                <c:pt idx="677">
                  <c:v>1.3693431961628448</c:v>
                </c:pt>
                <c:pt idx="678">
                  <c:v>1.3734351127804985</c:v>
                </c:pt>
                <c:pt idx="679">
                  <c:v>1.3844411371519527</c:v>
                </c:pt>
                <c:pt idx="680">
                  <c:v>1.3927269347914262</c:v>
                </c:pt>
                <c:pt idx="681">
                  <c:v>1.4010964442095428</c:v>
                </c:pt>
                <c:pt idx="682">
                  <c:v>1.4134933127515978</c:v>
                </c:pt>
                <c:pt idx="683">
                  <c:v>1.4211310224027329</c:v>
                </c:pt>
                <c:pt idx="684">
                  <c:v>1.4226311063939647</c:v>
                </c:pt>
                <c:pt idx="685">
                  <c:v>1.4218825981224654</c:v>
                </c:pt>
                <c:pt idx="686">
                  <c:v>1.4196601990952331</c:v>
                </c:pt>
                <c:pt idx="687">
                  <c:v>1.4247159885162546</c:v>
                </c:pt>
                <c:pt idx="688">
                  <c:v>1.4261987689014859</c:v>
                </c:pt>
                <c:pt idx="689">
                  <c:v>1.4301674871267096</c:v>
                </c:pt>
                <c:pt idx="690">
                  <c:v>1.4344216691588372</c:v>
                </c:pt>
                <c:pt idx="691">
                  <c:v>1.4421765019287704</c:v>
                </c:pt>
                <c:pt idx="692">
                  <c:v>1.440223905124185</c:v>
                </c:pt>
                <c:pt idx="693">
                  <c:v>1.4482065681795575</c:v>
                </c:pt>
                <c:pt idx="694">
                  <c:v>1.457358019431922</c:v>
                </c:pt>
                <c:pt idx="695">
                  <c:v>1.4584891319118469</c:v>
                </c:pt>
                <c:pt idx="696">
                  <c:v>1.4617240245615903</c:v>
                </c:pt>
                <c:pt idx="697">
                  <c:v>1.4610946243547005</c:v>
                </c:pt>
                <c:pt idx="698">
                  <c:v>1.4581976679601212</c:v>
                </c:pt>
                <c:pt idx="699">
                  <c:v>1.4673668276573153</c:v>
                </c:pt>
                <c:pt idx="700">
                  <c:v>1.4733210497870459</c:v>
                </c:pt>
                <c:pt idx="701">
                  <c:v>1.4840736934356755</c:v>
                </c:pt>
                <c:pt idx="702">
                  <c:v>1.4959914556156946</c:v>
                </c:pt>
                <c:pt idx="703">
                  <c:v>1.5020606782409232</c:v>
                </c:pt>
                <c:pt idx="704">
                  <c:v>1.5040953712532428</c:v>
                </c:pt>
                <c:pt idx="705">
                  <c:v>1.5090620437458711</c:v>
                </c:pt>
                <c:pt idx="706">
                  <c:v>1.5153342290468572</c:v>
                </c:pt>
                <c:pt idx="707">
                  <c:v>1.5196771100454498</c:v>
                </c:pt>
                <c:pt idx="708">
                  <c:v>1.5204088240980127</c:v>
                </c:pt>
                <c:pt idx="709">
                  <c:v>1.522000605109497</c:v>
                </c:pt>
                <c:pt idx="710">
                  <c:v>1.5273862919593739</c:v>
                </c:pt>
                <c:pt idx="711">
                  <c:v>1.534098733580322</c:v>
                </c:pt>
                <c:pt idx="712">
                  <c:v>1.5382816021892722</c:v>
                </c:pt>
                <c:pt idx="713">
                  <c:v>1.5426334578469323</c:v>
                </c:pt>
                <c:pt idx="714">
                  <c:v>1.5468306526072411</c:v>
                </c:pt>
                <c:pt idx="715">
                  <c:v>1.5467419616188636</c:v>
                </c:pt>
                <c:pt idx="716">
                  <c:v>1.5523972110604518</c:v>
                </c:pt>
                <c:pt idx="717">
                  <c:v>1.5576026318785807</c:v>
                </c:pt>
                <c:pt idx="718">
                  <c:v>1.5626515458125141</c:v>
                </c:pt>
                <c:pt idx="719">
                  <c:v>1.5637435525395631</c:v>
                </c:pt>
                <c:pt idx="720">
                  <c:v>1.5696666680305498</c:v>
                </c:pt>
                <c:pt idx="721">
                  <c:v>1.5759017023401611</c:v>
                </c:pt>
                <c:pt idx="722">
                  <c:v>1.5817619585395732</c:v>
                </c:pt>
                <c:pt idx="723">
                  <c:v>1.5807959768890214</c:v>
                </c:pt>
                <c:pt idx="724">
                  <c:v>1.5835279560806157</c:v>
                </c:pt>
                <c:pt idx="725">
                  <c:v>1.5827962797411601</c:v>
                </c:pt>
                <c:pt idx="726">
                  <c:v>1.5873400007512828</c:v>
                </c:pt>
                <c:pt idx="727">
                  <c:v>1.5947771259734509</c:v>
                </c:pt>
                <c:pt idx="728">
                  <c:v>1.5984574860094654</c:v>
                </c:pt>
                <c:pt idx="729">
                  <c:v>1.6014208833366865</c:v>
                </c:pt>
                <c:pt idx="730">
                  <c:v>1.6040184145531384</c:v>
                </c:pt>
                <c:pt idx="731">
                  <c:v>1.6009939663308614</c:v>
                </c:pt>
                <c:pt idx="732">
                  <c:v>1.6045710534635873</c:v>
                </c:pt>
                <c:pt idx="733">
                  <c:v>1.6105597470368593</c:v>
                </c:pt>
                <c:pt idx="734">
                  <c:v>1.6144058703612245</c:v>
                </c:pt>
                <c:pt idx="735">
                  <c:v>1.623532245493152</c:v>
                </c:pt>
                <c:pt idx="736">
                  <c:v>1.6315536037509446</c:v>
                </c:pt>
                <c:pt idx="737">
                  <c:v>1.6352765316769364</c:v>
                </c:pt>
                <c:pt idx="738">
                  <c:v>1.6470088245678198</c:v>
                </c:pt>
                <c:pt idx="739">
                  <c:v>1.6506003930780935</c:v>
                </c:pt>
                <c:pt idx="740">
                  <c:v>1.6484347607720338</c:v>
                </c:pt>
                <c:pt idx="741">
                  <c:v>1.6457437236167607</c:v>
                </c:pt>
                <c:pt idx="742">
                  <c:v>1.6458290581394976</c:v>
                </c:pt>
                <c:pt idx="743">
                  <c:v>1.6479754138163116</c:v>
                </c:pt>
                <c:pt idx="744">
                  <c:v>1.6531613613815352</c:v>
                </c:pt>
                <c:pt idx="745">
                  <c:v>1.6549473064178528</c:v>
                </c:pt>
                <c:pt idx="746">
                  <c:v>1.6544051126265913</c:v>
                </c:pt>
                <c:pt idx="747">
                  <c:v>1.6588877675148979</c:v>
                </c:pt>
                <c:pt idx="748">
                  <c:v>1.6625250847719144</c:v>
                </c:pt>
                <c:pt idx="749">
                  <c:v>1.6685821446926639</c:v>
                </c:pt>
                <c:pt idx="750">
                  <c:v>1.6717359580907214</c:v>
                </c:pt>
                <c:pt idx="751">
                  <c:v>1.6749051913338917</c:v>
                </c:pt>
                <c:pt idx="752">
                  <c:v>1.6783758844558179</c:v>
                </c:pt>
                <c:pt idx="753">
                  <c:v>1.6918560787853494</c:v>
                </c:pt>
                <c:pt idx="754">
                  <c:v>1.6993816858812352</c:v>
                </c:pt>
                <c:pt idx="755">
                  <c:v>1.7086271502776071</c:v>
                </c:pt>
                <c:pt idx="756">
                  <c:v>1.7167077966732904</c:v>
                </c:pt>
                <c:pt idx="757">
                  <c:v>1.7254613573995812</c:v>
                </c:pt>
                <c:pt idx="758">
                  <c:v>1.730687336601477</c:v>
                </c:pt>
                <c:pt idx="759">
                  <c:v>1.7355356868984018</c:v>
                </c:pt>
                <c:pt idx="760">
                  <c:v>1.7413520753398188</c:v>
                </c:pt>
                <c:pt idx="761">
                  <c:v>1.7470953542597272</c:v>
                </c:pt>
                <c:pt idx="762">
                  <c:v>1.7526717798609752</c:v>
                </c:pt>
                <c:pt idx="763">
                  <c:v>1.7559716740533986</c:v>
                </c:pt>
                <c:pt idx="764">
                  <c:v>1.7596313033118349</c:v>
                </c:pt>
                <c:pt idx="765">
                  <c:v>1.7674939446042117</c:v>
                </c:pt>
                <c:pt idx="766">
                  <c:v>1.7711059488437968</c:v>
                </c:pt>
                <c:pt idx="767">
                  <c:v>1.7754020290822154</c:v>
                </c:pt>
                <c:pt idx="768">
                  <c:v>1.7797071672403035</c:v>
                </c:pt>
                <c:pt idx="769">
                  <c:v>1.7867076766078753</c:v>
                </c:pt>
                <c:pt idx="770">
                  <c:v>1.7944159784465228</c:v>
                </c:pt>
                <c:pt idx="771">
                  <c:v>1.7995932031299162</c:v>
                </c:pt>
                <c:pt idx="772">
                  <c:v>1.8104982382265007</c:v>
                </c:pt>
                <c:pt idx="773">
                  <c:v>1.8148181678961919</c:v>
                </c:pt>
                <c:pt idx="774">
                  <c:v>1.8179040254181018</c:v>
                </c:pt>
                <c:pt idx="775">
                  <c:v>1.8234237653750824</c:v>
                </c:pt>
                <c:pt idx="776">
                  <c:v>1.8304408318035712</c:v>
                </c:pt>
                <c:pt idx="777">
                  <c:v>1.8326571984571274</c:v>
                </c:pt>
                <c:pt idx="778">
                  <c:v>1.8391484041985677</c:v>
                </c:pt>
                <c:pt idx="779">
                  <c:v>1.8466023741575555</c:v>
                </c:pt>
                <c:pt idx="780">
                  <c:v>1.8627367370772845</c:v>
                </c:pt>
                <c:pt idx="781">
                  <c:v>1.8729340454283374</c:v>
                </c:pt>
                <c:pt idx="782">
                  <c:v>1.8834217839694247</c:v>
                </c:pt>
                <c:pt idx="783">
                  <c:v>1.890636016206372</c:v>
                </c:pt>
                <c:pt idx="784">
                  <c:v>1.8986816317137709</c:v>
                </c:pt>
                <c:pt idx="785">
                  <c:v>1.9066927813746588</c:v>
                </c:pt>
                <c:pt idx="786">
                  <c:v>1.9219333178134548</c:v>
                </c:pt>
                <c:pt idx="787">
                  <c:v>1.9295615079417985</c:v>
                </c:pt>
                <c:pt idx="788">
                  <c:v>1.9360925629371195</c:v>
                </c:pt>
                <c:pt idx="789">
                  <c:v>1.9393894884715337</c:v>
                </c:pt>
                <c:pt idx="790">
                  <c:v>1.9425778102331606</c:v>
                </c:pt>
                <c:pt idx="791">
                  <c:v>1.9491581122083517</c:v>
                </c:pt>
                <c:pt idx="792">
                  <c:v>1.9528805943173211</c:v>
                </c:pt>
                <c:pt idx="793">
                  <c:v>1.9463486504319008</c:v>
                </c:pt>
                <c:pt idx="794">
                  <c:v>1.9422542393103868</c:v>
                </c:pt>
                <c:pt idx="795">
                  <c:v>1.9417854024995904</c:v>
                </c:pt>
                <c:pt idx="796">
                  <c:v>1.9440629527471174</c:v>
                </c:pt>
                <c:pt idx="797">
                  <c:v>1.945525390749026</c:v>
                </c:pt>
                <c:pt idx="798">
                  <c:v>1.9492393097607419</c:v>
                </c:pt>
                <c:pt idx="799">
                  <c:v>1.9534078736678566</c:v>
                </c:pt>
                <c:pt idx="800">
                  <c:v>1.9586509135615415</c:v>
                </c:pt>
                <c:pt idx="801">
                  <c:v>1.9608173318338231</c:v>
                </c:pt>
                <c:pt idx="802">
                  <c:v>1.9647341801837683</c:v>
                </c:pt>
                <c:pt idx="803">
                  <c:v>1.9705115150209167</c:v>
                </c:pt>
                <c:pt idx="804">
                  <c:v>1.976196822075508</c:v>
                </c:pt>
                <c:pt idx="805">
                  <c:v>1.9816854957007308</c:v>
                </c:pt>
                <c:pt idx="806">
                  <c:v>1.9852375404552731</c:v>
                </c:pt>
                <c:pt idx="807">
                  <c:v>1.9941147494027973</c:v>
                </c:pt>
                <c:pt idx="808">
                  <c:v>1.9990407055584001</c:v>
                </c:pt>
                <c:pt idx="809">
                  <c:v>2.0004947820470989</c:v>
                </c:pt>
                <c:pt idx="810">
                  <c:v>2.0087975340338744</c:v>
                </c:pt>
                <c:pt idx="811">
                  <c:v>2.0161951414575014</c:v>
                </c:pt>
                <c:pt idx="812">
                  <c:v>2.023143071096456</c:v>
                </c:pt>
                <c:pt idx="813">
                  <c:v>2.0238885999424383</c:v>
                </c:pt>
                <c:pt idx="814">
                  <c:v>2.0306318088978514</c:v>
                </c:pt>
                <c:pt idx="815">
                  <c:v>2.0380492691629115</c:v>
                </c:pt>
                <c:pt idx="816">
                  <c:v>2.0447414709497025</c:v>
                </c:pt>
                <c:pt idx="817">
                  <c:v>2.0472670018916688</c:v>
                </c:pt>
                <c:pt idx="818">
                  <c:v>2.0500498375940879</c:v>
                </c:pt>
                <c:pt idx="819">
                  <c:v>2.0524121696980728</c:v>
                </c:pt>
                <c:pt idx="820">
                  <c:v>2.0574951127482564</c:v>
                </c:pt>
                <c:pt idx="821">
                  <c:v>2.0653929622340002</c:v>
                </c:pt>
                <c:pt idx="822">
                  <c:v>2.0728866998160811</c:v>
                </c:pt>
                <c:pt idx="823">
                  <c:v>2.078935528645161</c:v>
                </c:pt>
                <c:pt idx="824">
                  <c:v>2.0827756592880178</c:v>
                </c:pt>
                <c:pt idx="825">
                  <c:v>2.0845892235874999</c:v>
                </c:pt>
                <c:pt idx="826">
                  <c:v>2.0846583865595676</c:v>
                </c:pt>
                <c:pt idx="827">
                  <c:v>2.0958949601445056</c:v>
                </c:pt>
                <c:pt idx="828">
                  <c:v>2.0995036457325114</c:v>
                </c:pt>
                <c:pt idx="829">
                  <c:v>2.1051577319840362</c:v>
                </c:pt>
                <c:pt idx="830">
                  <c:v>2.1112809437336182</c:v>
                </c:pt>
                <c:pt idx="831">
                  <c:v>2.1046354751251783</c:v>
                </c:pt>
                <c:pt idx="832">
                  <c:v>2.1074119886889093</c:v>
                </c:pt>
                <c:pt idx="833">
                  <c:v>2.1097973630321576</c:v>
                </c:pt>
                <c:pt idx="834">
                  <c:v>2.1102373239909866</c:v>
                </c:pt>
                <c:pt idx="835">
                  <c:v>2.1117827458911052</c:v>
                </c:pt>
                <c:pt idx="836">
                  <c:v>2.1171493765732521</c:v>
                </c:pt>
                <c:pt idx="837">
                  <c:v>2.1217514243771802</c:v>
                </c:pt>
                <c:pt idx="838">
                  <c:v>2.1302004270946782</c:v>
                </c:pt>
                <c:pt idx="839">
                  <c:v>2.1236740206413742</c:v>
                </c:pt>
                <c:pt idx="840">
                  <c:v>2.1283360023035129</c:v>
                </c:pt>
                <c:pt idx="841">
                  <c:v>2.1320696473640055</c:v>
                </c:pt>
                <c:pt idx="842">
                  <c:v>2.1381719637138303</c:v>
                </c:pt>
                <c:pt idx="843">
                  <c:v>2.1406764506718901</c:v>
                </c:pt>
                <c:pt idx="844">
                  <c:v>2.1418182072739</c:v>
                </c:pt>
                <c:pt idx="845">
                  <c:v>2.1485406852998494</c:v>
                </c:pt>
                <c:pt idx="846">
                  <c:v>2.1559005369399529</c:v>
                </c:pt>
                <c:pt idx="847">
                  <c:v>2.1570162624384466</c:v>
                </c:pt>
                <c:pt idx="848">
                  <c:v>2.1593471922815297</c:v>
                </c:pt>
                <c:pt idx="849">
                  <c:v>2.1622521330918971</c:v>
                </c:pt>
                <c:pt idx="850">
                  <c:v>2.1665997553309353</c:v>
                </c:pt>
                <c:pt idx="851">
                  <c:v>2.1722192996276135</c:v>
                </c:pt>
                <c:pt idx="852">
                  <c:v>2.1768640391319423</c:v>
                </c:pt>
                <c:pt idx="853">
                  <c:v>2.1828376978664892</c:v>
                </c:pt>
                <c:pt idx="854">
                  <c:v>2.1875141373802762</c:v>
                </c:pt>
                <c:pt idx="855">
                  <c:v>2.1893619646625666</c:v>
                </c:pt>
                <c:pt idx="856">
                  <c:v>2.1852869190161073</c:v>
                </c:pt>
                <c:pt idx="857">
                  <c:v>2.188185231544594</c:v>
                </c:pt>
                <c:pt idx="858">
                  <c:v>2.1889759562272957</c:v>
                </c:pt>
                <c:pt idx="859">
                  <c:v>2.1946494151998195</c:v>
                </c:pt>
                <c:pt idx="860">
                  <c:v>2.1993027661656015</c:v>
                </c:pt>
                <c:pt idx="861">
                  <c:v>2.2042028619034681</c:v>
                </c:pt>
                <c:pt idx="862">
                  <c:v>2.2089960807197713</c:v>
                </c:pt>
                <c:pt idx="863">
                  <c:v>2.2104665448978267</c:v>
                </c:pt>
                <c:pt idx="864">
                  <c:v>2.2185973166406256</c:v>
                </c:pt>
                <c:pt idx="865">
                  <c:v>2.2247825508575261</c:v>
                </c:pt>
                <c:pt idx="866">
                  <c:v>2.2290707992688112</c:v>
                </c:pt>
                <c:pt idx="867">
                  <c:v>2.2430611262270759</c:v>
                </c:pt>
                <c:pt idx="868">
                  <c:v>2.2521860305914743</c:v>
                </c:pt>
                <c:pt idx="869">
                  <c:v>2.2525050883969016</c:v>
                </c:pt>
                <c:pt idx="870">
                  <c:v>2.2573534701778044</c:v>
                </c:pt>
                <c:pt idx="871">
                  <c:v>2.2637394425000821</c:v>
                </c:pt>
                <c:pt idx="872">
                  <c:v>2.2718267156051297</c:v>
                </c:pt>
                <c:pt idx="873">
                  <c:v>2.2796064059584751</c:v>
                </c:pt>
                <c:pt idx="874">
                  <c:v>2.2805544584171002</c:v>
                </c:pt>
                <c:pt idx="875">
                  <c:v>2.2833335742325289</c:v>
                </c:pt>
                <c:pt idx="876">
                  <c:v>2.2868474660381253</c:v>
                </c:pt>
                <c:pt idx="877">
                  <c:v>2.2893866422891733</c:v>
                </c:pt>
                <c:pt idx="878">
                  <c:v>2.2923117472264494</c:v>
                </c:pt>
                <c:pt idx="879">
                  <c:v>2.2966881268830548</c:v>
                </c:pt>
                <c:pt idx="880">
                  <c:v>2.2997764932179052</c:v>
                </c:pt>
                <c:pt idx="881">
                  <c:v>2.3050280382576602</c:v>
                </c:pt>
                <c:pt idx="882">
                  <c:v>2.3074076000712012</c:v>
                </c:pt>
                <c:pt idx="883">
                  <c:v>2.3123587826084986</c:v>
                </c:pt>
                <c:pt idx="884">
                  <c:v>2.3125185413700819</c:v>
                </c:pt>
                <c:pt idx="885">
                  <c:v>2.3273219545890242</c:v>
                </c:pt>
                <c:pt idx="886">
                  <c:v>2.3353792993775642</c:v>
                </c:pt>
                <c:pt idx="887">
                  <c:v>2.3447537057791124</c:v>
                </c:pt>
                <c:pt idx="888">
                  <c:v>2.3477681706772273</c:v>
                </c:pt>
                <c:pt idx="889">
                  <c:v>2.3517167744130347</c:v>
                </c:pt>
                <c:pt idx="890">
                  <c:v>2.3599257305759238</c:v>
                </c:pt>
                <c:pt idx="891">
                  <c:v>2.36196320111776</c:v>
                </c:pt>
                <c:pt idx="892">
                  <c:v>2.3661916601677149</c:v>
                </c:pt>
                <c:pt idx="893">
                  <c:v>2.3756490556843346</c:v>
                </c:pt>
                <c:pt idx="894">
                  <c:v>2.3825520801019593</c:v>
                </c:pt>
                <c:pt idx="895">
                  <c:v>2.3852180303410933</c:v>
                </c:pt>
                <c:pt idx="896">
                  <c:v>2.3928782973971465</c:v>
                </c:pt>
                <c:pt idx="897">
                  <c:v>2.4035269110090667</c:v>
                </c:pt>
                <c:pt idx="898">
                  <c:v>2.4156275502273274</c:v>
                </c:pt>
                <c:pt idx="899">
                  <c:v>2.4207045592147551</c:v>
                </c:pt>
                <c:pt idx="900">
                  <c:v>2.4249132821105377</c:v>
                </c:pt>
                <c:pt idx="901">
                  <c:v>2.4286195200684233</c:v>
                </c:pt>
                <c:pt idx="902">
                  <c:v>2.4335535476675432</c:v>
                </c:pt>
                <c:pt idx="903">
                  <c:v>2.4414341178035102</c:v>
                </c:pt>
                <c:pt idx="904">
                  <c:v>2.4473828424434032</c:v>
                </c:pt>
                <c:pt idx="905">
                  <c:v>2.4550835052759794</c:v>
                </c:pt>
                <c:pt idx="906">
                  <c:v>2.4602698414837505</c:v>
                </c:pt>
                <c:pt idx="907">
                  <c:v>2.462555268172764</c:v>
                </c:pt>
                <c:pt idx="908">
                  <c:v>2.4671759927541643</c:v>
                </c:pt>
                <c:pt idx="909">
                  <c:v>2.4747933282087615</c:v>
                </c:pt>
                <c:pt idx="910">
                  <c:v>2.4806623763870448</c:v>
                </c:pt>
                <c:pt idx="911">
                  <c:v>2.4837055517082263</c:v>
                </c:pt>
                <c:pt idx="912">
                  <c:v>2.4927770434214835</c:v>
                </c:pt>
                <c:pt idx="913">
                  <c:v>2.4960399252240677</c:v>
                </c:pt>
                <c:pt idx="914">
                  <c:v>2.4978082710813396</c:v>
                </c:pt>
                <c:pt idx="915">
                  <c:v>2.501485878297899</c:v>
                </c:pt>
                <c:pt idx="916">
                  <c:v>2.5061433693481376</c:v>
                </c:pt>
                <c:pt idx="917">
                  <c:v>2.5125294514828056</c:v>
                </c:pt>
                <c:pt idx="918">
                  <c:v>2.51593817574485</c:v>
                </c:pt>
                <c:pt idx="919">
                  <c:v>2.5248332942101115</c:v>
                </c:pt>
                <c:pt idx="920">
                  <c:v>2.5294705603037073</c:v>
                </c:pt>
                <c:pt idx="921">
                  <c:v>2.5358284146641381</c:v>
                </c:pt>
                <c:pt idx="922">
                  <c:v>2.5400361194515426</c:v>
                </c:pt>
                <c:pt idx="923">
                  <c:v>2.5451680336991558</c:v>
                </c:pt>
                <c:pt idx="924">
                  <c:v>2.5515714098555691</c:v>
                </c:pt>
                <c:pt idx="925">
                  <c:v>2.5519799737894573</c:v>
                </c:pt>
                <c:pt idx="926">
                  <c:v>2.5529576635917692</c:v>
                </c:pt>
                <c:pt idx="927">
                  <c:v>2.5587230196706514</c:v>
                </c:pt>
                <c:pt idx="928">
                  <c:v>2.5627485885079295</c:v>
                </c:pt>
                <c:pt idx="929">
                  <c:v>2.5696688667694616</c:v>
                </c:pt>
                <c:pt idx="930">
                  <c:v>2.5748518642103591</c:v>
                </c:pt>
                <c:pt idx="931">
                  <c:v>2.5754029425525005</c:v>
                </c:pt>
                <c:pt idx="932">
                  <c:v>2.5826110479883937</c:v>
                </c:pt>
                <c:pt idx="933">
                  <c:v>2.589528932579924</c:v>
                </c:pt>
                <c:pt idx="934">
                  <c:v>2.5906830140838792</c:v>
                </c:pt>
                <c:pt idx="935">
                  <c:v>2.5952174870835734</c:v>
                </c:pt>
                <c:pt idx="936">
                  <c:v>2.5988181106831689</c:v>
                </c:pt>
                <c:pt idx="937">
                  <c:v>2.5991547952735345</c:v>
                </c:pt>
                <c:pt idx="938">
                  <c:v>2.6061548281513751</c:v>
                </c:pt>
                <c:pt idx="939">
                  <c:v>2.6137922155503475</c:v>
                </c:pt>
                <c:pt idx="940">
                  <c:v>2.6128919600541849</c:v>
                </c:pt>
                <c:pt idx="941">
                  <c:v>2.6168642702778016</c:v>
                </c:pt>
                <c:pt idx="942">
                  <c:v>2.6111461898908601</c:v>
                </c:pt>
                <c:pt idx="943">
                  <c:v>2.6148602197818036</c:v>
                </c:pt>
                <c:pt idx="944">
                  <c:v>2.6137678610712101</c:v>
                </c:pt>
                <c:pt idx="945">
                  <c:v>2.6086352785414419</c:v>
                </c:pt>
                <c:pt idx="946">
                  <c:v>2.6071584930377867</c:v>
                </c:pt>
                <c:pt idx="947">
                  <c:v>2.6148661189190534</c:v>
                </c:pt>
                <c:pt idx="948">
                  <c:v>2.6242891376514308</c:v>
                </c:pt>
                <c:pt idx="949">
                  <c:v>2.6263222266115918</c:v>
                </c:pt>
                <c:pt idx="950">
                  <c:v>2.6275875392557282</c:v>
                </c:pt>
                <c:pt idx="951">
                  <c:v>2.6333215511431263</c:v>
                </c:pt>
                <c:pt idx="952">
                  <c:v>2.6489724696148187</c:v>
                </c:pt>
                <c:pt idx="953">
                  <c:v>2.6504082605824806</c:v>
                </c:pt>
                <c:pt idx="954">
                  <c:v>2.6493308311828514</c:v>
                </c:pt>
                <c:pt idx="955">
                  <c:v>2.6480901494442151</c:v>
                </c:pt>
                <c:pt idx="956">
                  <c:v>2.6602045633562739</c:v>
                </c:pt>
                <c:pt idx="957">
                  <c:v>2.6649923604663854</c:v>
                </c:pt>
                <c:pt idx="958">
                  <c:v>2.6692433738107866</c:v>
                </c:pt>
                <c:pt idx="959">
                  <c:v>2.675985666224733</c:v>
                </c:pt>
                <c:pt idx="960">
                  <c:v>2.68732204441676</c:v>
                </c:pt>
                <c:pt idx="961">
                  <c:v>2.6887447309663912</c:v>
                </c:pt>
                <c:pt idx="962">
                  <c:v>2.6881428882570617</c:v>
                </c:pt>
                <c:pt idx="963">
                  <c:v>2.6925069837197952</c:v>
                </c:pt>
                <c:pt idx="964">
                  <c:v>2.6986206417486756</c:v>
                </c:pt>
                <c:pt idx="965">
                  <c:v>2.7025901986571625</c:v>
                </c:pt>
                <c:pt idx="966">
                  <c:v>2.7099375033367323</c:v>
                </c:pt>
                <c:pt idx="967">
                  <c:v>2.7177406184973734</c:v>
                </c:pt>
                <c:pt idx="968">
                  <c:v>2.729158482650746</c:v>
                </c:pt>
                <c:pt idx="969">
                  <c:v>2.75678337660338</c:v>
                </c:pt>
                <c:pt idx="970">
                  <c:v>2.752203547526733</c:v>
                </c:pt>
                <c:pt idx="971">
                  <c:v>2.736412331628344</c:v>
                </c:pt>
                <c:pt idx="972">
                  <c:v>2.7322514817769843</c:v>
                </c:pt>
                <c:pt idx="973">
                  <c:v>2.7319064951934706</c:v>
                </c:pt>
                <c:pt idx="999">
                  <c:v>0.88550011978077237</c:v>
                </c:pt>
                <c:pt idx="1000">
                  <c:v>0.93280016555945622</c:v>
                </c:pt>
                <c:pt idx="1001">
                  <c:v>1.1419128097477369</c:v>
                </c:pt>
                <c:pt idx="1002">
                  <c:v>1.3198000038100872</c:v>
                </c:pt>
                <c:pt idx="1003">
                  <c:v>1.6644999809213914</c:v>
                </c:pt>
                <c:pt idx="1004">
                  <c:v>1.9197001815773547</c:v>
                </c:pt>
                <c:pt idx="1005">
                  <c:v>1.9471034248344949</c:v>
                </c:pt>
                <c:pt idx="1006">
                  <c:v>1.9471034248344949</c:v>
                </c:pt>
                <c:pt idx="1007">
                  <c:v>1.9707997856166912</c:v>
                </c:pt>
                <c:pt idx="1008">
                  <c:v>2.0448998237625347</c:v>
                </c:pt>
                <c:pt idx="1009">
                  <c:v>2.0919001358051901</c:v>
                </c:pt>
                <c:pt idx="1010">
                  <c:v>2.2951999450669973</c:v>
                </c:pt>
                <c:pt idx="1011">
                  <c:v>2.4154984291089932</c:v>
                </c:pt>
                <c:pt idx="1012">
                  <c:v>2.381700209043629</c:v>
                </c:pt>
                <c:pt idx="1013">
                  <c:v>2.3432997810377856</c:v>
                </c:pt>
                <c:pt idx="1014">
                  <c:v>2.3825000465367339</c:v>
                </c:pt>
                <c:pt idx="1015">
                  <c:v>2.4106000678948476</c:v>
                </c:pt>
                <c:pt idx="1016">
                  <c:v>2.4739976821874734</c:v>
                </c:pt>
                <c:pt idx="1017">
                  <c:v>2.480700056454225</c:v>
                </c:pt>
                <c:pt idx="1018">
                  <c:v>2.5006001518268022</c:v>
                </c:pt>
                <c:pt idx="1019">
                  <c:v>2.4990001220648992</c:v>
                </c:pt>
                <c:pt idx="1020">
                  <c:v>2.4968999557531788</c:v>
                </c:pt>
                <c:pt idx="1021">
                  <c:v>2.5331978736867313</c:v>
                </c:pt>
                <c:pt idx="1022">
                  <c:v>2.5254998992895707</c:v>
                </c:pt>
                <c:pt idx="1023">
                  <c:v>2.5265000907893409</c:v>
                </c:pt>
                <c:pt idx="1024">
                  <c:v>2.5274000831632293</c:v>
                </c:pt>
                <c:pt idx="1025">
                  <c:v>2.5185999214154435</c:v>
                </c:pt>
                <c:pt idx="1026">
                  <c:v>2.5242999282854726</c:v>
                </c:pt>
                <c:pt idx="1027">
                  <c:v>2.5066998214751948</c:v>
                </c:pt>
                <c:pt idx="1028">
                  <c:v>2.4816001518265693</c:v>
                </c:pt>
                <c:pt idx="1029">
                  <c:v>2.4996002311745542</c:v>
                </c:pt>
                <c:pt idx="1030">
                  <c:v>2.4955000541667687</c:v>
                </c:pt>
                <c:pt idx="1031">
                  <c:v>2.4895002029370517</c:v>
                </c:pt>
                <c:pt idx="1032">
                  <c:v>2.5066002311650664</c:v>
                </c:pt>
                <c:pt idx="1033">
                  <c:v>2.4854001510611852</c:v>
                </c:pt>
                <c:pt idx="1034">
                  <c:v>2.4851001037604874</c:v>
                </c:pt>
                <c:pt idx="1035">
                  <c:v>2.4871999237075215</c:v>
                </c:pt>
                <c:pt idx="1036">
                  <c:v>2.483400030512712</c:v>
                </c:pt>
                <c:pt idx="1037">
                  <c:v>2.4824002037057653</c:v>
                </c:pt>
                <c:pt idx="1038">
                  <c:v>2.4752999694828759</c:v>
                </c:pt>
                <c:pt idx="1039">
                  <c:v>2.4786002120963531</c:v>
                </c:pt>
                <c:pt idx="1040">
                  <c:v>2.4714001831016503</c:v>
                </c:pt>
                <c:pt idx="1041">
                  <c:v>2.4716000366170192</c:v>
                </c:pt>
                <c:pt idx="1042">
                  <c:v>2.4575999626176781</c:v>
                </c:pt>
                <c:pt idx="1043">
                  <c:v>2.4444999610859668</c:v>
                </c:pt>
                <c:pt idx="1044">
                  <c:v>2.4432000984234037</c:v>
                </c:pt>
                <c:pt idx="1045">
                  <c:v>2.446800042729592</c:v>
                </c:pt>
                <c:pt idx="1046">
                  <c:v>2.4429998809791869</c:v>
                </c:pt>
                <c:pt idx="1047">
                  <c:v>2.4528999908434344</c:v>
                </c:pt>
                <c:pt idx="1048">
                  <c:v>2.453700106809265</c:v>
                </c:pt>
                <c:pt idx="1049">
                  <c:v>2.4464001083324547</c:v>
                </c:pt>
                <c:pt idx="1050">
                  <c:v>2.4406000404342194</c:v>
                </c:pt>
                <c:pt idx="1051">
                  <c:v>2.435399975584005</c:v>
                </c:pt>
                <c:pt idx="1052">
                  <c:v>2.4330999015801353</c:v>
                </c:pt>
                <c:pt idx="1053">
                  <c:v>2.4290002349807764</c:v>
                </c:pt>
                <c:pt idx="1054">
                  <c:v>2.4196999923660769</c:v>
                </c:pt>
                <c:pt idx="1055">
                  <c:v>2.4315001808136003</c:v>
                </c:pt>
                <c:pt idx="1056">
                  <c:v>2.4234998779284069</c:v>
                </c:pt>
                <c:pt idx="1057">
                  <c:v>2.4244998252834193</c:v>
                </c:pt>
                <c:pt idx="1058">
                  <c:v>2.4141000778181478</c:v>
                </c:pt>
                <c:pt idx="1059">
                  <c:v>2.4199998954718467</c:v>
                </c:pt>
                <c:pt idx="1060">
                  <c:v>2.4212000511179212</c:v>
                </c:pt>
                <c:pt idx="1061">
                  <c:v>2.4194997871381929</c:v>
                </c:pt>
                <c:pt idx="1062">
                  <c:v>2.419900151056936</c:v>
                </c:pt>
                <c:pt idx="1063">
                  <c:v>2.4208998840331333</c:v>
                </c:pt>
                <c:pt idx="1064">
                  <c:v>2.4186999069206649</c:v>
                </c:pt>
                <c:pt idx="1065">
                  <c:v>2.420400119786791</c:v>
                </c:pt>
                <c:pt idx="1066">
                  <c:v>2.4174000007624272</c:v>
                </c:pt>
                <c:pt idx="1067">
                  <c:v>2.4160000839256099</c:v>
                </c:pt>
                <c:pt idx="1068">
                  <c:v>2.4166001609773957</c:v>
                </c:pt>
                <c:pt idx="1069">
                  <c:v>2.4108999847376253</c:v>
                </c:pt>
                <c:pt idx="1070">
                  <c:v>2.4087001373263774</c:v>
                </c:pt>
                <c:pt idx="1071">
                  <c:v>2.4098002204918885</c:v>
                </c:pt>
                <c:pt idx="1072">
                  <c:v>2.4148999565077247</c:v>
                </c:pt>
                <c:pt idx="1073">
                  <c:v>2.417899909974949</c:v>
                </c:pt>
                <c:pt idx="1074">
                  <c:v>2.4183998573280405</c:v>
                </c:pt>
                <c:pt idx="1075">
                  <c:v>2.4185999588007689</c:v>
                </c:pt>
                <c:pt idx="1076">
                  <c:v>2.4232001205455163</c:v>
                </c:pt>
                <c:pt idx="1077">
                  <c:v>2.4227002128609456</c:v>
                </c:pt>
                <c:pt idx="1078">
                  <c:v>2.4190998405465507</c:v>
                </c:pt>
                <c:pt idx="1079">
                  <c:v>2.4099001083377516</c:v>
                </c:pt>
                <c:pt idx="1080">
                  <c:v>2.4078002159149037</c:v>
                </c:pt>
                <c:pt idx="1081">
                  <c:v>2.3989998558026855</c:v>
                </c:pt>
                <c:pt idx="1082">
                  <c:v>2.3924999633818516</c:v>
                </c:pt>
                <c:pt idx="1083">
                  <c:v>2.3931999923734111</c:v>
                </c:pt>
                <c:pt idx="1084">
                  <c:v>2.3913001724286005</c:v>
                </c:pt>
                <c:pt idx="1085">
                  <c:v>2.3887999450671487</c:v>
                </c:pt>
                <c:pt idx="1086">
                  <c:v>2.3835002006526338</c:v>
                </c:pt>
                <c:pt idx="1087">
                  <c:v>2.3763001815750613</c:v>
                </c:pt>
                <c:pt idx="1088">
                  <c:v>2.3748999389645178</c:v>
                </c:pt>
                <c:pt idx="1089">
                  <c:v>2.3720001823385246</c:v>
                </c:pt>
                <c:pt idx="1090">
                  <c:v>2.3647997680600383</c:v>
                </c:pt>
                <c:pt idx="1091">
                  <c:v>2.3655000022845343</c:v>
                </c:pt>
                <c:pt idx="1092">
                  <c:v>2.3647998290980468</c:v>
                </c:pt>
                <c:pt idx="1093">
                  <c:v>2.3667998039236409</c:v>
                </c:pt>
                <c:pt idx="1094">
                  <c:v>2.3655997879031929</c:v>
                </c:pt>
                <c:pt idx="1095">
                  <c:v>2.3639999015795183</c:v>
                </c:pt>
                <c:pt idx="1096">
                  <c:v>2.3658000785871991</c:v>
                </c:pt>
                <c:pt idx="1097">
                  <c:v>2.3665001167246373</c:v>
                </c:pt>
                <c:pt idx="1098">
                  <c:v>2.3687001457219594</c:v>
                </c:pt>
                <c:pt idx="1099">
                  <c:v>2.3702997703512665</c:v>
                </c:pt>
                <c:pt idx="1100">
                  <c:v>2.3679000289921532</c:v>
                </c:pt>
                <c:pt idx="1101">
                  <c:v>2.3673000038179453</c:v>
                </c:pt>
                <c:pt idx="1102">
                  <c:v>2.3626001297016046</c:v>
                </c:pt>
                <c:pt idx="1103">
                  <c:v>2.3597997695906088</c:v>
                </c:pt>
                <c:pt idx="1104">
                  <c:v>2.3651001396210631</c:v>
                </c:pt>
                <c:pt idx="1105">
                  <c:v>2.3631997886695899</c:v>
                </c:pt>
                <c:pt idx="1106">
                  <c:v>2.3522999900815194</c:v>
                </c:pt>
                <c:pt idx="1107">
                  <c:v>2.3504998352073017</c:v>
                </c:pt>
                <c:pt idx="1108">
                  <c:v>2.3521998069772962</c:v>
                </c:pt>
                <c:pt idx="1109">
                  <c:v>2.351399983977899</c:v>
                </c:pt>
                <c:pt idx="1110">
                  <c:v>2.3459998321486637</c:v>
                </c:pt>
                <c:pt idx="1111">
                  <c:v>2.3403001754777506</c:v>
                </c:pt>
                <c:pt idx="1112">
                  <c:v>2.3421998786943732</c:v>
                </c:pt>
                <c:pt idx="1113">
                  <c:v>2.3429998504652758</c:v>
                </c:pt>
                <c:pt idx="1114">
                  <c:v>2.3445999610848958</c:v>
                </c:pt>
                <c:pt idx="1115">
                  <c:v>2.3445000083956984</c:v>
                </c:pt>
                <c:pt idx="1116">
                  <c:v>2.3403999954171013</c:v>
                </c:pt>
                <c:pt idx="1117">
                  <c:v>2.3378000488301041</c:v>
                </c:pt>
                <c:pt idx="1118">
                  <c:v>2.3374999061634298</c:v>
                </c:pt>
                <c:pt idx="1119">
                  <c:v>2.3387999534534174</c:v>
                </c:pt>
                <c:pt idx="1120">
                  <c:v>2.3383002029368072</c:v>
                </c:pt>
                <c:pt idx="1121">
                  <c:v>2.339200180816988</c:v>
                </c:pt>
                <c:pt idx="1122">
                  <c:v>2.3423000953698647</c:v>
                </c:pt>
                <c:pt idx="1123">
                  <c:v>2.3393000823998591</c:v>
                </c:pt>
                <c:pt idx="1124">
                  <c:v>2.3372000816307263</c:v>
                </c:pt>
                <c:pt idx="1125">
                  <c:v>2.3364999328550766</c:v>
                </c:pt>
                <c:pt idx="1126">
                  <c:v>2.3309001403831644</c:v>
                </c:pt>
                <c:pt idx="1127">
                  <c:v>2.3298001365619712</c:v>
                </c:pt>
                <c:pt idx="1128">
                  <c:v>2.3247001388517674</c:v>
                </c:pt>
                <c:pt idx="1129">
                  <c:v>2.3192001533461735</c:v>
                </c:pt>
                <c:pt idx="1130">
                  <c:v>2.3184998809811077</c:v>
                </c:pt>
                <c:pt idx="1131">
                  <c:v>2.3166000221244758</c:v>
                </c:pt>
                <c:pt idx="1132">
                  <c:v>2.3171000213624211</c:v>
                </c:pt>
                <c:pt idx="1133">
                  <c:v>2.3142998909024755</c:v>
                </c:pt>
                <c:pt idx="1134">
                  <c:v>2.3075999656648492</c:v>
                </c:pt>
                <c:pt idx="1135">
                  <c:v>2.3093998954791459</c:v>
                </c:pt>
                <c:pt idx="1136">
                  <c:v>2.3083000274709775</c:v>
                </c:pt>
                <c:pt idx="1137">
                  <c:v>2.3095001563997357</c:v>
                </c:pt>
                <c:pt idx="1138">
                  <c:v>2.3054998176521622</c:v>
                </c:pt>
                <c:pt idx="1139">
                  <c:v>2.3021999496486387</c:v>
                </c:pt>
                <c:pt idx="1140">
                  <c:v>2.301999939729285</c:v>
                </c:pt>
                <c:pt idx="1141">
                  <c:v>2.299999803166429</c:v>
                </c:pt>
                <c:pt idx="1142">
                  <c:v>2.2994000045728171</c:v>
                </c:pt>
                <c:pt idx="1143">
                  <c:v>2.2951999465949484</c:v>
                </c:pt>
                <c:pt idx="1144">
                  <c:v>2.2892002265944029</c:v>
                </c:pt>
                <c:pt idx="1145">
                  <c:v>2.2872000869756448</c:v>
                </c:pt>
                <c:pt idx="1146">
                  <c:v>2.2885002098046243</c:v>
                </c:pt>
                <c:pt idx="1147">
                  <c:v>2.294200061034644</c:v>
                </c:pt>
                <c:pt idx="1148">
                  <c:v>2.2945999214134645</c:v>
                </c:pt>
                <c:pt idx="1149">
                  <c:v>2.2939997879075236</c:v>
                </c:pt>
                <c:pt idx="1150">
                  <c:v>2.2936001403795672</c:v>
                </c:pt>
                <c:pt idx="1151">
                  <c:v>2.2970999885583296</c:v>
                </c:pt>
                <c:pt idx="1152">
                  <c:v>2.2953998550437973</c:v>
                </c:pt>
                <c:pt idx="1153">
                  <c:v>2.291300005344965</c:v>
                </c:pt>
                <c:pt idx="1154">
                  <c:v>2.2893000076292083</c:v>
                </c:pt>
                <c:pt idx="1155">
                  <c:v>2.2889999946637545</c:v>
                </c:pt>
                <c:pt idx="1156">
                  <c:v>2.2883000030560652</c:v>
                </c:pt>
                <c:pt idx="1157">
                  <c:v>2.2894998603806016</c:v>
                </c:pt>
                <c:pt idx="1158">
                  <c:v>2.287099941248016</c:v>
                </c:pt>
                <c:pt idx="1159">
                  <c:v>2.2859000885000569</c:v>
                </c:pt>
                <c:pt idx="1160">
                  <c:v>2.2811997741664527</c:v>
                </c:pt>
                <c:pt idx="1161">
                  <c:v>2.2816999122587731</c:v>
                </c:pt>
                <c:pt idx="1162">
                  <c:v>2.2820998420720571</c:v>
                </c:pt>
                <c:pt idx="1163">
                  <c:v>2.2820999137838953</c:v>
                </c:pt>
                <c:pt idx="1164">
                  <c:v>2.2873000457693706</c:v>
                </c:pt>
                <c:pt idx="1165">
                  <c:v>2.2879001930268714</c:v>
                </c:pt>
                <c:pt idx="1166">
                  <c:v>2.2892998481693212</c:v>
                </c:pt>
                <c:pt idx="1167">
                  <c:v>2.2887000526461634</c:v>
                </c:pt>
                <c:pt idx="1168">
                  <c:v>2.2894001182576176</c:v>
                </c:pt>
                <c:pt idx="1169">
                  <c:v>2.2856998611459858</c:v>
                </c:pt>
                <c:pt idx="1170">
                  <c:v>2.282099806208862</c:v>
                </c:pt>
                <c:pt idx="1171">
                  <c:v>2.2779000320442719</c:v>
                </c:pt>
                <c:pt idx="1172">
                  <c:v>2.2763999015805894</c:v>
                </c:pt>
                <c:pt idx="1173">
                  <c:v>2.2758001121474081</c:v>
                </c:pt>
                <c:pt idx="1174">
                  <c:v>2.2759000904115965</c:v>
                </c:pt>
                <c:pt idx="1175">
                  <c:v>2.2733998996773153</c:v>
                </c:pt>
                <c:pt idx="1176">
                  <c:v>2.2696999805484666</c:v>
                </c:pt>
                <c:pt idx="1177">
                  <c:v>2.2656000705683255</c:v>
                </c:pt>
                <c:pt idx="1178">
                  <c:v>2.2692000003808062</c:v>
                </c:pt>
                <c:pt idx="1179">
                  <c:v>2.2660999786385219</c:v>
                </c:pt>
                <c:pt idx="1180">
                  <c:v>2.2656998844104237</c:v>
                </c:pt>
                <c:pt idx="1181">
                  <c:v>2.2648999561279197</c:v>
                </c:pt>
                <c:pt idx="1182">
                  <c:v>2.2642000068663037</c:v>
                </c:pt>
                <c:pt idx="1183">
                  <c:v>2.2593000576016493</c:v>
                </c:pt>
                <c:pt idx="1184">
                  <c:v>2.2561000419591437</c:v>
                </c:pt>
                <c:pt idx="1185">
                  <c:v>2.255400095746154</c:v>
                </c:pt>
                <c:pt idx="1186">
                  <c:v>2.2529000801077927</c:v>
                </c:pt>
                <c:pt idx="1187">
                  <c:v>2.2529999164617038</c:v>
                </c:pt>
                <c:pt idx="1188">
                  <c:v>2.2491999340054463</c:v>
                </c:pt>
                <c:pt idx="1189">
                  <c:v>2.2451999153126962</c:v>
                </c:pt>
                <c:pt idx="1190">
                  <c:v>2.2517001075757435</c:v>
                </c:pt>
                <c:pt idx="1191">
                  <c:v>2.2564999378155335</c:v>
                </c:pt>
                <c:pt idx="1192">
                  <c:v>2.2588999401050387</c:v>
                </c:pt>
                <c:pt idx="1193">
                  <c:v>2.2617999664289528</c:v>
                </c:pt>
                <c:pt idx="1194">
                  <c:v>2.2630999023458571</c:v>
                </c:pt>
                <c:pt idx="1195">
                  <c:v>2.2642001190179144</c:v>
                </c:pt>
                <c:pt idx="1196">
                  <c:v>2.2633999946629046</c:v>
                </c:pt>
                <c:pt idx="1197">
                  <c:v>2.2651998912842828</c:v>
                </c:pt>
                <c:pt idx="1198">
                  <c:v>2.2603998847989715</c:v>
                </c:pt>
                <c:pt idx="1199">
                  <c:v>2.2605001106276177</c:v>
                </c:pt>
                <c:pt idx="1200">
                  <c:v>2.2622999198938487</c:v>
                </c:pt>
                <c:pt idx="1201">
                  <c:v>2.2616999073070474</c:v>
                </c:pt>
                <c:pt idx="1202">
                  <c:v>2.2643999065403477</c:v>
                </c:pt>
                <c:pt idx="1203">
                  <c:v>2.2639999572711531</c:v>
                </c:pt>
                <c:pt idx="1204">
                  <c:v>2.2680000591280987</c:v>
                </c:pt>
                <c:pt idx="1205">
                  <c:v>2.268700103762967</c:v>
                </c:pt>
                <c:pt idx="1206">
                  <c:v>2.2687000488294871</c:v>
                </c:pt>
                <c:pt idx="1207">
                  <c:v>2.266899906542676</c:v>
                </c:pt>
                <c:pt idx="1208">
                  <c:v>2.2614001022302546</c:v>
                </c:pt>
                <c:pt idx="1209">
                  <c:v>2.2607999053943786</c:v>
                </c:pt>
                <c:pt idx="1210">
                  <c:v>2.2582000286056427</c:v>
                </c:pt>
                <c:pt idx="1211">
                  <c:v>2.2567000129711232</c:v>
                </c:pt>
                <c:pt idx="1212">
                  <c:v>2.2581999973263009</c:v>
                </c:pt>
                <c:pt idx="1213">
                  <c:v>2.2584000087736058</c:v>
                </c:pt>
                <c:pt idx="1214">
                  <c:v>2.2598999809270026</c:v>
                </c:pt>
                <c:pt idx="1215">
                  <c:v>2.2597000347086578</c:v>
                </c:pt>
                <c:pt idx="1216">
                  <c:v>2.2547999919843278</c:v>
                </c:pt>
                <c:pt idx="1217">
                  <c:v>2.2519001090986421</c:v>
                </c:pt>
                <c:pt idx="1218">
                  <c:v>2.2462000755258487</c:v>
                </c:pt>
                <c:pt idx="1219">
                  <c:v>2.2479000778184854</c:v>
                </c:pt>
                <c:pt idx="1220">
                  <c:v>2.2465000984157086</c:v>
                </c:pt>
                <c:pt idx="1221">
                  <c:v>2.2457999679609202</c:v>
                </c:pt>
                <c:pt idx="1222">
                  <c:v>2.2432999130251119</c:v>
                </c:pt>
                <c:pt idx="1223">
                  <c:v>2.2443000694329385</c:v>
                </c:pt>
                <c:pt idx="1224">
                  <c:v>2.2425000267030555</c:v>
                </c:pt>
                <c:pt idx="1225">
                  <c:v>2.2383000442496268</c:v>
                </c:pt>
                <c:pt idx="1226">
                  <c:v>2.2336998958635377</c:v>
                </c:pt>
                <c:pt idx="1227">
                  <c:v>2.2334998832666315</c:v>
                </c:pt>
                <c:pt idx="1228">
                  <c:v>2.2348000366182532</c:v>
                </c:pt>
                <c:pt idx="1229">
                  <c:v>2.2305000362393912</c:v>
                </c:pt>
                <c:pt idx="1230">
                  <c:v>2.2306000930766459</c:v>
                </c:pt>
                <c:pt idx="1231">
                  <c:v>2.2313999084508396</c:v>
                </c:pt>
                <c:pt idx="1232">
                  <c:v>2.2312000949896174</c:v>
                </c:pt>
                <c:pt idx="1233">
                  <c:v>2.2341998981501092</c:v>
                </c:pt>
                <c:pt idx="1234">
                  <c:v>2.2344999549823115</c:v>
                </c:pt>
                <c:pt idx="1235">
                  <c:v>2.2340000389085617</c:v>
                </c:pt>
                <c:pt idx="1236">
                  <c:v>2.2333000957514741</c:v>
                </c:pt>
                <c:pt idx="1237">
                  <c:v>2.2356999111143523</c:v>
                </c:pt>
                <c:pt idx="1238">
                  <c:v>2.238199886320217</c:v>
                </c:pt>
                <c:pt idx="1239">
                  <c:v>2.2357000095362309</c:v>
                </c:pt>
                <c:pt idx="1240">
                  <c:v>2.2397999484965112</c:v>
                </c:pt>
                <c:pt idx="1241">
                  <c:v>2.2358000869789976</c:v>
                </c:pt>
                <c:pt idx="1242">
                  <c:v>2.2317998844155227</c:v>
                </c:pt>
                <c:pt idx="1243">
                  <c:v>2.2267000862120767</c:v>
                </c:pt>
                <c:pt idx="1244">
                  <c:v>2.2223001190141076</c:v>
                </c:pt>
                <c:pt idx="1245">
                  <c:v>2.2203999103512615</c:v>
                </c:pt>
                <c:pt idx="1246">
                  <c:v>2.2213000183110125</c:v>
                </c:pt>
                <c:pt idx="1247">
                  <c:v>2.2282000839186367</c:v>
                </c:pt>
                <c:pt idx="1248">
                  <c:v>2.2274000080142287</c:v>
                </c:pt>
                <c:pt idx="1249">
                  <c:v>2.2287999893233064</c:v>
                </c:pt>
                <c:pt idx="1250">
                  <c:v>2.22770002517791</c:v>
                </c:pt>
                <c:pt idx="1251">
                  <c:v>2.2167000400586403</c:v>
                </c:pt>
                <c:pt idx="1252">
                  <c:v>2.2072000911721261</c:v>
                </c:pt>
                <c:pt idx="1253">
                  <c:v>2.20090003356745</c:v>
                </c:pt>
                <c:pt idx="1254">
                  <c:v>2.1986000091565074</c:v>
                </c:pt>
                <c:pt idx="1255">
                  <c:v>2.1972001083340729</c:v>
                </c:pt>
                <c:pt idx="1256">
                  <c:v>2.1943000957471668</c:v>
                </c:pt>
                <c:pt idx="1257">
                  <c:v>2.1911000499676447</c:v>
                </c:pt>
                <c:pt idx="1258">
                  <c:v>2.1877999530770467</c:v>
                </c:pt>
                <c:pt idx="1259">
                  <c:v>2.1871999465947738</c:v>
                </c:pt>
                <c:pt idx="1260">
                  <c:v>2.1863001121528214</c:v>
                </c:pt>
                <c:pt idx="1261">
                  <c:v>2.1824000423439429</c:v>
                </c:pt>
                <c:pt idx="1262">
                  <c:v>2.1792999816898373</c:v>
                </c:pt>
                <c:pt idx="1263">
                  <c:v>2.1730001052856096</c:v>
                </c:pt>
                <c:pt idx="1264">
                  <c:v>2.1741998935685842</c:v>
                </c:pt>
                <c:pt idx="1265">
                  <c:v>2.1705999687255826</c:v>
                </c:pt>
                <c:pt idx="1266">
                  <c:v>2.168499911116669</c:v>
                </c:pt>
                <c:pt idx="1267">
                  <c:v>2.1676000164006837</c:v>
                </c:pt>
                <c:pt idx="1268">
                  <c:v>2.1687999073037645</c:v>
                </c:pt>
                <c:pt idx="1269">
                  <c:v>2.1697000999411102</c:v>
                </c:pt>
                <c:pt idx="1270">
                  <c:v>2.1700999637541827</c:v>
                </c:pt>
                <c:pt idx="1271">
                  <c:v>2.1689000720944023</c:v>
                </c:pt>
                <c:pt idx="1272">
                  <c:v>2.1674999267561361</c:v>
                </c:pt>
                <c:pt idx="1273">
                  <c:v>2.1618000862144982</c:v>
                </c:pt>
                <c:pt idx="1274">
                  <c:v>2.1577999591827393</c:v>
                </c:pt>
                <c:pt idx="1275">
                  <c:v>2.1543999679561239</c:v>
                </c:pt>
                <c:pt idx="1276">
                  <c:v>2.1542000370027381</c:v>
                </c:pt>
                <c:pt idx="1277">
                  <c:v>2.1580000637040939</c:v>
                </c:pt>
                <c:pt idx="1278">
                  <c:v>2.1570999244650011</c:v>
                </c:pt>
                <c:pt idx="1279">
                  <c:v>2.1575000144948717</c:v>
                </c:pt>
                <c:pt idx="1280">
                  <c:v>2.155301076512842</c:v>
                </c:pt>
                <c:pt idx="1281">
                  <c:v>2.1522000591212418</c:v>
                </c:pt>
                <c:pt idx="1282">
                  <c:v>2.153700936883979</c:v>
                </c:pt>
                <c:pt idx="1283">
                  <c:v>2.1502000614200369</c:v>
                </c:pt>
                <c:pt idx="1284">
                  <c:v>2.1527000457790564</c:v>
                </c:pt>
                <c:pt idx="1285">
                  <c:v>2.1506009235381498</c:v>
                </c:pt>
                <c:pt idx="1286">
                  <c:v>2.1419999122590525</c:v>
                </c:pt>
                <c:pt idx="1287">
                  <c:v>2.1397014812464477</c:v>
                </c:pt>
                <c:pt idx="1288">
                  <c:v>2.1383999385798234</c:v>
                </c:pt>
                <c:pt idx="1289">
                  <c:v>2.1390000377650722</c:v>
                </c:pt>
                <c:pt idx="1290">
                  <c:v>2.1399011569956201</c:v>
                </c:pt>
                <c:pt idx="1291">
                  <c:v>2.1369000370032154</c:v>
                </c:pt>
                <c:pt idx="1292">
                  <c:v>2.1339016693091253</c:v>
                </c:pt>
                <c:pt idx="1293">
                  <c:v>2.1339000873558689</c:v>
                </c:pt>
                <c:pt idx="1294">
                  <c:v>2.1289000629403745</c:v>
                </c:pt>
                <c:pt idx="1295">
                  <c:v>2.1246009800015599</c:v>
                </c:pt>
                <c:pt idx="1296">
                  <c:v>2.1240000320467516</c:v>
                </c:pt>
                <c:pt idx="1297">
                  <c:v>2.1243011875121738</c:v>
                </c:pt>
                <c:pt idx="1298">
                  <c:v>2.1216999980970286</c:v>
                </c:pt>
                <c:pt idx="1299">
                  <c:v>2.123300018691225</c:v>
                </c:pt>
                <c:pt idx="1300">
                  <c:v>2.1201009025535313</c:v>
                </c:pt>
                <c:pt idx="1301">
                  <c:v>2.1133000934569282</c:v>
                </c:pt>
                <c:pt idx="1302">
                  <c:v>2.1109016895279638</c:v>
                </c:pt>
                <c:pt idx="1303">
                  <c:v>2.1145999748187023</c:v>
                </c:pt>
                <c:pt idx="1304">
                  <c:v>2.1155999229449662</c:v>
                </c:pt>
                <c:pt idx="1305">
                  <c:v>2.1161016094192746</c:v>
                </c:pt>
                <c:pt idx="1306">
                  <c:v>2.1173000667549786</c:v>
                </c:pt>
                <c:pt idx="1307">
                  <c:v>2.1151010231042164</c:v>
                </c:pt>
                <c:pt idx="1308">
                  <c:v>2.1122001113908482</c:v>
                </c:pt>
                <c:pt idx="1309">
                  <c:v>2.1133999298108392</c:v>
                </c:pt>
                <c:pt idx="1310">
                  <c:v>2.1140020359016489</c:v>
                </c:pt>
                <c:pt idx="1311">
                  <c:v>2.1145000736287329</c:v>
                </c:pt>
                <c:pt idx="1312">
                  <c:v>2.1165016395607381</c:v>
                </c:pt>
                <c:pt idx="1313">
                  <c:v>2.1211999549850589</c:v>
                </c:pt>
                <c:pt idx="1314">
                  <c:v>2.1233000389111112</c:v>
                </c:pt>
                <c:pt idx="1315">
                  <c:v>2.1241013782491791</c:v>
                </c:pt>
                <c:pt idx="1316">
                  <c:v>2.1224000469228486</c:v>
                </c:pt>
                <c:pt idx="1317">
                  <c:v>2.1252010303433053</c:v>
                </c:pt>
                <c:pt idx="1318">
                  <c:v>2.1240000461548334</c:v>
                </c:pt>
                <c:pt idx="1319">
                  <c:v>2.1220000034300028</c:v>
                </c:pt>
                <c:pt idx="1320">
                  <c:v>2.1206012523616664</c:v>
                </c:pt>
                <c:pt idx="1321">
                  <c:v>2.1172998908950831</c:v>
                </c:pt>
                <c:pt idx="1322">
                  <c:v>2.1251017131799017</c:v>
                </c:pt>
                <c:pt idx="1323">
                  <c:v>2.1248999259987613</c:v>
                </c:pt>
                <c:pt idx="1324">
                  <c:v>2.1257999343870324</c:v>
                </c:pt>
                <c:pt idx="1325">
                  <c:v>2.124201228718448</c:v>
                </c:pt>
                <c:pt idx="1326">
                  <c:v>2.1258999305719044</c:v>
                </c:pt>
                <c:pt idx="1327">
                  <c:v>2.1266013454442145</c:v>
                </c:pt>
                <c:pt idx="1328">
                  <c:v>2.1248000804844196</c:v>
                </c:pt>
                <c:pt idx="1329">
                  <c:v>2.1205000167828985</c:v>
                </c:pt>
                <c:pt idx="1330">
                  <c:v>2.1213015495304717</c:v>
                </c:pt>
                <c:pt idx="1331">
                  <c:v>2.1208000099213677</c:v>
                </c:pt>
                <c:pt idx="1332">
                  <c:v>2.1223009811437805</c:v>
                </c:pt>
                <c:pt idx="1333">
                  <c:v>2.1185998973887763</c:v>
                </c:pt>
                <c:pt idx="1334">
                  <c:v>2.1168000057223253</c:v>
                </c:pt>
                <c:pt idx="1335">
                  <c:v>2.1155014930700418</c:v>
                </c:pt>
                <c:pt idx="1336">
                  <c:v>2.1145000892647658</c:v>
                </c:pt>
                <c:pt idx="1337">
                  <c:v>2.112201108931913</c:v>
                </c:pt>
                <c:pt idx="1338">
                  <c:v>2.1106999557450763</c:v>
                </c:pt>
                <c:pt idx="1339">
                  <c:v>2.1113000518816989</c:v>
                </c:pt>
                <c:pt idx="1340">
                  <c:v>2.1073012981432839</c:v>
                </c:pt>
                <c:pt idx="1341">
                  <c:v>2.1068001056701178</c:v>
                </c:pt>
                <c:pt idx="1342">
                  <c:v>2.1100009170550038</c:v>
                </c:pt>
                <c:pt idx="1343">
                  <c:v>2.1102999721551896</c:v>
                </c:pt>
                <c:pt idx="1344">
                  <c:v>2.1137000862072455</c:v>
                </c:pt>
                <c:pt idx="1345">
                  <c:v>2.106601287079684</c:v>
                </c:pt>
                <c:pt idx="1346">
                  <c:v>2.1057000553118996</c:v>
                </c:pt>
                <c:pt idx="1347">
                  <c:v>2.1086012046798714</c:v>
                </c:pt>
                <c:pt idx="1348">
                  <c:v>2.1065999458296574</c:v>
                </c:pt>
                <c:pt idx="1349">
                  <c:v>2.1066999607064645</c:v>
                </c:pt>
                <c:pt idx="1350">
                  <c:v>2.1058007118190289</c:v>
                </c:pt>
                <c:pt idx="1351">
                  <c:v>2.1011999389666016</c:v>
                </c:pt>
                <c:pt idx="1352">
                  <c:v>2.1047012241397169</c:v>
                </c:pt>
                <c:pt idx="1353">
                  <c:v>2.1091998928095563</c:v>
                </c:pt>
                <c:pt idx="1354">
                  <c:v>2.1073000011383556</c:v>
                </c:pt>
                <c:pt idx="1355">
                  <c:v>2.1132014884933596</c:v>
                </c:pt>
                <c:pt idx="1356">
                  <c:v>2.1149999820700032</c:v>
                </c:pt>
                <c:pt idx="1357">
                  <c:v>2.1129014755279059</c:v>
                </c:pt>
                <c:pt idx="1358">
                  <c:v>2.1117000053418451</c:v>
                </c:pt>
                <c:pt idx="1359">
                  <c:v>2.1111000411983696</c:v>
                </c:pt>
                <c:pt idx="1360">
                  <c:v>2.1067004966753302</c:v>
                </c:pt>
                <c:pt idx="1361">
                  <c:v>2.104499968336313</c:v>
                </c:pt>
                <c:pt idx="1362">
                  <c:v>2.1054010997759178</c:v>
                </c:pt>
                <c:pt idx="1363">
                  <c:v>2.1053999767245841</c:v>
                </c:pt>
                <c:pt idx="1364">
                  <c:v>2.100999985501403</c:v>
                </c:pt>
                <c:pt idx="1365">
                  <c:v>2.0962004199973308</c:v>
                </c:pt>
                <c:pt idx="1366">
                  <c:v>2.0929000999385607</c:v>
                </c:pt>
                <c:pt idx="1367">
                  <c:v>2.0922010292051709</c:v>
                </c:pt>
                <c:pt idx="1368">
                  <c:v>2.0934000087727327</c:v>
                </c:pt>
                <c:pt idx="1369">
                  <c:v>2.0901999874113244</c:v>
                </c:pt>
                <c:pt idx="1370">
                  <c:v>2.084400515370362</c:v>
                </c:pt>
                <c:pt idx="1371">
                  <c:v>2.0780000564554939</c:v>
                </c:pt>
                <c:pt idx="1372">
                  <c:v>2.0750011337295291</c:v>
                </c:pt>
                <c:pt idx="1373">
                  <c:v>2.0740999080662732</c:v>
                </c:pt>
                <c:pt idx="1374">
                  <c:v>2.0722000766763813</c:v>
                </c:pt>
                <c:pt idx="1375">
                  <c:v>2.0683003963495139</c:v>
                </c:pt>
                <c:pt idx="1376">
                  <c:v>2.064699907306931</c:v>
                </c:pt>
                <c:pt idx="1377">
                  <c:v>2.0620006706230924</c:v>
                </c:pt>
                <c:pt idx="1378">
                  <c:v>2.0591999038661015</c:v>
                </c:pt>
                <c:pt idx="1379">
                  <c:v>2.0599000030488241</c:v>
                </c:pt>
                <c:pt idx="1380">
                  <c:v>2.0610011707321974</c:v>
                </c:pt>
                <c:pt idx="1381">
                  <c:v>2.0633999118799693</c:v>
                </c:pt>
                <c:pt idx="1382">
                  <c:v>2.0644007595110452</c:v>
                </c:pt>
                <c:pt idx="1383">
                  <c:v>2.0585000591308926</c:v>
                </c:pt>
                <c:pt idx="1384">
                  <c:v>2.0561000347079244</c:v>
                </c:pt>
                <c:pt idx="1385">
                  <c:v>2.0549005626671715</c:v>
                </c:pt>
                <c:pt idx="1386">
                  <c:v>2.0502999317177455</c:v>
                </c:pt>
                <c:pt idx="1387">
                  <c:v>2.0470006828254554</c:v>
                </c:pt>
                <c:pt idx="1388">
                  <c:v>2.0411000850654091</c:v>
                </c:pt>
                <c:pt idx="1389">
                  <c:v>2.0409999881740077</c:v>
                </c:pt>
                <c:pt idx="1390">
                  <c:v>2.0414007091530948</c:v>
                </c:pt>
                <c:pt idx="1391">
                  <c:v>2.0380000419609132</c:v>
                </c:pt>
                <c:pt idx="1392">
                  <c:v>2.0356007358495845</c:v>
                </c:pt>
                <c:pt idx="1393">
                  <c:v>2.0330000158282928</c:v>
                </c:pt>
                <c:pt idx="1394">
                  <c:v>2.032899988364079</c:v>
                </c:pt>
                <c:pt idx="1395">
                  <c:v>2.0294007743796101</c:v>
                </c:pt>
                <c:pt idx="1396">
                  <c:v>2.0283000015260768</c:v>
                </c:pt>
                <c:pt idx="1397">
                  <c:v>2.0237010093696881</c:v>
                </c:pt>
                <c:pt idx="1398">
                  <c:v>2.0235000448228675</c:v>
                </c:pt>
                <c:pt idx="1399">
                  <c:v>2.0196999509862508</c:v>
                </c:pt>
                <c:pt idx="1400">
                  <c:v>2.0196014431057847</c:v>
                </c:pt>
                <c:pt idx="1401">
                  <c:v>2.0216999532713089</c:v>
                </c:pt>
                <c:pt idx="1402">
                  <c:v>2.0184010908124037</c:v>
                </c:pt>
                <c:pt idx="1403">
                  <c:v>2.0145999874075642</c:v>
                </c:pt>
                <c:pt idx="1404">
                  <c:v>2.008700015830982</c:v>
                </c:pt>
                <c:pt idx="1405">
                  <c:v>2.0031009738886496</c:v>
                </c:pt>
                <c:pt idx="1406">
                  <c:v>2.0034000425293925</c:v>
                </c:pt>
                <c:pt idx="1407">
                  <c:v>2.0047006172171677</c:v>
                </c:pt>
                <c:pt idx="1408">
                  <c:v>2.0036000360487378</c:v>
                </c:pt>
                <c:pt idx="1409">
                  <c:v>2.0037999723426765</c:v>
                </c:pt>
                <c:pt idx="1410">
                  <c:v>1.999100580214872</c:v>
                </c:pt>
                <c:pt idx="1411">
                  <c:v>1.9958999492591829</c:v>
                </c:pt>
                <c:pt idx="1412">
                  <c:v>1.9967006008155295</c:v>
                </c:pt>
                <c:pt idx="1413">
                  <c:v>1.990099969865696</c:v>
                </c:pt>
                <c:pt idx="1414">
                  <c:v>1.9854999847448198</c:v>
                </c:pt>
                <c:pt idx="1415">
                  <c:v>1.984000180818839</c:v>
                </c:pt>
                <c:pt idx="1416">
                  <c:v>1.9742999528825749</c:v>
                </c:pt>
                <c:pt idx="1417">
                  <c:v>1.9716007087699836</c:v>
                </c:pt>
                <c:pt idx="1418">
                  <c:v>1.9687999918023706</c:v>
                </c:pt>
                <c:pt idx="1419">
                  <c:v>1.96519997958967</c:v>
                </c:pt>
                <c:pt idx="1420">
                  <c:v>1.9638008665060624</c:v>
                </c:pt>
                <c:pt idx="1421">
                  <c:v>1.9623999910327257</c:v>
                </c:pt>
                <c:pt idx="1422">
                  <c:v>1.9630008417079807</c:v>
                </c:pt>
                <c:pt idx="1423">
                  <c:v>1.9606000160201802</c:v>
                </c:pt>
                <c:pt idx="1424">
                  <c:v>1.9630999854998663</c:v>
                </c:pt>
                <c:pt idx="1425">
                  <c:v>1.9606010898569366</c:v>
                </c:pt>
                <c:pt idx="1426">
                  <c:v>1.9577999532702961</c:v>
                </c:pt>
                <c:pt idx="1427">
                  <c:v>1.9614010257719201</c:v>
                </c:pt>
                <c:pt idx="1428">
                  <c:v>1.9609000415803166</c:v>
                </c:pt>
                <c:pt idx="1429">
                  <c:v>1.9573000141172088</c:v>
                </c:pt>
                <c:pt idx="1430">
                  <c:v>1.9511010158530553</c:v>
                </c:pt>
                <c:pt idx="1431">
                  <c:v>1.9510999652848113</c:v>
                </c:pt>
                <c:pt idx="1432">
                  <c:v>1.9535011962871067</c:v>
                </c:pt>
                <c:pt idx="1433">
                  <c:v>1.9541000535973581</c:v>
                </c:pt>
                <c:pt idx="1434">
                  <c:v>1.950400032226753</c:v>
                </c:pt>
                <c:pt idx="1435">
                  <c:v>1.9511007261244231</c:v>
                </c:pt>
                <c:pt idx="1436">
                  <c:v>1.9501999563144636</c:v>
                </c:pt>
                <c:pt idx="1437">
                  <c:v>1.9472010274912464</c:v>
                </c:pt>
                <c:pt idx="1438">
                  <c:v>1.9466999935175409</c:v>
                </c:pt>
                <c:pt idx="1439">
                  <c:v>1.9482999538449803</c:v>
                </c:pt>
                <c:pt idx="1440">
                  <c:v>1.9479007835325319</c:v>
                </c:pt>
                <c:pt idx="1441">
                  <c:v>1.9468999940872891</c:v>
                </c:pt>
                <c:pt idx="1442">
                  <c:v>1.9427005054458277</c:v>
                </c:pt>
                <c:pt idx="1443">
                  <c:v>1.9374000465395511</c:v>
                </c:pt>
                <c:pt idx="1444">
                  <c:v>1.9328999662393471</c:v>
                </c:pt>
                <c:pt idx="1445">
                  <c:v>1.9314009016015916</c:v>
                </c:pt>
                <c:pt idx="1446">
                  <c:v>1.9313000427209772</c:v>
                </c:pt>
                <c:pt idx="1447">
                  <c:v>1.9336008239770308</c:v>
                </c:pt>
                <c:pt idx="1448">
                  <c:v>1.9320999650954036</c:v>
                </c:pt>
                <c:pt idx="1449">
                  <c:v>1.9366000507288845</c:v>
                </c:pt>
                <c:pt idx="1450">
                  <c:v>1.935000758167007</c:v>
                </c:pt>
                <c:pt idx="1451">
                  <c:v>1.9308999521235819</c:v>
                </c:pt>
                <c:pt idx="1452">
                  <c:v>1.9310010246263118</c:v>
                </c:pt>
                <c:pt idx="1453">
                  <c:v>1.9300000238363282</c:v>
                </c:pt>
                <c:pt idx="1454">
                  <c:v>1.9269999797761557</c:v>
                </c:pt>
                <c:pt idx="1455">
                  <c:v>1.9257011836962192</c:v>
                </c:pt>
                <c:pt idx="1456">
                  <c:v>1.9260000078211306</c:v>
                </c:pt>
                <c:pt idx="1457">
                  <c:v>1.9262010925231152</c:v>
                </c:pt>
                <c:pt idx="1458">
                  <c:v>1.9271000057196943</c:v>
                </c:pt>
                <c:pt idx="1459">
                  <c:v>1.9261999555601506</c:v>
                </c:pt>
                <c:pt idx="1460">
                  <c:v>1.927800690078584</c:v>
                </c:pt>
                <c:pt idx="1461">
                  <c:v>1.9246999897004571</c:v>
                </c:pt>
                <c:pt idx="1462">
                  <c:v>1.9237011800796608</c:v>
                </c:pt>
                <c:pt idx="1463">
                  <c:v>1.9255999710076139</c:v>
                </c:pt>
                <c:pt idx="1464">
                  <c:v>1.9255000492048566</c:v>
                </c:pt>
                <c:pt idx="1465">
                  <c:v>1.9233004653870012</c:v>
                </c:pt>
                <c:pt idx="1466">
                  <c:v>1.9201000593238859</c:v>
                </c:pt>
                <c:pt idx="1467">
                  <c:v>1.9204003519043908</c:v>
                </c:pt>
                <c:pt idx="1468">
                  <c:v>1.9141000514937332</c:v>
                </c:pt>
                <c:pt idx="1469">
                  <c:v>1.9111000558841624</c:v>
                </c:pt>
                <c:pt idx="1470">
                  <c:v>1.9075008056679508</c:v>
                </c:pt>
                <c:pt idx="1471">
                  <c:v>1.9058999467815738</c:v>
                </c:pt>
                <c:pt idx="1472">
                  <c:v>1.9064010253860033</c:v>
                </c:pt>
                <c:pt idx="1473">
                  <c:v>1.9046999582278659</c:v>
                </c:pt>
                <c:pt idx="1474">
                  <c:v>1.9086000167881139</c:v>
                </c:pt>
                <c:pt idx="1475">
                  <c:v>1.9093009958305629</c:v>
                </c:pt>
                <c:pt idx="1476">
                  <c:v>1.9082000312773744</c:v>
                </c:pt>
                <c:pt idx="1477">
                  <c:v>1.9054002544435207</c:v>
                </c:pt>
                <c:pt idx="1478">
                  <c:v>1.8995000099166646</c:v>
                </c:pt>
                <c:pt idx="1479">
                  <c:v>1.8982000474934466</c:v>
                </c:pt>
                <c:pt idx="1480">
                  <c:v>1.8978003475131118</c:v>
                </c:pt>
                <c:pt idx="1481">
                  <c:v>1.8928999641357223</c:v>
                </c:pt>
                <c:pt idx="1482">
                  <c:v>1.8897006235129084</c:v>
                </c:pt>
                <c:pt idx="1483">
                  <c:v>1.8867999427820905</c:v>
                </c:pt>
                <c:pt idx="1484">
                  <c:v>1.8852999847367755</c:v>
                </c:pt>
                <c:pt idx="1485">
                  <c:v>1.8815008567835321</c:v>
                </c:pt>
                <c:pt idx="1486">
                  <c:v>1.8805000144930091</c:v>
                </c:pt>
                <c:pt idx="1487">
                  <c:v>1.8817008245459874</c:v>
                </c:pt>
                <c:pt idx="1488">
                  <c:v>1.8788000185013516</c:v>
                </c:pt>
                <c:pt idx="1489">
                  <c:v>1.87429997005529</c:v>
                </c:pt>
                <c:pt idx="1490">
                  <c:v>1.8746009582464467</c:v>
                </c:pt>
                <c:pt idx="1491">
                  <c:v>1.8769999937067041</c:v>
                </c:pt>
                <c:pt idx="1492">
                  <c:v>1.8729004945780616</c:v>
                </c:pt>
                <c:pt idx="1493">
                  <c:v>1.8682999858865514</c:v>
                </c:pt>
                <c:pt idx="1494">
                  <c:v>1.8650000535999425</c:v>
                </c:pt>
                <c:pt idx="1495">
                  <c:v>1.8667004003582406</c:v>
                </c:pt>
                <c:pt idx="1496">
                  <c:v>1.8621999973256607</c:v>
                </c:pt>
                <c:pt idx="1497">
                  <c:v>1.8587006414381904</c:v>
                </c:pt>
                <c:pt idx="1498">
                  <c:v>1.8550000270843157</c:v>
                </c:pt>
                <c:pt idx="1499">
                  <c:v>1.851000028415001</c:v>
                </c:pt>
                <c:pt idx="1500">
                  <c:v>1.8451002244910342</c:v>
                </c:pt>
                <c:pt idx="1501">
                  <c:v>1.8409000463507255</c:v>
                </c:pt>
                <c:pt idx="1502">
                  <c:v>1.8380007205923903</c:v>
                </c:pt>
                <c:pt idx="1503">
                  <c:v>1.8362999839737313</c:v>
                </c:pt>
                <c:pt idx="1504">
                  <c:v>1.8406000032409793</c:v>
                </c:pt>
                <c:pt idx="1505">
                  <c:v>1.8394008813920664</c:v>
                </c:pt>
                <c:pt idx="1506">
                  <c:v>1.8382000391065958</c:v>
                </c:pt>
                <c:pt idx="1507">
                  <c:v>1.8386002862898749</c:v>
                </c:pt>
                <c:pt idx="1508">
                  <c:v>1.8360999557480682</c:v>
                </c:pt>
                <c:pt idx="1509">
                  <c:v>1.8329000522644492</c:v>
                </c:pt>
                <c:pt idx="1510">
                  <c:v>1.8324006933180499</c:v>
                </c:pt>
                <c:pt idx="1511">
                  <c:v>1.8335999567061663</c:v>
                </c:pt>
                <c:pt idx="1512">
                  <c:v>1.8375998296687612</c:v>
                </c:pt>
                <c:pt idx="1513">
                  <c:v>1.8308000545512186</c:v>
                </c:pt>
                <c:pt idx="1514">
                  <c:v>1.8249999881736585</c:v>
                </c:pt>
                <c:pt idx="1515">
                  <c:v>1.822901306921267</c:v>
                </c:pt>
                <c:pt idx="1516">
                  <c:v>1.8237000087756314</c:v>
                </c:pt>
                <c:pt idx="1517">
                  <c:v>1.8205005594281829</c:v>
                </c:pt>
                <c:pt idx="1518">
                  <c:v>1.8167000310859294</c:v>
                </c:pt>
                <c:pt idx="1519">
                  <c:v>1.8147000595054124</c:v>
                </c:pt>
                <c:pt idx="1520">
                  <c:v>1.8106009468101547</c:v>
                </c:pt>
                <c:pt idx="1521">
                  <c:v>1.810700051690219</c:v>
                </c:pt>
                <c:pt idx="1522">
                  <c:v>1.8105006294281338</c:v>
                </c:pt>
                <c:pt idx="1523">
                  <c:v>1.8085000482606119</c:v>
                </c:pt>
                <c:pt idx="1524">
                  <c:v>1.8073999893167638</c:v>
                </c:pt>
                <c:pt idx="1525">
                  <c:v>1.8071012355867424</c:v>
                </c:pt>
                <c:pt idx="1526">
                  <c:v>1.8100999736780068</c:v>
                </c:pt>
                <c:pt idx="1527">
                  <c:v>1.8098009859095328</c:v>
                </c:pt>
                <c:pt idx="1528">
                  <c:v>1.8081000379534089</c:v>
                </c:pt>
                <c:pt idx="1529">
                  <c:v>1.8130999515560688</c:v>
                </c:pt>
                <c:pt idx="1530">
                  <c:v>1.812600947188912</c:v>
                </c:pt>
                <c:pt idx="1531">
                  <c:v>1.8143999826424988</c:v>
                </c:pt>
                <c:pt idx="1532">
                  <c:v>1.8162007822029409</c:v>
                </c:pt>
                <c:pt idx="1533">
                  <c:v>1.8157000455903471</c:v>
                </c:pt>
                <c:pt idx="1534">
                  <c:v>1.8139999971390353</c:v>
                </c:pt>
                <c:pt idx="1535">
                  <c:v>1.8130009338347008</c:v>
                </c:pt>
                <c:pt idx="1536">
                  <c:v>1.8107000387171865</c:v>
                </c:pt>
                <c:pt idx="1537">
                  <c:v>1.8104011491741403</c:v>
                </c:pt>
                <c:pt idx="1538">
                  <c:v>1.8163000427230145</c:v>
                </c:pt>
                <c:pt idx="1539">
                  <c:v>1.8180999532705755</c:v>
                </c:pt>
                <c:pt idx="1540">
                  <c:v>1.820800731467898</c:v>
                </c:pt>
                <c:pt idx="1541">
                  <c:v>1.8209999450627947</c:v>
                </c:pt>
                <c:pt idx="1542">
                  <c:v>1.8225011987669859</c:v>
                </c:pt>
                <c:pt idx="1543">
                  <c:v>1.8250000560728949</c:v>
                </c:pt>
                <c:pt idx="1544">
                  <c:v>1.8291999832144938</c:v>
                </c:pt>
                <c:pt idx="1545">
                  <c:v>1.8282009849499445</c:v>
                </c:pt>
                <c:pt idx="1546">
                  <c:v>1.8287999706299161</c:v>
                </c:pt>
                <c:pt idx="1547">
                  <c:v>1.8303006116839242</c:v>
                </c:pt>
                <c:pt idx="1548">
                  <c:v>1.8327999807370361</c:v>
                </c:pt>
                <c:pt idx="1549">
                  <c:v>1.8339000000050873</c:v>
                </c:pt>
                <c:pt idx="1550">
                  <c:v>1.8342007074388675</c:v>
                </c:pt>
                <c:pt idx="1551">
                  <c:v>1.8326000568413292</c:v>
                </c:pt>
                <c:pt idx="1552">
                  <c:v>1.8300011236206046</c:v>
                </c:pt>
                <c:pt idx="1553">
                  <c:v>1.8345999673838378</c:v>
                </c:pt>
                <c:pt idx="1554">
                  <c:v>1.8366999958088854</c:v>
                </c:pt>
                <c:pt idx="1555">
                  <c:v>1.837600786202529</c:v>
                </c:pt>
                <c:pt idx="1556">
                  <c:v>1.8345999801604194</c:v>
                </c:pt>
                <c:pt idx="1557">
                  <c:v>1.8349007282304228</c:v>
                </c:pt>
                <c:pt idx="1558">
                  <c:v>1.8340999750143965</c:v>
                </c:pt>
                <c:pt idx="1559">
                  <c:v>1.8359000335694873</c:v>
                </c:pt>
                <c:pt idx="1560">
                  <c:v>1.8376010292049614</c:v>
                </c:pt>
                <c:pt idx="1561">
                  <c:v>1.8412000118260039</c:v>
                </c:pt>
                <c:pt idx="1562">
                  <c:v>1.8413005939437426</c:v>
                </c:pt>
                <c:pt idx="1563">
                  <c:v>1.8408000158306095</c:v>
                </c:pt>
                <c:pt idx="1564">
                  <c:v>1.8386999507856672</c:v>
                </c:pt>
                <c:pt idx="1565">
                  <c:v>1.8380009752290789</c:v>
                </c:pt>
                <c:pt idx="1566">
                  <c:v>1.8408999940875219</c:v>
                </c:pt>
                <c:pt idx="1567">
                  <c:v>1.841100684927369</c:v>
                </c:pt>
                <c:pt idx="1568">
                  <c:v>1.8412000177340815</c:v>
                </c:pt>
                <c:pt idx="1569">
                  <c:v>1.8378000431039254</c:v>
                </c:pt>
                <c:pt idx="1570">
                  <c:v>1.8395007881117635</c:v>
                </c:pt>
                <c:pt idx="1571">
                  <c:v>1.8382000349010923</c:v>
                </c:pt>
                <c:pt idx="1572">
                  <c:v>1.8361007423372939</c:v>
                </c:pt>
                <c:pt idx="1573">
                  <c:v>1.8345000555054867</c:v>
                </c:pt>
                <c:pt idx="1574">
                  <c:v>1.8324999450633186</c:v>
                </c:pt>
                <c:pt idx="1575">
                  <c:v>1.8357009407045553</c:v>
                </c:pt>
                <c:pt idx="1576">
                  <c:v>1.8365000455814879</c:v>
                </c:pt>
                <c:pt idx="1577">
                  <c:v>1.8326009206793969</c:v>
                </c:pt>
                <c:pt idx="1578">
                  <c:v>1.8338999923726078</c:v>
                </c:pt>
                <c:pt idx="1579">
                  <c:v>1.8333999605165445</c:v>
                </c:pt>
                <c:pt idx="1580">
                  <c:v>1.8314010801332188</c:v>
                </c:pt>
                <c:pt idx="1581">
                  <c:v>1.8333999601381947</c:v>
                </c:pt>
                <c:pt idx="1582">
                  <c:v>1.8280007915454917</c:v>
                </c:pt>
                <c:pt idx="1583">
                  <c:v>1.8273999689117773</c:v>
                </c:pt>
                <c:pt idx="1584">
                  <c:v>1.8265000440587755</c:v>
                </c:pt>
                <c:pt idx="1585">
                  <c:v>1.8196004693963914</c:v>
                </c:pt>
                <c:pt idx="1586">
                  <c:v>1.8141000233663362</c:v>
                </c:pt>
                <c:pt idx="1587">
                  <c:v>1.8117007853506948</c:v>
                </c:pt>
                <c:pt idx="1588">
                  <c:v>1.8127999793068739</c:v>
                </c:pt>
                <c:pt idx="1589">
                  <c:v>1.8131000009525451</c:v>
                </c:pt>
                <c:pt idx="1590">
                  <c:v>1.8128012516026502</c:v>
                </c:pt>
                <c:pt idx="1591">
                  <c:v>1.8175999896993744</c:v>
                </c:pt>
                <c:pt idx="1592">
                  <c:v>1.8195009521514294</c:v>
                </c:pt>
                <c:pt idx="1593">
                  <c:v>1.8215999974272563</c:v>
                </c:pt>
                <c:pt idx="1594">
                  <c:v>1.8171999815021991</c:v>
                </c:pt>
                <c:pt idx="1595">
                  <c:v>1.8156004633856355</c:v>
                </c:pt>
                <c:pt idx="1596">
                  <c:v>1.8142000241277856</c:v>
                </c:pt>
                <c:pt idx="1597">
                  <c:v>1.8151009164794232</c:v>
                </c:pt>
                <c:pt idx="1598">
                  <c:v>1.812600004770502</c:v>
                </c:pt>
                <c:pt idx="1599">
                  <c:v>1.8138999877992319</c:v>
                </c:pt>
                <c:pt idx="1600">
                  <c:v>1.8105003332166234</c:v>
                </c:pt>
                <c:pt idx="1601">
                  <c:v>1.8065000260394299</c:v>
                </c:pt>
                <c:pt idx="1602">
                  <c:v>1.8043009085595259</c:v>
                </c:pt>
                <c:pt idx="1603">
                  <c:v>1.8047999802583945</c:v>
                </c:pt>
                <c:pt idx="1604">
                  <c:v>1.8051999822637299</c:v>
                </c:pt>
                <c:pt idx="1605">
                  <c:v>1.8015003171894932</c:v>
                </c:pt>
                <c:pt idx="1606">
                  <c:v>1.7990000266072457</c:v>
                </c:pt>
                <c:pt idx="1607">
                  <c:v>1.7960004014967126</c:v>
                </c:pt>
                <c:pt idx="1608">
                  <c:v>1.7911999720599852</c:v>
                </c:pt>
                <c:pt idx="1609">
                  <c:v>1.791299971009721</c:v>
                </c:pt>
                <c:pt idx="1610">
                  <c:v>1.7883005074545508</c:v>
                </c:pt>
                <c:pt idx="1611">
                  <c:v>1.7860999821641599</c:v>
                </c:pt>
                <c:pt idx="1612">
                  <c:v>1.7856011989642866</c:v>
                </c:pt>
                <c:pt idx="1613">
                  <c:v>1.7867999898880953</c:v>
                </c:pt>
                <c:pt idx="1614">
                  <c:v>1.7832999813981587</c:v>
                </c:pt>
                <c:pt idx="1615">
                  <c:v>1.7788012473101844</c:v>
                </c:pt>
                <c:pt idx="1616">
                  <c:v>1.7823000118296477</c:v>
                </c:pt>
                <c:pt idx="1617">
                  <c:v>1.7872007365222089</c:v>
                </c:pt>
                <c:pt idx="1618">
                  <c:v>1.7882999833163922</c:v>
                </c:pt>
                <c:pt idx="1619">
                  <c:v>1.790800011724059</c:v>
                </c:pt>
                <c:pt idx="1620">
                  <c:v>1.7906005495096906</c:v>
                </c:pt>
                <c:pt idx="1621">
                  <c:v>1.7881999713863479</c:v>
                </c:pt>
                <c:pt idx="1622">
                  <c:v>1.7835003408399643</c:v>
                </c:pt>
                <c:pt idx="1623">
                  <c:v>1.7828000072477153</c:v>
                </c:pt>
                <c:pt idx="1624">
                  <c:v>1.7811999957048101</c:v>
                </c:pt>
                <c:pt idx="1625">
                  <c:v>1.7834003756506718</c:v>
                </c:pt>
                <c:pt idx="1626">
                  <c:v>1.777099999046186</c:v>
                </c:pt>
                <c:pt idx="1627">
                  <c:v>1.7722004138995544</c:v>
                </c:pt>
                <c:pt idx="1628">
                  <c:v>1.7701999844575766</c:v>
                </c:pt>
                <c:pt idx="1629">
                  <c:v>1.765499991895922</c:v>
                </c:pt>
                <c:pt idx="1630">
                  <c:v>1.7674005604712875</c:v>
                </c:pt>
                <c:pt idx="1631">
                  <c:v>1.7665000087727094</c:v>
                </c:pt>
                <c:pt idx="1632">
                  <c:v>1.76500007276627</c:v>
                </c:pt>
                <c:pt idx="1633">
                  <c:v>1.7591999769210815</c:v>
                </c:pt>
                <c:pt idx="1634">
                  <c:v>1.7535000138304895</c:v>
                </c:pt>
                <c:pt idx="1635">
                  <c:v>1.7529013203602517</c:v>
                </c:pt>
                <c:pt idx="1636">
                  <c:v>1.7531999792117858</c:v>
                </c:pt>
                <c:pt idx="1637">
                  <c:v>1.7529006067270529</c:v>
                </c:pt>
                <c:pt idx="1638">
                  <c:v>1.7516999855943141</c:v>
                </c:pt>
                <c:pt idx="1639">
                  <c:v>1.7524000201228773</c:v>
                </c:pt>
                <c:pt idx="1640">
                  <c:v>1.7478005616139853</c:v>
                </c:pt>
                <c:pt idx="1641">
                  <c:v>1.744100026509841</c:v>
                </c:pt>
                <c:pt idx="1642">
                  <c:v>1.7395009212486912</c:v>
                </c:pt>
                <c:pt idx="1643">
                  <c:v>1.7390999831186491</c:v>
                </c:pt>
                <c:pt idx="1644">
                  <c:v>1.7347000139270676</c:v>
                </c:pt>
                <c:pt idx="1645">
                  <c:v>1.7333008822388365</c:v>
                </c:pt>
                <c:pt idx="1646">
                  <c:v>1.738299980352167</c:v>
                </c:pt>
                <c:pt idx="1647">
                  <c:v>1.7367005414998857</c:v>
                </c:pt>
                <c:pt idx="1648">
                  <c:v>1.7347000229856349</c:v>
                </c:pt>
                <c:pt idx="1649">
                  <c:v>1.7297999904621975</c:v>
                </c:pt>
                <c:pt idx="1650">
                  <c:v>1.7241000703797908</c:v>
                </c:pt>
                <c:pt idx="1651">
                  <c:v>1.7184000175402616</c:v>
                </c:pt>
                <c:pt idx="1652">
                  <c:v>1.7132996826185263</c:v>
                </c:pt>
                <c:pt idx="1653">
                  <c:v>1.7044000063906424</c:v>
                </c:pt>
                <c:pt idx="1654">
                  <c:v>1.699099974532146</c:v>
                </c:pt>
                <c:pt idx="1655">
                  <c:v>1.6991006948446739</c:v>
                </c:pt>
                <c:pt idx="1656">
                  <c:v>1.6989999944707961</c:v>
                </c:pt>
                <c:pt idx="1657">
                  <c:v>1.6968001807254041</c:v>
                </c:pt>
                <c:pt idx="1658">
                  <c:v>1.6915999890334206</c:v>
                </c:pt>
                <c:pt idx="1659">
                  <c:v>1.6932999707205454</c:v>
                </c:pt>
                <c:pt idx="1660">
                  <c:v>1.6908009484250215</c:v>
                </c:pt>
                <c:pt idx="1661">
                  <c:v>1.6926999838833581</c:v>
                </c:pt>
                <c:pt idx="1662">
                  <c:v>1.6953004393581068</c:v>
                </c:pt>
                <c:pt idx="1663">
                  <c:v>1.6922999933303799</c:v>
                </c:pt>
                <c:pt idx="1664">
                  <c:v>1.6860000234592007</c:v>
                </c:pt>
                <c:pt idx="1665">
                  <c:v>1.6830008524848381</c:v>
                </c:pt>
                <c:pt idx="1666">
                  <c:v>1.682599977015343</c:v>
                </c:pt>
                <c:pt idx="1667">
                  <c:v>1.6841008368501207</c:v>
                </c:pt>
                <c:pt idx="1668">
                  <c:v>1.6838000043862849</c:v>
                </c:pt>
                <c:pt idx="1669">
                  <c:v>1.6874999799692887</c:v>
                </c:pt>
                <c:pt idx="1670">
                  <c:v>1.6853006725286832</c:v>
                </c:pt>
                <c:pt idx="1671">
                  <c:v>1.6835000151622808</c:v>
                </c:pt>
                <c:pt idx="1672">
                  <c:v>1.6865004374558339</c:v>
                </c:pt>
                <c:pt idx="1673">
                  <c:v>1.6830000080080936</c:v>
                </c:pt>
                <c:pt idx="1674">
                  <c:v>1.6825000252720201</c:v>
                </c:pt>
                <c:pt idx="1675">
                  <c:v>1.680801323702326</c:v>
                </c:pt>
                <c:pt idx="1676">
                  <c:v>1.6841999923708499</c:v>
                </c:pt>
                <c:pt idx="1677">
                  <c:v>1.6805000685708364</c:v>
                </c:pt>
                <c:pt idx="1678">
                  <c:v>1.6752999991440447</c:v>
                </c:pt>
                <c:pt idx="1679">
                  <c:v>1.6707000292735756</c:v>
                </c:pt>
                <c:pt idx="1680">
                  <c:v>1.6691007685658406</c:v>
                </c:pt>
                <c:pt idx="1681">
                  <c:v>1.6660000055344426</c:v>
                </c:pt>
                <c:pt idx="1682">
                  <c:v>1.6628002784782439</c:v>
                </c:pt>
                <c:pt idx="1683">
                  <c:v>1.6625000241256203</c:v>
                </c:pt>
                <c:pt idx="1684">
                  <c:v>1.6615999953210121</c:v>
                </c:pt>
                <c:pt idx="1685">
                  <c:v>1.6595003007896594</c:v>
                </c:pt>
                <c:pt idx="1686">
                  <c:v>1.6593000034336001</c:v>
                </c:pt>
                <c:pt idx="1687">
                  <c:v>1.6597007759046392</c:v>
                </c:pt>
                <c:pt idx="1688">
                  <c:v>1.663300012871332</c:v>
                </c:pt>
                <c:pt idx="1689">
                  <c:v>1.6639000247014337</c:v>
                </c:pt>
                <c:pt idx="1690">
                  <c:v>1.6624001052841777</c:v>
                </c:pt>
                <c:pt idx="1691">
                  <c:v>1.6606000094398041</c:v>
                </c:pt>
                <c:pt idx="1692">
                  <c:v>1.6564002651211922</c:v>
                </c:pt>
                <c:pt idx="1693">
                  <c:v>1.6507999941823073</c:v>
                </c:pt>
                <c:pt idx="1694">
                  <c:v>1.6480999721534317</c:v>
                </c:pt>
                <c:pt idx="1695">
                  <c:v>1.6520006101563922</c:v>
                </c:pt>
                <c:pt idx="1696">
                  <c:v>1.6533999792154646</c:v>
                </c:pt>
                <c:pt idx="1697">
                  <c:v>1.650700357153255</c:v>
                </c:pt>
                <c:pt idx="1698">
                  <c:v>1.648899980544229</c:v>
                </c:pt>
                <c:pt idx="1699">
                  <c:v>1.6502000089676585</c:v>
                </c:pt>
                <c:pt idx="1700">
                  <c:v>1.6525007661766722</c:v>
                </c:pt>
                <c:pt idx="1701">
                  <c:v>1.6550000295610516</c:v>
                </c:pt>
                <c:pt idx="1702">
                  <c:v>1.6543008880616981</c:v>
                </c:pt>
                <c:pt idx="1703">
                  <c:v>1.6552999861742137</c:v>
                </c:pt>
                <c:pt idx="1704">
                  <c:v>1.6562999807356391</c:v>
                </c:pt>
                <c:pt idx="1705">
                  <c:v>1.6584006881748792</c:v>
                </c:pt>
                <c:pt idx="1706">
                  <c:v>1.6586999779683538</c:v>
                </c:pt>
                <c:pt idx="1707">
                  <c:v>1.6561007382406387</c:v>
                </c:pt>
                <c:pt idx="1708">
                  <c:v>1.6570000182109652</c:v>
                </c:pt>
                <c:pt idx="1709">
                  <c:v>1.6579999765381217</c:v>
                </c:pt>
                <c:pt idx="1710">
                  <c:v>1.6640009955444839</c:v>
                </c:pt>
                <c:pt idx="1711">
                  <c:v>1.6715000045805937</c:v>
                </c:pt>
                <c:pt idx="1712">
                  <c:v>1.6720009995478904</c:v>
                </c:pt>
                <c:pt idx="1713">
                  <c:v>1.6717000085845939</c:v>
                </c:pt>
                <c:pt idx="1714">
                  <c:v>1.6733999712960212</c:v>
                </c:pt>
                <c:pt idx="1715">
                  <c:v>1.6725008199646254</c:v>
                </c:pt>
                <c:pt idx="1716">
                  <c:v>1.6742000040976563</c:v>
                </c:pt>
                <c:pt idx="1717">
                  <c:v>1.6763006641413085</c:v>
                </c:pt>
                <c:pt idx="1718">
                  <c:v>1.6765999935596483</c:v>
                </c:pt>
                <c:pt idx="1719">
                  <c:v>1.6756000084424159</c:v>
                </c:pt>
                <c:pt idx="1720">
                  <c:v>1.670800559426425</c:v>
                </c:pt>
                <c:pt idx="1721">
                  <c:v>1.6654999945167219</c:v>
                </c:pt>
                <c:pt idx="1722">
                  <c:v>1.6661003765111673</c:v>
                </c:pt>
                <c:pt idx="1723">
                  <c:v>1.6626999867003178</c:v>
                </c:pt>
                <c:pt idx="1724">
                  <c:v>1.6598000002340996</c:v>
                </c:pt>
                <c:pt idx="1725">
                  <c:v>1.6538002447632607</c:v>
                </c:pt>
                <c:pt idx="1726">
                  <c:v>1.6521000036227633</c:v>
                </c:pt>
                <c:pt idx="1727">
                  <c:v>1.6522002298370353</c:v>
                </c:pt>
                <c:pt idx="1728">
                  <c:v>1.6510999886959326</c:v>
                </c:pt>
                <c:pt idx="1729">
                  <c:v>1.647400001907954</c:v>
                </c:pt>
                <c:pt idx="1730">
                  <c:v>1.6430005224246997</c:v>
                </c:pt>
                <c:pt idx="1731">
                  <c:v>1.638200000525103</c:v>
                </c:pt>
                <c:pt idx="1732">
                  <c:v>1.6346006138264784</c:v>
                </c:pt>
                <c:pt idx="1733">
                  <c:v>1.6325999960899935</c:v>
                </c:pt>
                <c:pt idx="1734">
                  <c:v>1.6317999933744431</c:v>
                </c:pt>
                <c:pt idx="1735">
                  <c:v>1.6307009158626897</c:v>
                </c:pt>
                <c:pt idx="1736">
                  <c:v>1.628399990942853</c:v>
                </c:pt>
                <c:pt idx="1737">
                  <c:v>1.6254003881913377</c:v>
                </c:pt>
                <c:pt idx="1738">
                  <c:v>1.6229999851711909</c:v>
                </c:pt>
                <c:pt idx="1739">
                  <c:v>1.6209000119197299</c:v>
                </c:pt>
                <c:pt idx="1740">
                  <c:v>1.6203007454387262</c:v>
                </c:pt>
                <c:pt idx="1741">
                  <c:v>1.6150999922247138</c:v>
                </c:pt>
                <c:pt idx="1742">
                  <c:v>1.6155007447232492</c:v>
                </c:pt>
                <c:pt idx="1743">
                  <c:v>1.6185000081022736</c:v>
                </c:pt>
                <c:pt idx="1744">
                  <c:v>1.6168000087782275</c:v>
                </c:pt>
                <c:pt idx="1745">
                  <c:v>1.613500705723709</c:v>
                </c:pt>
                <c:pt idx="1746">
                  <c:v>1.6133000087284017</c:v>
                </c:pt>
                <c:pt idx="1747">
                  <c:v>1.6123010040319059</c:v>
                </c:pt>
                <c:pt idx="1748">
                  <c:v>1.6149000130608329</c:v>
                </c:pt>
                <c:pt idx="1749">
                  <c:v>1.6110000005282927</c:v>
                </c:pt>
                <c:pt idx="1750">
                  <c:v>1.6116010286787059</c:v>
                </c:pt>
                <c:pt idx="1751">
                  <c:v>1.6116000112961046</c:v>
                </c:pt>
                <c:pt idx="1752">
                  <c:v>1.6148004745482467</c:v>
                </c:pt>
                <c:pt idx="1753">
                  <c:v>1.6131000054811011</c:v>
                </c:pt>
                <c:pt idx="1754">
                  <c:v>1.6130999878369039</c:v>
                </c:pt>
                <c:pt idx="1755">
                  <c:v>1.6142005523724947</c:v>
                </c:pt>
                <c:pt idx="1756">
                  <c:v>1.6108000040549086</c:v>
                </c:pt>
                <c:pt idx="1757">
                  <c:v>1.610600449705089</c:v>
                </c:pt>
                <c:pt idx="1758">
                  <c:v>1.6092000070566428</c:v>
                </c:pt>
                <c:pt idx="1759">
                  <c:v>1.6086999853650923</c:v>
                </c:pt>
                <c:pt idx="1760">
                  <c:v>1.6059002071851864</c:v>
                </c:pt>
                <c:pt idx="1761">
                  <c:v>1.5983000056730816</c:v>
                </c:pt>
                <c:pt idx="1762">
                  <c:v>1.5965014964531292</c:v>
                </c:pt>
                <c:pt idx="1763">
                  <c:v>1.6003999934182502</c:v>
                </c:pt>
                <c:pt idx="1764">
                  <c:v>1.6015000116822193</c:v>
                </c:pt>
                <c:pt idx="1765">
                  <c:v>1.6016002704127459</c:v>
                </c:pt>
                <c:pt idx="1766">
                  <c:v>1.5987999862627476</c:v>
                </c:pt>
                <c:pt idx="1767">
                  <c:v>1.5942002622614382</c:v>
                </c:pt>
                <c:pt idx="1768">
                  <c:v>1.5917000079134596</c:v>
                </c:pt>
                <c:pt idx="1769">
                  <c:v>1.5924000024751876</c:v>
                </c:pt>
                <c:pt idx="1770">
                  <c:v>1.5913998744435958</c:v>
                </c:pt>
                <c:pt idx="1771">
                  <c:v>1.5849999933270738</c:v>
                </c:pt>
                <c:pt idx="1772">
                  <c:v>1.578700652687985</c:v>
                </c:pt>
                <c:pt idx="1773">
                  <c:v>1.5780000085360371</c:v>
                </c:pt>
                <c:pt idx="1774">
                  <c:v>1.5760999997146428</c:v>
                </c:pt>
                <c:pt idx="1775">
                  <c:v>1.5728008480509743</c:v>
                </c:pt>
                <c:pt idx="1776">
                  <c:v>1.5735000023778412</c:v>
                </c:pt>
                <c:pt idx="1777">
                  <c:v>1.5737005635237438</c:v>
                </c:pt>
                <c:pt idx="1778">
                  <c:v>1.5694999986153562</c:v>
                </c:pt>
                <c:pt idx="1779">
                  <c:v>1.5648999992845347</c:v>
                </c:pt>
                <c:pt idx="1780">
                  <c:v>1.56560055736918</c:v>
                </c:pt>
                <c:pt idx="1781">
                  <c:v>1.5658000090625137</c:v>
                </c:pt>
                <c:pt idx="1782">
                  <c:v>1.5662001756645623</c:v>
                </c:pt>
                <c:pt idx="1783">
                  <c:v>1.5625999873664114</c:v>
                </c:pt>
                <c:pt idx="1784">
                  <c:v>1.5564000012454926</c:v>
                </c:pt>
                <c:pt idx="1785">
                  <c:v>1.5575011726323282</c:v>
                </c:pt>
                <c:pt idx="1786">
                  <c:v>1.5604000065795844</c:v>
                </c:pt>
                <c:pt idx="1787">
                  <c:v>1.555700079727103</c:v>
                </c:pt>
                <c:pt idx="1788">
                  <c:v>1.5515000136801973</c:v>
                </c:pt>
                <c:pt idx="1789">
                  <c:v>1.5477000113023678</c:v>
                </c:pt>
                <c:pt idx="1790">
                  <c:v>1.546500413940521</c:v>
                </c:pt>
                <c:pt idx="1791">
                  <c:v>1.5438999977122876</c:v>
                </c:pt>
                <c:pt idx="1792">
                  <c:v>1.5466010993477539</c:v>
                </c:pt>
                <c:pt idx="1793">
                  <c:v>1.5502999861273565</c:v>
                </c:pt>
                <c:pt idx="1794">
                  <c:v>1.54909999355732</c:v>
                </c:pt>
                <c:pt idx="1795">
                  <c:v>1.5530004432657734</c:v>
                </c:pt>
                <c:pt idx="1796">
                  <c:v>1.5514000006223796</c:v>
                </c:pt>
                <c:pt idx="1797">
                  <c:v>1.5525008801268996</c:v>
                </c:pt>
                <c:pt idx="1798">
                  <c:v>1.5550999948318349</c:v>
                </c:pt>
                <c:pt idx="1799">
                  <c:v>1.5521000025983085</c:v>
                </c:pt>
                <c:pt idx="1800">
                  <c:v>1.5552001427640789</c:v>
                </c:pt>
                <c:pt idx="1801">
                  <c:v>1.5520999940854381</c:v>
                </c:pt>
                <c:pt idx="1802">
                  <c:v>1.5534005166264251</c:v>
                </c:pt>
                <c:pt idx="1803">
                  <c:v>1.5548999930397258</c:v>
                </c:pt>
                <c:pt idx="1804">
                  <c:v>1.5566000072503812</c:v>
                </c:pt>
                <c:pt idx="1805">
                  <c:v>1.5552006594953127</c:v>
                </c:pt>
                <c:pt idx="1806">
                  <c:v>1.5565000021233573</c:v>
                </c:pt>
                <c:pt idx="1807">
                  <c:v>1.5571001785501721</c:v>
                </c:pt>
                <c:pt idx="1808">
                  <c:v>1.5535000051459065</c:v>
                </c:pt>
                <c:pt idx="1809">
                  <c:v>1.549200002096768</c:v>
                </c:pt>
                <c:pt idx="1810">
                  <c:v>1.5504001612425782</c:v>
                </c:pt>
                <c:pt idx="1811">
                  <c:v>1.5480000010502408</c:v>
                </c:pt>
                <c:pt idx="1812">
                  <c:v>1.5490001063590171</c:v>
                </c:pt>
                <c:pt idx="1813">
                  <c:v>1.5435999989931588</c:v>
                </c:pt>
                <c:pt idx="1814">
                  <c:v>1.5432999966142233</c:v>
                </c:pt>
                <c:pt idx="1815">
                  <c:v>1.5430005750458804</c:v>
                </c:pt>
                <c:pt idx="1816">
                  <c:v>1.5441999986142037</c:v>
                </c:pt>
                <c:pt idx="1817">
                  <c:v>1.5404003884104895</c:v>
                </c:pt>
                <c:pt idx="1818">
                  <c:v>1.5394999985946924</c:v>
                </c:pt>
                <c:pt idx="1819">
                  <c:v>1.5376000029864372</c:v>
                </c:pt>
                <c:pt idx="1820">
                  <c:v>1.5361006826642551</c:v>
                </c:pt>
                <c:pt idx="1821">
                  <c:v>1.5374999988780473</c:v>
                </c:pt>
                <c:pt idx="1822">
                  <c:v>1.5390005248045782</c:v>
                </c:pt>
                <c:pt idx="1823">
                  <c:v>1.5376000012111035</c:v>
                </c:pt>
                <c:pt idx="1824">
                  <c:v>1.5351999995182268</c:v>
                </c:pt>
                <c:pt idx="1825">
                  <c:v>1.5321005301957484</c:v>
                </c:pt>
                <c:pt idx="1826">
                  <c:v>1.5277999933969113</c:v>
                </c:pt>
                <c:pt idx="1827">
                  <c:v>1.528200860695506</c:v>
                </c:pt>
                <c:pt idx="1828">
                  <c:v>1.5334000018119696</c:v>
                </c:pt>
                <c:pt idx="1829">
                  <c:v>1.5316000021484797</c:v>
                </c:pt>
                <c:pt idx="1830">
                  <c:v>1.5303008264309028</c:v>
                </c:pt>
                <c:pt idx="1831">
                  <c:v>1.5296999939673697</c:v>
                </c:pt>
                <c:pt idx="1832">
                  <c:v>1.5311003542665276</c:v>
                </c:pt>
                <c:pt idx="1833">
                  <c:v>1.5251000057687634</c:v>
                </c:pt>
                <c:pt idx="1834">
                  <c:v>1.5244000016900827</c:v>
                </c:pt>
                <c:pt idx="1835">
                  <c:v>1.5235005767390248</c:v>
                </c:pt>
                <c:pt idx="1836">
                  <c:v>1.5244000003076508</c:v>
                </c:pt>
                <c:pt idx="1837">
                  <c:v>1.5227003220352344</c:v>
                </c:pt>
                <c:pt idx="1838">
                  <c:v>1.5183999999571824</c:v>
                </c:pt>
                <c:pt idx="1839">
                  <c:v>1.5154000012989854</c:v>
                </c:pt>
                <c:pt idx="1840">
                  <c:v>1.5157000321050873</c:v>
                </c:pt>
                <c:pt idx="1841">
                  <c:v>1.5160999982326757</c:v>
                </c:pt>
                <c:pt idx="1842">
                  <c:v>1.5157001055777073</c:v>
                </c:pt>
                <c:pt idx="1843">
                  <c:v>1.5133999982208479</c:v>
                </c:pt>
                <c:pt idx="1844">
                  <c:v>1.5147000022625434</c:v>
                </c:pt>
                <c:pt idx="1845">
                  <c:v>1.5184007923307945</c:v>
                </c:pt>
                <c:pt idx="1846">
                  <c:v>1.5219000011929893</c:v>
                </c:pt>
                <c:pt idx="1847">
                  <c:v>1.5280008711852133</c:v>
                </c:pt>
                <c:pt idx="1848">
                  <c:v>1.5306999990934855</c:v>
                </c:pt>
                <c:pt idx="1849">
                  <c:v>1.5304999963627779</c:v>
                </c:pt>
                <c:pt idx="1850">
                  <c:v>1.5324003532878123</c:v>
                </c:pt>
                <c:pt idx="1851">
                  <c:v>1.53059999733523</c:v>
                </c:pt>
                <c:pt idx="1852">
                  <c:v>1.5299998595000943</c:v>
                </c:pt>
                <c:pt idx="1853">
                  <c:v>1.5277000007263268</c:v>
                </c:pt>
                <c:pt idx="1854">
                  <c:v>1.5256000030858559</c:v>
                </c:pt>
                <c:pt idx="1855">
                  <c:v>1.5217003339275834</c:v>
                </c:pt>
                <c:pt idx="1856">
                  <c:v>1.5194999986415496</c:v>
                </c:pt>
                <c:pt idx="1857">
                  <c:v>1.5180007491071592</c:v>
                </c:pt>
                <c:pt idx="1858">
                  <c:v>1.5162000013151555</c:v>
                </c:pt>
                <c:pt idx="1859">
                  <c:v>1.5124000013092882</c:v>
                </c:pt>
                <c:pt idx="1860">
                  <c:v>1.5105000134790316</c:v>
                </c:pt>
                <c:pt idx="1861">
                  <c:v>1.5060000002631568</c:v>
                </c:pt>
                <c:pt idx="1862">
                  <c:v>1.5081003670202335</c:v>
                </c:pt>
                <c:pt idx="1863">
                  <c:v>1.5088000015894067</c:v>
                </c:pt>
                <c:pt idx="1864">
                  <c:v>1.5053999991941964</c:v>
                </c:pt>
                <c:pt idx="1865">
                  <c:v>1.4989002900983905</c:v>
                </c:pt>
                <c:pt idx="1866">
                  <c:v>1.5008999981655506</c:v>
                </c:pt>
                <c:pt idx="1867">
                  <c:v>1.5047007631728775</c:v>
                </c:pt>
                <c:pt idx="1868">
                  <c:v>1.5043000003061024</c:v>
                </c:pt>
                <c:pt idx="1869">
                  <c:v>1.5026999992769561</c:v>
                </c:pt>
                <c:pt idx="1870">
                  <c:v>1.5003002751036547</c:v>
                </c:pt>
                <c:pt idx="1871">
                  <c:v>1.494900000099733</c:v>
                </c:pt>
                <c:pt idx="1872">
                  <c:v>1.4915005339862546</c:v>
                </c:pt>
                <c:pt idx="1873">
                  <c:v>1.4906999999875552</c:v>
                </c:pt>
                <c:pt idx="1874">
                  <c:v>1.4876999998014071</c:v>
                </c:pt>
                <c:pt idx="1875">
                  <c:v>1.4876004426623695</c:v>
                </c:pt>
                <c:pt idx="1876">
                  <c:v>1.4886000000187778</c:v>
                </c:pt>
                <c:pt idx="1877">
                  <c:v>1.486300762873725</c:v>
                </c:pt>
                <c:pt idx="1878">
                  <c:v>1.4900000000998261</c:v>
                </c:pt>
                <c:pt idx="1879">
                  <c:v>1.4866999999721884</c:v>
                </c:pt>
                <c:pt idx="1880">
                  <c:v>1.486300473115989</c:v>
                </c:pt>
                <c:pt idx="1881">
                  <c:v>1.4845999998578918</c:v>
                </c:pt>
                <c:pt idx="1882">
                  <c:v>1.4820004269786295</c:v>
                </c:pt>
                <c:pt idx="1883">
                  <c:v>1.4796999993995996</c:v>
                </c:pt>
                <c:pt idx="1884">
                  <c:v>1.4799000000566593</c:v>
                </c:pt>
                <c:pt idx="1885">
                  <c:v>1.4843006859882735</c:v>
                </c:pt>
                <c:pt idx="1886">
                  <c:v>1.4880000003395253</c:v>
                </c:pt>
                <c:pt idx="1887">
                  <c:v>1.489200366930163</c:v>
                </c:pt>
                <c:pt idx="1888">
                  <c:v>1.484700001499732</c:v>
                </c:pt>
                <c:pt idx="1889">
                  <c:v>1.480300000475836</c:v>
                </c:pt>
                <c:pt idx="1890">
                  <c:v>1.4769006550923223</c:v>
                </c:pt>
                <c:pt idx="1891">
                  <c:v>1.4762000014452497</c:v>
                </c:pt>
                <c:pt idx="1892">
                  <c:v>1.475699953000003</c:v>
                </c:pt>
                <c:pt idx="1893">
                  <c:v>1.4732000000731205</c:v>
                </c:pt>
                <c:pt idx="1894">
                  <c:v>1.4758999990444863</c:v>
                </c:pt>
                <c:pt idx="1895">
                  <c:v>1.4775008998476551</c:v>
                </c:pt>
                <c:pt idx="1896">
                  <c:v>1.477200001347228</c:v>
                </c:pt>
                <c:pt idx="1897">
                  <c:v>1.4788003088251571</c:v>
                </c:pt>
                <c:pt idx="1898">
                  <c:v>1.4770999999527703</c:v>
                </c:pt>
                <c:pt idx="1899">
                  <c:v>1.4802000036579557</c:v>
                </c:pt>
                <c:pt idx="1900">
                  <c:v>1.4833005207765382</c:v>
                </c:pt>
                <c:pt idx="1901">
                  <c:v>1.4830999971818528</c:v>
                </c:pt>
                <c:pt idx="1902">
                  <c:v>1.4788005170194083</c:v>
                </c:pt>
                <c:pt idx="1903">
                  <c:v>1.4785000008778297</c:v>
                </c:pt>
                <c:pt idx="1904">
                  <c:v>1.4806000022144872</c:v>
                </c:pt>
                <c:pt idx="1905">
                  <c:v>1.4780002595871338</c:v>
                </c:pt>
                <c:pt idx="1906">
                  <c:v>1.4754999977958505</c:v>
                </c:pt>
                <c:pt idx="1907">
                  <c:v>1.4648997265321668</c:v>
                </c:pt>
                <c:pt idx="1908">
                  <c:v>1.4592000015400117</c:v>
                </c:pt>
                <c:pt idx="1909">
                  <c:v>1.4587999984723865</c:v>
                </c:pt>
                <c:pt idx="1910">
                  <c:v>1.4662005765276263</c:v>
                </c:pt>
                <c:pt idx="1911">
                  <c:v>1.4673000001057517</c:v>
                </c:pt>
                <c:pt idx="1912">
                  <c:v>1.4672006262844661</c:v>
                </c:pt>
                <c:pt idx="1913">
                  <c:v>1.4658000027775415</c:v>
                </c:pt>
                <c:pt idx="1914">
                  <c:v>1.4658000020644977</c:v>
                </c:pt>
                <c:pt idx="1915">
                  <c:v>1.4673001337869209</c:v>
                </c:pt>
                <c:pt idx="1916">
                  <c:v>1.4704000000128872</c:v>
                </c:pt>
                <c:pt idx="1917">
                  <c:v>1.4706003210521885</c:v>
                </c:pt>
                <c:pt idx="1918">
                  <c:v>1.4689999989714124</c:v>
                </c:pt>
                <c:pt idx="1919">
                  <c:v>1.4682000040556886</c:v>
                </c:pt>
                <c:pt idx="1920">
                  <c:v>1.465300287840364</c:v>
                </c:pt>
                <c:pt idx="1921">
                  <c:v>1.4700000070806709</c:v>
                </c:pt>
                <c:pt idx="1922">
                  <c:v>1.4683002857927931</c:v>
                </c:pt>
                <c:pt idx="1923">
                  <c:v>1.4637000050279312</c:v>
                </c:pt>
                <c:pt idx="1924">
                  <c:v>1.459200000288547</c:v>
                </c:pt>
                <c:pt idx="1925">
                  <c:v>1.4576003633264918</c:v>
                </c:pt>
                <c:pt idx="1926">
                  <c:v>1.4588000016228762</c:v>
                </c:pt>
                <c:pt idx="1927">
                  <c:v>1.4557999606404337</c:v>
                </c:pt>
                <c:pt idx="1928">
                  <c:v>1.4492000002646819</c:v>
                </c:pt>
                <c:pt idx="1929">
                  <c:v>1.4485000043132459</c:v>
                </c:pt>
                <c:pt idx="1930">
                  <c:v>1.4519011073134607</c:v>
                </c:pt>
                <c:pt idx="1931">
                  <c:v>1.4571999940890237</c:v>
                </c:pt>
                <c:pt idx="1932">
                  <c:v>1.4584003164782189</c:v>
                </c:pt>
                <c:pt idx="1933">
                  <c:v>1.4582999943959294</c:v>
                </c:pt>
                <c:pt idx="1934">
                  <c:v>1.4562000015066587</c:v>
                </c:pt>
                <c:pt idx="1935">
                  <c:v>1.457600804802496</c:v>
                </c:pt>
                <c:pt idx="1936">
                  <c:v>1.4586000004492234</c:v>
                </c:pt>
                <c:pt idx="1937">
                  <c:v>1.4557002049914445</c:v>
                </c:pt>
                <c:pt idx="1938">
                  <c:v>1.4531000034767203</c:v>
                </c:pt>
                <c:pt idx="1939">
                  <c:v>1.446399997737899</c:v>
                </c:pt>
                <c:pt idx="1940">
                  <c:v>1.4474004014045931</c:v>
                </c:pt>
                <c:pt idx="1941">
                  <c:v>1.4437999983783811</c:v>
                </c:pt>
                <c:pt idx="1942">
                  <c:v>1.44620047519129</c:v>
                </c:pt>
                <c:pt idx="1943">
                  <c:v>1.4493000061265775</c:v>
                </c:pt>
                <c:pt idx="1944">
                  <c:v>1.4527999942511087</c:v>
                </c:pt>
                <c:pt idx="1945">
                  <c:v>1.4506001984627801</c:v>
                </c:pt>
                <c:pt idx="1946">
                  <c:v>1.4456999969479511</c:v>
                </c:pt>
                <c:pt idx="1947">
                  <c:v>1.4403005797867081</c:v>
                </c:pt>
                <c:pt idx="1948">
                  <c:v>1.4371000033570454</c:v>
                </c:pt>
                <c:pt idx="1949">
                  <c:v>1.4358000026695663</c:v>
                </c:pt>
                <c:pt idx="1950">
                  <c:v>1.4360004215996014</c:v>
                </c:pt>
                <c:pt idx="1951">
                  <c:v>1.4372000070507056</c:v>
                </c:pt>
                <c:pt idx="1952">
                  <c:v>1.4336002881536842</c:v>
                </c:pt>
                <c:pt idx="1953">
                  <c:v>1.4343000073931762</c:v>
                </c:pt>
                <c:pt idx="1954">
                  <c:v>1.4337999992349069</c:v>
                </c:pt>
                <c:pt idx="1955">
                  <c:v>1.4310997767170193</c:v>
                </c:pt>
                <c:pt idx="1956">
                  <c:v>1.4266000046482077</c:v>
                </c:pt>
                <c:pt idx="1957">
                  <c:v>1.4219003179023275</c:v>
                </c:pt>
                <c:pt idx="1958">
                  <c:v>1.4206999958259985</c:v>
                </c:pt>
                <c:pt idx="1959">
                  <c:v>1.421100000552542</c:v>
                </c:pt>
                <c:pt idx="1960">
                  <c:v>1.4135001336544519</c:v>
                </c:pt>
                <c:pt idx="1961">
                  <c:v>1.4094999998851563</c:v>
                </c:pt>
                <c:pt idx="1962">
                  <c:v>1.4060005718711182</c:v>
                </c:pt>
                <c:pt idx="1963">
                  <c:v>1.4053999937532353</c:v>
                </c:pt>
                <c:pt idx="1964">
                  <c:v>1.4034999933937797</c:v>
                </c:pt>
                <c:pt idx="1965">
                  <c:v>1.4047007685658173</c:v>
                </c:pt>
                <c:pt idx="1966">
                  <c:v>1.405200003842765</c:v>
                </c:pt>
                <c:pt idx="1967">
                  <c:v>1.4027004549279809</c:v>
                </c:pt>
                <c:pt idx="1968">
                  <c:v>1.4086999990686309</c:v>
                </c:pt>
                <c:pt idx="1969">
                  <c:v>1.409899994636362</c:v>
                </c:pt>
                <c:pt idx="1970">
                  <c:v>1.4075998621920007</c:v>
                </c:pt>
                <c:pt idx="1971">
                  <c:v>1.3981999959723908</c:v>
                </c:pt>
                <c:pt idx="1972">
                  <c:v>1.3958006888642558</c:v>
                </c:pt>
                <c:pt idx="1973">
                  <c:v>1.3984999901804258</c:v>
                </c:pt>
                <c:pt idx="1974">
                  <c:v>1.3972000009962358</c:v>
                </c:pt>
                <c:pt idx="1975">
                  <c:v>1.3967006773018511</c:v>
                </c:pt>
                <c:pt idx="1976">
                  <c:v>1.3960000067236251</c:v>
                </c:pt>
                <c:pt idx="1977">
                  <c:v>1.3941004848893499</c:v>
                </c:pt>
                <c:pt idx="1978">
                  <c:v>1.3920999860274605</c:v>
                </c:pt>
                <c:pt idx="1979">
                  <c:v>1.3884999904184951</c:v>
                </c:pt>
                <c:pt idx="1980">
                  <c:v>1.386400276562199</c:v>
                </c:pt>
                <c:pt idx="1981">
                  <c:v>1.3879000090164482</c:v>
                </c:pt>
                <c:pt idx="1982">
                  <c:v>1.3822002450469881</c:v>
                </c:pt>
                <c:pt idx="1983">
                  <c:v>1.3797000039121485</c:v>
                </c:pt>
                <c:pt idx="1984">
                  <c:v>1.3810000015218975</c:v>
                </c:pt>
                <c:pt idx="1985">
                  <c:v>1.3845004868053365</c:v>
                </c:pt>
                <c:pt idx="1986">
                  <c:v>1.3854999879331444</c:v>
                </c:pt>
                <c:pt idx="1987">
                  <c:v>1.3840008830084116</c:v>
                </c:pt>
                <c:pt idx="1988">
                  <c:v>1.3848999977126368</c:v>
                </c:pt>
                <c:pt idx="1989">
                  <c:v>1.3861999919390655</c:v>
                </c:pt>
                <c:pt idx="1990">
                  <c:v>1.3849001185953966</c:v>
                </c:pt>
                <c:pt idx="1991">
                  <c:v>1.3787999963242328</c:v>
                </c:pt>
                <c:pt idx="1992">
                  <c:v>1.3734999136868282</c:v>
                </c:pt>
                <c:pt idx="1993">
                  <c:v>1.3699999929449405</c:v>
                </c:pt>
                <c:pt idx="1994">
                  <c:v>1.3731000013867742</c:v>
                </c:pt>
                <c:pt idx="1995">
                  <c:v>1.3704005483159563</c:v>
                </c:pt>
                <c:pt idx="1996">
                  <c:v>1.3677999966166681</c:v>
                </c:pt>
                <c:pt idx="1997">
                  <c:v>1.3628005858918186</c:v>
                </c:pt>
                <c:pt idx="1998">
                  <c:v>1.3620000111550326</c:v>
                </c:pt>
                <c:pt idx="1999">
                  <c:v>1.3633999857411254</c:v>
                </c:pt>
                <c:pt idx="2000">
                  <c:v>1.363800027371326</c:v>
                </c:pt>
                <c:pt idx="2001">
                  <c:v>1.3615000141653582</c:v>
                </c:pt>
                <c:pt idx="2002">
                  <c:v>1.3614001313253539</c:v>
                </c:pt>
                <c:pt idx="2003">
                  <c:v>1.3551000124498387</c:v>
                </c:pt>
                <c:pt idx="2004">
                  <c:v>1.3524999944711453</c:v>
                </c:pt>
                <c:pt idx="2005">
                  <c:v>1.3511003635867382</c:v>
                </c:pt>
                <c:pt idx="2006">
                  <c:v>1.3510000001915614</c:v>
                </c:pt>
                <c:pt idx="2007">
                  <c:v>1.3554007215061574</c:v>
                </c:pt>
                <c:pt idx="2008">
                  <c:v>1.3542000113011454</c:v>
                </c:pt>
                <c:pt idx="2009">
                  <c:v>1.3544999862133409</c:v>
                </c:pt>
                <c:pt idx="2010">
                  <c:v>1.3577003384125419</c:v>
                </c:pt>
                <c:pt idx="2011">
                  <c:v>1.3557999882250442</c:v>
                </c:pt>
                <c:pt idx="2012">
                  <c:v>1.3534008064234513</c:v>
                </c:pt>
                <c:pt idx="2013">
                  <c:v>1.3561999871744774</c:v>
                </c:pt>
                <c:pt idx="2014">
                  <c:v>1.3578000078196055</c:v>
                </c:pt>
                <c:pt idx="2015">
                  <c:v>1.3604004893713864</c:v>
                </c:pt>
                <c:pt idx="2016">
                  <c:v>1.3645000071046525</c:v>
                </c:pt>
                <c:pt idx="2017">
                  <c:v>1.3648002925838227</c:v>
                </c:pt>
                <c:pt idx="2018">
                  <c:v>1.3646999986158335</c:v>
                </c:pt>
                <c:pt idx="2019">
                  <c:v>1.3666000067241839</c:v>
                </c:pt>
                <c:pt idx="2020">
                  <c:v>1.3688008787648869</c:v>
                </c:pt>
                <c:pt idx="2021">
                  <c:v>1.3697000066749752</c:v>
                </c:pt>
                <c:pt idx="2022">
                  <c:v>1.3722006873576902</c:v>
                </c:pt>
                <c:pt idx="2023">
                  <c:v>1.3762999903701711</c:v>
                </c:pt>
                <c:pt idx="2024">
                  <c:v>1.3791999954264611</c:v>
                </c:pt>
                <c:pt idx="2025">
                  <c:v>1.3776002568774857</c:v>
                </c:pt>
                <c:pt idx="2026">
                  <c:v>1.3741999859339558</c:v>
                </c:pt>
                <c:pt idx="2027">
                  <c:v>1.3740005098297843</c:v>
                </c:pt>
                <c:pt idx="2028">
                  <c:v>1.3739000143468729</c:v>
                </c:pt>
                <c:pt idx="2029">
                  <c:v>1.3735000065353233</c:v>
                </c:pt>
                <c:pt idx="2030">
                  <c:v>1.3735001734676189</c:v>
                </c:pt>
                <c:pt idx="2031">
                  <c:v>1.3737999983786722</c:v>
                </c:pt>
                <c:pt idx="2032">
                  <c:v>1.3716001910652267</c:v>
                </c:pt>
                <c:pt idx="2033">
                  <c:v>1.3705000027621281</c:v>
                </c:pt>
                <c:pt idx="2034">
                  <c:v>1.3715000007141498</c:v>
                </c:pt>
                <c:pt idx="2035">
                  <c:v>1.3701004453614587</c:v>
                </c:pt>
                <c:pt idx="2036">
                  <c:v>1.368900002715236</c:v>
                </c:pt>
                <c:pt idx="2037">
                  <c:v>1.3672003745523398</c:v>
                </c:pt>
                <c:pt idx="2038">
                  <c:v>1.3654000145470491</c:v>
                </c:pt>
                <c:pt idx="2039">
                  <c:v>1.3618999952304875</c:v>
                </c:pt>
                <c:pt idx="2040">
                  <c:v>1.3632005597610259</c:v>
                </c:pt>
                <c:pt idx="2041">
                  <c:v>1.3645999948494136</c:v>
                </c:pt>
                <c:pt idx="2042">
                  <c:v>1.3609004201862263</c:v>
                </c:pt>
                <c:pt idx="2043">
                  <c:v>1.361299990749103</c:v>
                </c:pt>
                <c:pt idx="2044">
                  <c:v>1.3647000127311912</c:v>
                </c:pt>
                <c:pt idx="2045">
                  <c:v>1.3684006605617469</c:v>
                </c:pt>
                <c:pt idx="2046">
                  <c:v>1.3714000031977776</c:v>
                </c:pt>
                <c:pt idx="2047">
                  <c:v>1.3699007922696183</c:v>
                </c:pt>
                <c:pt idx="2048">
                  <c:v>1.3699999862219556</c:v>
                </c:pt>
                <c:pt idx="2049">
                  <c:v>1.3697000075335382</c:v>
                </c:pt>
                <c:pt idx="2050">
                  <c:v>1.3658002493320964</c:v>
                </c:pt>
                <c:pt idx="2051">
                  <c:v>1.3634999949936173</c:v>
                </c:pt>
                <c:pt idx="2052">
                  <c:v>1.3660002967299079</c:v>
                </c:pt>
                <c:pt idx="2053">
                  <c:v>1.3643000027659582</c:v>
                </c:pt>
                <c:pt idx="2054">
                  <c:v>1.3665999922304763</c:v>
                </c:pt>
                <c:pt idx="2055">
                  <c:v>1.3625002011758625</c:v>
                </c:pt>
                <c:pt idx="2056">
                  <c:v>1.3633999996673083</c:v>
                </c:pt>
                <c:pt idx="2057">
                  <c:v>1.3658006336263497</c:v>
                </c:pt>
                <c:pt idx="2058">
                  <c:v>1.3664999762549996</c:v>
                </c:pt>
                <c:pt idx="2059">
                  <c:v>1.3653000131598674</c:v>
                </c:pt>
                <c:pt idx="2060">
                  <c:v>1.3623997527101892</c:v>
                </c:pt>
                <c:pt idx="2061">
                  <c:v>1.3599000070607872</c:v>
                </c:pt>
                <c:pt idx="2062">
                  <c:v>1.3572003457084065</c:v>
                </c:pt>
                <c:pt idx="2063">
                  <c:v>1.3561999955200008</c:v>
                </c:pt>
                <c:pt idx="2064">
                  <c:v>1.357899993796309</c:v>
                </c:pt>
                <c:pt idx="2065">
                  <c:v>1.3511999199836282</c:v>
                </c:pt>
                <c:pt idx="2066">
                  <c:v>1.3464999728166731</c:v>
                </c:pt>
                <c:pt idx="2067">
                  <c:v>1.3413993835420115</c:v>
                </c:pt>
                <c:pt idx="2068">
                  <c:v>1.3337999880750431</c:v>
                </c:pt>
                <c:pt idx="2069">
                  <c:v>1.3316999985690927</c:v>
                </c:pt>
                <c:pt idx="2070">
                  <c:v>1.3288000876491424</c:v>
                </c:pt>
                <c:pt idx="2071">
                  <c:v>1.3248999917996116</c:v>
                </c:pt>
                <c:pt idx="2072">
                  <c:v>1.3223009664507117</c:v>
                </c:pt>
                <c:pt idx="2073">
                  <c:v>1.3265000184983364</c:v>
                </c:pt>
                <c:pt idx="2074">
                  <c:v>1.3256000032415614</c:v>
                </c:pt>
                <c:pt idx="2075">
                  <c:v>1.3195998742085067</c:v>
                </c:pt>
                <c:pt idx="2076">
                  <c:v>1.3148000228902674</c:v>
                </c:pt>
                <c:pt idx="2077">
                  <c:v>1.3092001790064387</c:v>
                </c:pt>
                <c:pt idx="2078">
                  <c:v>1.3041999873094028</c:v>
                </c:pt>
                <c:pt idx="2079">
                  <c:v>1.3064999720591004</c:v>
                </c:pt>
                <c:pt idx="2080">
                  <c:v>1.3005000445336918</c:v>
                </c:pt>
                <c:pt idx="2081">
                  <c:v>1.2949000015287311</c:v>
                </c:pt>
                <c:pt idx="2082">
                  <c:v>1.2942006388620939</c:v>
                </c:pt>
                <c:pt idx="2083">
                  <c:v>1.2961000245122705</c:v>
                </c:pt>
                <c:pt idx="2084">
                  <c:v>1.2926000079169171</c:v>
                </c:pt>
                <c:pt idx="2085">
                  <c:v>1.2871006236091489</c:v>
                </c:pt>
                <c:pt idx="2086">
                  <c:v>1.2868000190719613</c:v>
                </c:pt>
                <c:pt idx="2087">
                  <c:v>1.2834999692859128</c:v>
                </c:pt>
                <c:pt idx="2088">
                  <c:v>1.280399995703192</c:v>
                </c:pt>
                <c:pt idx="2089">
                  <c:v>1.2817000265131355</c:v>
                </c:pt>
                <c:pt idx="2090">
                  <c:v>1.2784001555410214</c:v>
                </c:pt>
                <c:pt idx="2091">
                  <c:v>1.2740000068661175</c:v>
                </c:pt>
                <c:pt idx="2092">
                  <c:v>1.2714005372108659</c:v>
                </c:pt>
                <c:pt idx="2093">
                  <c:v>1.2738000020981417</c:v>
                </c:pt>
                <c:pt idx="2094">
                  <c:v>1.2720999929442769</c:v>
                </c:pt>
                <c:pt idx="2095">
                  <c:v>1.2678002743778052</c:v>
                </c:pt>
                <c:pt idx="2096">
                  <c:v>1.2672000200254843</c:v>
                </c:pt>
                <c:pt idx="2097">
                  <c:v>1.2640003339765826</c:v>
                </c:pt>
                <c:pt idx="2098">
                  <c:v>1.2634999837828218</c:v>
                </c:pt>
                <c:pt idx="2099">
                  <c:v>1.2646999776843586</c:v>
                </c:pt>
                <c:pt idx="2100">
                  <c:v>1.2644001910230145</c:v>
                </c:pt>
                <c:pt idx="2101">
                  <c:v>1.2607999729152652</c:v>
                </c:pt>
                <c:pt idx="2102">
                  <c:v>1.2567999366729055</c:v>
                </c:pt>
                <c:pt idx="2103">
                  <c:v>1.257099989503331</c:v>
                </c:pt>
                <c:pt idx="2104">
                  <c:v>1.2575000098222517</c:v>
                </c:pt>
                <c:pt idx="2105">
                  <c:v>1.2569000578878331</c:v>
                </c:pt>
                <c:pt idx="2106">
                  <c:v>1.2523000216460787</c:v>
                </c:pt>
                <c:pt idx="2107">
                  <c:v>1.2464002004635404</c:v>
                </c:pt>
                <c:pt idx="2108">
                  <c:v>1.2432000155458809</c:v>
                </c:pt>
                <c:pt idx="2109">
                  <c:v>1.2429000101110432</c:v>
                </c:pt>
                <c:pt idx="2110">
                  <c:v>1.2373005367262522</c:v>
                </c:pt>
                <c:pt idx="2111">
                  <c:v>1.236600001619081</c:v>
                </c:pt>
                <c:pt idx="2112">
                  <c:v>1.2349004662537482</c:v>
                </c:pt>
                <c:pt idx="2113">
                  <c:v>1.2295999938069144</c:v>
                </c:pt>
                <c:pt idx="2114">
                  <c:v>1.2287999717736966</c:v>
                </c:pt>
                <c:pt idx="2115">
                  <c:v>1.2251005112630082</c:v>
                </c:pt>
                <c:pt idx="2116">
                  <c:v>1.2255999859844451</c:v>
                </c:pt>
                <c:pt idx="2117">
                  <c:v>1.2270001606957521</c:v>
                </c:pt>
                <c:pt idx="2118">
                  <c:v>1.2232999855987146</c:v>
                </c:pt>
                <c:pt idx="2119">
                  <c:v>1.2216999930387828</c:v>
                </c:pt>
                <c:pt idx="2120">
                  <c:v>1.2259001873972011</c:v>
                </c:pt>
                <c:pt idx="2121">
                  <c:v>1.2268999858861207</c:v>
                </c:pt>
                <c:pt idx="2122">
                  <c:v>1.2320008992173825</c:v>
                </c:pt>
                <c:pt idx="2123">
                  <c:v>1.2339000139181735</c:v>
                </c:pt>
                <c:pt idx="2124">
                  <c:v>1.2359999722539214</c:v>
                </c:pt>
                <c:pt idx="2125">
                  <c:v>1.2348007711407263</c:v>
                </c:pt>
                <c:pt idx="2126">
                  <c:v>1.2381999915087363</c:v>
                </c:pt>
                <c:pt idx="2127">
                  <c:v>1.2388012709561735</c:v>
                </c:pt>
                <c:pt idx="2128">
                  <c:v>1.244800009058963</c:v>
                </c:pt>
                <c:pt idx="2129">
                  <c:v>1.2455999876983697</c:v>
                </c:pt>
                <c:pt idx="2130">
                  <c:v>1.249900598624663</c:v>
                </c:pt>
                <c:pt idx="2131">
                  <c:v>1.25019999408687</c:v>
                </c:pt>
                <c:pt idx="2132">
                  <c:v>1.2531003137628431</c:v>
                </c:pt>
                <c:pt idx="2133">
                  <c:v>1.2538000231797923</c:v>
                </c:pt>
                <c:pt idx="2134">
                  <c:v>1.250899997423403</c:v>
                </c:pt>
                <c:pt idx="2135">
                  <c:v>1.2493006825461634</c:v>
                </c:pt>
                <c:pt idx="2136">
                  <c:v>1.2491999821650097</c:v>
                </c:pt>
                <c:pt idx="2137">
                  <c:v>1.2508004647243069</c:v>
                </c:pt>
                <c:pt idx="2138">
                  <c:v>1.2507999922745512</c:v>
                </c:pt>
                <c:pt idx="2139">
                  <c:v>1.2517999709089054</c:v>
                </c:pt>
                <c:pt idx="2140">
                  <c:v>1.2507003993014223</c:v>
                </c:pt>
                <c:pt idx="2141">
                  <c:v>1.2511999962807749</c:v>
                </c:pt>
                <c:pt idx="2142">
                  <c:v>1.2483003786110203</c:v>
                </c:pt>
                <c:pt idx="2143">
                  <c:v>1.2483000020074542</c:v>
                </c:pt>
                <c:pt idx="2144">
                  <c:v>1.2408999786348431</c:v>
                </c:pt>
                <c:pt idx="2145">
                  <c:v>1.24090056247951</c:v>
                </c:pt>
                <c:pt idx="2146">
                  <c:v>1.2433000009550597</c:v>
                </c:pt>
                <c:pt idx="2147">
                  <c:v>1.2447011716867564</c:v>
                </c:pt>
                <c:pt idx="2148">
                  <c:v>1.2480000056311837</c:v>
                </c:pt>
                <c:pt idx="2149">
                  <c:v>1.2464000130639761</c:v>
                </c:pt>
                <c:pt idx="2150">
                  <c:v>1.2477008488640422</c:v>
                </c:pt>
                <c:pt idx="2151">
                  <c:v>1.2487999733930337</c:v>
                </c:pt>
                <c:pt idx="2152">
                  <c:v>1.2487005406364915</c:v>
                </c:pt>
                <c:pt idx="2153">
                  <c:v>1.2486999889370054</c:v>
                </c:pt>
                <c:pt idx="2154">
                  <c:v>1.2470999804500025</c:v>
                </c:pt>
                <c:pt idx="2155">
                  <c:v>1.247300577830174</c:v>
                </c:pt>
                <c:pt idx="2156">
                  <c:v>1.2468999732955126</c:v>
                </c:pt>
                <c:pt idx="2157">
                  <c:v>1.2470005676295841</c:v>
                </c:pt>
                <c:pt idx="2158">
                  <c:v>1.2480999729159521</c:v>
                </c:pt>
                <c:pt idx="2159">
                  <c:v>1.2466000135464128</c:v>
                </c:pt>
                <c:pt idx="2160">
                  <c:v>1.2445004714027164</c:v>
                </c:pt>
                <c:pt idx="2161">
                  <c:v>1.2455999989542761</c:v>
                </c:pt>
                <c:pt idx="2162">
                  <c:v>1.2481007548340131</c:v>
                </c:pt>
                <c:pt idx="2163">
                  <c:v>1.2485000016240519</c:v>
                </c:pt>
                <c:pt idx="2164">
                  <c:v>1.2488999704364687</c:v>
                </c:pt>
                <c:pt idx="2165">
                  <c:v>1.2486997861851705</c:v>
                </c:pt>
                <c:pt idx="2166">
                  <c:v>1.2456999876958434</c:v>
                </c:pt>
                <c:pt idx="2167">
                  <c:v>1.2453007994699874</c:v>
                </c:pt>
                <c:pt idx="2168">
                  <c:v>1.2463999768224312</c:v>
                </c:pt>
                <c:pt idx="2169">
                  <c:v>1.2476999940845417</c:v>
                </c:pt>
                <c:pt idx="2170">
                  <c:v>1.245200314806425</c:v>
                </c:pt>
                <c:pt idx="2171">
                  <c:v>1.2464000242252951</c:v>
                </c:pt>
                <c:pt idx="2172">
                  <c:v>1.2473003008853993</c:v>
                </c:pt>
                <c:pt idx="2173">
                  <c:v>1.2462999771087198</c:v>
                </c:pt>
                <c:pt idx="2174">
                  <c:v>1.2487000018081744</c:v>
                </c:pt>
                <c:pt idx="2175">
                  <c:v>1.2487000424371217</c:v>
                </c:pt>
                <c:pt idx="2176">
                  <c:v>1.2490999994261074</c:v>
                </c:pt>
                <c:pt idx="2177">
                  <c:v>1.2493001924449345</c:v>
                </c:pt>
                <c:pt idx="2178">
                  <c:v>1.2485999743439606</c:v>
                </c:pt>
                <c:pt idx="2179">
                  <c:v>1.2507000156401773</c:v>
                </c:pt>
                <c:pt idx="2180">
                  <c:v>1.2500001060470822</c:v>
                </c:pt>
                <c:pt idx="2181">
                  <c:v>1.2476000003807712</c:v>
                </c:pt>
                <c:pt idx="2182">
                  <c:v>1.2467003108977224</c:v>
                </c:pt>
                <c:pt idx="2183">
                  <c:v>1.2426999871240696</c:v>
                </c:pt>
                <c:pt idx="2184">
                  <c:v>1.2424000074388459</c:v>
                </c:pt>
                <c:pt idx="2185">
                  <c:v>1.2401000873578596</c:v>
                </c:pt>
                <c:pt idx="2186">
                  <c:v>1.239199991512578</c:v>
                </c:pt>
                <c:pt idx="2187">
                  <c:v>1.2385003172821598</c:v>
                </c:pt>
                <c:pt idx="2188">
                  <c:v>1.2356999935145723</c:v>
                </c:pt>
                <c:pt idx="2189">
                  <c:v>1.2297000124963233</c:v>
                </c:pt>
                <c:pt idx="2190">
                  <c:v>1.229800434113713</c:v>
                </c:pt>
                <c:pt idx="2191">
                  <c:v>1.2267000046704197</c:v>
                </c:pt>
                <c:pt idx="2192">
                  <c:v>1.2257004096973105</c:v>
                </c:pt>
                <c:pt idx="2193">
                  <c:v>1.2240999900823226</c:v>
                </c:pt>
                <c:pt idx="2194">
                  <c:v>1.220900027656171</c:v>
                </c:pt>
                <c:pt idx="2195">
                  <c:v>1.2206009064684622</c:v>
                </c:pt>
                <c:pt idx="2196">
                  <c:v>1.2207000211710692</c:v>
                </c:pt>
                <c:pt idx="2197">
                  <c:v>1.2161000286141643</c:v>
                </c:pt>
                <c:pt idx="2198">
                  <c:v>1.215900018789398</c:v>
                </c:pt>
                <c:pt idx="2199">
                  <c:v>1.2177000133524416</c:v>
                </c:pt>
                <c:pt idx="2200">
                  <c:v>1.2189001565930084</c:v>
                </c:pt>
                <c:pt idx="2201">
                  <c:v>1.2172999980903114</c:v>
                </c:pt>
                <c:pt idx="2202">
                  <c:v>1.2143003299715929</c:v>
                </c:pt>
                <c:pt idx="2203">
                  <c:v>1.2185000062017934</c:v>
                </c:pt>
                <c:pt idx="2204">
                  <c:v>1.2172000295613543</c:v>
                </c:pt>
                <c:pt idx="2205">
                  <c:v>1.216200457958621</c:v>
                </c:pt>
                <c:pt idx="2206">
                  <c:v>1.2135000020934967</c:v>
                </c:pt>
                <c:pt idx="2207">
                  <c:v>1.2102004667322035</c:v>
                </c:pt>
                <c:pt idx="2208">
                  <c:v>1.2102000274680904</c:v>
                </c:pt>
                <c:pt idx="2209">
                  <c:v>1.206299986835802</c:v>
                </c:pt>
                <c:pt idx="2210">
                  <c:v>1.2062002235397813</c:v>
                </c:pt>
                <c:pt idx="2211">
                  <c:v>1.2029999956139363</c:v>
                </c:pt>
                <c:pt idx="2212">
                  <c:v>1.2036003207176691</c:v>
                </c:pt>
                <c:pt idx="2213">
                  <c:v>1.203400013546343</c:v>
                </c:pt>
                <c:pt idx="2214">
                  <c:v>1.2022999976179563</c:v>
                </c:pt>
                <c:pt idx="2215">
                  <c:v>1.2033001936870278</c:v>
                </c:pt>
                <c:pt idx="2216">
                  <c:v>1.1989000186003977</c:v>
                </c:pt>
                <c:pt idx="2217">
                  <c:v>1.1987006552662933</c:v>
                </c:pt>
                <c:pt idx="2218">
                  <c:v>1.2002999813121278</c:v>
                </c:pt>
                <c:pt idx="2219">
                  <c:v>1.2014999924649601</c:v>
                </c:pt>
                <c:pt idx="2220">
                  <c:v>1.1985002640722087</c:v>
                </c:pt>
                <c:pt idx="2221">
                  <c:v>1.1968000263223075</c:v>
                </c:pt>
                <c:pt idx="2222">
                  <c:v>1.1966004282949143</c:v>
                </c:pt>
                <c:pt idx="2223">
                  <c:v>1.1962999822644633</c:v>
                </c:pt>
                <c:pt idx="2224">
                  <c:v>1.1972000062960433</c:v>
                </c:pt>
                <c:pt idx="2225">
                  <c:v>1.196900441456819</c:v>
                </c:pt>
                <c:pt idx="2226">
                  <c:v>1.1968999856035225</c:v>
                </c:pt>
                <c:pt idx="2227">
                  <c:v>1.1959005264288862</c:v>
                </c:pt>
                <c:pt idx="2228">
                  <c:v>1.19419997472869</c:v>
                </c:pt>
                <c:pt idx="2229">
                  <c:v>1.1930000018182909</c:v>
                </c:pt>
                <c:pt idx="2230">
                  <c:v>1.1943005328212166</c:v>
                </c:pt>
                <c:pt idx="2231">
                  <c:v>1.1954000241239555</c:v>
                </c:pt>
                <c:pt idx="2232">
                  <c:v>1.1942000979397562</c:v>
                </c:pt>
                <c:pt idx="2233">
                  <c:v>1.1916000020937645</c:v>
                </c:pt>
                <c:pt idx="2234">
                  <c:v>1.1920000261306996</c:v>
                </c:pt>
                <c:pt idx="2235">
                  <c:v>1.1921006726261112</c:v>
                </c:pt>
                <c:pt idx="2236">
                  <c:v>1.1937000054313103</c:v>
                </c:pt>
                <c:pt idx="2237">
                  <c:v>1.1935004676779499</c:v>
                </c:pt>
                <c:pt idx="2238">
                  <c:v>1.1938000284208101</c:v>
                </c:pt>
                <c:pt idx="2239">
                  <c:v>1.1904999854086782</c:v>
                </c:pt>
                <c:pt idx="2240">
                  <c:v>1.1880001814861316</c:v>
                </c:pt>
                <c:pt idx="2241">
                  <c:v>1.1884000229838421</c:v>
                </c:pt>
                <c:pt idx="2242">
                  <c:v>1.1897996162369964</c:v>
                </c:pt>
                <c:pt idx="2243">
                  <c:v>1.1897000026656315</c:v>
                </c:pt>
                <c:pt idx="2244">
                  <c:v>1.1915999836928677</c:v>
                </c:pt>
                <c:pt idx="2245">
                  <c:v>1.1927005773541168</c:v>
                </c:pt>
                <c:pt idx="2246">
                  <c:v>1.1946000158277457</c:v>
                </c:pt>
                <c:pt idx="2247">
                  <c:v>1.1961996226309566</c:v>
                </c:pt>
                <c:pt idx="2248">
                  <c:v>1.1952000158271403</c:v>
                </c:pt>
                <c:pt idx="2249">
                  <c:v>1.1961000060109654</c:v>
                </c:pt>
                <c:pt idx="2250">
                  <c:v>1.1937998935754877</c:v>
                </c:pt>
                <c:pt idx="2251">
                  <c:v>1.1906000158342067</c:v>
                </c:pt>
                <c:pt idx="2252">
                  <c:v>1.1916007077234099</c:v>
                </c:pt>
                <c:pt idx="2253">
                  <c:v>1.1961999809282133</c:v>
                </c:pt>
                <c:pt idx="2254">
                  <c:v>1.1920999853100511</c:v>
                </c:pt>
                <c:pt idx="2255">
                  <c:v>1.1944999670013203</c:v>
                </c:pt>
                <c:pt idx="2256">
                  <c:v>1.1923999768187059</c:v>
                </c:pt>
                <c:pt idx="2257">
                  <c:v>1.1864004929520888</c:v>
                </c:pt>
                <c:pt idx="2258">
                  <c:v>1.1871999940849491</c:v>
                </c:pt>
                <c:pt idx="2259">
                  <c:v>1.1839000015315833</c:v>
                </c:pt>
                <c:pt idx="2260">
                  <c:v>1.1799004759741365</c:v>
                </c:pt>
                <c:pt idx="2261">
                  <c:v>1.179899993701838</c:v>
                </c:pt>
                <c:pt idx="2262">
                  <c:v>1.1780003746971488</c:v>
                </c:pt>
                <c:pt idx="2263">
                  <c:v>1.1800999716724618</c:v>
                </c:pt>
                <c:pt idx="2264">
                  <c:v>1.1784999730152776</c:v>
                </c:pt>
                <c:pt idx="2265">
                  <c:v>1.1790008555399254</c:v>
                </c:pt>
                <c:pt idx="2266">
                  <c:v>1.1798999702441506</c:v>
                </c:pt>
                <c:pt idx="2267">
                  <c:v>1.1797007237473736</c:v>
                </c:pt>
                <c:pt idx="2268">
                  <c:v>1.1828000135428738</c:v>
                </c:pt>
                <c:pt idx="2269">
                  <c:v>1.1776000240352005</c:v>
                </c:pt>
                <c:pt idx="2270">
                  <c:v>1.1785009336454095</c:v>
                </c:pt>
                <c:pt idx="2271">
                  <c:v>1.181300005344383</c:v>
                </c:pt>
                <c:pt idx="2272">
                  <c:v>1.1808005468337797</c:v>
                </c:pt>
                <c:pt idx="2273">
                  <c:v>1.1800999853076064</c:v>
                </c:pt>
                <c:pt idx="2274">
                  <c:v>1.1863999469715054</c:v>
                </c:pt>
                <c:pt idx="2275">
                  <c:v>1.1839001295084017</c:v>
                </c:pt>
                <c:pt idx="2276">
                  <c:v>1.1835000238424982</c:v>
                </c:pt>
                <c:pt idx="2277">
                  <c:v>1.1828003435148275</c:v>
                </c:pt>
                <c:pt idx="2278">
                  <c:v>1.1815999404934701</c:v>
                </c:pt>
                <c:pt idx="2279">
                  <c:v>1.1801999645249452</c:v>
                </c:pt>
                <c:pt idx="2280">
                  <c:v>1.180500343129097</c:v>
                </c:pt>
                <c:pt idx="2281">
                  <c:v>1.1781999763479689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2-AEE9-4075-A352-CAE3743A6062}"/>
            </c:ext>
          </c:extLst>
        </c:ser>
        <c:ser>
          <c:idx val="3"/>
          <c:order val="3"/>
          <c:spPr>
            <a:ln w="12700" cap="rnd">
              <a:solidFill>
                <a:srgbClr val="9D722A"/>
              </a:solidFill>
              <a:round/>
            </a:ln>
            <a:effectLst/>
          </c:spPr>
          <c:marker>
            <c:symbol val="none"/>
          </c:marker>
          <c:xVal>
            <c:numRef>
              <c:f>sheet1!$G$1:$G$2282</c:f>
              <c:numCache>
                <c:formatCode>General</c:formatCode>
                <c:ptCount val="2282"/>
                <c:pt idx="0">
                  <c:v>-38.100002288818359</c:v>
                </c:pt>
                <c:pt idx="1">
                  <c:v>-38</c:v>
                </c:pt>
                <c:pt idx="2">
                  <c:v>-37.900001525878906</c:v>
                </c:pt>
                <c:pt idx="3">
                  <c:v>-37.799999237060547</c:v>
                </c:pt>
                <c:pt idx="4">
                  <c:v>-37.700000762939453</c:v>
                </c:pt>
                <c:pt idx="5">
                  <c:v>-37.600002288818359</c:v>
                </c:pt>
                <c:pt idx="6">
                  <c:v>-37.5</c:v>
                </c:pt>
                <c:pt idx="7">
                  <c:v>-37.400001525878906</c:v>
                </c:pt>
                <c:pt idx="8">
                  <c:v>-37.299999237060547</c:v>
                </c:pt>
                <c:pt idx="9">
                  <c:v>-37.200000762939453</c:v>
                </c:pt>
                <c:pt idx="10">
                  <c:v>-37.100002288818359</c:v>
                </c:pt>
                <c:pt idx="11">
                  <c:v>-37</c:v>
                </c:pt>
                <c:pt idx="12">
                  <c:v>-36.900001525878906</c:v>
                </c:pt>
                <c:pt idx="13">
                  <c:v>-36.799999237060547</c:v>
                </c:pt>
                <c:pt idx="14">
                  <c:v>-36.700000762939453</c:v>
                </c:pt>
                <c:pt idx="15">
                  <c:v>-36.600002288818359</c:v>
                </c:pt>
                <c:pt idx="16">
                  <c:v>-36.5</c:v>
                </c:pt>
                <c:pt idx="17">
                  <c:v>-36.400001525878906</c:v>
                </c:pt>
                <c:pt idx="18">
                  <c:v>-36.299999237060547</c:v>
                </c:pt>
                <c:pt idx="19">
                  <c:v>-36.200000762939453</c:v>
                </c:pt>
                <c:pt idx="20">
                  <c:v>-36.100002288818359</c:v>
                </c:pt>
                <c:pt idx="21">
                  <c:v>-36</c:v>
                </c:pt>
                <c:pt idx="22">
                  <c:v>-35.900001525878906</c:v>
                </c:pt>
                <c:pt idx="23">
                  <c:v>-35.799999237060547</c:v>
                </c:pt>
                <c:pt idx="24">
                  <c:v>-35.700000762939453</c:v>
                </c:pt>
                <c:pt idx="25">
                  <c:v>-35.600002288818359</c:v>
                </c:pt>
                <c:pt idx="26">
                  <c:v>-35.5</c:v>
                </c:pt>
                <c:pt idx="27">
                  <c:v>-35.400001525878906</c:v>
                </c:pt>
                <c:pt idx="28">
                  <c:v>-35.299999237060547</c:v>
                </c:pt>
                <c:pt idx="29">
                  <c:v>-35.200000762939453</c:v>
                </c:pt>
                <c:pt idx="30">
                  <c:v>-35.100002288818359</c:v>
                </c:pt>
                <c:pt idx="31">
                  <c:v>-35</c:v>
                </c:pt>
                <c:pt idx="32">
                  <c:v>-34.900001525878906</c:v>
                </c:pt>
                <c:pt idx="33">
                  <c:v>-34.799999237060547</c:v>
                </c:pt>
                <c:pt idx="34">
                  <c:v>-34.700000762939453</c:v>
                </c:pt>
                <c:pt idx="35">
                  <c:v>-34.600002288818359</c:v>
                </c:pt>
                <c:pt idx="36">
                  <c:v>-34.5</c:v>
                </c:pt>
                <c:pt idx="37">
                  <c:v>-34.400001525878906</c:v>
                </c:pt>
                <c:pt idx="38">
                  <c:v>-34.299999237060547</c:v>
                </c:pt>
                <c:pt idx="39">
                  <c:v>-34.200000762939453</c:v>
                </c:pt>
                <c:pt idx="40">
                  <c:v>-34.100002288818359</c:v>
                </c:pt>
                <c:pt idx="41">
                  <c:v>-34</c:v>
                </c:pt>
                <c:pt idx="42">
                  <c:v>-33.900001525878906</c:v>
                </c:pt>
                <c:pt idx="43">
                  <c:v>-33.799999237060547</c:v>
                </c:pt>
                <c:pt idx="44">
                  <c:v>-33.700000762939453</c:v>
                </c:pt>
                <c:pt idx="45">
                  <c:v>-33.600002288818359</c:v>
                </c:pt>
                <c:pt idx="46">
                  <c:v>-33.5</c:v>
                </c:pt>
                <c:pt idx="47">
                  <c:v>-33.400001525878906</c:v>
                </c:pt>
                <c:pt idx="48">
                  <c:v>-33.299999237060547</c:v>
                </c:pt>
                <c:pt idx="49">
                  <c:v>-33.200000762939453</c:v>
                </c:pt>
                <c:pt idx="50">
                  <c:v>-33.100002288818359</c:v>
                </c:pt>
                <c:pt idx="51">
                  <c:v>-33</c:v>
                </c:pt>
                <c:pt idx="52">
                  <c:v>-32.900001525878906</c:v>
                </c:pt>
                <c:pt idx="53">
                  <c:v>-32.799999237060547</c:v>
                </c:pt>
                <c:pt idx="54">
                  <c:v>-32.700000762939453</c:v>
                </c:pt>
                <c:pt idx="55">
                  <c:v>-32.600002288818359</c:v>
                </c:pt>
                <c:pt idx="56">
                  <c:v>-32.5</c:v>
                </c:pt>
                <c:pt idx="57">
                  <c:v>-32.400001525878906</c:v>
                </c:pt>
                <c:pt idx="58">
                  <c:v>-32.299999237060547</c:v>
                </c:pt>
                <c:pt idx="59">
                  <c:v>-32.200000762939453</c:v>
                </c:pt>
                <c:pt idx="60">
                  <c:v>-32.100002288818359</c:v>
                </c:pt>
                <c:pt idx="61">
                  <c:v>-32</c:v>
                </c:pt>
                <c:pt idx="62">
                  <c:v>-31.900001525878906</c:v>
                </c:pt>
                <c:pt idx="63">
                  <c:v>-31.80000114440918</c:v>
                </c:pt>
                <c:pt idx="64">
                  <c:v>-31.700000762939453</c:v>
                </c:pt>
                <c:pt idx="65">
                  <c:v>-31.600000381469727</c:v>
                </c:pt>
                <c:pt idx="66">
                  <c:v>-31.5</c:v>
                </c:pt>
                <c:pt idx="67">
                  <c:v>-31.400001525878906</c:v>
                </c:pt>
                <c:pt idx="68">
                  <c:v>-31.30000114440918</c:v>
                </c:pt>
                <c:pt idx="69">
                  <c:v>-31.200000762939453</c:v>
                </c:pt>
                <c:pt idx="70">
                  <c:v>-31.100000381469727</c:v>
                </c:pt>
                <c:pt idx="71">
                  <c:v>-31</c:v>
                </c:pt>
                <c:pt idx="72">
                  <c:v>-30.900001525878906</c:v>
                </c:pt>
                <c:pt idx="73">
                  <c:v>-30.80000114440918</c:v>
                </c:pt>
                <c:pt idx="74">
                  <c:v>-30.700000762939453</c:v>
                </c:pt>
                <c:pt idx="75">
                  <c:v>-30.600000381469727</c:v>
                </c:pt>
                <c:pt idx="76">
                  <c:v>-30.5</c:v>
                </c:pt>
                <c:pt idx="77">
                  <c:v>-30.400001525878906</c:v>
                </c:pt>
                <c:pt idx="78">
                  <c:v>-30.30000114440918</c:v>
                </c:pt>
                <c:pt idx="79">
                  <c:v>-30.200000762939453</c:v>
                </c:pt>
                <c:pt idx="80">
                  <c:v>-30.100000381469727</c:v>
                </c:pt>
                <c:pt idx="81">
                  <c:v>-30</c:v>
                </c:pt>
                <c:pt idx="82">
                  <c:v>-29.900001525878906</c:v>
                </c:pt>
                <c:pt idx="83">
                  <c:v>-29.80000114440918</c:v>
                </c:pt>
                <c:pt idx="84">
                  <c:v>-29.700000762939453</c:v>
                </c:pt>
                <c:pt idx="85">
                  <c:v>-29.600000381469727</c:v>
                </c:pt>
                <c:pt idx="86">
                  <c:v>-29.5</c:v>
                </c:pt>
                <c:pt idx="87">
                  <c:v>-29.400001525878906</c:v>
                </c:pt>
                <c:pt idx="88">
                  <c:v>-29.30000114440918</c:v>
                </c:pt>
                <c:pt idx="89">
                  <c:v>-29.200000762939453</c:v>
                </c:pt>
                <c:pt idx="90">
                  <c:v>-29.100000381469727</c:v>
                </c:pt>
                <c:pt idx="91">
                  <c:v>-29</c:v>
                </c:pt>
                <c:pt idx="92">
                  <c:v>-28.900001525878906</c:v>
                </c:pt>
                <c:pt idx="93">
                  <c:v>-28.80000114440918</c:v>
                </c:pt>
                <c:pt idx="94">
                  <c:v>-28.700000762939453</c:v>
                </c:pt>
                <c:pt idx="95">
                  <c:v>-28.600000381469727</c:v>
                </c:pt>
                <c:pt idx="96">
                  <c:v>-28.5</c:v>
                </c:pt>
                <c:pt idx="97">
                  <c:v>-28.400001525878906</c:v>
                </c:pt>
                <c:pt idx="98">
                  <c:v>-28.30000114440918</c:v>
                </c:pt>
                <c:pt idx="99">
                  <c:v>-28.200000762939453</c:v>
                </c:pt>
                <c:pt idx="100">
                  <c:v>-28.100000381469727</c:v>
                </c:pt>
                <c:pt idx="101">
                  <c:v>-28</c:v>
                </c:pt>
                <c:pt idx="102">
                  <c:v>-27.900001525878906</c:v>
                </c:pt>
                <c:pt idx="103">
                  <c:v>-27.80000114440918</c:v>
                </c:pt>
                <c:pt idx="104">
                  <c:v>-27.700000762939453</c:v>
                </c:pt>
                <c:pt idx="105">
                  <c:v>-27.600000381469727</c:v>
                </c:pt>
                <c:pt idx="106">
                  <c:v>-27.5</c:v>
                </c:pt>
                <c:pt idx="107">
                  <c:v>-27.400001525878906</c:v>
                </c:pt>
                <c:pt idx="108">
                  <c:v>-27.30000114440918</c:v>
                </c:pt>
                <c:pt idx="109">
                  <c:v>-27.200000762939453</c:v>
                </c:pt>
                <c:pt idx="110">
                  <c:v>-27.100000381469727</c:v>
                </c:pt>
                <c:pt idx="111">
                  <c:v>-27</c:v>
                </c:pt>
                <c:pt idx="112">
                  <c:v>-26.900001525878906</c:v>
                </c:pt>
                <c:pt idx="113">
                  <c:v>-26.80000114440918</c:v>
                </c:pt>
                <c:pt idx="114">
                  <c:v>-26.700000762939453</c:v>
                </c:pt>
                <c:pt idx="115">
                  <c:v>-26.600000381469727</c:v>
                </c:pt>
                <c:pt idx="116">
                  <c:v>-26.5</c:v>
                </c:pt>
                <c:pt idx="117">
                  <c:v>-26.400001525878906</c:v>
                </c:pt>
                <c:pt idx="118">
                  <c:v>-26.30000114440918</c:v>
                </c:pt>
                <c:pt idx="119">
                  <c:v>-26.200000762939453</c:v>
                </c:pt>
                <c:pt idx="120">
                  <c:v>-26.100000381469727</c:v>
                </c:pt>
                <c:pt idx="121">
                  <c:v>-26</c:v>
                </c:pt>
                <c:pt idx="122">
                  <c:v>-25.900001525878906</c:v>
                </c:pt>
                <c:pt idx="123">
                  <c:v>-25.80000114440918</c:v>
                </c:pt>
                <c:pt idx="124">
                  <c:v>-25.700000762939453</c:v>
                </c:pt>
                <c:pt idx="125">
                  <c:v>-25.600000381469727</c:v>
                </c:pt>
                <c:pt idx="126">
                  <c:v>-25.5</c:v>
                </c:pt>
                <c:pt idx="127">
                  <c:v>-25.400001525878906</c:v>
                </c:pt>
                <c:pt idx="128">
                  <c:v>-25.30000114440918</c:v>
                </c:pt>
                <c:pt idx="129">
                  <c:v>-25.200000762939453</c:v>
                </c:pt>
                <c:pt idx="130">
                  <c:v>-25.100000381469727</c:v>
                </c:pt>
                <c:pt idx="131">
                  <c:v>-25</c:v>
                </c:pt>
                <c:pt idx="132">
                  <c:v>-24.900001525878906</c:v>
                </c:pt>
                <c:pt idx="133">
                  <c:v>-24.80000114440918</c:v>
                </c:pt>
                <c:pt idx="134">
                  <c:v>-24.700000762939453</c:v>
                </c:pt>
                <c:pt idx="135">
                  <c:v>-24.600000381469727</c:v>
                </c:pt>
                <c:pt idx="136">
                  <c:v>-24.5</c:v>
                </c:pt>
                <c:pt idx="137">
                  <c:v>-24.400001525878906</c:v>
                </c:pt>
                <c:pt idx="138">
                  <c:v>-24.30000114440918</c:v>
                </c:pt>
                <c:pt idx="139">
                  <c:v>-24.200000762939453</c:v>
                </c:pt>
                <c:pt idx="140">
                  <c:v>-24.100000381469727</c:v>
                </c:pt>
                <c:pt idx="141">
                  <c:v>-24</c:v>
                </c:pt>
                <c:pt idx="142">
                  <c:v>-23.900001525878906</c:v>
                </c:pt>
                <c:pt idx="143">
                  <c:v>-23.80000114440918</c:v>
                </c:pt>
                <c:pt idx="144">
                  <c:v>-23.700000762939453</c:v>
                </c:pt>
                <c:pt idx="145">
                  <c:v>-23.600000381469727</c:v>
                </c:pt>
                <c:pt idx="146">
                  <c:v>-23.5</c:v>
                </c:pt>
                <c:pt idx="147">
                  <c:v>-23.400001525878906</c:v>
                </c:pt>
                <c:pt idx="148">
                  <c:v>-23.30000114440918</c:v>
                </c:pt>
                <c:pt idx="149">
                  <c:v>-23.200000762939453</c:v>
                </c:pt>
                <c:pt idx="150">
                  <c:v>-23.100000381469727</c:v>
                </c:pt>
                <c:pt idx="151">
                  <c:v>-23</c:v>
                </c:pt>
                <c:pt idx="152">
                  <c:v>-22.900001525878906</c:v>
                </c:pt>
                <c:pt idx="153">
                  <c:v>-22.80000114440918</c:v>
                </c:pt>
                <c:pt idx="154">
                  <c:v>-22.700000762939453</c:v>
                </c:pt>
                <c:pt idx="155">
                  <c:v>-22.600000381469727</c:v>
                </c:pt>
                <c:pt idx="156">
                  <c:v>-22.5</c:v>
                </c:pt>
                <c:pt idx="157">
                  <c:v>-22.400001525878906</c:v>
                </c:pt>
                <c:pt idx="158">
                  <c:v>-22.30000114440918</c:v>
                </c:pt>
                <c:pt idx="159">
                  <c:v>-22.200000762939453</c:v>
                </c:pt>
                <c:pt idx="160">
                  <c:v>-22.100000381469727</c:v>
                </c:pt>
                <c:pt idx="161">
                  <c:v>-22</c:v>
                </c:pt>
                <c:pt idx="162">
                  <c:v>-21.900001525878906</c:v>
                </c:pt>
                <c:pt idx="163">
                  <c:v>-21.80000114440918</c:v>
                </c:pt>
                <c:pt idx="164">
                  <c:v>-21.700000762939453</c:v>
                </c:pt>
                <c:pt idx="165">
                  <c:v>-21.600000381469727</c:v>
                </c:pt>
                <c:pt idx="166">
                  <c:v>-21.5</c:v>
                </c:pt>
                <c:pt idx="167">
                  <c:v>-21.400001525878906</c:v>
                </c:pt>
                <c:pt idx="168">
                  <c:v>-21.30000114440918</c:v>
                </c:pt>
                <c:pt idx="169">
                  <c:v>-21.200000762939453</c:v>
                </c:pt>
                <c:pt idx="170">
                  <c:v>-21.100000381469727</c:v>
                </c:pt>
                <c:pt idx="171">
                  <c:v>-21</c:v>
                </c:pt>
                <c:pt idx="172">
                  <c:v>-20.900001525878906</c:v>
                </c:pt>
                <c:pt idx="173">
                  <c:v>-20.80000114440918</c:v>
                </c:pt>
                <c:pt idx="174">
                  <c:v>-20.700000762939453</c:v>
                </c:pt>
                <c:pt idx="175">
                  <c:v>-20.600000381469727</c:v>
                </c:pt>
                <c:pt idx="176">
                  <c:v>-20.5</c:v>
                </c:pt>
                <c:pt idx="177">
                  <c:v>-20.400001525878906</c:v>
                </c:pt>
                <c:pt idx="178">
                  <c:v>-20.30000114440918</c:v>
                </c:pt>
                <c:pt idx="179">
                  <c:v>-20.200000762939453</c:v>
                </c:pt>
                <c:pt idx="180">
                  <c:v>-20.100000381469727</c:v>
                </c:pt>
                <c:pt idx="181">
                  <c:v>-20</c:v>
                </c:pt>
                <c:pt idx="182">
                  <c:v>-19.900001525878906</c:v>
                </c:pt>
                <c:pt idx="183">
                  <c:v>-19.80000114440918</c:v>
                </c:pt>
                <c:pt idx="184">
                  <c:v>-19.700000762939453</c:v>
                </c:pt>
                <c:pt idx="185">
                  <c:v>-19.600000381469727</c:v>
                </c:pt>
                <c:pt idx="186">
                  <c:v>-19.5</c:v>
                </c:pt>
                <c:pt idx="187">
                  <c:v>-19.400001525878906</c:v>
                </c:pt>
                <c:pt idx="188">
                  <c:v>-19.30000114440918</c:v>
                </c:pt>
                <c:pt idx="189">
                  <c:v>-19.200000762939453</c:v>
                </c:pt>
                <c:pt idx="190">
                  <c:v>-19.100000381469727</c:v>
                </c:pt>
                <c:pt idx="191">
                  <c:v>-19</c:v>
                </c:pt>
                <c:pt idx="192">
                  <c:v>-18.900001525878906</c:v>
                </c:pt>
                <c:pt idx="193">
                  <c:v>-18.80000114440918</c:v>
                </c:pt>
                <c:pt idx="194">
                  <c:v>-18.700000762939453</c:v>
                </c:pt>
                <c:pt idx="195">
                  <c:v>-18.600000381469727</c:v>
                </c:pt>
                <c:pt idx="196">
                  <c:v>-18.5</c:v>
                </c:pt>
                <c:pt idx="197">
                  <c:v>-18.400001525878906</c:v>
                </c:pt>
                <c:pt idx="198">
                  <c:v>-18.30000114440918</c:v>
                </c:pt>
                <c:pt idx="199">
                  <c:v>-18.200000762939453</c:v>
                </c:pt>
                <c:pt idx="200">
                  <c:v>-18.100000381469727</c:v>
                </c:pt>
                <c:pt idx="201">
                  <c:v>-18</c:v>
                </c:pt>
                <c:pt idx="202">
                  <c:v>-17.900001525878906</c:v>
                </c:pt>
                <c:pt idx="203">
                  <c:v>-17.80000114440918</c:v>
                </c:pt>
                <c:pt idx="204">
                  <c:v>-17.700000762939453</c:v>
                </c:pt>
                <c:pt idx="205">
                  <c:v>-17.600000381469727</c:v>
                </c:pt>
                <c:pt idx="206">
                  <c:v>-17.5</c:v>
                </c:pt>
                <c:pt idx="207">
                  <c:v>-17.400001525878906</c:v>
                </c:pt>
                <c:pt idx="208">
                  <c:v>-17.30000114440918</c:v>
                </c:pt>
                <c:pt idx="209">
                  <c:v>-17.200000762939453</c:v>
                </c:pt>
                <c:pt idx="210">
                  <c:v>-17.100000381469727</c:v>
                </c:pt>
                <c:pt idx="211">
                  <c:v>-17</c:v>
                </c:pt>
                <c:pt idx="212">
                  <c:v>-16.900001525878906</c:v>
                </c:pt>
                <c:pt idx="213">
                  <c:v>-16.80000114440918</c:v>
                </c:pt>
                <c:pt idx="214">
                  <c:v>-16.700000762939453</c:v>
                </c:pt>
                <c:pt idx="215">
                  <c:v>-16.600000381469727</c:v>
                </c:pt>
                <c:pt idx="216">
                  <c:v>-16.5</c:v>
                </c:pt>
                <c:pt idx="217">
                  <c:v>-16.400001525878906</c:v>
                </c:pt>
                <c:pt idx="218">
                  <c:v>-16.30000114440918</c:v>
                </c:pt>
                <c:pt idx="219">
                  <c:v>-16.200000762939453</c:v>
                </c:pt>
                <c:pt idx="220">
                  <c:v>-16.100000381469727</c:v>
                </c:pt>
                <c:pt idx="221">
                  <c:v>-16</c:v>
                </c:pt>
                <c:pt idx="222">
                  <c:v>-15.900001525878906</c:v>
                </c:pt>
                <c:pt idx="223">
                  <c:v>-15.80000114440918</c:v>
                </c:pt>
                <c:pt idx="224">
                  <c:v>-15.700000762939453</c:v>
                </c:pt>
                <c:pt idx="225">
                  <c:v>-15.600000381469727</c:v>
                </c:pt>
                <c:pt idx="226">
                  <c:v>-15.5</c:v>
                </c:pt>
                <c:pt idx="227">
                  <c:v>-15.400001525878906</c:v>
                </c:pt>
                <c:pt idx="228">
                  <c:v>-15.30000114440918</c:v>
                </c:pt>
                <c:pt idx="229">
                  <c:v>-15.200000762939453</c:v>
                </c:pt>
                <c:pt idx="230">
                  <c:v>-15.100000381469727</c:v>
                </c:pt>
                <c:pt idx="231">
                  <c:v>-15</c:v>
                </c:pt>
                <c:pt idx="232">
                  <c:v>-14.900001525878906</c:v>
                </c:pt>
                <c:pt idx="233">
                  <c:v>-14.80000114440918</c:v>
                </c:pt>
                <c:pt idx="234">
                  <c:v>-14.700000762939453</c:v>
                </c:pt>
                <c:pt idx="235">
                  <c:v>-14.600000381469727</c:v>
                </c:pt>
                <c:pt idx="236">
                  <c:v>-14.5</c:v>
                </c:pt>
                <c:pt idx="237">
                  <c:v>-14.400001525878906</c:v>
                </c:pt>
                <c:pt idx="238">
                  <c:v>-14.30000114440918</c:v>
                </c:pt>
                <c:pt idx="239">
                  <c:v>-14.200000762939453</c:v>
                </c:pt>
                <c:pt idx="240">
                  <c:v>-14.100000381469727</c:v>
                </c:pt>
                <c:pt idx="241">
                  <c:v>-14</c:v>
                </c:pt>
                <c:pt idx="242">
                  <c:v>-13.900001525878906</c:v>
                </c:pt>
                <c:pt idx="243">
                  <c:v>-13.80000114440918</c:v>
                </c:pt>
                <c:pt idx="244">
                  <c:v>-13.700000762939453</c:v>
                </c:pt>
                <c:pt idx="245">
                  <c:v>-13.600000381469727</c:v>
                </c:pt>
                <c:pt idx="246">
                  <c:v>-13.5</c:v>
                </c:pt>
                <c:pt idx="247">
                  <c:v>-13.400001525878906</c:v>
                </c:pt>
                <c:pt idx="248">
                  <c:v>-13.30000114440918</c:v>
                </c:pt>
                <c:pt idx="249">
                  <c:v>-13.200000762939453</c:v>
                </c:pt>
                <c:pt idx="250">
                  <c:v>-13.100000381469727</c:v>
                </c:pt>
                <c:pt idx="251">
                  <c:v>-13</c:v>
                </c:pt>
                <c:pt idx="252">
                  <c:v>-12.900001525878906</c:v>
                </c:pt>
                <c:pt idx="253">
                  <c:v>-12.80000114440918</c:v>
                </c:pt>
                <c:pt idx="254">
                  <c:v>-12.700000762939453</c:v>
                </c:pt>
                <c:pt idx="255">
                  <c:v>-12.600000381469727</c:v>
                </c:pt>
                <c:pt idx="256">
                  <c:v>-12.5</c:v>
                </c:pt>
                <c:pt idx="257">
                  <c:v>-12.400001525878906</c:v>
                </c:pt>
                <c:pt idx="258">
                  <c:v>-12.30000114440918</c:v>
                </c:pt>
                <c:pt idx="259">
                  <c:v>-12.200000762939453</c:v>
                </c:pt>
                <c:pt idx="260">
                  <c:v>-12.100000381469727</c:v>
                </c:pt>
                <c:pt idx="261">
                  <c:v>-12</c:v>
                </c:pt>
                <c:pt idx="262">
                  <c:v>-11.900001525878906</c:v>
                </c:pt>
                <c:pt idx="263">
                  <c:v>-11.80000114440918</c:v>
                </c:pt>
                <c:pt idx="264">
                  <c:v>-11.700000762939453</c:v>
                </c:pt>
                <c:pt idx="265">
                  <c:v>-11.600000381469727</c:v>
                </c:pt>
                <c:pt idx="266">
                  <c:v>-11.5</c:v>
                </c:pt>
                <c:pt idx="267">
                  <c:v>-11.400001525878906</c:v>
                </c:pt>
                <c:pt idx="268">
                  <c:v>-11.30000114440918</c:v>
                </c:pt>
                <c:pt idx="269">
                  <c:v>-11.200000762939453</c:v>
                </c:pt>
                <c:pt idx="270">
                  <c:v>-11.100000381469727</c:v>
                </c:pt>
                <c:pt idx="271">
                  <c:v>-11</c:v>
                </c:pt>
                <c:pt idx="272">
                  <c:v>-10.900001525878906</c:v>
                </c:pt>
                <c:pt idx="273">
                  <c:v>-10.80000114440918</c:v>
                </c:pt>
                <c:pt idx="274">
                  <c:v>-10.700000762939453</c:v>
                </c:pt>
                <c:pt idx="275">
                  <c:v>-10.600000381469727</c:v>
                </c:pt>
                <c:pt idx="276">
                  <c:v>-10.5</c:v>
                </c:pt>
                <c:pt idx="277">
                  <c:v>-10.400001525878906</c:v>
                </c:pt>
                <c:pt idx="278">
                  <c:v>-10.30000114440918</c:v>
                </c:pt>
                <c:pt idx="279">
                  <c:v>-10.200000762939453</c:v>
                </c:pt>
                <c:pt idx="280">
                  <c:v>-10.100000381469727</c:v>
                </c:pt>
                <c:pt idx="281">
                  <c:v>-10</c:v>
                </c:pt>
                <c:pt idx="282">
                  <c:v>-9.9000015258789063</c:v>
                </c:pt>
                <c:pt idx="283">
                  <c:v>-9.8000011444091797</c:v>
                </c:pt>
                <c:pt idx="284">
                  <c:v>-9.7000007629394531</c:v>
                </c:pt>
                <c:pt idx="285">
                  <c:v>-9.6000003814697266</c:v>
                </c:pt>
                <c:pt idx="286">
                  <c:v>-9.5</c:v>
                </c:pt>
                <c:pt idx="287">
                  <c:v>-9.4000015258789063</c:v>
                </c:pt>
                <c:pt idx="288">
                  <c:v>-9.3000011444091797</c:v>
                </c:pt>
                <c:pt idx="289">
                  <c:v>-9.2000007629394531</c:v>
                </c:pt>
                <c:pt idx="290">
                  <c:v>-9.1000003814697266</c:v>
                </c:pt>
                <c:pt idx="291">
                  <c:v>-9</c:v>
                </c:pt>
                <c:pt idx="292">
                  <c:v>-8.9000015258789063</c:v>
                </c:pt>
                <c:pt idx="293">
                  <c:v>-8.8000011444091797</c:v>
                </c:pt>
                <c:pt idx="294">
                  <c:v>-8.7000007629394531</c:v>
                </c:pt>
                <c:pt idx="295">
                  <c:v>-8.6000003814697266</c:v>
                </c:pt>
                <c:pt idx="296">
                  <c:v>-8.5</c:v>
                </c:pt>
                <c:pt idx="297">
                  <c:v>-8.4000015258789063</c:v>
                </c:pt>
                <c:pt idx="298">
                  <c:v>-8.3000011444091797</c:v>
                </c:pt>
                <c:pt idx="299">
                  <c:v>-8.2000007629394531</c:v>
                </c:pt>
                <c:pt idx="300">
                  <c:v>-8.1000003814697266</c:v>
                </c:pt>
                <c:pt idx="301">
                  <c:v>-8</c:v>
                </c:pt>
                <c:pt idx="302">
                  <c:v>-7.9000015258789063</c:v>
                </c:pt>
                <c:pt idx="303">
                  <c:v>-7.8000011444091797</c:v>
                </c:pt>
                <c:pt idx="304">
                  <c:v>-7.7000007629394531</c:v>
                </c:pt>
                <c:pt idx="305">
                  <c:v>-7.6000003814697266</c:v>
                </c:pt>
                <c:pt idx="306">
                  <c:v>-7.5</c:v>
                </c:pt>
                <c:pt idx="307">
                  <c:v>-7.4000015258789063</c:v>
                </c:pt>
                <c:pt idx="308">
                  <c:v>-7.3000011444091797</c:v>
                </c:pt>
                <c:pt idx="309">
                  <c:v>-7.2000007629394531</c:v>
                </c:pt>
                <c:pt idx="310">
                  <c:v>-7.1000003814697266</c:v>
                </c:pt>
                <c:pt idx="311">
                  <c:v>-7</c:v>
                </c:pt>
                <c:pt idx="312">
                  <c:v>-6.9000015258789063</c:v>
                </c:pt>
                <c:pt idx="313">
                  <c:v>-6.8000011444091797</c:v>
                </c:pt>
                <c:pt idx="314">
                  <c:v>-6.7000007629394531</c:v>
                </c:pt>
                <c:pt idx="315">
                  <c:v>-6.6000003814697266</c:v>
                </c:pt>
                <c:pt idx="316">
                  <c:v>-6.5</c:v>
                </c:pt>
                <c:pt idx="317">
                  <c:v>-6.4000015258789063</c:v>
                </c:pt>
                <c:pt idx="318">
                  <c:v>-6.3000011444091797</c:v>
                </c:pt>
                <c:pt idx="319">
                  <c:v>-6.2000007629394531</c:v>
                </c:pt>
                <c:pt idx="320">
                  <c:v>-6.1000022888183594</c:v>
                </c:pt>
                <c:pt idx="321">
                  <c:v>-6</c:v>
                </c:pt>
                <c:pt idx="322">
                  <c:v>-5.9000015258789063</c:v>
                </c:pt>
                <c:pt idx="323">
                  <c:v>-5.7999992370605469</c:v>
                </c:pt>
                <c:pt idx="324">
                  <c:v>-5.7000007629394531</c:v>
                </c:pt>
                <c:pt idx="325">
                  <c:v>-5.6000022888183594</c:v>
                </c:pt>
                <c:pt idx="326">
                  <c:v>-5.5</c:v>
                </c:pt>
                <c:pt idx="327">
                  <c:v>-5.4000015258789063</c:v>
                </c:pt>
                <c:pt idx="328">
                  <c:v>-5.2999992370605469</c:v>
                </c:pt>
                <c:pt idx="329">
                  <c:v>-5.2000007629394531</c:v>
                </c:pt>
                <c:pt idx="330">
                  <c:v>-5.1000022888183594</c:v>
                </c:pt>
                <c:pt idx="331">
                  <c:v>-5</c:v>
                </c:pt>
                <c:pt idx="332">
                  <c:v>-4.9000015258789063</c:v>
                </c:pt>
                <c:pt idx="333">
                  <c:v>-4.7999992370605469</c:v>
                </c:pt>
                <c:pt idx="334">
                  <c:v>-4.7000007629394531</c:v>
                </c:pt>
                <c:pt idx="335">
                  <c:v>-4.6000022888183594</c:v>
                </c:pt>
                <c:pt idx="336">
                  <c:v>-4.5</c:v>
                </c:pt>
                <c:pt idx="337">
                  <c:v>-4.4000015258789063</c:v>
                </c:pt>
                <c:pt idx="338">
                  <c:v>-4.2999992370605469</c:v>
                </c:pt>
                <c:pt idx="339">
                  <c:v>-4.2000007629394531</c:v>
                </c:pt>
                <c:pt idx="340">
                  <c:v>-4.1000022888183594</c:v>
                </c:pt>
                <c:pt idx="341">
                  <c:v>-4</c:v>
                </c:pt>
                <c:pt idx="342">
                  <c:v>-3.9000015258789063</c:v>
                </c:pt>
                <c:pt idx="343">
                  <c:v>-3.7999992370605469</c:v>
                </c:pt>
                <c:pt idx="344">
                  <c:v>-3.7000007629394531</c:v>
                </c:pt>
                <c:pt idx="345">
                  <c:v>-3.6000022888183594</c:v>
                </c:pt>
                <c:pt idx="346">
                  <c:v>-3.5</c:v>
                </c:pt>
                <c:pt idx="347">
                  <c:v>-3.4000015258789063</c:v>
                </c:pt>
                <c:pt idx="348">
                  <c:v>-3.2999992370605469</c:v>
                </c:pt>
                <c:pt idx="349">
                  <c:v>-3.2000007629394531</c:v>
                </c:pt>
                <c:pt idx="350">
                  <c:v>-3.1000022888183594</c:v>
                </c:pt>
                <c:pt idx="351">
                  <c:v>-3</c:v>
                </c:pt>
                <c:pt idx="352">
                  <c:v>-2.9000015258789063</c:v>
                </c:pt>
                <c:pt idx="353">
                  <c:v>-2.7999992370605469</c:v>
                </c:pt>
                <c:pt idx="354">
                  <c:v>-2.7000007629394531</c:v>
                </c:pt>
                <c:pt idx="355">
                  <c:v>-2.6000022888183594</c:v>
                </c:pt>
                <c:pt idx="356">
                  <c:v>-2.5</c:v>
                </c:pt>
                <c:pt idx="357">
                  <c:v>-2.4000015258789063</c:v>
                </c:pt>
                <c:pt idx="358">
                  <c:v>-2.2999992370605469</c:v>
                </c:pt>
                <c:pt idx="359">
                  <c:v>-2.2000007629394531</c:v>
                </c:pt>
                <c:pt idx="360">
                  <c:v>-2.1000022888183594</c:v>
                </c:pt>
                <c:pt idx="361">
                  <c:v>-2</c:v>
                </c:pt>
                <c:pt idx="362">
                  <c:v>-1.9000015258789063</c:v>
                </c:pt>
                <c:pt idx="363">
                  <c:v>-1.7999992370605469</c:v>
                </c:pt>
                <c:pt idx="364">
                  <c:v>-1.7000007629394531</c:v>
                </c:pt>
                <c:pt idx="365">
                  <c:v>-1.6000022888183594</c:v>
                </c:pt>
                <c:pt idx="366">
                  <c:v>-1.5</c:v>
                </c:pt>
                <c:pt idx="367">
                  <c:v>-1.4000015258789063</c:v>
                </c:pt>
                <c:pt idx="368">
                  <c:v>-1.2999992370605469</c:v>
                </c:pt>
                <c:pt idx="369">
                  <c:v>-1.2000007629394531</c:v>
                </c:pt>
                <c:pt idx="370">
                  <c:v>-1.1000022888183594</c:v>
                </c:pt>
                <c:pt idx="371">
                  <c:v>-1</c:v>
                </c:pt>
                <c:pt idx="372">
                  <c:v>-0.90000152587890625</c:v>
                </c:pt>
                <c:pt idx="373">
                  <c:v>-0.79999923706054688</c:v>
                </c:pt>
                <c:pt idx="374">
                  <c:v>-0.70000076293945313</c:v>
                </c:pt>
                <c:pt idx="375">
                  <c:v>-0.60000228881835938</c:v>
                </c:pt>
                <c:pt idx="376">
                  <c:v>-0.5</c:v>
                </c:pt>
                <c:pt idx="377">
                  <c:v>-0.40000152587890625</c:v>
                </c:pt>
                <c:pt idx="378">
                  <c:v>-0.29999923706054688</c:v>
                </c:pt>
                <c:pt idx="379">
                  <c:v>-0.20000076293945313</c:v>
                </c:pt>
                <c:pt idx="380">
                  <c:v>-0.10000228881835938</c:v>
                </c:pt>
                <c:pt idx="381">
                  <c:v>0</c:v>
                </c:pt>
                <c:pt idx="382">
                  <c:v>9.999847412109375E-2</c:v>
                </c:pt>
                <c:pt idx="383">
                  <c:v>0.20000076293945313</c:v>
                </c:pt>
                <c:pt idx="384">
                  <c:v>0.29999923706054688</c:v>
                </c:pt>
                <c:pt idx="385">
                  <c:v>0.39999771118164063</c:v>
                </c:pt>
                <c:pt idx="386">
                  <c:v>0.5</c:v>
                </c:pt>
                <c:pt idx="387">
                  <c:v>0.59999847412109375</c:v>
                </c:pt>
                <c:pt idx="388">
                  <c:v>0.70000076293945313</c:v>
                </c:pt>
                <c:pt idx="389">
                  <c:v>0.79999923706054688</c:v>
                </c:pt>
                <c:pt idx="390">
                  <c:v>0.89999771118164063</c:v>
                </c:pt>
                <c:pt idx="391">
                  <c:v>1</c:v>
                </c:pt>
                <c:pt idx="392">
                  <c:v>1.0999984741210938</c:v>
                </c:pt>
                <c:pt idx="393">
                  <c:v>1.2000007629394531</c:v>
                </c:pt>
                <c:pt idx="394">
                  <c:v>1.2999992370605469</c:v>
                </c:pt>
                <c:pt idx="395">
                  <c:v>1.3999977111816406</c:v>
                </c:pt>
                <c:pt idx="396">
                  <c:v>1.5</c:v>
                </c:pt>
                <c:pt idx="397">
                  <c:v>1.5999984741210938</c:v>
                </c:pt>
                <c:pt idx="398">
                  <c:v>1.7000007629394531</c:v>
                </c:pt>
                <c:pt idx="399">
                  <c:v>1.7999992370605469</c:v>
                </c:pt>
                <c:pt idx="400">
                  <c:v>1.8999977111816406</c:v>
                </c:pt>
                <c:pt idx="401">
                  <c:v>2</c:v>
                </c:pt>
                <c:pt idx="402">
                  <c:v>2.0999984741210938</c:v>
                </c:pt>
                <c:pt idx="403">
                  <c:v>2.2000007629394531</c:v>
                </c:pt>
                <c:pt idx="404">
                  <c:v>2.2999992370605469</c:v>
                </c:pt>
                <c:pt idx="405">
                  <c:v>2.3999977111816406</c:v>
                </c:pt>
                <c:pt idx="406">
                  <c:v>2.5</c:v>
                </c:pt>
                <c:pt idx="407">
                  <c:v>2.5999984741210938</c:v>
                </c:pt>
                <c:pt idx="408">
                  <c:v>2.7000007629394531</c:v>
                </c:pt>
                <c:pt idx="409">
                  <c:v>2.7999992370605469</c:v>
                </c:pt>
                <c:pt idx="410">
                  <c:v>2.8999977111816406</c:v>
                </c:pt>
                <c:pt idx="411">
                  <c:v>3</c:v>
                </c:pt>
                <c:pt idx="412">
                  <c:v>3.0999984741210938</c:v>
                </c:pt>
                <c:pt idx="413">
                  <c:v>3.2000007629394531</c:v>
                </c:pt>
                <c:pt idx="414">
                  <c:v>3.2999992370605469</c:v>
                </c:pt>
                <c:pt idx="415">
                  <c:v>3.3999977111816406</c:v>
                </c:pt>
                <c:pt idx="416">
                  <c:v>3.5</c:v>
                </c:pt>
                <c:pt idx="417">
                  <c:v>3.5999984741210938</c:v>
                </c:pt>
                <c:pt idx="418">
                  <c:v>3.7000007629394531</c:v>
                </c:pt>
                <c:pt idx="419">
                  <c:v>3.7999992370605469</c:v>
                </c:pt>
                <c:pt idx="420">
                  <c:v>3.8999977111816406</c:v>
                </c:pt>
                <c:pt idx="421">
                  <c:v>4</c:v>
                </c:pt>
                <c:pt idx="422">
                  <c:v>4.0999984741210938</c:v>
                </c:pt>
                <c:pt idx="423">
                  <c:v>4.2000007629394531</c:v>
                </c:pt>
                <c:pt idx="424">
                  <c:v>4.2999992370605469</c:v>
                </c:pt>
                <c:pt idx="425">
                  <c:v>4.3999977111816406</c:v>
                </c:pt>
                <c:pt idx="426">
                  <c:v>4.5</c:v>
                </c:pt>
                <c:pt idx="427">
                  <c:v>4.5999984741210938</c:v>
                </c:pt>
                <c:pt idx="428">
                  <c:v>4.7000007629394531</c:v>
                </c:pt>
                <c:pt idx="429">
                  <c:v>4.7999992370605469</c:v>
                </c:pt>
                <c:pt idx="430">
                  <c:v>4.8999977111816406</c:v>
                </c:pt>
                <c:pt idx="431">
                  <c:v>5</c:v>
                </c:pt>
                <c:pt idx="432">
                  <c:v>5.0999984741210938</c:v>
                </c:pt>
                <c:pt idx="433">
                  <c:v>5.2000007629394531</c:v>
                </c:pt>
                <c:pt idx="434">
                  <c:v>5.2999992370605469</c:v>
                </c:pt>
                <c:pt idx="435">
                  <c:v>5.3999977111816406</c:v>
                </c:pt>
                <c:pt idx="436">
                  <c:v>5.5</c:v>
                </c:pt>
                <c:pt idx="437">
                  <c:v>5.5999984741210938</c:v>
                </c:pt>
                <c:pt idx="438">
                  <c:v>5.7000007629394531</c:v>
                </c:pt>
                <c:pt idx="439">
                  <c:v>5.7999992370605469</c:v>
                </c:pt>
                <c:pt idx="440">
                  <c:v>5.8999977111816406</c:v>
                </c:pt>
                <c:pt idx="441">
                  <c:v>6</c:v>
                </c:pt>
                <c:pt idx="442">
                  <c:v>6.0999984741210938</c:v>
                </c:pt>
                <c:pt idx="443">
                  <c:v>6.2000007629394531</c:v>
                </c:pt>
                <c:pt idx="444">
                  <c:v>6.2999992370605469</c:v>
                </c:pt>
                <c:pt idx="445">
                  <c:v>6.3999977111816406</c:v>
                </c:pt>
                <c:pt idx="446">
                  <c:v>6.5</c:v>
                </c:pt>
                <c:pt idx="447">
                  <c:v>6.5999984741210938</c:v>
                </c:pt>
                <c:pt idx="448">
                  <c:v>6.7000007629394531</c:v>
                </c:pt>
                <c:pt idx="449">
                  <c:v>6.7999992370605469</c:v>
                </c:pt>
                <c:pt idx="450">
                  <c:v>6.8999977111816406</c:v>
                </c:pt>
                <c:pt idx="451">
                  <c:v>7</c:v>
                </c:pt>
                <c:pt idx="452">
                  <c:v>7.0999984741210938</c:v>
                </c:pt>
                <c:pt idx="453">
                  <c:v>7.2000007629394531</c:v>
                </c:pt>
                <c:pt idx="454">
                  <c:v>7.2999992370605469</c:v>
                </c:pt>
                <c:pt idx="455">
                  <c:v>7.3999977111816406</c:v>
                </c:pt>
                <c:pt idx="456">
                  <c:v>7.5</c:v>
                </c:pt>
                <c:pt idx="457">
                  <c:v>7.5999984741210938</c:v>
                </c:pt>
                <c:pt idx="458">
                  <c:v>7.7000007629394531</c:v>
                </c:pt>
                <c:pt idx="459">
                  <c:v>7.7999992370605469</c:v>
                </c:pt>
                <c:pt idx="460">
                  <c:v>7.8999977111816406</c:v>
                </c:pt>
                <c:pt idx="461">
                  <c:v>8</c:v>
                </c:pt>
                <c:pt idx="462">
                  <c:v>8.0999984741210938</c:v>
                </c:pt>
                <c:pt idx="463">
                  <c:v>8.2000007629394531</c:v>
                </c:pt>
                <c:pt idx="464">
                  <c:v>8.2999992370605469</c:v>
                </c:pt>
                <c:pt idx="465">
                  <c:v>8.3999977111816406</c:v>
                </c:pt>
                <c:pt idx="466">
                  <c:v>8.5</c:v>
                </c:pt>
                <c:pt idx="467">
                  <c:v>8.5999984741210938</c:v>
                </c:pt>
                <c:pt idx="468">
                  <c:v>8.7000007629394531</c:v>
                </c:pt>
                <c:pt idx="469">
                  <c:v>8.7999992370605469</c:v>
                </c:pt>
                <c:pt idx="470">
                  <c:v>8.8999977111816406</c:v>
                </c:pt>
                <c:pt idx="471">
                  <c:v>9</c:v>
                </c:pt>
                <c:pt idx="472">
                  <c:v>9.0999984741210938</c:v>
                </c:pt>
                <c:pt idx="473">
                  <c:v>9.2000007629394531</c:v>
                </c:pt>
                <c:pt idx="474">
                  <c:v>9.2999992370605469</c:v>
                </c:pt>
                <c:pt idx="475">
                  <c:v>9.3999977111816406</c:v>
                </c:pt>
                <c:pt idx="476">
                  <c:v>9.5</c:v>
                </c:pt>
                <c:pt idx="477">
                  <c:v>9.5999984741210938</c:v>
                </c:pt>
                <c:pt idx="478">
                  <c:v>9.7000007629394531</c:v>
                </c:pt>
                <c:pt idx="479">
                  <c:v>9.7999992370605469</c:v>
                </c:pt>
                <c:pt idx="480">
                  <c:v>9.8999977111816406</c:v>
                </c:pt>
                <c:pt idx="481">
                  <c:v>10</c:v>
                </c:pt>
                <c:pt idx="482">
                  <c:v>10.099998474121094</c:v>
                </c:pt>
                <c:pt idx="483">
                  <c:v>10.200000762939453</c:v>
                </c:pt>
                <c:pt idx="484">
                  <c:v>10.299999237060547</c:v>
                </c:pt>
                <c:pt idx="485">
                  <c:v>10.399997711181641</c:v>
                </c:pt>
                <c:pt idx="486">
                  <c:v>10.5</c:v>
                </c:pt>
                <c:pt idx="487">
                  <c:v>10.599998474121094</c:v>
                </c:pt>
                <c:pt idx="488">
                  <c:v>10.700000762939453</c:v>
                </c:pt>
                <c:pt idx="489">
                  <c:v>10.799999237060547</c:v>
                </c:pt>
                <c:pt idx="490">
                  <c:v>10.899997711181641</c:v>
                </c:pt>
                <c:pt idx="491">
                  <c:v>11</c:v>
                </c:pt>
                <c:pt idx="492">
                  <c:v>11.099998474121094</c:v>
                </c:pt>
                <c:pt idx="493">
                  <c:v>11.200000762939453</c:v>
                </c:pt>
                <c:pt idx="494">
                  <c:v>11.299999237060547</c:v>
                </c:pt>
                <c:pt idx="495">
                  <c:v>11.399997711181641</c:v>
                </c:pt>
                <c:pt idx="496">
                  <c:v>11.5</c:v>
                </c:pt>
                <c:pt idx="497">
                  <c:v>11.599998474121094</c:v>
                </c:pt>
                <c:pt idx="498">
                  <c:v>11.700000762939453</c:v>
                </c:pt>
                <c:pt idx="499">
                  <c:v>11.799999237060547</c:v>
                </c:pt>
                <c:pt idx="500">
                  <c:v>11.899997711181641</c:v>
                </c:pt>
                <c:pt idx="501">
                  <c:v>12</c:v>
                </c:pt>
                <c:pt idx="502">
                  <c:v>12.099998474121094</c:v>
                </c:pt>
                <c:pt idx="503">
                  <c:v>12.200000762939453</c:v>
                </c:pt>
                <c:pt idx="504">
                  <c:v>12.299999237060547</c:v>
                </c:pt>
                <c:pt idx="505">
                  <c:v>12.399997711181641</c:v>
                </c:pt>
                <c:pt idx="506">
                  <c:v>12.5</c:v>
                </c:pt>
                <c:pt idx="507">
                  <c:v>12.599998474121094</c:v>
                </c:pt>
                <c:pt idx="508">
                  <c:v>12.700000762939453</c:v>
                </c:pt>
                <c:pt idx="509">
                  <c:v>12.799999237060547</c:v>
                </c:pt>
                <c:pt idx="510">
                  <c:v>12.899997711181641</c:v>
                </c:pt>
                <c:pt idx="511">
                  <c:v>13</c:v>
                </c:pt>
                <c:pt idx="512">
                  <c:v>13.099998474121094</c:v>
                </c:pt>
                <c:pt idx="513">
                  <c:v>13.200000762939453</c:v>
                </c:pt>
                <c:pt idx="514">
                  <c:v>13.299999237060547</c:v>
                </c:pt>
                <c:pt idx="515">
                  <c:v>13.399997711181641</c:v>
                </c:pt>
                <c:pt idx="516">
                  <c:v>13.5</c:v>
                </c:pt>
                <c:pt idx="517">
                  <c:v>13.599998474121094</c:v>
                </c:pt>
                <c:pt idx="518">
                  <c:v>13.700000762939453</c:v>
                </c:pt>
                <c:pt idx="519">
                  <c:v>13.799999237060547</c:v>
                </c:pt>
                <c:pt idx="520">
                  <c:v>13.899997711181641</c:v>
                </c:pt>
                <c:pt idx="521">
                  <c:v>14</c:v>
                </c:pt>
                <c:pt idx="522">
                  <c:v>14.099998474121094</c:v>
                </c:pt>
                <c:pt idx="523">
                  <c:v>14.200000762939453</c:v>
                </c:pt>
                <c:pt idx="524">
                  <c:v>14.299999237060547</c:v>
                </c:pt>
                <c:pt idx="525">
                  <c:v>14.399997711181641</c:v>
                </c:pt>
                <c:pt idx="526">
                  <c:v>14.5</c:v>
                </c:pt>
                <c:pt idx="527">
                  <c:v>14.599998474121094</c:v>
                </c:pt>
                <c:pt idx="528">
                  <c:v>14.700000762939453</c:v>
                </c:pt>
                <c:pt idx="529">
                  <c:v>14.799999237060547</c:v>
                </c:pt>
                <c:pt idx="530">
                  <c:v>14.899997711181641</c:v>
                </c:pt>
                <c:pt idx="531">
                  <c:v>15</c:v>
                </c:pt>
                <c:pt idx="532">
                  <c:v>15.099998474121094</c:v>
                </c:pt>
                <c:pt idx="533">
                  <c:v>15.200000762939453</c:v>
                </c:pt>
                <c:pt idx="534">
                  <c:v>15.299999237060547</c:v>
                </c:pt>
                <c:pt idx="535">
                  <c:v>15.399997711181641</c:v>
                </c:pt>
                <c:pt idx="536">
                  <c:v>15.5</c:v>
                </c:pt>
                <c:pt idx="537">
                  <c:v>15.599998474121094</c:v>
                </c:pt>
                <c:pt idx="538">
                  <c:v>15.700000762939453</c:v>
                </c:pt>
                <c:pt idx="539">
                  <c:v>15.799999237060547</c:v>
                </c:pt>
                <c:pt idx="540">
                  <c:v>15.899997711181641</c:v>
                </c:pt>
                <c:pt idx="541">
                  <c:v>16</c:v>
                </c:pt>
                <c:pt idx="542">
                  <c:v>16.099998474121094</c:v>
                </c:pt>
                <c:pt idx="543">
                  <c:v>16.200000762939453</c:v>
                </c:pt>
                <c:pt idx="544">
                  <c:v>16.299999237060547</c:v>
                </c:pt>
                <c:pt idx="545">
                  <c:v>16.399997711181641</c:v>
                </c:pt>
                <c:pt idx="546">
                  <c:v>16.5</c:v>
                </c:pt>
                <c:pt idx="547">
                  <c:v>16.599998474121094</c:v>
                </c:pt>
                <c:pt idx="548">
                  <c:v>16.700000762939453</c:v>
                </c:pt>
                <c:pt idx="549">
                  <c:v>16.799999237060547</c:v>
                </c:pt>
                <c:pt idx="550">
                  <c:v>16.899997711181641</c:v>
                </c:pt>
                <c:pt idx="551">
                  <c:v>17</c:v>
                </c:pt>
                <c:pt idx="552">
                  <c:v>17.099998474121094</c:v>
                </c:pt>
                <c:pt idx="553">
                  <c:v>17.200000762939453</c:v>
                </c:pt>
                <c:pt idx="554">
                  <c:v>17.299999237060547</c:v>
                </c:pt>
                <c:pt idx="555">
                  <c:v>17.399997711181641</c:v>
                </c:pt>
                <c:pt idx="556">
                  <c:v>17.5</c:v>
                </c:pt>
                <c:pt idx="557">
                  <c:v>17.599998474121094</c:v>
                </c:pt>
                <c:pt idx="558">
                  <c:v>17.700000762939453</c:v>
                </c:pt>
                <c:pt idx="559">
                  <c:v>17.799999237060547</c:v>
                </c:pt>
                <c:pt idx="560">
                  <c:v>17.899997711181641</c:v>
                </c:pt>
                <c:pt idx="561">
                  <c:v>18</c:v>
                </c:pt>
                <c:pt idx="562">
                  <c:v>18.099998474121094</c:v>
                </c:pt>
                <c:pt idx="563">
                  <c:v>18.200000762939453</c:v>
                </c:pt>
                <c:pt idx="564">
                  <c:v>18.299999237060547</c:v>
                </c:pt>
                <c:pt idx="565">
                  <c:v>18.399997711181641</c:v>
                </c:pt>
                <c:pt idx="566">
                  <c:v>18.5</c:v>
                </c:pt>
                <c:pt idx="567">
                  <c:v>18.599998474121094</c:v>
                </c:pt>
                <c:pt idx="568">
                  <c:v>18.700000762939453</c:v>
                </c:pt>
                <c:pt idx="569">
                  <c:v>18.799999237060547</c:v>
                </c:pt>
                <c:pt idx="570">
                  <c:v>18.899997711181641</c:v>
                </c:pt>
                <c:pt idx="571">
                  <c:v>19</c:v>
                </c:pt>
                <c:pt idx="572">
                  <c:v>19.099998474121094</c:v>
                </c:pt>
                <c:pt idx="573">
                  <c:v>19.200000762939453</c:v>
                </c:pt>
                <c:pt idx="574">
                  <c:v>19.299999237060547</c:v>
                </c:pt>
                <c:pt idx="575">
                  <c:v>19.399997711181641</c:v>
                </c:pt>
                <c:pt idx="576">
                  <c:v>19.5</c:v>
                </c:pt>
                <c:pt idx="577">
                  <c:v>19.599998474121094</c:v>
                </c:pt>
                <c:pt idx="578">
                  <c:v>19.700000762939453</c:v>
                </c:pt>
                <c:pt idx="579">
                  <c:v>19.799999237060547</c:v>
                </c:pt>
                <c:pt idx="580">
                  <c:v>19.899997711181641</c:v>
                </c:pt>
                <c:pt idx="581">
                  <c:v>20</c:v>
                </c:pt>
                <c:pt idx="582">
                  <c:v>20.099998474121094</c:v>
                </c:pt>
                <c:pt idx="583">
                  <c:v>20.200000762939453</c:v>
                </c:pt>
                <c:pt idx="584">
                  <c:v>20.299999237060547</c:v>
                </c:pt>
                <c:pt idx="585">
                  <c:v>20.399997711181641</c:v>
                </c:pt>
                <c:pt idx="586">
                  <c:v>20.5</c:v>
                </c:pt>
                <c:pt idx="587">
                  <c:v>20.599998474121094</c:v>
                </c:pt>
                <c:pt idx="588">
                  <c:v>20.700000762939453</c:v>
                </c:pt>
                <c:pt idx="589">
                  <c:v>20.799999237060547</c:v>
                </c:pt>
                <c:pt idx="590">
                  <c:v>20.899997711181641</c:v>
                </c:pt>
                <c:pt idx="591">
                  <c:v>21</c:v>
                </c:pt>
                <c:pt idx="592">
                  <c:v>21.099998474121094</c:v>
                </c:pt>
                <c:pt idx="593">
                  <c:v>21.200000762939453</c:v>
                </c:pt>
                <c:pt idx="594">
                  <c:v>21.299999237060547</c:v>
                </c:pt>
                <c:pt idx="595">
                  <c:v>21.399997711181641</c:v>
                </c:pt>
                <c:pt idx="596">
                  <c:v>21.5</c:v>
                </c:pt>
                <c:pt idx="597">
                  <c:v>21.599998474121094</c:v>
                </c:pt>
                <c:pt idx="598">
                  <c:v>21.700000762939453</c:v>
                </c:pt>
                <c:pt idx="599">
                  <c:v>21.799999237060547</c:v>
                </c:pt>
                <c:pt idx="600">
                  <c:v>21.899997711181641</c:v>
                </c:pt>
                <c:pt idx="601">
                  <c:v>22</c:v>
                </c:pt>
                <c:pt idx="602">
                  <c:v>22.099998474121094</c:v>
                </c:pt>
                <c:pt idx="603">
                  <c:v>22.200000762939453</c:v>
                </c:pt>
                <c:pt idx="604">
                  <c:v>22.299999237060547</c:v>
                </c:pt>
                <c:pt idx="605">
                  <c:v>22.399997711181641</c:v>
                </c:pt>
                <c:pt idx="606">
                  <c:v>22.5</c:v>
                </c:pt>
                <c:pt idx="607">
                  <c:v>22.599998474121094</c:v>
                </c:pt>
                <c:pt idx="608">
                  <c:v>22.700000762939453</c:v>
                </c:pt>
                <c:pt idx="609">
                  <c:v>22.799999237060547</c:v>
                </c:pt>
                <c:pt idx="610">
                  <c:v>22.899997711181641</c:v>
                </c:pt>
                <c:pt idx="611">
                  <c:v>23</c:v>
                </c:pt>
                <c:pt idx="612">
                  <c:v>23.099998474121094</c:v>
                </c:pt>
                <c:pt idx="613">
                  <c:v>23.200000762939453</c:v>
                </c:pt>
                <c:pt idx="614">
                  <c:v>23.299999237060547</c:v>
                </c:pt>
                <c:pt idx="615">
                  <c:v>23.399997711181641</c:v>
                </c:pt>
                <c:pt idx="616">
                  <c:v>23.5</c:v>
                </c:pt>
                <c:pt idx="617">
                  <c:v>23.599998474121094</c:v>
                </c:pt>
                <c:pt idx="618">
                  <c:v>23.700000762939453</c:v>
                </c:pt>
                <c:pt idx="619">
                  <c:v>23.799999237060547</c:v>
                </c:pt>
                <c:pt idx="620">
                  <c:v>23.899997711181641</c:v>
                </c:pt>
                <c:pt idx="621">
                  <c:v>24</c:v>
                </c:pt>
                <c:pt idx="622">
                  <c:v>24.099998474121094</c:v>
                </c:pt>
                <c:pt idx="623">
                  <c:v>24.200000762939453</c:v>
                </c:pt>
                <c:pt idx="624">
                  <c:v>24.299999237060547</c:v>
                </c:pt>
                <c:pt idx="625">
                  <c:v>24.399997711181641</c:v>
                </c:pt>
                <c:pt idx="626">
                  <c:v>24.5</c:v>
                </c:pt>
                <c:pt idx="627">
                  <c:v>24.599998474121094</c:v>
                </c:pt>
                <c:pt idx="628">
                  <c:v>24.700000762939453</c:v>
                </c:pt>
                <c:pt idx="629">
                  <c:v>24.799999237060547</c:v>
                </c:pt>
                <c:pt idx="630">
                  <c:v>24.899997711181641</c:v>
                </c:pt>
                <c:pt idx="631">
                  <c:v>25</c:v>
                </c:pt>
                <c:pt idx="632">
                  <c:v>25.099998474121094</c:v>
                </c:pt>
                <c:pt idx="633">
                  <c:v>25.200000762939453</c:v>
                </c:pt>
                <c:pt idx="634">
                  <c:v>25.299999237060547</c:v>
                </c:pt>
                <c:pt idx="635">
                  <c:v>25.399997711181641</c:v>
                </c:pt>
                <c:pt idx="636">
                  <c:v>25.5</c:v>
                </c:pt>
                <c:pt idx="637">
                  <c:v>25.599998474121094</c:v>
                </c:pt>
                <c:pt idx="638">
                  <c:v>25.700000762939453</c:v>
                </c:pt>
                <c:pt idx="639">
                  <c:v>25.799999237060547</c:v>
                </c:pt>
                <c:pt idx="640">
                  <c:v>25.899997711181641</c:v>
                </c:pt>
                <c:pt idx="641">
                  <c:v>25.999996185302734</c:v>
                </c:pt>
                <c:pt idx="642">
                  <c:v>26.100002288818359</c:v>
                </c:pt>
                <c:pt idx="643">
                  <c:v>26.200000762939453</c:v>
                </c:pt>
                <c:pt idx="644">
                  <c:v>26.299999237060547</c:v>
                </c:pt>
                <c:pt idx="645">
                  <c:v>26.399997711181641</c:v>
                </c:pt>
                <c:pt idx="646">
                  <c:v>26.499996185302734</c:v>
                </c:pt>
                <c:pt idx="647">
                  <c:v>26.600002288818359</c:v>
                </c:pt>
                <c:pt idx="648">
                  <c:v>26.700000762939453</c:v>
                </c:pt>
                <c:pt idx="649">
                  <c:v>26.799999237060547</c:v>
                </c:pt>
                <c:pt idx="650">
                  <c:v>26.899997711181641</c:v>
                </c:pt>
                <c:pt idx="651">
                  <c:v>26.999996185302734</c:v>
                </c:pt>
                <c:pt idx="652">
                  <c:v>27.100002288818359</c:v>
                </c:pt>
                <c:pt idx="653">
                  <c:v>27.200000762939453</c:v>
                </c:pt>
                <c:pt idx="654">
                  <c:v>27.299999237060547</c:v>
                </c:pt>
                <c:pt idx="655">
                  <c:v>27.399997711181641</c:v>
                </c:pt>
                <c:pt idx="656">
                  <c:v>27.499996185302734</c:v>
                </c:pt>
                <c:pt idx="657">
                  <c:v>27.600002288818359</c:v>
                </c:pt>
                <c:pt idx="658">
                  <c:v>27.700000762939453</c:v>
                </c:pt>
                <c:pt idx="659">
                  <c:v>27.799999237060547</c:v>
                </c:pt>
                <c:pt idx="660">
                  <c:v>27.899997711181641</c:v>
                </c:pt>
                <c:pt idx="661">
                  <c:v>27.999996185302734</c:v>
                </c:pt>
                <c:pt idx="662">
                  <c:v>28.100002288818359</c:v>
                </c:pt>
                <c:pt idx="663">
                  <c:v>28.200000762939453</c:v>
                </c:pt>
                <c:pt idx="664">
                  <c:v>28.299999237060547</c:v>
                </c:pt>
                <c:pt idx="665">
                  <c:v>28.399997711181641</c:v>
                </c:pt>
                <c:pt idx="666">
                  <c:v>28.499996185302734</c:v>
                </c:pt>
                <c:pt idx="667">
                  <c:v>28.600002288818359</c:v>
                </c:pt>
                <c:pt idx="668">
                  <c:v>28.700000762939453</c:v>
                </c:pt>
                <c:pt idx="669">
                  <c:v>28.799999237060547</c:v>
                </c:pt>
                <c:pt idx="670">
                  <c:v>28.899997711181641</c:v>
                </c:pt>
                <c:pt idx="671">
                  <c:v>28.999996185302734</c:v>
                </c:pt>
                <c:pt idx="672">
                  <c:v>29.100002288818359</c:v>
                </c:pt>
                <c:pt idx="673">
                  <c:v>29.200000762939453</c:v>
                </c:pt>
                <c:pt idx="674">
                  <c:v>29.299999237060547</c:v>
                </c:pt>
                <c:pt idx="675">
                  <c:v>29.399997711181641</c:v>
                </c:pt>
                <c:pt idx="676">
                  <c:v>29.499996185302734</c:v>
                </c:pt>
                <c:pt idx="677">
                  <c:v>29.600002288818359</c:v>
                </c:pt>
                <c:pt idx="678">
                  <c:v>29.700000762939453</c:v>
                </c:pt>
                <c:pt idx="679">
                  <c:v>29.799999237060547</c:v>
                </c:pt>
                <c:pt idx="680">
                  <c:v>29.899997711181641</c:v>
                </c:pt>
                <c:pt idx="681">
                  <c:v>29.999996185302734</c:v>
                </c:pt>
                <c:pt idx="682">
                  <c:v>30.100002288818359</c:v>
                </c:pt>
                <c:pt idx="683">
                  <c:v>30.200000762939453</c:v>
                </c:pt>
                <c:pt idx="684">
                  <c:v>30.299999237060547</c:v>
                </c:pt>
                <c:pt idx="685">
                  <c:v>30.399997711181641</c:v>
                </c:pt>
                <c:pt idx="686">
                  <c:v>30.499996185302734</c:v>
                </c:pt>
                <c:pt idx="687">
                  <c:v>30.600002288818359</c:v>
                </c:pt>
                <c:pt idx="688">
                  <c:v>30.700000762939453</c:v>
                </c:pt>
                <c:pt idx="689">
                  <c:v>30.799999237060547</c:v>
                </c:pt>
                <c:pt idx="690">
                  <c:v>30.899997711181641</c:v>
                </c:pt>
                <c:pt idx="691">
                  <c:v>30.999996185302734</c:v>
                </c:pt>
                <c:pt idx="692">
                  <c:v>31.100002288818359</c:v>
                </c:pt>
                <c:pt idx="693">
                  <c:v>31.200000762939453</c:v>
                </c:pt>
                <c:pt idx="694">
                  <c:v>31.299999237060547</c:v>
                </c:pt>
                <c:pt idx="695">
                  <c:v>31.399997711181641</c:v>
                </c:pt>
                <c:pt idx="696">
                  <c:v>31.499996185302734</c:v>
                </c:pt>
                <c:pt idx="697">
                  <c:v>31.600002288818359</c:v>
                </c:pt>
                <c:pt idx="698">
                  <c:v>31.700000762939453</c:v>
                </c:pt>
                <c:pt idx="699">
                  <c:v>31.799999237060547</c:v>
                </c:pt>
                <c:pt idx="700">
                  <c:v>31.899997711181641</c:v>
                </c:pt>
                <c:pt idx="701">
                  <c:v>31.999996185302734</c:v>
                </c:pt>
                <c:pt idx="702">
                  <c:v>32.100002288818359</c:v>
                </c:pt>
                <c:pt idx="703">
                  <c:v>32.200000762939453</c:v>
                </c:pt>
                <c:pt idx="704">
                  <c:v>32.299999237060547</c:v>
                </c:pt>
                <c:pt idx="705">
                  <c:v>32.399997711181641</c:v>
                </c:pt>
                <c:pt idx="706">
                  <c:v>32.499996185302734</c:v>
                </c:pt>
                <c:pt idx="707">
                  <c:v>32.600002288818359</c:v>
                </c:pt>
                <c:pt idx="708">
                  <c:v>32.700000762939453</c:v>
                </c:pt>
                <c:pt idx="709">
                  <c:v>32.799999237060547</c:v>
                </c:pt>
                <c:pt idx="710">
                  <c:v>32.899997711181641</c:v>
                </c:pt>
                <c:pt idx="711">
                  <c:v>32.999996185302734</c:v>
                </c:pt>
                <c:pt idx="712">
                  <c:v>33.100002288818359</c:v>
                </c:pt>
                <c:pt idx="713">
                  <c:v>33.200000762939453</c:v>
                </c:pt>
                <c:pt idx="714">
                  <c:v>33.299999237060547</c:v>
                </c:pt>
                <c:pt idx="715">
                  <c:v>33.399997711181641</c:v>
                </c:pt>
                <c:pt idx="716">
                  <c:v>33.499996185302734</c:v>
                </c:pt>
                <c:pt idx="717">
                  <c:v>33.600002288818359</c:v>
                </c:pt>
                <c:pt idx="718">
                  <c:v>33.700000762939453</c:v>
                </c:pt>
                <c:pt idx="719">
                  <c:v>33.799999237060547</c:v>
                </c:pt>
                <c:pt idx="720">
                  <c:v>33.899997711181641</c:v>
                </c:pt>
                <c:pt idx="721">
                  <c:v>33.999996185302734</c:v>
                </c:pt>
                <c:pt idx="722">
                  <c:v>34.100002288818359</c:v>
                </c:pt>
                <c:pt idx="723">
                  <c:v>34.200000762939453</c:v>
                </c:pt>
                <c:pt idx="724">
                  <c:v>34.299999237060547</c:v>
                </c:pt>
                <c:pt idx="725">
                  <c:v>34.399997711181641</c:v>
                </c:pt>
                <c:pt idx="726">
                  <c:v>34.499996185302734</c:v>
                </c:pt>
                <c:pt idx="727">
                  <c:v>34.600002288818359</c:v>
                </c:pt>
                <c:pt idx="728">
                  <c:v>34.700000762939453</c:v>
                </c:pt>
                <c:pt idx="729">
                  <c:v>34.799999237060547</c:v>
                </c:pt>
                <c:pt idx="730">
                  <c:v>34.899997711181641</c:v>
                </c:pt>
                <c:pt idx="731">
                  <c:v>34.999996185302734</c:v>
                </c:pt>
                <c:pt idx="732">
                  <c:v>35.100002288818359</c:v>
                </c:pt>
                <c:pt idx="733">
                  <c:v>35.200000762939453</c:v>
                </c:pt>
                <c:pt idx="734">
                  <c:v>35.299999237060547</c:v>
                </c:pt>
                <c:pt idx="735">
                  <c:v>35.399997711181641</c:v>
                </c:pt>
                <c:pt idx="736">
                  <c:v>35.499996185302734</c:v>
                </c:pt>
                <c:pt idx="737">
                  <c:v>35.600002288818359</c:v>
                </c:pt>
                <c:pt idx="738">
                  <c:v>35.700000762939453</c:v>
                </c:pt>
                <c:pt idx="739">
                  <c:v>35.799999237060547</c:v>
                </c:pt>
                <c:pt idx="740">
                  <c:v>35.899997711181641</c:v>
                </c:pt>
                <c:pt idx="741">
                  <c:v>35.999996185302734</c:v>
                </c:pt>
                <c:pt idx="742">
                  <c:v>36.100002288818359</c:v>
                </c:pt>
                <c:pt idx="743">
                  <c:v>36.200000762939453</c:v>
                </c:pt>
                <c:pt idx="744">
                  <c:v>36.299999237060547</c:v>
                </c:pt>
                <c:pt idx="745">
                  <c:v>36.399997711181641</c:v>
                </c:pt>
                <c:pt idx="746">
                  <c:v>36.499996185302734</c:v>
                </c:pt>
                <c:pt idx="747">
                  <c:v>36.600002288818359</c:v>
                </c:pt>
                <c:pt idx="748">
                  <c:v>36.700000762939453</c:v>
                </c:pt>
                <c:pt idx="749">
                  <c:v>36.799999237060547</c:v>
                </c:pt>
                <c:pt idx="750">
                  <c:v>36.899997711181641</c:v>
                </c:pt>
                <c:pt idx="751">
                  <c:v>36.999996185302734</c:v>
                </c:pt>
                <c:pt idx="752">
                  <c:v>37.100002288818359</c:v>
                </c:pt>
                <c:pt idx="753">
                  <c:v>37.200000762939453</c:v>
                </c:pt>
                <c:pt idx="754">
                  <c:v>37.299999237060547</c:v>
                </c:pt>
                <c:pt idx="755">
                  <c:v>37.399997711181641</c:v>
                </c:pt>
                <c:pt idx="756">
                  <c:v>37.499996185302734</c:v>
                </c:pt>
                <c:pt idx="757">
                  <c:v>37.600002288818359</c:v>
                </c:pt>
                <c:pt idx="758">
                  <c:v>37.700000762939453</c:v>
                </c:pt>
                <c:pt idx="759">
                  <c:v>37.799999237060547</c:v>
                </c:pt>
                <c:pt idx="760">
                  <c:v>37.899997711181641</c:v>
                </c:pt>
                <c:pt idx="761">
                  <c:v>37.999996185302734</c:v>
                </c:pt>
                <c:pt idx="762">
                  <c:v>38.100002288818359</c:v>
                </c:pt>
                <c:pt idx="763">
                  <c:v>38.200000762939453</c:v>
                </c:pt>
                <c:pt idx="764">
                  <c:v>38.299999237060547</c:v>
                </c:pt>
                <c:pt idx="765">
                  <c:v>38.399997711181641</c:v>
                </c:pt>
                <c:pt idx="766">
                  <c:v>38.499996185302734</c:v>
                </c:pt>
                <c:pt idx="767">
                  <c:v>38.600002288818359</c:v>
                </c:pt>
                <c:pt idx="768">
                  <c:v>38.700000762939453</c:v>
                </c:pt>
                <c:pt idx="769">
                  <c:v>38.799999237060547</c:v>
                </c:pt>
                <c:pt idx="770">
                  <c:v>38.899997711181641</c:v>
                </c:pt>
                <c:pt idx="771">
                  <c:v>38.999996185302734</c:v>
                </c:pt>
                <c:pt idx="772">
                  <c:v>39.100002288818359</c:v>
                </c:pt>
                <c:pt idx="773">
                  <c:v>39.200000762939453</c:v>
                </c:pt>
                <c:pt idx="774">
                  <c:v>39.299999237060547</c:v>
                </c:pt>
                <c:pt idx="775">
                  <c:v>39.399997711181641</c:v>
                </c:pt>
                <c:pt idx="776">
                  <c:v>39.499996185302734</c:v>
                </c:pt>
                <c:pt idx="777">
                  <c:v>39.600002288818359</c:v>
                </c:pt>
                <c:pt idx="778">
                  <c:v>39.700000762939453</c:v>
                </c:pt>
                <c:pt idx="779">
                  <c:v>39.799999237060547</c:v>
                </c:pt>
                <c:pt idx="780">
                  <c:v>39.899997711181641</c:v>
                </c:pt>
                <c:pt idx="781">
                  <c:v>39.999996185302734</c:v>
                </c:pt>
                <c:pt idx="782">
                  <c:v>40.100002288818359</c:v>
                </c:pt>
                <c:pt idx="783">
                  <c:v>40.200000762939453</c:v>
                </c:pt>
                <c:pt idx="784">
                  <c:v>40.299999237060547</c:v>
                </c:pt>
                <c:pt idx="785">
                  <c:v>40.399997711181641</c:v>
                </c:pt>
                <c:pt idx="786">
                  <c:v>40.499996185302734</c:v>
                </c:pt>
                <c:pt idx="787">
                  <c:v>40.600002288818359</c:v>
                </c:pt>
                <c:pt idx="788">
                  <c:v>40.700000762939453</c:v>
                </c:pt>
                <c:pt idx="789">
                  <c:v>40.799999237060547</c:v>
                </c:pt>
                <c:pt idx="790">
                  <c:v>40.899997711181641</c:v>
                </c:pt>
                <c:pt idx="791">
                  <c:v>40.999996185302734</c:v>
                </c:pt>
                <c:pt idx="792">
                  <c:v>41.100002288818359</c:v>
                </c:pt>
                <c:pt idx="793">
                  <c:v>41.200000762939453</c:v>
                </c:pt>
                <c:pt idx="794">
                  <c:v>41.299999237060547</c:v>
                </c:pt>
                <c:pt idx="795">
                  <c:v>41.399997711181641</c:v>
                </c:pt>
                <c:pt idx="796">
                  <c:v>41.499996185302734</c:v>
                </c:pt>
                <c:pt idx="797">
                  <c:v>41.600002288818359</c:v>
                </c:pt>
                <c:pt idx="798">
                  <c:v>41.700000762939453</c:v>
                </c:pt>
                <c:pt idx="799">
                  <c:v>41.799999237060547</c:v>
                </c:pt>
                <c:pt idx="800">
                  <c:v>41.899997711181641</c:v>
                </c:pt>
                <c:pt idx="801">
                  <c:v>41.999996185302734</c:v>
                </c:pt>
                <c:pt idx="802">
                  <c:v>42.100002288818359</c:v>
                </c:pt>
                <c:pt idx="803">
                  <c:v>42.200000762939453</c:v>
                </c:pt>
                <c:pt idx="804">
                  <c:v>42.299999237060547</c:v>
                </c:pt>
                <c:pt idx="805">
                  <c:v>42.399997711181641</c:v>
                </c:pt>
                <c:pt idx="806">
                  <c:v>42.499996185302734</c:v>
                </c:pt>
                <c:pt idx="807">
                  <c:v>42.600002288818359</c:v>
                </c:pt>
                <c:pt idx="808">
                  <c:v>42.700000762939453</c:v>
                </c:pt>
                <c:pt idx="809">
                  <c:v>42.799999237060547</c:v>
                </c:pt>
                <c:pt idx="810">
                  <c:v>42.899997711181641</c:v>
                </c:pt>
                <c:pt idx="811">
                  <c:v>42.999996185302734</c:v>
                </c:pt>
                <c:pt idx="812">
                  <c:v>43.100002288818359</c:v>
                </c:pt>
                <c:pt idx="813">
                  <c:v>43.200000762939453</c:v>
                </c:pt>
                <c:pt idx="814">
                  <c:v>43.299999237060547</c:v>
                </c:pt>
                <c:pt idx="815">
                  <c:v>43.399997711181641</c:v>
                </c:pt>
                <c:pt idx="816">
                  <c:v>43.499996185302734</c:v>
                </c:pt>
                <c:pt idx="817">
                  <c:v>43.600002288818359</c:v>
                </c:pt>
                <c:pt idx="818">
                  <c:v>43.700000762939453</c:v>
                </c:pt>
                <c:pt idx="819">
                  <c:v>43.799999237060547</c:v>
                </c:pt>
                <c:pt idx="820">
                  <c:v>43.899997711181641</c:v>
                </c:pt>
                <c:pt idx="821">
                  <c:v>43.999996185302734</c:v>
                </c:pt>
                <c:pt idx="822">
                  <c:v>44.100002288818359</c:v>
                </c:pt>
                <c:pt idx="823">
                  <c:v>44.200000762939453</c:v>
                </c:pt>
                <c:pt idx="824">
                  <c:v>44.299999237060547</c:v>
                </c:pt>
                <c:pt idx="825">
                  <c:v>44.399997711181641</c:v>
                </c:pt>
                <c:pt idx="826">
                  <c:v>44.499996185302734</c:v>
                </c:pt>
                <c:pt idx="827">
                  <c:v>44.600002288818359</c:v>
                </c:pt>
                <c:pt idx="828">
                  <c:v>44.700000762939453</c:v>
                </c:pt>
                <c:pt idx="829">
                  <c:v>44.799999237060547</c:v>
                </c:pt>
                <c:pt idx="830">
                  <c:v>44.899997711181641</c:v>
                </c:pt>
                <c:pt idx="831">
                  <c:v>44.999996185302734</c:v>
                </c:pt>
                <c:pt idx="832">
                  <c:v>45.100002288818359</c:v>
                </c:pt>
                <c:pt idx="833">
                  <c:v>45.200000762939453</c:v>
                </c:pt>
                <c:pt idx="834">
                  <c:v>45.299999237060547</c:v>
                </c:pt>
                <c:pt idx="835">
                  <c:v>45.399997711181641</c:v>
                </c:pt>
                <c:pt idx="836">
                  <c:v>45.499996185302734</c:v>
                </c:pt>
                <c:pt idx="837">
                  <c:v>45.600002288818359</c:v>
                </c:pt>
                <c:pt idx="838">
                  <c:v>45.700000762939453</c:v>
                </c:pt>
                <c:pt idx="839">
                  <c:v>45.799999237060547</c:v>
                </c:pt>
                <c:pt idx="840">
                  <c:v>45.899997711181641</c:v>
                </c:pt>
                <c:pt idx="841">
                  <c:v>45.999996185302734</c:v>
                </c:pt>
                <c:pt idx="842">
                  <c:v>46.100002288818359</c:v>
                </c:pt>
                <c:pt idx="843">
                  <c:v>46.200000762939453</c:v>
                </c:pt>
                <c:pt idx="844">
                  <c:v>46.299999237060547</c:v>
                </c:pt>
                <c:pt idx="845">
                  <c:v>46.399997711181641</c:v>
                </c:pt>
                <c:pt idx="846">
                  <c:v>46.499996185302734</c:v>
                </c:pt>
                <c:pt idx="847">
                  <c:v>46.600002288818359</c:v>
                </c:pt>
                <c:pt idx="848">
                  <c:v>46.700000762939453</c:v>
                </c:pt>
                <c:pt idx="849">
                  <c:v>46.799999237060547</c:v>
                </c:pt>
                <c:pt idx="850">
                  <c:v>46.899997711181641</c:v>
                </c:pt>
                <c:pt idx="851">
                  <c:v>46.999996185302734</c:v>
                </c:pt>
                <c:pt idx="852">
                  <c:v>47.100002288818359</c:v>
                </c:pt>
                <c:pt idx="853">
                  <c:v>47.200000762939453</c:v>
                </c:pt>
                <c:pt idx="854">
                  <c:v>47.299999237060547</c:v>
                </c:pt>
                <c:pt idx="855">
                  <c:v>47.399997711181641</c:v>
                </c:pt>
                <c:pt idx="856">
                  <c:v>47.499996185302734</c:v>
                </c:pt>
                <c:pt idx="857">
                  <c:v>47.600002288818359</c:v>
                </c:pt>
                <c:pt idx="858">
                  <c:v>47.700000762939453</c:v>
                </c:pt>
                <c:pt idx="859">
                  <c:v>47.799999237060547</c:v>
                </c:pt>
                <c:pt idx="860">
                  <c:v>47.899997711181641</c:v>
                </c:pt>
                <c:pt idx="861">
                  <c:v>47.999996185302734</c:v>
                </c:pt>
                <c:pt idx="862">
                  <c:v>48.100002288818359</c:v>
                </c:pt>
                <c:pt idx="863">
                  <c:v>48.200000762939453</c:v>
                </c:pt>
                <c:pt idx="864">
                  <c:v>48.299999237060547</c:v>
                </c:pt>
                <c:pt idx="865">
                  <c:v>48.399997711181641</c:v>
                </c:pt>
                <c:pt idx="866">
                  <c:v>48.499996185302734</c:v>
                </c:pt>
                <c:pt idx="867">
                  <c:v>48.600002288818359</c:v>
                </c:pt>
                <c:pt idx="868">
                  <c:v>48.700000762939453</c:v>
                </c:pt>
                <c:pt idx="869">
                  <c:v>48.799999237060547</c:v>
                </c:pt>
                <c:pt idx="870">
                  <c:v>48.899997711181641</c:v>
                </c:pt>
                <c:pt idx="871">
                  <c:v>48.999996185302734</c:v>
                </c:pt>
                <c:pt idx="872">
                  <c:v>49.100002288818359</c:v>
                </c:pt>
                <c:pt idx="873">
                  <c:v>49.200000762939453</c:v>
                </c:pt>
                <c:pt idx="874">
                  <c:v>49.299999237060547</c:v>
                </c:pt>
                <c:pt idx="875">
                  <c:v>49.399997711181641</c:v>
                </c:pt>
                <c:pt idx="876">
                  <c:v>49.499996185302734</c:v>
                </c:pt>
                <c:pt idx="877">
                  <c:v>49.600002288818359</c:v>
                </c:pt>
                <c:pt idx="878">
                  <c:v>49.700000762939453</c:v>
                </c:pt>
                <c:pt idx="879">
                  <c:v>49.799999237060547</c:v>
                </c:pt>
                <c:pt idx="880">
                  <c:v>49.899997711181641</c:v>
                </c:pt>
                <c:pt idx="881">
                  <c:v>49.999996185302734</c:v>
                </c:pt>
                <c:pt idx="882">
                  <c:v>50.100002288818359</c:v>
                </c:pt>
                <c:pt idx="883">
                  <c:v>50.200000762939453</c:v>
                </c:pt>
                <c:pt idx="884">
                  <c:v>50.299999237060547</c:v>
                </c:pt>
                <c:pt idx="885">
                  <c:v>50.399997711181641</c:v>
                </c:pt>
                <c:pt idx="886">
                  <c:v>50.499996185302734</c:v>
                </c:pt>
                <c:pt idx="887">
                  <c:v>50.600002288818359</c:v>
                </c:pt>
                <c:pt idx="888">
                  <c:v>50.700000762939453</c:v>
                </c:pt>
                <c:pt idx="889">
                  <c:v>50.799999237060547</c:v>
                </c:pt>
                <c:pt idx="890">
                  <c:v>50.899997711181641</c:v>
                </c:pt>
                <c:pt idx="891">
                  <c:v>50.999996185302734</c:v>
                </c:pt>
                <c:pt idx="892">
                  <c:v>51.100002288818359</c:v>
                </c:pt>
                <c:pt idx="893">
                  <c:v>51.200000762939453</c:v>
                </c:pt>
                <c:pt idx="894">
                  <c:v>51.299999237060547</c:v>
                </c:pt>
                <c:pt idx="895">
                  <c:v>51.399997711181641</c:v>
                </c:pt>
                <c:pt idx="896">
                  <c:v>51.499996185302734</c:v>
                </c:pt>
                <c:pt idx="897">
                  <c:v>51.600002288818359</c:v>
                </c:pt>
                <c:pt idx="898">
                  <c:v>51.700000762939453</c:v>
                </c:pt>
                <c:pt idx="899">
                  <c:v>51.799999237060547</c:v>
                </c:pt>
                <c:pt idx="900">
                  <c:v>51.899997711181641</c:v>
                </c:pt>
                <c:pt idx="901">
                  <c:v>51.999996185302734</c:v>
                </c:pt>
                <c:pt idx="902">
                  <c:v>52.100002288818359</c:v>
                </c:pt>
                <c:pt idx="903">
                  <c:v>52.200000762939453</c:v>
                </c:pt>
                <c:pt idx="904">
                  <c:v>52.299999237060547</c:v>
                </c:pt>
                <c:pt idx="905">
                  <c:v>52.399997711181641</c:v>
                </c:pt>
                <c:pt idx="906">
                  <c:v>52.499996185302734</c:v>
                </c:pt>
                <c:pt idx="907">
                  <c:v>52.600002288818359</c:v>
                </c:pt>
                <c:pt idx="908">
                  <c:v>52.700000762939453</c:v>
                </c:pt>
                <c:pt idx="909">
                  <c:v>52.799999237060547</c:v>
                </c:pt>
                <c:pt idx="910">
                  <c:v>52.899997711181641</c:v>
                </c:pt>
                <c:pt idx="911">
                  <c:v>52.999996185302734</c:v>
                </c:pt>
                <c:pt idx="912">
                  <c:v>53.100002288818359</c:v>
                </c:pt>
                <c:pt idx="913">
                  <c:v>53.200000762939453</c:v>
                </c:pt>
                <c:pt idx="914">
                  <c:v>53.299999237060547</c:v>
                </c:pt>
                <c:pt idx="915">
                  <c:v>53.399997711181641</c:v>
                </c:pt>
                <c:pt idx="916">
                  <c:v>53.499996185302734</c:v>
                </c:pt>
                <c:pt idx="917">
                  <c:v>53.600002288818359</c:v>
                </c:pt>
                <c:pt idx="918">
                  <c:v>53.700000762939453</c:v>
                </c:pt>
                <c:pt idx="919">
                  <c:v>53.799999237060547</c:v>
                </c:pt>
                <c:pt idx="920">
                  <c:v>53.899997711181641</c:v>
                </c:pt>
                <c:pt idx="921">
                  <c:v>53.999996185302734</c:v>
                </c:pt>
                <c:pt idx="922">
                  <c:v>54.100002288818359</c:v>
                </c:pt>
                <c:pt idx="923">
                  <c:v>54.200000762939453</c:v>
                </c:pt>
                <c:pt idx="924">
                  <c:v>54.299999237060547</c:v>
                </c:pt>
                <c:pt idx="925">
                  <c:v>54.399997711181641</c:v>
                </c:pt>
                <c:pt idx="926">
                  <c:v>54.499996185302734</c:v>
                </c:pt>
                <c:pt idx="927">
                  <c:v>54.600002288818359</c:v>
                </c:pt>
                <c:pt idx="928">
                  <c:v>54.700000762939453</c:v>
                </c:pt>
                <c:pt idx="929">
                  <c:v>54.799999237060547</c:v>
                </c:pt>
                <c:pt idx="930">
                  <c:v>54.899997711181641</c:v>
                </c:pt>
                <c:pt idx="931">
                  <c:v>54.999996185302734</c:v>
                </c:pt>
                <c:pt idx="932">
                  <c:v>55.100002288818359</c:v>
                </c:pt>
                <c:pt idx="933">
                  <c:v>55.200000762939453</c:v>
                </c:pt>
                <c:pt idx="934">
                  <c:v>55.299999237060547</c:v>
                </c:pt>
                <c:pt idx="935">
                  <c:v>55.399997711181641</c:v>
                </c:pt>
                <c:pt idx="936">
                  <c:v>55.499996185302734</c:v>
                </c:pt>
                <c:pt idx="937">
                  <c:v>55.600002288818359</c:v>
                </c:pt>
                <c:pt idx="938">
                  <c:v>55.700000762939453</c:v>
                </c:pt>
                <c:pt idx="939">
                  <c:v>55.799999237060547</c:v>
                </c:pt>
                <c:pt idx="940">
                  <c:v>55.899997711181641</c:v>
                </c:pt>
                <c:pt idx="941">
                  <c:v>55.999996185302734</c:v>
                </c:pt>
                <c:pt idx="942">
                  <c:v>56.100002288818359</c:v>
                </c:pt>
                <c:pt idx="943">
                  <c:v>56.200000762939453</c:v>
                </c:pt>
                <c:pt idx="944">
                  <c:v>56.299999237060547</c:v>
                </c:pt>
                <c:pt idx="945">
                  <c:v>56.399997711181641</c:v>
                </c:pt>
                <c:pt idx="946">
                  <c:v>56.499996185302734</c:v>
                </c:pt>
                <c:pt idx="947">
                  <c:v>56.600002288818359</c:v>
                </c:pt>
                <c:pt idx="948">
                  <c:v>56.700000762939453</c:v>
                </c:pt>
                <c:pt idx="949">
                  <c:v>56.799999237060547</c:v>
                </c:pt>
                <c:pt idx="950">
                  <c:v>56.899997711181641</c:v>
                </c:pt>
                <c:pt idx="951">
                  <c:v>56.999996185302734</c:v>
                </c:pt>
                <c:pt idx="952">
                  <c:v>57.100002288818359</c:v>
                </c:pt>
                <c:pt idx="953">
                  <c:v>57.200000762939453</c:v>
                </c:pt>
                <c:pt idx="954">
                  <c:v>57.299999237060547</c:v>
                </c:pt>
                <c:pt idx="955">
                  <c:v>57.399997711181641</c:v>
                </c:pt>
                <c:pt idx="956">
                  <c:v>57.499996185302734</c:v>
                </c:pt>
                <c:pt idx="957">
                  <c:v>57.600002288818359</c:v>
                </c:pt>
                <c:pt idx="958">
                  <c:v>57.700000762939453</c:v>
                </c:pt>
                <c:pt idx="959">
                  <c:v>57.799999237060547</c:v>
                </c:pt>
                <c:pt idx="960">
                  <c:v>57.899997711181641</c:v>
                </c:pt>
                <c:pt idx="961">
                  <c:v>57.999996185302734</c:v>
                </c:pt>
                <c:pt idx="962">
                  <c:v>58.100002288818359</c:v>
                </c:pt>
                <c:pt idx="963">
                  <c:v>58.200000762939453</c:v>
                </c:pt>
                <c:pt idx="964">
                  <c:v>58.299999237060547</c:v>
                </c:pt>
                <c:pt idx="965">
                  <c:v>58.399997711181641</c:v>
                </c:pt>
                <c:pt idx="966">
                  <c:v>58.499996185302734</c:v>
                </c:pt>
                <c:pt idx="967">
                  <c:v>58.600002288818359</c:v>
                </c:pt>
                <c:pt idx="968">
                  <c:v>58.700000762939453</c:v>
                </c:pt>
                <c:pt idx="969">
                  <c:v>58.799999237060547</c:v>
                </c:pt>
                <c:pt idx="970">
                  <c:v>58.899997711181641</c:v>
                </c:pt>
                <c:pt idx="971">
                  <c:v>58.999996185302734</c:v>
                </c:pt>
                <c:pt idx="972">
                  <c:v>59.100002288818359</c:v>
                </c:pt>
                <c:pt idx="973">
                  <c:v>59.200000762939453</c:v>
                </c:pt>
                <c:pt idx="974">
                  <c:v>59.299999237060547</c:v>
                </c:pt>
                <c:pt idx="975">
                  <c:v>59.399997711181641</c:v>
                </c:pt>
                <c:pt idx="976">
                  <c:v>59.499996185302734</c:v>
                </c:pt>
                <c:pt idx="977">
                  <c:v>59.600002288818359</c:v>
                </c:pt>
                <c:pt idx="978">
                  <c:v>59.700000762939453</c:v>
                </c:pt>
                <c:pt idx="979">
                  <c:v>59.799999237060547</c:v>
                </c:pt>
                <c:pt idx="980">
                  <c:v>59.899997711181641</c:v>
                </c:pt>
                <c:pt idx="981">
                  <c:v>59.999996185302734</c:v>
                </c:pt>
                <c:pt idx="982">
                  <c:v>60.100002288818359</c:v>
                </c:pt>
                <c:pt idx="983">
                  <c:v>60.200000762939453</c:v>
                </c:pt>
                <c:pt idx="984">
                  <c:v>60.299999237060547</c:v>
                </c:pt>
                <c:pt idx="985">
                  <c:v>60.399997711181641</c:v>
                </c:pt>
                <c:pt idx="986">
                  <c:v>60.499996185302734</c:v>
                </c:pt>
                <c:pt idx="987">
                  <c:v>60.600002288818359</c:v>
                </c:pt>
                <c:pt idx="988">
                  <c:v>60.700000762939453</c:v>
                </c:pt>
                <c:pt idx="989">
                  <c:v>60.799999237060547</c:v>
                </c:pt>
                <c:pt idx="990">
                  <c:v>60.899997711181641</c:v>
                </c:pt>
                <c:pt idx="991">
                  <c:v>60.999996185302734</c:v>
                </c:pt>
                <c:pt idx="992">
                  <c:v>61.100002288818359</c:v>
                </c:pt>
                <c:pt idx="993">
                  <c:v>61.200000762939453</c:v>
                </c:pt>
                <c:pt idx="994">
                  <c:v>61.299999237060547</c:v>
                </c:pt>
                <c:pt idx="995">
                  <c:v>61.399997711181641</c:v>
                </c:pt>
                <c:pt idx="996">
                  <c:v>61.499996185302734</c:v>
                </c:pt>
                <c:pt idx="997">
                  <c:v>61.600002288818359</c:v>
                </c:pt>
                <c:pt idx="998">
                  <c:v>61.700000762939453</c:v>
                </c:pt>
                <c:pt idx="999">
                  <c:v>61.799999237060547</c:v>
                </c:pt>
                <c:pt idx="1000">
                  <c:v>61.899997711181641</c:v>
                </c:pt>
                <c:pt idx="1001">
                  <c:v>61.999996185302734</c:v>
                </c:pt>
                <c:pt idx="1002">
                  <c:v>62.100002288818359</c:v>
                </c:pt>
                <c:pt idx="1003">
                  <c:v>62.200000762939453</c:v>
                </c:pt>
                <c:pt idx="1004">
                  <c:v>62.299999237060547</c:v>
                </c:pt>
                <c:pt idx="1005">
                  <c:v>62.399997711181641</c:v>
                </c:pt>
                <c:pt idx="1006">
                  <c:v>62.499996185302734</c:v>
                </c:pt>
                <c:pt idx="1007">
                  <c:v>62.600002288818359</c:v>
                </c:pt>
                <c:pt idx="1008">
                  <c:v>62.700000762939453</c:v>
                </c:pt>
                <c:pt idx="1009">
                  <c:v>62.799999237060547</c:v>
                </c:pt>
                <c:pt idx="1010">
                  <c:v>62.899997711181641</c:v>
                </c:pt>
                <c:pt idx="1011">
                  <c:v>62.999996185302734</c:v>
                </c:pt>
                <c:pt idx="1012">
                  <c:v>63.100002288818359</c:v>
                </c:pt>
                <c:pt idx="1013">
                  <c:v>63.200000762939453</c:v>
                </c:pt>
                <c:pt idx="1014">
                  <c:v>63.299999237060547</c:v>
                </c:pt>
                <c:pt idx="1015">
                  <c:v>63.399997711181641</c:v>
                </c:pt>
                <c:pt idx="1016">
                  <c:v>63.499996185302734</c:v>
                </c:pt>
                <c:pt idx="1017">
                  <c:v>63.600002288818359</c:v>
                </c:pt>
                <c:pt idx="1018">
                  <c:v>63.700000762939453</c:v>
                </c:pt>
                <c:pt idx="1019">
                  <c:v>63.799999237060547</c:v>
                </c:pt>
                <c:pt idx="1020">
                  <c:v>63.899997711181641</c:v>
                </c:pt>
                <c:pt idx="1021">
                  <c:v>63.999996185302734</c:v>
                </c:pt>
                <c:pt idx="1022">
                  <c:v>64.100006103515625</c:v>
                </c:pt>
                <c:pt idx="1023">
                  <c:v>64.199996948242188</c:v>
                </c:pt>
                <c:pt idx="1024">
                  <c:v>64.300003051757813</c:v>
                </c:pt>
                <c:pt idx="1025">
                  <c:v>64.399993896484375</c:v>
                </c:pt>
                <c:pt idx="1026">
                  <c:v>64.5</c:v>
                </c:pt>
                <c:pt idx="1027">
                  <c:v>64.600006103515625</c:v>
                </c:pt>
                <c:pt idx="1028">
                  <c:v>64.699996948242188</c:v>
                </c:pt>
                <c:pt idx="1029">
                  <c:v>64.800003051757813</c:v>
                </c:pt>
                <c:pt idx="1030">
                  <c:v>64.899993896484375</c:v>
                </c:pt>
                <c:pt idx="1031">
                  <c:v>65</c:v>
                </c:pt>
                <c:pt idx="1032">
                  <c:v>65.100006103515625</c:v>
                </c:pt>
                <c:pt idx="1033">
                  <c:v>65.199996948242188</c:v>
                </c:pt>
                <c:pt idx="1034">
                  <c:v>65.300003051757813</c:v>
                </c:pt>
                <c:pt idx="1035">
                  <c:v>65.399993896484375</c:v>
                </c:pt>
                <c:pt idx="1036">
                  <c:v>65.5</c:v>
                </c:pt>
                <c:pt idx="1037">
                  <c:v>65.600006103515625</c:v>
                </c:pt>
                <c:pt idx="1038">
                  <c:v>65.699996948242188</c:v>
                </c:pt>
                <c:pt idx="1039">
                  <c:v>65.800003051757813</c:v>
                </c:pt>
                <c:pt idx="1040">
                  <c:v>65.899993896484375</c:v>
                </c:pt>
                <c:pt idx="1041">
                  <c:v>66</c:v>
                </c:pt>
                <c:pt idx="1042">
                  <c:v>66.100006103515625</c:v>
                </c:pt>
                <c:pt idx="1043">
                  <c:v>66.199996948242188</c:v>
                </c:pt>
                <c:pt idx="1044">
                  <c:v>66.300003051757813</c:v>
                </c:pt>
                <c:pt idx="1045">
                  <c:v>66.399993896484375</c:v>
                </c:pt>
                <c:pt idx="1046">
                  <c:v>66.5</c:v>
                </c:pt>
                <c:pt idx="1047">
                  <c:v>66.600006103515625</c:v>
                </c:pt>
                <c:pt idx="1048">
                  <c:v>66.699996948242188</c:v>
                </c:pt>
                <c:pt idx="1049">
                  <c:v>66.800003051757813</c:v>
                </c:pt>
                <c:pt idx="1050">
                  <c:v>66.899993896484375</c:v>
                </c:pt>
                <c:pt idx="1051">
                  <c:v>67</c:v>
                </c:pt>
                <c:pt idx="1052">
                  <c:v>67.100006103515625</c:v>
                </c:pt>
                <c:pt idx="1053">
                  <c:v>67.199996948242188</c:v>
                </c:pt>
                <c:pt idx="1054">
                  <c:v>67.300003051757813</c:v>
                </c:pt>
                <c:pt idx="1055">
                  <c:v>67.399993896484375</c:v>
                </c:pt>
                <c:pt idx="1056">
                  <c:v>67.5</c:v>
                </c:pt>
                <c:pt idx="1057">
                  <c:v>67.600006103515625</c:v>
                </c:pt>
                <c:pt idx="1058">
                  <c:v>67.699996948242188</c:v>
                </c:pt>
                <c:pt idx="1059">
                  <c:v>67.800003051757813</c:v>
                </c:pt>
                <c:pt idx="1060">
                  <c:v>67.899993896484375</c:v>
                </c:pt>
                <c:pt idx="1061">
                  <c:v>68</c:v>
                </c:pt>
                <c:pt idx="1062">
                  <c:v>68.100006103515625</c:v>
                </c:pt>
                <c:pt idx="1063">
                  <c:v>68.199996948242188</c:v>
                </c:pt>
                <c:pt idx="1064">
                  <c:v>68.300003051757813</c:v>
                </c:pt>
                <c:pt idx="1065">
                  <c:v>68.399993896484375</c:v>
                </c:pt>
                <c:pt idx="1066">
                  <c:v>68.5</c:v>
                </c:pt>
                <c:pt idx="1067">
                  <c:v>68.600006103515625</c:v>
                </c:pt>
                <c:pt idx="1068">
                  <c:v>68.699996948242188</c:v>
                </c:pt>
                <c:pt idx="1069">
                  <c:v>68.800003051757813</c:v>
                </c:pt>
                <c:pt idx="1070">
                  <c:v>68.899993896484375</c:v>
                </c:pt>
                <c:pt idx="1071">
                  <c:v>69</c:v>
                </c:pt>
                <c:pt idx="1072">
                  <c:v>69.100006103515625</c:v>
                </c:pt>
                <c:pt idx="1073">
                  <c:v>69.199996948242188</c:v>
                </c:pt>
                <c:pt idx="1074">
                  <c:v>69.300003051757813</c:v>
                </c:pt>
                <c:pt idx="1075">
                  <c:v>69.399993896484375</c:v>
                </c:pt>
                <c:pt idx="1076">
                  <c:v>69.5</c:v>
                </c:pt>
                <c:pt idx="1077">
                  <c:v>69.600006103515625</c:v>
                </c:pt>
                <c:pt idx="1078">
                  <c:v>69.699996948242188</c:v>
                </c:pt>
                <c:pt idx="1079">
                  <c:v>69.800003051757813</c:v>
                </c:pt>
                <c:pt idx="1080">
                  <c:v>69.899993896484375</c:v>
                </c:pt>
                <c:pt idx="1081">
                  <c:v>70</c:v>
                </c:pt>
                <c:pt idx="1082">
                  <c:v>70.100006103515625</c:v>
                </c:pt>
                <c:pt idx="1083">
                  <c:v>70.199996948242188</c:v>
                </c:pt>
                <c:pt idx="1084">
                  <c:v>70.300003051757813</c:v>
                </c:pt>
                <c:pt idx="1085">
                  <c:v>70.399993896484375</c:v>
                </c:pt>
                <c:pt idx="1086">
                  <c:v>70.5</c:v>
                </c:pt>
                <c:pt idx="1087">
                  <c:v>70.600006103515625</c:v>
                </c:pt>
                <c:pt idx="1088">
                  <c:v>70.699996948242188</c:v>
                </c:pt>
                <c:pt idx="1089">
                  <c:v>70.800003051757813</c:v>
                </c:pt>
                <c:pt idx="1090">
                  <c:v>70.899993896484375</c:v>
                </c:pt>
                <c:pt idx="1091">
                  <c:v>71</c:v>
                </c:pt>
                <c:pt idx="1092">
                  <c:v>71.100006103515625</c:v>
                </c:pt>
                <c:pt idx="1093">
                  <c:v>71.199996948242188</c:v>
                </c:pt>
                <c:pt idx="1094">
                  <c:v>71.300003051757813</c:v>
                </c:pt>
                <c:pt idx="1095">
                  <c:v>71.399993896484375</c:v>
                </c:pt>
                <c:pt idx="1096">
                  <c:v>71.5</c:v>
                </c:pt>
                <c:pt idx="1097">
                  <c:v>71.600006103515625</c:v>
                </c:pt>
                <c:pt idx="1098">
                  <c:v>71.699996948242188</c:v>
                </c:pt>
                <c:pt idx="1099">
                  <c:v>71.800003051757813</c:v>
                </c:pt>
                <c:pt idx="1100">
                  <c:v>71.899993896484375</c:v>
                </c:pt>
                <c:pt idx="1101">
                  <c:v>72</c:v>
                </c:pt>
                <c:pt idx="1102">
                  <c:v>72.100006103515625</c:v>
                </c:pt>
                <c:pt idx="1103">
                  <c:v>72.199996948242188</c:v>
                </c:pt>
                <c:pt idx="1104">
                  <c:v>72.300003051757813</c:v>
                </c:pt>
                <c:pt idx="1105">
                  <c:v>72.399993896484375</c:v>
                </c:pt>
                <c:pt idx="1106">
                  <c:v>72.5</c:v>
                </c:pt>
                <c:pt idx="1107">
                  <c:v>72.600006103515625</c:v>
                </c:pt>
                <c:pt idx="1108">
                  <c:v>72.699996948242188</c:v>
                </c:pt>
                <c:pt idx="1109">
                  <c:v>72.800003051757813</c:v>
                </c:pt>
                <c:pt idx="1110">
                  <c:v>72.899993896484375</c:v>
                </c:pt>
                <c:pt idx="1111">
                  <c:v>73</c:v>
                </c:pt>
                <c:pt idx="1112">
                  <c:v>73.100006103515625</c:v>
                </c:pt>
                <c:pt idx="1113">
                  <c:v>73.199996948242188</c:v>
                </c:pt>
                <c:pt idx="1114">
                  <c:v>73.300003051757813</c:v>
                </c:pt>
                <c:pt idx="1115">
                  <c:v>73.399993896484375</c:v>
                </c:pt>
                <c:pt idx="1116">
                  <c:v>73.5</c:v>
                </c:pt>
                <c:pt idx="1117">
                  <c:v>73.600006103515625</c:v>
                </c:pt>
                <c:pt idx="1118">
                  <c:v>73.699996948242188</c:v>
                </c:pt>
                <c:pt idx="1119">
                  <c:v>73.800003051757813</c:v>
                </c:pt>
                <c:pt idx="1120">
                  <c:v>73.899993896484375</c:v>
                </c:pt>
                <c:pt idx="1121">
                  <c:v>74</c:v>
                </c:pt>
                <c:pt idx="1122">
                  <c:v>74.100006103515625</c:v>
                </c:pt>
                <c:pt idx="1123">
                  <c:v>74.199996948242188</c:v>
                </c:pt>
                <c:pt idx="1124">
                  <c:v>74.300003051757813</c:v>
                </c:pt>
                <c:pt idx="1125">
                  <c:v>74.399993896484375</c:v>
                </c:pt>
                <c:pt idx="1126">
                  <c:v>74.5</c:v>
                </c:pt>
                <c:pt idx="1127">
                  <c:v>74.600006103515625</c:v>
                </c:pt>
                <c:pt idx="1128">
                  <c:v>74.699996948242188</c:v>
                </c:pt>
                <c:pt idx="1129">
                  <c:v>74.800003051757813</c:v>
                </c:pt>
                <c:pt idx="1130">
                  <c:v>74.899993896484375</c:v>
                </c:pt>
                <c:pt idx="1131">
                  <c:v>75</c:v>
                </c:pt>
                <c:pt idx="1132">
                  <c:v>75.100006103515625</c:v>
                </c:pt>
                <c:pt idx="1133">
                  <c:v>75.199996948242188</c:v>
                </c:pt>
                <c:pt idx="1134">
                  <c:v>75.300003051757813</c:v>
                </c:pt>
                <c:pt idx="1135">
                  <c:v>75.399993896484375</c:v>
                </c:pt>
                <c:pt idx="1136">
                  <c:v>75.5</c:v>
                </c:pt>
                <c:pt idx="1137">
                  <c:v>75.600006103515625</c:v>
                </c:pt>
                <c:pt idx="1138">
                  <c:v>75.699996948242188</c:v>
                </c:pt>
                <c:pt idx="1139">
                  <c:v>75.800003051757813</c:v>
                </c:pt>
                <c:pt idx="1140">
                  <c:v>75.899993896484375</c:v>
                </c:pt>
                <c:pt idx="1141">
                  <c:v>76</c:v>
                </c:pt>
                <c:pt idx="1142">
                  <c:v>76.100006103515625</c:v>
                </c:pt>
                <c:pt idx="1143">
                  <c:v>76.199996948242188</c:v>
                </c:pt>
                <c:pt idx="1144">
                  <c:v>76.300003051757813</c:v>
                </c:pt>
                <c:pt idx="1145">
                  <c:v>76.399993896484375</c:v>
                </c:pt>
                <c:pt idx="1146">
                  <c:v>76.5</c:v>
                </c:pt>
                <c:pt idx="1147">
                  <c:v>76.600006103515625</c:v>
                </c:pt>
                <c:pt idx="1148">
                  <c:v>76.699996948242188</c:v>
                </c:pt>
                <c:pt idx="1149">
                  <c:v>76.800003051757813</c:v>
                </c:pt>
                <c:pt idx="1150">
                  <c:v>76.899993896484375</c:v>
                </c:pt>
                <c:pt idx="1151">
                  <c:v>77</c:v>
                </c:pt>
                <c:pt idx="1152">
                  <c:v>77.100006103515625</c:v>
                </c:pt>
                <c:pt idx="1153">
                  <c:v>77.199996948242188</c:v>
                </c:pt>
                <c:pt idx="1154">
                  <c:v>77.300003051757813</c:v>
                </c:pt>
                <c:pt idx="1155">
                  <c:v>77.399993896484375</c:v>
                </c:pt>
                <c:pt idx="1156">
                  <c:v>77.5</c:v>
                </c:pt>
                <c:pt idx="1157">
                  <c:v>77.600006103515625</c:v>
                </c:pt>
                <c:pt idx="1158">
                  <c:v>77.699996948242188</c:v>
                </c:pt>
                <c:pt idx="1159">
                  <c:v>77.800003051757813</c:v>
                </c:pt>
                <c:pt idx="1160">
                  <c:v>77.899993896484375</c:v>
                </c:pt>
                <c:pt idx="1161">
                  <c:v>78</c:v>
                </c:pt>
                <c:pt idx="1162">
                  <c:v>78.100006103515625</c:v>
                </c:pt>
                <c:pt idx="1163">
                  <c:v>78.199996948242188</c:v>
                </c:pt>
                <c:pt idx="1164">
                  <c:v>78.300003051757813</c:v>
                </c:pt>
                <c:pt idx="1165">
                  <c:v>78.399993896484375</c:v>
                </c:pt>
                <c:pt idx="1166">
                  <c:v>78.5</c:v>
                </c:pt>
                <c:pt idx="1167">
                  <c:v>78.600006103515625</c:v>
                </c:pt>
                <c:pt idx="1168">
                  <c:v>78.699996948242188</c:v>
                </c:pt>
                <c:pt idx="1169">
                  <c:v>78.800003051757813</c:v>
                </c:pt>
                <c:pt idx="1170">
                  <c:v>78.899993896484375</c:v>
                </c:pt>
                <c:pt idx="1171">
                  <c:v>79</c:v>
                </c:pt>
                <c:pt idx="1172">
                  <c:v>79.100006103515625</c:v>
                </c:pt>
                <c:pt idx="1173">
                  <c:v>79.199996948242188</c:v>
                </c:pt>
                <c:pt idx="1174">
                  <c:v>79.300003051757813</c:v>
                </c:pt>
                <c:pt idx="1175">
                  <c:v>79.399993896484375</c:v>
                </c:pt>
                <c:pt idx="1176">
                  <c:v>79.5</c:v>
                </c:pt>
                <c:pt idx="1177">
                  <c:v>79.600006103515625</c:v>
                </c:pt>
                <c:pt idx="1178">
                  <c:v>79.699996948242188</c:v>
                </c:pt>
                <c:pt idx="1179">
                  <c:v>79.800003051757813</c:v>
                </c:pt>
                <c:pt idx="1180">
                  <c:v>79.899993896484375</c:v>
                </c:pt>
                <c:pt idx="1181">
                  <c:v>80</c:v>
                </c:pt>
                <c:pt idx="1182">
                  <c:v>80.100006103515625</c:v>
                </c:pt>
                <c:pt idx="1183">
                  <c:v>80.199996948242188</c:v>
                </c:pt>
                <c:pt idx="1184">
                  <c:v>80.300003051757813</c:v>
                </c:pt>
                <c:pt idx="1185">
                  <c:v>80.399993896484375</c:v>
                </c:pt>
                <c:pt idx="1186">
                  <c:v>80.5</c:v>
                </c:pt>
                <c:pt idx="1187">
                  <c:v>80.600006103515625</c:v>
                </c:pt>
                <c:pt idx="1188">
                  <c:v>80.699996948242188</c:v>
                </c:pt>
                <c:pt idx="1189">
                  <c:v>80.800003051757813</c:v>
                </c:pt>
                <c:pt idx="1190">
                  <c:v>80.899993896484375</c:v>
                </c:pt>
                <c:pt idx="1191">
                  <c:v>81</c:v>
                </c:pt>
                <c:pt idx="1192">
                  <c:v>81.100006103515625</c:v>
                </c:pt>
                <c:pt idx="1193">
                  <c:v>81.199996948242188</c:v>
                </c:pt>
                <c:pt idx="1194">
                  <c:v>81.300003051757813</c:v>
                </c:pt>
                <c:pt idx="1195">
                  <c:v>81.399993896484375</c:v>
                </c:pt>
                <c:pt idx="1196">
                  <c:v>81.5</c:v>
                </c:pt>
                <c:pt idx="1197">
                  <c:v>81.600006103515625</c:v>
                </c:pt>
                <c:pt idx="1198">
                  <c:v>81.699996948242188</c:v>
                </c:pt>
                <c:pt idx="1199">
                  <c:v>81.800003051757813</c:v>
                </c:pt>
                <c:pt idx="1200">
                  <c:v>81.899993896484375</c:v>
                </c:pt>
                <c:pt idx="1201">
                  <c:v>82</c:v>
                </c:pt>
                <c:pt idx="1202">
                  <c:v>82.100006103515625</c:v>
                </c:pt>
                <c:pt idx="1203">
                  <c:v>82.199996948242188</c:v>
                </c:pt>
                <c:pt idx="1204">
                  <c:v>82.300003051757813</c:v>
                </c:pt>
                <c:pt idx="1205">
                  <c:v>82.399993896484375</c:v>
                </c:pt>
                <c:pt idx="1206">
                  <c:v>82.5</c:v>
                </c:pt>
                <c:pt idx="1207">
                  <c:v>82.600006103515625</c:v>
                </c:pt>
                <c:pt idx="1208">
                  <c:v>82.699996948242188</c:v>
                </c:pt>
                <c:pt idx="1209">
                  <c:v>82.800003051757813</c:v>
                </c:pt>
                <c:pt idx="1210">
                  <c:v>82.899993896484375</c:v>
                </c:pt>
                <c:pt idx="1211">
                  <c:v>83</c:v>
                </c:pt>
                <c:pt idx="1212">
                  <c:v>83.100006103515625</c:v>
                </c:pt>
                <c:pt idx="1213">
                  <c:v>83.199996948242188</c:v>
                </c:pt>
                <c:pt idx="1214">
                  <c:v>83.300003051757813</c:v>
                </c:pt>
                <c:pt idx="1215">
                  <c:v>83.399993896484375</c:v>
                </c:pt>
                <c:pt idx="1216">
                  <c:v>83.5</c:v>
                </c:pt>
                <c:pt idx="1217">
                  <c:v>83.600006103515625</c:v>
                </c:pt>
                <c:pt idx="1218">
                  <c:v>83.699996948242188</c:v>
                </c:pt>
                <c:pt idx="1219">
                  <c:v>83.800003051757813</c:v>
                </c:pt>
                <c:pt idx="1220">
                  <c:v>83.899993896484375</c:v>
                </c:pt>
                <c:pt idx="1221">
                  <c:v>84</c:v>
                </c:pt>
                <c:pt idx="1222">
                  <c:v>84.100006103515625</c:v>
                </c:pt>
                <c:pt idx="1223">
                  <c:v>84.199996948242188</c:v>
                </c:pt>
                <c:pt idx="1224">
                  <c:v>84.300003051757813</c:v>
                </c:pt>
                <c:pt idx="1225">
                  <c:v>84.399993896484375</c:v>
                </c:pt>
                <c:pt idx="1226">
                  <c:v>84.5</c:v>
                </c:pt>
                <c:pt idx="1227">
                  <c:v>84.600006103515625</c:v>
                </c:pt>
                <c:pt idx="1228">
                  <c:v>84.699996948242188</c:v>
                </c:pt>
                <c:pt idx="1229">
                  <c:v>84.800003051757813</c:v>
                </c:pt>
                <c:pt idx="1230">
                  <c:v>84.899993896484375</c:v>
                </c:pt>
                <c:pt idx="1231">
                  <c:v>85</c:v>
                </c:pt>
                <c:pt idx="1232">
                  <c:v>85.100006103515625</c:v>
                </c:pt>
                <c:pt idx="1233">
                  <c:v>85.199996948242188</c:v>
                </c:pt>
                <c:pt idx="1234">
                  <c:v>85.300003051757813</c:v>
                </c:pt>
                <c:pt idx="1235">
                  <c:v>85.399993896484375</c:v>
                </c:pt>
                <c:pt idx="1236">
                  <c:v>85.5</c:v>
                </c:pt>
                <c:pt idx="1237">
                  <c:v>85.600006103515625</c:v>
                </c:pt>
                <c:pt idx="1238">
                  <c:v>85.699996948242188</c:v>
                </c:pt>
                <c:pt idx="1239">
                  <c:v>85.800003051757813</c:v>
                </c:pt>
                <c:pt idx="1240">
                  <c:v>85.899993896484375</c:v>
                </c:pt>
                <c:pt idx="1241">
                  <c:v>86</c:v>
                </c:pt>
                <c:pt idx="1242">
                  <c:v>86.100006103515625</c:v>
                </c:pt>
                <c:pt idx="1243">
                  <c:v>86.199996948242188</c:v>
                </c:pt>
                <c:pt idx="1244">
                  <c:v>86.300003051757813</c:v>
                </c:pt>
                <c:pt idx="1245">
                  <c:v>86.399993896484375</c:v>
                </c:pt>
                <c:pt idx="1246">
                  <c:v>86.5</c:v>
                </c:pt>
                <c:pt idx="1247">
                  <c:v>86.600006103515625</c:v>
                </c:pt>
                <c:pt idx="1248">
                  <c:v>86.699996948242188</c:v>
                </c:pt>
                <c:pt idx="1249">
                  <c:v>86.800003051757813</c:v>
                </c:pt>
                <c:pt idx="1250">
                  <c:v>86.899993896484375</c:v>
                </c:pt>
                <c:pt idx="1251">
                  <c:v>87</c:v>
                </c:pt>
                <c:pt idx="1252">
                  <c:v>87.100006103515625</c:v>
                </c:pt>
                <c:pt idx="1253">
                  <c:v>87.199996948242188</c:v>
                </c:pt>
                <c:pt idx="1254">
                  <c:v>87.300003051757813</c:v>
                </c:pt>
                <c:pt idx="1255">
                  <c:v>87.399993896484375</c:v>
                </c:pt>
                <c:pt idx="1256">
                  <c:v>87.5</c:v>
                </c:pt>
                <c:pt idx="1257">
                  <c:v>87.600006103515625</c:v>
                </c:pt>
                <c:pt idx="1258">
                  <c:v>87.699996948242188</c:v>
                </c:pt>
                <c:pt idx="1259">
                  <c:v>87.800003051757813</c:v>
                </c:pt>
                <c:pt idx="1260">
                  <c:v>87.899993896484375</c:v>
                </c:pt>
                <c:pt idx="1261">
                  <c:v>88</c:v>
                </c:pt>
                <c:pt idx="1262">
                  <c:v>88.100006103515625</c:v>
                </c:pt>
                <c:pt idx="1263">
                  <c:v>88.199996948242188</c:v>
                </c:pt>
                <c:pt idx="1264">
                  <c:v>88.300003051757813</c:v>
                </c:pt>
                <c:pt idx="1265">
                  <c:v>88.399993896484375</c:v>
                </c:pt>
                <c:pt idx="1266">
                  <c:v>88.5</c:v>
                </c:pt>
                <c:pt idx="1267">
                  <c:v>88.600006103515625</c:v>
                </c:pt>
                <c:pt idx="1268">
                  <c:v>88.699996948242188</c:v>
                </c:pt>
                <c:pt idx="1269">
                  <c:v>88.800003051757813</c:v>
                </c:pt>
                <c:pt idx="1270">
                  <c:v>88.899993896484375</c:v>
                </c:pt>
                <c:pt idx="1271">
                  <c:v>89</c:v>
                </c:pt>
                <c:pt idx="1272">
                  <c:v>89.100006103515625</c:v>
                </c:pt>
                <c:pt idx="1273">
                  <c:v>89.199996948242188</c:v>
                </c:pt>
                <c:pt idx="1274">
                  <c:v>89.300003051757813</c:v>
                </c:pt>
                <c:pt idx="1275">
                  <c:v>89.399993896484375</c:v>
                </c:pt>
                <c:pt idx="1276">
                  <c:v>89.5</c:v>
                </c:pt>
                <c:pt idx="1277">
                  <c:v>89.600006103515625</c:v>
                </c:pt>
                <c:pt idx="1278">
                  <c:v>89.699996948242188</c:v>
                </c:pt>
                <c:pt idx="1279">
                  <c:v>89.800003051757813</c:v>
                </c:pt>
                <c:pt idx="1280">
                  <c:v>89.900009155273438</c:v>
                </c:pt>
                <c:pt idx="1281">
                  <c:v>90</c:v>
                </c:pt>
                <c:pt idx="1282">
                  <c:v>90.100006103515625</c:v>
                </c:pt>
                <c:pt idx="1283">
                  <c:v>90.199996948242188</c:v>
                </c:pt>
                <c:pt idx="1284">
                  <c:v>90.300003051757813</c:v>
                </c:pt>
                <c:pt idx="1285">
                  <c:v>90.400009155273438</c:v>
                </c:pt>
                <c:pt idx="1286">
                  <c:v>90.5</c:v>
                </c:pt>
                <c:pt idx="1287">
                  <c:v>90.600006103515625</c:v>
                </c:pt>
                <c:pt idx="1288">
                  <c:v>90.699996948242188</c:v>
                </c:pt>
                <c:pt idx="1289">
                  <c:v>90.800003051757813</c:v>
                </c:pt>
                <c:pt idx="1290">
                  <c:v>90.900009155273438</c:v>
                </c:pt>
                <c:pt idx="1291">
                  <c:v>91</c:v>
                </c:pt>
                <c:pt idx="1292">
                  <c:v>91.100006103515625</c:v>
                </c:pt>
                <c:pt idx="1293">
                  <c:v>91.199996948242188</c:v>
                </c:pt>
                <c:pt idx="1294">
                  <c:v>91.300003051757813</c:v>
                </c:pt>
                <c:pt idx="1295">
                  <c:v>91.400009155273438</c:v>
                </c:pt>
                <c:pt idx="1296">
                  <c:v>91.5</c:v>
                </c:pt>
                <c:pt idx="1297">
                  <c:v>91.600006103515625</c:v>
                </c:pt>
                <c:pt idx="1298">
                  <c:v>91.699996948242188</c:v>
                </c:pt>
                <c:pt idx="1299">
                  <c:v>91.800003051757813</c:v>
                </c:pt>
                <c:pt idx="1300">
                  <c:v>91.900009155273438</c:v>
                </c:pt>
                <c:pt idx="1301">
                  <c:v>92</c:v>
                </c:pt>
                <c:pt idx="1302">
                  <c:v>92.100006103515625</c:v>
                </c:pt>
                <c:pt idx="1303">
                  <c:v>92.199996948242188</c:v>
                </c:pt>
                <c:pt idx="1304">
                  <c:v>92.300003051757813</c:v>
                </c:pt>
                <c:pt idx="1305">
                  <c:v>92.400009155273438</c:v>
                </c:pt>
                <c:pt idx="1306">
                  <c:v>92.5</c:v>
                </c:pt>
                <c:pt idx="1307">
                  <c:v>92.600006103515625</c:v>
                </c:pt>
                <c:pt idx="1308">
                  <c:v>92.699996948242188</c:v>
                </c:pt>
                <c:pt idx="1309">
                  <c:v>92.800003051757813</c:v>
                </c:pt>
                <c:pt idx="1310">
                  <c:v>92.900009155273438</c:v>
                </c:pt>
                <c:pt idx="1311">
                  <c:v>93</c:v>
                </c:pt>
                <c:pt idx="1312">
                  <c:v>93.100006103515625</c:v>
                </c:pt>
                <c:pt idx="1313">
                  <c:v>93.199996948242188</c:v>
                </c:pt>
                <c:pt idx="1314">
                  <c:v>93.300003051757813</c:v>
                </c:pt>
                <c:pt idx="1315">
                  <c:v>93.400009155273438</c:v>
                </c:pt>
                <c:pt idx="1316">
                  <c:v>93.5</c:v>
                </c:pt>
                <c:pt idx="1317">
                  <c:v>93.600006103515625</c:v>
                </c:pt>
                <c:pt idx="1318">
                  <c:v>93.699996948242188</c:v>
                </c:pt>
                <c:pt idx="1319">
                  <c:v>93.800003051757813</c:v>
                </c:pt>
                <c:pt idx="1320">
                  <c:v>93.900009155273438</c:v>
                </c:pt>
                <c:pt idx="1321">
                  <c:v>94</c:v>
                </c:pt>
                <c:pt idx="1322">
                  <c:v>94.100006103515625</c:v>
                </c:pt>
                <c:pt idx="1323">
                  <c:v>94.199996948242188</c:v>
                </c:pt>
                <c:pt idx="1324">
                  <c:v>94.300003051757813</c:v>
                </c:pt>
                <c:pt idx="1325">
                  <c:v>94.400009155273438</c:v>
                </c:pt>
                <c:pt idx="1326">
                  <c:v>94.5</c:v>
                </c:pt>
                <c:pt idx="1327">
                  <c:v>94.600006103515625</c:v>
                </c:pt>
                <c:pt idx="1328">
                  <c:v>94.699996948242188</c:v>
                </c:pt>
                <c:pt idx="1329">
                  <c:v>94.800003051757813</c:v>
                </c:pt>
                <c:pt idx="1330">
                  <c:v>94.900009155273438</c:v>
                </c:pt>
                <c:pt idx="1331">
                  <c:v>95</c:v>
                </c:pt>
                <c:pt idx="1332">
                  <c:v>95.100006103515625</c:v>
                </c:pt>
                <c:pt idx="1333">
                  <c:v>95.199996948242188</c:v>
                </c:pt>
                <c:pt idx="1334">
                  <c:v>95.300003051757813</c:v>
                </c:pt>
                <c:pt idx="1335">
                  <c:v>95.400009155273438</c:v>
                </c:pt>
                <c:pt idx="1336">
                  <c:v>95.5</c:v>
                </c:pt>
                <c:pt idx="1337">
                  <c:v>95.600006103515625</c:v>
                </c:pt>
                <c:pt idx="1338">
                  <c:v>95.699996948242188</c:v>
                </c:pt>
                <c:pt idx="1339">
                  <c:v>95.800003051757813</c:v>
                </c:pt>
                <c:pt idx="1340">
                  <c:v>95.900009155273438</c:v>
                </c:pt>
                <c:pt idx="1341">
                  <c:v>96</c:v>
                </c:pt>
                <c:pt idx="1342">
                  <c:v>96.100006103515625</c:v>
                </c:pt>
                <c:pt idx="1343">
                  <c:v>96.199996948242188</c:v>
                </c:pt>
                <c:pt idx="1344">
                  <c:v>96.300003051757813</c:v>
                </c:pt>
                <c:pt idx="1345">
                  <c:v>96.400009155273438</c:v>
                </c:pt>
                <c:pt idx="1346">
                  <c:v>96.5</c:v>
                </c:pt>
                <c:pt idx="1347">
                  <c:v>96.600006103515625</c:v>
                </c:pt>
                <c:pt idx="1348">
                  <c:v>96.699996948242188</c:v>
                </c:pt>
                <c:pt idx="1349">
                  <c:v>96.800003051757813</c:v>
                </c:pt>
                <c:pt idx="1350">
                  <c:v>96.900009155273438</c:v>
                </c:pt>
                <c:pt idx="1351">
                  <c:v>97</c:v>
                </c:pt>
                <c:pt idx="1352">
                  <c:v>97.100006103515625</c:v>
                </c:pt>
                <c:pt idx="1353">
                  <c:v>97.199996948242188</c:v>
                </c:pt>
                <c:pt idx="1354">
                  <c:v>97.300003051757813</c:v>
                </c:pt>
                <c:pt idx="1355">
                  <c:v>97.400009155273438</c:v>
                </c:pt>
                <c:pt idx="1356">
                  <c:v>97.5</c:v>
                </c:pt>
                <c:pt idx="1357">
                  <c:v>97.600006103515625</c:v>
                </c:pt>
                <c:pt idx="1358">
                  <c:v>97.699996948242188</c:v>
                </c:pt>
                <c:pt idx="1359">
                  <c:v>97.800003051757813</c:v>
                </c:pt>
                <c:pt idx="1360">
                  <c:v>97.900009155273438</c:v>
                </c:pt>
                <c:pt idx="1361">
                  <c:v>98</c:v>
                </c:pt>
                <c:pt idx="1362">
                  <c:v>98.100006103515625</c:v>
                </c:pt>
                <c:pt idx="1363">
                  <c:v>98.199996948242188</c:v>
                </c:pt>
                <c:pt idx="1364">
                  <c:v>98.300003051757813</c:v>
                </c:pt>
                <c:pt idx="1365">
                  <c:v>98.400009155273438</c:v>
                </c:pt>
                <c:pt idx="1366">
                  <c:v>98.5</c:v>
                </c:pt>
                <c:pt idx="1367">
                  <c:v>98.600006103515625</c:v>
                </c:pt>
                <c:pt idx="1368">
                  <c:v>98.699996948242188</c:v>
                </c:pt>
                <c:pt idx="1369">
                  <c:v>98.800003051757813</c:v>
                </c:pt>
                <c:pt idx="1370">
                  <c:v>98.900009155273438</c:v>
                </c:pt>
                <c:pt idx="1371">
                  <c:v>99</c:v>
                </c:pt>
                <c:pt idx="1372">
                  <c:v>99.100006103515625</c:v>
                </c:pt>
                <c:pt idx="1373">
                  <c:v>99.199996948242188</c:v>
                </c:pt>
                <c:pt idx="1374">
                  <c:v>99.300003051757813</c:v>
                </c:pt>
                <c:pt idx="1375">
                  <c:v>99.400009155273438</c:v>
                </c:pt>
                <c:pt idx="1376">
                  <c:v>99.5</c:v>
                </c:pt>
                <c:pt idx="1377">
                  <c:v>99.600006103515625</c:v>
                </c:pt>
                <c:pt idx="1378">
                  <c:v>99.699996948242188</c:v>
                </c:pt>
                <c:pt idx="1379">
                  <c:v>99.800003051757813</c:v>
                </c:pt>
                <c:pt idx="1380">
                  <c:v>99.900009155273438</c:v>
                </c:pt>
                <c:pt idx="1381">
                  <c:v>100</c:v>
                </c:pt>
                <c:pt idx="1382">
                  <c:v>100.10000610351563</c:v>
                </c:pt>
                <c:pt idx="1383">
                  <c:v>100.19999694824219</c:v>
                </c:pt>
                <c:pt idx="1384">
                  <c:v>100.30000305175781</c:v>
                </c:pt>
                <c:pt idx="1385">
                  <c:v>100.40000915527344</c:v>
                </c:pt>
                <c:pt idx="1386">
                  <c:v>100.5</c:v>
                </c:pt>
                <c:pt idx="1387">
                  <c:v>100.60000610351563</c:v>
                </c:pt>
                <c:pt idx="1388">
                  <c:v>100.69999694824219</c:v>
                </c:pt>
                <c:pt idx="1389">
                  <c:v>100.80000305175781</c:v>
                </c:pt>
                <c:pt idx="1390">
                  <c:v>100.90000915527344</c:v>
                </c:pt>
                <c:pt idx="1391">
                  <c:v>101</c:v>
                </c:pt>
                <c:pt idx="1392">
                  <c:v>101.10000610351563</c:v>
                </c:pt>
                <c:pt idx="1393">
                  <c:v>101.19999694824219</c:v>
                </c:pt>
                <c:pt idx="1394">
                  <c:v>101.30000305175781</c:v>
                </c:pt>
                <c:pt idx="1395">
                  <c:v>101.40000915527344</c:v>
                </c:pt>
                <c:pt idx="1396">
                  <c:v>101.5</c:v>
                </c:pt>
                <c:pt idx="1397">
                  <c:v>101.60000610351563</c:v>
                </c:pt>
                <c:pt idx="1398">
                  <c:v>101.69999694824219</c:v>
                </c:pt>
                <c:pt idx="1399">
                  <c:v>101.80000305175781</c:v>
                </c:pt>
                <c:pt idx="1400">
                  <c:v>101.90000915527344</c:v>
                </c:pt>
                <c:pt idx="1401">
                  <c:v>102</c:v>
                </c:pt>
                <c:pt idx="1402">
                  <c:v>102.10000610351563</c:v>
                </c:pt>
                <c:pt idx="1403">
                  <c:v>102.19999694824219</c:v>
                </c:pt>
                <c:pt idx="1404">
                  <c:v>102.30000305175781</c:v>
                </c:pt>
                <c:pt idx="1405">
                  <c:v>102.40000915527344</c:v>
                </c:pt>
                <c:pt idx="1406">
                  <c:v>102.5</c:v>
                </c:pt>
                <c:pt idx="1407">
                  <c:v>102.60000610351563</c:v>
                </c:pt>
                <c:pt idx="1408">
                  <c:v>102.69999694824219</c:v>
                </c:pt>
                <c:pt idx="1409">
                  <c:v>102.80000305175781</c:v>
                </c:pt>
                <c:pt idx="1410">
                  <c:v>102.90000915527344</c:v>
                </c:pt>
                <c:pt idx="1411">
                  <c:v>103</c:v>
                </c:pt>
                <c:pt idx="1412">
                  <c:v>103.10000610351563</c:v>
                </c:pt>
                <c:pt idx="1413">
                  <c:v>103.19999694824219</c:v>
                </c:pt>
                <c:pt idx="1414">
                  <c:v>103.30000305175781</c:v>
                </c:pt>
                <c:pt idx="1415">
                  <c:v>103.40000915527344</c:v>
                </c:pt>
                <c:pt idx="1416">
                  <c:v>103.5</c:v>
                </c:pt>
                <c:pt idx="1417">
                  <c:v>103.60000610351563</c:v>
                </c:pt>
                <c:pt idx="1418">
                  <c:v>103.69999694824219</c:v>
                </c:pt>
                <c:pt idx="1419">
                  <c:v>103.80000305175781</c:v>
                </c:pt>
                <c:pt idx="1420">
                  <c:v>103.90000915527344</c:v>
                </c:pt>
                <c:pt idx="1421">
                  <c:v>104</c:v>
                </c:pt>
                <c:pt idx="1422">
                  <c:v>104.10000610351563</c:v>
                </c:pt>
                <c:pt idx="1423">
                  <c:v>104.19999694824219</c:v>
                </c:pt>
                <c:pt idx="1424">
                  <c:v>104.30000305175781</c:v>
                </c:pt>
                <c:pt idx="1425">
                  <c:v>104.40000915527344</c:v>
                </c:pt>
                <c:pt idx="1426">
                  <c:v>104.5</c:v>
                </c:pt>
                <c:pt idx="1427">
                  <c:v>104.60000610351563</c:v>
                </c:pt>
                <c:pt idx="1428">
                  <c:v>104.69999694824219</c:v>
                </c:pt>
                <c:pt idx="1429">
                  <c:v>104.80000305175781</c:v>
                </c:pt>
                <c:pt idx="1430">
                  <c:v>104.90000915527344</c:v>
                </c:pt>
                <c:pt idx="1431">
                  <c:v>105</c:v>
                </c:pt>
                <c:pt idx="1432">
                  <c:v>105.10000610351563</c:v>
                </c:pt>
                <c:pt idx="1433">
                  <c:v>105.19999694824219</c:v>
                </c:pt>
                <c:pt idx="1434">
                  <c:v>105.30000305175781</c:v>
                </c:pt>
                <c:pt idx="1435">
                  <c:v>105.40000915527344</c:v>
                </c:pt>
                <c:pt idx="1436">
                  <c:v>105.5</c:v>
                </c:pt>
                <c:pt idx="1437">
                  <c:v>105.60000610351563</c:v>
                </c:pt>
                <c:pt idx="1438">
                  <c:v>105.69999694824219</c:v>
                </c:pt>
                <c:pt idx="1439">
                  <c:v>105.80000305175781</c:v>
                </c:pt>
                <c:pt idx="1440">
                  <c:v>105.90000915527344</c:v>
                </c:pt>
                <c:pt idx="1441">
                  <c:v>106</c:v>
                </c:pt>
                <c:pt idx="1442">
                  <c:v>106.10000610351563</c:v>
                </c:pt>
                <c:pt idx="1443">
                  <c:v>106.19999694824219</c:v>
                </c:pt>
                <c:pt idx="1444">
                  <c:v>106.30000305175781</c:v>
                </c:pt>
                <c:pt idx="1445">
                  <c:v>106.40000915527344</c:v>
                </c:pt>
                <c:pt idx="1446">
                  <c:v>106.5</c:v>
                </c:pt>
                <c:pt idx="1447">
                  <c:v>106.60000610351563</c:v>
                </c:pt>
                <c:pt idx="1448">
                  <c:v>106.69999694824219</c:v>
                </c:pt>
                <c:pt idx="1449">
                  <c:v>106.80000305175781</c:v>
                </c:pt>
                <c:pt idx="1450">
                  <c:v>106.90000915527344</c:v>
                </c:pt>
                <c:pt idx="1451">
                  <c:v>107</c:v>
                </c:pt>
                <c:pt idx="1452">
                  <c:v>107.10000610351563</c:v>
                </c:pt>
                <c:pt idx="1453">
                  <c:v>107.19999694824219</c:v>
                </c:pt>
                <c:pt idx="1454">
                  <c:v>107.30000305175781</c:v>
                </c:pt>
                <c:pt idx="1455">
                  <c:v>107.40000915527344</c:v>
                </c:pt>
                <c:pt idx="1456">
                  <c:v>107.5</c:v>
                </c:pt>
                <c:pt idx="1457">
                  <c:v>107.60000610351563</c:v>
                </c:pt>
                <c:pt idx="1458">
                  <c:v>107.69999694824219</c:v>
                </c:pt>
                <c:pt idx="1459">
                  <c:v>107.80000305175781</c:v>
                </c:pt>
                <c:pt idx="1460">
                  <c:v>107.90000915527344</c:v>
                </c:pt>
                <c:pt idx="1461">
                  <c:v>108</c:v>
                </c:pt>
                <c:pt idx="1462">
                  <c:v>108.10000610351563</c:v>
                </c:pt>
                <c:pt idx="1463">
                  <c:v>108.19999694824219</c:v>
                </c:pt>
                <c:pt idx="1464">
                  <c:v>108.30000305175781</c:v>
                </c:pt>
                <c:pt idx="1465">
                  <c:v>108.40000915527344</c:v>
                </c:pt>
                <c:pt idx="1466">
                  <c:v>108.5</c:v>
                </c:pt>
                <c:pt idx="1467">
                  <c:v>108.60000610351563</c:v>
                </c:pt>
                <c:pt idx="1468">
                  <c:v>108.69999694824219</c:v>
                </c:pt>
                <c:pt idx="1469">
                  <c:v>108.80000305175781</c:v>
                </c:pt>
                <c:pt idx="1470">
                  <c:v>108.90000915527344</c:v>
                </c:pt>
                <c:pt idx="1471">
                  <c:v>109</c:v>
                </c:pt>
                <c:pt idx="1472">
                  <c:v>109.10000610351563</c:v>
                </c:pt>
                <c:pt idx="1473">
                  <c:v>109.19999694824219</c:v>
                </c:pt>
                <c:pt idx="1474">
                  <c:v>109.30000305175781</c:v>
                </c:pt>
                <c:pt idx="1475">
                  <c:v>109.40000915527344</c:v>
                </c:pt>
                <c:pt idx="1476">
                  <c:v>109.5</c:v>
                </c:pt>
                <c:pt idx="1477">
                  <c:v>109.60000610351563</c:v>
                </c:pt>
                <c:pt idx="1478">
                  <c:v>109.69999694824219</c:v>
                </c:pt>
                <c:pt idx="1479">
                  <c:v>109.80000305175781</c:v>
                </c:pt>
                <c:pt idx="1480">
                  <c:v>109.90000915527344</c:v>
                </c:pt>
                <c:pt idx="1481">
                  <c:v>110</c:v>
                </c:pt>
                <c:pt idx="1482">
                  <c:v>110.10000610351563</c:v>
                </c:pt>
                <c:pt idx="1483">
                  <c:v>110.19999694824219</c:v>
                </c:pt>
                <c:pt idx="1484">
                  <c:v>110.30000305175781</c:v>
                </c:pt>
                <c:pt idx="1485">
                  <c:v>110.40000915527344</c:v>
                </c:pt>
                <c:pt idx="1486">
                  <c:v>110.5</c:v>
                </c:pt>
                <c:pt idx="1487">
                  <c:v>110.60000610351563</c:v>
                </c:pt>
                <c:pt idx="1488">
                  <c:v>110.69999694824219</c:v>
                </c:pt>
                <c:pt idx="1489">
                  <c:v>110.80000305175781</c:v>
                </c:pt>
                <c:pt idx="1490">
                  <c:v>110.90000915527344</c:v>
                </c:pt>
                <c:pt idx="1491">
                  <c:v>111</c:v>
                </c:pt>
                <c:pt idx="1492">
                  <c:v>111.10000610351563</c:v>
                </c:pt>
                <c:pt idx="1493">
                  <c:v>111.19999694824219</c:v>
                </c:pt>
                <c:pt idx="1494">
                  <c:v>111.30000305175781</c:v>
                </c:pt>
                <c:pt idx="1495">
                  <c:v>111.40000915527344</c:v>
                </c:pt>
                <c:pt idx="1496">
                  <c:v>111.5</c:v>
                </c:pt>
                <c:pt idx="1497">
                  <c:v>111.60000610351563</c:v>
                </c:pt>
                <c:pt idx="1498">
                  <c:v>111.69999694824219</c:v>
                </c:pt>
                <c:pt idx="1499">
                  <c:v>111.80000305175781</c:v>
                </c:pt>
                <c:pt idx="1500">
                  <c:v>111.90000915527344</c:v>
                </c:pt>
                <c:pt idx="1501">
                  <c:v>112</c:v>
                </c:pt>
                <c:pt idx="1502">
                  <c:v>112.10000610351563</c:v>
                </c:pt>
                <c:pt idx="1503">
                  <c:v>112.19999694824219</c:v>
                </c:pt>
                <c:pt idx="1504">
                  <c:v>112.30000305175781</c:v>
                </c:pt>
                <c:pt idx="1505">
                  <c:v>112.40000915527344</c:v>
                </c:pt>
                <c:pt idx="1506">
                  <c:v>112.5</c:v>
                </c:pt>
                <c:pt idx="1507">
                  <c:v>112.60000610351563</c:v>
                </c:pt>
                <c:pt idx="1508">
                  <c:v>112.69999694824219</c:v>
                </c:pt>
                <c:pt idx="1509">
                  <c:v>112.80000305175781</c:v>
                </c:pt>
                <c:pt idx="1510">
                  <c:v>112.90000915527344</c:v>
                </c:pt>
                <c:pt idx="1511">
                  <c:v>113</c:v>
                </c:pt>
                <c:pt idx="1512">
                  <c:v>113.10000610351563</c:v>
                </c:pt>
                <c:pt idx="1513">
                  <c:v>113.19999694824219</c:v>
                </c:pt>
                <c:pt idx="1514">
                  <c:v>113.30000305175781</c:v>
                </c:pt>
                <c:pt idx="1515">
                  <c:v>113.40000915527344</c:v>
                </c:pt>
                <c:pt idx="1516">
                  <c:v>113.5</c:v>
                </c:pt>
                <c:pt idx="1517">
                  <c:v>113.60000610351563</c:v>
                </c:pt>
                <c:pt idx="1518">
                  <c:v>113.69999694824219</c:v>
                </c:pt>
                <c:pt idx="1519">
                  <c:v>113.80000305175781</c:v>
                </c:pt>
                <c:pt idx="1520">
                  <c:v>113.90000915527344</c:v>
                </c:pt>
                <c:pt idx="1521">
                  <c:v>114</c:v>
                </c:pt>
                <c:pt idx="1522">
                  <c:v>114.10000610351563</c:v>
                </c:pt>
                <c:pt idx="1523">
                  <c:v>114.19999694824219</c:v>
                </c:pt>
                <c:pt idx="1524">
                  <c:v>114.30000305175781</c:v>
                </c:pt>
                <c:pt idx="1525">
                  <c:v>114.40000915527344</c:v>
                </c:pt>
                <c:pt idx="1526">
                  <c:v>114.5</c:v>
                </c:pt>
                <c:pt idx="1527">
                  <c:v>114.60000610351563</c:v>
                </c:pt>
                <c:pt idx="1528">
                  <c:v>114.69999694824219</c:v>
                </c:pt>
                <c:pt idx="1529">
                  <c:v>114.80000305175781</c:v>
                </c:pt>
                <c:pt idx="1530">
                  <c:v>114.90000915527344</c:v>
                </c:pt>
                <c:pt idx="1531">
                  <c:v>115</c:v>
                </c:pt>
                <c:pt idx="1532">
                  <c:v>115.10000610351563</c:v>
                </c:pt>
                <c:pt idx="1533">
                  <c:v>115.19999694824219</c:v>
                </c:pt>
                <c:pt idx="1534">
                  <c:v>115.30000305175781</c:v>
                </c:pt>
                <c:pt idx="1535">
                  <c:v>115.40000915527344</c:v>
                </c:pt>
                <c:pt idx="1536">
                  <c:v>115.5</c:v>
                </c:pt>
                <c:pt idx="1537">
                  <c:v>115.60000610351563</c:v>
                </c:pt>
                <c:pt idx="1538">
                  <c:v>115.69999694824219</c:v>
                </c:pt>
                <c:pt idx="1539">
                  <c:v>115.80000305175781</c:v>
                </c:pt>
                <c:pt idx="1540">
                  <c:v>115.90000915527344</c:v>
                </c:pt>
                <c:pt idx="1541">
                  <c:v>116</c:v>
                </c:pt>
                <c:pt idx="1542">
                  <c:v>116.10000610351563</c:v>
                </c:pt>
                <c:pt idx="1543">
                  <c:v>116.19999694824219</c:v>
                </c:pt>
                <c:pt idx="1544">
                  <c:v>116.30000305175781</c:v>
                </c:pt>
                <c:pt idx="1545">
                  <c:v>116.40000915527344</c:v>
                </c:pt>
                <c:pt idx="1546">
                  <c:v>116.5</c:v>
                </c:pt>
                <c:pt idx="1547">
                  <c:v>116.60000610351563</c:v>
                </c:pt>
                <c:pt idx="1548">
                  <c:v>116.69999694824219</c:v>
                </c:pt>
                <c:pt idx="1549">
                  <c:v>116.80000305175781</c:v>
                </c:pt>
                <c:pt idx="1550">
                  <c:v>116.90000915527344</c:v>
                </c:pt>
                <c:pt idx="1551">
                  <c:v>117</c:v>
                </c:pt>
                <c:pt idx="1552">
                  <c:v>117.10000610351563</c:v>
                </c:pt>
                <c:pt idx="1553">
                  <c:v>117.19999694824219</c:v>
                </c:pt>
                <c:pt idx="1554">
                  <c:v>117.30000305175781</c:v>
                </c:pt>
                <c:pt idx="1555">
                  <c:v>117.40000915527344</c:v>
                </c:pt>
                <c:pt idx="1556">
                  <c:v>117.5</c:v>
                </c:pt>
                <c:pt idx="1557">
                  <c:v>117.60000610351563</c:v>
                </c:pt>
                <c:pt idx="1558">
                  <c:v>117.69999694824219</c:v>
                </c:pt>
                <c:pt idx="1559">
                  <c:v>117.80000305175781</c:v>
                </c:pt>
                <c:pt idx="1560">
                  <c:v>117.90000915527344</c:v>
                </c:pt>
                <c:pt idx="1561">
                  <c:v>118</c:v>
                </c:pt>
                <c:pt idx="1562">
                  <c:v>118.10000610351563</c:v>
                </c:pt>
                <c:pt idx="1563">
                  <c:v>118.19999694824219</c:v>
                </c:pt>
                <c:pt idx="1564">
                  <c:v>118.30000305175781</c:v>
                </c:pt>
                <c:pt idx="1565">
                  <c:v>118.40000915527344</c:v>
                </c:pt>
                <c:pt idx="1566">
                  <c:v>118.5</c:v>
                </c:pt>
                <c:pt idx="1567">
                  <c:v>118.60000610351563</c:v>
                </c:pt>
                <c:pt idx="1568">
                  <c:v>118.69999694824219</c:v>
                </c:pt>
                <c:pt idx="1569">
                  <c:v>118.80000305175781</c:v>
                </c:pt>
                <c:pt idx="1570">
                  <c:v>118.90000915527344</c:v>
                </c:pt>
                <c:pt idx="1571">
                  <c:v>119</c:v>
                </c:pt>
                <c:pt idx="1572">
                  <c:v>119.10000610351563</c:v>
                </c:pt>
                <c:pt idx="1573">
                  <c:v>119.19999694824219</c:v>
                </c:pt>
                <c:pt idx="1574">
                  <c:v>119.30000305175781</c:v>
                </c:pt>
                <c:pt idx="1575">
                  <c:v>119.40000915527344</c:v>
                </c:pt>
                <c:pt idx="1576">
                  <c:v>119.5</c:v>
                </c:pt>
                <c:pt idx="1577">
                  <c:v>119.60000610351563</c:v>
                </c:pt>
                <c:pt idx="1578">
                  <c:v>119.69999694824219</c:v>
                </c:pt>
                <c:pt idx="1579">
                  <c:v>119.80000305175781</c:v>
                </c:pt>
                <c:pt idx="1580">
                  <c:v>119.90000915527344</c:v>
                </c:pt>
                <c:pt idx="1581">
                  <c:v>120</c:v>
                </c:pt>
                <c:pt idx="1582">
                  <c:v>120.10000610351563</c:v>
                </c:pt>
                <c:pt idx="1583">
                  <c:v>120.19999694824219</c:v>
                </c:pt>
                <c:pt idx="1584">
                  <c:v>120.30000305175781</c:v>
                </c:pt>
                <c:pt idx="1585">
                  <c:v>120.40000915527344</c:v>
                </c:pt>
                <c:pt idx="1586">
                  <c:v>120.5</c:v>
                </c:pt>
                <c:pt idx="1587">
                  <c:v>120.60000610351563</c:v>
                </c:pt>
                <c:pt idx="1588">
                  <c:v>120.69999694824219</c:v>
                </c:pt>
                <c:pt idx="1589">
                  <c:v>120.80000305175781</c:v>
                </c:pt>
                <c:pt idx="1590">
                  <c:v>120.90000915527344</c:v>
                </c:pt>
                <c:pt idx="1591">
                  <c:v>121</c:v>
                </c:pt>
                <c:pt idx="1592">
                  <c:v>121.10000610351563</c:v>
                </c:pt>
                <c:pt idx="1593">
                  <c:v>121.19999694824219</c:v>
                </c:pt>
                <c:pt idx="1594">
                  <c:v>121.30000305175781</c:v>
                </c:pt>
                <c:pt idx="1595">
                  <c:v>121.40000915527344</c:v>
                </c:pt>
                <c:pt idx="1596">
                  <c:v>121.5</c:v>
                </c:pt>
                <c:pt idx="1597">
                  <c:v>121.60000610351563</c:v>
                </c:pt>
                <c:pt idx="1598">
                  <c:v>121.69999694824219</c:v>
                </c:pt>
                <c:pt idx="1599">
                  <c:v>121.80000305175781</c:v>
                </c:pt>
                <c:pt idx="1600">
                  <c:v>121.90000915527344</c:v>
                </c:pt>
                <c:pt idx="1601">
                  <c:v>122</c:v>
                </c:pt>
                <c:pt idx="1602">
                  <c:v>122.10000610351563</c:v>
                </c:pt>
                <c:pt idx="1603">
                  <c:v>122.19999694824219</c:v>
                </c:pt>
                <c:pt idx="1604">
                  <c:v>122.30000305175781</c:v>
                </c:pt>
                <c:pt idx="1605">
                  <c:v>122.40000915527344</c:v>
                </c:pt>
                <c:pt idx="1606">
                  <c:v>122.5</c:v>
                </c:pt>
                <c:pt idx="1607">
                  <c:v>122.60000610351563</c:v>
                </c:pt>
                <c:pt idx="1608">
                  <c:v>122.69999694824219</c:v>
                </c:pt>
                <c:pt idx="1609">
                  <c:v>122.80000305175781</c:v>
                </c:pt>
                <c:pt idx="1610">
                  <c:v>122.90000915527344</c:v>
                </c:pt>
                <c:pt idx="1611">
                  <c:v>123</c:v>
                </c:pt>
                <c:pt idx="1612">
                  <c:v>123.10000610351563</c:v>
                </c:pt>
                <c:pt idx="1613">
                  <c:v>123.19999694824219</c:v>
                </c:pt>
                <c:pt idx="1614">
                  <c:v>123.30000305175781</c:v>
                </c:pt>
                <c:pt idx="1615">
                  <c:v>123.40000915527344</c:v>
                </c:pt>
                <c:pt idx="1616">
                  <c:v>123.5</c:v>
                </c:pt>
                <c:pt idx="1617">
                  <c:v>123.60000610351563</c:v>
                </c:pt>
                <c:pt idx="1618">
                  <c:v>123.69999694824219</c:v>
                </c:pt>
                <c:pt idx="1619">
                  <c:v>123.80000305175781</c:v>
                </c:pt>
                <c:pt idx="1620">
                  <c:v>123.90000915527344</c:v>
                </c:pt>
                <c:pt idx="1621">
                  <c:v>124</c:v>
                </c:pt>
                <c:pt idx="1622">
                  <c:v>124.10000610351563</c:v>
                </c:pt>
                <c:pt idx="1623">
                  <c:v>124.19999694824219</c:v>
                </c:pt>
                <c:pt idx="1624">
                  <c:v>124.30000305175781</c:v>
                </c:pt>
                <c:pt idx="1625">
                  <c:v>124.40000915527344</c:v>
                </c:pt>
                <c:pt idx="1626">
                  <c:v>124.5</c:v>
                </c:pt>
                <c:pt idx="1627">
                  <c:v>124.60000610351563</c:v>
                </c:pt>
                <c:pt idx="1628">
                  <c:v>124.69999694824219</c:v>
                </c:pt>
                <c:pt idx="1629">
                  <c:v>124.80000305175781</c:v>
                </c:pt>
                <c:pt idx="1630">
                  <c:v>124.90000915527344</c:v>
                </c:pt>
                <c:pt idx="1631">
                  <c:v>125</c:v>
                </c:pt>
                <c:pt idx="1632">
                  <c:v>125.10000610351563</c:v>
                </c:pt>
                <c:pt idx="1633">
                  <c:v>125.19999694824219</c:v>
                </c:pt>
                <c:pt idx="1634">
                  <c:v>125.30000305175781</c:v>
                </c:pt>
                <c:pt idx="1635">
                  <c:v>125.40000915527344</c:v>
                </c:pt>
                <c:pt idx="1636">
                  <c:v>125.5</c:v>
                </c:pt>
                <c:pt idx="1637">
                  <c:v>125.60000610351563</c:v>
                </c:pt>
                <c:pt idx="1638">
                  <c:v>125.69999694824219</c:v>
                </c:pt>
                <c:pt idx="1639">
                  <c:v>125.80000305175781</c:v>
                </c:pt>
                <c:pt idx="1640">
                  <c:v>125.90000915527344</c:v>
                </c:pt>
                <c:pt idx="1641">
                  <c:v>126</c:v>
                </c:pt>
                <c:pt idx="1642">
                  <c:v>126.10000610351563</c:v>
                </c:pt>
                <c:pt idx="1643">
                  <c:v>126.19999694824219</c:v>
                </c:pt>
                <c:pt idx="1644">
                  <c:v>126.30000305175781</c:v>
                </c:pt>
                <c:pt idx="1645">
                  <c:v>126.40000915527344</c:v>
                </c:pt>
                <c:pt idx="1646">
                  <c:v>126.5</c:v>
                </c:pt>
                <c:pt idx="1647">
                  <c:v>126.60000610351563</c:v>
                </c:pt>
                <c:pt idx="1648">
                  <c:v>126.69999694824219</c:v>
                </c:pt>
                <c:pt idx="1649">
                  <c:v>126.80000305175781</c:v>
                </c:pt>
                <c:pt idx="1650">
                  <c:v>126.90000915527344</c:v>
                </c:pt>
                <c:pt idx="1651">
                  <c:v>127</c:v>
                </c:pt>
                <c:pt idx="1652">
                  <c:v>127.10000610351563</c:v>
                </c:pt>
                <c:pt idx="1653">
                  <c:v>127.19999694824219</c:v>
                </c:pt>
                <c:pt idx="1654">
                  <c:v>127.30000305175781</c:v>
                </c:pt>
                <c:pt idx="1655">
                  <c:v>127.40000915527344</c:v>
                </c:pt>
                <c:pt idx="1656">
                  <c:v>127.5</c:v>
                </c:pt>
                <c:pt idx="1657">
                  <c:v>127.60000610351563</c:v>
                </c:pt>
                <c:pt idx="1658">
                  <c:v>127.69999694824219</c:v>
                </c:pt>
                <c:pt idx="1659">
                  <c:v>127.80000305175781</c:v>
                </c:pt>
                <c:pt idx="1660">
                  <c:v>127.90000915527344</c:v>
                </c:pt>
                <c:pt idx="1661">
                  <c:v>128</c:v>
                </c:pt>
                <c:pt idx="1662">
                  <c:v>128.10000610351563</c:v>
                </c:pt>
                <c:pt idx="1663">
                  <c:v>128.19999694824219</c:v>
                </c:pt>
                <c:pt idx="1664">
                  <c:v>128.30000305175781</c:v>
                </c:pt>
                <c:pt idx="1665">
                  <c:v>128.40000915527344</c:v>
                </c:pt>
                <c:pt idx="1666">
                  <c:v>128.5</c:v>
                </c:pt>
                <c:pt idx="1667">
                  <c:v>128.60000610351563</c:v>
                </c:pt>
                <c:pt idx="1668">
                  <c:v>128.69999694824219</c:v>
                </c:pt>
                <c:pt idx="1669">
                  <c:v>128.80000305175781</c:v>
                </c:pt>
                <c:pt idx="1670">
                  <c:v>128.90000915527344</c:v>
                </c:pt>
                <c:pt idx="1671">
                  <c:v>129</c:v>
                </c:pt>
                <c:pt idx="1672">
                  <c:v>129.10000610351563</c:v>
                </c:pt>
                <c:pt idx="1673">
                  <c:v>129.19999694824219</c:v>
                </c:pt>
                <c:pt idx="1674">
                  <c:v>129.30000305175781</c:v>
                </c:pt>
                <c:pt idx="1675">
                  <c:v>129.40000915527344</c:v>
                </c:pt>
                <c:pt idx="1676">
                  <c:v>129.5</c:v>
                </c:pt>
                <c:pt idx="1677">
                  <c:v>129.60000610351563</c:v>
                </c:pt>
                <c:pt idx="1678">
                  <c:v>129.69999694824219</c:v>
                </c:pt>
                <c:pt idx="1679">
                  <c:v>129.80000305175781</c:v>
                </c:pt>
                <c:pt idx="1680">
                  <c:v>129.90000915527344</c:v>
                </c:pt>
                <c:pt idx="1681">
                  <c:v>130</c:v>
                </c:pt>
                <c:pt idx="1682">
                  <c:v>130.10000610351563</c:v>
                </c:pt>
                <c:pt idx="1683">
                  <c:v>130.19999694824219</c:v>
                </c:pt>
                <c:pt idx="1684">
                  <c:v>130.30000305175781</c:v>
                </c:pt>
                <c:pt idx="1685">
                  <c:v>130.40000915527344</c:v>
                </c:pt>
                <c:pt idx="1686">
                  <c:v>130.5</c:v>
                </c:pt>
                <c:pt idx="1687">
                  <c:v>130.60000610351563</c:v>
                </c:pt>
                <c:pt idx="1688">
                  <c:v>130.69999694824219</c:v>
                </c:pt>
                <c:pt idx="1689">
                  <c:v>130.80000305175781</c:v>
                </c:pt>
                <c:pt idx="1690">
                  <c:v>130.90000915527344</c:v>
                </c:pt>
                <c:pt idx="1691">
                  <c:v>131</c:v>
                </c:pt>
                <c:pt idx="1692">
                  <c:v>131.10000610351563</c:v>
                </c:pt>
                <c:pt idx="1693">
                  <c:v>131.19999694824219</c:v>
                </c:pt>
                <c:pt idx="1694">
                  <c:v>131.30000305175781</c:v>
                </c:pt>
                <c:pt idx="1695">
                  <c:v>131.40000915527344</c:v>
                </c:pt>
                <c:pt idx="1696">
                  <c:v>131.5</c:v>
                </c:pt>
                <c:pt idx="1697">
                  <c:v>131.60000610351563</c:v>
                </c:pt>
                <c:pt idx="1698">
                  <c:v>131.69999694824219</c:v>
                </c:pt>
                <c:pt idx="1699">
                  <c:v>131.80000305175781</c:v>
                </c:pt>
                <c:pt idx="1700">
                  <c:v>131.90000915527344</c:v>
                </c:pt>
                <c:pt idx="1701">
                  <c:v>132</c:v>
                </c:pt>
                <c:pt idx="1702">
                  <c:v>132.10000610351563</c:v>
                </c:pt>
                <c:pt idx="1703">
                  <c:v>132.19999694824219</c:v>
                </c:pt>
                <c:pt idx="1704">
                  <c:v>132.30000305175781</c:v>
                </c:pt>
                <c:pt idx="1705">
                  <c:v>132.40000915527344</c:v>
                </c:pt>
                <c:pt idx="1706">
                  <c:v>132.5</c:v>
                </c:pt>
                <c:pt idx="1707">
                  <c:v>132.60000610351563</c:v>
                </c:pt>
                <c:pt idx="1708">
                  <c:v>132.69999694824219</c:v>
                </c:pt>
                <c:pt idx="1709">
                  <c:v>132.80000305175781</c:v>
                </c:pt>
                <c:pt idx="1710">
                  <c:v>132.90000915527344</c:v>
                </c:pt>
                <c:pt idx="1711">
                  <c:v>133</c:v>
                </c:pt>
                <c:pt idx="1712">
                  <c:v>133.10000610351563</c:v>
                </c:pt>
                <c:pt idx="1713">
                  <c:v>133.19999694824219</c:v>
                </c:pt>
                <c:pt idx="1714">
                  <c:v>133.30000305175781</c:v>
                </c:pt>
                <c:pt idx="1715">
                  <c:v>133.40000915527344</c:v>
                </c:pt>
                <c:pt idx="1716">
                  <c:v>133.5</c:v>
                </c:pt>
                <c:pt idx="1717">
                  <c:v>133.60000610351563</c:v>
                </c:pt>
                <c:pt idx="1718">
                  <c:v>133.69999694824219</c:v>
                </c:pt>
                <c:pt idx="1719">
                  <c:v>133.80000305175781</c:v>
                </c:pt>
                <c:pt idx="1720">
                  <c:v>133.90000915527344</c:v>
                </c:pt>
                <c:pt idx="1721">
                  <c:v>134</c:v>
                </c:pt>
                <c:pt idx="1722">
                  <c:v>134.10000610351563</c:v>
                </c:pt>
                <c:pt idx="1723">
                  <c:v>134.19999694824219</c:v>
                </c:pt>
                <c:pt idx="1724">
                  <c:v>134.30000305175781</c:v>
                </c:pt>
                <c:pt idx="1725">
                  <c:v>134.40000915527344</c:v>
                </c:pt>
                <c:pt idx="1726">
                  <c:v>134.5</c:v>
                </c:pt>
                <c:pt idx="1727">
                  <c:v>134.60000610351563</c:v>
                </c:pt>
                <c:pt idx="1728">
                  <c:v>134.69999694824219</c:v>
                </c:pt>
                <c:pt idx="1729">
                  <c:v>134.80000305175781</c:v>
                </c:pt>
                <c:pt idx="1730">
                  <c:v>134.90000915527344</c:v>
                </c:pt>
                <c:pt idx="1731">
                  <c:v>135</c:v>
                </c:pt>
                <c:pt idx="1732">
                  <c:v>135.10000610351563</c:v>
                </c:pt>
                <c:pt idx="1733">
                  <c:v>135.19999694824219</c:v>
                </c:pt>
                <c:pt idx="1734">
                  <c:v>135.30000305175781</c:v>
                </c:pt>
                <c:pt idx="1735">
                  <c:v>135.40000915527344</c:v>
                </c:pt>
                <c:pt idx="1736">
                  <c:v>135.5</c:v>
                </c:pt>
                <c:pt idx="1737">
                  <c:v>135.60000610351563</c:v>
                </c:pt>
                <c:pt idx="1738">
                  <c:v>135.69999694824219</c:v>
                </c:pt>
                <c:pt idx="1739">
                  <c:v>135.80000305175781</c:v>
                </c:pt>
                <c:pt idx="1740">
                  <c:v>135.90000915527344</c:v>
                </c:pt>
                <c:pt idx="1741">
                  <c:v>136</c:v>
                </c:pt>
                <c:pt idx="1742">
                  <c:v>136.10000610351563</c:v>
                </c:pt>
                <c:pt idx="1743">
                  <c:v>136.19999694824219</c:v>
                </c:pt>
                <c:pt idx="1744">
                  <c:v>136.30000305175781</c:v>
                </c:pt>
                <c:pt idx="1745">
                  <c:v>136.40000915527344</c:v>
                </c:pt>
                <c:pt idx="1746">
                  <c:v>136.5</c:v>
                </c:pt>
                <c:pt idx="1747">
                  <c:v>136.60000610351563</c:v>
                </c:pt>
                <c:pt idx="1748">
                  <c:v>136.69999694824219</c:v>
                </c:pt>
                <c:pt idx="1749">
                  <c:v>136.80000305175781</c:v>
                </c:pt>
                <c:pt idx="1750">
                  <c:v>136.90000915527344</c:v>
                </c:pt>
                <c:pt idx="1751">
                  <c:v>137</c:v>
                </c:pt>
                <c:pt idx="1752">
                  <c:v>137.10000610351563</c:v>
                </c:pt>
                <c:pt idx="1753">
                  <c:v>137.19999694824219</c:v>
                </c:pt>
                <c:pt idx="1754">
                  <c:v>137.30000305175781</c:v>
                </c:pt>
                <c:pt idx="1755">
                  <c:v>137.40000915527344</c:v>
                </c:pt>
                <c:pt idx="1756">
                  <c:v>137.5</c:v>
                </c:pt>
                <c:pt idx="1757">
                  <c:v>137.60000610351563</c:v>
                </c:pt>
                <c:pt idx="1758">
                  <c:v>137.69999694824219</c:v>
                </c:pt>
                <c:pt idx="1759">
                  <c:v>137.80000305175781</c:v>
                </c:pt>
                <c:pt idx="1760">
                  <c:v>137.90000915527344</c:v>
                </c:pt>
                <c:pt idx="1761">
                  <c:v>138</c:v>
                </c:pt>
                <c:pt idx="1762">
                  <c:v>138.10000610351563</c:v>
                </c:pt>
                <c:pt idx="1763">
                  <c:v>138.19999694824219</c:v>
                </c:pt>
                <c:pt idx="1764">
                  <c:v>138.30000305175781</c:v>
                </c:pt>
                <c:pt idx="1765">
                  <c:v>138.40000915527344</c:v>
                </c:pt>
                <c:pt idx="1766">
                  <c:v>138.5</c:v>
                </c:pt>
                <c:pt idx="1767">
                  <c:v>138.60000610351563</c:v>
                </c:pt>
                <c:pt idx="1768">
                  <c:v>138.69999694824219</c:v>
                </c:pt>
                <c:pt idx="1769">
                  <c:v>138.80000305175781</c:v>
                </c:pt>
                <c:pt idx="1770">
                  <c:v>138.90000915527344</c:v>
                </c:pt>
                <c:pt idx="1771">
                  <c:v>139</c:v>
                </c:pt>
                <c:pt idx="1772">
                  <c:v>139.10000610351563</c:v>
                </c:pt>
                <c:pt idx="1773">
                  <c:v>139.19999694824219</c:v>
                </c:pt>
                <c:pt idx="1774">
                  <c:v>139.30000305175781</c:v>
                </c:pt>
                <c:pt idx="1775">
                  <c:v>139.40000915527344</c:v>
                </c:pt>
                <c:pt idx="1776">
                  <c:v>139.5</c:v>
                </c:pt>
                <c:pt idx="1777">
                  <c:v>139.60000610351563</c:v>
                </c:pt>
                <c:pt idx="1778">
                  <c:v>139.69999694824219</c:v>
                </c:pt>
                <c:pt idx="1779">
                  <c:v>139.80000305175781</c:v>
                </c:pt>
                <c:pt idx="1780">
                  <c:v>139.90000915527344</c:v>
                </c:pt>
                <c:pt idx="1781">
                  <c:v>140</c:v>
                </c:pt>
                <c:pt idx="1782">
                  <c:v>140.10000610351563</c:v>
                </c:pt>
                <c:pt idx="1783">
                  <c:v>140.19999694824219</c:v>
                </c:pt>
                <c:pt idx="1784">
                  <c:v>140.30000305175781</c:v>
                </c:pt>
                <c:pt idx="1785">
                  <c:v>140.40000915527344</c:v>
                </c:pt>
                <c:pt idx="1786">
                  <c:v>140.5</c:v>
                </c:pt>
                <c:pt idx="1787">
                  <c:v>140.60000610351563</c:v>
                </c:pt>
                <c:pt idx="1788">
                  <c:v>140.69999694824219</c:v>
                </c:pt>
                <c:pt idx="1789">
                  <c:v>140.80000305175781</c:v>
                </c:pt>
                <c:pt idx="1790">
                  <c:v>140.90000915527344</c:v>
                </c:pt>
                <c:pt idx="1791">
                  <c:v>141</c:v>
                </c:pt>
                <c:pt idx="1792">
                  <c:v>141.10000610351563</c:v>
                </c:pt>
                <c:pt idx="1793">
                  <c:v>141.19999694824219</c:v>
                </c:pt>
                <c:pt idx="1794">
                  <c:v>141.30000305175781</c:v>
                </c:pt>
                <c:pt idx="1795">
                  <c:v>141.40000915527344</c:v>
                </c:pt>
                <c:pt idx="1796">
                  <c:v>141.5</c:v>
                </c:pt>
                <c:pt idx="1797">
                  <c:v>141.60000610351563</c:v>
                </c:pt>
                <c:pt idx="1798">
                  <c:v>141.69999694824219</c:v>
                </c:pt>
                <c:pt idx="1799">
                  <c:v>141.80000305175781</c:v>
                </c:pt>
                <c:pt idx="1800">
                  <c:v>141.90000915527344</c:v>
                </c:pt>
                <c:pt idx="1801">
                  <c:v>142</c:v>
                </c:pt>
                <c:pt idx="1802">
                  <c:v>142.10000610351563</c:v>
                </c:pt>
                <c:pt idx="1803">
                  <c:v>142.19999694824219</c:v>
                </c:pt>
                <c:pt idx="1804">
                  <c:v>142.30000305175781</c:v>
                </c:pt>
                <c:pt idx="1805">
                  <c:v>142.40000915527344</c:v>
                </c:pt>
                <c:pt idx="1806">
                  <c:v>142.5</c:v>
                </c:pt>
                <c:pt idx="1807">
                  <c:v>142.60000610351563</c:v>
                </c:pt>
                <c:pt idx="1808">
                  <c:v>142.69999694824219</c:v>
                </c:pt>
                <c:pt idx="1809">
                  <c:v>142.80000305175781</c:v>
                </c:pt>
                <c:pt idx="1810">
                  <c:v>142.90000915527344</c:v>
                </c:pt>
                <c:pt idx="1811">
                  <c:v>143</c:v>
                </c:pt>
                <c:pt idx="1812">
                  <c:v>143.10000610351563</c:v>
                </c:pt>
                <c:pt idx="1813">
                  <c:v>143.19999694824219</c:v>
                </c:pt>
                <c:pt idx="1814">
                  <c:v>143.30000305175781</c:v>
                </c:pt>
                <c:pt idx="1815">
                  <c:v>143.40000915527344</c:v>
                </c:pt>
                <c:pt idx="1816">
                  <c:v>143.5</c:v>
                </c:pt>
                <c:pt idx="1817">
                  <c:v>143.60000610351563</c:v>
                </c:pt>
                <c:pt idx="1818">
                  <c:v>143.69999694824219</c:v>
                </c:pt>
                <c:pt idx="1819">
                  <c:v>143.80000305175781</c:v>
                </c:pt>
                <c:pt idx="1820">
                  <c:v>143.90000915527344</c:v>
                </c:pt>
                <c:pt idx="1821">
                  <c:v>144</c:v>
                </c:pt>
                <c:pt idx="1822">
                  <c:v>144.10000610351563</c:v>
                </c:pt>
                <c:pt idx="1823">
                  <c:v>144.19999694824219</c:v>
                </c:pt>
                <c:pt idx="1824">
                  <c:v>144.30000305175781</c:v>
                </c:pt>
                <c:pt idx="1825">
                  <c:v>144.40000915527344</c:v>
                </c:pt>
                <c:pt idx="1826">
                  <c:v>144.5</c:v>
                </c:pt>
                <c:pt idx="1827">
                  <c:v>144.60000610351563</c:v>
                </c:pt>
                <c:pt idx="1828">
                  <c:v>144.69999694824219</c:v>
                </c:pt>
                <c:pt idx="1829">
                  <c:v>144.80000305175781</c:v>
                </c:pt>
                <c:pt idx="1830">
                  <c:v>144.90000915527344</c:v>
                </c:pt>
                <c:pt idx="1831">
                  <c:v>145</c:v>
                </c:pt>
                <c:pt idx="1832">
                  <c:v>145.10000610351563</c:v>
                </c:pt>
                <c:pt idx="1833">
                  <c:v>145.19999694824219</c:v>
                </c:pt>
                <c:pt idx="1834">
                  <c:v>145.30000305175781</c:v>
                </c:pt>
                <c:pt idx="1835">
                  <c:v>145.40000915527344</c:v>
                </c:pt>
                <c:pt idx="1836">
                  <c:v>145.5</c:v>
                </c:pt>
                <c:pt idx="1837">
                  <c:v>145.60000610351563</c:v>
                </c:pt>
                <c:pt idx="1838">
                  <c:v>145.69999694824219</c:v>
                </c:pt>
                <c:pt idx="1839">
                  <c:v>145.80000305175781</c:v>
                </c:pt>
                <c:pt idx="1840">
                  <c:v>145.90000915527344</c:v>
                </c:pt>
                <c:pt idx="1841">
                  <c:v>146</c:v>
                </c:pt>
                <c:pt idx="1842">
                  <c:v>146.10000610351563</c:v>
                </c:pt>
                <c:pt idx="1843">
                  <c:v>146.19999694824219</c:v>
                </c:pt>
                <c:pt idx="1844">
                  <c:v>146.30000305175781</c:v>
                </c:pt>
                <c:pt idx="1845">
                  <c:v>146.40000915527344</c:v>
                </c:pt>
                <c:pt idx="1846">
                  <c:v>146.5</c:v>
                </c:pt>
                <c:pt idx="1847">
                  <c:v>146.60000610351563</c:v>
                </c:pt>
                <c:pt idx="1848">
                  <c:v>146.69999694824219</c:v>
                </c:pt>
                <c:pt idx="1849">
                  <c:v>146.80000305175781</c:v>
                </c:pt>
                <c:pt idx="1850">
                  <c:v>146.90000915527344</c:v>
                </c:pt>
                <c:pt idx="1851">
                  <c:v>147</c:v>
                </c:pt>
                <c:pt idx="1852">
                  <c:v>147.10000610351563</c:v>
                </c:pt>
                <c:pt idx="1853">
                  <c:v>147.19999694824219</c:v>
                </c:pt>
                <c:pt idx="1854">
                  <c:v>147.30000305175781</c:v>
                </c:pt>
                <c:pt idx="1855">
                  <c:v>147.40000915527344</c:v>
                </c:pt>
                <c:pt idx="1856">
                  <c:v>147.5</c:v>
                </c:pt>
                <c:pt idx="1857">
                  <c:v>147.60000610351563</c:v>
                </c:pt>
                <c:pt idx="1858">
                  <c:v>147.69999694824219</c:v>
                </c:pt>
                <c:pt idx="1859">
                  <c:v>147.80000305175781</c:v>
                </c:pt>
                <c:pt idx="1860">
                  <c:v>147.90000915527344</c:v>
                </c:pt>
                <c:pt idx="1861">
                  <c:v>148</c:v>
                </c:pt>
                <c:pt idx="1862">
                  <c:v>148.10000610351563</c:v>
                </c:pt>
                <c:pt idx="1863">
                  <c:v>148.19999694824219</c:v>
                </c:pt>
                <c:pt idx="1864">
                  <c:v>148.30000305175781</c:v>
                </c:pt>
                <c:pt idx="1865">
                  <c:v>148.40000915527344</c:v>
                </c:pt>
                <c:pt idx="1866">
                  <c:v>148.5</c:v>
                </c:pt>
                <c:pt idx="1867">
                  <c:v>148.60000610351563</c:v>
                </c:pt>
                <c:pt idx="1868">
                  <c:v>148.69999694824219</c:v>
                </c:pt>
                <c:pt idx="1869">
                  <c:v>148.80000305175781</c:v>
                </c:pt>
                <c:pt idx="1870">
                  <c:v>148.90000915527344</c:v>
                </c:pt>
                <c:pt idx="1871">
                  <c:v>149</c:v>
                </c:pt>
                <c:pt idx="1872">
                  <c:v>149.10000610351563</c:v>
                </c:pt>
                <c:pt idx="1873">
                  <c:v>149.19999694824219</c:v>
                </c:pt>
                <c:pt idx="1874">
                  <c:v>149.30000305175781</c:v>
                </c:pt>
                <c:pt idx="1875">
                  <c:v>149.40000915527344</c:v>
                </c:pt>
                <c:pt idx="1876">
                  <c:v>149.5</c:v>
                </c:pt>
                <c:pt idx="1877">
                  <c:v>149.60000610351563</c:v>
                </c:pt>
                <c:pt idx="1878">
                  <c:v>149.69999694824219</c:v>
                </c:pt>
                <c:pt idx="1879">
                  <c:v>149.80000305175781</c:v>
                </c:pt>
                <c:pt idx="1880">
                  <c:v>149.90000915527344</c:v>
                </c:pt>
                <c:pt idx="1881">
                  <c:v>150</c:v>
                </c:pt>
                <c:pt idx="1882">
                  <c:v>150.10000610351563</c:v>
                </c:pt>
                <c:pt idx="1883">
                  <c:v>150.19999694824219</c:v>
                </c:pt>
                <c:pt idx="1884">
                  <c:v>150.30000305175781</c:v>
                </c:pt>
                <c:pt idx="1885">
                  <c:v>150.40000915527344</c:v>
                </c:pt>
                <c:pt idx="1886">
                  <c:v>150.5</c:v>
                </c:pt>
                <c:pt idx="1887">
                  <c:v>150.60000610351563</c:v>
                </c:pt>
                <c:pt idx="1888">
                  <c:v>150.69999694824219</c:v>
                </c:pt>
                <c:pt idx="1889">
                  <c:v>150.80000305175781</c:v>
                </c:pt>
                <c:pt idx="1890">
                  <c:v>150.90000915527344</c:v>
                </c:pt>
                <c:pt idx="1891">
                  <c:v>151</c:v>
                </c:pt>
                <c:pt idx="1892">
                  <c:v>151.10000610351563</c:v>
                </c:pt>
                <c:pt idx="1893">
                  <c:v>151.19999694824219</c:v>
                </c:pt>
                <c:pt idx="1894">
                  <c:v>151.30000305175781</c:v>
                </c:pt>
                <c:pt idx="1895">
                  <c:v>151.40000915527344</c:v>
                </c:pt>
                <c:pt idx="1896">
                  <c:v>151.5</c:v>
                </c:pt>
                <c:pt idx="1897">
                  <c:v>151.60000610351563</c:v>
                </c:pt>
                <c:pt idx="1898">
                  <c:v>151.69999694824219</c:v>
                </c:pt>
                <c:pt idx="1899">
                  <c:v>151.80000305175781</c:v>
                </c:pt>
                <c:pt idx="1900">
                  <c:v>151.90000915527344</c:v>
                </c:pt>
                <c:pt idx="1901">
                  <c:v>152</c:v>
                </c:pt>
                <c:pt idx="1902">
                  <c:v>152.10000610351563</c:v>
                </c:pt>
                <c:pt idx="1903">
                  <c:v>152.19999694824219</c:v>
                </c:pt>
                <c:pt idx="1904">
                  <c:v>152.30000305175781</c:v>
                </c:pt>
                <c:pt idx="1905">
                  <c:v>152.40000915527344</c:v>
                </c:pt>
                <c:pt idx="1906">
                  <c:v>152.5</c:v>
                </c:pt>
                <c:pt idx="1907">
                  <c:v>152.60000610351563</c:v>
                </c:pt>
                <c:pt idx="1908">
                  <c:v>152.69999694824219</c:v>
                </c:pt>
                <c:pt idx="1909">
                  <c:v>152.80000305175781</c:v>
                </c:pt>
                <c:pt idx="1910">
                  <c:v>152.90000915527344</c:v>
                </c:pt>
                <c:pt idx="1911">
                  <c:v>153</c:v>
                </c:pt>
                <c:pt idx="1912">
                  <c:v>153.10000610351563</c:v>
                </c:pt>
                <c:pt idx="1913">
                  <c:v>153.19999694824219</c:v>
                </c:pt>
                <c:pt idx="1914">
                  <c:v>153.30000305175781</c:v>
                </c:pt>
                <c:pt idx="1915">
                  <c:v>153.40000915527344</c:v>
                </c:pt>
                <c:pt idx="1916">
                  <c:v>153.5</c:v>
                </c:pt>
                <c:pt idx="1917">
                  <c:v>153.60000610351563</c:v>
                </c:pt>
                <c:pt idx="1918">
                  <c:v>153.69999694824219</c:v>
                </c:pt>
                <c:pt idx="1919">
                  <c:v>153.80000305175781</c:v>
                </c:pt>
                <c:pt idx="1920">
                  <c:v>153.90000915527344</c:v>
                </c:pt>
                <c:pt idx="1921">
                  <c:v>154</c:v>
                </c:pt>
                <c:pt idx="1922">
                  <c:v>154.10000610351563</c:v>
                </c:pt>
                <c:pt idx="1923">
                  <c:v>154.19999694824219</c:v>
                </c:pt>
                <c:pt idx="1924">
                  <c:v>154.30000305175781</c:v>
                </c:pt>
                <c:pt idx="1925">
                  <c:v>154.40000915527344</c:v>
                </c:pt>
                <c:pt idx="1926">
                  <c:v>154.5</c:v>
                </c:pt>
                <c:pt idx="1927">
                  <c:v>154.60000610351563</c:v>
                </c:pt>
                <c:pt idx="1928">
                  <c:v>154.69999694824219</c:v>
                </c:pt>
                <c:pt idx="1929">
                  <c:v>154.80000305175781</c:v>
                </c:pt>
                <c:pt idx="1930">
                  <c:v>154.90000915527344</c:v>
                </c:pt>
                <c:pt idx="1931">
                  <c:v>155</c:v>
                </c:pt>
                <c:pt idx="1932">
                  <c:v>155.10000610351563</c:v>
                </c:pt>
                <c:pt idx="1933">
                  <c:v>155.19999694824219</c:v>
                </c:pt>
                <c:pt idx="1934">
                  <c:v>155.30000305175781</c:v>
                </c:pt>
                <c:pt idx="1935">
                  <c:v>155.40000915527344</c:v>
                </c:pt>
                <c:pt idx="1936">
                  <c:v>155.5</c:v>
                </c:pt>
                <c:pt idx="1937">
                  <c:v>155.60000610351563</c:v>
                </c:pt>
                <c:pt idx="1938">
                  <c:v>155.69999694824219</c:v>
                </c:pt>
                <c:pt idx="1939">
                  <c:v>155.80000305175781</c:v>
                </c:pt>
                <c:pt idx="1940">
                  <c:v>155.90000915527344</c:v>
                </c:pt>
                <c:pt idx="1941">
                  <c:v>156</c:v>
                </c:pt>
                <c:pt idx="1942">
                  <c:v>156.10000610351563</c:v>
                </c:pt>
                <c:pt idx="1943">
                  <c:v>156.19999694824219</c:v>
                </c:pt>
                <c:pt idx="1944">
                  <c:v>156.30000305175781</c:v>
                </c:pt>
                <c:pt idx="1945">
                  <c:v>156.40000915527344</c:v>
                </c:pt>
                <c:pt idx="1946">
                  <c:v>156.5</c:v>
                </c:pt>
                <c:pt idx="1947">
                  <c:v>156.60000610351563</c:v>
                </c:pt>
                <c:pt idx="1948">
                  <c:v>156.69999694824219</c:v>
                </c:pt>
                <c:pt idx="1949">
                  <c:v>156.80000305175781</c:v>
                </c:pt>
                <c:pt idx="1950">
                  <c:v>156.90000915527344</c:v>
                </c:pt>
                <c:pt idx="1951">
                  <c:v>157</c:v>
                </c:pt>
                <c:pt idx="1952">
                  <c:v>157.10000610351563</c:v>
                </c:pt>
                <c:pt idx="1953">
                  <c:v>157.19999694824219</c:v>
                </c:pt>
                <c:pt idx="1954">
                  <c:v>157.30000305175781</c:v>
                </c:pt>
                <c:pt idx="1955">
                  <c:v>157.40000915527344</c:v>
                </c:pt>
                <c:pt idx="1956">
                  <c:v>157.5</c:v>
                </c:pt>
                <c:pt idx="1957">
                  <c:v>157.60000610351563</c:v>
                </c:pt>
                <c:pt idx="1958">
                  <c:v>157.69999694824219</c:v>
                </c:pt>
                <c:pt idx="1959">
                  <c:v>157.80000305175781</c:v>
                </c:pt>
                <c:pt idx="1960">
                  <c:v>157.90000915527344</c:v>
                </c:pt>
                <c:pt idx="1961">
                  <c:v>158</c:v>
                </c:pt>
                <c:pt idx="1962">
                  <c:v>158.10000610351563</c:v>
                </c:pt>
                <c:pt idx="1963">
                  <c:v>158.19999694824219</c:v>
                </c:pt>
                <c:pt idx="1964">
                  <c:v>158.30000305175781</c:v>
                </c:pt>
                <c:pt idx="1965">
                  <c:v>158.40000915527344</c:v>
                </c:pt>
                <c:pt idx="1966">
                  <c:v>158.5</c:v>
                </c:pt>
                <c:pt idx="1967">
                  <c:v>158.60000610351563</c:v>
                </c:pt>
                <c:pt idx="1968">
                  <c:v>158.69999694824219</c:v>
                </c:pt>
                <c:pt idx="1969">
                  <c:v>158.80000305175781</c:v>
                </c:pt>
                <c:pt idx="1970">
                  <c:v>158.90000915527344</c:v>
                </c:pt>
                <c:pt idx="1971">
                  <c:v>159</c:v>
                </c:pt>
                <c:pt idx="1972">
                  <c:v>159.10000610351563</c:v>
                </c:pt>
                <c:pt idx="1973">
                  <c:v>159.19999694824219</c:v>
                </c:pt>
                <c:pt idx="1974">
                  <c:v>159.30000305175781</c:v>
                </c:pt>
                <c:pt idx="1975">
                  <c:v>159.40000915527344</c:v>
                </c:pt>
                <c:pt idx="1976">
                  <c:v>159.5</c:v>
                </c:pt>
                <c:pt idx="1977">
                  <c:v>159.60000610351563</c:v>
                </c:pt>
                <c:pt idx="1978">
                  <c:v>159.69999694824219</c:v>
                </c:pt>
                <c:pt idx="1979">
                  <c:v>159.80000305175781</c:v>
                </c:pt>
                <c:pt idx="1980">
                  <c:v>159.90000915527344</c:v>
                </c:pt>
                <c:pt idx="1981">
                  <c:v>160</c:v>
                </c:pt>
                <c:pt idx="1982">
                  <c:v>160.10000610351563</c:v>
                </c:pt>
                <c:pt idx="1983">
                  <c:v>160.19999694824219</c:v>
                </c:pt>
                <c:pt idx="1984">
                  <c:v>160.30000305175781</c:v>
                </c:pt>
                <c:pt idx="1985">
                  <c:v>160.40000915527344</c:v>
                </c:pt>
                <c:pt idx="1986">
                  <c:v>160.5</c:v>
                </c:pt>
                <c:pt idx="1987">
                  <c:v>160.60000610351563</c:v>
                </c:pt>
                <c:pt idx="1988">
                  <c:v>160.69999694824219</c:v>
                </c:pt>
                <c:pt idx="1989">
                  <c:v>160.80000305175781</c:v>
                </c:pt>
                <c:pt idx="1990">
                  <c:v>160.90000915527344</c:v>
                </c:pt>
                <c:pt idx="1991">
                  <c:v>161</c:v>
                </c:pt>
                <c:pt idx="1992">
                  <c:v>161.10000610351563</c:v>
                </c:pt>
                <c:pt idx="1993">
                  <c:v>161.19999694824219</c:v>
                </c:pt>
                <c:pt idx="1994">
                  <c:v>161.30000305175781</c:v>
                </c:pt>
                <c:pt idx="1995">
                  <c:v>161.40000915527344</c:v>
                </c:pt>
                <c:pt idx="1996">
                  <c:v>161.5</c:v>
                </c:pt>
                <c:pt idx="1997">
                  <c:v>161.60000610351563</c:v>
                </c:pt>
                <c:pt idx="1998">
                  <c:v>161.69999694824219</c:v>
                </c:pt>
                <c:pt idx="1999">
                  <c:v>161.80000305175781</c:v>
                </c:pt>
                <c:pt idx="2000">
                  <c:v>161.90000915527344</c:v>
                </c:pt>
                <c:pt idx="2001">
                  <c:v>162</c:v>
                </c:pt>
                <c:pt idx="2002">
                  <c:v>162.10000610351563</c:v>
                </c:pt>
                <c:pt idx="2003">
                  <c:v>162.19999694824219</c:v>
                </c:pt>
                <c:pt idx="2004">
                  <c:v>162.30000305175781</c:v>
                </c:pt>
                <c:pt idx="2005">
                  <c:v>162.40000915527344</c:v>
                </c:pt>
                <c:pt idx="2006">
                  <c:v>162.5</c:v>
                </c:pt>
                <c:pt idx="2007">
                  <c:v>162.60000610351563</c:v>
                </c:pt>
                <c:pt idx="2008">
                  <c:v>162.69999694824219</c:v>
                </c:pt>
                <c:pt idx="2009">
                  <c:v>162.80000305175781</c:v>
                </c:pt>
                <c:pt idx="2010">
                  <c:v>162.90000915527344</c:v>
                </c:pt>
                <c:pt idx="2011">
                  <c:v>163</c:v>
                </c:pt>
                <c:pt idx="2012">
                  <c:v>163.10000610351563</c:v>
                </c:pt>
                <c:pt idx="2013">
                  <c:v>163.19999694824219</c:v>
                </c:pt>
                <c:pt idx="2014">
                  <c:v>163.30000305175781</c:v>
                </c:pt>
                <c:pt idx="2015">
                  <c:v>163.40000915527344</c:v>
                </c:pt>
                <c:pt idx="2016">
                  <c:v>163.5</c:v>
                </c:pt>
                <c:pt idx="2017">
                  <c:v>163.60000610351563</c:v>
                </c:pt>
                <c:pt idx="2018">
                  <c:v>163.69999694824219</c:v>
                </c:pt>
                <c:pt idx="2019">
                  <c:v>163.80000305175781</c:v>
                </c:pt>
                <c:pt idx="2020">
                  <c:v>163.90000915527344</c:v>
                </c:pt>
                <c:pt idx="2021">
                  <c:v>164</c:v>
                </c:pt>
                <c:pt idx="2022">
                  <c:v>164.10000610351563</c:v>
                </c:pt>
                <c:pt idx="2023">
                  <c:v>164.19999694824219</c:v>
                </c:pt>
                <c:pt idx="2024">
                  <c:v>164.30000305175781</c:v>
                </c:pt>
                <c:pt idx="2025">
                  <c:v>164.40000915527344</c:v>
                </c:pt>
                <c:pt idx="2026">
                  <c:v>164.5</c:v>
                </c:pt>
                <c:pt idx="2027">
                  <c:v>164.60000610351563</c:v>
                </c:pt>
                <c:pt idx="2028">
                  <c:v>164.69999694824219</c:v>
                </c:pt>
                <c:pt idx="2029">
                  <c:v>164.80000305175781</c:v>
                </c:pt>
                <c:pt idx="2030">
                  <c:v>164.90000915527344</c:v>
                </c:pt>
                <c:pt idx="2031">
                  <c:v>165</c:v>
                </c:pt>
                <c:pt idx="2032">
                  <c:v>165.10000610351563</c:v>
                </c:pt>
                <c:pt idx="2033">
                  <c:v>165.19999694824219</c:v>
                </c:pt>
                <c:pt idx="2034">
                  <c:v>165.30000305175781</c:v>
                </c:pt>
                <c:pt idx="2035">
                  <c:v>165.40000915527344</c:v>
                </c:pt>
                <c:pt idx="2036">
                  <c:v>165.5</c:v>
                </c:pt>
                <c:pt idx="2037">
                  <c:v>165.60000610351563</c:v>
                </c:pt>
                <c:pt idx="2038">
                  <c:v>165.69999694824219</c:v>
                </c:pt>
                <c:pt idx="2039">
                  <c:v>165.80000305175781</c:v>
                </c:pt>
                <c:pt idx="2040">
                  <c:v>165.90000915527344</c:v>
                </c:pt>
                <c:pt idx="2041">
                  <c:v>166</c:v>
                </c:pt>
                <c:pt idx="2042">
                  <c:v>166.10000610351563</c:v>
                </c:pt>
                <c:pt idx="2043">
                  <c:v>166.19999694824219</c:v>
                </c:pt>
                <c:pt idx="2044">
                  <c:v>166.30000305175781</c:v>
                </c:pt>
                <c:pt idx="2045">
                  <c:v>166.40000915527344</c:v>
                </c:pt>
                <c:pt idx="2046">
                  <c:v>166.5</c:v>
                </c:pt>
                <c:pt idx="2047">
                  <c:v>166.60000610351563</c:v>
                </c:pt>
                <c:pt idx="2048">
                  <c:v>166.69999694824219</c:v>
                </c:pt>
                <c:pt idx="2049">
                  <c:v>166.80000305175781</c:v>
                </c:pt>
                <c:pt idx="2050">
                  <c:v>166.90000915527344</c:v>
                </c:pt>
                <c:pt idx="2051">
                  <c:v>167</c:v>
                </c:pt>
                <c:pt idx="2052">
                  <c:v>167.10000610351563</c:v>
                </c:pt>
                <c:pt idx="2053">
                  <c:v>167.19999694824219</c:v>
                </c:pt>
                <c:pt idx="2054">
                  <c:v>167.30000305175781</c:v>
                </c:pt>
                <c:pt idx="2055">
                  <c:v>167.40000915527344</c:v>
                </c:pt>
                <c:pt idx="2056">
                  <c:v>167.5</c:v>
                </c:pt>
                <c:pt idx="2057">
                  <c:v>167.60000610351563</c:v>
                </c:pt>
                <c:pt idx="2058">
                  <c:v>167.69999694824219</c:v>
                </c:pt>
                <c:pt idx="2059">
                  <c:v>167.80000305175781</c:v>
                </c:pt>
                <c:pt idx="2060">
                  <c:v>167.90000915527344</c:v>
                </c:pt>
                <c:pt idx="2061">
                  <c:v>168</c:v>
                </c:pt>
                <c:pt idx="2062">
                  <c:v>168.10000610351563</c:v>
                </c:pt>
                <c:pt idx="2063">
                  <c:v>168.19999694824219</c:v>
                </c:pt>
                <c:pt idx="2064">
                  <c:v>168.30000305175781</c:v>
                </c:pt>
                <c:pt idx="2065">
                  <c:v>168.40000915527344</c:v>
                </c:pt>
                <c:pt idx="2066">
                  <c:v>168.5</c:v>
                </c:pt>
                <c:pt idx="2067">
                  <c:v>168.60000610351563</c:v>
                </c:pt>
                <c:pt idx="2068">
                  <c:v>168.69999694824219</c:v>
                </c:pt>
                <c:pt idx="2069">
                  <c:v>168.80000305175781</c:v>
                </c:pt>
                <c:pt idx="2070">
                  <c:v>168.90000915527344</c:v>
                </c:pt>
                <c:pt idx="2071">
                  <c:v>169</c:v>
                </c:pt>
                <c:pt idx="2072">
                  <c:v>169.10000610351563</c:v>
                </c:pt>
                <c:pt idx="2073">
                  <c:v>169.19999694824219</c:v>
                </c:pt>
                <c:pt idx="2074">
                  <c:v>169.30000305175781</c:v>
                </c:pt>
                <c:pt idx="2075">
                  <c:v>169.40000915527344</c:v>
                </c:pt>
                <c:pt idx="2076">
                  <c:v>169.5</c:v>
                </c:pt>
                <c:pt idx="2077">
                  <c:v>169.60000610351563</c:v>
                </c:pt>
                <c:pt idx="2078">
                  <c:v>169.69999694824219</c:v>
                </c:pt>
                <c:pt idx="2079">
                  <c:v>169.80000305175781</c:v>
                </c:pt>
                <c:pt idx="2080">
                  <c:v>169.90000915527344</c:v>
                </c:pt>
                <c:pt idx="2081">
                  <c:v>170</c:v>
                </c:pt>
                <c:pt idx="2082">
                  <c:v>170.10000610351563</c:v>
                </c:pt>
                <c:pt idx="2083">
                  <c:v>170.19999694824219</c:v>
                </c:pt>
                <c:pt idx="2084">
                  <c:v>170.30000305175781</c:v>
                </c:pt>
                <c:pt idx="2085">
                  <c:v>170.40000915527344</c:v>
                </c:pt>
                <c:pt idx="2086">
                  <c:v>170.5</c:v>
                </c:pt>
                <c:pt idx="2087">
                  <c:v>170.60000610351563</c:v>
                </c:pt>
                <c:pt idx="2088">
                  <c:v>170.69999694824219</c:v>
                </c:pt>
                <c:pt idx="2089">
                  <c:v>170.80000305175781</c:v>
                </c:pt>
                <c:pt idx="2090">
                  <c:v>170.90000915527344</c:v>
                </c:pt>
                <c:pt idx="2091">
                  <c:v>171</c:v>
                </c:pt>
                <c:pt idx="2092">
                  <c:v>171.10000610351563</c:v>
                </c:pt>
                <c:pt idx="2093">
                  <c:v>171.19999694824219</c:v>
                </c:pt>
                <c:pt idx="2094">
                  <c:v>171.30000305175781</c:v>
                </c:pt>
                <c:pt idx="2095">
                  <c:v>171.40000915527344</c:v>
                </c:pt>
                <c:pt idx="2096">
                  <c:v>171.5</c:v>
                </c:pt>
                <c:pt idx="2097">
                  <c:v>171.60000610351563</c:v>
                </c:pt>
                <c:pt idx="2098">
                  <c:v>171.69999694824219</c:v>
                </c:pt>
                <c:pt idx="2099">
                  <c:v>171.80000305175781</c:v>
                </c:pt>
                <c:pt idx="2100">
                  <c:v>171.90000915527344</c:v>
                </c:pt>
                <c:pt idx="2101">
                  <c:v>172</c:v>
                </c:pt>
                <c:pt idx="2102">
                  <c:v>172.10000610351563</c:v>
                </c:pt>
                <c:pt idx="2103">
                  <c:v>172.19999694824219</c:v>
                </c:pt>
                <c:pt idx="2104">
                  <c:v>172.30000305175781</c:v>
                </c:pt>
                <c:pt idx="2105">
                  <c:v>172.40000915527344</c:v>
                </c:pt>
                <c:pt idx="2106">
                  <c:v>172.5</c:v>
                </c:pt>
                <c:pt idx="2107">
                  <c:v>172.60000610351563</c:v>
                </c:pt>
                <c:pt idx="2108">
                  <c:v>172.69999694824219</c:v>
                </c:pt>
                <c:pt idx="2109">
                  <c:v>172.80000305175781</c:v>
                </c:pt>
                <c:pt idx="2110">
                  <c:v>172.90000915527344</c:v>
                </c:pt>
                <c:pt idx="2111">
                  <c:v>173</c:v>
                </c:pt>
                <c:pt idx="2112">
                  <c:v>173.10000610351563</c:v>
                </c:pt>
                <c:pt idx="2113">
                  <c:v>173.19999694824219</c:v>
                </c:pt>
                <c:pt idx="2114">
                  <c:v>173.30000305175781</c:v>
                </c:pt>
                <c:pt idx="2115">
                  <c:v>173.40000915527344</c:v>
                </c:pt>
                <c:pt idx="2116">
                  <c:v>173.5</c:v>
                </c:pt>
                <c:pt idx="2117">
                  <c:v>173.60000610351563</c:v>
                </c:pt>
                <c:pt idx="2118">
                  <c:v>173.69999694824219</c:v>
                </c:pt>
                <c:pt idx="2119">
                  <c:v>173.80000305175781</c:v>
                </c:pt>
                <c:pt idx="2120">
                  <c:v>173.90000915527344</c:v>
                </c:pt>
                <c:pt idx="2121">
                  <c:v>174</c:v>
                </c:pt>
                <c:pt idx="2122">
                  <c:v>174.10000610351563</c:v>
                </c:pt>
                <c:pt idx="2123">
                  <c:v>174.19999694824219</c:v>
                </c:pt>
                <c:pt idx="2124">
                  <c:v>174.30000305175781</c:v>
                </c:pt>
                <c:pt idx="2125">
                  <c:v>174.40000915527344</c:v>
                </c:pt>
                <c:pt idx="2126">
                  <c:v>174.5</c:v>
                </c:pt>
                <c:pt idx="2127">
                  <c:v>174.60000610351563</c:v>
                </c:pt>
                <c:pt idx="2128">
                  <c:v>174.69999694824219</c:v>
                </c:pt>
                <c:pt idx="2129">
                  <c:v>174.80000305175781</c:v>
                </c:pt>
                <c:pt idx="2130">
                  <c:v>174.90000915527344</c:v>
                </c:pt>
                <c:pt idx="2131">
                  <c:v>175</c:v>
                </c:pt>
                <c:pt idx="2132">
                  <c:v>175.10000610351563</c:v>
                </c:pt>
                <c:pt idx="2133">
                  <c:v>175.19999694824219</c:v>
                </c:pt>
                <c:pt idx="2134">
                  <c:v>175.30000305175781</c:v>
                </c:pt>
                <c:pt idx="2135">
                  <c:v>175.40000915527344</c:v>
                </c:pt>
                <c:pt idx="2136">
                  <c:v>175.5</c:v>
                </c:pt>
                <c:pt idx="2137">
                  <c:v>175.60000610351563</c:v>
                </c:pt>
                <c:pt idx="2138">
                  <c:v>175.69999694824219</c:v>
                </c:pt>
                <c:pt idx="2139">
                  <c:v>175.80000305175781</c:v>
                </c:pt>
                <c:pt idx="2140">
                  <c:v>175.90000915527344</c:v>
                </c:pt>
                <c:pt idx="2141">
                  <c:v>176</c:v>
                </c:pt>
                <c:pt idx="2142">
                  <c:v>176.10000610351563</c:v>
                </c:pt>
                <c:pt idx="2143">
                  <c:v>176.19999694824219</c:v>
                </c:pt>
                <c:pt idx="2144">
                  <c:v>176.30000305175781</c:v>
                </c:pt>
                <c:pt idx="2145">
                  <c:v>176.40000915527344</c:v>
                </c:pt>
                <c:pt idx="2146">
                  <c:v>176.5</c:v>
                </c:pt>
                <c:pt idx="2147">
                  <c:v>176.60000610351563</c:v>
                </c:pt>
                <c:pt idx="2148">
                  <c:v>176.69999694824219</c:v>
                </c:pt>
                <c:pt idx="2149">
                  <c:v>176.80000305175781</c:v>
                </c:pt>
                <c:pt idx="2150">
                  <c:v>176.90000915527344</c:v>
                </c:pt>
                <c:pt idx="2151">
                  <c:v>177</c:v>
                </c:pt>
                <c:pt idx="2152">
                  <c:v>177.10000610351563</c:v>
                </c:pt>
                <c:pt idx="2153">
                  <c:v>177.19999694824219</c:v>
                </c:pt>
                <c:pt idx="2154">
                  <c:v>177.30000305175781</c:v>
                </c:pt>
                <c:pt idx="2155">
                  <c:v>177.40000915527344</c:v>
                </c:pt>
                <c:pt idx="2156">
                  <c:v>177.5</c:v>
                </c:pt>
                <c:pt idx="2157">
                  <c:v>177.60000610351563</c:v>
                </c:pt>
                <c:pt idx="2158">
                  <c:v>177.69999694824219</c:v>
                </c:pt>
                <c:pt idx="2159">
                  <c:v>177.80000305175781</c:v>
                </c:pt>
                <c:pt idx="2160">
                  <c:v>177.90000915527344</c:v>
                </c:pt>
                <c:pt idx="2161">
                  <c:v>178</c:v>
                </c:pt>
                <c:pt idx="2162">
                  <c:v>178.10000610351563</c:v>
                </c:pt>
                <c:pt idx="2163">
                  <c:v>178.19999694824219</c:v>
                </c:pt>
                <c:pt idx="2164">
                  <c:v>178.30000305175781</c:v>
                </c:pt>
                <c:pt idx="2165">
                  <c:v>178.40000915527344</c:v>
                </c:pt>
                <c:pt idx="2166">
                  <c:v>178.5</c:v>
                </c:pt>
                <c:pt idx="2167">
                  <c:v>178.60000610351563</c:v>
                </c:pt>
                <c:pt idx="2168">
                  <c:v>178.69999694824219</c:v>
                </c:pt>
                <c:pt idx="2169">
                  <c:v>178.80000305175781</c:v>
                </c:pt>
                <c:pt idx="2170">
                  <c:v>178.90000915527344</c:v>
                </c:pt>
                <c:pt idx="2171">
                  <c:v>179</c:v>
                </c:pt>
                <c:pt idx="2172">
                  <c:v>179.10000610351563</c:v>
                </c:pt>
                <c:pt idx="2173">
                  <c:v>179.19999694824219</c:v>
                </c:pt>
                <c:pt idx="2174">
                  <c:v>179.30000305175781</c:v>
                </c:pt>
                <c:pt idx="2175">
                  <c:v>179.40000915527344</c:v>
                </c:pt>
                <c:pt idx="2176">
                  <c:v>179.5</c:v>
                </c:pt>
                <c:pt idx="2177">
                  <c:v>179.60000610351563</c:v>
                </c:pt>
                <c:pt idx="2178">
                  <c:v>179.69999694824219</c:v>
                </c:pt>
                <c:pt idx="2179">
                  <c:v>179.80000305175781</c:v>
                </c:pt>
                <c:pt idx="2180">
                  <c:v>179.90000915527344</c:v>
                </c:pt>
                <c:pt idx="2181">
                  <c:v>180</c:v>
                </c:pt>
                <c:pt idx="2182">
                  <c:v>180.10000610351563</c:v>
                </c:pt>
                <c:pt idx="2183">
                  <c:v>180.19999694824219</c:v>
                </c:pt>
                <c:pt idx="2184">
                  <c:v>180.30000305175781</c:v>
                </c:pt>
                <c:pt idx="2185">
                  <c:v>180.40000915527344</c:v>
                </c:pt>
                <c:pt idx="2186">
                  <c:v>180.5</c:v>
                </c:pt>
                <c:pt idx="2187">
                  <c:v>180.60000610351563</c:v>
                </c:pt>
                <c:pt idx="2188">
                  <c:v>180.69999694824219</c:v>
                </c:pt>
                <c:pt idx="2189">
                  <c:v>180.80000305175781</c:v>
                </c:pt>
                <c:pt idx="2190">
                  <c:v>180.90000915527344</c:v>
                </c:pt>
                <c:pt idx="2191">
                  <c:v>181</c:v>
                </c:pt>
                <c:pt idx="2192">
                  <c:v>181.10000610351563</c:v>
                </c:pt>
                <c:pt idx="2193">
                  <c:v>181.19999694824219</c:v>
                </c:pt>
                <c:pt idx="2194">
                  <c:v>181.30000305175781</c:v>
                </c:pt>
                <c:pt idx="2195">
                  <c:v>181.40000915527344</c:v>
                </c:pt>
                <c:pt idx="2196">
                  <c:v>181.5</c:v>
                </c:pt>
                <c:pt idx="2197">
                  <c:v>181.60000610351563</c:v>
                </c:pt>
                <c:pt idx="2198">
                  <c:v>181.69999694824219</c:v>
                </c:pt>
                <c:pt idx="2199">
                  <c:v>181.80000305175781</c:v>
                </c:pt>
                <c:pt idx="2200">
                  <c:v>181.90000915527344</c:v>
                </c:pt>
                <c:pt idx="2201">
                  <c:v>182</c:v>
                </c:pt>
                <c:pt idx="2202">
                  <c:v>182.10000610351563</c:v>
                </c:pt>
                <c:pt idx="2203">
                  <c:v>182.19999694824219</c:v>
                </c:pt>
                <c:pt idx="2204">
                  <c:v>182.30000305175781</c:v>
                </c:pt>
                <c:pt idx="2205">
                  <c:v>182.40000915527344</c:v>
                </c:pt>
                <c:pt idx="2206">
                  <c:v>182.5</c:v>
                </c:pt>
                <c:pt idx="2207">
                  <c:v>182.60000610351563</c:v>
                </c:pt>
                <c:pt idx="2208">
                  <c:v>182.69999694824219</c:v>
                </c:pt>
                <c:pt idx="2209">
                  <c:v>182.80000305175781</c:v>
                </c:pt>
                <c:pt idx="2210">
                  <c:v>182.90000915527344</c:v>
                </c:pt>
                <c:pt idx="2211">
                  <c:v>183</c:v>
                </c:pt>
                <c:pt idx="2212">
                  <c:v>183.10000610351563</c:v>
                </c:pt>
                <c:pt idx="2213">
                  <c:v>183.19999694824219</c:v>
                </c:pt>
                <c:pt idx="2214">
                  <c:v>183.30000305175781</c:v>
                </c:pt>
                <c:pt idx="2215">
                  <c:v>183.40000915527344</c:v>
                </c:pt>
                <c:pt idx="2216">
                  <c:v>183.5</c:v>
                </c:pt>
                <c:pt idx="2217">
                  <c:v>183.60000610351563</c:v>
                </c:pt>
                <c:pt idx="2218">
                  <c:v>183.69999694824219</c:v>
                </c:pt>
                <c:pt idx="2219">
                  <c:v>183.80000305175781</c:v>
                </c:pt>
                <c:pt idx="2220">
                  <c:v>183.90000915527344</c:v>
                </c:pt>
                <c:pt idx="2221">
                  <c:v>184</c:v>
                </c:pt>
                <c:pt idx="2222">
                  <c:v>184.10000610351563</c:v>
                </c:pt>
                <c:pt idx="2223">
                  <c:v>184.19999694824219</c:v>
                </c:pt>
                <c:pt idx="2224">
                  <c:v>184.30000305175781</c:v>
                </c:pt>
                <c:pt idx="2225">
                  <c:v>184.40000915527344</c:v>
                </c:pt>
                <c:pt idx="2226">
                  <c:v>184.5</c:v>
                </c:pt>
                <c:pt idx="2227">
                  <c:v>184.60000610351563</c:v>
                </c:pt>
                <c:pt idx="2228">
                  <c:v>184.69999694824219</c:v>
                </c:pt>
                <c:pt idx="2229">
                  <c:v>184.80000305175781</c:v>
                </c:pt>
                <c:pt idx="2230">
                  <c:v>184.90000915527344</c:v>
                </c:pt>
                <c:pt idx="2231">
                  <c:v>185</c:v>
                </c:pt>
                <c:pt idx="2232">
                  <c:v>185.10000610351563</c:v>
                </c:pt>
                <c:pt idx="2233">
                  <c:v>185.19999694824219</c:v>
                </c:pt>
                <c:pt idx="2234">
                  <c:v>185.30000305175781</c:v>
                </c:pt>
                <c:pt idx="2235">
                  <c:v>185.40000915527344</c:v>
                </c:pt>
                <c:pt idx="2236">
                  <c:v>185.5</c:v>
                </c:pt>
                <c:pt idx="2237">
                  <c:v>185.60000610351563</c:v>
                </c:pt>
                <c:pt idx="2238">
                  <c:v>185.69999694824219</c:v>
                </c:pt>
                <c:pt idx="2239">
                  <c:v>185.80000305175781</c:v>
                </c:pt>
                <c:pt idx="2240">
                  <c:v>185.90000915527344</c:v>
                </c:pt>
                <c:pt idx="2241">
                  <c:v>186</c:v>
                </c:pt>
                <c:pt idx="2242">
                  <c:v>186.10000610351563</c:v>
                </c:pt>
                <c:pt idx="2243">
                  <c:v>186.19999694824219</c:v>
                </c:pt>
                <c:pt idx="2244">
                  <c:v>186.30000305175781</c:v>
                </c:pt>
                <c:pt idx="2245">
                  <c:v>186.40000915527344</c:v>
                </c:pt>
                <c:pt idx="2246">
                  <c:v>186.5</c:v>
                </c:pt>
                <c:pt idx="2247">
                  <c:v>186.60000610351563</c:v>
                </c:pt>
                <c:pt idx="2248">
                  <c:v>186.69999694824219</c:v>
                </c:pt>
                <c:pt idx="2249">
                  <c:v>186.80000305175781</c:v>
                </c:pt>
                <c:pt idx="2250">
                  <c:v>186.90000915527344</c:v>
                </c:pt>
                <c:pt idx="2251">
                  <c:v>187</c:v>
                </c:pt>
                <c:pt idx="2252">
                  <c:v>187.10000610351563</c:v>
                </c:pt>
                <c:pt idx="2253">
                  <c:v>187.19999694824219</c:v>
                </c:pt>
                <c:pt idx="2254">
                  <c:v>187.30000305175781</c:v>
                </c:pt>
                <c:pt idx="2255">
                  <c:v>187.40000915527344</c:v>
                </c:pt>
                <c:pt idx="2256">
                  <c:v>187.5</c:v>
                </c:pt>
                <c:pt idx="2257">
                  <c:v>187.60000610351563</c:v>
                </c:pt>
                <c:pt idx="2258">
                  <c:v>187.69999694824219</c:v>
                </c:pt>
                <c:pt idx="2259">
                  <c:v>187.80000305175781</c:v>
                </c:pt>
                <c:pt idx="2260">
                  <c:v>187.90000915527344</c:v>
                </c:pt>
                <c:pt idx="2261">
                  <c:v>188</c:v>
                </c:pt>
                <c:pt idx="2262">
                  <c:v>188.10000610351563</c:v>
                </c:pt>
                <c:pt idx="2263">
                  <c:v>188.19999694824219</c:v>
                </c:pt>
                <c:pt idx="2264">
                  <c:v>188.30000305175781</c:v>
                </c:pt>
                <c:pt idx="2265">
                  <c:v>188.40000915527344</c:v>
                </c:pt>
                <c:pt idx="2266">
                  <c:v>188.5</c:v>
                </c:pt>
                <c:pt idx="2267">
                  <c:v>188.60000610351563</c:v>
                </c:pt>
                <c:pt idx="2268">
                  <c:v>188.69999694824219</c:v>
                </c:pt>
                <c:pt idx="2269">
                  <c:v>188.80000305175781</c:v>
                </c:pt>
                <c:pt idx="2270">
                  <c:v>188.90000915527344</c:v>
                </c:pt>
                <c:pt idx="2271">
                  <c:v>189</c:v>
                </c:pt>
                <c:pt idx="2272">
                  <c:v>189.10000610351563</c:v>
                </c:pt>
                <c:pt idx="2273">
                  <c:v>189.19999694824219</c:v>
                </c:pt>
                <c:pt idx="2274">
                  <c:v>189.30000305175781</c:v>
                </c:pt>
                <c:pt idx="2275">
                  <c:v>189.40000915527344</c:v>
                </c:pt>
                <c:pt idx="2276">
                  <c:v>189.5</c:v>
                </c:pt>
                <c:pt idx="2277">
                  <c:v>189.60000610351563</c:v>
                </c:pt>
                <c:pt idx="2278">
                  <c:v>189.69999694824219</c:v>
                </c:pt>
                <c:pt idx="2279">
                  <c:v>189.80000305175781</c:v>
                </c:pt>
                <c:pt idx="2280">
                  <c:v>189.90000915527344</c:v>
                </c:pt>
                <c:pt idx="2281">
                  <c:v>190</c:v>
                </c:pt>
              </c:numCache>
            </c:numRef>
          </c:xVal>
          <c:yVal>
            <c:numRef>
              <c:f>sheet1!$H$1:$H$2282</c:f>
              <c:numCache>
                <c:formatCode>General</c:formatCode>
                <c:ptCount val="2282"/>
                <c:pt idx="0">
                  <c:v>0.15340351717895828</c:v>
                </c:pt>
                <c:pt idx="1">
                  <c:v>0.21359999991545919</c:v>
                </c:pt>
                <c:pt idx="2">
                  <c:v>0.28670008562039584</c:v>
                </c:pt>
                <c:pt idx="3">
                  <c:v>0.27629999907367164</c:v>
                </c:pt>
                <c:pt idx="4">
                  <c:v>0.26669999853038462</c:v>
                </c:pt>
                <c:pt idx="5">
                  <c:v>0.26819971569784684</c:v>
                </c:pt>
                <c:pt idx="6">
                  <c:v>0.28299999772571027</c:v>
                </c:pt>
                <c:pt idx="7">
                  <c:v>0.27389973455137806</c:v>
                </c:pt>
                <c:pt idx="8">
                  <c:v>0.26839999669027748</c:v>
                </c:pt>
                <c:pt idx="9">
                  <c:v>0.24530000181403011</c:v>
                </c:pt>
                <c:pt idx="10">
                  <c:v>0.23250010918854969</c:v>
                </c:pt>
                <c:pt idx="11">
                  <c:v>0.2310000028446666</c:v>
                </c:pt>
                <c:pt idx="12">
                  <c:v>0.22099991918366868</c:v>
                </c:pt>
                <c:pt idx="13">
                  <c:v>0.22059999841440003</c:v>
                </c:pt>
                <c:pt idx="14">
                  <c:v>0.21109999878535746</c:v>
                </c:pt>
                <c:pt idx="15">
                  <c:v>0.19840036527602933</c:v>
                </c:pt>
                <c:pt idx="16">
                  <c:v>0.1914000022734399</c:v>
                </c:pt>
                <c:pt idx="17">
                  <c:v>0.18480015062959865</c:v>
                </c:pt>
                <c:pt idx="18">
                  <c:v>0.1862999988879892</c:v>
                </c:pt>
                <c:pt idx="19">
                  <c:v>0.19299999785289401</c:v>
                </c:pt>
                <c:pt idx="20">
                  <c:v>0.19669976176373893</c:v>
                </c:pt>
                <c:pt idx="21">
                  <c:v>0.19490000356745441</c:v>
                </c:pt>
                <c:pt idx="22">
                  <c:v>0.19509982642193791</c:v>
                </c:pt>
                <c:pt idx="23">
                  <c:v>0.18910000085452339</c:v>
                </c:pt>
                <c:pt idx="24">
                  <c:v>0.1911000028703711</c:v>
                </c:pt>
                <c:pt idx="25">
                  <c:v>0.19129989956127247</c:v>
                </c:pt>
                <c:pt idx="26">
                  <c:v>0.19520000007469207</c:v>
                </c:pt>
                <c:pt idx="27">
                  <c:v>0.18200012471788796</c:v>
                </c:pt>
                <c:pt idx="28">
                  <c:v>0.17510000108450186</c:v>
                </c:pt>
                <c:pt idx="29">
                  <c:v>0.16859999769803835</c:v>
                </c:pt>
                <c:pt idx="30">
                  <c:v>0.17049980836600298</c:v>
                </c:pt>
                <c:pt idx="31">
                  <c:v>0.18040000133623835</c:v>
                </c:pt>
                <c:pt idx="32">
                  <c:v>0.18309977914759656</c:v>
                </c:pt>
                <c:pt idx="33">
                  <c:v>0.18059999888646416</c:v>
                </c:pt>
                <c:pt idx="34">
                  <c:v>0.18310000125347869</c:v>
                </c:pt>
                <c:pt idx="35">
                  <c:v>0.17830009880708531</c:v>
                </c:pt>
                <c:pt idx="36">
                  <c:v>0.17310000027646311</c:v>
                </c:pt>
                <c:pt idx="37">
                  <c:v>0.16870007445686497</c:v>
                </c:pt>
                <c:pt idx="38">
                  <c:v>0.16970000130095286</c:v>
                </c:pt>
                <c:pt idx="39">
                  <c:v>0.16779999928257894</c:v>
                </c:pt>
                <c:pt idx="40">
                  <c:v>0.17019997387978947</c:v>
                </c:pt>
                <c:pt idx="41">
                  <c:v>0.16740000165009405</c:v>
                </c:pt>
                <c:pt idx="42">
                  <c:v>0.1660001615236979</c:v>
                </c:pt>
                <c:pt idx="43">
                  <c:v>0.16410000001633307</c:v>
                </c:pt>
                <c:pt idx="44">
                  <c:v>0.163099997327663</c:v>
                </c:pt>
                <c:pt idx="45">
                  <c:v>0.1624999661653419</c:v>
                </c:pt>
                <c:pt idx="46">
                  <c:v>0.16689999833761249</c:v>
                </c:pt>
                <c:pt idx="47">
                  <c:v>0.16899995159474202</c:v>
                </c:pt>
                <c:pt idx="48">
                  <c:v>0.17229999764094828</c:v>
                </c:pt>
                <c:pt idx="49">
                  <c:v>0.17469999628519872</c:v>
                </c:pt>
                <c:pt idx="50">
                  <c:v>0.16750015208526747</c:v>
                </c:pt>
                <c:pt idx="51">
                  <c:v>0.16469999866239959</c:v>
                </c:pt>
                <c:pt idx="52">
                  <c:v>0.1665999790202477</c:v>
                </c:pt>
                <c:pt idx="53">
                  <c:v>0.16589999665302457</c:v>
                </c:pt>
                <c:pt idx="54">
                  <c:v>0.16549999768176349</c:v>
                </c:pt>
                <c:pt idx="55">
                  <c:v>0.16330012808612082</c:v>
                </c:pt>
                <c:pt idx="56">
                  <c:v>0.16259999738394981</c:v>
                </c:pt>
                <c:pt idx="57">
                  <c:v>0.16300005970697384</c:v>
                </c:pt>
                <c:pt idx="58">
                  <c:v>0.16289999874425121</c:v>
                </c:pt>
                <c:pt idx="59">
                  <c:v>0.16560000312892953</c:v>
                </c:pt>
                <c:pt idx="60">
                  <c:v>0.16679985138762277</c:v>
                </c:pt>
                <c:pt idx="61">
                  <c:v>0.16860000207816483</c:v>
                </c:pt>
                <c:pt idx="62">
                  <c:v>0.17250000038620783</c:v>
                </c:pt>
                <c:pt idx="63">
                  <c:v>0.17210001088824356</c:v>
                </c:pt>
                <c:pt idx="64">
                  <c:v>0.17399994415609399</c:v>
                </c:pt>
                <c:pt idx="65">
                  <c:v>0.17129996954463422</c:v>
                </c:pt>
                <c:pt idx="66">
                  <c:v>0.17430000033346005</c:v>
                </c:pt>
                <c:pt idx="67">
                  <c:v>0.17299998814269202</c:v>
                </c:pt>
                <c:pt idx="68">
                  <c:v>0.16620009348844178</c:v>
                </c:pt>
                <c:pt idx="69">
                  <c:v>0.16829996749584097</c:v>
                </c:pt>
                <c:pt idx="70">
                  <c:v>0.17069986619753763</c:v>
                </c:pt>
                <c:pt idx="71">
                  <c:v>0.17050000097515294</c:v>
                </c:pt>
                <c:pt idx="72">
                  <c:v>0.17289994169550482</c:v>
                </c:pt>
                <c:pt idx="73">
                  <c:v>0.17569996268139221</c:v>
                </c:pt>
                <c:pt idx="74">
                  <c:v>0.17710000399529235</c:v>
                </c:pt>
                <c:pt idx="75">
                  <c:v>0.17500008428760339</c:v>
                </c:pt>
                <c:pt idx="76">
                  <c:v>0.17500000099971658</c:v>
                </c:pt>
                <c:pt idx="77">
                  <c:v>0.17449997254880145</c:v>
                </c:pt>
                <c:pt idx="78">
                  <c:v>0.17509998202149291</c:v>
                </c:pt>
                <c:pt idx="79">
                  <c:v>0.1733000660315156</c:v>
                </c:pt>
                <c:pt idx="80">
                  <c:v>0.16730007417936577</c:v>
                </c:pt>
                <c:pt idx="81">
                  <c:v>0.17359999899053946</c:v>
                </c:pt>
                <c:pt idx="82">
                  <c:v>0.17990005420870148</c:v>
                </c:pt>
                <c:pt idx="83">
                  <c:v>0.17940008572622901</c:v>
                </c:pt>
                <c:pt idx="84">
                  <c:v>0.18180000038410071</c:v>
                </c:pt>
                <c:pt idx="85">
                  <c:v>0.1807001189517905</c:v>
                </c:pt>
                <c:pt idx="86">
                  <c:v>0.18580000143265352</c:v>
                </c:pt>
                <c:pt idx="87">
                  <c:v>0.18499998348124791</c:v>
                </c:pt>
                <c:pt idx="88">
                  <c:v>0.1875999309704639</c:v>
                </c:pt>
                <c:pt idx="89">
                  <c:v>0.19059998176817317</c:v>
                </c:pt>
                <c:pt idx="90">
                  <c:v>0.18989998616598314</c:v>
                </c:pt>
                <c:pt idx="91">
                  <c:v>0.19500000069820089</c:v>
                </c:pt>
                <c:pt idx="92">
                  <c:v>0.20199994954600697</c:v>
                </c:pt>
                <c:pt idx="93">
                  <c:v>0.20209996104676975</c:v>
                </c:pt>
                <c:pt idx="94">
                  <c:v>0.19740005351923173</c:v>
                </c:pt>
                <c:pt idx="95">
                  <c:v>0.19599997290788451</c:v>
                </c:pt>
                <c:pt idx="96">
                  <c:v>0.19669999898178503</c:v>
                </c:pt>
                <c:pt idx="97">
                  <c:v>0.19749999694613507</c:v>
                </c:pt>
                <c:pt idx="98">
                  <c:v>0.19520000880584121</c:v>
                </c:pt>
                <c:pt idx="99">
                  <c:v>0.19559994206792908</c:v>
                </c:pt>
                <c:pt idx="100">
                  <c:v>0.19360000370943453</c:v>
                </c:pt>
                <c:pt idx="101">
                  <c:v>0.1902999999729218</c:v>
                </c:pt>
                <c:pt idx="102">
                  <c:v>0.19249985058559105</c:v>
                </c:pt>
                <c:pt idx="103">
                  <c:v>0.18849995453638257</c:v>
                </c:pt>
                <c:pt idx="104">
                  <c:v>0.18879991929134121</c:v>
                </c:pt>
                <c:pt idx="105">
                  <c:v>0.18250005443405826</c:v>
                </c:pt>
                <c:pt idx="106">
                  <c:v>0.18259999957081163</c:v>
                </c:pt>
                <c:pt idx="107">
                  <c:v>0.17410004056728212</c:v>
                </c:pt>
                <c:pt idx="108">
                  <c:v>0.17049998332367977</c:v>
                </c:pt>
                <c:pt idx="109">
                  <c:v>0.17159996536793187</c:v>
                </c:pt>
                <c:pt idx="110">
                  <c:v>0.17190000499249436</c:v>
                </c:pt>
                <c:pt idx="111">
                  <c:v>0.1657999985764036</c:v>
                </c:pt>
                <c:pt idx="112">
                  <c:v>0.16060002094309311</c:v>
                </c:pt>
                <c:pt idx="113">
                  <c:v>0.15730003517091973</c:v>
                </c:pt>
                <c:pt idx="114">
                  <c:v>0.15600005686428631</c:v>
                </c:pt>
                <c:pt idx="115">
                  <c:v>0.15479997252987232</c:v>
                </c:pt>
                <c:pt idx="116">
                  <c:v>0.15109999861306278</c:v>
                </c:pt>
                <c:pt idx="117">
                  <c:v>0.14969999861204997</c:v>
                </c:pt>
                <c:pt idx="118">
                  <c:v>0.1482999759100494</c:v>
                </c:pt>
                <c:pt idx="119">
                  <c:v>0.14730000842973823</c:v>
                </c:pt>
                <c:pt idx="120">
                  <c:v>0.14500002977001714</c:v>
                </c:pt>
                <c:pt idx="121">
                  <c:v>0.14089999998395797</c:v>
                </c:pt>
                <c:pt idx="122">
                  <c:v>0.13500011685391655</c:v>
                </c:pt>
                <c:pt idx="123">
                  <c:v>0.13229999358009081</c:v>
                </c:pt>
                <c:pt idx="124">
                  <c:v>0.12340009757463122</c:v>
                </c:pt>
                <c:pt idx="125">
                  <c:v>0.12000013147917343</c:v>
                </c:pt>
                <c:pt idx="126">
                  <c:v>0.11669999739388004</c:v>
                </c:pt>
                <c:pt idx="127">
                  <c:v>0.11420010952861048</c:v>
                </c:pt>
                <c:pt idx="128">
                  <c:v>0.10800009363447316</c:v>
                </c:pt>
                <c:pt idx="129">
                  <c:v>0.10530001710139913</c:v>
                </c:pt>
                <c:pt idx="130">
                  <c:v>0.10389999406470452</c:v>
                </c:pt>
                <c:pt idx="131">
                  <c:v>0.10660000015923288</c:v>
                </c:pt>
                <c:pt idx="132">
                  <c:v>0.10630001065874239</c:v>
                </c:pt>
                <c:pt idx="133">
                  <c:v>0.10670001202379353</c:v>
                </c:pt>
                <c:pt idx="134">
                  <c:v>0.10589995172631461</c:v>
                </c:pt>
                <c:pt idx="135">
                  <c:v>0.10090001268690685</c:v>
                </c:pt>
                <c:pt idx="136">
                  <c:v>0.10059999779332429</c:v>
                </c:pt>
                <c:pt idx="137">
                  <c:v>9.7400001854111906E-2</c:v>
                </c:pt>
                <c:pt idx="138">
                  <c:v>9.2000043179723434E-2</c:v>
                </c:pt>
                <c:pt idx="139">
                  <c:v>9.0100004243140575E-2</c:v>
                </c:pt>
                <c:pt idx="140">
                  <c:v>8.789998221618589E-2</c:v>
                </c:pt>
                <c:pt idx="141">
                  <c:v>8.8000003212073352E-2</c:v>
                </c:pt>
                <c:pt idx="142">
                  <c:v>8.8099954431527294E-2</c:v>
                </c:pt>
                <c:pt idx="143">
                  <c:v>8.7899970676517114E-2</c:v>
                </c:pt>
                <c:pt idx="144">
                  <c:v>8.8699980151432101E-2</c:v>
                </c:pt>
                <c:pt idx="145">
                  <c:v>8.7300025203148834E-2</c:v>
                </c:pt>
                <c:pt idx="146">
                  <c:v>8.4399997125728987E-2</c:v>
                </c:pt>
                <c:pt idx="147">
                  <c:v>8.7699927331414074E-2</c:v>
                </c:pt>
                <c:pt idx="148">
                  <c:v>8.1800016407214571E-2</c:v>
                </c:pt>
                <c:pt idx="149">
                  <c:v>7.500006485497579E-2</c:v>
                </c:pt>
                <c:pt idx="150">
                  <c:v>6.9900042515655514E-2</c:v>
                </c:pt>
                <c:pt idx="151">
                  <c:v>6.1500001545937266E-2</c:v>
                </c:pt>
                <c:pt idx="152">
                  <c:v>7.0499852154171094E-2</c:v>
                </c:pt>
                <c:pt idx="153">
                  <c:v>5.8000146491394844E-2</c:v>
                </c:pt>
                <c:pt idx="154">
                  <c:v>5.7999978846055456E-2</c:v>
                </c:pt>
                <c:pt idx="155">
                  <c:v>5.909987857012311E-2</c:v>
                </c:pt>
                <c:pt idx="156">
                  <c:v>6.0200001149496529E-2</c:v>
                </c:pt>
                <c:pt idx="157">
                  <c:v>5.9800044175062794E-2</c:v>
                </c:pt>
                <c:pt idx="158">
                  <c:v>5.2800226098042913E-2</c:v>
                </c:pt>
                <c:pt idx="159">
                  <c:v>5.2600074057409074E-2</c:v>
                </c:pt>
                <c:pt idx="160">
                  <c:v>6.0299886747088749E-2</c:v>
                </c:pt>
                <c:pt idx="161">
                  <c:v>6.3699998485390097E-2</c:v>
                </c:pt>
                <c:pt idx="162">
                  <c:v>7.0599910075543448E-2</c:v>
                </c:pt>
                <c:pt idx="163">
                  <c:v>7.0899884980462957E-2</c:v>
                </c:pt>
                <c:pt idx="164">
                  <c:v>7.4599910694814753E-2</c:v>
                </c:pt>
                <c:pt idx="165">
                  <c:v>7.8999887969985139E-2</c:v>
                </c:pt>
                <c:pt idx="166">
                  <c:v>7.9600002783990931E-2</c:v>
                </c:pt>
                <c:pt idx="167">
                  <c:v>8.13999499368947E-2</c:v>
                </c:pt>
                <c:pt idx="168">
                  <c:v>5.9399895719252527E-2</c:v>
                </c:pt>
                <c:pt idx="169">
                  <c:v>4.6000312708201818E-2</c:v>
                </c:pt>
                <c:pt idx="170">
                  <c:v>5.4999809733999427E-2</c:v>
                </c:pt>
                <c:pt idx="171">
                  <c:v>9.2399996341555379E-2</c:v>
                </c:pt>
                <c:pt idx="172">
                  <c:v>9.8799879473517649E-2</c:v>
                </c:pt>
                <c:pt idx="173">
                  <c:v>6.4699896378442645E-2</c:v>
                </c:pt>
                <c:pt idx="174">
                  <c:v>6.0199917010322679E-2</c:v>
                </c:pt>
                <c:pt idx="175">
                  <c:v>9.510018664150266E-2</c:v>
                </c:pt>
                <c:pt idx="176">
                  <c:v>6.9599997099430766E-2</c:v>
                </c:pt>
                <c:pt idx="177">
                  <c:v>4.7800542837649118E-2</c:v>
                </c:pt>
                <c:pt idx="178">
                  <c:v>1.470046270696912E-2</c:v>
                </c:pt>
                <c:pt idx="179">
                  <c:v>6.0024602862540632E-4</c:v>
                </c:pt>
                <c:pt idx="180">
                  <c:v>3.9199975093652029E-2</c:v>
                </c:pt>
                <c:pt idx="181">
                  <c:v>0.11260000350739574</c:v>
                </c:pt>
                <c:pt idx="182">
                  <c:v>0.23570000656764023</c:v>
                </c:pt>
                <c:pt idx="183">
                  <c:v>0.28310025013342965</c:v>
                </c:pt>
                <c:pt idx="184">
                  <c:v>0.30889999037754023</c:v>
                </c:pt>
                <c:pt idx="185">
                  <c:v>0.29190022919647163</c:v>
                </c:pt>
                <c:pt idx="186">
                  <c:v>0.19680000207881676</c:v>
                </c:pt>
                <c:pt idx="187">
                  <c:v>1.8800157915393356E-2</c:v>
                </c:pt>
                <c:pt idx="188">
                  <c:v>-6.6200122877489775E-2</c:v>
                </c:pt>
                <c:pt idx="189">
                  <c:v>-4.9100237418315373E-2</c:v>
                </c:pt>
                <c:pt idx="190">
                  <c:v>-2.5600411601772066E-2</c:v>
                </c:pt>
                <c:pt idx="191">
                  <c:v>-1.7400004260707647E-2</c:v>
                </c:pt>
                <c:pt idx="192">
                  <c:v>2.4599224379926454E-2</c:v>
                </c:pt>
                <c:pt idx="193">
                  <c:v>9.8993894789600745E-3</c:v>
                </c:pt>
                <c:pt idx="194">
                  <c:v>1.0899877786869183E-2</c:v>
                </c:pt>
                <c:pt idx="195">
                  <c:v>-4.6399692691920791E-2</c:v>
                </c:pt>
                <c:pt idx="196">
                  <c:v>-2.4800002116535325E-2</c:v>
                </c:pt>
                <c:pt idx="197">
                  <c:v>-3.589938015647931E-2</c:v>
                </c:pt>
                <c:pt idx="198">
                  <c:v>-6.2001601399970241E-3</c:v>
                </c:pt>
                <c:pt idx="199">
                  <c:v>-1.2999911872611847E-2</c:v>
                </c:pt>
                <c:pt idx="200">
                  <c:v>-1.6000308198272251E-2</c:v>
                </c:pt>
                <c:pt idx="201">
                  <c:v>-6.1000025089015253E-3</c:v>
                </c:pt>
                <c:pt idx="202">
                  <c:v>-1.2002565854345448E-3</c:v>
                </c:pt>
                <c:pt idx="203">
                  <c:v>9.0999188250862062E-3</c:v>
                </c:pt>
                <c:pt idx="204">
                  <c:v>1.1599871715588961E-2</c:v>
                </c:pt>
                <c:pt idx="205">
                  <c:v>1.9999983807792887E-2</c:v>
                </c:pt>
                <c:pt idx="206">
                  <c:v>2.9199999364209361E-2</c:v>
                </c:pt>
                <c:pt idx="207">
                  <c:v>4.1099800844676793E-2</c:v>
                </c:pt>
                <c:pt idx="208">
                  <c:v>6.0299746590317227E-2</c:v>
                </c:pt>
                <c:pt idx="209">
                  <c:v>7.3699658438272309E-2</c:v>
                </c:pt>
                <c:pt idx="210">
                  <c:v>7.2299705854675267E-2</c:v>
                </c:pt>
                <c:pt idx="211">
                  <c:v>6.9499999895924702E-2</c:v>
                </c:pt>
                <c:pt idx="212">
                  <c:v>6.6499879765615333E-2</c:v>
                </c:pt>
                <c:pt idx="213">
                  <c:v>7.1899881339049898E-2</c:v>
                </c:pt>
                <c:pt idx="214">
                  <c:v>6.5399946433899458E-2</c:v>
                </c:pt>
                <c:pt idx="215">
                  <c:v>6.3099976992816664E-2</c:v>
                </c:pt>
                <c:pt idx="216">
                  <c:v>6.2899999393266626E-2</c:v>
                </c:pt>
                <c:pt idx="217">
                  <c:v>6.4899837801931426E-2</c:v>
                </c:pt>
                <c:pt idx="218">
                  <c:v>8.2899646193254739E-2</c:v>
                </c:pt>
                <c:pt idx="219">
                  <c:v>8.4799926582491025E-2</c:v>
                </c:pt>
                <c:pt idx="220">
                  <c:v>9.8799664025136735E-2</c:v>
                </c:pt>
                <c:pt idx="221">
                  <c:v>8.420000036858255E-2</c:v>
                </c:pt>
                <c:pt idx="222">
                  <c:v>7.9299880118924193E-2</c:v>
                </c:pt>
                <c:pt idx="223">
                  <c:v>8.0299954614019953E-2</c:v>
                </c:pt>
                <c:pt idx="224">
                  <c:v>9.0699696462252177E-2</c:v>
                </c:pt>
                <c:pt idx="225">
                  <c:v>9.8299772937025409E-2</c:v>
                </c:pt>
                <c:pt idx="226">
                  <c:v>0.10409999912371859</c:v>
                </c:pt>
                <c:pt idx="227">
                  <c:v>0.10549992527376162</c:v>
                </c:pt>
                <c:pt idx="228">
                  <c:v>0.10289998928055866</c:v>
                </c:pt>
                <c:pt idx="229">
                  <c:v>0.11019980430864962</c:v>
                </c:pt>
                <c:pt idx="230">
                  <c:v>0.11669989741494646</c:v>
                </c:pt>
                <c:pt idx="231">
                  <c:v>0.1164000010539894</c:v>
                </c:pt>
                <c:pt idx="232">
                  <c:v>0.11070005457440857</c:v>
                </c:pt>
                <c:pt idx="233">
                  <c:v>0.11020006171020214</c:v>
                </c:pt>
                <c:pt idx="234">
                  <c:v>0.10760010034573497</c:v>
                </c:pt>
                <c:pt idx="235">
                  <c:v>9.3400351732270792E-2</c:v>
                </c:pt>
                <c:pt idx="236">
                  <c:v>8.8999997511564288E-2</c:v>
                </c:pt>
                <c:pt idx="237">
                  <c:v>7.6900205509446096E-2</c:v>
                </c:pt>
                <c:pt idx="238">
                  <c:v>7.0600258412014227E-2</c:v>
                </c:pt>
                <c:pt idx="239">
                  <c:v>5.8400265261298046E-2</c:v>
                </c:pt>
                <c:pt idx="240">
                  <c:v>4.61002358715632E-2</c:v>
                </c:pt>
                <c:pt idx="241">
                  <c:v>4.1500000370433554E-2</c:v>
                </c:pt>
                <c:pt idx="242">
                  <c:v>2.8400221235642675E-2</c:v>
                </c:pt>
                <c:pt idx="243">
                  <c:v>3.0000018974533305E-2</c:v>
                </c:pt>
                <c:pt idx="244">
                  <c:v>3.1199998316878919E-2</c:v>
                </c:pt>
                <c:pt idx="245">
                  <c:v>3.3900044138135854E-2</c:v>
                </c:pt>
                <c:pt idx="246">
                  <c:v>2.349999979196582E-2</c:v>
                </c:pt>
                <c:pt idx="247">
                  <c:v>6.200308576808311E-3</c:v>
                </c:pt>
                <c:pt idx="248">
                  <c:v>-3.3996571219176985E-3</c:v>
                </c:pt>
                <c:pt idx="249">
                  <c:v>-6.3998934710980393E-3</c:v>
                </c:pt>
                <c:pt idx="250">
                  <c:v>-1.4399754218175076E-2</c:v>
                </c:pt>
                <c:pt idx="251">
                  <c:v>-2.2600001728278585E-2</c:v>
                </c:pt>
                <c:pt idx="252">
                  <c:v>-4.5200034583103843E-2</c:v>
                </c:pt>
                <c:pt idx="253">
                  <c:v>-2.8100240560888778E-2</c:v>
                </c:pt>
                <c:pt idx="254">
                  <c:v>-4.3099985879962333E-2</c:v>
                </c:pt>
                <c:pt idx="255">
                  <c:v>4.9958204181166366E-4</c:v>
                </c:pt>
                <c:pt idx="256">
                  <c:v>5.999999564664904E-3</c:v>
                </c:pt>
                <c:pt idx="257">
                  <c:v>7.3001426862902008E-3</c:v>
                </c:pt>
                <c:pt idx="258">
                  <c:v>7.2000256841420196E-3</c:v>
                </c:pt>
                <c:pt idx="259">
                  <c:v>-5.299914519127924E-3</c:v>
                </c:pt>
                <c:pt idx="260">
                  <c:v>-9.6001208003144711E-3</c:v>
                </c:pt>
                <c:pt idx="261">
                  <c:v>-4.1000000863277819E-2</c:v>
                </c:pt>
                <c:pt idx="262">
                  <c:v>-5.4800326070107985E-2</c:v>
                </c:pt>
                <c:pt idx="263">
                  <c:v>-6.8000122271769214E-2</c:v>
                </c:pt>
                <c:pt idx="264">
                  <c:v>-6.3000213478517253E-2</c:v>
                </c:pt>
                <c:pt idx="265">
                  <c:v>-5.9000103436119389E-2</c:v>
                </c:pt>
                <c:pt idx="266">
                  <c:v>-4.64000002539251E-2</c:v>
                </c:pt>
                <c:pt idx="267">
                  <c:v>-4.3399990092439111E-2</c:v>
                </c:pt>
                <c:pt idx="268">
                  <c:v>-3.6099927761824802E-2</c:v>
                </c:pt>
                <c:pt idx="269">
                  <c:v>-2.7100065948616248E-2</c:v>
                </c:pt>
                <c:pt idx="270">
                  <c:v>-2.7999854668451007E-2</c:v>
                </c:pt>
                <c:pt idx="271">
                  <c:v>-2.8300000107265078E-2</c:v>
                </c:pt>
                <c:pt idx="272">
                  <c:v>-2.2001125762471929E-3</c:v>
                </c:pt>
                <c:pt idx="273">
                  <c:v>7.600091616041027E-3</c:v>
                </c:pt>
                <c:pt idx="274">
                  <c:v>1.8499957965104841E-2</c:v>
                </c:pt>
                <c:pt idx="275">
                  <c:v>1.6400141197664198E-2</c:v>
                </c:pt>
                <c:pt idx="276">
                  <c:v>5.4000001400709152E-3</c:v>
                </c:pt>
                <c:pt idx="277">
                  <c:v>1.8399931155727245E-2</c:v>
                </c:pt>
                <c:pt idx="278">
                  <c:v>3.5400003675022162E-2</c:v>
                </c:pt>
                <c:pt idx="279">
                  <c:v>3.8999988690193277E-2</c:v>
                </c:pt>
                <c:pt idx="280">
                  <c:v>4.4000123598380014E-2</c:v>
                </c:pt>
                <c:pt idx="281">
                  <c:v>4.280000009748619E-2</c:v>
                </c:pt>
                <c:pt idx="282">
                  <c:v>1.8500255690014455E-2</c:v>
                </c:pt>
                <c:pt idx="283">
                  <c:v>-2.5699533369333949E-2</c:v>
                </c:pt>
                <c:pt idx="284">
                  <c:v>-4.6499653493810911E-2</c:v>
                </c:pt>
                <c:pt idx="285">
                  <c:v>-3.5900061251595616E-2</c:v>
                </c:pt>
                <c:pt idx="286">
                  <c:v>-3.1599996589648072E-2</c:v>
                </c:pt>
                <c:pt idx="287">
                  <c:v>-5.2799822806264274E-2</c:v>
                </c:pt>
                <c:pt idx="288">
                  <c:v>-4.9700013812980615E-2</c:v>
                </c:pt>
                <c:pt idx="289">
                  <c:v>-4.9699976210831665E-2</c:v>
                </c:pt>
                <c:pt idx="290">
                  <c:v>-4.3799975865113083E-2</c:v>
                </c:pt>
                <c:pt idx="291">
                  <c:v>-3.2299997932568658E-2</c:v>
                </c:pt>
                <c:pt idx="292">
                  <c:v>-3.4900042650406249E-2</c:v>
                </c:pt>
                <c:pt idx="293">
                  <c:v>-3.9599989817361347E-2</c:v>
                </c:pt>
                <c:pt idx="294">
                  <c:v>-4.539998913242016E-2</c:v>
                </c:pt>
                <c:pt idx="295">
                  <c:v>-5.1599982019979507E-2</c:v>
                </c:pt>
                <c:pt idx="296">
                  <c:v>-5.8499997241597157E-2</c:v>
                </c:pt>
                <c:pt idx="297">
                  <c:v>-6.9199827521515545E-2</c:v>
                </c:pt>
                <c:pt idx="298">
                  <c:v>-7.2299782084883191E-2</c:v>
                </c:pt>
                <c:pt idx="299">
                  <c:v>-8.9899783037253655E-2</c:v>
                </c:pt>
                <c:pt idx="300">
                  <c:v>-8.4299894428113475E-2</c:v>
                </c:pt>
                <c:pt idx="301">
                  <c:v>-5.8200001491059083E-2</c:v>
                </c:pt>
                <c:pt idx="302">
                  <c:v>-5.4800189835077617E-2</c:v>
                </c:pt>
                <c:pt idx="303">
                  <c:v>-5.7600097745307721E-2</c:v>
                </c:pt>
                <c:pt idx="304">
                  <c:v>-6.3200115393556189E-2</c:v>
                </c:pt>
                <c:pt idx="305">
                  <c:v>-5.5000038526486605E-2</c:v>
                </c:pt>
                <c:pt idx="306">
                  <c:v>-5.1300003666256089E-2</c:v>
                </c:pt>
                <c:pt idx="307">
                  <c:v>-5.7600044994615018E-2</c:v>
                </c:pt>
                <c:pt idx="308">
                  <c:v>-6.50000067325891E-2</c:v>
                </c:pt>
                <c:pt idx="309">
                  <c:v>-7.7100134105421603E-2</c:v>
                </c:pt>
                <c:pt idx="310">
                  <c:v>-0.10120016158907674</c:v>
                </c:pt>
                <c:pt idx="311">
                  <c:v>-0.13099999939731788</c:v>
                </c:pt>
                <c:pt idx="312">
                  <c:v>-0.2259001321872347</c:v>
                </c:pt>
                <c:pt idx="313">
                  <c:v>-0.38420012070855591</c:v>
                </c:pt>
                <c:pt idx="314">
                  <c:v>-0.36210011007642606</c:v>
                </c:pt>
                <c:pt idx="315">
                  <c:v>-0.36620011874038028</c:v>
                </c:pt>
                <c:pt idx="316">
                  <c:v>-0.36750000020401785</c:v>
                </c:pt>
                <c:pt idx="317">
                  <c:v>-0.25690012909763027</c:v>
                </c:pt>
                <c:pt idx="318">
                  <c:v>-9.5600034372182563E-2</c:v>
                </c:pt>
                <c:pt idx="319">
                  <c:v>-6.9600000002537854E-2</c:v>
                </c:pt>
                <c:pt idx="320">
                  <c:v>-4.5000107209489215E-2</c:v>
                </c:pt>
                <c:pt idx="321">
                  <c:v>-3.0199999768228736E-2</c:v>
                </c:pt>
                <c:pt idx="322">
                  <c:v>-9.30011086165905E-3</c:v>
                </c:pt>
                <c:pt idx="323">
                  <c:v>7.8999999896041118E-3</c:v>
                </c:pt>
                <c:pt idx="324">
                  <c:v>8.0000005254987627E-4</c:v>
                </c:pt>
                <c:pt idx="325">
                  <c:v>1.0000229522120208E-3</c:v>
                </c:pt>
                <c:pt idx="326">
                  <c:v>1.8000000127358362E-3</c:v>
                </c:pt>
                <c:pt idx="327">
                  <c:v>7.7998055494390428E-3</c:v>
                </c:pt>
                <c:pt idx="328">
                  <c:v>8.5999998482293449E-3</c:v>
                </c:pt>
                <c:pt idx="329">
                  <c:v>1.7300000414252281E-2</c:v>
                </c:pt>
                <c:pt idx="330">
                  <c:v>2.3400000420224387E-2</c:v>
                </c:pt>
                <c:pt idx="331">
                  <c:v>1.599999993777601E-2</c:v>
                </c:pt>
                <c:pt idx="332">
                  <c:v>-1.4996106765465811E-3</c:v>
                </c:pt>
                <c:pt idx="333">
                  <c:v>-4.8999998762155883E-3</c:v>
                </c:pt>
                <c:pt idx="334">
                  <c:v>4.4999999809078872E-3</c:v>
                </c:pt>
                <c:pt idx="335">
                  <c:v>2.2000381795805879E-3</c:v>
                </c:pt>
                <c:pt idx="336">
                  <c:v>-5.4000001837266609E-3</c:v>
                </c:pt>
                <c:pt idx="337">
                  <c:v>-6.0999846027698368E-3</c:v>
                </c:pt>
                <c:pt idx="338">
                  <c:v>-5.5000000429572538E-3</c:v>
                </c:pt>
                <c:pt idx="339">
                  <c:v>2.5999999925261363E-3</c:v>
                </c:pt>
                <c:pt idx="340">
                  <c:v>5.0999923550989479E-3</c:v>
                </c:pt>
                <c:pt idx="341">
                  <c:v>6.2000000179978088E-3</c:v>
                </c:pt>
                <c:pt idx="342">
                  <c:v>4.7000114417752314E-3</c:v>
                </c:pt>
                <c:pt idx="343">
                  <c:v>5.9000000546802767E-3</c:v>
                </c:pt>
                <c:pt idx="344">
                  <c:v>7.900000004156027E-3</c:v>
                </c:pt>
                <c:pt idx="345">
                  <c:v>7.4999771095463075E-3</c:v>
                </c:pt>
                <c:pt idx="346">
                  <c:v>9.0000000418513082E-3</c:v>
                </c:pt>
                <c:pt idx="347">
                  <c:v>2.0599660354491789E-2</c:v>
                </c:pt>
                <c:pt idx="348">
                  <c:v>2.2400000110792462E-2</c:v>
                </c:pt>
                <c:pt idx="349">
                  <c:v>1.9700000360899139E-2</c:v>
                </c:pt>
                <c:pt idx="350">
                  <c:v>1.699985903542256E-2</c:v>
                </c:pt>
                <c:pt idx="351">
                  <c:v>1.6699999549018685E-2</c:v>
                </c:pt>
                <c:pt idx="352">
                  <c:v>2.239967980858637E-2</c:v>
                </c:pt>
                <c:pt idx="353">
                  <c:v>2.8300001496972982E-2</c:v>
                </c:pt>
                <c:pt idx="354">
                  <c:v>3.5199999845644925E-2</c:v>
                </c:pt>
                <c:pt idx="355">
                  <c:v>3.6300270810897928E-2</c:v>
                </c:pt>
                <c:pt idx="356">
                  <c:v>3.7900000053923577E-2</c:v>
                </c:pt>
                <c:pt idx="357">
                  <c:v>4.1599888958444353E-2</c:v>
                </c:pt>
                <c:pt idx="358">
                  <c:v>3.8300000909657683E-2</c:v>
                </c:pt>
                <c:pt idx="359">
                  <c:v>4.2100000879145227E-2</c:v>
                </c:pt>
                <c:pt idx="360">
                  <c:v>3.7399938555608969E-2</c:v>
                </c:pt>
                <c:pt idx="361">
                  <c:v>3.3999999708612449E-2</c:v>
                </c:pt>
                <c:pt idx="362">
                  <c:v>3.7599991912429687E-2</c:v>
                </c:pt>
                <c:pt idx="363">
                  <c:v>4.7499999687715899E-2</c:v>
                </c:pt>
                <c:pt idx="364">
                  <c:v>4.2999999364838004E-2</c:v>
                </c:pt>
                <c:pt idx="365">
                  <c:v>5.3299962273740675E-2</c:v>
                </c:pt>
                <c:pt idx="366">
                  <c:v>6.6299999154580291E-2</c:v>
                </c:pt>
                <c:pt idx="367">
                  <c:v>5.8800285703910049E-2</c:v>
                </c:pt>
                <c:pt idx="368">
                  <c:v>6.0599999538681004E-2</c:v>
                </c:pt>
                <c:pt idx="369">
                  <c:v>6.0599999538681004E-2</c:v>
                </c:pt>
                <c:pt idx="370">
                  <c:v>5.8800285703910049E-2</c:v>
                </c:pt>
                <c:pt idx="371">
                  <c:v>5.8800285703910049E-2</c:v>
                </c:pt>
                <c:pt idx="372">
                  <c:v>5.8800000719202217E-2</c:v>
                </c:pt>
                <c:pt idx="373">
                  <c:v>5.7799999289272819E-2</c:v>
                </c:pt>
                <c:pt idx="399">
                  <c:v>-3.379337359820056E-2</c:v>
                </c:pt>
                <c:pt idx="400">
                  <c:v>-3.379337359820056E-2</c:v>
                </c:pt>
                <c:pt idx="401">
                  <c:v>-3.379337359820056E-2</c:v>
                </c:pt>
                <c:pt idx="402">
                  <c:v>-4.5896477482529008E-2</c:v>
                </c:pt>
                <c:pt idx="403">
                  <c:v>-0.10950255894840666</c:v>
                </c:pt>
                <c:pt idx="404">
                  <c:v>-0.18697220898138767</c:v>
                </c:pt>
                <c:pt idx="405">
                  <c:v>-0.23211801545403432</c:v>
                </c:pt>
                <c:pt idx="406">
                  <c:v>-0.28770771856125066</c:v>
                </c:pt>
                <c:pt idx="407">
                  <c:v>-0.33465178043479682</c:v>
                </c:pt>
                <c:pt idx="408">
                  <c:v>-0.25112586803970771</c:v>
                </c:pt>
                <c:pt idx="409">
                  <c:v>-0.24561900469416287</c:v>
                </c:pt>
                <c:pt idx="410">
                  <c:v>-0.25984447610426287</c:v>
                </c:pt>
                <c:pt idx="411">
                  <c:v>-0.29935268359531619</c:v>
                </c:pt>
                <c:pt idx="412">
                  <c:v>-0.29335827738123044</c:v>
                </c:pt>
                <c:pt idx="413">
                  <c:v>-0.28913777350226155</c:v>
                </c:pt>
                <c:pt idx="414">
                  <c:v>-0.28307279309774458</c:v>
                </c:pt>
                <c:pt idx="415">
                  <c:v>-0.26607403892739967</c:v>
                </c:pt>
                <c:pt idx="416">
                  <c:v>-0.27240031182554958</c:v>
                </c:pt>
                <c:pt idx="417">
                  <c:v>-0.28431905520210421</c:v>
                </c:pt>
                <c:pt idx="418">
                  <c:v>-0.27881457655075792</c:v>
                </c:pt>
                <c:pt idx="419">
                  <c:v>-0.25164321849115368</c:v>
                </c:pt>
                <c:pt idx="420">
                  <c:v>-0.22940062817178841</c:v>
                </c:pt>
                <c:pt idx="421">
                  <c:v>-0.19671062010547757</c:v>
                </c:pt>
                <c:pt idx="422">
                  <c:v>-0.18198400143592153</c:v>
                </c:pt>
                <c:pt idx="423">
                  <c:v>-0.1783169946165799</c:v>
                </c:pt>
                <c:pt idx="424">
                  <c:v>-0.1725666546217326</c:v>
                </c:pt>
                <c:pt idx="425">
                  <c:v>-0.170528908027336</c:v>
                </c:pt>
                <c:pt idx="426">
                  <c:v>-0.1322817858090275</c:v>
                </c:pt>
                <c:pt idx="427">
                  <c:v>-0.12819142040279985</c:v>
                </c:pt>
                <c:pt idx="428">
                  <c:v>-0.11443038249944948</c:v>
                </c:pt>
                <c:pt idx="429">
                  <c:v>-0.10749362872502388</c:v>
                </c:pt>
                <c:pt idx="430">
                  <c:v>-9.8829670488157717E-2</c:v>
                </c:pt>
                <c:pt idx="431">
                  <c:v>-8.1730800902732881E-2</c:v>
                </c:pt>
                <c:pt idx="432">
                  <c:v>-7.960914713657985E-2</c:v>
                </c:pt>
                <c:pt idx="433">
                  <c:v>-6.7950647945508535E-2</c:v>
                </c:pt>
                <c:pt idx="434">
                  <c:v>-4.8480525181730627E-2</c:v>
                </c:pt>
                <c:pt idx="435">
                  <c:v>-2.8119752946622611E-2</c:v>
                </c:pt>
                <c:pt idx="436">
                  <c:v>-1.929454755554616E-2</c:v>
                </c:pt>
                <c:pt idx="437">
                  <c:v>-8.4617009924841113E-3</c:v>
                </c:pt>
                <c:pt idx="438">
                  <c:v>-1.6323478466802044E-2</c:v>
                </c:pt>
                <c:pt idx="439">
                  <c:v>-1.1171402949003095E-2</c:v>
                </c:pt>
                <c:pt idx="440">
                  <c:v>-1.983028462746006E-2</c:v>
                </c:pt>
                <c:pt idx="441">
                  <c:v>-1.4423780889046611E-2</c:v>
                </c:pt>
                <c:pt idx="442">
                  <c:v>-6.119394720371929E-3</c:v>
                </c:pt>
                <c:pt idx="443">
                  <c:v>1.1209870522179699E-2</c:v>
                </c:pt>
                <c:pt idx="444">
                  <c:v>3.7360901987085526E-2</c:v>
                </c:pt>
                <c:pt idx="445">
                  <c:v>5.2000320572005876E-2</c:v>
                </c:pt>
                <c:pt idx="446">
                  <c:v>7.2612253146871808E-2</c:v>
                </c:pt>
                <c:pt idx="447">
                  <c:v>7.7178275966616638E-2</c:v>
                </c:pt>
                <c:pt idx="448">
                  <c:v>8.6558044645244081E-2</c:v>
                </c:pt>
                <c:pt idx="449">
                  <c:v>9.4333095861657057E-2</c:v>
                </c:pt>
                <c:pt idx="450">
                  <c:v>0.10170571892103908</c:v>
                </c:pt>
                <c:pt idx="451">
                  <c:v>0.11427401014407224</c:v>
                </c:pt>
                <c:pt idx="452">
                  <c:v>0.12311883741676866</c:v>
                </c:pt>
                <c:pt idx="453">
                  <c:v>0.13240393938121997</c:v>
                </c:pt>
                <c:pt idx="454">
                  <c:v>0.14120706829544361</c:v>
                </c:pt>
                <c:pt idx="455">
                  <c:v>0.1506633891212914</c:v>
                </c:pt>
                <c:pt idx="456">
                  <c:v>0.16460866037323285</c:v>
                </c:pt>
                <c:pt idx="457">
                  <c:v>0.17272738531937648</c:v>
                </c:pt>
                <c:pt idx="458">
                  <c:v>0.18791314267764392</c:v>
                </c:pt>
                <c:pt idx="459">
                  <c:v>0.19997668899577548</c:v>
                </c:pt>
                <c:pt idx="460">
                  <c:v>0.20877266754087032</c:v>
                </c:pt>
                <c:pt idx="461">
                  <c:v>0.22161501731352473</c:v>
                </c:pt>
                <c:pt idx="462">
                  <c:v>0.22830515498480963</c:v>
                </c:pt>
                <c:pt idx="463">
                  <c:v>0.24033604608757742</c:v>
                </c:pt>
                <c:pt idx="464">
                  <c:v>0.25287110585486516</c:v>
                </c:pt>
                <c:pt idx="465">
                  <c:v>0.26351870778580633</c:v>
                </c:pt>
                <c:pt idx="466">
                  <c:v>0.27876471208492148</c:v>
                </c:pt>
                <c:pt idx="467">
                  <c:v>0.28674069108637923</c:v>
                </c:pt>
                <c:pt idx="468">
                  <c:v>0.29296542870361009</c:v>
                </c:pt>
                <c:pt idx="469">
                  <c:v>0.30439189533171884</c:v>
                </c:pt>
                <c:pt idx="470">
                  <c:v>0.31408182103405125</c:v>
                </c:pt>
                <c:pt idx="471">
                  <c:v>0.32698764201813901</c:v>
                </c:pt>
                <c:pt idx="472">
                  <c:v>0.33741214563724498</c:v>
                </c:pt>
                <c:pt idx="473">
                  <c:v>0.34659443632972398</c:v>
                </c:pt>
                <c:pt idx="474">
                  <c:v>0.35467776774476079</c:v>
                </c:pt>
                <c:pt idx="475">
                  <c:v>0.36136227465613047</c:v>
                </c:pt>
                <c:pt idx="476">
                  <c:v>0.37459616240812466</c:v>
                </c:pt>
                <c:pt idx="477">
                  <c:v>0.38656637254007364</c:v>
                </c:pt>
                <c:pt idx="478">
                  <c:v>0.40036927747405571</c:v>
                </c:pt>
                <c:pt idx="479">
                  <c:v>0.41355838363142539</c:v>
                </c:pt>
                <c:pt idx="480">
                  <c:v>0.42471983122595702</c:v>
                </c:pt>
                <c:pt idx="481">
                  <c:v>0.43575945790507831</c:v>
                </c:pt>
                <c:pt idx="482">
                  <c:v>0.44614917687522393</c:v>
                </c:pt>
                <c:pt idx="483">
                  <c:v>0.45820771877879451</c:v>
                </c:pt>
                <c:pt idx="484">
                  <c:v>0.47188507151258818</c:v>
                </c:pt>
                <c:pt idx="485">
                  <c:v>0.48136036626056011</c:v>
                </c:pt>
                <c:pt idx="486">
                  <c:v>0.49404192286601756</c:v>
                </c:pt>
                <c:pt idx="487">
                  <c:v>0.50445726054749684</c:v>
                </c:pt>
                <c:pt idx="488">
                  <c:v>0.51638497178009857</c:v>
                </c:pt>
                <c:pt idx="489">
                  <c:v>0.53167083879543497</c:v>
                </c:pt>
                <c:pt idx="490">
                  <c:v>0.549478146976071</c:v>
                </c:pt>
                <c:pt idx="491">
                  <c:v>0.5657724811717344</c:v>
                </c:pt>
                <c:pt idx="492">
                  <c:v>0.57543871353300347</c:v>
                </c:pt>
                <c:pt idx="493">
                  <c:v>0.58677496413474728</c:v>
                </c:pt>
                <c:pt idx="494">
                  <c:v>0.6023039999536195</c:v>
                </c:pt>
                <c:pt idx="495">
                  <c:v>0.61428440910367499</c:v>
                </c:pt>
                <c:pt idx="496">
                  <c:v>0.63043260487847874</c:v>
                </c:pt>
                <c:pt idx="497">
                  <c:v>0.64619360406049964</c:v>
                </c:pt>
                <c:pt idx="498">
                  <c:v>0.65612081520703214</c:v>
                </c:pt>
                <c:pt idx="499">
                  <c:v>0.66844297471379832</c:v>
                </c:pt>
                <c:pt idx="500">
                  <c:v>0.67990847966211732</c:v>
                </c:pt>
                <c:pt idx="501">
                  <c:v>0.6925278463295399</c:v>
                </c:pt>
                <c:pt idx="502">
                  <c:v>0.70359978904525633</c:v>
                </c:pt>
                <c:pt idx="503">
                  <c:v>0.71029474293027306</c:v>
                </c:pt>
                <c:pt idx="504">
                  <c:v>0.72130326963451807</c:v>
                </c:pt>
                <c:pt idx="505">
                  <c:v>0.731825937056783</c:v>
                </c:pt>
                <c:pt idx="506">
                  <c:v>0.7430959577932299</c:v>
                </c:pt>
                <c:pt idx="507">
                  <c:v>0.75665878133622755</c:v>
                </c:pt>
                <c:pt idx="508">
                  <c:v>0.76894032771360799</c:v>
                </c:pt>
                <c:pt idx="509">
                  <c:v>0.78095157859297615</c:v>
                </c:pt>
                <c:pt idx="510">
                  <c:v>0.79014306520821265</c:v>
                </c:pt>
                <c:pt idx="511">
                  <c:v>0.8040136099943993</c:v>
                </c:pt>
                <c:pt idx="512">
                  <c:v>0.81497678168307175</c:v>
                </c:pt>
                <c:pt idx="513">
                  <c:v>0.82594407192209474</c:v>
                </c:pt>
                <c:pt idx="514">
                  <c:v>0.837412191122894</c:v>
                </c:pt>
                <c:pt idx="515">
                  <c:v>0.85008116685003188</c:v>
                </c:pt>
                <c:pt idx="516">
                  <c:v>0.86039381764840073</c:v>
                </c:pt>
                <c:pt idx="517">
                  <c:v>0.87051644998518896</c:v>
                </c:pt>
                <c:pt idx="518">
                  <c:v>0.88084040252851992</c:v>
                </c:pt>
                <c:pt idx="519">
                  <c:v>0.8905418320246099</c:v>
                </c:pt>
                <c:pt idx="520">
                  <c:v>0.90515019651502371</c:v>
                </c:pt>
                <c:pt idx="521">
                  <c:v>0.91688600708766899</c:v>
                </c:pt>
                <c:pt idx="522">
                  <c:v>0.92648805583849025</c:v>
                </c:pt>
                <c:pt idx="523">
                  <c:v>0.94238672028950532</c:v>
                </c:pt>
                <c:pt idx="524">
                  <c:v>0.96114146456329763</c:v>
                </c:pt>
                <c:pt idx="525">
                  <c:v>0.97127291972628882</c:v>
                </c:pt>
                <c:pt idx="526">
                  <c:v>0.9790047017413599</c:v>
                </c:pt>
                <c:pt idx="527">
                  <c:v>0.98828396816224995</c:v>
                </c:pt>
                <c:pt idx="528">
                  <c:v>0.99971096570516238</c:v>
                </c:pt>
                <c:pt idx="529">
                  <c:v>1.0126188634812934</c:v>
                </c:pt>
                <c:pt idx="530">
                  <c:v>1.0262387048815071</c:v>
                </c:pt>
                <c:pt idx="531">
                  <c:v>1.0371028500376269</c:v>
                </c:pt>
                <c:pt idx="532">
                  <c:v>1.0488539872903857</c:v>
                </c:pt>
                <c:pt idx="533">
                  <c:v>1.0577008494738038</c:v>
                </c:pt>
                <c:pt idx="534">
                  <c:v>1.0687375079505728</c:v>
                </c:pt>
                <c:pt idx="535">
                  <c:v>1.0767973384354264</c:v>
                </c:pt>
                <c:pt idx="536">
                  <c:v>1.086298595640983</c:v>
                </c:pt>
                <c:pt idx="537">
                  <c:v>1.0910604269665782</c:v>
                </c:pt>
                <c:pt idx="538">
                  <c:v>1.1033386845238056</c:v>
                </c:pt>
                <c:pt idx="539">
                  <c:v>1.1152265125829217</c:v>
                </c:pt>
                <c:pt idx="540">
                  <c:v>1.1253347126930748</c:v>
                </c:pt>
                <c:pt idx="541">
                  <c:v>1.1357362014332466</c:v>
                </c:pt>
                <c:pt idx="542">
                  <c:v>1.1451984829363937</c:v>
                </c:pt>
                <c:pt idx="543">
                  <c:v>1.1629239400645019</c:v>
                </c:pt>
                <c:pt idx="544">
                  <c:v>1.1759006492102344</c:v>
                </c:pt>
                <c:pt idx="545">
                  <c:v>1.1842714795666325</c:v>
                </c:pt>
                <c:pt idx="546">
                  <c:v>1.196170014181007</c:v>
                </c:pt>
                <c:pt idx="547">
                  <c:v>1.211787461903441</c:v>
                </c:pt>
                <c:pt idx="548">
                  <c:v>1.2217546516030779</c:v>
                </c:pt>
                <c:pt idx="549">
                  <c:v>1.2307626902202173</c:v>
                </c:pt>
                <c:pt idx="550">
                  <c:v>1.2377198142266934</c:v>
                </c:pt>
                <c:pt idx="551">
                  <c:v>1.2431527584421929</c:v>
                </c:pt>
                <c:pt idx="552">
                  <c:v>1.2521439347246996</c:v>
                </c:pt>
                <c:pt idx="553">
                  <c:v>1.2633859502475389</c:v>
                </c:pt>
                <c:pt idx="554">
                  <c:v>1.2763030181877184</c:v>
                </c:pt>
                <c:pt idx="555">
                  <c:v>1.2860207396433907</c:v>
                </c:pt>
                <c:pt idx="556">
                  <c:v>1.2998460399312535</c:v>
                </c:pt>
                <c:pt idx="557">
                  <c:v>1.3072715622511168</c:v>
                </c:pt>
                <c:pt idx="558">
                  <c:v>1.3156846445763222</c:v>
                </c:pt>
                <c:pt idx="559">
                  <c:v>1.3256929562257938</c:v>
                </c:pt>
                <c:pt idx="560">
                  <c:v>1.3322278238993022</c:v>
                </c:pt>
                <c:pt idx="561">
                  <c:v>1.3436989677611564</c:v>
                </c:pt>
                <c:pt idx="562">
                  <c:v>1.3543650547462676</c:v>
                </c:pt>
                <c:pt idx="563">
                  <c:v>1.3654644609359821</c:v>
                </c:pt>
                <c:pt idx="564">
                  <c:v>1.3807076256143773</c:v>
                </c:pt>
                <c:pt idx="565">
                  <c:v>1.3934396192889835</c:v>
                </c:pt>
                <c:pt idx="566">
                  <c:v>1.4034215900965137</c:v>
                </c:pt>
                <c:pt idx="567">
                  <c:v>1.4147477376181996</c:v>
                </c:pt>
                <c:pt idx="568">
                  <c:v>1.4246700325520578</c:v>
                </c:pt>
                <c:pt idx="569">
                  <c:v>1.4364675046217599</c:v>
                </c:pt>
                <c:pt idx="570">
                  <c:v>1.4467965589965388</c:v>
                </c:pt>
                <c:pt idx="571">
                  <c:v>1.4569332275195848</c:v>
                </c:pt>
                <c:pt idx="572">
                  <c:v>1.4690401621091951</c:v>
                </c:pt>
                <c:pt idx="573">
                  <c:v>1.4752313438011697</c:v>
                </c:pt>
                <c:pt idx="574">
                  <c:v>1.483200315119575</c:v>
                </c:pt>
                <c:pt idx="575">
                  <c:v>1.4918471995870277</c:v>
                </c:pt>
                <c:pt idx="576">
                  <c:v>1.5020587404751495</c:v>
                </c:pt>
                <c:pt idx="577">
                  <c:v>1.514351595475091</c:v>
                </c:pt>
                <c:pt idx="578">
                  <c:v>1.5247861073257809</c:v>
                </c:pt>
                <c:pt idx="579">
                  <c:v>1.5331863152550795</c:v>
                </c:pt>
                <c:pt idx="580">
                  <c:v>1.5430817229971581</c:v>
                </c:pt>
                <c:pt idx="581">
                  <c:v>1.5566765513131031</c:v>
                </c:pt>
                <c:pt idx="582">
                  <c:v>1.5675026524786517</c:v>
                </c:pt>
                <c:pt idx="583">
                  <c:v>1.574353501888254</c:v>
                </c:pt>
                <c:pt idx="584">
                  <c:v>1.583150707851928</c:v>
                </c:pt>
                <c:pt idx="585">
                  <c:v>1.5896677811315385</c:v>
                </c:pt>
                <c:pt idx="586">
                  <c:v>1.6004590795291733</c:v>
                </c:pt>
                <c:pt idx="587">
                  <c:v>1.6173439041731399</c:v>
                </c:pt>
                <c:pt idx="588">
                  <c:v>1.6266211488236877</c:v>
                </c:pt>
                <c:pt idx="589">
                  <c:v>1.6365618452091439</c:v>
                </c:pt>
                <c:pt idx="590">
                  <c:v>1.647525545253302</c:v>
                </c:pt>
                <c:pt idx="591">
                  <c:v>1.6545933559218611</c:v>
                </c:pt>
                <c:pt idx="592">
                  <c:v>1.6632882595959018</c:v>
                </c:pt>
                <c:pt idx="593">
                  <c:v>1.6679814037333927</c:v>
                </c:pt>
                <c:pt idx="594">
                  <c:v>1.6828163585159928</c:v>
                </c:pt>
                <c:pt idx="595">
                  <c:v>1.6954944300196075</c:v>
                </c:pt>
                <c:pt idx="596">
                  <c:v>1.7112040936181074</c:v>
                </c:pt>
                <c:pt idx="597">
                  <c:v>1.7256706418602334</c:v>
                </c:pt>
                <c:pt idx="598">
                  <c:v>1.7456406990077085</c:v>
                </c:pt>
                <c:pt idx="599">
                  <c:v>1.7587493646497023</c:v>
                </c:pt>
                <c:pt idx="600">
                  <c:v>1.7696868361163069</c:v>
                </c:pt>
                <c:pt idx="601">
                  <c:v>1.7826175495374628</c:v>
                </c:pt>
                <c:pt idx="602">
                  <c:v>1.7855137599790396</c:v>
                </c:pt>
                <c:pt idx="603">
                  <c:v>1.7866006490121435</c:v>
                </c:pt>
                <c:pt idx="604">
                  <c:v>1.7938873154589601</c:v>
                </c:pt>
                <c:pt idx="605">
                  <c:v>1.8042666566043408</c:v>
                </c:pt>
                <c:pt idx="606">
                  <c:v>1.8080669262435549</c:v>
                </c:pt>
                <c:pt idx="607">
                  <c:v>1.8199745973197423</c:v>
                </c:pt>
                <c:pt idx="608">
                  <c:v>1.8335066832814846</c:v>
                </c:pt>
                <c:pt idx="609">
                  <c:v>1.8420834783855753</c:v>
                </c:pt>
                <c:pt idx="610">
                  <c:v>1.8541332906870593</c:v>
                </c:pt>
                <c:pt idx="611">
                  <c:v>1.8629875458791503</c:v>
                </c:pt>
                <c:pt idx="612">
                  <c:v>1.8739623076289718</c:v>
                </c:pt>
                <c:pt idx="613">
                  <c:v>1.8960186364447509</c:v>
                </c:pt>
                <c:pt idx="614">
                  <c:v>1.9149087782543575</c:v>
                </c:pt>
                <c:pt idx="615">
                  <c:v>1.9342020113945182</c:v>
                </c:pt>
                <c:pt idx="616">
                  <c:v>1.9463383407946822</c:v>
                </c:pt>
                <c:pt idx="617">
                  <c:v>1.950922361922494</c:v>
                </c:pt>
                <c:pt idx="618">
                  <c:v>1.9600642876430356</c:v>
                </c:pt>
                <c:pt idx="619">
                  <c:v>1.9630682398601493</c:v>
                </c:pt>
                <c:pt idx="620">
                  <c:v>1.9679984457079627</c:v>
                </c:pt>
                <c:pt idx="621">
                  <c:v>1.9704975343875049</c:v>
                </c:pt>
                <c:pt idx="622">
                  <c:v>1.9802161985007842</c:v>
                </c:pt>
                <c:pt idx="623">
                  <c:v>1.9941629551494771</c:v>
                </c:pt>
                <c:pt idx="624">
                  <c:v>2.0023661318609811</c:v>
                </c:pt>
                <c:pt idx="625">
                  <c:v>2.0107584879770002</c:v>
                </c:pt>
                <c:pt idx="626">
                  <c:v>2.0166377304421985</c:v>
                </c:pt>
                <c:pt idx="627">
                  <c:v>2.0287496116716284</c:v>
                </c:pt>
                <c:pt idx="628">
                  <c:v>2.0352170892574577</c:v>
                </c:pt>
                <c:pt idx="629">
                  <c:v>2.0405925312561521</c:v>
                </c:pt>
                <c:pt idx="630">
                  <c:v>2.050655463851399</c:v>
                </c:pt>
                <c:pt idx="631">
                  <c:v>2.0599914021013319</c:v>
                </c:pt>
                <c:pt idx="632">
                  <c:v>2.0708225745829623</c:v>
                </c:pt>
                <c:pt idx="633">
                  <c:v>2.0765489168743443</c:v>
                </c:pt>
                <c:pt idx="634">
                  <c:v>2.0841760599114423</c:v>
                </c:pt>
                <c:pt idx="635">
                  <c:v>2.0936443744722055</c:v>
                </c:pt>
                <c:pt idx="636">
                  <c:v>2.1021654781670804</c:v>
                </c:pt>
                <c:pt idx="637">
                  <c:v>2.1113333248804338</c:v>
                </c:pt>
                <c:pt idx="638">
                  <c:v>2.120517180475872</c:v>
                </c:pt>
                <c:pt idx="639">
                  <c:v>2.124134316432901</c:v>
                </c:pt>
                <c:pt idx="640">
                  <c:v>2.1336267580218191</c:v>
                </c:pt>
                <c:pt idx="641">
                  <c:v>2.137161621460109</c:v>
                </c:pt>
                <c:pt idx="642">
                  <c:v>2.1495422380567106</c:v>
                </c:pt>
                <c:pt idx="643">
                  <c:v>2.1598865912947076</c:v>
                </c:pt>
                <c:pt idx="644">
                  <c:v>2.1718825478883446</c:v>
                </c:pt>
                <c:pt idx="645">
                  <c:v>2.182083863729531</c:v>
                </c:pt>
                <c:pt idx="646">
                  <c:v>2.1940897264767045</c:v>
                </c:pt>
                <c:pt idx="647">
                  <c:v>2.2097944600354822</c:v>
                </c:pt>
                <c:pt idx="648">
                  <c:v>2.2246478959104934</c:v>
                </c:pt>
                <c:pt idx="649">
                  <c:v>2.2398761939457472</c:v>
                </c:pt>
                <c:pt idx="650">
                  <c:v>2.2499520314986512</c:v>
                </c:pt>
                <c:pt idx="651">
                  <c:v>2.2602634469294571</c:v>
                </c:pt>
                <c:pt idx="652">
                  <c:v>2.2715478683630863</c:v>
                </c:pt>
                <c:pt idx="653">
                  <c:v>2.2847014939898145</c:v>
                </c:pt>
                <c:pt idx="654">
                  <c:v>2.3003672036966236</c:v>
                </c:pt>
                <c:pt idx="655">
                  <c:v>2.3169908530207977</c:v>
                </c:pt>
                <c:pt idx="656">
                  <c:v>2.3257052930821374</c:v>
                </c:pt>
                <c:pt idx="657">
                  <c:v>2.3361724178685108</c:v>
                </c:pt>
                <c:pt idx="658">
                  <c:v>2.3535590307001257</c:v>
                </c:pt>
                <c:pt idx="659">
                  <c:v>2.361010032905142</c:v>
                </c:pt>
                <c:pt idx="660">
                  <c:v>2.3700162189779803</c:v>
                </c:pt>
                <c:pt idx="661">
                  <c:v>2.3891183284004001</c:v>
                </c:pt>
                <c:pt idx="662">
                  <c:v>2.406529574293927</c:v>
                </c:pt>
                <c:pt idx="663">
                  <c:v>2.4239423235985669</c:v>
                </c:pt>
                <c:pt idx="664">
                  <c:v>2.4375917741126614</c:v>
                </c:pt>
                <c:pt idx="665">
                  <c:v>2.4537395370507511</c:v>
                </c:pt>
                <c:pt idx="666">
                  <c:v>2.4671016222828257</c:v>
                </c:pt>
                <c:pt idx="667">
                  <c:v>2.4748121963302765</c:v>
                </c:pt>
                <c:pt idx="668">
                  <c:v>2.4848155181962284</c:v>
                </c:pt>
                <c:pt idx="669">
                  <c:v>2.4944478381157751</c:v>
                </c:pt>
                <c:pt idx="670">
                  <c:v>2.5118007058908915</c:v>
                </c:pt>
                <c:pt idx="671">
                  <c:v>2.5231284431893073</c:v>
                </c:pt>
                <c:pt idx="672">
                  <c:v>2.5326026326947613</c:v>
                </c:pt>
                <c:pt idx="673">
                  <c:v>2.5404526711099606</c:v>
                </c:pt>
                <c:pt idx="674">
                  <c:v>2.5491623906800669</c:v>
                </c:pt>
                <c:pt idx="675">
                  <c:v>2.5605865749685108</c:v>
                </c:pt>
                <c:pt idx="676">
                  <c:v>2.5744582817451374</c:v>
                </c:pt>
                <c:pt idx="677">
                  <c:v>2.5880316710145053</c:v>
                </c:pt>
                <c:pt idx="678">
                  <c:v>2.5941106051950555</c:v>
                </c:pt>
                <c:pt idx="679">
                  <c:v>2.6053381079273095</c:v>
                </c:pt>
                <c:pt idx="680">
                  <c:v>2.6172773989183042</c:v>
                </c:pt>
                <c:pt idx="681">
                  <c:v>2.6251281503073187</c:v>
                </c:pt>
                <c:pt idx="682">
                  <c:v>2.6424416453101003</c:v>
                </c:pt>
                <c:pt idx="683">
                  <c:v>2.6587506196447066</c:v>
                </c:pt>
                <c:pt idx="684">
                  <c:v>2.6694070925441338</c:v>
                </c:pt>
                <c:pt idx="685">
                  <c:v>2.6833584589458042</c:v>
                </c:pt>
                <c:pt idx="686">
                  <c:v>2.6951678636905854</c:v>
                </c:pt>
                <c:pt idx="687">
                  <c:v>2.7075976637506756</c:v>
                </c:pt>
                <c:pt idx="688">
                  <c:v>2.7183628526181565</c:v>
                </c:pt>
                <c:pt idx="689">
                  <c:v>2.7324115806522968</c:v>
                </c:pt>
                <c:pt idx="690">
                  <c:v>2.7450517695388044</c:v>
                </c:pt>
                <c:pt idx="691">
                  <c:v>2.7587268570305241</c:v>
                </c:pt>
                <c:pt idx="692">
                  <c:v>2.7675897130611702</c:v>
                </c:pt>
                <c:pt idx="693">
                  <c:v>2.7710773072585653</c:v>
                </c:pt>
                <c:pt idx="694">
                  <c:v>2.779585794052764</c:v>
                </c:pt>
                <c:pt idx="695">
                  <c:v>2.789685883315542</c:v>
                </c:pt>
                <c:pt idx="696">
                  <c:v>2.8011040661467632</c:v>
                </c:pt>
                <c:pt idx="697">
                  <c:v>2.8086748632767922</c:v>
                </c:pt>
                <c:pt idx="698">
                  <c:v>2.8149000441353564</c:v>
                </c:pt>
                <c:pt idx="699">
                  <c:v>2.8312407851453827</c:v>
                </c:pt>
                <c:pt idx="700">
                  <c:v>2.8446948278660784</c:v>
                </c:pt>
                <c:pt idx="701">
                  <c:v>2.8560844092471598</c:v>
                </c:pt>
                <c:pt idx="702">
                  <c:v>2.8647591272074351</c:v>
                </c:pt>
                <c:pt idx="703">
                  <c:v>2.8703800972407407</c:v>
                </c:pt>
                <c:pt idx="704">
                  <c:v>2.8776441983809491</c:v>
                </c:pt>
                <c:pt idx="705">
                  <c:v>2.8885340942206312</c:v>
                </c:pt>
                <c:pt idx="706">
                  <c:v>2.8981466351724521</c:v>
                </c:pt>
                <c:pt idx="707">
                  <c:v>2.9116878839749916</c:v>
                </c:pt>
                <c:pt idx="708">
                  <c:v>2.9173085930442539</c:v>
                </c:pt>
                <c:pt idx="709">
                  <c:v>2.9249638247465555</c:v>
                </c:pt>
                <c:pt idx="710">
                  <c:v>2.9340386839585335</c:v>
                </c:pt>
                <c:pt idx="711">
                  <c:v>2.9469778773591315</c:v>
                </c:pt>
                <c:pt idx="712">
                  <c:v>2.9562306065363373</c:v>
                </c:pt>
                <c:pt idx="713">
                  <c:v>2.9603197793485378</c:v>
                </c:pt>
                <c:pt idx="714">
                  <c:v>2.9704612264376919</c:v>
                </c:pt>
                <c:pt idx="715">
                  <c:v>2.9763481024565408</c:v>
                </c:pt>
                <c:pt idx="716">
                  <c:v>2.9896476526037077</c:v>
                </c:pt>
                <c:pt idx="717">
                  <c:v>3.0034291042129553</c:v>
                </c:pt>
                <c:pt idx="718">
                  <c:v>3.013184836905566</c:v>
                </c:pt>
                <c:pt idx="719">
                  <c:v>3.0230013362888712</c:v>
                </c:pt>
                <c:pt idx="720">
                  <c:v>3.0344691504860748</c:v>
                </c:pt>
                <c:pt idx="721">
                  <c:v>3.0394342212894117</c:v>
                </c:pt>
                <c:pt idx="722">
                  <c:v>3.0457899157909196</c:v>
                </c:pt>
                <c:pt idx="723">
                  <c:v>3.0509856209882855</c:v>
                </c:pt>
                <c:pt idx="724">
                  <c:v>3.0625769608559494</c:v>
                </c:pt>
                <c:pt idx="725">
                  <c:v>3.0707536166883074</c:v>
                </c:pt>
                <c:pt idx="726">
                  <c:v>3.0812194059635658</c:v>
                </c:pt>
                <c:pt idx="727">
                  <c:v>3.0925438903850591</c:v>
                </c:pt>
                <c:pt idx="728">
                  <c:v>3.1030260819779869</c:v>
                </c:pt>
                <c:pt idx="729">
                  <c:v>3.1110340984469076</c:v>
                </c:pt>
                <c:pt idx="730">
                  <c:v>3.1205392612064315</c:v>
                </c:pt>
                <c:pt idx="731">
                  <c:v>3.1242536481777279</c:v>
                </c:pt>
                <c:pt idx="732">
                  <c:v>3.1339498242787158</c:v>
                </c:pt>
                <c:pt idx="733">
                  <c:v>3.1465437232482145</c:v>
                </c:pt>
                <c:pt idx="734">
                  <c:v>3.160103788070046</c:v>
                </c:pt>
                <c:pt idx="735">
                  <c:v>3.1726495832408546</c:v>
                </c:pt>
                <c:pt idx="736">
                  <c:v>3.1796614206868981</c:v>
                </c:pt>
                <c:pt idx="737">
                  <c:v>3.1844602656401548</c:v>
                </c:pt>
                <c:pt idx="738">
                  <c:v>3.1939519279685555</c:v>
                </c:pt>
                <c:pt idx="739">
                  <c:v>3.2027801310277937</c:v>
                </c:pt>
                <c:pt idx="740">
                  <c:v>3.2114085732773674</c:v>
                </c:pt>
                <c:pt idx="741">
                  <c:v>3.2198290089745569</c:v>
                </c:pt>
                <c:pt idx="742">
                  <c:v>3.2247992650864035</c:v>
                </c:pt>
                <c:pt idx="743">
                  <c:v>3.227704265445027</c:v>
                </c:pt>
                <c:pt idx="744">
                  <c:v>3.2336983161367243</c:v>
                </c:pt>
                <c:pt idx="745">
                  <c:v>3.2390010857043308</c:v>
                </c:pt>
                <c:pt idx="746">
                  <c:v>3.242423924843024</c:v>
                </c:pt>
                <c:pt idx="747">
                  <c:v>3.2537012594293628</c:v>
                </c:pt>
                <c:pt idx="748">
                  <c:v>3.2626385994353768</c:v>
                </c:pt>
                <c:pt idx="749">
                  <c:v>3.271441399863761</c:v>
                </c:pt>
                <c:pt idx="750">
                  <c:v>3.2787381237139925</c:v>
                </c:pt>
                <c:pt idx="751">
                  <c:v>3.2864506669820912</c:v>
                </c:pt>
                <c:pt idx="752">
                  <c:v>3.2889126042109638</c:v>
                </c:pt>
                <c:pt idx="753">
                  <c:v>3.3006650201377852</c:v>
                </c:pt>
                <c:pt idx="754">
                  <c:v>3.3103223313910348</c:v>
                </c:pt>
                <c:pt idx="755">
                  <c:v>3.3206196718811043</c:v>
                </c:pt>
                <c:pt idx="756">
                  <c:v>3.3267118126350397</c:v>
                </c:pt>
                <c:pt idx="757">
                  <c:v>3.3343685308573185</c:v>
                </c:pt>
                <c:pt idx="758">
                  <c:v>3.3473153922805068</c:v>
                </c:pt>
                <c:pt idx="759">
                  <c:v>3.3554297071050314</c:v>
                </c:pt>
                <c:pt idx="760">
                  <c:v>3.3620152280063849</c:v>
                </c:pt>
                <c:pt idx="761">
                  <c:v>3.3702422539281542</c:v>
                </c:pt>
                <c:pt idx="762">
                  <c:v>3.3734617242962486</c:v>
                </c:pt>
                <c:pt idx="763">
                  <c:v>3.3796823847542328</c:v>
                </c:pt>
                <c:pt idx="764">
                  <c:v>3.3835648858985223</c:v>
                </c:pt>
                <c:pt idx="765">
                  <c:v>3.3945711449678129</c:v>
                </c:pt>
                <c:pt idx="766">
                  <c:v>3.4004832008567973</c:v>
                </c:pt>
                <c:pt idx="767">
                  <c:v>3.4083513607056375</c:v>
                </c:pt>
                <c:pt idx="768">
                  <c:v>3.4138798762660372</c:v>
                </c:pt>
                <c:pt idx="769">
                  <c:v>3.4225695171553525</c:v>
                </c:pt>
                <c:pt idx="770">
                  <c:v>3.4310671244884361</c:v>
                </c:pt>
                <c:pt idx="771">
                  <c:v>3.4386563996231416</c:v>
                </c:pt>
                <c:pt idx="772">
                  <c:v>3.4464217842705693</c:v>
                </c:pt>
                <c:pt idx="773">
                  <c:v>3.4525936167310647</c:v>
                </c:pt>
                <c:pt idx="774">
                  <c:v>3.459928623232372</c:v>
                </c:pt>
                <c:pt idx="775">
                  <c:v>3.4672002696643176</c:v>
                </c:pt>
                <c:pt idx="776">
                  <c:v>3.4787583424586046</c:v>
                </c:pt>
                <c:pt idx="777">
                  <c:v>3.4787974374858095</c:v>
                </c:pt>
                <c:pt idx="778">
                  <c:v>3.4851408028525839</c:v>
                </c:pt>
                <c:pt idx="779">
                  <c:v>3.4926756825807388</c:v>
                </c:pt>
                <c:pt idx="780">
                  <c:v>3.4970325300228069</c:v>
                </c:pt>
                <c:pt idx="781">
                  <c:v>3.503281614759544</c:v>
                </c:pt>
                <c:pt idx="782">
                  <c:v>3.5123956788538635</c:v>
                </c:pt>
                <c:pt idx="783">
                  <c:v>3.5178474407548492</c:v>
                </c:pt>
                <c:pt idx="784">
                  <c:v>3.5266226337325861</c:v>
                </c:pt>
                <c:pt idx="785">
                  <c:v>3.5299911222882656</c:v>
                </c:pt>
                <c:pt idx="786">
                  <c:v>3.5383459530921755</c:v>
                </c:pt>
                <c:pt idx="787">
                  <c:v>3.5459005352413442</c:v>
                </c:pt>
                <c:pt idx="788">
                  <c:v>3.5513608479795948</c:v>
                </c:pt>
                <c:pt idx="789">
                  <c:v>3.5558357016261652</c:v>
                </c:pt>
                <c:pt idx="790">
                  <c:v>3.5618158651250269</c:v>
                </c:pt>
                <c:pt idx="791">
                  <c:v>3.5677051056063647</c:v>
                </c:pt>
                <c:pt idx="792">
                  <c:v>3.5787289897725714</c:v>
                </c:pt>
                <c:pt idx="793">
                  <c:v>3.5803290296562409</c:v>
                </c:pt>
                <c:pt idx="794">
                  <c:v>3.5829867949505569</c:v>
                </c:pt>
                <c:pt idx="795">
                  <c:v>3.5893411754532281</c:v>
                </c:pt>
                <c:pt idx="796">
                  <c:v>3.5947100515622878</c:v>
                </c:pt>
                <c:pt idx="797">
                  <c:v>3.6052276430291386</c:v>
                </c:pt>
                <c:pt idx="798">
                  <c:v>3.6098190246402737</c:v>
                </c:pt>
                <c:pt idx="799">
                  <c:v>3.6172023241133502</c:v>
                </c:pt>
                <c:pt idx="800">
                  <c:v>3.625428943805673</c:v>
                </c:pt>
                <c:pt idx="801">
                  <c:v>3.6300930136521856</c:v>
                </c:pt>
                <c:pt idx="802">
                  <c:v>3.6362811863118623</c:v>
                </c:pt>
                <c:pt idx="803">
                  <c:v>3.6438557394585587</c:v>
                </c:pt>
                <c:pt idx="804">
                  <c:v>3.6512388554192512</c:v>
                </c:pt>
                <c:pt idx="805">
                  <c:v>3.6601739613643076</c:v>
                </c:pt>
                <c:pt idx="806">
                  <c:v>3.6672721161476147</c:v>
                </c:pt>
                <c:pt idx="807">
                  <c:v>3.6802012028983881</c:v>
                </c:pt>
                <c:pt idx="808">
                  <c:v>3.6844071964478644</c:v>
                </c:pt>
                <c:pt idx="809">
                  <c:v>3.6893818103080775</c:v>
                </c:pt>
                <c:pt idx="810">
                  <c:v>3.6933471614129303</c:v>
                </c:pt>
                <c:pt idx="811">
                  <c:v>3.7015538738323812</c:v>
                </c:pt>
                <c:pt idx="812">
                  <c:v>3.7077102841130909</c:v>
                </c:pt>
                <c:pt idx="813">
                  <c:v>3.7144247458109021</c:v>
                </c:pt>
                <c:pt idx="814">
                  <c:v>3.7223961325171331</c:v>
                </c:pt>
                <c:pt idx="815">
                  <c:v>3.7334630642671982</c:v>
                </c:pt>
                <c:pt idx="816">
                  <c:v>3.7377924584016</c:v>
                </c:pt>
                <c:pt idx="817">
                  <c:v>3.7471501244317551</c:v>
                </c:pt>
                <c:pt idx="818">
                  <c:v>3.7573394710061621</c:v>
                </c:pt>
                <c:pt idx="819">
                  <c:v>3.7639396270124053</c:v>
                </c:pt>
                <c:pt idx="820">
                  <c:v>3.7677572642242012</c:v>
                </c:pt>
                <c:pt idx="821">
                  <c:v>3.7716438129227754</c:v>
                </c:pt>
                <c:pt idx="822">
                  <c:v>3.7796353207868378</c:v>
                </c:pt>
                <c:pt idx="823">
                  <c:v>3.7887590690661455</c:v>
                </c:pt>
                <c:pt idx="824">
                  <c:v>3.7946708244771798</c:v>
                </c:pt>
                <c:pt idx="825">
                  <c:v>3.7986821206013701</c:v>
                </c:pt>
                <c:pt idx="826">
                  <c:v>3.8069035514699863</c:v>
                </c:pt>
                <c:pt idx="827">
                  <c:v>3.8181726377461018</c:v>
                </c:pt>
                <c:pt idx="828">
                  <c:v>3.8244617358795949</c:v>
                </c:pt>
                <c:pt idx="829">
                  <c:v>3.832862259247122</c:v>
                </c:pt>
                <c:pt idx="830">
                  <c:v>3.8416804823955317</c:v>
                </c:pt>
                <c:pt idx="831">
                  <c:v>3.8481584428755014</c:v>
                </c:pt>
                <c:pt idx="832">
                  <c:v>3.8561501023787059</c:v>
                </c:pt>
                <c:pt idx="833">
                  <c:v>3.8589305142213561</c:v>
                </c:pt>
                <c:pt idx="834">
                  <c:v>3.8656171179491139</c:v>
                </c:pt>
                <c:pt idx="835">
                  <c:v>3.8726692394002384</c:v>
                </c:pt>
                <c:pt idx="836">
                  <c:v>3.8792964003614543</c:v>
                </c:pt>
                <c:pt idx="837">
                  <c:v>3.8842307078111844</c:v>
                </c:pt>
                <c:pt idx="838">
                  <c:v>3.8958984464115929</c:v>
                </c:pt>
                <c:pt idx="839">
                  <c:v>3.9019988662839751</c:v>
                </c:pt>
                <c:pt idx="840">
                  <c:v>3.9074670489117125</c:v>
                </c:pt>
                <c:pt idx="841">
                  <c:v>3.917148282582275</c:v>
                </c:pt>
                <c:pt idx="842">
                  <c:v>3.926003533385483</c:v>
                </c:pt>
                <c:pt idx="843">
                  <c:v>3.9343469565492342</c:v>
                </c:pt>
                <c:pt idx="844">
                  <c:v>3.9421646500695715</c:v>
                </c:pt>
                <c:pt idx="845">
                  <c:v>3.9481507959899318</c:v>
                </c:pt>
                <c:pt idx="846">
                  <c:v>3.953194852902925</c:v>
                </c:pt>
                <c:pt idx="847">
                  <c:v>3.9580465570970773</c:v>
                </c:pt>
                <c:pt idx="848">
                  <c:v>3.9616845204254787</c:v>
                </c:pt>
                <c:pt idx="849">
                  <c:v>3.9643648645187568</c:v>
                </c:pt>
                <c:pt idx="850">
                  <c:v>3.9713081824102119</c:v>
                </c:pt>
                <c:pt idx="851">
                  <c:v>3.9773236445935254</c:v>
                </c:pt>
                <c:pt idx="852">
                  <c:v>3.9850731529504628</c:v>
                </c:pt>
                <c:pt idx="853">
                  <c:v>3.9906027088054543</c:v>
                </c:pt>
                <c:pt idx="854">
                  <c:v>4.0009041863822858</c:v>
                </c:pt>
                <c:pt idx="855">
                  <c:v>4.0094082366395014</c:v>
                </c:pt>
                <c:pt idx="856">
                  <c:v>4.0127205885928561</c:v>
                </c:pt>
                <c:pt idx="857">
                  <c:v>4.0154660170665011</c:v>
                </c:pt>
                <c:pt idx="858">
                  <c:v>4.0198101915402731</c:v>
                </c:pt>
                <c:pt idx="859">
                  <c:v>4.027476196824864</c:v>
                </c:pt>
                <c:pt idx="860">
                  <c:v>4.0352797444438693</c:v>
                </c:pt>
                <c:pt idx="861">
                  <c:v>4.042733016955026</c:v>
                </c:pt>
                <c:pt idx="862">
                  <c:v>4.0485479832686906</c:v>
                </c:pt>
                <c:pt idx="863">
                  <c:v>4.0554921885404838</c:v>
                </c:pt>
                <c:pt idx="864">
                  <c:v>4.0663679325116391</c:v>
                </c:pt>
                <c:pt idx="865">
                  <c:v>4.0765007824256827</c:v>
                </c:pt>
                <c:pt idx="866">
                  <c:v>4.0839881864285417</c:v>
                </c:pt>
                <c:pt idx="867">
                  <c:v>4.0944945721057593</c:v>
                </c:pt>
                <c:pt idx="868">
                  <c:v>4.0993382749002194</c:v>
                </c:pt>
                <c:pt idx="869">
                  <c:v>4.1067852074729672</c:v>
                </c:pt>
                <c:pt idx="870">
                  <c:v>4.113146455286369</c:v>
                </c:pt>
                <c:pt idx="871">
                  <c:v>4.1220260217442046</c:v>
                </c:pt>
                <c:pt idx="872">
                  <c:v>4.1232831144916418</c:v>
                </c:pt>
                <c:pt idx="873">
                  <c:v>4.1294329485199341</c:v>
                </c:pt>
                <c:pt idx="874">
                  <c:v>4.1385459738658028</c:v>
                </c:pt>
                <c:pt idx="875">
                  <c:v>4.1489363015052731</c:v>
                </c:pt>
                <c:pt idx="876">
                  <c:v>4.1560147609307023</c:v>
                </c:pt>
                <c:pt idx="877">
                  <c:v>4.1650102714056629</c:v>
                </c:pt>
                <c:pt idx="878">
                  <c:v>4.1711340943729738</c:v>
                </c:pt>
                <c:pt idx="879">
                  <c:v>4.1739972151708571</c:v>
                </c:pt>
                <c:pt idx="880">
                  <c:v>4.1766154504375663</c:v>
                </c:pt>
                <c:pt idx="881">
                  <c:v>4.1859885832327564</c:v>
                </c:pt>
                <c:pt idx="882">
                  <c:v>4.1967841439100084</c:v>
                </c:pt>
                <c:pt idx="883">
                  <c:v>4.2026851841692405</c:v>
                </c:pt>
                <c:pt idx="884">
                  <c:v>4.2109840053908556</c:v>
                </c:pt>
                <c:pt idx="885">
                  <c:v>4.2198142809638739</c:v>
                </c:pt>
                <c:pt idx="886">
                  <c:v>4.229907304086737</c:v>
                </c:pt>
                <c:pt idx="887">
                  <c:v>4.2349369504645438</c:v>
                </c:pt>
                <c:pt idx="888">
                  <c:v>4.239486995434163</c:v>
                </c:pt>
                <c:pt idx="889">
                  <c:v>4.2467574855099883</c:v>
                </c:pt>
                <c:pt idx="890">
                  <c:v>4.2514848090995656</c:v>
                </c:pt>
                <c:pt idx="891">
                  <c:v>4.2532976477250486</c:v>
                </c:pt>
                <c:pt idx="892">
                  <c:v>4.2576299504898998</c:v>
                </c:pt>
                <c:pt idx="893">
                  <c:v>4.2670803005303242</c:v>
                </c:pt>
                <c:pt idx="894">
                  <c:v>4.2753332149550261</c:v>
                </c:pt>
                <c:pt idx="895">
                  <c:v>4.2830777273238709</c:v>
                </c:pt>
                <c:pt idx="896">
                  <c:v>4.2917678356798206</c:v>
                </c:pt>
                <c:pt idx="897">
                  <c:v>4.3004977156551831</c:v>
                </c:pt>
                <c:pt idx="898">
                  <c:v>4.3102050001471071</c:v>
                </c:pt>
                <c:pt idx="899">
                  <c:v>4.3158286879997831</c:v>
                </c:pt>
                <c:pt idx="900">
                  <c:v>4.3219728261483397</c:v>
                </c:pt>
                <c:pt idx="901">
                  <c:v>4.3298494261853193</c:v>
                </c:pt>
                <c:pt idx="902">
                  <c:v>4.3346731782394272</c:v>
                </c:pt>
                <c:pt idx="903">
                  <c:v>4.339105916360495</c:v>
                </c:pt>
                <c:pt idx="904">
                  <c:v>4.340615121823248</c:v>
                </c:pt>
                <c:pt idx="905">
                  <c:v>4.3457054262262318</c:v>
                </c:pt>
                <c:pt idx="906">
                  <c:v>4.3518161075417083</c:v>
                </c:pt>
                <c:pt idx="907">
                  <c:v>4.3591141126253206</c:v>
                </c:pt>
                <c:pt idx="908">
                  <c:v>4.3684903632001806</c:v>
                </c:pt>
                <c:pt idx="909">
                  <c:v>4.377437255501718</c:v>
                </c:pt>
                <c:pt idx="910">
                  <c:v>4.3839928313782366</c:v>
                </c:pt>
                <c:pt idx="911">
                  <c:v>4.3891542241563002</c:v>
                </c:pt>
                <c:pt idx="912">
                  <c:v>4.3961835186382814</c:v>
                </c:pt>
                <c:pt idx="913">
                  <c:v>4.3965154495490424</c:v>
                </c:pt>
                <c:pt idx="914">
                  <c:v>4.4007502742706492</c:v>
                </c:pt>
                <c:pt idx="915">
                  <c:v>4.4050083062056729</c:v>
                </c:pt>
                <c:pt idx="916">
                  <c:v>4.4108036475263361</c:v>
                </c:pt>
                <c:pt idx="917">
                  <c:v>4.4187822992807924</c:v>
                </c:pt>
                <c:pt idx="918">
                  <c:v>4.4282726456713135</c:v>
                </c:pt>
                <c:pt idx="919">
                  <c:v>4.4402229532915953</c:v>
                </c:pt>
                <c:pt idx="920">
                  <c:v>4.4479698364129945</c:v>
                </c:pt>
                <c:pt idx="921">
                  <c:v>4.4514942873411201</c:v>
                </c:pt>
                <c:pt idx="922">
                  <c:v>4.4567775590867313</c:v>
                </c:pt>
                <c:pt idx="923">
                  <c:v>4.4643783378141961</c:v>
                </c:pt>
                <c:pt idx="924">
                  <c:v>4.4747912799703045</c:v>
                </c:pt>
                <c:pt idx="925">
                  <c:v>4.4788408268004787</c:v>
                </c:pt>
                <c:pt idx="926">
                  <c:v>4.4840969611677792</c:v>
                </c:pt>
                <c:pt idx="927">
                  <c:v>4.4890803417174538</c:v>
                </c:pt>
                <c:pt idx="928">
                  <c:v>4.4938756898700376</c:v>
                </c:pt>
                <c:pt idx="929">
                  <c:v>4.4983452199767271</c:v>
                </c:pt>
                <c:pt idx="930">
                  <c:v>4.5024146722553269</c:v>
                </c:pt>
                <c:pt idx="931">
                  <c:v>4.5087219071019717</c:v>
                </c:pt>
                <c:pt idx="932">
                  <c:v>4.5137336771413175</c:v>
                </c:pt>
                <c:pt idx="933">
                  <c:v>4.5235239977109813</c:v>
                </c:pt>
                <c:pt idx="934">
                  <c:v>4.528939300289494</c:v>
                </c:pt>
                <c:pt idx="935">
                  <c:v>4.5360835100336772</c:v>
                </c:pt>
                <c:pt idx="936">
                  <c:v>4.5362587121462639</c:v>
                </c:pt>
                <c:pt idx="937">
                  <c:v>4.5384277076409489</c:v>
                </c:pt>
                <c:pt idx="938">
                  <c:v>4.545034303416287</c:v>
                </c:pt>
                <c:pt idx="939">
                  <c:v>4.553281380003682</c:v>
                </c:pt>
                <c:pt idx="940">
                  <c:v>4.561599851428582</c:v>
                </c:pt>
                <c:pt idx="941">
                  <c:v>4.5709076957209618</c:v>
                </c:pt>
                <c:pt idx="942">
                  <c:v>4.5764170098200339</c:v>
                </c:pt>
                <c:pt idx="943">
                  <c:v>4.5846241123117579</c:v>
                </c:pt>
                <c:pt idx="944">
                  <c:v>4.5919305126908512</c:v>
                </c:pt>
                <c:pt idx="945">
                  <c:v>4.5971798191631024</c:v>
                </c:pt>
                <c:pt idx="946">
                  <c:v>4.6030589156889619</c:v>
                </c:pt>
                <c:pt idx="947">
                  <c:v>4.6079351980415595</c:v>
                </c:pt>
                <c:pt idx="948">
                  <c:v>4.6149275025145471</c:v>
                </c:pt>
                <c:pt idx="949">
                  <c:v>4.618418822102285</c:v>
                </c:pt>
                <c:pt idx="950">
                  <c:v>4.6221459277285248</c:v>
                </c:pt>
                <c:pt idx="951">
                  <c:v>4.6193889107416908</c:v>
                </c:pt>
                <c:pt idx="952">
                  <c:v>4.6320608707528663</c:v>
                </c:pt>
                <c:pt idx="953">
                  <c:v>4.6355013453185165</c:v>
                </c:pt>
                <c:pt idx="954">
                  <c:v>4.6384600214669263</c:v>
                </c:pt>
                <c:pt idx="955">
                  <c:v>4.64324354189921</c:v>
                </c:pt>
                <c:pt idx="956">
                  <c:v>4.6530339371711307</c:v>
                </c:pt>
                <c:pt idx="957">
                  <c:v>4.6613860410798225</c:v>
                </c:pt>
                <c:pt idx="958">
                  <c:v>4.6628040664900254</c:v>
                </c:pt>
                <c:pt idx="959">
                  <c:v>4.6818263666746134</c:v>
                </c:pt>
                <c:pt idx="960">
                  <c:v>4.7027941910264417</c:v>
                </c:pt>
                <c:pt idx="961">
                  <c:v>4.7123108958894591</c:v>
                </c:pt>
                <c:pt idx="962">
                  <c:v>4.7182199223771022</c:v>
                </c:pt>
                <c:pt idx="963">
                  <c:v>4.7194655280118241</c:v>
                </c:pt>
                <c:pt idx="964">
                  <c:v>4.7310502086720589</c:v>
                </c:pt>
                <c:pt idx="965">
                  <c:v>4.7332932295075807</c:v>
                </c:pt>
                <c:pt idx="966">
                  <c:v>4.7395528572942567</c:v>
                </c:pt>
                <c:pt idx="967">
                  <c:v>4.7395528572942567</c:v>
                </c:pt>
                <c:pt idx="968">
                  <c:v>4.7398158403339039</c:v>
                </c:pt>
                <c:pt idx="969">
                  <c:v>4.7493408952586833</c:v>
                </c:pt>
                <c:pt idx="970">
                  <c:v>4.7512748291555909</c:v>
                </c:pt>
                <c:pt idx="971">
                  <c:v>4.7576484677165354</c:v>
                </c:pt>
                <c:pt idx="972">
                  <c:v>4.7563086597037909</c:v>
                </c:pt>
                <c:pt idx="973">
                  <c:v>4.7512748291555909</c:v>
                </c:pt>
                <c:pt idx="999">
                  <c:v>3.2619000038175727</c:v>
                </c:pt>
                <c:pt idx="1000">
                  <c:v>3.2619000038175727</c:v>
                </c:pt>
                <c:pt idx="1001">
                  <c:v>3.1910128097588313</c:v>
                </c:pt>
                <c:pt idx="1002">
                  <c:v>3.2619000038175727</c:v>
                </c:pt>
                <c:pt idx="1003">
                  <c:v>3.4518999809297384</c:v>
                </c:pt>
                <c:pt idx="1004">
                  <c:v>3.6653001815866446</c:v>
                </c:pt>
                <c:pt idx="1005">
                  <c:v>3.8800999702507397</c:v>
                </c:pt>
                <c:pt idx="1006">
                  <c:v>4.0508034248414333</c:v>
                </c:pt>
                <c:pt idx="1007">
                  <c:v>4.1776997856213711</c:v>
                </c:pt>
                <c:pt idx="1008">
                  <c:v>4.3432998237622087</c:v>
                </c:pt>
                <c:pt idx="1009">
                  <c:v>4.470900135806005</c:v>
                </c:pt>
                <c:pt idx="1010">
                  <c:v>4.6043999450703268</c:v>
                </c:pt>
                <c:pt idx="1011">
                  <c:v>4.7088984291112865</c:v>
                </c:pt>
                <c:pt idx="1012">
                  <c:v>4.7039002090532449</c:v>
                </c:pt>
                <c:pt idx="1013">
                  <c:v>4.7478997810394503</c:v>
                </c:pt>
                <c:pt idx="1014">
                  <c:v>4.8742000465426827</c:v>
                </c:pt>
                <c:pt idx="1015">
                  <c:v>4.9391000679097488</c:v>
                </c:pt>
                <c:pt idx="1016">
                  <c:v>5.0179976821964374</c:v>
                </c:pt>
                <c:pt idx="1017">
                  <c:v>4.9812000564634218</c:v>
                </c:pt>
                <c:pt idx="1018">
                  <c:v>5.0270001518292702</c:v>
                </c:pt>
                <c:pt idx="1019">
                  <c:v>5.0214001220738282</c:v>
                </c:pt>
                <c:pt idx="1020">
                  <c:v>4.9559999557604897</c:v>
                </c:pt>
                <c:pt idx="1021">
                  <c:v>4.9696978736974415</c:v>
                </c:pt>
                <c:pt idx="1022">
                  <c:v>4.9843998992946581</c:v>
                </c:pt>
                <c:pt idx="1023">
                  <c:v>4.9907000907915062</c:v>
                </c:pt>
                <c:pt idx="1024">
                  <c:v>4.9508000831629033</c:v>
                </c:pt>
                <c:pt idx="1025">
                  <c:v>4.943999921422801</c:v>
                </c:pt>
                <c:pt idx="1026">
                  <c:v>4.9362999282893725</c:v>
                </c:pt>
                <c:pt idx="1027">
                  <c:v>4.9153998214751482</c:v>
                </c:pt>
                <c:pt idx="1028">
                  <c:v>4.897700151828758</c:v>
                </c:pt>
                <c:pt idx="1029">
                  <c:v>4.8941002311767079</c:v>
                </c:pt>
                <c:pt idx="1030">
                  <c:v>4.8852000541737652</c:v>
                </c:pt>
                <c:pt idx="1031">
                  <c:v>4.874000202944444</c:v>
                </c:pt>
                <c:pt idx="1032">
                  <c:v>4.8750002311717253</c:v>
                </c:pt>
                <c:pt idx="1033">
                  <c:v>4.88380015106668</c:v>
                </c:pt>
                <c:pt idx="1034">
                  <c:v>4.871700103765761</c:v>
                </c:pt>
                <c:pt idx="1035">
                  <c:v>4.8716999237149139</c:v>
                </c:pt>
                <c:pt idx="1036">
                  <c:v>4.8656000305199996</c:v>
                </c:pt>
                <c:pt idx="1037">
                  <c:v>4.8657002037070924</c:v>
                </c:pt>
                <c:pt idx="1038">
                  <c:v>4.8531999694896513</c:v>
                </c:pt>
                <c:pt idx="1039">
                  <c:v>4.8504002121044323</c:v>
                </c:pt>
                <c:pt idx="1040">
                  <c:v>4.8498001831103466</c:v>
                </c:pt>
                <c:pt idx="1041">
                  <c:v>4.8422000366263092</c:v>
                </c:pt>
                <c:pt idx="1042">
                  <c:v>4.8267999626186793</c:v>
                </c:pt>
                <c:pt idx="1043">
                  <c:v>4.8091999610987841</c:v>
                </c:pt>
                <c:pt idx="1044">
                  <c:v>4.8017000984254992</c:v>
                </c:pt>
                <c:pt idx="1045">
                  <c:v>4.7869000427235733</c:v>
                </c:pt>
                <c:pt idx="1046">
                  <c:v>4.780499880987918</c:v>
                </c:pt>
                <c:pt idx="1047">
                  <c:v>4.7705999908503145</c:v>
                </c:pt>
                <c:pt idx="1048">
                  <c:v>4.775000106812513</c:v>
                </c:pt>
                <c:pt idx="1049">
                  <c:v>4.7631001083427691</c:v>
                </c:pt>
                <c:pt idx="1050">
                  <c:v>4.7501000404372462</c:v>
                </c:pt>
                <c:pt idx="1051">
                  <c:v>4.7395999755899538</c:v>
                </c:pt>
                <c:pt idx="1052">
                  <c:v>4.7315999015918351</c:v>
                </c:pt>
                <c:pt idx="1053">
                  <c:v>4.7371002349900664</c:v>
                </c:pt>
                <c:pt idx="1054">
                  <c:v>4.7311999923767871</c:v>
                </c:pt>
                <c:pt idx="1055">
                  <c:v>4.7255001808152883</c:v>
                </c:pt>
                <c:pt idx="1056">
                  <c:v>4.720999877936265</c:v>
                </c:pt>
                <c:pt idx="1057">
                  <c:v>4.7232998252948164</c:v>
                </c:pt>
                <c:pt idx="1058">
                  <c:v>4.7132000778219663</c:v>
                </c:pt>
                <c:pt idx="1059">
                  <c:v>4.7059998954864568</c:v>
                </c:pt>
                <c:pt idx="1060">
                  <c:v>4.7062000511214137</c:v>
                </c:pt>
                <c:pt idx="1061">
                  <c:v>4.706399787144619</c:v>
                </c:pt>
                <c:pt idx="1062">
                  <c:v>4.6965001510689035</c:v>
                </c:pt>
                <c:pt idx="1063">
                  <c:v>4.6936998840392334</c:v>
                </c:pt>
                <c:pt idx="1064">
                  <c:v>4.6880999069253448</c:v>
                </c:pt>
                <c:pt idx="1065">
                  <c:v>4.6870001197821693</c:v>
                </c:pt>
                <c:pt idx="1066">
                  <c:v>4.680700000768411</c:v>
                </c:pt>
                <c:pt idx="1067">
                  <c:v>4.6737000839275424</c:v>
                </c:pt>
                <c:pt idx="1068">
                  <c:v>4.6717001609868021</c:v>
                </c:pt>
                <c:pt idx="1069">
                  <c:v>4.6643999847510713</c:v>
                </c:pt>
                <c:pt idx="1070">
                  <c:v>4.6594001373305218</c:v>
                </c:pt>
                <c:pt idx="1071">
                  <c:v>4.6553002204891527</c:v>
                </c:pt>
                <c:pt idx="1072">
                  <c:v>4.6533999565217528</c:v>
                </c:pt>
                <c:pt idx="1073">
                  <c:v>4.6472999099787557</c:v>
                </c:pt>
                <c:pt idx="1074">
                  <c:v>4.6413998573334538</c:v>
                </c:pt>
                <c:pt idx="1075">
                  <c:v>4.6327999588029343</c:v>
                </c:pt>
                <c:pt idx="1076">
                  <c:v>4.6244001205486711</c:v>
                </c:pt>
                <c:pt idx="1077">
                  <c:v>4.6214002128617722</c:v>
                </c:pt>
                <c:pt idx="1078">
                  <c:v>4.6098998405504972</c:v>
                </c:pt>
                <c:pt idx="1079">
                  <c:v>4.595000108340173</c:v>
                </c:pt>
                <c:pt idx="1080">
                  <c:v>4.5842002159188269</c:v>
                </c:pt>
                <c:pt idx="1081">
                  <c:v>4.5752998558091349</c:v>
                </c:pt>
                <c:pt idx="1082">
                  <c:v>4.5708999633861822</c:v>
                </c:pt>
                <c:pt idx="1083">
                  <c:v>4.5678999923766241</c:v>
                </c:pt>
                <c:pt idx="1084">
                  <c:v>4.5575001724282629</c:v>
                </c:pt>
                <c:pt idx="1085">
                  <c:v>4.549699945077009</c:v>
                </c:pt>
                <c:pt idx="1086">
                  <c:v>4.5407002006541006</c:v>
                </c:pt>
                <c:pt idx="1087">
                  <c:v>4.5302001815798576</c:v>
                </c:pt>
                <c:pt idx="1088">
                  <c:v>4.5250999389681965</c:v>
                </c:pt>
                <c:pt idx="1089">
                  <c:v>4.5188001823407831</c:v>
                </c:pt>
                <c:pt idx="1090">
                  <c:v>4.5082997680656263</c:v>
                </c:pt>
                <c:pt idx="1091">
                  <c:v>4.5074000022941618</c:v>
                </c:pt>
                <c:pt idx="1092">
                  <c:v>4.5101998291065684</c:v>
                </c:pt>
                <c:pt idx="1093">
                  <c:v>4.5027998039295198</c:v>
                </c:pt>
                <c:pt idx="1094">
                  <c:v>4.495399787912902</c:v>
                </c:pt>
                <c:pt idx="1095">
                  <c:v>4.4912999015868991</c:v>
                </c:pt>
                <c:pt idx="1096">
                  <c:v>4.4890000785890152</c:v>
                </c:pt>
                <c:pt idx="1097">
                  <c:v>4.4831001167331124</c:v>
                </c:pt>
                <c:pt idx="1098">
                  <c:v>4.4795001457314356</c:v>
                </c:pt>
                <c:pt idx="1099">
                  <c:v>4.4777997703567962</c:v>
                </c:pt>
                <c:pt idx="1100">
                  <c:v>4.4737000289969728</c:v>
                </c:pt>
                <c:pt idx="1101">
                  <c:v>4.4727000038183178</c:v>
                </c:pt>
                <c:pt idx="1102">
                  <c:v>4.4649001297075301</c:v>
                </c:pt>
                <c:pt idx="1103">
                  <c:v>4.4640997695969418</c:v>
                </c:pt>
                <c:pt idx="1104">
                  <c:v>4.4612001396235428</c:v>
                </c:pt>
                <c:pt idx="1105">
                  <c:v>4.4527997886689263</c:v>
                </c:pt>
                <c:pt idx="1106">
                  <c:v>4.438699990088935</c:v>
                </c:pt>
                <c:pt idx="1107">
                  <c:v>4.4349998352045077</c:v>
                </c:pt>
                <c:pt idx="1108">
                  <c:v>4.430199806978635</c:v>
                </c:pt>
                <c:pt idx="1109">
                  <c:v>4.4276999839785276</c:v>
                </c:pt>
                <c:pt idx="1110">
                  <c:v>4.4215998321596999</c:v>
                </c:pt>
                <c:pt idx="1111">
                  <c:v>4.4134001754864585</c:v>
                </c:pt>
                <c:pt idx="1112">
                  <c:v>4.4118998787016608</c:v>
                </c:pt>
                <c:pt idx="1113">
                  <c:v>4.4152998504650895</c:v>
                </c:pt>
                <c:pt idx="1114">
                  <c:v>4.4101999610938947</c:v>
                </c:pt>
                <c:pt idx="1115">
                  <c:v>4.4062000083940802</c:v>
                </c:pt>
                <c:pt idx="1116">
                  <c:v>4.4025999954246799</c:v>
                </c:pt>
                <c:pt idx="1117">
                  <c:v>4.3995000488357618</c:v>
                </c:pt>
                <c:pt idx="1118">
                  <c:v>4.3946999061663519</c:v>
                </c:pt>
                <c:pt idx="1119">
                  <c:v>4.393099953464116</c:v>
                </c:pt>
                <c:pt idx="1120">
                  <c:v>4.3918002029458876</c:v>
                </c:pt>
                <c:pt idx="1121">
                  <c:v>4.3881001808258588</c:v>
                </c:pt>
                <c:pt idx="1122">
                  <c:v>4.385300095374987</c:v>
                </c:pt>
                <c:pt idx="1123">
                  <c:v>4.3846000824050861</c:v>
                </c:pt>
                <c:pt idx="1124">
                  <c:v>4.3792000816392829</c:v>
                </c:pt>
                <c:pt idx="1125">
                  <c:v>4.3797999328671722</c:v>
                </c:pt>
                <c:pt idx="1126">
                  <c:v>4.3738001403835369</c:v>
                </c:pt>
                <c:pt idx="1127">
                  <c:v>4.3682001365741598</c:v>
                </c:pt>
                <c:pt idx="1128">
                  <c:v>4.3619001388578909</c:v>
                </c:pt>
                <c:pt idx="1129">
                  <c:v>4.3512001533526927</c:v>
                </c:pt>
                <c:pt idx="1130">
                  <c:v>4.346099880982365</c:v>
                </c:pt>
                <c:pt idx="1131">
                  <c:v>4.3409000221290626</c:v>
                </c:pt>
                <c:pt idx="1132">
                  <c:v>4.3363000213721534</c:v>
                </c:pt>
                <c:pt idx="1133">
                  <c:v>4.3301998909082613</c:v>
                </c:pt>
                <c:pt idx="1134">
                  <c:v>4.3210999656730564</c:v>
                </c:pt>
                <c:pt idx="1135">
                  <c:v>4.3175998954757233</c:v>
                </c:pt>
                <c:pt idx="1136">
                  <c:v>4.3137000274728052</c:v>
                </c:pt>
                <c:pt idx="1137">
                  <c:v>4.3123001564017613</c:v>
                </c:pt>
                <c:pt idx="1138">
                  <c:v>4.3049998176647932</c:v>
                </c:pt>
                <c:pt idx="1139">
                  <c:v>4.3018999496489414</c:v>
                </c:pt>
                <c:pt idx="1140">
                  <c:v>4.2998999397386797</c:v>
                </c:pt>
                <c:pt idx="1141">
                  <c:v>4.2969998031621799</c:v>
                </c:pt>
                <c:pt idx="1142">
                  <c:v>4.2908000045863446</c:v>
                </c:pt>
                <c:pt idx="1143">
                  <c:v>4.2818999465962406</c:v>
                </c:pt>
                <c:pt idx="1144">
                  <c:v>4.2741002265975112</c:v>
                </c:pt>
                <c:pt idx="1145">
                  <c:v>4.2737000869747135</c:v>
                </c:pt>
                <c:pt idx="1146">
                  <c:v>4.2743002098068246</c:v>
                </c:pt>
                <c:pt idx="1147">
                  <c:v>4.2701000610395567</c:v>
                </c:pt>
                <c:pt idx="1148">
                  <c:v>4.2691999214221141</c:v>
                </c:pt>
                <c:pt idx="1149">
                  <c:v>4.265199787907477</c:v>
                </c:pt>
                <c:pt idx="1150">
                  <c:v>4.2571001403848641</c:v>
                </c:pt>
                <c:pt idx="1151">
                  <c:v>4.2598999885594822</c:v>
                </c:pt>
                <c:pt idx="1152">
                  <c:v>4.2539998550491873</c:v>
                </c:pt>
                <c:pt idx="1153">
                  <c:v>4.2437000053469092</c:v>
                </c:pt>
                <c:pt idx="1154">
                  <c:v>4.2408000076320604</c:v>
                </c:pt>
                <c:pt idx="1155">
                  <c:v>4.2410999946660013</c:v>
                </c:pt>
                <c:pt idx="1156">
                  <c:v>4.2387000030576019</c:v>
                </c:pt>
                <c:pt idx="1157">
                  <c:v>4.2363998603905202</c:v>
                </c:pt>
                <c:pt idx="1158">
                  <c:v>4.2314999412556062</c:v>
                </c:pt>
                <c:pt idx="1159">
                  <c:v>4.2230000885101617</c:v>
                </c:pt>
                <c:pt idx="1160">
                  <c:v>4.2148997741751373</c:v>
                </c:pt>
                <c:pt idx="1161">
                  <c:v>4.2104999122675508</c:v>
                </c:pt>
                <c:pt idx="1162">
                  <c:v>4.2079998420813354</c:v>
                </c:pt>
                <c:pt idx="1163">
                  <c:v>4.2035999137879116</c:v>
                </c:pt>
                <c:pt idx="1164">
                  <c:v>4.2021000457825721</c:v>
                </c:pt>
                <c:pt idx="1165">
                  <c:v>4.1998001930260216</c:v>
                </c:pt>
                <c:pt idx="1166">
                  <c:v>4.1987998481781688</c:v>
                </c:pt>
                <c:pt idx="1167">
                  <c:v>4.1961000526498538</c:v>
                </c:pt>
                <c:pt idx="1168">
                  <c:v>4.1895001182565466</c:v>
                </c:pt>
                <c:pt idx="1169">
                  <c:v>4.1848998611530988</c:v>
                </c:pt>
                <c:pt idx="1170">
                  <c:v>4.1788998062183964</c:v>
                </c:pt>
                <c:pt idx="1171">
                  <c:v>4.1716000320520834</c:v>
                </c:pt>
                <c:pt idx="1172">
                  <c:v>4.1672999015863752</c:v>
                </c:pt>
                <c:pt idx="1173">
                  <c:v>4.1647001121600624</c:v>
                </c:pt>
                <c:pt idx="1174">
                  <c:v>4.1585000904087792</c:v>
                </c:pt>
                <c:pt idx="1175">
                  <c:v>4.155999899674498</c:v>
                </c:pt>
                <c:pt idx="1176">
                  <c:v>4.1542999805460568</c:v>
                </c:pt>
                <c:pt idx="1177">
                  <c:v>4.1466000705768238</c:v>
                </c:pt>
                <c:pt idx="1178">
                  <c:v>4.1449000003849505</c:v>
                </c:pt>
                <c:pt idx="1179">
                  <c:v>4.1392999786476139</c:v>
                </c:pt>
                <c:pt idx="1180">
                  <c:v>4.13439988441678</c:v>
                </c:pt>
                <c:pt idx="1181">
                  <c:v>4.1317999561360921</c:v>
                </c:pt>
                <c:pt idx="1182">
                  <c:v>4.1232000068703201</c:v>
                </c:pt>
                <c:pt idx="1183">
                  <c:v>4.1183000576056656</c:v>
                </c:pt>
                <c:pt idx="1184">
                  <c:v>4.113800041966897</c:v>
                </c:pt>
                <c:pt idx="1185">
                  <c:v>4.1102000957544078</c:v>
                </c:pt>
                <c:pt idx="1186">
                  <c:v>4.1042000801098766</c:v>
                </c:pt>
                <c:pt idx="1187">
                  <c:v>4.1021999164586305</c:v>
                </c:pt>
                <c:pt idx="1188">
                  <c:v>4.0994999340109644</c:v>
                </c:pt>
                <c:pt idx="1189">
                  <c:v>4.0968999153192271</c:v>
                </c:pt>
                <c:pt idx="1190">
                  <c:v>4.0972001075788285</c:v>
                </c:pt>
                <c:pt idx="1191">
                  <c:v>4.0973999378256849</c:v>
                </c:pt>
                <c:pt idx="1192">
                  <c:v>4.0944999401108362</c:v>
                </c:pt>
                <c:pt idx="1193">
                  <c:v>4.0951999664321193</c:v>
                </c:pt>
                <c:pt idx="1194">
                  <c:v>4.0951999023527605</c:v>
                </c:pt>
                <c:pt idx="1195">
                  <c:v>4.0970001190216863</c:v>
                </c:pt>
                <c:pt idx="1196">
                  <c:v>4.0947999946656637</c:v>
                </c:pt>
                <c:pt idx="1197">
                  <c:v>4.0970998912889627</c:v>
                </c:pt>
                <c:pt idx="1198">
                  <c:v>4.0920998848014278</c:v>
                </c:pt>
                <c:pt idx="1199">
                  <c:v>4.0863001106263255</c:v>
                </c:pt>
                <c:pt idx="1200">
                  <c:v>4.0859999198946753</c:v>
                </c:pt>
                <c:pt idx="1201">
                  <c:v>4.082299907313427</c:v>
                </c:pt>
                <c:pt idx="1202">
                  <c:v>4.0807999065436888</c:v>
                </c:pt>
                <c:pt idx="1203">
                  <c:v>4.0788999572760076</c:v>
                </c:pt>
                <c:pt idx="1204">
                  <c:v>4.0815000591319404</c:v>
                </c:pt>
                <c:pt idx="1205">
                  <c:v>4.0795001037622569</c:v>
                </c:pt>
                <c:pt idx="1206">
                  <c:v>4.0749000488358433</c:v>
                </c:pt>
                <c:pt idx="1207">
                  <c:v>4.0690999065409414</c:v>
                </c:pt>
                <c:pt idx="1208">
                  <c:v>4.0654001022339799</c:v>
                </c:pt>
                <c:pt idx="1209">
                  <c:v>4.0627999054049724</c:v>
                </c:pt>
                <c:pt idx="1210">
                  <c:v>4.0618000286121969</c:v>
                </c:pt>
                <c:pt idx="1211">
                  <c:v>4.0625000129730324</c:v>
                </c:pt>
                <c:pt idx="1212">
                  <c:v>4.0570999973351718</c:v>
                </c:pt>
                <c:pt idx="1213">
                  <c:v>4.0562000087738852</c:v>
                </c:pt>
                <c:pt idx="1214">
                  <c:v>4.0572999809301109</c:v>
                </c:pt>
                <c:pt idx="1215">
                  <c:v>4.0524000347213587</c:v>
                </c:pt>
                <c:pt idx="1216">
                  <c:v>4.0471999919973314</c:v>
                </c:pt>
                <c:pt idx="1217">
                  <c:v>4.042900109103357</c:v>
                </c:pt>
                <c:pt idx="1218">
                  <c:v>4.0369000755381421</c:v>
                </c:pt>
                <c:pt idx="1219">
                  <c:v>4.0380000778241083</c:v>
                </c:pt>
                <c:pt idx="1220">
                  <c:v>4.0381000984270941</c:v>
                </c:pt>
                <c:pt idx="1221">
                  <c:v>4.0366999679608853</c:v>
                </c:pt>
                <c:pt idx="1222">
                  <c:v>4.0328999130288139</c:v>
                </c:pt>
                <c:pt idx="1223">
                  <c:v>4.0304000694304705</c:v>
                </c:pt>
                <c:pt idx="1224">
                  <c:v>4.0285000267103896</c:v>
                </c:pt>
                <c:pt idx="1225">
                  <c:v>4.0287000442622229</c:v>
                </c:pt>
                <c:pt idx="1226">
                  <c:v>4.0231998958624899</c:v>
                </c:pt>
                <c:pt idx="1227">
                  <c:v>4.017599883271032</c:v>
                </c:pt>
                <c:pt idx="1228">
                  <c:v>4.0185000366254826</c:v>
                </c:pt>
                <c:pt idx="1229">
                  <c:v>4.0137000362446997</c:v>
                </c:pt>
                <c:pt idx="1230">
                  <c:v>4.0120000930837705</c:v>
                </c:pt>
                <c:pt idx="1231">
                  <c:v>4.011999908456346</c:v>
                </c:pt>
                <c:pt idx="1232">
                  <c:v>4.0107000949865323</c:v>
                </c:pt>
                <c:pt idx="1233">
                  <c:v>4.0103998981576297</c:v>
                </c:pt>
                <c:pt idx="1234">
                  <c:v>4.0056999549924512</c:v>
                </c:pt>
                <c:pt idx="1235">
                  <c:v>4.006300038912741</c:v>
                </c:pt>
                <c:pt idx="1236">
                  <c:v>4.0025000957539305</c:v>
                </c:pt>
                <c:pt idx="1237">
                  <c:v>3.9996999111244804</c:v>
                </c:pt>
                <c:pt idx="1238">
                  <c:v>4.0018998863306479</c:v>
                </c:pt>
                <c:pt idx="1239">
                  <c:v>4.0013000095423195</c:v>
                </c:pt>
                <c:pt idx="1240">
                  <c:v>4.004399948506034</c:v>
                </c:pt>
                <c:pt idx="1241">
                  <c:v>3.9996000869796262</c:v>
                </c:pt>
                <c:pt idx="1242">
                  <c:v>3.9946998844170594</c:v>
                </c:pt>
                <c:pt idx="1243">
                  <c:v>3.9939000862141256</c:v>
                </c:pt>
                <c:pt idx="1244">
                  <c:v>3.989300119021209</c:v>
                </c:pt>
                <c:pt idx="1245">
                  <c:v>3.9827999103581533</c:v>
                </c:pt>
                <c:pt idx="1246">
                  <c:v>3.9803000183164841</c:v>
                </c:pt>
                <c:pt idx="1247">
                  <c:v>3.9840000839249115</c:v>
                </c:pt>
                <c:pt idx="1248">
                  <c:v>3.9801000080115045</c:v>
                </c:pt>
                <c:pt idx="1249">
                  <c:v>3.9751999893269385</c:v>
                </c:pt>
                <c:pt idx="1250">
                  <c:v>3.9681000251803198</c:v>
                </c:pt>
                <c:pt idx="1251">
                  <c:v>3.9621000400584307</c:v>
                </c:pt>
                <c:pt idx="1252">
                  <c:v>3.9487000911758514</c:v>
                </c:pt>
                <c:pt idx="1253">
                  <c:v>3.9409000335726887</c:v>
                </c:pt>
                <c:pt idx="1254">
                  <c:v>3.931200009159511</c:v>
                </c:pt>
                <c:pt idx="1255">
                  <c:v>3.9237001083383802</c:v>
                </c:pt>
                <c:pt idx="1256">
                  <c:v>3.9185000957513694</c:v>
                </c:pt>
                <c:pt idx="1257">
                  <c:v>3.9173000499795307</c:v>
                </c:pt>
                <c:pt idx="1258">
                  <c:v>3.912999953085091</c:v>
                </c:pt>
                <c:pt idx="1259">
                  <c:v>3.9093999465985689</c:v>
                </c:pt>
                <c:pt idx="1260">
                  <c:v>3.9084001121591427</c:v>
                </c:pt>
                <c:pt idx="1261">
                  <c:v>3.9019000423504622</c:v>
                </c:pt>
                <c:pt idx="1262">
                  <c:v>3.8944999816958443</c:v>
                </c:pt>
                <c:pt idx="1263">
                  <c:v>3.8843001052882755</c:v>
                </c:pt>
                <c:pt idx="1264">
                  <c:v>3.8821998935745796</c:v>
                </c:pt>
                <c:pt idx="1265">
                  <c:v>3.8740999687215663</c:v>
                </c:pt>
                <c:pt idx="1266">
                  <c:v>3.8679999111191137</c:v>
                </c:pt>
                <c:pt idx="1267">
                  <c:v>3.8636000164115103</c:v>
                </c:pt>
                <c:pt idx="1268">
                  <c:v>3.8604999073068029</c:v>
                </c:pt>
                <c:pt idx="1269">
                  <c:v>3.8623000999432406</c:v>
                </c:pt>
                <c:pt idx="1270">
                  <c:v>3.8598999637615634</c:v>
                </c:pt>
                <c:pt idx="1271">
                  <c:v>3.8524000721008633</c:v>
                </c:pt>
                <c:pt idx="1272">
                  <c:v>3.8459999267579406</c:v>
                </c:pt>
                <c:pt idx="1273">
                  <c:v>3.8451000862114597</c:v>
                </c:pt>
                <c:pt idx="1274">
                  <c:v>3.8411999591844506</c:v>
                </c:pt>
                <c:pt idx="1275">
                  <c:v>3.8349999679630855</c:v>
                </c:pt>
                <c:pt idx="1276">
                  <c:v>3.8319000370102003</c:v>
                </c:pt>
                <c:pt idx="1277">
                  <c:v>3.8301000637075049</c:v>
                </c:pt>
                <c:pt idx="1278">
                  <c:v>3.8294999244753853</c:v>
                </c:pt>
                <c:pt idx="1279">
                  <c:v>3.8289000145014143</c:v>
                </c:pt>
                <c:pt idx="1280">
                  <c:v>3.8211010765080573</c:v>
                </c:pt>
                <c:pt idx="1281">
                  <c:v>3.8169000591369695</c:v>
                </c:pt>
                <c:pt idx="1282">
                  <c:v>3.8164009368920233</c:v>
                </c:pt>
                <c:pt idx="1283">
                  <c:v>3.8155000614278833</c:v>
                </c:pt>
                <c:pt idx="1284">
                  <c:v>3.8152000457776012</c:v>
                </c:pt>
                <c:pt idx="1285">
                  <c:v>3.8114009235432604</c:v>
                </c:pt>
                <c:pt idx="1286">
                  <c:v>3.804599912269623</c:v>
                </c:pt>
                <c:pt idx="1287">
                  <c:v>3.8031014812513604</c:v>
                </c:pt>
                <c:pt idx="1288">
                  <c:v>3.804899938586459</c:v>
                </c:pt>
                <c:pt idx="1289">
                  <c:v>3.7995000377704855</c:v>
                </c:pt>
                <c:pt idx="1290">
                  <c:v>3.7999011569991126</c:v>
                </c:pt>
                <c:pt idx="1291">
                  <c:v>3.7918000370045775</c:v>
                </c:pt>
                <c:pt idx="1292">
                  <c:v>3.7871016693170532</c:v>
                </c:pt>
                <c:pt idx="1293">
                  <c:v>3.7887000873597572</c:v>
                </c:pt>
                <c:pt idx="1294">
                  <c:v>3.7851000629452756</c:v>
                </c:pt>
                <c:pt idx="1295">
                  <c:v>3.7842009800006053</c:v>
                </c:pt>
                <c:pt idx="1296">
                  <c:v>3.7800000320494291</c:v>
                </c:pt>
                <c:pt idx="1297">
                  <c:v>3.7788011875236407</c:v>
                </c:pt>
                <c:pt idx="1298">
                  <c:v>3.776899998098088</c:v>
                </c:pt>
                <c:pt idx="1299">
                  <c:v>3.7770000186937978</c:v>
                </c:pt>
                <c:pt idx="1300">
                  <c:v>3.7724009025623673</c:v>
                </c:pt>
                <c:pt idx="1301">
                  <c:v>3.7637000934628304</c:v>
                </c:pt>
                <c:pt idx="1302">
                  <c:v>3.7582016895321431</c:v>
                </c:pt>
                <c:pt idx="1303">
                  <c:v>3.7596999748275266</c:v>
                </c:pt>
                <c:pt idx="1304">
                  <c:v>3.759599922952475</c:v>
                </c:pt>
                <c:pt idx="1305">
                  <c:v>3.7598016094270861</c:v>
                </c:pt>
                <c:pt idx="1306">
                  <c:v>3.7602000667611719</c:v>
                </c:pt>
                <c:pt idx="1307">
                  <c:v>3.76140102311183</c:v>
                </c:pt>
                <c:pt idx="1308">
                  <c:v>3.7576001113920938</c:v>
                </c:pt>
                <c:pt idx="1309">
                  <c:v>3.7580999298152165</c:v>
                </c:pt>
                <c:pt idx="1310">
                  <c:v>3.7583020359015791</c:v>
                </c:pt>
                <c:pt idx="1311">
                  <c:v>3.7610000736312941</c:v>
                </c:pt>
                <c:pt idx="1312">
                  <c:v>3.7580016395659186</c:v>
                </c:pt>
                <c:pt idx="1313">
                  <c:v>3.7624999549952918</c:v>
                </c:pt>
                <c:pt idx="1314">
                  <c:v>3.7640000389146735</c:v>
                </c:pt>
                <c:pt idx="1315">
                  <c:v>3.768501378253859</c:v>
                </c:pt>
                <c:pt idx="1316">
                  <c:v>3.7683000469260151</c:v>
                </c:pt>
                <c:pt idx="1317">
                  <c:v>3.7665010303535382</c:v>
                </c:pt>
                <c:pt idx="1318">
                  <c:v>3.761500046159199</c:v>
                </c:pt>
                <c:pt idx="1319">
                  <c:v>3.7572000034415396</c:v>
                </c:pt>
                <c:pt idx="1320">
                  <c:v>3.7548012523693615</c:v>
                </c:pt>
                <c:pt idx="1321">
                  <c:v>3.7487998909055023</c:v>
                </c:pt>
                <c:pt idx="1322">
                  <c:v>3.7499017131849541</c:v>
                </c:pt>
                <c:pt idx="1323">
                  <c:v>3.7481999259980512</c:v>
                </c:pt>
                <c:pt idx="1324">
                  <c:v>3.7521999343880452</c:v>
                </c:pt>
                <c:pt idx="1325">
                  <c:v>3.7464012287164223</c:v>
                </c:pt>
                <c:pt idx="1326">
                  <c:v>3.74579993057705</c:v>
                </c:pt>
                <c:pt idx="1327">
                  <c:v>3.7464013454518863</c:v>
                </c:pt>
                <c:pt idx="1328">
                  <c:v>3.7460000804931042</c:v>
                </c:pt>
                <c:pt idx="1329">
                  <c:v>3.7410000167874387</c:v>
                </c:pt>
                <c:pt idx="1330">
                  <c:v>3.7366015495354077</c:v>
                </c:pt>
                <c:pt idx="1331">
                  <c:v>3.7326000099274097</c:v>
                </c:pt>
                <c:pt idx="1332">
                  <c:v>3.7305009811461787</c:v>
                </c:pt>
                <c:pt idx="1333">
                  <c:v>3.7278998973924899</c:v>
                </c:pt>
                <c:pt idx="1334">
                  <c:v>3.7263000057282625</c:v>
                </c:pt>
                <c:pt idx="1335">
                  <c:v>3.7217014930793084</c:v>
                </c:pt>
                <c:pt idx="1336">
                  <c:v>3.721800089268072</c:v>
                </c:pt>
                <c:pt idx="1337">
                  <c:v>3.7205011089390609</c:v>
                </c:pt>
                <c:pt idx="1338">
                  <c:v>3.7133999557554489</c:v>
                </c:pt>
                <c:pt idx="1339">
                  <c:v>3.7106000518833753</c:v>
                </c:pt>
                <c:pt idx="1340">
                  <c:v>3.7024012981419219</c:v>
                </c:pt>
                <c:pt idx="1341">
                  <c:v>3.7017001056738081</c:v>
                </c:pt>
                <c:pt idx="1342">
                  <c:v>3.6984009170628269</c:v>
                </c:pt>
                <c:pt idx="1343">
                  <c:v>3.6898999721597647</c:v>
                </c:pt>
                <c:pt idx="1344">
                  <c:v>3.6863000862140325</c:v>
                </c:pt>
                <c:pt idx="1345">
                  <c:v>3.6803012870805105</c:v>
                </c:pt>
                <c:pt idx="1346">
                  <c:v>3.6802000553143444</c:v>
                </c:pt>
                <c:pt idx="1347">
                  <c:v>3.678301204687159</c:v>
                </c:pt>
                <c:pt idx="1348">
                  <c:v>3.6726999458333012</c:v>
                </c:pt>
                <c:pt idx="1349">
                  <c:v>3.6672999607180827</c:v>
                </c:pt>
                <c:pt idx="1350">
                  <c:v>3.6637007118260954</c:v>
                </c:pt>
                <c:pt idx="1351">
                  <c:v>3.6563999389691162</c:v>
                </c:pt>
                <c:pt idx="1352">
                  <c:v>3.6559012241414166</c:v>
                </c:pt>
                <c:pt idx="1353">
                  <c:v>3.6531998928112444</c:v>
                </c:pt>
                <c:pt idx="1354">
                  <c:v>3.6474000011512544</c:v>
                </c:pt>
                <c:pt idx="1355">
                  <c:v>3.6461014884989709</c:v>
                </c:pt>
                <c:pt idx="1356">
                  <c:v>3.6444999820741941</c:v>
                </c:pt>
                <c:pt idx="1357">
                  <c:v>3.6414014755355311</c:v>
                </c:pt>
                <c:pt idx="1358">
                  <c:v>3.6374000053474447</c:v>
                </c:pt>
                <c:pt idx="1359">
                  <c:v>3.6337000412022462</c:v>
                </c:pt>
                <c:pt idx="1360">
                  <c:v>3.6287004966725362</c:v>
                </c:pt>
                <c:pt idx="1361">
                  <c:v>3.6254999683442293</c:v>
                </c:pt>
                <c:pt idx="1362">
                  <c:v>3.6214010997791775</c:v>
                </c:pt>
                <c:pt idx="1363">
                  <c:v>3.6196999767344096</c:v>
                </c:pt>
                <c:pt idx="1364">
                  <c:v>3.6141999855099129</c:v>
                </c:pt>
                <c:pt idx="1365">
                  <c:v>3.6059004199996707</c:v>
                </c:pt>
                <c:pt idx="1366">
                  <c:v>3.5987000999521115</c:v>
                </c:pt>
                <c:pt idx="1367">
                  <c:v>3.5923010292099207</c:v>
                </c:pt>
                <c:pt idx="1368">
                  <c:v>3.5833000087732216</c:v>
                </c:pt>
                <c:pt idx="1369">
                  <c:v>3.5758999874160509</c:v>
                </c:pt>
                <c:pt idx="1370">
                  <c:v>3.5718005153757986</c:v>
                </c:pt>
                <c:pt idx="1371">
                  <c:v>3.5694000564617454</c:v>
                </c:pt>
                <c:pt idx="1372">
                  <c:v>3.5632011337293079</c:v>
                </c:pt>
                <c:pt idx="1373">
                  <c:v>3.5589999080693815</c:v>
                </c:pt>
                <c:pt idx="1374">
                  <c:v>3.5543000766774639</c:v>
                </c:pt>
                <c:pt idx="1375">
                  <c:v>3.5487003963498864</c:v>
                </c:pt>
                <c:pt idx="1376">
                  <c:v>3.5394999073105282</c:v>
                </c:pt>
                <c:pt idx="1377">
                  <c:v>3.531800670629309</c:v>
                </c:pt>
                <c:pt idx="1378">
                  <c:v>3.5272999038788839</c:v>
                </c:pt>
                <c:pt idx="1379">
                  <c:v>3.5263000030608964</c:v>
                </c:pt>
                <c:pt idx="1380">
                  <c:v>3.5234011707361788</c:v>
                </c:pt>
                <c:pt idx="1381">
                  <c:v>3.5218999118878855</c:v>
                </c:pt>
                <c:pt idx="1382">
                  <c:v>3.5212007595109753</c:v>
                </c:pt>
                <c:pt idx="1383">
                  <c:v>3.5148000591361779</c:v>
                </c:pt>
                <c:pt idx="1384">
                  <c:v>3.5178000347150373</c:v>
                </c:pt>
                <c:pt idx="1385">
                  <c:v>3.5141005626719561</c:v>
                </c:pt>
                <c:pt idx="1386">
                  <c:v>3.5109999317210168</c:v>
                </c:pt>
                <c:pt idx="1387">
                  <c:v>3.5066006828346872</c:v>
                </c:pt>
                <c:pt idx="1388">
                  <c:v>3.5039000850738375</c:v>
                </c:pt>
                <c:pt idx="1389">
                  <c:v>3.5033999881779891</c:v>
                </c:pt>
                <c:pt idx="1390">
                  <c:v>3.5012007091572741</c:v>
                </c:pt>
                <c:pt idx="1391">
                  <c:v>3.4931000419674092</c:v>
                </c:pt>
                <c:pt idx="1392">
                  <c:v>3.4912007358580013</c:v>
                </c:pt>
                <c:pt idx="1393">
                  <c:v>3.49020001583267</c:v>
                </c:pt>
                <c:pt idx="1394">
                  <c:v>3.4887999883649172</c:v>
                </c:pt>
                <c:pt idx="1395">
                  <c:v>3.4808007743849885</c:v>
                </c:pt>
                <c:pt idx="1396">
                  <c:v>3.4796000015267055</c:v>
                </c:pt>
                <c:pt idx="1397">
                  <c:v>3.4711010093742516</c:v>
                </c:pt>
                <c:pt idx="1398">
                  <c:v>3.4686000448273262</c:v>
                </c:pt>
                <c:pt idx="1399">
                  <c:v>3.4665999509816174</c:v>
                </c:pt>
                <c:pt idx="1400">
                  <c:v>3.461801443103468</c:v>
                </c:pt>
                <c:pt idx="1401">
                  <c:v>3.4614999532786896</c:v>
                </c:pt>
                <c:pt idx="1402">
                  <c:v>3.4561010908219032</c:v>
                </c:pt>
                <c:pt idx="1403">
                  <c:v>3.4532999874136294</c:v>
                </c:pt>
                <c:pt idx="1404">
                  <c:v>3.4512000158356386</c:v>
                </c:pt>
                <c:pt idx="1405">
                  <c:v>3.4459009738930035</c:v>
                </c:pt>
                <c:pt idx="1406">
                  <c:v>3.4452000425371807</c:v>
                </c:pt>
                <c:pt idx="1407">
                  <c:v>3.4391006172227208</c:v>
                </c:pt>
                <c:pt idx="1408">
                  <c:v>3.4318000360508449</c:v>
                </c:pt>
                <c:pt idx="1409">
                  <c:v>3.4315999723476125</c:v>
                </c:pt>
                <c:pt idx="1410">
                  <c:v>3.4279005802163738</c:v>
                </c:pt>
                <c:pt idx="1411">
                  <c:v>3.4233999492716976</c:v>
                </c:pt>
                <c:pt idx="1412">
                  <c:v>3.4210006008215714</c:v>
                </c:pt>
                <c:pt idx="1413">
                  <c:v>3.4162999698673957</c:v>
                </c:pt>
                <c:pt idx="1414">
                  <c:v>3.4139999847466242</c:v>
                </c:pt>
                <c:pt idx="1415">
                  <c:v>3.4085001808198285</c:v>
                </c:pt>
                <c:pt idx="1416">
                  <c:v>3.4021999528995366</c:v>
                </c:pt>
                <c:pt idx="1417">
                  <c:v>3.4015007087728009</c:v>
                </c:pt>
                <c:pt idx="1418">
                  <c:v>3.3961999918028596</c:v>
                </c:pt>
                <c:pt idx="1419">
                  <c:v>3.3900999795951066</c:v>
                </c:pt>
                <c:pt idx="1420">
                  <c:v>3.3867008665183675</c:v>
                </c:pt>
                <c:pt idx="1421">
                  <c:v>3.3831999910398736</c:v>
                </c:pt>
                <c:pt idx="1422">
                  <c:v>3.3824008417213918</c:v>
                </c:pt>
                <c:pt idx="1423">
                  <c:v>3.3793000160221709</c:v>
                </c:pt>
                <c:pt idx="1424">
                  <c:v>3.3763999855073052</c:v>
                </c:pt>
                <c:pt idx="1425">
                  <c:v>3.3701010898657842</c:v>
                </c:pt>
                <c:pt idx="1426">
                  <c:v>3.3665999532749993</c:v>
                </c:pt>
                <c:pt idx="1427">
                  <c:v>3.368101025778742</c:v>
                </c:pt>
                <c:pt idx="1428">
                  <c:v>3.3689000415834016</c:v>
                </c:pt>
                <c:pt idx="1429">
                  <c:v>3.3709000141170691</c:v>
                </c:pt>
                <c:pt idx="1430">
                  <c:v>3.3677010158644407</c:v>
                </c:pt>
                <c:pt idx="1431">
                  <c:v>3.3656999652885133</c:v>
                </c:pt>
                <c:pt idx="1432">
                  <c:v>3.3621011962968623</c:v>
                </c:pt>
                <c:pt idx="1433">
                  <c:v>3.36080005360418</c:v>
                </c:pt>
                <c:pt idx="1434">
                  <c:v>3.3590000322365086</c:v>
                </c:pt>
                <c:pt idx="1435">
                  <c:v>3.357800726131245</c:v>
                </c:pt>
                <c:pt idx="1436">
                  <c:v>3.3541999563312856</c:v>
                </c:pt>
                <c:pt idx="1437">
                  <c:v>3.3537010274958448</c:v>
                </c:pt>
                <c:pt idx="1438">
                  <c:v>3.3539999935237574</c:v>
                </c:pt>
                <c:pt idx="1439">
                  <c:v>3.3544999538498814</c:v>
                </c:pt>
                <c:pt idx="1440">
                  <c:v>3.3516007835496566</c:v>
                </c:pt>
                <c:pt idx="1441">
                  <c:v>3.3475999940928887</c:v>
                </c:pt>
                <c:pt idx="1442">
                  <c:v>3.3417005054507172</c:v>
                </c:pt>
                <c:pt idx="1443">
                  <c:v>3.3357000465475721</c:v>
                </c:pt>
                <c:pt idx="1444">
                  <c:v>3.336999966246367</c:v>
                </c:pt>
                <c:pt idx="1445">
                  <c:v>3.3294009016099153</c:v>
                </c:pt>
                <c:pt idx="1446">
                  <c:v>3.3255000427234336</c:v>
                </c:pt>
                <c:pt idx="1447">
                  <c:v>3.3237008239739225</c:v>
                </c:pt>
                <c:pt idx="1448">
                  <c:v>3.3216999650976504</c:v>
                </c:pt>
                <c:pt idx="1449">
                  <c:v>3.3204000507394085</c:v>
                </c:pt>
                <c:pt idx="1450">
                  <c:v>3.3168007581771235</c:v>
                </c:pt>
                <c:pt idx="1451">
                  <c:v>3.3166999521345133</c:v>
                </c:pt>
                <c:pt idx="1452">
                  <c:v>3.3180010246287566</c:v>
                </c:pt>
                <c:pt idx="1453">
                  <c:v>3.3159000238447334</c:v>
                </c:pt>
                <c:pt idx="1454">
                  <c:v>3.3147999797874945</c:v>
                </c:pt>
                <c:pt idx="1455">
                  <c:v>3.3111011837027036</c:v>
                </c:pt>
                <c:pt idx="1456">
                  <c:v>3.3082000078284182</c:v>
                </c:pt>
                <c:pt idx="1457">
                  <c:v>3.3049010925387847</c:v>
                </c:pt>
                <c:pt idx="1458">
                  <c:v>3.3051000057312194</c:v>
                </c:pt>
                <c:pt idx="1459">
                  <c:v>3.3049999555660179</c:v>
                </c:pt>
                <c:pt idx="1460">
                  <c:v>3.3061006900825305</c:v>
                </c:pt>
                <c:pt idx="1461">
                  <c:v>3.3046999897051137</c:v>
                </c:pt>
                <c:pt idx="1462">
                  <c:v>3.3037011800770415</c:v>
                </c:pt>
                <c:pt idx="1463">
                  <c:v>3.3048999710154021</c:v>
                </c:pt>
                <c:pt idx="1464">
                  <c:v>3.3045000492129475</c:v>
                </c:pt>
                <c:pt idx="1465">
                  <c:v>3.3052004653945914</c:v>
                </c:pt>
                <c:pt idx="1466">
                  <c:v>3.300800059325411</c:v>
                </c:pt>
                <c:pt idx="1467">
                  <c:v>3.2941003519154037</c:v>
                </c:pt>
                <c:pt idx="1468">
                  <c:v>3.2926000515071792</c:v>
                </c:pt>
                <c:pt idx="1469">
                  <c:v>3.2928000558895292</c:v>
                </c:pt>
                <c:pt idx="1470">
                  <c:v>3.2901008056651335</c:v>
                </c:pt>
                <c:pt idx="1471">
                  <c:v>3.2885999467907823</c:v>
                </c:pt>
                <c:pt idx="1472">
                  <c:v>3.2905010253962246</c:v>
                </c:pt>
                <c:pt idx="1473">
                  <c:v>3.2890999582377844</c:v>
                </c:pt>
                <c:pt idx="1474">
                  <c:v>3.2884000167905469</c:v>
                </c:pt>
                <c:pt idx="1475">
                  <c:v>3.2874009958322858</c:v>
                </c:pt>
                <c:pt idx="1476">
                  <c:v>3.2865000312885968</c:v>
                </c:pt>
                <c:pt idx="1477">
                  <c:v>3.2827002544436255</c:v>
                </c:pt>
                <c:pt idx="1478">
                  <c:v>3.2736000099248486</c:v>
                </c:pt>
                <c:pt idx="1479">
                  <c:v>3.2716000474974862</c:v>
                </c:pt>
                <c:pt idx="1480">
                  <c:v>3.2715003475241247</c:v>
                </c:pt>
                <c:pt idx="1481">
                  <c:v>3.2667999641416827</c:v>
                </c:pt>
                <c:pt idx="1482">
                  <c:v>3.2593006235183566</c:v>
                </c:pt>
                <c:pt idx="1483">
                  <c:v>3.2527999427838949</c:v>
                </c:pt>
                <c:pt idx="1484">
                  <c:v>3.2555999847463681</c:v>
                </c:pt>
                <c:pt idx="1485">
                  <c:v>3.2558008567866636</c:v>
                </c:pt>
                <c:pt idx="1486">
                  <c:v>3.2579000144978636</c:v>
                </c:pt>
                <c:pt idx="1487">
                  <c:v>3.2575008245476056</c:v>
                </c:pt>
                <c:pt idx="1488">
                  <c:v>3.2537000185111538</c:v>
                </c:pt>
                <c:pt idx="1489">
                  <c:v>3.2477999700568034</c:v>
                </c:pt>
                <c:pt idx="1490">
                  <c:v>3.2440009582569473</c:v>
                </c:pt>
                <c:pt idx="1491">
                  <c:v>3.244999993708916</c:v>
                </c:pt>
                <c:pt idx="1492">
                  <c:v>3.2364004945775378</c:v>
                </c:pt>
                <c:pt idx="1493">
                  <c:v>3.2316999858885538</c:v>
                </c:pt>
                <c:pt idx="1494">
                  <c:v>3.2288000535991159</c:v>
                </c:pt>
                <c:pt idx="1495">
                  <c:v>3.2282004003573093</c:v>
                </c:pt>
                <c:pt idx="1496">
                  <c:v>3.2209999973347294</c:v>
                </c:pt>
                <c:pt idx="1497">
                  <c:v>3.2209006414486794</c:v>
                </c:pt>
                <c:pt idx="1498">
                  <c:v>3.2204000270867255</c:v>
                </c:pt>
                <c:pt idx="1499">
                  <c:v>3.2201000284258043</c:v>
                </c:pt>
                <c:pt idx="1500">
                  <c:v>3.2159002245025476</c:v>
                </c:pt>
                <c:pt idx="1501">
                  <c:v>3.2136000463506207</c:v>
                </c:pt>
                <c:pt idx="1502">
                  <c:v>3.2138007206012844</c:v>
                </c:pt>
                <c:pt idx="1503">
                  <c:v>3.2127999839867698</c:v>
                </c:pt>
                <c:pt idx="1504">
                  <c:v>3.2156000032482552</c:v>
                </c:pt>
                <c:pt idx="1505">
                  <c:v>3.2108008813956985</c:v>
                </c:pt>
                <c:pt idx="1506">
                  <c:v>3.2103000391070964</c:v>
                </c:pt>
                <c:pt idx="1507">
                  <c:v>3.2086002862924943</c:v>
                </c:pt>
                <c:pt idx="1508">
                  <c:v>3.2058999557557399</c:v>
                </c:pt>
                <c:pt idx="1509">
                  <c:v>3.1997000522678718</c:v>
                </c:pt>
                <c:pt idx="1510">
                  <c:v>3.1993006933262222</c:v>
                </c:pt>
                <c:pt idx="1511">
                  <c:v>3.1979999567120103</c:v>
                </c:pt>
                <c:pt idx="1512">
                  <c:v>3.1948998296793434</c:v>
                </c:pt>
                <c:pt idx="1513">
                  <c:v>3.1851000545575516</c:v>
                </c:pt>
                <c:pt idx="1514">
                  <c:v>3.1780999881739262</c:v>
                </c:pt>
                <c:pt idx="1515">
                  <c:v>3.1727013069175882</c:v>
                </c:pt>
                <c:pt idx="1516">
                  <c:v>3.1757000087818597</c:v>
                </c:pt>
                <c:pt idx="1517">
                  <c:v>3.1754005594339105</c:v>
                </c:pt>
                <c:pt idx="1518">
                  <c:v>3.1756000310997479</c:v>
                </c:pt>
                <c:pt idx="1519">
                  <c:v>3.1761000595142832</c:v>
                </c:pt>
                <c:pt idx="1520">
                  <c:v>3.1704009468157892</c:v>
                </c:pt>
                <c:pt idx="1521">
                  <c:v>3.1686000516929198</c:v>
                </c:pt>
                <c:pt idx="1522">
                  <c:v>3.168700629430532</c:v>
                </c:pt>
                <c:pt idx="1523">
                  <c:v>3.1642000482606818</c:v>
                </c:pt>
                <c:pt idx="1524">
                  <c:v>3.1592999893255183</c:v>
                </c:pt>
                <c:pt idx="1525">
                  <c:v>3.1567012355881161</c:v>
                </c:pt>
                <c:pt idx="1526">
                  <c:v>3.1571999736843281</c:v>
                </c:pt>
                <c:pt idx="1527">
                  <c:v>3.1562009859117097</c:v>
                </c:pt>
                <c:pt idx="1528">
                  <c:v>3.1573000379648875</c:v>
                </c:pt>
                <c:pt idx="1529">
                  <c:v>3.1544999515535892</c:v>
                </c:pt>
                <c:pt idx="1530">
                  <c:v>3.1514009471939062</c:v>
                </c:pt>
                <c:pt idx="1531">
                  <c:v>3.1489999826444546</c:v>
                </c:pt>
                <c:pt idx="1532">
                  <c:v>3.1473007822132786</c:v>
                </c:pt>
                <c:pt idx="1533">
                  <c:v>3.1464000455889618</c:v>
                </c:pt>
                <c:pt idx="1534">
                  <c:v>3.1442999971404788</c:v>
                </c:pt>
                <c:pt idx="1535">
                  <c:v>3.1472009338394855</c:v>
                </c:pt>
                <c:pt idx="1536">
                  <c:v>3.145000038719445</c:v>
                </c:pt>
                <c:pt idx="1537">
                  <c:v>3.142801149180741</c:v>
                </c:pt>
                <c:pt idx="1538">
                  <c:v>3.1455000427304185</c:v>
                </c:pt>
                <c:pt idx="1539">
                  <c:v>3.147099953275756</c:v>
                </c:pt>
                <c:pt idx="1540">
                  <c:v>3.1493007314784336</c:v>
                </c:pt>
                <c:pt idx="1541">
                  <c:v>3.1433999450746342</c:v>
                </c:pt>
                <c:pt idx="1542">
                  <c:v>3.1417011987723527</c:v>
                </c:pt>
                <c:pt idx="1543">
                  <c:v>3.1448000560849323</c:v>
                </c:pt>
                <c:pt idx="1544">
                  <c:v>3.1532999832197675</c:v>
                </c:pt>
                <c:pt idx="1545">
                  <c:v>3.1525009849574417</c:v>
                </c:pt>
                <c:pt idx="1546">
                  <c:v>3.1503999706255854</c:v>
                </c:pt>
                <c:pt idx="1547">
                  <c:v>3.1451006116913049</c:v>
                </c:pt>
                <c:pt idx="1548">
                  <c:v>3.1447999807423912</c:v>
                </c:pt>
                <c:pt idx="1549">
                  <c:v>3.1436000000030617</c:v>
                </c:pt>
                <c:pt idx="1550">
                  <c:v>3.1418007074389607</c:v>
                </c:pt>
                <c:pt idx="1551">
                  <c:v>3.1372000568444491</c:v>
                </c:pt>
                <c:pt idx="1552">
                  <c:v>3.1336011236271588</c:v>
                </c:pt>
                <c:pt idx="1553">
                  <c:v>3.1353999673883663</c:v>
                </c:pt>
                <c:pt idx="1554">
                  <c:v>3.1322999958065338</c:v>
                </c:pt>
                <c:pt idx="1555">
                  <c:v>3.1334007862169528</c:v>
                </c:pt>
                <c:pt idx="1556">
                  <c:v>3.1354999801696977</c:v>
                </c:pt>
                <c:pt idx="1557">
                  <c:v>3.1395007282335428</c:v>
                </c:pt>
                <c:pt idx="1558">
                  <c:v>3.1356999750205432</c:v>
                </c:pt>
                <c:pt idx="1559">
                  <c:v>3.1299000335711753</c:v>
                </c:pt>
                <c:pt idx="1560">
                  <c:v>3.1251010292107821</c:v>
                </c:pt>
                <c:pt idx="1561">
                  <c:v>3.1249000118259573</c:v>
                </c:pt>
                <c:pt idx="1562">
                  <c:v>3.1226005939533934</c:v>
                </c:pt>
                <c:pt idx="1563">
                  <c:v>3.118300015834393</c:v>
                </c:pt>
                <c:pt idx="1564">
                  <c:v>3.1131999507997534</c:v>
                </c:pt>
                <c:pt idx="1565">
                  <c:v>3.1073009752290091</c:v>
                </c:pt>
                <c:pt idx="1566">
                  <c:v>3.1070999940930051</c:v>
                </c:pt>
                <c:pt idx="1567">
                  <c:v>3.1067006849334575</c:v>
                </c:pt>
                <c:pt idx="1568">
                  <c:v>3.1069000177449198</c:v>
                </c:pt>
                <c:pt idx="1569">
                  <c:v>3.108200043112447</c:v>
                </c:pt>
                <c:pt idx="1570">
                  <c:v>3.1097007881253376</c:v>
                </c:pt>
                <c:pt idx="1571">
                  <c:v>3.1048000349110225</c:v>
                </c:pt>
                <c:pt idx="1572">
                  <c:v>3.1024007423475268</c:v>
                </c:pt>
                <c:pt idx="1573">
                  <c:v>3.1017000555075356</c:v>
                </c:pt>
                <c:pt idx="1574">
                  <c:v>3.1050999450744712</c:v>
                </c:pt>
                <c:pt idx="1575">
                  <c:v>3.1041009407126694</c:v>
                </c:pt>
                <c:pt idx="1576">
                  <c:v>3.1054000455915229</c:v>
                </c:pt>
                <c:pt idx="1577">
                  <c:v>3.1026009206761955</c:v>
                </c:pt>
                <c:pt idx="1578">
                  <c:v>3.0998999923758674</c:v>
                </c:pt>
                <c:pt idx="1579">
                  <c:v>3.0955999605212128</c:v>
                </c:pt>
                <c:pt idx="1580">
                  <c:v>3.0885010801357566</c:v>
                </c:pt>
                <c:pt idx="1581">
                  <c:v>3.0861999601402204</c:v>
                </c:pt>
                <c:pt idx="1582">
                  <c:v>3.0793007915563066</c:v>
                </c:pt>
                <c:pt idx="1583">
                  <c:v>3.0735999689131859</c:v>
                </c:pt>
                <c:pt idx="1584">
                  <c:v>3.0725000440652366</c:v>
                </c:pt>
                <c:pt idx="1585">
                  <c:v>3.0713004693971016</c:v>
                </c:pt>
                <c:pt idx="1586">
                  <c:v>3.0652000233676517</c:v>
                </c:pt>
                <c:pt idx="1587">
                  <c:v>3.0593007853603922</c:v>
                </c:pt>
                <c:pt idx="1588">
                  <c:v>3.0603999793092953</c:v>
                </c:pt>
                <c:pt idx="1589">
                  <c:v>3.0584000009548618</c:v>
                </c:pt>
                <c:pt idx="1590">
                  <c:v>3.0613012516041636</c:v>
                </c:pt>
                <c:pt idx="1591">
                  <c:v>3.06249998970452</c:v>
                </c:pt>
                <c:pt idx="1592">
                  <c:v>3.0618009521494969</c:v>
                </c:pt>
                <c:pt idx="1593">
                  <c:v>3.0621999974246137</c:v>
                </c:pt>
                <c:pt idx="1594">
                  <c:v>3.054899981500057</c:v>
                </c:pt>
                <c:pt idx="1595">
                  <c:v>3.0510004633906647</c:v>
                </c:pt>
                <c:pt idx="1596">
                  <c:v>3.0480000241368543</c:v>
                </c:pt>
                <c:pt idx="1597">
                  <c:v>3.0473009164852556</c:v>
                </c:pt>
                <c:pt idx="1598">
                  <c:v>3.0457000047754264</c:v>
                </c:pt>
                <c:pt idx="1599">
                  <c:v>3.0431999877982889</c:v>
                </c:pt>
                <c:pt idx="1600">
                  <c:v>3.0385003332194174</c:v>
                </c:pt>
                <c:pt idx="1601">
                  <c:v>3.031400026040501</c:v>
                </c:pt>
                <c:pt idx="1602">
                  <c:v>3.0327009085667669</c:v>
                </c:pt>
                <c:pt idx="1603">
                  <c:v>3.0339999802599777</c:v>
                </c:pt>
                <c:pt idx="1604">
                  <c:v>3.0325999822671292</c:v>
                </c:pt>
                <c:pt idx="1605">
                  <c:v>3.0219003172023804</c:v>
                </c:pt>
                <c:pt idx="1606">
                  <c:v>3.015800026616489</c:v>
                </c:pt>
                <c:pt idx="1607">
                  <c:v>3.0120004014970618</c:v>
                </c:pt>
                <c:pt idx="1608">
                  <c:v>3.0094999720604392</c:v>
                </c:pt>
                <c:pt idx="1609">
                  <c:v>3.00739997101482</c:v>
                </c:pt>
                <c:pt idx="1610">
                  <c:v>3.005200507453992</c:v>
                </c:pt>
                <c:pt idx="1611">
                  <c:v>3.0011999821726931</c:v>
                </c:pt>
                <c:pt idx="1612">
                  <c:v>3.0019011989643332</c:v>
                </c:pt>
                <c:pt idx="1613">
                  <c:v>2.9988999898996553</c:v>
                </c:pt>
                <c:pt idx="1614">
                  <c:v>2.993099981409614</c:v>
                </c:pt>
                <c:pt idx="1615">
                  <c:v>2.9905012473172974</c:v>
                </c:pt>
                <c:pt idx="1616">
                  <c:v>2.9929000118354452</c:v>
                </c:pt>
                <c:pt idx="1617">
                  <c:v>2.9916007365318364</c:v>
                </c:pt>
                <c:pt idx="1618">
                  <c:v>2.9916999833149021</c:v>
                </c:pt>
                <c:pt idx="1619">
                  <c:v>2.9904000117385294</c:v>
                </c:pt>
                <c:pt idx="1620">
                  <c:v>2.9880005495069781</c:v>
                </c:pt>
                <c:pt idx="1621">
                  <c:v>2.9847999713965692</c:v>
                </c:pt>
                <c:pt idx="1622">
                  <c:v>2.9821003408505931</c:v>
                </c:pt>
                <c:pt idx="1623">
                  <c:v>2.9776000072524766</c:v>
                </c:pt>
                <c:pt idx="1624">
                  <c:v>2.9796999957179651</c:v>
                </c:pt>
                <c:pt idx="1625">
                  <c:v>2.982700375650893</c:v>
                </c:pt>
                <c:pt idx="1626">
                  <c:v>2.9826999990473269</c:v>
                </c:pt>
                <c:pt idx="1627">
                  <c:v>2.9799004139058525</c:v>
                </c:pt>
                <c:pt idx="1628">
                  <c:v>2.9783999844585196</c:v>
                </c:pt>
                <c:pt idx="1629">
                  <c:v>2.9744999918984831</c:v>
                </c:pt>
                <c:pt idx="1630">
                  <c:v>2.9737005604765727</c:v>
                </c:pt>
                <c:pt idx="1631">
                  <c:v>2.9722000087786</c:v>
                </c:pt>
                <c:pt idx="1632">
                  <c:v>2.9689000727739767</c:v>
                </c:pt>
                <c:pt idx="1633">
                  <c:v>2.9630999769287882</c:v>
                </c:pt>
                <c:pt idx="1634">
                  <c:v>2.9582000138325384</c:v>
                </c:pt>
                <c:pt idx="1635">
                  <c:v>2.957001320362906</c:v>
                </c:pt>
                <c:pt idx="1636">
                  <c:v>2.9600999792091898</c:v>
                </c:pt>
                <c:pt idx="1637">
                  <c:v>2.9572006067319307</c:v>
                </c:pt>
                <c:pt idx="1638">
                  <c:v>2.9514999856037321</c:v>
                </c:pt>
                <c:pt idx="1639">
                  <c:v>2.9485000201239018</c:v>
                </c:pt>
                <c:pt idx="1640">
                  <c:v>2.9483005616202718</c:v>
                </c:pt>
                <c:pt idx="1641">
                  <c:v>2.9437000265170354</c:v>
                </c:pt>
                <c:pt idx="1642">
                  <c:v>2.940700921251846</c:v>
                </c:pt>
                <c:pt idx="1643">
                  <c:v>2.9438999831254478</c:v>
                </c:pt>
                <c:pt idx="1644">
                  <c:v>2.9424000139333657</c:v>
                </c:pt>
                <c:pt idx="1645">
                  <c:v>2.9381008822529111</c:v>
                </c:pt>
                <c:pt idx="1646">
                  <c:v>2.9356999803567305</c:v>
                </c:pt>
                <c:pt idx="1647">
                  <c:v>2.9348005415013176</c:v>
                </c:pt>
                <c:pt idx="1648">
                  <c:v>2.9320000229927246</c:v>
                </c:pt>
                <c:pt idx="1649">
                  <c:v>2.9288999904674711</c:v>
                </c:pt>
                <c:pt idx="1650">
                  <c:v>2.9251000703879981</c:v>
                </c:pt>
                <c:pt idx="1651">
                  <c:v>2.9181000175522058</c:v>
                </c:pt>
                <c:pt idx="1652">
                  <c:v>2.9091996826246032</c:v>
                </c:pt>
                <c:pt idx="1653">
                  <c:v>2.9029000063892454</c:v>
                </c:pt>
                <c:pt idx="1654">
                  <c:v>2.8991999745412613</c:v>
                </c:pt>
                <c:pt idx="1655">
                  <c:v>2.8982006948572234</c:v>
                </c:pt>
                <c:pt idx="1656">
                  <c:v>2.8977999944690964</c:v>
                </c:pt>
                <c:pt idx="1657">
                  <c:v>2.8939001807229943</c:v>
                </c:pt>
                <c:pt idx="1658">
                  <c:v>2.8860999890384846</c:v>
                </c:pt>
                <c:pt idx="1659">
                  <c:v>2.8862999707271229</c:v>
                </c:pt>
                <c:pt idx="1660">
                  <c:v>2.8854009484275593</c:v>
                </c:pt>
                <c:pt idx="1661">
                  <c:v>2.8868999838887248</c:v>
                </c:pt>
                <c:pt idx="1662">
                  <c:v>2.8867004393614479</c:v>
                </c:pt>
                <c:pt idx="1663">
                  <c:v>2.8839999933334184</c:v>
                </c:pt>
                <c:pt idx="1664">
                  <c:v>2.8757000234618317</c:v>
                </c:pt>
                <c:pt idx="1665">
                  <c:v>2.8744008524881792</c:v>
                </c:pt>
                <c:pt idx="1666">
                  <c:v>2.8772999770153547</c:v>
                </c:pt>
                <c:pt idx="1667">
                  <c:v>2.8774008368491195</c:v>
                </c:pt>
                <c:pt idx="1668">
                  <c:v>2.8781000043891254</c:v>
                </c:pt>
                <c:pt idx="1669">
                  <c:v>2.8820999799718265</c:v>
                </c:pt>
                <c:pt idx="1670">
                  <c:v>2.8794006725365762</c:v>
                </c:pt>
                <c:pt idx="1671">
                  <c:v>2.8768000151685555</c:v>
                </c:pt>
                <c:pt idx="1672">
                  <c:v>2.8764004374606884</c:v>
                </c:pt>
                <c:pt idx="1673">
                  <c:v>2.8745000080161844</c:v>
                </c:pt>
                <c:pt idx="1674">
                  <c:v>2.8725000252816244</c:v>
                </c:pt>
                <c:pt idx="1675">
                  <c:v>2.8700013237030362</c:v>
                </c:pt>
                <c:pt idx="1676">
                  <c:v>2.8724999923797441</c:v>
                </c:pt>
                <c:pt idx="1677">
                  <c:v>2.8689000685699284</c:v>
                </c:pt>
                <c:pt idx="1678">
                  <c:v>2.8644999991447548</c:v>
                </c:pt>
                <c:pt idx="1679">
                  <c:v>2.8586000292780227</c:v>
                </c:pt>
                <c:pt idx="1680">
                  <c:v>2.8548007685676566</c:v>
                </c:pt>
                <c:pt idx="1681">
                  <c:v>2.8547000055332319</c:v>
                </c:pt>
                <c:pt idx="1682">
                  <c:v>2.8558002784775454</c:v>
                </c:pt>
                <c:pt idx="1683">
                  <c:v>2.8516000241288566</c:v>
                </c:pt>
                <c:pt idx="1684">
                  <c:v>2.8498999953299062</c:v>
                </c:pt>
                <c:pt idx="1685">
                  <c:v>2.8417003007925814</c:v>
                </c:pt>
                <c:pt idx="1686">
                  <c:v>2.8374000034382334</c:v>
                </c:pt>
                <c:pt idx="1687">
                  <c:v>2.8342007759129046</c:v>
                </c:pt>
                <c:pt idx="1688">
                  <c:v>2.831400012881204</c:v>
                </c:pt>
                <c:pt idx="1689">
                  <c:v>2.8256000247056363</c:v>
                </c:pt>
                <c:pt idx="1690">
                  <c:v>2.8216001052933279</c:v>
                </c:pt>
                <c:pt idx="1691">
                  <c:v>2.8139000094524818</c:v>
                </c:pt>
                <c:pt idx="1692">
                  <c:v>2.8111002651276067</c:v>
                </c:pt>
                <c:pt idx="1693">
                  <c:v>2.8082999941834714</c:v>
                </c:pt>
                <c:pt idx="1694">
                  <c:v>2.8048999721577275</c:v>
                </c:pt>
                <c:pt idx="1695">
                  <c:v>2.8073006101694773</c:v>
                </c:pt>
                <c:pt idx="1696">
                  <c:v>2.8055999792195507</c:v>
                </c:pt>
                <c:pt idx="1697">
                  <c:v>2.80080035715946</c:v>
                </c:pt>
                <c:pt idx="1698">
                  <c:v>2.7986999805507367</c:v>
                </c:pt>
                <c:pt idx="1699">
                  <c:v>2.797000008969917</c:v>
                </c:pt>
                <c:pt idx="1700">
                  <c:v>2.7984007661871146</c:v>
                </c:pt>
                <c:pt idx="1701">
                  <c:v>2.7958000295693637</c:v>
                </c:pt>
                <c:pt idx="1702">
                  <c:v>2.7972008880606154</c:v>
                </c:pt>
                <c:pt idx="1703">
                  <c:v>2.7962999861774733</c:v>
                </c:pt>
                <c:pt idx="1704">
                  <c:v>2.7911999807402026</c:v>
                </c:pt>
                <c:pt idx="1705">
                  <c:v>2.7906006881748908</c:v>
                </c:pt>
                <c:pt idx="1706">
                  <c:v>2.7913999779775622</c:v>
                </c:pt>
                <c:pt idx="1707">
                  <c:v>2.792000738241768</c:v>
                </c:pt>
                <c:pt idx="1708">
                  <c:v>2.792200018222502</c:v>
                </c:pt>
                <c:pt idx="1709">
                  <c:v>2.7929999765474349</c:v>
                </c:pt>
                <c:pt idx="1710">
                  <c:v>2.7930009955452988</c:v>
                </c:pt>
                <c:pt idx="1711">
                  <c:v>2.7930000045889756</c:v>
                </c:pt>
                <c:pt idx="1712">
                  <c:v>2.7937009995512199</c:v>
                </c:pt>
                <c:pt idx="1713">
                  <c:v>2.79840000859258</c:v>
                </c:pt>
                <c:pt idx="1714">
                  <c:v>2.7988999712979421</c:v>
                </c:pt>
                <c:pt idx="1715">
                  <c:v>2.7942008199752308</c:v>
                </c:pt>
                <c:pt idx="1716">
                  <c:v>2.7952000041113934</c:v>
                </c:pt>
                <c:pt idx="1717">
                  <c:v>2.7931006641447311</c:v>
                </c:pt>
                <c:pt idx="1718">
                  <c:v>2.7911999935677159</c:v>
                </c:pt>
                <c:pt idx="1719">
                  <c:v>2.7906000084403786</c:v>
                </c:pt>
                <c:pt idx="1720">
                  <c:v>2.7847005594303482</c:v>
                </c:pt>
                <c:pt idx="1721">
                  <c:v>2.7817999945182237</c:v>
                </c:pt>
                <c:pt idx="1722">
                  <c:v>2.7788003765163012</c:v>
                </c:pt>
                <c:pt idx="1723">
                  <c:v>2.7756999867051491</c:v>
                </c:pt>
                <c:pt idx="1724">
                  <c:v>2.7717000002376153</c:v>
                </c:pt>
                <c:pt idx="1725">
                  <c:v>2.7655002447645529</c:v>
                </c:pt>
                <c:pt idx="1726">
                  <c:v>2.7597000036330428</c:v>
                </c:pt>
                <c:pt idx="1727">
                  <c:v>2.7559002298366977</c:v>
                </c:pt>
                <c:pt idx="1728">
                  <c:v>2.7524999887027661</c:v>
                </c:pt>
                <c:pt idx="1729">
                  <c:v>2.7468000019143801</c:v>
                </c:pt>
                <c:pt idx="1730">
                  <c:v>2.7396005224291002</c:v>
                </c:pt>
                <c:pt idx="1731">
                  <c:v>2.7364000005254638</c:v>
                </c:pt>
                <c:pt idx="1732">
                  <c:v>2.7321006138372468</c:v>
                </c:pt>
                <c:pt idx="1733">
                  <c:v>2.7308999960951041</c:v>
                </c:pt>
                <c:pt idx="1734">
                  <c:v>2.7258999933765153</c:v>
                </c:pt>
                <c:pt idx="1735">
                  <c:v>2.7240009158631437</c:v>
                </c:pt>
                <c:pt idx="1736">
                  <c:v>2.7254999909418984</c:v>
                </c:pt>
                <c:pt idx="1737">
                  <c:v>2.7208003881969489</c:v>
                </c:pt>
                <c:pt idx="1738">
                  <c:v>2.7172999851754867</c:v>
                </c:pt>
                <c:pt idx="1739">
                  <c:v>2.7106000119238161</c:v>
                </c:pt>
                <c:pt idx="1740">
                  <c:v>2.7107007454396808</c:v>
                </c:pt>
                <c:pt idx="1741">
                  <c:v>2.7085999922273913</c:v>
                </c:pt>
                <c:pt idx="1742">
                  <c:v>2.7033007447244017</c:v>
                </c:pt>
                <c:pt idx="1743">
                  <c:v>2.7023000081171631</c:v>
                </c:pt>
                <c:pt idx="1744">
                  <c:v>2.7004000087763416</c:v>
                </c:pt>
                <c:pt idx="1745">
                  <c:v>2.6974007057215204</c:v>
                </c:pt>
                <c:pt idx="1746">
                  <c:v>2.6986000087272259</c:v>
                </c:pt>
                <c:pt idx="1747">
                  <c:v>2.698501004037098</c:v>
                </c:pt>
                <c:pt idx="1748">
                  <c:v>2.6986000130709726</c:v>
                </c:pt>
                <c:pt idx="1749">
                  <c:v>2.6943000005267095</c:v>
                </c:pt>
                <c:pt idx="1750">
                  <c:v>2.6959010286809644</c:v>
                </c:pt>
                <c:pt idx="1751">
                  <c:v>2.697700011303823</c:v>
                </c:pt>
                <c:pt idx="1752">
                  <c:v>2.7014004745506099</c:v>
                </c:pt>
                <c:pt idx="1753">
                  <c:v>2.7005000054850825</c:v>
                </c:pt>
                <c:pt idx="1754">
                  <c:v>2.7013999878399773</c:v>
                </c:pt>
                <c:pt idx="1755">
                  <c:v>2.7037005523743574</c:v>
                </c:pt>
                <c:pt idx="1756">
                  <c:v>2.7034000040584942</c:v>
                </c:pt>
                <c:pt idx="1757">
                  <c:v>2.7018004497076618</c:v>
                </c:pt>
                <c:pt idx="1758">
                  <c:v>2.6982000070638605</c:v>
                </c:pt>
                <c:pt idx="1759">
                  <c:v>2.6960999853617977</c:v>
                </c:pt>
                <c:pt idx="1760">
                  <c:v>2.6917002071932075</c:v>
                </c:pt>
                <c:pt idx="1761">
                  <c:v>2.6860000056767603</c:v>
                </c:pt>
                <c:pt idx="1762">
                  <c:v>2.6828014964630711</c:v>
                </c:pt>
                <c:pt idx="1763">
                  <c:v>2.6864999934186926</c:v>
                </c:pt>
                <c:pt idx="1764">
                  <c:v>2.6867000116908457</c:v>
                </c:pt>
                <c:pt idx="1765">
                  <c:v>2.685600270415307</c:v>
                </c:pt>
                <c:pt idx="1766">
                  <c:v>2.6797999862683355</c:v>
                </c:pt>
                <c:pt idx="1767">
                  <c:v>2.6744002622654079</c:v>
                </c:pt>
                <c:pt idx="1768">
                  <c:v>2.6702000079167192</c:v>
                </c:pt>
                <c:pt idx="1769">
                  <c:v>2.6643000024851062</c:v>
                </c:pt>
                <c:pt idx="1770">
                  <c:v>2.6600998744543176</c:v>
                </c:pt>
                <c:pt idx="1771">
                  <c:v>2.6527999933314277</c:v>
                </c:pt>
                <c:pt idx="1772">
                  <c:v>2.6514006526995217</c:v>
                </c:pt>
                <c:pt idx="1773">
                  <c:v>2.6507000085402979</c:v>
                </c:pt>
                <c:pt idx="1774">
                  <c:v>2.6475999997201143</c:v>
                </c:pt>
                <c:pt idx="1775">
                  <c:v>2.644200848058972</c:v>
                </c:pt>
                <c:pt idx="1776">
                  <c:v>2.6465000023890752</c:v>
                </c:pt>
                <c:pt idx="1777">
                  <c:v>2.6443005635301233</c:v>
                </c:pt>
                <c:pt idx="1778">
                  <c:v>2.6429999986212351</c:v>
                </c:pt>
                <c:pt idx="1779">
                  <c:v>2.6391999992920319</c:v>
                </c:pt>
                <c:pt idx="1780">
                  <c:v>2.6368005573822302</c:v>
                </c:pt>
                <c:pt idx="1781">
                  <c:v>2.6356000090672751</c:v>
                </c:pt>
                <c:pt idx="1782">
                  <c:v>2.6342001756711397</c:v>
                </c:pt>
                <c:pt idx="1783">
                  <c:v>2.6283999873703578</c:v>
                </c:pt>
                <c:pt idx="1784">
                  <c:v>2.6251000012489385</c:v>
                </c:pt>
                <c:pt idx="1785">
                  <c:v>2.6257011726411292</c:v>
                </c:pt>
                <c:pt idx="1786">
                  <c:v>2.6297000065897009</c:v>
                </c:pt>
                <c:pt idx="1787">
                  <c:v>2.6276000797370216</c:v>
                </c:pt>
                <c:pt idx="1788">
                  <c:v>2.6230000136856688</c:v>
                </c:pt>
                <c:pt idx="1789">
                  <c:v>2.6208000113110757</c:v>
                </c:pt>
                <c:pt idx="1790">
                  <c:v>2.6186004139453871</c:v>
                </c:pt>
                <c:pt idx="1791">
                  <c:v>2.615899997712404</c:v>
                </c:pt>
                <c:pt idx="1792">
                  <c:v>2.6159010993578704</c:v>
                </c:pt>
                <c:pt idx="1793">
                  <c:v>2.6205999861340388</c:v>
                </c:pt>
                <c:pt idx="1794">
                  <c:v>2.6214999935691594</c:v>
                </c:pt>
                <c:pt idx="1795">
                  <c:v>2.6245004432712449</c:v>
                </c:pt>
                <c:pt idx="1796">
                  <c:v>2.624700000626035</c:v>
                </c:pt>
                <c:pt idx="1797">
                  <c:v>2.6212008801230695</c:v>
                </c:pt>
                <c:pt idx="1798">
                  <c:v>2.6209999948259792</c:v>
                </c:pt>
                <c:pt idx="1799">
                  <c:v>2.6152000026049791</c:v>
                </c:pt>
                <c:pt idx="1800">
                  <c:v>2.6180001427637762</c:v>
                </c:pt>
                <c:pt idx="1801">
                  <c:v>2.614199994088267</c:v>
                </c:pt>
                <c:pt idx="1802">
                  <c:v>2.6167005166353192</c:v>
                </c:pt>
                <c:pt idx="1803">
                  <c:v>2.618199993041344</c:v>
                </c:pt>
                <c:pt idx="1804">
                  <c:v>2.6150000072520925</c:v>
                </c:pt>
                <c:pt idx="1805">
                  <c:v>2.6126006594931823</c:v>
                </c:pt>
                <c:pt idx="1806">
                  <c:v>2.6142000021209242</c:v>
                </c:pt>
                <c:pt idx="1807">
                  <c:v>2.6135001785587519</c:v>
                </c:pt>
                <c:pt idx="1808">
                  <c:v>2.6103000051589333</c:v>
                </c:pt>
                <c:pt idx="1809">
                  <c:v>2.6079000020981766</c:v>
                </c:pt>
                <c:pt idx="1810">
                  <c:v>2.611200161249144</c:v>
                </c:pt>
                <c:pt idx="1811">
                  <c:v>2.6096000010584248</c:v>
                </c:pt>
                <c:pt idx="1812">
                  <c:v>2.6064001063641626</c:v>
                </c:pt>
                <c:pt idx="1813">
                  <c:v>2.6007999990033568</c:v>
                </c:pt>
                <c:pt idx="1814">
                  <c:v>2.5967999966160278</c:v>
                </c:pt>
                <c:pt idx="1815">
                  <c:v>2.5939005750478827</c:v>
                </c:pt>
                <c:pt idx="1816">
                  <c:v>2.5900999986188253</c:v>
                </c:pt>
                <c:pt idx="1817">
                  <c:v>2.5833003884108621</c:v>
                </c:pt>
                <c:pt idx="1818">
                  <c:v>2.5815999986007228</c:v>
                </c:pt>
                <c:pt idx="1819">
                  <c:v>2.5821000029900461</c:v>
                </c:pt>
                <c:pt idx="1820">
                  <c:v>2.5783006826677592</c:v>
                </c:pt>
                <c:pt idx="1821">
                  <c:v>2.5794999988866039</c:v>
                </c:pt>
                <c:pt idx="1822">
                  <c:v>2.5772005248145433</c:v>
                </c:pt>
                <c:pt idx="1823">
                  <c:v>2.5749000012219767</c:v>
                </c:pt>
                <c:pt idx="1824">
                  <c:v>2.5678999995216145</c:v>
                </c:pt>
                <c:pt idx="1825">
                  <c:v>2.564400530201965</c:v>
                </c:pt>
                <c:pt idx="1826">
                  <c:v>2.559599993401207</c:v>
                </c:pt>
                <c:pt idx="1827">
                  <c:v>2.5617008606932359</c:v>
                </c:pt>
                <c:pt idx="1828">
                  <c:v>2.5690000018221326</c:v>
                </c:pt>
                <c:pt idx="1829">
                  <c:v>2.5665000021544984</c:v>
                </c:pt>
                <c:pt idx="1830">
                  <c:v>2.5708008264336968</c:v>
                </c:pt>
                <c:pt idx="1831">
                  <c:v>2.5747999939776491</c:v>
                </c:pt>
                <c:pt idx="1832">
                  <c:v>2.5784003542721621</c:v>
                </c:pt>
                <c:pt idx="1833">
                  <c:v>2.5734000057782396</c:v>
                </c:pt>
                <c:pt idx="1834">
                  <c:v>2.5670000016980339</c:v>
                </c:pt>
                <c:pt idx="1835">
                  <c:v>2.5658005767400027</c:v>
                </c:pt>
                <c:pt idx="1836">
                  <c:v>2.5657000003120629</c:v>
                </c:pt>
                <c:pt idx="1837">
                  <c:v>2.5620003220392391</c:v>
                </c:pt>
                <c:pt idx="1838">
                  <c:v>2.5618999999569496</c:v>
                </c:pt>
                <c:pt idx="1839">
                  <c:v>2.5557000013068318</c:v>
                </c:pt>
                <c:pt idx="1840">
                  <c:v>2.5548000321068685</c:v>
                </c:pt>
                <c:pt idx="1841">
                  <c:v>2.5521999982447596</c:v>
                </c:pt>
                <c:pt idx="1842">
                  <c:v>2.5502001055938308</c:v>
                </c:pt>
                <c:pt idx="1843">
                  <c:v>2.5455999982295907</c:v>
                </c:pt>
                <c:pt idx="1844">
                  <c:v>2.5437000022720895</c:v>
                </c:pt>
                <c:pt idx="1845">
                  <c:v>2.5438007923439727</c:v>
                </c:pt>
                <c:pt idx="1846">
                  <c:v>2.5440000011949451</c:v>
                </c:pt>
                <c:pt idx="1847">
                  <c:v>2.5448008711900911</c:v>
                </c:pt>
                <c:pt idx="1848">
                  <c:v>2.5447999990938115</c:v>
                </c:pt>
                <c:pt idx="1849">
                  <c:v>2.5438999963662354</c:v>
                </c:pt>
                <c:pt idx="1850">
                  <c:v>2.5462003532957169</c:v>
                </c:pt>
                <c:pt idx="1851">
                  <c:v>2.545099997347279</c:v>
                </c:pt>
                <c:pt idx="1852">
                  <c:v>2.5418998595050653</c:v>
                </c:pt>
                <c:pt idx="1853">
                  <c:v>2.5337000007275492</c:v>
                </c:pt>
                <c:pt idx="1854">
                  <c:v>2.5258000030880794</c:v>
                </c:pt>
                <c:pt idx="1855">
                  <c:v>2.5250003339315299</c:v>
                </c:pt>
                <c:pt idx="1856">
                  <c:v>2.5237999986420618</c:v>
                </c:pt>
                <c:pt idx="1857">
                  <c:v>2.5173007491175667</c:v>
                </c:pt>
                <c:pt idx="1858">
                  <c:v>2.5176000013234443</c:v>
                </c:pt>
                <c:pt idx="1859">
                  <c:v>2.5171000013069715</c:v>
                </c:pt>
                <c:pt idx="1860">
                  <c:v>2.5207000134760165</c:v>
                </c:pt>
                <c:pt idx="1861">
                  <c:v>2.5155000002778252</c:v>
                </c:pt>
                <c:pt idx="1862">
                  <c:v>2.5130003670201404</c:v>
                </c:pt>
                <c:pt idx="1863">
                  <c:v>2.5063000015870784</c:v>
                </c:pt>
                <c:pt idx="1864">
                  <c:v>2.5051999991992489</c:v>
                </c:pt>
                <c:pt idx="1865">
                  <c:v>2.5029002901064814</c:v>
                </c:pt>
                <c:pt idx="1866">
                  <c:v>2.503799998172326</c:v>
                </c:pt>
                <c:pt idx="1867">
                  <c:v>2.5018007631733781</c:v>
                </c:pt>
                <c:pt idx="1868">
                  <c:v>2.4994000003134715</c:v>
                </c:pt>
                <c:pt idx="1869">
                  <c:v>2.496099999283615</c:v>
                </c:pt>
                <c:pt idx="1870">
                  <c:v>2.4908002751108143</c:v>
                </c:pt>
                <c:pt idx="1871">
                  <c:v>2.4851000000999193</c:v>
                </c:pt>
                <c:pt idx="1872">
                  <c:v>2.4809005339920986</c:v>
                </c:pt>
                <c:pt idx="1873">
                  <c:v>2.4817999999868334</c:v>
                </c:pt>
                <c:pt idx="1874">
                  <c:v>2.4792999998098821</c:v>
                </c:pt>
                <c:pt idx="1875">
                  <c:v>2.4775004426701344</c:v>
                </c:pt>
                <c:pt idx="1876">
                  <c:v>2.4745000000184518</c:v>
                </c:pt>
                <c:pt idx="1877">
                  <c:v>2.4724007628828986</c:v>
                </c:pt>
                <c:pt idx="1878">
                  <c:v>2.4725000001053559</c:v>
                </c:pt>
                <c:pt idx="1879">
                  <c:v>2.4662999999709427</c:v>
                </c:pt>
                <c:pt idx="1880">
                  <c:v>2.4620004731186782</c:v>
                </c:pt>
                <c:pt idx="1881">
                  <c:v>2.4583999998649233</c:v>
                </c:pt>
                <c:pt idx="1882">
                  <c:v>2.4577004269813187</c:v>
                </c:pt>
                <c:pt idx="1883">
                  <c:v>2.4585999994087615</c:v>
                </c:pt>
                <c:pt idx="1884">
                  <c:v>2.4572000000625849</c:v>
                </c:pt>
                <c:pt idx="1885">
                  <c:v>2.4554006859980291</c:v>
                </c:pt>
                <c:pt idx="1886">
                  <c:v>2.455100000348466</c:v>
                </c:pt>
                <c:pt idx="1887">
                  <c:v>2.4516003669341444</c:v>
                </c:pt>
                <c:pt idx="1888">
                  <c:v>2.445100001503306</c:v>
                </c:pt>
                <c:pt idx="1889">
                  <c:v>2.4393000004783971</c:v>
                </c:pt>
                <c:pt idx="1890">
                  <c:v>2.4389006550918566</c:v>
                </c:pt>
                <c:pt idx="1891">
                  <c:v>2.4376000014526653</c:v>
                </c:pt>
                <c:pt idx="1892">
                  <c:v>2.432099953010038</c:v>
                </c:pt>
                <c:pt idx="1893">
                  <c:v>2.4267000000836561</c:v>
                </c:pt>
                <c:pt idx="1894">
                  <c:v>2.4279999990467331</c:v>
                </c:pt>
                <c:pt idx="1895">
                  <c:v>2.4306008998610196</c:v>
                </c:pt>
                <c:pt idx="1896">
                  <c:v>2.4307000013504876</c:v>
                </c:pt>
                <c:pt idx="1897">
                  <c:v>2.4327003088328638</c:v>
                </c:pt>
                <c:pt idx="1898">
                  <c:v>2.429699999956938</c:v>
                </c:pt>
                <c:pt idx="1899">
                  <c:v>2.4266000036659534</c:v>
                </c:pt>
                <c:pt idx="1900">
                  <c:v>2.428800520778168</c:v>
                </c:pt>
                <c:pt idx="1901">
                  <c:v>2.4259999971909565</c:v>
                </c:pt>
                <c:pt idx="1902">
                  <c:v>2.4235005170266959</c:v>
                </c:pt>
                <c:pt idx="1903">
                  <c:v>2.4230000008901698</c:v>
                </c:pt>
                <c:pt idx="1904">
                  <c:v>2.4216000022206572</c:v>
                </c:pt>
                <c:pt idx="1905">
                  <c:v>2.4210002595937112</c:v>
                </c:pt>
                <c:pt idx="1906">
                  <c:v>2.4221999977962696</c:v>
                </c:pt>
                <c:pt idx="1907">
                  <c:v>2.4175997265410842</c:v>
                </c:pt>
                <c:pt idx="1908">
                  <c:v>2.4108000015476136</c:v>
                </c:pt>
                <c:pt idx="1909">
                  <c:v>2.4077999984801863</c:v>
                </c:pt>
                <c:pt idx="1910">
                  <c:v>2.4092005765342037</c:v>
                </c:pt>
                <c:pt idx="1911">
                  <c:v>2.4035000001094886</c:v>
                </c:pt>
                <c:pt idx="1912">
                  <c:v>2.3997006262870855</c:v>
                </c:pt>
                <c:pt idx="1913">
                  <c:v>2.3996000027836999</c:v>
                </c:pt>
                <c:pt idx="1914">
                  <c:v>2.4076000020650099</c:v>
                </c:pt>
                <c:pt idx="1915">
                  <c:v>2.4091001337874332</c:v>
                </c:pt>
                <c:pt idx="1916">
                  <c:v>2.4056000000127824</c:v>
                </c:pt>
                <c:pt idx="1917">
                  <c:v>2.4025003210626892</c:v>
                </c:pt>
                <c:pt idx="1918">
                  <c:v>2.4010999989768607</c:v>
                </c:pt>
                <c:pt idx="1919">
                  <c:v>2.39540000406123</c:v>
                </c:pt>
                <c:pt idx="1920">
                  <c:v>2.3916002878468134</c:v>
                </c:pt>
                <c:pt idx="1921">
                  <c:v>2.3868000070870039</c:v>
                </c:pt>
                <c:pt idx="1922">
                  <c:v>2.3827002857942716</c:v>
                </c:pt>
                <c:pt idx="1923">
                  <c:v>2.3809000050387112</c:v>
                </c:pt>
                <c:pt idx="1924">
                  <c:v>2.3792000002940767</c:v>
                </c:pt>
                <c:pt idx="1925">
                  <c:v>2.3761003633335349</c:v>
                </c:pt>
                <c:pt idx="1926">
                  <c:v>2.3698000016229344</c:v>
                </c:pt>
                <c:pt idx="1927">
                  <c:v>2.3636999606460449</c:v>
                </c:pt>
                <c:pt idx="1928">
                  <c:v>2.3609000002616085</c:v>
                </c:pt>
                <c:pt idx="1929">
                  <c:v>2.3552000043200678</c:v>
                </c:pt>
                <c:pt idx="1930">
                  <c:v>2.3590011073174537</c:v>
                </c:pt>
                <c:pt idx="1931">
                  <c:v>2.3638999940958456</c:v>
                </c:pt>
                <c:pt idx="1932">
                  <c:v>2.3614003164839232</c:v>
                </c:pt>
                <c:pt idx="1933">
                  <c:v>2.3576999943979899</c:v>
                </c:pt>
                <c:pt idx="1934">
                  <c:v>2.3550000015020487</c:v>
                </c:pt>
                <c:pt idx="1935">
                  <c:v>2.3531008048084914</c:v>
                </c:pt>
                <c:pt idx="1936">
                  <c:v>2.3544000004621921</c:v>
                </c:pt>
                <c:pt idx="1937">
                  <c:v>2.3552002049982548</c:v>
                </c:pt>
                <c:pt idx="1938">
                  <c:v>2.3531000034854515</c:v>
                </c:pt>
                <c:pt idx="1939">
                  <c:v>2.3457999977326836</c:v>
                </c:pt>
                <c:pt idx="1940">
                  <c:v>2.3453004014081671</c:v>
                </c:pt>
                <c:pt idx="1941">
                  <c:v>2.3444999983767048</c:v>
                </c:pt>
                <c:pt idx="1942">
                  <c:v>2.3491004751922446</c:v>
                </c:pt>
                <c:pt idx="1943">
                  <c:v>2.3497000061324798</c:v>
                </c:pt>
                <c:pt idx="1944">
                  <c:v>2.3483999942618539</c:v>
                </c:pt>
                <c:pt idx="1945">
                  <c:v>2.3443001984705916</c:v>
                </c:pt>
                <c:pt idx="1946">
                  <c:v>2.3423999969527358</c:v>
                </c:pt>
                <c:pt idx="1947">
                  <c:v>2.3390005797919002</c:v>
                </c:pt>
                <c:pt idx="1948">
                  <c:v>2.3411000033665914</c:v>
                </c:pt>
                <c:pt idx="1949">
                  <c:v>2.3460000026680063</c:v>
                </c:pt>
                <c:pt idx="1950">
                  <c:v>2.3419004215975292</c:v>
                </c:pt>
                <c:pt idx="1951">
                  <c:v>2.3373000070641865</c:v>
                </c:pt>
                <c:pt idx="1952">
                  <c:v>2.3310002881553373</c:v>
                </c:pt>
                <c:pt idx="1953">
                  <c:v>2.3298000073991716</c:v>
                </c:pt>
                <c:pt idx="1954">
                  <c:v>2.333799999243638</c:v>
                </c:pt>
                <c:pt idx="1955">
                  <c:v>2.3314997767301975</c:v>
                </c:pt>
                <c:pt idx="1956">
                  <c:v>2.3259000046527945</c:v>
                </c:pt>
                <c:pt idx="1957">
                  <c:v>2.3218003179063089</c:v>
                </c:pt>
                <c:pt idx="1958">
                  <c:v>2.3186999958343222</c:v>
                </c:pt>
                <c:pt idx="1959">
                  <c:v>2.3164000005490379</c:v>
                </c:pt>
                <c:pt idx="1960">
                  <c:v>2.310000133664289</c:v>
                </c:pt>
                <c:pt idx="1961">
                  <c:v>2.3063999998848885</c:v>
                </c:pt>
                <c:pt idx="1962">
                  <c:v>2.3066005718792439</c:v>
                </c:pt>
                <c:pt idx="1963">
                  <c:v>2.3084999937564135</c:v>
                </c:pt>
                <c:pt idx="1964">
                  <c:v>2.3085999934046413</c:v>
                </c:pt>
                <c:pt idx="1965">
                  <c:v>2.3112007685704157</c:v>
                </c:pt>
                <c:pt idx="1966">
                  <c:v>2.3129000038388767</c:v>
                </c:pt>
                <c:pt idx="1967">
                  <c:v>2.3068004549277248</c:v>
                </c:pt>
                <c:pt idx="1968">
                  <c:v>2.3035999990752316</c:v>
                </c:pt>
                <c:pt idx="1969">
                  <c:v>2.3076999946424621</c:v>
                </c:pt>
                <c:pt idx="1970">
                  <c:v>2.3104998622002313</c:v>
                </c:pt>
                <c:pt idx="1971">
                  <c:v>2.3050999959741603</c:v>
                </c:pt>
                <c:pt idx="1972">
                  <c:v>2.3052006888683536</c:v>
                </c:pt>
                <c:pt idx="1973">
                  <c:v>2.3070999901756295</c:v>
                </c:pt>
                <c:pt idx="1974">
                  <c:v>2.3065000010101357</c:v>
                </c:pt>
                <c:pt idx="1975">
                  <c:v>2.3049006773071596</c:v>
                </c:pt>
                <c:pt idx="1976">
                  <c:v>2.3034000067273155</c:v>
                </c:pt>
                <c:pt idx="1977">
                  <c:v>2.302900484901329</c:v>
                </c:pt>
                <c:pt idx="1978">
                  <c:v>2.3031999860322685</c:v>
                </c:pt>
                <c:pt idx="1979">
                  <c:v>2.30449999042321</c:v>
                </c:pt>
                <c:pt idx="1980">
                  <c:v>2.3074002765715704</c:v>
                </c:pt>
                <c:pt idx="1981">
                  <c:v>2.3037000090116635</c:v>
                </c:pt>
                <c:pt idx="1982">
                  <c:v>2.3028002450519125</c:v>
                </c:pt>
                <c:pt idx="1983">
                  <c:v>2.3031000039118226</c:v>
                </c:pt>
                <c:pt idx="1984">
                  <c:v>2.3001000015283353</c:v>
                </c:pt>
                <c:pt idx="1985">
                  <c:v>2.301100486809446</c:v>
                </c:pt>
                <c:pt idx="1986">
                  <c:v>2.2988999879380572</c:v>
                </c:pt>
                <c:pt idx="1987">
                  <c:v>2.2998008830109029</c:v>
                </c:pt>
                <c:pt idx="1988">
                  <c:v>2.3037999977168511</c:v>
                </c:pt>
                <c:pt idx="1989">
                  <c:v>2.3047999919508584</c:v>
                </c:pt>
                <c:pt idx="1990">
                  <c:v>2.3098001185935573</c:v>
                </c:pt>
                <c:pt idx="1991">
                  <c:v>2.3045999963360373</c:v>
                </c:pt>
                <c:pt idx="1992">
                  <c:v>2.3001999136977247</c:v>
                </c:pt>
                <c:pt idx="1993">
                  <c:v>2.2961999929466401</c:v>
                </c:pt>
                <c:pt idx="1994">
                  <c:v>2.2952000013901852</c:v>
                </c:pt>
                <c:pt idx="1995">
                  <c:v>2.2919005483199726</c:v>
                </c:pt>
                <c:pt idx="1996">
                  <c:v>2.2925999966173549</c:v>
                </c:pt>
                <c:pt idx="1997">
                  <c:v>2.2903005858897814</c:v>
                </c:pt>
                <c:pt idx="1998">
                  <c:v>2.288300011161482</c:v>
                </c:pt>
                <c:pt idx="1999">
                  <c:v>2.2865999857531278</c:v>
                </c:pt>
                <c:pt idx="2000">
                  <c:v>2.2882000273748417</c:v>
                </c:pt>
                <c:pt idx="2001">
                  <c:v>2.2855000141717028</c:v>
                </c:pt>
                <c:pt idx="2002">
                  <c:v>2.2832001313290675</c:v>
                </c:pt>
                <c:pt idx="2003">
                  <c:v>2.2790000124441576</c:v>
                </c:pt>
                <c:pt idx="2004">
                  <c:v>2.2776999944762792</c:v>
                </c:pt>
                <c:pt idx="2005">
                  <c:v>2.2763003635918722</c:v>
                </c:pt>
                <c:pt idx="2006">
                  <c:v>2.2764000001916429</c:v>
                </c:pt>
                <c:pt idx="2007">
                  <c:v>2.2806007215040154</c:v>
                </c:pt>
                <c:pt idx="2008">
                  <c:v>2.2803000113053713</c:v>
                </c:pt>
                <c:pt idx="2009">
                  <c:v>2.2810999862194876</c:v>
                </c:pt>
                <c:pt idx="2010">
                  <c:v>2.2776003384205978</c:v>
                </c:pt>
                <c:pt idx="2011">
                  <c:v>2.2772999882290605</c:v>
                </c:pt>
                <c:pt idx="2012">
                  <c:v>2.2750008064322174</c:v>
                </c:pt>
                <c:pt idx="2013">
                  <c:v>2.2768999871768756</c:v>
                </c:pt>
                <c:pt idx="2014">
                  <c:v>2.2756000078225043</c:v>
                </c:pt>
                <c:pt idx="2015">
                  <c:v>2.2713004893812467</c:v>
                </c:pt>
                <c:pt idx="2016">
                  <c:v>2.2703000071051065</c:v>
                </c:pt>
                <c:pt idx="2017">
                  <c:v>2.2690002925883164</c:v>
                </c:pt>
                <c:pt idx="2018">
                  <c:v>2.2690999986225506</c:v>
                </c:pt>
                <c:pt idx="2019">
                  <c:v>2.2691000067279674</c:v>
                </c:pt>
                <c:pt idx="2020">
                  <c:v>2.270600878764526</c:v>
                </c:pt>
                <c:pt idx="2021">
                  <c:v>2.270300006675825</c:v>
                </c:pt>
                <c:pt idx="2022">
                  <c:v>2.2709006873628823</c:v>
                </c:pt>
                <c:pt idx="2023">
                  <c:v>2.2701999903729302</c:v>
                </c:pt>
                <c:pt idx="2024">
                  <c:v>2.2698999954227475</c:v>
                </c:pt>
                <c:pt idx="2025">
                  <c:v>2.2618002568779048</c:v>
                </c:pt>
                <c:pt idx="2026">
                  <c:v>2.2586999859340722</c:v>
                </c:pt>
                <c:pt idx="2027">
                  <c:v>2.2571005098434398</c:v>
                </c:pt>
                <c:pt idx="2028">
                  <c:v>2.2565000143586076</c:v>
                </c:pt>
                <c:pt idx="2029">
                  <c:v>2.2585000065373606</c:v>
                </c:pt>
                <c:pt idx="2030">
                  <c:v>2.2582001734772348</c:v>
                </c:pt>
                <c:pt idx="2031">
                  <c:v>2.2534999983836315</c:v>
                </c:pt>
                <c:pt idx="2032">
                  <c:v>2.2513001910774619</c:v>
                </c:pt>
                <c:pt idx="2033">
                  <c:v>2.2468000027729431</c:v>
                </c:pt>
                <c:pt idx="2034">
                  <c:v>2.2466000007261755</c:v>
                </c:pt>
                <c:pt idx="2035">
                  <c:v>2.2429004453661037</c:v>
                </c:pt>
                <c:pt idx="2036">
                  <c:v>2.241700002719881</c:v>
                </c:pt>
                <c:pt idx="2037">
                  <c:v>2.2402003745592083</c:v>
                </c:pt>
                <c:pt idx="2038">
                  <c:v>2.2364000145462342</c:v>
                </c:pt>
                <c:pt idx="2039">
                  <c:v>2.2309999952412909</c:v>
                </c:pt>
                <c:pt idx="2040">
                  <c:v>2.2291005597653566</c:v>
                </c:pt>
                <c:pt idx="2041">
                  <c:v>2.2258999948608107</c:v>
                </c:pt>
                <c:pt idx="2042">
                  <c:v>2.2244004202002543</c:v>
                </c:pt>
                <c:pt idx="2043">
                  <c:v>2.2211999907522113</c:v>
                </c:pt>
                <c:pt idx="2044">
                  <c:v>2.219100012734998</c:v>
                </c:pt>
                <c:pt idx="2045">
                  <c:v>2.2235006605696981</c:v>
                </c:pt>
                <c:pt idx="2046">
                  <c:v>2.2267000032006763</c:v>
                </c:pt>
                <c:pt idx="2047">
                  <c:v>2.2288007922688848</c:v>
                </c:pt>
                <c:pt idx="2048">
                  <c:v>2.2308999862216297</c:v>
                </c:pt>
                <c:pt idx="2049">
                  <c:v>2.231100007535133</c:v>
                </c:pt>
                <c:pt idx="2050">
                  <c:v>2.2281002493400592</c:v>
                </c:pt>
                <c:pt idx="2051">
                  <c:v>2.224999994992686</c:v>
                </c:pt>
                <c:pt idx="2052">
                  <c:v>2.2252002967361477</c:v>
                </c:pt>
                <c:pt idx="2053">
                  <c:v>2.2243000027738162</c:v>
                </c:pt>
                <c:pt idx="2054">
                  <c:v>2.2287999922264135</c:v>
                </c:pt>
                <c:pt idx="2055">
                  <c:v>2.2287002011871664</c:v>
                </c:pt>
                <c:pt idx="2056">
                  <c:v>2.2260999996724422</c:v>
                </c:pt>
                <c:pt idx="2057">
                  <c:v>2.2267006336260238</c:v>
                </c:pt>
                <c:pt idx="2058">
                  <c:v>2.2229999762566877</c:v>
                </c:pt>
                <c:pt idx="2059">
                  <c:v>2.2188000131645822</c:v>
                </c:pt>
                <c:pt idx="2060">
                  <c:v>2.2203997527176398</c:v>
                </c:pt>
                <c:pt idx="2061">
                  <c:v>2.2174000070590409</c:v>
                </c:pt>
                <c:pt idx="2062">
                  <c:v>2.216600345709594</c:v>
                </c:pt>
                <c:pt idx="2063">
                  <c:v>2.2148999955243198</c:v>
                </c:pt>
                <c:pt idx="2064">
                  <c:v>2.2174999938069959</c:v>
                </c:pt>
                <c:pt idx="2065">
                  <c:v>2.212199919988052</c:v>
                </c:pt>
                <c:pt idx="2066">
                  <c:v>2.2096999728310038</c:v>
                </c:pt>
                <c:pt idx="2067">
                  <c:v>2.2082993835501838</c:v>
                </c:pt>
                <c:pt idx="2068">
                  <c:v>2.2022999880791758</c:v>
                </c:pt>
                <c:pt idx="2069">
                  <c:v>2.201299998574541</c:v>
                </c:pt>
                <c:pt idx="2070">
                  <c:v>2.1979000876453938</c:v>
                </c:pt>
                <c:pt idx="2071">
                  <c:v>2.1931999918015208</c:v>
                </c:pt>
                <c:pt idx="2072">
                  <c:v>2.1898009664582787</c:v>
                </c:pt>
                <c:pt idx="2073">
                  <c:v>2.1928000185071141</c:v>
                </c:pt>
                <c:pt idx="2074">
                  <c:v>2.1925000032497337</c:v>
                </c:pt>
                <c:pt idx="2075">
                  <c:v>2.1870998742160737</c:v>
                </c:pt>
                <c:pt idx="2076">
                  <c:v>2.1831000228921766</c:v>
                </c:pt>
                <c:pt idx="2077">
                  <c:v>2.1788001790118869</c:v>
                </c:pt>
                <c:pt idx="2078">
                  <c:v>2.1757999873225344</c:v>
                </c:pt>
                <c:pt idx="2079">
                  <c:v>2.1707999720601947</c:v>
                </c:pt>
                <c:pt idx="2080">
                  <c:v>2.164400044537615</c:v>
                </c:pt>
                <c:pt idx="2081">
                  <c:v>2.1569000015297206</c:v>
                </c:pt>
                <c:pt idx="2082">
                  <c:v>2.1562006388703594</c:v>
                </c:pt>
                <c:pt idx="2083">
                  <c:v>2.1578000245135627</c:v>
                </c:pt>
                <c:pt idx="2084">
                  <c:v>2.1543000079254853</c:v>
                </c:pt>
                <c:pt idx="2085">
                  <c:v>2.1485006236107438</c:v>
                </c:pt>
                <c:pt idx="2086">
                  <c:v>2.1503000190787134</c:v>
                </c:pt>
                <c:pt idx="2087">
                  <c:v>2.1470999692974146</c:v>
                </c:pt>
                <c:pt idx="2088">
                  <c:v>2.1446999957115622</c:v>
                </c:pt>
                <c:pt idx="2089">
                  <c:v>2.1454000265148352</c:v>
                </c:pt>
                <c:pt idx="2090">
                  <c:v>2.1423001555449446</c:v>
                </c:pt>
                <c:pt idx="2091">
                  <c:v>2.1392000068735797</c:v>
                </c:pt>
                <c:pt idx="2092">
                  <c:v>2.1345005372131709</c:v>
                </c:pt>
                <c:pt idx="2093">
                  <c:v>2.13370000210125</c:v>
                </c:pt>
                <c:pt idx="2094">
                  <c:v>2.1323999929445563</c:v>
                </c:pt>
                <c:pt idx="2095">
                  <c:v>2.127900274375861</c:v>
                </c:pt>
                <c:pt idx="2096">
                  <c:v>2.1252000200329348</c:v>
                </c:pt>
                <c:pt idx="2097">
                  <c:v>2.1166003339822055</c:v>
                </c:pt>
                <c:pt idx="2098">
                  <c:v>2.1165999837903655</c:v>
                </c:pt>
                <c:pt idx="2099">
                  <c:v>2.1187999776884681</c:v>
                </c:pt>
                <c:pt idx="2100">
                  <c:v>2.1189001910242951</c:v>
                </c:pt>
                <c:pt idx="2101">
                  <c:v>2.1170999729220057</c:v>
                </c:pt>
                <c:pt idx="2102">
                  <c:v>2.1160999366838951</c:v>
                </c:pt>
                <c:pt idx="2103">
                  <c:v>2.1150999895107816</c:v>
                </c:pt>
                <c:pt idx="2104">
                  <c:v>2.1143000098236371</c:v>
                </c:pt>
                <c:pt idx="2105">
                  <c:v>2.1181000578944804</c:v>
                </c:pt>
                <c:pt idx="2106">
                  <c:v>2.1129000216533314</c:v>
                </c:pt>
                <c:pt idx="2107">
                  <c:v>2.1079002004626091</c:v>
                </c:pt>
                <c:pt idx="2108">
                  <c:v>2.1043000155477785</c:v>
                </c:pt>
                <c:pt idx="2109">
                  <c:v>2.1044000101101119</c:v>
                </c:pt>
                <c:pt idx="2110">
                  <c:v>2.0982005367332022</c:v>
                </c:pt>
                <c:pt idx="2111">
                  <c:v>2.0957000016278471</c:v>
                </c:pt>
                <c:pt idx="2112">
                  <c:v>2.0955004662610008</c:v>
                </c:pt>
                <c:pt idx="2113">
                  <c:v>2.0912999938009307</c:v>
                </c:pt>
                <c:pt idx="2114">
                  <c:v>2.0896999717733706</c:v>
                </c:pt>
                <c:pt idx="2115">
                  <c:v>2.0846005112689454</c:v>
                </c:pt>
                <c:pt idx="2116">
                  <c:v>2.0824999859905802</c:v>
                </c:pt>
                <c:pt idx="2117">
                  <c:v>2.0857001607000711</c:v>
                </c:pt>
                <c:pt idx="2118">
                  <c:v>2.0793999856032315</c:v>
                </c:pt>
                <c:pt idx="2119">
                  <c:v>2.0805999930453254</c:v>
                </c:pt>
                <c:pt idx="2120">
                  <c:v>2.0836001874049543</c:v>
                </c:pt>
                <c:pt idx="2121">
                  <c:v>2.0801999858958879</c:v>
                </c:pt>
                <c:pt idx="2122">
                  <c:v>2.0829008992222953</c:v>
                </c:pt>
                <c:pt idx="2123">
                  <c:v>2.0845000139306649</c:v>
                </c:pt>
                <c:pt idx="2124">
                  <c:v>2.0845999722514534</c:v>
                </c:pt>
                <c:pt idx="2125">
                  <c:v>2.081300771147653</c:v>
                </c:pt>
                <c:pt idx="2126">
                  <c:v>2.0823999915155582</c:v>
                </c:pt>
                <c:pt idx="2127">
                  <c:v>2.084501270968758</c:v>
                </c:pt>
                <c:pt idx="2128">
                  <c:v>2.0876000090647722</c:v>
                </c:pt>
                <c:pt idx="2129">
                  <c:v>2.0881999877019553</c:v>
                </c:pt>
                <c:pt idx="2130">
                  <c:v>2.0927005986231961</c:v>
                </c:pt>
                <c:pt idx="2131">
                  <c:v>2.0894999940937851</c:v>
                </c:pt>
                <c:pt idx="2132">
                  <c:v>2.0915003137633903</c:v>
                </c:pt>
                <c:pt idx="2133">
                  <c:v>2.0926000231775106</c:v>
                </c:pt>
                <c:pt idx="2134">
                  <c:v>2.0907999974297127</c:v>
                </c:pt>
                <c:pt idx="2135">
                  <c:v>2.087500682551763</c:v>
                </c:pt>
                <c:pt idx="2136">
                  <c:v>2.0881999821722275</c:v>
                </c:pt>
                <c:pt idx="2137">
                  <c:v>2.0922004647291033</c:v>
                </c:pt>
                <c:pt idx="2138">
                  <c:v>2.0936999922778341</c:v>
                </c:pt>
                <c:pt idx="2139">
                  <c:v>2.0944999709172407</c:v>
                </c:pt>
                <c:pt idx="2140">
                  <c:v>2.0960003993095597</c:v>
                </c:pt>
                <c:pt idx="2141">
                  <c:v>2.0965999962863862</c:v>
                </c:pt>
                <c:pt idx="2142">
                  <c:v>2.1013003786138142</c:v>
                </c:pt>
                <c:pt idx="2143">
                  <c:v>2.1029000020062085</c:v>
                </c:pt>
                <c:pt idx="2144">
                  <c:v>2.0980999786406755</c:v>
                </c:pt>
                <c:pt idx="2145">
                  <c:v>2.0963005624871585</c:v>
                </c:pt>
                <c:pt idx="2146">
                  <c:v>2.099200000957353</c:v>
                </c:pt>
                <c:pt idx="2147">
                  <c:v>2.0993011716927867</c:v>
                </c:pt>
                <c:pt idx="2148">
                  <c:v>2.1024000056277146</c:v>
                </c:pt>
                <c:pt idx="2149">
                  <c:v>2.1023000130662695</c:v>
                </c:pt>
                <c:pt idx="2150">
                  <c:v>2.1000008488699677</c:v>
                </c:pt>
                <c:pt idx="2151">
                  <c:v>2.1013999733986566</c:v>
                </c:pt>
                <c:pt idx="2152">
                  <c:v>2.0992005406442331</c:v>
                </c:pt>
                <c:pt idx="2153">
                  <c:v>2.1005999889384839</c:v>
                </c:pt>
                <c:pt idx="2154">
                  <c:v>2.1022999804554274</c:v>
                </c:pt>
                <c:pt idx="2155">
                  <c:v>2.1036005778369145</c:v>
                </c:pt>
                <c:pt idx="2156">
                  <c:v>2.104099973301345</c:v>
                </c:pt>
                <c:pt idx="2157">
                  <c:v>2.1056005676291534</c:v>
                </c:pt>
                <c:pt idx="2158">
                  <c:v>2.1083999729162315</c:v>
                </c:pt>
                <c:pt idx="2159">
                  <c:v>2.1063000135472976</c:v>
                </c:pt>
                <c:pt idx="2160">
                  <c:v>2.1051004714026931</c:v>
                </c:pt>
                <c:pt idx="2161">
                  <c:v>2.1053999989526346</c:v>
                </c:pt>
                <c:pt idx="2162">
                  <c:v>2.1047007548331749</c:v>
                </c:pt>
                <c:pt idx="2163">
                  <c:v>2.1056000016251346</c:v>
                </c:pt>
                <c:pt idx="2164">
                  <c:v>2.1073999704385642</c:v>
                </c:pt>
                <c:pt idx="2165">
                  <c:v>2.1057997861935291</c:v>
                </c:pt>
                <c:pt idx="2166">
                  <c:v>2.1020999877000577</c:v>
                </c:pt>
                <c:pt idx="2167">
                  <c:v>2.0999007994687418</c:v>
                </c:pt>
                <c:pt idx="2168">
                  <c:v>2.0996999768321984</c:v>
                </c:pt>
                <c:pt idx="2169">
                  <c:v>2.0976999940976384</c:v>
                </c:pt>
                <c:pt idx="2170">
                  <c:v>2.0921003148105228</c:v>
                </c:pt>
                <c:pt idx="2171">
                  <c:v>2.0913000242289854</c:v>
                </c:pt>
                <c:pt idx="2172">
                  <c:v>2.0919003008893924</c:v>
                </c:pt>
                <c:pt idx="2173">
                  <c:v>2.0877999771182658</c:v>
                </c:pt>
                <c:pt idx="2174">
                  <c:v>2.0916000018187333</c:v>
                </c:pt>
                <c:pt idx="2175">
                  <c:v>2.0912000424432335</c:v>
                </c:pt>
                <c:pt idx="2176">
                  <c:v>2.0884999994377722</c:v>
                </c:pt>
                <c:pt idx="2177">
                  <c:v>2.0908001924617565</c:v>
                </c:pt>
                <c:pt idx="2178">
                  <c:v>2.0908999743478489</c:v>
                </c:pt>
                <c:pt idx="2179">
                  <c:v>2.092800015641842</c:v>
                </c:pt>
                <c:pt idx="2180">
                  <c:v>2.0913001060544048</c:v>
                </c:pt>
                <c:pt idx="2181">
                  <c:v>2.0871000003826339</c:v>
                </c:pt>
                <c:pt idx="2182">
                  <c:v>2.0882003108999925</c:v>
                </c:pt>
                <c:pt idx="2183">
                  <c:v>2.0861999871267471</c:v>
                </c:pt>
                <c:pt idx="2184">
                  <c:v>2.0842000074408134</c:v>
                </c:pt>
                <c:pt idx="2185">
                  <c:v>2.0809000873632613</c:v>
                </c:pt>
                <c:pt idx="2186">
                  <c:v>2.0759999915171647</c:v>
                </c:pt>
                <c:pt idx="2187">
                  <c:v>2.0723003172970493</c:v>
                </c:pt>
                <c:pt idx="2188">
                  <c:v>2.0685999935230939</c:v>
                </c:pt>
                <c:pt idx="2189">
                  <c:v>2.0618000124959508</c:v>
                </c:pt>
                <c:pt idx="2190">
                  <c:v>2.0606004341170774</c:v>
                </c:pt>
                <c:pt idx="2191">
                  <c:v>2.0572000046740868</c:v>
                </c:pt>
                <c:pt idx="2192">
                  <c:v>2.056900409705122</c:v>
                </c:pt>
                <c:pt idx="2193">
                  <c:v>2.0569999900908442</c:v>
                </c:pt>
                <c:pt idx="2194">
                  <c:v>2.0568000276616658</c:v>
                </c:pt>
                <c:pt idx="2195">
                  <c:v>2.0583009064721409</c:v>
                </c:pt>
                <c:pt idx="2196">
                  <c:v>2.0568000211787876</c:v>
                </c:pt>
                <c:pt idx="2197">
                  <c:v>2.0573000286167371</c:v>
                </c:pt>
                <c:pt idx="2198">
                  <c:v>2.0538000187953003</c:v>
                </c:pt>
                <c:pt idx="2199">
                  <c:v>2.0515000133600552</c:v>
                </c:pt>
                <c:pt idx="2200">
                  <c:v>2.049600156598899</c:v>
                </c:pt>
                <c:pt idx="2201">
                  <c:v>2.0470999980971101</c:v>
                </c:pt>
                <c:pt idx="2202">
                  <c:v>2.0433003299767734</c:v>
                </c:pt>
                <c:pt idx="2203">
                  <c:v>2.0414000062010018</c:v>
                </c:pt>
                <c:pt idx="2204">
                  <c:v>2.0393000295662205</c:v>
                </c:pt>
                <c:pt idx="2205">
                  <c:v>2.0372004579621716</c:v>
                </c:pt>
                <c:pt idx="2206">
                  <c:v>2.033800002100179</c:v>
                </c:pt>
                <c:pt idx="2207">
                  <c:v>2.0288004667308996</c:v>
                </c:pt>
                <c:pt idx="2208">
                  <c:v>2.0298000274706283</c:v>
                </c:pt>
                <c:pt idx="2209">
                  <c:v>2.0232999868458137</c:v>
                </c:pt>
                <c:pt idx="2210">
                  <c:v>2.0212002235493856</c:v>
                </c:pt>
                <c:pt idx="2211">
                  <c:v>2.0196999956169748</c:v>
                </c:pt>
                <c:pt idx="2212">
                  <c:v>2.0187003207247471</c:v>
                </c:pt>
                <c:pt idx="2213">
                  <c:v>2.0171000135451322</c:v>
                </c:pt>
                <c:pt idx="2214">
                  <c:v>2.0165999976234161</c:v>
                </c:pt>
                <c:pt idx="2215">
                  <c:v>2.0111001936893445</c:v>
                </c:pt>
                <c:pt idx="2216">
                  <c:v>2.0086000185983721</c:v>
                </c:pt>
                <c:pt idx="2217">
                  <c:v>2.0075006552724517</c:v>
                </c:pt>
                <c:pt idx="2218">
                  <c:v>2.0085999813090893</c:v>
                </c:pt>
                <c:pt idx="2219">
                  <c:v>2.003899992465449</c:v>
                </c:pt>
                <c:pt idx="2220">
                  <c:v>1.9979002640757244</c:v>
                </c:pt>
                <c:pt idx="2221">
                  <c:v>1.9957000263311784</c:v>
                </c:pt>
                <c:pt idx="2222">
                  <c:v>1.9932004283036804</c:v>
                </c:pt>
                <c:pt idx="2223">
                  <c:v>1.9903999822709011</c:v>
                </c:pt>
                <c:pt idx="2224">
                  <c:v>1.988700006295403</c:v>
                </c:pt>
                <c:pt idx="2225">
                  <c:v>1.990000441466691</c:v>
                </c:pt>
                <c:pt idx="2226">
                  <c:v>1.9907999856077367</c:v>
                </c:pt>
                <c:pt idx="2227">
                  <c:v>1.9873005264307722</c:v>
                </c:pt>
                <c:pt idx="2228">
                  <c:v>1.9882999747278518</c:v>
                </c:pt>
                <c:pt idx="2229">
                  <c:v>1.9882000018187682</c:v>
                </c:pt>
                <c:pt idx="2230">
                  <c:v>1.98770053282351</c:v>
                </c:pt>
                <c:pt idx="2231">
                  <c:v>1.9889000241309986</c:v>
                </c:pt>
                <c:pt idx="2232">
                  <c:v>1.9906000979462988</c:v>
                </c:pt>
                <c:pt idx="2233">
                  <c:v>1.9874000021009124</c:v>
                </c:pt>
                <c:pt idx="2234">
                  <c:v>1.9855000261377427</c:v>
                </c:pt>
                <c:pt idx="2235">
                  <c:v>1.984000672629918</c:v>
                </c:pt>
                <c:pt idx="2236">
                  <c:v>1.9839000054416829</c:v>
                </c:pt>
                <c:pt idx="2237">
                  <c:v>1.9851004676820594</c:v>
                </c:pt>
                <c:pt idx="2238">
                  <c:v>1.9823000284231966</c:v>
                </c:pt>
                <c:pt idx="2239">
                  <c:v>1.9759999854140915</c:v>
                </c:pt>
                <c:pt idx="2240">
                  <c:v>1.9708001814869931</c:v>
                </c:pt>
                <c:pt idx="2241">
                  <c:v>1.9673000229886384</c:v>
                </c:pt>
                <c:pt idx="2242">
                  <c:v>1.9662996162442141</c:v>
                </c:pt>
                <c:pt idx="2243">
                  <c:v>1.9611000026707188</c:v>
                </c:pt>
                <c:pt idx="2244">
                  <c:v>1.9623999836912844</c:v>
                </c:pt>
                <c:pt idx="2245">
                  <c:v>1.9648005773633486</c:v>
                </c:pt>
                <c:pt idx="2246">
                  <c:v>1.9678000158382929</c:v>
                </c:pt>
                <c:pt idx="2247">
                  <c:v>1.9695996226364514</c:v>
                </c:pt>
                <c:pt idx="2248">
                  <c:v>1.9685000158351613</c:v>
                </c:pt>
                <c:pt idx="2249">
                  <c:v>1.965200006015948</c:v>
                </c:pt>
                <c:pt idx="2250">
                  <c:v>1.9627998935757205</c:v>
                </c:pt>
                <c:pt idx="2251">
                  <c:v>1.9588000158328214</c:v>
                </c:pt>
                <c:pt idx="2252">
                  <c:v>1.9541007077277754</c:v>
                </c:pt>
                <c:pt idx="2253">
                  <c:v>1.956899980934395</c:v>
                </c:pt>
                <c:pt idx="2254">
                  <c:v>1.953599985317851</c:v>
                </c:pt>
                <c:pt idx="2255">
                  <c:v>1.9513999670089106</c:v>
                </c:pt>
                <c:pt idx="2256">
                  <c:v>1.9463999768267968</c:v>
                </c:pt>
                <c:pt idx="2257">
                  <c:v>1.9432004929549294</c:v>
                </c:pt>
                <c:pt idx="2258">
                  <c:v>1.9405999940936454</c:v>
                </c:pt>
                <c:pt idx="2259">
                  <c:v>1.9374000015304773</c:v>
                </c:pt>
                <c:pt idx="2260">
                  <c:v>1.9362004759823321</c:v>
                </c:pt>
                <c:pt idx="2261">
                  <c:v>1.9379999937082175</c:v>
                </c:pt>
                <c:pt idx="2262">
                  <c:v>1.9357003746990813</c:v>
                </c:pt>
                <c:pt idx="2263">
                  <c:v>1.9364999716781313</c:v>
                </c:pt>
                <c:pt idx="2264">
                  <c:v>1.9342999730142765</c:v>
                </c:pt>
                <c:pt idx="2265">
                  <c:v>1.9330008555480163</c:v>
                </c:pt>
                <c:pt idx="2266">
                  <c:v>1.9361999702450703</c:v>
                </c:pt>
                <c:pt idx="2267">
                  <c:v>1.9389007237477927</c:v>
                </c:pt>
                <c:pt idx="2268">
                  <c:v>1.9412000135416747</c:v>
                </c:pt>
                <c:pt idx="2269">
                  <c:v>1.936600024033396</c:v>
                </c:pt>
                <c:pt idx="2270">
                  <c:v>1.9404009336503805</c:v>
                </c:pt>
                <c:pt idx="2271">
                  <c:v>1.9388000053440919</c:v>
                </c:pt>
                <c:pt idx="2272">
                  <c:v>1.9380005468410673</c:v>
                </c:pt>
                <c:pt idx="2273">
                  <c:v>1.9351999853170128</c:v>
                </c:pt>
                <c:pt idx="2274">
                  <c:v>1.9392999469855567</c:v>
                </c:pt>
                <c:pt idx="2275">
                  <c:v>1.9395001295197289</c:v>
                </c:pt>
                <c:pt idx="2276">
                  <c:v>1.9374000238458393</c:v>
                </c:pt>
                <c:pt idx="2277">
                  <c:v>1.9416003435180755</c:v>
                </c:pt>
                <c:pt idx="2278">
                  <c:v>1.9422999404923758</c:v>
                </c:pt>
                <c:pt idx="2279">
                  <c:v>1.9442999645325472</c:v>
                </c:pt>
                <c:pt idx="2280">
                  <c:v>1.9398003431415418</c:v>
                </c:pt>
                <c:pt idx="2281">
                  <c:v>1.9376999763553613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3-AEE9-4075-A352-CAE3743A6062}"/>
            </c:ext>
          </c:extLst>
        </c:ser>
        <c:ser>
          <c:idx val="4"/>
          <c:order val="4"/>
          <c:spPr>
            <a:ln w="12700" cap="rnd">
              <a:solidFill>
                <a:srgbClr val="7B3A96"/>
              </a:solidFill>
              <a:round/>
            </a:ln>
            <a:effectLst/>
          </c:spPr>
          <c:marker>
            <c:symbol val="none"/>
          </c:marker>
          <c:xVal>
            <c:numRef>
              <c:f>sheet1!$I$1:$I$2281</c:f>
              <c:numCache>
                <c:formatCode>General</c:formatCode>
                <c:ptCount val="2281"/>
                <c:pt idx="0">
                  <c:v>-38</c:v>
                </c:pt>
                <c:pt idx="1">
                  <c:v>-37.899997711181641</c:v>
                </c:pt>
                <c:pt idx="2">
                  <c:v>-37.799999237060547</c:v>
                </c:pt>
                <c:pt idx="3">
                  <c:v>-37.699996948242188</c:v>
                </c:pt>
                <c:pt idx="4">
                  <c:v>-37.599998474121094</c:v>
                </c:pt>
                <c:pt idx="5">
                  <c:v>-37.5</c:v>
                </c:pt>
                <c:pt idx="6">
                  <c:v>-37.399997711181641</c:v>
                </c:pt>
                <c:pt idx="7">
                  <c:v>-37.299999237060547</c:v>
                </c:pt>
                <c:pt idx="8">
                  <c:v>-37.199996948242188</c:v>
                </c:pt>
                <c:pt idx="9">
                  <c:v>-37.099998474121094</c:v>
                </c:pt>
                <c:pt idx="10">
                  <c:v>-37</c:v>
                </c:pt>
                <c:pt idx="11">
                  <c:v>-36.899997711181641</c:v>
                </c:pt>
                <c:pt idx="12">
                  <c:v>-36.799999237060547</c:v>
                </c:pt>
                <c:pt idx="13">
                  <c:v>-36.699996948242188</c:v>
                </c:pt>
                <c:pt idx="14">
                  <c:v>-36.599998474121094</c:v>
                </c:pt>
                <c:pt idx="15">
                  <c:v>-36.5</c:v>
                </c:pt>
                <c:pt idx="16">
                  <c:v>-36.399997711181641</c:v>
                </c:pt>
                <c:pt idx="17">
                  <c:v>-36.299999237060547</c:v>
                </c:pt>
                <c:pt idx="18">
                  <c:v>-36.199996948242188</c:v>
                </c:pt>
                <c:pt idx="19">
                  <c:v>-36.099998474121094</c:v>
                </c:pt>
                <c:pt idx="20">
                  <c:v>-36</c:v>
                </c:pt>
                <c:pt idx="21">
                  <c:v>-35.899997711181641</c:v>
                </c:pt>
                <c:pt idx="22">
                  <c:v>-35.799999237060547</c:v>
                </c:pt>
                <c:pt idx="23">
                  <c:v>-35.699996948242188</c:v>
                </c:pt>
                <c:pt idx="24">
                  <c:v>-35.599998474121094</c:v>
                </c:pt>
                <c:pt idx="25">
                  <c:v>-35.5</c:v>
                </c:pt>
                <c:pt idx="26">
                  <c:v>-35.399997711181641</c:v>
                </c:pt>
                <c:pt idx="27">
                  <c:v>-35.299999237060547</c:v>
                </c:pt>
                <c:pt idx="28">
                  <c:v>-35.199996948242188</c:v>
                </c:pt>
                <c:pt idx="29">
                  <c:v>-35.099998474121094</c:v>
                </c:pt>
                <c:pt idx="30">
                  <c:v>-35</c:v>
                </c:pt>
                <c:pt idx="31">
                  <c:v>-34.899997711181641</c:v>
                </c:pt>
                <c:pt idx="32">
                  <c:v>-34.799999237060547</c:v>
                </c:pt>
                <c:pt idx="33">
                  <c:v>-34.699996948242188</c:v>
                </c:pt>
                <c:pt idx="34">
                  <c:v>-34.599998474121094</c:v>
                </c:pt>
                <c:pt idx="35">
                  <c:v>-34.5</c:v>
                </c:pt>
                <c:pt idx="36">
                  <c:v>-34.399997711181641</c:v>
                </c:pt>
                <c:pt idx="37">
                  <c:v>-34.299999237060547</c:v>
                </c:pt>
                <c:pt idx="38">
                  <c:v>-34.199996948242188</c:v>
                </c:pt>
                <c:pt idx="39">
                  <c:v>-34.099998474121094</c:v>
                </c:pt>
                <c:pt idx="40">
                  <c:v>-34</c:v>
                </c:pt>
                <c:pt idx="41">
                  <c:v>-33.899997711181641</c:v>
                </c:pt>
                <c:pt idx="42">
                  <c:v>-33.799999237060547</c:v>
                </c:pt>
                <c:pt idx="43">
                  <c:v>-33.699996948242188</c:v>
                </c:pt>
                <c:pt idx="44">
                  <c:v>-33.599998474121094</c:v>
                </c:pt>
                <c:pt idx="45">
                  <c:v>-33.5</c:v>
                </c:pt>
                <c:pt idx="46">
                  <c:v>-33.399997711181641</c:v>
                </c:pt>
                <c:pt idx="47">
                  <c:v>-33.299999237060547</c:v>
                </c:pt>
                <c:pt idx="48">
                  <c:v>-33.199996948242188</c:v>
                </c:pt>
                <c:pt idx="49">
                  <c:v>-33.099998474121094</c:v>
                </c:pt>
                <c:pt idx="50">
                  <c:v>-33</c:v>
                </c:pt>
                <c:pt idx="51">
                  <c:v>-32.899997711181641</c:v>
                </c:pt>
                <c:pt idx="52">
                  <c:v>-32.799999237060547</c:v>
                </c:pt>
                <c:pt idx="53">
                  <c:v>-32.699996948242188</c:v>
                </c:pt>
                <c:pt idx="54">
                  <c:v>-32.599998474121094</c:v>
                </c:pt>
                <c:pt idx="55">
                  <c:v>-32.5</c:v>
                </c:pt>
                <c:pt idx="56">
                  <c:v>-32.399997711181641</c:v>
                </c:pt>
                <c:pt idx="57">
                  <c:v>-32.299999237060547</c:v>
                </c:pt>
                <c:pt idx="58">
                  <c:v>-32.199996948242188</c:v>
                </c:pt>
                <c:pt idx="59">
                  <c:v>-32.099998474121094</c:v>
                </c:pt>
                <c:pt idx="60">
                  <c:v>-31.999998092651367</c:v>
                </c:pt>
                <c:pt idx="61">
                  <c:v>-31.899997711181641</c:v>
                </c:pt>
                <c:pt idx="62">
                  <c:v>-31.799999237060547</c:v>
                </c:pt>
                <c:pt idx="63">
                  <c:v>-31.69999885559082</c:v>
                </c:pt>
                <c:pt idx="64">
                  <c:v>-31.599998474121094</c:v>
                </c:pt>
                <c:pt idx="65">
                  <c:v>-31.499998092651367</c:v>
                </c:pt>
                <c:pt idx="66">
                  <c:v>-31.399997711181641</c:v>
                </c:pt>
                <c:pt idx="67">
                  <c:v>-31.299999237060547</c:v>
                </c:pt>
                <c:pt idx="68">
                  <c:v>-31.19999885559082</c:v>
                </c:pt>
                <c:pt idx="69">
                  <c:v>-31.099998474121094</c:v>
                </c:pt>
                <c:pt idx="70">
                  <c:v>-30.999998092651367</c:v>
                </c:pt>
                <c:pt idx="71">
                  <c:v>-30.899997711181641</c:v>
                </c:pt>
                <c:pt idx="72">
                  <c:v>-30.799999237060547</c:v>
                </c:pt>
                <c:pt idx="73">
                  <c:v>-30.69999885559082</c:v>
                </c:pt>
                <c:pt idx="74">
                  <c:v>-30.599998474121094</c:v>
                </c:pt>
                <c:pt idx="75">
                  <c:v>-30.499998092651367</c:v>
                </c:pt>
                <c:pt idx="76">
                  <c:v>-30.399997711181641</c:v>
                </c:pt>
                <c:pt idx="77">
                  <c:v>-30.299999237060547</c:v>
                </c:pt>
                <c:pt idx="78">
                  <c:v>-30.19999885559082</c:v>
                </c:pt>
                <c:pt idx="79">
                  <c:v>-30.099998474121094</c:v>
                </c:pt>
                <c:pt idx="80">
                  <c:v>-29.999998092651367</c:v>
                </c:pt>
                <c:pt idx="81">
                  <c:v>-29.899997711181641</c:v>
                </c:pt>
                <c:pt idx="82">
                  <c:v>-29.799999237060547</c:v>
                </c:pt>
                <c:pt idx="83">
                  <c:v>-29.69999885559082</c:v>
                </c:pt>
                <c:pt idx="84">
                  <c:v>-29.599998474121094</c:v>
                </c:pt>
                <c:pt idx="85">
                  <c:v>-29.499998092651367</c:v>
                </c:pt>
                <c:pt idx="86">
                  <c:v>-29.399997711181641</c:v>
                </c:pt>
                <c:pt idx="87">
                  <c:v>-29.299999237060547</c:v>
                </c:pt>
                <c:pt idx="88">
                  <c:v>-29.19999885559082</c:v>
                </c:pt>
                <c:pt idx="89">
                  <c:v>-29.099998474121094</c:v>
                </c:pt>
                <c:pt idx="90">
                  <c:v>-28.999998092651367</c:v>
                </c:pt>
                <c:pt idx="91">
                  <c:v>-28.899997711181641</c:v>
                </c:pt>
                <c:pt idx="92">
                  <c:v>-28.799999237060547</c:v>
                </c:pt>
                <c:pt idx="93">
                  <c:v>-28.69999885559082</c:v>
                </c:pt>
                <c:pt idx="94">
                  <c:v>-28.599998474121094</c:v>
                </c:pt>
                <c:pt idx="95">
                  <c:v>-28.499998092651367</c:v>
                </c:pt>
                <c:pt idx="96">
                  <c:v>-28.399997711181641</c:v>
                </c:pt>
                <c:pt idx="97">
                  <c:v>-28.299999237060547</c:v>
                </c:pt>
                <c:pt idx="98">
                  <c:v>-28.19999885559082</c:v>
                </c:pt>
                <c:pt idx="99">
                  <c:v>-28.099998474121094</c:v>
                </c:pt>
                <c:pt idx="100">
                  <c:v>-27.999998092651367</c:v>
                </c:pt>
                <c:pt idx="101">
                  <c:v>-27.899997711181641</c:v>
                </c:pt>
                <c:pt idx="102">
                  <c:v>-27.799999237060547</c:v>
                </c:pt>
                <c:pt idx="103">
                  <c:v>-27.69999885559082</c:v>
                </c:pt>
                <c:pt idx="104">
                  <c:v>-27.599998474121094</c:v>
                </c:pt>
                <c:pt idx="105">
                  <c:v>-27.499998092651367</c:v>
                </c:pt>
                <c:pt idx="106">
                  <c:v>-27.399997711181641</c:v>
                </c:pt>
                <c:pt idx="107">
                  <c:v>-27.299999237060547</c:v>
                </c:pt>
                <c:pt idx="108">
                  <c:v>-27.19999885559082</c:v>
                </c:pt>
                <c:pt idx="109">
                  <c:v>-27.099998474121094</c:v>
                </c:pt>
                <c:pt idx="110">
                  <c:v>-26.999998092651367</c:v>
                </c:pt>
                <c:pt idx="111">
                  <c:v>-26.899997711181641</c:v>
                </c:pt>
                <c:pt idx="112">
                  <c:v>-26.799999237060547</c:v>
                </c:pt>
                <c:pt idx="113">
                  <c:v>-26.69999885559082</c:v>
                </c:pt>
                <c:pt idx="114">
                  <c:v>-26.599998474121094</c:v>
                </c:pt>
                <c:pt idx="115">
                  <c:v>-26.499998092651367</c:v>
                </c:pt>
                <c:pt idx="116">
                  <c:v>-26.399997711181641</c:v>
                </c:pt>
                <c:pt idx="117">
                  <c:v>-26.299999237060547</c:v>
                </c:pt>
                <c:pt idx="118">
                  <c:v>-26.19999885559082</c:v>
                </c:pt>
                <c:pt idx="119">
                  <c:v>-26.099998474121094</c:v>
                </c:pt>
                <c:pt idx="120">
                  <c:v>-25.999998092651367</c:v>
                </c:pt>
                <c:pt idx="121">
                  <c:v>-25.899997711181641</c:v>
                </c:pt>
                <c:pt idx="122">
                  <c:v>-25.799999237060547</c:v>
                </c:pt>
                <c:pt idx="123">
                  <c:v>-25.69999885559082</c:v>
                </c:pt>
                <c:pt idx="124">
                  <c:v>-25.599998474121094</c:v>
                </c:pt>
                <c:pt idx="125">
                  <c:v>-25.499998092651367</c:v>
                </c:pt>
                <c:pt idx="126">
                  <c:v>-25.399997711181641</c:v>
                </c:pt>
                <c:pt idx="127">
                  <c:v>-25.299999237060547</c:v>
                </c:pt>
                <c:pt idx="128">
                  <c:v>-25.19999885559082</c:v>
                </c:pt>
                <c:pt idx="129">
                  <c:v>-25.099998474121094</c:v>
                </c:pt>
                <c:pt idx="130">
                  <c:v>-24.999998092651367</c:v>
                </c:pt>
                <c:pt idx="131">
                  <c:v>-24.899997711181641</c:v>
                </c:pt>
                <c:pt idx="132">
                  <c:v>-24.799999237060547</c:v>
                </c:pt>
                <c:pt idx="133">
                  <c:v>-24.69999885559082</c:v>
                </c:pt>
                <c:pt idx="134">
                  <c:v>-24.599998474121094</c:v>
                </c:pt>
                <c:pt idx="135">
                  <c:v>-24.499998092651367</c:v>
                </c:pt>
                <c:pt idx="136">
                  <c:v>-24.399997711181641</c:v>
                </c:pt>
                <c:pt idx="137">
                  <c:v>-24.299999237060547</c:v>
                </c:pt>
                <c:pt idx="138">
                  <c:v>-24.19999885559082</c:v>
                </c:pt>
                <c:pt idx="139">
                  <c:v>-24.099998474121094</c:v>
                </c:pt>
                <c:pt idx="140">
                  <c:v>-23.999998092651367</c:v>
                </c:pt>
                <c:pt idx="141">
                  <c:v>-23.899997711181641</c:v>
                </c:pt>
                <c:pt idx="142">
                  <c:v>-23.799999237060547</c:v>
                </c:pt>
                <c:pt idx="143">
                  <c:v>-23.69999885559082</c:v>
                </c:pt>
                <c:pt idx="144">
                  <c:v>-23.599998474121094</c:v>
                </c:pt>
                <c:pt idx="145">
                  <c:v>-23.499998092651367</c:v>
                </c:pt>
                <c:pt idx="146">
                  <c:v>-23.399997711181641</c:v>
                </c:pt>
                <c:pt idx="147">
                  <c:v>-23.299999237060547</c:v>
                </c:pt>
                <c:pt idx="148">
                  <c:v>-23.19999885559082</c:v>
                </c:pt>
                <c:pt idx="149">
                  <c:v>-23.099998474121094</c:v>
                </c:pt>
                <c:pt idx="150">
                  <c:v>-22.999998092651367</c:v>
                </c:pt>
                <c:pt idx="151">
                  <c:v>-22.899997711181641</c:v>
                </c:pt>
                <c:pt idx="152">
                  <c:v>-22.799999237060547</c:v>
                </c:pt>
                <c:pt idx="153">
                  <c:v>-22.69999885559082</c:v>
                </c:pt>
                <c:pt idx="154">
                  <c:v>-22.599998474121094</c:v>
                </c:pt>
                <c:pt idx="155">
                  <c:v>-22.499998092651367</c:v>
                </c:pt>
                <c:pt idx="156">
                  <c:v>-22.399997711181641</c:v>
                </c:pt>
                <c:pt idx="157">
                  <c:v>-22.299999237060547</c:v>
                </c:pt>
                <c:pt idx="158">
                  <c:v>-22.19999885559082</c:v>
                </c:pt>
                <c:pt idx="159">
                  <c:v>-22.099998474121094</c:v>
                </c:pt>
                <c:pt idx="160">
                  <c:v>-21.999998092651367</c:v>
                </c:pt>
                <c:pt idx="161">
                  <c:v>-21.899997711181641</c:v>
                </c:pt>
                <c:pt idx="162">
                  <c:v>-21.799999237060547</c:v>
                </c:pt>
                <c:pt idx="163">
                  <c:v>-21.69999885559082</c:v>
                </c:pt>
                <c:pt idx="164">
                  <c:v>-21.599998474121094</c:v>
                </c:pt>
                <c:pt idx="165">
                  <c:v>-21.499998092651367</c:v>
                </c:pt>
                <c:pt idx="166">
                  <c:v>-21.399997711181641</c:v>
                </c:pt>
                <c:pt idx="167">
                  <c:v>-21.299999237060547</c:v>
                </c:pt>
                <c:pt idx="168">
                  <c:v>-21.19999885559082</c:v>
                </c:pt>
                <c:pt idx="169">
                  <c:v>-21.099998474121094</c:v>
                </c:pt>
                <c:pt idx="170">
                  <c:v>-20.999998092651367</c:v>
                </c:pt>
                <c:pt idx="171">
                  <c:v>-20.899997711181641</c:v>
                </c:pt>
                <c:pt idx="172">
                  <c:v>-20.799999237060547</c:v>
                </c:pt>
                <c:pt idx="173">
                  <c:v>-20.69999885559082</c:v>
                </c:pt>
                <c:pt idx="174">
                  <c:v>-20.599998474121094</c:v>
                </c:pt>
                <c:pt idx="175">
                  <c:v>-20.499998092651367</c:v>
                </c:pt>
                <c:pt idx="176">
                  <c:v>-20.399997711181641</c:v>
                </c:pt>
                <c:pt idx="177">
                  <c:v>-20.299999237060547</c:v>
                </c:pt>
                <c:pt idx="178">
                  <c:v>-20.19999885559082</c:v>
                </c:pt>
                <c:pt idx="179">
                  <c:v>-20.099998474121094</c:v>
                </c:pt>
                <c:pt idx="180">
                  <c:v>-19.999998092651367</c:v>
                </c:pt>
                <c:pt idx="181">
                  <c:v>-19.899997711181641</c:v>
                </c:pt>
                <c:pt idx="182">
                  <c:v>-19.799999237060547</c:v>
                </c:pt>
                <c:pt idx="183">
                  <c:v>-19.69999885559082</c:v>
                </c:pt>
                <c:pt idx="184">
                  <c:v>-19.599998474121094</c:v>
                </c:pt>
                <c:pt idx="185">
                  <c:v>-19.499998092651367</c:v>
                </c:pt>
                <c:pt idx="186">
                  <c:v>-19.399997711181641</c:v>
                </c:pt>
                <c:pt idx="187">
                  <c:v>-19.299999237060547</c:v>
                </c:pt>
                <c:pt idx="188">
                  <c:v>-19.19999885559082</c:v>
                </c:pt>
                <c:pt idx="189">
                  <c:v>-19.099998474121094</c:v>
                </c:pt>
                <c:pt idx="190">
                  <c:v>-18.999998092651367</c:v>
                </c:pt>
                <c:pt idx="191">
                  <c:v>-18.899997711181641</c:v>
                </c:pt>
                <c:pt idx="192">
                  <c:v>-18.799999237060547</c:v>
                </c:pt>
                <c:pt idx="193">
                  <c:v>-18.69999885559082</c:v>
                </c:pt>
                <c:pt idx="194">
                  <c:v>-18.599998474121094</c:v>
                </c:pt>
                <c:pt idx="195">
                  <c:v>-18.499998092651367</c:v>
                </c:pt>
                <c:pt idx="196">
                  <c:v>-18.399997711181641</c:v>
                </c:pt>
                <c:pt idx="197">
                  <c:v>-18.299999237060547</c:v>
                </c:pt>
                <c:pt idx="198">
                  <c:v>-18.19999885559082</c:v>
                </c:pt>
                <c:pt idx="199">
                  <c:v>-18.099998474121094</c:v>
                </c:pt>
                <c:pt idx="200">
                  <c:v>-17.999998092651367</c:v>
                </c:pt>
                <c:pt idx="201">
                  <c:v>-17.899997711181641</c:v>
                </c:pt>
                <c:pt idx="202">
                  <c:v>-17.799999237060547</c:v>
                </c:pt>
                <c:pt idx="203">
                  <c:v>-17.69999885559082</c:v>
                </c:pt>
                <c:pt idx="204">
                  <c:v>-17.599998474121094</c:v>
                </c:pt>
                <c:pt idx="205">
                  <c:v>-17.499998092651367</c:v>
                </c:pt>
                <c:pt idx="206">
                  <c:v>-17.399997711181641</c:v>
                </c:pt>
                <c:pt idx="207">
                  <c:v>-17.299999237060547</c:v>
                </c:pt>
                <c:pt idx="208">
                  <c:v>-17.19999885559082</c:v>
                </c:pt>
                <c:pt idx="209">
                  <c:v>-17.099998474121094</c:v>
                </c:pt>
                <c:pt idx="210">
                  <c:v>-16.999998092651367</c:v>
                </c:pt>
                <c:pt idx="211">
                  <c:v>-16.899997711181641</c:v>
                </c:pt>
                <c:pt idx="212">
                  <c:v>-16.799999237060547</c:v>
                </c:pt>
                <c:pt idx="213">
                  <c:v>-16.69999885559082</c:v>
                </c:pt>
                <c:pt idx="214">
                  <c:v>-16.599998474121094</c:v>
                </c:pt>
                <c:pt idx="215">
                  <c:v>-16.499998092651367</c:v>
                </c:pt>
                <c:pt idx="216">
                  <c:v>-16.399997711181641</c:v>
                </c:pt>
                <c:pt idx="217">
                  <c:v>-16.299999237060547</c:v>
                </c:pt>
                <c:pt idx="218">
                  <c:v>-16.19999885559082</c:v>
                </c:pt>
                <c:pt idx="219">
                  <c:v>-16.099998474121094</c:v>
                </c:pt>
                <c:pt idx="220">
                  <c:v>-15.999998092651367</c:v>
                </c:pt>
                <c:pt idx="221">
                  <c:v>-15.899997711181641</c:v>
                </c:pt>
                <c:pt idx="222">
                  <c:v>-15.799999237060547</c:v>
                </c:pt>
                <c:pt idx="223">
                  <c:v>-15.69999885559082</c:v>
                </c:pt>
                <c:pt idx="224">
                  <c:v>-15.599998474121094</c:v>
                </c:pt>
                <c:pt idx="225">
                  <c:v>-15.499998092651367</c:v>
                </c:pt>
                <c:pt idx="226">
                  <c:v>-15.399997711181641</c:v>
                </c:pt>
                <c:pt idx="227">
                  <c:v>-15.299999237060547</c:v>
                </c:pt>
                <c:pt idx="228">
                  <c:v>-15.19999885559082</c:v>
                </c:pt>
                <c:pt idx="229">
                  <c:v>-15.099998474121094</c:v>
                </c:pt>
                <c:pt idx="230">
                  <c:v>-14.999998092651367</c:v>
                </c:pt>
                <c:pt idx="231">
                  <c:v>-14.899997711181641</c:v>
                </c:pt>
                <c:pt idx="232">
                  <c:v>-14.799999237060547</c:v>
                </c:pt>
                <c:pt idx="233">
                  <c:v>-14.69999885559082</c:v>
                </c:pt>
                <c:pt idx="234">
                  <c:v>-14.599998474121094</c:v>
                </c:pt>
                <c:pt idx="235">
                  <c:v>-14.499998092651367</c:v>
                </c:pt>
                <c:pt idx="236">
                  <c:v>-14.399997711181641</c:v>
                </c:pt>
                <c:pt idx="237">
                  <c:v>-14.299999237060547</c:v>
                </c:pt>
                <c:pt idx="238">
                  <c:v>-14.19999885559082</c:v>
                </c:pt>
                <c:pt idx="239">
                  <c:v>-14.099998474121094</c:v>
                </c:pt>
                <c:pt idx="240">
                  <c:v>-13.999998092651367</c:v>
                </c:pt>
                <c:pt idx="241">
                  <c:v>-13.899997711181641</c:v>
                </c:pt>
                <c:pt idx="242">
                  <c:v>-13.799999237060547</c:v>
                </c:pt>
                <c:pt idx="243">
                  <c:v>-13.69999885559082</c:v>
                </c:pt>
                <c:pt idx="244">
                  <c:v>-13.599998474121094</c:v>
                </c:pt>
                <c:pt idx="245">
                  <c:v>-13.499998092651367</c:v>
                </c:pt>
                <c:pt idx="246">
                  <c:v>-13.399997711181641</c:v>
                </c:pt>
                <c:pt idx="247">
                  <c:v>-13.299999237060547</c:v>
                </c:pt>
                <c:pt idx="248">
                  <c:v>-13.19999885559082</c:v>
                </c:pt>
                <c:pt idx="249">
                  <c:v>-13.099998474121094</c:v>
                </c:pt>
                <c:pt idx="250">
                  <c:v>-12.999998092651367</c:v>
                </c:pt>
                <c:pt idx="251">
                  <c:v>-12.899997711181641</c:v>
                </c:pt>
                <c:pt idx="252">
                  <c:v>-12.799999237060547</c:v>
                </c:pt>
                <c:pt idx="253">
                  <c:v>-12.69999885559082</c:v>
                </c:pt>
                <c:pt idx="254">
                  <c:v>-12.599998474121094</c:v>
                </c:pt>
                <c:pt idx="255">
                  <c:v>-12.499998092651367</c:v>
                </c:pt>
                <c:pt idx="256">
                  <c:v>-12.399997711181641</c:v>
                </c:pt>
                <c:pt idx="257">
                  <c:v>-12.299999237060547</c:v>
                </c:pt>
                <c:pt idx="258">
                  <c:v>-12.19999885559082</c:v>
                </c:pt>
                <c:pt idx="259">
                  <c:v>-12.099998474121094</c:v>
                </c:pt>
                <c:pt idx="260">
                  <c:v>-11.999998092651367</c:v>
                </c:pt>
                <c:pt idx="261">
                  <c:v>-11.899997711181641</c:v>
                </c:pt>
                <c:pt idx="262">
                  <c:v>-11.799999237060547</c:v>
                </c:pt>
                <c:pt idx="263">
                  <c:v>-11.69999885559082</c:v>
                </c:pt>
                <c:pt idx="264">
                  <c:v>-11.599998474121094</c:v>
                </c:pt>
                <c:pt idx="265">
                  <c:v>-11.499998092651367</c:v>
                </c:pt>
                <c:pt idx="266">
                  <c:v>-11.399997711181641</c:v>
                </c:pt>
                <c:pt idx="267">
                  <c:v>-11.299999237060547</c:v>
                </c:pt>
                <c:pt idx="268">
                  <c:v>-11.19999885559082</c:v>
                </c:pt>
                <c:pt idx="269">
                  <c:v>-11.099998474121094</c:v>
                </c:pt>
                <c:pt idx="270">
                  <c:v>-10.999998092651367</c:v>
                </c:pt>
                <c:pt idx="271">
                  <c:v>-10.899997711181641</c:v>
                </c:pt>
                <c:pt idx="272">
                  <c:v>-10.799999237060547</c:v>
                </c:pt>
                <c:pt idx="273">
                  <c:v>-10.69999885559082</c:v>
                </c:pt>
                <c:pt idx="274">
                  <c:v>-10.599998474121094</c:v>
                </c:pt>
                <c:pt idx="275">
                  <c:v>-10.499998092651367</c:v>
                </c:pt>
                <c:pt idx="276">
                  <c:v>-10.399997711181641</c:v>
                </c:pt>
                <c:pt idx="277">
                  <c:v>-10.299999237060547</c:v>
                </c:pt>
                <c:pt idx="278">
                  <c:v>-10.19999885559082</c:v>
                </c:pt>
                <c:pt idx="279">
                  <c:v>-10.099998474121094</c:v>
                </c:pt>
                <c:pt idx="280">
                  <c:v>-9.9999980926513672</c:v>
                </c:pt>
                <c:pt idx="281">
                  <c:v>-9.8999977111816406</c:v>
                </c:pt>
                <c:pt idx="282">
                  <c:v>-9.7999992370605469</c:v>
                </c:pt>
                <c:pt idx="283">
                  <c:v>-9.6999988555908203</c:v>
                </c:pt>
                <c:pt idx="284">
                  <c:v>-9.5999984741210938</c:v>
                </c:pt>
                <c:pt idx="285">
                  <c:v>-9.4999980926513672</c:v>
                </c:pt>
                <c:pt idx="286">
                  <c:v>-9.3999977111816406</c:v>
                </c:pt>
                <c:pt idx="287">
                  <c:v>-9.2999992370605469</c:v>
                </c:pt>
                <c:pt idx="288">
                  <c:v>-9.1999988555908203</c:v>
                </c:pt>
                <c:pt idx="289">
                  <c:v>-9.0999984741210938</c:v>
                </c:pt>
                <c:pt idx="290">
                  <c:v>-8.9999980926513672</c:v>
                </c:pt>
                <c:pt idx="291">
                  <c:v>-8.8999977111816406</c:v>
                </c:pt>
                <c:pt idx="292">
                  <c:v>-8.7999992370605469</c:v>
                </c:pt>
                <c:pt idx="293">
                  <c:v>-8.6999988555908203</c:v>
                </c:pt>
                <c:pt idx="294">
                  <c:v>-8.5999984741210938</c:v>
                </c:pt>
                <c:pt idx="295">
                  <c:v>-8.4999980926513672</c:v>
                </c:pt>
                <c:pt idx="296">
                  <c:v>-8.3999977111816406</c:v>
                </c:pt>
                <c:pt idx="297">
                  <c:v>-8.2999992370605469</c:v>
                </c:pt>
                <c:pt idx="298">
                  <c:v>-8.1999988555908203</c:v>
                </c:pt>
                <c:pt idx="299">
                  <c:v>-8.0999984741210938</c:v>
                </c:pt>
                <c:pt idx="300">
                  <c:v>-7.9999980926513672</c:v>
                </c:pt>
                <c:pt idx="301">
                  <c:v>-7.8999977111816406</c:v>
                </c:pt>
                <c:pt idx="302">
                  <c:v>-7.7999992370605469</c:v>
                </c:pt>
                <c:pt idx="303">
                  <c:v>-7.6999988555908203</c:v>
                </c:pt>
                <c:pt idx="304">
                  <c:v>-7.5999984741210938</c:v>
                </c:pt>
                <c:pt idx="305">
                  <c:v>-7.4999980926513672</c:v>
                </c:pt>
                <c:pt idx="306">
                  <c:v>-7.3999977111816406</c:v>
                </c:pt>
                <c:pt idx="307">
                  <c:v>-7.2999992370605469</c:v>
                </c:pt>
                <c:pt idx="308">
                  <c:v>-7.1999988555908203</c:v>
                </c:pt>
                <c:pt idx="309">
                  <c:v>-7.0999984741210938</c:v>
                </c:pt>
                <c:pt idx="310">
                  <c:v>-6.9999980926513672</c:v>
                </c:pt>
                <c:pt idx="311">
                  <c:v>-6.8999977111816406</c:v>
                </c:pt>
                <c:pt idx="312">
                  <c:v>-6.7999992370605469</c:v>
                </c:pt>
                <c:pt idx="313">
                  <c:v>-6.6999988555908203</c:v>
                </c:pt>
                <c:pt idx="314">
                  <c:v>-6.5999984741210938</c:v>
                </c:pt>
                <c:pt idx="315">
                  <c:v>-6.4999980926513672</c:v>
                </c:pt>
                <c:pt idx="316">
                  <c:v>-6.3999977111816406</c:v>
                </c:pt>
                <c:pt idx="317">
                  <c:v>-6.2999992370605469</c:v>
                </c:pt>
                <c:pt idx="318">
                  <c:v>-6.1999988555908203</c:v>
                </c:pt>
                <c:pt idx="319">
                  <c:v>-6.0999984741210938</c:v>
                </c:pt>
                <c:pt idx="320">
                  <c:v>-6</c:v>
                </c:pt>
                <c:pt idx="321">
                  <c:v>-5.8999977111816406</c:v>
                </c:pt>
                <c:pt idx="322">
                  <c:v>-5.7999992370605469</c:v>
                </c:pt>
                <c:pt idx="323">
                  <c:v>-5.6999969482421875</c:v>
                </c:pt>
                <c:pt idx="324">
                  <c:v>-5.5999984741210938</c:v>
                </c:pt>
                <c:pt idx="325">
                  <c:v>-5.5</c:v>
                </c:pt>
                <c:pt idx="326">
                  <c:v>-5.3999977111816406</c:v>
                </c:pt>
                <c:pt idx="327">
                  <c:v>-5.2999992370605469</c:v>
                </c:pt>
                <c:pt idx="328">
                  <c:v>-5.1999969482421875</c:v>
                </c:pt>
                <c:pt idx="329">
                  <c:v>-5.0999984741210938</c:v>
                </c:pt>
                <c:pt idx="330">
                  <c:v>-5</c:v>
                </c:pt>
                <c:pt idx="331">
                  <c:v>-4.8999977111816406</c:v>
                </c:pt>
                <c:pt idx="332">
                  <c:v>-4.7999992370605469</c:v>
                </c:pt>
                <c:pt idx="333">
                  <c:v>-4.6999969482421875</c:v>
                </c:pt>
                <c:pt idx="334">
                  <c:v>-4.5999984741210938</c:v>
                </c:pt>
                <c:pt idx="335">
                  <c:v>-4.5</c:v>
                </c:pt>
                <c:pt idx="336">
                  <c:v>-4.3999977111816406</c:v>
                </c:pt>
                <c:pt idx="337">
                  <c:v>-4.2999992370605469</c:v>
                </c:pt>
                <c:pt idx="338">
                  <c:v>-4.1999969482421875</c:v>
                </c:pt>
                <c:pt idx="339">
                  <c:v>-4.0999984741210938</c:v>
                </c:pt>
                <c:pt idx="340">
                  <c:v>-4</c:v>
                </c:pt>
                <c:pt idx="341">
                  <c:v>-3.8999977111816406</c:v>
                </c:pt>
                <c:pt idx="342">
                  <c:v>-3.7999992370605469</c:v>
                </c:pt>
                <c:pt idx="343">
                  <c:v>-3.6999969482421875</c:v>
                </c:pt>
                <c:pt idx="344">
                  <c:v>-3.5999984741210938</c:v>
                </c:pt>
                <c:pt idx="345">
                  <c:v>-3.5</c:v>
                </c:pt>
                <c:pt idx="346">
                  <c:v>-3.3999977111816406</c:v>
                </c:pt>
                <c:pt idx="347">
                  <c:v>-3.2999992370605469</c:v>
                </c:pt>
                <c:pt idx="348">
                  <c:v>-3.1999969482421875</c:v>
                </c:pt>
                <c:pt idx="349">
                  <c:v>-3.0999984741210938</c:v>
                </c:pt>
                <c:pt idx="350">
                  <c:v>-3</c:v>
                </c:pt>
                <c:pt idx="351">
                  <c:v>-2.8999977111816406</c:v>
                </c:pt>
                <c:pt idx="352">
                  <c:v>-2.7999992370605469</c:v>
                </c:pt>
                <c:pt idx="353">
                  <c:v>-2.6999969482421875</c:v>
                </c:pt>
                <c:pt idx="354">
                  <c:v>-2.5999984741210938</c:v>
                </c:pt>
                <c:pt idx="355">
                  <c:v>-2.5</c:v>
                </c:pt>
                <c:pt idx="356">
                  <c:v>-2.3999977111816406</c:v>
                </c:pt>
                <c:pt idx="357">
                  <c:v>-2.2999992370605469</c:v>
                </c:pt>
                <c:pt idx="358">
                  <c:v>-2.1999969482421875</c:v>
                </c:pt>
                <c:pt idx="359">
                  <c:v>-2.0999984741210938</c:v>
                </c:pt>
                <c:pt idx="360">
                  <c:v>-2</c:v>
                </c:pt>
                <c:pt idx="361">
                  <c:v>-1.8999977111816406</c:v>
                </c:pt>
                <c:pt idx="362">
                  <c:v>-1.7999992370605469</c:v>
                </c:pt>
                <c:pt idx="363">
                  <c:v>-1.6999969482421875</c:v>
                </c:pt>
                <c:pt idx="364">
                  <c:v>-1.5999984741210938</c:v>
                </c:pt>
                <c:pt idx="365">
                  <c:v>-1.5</c:v>
                </c:pt>
                <c:pt idx="366">
                  <c:v>-1.3999977111816406</c:v>
                </c:pt>
                <c:pt idx="367">
                  <c:v>-1.2999992370605469</c:v>
                </c:pt>
                <c:pt idx="368">
                  <c:v>-1.1999969482421875</c:v>
                </c:pt>
                <c:pt idx="369">
                  <c:v>-1.0999984741210938</c:v>
                </c:pt>
                <c:pt idx="370">
                  <c:v>-1</c:v>
                </c:pt>
                <c:pt idx="371">
                  <c:v>-0.89999771118164063</c:v>
                </c:pt>
                <c:pt idx="372">
                  <c:v>-0.79999923706054688</c:v>
                </c:pt>
                <c:pt idx="373">
                  <c:v>-0.6999969482421875</c:v>
                </c:pt>
                <c:pt idx="374">
                  <c:v>-0.59999847412109375</c:v>
                </c:pt>
                <c:pt idx="375">
                  <c:v>-0.5</c:v>
                </c:pt>
                <c:pt idx="376">
                  <c:v>-0.39999771118164063</c:v>
                </c:pt>
                <c:pt idx="377">
                  <c:v>-0.29999923706054688</c:v>
                </c:pt>
                <c:pt idx="378">
                  <c:v>-0.1999969482421875</c:v>
                </c:pt>
                <c:pt idx="379">
                  <c:v>-9.999847412109375E-2</c:v>
                </c:pt>
                <c:pt idx="380">
                  <c:v>0</c:v>
                </c:pt>
                <c:pt idx="381">
                  <c:v>0.10000228881835938</c:v>
                </c:pt>
                <c:pt idx="382">
                  <c:v>0.20000076293945313</c:v>
                </c:pt>
                <c:pt idx="383">
                  <c:v>0.3000030517578125</c:v>
                </c:pt>
                <c:pt idx="384">
                  <c:v>0.40000152587890625</c:v>
                </c:pt>
                <c:pt idx="385">
                  <c:v>0.5</c:v>
                </c:pt>
                <c:pt idx="386">
                  <c:v>0.60000228881835938</c:v>
                </c:pt>
                <c:pt idx="387">
                  <c:v>0.70000076293945313</c:v>
                </c:pt>
                <c:pt idx="388">
                  <c:v>0.8000030517578125</c:v>
                </c:pt>
                <c:pt idx="389">
                  <c:v>0.90000152587890625</c:v>
                </c:pt>
                <c:pt idx="390">
                  <c:v>1</c:v>
                </c:pt>
                <c:pt idx="391">
                  <c:v>1.1000022888183594</c:v>
                </c:pt>
                <c:pt idx="392">
                  <c:v>1.2000007629394531</c:v>
                </c:pt>
                <c:pt idx="393">
                  <c:v>1.3000030517578125</c:v>
                </c:pt>
                <c:pt idx="394">
                  <c:v>1.4000015258789063</c:v>
                </c:pt>
                <c:pt idx="395">
                  <c:v>1.5</c:v>
                </c:pt>
                <c:pt idx="396">
                  <c:v>1.6000022888183594</c:v>
                </c:pt>
                <c:pt idx="397">
                  <c:v>1.7000007629394531</c:v>
                </c:pt>
                <c:pt idx="398">
                  <c:v>1.8000030517578125</c:v>
                </c:pt>
                <c:pt idx="399">
                  <c:v>1.9000015258789063</c:v>
                </c:pt>
                <c:pt idx="400">
                  <c:v>2</c:v>
                </c:pt>
                <c:pt idx="401">
                  <c:v>2.1000022888183594</c:v>
                </c:pt>
                <c:pt idx="402">
                  <c:v>2.2000007629394531</c:v>
                </c:pt>
                <c:pt idx="403">
                  <c:v>2.3000030517578125</c:v>
                </c:pt>
                <c:pt idx="404">
                  <c:v>2.4000015258789063</c:v>
                </c:pt>
                <c:pt idx="405">
                  <c:v>2.5</c:v>
                </c:pt>
                <c:pt idx="406">
                  <c:v>2.6000022888183594</c:v>
                </c:pt>
                <c:pt idx="407">
                  <c:v>2.7000007629394531</c:v>
                </c:pt>
                <c:pt idx="408">
                  <c:v>2.8000030517578125</c:v>
                </c:pt>
                <c:pt idx="409">
                  <c:v>2.9000015258789063</c:v>
                </c:pt>
                <c:pt idx="410">
                  <c:v>3</c:v>
                </c:pt>
                <c:pt idx="411">
                  <c:v>3.1000022888183594</c:v>
                </c:pt>
                <c:pt idx="412">
                  <c:v>3.2000007629394531</c:v>
                </c:pt>
                <c:pt idx="413">
                  <c:v>3.3000030517578125</c:v>
                </c:pt>
                <c:pt idx="414">
                  <c:v>3.4000015258789063</c:v>
                </c:pt>
                <c:pt idx="415">
                  <c:v>3.5</c:v>
                </c:pt>
                <c:pt idx="416">
                  <c:v>3.6000022888183594</c:v>
                </c:pt>
                <c:pt idx="417">
                  <c:v>3.7000007629394531</c:v>
                </c:pt>
                <c:pt idx="418">
                  <c:v>3.8000030517578125</c:v>
                </c:pt>
                <c:pt idx="419">
                  <c:v>3.9000015258789063</c:v>
                </c:pt>
                <c:pt idx="420">
                  <c:v>4</c:v>
                </c:pt>
                <c:pt idx="421">
                  <c:v>4.1000022888183594</c:v>
                </c:pt>
                <c:pt idx="422">
                  <c:v>4.2000007629394531</c:v>
                </c:pt>
                <c:pt idx="423">
                  <c:v>4.3000030517578125</c:v>
                </c:pt>
                <c:pt idx="424">
                  <c:v>4.4000015258789063</c:v>
                </c:pt>
                <c:pt idx="425">
                  <c:v>4.5</c:v>
                </c:pt>
                <c:pt idx="426">
                  <c:v>4.6000022888183594</c:v>
                </c:pt>
                <c:pt idx="427">
                  <c:v>4.7000007629394531</c:v>
                </c:pt>
                <c:pt idx="428">
                  <c:v>4.8000030517578125</c:v>
                </c:pt>
                <c:pt idx="429">
                  <c:v>4.9000015258789063</c:v>
                </c:pt>
                <c:pt idx="430">
                  <c:v>5</c:v>
                </c:pt>
                <c:pt idx="431">
                  <c:v>5.1000022888183594</c:v>
                </c:pt>
                <c:pt idx="432">
                  <c:v>5.2000007629394531</c:v>
                </c:pt>
                <c:pt idx="433">
                  <c:v>5.3000030517578125</c:v>
                </c:pt>
                <c:pt idx="434">
                  <c:v>5.4000015258789063</c:v>
                </c:pt>
                <c:pt idx="435">
                  <c:v>5.5</c:v>
                </c:pt>
                <c:pt idx="436">
                  <c:v>5.6000022888183594</c:v>
                </c:pt>
                <c:pt idx="437">
                  <c:v>5.7000007629394531</c:v>
                </c:pt>
                <c:pt idx="438">
                  <c:v>5.8000030517578125</c:v>
                </c:pt>
                <c:pt idx="439">
                  <c:v>5.9000015258789063</c:v>
                </c:pt>
                <c:pt idx="440">
                  <c:v>6</c:v>
                </c:pt>
                <c:pt idx="441">
                  <c:v>6.1000022888183594</c:v>
                </c:pt>
                <c:pt idx="442">
                  <c:v>6.2000007629394531</c:v>
                </c:pt>
                <c:pt idx="443">
                  <c:v>6.3000030517578125</c:v>
                </c:pt>
                <c:pt idx="444">
                  <c:v>6.4000015258789063</c:v>
                </c:pt>
                <c:pt idx="445">
                  <c:v>6.5</c:v>
                </c:pt>
                <c:pt idx="446">
                  <c:v>6.6000022888183594</c:v>
                </c:pt>
                <c:pt idx="447">
                  <c:v>6.7000007629394531</c:v>
                </c:pt>
                <c:pt idx="448">
                  <c:v>6.8000030517578125</c:v>
                </c:pt>
                <c:pt idx="449">
                  <c:v>6.9000015258789063</c:v>
                </c:pt>
                <c:pt idx="450">
                  <c:v>7</c:v>
                </c:pt>
                <c:pt idx="451">
                  <c:v>7.1000022888183594</c:v>
                </c:pt>
                <c:pt idx="452">
                  <c:v>7.2000007629394531</c:v>
                </c:pt>
                <c:pt idx="453">
                  <c:v>7.3000030517578125</c:v>
                </c:pt>
                <c:pt idx="454">
                  <c:v>7.4000015258789063</c:v>
                </c:pt>
                <c:pt idx="455">
                  <c:v>7.5</c:v>
                </c:pt>
                <c:pt idx="456">
                  <c:v>7.6000022888183594</c:v>
                </c:pt>
                <c:pt idx="457">
                  <c:v>7.7000007629394531</c:v>
                </c:pt>
                <c:pt idx="458">
                  <c:v>7.8000030517578125</c:v>
                </c:pt>
                <c:pt idx="459">
                  <c:v>7.9000015258789063</c:v>
                </c:pt>
                <c:pt idx="460">
                  <c:v>8</c:v>
                </c:pt>
                <c:pt idx="461">
                  <c:v>8.1000022888183594</c:v>
                </c:pt>
                <c:pt idx="462">
                  <c:v>8.2000007629394531</c:v>
                </c:pt>
                <c:pt idx="463">
                  <c:v>8.3000030517578125</c:v>
                </c:pt>
                <c:pt idx="464">
                  <c:v>8.4000015258789063</c:v>
                </c:pt>
                <c:pt idx="465">
                  <c:v>8.5</c:v>
                </c:pt>
                <c:pt idx="466">
                  <c:v>8.6000022888183594</c:v>
                </c:pt>
                <c:pt idx="467">
                  <c:v>8.7000007629394531</c:v>
                </c:pt>
                <c:pt idx="468">
                  <c:v>8.8000030517578125</c:v>
                </c:pt>
                <c:pt idx="469">
                  <c:v>8.9000015258789063</c:v>
                </c:pt>
                <c:pt idx="470">
                  <c:v>9</c:v>
                </c:pt>
                <c:pt idx="471">
                  <c:v>9.1000022888183594</c:v>
                </c:pt>
                <c:pt idx="472">
                  <c:v>9.2000007629394531</c:v>
                </c:pt>
                <c:pt idx="473">
                  <c:v>9.3000030517578125</c:v>
                </c:pt>
                <c:pt idx="474">
                  <c:v>9.4000015258789063</c:v>
                </c:pt>
                <c:pt idx="475">
                  <c:v>9.5</c:v>
                </c:pt>
                <c:pt idx="476">
                  <c:v>9.6000022888183594</c:v>
                </c:pt>
                <c:pt idx="477">
                  <c:v>9.7000007629394531</c:v>
                </c:pt>
                <c:pt idx="478">
                  <c:v>9.8000030517578125</c:v>
                </c:pt>
                <c:pt idx="479">
                  <c:v>9.9000015258789063</c:v>
                </c:pt>
                <c:pt idx="480">
                  <c:v>10</c:v>
                </c:pt>
                <c:pt idx="481">
                  <c:v>10.100002288818359</c:v>
                </c:pt>
                <c:pt idx="482">
                  <c:v>10.200000762939453</c:v>
                </c:pt>
                <c:pt idx="483">
                  <c:v>10.300003051757813</c:v>
                </c:pt>
                <c:pt idx="484">
                  <c:v>10.400001525878906</c:v>
                </c:pt>
                <c:pt idx="485">
                  <c:v>10.5</c:v>
                </c:pt>
                <c:pt idx="486">
                  <c:v>10.600002288818359</c:v>
                </c:pt>
                <c:pt idx="487">
                  <c:v>10.700000762939453</c:v>
                </c:pt>
                <c:pt idx="488">
                  <c:v>10.800003051757813</c:v>
                </c:pt>
                <c:pt idx="489">
                  <c:v>10.900001525878906</c:v>
                </c:pt>
                <c:pt idx="490">
                  <c:v>11</c:v>
                </c:pt>
                <c:pt idx="491">
                  <c:v>11.100002288818359</c:v>
                </c:pt>
                <c:pt idx="492">
                  <c:v>11.200000762939453</c:v>
                </c:pt>
                <c:pt idx="493">
                  <c:v>11.300003051757813</c:v>
                </c:pt>
                <c:pt idx="494">
                  <c:v>11.400001525878906</c:v>
                </c:pt>
                <c:pt idx="495">
                  <c:v>11.5</c:v>
                </c:pt>
                <c:pt idx="496">
                  <c:v>11.600002288818359</c:v>
                </c:pt>
                <c:pt idx="497">
                  <c:v>11.700000762939453</c:v>
                </c:pt>
                <c:pt idx="498">
                  <c:v>11.800003051757813</c:v>
                </c:pt>
                <c:pt idx="499">
                  <c:v>11.900001525878906</c:v>
                </c:pt>
                <c:pt idx="500">
                  <c:v>12</c:v>
                </c:pt>
                <c:pt idx="501">
                  <c:v>12.100002288818359</c:v>
                </c:pt>
                <c:pt idx="502">
                  <c:v>12.200000762939453</c:v>
                </c:pt>
                <c:pt idx="503">
                  <c:v>12.300003051757813</c:v>
                </c:pt>
                <c:pt idx="504">
                  <c:v>12.400001525878906</c:v>
                </c:pt>
                <c:pt idx="505">
                  <c:v>12.5</c:v>
                </c:pt>
                <c:pt idx="506">
                  <c:v>12.600002288818359</c:v>
                </c:pt>
                <c:pt idx="507">
                  <c:v>12.700000762939453</c:v>
                </c:pt>
                <c:pt idx="508">
                  <c:v>12.800003051757813</c:v>
                </c:pt>
                <c:pt idx="509">
                  <c:v>12.900001525878906</c:v>
                </c:pt>
                <c:pt idx="510">
                  <c:v>13</c:v>
                </c:pt>
                <c:pt idx="511">
                  <c:v>13.100002288818359</c:v>
                </c:pt>
                <c:pt idx="512">
                  <c:v>13.200000762939453</c:v>
                </c:pt>
                <c:pt idx="513">
                  <c:v>13.300003051757813</c:v>
                </c:pt>
                <c:pt idx="514">
                  <c:v>13.400001525878906</c:v>
                </c:pt>
                <c:pt idx="515">
                  <c:v>13.5</c:v>
                </c:pt>
                <c:pt idx="516">
                  <c:v>13.600002288818359</c:v>
                </c:pt>
                <c:pt idx="517">
                  <c:v>13.700000762939453</c:v>
                </c:pt>
                <c:pt idx="518">
                  <c:v>13.800003051757813</c:v>
                </c:pt>
                <c:pt idx="519">
                  <c:v>13.900001525878906</c:v>
                </c:pt>
                <c:pt idx="520">
                  <c:v>14</c:v>
                </c:pt>
                <c:pt idx="521">
                  <c:v>14.100002288818359</c:v>
                </c:pt>
                <c:pt idx="522">
                  <c:v>14.200000762939453</c:v>
                </c:pt>
                <c:pt idx="523">
                  <c:v>14.300003051757813</c:v>
                </c:pt>
                <c:pt idx="524">
                  <c:v>14.400001525878906</c:v>
                </c:pt>
                <c:pt idx="525">
                  <c:v>14.5</c:v>
                </c:pt>
                <c:pt idx="526">
                  <c:v>14.600002288818359</c:v>
                </c:pt>
                <c:pt idx="527">
                  <c:v>14.700000762939453</c:v>
                </c:pt>
                <c:pt idx="528">
                  <c:v>14.800003051757813</c:v>
                </c:pt>
                <c:pt idx="529">
                  <c:v>14.900001525878906</c:v>
                </c:pt>
                <c:pt idx="530">
                  <c:v>15</c:v>
                </c:pt>
                <c:pt idx="531">
                  <c:v>15.100002288818359</c:v>
                </c:pt>
                <c:pt idx="532">
                  <c:v>15.200000762939453</c:v>
                </c:pt>
                <c:pt idx="533">
                  <c:v>15.300003051757813</c:v>
                </c:pt>
                <c:pt idx="534">
                  <c:v>15.400001525878906</c:v>
                </c:pt>
                <c:pt idx="535">
                  <c:v>15.5</c:v>
                </c:pt>
                <c:pt idx="536">
                  <c:v>15.600002288818359</c:v>
                </c:pt>
                <c:pt idx="537">
                  <c:v>15.700000762939453</c:v>
                </c:pt>
                <c:pt idx="538">
                  <c:v>15.800003051757813</c:v>
                </c:pt>
                <c:pt idx="539">
                  <c:v>15.900001525878906</c:v>
                </c:pt>
                <c:pt idx="540">
                  <c:v>16</c:v>
                </c:pt>
                <c:pt idx="541">
                  <c:v>16.100002288818359</c:v>
                </c:pt>
                <c:pt idx="542">
                  <c:v>16.200000762939453</c:v>
                </c:pt>
                <c:pt idx="543">
                  <c:v>16.300003051757813</c:v>
                </c:pt>
                <c:pt idx="544">
                  <c:v>16.400001525878906</c:v>
                </c:pt>
                <c:pt idx="545">
                  <c:v>16.5</c:v>
                </c:pt>
                <c:pt idx="546">
                  <c:v>16.600002288818359</c:v>
                </c:pt>
                <c:pt idx="547">
                  <c:v>16.700000762939453</c:v>
                </c:pt>
                <c:pt idx="548">
                  <c:v>16.800003051757813</c:v>
                </c:pt>
                <c:pt idx="549">
                  <c:v>16.900001525878906</c:v>
                </c:pt>
                <c:pt idx="550">
                  <c:v>17</c:v>
                </c:pt>
                <c:pt idx="551">
                  <c:v>17.100002288818359</c:v>
                </c:pt>
                <c:pt idx="552">
                  <c:v>17.200000762939453</c:v>
                </c:pt>
                <c:pt idx="553">
                  <c:v>17.300003051757813</c:v>
                </c:pt>
                <c:pt idx="554">
                  <c:v>17.400001525878906</c:v>
                </c:pt>
                <c:pt idx="555">
                  <c:v>17.5</c:v>
                </c:pt>
                <c:pt idx="556">
                  <c:v>17.600002288818359</c:v>
                </c:pt>
                <c:pt idx="557">
                  <c:v>17.700000762939453</c:v>
                </c:pt>
                <c:pt idx="558">
                  <c:v>17.800003051757813</c:v>
                </c:pt>
                <c:pt idx="559">
                  <c:v>17.900001525878906</c:v>
                </c:pt>
                <c:pt idx="560">
                  <c:v>18</c:v>
                </c:pt>
                <c:pt idx="561">
                  <c:v>18.100002288818359</c:v>
                </c:pt>
                <c:pt idx="562">
                  <c:v>18.200000762939453</c:v>
                </c:pt>
                <c:pt idx="563">
                  <c:v>18.300003051757813</c:v>
                </c:pt>
                <c:pt idx="564">
                  <c:v>18.400001525878906</c:v>
                </c:pt>
                <c:pt idx="565">
                  <c:v>18.5</c:v>
                </c:pt>
                <c:pt idx="566">
                  <c:v>18.600002288818359</c:v>
                </c:pt>
                <c:pt idx="567">
                  <c:v>18.700000762939453</c:v>
                </c:pt>
                <c:pt idx="568">
                  <c:v>18.800003051757813</c:v>
                </c:pt>
                <c:pt idx="569">
                  <c:v>18.900001525878906</c:v>
                </c:pt>
                <c:pt idx="570">
                  <c:v>19</c:v>
                </c:pt>
                <c:pt idx="571">
                  <c:v>19.100002288818359</c:v>
                </c:pt>
                <c:pt idx="572">
                  <c:v>19.200000762939453</c:v>
                </c:pt>
                <c:pt idx="573">
                  <c:v>19.300003051757813</c:v>
                </c:pt>
                <c:pt idx="574">
                  <c:v>19.400001525878906</c:v>
                </c:pt>
                <c:pt idx="575">
                  <c:v>19.5</c:v>
                </c:pt>
                <c:pt idx="576">
                  <c:v>19.600002288818359</c:v>
                </c:pt>
                <c:pt idx="577">
                  <c:v>19.700000762939453</c:v>
                </c:pt>
                <c:pt idx="578">
                  <c:v>19.800003051757813</c:v>
                </c:pt>
                <c:pt idx="579">
                  <c:v>19.900001525878906</c:v>
                </c:pt>
                <c:pt idx="580">
                  <c:v>20</c:v>
                </c:pt>
                <c:pt idx="581">
                  <c:v>20.100002288818359</c:v>
                </c:pt>
                <c:pt idx="582">
                  <c:v>20.200000762939453</c:v>
                </c:pt>
                <c:pt idx="583">
                  <c:v>20.300003051757813</c:v>
                </c:pt>
                <c:pt idx="584">
                  <c:v>20.400001525878906</c:v>
                </c:pt>
                <c:pt idx="585">
                  <c:v>20.5</c:v>
                </c:pt>
                <c:pt idx="586">
                  <c:v>20.600002288818359</c:v>
                </c:pt>
                <c:pt idx="587">
                  <c:v>20.700000762939453</c:v>
                </c:pt>
                <c:pt idx="588">
                  <c:v>20.800003051757813</c:v>
                </c:pt>
                <c:pt idx="589">
                  <c:v>20.900001525878906</c:v>
                </c:pt>
                <c:pt idx="590">
                  <c:v>21</c:v>
                </c:pt>
                <c:pt idx="591">
                  <c:v>21.100002288818359</c:v>
                </c:pt>
                <c:pt idx="592">
                  <c:v>21.200000762939453</c:v>
                </c:pt>
                <c:pt idx="593">
                  <c:v>21.300003051757813</c:v>
                </c:pt>
                <c:pt idx="594">
                  <c:v>21.400001525878906</c:v>
                </c:pt>
                <c:pt idx="595">
                  <c:v>21.5</c:v>
                </c:pt>
                <c:pt idx="596">
                  <c:v>21.600002288818359</c:v>
                </c:pt>
                <c:pt idx="597">
                  <c:v>21.700000762939453</c:v>
                </c:pt>
                <c:pt idx="598">
                  <c:v>21.800003051757813</c:v>
                </c:pt>
                <c:pt idx="599">
                  <c:v>21.900001525878906</c:v>
                </c:pt>
                <c:pt idx="600">
                  <c:v>22</c:v>
                </c:pt>
                <c:pt idx="601">
                  <c:v>22.100002288818359</c:v>
                </c:pt>
                <c:pt idx="602">
                  <c:v>22.200000762939453</c:v>
                </c:pt>
                <c:pt idx="603">
                  <c:v>22.300003051757813</c:v>
                </c:pt>
                <c:pt idx="604">
                  <c:v>22.400001525878906</c:v>
                </c:pt>
                <c:pt idx="605">
                  <c:v>22.5</c:v>
                </c:pt>
                <c:pt idx="606">
                  <c:v>22.600002288818359</c:v>
                </c:pt>
                <c:pt idx="607">
                  <c:v>22.700000762939453</c:v>
                </c:pt>
                <c:pt idx="608">
                  <c:v>22.800003051757813</c:v>
                </c:pt>
                <c:pt idx="609">
                  <c:v>22.900001525878906</c:v>
                </c:pt>
                <c:pt idx="610">
                  <c:v>23</c:v>
                </c:pt>
                <c:pt idx="611">
                  <c:v>23.100002288818359</c:v>
                </c:pt>
                <c:pt idx="612">
                  <c:v>23.200000762939453</c:v>
                </c:pt>
                <c:pt idx="613">
                  <c:v>23.300003051757813</c:v>
                </c:pt>
                <c:pt idx="614">
                  <c:v>23.400001525878906</c:v>
                </c:pt>
                <c:pt idx="615">
                  <c:v>23.5</c:v>
                </c:pt>
                <c:pt idx="616">
                  <c:v>23.600002288818359</c:v>
                </c:pt>
                <c:pt idx="617">
                  <c:v>23.700000762939453</c:v>
                </c:pt>
                <c:pt idx="618">
                  <c:v>23.800003051757813</c:v>
                </c:pt>
                <c:pt idx="619">
                  <c:v>23.900001525878906</c:v>
                </c:pt>
                <c:pt idx="620">
                  <c:v>24</c:v>
                </c:pt>
                <c:pt idx="621">
                  <c:v>24.100002288818359</c:v>
                </c:pt>
                <c:pt idx="622">
                  <c:v>24.200000762939453</c:v>
                </c:pt>
                <c:pt idx="623">
                  <c:v>24.300003051757813</c:v>
                </c:pt>
                <c:pt idx="624">
                  <c:v>24.400001525878906</c:v>
                </c:pt>
                <c:pt idx="625">
                  <c:v>24.5</c:v>
                </c:pt>
                <c:pt idx="626">
                  <c:v>24.600002288818359</c:v>
                </c:pt>
                <c:pt idx="627">
                  <c:v>24.700000762939453</c:v>
                </c:pt>
                <c:pt idx="628">
                  <c:v>24.800003051757813</c:v>
                </c:pt>
                <c:pt idx="629">
                  <c:v>24.900001525878906</c:v>
                </c:pt>
                <c:pt idx="630">
                  <c:v>25</c:v>
                </c:pt>
                <c:pt idx="631">
                  <c:v>25.100002288818359</c:v>
                </c:pt>
                <c:pt idx="632">
                  <c:v>25.200000762939453</c:v>
                </c:pt>
                <c:pt idx="633">
                  <c:v>25.300003051757813</c:v>
                </c:pt>
                <c:pt idx="634">
                  <c:v>25.400001525878906</c:v>
                </c:pt>
                <c:pt idx="635">
                  <c:v>25.5</c:v>
                </c:pt>
                <c:pt idx="636">
                  <c:v>25.600002288818359</c:v>
                </c:pt>
                <c:pt idx="637">
                  <c:v>25.700000762939453</c:v>
                </c:pt>
                <c:pt idx="638">
                  <c:v>25.800003051757813</c:v>
                </c:pt>
                <c:pt idx="639">
                  <c:v>25.900001525878906</c:v>
                </c:pt>
                <c:pt idx="640">
                  <c:v>26</c:v>
                </c:pt>
                <c:pt idx="641">
                  <c:v>26.099998474121094</c:v>
                </c:pt>
                <c:pt idx="642">
                  <c:v>26.200004577636719</c:v>
                </c:pt>
                <c:pt idx="643">
                  <c:v>26.300003051757813</c:v>
                </c:pt>
                <c:pt idx="644">
                  <c:v>26.400001525878906</c:v>
                </c:pt>
                <c:pt idx="645">
                  <c:v>26.5</c:v>
                </c:pt>
                <c:pt idx="646">
                  <c:v>26.599998474121094</c:v>
                </c:pt>
                <c:pt idx="647">
                  <c:v>26.700004577636719</c:v>
                </c:pt>
                <c:pt idx="648">
                  <c:v>26.800003051757813</c:v>
                </c:pt>
                <c:pt idx="649">
                  <c:v>26.900001525878906</c:v>
                </c:pt>
                <c:pt idx="650">
                  <c:v>27</c:v>
                </c:pt>
                <c:pt idx="651">
                  <c:v>27.099998474121094</c:v>
                </c:pt>
                <c:pt idx="652">
                  <c:v>27.200004577636719</c:v>
                </c:pt>
                <c:pt idx="653">
                  <c:v>27.300003051757813</c:v>
                </c:pt>
                <c:pt idx="654">
                  <c:v>27.400001525878906</c:v>
                </c:pt>
                <c:pt idx="655">
                  <c:v>27.5</c:v>
                </c:pt>
                <c:pt idx="656">
                  <c:v>27.599998474121094</c:v>
                </c:pt>
                <c:pt idx="657">
                  <c:v>27.700004577636719</c:v>
                </c:pt>
                <c:pt idx="658">
                  <c:v>27.800003051757813</c:v>
                </c:pt>
                <c:pt idx="659">
                  <c:v>27.900001525878906</c:v>
                </c:pt>
                <c:pt idx="660">
                  <c:v>28</c:v>
                </c:pt>
                <c:pt idx="661">
                  <c:v>28.099998474121094</c:v>
                </c:pt>
                <c:pt idx="662">
                  <c:v>28.200004577636719</c:v>
                </c:pt>
                <c:pt idx="663">
                  <c:v>28.300003051757813</c:v>
                </c:pt>
                <c:pt idx="664">
                  <c:v>28.400001525878906</c:v>
                </c:pt>
                <c:pt idx="665">
                  <c:v>28.5</c:v>
                </c:pt>
                <c:pt idx="666">
                  <c:v>28.599998474121094</c:v>
                </c:pt>
                <c:pt idx="667">
                  <c:v>28.700004577636719</c:v>
                </c:pt>
                <c:pt idx="668">
                  <c:v>28.800003051757813</c:v>
                </c:pt>
                <c:pt idx="669">
                  <c:v>28.900001525878906</c:v>
                </c:pt>
                <c:pt idx="670">
                  <c:v>29</c:v>
                </c:pt>
                <c:pt idx="671">
                  <c:v>29.099998474121094</c:v>
                </c:pt>
                <c:pt idx="672">
                  <c:v>29.200004577636719</c:v>
                </c:pt>
                <c:pt idx="673">
                  <c:v>29.300003051757813</c:v>
                </c:pt>
                <c:pt idx="674">
                  <c:v>29.400001525878906</c:v>
                </c:pt>
                <c:pt idx="675">
                  <c:v>29.5</c:v>
                </c:pt>
                <c:pt idx="676">
                  <c:v>29.599998474121094</c:v>
                </c:pt>
                <c:pt idx="677">
                  <c:v>29.700004577636719</c:v>
                </c:pt>
                <c:pt idx="678">
                  <c:v>29.800003051757813</c:v>
                </c:pt>
                <c:pt idx="679">
                  <c:v>29.900001525878906</c:v>
                </c:pt>
                <c:pt idx="680">
                  <c:v>30</c:v>
                </c:pt>
                <c:pt idx="681">
                  <c:v>30.099998474121094</c:v>
                </c:pt>
                <c:pt idx="682">
                  <c:v>30.200004577636719</c:v>
                </c:pt>
                <c:pt idx="683">
                  <c:v>30.300003051757813</c:v>
                </c:pt>
                <c:pt idx="684">
                  <c:v>30.400001525878906</c:v>
                </c:pt>
                <c:pt idx="685">
                  <c:v>30.5</c:v>
                </c:pt>
                <c:pt idx="686">
                  <c:v>30.599998474121094</c:v>
                </c:pt>
                <c:pt idx="687">
                  <c:v>30.700004577636719</c:v>
                </c:pt>
                <c:pt idx="688">
                  <c:v>30.800003051757813</c:v>
                </c:pt>
                <c:pt idx="689">
                  <c:v>30.900001525878906</c:v>
                </c:pt>
                <c:pt idx="690">
                  <c:v>31</c:v>
                </c:pt>
                <c:pt idx="691">
                  <c:v>31.099998474121094</c:v>
                </c:pt>
                <c:pt idx="692">
                  <c:v>31.200004577636719</c:v>
                </c:pt>
                <c:pt idx="693">
                  <c:v>31.300003051757813</c:v>
                </c:pt>
                <c:pt idx="694">
                  <c:v>31.400001525878906</c:v>
                </c:pt>
                <c:pt idx="695">
                  <c:v>31.5</c:v>
                </c:pt>
                <c:pt idx="696">
                  <c:v>31.599998474121094</c:v>
                </c:pt>
                <c:pt idx="697">
                  <c:v>31.700004577636719</c:v>
                </c:pt>
                <c:pt idx="698">
                  <c:v>31.800003051757813</c:v>
                </c:pt>
                <c:pt idx="699">
                  <c:v>31.900001525878906</c:v>
                </c:pt>
                <c:pt idx="700">
                  <c:v>32</c:v>
                </c:pt>
                <c:pt idx="701">
                  <c:v>32.099998474121094</c:v>
                </c:pt>
                <c:pt idx="702">
                  <c:v>32.200004577636719</c:v>
                </c:pt>
                <c:pt idx="703">
                  <c:v>32.300003051757813</c:v>
                </c:pt>
                <c:pt idx="704">
                  <c:v>32.400001525878906</c:v>
                </c:pt>
                <c:pt idx="705">
                  <c:v>32.5</c:v>
                </c:pt>
                <c:pt idx="706">
                  <c:v>32.599998474121094</c:v>
                </c:pt>
                <c:pt idx="707">
                  <c:v>32.700004577636719</c:v>
                </c:pt>
                <c:pt idx="708">
                  <c:v>32.800003051757813</c:v>
                </c:pt>
                <c:pt idx="709">
                  <c:v>32.900001525878906</c:v>
                </c:pt>
                <c:pt idx="710">
                  <c:v>33</c:v>
                </c:pt>
                <c:pt idx="711">
                  <c:v>33.099998474121094</c:v>
                </c:pt>
                <c:pt idx="712">
                  <c:v>33.200004577636719</c:v>
                </c:pt>
                <c:pt idx="713">
                  <c:v>33.300003051757813</c:v>
                </c:pt>
                <c:pt idx="714">
                  <c:v>33.400001525878906</c:v>
                </c:pt>
                <c:pt idx="715">
                  <c:v>33.5</c:v>
                </c:pt>
                <c:pt idx="716">
                  <c:v>33.599998474121094</c:v>
                </c:pt>
                <c:pt idx="717">
                  <c:v>33.700004577636719</c:v>
                </c:pt>
                <c:pt idx="718">
                  <c:v>33.800003051757813</c:v>
                </c:pt>
                <c:pt idx="719">
                  <c:v>33.900001525878906</c:v>
                </c:pt>
                <c:pt idx="720">
                  <c:v>34</c:v>
                </c:pt>
                <c:pt idx="721">
                  <c:v>34.099998474121094</c:v>
                </c:pt>
                <c:pt idx="722">
                  <c:v>34.200004577636719</c:v>
                </c:pt>
                <c:pt idx="723">
                  <c:v>34.300003051757813</c:v>
                </c:pt>
                <c:pt idx="724">
                  <c:v>34.400001525878906</c:v>
                </c:pt>
                <c:pt idx="725">
                  <c:v>34.5</c:v>
                </c:pt>
                <c:pt idx="726">
                  <c:v>34.599998474121094</c:v>
                </c:pt>
                <c:pt idx="727">
                  <c:v>34.700004577636719</c:v>
                </c:pt>
                <c:pt idx="728">
                  <c:v>34.800003051757813</c:v>
                </c:pt>
                <c:pt idx="729">
                  <c:v>34.900001525878906</c:v>
                </c:pt>
                <c:pt idx="730">
                  <c:v>35</c:v>
                </c:pt>
                <c:pt idx="731">
                  <c:v>35.099998474121094</c:v>
                </c:pt>
                <c:pt idx="732">
                  <c:v>35.200004577636719</c:v>
                </c:pt>
                <c:pt idx="733">
                  <c:v>35.300003051757813</c:v>
                </c:pt>
                <c:pt idx="734">
                  <c:v>35.400001525878906</c:v>
                </c:pt>
                <c:pt idx="735">
                  <c:v>35.5</c:v>
                </c:pt>
                <c:pt idx="736">
                  <c:v>35.599998474121094</c:v>
                </c:pt>
                <c:pt idx="737">
                  <c:v>35.700004577636719</c:v>
                </c:pt>
                <c:pt idx="738">
                  <c:v>35.800003051757813</c:v>
                </c:pt>
                <c:pt idx="739">
                  <c:v>35.900001525878906</c:v>
                </c:pt>
                <c:pt idx="740">
                  <c:v>36</c:v>
                </c:pt>
                <c:pt idx="741">
                  <c:v>36.099998474121094</c:v>
                </c:pt>
                <c:pt idx="742">
                  <c:v>36.200004577636719</c:v>
                </c:pt>
                <c:pt idx="743">
                  <c:v>36.300003051757813</c:v>
                </c:pt>
                <c:pt idx="744">
                  <c:v>36.400001525878906</c:v>
                </c:pt>
                <c:pt idx="745">
                  <c:v>36.5</c:v>
                </c:pt>
                <c:pt idx="746">
                  <c:v>36.599998474121094</c:v>
                </c:pt>
                <c:pt idx="747">
                  <c:v>36.700004577636719</c:v>
                </c:pt>
                <c:pt idx="748">
                  <c:v>36.800003051757813</c:v>
                </c:pt>
                <c:pt idx="749">
                  <c:v>36.900001525878906</c:v>
                </c:pt>
                <c:pt idx="750">
                  <c:v>37</c:v>
                </c:pt>
                <c:pt idx="751">
                  <c:v>37.099998474121094</c:v>
                </c:pt>
                <c:pt idx="752">
                  <c:v>37.200004577636719</c:v>
                </c:pt>
                <c:pt idx="753">
                  <c:v>37.300003051757813</c:v>
                </c:pt>
                <c:pt idx="754">
                  <c:v>37.400001525878906</c:v>
                </c:pt>
                <c:pt idx="755">
                  <c:v>37.5</c:v>
                </c:pt>
                <c:pt idx="756">
                  <c:v>37.599998474121094</c:v>
                </c:pt>
                <c:pt idx="757">
                  <c:v>37.700004577636719</c:v>
                </c:pt>
                <c:pt idx="758">
                  <c:v>37.800003051757813</c:v>
                </c:pt>
                <c:pt idx="759">
                  <c:v>37.900001525878906</c:v>
                </c:pt>
                <c:pt idx="760">
                  <c:v>38</c:v>
                </c:pt>
                <c:pt idx="761">
                  <c:v>38.099998474121094</c:v>
                </c:pt>
                <c:pt idx="762">
                  <c:v>38.200004577636719</c:v>
                </c:pt>
                <c:pt idx="763">
                  <c:v>38.300003051757813</c:v>
                </c:pt>
                <c:pt idx="764">
                  <c:v>38.400001525878906</c:v>
                </c:pt>
                <c:pt idx="765">
                  <c:v>38.5</c:v>
                </c:pt>
                <c:pt idx="766">
                  <c:v>38.599998474121094</c:v>
                </c:pt>
                <c:pt idx="767">
                  <c:v>38.700004577636719</c:v>
                </c:pt>
                <c:pt idx="768">
                  <c:v>38.800003051757813</c:v>
                </c:pt>
                <c:pt idx="769">
                  <c:v>38.900001525878906</c:v>
                </c:pt>
                <c:pt idx="770">
                  <c:v>39</c:v>
                </c:pt>
                <c:pt idx="771">
                  <c:v>39.099998474121094</c:v>
                </c:pt>
                <c:pt idx="772">
                  <c:v>39.200004577636719</c:v>
                </c:pt>
                <c:pt idx="773">
                  <c:v>39.300003051757813</c:v>
                </c:pt>
                <c:pt idx="774">
                  <c:v>39.400001525878906</c:v>
                </c:pt>
                <c:pt idx="775">
                  <c:v>39.5</c:v>
                </c:pt>
                <c:pt idx="776">
                  <c:v>39.599998474121094</c:v>
                </c:pt>
                <c:pt idx="777">
                  <c:v>39.700004577636719</c:v>
                </c:pt>
                <c:pt idx="778">
                  <c:v>39.800003051757813</c:v>
                </c:pt>
                <c:pt idx="779">
                  <c:v>39.900001525878906</c:v>
                </c:pt>
                <c:pt idx="780">
                  <c:v>40</c:v>
                </c:pt>
                <c:pt idx="781">
                  <c:v>40.099998474121094</c:v>
                </c:pt>
                <c:pt idx="782">
                  <c:v>40.200004577636719</c:v>
                </c:pt>
                <c:pt idx="783">
                  <c:v>40.300003051757813</c:v>
                </c:pt>
                <c:pt idx="784">
                  <c:v>40.400001525878906</c:v>
                </c:pt>
                <c:pt idx="785">
                  <c:v>40.5</c:v>
                </c:pt>
                <c:pt idx="786">
                  <c:v>40.599998474121094</c:v>
                </c:pt>
                <c:pt idx="787">
                  <c:v>40.700004577636719</c:v>
                </c:pt>
                <c:pt idx="788">
                  <c:v>40.800003051757813</c:v>
                </c:pt>
                <c:pt idx="789">
                  <c:v>40.900001525878906</c:v>
                </c:pt>
                <c:pt idx="790">
                  <c:v>41</c:v>
                </c:pt>
                <c:pt idx="791">
                  <c:v>41.099998474121094</c:v>
                </c:pt>
                <c:pt idx="792">
                  <c:v>41.200004577636719</c:v>
                </c:pt>
                <c:pt idx="793">
                  <c:v>41.300003051757813</c:v>
                </c:pt>
                <c:pt idx="794">
                  <c:v>41.400001525878906</c:v>
                </c:pt>
                <c:pt idx="795">
                  <c:v>41.5</c:v>
                </c:pt>
                <c:pt idx="796">
                  <c:v>41.599998474121094</c:v>
                </c:pt>
                <c:pt idx="797">
                  <c:v>41.700004577636719</c:v>
                </c:pt>
                <c:pt idx="798">
                  <c:v>41.800003051757813</c:v>
                </c:pt>
                <c:pt idx="799">
                  <c:v>41.900001525878906</c:v>
                </c:pt>
                <c:pt idx="800">
                  <c:v>42</c:v>
                </c:pt>
                <c:pt idx="801">
                  <c:v>42.099998474121094</c:v>
                </c:pt>
                <c:pt idx="802">
                  <c:v>42.200004577636719</c:v>
                </c:pt>
                <c:pt idx="803">
                  <c:v>42.300003051757813</c:v>
                </c:pt>
                <c:pt idx="804">
                  <c:v>42.400001525878906</c:v>
                </c:pt>
                <c:pt idx="805">
                  <c:v>42.5</c:v>
                </c:pt>
                <c:pt idx="806">
                  <c:v>42.599998474121094</c:v>
                </c:pt>
                <c:pt idx="807">
                  <c:v>42.700004577636719</c:v>
                </c:pt>
                <c:pt idx="808">
                  <c:v>42.800003051757813</c:v>
                </c:pt>
                <c:pt idx="809">
                  <c:v>42.900001525878906</c:v>
                </c:pt>
                <c:pt idx="810">
                  <c:v>43</c:v>
                </c:pt>
                <c:pt idx="811">
                  <c:v>43.099998474121094</c:v>
                </c:pt>
                <c:pt idx="812">
                  <c:v>43.200004577636719</c:v>
                </c:pt>
                <c:pt idx="813">
                  <c:v>43.300003051757813</c:v>
                </c:pt>
                <c:pt idx="814">
                  <c:v>43.400001525878906</c:v>
                </c:pt>
                <c:pt idx="815">
                  <c:v>43.5</c:v>
                </c:pt>
                <c:pt idx="816">
                  <c:v>43.599998474121094</c:v>
                </c:pt>
                <c:pt idx="817">
                  <c:v>43.700004577636719</c:v>
                </c:pt>
                <c:pt idx="818">
                  <c:v>43.800003051757813</c:v>
                </c:pt>
                <c:pt idx="819">
                  <c:v>43.900001525878906</c:v>
                </c:pt>
                <c:pt idx="820">
                  <c:v>44</c:v>
                </c:pt>
                <c:pt idx="821">
                  <c:v>44.099998474121094</c:v>
                </c:pt>
                <c:pt idx="822">
                  <c:v>44.200004577636719</c:v>
                </c:pt>
                <c:pt idx="823">
                  <c:v>44.300003051757813</c:v>
                </c:pt>
                <c:pt idx="824">
                  <c:v>44.400001525878906</c:v>
                </c:pt>
                <c:pt idx="825">
                  <c:v>44.5</c:v>
                </c:pt>
                <c:pt idx="826">
                  <c:v>44.599998474121094</c:v>
                </c:pt>
                <c:pt idx="827">
                  <c:v>44.700004577636719</c:v>
                </c:pt>
                <c:pt idx="828">
                  <c:v>44.800003051757813</c:v>
                </c:pt>
                <c:pt idx="829">
                  <c:v>44.900001525878906</c:v>
                </c:pt>
                <c:pt idx="830">
                  <c:v>45</c:v>
                </c:pt>
                <c:pt idx="831">
                  <c:v>45.099998474121094</c:v>
                </c:pt>
                <c:pt idx="832">
                  <c:v>45.200004577636719</c:v>
                </c:pt>
                <c:pt idx="833">
                  <c:v>45.300003051757813</c:v>
                </c:pt>
                <c:pt idx="834">
                  <c:v>45.400001525878906</c:v>
                </c:pt>
                <c:pt idx="835">
                  <c:v>45.5</c:v>
                </c:pt>
                <c:pt idx="836">
                  <c:v>45.599998474121094</c:v>
                </c:pt>
                <c:pt idx="837">
                  <c:v>45.700004577636719</c:v>
                </c:pt>
                <c:pt idx="838">
                  <c:v>45.800003051757813</c:v>
                </c:pt>
                <c:pt idx="839">
                  <c:v>45.900001525878906</c:v>
                </c:pt>
                <c:pt idx="840">
                  <c:v>46</c:v>
                </c:pt>
                <c:pt idx="841">
                  <c:v>46.099998474121094</c:v>
                </c:pt>
                <c:pt idx="842">
                  <c:v>46.200004577636719</c:v>
                </c:pt>
                <c:pt idx="843">
                  <c:v>46.300003051757813</c:v>
                </c:pt>
                <c:pt idx="844">
                  <c:v>46.400001525878906</c:v>
                </c:pt>
                <c:pt idx="845">
                  <c:v>46.5</c:v>
                </c:pt>
                <c:pt idx="846">
                  <c:v>46.599998474121094</c:v>
                </c:pt>
                <c:pt idx="847">
                  <c:v>46.700004577636719</c:v>
                </c:pt>
                <c:pt idx="848">
                  <c:v>46.800003051757813</c:v>
                </c:pt>
                <c:pt idx="849">
                  <c:v>46.900001525878906</c:v>
                </c:pt>
                <c:pt idx="850">
                  <c:v>47</c:v>
                </c:pt>
                <c:pt idx="851">
                  <c:v>47.099998474121094</c:v>
                </c:pt>
                <c:pt idx="852">
                  <c:v>47.200004577636719</c:v>
                </c:pt>
                <c:pt idx="853">
                  <c:v>47.300003051757813</c:v>
                </c:pt>
                <c:pt idx="854">
                  <c:v>47.400001525878906</c:v>
                </c:pt>
                <c:pt idx="855">
                  <c:v>47.5</c:v>
                </c:pt>
                <c:pt idx="856">
                  <c:v>47.599998474121094</c:v>
                </c:pt>
                <c:pt idx="857">
                  <c:v>47.700004577636719</c:v>
                </c:pt>
                <c:pt idx="858">
                  <c:v>47.800003051757813</c:v>
                </c:pt>
                <c:pt idx="859">
                  <c:v>47.900001525878906</c:v>
                </c:pt>
                <c:pt idx="860">
                  <c:v>48</c:v>
                </c:pt>
                <c:pt idx="861">
                  <c:v>48.099998474121094</c:v>
                </c:pt>
                <c:pt idx="862">
                  <c:v>48.200004577636719</c:v>
                </c:pt>
                <c:pt idx="863">
                  <c:v>48.300003051757813</c:v>
                </c:pt>
                <c:pt idx="864">
                  <c:v>48.400001525878906</c:v>
                </c:pt>
                <c:pt idx="865">
                  <c:v>48.5</c:v>
                </c:pt>
                <c:pt idx="866">
                  <c:v>48.599998474121094</c:v>
                </c:pt>
                <c:pt idx="867">
                  <c:v>48.700004577636719</c:v>
                </c:pt>
                <c:pt idx="868">
                  <c:v>48.800003051757813</c:v>
                </c:pt>
                <c:pt idx="869">
                  <c:v>48.900001525878906</c:v>
                </c:pt>
                <c:pt idx="870">
                  <c:v>49</c:v>
                </c:pt>
                <c:pt idx="871">
                  <c:v>49.099998474121094</c:v>
                </c:pt>
                <c:pt idx="872">
                  <c:v>49.200004577636719</c:v>
                </c:pt>
                <c:pt idx="873">
                  <c:v>49.300003051757813</c:v>
                </c:pt>
                <c:pt idx="874">
                  <c:v>49.400001525878906</c:v>
                </c:pt>
                <c:pt idx="875">
                  <c:v>49.5</c:v>
                </c:pt>
                <c:pt idx="876">
                  <c:v>49.599998474121094</c:v>
                </c:pt>
                <c:pt idx="877">
                  <c:v>49.700004577636719</c:v>
                </c:pt>
                <c:pt idx="878">
                  <c:v>49.800003051757813</c:v>
                </c:pt>
                <c:pt idx="879">
                  <c:v>49.900001525878906</c:v>
                </c:pt>
                <c:pt idx="880">
                  <c:v>50</c:v>
                </c:pt>
                <c:pt idx="881">
                  <c:v>50.099998474121094</c:v>
                </c:pt>
                <c:pt idx="882">
                  <c:v>50.200004577636719</c:v>
                </c:pt>
                <c:pt idx="883">
                  <c:v>50.300003051757813</c:v>
                </c:pt>
                <c:pt idx="884">
                  <c:v>50.400001525878906</c:v>
                </c:pt>
                <c:pt idx="885">
                  <c:v>50.5</c:v>
                </c:pt>
                <c:pt idx="886">
                  <c:v>50.599998474121094</c:v>
                </c:pt>
                <c:pt idx="887">
                  <c:v>50.700004577636719</c:v>
                </c:pt>
                <c:pt idx="888">
                  <c:v>50.800003051757813</c:v>
                </c:pt>
                <c:pt idx="889">
                  <c:v>50.900001525878906</c:v>
                </c:pt>
                <c:pt idx="890">
                  <c:v>51</c:v>
                </c:pt>
                <c:pt idx="891">
                  <c:v>51.099998474121094</c:v>
                </c:pt>
                <c:pt idx="892">
                  <c:v>51.200004577636719</c:v>
                </c:pt>
                <c:pt idx="893">
                  <c:v>51.300003051757813</c:v>
                </c:pt>
                <c:pt idx="894">
                  <c:v>51.400001525878906</c:v>
                </c:pt>
                <c:pt idx="895">
                  <c:v>51.5</c:v>
                </c:pt>
                <c:pt idx="896">
                  <c:v>51.599998474121094</c:v>
                </c:pt>
                <c:pt idx="897">
                  <c:v>51.700004577636719</c:v>
                </c:pt>
                <c:pt idx="898">
                  <c:v>51.800003051757813</c:v>
                </c:pt>
                <c:pt idx="899">
                  <c:v>51.900001525878906</c:v>
                </c:pt>
                <c:pt idx="900">
                  <c:v>52</c:v>
                </c:pt>
                <c:pt idx="901">
                  <c:v>52.099998474121094</c:v>
                </c:pt>
                <c:pt idx="902">
                  <c:v>52.200004577636719</c:v>
                </c:pt>
                <c:pt idx="903">
                  <c:v>52.300003051757813</c:v>
                </c:pt>
                <c:pt idx="904">
                  <c:v>52.400001525878906</c:v>
                </c:pt>
                <c:pt idx="905">
                  <c:v>52.5</c:v>
                </c:pt>
                <c:pt idx="906">
                  <c:v>52.599998474121094</c:v>
                </c:pt>
                <c:pt idx="907">
                  <c:v>52.700004577636719</c:v>
                </c:pt>
                <c:pt idx="908">
                  <c:v>52.800003051757813</c:v>
                </c:pt>
                <c:pt idx="909">
                  <c:v>52.900001525878906</c:v>
                </c:pt>
                <c:pt idx="910">
                  <c:v>53</c:v>
                </c:pt>
                <c:pt idx="911">
                  <c:v>53.099998474121094</c:v>
                </c:pt>
                <c:pt idx="912">
                  <c:v>53.200004577636719</c:v>
                </c:pt>
                <c:pt idx="913">
                  <c:v>53.300003051757813</c:v>
                </c:pt>
                <c:pt idx="914">
                  <c:v>53.400001525878906</c:v>
                </c:pt>
                <c:pt idx="915">
                  <c:v>53.5</c:v>
                </c:pt>
                <c:pt idx="916">
                  <c:v>53.599998474121094</c:v>
                </c:pt>
                <c:pt idx="917">
                  <c:v>53.700004577636719</c:v>
                </c:pt>
                <c:pt idx="918">
                  <c:v>53.800003051757813</c:v>
                </c:pt>
                <c:pt idx="919">
                  <c:v>53.900001525878906</c:v>
                </c:pt>
                <c:pt idx="920">
                  <c:v>54</c:v>
                </c:pt>
                <c:pt idx="921">
                  <c:v>54.099998474121094</c:v>
                </c:pt>
                <c:pt idx="922">
                  <c:v>54.200004577636719</c:v>
                </c:pt>
                <c:pt idx="923">
                  <c:v>54.300003051757813</c:v>
                </c:pt>
                <c:pt idx="924">
                  <c:v>54.400001525878906</c:v>
                </c:pt>
                <c:pt idx="925">
                  <c:v>54.5</c:v>
                </c:pt>
                <c:pt idx="926">
                  <c:v>54.599998474121094</c:v>
                </c:pt>
                <c:pt idx="927">
                  <c:v>54.700004577636719</c:v>
                </c:pt>
                <c:pt idx="928">
                  <c:v>54.800003051757813</c:v>
                </c:pt>
                <c:pt idx="929">
                  <c:v>54.900001525878906</c:v>
                </c:pt>
                <c:pt idx="930">
                  <c:v>55</c:v>
                </c:pt>
                <c:pt idx="931">
                  <c:v>55.099998474121094</c:v>
                </c:pt>
                <c:pt idx="932">
                  <c:v>55.200004577636719</c:v>
                </c:pt>
                <c:pt idx="933">
                  <c:v>55.300003051757813</c:v>
                </c:pt>
                <c:pt idx="934">
                  <c:v>55.400001525878906</c:v>
                </c:pt>
                <c:pt idx="935">
                  <c:v>55.5</c:v>
                </c:pt>
                <c:pt idx="936">
                  <c:v>55.599998474121094</c:v>
                </c:pt>
                <c:pt idx="937">
                  <c:v>55.700004577636719</c:v>
                </c:pt>
                <c:pt idx="938">
                  <c:v>55.800003051757813</c:v>
                </c:pt>
                <c:pt idx="939">
                  <c:v>55.900001525878906</c:v>
                </c:pt>
                <c:pt idx="940">
                  <c:v>56</c:v>
                </c:pt>
                <c:pt idx="941">
                  <c:v>56.099998474121094</c:v>
                </c:pt>
                <c:pt idx="942">
                  <c:v>56.200004577636719</c:v>
                </c:pt>
                <c:pt idx="943">
                  <c:v>56.300003051757813</c:v>
                </c:pt>
                <c:pt idx="944">
                  <c:v>56.400001525878906</c:v>
                </c:pt>
                <c:pt idx="945">
                  <c:v>56.5</c:v>
                </c:pt>
                <c:pt idx="946">
                  <c:v>56.599998474121094</c:v>
                </c:pt>
                <c:pt idx="947">
                  <c:v>56.700004577636719</c:v>
                </c:pt>
                <c:pt idx="948">
                  <c:v>56.800003051757813</c:v>
                </c:pt>
                <c:pt idx="949">
                  <c:v>56.900001525878906</c:v>
                </c:pt>
                <c:pt idx="950">
                  <c:v>57</c:v>
                </c:pt>
                <c:pt idx="951">
                  <c:v>57.099998474121094</c:v>
                </c:pt>
                <c:pt idx="952">
                  <c:v>57.200004577636719</c:v>
                </c:pt>
                <c:pt idx="953">
                  <c:v>57.300003051757813</c:v>
                </c:pt>
                <c:pt idx="954">
                  <c:v>57.400001525878906</c:v>
                </c:pt>
                <c:pt idx="955">
                  <c:v>57.5</c:v>
                </c:pt>
                <c:pt idx="956">
                  <c:v>57.599998474121094</c:v>
                </c:pt>
                <c:pt idx="957">
                  <c:v>57.700004577636719</c:v>
                </c:pt>
                <c:pt idx="958">
                  <c:v>57.800003051757813</c:v>
                </c:pt>
                <c:pt idx="959">
                  <c:v>57.900001525878906</c:v>
                </c:pt>
                <c:pt idx="960">
                  <c:v>58</c:v>
                </c:pt>
                <c:pt idx="961">
                  <c:v>58.099998474121094</c:v>
                </c:pt>
                <c:pt idx="962">
                  <c:v>58.200004577636719</c:v>
                </c:pt>
                <c:pt idx="963">
                  <c:v>58.300003051757813</c:v>
                </c:pt>
                <c:pt idx="964">
                  <c:v>58.400001525878906</c:v>
                </c:pt>
                <c:pt idx="965">
                  <c:v>58.5</c:v>
                </c:pt>
                <c:pt idx="966">
                  <c:v>58.599998474121094</c:v>
                </c:pt>
                <c:pt idx="967">
                  <c:v>58.700004577636719</c:v>
                </c:pt>
                <c:pt idx="968">
                  <c:v>58.800003051757813</c:v>
                </c:pt>
                <c:pt idx="969">
                  <c:v>58.900001525878906</c:v>
                </c:pt>
                <c:pt idx="970">
                  <c:v>59</c:v>
                </c:pt>
                <c:pt idx="971">
                  <c:v>59.099998474121094</c:v>
                </c:pt>
                <c:pt idx="972">
                  <c:v>59.200004577636719</c:v>
                </c:pt>
                <c:pt idx="973">
                  <c:v>59.300003051757813</c:v>
                </c:pt>
                <c:pt idx="974">
                  <c:v>59.400001525878906</c:v>
                </c:pt>
                <c:pt idx="975">
                  <c:v>59.5</c:v>
                </c:pt>
                <c:pt idx="976">
                  <c:v>59.599998474121094</c:v>
                </c:pt>
                <c:pt idx="977">
                  <c:v>59.700004577636719</c:v>
                </c:pt>
                <c:pt idx="978">
                  <c:v>59.800003051757813</c:v>
                </c:pt>
                <c:pt idx="979">
                  <c:v>59.900001525878906</c:v>
                </c:pt>
                <c:pt idx="980">
                  <c:v>60</c:v>
                </c:pt>
                <c:pt idx="981">
                  <c:v>60.099998474121094</c:v>
                </c:pt>
                <c:pt idx="982">
                  <c:v>60.200004577636719</c:v>
                </c:pt>
                <c:pt idx="983">
                  <c:v>60.300003051757813</c:v>
                </c:pt>
                <c:pt idx="984">
                  <c:v>60.400001525878906</c:v>
                </c:pt>
                <c:pt idx="985">
                  <c:v>60.5</c:v>
                </c:pt>
                <c:pt idx="986">
                  <c:v>60.599998474121094</c:v>
                </c:pt>
                <c:pt idx="987">
                  <c:v>60.700004577636719</c:v>
                </c:pt>
                <c:pt idx="988">
                  <c:v>60.800003051757813</c:v>
                </c:pt>
                <c:pt idx="989">
                  <c:v>60.900001525878906</c:v>
                </c:pt>
                <c:pt idx="990">
                  <c:v>61</c:v>
                </c:pt>
                <c:pt idx="991">
                  <c:v>61.099998474121094</c:v>
                </c:pt>
                <c:pt idx="992">
                  <c:v>61.200004577636719</c:v>
                </c:pt>
                <c:pt idx="993">
                  <c:v>61.300003051757813</c:v>
                </c:pt>
                <c:pt idx="994">
                  <c:v>61.400001525878906</c:v>
                </c:pt>
                <c:pt idx="995">
                  <c:v>61.5</c:v>
                </c:pt>
                <c:pt idx="996">
                  <c:v>61.599998474121094</c:v>
                </c:pt>
                <c:pt idx="997">
                  <c:v>61.700004577636719</c:v>
                </c:pt>
                <c:pt idx="998">
                  <c:v>61.800003051757813</c:v>
                </c:pt>
                <c:pt idx="999">
                  <c:v>61.900001525878906</c:v>
                </c:pt>
                <c:pt idx="1000">
                  <c:v>62</c:v>
                </c:pt>
                <c:pt idx="1001">
                  <c:v>62.099998474121094</c:v>
                </c:pt>
                <c:pt idx="1002">
                  <c:v>62.200004577636719</c:v>
                </c:pt>
                <c:pt idx="1003">
                  <c:v>62.300003051757813</c:v>
                </c:pt>
                <c:pt idx="1004">
                  <c:v>62.400001525878906</c:v>
                </c:pt>
                <c:pt idx="1005">
                  <c:v>62.5</c:v>
                </c:pt>
                <c:pt idx="1006">
                  <c:v>62.599998474121094</c:v>
                </c:pt>
                <c:pt idx="1007">
                  <c:v>62.700004577636719</c:v>
                </c:pt>
                <c:pt idx="1008">
                  <c:v>62.800003051757813</c:v>
                </c:pt>
                <c:pt idx="1009">
                  <c:v>62.900001525878906</c:v>
                </c:pt>
                <c:pt idx="1010">
                  <c:v>63</c:v>
                </c:pt>
                <c:pt idx="1011">
                  <c:v>63.099998474121094</c:v>
                </c:pt>
                <c:pt idx="1012">
                  <c:v>63.200004577636719</c:v>
                </c:pt>
                <c:pt idx="1013">
                  <c:v>63.300003051757813</c:v>
                </c:pt>
                <c:pt idx="1014">
                  <c:v>63.400001525878906</c:v>
                </c:pt>
                <c:pt idx="1015">
                  <c:v>63.5</c:v>
                </c:pt>
                <c:pt idx="1016">
                  <c:v>63.599998474121094</c:v>
                </c:pt>
                <c:pt idx="1017">
                  <c:v>63.700004577636719</c:v>
                </c:pt>
                <c:pt idx="1018">
                  <c:v>63.800003051757813</c:v>
                </c:pt>
                <c:pt idx="1019">
                  <c:v>63.900001525878906</c:v>
                </c:pt>
                <c:pt idx="1020">
                  <c:v>64</c:v>
                </c:pt>
                <c:pt idx="1021">
                  <c:v>64.099998474121094</c:v>
                </c:pt>
                <c:pt idx="1022">
                  <c:v>64.200004577636719</c:v>
                </c:pt>
                <c:pt idx="1023">
                  <c:v>64.300003051757813</c:v>
                </c:pt>
                <c:pt idx="1024">
                  <c:v>64.400001525878906</c:v>
                </c:pt>
                <c:pt idx="1025">
                  <c:v>64.5</c:v>
                </c:pt>
                <c:pt idx="1026">
                  <c:v>64.599998474121094</c:v>
                </c:pt>
                <c:pt idx="1027">
                  <c:v>64.700004577636719</c:v>
                </c:pt>
                <c:pt idx="1028">
                  <c:v>64.800003051757813</c:v>
                </c:pt>
                <c:pt idx="1029">
                  <c:v>64.900001525878906</c:v>
                </c:pt>
                <c:pt idx="1030">
                  <c:v>65</c:v>
                </c:pt>
                <c:pt idx="1031">
                  <c:v>65.099998474121094</c:v>
                </c:pt>
                <c:pt idx="1032">
                  <c:v>65.200004577636719</c:v>
                </c:pt>
                <c:pt idx="1033">
                  <c:v>65.300003051757813</c:v>
                </c:pt>
                <c:pt idx="1034">
                  <c:v>65.400001525878906</c:v>
                </c:pt>
                <c:pt idx="1035">
                  <c:v>65.5</c:v>
                </c:pt>
                <c:pt idx="1036">
                  <c:v>65.599998474121094</c:v>
                </c:pt>
                <c:pt idx="1037">
                  <c:v>65.700004577636719</c:v>
                </c:pt>
                <c:pt idx="1038">
                  <c:v>65.800003051757813</c:v>
                </c:pt>
                <c:pt idx="1039">
                  <c:v>65.900001525878906</c:v>
                </c:pt>
                <c:pt idx="1040">
                  <c:v>66</c:v>
                </c:pt>
                <c:pt idx="1041">
                  <c:v>66.099998474121094</c:v>
                </c:pt>
                <c:pt idx="1042">
                  <c:v>66.200004577636719</c:v>
                </c:pt>
                <c:pt idx="1043">
                  <c:v>66.300003051757813</c:v>
                </c:pt>
                <c:pt idx="1044">
                  <c:v>66.400001525878906</c:v>
                </c:pt>
                <c:pt idx="1045">
                  <c:v>66.5</c:v>
                </c:pt>
                <c:pt idx="1046">
                  <c:v>66.599998474121094</c:v>
                </c:pt>
                <c:pt idx="1047">
                  <c:v>66.700004577636719</c:v>
                </c:pt>
                <c:pt idx="1048">
                  <c:v>66.800003051757813</c:v>
                </c:pt>
                <c:pt idx="1049">
                  <c:v>66.900001525878906</c:v>
                </c:pt>
                <c:pt idx="1050">
                  <c:v>67</c:v>
                </c:pt>
                <c:pt idx="1051">
                  <c:v>67.099998474121094</c:v>
                </c:pt>
                <c:pt idx="1052">
                  <c:v>67.200004577636719</c:v>
                </c:pt>
                <c:pt idx="1053">
                  <c:v>67.300003051757813</c:v>
                </c:pt>
                <c:pt idx="1054">
                  <c:v>67.400001525878906</c:v>
                </c:pt>
                <c:pt idx="1055">
                  <c:v>67.5</c:v>
                </c:pt>
                <c:pt idx="1056">
                  <c:v>67.599998474121094</c:v>
                </c:pt>
                <c:pt idx="1057">
                  <c:v>67.700004577636719</c:v>
                </c:pt>
                <c:pt idx="1058">
                  <c:v>67.800003051757813</c:v>
                </c:pt>
                <c:pt idx="1059">
                  <c:v>67.900001525878906</c:v>
                </c:pt>
                <c:pt idx="1060">
                  <c:v>68</c:v>
                </c:pt>
                <c:pt idx="1061">
                  <c:v>68.099998474121094</c:v>
                </c:pt>
                <c:pt idx="1062">
                  <c:v>68.200004577636719</c:v>
                </c:pt>
                <c:pt idx="1063">
                  <c:v>68.300003051757813</c:v>
                </c:pt>
                <c:pt idx="1064">
                  <c:v>68.400001525878906</c:v>
                </c:pt>
                <c:pt idx="1065">
                  <c:v>68.5</c:v>
                </c:pt>
                <c:pt idx="1066">
                  <c:v>68.599998474121094</c:v>
                </c:pt>
                <c:pt idx="1067">
                  <c:v>68.700004577636719</c:v>
                </c:pt>
                <c:pt idx="1068">
                  <c:v>68.800003051757813</c:v>
                </c:pt>
                <c:pt idx="1069">
                  <c:v>68.900001525878906</c:v>
                </c:pt>
                <c:pt idx="1070">
                  <c:v>69</c:v>
                </c:pt>
                <c:pt idx="1071">
                  <c:v>69.099998474121094</c:v>
                </c:pt>
                <c:pt idx="1072">
                  <c:v>69.200004577636719</c:v>
                </c:pt>
                <c:pt idx="1073">
                  <c:v>69.300003051757813</c:v>
                </c:pt>
                <c:pt idx="1074">
                  <c:v>69.400001525878906</c:v>
                </c:pt>
                <c:pt idx="1075">
                  <c:v>69.5</c:v>
                </c:pt>
                <c:pt idx="1076">
                  <c:v>69.599998474121094</c:v>
                </c:pt>
                <c:pt idx="1077">
                  <c:v>69.700004577636719</c:v>
                </c:pt>
                <c:pt idx="1078">
                  <c:v>69.800003051757813</c:v>
                </c:pt>
                <c:pt idx="1079">
                  <c:v>69.900001525878906</c:v>
                </c:pt>
                <c:pt idx="1080">
                  <c:v>70</c:v>
                </c:pt>
                <c:pt idx="1081">
                  <c:v>70.099998474121094</c:v>
                </c:pt>
                <c:pt idx="1082">
                  <c:v>70.200004577636719</c:v>
                </c:pt>
                <c:pt idx="1083">
                  <c:v>70.300003051757813</c:v>
                </c:pt>
                <c:pt idx="1084">
                  <c:v>70.400001525878906</c:v>
                </c:pt>
                <c:pt idx="1085">
                  <c:v>70.5</c:v>
                </c:pt>
                <c:pt idx="1086">
                  <c:v>70.599998474121094</c:v>
                </c:pt>
                <c:pt idx="1087">
                  <c:v>70.700004577636719</c:v>
                </c:pt>
                <c:pt idx="1088">
                  <c:v>70.800003051757813</c:v>
                </c:pt>
                <c:pt idx="1089">
                  <c:v>70.900001525878906</c:v>
                </c:pt>
                <c:pt idx="1090">
                  <c:v>71</c:v>
                </c:pt>
                <c:pt idx="1091">
                  <c:v>71.099998474121094</c:v>
                </c:pt>
                <c:pt idx="1092">
                  <c:v>71.200004577636719</c:v>
                </c:pt>
                <c:pt idx="1093">
                  <c:v>71.300003051757813</c:v>
                </c:pt>
                <c:pt idx="1094">
                  <c:v>71.400001525878906</c:v>
                </c:pt>
                <c:pt idx="1095">
                  <c:v>71.5</c:v>
                </c:pt>
                <c:pt idx="1096">
                  <c:v>71.599998474121094</c:v>
                </c:pt>
                <c:pt idx="1097">
                  <c:v>71.700004577636719</c:v>
                </c:pt>
                <c:pt idx="1098">
                  <c:v>71.800003051757813</c:v>
                </c:pt>
                <c:pt idx="1099">
                  <c:v>71.900001525878906</c:v>
                </c:pt>
                <c:pt idx="1100">
                  <c:v>72</c:v>
                </c:pt>
                <c:pt idx="1101">
                  <c:v>72.099998474121094</c:v>
                </c:pt>
                <c:pt idx="1102">
                  <c:v>72.200004577636719</c:v>
                </c:pt>
                <c:pt idx="1103">
                  <c:v>72.300003051757813</c:v>
                </c:pt>
                <c:pt idx="1104">
                  <c:v>72.400001525878906</c:v>
                </c:pt>
                <c:pt idx="1105">
                  <c:v>72.5</c:v>
                </c:pt>
                <c:pt idx="1106">
                  <c:v>72.599998474121094</c:v>
                </c:pt>
                <c:pt idx="1107">
                  <c:v>72.700004577636719</c:v>
                </c:pt>
                <c:pt idx="1108">
                  <c:v>72.800003051757813</c:v>
                </c:pt>
                <c:pt idx="1109">
                  <c:v>72.900001525878906</c:v>
                </c:pt>
                <c:pt idx="1110">
                  <c:v>73</c:v>
                </c:pt>
                <c:pt idx="1111">
                  <c:v>73.099998474121094</c:v>
                </c:pt>
                <c:pt idx="1112">
                  <c:v>73.200004577636719</c:v>
                </c:pt>
                <c:pt idx="1113">
                  <c:v>73.300003051757813</c:v>
                </c:pt>
                <c:pt idx="1114">
                  <c:v>73.400001525878906</c:v>
                </c:pt>
                <c:pt idx="1115">
                  <c:v>73.5</c:v>
                </c:pt>
                <c:pt idx="1116">
                  <c:v>73.599998474121094</c:v>
                </c:pt>
                <c:pt idx="1117">
                  <c:v>73.700004577636719</c:v>
                </c:pt>
                <c:pt idx="1118">
                  <c:v>73.800003051757813</c:v>
                </c:pt>
                <c:pt idx="1119">
                  <c:v>73.900001525878906</c:v>
                </c:pt>
                <c:pt idx="1120">
                  <c:v>74</c:v>
                </c:pt>
                <c:pt idx="1121">
                  <c:v>74.099998474121094</c:v>
                </c:pt>
                <c:pt idx="1122">
                  <c:v>74.200004577636719</c:v>
                </c:pt>
                <c:pt idx="1123">
                  <c:v>74.300003051757813</c:v>
                </c:pt>
                <c:pt idx="1124">
                  <c:v>74.400001525878906</c:v>
                </c:pt>
                <c:pt idx="1125">
                  <c:v>74.5</c:v>
                </c:pt>
                <c:pt idx="1126">
                  <c:v>74.599998474121094</c:v>
                </c:pt>
                <c:pt idx="1127">
                  <c:v>74.700004577636719</c:v>
                </c:pt>
                <c:pt idx="1128">
                  <c:v>74.800003051757813</c:v>
                </c:pt>
                <c:pt idx="1129">
                  <c:v>74.900001525878906</c:v>
                </c:pt>
                <c:pt idx="1130">
                  <c:v>75</c:v>
                </c:pt>
                <c:pt idx="1131">
                  <c:v>75.099998474121094</c:v>
                </c:pt>
                <c:pt idx="1132">
                  <c:v>75.200004577636719</c:v>
                </c:pt>
                <c:pt idx="1133">
                  <c:v>75.300003051757813</c:v>
                </c:pt>
                <c:pt idx="1134">
                  <c:v>75.400001525878906</c:v>
                </c:pt>
                <c:pt idx="1135">
                  <c:v>75.5</c:v>
                </c:pt>
                <c:pt idx="1136">
                  <c:v>75.599998474121094</c:v>
                </c:pt>
                <c:pt idx="1137">
                  <c:v>75.700004577636719</c:v>
                </c:pt>
                <c:pt idx="1138">
                  <c:v>75.800003051757813</c:v>
                </c:pt>
                <c:pt idx="1139">
                  <c:v>75.900001525878906</c:v>
                </c:pt>
                <c:pt idx="1140">
                  <c:v>76</c:v>
                </c:pt>
                <c:pt idx="1141">
                  <c:v>76.099998474121094</c:v>
                </c:pt>
                <c:pt idx="1142">
                  <c:v>76.200004577636719</c:v>
                </c:pt>
                <c:pt idx="1143">
                  <c:v>76.300003051757813</c:v>
                </c:pt>
                <c:pt idx="1144">
                  <c:v>76.400001525878906</c:v>
                </c:pt>
                <c:pt idx="1145">
                  <c:v>76.5</c:v>
                </c:pt>
                <c:pt idx="1146">
                  <c:v>76.599998474121094</c:v>
                </c:pt>
                <c:pt idx="1147">
                  <c:v>76.700004577636719</c:v>
                </c:pt>
                <c:pt idx="1148">
                  <c:v>76.800003051757813</c:v>
                </c:pt>
                <c:pt idx="1149">
                  <c:v>76.900001525878906</c:v>
                </c:pt>
                <c:pt idx="1150">
                  <c:v>77</c:v>
                </c:pt>
                <c:pt idx="1151">
                  <c:v>77.099998474121094</c:v>
                </c:pt>
                <c:pt idx="1152">
                  <c:v>77.200004577636719</c:v>
                </c:pt>
                <c:pt idx="1153">
                  <c:v>77.300003051757813</c:v>
                </c:pt>
                <c:pt idx="1154">
                  <c:v>77.400001525878906</c:v>
                </c:pt>
                <c:pt idx="1155">
                  <c:v>77.5</c:v>
                </c:pt>
                <c:pt idx="1156">
                  <c:v>77.599998474121094</c:v>
                </c:pt>
                <c:pt idx="1157">
                  <c:v>77.700004577636719</c:v>
                </c:pt>
                <c:pt idx="1158">
                  <c:v>77.800003051757813</c:v>
                </c:pt>
                <c:pt idx="1159">
                  <c:v>77.900001525878906</c:v>
                </c:pt>
                <c:pt idx="1160">
                  <c:v>78</c:v>
                </c:pt>
                <c:pt idx="1161">
                  <c:v>78.099998474121094</c:v>
                </c:pt>
                <c:pt idx="1162">
                  <c:v>78.200004577636719</c:v>
                </c:pt>
                <c:pt idx="1163">
                  <c:v>78.300003051757813</c:v>
                </c:pt>
                <c:pt idx="1164">
                  <c:v>78.400001525878906</c:v>
                </c:pt>
                <c:pt idx="1165">
                  <c:v>78.5</c:v>
                </c:pt>
                <c:pt idx="1166">
                  <c:v>78.599998474121094</c:v>
                </c:pt>
                <c:pt idx="1167">
                  <c:v>78.700004577636719</c:v>
                </c:pt>
                <c:pt idx="1168">
                  <c:v>78.800003051757813</c:v>
                </c:pt>
                <c:pt idx="1169">
                  <c:v>78.900001525878906</c:v>
                </c:pt>
                <c:pt idx="1170">
                  <c:v>79</c:v>
                </c:pt>
                <c:pt idx="1171">
                  <c:v>79.099998474121094</c:v>
                </c:pt>
                <c:pt idx="1172">
                  <c:v>79.200004577636719</c:v>
                </c:pt>
                <c:pt idx="1173">
                  <c:v>79.300003051757813</c:v>
                </c:pt>
                <c:pt idx="1174">
                  <c:v>79.400001525878906</c:v>
                </c:pt>
                <c:pt idx="1175">
                  <c:v>79.5</c:v>
                </c:pt>
                <c:pt idx="1176">
                  <c:v>79.599998474121094</c:v>
                </c:pt>
                <c:pt idx="1177">
                  <c:v>79.700004577636719</c:v>
                </c:pt>
                <c:pt idx="1178">
                  <c:v>79.800003051757813</c:v>
                </c:pt>
                <c:pt idx="1179">
                  <c:v>79.900001525878906</c:v>
                </c:pt>
                <c:pt idx="1180">
                  <c:v>80</c:v>
                </c:pt>
                <c:pt idx="1181">
                  <c:v>80.099998474121094</c:v>
                </c:pt>
                <c:pt idx="1182">
                  <c:v>80.200004577636719</c:v>
                </c:pt>
                <c:pt idx="1183">
                  <c:v>80.300003051757813</c:v>
                </c:pt>
                <c:pt idx="1184">
                  <c:v>80.400001525878906</c:v>
                </c:pt>
                <c:pt idx="1185">
                  <c:v>80.5</c:v>
                </c:pt>
                <c:pt idx="1186">
                  <c:v>80.599998474121094</c:v>
                </c:pt>
                <c:pt idx="1187">
                  <c:v>80.700004577636719</c:v>
                </c:pt>
                <c:pt idx="1188">
                  <c:v>80.800003051757813</c:v>
                </c:pt>
                <c:pt idx="1189">
                  <c:v>80.900001525878906</c:v>
                </c:pt>
                <c:pt idx="1190">
                  <c:v>81</c:v>
                </c:pt>
                <c:pt idx="1191">
                  <c:v>81.099998474121094</c:v>
                </c:pt>
                <c:pt idx="1192">
                  <c:v>81.200004577636719</c:v>
                </c:pt>
                <c:pt idx="1193">
                  <c:v>81.300003051757813</c:v>
                </c:pt>
                <c:pt idx="1194">
                  <c:v>81.400001525878906</c:v>
                </c:pt>
                <c:pt idx="1195">
                  <c:v>81.5</c:v>
                </c:pt>
                <c:pt idx="1196">
                  <c:v>81.599998474121094</c:v>
                </c:pt>
                <c:pt idx="1197">
                  <c:v>81.700004577636719</c:v>
                </c:pt>
                <c:pt idx="1198">
                  <c:v>81.800003051757813</c:v>
                </c:pt>
                <c:pt idx="1199">
                  <c:v>81.900001525878906</c:v>
                </c:pt>
                <c:pt idx="1200">
                  <c:v>82</c:v>
                </c:pt>
                <c:pt idx="1201">
                  <c:v>82.099998474121094</c:v>
                </c:pt>
                <c:pt idx="1202">
                  <c:v>82.200004577636719</c:v>
                </c:pt>
                <c:pt idx="1203">
                  <c:v>82.300003051757813</c:v>
                </c:pt>
                <c:pt idx="1204">
                  <c:v>82.400001525878906</c:v>
                </c:pt>
                <c:pt idx="1205">
                  <c:v>82.5</c:v>
                </c:pt>
                <c:pt idx="1206">
                  <c:v>82.599998474121094</c:v>
                </c:pt>
                <c:pt idx="1207">
                  <c:v>82.700004577636719</c:v>
                </c:pt>
                <c:pt idx="1208">
                  <c:v>82.800003051757813</c:v>
                </c:pt>
                <c:pt idx="1209">
                  <c:v>82.900001525878906</c:v>
                </c:pt>
                <c:pt idx="1210">
                  <c:v>83</c:v>
                </c:pt>
                <c:pt idx="1211">
                  <c:v>83.099998474121094</c:v>
                </c:pt>
                <c:pt idx="1212">
                  <c:v>83.200004577636719</c:v>
                </c:pt>
                <c:pt idx="1213">
                  <c:v>83.300003051757813</c:v>
                </c:pt>
                <c:pt idx="1214">
                  <c:v>83.400001525878906</c:v>
                </c:pt>
                <c:pt idx="1215">
                  <c:v>83.5</c:v>
                </c:pt>
                <c:pt idx="1216">
                  <c:v>83.599998474121094</c:v>
                </c:pt>
                <c:pt idx="1217">
                  <c:v>83.700004577636719</c:v>
                </c:pt>
                <c:pt idx="1218">
                  <c:v>83.800003051757813</c:v>
                </c:pt>
                <c:pt idx="1219">
                  <c:v>83.900001525878906</c:v>
                </c:pt>
                <c:pt idx="1220">
                  <c:v>84</c:v>
                </c:pt>
                <c:pt idx="1221">
                  <c:v>84.099998474121094</c:v>
                </c:pt>
                <c:pt idx="1222">
                  <c:v>84.200004577636719</c:v>
                </c:pt>
                <c:pt idx="1223">
                  <c:v>84.300003051757813</c:v>
                </c:pt>
                <c:pt idx="1224">
                  <c:v>84.400001525878906</c:v>
                </c:pt>
                <c:pt idx="1225">
                  <c:v>84.5</c:v>
                </c:pt>
                <c:pt idx="1226">
                  <c:v>84.599998474121094</c:v>
                </c:pt>
                <c:pt idx="1227">
                  <c:v>84.700004577636719</c:v>
                </c:pt>
                <c:pt idx="1228">
                  <c:v>84.800003051757813</c:v>
                </c:pt>
                <c:pt idx="1229">
                  <c:v>84.900001525878906</c:v>
                </c:pt>
                <c:pt idx="1230">
                  <c:v>85</c:v>
                </c:pt>
                <c:pt idx="1231">
                  <c:v>85.099998474121094</c:v>
                </c:pt>
                <c:pt idx="1232">
                  <c:v>85.200004577636719</c:v>
                </c:pt>
                <c:pt idx="1233">
                  <c:v>85.300003051757813</c:v>
                </c:pt>
                <c:pt idx="1234">
                  <c:v>85.400001525878906</c:v>
                </c:pt>
                <c:pt idx="1235">
                  <c:v>85.5</c:v>
                </c:pt>
                <c:pt idx="1236">
                  <c:v>85.599998474121094</c:v>
                </c:pt>
                <c:pt idx="1237">
                  <c:v>85.700004577636719</c:v>
                </c:pt>
                <c:pt idx="1238">
                  <c:v>85.800003051757813</c:v>
                </c:pt>
                <c:pt idx="1239">
                  <c:v>85.900001525878906</c:v>
                </c:pt>
                <c:pt idx="1240">
                  <c:v>86</c:v>
                </c:pt>
                <c:pt idx="1241">
                  <c:v>86.099998474121094</c:v>
                </c:pt>
                <c:pt idx="1242">
                  <c:v>86.200004577636719</c:v>
                </c:pt>
                <c:pt idx="1243">
                  <c:v>86.300003051757813</c:v>
                </c:pt>
                <c:pt idx="1244">
                  <c:v>86.400001525878906</c:v>
                </c:pt>
                <c:pt idx="1245">
                  <c:v>86.5</c:v>
                </c:pt>
                <c:pt idx="1246">
                  <c:v>86.599998474121094</c:v>
                </c:pt>
                <c:pt idx="1247">
                  <c:v>86.700004577636719</c:v>
                </c:pt>
                <c:pt idx="1248">
                  <c:v>86.800003051757813</c:v>
                </c:pt>
                <c:pt idx="1249">
                  <c:v>86.900001525878906</c:v>
                </c:pt>
                <c:pt idx="1250">
                  <c:v>87</c:v>
                </c:pt>
                <c:pt idx="1251">
                  <c:v>87.099998474121094</c:v>
                </c:pt>
                <c:pt idx="1252">
                  <c:v>87.200004577636719</c:v>
                </c:pt>
                <c:pt idx="1253">
                  <c:v>87.300003051757813</c:v>
                </c:pt>
                <c:pt idx="1254">
                  <c:v>87.400001525878906</c:v>
                </c:pt>
                <c:pt idx="1255">
                  <c:v>87.5</c:v>
                </c:pt>
                <c:pt idx="1256">
                  <c:v>87.599998474121094</c:v>
                </c:pt>
                <c:pt idx="1257">
                  <c:v>87.700004577636719</c:v>
                </c:pt>
                <c:pt idx="1258">
                  <c:v>87.800003051757813</c:v>
                </c:pt>
                <c:pt idx="1259">
                  <c:v>87.900001525878906</c:v>
                </c:pt>
                <c:pt idx="1260">
                  <c:v>88</c:v>
                </c:pt>
                <c:pt idx="1261">
                  <c:v>88.099998474121094</c:v>
                </c:pt>
                <c:pt idx="1262">
                  <c:v>88.200004577636719</c:v>
                </c:pt>
                <c:pt idx="1263">
                  <c:v>88.300003051757813</c:v>
                </c:pt>
                <c:pt idx="1264">
                  <c:v>88.400001525878906</c:v>
                </c:pt>
                <c:pt idx="1265">
                  <c:v>88.5</c:v>
                </c:pt>
                <c:pt idx="1266">
                  <c:v>88.599998474121094</c:v>
                </c:pt>
                <c:pt idx="1267">
                  <c:v>88.700004577636719</c:v>
                </c:pt>
                <c:pt idx="1268">
                  <c:v>88.800003051757813</c:v>
                </c:pt>
                <c:pt idx="1269">
                  <c:v>88.900001525878906</c:v>
                </c:pt>
                <c:pt idx="1270">
                  <c:v>89</c:v>
                </c:pt>
                <c:pt idx="1271">
                  <c:v>89.099998474121094</c:v>
                </c:pt>
                <c:pt idx="1272">
                  <c:v>89.200004577636719</c:v>
                </c:pt>
                <c:pt idx="1273">
                  <c:v>89.300003051757813</c:v>
                </c:pt>
                <c:pt idx="1274">
                  <c:v>89.400001525878906</c:v>
                </c:pt>
                <c:pt idx="1275">
                  <c:v>89.5</c:v>
                </c:pt>
                <c:pt idx="1276">
                  <c:v>89.599998474121094</c:v>
                </c:pt>
                <c:pt idx="1277">
                  <c:v>89.700004577636719</c:v>
                </c:pt>
                <c:pt idx="1278">
                  <c:v>89.800003051757813</c:v>
                </c:pt>
                <c:pt idx="1279">
                  <c:v>89.900001525878906</c:v>
                </c:pt>
                <c:pt idx="1280">
                  <c:v>90.000007629394531</c:v>
                </c:pt>
                <c:pt idx="1281">
                  <c:v>90.099998474121094</c:v>
                </c:pt>
                <c:pt idx="1282">
                  <c:v>90.200004577636719</c:v>
                </c:pt>
                <c:pt idx="1283">
                  <c:v>90.299995422363281</c:v>
                </c:pt>
                <c:pt idx="1284">
                  <c:v>90.400001525878906</c:v>
                </c:pt>
                <c:pt idx="1285">
                  <c:v>90.500007629394531</c:v>
                </c:pt>
                <c:pt idx="1286">
                  <c:v>90.599998474121094</c:v>
                </c:pt>
                <c:pt idx="1287">
                  <c:v>90.700004577636719</c:v>
                </c:pt>
                <c:pt idx="1288">
                  <c:v>90.799995422363281</c:v>
                </c:pt>
                <c:pt idx="1289">
                  <c:v>90.900001525878906</c:v>
                </c:pt>
                <c:pt idx="1290">
                  <c:v>91.000007629394531</c:v>
                </c:pt>
                <c:pt idx="1291">
                  <c:v>91.099998474121094</c:v>
                </c:pt>
                <c:pt idx="1292">
                  <c:v>91.200004577636719</c:v>
                </c:pt>
                <c:pt idx="1293">
                  <c:v>91.299995422363281</c:v>
                </c:pt>
                <c:pt idx="1294">
                  <c:v>91.400001525878906</c:v>
                </c:pt>
                <c:pt idx="1295">
                  <c:v>91.500007629394531</c:v>
                </c:pt>
                <c:pt idx="1296">
                  <c:v>91.599998474121094</c:v>
                </c:pt>
                <c:pt idx="1297">
                  <c:v>91.700004577636719</c:v>
                </c:pt>
                <c:pt idx="1298">
                  <c:v>91.799995422363281</c:v>
                </c:pt>
                <c:pt idx="1299">
                  <c:v>91.900001525878906</c:v>
                </c:pt>
                <c:pt idx="1300">
                  <c:v>92.000007629394531</c:v>
                </c:pt>
                <c:pt idx="1301">
                  <c:v>92.099998474121094</c:v>
                </c:pt>
                <c:pt idx="1302">
                  <c:v>92.200004577636719</c:v>
                </c:pt>
                <c:pt idx="1303">
                  <c:v>92.299995422363281</c:v>
                </c:pt>
                <c:pt idx="1304">
                  <c:v>92.400001525878906</c:v>
                </c:pt>
                <c:pt idx="1305">
                  <c:v>92.500007629394531</c:v>
                </c:pt>
                <c:pt idx="1306">
                  <c:v>92.599998474121094</c:v>
                </c:pt>
                <c:pt idx="1307">
                  <c:v>92.700004577636719</c:v>
                </c:pt>
                <c:pt idx="1308">
                  <c:v>92.799995422363281</c:v>
                </c:pt>
                <c:pt idx="1309">
                  <c:v>92.900001525878906</c:v>
                </c:pt>
                <c:pt idx="1310">
                  <c:v>93.000007629394531</c:v>
                </c:pt>
                <c:pt idx="1311">
                  <c:v>93.099998474121094</c:v>
                </c:pt>
                <c:pt idx="1312">
                  <c:v>93.200004577636719</c:v>
                </c:pt>
                <c:pt idx="1313">
                  <c:v>93.299995422363281</c:v>
                </c:pt>
                <c:pt idx="1314">
                  <c:v>93.400001525878906</c:v>
                </c:pt>
                <c:pt idx="1315">
                  <c:v>93.500007629394531</c:v>
                </c:pt>
                <c:pt idx="1316">
                  <c:v>93.599998474121094</c:v>
                </c:pt>
                <c:pt idx="1317">
                  <c:v>93.700004577636719</c:v>
                </c:pt>
                <c:pt idx="1318">
                  <c:v>93.799995422363281</c:v>
                </c:pt>
                <c:pt idx="1319">
                  <c:v>93.900001525878906</c:v>
                </c:pt>
                <c:pt idx="1320">
                  <c:v>94.000007629394531</c:v>
                </c:pt>
                <c:pt idx="1321">
                  <c:v>94.099998474121094</c:v>
                </c:pt>
                <c:pt idx="1322">
                  <c:v>94.200004577636719</c:v>
                </c:pt>
                <c:pt idx="1323">
                  <c:v>94.299995422363281</c:v>
                </c:pt>
                <c:pt idx="1324">
                  <c:v>94.400001525878906</c:v>
                </c:pt>
                <c:pt idx="1325">
                  <c:v>94.500007629394531</c:v>
                </c:pt>
                <c:pt idx="1326">
                  <c:v>94.599998474121094</c:v>
                </c:pt>
                <c:pt idx="1327">
                  <c:v>94.700004577636719</c:v>
                </c:pt>
                <c:pt idx="1328">
                  <c:v>94.799995422363281</c:v>
                </c:pt>
                <c:pt idx="1329">
                  <c:v>94.900001525878906</c:v>
                </c:pt>
                <c:pt idx="1330">
                  <c:v>95.000007629394531</c:v>
                </c:pt>
                <c:pt idx="1331">
                  <c:v>95.099998474121094</c:v>
                </c:pt>
                <c:pt idx="1332">
                  <c:v>95.200004577636719</c:v>
                </c:pt>
                <c:pt idx="1333">
                  <c:v>95.299995422363281</c:v>
                </c:pt>
                <c:pt idx="1334">
                  <c:v>95.400001525878906</c:v>
                </c:pt>
                <c:pt idx="1335">
                  <c:v>95.500007629394531</c:v>
                </c:pt>
                <c:pt idx="1336">
                  <c:v>95.599998474121094</c:v>
                </c:pt>
                <c:pt idx="1337">
                  <c:v>95.700004577636719</c:v>
                </c:pt>
                <c:pt idx="1338">
                  <c:v>95.799995422363281</c:v>
                </c:pt>
                <c:pt idx="1339">
                  <c:v>95.900001525878906</c:v>
                </c:pt>
                <c:pt idx="1340">
                  <c:v>96.000007629394531</c:v>
                </c:pt>
                <c:pt idx="1341">
                  <c:v>96.099998474121094</c:v>
                </c:pt>
                <c:pt idx="1342">
                  <c:v>96.200004577636719</c:v>
                </c:pt>
                <c:pt idx="1343">
                  <c:v>96.299995422363281</c:v>
                </c:pt>
                <c:pt idx="1344">
                  <c:v>96.400001525878906</c:v>
                </c:pt>
                <c:pt idx="1345">
                  <c:v>96.500007629394531</c:v>
                </c:pt>
                <c:pt idx="1346">
                  <c:v>96.599998474121094</c:v>
                </c:pt>
                <c:pt idx="1347">
                  <c:v>96.700004577636719</c:v>
                </c:pt>
                <c:pt idx="1348">
                  <c:v>96.799995422363281</c:v>
                </c:pt>
                <c:pt idx="1349">
                  <c:v>96.900001525878906</c:v>
                </c:pt>
                <c:pt idx="1350">
                  <c:v>97.000007629394531</c:v>
                </c:pt>
                <c:pt idx="1351">
                  <c:v>97.099998474121094</c:v>
                </c:pt>
                <c:pt idx="1352">
                  <c:v>97.200004577636719</c:v>
                </c:pt>
                <c:pt idx="1353">
                  <c:v>97.299995422363281</c:v>
                </c:pt>
                <c:pt idx="1354">
                  <c:v>97.400001525878906</c:v>
                </c:pt>
                <c:pt idx="1355">
                  <c:v>97.500007629394531</c:v>
                </c:pt>
                <c:pt idx="1356">
                  <c:v>97.599998474121094</c:v>
                </c:pt>
                <c:pt idx="1357">
                  <c:v>97.700004577636719</c:v>
                </c:pt>
                <c:pt idx="1358">
                  <c:v>97.799995422363281</c:v>
                </c:pt>
                <c:pt idx="1359">
                  <c:v>97.900001525878906</c:v>
                </c:pt>
                <c:pt idx="1360">
                  <c:v>98.000007629394531</c:v>
                </c:pt>
                <c:pt idx="1361">
                  <c:v>98.099998474121094</c:v>
                </c:pt>
                <c:pt idx="1362">
                  <c:v>98.200004577636719</c:v>
                </c:pt>
                <c:pt idx="1363">
                  <c:v>98.299995422363281</c:v>
                </c:pt>
                <c:pt idx="1364">
                  <c:v>98.400001525878906</c:v>
                </c:pt>
                <c:pt idx="1365">
                  <c:v>98.500007629394531</c:v>
                </c:pt>
                <c:pt idx="1366">
                  <c:v>98.599998474121094</c:v>
                </c:pt>
                <c:pt idx="1367">
                  <c:v>98.700004577636719</c:v>
                </c:pt>
                <c:pt idx="1368">
                  <c:v>98.799995422363281</c:v>
                </c:pt>
                <c:pt idx="1369">
                  <c:v>98.900001525878906</c:v>
                </c:pt>
                <c:pt idx="1370">
                  <c:v>99.000007629394531</c:v>
                </c:pt>
                <c:pt idx="1371">
                  <c:v>99.099998474121094</c:v>
                </c:pt>
                <c:pt idx="1372">
                  <c:v>99.200004577636719</c:v>
                </c:pt>
                <c:pt idx="1373">
                  <c:v>99.299995422363281</c:v>
                </c:pt>
                <c:pt idx="1374">
                  <c:v>99.400001525878906</c:v>
                </c:pt>
                <c:pt idx="1375">
                  <c:v>99.500007629394531</c:v>
                </c:pt>
                <c:pt idx="1376">
                  <c:v>99.599998474121094</c:v>
                </c:pt>
                <c:pt idx="1377">
                  <c:v>99.700004577636719</c:v>
                </c:pt>
                <c:pt idx="1378">
                  <c:v>99.799995422363281</c:v>
                </c:pt>
                <c:pt idx="1379">
                  <c:v>99.900001525878906</c:v>
                </c:pt>
                <c:pt idx="1380">
                  <c:v>100.00000762939453</c:v>
                </c:pt>
                <c:pt idx="1381">
                  <c:v>100.09999847412109</c:v>
                </c:pt>
                <c:pt idx="1382">
                  <c:v>100.20000457763672</c:v>
                </c:pt>
                <c:pt idx="1383">
                  <c:v>100.29999542236328</c:v>
                </c:pt>
                <c:pt idx="1384">
                  <c:v>100.40000152587891</c:v>
                </c:pt>
                <c:pt idx="1385">
                  <c:v>100.50000762939453</c:v>
                </c:pt>
                <c:pt idx="1386">
                  <c:v>100.59999847412109</c:v>
                </c:pt>
                <c:pt idx="1387">
                  <c:v>100.70000457763672</c:v>
                </c:pt>
                <c:pt idx="1388">
                  <c:v>100.79999542236328</c:v>
                </c:pt>
                <c:pt idx="1389">
                  <c:v>100.90000152587891</c:v>
                </c:pt>
                <c:pt idx="1390">
                  <c:v>101.00000762939453</c:v>
                </c:pt>
                <c:pt idx="1391">
                  <c:v>101.09999847412109</c:v>
                </c:pt>
                <c:pt idx="1392">
                  <c:v>101.20000457763672</c:v>
                </c:pt>
                <c:pt idx="1393">
                  <c:v>101.29999542236328</c:v>
                </c:pt>
                <c:pt idx="1394">
                  <c:v>101.40000152587891</c:v>
                </c:pt>
                <c:pt idx="1395">
                  <c:v>101.50000762939453</c:v>
                </c:pt>
                <c:pt idx="1396">
                  <c:v>101.59999847412109</c:v>
                </c:pt>
                <c:pt idx="1397">
                  <c:v>101.70000457763672</c:v>
                </c:pt>
                <c:pt idx="1398">
                  <c:v>101.79999542236328</c:v>
                </c:pt>
                <c:pt idx="1399">
                  <c:v>101.90000152587891</c:v>
                </c:pt>
                <c:pt idx="1400">
                  <c:v>102.00000762939453</c:v>
                </c:pt>
                <c:pt idx="1401">
                  <c:v>102.09999847412109</c:v>
                </c:pt>
                <c:pt idx="1402">
                  <c:v>102.20000457763672</c:v>
                </c:pt>
                <c:pt idx="1403">
                  <c:v>102.29999542236328</c:v>
                </c:pt>
                <c:pt idx="1404">
                  <c:v>102.40000152587891</c:v>
                </c:pt>
                <c:pt idx="1405">
                  <c:v>102.50000762939453</c:v>
                </c:pt>
                <c:pt idx="1406">
                  <c:v>102.59999847412109</c:v>
                </c:pt>
                <c:pt idx="1407">
                  <c:v>102.70000457763672</c:v>
                </c:pt>
                <c:pt idx="1408">
                  <c:v>102.79999542236328</c:v>
                </c:pt>
                <c:pt idx="1409">
                  <c:v>102.90000152587891</c:v>
                </c:pt>
                <c:pt idx="1410">
                  <c:v>103.00000762939453</c:v>
                </c:pt>
                <c:pt idx="1411">
                  <c:v>103.09999847412109</c:v>
                </c:pt>
                <c:pt idx="1412">
                  <c:v>103.20000457763672</c:v>
                </c:pt>
                <c:pt idx="1413">
                  <c:v>103.29999542236328</c:v>
                </c:pt>
                <c:pt idx="1414">
                  <c:v>103.40000152587891</c:v>
                </c:pt>
                <c:pt idx="1415">
                  <c:v>103.50000762939453</c:v>
                </c:pt>
                <c:pt idx="1416">
                  <c:v>103.59999847412109</c:v>
                </c:pt>
                <c:pt idx="1417">
                  <c:v>103.70000457763672</c:v>
                </c:pt>
                <c:pt idx="1418">
                  <c:v>103.79999542236328</c:v>
                </c:pt>
                <c:pt idx="1419">
                  <c:v>103.90000152587891</c:v>
                </c:pt>
                <c:pt idx="1420">
                  <c:v>104.00000762939453</c:v>
                </c:pt>
                <c:pt idx="1421">
                  <c:v>104.09999847412109</c:v>
                </c:pt>
                <c:pt idx="1422">
                  <c:v>104.20000457763672</c:v>
                </c:pt>
                <c:pt idx="1423">
                  <c:v>104.29999542236328</c:v>
                </c:pt>
                <c:pt idx="1424">
                  <c:v>104.40000152587891</c:v>
                </c:pt>
                <c:pt idx="1425">
                  <c:v>104.50000762939453</c:v>
                </c:pt>
                <c:pt idx="1426">
                  <c:v>104.59999847412109</c:v>
                </c:pt>
                <c:pt idx="1427">
                  <c:v>104.70000457763672</c:v>
                </c:pt>
                <c:pt idx="1428">
                  <c:v>104.79999542236328</c:v>
                </c:pt>
                <c:pt idx="1429">
                  <c:v>104.90000152587891</c:v>
                </c:pt>
                <c:pt idx="1430">
                  <c:v>105.00000762939453</c:v>
                </c:pt>
                <c:pt idx="1431">
                  <c:v>105.09999847412109</c:v>
                </c:pt>
                <c:pt idx="1432">
                  <c:v>105.20000457763672</c:v>
                </c:pt>
                <c:pt idx="1433">
                  <c:v>105.29999542236328</c:v>
                </c:pt>
                <c:pt idx="1434">
                  <c:v>105.40000152587891</c:v>
                </c:pt>
                <c:pt idx="1435">
                  <c:v>105.50000762939453</c:v>
                </c:pt>
                <c:pt idx="1436">
                  <c:v>105.59999847412109</c:v>
                </c:pt>
                <c:pt idx="1437">
                  <c:v>105.70000457763672</c:v>
                </c:pt>
                <c:pt idx="1438">
                  <c:v>105.79999542236328</c:v>
                </c:pt>
                <c:pt idx="1439">
                  <c:v>105.90000152587891</c:v>
                </c:pt>
                <c:pt idx="1440">
                  <c:v>106.00000762939453</c:v>
                </c:pt>
                <c:pt idx="1441">
                  <c:v>106.09999847412109</c:v>
                </c:pt>
                <c:pt idx="1442">
                  <c:v>106.20000457763672</c:v>
                </c:pt>
                <c:pt idx="1443">
                  <c:v>106.29999542236328</c:v>
                </c:pt>
                <c:pt idx="1444">
                  <c:v>106.40000152587891</c:v>
                </c:pt>
                <c:pt idx="1445">
                  <c:v>106.50000762939453</c:v>
                </c:pt>
                <c:pt idx="1446">
                  <c:v>106.59999847412109</c:v>
                </c:pt>
                <c:pt idx="1447">
                  <c:v>106.70000457763672</c:v>
                </c:pt>
                <c:pt idx="1448">
                  <c:v>106.79999542236328</c:v>
                </c:pt>
                <c:pt idx="1449">
                  <c:v>106.90000152587891</c:v>
                </c:pt>
                <c:pt idx="1450">
                  <c:v>107.00000762939453</c:v>
                </c:pt>
                <c:pt idx="1451">
                  <c:v>107.09999847412109</c:v>
                </c:pt>
                <c:pt idx="1452">
                  <c:v>107.20000457763672</c:v>
                </c:pt>
                <c:pt idx="1453">
                  <c:v>107.29999542236328</c:v>
                </c:pt>
                <c:pt idx="1454">
                  <c:v>107.40000152587891</c:v>
                </c:pt>
                <c:pt idx="1455">
                  <c:v>107.50000762939453</c:v>
                </c:pt>
                <c:pt idx="1456">
                  <c:v>107.59999847412109</c:v>
                </c:pt>
                <c:pt idx="1457">
                  <c:v>107.70000457763672</c:v>
                </c:pt>
                <c:pt idx="1458">
                  <c:v>107.79999542236328</c:v>
                </c:pt>
                <c:pt idx="1459">
                  <c:v>107.90000152587891</c:v>
                </c:pt>
                <c:pt idx="1460">
                  <c:v>108.00000762939453</c:v>
                </c:pt>
                <c:pt idx="1461">
                  <c:v>108.09999847412109</c:v>
                </c:pt>
                <c:pt idx="1462">
                  <c:v>108.20000457763672</c:v>
                </c:pt>
                <c:pt idx="1463">
                  <c:v>108.29999542236328</c:v>
                </c:pt>
                <c:pt idx="1464">
                  <c:v>108.40000152587891</c:v>
                </c:pt>
                <c:pt idx="1465">
                  <c:v>108.50000762939453</c:v>
                </c:pt>
                <c:pt idx="1466">
                  <c:v>108.59999847412109</c:v>
                </c:pt>
                <c:pt idx="1467">
                  <c:v>108.70000457763672</c:v>
                </c:pt>
                <c:pt idx="1468">
                  <c:v>108.79999542236328</c:v>
                </c:pt>
                <c:pt idx="1469">
                  <c:v>108.90000152587891</c:v>
                </c:pt>
                <c:pt idx="1470">
                  <c:v>109.00000762939453</c:v>
                </c:pt>
                <c:pt idx="1471">
                  <c:v>109.09999847412109</c:v>
                </c:pt>
                <c:pt idx="1472">
                  <c:v>109.20000457763672</c:v>
                </c:pt>
                <c:pt idx="1473">
                  <c:v>109.29999542236328</c:v>
                </c:pt>
                <c:pt idx="1474">
                  <c:v>109.40000152587891</c:v>
                </c:pt>
                <c:pt idx="1475">
                  <c:v>109.50000762939453</c:v>
                </c:pt>
                <c:pt idx="1476">
                  <c:v>109.59999847412109</c:v>
                </c:pt>
                <c:pt idx="1477">
                  <c:v>109.70000457763672</c:v>
                </c:pt>
                <c:pt idx="1478">
                  <c:v>109.79999542236328</c:v>
                </c:pt>
                <c:pt idx="1479">
                  <c:v>109.90000152587891</c:v>
                </c:pt>
                <c:pt idx="1480">
                  <c:v>110.00000762939453</c:v>
                </c:pt>
                <c:pt idx="1481">
                  <c:v>110.09999847412109</c:v>
                </c:pt>
                <c:pt idx="1482">
                  <c:v>110.20000457763672</c:v>
                </c:pt>
                <c:pt idx="1483">
                  <c:v>110.29999542236328</c:v>
                </c:pt>
                <c:pt idx="1484">
                  <c:v>110.40000152587891</c:v>
                </c:pt>
                <c:pt idx="1485">
                  <c:v>110.50000762939453</c:v>
                </c:pt>
                <c:pt idx="1486">
                  <c:v>110.59999847412109</c:v>
                </c:pt>
                <c:pt idx="1487">
                  <c:v>110.70000457763672</c:v>
                </c:pt>
                <c:pt idx="1488">
                  <c:v>110.79999542236328</c:v>
                </c:pt>
                <c:pt idx="1489">
                  <c:v>110.90000152587891</c:v>
                </c:pt>
                <c:pt idx="1490">
                  <c:v>111.00000762939453</c:v>
                </c:pt>
                <c:pt idx="1491">
                  <c:v>111.09999847412109</c:v>
                </c:pt>
                <c:pt idx="1492">
                  <c:v>111.20000457763672</c:v>
                </c:pt>
                <c:pt idx="1493">
                  <c:v>111.29999542236328</c:v>
                </c:pt>
                <c:pt idx="1494">
                  <c:v>111.40000152587891</c:v>
                </c:pt>
                <c:pt idx="1495">
                  <c:v>111.50000762939453</c:v>
                </c:pt>
                <c:pt idx="1496">
                  <c:v>111.59999847412109</c:v>
                </c:pt>
                <c:pt idx="1497">
                  <c:v>111.70000457763672</c:v>
                </c:pt>
                <c:pt idx="1498">
                  <c:v>111.79999542236328</c:v>
                </c:pt>
                <c:pt idx="1499">
                  <c:v>111.90000152587891</c:v>
                </c:pt>
                <c:pt idx="1500">
                  <c:v>112.00000762939453</c:v>
                </c:pt>
                <c:pt idx="1501">
                  <c:v>112.09999847412109</c:v>
                </c:pt>
                <c:pt idx="1502">
                  <c:v>112.20000457763672</c:v>
                </c:pt>
                <c:pt idx="1503">
                  <c:v>112.29999542236328</c:v>
                </c:pt>
                <c:pt idx="1504">
                  <c:v>112.40000152587891</c:v>
                </c:pt>
                <c:pt idx="1505">
                  <c:v>112.50000762939453</c:v>
                </c:pt>
                <c:pt idx="1506">
                  <c:v>112.59999847412109</c:v>
                </c:pt>
                <c:pt idx="1507">
                  <c:v>112.70000457763672</c:v>
                </c:pt>
                <c:pt idx="1508">
                  <c:v>112.79999542236328</c:v>
                </c:pt>
                <c:pt idx="1509">
                  <c:v>112.90000152587891</c:v>
                </c:pt>
                <c:pt idx="1510">
                  <c:v>113.00000762939453</c:v>
                </c:pt>
                <c:pt idx="1511">
                  <c:v>113.09999847412109</c:v>
                </c:pt>
                <c:pt idx="1512">
                  <c:v>113.20000457763672</c:v>
                </c:pt>
                <c:pt idx="1513">
                  <c:v>113.29999542236328</c:v>
                </c:pt>
                <c:pt idx="1514">
                  <c:v>113.40000152587891</c:v>
                </c:pt>
                <c:pt idx="1515">
                  <c:v>113.50000762939453</c:v>
                </c:pt>
                <c:pt idx="1516">
                  <c:v>113.59999847412109</c:v>
                </c:pt>
                <c:pt idx="1517">
                  <c:v>113.70000457763672</c:v>
                </c:pt>
                <c:pt idx="1518">
                  <c:v>113.79999542236328</c:v>
                </c:pt>
                <c:pt idx="1519">
                  <c:v>113.90000152587891</c:v>
                </c:pt>
                <c:pt idx="1520">
                  <c:v>114.00000762939453</c:v>
                </c:pt>
                <c:pt idx="1521">
                  <c:v>114.09999847412109</c:v>
                </c:pt>
                <c:pt idx="1522">
                  <c:v>114.20000457763672</c:v>
                </c:pt>
                <c:pt idx="1523">
                  <c:v>114.29999542236328</c:v>
                </c:pt>
                <c:pt idx="1524">
                  <c:v>114.40000152587891</c:v>
                </c:pt>
                <c:pt idx="1525">
                  <c:v>114.50000762939453</c:v>
                </c:pt>
                <c:pt idx="1526">
                  <c:v>114.59999847412109</c:v>
                </c:pt>
                <c:pt idx="1527">
                  <c:v>114.70000457763672</c:v>
                </c:pt>
                <c:pt idx="1528">
                  <c:v>114.79999542236328</c:v>
                </c:pt>
                <c:pt idx="1529">
                  <c:v>114.90000152587891</c:v>
                </c:pt>
                <c:pt idx="1530">
                  <c:v>115.00000762939453</c:v>
                </c:pt>
                <c:pt idx="1531">
                  <c:v>115.09999847412109</c:v>
                </c:pt>
                <c:pt idx="1532">
                  <c:v>115.20000457763672</c:v>
                </c:pt>
                <c:pt idx="1533">
                  <c:v>115.29999542236328</c:v>
                </c:pt>
                <c:pt idx="1534">
                  <c:v>115.40000152587891</c:v>
                </c:pt>
                <c:pt idx="1535">
                  <c:v>115.50000762939453</c:v>
                </c:pt>
                <c:pt idx="1536">
                  <c:v>115.59999847412109</c:v>
                </c:pt>
                <c:pt idx="1537">
                  <c:v>115.70000457763672</c:v>
                </c:pt>
                <c:pt idx="1538">
                  <c:v>115.79999542236328</c:v>
                </c:pt>
                <c:pt idx="1539">
                  <c:v>115.90000152587891</c:v>
                </c:pt>
                <c:pt idx="1540">
                  <c:v>116.00000762939453</c:v>
                </c:pt>
                <c:pt idx="1541">
                  <c:v>116.09999847412109</c:v>
                </c:pt>
                <c:pt idx="1542">
                  <c:v>116.20000457763672</c:v>
                </c:pt>
                <c:pt idx="1543">
                  <c:v>116.29999542236328</c:v>
                </c:pt>
                <c:pt idx="1544">
                  <c:v>116.40000152587891</c:v>
                </c:pt>
                <c:pt idx="1545">
                  <c:v>116.50000762939453</c:v>
                </c:pt>
                <c:pt idx="1546">
                  <c:v>116.59999847412109</c:v>
                </c:pt>
                <c:pt idx="1547">
                  <c:v>116.70000457763672</c:v>
                </c:pt>
                <c:pt idx="1548">
                  <c:v>116.79999542236328</c:v>
                </c:pt>
                <c:pt idx="1549">
                  <c:v>116.90000152587891</c:v>
                </c:pt>
                <c:pt idx="1550">
                  <c:v>117.00000762939453</c:v>
                </c:pt>
                <c:pt idx="1551">
                  <c:v>117.09999847412109</c:v>
                </c:pt>
                <c:pt idx="1552">
                  <c:v>117.20000457763672</c:v>
                </c:pt>
                <c:pt idx="1553">
                  <c:v>117.29999542236328</c:v>
                </c:pt>
                <c:pt idx="1554">
                  <c:v>117.40000152587891</c:v>
                </c:pt>
                <c:pt idx="1555">
                  <c:v>117.50000762939453</c:v>
                </c:pt>
                <c:pt idx="1556">
                  <c:v>117.59999847412109</c:v>
                </c:pt>
                <c:pt idx="1557">
                  <c:v>117.70000457763672</c:v>
                </c:pt>
                <c:pt idx="1558">
                  <c:v>117.79999542236328</c:v>
                </c:pt>
                <c:pt idx="1559">
                  <c:v>117.90000152587891</c:v>
                </c:pt>
                <c:pt idx="1560">
                  <c:v>118.00000762939453</c:v>
                </c:pt>
                <c:pt idx="1561">
                  <c:v>118.09999847412109</c:v>
                </c:pt>
                <c:pt idx="1562">
                  <c:v>118.20000457763672</c:v>
                </c:pt>
                <c:pt idx="1563">
                  <c:v>118.29999542236328</c:v>
                </c:pt>
                <c:pt idx="1564">
                  <c:v>118.40000152587891</c:v>
                </c:pt>
                <c:pt idx="1565">
                  <c:v>118.50000762939453</c:v>
                </c:pt>
                <c:pt idx="1566">
                  <c:v>118.59999847412109</c:v>
                </c:pt>
                <c:pt idx="1567">
                  <c:v>118.70000457763672</c:v>
                </c:pt>
                <c:pt idx="1568">
                  <c:v>118.79999542236328</c:v>
                </c:pt>
                <c:pt idx="1569">
                  <c:v>118.90000152587891</c:v>
                </c:pt>
                <c:pt idx="1570">
                  <c:v>119.00000762939453</c:v>
                </c:pt>
                <c:pt idx="1571">
                  <c:v>119.09999847412109</c:v>
                </c:pt>
                <c:pt idx="1572">
                  <c:v>119.20000457763672</c:v>
                </c:pt>
                <c:pt idx="1573">
                  <c:v>119.29999542236328</c:v>
                </c:pt>
                <c:pt idx="1574">
                  <c:v>119.40000152587891</c:v>
                </c:pt>
                <c:pt idx="1575">
                  <c:v>119.50000762939453</c:v>
                </c:pt>
                <c:pt idx="1576">
                  <c:v>119.59999847412109</c:v>
                </c:pt>
                <c:pt idx="1577">
                  <c:v>119.70000457763672</c:v>
                </c:pt>
                <c:pt idx="1578">
                  <c:v>119.79999542236328</c:v>
                </c:pt>
                <c:pt idx="1579">
                  <c:v>119.90000152587891</c:v>
                </c:pt>
                <c:pt idx="1580">
                  <c:v>120.00000762939453</c:v>
                </c:pt>
                <c:pt idx="1581">
                  <c:v>120.09999847412109</c:v>
                </c:pt>
                <c:pt idx="1582">
                  <c:v>120.20000457763672</c:v>
                </c:pt>
                <c:pt idx="1583">
                  <c:v>120.29999542236328</c:v>
                </c:pt>
                <c:pt idx="1584">
                  <c:v>120.40000152587891</c:v>
                </c:pt>
                <c:pt idx="1585">
                  <c:v>120.50000762939453</c:v>
                </c:pt>
                <c:pt idx="1586">
                  <c:v>120.59999847412109</c:v>
                </c:pt>
                <c:pt idx="1587">
                  <c:v>120.70000457763672</c:v>
                </c:pt>
                <c:pt idx="1588">
                  <c:v>120.79999542236328</c:v>
                </c:pt>
                <c:pt idx="1589">
                  <c:v>120.90000152587891</c:v>
                </c:pt>
                <c:pt idx="1590">
                  <c:v>121.00000762939453</c:v>
                </c:pt>
                <c:pt idx="1591">
                  <c:v>121.09999847412109</c:v>
                </c:pt>
                <c:pt idx="1592">
                  <c:v>121.20000457763672</c:v>
                </c:pt>
                <c:pt idx="1593">
                  <c:v>121.29999542236328</c:v>
                </c:pt>
                <c:pt idx="1594">
                  <c:v>121.40000152587891</c:v>
                </c:pt>
                <c:pt idx="1595">
                  <c:v>121.50000762939453</c:v>
                </c:pt>
                <c:pt idx="1596">
                  <c:v>121.59999847412109</c:v>
                </c:pt>
                <c:pt idx="1597">
                  <c:v>121.70000457763672</c:v>
                </c:pt>
                <c:pt idx="1598">
                  <c:v>121.79999542236328</c:v>
                </c:pt>
                <c:pt idx="1599">
                  <c:v>121.90000152587891</c:v>
                </c:pt>
                <c:pt idx="1600">
                  <c:v>122.00000762939453</c:v>
                </c:pt>
                <c:pt idx="1601">
                  <c:v>122.09999847412109</c:v>
                </c:pt>
                <c:pt idx="1602">
                  <c:v>122.20000457763672</c:v>
                </c:pt>
                <c:pt idx="1603">
                  <c:v>122.29999542236328</c:v>
                </c:pt>
                <c:pt idx="1604">
                  <c:v>122.40000152587891</c:v>
                </c:pt>
                <c:pt idx="1605">
                  <c:v>122.50000762939453</c:v>
                </c:pt>
                <c:pt idx="1606">
                  <c:v>122.59999847412109</c:v>
                </c:pt>
                <c:pt idx="1607">
                  <c:v>122.70000457763672</c:v>
                </c:pt>
                <c:pt idx="1608">
                  <c:v>122.79999542236328</c:v>
                </c:pt>
                <c:pt idx="1609">
                  <c:v>122.90000152587891</c:v>
                </c:pt>
                <c:pt idx="1610">
                  <c:v>123.00000762939453</c:v>
                </c:pt>
                <c:pt idx="1611">
                  <c:v>123.09999847412109</c:v>
                </c:pt>
                <c:pt idx="1612">
                  <c:v>123.20000457763672</c:v>
                </c:pt>
                <c:pt idx="1613">
                  <c:v>123.29999542236328</c:v>
                </c:pt>
                <c:pt idx="1614">
                  <c:v>123.40000152587891</c:v>
                </c:pt>
                <c:pt idx="1615">
                  <c:v>123.50000762939453</c:v>
                </c:pt>
                <c:pt idx="1616">
                  <c:v>123.59999847412109</c:v>
                </c:pt>
                <c:pt idx="1617">
                  <c:v>123.70000457763672</c:v>
                </c:pt>
                <c:pt idx="1618">
                  <c:v>123.79999542236328</c:v>
                </c:pt>
                <c:pt idx="1619">
                  <c:v>123.90000152587891</c:v>
                </c:pt>
                <c:pt idx="1620">
                  <c:v>124.00000762939453</c:v>
                </c:pt>
                <c:pt idx="1621">
                  <c:v>124.09999847412109</c:v>
                </c:pt>
                <c:pt idx="1622">
                  <c:v>124.20000457763672</c:v>
                </c:pt>
                <c:pt idx="1623">
                  <c:v>124.29999542236328</c:v>
                </c:pt>
                <c:pt idx="1624">
                  <c:v>124.40000152587891</c:v>
                </c:pt>
                <c:pt idx="1625">
                  <c:v>124.50000762939453</c:v>
                </c:pt>
                <c:pt idx="1626">
                  <c:v>124.59999847412109</c:v>
                </c:pt>
                <c:pt idx="1627">
                  <c:v>124.70000457763672</c:v>
                </c:pt>
                <c:pt idx="1628">
                  <c:v>124.79999542236328</c:v>
                </c:pt>
                <c:pt idx="1629">
                  <c:v>124.90000152587891</c:v>
                </c:pt>
                <c:pt idx="1630">
                  <c:v>125.00000762939453</c:v>
                </c:pt>
                <c:pt idx="1631">
                  <c:v>125.09999847412109</c:v>
                </c:pt>
                <c:pt idx="1632">
                  <c:v>125.20000457763672</c:v>
                </c:pt>
                <c:pt idx="1633">
                  <c:v>125.29999542236328</c:v>
                </c:pt>
                <c:pt idx="1634">
                  <c:v>125.40000152587891</c:v>
                </c:pt>
                <c:pt idx="1635">
                  <c:v>125.50000762939453</c:v>
                </c:pt>
                <c:pt idx="1636">
                  <c:v>125.59999847412109</c:v>
                </c:pt>
                <c:pt idx="1637">
                  <c:v>125.70000457763672</c:v>
                </c:pt>
                <c:pt idx="1638">
                  <c:v>125.79999542236328</c:v>
                </c:pt>
                <c:pt idx="1639">
                  <c:v>125.90000152587891</c:v>
                </c:pt>
                <c:pt idx="1640">
                  <c:v>126.00000762939453</c:v>
                </c:pt>
                <c:pt idx="1641">
                  <c:v>126.09999847412109</c:v>
                </c:pt>
                <c:pt idx="1642">
                  <c:v>126.20000457763672</c:v>
                </c:pt>
                <c:pt idx="1643">
                  <c:v>126.29999542236328</c:v>
                </c:pt>
                <c:pt idx="1644">
                  <c:v>126.40000152587891</c:v>
                </c:pt>
                <c:pt idx="1645">
                  <c:v>126.50000762939453</c:v>
                </c:pt>
                <c:pt idx="1646">
                  <c:v>126.59999847412109</c:v>
                </c:pt>
                <c:pt idx="1647">
                  <c:v>126.70000457763672</c:v>
                </c:pt>
                <c:pt idx="1648">
                  <c:v>126.79999542236328</c:v>
                </c:pt>
                <c:pt idx="1649">
                  <c:v>126.90000152587891</c:v>
                </c:pt>
                <c:pt idx="1650">
                  <c:v>127.00000762939453</c:v>
                </c:pt>
                <c:pt idx="1651">
                  <c:v>127.09999847412109</c:v>
                </c:pt>
                <c:pt idx="1652">
                  <c:v>127.20000457763672</c:v>
                </c:pt>
                <c:pt idx="1653">
                  <c:v>127.29999542236328</c:v>
                </c:pt>
                <c:pt idx="1654">
                  <c:v>127.40000152587891</c:v>
                </c:pt>
                <c:pt idx="1655">
                  <c:v>127.50000762939453</c:v>
                </c:pt>
                <c:pt idx="1656">
                  <c:v>127.59999847412109</c:v>
                </c:pt>
                <c:pt idx="1657">
                  <c:v>127.70000457763672</c:v>
                </c:pt>
                <c:pt idx="1658">
                  <c:v>127.79999542236328</c:v>
                </c:pt>
                <c:pt idx="1659">
                  <c:v>127.90000152587891</c:v>
                </c:pt>
                <c:pt idx="1660">
                  <c:v>128</c:v>
                </c:pt>
                <c:pt idx="1661">
                  <c:v>128.10000610351563</c:v>
                </c:pt>
                <c:pt idx="1662">
                  <c:v>128.20001220703125</c:v>
                </c:pt>
                <c:pt idx="1663">
                  <c:v>128.29998779296875</c:v>
                </c:pt>
                <c:pt idx="1664">
                  <c:v>128.39999389648438</c:v>
                </c:pt>
                <c:pt idx="1665">
                  <c:v>128.5</c:v>
                </c:pt>
                <c:pt idx="1666">
                  <c:v>128.60000610351563</c:v>
                </c:pt>
                <c:pt idx="1667">
                  <c:v>128.70001220703125</c:v>
                </c:pt>
                <c:pt idx="1668">
                  <c:v>128.79998779296875</c:v>
                </c:pt>
                <c:pt idx="1669">
                  <c:v>128.89999389648438</c:v>
                </c:pt>
                <c:pt idx="1670">
                  <c:v>129</c:v>
                </c:pt>
                <c:pt idx="1671">
                  <c:v>129.10000610351563</c:v>
                </c:pt>
                <c:pt idx="1672">
                  <c:v>129.20001220703125</c:v>
                </c:pt>
                <c:pt idx="1673">
                  <c:v>129.29998779296875</c:v>
                </c:pt>
                <c:pt idx="1674">
                  <c:v>129.39999389648438</c:v>
                </c:pt>
                <c:pt idx="1675">
                  <c:v>129.5</c:v>
                </c:pt>
                <c:pt idx="1676">
                  <c:v>129.60000610351563</c:v>
                </c:pt>
                <c:pt idx="1677">
                  <c:v>129.70001220703125</c:v>
                </c:pt>
                <c:pt idx="1678">
                  <c:v>129.79998779296875</c:v>
                </c:pt>
                <c:pt idx="1679">
                  <c:v>129.89999389648438</c:v>
                </c:pt>
                <c:pt idx="1680">
                  <c:v>130</c:v>
                </c:pt>
                <c:pt idx="1681">
                  <c:v>130.10000610351563</c:v>
                </c:pt>
                <c:pt idx="1682">
                  <c:v>130.20001220703125</c:v>
                </c:pt>
                <c:pt idx="1683">
                  <c:v>130.29998779296875</c:v>
                </c:pt>
                <c:pt idx="1684">
                  <c:v>130.39999389648438</c:v>
                </c:pt>
                <c:pt idx="1685">
                  <c:v>130.5</c:v>
                </c:pt>
                <c:pt idx="1686">
                  <c:v>130.60000610351563</c:v>
                </c:pt>
                <c:pt idx="1687">
                  <c:v>130.70001220703125</c:v>
                </c:pt>
                <c:pt idx="1688">
                  <c:v>130.79998779296875</c:v>
                </c:pt>
                <c:pt idx="1689">
                  <c:v>130.89999389648438</c:v>
                </c:pt>
                <c:pt idx="1690">
                  <c:v>131</c:v>
                </c:pt>
                <c:pt idx="1691">
                  <c:v>131.10000610351563</c:v>
                </c:pt>
                <c:pt idx="1692">
                  <c:v>131.20001220703125</c:v>
                </c:pt>
                <c:pt idx="1693">
                  <c:v>131.29998779296875</c:v>
                </c:pt>
                <c:pt idx="1694">
                  <c:v>131.39999389648438</c:v>
                </c:pt>
                <c:pt idx="1695">
                  <c:v>131.5</c:v>
                </c:pt>
                <c:pt idx="1696">
                  <c:v>131.60000610351563</c:v>
                </c:pt>
                <c:pt idx="1697">
                  <c:v>131.70001220703125</c:v>
                </c:pt>
                <c:pt idx="1698">
                  <c:v>131.79998779296875</c:v>
                </c:pt>
                <c:pt idx="1699">
                  <c:v>131.89999389648438</c:v>
                </c:pt>
                <c:pt idx="1700">
                  <c:v>132</c:v>
                </c:pt>
                <c:pt idx="1701">
                  <c:v>132.10000610351563</c:v>
                </c:pt>
                <c:pt idx="1702">
                  <c:v>132.20001220703125</c:v>
                </c:pt>
                <c:pt idx="1703">
                  <c:v>132.29998779296875</c:v>
                </c:pt>
                <c:pt idx="1704">
                  <c:v>132.39999389648438</c:v>
                </c:pt>
                <c:pt idx="1705">
                  <c:v>132.5</c:v>
                </c:pt>
                <c:pt idx="1706">
                  <c:v>132.60000610351563</c:v>
                </c:pt>
                <c:pt idx="1707">
                  <c:v>132.70001220703125</c:v>
                </c:pt>
                <c:pt idx="1708">
                  <c:v>132.79998779296875</c:v>
                </c:pt>
                <c:pt idx="1709">
                  <c:v>132.89999389648438</c:v>
                </c:pt>
                <c:pt idx="1710">
                  <c:v>133</c:v>
                </c:pt>
                <c:pt idx="1711">
                  <c:v>133.10000610351563</c:v>
                </c:pt>
                <c:pt idx="1712">
                  <c:v>133.20001220703125</c:v>
                </c:pt>
                <c:pt idx="1713">
                  <c:v>133.29998779296875</c:v>
                </c:pt>
                <c:pt idx="1714">
                  <c:v>133.39999389648438</c:v>
                </c:pt>
                <c:pt idx="1715">
                  <c:v>133.5</c:v>
                </c:pt>
                <c:pt idx="1716">
                  <c:v>133.60000610351563</c:v>
                </c:pt>
                <c:pt idx="1717">
                  <c:v>133.70001220703125</c:v>
                </c:pt>
                <c:pt idx="1718">
                  <c:v>133.79998779296875</c:v>
                </c:pt>
                <c:pt idx="1719">
                  <c:v>133.89999389648438</c:v>
                </c:pt>
                <c:pt idx="1720">
                  <c:v>134</c:v>
                </c:pt>
                <c:pt idx="1721">
                  <c:v>134.10000610351563</c:v>
                </c:pt>
                <c:pt idx="1722">
                  <c:v>134.20001220703125</c:v>
                </c:pt>
                <c:pt idx="1723">
                  <c:v>134.29998779296875</c:v>
                </c:pt>
                <c:pt idx="1724">
                  <c:v>134.39999389648438</c:v>
                </c:pt>
                <c:pt idx="1725">
                  <c:v>134.5</c:v>
                </c:pt>
                <c:pt idx="1726">
                  <c:v>134.60000610351563</c:v>
                </c:pt>
                <c:pt idx="1727">
                  <c:v>134.70001220703125</c:v>
                </c:pt>
                <c:pt idx="1728">
                  <c:v>134.79998779296875</c:v>
                </c:pt>
                <c:pt idx="1729">
                  <c:v>134.89999389648438</c:v>
                </c:pt>
                <c:pt idx="1730">
                  <c:v>135</c:v>
                </c:pt>
                <c:pt idx="1731">
                  <c:v>135.10000610351563</c:v>
                </c:pt>
                <c:pt idx="1732">
                  <c:v>135.20001220703125</c:v>
                </c:pt>
                <c:pt idx="1733">
                  <c:v>135.29998779296875</c:v>
                </c:pt>
                <c:pt idx="1734">
                  <c:v>135.39999389648438</c:v>
                </c:pt>
                <c:pt idx="1735">
                  <c:v>135.5</c:v>
                </c:pt>
                <c:pt idx="1736">
                  <c:v>135.60000610351563</c:v>
                </c:pt>
                <c:pt idx="1737">
                  <c:v>135.70001220703125</c:v>
                </c:pt>
                <c:pt idx="1738">
                  <c:v>135.79998779296875</c:v>
                </c:pt>
                <c:pt idx="1739">
                  <c:v>135.89999389648438</c:v>
                </c:pt>
                <c:pt idx="1740">
                  <c:v>136</c:v>
                </c:pt>
                <c:pt idx="1741">
                  <c:v>136.10000610351563</c:v>
                </c:pt>
                <c:pt idx="1742">
                  <c:v>136.20001220703125</c:v>
                </c:pt>
                <c:pt idx="1743">
                  <c:v>136.29998779296875</c:v>
                </c:pt>
                <c:pt idx="1744">
                  <c:v>136.39999389648438</c:v>
                </c:pt>
                <c:pt idx="1745">
                  <c:v>136.5</c:v>
                </c:pt>
                <c:pt idx="1746">
                  <c:v>136.60000610351563</c:v>
                </c:pt>
                <c:pt idx="1747">
                  <c:v>136.70001220703125</c:v>
                </c:pt>
                <c:pt idx="1748">
                  <c:v>136.79998779296875</c:v>
                </c:pt>
                <c:pt idx="1749">
                  <c:v>136.89999389648438</c:v>
                </c:pt>
                <c:pt idx="1750">
                  <c:v>137</c:v>
                </c:pt>
                <c:pt idx="1751">
                  <c:v>137.10000610351563</c:v>
                </c:pt>
                <c:pt idx="1752">
                  <c:v>137.20001220703125</c:v>
                </c:pt>
                <c:pt idx="1753">
                  <c:v>137.29998779296875</c:v>
                </c:pt>
                <c:pt idx="1754">
                  <c:v>137.39999389648438</c:v>
                </c:pt>
                <c:pt idx="1755">
                  <c:v>137.5</c:v>
                </c:pt>
                <c:pt idx="1756">
                  <c:v>137.60000610351563</c:v>
                </c:pt>
                <c:pt idx="1757">
                  <c:v>137.70001220703125</c:v>
                </c:pt>
                <c:pt idx="1758">
                  <c:v>137.79998779296875</c:v>
                </c:pt>
                <c:pt idx="1759">
                  <c:v>137.89999389648438</c:v>
                </c:pt>
                <c:pt idx="1760">
                  <c:v>138</c:v>
                </c:pt>
                <c:pt idx="1761">
                  <c:v>138.10000610351563</c:v>
                </c:pt>
                <c:pt idx="1762">
                  <c:v>138.20001220703125</c:v>
                </c:pt>
                <c:pt idx="1763">
                  <c:v>138.29998779296875</c:v>
                </c:pt>
                <c:pt idx="1764">
                  <c:v>138.39999389648438</c:v>
                </c:pt>
                <c:pt idx="1765">
                  <c:v>138.5</c:v>
                </c:pt>
                <c:pt idx="1766">
                  <c:v>138.60000610351563</c:v>
                </c:pt>
                <c:pt idx="1767">
                  <c:v>138.70001220703125</c:v>
                </c:pt>
                <c:pt idx="1768">
                  <c:v>138.79998779296875</c:v>
                </c:pt>
                <c:pt idx="1769">
                  <c:v>138.89999389648438</c:v>
                </c:pt>
                <c:pt idx="1770">
                  <c:v>139</c:v>
                </c:pt>
                <c:pt idx="1771">
                  <c:v>139.10000610351563</c:v>
                </c:pt>
                <c:pt idx="1772">
                  <c:v>139.20001220703125</c:v>
                </c:pt>
                <c:pt idx="1773">
                  <c:v>139.29998779296875</c:v>
                </c:pt>
                <c:pt idx="1774">
                  <c:v>139.39999389648438</c:v>
                </c:pt>
                <c:pt idx="1775">
                  <c:v>139.5</c:v>
                </c:pt>
                <c:pt idx="1776">
                  <c:v>139.60000610351563</c:v>
                </c:pt>
                <c:pt idx="1777">
                  <c:v>139.70001220703125</c:v>
                </c:pt>
                <c:pt idx="1778">
                  <c:v>139.79998779296875</c:v>
                </c:pt>
                <c:pt idx="1779">
                  <c:v>139.89999389648438</c:v>
                </c:pt>
                <c:pt idx="1780">
                  <c:v>140</c:v>
                </c:pt>
                <c:pt idx="1781">
                  <c:v>140.10000610351563</c:v>
                </c:pt>
                <c:pt idx="1782">
                  <c:v>140.20001220703125</c:v>
                </c:pt>
                <c:pt idx="1783">
                  <c:v>140.29998779296875</c:v>
                </c:pt>
                <c:pt idx="1784">
                  <c:v>140.39999389648438</c:v>
                </c:pt>
                <c:pt idx="1785">
                  <c:v>140.5</c:v>
                </c:pt>
                <c:pt idx="1786">
                  <c:v>140.60000610351563</c:v>
                </c:pt>
                <c:pt idx="1787">
                  <c:v>140.70001220703125</c:v>
                </c:pt>
                <c:pt idx="1788">
                  <c:v>140.79998779296875</c:v>
                </c:pt>
                <c:pt idx="1789">
                  <c:v>140.89999389648438</c:v>
                </c:pt>
                <c:pt idx="1790">
                  <c:v>141</c:v>
                </c:pt>
                <c:pt idx="1791">
                  <c:v>141.10000610351563</c:v>
                </c:pt>
                <c:pt idx="1792">
                  <c:v>141.20001220703125</c:v>
                </c:pt>
                <c:pt idx="1793">
                  <c:v>141.29998779296875</c:v>
                </c:pt>
                <c:pt idx="1794">
                  <c:v>141.39999389648438</c:v>
                </c:pt>
                <c:pt idx="1795">
                  <c:v>141.5</c:v>
                </c:pt>
                <c:pt idx="1796">
                  <c:v>141.60000610351563</c:v>
                </c:pt>
                <c:pt idx="1797">
                  <c:v>141.70001220703125</c:v>
                </c:pt>
                <c:pt idx="1798">
                  <c:v>141.79998779296875</c:v>
                </c:pt>
                <c:pt idx="1799">
                  <c:v>141.89999389648438</c:v>
                </c:pt>
                <c:pt idx="1800">
                  <c:v>142</c:v>
                </c:pt>
                <c:pt idx="1801">
                  <c:v>142.10000610351563</c:v>
                </c:pt>
                <c:pt idx="1802">
                  <c:v>142.20001220703125</c:v>
                </c:pt>
                <c:pt idx="1803">
                  <c:v>142.29998779296875</c:v>
                </c:pt>
                <c:pt idx="1804">
                  <c:v>142.39999389648438</c:v>
                </c:pt>
                <c:pt idx="1805">
                  <c:v>142.5</c:v>
                </c:pt>
                <c:pt idx="1806">
                  <c:v>142.60000610351563</c:v>
                </c:pt>
                <c:pt idx="1807">
                  <c:v>142.70001220703125</c:v>
                </c:pt>
                <c:pt idx="1808">
                  <c:v>142.79998779296875</c:v>
                </c:pt>
                <c:pt idx="1809">
                  <c:v>142.89999389648438</c:v>
                </c:pt>
                <c:pt idx="1810">
                  <c:v>143</c:v>
                </c:pt>
                <c:pt idx="1811">
                  <c:v>143.10000610351563</c:v>
                </c:pt>
                <c:pt idx="1812">
                  <c:v>143.20001220703125</c:v>
                </c:pt>
                <c:pt idx="1813">
                  <c:v>143.29998779296875</c:v>
                </c:pt>
                <c:pt idx="1814">
                  <c:v>143.39999389648438</c:v>
                </c:pt>
                <c:pt idx="1815">
                  <c:v>143.5</c:v>
                </c:pt>
                <c:pt idx="1816">
                  <c:v>143.60000610351563</c:v>
                </c:pt>
                <c:pt idx="1817">
                  <c:v>143.70001220703125</c:v>
                </c:pt>
                <c:pt idx="1818">
                  <c:v>143.79998779296875</c:v>
                </c:pt>
                <c:pt idx="1819">
                  <c:v>143.89999389648438</c:v>
                </c:pt>
                <c:pt idx="1820">
                  <c:v>144</c:v>
                </c:pt>
                <c:pt idx="1821">
                  <c:v>144.10000610351563</c:v>
                </c:pt>
                <c:pt idx="1822">
                  <c:v>144.20001220703125</c:v>
                </c:pt>
                <c:pt idx="1823">
                  <c:v>144.29998779296875</c:v>
                </c:pt>
                <c:pt idx="1824">
                  <c:v>144.39999389648438</c:v>
                </c:pt>
                <c:pt idx="1825">
                  <c:v>144.5</c:v>
                </c:pt>
                <c:pt idx="1826">
                  <c:v>144.60000610351563</c:v>
                </c:pt>
                <c:pt idx="1827">
                  <c:v>144.70001220703125</c:v>
                </c:pt>
                <c:pt idx="1828">
                  <c:v>144.79998779296875</c:v>
                </c:pt>
                <c:pt idx="1829">
                  <c:v>144.89999389648438</c:v>
                </c:pt>
                <c:pt idx="1830">
                  <c:v>145</c:v>
                </c:pt>
                <c:pt idx="1831">
                  <c:v>145.10000610351563</c:v>
                </c:pt>
                <c:pt idx="1832">
                  <c:v>145.20001220703125</c:v>
                </c:pt>
                <c:pt idx="1833">
                  <c:v>145.29998779296875</c:v>
                </c:pt>
                <c:pt idx="1834">
                  <c:v>145.39999389648438</c:v>
                </c:pt>
                <c:pt idx="1835">
                  <c:v>145.5</c:v>
                </c:pt>
                <c:pt idx="1836">
                  <c:v>145.60000610351563</c:v>
                </c:pt>
                <c:pt idx="1837">
                  <c:v>145.70001220703125</c:v>
                </c:pt>
                <c:pt idx="1838">
                  <c:v>145.79998779296875</c:v>
                </c:pt>
                <c:pt idx="1839">
                  <c:v>145.89999389648438</c:v>
                </c:pt>
                <c:pt idx="1840">
                  <c:v>146</c:v>
                </c:pt>
                <c:pt idx="1841">
                  <c:v>146.10000610351563</c:v>
                </c:pt>
                <c:pt idx="1842">
                  <c:v>146.20001220703125</c:v>
                </c:pt>
                <c:pt idx="1843">
                  <c:v>146.29998779296875</c:v>
                </c:pt>
                <c:pt idx="1844">
                  <c:v>146.39999389648438</c:v>
                </c:pt>
                <c:pt idx="1845">
                  <c:v>146.5</c:v>
                </c:pt>
                <c:pt idx="1846">
                  <c:v>146.60000610351563</c:v>
                </c:pt>
                <c:pt idx="1847">
                  <c:v>146.70001220703125</c:v>
                </c:pt>
                <c:pt idx="1848">
                  <c:v>146.79998779296875</c:v>
                </c:pt>
                <c:pt idx="1849">
                  <c:v>146.89999389648438</c:v>
                </c:pt>
                <c:pt idx="1850">
                  <c:v>147</c:v>
                </c:pt>
                <c:pt idx="1851">
                  <c:v>147.10000610351563</c:v>
                </c:pt>
                <c:pt idx="1852">
                  <c:v>147.20001220703125</c:v>
                </c:pt>
                <c:pt idx="1853">
                  <c:v>147.29998779296875</c:v>
                </c:pt>
                <c:pt idx="1854">
                  <c:v>147.39999389648438</c:v>
                </c:pt>
                <c:pt idx="1855">
                  <c:v>147.5</c:v>
                </c:pt>
                <c:pt idx="1856">
                  <c:v>147.60000610351563</c:v>
                </c:pt>
                <c:pt idx="1857">
                  <c:v>147.70001220703125</c:v>
                </c:pt>
                <c:pt idx="1858">
                  <c:v>147.79998779296875</c:v>
                </c:pt>
                <c:pt idx="1859">
                  <c:v>147.89999389648438</c:v>
                </c:pt>
                <c:pt idx="1860">
                  <c:v>148</c:v>
                </c:pt>
                <c:pt idx="1861">
                  <c:v>148.10000610351563</c:v>
                </c:pt>
                <c:pt idx="1862">
                  <c:v>148.20001220703125</c:v>
                </c:pt>
                <c:pt idx="1863">
                  <c:v>148.29998779296875</c:v>
                </c:pt>
                <c:pt idx="1864">
                  <c:v>148.39999389648438</c:v>
                </c:pt>
                <c:pt idx="1865">
                  <c:v>148.5</c:v>
                </c:pt>
                <c:pt idx="1866">
                  <c:v>148.60000610351563</c:v>
                </c:pt>
                <c:pt idx="1867">
                  <c:v>148.70001220703125</c:v>
                </c:pt>
                <c:pt idx="1868">
                  <c:v>148.79998779296875</c:v>
                </c:pt>
                <c:pt idx="1869">
                  <c:v>148.89999389648438</c:v>
                </c:pt>
                <c:pt idx="1870">
                  <c:v>149</c:v>
                </c:pt>
                <c:pt idx="1871">
                  <c:v>149.10000610351563</c:v>
                </c:pt>
                <c:pt idx="1872">
                  <c:v>149.20001220703125</c:v>
                </c:pt>
                <c:pt idx="1873">
                  <c:v>149.29998779296875</c:v>
                </c:pt>
                <c:pt idx="1874">
                  <c:v>149.39999389648438</c:v>
                </c:pt>
                <c:pt idx="1875">
                  <c:v>149.5</c:v>
                </c:pt>
                <c:pt idx="1876">
                  <c:v>149.60000610351563</c:v>
                </c:pt>
                <c:pt idx="1877">
                  <c:v>149.70001220703125</c:v>
                </c:pt>
                <c:pt idx="1878">
                  <c:v>149.79998779296875</c:v>
                </c:pt>
                <c:pt idx="1879">
                  <c:v>149.89999389648438</c:v>
                </c:pt>
                <c:pt idx="1880">
                  <c:v>150</c:v>
                </c:pt>
                <c:pt idx="1881">
                  <c:v>150.10000610351563</c:v>
                </c:pt>
                <c:pt idx="1882">
                  <c:v>150.20001220703125</c:v>
                </c:pt>
                <c:pt idx="1883">
                  <c:v>150.29998779296875</c:v>
                </c:pt>
                <c:pt idx="1884">
                  <c:v>150.39999389648438</c:v>
                </c:pt>
                <c:pt idx="1885">
                  <c:v>150.5</c:v>
                </c:pt>
                <c:pt idx="1886">
                  <c:v>150.60000610351563</c:v>
                </c:pt>
                <c:pt idx="1887">
                  <c:v>150.70001220703125</c:v>
                </c:pt>
                <c:pt idx="1888">
                  <c:v>150.79998779296875</c:v>
                </c:pt>
                <c:pt idx="1889">
                  <c:v>150.89999389648438</c:v>
                </c:pt>
                <c:pt idx="1890">
                  <c:v>151</c:v>
                </c:pt>
                <c:pt idx="1891">
                  <c:v>151.10000610351563</c:v>
                </c:pt>
                <c:pt idx="1892">
                  <c:v>151.20001220703125</c:v>
                </c:pt>
                <c:pt idx="1893">
                  <c:v>151.29998779296875</c:v>
                </c:pt>
                <c:pt idx="1894">
                  <c:v>151.39999389648438</c:v>
                </c:pt>
                <c:pt idx="1895">
                  <c:v>151.5</c:v>
                </c:pt>
                <c:pt idx="1896">
                  <c:v>151.60000610351563</c:v>
                </c:pt>
                <c:pt idx="1897">
                  <c:v>151.70001220703125</c:v>
                </c:pt>
                <c:pt idx="1898">
                  <c:v>151.79998779296875</c:v>
                </c:pt>
                <c:pt idx="1899">
                  <c:v>151.89999389648438</c:v>
                </c:pt>
                <c:pt idx="1900">
                  <c:v>152</c:v>
                </c:pt>
                <c:pt idx="1901">
                  <c:v>152.10000610351563</c:v>
                </c:pt>
                <c:pt idx="1902">
                  <c:v>152.20001220703125</c:v>
                </c:pt>
                <c:pt idx="1903">
                  <c:v>152.29998779296875</c:v>
                </c:pt>
                <c:pt idx="1904">
                  <c:v>152.39999389648438</c:v>
                </c:pt>
                <c:pt idx="1905">
                  <c:v>152.5</c:v>
                </c:pt>
                <c:pt idx="1906">
                  <c:v>152.60000610351563</c:v>
                </c:pt>
                <c:pt idx="1907">
                  <c:v>152.70001220703125</c:v>
                </c:pt>
                <c:pt idx="1908">
                  <c:v>152.79998779296875</c:v>
                </c:pt>
                <c:pt idx="1909">
                  <c:v>152.89999389648438</c:v>
                </c:pt>
                <c:pt idx="1910">
                  <c:v>153</c:v>
                </c:pt>
                <c:pt idx="1911">
                  <c:v>153.10000610351563</c:v>
                </c:pt>
                <c:pt idx="1912">
                  <c:v>153.20001220703125</c:v>
                </c:pt>
                <c:pt idx="1913">
                  <c:v>153.29998779296875</c:v>
                </c:pt>
                <c:pt idx="1914">
                  <c:v>153.39999389648438</c:v>
                </c:pt>
                <c:pt idx="1915">
                  <c:v>153.5</c:v>
                </c:pt>
                <c:pt idx="1916">
                  <c:v>153.60000610351563</c:v>
                </c:pt>
                <c:pt idx="1917">
                  <c:v>153.70001220703125</c:v>
                </c:pt>
                <c:pt idx="1918">
                  <c:v>153.79998779296875</c:v>
                </c:pt>
                <c:pt idx="1919">
                  <c:v>153.89999389648438</c:v>
                </c:pt>
                <c:pt idx="1920">
                  <c:v>154</c:v>
                </c:pt>
                <c:pt idx="1921">
                  <c:v>154.10000610351563</c:v>
                </c:pt>
                <c:pt idx="1922">
                  <c:v>154.20001220703125</c:v>
                </c:pt>
                <c:pt idx="1923">
                  <c:v>154.29998779296875</c:v>
                </c:pt>
                <c:pt idx="1924">
                  <c:v>154.39999389648438</c:v>
                </c:pt>
                <c:pt idx="1925">
                  <c:v>154.5</c:v>
                </c:pt>
                <c:pt idx="1926">
                  <c:v>154.60000610351563</c:v>
                </c:pt>
                <c:pt idx="1927">
                  <c:v>154.70001220703125</c:v>
                </c:pt>
                <c:pt idx="1928">
                  <c:v>154.79998779296875</c:v>
                </c:pt>
                <c:pt idx="1929">
                  <c:v>154.89999389648438</c:v>
                </c:pt>
                <c:pt idx="1930">
                  <c:v>155</c:v>
                </c:pt>
                <c:pt idx="1931">
                  <c:v>155.10000610351563</c:v>
                </c:pt>
                <c:pt idx="1932">
                  <c:v>155.20001220703125</c:v>
                </c:pt>
                <c:pt idx="1933">
                  <c:v>155.29998779296875</c:v>
                </c:pt>
                <c:pt idx="1934">
                  <c:v>155.39999389648438</c:v>
                </c:pt>
                <c:pt idx="1935">
                  <c:v>155.5</c:v>
                </c:pt>
                <c:pt idx="1936">
                  <c:v>155.60000610351563</c:v>
                </c:pt>
                <c:pt idx="1937">
                  <c:v>155.70001220703125</c:v>
                </c:pt>
                <c:pt idx="1938">
                  <c:v>155.79998779296875</c:v>
                </c:pt>
                <c:pt idx="1939">
                  <c:v>155.89999389648438</c:v>
                </c:pt>
                <c:pt idx="1940">
                  <c:v>156</c:v>
                </c:pt>
                <c:pt idx="1941">
                  <c:v>156.10000610351563</c:v>
                </c:pt>
                <c:pt idx="1942">
                  <c:v>156.20001220703125</c:v>
                </c:pt>
                <c:pt idx="1943">
                  <c:v>156.29998779296875</c:v>
                </c:pt>
                <c:pt idx="1944">
                  <c:v>156.39999389648438</c:v>
                </c:pt>
                <c:pt idx="1945">
                  <c:v>156.5</c:v>
                </c:pt>
                <c:pt idx="1946">
                  <c:v>156.60000610351563</c:v>
                </c:pt>
                <c:pt idx="1947">
                  <c:v>156.70001220703125</c:v>
                </c:pt>
                <c:pt idx="1948">
                  <c:v>156.79998779296875</c:v>
                </c:pt>
                <c:pt idx="1949">
                  <c:v>156.89999389648438</c:v>
                </c:pt>
                <c:pt idx="1950">
                  <c:v>157</c:v>
                </c:pt>
                <c:pt idx="1951">
                  <c:v>157.10000610351563</c:v>
                </c:pt>
                <c:pt idx="1952">
                  <c:v>157.20001220703125</c:v>
                </c:pt>
                <c:pt idx="1953">
                  <c:v>157.29998779296875</c:v>
                </c:pt>
                <c:pt idx="1954">
                  <c:v>157.39999389648438</c:v>
                </c:pt>
                <c:pt idx="1955">
                  <c:v>157.5</c:v>
                </c:pt>
                <c:pt idx="1956">
                  <c:v>157.60000610351563</c:v>
                </c:pt>
                <c:pt idx="1957">
                  <c:v>157.70001220703125</c:v>
                </c:pt>
                <c:pt idx="1958">
                  <c:v>157.79998779296875</c:v>
                </c:pt>
                <c:pt idx="1959">
                  <c:v>157.89999389648438</c:v>
                </c:pt>
                <c:pt idx="1960">
                  <c:v>158</c:v>
                </c:pt>
                <c:pt idx="1961">
                  <c:v>158.10000610351563</c:v>
                </c:pt>
                <c:pt idx="1962">
                  <c:v>158.20001220703125</c:v>
                </c:pt>
                <c:pt idx="1963">
                  <c:v>158.29998779296875</c:v>
                </c:pt>
                <c:pt idx="1964">
                  <c:v>158.39999389648438</c:v>
                </c:pt>
                <c:pt idx="1965">
                  <c:v>158.5</c:v>
                </c:pt>
                <c:pt idx="1966">
                  <c:v>158.60000610351563</c:v>
                </c:pt>
                <c:pt idx="1967">
                  <c:v>158.70001220703125</c:v>
                </c:pt>
                <c:pt idx="1968">
                  <c:v>158.79998779296875</c:v>
                </c:pt>
                <c:pt idx="1969">
                  <c:v>158.89999389648438</c:v>
                </c:pt>
                <c:pt idx="1970">
                  <c:v>159</c:v>
                </c:pt>
                <c:pt idx="1971">
                  <c:v>159.10000610351563</c:v>
                </c:pt>
                <c:pt idx="1972">
                  <c:v>159.20001220703125</c:v>
                </c:pt>
                <c:pt idx="1973">
                  <c:v>159.29998779296875</c:v>
                </c:pt>
                <c:pt idx="1974">
                  <c:v>159.39999389648438</c:v>
                </c:pt>
                <c:pt idx="1975">
                  <c:v>159.5</c:v>
                </c:pt>
                <c:pt idx="1976">
                  <c:v>159.60000610351563</c:v>
                </c:pt>
                <c:pt idx="1977">
                  <c:v>159.70001220703125</c:v>
                </c:pt>
                <c:pt idx="1978">
                  <c:v>159.79998779296875</c:v>
                </c:pt>
                <c:pt idx="1979">
                  <c:v>159.89999389648438</c:v>
                </c:pt>
                <c:pt idx="1980">
                  <c:v>160</c:v>
                </c:pt>
                <c:pt idx="1981">
                  <c:v>160.10000610351563</c:v>
                </c:pt>
                <c:pt idx="1982">
                  <c:v>160.20001220703125</c:v>
                </c:pt>
                <c:pt idx="1983">
                  <c:v>160.29998779296875</c:v>
                </c:pt>
                <c:pt idx="1984">
                  <c:v>160.39999389648438</c:v>
                </c:pt>
                <c:pt idx="1985">
                  <c:v>160.5</c:v>
                </c:pt>
                <c:pt idx="1986">
                  <c:v>160.60000610351563</c:v>
                </c:pt>
                <c:pt idx="1987">
                  <c:v>160.70001220703125</c:v>
                </c:pt>
                <c:pt idx="1988">
                  <c:v>160.79998779296875</c:v>
                </c:pt>
                <c:pt idx="1989">
                  <c:v>160.89999389648438</c:v>
                </c:pt>
                <c:pt idx="1990">
                  <c:v>161</c:v>
                </c:pt>
                <c:pt idx="1991">
                  <c:v>161.10000610351563</c:v>
                </c:pt>
                <c:pt idx="1992">
                  <c:v>161.20001220703125</c:v>
                </c:pt>
                <c:pt idx="1993">
                  <c:v>161.29998779296875</c:v>
                </c:pt>
                <c:pt idx="1994">
                  <c:v>161.39999389648438</c:v>
                </c:pt>
                <c:pt idx="1995">
                  <c:v>161.5</c:v>
                </c:pt>
                <c:pt idx="1996">
                  <c:v>161.60000610351563</c:v>
                </c:pt>
                <c:pt idx="1997">
                  <c:v>161.70001220703125</c:v>
                </c:pt>
                <c:pt idx="1998">
                  <c:v>161.79998779296875</c:v>
                </c:pt>
                <c:pt idx="1999">
                  <c:v>161.89999389648438</c:v>
                </c:pt>
                <c:pt idx="2000">
                  <c:v>162</c:v>
                </c:pt>
                <c:pt idx="2001">
                  <c:v>162.10000610351563</c:v>
                </c:pt>
                <c:pt idx="2002">
                  <c:v>162.20001220703125</c:v>
                </c:pt>
                <c:pt idx="2003">
                  <c:v>162.29998779296875</c:v>
                </c:pt>
                <c:pt idx="2004">
                  <c:v>162.39999389648438</c:v>
                </c:pt>
                <c:pt idx="2005">
                  <c:v>162.5</c:v>
                </c:pt>
                <c:pt idx="2006">
                  <c:v>162.60000610351563</c:v>
                </c:pt>
                <c:pt idx="2007">
                  <c:v>162.70001220703125</c:v>
                </c:pt>
                <c:pt idx="2008">
                  <c:v>162.79998779296875</c:v>
                </c:pt>
                <c:pt idx="2009">
                  <c:v>162.89999389648438</c:v>
                </c:pt>
                <c:pt idx="2010">
                  <c:v>163</c:v>
                </c:pt>
                <c:pt idx="2011">
                  <c:v>163.10000610351563</c:v>
                </c:pt>
                <c:pt idx="2012">
                  <c:v>163.20001220703125</c:v>
                </c:pt>
                <c:pt idx="2013">
                  <c:v>163.29998779296875</c:v>
                </c:pt>
                <c:pt idx="2014">
                  <c:v>163.39999389648438</c:v>
                </c:pt>
                <c:pt idx="2015">
                  <c:v>163.5</c:v>
                </c:pt>
                <c:pt idx="2016">
                  <c:v>163.60000610351563</c:v>
                </c:pt>
                <c:pt idx="2017">
                  <c:v>163.70001220703125</c:v>
                </c:pt>
                <c:pt idx="2018">
                  <c:v>163.79998779296875</c:v>
                </c:pt>
                <c:pt idx="2019">
                  <c:v>163.89999389648438</c:v>
                </c:pt>
                <c:pt idx="2020">
                  <c:v>164</c:v>
                </c:pt>
                <c:pt idx="2021">
                  <c:v>164.10000610351563</c:v>
                </c:pt>
                <c:pt idx="2022">
                  <c:v>164.20001220703125</c:v>
                </c:pt>
                <c:pt idx="2023">
                  <c:v>164.29998779296875</c:v>
                </c:pt>
                <c:pt idx="2024">
                  <c:v>164.39999389648438</c:v>
                </c:pt>
                <c:pt idx="2025">
                  <c:v>164.5</c:v>
                </c:pt>
                <c:pt idx="2026">
                  <c:v>164.60000610351563</c:v>
                </c:pt>
                <c:pt idx="2027">
                  <c:v>164.70001220703125</c:v>
                </c:pt>
                <c:pt idx="2028">
                  <c:v>164.79998779296875</c:v>
                </c:pt>
                <c:pt idx="2029">
                  <c:v>164.89999389648438</c:v>
                </c:pt>
                <c:pt idx="2030">
                  <c:v>165</c:v>
                </c:pt>
                <c:pt idx="2031">
                  <c:v>165.10000610351563</c:v>
                </c:pt>
                <c:pt idx="2032">
                  <c:v>165.20001220703125</c:v>
                </c:pt>
                <c:pt idx="2033">
                  <c:v>165.29998779296875</c:v>
                </c:pt>
                <c:pt idx="2034">
                  <c:v>165.39999389648438</c:v>
                </c:pt>
                <c:pt idx="2035">
                  <c:v>165.5</c:v>
                </c:pt>
                <c:pt idx="2036">
                  <c:v>165.60000610351563</c:v>
                </c:pt>
                <c:pt idx="2037">
                  <c:v>165.70001220703125</c:v>
                </c:pt>
                <c:pt idx="2038">
                  <c:v>165.79998779296875</c:v>
                </c:pt>
                <c:pt idx="2039">
                  <c:v>165.89999389648438</c:v>
                </c:pt>
                <c:pt idx="2040">
                  <c:v>166</c:v>
                </c:pt>
                <c:pt idx="2041">
                  <c:v>166.10000610351563</c:v>
                </c:pt>
                <c:pt idx="2042">
                  <c:v>166.20001220703125</c:v>
                </c:pt>
                <c:pt idx="2043">
                  <c:v>166.29998779296875</c:v>
                </c:pt>
                <c:pt idx="2044">
                  <c:v>166.39999389648438</c:v>
                </c:pt>
                <c:pt idx="2045">
                  <c:v>166.5</c:v>
                </c:pt>
                <c:pt idx="2046">
                  <c:v>166.60000610351563</c:v>
                </c:pt>
                <c:pt idx="2047">
                  <c:v>166.70001220703125</c:v>
                </c:pt>
                <c:pt idx="2048">
                  <c:v>166.79998779296875</c:v>
                </c:pt>
                <c:pt idx="2049">
                  <c:v>166.89999389648438</c:v>
                </c:pt>
                <c:pt idx="2050">
                  <c:v>167</c:v>
                </c:pt>
                <c:pt idx="2051">
                  <c:v>167.10000610351563</c:v>
                </c:pt>
                <c:pt idx="2052">
                  <c:v>167.20001220703125</c:v>
                </c:pt>
                <c:pt idx="2053">
                  <c:v>167.29998779296875</c:v>
                </c:pt>
                <c:pt idx="2054">
                  <c:v>167.39999389648438</c:v>
                </c:pt>
                <c:pt idx="2055">
                  <c:v>167.5</c:v>
                </c:pt>
                <c:pt idx="2056">
                  <c:v>167.60000610351563</c:v>
                </c:pt>
                <c:pt idx="2057">
                  <c:v>167.70001220703125</c:v>
                </c:pt>
                <c:pt idx="2058">
                  <c:v>167.79998779296875</c:v>
                </c:pt>
                <c:pt idx="2059">
                  <c:v>167.89999389648438</c:v>
                </c:pt>
                <c:pt idx="2060">
                  <c:v>168</c:v>
                </c:pt>
                <c:pt idx="2061">
                  <c:v>168.10000610351563</c:v>
                </c:pt>
                <c:pt idx="2062">
                  <c:v>168.20001220703125</c:v>
                </c:pt>
                <c:pt idx="2063">
                  <c:v>168.29998779296875</c:v>
                </c:pt>
                <c:pt idx="2064">
                  <c:v>168.39999389648438</c:v>
                </c:pt>
                <c:pt idx="2065">
                  <c:v>168.5</c:v>
                </c:pt>
                <c:pt idx="2066">
                  <c:v>168.60000610351563</c:v>
                </c:pt>
                <c:pt idx="2067">
                  <c:v>168.70001220703125</c:v>
                </c:pt>
                <c:pt idx="2068">
                  <c:v>168.79998779296875</c:v>
                </c:pt>
                <c:pt idx="2069">
                  <c:v>168.89999389648438</c:v>
                </c:pt>
                <c:pt idx="2070">
                  <c:v>169</c:v>
                </c:pt>
                <c:pt idx="2071">
                  <c:v>169.10000610351563</c:v>
                </c:pt>
                <c:pt idx="2072">
                  <c:v>169.20001220703125</c:v>
                </c:pt>
                <c:pt idx="2073">
                  <c:v>169.29998779296875</c:v>
                </c:pt>
                <c:pt idx="2074">
                  <c:v>169.39999389648438</c:v>
                </c:pt>
                <c:pt idx="2075">
                  <c:v>169.5</c:v>
                </c:pt>
                <c:pt idx="2076">
                  <c:v>169.60000610351563</c:v>
                </c:pt>
                <c:pt idx="2077">
                  <c:v>169.70001220703125</c:v>
                </c:pt>
                <c:pt idx="2078">
                  <c:v>169.79998779296875</c:v>
                </c:pt>
                <c:pt idx="2079">
                  <c:v>169.89999389648438</c:v>
                </c:pt>
                <c:pt idx="2080">
                  <c:v>170</c:v>
                </c:pt>
                <c:pt idx="2081">
                  <c:v>170.10000610351563</c:v>
                </c:pt>
                <c:pt idx="2082">
                  <c:v>170.20001220703125</c:v>
                </c:pt>
                <c:pt idx="2083">
                  <c:v>170.29998779296875</c:v>
                </c:pt>
                <c:pt idx="2084">
                  <c:v>170.39999389648438</c:v>
                </c:pt>
                <c:pt idx="2085">
                  <c:v>170.5</c:v>
                </c:pt>
                <c:pt idx="2086">
                  <c:v>170.60000610351563</c:v>
                </c:pt>
                <c:pt idx="2087">
                  <c:v>170.70001220703125</c:v>
                </c:pt>
                <c:pt idx="2088">
                  <c:v>170.79998779296875</c:v>
                </c:pt>
                <c:pt idx="2089">
                  <c:v>170.89999389648438</c:v>
                </c:pt>
                <c:pt idx="2090">
                  <c:v>171</c:v>
                </c:pt>
                <c:pt idx="2091">
                  <c:v>171.10000610351563</c:v>
                </c:pt>
                <c:pt idx="2092">
                  <c:v>171.20001220703125</c:v>
                </c:pt>
                <c:pt idx="2093">
                  <c:v>171.29998779296875</c:v>
                </c:pt>
                <c:pt idx="2094">
                  <c:v>171.39999389648438</c:v>
                </c:pt>
                <c:pt idx="2095">
                  <c:v>171.5</c:v>
                </c:pt>
                <c:pt idx="2096">
                  <c:v>171.60000610351563</c:v>
                </c:pt>
                <c:pt idx="2097">
                  <c:v>171.70001220703125</c:v>
                </c:pt>
                <c:pt idx="2098">
                  <c:v>171.79998779296875</c:v>
                </c:pt>
                <c:pt idx="2099">
                  <c:v>171.89999389648438</c:v>
                </c:pt>
                <c:pt idx="2100">
                  <c:v>172</c:v>
                </c:pt>
                <c:pt idx="2101">
                  <c:v>172.10000610351563</c:v>
                </c:pt>
                <c:pt idx="2102">
                  <c:v>172.20001220703125</c:v>
                </c:pt>
                <c:pt idx="2103">
                  <c:v>172.29998779296875</c:v>
                </c:pt>
                <c:pt idx="2104">
                  <c:v>172.39999389648438</c:v>
                </c:pt>
                <c:pt idx="2105">
                  <c:v>172.5</c:v>
                </c:pt>
                <c:pt idx="2106">
                  <c:v>172.60000610351563</c:v>
                </c:pt>
                <c:pt idx="2107">
                  <c:v>172.70001220703125</c:v>
                </c:pt>
                <c:pt idx="2108">
                  <c:v>172.79998779296875</c:v>
                </c:pt>
                <c:pt idx="2109">
                  <c:v>172.89999389648438</c:v>
                </c:pt>
                <c:pt idx="2110">
                  <c:v>173</c:v>
                </c:pt>
                <c:pt idx="2111">
                  <c:v>173.10000610351563</c:v>
                </c:pt>
                <c:pt idx="2112">
                  <c:v>173.20001220703125</c:v>
                </c:pt>
                <c:pt idx="2113">
                  <c:v>173.29998779296875</c:v>
                </c:pt>
                <c:pt idx="2114">
                  <c:v>173.39999389648438</c:v>
                </c:pt>
                <c:pt idx="2115">
                  <c:v>173.5</c:v>
                </c:pt>
                <c:pt idx="2116">
                  <c:v>173.60000610351563</c:v>
                </c:pt>
                <c:pt idx="2117">
                  <c:v>173.70001220703125</c:v>
                </c:pt>
                <c:pt idx="2118">
                  <c:v>173.79998779296875</c:v>
                </c:pt>
                <c:pt idx="2119">
                  <c:v>173.89999389648438</c:v>
                </c:pt>
                <c:pt idx="2120">
                  <c:v>174</c:v>
                </c:pt>
                <c:pt idx="2121">
                  <c:v>174.10000610351563</c:v>
                </c:pt>
                <c:pt idx="2122">
                  <c:v>174.20001220703125</c:v>
                </c:pt>
                <c:pt idx="2123">
                  <c:v>174.29998779296875</c:v>
                </c:pt>
                <c:pt idx="2124">
                  <c:v>174.39999389648438</c:v>
                </c:pt>
                <c:pt idx="2125">
                  <c:v>174.5</c:v>
                </c:pt>
                <c:pt idx="2126">
                  <c:v>174.60000610351563</c:v>
                </c:pt>
                <c:pt idx="2127">
                  <c:v>174.70001220703125</c:v>
                </c:pt>
                <c:pt idx="2128">
                  <c:v>174.79998779296875</c:v>
                </c:pt>
                <c:pt idx="2129">
                  <c:v>174.89999389648438</c:v>
                </c:pt>
                <c:pt idx="2130">
                  <c:v>175</c:v>
                </c:pt>
                <c:pt idx="2131">
                  <c:v>175.10000610351563</c:v>
                </c:pt>
                <c:pt idx="2132">
                  <c:v>175.20001220703125</c:v>
                </c:pt>
                <c:pt idx="2133">
                  <c:v>175.29998779296875</c:v>
                </c:pt>
                <c:pt idx="2134">
                  <c:v>175.39999389648438</c:v>
                </c:pt>
                <c:pt idx="2135">
                  <c:v>175.5</c:v>
                </c:pt>
                <c:pt idx="2136">
                  <c:v>175.60000610351563</c:v>
                </c:pt>
                <c:pt idx="2137">
                  <c:v>175.70001220703125</c:v>
                </c:pt>
                <c:pt idx="2138">
                  <c:v>175.79998779296875</c:v>
                </c:pt>
                <c:pt idx="2139">
                  <c:v>175.89999389648438</c:v>
                </c:pt>
                <c:pt idx="2140">
                  <c:v>176</c:v>
                </c:pt>
                <c:pt idx="2141">
                  <c:v>176.10000610351563</c:v>
                </c:pt>
                <c:pt idx="2142">
                  <c:v>176.20001220703125</c:v>
                </c:pt>
                <c:pt idx="2143">
                  <c:v>176.29998779296875</c:v>
                </c:pt>
                <c:pt idx="2144">
                  <c:v>176.39999389648438</c:v>
                </c:pt>
                <c:pt idx="2145">
                  <c:v>176.5</c:v>
                </c:pt>
                <c:pt idx="2146">
                  <c:v>176.60000610351563</c:v>
                </c:pt>
                <c:pt idx="2147">
                  <c:v>176.70001220703125</c:v>
                </c:pt>
                <c:pt idx="2148">
                  <c:v>176.79998779296875</c:v>
                </c:pt>
                <c:pt idx="2149">
                  <c:v>176.89999389648438</c:v>
                </c:pt>
                <c:pt idx="2150">
                  <c:v>177</c:v>
                </c:pt>
                <c:pt idx="2151">
                  <c:v>177.10000610351563</c:v>
                </c:pt>
                <c:pt idx="2152">
                  <c:v>177.20001220703125</c:v>
                </c:pt>
                <c:pt idx="2153">
                  <c:v>177.29998779296875</c:v>
                </c:pt>
                <c:pt idx="2154">
                  <c:v>177.39999389648438</c:v>
                </c:pt>
                <c:pt idx="2155">
                  <c:v>177.5</c:v>
                </c:pt>
                <c:pt idx="2156">
                  <c:v>177.60000610351563</c:v>
                </c:pt>
                <c:pt idx="2157">
                  <c:v>177.70001220703125</c:v>
                </c:pt>
                <c:pt idx="2158">
                  <c:v>177.79998779296875</c:v>
                </c:pt>
                <c:pt idx="2159">
                  <c:v>177.89999389648438</c:v>
                </c:pt>
                <c:pt idx="2160">
                  <c:v>178</c:v>
                </c:pt>
                <c:pt idx="2161">
                  <c:v>178.10000610351563</c:v>
                </c:pt>
                <c:pt idx="2162">
                  <c:v>178.20001220703125</c:v>
                </c:pt>
                <c:pt idx="2163">
                  <c:v>178.29998779296875</c:v>
                </c:pt>
                <c:pt idx="2164">
                  <c:v>178.39999389648438</c:v>
                </c:pt>
                <c:pt idx="2165">
                  <c:v>178.5</c:v>
                </c:pt>
                <c:pt idx="2166">
                  <c:v>178.60000610351563</c:v>
                </c:pt>
                <c:pt idx="2167">
                  <c:v>178.70001220703125</c:v>
                </c:pt>
                <c:pt idx="2168">
                  <c:v>178.79998779296875</c:v>
                </c:pt>
                <c:pt idx="2169">
                  <c:v>178.89999389648438</c:v>
                </c:pt>
                <c:pt idx="2170">
                  <c:v>179</c:v>
                </c:pt>
                <c:pt idx="2171">
                  <c:v>179.10000610351563</c:v>
                </c:pt>
                <c:pt idx="2172">
                  <c:v>179.20001220703125</c:v>
                </c:pt>
                <c:pt idx="2173">
                  <c:v>179.29998779296875</c:v>
                </c:pt>
                <c:pt idx="2174">
                  <c:v>179.39999389648438</c:v>
                </c:pt>
                <c:pt idx="2175">
                  <c:v>179.5</c:v>
                </c:pt>
                <c:pt idx="2176">
                  <c:v>179.60000610351563</c:v>
                </c:pt>
                <c:pt idx="2177">
                  <c:v>179.70001220703125</c:v>
                </c:pt>
                <c:pt idx="2178">
                  <c:v>179.79998779296875</c:v>
                </c:pt>
                <c:pt idx="2179">
                  <c:v>179.89999389648438</c:v>
                </c:pt>
                <c:pt idx="2180">
                  <c:v>180</c:v>
                </c:pt>
                <c:pt idx="2181">
                  <c:v>180.10000610351563</c:v>
                </c:pt>
                <c:pt idx="2182">
                  <c:v>180.20001220703125</c:v>
                </c:pt>
                <c:pt idx="2183">
                  <c:v>180.29998779296875</c:v>
                </c:pt>
                <c:pt idx="2184">
                  <c:v>180.39999389648438</c:v>
                </c:pt>
                <c:pt idx="2185">
                  <c:v>180.5</c:v>
                </c:pt>
                <c:pt idx="2186">
                  <c:v>180.60000610351563</c:v>
                </c:pt>
                <c:pt idx="2187">
                  <c:v>180.70001220703125</c:v>
                </c:pt>
                <c:pt idx="2188">
                  <c:v>180.79998779296875</c:v>
                </c:pt>
                <c:pt idx="2189">
                  <c:v>180.89999389648438</c:v>
                </c:pt>
                <c:pt idx="2190">
                  <c:v>181</c:v>
                </c:pt>
                <c:pt idx="2191">
                  <c:v>181.10000610351563</c:v>
                </c:pt>
                <c:pt idx="2192">
                  <c:v>181.20001220703125</c:v>
                </c:pt>
                <c:pt idx="2193">
                  <c:v>181.29998779296875</c:v>
                </c:pt>
                <c:pt idx="2194">
                  <c:v>181.39999389648438</c:v>
                </c:pt>
                <c:pt idx="2195">
                  <c:v>181.5</c:v>
                </c:pt>
                <c:pt idx="2196">
                  <c:v>181.60000610351563</c:v>
                </c:pt>
                <c:pt idx="2197">
                  <c:v>181.70001220703125</c:v>
                </c:pt>
                <c:pt idx="2198">
                  <c:v>181.79998779296875</c:v>
                </c:pt>
                <c:pt idx="2199">
                  <c:v>181.89999389648438</c:v>
                </c:pt>
                <c:pt idx="2200">
                  <c:v>182</c:v>
                </c:pt>
                <c:pt idx="2201">
                  <c:v>182.10000610351563</c:v>
                </c:pt>
                <c:pt idx="2202">
                  <c:v>182.20001220703125</c:v>
                </c:pt>
                <c:pt idx="2203">
                  <c:v>182.29998779296875</c:v>
                </c:pt>
                <c:pt idx="2204">
                  <c:v>182.39999389648438</c:v>
                </c:pt>
                <c:pt idx="2205">
                  <c:v>182.5</c:v>
                </c:pt>
                <c:pt idx="2206">
                  <c:v>182.60000610351563</c:v>
                </c:pt>
                <c:pt idx="2207">
                  <c:v>182.70001220703125</c:v>
                </c:pt>
                <c:pt idx="2208">
                  <c:v>182.79998779296875</c:v>
                </c:pt>
                <c:pt idx="2209">
                  <c:v>182.89999389648438</c:v>
                </c:pt>
                <c:pt idx="2210">
                  <c:v>183</c:v>
                </c:pt>
                <c:pt idx="2211">
                  <c:v>183.10000610351563</c:v>
                </c:pt>
                <c:pt idx="2212">
                  <c:v>183.20001220703125</c:v>
                </c:pt>
                <c:pt idx="2213">
                  <c:v>183.29998779296875</c:v>
                </c:pt>
                <c:pt idx="2214">
                  <c:v>183.39999389648438</c:v>
                </c:pt>
                <c:pt idx="2215">
                  <c:v>183.5</c:v>
                </c:pt>
                <c:pt idx="2216">
                  <c:v>183.60000610351563</c:v>
                </c:pt>
                <c:pt idx="2217">
                  <c:v>183.70001220703125</c:v>
                </c:pt>
                <c:pt idx="2218">
                  <c:v>183.79998779296875</c:v>
                </c:pt>
                <c:pt idx="2219">
                  <c:v>183.89999389648438</c:v>
                </c:pt>
                <c:pt idx="2220">
                  <c:v>184</c:v>
                </c:pt>
                <c:pt idx="2221">
                  <c:v>184.10000610351563</c:v>
                </c:pt>
                <c:pt idx="2222">
                  <c:v>184.20001220703125</c:v>
                </c:pt>
                <c:pt idx="2223">
                  <c:v>184.29998779296875</c:v>
                </c:pt>
                <c:pt idx="2224">
                  <c:v>184.39999389648438</c:v>
                </c:pt>
                <c:pt idx="2225">
                  <c:v>184.5</c:v>
                </c:pt>
                <c:pt idx="2226">
                  <c:v>184.60000610351563</c:v>
                </c:pt>
                <c:pt idx="2227">
                  <c:v>184.70001220703125</c:v>
                </c:pt>
                <c:pt idx="2228">
                  <c:v>184.79998779296875</c:v>
                </c:pt>
                <c:pt idx="2229">
                  <c:v>184.89999389648438</c:v>
                </c:pt>
                <c:pt idx="2230">
                  <c:v>185</c:v>
                </c:pt>
                <c:pt idx="2231">
                  <c:v>185.10000610351563</c:v>
                </c:pt>
                <c:pt idx="2232">
                  <c:v>185.20001220703125</c:v>
                </c:pt>
                <c:pt idx="2233">
                  <c:v>185.29998779296875</c:v>
                </c:pt>
                <c:pt idx="2234">
                  <c:v>185.39999389648438</c:v>
                </c:pt>
                <c:pt idx="2235">
                  <c:v>185.5</c:v>
                </c:pt>
                <c:pt idx="2236">
                  <c:v>185.60000610351563</c:v>
                </c:pt>
                <c:pt idx="2237">
                  <c:v>185.70001220703125</c:v>
                </c:pt>
                <c:pt idx="2238">
                  <c:v>185.79998779296875</c:v>
                </c:pt>
                <c:pt idx="2239">
                  <c:v>185.89999389648438</c:v>
                </c:pt>
                <c:pt idx="2240">
                  <c:v>186</c:v>
                </c:pt>
                <c:pt idx="2241">
                  <c:v>186.10000610351563</c:v>
                </c:pt>
                <c:pt idx="2242">
                  <c:v>186.20001220703125</c:v>
                </c:pt>
                <c:pt idx="2243">
                  <c:v>186.29998779296875</c:v>
                </c:pt>
                <c:pt idx="2244">
                  <c:v>186.39999389648438</c:v>
                </c:pt>
                <c:pt idx="2245">
                  <c:v>186.5</c:v>
                </c:pt>
                <c:pt idx="2246">
                  <c:v>186.60000610351563</c:v>
                </c:pt>
                <c:pt idx="2247">
                  <c:v>186.70001220703125</c:v>
                </c:pt>
                <c:pt idx="2248">
                  <c:v>186.79998779296875</c:v>
                </c:pt>
                <c:pt idx="2249">
                  <c:v>186.89999389648438</c:v>
                </c:pt>
                <c:pt idx="2250">
                  <c:v>187</c:v>
                </c:pt>
                <c:pt idx="2251">
                  <c:v>187.10000610351563</c:v>
                </c:pt>
                <c:pt idx="2252">
                  <c:v>187.20001220703125</c:v>
                </c:pt>
                <c:pt idx="2253">
                  <c:v>187.29998779296875</c:v>
                </c:pt>
                <c:pt idx="2254">
                  <c:v>187.39999389648438</c:v>
                </c:pt>
                <c:pt idx="2255">
                  <c:v>187.5</c:v>
                </c:pt>
                <c:pt idx="2256">
                  <c:v>187.60000610351563</c:v>
                </c:pt>
                <c:pt idx="2257">
                  <c:v>187.70001220703125</c:v>
                </c:pt>
                <c:pt idx="2258">
                  <c:v>187.79998779296875</c:v>
                </c:pt>
                <c:pt idx="2259">
                  <c:v>187.89999389648438</c:v>
                </c:pt>
                <c:pt idx="2260">
                  <c:v>188</c:v>
                </c:pt>
                <c:pt idx="2261">
                  <c:v>188.10000610351563</c:v>
                </c:pt>
                <c:pt idx="2262">
                  <c:v>188.20001220703125</c:v>
                </c:pt>
                <c:pt idx="2263">
                  <c:v>188.29998779296875</c:v>
                </c:pt>
                <c:pt idx="2264">
                  <c:v>188.39999389648438</c:v>
                </c:pt>
                <c:pt idx="2265">
                  <c:v>188.5</c:v>
                </c:pt>
                <c:pt idx="2266">
                  <c:v>188.60000610351563</c:v>
                </c:pt>
                <c:pt idx="2267">
                  <c:v>188.70001220703125</c:v>
                </c:pt>
                <c:pt idx="2268">
                  <c:v>188.79998779296875</c:v>
                </c:pt>
                <c:pt idx="2269">
                  <c:v>188.89999389648438</c:v>
                </c:pt>
                <c:pt idx="2270">
                  <c:v>189</c:v>
                </c:pt>
                <c:pt idx="2271">
                  <c:v>189.10000610351563</c:v>
                </c:pt>
                <c:pt idx="2272">
                  <c:v>189.20001220703125</c:v>
                </c:pt>
                <c:pt idx="2273">
                  <c:v>189.29998779296875</c:v>
                </c:pt>
                <c:pt idx="2274">
                  <c:v>189.39999389648438</c:v>
                </c:pt>
                <c:pt idx="2275">
                  <c:v>189.5</c:v>
                </c:pt>
                <c:pt idx="2276">
                  <c:v>189.60000610351563</c:v>
                </c:pt>
                <c:pt idx="2277">
                  <c:v>189.70001220703125</c:v>
                </c:pt>
                <c:pt idx="2278">
                  <c:v>189.79998779296875</c:v>
                </c:pt>
                <c:pt idx="2279">
                  <c:v>189.89999389648438</c:v>
                </c:pt>
                <c:pt idx="2280">
                  <c:v>190</c:v>
                </c:pt>
              </c:numCache>
            </c:numRef>
          </c:xVal>
          <c:yVal>
            <c:numRef>
              <c:f>sheet1!$J$1:$J$2281</c:f>
              <c:numCache>
                <c:formatCode>General</c:formatCode>
                <c:ptCount val="2281"/>
                <c:pt idx="0">
                  <c:v>-1.7300000079558231E-2</c:v>
                </c:pt>
                <c:pt idx="1">
                  <c:v>-3.5600000068370719E-2</c:v>
                </c:pt>
                <c:pt idx="2">
                  <c:v>7.4999990756623447E-3</c:v>
                </c:pt>
                <c:pt idx="3">
                  <c:v>-1.7499710906122345E-2</c:v>
                </c:pt>
                <c:pt idx="4">
                  <c:v>2.829999881942058E-2</c:v>
                </c:pt>
                <c:pt idx="5">
                  <c:v>5.5299997722613625E-2</c:v>
                </c:pt>
                <c:pt idx="6">
                  <c:v>5.7400002762733493E-2</c:v>
                </c:pt>
                <c:pt idx="7">
                  <c:v>5.9599996682663914E-2</c:v>
                </c:pt>
                <c:pt idx="8">
                  <c:v>5.2599890055716969E-2</c:v>
                </c:pt>
                <c:pt idx="9">
                  <c:v>4.6699997430550866E-2</c:v>
                </c:pt>
                <c:pt idx="10">
                  <c:v>5.010000283800764E-2</c:v>
                </c:pt>
                <c:pt idx="11">
                  <c:v>4.820000113977585E-2</c:v>
                </c:pt>
                <c:pt idx="12">
                  <c:v>5.1599998419987969E-2</c:v>
                </c:pt>
                <c:pt idx="13">
                  <c:v>4.2599633707141038E-2</c:v>
                </c:pt>
                <c:pt idx="14">
                  <c:v>3.4800000197719783E-2</c:v>
                </c:pt>
                <c:pt idx="15">
                  <c:v>3.040000226610573E-2</c:v>
                </c:pt>
                <c:pt idx="16">
                  <c:v>2.5700001606310252E-2</c:v>
                </c:pt>
                <c:pt idx="17">
                  <c:v>3.069999888248276E-2</c:v>
                </c:pt>
                <c:pt idx="18">
                  <c:v>3.6900243714626413E-2</c:v>
                </c:pt>
                <c:pt idx="19">
                  <c:v>3.8300000182061922E-2</c:v>
                </c:pt>
                <c:pt idx="20">
                  <c:v>3.6900003564369399E-2</c:v>
                </c:pt>
                <c:pt idx="21">
                  <c:v>4.1899997784639709E-2</c:v>
                </c:pt>
                <c:pt idx="22">
                  <c:v>4.1000000848725904E-2</c:v>
                </c:pt>
                <c:pt idx="23">
                  <c:v>4.1500099723634776E-2</c:v>
                </c:pt>
                <c:pt idx="24">
                  <c:v>4.5199996413430199E-2</c:v>
                </c:pt>
                <c:pt idx="25">
                  <c:v>5.0700000072538387E-2</c:v>
                </c:pt>
                <c:pt idx="26">
                  <c:v>3.6499998059298377E-2</c:v>
                </c:pt>
                <c:pt idx="27">
                  <c:v>3.1300001086492557E-2</c:v>
                </c:pt>
                <c:pt idx="28">
                  <c:v>2.7300191417452879E-2</c:v>
                </c:pt>
                <c:pt idx="29">
                  <c:v>2.2800002079748083E-2</c:v>
                </c:pt>
                <c:pt idx="30">
                  <c:v>3.3400001339032315E-2</c:v>
                </c:pt>
                <c:pt idx="31">
                  <c:v>3.9599998934136238E-2</c:v>
                </c:pt>
                <c:pt idx="32">
                  <c:v>4.9999998889688868E-2</c:v>
                </c:pt>
                <c:pt idx="33">
                  <c:v>5.1199900670326315E-2</c:v>
                </c:pt>
                <c:pt idx="34">
                  <c:v>4.7299998215748928E-2</c:v>
                </c:pt>
                <c:pt idx="35">
                  <c:v>3.7200000275333878E-2</c:v>
                </c:pt>
                <c:pt idx="36">
                  <c:v>2.859999994689133E-2</c:v>
                </c:pt>
                <c:pt idx="37">
                  <c:v>2.9200001292338129E-2</c:v>
                </c:pt>
                <c:pt idx="38">
                  <c:v>2.1800025351694785E-2</c:v>
                </c:pt>
                <c:pt idx="39">
                  <c:v>2.4199999956181273E-2</c:v>
                </c:pt>
                <c:pt idx="40">
                  <c:v>2.5100001650571357E-2</c:v>
                </c:pt>
                <c:pt idx="41">
                  <c:v>2.1300001331837848E-2</c:v>
                </c:pt>
                <c:pt idx="42">
                  <c:v>1.5500000015890691E-2</c:v>
                </c:pt>
                <c:pt idx="43">
                  <c:v>1.1900027115189005E-2</c:v>
                </c:pt>
                <c:pt idx="44">
                  <c:v>1.210000341234263E-2</c:v>
                </c:pt>
                <c:pt idx="45">
                  <c:v>1.1599998331803363E-2</c:v>
                </c:pt>
                <c:pt idx="46">
                  <c:v>1.7899996295454912E-2</c:v>
                </c:pt>
                <c:pt idx="47">
                  <c:v>1.9599997634941246E-2</c:v>
                </c:pt>
                <c:pt idx="48">
                  <c:v>2.0999847271014005E-2</c:v>
                </c:pt>
                <c:pt idx="49">
                  <c:v>1.660000308038434E-2</c:v>
                </c:pt>
                <c:pt idx="50">
                  <c:v>1.5199998670141213E-2</c:v>
                </c:pt>
                <c:pt idx="51">
                  <c:v>1.4200001372955739E-2</c:v>
                </c:pt>
                <c:pt idx="52">
                  <c:v>7.9999966474133544E-3</c:v>
                </c:pt>
                <c:pt idx="53">
                  <c:v>4.9998710164800286E-3</c:v>
                </c:pt>
                <c:pt idx="54">
                  <c:v>1.2000014176010154E-3</c:v>
                </c:pt>
                <c:pt idx="55">
                  <c:v>-4.0000026201596484E-3</c:v>
                </c:pt>
                <c:pt idx="56">
                  <c:v>-2.4999999077408575E-3</c:v>
                </c:pt>
                <c:pt idx="57">
                  <c:v>-3.900001262081787E-3</c:v>
                </c:pt>
                <c:pt idx="58">
                  <c:v>-3.4998553092009388E-3</c:v>
                </c:pt>
                <c:pt idx="59">
                  <c:v>2.5000003952300176E-3</c:v>
                </c:pt>
                <c:pt idx="60">
                  <c:v>9.9999462690902874E-4</c:v>
                </c:pt>
                <c:pt idx="61">
                  <c:v>-2.1000145134166814E-3</c:v>
                </c:pt>
                <c:pt idx="62">
                  <c:v>-3.399996567168273E-3</c:v>
                </c:pt>
                <c:pt idx="63">
                  <c:v>-5.2000036957906559E-3</c:v>
                </c:pt>
                <c:pt idx="64">
                  <c:v>-8.7000006606103852E-3</c:v>
                </c:pt>
                <c:pt idx="65">
                  <c:v>-3.2999884933815338E-3</c:v>
                </c:pt>
                <c:pt idx="66">
                  <c:v>-2.900093822972849E-3</c:v>
                </c:pt>
                <c:pt idx="67">
                  <c:v>-1.1600003374041989E-2</c:v>
                </c:pt>
                <c:pt idx="68">
                  <c:v>-1.0200002703641076E-2</c:v>
                </c:pt>
                <c:pt idx="69">
                  <c:v>-1.9999996948172338E-3</c:v>
                </c:pt>
                <c:pt idx="70">
                  <c:v>5.000605815439485E-4</c:v>
                </c:pt>
                <c:pt idx="71">
                  <c:v>7.0003481960156932E-4</c:v>
                </c:pt>
                <c:pt idx="72">
                  <c:v>-2.0000000731670298E-3</c:v>
                </c:pt>
                <c:pt idx="73">
                  <c:v>-5.7999997297883965E-3</c:v>
                </c:pt>
                <c:pt idx="74">
                  <c:v>-8.4000014030607417E-3</c:v>
                </c:pt>
                <c:pt idx="75">
                  <c:v>-1.3999972921737935E-2</c:v>
                </c:pt>
                <c:pt idx="76">
                  <c:v>-1.519998275762191E-2</c:v>
                </c:pt>
                <c:pt idx="77">
                  <c:v>-1.5599999351252336E-2</c:v>
                </c:pt>
                <c:pt idx="78">
                  <c:v>-2.3800001028575934E-2</c:v>
                </c:pt>
                <c:pt idx="79">
                  <c:v>-3.2000000333937351E-2</c:v>
                </c:pt>
                <c:pt idx="80">
                  <c:v>-3.1600053160218522E-2</c:v>
                </c:pt>
                <c:pt idx="81">
                  <c:v>-2.7200079901376739E-2</c:v>
                </c:pt>
                <c:pt idx="82">
                  <c:v>-2.6500003681576345E-2</c:v>
                </c:pt>
                <c:pt idx="83">
                  <c:v>-2.459999961865833E-2</c:v>
                </c:pt>
                <c:pt idx="84">
                  <c:v>-2.7200000266020652E-2</c:v>
                </c:pt>
                <c:pt idx="85">
                  <c:v>-2.9099983665219042E-2</c:v>
                </c:pt>
                <c:pt idx="86">
                  <c:v>-2.8699934562609997E-2</c:v>
                </c:pt>
                <c:pt idx="87">
                  <c:v>-1.9400001976464409E-2</c:v>
                </c:pt>
                <c:pt idx="88">
                  <c:v>-2.190000333939679E-2</c:v>
                </c:pt>
                <c:pt idx="89">
                  <c:v>-2.1199998940574005E-2</c:v>
                </c:pt>
                <c:pt idx="90">
                  <c:v>-1.3399947150901426E-2</c:v>
                </c:pt>
                <c:pt idx="91">
                  <c:v>-1.2199961056467146E-2</c:v>
                </c:pt>
                <c:pt idx="92">
                  <c:v>-9.0000017007696442E-3</c:v>
                </c:pt>
                <c:pt idx="93">
                  <c:v>-1.4599998641642742E-2</c:v>
                </c:pt>
                <c:pt idx="94">
                  <c:v>-1.5200001012999564E-2</c:v>
                </c:pt>
                <c:pt idx="95">
                  <c:v>-1.769999729731353E-2</c:v>
                </c:pt>
                <c:pt idx="96">
                  <c:v>-1.7700006785162259E-2</c:v>
                </c:pt>
                <c:pt idx="97">
                  <c:v>-1.7399998650944326E-2</c:v>
                </c:pt>
                <c:pt idx="98">
                  <c:v>-1.9699998330906965E-2</c:v>
                </c:pt>
                <c:pt idx="99">
                  <c:v>-2.3100000020349398E-2</c:v>
                </c:pt>
                <c:pt idx="100">
                  <c:v>-2.4799851009447593E-2</c:v>
                </c:pt>
                <c:pt idx="101">
                  <c:v>-2.0299955707741901E-2</c:v>
                </c:pt>
                <c:pt idx="102">
                  <c:v>-2.4300000761286356E-2</c:v>
                </c:pt>
                <c:pt idx="103">
                  <c:v>-2.3899998755950946E-2</c:v>
                </c:pt>
                <c:pt idx="104">
                  <c:v>-3.060000145342201E-2</c:v>
                </c:pt>
                <c:pt idx="105">
                  <c:v>-3.1700041399744805E-2</c:v>
                </c:pt>
                <c:pt idx="106">
                  <c:v>-3.2899985519179609E-2</c:v>
                </c:pt>
                <c:pt idx="107">
                  <c:v>-3.0500001776090357E-2</c:v>
                </c:pt>
                <c:pt idx="108">
                  <c:v>-3.0000001104781404E-2</c:v>
                </c:pt>
                <c:pt idx="109">
                  <c:v>-3.0399998737266287E-2</c:v>
                </c:pt>
                <c:pt idx="110">
                  <c:v>-3.6600020051992033E-2</c:v>
                </c:pt>
                <c:pt idx="111">
                  <c:v>-3.6900034945574589E-2</c:v>
                </c:pt>
                <c:pt idx="112">
                  <c:v>-3.7499998361454345E-2</c:v>
                </c:pt>
                <c:pt idx="113">
                  <c:v>-3.7899999020737596E-2</c:v>
                </c:pt>
                <c:pt idx="114">
                  <c:v>-3.5200001395423897E-2</c:v>
                </c:pt>
                <c:pt idx="115">
                  <c:v>-3.5100001390674151E-2</c:v>
                </c:pt>
                <c:pt idx="116">
                  <c:v>-3.4199975314550102E-2</c:v>
                </c:pt>
                <c:pt idx="117">
                  <c:v>-3.3500001736683771E-2</c:v>
                </c:pt>
                <c:pt idx="118">
                  <c:v>-3.22999990239623E-2</c:v>
                </c:pt>
                <c:pt idx="119">
                  <c:v>-3.4300000028451905E-2</c:v>
                </c:pt>
                <c:pt idx="120">
                  <c:v>-3.6000119231175631E-2</c:v>
                </c:pt>
                <c:pt idx="121">
                  <c:v>-4.2899994907202199E-2</c:v>
                </c:pt>
                <c:pt idx="122">
                  <c:v>-4.1499998973449692E-2</c:v>
                </c:pt>
                <c:pt idx="123">
                  <c:v>-4.6199999283999205E-2</c:v>
                </c:pt>
                <c:pt idx="124">
                  <c:v>-5.3400002630951349E-2</c:v>
                </c:pt>
                <c:pt idx="125">
                  <c:v>-5.7200106915843207E-2</c:v>
                </c:pt>
                <c:pt idx="126">
                  <c:v>-6.1400091646646615E-2</c:v>
                </c:pt>
                <c:pt idx="127">
                  <c:v>-6.6700003233563621E-2</c:v>
                </c:pt>
                <c:pt idx="128">
                  <c:v>-6.5799997799331322E-2</c:v>
                </c:pt>
                <c:pt idx="129">
                  <c:v>-6.9599998481862713E-2</c:v>
                </c:pt>
                <c:pt idx="130">
                  <c:v>-6.7100014741299674E-2</c:v>
                </c:pt>
                <c:pt idx="131">
                  <c:v>-6.7700011692068074E-2</c:v>
                </c:pt>
                <c:pt idx="132">
                  <c:v>-6.6900002886541188E-2</c:v>
                </c:pt>
                <c:pt idx="133">
                  <c:v>-6.3000003574416041E-2</c:v>
                </c:pt>
                <c:pt idx="134">
                  <c:v>-5.9100002217746805E-2</c:v>
                </c:pt>
                <c:pt idx="135">
                  <c:v>-5.7100002210063394E-2</c:v>
                </c:pt>
                <c:pt idx="136">
                  <c:v>-5.7500042858009692E-2</c:v>
                </c:pt>
                <c:pt idx="137">
                  <c:v>-5.7600001520768274E-2</c:v>
                </c:pt>
                <c:pt idx="138">
                  <c:v>-5.3500003217777703E-2</c:v>
                </c:pt>
                <c:pt idx="139">
                  <c:v>-4.9400002884794958E-2</c:v>
                </c:pt>
                <c:pt idx="140">
                  <c:v>-4.8499952084966935E-2</c:v>
                </c:pt>
                <c:pt idx="141">
                  <c:v>-4.6799971067230217E-2</c:v>
                </c:pt>
                <c:pt idx="142">
                  <c:v>-4.1499999519146513E-2</c:v>
                </c:pt>
                <c:pt idx="143">
                  <c:v>-3.9899997493193951E-2</c:v>
                </c:pt>
                <c:pt idx="144">
                  <c:v>-3.7999997155566234E-2</c:v>
                </c:pt>
                <c:pt idx="145">
                  <c:v>-4.1399928377359174E-2</c:v>
                </c:pt>
                <c:pt idx="146">
                  <c:v>-3.8300020518363453E-2</c:v>
                </c:pt>
                <c:pt idx="147">
                  <c:v>-3.8299998494039755E-2</c:v>
                </c:pt>
                <c:pt idx="148">
                  <c:v>-4.2000002198619768E-2</c:v>
                </c:pt>
                <c:pt idx="149">
                  <c:v>-4.6700002189027146E-2</c:v>
                </c:pt>
                <c:pt idx="150">
                  <c:v>-4.6999849451822229E-2</c:v>
                </c:pt>
                <c:pt idx="151">
                  <c:v>-4.7600147852790542E-2</c:v>
                </c:pt>
                <c:pt idx="152">
                  <c:v>-5.6400002526061144E-2</c:v>
                </c:pt>
                <c:pt idx="153">
                  <c:v>-5.1199998808442615E-2</c:v>
                </c:pt>
                <c:pt idx="154">
                  <c:v>-4.3600002230959944E-2</c:v>
                </c:pt>
                <c:pt idx="155">
                  <c:v>-3.8100043559097685E-2</c:v>
                </c:pt>
                <c:pt idx="156">
                  <c:v>-3.3200224046595395E-2</c:v>
                </c:pt>
                <c:pt idx="157">
                  <c:v>-3.7999997424776666E-2</c:v>
                </c:pt>
                <c:pt idx="158">
                  <c:v>-3.6400000448338687E-2</c:v>
                </c:pt>
                <c:pt idx="159">
                  <c:v>-3.2300001505063847E-2</c:v>
                </c:pt>
                <c:pt idx="160">
                  <c:v>-3.5099904656817671E-2</c:v>
                </c:pt>
                <c:pt idx="161">
                  <c:v>-2.8399888760759495E-2</c:v>
                </c:pt>
                <c:pt idx="162">
                  <c:v>-2.3200003262900282E-2</c:v>
                </c:pt>
                <c:pt idx="163">
                  <c:v>-2.3299999906157609E-2</c:v>
                </c:pt>
                <c:pt idx="164">
                  <c:v>-1.8900000271969475E-2</c:v>
                </c:pt>
                <c:pt idx="165">
                  <c:v>-4.7099952520511579E-2</c:v>
                </c:pt>
                <c:pt idx="166">
                  <c:v>-4.5199893604149111E-2</c:v>
                </c:pt>
                <c:pt idx="167">
                  <c:v>-3.3599999973375816E-2</c:v>
                </c:pt>
                <c:pt idx="168">
                  <c:v>-4.7000000231491867E-2</c:v>
                </c:pt>
                <c:pt idx="169">
                  <c:v>-3.5799996556306724E-2</c:v>
                </c:pt>
                <c:pt idx="170">
                  <c:v>-4.1199876999598928E-2</c:v>
                </c:pt>
                <c:pt idx="171">
                  <c:v>1.3001029874430969E-3</c:v>
                </c:pt>
                <c:pt idx="172">
                  <c:v>2.7200000680750236E-2</c:v>
                </c:pt>
                <c:pt idx="173">
                  <c:v>3.2799998960399535E-2</c:v>
                </c:pt>
                <c:pt idx="174">
                  <c:v>1.6200000369281042E-2</c:v>
                </c:pt>
                <c:pt idx="175">
                  <c:v>-6.2005468062125146E-3</c:v>
                </c:pt>
                <c:pt idx="176">
                  <c:v>-4.2200462994514965E-2</c:v>
                </c:pt>
                <c:pt idx="177">
                  <c:v>-2.4599999233032577E-2</c:v>
                </c:pt>
                <c:pt idx="178">
                  <c:v>1.1399992705264594E-2</c:v>
                </c:pt>
                <c:pt idx="179">
                  <c:v>6.5900004890863784E-2</c:v>
                </c:pt>
                <c:pt idx="180">
                  <c:v>0.1536999886011472</c:v>
                </c:pt>
                <c:pt idx="181">
                  <c:v>0.2043997532382491</c:v>
                </c:pt>
                <c:pt idx="182">
                  <c:v>0.21529999680933543</c:v>
                </c:pt>
                <c:pt idx="183">
                  <c:v>0.23720000527100638</c:v>
                </c:pt>
                <c:pt idx="184">
                  <c:v>0.21980000568146352</c:v>
                </c:pt>
                <c:pt idx="185">
                  <c:v>0.16599983816558961</c:v>
                </c:pt>
                <c:pt idx="186">
                  <c:v>0.15920011320122285</c:v>
                </c:pt>
                <c:pt idx="187">
                  <c:v>6.3899996326654218E-2</c:v>
                </c:pt>
                <c:pt idx="188">
                  <c:v>-5.8899998999550007E-2</c:v>
                </c:pt>
                <c:pt idx="189">
                  <c:v>-0.12709999437356601</c:v>
                </c:pt>
                <c:pt idx="190">
                  <c:v>-0.11679922940675169</c:v>
                </c:pt>
                <c:pt idx="191">
                  <c:v>-8.3699382361373864E-2</c:v>
                </c:pt>
                <c:pt idx="192">
                  <c:v>-4.6799999581708107E-2</c:v>
                </c:pt>
                <c:pt idx="193">
                  <c:v>-7.0400003001850564E-2</c:v>
                </c:pt>
                <c:pt idx="194">
                  <c:v>-6.0499998173327185E-2</c:v>
                </c:pt>
                <c:pt idx="195">
                  <c:v>-5.8700627967482433E-2</c:v>
                </c:pt>
                <c:pt idx="196">
                  <c:v>-7.5699842091125902E-2</c:v>
                </c:pt>
                <c:pt idx="197">
                  <c:v>-5.4999996231344994E-2</c:v>
                </c:pt>
                <c:pt idx="198">
                  <c:v>-5.7400001285714097E-2</c:v>
                </c:pt>
                <c:pt idx="199">
                  <c:v>-5.2500002726446837E-2</c:v>
                </c:pt>
                <c:pt idx="200">
                  <c:v>-4.6399741746427026E-2</c:v>
                </c:pt>
                <c:pt idx="201">
                  <c:v>-4.5399921313219238E-2</c:v>
                </c:pt>
                <c:pt idx="202">
                  <c:v>-3.7099999222846236E-2</c:v>
                </c:pt>
                <c:pt idx="203">
                  <c:v>-3.7700001630582847E-2</c:v>
                </c:pt>
                <c:pt idx="204">
                  <c:v>-5.2800001300056465E-2</c:v>
                </c:pt>
                <c:pt idx="205">
                  <c:v>-5.0699799474386964E-2</c:v>
                </c:pt>
                <c:pt idx="206">
                  <c:v>-3.3499744669825304E-2</c:v>
                </c:pt>
                <c:pt idx="207">
                  <c:v>-2.3800000089977402E-2</c:v>
                </c:pt>
                <c:pt idx="208">
                  <c:v>-2.1500000701053068E-2</c:v>
                </c:pt>
                <c:pt idx="209">
                  <c:v>-1.0799999850860331E-2</c:v>
                </c:pt>
                <c:pt idx="210">
                  <c:v>-1.8699879736232106E-2</c:v>
                </c:pt>
                <c:pt idx="211">
                  <c:v>-2.2199881816050038E-2</c:v>
                </c:pt>
                <c:pt idx="212">
                  <c:v>-2.4500000385160092E-2</c:v>
                </c:pt>
                <c:pt idx="213">
                  <c:v>-2.9899999557528645E-2</c:v>
                </c:pt>
                <c:pt idx="214">
                  <c:v>-3.6399999728018884E-2</c:v>
                </c:pt>
                <c:pt idx="215">
                  <c:v>-3.369983856100589E-2</c:v>
                </c:pt>
                <c:pt idx="216">
                  <c:v>-3.6999646246840712E-2</c:v>
                </c:pt>
                <c:pt idx="217">
                  <c:v>-2.7499999909196049E-2</c:v>
                </c:pt>
                <c:pt idx="218">
                  <c:v>-3.5699998908967245E-2</c:v>
                </c:pt>
                <c:pt idx="219">
                  <c:v>-2.7500000702275429E-2</c:v>
                </c:pt>
                <c:pt idx="220">
                  <c:v>-4.9599884143390227E-2</c:v>
                </c:pt>
                <c:pt idx="221">
                  <c:v>-5.1999955969222356E-2</c:v>
                </c:pt>
                <c:pt idx="222">
                  <c:v>-3.6800000685616396E-2</c:v>
                </c:pt>
                <c:pt idx="223">
                  <c:v>-1.4499998069368303E-2</c:v>
                </c:pt>
                <c:pt idx="224">
                  <c:v>4.7999964517657645E-3</c:v>
                </c:pt>
                <c:pt idx="225">
                  <c:v>1.8700073625950608E-2</c:v>
                </c:pt>
                <c:pt idx="226">
                  <c:v>2.4600014672614634E-2</c:v>
                </c:pt>
                <c:pt idx="227">
                  <c:v>3.2799996719404589E-2</c:v>
                </c:pt>
                <c:pt idx="228">
                  <c:v>5.8399998022650834E-2</c:v>
                </c:pt>
                <c:pt idx="229">
                  <c:v>5.970000171510037E-2</c:v>
                </c:pt>
                <c:pt idx="230">
                  <c:v>6.06999414449092E-2</c:v>
                </c:pt>
                <c:pt idx="231">
                  <c:v>5.829994281521067E-2</c:v>
                </c:pt>
                <c:pt idx="232">
                  <c:v>6.0500002102344297E-2</c:v>
                </c:pt>
                <c:pt idx="233">
                  <c:v>5.0400003485265188E-2</c:v>
                </c:pt>
                <c:pt idx="234">
                  <c:v>2.7700001555786002E-2</c:v>
                </c:pt>
                <c:pt idx="235">
                  <c:v>1.9099796343652997E-2</c:v>
                </c:pt>
                <c:pt idx="236">
                  <c:v>3.5997435770696029E-3</c:v>
                </c:pt>
                <c:pt idx="237">
                  <c:v>-1.1299998630420305E-2</c:v>
                </c:pt>
                <c:pt idx="238">
                  <c:v>-2.1099999234138522E-2</c:v>
                </c:pt>
                <c:pt idx="239">
                  <c:v>-3.269999883195851E-2</c:v>
                </c:pt>
                <c:pt idx="240">
                  <c:v>-4.790022129600402E-2</c:v>
                </c:pt>
                <c:pt idx="241">
                  <c:v>-6.2900019045628142E-2</c:v>
                </c:pt>
                <c:pt idx="242">
                  <c:v>-6.7399999650660902E-2</c:v>
                </c:pt>
                <c:pt idx="243">
                  <c:v>-6.5199999822652899E-2</c:v>
                </c:pt>
                <c:pt idx="244">
                  <c:v>-6.269999964570161E-2</c:v>
                </c:pt>
                <c:pt idx="245">
                  <c:v>-6.1000308938673697E-2</c:v>
                </c:pt>
                <c:pt idx="246">
                  <c:v>-7.3100343353871722E-2</c:v>
                </c:pt>
                <c:pt idx="247">
                  <c:v>-9.3399999845132697E-2</c:v>
                </c:pt>
                <c:pt idx="248">
                  <c:v>-0.10820000151579734</c:v>
                </c:pt>
                <c:pt idx="249">
                  <c:v>-0.12580000008892966</c:v>
                </c:pt>
                <c:pt idx="250">
                  <c:v>-0.15019996446790174</c:v>
                </c:pt>
                <c:pt idx="251">
                  <c:v>-0.13919975891622016</c:v>
                </c:pt>
                <c:pt idx="252">
                  <c:v>-0.12569999841798563</c:v>
                </c:pt>
                <c:pt idx="253">
                  <c:v>-0.11630000078002922</c:v>
                </c:pt>
                <c:pt idx="254">
                  <c:v>-9.0500000733300112E-2</c:v>
                </c:pt>
                <c:pt idx="255">
                  <c:v>-8.3900142933998723E-2</c:v>
                </c:pt>
                <c:pt idx="256">
                  <c:v>-8.720002495101653E-2</c:v>
                </c:pt>
                <c:pt idx="257">
                  <c:v>-8.3700000395765528E-2</c:v>
                </c:pt>
                <c:pt idx="258">
                  <c:v>-7.9400000198802445E-2</c:v>
                </c:pt>
                <c:pt idx="259">
                  <c:v>-6.6599999721802305E-2</c:v>
                </c:pt>
                <c:pt idx="260">
                  <c:v>-8.8399673040839843E-2</c:v>
                </c:pt>
                <c:pt idx="261">
                  <c:v>-0.10009987810190069</c:v>
                </c:pt>
                <c:pt idx="262">
                  <c:v>-0.11209999980201246</c:v>
                </c:pt>
                <c:pt idx="263">
                  <c:v>-9.6000000201456714E-2</c:v>
                </c:pt>
                <c:pt idx="264">
                  <c:v>-8.2200000062584877E-2</c:v>
                </c:pt>
                <c:pt idx="265">
                  <c:v>-7.6000009576091543E-2</c:v>
                </c:pt>
                <c:pt idx="266">
                  <c:v>-6.9200072051899042E-2</c:v>
                </c:pt>
                <c:pt idx="267">
                  <c:v>-5.7200000410375651E-2</c:v>
                </c:pt>
                <c:pt idx="268">
                  <c:v>-5.0900000758701935E-2</c:v>
                </c:pt>
                <c:pt idx="269">
                  <c:v>-5.2399999956833199E-2</c:v>
                </c:pt>
                <c:pt idx="270">
                  <c:v>-4.2199887429887895E-2</c:v>
                </c:pt>
                <c:pt idx="271">
                  <c:v>-3.010009116405854E-2</c:v>
                </c:pt>
                <c:pt idx="272">
                  <c:v>-3.4400000120513141E-2</c:v>
                </c:pt>
                <c:pt idx="273">
                  <c:v>-3.3700000138196629E-2</c:v>
                </c:pt>
                <c:pt idx="274">
                  <c:v>-4.1799999904469587E-2</c:v>
                </c:pt>
                <c:pt idx="275">
                  <c:v>-5.2599930946598761E-2</c:v>
                </c:pt>
                <c:pt idx="276">
                  <c:v>-5.1600003651401494E-2</c:v>
                </c:pt>
                <c:pt idx="277">
                  <c:v>-4.3700000045646448E-2</c:v>
                </c:pt>
                <c:pt idx="278">
                  <c:v>-3.2500000139407348E-2</c:v>
                </c:pt>
                <c:pt idx="279">
                  <c:v>-4.3300000274030026E-2</c:v>
                </c:pt>
                <c:pt idx="280">
                  <c:v>-4.0200255090894643E-2</c:v>
                </c:pt>
                <c:pt idx="281">
                  <c:v>-3.9500465158198494E-2</c:v>
                </c:pt>
                <c:pt idx="282">
                  <c:v>-5.5699999029457103E-2</c:v>
                </c:pt>
                <c:pt idx="283">
                  <c:v>-8.0600003675499465E-2</c:v>
                </c:pt>
                <c:pt idx="284">
                  <c:v>-8.5000001658045221E-2</c:v>
                </c:pt>
                <c:pt idx="285">
                  <c:v>-8.3300175407202914E-2</c:v>
                </c:pt>
                <c:pt idx="286">
                  <c:v>-9.3799986716476269E-2</c:v>
                </c:pt>
                <c:pt idx="287">
                  <c:v>-9.259999891219195E-2</c:v>
                </c:pt>
                <c:pt idx="288">
                  <c:v>-9.8799998566391878E-2</c:v>
                </c:pt>
                <c:pt idx="289">
                  <c:v>-9.8599998222198337E-2</c:v>
                </c:pt>
                <c:pt idx="290">
                  <c:v>-8.9899960687034763E-2</c:v>
                </c:pt>
                <c:pt idx="291">
                  <c:v>-8.3500005399400834E-2</c:v>
                </c:pt>
                <c:pt idx="292">
                  <c:v>-8.7399997275497299E-2</c:v>
                </c:pt>
                <c:pt idx="293">
                  <c:v>-9.1799996589543298E-2</c:v>
                </c:pt>
                <c:pt idx="294">
                  <c:v>-9.1899996921711136E-2</c:v>
                </c:pt>
                <c:pt idx="295">
                  <c:v>-0.10130016860784963</c:v>
                </c:pt>
                <c:pt idx="296">
                  <c:v>-0.11700021495926194</c:v>
                </c:pt>
                <c:pt idx="297">
                  <c:v>-0.12779999815393239</c:v>
                </c:pt>
                <c:pt idx="298">
                  <c:v>-0.12909999910334591</c:v>
                </c:pt>
                <c:pt idx="299">
                  <c:v>-0.1292999987344956</c:v>
                </c:pt>
                <c:pt idx="300">
                  <c:v>-0.11949980777717428</c:v>
                </c:pt>
                <c:pt idx="301">
                  <c:v>-0.10429990671400446</c:v>
                </c:pt>
                <c:pt idx="302">
                  <c:v>-0.11420000089128735</c:v>
                </c:pt>
                <c:pt idx="303">
                  <c:v>-0.10830000363057479</c:v>
                </c:pt>
                <c:pt idx="304">
                  <c:v>-0.10480000127427047</c:v>
                </c:pt>
                <c:pt idx="305">
                  <c:v>-9.8599951517826412E-2</c:v>
                </c:pt>
                <c:pt idx="306">
                  <c:v>-9.7099992839503102E-2</c:v>
                </c:pt>
                <c:pt idx="307">
                  <c:v>-9.8899999284185469E-2</c:v>
                </c:pt>
                <c:pt idx="308">
                  <c:v>-9.3399999997927807E-2</c:v>
                </c:pt>
                <c:pt idx="309">
                  <c:v>-8.7600001403188799E-2</c:v>
                </c:pt>
                <c:pt idx="310">
                  <c:v>-8.7699869014613796E-2</c:v>
                </c:pt>
                <c:pt idx="311">
                  <c:v>-0.13059987887390889</c:v>
                </c:pt>
                <c:pt idx="312">
                  <c:v>-0.31030000150349224</c:v>
                </c:pt>
                <c:pt idx="313">
                  <c:v>-0.6675000001778244</c:v>
                </c:pt>
                <c:pt idx="314">
                  <c:v>-0.59989999953540973</c:v>
                </c:pt>
                <c:pt idx="315">
                  <c:v>-0.32719986981828697</c:v>
                </c:pt>
                <c:pt idx="316">
                  <c:v>3.9300034804909956E-2</c:v>
                </c:pt>
                <c:pt idx="317">
                  <c:v>5.6100000088918023E-2</c:v>
                </c:pt>
                <c:pt idx="318">
                  <c:v>-1.009994692140026E-2</c:v>
                </c:pt>
                <c:pt idx="319">
                  <c:v>2.6999999892723281E-2</c:v>
                </c:pt>
                <c:pt idx="320">
                  <c:v>-1.1099999770522118E-2</c:v>
                </c:pt>
                <c:pt idx="321">
                  <c:v>1.4199999961419962E-2</c:v>
                </c:pt>
                <c:pt idx="322">
                  <c:v>1.0799999981827568E-2</c:v>
                </c:pt>
                <c:pt idx="323">
                  <c:v>5.9999772274750285E-3</c:v>
                </c:pt>
                <c:pt idx="324">
                  <c:v>8.8999998988583684E-3</c:v>
                </c:pt>
                <c:pt idx="325">
                  <c:v>3.0300000005809125E-2</c:v>
                </c:pt>
                <c:pt idx="326">
                  <c:v>3.7200000195298344E-2</c:v>
                </c:pt>
                <c:pt idx="327">
                  <c:v>4.2999999845051207E-2</c:v>
                </c:pt>
                <c:pt idx="328">
                  <c:v>5.3000000414613169E-2</c:v>
                </c:pt>
                <c:pt idx="329">
                  <c:v>4.2800000417628326E-2</c:v>
                </c:pt>
                <c:pt idx="330">
                  <c:v>2.4699999928998295E-2</c:v>
                </c:pt>
                <c:pt idx="331">
                  <c:v>1.6200000027311035E-2</c:v>
                </c:pt>
                <c:pt idx="332">
                  <c:v>1.0400000130175613E-2</c:v>
                </c:pt>
                <c:pt idx="333">
                  <c:v>1.079996185580967E-2</c:v>
                </c:pt>
                <c:pt idx="334">
                  <c:v>1.2499999989813659E-2</c:v>
                </c:pt>
                <c:pt idx="335">
                  <c:v>7.7999998102313839E-3</c:v>
                </c:pt>
                <c:pt idx="336">
                  <c:v>6.3000000227475539E-3</c:v>
                </c:pt>
                <c:pt idx="337">
                  <c:v>9.3999999589868821E-3</c:v>
                </c:pt>
                <c:pt idx="338">
                  <c:v>8.4000076167285442E-3</c:v>
                </c:pt>
                <c:pt idx="339">
                  <c:v>9.3000000269967131E-3</c:v>
                </c:pt>
                <c:pt idx="340">
                  <c:v>2.2000000171829015E-3</c:v>
                </c:pt>
                <c:pt idx="341">
                  <c:v>5.9999999939464033E-4</c:v>
                </c:pt>
                <c:pt idx="342">
                  <c:v>-4.9999995098914951E-4</c:v>
                </c:pt>
                <c:pt idx="343">
                  <c:v>-3.799977115704678E-3</c:v>
                </c:pt>
                <c:pt idx="344">
                  <c:v>-8.0000000234576873E-3</c:v>
                </c:pt>
                <c:pt idx="345">
                  <c:v>-1.1099999966972973E-2</c:v>
                </c:pt>
                <c:pt idx="346">
                  <c:v>-1.0399999715446029E-2</c:v>
                </c:pt>
                <c:pt idx="347">
                  <c:v>-1.639999989856733E-2</c:v>
                </c:pt>
                <c:pt idx="348">
                  <c:v>-2.269985900784377E-2</c:v>
                </c:pt>
                <c:pt idx="349">
                  <c:v>-2.9699999402510002E-2</c:v>
                </c:pt>
                <c:pt idx="350">
                  <c:v>-2.330000045185443E-2</c:v>
                </c:pt>
                <c:pt idx="351">
                  <c:v>-1.0599999819532968E-2</c:v>
                </c:pt>
                <c:pt idx="352">
                  <c:v>-3.5999985047965311E-3</c:v>
                </c:pt>
                <c:pt idx="353">
                  <c:v>-1.0400270242826082E-2</c:v>
                </c:pt>
                <c:pt idx="354">
                  <c:v>-1.559999927849276E-2</c:v>
                </c:pt>
                <c:pt idx="355">
                  <c:v>-2.0599999952537473E-2</c:v>
                </c:pt>
                <c:pt idx="356">
                  <c:v>-2.2899999290530104E-2</c:v>
                </c:pt>
                <c:pt idx="357">
                  <c:v>-3.1099999090656638E-2</c:v>
                </c:pt>
                <c:pt idx="358">
                  <c:v>-3.0999939517641906E-2</c:v>
                </c:pt>
                <c:pt idx="359">
                  <c:v>-2.5899999978719279E-2</c:v>
                </c:pt>
                <c:pt idx="360">
                  <c:v>-3.150000029563671E-2</c:v>
                </c:pt>
                <c:pt idx="361">
                  <c:v>-3.8300000640447251E-2</c:v>
                </c:pt>
                <c:pt idx="362">
                  <c:v>-3.640000031737145E-2</c:v>
                </c:pt>
                <c:pt idx="363">
                  <c:v>-3.799996151792584E-2</c:v>
                </c:pt>
                <c:pt idx="364">
                  <c:v>-4.390000047715148E-2</c:v>
                </c:pt>
                <c:pt idx="365">
                  <c:v>-3.8800000846094918E-2</c:v>
                </c:pt>
                <c:pt idx="366">
                  <c:v>-5.0499999284511432E-2</c:v>
                </c:pt>
                <c:pt idx="367">
                  <c:v>-5.0900000467663631E-2</c:v>
                </c:pt>
                <c:pt idx="368">
                  <c:v>-5.0900000467663631E-2</c:v>
                </c:pt>
                <c:pt idx="369">
                  <c:v>-5.0900000467663631E-2</c:v>
                </c:pt>
                <c:pt idx="370">
                  <c:v>-5.17999992807745E-2</c:v>
                </c:pt>
                <c:pt idx="371">
                  <c:v>-7.2899999962828588E-2</c:v>
                </c:pt>
                <c:pt idx="372">
                  <c:v>-7.2900545485026669E-2</c:v>
                </c:pt>
                <c:pt idx="398">
                  <c:v>-8.4764584400545573E-2</c:v>
                </c:pt>
                <c:pt idx="399">
                  <c:v>-8.3673448923946125E-2</c:v>
                </c:pt>
                <c:pt idx="400">
                  <c:v>-8.3673448923946125E-2</c:v>
                </c:pt>
                <c:pt idx="401">
                  <c:v>-9.9395648077916121E-2</c:v>
                </c:pt>
                <c:pt idx="402">
                  <c:v>-0.10970754411482631</c:v>
                </c:pt>
                <c:pt idx="403">
                  <c:v>-0.12781052586342412</c:v>
                </c:pt>
                <c:pt idx="404">
                  <c:v>-0.17401192306897428</c:v>
                </c:pt>
                <c:pt idx="405">
                  <c:v>-0.17888527704599255</c:v>
                </c:pt>
                <c:pt idx="406">
                  <c:v>-0.19607064419506059</c:v>
                </c:pt>
                <c:pt idx="407">
                  <c:v>-0.2200640095234121</c:v>
                </c:pt>
                <c:pt idx="408">
                  <c:v>-0.30985839699769713</c:v>
                </c:pt>
                <c:pt idx="409">
                  <c:v>-0.28511015618551028</c:v>
                </c:pt>
                <c:pt idx="410">
                  <c:v>-0.27232524846840533</c:v>
                </c:pt>
                <c:pt idx="411">
                  <c:v>-0.26029103995188052</c:v>
                </c:pt>
                <c:pt idx="412">
                  <c:v>-0.21171737683380343</c:v>
                </c:pt>
                <c:pt idx="413">
                  <c:v>-0.18326235790300416</c:v>
                </c:pt>
                <c:pt idx="414">
                  <c:v>-0.17305262574245717</c:v>
                </c:pt>
                <c:pt idx="415">
                  <c:v>-0.12731117637667921</c:v>
                </c:pt>
                <c:pt idx="416">
                  <c:v>-0.10278244136225112</c:v>
                </c:pt>
                <c:pt idx="417">
                  <c:v>-7.8642538708663778E-2</c:v>
                </c:pt>
                <c:pt idx="418">
                  <c:v>-5.8553395792841911E-2</c:v>
                </c:pt>
                <c:pt idx="419">
                  <c:v>-2.5314419463938975E-2</c:v>
                </c:pt>
                <c:pt idx="420">
                  <c:v>-8.5632802110922057E-3</c:v>
                </c:pt>
                <c:pt idx="421">
                  <c:v>2.8694991827251215E-2</c:v>
                </c:pt>
                <c:pt idx="422">
                  <c:v>3.4290933100237453E-2</c:v>
                </c:pt>
                <c:pt idx="423">
                  <c:v>3.8332796715621953E-2</c:v>
                </c:pt>
                <c:pt idx="424">
                  <c:v>6.8902376203368476E-2</c:v>
                </c:pt>
                <c:pt idx="425">
                  <c:v>0.10861875115551811</c:v>
                </c:pt>
                <c:pt idx="426">
                  <c:v>0.10547600453628547</c:v>
                </c:pt>
                <c:pt idx="427">
                  <c:v>0.11840078853583691</c:v>
                </c:pt>
                <c:pt idx="428">
                  <c:v>0.15418632889122819</c:v>
                </c:pt>
                <c:pt idx="429">
                  <c:v>0.17813002762068209</c:v>
                </c:pt>
                <c:pt idx="430">
                  <c:v>0.20529437944423989</c:v>
                </c:pt>
                <c:pt idx="431">
                  <c:v>0.218760227428902</c:v>
                </c:pt>
                <c:pt idx="432">
                  <c:v>0.2459759948469582</c:v>
                </c:pt>
                <c:pt idx="433">
                  <c:v>0.26622625163599878</c:v>
                </c:pt>
                <c:pt idx="434">
                  <c:v>0.29523893520945421</c:v>
                </c:pt>
                <c:pt idx="435">
                  <c:v>0.33143968187505379</c:v>
                </c:pt>
                <c:pt idx="436">
                  <c:v>0.35584659645155625</c:v>
                </c:pt>
                <c:pt idx="437">
                  <c:v>0.36998702761229652</c:v>
                </c:pt>
                <c:pt idx="438">
                  <c:v>0.38810621104767051</c:v>
                </c:pt>
                <c:pt idx="439">
                  <c:v>0.40566604822015506</c:v>
                </c:pt>
                <c:pt idx="440">
                  <c:v>0.41435255339001742</c:v>
                </c:pt>
                <c:pt idx="441">
                  <c:v>0.43341094210700248</c:v>
                </c:pt>
                <c:pt idx="442">
                  <c:v>0.44359362285740644</c:v>
                </c:pt>
                <c:pt idx="443">
                  <c:v>0.47036806552478083</c:v>
                </c:pt>
                <c:pt idx="444">
                  <c:v>0.4971564184224917</c:v>
                </c:pt>
                <c:pt idx="445">
                  <c:v>0.51535362717913813</c:v>
                </c:pt>
                <c:pt idx="446">
                  <c:v>0.53500892616284546</c:v>
                </c:pt>
                <c:pt idx="447">
                  <c:v>0.55403852304243628</c:v>
                </c:pt>
                <c:pt idx="448">
                  <c:v>0.56768312042913749</c:v>
                </c:pt>
                <c:pt idx="449">
                  <c:v>0.5854980321464609</c:v>
                </c:pt>
                <c:pt idx="450">
                  <c:v>0.60820423040877358</c:v>
                </c:pt>
                <c:pt idx="451">
                  <c:v>0.62691854478725872</c:v>
                </c:pt>
                <c:pt idx="452">
                  <c:v>0.64962466394445073</c:v>
                </c:pt>
                <c:pt idx="453">
                  <c:v>0.67626705886777927</c:v>
                </c:pt>
                <c:pt idx="454">
                  <c:v>0.69991496106285922</c:v>
                </c:pt>
                <c:pt idx="455">
                  <c:v>0.72677566175752872</c:v>
                </c:pt>
                <c:pt idx="456">
                  <c:v>0.74665917406946392</c:v>
                </c:pt>
                <c:pt idx="457">
                  <c:v>0.76601989203300036</c:v>
                </c:pt>
                <c:pt idx="458">
                  <c:v>0.78393607093221362</c:v>
                </c:pt>
                <c:pt idx="459">
                  <c:v>0.80198570606899011</c:v>
                </c:pt>
                <c:pt idx="460">
                  <c:v>0.82154616208663356</c:v>
                </c:pt>
                <c:pt idx="461">
                  <c:v>0.83892085313709686</c:v>
                </c:pt>
                <c:pt idx="462">
                  <c:v>0.85740369282666506</c:v>
                </c:pt>
                <c:pt idx="463">
                  <c:v>0.87867996114437119</c:v>
                </c:pt>
                <c:pt idx="464">
                  <c:v>0.8949604822701076</c:v>
                </c:pt>
                <c:pt idx="465">
                  <c:v>0.92152481607263326</c:v>
                </c:pt>
                <c:pt idx="466">
                  <c:v>0.93924656753461022</c:v>
                </c:pt>
                <c:pt idx="467">
                  <c:v>0.95361194538600103</c:v>
                </c:pt>
                <c:pt idx="468">
                  <c:v>0.96920412228428177</c:v>
                </c:pt>
                <c:pt idx="469">
                  <c:v>0.9793202034670685</c:v>
                </c:pt>
                <c:pt idx="470">
                  <c:v>0.99358719880547142</c:v>
                </c:pt>
                <c:pt idx="471">
                  <c:v>1.0072027476271614</c:v>
                </c:pt>
                <c:pt idx="472">
                  <c:v>1.0219545855734395</c:v>
                </c:pt>
                <c:pt idx="473">
                  <c:v>1.0316335556644844</c:v>
                </c:pt>
                <c:pt idx="474">
                  <c:v>1.0456431666680146</c:v>
                </c:pt>
                <c:pt idx="475">
                  <c:v>1.0659977041641469</c:v>
                </c:pt>
                <c:pt idx="476">
                  <c:v>1.0896099711389979</c:v>
                </c:pt>
                <c:pt idx="477">
                  <c:v>1.1097720960960942</c:v>
                </c:pt>
                <c:pt idx="478">
                  <c:v>1.1300645552228161</c:v>
                </c:pt>
                <c:pt idx="479">
                  <c:v>1.1536396730225533</c:v>
                </c:pt>
                <c:pt idx="480">
                  <c:v>1.1737815986880378</c:v>
                </c:pt>
                <c:pt idx="481">
                  <c:v>1.1954896096922312</c:v>
                </c:pt>
                <c:pt idx="482">
                  <c:v>1.2200133504138648</c:v>
                </c:pt>
                <c:pt idx="483">
                  <c:v>1.2475626060913783</c:v>
                </c:pt>
                <c:pt idx="484">
                  <c:v>1.2653523147519081</c:v>
                </c:pt>
                <c:pt idx="485">
                  <c:v>1.2895729952160764</c:v>
                </c:pt>
                <c:pt idx="486">
                  <c:v>1.3131649958631897</c:v>
                </c:pt>
                <c:pt idx="487">
                  <c:v>1.3426175937565858</c:v>
                </c:pt>
                <c:pt idx="488">
                  <c:v>1.3749266200402417</c:v>
                </c:pt>
                <c:pt idx="489">
                  <c:v>1.4047824014551225</c:v>
                </c:pt>
                <c:pt idx="490">
                  <c:v>1.4351947580798878</c:v>
                </c:pt>
                <c:pt idx="491">
                  <c:v>1.4653669195859038</c:v>
                </c:pt>
                <c:pt idx="492">
                  <c:v>1.4929099210085042</c:v>
                </c:pt>
                <c:pt idx="493">
                  <c:v>1.5290533559445976</c:v>
                </c:pt>
                <c:pt idx="494">
                  <c:v>1.5620538311341079</c:v>
                </c:pt>
                <c:pt idx="495">
                  <c:v>1.5984229856521779</c:v>
                </c:pt>
                <c:pt idx="496">
                  <c:v>1.6328721810223215</c:v>
                </c:pt>
                <c:pt idx="497">
                  <c:v>1.6676616224813188</c:v>
                </c:pt>
                <c:pt idx="498">
                  <c:v>1.698568905261709</c:v>
                </c:pt>
                <c:pt idx="499">
                  <c:v>1.734344066495396</c:v>
                </c:pt>
                <c:pt idx="500">
                  <c:v>1.7724965607712875</c:v>
                </c:pt>
                <c:pt idx="501">
                  <c:v>1.8032073027461593</c:v>
                </c:pt>
                <c:pt idx="502">
                  <c:v>1.8332720790303938</c:v>
                </c:pt>
                <c:pt idx="503">
                  <c:v>1.8652995151114737</c:v>
                </c:pt>
                <c:pt idx="504">
                  <c:v>1.8971488502975262</c:v>
                </c:pt>
                <c:pt idx="505">
                  <c:v>1.927482864747617</c:v>
                </c:pt>
                <c:pt idx="506">
                  <c:v>1.9632600274817378</c:v>
                </c:pt>
                <c:pt idx="507">
                  <c:v>2.0009179284279526</c:v>
                </c:pt>
                <c:pt idx="508">
                  <c:v>2.0345352376489245</c:v>
                </c:pt>
                <c:pt idx="509">
                  <c:v>2.0688048419588085</c:v>
                </c:pt>
                <c:pt idx="510">
                  <c:v>2.0992272993426013</c:v>
                </c:pt>
                <c:pt idx="511">
                  <c:v>2.119317129353476</c:v>
                </c:pt>
                <c:pt idx="512">
                  <c:v>2.1446937192449695</c:v>
                </c:pt>
                <c:pt idx="513">
                  <c:v>2.1722962069434288</c:v>
                </c:pt>
                <c:pt idx="514">
                  <c:v>2.1914162707380456</c:v>
                </c:pt>
                <c:pt idx="515">
                  <c:v>2.2027098719809146</c:v>
                </c:pt>
                <c:pt idx="516">
                  <c:v>2.2242592251395763</c:v>
                </c:pt>
                <c:pt idx="517">
                  <c:v>2.242994313145573</c:v>
                </c:pt>
                <c:pt idx="518">
                  <c:v>2.2643980009570441</c:v>
                </c:pt>
                <c:pt idx="519">
                  <c:v>2.2818992692573374</c:v>
                </c:pt>
                <c:pt idx="520">
                  <c:v>2.2984168686480189</c:v>
                </c:pt>
                <c:pt idx="521">
                  <c:v>2.3214212390194007</c:v>
                </c:pt>
                <c:pt idx="522">
                  <c:v>2.3403161393853225</c:v>
                </c:pt>
                <c:pt idx="523">
                  <c:v>2.3559998245582392</c:v>
                </c:pt>
                <c:pt idx="524">
                  <c:v>2.3737200829291396</c:v>
                </c:pt>
                <c:pt idx="525">
                  <c:v>2.3889331813361423</c:v>
                </c:pt>
                <c:pt idx="526">
                  <c:v>2.4081930133379501</c:v>
                </c:pt>
                <c:pt idx="527">
                  <c:v>2.4191720075787089</c:v>
                </c:pt>
                <c:pt idx="528">
                  <c:v>2.4360109086155717</c:v>
                </c:pt>
                <c:pt idx="529">
                  <c:v>2.4532745101478213</c:v>
                </c:pt>
                <c:pt idx="530">
                  <c:v>2.4601791242566833</c:v>
                </c:pt>
                <c:pt idx="531">
                  <c:v>2.4773619392490218</c:v>
                </c:pt>
                <c:pt idx="532">
                  <c:v>2.4969853039465306</c:v>
                </c:pt>
                <c:pt idx="533">
                  <c:v>2.5195207506167208</c:v>
                </c:pt>
                <c:pt idx="534">
                  <c:v>2.5345685398524438</c:v>
                </c:pt>
                <c:pt idx="535">
                  <c:v>2.5505957263421806</c:v>
                </c:pt>
                <c:pt idx="536">
                  <c:v>2.5695890012584641</c:v>
                </c:pt>
                <c:pt idx="537">
                  <c:v>2.5887298659290536</c:v>
                </c:pt>
                <c:pt idx="538">
                  <c:v>2.6123230518614946</c:v>
                </c:pt>
                <c:pt idx="539">
                  <c:v>2.6303309556906243</c:v>
                </c:pt>
                <c:pt idx="540">
                  <c:v>2.6520362285109513</c:v>
                </c:pt>
                <c:pt idx="541">
                  <c:v>2.6713953067528564</c:v>
                </c:pt>
                <c:pt idx="542">
                  <c:v>2.6903767838985004</c:v>
                </c:pt>
                <c:pt idx="543">
                  <c:v>2.7076686576356224</c:v>
                </c:pt>
                <c:pt idx="544">
                  <c:v>2.7255622717848382</c:v>
                </c:pt>
                <c:pt idx="545">
                  <c:v>2.7432497244426486</c:v>
                </c:pt>
                <c:pt idx="546">
                  <c:v>2.7647229010144656</c:v>
                </c:pt>
                <c:pt idx="547">
                  <c:v>2.7814872676208324</c:v>
                </c:pt>
                <c:pt idx="548">
                  <c:v>2.7968168582856379</c:v>
                </c:pt>
                <c:pt idx="549">
                  <c:v>2.8137653083767873</c:v>
                </c:pt>
                <c:pt idx="550">
                  <c:v>2.8288265589917501</c:v>
                </c:pt>
                <c:pt idx="551">
                  <c:v>2.8501923315834574</c:v>
                </c:pt>
                <c:pt idx="552">
                  <c:v>2.8660344967702258</c:v>
                </c:pt>
                <c:pt idx="553">
                  <c:v>2.8798806343738761</c:v>
                </c:pt>
                <c:pt idx="554">
                  <c:v>2.890254468724379</c:v>
                </c:pt>
                <c:pt idx="555">
                  <c:v>2.9046993147530884</c:v>
                </c:pt>
                <c:pt idx="556">
                  <c:v>2.923081534112498</c:v>
                </c:pt>
                <c:pt idx="557">
                  <c:v>2.941635272251915</c:v>
                </c:pt>
                <c:pt idx="558">
                  <c:v>2.9600427299010335</c:v>
                </c:pt>
                <c:pt idx="559">
                  <c:v>2.9806487746391213</c:v>
                </c:pt>
                <c:pt idx="560">
                  <c:v>3.004226120572639</c:v>
                </c:pt>
                <c:pt idx="561">
                  <c:v>3.0227940879822199</c:v>
                </c:pt>
                <c:pt idx="562">
                  <c:v>3.0427251068340411</c:v>
                </c:pt>
                <c:pt idx="563">
                  <c:v>3.0652986544373562</c:v>
                </c:pt>
                <c:pt idx="564">
                  <c:v>3.0812209712785261</c:v>
                </c:pt>
                <c:pt idx="565">
                  <c:v>3.1015058828470501</c:v>
                </c:pt>
                <c:pt idx="566">
                  <c:v>3.1235623821803529</c:v>
                </c:pt>
                <c:pt idx="567">
                  <c:v>3.1404867595092583</c:v>
                </c:pt>
                <c:pt idx="568">
                  <c:v>3.1631260977983402</c:v>
                </c:pt>
                <c:pt idx="569">
                  <c:v>3.1855209801351521</c:v>
                </c:pt>
                <c:pt idx="570">
                  <c:v>3.2029032530081167</c:v>
                </c:pt>
                <c:pt idx="571">
                  <c:v>3.2210057292913916</c:v>
                </c:pt>
                <c:pt idx="572">
                  <c:v>3.2353527701015992</c:v>
                </c:pt>
                <c:pt idx="573">
                  <c:v>3.2526777183502418</c:v>
                </c:pt>
                <c:pt idx="574">
                  <c:v>3.2653590410673132</c:v>
                </c:pt>
                <c:pt idx="575">
                  <c:v>3.2799465042317024</c:v>
                </c:pt>
                <c:pt idx="576">
                  <c:v>3.2927443879871134</c:v>
                </c:pt>
                <c:pt idx="577">
                  <c:v>3.3139642210926468</c:v>
                </c:pt>
                <c:pt idx="578">
                  <c:v>3.3322921171093185</c:v>
                </c:pt>
                <c:pt idx="579">
                  <c:v>3.3441648368152528</c:v>
                </c:pt>
                <c:pt idx="580">
                  <c:v>3.3642464700924393</c:v>
                </c:pt>
                <c:pt idx="581">
                  <c:v>3.3792896678660327</c:v>
                </c:pt>
                <c:pt idx="582">
                  <c:v>3.3939850240340093</c:v>
                </c:pt>
                <c:pt idx="583">
                  <c:v>3.4124314590217182</c:v>
                </c:pt>
                <c:pt idx="584">
                  <c:v>3.4253292020221124</c:v>
                </c:pt>
                <c:pt idx="585">
                  <c:v>3.4434725693017754</c:v>
                </c:pt>
                <c:pt idx="586">
                  <c:v>3.4514661694565802</c:v>
                </c:pt>
                <c:pt idx="587">
                  <c:v>3.4673012844568802</c:v>
                </c:pt>
                <c:pt idx="588">
                  <c:v>3.4793720819834562</c:v>
                </c:pt>
                <c:pt idx="589">
                  <c:v>3.4937357437411265</c:v>
                </c:pt>
                <c:pt idx="590">
                  <c:v>3.5108753725280621</c:v>
                </c:pt>
                <c:pt idx="591">
                  <c:v>3.5316873208330435</c:v>
                </c:pt>
                <c:pt idx="592">
                  <c:v>3.5514134437753455</c:v>
                </c:pt>
                <c:pt idx="593">
                  <c:v>3.5749165545257711</c:v>
                </c:pt>
                <c:pt idx="594">
                  <c:v>3.5930047155998182</c:v>
                </c:pt>
                <c:pt idx="595">
                  <c:v>3.6177657137968708</c:v>
                </c:pt>
                <c:pt idx="596">
                  <c:v>3.6333503451514844</c:v>
                </c:pt>
                <c:pt idx="597">
                  <c:v>3.6569482436261751</c:v>
                </c:pt>
                <c:pt idx="598">
                  <c:v>3.6818881534600223</c:v>
                </c:pt>
                <c:pt idx="599">
                  <c:v>3.704808242726358</c:v>
                </c:pt>
                <c:pt idx="600">
                  <c:v>3.73246066599404</c:v>
                </c:pt>
                <c:pt idx="601">
                  <c:v>3.7570643444760208</c:v>
                </c:pt>
                <c:pt idx="602">
                  <c:v>3.7832992979201663</c:v>
                </c:pt>
                <c:pt idx="603">
                  <c:v>3.8042895317566945</c:v>
                </c:pt>
                <c:pt idx="604">
                  <c:v>3.8257418821358442</c:v>
                </c:pt>
                <c:pt idx="605">
                  <c:v>3.8386786781957198</c:v>
                </c:pt>
                <c:pt idx="606">
                  <c:v>3.8601078641340791</c:v>
                </c:pt>
                <c:pt idx="607">
                  <c:v>3.8830566826354698</c:v>
                </c:pt>
                <c:pt idx="608">
                  <c:v>3.9057492708961945</c:v>
                </c:pt>
                <c:pt idx="609">
                  <c:v>3.9237859328295599</c:v>
                </c:pt>
                <c:pt idx="610">
                  <c:v>3.9488811286964847</c:v>
                </c:pt>
                <c:pt idx="611">
                  <c:v>3.9726941734024876</c:v>
                </c:pt>
                <c:pt idx="612">
                  <c:v>3.9955496234497332</c:v>
                </c:pt>
                <c:pt idx="613">
                  <c:v>4.0155151031640344</c:v>
                </c:pt>
                <c:pt idx="614">
                  <c:v>4.0329585899626181</c:v>
                </c:pt>
                <c:pt idx="615">
                  <c:v>4.0528991215578571</c:v>
                </c:pt>
                <c:pt idx="616">
                  <c:v>4.075803092343449</c:v>
                </c:pt>
                <c:pt idx="617">
                  <c:v>4.0952954458098247</c:v>
                </c:pt>
                <c:pt idx="618">
                  <c:v>4.1140756516806505</c:v>
                </c:pt>
                <c:pt idx="619">
                  <c:v>4.1341688011043516</c:v>
                </c:pt>
                <c:pt idx="620">
                  <c:v>4.1542699259671281</c:v>
                </c:pt>
                <c:pt idx="621">
                  <c:v>4.1718595095580895</c:v>
                </c:pt>
                <c:pt idx="622">
                  <c:v>4.191597936675862</c:v>
                </c:pt>
                <c:pt idx="623">
                  <c:v>4.2092434902106106</c:v>
                </c:pt>
                <c:pt idx="624">
                  <c:v>4.2259164868191874</c:v>
                </c:pt>
                <c:pt idx="625">
                  <c:v>4.2415153713227483</c:v>
                </c:pt>
                <c:pt idx="626">
                  <c:v>4.2587282502208836</c:v>
                </c:pt>
                <c:pt idx="627">
                  <c:v>4.2771414623630335</c:v>
                </c:pt>
                <c:pt idx="628">
                  <c:v>4.2881183155150211</c:v>
                </c:pt>
                <c:pt idx="629">
                  <c:v>4.3095370665887458</c:v>
                </c:pt>
                <c:pt idx="630">
                  <c:v>4.3345730732944503</c:v>
                </c:pt>
                <c:pt idx="631">
                  <c:v>4.3619144286167284</c:v>
                </c:pt>
                <c:pt idx="632">
                  <c:v>4.3673451083404871</c:v>
                </c:pt>
                <c:pt idx="633">
                  <c:v>4.3858076894539408</c:v>
                </c:pt>
                <c:pt idx="634">
                  <c:v>4.3972506933132536</c:v>
                </c:pt>
                <c:pt idx="635">
                  <c:v>4.4112855063531242</c:v>
                </c:pt>
                <c:pt idx="636">
                  <c:v>4.4222002124161008</c:v>
                </c:pt>
                <c:pt idx="637">
                  <c:v>4.4351581668242943</c:v>
                </c:pt>
                <c:pt idx="638">
                  <c:v>4.4446981380151556</c:v>
                </c:pt>
                <c:pt idx="639">
                  <c:v>4.4545584490306283</c:v>
                </c:pt>
                <c:pt idx="640">
                  <c:v>4.4634231551272023</c:v>
                </c:pt>
                <c:pt idx="641">
                  <c:v>4.4785561665021305</c:v>
                </c:pt>
                <c:pt idx="642">
                  <c:v>4.4924566957297429</c:v>
                </c:pt>
                <c:pt idx="643">
                  <c:v>4.5122108449095322</c:v>
                </c:pt>
                <c:pt idx="644">
                  <c:v>4.5297296326616561</c:v>
                </c:pt>
                <c:pt idx="645">
                  <c:v>4.5417459466443688</c:v>
                </c:pt>
                <c:pt idx="646">
                  <c:v>4.5554872279526535</c:v>
                </c:pt>
                <c:pt idx="647">
                  <c:v>4.5682173361110472</c:v>
                </c:pt>
                <c:pt idx="648">
                  <c:v>4.5849161643463958</c:v>
                </c:pt>
                <c:pt idx="649">
                  <c:v>4.59991799060208</c:v>
                </c:pt>
                <c:pt idx="650">
                  <c:v>4.6195724941235312</c:v>
                </c:pt>
                <c:pt idx="651">
                  <c:v>4.6368829759949222</c:v>
                </c:pt>
                <c:pt idx="652">
                  <c:v>4.6559425007753816</c:v>
                </c:pt>
                <c:pt idx="653">
                  <c:v>4.6744957430628347</c:v>
                </c:pt>
                <c:pt idx="654">
                  <c:v>4.6895502268052951</c:v>
                </c:pt>
                <c:pt idx="655">
                  <c:v>4.6965750815861611</c:v>
                </c:pt>
                <c:pt idx="656">
                  <c:v>4.7138772749931377</c:v>
                </c:pt>
                <c:pt idx="657">
                  <c:v>4.73610771055246</c:v>
                </c:pt>
                <c:pt idx="658">
                  <c:v>4.7506387781368176</c:v>
                </c:pt>
                <c:pt idx="659">
                  <c:v>4.7608221017999313</c:v>
                </c:pt>
                <c:pt idx="660">
                  <c:v>4.7761606808326178</c:v>
                </c:pt>
                <c:pt idx="661">
                  <c:v>4.7906280552797398</c:v>
                </c:pt>
                <c:pt idx="662">
                  <c:v>4.8066810506679758</c:v>
                </c:pt>
                <c:pt idx="663">
                  <c:v>4.823214941076003</c:v>
                </c:pt>
                <c:pt idx="664">
                  <c:v>4.8325387946433693</c:v>
                </c:pt>
                <c:pt idx="665">
                  <c:v>4.844660872690838</c:v>
                </c:pt>
                <c:pt idx="666">
                  <c:v>4.8525635616106229</c:v>
                </c:pt>
                <c:pt idx="667">
                  <c:v>4.8655432662526437</c:v>
                </c:pt>
                <c:pt idx="668">
                  <c:v>4.8752604602914289</c:v>
                </c:pt>
                <c:pt idx="669">
                  <c:v>4.8951096128685094</c:v>
                </c:pt>
                <c:pt idx="670">
                  <c:v>4.912634122282725</c:v>
                </c:pt>
                <c:pt idx="671">
                  <c:v>4.9318521245659213</c:v>
                </c:pt>
                <c:pt idx="672">
                  <c:v>4.9453799901993989</c:v>
                </c:pt>
                <c:pt idx="673">
                  <c:v>4.9548138054033188</c:v>
                </c:pt>
                <c:pt idx="674">
                  <c:v>4.9682271940400824</c:v>
                </c:pt>
                <c:pt idx="675">
                  <c:v>4.9815619250794043</c:v>
                </c:pt>
                <c:pt idx="676">
                  <c:v>4.9911465405793933</c:v>
                </c:pt>
                <c:pt idx="677">
                  <c:v>5.005374083903007</c:v>
                </c:pt>
                <c:pt idx="678">
                  <c:v>5.0259885011682854</c:v>
                </c:pt>
                <c:pt idx="679">
                  <c:v>5.0509351653372505</c:v>
                </c:pt>
                <c:pt idx="680">
                  <c:v>5.0701868656715305</c:v>
                </c:pt>
                <c:pt idx="681">
                  <c:v>5.0912927225472231</c:v>
                </c:pt>
                <c:pt idx="682">
                  <c:v>5.1109346332032146</c:v>
                </c:pt>
                <c:pt idx="683">
                  <c:v>5.1284030702945529</c:v>
                </c:pt>
                <c:pt idx="684">
                  <c:v>5.1500723062445104</c:v>
                </c:pt>
                <c:pt idx="685">
                  <c:v>5.1633836287910526</c:v>
                </c:pt>
                <c:pt idx="686">
                  <c:v>5.1831661776459441</c:v>
                </c:pt>
                <c:pt idx="687">
                  <c:v>5.2021368695923229</c:v>
                </c:pt>
                <c:pt idx="688">
                  <c:v>5.2179184886445</c:v>
                </c:pt>
                <c:pt idx="689">
                  <c:v>5.2337945333929383</c:v>
                </c:pt>
                <c:pt idx="690">
                  <c:v>5.2541126112409984</c:v>
                </c:pt>
                <c:pt idx="691">
                  <c:v>5.2656252308397598</c:v>
                </c:pt>
                <c:pt idx="692">
                  <c:v>5.2817917964657681</c:v>
                </c:pt>
                <c:pt idx="693">
                  <c:v>5.2974020498686514</c:v>
                </c:pt>
                <c:pt idx="694">
                  <c:v>5.3145898602479065</c:v>
                </c:pt>
                <c:pt idx="695">
                  <c:v>5.3369788902382425</c:v>
                </c:pt>
                <c:pt idx="696">
                  <c:v>5.3576237384340857</c:v>
                </c:pt>
                <c:pt idx="697">
                  <c:v>5.3785255666234661</c:v>
                </c:pt>
                <c:pt idx="698">
                  <c:v>5.4042315002725445</c:v>
                </c:pt>
                <c:pt idx="699">
                  <c:v>5.4221642999109463</c:v>
                </c:pt>
                <c:pt idx="700">
                  <c:v>5.4423095454294526</c:v>
                </c:pt>
                <c:pt idx="701">
                  <c:v>5.4625315407365633</c:v>
                </c:pt>
                <c:pt idx="702">
                  <c:v>5.4819361697200293</c:v>
                </c:pt>
                <c:pt idx="703">
                  <c:v>5.5014104970123299</c:v>
                </c:pt>
                <c:pt idx="704">
                  <c:v>5.5203349682878979</c:v>
                </c:pt>
                <c:pt idx="705">
                  <c:v>5.5416264695268183</c:v>
                </c:pt>
                <c:pt idx="706">
                  <c:v>5.5585969151170502</c:v>
                </c:pt>
                <c:pt idx="707">
                  <c:v>5.5718121175368651</c:v>
                </c:pt>
                <c:pt idx="708">
                  <c:v>5.5886656865222903</c:v>
                </c:pt>
                <c:pt idx="709">
                  <c:v>5.6068648416912765</c:v>
                </c:pt>
                <c:pt idx="710">
                  <c:v>5.6285563054179875</c:v>
                </c:pt>
                <c:pt idx="711">
                  <c:v>5.6455349315392596</c:v>
                </c:pt>
                <c:pt idx="712">
                  <c:v>5.6624539222957537</c:v>
                </c:pt>
                <c:pt idx="713">
                  <c:v>5.6771835306944922</c:v>
                </c:pt>
                <c:pt idx="714">
                  <c:v>5.6926175725830035</c:v>
                </c:pt>
                <c:pt idx="715">
                  <c:v>5.7094161456134316</c:v>
                </c:pt>
                <c:pt idx="716">
                  <c:v>5.7227094597219548</c:v>
                </c:pt>
                <c:pt idx="717">
                  <c:v>5.7385434492798595</c:v>
                </c:pt>
                <c:pt idx="718">
                  <c:v>5.7490695178539681</c:v>
                </c:pt>
                <c:pt idx="719">
                  <c:v>5.7620059096225305</c:v>
                </c:pt>
                <c:pt idx="720">
                  <c:v>5.7743871605271124</c:v>
                </c:pt>
                <c:pt idx="721">
                  <c:v>5.7842669426372595</c:v>
                </c:pt>
                <c:pt idx="722">
                  <c:v>5.7949949016147002</c:v>
                </c:pt>
                <c:pt idx="723">
                  <c:v>5.8122530983418983</c:v>
                </c:pt>
                <c:pt idx="724">
                  <c:v>5.8246453348956493</c:v>
                </c:pt>
                <c:pt idx="725">
                  <c:v>5.8417661653929827</c:v>
                </c:pt>
                <c:pt idx="726">
                  <c:v>5.8610677574088186</c:v>
                </c:pt>
                <c:pt idx="727">
                  <c:v>5.8764832173555988</c:v>
                </c:pt>
                <c:pt idx="728">
                  <c:v>5.8841150242360527</c:v>
                </c:pt>
                <c:pt idx="729">
                  <c:v>5.8945048980058345</c:v>
                </c:pt>
                <c:pt idx="730">
                  <c:v>5.9048445042972162</c:v>
                </c:pt>
                <c:pt idx="731">
                  <c:v>5.9188976038994952</c:v>
                </c:pt>
                <c:pt idx="732">
                  <c:v>5.9346414895835551</c:v>
                </c:pt>
                <c:pt idx="733">
                  <c:v>5.9482685219263658</c:v>
                </c:pt>
                <c:pt idx="734">
                  <c:v>5.9633105332768537</c:v>
                </c:pt>
                <c:pt idx="735">
                  <c:v>5.9778166242431325</c:v>
                </c:pt>
                <c:pt idx="736">
                  <c:v>5.9915982574329973</c:v>
                </c:pt>
                <c:pt idx="737">
                  <c:v>6.0122234348264101</c:v>
                </c:pt>
                <c:pt idx="738">
                  <c:v>6.0257789399684043</c:v>
                </c:pt>
                <c:pt idx="739">
                  <c:v>6.0374375449582658</c:v>
                </c:pt>
                <c:pt idx="740">
                  <c:v>6.0486311948616276</c:v>
                </c:pt>
                <c:pt idx="741">
                  <c:v>6.061849921718931</c:v>
                </c:pt>
                <c:pt idx="742">
                  <c:v>6.071501739616906</c:v>
                </c:pt>
                <c:pt idx="743">
                  <c:v>6.0859581113863896</c:v>
                </c:pt>
                <c:pt idx="744">
                  <c:v>6.0997401749518758</c:v>
                </c:pt>
                <c:pt idx="745">
                  <c:v>6.1121025625016046</c:v>
                </c:pt>
                <c:pt idx="746">
                  <c:v>6.1254154247135375</c:v>
                </c:pt>
                <c:pt idx="747">
                  <c:v>6.1401174311922659</c:v>
                </c:pt>
                <c:pt idx="748">
                  <c:v>6.1524335036574485</c:v>
                </c:pt>
                <c:pt idx="749">
                  <c:v>6.1641580482946665</c:v>
                </c:pt>
                <c:pt idx="750">
                  <c:v>6.1760947501861665</c:v>
                </c:pt>
                <c:pt idx="751">
                  <c:v>6.1861221968765676</c:v>
                </c:pt>
                <c:pt idx="752">
                  <c:v>6.1996235156229886</c:v>
                </c:pt>
                <c:pt idx="753">
                  <c:v>6.2119648499665345</c:v>
                </c:pt>
                <c:pt idx="754">
                  <c:v>6.2248429705859962</c:v>
                </c:pt>
                <c:pt idx="755">
                  <c:v>6.2384903307047352</c:v>
                </c:pt>
                <c:pt idx="756">
                  <c:v>6.2502575565158622</c:v>
                </c:pt>
                <c:pt idx="757">
                  <c:v>6.2610178243330665</c:v>
                </c:pt>
                <c:pt idx="758">
                  <c:v>6.2728850632765898</c:v>
                </c:pt>
                <c:pt idx="759">
                  <c:v>6.2810853810306071</c:v>
                </c:pt>
                <c:pt idx="760">
                  <c:v>6.292723994572043</c:v>
                </c:pt>
                <c:pt idx="761">
                  <c:v>6.301152475984054</c:v>
                </c:pt>
                <c:pt idx="762">
                  <c:v>6.3122487979735524</c:v>
                </c:pt>
                <c:pt idx="763">
                  <c:v>6.3181114421704478</c:v>
                </c:pt>
                <c:pt idx="764">
                  <c:v>6.3250915037560844</c:v>
                </c:pt>
                <c:pt idx="765">
                  <c:v>6.3328667305968338</c:v>
                </c:pt>
                <c:pt idx="766">
                  <c:v>6.340032243962014</c:v>
                </c:pt>
                <c:pt idx="767">
                  <c:v>6.3459283715756101</c:v>
                </c:pt>
                <c:pt idx="768">
                  <c:v>6.3551733056883677</c:v>
                </c:pt>
                <c:pt idx="769">
                  <c:v>6.3656583636247888</c:v>
                </c:pt>
                <c:pt idx="770">
                  <c:v>6.3794156874446344</c:v>
                </c:pt>
                <c:pt idx="771">
                  <c:v>6.3894231275371567</c:v>
                </c:pt>
                <c:pt idx="772">
                  <c:v>6.3984257988086028</c:v>
                </c:pt>
                <c:pt idx="773">
                  <c:v>6.4055991023687966</c:v>
                </c:pt>
                <c:pt idx="774">
                  <c:v>6.418738757387473</c:v>
                </c:pt>
                <c:pt idx="775">
                  <c:v>6.4388372045323194</c:v>
                </c:pt>
                <c:pt idx="776">
                  <c:v>6.4520229033314536</c:v>
                </c:pt>
                <c:pt idx="777">
                  <c:v>6.4686164793229182</c:v>
                </c:pt>
                <c:pt idx="778">
                  <c:v>6.4868770970633705</c:v>
                </c:pt>
                <c:pt idx="779">
                  <c:v>6.498181944287353</c:v>
                </c:pt>
                <c:pt idx="780">
                  <c:v>6.5126735952571835</c:v>
                </c:pt>
                <c:pt idx="781">
                  <c:v>6.5311822075054806</c:v>
                </c:pt>
                <c:pt idx="782">
                  <c:v>6.5485986962303286</c:v>
                </c:pt>
                <c:pt idx="783">
                  <c:v>6.561614695328899</c:v>
                </c:pt>
                <c:pt idx="784">
                  <c:v>6.5708850807441195</c:v>
                </c:pt>
                <c:pt idx="785">
                  <c:v>6.5879540709829598</c:v>
                </c:pt>
                <c:pt idx="786">
                  <c:v>6.6048135143109903</c:v>
                </c:pt>
                <c:pt idx="787">
                  <c:v>6.6175263869054106</c:v>
                </c:pt>
                <c:pt idx="788">
                  <c:v>6.6287175120341999</c:v>
                </c:pt>
                <c:pt idx="789">
                  <c:v>6.6438345681053761</c:v>
                </c:pt>
                <c:pt idx="790">
                  <c:v>6.6558626060104871</c:v>
                </c:pt>
                <c:pt idx="791">
                  <c:v>6.6703873505921365</c:v>
                </c:pt>
                <c:pt idx="792">
                  <c:v>6.6821710021122271</c:v>
                </c:pt>
                <c:pt idx="793">
                  <c:v>6.6964110542003255</c:v>
                </c:pt>
                <c:pt idx="794">
                  <c:v>6.7123368278234921</c:v>
                </c:pt>
                <c:pt idx="795">
                  <c:v>6.7273538952131275</c:v>
                </c:pt>
                <c:pt idx="796">
                  <c:v>6.7420208099820229</c:v>
                </c:pt>
                <c:pt idx="797">
                  <c:v>6.7565736502619984</c:v>
                </c:pt>
                <c:pt idx="798">
                  <c:v>6.7693863926779159</c:v>
                </c:pt>
                <c:pt idx="799">
                  <c:v>6.7809986637066686</c:v>
                </c:pt>
                <c:pt idx="800">
                  <c:v>6.7896063359175969</c:v>
                </c:pt>
                <c:pt idx="801">
                  <c:v>6.8009251937219233</c:v>
                </c:pt>
                <c:pt idx="802">
                  <c:v>6.8145899868677589</c:v>
                </c:pt>
                <c:pt idx="803">
                  <c:v>6.8274720013760088</c:v>
                </c:pt>
                <c:pt idx="804">
                  <c:v>6.8351691026709887</c:v>
                </c:pt>
                <c:pt idx="805">
                  <c:v>6.8415023578781984</c:v>
                </c:pt>
                <c:pt idx="806">
                  <c:v>6.8548868545904043</c:v>
                </c:pt>
                <c:pt idx="807">
                  <c:v>6.8662283162384483</c:v>
                </c:pt>
                <c:pt idx="808">
                  <c:v>6.8778125404151069</c:v>
                </c:pt>
                <c:pt idx="809">
                  <c:v>6.8925463447721995</c:v>
                </c:pt>
                <c:pt idx="810">
                  <c:v>6.9013735763965087</c:v>
                </c:pt>
                <c:pt idx="811">
                  <c:v>6.9115380817111145</c:v>
                </c:pt>
                <c:pt idx="812">
                  <c:v>6.9192423053755192</c:v>
                </c:pt>
                <c:pt idx="813">
                  <c:v>6.933484403138209</c:v>
                </c:pt>
                <c:pt idx="814">
                  <c:v>6.9477809504351171</c:v>
                </c:pt>
                <c:pt idx="815">
                  <c:v>6.9561543538829937</c:v>
                </c:pt>
                <c:pt idx="816">
                  <c:v>6.964416543475636</c:v>
                </c:pt>
                <c:pt idx="817">
                  <c:v>6.9719434284452291</c:v>
                </c:pt>
                <c:pt idx="818">
                  <c:v>6.9816812028093409</c:v>
                </c:pt>
                <c:pt idx="819">
                  <c:v>6.9812362920492887</c:v>
                </c:pt>
                <c:pt idx="820">
                  <c:v>6.9864673265819874</c:v>
                </c:pt>
                <c:pt idx="821">
                  <c:v>6.9978733292282413</c:v>
                </c:pt>
                <c:pt idx="822">
                  <c:v>7.0047865026926956</c:v>
                </c:pt>
                <c:pt idx="823">
                  <c:v>7.0126979372871574</c:v>
                </c:pt>
                <c:pt idx="824">
                  <c:v>7.0202930263158123</c:v>
                </c:pt>
                <c:pt idx="825">
                  <c:v>7.0270161902326436</c:v>
                </c:pt>
                <c:pt idx="826">
                  <c:v>7.0344452022081896</c:v>
                </c:pt>
                <c:pt idx="827">
                  <c:v>7.0453628147824929</c:v>
                </c:pt>
                <c:pt idx="828">
                  <c:v>7.0562009006462176</c:v>
                </c:pt>
                <c:pt idx="829">
                  <c:v>7.0629530285259534</c:v>
                </c:pt>
                <c:pt idx="830">
                  <c:v>7.0716368647463241</c:v>
                </c:pt>
                <c:pt idx="831">
                  <c:v>7.078503461803848</c:v>
                </c:pt>
                <c:pt idx="832">
                  <c:v>7.0857639618498069</c:v>
                </c:pt>
                <c:pt idx="833">
                  <c:v>7.0930641282002398</c:v>
                </c:pt>
                <c:pt idx="834">
                  <c:v>7.0992563427134883</c:v>
                </c:pt>
                <c:pt idx="835">
                  <c:v>7.109449393576142</c:v>
                </c:pt>
                <c:pt idx="836">
                  <c:v>7.1161925826736478</c:v>
                </c:pt>
                <c:pt idx="837">
                  <c:v>7.1281619180990674</c:v>
                </c:pt>
                <c:pt idx="838">
                  <c:v>7.132836203959414</c:v>
                </c:pt>
                <c:pt idx="839">
                  <c:v>7.141334223119884</c:v>
                </c:pt>
                <c:pt idx="840">
                  <c:v>7.1513810621718221</c:v>
                </c:pt>
                <c:pt idx="841">
                  <c:v>7.1616244545330119</c:v>
                </c:pt>
                <c:pt idx="842">
                  <c:v>7.1695221211111857</c:v>
                </c:pt>
                <c:pt idx="843">
                  <c:v>7.1752996764307682</c:v>
                </c:pt>
                <c:pt idx="844">
                  <c:v>7.186331802229688</c:v>
                </c:pt>
                <c:pt idx="845">
                  <c:v>7.194338572824563</c:v>
                </c:pt>
                <c:pt idx="846">
                  <c:v>7.1983586528167507</c:v>
                </c:pt>
                <c:pt idx="847">
                  <c:v>7.2029271822711962</c:v>
                </c:pt>
                <c:pt idx="848">
                  <c:v>7.2084766904181379</c:v>
                </c:pt>
                <c:pt idx="849">
                  <c:v>7.2176293286966029</c:v>
                </c:pt>
                <c:pt idx="850">
                  <c:v>7.2262301178088819</c:v>
                </c:pt>
                <c:pt idx="851">
                  <c:v>7.2357423855146408</c:v>
                </c:pt>
                <c:pt idx="852">
                  <c:v>7.238507746184041</c:v>
                </c:pt>
                <c:pt idx="853">
                  <c:v>7.2455965920935341</c:v>
                </c:pt>
                <c:pt idx="854">
                  <c:v>7.2508077178708845</c:v>
                </c:pt>
                <c:pt idx="855">
                  <c:v>7.2542590783114065</c:v>
                </c:pt>
                <c:pt idx="856">
                  <c:v>7.261599202060097</c:v>
                </c:pt>
                <c:pt idx="857">
                  <c:v>7.2666467073413514</c:v>
                </c:pt>
                <c:pt idx="858">
                  <c:v>7.2760926865894362</c:v>
                </c:pt>
                <c:pt idx="859">
                  <c:v>7.2898306038705414</c:v>
                </c:pt>
                <c:pt idx="860">
                  <c:v>7.3008800618272289</c:v>
                </c:pt>
                <c:pt idx="861">
                  <c:v>7.3072449695328032</c:v>
                </c:pt>
                <c:pt idx="862">
                  <c:v>7.3153005474350721</c:v>
                </c:pt>
                <c:pt idx="863">
                  <c:v>7.3222744351623987</c:v>
                </c:pt>
                <c:pt idx="864">
                  <c:v>7.3336238158399283</c:v>
                </c:pt>
                <c:pt idx="865">
                  <c:v>7.3454460932371148</c:v>
                </c:pt>
                <c:pt idx="866">
                  <c:v>7.3589137405779184</c:v>
                </c:pt>
                <c:pt idx="867">
                  <c:v>7.3679616004228592</c:v>
                </c:pt>
                <c:pt idx="868">
                  <c:v>7.3756806702285758</c:v>
                </c:pt>
                <c:pt idx="869">
                  <c:v>7.3863460437005415</c:v>
                </c:pt>
                <c:pt idx="870">
                  <c:v>7.3959681171809279</c:v>
                </c:pt>
                <c:pt idx="871">
                  <c:v>7.4026330713168136</c:v>
                </c:pt>
                <c:pt idx="872">
                  <c:v>7.4173441535340316</c:v>
                </c:pt>
                <c:pt idx="873">
                  <c:v>7.4346722711979965</c:v>
                </c:pt>
                <c:pt idx="874">
                  <c:v>7.4505123180233568</c:v>
                </c:pt>
                <c:pt idx="875">
                  <c:v>7.4621038791374303</c:v>
                </c:pt>
                <c:pt idx="876">
                  <c:v>7.4728913699327677</c:v>
                </c:pt>
                <c:pt idx="877">
                  <c:v>7.4847849480293007</c:v>
                </c:pt>
                <c:pt idx="878">
                  <c:v>7.4924062762447647</c:v>
                </c:pt>
                <c:pt idx="879">
                  <c:v>7.5040804928921716</c:v>
                </c:pt>
                <c:pt idx="880">
                  <c:v>7.5202238795709491</c:v>
                </c:pt>
                <c:pt idx="881">
                  <c:v>7.5324091047250477</c:v>
                </c:pt>
                <c:pt idx="882">
                  <c:v>7.5441856088946224</c:v>
                </c:pt>
                <c:pt idx="883">
                  <c:v>7.5566877980127174</c:v>
                </c:pt>
                <c:pt idx="884">
                  <c:v>7.5684784654395116</c:v>
                </c:pt>
                <c:pt idx="885">
                  <c:v>7.5803243928703523</c:v>
                </c:pt>
                <c:pt idx="886">
                  <c:v>7.5944389409014548</c:v>
                </c:pt>
                <c:pt idx="887">
                  <c:v>7.602705949940173</c:v>
                </c:pt>
                <c:pt idx="888">
                  <c:v>7.6096449855695028</c:v>
                </c:pt>
                <c:pt idx="889">
                  <c:v>7.6203497004762539</c:v>
                </c:pt>
                <c:pt idx="890">
                  <c:v>7.6285926977570853</c:v>
                </c:pt>
                <c:pt idx="891">
                  <c:v>7.6365862518741778</c:v>
                </c:pt>
                <c:pt idx="892">
                  <c:v>7.6449243560427931</c:v>
                </c:pt>
                <c:pt idx="893">
                  <c:v>7.6546692724532477</c:v>
                </c:pt>
                <c:pt idx="894">
                  <c:v>7.6636251028230618</c:v>
                </c:pt>
                <c:pt idx="895">
                  <c:v>7.6709727117267903</c:v>
                </c:pt>
                <c:pt idx="896">
                  <c:v>7.6781426801526322</c:v>
                </c:pt>
                <c:pt idx="897">
                  <c:v>7.6915130660845534</c:v>
                </c:pt>
                <c:pt idx="898">
                  <c:v>7.7033578713335373</c:v>
                </c:pt>
                <c:pt idx="899">
                  <c:v>7.7141741105397159</c:v>
                </c:pt>
                <c:pt idx="900">
                  <c:v>7.7245659719765172</c:v>
                </c:pt>
                <c:pt idx="901">
                  <c:v>7.7334764965662544</c:v>
                </c:pt>
                <c:pt idx="902">
                  <c:v>7.7438694534648675</c:v>
                </c:pt>
                <c:pt idx="903">
                  <c:v>7.7570006355790611</c:v>
                </c:pt>
                <c:pt idx="904">
                  <c:v>7.769531937924512</c:v>
                </c:pt>
                <c:pt idx="905">
                  <c:v>7.776899735196821</c:v>
                </c:pt>
                <c:pt idx="906">
                  <c:v>7.7905458439863651</c:v>
                </c:pt>
                <c:pt idx="907">
                  <c:v>7.7984385647405361</c:v>
                </c:pt>
                <c:pt idx="908">
                  <c:v>7.8043259280029815</c:v>
                </c:pt>
                <c:pt idx="909">
                  <c:v>7.8202210649451445</c:v>
                </c:pt>
                <c:pt idx="910">
                  <c:v>7.8268974250831889</c:v>
                </c:pt>
                <c:pt idx="911">
                  <c:v>7.8386680586590955</c:v>
                </c:pt>
                <c:pt idx="912">
                  <c:v>7.8454634485397037</c:v>
                </c:pt>
                <c:pt idx="913">
                  <c:v>7.8520518991581412</c:v>
                </c:pt>
                <c:pt idx="914">
                  <c:v>7.8584568794167353</c:v>
                </c:pt>
                <c:pt idx="915">
                  <c:v>7.8673860744929698</c:v>
                </c:pt>
                <c:pt idx="916">
                  <c:v>7.8786067507735424</c:v>
                </c:pt>
                <c:pt idx="917">
                  <c:v>7.8881297726638877</c:v>
                </c:pt>
                <c:pt idx="918">
                  <c:v>7.895024396957524</c:v>
                </c:pt>
                <c:pt idx="919">
                  <c:v>7.8970613621340817</c:v>
                </c:pt>
                <c:pt idx="920">
                  <c:v>7.9003758653616387</c:v>
                </c:pt>
                <c:pt idx="921">
                  <c:v>7.9084682195389178</c:v>
                </c:pt>
                <c:pt idx="922">
                  <c:v>7.9186083871436495</c:v>
                </c:pt>
                <c:pt idx="923">
                  <c:v>7.9271689570487069</c:v>
                </c:pt>
                <c:pt idx="924">
                  <c:v>7.931023165156148</c:v>
                </c:pt>
                <c:pt idx="925">
                  <c:v>7.9396505878667085</c:v>
                </c:pt>
                <c:pt idx="926">
                  <c:v>7.9475858519672329</c:v>
                </c:pt>
                <c:pt idx="927">
                  <c:v>7.952841202435593</c:v>
                </c:pt>
                <c:pt idx="928">
                  <c:v>7.9598970130591624</c:v>
                </c:pt>
                <c:pt idx="929">
                  <c:v>7.9643286218433786</c:v>
                </c:pt>
                <c:pt idx="930">
                  <c:v>7.9732653512910474</c:v>
                </c:pt>
                <c:pt idx="931">
                  <c:v>7.9792921873886371</c:v>
                </c:pt>
                <c:pt idx="932">
                  <c:v>7.986938639379332</c:v>
                </c:pt>
                <c:pt idx="933">
                  <c:v>7.9919002766737322</c:v>
                </c:pt>
                <c:pt idx="934">
                  <c:v>7.9998440230874621</c:v>
                </c:pt>
                <c:pt idx="935">
                  <c:v>8.0083120060680812</c:v>
                </c:pt>
                <c:pt idx="936">
                  <c:v>8.0135040545319498</c:v>
                </c:pt>
                <c:pt idx="937">
                  <c:v>8.0230993263385244</c:v>
                </c:pt>
                <c:pt idx="938">
                  <c:v>8.0309318541267203</c:v>
                </c:pt>
                <c:pt idx="939">
                  <c:v>8.0387306543598243</c:v>
                </c:pt>
                <c:pt idx="940">
                  <c:v>8.0448347869314603</c:v>
                </c:pt>
                <c:pt idx="941">
                  <c:v>8.0466922070845612</c:v>
                </c:pt>
                <c:pt idx="942">
                  <c:v>8.0569682137047494</c:v>
                </c:pt>
                <c:pt idx="943">
                  <c:v>8.0636382503689674</c:v>
                </c:pt>
                <c:pt idx="944">
                  <c:v>8.0689546081712251</c:v>
                </c:pt>
                <c:pt idx="945">
                  <c:v>8.0746223584628751</c:v>
                </c:pt>
                <c:pt idx="946">
                  <c:v>8.0861807269402561</c:v>
                </c:pt>
                <c:pt idx="947">
                  <c:v>8.0917863595013841</c:v>
                </c:pt>
                <c:pt idx="948">
                  <c:v>8.0969986970039827</c:v>
                </c:pt>
                <c:pt idx="949">
                  <c:v>8.0990092910160456</c:v>
                </c:pt>
                <c:pt idx="950">
                  <c:v>8.1046774068454397</c:v>
                </c:pt>
                <c:pt idx="951">
                  <c:v>8.1248770711454199</c:v>
                </c:pt>
                <c:pt idx="952">
                  <c:v>8.1300981770291401</c:v>
                </c:pt>
                <c:pt idx="953">
                  <c:v>8.1347228867662125</c:v>
                </c:pt>
                <c:pt idx="954">
                  <c:v>8.1335525288541248</c:v>
                </c:pt>
                <c:pt idx="955">
                  <c:v>8.1359679662546114</c:v>
                </c:pt>
                <c:pt idx="956">
                  <c:v>8.1470214576629587</c:v>
                </c:pt>
                <c:pt idx="957">
                  <c:v>8.1539398047807481</c:v>
                </c:pt>
                <c:pt idx="958">
                  <c:v>8.1664152475023002</c:v>
                </c:pt>
                <c:pt idx="959">
                  <c:v>8.1776428681860125</c:v>
                </c:pt>
                <c:pt idx="960">
                  <c:v>8.1841022108374091</c:v>
                </c:pt>
                <c:pt idx="961">
                  <c:v>8.1910279043895571</c:v>
                </c:pt>
                <c:pt idx="962">
                  <c:v>8.1978690514961272</c:v>
                </c:pt>
                <c:pt idx="963">
                  <c:v>8.2150852738050162</c:v>
                </c:pt>
                <c:pt idx="964">
                  <c:v>8.2267445649840738</c:v>
                </c:pt>
                <c:pt idx="965">
                  <c:v>8.2396979542290865</c:v>
                </c:pt>
                <c:pt idx="966">
                  <c:v>8.247930280815126</c:v>
                </c:pt>
                <c:pt idx="967">
                  <c:v>8.2530465529926005</c:v>
                </c:pt>
                <c:pt idx="968">
                  <c:v>8.2631536042144944</c:v>
                </c:pt>
                <c:pt idx="969">
                  <c:v>8.2763581257995611</c:v>
                </c:pt>
                <c:pt idx="970">
                  <c:v>8.2857087585507543</c:v>
                </c:pt>
                <c:pt idx="971">
                  <c:v>8.2857087585507543</c:v>
                </c:pt>
                <c:pt idx="972">
                  <c:v>8.280517152493303</c:v>
                </c:pt>
                <c:pt idx="998">
                  <c:v>6.7864090637231129</c:v>
                </c:pt>
                <c:pt idx="999">
                  <c:v>6.7864090637231129</c:v>
                </c:pt>
                <c:pt idx="1000">
                  <c:v>6.5582061340319342</c:v>
                </c:pt>
                <c:pt idx="1001">
                  <c:v>6.7864090637231129</c:v>
                </c:pt>
                <c:pt idx="1002">
                  <c:v>6.9736966430646135</c:v>
                </c:pt>
                <c:pt idx="1003">
                  <c:v>7.1641977973922621</c:v>
                </c:pt>
                <c:pt idx="1004">
                  <c:v>7.2421985397377284</c:v>
                </c:pt>
                <c:pt idx="1005">
                  <c:v>7.3445015174875152</c:v>
                </c:pt>
                <c:pt idx="1006">
                  <c:v>7.4628026466380106</c:v>
                </c:pt>
                <c:pt idx="1007">
                  <c:v>7.5465988700889284</c:v>
                </c:pt>
                <c:pt idx="1008">
                  <c:v>7.5855029968224699</c:v>
                </c:pt>
                <c:pt idx="1009">
                  <c:v>7.6383008987468202</c:v>
                </c:pt>
                <c:pt idx="1010">
                  <c:v>7.6233993827845552</c:v>
                </c:pt>
                <c:pt idx="1011">
                  <c:v>7.6894992553789052</c:v>
                </c:pt>
                <c:pt idx="1012">
                  <c:v>7.707202642057382</c:v>
                </c:pt>
                <c:pt idx="1013">
                  <c:v>7.8200024307298008</c:v>
                </c:pt>
                <c:pt idx="1014">
                  <c:v>7.8596010215769638</c:v>
                </c:pt>
                <c:pt idx="1015">
                  <c:v>7.8688986358683906</c:v>
                </c:pt>
                <c:pt idx="1016">
                  <c:v>7.8461991027870681</c:v>
                </c:pt>
                <c:pt idx="1017">
                  <c:v>7.8275020591754583</c:v>
                </c:pt>
                <c:pt idx="1018">
                  <c:v>7.8339001220665523</c:v>
                </c:pt>
                <c:pt idx="1019">
                  <c:v>7.8072023399363388</c:v>
                </c:pt>
                <c:pt idx="1020">
                  <c:v>7.8148997810349101</c:v>
                </c:pt>
                <c:pt idx="1021">
                  <c:v>7.8008960845982074</c:v>
                </c:pt>
                <c:pt idx="1022">
                  <c:v>7.7728024749812903</c:v>
                </c:pt>
                <c:pt idx="1023">
                  <c:v>7.7334000831615413</c:v>
                </c:pt>
                <c:pt idx="1024">
                  <c:v>7.7303032592826639</c:v>
                </c:pt>
                <c:pt idx="1025">
                  <c:v>7.7095999282901175</c:v>
                </c:pt>
                <c:pt idx="1026">
                  <c:v>7.6749979141241056</c:v>
                </c:pt>
                <c:pt idx="1027">
                  <c:v>7.6608034896853496</c:v>
                </c:pt>
                <c:pt idx="1028">
                  <c:v>7.6428002311731689</c:v>
                </c:pt>
                <c:pt idx="1029">
                  <c:v>7.6404033920262009</c:v>
                </c:pt>
                <c:pt idx="1030">
                  <c:v>7.6408002029420459</c:v>
                </c:pt>
                <c:pt idx="1031">
                  <c:v>7.6299968933162745</c:v>
                </c:pt>
                <c:pt idx="1032">
                  <c:v>7.6078030120843323</c:v>
                </c:pt>
                <c:pt idx="1033">
                  <c:v>7.6026001037607784</c:v>
                </c:pt>
                <c:pt idx="1034">
                  <c:v>7.5895027847363963</c:v>
                </c:pt>
                <c:pt idx="1035">
                  <c:v>7.5774000305173104</c:v>
                </c:pt>
                <c:pt idx="1036">
                  <c:v>7.5590968658434576</c:v>
                </c:pt>
                <c:pt idx="1037">
                  <c:v>7.5554028305050451</c:v>
                </c:pt>
                <c:pt idx="1038">
                  <c:v>7.5368002121031168</c:v>
                </c:pt>
                <c:pt idx="1039">
                  <c:v>7.5338025672899676</c:v>
                </c:pt>
                <c:pt idx="1040">
                  <c:v>7.5213000366202323</c:v>
                </c:pt>
                <c:pt idx="1041">
                  <c:v>7.5095975784352049</c:v>
                </c:pt>
                <c:pt idx="1042">
                  <c:v>7.4932023452784051</c:v>
                </c:pt>
                <c:pt idx="1043">
                  <c:v>7.4791000984259881</c:v>
                </c:pt>
                <c:pt idx="1044">
                  <c:v>7.4661029037524713</c:v>
                </c:pt>
                <c:pt idx="1045">
                  <c:v>7.4606998809831566</c:v>
                </c:pt>
                <c:pt idx="1046">
                  <c:v>7.4487971298221964</c:v>
                </c:pt>
                <c:pt idx="1047">
                  <c:v>7.4402024910014006</c:v>
                </c:pt>
                <c:pt idx="1048">
                  <c:v>7.4319001083422336</c:v>
                </c:pt>
                <c:pt idx="1049">
                  <c:v>7.4282024246203946</c:v>
                </c:pt>
                <c:pt idx="1050">
                  <c:v>7.4141999755884171</c:v>
                </c:pt>
                <c:pt idx="1051">
                  <c:v>7.3992975173969171</c:v>
                </c:pt>
                <c:pt idx="1052">
                  <c:v>7.3860016654944047</c:v>
                </c:pt>
                <c:pt idx="1053">
                  <c:v>7.3674999923750875</c:v>
                </c:pt>
                <c:pt idx="1054">
                  <c:v>7.3587016113306163</c:v>
                </c:pt>
                <c:pt idx="1055">
                  <c:v>7.352599877929606</c:v>
                </c:pt>
                <c:pt idx="1056">
                  <c:v>7.3411979179363698</c:v>
                </c:pt>
                <c:pt idx="1057">
                  <c:v>7.3239019851680496</c:v>
                </c:pt>
                <c:pt idx="1058">
                  <c:v>7.3126998954758164</c:v>
                </c:pt>
                <c:pt idx="1059">
                  <c:v>7.3014024353033165</c:v>
                </c:pt>
                <c:pt idx="1060">
                  <c:v>7.2943997871407191</c:v>
                </c:pt>
                <c:pt idx="1061">
                  <c:v>7.2791982437192928</c:v>
                </c:pt>
                <c:pt idx="1062">
                  <c:v>7.2695017913792981</c:v>
                </c:pt>
                <c:pt idx="1063">
                  <c:v>7.2551999069182784</c:v>
                </c:pt>
                <c:pt idx="1064">
                  <c:v>7.2489020271314075</c:v>
                </c:pt>
                <c:pt idx="1065">
                  <c:v>7.2411000007705297</c:v>
                </c:pt>
                <c:pt idx="1066">
                  <c:v>7.231997699738713</c:v>
                </c:pt>
                <c:pt idx="1067">
                  <c:v>7.224902068330266</c:v>
                </c:pt>
                <c:pt idx="1068">
                  <c:v>7.212099984746601</c:v>
                </c:pt>
                <c:pt idx="1069">
                  <c:v>7.2050020446768031</c:v>
                </c:pt>
                <c:pt idx="1070">
                  <c:v>7.2003002204946824</c:v>
                </c:pt>
                <c:pt idx="1071">
                  <c:v>7.1951975723277428</c:v>
                </c:pt>
                <c:pt idx="1072">
                  <c:v>7.1848022941558156</c:v>
                </c:pt>
                <c:pt idx="1073">
                  <c:v>7.1794998573313933</c:v>
                </c:pt>
                <c:pt idx="1074">
                  <c:v>7.1660018661495997</c:v>
                </c:pt>
                <c:pt idx="1075">
                  <c:v>7.1547001205399283</c:v>
                </c:pt>
                <c:pt idx="1076">
                  <c:v>7.1454978286783444</c:v>
                </c:pt>
                <c:pt idx="1077">
                  <c:v>7.1363012710644398</c:v>
                </c:pt>
                <c:pt idx="1078">
                  <c:v>7.1177001083415234</c:v>
                </c:pt>
                <c:pt idx="1079">
                  <c:v>7.1105016464280197</c:v>
                </c:pt>
                <c:pt idx="1080">
                  <c:v>7.1012998558071558</c:v>
                </c:pt>
                <c:pt idx="1081">
                  <c:v>7.0923985328699928</c:v>
                </c:pt>
                <c:pt idx="1082">
                  <c:v>7.0862014228841872</c:v>
                </c:pt>
                <c:pt idx="1083">
                  <c:v>7.0763001724262722</c:v>
                </c:pt>
                <c:pt idx="1084">
                  <c:v>7.0694013755855849</c:v>
                </c:pt>
                <c:pt idx="1085">
                  <c:v>7.059900200656557</c:v>
                </c:pt>
                <c:pt idx="1086">
                  <c:v>7.0493982742336811</c:v>
                </c:pt>
                <c:pt idx="1087">
                  <c:v>7.0428018463135231</c:v>
                </c:pt>
                <c:pt idx="1088">
                  <c:v>7.0315001823473722</c:v>
                </c:pt>
                <c:pt idx="1089">
                  <c:v>7.0125016754172975</c:v>
                </c:pt>
                <c:pt idx="1090">
                  <c:v>7.0018000022901106</c:v>
                </c:pt>
                <c:pt idx="1091">
                  <c:v>6.9926983985933475</c:v>
                </c:pt>
                <c:pt idx="1092">
                  <c:v>6.9848012344373274</c:v>
                </c:pt>
                <c:pt idx="1093">
                  <c:v>6.9734997879058938</c:v>
                </c:pt>
                <c:pt idx="1094">
                  <c:v>6.9626018089329591</c:v>
                </c:pt>
                <c:pt idx="1095">
                  <c:v>6.9533000785813783</c:v>
                </c:pt>
                <c:pt idx="1096">
                  <c:v>6.9490982093848288</c:v>
                </c:pt>
                <c:pt idx="1097">
                  <c:v>6.9438015762352734</c:v>
                </c:pt>
                <c:pt idx="1098">
                  <c:v>6.9364997703523841</c:v>
                </c:pt>
                <c:pt idx="1099">
                  <c:v>6.922401459501998</c:v>
                </c:pt>
                <c:pt idx="1100">
                  <c:v>6.9134000038175145</c:v>
                </c:pt>
                <c:pt idx="1101">
                  <c:v>6.9002986991908983</c:v>
                </c:pt>
                <c:pt idx="1102">
                  <c:v>6.8909016769393929</c:v>
                </c:pt>
                <c:pt idx="1103">
                  <c:v>6.8873001396204927</c:v>
                </c:pt>
                <c:pt idx="1104">
                  <c:v>6.8749012191838119</c:v>
                </c:pt>
                <c:pt idx="1105">
                  <c:v>6.8599999900834518</c:v>
                </c:pt>
                <c:pt idx="1106">
                  <c:v>6.8505984046933008</c:v>
                </c:pt>
                <c:pt idx="1107">
                  <c:v>6.8456017143253121</c:v>
                </c:pt>
                <c:pt idx="1108">
                  <c:v>6.8428999839816242</c:v>
                </c:pt>
                <c:pt idx="1109">
                  <c:v>6.8339012626674958</c:v>
                </c:pt>
                <c:pt idx="1110">
                  <c:v>6.8200001754739787</c:v>
                </c:pt>
                <c:pt idx="1111">
                  <c:v>6.814698448186391</c:v>
                </c:pt>
                <c:pt idx="1112">
                  <c:v>6.8114017578191124</c:v>
                </c:pt>
                <c:pt idx="1113">
                  <c:v>6.8034999610899831</c:v>
                </c:pt>
                <c:pt idx="1114">
                  <c:v>6.7966014389021439</c:v>
                </c:pt>
                <c:pt idx="1115">
                  <c:v>6.7865999954228755</c:v>
                </c:pt>
                <c:pt idx="1116">
                  <c:v>6.7749986183189321</c:v>
                </c:pt>
                <c:pt idx="1117">
                  <c:v>6.7615013366739731</c:v>
                </c:pt>
                <c:pt idx="1118">
                  <c:v>6.7554999534622766</c:v>
                </c:pt>
                <c:pt idx="1119">
                  <c:v>6.7498016334575368</c:v>
                </c:pt>
                <c:pt idx="1120">
                  <c:v>6.7452001808196655</c:v>
                </c:pt>
                <c:pt idx="1121">
                  <c:v>6.7349986648550839</c:v>
                </c:pt>
                <c:pt idx="1122">
                  <c:v>6.7285010360719752</c:v>
                </c:pt>
                <c:pt idx="1123">
                  <c:v>6.7155000816346728</c:v>
                </c:pt>
                <c:pt idx="1124">
                  <c:v>6.7071013633758412</c:v>
                </c:pt>
                <c:pt idx="1125">
                  <c:v>6.6952001403842587</c:v>
                </c:pt>
                <c:pt idx="1126">
                  <c:v>6.6862987060594605</c:v>
                </c:pt>
                <c:pt idx="1127">
                  <c:v>6.6770010925320094</c:v>
                </c:pt>
                <c:pt idx="1128">
                  <c:v>6.6642001533473376</c:v>
                </c:pt>
                <c:pt idx="1129">
                  <c:v>6.6522013114954461</c:v>
                </c:pt>
                <c:pt idx="1130">
                  <c:v>6.63780002213025</c:v>
                </c:pt>
                <c:pt idx="1131">
                  <c:v>6.6270985908486182</c:v>
                </c:pt>
                <c:pt idx="1132">
                  <c:v>6.6146008445793996</c:v>
                </c:pt>
                <c:pt idx="1133">
                  <c:v>6.6014999656690634</c:v>
                </c:pt>
                <c:pt idx="1134">
                  <c:v>6.5939013259849162</c:v>
                </c:pt>
                <c:pt idx="1135">
                  <c:v>6.5838000274670776</c:v>
                </c:pt>
                <c:pt idx="1136">
                  <c:v>6.5764987258880865</c:v>
                </c:pt>
                <c:pt idx="1137">
                  <c:v>6.5678012481730548</c:v>
                </c:pt>
                <c:pt idx="1138">
                  <c:v>6.5598999496432953</c:v>
                </c:pt>
                <c:pt idx="1139">
                  <c:v>6.5569013702406664</c:v>
                </c:pt>
                <c:pt idx="1140">
                  <c:v>6.549599803161982</c:v>
                </c:pt>
                <c:pt idx="1141">
                  <c:v>6.5432985740699223</c:v>
                </c:pt>
                <c:pt idx="1142">
                  <c:v>6.5290009002637817</c:v>
                </c:pt>
                <c:pt idx="1143">
                  <c:v>6.5188002265931573</c:v>
                </c:pt>
                <c:pt idx="1144">
                  <c:v>6.5131015174920321</c:v>
                </c:pt>
                <c:pt idx="1145">
                  <c:v>6.5067002098076046</c:v>
                </c:pt>
                <c:pt idx="1146">
                  <c:v>6.4992986305296654</c:v>
                </c:pt>
                <c:pt idx="1147">
                  <c:v>6.4920013519295026</c:v>
                </c:pt>
                <c:pt idx="1148">
                  <c:v>6.4859997879102593</c:v>
                </c:pt>
                <c:pt idx="1149">
                  <c:v>6.4776015708994237</c:v>
                </c:pt>
                <c:pt idx="1150">
                  <c:v>6.4765999885566998</c:v>
                </c:pt>
                <c:pt idx="1151">
                  <c:v>6.471398901368957</c:v>
                </c:pt>
                <c:pt idx="1152">
                  <c:v>6.4607009590108646</c:v>
                </c:pt>
                <c:pt idx="1153">
                  <c:v>6.4558000076358439</c:v>
                </c:pt>
                <c:pt idx="1154">
                  <c:v>6.4548009483405622</c:v>
                </c:pt>
                <c:pt idx="1155">
                  <c:v>6.4482000030548079</c:v>
                </c:pt>
                <c:pt idx="1156">
                  <c:v>6.4429989067066344</c:v>
                </c:pt>
                <c:pt idx="1157">
                  <c:v>6.4308008949301438</c:v>
                </c:pt>
                <c:pt idx="1158">
                  <c:v>6.4189000885016867</c:v>
                </c:pt>
                <c:pt idx="1159">
                  <c:v>6.4052012046813616</c:v>
                </c:pt>
                <c:pt idx="1160">
                  <c:v>6.3993999122612877</c:v>
                </c:pt>
                <c:pt idx="1161">
                  <c:v>6.3912988883967046</c:v>
                </c:pt>
                <c:pt idx="1162">
                  <c:v>6.3819013442989672</c:v>
                </c:pt>
                <c:pt idx="1163">
                  <c:v>6.3789000457763905</c:v>
                </c:pt>
                <c:pt idx="1164">
                  <c:v>6.372801146695565</c:v>
                </c:pt>
                <c:pt idx="1165">
                  <c:v>6.3665998481737915</c:v>
                </c:pt>
                <c:pt idx="1166">
                  <c:v>6.3613986221316736</c:v>
                </c:pt>
                <c:pt idx="1167">
                  <c:v>6.3551010719311307</c:v>
                </c:pt>
                <c:pt idx="1168">
                  <c:v>6.344999861146789</c:v>
                </c:pt>
                <c:pt idx="1169">
                  <c:v>6.3373007598929689</c:v>
                </c:pt>
                <c:pt idx="1170">
                  <c:v>6.326300032043946</c:v>
                </c:pt>
                <c:pt idx="1171">
                  <c:v>6.3211989479095791</c:v>
                </c:pt>
                <c:pt idx="1172">
                  <c:v>6.3128010658256244</c:v>
                </c:pt>
                <c:pt idx="1173">
                  <c:v>6.3048000904091168</c:v>
                </c:pt>
                <c:pt idx="1174">
                  <c:v>6.3015008533548098</c:v>
                </c:pt>
                <c:pt idx="1175">
                  <c:v>6.2958999805414351</c:v>
                </c:pt>
                <c:pt idx="1176">
                  <c:v>6.2887991168972803</c:v>
                </c:pt>
                <c:pt idx="1177">
                  <c:v>6.2882009540626314</c:v>
                </c:pt>
                <c:pt idx="1178">
                  <c:v>6.2876999786385568</c:v>
                </c:pt>
                <c:pt idx="1179">
                  <c:v>6.2814010765141575</c:v>
                </c:pt>
                <c:pt idx="1180">
                  <c:v>6.2763999561357195</c:v>
                </c:pt>
                <c:pt idx="1181">
                  <c:v>6.2686990531947231</c:v>
                </c:pt>
                <c:pt idx="1182">
                  <c:v>6.2633007728582015</c:v>
                </c:pt>
                <c:pt idx="1183">
                  <c:v>6.2566000419610646</c:v>
                </c:pt>
                <c:pt idx="1184">
                  <c:v>6.2480008109996561</c:v>
                </c:pt>
                <c:pt idx="1185">
                  <c:v>6.2417000801142422</c:v>
                </c:pt>
                <c:pt idx="1186">
                  <c:v>6.2340989627846284</c:v>
                </c:pt>
                <c:pt idx="1187">
                  <c:v>6.2264008876809385</c:v>
                </c:pt>
                <c:pt idx="1188">
                  <c:v>6.2204999153109384</c:v>
                </c:pt>
                <c:pt idx="1189">
                  <c:v>6.219101299670001</c:v>
                </c:pt>
                <c:pt idx="1190">
                  <c:v>6.2195999378236593</c:v>
                </c:pt>
                <c:pt idx="1191">
                  <c:v>6.2185987480188487</c:v>
                </c:pt>
                <c:pt idx="1192">
                  <c:v>6.216601158521371</c:v>
                </c:pt>
                <c:pt idx="1193">
                  <c:v>6.2113999023495126</c:v>
                </c:pt>
                <c:pt idx="1194">
                  <c:v>6.2063010726997163</c:v>
                </c:pt>
                <c:pt idx="1195">
                  <c:v>6.2001999946660362</c:v>
                </c:pt>
                <c:pt idx="1196">
                  <c:v>6.1998986991893617</c:v>
                </c:pt>
                <c:pt idx="1197">
                  <c:v>6.1909008384682238</c:v>
                </c:pt>
                <c:pt idx="1198">
                  <c:v>6.1801001106287003</c:v>
                </c:pt>
                <c:pt idx="1199">
                  <c:v>6.173900873567618</c:v>
                </c:pt>
                <c:pt idx="1200">
                  <c:v>6.1661999073039624</c:v>
                </c:pt>
                <c:pt idx="1201">
                  <c:v>6.1652987144479994</c:v>
                </c:pt>
                <c:pt idx="1202">
                  <c:v>6.1577011493718601</c:v>
                </c:pt>
                <c:pt idx="1203">
                  <c:v>6.1579000591300428</c:v>
                </c:pt>
                <c:pt idx="1204">
                  <c:v>6.1502010574331507</c:v>
                </c:pt>
                <c:pt idx="1205">
                  <c:v>6.1445000488311052</c:v>
                </c:pt>
                <c:pt idx="1206">
                  <c:v>6.1370991912845057</c:v>
                </c:pt>
                <c:pt idx="1207">
                  <c:v>6.1278010559108225</c:v>
                </c:pt>
                <c:pt idx="1208">
                  <c:v>6.1262999053942622</c:v>
                </c:pt>
                <c:pt idx="1209">
                  <c:v>6.1228009822880267</c:v>
                </c:pt>
                <c:pt idx="1210">
                  <c:v>6.1171000129688764</c:v>
                </c:pt>
                <c:pt idx="1211">
                  <c:v>6.111399043657002</c:v>
                </c:pt>
                <c:pt idx="1212">
                  <c:v>6.1054012008680729</c:v>
                </c:pt>
                <c:pt idx="1213">
                  <c:v>6.1020999809261411</c:v>
                </c:pt>
                <c:pt idx="1214">
                  <c:v>6.0910007499696803</c:v>
                </c:pt>
                <c:pt idx="1215">
                  <c:v>6.0823999919884955</c:v>
                </c:pt>
                <c:pt idx="1216">
                  <c:v>6.0764991554315202</c:v>
                </c:pt>
                <c:pt idx="1217">
                  <c:v>6.0625012676246115</c:v>
                </c:pt>
                <c:pt idx="1218">
                  <c:v>6.0595000778193935</c:v>
                </c:pt>
                <c:pt idx="1219">
                  <c:v>6.0553010520961834</c:v>
                </c:pt>
                <c:pt idx="1220">
                  <c:v>6.0541999679553555</c:v>
                </c:pt>
                <c:pt idx="1221">
                  <c:v>6.0504989593464416</c:v>
                </c:pt>
                <c:pt idx="1222">
                  <c:v>6.0452007846834022</c:v>
                </c:pt>
                <c:pt idx="1223">
                  <c:v>6.0423000267110183</c:v>
                </c:pt>
                <c:pt idx="1224">
                  <c:v>6.0367007595050381</c:v>
                </c:pt>
                <c:pt idx="1225">
                  <c:v>6.0283998958620941</c:v>
                </c:pt>
                <c:pt idx="1226">
                  <c:v>6.0226991680174251</c:v>
                </c:pt>
                <c:pt idx="1227">
                  <c:v>6.0170005134641542</c:v>
                </c:pt>
                <c:pt idx="1228">
                  <c:v>6.0068000362443854</c:v>
                </c:pt>
                <c:pt idx="1229">
                  <c:v>6.0034008083312074</c:v>
                </c:pt>
                <c:pt idx="1230">
                  <c:v>5.997499908444297</c:v>
                </c:pt>
                <c:pt idx="1231">
                  <c:v>5.9936991413123906</c:v>
                </c:pt>
                <c:pt idx="1232">
                  <c:v>5.9911008518247399</c:v>
                </c:pt>
                <c:pt idx="1233">
                  <c:v>5.9866999549922184</c:v>
                </c:pt>
                <c:pt idx="1234">
                  <c:v>5.9801007541682338</c:v>
                </c:pt>
                <c:pt idx="1235">
                  <c:v>5.9699000957552926</c:v>
                </c:pt>
                <c:pt idx="1236">
                  <c:v>5.9639991958683822</c:v>
                </c:pt>
                <c:pt idx="1237">
                  <c:v>5.9595008399992366</c:v>
                </c:pt>
                <c:pt idx="1238">
                  <c:v>5.9510000095397118</c:v>
                </c:pt>
                <c:pt idx="1239">
                  <c:v>5.9446006637590472</c:v>
                </c:pt>
                <c:pt idx="1240">
                  <c:v>5.9371000869796262</c:v>
                </c:pt>
                <c:pt idx="1241">
                  <c:v>5.9298994075797964</c:v>
                </c:pt>
                <c:pt idx="1242">
                  <c:v>5.9222005630508647</c:v>
                </c:pt>
                <c:pt idx="1243">
                  <c:v>5.9141001190218958</c:v>
                </c:pt>
                <c:pt idx="1244">
                  <c:v>5.9040011024480918</c:v>
                </c:pt>
                <c:pt idx="1245">
                  <c:v>5.9031000183167635</c:v>
                </c:pt>
                <c:pt idx="1246">
                  <c:v>5.9033986534195719</c:v>
                </c:pt>
                <c:pt idx="1247">
                  <c:v>5.8975009616915486</c:v>
                </c:pt>
                <c:pt idx="1248">
                  <c:v>5.8946999893232714</c:v>
                </c:pt>
                <c:pt idx="1249">
                  <c:v>5.884000263598864</c:v>
                </c:pt>
                <c:pt idx="1250">
                  <c:v>5.8752000400563702</c:v>
                </c:pt>
                <c:pt idx="1251">
                  <c:v>5.8625996143309749</c:v>
                </c:pt>
                <c:pt idx="1252">
                  <c:v>5.8533005104109179</c:v>
                </c:pt>
                <c:pt idx="1253">
                  <c:v>5.8420000091573456</c:v>
                </c:pt>
                <c:pt idx="1254">
                  <c:v>5.8351008235913469</c:v>
                </c:pt>
                <c:pt idx="1255">
                  <c:v>5.8299000957558746</c:v>
                </c:pt>
                <c:pt idx="1256">
                  <c:v>5.825899096300418</c:v>
                </c:pt>
                <c:pt idx="1257">
                  <c:v>5.8144006683360203</c:v>
                </c:pt>
                <c:pt idx="1258">
                  <c:v>5.8061999466008274</c:v>
                </c:pt>
                <c:pt idx="1259">
                  <c:v>5.800100588989153</c:v>
                </c:pt>
                <c:pt idx="1260">
                  <c:v>5.7928000423489721</c:v>
                </c:pt>
                <c:pt idx="1261">
                  <c:v>5.7841995048511308</c:v>
                </c:pt>
                <c:pt idx="1262">
                  <c:v>5.7701008205403923</c:v>
                </c:pt>
                <c:pt idx="1263">
                  <c:v>5.7669998935743934</c:v>
                </c:pt>
                <c:pt idx="1264">
                  <c:v>5.7585004455540911</c:v>
                </c:pt>
                <c:pt idx="1265">
                  <c:v>5.7489999111130601</c:v>
                </c:pt>
                <c:pt idx="1266">
                  <c:v>5.7379995395676815</c:v>
                </c:pt>
                <c:pt idx="1267">
                  <c:v>5.7310008609783836</c:v>
                </c:pt>
                <c:pt idx="1268">
                  <c:v>5.7282000999475713</c:v>
                </c:pt>
                <c:pt idx="1269">
                  <c:v>5.718000440603646</c:v>
                </c:pt>
                <c:pt idx="1270">
                  <c:v>5.7034000720959739</c:v>
                </c:pt>
                <c:pt idx="1271">
                  <c:v>5.6960992115054978</c:v>
                </c:pt>
                <c:pt idx="1272">
                  <c:v>5.6889003246324137</c:v>
                </c:pt>
                <c:pt idx="1273">
                  <c:v>5.6812999591857078</c:v>
                </c:pt>
                <c:pt idx="1274">
                  <c:v>5.6746006832108833</c:v>
                </c:pt>
                <c:pt idx="1275">
                  <c:v>5.6700000370037742</c:v>
                </c:pt>
                <c:pt idx="1276">
                  <c:v>5.6664993484519073</c:v>
                </c:pt>
                <c:pt idx="1277">
                  <c:v>5.6577008781459881</c:v>
                </c:pt>
                <c:pt idx="1278">
                  <c:v>5.6564000144935562</c:v>
                </c:pt>
                <c:pt idx="1279">
                  <c:v>5.6475005996690015</c:v>
                </c:pt>
                <c:pt idx="1280">
                  <c:v>5.6393007743827184</c:v>
                </c:pt>
                <c:pt idx="1281">
                  <c:v>5.6356004600529559</c:v>
                </c:pt>
                <c:pt idx="1282">
                  <c:v>5.6245007766774506</c:v>
                </c:pt>
                <c:pt idx="1283">
                  <c:v>5.6217990921068122</c:v>
                </c:pt>
                <c:pt idx="1284">
                  <c:v>5.6154004467025516</c:v>
                </c:pt>
                <c:pt idx="1285">
                  <c:v>5.6068006275236257</c:v>
                </c:pt>
                <c:pt idx="1286">
                  <c:v>5.5997007659898372</c:v>
                </c:pt>
                <c:pt idx="1287">
                  <c:v>5.596000653837109</c:v>
                </c:pt>
                <c:pt idx="1288">
                  <c:v>5.5897993225080427</c:v>
                </c:pt>
                <c:pt idx="1289">
                  <c:v>5.5846004417471704</c:v>
                </c:pt>
                <c:pt idx="1290">
                  <c:v>5.5794007522563334</c:v>
                </c:pt>
                <c:pt idx="1291">
                  <c:v>5.5755009540589526</c:v>
                </c:pt>
                <c:pt idx="1292">
                  <c:v>5.5741003257789998</c:v>
                </c:pt>
                <c:pt idx="1293">
                  <c:v>5.5663995861104922</c:v>
                </c:pt>
                <c:pt idx="1294">
                  <c:v>5.5603005031589419</c:v>
                </c:pt>
                <c:pt idx="1295">
                  <c:v>5.5569007473022793</c:v>
                </c:pt>
                <c:pt idx="1296">
                  <c:v>5.5548004722586484</c:v>
                </c:pt>
                <c:pt idx="1297">
                  <c:v>5.548600713351334</c:v>
                </c:pt>
                <c:pt idx="1298">
                  <c:v>5.5469990650235559</c:v>
                </c:pt>
                <c:pt idx="1299">
                  <c:v>5.5411004257184686</c:v>
                </c:pt>
                <c:pt idx="1300">
                  <c:v>5.5351005702978</c:v>
                </c:pt>
                <c:pt idx="1301">
                  <c:v>5.5297007358531118</c:v>
                </c:pt>
                <c:pt idx="1302">
                  <c:v>5.5292009285039967</c:v>
                </c:pt>
                <c:pt idx="1303">
                  <c:v>5.5278992076855502</c:v>
                </c:pt>
                <c:pt idx="1304">
                  <c:v>5.5237006557435961</c:v>
                </c:pt>
                <c:pt idx="1305">
                  <c:v>5.5203005435978412</c:v>
                </c:pt>
                <c:pt idx="1306">
                  <c:v>5.5134005462678033</c:v>
                </c:pt>
                <c:pt idx="1307">
                  <c:v>5.5041008266489371</c:v>
                </c:pt>
                <c:pt idx="1308">
                  <c:v>5.5010992145544151</c:v>
                </c:pt>
                <c:pt idx="1309">
                  <c:v>5.496200843816041</c:v>
                </c:pt>
                <c:pt idx="1310">
                  <c:v>5.4959005504642846</c:v>
                </c:pt>
                <c:pt idx="1311">
                  <c:v>5.4883009242985281</c:v>
                </c:pt>
                <c:pt idx="1312">
                  <c:v>5.4828009086631937</c:v>
                </c:pt>
                <c:pt idx="1313">
                  <c:v>5.4788990852393908</c:v>
                </c:pt>
                <c:pt idx="1314">
                  <c:v>5.4789006629944197</c:v>
                </c:pt>
                <c:pt idx="1315">
                  <c:v>5.4733007621762226</c:v>
                </c:pt>
                <c:pt idx="1316">
                  <c:v>5.470300553512061</c:v>
                </c:pt>
                <c:pt idx="1317">
                  <c:v>5.4636007614171831</c:v>
                </c:pt>
                <c:pt idx="1318">
                  <c:v>5.4599992881849175</c:v>
                </c:pt>
                <c:pt idx="1319">
                  <c:v>5.4564005371139501</c:v>
                </c:pt>
                <c:pt idx="1320">
                  <c:v>5.4526008445754997</c:v>
                </c:pt>
                <c:pt idx="1321">
                  <c:v>5.4495007595105562</c:v>
                </c:pt>
                <c:pt idx="1322">
                  <c:v>5.4467011180895497</c:v>
                </c:pt>
                <c:pt idx="1323">
                  <c:v>5.4484989807169768</c:v>
                </c:pt>
                <c:pt idx="1324">
                  <c:v>5.4417007518786704</c:v>
                </c:pt>
                <c:pt idx="1325">
                  <c:v>5.4334008842488402</c:v>
                </c:pt>
                <c:pt idx="1326">
                  <c:v>5.4334006301869522</c:v>
                </c:pt>
                <c:pt idx="1327">
                  <c:v>5.4335005573302624</c:v>
                </c:pt>
                <c:pt idx="1328">
                  <c:v>5.4318995399517007</c:v>
                </c:pt>
                <c:pt idx="1329">
                  <c:v>5.4293008342792746</c:v>
                </c:pt>
                <c:pt idx="1330">
                  <c:v>5.4290009635951719</c:v>
                </c:pt>
                <c:pt idx="1331">
                  <c:v>5.430100504308939</c:v>
                </c:pt>
                <c:pt idx="1332">
                  <c:v>5.4267003742206725</c:v>
                </c:pt>
                <c:pt idx="1333">
                  <c:v>5.4210995288885897</c:v>
                </c:pt>
                <c:pt idx="1334">
                  <c:v>5.4174007778201485</c:v>
                </c:pt>
                <c:pt idx="1335">
                  <c:v>5.4097005661024014</c:v>
                </c:pt>
                <c:pt idx="1336">
                  <c:v>5.4053003936787718</c:v>
                </c:pt>
                <c:pt idx="1337">
                  <c:v>5.3989006710035028</c:v>
                </c:pt>
                <c:pt idx="1338">
                  <c:v>5.3977993366279406</c:v>
                </c:pt>
                <c:pt idx="1339">
                  <c:v>5.3920005828840658</c:v>
                </c:pt>
                <c:pt idx="1340">
                  <c:v>5.3875008209215594</c:v>
                </c:pt>
                <c:pt idx="1341">
                  <c:v>5.3854004402164719</c:v>
                </c:pt>
                <c:pt idx="1342">
                  <c:v>5.377500925824279</c:v>
                </c:pt>
                <c:pt idx="1343">
                  <c:v>5.3808991325422539</c:v>
                </c:pt>
                <c:pt idx="1344">
                  <c:v>5.3748008102411404</c:v>
                </c:pt>
                <c:pt idx="1345">
                  <c:v>5.3700007705701864</c:v>
                </c:pt>
                <c:pt idx="1346">
                  <c:v>5.3667004894232377</c:v>
                </c:pt>
                <c:pt idx="1347">
                  <c:v>5.3613004226644989</c:v>
                </c:pt>
                <c:pt idx="1348">
                  <c:v>5.3517997222952545</c:v>
                </c:pt>
                <c:pt idx="1349">
                  <c:v>5.3505004734033719</c:v>
                </c:pt>
                <c:pt idx="1350">
                  <c:v>5.3454006542233401</c:v>
                </c:pt>
                <c:pt idx="1351">
                  <c:v>5.3402007472977857</c:v>
                </c:pt>
                <c:pt idx="1352">
                  <c:v>5.3362003696456668</c:v>
                </c:pt>
                <c:pt idx="1353">
                  <c:v>5.3278995243090321</c:v>
                </c:pt>
                <c:pt idx="1354">
                  <c:v>5.3239007732408936</c:v>
                </c:pt>
                <c:pt idx="1355">
                  <c:v>5.3185006973290001</c:v>
                </c:pt>
                <c:pt idx="1356">
                  <c:v>5.3115007602755213</c:v>
                </c:pt>
                <c:pt idx="1357">
                  <c:v>5.3059004821770941</c:v>
                </c:pt>
                <c:pt idx="1358">
                  <c:v>5.3037993259495124</c:v>
                </c:pt>
                <c:pt idx="1359">
                  <c:v>5.2974002582559478</c:v>
                </c:pt>
                <c:pt idx="1360">
                  <c:v>5.2896004451758927</c:v>
                </c:pt>
                <c:pt idx="1361">
                  <c:v>5.2838006229430903</c:v>
                </c:pt>
                <c:pt idx="1362">
                  <c:v>5.2786004535664688</c:v>
                </c:pt>
                <c:pt idx="1363">
                  <c:v>5.2697995086709852</c:v>
                </c:pt>
                <c:pt idx="1364">
                  <c:v>5.2605001815827563</c:v>
                </c:pt>
                <c:pt idx="1365">
                  <c:v>5.2541003383666975</c:v>
                </c:pt>
                <c:pt idx="1366">
                  <c:v>5.2472005523741245</c:v>
                </c:pt>
                <c:pt idx="1367">
                  <c:v>5.2436004856135696</c:v>
                </c:pt>
                <c:pt idx="1368">
                  <c:v>5.2402995105730952</c:v>
                </c:pt>
                <c:pt idx="1369">
                  <c:v>5.2341002769462648</c:v>
                </c:pt>
                <c:pt idx="1370">
                  <c:v>5.2223002948740032</c:v>
                </c:pt>
                <c:pt idx="1371">
                  <c:v>5.2145006568971439</c:v>
                </c:pt>
                <c:pt idx="1372">
                  <c:v>5.2092006233215216</c:v>
                </c:pt>
                <c:pt idx="1373">
                  <c:v>5.2063993614210631</c:v>
                </c:pt>
                <c:pt idx="1374">
                  <c:v>5.2014001579300384</c:v>
                </c:pt>
                <c:pt idx="1375">
                  <c:v>5.193300384147733</c:v>
                </c:pt>
                <c:pt idx="1376">
                  <c:v>5.1901001937876572</c:v>
                </c:pt>
                <c:pt idx="1377">
                  <c:v>5.1831006191277993</c:v>
                </c:pt>
                <c:pt idx="1378">
                  <c:v>5.1792992877963115</c:v>
                </c:pt>
                <c:pt idx="1379">
                  <c:v>5.1775004554801853</c:v>
                </c:pt>
                <c:pt idx="1380">
                  <c:v>5.174600627135078</c:v>
                </c:pt>
                <c:pt idx="1381">
                  <c:v>5.1702002826714306</c:v>
                </c:pt>
                <c:pt idx="1382">
                  <c:v>5.1651005359672126</c:v>
                </c:pt>
                <c:pt idx="1383">
                  <c:v>5.1623995578775066</c:v>
                </c:pt>
                <c:pt idx="1384">
                  <c:v>5.1537003242483479</c:v>
                </c:pt>
                <c:pt idx="1385">
                  <c:v>5.1448006469727261</c:v>
                </c:pt>
                <c:pt idx="1386">
                  <c:v>5.1427004444121849</c:v>
                </c:pt>
                <c:pt idx="1387">
                  <c:v>5.1367005619031261</c:v>
                </c:pt>
                <c:pt idx="1388">
                  <c:v>5.1295995113396202</c:v>
                </c:pt>
                <c:pt idx="1389">
                  <c:v>5.1226003515257617</c:v>
                </c:pt>
                <c:pt idx="1390">
                  <c:v>5.1142003995919367</c:v>
                </c:pt>
                <c:pt idx="1391">
                  <c:v>5.1051003782267799</c:v>
                </c:pt>
                <c:pt idx="1392">
                  <c:v>5.0985004926697002</c:v>
                </c:pt>
                <c:pt idx="1393">
                  <c:v>5.0933995115265134</c:v>
                </c:pt>
                <c:pt idx="1394">
                  <c:v>5.0875004167537554</c:v>
                </c:pt>
                <c:pt idx="1395">
                  <c:v>5.0823002399483812</c:v>
                </c:pt>
                <c:pt idx="1396">
                  <c:v>5.0764005325327162</c:v>
                </c:pt>
                <c:pt idx="1397">
                  <c:v>5.0712004024535418</c:v>
                </c:pt>
                <c:pt idx="1398">
                  <c:v>5.0662995933525963</c:v>
                </c:pt>
                <c:pt idx="1399">
                  <c:v>5.059400727841421</c:v>
                </c:pt>
                <c:pt idx="1400">
                  <c:v>5.0606003108987352</c:v>
                </c:pt>
                <c:pt idx="1401">
                  <c:v>5.0563004947689478</c:v>
                </c:pt>
                <c:pt idx="1402">
                  <c:v>5.0521003450412536</c:v>
                </c:pt>
                <c:pt idx="1403">
                  <c:v>5.0487996582087362</c:v>
                </c:pt>
                <c:pt idx="1404">
                  <c:v>5.0388004970518523</c:v>
                </c:pt>
                <c:pt idx="1405">
                  <c:v>5.0366004001625697</c:v>
                </c:pt>
                <c:pt idx="1406">
                  <c:v>5.0316003788029775</c:v>
                </c:pt>
                <c:pt idx="1407">
                  <c:v>5.0267005128844175</c:v>
                </c:pt>
                <c:pt idx="1408">
                  <c:v>5.0243994955089875</c:v>
                </c:pt>
                <c:pt idx="1409">
                  <c:v>5.0201003418042092</c:v>
                </c:pt>
                <c:pt idx="1410">
                  <c:v>5.0097005453135353</c:v>
                </c:pt>
                <c:pt idx="1411">
                  <c:v>5.0064003623992903</c:v>
                </c:pt>
                <c:pt idx="1412">
                  <c:v>5.0017003274915623</c:v>
                </c:pt>
                <c:pt idx="1413">
                  <c:v>4.9925996271122131</c:v>
                </c:pt>
                <c:pt idx="1414">
                  <c:v>4.9869000616090489</c:v>
                </c:pt>
                <c:pt idx="1415">
                  <c:v>4.9780001913022716</c:v>
                </c:pt>
                <c:pt idx="1416">
                  <c:v>4.9711003511474701</c:v>
                </c:pt>
                <c:pt idx="1417">
                  <c:v>4.9664002302160952</c:v>
                </c:pt>
                <c:pt idx="1418">
                  <c:v>4.9587997411799734</c:v>
                </c:pt>
                <c:pt idx="1419">
                  <c:v>4.9547003896732349</c:v>
                </c:pt>
                <c:pt idx="1420">
                  <c:v>4.9488005870880443</c:v>
                </c:pt>
                <c:pt idx="1421">
                  <c:v>4.9461004840850364</c:v>
                </c:pt>
                <c:pt idx="1422">
                  <c:v>4.9378004928585142</c:v>
                </c:pt>
                <c:pt idx="1423">
                  <c:v>4.9335995086657931</c:v>
                </c:pt>
                <c:pt idx="1424">
                  <c:v>4.9260004938114434</c:v>
                </c:pt>
                <c:pt idx="1425">
                  <c:v>4.9224005493160803</c:v>
                </c:pt>
                <c:pt idx="1426">
                  <c:v>4.9201005489376257</c:v>
                </c:pt>
                <c:pt idx="1427">
                  <c:v>4.9202005184197333</c:v>
                </c:pt>
                <c:pt idx="1428">
                  <c:v>4.9136995372828096</c:v>
                </c:pt>
                <c:pt idx="1429">
                  <c:v>4.9048005390213802</c:v>
                </c:pt>
                <c:pt idx="1430">
                  <c:v>4.9020005613347166</c:v>
                </c:pt>
                <c:pt idx="1431">
                  <c:v>4.8999006002486567</c:v>
                </c:pt>
                <c:pt idx="1432">
                  <c:v>4.8964004112276598</c:v>
                </c:pt>
                <c:pt idx="1433">
                  <c:v>4.8902996746037388</c:v>
                </c:pt>
                <c:pt idx="1434">
                  <c:v>4.8860003685040283</c:v>
                </c:pt>
                <c:pt idx="1435">
                  <c:v>4.8797003139552544</c:v>
                </c:pt>
                <c:pt idx="1436">
                  <c:v>4.873300550658314</c:v>
                </c:pt>
                <c:pt idx="1437">
                  <c:v>4.8661007087721373</c:v>
                </c:pt>
                <c:pt idx="1438">
                  <c:v>4.866699357800826</c:v>
                </c:pt>
                <c:pt idx="1439">
                  <c:v>4.8601004259107867</c:v>
                </c:pt>
                <c:pt idx="1440">
                  <c:v>4.8517002325097565</c:v>
                </c:pt>
                <c:pt idx="1441">
                  <c:v>4.8445002670268877</c:v>
                </c:pt>
                <c:pt idx="1442">
                  <c:v>4.8401005233827163</c:v>
                </c:pt>
                <c:pt idx="1443">
                  <c:v>4.8366994894022355</c:v>
                </c:pt>
                <c:pt idx="1444">
                  <c:v>4.8278004247695208</c:v>
                </c:pt>
                <c:pt idx="1445">
                  <c:v>4.8237006387716974</c:v>
                </c:pt>
                <c:pt idx="1446">
                  <c:v>4.8252004663445405</c:v>
                </c:pt>
                <c:pt idx="1447">
                  <c:v>4.8227005611406639</c:v>
                </c:pt>
                <c:pt idx="1448">
                  <c:v>4.8187994546897244</c:v>
                </c:pt>
                <c:pt idx="1449">
                  <c:v>4.8149004005463212</c:v>
                </c:pt>
                <c:pt idx="1450">
                  <c:v>4.8083005481748842</c:v>
                </c:pt>
                <c:pt idx="1451">
                  <c:v>4.8071005477904691</c:v>
                </c:pt>
                <c:pt idx="1452">
                  <c:v>4.8077005006853142</c:v>
                </c:pt>
                <c:pt idx="1453">
                  <c:v>4.8038995029492071</c:v>
                </c:pt>
                <c:pt idx="1454">
                  <c:v>4.7972005876581534</c:v>
                </c:pt>
                <c:pt idx="1455">
                  <c:v>4.7942003654534346</c:v>
                </c:pt>
                <c:pt idx="1456">
                  <c:v>4.7907004964799853</c:v>
                </c:pt>
                <c:pt idx="1457">
                  <c:v>4.7896006017690524</c:v>
                </c:pt>
                <c:pt idx="1458">
                  <c:v>4.7880994787192321</c:v>
                </c:pt>
                <c:pt idx="1459">
                  <c:v>4.7828003324539168</c:v>
                </c:pt>
                <c:pt idx="1460">
                  <c:v>4.7827003473357763</c:v>
                </c:pt>
                <c:pt idx="1461">
                  <c:v>4.7762005840340862</c:v>
                </c:pt>
                <c:pt idx="1462">
                  <c:v>4.7755004478458432</c:v>
                </c:pt>
                <c:pt idx="1463">
                  <c:v>4.77249957236927</c:v>
                </c:pt>
                <c:pt idx="1464">
                  <c:v>4.7676002269727178</c:v>
                </c:pt>
                <c:pt idx="1465">
                  <c:v>4.7647002977391821</c:v>
                </c:pt>
                <c:pt idx="1466">
                  <c:v>4.7553002327040303</c:v>
                </c:pt>
                <c:pt idx="1467">
                  <c:v>4.7500001707085175</c:v>
                </c:pt>
                <c:pt idx="1468">
                  <c:v>4.7438998174693552</c:v>
                </c:pt>
                <c:pt idx="1469">
                  <c:v>4.7362004480382893</c:v>
                </c:pt>
                <c:pt idx="1470">
                  <c:v>4.7325005428283475</c:v>
                </c:pt>
                <c:pt idx="1471">
                  <c:v>4.7276005485546193</c:v>
                </c:pt>
                <c:pt idx="1472">
                  <c:v>4.720300435066747</c:v>
                </c:pt>
                <c:pt idx="1473">
                  <c:v>4.7136995399487205</c:v>
                </c:pt>
                <c:pt idx="1474">
                  <c:v>4.7112005189919728</c:v>
                </c:pt>
                <c:pt idx="1475">
                  <c:v>4.7062002696984564</c:v>
                </c:pt>
                <c:pt idx="1476">
                  <c:v>4.703000135232287</c:v>
                </c:pt>
                <c:pt idx="1477">
                  <c:v>4.695100248340168</c:v>
                </c:pt>
                <c:pt idx="1478">
                  <c:v>4.6882998090732144</c:v>
                </c:pt>
                <c:pt idx="1479">
                  <c:v>4.683300109099946</c:v>
                </c:pt>
                <c:pt idx="1480">
                  <c:v>4.6735000833577942</c:v>
                </c:pt>
                <c:pt idx="1481">
                  <c:v>4.6661002658875077</c:v>
                </c:pt>
                <c:pt idx="1482">
                  <c:v>4.6616004196184804</c:v>
                </c:pt>
                <c:pt idx="1483">
                  <c:v>4.6640995079069398</c:v>
                </c:pt>
                <c:pt idx="1484">
                  <c:v>4.6595003799448023</c:v>
                </c:pt>
                <c:pt idx="1485">
                  <c:v>4.65590037212678</c:v>
                </c:pt>
                <c:pt idx="1486">
                  <c:v>4.6506003477115883</c:v>
                </c:pt>
                <c:pt idx="1487">
                  <c:v>4.6469002569210716</c:v>
                </c:pt>
                <c:pt idx="1488">
                  <c:v>4.6404997316349181</c:v>
                </c:pt>
                <c:pt idx="1489">
                  <c:v>4.6359004814148648</c:v>
                </c:pt>
                <c:pt idx="1490">
                  <c:v>4.6338002321208478</c:v>
                </c:pt>
                <c:pt idx="1491">
                  <c:v>4.6292002561604022</c:v>
                </c:pt>
                <c:pt idx="1492">
                  <c:v>4.625800343521405</c:v>
                </c:pt>
                <c:pt idx="1493">
                  <c:v>4.6219996959698619</c:v>
                </c:pt>
                <c:pt idx="1494">
                  <c:v>4.622200161931687</c:v>
                </c:pt>
                <c:pt idx="1495">
                  <c:v>4.6134003549595946</c:v>
                </c:pt>
                <c:pt idx="1496">
                  <c:v>4.6092002838122426</c:v>
                </c:pt>
                <c:pt idx="1497">
                  <c:v>4.6038002655041055</c:v>
                </c:pt>
                <c:pt idx="1498">
                  <c:v>4.597599670792988</c:v>
                </c:pt>
                <c:pt idx="1499">
                  <c:v>4.5891001052877982</c:v>
                </c:pt>
                <c:pt idx="1500">
                  <c:v>4.5859004039812135</c:v>
                </c:pt>
                <c:pt idx="1501">
                  <c:v>4.5825003629724961</c:v>
                </c:pt>
                <c:pt idx="1502">
                  <c:v>4.5786005800255225</c:v>
                </c:pt>
                <c:pt idx="1503">
                  <c:v>4.5772994071958237</c:v>
                </c:pt>
                <c:pt idx="1504">
                  <c:v>4.5694004045508336</c:v>
                </c:pt>
                <c:pt idx="1505">
                  <c:v>4.5680003967354423</c:v>
                </c:pt>
                <c:pt idx="1506">
                  <c:v>4.5645001670854981</c:v>
                </c:pt>
                <c:pt idx="1507">
                  <c:v>4.5570000749648898</c:v>
                </c:pt>
                <c:pt idx="1508">
                  <c:v>4.54929993305268</c:v>
                </c:pt>
                <c:pt idx="1509">
                  <c:v>4.5473003356964909</c:v>
                </c:pt>
                <c:pt idx="1510">
                  <c:v>4.5427004335433594</c:v>
                </c:pt>
                <c:pt idx="1511">
                  <c:v>4.5432999488839414</c:v>
                </c:pt>
                <c:pt idx="1512">
                  <c:v>4.5334999353435705</c:v>
                </c:pt>
                <c:pt idx="1513">
                  <c:v>4.5228999881728669</c:v>
                </c:pt>
                <c:pt idx="1514">
                  <c:v>4.5157007108718972</c:v>
                </c:pt>
                <c:pt idx="1515">
                  <c:v>4.5179002471995773</c:v>
                </c:pt>
                <c:pt idx="1516">
                  <c:v>4.5133003210066818</c:v>
                </c:pt>
                <c:pt idx="1517">
                  <c:v>4.5043003887185478</c:v>
                </c:pt>
                <c:pt idx="1518">
                  <c:v>4.4993995826735045</c:v>
                </c:pt>
                <c:pt idx="1519">
                  <c:v>4.4899004699691432</c:v>
                </c:pt>
                <c:pt idx="1520">
                  <c:v>4.4882002901067608</c:v>
                </c:pt>
                <c:pt idx="1521">
                  <c:v>4.477200391011138</c:v>
                </c:pt>
                <c:pt idx="1522">
                  <c:v>4.469800167469657</c:v>
                </c:pt>
                <c:pt idx="1523">
                  <c:v>4.4593998701093369</c:v>
                </c:pt>
                <c:pt idx="1524">
                  <c:v>4.4546006395394215</c:v>
                </c:pt>
                <c:pt idx="1525">
                  <c:v>4.4541004505153978</c:v>
                </c:pt>
                <c:pt idx="1526">
                  <c:v>4.4490005090774503</c:v>
                </c:pt>
                <c:pt idx="1527">
                  <c:v>4.4481006340065505</c:v>
                </c:pt>
                <c:pt idx="1528">
                  <c:v>4.447799355511961</c:v>
                </c:pt>
                <c:pt idx="1529">
                  <c:v>4.446300470357528</c:v>
                </c:pt>
                <c:pt idx="1530">
                  <c:v>4.4443003402702743</c:v>
                </c:pt>
                <c:pt idx="1531">
                  <c:v>4.4427004245808348</c:v>
                </c:pt>
                <c:pt idx="1532">
                  <c:v>4.4425002840071102</c:v>
                </c:pt>
                <c:pt idx="1533">
                  <c:v>4.4414997587227845</c:v>
                </c:pt>
                <c:pt idx="1534">
                  <c:v>4.4411004570065415</c:v>
                </c:pt>
                <c:pt idx="1535">
                  <c:v>4.4380002771431464</c:v>
                </c:pt>
                <c:pt idx="1536">
                  <c:v>4.432100553131022</c:v>
                </c:pt>
                <c:pt idx="1537">
                  <c:v>4.4299006387736881</c:v>
                </c:pt>
                <c:pt idx="1538">
                  <c:v>4.4313993572286563</c:v>
                </c:pt>
                <c:pt idx="1539">
                  <c:v>4.4304003738434403</c:v>
                </c:pt>
                <c:pt idx="1540">
                  <c:v>4.4287004219077062</c:v>
                </c:pt>
                <c:pt idx="1541">
                  <c:v>4.4293006027219235</c:v>
                </c:pt>
                <c:pt idx="1542">
                  <c:v>4.4284006521265837</c:v>
                </c:pt>
                <c:pt idx="1543">
                  <c:v>4.4293992679668008</c:v>
                </c:pt>
                <c:pt idx="1544">
                  <c:v>4.4235005081209238</c:v>
                </c:pt>
                <c:pt idx="1545">
                  <c:v>4.4225004474646994</c:v>
                </c:pt>
                <c:pt idx="1546">
                  <c:v>4.4210002540567075</c:v>
                </c:pt>
                <c:pt idx="1547">
                  <c:v>4.418100576789584</c:v>
                </c:pt>
                <c:pt idx="1548">
                  <c:v>4.4130994039587677</c:v>
                </c:pt>
                <c:pt idx="1549">
                  <c:v>4.4082003498115228</c:v>
                </c:pt>
                <c:pt idx="1550">
                  <c:v>4.4059000568377087</c:v>
                </c:pt>
                <c:pt idx="1551">
                  <c:v>4.3976005275762873</c:v>
                </c:pt>
                <c:pt idx="1552">
                  <c:v>4.390500444220379</c:v>
                </c:pt>
                <c:pt idx="1553">
                  <c:v>4.3859996381797828</c:v>
                </c:pt>
                <c:pt idx="1554">
                  <c:v>4.3827004285776638</c:v>
                </c:pt>
                <c:pt idx="1555">
                  <c:v>4.3792005762152257</c:v>
                </c:pt>
                <c:pt idx="1556">
                  <c:v>4.3842003705940442</c:v>
                </c:pt>
                <c:pt idx="1557">
                  <c:v>4.3789004518475849</c:v>
                </c:pt>
                <c:pt idx="1558">
                  <c:v>4.3758995567332022</c:v>
                </c:pt>
                <c:pt idx="1559">
                  <c:v>4.3750005523761502</c:v>
                </c:pt>
                <c:pt idx="1560">
                  <c:v>4.3723004886633134</c:v>
                </c:pt>
                <c:pt idx="1561">
                  <c:v>4.3691002363266307</c:v>
                </c:pt>
                <c:pt idx="1562">
                  <c:v>4.3638002542502363</c:v>
                </c:pt>
                <c:pt idx="1563">
                  <c:v>4.3574997123723733</c:v>
                </c:pt>
                <c:pt idx="1564">
                  <c:v>4.3512004983931547</c:v>
                </c:pt>
                <c:pt idx="1565">
                  <c:v>4.3490004709237837</c:v>
                </c:pt>
                <c:pt idx="1566">
                  <c:v>4.3464003273038543</c:v>
                </c:pt>
                <c:pt idx="1567">
                  <c:v>4.3443004945802386</c:v>
                </c:pt>
                <c:pt idx="1568">
                  <c:v>4.3417995662675821</c:v>
                </c:pt>
                <c:pt idx="1569">
                  <c:v>4.3428003112858278</c:v>
                </c:pt>
                <c:pt idx="1570">
                  <c:v>4.3394003925350262</c:v>
                </c:pt>
                <c:pt idx="1571">
                  <c:v>4.3353003847150831</c:v>
                </c:pt>
                <c:pt idx="1572">
                  <c:v>4.3307004131347639</c:v>
                </c:pt>
                <c:pt idx="1573">
                  <c:v>4.3287995874416083</c:v>
                </c:pt>
                <c:pt idx="1574">
                  <c:v>4.327800463870517</c:v>
                </c:pt>
                <c:pt idx="1575">
                  <c:v>4.3269001647931873</c:v>
                </c:pt>
                <c:pt idx="1576">
                  <c:v>4.3204004438375705</c:v>
                </c:pt>
                <c:pt idx="1577">
                  <c:v>4.3175002307907562</c:v>
                </c:pt>
                <c:pt idx="1578">
                  <c:v>4.3156997221012716</c:v>
                </c:pt>
                <c:pt idx="1579">
                  <c:v>4.3112004840877489</c:v>
                </c:pt>
                <c:pt idx="1580">
                  <c:v>4.3098000793470419</c:v>
                </c:pt>
                <c:pt idx="1581">
                  <c:v>4.3021004339243518</c:v>
                </c:pt>
                <c:pt idx="1582">
                  <c:v>4.3007004457540461</c:v>
                </c:pt>
                <c:pt idx="1583">
                  <c:v>4.3000995672264253</c:v>
                </c:pt>
                <c:pt idx="1584">
                  <c:v>4.2975002309831325</c:v>
                </c:pt>
                <c:pt idx="1585">
                  <c:v>4.289000082972052</c:v>
                </c:pt>
                <c:pt idx="1586">
                  <c:v>4.2826003681184375</c:v>
                </c:pt>
                <c:pt idx="1587">
                  <c:v>4.2815003369396436</c:v>
                </c:pt>
                <c:pt idx="1588">
                  <c:v>4.2802996433310909</c:v>
                </c:pt>
                <c:pt idx="1589">
                  <c:v>4.2792005959563539</c:v>
                </c:pt>
                <c:pt idx="1590">
                  <c:v>4.2774004665407119</c:v>
                </c:pt>
                <c:pt idx="1591">
                  <c:v>4.2781004753123852</c:v>
                </c:pt>
                <c:pt idx="1592">
                  <c:v>4.2730001166346483</c:v>
                </c:pt>
                <c:pt idx="1593">
                  <c:v>4.2651998622895917</c:v>
                </c:pt>
                <c:pt idx="1594">
                  <c:v>4.2619002249775804</c:v>
                </c:pt>
                <c:pt idx="1595">
                  <c:v>4.2597003221526393</c:v>
                </c:pt>
                <c:pt idx="1596">
                  <c:v>4.2586004396434873</c:v>
                </c:pt>
                <c:pt idx="1597">
                  <c:v>4.2581006008185796</c:v>
                </c:pt>
                <c:pt idx="1598">
                  <c:v>4.2573993917467305</c:v>
                </c:pt>
                <c:pt idx="1599">
                  <c:v>4.2514001543968334</c:v>
                </c:pt>
                <c:pt idx="1600">
                  <c:v>4.2496003240594291</c:v>
                </c:pt>
                <c:pt idx="1601">
                  <c:v>4.2466004317320767</c:v>
                </c:pt>
                <c:pt idx="1602">
                  <c:v>4.2421003974886844</c:v>
                </c:pt>
                <c:pt idx="1603">
                  <c:v>4.2398995650291909</c:v>
                </c:pt>
                <c:pt idx="1604">
                  <c:v>4.2315001383758499</c:v>
                </c:pt>
                <c:pt idx="1605">
                  <c:v>4.2259001458151033</c:v>
                </c:pt>
                <c:pt idx="1606">
                  <c:v>4.2189002226805314</c:v>
                </c:pt>
                <c:pt idx="1607">
                  <c:v>4.2130004488935811</c:v>
                </c:pt>
                <c:pt idx="1608">
                  <c:v>4.2114995537776849</c:v>
                </c:pt>
                <c:pt idx="1609">
                  <c:v>4.2060002690341207</c:v>
                </c:pt>
                <c:pt idx="1610">
                  <c:v>4.1988003398000728</c:v>
                </c:pt>
                <c:pt idx="1611">
                  <c:v>4.195300602921634</c:v>
                </c:pt>
                <c:pt idx="1612">
                  <c:v>4.1952002879115753</c:v>
                </c:pt>
                <c:pt idx="1613">
                  <c:v>4.1953996833763085</c:v>
                </c:pt>
                <c:pt idx="1614">
                  <c:v>4.1905005916632945</c:v>
                </c:pt>
                <c:pt idx="1615">
                  <c:v>4.1941006078777718</c:v>
                </c:pt>
                <c:pt idx="1616">
                  <c:v>4.1959003789015696</c:v>
                </c:pt>
                <c:pt idx="1617">
                  <c:v>4.1918004005492548</c:v>
                </c:pt>
                <c:pt idx="1618">
                  <c:v>4.1900995945034083</c:v>
                </c:pt>
                <c:pt idx="1619">
                  <c:v>4.1878003110905411</c:v>
                </c:pt>
                <c:pt idx="1620">
                  <c:v>4.1858003886300139</c:v>
                </c:pt>
                <c:pt idx="1621">
                  <c:v>4.1853001620256691</c:v>
                </c:pt>
                <c:pt idx="1622">
                  <c:v>4.1790003648784477</c:v>
                </c:pt>
                <c:pt idx="1623">
                  <c:v>4.1765996380854631</c:v>
                </c:pt>
                <c:pt idx="1624">
                  <c:v>4.1773001968467725</c:v>
                </c:pt>
                <c:pt idx="1625">
                  <c:v>4.1711001778603531</c:v>
                </c:pt>
                <c:pt idx="1626">
                  <c:v>4.1632002350816038</c:v>
                </c:pt>
                <c:pt idx="1627">
                  <c:v>4.1585001632702188</c:v>
                </c:pt>
                <c:pt idx="1628">
                  <c:v>4.1510998130834196</c:v>
                </c:pt>
                <c:pt idx="1629">
                  <c:v>4.1494002624531277</c:v>
                </c:pt>
                <c:pt idx="1630">
                  <c:v>4.1459002471965505</c:v>
                </c:pt>
                <c:pt idx="1631">
                  <c:v>4.1398000131594017</c:v>
                </c:pt>
                <c:pt idx="1632">
                  <c:v>4.1365000961304759</c:v>
                </c:pt>
                <c:pt idx="1633">
                  <c:v>4.1299998946196865</c:v>
                </c:pt>
                <c:pt idx="1634">
                  <c:v>4.1260006647135015</c:v>
                </c:pt>
                <c:pt idx="1635">
                  <c:v>4.1247003368407604</c:v>
                </c:pt>
                <c:pt idx="1636">
                  <c:v>4.1211003087082645</c:v>
                </c:pt>
                <c:pt idx="1637">
                  <c:v>4.1173002836221713</c:v>
                </c:pt>
                <c:pt idx="1638">
                  <c:v>4.1141997221056954</c:v>
                </c:pt>
                <c:pt idx="1639">
                  <c:v>4.111100263602566</c:v>
                </c:pt>
                <c:pt idx="1640">
                  <c:v>4.1043001457219361</c:v>
                </c:pt>
                <c:pt idx="1641">
                  <c:v>4.1000004444140359</c:v>
                </c:pt>
                <c:pt idx="1642">
                  <c:v>4.1005002215388231</c:v>
                </c:pt>
                <c:pt idx="1643">
                  <c:v>4.099799775511201</c:v>
                </c:pt>
                <c:pt idx="1644">
                  <c:v>4.0966004054134828</c:v>
                </c:pt>
                <c:pt idx="1645">
                  <c:v>4.0946003379795002</c:v>
                </c:pt>
                <c:pt idx="1646">
                  <c:v>4.095700303078047</c:v>
                </c:pt>
                <c:pt idx="1647">
                  <c:v>4.0925001421928755</c:v>
                </c:pt>
                <c:pt idx="1648">
                  <c:v>4.0845998712538858</c:v>
                </c:pt>
                <c:pt idx="1649">
                  <c:v>4.0783000107767293</c:v>
                </c:pt>
                <c:pt idx="1650">
                  <c:v>4.0683998983367928</c:v>
                </c:pt>
                <c:pt idx="1651">
                  <c:v>4.0607998614359531</c:v>
                </c:pt>
                <c:pt idx="1652">
                  <c:v>4.0492002448081621</c:v>
                </c:pt>
                <c:pt idx="1653">
                  <c:v>4.0461997361198883</c:v>
                </c:pt>
                <c:pt idx="1654">
                  <c:v>4.0459003372161533</c:v>
                </c:pt>
                <c:pt idx="1655">
                  <c:v>4.0409001732841716</c:v>
                </c:pt>
                <c:pt idx="1656">
                  <c:v>4.0335000615159515</c:v>
                </c:pt>
                <c:pt idx="1657">
                  <c:v>4.0233003466637456</c:v>
                </c:pt>
                <c:pt idx="1658">
                  <c:v>4.0193996726957266</c:v>
                </c:pt>
                <c:pt idx="1659">
                  <c:v>4.014400471591216</c:v>
                </c:pt>
                <c:pt idx="1660">
                  <c:v>4.013599983889435</c:v>
                </c:pt>
                <c:pt idx="1661">
                  <c:v>4.0115004393592244</c:v>
                </c:pt>
                <c:pt idx="1662">
                  <c:v>4.007700112531893</c:v>
                </c:pt>
                <c:pt idx="1663">
                  <c:v>4.0026998446483049</c:v>
                </c:pt>
                <c:pt idx="1664">
                  <c:v>3.9985000180240604</c:v>
                </c:pt>
                <c:pt idx="1665">
                  <c:v>3.9985999770142371</c:v>
                </c:pt>
                <c:pt idx="1666">
                  <c:v>3.9954008368513314</c:v>
                </c:pt>
                <c:pt idx="1667">
                  <c:v>3.9948008388528251</c:v>
                </c:pt>
                <c:pt idx="1668">
                  <c:v>3.9940991455077892</c:v>
                </c:pt>
                <c:pt idx="1669">
                  <c:v>3.986200016879593</c:v>
                </c:pt>
                <c:pt idx="1670">
                  <c:v>3.9839000151623623</c:v>
                </c:pt>
                <c:pt idx="1671">
                  <c:v>3.9852004374479293</c:v>
                </c:pt>
                <c:pt idx="1672">
                  <c:v>3.9836003060336225</c:v>
                </c:pt>
                <c:pt idx="1673">
                  <c:v>3.9785997272483655</c:v>
                </c:pt>
                <c:pt idx="1674">
                  <c:v>3.9722000124020269</c:v>
                </c:pt>
                <c:pt idx="1675">
                  <c:v>3.9740999923669733</c:v>
                </c:pt>
                <c:pt idx="1676">
                  <c:v>3.9644000685730134</c:v>
                </c:pt>
                <c:pt idx="1677">
                  <c:v>3.9546001183553017</c:v>
                </c:pt>
                <c:pt idx="1678">
                  <c:v>3.9475998504713061</c:v>
                </c:pt>
                <c:pt idx="1679">
                  <c:v>3.9405999937080196</c:v>
                </c:pt>
                <c:pt idx="1680">
                  <c:v>3.9393000055351877</c:v>
                </c:pt>
                <c:pt idx="1681">
                  <c:v>3.9355002784723183</c:v>
                </c:pt>
                <c:pt idx="1682">
                  <c:v>3.9297004413674586</c:v>
                </c:pt>
                <c:pt idx="1683">
                  <c:v>3.9279995780962054</c:v>
                </c:pt>
                <c:pt idx="1684">
                  <c:v>3.9241000027686823</c:v>
                </c:pt>
                <c:pt idx="1685">
                  <c:v>3.9204000034369528</c:v>
                </c:pt>
                <c:pt idx="1686">
                  <c:v>3.9174007759065717</c:v>
                </c:pt>
                <c:pt idx="1687">
                  <c:v>3.9196007877326338</c:v>
                </c:pt>
                <c:pt idx="1688">
                  <c:v>3.9193992498403531</c:v>
                </c:pt>
                <c:pt idx="1689">
                  <c:v>3.91509998607944</c:v>
                </c:pt>
                <c:pt idx="1690">
                  <c:v>3.9079000094425282</c:v>
                </c:pt>
                <c:pt idx="1691">
                  <c:v>3.9003002651224961</c:v>
                </c:pt>
                <c:pt idx="1692">
                  <c:v>3.8981004710221896</c:v>
                </c:pt>
                <c:pt idx="1693">
                  <c:v>3.8929995549260639</c:v>
                </c:pt>
                <c:pt idx="1694">
                  <c:v>3.8927000141193275</c:v>
                </c:pt>
                <c:pt idx="1695">
                  <c:v>3.8912999792082701</c:v>
                </c:pt>
                <c:pt idx="1696">
                  <c:v>3.8858003571513109</c:v>
                </c:pt>
                <c:pt idx="1697">
                  <c:v>3.8816008150170092</c:v>
                </c:pt>
                <c:pt idx="1698">
                  <c:v>3.878399234105018</c:v>
                </c:pt>
                <c:pt idx="1699">
                  <c:v>3.8770999913249398</c:v>
                </c:pt>
                <c:pt idx="1700">
                  <c:v>3.8737000295659527</c:v>
                </c:pt>
                <c:pt idx="1701">
                  <c:v>3.8688008880635607</c:v>
                </c:pt>
                <c:pt idx="1702">
                  <c:v>3.8663004630070645</c:v>
                </c:pt>
                <c:pt idx="1703">
                  <c:v>3.8616995039046742</c:v>
                </c:pt>
                <c:pt idx="1704">
                  <c:v>3.8575999729218893</c:v>
                </c:pt>
                <c:pt idx="1705">
                  <c:v>3.8540999779725098</c:v>
                </c:pt>
                <c:pt idx="1706">
                  <c:v>3.8530007382432814</c:v>
                </c:pt>
                <c:pt idx="1707">
                  <c:v>3.8473005546620698</c:v>
                </c:pt>
                <c:pt idx="1708">
                  <c:v>3.84139944009803</c:v>
                </c:pt>
                <c:pt idx="1709">
                  <c:v>3.8418999822606565</c:v>
                </c:pt>
                <c:pt idx="1710">
                  <c:v>3.83950000457844</c:v>
                </c:pt>
                <c:pt idx="1711">
                  <c:v>3.8370009995487635</c:v>
                </c:pt>
                <c:pt idx="1712">
                  <c:v>3.8344010218643234</c:v>
                </c:pt>
                <c:pt idx="1713">
                  <c:v>3.8334990176226711</c:v>
                </c:pt>
                <c:pt idx="1714">
                  <c:v>3.8273999855009606</c:v>
                </c:pt>
                <c:pt idx="1715">
                  <c:v>3.8256000041001244</c:v>
                </c:pt>
                <c:pt idx="1716">
                  <c:v>3.8241006641401327</c:v>
                </c:pt>
                <c:pt idx="1717">
                  <c:v>3.820600679020572</c:v>
                </c:pt>
                <c:pt idx="1718">
                  <c:v>3.819499322984484</c:v>
                </c:pt>
                <c:pt idx="1719">
                  <c:v>3.8177999931867816</c:v>
                </c:pt>
                <c:pt idx="1720">
                  <c:v>3.8180999945179792</c:v>
                </c:pt>
                <c:pt idx="1721">
                  <c:v>3.8140003765147412</c:v>
                </c:pt>
                <c:pt idx="1722">
                  <c:v>3.8069001357071102</c:v>
                </c:pt>
                <c:pt idx="1723">
                  <c:v>3.7999998810264515</c:v>
                </c:pt>
                <c:pt idx="1724">
                  <c:v>3.7897000063458108</c:v>
                </c:pt>
                <c:pt idx="1725">
                  <c:v>3.7841000036205514</c:v>
                </c:pt>
                <c:pt idx="1726">
                  <c:v>3.7762002298404695</c:v>
                </c:pt>
                <c:pt idx="1727">
                  <c:v>3.7721999886998674</c:v>
                </c:pt>
                <c:pt idx="1728">
                  <c:v>3.7647000019060215</c:v>
                </c:pt>
                <c:pt idx="1729">
                  <c:v>3.7616999859819771</c:v>
                </c:pt>
                <c:pt idx="1730">
                  <c:v>3.7595000005239854</c:v>
                </c:pt>
                <c:pt idx="1731">
                  <c:v>3.7555006138354656</c:v>
                </c:pt>
                <c:pt idx="1732">
                  <c:v>3.7530002345083631</c:v>
                </c:pt>
                <c:pt idx="1733">
                  <c:v>3.7461997549544321</c:v>
                </c:pt>
                <c:pt idx="1734">
                  <c:v>3.7459999919956317</c:v>
                </c:pt>
                <c:pt idx="1735">
                  <c:v>3.7441999909424339</c:v>
                </c:pt>
                <c:pt idx="1736">
                  <c:v>3.7396003881949582</c:v>
                </c:pt>
                <c:pt idx="1737">
                  <c:v>3.7346001043842989</c:v>
                </c:pt>
                <c:pt idx="1738">
                  <c:v>3.7286998927083914</c:v>
                </c:pt>
                <c:pt idx="1739">
                  <c:v>3.725700000381039</c:v>
                </c:pt>
                <c:pt idx="1740">
                  <c:v>3.7279999922320712</c:v>
                </c:pt>
                <c:pt idx="1741">
                  <c:v>3.7234007447259501</c:v>
                </c:pt>
                <c:pt idx="1742">
                  <c:v>3.721500276333245</c:v>
                </c:pt>
                <c:pt idx="1743">
                  <c:v>3.7171997107507195</c:v>
                </c:pt>
                <c:pt idx="1744">
                  <c:v>3.7125999904674245</c:v>
                </c:pt>
                <c:pt idx="1745">
                  <c:v>3.7111000087243156</c:v>
                </c:pt>
                <c:pt idx="1746">
                  <c:v>3.7065010040314519</c:v>
                </c:pt>
                <c:pt idx="1747">
                  <c:v>3.7075002812853199</c:v>
                </c:pt>
                <c:pt idx="1748">
                  <c:v>3.701599702500971</c:v>
                </c:pt>
                <c:pt idx="1749">
                  <c:v>3.7005999856046401</c:v>
                </c:pt>
                <c:pt idx="1750">
                  <c:v>3.7023000113040325</c:v>
                </c:pt>
                <c:pt idx="1751">
                  <c:v>3.7056004745463724</c:v>
                </c:pt>
                <c:pt idx="1752">
                  <c:v>3.7039009293512208</c:v>
                </c:pt>
                <c:pt idx="1753">
                  <c:v>3.7026990937738447</c:v>
                </c:pt>
                <c:pt idx="1754">
                  <c:v>3.700199986124062</c:v>
                </c:pt>
                <c:pt idx="1755">
                  <c:v>3.6974000040572719</c:v>
                </c:pt>
                <c:pt idx="1756">
                  <c:v>3.6918004497056245</c:v>
                </c:pt>
                <c:pt idx="1757">
                  <c:v>3.6870006031094817</c:v>
                </c:pt>
                <c:pt idx="1758">
                  <c:v>3.6823993893194711</c:v>
                </c:pt>
                <c:pt idx="1759">
                  <c:v>3.6772999985769275</c:v>
                </c:pt>
                <c:pt idx="1760">
                  <c:v>3.6721000056786579</c:v>
                </c:pt>
                <c:pt idx="1761">
                  <c:v>3.6682014964608243</c:v>
                </c:pt>
                <c:pt idx="1762">
                  <c:v>3.6719007086721831</c:v>
                </c:pt>
                <c:pt idx="1763">
                  <c:v>3.667099296428205</c:v>
                </c:pt>
                <c:pt idx="1764">
                  <c:v>3.6623000021936605</c:v>
                </c:pt>
                <c:pt idx="1765">
                  <c:v>3.6562999862726429</c:v>
                </c:pt>
                <c:pt idx="1766">
                  <c:v>3.6504002622677945</c:v>
                </c:pt>
                <c:pt idx="1767">
                  <c:v>3.6460004847540404</c:v>
                </c:pt>
                <c:pt idx="1768">
                  <c:v>3.6424995256456896</c:v>
                </c:pt>
                <c:pt idx="1769">
                  <c:v>3.6418999936577165</c:v>
                </c:pt>
                <c:pt idx="1770">
                  <c:v>3.6333999933267478</c:v>
                </c:pt>
                <c:pt idx="1771">
                  <c:v>3.6283006527010002</c:v>
                </c:pt>
                <c:pt idx="1772">
                  <c:v>3.6269004555724678</c:v>
                </c:pt>
                <c:pt idx="1773">
                  <c:v>3.6234995526829152</c:v>
                </c:pt>
                <c:pt idx="1774">
                  <c:v>3.6194000135947135</c:v>
                </c:pt>
                <c:pt idx="1775">
                  <c:v>3.6186000023808447</c:v>
                </c:pt>
                <c:pt idx="1776">
                  <c:v>3.6148005635259324</c:v>
                </c:pt>
                <c:pt idx="1777">
                  <c:v>3.6099002668415778</c:v>
                </c:pt>
                <c:pt idx="1778">
                  <c:v>3.6078997310687555</c:v>
                </c:pt>
                <c:pt idx="1779">
                  <c:v>3.6086999911276507</c:v>
                </c:pt>
                <c:pt idx="1780">
                  <c:v>3.6042000090601505</c:v>
                </c:pt>
                <c:pt idx="1781">
                  <c:v>3.5972001756672398</c:v>
                </c:pt>
                <c:pt idx="1782">
                  <c:v>3.592900255585846</c:v>
                </c:pt>
                <c:pt idx="1783">
                  <c:v>3.5890997330207028</c:v>
                </c:pt>
                <c:pt idx="1784">
                  <c:v>3.5872000103481696</c:v>
                </c:pt>
                <c:pt idx="1785">
                  <c:v>3.5916000065844855</c:v>
                </c:pt>
                <c:pt idx="1786">
                  <c:v>3.5864000797300832</c:v>
                </c:pt>
                <c:pt idx="1787">
                  <c:v>3.5803003713153885</c:v>
                </c:pt>
                <c:pt idx="1788">
                  <c:v>3.5782996238704072</c:v>
                </c:pt>
                <c:pt idx="1789">
                  <c:v>3.5771999967109878</c:v>
                </c:pt>
                <c:pt idx="1790">
                  <c:v>3.5711999977138476</c:v>
                </c:pt>
                <c:pt idx="1791">
                  <c:v>3.5708010993548669</c:v>
                </c:pt>
                <c:pt idx="1792">
                  <c:v>3.568000343751919</c:v>
                </c:pt>
                <c:pt idx="1793">
                  <c:v>3.5618996657431126</c:v>
                </c:pt>
                <c:pt idx="1794">
                  <c:v>3.5592999962318572</c:v>
                </c:pt>
                <c:pt idx="1795">
                  <c:v>3.5582000006179442</c:v>
                </c:pt>
                <c:pt idx="1796">
                  <c:v>3.5542008801276097</c:v>
                </c:pt>
                <c:pt idx="1797">
                  <c:v>3.5505004716615076</c:v>
                </c:pt>
                <c:pt idx="1798">
                  <c:v>3.5489995257667033</c:v>
                </c:pt>
                <c:pt idx="1799">
                  <c:v>3.5514999937513494</c:v>
                </c:pt>
                <c:pt idx="1800">
                  <c:v>3.5456999940870446</c:v>
                </c:pt>
                <c:pt idx="1801">
                  <c:v>3.5412005166363087</c:v>
                </c:pt>
                <c:pt idx="1802">
                  <c:v>3.5367003953724634</c:v>
                </c:pt>
                <c:pt idx="1803">
                  <c:v>3.5332996049182839</c:v>
                </c:pt>
                <c:pt idx="1804">
                  <c:v>3.5315000038390281</c:v>
                </c:pt>
                <c:pt idx="1805">
                  <c:v>3.5312000021222048</c:v>
                </c:pt>
                <c:pt idx="1806">
                  <c:v>3.5284001785475994</c:v>
                </c:pt>
                <c:pt idx="1807">
                  <c:v>3.5246001094565145</c:v>
                </c:pt>
                <c:pt idx="1808">
                  <c:v>3.517799897788791</c:v>
                </c:pt>
                <c:pt idx="1809">
                  <c:v>3.5158999973282334</c:v>
                </c:pt>
                <c:pt idx="1810">
                  <c:v>3.5084000010538148</c:v>
                </c:pt>
                <c:pt idx="1811">
                  <c:v>3.5036001063563162</c:v>
                </c:pt>
                <c:pt idx="1812">
                  <c:v>3.4978003864307539</c:v>
                </c:pt>
                <c:pt idx="1813">
                  <c:v>3.494199624088651</c:v>
                </c:pt>
                <c:pt idx="1814">
                  <c:v>3.4904999938953551</c:v>
                </c:pt>
                <c:pt idx="1815">
                  <c:v>3.4897999986205832</c:v>
                </c:pt>
                <c:pt idx="1816">
                  <c:v>3.4848003884108039</c:v>
                </c:pt>
                <c:pt idx="1817">
                  <c:v>3.4875004456334864</c:v>
                </c:pt>
                <c:pt idx="1818">
                  <c:v>3.4842995559447445</c:v>
                </c:pt>
                <c:pt idx="1819">
                  <c:v>3.4834999972154037</c:v>
                </c:pt>
                <c:pt idx="1820">
                  <c:v>3.4818999988783617</c:v>
                </c:pt>
                <c:pt idx="1821">
                  <c:v>3.4790005248141824</c:v>
                </c:pt>
                <c:pt idx="1822">
                  <c:v>3.4792999863129808</c:v>
                </c:pt>
                <c:pt idx="1823">
                  <c:v>3.4729000144288875</c:v>
                </c:pt>
                <c:pt idx="1824">
                  <c:v>3.4742999937516288</c:v>
                </c:pt>
                <c:pt idx="1825">
                  <c:v>3.4717999934000545</c:v>
                </c:pt>
                <c:pt idx="1826">
                  <c:v>3.4720008606891497</c:v>
                </c:pt>
                <c:pt idx="1827">
                  <c:v>3.4731001359250513</c:v>
                </c:pt>
                <c:pt idx="1828">
                  <c:v>3.4688998680358054</c:v>
                </c:pt>
                <c:pt idx="1829">
                  <c:v>3.4668000068704714</c:v>
                </c:pt>
                <c:pt idx="1830">
                  <c:v>3.4637999939732254</c:v>
                </c:pt>
                <c:pt idx="1831">
                  <c:v>3.4658003542717779</c:v>
                </c:pt>
                <c:pt idx="1832">
                  <c:v>3.4635003634029999</c:v>
                </c:pt>
                <c:pt idx="1833">
                  <c:v>3.4574996366209234</c:v>
                </c:pt>
                <c:pt idx="1834">
                  <c:v>3.451700003046426</c:v>
                </c:pt>
                <c:pt idx="1835">
                  <c:v>3.450800000311574</c:v>
                </c:pt>
                <c:pt idx="1836">
                  <c:v>3.4481003220353159</c:v>
                </c:pt>
                <c:pt idx="1837">
                  <c:v>3.4468002160137985</c:v>
                </c:pt>
                <c:pt idx="1838">
                  <c:v>3.4438997852339526</c:v>
                </c:pt>
                <c:pt idx="1839">
                  <c:v>3.4390000023049652</c:v>
                </c:pt>
                <c:pt idx="1840">
                  <c:v>3.4307999982338515</c:v>
                </c:pt>
                <c:pt idx="1841">
                  <c:v>3.4262001055831206</c:v>
                </c:pt>
                <c:pt idx="1842">
                  <c:v>3.4234006389742717</c:v>
                </c:pt>
                <c:pt idx="1843">
                  <c:v>3.4202993615181185</c:v>
                </c:pt>
                <c:pt idx="1844">
                  <c:v>3.4192000025796006</c:v>
                </c:pt>
                <c:pt idx="1845">
                  <c:v>3.4213000011877739</c:v>
                </c:pt>
                <c:pt idx="1846">
                  <c:v>3.4219008711879724</c:v>
                </c:pt>
                <c:pt idx="1847">
                  <c:v>3.4214005802423344</c:v>
                </c:pt>
                <c:pt idx="1848">
                  <c:v>3.4221994226682</c:v>
                </c:pt>
                <c:pt idx="1849">
                  <c:v>3.4169000031106407</c:v>
                </c:pt>
                <c:pt idx="1850">
                  <c:v>3.409999997340492</c:v>
                </c:pt>
                <c:pt idx="1851">
                  <c:v>3.4057998595017125</c:v>
                </c:pt>
                <c:pt idx="1852">
                  <c:v>3.3985002912959317</c:v>
                </c:pt>
                <c:pt idx="1853">
                  <c:v>3.3969997125168447</c:v>
                </c:pt>
                <c:pt idx="1854">
                  <c:v>3.3989999986515613</c:v>
                </c:pt>
                <c:pt idx="1855">
                  <c:v>3.3975999986432726</c:v>
                </c:pt>
                <c:pt idx="1856">
                  <c:v>3.3888007491186727</c:v>
                </c:pt>
                <c:pt idx="1857">
                  <c:v>3.3890003365959274</c:v>
                </c:pt>
                <c:pt idx="1858">
                  <c:v>3.3863996660293196</c:v>
                </c:pt>
                <c:pt idx="1859">
                  <c:v>3.3829999985755421</c:v>
                </c:pt>
                <c:pt idx="1860">
                  <c:v>3.3756000002686051</c:v>
                </c:pt>
                <c:pt idx="1861">
                  <c:v>3.3738003670150647</c:v>
                </c:pt>
                <c:pt idx="1862">
                  <c:v>3.3685005492079654</c:v>
                </c:pt>
                <c:pt idx="1863">
                  <c:v>3.3664994515784201</c:v>
                </c:pt>
                <c:pt idx="1864">
                  <c:v>3.3605999995343154</c:v>
                </c:pt>
                <c:pt idx="1865">
                  <c:v>3.355499998164305</c:v>
                </c:pt>
                <c:pt idx="1866">
                  <c:v>3.353500763172633</c:v>
                </c:pt>
                <c:pt idx="1867">
                  <c:v>3.3517004268505843</c:v>
                </c:pt>
                <c:pt idx="1868">
                  <c:v>3.3464995727335918</c:v>
                </c:pt>
                <c:pt idx="1869">
                  <c:v>3.3431999994354555</c:v>
                </c:pt>
                <c:pt idx="1870">
                  <c:v>3.3421000001035281</c:v>
                </c:pt>
                <c:pt idx="1871">
                  <c:v>3.3391005339944968</c:v>
                </c:pt>
                <c:pt idx="1872">
                  <c:v>3.33570035109733</c:v>
                </c:pt>
                <c:pt idx="1873">
                  <c:v>3.3308996486885007</c:v>
                </c:pt>
                <c:pt idx="1874">
                  <c:v>3.3288999998258078</c:v>
                </c:pt>
                <c:pt idx="1875">
                  <c:v>3.3225000000238651</c:v>
                </c:pt>
                <c:pt idx="1876">
                  <c:v>3.3207007628807332</c:v>
                </c:pt>
                <c:pt idx="1877">
                  <c:v>3.3198001374694286</c:v>
                </c:pt>
                <c:pt idx="1878">
                  <c:v>3.3100998626032379</c:v>
                </c:pt>
                <c:pt idx="1879">
                  <c:v>3.308100000002014</c:v>
                </c:pt>
                <c:pt idx="1880">
                  <c:v>3.3025999998571933</c:v>
                </c:pt>
                <c:pt idx="1881">
                  <c:v>3.2991004269788391</c:v>
                </c:pt>
                <c:pt idx="1882">
                  <c:v>3.2945006103473133</c:v>
                </c:pt>
                <c:pt idx="1883">
                  <c:v>3.2877993891161168</c:v>
                </c:pt>
                <c:pt idx="1884">
                  <c:v>3.2854000005390844</c:v>
                </c:pt>
                <c:pt idx="1885">
                  <c:v>3.2803000003477791</c:v>
                </c:pt>
                <c:pt idx="1886">
                  <c:v>3.275300366927695</c:v>
                </c:pt>
                <c:pt idx="1887">
                  <c:v>3.2696004261815688</c:v>
                </c:pt>
                <c:pt idx="1888">
                  <c:v>3.2676995720612467</c:v>
                </c:pt>
                <c:pt idx="1889">
                  <c:v>3.2651999994413927</c:v>
                </c:pt>
                <c:pt idx="1890">
                  <c:v>3.2650000014473335</c:v>
                </c:pt>
                <c:pt idx="1891">
                  <c:v>3.2642999529998633</c:v>
                </c:pt>
                <c:pt idx="1892">
                  <c:v>3.2581005961255869</c:v>
                </c:pt>
                <c:pt idx="1893">
                  <c:v>3.2576994067203486</c:v>
                </c:pt>
                <c:pt idx="1894">
                  <c:v>3.2580999983329093</c:v>
                </c:pt>
                <c:pt idx="1895">
                  <c:v>3.2605000013500103</c:v>
                </c:pt>
                <c:pt idx="1896">
                  <c:v>3.2597003088303609</c:v>
                </c:pt>
                <c:pt idx="1897">
                  <c:v>3.2560005065970472</c:v>
                </c:pt>
                <c:pt idx="1898">
                  <c:v>3.2512994970238651</c:v>
                </c:pt>
                <c:pt idx="1899">
                  <c:v>3.2499999992360245</c:v>
                </c:pt>
                <c:pt idx="1900">
                  <c:v>3.249699997191783</c:v>
                </c:pt>
                <c:pt idx="1901">
                  <c:v>3.2481005170193384</c:v>
                </c:pt>
                <c:pt idx="1902">
                  <c:v>3.246500552224461</c:v>
                </c:pt>
                <c:pt idx="1903">
                  <c:v>3.2440994508797303</c:v>
                </c:pt>
                <c:pt idx="1904">
                  <c:v>3.2416999988272437</c:v>
                </c:pt>
                <c:pt idx="1905">
                  <c:v>3.2382999977926374</c:v>
                </c:pt>
                <c:pt idx="1906">
                  <c:v>3.2299997265363345</c:v>
                </c:pt>
                <c:pt idx="1907">
                  <c:v>3.2211004411219619</c:v>
                </c:pt>
                <c:pt idx="1908">
                  <c:v>3.2183995588929974</c:v>
                </c:pt>
                <c:pt idx="1909">
                  <c:v>3.2195000028368668</c:v>
                </c:pt>
                <c:pt idx="1910">
                  <c:v>3.221100000111619</c:v>
                </c:pt>
                <c:pt idx="1911">
                  <c:v>3.2236006262828596</c:v>
                </c:pt>
                <c:pt idx="1912">
                  <c:v>3.2233010682102758</c:v>
                </c:pt>
                <c:pt idx="1913">
                  <c:v>3.2240989291822189</c:v>
                </c:pt>
                <c:pt idx="1914">
                  <c:v>3.2212999996772851</c:v>
                </c:pt>
                <c:pt idx="1915">
                  <c:v>3.2160000000149012</c:v>
                </c:pt>
                <c:pt idx="1916">
                  <c:v>3.2122003210606636</c:v>
                </c:pt>
                <c:pt idx="1917">
                  <c:v>3.2103000436836737</c:v>
                </c:pt>
                <c:pt idx="1918">
                  <c:v>3.2034999593524844</c:v>
                </c:pt>
                <c:pt idx="1919">
                  <c:v>3.2022000047218171</c:v>
                </c:pt>
                <c:pt idx="1920">
                  <c:v>3.2009000070829643</c:v>
                </c:pt>
                <c:pt idx="1921">
                  <c:v>3.199000285792863</c:v>
                </c:pt>
                <c:pt idx="1922">
                  <c:v>3.194900094436889</c:v>
                </c:pt>
                <c:pt idx="1923">
                  <c:v>3.1912999108826625</c:v>
                </c:pt>
                <c:pt idx="1924">
                  <c:v>3.187400005699601</c:v>
                </c:pt>
                <c:pt idx="1925">
                  <c:v>3.1859000016265782</c:v>
                </c:pt>
                <c:pt idx="1926">
                  <c:v>3.1828999606368598</c:v>
                </c:pt>
                <c:pt idx="1927">
                  <c:v>3.1792002982911072</c:v>
                </c:pt>
                <c:pt idx="1928">
                  <c:v>3.1761996913992334</c:v>
                </c:pt>
                <c:pt idx="1929">
                  <c:v>3.1805000046297209</c:v>
                </c:pt>
                <c:pt idx="1930">
                  <c:v>3.1871999940922251</c:v>
                </c:pt>
                <c:pt idx="1931">
                  <c:v>3.1833003164792899</c:v>
                </c:pt>
                <c:pt idx="1932">
                  <c:v>3.1775002030117321</c:v>
                </c:pt>
                <c:pt idx="1933">
                  <c:v>3.1755998077933327</c:v>
                </c:pt>
                <c:pt idx="1934">
                  <c:v>3.1716000001470093</c:v>
                </c:pt>
                <c:pt idx="1935">
                  <c:v>3.1721000004545203</c:v>
                </c:pt>
                <c:pt idx="1936">
                  <c:v>3.1708002049927018</c:v>
                </c:pt>
                <c:pt idx="1937">
                  <c:v>3.1660996756545501</c:v>
                </c:pt>
                <c:pt idx="1938">
                  <c:v>3.1622003255615709</c:v>
                </c:pt>
                <c:pt idx="1939">
                  <c:v>3.1633999990735902</c:v>
                </c:pt>
                <c:pt idx="1940">
                  <c:v>3.1618999983838876</c:v>
                </c:pt>
                <c:pt idx="1941">
                  <c:v>3.1642004751920467</c:v>
                </c:pt>
                <c:pt idx="1942">
                  <c:v>3.1671005574753508</c:v>
                </c:pt>
                <c:pt idx="1943">
                  <c:v>3.1673994280135958</c:v>
                </c:pt>
                <c:pt idx="1944">
                  <c:v>3.1669000047404552</c:v>
                </c:pt>
                <c:pt idx="1945">
                  <c:v>3.1663999969459837</c:v>
                </c:pt>
                <c:pt idx="1946">
                  <c:v>3.1623005797882797</c:v>
                </c:pt>
                <c:pt idx="1947">
                  <c:v>3.1627003907924518</c:v>
                </c:pt>
                <c:pt idx="1948">
                  <c:v>3.1627996003444423</c:v>
                </c:pt>
                <c:pt idx="1949">
                  <c:v>3.1562000043704757</c:v>
                </c:pt>
                <c:pt idx="1950">
                  <c:v>3.1539000070551992</c:v>
                </c:pt>
                <c:pt idx="1951">
                  <c:v>3.1483002881577704</c:v>
                </c:pt>
                <c:pt idx="1952">
                  <c:v>3.1442007375444518</c:v>
                </c:pt>
                <c:pt idx="1953">
                  <c:v>3.1444992690812796</c:v>
                </c:pt>
                <c:pt idx="1954">
                  <c:v>3.136700000235578</c:v>
                </c:pt>
                <c:pt idx="1955">
                  <c:v>3.1317000046474277</c:v>
                </c:pt>
                <c:pt idx="1956">
                  <c:v>3.1286003179047839</c:v>
                </c:pt>
                <c:pt idx="1957">
                  <c:v>3.1247005769764655</c:v>
                </c:pt>
                <c:pt idx="1958">
                  <c:v>3.1261994194064755</c:v>
                </c:pt>
                <c:pt idx="1959">
                  <c:v>3.1214999995499966</c:v>
                </c:pt>
                <c:pt idx="1960">
                  <c:v>3.1162999998778105</c:v>
                </c:pt>
                <c:pt idx="1961">
                  <c:v>3.1126005718761007</c:v>
                </c:pt>
                <c:pt idx="1962">
                  <c:v>3.1099005302021396</c:v>
                </c:pt>
                <c:pt idx="1963">
                  <c:v>3.1081994718624628</c:v>
                </c:pt>
                <c:pt idx="1964">
                  <c:v>3.1083999937109184</c:v>
                </c:pt>
                <c:pt idx="1965">
                  <c:v>3.1088000038434984</c:v>
                </c:pt>
                <c:pt idx="1966">
                  <c:v>3.1061004549337667</c:v>
                </c:pt>
                <c:pt idx="1967">
                  <c:v>3.1048008931393269</c:v>
                </c:pt>
                <c:pt idx="1968">
                  <c:v>3.1043991005717544</c:v>
                </c:pt>
                <c:pt idx="1969">
                  <c:v>3.1012999963131733</c:v>
                </c:pt>
                <c:pt idx="1970">
                  <c:v>3.0951999959725072</c:v>
                </c:pt>
                <c:pt idx="1971">
                  <c:v>3.0903006888693199</c:v>
                </c:pt>
                <c:pt idx="1972">
                  <c:v>3.0851003776115249</c:v>
                </c:pt>
                <c:pt idx="1973">
                  <c:v>3.0814996433764463</c:v>
                </c:pt>
                <c:pt idx="1974">
                  <c:v>3.0803999918425689</c:v>
                </c:pt>
                <c:pt idx="1975">
                  <c:v>3.080500006719376</c:v>
                </c:pt>
                <c:pt idx="1976">
                  <c:v>3.0768004848941928</c:v>
                </c:pt>
                <c:pt idx="1977">
                  <c:v>3.0755004330640077</c:v>
                </c:pt>
                <c:pt idx="1978">
                  <c:v>3.0746995433873963</c:v>
                </c:pt>
                <c:pt idx="1979">
                  <c:v>3.0753000083423103</c:v>
                </c:pt>
                <c:pt idx="1980">
                  <c:v>3.0698000090123969</c:v>
                </c:pt>
                <c:pt idx="1981">
                  <c:v>3.0696002450495143</c:v>
                </c:pt>
                <c:pt idx="1982">
                  <c:v>3.0672003913423396</c:v>
                </c:pt>
                <c:pt idx="1983">
                  <c:v>3.065599614092207</c:v>
                </c:pt>
                <c:pt idx="1984">
                  <c:v>3.0663000099666533</c:v>
                </c:pt>
                <c:pt idx="1985">
                  <c:v>3.0620999879392912</c:v>
                </c:pt>
                <c:pt idx="1986">
                  <c:v>3.0565008830089937</c:v>
                </c:pt>
                <c:pt idx="1987">
                  <c:v>3.0542003553346149</c:v>
                </c:pt>
                <c:pt idx="1988">
                  <c:v>3.05119963431207</c:v>
                </c:pt>
                <c:pt idx="1989">
                  <c:v>3.0458999993788893</c:v>
                </c:pt>
                <c:pt idx="1990">
                  <c:v>3.0393999963271199</c:v>
                </c:pt>
                <c:pt idx="1991">
                  <c:v>3.0305999136980972</c:v>
                </c:pt>
                <c:pt idx="1992">
                  <c:v>3.0229007380039548</c:v>
                </c:pt>
                <c:pt idx="1993">
                  <c:v>3.0230992563301697</c:v>
                </c:pt>
                <c:pt idx="1994">
                  <c:v>3.0209000118702534</c:v>
                </c:pt>
                <c:pt idx="1995">
                  <c:v>3.020099996618228</c:v>
                </c:pt>
                <c:pt idx="1996">
                  <c:v>3.014500585893984</c:v>
                </c:pt>
                <c:pt idx="1997">
                  <c:v>3.0136004283922375</c:v>
                </c:pt>
                <c:pt idx="1998">
                  <c:v>3.0124995685109752</c:v>
                </c:pt>
                <c:pt idx="1999">
                  <c:v>3.0087999975730781</c:v>
                </c:pt>
                <c:pt idx="2000">
                  <c:v>3.0018000141644734</c:v>
                </c:pt>
                <c:pt idx="2001">
                  <c:v>3.001300131327298</c:v>
                </c:pt>
                <c:pt idx="2002">
                  <c:v>2.9973007873049937</c:v>
                </c:pt>
                <c:pt idx="2003">
                  <c:v>2.9928992196146282</c:v>
                </c:pt>
                <c:pt idx="2004">
                  <c:v>2.992200005966879</c:v>
                </c:pt>
                <c:pt idx="2005">
                  <c:v>2.9914000001881504</c:v>
                </c:pt>
                <c:pt idx="2006">
                  <c:v>2.9922007215063786</c:v>
                </c:pt>
                <c:pt idx="2007">
                  <c:v>2.9924005775465048</c:v>
                </c:pt>
                <c:pt idx="2008">
                  <c:v>2.9897994199782261</c:v>
                </c:pt>
                <c:pt idx="2009">
                  <c:v>2.9859000105861924</c:v>
                </c:pt>
                <c:pt idx="2010">
                  <c:v>2.9829999882203992</c:v>
                </c:pt>
                <c:pt idx="2011">
                  <c:v>2.9768008064274909</c:v>
                </c:pt>
                <c:pt idx="2012">
                  <c:v>2.9739003150025383</c:v>
                </c:pt>
                <c:pt idx="2013">
                  <c:v>2.9714996799957589</c:v>
                </c:pt>
                <c:pt idx="2014">
                  <c:v>2.9688000125461258</c:v>
                </c:pt>
                <c:pt idx="2015">
                  <c:v>2.9691000071106828</c:v>
                </c:pt>
                <c:pt idx="2016">
                  <c:v>2.9672002925872221</c:v>
                </c:pt>
                <c:pt idx="2017">
                  <c:v>2.9625006244677934</c:v>
                </c:pt>
                <c:pt idx="2018">
                  <c:v>2.9602993808730389</c:v>
                </c:pt>
                <c:pt idx="2019">
                  <c:v>2.9539000144941383</c:v>
                </c:pt>
                <c:pt idx="2020">
                  <c:v>2.9520000066768262</c:v>
                </c:pt>
                <c:pt idx="2021">
                  <c:v>2.9504006873612525</c:v>
                </c:pt>
                <c:pt idx="2022">
                  <c:v>2.9492007056251168</c:v>
                </c:pt>
                <c:pt idx="2023">
                  <c:v>2.9502992801644723</c:v>
                </c:pt>
                <c:pt idx="2024">
                  <c:v>2.9432999886557809</c:v>
                </c:pt>
                <c:pt idx="2025">
                  <c:v>2.938799985931837</c:v>
                </c:pt>
                <c:pt idx="2026">
                  <c:v>2.933500509840087</c:v>
                </c:pt>
                <c:pt idx="2027">
                  <c:v>2.9307008786199731</c:v>
                </c:pt>
                <c:pt idx="2028">
                  <c:v>2.9292991422626073</c:v>
                </c:pt>
                <c:pt idx="2029">
                  <c:v>2.9284999946612515</c:v>
                </c:pt>
                <c:pt idx="2030">
                  <c:v>2.9248999983756221</c:v>
                </c:pt>
                <c:pt idx="2031">
                  <c:v>2.9236001910685445</c:v>
                </c:pt>
                <c:pt idx="2032">
                  <c:v>2.9212005094086635</c:v>
                </c:pt>
                <c:pt idx="2033">
                  <c:v>2.922199494081724</c:v>
                </c:pt>
                <c:pt idx="2034">
                  <c:v>2.9197999983371119</c:v>
                </c:pt>
                <c:pt idx="2035">
                  <c:v>2.9155000027167262</c:v>
                </c:pt>
                <c:pt idx="2036">
                  <c:v>2.9101003745599883</c:v>
                </c:pt>
                <c:pt idx="2037">
                  <c:v>2.9114002231654013</c:v>
                </c:pt>
                <c:pt idx="2038">
                  <c:v>2.9071997568171355</c:v>
                </c:pt>
                <c:pt idx="2039">
                  <c:v>2.9045999935187865</c:v>
                </c:pt>
                <c:pt idx="2040">
                  <c:v>2.8998999948526034</c:v>
                </c:pt>
                <c:pt idx="2041">
                  <c:v>2.8994004201886128</c:v>
                </c:pt>
                <c:pt idx="2042">
                  <c:v>2.8960008550202474</c:v>
                </c:pt>
                <c:pt idx="2043">
                  <c:v>2.8946991186603555</c:v>
                </c:pt>
                <c:pt idx="2044">
                  <c:v>2.8952000049102935</c:v>
                </c:pt>
                <c:pt idx="2045">
                  <c:v>2.8935000031997333</c:v>
                </c:pt>
                <c:pt idx="2046">
                  <c:v>2.8918007922693505</c:v>
                </c:pt>
                <c:pt idx="2047">
                  <c:v>2.8984005822640029</c:v>
                </c:pt>
                <c:pt idx="2048">
                  <c:v>2.9016994114863337</c:v>
                </c:pt>
                <c:pt idx="2049">
                  <c:v>2.8964000109190238</c:v>
                </c:pt>
                <c:pt idx="2050">
                  <c:v>2.8924999949958874</c:v>
                </c:pt>
                <c:pt idx="2051">
                  <c:v>2.8886002967410604</c:v>
                </c:pt>
                <c:pt idx="2052">
                  <c:v>2.8890011054536444</c:v>
                </c:pt>
                <c:pt idx="2053">
                  <c:v>2.8924988895450952</c:v>
                </c:pt>
                <c:pt idx="2054">
                  <c:v>2.8896999925636919</c:v>
                </c:pt>
                <c:pt idx="2055">
                  <c:v>2.8845999996628962</c:v>
                </c:pt>
                <c:pt idx="2056">
                  <c:v>2.8799006336193997</c:v>
                </c:pt>
                <c:pt idx="2057">
                  <c:v>2.879600214677339</c:v>
                </c:pt>
                <c:pt idx="2058">
                  <c:v>2.8733997747403919</c:v>
                </c:pt>
                <c:pt idx="2059">
                  <c:v>2.8695999911360559</c:v>
                </c:pt>
                <c:pt idx="2060">
                  <c:v>2.8648000070534181</c:v>
                </c:pt>
                <c:pt idx="2061">
                  <c:v>2.8625003457054845</c:v>
                </c:pt>
                <c:pt idx="2062">
                  <c:v>2.8560006511688698</c:v>
                </c:pt>
                <c:pt idx="2063">
                  <c:v>2.8548993381482433</c:v>
                </c:pt>
                <c:pt idx="2064">
                  <c:v>2.8477999795941287</c:v>
                </c:pt>
                <c:pt idx="2065">
                  <c:v>2.8426999728253577</c:v>
                </c:pt>
                <c:pt idx="2066">
                  <c:v>2.836299383547157</c:v>
                </c:pt>
                <c:pt idx="2067">
                  <c:v>2.827700226494926</c:v>
                </c:pt>
                <c:pt idx="2068">
                  <c:v>2.8241997601508047</c:v>
                </c:pt>
                <c:pt idx="2069">
                  <c:v>2.8151000280413427</c:v>
                </c:pt>
                <c:pt idx="2070">
                  <c:v>2.8100999917951412</c:v>
                </c:pt>
                <c:pt idx="2071">
                  <c:v>2.8095009664539248</c:v>
                </c:pt>
                <c:pt idx="2072">
                  <c:v>2.8115005549479974</c:v>
                </c:pt>
                <c:pt idx="2073">
                  <c:v>2.8116994668016559</c:v>
                </c:pt>
                <c:pt idx="2074">
                  <c:v>2.804699993423128</c:v>
                </c:pt>
                <c:pt idx="2075">
                  <c:v>2.7957000228852849</c:v>
                </c:pt>
                <c:pt idx="2076">
                  <c:v>2.789700179011561</c:v>
                </c:pt>
                <c:pt idx="2077">
                  <c:v>2.784700523756328</c:v>
                </c:pt>
                <c:pt idx="2078">
                  <c:v>2.7821994952246314</c:v>
                </c:pt>
                <c:pt idx="2079">
                  <c:v>2.780699984934472</c:v>
                </c:pt>
                <c:pt idx="2080">
                  <c:v>2.7759000015284983</c:v>
                </c:pt>
                <c:pt idx="2081">
                  <c:v>2.7772006388622685</c:v>
                </c:pt>
                <c:pt idx="2082">
                  <c:v>2.7778999649017351</c:v>
                </c:pt>
                <c:pt idx="2083">
                  <c:v>2.7701000079177902</c:v>
                </c:pt>
                <c:pt idx="2084">
                  <c:v>2.763400027564785</c:v>
                </c:pt>
                <c:pt idx="2085">
                  <c:v>2.7650000190769788</c:v>
                </c:pt>
                <c:pt idx="2086">
                  <c:v>2.7603999692946672</c:v>
                </c:pt>
                <c:pt idx="2087">
                  <c:v>2.7598004129467881</c:v>
                </c:pt>
                <c:pt idx="2088">
                  <c:v>2.7603996092875605</c:v>
                </c:pt>
                <c:pt idx="2089">
                  <c:v>2.7578999767283676</c:v>
                </c:pt>
                <c:pt idx="2090">
                  <c:v>2.7543000068617403</c:v>
                </c:pt>
                <c:pt idx="2091">
                  <c:v>2.751100537207094</c:v>
                </c:pt>
                <c:pt idx="2092">
                  <c:v>2.7462003001273843</c:v>
                </c:pt>
                <c:pt idx="2093">
                  <c:v>2.7450996949191904</c:v>
                </c:pt>
                <c:pt idx="2094">
                  <c:v>2.7413999763521133</c:v>
                </c:pt>
                <c:pt idx="2095">
                  <c:v>2.7385000200301874</c:v>
                </c:pt>
                <c:pt idx="2096">
                  <c:v>2.7349003339768387</c:v>
                </c:pt>
                <c:pt idx="2097">
                  <c:v>2.7349002222108538</c:v>
                </c:pt>
                <c:pt idx="2098">
                  <c:v>2.7312997988701682</c:v>
                </c:pt>
                <c:pt idx="2099">
                  <c:v>2.7299000122075086</c:v>
                </c:pt>
                <c:pt idx="2100">
                  <c:v>2.7268999729203642</c:v>
                </c:pt>
                <c:pt idx="2101">
                  <c:v>2.7244999366739648</c:v>
                </c:pt>
                <c:pt idx="2102">
                  <c:v>2.7209001683295355</c:v>
                </c:pt>
                <c:pt idx="2103">
                  <c:v>2.7170998310102732</c:v>
                </c:pt>
                <c:pt idx="2104">
                  <c:v>2.7203999982812093</c:v>
                </c:pt>
                <c:pt idx="2105">
                  <c:v>2.7168000216479413</c:v>
                </c:pt>
                <c:pt idx="2106">
                  <c:v>2.7142002004693495</c:v>
                </c:pt>
                <c:pt idx="2107">
                  <c:v>2.7152004923846107</c:v>
                </c:pt>
                <c:pt idx="2108">
                  <c:v>2.7095995332711027</c:v>
                </c:pt>
                <c:pt idx="2109">
                  <c:v>2.7011000002894434</c:v>
                </c:pt>
                <c:pt idx="2110">
                  <c:v>2.6996000016224571</c:v>
                </c:pt>
                <c:pt idx="2111">
                  <c:v>2.702400466252584</c:v>
                </c:pt>
                <c:pt idx="2112">
                  <c:v>2.7031004706441308</c:v>
                </c:pt>
                <c:pt idx="2113">
                  <c:v>2.697199554539111</c:v>
                </c:pt>
                <c:pt idx="2114">
                  <c:v>2.6925999748273171</c:v>
                </c:pt>
                <c:pt idx="2115">
                  <c:v>2.692599985988636</c:v>
                </c:pt>
                <c:pt idx="2116">
                  <c:v>2.6931001607008511</c:v>
                </c:pt>
                <c:pt idx="2117">
                  <c:v>2.6904003432282479</c:v>
                </c:pt>
                <c:pt idx="2118">
                  <c:v>2.6845996354095405</c:v>
                </c:pt>
                <c:pt idx="2119">
                  <c:v>2.6893000085838139</c:v>
                </c:pt>
                <c:pt idx="2120">
                  <c:v>2.6868999858925235</c:v>
                </c:pt>
                <c:pt idx="2121">
                  <c:v>2.6896008992189309</c:v>
                </c:pt>
                <c:pt idx="2122">
                  <c:v>2.6919005503659719</c:v>
                </c:pt>
                <c:pt idx="2123">
                  <c:v>2.6937994358086144</c:v>
                </c:pt>
                <c:pt idx="2124">
                  <c:v>2.6933999962857342</c:v>
                </c:pt>
                <c:pt idx="2125">
                  <c:v>2.6943999915165477</c:v>
                </c:pt>
                <c:pt idx="2126">
                  <c:v>2.6918012709575123</c:v>
                </c:pt>
                <c:pt idx="2127">
                  <c:v>2.6929007243161323</c:v>
                </c:pt>
                <c:pt idx="2128">
                  <c:v>2.6949992724476033</c:v>
                </c:pt>
                <c:pt idx="2129">
                  <c:v>2.6971000025732792</c:v>
                </c:pt>
                <c:pt idx="2130">
                  <c:v>2.7004999940909329</c:v>
                </c:pt>
                <c:pt idx="2131">
                  <c:v>2.7037003137593274</c:v>
                </c:pt>
                <c:pt idx="2132">
                  <c:v>2.7007003211983829</c:v>
                </c:pt>
                <c:pt idx="2133">
                  <c:v>2.6976996994053479</c:v>
                </c:pt>
                <c:pt idx="2134">
                  <c:v>2.6923000268943724</c:v>
                </c:pt>
                <c:pt idx="2135">
                  <c:v>2.6917999821671401</c:v>
                </c:pt>
                <c:pt idx="2136">
                  <c:v>2.69930046472291</c:v>
                </c:pt>
                <c:pt idx="2137">
                  <c:v>2.7014007671386935</c:v>
                </c:pt>
                <c:pt idx="2138">
                  <c:v>2.7022992556594545</c:v>
                </c:pt>
                <c:pt idx="2139">
                  <c:v>2.7011999820751953</c:v>
                </c:pt>
                <c:pt idx="2140">
                  <c:v>2.6964999962874572</c:v>
                </c:pt>
                <c:pt idx="2141">
                  <c:v>2.6983003786153859</c:v>
                </c:pt>
                <c:pt idx="2142">
                  <c:v>2.6974999423982808</c:v>
                </c:pt>
                <c:pt idx="2143">
                  <c:v>2.694100097847695</c:v>
                </c:pt>
                <c:pt idx="2144">
                  <c:v>2.6959000260394532</c:v>
                </c:pt>
                <c:pt idx="2145">
                  <c:v>2.6966000009560958</c:v>
                </c:pt>
                <c:pt idx="2146">
                  <c:v>2.6970011716839508</c:v>
                </c:pt>
                <c:pt idx="2147">
                  <c:v>2.7012003632553387</c:v>
                </c:pt>
                <c:pt idx="2148">
                  <c:v>2.6961996554382495</c:v>
                </c:pt>
                <c:pt idx="2149">
                  <c:v>2.6945000144041842</c:v>
                </c:pt>
                <c:pt idx="2150">
                  <c:v>2.6950999733962817</c:v>
                </c:pt>
                <c:pt idx="2151">
                  <c:v>2.6950005406397395</c:v>
                </c:pt>
                <c:pt idx="2152">
                  <c:v>2.6956005849860958</c:v>
                </c:pt>
                <c:pt idx="2153">
                  <c:v>2.6952993844024604</c:v>
                </c:pt>
                <c:pt idx="2154">
                  <c:v>2.6938999817866716</c:v>
                </c:pt>
                <c:pt idx="2155">
                  <c:v>2.6952999732966418</c:v>
                </c:pt>
                <c:pt idx="2156">
                  <c:v>2.6961005676275818</c:v>
                </c:pt>
                <c:pt idx="2157">
                  <c:v>2.6959003901502001</c:v>
                </c:pt>
                <c:pt idx="2158">
                  <c:v>2.6930996559167397</c:v>
                </c:pt>
                <c:pt idx="2159">
                  <c:v>2.6919999945603195</c:v>
                </c:pt>
                <c:pt idx="2160">
                  <c:v>2.6925999989543925</c:v>
                </c:pt>
                <c:pt idx="2161">
                  <c:v>2.691800754837459</c:v>
                </c:pt>
                <c:pt idx="2162">
                  <c:v>2.6905007764871698</c:v>
                </c:pt>
                <c:pt idx="2163">
                  <c:v>2.6902991955794278</c:v>
                </c:pt>
                <c:pt idx="2164">
                  <c:v>2.6872000246075913</c:v>
                </c:pt>
                <c:pt idx="2165">
                  <c:v>2.6778999876987655</c:v>
                </c:pt>
                <c:pt idx="2166">
                  <c:v>2.6767007994640153</c:v>
                </c:pt>
                <c:pt idx="2167">
                  <c:v>2.6757002748490777</c:v>
                </c:pt>
                <c:pt idx="2168">
                  <c:v>2.6717996960651362</c:v>
                </c:pt>
                <c:pt idx="2169">
                  <c:v>2.6679000167860067</c:v>
                </c:pt>
                <c:pt idx="2170">
                  <c:v>2.6690000242306269</c:v>
                </c:pt>
                <c:pt idx="2171">
                  <c:v>2.6702003008904285</c:v>
                </c:pt>
                <c:pt idx="2172">
                  <c:v>2.6647006327621057</c:v>
                </c:pt>
                <c:pt idx="2173">
                  <c:v>2.6598993461593636</c:v>
                </c:pt>
                <c:pt idx="2174">
                  <c:v>2.6599999828395084</c:v>
                </c:pt>
                <c:pt idx="2175">
                  <c:v>2.6559999994278769</c:v>
                </c:pt>
                <c:pt idx="2176">
                  <c:v>2.6549001924577169</c:v>
                </c:pt>
                <c:pt idx="2177">
                  <c:v>2.6533006300014677</c:v>
                </c:pt>
                <c:pt idx="2178">
                  <c:v>2.6568993599939859</c:v>
                </c:pt>
                <c:pt idx="2179">
                  <c:v>2.6565999868398649</c:v>
                </c:pt>
                <c:pt idx="2180">
                  <c:v>2.6497000003801077</c:v>
                </c:pt>
                <c:pt idx="2181">
                  <c:v>2.6513003108993871</c:v>
                </c:pt>
                <c:pt idx="2182">
                  <c:v>2.6483001659362344</c:v>
                </c:pt>
                <c:pt idx="2183">
                  <c:v>2.6450998286309186</c:v>
                </c:pt>
                <c:pt idx="2184">
                  <c:v>2.641000027753762</c:v>
                </c:pt>
                <c:pt idx="2185">
                  <c:v>2.6336999915147317</c:v>
                </c:pt>
                <c:pt idx="2186">
                  <c:v>2.6325003172896686</c:v>
                </c:pt>
                <c:pt idx="2187">
                  <c:v>2.6294996358847129</c:v>
                </c:pt>
                <c:pt idx="2188">
                  <c:v>2.6231003701177542</c:v>
                </c:pt>
                <c:pt idx="2189">
                  <c:v>2.6225000168851693</c:v>
                </c:pt>
                <c:pt idx="2190">
                  <c:v>2.6203000046734815</c:v>
                </c:pt>
                <c:pt idx="2191">
                  <c:v>2.6160004097037017</c:v>
                </c:pt>
                <c:pt idx="2192">
                  <c:v>2.6134004669220303</c:v>
                </c:pt>
                <c:pt idx="2193">
                  <c:v>2.6119995508197462</c:v>
                </c:pt>
                <c:pt idx="2194">
                  <c:v>2.6107000123956823</c:v>
                </c:pt>
                <c:pt idx="2195">
                  <c:v>2.6123000211737235</c:v>
                </c:pt>
                <c:pt idx="2196">
                  <c:v>2.6126000286094495</c:v>
                </c:pt>
                <c:pt idx="2197">
                  <c:v>2.6072004956222372</c:v>
                </c:pt>
                <c:pt idx="2198">
                  <c:v>2.6066995365108596</c:v>
                </c:pt>
                <c:pt idx="2199">
                  <c:v>2.6033999777864665</c:v>
                </c:pt>
                <c:pt idx="2200">
                  <c:v>2.6029999980964931</c:v>
                </c:pt>
                <c:pt idx="2201">
                  <c:v>2.6006003299698932</c:v>
                </c:pt>
                <c:pt idx="2202">
                  <c:v>2.5959000658040168</c:v>
                </c:pt>
                <c:pt idx="2203">
                  <c:v>2.5890999103503418</c:v>
                </c:pt>
                <c:pt idx="2204">
                  <c:v>2.5861999811168062</c:v>
                </c:pt>
                <c:pt idx="2205">
                  <c:v>2.5841000021027867</c:v>
                </c:pt>
                <c:pt idx="2206">
                  <c:v>2.5801004667300731</c:v>
                </c:pt>
                <c:pt idx="2207">
                  <c:v>2.5783996102327364</c:v>
                </c:pt>
                <c:pt idx="2208">
                  <c:v>2.5704003444698174</c:v>
                </c:pt>
                <c:pt idx="2209">
                  <c:v>2.5712999851311906</c:v>
                </c:pt>
                <c:pt idx="2210">
                  <c:v>2.566699995615636</c:v>
                </c:pt>
                <c:pt idx="2211">
                  <c:v>2.5627003207264352</c:v>
                </c:pt>
                <c:pt idx="2212">
                  <c:v>2.5592002519624657</c:v>
                </c:pt>
                <c:pt idx="2213">
                  <c:v>2.5552997592021711</c:v>
                </c:pt>
                <c:pt idx="2214">
                  <c:v>2.5530000148792169</c:v>
                </c:pt>
                <c:pt idx="2215">
                  <c:v>2.5461000186041929</c:v>
                </c:pt>
                <c:pt idx="2216">
                  <c:v>2.5367006552696694</c:v>
                </c:pt>
                <c:pt idx="2217">
                  <c:v>2.532100517746585</c:v>
                </c:pt>
                <c:pt idx="2218">
                  <c:v>2.529799515628838</c:v>
                </c:pt>
                <c:pt idx="2219">
                  <c:v>2.5223000256519299</c:v>
                </c:pt>
                <c:pt idx="2220">
                  <c:v>2.5158000263254507</c:v>
                </c:pt>
                <c:pt idx="2221">
                  <c:v>2.5127004282985581</c:v>
                </c:pt>
                <c:pt idx="2222">
                  <c:v>2.5076003398935427</c:v>
                </c:pt>
                <c:pt idx="2223">
                  <c:v>2.5067996486686752</c:v>
                </c:pt>
                <c:pt idx="2224">
                  <c:v>2.5055000242282404</c:v>
                </c:pt>
                <c:pt idx="2225">
                  <c:v>2.5029999855978531</c:v>
                </c:pt>
                <c:pt idx="2226">
                  <c:v>2.500100526434835</c:v>
                </c:pt>
                <c:pt idx="2227">
                  <c:v>2.4982002727556392</c:v>
                </c:pt>
                <c:pt idx="2228">
                  <c:v>2.4958997633948456</c:v>
                </c:pt>
                <c:pt idx="2229">
                  <c:v>2.4908999963736278</c:v>
                </c:pt>
                <c:pt idx="2230">
                  <c:v>2.4866000241308939</c:v>
                </c:pt>
                <c:pt idx="2231">
                  <c:v>2.4809000979439588</c:v>
                </c:pt>
                <c:pt idx="2232">
                  <c:v>2.4753003597288625</c:v>
                </c:pt>
                <c:pt idx="2233">
                  <c:v>2.4750996685033897</c:v>
                </c:pt>
                <c:pt idx="2234">
                  <c:v>2.4766000169765903</c:v>
                </c:pt>
                <c:pt idx="2235">
                  <c:v>2.4769000054366188</c:v>
                </c:pt>
                <c:pt idx="2236">
                  <c:v>2.4757004676866927</c:v>
                </c:pt>
                <c:pt idx="2237">
                  <c:v>2.4710000284176203</c:v>
                </c:pt>
                <c:pt idx="2238">
                  <c:v>2.4654999854101334</c:v>
                </c:pt>
                <c:pt idx="2239">
                  <c:v>2.4620000026698108</c:v>
                </c:pt>
                <c:pt idx="2240">
                  <c:v>2.4606000229832716</c:v>
                </c:pt>
                <c:pt idx="2241">
                  <c:v>2.4582996162425843</c:v>
                </c:pt>
                <c:pt idx="2242">
                  <c:v>2.4483003603018005</c:v>
                </c:pt>
                <c:pt idx="2243">
                  <c:v>2.4444996260644984</c:v>
                </c:pt>
                <c:pt idx="2244">
                  <c:v>2.4382999813096831</c:v>
                </c:pt>
                <c:pt idx="2245">
                  <c:v>2.4351000158349052</c:v>
                </c:pt>
                <c:pt idx="2246">
                  <c:v>2.4330996226344723</c:v>
                </c:pt>
                <c:pt idx="2247">
                  <c:v>2.4266000754359993</c:v>
                </c:pt>
                <c:pt idx="2248">
                  <c:v>2.4240999464091146</c:v>
                </c:pt>
                <c:pt idx="2249">
                  <c:v>2.4230000127790845</c:v>
                </c:pt>
                <c:pt idx="2250">
                  <c:v>2.4169000158362905</c:v>
                </c:pt>
                <c:pt idx="2251">
                  <c:v>2.4091007077222457</c:v>
                </c:pt>
                <c:pt idx="2252">
                  <c:v>2.414300457763602</c:v>
                </c:pt>
                <c:pt idx="2253">
                  <c:v>2.4130995680825436</c:v>
                </c:pt>
                <c:pt idx="2254">
                  <c:v>2.4130000266086427</c:v>
                </c:pt>
                <c:pt idx="2255">
                  <c:v>2.4093999768301728</c:v>
                </c:pt>
                <c:pt idx="2256">
                  <c:v>2.4027004929594113</c:v>
                </c:pt>
                <c:pt idx="2257">
                  <c:v>2.3982003517157864</c:v>
                </c:pt>
                <c:pt idx="2258">
                  <c:v>2.3977996438989067</c:v>
                </c:pt>
                <c:pt idx="2259">
                  <c:v>2.3934999991470249</c:v>
                </c:pt>
                <c:pt idx="2260">
                  <c:v>2.3925999937055167</c:v>
                </c:pt>
                <c:pt idx="2261">
                  <c:v>2.3853003747062758</c:v>
                </c:pt>
                <c:pt idx="2262">
                  <c:v>2.383700567726919</c:v>
                </c:pt>
                <c:pt idx="2263">
                  <c:v>2.3850994365639053</c:v>
                </c:pt>
                <c:pt idx="2264">
                  <c:v>2.3850000210804865</c:v>
                </c:pt>
                <c:pt idx="2265">
                  <c:v>2.3844999702487257</c:v>
                </c:pt>
                <c:pt idx="2266">
                  <c:v>2.3832007237433572</c:v>
                </c:pt>
                <c:pt idx="2267">
                  <c:v>2.3856002519605681</c:v>
                </c:pt>
                <c:pt idx="2268">
                  <c:v>2.3813997856123024</c:v>
                </c:pt>
                <c:pt idx="2269">
                  <c:v>2.3781999799757614</c:v>
                </c:pt>
                <c:pt idx="2270">
                  <c:v>2.3726000053429743</c:v>
                </c:pt>
                <c:pt idx="2271">
                  <c:v>2.371200546840555</c:v>
                </c:pt>
                <c:pt idx="2272">
                  <c:v>2.3715018926668563</c:v>
                </c:pt>
                <c:pt idx="2273">
                  <c:v>2.3774980396337924</c:v>
                </c:pt>
                <c:pt idx="2274">
                  <c:v>2.3727000103026512</c:v>
                </c:pt>
                <c:pt idx="2275">
                  <c:v>2.3717000238466426</c:v>
                </c:pt>
                <c:pt idx="2276">
                  <c:v>2.3784003435212071</c:v>
                </c:pt>
                <c:pt idx="2277">
                  <c:v>2.3784002981192316</c:v>
                </c:pt>
                <c:pt idx="2278">
                  <c:v>2.3768996068974957</c:v>
                </c:pt>
                <c:pt idx="2279">
                  <c:v>2.3766999855070026</c:v>
                </c:pt>
                <c:pt idx="2280">
                  <c:v>2.3741999763442436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4-AEE9-4075-A352-CAE3743A6062}"/>
            </c:ext>
          </c:extLst>
        </c:ser>
        <c:ser>
          <c:idx val="5"/>
          <c:order val="5"/>
          <c:spPr>
            <a:ln w="12700" cap="rnd">
              <a:solidFill>
                <a:srgbClr val="C7B42E"/>
              </a:solidFill>
              <a:round/>
            </a:ln>
            <a:effectLst/>
          </c:spPr>
          <c:marker>
            <c:symbol val="none"/>
          </c:marker>
          <c:xVal>
            <c:numRef>
              <c:f>sheet1!$K$1:$K$2281</c:f>
              <c:numCache>
                <c:formatCode>General</c:formatCode>
                <c:ptCount val="2281"/>
                <c:pt idx="0">
                  <c:v>-38</c:v>
                </c:pt>
                <c:pt idx="1">
                  <c:v>-37.899997711181641</c:v>
                </c:pt>
                <c:pt idx="2">
                  <c:v>-37.799999237060547</c:v>
                </c:pt>
                <c:pt idx="3">
                  <c:v>-37.699996948242188</c:v>
                </c:pt>
                <c:pt idx="4">
                  <c:v>-37.599998474121094</c:v>
                </c:pt>
                <c:pt idx="5">
                  <c:v>-37.5</c:v>
                </c:pt>
                <c:pt idx="6">
                  <c:v>-37.399997711181641</c:v>
                </c:pt>
                <c:pt idx="7">
                  <c:v>-37.299999237060547</c:v>
                </c:pt>
                <c:pt idx="8">
                  <c:v>-37.199996948242188</c:v>
                </c:pt>
                <c:pt idx="9">
                  <c:v>-37.099998474121094</c:v>
                </c:pt>
                <c:pt idx="10">
                  <c:v>-37</c:v>
                </c:pt>
                <c:pt idx="11">
                  <c:v>-36.899997711181641</c:v>
                </c:pt>
                <c:pt idx="12">
                  <c:v>-36.799999237060547</c:v>
                </c:pt>
                <c:pt idx="13">
                  <c:v>-36.699996948242188</c:v>
                </c:pt>
                <c:pt idx="14">
                  <c:v>-36.599998474121094</c:v>
                </c:pt>
                <c:pt idx="15">
                  <c:v>-36.5</c:v>
                </c:pt>
                <c:pt idx="16">
                  <c:v>-36.399997711181641</c:v>
                </c:pt>
                <c:pt idx="17">
                  <c:v>-36.299999237060547</c:v>
                </c:pt>
                <c:pt idx="18">
                  <c:v>-36.199996948242188</c:v>
                </c:pt>
                <c:pt idx="19">
                  <c:v>-36.099998474121094</c:v>
                </c:pt>
                <c:pt idx="20">
                  <c:v>-36</c:v>
                </c:pt>
                <c:pt idx="21">
                  <c:v>-35.899997711181641</c:v>
                </c:pt>
                <c:pt idx="22">
                  <c:v>-35.799999237060547</c:v>
                </c:pt>
                <c:pt idx="23">
                  <c:v>-35.699996948242188</c:v>
                </c:pt>
                <c:pt idx="24">
                  <c:v>-35.599998474121094</c:v>
                </c:pt>
                <c:pt idx="25">
                  <c:v>-35.5</c:v>
                </c:pt>
                <c:pt idx="26">
                  <c:v>-35.399997711181641</c:v>
                </c:pt>
                <c:pt idx="27">
                  <c:v>-35.299999237060547</c:v>
                </c:pt>
                <c:pt idx="28">
                  <c:v>-35.199996948242188</c:v>
                </c:pt>
                <c:pt idx="29">
                  <c:v>-35.099998474121094</c:v>
                </c:pt>
                <c:pt idx="30">
                  <c:v>-35</c:v>
                </c:pt>
                <c:pt idx="31">
                  <c:v>-34.899997711181641</c:v>
                </c:pt>
                <c:pt idx="32">
                  <c:v>-34.799999237060547</c:v>
                </c:pt>
                <c:pt idx="33">
                  <c:v>-34.699996948242188</c:v>
                </c:pt>
                <c:pt idx="34">
                  <c:v>-34.599998474121094</c:v>
                </c:pt>
                <c:pt idx="35">
                  <c:v>-34.5</c:v>
                </c:pt>
                <c:pt idx="36">
                  <c:v>-34.399997711181641</c:v>
                </c:pt>
                <c:pt idx="37">
                  <c:v>-34.299999237060547</c:v>
                </c:pt>
                <c:pt idx="38">
                  <c:v>-34.199996948242188</c:v>
                </c:pt>
                <c:pt idx="39">
                  <c:v>-34.099998474121094</c:v>
                </c:pt>
                <c:pt idx="40">
                  <c:v>-34</c:v>
                </c:pt>
                <c:pt idx="41">
                  <c:v>-33.899997711181641</c:v>
                </c:pt>
                <c:pt idx="42">
                  <c:v>-33.799999237060547</c:v>
                </c:pt>
                <c:pt idx="43">
                  <c:v>-33.699996948242188</c:v>
                </c:pt>
                <c:pt idx="44">
                  <c:v>-33.599998474121094</c:v>
                </c:pt>
                <c:pt idx="45">
                  <c:v>-33.5</c:v>
                </c:pt>
                <c:pt idx="46">
                  <c:v>-33.399997711181641</c:v>
                </c:pt>
                <c:pt idx="47">
                  <c:v>-33.299999237060547</c:v>
                </c:pt>
                <c:pt idx="48">
                  <c:v>-33.199996948242188</c:v>
                </c:pt>
                <c:pt idx="49">
                  <c:v>-33.099998474121094</c:v>
                </c:pt>
                <c:pt idx="50">
                  <c:v>-33</c:v>
                </c:pt>
                <c:pt idx="51">
                  <c:v>-32.899997711181641</c:v>
                </c:pt>
                <c:pt idx="52">
                  <c:v>-32.799999237060547</c:v>
                </c:pt>
                <c:pt idx="53">
                  <c:v>-32.699996948242188</c:v>
                </c:pt>
                <c:pt idx="54">
                  <c:v>-32.599998474121094</c:v>
                </c:pt>
                <c:pt idx="55">
                  <c:v>-32.5</c:v>
                </c:pt>
                <c:pt idx="56">
                  <c:v>-32.399997711181641</c:v>
                </c:pt>
                <c:pt idx="57">
                  <c:v>-32.299999237060547</c:v>
                </c:pt>
                <c:pt idx="58">
                  <c:v>-32.199996948242188</c:v>
                </c:pt>
                <c:pt idx="59">
                  <c:v>-32.099998474121094</c:v>
                </c:pt>
                <c:pt idx="60">
                  <c:v>-31.999998092651367</c:v>
                </c:pt>
                <c:pt idx="61">
                  <c:v>-31.899997711181641</c:v>
                </c:pt>
                <c:pt idx="62">
                  <c:v>-31.799999237060547</c:v>
                </c:pt>
                <c:pt idx="63">
                  <c:v>-31.69999885559082</c:v>
                </c:pt>
                <c:pt idx="64">
                  <c:v>-31.599998474121094</c:v>
                </c:pt>
                <c:pt idx="65">
                  <c:v>-31.499998092651367</c:v>
                </c:pt>
                <c:pt idx="66">
                  <c:v>-31.399997711181641</c:v>
                </c:pt>
                <c:pt idx="67">
                  <c:v>-31.299999237060547</c:v>
                </c:pt>
                <c:pt idx="68">
                  <c:v>-31.19999885559082</c:v>
                </c:pt>
                <c:pt idx="69">
                  <c:v>-31.099998474121094</c:v>
                </c:pt>
                <c:pt idx="70">
                  <c:v>-30.999998092651367</c:v>
                </c:pt>
                <c:pt idx="71">
                  <c:v>-30.899997711181641</c:v>
                </c:pt>
                <c:pt idx="72">
                  <c:v>-30.799999237060547</c:v>
                </c:pt>
                <c:pt idx="73">
                  <c:v>-30.69999885559082</c:v>
                </c:pt>
                <c:pt idx="74">
                  <c:v>-30.599998474121094</c:v>
                </c:pt>
                <c:pt idx="75">
                  <c:v>-30.499998092651367</c:v>
                </c:pt>
                <c:pt idx="76">
                  <c:v>-30.399997711181641</c:v>
                </c:pt>
                <c:pt idx="77">
                  <c:v>-30.299999237060547</c:v>
                </c:pt>
                <c:pt idx="78">
                  <c:v>-30.19999885559082</c:v>
                </c:pt>
                <c:pt idx="79">
                  <c:v>-30.099998474121094</c:v>
                </c:pt>
                <c:pt idx="80">
                  <c:v>-29.999998092651367</c:v>
                </c:pt>
                <c:pt idx="81">
                  <c:v>-29.899997711181641</c:v>
                </c:pt>
                <c:pt idx="82">
                  <c:v>-29.799999237060547</c:v>
                </c:pt>
                <c:pt idx="83">
                  <c:v>-29.69999885559082</c:v>
                </c:pt>
                <c:pt idx="84">
                  <c:v>-29.599998474121094</c:v>
                </c:pt>
                <c:pt idx="85">
                  <c:v>-29.499998092651367</c:v>
                </c:pt>
                <c:pt idx="86">
                  <c:v>-29.399997711181641</c:v>
                </c:pt>
                <c:pt idx="87">
                  <c:v>-29.299999237060547</c:v>
                </c:pt>
                <c:pt idx="88">
                  <c:v>-29.19999885559082</c:v>
                </c:pt>
                <c:pt idx="89">
                  <c:v>-29.099998474121094</c:v>
                </c:pt>
                <c:pt idx="90">
                  <c:v>-28.999998092651367</c:v>
                </c:pt>
                <c:pt idx="91">
                  <c:v>-28.899997711181641</c:v>
                </c:pt>
                <c:pt idx="92">
                  <c:v>-28.799999237060547</c:v>
                </c:pt>
                <c:pt idx="93">
                  <c:v>-28.69999885559082</c:v>
                </c:pt>
                <c:pt idx="94">
                  <c:v>-28.599998474121094</c:v>
                </c:pt>
                <c:pt idx="95">
                  <c:v>-28.499998092651367</c:v>
                </c:pt>
                <c:pt idx="96">
                  <c:v>-28.399997711181641</c:v>
                </c:pt>
                <c:pt idx="97">
                  <c:v>-28.299999237060547</c:v>
                </c:pt>
                <c:pt idx="98">
                  <c:v>-28.19999885559082</c:v>
                </c:pt>
                <c:pt idx="99">
                  <c:v>-28.099998474121094</c:v>
                </c:pt>
                <c:pt idx="100">
                  <c:v>-27.999998092651367</c:v>
                </c:pt>
                <c:pt idx="101">
                  <c:v>-27.899997711181641</c:v>
                </c:pt>
                <c:pt idx="102">
                  <c:v>-27.799999237060547</c:v>
                </c:pt>
                <c:pt idx="103">
                  <c:v>-27.69999885559082</c:v>
                </c:pt>
                <c:pt idx="104">
                  <c:v>-27.599998474121094</c:v>
                </c:pt>
                <c:pt idx="105">
                  <c:v>-27.499998092651367</c:v>
                </c:pt>
                <c:pt idx="106">
                  <c:v>-27.399997711181641</c:v>
                </c:pt>
                <c:pt idx="107">
                  <c:v>-27.299999237060547</c:v>
                </c:pt>
                <c:pt idx="108">
                  <c:v>-27.19999885559082</c:v>
                </c:pt>
                <c:pt idx="109">
                  <c:v>-27.099998474121094</c:v>
                </c:pt>
                <c:pt idx="110">
                  <c:v>-26.999998092651367</c:v>
                </c:pt>
                <c:pt idx="111">
                  <c:v>-26.899997711181641</c:v>
                </c:pt>
                <c:pt idx="112">
                  <c:v>-26.799999237060547</c:v>
                </c:pt>
                <c:pt idx="113">
                  <c:v>-26.69999885559082</c:v>
                </c:pt>
                <c:pt idx="114">
                  <c:v>-26.599998474121094</c:v>
                </c:pt>
                <c:pt idx="115">
                  <c:v>-26.499998092651367</c:v>
                </c:pt>
                <c:pt idx="116">
                  <c:v>-26.399997711181641</c:v>
                </c:pt>
                <c:pt idx="117">
                  <c:v>-26.299999237060547</c:v>
                </c:pt>
                <c:pt idx="118">
                  <c:v>-26.19999885559082</c:v>
                </c:pt>
                <c:pt idx="119">
                  <c:v>-26.099998474121094</c:v>
                </c:pt>
                <c:pt idx="120">
                  <c:v>-25.999998092651367</c:v>
                </c:pt>
                <c:pt idx="121">
                  <c:v>-25.899997711181641</c:v>
                </c:pt>
                <c:pt idx="122">
                  <c:v>-25.799999237060547</c:v>
                </c:pt>
                <c:pt idx="123">
                  <c:v>-25.69999885559082</c:v>
                </c:pt>
                <c:pt idx="124">
                  <c:v>-25.599998474121094</c:v>
                </c:pt>
                <c:pt idx="125">
                  <c:v>-25.499998092651367</c:v>
                </c:pt>
                <c:pt idx="126">
                  <c:v>-25.399997711181641</c:v>
                </c:pt>
                <c:pt idx="127">
                  <c:v>-25.299999237060547</c:v>
                </c:pt>
                <c:pt idx="128">
                  <c:v>-25.19999885559082</c:v>
                </c:pt>
                <c:pt idx="129">
                  <c:v>-25.099998474121094</c:v>
                </c:pt>
                <c:pt idx="130">
                  <c:v>-24.999998092651367</c:v>
                </c:pt>
                <c:pt idx="131">
                  <c:v>-24.899997711181641</c:v>
                </c:pt>
                <c:pt idx="132">
                  <c:v>-24.799999237060547</c:v>
                </c:pt>
                <c:pt idx="133">
                  <c:v>-24.69999885559082</c:v>
                </c:pt>
                <c:pt idx="134">
                  <c:v>-24.599998474121094</c:v>
                </c:pt>
                <c:pt idx="135">
                  <c:v>-24.499998092651367</c:v>
                </c:pt>
                <c:pt idx="136">
                  <c:v>-24.399997711181641</c:v>
                </c:pt>
                <c:pt idx="137">
                  <c:v>-24.299999237060547</c:v>
                </c:pt>
                <c:pt idx="138">
                  <c:v>-24.19999885559082</c:v>
                </c:pt>
                <c:pt idx="139">
                  <c:v>-24.099998474121094</c:v>
                </c:pt>
                <c:pt idx="140">
                  <c:v>-23.999998092651367</c:v>
                </c:pt>
                <c:pt idx="141">
                  <c:v>-23.899997711181641</c:v>
                </c:pt>
                <c:pt idx="142">
                  <c:v>-23.799999237060547</c:v>
                </c:pt>
                <c:pt idx="143">
                  <c:v>-23.69999885559082</c:v>
                </c:pt>
                <c:pt idx="144">
                  <c:v>-23.599998474121094</c:v>
                </c:pt>
                <c:pt idx="145">
                  <c:v>-23.499998092651367</c:v>
                </c:pt>
                <c:pt idx="146">
                  <c:v>-23.399997711181641</c:v>
                </c:pt>
                <c:pt idx="147">
                  <c:v>-23.299999237060547</c:v>
                </c:pt>
                <c:pt idx="148">
                  <c:v>-23.19999885559082</c:v>
                </c:pt>
                <c:pt idx="149">
                  <c:v>-23.099998474121094</c:v>
                </c:pt>
                <c:pt idx="150">
                  <c:v>-22.999998092651367</c:v>
                </c:pt>
                <c:pt idx="151">
                  <c:v>-22.899997711181641</c:v>
                </c:pt>
                <c:pt idx="152">
                  <c:v>-22.799999237060547</c:v>
                </c:pt>
                <c:pt idx="153">
                  <c:v>-22.69999885559082</c:v>
                </c:pt>
                <c:pt idx="154">
                  <c:v>-22.599998474121094</c:v>
                </c:pt>
                <c:pt idx="155">
                  <c:v>-22.499998092651367</c:v>
                </c:pt>
                <c:pt idx="156">
                  <c:v>-22.399997711181641</c:v>
                </c:pt>
                <c:pt idx="157">
                  <c:v>-22.299999237060547</c:v>
                </c:pt>
                <c:pt idx="158">
                  <c:v>-22.19999885559082</c:v>
                </c:pt>
                <c:pt idx="159">
                  <c:v>-22.099998474121094</c:v>
                </c:pt>
                <c:pt idx="160">
                  <c:v>-21.999998092651367</c:v>
                </c:pt>
                <c:pt idx="161">
                  <c:v>-21.899997711181641</c:v>
                </c:pt>
                <c:pt idx="162">
                  <c:v>-21.799999237060547</c:v>
                </c:pt>
                <c:pt idx="163">
                  <c:v>-21.69999885559082</c:v>
                </c:pt>
                <c:pt idx="164">
                  <c:v>-21.599998474121094</c:v>
                </c:pt>
                <c:pt idx="165">
                  <c:v>-21.499998092651367</c:v>
                </c:pt>
                <c:pt idx="166">
                  <c:v>-21.399997711181641</c:v>
                </c:pt>
                <c:pt idx="167">
                  <c:v>-21.299999237060547</c:v>
                </c:pt>
                <c:pt idx="168">
                  <c:v>-21.19999885559082</c:v>
                </c:pt>
                <c:pt idx="169">
                  <c:v>-21.099998474121094</c:v>
                </c:pt>
                <c:pt idx="170">
                  <c:v>-20.999998092651367</c:v>
                </c:pt>
                <c:pt idx="171">
                  <c:v>-20.899997711181641</c:v>
                </c:pt>
                <c:pt idx="172">
                  <c:v>-20.799999237060547</c:v>
                </c:pt>
                <c:pt idx="173">
                  <c:v>-20.69999885559082</c:v>
                </c:pt>
                <c:pt idx="174">
                  <c:v>-20.599998474121094</c:v>
                </c:pt>
                <c:pt idx="175">
                  <c:v>-20.499998092651367</c:v>
                </c:pt>
                <c:pt idx="176">
                  <c:v>-20.399997711181641</c:v>
                </c:pt>
                <c:pt idx="177">
                  <c:v>-20.299999237060547</c:v>
                </c:pt>
                <c:pt idx="178">
                  <c:v>-20.19999885559082</c:v>
                </c:pt>
                <c:pt idx="179">
                  <c:v>-20.099998474121094</c:v>
                </c:pt>
                <c:pt idx="180">
                  <c:v>-19.999998092651367</c:v>
                </c:pt>
                <c:pt idx="181">
                  <c:v>-19.899997711181641</c:v>
                </c:pt>
                <c:pt idx="182">
                  <c:v>-19.799999237060547</c:v>
                </c:pt>
                <c:pt idx="183">
                  <c:v>-19.69999885559082</c:v>
                </c:pt>
                <c:pt idx="184">
                  <c:v>-19.599998474121094</c:v>
                </c:pt>
                <c:pt idx="185">
                  <c:v>-19.499998092651367</c:v>
                </c:pt>
                <c:pt idx="186">
                  <c:v>-19.399997711181641</c:v>
                </c:pt>
                <c:pt idx="187">
                  <c:v>-19.299999237060547</c:v>
                </c:pt>
                <c:pt idx="188">
                  <c:v>-19.19999885559082</c:v>
                </c:pt>
                <c:pt idx="189">
                  <c:v>-19.099998474121094</c:v>
                </c:pt>
                <c:pt idx="190">
                  <c:v>-18.999998092651367</c:v>
                </c:pt>
                <c:pt idx="191">
                  <c:v>-18.899997711181641</c:v>
                </c:pt>
                <c:pt idx="192">
                  <c:v>-18.799999237060547</c:v>
                </c:pt>
                <c:pt idx="193">
                  <c:v>-18.69999885559082</c:v>
                </c:pt>
                <c:pt idx="194">
                  <c:v>-18.599998474121094</c:v>
                </c:pt>
                <c:pt idx="195">
                  <c:v>-18.499998092651367</c:v>
                </c:pt>
                <c:pt idx="196">
                  <c:v>-18.399997711181641</c:v>
                </c:pt>
                <c:pt idx="197">
                  <c:v>-18.299999237060547</c:v>
                </c:pt>
                <c:pt idx="198">
                  <c:v>-18.19999885559082</c:v>
                </c:pt>
                <c:pt idx="199">
                  <c:v>-18.099998474121094</c:v>
                </c:pt>
                <c:pt idx="200">
                  <c:v>-17.999998092651367</c:v>
                </c:pt>
                <c:pt idx="201">
                  <c:v>-17.899997711181641</c:v>
                </c:pt>
                <c:pt idx="202">
                  <c:v>-17.799999237060547</c:v>
                </c:pt>
                <c:pt idx="203">
                  <c:v>-17.69999885559082</c:v>
                </c:pt>
                <c:pt idx="204">
                  <c:v>-17.599998474121094</c:v>
                </c:pt>
                <c:pt idx="205">
                  <c:v>-17.499998092651367</c:v>
                </c:pt>
                <c:pt idx="206">
                  <c:v>-17.399997711181641</c:v>
                </c:pt>
                <c:pt idx="207">
                  <c:v>-17.299999237060547</c:v>
                </c:pt>
                <c:pt idx="208">
                  <c:v>-17.19999885559082</c:v>
                </c:pt>
                <c:pt idx="209">
                  <c:v>-17.099998474121094</c:v>
                </c:pt>
                <c:pt idx="210">
                  <c:v>-16.999998092651367</c:v>
                </c:pt>
                <c:pt idx="211">
                  <c:v>-16.899997711181641</c:v>
                </c:pt>
                <c:pt idx="212">
                  <c:v>-16.799999237060547</c:v>
                </c:pt>
                <c:pt idx="213">
                  <c:v>-16.69999885559082</c:v>
                </c:pt>
                <c:pt idx="214">
                  <c:v>-16.599998474121094</c:v>
                </c:pt>
                <c:pt idx="215">
                  <c:v>-16.499998092651367</c:v>
                </c:pt>
                <c:pt idx="216">
                  <c:v>-16.399997711181641</c:v>
                </c:pt>
                <c:pt idx="217">
                  <c:v>-16.299999237060547</c:v>
                </c:pt>
                <c:pt idx="218">
                  <c:v>-16.19999885559082</c:v>
                </c:pt>
                <c:pt idx="219">
                  <c:v>-16.099998474121094</c:v>
                </c:pt>
                <c:pt idx="220">
                  <c:v>-15.999998092651367</c:v>
                </c:pt>
                <c:pt idx="221">
                  <c:v>-15.899997711181641</c:v>
                </c:pt>
                <c:pt idx="222">
                  <c:v>-15.799999237060547</c:v>
                </c:pt>
                <c:pt idx="223">
                  <c:v>-15.69999885559082</c:v>
                </c:pt>
                <c:pt idx="224">
                  <c:v>-15.599998474121094</c:v>
                </c:pt>
                <c:pt idx="225">
                  <c:v>-15.499998092651367</c:v>
                </c:pt>
                <c:pt idx="226">
                  <c:v>-15.399997711181641</c:v>
                </c:pt>
                <c:pt idx="227">
                  <c:v>-15.299999237060547</c:v>
                </c:pt>
                <c:pt idx="228">
                  <c:v>-15.19999885559082</c:v>
                </c:pt>
                <c:pt idx="229">
                  <c:v>-15.099998474121094</c:v>
                </c:pt>
                <c:pt idx="230">
                  <c:v>-14.999998092651367</c:v>
                </c:pt>
                <c:pt idx="231">
                  <c:v>-14.899997711181641</c:v>
                </c:pt>
                <c:pt idx="232">
                  <c:v>-14.799999237060547</c:v>
                </c:pt>
                <c:pt idx="233">
                  <c:v>-14.69999885559082</c:v>
                </c:pt>
                <c:pt idx="234">
                  <c:v>-14.599998474121094</c:v>
                </c:pt>
                <c:pt idx="235">
                  <c:v>-14.499998092651367</c:v>
                </c:pt>
                <c:pt idx="236">
                  <c:v>-14.399997711181641</c:v>
                </c:pt>
                <c:pt idx="237">
                  <c:v>-14.299999237060547</c:v>
                </c:pt>
                <c:pt idx="238">
                  <c:v>-14.19999885559082</c:v>
                </c:pt>
                <c:pt idx="239">
                  <c:v>-14.099998474121094</c:v>
                </c:pt>
                <c:pt idx="240">
                  <c:v>-13.999998092651367</c:v>
                </c:pt>
                <c:pt idx="241">
                  <c:v>-13.899997711181641</c:v>
                </c:pt>
                <c:pt idx="242">
                  <c:v>-13.799999237060547</c:v>
                </c:pt>
                <c:pt idx="243">
                  <c:v>-13.69999885559082</c:v>
                </c:pt>
                <c:pt idx="244">
                  <c:v>-13.599998474121094</c:v>
                </c:pt>
                <c:pt idx="245">
                  <c:v>-13.499998092651367</c:v>
                </c:pt>
                <c:pt idx="246">
                  <c:v>-13.399997711181641</c:v>
                </c:pt>
                <c:pt idx="247">
                  <c:v>-13.299999237060547</c:v>
                </c:pt>
                <c:pt idx="248">
                  <c:v>-13.19999885559082</c:v>
                </c:pt>
                <c:pt idx="249">
                  <c:v>-13.099998474121094</c:v>
                </c:pt>
                <c:pt idx="250">
                  <c:v>-12.999998092651367</c:v>
                </c:pt>
                <c:pt idx="251">
                  <c:v>-12.899997711181641</c:v>
                </c:pt>
                <c:pt idx="252">
                  <c:v>-12.799999237060547</c:v>
                </c:pt>
                <c:pt idx="253">
                  <c:v>-12.69999885559082</c:v>
                </c:pt>
                <c:pt idx="254">
                  <c:v>-12.599998474121094</c:v>
                </c:pt>
                <c:pt idx="255">
                  <c:v>-12.499998092651367</c:v>
                </c:pt>
                <c:pt idx="256">
                  <c:v>-12.399997711181641</c:v>
                </c:pt>
                <c:pt idx="257">
                  <c:v>-12.299999237060547</c:v>
                </c:pt>
                <c:pt idx="258">
                  <c:v>-12.19999885559082</c:v>
                </c:pt>
                <c:pt idx="259">
                  <c:v>-12.099998474121094</c:v>
                </c:pt>
                <c:pt idx="260">
                  <c:v>-11.999998092651367</c:v>
                </c:pt>
                <c:pt idx="261">
                  <c:v>-11.899997711181641</c:v>
                </c:pt>
                <c:pt idx="262">
                  <c:v>-11.799999237060547</c:v>
                </c:pt>
                <c:pt idx="263">
                  <c:v>-11.69999885559082</c:v>
                </c:pt>
                <c:pt idx="264">
                  <c:v>-11.599998474121094</c:v>
                </c:pt>
                <c:pt idx="265">
                  <c:v>-11.499998092651367</c:v>
                </c:pt>
                <c:pt idx="266">
                  <c:v>-11.399997711181641</c:v>
                </c:pt>
                <c:pt idx="267">
                  <c:v>-11.299999237060547</c:v>
                </c:pt>
                <c:pt idx="268">
                  <c:v>-11.19999885559082</c:v>
                </c:pt>
                <c:pt idx="269">
                  <c:v>-11.099998474121094</c:v>
                </c:pt>
                <c:pt idx="270">
                  <c:v>-10.999998092651367</c:v>
                </c:pt>
                <c:pt idx="271">
                  <c:v>-10.899997711181641</c:v>
                </c:pt>
                <c:pt idx="272">
                  <c:v>-10.799999237060547</c:v>
                </c:pt>
                <c:pt idx="273">
                  <c:v>-10.69999885559082</c:v>
                </c:pt>
                <c:pt idx="274">
                  <c:v>-10.599998474121094</c:v>
                </c:pt>
                <c:pt idx="275">
                  <c:v>-10.499998092651367</c:v>
                </c:pt>
                <c:pt idx="276">
                  <c:v>-10.399997711181641</c:v>
                </c:pt>
                <c:pt idx="277">
                  <c:v>-10.299999237060547</c:v>
                </c:pt>
                <c:pt idx="278">
                  <c:v>-10.19999885559082</c:v>
                </c:pt>
                <c:pt idx="279">
                  <c:v>-10.099998474121094</c:v>
                </c:pt>
                <c:pt idx="280">
                  <c:v>-9.9999980926513672</c:v>
                </c:pt>
                <c:pt idx="281">
                  <c:v>-9.8999977111816406</c:v>
                </c:pt>
                <c:pt idx="282">
                  <c:v>-9.7999992370605469</c:v>
                </c:pt>
                <c:pt idx="283">
                  <c:v>-9.6999988555908203</c:v>
                </c:pt>
                <c:pt idx="284">
                  <c:v>-9.5999984741210938</c:v>
                </c:pt>
                <c:pt idx="285">
                  <c:v>-9.4999980926513672</c:v>
                </c:pt>
                <c:pt idx="286">
                  <c:v>-9.3999977111816406</c:v>
                </c:pt>
                <c:pt idx="287">
                  <c:v>-9.2999992370605469</c:v>
                </c:pt>
                <c:pt idx="288">
                  <c:v>-9.1999988555908203</c:v>
                </c:pt>
                <c:pt idx="289">
                  <c:v>-9.0999984741210938</c:v>
                </c:pt>
                <c:pt idx="290">
                  <c:v>-8.9999980926513672</c:v>
                </c:pt>
                <c:pt idx="291">
                  <c:v>-8.8999977111816406</c:v>
                </c:pt>
                <c:pt idx="292">
                  <c:v>-8.7999992370605469</c:v>
                </c:pt>
                <c:pt idx="293">
                  <c:v>-8.6999988555908203</c:v>
                </c:pt>
                <c:pt idx="294">
                  <c:v>-8.5999984741210938</c:v>
                </c:pt>
                <c:pt idx="295">
                  <c:v>-8.4999980926513672</c:v>
                </c:pt>
                <c:pt idx="296">
                  <c:v>-8.3999977111816406</c:v>
                </c:pt>
                <c:pt idx="297">
                  <c:v>-8.2999992370605469</c:v>
                </c:pt>
                <c:pt idx="298">
                  <c:v>-8.1999988555908203</c:v>
                </c:pt>
                <c:pt idx="299">
                  <c:v>-8.0999984741210938</c:v>
                </c:pt>
                <c:pt idx="300">
                  <c:v>-7.9999980926513672</c:v>
                </c:pt>
                <c:pt idx="301">
                  <c:v>-7.8999977111816406</c:v>
                </c:pt>
                <c:pt idx="302">
                  <c:v>-7.7999992370605469</c:v>
                </c:pt>
                <c:pt idx="303">
                  <c:v>-7.6999988555908203</c:v>
                </c:pt>
                <c:pt idx="304">
                  <c:v>-7.5999984741210938</c:v>
                </c:pt>
                <c:pt idx="305">
                  <c:v>-7.4999980926513672</c:v>
                </c:pt>
                <c:pt idx="306">
                  <c:v>-7.3999977111816406</c:v>
                </c:pt>
                <c:pt idx="307">
                  <c:v>-7.2999992370605469</c:v>
                </c:pt>
                <c:pt idx="308">
                  <c:v>-7.1999988555908203</c:v>
                </c:pt>
                <c:pt idx="309">
                  <c:v>-7.0999984741210938</c:v>
                </c:pt>
                <c:pt idx="310">
                  <c:v>-6.9999980926513672</c:v>
                </c:pt>
                <c:pt idx="311">
                  <c:v>-6.8999977111816406</c:v>
                </c:pt>
                <c:pt idx="312">
                  <c:v>-6.7999992370605469</c:v>
                </c:pt>
                <c:pt idx="313">
                  <c:v>-6.6999988555908203</c:v>
                </c:pt>
                <c:pt idx="314">
                  <c:v>-6.5999984741210938</c:v>
                </c:pt>
                <c:pt idx="315">
                  <c:v>-6.4999980926513672</c:v>
                </c:pt>
                <c:pt idx="316">
                  <c:v>-6.3999977111816406</c:v>
                </c:pt>
                <c:pt idx="317">
                  <c:v>-6.2999992370605469</c:v>
                </c:pt>
                <c:pt idx="318">
                  <c:v>-6.1999988555908203</c:v>
                </c:pt>
                <c:pt idx="319">
                  <c:v>-6.0999984741210938</c:v>
                </c:pt>
                <c:pt idx="320">
                  <c:v>-6</c:v>
                </c:pt>
                <c:pt idx="321">
                  <c:v>-5.8999977111816406</c:v>
                </c:pt>
                <c:pt idx="322">
                  <c:v>-5.7999992370605469</c:v>
                </c:pt>
                <c:pt idx="323">
                  <c:v>-5.6999969482421875</c:v>
                </c:pt>
                <c:pt idx="324">
                  <c:v>-5.5999984741210938</c:v>
                </c:pt>
                <c:pt idx="325">
                  <c:v>-5.5</c:v>
                </c:pt>
                <c:pt idx="326">
                  <c:v>-5.3999977111816406</c:v>
                </c:pt>
                <c:pt idx="327">
                  <c:v>-5.2999992370605469</c:v>
                </c:pt>
                <c:pt idx="328">
                  <c:v>-5.1999969482421875</c:v>
                </c:pt>
                <c:pt idx="329">
                  <c:v>-5.0999984741210938</c:v>
                </c:pt>
                <c:pt idx="330">
                  <c:v>-5</c:v>
                </c:pt>
                <c:pt idx="331">
                  <c:v>-4.8999977111816406</c:v>
                </c:pt>
                <c:pt idx="332">
                  <c:v>-4.7999992370605469</c:v>
                </c:pt>
                <c:pt idx="333">
                  <c:v>-4.6999969482421875</c:v>
                </c:pt>
                <c:pt idx="334">
                  <c:v>-4.5999984741210938</c:v>
                </c:pt>
                <c:pt idx="335">
                  <c:v>-4.5</c:v>
                </c:pt>
                <c:pt idx="336">
                  <c:v>-4.3999977111816406</c:v>
                </c:pt>
                <c:pt idx="337">
                  <c:v>-4.2999992370605469</c:v>
                </c:pt>
                <c:pt idx="338">
                  <c:v>-4.1999969482421875</c:v>
                </c:pt>
                <c:pt idx="339">
                  <c:v>-4.0999984741210938</c:v>
                </c:pt>
                <c:pt idx="340">
                  <c:v>-4</c:v>
                </c:pt>
                <c:pt idx="341">
                  <c:v>-3.8999977111816406</c:v>
                </c:pt>
                <c:pt idx="342">
                  <c:v>-3.7999992370605469</c:v>
                </c:pt>
                <c:pt idx="343">
                  <c:v>-3.6999969482421875</c:v>
                </c:pt>
                <c:pt idx="344">
                  <c:v>-3.5999984741210938</c:v>
                </c:pt>
                <c:pt idx="345">
                  <c:v>-3.5</c:v>
                </c:pt>
                <c:pt idx="346">
                  <c:v>-3.3999977111816406</c:v>
                </c:pt>
                <c:pt idx="347">
                  <c:v>-3.2999992370605469</c:v>
                </c:pt>
                <c:pt idx="348">
                  <c:v>-3.1999969482421875</c:v>
                </c:pt>
                <c:pt idx="349">
                  <c:v>-3.0999984741210938</c:v>
                </c:pt>
                <c:pt idx="350">
                  <c:v>-3</c:v>
                </c:pt>
                <c:pt idx="351">
                  <c:v>-2.8999977111816406</c:v>
                </c:pt>
                <c:pt idx="352">
                  <c:v>-2.7999992370605469</c:v>
                </c:pt>
                <c:pt idx="353">
                  <c:v>-2.6999969482421875</c:v>
                </c:pt>
                <c:pt idx="354">
                  <c:v>-2.5999984741210938</c:v>
                </c:pt>
                <c:pt idx="355">
                  <c:v>-2.5</c:v>
                </c:pt>
                <c:pt idx="356">
                  <c:v>-2.3999977111816406</c:v>
                </c:pt>
                <c:pt idx="357">
                  <c:v>-2.2999992370605469</c:v>
                </c:pt>
                <c:pt idx="358">
                  <c:v>-2.1999969482421875</c:v>
                </c:pt>
                <c:pt idx="359">
                  <c:v>-2.0999984741210938</c:v>
                </c:pt>
                <c:pt idx="360">
                  <c:v>-2</c:v>
                </c:pt>
                <c:pt idx="361">
                  <c:v>-1.8999977111816406</c:v>
                </c:pt>
                <c:pt idx="362">
                  <c:v>-1.7999992370605469</c:v>
                </c:pt>
                <c:pt idx="363">
                  <c:v>-1.6999969482421875</c:v>
                </c:pt>
                <c:pt idx="364">
                  <c:v>-1.5999984741210938</c:v>
                </c:pt>
                <c:pt idx="365">
                  <c:v>-1.5</c:v>
                </c:pt>
                <c:pt idx="366">
                  <c:v>-1.3999977111816406</c:v>
                </c:pt>
                <c:pt idx="367">
                  <c:v>-1.2999992370605469</c:v>
                </c:pt>
                <c:pt idx="368">
                  <c:v>-1.1999969482421875</c:v>
                </c:pt>
                <c:pt idx="369">
                  <c:v>-1.0999984741210938</c:v>
                </c:pt>
                <c:pt idx="370">
                  <c:v>-1</c:v>
                </c:pt>
                <c:pt idx="371">
                  <c:v>-0.89999771118164063</c:v>
                </c:pt>
                <c:pt idx="372">
                  <c:v>-0.79999923706054688</c:v>
                </c:pt>
                <c:pt idx="373">
                  <c:v>-0.6999969482421875</c:v>
                </c:pt>
                <c:pt idx="374">
                  <c:v>-0.59999847412109375</c:v>
                </c:pt>
                <c:pt idx="375">
                  <c:v>-0.5</c:v>
                </c:pt>
                <c:pt idx="376">
                  <c:v>-0.39999771118164063</c:v>
                </c:pt>
                <c:pt idx="377">
                  <c:v>-0.29999923706054688</c:v>
                </c:pt>
                <c:pt idx="378">
                  <c:v>-0.1999969482421875</c:v>
                </c:pt>
                <c:pt idx="379">
                  <c:v>-9.999847412109375E-2</c:v>
                </c:pt>
                <c:pt idx="380">
                  <c:v>0</c:v>
                </c:pt>
                <c:pt idx="381">
                  <c:v>0.10000228881835938</c:v>
                </c:pt>
                <c:pt idx="382">
                  <c:v>0.20000076293945313</c:v>
                </c:pt>
                <c:pt idx="383">
                  <c:v>0.3000030517578125</c:v>
                </c:pt>
                <c:pt idx="384">
                  <c:v>0.40000152587890625</c:v>
                </c:pt>
                <c:pt idx="385">
                  <c:v>0.5</c:v>
                </c:pt>
                <c:pt idx="386">
                  <c:v>0.60000228881835938</c:v>
                </c:pt>
                <c:pt idx="387">
                  <c:v>0.70000076293945313</c:v>
                </c:pt>
                <c:pt idx="388">
                  <c:v>0.8000030517578125</c:v>
                </c:pt>
                <c:pt idx="389">
                  <c:v>0.90000152587890625</c:v>
                </c:pt>
                <c:pt idx="390">
                  <c:v>1</c:v>
                </c:pt>
                <c:pt idx="391">
                  <c:v>1.1000022888183594</c:v>
                </c:pt>
                <c:pt idx="392">
                  <c:v>1.2000007629394531</c:v>
                </c:pt>
                <c:pt idx="393">
                  <c:v>1.3000030517578125</c:v>
                </c:pt>
                <c:pt idx="394">
                  <c:v>1.4000015258789063</c:v>
                </c:pt>
                <c:pt idx="395">
                  <c:v>1.5</c:v>
                </c:pt>
                <c:pt idx="396">
                  <c:v>1.6000022888183594</c:v>
                </c:pt>
                <c:pt idx="397">
                  <c:v>1.7000007629394531</c:v>
                </c:pt>
                <c:pt idx="398">
                  <c:v>1.8000030517578125</c:v>
                </c:pt>
                <c:pt idx="399">
                  <c:v>1.9000015258789063</c:v>
                </c:pt>
                <c:pt idx="400">
                  <c:v>2</c:v>
                </c:pt>
                <c:pt idx="401">
                  <c:v>2.1000022888183594</c:v>
                </c:pt>
                <c:pt idx="402">
                  <c:v>2.2000007629394531</c:v>
                </c:pt>
                <c:pt idx="403">
                  <c:v>2.3000030517578125</c:v>
                </c:pt>
                <c:pt idx="404">
                  <c:v>2.4000015258789063</c:v>
                </c:pt>
                <c:pt idx="405">
                  <c:v>2.5</c:v>
                </c:pt>
                <c:pt idx="406">
                  <c:v>2.6000022888183594</c:v>
                </c:pt>
                <c:pt idx="407">
                  <c:v>2.7000007629394531</c:v>
                </c:pt>
                <c:pt idx="408">
                  <c:v>2.8000030517578125</c:v>
                </c:pt>
                <c:pt idx="409">
                  <c:v>2.9000015258789063</c:v>
                </c:pt>
                <c:pt idx="410">
                  <c:v>3</c:v>
                </c:pt>
                <c:pt idx="411">
                  <c:v>3.1000022888183594</c:v>
                </c:pt>
                <c:pt idx="412">
                  <c:v>3.2000007629394531</c:v>
                </c:pt>
                <c:pt idx="413">
                  <c:v>3.3000030517578125</c:v>
                </c:pt>
                <c:pt idx="414">
                  <c:v>3.4000015258789063</c:v>
                </c:pt>
                <c:pt idx="415">
                  <c:v>3.5</c:v>
                </c:pt>
                <c:pt idx="416">
                  <c:v>3.6000022888183594</c:v>
                </c:pt>
                <c:pt idx="417">
                  <c:v>3.7000007629394531</c:v>
                </c:pt>
                <c:pt idx="418">
                  <c:v>3.8000030517578125</c:v>
                </c:pt>
                <c:pt idx="419">
                  <c:v>3.9000015258789063</c:v>
                </c:pt>
                <c:pt idx="420">
                  <c:v>4</c:v>
                </c:pt>
                <c:pt idx="421">
                  <c:v>4.1000022888183594</c:v>
                </c:pt>
                <c:pt idx="422">
                  <c:v>4.2000007629394531</c:v>
                </c:pt>
                <c:pt idx="423">
                  <c:v>4.3000030517578125</c:v>
                </c:pt>
                <c:pt idx="424">
                  <c:v>4.4000015258789063</c:v>
                </c:pt>
                <c:pt idx="425">
                  <c:v>4.5</c:v>
                </c:pt>
                <c:pt idx="426">
                  <c:v>4.6000022888183594</c:v>
                </c:pt>
                <c:pt idx="427">
                  <c:v>4.7000007629394531</c:v>
                </c:pt>
                <c:pt idx="428">
                  <c:v>4.8000030517578125</c:v>
                </c:pt>
                <c:pt idx="429">
                  <c:v>4.9000015258789063</c:v>
                </c:pt>
                <c:pt idx="430">
                  <c:v>5</c:v>
                </c:pt>
                <c:pt idx="431">
                  <c:v>5.1000022888183594</c:v>
                </c:pt>
                <c:pt idx="432">
                  <c:v>5.2000007629394531</c:v>
                </c:pt>
                <c:pt idx="433">
                  <c:v>5.3000030517578125</c:v>
                </c:pt>
                <c:pt idx="434">
                  <c:v>5.4000015258789063</c:v>
                </c:pt>
                <c:pt idx="435">
                  <c:v>5.5</c:v>
                </c:pt>
                <c:pt idx="436">
                  <c:v>5.6000022888183594</c:v>
                </c:pt>
                <c:pt idx="437">
                  <c:v>5.7000007629394531</c:v>
                </c:pt>
                <c:pt idx="438">
                  <c:v>5.8000030517578125</c:v>
                </c:pt>
                <c:pt idx="439">
                  <c:v>5.9000015258789063</c:v>
                </c:pt>
                <c:pt idx="440">
                  <c:v>6</c:v>
                </c:pt>
                <c:pt idx="441">
                  <c:v>6.1000022888183594</c:v>
                </c:pt>
                <c:pt idx="442">
                  <c:v>6.2000007629394531</c:v>
                </c:pt>
                <c:pt idx="443">
                  <c:v>6.3000030517578125</c:v>
                </c:pt>
                <c:pt idx="444">
                  <c:v>6.4000015258789063</c:v>
                </c:pt>
                <c:pt idx="445">
                  <c:v>6.5</c:v>
                </c:pt>
                <c:pt idx="446">
                  <c:v>6.6000022888183594</c:v>
                </c:pt>
                <c:pt idx="447">
                  <c:v>6.7000007629394531</c:v>
                </c:pt>
                <c:pt idx="448">
                  <c:v>6.8000030517578125</c:v>
                </c:pt>
                <c:pt idx="449">
                  <c:v>6.9000015258789063</c:v>
                </c:pt>
                <c:pt idx="450">
                  <c:v>7</c:v>
                </c:pt>
                <c:pt idx="451">
                  <c:v>7.1000022888183594</c:v>
                </c:pt>
                <c:pt idx="452">
                  <c:v>7.2000007629394531</c:v>
                </c:pt>
                <c:pt idx="453">
                  <c:v>7.3000030517578125</c:v>
                </c:pt>
                <c:pt idx="454">
                  <c:v>7.4000015258789063</c:v>
                </c:pt>
                <c:pt idx="455">
                  <c:v>7.5</c:v>
                </c:pt>
                <c:pt idx="456">
                  <c:v>7.6000022888183594</c:v>
                </c:pt>
                <c:pt idx="457">
                  <c:v>7.7000007629394531</c:v>
                </c:pt>
                <c:pt idx="458">
                  <c:v>7.8000030517578125</c:v>
                </c:pt>
                <c:pt idx="459">
                  <c:v>7.9000015258789063</c:v>
                </c:pt>
                <c:pt idx="460">
                  <c:v>8</c:v>
                </c:pt>
                <c:pt idx="461">
                  <c:v>8.1000022888183594</c:v>
                </c:pt>
                <c:pt idx="462">
                  <c:v>8.2000007629394531</c:v>
                </c:pt>
                <c:pt idx="463">
                  <c:v>8.3000030517578125</c:v>
                </c:pt>
                <c:pt idx="464">
                  <c:v>8.4000015258789063</c:v>
                </c:pt>
                <c:pt idx="465">
                  <c:v>8.5</c:v>
                </c:pt>
                <c:pt idx="466">
                  <c:v>8.6000022888183594</c:v>
                </c:pt>
                <c:pt idx="467">
                  <c:v>8.7000007629394531</c:v>
                </c:pt>
                <c:pt idx="468">
                  <c:v>8.8000030517578125</c:v>
                </c:pt>
                <c:pt idx="469">
                  <c:v>8.9000015258789063</c:v>
                </c:pt>
                <c:pt idx="470">
                  <c:v>9</c:v>
                </c:pt>
                <c:pt idx="471">
                  <c:v>9.1000022888183594</c:v>
                </c:pt>
                <c:pt idx="472">
                  <c:v>9.2000007629394531</c:v>
                </c:pt>
                <c:pt idx="473">
                  <c:v>9.3000030517578125</c:v>
                </c:pt>
                <c:pt idx="474">
                  <c:v>9.4000015258789063</c:v>
                </c:pt>
                <c:pt idx="475">
                  <c:v>9.5</c:v>
                </c:pt>
                <c:pt idx="476">
                  <c:v>9.6000022888183594</c:v>
                </c:pt>
                <c:pt idx="477">
                  <c:v>9.7000007629394531</c:v>
                </c:pt>
                <c:pt idx="478">
                  <c:v>9.8000030517578125</c:v>
                </c:pt>
                <c:pt idx="479">
                  <c:v>9.9000015258789063</c:v>
                </c:pt>
                <c:pt idx="480">
                  <c:v>10</c:v>
                </c:pt>
                <c:pt idx="481">
                  <c:v>10.100002288818359</c:v>
                </c:pt>
                <c:pt idx="482">
                  <c:v>10.200000762939453</c:v>
                </c:pt>
                <c:pt idx="483">
                  <c:v>10.300003051757813</c:v>
                </c:pt>
                <c:pt idx="484">
                  <c:v>10.400001525878906</c:v>
                </c:pt>
                <c:pt idx="485">
                  <c:v>10.5</c:v>
                </c:pt>
                <c:pt idx="486">
                  <c:v>10.600002288818359</c:v>
                </c:pt>
                <c:pt idx="487">
                  <c:v>10.700000762939453</c:v>
                </c:pt>
                <c:pt idx="488">
                  <c:v>10.800003051757813</c:v>
                </c:pt>
                <c:pt idx="489">
                  <c:v>10.900001525878906</c:v>
                </c:pt>
                <c:pt idx="490">
                  <c:v>11</c:v>
                </c:pt>
                <c:pt idx="491">
                  <c:v>11.100002288818359</c:v>
                </c:pt>
                <c:pt idx="492">
                  <c:v>11.200000762939453</c:v>
                </c:pt>
                <c:pt idx="493">
                  <c:v>11.300003051757813</c:v>
                </c:pt>
                <c:pt idx="494">
                  <c:v>11.400001525878906</c:v>
                </c:pt>
                <c:pt idx="495">
                  <c:v>11.5</c:v>
                </c:pt>
                <c:pt idx="496">
                  <c:v>11.600002288818359</c:v>
                </c:pt>
                <c:pt idx="497">
                  <c:v>11.700000762939453</c:v>
                </c:pt>
                <c:pt idx="498">
                  <c:v>11.800003051757813</c:v>
                </c:pt>
                <c:pt idx="499">
                  <c:v>11.900001525878906</c:v>
                </c:pt>
                <c:pt idx="500">
                  <c:v>12</c:v>
                </c:pt>
                <c:pt idx="501">
                  <c:v>12.100002288818359</c:v>
                </c:pt>
                <c:pt idx="502">
                  <c:v>12.200000762939453</c:v>
                </c:pt>
                <c:pt idx="503">
                  <c:v>12.300003051757813</c:v>
                </c:pt>
                <c:pt idx="504">
                  <c:v>12.400001525878906</c:v>
                </c:pt>
                <c:pt idx="505">
                  <c:v>12.5</c:v>
                </c:pt>
                <c:pt idx="506">
                  <c:v>12.600002288818359</c:v>
                </c:pt>
                <c:pt idx="507">
                  <c:v>12.700000762939453</c:v>
                </c:pt>
                <c:pt idx="508">
                  <c:v>12.800003051757813</c:v>
                </c:pt>
                <c:pt idx="509">
                  <c:v>12.900001525878906</c:v>
                </c:pt>
                <c:pt idx="510">
                  <c:v>13</c:v>
                </c:pt>
                <c:pt idx="511">
                  <c:v>13.100002288818359</c:v>
                </c:pt>
                <c:pt idx="512">
                  <c:v>13.200000762939453</c:v>
                </c:pt>
                <c:pt idx="513">
                  <c:v>13.300003051757813</c:v>
                </c:pt>
                <c:pt idx="514">
                  <c:v>13.400001525878906</c:v>
                </c:pt>
                <c:pt idx="515">
                  <c:v>13.5</c:v>
                </c:pt>
                <c:pt idx="516">
                  <c:v>13.600002288818359</c:v>
                </c:pt>
                <c:pt idx="517">
                  <c:v>13.700000762939453</c:v>
                </c:pt>
                <c:pt idx="518">
                  <c:v>13.800003051757813</c:v>
                </c:pt>
                <c:pt idx="519">
                  <c:v>13.900001525878906</c:v>
                </c:pt>
                <c:pt idx="520">
                  <c:v>14</c:v>
                </c:pt>
                <c:pt idx="521">
                  <c:v>14.100002288818359</c:v>
                </c:pt>
                <c:pt idx="522">
                  <c:v>14.200000762939453</c:v>
                </c:pt>
                <c:pt idx="523">
                  <c:v>14.300003051757813</c:v>
                </c:pt>
                <c:pt idx="524">
                  <c:v>14.400001525878906</c:v>
                </c:pt>
                <c:pt idx="525">
                  <c:v>14.5</c:v>
                </c:pt>
                <c:pt idx="526">
                  <c:v>14.600002288818359</c:v>
                </c:pt>
                <c:pt idx="527">
                  <c:v>14.700000762939453</c:v>
                </c:pt>
                <c:pt idx="528">
                  <c:v>14.800003051757813</c:v>
                </c:pt>
                <c:pt idx="529">
                  <c:v>14.900001525878906</c:v>
                </c:pt>
                <c:pt idx="530">
                  <c:v>15</c:v>
                </c:pt>
                <c:pt idx="531">
                  <c:v>15.100002288818359</c:v>
                </c:pt>
                <c:pt idx="532">
                  <c:v>15.200000762939453</c:v>
                </c:pt>
                <c:pt idx="533">
                  <c:v>15.300003051757813</c:v>
                </c:pt>
                <c:pt idx="534">
                  <c:v>15.400001525878906</c:v>
                </c:pt>
                <c:pt idx="535">
                  <c:v>15.5</c:v>
                </c:pt>
                <c:pt idx="536">
                  <c:v>15.600002288818359</c:v>
                </c:pt>
                <c:pt idx="537">
                  <c:v>15.700000762939453</c:v>
                </c:pt>
                <c:pt idx="538">
                  <c:v>15.800003051757813</c:v>
                </c:pt>
                <c:pt idx="539">
                  <c:v>15.900001525878906</c:v>
                </c:pt>
                <c:pt idx="540">
                  <c:v>16</c:v>
                </c:pt>
                <c:pt idx="541">
                  <c:v>16.100002288818359</c:v>
                </c:pt>
                <c:pt idx="542">
                  <c:v>16.200000762939453</c:v>
                </c:pt>
                <c:pt idx="543">
                  <c:v>16.300003051757813</c:v>
                </c:pt>
                <c:pt idx="544">
                  <c:v>16.400001525878906</c:v>
                </c:pt>
                <c:pt idx="545">
                  <c:v>16.5</c:v>
                </c:pt>
                <c:pt idx="546">
                  <c:v>16.600002288818359</c:v>
                </c:pt>
                <c:pt idx="547">
                  <c:v>16.700000762939453</c:v>
                </c:pt>
                <c:pt idx="548">
                  <c:v>16.800003051757813</c:v>
                </c:pt>
                <c:pt idx="549">
                  <c:v>16.900001525878906</c:v>
                </c:pt>
                <c:pt idx="550">
                  <c:v>17</c:v>
                </c:pt>
                <c:pt idx="551">
                  <c:v>17.100002288818359</c:v>
                </c:pt>
                <c:pt idx="552">
                  <c:v>17.200000762939453</c:v>
                </c:pt>
                <c:pt idx="553">
                  <c:v>17.300003051757813</c:v>
                </c:pt>
                <c:pt idx="554">
                  <c:v>17.400001525878906</c:v>
                </c:pt>
                <c:pt idx="555">
                  <c:v>17.5</c:v>
                </c:pt>
                <c:pt idx="556">
                  <c:v>17.600002288818359</c:v>
                </c:pt>
                <c:pt idx="557">
                  <c:v>17.700000762939453</c:v>
                </c:pt>
                <c:pt idx="558">
                  <c:v>17.800003051757813</c:v>
                </c:pt>
                <c:pt idx="559">
                  <c:v>17.900001525878906</c:v>
                </c:pt>
                <c:pt idx="560">
                  <c:v>18</c:v>
                </c:pt>
                <c:pt idx="561">
                  <c:v>18.100002288818359</c:v>
                </c:pt>
                <c:pt idx="562">
                  <c:v>18.200000762939453</c:v>
                </c:pt>
                <c:pt idx="563">
                  <c:v>18.300003051757813</c:v>
                </c:pt>
                <c:pt idx="564">
                  <c:v>18.400001525878906</c:v>
                </c:pt>
                <c:pt idx="565">
                  <c:v>18.5</c:v>
                </c:pt>
                <c:pt idx="566">
                  <c:v>18.600002288818359</c:v>
                </c:pt>
                <c:pt idx="567">
                  <c:v>18.700000762939453</c:v>
                </c:pt>
                <c:pt idx="568">
                  <c:v>18.800003051757813</c:v>
                </c:pt>
                <c:pt idx="569">
                  <c:v>18.900001525878906</c:v>
                </c:pt>
                <c:pt idx="570">
                  <c:v>19</c:v>
                </c:pt>
                <c:pt idx="571">
                  <c:v>19.100002288818359</c:v>
                </c:pt>
                <c:pt idx="572">
                  <c:v>19.200000762939453</c:v>
                </c:pt>
                <c:pt idx="573">
                  <c:v>19.300003051757813</c:v>
                </c:pt>
                <c:pt idx="574">
                  <c:v>19.400001525878906</c:v>
                </c:pt>
                <c:pt idx="575">
                  <c:v>19.5</c:v>
                </c:pt>
                <c:pt idx="576">
                  <c:v>19.600002288818359</c:v>
                </c:pt>
                <c:pt idx="577">
                  <c:v>19.700000762939453</c:v>
                </c:pt>
                <c:pt idx="578">
                  <c:v>19.800003051757813</c:v>
                </c:pt>
                <c:pt idx="579">
                  <c:v>19.900001525878906</c:v>
                </c:pt>
                <c:pt idx="580">
                  <c:v>20</c:v>
                </c:pt>
                <c:pt idx="581">
                  <c:v>20.100002288818359</c:v>
                </c:pt>
                <c:pt idx="582">
                  <c:v>20.200000762939453</c:v>
                </c:pt>
                <c:pt idx="583">
                  <c:v>20.300003051757813</c:v>
                </c:pt>
                <c:pt idx="584">
                  <c:v>20.400001525878906</c:v>
                </c:pt>
                <c:pt idx="585">
                  <c:v>20.5</c:v>
                </c:pt>
                <c:pt idx="586">
                  <c:v>20.600002288818359</c:v>
                </c:pt>
                <c:pt idx="587">
                  <c:v>20.700000762939453</c:v>
                </c:pt>
                <c:pt idx="588">
                  <c:v>20.800003051757813</c:v>
                </c:pt>
                <c:pt idx="589">
                  <c:v>20.900001525878906</c:v>
                </c:pt>
                <c:pt idx="590">
                  <c:v>21</c:v>
                </c:pt>
                <c:pt idx="591">
                  <c:v>21.100002288818359</c:v>
                </c:pt>
                <c:pt idx="592">
                  <c:v>21.200000762939453</c:v>
                </c:pt>
                <c:pt idx="593">
                  <c:v>21.300003051757813</c:v>
                </c:pt>
                <c:pt idx="594">
                  <c:v>21.400001525878906</c:v>
                </c:pt>
                <c:pt idx="595">
                  <c:v>21.5</c:v>
                </c:pt>
                <c:pt idx="596">
                  <c:v>21.600002288818359</c:v>
                </c:pt>
                <c:pt idx="597">
                  <c:v>21.700000762939453</c:v>
                </c:pt>
                <c:pt idx="598">
                  <c:v>21.800003051757813</c:v>
                </c:pt>
                <c:pt idx="599">
                  <c:v>21.900001525878906</c:v>
                </c:pt>
                <c:pt idx="600">
                  <c:v>22</c:v>
                </c:pt>
                <c:pt idx="601">
                  <c:v>22.100002288818359</c:v>
                </c:pt>
                <c:pt idx="602">
                  <c:v>22.200000762939453</c:v>
                </c:pt>
                <c:pt idx="603">
                  <c:v>22.300003051757813</c:v>
                </c:pt>
                <c:pt idx="604">
                  <c:v>22.400001525878906</c:v>
                </c:pt>
                <c:pt idx="605">
                  <c:v>22.5</c:v>
                </c:pt>
                <c:pt idx="606">
                  <c:v>22.600002288818359</c:v>
                </c:pt>
                <c:pt idx="607">
                  <c:v>22.700000762939453</c:v>
                </c:pt>
                <c:pt idx="608">
                  <c:v>22.800003051757813</c:v>
                </c:pt>
                <c:pt idx="609">
                  <c:v>22.900001525878906</c:v>
                </c:pt>
                <c:pt idx="610">
                  <c:v>23</c:v>
                </c:pt>
                <c:pt idx="611">
                  <c:v>23.100002288818359</c:v>
                </c:pt>
                <c:pt idx="612">
                  <c:v>23.200000762939453</c:v>
                </c:pt>
                <c:pt idx="613">
                  <c:v>23.300003051757813</c:v>
                </c:pt>
                <c:pt idx="614">
                  <c:v>23.400001525878906</c:v>
                </c:pt>
                <c:pt idx="615">
                  <c:v>23.5</c:v>
                </c:pt>
                <c:pt idx="616">
                  <c:v>23.600002288818359</c:v>
                </c:pt>
                <c:pt idx="617">
                  <c:v>23.700000762939453</c:v>
                </c:pt>
                <c:pt idx="618">
                  <c:v>23.800003051757813</c:v>
                </c:pt>
                <c:pt idx="619">
                  <c:v>23.900001525878906</c:v>
                </c:pt>
                <c:pt idx="620">
                  <c:v>24</c:v>
                </c:pt>
                <c:pt idx="621">
                  <c:v>24.100002288818359</c:v>
                </c:pt>
                <c:pt idx="622">
                  <c:v>24.200000762939453</c:v>
                </c:pt>
                <c:pt idx="623">
                  <c:v>24.300003051757813</c:v>
                </c:pt>
                <c:pt idx="624">
                  <c:v>24.400001525878906</c:v>
                </c:pt>
                <c:pt idx="625">
                  <c:v>24.5</c:v>
                </c:pt>
                <c:pt idx="626">
                  <c:v>24.600002288818359</c:v>
                </c:pt>
                <c:pt idx="627">
                  <c:v>24.700000762939453</c:v>
                </c:pt>
                <c:pt idx="628">
                  <c:v>24.800003051757813</c:v>
                </c:pt>
                <c:pt idx="629">
                  <c:v>24.900001525878906</c:v>
                </c:pt>
                <c:pt idx="630">
                  <c:v>25</c:v>
                </c:pt>
                <c:pt idx="631">
                  <c:v>25.100002288818359</c:v>
                </c:pt>
                <c:pt idx="632">
                  <c:v>25.200000762939453</c:v>
                </c:pt>
                <c:pt idx="633">
                  <c:v>25.300003051757813</c:v>
                </c:pt>
                <c:pt idx="634">
                  <c:v>25.400001525878906</c:v>
                </c:pt>
                <c:pt idx="635">
                  <c:v>25.5</c:v>
                </c:pt>
                <c:pt idx="636">
                  <c:v>25.600002288818359</c:v>
                </c:pt>
                <c:pt idx="637">
                  <c:v>25.700000762939453</c:v>
                </c:pt>
                <c:pt idx="638">
                  <c:v>25.800003051757813</c:v>
                </c:pt>
                <c:pt idx="639">
                  <c:v>25.900001525878906</c:v>
                </c:pt>
                <c:pt idx="640">
                  <c:v>26</c:v>
                </c:pt>
                <c:pt idx="641">
                  <c:v>26.099998474121094</c:v>
                </c:pt>
                <c:pt idx="642">
                  <c:v>26.200004577636719</c:v>
                </c:pt>
                <c:pt idx="643">
                  <c:v>26.300003051757813</c:v>
                </c:pt>
                <c:pt idx="644">
                  <c:v>26.400001525878906</c:v>
                </c:pt>
                <c:pt idx="645">
                  <c:v>26.5</c:v>
                </c:pt>
                <c:pt idx="646">
                  <c:v>26.599998474121094</c:v>
                </c:pt>
                <c:pt idx="647">
                  <c:v>26.700004577636719</c:v>
                </c:pt>
                <c:pt idx="648">
                  <c:v>26.800003051757813</c:v>
                </c:pt>
                <c:pt idx="649">
                  <c:v>26.900001525878906</c:v>
                </c:pt>
                <c:pt idx="650">
                  <c:v>27</c:v>
                </c:pt>
                <c:pt idx="651">
                  <c:v>27.099998474121094</c:v>
                </c:pt>
                <c:pt idx="652">
                  <c:v>27.200004577636719</c:v>
                </c:pt>
                <c:pt idx="653">
                  <c:v>27.300003051757813</c:v>
                </c:pt>
                <c:pt idx="654">
                  <c:v>27.400001525878906</c:v>
                </c:pt>
                <c:pt idx="655">
                  <c:v>27.5</c:v>
                </c:pt>
                <c:pt idx="656">
                  <c:v>27.599998474121094</c:v>
                </c:pt>
                <c:pt idx="657">
                  <c:v>27.700004577636719</c:v>
                </c:pt>
                <c:pt idx="658">
                  <c:v>27.800003051757813</c:v>
                </c:pt>
                <c:pt idx="659">
                  <c:v>27.900001525878906</c:v>
                </c:pt>
                <c:pt idx="660">
                  <c:v>28</c:v>
                </c:pt>
                <c:pt idx="661">
                  <c:v>28.099998474121094</c:v>
                </c:pt>
                <c:pt idx="662">
                  <c:v>28.200004577636719</c:v>
                </c:pt>
                <c:pt idx="663">
                  <c:v>28.300003051757813</c:v>
                </c:pt>
                <c:pt idx="664">
                  <c:v>28.400001525878906</c:v>
                </c:pt>
                <c:pt idx="665">
                  <c:v>28.5</c:v>
                </c:pt>
                <c:pt idx="666">
                  <c:v>28.599998474121094</c:v>
                </c:pt>
                <c:pt idx="667">
                  <c:v>28.700004577636719</c:v>
                </c:pt>
                <c:pt idx="668">
                  <c:v>28.800003051757813</c:v>
                </c:pt>
                <c:pt idx="669">
                  <c:v>28.900001525878906</c:v>
                </c:pt>
                <c:pt idx="670">
                  <c:v>29</c:v>
                </c:pt>
                <c:pt idx="671">
                  <c:v>29.099998474121094</c:v>
                </c:pt>
                <c:pt idx="672">
                  <c:v>29.200004577636719</c:v>
                </c:pt>
                <c:pt idx="673">
                  <c:v>29.300003051757813</c:v>
                </c:pt>
                <c:pt idx="674">
                  <c:v>29.400001525878906</c:v>
                </c:pt>
                <c:pt idx="675">
                  <c:v>29.5</c:v>
                </c:pt>
                <c:pt idx="676">
                  <c:v>29.599998474121094</c:v>
                </c:pt>
                <c:pt idx="677">
                  <c:v>29.700004577636719</c:v>
                </c:pt>
                <c:pt idx="678">
                  <c:v>29.800003051757813</c:v>
                </c:pt>
                <c:pt idx="679">
                  <c:v>29.900001525878906</c:v>
                </c:pt>
                <c:pt idx="680">
                  <c:v>30</c:v>
                </c:pt>
                <c:pt idx="681">
                  <c:v>30.099998474121094</c:v>
                </c:pt>
                <c:pt idx="682">
                  <c:v>30.200004577636719</c:v>
                </c:pt>
                <c:pt idx="683">
                  <c:v>30.300003051757813</c:v>
                </c:pt>
                <c:pt idx="684">
                  <c:v>30.400001525878906</c:v>
                </c:pt>
                <c:pt idx="685">
                  <c:v>30.5</c:v>
                </c:pt>
                <c:pt idx="686">
                  <c:v>30.599998474121094</c:v>
                </c:pt>
                <c:pt idx="687">
                  <c:v>30.700004577636719</c:v>
                </c:pt>
                <c:pt idx="688">
                  <c:v>30.800003051757813</c:v>
                </c:pt>
                <c:pt idx="689">
                  <c:v>30.900001525878906</c:v>
                </c:pt>
                <c:pt idx="690">
                  <c:v>31</c:v>
                </c:pt>
                <c:pt idx="691">
                  <c:v>31.099998474121094</c:v>
                </c:pt>
                <c:pt idx="692">
                  <c:v>31.200004577636719</c:v>
                </c:pt>
                <c:pt idx="693">
                  <c:v>31.300003051757813</c:v>
                </c:pt>
                <c:pt idx="694">
                  <c:v>31.400001525878906</c:v>
                </c:pt>
                <c:pt idx="695">
                  <c:v>31.5</c:v>
                </c:pt>
                <c:pt idx="696">
                  <c:v>31.599998474121094</c:v>
                </c:pt>
                <c:pt idx="697">
                  <c:v>31.700004577636719</c:v>
                </c:pt>
                <c:pt idx="698">
                  <c:v>31.800003051757813</c:v>
                </c:pt>
                <c:pt idx="699">
                  <c:v>31.900001525878906</c:v>
                </c:pt>
                <c:pt idx="700">
                  <c:v>32</c:v>
                </c:pt>
                <c:pt idx="701">
                  <c:v>32.099998474121094</c:v>
                </c:pt>
                <c:pt idx="702">
                  <c:v>32.200004577636719</c:v>
                </c:pt>
                <c:pt idx="703">
                  <c:v>32.300003051757813</c:v>
                </c:pt>
                <c:pt idx="704">
                  <c:v>32.400001525878906</c:v>
                </c:pt>
                <c:pt idx="705">
                  <c:v>32.5</c:v>
                </c:pt>
                <c:pt idx="706">
                  <c:v>32.599998474121094</c:v>
                </c:pt>
                <c:pt idx="707">
                  <c:v>32.700004577636719</c:v>
                </c:pt>
                <c:pt idx="708">
                  <c:v>32.800003051757813</c:v>
                </c:pt>
                <c:pt idx="709">
                  <c:v>32.900001525878906</c:v>
                </c:pt>
                <c:pt idx="710">
                  <c:v>33</c:v>
                </c:pt>
                <c:pt idx="711">
                  <c:v>33.099998474121094</c:v>
                </c:pt>
                <c:pt idx="712">
                  <c:v>33.200004577636719</c:v>
                </c:pt>
                <c:pt idx="713">
                  <c:v>33.300003051757813</c:v>
                </c:pt>
                <c:pt idx="714">
                  <c:v>33.400001525878906</c:v>
                </c:pt>
                <c:pt idx="715">
                  <c:v>33.5</c:v>
                </c:pt>
                <c:pt idx="716">
                  <c:v>33.599998474121094</c:v>
                </c:pt>
                <c:pt idx="717">
                  <c:v>33.700004577636719</c:v>
                </c:pt>
                <c:pt idx="718">
                  <c:v>33.800003051757813</c:v>
                </c:pt>
                <c:pt idx="719">
                  <c:v>33.900001525878906</c:v>
                </c:pt>
                <c:pt idx="720">
                  <c:v>34</c:v>
                </c:pt>
                <c:pt idx="721">
                  <c:v>34.099998474121094</c:v>
                </c:pt>
                <c:pt idx="722">
                  <c:v>34.200004577636719</c:v>
                </c:pt>
                <c:pt idx="723">
                  <c:v>34.300003051757813</c:v>
                </c:pt>
                <c:pt idx="724">
                  <c:v>34.400001525878906</c:v>
                </c:pt>
                <c:pt idx="725">
                  <c:v>34.5</c:v>
                </c:pt>
                <c:pt idx="726">
                  <c:v>34.599998474121094</c:v>
                </c:pt>
                <c:pt idx="727">
                  <c:v>34.700004577636719</c:v>
                </c:pt>
                <c:pt idx="728">
                  <c:v>34.800003051757813</c:v>
                </c:pt>
                <c:pt idx="729">
                  <c:v>34.900001525878906</c:v>
                </c:pt>
                <c:pt idx="730">
                  <c:v>35</c:v>
                </c:pt>
                <c:pt idx="731">
                  <c:v>35.099998474121094</c:v>
                </c:pt>
                <c:pt idx="732">
                  <c:v>35.200004577636719</c:v>
                </c:pt>
                <c:pt idx="733">
                  <c:v>35.300003051757813</c:v>
                </c:pt>
                <c:pt idx="734">
                  <c:v>35.400001525878906</c:v>
                </c:pt>
                <c:pt idx="735">
                  <c:v>35.5</c:v>
                </c:pt>
                <c:pt idx="736">
                  <c:v>35.599998474121094</c:v>
                </c:pt>
                <c:pt idx="737">
                  <c:v>35.700004577636719</c:v>
                </c:pt>
                <c:pt idx="738">
                  <c:v>35.800003051757813</c:v>
                </c:pt>
                <c:pt idx="739">
                  <c:v>35.900001525878906</c:v>
                </c:pt>
                <c:pt idx="740">
                  <c:v>36</c:v>
                </c:pt>
                <c:pt idx="741">
                  <c:v>36.099998474121094</c:v>
                </c:pt>
                <c:pt idx="742">
                  <c:v>36.200004577636719</c:v>
                </c:pt>
                <c:pt idx="743">
                  <c:v>36.300003051757813</c:v>
                </c:pt>
                <c:pt idx="744">
                  <c:v>36.400001525878906</c:v>
                </c:pt>
                <c:pt idx="745">
                  <c:v>36.5</c:v>
                </c:pt>
                <c:pt idx="746">
                  <c:v>36.599998474121094</c:v>
                </c:pt>
                <c:pt idx="747">
                  <c:v>36.700004577636719</c:v>
                </c:pt>
                <c:pt idx="748">
                  <c:v>36.800003051757813</c:v>
                </c:pt>
                <c:pt idx="749">
                  <c:v>36.900001525878906</c:v>
                </c:pt>
                <c:pt idx="750">
                  <c:v>37</c:v>
                </c:pt>
                <c:pt idx="751">
                  <c:v>37.099998474121094</c:v>
                </c:pt>
                <c:pt idx="752">
                  <c:v>37.200004577636719</c:v>
                </c:pt>
                <c:pt idx="753">
                  <c:v>37.300003051757813</c:v>
                </c:pt>
                <c:pt idx="754">
                  <c:v>37.400001525878906</c:v>
                </c:pt>
                <c:pt idx="755">
                  <c:v>37.5</c:v>
                </c:pt>
                <c:pt idx="756">
                  <c:v>37.599998474121094</c:v>
                </c:pt>
                <c:pt idx="757">
                  <c:v>37.700004577636719</c:v>
                </c:pt>
                <c:pt idx="758">
                  <c:v>37.800003051757813</c:v>
                </c:pt>
                <c:pt idx="759">
                  <c:v>37.900001525878906</c:v>
                </c:pt>
                <c:pt idx="760">
                  <c:v>38</c:v>
                </c:pt>
                <c:pt idx="761">
                  <c:v>38.099998474121094</c:v>
                </c:pt>
                <c:pt idx="762">
                  <c:v>38.200004577636719</c:v>
                </c:pt>
                <c:pt idx="763">
                  <c:v>38.300003051757813</c:v>
                </c:pt>
                <c:pt idx="764">
                  <c:v>38.400001525878906</c:v>
                </c:pt>
                <c:pt idx="765">
                  <c:v>38.5</c:v>
                </c:pt>
                <c:pt idx="766">
                  <c:v>38.599998474121094</c:v>
                </c:pt>
                <c:pt idx="767">
                  <c:v>38.700004577636719</c:v>
                </c:pt>
                <c:pt idx="768">
                  <c:v>38.800003051757813</c:v>
                </c:pt>
                <c:pt idx="769">
                  <c:v>38.900001525878906</c:v>
                </c:pt>
                <c:pt idx="770">
                  <c:v>39</c:v>
                </c:pt>
                <c:pt idx="771">
                  <c:v>39.099998474121094</c:v>
                </c:pt>
                <c:pt idx="772">
                  <c:v>39.200004577636719</c:v>
                </c:pt>
                <c:pt idx="773">
                  <c:v>39.300003051757813</c:v>
                </c:pt>
                <c:pt idx="774">
                  <c:v>39.400001525878906</c:v>
                </c:pt>
                <c:pt idx="775">
                  <c:v>39.5</c:v>
                </c:pt>
                <c:pt idx="776">
                  <c:v>39.599998474121094</c:v>
                </c:pt>
                <c:pt idx="777">
                  <c:v>39.700004577636719</c:v>
                </c:pt>
                <c:pt idx="778">
                  <c:v>39.800003051757813</c:v>
                </c:pt>
                <c:pt idx="779">
                  <c:v>39.900001525878906</c:v>
                </c:pt>
                <c:pt idx="780">
                  <c:v>40</c:v>
                </c:pt>
                <c:pt idx="781">
                  <c:v>40.099998474121094</c:v>
                </c:pt>
                <c:pt idx="782">
                  <c:v>40.200004577636719</c:v>
                </c:pt>
                <c:pt idx="783">
                  <c:v>40.300003051757813</c:v>
                </c:pt>
                <c:pt idx="784">
                  <c:v>40.400001525878906</c:v>
                </c:pt>
                <c:pt idx="785">
                  <c:v>40.5</c:v>
                </c:pt>
                <c:pt idx="786">
                  <c:v>40.599998474121094</c:v>
                </c:pt>
                <c:pt idx="787">
                  <c:v>40.700004577636719</c:v>
                </c:pt>
                <c:pt idx="788">
                  <c:v>40.800003051757813</c:v>
                </c:pt>
                <c:pt idx="789">
                  <c:v>40.900001525878906</c:v>
                </c:pt>
                <c:pt idx="790">
                  <c:v>41</c:v>
                </c:pt>
                <c:pt idx="791">
                  <c:v>41.099998474121094</c:v>
                </c:pt>
                <c:pt idx="792">
                  <c:v>41.200004577636719</c:v>
                </c:pt>
                <c:pt idx="793">
                  <c:v>41.300003051757813</c:v>
                </c:pt>
                <c:pt idx="794">
                  <c:v>41.400001525878906</c:v>
                </c:pt>
                <c:pt idx="795">
                  <c:v>41.5</c:v>
                </c:pt>
                <c:pt idx="796">
                  <c:v>41.599998474121094</c:v>
                </c:pt>
                <c:pt idx="797">
                  <c:v>41.700004577636719</c:v>
                </c:pt>
                <c:pt idx="798">
                  <c:v>41.800003051757813</c:v>
                </c:pt>
                <c:pt idx="799">
                  <c:v>41.900001525878906</c:v>
                </c:pt>
                <c:pt idx="800">
                  <c:v>42</c:v>
                </c:pt>
                <c:pt idx="801">
                  <c:v>42.099998474121094</c:v>
                </c:pt>
                <c:pt idx="802">
                  <c:v>42.200004577636719</c:v>
                </c:pt>
                <c:pt idx="803">
                  <c:v>42.300003051757813</c:v>
                </c:pt>
                <c:pt idx="804">
                  <c:v>42.400001525878906</c:v>
                </c:pt>
                <c:pt idx="805">
                  <c:v>42.5</c:v>
                </c:pt>
                <c:pt idx="806">
                  <c:v>42.599998474121094</c:v>
                </c:pt>
                <c:pt idx="807">
                  <c:v>42.700004577636719</c:v>
                </c:pt>
                <c:pt idx="808">
                  <c:v>42.800003051757813</c:v>
                </c:pt>
                <c:pt idx="809">
                  <c:v>42.900001525878906</c:v>
                </c:pt>
                <c:pt idx="810">
                  <c:v>43</c:v>
                </c:pt>
                <c:pt idx="811">
                  <c:v>43.099998474121094</c:v>
                </c:pt>
                <c:pt idx="812">
                  <c:v>43.200004577636719</c:v>
                </c:pt>
                <c:pt idx="813">
                  <c:v>43.300003051757813</c:v>
                </c:pt>
                <c:pt idx="814">
                  <c:v>43.400001525878906</c:v>
                </c:pt>
                <c:pt idx="815">
                  <c:v>43.5</c:v>
                </c:pt>
                <c:pt idx="816">
                  <c:v>43.599998474121094</c:v>
                </c:pt>
                <c:pt idx="817">
                  <c:v>43.700004577636719</c:v>
                </c:pt>
                <c:pt idx="818">
                  <c:v>43.800003051757813</c:v>
                </c:pt>
                <c:pt idx="819">
                  <c:v>43.900001525878906</c:v>
                </c:pt>
                <c:pt idx="820">
                  <c:v>44</c:v>
                </c:pt>
                <c:pt idx="821">
                  <c:v>44.099998474121094</c:v>
                </c:pt>
                <c:pt idx="822">
                  <c:v>44.200004577636719</c:v>
                </c:pt>
                <c:pt idx="823">
                  <c:v>44.300003051757813</c:v>
                </c:pt>
                <c:pt idx="824">
                  <c:v>44.400001525878906</c:v>
                </c:pt>
                <c:pt idx="825">
                  <c:v>44.5</c:v>
                </c:pt>
                <c:pt idx="826">
                  <c:v>44.599998474121094</c:v>
                </c:pt>
                <c:pt idx="827">
                  <c:v>44.700004577636719</c:v>
                </c:pt>
                <c:pt idx="828">
                  <c:v>44.800003051757813</c:v>
                </c:pt>
                <c:pt idx="829">
                  <c:v>44.900001525878906</c:v>
                </c:pt>
                <c:pt idx="830">
                  <c:v>45</c:v>
                </c:pt>
                <c:pt idx="831">
                  <c:v>45.099998474121094</c:v>
                </c:pt>
                <c:pt idx="832">
                  <c:v>45.200004577636719</c:v>
                </c:pt>
                <c:pt idx="833">
                  <c:v>45.300003051757813</c:v>
                </c:pt>
                <c:pt idx="834">
                  <c:v>45.400001525878906</c:v>
                </c:pt>
                <c:pt idx="835">
                  <c:v>45.5</c:v>
                </c:pt>
                <c:pt idx="836">
                  <c:v>45.599998474121094</c:v>
                </c:pt>
                <c:pt idx="837">
                  <c:v>45.700004577636719</c:v>
                </c:pt>
                <c:pt idx="838">
                  <c:v>45.800003051757813</c:v>
                </c:pt>
                <c:pt idx="839">
                  <c:v>45.900001525878906</c:v>
                </c:pt>
                <c:pt idx="840">
                  <c:v>46</c:v>
                </c:pt>
                <c:pt idx="841">
                  <c:v>46.099998474121094</c:v>
                </c:pt>
                <c:pt idx="842">
                  <c:v>46.200004577636719</c:v>
                </c:pt>
                <c:pt idx="843">
                  <c:v>46.300003051757813</c:v>
                </c:pt>
                <c:pt idx="844">
                  <c:v>46.400001525878906</c:v>
                </c:pt>
                <c:pt idx="845">
                  <c:v>46.5</c:v>
                </c:pt>
                <c:pt idx="846">
                  <c:v>46.599998474121094</c:v>
                </c:pt>
                <c:pt idx="847">
                  <c:v>46.700004577636719</c:v>
                </c:pt>
                <c:pt idx="848">
                  <c:v>46.800003051757813</c:v>
                </c:pt>
                <c:pt idx="849">
                  <c:v>46.900001525878906</c:v>
                </c:pt>
                <c:pt idx="850">
                  <c:v>47</c:v>
                </c:pt>
                <c:pt idx="851">
                  <c:v>47.099998474121094</c:v>
                </c:pt>
                <c:pt idx="852">
                  <c:v>47.200004577636719</c:v>
                </c:pt>
                <c:pt idx="853">
                  <c:v>47.300003051757813</c:v>
                </c:pt>
                <c:pt idx="854">
                  <c:v>47.400001525878906</c:v>
                </c:pt>
                <c:pt idx="855">
                  <c:v>47.5</c:v>
                </c:pt>
                <c:pt idx="856">
                  <c:v>47.599998474121094</c:v>
                </c:pt>
                <c:pt idx="857">
                  <c:v>47.700004577636719</c:v>
                </c:pt>
                <c:pt idx="858">
                  <c:v>47.800003051757813</c:v>
                </c:pt>
                <c:pt idx="859">
                  <c:v>47.900001525878906</c:v>
                </c:pt>
                <c:pt idx="860">
                  <c:v>48</c:v>
                </c:pt>
                <c:pt idx="861">
                  <c:v>48.099998474121094</c:v>
                </c:pt>
                <c:pt idx="862">
                  <c:v>48.200004577636719</c:v>
                </c:pt>
                <c:pt idx="863">
                  <c:v>48.300003051757813</c:v>
                </c:pt>
                <c:pt idx="864">
                  <c:v>48.400001525878906</c:v>
                </c:pt>
                <c:pt idx="865">
                  <c:v>48.5</c:v>
                </c:pt>
                <c:pt idx="866">
                  <c:v>48.599998474121094</c:v>
                </c:pt>
                <c:pt idx="867">
                  <c:v>48.700004577636719</c:v>
                </c:pt>
                <c:pt idx="868">
                  <c:v>48.800003051757813</c:v>
                </c:pt>
                <c:pt idx="869">
                  <c:v>48.900001525878906</c:v>
                </c:pt>
                <c:pt idx="870">
                  <c:v>49</c:v>
                </c:pt>
                <c:pt idx="871">
                  <c:v>49.099998474121094</c:v>
                </c:pt>
                <c:pt idx="872">
                  <c:v>49.200004577636719</c:v>
                </c:pt>
                <c:pt idx="873">
                  <c:v>49.300003051757813</c:v>
                </c:pt>
                <c:pt idx="874">
                  <c:v>49.400001525878906</c:v>
                </c:pt>
                <c:pt idx="875">
                  <c:v>49.5</c:v>
                </c:pt>
                <c:pt idx="876">
                  <c:v>49.599998474121094</c:v>
                </c:pt>
                <c:pt idx="877">
                  <c:v>49.700004577636719</c:v>
                </c:pt>
                <c:pt idx="878">
                  <c:v>49.800003051757813</c:v>
                </c:pt>
                <c:pt idx="879">
                  <c:v>49.900001525878906</c:v>
                </c:pt>
                <c:pt idx="880">
                  <c:v>50</c:v>
                </c:pt>
                <c:pt idx="881">
                  <c:v>50.099998474121094</c:v>
                </c:pt>
                <c:pt idx="882">
                  <c:v>50.200004577636719</c:v>
                </c:pt>
                <c:pt idx="883">
                  <c:v>50.300003051757813</c:v>
                </c:pt>
                <c:pt idx="884">
                  <c:v>50.400001525878906</c:v>
                </c:pt>
                <c:pt idx="885">
                  <c:v>50.5</c:v>
                </c:pt>
                <c:pt idx="886">
                  <c:v>50.599998474121094</c:v>
                </c:pt>
                <c:pt idx="887">
                  <c:v>50.700004577636719</c:v>
                </c:pt>
                <c:pt idx="888">
                  <c:v>50.800003051757813</c:v>
                </c:pt>
                <c:pt idx="889">
                  <c:v>50.900001525878906</c:v>
                </c:pt>
                <c:pt idx="890">
                  <c:v>51</c:v>
                </c:pt>
                <c:pt idx="891">
                  <c:v>51.099998474121094</c:v>
                </c:pt>
                <c:pt idx="892">
                  <c:v>51.200004577636719</c:v>
                </c:pt>
                <c:pt idx="893">
                  <c:v>51.300003051757813</c:v>
                </c:pt>
                <c:pt idx="894">
                  <c:v>51.400001525878906</c:v>
                </c:pt>
                <c:pt idx="895">
                  <c:v>51.5</c:v>
                </c:pt>
                <c:pt idx="896">
                  <c:v>51.599998474121094</c:v>
                </c:pt>
                <c:pt idx="897">
                  <c:v>51.700004577636719</c:v>
                </c:pt>
                <c:pt idx="898">
                  <c:v>51.800003051757813</c:v>
                </c:pt>
                <c:pt idx="899">
                  <c:v>51.900001525878906</c:v>
                </c:pt>
                <c:pt idx="900">
                  <c:v>52</c:v>
                </c:pt>
                <c:pt idx="901">
                  <c:v>52.099998474121094</c:v>
                </c:pt>
                <c:pt idx="902">
                  <c:v>52.200004577636719</c:v>
                </c:pt>
                <c:pt idx="903">
                  <c:v>52.300003051757813</c:v>
                </c:pt>
                <c:pt idx="904">
                  <c:v>52.400001525878906</c:v>
                </c:pt>
                <c:pt idx="905">
                  <c:v>52.5</c:v>
                </c:pt>
                <c:pt idx="906">
                  <c:v>52.599998474121094</c:v>
                </c:pt>
                <c:pt idx="907">
                  <c:v>52.700004577636719</c:v>
                </c:pt>
                <c:pt idx="908">
                  <c:v>52.800003051757813</c:v>
                </c:pt>
                <c:pt idx="909">
                  <c:v>52.900001525878906</c:v>
                </c:pt>
                <c:pt idx="910">
                  <c:v>53</c:v>
                </c:pt>
                <c:pt idx="911">
                  <c:v>53.099998474121094</c:v>
                </c:pt>
                <c:pt idx="912">
                  <c:v>53.200004577636719</c:v>
                </c:pt>
                <c:pt idx="913">
                  <c:v>53.300003051757813</c:v>
                </c:pt>
                <c:pt idx="914">
                  <c:v>53.400001525878906</c:v>
                </c:pt>
                <c:pt idx="915">
                  <c:v>53.5</c:v>
                </c:pt>
                <c:pt idx="916">
                  <c:v>53.599998474121094</c:v>
                </c:pt>
                <c:pt idx="917">
                  <c:v>53.700004577636719</c:v>
                </c:pt>
                <c:pt idx="918">
                  <c:v>53.800003051757813</c:v>
                </c:pt>
                <c:pt idx="919">
                  <c:v>53.900001525878906</c:v>
                </c:pt>
                <c:pt idx="920">
                  <c:v>54</c:v>
                </c:pt>
                <c:pt idx="921">
                  <c:v>54.099998474121094</c:v>
                </c:pt>
                <c:pt idx="922">
                  <c:v>54.200004577636719</c:v>
                </c:pt>
                <c:pt idx="923">
                  <c:v>54.300003051757813</c:v>
                </c:pt>
                <c:pt idx="924">
                  <c:v>54.400001525878906</c:v>
                </c:pt>
                <c:pt idx="925">
                  <c:v>54.5</c:v>
                </c:pt>
                <c:pt idx="926">
                  <c:v>54.599998474121094</c:v>
                </c:pt>
                <c:pt idx="927">
                  <c:v>54.700004577636719</c:v>
                </c:pt>
                <c:pt idx="928">
                  <c:v>54.800003051757813</c:v>
                </c:pt>
                <c:pt idx="929">
                  <c:v>54.900001525878906</c:v>
                </c:pt>
                <c:pt idx="930">
                  <c:v>55</c:v>
                </c:pt>
                <c:pt idx="931">
                  <c:v>55.099998474121094</c:v>
                </c:pt>
                <c:pt idx="932">
                  <c:v>55.200004577636719</c:v>
                </c:pt>
                <c:pt idx="933">
                  <c:v>55.300003051757813</c:v>
                </c:pt>
                <c:pt idx="934">
                  <c:v>55.400001525878906</c:v>
                </c:pt>
                <c:pt idx="935">
                  <c:v>55.5</c:v>
                </c:pt>
                <c:pt idx="936">
                  <c:v>55.599998474121094</c:v>
                </c:pt>
                <c:pt idx="937">
                  <c:v>55.700004577636719</c:v>
                </c:pt>
                <c:pt idx="938">
                  <c:v>55.800003051757813</c:v>
                </c:pt>
                <c:pt idx="939">
                  <c:v>55.900001525878906</c:v>
                </c:pt>
                <c:pt idx="940">
                  <c:v>56</c:v>
                </c:pt>
                <c:pt idx="941">
                  <c:v>56.099998474121094</c:v>
                </c:pt>
                <c:pt idx="942">
                  <c:v>56.200004577636719</c:v>
                </c:pt>
                <c:pt idx="943">
                  <c:v>56.300003051757813</c:v>
                </c:pt>
                <c:pt idx="944">
                  <c:v>56.400001525878906</c:v>
                </c:pt>
                <c:pt idx="945">
                  <c:v>56.5</c:v>
                </c:pt>
                <c:pt idx="946">
                  <c:v>56.599998474121094</c:v>
                </c:pt>
                <c:pt idx="947">
                  <c:v>56.700004577636719</c:v>
                </c:pt>
                <c:pt idx="948">
                  <c:v>56.800003051757813</c:v>
                </c:pt>
                <c:pt idx="949">
                  <c:v>56.900001525878906</c:v>
                </c:pt>
                <c:pt idx="950">
                  <c:v>57</c:v>
                </c:pt>
                <c:pt idx="951">
                  <c:v>57.099998474121094</c:v>
                </c:pt>
                <c:pt idx="952">
                  <c:v>57.200004577636719</c:v>
                </c:pt>
                <c:pt idx="953">
                  <c:v>57.300003051757813</c:v>
                </c:pt>
                <c:pt idx="954">
                  <c:v>57.400001525878906</c:v>
                </c:pt>
                <c:pt idx="955">
                  <c:v>57.5</c:v>
                </c:pt>
                <c:pt idx="956">
                  <c:v>57.599998474121094</c:v>
                </c:pt>
                <c:pt idx="957">
                  <c:v>57.700004577636719</c:v>
                </c:pt>
                <c:pt idx="958">
                  <c:v>57.800003051757813</c:v>
                </c:pt>
                <c:pt idx="959">
                  <c:v>57.900001525878906</c:v>
                </c:pt>
                <c:pt idx="960">
                  <c:v>58</c:v>
                </c:pt>
                <c:pt idx="961">
                  <c:v>58.099998474121094</c:v>
                </c:pt>
                <c:pt idx="962">
                  <c:v>58.200004577636719</c:v>
                </c:pt>
                <c:pt idx="963">
                  <c:v>58.300003051757813</c:v>
                </c:pt>
                <c:pt idx="964">
                  <c:v>58.400001525878906</c:v>
                </c:pt>
                <c:pt idx="965">
                  <c:v>58.5</c:v>
                </c:pt>
                <c:pt idx="966">
                  <c:v>58.599998474121094</c:v>
                </c:pt>
                <c:pt idx="967">
                  <c:v>58.700004577636719</c:v>
                </c:pt>
                <c:pt idx="968">
                  <c:v>58.800003051757813</c:v>
                </c:pt>
                <c:pt idx="969">
                  <c:v>58.900001525878906</c:v>
                </c:pt>
                <c:pt idx="970">
                  <c:v>59</c:v>
                </c:pt>
                <c:pt idx="971">
                  <c:v>59.099998474121094</c:v>
                </c:pt>
                <c:pt idx="972">
                  <c:v>59.200004577636719</c:v>
                </c:pt>
                <c:pt idx="973">
                  <c:v>59.300003051757813</c:v>
                </c:pt>
                <c:pt idx="974">
                  <c:v>59.400001525878906</c:v>
                </c:pt>
                <c:pt idx="975">
                  <c:v>59.5</c:v>
                </c:pt>
                <c:pt idx="976">
                  <c:v>59.599998474121094</c:v>
                </c:pt>
                <c:pt idx="977">
                  <c:v>59.700004577636719</c:v>
                </c:pt>
                <c:pt idx="978">
                  <c:v>59.800003051757813</c:v>
                </c:pt>
                <c:pt idx="979">
                  <c:v>59.900001525878906</c:v>
                </c:pt>
                <c:pt idx="980">
                  <c:v>60</c:v>
                </c:pt>
                <c:pt idx="981">
                  <c:v>60.099998474121094</c:v>
                </c:pt>
                <c:pt idx="982">
                  <c:v>60.200004577636719</c:v>
                </c:pt>
                <c:pt idx="983">
                  <c:v>60.300003051757813</c:v>
                </c:pt>
                <c:pt idx="984">
                  <c:v>60.400001525878906</c:v>
                </c:pt>
                <c:pt idx="985">
                  <c:v>60.5</c:v>
                </c:pt>
                <c:pt idx="986">
                  <c:v>60.599998474121094</c:v>
                </c:pt>
                <c:pt idx="987">
                  <c:v>60.700004577636719</c:v>
                </c:pt>
                <c:pt idx="988">
                  <c:v>60.800003051757813</c:v>
                </c:pt>
                <c:pt idx="989">
                  <c:v>60.900001525878906</c:v>
                </c:pt>
                <c:pt idx="990">
                  <c:v>61</c:v>
                </c:pt>
                <c:pt idx="991">
                  <c:v>61.099998474121094</c:v>
                </c:pt>
                <c:pt idx="992">
                  <c:v>61.200004577636719</c:v>
                </c:pt>
                <c:pt idx="993">
                  <c:v>61.300003051757813</c:v>
                </c:pt>
                <c:pt idx="994">
                  <c:v>61.400001525878906</c:v>
                </c:pt>
                <c:pt idx="995">
                  <c:v>61.5</c:v>
                </c:pt>
                <c:pt idx="996">
                  <c:v>61.599998474121094</c:v>
                </c:pt>
                <c:pt idx="997">
                  <c:v>61.700004577636719</c:v>
                </c:pt>
                <c:pt idx="998">
                  <c:v>61.800003051757813</c:v>
                </c:pt>
                <c:pt idx="999">
                  <c:v>61.900001525878906</c:v>
                </c:pt>
                <c:pt idx="1000">
                  <c:v>62</c:v>
                </c:pt>
                <c:pt idx="1001">
                  <c:v>62.099998474121094</c:v>
                </c:pt>
                <c:pt idx="1002">
                  <c:v>62.200004577636719</c:v>
                </c:pt>
                <c:pt idx="1003">
                  <c:v>62.300003051757813</c:v>
                </c:pt>
                <c:pt idx="1004">
                  <c:v>62.400001525878906</c:v>
                </c:pt>
                <c:pt idx="1005">
                  <c:v>62.5</c:v>
                </c:pt>
                <c:pt idx="1006">
                  <c:v>62.599998474121094</c:v>
                </c:pt>
                <c:pt idx="1007">
                  <c:v>62.700004577636719</c:v>
                </c:pt>
                <c:pt idx="1008">
                  <c:v>62.800003051757813</c:v>
                </c:pt>
                <c:pt idx="1009">
                  <c:v>62.900001525878906</c:v>
                </c:pt>
                <c:pt idx="1010">
                  <c:v>63</c:v>
                </c:pt>
                <c:pt idx="1011">
                  <c:v>63.099998474121094</c:v>
                </c:pt>
                <c:pt idx="1012">
                  <c:v>63.200004577636719</c:v>
                </c:pt>
                <c:pt idx="1013">
                  <c:v>63.300003051757813</c:v>
                </c:pt>
                <c:pt idx="1014">
                  <c:v>63.400001525878906</c:v>
                </c:pt>
                <c:pt idx="1015">
                  <c:v>63.5</c:v>
                </c:pt>
                <c:pt idx="1016">
                  <c:v>63.599998474121094</c:v>
                </c:pt>
                <c:pt idx="1017">
                  <c:v>63.700004577636719</c:v>
                </c:pt>
                <c:pt idx="1018">
                  <c:v>63.800003051757813</c:v>
                </c:pt>
                <c:pt idx="1019">
                  <c:v>63.900001525878906</c:v>
                </c:pt>
                <c:pt idx="1020">
                  <c:v>64</c:v>
                </c:pt>
                <c:pt idx="1021">
                  <c:v>64.099998474121094</c:v>
                </c:pt>
                <c:pt idx="1022">
                  <c:v>64.200004577636719</c:v>
                </c:pt>
                <c:pt idx="1023">
                  <c:v>64.300003051757813</c:v>
                </c:pt>
                <c:pt idx="1024">
                  <c:v>64.400001525878906</c:v>
                </c:pt>
                <c:pt idx="1025">
                  <c:v>64.5</c:v>
                </c:pt>
                <c:pt idx="1026">
                  <c:v>64.599998474121094</c:v>
                </c:pt>
                <c:pt idx="1027">
                  <c:v>64.700004577636719</c:v>
                </c:pt>
                <c:pt idx="1028">
                  <c:v>64.800003051757813</c:v>
                </c:pt>
                <c:pt idx="1029">
                  <c:v>64.900001525878906</c:v>
                </c:pt>
                <c:pt idx="1030">
                  <c:v>65</c:v>
                </c:pt>
                <c:pt idx="1031">
                  <c:v>65.099998474121094</c:v>
                </c:pt>
                <c:pt idx="1032">
                  <c:v>65.200004577636719</c:v>
                </c:pt>
                <c:pt idx="1033">
                  <c:v>65.300003051757813</c:v>
                </c:pt>
                <c:pt idx="1034">
                  <c:v>65.400001525878906</c:v>
                </c:pt>
                <c:pt idx="1035">
                  <c:v>65.5</c:v>
                </c:pt>
                <c:pt idx="1036">
                  <c:v>65.599998474121094</c:v>
                </c:pt>
                <c:pt idx="1037">
                  <c:v>65.700004577636719</c:v>
                </c:pt>
                <c:pt idx="1038">
                  <c:v>65.800003051757813</c:v>
                </c:pt>
                <c:pt idx="1039">
                  <c:v>65.900001525878906</c:v>
                </c:pt>
                <c:pt idx="1040">
                  <c:v>66</c:v>
                </c:pt>
                <c:pt idx="1041">
                  <c:v>66.099998474121094</c:v>
                </c:pt>
                <c:pt idx="1042">
                  <c:v>66.200004577636719</c:v>
                </c:pt>
                <c:pt idx="1043">
                  <c:v>66.300003051757813</c:v>
                </c:pt>
                <c:pt idx="1044">
                  <c:v>66.400001525878906</c:v>
                </c:pt>
                <c:pt idx="1045">
                  <c:v>66.5</c:v>
                </c:pt>
                <c:pt idx="1046">
                  <c:v>66.599998474121094</c:v>
                </c:pt>
                <c:pt idx="1047">
                  <c:v>66.700004577636719</c:v>
                </c:pt>
                <c:pt idx="1048">
                  <c:v>66.800003051757813</c:v>
                </c:pt>
                <c:pt idx="1049">
                  <c:v>66.900001525878906</c:v>
                </c:pt>
                <c:pt idx="1050">
                  <c:v>67</c:v>
                </c:pt>
                <c:pt idx="1051">
                  <c:v>67.099998474121094</c:v>
                </c:pt>
                <c:pt idx="1052">
                  <c:v>67.200004577636719</c:v>
                </c:pt>
                <c:pt idx="1053">
                  <c:v>67.300003051757813</c:v>
                </c:pt>
                <c:pt idx="1054">
                  <c:v>67.400001525878906</c:v>
                </c:pt>
                <c:pt idx="1055">
                  <c:v>67.5</c:v>
                </c:pt>
                <c:pt idx="1056">
                  <c:v>67.599998474121094</c:v>
                </c:pt>
                <c:pt idx="1057">
                  <c:v>67.700004577636719</c:v>
                </c:pt>
                <c:pt idx="1058">
                  <c:v>67.800003051757813</c:v>
                </c:pt>
                <c:pt idx="1059">
                  <c:v>67.900001525878906</c:v>
                </c:pt>
                <c:pt idx="1060">
                  <c:v>68</c:v>
                </c:pt>
                <c:pt idx="1061">
                  <c:v>68.099998474121094</c:v>
                </c:pt>
                <c:pt idx="1062">
                  <c:v>68.200004577636719</c:v>
                </c:pt>
                <c:pt idx="1063">
                  <c:v>68.300003051757813</c:v>
                </c:pt>
                <c:pt idx="1064">
                  <c:v>68.400001525878906</c:v>
                </c:pt>
                <c:pt idx="1065">
                  <c:v>68.5</c:v>
                </c:pt>
                <c:pt idx="1066">
                  <c:v>68.599998474121094</c:v>
                </c:pt>
                <c:pt idx="1067">
                  <c:v>68.700004577636719</c:v>
                </c:pt>
                <c:pt idx="1068">
                  <c:v>68.800003051757813</c:v>
                </c:pt>
                <c:pt idx="1069">
                  <c:v>68.900001525878906</c:v>
                </c:pt>
                <c:pt idx="1070">
                  <c:v>69</c:v>
                </c:pt>
                <c:pt idx="1071">
                  <c:v>69.099998474121094</c:v>
                </c:pt>
                <c:pt idx="1072">
                  <c:v>69.200004577636719</c:v>
                </c:pt>
                <c:pt idx="1073">
                  <c:v>69.300003051757813</c:v>
                </c:pt>
                <c:pt idx="1074">
                  <c:v>69.400001525878906</c:v>
                </c:pt>
                <c:pt idx="1075">
                  <c:v>69.5</c:v>
                </c:pt>
                <c:pt idx="1076">
                  <c:v>69.599998474121094</c:v>
                </c:pt>
                <c:pt idx="1077">
                  <c:v>69.700004577636719</c:v>
                </c:pt>
                <c:pt idx="1078">
                  <c:v>69.800003051757813</c:v>
                </c:pt>
                <c:pt idx="1079">
                  <c:v>69.900001525878906</c:v>
                </c:pt>
                <c:pt idx="1080">
                  <c:v>70</c:v>
                </c:pt>
                <c:pt idx="1081">
                  <c:v>70.099998474121094</c:v>
                </c:pt>
                <c:pt idx="1082">
                  <c:v>70.200004577636719</c:v>
                </c:pt>
                <c:pt idx="1083">
                  <c:v>70.300003051757813</c:v>
                </c:pt>
                <c:pt idx="1084">
                  <c:v>70.400001525878906</c:v>
                </c:pt>
                <c:pt idx="1085">
                  <c:v>70.5</c:v>
                </c:pt>
                <c:pt idx="1086">
                  <c:v>70.599998474121094</c:v>
                </c:pt>
                <c:pt idx="1087">
                  <c:v>70.700004577636719</c:v>
                </c:pt>
                <c:pt idx="1088">
                  <c:v>70.800003051757813</c:v>
                </c:pt>
                <c:pt idx="1089">
                  <c:v>70.900001525878906</c:v>
                </c:pt>
                <c:pt idx="1090">
                  <c:v>71</c:v>
                </c:pt>
                <c:pt idx="1091">
                  <c:v>71.099998474121094</c:v>
                </c:pt>
                <c:pt idx="1092">
                  <c:v>71.200004577636719</c:v>
                </c:pt>
                <c:pt idx="1093">
                  <c:v>71.300003051757813</c:v>
                </c:pt>
                <c:pt idx="1094">
                  <c:v>71.400001525878906</c:v>
                </c:pt>
                <c:pt idx="1095">
                  <c:v>71.5</c:v>
                </c:pt>
                <c:pt idx="1096">
                  <c:v>71.599998474121094</c:v>
                </c:pt>
                <c:pt idx="1097">
                  <c:v>71.700004577636719</c:v>
                </c:pt>
                <c:pt idx="1098">
                  <c:v>71.800003051757813</c:v>
                </c:pt>
                <c:pt idx="1099">
                  <c:v>71.900001525878906</c:v>
                </c:pt>
                <c:pt idx="1100">
                  <c:v>72</c:v>
                </c:pt>
                <c:pt idx="1101">
                  <c:v>72.099998474121094</c:v>
                </c:pt>
                <c:pt idx="1102">
                  <c:v>72.200004577636719</c:v>
                </c:pt>
                <c:pt idx="1103">
                  <c:v>72.300003051757813</c:v>
                </c:pt>
                <c:pt idx="1104">
                  <c:v>72.400001525878906</c:v>
                </c:pt>
                <c:pt idx="1105">
                  <c:v>72.5</c:v>
                </c:pt>
                <c:pt idx="1106">
                  <c:v>72.599998474121094</c:v>
                </c:pt>
                <c:pt idx="1107">
                  <c:v>72.700004577636719</c:v>
                </c:pt>
                <c:pt idx="1108">
                  <c:v>72.800003051757813</c:v>
                </c:pt>
                <c:pt idx="1109">
                  <c:v>72.900001525878906</c:v>
                </c:pt>
                <c:pt idx="1110">
                  <c:v>73</c:v>
                </c:pt>
                <c:pt idx="1111">
                  <c:v>73.099998474121094</c:v>
                </c:pt>
                <c:pt idx="1112">
                  <c:v>73.200004577636719</c:v>
                </c:pt>
                <c:pt idx="1113">
                  <c:v>73.300003051757813</c:v>
                </c:pt>
                <c:pt idx="1114">
                  <c:v>73.400001525878906</c:v>
                </c:pt>
                <c:pt idx="1115">
                  <c:v>73.5</c:v>
                </c:pt>
                <c:pt idx="1116">
                  <c:v>73.599998474121094</c:v>
                </c:pt>
                <c:pt idx="1117">
                  <c:v>73.700004577636719</c:v>
                </c:pt>
                <c:pt idx="1118">
                  <c:v>73.800003051757813</c:v>
                </c:pt>
                <c:pt idx="1119">
                  <c:v>73.900001525878906</c:v>
                </c:pt>
                <c:pt idx="1120">
                  <c:v>74</c:v>
                </c:pt>
                <c:pt idx="1121">
                  <c:v>74.099998474121094</c:v>
                </c:pt>
                <c:pt idx="1122">
                  <c:v>74.200004577636719</c:v>
                </c:pt>
                <c:pt idx="1123">
                  <c:v>74.300003051757813</c:v>
                </c:pt>
                <c:pt idx="1124">
                  <c:v>74.400001525878906</c:v>
                </c:pt>
                <c:pt idx="1125">
                  <c:v>74.5</c:v>
                </c:pt>
                <c:pt idx="1126">
                  <c:v>74.599998474121094</c:v>
                </c:pt>
                <c:pt idx="1127">
                  <c:v>74.700004577636719</c:v>
                </c:pt>
                <c:pt idx="1128">
                  <c:v>74.800003051757813</c:v>
                </c:pt>
                <c:pt idx="1129">
                  <c:v>74.900001525878906</c:v>
                </c:pt>
                <c:pt idx="1130">
                  <c:v>75</c:v>
                </c:pt>
                <c:pt idx="1131">
                  <c:v>75.099998474121094</c:v>
                </c:pt>
                <c:pt idx="1132">
                  <c:v>75.200004577636719</c:v>
                </c:pt>
                <c:pt idx="1133">
                  <c:v>75.300003051757813</c:v>
                </c:pt>
                <c:pt idx="1134">
                  <c:v>75.400001525878906</c:v>
                </c:pt>
                <c:pt idx="1135">
                  <c:v>75.5</c:v>
                </c:pt>
                <c:pt idx="1136">
                  <c:v>75.599998474121094</c:v>
                </c:pt>
                <c:pt idx="1137">
                  <c:v>75.700004577636719</c:v>
                </c:pt>
                <c:pt idx="1138">
                  <c:v>75.800003051757813</c:v>
                </c:pt>
                <c:pt idx="1139">
                  <c:v>75.900001525878906</c:v>
                </c:pt>
                <c:pt idx="1140">
                  <c:v>76</c:v>
                </c:pt>
                <c:pt idx="1141">
                  <c:v>76.099998474121094</c:v>
                </c:pt>
                <c:pt idx="1142">
                  <c:v>76.200004577636719</c:v>
                </c:pt>
                <c:pt idx="1143">
                  <c:v>76.300003051757813</c:v>
                </c:pt>
                <c:pt idx="1144">
                  <c:v>76.400001525878906</c:v>
                </c:pt>
                <c:pt idx="1145">
                  <c:v>76.5</c:v>
                </c:pt>
                <c:pt idx="1146">
                  <c:v>76.599998474121094</c:v>
                </c:pt>
                <c:pt idx="1147">
                  <c:v>76.700004577636719</c:v>
                </c:pt>
                <c:pt idx="1148">
                  <c:v>76.800003051757813</c:v>
                </c:pt>
                <c:pt idx="1149">
                  <c:v>76.900001525878906</c:v>
                </c:pt>
                <c:pt idx="1150">
                  <c:v>77</c:v>
                </c:pt>
                <c:pt idx="1151">
                  <c:v>77.099998474121094</c:v>
                </c:pt>
                <c:pt idx="1152">
                  <c:v>77.200004577636719</c:v>
                </c:pt>
                <c:pt idx="1153">
                  <c:v>77.300003051757813</c:v>
                </c:pt>
                <c:pt idx="1154">
                  <c:v>77.400001525878906</c:v>
                </c:pt>
                <c:pt idx="1155">
                  <c:v>77.5</c:v>
                </c:pt>
                <c:pt idx="1156">
                  <c:v>77.599998474121094</c:v>
                </c:pt>
                <c:pt idx="1157">
                  <c:v>77.700004577636719</c:v>
                </c:pt>
                <c:pt idx="1158">
                  <c:v>77.800003051757813</c:v>
                </c:pt>
                <c:pt idx="1159">
                  <c:v>77.900001525878906</c:v>
                </c:pt>
                <c:pt idx="1160">
                  <c:v>78</c:v>
                </c:pt>
                <c:pt idx="1161">
                  <c:v>78.099998474121094</c:v>
                </c:pt>
                <c:pt idx="1162">
                  <c:v>78.200004577636719</c:v>
                </c:pt>
                <c:pt idx="1163">
                  <c:v>78.300003051757813</c:v>
                </c:pt>
                <c:pt idx="1164">
                  <c:v>78.400001525878906</c:v>
                </c:pt>
                <c:pt idx="1165">
                  <c:v>78.5</c:v>
                </c:pt>
                <c:pt idx="1166">
                  <c:v>78.599998474121094</c:v>
                </c:pt>
                <c:pt idx="1167">
                  <c:v>78.700004577636719</c:v>
                </c:pt>
                <c:pt idx="1168">
                  <c:v>78.800003051757813</c:v>
                </c:pt>
                <c:pt idx="1169">
                  <c:v>78.900001525878906</c:v>
                </c:pt>
                <c:pt idx="1170">
                  <c:v>79</c:v>
                </c:pt>
                <c:pt idx="1171">
                  <c:v>79.099998474121094</c:v>
                </c:pt>
                <c:pt idx="1172">
                  <c:v>79.200004577636719</c:v>
                </c:pt>
                <c:pt idx="1173">
                  <c:v>79.300003051757813</c:v>
                </c:pt>
                <c:pt idx="1174">
                  <c:v>79.400001525878906</c:v>
                </c:pt>
                <c:pt idx="1175">
                  <c:v>79.5</c:v>
                </c:pt>
                <c:pt idx="1176">
                  <c:v>79.599998474121094</c:v>
                </c:pt>
                <c:pt idx="1177">
                  <c:v>79.700004577636719</c:v>
                </c:pt>
                <c:pt idx="1178">
                  <c:v>79.800003051757813</c:v>
                </c:pt>
                <c:pt idx="1179">
                  <c:v>79.900001525878906</c:v>
                </c:pt>
                <c:pt idx="1180">
                  <c:v>80</c:v>
                </c:pt>
                <c:pt idx="1181">
                  <c:v>80.099998474121094</c:v>
                </c:pt>
                <c:pt idx="1182">
                  <c:v>80.200004577636719</c:v>
                </c:pt>
                <c:pt idx="1183">
                  <c:v>80.300003051757813</c:v>
                </c:pt>
                <c:pt idx="1184">
                  <c:v>80.400001525878906</c:v>
                </c:pt>
                <c:pt idx="1185">
                  <c:v>80.5</c:v>
                </c:pt>
                <c:pt idx="1186">
                  <c:v>80.599998474121094</c:v>
                </c:pt>
                <c:pt idx="1187">
                  <c:v>80.700004577636719</c:v>
                </c:pt>
                <c:pt idx="1188">
                  <c:v>80.800003051757813</c:v>
                </c:pt>
                <c:pt idx="1189">
                  <c:v>80.900001525878906</c:v>
                </c:pt>
                <c:pt idx="1190">
                  <c:v>81</c:v>
                </c:pt>
                <c:pt idx="1191">
                  <c:v>81.099998474121094</c:v>
                </c:pt>
                <c:pt idx="1192">
                  <c:v>81.200004577636719</c:v>
                </c:pt>
                <c:pt idx="1193">
                  <c:v>81.300003051757813</c:v>
                </c:pt>
                <c:pt idx="1194">
                  <c:v>81.400001525878906</c:v>
                </c:pt>
                <c:pt idx="1195">
                  <c:v>81.5</c:v>
                </c:pt>
                <c:pt idx="1196">
                  <c:v>81.599998474121094</c:v>
                </c:pt>
                <c:pt idx="1197">
                  <c:v>81.700004577636719</c:v>
                </c:pt>
                <c:pt idx="1198">
                  <c:v>81.800003051757813</c:v>
                </c:pt>
                <c:pt idx="1199">
                  <c:v>81.900001525878906</c:v>
                </c:pt>
                <c:pt idx="1200">
                  <c:v>82</c:v>
                </c:pt>
                <c:pt idx="1201">
                  <c:v>82.099998474121094</c:v>
                </c:pt>
                <c:pt idx="1202">
                  <c:v>82.200004577636719</c:v>
                </c:pt>
                <c:pt idx="1203">
                  <c:v>82.300003051757813</c:v>
                </c:pt>
                <c:pt idx="1204">
                  <c:v>82.400001525878906</c:v>
                </c:pt>
                <c:pt idx="1205">
                  <c:v>82.5</c:v>
                </c:pt>
                <c:pt idx="1206">
                  <c:v>82.599998474121094</c:v>
                </c:pt>
                <c:pt idx="1207">
                  <c:v>82.700004577636719</c:v>
                </c:pt>
                <c:pt idx="1208">
                  <c:v>82.800003051757813</c:v>
                </c:pt>
                <c:pt idx="1209">
                  <c:v>82.900001525878906</c:v>
                </c:pt>
                <c:pt idx="1210">
                  <c:v>83</c:v>
                </c:pt>
                <c:pt idx="1211">
                  <c:v>83.099998474121094</c:v>
                </c:pt>
                <c:pt idx="1212">
                  <c:v>83.200004577636719</c:v>
                </c:pt>
                <c:pt idx="1213">
                  <c:v>83.300003051757813</c:v>
                </c:pt>
                <c:pt idx="1214">
                  <c:v>83.400001525878906</c:v>
                </c:pt>
                <c:pt idx="1215">
                  <c:v>83.5</c:v>
                </c:pt>
                <c:pt idx="1216">
                  <c:v>83.599998474121094</c:v>
                </c:pt>
                <c:pt idx="1217">
                  <c:v>83.700004577636719</c:v>
                </c:pt>
                <c:pt idx="1218">
                  <c:v>83.800003051757813</c:v>
                </c:pt>
                <c:pt idx="1219">
                  <c:v>83.900001525878906</c:v>
                </c:pt>
                <c:pt idx="1220">
                  <c:v>84</c:v>
                </c:pt>
                <c:pt idx="1221">
                  <c:v>84.099998474121094</c:v>
                </c:pt>
                <c:pt idx="1222">
                  <c:v>84.200004577636719</c:v>
                </c:pt>
                <c:pt idx="1223">
                  <c:v>84.300003051757813</c:v>
                </c:pt>
                <c:pt idx="1224">
                  <c:v>84.400001525878906</c:v>
                </c:pt>
                <c:pt idx="1225">
                  <c:v>84.5</c:v>
                </c:pt>
                <c:pt idx="1226">
                  <c:v>84.599998474121094</c:v>
                </c:pt>
                <c:pt idx="1227">
                  <c:v>84.700004577636719</c:v>
                </c:pt>
                <c:pt idx="1228">
                  <c:v>84.800003051757813</c:v>
                </c:pt>
                <c:pt idx="1229">
                  <c:v>84.900001525878906</c:v>
                </c:pt>
                <c:pt idx="1230">
                  <c:v>85</c:v>
                </c:pt>
                <c:pt idx="1231">
                  <c:v>85.099998474121094</c:v>
                </c:pt>
                <c:pt idx="1232">
                  <c:v>85.200004577636719</c:v>
                </c:pt>
                <c:pt idx="1233">
                  <c:v>85.300003051757813</c:v>
                </c:pt>
                <c:pt idx="1234">
                  <c:v>85.400001525878906</c:v>
                </c:pt>
                <c:pt idx="1235">
                  <c:v>85.5</c:v>
                </c:pt>
                <c:pt idx="1236">
                  <c:v>85.599998474121094</c:v>
                </c:pt>
                <c:pt idx="1237">
                  <c:v>85.700004577636719</c:v>
                </c:pt>
                <c:pt idx="1238">
                  <c:v>85.800003051757813</c:v>
                </c:pt>
                <c:pt idx="1239">
                  <c:v>85.900001525878906</c:v>
                </c:pt>
                <c:pt idx="1240">
                  <c:v>86</c:v>
                </c:pt>
                <c:pt idx="1241">
                  <c:v>86.099998474121094</c:v>
                </c:pt>
                <c:pt idx="1242">
                  <c:v>86.200004577636719</c:v>
                </c:pt>
                <c:pt idx="1243">
                  <c:v>86.300003051757813</c:v>
                </c:pt>
                <c:pt idx="1244">
                  <c:v>86.400001525878906</c:v>
                </c:pt>
                <c:pt idx="1245">
                  <c:v>86.5</c:v>
                </c:pt>
                <c:pt idx="1246">
                  <c:v>86.599998474121094</c:v>
                </c:pt>
                <c:pt idx="1247">
                  <c:v>86.700004577636719</c:v>
                </c:pt>
                <c:pt idx="1248">
                  <c:v>86.800003051757813</c:v>
                </c:pt>
                <c:pt idx="1249">
                  <c:v>86.900001525878906</c:v>
                </c:pt>
                <c:pt idx="1250">
                  <c:v>87</c:v>
                </c:pt>
                <c:pt idx="1251">
                  <c:v>87.099998474121094</c:v>
                </c:pt>
                <c:pt idx="1252">
                  <c:v>87.200004577636719</c:v>
                </c:pt>
                <c:pt idx="1253">
                  <c:v>87.300003051757813</c:v>
                </c:pt>
                <c:pt idx="1254">
                  <c:v>87.400001525878906</c:v>
                </c:pt>
                <c:pt idx="1255">
                  <c:v>87.5</c:v>
                </c:pt>
                <c:pt idx="1256">
                  <c:v>87.599998474121094</c:v>
                </c:pt>
                <c:pt idx="1257">
                  <c:v>87.700004577636719</c:v>
                </c:pt>
                <c:pt idx="1258">
                  <c:v>87.800003051757813</c:v>
                </c:pt>
                <c:pt idx="1259">
                  <c:v>87.900001525878906</c:v>
                </c:pt>
                <c:pt idx="1260">
                  <c:v>88</c:v>
                </c:pt>
                <c:pt idx="1261">
                  <c:v>88.099998474121094</c:v>
                </c:pt>
                <c:pt idx="1262">
                  <c:v>88.200004577636719</c:v>
                </c:pt>
                <c:pt idx="1263">
                  <c:v>88.300003051757813</c:v>
                </c:pt>
                <c:pt idx="1264">
                  <c:v>88.400001525878906</c:v>
                </c:pt>
                <c:pt idx="1265">
                  <c:v>88.5</c:v>
                </c:pt>
                <c:pt idx="1266">
                  <c:v>88.599998474121094</c:v>
                </c:pt>
                <c:pt idx="1267">
                  <c:v>88.700004577636719</c:v>
                </c:pt>
                <c:pt idx="1268">
                  <c:v>88.800003051757813</c:v>
                </c:pt>
                <c:pt idx="1269">
                  <c:v>88.900001525878906</c:v>
                </c:pt>
                <c:pt idx="1270">
                  <c:v>89</c:v>
                </c:pt>
                <c:pt idx="1271">
                  <c:v>89.099998474121094</c:v>
                </c:pt>
                <c:pt idx="1272">
                  <c:v>89.200004577636719</c:v>
                </c:pt>
                <c:pt idx="1273">
                  <c:v>89.300003051757813</c:v>
                </c:pt>
                <c:pt idx="1274">
                  <c:v>89.400001525878906</c:v>
                </c:pt>
                <c:pt idx="1275">
                  <c:v>89.5</c:v>
                </c:pt>
                <c:pt idx="1276">
                  <c:v>89.599998474121094</c:v>
                </c:pt>
                <c:pt idx="1277">
                  <c:v>89.700004577636719</c:v>
                </c:pt>
                <c:pt idx="1278">
                  <c:v>89.800003051757813</c:v>
                </c:pt>
                <c:pt idx="1279">
                  <c:v>89.900001525878906</c:v>
                </c:pt>
                <c:pt idx="1280">
                  <c:v>90.000007629394531</c:v>
                </c:pt>
                <c:pt idx="1281">
                  <c:v>90.099998474121094</c:v>
                </c:pt>
                <c:pt idx="1282">
                  <c:v>90.200004577636719</c:v>
                </c:pt>
                <c:pt idx="1283">
                  <c:v>90.299995422363281</c:v>
                </c:pt>
                <c:pt idx="1284">
                  <c:v>90.400001525878906</c:v>
                </c:pt>
                <c:pt idx="1285">
                  <c:v>90.500007629394531</c:v>
                </c:pt>
                <c:pt idx="1286">
                  <c:v>90.599998474121094</c:v>
                </c:pt>
                <c:pt idx="1287">
                  <c:v>90.700004577636719</c:v>
                </c:pt>
                <c:pt idx="1288">
                  <c:v>90.799995422363281</c:v>
                </c:pt>
                <c:pt idx="1289">
                  <c:v>90.900001525878906</c:v>
                </c:pt>
                <c:pt idx="1290">
                  <c:v>91.000007629394531</c:v>
                </c:pt>
                <c:pt idx="1291">
                  <c:v>91.099998474121094</c:v>
                </c:pt>
                <c:pt idx="1292">
                  <c:v>91.200004577636719</c:v>
                </c:pt>
                <c:pt idx="1293">
                  <c:v>91.299995422363281</c:v>
                </c:pt>
                <c:pt idx="1294">
                  <c:v>91.400001525878906</c:v>
                </c:pt>
                <c:pt idx="1295">
                  <c:v>91.500007629394531</c:v>
                </c:pt>
                <c:pt idx="1296">
                  <c:v>91.599998474121094</c:v>
                </c:pt>
                <c:pt idx="1297">
                  <c:v>91.700004577636719</c:v>
                </c:pt>
                <c:pt idx="1298">
                  <c:v>91.799995422363281</c:v>
                </c:pt>
                <c:pt idx="1299">
                  <c:v>91.900001525878906</c:v>
                </c:pt>
                <c:pt idx="1300">
                  <c:v>92.000007629394531</c:v>
                </c:pt>
                <c:pt idx="1301">
                  <c:v>92.099998474121094</c:v>
                </c:pt>
                <c:pt idx="1302">
                  <c:v>92.200004577636719</c:v>
                </c:pt>
                <c:pt idx="1303">
                  <c:v>92.299995422363281</c:v>
                </c:pt>
                <c:pt idx="1304">
                  <c:v>92.400001525878906</c:v>
                </c:pt>
                <c:pt idx="1305">
                  <c:v>92.500007629394531</c:v>
                </c:pt>
                <c:pt idx="1306">
                  <c:v>92.599998474121094</c:v>
                </c:pt>
                <c:pt idx="1307">
                  <c:v>92.700004577636719</c:v>
                </c:pt>
                <c:pt idx="1308">
                  <c:v>92.799995422363281</c:v>
                </c:pt>
                <c:pt idx="1309">
                  <c:v>92.900001525878906</c:v>
                </c:pt>
                <c:pt idx="1310">
                  <c:v>93.000007629394531</c:v>
                </c:pt>
                <c:pt idx="1311">
                  <c:v>93.099998474121094</c:v>
                </c:pt>
                <c:pt idx="1312">
                  <c:v>93.200004577636719</c:v>
                </c:pt>
                <c:pt idx="1313">
                  <c:v>93.299995422363281</c:v>
                </c:pt>
                <c:pt idx="1314">
                  <c:v>93.400001525878906</c:v>
                </c:pt>
                <c:pt idx="1315">
                  <c:v>93.500007629394531</c:v>
                </c:pt>
                <c:pt idx="1316">
                  <c:v>93.599998474121094</c:v>
                </c:pt>
                <c:pt idx="1317">
                  <c:v>93.700004577636719</c:v>
                </c:pt>
                <c:pt idx="1318">
                  <c:v>93.799995422363281</c:v>
                </c:pt>
                <c:pt idx="1319">
                  <c:v>93.900001525878906</c:v>
                </c:pt>
                <c:pt idx="1320">
                  <c:v>94.000007629394531</c:v>
                </c:pt>
                <c:pt idx="1321">
                  <c:v>94.099998474121094</c:v>
                </c:pt>
                <c:pt idx="1322">
                  <c:v>94.200004577636719</c:v>
                </c:pt>
                <c:pt idx="1323">
                  <c:v>94.299995422363281</c:v>
                </c:pt>
                <c:pt idx="1324">
                  <c:v>94.400001525878906</c:v>
                </c:pt>
                <c:pt idx="1325">
                  <c:v>94.500007629394531</c:v>
                </c:pt>
                <c:pt idx="1326">
                  <c:v>94.599998474121094</c:v>
                </c:pt>
                <c:pt idx="1327">
                  <c:v>94.700004577636719</c:v>
                </c:pt>
                <c:pt idx="1328">
                  <c:v>94.799995422363281</c:v>
                </c:pt>
                <c:pt idx="1329">
                  <c:v>94.900001525878906</c:v>
                </c:pt>
                <c:pt idx="1330">
                  <c:v>95.000007629394531</c:v>
                </c:pt>
                <c:pt idx="1331">
                  <c:v>95.099998474121094</c:v>
                </c:pt>
                <c:pt idx="1332">
                  <c:v>95.200004577636719</c:v>
                </c:pt>
                <c:pt idx="1333">
                  <c:v>95.299995422363281</c:v>
                </c:pt>
                <c:pt idx="1334">
                  <c:v>95.400001525878906</c:v>
                </c:pt>
                <c:pt idx="1335">
                  <c:v>95.500007629394531</c:v>
                </c:pt>
                <c:pt idx="1336">
                  <c:v>95.599998474121094</c:v>
                </c:pt>
                <c:pt idx="1337">
                  <c:v>95.700004577636719</c:v>
                </c:pt>
                <c:pt idx="1338">
                  <c:v>95.799995422363281</c:v>
                </c:pt>
                <c:pt idx="1339">
                  <c:v>95.900001525878906</c:v>
                </c:pt>
                <c:pt idx="1340">
                  <c:v>96.000007629394531</c:v>
                </c:pt>
                <c:pt idx="1341">
                  <c:v>96.099998474121094</c:v>
                </c:pt>
                <c:pt idx="1342">
                  <c:v>96.200004577636719</c:v>
                </c:pt>
                <c:pt idx="1343">
                  <c:v>96.299995422363281</c:v>
                </c:pt>
                <c:pt idx="1344">
                  <c:v>96.400001525878906</c:v>
                </c:pt>
                <c:pt idx="1345">
                  <c:v>96.500007629394531</c:v>
                </c:pt>
                <c:pt idx="1346">
                  <c:v>96.599998474121094</c:v>
                </c:pt>
                <c:pt idx="1347">
                  <c:v>96.700004577636719</c:v>
                </c:pt>
                <c:pt idx="1348">
                  <c:v>96.799995422363281</c:v>
                </c:pt>
                <c:pt idx="1349">
                  <c:v>96.900001525878906</c:v>
                </c:pt>
                <c:pt idx="1350">
                  <c:v>97.000007629394531</c:v>
                </c:pt>
                <c:pt idx="1351">
                  <c:v>97.099998474121094</c:v>
                </c:pt>
                <c:pt idx="1352">
                  <c:v>97.200004577636719</c:v>
                </c:pt>
                <c:pt idx="1353">
                  <c:v>97.299995422363281</c:v>
                </c:pt>
                <c:pt idx="1354">
                  <c:v>97.400001525878906</c:v>
                </c:pt>
                <c:pt idx="1355">
                  <c:v>97.500007629394531</c:v>
                </c:pt>
                <c:pt idx="1356">
                  <c:v>97.599998474121094</c:v>
                </c:pt>
                <c:pt idx="1357">
                  <c:v>97.700004577636719</c:v>
                </c:pt>
                <c:pt idx="1358">
                  <c:v>97.799995422363281</c:v>
                </c:pt>
                <c:pt idx="1359">
                  <c:v>97.900001525878906</c:v>
                </c:pt>
                <c:pt idx="1360">
                  <c:v>98.000007629394531</c:v>
                </c:pt>
                <c:pt idx="1361">
                  <c:v>98.099998474121094</c:v>
                </c:pt>
                <c:pt idx="1362">
                  <c:v>98.200004577636719</c:v>
                </c:pt>
                <c:pt idx="1363">
                  <c:v>98.299995422363281</c:v>
                </c:pt>
                <c:pt idx="1364">
                  <c:v>98.400001525878906</c:v>
                </c:pt>
                <c:pt idx="1365">
                  <c:v>98.500007629394531</c:v>
                </c:pt>
                <c:pt idx="1366">
                  <c:v>98.599998474121094</c:v>
                </c:pt>
                <c:pt idx="1367">
                  <c:v>98.700004577636719</c:v>
                </c:pt>
                <c:pt idx="1368">
                  <c:v>98.799995422363281</c:v>
                </c:pt>
                <c:pt idx="1369">
                  <c:v>98.900001525878906</c:v>
                </c:pt>
                <c:pt idx="1370">
                  <c:v>99.000007629394531</c:v>
                </c:pt>
                <c:pt idx="1371">
                  <c:v>99.099998474121094</c:v>
                </c:pt>
                <c:pt idx="1372">
                  <c:v>99.200004577636719</c:v>
                </c:pt>
                <c:pt idx="1373">
                  <c:v>99.299995422363281</c:v>
                </c:pt>
                <c:pt idx="1374">
                  <c:v>99.400001525878906</c:v>
                </c:pt>
                <c:pt idx="1375">
                  <c:v>99.500007629394531</c:v>
                </c:pt>
                <c:pt idx="1376">
                  <c:v>99.599998474121094</c:v>
                </c:pt>
                <c:pt idx="1377">
                  <c:v>99.700004577636719</c:v>
                </c:pt>
                <c:pt idx="1378">
                  <c:v>99.799995422363281</c:v>
                </c:pt>
                <c:pt idx="1379">
                  <c:v>99.900001525878906</c:v>
                </c:pt>
                <c:pt idx="1380">
                  <c:v>100.00000762939453</c:v>
                </c:pt>
                <c:pt idx="1381">
                  <c:v>100.09999847412109</c:v>
                </c:pt>
                <c:pt idx="1382">
                  <c:v>100.20000457763672</c:v>
                </c:pt>
                <c:pt idx="1383">
                  <c:v>100.29999542236328</c:v>
                </c:pt>
                <c:pt idx="1384">
                  <c:v>100.40000152587891</c:v>
                </c:pt>
                <c:pt idx="1385">
                  <c:v>100.50000762939453</c:v>
                </c:pt>
                <c:pt idx="1386">
                  <c:v>100.59999847412109</c:v>
                </c:pt>
                <c:pt idx="1387">
                  <c:v>100.70000457763672</c:v>
                </c:pt>
                <c:pt idx="1388">
                  <c:v>100.79999542236328</c:v>
                </c:pt>
                <c:pt idx="1389">
                  <c:v>100.90000152587891</c:v>
                </c:pt>
                <c:pt idx="1390">
                  <c:v>101.00000762939453</c:v>
                </c:pt>
                <c:pt idx="1391">
                  <c:v>101.09999847412109</c:v>
                </c:pt>
                <c:pt idx="1392">
                  <c:v>101.20000457763672</c:v>
                </c:pt>
                <c:pt idx="1393">
                  <c:v>101.29999542236328</c:v>
                </c:pt>
                <c:pt idx="1394">
                  <c:v>101.40000152587891</c:v>
                </c:pt>
                <c:pt idx="1395">
                  <c:v>101.50000762939453</c:v>
                </c:pt>
                <c:pt idx="1396">
                  <c:v>101.59999847412109</c:v>
                </c:pt>
                <c:pt idx="1397">
                  <c:v>101.70000457763672</c:v>
                </c:pt>
                <c:pt idx="1398">
                  <c:v>101.79999542236328</c:v>
                </c:pt>
                <c:pt idx="1399">
                  <c:v>101.90000152587891</c:v>
                </c:pt>
                <c:pt idx="1400">
                  <c:v>102.00000762939453</c:v>
                </c:pt>
                <c:pt idx="1401">
                  <c:v>102.09999847412109</c:v>
                </c:pt>
                <c:pt idx="1402">
                  <c:v>102.20000457763672</c:v>
                </c:pt>
                <c:pt idx="1403">
                  <c:v>102.29999542236328</c:v>
                </c:pt>
                <c:pt idx="1404">
                  <c:v>102.40000152587891</c:v>
                </c:pt>
                <c:pt idx="1405">
                  <c:v>102.50000762939453</c:v>
                </c:pt>
                <c:pt idx="1406">
                  <c:v>102.59999847412109</c:v>
                </c:pt>
                <c:pt idx="1407">
                  <c:v>102.70000457763672</c:v>
                </c:pt>
                <c:pt idx="1408">
                  <c:v>102.79999542236328</c:v>
                </c:pt>
                <c:pt idx="1409">
                  <c:v>102.90000152587891</c:v>
                </c:pt>
                <c:pt idx="1410">
                  <c:v>103.00000762939453</c:v>
                </c:pt>
                <c:pt idx="1411">
                  <c:v>103.09999847412109</c:v>
                </c:pt>
                <c:pt idx="1412">
                  <c:v>103.20000457763672</c:v>
                </c:pt>
                <c:pt idx="1413">
                  <c:v>103.29999542236328</c:v>
                </c:pt>
                <c:pt idx="1414">
                  <c:v>103.40000152587891</c:v>
                </c:pt>
                <c:pt idx="1415">
                  <c:v>103.50000762939453</c:v>
                </c:pt>
                <c:pt idx="1416">
                  <c:v>103.59999847412109</c:v>
                </c:pt>
                <c:pt idx="1417">
                  <c:v>103.70000457763672</c:v>
                </c:pt>
                <c:pt idx="1418">
                  <c:v>103.79999542236328</c:v>
                </c:pt>
                <c:pt idx="1419">
                  <c:v>103.90000152587891</c:v>
                </c:pt>
                <c:pt idx="1420">
                  <c:v>104.00000762939453</c:v>
                </c:pt>
                <c:pt idx="1421">
                  <c:v>104.09999847412109</c:v>
                </c:pt>
                <c:pt idx="1422">
                  <c:v>104.20000457763672</c:v>
                </c:pt>
                <c:pt idx="1423">
                  <c:v>104.29999542236328</c:v>
                </c:pt>
                <c:pt idx="1424">
                  <c:v>104.40000152587891</c:v>
                </c:pt>
                <c:pt idx="1425">
                  <c:v>104.50000762939453</c:v>
                </c:pt>
                <c:pt idx="1426">
                  <c:v>104.59999847412109</c:v>
                </c:pt>
                <c:pt idx="1427">
                  <c:v>104.70000457763672</c:v>
                </c:pt>
                <c:pt idx="1428">
                  <c:v>104.79999542236328</c:v>
                </c:pt>
                <c:pt idx="1429">
                  <c:v>104.90000152587891</c:v>
                </c:pt>
                <c:pt idx="1430">
                  <c:v>105.00000762939453</c:v>
                </c:pt>
                <c:pt idx="1431">
                  <c:v>105.09999847412109</c:v>
                </c:pt>
                <c:pt idx="1432">
                  <c:v>105.20000457763672</c:v>
                </c:pt>
                <c:pt idx="1433">
                  <c:v>105.29999542236328</c:v>
                </c:pt>
                <c:pt idx="1434">
                  <c:v>105.40000152587891</c:v>
                </c:pt>
                <c:pt idx="1435">
                  <c:v>105.50000762939453</c:v>
                </c:pt>
                <c:pt idx="1436">
                  <c:v>105.59999847412109</c:v>
                </c:pt>
                <c:pt idx="1437">
                  <c:v>105.70000457763672</c:v>
                </c:pt>
                <c:pt idx="1438">
                  <c:v>105.79999542236328</c:v>
                </c:pt>
                <c:pt idx="1439">
                  <c:v>105.90000152587891</c:v>
                </c:pt>
                <c:pt idx="1440">
                  <c:v>106.00000762939453</c:v>
                </c:pt>
                <c:pt idx="1441">
                  <c:v>106.09999847412109</c:v>
                </c:pt>
                <c:pt idx="1442">
                  <c:v>106.20000457763672</c:v>
                </c:pt>
                <c:pt idx="1443">
                  <c:v>106.29999542236328</c:v>
                </c:pt>
                <c:pt idx="1444">
                  <c:v>106.40000152587891</c:v>
                </c:pt>
                <c:pt idx="1445">
                  <c:v>106.50000762939453</c:v>
                </c:pt>
                <c:pt idx="1446">
                  <c:v>106.59999847412109</c:v>
                </c:pt>
                <c:pt idx="1447">
                  <c:v>106.70000457763672</c:v>
                </c:pt>
                <c:pt idx="1448">
                  <c:v>106.79999542236328</c:v>
                </c:pt>
                <c:pt idx="1449">
                  <c:v>106.90000152587891</c:v>
                </c:pt>
                <c:pt idx="1450">
                  <c:v>107.00000762939453</c:v>
                </c:pt>
                <c:pt idx="1451">
                  <c:v>107.09999847412109</c:v>
                </c:pt>
                <c:pt idx="1452">
                  <c:v>107.20000457763672</c:v>
                </c:pt>
                <c:pt idx="1453">
                  <c:v>107.29999542236328</c:v>
                </c:pt>
                <c:pt idx="1454">
                  <c:v>107.40000152587891</c:v>
                </c:pt>
                <c:pt idx="1455">
                  <c:v>107.50000762939453</c:v>
                </c:pt>
                <c:pt idx="1456">
                  <c:v>107.59999847412109</c:v>
                </c:pt>
                <c:pt idx="1457">
                  <c:v>107.70000457763672</c:v>
                </c:pt>
                <c:pt idx="1458">
                  <c:v>107.79999542236328</c:v>
                </c:pt>
                <c:pt idx="1459">
                  <c:v>107.90000152587891</c:v>
                </c:pt>
                <c:pt idx="1460">
                  <c:v>108.00000762939453</c:v>
                </c:pt>
                <c:pt idx="1461">
                  <c:v>108.09999847412109</c:v>
                </c:pt>
                <c:pt idx="1462">
                  <c:v>108.20000457763672</c:v>
                </c:pt>
                <c:pt idx="1463">
                  <c:v>108.29999542236328</c:v>
                </c:pt>
                <c:pt idx="1464">
                  <c:v>108.40000152587891</c:v>
                </c:pt>
                <c:pt idx="1465">
                  <c:v>108.50000762939453</c:v>
                </c:pt>
                <c:pt idx="1466">
                  <c:v>108.59999847412109</c:v>
                </c:pt>
                <c:pt idx="1467">
                  <c:v>108.70000457763672</c:v>
                </c:pt>
                <c:pt idx="1468">
                  <c:v>108.79999542236328</c:v>
                </c:pt>
                <c:pt idx="1469">
                  <c:v>108.90000152587891</c:v>
                </c:pt>
                <c:pt idx="1470">
                  <c:v>109.00000762939453</c:v>
                </c:pt>
                <c:pt idx="1471">
                  <c:v>109.09999847412109</c:v>
                </c:pt>
                <c:pt idx="1472">
                  <c:v>109.20000457763672</c:v>
                </c:pt>
                <c:pt idx="1473">
                  <c:v>109.29999542236328</c:v>
                </c:pt>
                <c:pt idx="1474">
                  <c:v>109.40000152587891</c:v>
                </c:pt>
                <c:pt idx="1475">
                  <c:v>109.50000762939453</c:v>
                </c:pt>
                <c:pt idx="1476">
                  <c:v>109.59999847412109</c:v>
                </c:pt>
                <c:pt idx="1477">
                  <c:v>109.70000457763672</c:v>
                </c:pt>
                <c:pt idx="1478">
                  <c:v>109.79999542236328</c:v>
                </c:pt>
                <c:pt idx="1479">
                  <c:v>109.90000152587891</c:v>
                </c:pt>
                <c:pt idx="1480">
                  <c:v>110.00000762939453</c:v>
                </c:pt>
                <c:pt idx="1481">
                  <c:v>110.09999847412109</c:v>
                </c:pt>
                <c:pt idx="1482">
                  <c:v>110.20000457763672</c:v>
                </c:pt>
                <c:pt idx="1483">
                  <c:v>110.29999542236328</c:v>
                </c:pt>
                <c:pt idx="1484">
                  <c:v>110.40000152587891</c:v>
                </c:pt>
                <c:pt idx="1485">
                  <c:v>110.50000762939453</c:v>
                </c:pt>
                <c:pt idx="1486">
                  <c:v>110.59999847412109</c:v>
                </c:pt>
                <c:pt idx="1487">
                  <c:v>110.70000457763672</c:v>
                </c:pt>
                <c:pt idx="1488">
                  <c:v>110.79999542236328</c:v>
                </c:pt>
                <c:pt idx="1489">
                  <c:v>110.90000152587891</c:v>
                </c:pt>
                <c:pt idx="1490">
                  <c:v>111.00000762939453</c:v>
                </c:pt>
                <c:pt idx="1491">
                  <c:v>111.09999847412109</c:v>
                </c:pt>
                <c:pt idx="1492">
                  <c:v>111.20000457763672</c:v>
                </c:pt>
                <c:pt idx="1493">
                  <c:v>111.29999542236328</c:v>
                </c:pt>
                <c:pt idx="1494">
                  <c:v>111.40000152587891</c:v>
                </c:pt>
                <c:pt idx="1495">
                  <c:v>111.50000762939453</c:v>
                </c:pt>
                <c:pt idx="1496">
                  <c:v>111.59999847412109</c:v>
                </c:pt>
                <c:pt idx="1497">
                  <c:v>111.70000457763672</c:v>
                </c:pt>
                <c:pt idx="1498">
                  <c:v>111.79999542236328</c:v>
                </c:pt>
                <c:pt idx="1499">
                  <c:v>111.90000152587891</c:v>
                </c:pt>
                <c:pt idx="1500">
                  <c:v>112.00000762939453</c:v>
                </c:pt>
                <c:pt idx="1501">
                  <c:v>112.09999847412109</c:v>
                </c:pt>
                <c:pt idx="1502">
                  <c:v>112.20000457763672</c:v>
                </c:pt>
                <c:pt idx="1503">
                  <c:v>112.29999542236328</c:v>
                </c:pt>
                <c:pt idx="1504">
                  <c:v>112.40000152587891</c:v>
                </c:pt>
                <c:pt idx="1505">
                  <c:v>112.50000762939453</c:v>
                </c:pt>
                <c:pt idx="1506">
                  <c:v>112.59999847412109</c:v>
                </c:pt>
                <c:pt idx="1507">
                  <c:v>112.70000457763672</c:v>
                </c:pt>
                <c:pt idx="1508">
                  <c:v>112.79999542236328</c:v>
                </c:pt>
                <c:pt idx="1509">
                  <c:v>112.90000152587891</c:v>
                </c:pt>
                <c:pt idx="1510">
                  <c:v>113.00000762939453</c:v>
                </c:pt>
                <c:pt idx="1511">
                  <c:v>113.09999847412109</c:v>
                </c:pt>
                <c:pt idx="1512">
                  <c:v>113.20000457763672</c:v>
                </c:pt>
                <c:pt idx="1513">
                  <c:v>113.29999542236328</c:v>
                </c:pt>
                <c:pt idx="1514">
                  <c:v>113.40000152587891</c:v>
                </c:pt>
                <c:pt idx="1515">
                  <c:v>113.50000762939453</c:v>
                </c:pt>
                <c:pt idx="1516">
                  <c:v>113.59999847412109</c:v>
                </c:pt>
                <c:pt idx="1517">
                  <c:v>113.70000457763672</c:v>
                </c:pt>
                <c:pt idx="1518">
                  <c:v>113.79999542236328</c:v>
                </c:pt>
                <c:pt idx="1519">
                  <c:v>113.90000152587891</c:v>
                </c:pt>
                <c:pt idx="1520">
                  <c:v>114.00000762939453</c:v>
                </c:pt>
                <c:pt idx="1521">
                  <c:v>114.09999847412109</c:v>
                </c:pt>
                <c:pt idx="1522">
                  <c:v>114.20000457763672</c:v>
                </c:pt>
                <c:pt idx="1523">
                  <c:v>114.29999542236328</c:v>
                </c:pt>
                <c:pt idx="1524">
                  <c:v>114.40000152587891</c:v>
                </c:pt>
                <c:pt idx="1525">
                  <c:v>114.50000762939453</c:v>
                </c:pt>
                <c:pt idx="1526">
                  <c:v>114.59999847412109</c:v>
                </c:pt>
                <c:pt idx="1527">
                  <c:v>114.70000457763672</c:v>
                </c:pt>
                <c:pt idx="1528">
                  <c:v>114.79999542236328</c:v>
                </c:pt>
                <c:pt idx="1529">
                  <c:v>114.90000152587891</c:v>
                </c:pt>
                <c:pt idx="1530">
                  <c:v>115.00000762939453</c:v>
                </c:pt>
                <c:pt idx="1531">
                  <c:v>115.09999847412109</c:v>
                </c:pt>
                <c:pt idx="1532">
                  <c:v>115.20000457763672</c:v>
                </c:pt>
                <c:pt idx="1533">
                  <c:v>115.29999542236328</c:v>
                </c:pt>
                <c:pt idx="1534">
                  <c:v>115.40000152587891</c:v>
                </c:pt>
                <c:pt idx="1535">
                  <c:v>115.50000762939453</c:v>
                </c:pt>
                <c:pt idx="1536">
                  <c:v>115.59999847412109</c:v>
                </c:pt>
                <c:pt idx="1537">
                  <c:v>115.70000457763672</c:v>
                </c:pt>
                <c:pt idx="1538">
                  <c:v>115.79999542236328</c:v>
                </c:pt>
                <c:pt idx="1539">
                  <c:v>115.90000152587891</c:v>
                </c:pt>
                <c:pt idx="1540">
                  <c:v>116.00000762939453</c:v>
                </c:pt>
                <c:pt idx="1541">
                  <c:v>116.09999847412109</c:v>
                </c:pt>
                <c:pt idx="1542">
                  <c:v>116.20000457763672</c:v>
                </c:pt>
                <c:pt idx="1543">
                  <c:v>116.29999542236328</c:v>
                </c:pt>
                <c:pt idx="1544">
                  <c:v>116.40000152587891</c:v>
                </c:pt>
                <c:pt idx="1545">
                  <c:v>116.50000762939453</c:v>
                </c:pt>
                <c:pt idx="1546">
                  <c:v>116.59999847412109</c:v>
                </c:pt>
                <c:pt idx="1547">
                  <c:v>116.70000457763672</c:v>
                </c:pt>
                <c:pt idx="1548">
                  <c:v>116.79999542236328</c:v>
                </c:pt>
                <c:pt idx="1549">
                  <c:v>116.90000152587891</c:v>
                </c:pt>
                <c:pt idx="1550">
                  <c:v>117.00000762939453</c:v>
                </c:pt>
                <c:pt idx="1551">
                  <c:v>117.09999847412109</c:v>
                </c:pt>
                <c:pt idx="1552">
                  <c:v>117.20000457763672</c:v>
                </c:pt>
                <c:pt idx="1553">
                  <c:v>117.29999542236328</c:v>
                </c:pt>
                <c:pt idx="1554">
                  <c:v>117.40000152587891</c:v>
                </c:pt>
                <c:pt idx="1555">
                  <c:v>117.50000762939453</c:v>
                </c:pt>
                <c:pt idx="1556">
                  <c:v>117.59999847412109</c:v>
                </c:pt>
                <c:pt idx="1557">
                  <c:v>117.70000457763672</c:v>
                </c:pt>
                <c:pt idx="1558">
                  <c:v>117.79999542236328</c:v>
                </c:pt>
                <c:pt idx="1559">
                  <c:v>117.90000152587891</c:v>
                </c:pt>
                <c:pt idx="1560">
                  <c:v>118.00000762939453</c:v>
                </c:pt>
                <c:pt idx="1561">
                  <c:v>118.09999847412109</c:v>
                </c:pt>
                <c:pt idx="1562">
                  <c:v>118.20000457763672</c:v>
                </c:pt>
                <c:pt idx="1563">
                  <c:v>118.29999542236328</c:v>
                </c:pt>
                <c:pt idx="1564">
                  <c:v>118.40000152587891</c:v>
                </c:pt>
                <c:pt idx="1565">
                  <c:v>118.50000762939453</c:v>
                </c:pt>
                <c:pt idx="1566">
                  <c:v>118.59999847412109</c:v>
                </c:pt>
                <c:pt idx="1567">
                  <c:v>118.70000457763672</c:v>
                </c:pt>
                <c:pt idx="1568">
                  <c:v>118.79999542236328</c:v>
                </c:pt>
                <c:pt idx="1569">
                  <c:v>118.90000152587891</c:v>
                </c:pt>
                <c:pt idx="1570">
                  <c:v>119.00000762939453</c:v>
                </c:pt>
                <c:pt idx="1571">
                  <c:v>119.09999847412109</c:v>
                </c:pt>
                <c:pt idx="1572">
                  <c:v>119.20000457763672</c:v>
                </c:pt>
                <c:pt idx="1573">
                  <c:v>119.29999542236328</c:v>
                </c:pt>
                <c:pt idx="1574">
                  <c:v>119.40000152587891</c:v>
                </c:pt>
                <c:pt idx="1575">
                  <c:v>119.50000762939453</c:v>
                </c:pt>
                <c:pt idx="1576">
                  <c:v>119.59999847412109</c:v>
                </c:pt>
                <c:pt idx="1577">
                  <c:v>119.70000457763672</c:v>
                </c:pt>
                <c:pt idx="1578">
                  <c:v>119.79999542236328</c:v>
                </c:pt>
                <c:pt idx="1579">
                  <c:v>119.90000152587891</c:v>
                </c:pt>
                <c:pt idx="1580">
                  <c:v>120.00000762939453</c:v>
                </c:pt>
                <c:pt idx="1581">
                  <c:v>120.09999847412109</c:v>
                </c:pt>
                <c:pt idx="1582">
                  <c:v>120.20000457763672</c:v>
                </c:pt>
                <c:pt idx="1583">
                  <c:v>120.29999542236328</c:v>
                </c:pt>
                <c:pt idx="1584">
                  <c:v>120.40000152587891</c:v>
                </c:pt>
                <c:pt idx="1585">
                  <c:v>120.50000762939453</c:v>
                </c:pt>
                <c:pt idx="1586">
                  <c:v>120.59999847412109</c:v>
                </c:pt>
                <c:pt idx="1587">
                  <c:v>120.70000457763672</c:v>
                </c:pt>
                <c:pt idx="1588">
                  <c:v>120.79999542236328</c:v>
                </c:pt>
                <c:pt idx="1589">
                  <c:v>120.90000152587891</c:v>
                </c:pt>
                <c:pt idx="1590">
                  <c:v>121.00000762939453</c:v>
                </c:pt>
                <c:pt idx="1591">
                  <c:v>121.09999847412109</c:v>
                </c:pt>
                <c:pt idx="1592">
                  <c:v>121.20000457763672</c:v>
                </c:pt>
                <c:pt idx="1593">
                  <c:v>121.29999542236328</c:v>
                </c:pt>
                <c:pt idx="1594">
                  <c:v>121.40000152587891</c:v>
                </c:pt>
                <c:pt idx="1595">
                  <c:v>121.50000762939453</c:v>
                </c:pt>
                <c:pt idx="1596">
                  <c:v>121.59999847412109</c:v>
                </c:pt>
                <c:pt idx="1597">
                  <c:v>121.70000457763672</c:v>
                </c:pt>
                <c:pt idx="1598">
                  <c:v>121.79999542236328</c:v>
                </c:pt>
                <c:pt idx="1599">
                  <c:v>121.90000152587891</c:v>
                </c:pt>
                <c:pt idx="1600">
                  <c:v>122.00000762939453</c:v>
                </c:pt>
                <c:pt idx="1601">
                  <c:v>122.09999847412109</c:v>
                </c:pt>
                <c:pt idx="1602">
                  <c:v>122.20000457763672</c:v>
                </c:pt>
                <c:pt idx="1603">
                  <c:v>122.29999542236328</c:v>
                </c:pt>
                <c:pt idx="1604">
                  <c:v>122.40000152587891</c:v>
                </c:pt>
                <c:pt idx="1605">
                  <c:v>122.50000762939453</c:v>
                </c:pt>
                <c:pt idx="1606">
                  <c:v>122.59999847412109</c:v>
                </c:pt>
                <c:pt idx="1607">
                  <c:v>122.70000457763672</c:v>
                </c:pt>
                <c:pt idx="1608">
                  <c:v>122.79999542236328</c:v>
                </c:pt>
                <c:pt idx="1609">
                  <c:v>122.90000152587891</c:v>
                </c:pt>
                <c:pt idx="1610">
                  <c:v>123.00000762939453</c:v>
                </c:pt>
                <c:pt idx="1611">
                  <c:v>123.09999847412109</c:v>
                </c:pt>
                <c:pt idx="1612">
                  <c:v>123.20000457763672</c:v>
                </c:pt>
                <c:pt idx="1613">
                  <c:v>123.29999542236328</c:v>
                </c:pt>
                <c:pt idx="1614">
                  <c:v>123.40000152587891</c:v>
                </c:pt>
                <c:pt idx="1615">
                  <c:v>123.50000762939453</c:v>
                </c:pt>
                <c:pt idx="1616">
                  <c:v>123.59999847412109</c:v>
                </c:pt>
                <c:pt idx="1617">
                  <c:v>123.70000457763672</c:v>
                </c:pt>
                <c:pt idx="1618">
                  <c:v>123.79999542236328</c:v>
                </c:pt>
                <c:pt idx="1619">
                  <c:v>123.90000152587891</c:v>
                </c:pt>
                <c:pt idx="1620">
                  <c:v>124.00000762939453</c:v>
                </c:pt>
                <c:pt idx="1621">
                  <c:v>124.09999847412109</c:v>
                </c:pt>
                <c:pt idx="1622">
                  <c:v>124.20000457763672</c:v>
                </c:pt>
                <c:pt idx="1623">
                  <c:v>124.29999542236328</c:v>
                </c:pt>
                <c:pt idx="1624">
                  <c:v>124.40000152587891</c:v>
                </c:pt>
                <c:pt idx="1625">
                  <c:v>124.50000762939453</c:v>
                </c:pt>
                <c:pt idx="1626">
                  <c:v>124.59999847412109</c:v>
                </c:pt>
                <c:pt idx="1627">
                  <c:v>124.70000457763672</c:v>
                </c:pt>
                <c:pt idx="1628">
                  <c:v>124.79999542236328</c:v>
                </c:pt>
                <c:pt idx="1629">
                  <c:v>124.90000152587891</c:v>
                </c:pt>
                <c:pt idx="1630">
                  <c:v>125.00000762939453</c:v>
                </c:pt>
                <c:pt idx="1631">
                  <c:v>125.09999847412109</c:v>
                </c:pt>
                <c:pt idx="1632">
                  <c:v>125.20000457763672</c:v>
                </c:pt>
                <c:pt idx="1633">
                  <c:v>125.29999542236328</c:v>
                </c:pt>
                <c:pt idx="1634">
                  <c:v>125.40000152587891</c:v>
                </c:pt>
                <c:pt idx="1635">
                  <c:v>125.50000762939453</c:v>
                </c:pt>
                <c:pt idx="1636">
                  <c:v>125.59999847412109</c:v>
                </c:pt>
                <c:pt idx="1637">
                  <c:v>125.70000457763672</c:v>
                </c:pt>
                <c:pt idx="1638">
                  <c:v>125.79999542236328</c:v>
                </c:pt>
                <c:pt idx="1639">
                  <c:v>125.90000152587891</c:v>
                </c:pt>
                <c:pt idx="1640">
                  <c:v>126.00000762939453</c:v>
                </c:pt>
                <c:pt idx="1641">
                  <c:v>126.09999847412109</c:v>
                </c:pt>
                <c:pt idx="1642">
                  <c:v>126.20000457763672</c:v>
                </c:pt>
                <c:pt idx="1643">
                  <c:v>126.29999542236328</c:v>
                </c:pt>
                <c:pt idx="1644">
                  <c:v>126.40000152587891</c:v>
                </c:pt>
                <c:pt idx="1645">
                  <c:v>126.50000762939453</c:v>
                </c:pt>
                <c:pt idx="1646">
                  <c:v>126.59999847412109</c:v>
                </c:pt>
                <c:pt idx="1647">
                  <c:v>126.70000457763672</c:v>
                </c:pt>
                <c:pt idx="1648">
                  <c:v>126.79999542236328</c:v>
                </c:pt>
                <c:pt idx="1649">
                  <c:v>126.90000152587891</c:v>
                </c:pt>
                <c:pt idx="1650">
                  <c:v>127.00000762939453</c:v>
                </c:pt>
                <c:pt idx="1651">
                  <c:v>127.09999847412109</c:v>
                </c:pt>
                <c:pt idx="1652">
                  <c:v>127.20000457763672</c:v>
                </c:pt>
                <c:pt idx="1653">
                  <c:v>127.29999542236328</c:v>
                </c:pt>
                <c:pt idx="1654">
                  <c:v>127.40000152587891</c:v>
                </c:pt>
                <c:pt idx="1655">
                  <c:v>127.50000762939453</c:v>
                </c:pt>
                <c:pt idx="1656">
                  <c:v>127.59999847412109</c:v>
                </c:pt>
                <c:pt idx="1657">
                  <c:v>127.70000457763672</c:v>
                </c:pt>
                <c:pt idx="1658">
                  <c:v>127.79999542236328</c:v>
                </c:pt>
                <c:pt idx="1659">
                  <c:v>127.90000152587891</c:v>
                </c:pt>
                <c:pt idx="1660">
                  <c:v>128</c:v>
                </c:pt>
                <c:pt idx="1661">
                  <c:v>128.10000610351563</c:v>
                </c:pt>
                <c:pt idx="1662">
                  <c:v>128.20001220703125</c:v>
                </c:pt>
                <c:pt idx="1663">
                  <c:v>128.29998779296875</c:v>
                </c:pt>
                <c:pt idx="1664">
                  <c:v>128.39999389648438</c:v>
                </c:pt>
                <c:pt idx="1665">
                  <c:v>128.5</c:v>
                </c:pt>
                <c:pt idx="1666">
                  <c:v>128.60000610351563</c:v>
                </c:pt>
                <c:pt idx="1667">
                  <c:v>128.70001220703125</c:v>
                </c:pt>
                <c:pt idx="1668">
                  <c:v>128.79998779296875</c:v>
                </c:pt>
                <c:pt idx="1669">
                  <c:v>128.89999389648438</c:v>
                </c:pt>
                <c:pt idx="1670">
                  <c:v>129</c:v>
                </c:pt>
                <c:pt idx="1671">
                  <c:v>129.10000610351563</c:v>
                </c:pt>
                <c:pt idx="1672">
                  <c:v>129.20001220703125</c:v>
                </c:pt>
                <c:pt idx="1673">
                  <c:v>129.29998779296875</c:v>
                </c:pt>
                <c:pt idx="1674">
                  <c:v>129.39999389648438</c:v>
                </c:pt>
                <c:pt idx="1675">
                  <c:v>129.5</c:v>
                </c:pt>
                <c:pt idx="1676">
                  <c:v>129.60000610351563</c:v>
                </c:pt>
                <c:pt idx="1677">
                  <c:v>129.70001220703125</c:v>
                </c:pt>
                <c:pt idx="1678">
                  <c:v>129.79998779296875</c:v>
                </c:pt>
                <c:pt idx="1679">
                  <c:v>129.89999389648438</c:v>
                </c:pt>
                <c:pt idx="1680">
                  <c:v>130</c:v>
                </c:pt>
                <c:pt idx="1681">
                  <c:v>130.10000610351563</c:v>
                </c:pt>
                <c:pt idx="1682">
                  <c:v>130.20001220703125</c:v>
                </c:pt>
                <c:pt idx="1683">
                  <c:v>130.29998779296875</c:v>
                </c:pt>
                <c:pt idx="1684">
                  <c:v>130.39999389648438</c:v>
                </c:pt>
                <c:pt idx="1685">
                  <c:v>130.5</c:v>
                </c:pt>
                <c:pt idx="1686">
                  <c:v>130.60000610351563</c:v>
                </c:pt>
                <c:pt idx="1687">
                  <c:v>130.70001220703125</c:v>
                </c:pt>
                <c:pt idx="1688">
                  <c:v>130.79998779296875</c:v>
                </c:pt>
                <c:pt idx="1689">
                  <c:v>130.89999389648438</c:v>
                </c:pt>
                <c:pt idx="1690">
                  <c:v>131</c:v>
                </c:pt>
                <c:pt idx="1691">
                  <c:v>131.10000610351563</c:v>
                </c:pt>
                <c:pt idx="1692">
                  <c:v>131.20001220703125</c:v>
                </c:pt>
                <c:pt idx="1693">
                  <c:v>131.29998779296875</c:v>
                </c:pt>
                <c:pt idx="1694">
                  <c:v>131.39999389648438</c:v>
                </c:pt>
                <c:pt idx="1695">
                  <c:v>131.5</c:v>
                </c:pt>
                <c:pt idx="1696">
                  <c:v>131.60000610351563</c:v>
                </c:pt>
                <c:pt idx="1697">
                  <c:v>131.70001220703125</c:v>
                </c:pt>
                <c:pt idx="1698">
                  <c:v>131.79998779296875</c:v>
                </c:pt>
                <c:pt idx="1699">
                  <c:v>131.89999389648438</c:v>
                </c:pt>
                <c:pt idx="1700">
                  <c:v>132</c:v>
                </c:pt>
                <c:pt idx="1701">
                  <c:v>132.10000610351563</c:v>
                </c:pt>
                <c:pt idx="1702">
                  <c:v>132.20001220703125</c:v>
                </c:pt>
                <c:pt idx="1703">
                  <c:v>132.29998779296875</c:v>
                </c:pt>
                <c:pt idx="1704">
                  <c:v>132.39999389648438</c:v>
                </c:pt>
                <c:pt idx="1705">
                  <c:v>132.5</c:v>
                </c:pt>
                <c:pt idx="1706">
                  <c:v>132.60000610351563</c:v>
                </c:pt>
                <c:pt idx="1707">
                  <c:v>132.70001220703125</c:v>
                </c:pt>
                <c:pt idx="1708">
                  <c:v>132.79998779296875</c:v>
                </c:pt>
                <c:pt idx="1709">
                  <c:v>132.89999389648438</c:v>
                </c:pt>
                <c:pt idx="1710">
                  <c:v>133</c:v>
                </c:pt>
                <c:pt idx="1711">
                  <c:v>133.10000610351563</c:v>
                </c:pt>
                <c:pt idx="1712">
                  <c:v>133.20001220703125</c:v>
                </c:pt>
                <c:pt idx="1713">
                  <c:v>133.29998779296875</c:v>
                </c:pt>
                <c:pt idx="1714">
                  <c:v>133.39999389648438</c:v>
                </c:pt>
                <c:pt idx="1715">
                  <c:v>133.5</c:v>
                </c:pt>
                <c:pt idx="1716">
                  <c:v>133.60000610351563</c:v>
                </c:pt>
                <c:pt idx="1717">
                  <c:v>133.70001220703125</c:v>
                </c:pt>
                <c:pt idx="1718">
                  <c:v>133.79998779296875</c:v>
                </c:pt>
                <c:pt idx="1719">
                  <c:v>133.89999389648438</c:v>
                </c:pt>
                <c:pt idx="1720">
                  <c:v>134</c:v>
                </c:pt>
                <c:pt idx="1721">
                  <c:v>134.10000610351563</c:v>
                </c:pt>
                <c:pt idx="1722">
                  <c:v>134.20001220703125</c:v>
                </c:pt>
                <c:pt idx="1723">
                  <c:v>134.29998779296875</c:v>
                </c:pt>
                <c:pt idx="1724">
                  <c:v>134.39999389648438</c:v>
                </c:pt>
                <c:pt idx="1725">
                  <c:v>134.5</c:v>
                </c:pt>
                <c:pt idx="1726">
                  <c:v>134.60000610351563</c:v>
                </c:pt>
                <c:pt idx="1727">
                  <c:v>134.70001220703125</c:v>
                </c:pt>
                <c:pt idx="1728">
                  <c:v>134.79998779296875</c:v>
                </c:pt>
                <c:pt idx="1729">
                  <c:v>134.89999389648438</c:v>
                </c:pt>
                <c:pt idx="1730">
                  <c:v>135</c:v>
                </c:pt>
                <c:pt idx="1731">
                  <c:v>135.10000610351563</c:v>
                </c:pt>
                <c:pt idx="1732">
                  <c:v>135.20001220703125</c:v>
                </c:pt>
                <c:pt idx="1733">
                  <c:v>135.29998779296875</c:v>
                </c:pt>
                <c:pt idx="1734">
                  <c:v>135.39999389648438</c:v>
                </c:pt>
                <c:pt idx="1735">
                  <c:v>135.5</c:v>
                </c:pt>
                <c:pt idx="1736">
                  <c:v>135.60000610351563</c:v>
                </c:pt>
                <c:pt idx="1737">
                  <c:v>135.70001220703125</c:v>
                </c:pt>
                <c:pt idx="1738">
                  <c:v>135.79998779296875</c:v>
                </c:pt>
                <c:pt idx="1739">
                  <c:v>135.89999389648438</c:v>
                </c:pt>
                <c:pt idx="1740">
                  <c:v>136</c:v>
                </c:pt>
                <c:pt idx="1741">
                  <c:v>136.10000610351563</c:v>
                </c:pt>
                <c:pt idx="1742">
                  <c:v>136.20001220703125</c:v>
                </c:pt>
                <c:pt idx="1743">
                  <c:v>136.29998779296875</c:v>
                </c:pt>
                <c:pt idx="1744">
                  <c:v>136.39999389648438</c:v>
                </c:pt>
                <c:pt idx="1745">
                  <c:v>136.5</c:v>
                </c:pt>
                <c:pt idx="1746">
                  <c:v>136.60000610351563</c:v>
                </c:pt>
                <c:pt idx="1747">
                  <c:v>136.70001220703125</c:v>
                </c:pt>
                <c:pt idx="1748">
                  <c:v>136.79998779296875</c:v>
                </c:pt>
                <c:pt idx="1749">
                  <c:v>136.89999389648438</c:v>
                </c:pt>
                <c:pt idx="1750">
                  <c:v>137</c:v>
                </c:pt>
                <c:pt idx="1751">
                  <c:v>137.10000610351563</c:v>
                </c:pt>
                <c:pt idx="1752">
                  <c:v>137.20001220703125</c:v>
                </c:pt>
                <c:pt idx="1753">
                  <c:v>137.29998779296875</c:v>
                </c:pt>
                <c:pt idx="1754">
                  <c:v>137.39999389648438</c:v>
                </c:pt>
                <c:pt idx="1755">
                  <c:v>137.5</c:v>
                </c:pt>
                <c:pt idx="1756">
                  <c:v>137.60000610351563</c:v>
                </c:pt>
                <c:pt idx="1757">
                  <c:v>137.70001220703125</c:v>
                </c:pt>
                <c:pt idx="1758">
                  <c:v>137.79998779296875</c:v>
                </c:pt>
                <c:pt idx="1759">
                  <c:v>137.89999389648438</c:v>
                </c:pt>
                <c:pt idx="1760">
                  <c:v>138</c:v>
                </c:pt>
                <c:pt idx="1761">
                  <c:v>138.10000610351563</c:v>
                </c:pt>
                <c:pt idx="1762">
                  <c:v>138.20001220703125</c:v>
                </c:pt>
                <c:pt idx="1763">
                  <c:v>138.29998779296875</c:v>
                </c:pt>
                <c:pt idx="1764">
                  <c:v>138.39999389648438</c:v>
                </c:pt>
                <c:pt idx="1765">
                  <c:v>138.5</c:v>
                </c:pt>
                <c:pt idx="1766">
                  <c:v>138.60000610351563</c:v>
                </c:pt>
                <c:pt idx="1767">
                  <c:v>138.70001220703125</c:v>
                </c:pt>
                <c:pt idx="1768">
                  <c:v>138.79998779296875</c:v>
                </c:pt>
                <c:pt idx="1769">
                  <c:v>138.89999389648438</c:v>
                </c:pt>
                <c:pt idx="1770">
                  <c:v>139</c:v>
                </c:pt>
                <c:pt idx="1771">
                  <c:v>139.10000610351563</c:v>
                </c:pt>
                <c:pt idx="1772">
                  <c:v>139.20001220703125</c:v>
                </c:pt>
                <c:pt idx="1773">
                  <c:v>139.29998779296875</c:v>
                </c:pt>
                <c:pt idx="1774">
                  <c:v>139.39999389648438</c:v>
                </c:pt>
                <c:pt idx="1775">
                  <c:v>139.5</c:v>
                </c:pt>
                <c:pt idx="1776">
                  <c:v>139.60000610351563</c:v>
                </c:pt>
                <c:pt idx="1777">
                  <c:v>139.70001220703125</c:v>
                </c:pt>
                <c:pt idx="1778">
                  <c:v>139.79998779296875</c:v>
                </c:pt>
                <c:pt idx="1779">
                  <c:v>139.89999389648438</c:v>
                </c:pt>
                <c:pt idx="1780">
                  <c:v>140</c:v>
                </c:pt>
                <c:pt idx="1781">
                  <c:v>140.10000610351563</c:v>
                </c:pt>
                <c:pt idx="1782">
                  <c:v>140.20001220703125</c:v>
                </c:pt>
                <c:pt idx="1783">
                  <c:v>140.29998779296875</c:v>
                </c:pt>
                <c:pt idx="1784">
                  <c:v>140.39999389648438</c:v>
                </c:pt>
                <c:pt idx="1785">
                  <c:v>140.5</c:v>
                </c:pt>
                <c:pt idx="1786">
                  <c:v>140.60000610351563</c:v>
                </c:pt>
                <c:pt idx="1787">
                  <c:v>140.70001220703125</c:v>
                </c:pt>
                <c:pt idx="1788">
                  <c:v>140.79998779296875</c:v>
                </c:pt>
                <c:pt idx="1789">
                  <c:v>140.89999389648438</c:v>
                </c:pt>
                <c:pt idx="1790">
                  <c:v>141</c:v>
                </c:pt>
                <c:pt idx="1791">
                  <c:v>141.10000610351563</c:v>
                </c:pt>
                <c:pt idx="1792">
                  <c:v>141.20001220703125</c:v>
                </c:pt>
                <c:pt idx="1793">
                  <c:v>141.29998779296875</c:v>
                </c:pt>
                <c:pt idx="1794">
                  <c:v>141.39999389648438</c:v>
                </c:pt>
                <c:pt idx="1795">
                  <c:v>141.5</c:v>
                </c:pt>
                <c:pt idx="1796">
                  <c:v>141.60000610351563</c:v>
                </c:pt>
                <c:pt idx="1797">
                  <c:v>141.70001220703125</c:v>
                </c:pt>
                <c:pt idx="1798">
                  <c:v>141.79998779296875</c:v>
                </c:pt>
                <c:pt idx="1799">
                  <c:v>141.89999389648438</c:v>
                </c:pt>
                <c:pt idx="1800">
                  <c:v>142</c:v>
                </c:pt>
                <c:pt idx="1801">
                  <c:v>142.10000610351563</c:v>
                </c:pt>
                <c:pt idx="1802">
                  <c:v>142.20001220703125</c:v>
                </c:pt>
                <c:pt idx="1803">
                  <c:v>142.29998779296875</c:v>
                </c:pt>
                <c:pt idx="1804">
                  <c:v>142.39999389648438</c:v>
                </c:pt>
                <c:pt idx="1805">
                  <c:v>142.5</c:v>
                </c:pt>
                <c:pt idx="1806">
                  <c:v>142.60000610351563</c:v>
                </c:pt>
                <c:pt idx="1807">
                  <c:v>142.70001220703125</c:v>
                </c:pt>
                <c:pt idx="1808">
                  <c:v>142.79998779296875</c:v>
                </c:pt>
                <c:pt idx="1809">
                  <c:v>142.89999389648438</c:v>
                </c:pt>
                <c:pt idx="1810">
                  <c:v>143</c:v>
                </c:pt>
                <c:pt idx="1811">
                  <c:v>143.10000610351563</c:v>
                </c:pt>
                <c:pt idx="1812">
                  <c:v>143.20001220703125</c:v>
                </c:pt>
                <c:pt idx="1813">
                  <c:v>143.29998779296875</c:v>
                </c:pt>
                <c:pt idx="1814">
                  <c:v>143.39999389648438</c:v>
                </c:pt>
                <c:pt idx="1815">
                  <c:v>143.5</c:v>
                </c:pt>
                <c:pt idx="1816">
                  <c:v>143.60000610351563</c:v>
                </c:pt>
                <c:pt idx="1817">
                  <c:v>143.70001220703125</c:v>
                </c:pt>
                <c:pt idx="1818">
                  <c:v>143.79998779296875</c:v>
                </c:pt>
                <c:pt idx="1819">
                  <c:v>143.89999389648438</c:v>
                </c:pt>
                <c:pt idx="1820">
                  <c:v>144</c:v>
                </c:pt>
                <c:pt idx="1821">
                  <c:v>144.10000610351563</c:v>
                </c:pt>
                <c:pt idx="1822">
                  <c:v>144.20001220703125</c:v>
                </c:pt>
                <c:pt idx="1823">
                  <c:v>144.29998779296875</c:v>
                </c:pt>
                <c:pt idx="1824">
                  <c:v>144.39999389648438</c:v>
                </c:pt>
                <c:pt idx="1825">
                  <c:v>144.5</c:v>
                </c:pt>
                <c:pt idx="1826">
                  <c:v>144.60000610351563</c:v>
                </c:pt>
                <c:pt idx="1827">
                  <c:v>144.70001220703125</c:v>
                </c:pt>
                <c:pt idx="1828">
                  <c:v>144.79998779296875</c:v>
                </c:pt>
                <c:pt idx="1829">
                  <c:v>144.89999389648438</c:v>
                </c:pt>
                <c:pt idx="1830">
                  <c:v>145</c:v>
                </c:pt>
                <c:pt idx="1831">
                  <c:v>145.10000610351563</c:v>
                </c:pt>
                <c:pt idx="1832">
                  <c:v>145.20001220703125</c:v>
                </c:pt>
                <c:pt idx="1833">
                  <c:v>145.29998779296875</c:v>
                </c:pt>
                <c:pt idx="1834">
                  <c:v>145.39999389648438</c:v>
                </c:pt>
                <c:pt idx="1835">
                  <c:v>145.5</c:v>
                </c:pt>
                <c:pt idx="1836">
                  <c:v>145.60000610351563</c:v>
                </c:pt>
                <c:pt idx="1837">
                  <c:v>145.70001220703125</c:v>
                </c:pt>
                <c:pt idx="1838">
                  <c:v>145.79998779296875</c:v>
                </c:pt>
                <c:pt idx="1839">
                  <c:v>145.89999389648438</c:v>
                </c:pt>
                <c:pt idx="1840">
                  <c:v>146</c:v>
                </c:pt>
                <c:pt idx="1841">
                  <c:v>146.10000610351563</c:v>
                </c:pt>
                <c:pt idx="1842">
                  <c:v>146.20001220703125</c:v>
                </c:pt>
                <c:pt idx="1843">
                  <c:v>146.29998779296875</c:v>
                </c:pt>
                <c:pt idx="1844">
                  <c:v>146.39999389648438</c:v>
                </c:pt>
                <c:pt idx="1845">
                  <c:v>146.5</c:v>
                </c:pt>
                <c:pt idx="1846">
                  <c:v>146.60000610351563</c:v>
                </c:pt>
                <c:pt idx="1847">
                  <c:v>146.70001220703125</c:v>
                </c:pt>
                <c:pt idx="1848">
                  <c:v>146.79998779296875</c:v>
                </c:pt>
                <c:pt idx="1849">
                  <c:v>146.89999389648438</c:v>
                </c:pt>
                <c:pt idx="1850">
                  <c:v>147</c:v>
                </c:pt>
                <c:pt idx="1851">
                  <c:v>147.10000610351563</c:v>
                </c:pt>
                <c:pt idx="1852">
                  <c:v>147.20001220703125</c:v>
                </c:pt>
                <c:pt idx="1853">
                  <c:v>147.29998779296875</c:v>
                </c:pt>
                <c:pt idx="1854">
                  <c:v>147.39999389648438</c:v>
                </c:pt>
                <c:pt idx="1855">
                  <c:v>147.5</c:v>
                </c:pt>
                <c:pt idx="1856">
                  <c:v>147.60000610351563</c:v>
                </c:pt>
                <c:pt idx="1857">
                  <c:v>147.70001220703125</c:v>
                </c:pt>
                <c:pt idx="1858">
                  <c:v>147.79998779296875</c:v>
                </c:pt>
                <c:pt idx="1859">
                  <c:v>147.89999389648438</c:v>
                </c:pt>
                <c:pt idx="1860">
                  <c:v>148</c:v>
                </c:pt>
                <c:pt idx="1861">
                  <c:v>148.10000610351563</c:v>
                </c:pt>
                <c:pt idx="1862">
                  <c:v>148.20001220703125</c:v>
                </c:pt>
                <c:pt idx="1863">
                  <c:v>148.29998779296875</c:v>
                </c:pt>
                <c:pt idx="1864">
                  <c:v>148.39999389648438</c:v>
                </c:pt>
                <c:pt idx="1865">
                  <c:v>148.5</c:v>
                </c:pt>
                <c:pt idx="1866">
                  <c:v>148.60000610351563</c:v>
                </c:pt>
                <c:pt idx="1867">
                  <c:v>148.70001220703125</c:v>
                </c:pt>
                <c:pt idx="1868">
                  <c:v>148.79998779296875</c:v>
                </c:pt>
                <c:pt idx="1869">
                  <c:v>148.89999389648438</c:v>
                </c:pt>
                <c:pt idx="1870">
                  <c:v>149</c:v>
                </c:pt>
                <c:pt idx="1871">
                  <c:v>149.10000610351563</c:v>
                </c:pt>
                <c:pt idx="1872">
                  <c:v>149.20001220703125</c:v>
                </c:pt>
                <c:pt idx="1873">
                  <c:v>149.29998779296875</c:v>
                </c:pt>
                <c:pt idx="1874">
                  <c:v>149.39999389648438</c:v>
                </c:pt>
                <c:pt idx="1875">
                  <c:v>149.5</c:v>
                </c:pt>
                <c:pt idx="1876">
                  <c:v>149.60000610351563</c:v>
                </c:pt>
                <c:pt idx="1877">
                  <c:v>149.70001220703125</c:v>
                </c:pt>
                <c:pt idx="1878">
                  <c:v>149.79998779296875</c:v>
                </c:pt>
                <c:pt idx="1879">
                  <c:v>149.89999389648438</c:v>
                </c:pt>
                <c:pt idx="1880">
                  <c:v>150</c:v>
                </c:pt>
                <c:pt idx="1881">
                  <c:v>150.10000610351563</c:v>
                </c:pt>
                <c:pt idx="1882">
                  <c:v>150.20001220703125</c:v>
                </c:pt>
                <c:pt idx="1883">
                  <c:v>150.29998779296875</c:v>
                </c:pt>
                <c:pt idx="1884">
                  <c:v>150.39999389648438</c:v>
                </c:pt>
                <c:pt idx="1885">
                  <c:v>150.5</c:v>
                </c:pt>
                <c:pt idx="1886">
                  <c:v>150.60000610351563</c:v>
                </c:pt>
                <c:pt idx="1887">
                  <c:v>150.70001220703125</c:v>
                </c:pt>
                <c:pt idx="1888">
                  <c:v>150.79998779296875</c:v>
                </c:pt>
                <c:pt idx="1889">
                  <c:v>150.89999389648438</c:v>
                </c:pt>
                <c:pt idx="1890">
                  <c:v>151</c:v>
                </c:pt>
                <c:pt idx="1891">
                  <c:v>151.10000610351563</c:v>
                </c:pt>
                <c:pt idx="1892">
                  <c:v>151.20001220703125</c:v>
                </c:pt>
                <c:pt idx="1893">
                  <c:v>151.29998779296875</c:v>
                </c:pt>
                <c:pt idx="1894">
                  <c:v>151.39999389648438</c:v>
                </c:pt>
                <c:pt idx="1895">
                  <c:v>151.5</c:v>
                </c:pt>
                <c:pt idx="1896">
                  <c:v>151.60000610351563</c:v>
                </c:pt>
                <c:pt idx="1897">
                  <c:v>151.70001220703125</c:v>
                </c:pt>
                <c:pt idx="1898">
                  <c:v>151.79998779296875</c:v>
                </c:pt>
                <c:pt idx="1899">
                  <c:v>151.89999389648438</c:v>
                </c:pt>
                <c:pt idx="1900">
                  <c:v>152</c:v>
                </c:pt>
                <c:pt idx="1901">
                  <c:v>152.10000610351563</c:v>
                </c:pt>
                <c:pt idx="1902">
                  <c:v>152.20001220703125</c:v>
                </c:pt>
                <c:pt idx="1903">
                  <c:v>152.29998779296875</c:v>
                </c:pt>
                <c:pt idx="1904">
                  <c:v>152.39999389648438</c:v>
                </c:pt>
                <c:pt idx="1905">
                  <c:v>152.5</c:v>
                </c:pt>
                <c:pt idx="1906">
                  <c:v>152.60000610351563</c:v>
                </c:pt>
                <c:pt idx="1907">
                  <c:v>152.70001220703125</c:v>
                </c:pt>
                <c:pt idx="1908">
                  <c:v>152.79998779296875</c:v>
                </c:pt>
                <c:pt idx="1909">
                  <c:v>152.89999389648438</c:v>
                </c:pt>
                <c:pt idx="1910">
                  <c:v>153</c:v>
                </c:pt>
                <c:pt idx="1911">
                  <c:v>153.10000610351563</c:v>
                </c:pt>
                <c:pt idx="1912">
                  <c:v>153.20001220703125</c:v>
                </c:pt>
                <c:pt idx="1913">
                  <c:v>153.29998779296875</c:v>
                </c:pt>
                <c:pt idx="1914">
                  <c:v>153.39999389648438</c:v>
                </c:pt>
                <c:pt idx="1915">
                  <c:v>153.5</c:v>
                </c:pt>
                <c:pt idx="1916">
                  <c:v>153.60000610351563</c:v>
                </c:pt>
                <c:pt idx="1917">
                  <c:v>153.70001220703125</c:v>
                </c:pt>
                <c:pt idx="1918">
                  <c:v>153.79998779296875</c:v>
                </c:pt>
                <c:pt idx="1919">
                  <c:v>153.89999389648438</c:v>
                </c:pt>
                <c:pt idx="1920">
                  <c:v>154</c:v>
                </c:pt>
                <c:pt idx="1921">
                  <c:v>154.10000610351563</c:v>
                </c:pt>
                <c:pt idx="1922">
                  <c:v>154.20001220703125</c:v>
                </c:pt>
                <c:pt idx="1923">
                  <c:v>154.29998779296875</c:v>
                </c:pt>
                <c:pt idx="1924">
                  <c:v>154.39999389648438</c:v>
                </c:pt>
                <c:pt idx="1925">
                  <c:v>154.5</c:v>
                </c:pt>
                <c:pt idx="1926">
                  <c:v>154.60000610351563</c:v>
                </c:pt>
                <c:pt idx="1927">
                  <c:v>154.70001220703125</c:v>
                </c:pt>
                <c:pt idx="1928">
                  <c:v>154.79998779296875</c:v>
                </c:pt>
                <c:pt idx="1929">
                  <c:v>154.89999389648438</c:v>
                </c:pt>
                <c:pt idx="1930">
                  <c:v>155</c:v>
                </c:pt>
                <c:pt idx="1931">
                  <c:v>155.10000610351563</c:v>
                </c:pt>
                <c:pt idx="1932">
                  <c:v>155.20001220703125</c:v>
                </c:pt>
                <c:pt idx="1933">
                  <c:v>155.29998779296875</c:v>
                </c:pt>
                <c:pt idx="1934">
                  <c:v>155.39999389648438</c:v>
                </c:pt>
                <c:pt idx="1935">
                  <c:v>155.5</c:v>
                </c:pt>
                <c:pt idx="1936">
                  <c:v>155.60000610351563</c:v>
                </c:pt>
                <c:pt idx="1937">
                  <c:v>155.70001220703125</c:v>
                </c:pt>
                <c:pt idx="1938">
                  <c:v>155.79998779296875</c:v>
                </c:pt>
                <c:pt idx="1939">
                  <c:v>155.89999389648438</c:v>
                </c:pt>
                <c:pt idx="1940">
                  <c:v>156</c:v>
                </c:pt>
                <c:pt idx="1941">
                  <c:v>156.10000610351563</c:v>
                </c:pt>
                <c:pt idx="1942">
                  <c:v>156.20001220703125</c:v>
                </c:pt>
                <c:pt idx="1943">
                  <c:v>156.29998779296875</c:v>
                </c:pt>
                <c:pt idx="1944">
                  <c:v>156.39999389648438</c:v>
                </c:pt>
                <c:pt idx="1945">
                  <c:v>156.5</c:v>
                </c:pt>
                <c:pt idx="1946">
                  <c:v>156.60000610351563</c:v>
                </c:pt>
                <c:pt idx="1947">
                  <c:v>156.70001220703125</c:v>
                </c:pt>
                <c:pt idx="1948">
                  <c:v>156.79998779296875</c:v>
                </c:pt>
                <c:pt idx="1949">
                  <c:v>156.89999389648438</c:v>
                </c:pt>
                <c:pt idx="1950">
                  <c:v>157</c:v>
                </c:pt>
                <c:pt idx="1951">
                  <c:v>157.10000610351563</c:v>
                </c:pt>
                <c:pt idx="1952">
                  <c:v>157.20001220703125</c:v>
                </c:pt>
                <c:pt idx="1953">
                  <c:v>157.29998779296875</c:v>
                </c:pt>
                <c:pt idx="1954">
                  <c:v>157.39999389648438</c:v>
                </c:pt>
                <c:pt idx="1955">
                  <c:v>157.5</c:v>
                </c:pt>
                <c:pt idx="1956">
                  <c:v>157.60000610351563</c:v>
                </c:pt>
                <c:pt idx="1957">
                  <c:v>157.70001220703125</c:v>
                </c:pt>
                <c:pt idx="1958">
                  <c:v>157.79998779296875</c:v>
                </c:pt>
                <c:pt idx="1959">
                  <c:v>157.89999389648438</c:v>
                </c:pt>
                <c:pt idx="1960">
                  <c:v>158</c:v>
                </c:pt>
                <c:pt idx="1961">
                  <c:v>158.10000610351563</c:v>
                </c:pt>
                <c:pt idx="1962">
                  <c:v>158.20001220703125</c:v>
                </c:pt>
                <c:pt idx="1963">
                  <c:v>158.29998779296875</c:v>
                </c:pt>
                <c:pt idx="1964">
                  <c:v>158.39999389648438</c:v>
                </c:pt>
                <c:pt idx="1965">
                  <c:v>158.5</c:v>
                </c:pt>
                <c:pt idx="1966">
                  <c:v>158.60000610351563</c:v>
                </c:pt>
                <c:pt idx="1967">
                  <c:v>158.70001220703125</c:v>
                </c:pt>
                <c:pt idx="1968">
                  <c:v>158.79998779296875</c:v>
                </c:pt>
                <c:pt idx="1969">
                  <c:v>158.89999389648438</c:v>
                </c:pt>
                <c:pt idx="1970">
                  <c:v>159</c:v>
                </c:pt>
                <c:pt idx="1971">
                  <c:v>159.10000610351563</c:v>
                </c:pt>
                <c:pt idx="1972">
                  <c:v>159.20001220703125</c:v>
                </c:pt>
                <c:pt idx="1973">
                  <c:v>159.29998779296875</c:v>
                </c:pt>
                <c:pt idx="1974">
                  <c:v>159.39999389648438</c:v>
                </c:pt>
                <c:pt idx="1975">
                  <c:v>159.5</c:v>
                </c:pt>
                <c:pt idx="1976">
                  <c:v>159.60000610351563</c:v>
                </c:pt>
                <c:pt idx="1977">
                  <c:v>159.70001220703125</c:v>
                </c:pt>
                <c:pt idx="1978">
                  <c:v>159.79998779296875</c:v>
                </c:pt>
                <c:pt idx="1979">
                  <c:v>159.89999389648438</c:v>
                </c:pt>
                <c:pt idx="1980">
                  <c:v>160</c:v>
                </c:pt>
                <c:pt idx="1981">
                  <c:v>160.10000610351563</c:v>
                </c:pt>
                <c:pt idx="1982">
                  <c:v>160.20001220703125</c:v>
                </c:pt>
                <c:pt idx="1983">
                  <c:v>160.29998779296875</c:v>
                </c:pt>
                <c:pt idx="1984">
                  <c:v>160.39999389648438</c:v>
                </c:pt>
                <c:pt idx="1985">
                  <c:v>160.5</c:v>
                </c:pt>
                <c:pt idx="1986">
                  <c:v>160.60000610351563</c:v>
                </c:pt>
                <c:pt idx="1987">
                  <c:v>160.70001220703125</c:v>
                </c:pt>
                <c:pt idx="1988">
                  <c:v>160.79998779296875</c:v>
                </c:pt>
                <c:pt idx="1989">
                  <c:v>160.89999389648438</c:v>
                </c:pt>
                <c:pt idx="1990">
                  <c:v>161</c:v>
                </c:pt>
                <c:pt idx="1991">
                  <c:v>161.10000610351563</c:v>
                </c:pt>
                <c:pt idx="1992">
                  <c:v>161.20001220703125</c:v>
                </c:pt>
                <c:pt idx="1993">
                  <c:v>161.29998779296875</c:v>
                </c:pt>
                <c:pt idx="1994">
                  <c:v>161.39999389648438</c:v>
                </c:pt>
                <c:pt idx="1995">
                  <c:v>161.5</c:v>
                </c:pt>
                <c:pt idx="1996">
                  <c:v>161.60000610351563</c:v>
                </c:pt>
                <c:pt idx="1997">
                  <c:v>161.70001220703125</c:v>
                </c:pt>
                <c:pt idx="1998">
                  <c:v>161.79998779296875</c:v>
                </c:pt>
                <c:pt idx="1999">
                  <c:v>161.89999389648438</c:v>
                </c:pt>
                <c:pt idx="2000">
                  <c:v>162</c:v>
                </c:pt>
                <c:pt idx="2001">
                  <c:v>162.10000610351563</c:v>
                </c:pt>
                <c:pt idx="2002">
                  <c:v>162.20001220703125</c:v>
                </c:pt>
                <c:pt idx="2003">
                  <c:v>162.29998779296875</c:v>
                </c:pt>
                <c:pt idx="2004">
                  <c:v>162.39999389648438</c:v>
                </c:pt>
                <c:pt idx="2005">
                  <c:v>162.5</c:v>
                </c:pt>
                <c:pt idx="2006">
                  <c:v>162.60000610351563</c:v>
                </c:pt>
                <c:pt idx="2007">
                  <c:v>162.70001220703125</c:v>
                </c:pt>
                <c:pt idx="2008">
                  <c:v>162.79998779296875</c:v>
                </c:pt>
                <c:pt idx="2009">
                  <c:v>162.89999389648438</c:v>
                </c:pt>
                <c:pt idx="2010">
                  <c:v>163</c:v>
                </c:pt>
                <c:pt idx="2011">
                  <c:v>163.10000610351563</c:v>
                </c:pt>
                <c:pt idx="2012">
                  <c:v>163.20001220703125</c:v>
                </c:pt>
                <c:pt idx="2013">
                  <c:v>163.29998779296875</c:v>
                </c:pt>
                <c:pt idx="2014">
                  <c:v>163.39999389648438</c:v>
                </c:pt>
                <c:pt idx="2015">
                  <c:v>163.5</c:v>
                </c:pt>
                <c:pt idx="2016">
                  <c:v>163.60000610351563</c:v>
                </c:pt>
                <c:pt idx="2017">
                  <c:v>163.70001220703125</c:v>
                </c:pt>
                <c:pt idx="2018">
                  <c:v>163.79998779296875</c:v>
                </c:pt>
                <c:pt idx="2019">
                  <c:v>163.89999389648438</c:v>
                </c:pt>
                <c:pt idx="2020">
                  <c:v>164</c:v>
                </c:pt>
                <c:pt idx="2021">
                  <c:v>164.10000610351563</c:v>
                </c:pt>
                <c:pt idx="2022">
                  <c:v>164.20001220703125</c:v>
                </c:pt>
                <c:pt idx="2023">
                  <c:v>164.29998779296875</c:v>
                </c:pt>
                <c:pt idx="2024">
                  <c:v>164.39999389648438</c:v>
                </c:pt>
                <c:pt idx="2025">
                  <c:v>164.5</c:v>
                </c:pt>
                <c:pt idx="2026">
                  <c:v>164.60000610351563</c:v>
                </c:pt>
                <c:pt idx="2027">
                  <c:v>164.70001220703125</c:v>
                </c:pt>
                <c:pt idx="2028">
                  <c:v>164.79998779296875</c:v>
                </c:pt>
                <c:pt idx="2029">
                  <c:v>164.89999389648438</c:v>
                </c:pt>
                <c:pt idx="2030">
                  <c:v>165</c:v>
                </c:pt>
                <c:pt idx="2031">
                  <c:v>165.10000610351563</c:v>
                </c:pt>
                <c:pt idx="2032">
                  <c:v>165.20001220703125</c:v>
                </c:pt>
                <c:pt idx="2033">
                  <c:v>165.29998779296875</c:v>
                </c:pt>
                <c:pt idx="2034">
                  <c:v>165.39999389648438</c:v>
                </c:pt>
                <c:pt idx="2035">
                  <c:v>165.5</c:v>
                </c:pt>
                <c:pt idx="2036">
                  <c:v>165.60000610351563</c:v>
                </c:pt>
                <c:pt idx="2037">
                  <c:v>165.70001220703125</c:v>
                </c:pt>
                <c:pt idx="2038">
                  <c:v>165.79998779296875</c:v>
                </c:pt>
                <c:pt idx="2039">
                  <c:v>165.89999389648438</c:v>
                </c:pt>
                <c:pt idx="2040">
                  <c:v>166</c:v>
                </c:pt>
                <c:pt idx="2041">
                  <c:v>166.10000610351563</c:v>
                </c:pt>
                <c:pt idx="2042">
                  <c:v>166.20001220703125</c:v>
                </c:pt>
                <c:pt idx="2043">
                  <c:v>166.29998779296875</c:v>
                </c:pt>
                <c:pt idx="2044">
                  <c:v>166.39999389648438</c:v>
                </c:pt>
                <c:pt idx="2045">
                  <c:v>166.5</c:v>
                </c:pt>
                <c:pt idx="2046">
                  <c:v>166.60000610351563</c:v>
                </c:pt>
                <c:pt idx="2047">
                  <c:v>166.70001220703125</c:v>
                </c:pt>
                <c:pt idx="2048">
                  <c:v>166.79998779296875</c:v>
                </c:pt>
                <c:pt idx="2049">
                  <c:v>166.89999389648438</c:v>
                </c:pt>
                <c:pt idx="2050">
                  <c:v>167</c:v>
                </c:pt>
                <c:pt idx="2051">
                  <c:v>167.10000610351563</c:v>
                </c:pt>
                <c:pt idx="2052">
                  <c:v>167.20001220703125</c:v>
                </c:pt>
                <c:pt idx="2053">
                  <c:v>167.29998779296875</c:v>
                </c:pt>
                <c:pt idx="2054">
                  <c:v>167.39999389648438</c:v>
                </c:pt>
                <c:pt idx="2055">
                  <c:v>167.5</c:v>
                </c:pt>
                <c:pt idx="2056">
                  <c:v>167.60000610351563</c:v>
                </c:pt>
                <c:pt idx="2057">
                  <c:v>167.70001220703125</c:v>
                </c:pt>
                <c:pt idx="2058">
                  <c:v>167.79998779296875</c:v>
                </c:pt>
                <c:pt idx="2059">
                  <c:v>167.89999389648438</c:v>
                </c:pt>
                <c:pt idx="2060">
                  <c:v>168</c:v>
                </c:pt>
                <c:pt idx="2061">
                  <c:v>168.10000610351563</c:v>
                </c:pt>
                <c:pt idx="2062">
                  <c:v>168.20001220703125</c:v>
                </c:pt>
                <c:pt idx="2063">
                  <c:v>168.29998779296875</c:v>
                </c:pt>
                <c:pt idx="2064">
                  <c:v>168.39999389648438</c:v>
                </c:pt>
                <c:pt idx="2065">
                  <c:v>168.5</c:v>
                </c:pt>
                <c:pt idx="2066">
                  <c:v>168.60000610351563</c:v>
                </c:pt>
                <c:pt idx="2067">
                  <c:v>168.70001220703125</c:v>
                </c:pt>
                <c:pt idx="2068">
                  <c:v>168.79998779296875</c:v>
                </c:pt>
                <c:pt idx="2069">
                  <c:v>168.89999389648438</c:v>
                </c:pt>
                <c:pt idx="2070">
                  <c:v>169</c:v>
                </c:pt>
                <c:pt idx="2071">
                  <c:v>169.10000610351563</c:v>
                </c:pt>
                <c:pt idx="2072">
                  <c:v>169.20001220703125</c:v>
                </c:pt>
                <c:pt idx="2073">
                  <c:v>169.29998779296875</c:v>
                </c:pt>
                <c:pt idx="2074">
                  <c:v>169.39999389648438</c:v>
                </c:pt>
                <c:pt idx="2075">
                  <c:v>169.5</c:v>
                </c:pt>
                <c:pt idx="2076">
                  <c:v>169.60000610351563</c:v>
                </c:pt>
                <c:pt idx="2077">
                  <c:v>169.70001220703125</c:v>
                </c:pt>
                <c:pt idx="2078">
                  <c:v>169.79998779296875</c:v>
                </c:pt>
                <c:pt idx="2079">
                  <c:v>169.89999389648438</c:v>
                </c:pt>
                <c:pt idx="2080">
                  <c:v>170</c:v>
                </c:pt>
                <c:pt idx="2081">
                  <c:v>170.10000610351563</c:v>
                </c:pt>
                <c:pt idx="2082">
                  <c:v>170.20001220703125</c:v>
                </c:pt>
                <c:pt idx="2083">
                  <c:v>170.29998779296875</c:v>
                </c:pt>
                <c:pt idx="2084">
                  <c:v>170.39999389648438</c:v>
                </c:pt>
                <c:pt idx="2085">
                  <c:v>170.5</c:v>
                </c:pt>
                <c:pt idx="2086">
                  <c:v>170.60000610351563</c:v>
                </c:pt>
                <c:pt idx="2087">
                  <c:v>170.70001220703125</c:v>
                </c:pt>
                <c:pt idx="2088">
                  <c:v>170.79998779296875</c:v>
                </c:pt>
                <c:pt idx="2089">
                  <c:v>170.89999389648438</c:v>
                </c:pt>
                <c:pt idx="2090">
                  <c:v>171</c:v>
                </c:pt>
                <c:pt idx="2091">
                  <c:v>171.10000610351563</c:v>
                </c:pt>
                <c:pt idx="2092">
                  <c:v>171.20001220703125</c:v>
                </c:pt>
                <c:pt idx="2093">
                  <c:v>171.29998779296875</c:v>
                </c:pt>
                <c:pt idx="2094">
                  <c:v>171.39999389648438</c:v>
                </c:pt>
                <c:pt idx="2095">
                  <c:v>171.5</c:v>
                </c:pt>
                <c:pt idx="2096">
                  <c:v>171.60000610351563</c:v>
                </c:pt>
                <c:pt idx="2097">
                  <c:v>171.70001220703125</c:v>
                </c:pt>
                <c:pt idx="2098">
                  <c:v>171.79998779296875</c:v>
                </c:pt>
                <c:pt idx="2099">
                  <c:v>171.89999389648438</c:v>
                </c:pt>
                <c:pt idx="2100">
                  <c:v>172</c:v>
                </c:pt>
                <c:pt idx="2101">
                  <c:v>172.10000610351563</c:v>
                </c:pt>
                <c:pt idx="2102">
                  <c:v>172.20001220703125</c:v>
                </c:pt>
                <c:pt idx="2103">
                  <c:v>172.29998779296875</c:v>
                </c:pt>
                <c:pt idx="2104">
                  <c:v>172.39999389648438</c:v>
                </c:pt>
                <c:pt idx="2105">
                  <c:v>172.5</c:v>
                </c:pt>
                <c:pt idx="2106">
                  <c:v>172.60000610351563</c:v>
                </c:pt>
                <c:pt idx="2107">
                  <c:v>172.70001220703125</c:v>
                </c:pt>
                <c:pt idx="2108">
                  <c:v>172.79998779296875</c:v>
                </c:pt>
                <c:pt idx="2109">
                  <c:v>172.89999389648438</c:v>
                </c:pt>
                <c:pt idx="2110">
                  <c:v>173</c:v>
                </c:pt>
                <c:pt idx="2111">
                  <c:v>173.10000610351563</c:v>
                </c:pt>
                <c:pt idx="2112">
                  <c:v>173.20001220703125</c:v>
                </c:pt>
                <c:pt idx="2113">
                  <c:v>173.29998779296875</c:v>
                </c:pt>
                <c:pt idx="2114">
                  <c:v>173.39999389648438</c:v>
                </c:pt>
                <c:pt idx="2115">
                  <c:v>173.5</c:v>
                </c:pt>
                <c:pt idx="2116">
                  <c:v>173.60000610351563</c:v>
                </c:pt>
                <c:pt idx="2117">
                  <c:v>173.70001220703125</c:v>
                </c:pt>
                <c:pt idx="2118">
                  <c:v>173.79998779296875</c:v>
                </c:pt>
                <c:pt idx="2119">
                  <c:v>173.89999389648438</c:v>
                </c:pt>
                <c:pt idx="2120">
                  <c:v>174</c:v>
                </c:pt>
                <c:pt idx="2121">
                  <c:v>174.10000610351563</c:v>
                </c:pt>
                <c:pt idx="2122">
                  <c:v>174.20001220703125</c:v>
                </c:pt>
                <c:pt idx="2123">
                  <c:v>174.29998779296875</c:v>
                </c:pt>
                <c:pt idx="2124">
                  <c:v>174.39999389648438</c:v>
                </c:pt>
                <c:pt idx="2125">
                  <c:v>174.5</c:v>
                </c:pt>
                <c:pt idx="2126">
                  <c:v>174.60000610351563</c:v>
                </c:pt>
                <c:pt idx="2127">
                  <c:v>174.70001220703125</c:v>
                </c:pt>
                <c:pt idx="2128">
                  <c:v>174.79998779296875</c:v>
                </c:pt>
                <c:pt idx="2129">
                  <c:v>174.89999389648438</c:v>
                </c:pt>
                <c:pt idx="2130">
                  <c:v>175</c:v>
                </c:pt>
                <c:pt idx="2131">
                  <c:v>175.10000610351563</c:v>
                </c:pt>
                <c:pt idx="2132">
                  <c:v>175.20001220703125</c:v>
                </c:pt>
                <c:pt idx="2133">
                  <c:v>175.29998779296875</c:v>
                </c:pt>
                <c:pt idx="2134">
                  <c:v>175.39999389648438</c:v>
                </c:pt>
                <c:pt idx="2135">
                  <c:v>175.5</c:v>
                </c:pt>
                <c:pt idx="2136">
                  <c:v>175.60000610351563</c:v>
                </c:pt>
                <c:pt idx="2137">
                  <c:v>175.70001220703125</c:v>
                </c:pt>
                <c:pt idx="2138">
                  <c:v>175.79998779296875</c:v>
                </c:pt>
                <c:pt idx="2139">
                  <c:v>175.89999389648438</c:v>
                </c:pt>
                <c:pt idx="2140">
                  <c:v>176</c:v>
                </c:pt>
                <c:pt idx="2141">
                  <c:v>176.10000610351563</c:v>
                </c:pt>
                <c:pt idx="2142">
                  <c:v>176.20001220703125</c:v>
                </c:pt>
                <c:pt idx="2143">
                  <c:v>176.29998779296875</c:v>
                </c:pt>
                <c:pt idx="2144">
                  <c:v>176.39999389648438</c:v>
                </c:pt>
                <c:pt idx="2145">
                  <c:v>176.5</c:v>
                </c:pt>
                <c:pt idx="2146">
                  <c:v>176.60000610351563</c:v>
                </c:pt>
                <c:pt idx="2147">
                  <c:v>176.70001220703125</c:v>
                </c:pt>
                <c:pt idx="2148">
                  <c:v>176.79998779296875</c:v>
                </c:pt>
                <c:pt idx="2149">
                  <c:v>176.89999389648438</c:v>
                </c:pt>
                <c:pt idx="2150">
                  <c:v>177</c:v>
                </c:pt>
                <c:pt idx="2151">
                  <c:v>177.10000610351563</c:v>
                </c:pt>
                <c:pt idx="2152">
                  <c:v>177.20001220703125</c:v>
                </c:pt>
                <c:pt idx="2153">
                  <c:v>177.29998779296875</c:v>
                </c:pt>
                <c:pt idx="2154">
                  <c:v>177.39999389648438</c:v>
                </c:pt>
                <c:pt idx="2155">
                  <c:v>177.5</c:v>
                </c:pt>
                <c:pt idx="2156">
                  <c:v>177.60000610351563</c:v>
                </c:pt>
                <c:pt idx="2157">
                  <c:v>177.70001220703125</c:v>
                </c:pt>
                <c:pt idx="2158">
                  <c:v>177.79998779296875</c:v>
                </c:pt>
                <c:pt idx="2159">
                  <c:v>177.89999389648438</c:v>
                </c:pt>
                <c:pt idx="2160">
                  <c:v>178</c:v>
                </c:pt>
                <c:pt idx="2161">
                  <c:v>178.10000610351563</c:v>
                </c:pt>
                <c:pt idx="2162">
                  <c:v>178.20001220703125</c:v>
                </c:pt>
                <c:pt idx="2163">
                  <c:v>178.29998779296875</c:v>
                </c:pt>
                <c:pt idx="2164">
                  <c:v>178.39999389648438</c:v>
                </c:pt>
                <c:pt idx="2165">
                  <c:v>178.5</c:v>
                </c:pt>
                <c:pt idx="2166">
                  <c:v>178.60000610351563</c:v>
                </c:pt>
                <c:pt idx="2167">
                  <c:v>178.70001220703125</c:v>
                </c:pt>
                <c:pt idx="2168">
                  <c:v>178.79998779296875</c:v>
                </c:pt>
                <c:pt idx="2169">
                  <c:v>178.89999389648438</c:v>
                </c:pt>
                <c:pt idx="2170">
                  <c:v>179</c:v>
                </c:pt>
                <c:pt idx="2171">
                  <c:v>179.10000610351563</c:v>
                </c:pt>
                <c:pt idx="2172">
                  <c:v>179.20001220703125</c:v>
                </c:pt>
                <c:pt idx="2173">
                  <c:v>179.29998779296875</c:v>
                </c:pt>
                <c:pt idx="2174">
                  <c:v>179.39999389648438</c:v>
                </c:pt>
                <c:pt idx="2175">
                  <c:v>179.5</c:v>
                </c:pt>
                <c:pt idx="2176">
                  <c:v>179.60000610351563</c:v>
                </c:pt>
                <c:pt idx="2177">
                  <c:v>179.70001220703125</c:v>
                </c:pt>
                <c:pt idx="2178">
                  <c:v>179.79998779296875</c:v>
                </c:pt>
                <c:pt idx="2179">
                  <c:v>179.89999389648438</c:v>
                </c:pt>
                <c:pt idx="2180">
                  <c:v>180</c:v>
                </c:pt>
                <c:pt idx="2181">
                  <c:v>180.10000610351563</c:v>
                </c:pt>
                <c:pt idx="2182">
                  <c:v>180.20001220703125</c:v>
                </c:pt>
                <c:pt idx="2183">
                  <c:v>180.29998779296875</c:v>
                </c:pt>
                <c:pt idx="2184">
                  <c:v>180.39999389648438</c:v>
                </c:pt>
                <c:pt idx="2185">
                  <c:v>180.5</c:v>
                </c:pt>
                <c:pt idx="2186">
                  <c:v>180.60000610351563</c:v>
                </c:pt>
                <c:pt idx="2187">
                  <c:v>180.70001220703125</c:v>
                </c:pt>
                <c:pt idx="2188">
                  <c:v>180.79998779296875</c:v>
                </c:pt>
                <c:pt idx="2189">
                  <c:v>180.89999389648438</c:v>
                </c:pt>
                <c:pt idx="2190">
                  <c:v>181</c:v>
                </c:pt>
                <c:pt idx="2191">
                  <c:v>181.10000610351563</c:v>
                </c:pt>
                <c:pt idx="2192">
                  <c:v>181.20001220703125</c:v>
                </c:pt>
                <c:pt idx="2193">
                  <c:v>181.29998779296875</c:v>
                </c:pt>
                <c:pt idx="2194">
                  <c:v>181.39999389648438</c:v>
                </c:pt>
                <c:pt idx="2195">
                  <c:v>181.5</c:v>
                </c:pt>
                <c:pt idx="2196">
                  <c:v>181.60000610351563</c:v>
                </c:pt>
                <c:pt idx="2197">
                  <c:v>181.70001220703125</c:v>
                </c:pt>
                <c:pt idx="2198">
                  <c:v>181.79998779296875</c:v>
                </c:pt>
                <c:pt idx="2199">
                  <c:v>181.89999389648438</c:v>
                </c:pt>
                <c:pt idx="2200">
                  <c:v>182</c:v>
                </c:pt>
                <c:pt idx="2201">
                  <c:v>182.10000610351563</c:v>
                </c:pt>
                <c:pt idx="2202">
                  <c:v>182.20001220703125</c:v>
                </c:pt>
                <c:pt idx="2203">
                  <c:v>182.29998779296875</c:v>
                </c:pt>
                <c:pt idx="2204">
                  <c:v>182.39999389648438</c:v>
                </c:pt>
                <c:pt idx="2205">
                  <c:v>182.5</c:v>
                </c:pt>
                <c:pt idx="2206">
                  <c:v>182.60000610351563</c:v>
                </c:pt>
                <c:pt idx="2207">
                  <c:v>182.70001220703125</c:v>
                </c:pt>
                <c:pt idx="2208">
                  <c:v>182.79998779296875</c:v>
                </c:pt>
                <c:pt idx="2209">
                  <c:v>182.89999389648438</c:v>
                </c:pt>
                <c:pt idx="2210">
                  <c:v>183</c:v>
                </c:pt>
                <c:pt idx="2211">
                  <c:v>183.10000610351563</c:v>
                </c:pt>
                <c:pt idx="2212">
                  <c:v>183.20001220703125</c:v>
                </c:pt>
                <c:pt idx="2213">
                  <c:v>183.29998779296875</c:v>
                </c:pt>
                <c:pt idx="2214">
                  <c:v>183.39999389648438</c:v>
                </c:pt>
                <c:pt idx="2215">
                  <c:v>183.5</c:v>
                </c:pt>
                <c:pt idx="2216">
                  <c:v>183.60000610351563</c:v>
                </c:pt>
                <c:pt idx="2217">
                  <c:v>183.70001220703125</c:v>
                </c:pt>
                <c:pt idx="2218">
                  <c:v>183.79998779296875</c:v>
                </c:pt>
                <c:pt idx="2219">
                  <c:v>183.89999389648438</c:v>
                </c:pt>
                <c:pt idx="2220">
                  <c:v>184</c:v>
                </c:pt>
                <c:pt idx="2221">
                  <c:v>184.10000610351563</c:v>
                </c:pt>
                <c:pt idx="2222">
                  <c:v>184.20001220703125</c:v>
                </c:pt>
                <c:pt idx="2223">
                  <c:v>184.29998779296875</c:v>
                </c:pt>
                <c:pt idx="2224">
                  <c:v>184.39999389648438</c:v>
                </c:pt>
                <c:pt idx="2225">
                  <c:v>184.5</c:v>
                </c:pt>
                <c:pt idx="2226">
                  <c:v>184.60000610351563</c:v>
                </c:pt>
                <c:pt idx="2227">
                  <c:v>184.70001220703125</c:v>
                </c:pt>
                <c:pt idx="2228">
                  <c:v>184.79998779296875</c:v>
                </c:pt>
                <c:pt idx="2229">
                  <c:v>184.89999389648438</c:v>
                </c:pt>
                <c:pt idx="2230">
                  <c:v>185</c:v>
                </c:pt>
                <c:pt idx="2231">
                  <c:v>185.10000610351563</c:v>
                </c:pt>
                <c:pt idx="2232">
                  <c:v>185.20001220703125</c:v>
                </c:pt>
                <c:pt idx="2233">
                  <c:v>185.29998779296875</c:v>
                </c:pt>
                <c:pt idx="2234">
                  <c:v>185.39999389648438</c:v>
                </c:pt>
                <c:pt idx="2235">
                  <c:v>185.5</c:v>
                </c:pt>
                <c:pt idx="2236">
                  <c:v>185.60000610351563</c:v>
                </c:pt>
                <c:pt idx="2237">
                  <c:v>185.70001220703125</c:v>
                </c:pt>
                <c:pt idx="2238">
                  <c:v>185.79998779296875</c:v>
                </c:pt>
                <c:pt idx="2239">
                  <c:v>185.89999389648438</c:v>
                </c:pt>
                <c:pt idx="2240">
                  <c:v>186</c:v>
                </c:pt>
                <c:pt idx="2241">
                  <c:v>186.10000610351563</c:v>
                </c:pt>
                <c:pt idx="2242">
                  <c:v>186.20001220703125</c:v>
                </c:pt>
                <c:pt idx="2243">
                  <c:v>186.29998779296875</c:v>
                </c:pt>
                <c:pt idx="2244">
                  <c:v>186.39999389648438</c:v>
                </c:pt>
                <c:pt idx="2245">
                  <c:v>186.5</c:v>
                </c:pt>
                <c:pt idx="2246">
                  <c:v>186.60000610351563</c:v>
                </c:pt>
                <c:pt idx="2247">
                  <c:v>186.70001220703125</c:v>
                </c:pt>
                <c:pt idx="2248">
                  <c:v>186.79998779296875</c:v>
                </c:pt>
                <c:pt idx="2249">
                  <c:v>186.89999389648438</c:v>
                </c:pt>
                <c:pt idx="2250">
                  <c:v>187</c:v>
                </c:pt>
                <c:pt idx="2251">
                  <c:v>187.10000610351563</c:v>
                </c:pt>
                <c:pt idx="2252">
                  <c:v>187.20001220703125</c:v>
                </c:pt>
                <c:pt idx="2253">
                  <c:v>187.29998779296875</c:v>
                </c:pt>
                <c:pt idx="2254">
                  <c:v>187.39999389648438</c:v>
                </c:pt>
                <c:pt idx="2255">
                  <c:v>187.5</c:v>
                </c:pt>
                <c:pt idx="2256">
                  <c:v>187.60000610351563</c:v>
                </c:pt>
                <c:pt idx="2257">
                  <c:v>187.70001220703125</c:v>
                </c:pt>
                <c:pt idx="2258">
                  <c:v>187.79998779296875</c:v>
                </c:pt>
                <c:pt idx="2259">
                  <c:v>187.89999389648438</c:v>
                </c:pt>
                <c:pt idx="2260">
                  <c:v>188</c:v>
                </c:pt>
                <c:pt idx="2261">
                  <c:v>188.10000610351563</c:v>
                </c:pt>
                <c:pt idx="2262">
                  <c:v>188.20001220703125</c:v>
                </c:pt>
                <c:pt idx="2263">
                  <c:v>188.29998779296875</c:v>
                </c:pt>
                <c:pt idx="2264">
                  <c:v>188.39999389648438</c:v>
                </c:pt>
                <c:pt idx="2265">
                  <c:v>188.5</c:v>
                </c:pt>
                <c:pt idx="2266">
                  <c:v>188.60000610351563</c:v>
                </c:pt>
                <c:pt idx="2267">
                  <c:v>188.70001220703125</c:v>
                </c:pt>
                <c:pt idx="2268">
                  <c:v>188.79998779296875</c:v>
                </c:pt>
                <c:pt idx="2269">
                  <c:v>188.89999389648438</c:v>
                </c:pt>
                <c:pt idx="2270">
                  <c:v>189</c:v>
                </c:pt>
                <c:pt idx="2271">
                  <c:v>189.10000610351563</c:v>
                </c:pt>
                <c:pt idx="2272">
                  <c:v>189.20001220703125</c:v>
                </c:pt>
                <c:pt idx="2273">
                  <c:v>189.29998779296875</c:v>
                </c:pt>
                <c:pt idx="2274">
                  <c:v>189.39999389648438</c:v>
                </c:pt>
                <c:pt idx="2275">
                  <c:v>189.5</c:v>
                </c:pt>
                <c:pt idx="2276">
                  <c:v>189.60000610351563</c:v>
                </c:pt>
                <c:pt idx="2277">
                  <c:v>189.70001220703125</c:v>
                </c:pt>
                <c:pt idx="2278">
                  <c:v>189.79998779296875</c:v>
                </c:pt>
                <c:pt idx="2279">
                  <c:v>189.89999389648438</c:v>
                </c:pt>
                <c:pt idx="2280">
                  <c:v>190</c:v>
                </c:pt>
              </c:numCache>
            </c:numRef>
          </c:xVal>
          <c:yVal>
            <c:numRef>
              <c:f>sheet1!$L$1:$L$2281</c:f>
              <c:numCache>
                <c:formatCode>General</c:formatCode>
                <c:ptCount val="2281"/>
                <c:pt idx="0">
                  <c:v>-9.1000000829808414E-3</c:v>
                </c:pt>
                <c:pt idx="1">
                  <c:v>0.16649999992660014</c:v>
                </c:pt>
                <c:pt idx="2">
                  <c:v>0.1532999990740791</c:v>
                </c:pt>
                <c:pt idx="3">
                  <c:v>0.16610028909053653</c:v>
                </c:pt>
                <c:pt idx="4">
                  <c:v>0.18609999882028205</c:v>
                </c:pt>
                <c:pt idx="5">
                  <c:v>0.21449999772448791</c:v>
                </c:pt>
                <c:pt idx="6">
                  <c:v>0.22530000276310602</c:v>
                </c:pt>
                <c:pt idx="7">
                  <c:v>0.2187999966845382</c:v>
                </c:pt>
                <c:pt idx="8">
                  <c:v>0.19849989005160751</c:v>
                </c:pt>
                <c:pt idx="9">
                  <c:v>0.19589999742311193</c:v>
                </c:pt>
                <c:pt idx="10">
                  <c:v>0.19340000283409609</c:v>
                </c:pt>
                <c:pt idx="11">
                  <c:v>0.19740000112506095</c:v>
                </c:pt>
                <c:pt idx="12">
                  <c:v>0.20079999841254903</c:v>
                </c:pt>
                <c:pt idx="13">
                  <c:v>0.19209963370667538</c:v>
                </c:pt>
                <c:pt idx="14">
                  <c:v>0.1824000001870445</c:v>
                </c:pt>
                <c:pt idx="15">
                  <c:v>0.17830000226967968</c:v>
                </c:pt>
                <c:pt idx="16">
                  <c:v>0.17270000160351628</c:v>
                </c:pt>
                <c:pt idx="17">
                  <c:v>0.18059999887918821</c:v>
                </c:pt>
                <c:pt idx="18">
                  <c:v>0.18100024371233303</c:v>
                </c:pt>
                <c:pt idx="19">
                  <c:v>0.1889000001756358</c:v>
                </c:pt>
                <c:pt idx="20">
                  <c:v>0.18210000356339151</c:v>
                </c:pt>
                <c:pt idx="21">
                  <c:v>0.18349999778001802</c:v>
                </c:pt>
                <c:pt idx="22">
                  <c:v>0.17890000085026259</c:v>
                </c:pt>
                <c:pt idx="23">
                  <c:v>0.17810009972163243</c:v>
                </c:pt>
                <c:pt idx="24">
                  <c:v>0.17849999640748138</c:v>
                </c:pt>
                <c:pt idx="25">
                  <c:v>0.18100000006961636</c:v>
                </c:pt>
                <c:pt idx="26">
                  <c:v>0.1647999980559689</c:v>
                </c:pt>
                <c:pt idx="27">
                  <c:v>0.15990000109013636</c:v>
                </c:pt>
                <c:pt idx="28">
                  <c:v>0.15670019141543889</c:v>
                </c:pt>
                <c:pt idx="29">
                  <c:v>0.15910000207077246</c:v>
                </c:pt>
                <c:pt idx="30">
                  <c:v>0.16710000133753056</c:v>
                </c:pt>
                <c:pt idx="31">
                  <c:v>0.17369999892980559</c:v>
                </c:pt>
                <c:pt idx="32">
                  <c:v>0.1781999988888856</c:v>
                </c:pt>
                <c:pt idx="33">
                  <c:v>0.1813999006699305</c:v>
                </c:pt>
                <c:pt idx="34">
                  <c:v>0.17799999821727397</c:v>
                </c:pt>
                <c:pt idx="35">
                  <c:v>0.17000000027474016</c:v>
                </c:pt>
                <c:pt idx="36">
                  <c:v>0.16579999994428363</c:v>
                </c:pt>
                <c:pt idx="37">
                  <c:v>0.16660000129195396</c:v>
                </c:pt>
                <c:pt idx="38">
                  <c:v>0.16210002535081003</c:v>
                </c:pt>
                <c:pt idx="39">
                  <c:v>0.15919999995094258</c:v>
                </c:pt>
                <c:pt idx="40">
                  <c:v>0.15630000165401725</c:v>
                </c:pt>
                <c:pt idx="41">
                  <c:v>0.15130000133649446</c:v>
                </c:pt>
                <c:pt idx="42">
                  <c:v>0.14690000001428416</c:v>
                </c:pt>
                <c:pt idx="43">
                  <c:v>0.14480002711934503</c:v>
                </c:pt>
                <c:pt idx="44">
                  <c:v>0.1450000034092227</c:v>
                </c:pt>
                <c:pt idx="45">
                  <c:v>0.14539999833505135</c:v>
                </c:pt>
                <c:pt idx="46">
                  <c:v>0.1495999962935457</c:v>
                </c:pt>
                <c:pt idx="47">
                  <c:v>0.15399999763758387</c:v>
                </c:pt>
                <c:pt idx="48">
                  <c:v>0.15469984726223629</c:v>
                </c:pt>
                <c:pt idx="49">
                  <c:v>0.14910000307281734</c:v>
                </c:pt>
                <c:pt idx="50">
                  <c:v>0.15069999865954742</c:v>
                </c:pt>
                <c:pt idx="51">
                  <c:v>0.14990000137186144</c:v>
                </c:pt>
                <c:pt idx="52">
                  <c:v>0.14749999665218638</c:v>
                </c:pt>
                <c:pt idx="53">
                  <c:v>0.14799987101287115</c:v>
                </c:pt>
                <c:pt idx="54">
                  <c:v>0.14680000142107019</c:v>
                </c:pt>
                <c:pt idx="55">
                  <c:v>0.14559999737684848</c:v>
                </c:pt>
                <c:pt idx="56">
                  <c:v>0.14590000009775395</c:v>
                </c:pt>
                <c:pt idx="57">
                  <c:v>0.14919999873382039</c:v>
                </c:pt>
                <c:pt idx="58">
                  <c:v>0.1531001446855953</c:v>
                </c:pt>
                <c:pt idx="59">
                  <c:v>0.15580000039335573</c:v>
                </c:pt>
                <c:pt idx="60">
                  <c:v>0.15639999462291598</c:v>
                </c:pt>
                <c:pt idx="61">
                  <c:v>0.15439998548390577</c:v>
                </c:pt>
                <c:pt idx="62">
                  <c:v>0.14660000343428692</c:v>
                </c:pt>
                <c:pt idx="63">
                  <c:v>0.1456999963047565</c:v>
                </c:pt>
                <c:pt idx="64">
                  <c:v>0.14279999933933141</c:v>
                </c:pt>
                <c:pt idx="65">
                  <c:v>0.1447000115076662</c:v>
                </c:pt>
                <c:pt idx="66">
                  <c:v>0.14259990617574658</c:v>
                </c:pt>
                <c:pt idx="67">
                  <c:v>0.13289999662811169</c:v>
                </c:pt>
                <c:pt idx="68">
                  <c:v>0.1322999972908292</c:v>
                </c:pt>
                <c:pt idx="69">
                  <c:v>0.13930000030086376</c:v>
                </c:pt>
                <c:pt idx="70">
                  <c:v>0.14180006057722494</c:v>
                </c:pt>
                <c:pt idx="71">
                  <c:v>0.14570003481640015</c:v>
                </c:pt>
                <c:pt idx="72">
                  <c:v>0.14979999992647208</c:v>
                </c:pt>
                <c:pt idx="73">
                  <c:v>0.14830000026995549</c:v>
                </c:pt>
                <c:pt idx="74">
                  <c:v>0.14379999859374948</c:v>
                </c:pt>
                <c:pt idx="75">
                  <c:v>0.13870002707699314</c:v>
                </c:pt>
                <c:pt idx="76">
                  <c:v>0.14060001724283211</c:v>
                </c:pt>
                <c:pt idx="77">
                  <c:v>0.14160000064293854</c:v>
                </c:pt>
                <c:pt idx="78">
                  <c:v>0.13799999896582449</c:v>
                </c:pt>
                <c:pt idx="79">
                  <c:v>0.13839999966876348</c:v>
                </c:pt>
                <c:pt idx="80">
                  <c:v>0.14029994683369296</c:v>
                </c:pt>
                <c:pt idx="81">
                  <c:v>0.14299992009182461</c:v>
                </c:pt>
                <c:pt idx="82">
                  <c:v>0.1431999963169801</c:v>
                </c:pt>
                <c:pt idx="83">
                  <c:v>0.13790000038716244</c:v>
                </c:pt>
                <c:pt idx="84">
                  <c:v>0.13549999973474769</c:v>
                </c:pt>
                <c:pt idx="85">
                  <c:v>0.13800001633353531</c:v>
                </c:pt>
                <c:pt idx="86">
                  <c:v>0.13870006543584168</c:v>
                </c:pt>
                <c:pt idx="87">
                  <c:v>0.144599998020567</c:v>
                </c:pt>
                <c:pt idx="88">
                  <c:v>0.14869999666552758</c:v>
                </c:pt>
                <c:pt idx="89">
                  <c:v>0.14660000106232474</c:v>
                </c:pt>
                <c:pt idx="90">
                  <c:v>0.15610005284543149</c:v>
                </c:pt>
                <c:pt idx="91">
                  <c:v>0.15590003894612892</c:v>
                </c:pt>
                <c:pt idx="92">
                  <c:v>0.15539999829343287</c:v>
                </c:pt>
                <c:pt idx="93">
                  <c:v>0.14950000136013841</c:v>
                </c:pt>
                <c:pt idx="94">
                  <c:v>0.14859999897453235</c:v>
                </c:pt>
                <c:pt idx="95">
                  <c:v>0.15070000269770389</c:v>
                </c:pt>
                <c:pt idx="96">
                  <c:v>0.15069999321713112</c:v>
                </c:pt>
                <c:pt idx="97">
                  <c:v>0.14910000134841539</c:v>
                </c:pt>
                <c:pt idx="98">
                  <c:v>0.14980000166542595</c:v>
                </c:pt>
                <c:pt idx="99">
                  <c:v>0.14539999997214181</c:v>
                </c:pt>
                <c:pt idx="100">
                  <c:v>0.14440014897991205</c:v>
                </c:pt>
                <c:pt idx="101">
                  <c:v>0.15030004428990651</c:v>
                </c:pt>
                <c:pt idx="102">
                  <c:v>0.14659999923605938</c:v>
                </c:pt>
                <c:pt idx="103">
                  <c:v>0.1439000012469478</c:v>
                </c:pt>
                <c:pt idx="104">
                  <c:v>0.13879999855271308</c:v>
                </c:pt>
                <c:pt idx="105">
                  <c:v>0.14029995859164046</c:v>
                </c:pt>
                <c:pt idx="106">
                  <c:v>0.13490001448371913</c:v>
                </c:pt>
                <c:pt idx="107">
                  <c:v>0.13269999822659884</c:v>
                </c:pt>
                <c:pt idx="108">
                  <c:v>0.13239999888901366</c:v>
                </c:pt>
                <c:pt idx="109">
                  <c:v>0.13360000125976512</c:v>
                </c:pt>
                <c:pt idx="110">
                  <c:v>0.12639997994847363</c:v>
                </c:pt>
                <c:pt idx="111">
                  <c:v>0.12239996505377349</c:v>
                </c:pt>
                <c:pt idx="112">
                  <c:v>0.11940000164031517</c:v>
                </c:pt>
                <c:pt idx="113">
                  <c:v>0.11270000097283628</c:v>
                </c:pt>
                <c:pt idx="114">
                  <c:v>0.11039999860076932</c:v>
                </c:pt>
                <c:pt idx="115">
                  <c:v>0.10529999859863892</c:v>
                </c:pt>
                <c:pt idx="116">
                  <c:v>9.9600024681421928E-2</c:v>
                </c:pt>
                <c:pt idx="117">
                  <c:v>0.100399998264038</c:v>
                </c:pt>
                <c:pt idx="118">
                  <c:v>9.6800000974326394E-2</c:v>
                </c:pt>
                <c:pt idx="119">
                  <c:v>9.4099999965692405E-2</c:v>
                </c:pt>
                <c:pt idx="120">
                  <c:v>9.2899880764889531E-2</c:v>
                </c:pt>
                <c:pt idx="121">
                  <c:v>9.2300005089782644E-2</c:v>
                </c:pt>
                <c:pt idx="122">
                  <c:v>9.3700001023535151E-2</c:v>
                </c:pt>
                <c:pt idx="123">
                  <c:v>8.9900000719353557E-2</c:v>
                </c:pt>
                <c:pt idx="124">
                  <c:v>8.3299997364520095E-2</c:v>
                </c:pt>
                <c:pt idx="125">
                  <c:v>7.8999893077707384E-2</c:v>
                </c:pt>
                <c:pt idx="126">
                  <c:v>7.7899908348626923E-2</c:v>
                </c:pt>
                <c:pt idx="127">
                  <c:v>7.5299996766261756E-2</c:v>
                </c:pt>
                <c:pt idx="128">
                  <c:v>7.190000219270587E-2</c:v>
                </c:pt>
                <c:pt idx="129">
                  <c:v>7.0100001510581933E-2</c:v>
                </c:pt>
                <c:pt idx="130">
                  <c:v>7.0099985256092623E-2</c:v>
                </c:pt>
                <c:pt idx="131">
                  <c:v>6.8899988305929583E-2</c:v>
                </c:pt>
                <c:pt idx="132">
                  <c:v>6.8599997117416933E-2</c:v>
                </c:pt>
                <c:pt idx="133">
                  <c:v>7.0999996423779521E-2</c:v>
                </c:pt>
                <c:pt idx="134">
                  <c:v>6.9999997780541889E-2</c:v>
                </c:pt>
                <c:pt idx="135">
                  <c:v>6.7999997780134436E-2</c:v>
                </c:pt>
                <c:pt idx="136">
                  <c:v>6.8999957140476909E-2</c:v>
                </c:pt>
                <c:pt idx="137">
                  <c:v>6.9399998472363222E-2</c:v>
                </c:pt>
                <c:pt idx="138">
                  <c:v>6.5499996780999936E-2</c:v>
                </c:pt>
                <c:pt idx="139">
                  <c:v>6.4999997113773134E-2</c:v>
                </c:pt>
                <c:pt idx="140">
                  <c:v>6.4600047902786173E-2</c:v>
                </c:pt>
                <c:pt idx="141">
                  <c:v>6.9200028927298263E-2</c:v>
                </c:pt>
                <c:pt idx="142">
                  <c:v>7.3200000471842941E-2</c:v>
                </c:pt>
                <c:pt idx="143">
                  <c:v>7.4000002496177331E-2</c:v>
                </c:pt>
                <c:pt idx="144">
                  <c:v>7.0100002849358134E-2</c:v>
                </c:pt>
                <c:pt idx="145">
                  <c:v>6.2800071616948117E-2</c:v>
                </c:pt>
                <c:pt idx="146">
                  <c:v>6.4699979484430514E-2</c:v>
                </c:pt>
                <c:pt idx="147">
                  <c:v>6.3400001497939229E-2</c:v>
                </c:pt>
                <c:pt idx="148">
                  <c:v>5.7699997792951763E-2</c:v>
                </c:pt>
                <c:pt idx="149">
                  <c:v>5.5599997809622437E-2</c:v>
                </c:pt>
                <c:pt idx="150">
                  <c:v>4.6600150548329111E-2</c:v>
                </c:pt>
                <c:pt idx="151">
                  <c:v>4.2399852143716998E-2</c:v>
                </c:pt>
                <c:pt idx="152">
                  <c:v>3.7899997470958624E-2</c:v>
                </c:pt>
                <c:pt idx="153">
                  <c:v>3.8800001195340883E-2</c:v>
                </c:pt>
                <c:pt idx="154">
                  <c:v>4.4199997770192567E-2</c:v>
                </c:pt>
                <c:pt idx="155">
                  <c:v>4.9399956442357507E-2</c:v>
                </c:pt>
                <c:pt idx="156">
                  <c:v>5.1599775943032E-2</c:v>
                </c:pt>
                <c:pt idx="157">
                  <c:v>5.0100002576073166E-2</c:v>
                </c:pt>
                <c:pt idx="158">
                  <c:v>4.2299999549868517E-2</c:v>
                </c:pt>
                <c:pt idx="159">
                  <c:v>4.6699998500116635E-2</c:v>
                </c:pt>
                <c:pt idx="160">
                  <c:v>4.4500095340481494E-2</c:v>
                </c:pt>
                <c:pt idx="161">
                  <c:v>4.6000111229659524E-2</c:v>
                </c:pt>
                <c:pt idx="162">
                  <c:v>5.0399996733176522E-2</c:v>
                </c:pt>
                <c:pt idx="163">
                  <c:v>5.3800000096089207E-2</c:v>
                </c:pt>
                <c:pt idx="164">
                  <c:v>5.8599999727448449E-2</c:v>
                </c:pt>
                <c:pt idx="165">
                  <c:v>5.3500047484703828E-2</c:v>
                </c:pt>
                <c:pt idx="166">
                  <c:v>2.5700106394651812E-2</c:v>
                </c:pt>
                <c:pt idx="167">
                  <c:v>5.2900000016961712E-2</c:v>
                </c:pt>
                <c:pt idx="168">
                  <c:v>5.59999997713021E-2</c:v>
                </c:pt>
                <c:pt idx="169">
                  <c:v>7.4100003439525608E-2</c:v>
                </c:pt>
                <c:pt idx="170">
                  <c:v>7.2500123002100736E-2</c:v>
                </c:pt>
                <c:pt idx="171">
                  <c:v>7.7500102983321995E-2</c:v>
                </c:pt>
                <c:pt idx="172">
                  <c:v>7.6400000674766488E-2</c:v>
                </c:pt>
                <c:pt idx="173">
                  <c:v>7.7299998956732452E-2</c:v>
                </c:pt>
                <c:pt idx="174">
                  <c:v>6.0200000370969065E-2</c:v>
                </c:pt>
                <c:pt idx="175">
                  <c:v>3.0499453197990078E-2</c:v>
                </c:pt>
                <c:pt idx="176">
                  <c:v>-6.2004630017327145E-3</c:v>
                </c:pt>
                <c:pt idx="177">
                  <c:v>1.1500000764499418E-2</c:v>
                </c:pt>
                <c:pt idx="178">
                  <c:v>3.3599992704694159E-2</c:v>
                </c:pt>
                <c:pt idx="179">
                  <c:v>8.3900004887254909E-2</c:v>
                </c:pt>
                <c:pt idx="180">
                  <c:v>0.1252999886055477</c:v>
                </c:pt>
                <c:pt idx="181">
                  <c:v>0.15059975323674735</c:v>
                </c:pt>
                <c:pt idx="182">
                  <c:v>0.14109999680658802</c:v>
                </c:pt>
                <c:pt idx="183">
                  <c:v>0.12790000526729273</c:v>
                </c:pt>
                <c:pt idx="184">
                  <c:v>0.1116000056717894</c:v>
                </c:pt>
                <c:pt idx="185">
                  <c:v>9.2199838160013314E-2</c:v>
                </c:pt>
                <c:pt idx="186">
                  <c:v>8.4000113201909699E-2</c:v>
                </c:pt>
                <c:pt idx="187">
                  <c:v>9.8699996327923145E-2</c:v>
                </c:pt>
                <c:pt idx="188">
                  <c:v>2.1300000997143798E-2</c:v>
                </c:pt>
                <c:pt idx="189">
                  <c:v>-8.9999437477672473E-4</c:v>
                </c:pt>
                <c:pt idx="190">
                  <c:v>1.6007705926313065E-3</c:v>
                </c:pt>
                <c:pt idx="191">
                  <c:v>2.9900617635576054E-2</c:v>
                </c:pt>
                <c:pt idx="192">
                  <c:v>2.9000000409723725E-2</c:v>
                </c:pt>
                <c:pt idx="193">
                  <c:v>5.9699997000279836E-2</c:v>
                </c:pt>
                <c:pt idx="194">
                  <c:v>8.4000018177903257E-3</c:v>
                </c:pt>
                <c:pt idx="195">
                  <c:v>9.1993720343452878E-3</c:v>
                </c:pt>
                <c:pt idx="196">
                  <c:v>1.5100157899723854E-2</c:v>
                </c:pt>
                <c:pt idx="197">
                  <c:v>2.880000376899261E-2</c:v>
                </c:pt>
                <c:pt idx="198">
                  <c:v>3.0599998717661947E-2</c:v>
                </c:pt>
                <c:pt idx="199">
                  <c:v>4.3099997266835999E-2</c:v>
                </c:pt>
                <c:pt idx="200">
                  <c:v>3.5500258250976913E-2</c:v>
                </c:pt>
                <c:pt idx="201">
                  <c:v>2.620007868972607E-2</c:v>
                </c:pt>
                <c:pt idx="202">
                  <c:v>1.9300000778457616E-2</c:v>
                </c:pt>
                <c:pt idx="203">
                  <c:v>2.1799998365167994E-2</c:v>
                </c:pt>
                <c:pt idx="204">
                  <c:v>1.7199998699652497E-2</c:v>
                </c:pt>
                <c:pt idx="205">
                  <c:v>2.7500200521899387E-2</c:v>
                </c:pt>
                <c:pt idx="206">
                  <c:v>4.4700255326461047E-2</c:v>
                </c:pt>
                <c:pt idx="207">
                  <c:v>7.0199999900069088E-2</c:v>
                </c:pt>
                <c:pt idx="208">
                  <c:v>9.4699999302974902E-2</c:v>
                </c:pt>
                <c:pt idx="209">
                  <c:v>0.10030000015103724</c:v>
                </c:pt>
                <c:pt idx="210">
                  <c:v>9.5100120270217303E-2</c:v>
                </c:pt>
                <c:pt idx="211">
                  <c:v>8.5500118177151307E-2</c:v>
                </c:pt>
                <c:pt idx="212">
                  <c:v>7.0599999613477848E-2</c:v>
                </c:pt>
                <c:pt idx="213">
                  <c:v>5.2900000446243212E-2</c:v>
                </c:pt>
                <c:pt idx="214">
                  <c:v>3.4000000261585228E-2</c:v>
                </c:pt>
                <c:pt idx="215">
                  <c:v>3.2300161437888164E-2</c:v>
                </c:pt>
                <c:pt idx="216">
                  <c:v>4.2500353752984665E-2</c:v>
                </c:pt>
                <c:pt idx="217">
                  <c:v>6.2200000087614171E-2</c:v>
                </c:pt>
                <c:pt idx="218">
                  <c:v>6.3400001083209645E-2</c:v>
                </c:pt>
                <c:pt idx="219">
                  <c:v>8.4099999294267036E-2</c:v>
                </c:pt>
                <c:pt idx="220">
                  <c:v>7.8400115853582975E-2</c:v>
                </c:pt>
                <c:pt idx="221">
                  <c:v>7.2900044018751942E-2</c:v>
                </c:pt>
                <c:pt idx="222">
                  <c:v>5.5599999308469705E-2</c:v>
                </c:pt>
                <c:pt idx="223">
                  <c:v>6.3800001931667794E-2</c:v>
                </c:pt>
                <c:pt idx="224">
                  <c:v>6.1599996442964766E-2</c:v>
                </c:pt>
                <c:pt idx="225">
                  <c:v>5.8900073621771298E-2</c:v>
                </c:pt>
                <c:pt idx="226">
                  <c:v>4.2000014669611119E-2</c:v>
                </c:pt>
                <c:pt idx="227">
                  <c:v>2.9299996720510535E-2</c:v>
                </c:pt>
                <c:pt idx="228">
                  <c:v>2.3399998019158375E-2</c:v>
                </c:pt>
                <c:pt idx="229">
                  <c:v>1.8000001713517122E-2</c:v>
                </c:pt>
                <c:pt idx="230">
                  <c:v>1.0199941440077964E-2</c:v>
                </c:pt>
                <c:pt idx="231">
                  <c:v>5.5999428150244057E-3</c:v>
                </c:pt>
                <c:pt idx="232">
                  <c:v>2.2000020981067792E-3</c:v>
                </c:pt>
                <c:pt idx="233">
                  <c:v>-7.9999652371043339E-4</c:v>
                </c:pt>
                <c:pt idx="234">
                  <c:v>-1.5099998454388697E-2</c:v>
                </c:pt>
                <c:pt idx="235">
                  <c:v>-7.5002036610385403E-3</c:v>
                </c:pt>
                <c:pt idx="236">
                  <c:v>-7.8002564332564361E-3</c:v>
                </c:pt>
                <c:pt idx="237">
                  <c:v>-1.5199998641037382E-2</c:v>
                </c:pt>
                <c:pt idx="238">
                  <c:v>-3.2599999241938349E-2</c:v>
                </c:pt>
                <c:pt idx="239">
                  <c:v>-5.1999998831888661E-2</c:v>
                </c:pt>
                <c:pt idx="240">
                  <c:v>-6.8500221292197239E-2</c:v>
                </c:pt>
                <c:pt idx="241">
                  <c:v>-8.0900019056571182E-2</c:v>
                </c:pt>
                <c:pt idx="242">
                  <c:v>-9.5199999661417678E-2</c:v>
                </c:pt>
                <c:pt idx="243">
                  <c:v>-0.10239999982877634</c:v>
                </c:pt>
                <c:pt idx="244">
                  <c:v>-0.10539999964385061</c:v>
                </c:pt>
                <c:pt idx="245">
                  <c:v>-0.10570030893723015</c:v>
                </c:pt>
                <c:pt idx="246">
                  <c:v>-0.11230034335312666</c:v>
                </c:pt>
                <c:pt idx="247">
                  <c:v>-0.12559999985387549</c:v>
                </c:pt>
                <c:pt idx="248">
                  <c:v>-0.11800000151561107</c:v>
                </c:pt>
                <c:pt idx="249">
                  <c:v>-0.11300000009214273</c:v>
                </c:pt>
                <c:pt idx="250">
                  <c:v>-0.11209996447723825</c:v>
                </c:pt>
                <c:pt idx="251">
                  <c:v>-9.8899758915649727E-2</c:v>
                </c:pt>
                <c:pt idx="252">
                  <c:v>-8.0499998417508323E-2</c:v>
                </c:pt>
                <c:pt idx="253">
                  <c:v>-7.6000000786734745E-2</c:v>
                </c:pt>
                <c:pt idx="254">
                  <c:v>-6.6900000732857734E-2</c:v>
                </c:pt>
                <c:pt idx="255">
                  <c:v>-6.3200142940331716E-2</c:v>
                </c:pt>
                <c:pt idx="256">
                  <c:v>-6.7200024961493909E-2</c:v>
                </c:pt>
                <c:pt idx="257">
                  <c:v>-6.7800000397255644E-2</c:v>
                </c:pt>
                <c:pt idx="258">
                  <c:v>-6.9900000205961987E-2</c:v>
                </c:pt>
                <c:pt idx="259">
                  <c:v>-8.0399999729706906E-2</c:v>
                </c:pt>
                <c:pt idx="260">
                  <c:v>-0.11439967303886078</c:v>
                </c:pt>
                <c:pt idx="261">
                  <c:v>-0.12499987810588209</c:v>
                </c:pt>
                <c:pt idx="262">
                  <c:v>-0.14459999981045257</c:v>
                </c:pt>
                <c:pt idx="263">
                  <c:v>-0.12660000020696316</c:v>
                </c:pt>
                <c:pt idx="264">
                  <c:v>-0.11540000006789342</c:v>
                </c:pt>
                <c:pt idx="265">
                  <c:v>-9.7800009571074042E-2</c:v>
                </c:pt>
                <c:pt idx="266">
                  <c:v>-8.0300072047975846E-2</c:v>
                </c:pt>
                <c:pt idx="267">
                  <c:v>-6.6200000408571213E-2</c:v>
                </c:pt>
                <c:pt idx="268">
                  <c:v>-4.5500000764150172E-2</c:v>
                </c:pt>
                <c:pt idx="269">
                  <c:v>-4.4099999962782022E-2</c:v>
                </c:pt>
                <c:pt idx="270">
                  <c:v>-3.7599887429678347E-2</c:v>
                </c:pt>
                <c:pt idx="271">
                  <c:v>-2.1500091170310043E-2</c:v>
                </c:pt>
                <c:pt idx="272">
                  <c:v>-1.6900000126042869E-2</c:v>
                </c:pt>
                <c:pt idx="273">
                  <c:v>-1.6000001414795406E-3</c:v>
                </c:pt>
                <c:pt idx="274">
                  <c:v>-9.5999999030027539E-3</c:v>
                </c:pt>
                <c:pt idx="275">
                  <c:v>-7.3999309533974156E-3</c:v>
                </c:pt>
                <c:pt idx="276">
                  <c:v>1.0299996349203866E-2</c:v>
                </c:pt>
                <c:pt idx="277">
                  <c:v>2.0099999943340663E-2</c:v>
                </c:pt>
                <c:pt idx="278">
                  <c:v>3.3399999854736961E-2</c:v>
                </c:pt>
                <c:pt idx="279">
                  <c:v>4.5299999721464701E-2</c:v>
                </c:pt>
                <c:pt idx="280">
                  <c:v>5.9199744900979567E-2</c:v>
                </c:pt>
                <c:pt idx="281">
                  <c:v>5.6699534834478982E-2</c:v>
                </c:pt>
                <c:pt idx="282">
                  <c:v>1.8300000971066765E-2</c:v>
                </c:pt>
                <c:pt idx="283">
                  <c:v>-2.9000003669352736E-2</c:v>
                </c:pt>
                <c:pt idx="284">
                  <c:v>-3.7700001659686677E-2</c:v>
                </c:pt>
                <c:pt idx="285">
                  <c:v>-4.0800175411277451E-2</c:v>
                </c:pt>
                <c:pt idx="286">
                  <c:v>-5.5199986716615967E-2</c:v>
                </c:pt>
                <c:pt idx="287">
                  <c:v>-5.1499998917279299E-2</c:v>
                </c:pt>
                <c:pt idx="288">
                  <c:v>-5.4999998566927388E-2</c:v>
                </c:pt>
                <c:pt idx="289">
                  <c:v>-5.6599998228193726E-2</c:v>
                </c:pt>
                <c:pt idx="290">
                  <c:v>-4.1399960682610981E-2</c:v>
                </c:pt>
                <c:pt idx="291">
                  <c:v>-3.6700005402963143E-2</c:v>
                </c:pt>
                <c:pt idx="292">
                  <c:v>-3.8299997271678876E-2</c:v>
                </c:pt>
                <c:pt idx="293">
                  <c:v>-4.3499996594619006E-2</c:v>
                </c:pt>
                <c:pt idx="294">
                  <c:v>-4.7099996925680898E-2</c:v>
                </c:pt>
                <c:pt idx="295">
                  <c:v>-4.8800168609886896E-2</c:v>
                </c:pt>
                <c:pt idx="296">
                  <c:v>-5.630021495744586E-2</c:v>
                </c:pt>
                <c:pt idx="297">
                  <c:v>-6.029999814927578E-2</c:v>
                </c:pt>
                <c:pt idx="298">
                  <c:v>-7.2299999112146907E-2</c:v>
                </c:pt>
                <c:pt idx="299">
                  <c:v>-7.3499998739862349E-2</c:v>
                </c:pt>
                <c:pt idx="300">
                  <c:v>-7.1699807776894886E-2</c:v>
                </c:pt>
                <c:pt idx="301">
                  <c:v>-6.3199906719091814E-2</c:v>
                </c:pt>
                <c:pt idx="302">
                  <c:v>-6.03000008923118E-2</c:v>
                </c:pt>
                <c:pt idx="303">
                  <c:v>-5.7200003640900832E-2</c:v>
                </c:pt>
                <c:pt idx="304">
                  <c:v>-4.410000127973035E-2</c:v>
                </c:pt>
                <c:pt idx="305">
                  <c:v>-3.7199951519141905E-2</c:v>
                </c:pt>
                <c:pt idx="306">
                  <c:v>-3.2599992846371606E-2</c:v>
                </c:pt>
                <c:pt idx="307">
                  <c:v>-1.2899999281216878E-2</c:v>
                </c:pt>
                <c:pt idx="308">
                  <c:v>-5.4000000018277206E-3</c:v>
                </c:pt>
                <c:pt idx="309">
                  <c:v>9.2999986009090208E-3</c:v>
                </c:pt>
                <c:pt idx="310">
                  <c:v>1.9500130983942654E-2</c:v>
                </c:pt>
                <c:pt idx="311">
                  <c:v>-5.1099878874083515E-2</c:v>
                </c:pt>
                <c:pt idx="312">
                  <c:v>-0.23580000150832348</c:v>
                </c:pt>
                <c:pt idx="313">
                  <c:v>-0.29980000018986175</c:v>
                </c:pt>
                <c:pt idx="314">
                  <c:v>-0.33709999954589875</c:v>
                </c:pt>
                <c:pt idx="315">
                  <c:v>-0.35659986982500413</c:v>
                </c:pt>
                <c:pt idx="316">
                  <c:v>-0.28269996519520646</c:v>
                </c:pt>
                <c:pt idx="317">
                  <c:v>-7.4599999912607018E-2</c:v>
                </c:pt>
                <c:pt idx="318">
                  <c:v>-3.0999469308881089E-3</c:v>
                </c:pt>
                <c:pt idx="319">
                  <c:v>5.1299999890034087E-2</c:v>
                </c:pt>
                <c:pt idx="320">
                  <c:v>-2.1999997698003426E-3</c:v>
                </c:pt>
                <c:pt idx="321">
                  <c:v>1.8599999959405977E-2</c:v>
                </c:pt>
                <c:pt idx="322">
                  <c:v>3.8099999983387534E-2</c:v>
                </c:pt>
                <c:pt idx="323">
                  <c:v>3.6199977228534408E-2</c:v>
                </c:pt>
                <c:pt idx="324">
                  <c:v>3.3999999897787347E-2</c:v>
                </c:pt>
                <c:pt idx="325">
                  <c:v>3.4700000011071097E-2</c:v>
                </c:pt>
                <c:pt idx="326">
                  <c:v>3.9700000190350693E-2</c:v>
                </c:pt>
                <c:pt idx="327">
                  <c:v>2.8799999832699541E-2</c:v>
                </c:pt>
                <c:pt idx="328">
                  <c:v>1.8600000417791307E-2</c:v>
                </c:pt>
                <c:pt idx="329">
                  <c:v>2.0800000413146336E-2</c:v>
                </c:pt>
                <c:pt idx="330">
                  <c:v>7.6999999218969606E-3</c:v>
                </c:pt>
                <c:pt idx="331">
                  <c:v>-6.4999999740393832E-3</c:v>
                </c:pt>
                <c:pt idx="332">
                  <c:v>-1.0499999880266842E-2</c:v>
                </c:pt>
                <c:pt idx="333">
                  <c:v>3.899961848219391E-3</c:v>
                </c:pt>
                <c:pt idx="334">
                  <c:v>1.9999999858555384E-3</c:v>
                </c:pt>
                <c:pt idx="335">
                  <c:v>1.3999998045619577E-3</c:v>
                </c:pt>
                <c:pt idx="336">
                  <c:v>1.0000000256695785E-3</c:v>
                </c:pt>
                <c:pt idx="337">
                  <c:v>-3.1000000453786924E-3</c:v>
                </c:pt>
                <c:pt idx="338">
                  <c:v>1.4000076116644777E-3</c:v>
                </c:pt>
                <c:pt idx="339">
                  <c:v>-1.7999999690800905E-3</c:v>
                </c:pt>
                <c:pt idx="340">
                  <c:v>3.0000001424923539E-4</c:v>
                </c:pt>
                <c:pt idx="341">
                  <c:v>-2.7000000045518391E-3</c:v>
                </c:pt>
                <c:pt idx="342">
                  <c:v>-1.7999999472522177E-3</c:v>
                </c:pt>
                <c:pt idx="343">
                  <c:v>-6.1999771132832393E-3</c:v>
                </c:pt>
                <c:pt idx="344">
                  <c:v>-7.8000000285101123E-3</c:v>
                </c:pt>
                <c:pt idx="345">
                  <c:v>-1.1699999973643571E-2</c:v>
                </c:pt>
                <c:pt idx="346">
                  <c:v>-5.9999997247359715E-3</c:v>
                </c:pt>
                <c:pt idx="347">
                  <c:v>-9.2999998960294761E-3</c:v>
                </c:pt>
                <c:pt idx="348">
                  <c:v>-1.7099859018344432E-2</c:v>
                </c:pt>
                <c:pt idx="349">
                  <c:v>-2.0399999411893077E-2</c:v>
                </c:pt>
                <c:pt idx="350">
                  <c:v>-1.9600000450736843E-2</c:v>
                </c:pt>
                <c:pt idx="351">
                  <c:v>-1.43999998254003E-2</c:v>
                </c:pt>
                <c:pt idx="352">
                  <c:v>-1.1599998513702303E-2</c:v>
                </c:pt>
                <c:pt idx="353">
                  <c:v>-2.4400270245678257E-2</c:v>
                </c:pt>
                <c:pt idx="354">
                  <c:v>-1.7399999276676681E-2</c:v>
                </c:pt>
                <c:pt idx="355">
                  <c:v>-1.7699999960314017E-2</c:v>
                </c:pt>
                <c:pt idx="356">
                  <c:v>-1.3999999297084287E-2</c:v>
                </c:pt>
                <c:pt idx="357">
                  <c:v>-2.1199999093369115E-2</c:v>
                </c:pt>
                <c:pt idx="358">
                  <c:v>-1.5499939523579087E-2</c:v>
                </c:pt>
                <c:pt idx="359">
                  <c:v>-1.1399999981222209E-2</c:v>
                </c:pt>
                <c:pt idx="360">
                  <c:v>-1.300000030460069E-2</c:v>
                </c:pt>
                <c:pt idx="361">
                  <c:v>-1.9600000639911741E-2</c:v>
                </c:pt>
                <c:pt idx="362">
                  <c:v>-1.2400000319757964E-2</c:v>
                </c:pt>
                <c:pt idx="363">
                  <c:v>-2.3299961525481194E-2</c:v>
                </c:pt>
                <c:pt idx="364">
                  <c:v>-2.9500000477128197E-2</c:v>
                </c:pt>
                <c:pt idx="365">
                  <c:v>-2.3700000849203207E-2</c:v>
                </c:pt>
                <c:pt idx="366">
                  <c:v>-3.8799999289039988E-2</c:v>
                </c:pt>
                <c:pt idx="367">
                  <c:v>-3.160000046773348E-2</c:v>
                </c:pt>
                <c:pt idx="368">
                  <c:v>-3.160000046773348E-2</c:v>
                </c:pt>
                <c:pt idx="369">
                  <c:v>-2.9499999967811164E-2</c:v>
                </c:pt>
                <c:pt idx="370">
                  <c:v>-2.3700000849203207E-2</c:v>
                </c:pt>
                <c:pt idx="371">
                  <c:v>-2.4699998743017204E-2</c:v>
                </c:pt>
                <c:pt idx="372">
                  <c:v>-2.6500033556658309E-2</c:v>
                </c:pt>
                <c:pt idx="398">
                  <c:v>0.18632548202276666</c:v>
                </c:pt>
                <c:pt idx="399">
                  <c:v>0.22787245952440571</c:v>
                </c:pt>
                <c:pt idx="400">
                  <c:v>0.25535062641483819</c:v>
                </c:pt>
                <c:pt idx="401">
                  <c:v>0.22787245952440571</c:v>
                </c:pt>
                <c:pt idx="402">
                  <c:v>0.22787245952440571</c:v>
                </c:pt>
                <c:pt idx="403">
                  <c:v>0.25535062641483819</c:v>
                </c:pt>
                <c:pt idx="404">
                  <c:v>0.22787245952440571</c:v>
                </c:pt>
                <c:pt idx="405">
                  <c:v>0.18632548202276666</c:v>
                </c:pt>
                <c:pt idx="406">
                  <c:v>0.13873885330212943</c:v>
                </c:pt>
                <c:pt idx="407">
                  <c:v>0.25058995758263336</c:v>
                </c:pt>
                <c:pt idx="408">
                  <c:v>0.26252429771375319</c:v>
                </c:pt>
                <c:pt idx="409">
                  <c:v>0.29249573077959212</c:v>
                </c:pt>
                <c:pt idx="410">
                  <c:v>0.27060915720721823</c:v>
                </c:pt>
                <c:pt idx="411">
                  <c:v>0.25890822527708224</c:v>
                </c:pt>
                <c:pt idx="412">
                  <c:v>0.3120735691372829</c:v>
                </c:pt>
                <c:pt idx="413">
                  <c:v>0.35188138267039903</c:v>
                </c:pt>
                <c:pt idx="414">
                  <c:v>0.3940801873923192</c:v>
                </c:pt>
                <c:pt idx="415">
                  <c:v>0.42863208122525975</c:v>
                </c:pt>
                <c:pt idx="416">
                  <c:v>0.46817527663824876</c:v>
                </c:pt>
                <c:pt idx="417">
                  <c:v>0.50784811524044926</c:v>
                </c:pt>
                <c:pt idx="418">
                  <c:v>0.57723720776357368</c:v>
                </c:pt>
                <c:pt idx="419">
                  <c:v>0.61742185756884282</c:v>
                </c:pt>
                <c:pt idx="420">
                  <c:v>0.66090971567336965</c:v>
                </c:pt>
                <c:pt idx="421">
                  <c:v>0.70609192030315171</c:v>
                </c:pt>
                <c:pt idx="422">
                  <c:v>0.74506118520093878</c:v>
                </c:pt>
                <c:pt idx="423">
                  <c:v>0.77957694681845169</c:v>
                </c:pt>
                <c:pt idx="424">
                  <c:v>0.81806459325071046</c:v>
                </c:pt>
                <c:pt idx="425">
                  <c:v>0.88043842367096659</c:v>
                </c:pt>
                <c:pt idx="426">
                  <c:v>0.91465871147465805</c:v>
                </c:pt>
                <c:pt idx="427">
                  <c:v>0.95480223165304778</c:v>
                </c:pt>
                <c:pt idx="428">
                  <c:v>0.99030775862229348</c:v>
                </c:pt>
                <c:pt idx="429">
                  <c:v>1.0399088428439427</c:v>
                </c:pt>
                <c:pt idx="430">
                  <c:v>1.0833051587533191</c:v>
                </c:pt>
                <c:pt idx="431">
                  <c:v>1.1303341707671279</c:v>
                </c:pt>
                <c:pt idx="432">
                  <c:v>1.170652530156076</c:v>
                </c:pt>
                <c:pt idx="433">
                  <c:v>1.2099676317520789</c:v>
                </c:pt>
                <c:pt idx="434">
                  <c:v>1.259346223438115</c:v>
                </c:pt>
                <c:pt idx="435">
                  <c:v>1.3161694951932077</c:v>
                </c:pt>
                <c:pt idx="436">
                  <c:v>1.3572079330288034</c:v>
                </c:pt>
                <c:pt idx="437">
                  <c:v>1.3868895335772322</c:v>
                </c:pt>
                <c:pt idx="438">
                  <c:v>1.4180571302867975</c:v>
                </c:pt>
                <c:pt idx="439">
                  <c:v>1.452177520420264</c:v>
                </c:pt>
                <c:pt idx="440">
                  <c:v>1.4892741791600201</c:v>
                </c:pt>
                <c:pt idx="441">
                  <c:v>1.531122913001127</c:v>
                </c:pt>
                <c:pt idx="442">
                  <c:v>1.5709025647374801</c:v>
                </c:pt>
                <c:pt idx="443">
                  <c:v>1.6230854292471122</c:v>
                </c:pt>
                <c:pt idx="444">
                  <c:v>1.6728314297761244</c:v>
                </c:pt>
                <c:pt idx="445">
                  <c:v>1.7138539132265578</c:v>
                </c:pt>
                <c:pt idx="446">
                  <c:v>1.744967363680189</c:v>
                </c:pt>
                <c:pt idx="447">
                  <c:v>1.7808042827591635</c:v>
                </c:pt>
                <c:pt idx="448">
                  <c:v>1.8127306984024472</c:v>
                </c:pt>
                <c:pt idx="449">
                  <c:v>1.8553974796595867</c:v>
                </c:pt>
                <c:pt idx="450">
                  <c:v>1.8950825867523236</c:v>
                </c:pt>
                <c:pt idx="451">
                  <c:v>1.9382516252335336</c:v>
                </c:pt>
                <c:pt idx="452">
                  <c:v>1.9738734615139037</c:v>
                </c:pt>
                <c:pt idx="453">
                  <c:v>2.0141949119579294</c:v>
                </c:pt>
                <c:pt idx="454">
                  <c:v>2.0564174656774412</c:v>
                </c:pt>
                <c:pt idx="455">
                  <c:v>2.0980809935444995</c:v>
                </c:pt>
                <c:pt idx="456">
                  <c:v>2.1338717964717944</c:v>
                </c:pt>
                <c:pt idx="457">
                  <c:v>2.1745494637334559</c:v>
                </c:pt>
                <c:pt idx="458">
                  <c:v>2.2129361527413494</c:v>
                </c:pt>
                <c:pt idx="459">
                  <c:v>2.2521772332956971</c:v>
                </c:pt>
                <c:pt idx="460">
                  <c:v>2.2970263395100119</c:v>
                </c:pt>
                <c:pt idx="461">
                  <c:v>2.3353179113546503</c:v>
                </c:pt>
                <c:pt idx="462">
                  <c:v>2.375913081267754</c:v>
                </c:pt>
                <c:pt idx="463">
                  <c:v>2.4138836312367857</c:v>
                </c:pt>
                <c:pt idx="464">
                  <c:v>2.4479300936654909</c:v>
                </c:pt>
                <c:pt idx="465">
                  <c:v>2.4851820151488937</c:v>
                </c:pt>
                <c:pt idx="466">
                  <c:v>2.5237426082103411</c:v>
                </c:pt>
                <c:pt idx="467">
                  <c:v>2.5632372698873951</c:v>
                </c:pt>
                <c:pt idx="468">
                  <c:v>2.6000908550977329</c:v>
                </c:pt>
                <c:pt idx="469">
                  <c:v>2.6361467977867505</c:v>
                </c:pt>
                <c:pt idx="470">
                  <c:v>2.6738666731434932</c:v>
                </c:pt>
                <c:pt idx="471">
                  <c:v>2.7119124655000633</c:v>
                </c:pt>
                <c:pt idx="472">
                  <c:v>2.7479520967481221</c:v>
                </c:pt>
                <c:pt idx="473">
                  <c:v>2.7825962875112964</c:v>
                </c:pt>
                <c:pt idx="474">
                  <c:v>2.81357671738715</c:v>
                </c:pt>
                <c:pt idx="475">
                  <c:v>2.8501049092274116</c:v>
                </c:pt>
                <c:pt idx="476">
                  <c:v>2.8861643474629091</c:v>
                </c:pt>
                <c:pt idx="477">
                  <c:v>2.9226068531397686</c:v>
                </c:pt>
                <c:pt idx="478">
                  <c:v>2.9580276808637791</c:v>
                </c:pt>
                <c:pt idx="479">
                  <c:v>2.9976295881051556</c:v>
                </c:pt>
                <c:pt idx="480">
                  <c:v>3.033826402237537</c:v>
                </c:pt>
                <c:pt idx="481">
                  <c:v>3.0723006510588675</c:v>
                </c:pt>
                <c:pt idx="482">
                  <c:v>3.1137746607255394</c:v>
                </c:pt>
                <c:pt idx="483">
                  <c:v>3.1564856279037485</c:v>
                </c:pt>
                <c:pt idx="484">
                  <c:v>3.1918804045235447</c:v>
                </c:pt>
                <c:pt idx="485">
                  <c:v>3.2316457753940995</c:v>
                </c:pt>
                <c:pt idx="486">
                  <c:v>3.2677049644844374</c:v>
                </c:pt>
                <c:pt idx="487">
                  <c:v>3.3035502656539393</c:v>
                </c:pt>
                <c:pt idx="488">
                  <c:v>3.3442531570171923</c:v>
                </c:pt>
                <c:pt idx="489">
                  <c:v>3.3884632071640226</c:v>
                </c:pt>
                <c:pt idx="490">
                  <c:v>3.4318637059595858</c:v>
                </c:pt>
                <c:pt idx="491">
                  <c:v>3.4722239968732538</c:v>
                </c:pt>
                <c:pt idx="492">
                  <c:v>3.5072284799216504</c:v>
                </c:pt>
                <c:pt idx="493">
                  <c:v>3.5514713863940415</c:v>
                </c:pt>
                <c:pt idx="494">
                  <c:v>3.5948243528600869</c:v>
                </c:pt>
                <c:pt idx="495">
                  <c:v>3.6362646728875916</c:v>
                </c:pt>
                <c:pt idx="496">
                  <c:v>3.6785991144915897</c:v>
                </c:pt>
                <c:pt idx="497">
                  <c:v>3.7189823694952793</c:v>
                </c:pt>
                <c:pt idx="498">
                  <c:v>3.7573070544185612</c:v>
                </c:pt>
                <c:pt idx="499">
                  <c:v>3.7959855741864885</c:v>
                </c:pt>
                <c:pt idx="500">
                  <c:v>3.8358516558173505</c:v>
                </c:pt>
                <c:pt idx="501">
                  <c:v>3.8719079655911628</c:v>
                </c:pt>
                <c:pt idx="502">
                  <c:v>3.9058618267772545</c:v>
                </c:pt>
                <c:pt idx="503">
                  <c:v>3.9437557416003983</c:v>
                </c:pt>
                <c:pt idx="504">
                  <c:v>3.9833772661659168</c:v>
                </c:pt>
                <c:pt idx="505">
                  <c:v>4.0215286284956164</c:v>
                </c:pt>
                <c:pt idx="506">
                  <c:v>4.0609920499100554</c:v>
                </c:pt>
                <c:pt idx="507">
                  <c:v>4.0992154425957779</c:v>
                </c:pt>
                <c:pt idx="508">
                  <c:v>4.1368320770443461</c:v>
                </c:pt>
                <c:pt idx="509">
                  <c:v>4.1722727151927756</c:v>
                </c:pt>
                <c:pt idx="510">
                  <c:v>4.2094587104256789</c:v>
                </c:pt>
                <c:pt idx="511">
                  <c:v>4.2447385903606119</c:v>
                </c:pt>
                <c:pt idx="512">
                  <c:v>4.2782860721936231</c:v>
                </c:pt>
                <c:pt idx="513">
                  <c:v>4.316662419545537</c:v>
                </c:pt>
                <c:pt idx="514">
                  <c:v>4.3564319746401452</c:v>
                </c:pt>
                <c:pt idx="515">
                  <c:v>4.3915907933360359</c:v>
                </c:pt>
                <c:pt idx="516">
                  <c:v>4.4245608116343647</c:v>
                </c:pt>
                <c:pt idx="517">
                  <c:v>4.4627471880330631</c:v>
                </c:pt>
                <c:pt idx="518">
                  <c:v>4.5021322150241758</c:v>
                </c:pt>
                <c:pt idx="519">
                  <c:v>4.5418412564122264</c:v>
                </c:pt>
                <c:pt idx="520">
                  <c:v>4.5734258870979829</c:v>
                </c:pt>
                <c:pt idx="521">
                  <c:v>4.6047414818303878</c:v>
                </c:pt>
                <c:pt idx="522">
                  <c:v>4.6415836750475137</c:v>
                </c:pt>
                <c:pt idx="523">
                  <c:v>4.6755135462981343</c:v>
                </c:pt>
                <c:pt idx="524">
                  <c:v>4.7124197608882241</c:v>
                </c:pt>
                <c:pt idx="525">
                  <c:v>4.7456158428485651</c:v>
                </c:pt>
                <c:pt idx="526">
                  <c:v>4.7844248844185131</c:v>
                </c:pt>
                <c:pt idx="527">
                  <c:v>4.8151772344563142</c:v>
                </c:pt>
                <c:pt idx="528">
                  <c:v>4.8474810535062716</c:v>
                </c:pt>
                <c:pt idx="529">
                  <c:v>4.881520985329189</c:v>
                </c:pt>
                <c:pt idx="530">
                  <c:v>4.9153634956037422</c:v>
                </c:pt>
                <c:pt idx="531">
                  <c:v>4.9501084978037397</c:v>
                </c:pt>
                <c:pt idx="532">
                  <c:v>4.9840308141710921</c:v>
                </c:pt>
                <c:pt idx="533">
                  <c:v>5.0203557494423876</c:v>
                </c:pt>
                <c:pt idx="534">
                  <c:v>5.0533817626064774</c:v>
                </c:pt>
                <c:pt idx="535">
                  <c:v>5.0899487974429576</c:v>
                </c:pt>
                <c:pt idx="536">
                  <c:v>5.119785299934847</c:v>
                </c:pt>
                <c:pt idx="537">
                  <c:v>5.1571884490003868</c:v>
                </c:pt>
                <c:pt idx="538">
                  <c:v>5.194153073635789</c:v>
                </c:pt>
                <c:pt idx="539">
                  <c:v>5.2300165579144959</c:v>
                </c:pt>
                <c:pt idx="540">
                  <c:v>5.2648876826888227</c:v>
                </c:pt>
                <c:pt idx="541">
                  <c:v>5.297856049186521</c:v>
                </c:pt>
                <c:pt idx="542">
                  <c:v>5.3316732975690684</c:v>
                </c:pt>
                <c:pt idx="543">
                  <c:v>5.3686965145061549</c:v>
                </c:pt>
                <c:pt idx="544">
                  <c:v>5.4048219980959402</c:v>
                </c:pt>
                <c:pt idx="545">
                  <c:v>5.4425243723253516</c:v>
                </c:pt>
                <c:pt idx="546">
                  <c:v>5.4834559924001951</c:v>
                </c:pt>
                <c:pt idx="547">
                  <c:v>5.5166832623435766</c:v>
                </c:pt>
                <c:pt idx="548">
                  <c:v>5.5501673364215094</c:v>
                </c:pt>
                <c:pt idx="549">
                  <c:v>5.5871363959467999</c:v>
                </c:pt>
                <c:pt idx="550">
                  <c:v>5.6189125180871997</c:v>
                </c:pt>
                <c:pt idx="551">
                  <c:v>5.6508136077964082</c:v>
                </c:pt>
                <c:pt idx="552">
                  <c:v>5.6840893656999469</c:v>
                </c:pt>
                <c:pt idx="553">
                  <c:v>5.7156587673161994</c:v>
                </c:pt>
                <c:pt idx="554">
                  <c:v>5.7402633607844109</c:v>
                </c:pt>
                <c:pt idx="555">
                  <c:v>5.7701445089578556</c:v>
                </c:pt>
                <c:pt idx="556">
                  <c:v>5.8011518689863806</c:v>
                </c:pt>
                <c:pt idx="557">
                  <c:v>5.8356968843618233</c:v>
                </c:pt>
                <c:pt idx="558">
                  <c:v>5.8663661205619064</c:v>
                </c:pt>
                <c:pt idx="559">
                  <c:v>5.8985114800498195</c:v>
                </c:pt>
                <c:pt idx="560">
                  <c:v>5.9294931156282473</c:v>
                </c:pt>
                <c:pt idx="561">
                  <c:v>5.9549850845423862</c:v>
                </c:pt>
                <c:pt idx="562">
                  <c:v>5.9861102146514895</c:v>
                </c:pt>
                <c:pt idx="563">
                  <c:v>6.0220173615962267</c:v>
                </c:pt>
                <c:pt idx="564">
                  <c:v>6.0557913598877349</c:v>
                </c:pt>
                <c:pt idx="565">
                  <c:v>6.0897787757749029</c:v>
                </c:pt>
                <c:pt idx="566">
                  <c:v>6.1246982749771632</c:v>
                </c:pt>
                <c:pt idx="567">
                  <c:v>6.1567262953694808</c:v>
                </c:pt>
                <c:pt idx="568">
                  <c:v>6.1885050031032733</c:v>
                </c:pt>
                <c:pt idx="569">
                  <c:v>6.2190267815130937</c:v>
                </c:pt>
                <c:pt idx="570">
                  <c:v>6.2476003912788656</c:v>
                </c:pt>
                <c:pt idx="571">
                  <c:v>6.2783251432056204</c:v>
                </c:pt>
                <c:pt idx="572">
                  <c:v>6.3098447041793406</c:v>
                </c:pt>
                <c:pt idx="573">
                  <c:v>6.3413948535262534</c:v>
                </c:pt>
                <c:pt idx="574">
                  <c:v>6.3753724117959791</c:v>
                </c:pt>
                <c:pt idx="575">
                  <c:v>6.4070775447635242</c:v>
                </c:pt>
                <c:pt idx="576">
                  <c:v>6.4359676103322272</c:v>
                </c:pt>
                <c:pt idx="577">
                  <c:v>6.4626126821558501</c:v>
                </c:pt>
                <c:pt idx="578">
                  <c:v>6.4871843916716898</c:v>
                </c:pt>
                <c:pt idx="579">
                  <c:v>6.5195379252409111</c:v>
                </c:pt>
                <c:pt idx="580">
                  <c:v>6.5537372434864665</c:v>
                </c:pt>
                <c:pt idx="581">
                  <c:v>6.5879116585583688</c:v>
                </c:pt>
                <c:pt idx="582">
                  <c:v>6.615934347521943</c:v>
                </c:pt>
                <c:pt idx="583">
                  <c:v>6.6435871633111674</c:v>
                </c:pt>
                <c:pt idx="584">
                  <c:v>6.6763963115081424</c:v>
                </c:pt>
                <c:pt idx="585">
                  <c:v>6.7079781656439081</c:v>
                </c:pt>
                <c:pt idx="586">
                  <c:v>6.741668846905668</c:v>
                </c:pt>
                <c:pt idx="587">
                  <c:v>6.7684736141718531</c:v>
                </c:pt>
                <c:pt idx="588">
                  <c:v>6.7984444386793257</c:v>
                </c:pt>
                <c:pt idx="589">
                  <c:v>6.824844901430879</c:v>
                </c:pt>
                <c:pt idx="590">
                  <c:v>6.8499212972392343</c:v>
                </c:pt>
                <c:pt idx="591">
                  <c:v>6.8781744950429129</c:v>
                </c:pt>
                <c:pt idx="592">
                  <c:v>6.909114848176614</c:v>
                </c:pt>
                <c:pt idx="593">
                  <c:v>6.9384112924417423</c:v>
                </c:pt>
                <c:pt idx="594">
                  <c:v>6.9656219635799062</c:v>
                </c:pt>
                <c:pt idx="595">
                  <c:v>7.0001565488018969</c:v>
                </c:pt>
                <c:pt idx="596">
                  <c:v>7.0269693003547218</c:v>
                </c:pt>
                <c:pt idx="597">
                  <c:v>7.0570085085564642</c:v>
                </c:pt>
                <c:pt idx="598">
                  <c:v>7.0860360403048617</c:v>
                </c:pt>
                <c:pt idx="599">
                  <c:v>7.1138956429394966</c:v>
                </c:pt>
                <c:pt idx="600">
                  <c:v>7.1428260782276993</c:v>
                </c:pt>
                <c:pt idx="601">
                  <c:v>7.1626151320424469</c:v>
                </c:pt>
                <c:pt idx="602">
                  <c:v>7.1878745087433344</c:v>
                </c:pt>
                <c:pt idx="603">
                  <c:v>7.2122324879319422</c:v>
                </c:pt>
                <c:pt idx="604">
                  <c:v>7.2392894153135785</c:v>
                </c:pt>
                <c:pt idx="605">
                  <c:v>7.2623516420389933</c:v>
                </c:pt>
                <c:pt idx="606">
                  <c:v>7.2878192852267603</c:v>
                </c:pt>
                <c:pt idx="607">
                  <c:v>7.3182766383342823</c:v>
                </c:pt>
                <c:pt idx="608">
                  <c:v>7.3478909167188249</c:v>
                </c:pt>
                <c:pt idx="609">
                  <c:v>7.3795834146039851</c:v>
                </c:pt>
                <c:pt idx="610">
                  <c:v>7.4058002486017358</c:v>
                </c:pt>
                <c:pt idx="611">
                  <c:v>7.4351209163996828</c:v>
                </c:pt>
                <c:pt idx="612">
                  <c:v>7.461758463775368</c:v>
                </c:pt>
                <c:pt idx="613">
                  <c:v>7.4900070925405089</c:v>
                </c:pt>
                <c:pt idx="614">
                  <c:v>7.5206264059379464</c:v>
                </c:pt>
                <c:pt idx="615">
                  <c:v>7.5483811830090417</c:v>
                </c:pt>
                <c:pt idx="616">
                  <c:v>7.5775193291210599</c:v>
                </c:pt>
                <c:pt idx="617">
                  <c:v>7.6033893114245075</c:v>
                </c:pt>
                <c:pt idx="618">
                  <c:v>7.6251233170060004</c:v>
                </c:pt>
                <c:pt idx="619">
                  <c:v>7.652522415040039</c:v>
                </c:pt>
                <c:pt idx="620">
                  <c:v>7.6815040521587434</c:v>
                </c:pt>
                <c:pt idx="621">
                  <c:v>7.7058503585667495</c:v>
                </c:pt>
                <c:pt idx="622">
                  <c:v>7.7355410150312309</c:v>
                </c:pt>
                <c:pt idx="623">
                  <c:v>7.760886657928495</c:v>
                </c:pt>
                <c:pt idx="624">
                  <c:v>7.7853994140896248</c:v>
                </c:pt>
                <c:pt idx="625">
                  <c:v>7.8096805176919588</c:v>
                </c:pt>
                <c:pt idx="626">
                  <c:v>7.8378472587864962</c:v>
                </c:pt>
                <c:pt idx="627">
                  <c:v>7.8598359014476955</c:v>
                </c:pt>
                <c:pt idx="628">
                  <c:v>7.8806269953583978</c:v>
                </c:pt>
                <c:pt idx="629">
                  <c:v>7.8991644409770743</c:v>
                </c:pt>
                <c:pt idx="630">
                  <c:v>7.9242316331792608</c:v>
                </c:pt>
                <c:pt idx="631">
                  <c:v>7.9510154432609852</c:v>
                </c:pt>
                <c:pt idx="632">
                  <c:v>7.9752075868573229</c:v>
                </c:pt>
                <c:pt idx="633">
                  <c:v>8.0012051287121722</c:v>
                </c:pt>
                <c:pt idx="634">
                  <c:v>8.0244954523259366</c:v>
                </c:pt>
                <c:pt idx="635">
                  <c:v>8.0461934737986667</c:v>
                </c:pt>
                <c:pt idx="636">
                  <c:v>8.0668996991989843</c:v>
                </c:pt>
                <c:pt idx="637">
                  <c:v>8.0885774149901408</c:v>
                </c:pt>
                <c:pt idx="638">
                  <c:v>8.1154439638194162</c:v>
                </c:pt>
                <c:pt idx="639">
                  <c:v>8.1447630705843039</c:v>
                </c:pt>
                <c:pt idx="640">
                  <c:v>8.1662448012057212</c:v>
                </c:pt>
                <c:pt idx="641">
                  <c:v>8.1888514417196347</c:v>
                </c:pt>
                <c:pt idx="642">
                  <c:v>8.2141097114499644</c:v>
                </c:pt>
                <c:pt idx="643">
                  <c:v>8.2362815912856604</c:v>
                </c:pt>
                <c:pt idx="644">
                  <c:v>8.261074082452069</c:v>
                </c:pt>
                <c:pt idx="645">
                  <c:v>8.2872452736583</c:v>
                </c:pt>
                <c:pt idx="646">
                  <c:v>8.3131233922676984</c:v>
                </c:pt>
                <c:pt idx="647">
                  <c:v>8.3393989387923284</c:v>
                </c:pt>
                <c:pt idx="648">
                  <c:v>8.3623335539496111</c:v>
                </c:pt>
                <c:pt idx="649">
                  <c:v>8.3817315469905225</c:v>
                </c:pt>
                <c:pt idx="650">
                  <c:v>8.4036784467862162</c:v>
                </c:pt>
                <c:pt idx="651">
                  <c:v>8.4273936386716741</c:v>
                </c:pt>
                <c:pt idx="652">
                  <c:v>8.4486342382879229</c:v>
                </c:pt>
                <c:pt idx="653">
                  <c:v>8.4731148201999531</c:v>
                </c:pt>
                <c:pt idx="654">
                  <c:v>8.4973997062388662</c:v>
                </c:pt>
                <c:pt idx="655">
                  <c:v>8.5204992394001238</c:v>
                </c:pt>
                <c:pt idx="656">
                  <c:v>8.5457372465907611</c:v>
                </c:pt>
                <c:pt idx="657">
                  <c:v>8.5733499151956494</c:v>
                </c:pt>
                <c:pt idx="658">
                  <c:v>8.5916999491437309</c:v>
                </c:pt>
                <c:pt idx="659">
                  <c:v>8.6119381215276007</c:v>
                </c:pt>
                <c:pt idx="660">
                  <c:v>8.6353118281012939</c:v>
                </c:pt>
                <c:pt idx="661">
                  <c:v>8.6606991861726783</c:v>
                </c:pt>
                <c:pt idx="662">
                  <c:v>8.686283622627343</c:v>
                </c:pt>
                <c:pt idx="663">
                  <c:v>8.7100969166494906</c:v>
                </c:pt>
                <c:pt idx="664">
                  <c:v>8.7338852714947279</c:v>
                </c:pt>
                <c:pt idx="665">
                  <c:v>8.7504006570952697</c:v>
                </c:pt>
                <c:pt idx="666">
                  <c:v>8.7740762365729097</c:v>
                </c:pt>
                <c:pt idx="667">
                  <c:v>8.7967289460348184</c:v>
                </c:pt>
                <c:pt idx="668">
                  <c:v>8.8118923660031214</c:v>
                </c:pt>
                <c:pt idx="669">
                  <c:v>8.8346557192462569</c:v>
                </c:pt>
                <c:pt idx="670">
                  <c:v>8.8545113787513401</c:v>
                </c:pt>
                <c:pt idx="671">
                  <c:v>8.87766333696527</c:v>
                </c:pt>
                <c:pt idx="672">
                  <c:v>8.8981826536719382</c:v>
                </c:pt>
                <c:pt idx="673">
                  <c:v>8.9181836622328774</c:v>
                </c:pt>
                <c:pt idx="674">
                  <c:v>8.9394952057582486</c:v>
                </c:pt>
                <c:pt idx="675">
                  <c:v>8.9601309774789115</c:v>
                </c:pt>
                <c:pt idx="676">
                  <c:v>8.9812430582605884</c:v>
                </c:pt>
                <c:pt idx="677">
                  <c:v>9.0022337423179124</c:v>
                </c:pt>
                <c:pt idx="678">
                  <c:v>9.0218931730387339</c:v>
                </c:pt>
                <c:pt idx="679">
                  <c:v>9.045628659684553</c:v>
                </c:pt>
                <c:pt idx="680">
                  <c:v>9.0667859144432441</c:v>
                </c:pt>
                <c:pt idx="681">
                  <c:v>9.0871452824758308</c:v>
                </c:pt>
                <c:pt idx="682">
                  <c:v>9.1025067825203223</c:v>
                </c:pt>
                <c:pt idx="683">
                  <c:v>9.1228553154996916</c:v>
                </c:pt>
                <c:pt idx="684">
                  <c:v>9.1425669309301156</c:v>
                </c:pt>
                <c:pt idx="685">
                  <c:v>9.1564328850390666</c:v>
                </c:pt>
                <c:pt idx="686">
                  <c:v>9.1721436182469915</c:v>
                </c:pt>
                <c:pt idx="687">
                  <c:v>9.1920324313932724</c:v>
                </c:pt>
                <c:pt idx="688">
                  <c:v>9.2164709049993689</c:v>
                </c:pt>
                <c:pt idx="689">
                  <c:v>9.2358337599425795</c:v>
                </c:pt>
                <c:pt idx="690">
                  <c:v>9.2534320021759413</c:v>
                </c:pt>
                <c:pt idx="691">
                  <c:v>9.2640975384001649</c:v>
                </c:pt>
                <c:pt idx="692">
                  <c:v>9.2775961394063415</c:v>
                </c:pt>
                <c:pt idx="693">
                  <c:v>9.2956451767895487</c:v>
                </c:pt>
                <c:pt idx="694">
                  <c:v>9.3143775204462145</c:v>
                </c:pt>
                <c:pt idx="695">
                  <c:v>9.3325269362994732</c:v>
                </c:pt>
                <c:pt idx="696">
                  <c:v>9.3507671605921132</c:v>
                </c:pt>
                <c:pt idx="697">
                  <c:v>9.368970005056326</c:v>
                </c:pt>
                <c:pt idx="698">
                  <c:v>9.3934629435561874</c:v>
                </c:pt>
                <c:pt idx="699">
                  <c:v>9.4107768254461917</c:v>
                </c:pt>
                <c:pt idx="700">
                  <c:v>9.4300003875941911</c:v>
                </c:pt>
                <c:pt idx="701">
                  <c:v>9.4486894996280171</c:v>
                </c:pt>
                <c:pt idx="702">
                  <c:v>9.4656007557996418</c:v>
                </c:pt>
                <c:pt idx="703">
                  <c:v>9.4836579949387669</c:v>
                </c:pt>
                <c:pt idx="704">
                  <c:v>9.5105083166936311</c:v>
                </c:pt>
                <c:pt idx="705">
                  <c:v>9.5298092851244292</c:v>
                </c:pt>
                <c:pt idx="706">
                  <c:v>9.5424105120164313</c:v>
                </c:pt>
                <c:pt idx="707">
                  <c:v>9.5566492559783001</c:v>
                </c:pt>
                <c:pt idx="708">
                  <c:v>9.5742981767698438</c:v>
                </c:pt>
                <c:pt idx="709">
                  <c:v>9.5906700648274636</c:v>
                </c:pt>
                <c:pt idx="710">
                  <c:v>9.6101032719470822</c:v>
                </c:pt>
                <c:pt idx="711">
                  <c:v>9.6269981415753136</c:v>
                </c:pt>
                <c:pt idx="712">
                  <c:v>9.644539114617146</c:v>
                </c:pt>
                <c:pt idx="713">
                  <c:v>9.6646058176211227</c:v>
                </c:pt>
                <c:pt idx="714">
                  <c:v>9.6779917696130724</c:v>
                </c:pt>
                <c:pt idx="715">
                  <c:v>9.6933629352179196</c:v>
                </c:pt>
                <c:pt idx="716">
                  <c:v>9.715024437039574</c:v>
                </c:pt>
                <c:pt idx="717">
                  <c:v>9.7321471287668828</c:v>
                </c:pt>
                <c:pt idx="718">
                  <c:v>9.7466184410923233</c:v>
                </c:pt>
                <c:pt idx="719">
                  <c:v>9.7614925637144552</c:v>
                </c:pt>
                <c:pt idx="720">
                  <c:v>9.7780287106734249</c:v>
                </c:pt>
                <c:pt idx="721">
                  <c:v>9.7945124816660609</c:v>
                </c:pt>
                <c:pt idx="722">
                  <c:v>9.8084812276729281</c:v>
                </c:pt>
                <c:pt idx="723">
                  <c:v>9.825456496489096</c:v>
                </c:pt>
                <c:pt idx="724">
                  <c:v>9.8403375926855006</c:v>
                </c:pt>
                <c:pt idx="725">
                  <c:v>9.8551601908202429</c:v>
                </c:pt>
                <c:pt idx="726">
                  <c:v>9.8761901992547791</c:v>
                </c:pt>
                <c:pt idx="727">
                  <c:v>9.8935583920083445</c:v>
                </c:pt>
                <c:pt idx="728">
                  <c:v>9.9067326485592275</c:v>
                </c:pt>
                <c:pt idx="729">
                  <c:v>9.9205904953105346</c:v>
                </c:pt>
                <c:pt idx="730">
                  <c:v>9.9309207165752014</c:v>
                </c:pt>
                <c:pt idx="731">
                  <c:v>9.9476672714235974</c:v>
                </c:pt>
                <c:pt idx="732">
                  <c:v>9.9658735070042894</c:v>
                </c:pt>
                <c:pt idx="733">
                  <c:v>9.9831487451538123</c:v>
                </c:pt>
                <c:pt idx="734">
                  <c:v>10.002344730219193</c:v>
                </c:pt>
                <c:pt idx="735">
                  <c:v>10.01983314069912</c:v>
                </c:pt>
                <c:pt idx="736">
                  <c:v>10.030721216974598</c:v>
                </c:pt>
                <c:pt idx="737">
                  <c:v>10.049007773847734</c:v>
                </c:pt>
                <c:pt idx="738">
                  <c:v>10.065008695852157</c:v>
                </c:pt>
                <c:pt idx="739">
                  <c:v>10.081978859363517</c:v>
                </c:pt>
                <c:pt idx="740">
                  <c:v>10.092322410609995</c:v>
                </c:pt>
                <c:pt idx="741">
                  <c:v>10.106831808358038</c:v>
                </c:pt>
                <c:pt idx="742">
                  <c:v>10.122466862139845</c:v>
                </c:pt>
                <c:pt idx="743">
                  <c:v>10.137914008685584</c:v>
                </c:pt>
                <c:pt idx="744">
                  <c:v>10.1532783431403</c:v>
                </c:pt>
                <c:pt idx="745">
                  <c:v>10.167583456805914</c:v>
                </c:pt>
                <c:pt idx="746">
                  <c:v>10.181833231396922</c:v>
                </c:pt>
                <c:pt idx="747">
                  <c:v>10.196788105056839</c:v>
                </c:pt>
                <c:pt idx="748">
                  <c:v>10.210059797948816</c:v>
                </c:pt>
                <c:pt idx="749">
                  <c:v>10.2260959115265</c:v>
                </c:pt>
                <c:pt idx="750">
                  <c:v>10.242026140063899</c:v>
                </c:pt>
                <c:pt idx="751">
                  <c:v>10.25896240183738</c:v>
                </c:pt>
                <c:pt idx="752">
                  <c:v>10.276437434339641</c:v>
                </c:pt>
                <c:pt idx="753">
                  <c:v>10.295245129986142</c:v>
                </c:pt>
                <c:pt idx="754">
                  <c:v>10.3125838449605</c:v>
                </c:pt>
                <c:pt idx="755">
                  <c:v>10.327102043744162</c:v>
                </c:pt>
                <c:pt idx="756">
                  <c:v>10.340980797778684</c:v>
                </c:pt>
                <c:pt idx="757">
                  <c:v>10.352489182236241</c:v>
                </c:pt>
                <c:pt idx="758">
                  <c:v>10.364493430589391</c:v>
                </c:pt>
                <c:pt idx="759">
                  <c:v>10.370733367279172</c:v>
                </c:pt>
                <c:pt idx="760">
                  <c:v>10.382518518292272</c:v>
                </c:pt>
                <c:pt idx="761">
                  <c:v>10.392028454512911</c:v>
                </c:pt>
                <c:pt idx="762">
                  <c:v>10.402869533631019</c:v>
                </c:pt>
                <c:pt idx="763">
                  <c:v>10.415023282691436</c:v>
                </c:pt>
                <c:pt idx="764">
                  <c:v>10.421189264431632</c:v>
                </c:pt>
                <c:pt idx="765">
                  <c:v>10.433952808465619</c:v>
                </c:pt>
                <c:pt idx="766">
                  <c:v>10.446741643542737</c:v>
                </c:pt>
                <c:pt idx="767">
                  <c:v>10.452399455462</c:v>
                </c:pt>
                <c:pt idx="768">
                  <c:v>10.459011534173442</c:v>
                </c:pt>
                <c:pt idx="769">
                  <c:v>10.46708349684468</c:v>
                </c:pt>
                <c:pt idx="770">
                  <c:v>10.482109321228563</c:v>
                </c:pt>
                <c:pt idx="771">
                  <c:v>10.497924195801716</c:v>
                </c:pt>
                <c:pt idx="772">
                  <c:v>10.507574513858344</c:v>
                </c:pt>
                <c:pt idx="773">
                  <c:v>10.519654076663755</c:v>
                </c:pt>
                <c:pt idx="774">
                  <c:v>10.528598902149497</c:v>
                </c:pt>
                <c:pt idx="775">
                  <c:v>10.540922467057499</c:v>
                </c:pt>
                <c:pt idx="776">
                  <c:v>10.551703316556086</c:v>
                </c:pt>
                <c:pt idx="777">
                  <c:v>10.56318243336591</c:v>
                </c:pt>
                <c:pt idx="778">
                  <c:v>10.576177858040865</c:v>
                </c:pt>
                <c:pt idx="779">
                  <c:v>10.589095815052133</c:v>
                </c:pt>
                <c:pt idx="780">
                  <c:v>10.601491083040855</c:v>
                </c:pt>
                <c:pt idx="781">
                  <c:v>10.612079505131078</c:v>
                </c:pt>
                <c:pt idx="782">
                  <c:v>10.623685457188003</c:v>
                </c:pt>
                <c:pt idx="783">
                  <c:v>10.637438289359125</c:v>
                </c:pt>
                <c:pt idx="784">
                  <c:v>10.647321788941554</c:v>
                </c:pt>
                <c:pt idx="785">
                  <c:v>10.663532270274118</c:v>
                </c:pt>
                <c:pt idx="786">
                  <c:v>10.67767669740897</c:v>
                </c:pt>
                <c:pt idx="787">
                  <c:v>10.6902293556941</c:v>
                </c:pt>
                <c:pt idx="788">
                  <c:v>10.702102692688641</c:v>
                </c:pt>
                <c:pt idx="789">
                  <c:v>10.718699175477923</c:v>
                </c:pt>
                <c:pt idx="790">
                  <c:v>10.734252848646975</c:v>
                </c:pt>
                <c:pt idx="791">
                  <c:v>10.749042669601295</c:v>
                </c:pt>
                <c:pt idx="792">
                  <c:v>10.757897049847088</c:v>
                </c:pt>
                <c:pt idx="793">
                  <c:v>10.768253235788507</c:v>
                </c:pt>
                <c:pt idx="794">
                  <c:v>10.77988262922554</c:v>
                </c:pt>
                <c:pt idx="795">
                  <c:v>10.792949662650244</c:v>
                </c:pt>
                <c:pt idx="796">
                  <c:v>10.805215530828718</c:v>
                </c:pt>
                <c:pt idx="797">
                  <c:v>10.818677055609442</c:v>
                </c:pt>
                <c:pt idx="798">
                  <c:v>10.830678652664574</c:v>
                </c:pt>
                <c:pt idx="799">
                  <c:v>10.842976920510409</c:v>
                </c:pt>
                <c:pt idx="800">
                  <c:v>10.851638351650763</c:v>
                </c:pt>
                <c:pt idx="801">
                  <c:v>10.860575944135235</c:v>
                </c:pt>
                <c:pt idx="802">
                  <c:v>10.868630209277399</c:v>
                </c:pt>
                <c:pt idx="803">
                  <c:v>10.879068967825333</c:v>
                </c:pt>
                <c:pt idx="804">
                  <c:v>10.891433332806628</c:v>
                </c:pt>
                <c:pt idx="805">
                  <c:v>10.902755439229622</c:v>
                </c:pt>
                <c:pt idx="806">
                  <c:v>10.917916268794215</c:v>
                </c:pt>
                <c:pt idx="807">
                  <c:v>10.931825714334991</c:v>
                </c:pt>
                <c:pt idx="808">
                  <c:v>10.940925838153817</c:v>
                </c:pt>
                <c:pt idx="809">
                  <c:v>10.953502313115678</c:v>
                </c:pt>
                <c:pt idx="810">
                  <c:v>10.963445477368623</c:v>
                </c:pt>
                <c:pt idx="811">
                  <c:v>10.977400582392875</c:v>
                </c:pt>
                <c:pt idx="812">
                  <c:v>10.985248940234669</c:v>
                </c:pt>
                <c:pt idx="813">
                  <c:v>11.003843313125799</c:v>
                </c:pt>
                <c:pt idx="814">
                  <c:v>11.016669997140525</c:v>
                </c:pt>
                <c:pt idx="815">
                  <c:v>11.0249327847323</c:v>
                </c:pt>
                <c:pt idx="816">
                  <c:v>11.041474277078123</c:v>
                </c:pt>
                <c:pt idx="817">
                  <c:v>11.055634035496951</c:v>
                </c:pt>
                <c:pt idx="818">
                  <c:v>11.06495912725677</c:v>
                </c:pt>
                <c:pt idx="819">
                  <c:v>11.070685320763005</c:v>
                </c:pt>
                <c:pt idx="820">
                  <c:v>11.076334359060638</c:v>
                </c:pt>
                <c:pt idx="821">
                  <c:v>11.080525098063845</c:v>
                </c:pt>
                <c:pt idx="822">
                  <c:v>11.084321216615535</c:v>
                </c:pt>
                <c:pt idx="823">
                  <c:v>11.088059787492057</c:v>
                </c:pt>
                <c:pt idx="824">
                  <c:v>11.09737772812332</c:v>
                </c:pt>
                <c:pt idx="825">
                  <c:v>11.108029192318099</c:v>
                </c:pt>
                <c:pt idx="826">
                  <c:v>11.119749838224379</c:v>
                </c:pt>
                <c:pt idx="827">
                  <c:v>11.128351218940224</c:v>
                </c:pt>
                <c:pt idx="828">
                  <c:v>11.140548746610875</c:v>
                </c:pt>
                <c:pt idx="829">
                  <c:v>11.151808405022166</c:v>
                </c:pt>
                <c:pt idx="830">
                  <c:v>11.160705302835595</c:v>
                </c:pt>
                <c:pt idx="831">
                  <c:v>11.172522893119094</c:v>
                </c:pt>
                <c:pt idx="832">
                  <c:v>11.182347435118572</c:v>
                </c:pt>
                <c:pt idx="833">
                  <c:v>11.192477515514838</c:v>
                </c:pt>
                <c:pt idx="834">
                  <c:v>11.199601478732802</c:v>
                </c:pt>
                <c:pt idx="835">
                  <c:v>11.211217829757516</c:v>
                </c:pt>
                <c:pt idx="836">
                  <c:v>11.220150235802976</c:v>
                </c:pt>
                <c:pt idx="837">
                  <c:v>11.231013457598237</c:v>
                </c:pt>
                <c:pt idx="838">
                  <c:v>11.238351539781434</c:v>
                </c:pt>
                <c:pt idx="839">
                  <c:v>11.249061462511236</c:v>
                </c:pt>
                <c:pt idx="840">
                  <c:v>11.259990841788749</c:v>
                </c:pt>
                <c:pt idx="841">
                  <c:v>11.272091247201388</c:v>
                </c:pt>
                <c:pt idx="842">
                  <c:v>11.281865796797319</c:v>
                </c:pt>
                <c:pt idx="843">
                  <c:v>11.28918793095454</c:v>
                </c:pt>
                <c:pt idx="844">
                  <c:v>11.301187259498874</c:v>
                </c:pt>
                <c:pt idx="845">
                  <c:v>11.308958379676369</c:v>
                </c:pt>
                <c:pt idx="846">
                  <c:v>11.316412782534826</c:v>
                </c:pt>
                <c:pt idx="847">
                  <c:v>11.321410586378079</c:v>
                </c:pt>
                <c:pt idx="848">
                  <c:v>11.329644246661699</c:v>
                </c:pt>
                <c:pt idx="849">
                  <c:v>11.340469722759735</c:v>
                </c:pt>
                <c:pt idx="850">
                  <c:v>11.352600932147652</c:v>
                </c:pt>
                <c:pt idx="851">
                  <c:v>11.364200169800824</c:v>
                </c:pt>
                <c:pt idx="852">
                  <c:v>11.373847888728051</c:v>
                </c:pt>
                <c:pt idx="853">
                  <c:v>11.389425973971811</c:v>
                </c:pt>
                <c:pt idx="854">
                  <c:v>11.399096786431983</c:v>
                </c:pt>
                <c:pt idx="855">
                  <c:v>11.406873969625849</c:v>
                </c:pt>
                <c:pt idx="856">
                  <c:v>11.416004927361428</c:v>
                </c:pt>
                <c:pt idx="857">
                  <c:v>11.424292399795377</c:v>
                </c:pt>
                <c:pt idx="858">
                  <c:v>11.436906584638564</c:v>
                </c:pt>
                <c:pt idx="859">
                  <c:v>11.449875006069306</c:v>
                </c:pt>
                <c:pt idx="860">
                  <c:v>11.462218189612031</c:v>
                </c:pt>
                <c:pt idx="861">
                  <c:v>11.471689037117358</c:v>
                </c:pt>
                <c:pt idx="862">
                  <c:v>11.479609818008612</c:v>
                </c:pt>
                <c:pt idx="863">
                  <c:v>11.494655763486662</c:v>
                </c:pt>
                <c:pt idx="864">
                  <c:v>11.507924287666356</c:v>
                </c:pt>
                <c:pt idx="865">
                  <c:v>11.519146916733007</c:v>
                </c:pt>
                <c:pt idx="866">
                  <c:v>11.532292262619194</c:v>
                </c:pt>
                <c:pt idx="867">
                  <c:v>11.540351771744099</c:v>
                </c:pt>
                <c:pt idx="868">
                  <c:v>11.547993709541515</c:v>
                </c:pt>
                <c:pt idx="869">
                  <c:v>11.559439660197313</c:v>
                </c:pt>
                <c:pt idx="870">
                  <c:v>11.566318426748694</c:v>
                </c:pt>
                <c:pt idx="871">
                  <c:v>11.57293569039939</c:v>
                </c:pt>
                <c:pt idx="872">
                  <c:v>11.581358515026295</c:v>
                </c:pt>
                <c:pt idx="873">
                  <c:v>11.588623743538847</c:v>
                </c:pt>
                <c:pt idx="874">
                  <c:v>11.595863090848979</c:v>
                </c:pt>
                <c:pt idx="875">
                  <c:v>11.605881595056417</c:v>
                </c:pt>
                <c:pt idx="876">
                  <c:v>11.614876222385647</c:v>
                </c:pt>
                <c:pt idx="877">
                  <c:v>11.622261785931187</c:v>
                </c:pt>
                <c:pt idx="878">
                  <c:v>11.630727984169425</c:v>
                </c:pt>
                <c:pt idx="879">
                  <c:v>11.639360260548528</c:v>
                </c:pt>
                <c:pt idx="880">
                  <c:v>11.651144842657231</c:v>
                </c:pt>
                <c:pt idx="881">
                  <c:v>11.65961183696254</c:v>
                </c:pt>
                <c:pt idx="882">
                  <c:v>11.667126726041715</c:v>
                </c:pt>
                <c:pt idx="883">
                  <c:v>11.67428407546231</c:v>
                </c:pt>
                <c:pt idx="884">
                  <c:v>11.685956548328249</c:v>
                </c:pt>
                <c:pt idx="885">
                  <c:v>11.693877485142366</c:v>
                </c:pt>
                <c:pt idx="886">
                  <c:v>11.702682414313131</c:v>
                </c:pt>
                <c:pt idx="887">
                  <c:v>11.710573036756614</c:v>
                </c:pt>
                <c:pt idx="888">
                  <c:v>11.717169600256966</c:v>
                </c:pt>
                <c:pt idx="889">
                  <c:v>11.723491186045976</c:v>
                </c:pt>
                <c:pt idx="890">
                  <c:v>11.730108736977854</c:v>
                </c:pt>
                <c:pt idx="891">
                  <c:v>11.739954179392043</c:v>
                </c:pt>
                <c:pt idx="892">
                  <c:v>11.745723071499924</c:v>
                </c:pt>
                <c:pt idx="893">
                  <c:v>11.750590468557675</c:v>
                </c:pt>
                <c:pt idx="894">
                  <c:v>11.756329213486424</c:v>
                </c:pt>
                <c:pt idx="895">
                  <c:v>11.761082199742305</c:v>
                </c:pt>
                <c:pt idx="896">
                  <c:v>11.765494306873734</c:v>
                </c:pt>
                <c:pt idx="897">
                  <c:v>11.776999620505194</c:v>
                </c:pt>
                <c:pt idx="898">
                  <c:v>11.784699178238952</c:v>
                </c:pt>
                <c:pt idx="899">
                  <c:v>11.795319306692363</c:v>
                </c:pt>
                <c:pt idx="900">
                  <c:v>11.797821231729358</c:v>
                </c:pt>
                <c:pt idx="901">
                  <c:v>11.803338480178354</c:v>
                </c:pt>
                <c:pt idx="902">
                  <c:v>11.80771713842114</c:v>
                </c:pt>
                <c:pt idx="903">
                  <c:v>11.814548338424174</c:v>
                </c:pt>
                <c:pt idx="904">
                  <c:v>11.82053723977333</c:v>
                </c:pt>
                <c:pt idx="905">
                  <c:v>11.821859682033391</c:v>
                </c:pt>
                <c:pt idx="906">
                  <c:v>11.822272452942343</c:v>
                </c:pt>
                <c:pt idx="907">
                  <c:v>11.828735147799307</c:v>
                </c:pt>
                <c:pt idx="908">
                  <c:v>11.834000857901628</c:v>
                </c:pt>
                <c:pt idx="909">
                  <c:v>11.839220464808022</c:v>
                </c:pt>
                <c:pt idx="910">
                  <c:v>11.843744139320734</c:v>
                </c:pt>
                <c:pt idx="911">
                  <c:v>11.847963796064505</c:v>
                </c:pt>
                <c:pt idx="912">
                  <c:v>11.849494196781052</c:v>
                </c:pt>
                <c:pt idx="913">
                  <c:v>11.849667330225202</c:v>
                </c:pt>
                <c:pt idx="914">
                  <c:v>11.852169445936852</c:v>
                </c:pt>
                <c:pt idx="915">
                  <c:v>11.85485798469017</c:v>
                </c:pt>
                <c:pt idx="916">
                  <c:v>11.858438117996229</c:v>
                </c:pt>
                <c:pt idx="917">
                  <c:v>11.859697931266965</c:v>
                </c:pt>
                <c:pt idx="918">
                  <c:v>11.866806794641889</c:v>
                </c:pt>
                <c:pt idx="919">
                  <c:v>11.867414382529205</c:v>
                </c:pt>
                <c:pt idx="920">
                  <c:v>11.866136180581634</c:v>
                </c:pt>
                <c:pt idx="921">
                  <c:v>11.870261496665989</c:v>
                </c:pt>
                <c:pt idx="922">
                  <c:v>11.87768083269475</c:v>
                </c:pt>
                <c:pt idx="923">
                  <c:v>11.884417742276128</c:v>
                </c:pt>
                <c:pt idx="924">
                  <c:v>11.885868091045268</c:v>
                </c:pt>
                <c:pt idx="925">
                  <c:v>11.889865194926642</c:v>
                </c:pt>
                <c:pt idx="926">
                  <c:v>11.892992698353737</c:v>
                </c:pt>
                <c:pt idx="927">
                  <c:v>11.894306485974084</c:v>
                </c:pt>
                <c:pt idx="928">
                  <c:v>11.896060264061816</c:v>
                </c:pt>
                <c:pt idx="929">
                  <c:v>11.89975981489988</c:v>
                </c:pt>
                <c:pt idx="930">
                  <c:v>11.901842658242458</c:v>
                </c:pt>
                <c:pt idx="931">
                  <c:v>11.90415895114802</c:v>
                </c:pt>
                <c:pt idx="932">
                  <c:v>11.909797647034793</c:v>
                </c:pt>
                <c:pt idx="933">
                  <c:v>11.914683876042545</c:v>
                </c:pt>
                <c:pt idx="934">
                  <c:v>11.923137934778424</c:v>
                </c:pt>
                <c:pt idx="935">
                  <c:v>11.926568877674072</c:v>
                </c:pt>
                <c:pt idx="936">
                  <c:v>11.930671308811725</c:v>
                </c:pt>
                <c:pt idx="937">
                  <c:v>11.935718207509126</c:v>
                </c:pt>
                <c:pt idx="938">
                  <c:v>11.942017578766354</c:v>
                </c:pt>
                <c:pt idx="939">
                  <c:v>11.944076432521797</c:v>
                </c:pt>
                <c:pt idx="940">
                  <c:v>11.950193751963525</c:v>
                </c:pt>
                <c:pt idx="941">
                  <c:v>11.950272680484886</c:v>
                </c:pt>
                <c:pt idx="942">
                  <c:v>11.956914491106545</c:v>
                </c:pt>
                <c:pt idx="943">
                  <c:v>11.964428893402328</c:v>
                </c:pt>
                <c:pt idx="944">
                  <c:v>11.965280027131485</c:v>
                </c:pt>
                <c:pt idx="945">
                  <c:v>11.971010258473143</c:v>
                </c:pt>
                <c:pt idx="946">
                  <c:v>11.981724072245925</c:v>
                </c:pt>
                <c:pt idx="947">
                  <c:v>11.988618912464517</c:v>
                </c:pt>
                <c:pt idx="948">
                  <c:v>11.985307017902414</c:v>
                </c:pt>
                <c:pt idx="949">
                  <c:v>11.986029722424973</c:v>
                </c:pt>
                <c:pt idx="950">
                  <c:v>11.985901462589936</c:v>
                </c:pt>
                <c:pt idx="951">
                  <c:v>12.001727501579808</c:v>
                </c:pt>
                <c:pt idx="952">
                  <c:v>12.001270787898648</c:v>
                </c:pt>
                <c:pt idx="953">
                  <c:v>12.003968116494434</c:v>
                </c:pt>
                <c:pt idx="954">
                  <c:v>12.00650241596486</c:v>
                </c:pt>
                <c:pt idx="955">
                  <c:v>12.011646289650344</c:v>
                </c:pt>
                <c:pt idx="956">
                  <c:v>12.021264011735184</c:v>
                </c:pt>
                <c:pt idx="957">
                  <c:v>12.026778587885929</c:v>
                </c:pt>
                <c:pt idx="958">
                  <c:v>12.041647563863989</c:v>
                </c:pt>
                <c:pt idx="959">
                  <c:v>12.052839310045783</c:v>
                </c:pt>
                <c:pt idx="960">
                  <c:v>12.055499525846244</c:v>
                </c:pt>
                <c:pt idx="961">
                  <c:v>12.053573043487631</c:v>
                </c:pt>
                <c:pt idx="962">
                  <c:v>12.064250052369061</c:v>
                </c:pt>
                <c:pt idx="963">
                  <c:v>12.087237281399211</c:v>
                </c:pt>
                <c:pt idx="964">
                  <c:v>12.096867613550785</c:v>
                </c:pt>
                <c:pt idx="965">
                  <c:v>12.095180315951438</c:v>
                </c:pt>
                <c:pt idx="966">
                  <c:v>12.095180315951438</c:v>
                </c:pt>
                <c:pt idx="967">
                  <c:v>12.100220105433436</c:v>
                </c:pt>
                <c:pt idx="968">
                  <c:v>12.106716665334716</c:v>
                </c:pt>
                <c:pt idx="969">
                  <c:v>12.114900510255211</c:v>
                </c:pt>
                <c:pt idx="970">
                  <c:v>12.117834123678222</c:v>
                </c:pt>
                <c:pt idx="971">
                  <c:v>12.117345913648933</c:v>
                </c:pt>
                <c:pt idx="972">
                  <c:v>12.114900510255211</c:v>
                </c:pt>
                <c:pt idx="998">
                  <c:v>9.8887977973936358</c:v>
                </c:pt>
                <c:pt idx="999">
                  <c:v>9.6788111000059871</c:v>
                </c:pt>
                <c:pt idx="1000">
                  <c:v>9.5602966430669767</c:v>
                </c:pt>
                <c:pt idx="1001">
                  <c:v>9.488306134029699</c:v>
                </c:pt>
                <c:pt idx="1002">
                  <c:v>9.5602966430669767</c:v>
                </c:pt>
                <c:pt idx="1003">
                  <c:v>9.8887977973936358</c:v>
                </c:pt>
                <c:pt idx="1004">
                  <c:v>10.232098539738217</c:v>
                </c:pt>
                <c:pt idx="1005">
                  <c:v>10.238101517490577</c:v>
                </c:pt>
                <c:pt idx="1006">
                  <c:v>10.294902646637638</c:v>
                </c:pt>
                <c:pt idx="1007">
                  <c:v>10.33099887008575</c:v>
                </c:pt>
                <c:pt idx="1008">
                  <c:v>10.363602996825648</c:v>
                </c:pt>
                <c:pt idx="1009">
                  <c:v>10.455900898741675</c:v>
                </c:pt>
                <c:pt idx="1010">
                  <c:v>10.562699382782739</c:v>
                </c:pt>
                <c:pt idx="1011">
                  <c:v>10.567399255371129</c:v>
                </c:pt>
                <c:pt idx="1012">
                  <c:v>10.485902642059955</c:v>
                </c:pt>
                <c:pt idx="1013">
                  <c:v>10.513602430721221</c:v>
                </c:pt>
                <c:pt idx="1014">
                  <c:v>10.605801021571096</c:v>
                </c:pt>
                <c:pt idx="1015">
                  <c:v>10.650198635863489</c:v>
                </c:pt>
                <c:pt idx="1016">
                  <c:v>10.65269910277857</c:v>
                </c:pt>
                <c:pt idx="1017">
                  <c:v>10.605802059173584</c:v>
                </c:pt>
                <c:pt idx="1018">
                  <c:v>10.558300122065702</c:v>
                </c:pt>
                <c:pt idx="1019">
                  <c:v>10.493102339933102</c:v>
                </c:pt>
                <c:pt idx="1020">
                  <c:v>10.510499781034014</c:v>
                </c:pt>
                <c:pt idx="1021">
                  <c:v>10.502496084591257</c:v>
                </c:pt>
                <c:pt idx="1022">
                  <c:v>10.465202474973921</c:v>
                </c:pt>
                <c:pt idx="1023">
                  <c:v>10.43460008315742</c:v>
                </c:pt>
                <c:pt idx="1024">
                  <c:v>10.407603259278403</c:v>
                </c:pt>
                <c:pt idx="1025">
                  <c:v>10.369399928284111</c:v>
                </c:pt>
                <c:pt idx="1026">
                  <c:v>10.333897914126283</c:v>
                </c:pt>
                <c:pt idx="1027">
                  <c:v>10.304203489686188</c:v>
                </c:pt>
                <c:pt idx="1028">
                  <c:v>10.284300231171073</c:v>
                </c:pt>
                <c:pt idx="1029">
                  <c:v>10.254103392027901</c:v>
                </c:pt>
                <c:pt idx="1030">
                  <c:v>10.223500202941068</c:v>
                </c:pt>
                <c:pt idx="1031">
                  <c:v>10.212396893308323</c:v>
                </c:pt>
                <c:pt idx="1032">
                  <c:v>10.178603012085659</c:v>
                </c:pt>
                <c:pt idx="1033">
                  <c:v>10.166700103756739</c:v>
                </c:pt>
                <c:pt idx="1034">
                  <c:v>10.141302784722939</c:v>
                </c:pt>
                <c:pt idx="1035">
                  <c:v>10.128000030519615</c:v>
                </c:pt>
                <c:pt idx="1036">
                  <c:v>10.103096865845146</c:v>
                </c:pt>
                <c:pt idx="1037">
                  <c:v>10.062902830504754</c:v>
                </c:pt>
                <c:pt idx="1038">
                  <c:v>10.048100212101417</c:v>
                </c:pt>
                <c:pt idx="1039">
                  <c:v>10.016002567288524</c:v>
                </c:pt>
                <c:pt idx="1040">
                  <c:v>9.9937000366262509</c:v>
                </c:pt>
                <c:pt idx="1041">
                  <c:v>9.9603975784339127</c:v>
                </c:pt>
                <c:pt idx="1042">
                  <c:v>9.9317023452749709</c:v>
                </c:pt>
                <c:pt idx="1043">
                  <c:v>9.8989000984220183</c:v>
                </c:pt>
                <c:pt idx="1044">
                  <c:v>9.8707029037468601</c:v>
                </c:pt>
                <c:pt idx="1045">
                  <c:v>9.8481998809802462</c:v>
                </c:pt>
                <c:pt idx="1046">
                  <c:v>9.8465971298210206</c:v>
                </c:pt>
                <c:pt idx="1047">
                  <c:v>9.8369024909989093</c:v>
                </c:pt>
                <c:pt idx="1048">
                  <c:v>9.8236001083350857</c:v>
                </c:pt>
                <c:pt idx="1049">
                  <c:v>9.8082024246177753</c:v>
                </c:pt>
                <c:pt idx="1050">
                  <c:v>9.7977999755894416</c:v>
                </c:pt>
                <c:pt idx="1051">
                  <c:v>9.7751975173887331</c:v>
                </c:pt>
                <c:pt idx="1052">
                  <c:v>9.7645016655005747</c:v>
                </c:pt>
                <c:pt idx="1053">
                  <c:v>9.7381999923745752</c:v>
                </c:pt>
                <c:pt idx="1054">
                  <c:v>9.7239016113235266</c:v>
                </c:pt>
                <c:pt idx="1055">
                  <c:v>9.6963998779319809</c:v>
                </c:pt>
                <c:pt idx="1056">
                  <c:v>9.6707979179409449</c:v>
                </c:pt>
                <c:pt idx="1057">
                  <c:v>9.6462019851678633</c:v>
                </c:pt>
                <c:pt idx="1058">
                  <c:v>9.6216998954769224</c:v>
                </c:pt>
                <c:pt idx="1059">
                  <c:v>9.598702435301675</c:v>
                </c:pt>
                <c:pt idx="1060">
                  <c:v>9.5801997871385538</c:v>
                </c:pt>
                <c:pt idx="1061">
                  <c:v>9.5615982437084313</c:v>
                </c:pt>
                <c:pt idx="1062">
                  <c:v>9.5466017913859105</c:v>
                </c:pt>
                <c:pt idx="1063">
                  <c:v>9.5343999069154961</c:v>
                </c:pt>
                <c:pt idx="1064">
                  <c:v>9.5166020271281013</c:v>
                </c:pt>
                <c:pt idx="1065">
                  <c:v>9.4989000007553841</c:v>
                </c:pt>
                <c:pt idx="1066">
                  <c:v>9.4877976997377118</c:v>
                </c:pt>
                <c:pt idx="1067">
                  <c:v>9.4721020683282404</c:v>
                </c:pt>
                <c:pt idx="1068">
                  <c:v>9.4538999847354717</c:v>
                </c:pt>
                <c:pt idx="1069">
                  <c:v>9.44050204467203</c:v>
                </c:pt>
                <c:pt idx="1070">
                  <c:v>9.4269002204891876</c:v>
                </c:pt>
                <c:pt idx="1071">
                  <c:v>9.4121975723246578</c:v>
                </c:pt>
                <c:pt idx="1072">
                  <c:v>9.3956022941638366</c:v>
                </c:pt>
                <c:pt idx="1073">
                  <c:v>9.3810998573317192</c:v>
                </c:pt>
                <c:pt idx="1074">
                  <c:v>9.3673018661502283</c:v>
                </c:pt>
                <c:pt idx="1075">
                  <c:v>9.3559001205430832</c:v>
                </c:pt>
                <c:pt idx="1076">
                  <c:v>9.3389978286722908</c:v>
                </c:pt>
                <c:pt idx="1077">
                  <c:v>9.3220012710589799</c:v>
                </c:pt>
                <c:pt idx="1078">
                  <c:v>9.2987001083383802</c:v>
                </c:pt>
                <c:pt idx="1079">
                  <c:v>9.2812016464231419</c:v>
                </c:pt>
                <c:pt idx="1080">
                  <c:v>9.2625998557996354</c:v>
                </c:pt>
                <c:pt idx="1081">
                  <c:v>9.2449985328712501</c:v>
                </c:pt>
                <c:pt idx="1082">
                  <c:v>9.2309014228812885</c:v>
                </c:pt>
                <c:pt idx="1083">
                  <c:v>9.2158001724237693</c:v>
                </c:pt>
                <c:pt idx="1084">
                  <c:v>9.2018013755805441</c:v>
                </c:pt>
                <c:pt idx="1085">
                  <c:v>9.181800200654834</c:v>
                </c:pt>
                <c:pt idx="1086">
                  <c:v>9.1642982742268941</c:v>
                </c:pt>
                <c:pt idx="1087">
                  <c:v>9.1510018463086453</c:v>
                </c:pt>
                <c:pt idx="1088">
                  <c:v>9.1323001823402592</c:v>
                </c:pt>
                <c:pt idx="1089">
                  <c:v>9.1059016754152253</c:v>
                </c:pt>
                <c:pt idx="1090">
                  <c:v>9.0900000022884342</c:v>
                </c:pt>
                <c:pt idx="1091">
                  <c:v>9.0737983985891333</c:v>
                </c:pt>
                <c:pt idx="1092">
                  <c:v>9.0571012344371411</c:v>
                </c:pt>
                <c:pt idx="1093">
                  <c:v>9.04029978789913</c:v>
                </c:pt>
                <c:pt idx="1094">
                  <c:v>9.0246018089310382</c:v>
                </c:pt>
                <c:pt idx="1095">
                  <c:v>9.011100078576419</c:v>
                </c:pt>
                <c:pt idx="1096">
                  <c:v>8.9977982093842002</c:v>
                </c:pt>
                <c:pt idx="1097">
                  <c:v>8.9879015762344352</c:v>
                </c:pt>
                <c:pt idx="1098">
                  <c:v>8.9789997703483095</c:v>
                </c:pt>
                <c:pt idx="1099">
                  <c:v>8.9610014595018583</c:v>
                </c:pt>
                <c:pt idx="1100">
                  <c:v>8.9482000038115075</c:v>
                </c:pt>
                <c:pt idx="1101">
                  <c:v>8.9327986991847865</c:v>
                </c:pt>
                <c:pt idx="1102">
                  <c:v>8.9168016769399401</c:v>
                </c:pt>
                <c:pt idx="1103">
                  <c:v>8.9142001396176056</c:v>
                </c:pt>
                <c:pt idx="1104">
                  <c:v>8.9020012191758724</c:v>
                </c:pt>
                <c:pt idx="1105">
                  <c:v>8.8883999900790513</c:v>
                </c:pt>
                <c:pt idx="1106">
                  <c:v>8.8780984046898084</c:v>
                </c:pt>
                <c:pt idx="1107">
                  <c:v>8.8635017143242294</c:v>
                </c:pt>
                <c:pt idx="1108">
                  <c:v>8.853999983977701</c:v>
                </c:pt>
                <c:pt idx="1109">
                  <c:v>8.8414012626672047</c:v>
                </c:pt>
                <c:pt idx="1110">
                  <c:v>8.824300175474491</c:v>
                </c:pt>
                <c:pt idx="1111">
                  <c:v>8.8143984481794178</c:v>
                </c:pt>
                <c:pt idx="1112">
                  <c:v>8.8061017578074825</c:v>
                </c:pt>
                <c:pt idx="1113">
                  <c:v>8.7969999610868399</c:v>
                </c:pt>
                <c:pt idx="1114">
                  <c:v>8.7841014388977783</c:v>
                </c:pt>
                <c:pt idx="1115">
                  <c:v>8.7720999954181025</c:v>
                </c:pt>
                <c:pt idx="1116">
                  <c:v>8.7599986183195142</c:v>
                </c:pt>
                <c:pt idx="1117">
                  <c:v>8.7464013366625295</c:v>
                </c:pt>
                <c:pt idx="1118">
                  <c:v>8.7337999534574919</c:v>
                </c:pt>
                <c:pt idx="1119">
                  <c:v>8.719801633458701</c:v>
                </c:pt>
                <c:pt idx="1120">
                  <c:v>8.7113001808174886</c:v>
                </c:pt>
                <c:pt idx="1121">
                  <c:v>8.701498664857354</c:v>
                </c:pt>
                <c:pt idx="1122">
                  <c:v>8.6896010360724176</c:v>
                </c:pt>
                <c:pt idx="1123">
                  <c:v>8.6739000816378393</c:v>
                </c:pt>
                <c:pt idx="1124">
                  <c:v>8.6641013633707189</c:v>
                </c:pt>
                <c:pt idx="1125">
                  <c:v>8.6455001403737697</c:v>
                </c:pt>
                <c:pt idx="1126">
                  <c:v>8.632398706053209</c:v>
                </c:pt>
                <c:pt idx="1127">
                  <c:v>8.6141010925275623</c:v>
                </c:pt>
                <c:pt idx="1128">
                  <c:v>8.5964001533502596</c:v>
                </c:pt>
                <c:pt idx="1129">
                  <c:v>8.5821013114909874</c:v>
                </c:pt>
                <c:pt idx="1130">
                  <c:v>8.5660000221250812</c:v>
                </c:pt>
                <c:pt idx="1131">
                  <c:v>8.5508985908527393</c:v>
                </c:pt>
                <c:pt idx="1132">
                  <c:v>8.5359008445739164</c:v>
                </c:pt>
                <c:pt idx="1133">
                  <c:v>8.5203999656660017</c:v>
                </c:pt>
                <c:pt idx="1134">
                  <c:v>8.5112013259858941</c:v>
                </c:pt>
                <c:pt idx="1135">
                  <c:v>8.5017000274601742</c:v>
                </c:pt>
                <c:pt idx="1136">
                  <c:v>8.4916987258839072</c:v>
                </c:pt>
                <c:pt idx="1137">
                  <c:v>8.4778012481692713</c:v>
                </c:pt>
                <c:pt idx="1138">
                  <c:v>8.4625999496420263</c:v>
                </c:pt>
                <c:pt idx="1139">
                  <c:v>8.4492013702329132</c:v>
                </c:pt>
                <c:pt idx="1140">
                  <c:v>8.4370998031590716</c:v>
                </c:pt>
                <c:pt idx="1141">
                  <c:v>8.4250985740654869</c:v>
                </c:pt>
                <c:pt idx="1142">
                  <c:v>8.4120009002654115</c:v>
                </c:pt>
                <c:pt idx="1143">
                  <c:v>8.3961002265932621</c:v>
                </c:pt>
                <c:pt idx="1144">
                  <c:v>8.3879015174825327</c:v>
                </c:pt>
                <c:pt idx="1145">
                  <c:v>8.37930020980275</c:v>
                </c:pt>
                <c:pt idx="1146">
                  <c:v>8.3733986305232975</c:v>
                </c:pt>
                <c:pt idx="1147">
                  <c:v>8.3645013519271743</c:v>
                </c:pt>
                <c:pt idx="1148">
                  <c:v>8.3573997878993396</c:v>
                </c:pt>
                <c:pt idx="1149">
                  <c:v>8.3473015708950697</c:v>
                </c:pt>
                <c:pt idx="1150">
                  <c:v>8.3418999885543599</c:v>
                </c:pt>
                <c:pt idx="1151">
                  <c:v>8.331898901364184</c:v>
                </c:pt>
                <c:pt idx="1152">
                  <c:v>8.3180009590141708</c:v>
                </c:pt>
                <c:pt idx="1153">
                  <c:v>8.3069000076284283</c:v>
                </c:pt>
                <c:pt idx="1154">
                  <c:v>8.2996009483322268</c:v>
                </c:pt>
                <c:pt idx="1155">
                  <c:v>8.2857000030562631</c:v>
                </c:pt>
                <c:pt idx="1156">
                  <c:v>8.2779989067057613</c:v>
                </c:pt>
                <c:pt idx="1157">
                  <c:v>8.2632008949294686</c:v>
                </c:pt>
                <c:pt idx="1158">
                  <c:v>8.252400088502327</c:v>
                </c:pt>
                <c:pt idx="1159">
                  <c:v>8.2325012046858319</c:v>
                </c:pt>
                <c:pt idx="1160">
                  <c:v>8.2267999122632318</c:v>
                </c:pt>
                <c:pt idx="1161">
                  <c:v>8.2174988883925835</c:v>
                </c:pt>
                <c:pt idx="1162">
                  <c:v>8.2094013442983851</c:v>
                </c:pt>
                <c:pt idx="1163">
                  <c:v>8.199100045771047</c:v>
                </c:pt>
                <c:pt idx="1164">
                  <c:v>8.1871011466937489</c:v>
                </c:pt>
                <c:pt idx="1165">
                  <c:v>8.1782998481721734</c:v>
                </c:pt>
                <c:pt idx="1166">
                  <c:v>8.1682986221348983</c:v>
                </c:pt>
                <c:pt idx="1167">
                  <c:v>8.160901071925764</c:v>
                </c:pt>
                <c:pt idx="1168">
                  <c:v>8.1492998611429357</c:v>
                </c:pt>
                <c:pt idx="1169">
                  <c:v>8.1386007598848664</c:v>
                </c:pt>
                <c:pt idx="1170">
                  <c:v>8.1246000320461462</c:v>
                </c:pt>
                <c:pt idx="1171">
                  <c:v>8.1145989479045966</c:v>
                </c:pt>
                <c:pt idx="1172">
                  <c:v>8.1034010658258921</c:v>
                </c:pt>
                <c:pt idx="1173">
                  <c:v>8.0916000904107932</c:v>
                </c:pt>
                <c:pt idx="1174">
                  <c:v>8.077400853348081</c:v>
                </c:pt>
                <c:pt idx="1175">
                  <c:v>8.0655999805385363</c:v>
                </c:pt>
                <c:pt idx="1176">
                  <c:v>8.049499116896186</c:v>
                </c:pt>
                <c:pt idx="1177">
                  <c:v>8.0409009540526313</c:v>
                </c:pt>
                <c:pt idx="1178">
                  <c:v>8.0332999786405708</c:v>
                </c:pt>
                <c:pt idx="1179">
                  <c:v>8.0271010765063693</c:v>
                </c:pt>
                <c:pt idx="1180">
                  <c:v>8.0137999561266042</c:v>
                </c:pt>
                <c:pt idx="1181">
                  <c:v>8.0014990531926742</c:v>
                </c:pt>
                <c:pt idx="1182">
                  <c:v>7.9900007728574565</c:v>
                </c:pt>
                <c:pt idx="1183">
                  <c:v>7.9796000419592019</c:v>
                </c:pt>
                <c:pt idx="1184">
                  <c:v>7.9656008110032417</c:v>
                </c:pt>
                <c:pt idx="1185">
                  <c:v>7.9565000801085262</c:v>
                </c:pt>
                <c:pt idx="1186">
                  <c:v>7.9464989627813338</c:v>
                </c:pt>
                <c:pt idx="1187">
                  <c:v>7.9377008876836044</c:v>
                </c:pt>
                <c:pt idx="1188">
                  <c:v>7.9237999153119745</c:v>
                </c:pt>
                <c:pt idx="1189">
                  <c:v>7.9190012996623409</c:v>
                </c:pt>
                <c:pt idx="1190">
                  <c:v>7.9084999378246721</c:v>
                </c:pt>
                <c:pt idx="1191">
                  <c:v>7.9025987480126787</c:v>
                </c:pt>
                <c:pt idx="1192">
                  <c:v>7.8992011585214641</c:v>
                </c:pt>
                <c:pt idx="1193">
                  <c:v>7.8909999023453565</c:v>
                </c:pt>
                <c:pt idx="1194">
                  <c:v>7.8807010726886801</c:v>
                </c:pt>
                <c:pt idx="1195">
                  <c:v>7.8709999946586322</c:v>
                </c:pt>
                <c:pt idx="1196">
                  <c:v>7.8630986991847749</c:v>
                </c:pt>
                <c:pt idx="1197">
                  <c:v>7.850600838464743</c:v>
                </c:pt>
                <c:pt idx="1198">
                  <c:v>7.8362001106215757</c:v>
                </c:pt>
                <c:pt idx="1199">
                  <c:v>7.8237008735668496</c:v>
                </c:pt>
                <c:pt idx="1200">
                  <c:v>7.8148999073018786</c:v>
                </c:pt>
                <c:pt idx="1201">
                  <c:v>7.8082987144516665</c:v>
                </c:pt>
                <c:pt idx="1202">
                  <c:v>7.7998011493691592</c:v>
                </c:pt>
                <c:pt idx="1203">
                  <c:v>7.7966000591259217</c:v>
                </c:pt>
                <c:pt idx="1204">
                  <c:v>7.7845010574310436</c:v>
                </c:pt>
                <c:pt idx="1205">
                  <c:v>7.77180004883121</c:v>
                </c:pt>
                <c:pt idx="1206">
                  <c:v>7.7567991912801517</c:v>
                </c:pt>
                <c:pt idx="1207">
                  <c:v>7.7436010559031274</c:v>
                </c:pt>
                <c:pt idx="1208">
                  <c:v>7.7354999053932261</c:v>
                </c:pt>
                <c:pt idx="1209">
                  <c:v>7.7238009822831373</c:v>
                </c:pt>
                <c:pt idx="1210">
                  <c:v>7.7130000129691325</c:v>
                </c:pt>
                <c:pt idx="1211">
                  <c:v>7.7018990436554304</c:v>
                </c:pt>
                <c:pt idx="1212">
                  <c:v>7.6920012008631602</c:v>
                </c:pt>
                <c:pt idx="1213">
                  <c:v>7.6877999809221365</c:v>
                </c:pt>
                <c:pt idx="1214">
                  <c:v>7.6775007499672938</c:v>
                </c:pt>
                <c:pt idx="1215">
                  <c:v>7.6676999919873197</c:v>
                </c:pt>
                <c:pt idx="1216">
                  <c:v>7.6615991554281209</c:v>
                </c:pt>
                <c:pt idx="1217">
                  <c:v>7.649001267622225</c:v>
                </c:pt>
                <c:pt idx="1218">
                  <c:v>7.6441000778213493</c:v>
                </c:pt>
                <c:pt idx="1219">
                  <c:v>7.6383010520949028</c:v>
                </c:pt>
                <c:pt idx="1220">
                  <c:v>7.6299999679540633</c:v>
                </c:pt>
                <c:pt idx="1221">
                  <c:v>7.6198989593540318</c:v>
                </c:pt>
                <c:pt idx="1222">
                  <c:v>7.612600784683309</c:v>
                </c:pt>
                <c:pt idx="1223">
                  <c:v>7.6028000267033349</c:v>
                </c:pt>
                <c:pt idx="1224">
                  <c:v>7.5976007595090778</c:v>
                </c:pt>
                <c:pt idx="1225">
                  <c:v>7.5880998958600685</c:v>
                </c:pt>
                <c:pt idx="1226">
                  <c:v>7.579999168010545</c:v>
                </c:pt>
                <c:pt idx="1227">
                  <c:v>7.5711005134580773</c:v>
                </c:pt>
                <c:pt idx="1228">
                  <c:v>7.5557000362387043</c:v>
                </c:pt>
                <c:pt idx="1229">
                  <c:v>7.5434008083320805</c:v>
                </c:pt>
                <c:pt idx="1230">
                  <c:v>7.5331999084519339</c:v>
                </c:pt>
                <c:pt idx="1231">
                  <c:v>7.5227991413121345</c:v>
                </c:pt>
                <c:pt idx="1232">
                  <c:v>7.5190008518256946</c:v>
                </c:pt>
                <c:pt idx="1233">
                  <c:v>7.5104999549876084</c:v>
                </c:pt>
                <c:pt idx="1234">
                  <c:v>7.5036007541712024</c:v>
                </c:pt>
                <c:pt idx="1235">
                  <c:v>7.4971000957521028</c:v>
                </c:pt>
                <c:pt idx="1236">
                  <c:v>7.4915991958623636</c:v>
                </c:pt>
                <c:pt idx="1237">
                  <c:v>7.485300839995034</c:v>
                </c:pt>
                <c:pt idx="1238">
                  <c:v>7.4755000095392461</c:v>
                </c:pt>
                <c:pt idx="1239">
                  <c:v>7.4687006637541344</c:v>
                </c:pt>
                <c:pt idx="1240">
                  <c:v>7.4596000869714771</c:v>
                </c:pt>
                <c:pt idx="1241">
                  <c:v>7.4497994075791212</c:v>
                </c:pt>
                <c:pt idx="1242">
                  <c:v>7.4385005630465457</c:v>
                </c:pt>
                <c:pt idx="1243">
                  <c:v>7.4230001190153416</c:v>
                </c:pt>
                <c:pt idx="1244">
                  <c:v>7.4128011024440639</c:v>
                </c:pt>
                <c:pt idx="1245">
                  <c:v>7.4097000183101045</c:v>
                </c:pt>
                <c:pt idx="1246">
                  <c:v>7.4086986534166499</c:v>
                </c:pt>
                <c:pt idx="1247">
                  <c:v>7.4008009616882191</c:v>
                </c:pt>
                <c:pt idx="1248">
                  <c:v>7.3951999893179163</c:v>
                </c:pt>
                <c:pt idx="1249">
                  <c:v>7.3832002635899698</c:v>
                </c:pt>
                <c:pt idx="1250">
                  <c:v>7.3715000400479767</c:v>
                </c:pt>
                <c:pt idx="1251">
                  <c:v>7.3600996143286466</c:v>
                </c:pt>
                <c:pt idx="1252">
                  <c:v>7.3481005104113137</c:v>
                </c:pt>
                <c:pt idx="1253">
                  <c:v>7.3367000091529917</c:v>
                </c:pt>
                <c:pt idx="1254">
                  <c:v>7.3257008235887042</c:v>
                </c:pt>
                <c:pt idx="1255">
                  <c:v>7.3178000957486802</c:v>
                </c:pt>
                <c:pt idx="1256">
                  <c:v>7.3111990962934215</c:v>
                </c:pt>
                <c:pt idx="1257">
                  <c:v>7.2983006683352869</c:v>
                </c:pt>
                <c:pt idx="1258">
                  <c:v>7.2923999466001987</c:v>
                </c:pt>
                <c:pt idx="1259">
                  <c:v>7.2854005889894324</c:v>
                </c:pt>
                <c:pt idx="1260">
                  <c:v>7.2798000423426856</c:v>
                </c:pt>
                <c:pt idx="1261">
                  <c:v>7.2681995048478711</c:v>
                </c:pt>
                <c:pt idx="1262">
                  <c:v>7.2497008205391467</c:v>
                </c:pt>
                <c:pt idx="1263">
                  <c:v>7.238999893568689</c:v>
                </c:pt>
                <c:pt idx="1264">
                  <c:v>7.2265004455548478</c:v>
                </c:pt>
                <c:pt idx="1265">
                  <c:v>7.2166999111213954</c:v>
                </c:pt>
                <c:pt idx="1266">
                  <c:v>7.2101995395642007</c:v>
                </c:pt>
                <c:pt idx="1267">
                  <c:v>7.2043008609762182</c:v>
                </c:pt>
                <c:pt idx="1268">
                  <c:v>7.1975000999445911</c:v>
                </c:pt>
                <c:pt idx="1269">
                  <c:v>7.1891004405988497</c:v>
                </c:pt>
                <c:pt idx="1270">
                  <c:v>7.1775000720954267</c:v>
                </c:pt>
                <c:pt idx="1271">
                  <c:v>7.1691992115011089</c:v>
                </c:pt>
                <c:pt idx="1272">
                  <c:v>7.1607003246317618</c:v>
                </c:pt>
                <c:pt idx="1273">
                  <c:v>7.1514999591818196</c:v>
                </c:pt>
                <c:pt idx="1274">
                  <c:v>7.1368006832126412</c:v>
                </c:pt>
                <c:pt idx="1275">
                  <c:v>7.1256000370049151</c:v>
                </c:pt>
                <c:pt idx="1276">
                  <c:v>7.1169993484509178</c:v>
                </c:pt>
                <c:pt idx="1277">
                  <c:v>7.1080008781354991</c:v>
                </c:pt>
                <c:pt idx="1278">
                  <c:v>7.1030000144965015</c:v>
                </c:pt>
                <c:pt idx="1279">
                  <c:v>7.0906005996730528</c:v>
                </c:pt>
                <c:pt idx="1280">
                  <c:v>7.0804007743863622</c:v>
                </c:pt>
                <c:pt idx="1281">
                  <c:v>7.0718004600494169</c:v>
                </c:pt>
                <c:pt idx="1282">
                  <c:v>7.0609007766688592</c:v>
                </c:pt>
                <c:pt idx="1283">
                  <c:v>7.0554990921009448</c:v>
                </c:pt>
                <c:pt idx="1284">
                  <c:v>7.046100446699711</c:v>
                </c:pt>
                <c:pt idx="1285">
                  <c:v>7.0327006275183521</c:v>
                </c:pt>
                <c:pt idx="1286">
                  <c:v>7.0249007659876952</c:v>
                </c:pt>
                <c:pt idx="1287">
                  <c:v>7.0178006538408226</c:v>
                </c:pt>
                <c:pt idx="1288">
                  <c:v>7.0104993225104408</c:v>
                </c:pt>
                <c:pt idx="1289">
                  <c:v>7.0058004417369375</c:v>
                </c:pt>
                <c:pt idx="1290">
                  <c:v>6.9983007522605476</c:v>
                </c:pt>
                <c:pt idx="1291">
                  <c:v>6.9906009540572995</c:v>
                </c:pt>
                <c:pt idx="1292">
                  <c:v>6.9874003257791628</c:v>
                </c:pt>
                <c:pt idx="1293">
                  <c:v>6.9750995861031697</c:v>
                </c:pt>
                <c:pt idx="1294">
                  <c:v>6.9649005031606066</c:v>
                </c:pt>
                <c:pt idx="1295">
                  <c:v>6.952300747303525</c:v>
                </c:pt>
                <c:pt idx="1296">
                  <c:v>6.9462004722590791</c:v>
                </c:pt>
                <c:pt idx="1297">
                  <c:v>6.9388007133456995</c:v>
                </c:pt>
                <c:pt idx="1298">
                  <c:v>6.9347990650203428</c:v>
                </c:pt>
                <c:pt idx="1299">
                  <c:v>6.9245004257172695</c:v>
                </c:pt>
                <c:pt idx="1300">
                  <c:v>6.9159005702967988</c:v>
                </c:pt>
                <c:pt idx="1301">
                  <c:v>6.9066007358487695</c:v>
                </c:pt>
                <c:pt idx="1302">
                  <c:v>6.8984009284977219</c:v>
                </c:pt>
                <c:pt idx="1303">
                  <c:v>6.8949992076813942</c:v>
                </c:pt>
                <c:pt idx="1304">
                  <c:v>6.8957006557466229</c:v>
                </c:pt>
                <c:pt idx="1305">
                  <c:v>6.8894005435940926</c:v>
                </c:pt>
                <c:pt idx="1306">
                  <c:v>6.8808005462633446</c:v>
                </c:pt>
                <c:pt idx="1307">
                  <c:v>6.8697008266390185</c:v>
                </c:pt>
                <c:pt idx="1308">
                  <c:v>6.8632992145503522</c:v>
                </c:pt>
                <c:pt idx="1309">
                  <c:v>6.8587008438116754</c:v>
                </c:pt>
                <c:pt idx="1310">
                  <c:v>6.858400550459919</c:v>
                </c:pt>
                <c:pt idx="1311">
                  <c:v>6.851900924295478</c:v>
                </c:pt>
                <c:pt idx="1312">
                  <c:v>6.845800908660749</c:v>
                </c:pt>
                <c:pt idx="1313">
                  <c:v>6.8412990852375515</c:v>
                </c:pt>
                <c:pt idx="1314">
                  <c:v>6.8369006629945943</c:v>
                </c:pt>
                <c:pt idx="1315">
                  <c:v>6.8304007621773053</c:v>
                </c:pt>
                <c:pt idx="1316">
                  <c:v>6.8226005535107106</c:v>
                </c:pt>
                <c:pt idx="1317">
                  <c:v>6.8165007614079514</c:v>
                </c:pt>
                <c:pt idx="1318">
                  <c:v>6.81189928817912</c:v>
                </c:pt>
                <c:pt idx="1319">
                  <c:v>6.8047005371045088</c:v>
                </c:pt>
                <c:pt idx="1320">
                  <c:v>6.7945008445749409</c:v>
                </c:pt>
                <c:pt idx="1321">
                  <c:v>6.7906007595083793</c:v>
                </c:pt>
                <c:pt idx="1322">
                  <c:v>6.789001118086162</c:v>
                </c:pt>
                <c:pt idx="1323">
                  <c:v>6.7937989807178383</c:v>
                </c:pt>
                <c:pt idx="1324">
                  <c:v>6.7861007518804399</c:v>
                </c:pt>
                <c:pt idx="1325">
                  <c:v>6.7792008842443465</c:v>
                </c:pt>
                <c:pt idx="1326">
                  <c:v>6.7772006301820511</c:v>
                </c:pt>
                <c:pt idx="1327">
                  <c:v>6.7719005573308095</c:v>
                </c:pt>
                <c:pt idx="1328">
                  <c:v>6.7639995399440522</c:v>
                </c:pt>
                <c:pt idx="1329">
                  <c:v>6.7584008342746529</c:v>
                </c:pt>
                <c:pt idx="1330">
                  <c:v>6.7492009635971044</c:v>
                </c:pt>
                <c:pt idx="1331">
                  <c:v>6.7447005043068202</c:v>
                </c:pt>
                <c:pt idx="1332">
                  <c:v>6.7395003742203698</c:v>
                </c:pt>
                <c:pt idx="1333">
                  <c:v>6.7355995288817212</c:v>
                </c:pt>
                <c:pt idx="1334">
                  <c:v>6.7300007778176223</c:v>
                </c:pt>
                <c:pt idx="1335">
                  <c:v>6.725000566097151</c:v>
                </c:pt>
                <c:pt idx="1336">
                  <c:v>6.7221003936720081</c:v>
                </c:pt>
                <c:pt idx="1337">
                  <c:v>6.7158006710014888</c:v>
                </c:pt>
                <c:pt idx="1338">
                  <c:v>6.7099993366209674</c:v>
                </c:pt>
                <c:pt idx="1339">
                  <c:v>6.6974005828888039</c:v>
                </c:pt>
                <c:pt idx="1340">
                  <c:v>6.6907008209236665</c:v>
                </c:pt>
                <c:pt idx="1341">
                  <c:v>6.6834004402116989</c:v>
                </c:pt>
                <c:pt idx="1342">
                  <c:v>6.678100925826584</c:v>
                </c:pt>
                <c:pt idx="1343">
                  <c:v>6.6806991325356648</c:v>
                </c:pt>
                <c:pt idx="1344">
                  <c:v>6.672100810239499</c:v>
                </c:pt>
                <c:pt idx="1345">
                  <c:v>6.6683007705651107</c:v>
                </c:pt>
                <c:pt idx="1346">
                  <c:v>6.6623004894281621</c:v>
                </c:pt>
                <c:pt idx="1347">
                  <c:v>6.6537004226702265</c:v>
                </c:pt>
                <c:pt idx="1348">
                  <c:v>6.6414997222891543</c:v>
                </c:pt>
                <c:pt idx="1349">
                  <c:v>6.6345004734030226</c:v>
                </c:pt>
                <c:pt idx="1350">
                  <c:v>6.6262006542165182</c:v>
                </c:pt>
                <c:pt idx="1351">
                  <c:v>6.6211007473029895</c:v>
                </c:pt>
                <c:pt idx="1352">
                  <c:v>6.6173003696385422</c:v>
                </c:pt>
                <c:pt idx="1353">
                  <c:v>6.6090995243066573</c:v>
                </c:pt>
                <c:pt idx="1354">
                  <c:v>6.6079007732405444</c:v>
                </c:pt>
                <c:pt idx="1355">
                  <c:v>6.6057006973278476</c:v>
                </c:pt>
                <c:pt idx="1356">
                  <c:v>6.6031007602723548</c:v>
                </c:pt>
                <c:pt idx="1357">
                  <c:v>6.5994004821768613</c:v>
                </c:pt>
                <c:pt idx="1358">
                  <c:v>6.5909993259483599</c:v>
                </c:pt>
                <c:pt idx="1359">
                  <c:v>6.5814002582555986</c:v>
                </c:pt>
                <c:pt idx="1360">
                  <c:v>6.5752004451715038</c:v>
                </c:pt>
                <c:pt idx="1361">
                  <c:v>6.5682006229399121</c:v>
                </c:pt>
                <c:pt idx="1362">
                  <c:v>6.5670004535641056</c:v>
                </c:pt>
                <c:pt idx="1363">
                  <c:v>6.5632995086634764</c:v>
                </c:pt>
                <c:pt idx="1364">
                  <c:v>6.5514001815827214</c:v>
                </c:pt>
                <c:pt idx="1365">
                  <c:v>6.5386003383682691</c:v>
                </c:pt>
                <c:pt idx="1366">
                  <c:v>6.5305005523696309</c:v>
                </c:pt>
                <c:pt idx="1367">
                  <c:v>6.5244004856140236</c:v>
                </c:pt>
                <c:pt idx="1368">
                  <c:v>6.5165995105708134</c:v>
                </c:pt>
                <c:pt idx="1369">
                  <c:v>6.5055002769440762</c:v>
                </c:pt>
                <c:pt idx="1370">
                  <c:v>6.4927002948752488</c:v>
                </c:pt>
                <c:pt idx="1371">
                  <c:v>6.4782006568930228</c:v>
                </c:pt>
                <c:pt idx="1372">
                  <c:v>6.4710006233217428</c:v>
                </c:pt>
                <c:pt idx="1373">
                  <c:v>6.4661993614208768</c:v>
                </c:pt>
                <c:pt idx="1374">
                  <c:v>6.4593001579269185</c:v>
                </c:pt>
                <c:pt idx="1375">
                  <c:v>6.4517003841392579</c:v>
                </c:pt>
                <c:pt idx="1376">
                  <c:v>6.442800193792209</c:v>
                </c:pt>
                <c:pt idx="1377">
                  <c:v>6.4333006191227469</c:v>
                </c:pt>
                <c:pt idx="1378">
                  <c:v>6.4272992877959041</c:v>
                </c:pt>
                <c:pt idx="1379">
                  <c:v>6.419300455469056</c:v>
                </c:pt>
                <c:pt idx="1380">
                  <c:v>6.4122006271354621</c:v>
                </c:pt>
                <c:pt idx="1381">
                  <c:v>6.4121002826650511</c:v>
                </c:pt>
                <c:pt idx="1382">
                  <c:v>6.4031005359647679</c:v>
                </c:pt>
                <c:pt idx="1383">
                  <c:v>6.3930995578775764</c:v>
                </c:pt>
                <c:pt idx="1384">
                  <c:v>6.3849003242430626</c:v>
                </c:pt>
                <c:pt idx="1385">
                  <c:v>6.3787006469719927</c:v>
                </c:pt>
                <c:pt idx="1386">
                  <c:v>6.3730004444078077</c:v>
                </c:pt>
                <c:pt idx="1387">
                  <c:v>6.3647005618986441</c:v>
                </c:pt>
                <c:pt idx="1388">
                  <c:v>6.3593995113333222</c:v>
                </c:pt>
                <c:pt idx="1389">
                  <c:v>6.3556003515259363</c:v>
                </c:pt>
                <c:pt idx="1390">
                  <c:v>6.3475003995918087</c:v>
                </c:pt>
                <c:pt idx="1391">
                  <c:v>6.342300378222717</c:v>
                </c:pt>
                <c:pt idx="1392">
                  <c:v>6.3396004926689784</c:v>
                </c:pt>
                <c:pt idx="1393">
                  <c:v>6.3325995115228579</c:v>
                </c:pt>
                <c:pt idx="1394">
                  <c:v>6.3198004167570616</c:v>
                </c:pt>
                <c:pt idx="1395">
                  <c:v>6.312600239944004</c:v>
                </c:pt>
                <c:pt idx="1396">
                  <c:v>6.3028005325322738</c:v>
                </c:pt>
                <c:pt idx="1397">
                  <c:v>6.298200402452494</c:v>
                </c:pt>
                <c:pt idx="1398">
                  <c:v>6.2923995933524566</c:v>
                </c:pt>
                <c:pt idx="1399">
                  <c:v>6.283900727838045</c:v>
                </c:pt>
                <c:pt idx="1400">
                  <c:v>6.2820003109009122</c:v>
                </c:pt>
                <c:pt idx="1401">
                  <c:v>6.2779004947660724</c:v>
                </c:pt>
                <c:pt idx="1402">
                  <c:v>6.2736003450409044</c:v>
                </c:pt>
                <c:pt idx="1403">
                  <c:v>6.2657996582056512</c:v>
                </c:pt>
                <c:pt idx="1404">
                  <c:v>6.252400497054623</c:v>
                </c:pt>
                <c:pt idx="1405">
                  <c:v>6.2467004001591704</c:v>
                </c:pt>
                <c:pt idx="1406">
                  <c:v>6.238700378795329</c:v>
                </c:pt>
                <c:pt idx="1407">
                  <c:v>6.2292005128911114</c:v>
                </c:pt>
                <c:pt idx="1408">
                  <c:v>6.226199495504261</c:v>
                </c:pt>
                <c:pt idx="1409">
                  <c:v>6.2238003418024164</c:v>
                </c:pt>
                <c:pt idx="1410">
                  <c:v>6.2165005453134654</c:v>
                </c:pt>
                <c:pt idx="1411">
                  <c:v>6.2096003623883007</c:v>
                </c:pt>
                <c:pt idx="1412">
                  <c:v>6.2023003274953226</c:v>
                </c:pt>
                <c:pt idx="1413">
                  <c:v>6.1940996271077893</c:v>
                </c:pt>
                <c:pt idx="1414">
                  <c:v>6.1878000616125064</c:v>
                </c:pt>
                <c:pt idx="1415">
                  <c:v>6.1758001913040061</c:v>
                </c:pt>
                <c:pt idx="1416">
                  <c:v>6.1669003511415212</c:v>
                </c:pt>
                <c:pt idx="1417">
                  <c:v>6.160600230221462</c:v>
                </c:pt>
                <c:pt idx="1418">
                  <c:v>6.1501997411760385</c:v>
                </c:pt>
                <c:pt idx="1419">
                  <c:v>6.1449003896705108</c:v>
                </c:pt>
                <c:pt idx="1420">
                  <c:v>6.1383005870811758</c:v>
                </c:pt>
                <c:pt idx="1421">
                  <c:v>6.1317004840821028</c:v>
                </c:pt>
                <c:pt idx="1422">
                  <c:v>6.1205004928560811</c:v>
                </c:pt>
                <c:pt idx="1423">
                  <c:v>6.1121995086650713</c:v>
                </c:pt>
                <c:pt idx="1424">
                  <c:v>6.10360049380688</c:v>
                </c:pt>
                <c:pt idx="1425">
                  <c:v>6.1013005493150558</c:v>
                </c:pt>
                <c:pt idx="1426">
                  <c:v>6.0963005489320494</c:v>
                </c:pt>
                <c:pt idx="1427">
                  <c:v>6.092400518420618</c:v>
                </c:pt>
                <c:pt idx="1428">
                  <c:v>6.0861995372761157</c:v>
                </c:pt>
                <c:pt idx="1429">
                  <c:v>6.0781005390163045</c:v>
                </c:pt>
                <c:pt idx="1430">
                  <c:v>6.0715005613310495</c:v>
                </c:pt>
                <c:pt idx="1431">
                  <c:v>6.0689006002430688</c:v>
                </c:pt>
                <c:pt idx="1432">
                  <c:v>6.0656004112242954</c:v>
                </c:pt>
                <c:pt idx="1433">
                  <c:v>6.0575996746047167</c:v>
                </c:pt>
                <c:pt idx="1434">
                  <c:v>6.0514003685020725</c:v>
                </c:pt>
                <c:pt idx="1435">
                  <c:v>6.0437003139450098</c:v>
                </c:pt>
                <c:pt idx="1436">
                  <c:v>6.0360005506518064</c:v>
                </c:pt>
                <c:pt idx="1437">
                  <c:v>6.0322007087743259</c:v>
                </c:pt>
                <c:pt idx="1438">
                  <c:v>6.0308993577928049</c:v>
                </c:pt>
                <c:pt idx="1439">
                  <c:v>6.0233004259062</c:v>
                </c:pt>
                <c:pt idx="1440">
                  <c:v>6.0157002325067879</c:v>
                </c:pt>
                <c:pt idx="1441">
                  <c:v>6.0083002670289716</c:v>
                </c:pt>
                <c:pt idx="1442">
                  <c:v>6.0002005233764066</c:v>
                </c:pt>
                <c:pt idx="1443">
                  <c:v>5.9963994893987547</c:v>
                </c:pt>
                <c:pt idx="1444">
                  <c:v>5.9890004247718025</c:v>
                </c:pt>
                <c:pt idx="1445">
                  <c:v>5.980600638766191</c:v>
                </c:pt>
                <c:pt idx="1446">
                  <c:v>5.9769004663467058</c:v>
                </c:pt>
                <c:pt idx="1447">
                  <c:v>5.9717005611382774</c:v>
                </c:pt>
                <c:pt idx="1448">
                  <c:v>5.9648994546878384</c:v>
                </c:pt>
                <c:pt idx="1449">
                  <c:v>5.9564004005442257</c:v>
                </c:pt>
                <c:pt idx="1450">
                  <c:v>5.9475005481726839</c:v>
                </c:pt>
                <c:pt idx="1451">
                  <c:v>5.944500547790085</c:v>
                </c:pt>
                <c:pt idx="1452">
                  <c:v>5.9369005006738007</c:v>
                </c:pt>
                <c:pt idx="1453">
                  <c:v>5.9304995029451675</c:v>
                </c:pt>
                <c:pt idx="1454">
                  <c:v>5.9247005876532057</c:v>
                </c:pt>
                <c:pt idx="1455">
                  <c:v>5.9224003654526314</c:v>
                </c:pt>
                <c:pt idx="1456">
                  <c:v>5.9148004964808933</c:v>
                </c:pt>
                <c:pt idx="1457">
                  <c:v>5.9115006017673295</c:v>
                </c:pt>
                <c:pt idx="1458">
                  <c:v>5.9055994787195232</c:v>
                </c:pt>
                <c:pt idx="1459">
                  <c:v>5.8986003324534977</c:v>
                </c:pt>
                <c:pt idx="1460">
                  <c:v>5.8944003473297926</c:v>
                </c:pt>
                <c:pt idx="1461">
                  <c:v>5.8874005840334576</c:v>
                </c:pt>
                <c:pt idx="1462">
                  <c:v>5.8795004478452029</c:v>
                </c:pt>
                <c:pt idx="1463">
                  <c:v>5.872399572370341</c:v>
                </c:pt>
                <c:pt idx="1464">
                  <c:v>5.8677002269687364</c:v>
                </c:pt>
                <c:pt idx="1465">
                  <c:v>5.8630002977370168</c:v>
                </c:pt>
                <c:pt idx="1466">
                  <c:v>5.855400232692773</c:v>
                </c:pt>
                <c:pt idx="1467">
                  <c:v>5.8474001707072603</c:v>
                </c:pt>
                <c:pt idx="1468">
                  <c:v>5.8400998174620327</c:v>
                </c:pt>
                <c:pt idx="1469">
                  <c:v>5.8321004480385454</c:v>
                </c:pt>
                <c:pt idx="1470">
                  <c:v>5.8230005428267759</c:v>
                </c:pt>
                <c:pt idx="1471">
                  <c:v>5.818400548552745</c:v>
                </c:pt>
                <c:pt idx="1472">
                  <c:v>5.8162004350670031</c:v>
                </c:pt>
                <c:pt idx="1473">
                  <c:v>5.8090995399470557</c:v>
                </c:pt>
                <c:pt idx="1474">
                  <c:v>5.8035005189885851</c:v>
                </c:pt>
                <c:pt idx="1475">
                  <c:v>5.7945002697015298</c:v>
                </c:pt>
                <c:pt idx="1476">
                  <c:v>5.7880001352314139</c:v>
                </c:pt>
                <c:pt idx="1477">
                  <c:v>5.7760002483410062</c:v>
                </c:pt>
                <c:pt idx="1478">
                  <c:v>5.7635998090772773</c:v>
                </c:pt>
                <c:pt idx="1479">
                  <c:v>5.7565001090988517</c:v>
                </c:pt>
                <c:pt idx="1480">
                  <c:v>5.7465000833544764</c:v>
                </c:pt>
                <c:pt idx="1481">
                  <c:v>5.7365002658843878</c:v>
                </c:pt>
                <c:pt idx="1482">
                  <c:v>5.7298004196200054</c:v>
                </c:pt>
                <c:pt idx="1483">
                  <c:v>5.7274995078987558</c:v>
                </c:pt>
                <c:pt idx="1484">
                  <c:v>5.7188003799383296</c:v>
                </c:pt>
                <c:pt idx="1485">
                  <c:v>5.7136003721243469</c:v>
                </c:pt>
                <c:pt idx="1486">
                  <c:v>5.7071003477030899</c:v>
                </c:pt>
                <c:pt idx="1487">
                  <c:v>5.7011002569197444</c:v>
                </c:pt>
                <c:pt idx="1488">
                  <c:v>5.6907997316375258</c:v>
                </c:pt>
                <c:pt idx="1489">
                  <c:v>5.6824004814188811</c:v>
                </c:pt>
                <c:pt idx="1490">
                  <c:v>5.6800002321251668</c:v>
                </c:pt>
                <c:pt idx="1491">
                  <c:v>5.6719002561512752</c:v>
                </c:pt>
                <c:pt idx="1492">
                  <c:v>5.6657003435102524</c:v>
                </c:pt>
                <c:pt idx="1493">
                  <c:v>5.659399695970933</c:v>
                </c:pt>
                <c:pt idx="1494">
                  <c:v>5.6573001619326533</c:v>
                </c:pt>
                <c:pt idx="1495">
                  <c:v>5.6500003549590474</c:v>
                </c:pt>
                <c:pt idx="1496">
                  <c:v>5.6436002838090644</c:v>
                </c:pt>
                <c:pt idx="1497">
                  <c:v>5.6365002655074932</c:v>
                </c:pt>
                <c:pt idx="1498">
                  <c:v>5.6298996707919287</c:v>
                </c:pt>
                <c:pt idx="1499">
                  <c:v>5.6208001052873442</c:v>
                </c:pt>
                <c:pt idx="1500">
                  <c:v>5.612500403978629</c:v>
                </c:pt>
                <c:pt idx="1501">
                  <c:v>5.6095003629670828</c:v>
                </c:pt>
                <c:pt idx="1502">
                  <c:v>5.6063005800242536</c:v>
                </c:pt>
                <c:pt idx="1503">
                  <c:v>5.6025994071969762</c:v>
                </c:pt>
                <c:pt idx="1504">
                  <c:v>5.5933004045509733</c:v>
                </c:pt>
                <c:pt idx="1505">
                  <c:v>5.5870003967283992</c:v>
                </c:pt>
                <c:pt idx="1506">
                  <c:v>5.5843001670873491</c:v>
                </c:pt>
                <c:pt idx="1507">
                  <c:v>5.5756000749533996</c:v>
                </c:pt>
                <c:pt idx="1508">
                  <c:v>5.5670999330468476</c:v>
                </c:pt>
                <c:pt idx="1509">
                  <c:v>5.5650003356931848</c:v>
                </c:pt>
                <c:pt idx="1510">
                  <c:v>5.5610004335394478</c:v>
                </c:pt>
                <c:pt idx="1511">
                  <c:v>5.5584999488783069</c:v>
                </c:pt>
                <c:pt idx="1512">
                  <c:v>5.5463999353378313</c:v>
                </c:pt>
                <c:pt idx="1513">
                  <c:v>5.5365999881760217</c:v>
                </c:pt>
                <c:pt idx="1514">
                  <c:v>5.5296007108699996</c:v>
                </c:pt>
                <c:pt idx="1515">
                  <c:v>5.5279002471943386</c:v>
                </c:pt>
                <c:pt idx="1516">
                  <c:v>5.5218003210102324</c:v>
                </c:pt>
                <c:pt idx="1517">
                  <c:v>5.5176003887172556</c:v>
                </c:pt>
                <c:pt idx="1518">
                  <c:v>5.514999582672317</c:v>
                </c:pt>
                <c:pt idx="1519">
                  <c:v>5.5056004699654295</c:v>
                </c:pt>
                <c:pt idx="1520">
                  <c:v>5.5029002901064814</c:v>
                </c:pt>
                <c:pt idx="1521">
                  <c:v>5.4942003910036874</c:v>
                </c:pt>
                <c:pt idx="1522">
                  <c:v>5.4891001674695872</c:v>
                </c:pt>
                <c:pt idx="1523">
                  <c:v>5.4844998701082659</c:v>
                </c:pt>
                <c:pt idx="1524">
                  <c:v>5.477300639533496</c:v>
                </c:pt>
                <c:pt idx="1525">
                  <c:v>5.473800450519775</c:v>
                </c:pt>
                <c:pt idx="1526">
                  <c:v>5.4682005090726307</c:v>
                </c:pt>
                <c:pt idx="1527">
                  <c:v>5.4626006340040476</c:v>
                </c:pt>
                <c:pt idx="1528">
                  <c:v>5.4616993555100635</c:v>
                </c:pt>
                <c:pt idx="1529">
                  <c:v>5.4576004703485523</c:v>
                </c:pt>
                <c:pt idx="1530">
                  <c:v>5.4539003402678645</c:v>
                </c:pt>
                <c:pt idx="1531">
                  <c:v>5.4504004245754913</c:v>
                </c:pt>
                <c:pt idx="1532">
                  <c:v>5.4458002840037807</c:v>
                </c:pt>
                <c:pt idx="1533">
                  <c:v>5.436899758715299</c:v>
                </c:pt>
                <c:pt idx="1534">
                  <c:v>5.4372004570032004</c:v>
                </c:pt>
                <c:pt idx="1535">
                  <c:v>5.4337002771353582</c:v>
                </c:pt>
                <c:pt idx="1536">
                  <c:v>5.4282005531349569</c:v>
                </c:pt>
                <c:pt idx="1537">
                  <c:v>5.4258006387753994</c:v>
                </c:pt>
                <c:pt idx="1538">
                  <c:v>5.4246993572232896</c:v>
                </c:pt>
                <c:pt idx="1539">
                  <c:v>5.4282003738408093</c:v>
                </c:pt>
                <c:pt idx="1540">
                  <c:v>5.4214004219102208</c:v>
                </c:pt>
                <c:pt idx="1541">
                  <c:v>5.4206006027234253</c:v>
                </c:pt>
                <c:pt idx="1542">
                  <c:v>5.4202006521227304</c:v>
                </c:pt>
                <c:pt idx="1543">
                  <c:v>5.4243992679621442</c:v>
                </c:pt>
                <c:pt idx="1544">
                  <c:v>5.4222005081173847</c:v>
                </c:pt>
                <c:pt idx="1545">
                  <c:v>5.4193004474582267</c:v>
                </c:pt>
                <c:pt idx="1546">
                  <c:v>5.4152002540577087</c:v>
                </c:pt>
                <c:pt idx="1547">
                  <c:v>5.4081005767802708</c:v>
                </c:pt>
                <c:pt idx="1548">
                  <c:v>5.4055994039517827</c:v>
                </c:pt>
                <c:pt idx="1549">
                  <c:v>5.4036003498040373</c:v>
                </c:pt>
                <c:pt idx="1550">
                  <c:v>5.3991000568348682</c:v>
                </c:pt>
                <c:pt idx="1551">
                  <c:v>5.3909005275709205</c:v>
                </c:pt>
                <c:pt idx="1552">
                  <c:v>5.3920004442188656</c:v>
                </c:pt>
                <c:pt idx="1553">
                  <c:v>5.386799638174125</c:v>
                </c:pt>
                <c:pt idx="1554">
                  <c:v>5.3864004285860574</c:v>
                </c:pt>
                <c:pt idx="1555">
                  <c:v>5.3836005762132118</c:v>
                </c:pt>
                <c:pt idx="1556">
                  <c:v>5.3815003705967683</c:v>
                </c:pt>
                <c:pt idx="1557">
                  <c:v>5.3772004518541507</c:v>
                </c:pt>
                <c:pt idx="1558">
                  <c:v>5.3722995567295584</c:v>
                </c:pt>
                <c:pt idx="1559">
                  <c:v>5.3670005523672444</c:v>
                </c:pt>
                <c:pt idx="1560">
                  <c:v>5.3625004886634997</c:v>
                </c:pt>
                <c:pt idx="1561">
                  <c:v>5.3619002363193431</c:v>
                </c:pt>
                <c:pt idx="1562">
                  <c:v>5.3563002542505274</c:v>
                </c:pt>
                <c:pt idx="1563">
                  <c:v>5.3492997123757959</c:v>
                </c:pt>
                <c:pt idx="1564">
                  <c:v>5.3430004983893014</c:v>
                </c:pt>
                <c:pt idx="1565">
                  <c:v>5.3406004709249828</c:v>
                </c:pt>
                <c:pt idx="1566">
                  <c:v>5.3378003273028298</c:v>
                </c:pt>
                <c:pt idx="1567">
                  <c:v>5.3329004945771885</c:v>
                </c:pt>
                <c:pt idx="1568">
                  <c:v>5.3262995662735193</c:v>
                </c:pt>
                <c:pt idx="1569">
                  <c:v>5.3250003112843842</c:v>
                </c:pt>
                <c:pt idx="1570">
                  <c:v>5.3173003925330704</c:v>
                </c:pt>
                <c:pt idx="1571">
                  <c:v>5.3146003847141401</c:v>
                </c:pt>
                <c:pt idx="1572">
                  <c:v>5.3092004131322028</c:v>
                </c:pt>
                <c:pt idx="1573">
                  <c:v>5.3070995874368236</c:v>
                </c:pt>
                <c:pt idx="1574">
                  <c:v>5.3048004638621933</c:v>
                </c:pt>
                <c:pt idx="1575">
                  <c:v>5.2985001647975878</c:v>
                </c:pt>
                <c:pt idx="1576">
                  <c:v>5.2913004438378266</c:v>
                </c:pt>
                <c:pt idx="1577">
                  <c:v>5.287200230792223</c:v>
                </c:pt>
                <c:pt idx="1578">
                  <c:v>5.2823997220984893</c:v>
                </c:pt>
                <c:pt idx="1579">
                  <c:v>5.273300484084757</c:v>
                </c:pt>
                <c:pt idx="1580">
                  <c:v>5.2709000793402083</c:v>
                </c:pt>
                <c:pt idx="1581">
                  <c:v>5.2637004339194391</c:v>
                </c:pt>
                <c:pt idx="1582">
                  <c:v>5.259400445742358</c:v>
                </c:pt>
                <c:pt idx="1583">
                  <c:v>5.256199567222211</c:v>
                </c:pt>
                <c:pt idx="1584">
                  <c:v>5.2503002309822477</c:v>
                </c:pt>
                <c:pt idx="1585">
                  <c:v>5.2443000829734956</c:v>
                </c:pt>
                <c:pt idx="1586">
                  <c:v>5.2363003681166447</c:v>
                </c:pt>
                <c:pt idx="1587">
                  <c:v>5.2320003369313781</c:v>
                </c:pt>
                <c:pt idx="1588">
                  <c:v>5.2299996433284832</c:v>
                </c:pt>
                <c:pt idx="1589">
                  <c:v>5.2256005959497998</c:v>
                </c:pt>
                <c:pt idx="1590">
                  <c:v>5.2276004665327491</c:v>
                </c:pt>
                <c:pt idx="1591">
                  <c:v>5.22410047530866</c:v>
                </c:pt>
                <c:pt idx="1592">
                  <c:v>5.2170001166305155</c:v>
                </c:pt>
                <c:pt idx="1593">
                  <c:v>5.2084998622885905</c:v>
                </c:pt>
                <c:pt idx="1594">
                  <c:v>5.2049002249696059</c:v>
                </c:pt>
                <c:pt idx="1595">
                  <c:v>5.1997003221476916</c:v>
                </c:pt>
                <c:pt idx="1596">
                  <c:v>5.1944004396427772</c:v>
                </c:pt>
                <c:pt idx="1597">
                  <c:v>5.1917006008152384</c:v>
                </c:pt>
                <c:pt idx="1598">
                  <c:v>5.1910993917408632</c:v>
                </c:pt>
                <c:pt idx="1599">
                  <c:v>5.1847001544010709</c:v>
                </c:pt>
                <c:pt idx="1600">
                  <c:v>5.1785003240584047</c:v>
                </c:pt>
                <c:pt idx="1601">
                  <c:v>5.1784004317232757</c:v>
                </c:pt>
                <c:pt idx="1602">
                  <c:v>5.1772003974838299</c:v>
                </c:pt>
                <c:pt idx="1603">
                  <c:v>5.1757995650332305</c:v>
                </c:pt>
                <c:pt idx="1604">
                  <c:v>5.1677001383795869</c:v>
                </c:pt>
                <c:pt idx="1605">
                  <c:v>5.1592001458193408</c:v>
                </c:pt>
                <c:pt idx="1606">
                  <c:v>5.1526002226819401</c:v>
                </c:pt>
                <c:pt idx="1607">
                  <c:v>5.1437004488907405</c:v>
                </c:pt>
                <c:pt idx="1608">
                  <c:v>5.1397995537699899</c:v>
                </c:pt>
                <c:pt idx="1609">
                  <c:v>5.1308002690348076</c:v>
                </c:pt>
                <c:pt idx="1610">
                  <c:v>5.1263003397907596</c:v>
                </c:pt>
                <c:pt idx="1611">
                  <c:v>5.1229006029097945</c:v>
                </c:pt>
                <c:pt idx="1612">
                  <c:v>5.124900287912169</c:v>
                </c:pt>
                <c:pt idx="1613">
                  <c:v>5.1178996833841666</c:v>
                </c:pt>
                <c:pt idx="1614">
                  <c:v>5.1112005916584167</c:v>
                </c:pt>
                <c:pt idx="1615">
                  <c:v>5.110400607874908</c:v>
                </c:pt>
                <c:pt idx="1616">
                  <c:v>5.1087003788925358</c:v>
                </c:pt>
                <c:pt idx="1617">
                  <c:v>5.1053004005370894</c:v>
                </c:pt>
                <c:pt idx="1618">
                  <c:v>5.1010995944961905</c:v>
                </c:pt>
                <c:pt idx="1619">
                  <c:v>5.0983003110886784</c:v>
                </c:pt>
                <c:pt idx="1620">
                  <c:v>5.0937003886210732</c:v>
                </c:pt>
                <c:pt idx="1621">
                  <c:v>5.0920001620252151</c:v>
                </c:pt>
                <c:pt idx="1622">
                  <c:v>5.0844003648744547</c:v>
                </c:pt>
                <c:pt idx="1623">
                  <c:v>5.0776996380809578</c:v>
                </c:pt>
                <c:pt idx="1624">
                  <c:v>5.0752001968357945</c:v>
                </c:pt>
                <c:pt idx="1625">
                  <c:v>5.0680001778600854</c:v>
                </c:pt>
                <c:pt idx="1626">
                  <c:v>5.0604002350810333</c:v>
                </c:pt>
                <c:pt idx="1627">
                  <c:v>5.0583001632694504</c:v>
                </c:pt>
                <c:pt idx="1628">
                  <c:v>5.0546998130812426</c:v>
                </c:pt>
                <c:pt idx="1629">
                  <c:v>5.0526002624465036</c:v>
                </c:pt>
                <c:pt idx="1630">
                  <c:v>5.0463002471879008</c:v>
                </c:pt>
                <c:pt idx="1631">
                  <c:v>5.0410000131596462</c:v>
                </c:pt>
                <c:pt idx="1632">
                  <c:v>5.0311000961301033</c:v>
                </c:pt>
                <c:pt idx="1633">
                  <c:v>5.022399894616683</c:v>
                </c:pt>
                <c:pt idx="1634">
                  <c:v>5.0164006647100905</c:v>
                </c:pt>
                <c:pt idx="1635">
                  <c:v>5.0156003368319944</c:v>
                </c:pt>
                <c:pt idx="1636">
                  <c:v>5.0129003086985904</c:v>
                </c:pt>
                <c:pt idx="1637">
                  <c:v>5.0082002836206811</c:v>
                </c:pt>
                <c:pt idx="1638">
                  <c:v>5.0033997220962192</c:v>
                </c:pt>
                <c:pt idx="1639">
                  <c:v>4.9984002635901561</c:v>
                </c:pt>
                <c:pt idx="1640">
                  <c:v>4.9927001457181177</c:v>
                </c:pt>
                <c:pt idx="1641">
                  <c:v>4.9871004444066784</c:v>
                </c:pt>
                <c:pt idx="1642">
                  <c:v>4.9832002215334796</c:v>
                </c:pt>
                <c:pt idx="1643">
                  <c:v>4.9767997755043325</c:v>
                </c:pt>
                <c:pt idx="1644">
                  <c:v>4.9684004054070101</c:v>
                </c:pt>
                <c:pt idx="1645">
                  <c:v>4.963500337980804</c:v>
                </c:pt>
                <c:pt idx="1646">
                  <c:v>4.9595003030772205</c:v>
                </c:pt>
                <c:pt idx="1647">
                  <c:v>4.9533001421877998</c:v>
                </c:pt>
                <c:pt idx="1648">
                  <c:v>4.9459998712554807</c:v>
                </c:pt>
                <c:pt idx="1649">
                  <c:v>4.9356000107727596</c:v>
                </c:pt>
                <c:pt idx="1650">
                  <c:v>4.9259998983397963</c:v>
                </c:pt>
                <c:pt idx="1651">
                  <c:v>4.9131998614248005</c:v>
                </c:pt>
                <c:pt idx="1652">
                  <c:v>4.9025002448033774</c:v>
                </c:pt>
                <c:pt idx="1653">
                  <c:v>4.8995997361198533</c:v>
                </c:pt>
                <c:pt idx="1654">
                  <c:v>4.8969003372185398</c:v>
                </c:pt>
                <c:pt idx="1655">
                  <c:v>4.8928001732856501</c:v>
                </c:pt>
                <c:pt idx="1656">
                  <c:v>4.8879000615124824</c:v>
                </c:pt>
                <c:pt idx="1657">
                  <c:v>4.8810003466569469</c:v>
                </c:pt>
                <c:pt idx="1658">
                  <c:v>4.8763996726993355</c:v>
                </c:pt>
                <c:pt idx="1659">
                  <c:v>4.8677004715864314</c:v>
                </c:pt>
                <c:pt idx="1660">
                  <c:v>4.8667999838871765</c:v>
                </c:pt>
                <c:pt idx="1661">
                  <c:v>4.8590004393554409</c:v>
                </c:pt>
                <c:pt idx="1662">
                  <c:v>4.8517001125364914</c:v>
                </c:pt>
                <c:pt idx="1663">
                  <c:v>4.841099844648852</c:v>
                </c:pt>
                <c:pt idx="1664">
                  <c:v>4.8338000180228846</c:v>
                </c:pt>
                <c:pt idx="1665">
                  <c:v>4.8275999770194176</c:v>
                </c:pt>
                <c:pt idx="1666">
                  <c:v>4.8246008368514595</c:v>
                </c:pt>
                <c:pt idx="1667">
                  <c:v>4.8211008388461778</c:v>
                </c:pt>
                <c:pt idx="1668">
                  <c:v>4.8222991455040756</c:v>
                </c:pt>
                <c:pt idx="1669">
                  <c:v>4.8167000168759841</c:v>
                </c:pt>
                <c:pt idx="1670">
                  <c:v>4.8125000151630957</c:v>
                </c:pt>
                <c:pt idx="1671">
                  <c:v>4.8098004374478478</c:v>
                </c:pt>
                <c:pt idx="1672">
                  <c:v>4.8069003060372779</c:v>
                </c:pt>
                <c:pt idx="1673">
                  <c:v>4.7986997272455483</c:v>
                </c:pt>
                <c:pt idx="1674">
                  <c:v>4.7920000123995123</c:v>
                </c:pt>
                <c:pt idx="1675">
                  <c:v>4.7934999923672876</c:v>
                </c:pt>
                <c:pt idx="1676">
                  <c:v>4.7858000685737352</c:v>
                </c:pt>
                <c:pt idx="1677">
                  <c:v>4.7753001183518791</c:v>
                </c:pt>
                <c:pt idx="1678">
                  <c:v>4.7660998504652525</c:v>
                </c:pt>
                <c:pt idx="1679">
                  <c:v>4.7605999937077286</c:v>
                </c:pt>
                <c:pt idx="1680">
                  <c:v>4.7563000055306475</c:v>
                </c:pt>
                <c:pt idx="1681">
                  <c:v>4.7524002784703043</c:v>
                </c:pt>
                <c:pt idx="1682">
                  <c:v>4.7456004413616029</c:v>
                </c:pt>
                <c:pt idx="1683">
                  <c:v>4.7398995780968107</c:v>
                </c:pt>
                <c:pt idx="1684">
                  <c:v>4.7379000027649454</c:v>
                </c:pt>
                <c:pt idx="1685">
                  <c:v>4.7333000034341239</c:v>
                </c:pt>
                <c:pt idx="1686">
                  <c:v>4.7275007759089931</c:v>
                </c:pt>
                <c:pt idx="1687">
                  <c:v>4.7255007877320168</c:v>
                </c:pt>
                <c:pt idx="1688">
                  <c:v>4.7196992498356849</c:v>
                </c:pt>
                <c:pt idx="1689">
                  <c:v>4.7073999860731419</c:v>
                </c:pt>
                <c:pt idx="1690">
                  <c:v>4.702900009440782</c:v>
                </c:pt>
                <c:pt idx="1691">
                  <c:v>4.6965002651195391</c:v>
                </c:pt>
                <c:pt idx="1692">
                  <c:v>4.690200471020944</c:v>
                </c:pt>
                <c:pt idx="1693">
                  <c:v>4.6864995549185551</c:v>
                </c:pt>
                <c:pt idx="1694">
                  <c:v>4.6849000141155557</c:v>
                </c:pt>
                <c:pt idx="1695">
                  <c:v>4.6786999792093411</c:v>
                </c:pt>
                <c:pt idx="1696">
                  <c:v>4.67230035715329</c:v>
                </c:pt>
                <c:pt idx="1697">
                  <c:v>4.6658008150116075</c:v>
                </c:pt>
                <c:pt idx="1698">
                  <c:v>4.6615992341030505</c:v>
                </c:pt>
                <c:pt idx="1699">
                  <c:v>4.6573999913234729</c:v>
                </c:pt>
                <c:pt idx="1700">
                  <c:v>4.6540000295644859</c:v>
                </c:pt>
                <c:pt idx="1701">
                  <c:v>4.6457008880606736</c:v>
                </c:pt>
                <c:pt idx="1702">
                  <c:v>4.6382004630067968</c:v>
                </c:pt>
                <c:pt idx="1703">
                  <c:v>4.6313995038944995</c:v>
                </c:pt>
                <c:pt idx="1704">
                  <c:v>4.6328999729157658</c:v>
                </c:pt>
                <c:pt idx="1705">
                  <c:v>4.6317999779712409</c:v>
                </c:pt>
                <c:pt idx="1706">
                  <c:v>4.629600738233421</c:v>
                </c:pt>
                <c:pt idx="1707">
                  <c:v>4.6244005546541302</c:v>
                </c:pt>
                <c:pt idx="1708">
                  <c:v>4.6182994400951429</c:v>
                </c:pt>
                <c:pt idx="1709">
                  <c:v>4.6138999822651385</c:v>
                </c:pt>
                <c:pt idx="1710">
                  <c:v>4.6117000045778695</c:v>
                </c:pt>
                <c:pt idx="1711">
                  <c:v>4.6059009995515225</c:v>
                </c:pt>
                <c:pt idx="1712">
                  <c:v>4.6046010218560696</c:v>
                </c:pt>
                <c:pt idx="1713">
                  <c:v>4.6030990176222986</c:v>
                </c:pt>
                <c:pt idx="1714">
                  <c:v>4.596599985503417</c:v>
                </c:pt>
                <c:pt idx="1715">
                  <c:v>4.5928000041021733</c:v>
                </c:pt>
                <c:pt idx="1716">
                  <c:v>4.58410066414217</c:v>
                </c:pt>
                <c:pt idx="1717">
                  <c:v>4.577200679013913</c:v>
                </c:pt>
                <c:pt idx="1718">
                  <c:v>4.5735993229900487</c:v>
                </c:pt>
                <c:pt idx="1719">
                  <c:v>4.5654999931794009</c:v>
                </c:pt>
                <c:pt idx="1720">
                  <c:v>4.5633999945202959</c:v>
                </c:pt>
                <c:pt idx="1721">
                  <c:v>4.5600003765066504</c:v>
                </c:pt>
                <c:pt idx="1722">
                  <c:v>4.5580001357011497</c:v>
                </c:pt>
                <c:pt idx="1723">
                  <c:v>4.5517998810246354</c:v>
                </c:pt>
                <c:pt idx="1724">
                  <c:v>4.5394000063461135</c:v>
                </c:pt>
                <c:pt idx="1725">
                  <c:v>4.5311000036235782</c:v>
                </c:pt>
                <c:pt idx="1726">
                  <c:v>4.5265002298328909</c:v>
                </c:pt>
                <c:pt idx="1727">
                  <c:v>4.5196999886975391</c:v>
                </c:pt>
                <c:pt idx="1728">
                  <c:v>4.5122000019109691</c:v>
                </c:pt>
                <c:pt idx="1729">
                  <c:v>4.5020999859843869</c:v>
                </c:pt>
                <c:pt idx="1730">
                  <c:v>4.4981000005209353</c:v>
                </c:pt>
                <c:pt idx="1731">
                  <c:v>4.4935006138330209</c:v>
                </c:pt>
                <c:pt idx="1732">
                  <c:v>4.4855002345066168</c:v>
                </c:pt>
                <c:pt idx="1733">
                  <c:v>4.4771997549541993</c:v>
                </c:pt>
                <c:pt idx="1734">
                  <c:v>4.4724999919853872</c:v>
                </c:pt>
                <c:pt idx="1735">
                  <c:v>4.4698999909378472</c:v>
                </c:pt>
                <c:pt idx="1736">
                  <c:v>4.4587003881897544</c:v>
                </c:pt>
                <c:pt idx="1737">
                  <c:v>4.4499001043732278</c:v>
                </c:pt>
                <c:pt idx="1738">
                  <c:v>4.4428998927105567</c:v>
                </c:pt>
                <c:pt idx="1739">
                  <c:v>4.438700000384415</c:v>
                </c:pt>
                <c:pt idx="1740">
                  <c:v>4.4324999922246207</c:v>
                </c:pt>
                <c:pt idx="1741">
                  <c:v>4.424600744721829</c:v>
                </c:pt>
                <c:pt idx="1742">
                  <c:v>4.4162002763259807</c:v>
                </c:pt>
                <c:pt idx="1743">
                  <c:v>4.4083997107518371</c:v>
                </c:pt>
                <c:pt idx="1744">
                  <c:v>4.4032999904593453</c:v>
                </c:pt>
                <c:pt idx="1745">
                  <c:v>4.3993000087284599</c:v>
                </c:pt>
                <c:pt idx="1746">
                  <c:v>4.3964010040290304</c:v>
                </c:pt>
                <c:pt idx="1747">
                  <c:v>4.3945002812833991</c:v>
                </c:pt>
                <c:pt idx="1748">
                  <c:v>4.3875997025024844</c:v>
                </c:pt>
                <c:pt idx="1749">
                  <c:v>4.3821999856008915</c:v>
                </c:pt>
                <c:pt idx="1750">
                  <c:v>4.3835000112958369</c:v>
                </c:pt>
                <c:pt idx="1751">
                  <c:v>4.3838004745484795</c:v>
                </c:pt>
                <c:pt idx="1752">
                  <c:v>4.3800009293554467</c:v>
                </c:pt>
                <c:pt idx="1753">
                  <c:v>4.3765990937754395</c:v>
                </c:pt>
                <c:pt idx="1754">
                  <c:v>4.3702999861197895</c:v>
                </c:pt>
                <c:pt idx="1755">
                  <c:v>4.3640000040468294</c:v>
                </c:pt>
                <c:pt idx="1756">
                  <c:v>4.3634004497071146</c:v>
                </c:pt>
                <c:pt idx="1757">
                  <c:v>4.3618006031028926</c:v>
                </c:pt>
                <c:pt idx="1758">
                  <c:v>4.3567993893157109</c:v>
                </c:pt>
                <c:pt idx="1759">
                  <c:v>4.3476999985650764</c:v>
                </c:pt>
                <c:pt idx="1760">
                  <c:v>4.3431000056734774</c:v>
                </c:pt>
                <c:pt idx="1761">
                  <c:v>4.3342014964582631</c:v>
                </c:pt>
                <c:pt idx="1762">
                  <c:v>4.3379007086768979</c:v>
                </c:pt>
                <c:pt idx="1763">
                  <c:v>4.3392992964218138</c:v>
                </c:pt>
                <c:pt idx="1764">
                  <c:v>4.3351000021939399</c:v>
                </c:pt>
                <c:pt idx="1765">
                  <c:v>4.3233999862641213</c:v>
                </c:pt>
                <c:pt idx="1766">
                  <c:v>4.317900262256444</c:v>
                </c:pt>
                <c:pt idx="1767">
                  <c:v>4.312100484748953</c:v>
                </c:pt>
                <c:pt idx="1768">
                  <c:v>4.3094995256469701</c:v>
                </c:pt>
                <c:pt idx="1769">
                  <c:v>4.3086999936567736</c:v>
                </c:pt>
                <c:pt idx="1770">
                  <c:v>4.3035999933272251</c:v>
                </c:pt>
                <c:pt idx="1771">
                  <c:v>4.2967006526887417</c:v>
                </c:pt>
                <c:pt idx="1772">
                  <c:v>4.2961004555691034</c:v>
                </c:pt>
                <c:pt idx="1773">
                  <c:v>4.2901995526772225</c:v>
                </c:pt>
                <c:pt idx="1774">
                  <c:v>4.2849000135902315</c:v>
                </c:pt>
                <c:pt idx="1775">
                  <c:v>4.2854000023799017</c:v>
                </c:pt>
                <c:pt idx="1776">
                  <c:v>4.2841005635273177</c:v>
                </c:pt>
                <c:pt idx="1777">
                  <c:v>4.2817002668380155</c:v>
                </c:pt>
                <c:pt idx="1778">
                  <c:v>4.274499731065589</c:v>
                </c:pt>
                <c:pt idx="1779">
                  <c:v>4.2727999911294319</c:v>
                </c:pt>
                <c:pt idx="1780">
                  <c:v>4.2717000090633519</c:v>
                </c:pt>
                <c:pt idx="1781">
                  <c:v>4.2685001756617567</c:v>
                </c:pt>
                <c:pt idx="1782">
                  <c:v>4.2614002555856132</c:v>
                </c:pt>
                <c:pt idx="1783">
                  <c:v>4.2546997330209706</c:v>
                </c:pt>
                <c:pt idx="1784">
                  <c:v>4.2531000103408587</c:v>
                </c:pt>
                <c:pt idx="1785">
                  <c:v>4.2544000065754517</c:v>
                </c:pt>
                <c:pt idx="1786">
                  <c:v>4.2502000797248911</c:v>
                </c:pt>
                <c:pt idx="1787">
                  <c:v>4.24250037130696</c:v>
                </c:pt>
                <c:pt idx="1788">
                  <c:v>4.2379996238669264</c:v>
                </c:pt>
                <c:pt idx="1789">
                  <c:v>4.2378999967040727</c:v>
                </c:pt>
                <c:pt idx="1790">
                  <c:v>4.2339999977120897</c:v>
                </c:pt>
                <c:pt idx="1791">
                  <c:v>4.2333010993461357</c:v>
                </c:pt>
                <c:pt idx="1792">
                  <c:v>4.2345003437512787</c:v>
                </c:pt>
                <c:pt idx="1793">
                  <c:v>4.2296996657387353</c:v>
                </c:pt>
                <c:pt idx="1794">
                  <c:v>4.2294999962323345</c:v>
                </c:pt>
                <c:pt idx="1795">
                  <c:v>4.2244000006176066</c:v>
                </c:pt>
                <c:pt idx="1796">
                  <c:v>4.2179008801249438</c:v>
                </c:pt>
                <c:pt idx="1797">
                  <c:v>4.2176004716675379</c:v>
                </c:pt>
                <c:pt idx="1798">
                  <c:v>4.2136995257606031</c:v>
                </c:pt>
                <c:pt idx="1799">
                  <c:v>4.2144999937518151</c:v>
                </c:pt>
                <c:pt idx="1800">
                  <c:v>4.2101999940859969</c:v>
                </c:pt>
                <c:pt idx="1801">
                  <c:v>4.2077005166283925</c:v>
                </c:pt>
                <c:pt idx="1802">
                  <c:v>4.205900395369099</c:v>
                </c:pt>
                <c:pt idx="1803">
                  <c:v>4.207099604915129</c:v>
                </c:pt>
                <c:pt idx="1804">
                  <c:v>4.205400003840623</c:v>
                </c:pt>
                <c:pt idx="1805">
                  <c:v>4.2029000021211687</c:v>
                </c:pt>
                <c:pt idx="1806">
                  <c:v>4.1959001785508008</c:v>
                </c:pt>
                <c:pt idx="1807">
                  <c:v>4.1877001094544539</c:v>
                </c:pt>
                <c:pt idx="1808">
                  <c:v>4.1820998977927957</c:v>
                </c:pt>
                <c:pt idx="1809">
                  <c:v>4.1788999973286991</c:v>
                </c:pt>
                <c:pt idx="1810">
                  <c:v>4.173800001051859</c:v>
                </c:pt>
                <c:pt idx="1811">
                  <c:v>4.1704001063626492</c:v>
                </c:pt>
                <c:pt idx="1812">
                  <c:v>4.1638003864281927</c:v>
                </c:pt>
                <c:pt idx="1813">
                  <c:v>4.1601996240860899</c:v>
                </c:pt>
                <c:pt idx="1814">
                  <c:v>4.1551999938965309</c:v>
                </c:pt>
                <c:pt idx="1815">
                  <c:v>4.1561999986151932</c:v>
                </c:pt>
                <c:pt idx="1816">
                  <c:v>4.1536003884102684</c:v>
                </c:pt>
                <c:pt idx="1817">
                  <c:v>4.1495004456301103</c:v>
                </c:pt>
                <c:pt idx="1818">
                  <c:v>4.1413995559414616</c:v>
                </c:pt>
                <c:pt idx="1819">
                  <c:v>4.1362999972116086</c:v>
                </c:pt>
                <c:pt idx="1820">
                  <c:v>4.1334999988830532</c:v>
                </c:pt>
                <c:pt idx="1821">
                  <c:v>4.1289005248108879</c:v>
                </c:pt>
                <c:pt idx="1822">
                  <c:v>4.125299986313621</c:v>
                </c:pt>
                <c:pt idx="1823">
                  <c:v>4.1185000144250807</c:v>
                </c:pt>
                <c:pt idx="1824">
                  <c:v>4.1129999937475077</c:v>
                </c:pt>
                <c:pt idx="1825">
                  <c:v>4.1072999933967367</c:v>
                </c:pt>
                <c:pt idx="1826">
                  <c:v>4.1086008606871474</c:v>
                </c:pt>
                <c:pt idx="1827">
                  <c:v>4.1059001359244576</c:v>
                </c:pt>
                <c:pt idx="1828">
                  <c:v>4.0996998680275283</c:v>
                </c:pt>
                <c:pt idx="1829">
                  <c:v>4.0970000068627996</c:v>
                </c:pt>
                <c:pt idx="1830">
                  <c:v>4.0955999939687899</c:v>
                </c:pt>
                <c:pt idx="1831">
                  <c:v>4.0968003542657243</c:v>
                </c:pt>
                <c:pt idx="1832">
                  <c:v>4.095100363396341</c:v>
                </c:pt>
                <c:pt idx="1833">
                  <c:v>4.0909996366171981</c:v>
                </c:pt>
                <c:pt idx="1834">
                  <c:v>4.0888000030390685</c:v>
                </c:pt>
                <c:pt idx="1835">
                  <c:v>4.0858000003063353</c:v>
                </c:pt>
                <c:pt idx="1836">
                  <c:v>4.0824003220332088</c:v>
                </c:pt>
                <c:pt idx="1837">
                  <c:v>4.0746002160231001</c:v>
                </c:pt>
                <c:pt idx="1838">
                  <c:v>4.0694997852260713</c:v>
                </c:pt>
                <c:pt idx="1839">
                  <c:v>4.066300002297794</c:v>
                </c:pt>
                <c:pt idx="1840">
                  <c:v>4.0593999982374953</c:v>
                </c:pt>
                <c:pt idx="1841">
                  <c:v>4.0551001055864617</c:v>
                </c:pt>
                <c:pt idx="1842">
                  <c:v>4.0456006389722461</c:v>
                </c:pt>
                <c:pt idx="1843">
                  <c:v>4.0426993615110405</c:v>
                </c:pt>
                <c:pt idx="1844">
                  <c:v>4.0397000025768648</c:v>
                </c:pt>
                <c:pt idx="1845">
                  <c:v>4.0368000011876575</c:v>
                </c:pt>
                <c:pt idx="1846">
                  <c:v>4.0378008711777511</c:v>
                </c:pt>
                <c:pt idx="1847">
                  <c:v>4.0342005802376661</c:v>
                </c:pt>
                <c:pt idx="1848">
                  <c:v>4.0309994226699928</c:v>
                </c:pt>
                <c:pt idx="1849">
                  <c:v>4.0231000031053554</c:v>
                </c:pt>
                <c:pt idx="1850">
                  <c:v>4.0143999973370228</c:v>
                </c:pt>
                <c:pt idx="1851">
                  <c:v>4.0081998594978359</c:v>
                </c:pt>
                <c:pt idx="1852">
                  <c:v>3.9975002912979107</c:v>
                </c:pt>
                <c:pt idx="1853">
                  <c:v>3.9902997125100228</c:v>
                </c:pt>
                <c:pt idx="1854">
                  <c:v>3.9887999986531213</c:v>
                </c:pt>
                <c:pt idx="1855">
                  <c:v>3.9842999986431096</c:v>
                </c:pt>
                <c:pt idx="1856">
                  <c:v>3.9814007491149823</c:v>
                </c:pt>
                <c:pt idx="1857">
                  <c:v>3.9799003365915269</c:v>
                </c:pt>
                <c:pt idx="1858">
                  <c:v>3.9741996660304721</c:v>
                </c:pt>
                <c:pt idx="1859">
                  <c:v>3.9721999985777074</c:v>
                </c:pt>
                <c:pt idx="1860">
                  <c:v>3.9678000002677436</c:v>
                </c:pt>
                <c:pt idx="1861">
                  <c:v>3.9651003670151113</c:v>
                </c:pt>
                <c:pt idx="1862">
                  <c:v>3.9593005491988151</c:v>
                </c:pt>
                <c:pt idx="1863">
                  <c:v>3.9554994515783619</c:v>
                </c:pt>
                <c:pt idx="1864">
                  <c:v>3.9484999995256658</c:v>
                </c:pt>
                <c:pt idx="1865">
                  <c:v>3.9447999981639441</c:v>
                </c:pt>
                <c:pt idx="1866">
                  <c:v>3.942400763175101</c:v>
                </c:pt>
                <c:pt idx="1867">
                  <c:v>3.9437004268547753</c:v>
                </c:pt>
                <c:pt idx="1868">
                  <c:v>3.9415995727322297</c:v>
                </c:pt>
                <c:pt idx="1869">
                  <c:v>3.9363999994311598</c:v>
                </c:pt>
                <c:pt idx="1870">
                  <c:v>3.9326000001019565</c:v>
                </c:pt>
                <c:pt idx="1871">
                  <c:v>3.9281005339871626</c:v>
                </c:pt>
                <c:pt idx="1872">
                  <c:v>3.9240003510931274</c:v>
                </c:pt>
                <c:pt idx="1873">
                  <c:v>3.9184996486874297</c:v>
                </c:pt>
                <c:pt idx="1874">
                  <c:v>3.9133999998157378</c:v>
                </c:pt>
                <c:pt idx="1875">
                  <c:v>3.9111000000193599</c:v>
                </c:pt>
                <c:pt idx="1876">
                  <c:v>3.9068007628811756</c:v>
                </c:pt>
                <c:pt idx="1877">
                  <c:v>3.907200137466134</c:v>
                </c:pt>
                <c:pt idx="1878">
                  <c:v>3.9034998626011657</c:v>
                </c:pt>
                <c:pt idx="1879">
                  <c:v>3.9011000000027707</c:v>
                </c:pt>
                <c:pt idx="1880">
                  <c:v>3.900899999855028</c:v>
                </c:pt>
                <c:pt idx="1881">
                  <c:v>3.8991004269773839</c:v>
                </c:pt>
                <c:pt idx="1882">
                  <c:v>3.8940006103439373</c:v>
                </c:pt>
                <c:pt idx="1883">
                  <c:v>3.8921993891053717</c:v>
                </c:pt>
                <c:pt idx="1884">
                  <c:v>3.8906000005372334</c:v>
                </c:pt>
                <c:pt idx="1885">
                  <c:v>3.8862000003427966</c:v>
                </c:pt>
                <c:pt idx="1886">
                  <c:v>3.8861003669298952</c:v>
                </c:pt>
                <c:pt idx="1887">
                  <c:v>3.8797004261796246</c:v>
                </c:pt>
                <c:pt idx="1888">
                  <c:v>3.8770995720624342</c:v>
                </c:pt>
                <c:pt idx="1889">
                  <c:v>3.8729999994320679</c:v>
                </c:pt>
                <c:pt idx="1890">
                  <c:v>3.8705000014451798</c:v>
                </c:pt>
                <c:pt idx="1891">
                  <c:v>3.8652999529949739</c:v>
                </c:pt>
                <c:pt idx="1892">
                  <c:v>3.86060059612646</c:v>
                </c:pt>
                <c:pt idx="1893">
                  <c:v>3.8573994067191961</c:v>
                </c:pt>
                <c:pt idx="1894">
                  <c:v>3.8570999983276124</c:v>
                </c:pt>
                <c:pt idx="1895">
                  <c:v>3.8554000013464247</c:v>
                </c:pt>
                <c:pt idx="1896">
                  <c:v>3.8531003088282887</c:v>
                </c:pt>
                <c:pt idx="1897">
                  <c:v>3.8470005065901205</c:v>
                </c:pt>
                <c:pt idx="1898">
                  <c:v>3.8473994970190688</c:v>
                </c:pt>
                <c:pt idx="1899">
                  <c:v>3.8463999992382014</c:v>
                </c:pt>
                <c:pt idx="1900">
                  <c:v>3.8443999971859739</c:v>
                </c:pt>
                <c:pt idx="1901">
                  <c:v>3.8401005170162534</c:v>
                </c:pt>
                <c:pt idx="1902">
                  <c:v>3.8358005522241001</c:v>
                </c:pt>
                <c:pt idx="1903">
                  <c:v>3.8333994508720934</c:v>
                </c:pt>
                <c:pt idx="1904">
                  <c:v>3.8296999988160678</c:v>
                </c:pt>
                <c:pt idx="1905">
                  <c:v>3.8270999977903557</c:v>
                </c:pt>
                <c:pt idx="1906">
                  <c:v>3.8182997265321319</c:v>
                </c:pt>
                <c:pt idx="1907">
                  <c:v>3.810000441117154</c:v>
                </c:pt>
                <c:pt idx="1908">
                  <c:v>3.8067995588862686</c:v>
                </c:pt>
                <c:pt idx="1909">
                  <c:v>3.8082000028371112</c:v>
                </c:pt>
                <c:pt idx="1910">
                  <c:v>3.810900000105903</c:v>
                </c:pt>
                <c:pt idx="1911">
                  <c:v>3.8111006262770388</c:v>
                </c:pt>
                <c:pt idx="1912">
                  <c:v>3.8124010682149674</c:v>
                </c:pt>
                <c:pt idx="1913">
                  <c:v>3.8137989291790291</c:v>
                </c:pt>
                <c:pt idx="1914">
                  <c:v>3.8118999996731873</c:v>
                </c:pt>
                <c:pt idx="1915">
                  <c:v>3.8098000000100001</c:v>
                </c:pt>
                <c:pt idx="1916">
                  <c:v>3.8020003210549476</c:v>
                </c:pt>
                <c:pt idx="1917">
                  <c:v>3.7957000436799717</c:v>
                </c:pt>
                <c:pt idx="1918">
                  <c:v>3.7900999593475717</c:v>
                </c:pt>
                <c:pt idx="1919">
                  <c:v>3.7905000047248905</c:v>
                </c:pt>
                <c:pt idx="1920">
                  <c:v>3.7885000070818933</c:v>
                </c:pt>
                <c:pt idx="1921">
                  <c:v>3.7836002857948188</c:v>
                </c:pt>
                <c:pt idx="1922">
                  <c:v>3.7793000944366213</c:v>
                </c:pt>
                <c:pt idx="1923">
                  <c:v>3.774299910874106</c:v>
                </c:pt>
                <c:pt idx="1924">
                  <c:v>3.7714000056948862</c:v>
                </c:pt>
                <c:pt idx="1925">
                  <c:v>3.7699000016218633</c:v>
                </c:pt>
                <c:pt idx="1926">
                  <c:v>3.7652999606361846</c:v>
                </c:pt>
                <c:pt idx="1927">
                  <c:v>3.760700298284064</c:v>
                </c:pt>
                <c:pt idx="1928">
                  <c:v>3.7574996913899668</c:v>
                </c:pt>
                <c:pt idx="1929">
                  <c:v>3.7548000046226662</c:v>
                </c:pt>
                <c:pt idx="1930">
                  <c:v>3.7563999940830399</c:v>
                </c:pt>
                <c:pt idx="1931">
                  <c:v>3.7544003164803144</c:v>
                </c:pt>
                <c:pt idx="1932">
                  <c:v>3.7508002030081116</c:v>
                </c:pt>
                <c:pt idx="1933">
                  <c:v>3.7460998077876866</c:v>
                </c:pt>
                <c:pt idx="1934">
                  <c:v>3.7427000001407578</c:v>
                </c:pt>
                <c:pt idx="1935">
                  <c:v>3.744000000457163</c:v>
                </c:pt>
                <c:pt idx="1936">
                  <c:v>3.7401002049882663</c:v>
                </c:pt>
                <c:pt idx="1937">
                  <c:v>3.73479967565072</c:v>
                </c:pt>
                <c:pt idx="1938">
                  <c:v>3.7253003255609656</c:v>
                </c:pt>
                <c:pt idx="1939">
                  <c:v>3.7191999990682234</c:v>
                </c:pt>
                <c:pt idx="1940">
                  <c:v>3.714999998373969</c:v>
                </c:pt>
                <c:pt idx="1941">
                  <c:v>3.7130004751888919</c:v>
                </c:pt>
                <c:pt idx="1942">
                  <c:v>3.7101005574659212</c:v>
                </c:pt>
                <c:pt idx="1943">
                  <c:v>3.709099428015179</c:v>
                </c:pt>
                <c:pt idx="1944">
                  <c:v>3.7082000047375914</c:v>
                </c:pt>
                <c:pt idx="1945">
                  <c:v>3.702799996950489</c:v>
                </c:pt>
                <c:pt idx="1946">
                  <c:v>3.6983005797883379</c:v>
                </c:pt>
                <c:pt idx="1947">
                  <c:v>3.6926003907865379</c:v>
                </c:pt>
                <c:pt idx="1948">
                  <c:v>3.6901996003362001</c:v>
                </c:pt>
                <c:pt idx="1949">
                  <c:v>3.6866000043592067</c:v>
                </c:pt>
                <c:pt idx="1950">
                  <c:v>3.6856000070547452</c:v>
                </c:pt>
                <c:pt idx="1951">
                  <c:v>3.6774002881502383</c:v>
                </c:pt>
                <c:pt idx="1952">
                  <c:v>3.67230073754763</c:v>
                </c:pt>
                <c:pt idx="1953">
                  <c:v>3.6681992690791958</c:v>
                </c:pt>
                <c:pt idx="1954">
                  <c:v>3.6651000002384535</c:v>
                </c:pt>
                <c:pt idx="1955">
                  <c:v>3.6554000046526198</c:v>
                </c:pt>
                <c:pt idx="1956">
                  <c:v>3.647900317904714</c:v>
                </c:pt>
                <c:pt idx="1957">
                  <c:v>3.6441005769738695</c:v>
                </c:pt>
                <c:pt idx="1958">
                  <c:v>3.643999419407919</c:v>
                </c:pt>
                <c:pt idx="1959">
                  <c:v>3.6333999995404156</c:v>
                </c:pt>
                <c:pt idx="1960">
                  <c:v>3.6263999998773215</c:v>
                </c:pt>
                <c:pt idx="1961">
                  <c:v>3.6233005718750064</c:v>
                </c:pt>
                <c:pt idx="1962">
                  <c:v>3.6208005301959929</c:v>
                </c:pt>
                <c:pt idx="1963">
                  <c:v>3.6187994718566188</c:v>
                </c:pt>
                <c:pt idx="1964">
                  <c:v>3.618699993705377</c:v>
                </c:pt>
                <c:pt idx="1965">
                  <c:v>3.6155000038415892</c:v>
                </c:pt>
                <c:pt idx="1966">
                  <c:v>3.6087004549262929</c:v>
                </c:pt>
                <c:pt idx="1967">
                  <c:v>3.6089008931448916</c:v>
                </c:pt>
                <c:pt idx="1968">
                  <c:v>3.6092991005643853</c:v>
                </c:pt>
                <c:pt idx="1969">
                  <c:v>3.6105999963037902</c:v>
                </c:pt>
                <c:pt idx="1970">
                  <c:v>3.6021999959702953</c:v>
                </c:pt>
                <c:pt idx="1971">
                  <c:v>3.5985006888586213</c:v>
                </c:pt>
                <c:pt idx="1972">
                  <c:v>3.596500377607299</c:v>
                </c:pt>
                <c:pt idx="1973">
                  <c:v>3.5904996433746419</c:v>
                </c:pt>
                <c:pt idx="1974">
                  <c:v>3.5888999918461195</c:v>
                </c:pt>
                <c:pt idx="1975">
                  <c:v>3.5864000067231245</c:v>
                </c:pt>
                <c:pt idx="1976">
                  <c:v>3.5797004849009681</c:v>
                </c:pt>
                <c:pt idx="1977">
                  <c:v>3.5816004330627038</c:v>
                </c:pt>
                <c:pt idx="1978">
                  <c:v>3.58099954338104</c:v>
                </c:pt>
                <c:pt idx="1979">
                  <c:v>3.5779000083421124</c:v>
                </c:pt>
                <c:pt idx="1980">
                  <c:v>3.5690000090107787</c:v>
                </c:pt>
                <c:pt idx="1981">
                  <c:v>3.5634002450460684</c:v>
                </c:pt>
                <c:pt idx="1982">
                  <c:v>3.5570003913380788</c:v>
                </c:pt>
                <c:pt idx="1983">
                  <c:v>3.552399614090973</c:v>
                </c:pt>
                <c:pt idx="1984">
                  <c:v>3.5538000099695637</c:v>
                </c:pt>
                <c:pt idx="1985">
                  <c:v>3.5473999879322946</c:v>
                </c:pt>
                <c:pt idx="1986">
                  <c:v>3.540100883008563</c:v>
                </c:pt>
                <c:pt idx="1987">
                  <c:v>3.5375003553344868</c:v>
                </c:pt>
                <c:pt idx="1988">
                  <c:v>3.5329996343134553</c:v>
                </c:pt>
                <c:pt idx="1989">
                  <c:v>3.5298999993756297</c:v>
                </c:pt>
                <c:pt idx="1990">
                  <c:v>3.5279999963240698</c:v>
                </c:pt>
                <c:pt idx="1991">
                  <c:v>3.5215999136926257</c:v>
                </c:pt>
                <c:pt idx="1992">
                  <c:v>3.5142007379981806</c:v>
                </c:pt>
                <c:pt idx="1993">
                  <c:v>3.5147992563215666</c:v>
                </c:pt>
                <c:pt idx="1994">
                  <c:v>3.5112000118679134</c:v>
                </c:pt>
                <c:pt idx="1995">
                  <c:v>3.5067999966195202</c:v>
                </c:pt>
                <c:pt idx="1996">
                  <c:v>3.4998005858869874</c:v>
                </c:pt>
                <c:pt idx="1997">
                  <c:v>3.5004004283910035</c:v>
                </c:pt>
                <c:pt idx="1998">
                  <c:v>3.4909995685084141</c:v>
                </c:pt>
                <c:pt idx="1999">
                  <c:v>3.4851999975653598</c:v>
                </c:pt>
                <c:pt idx="2000">
                  <c:v>3.4798000141599914</c:v>
                </c:pt>
                <c:pt idx="2001">
                  <c:v>3.4768001313204877</c:v>
                </c:pt>
                <c:pt idx="2002">
                  <c:v>3.4720007873038412</c:v>
                </c:pt>
                <c:pt idx="2003">
                  <c:v>3.471899219606712</c:v>
                </c:pt>
                <c:pt idx="2004">
                  <c:v>3.4686000059591606</c:v>
                </c:pt>
                <c:pt idx="2005">
                  <c:v>3.459900000190828</c:v>
                </c:pt>
                <c:pt idx="2006">
                  <c:v>3.4647007214953192</c:v>
                </c:pt>
                <c:pt idx="2007">
                  <c:v>3.4649005775499973</c:v>
                </c:pt>
                <c:pt idx="2008">
                  <c:v>3.4623994199791923</c:v>
                </c:pt>
                <c:pt idx="2009">
                  <c:v>3.4593000105887768</c:v>
                </c:pt>
                <c:pt idx="2010">
                  <c:v>3.4529999882215634</c:v>
                </c:pt>
                <c:pt idx="2011">
                  <c:v>3.4458008064320893</c:v>
                </c:pt>
                <c:pt idx="2012">
                  <c:v>3.4443003149935976</c:v>
                </c:pt>
                <c:pt idx="2013">
                  <c:v>3.4425996799909626</c:v>
                </c:pt>
                <c:pt idx="2014">
                  <c:v>3.4391000125397113</c:v>
                </c:pt>
                <c:pt idx="2015">
                  <c:v>3.4348000071040587</c:v>
                </c:pt>
                <c:pt idx="2016">
                  <c:v>3.4324002925859531</c:v>
                </c:pt>
                <c:pt idx="2017">
                  <c:v>3.4334006244680495</c:v>
                </c:pt>
                <c:pt idx="2018">
                  <c:v>3.4327993808765314</c:v>
                </c:pt>
                <c:pt idx="2019">
                  <c:v>3.4286000145002618</c:v>
                </c:pt>
                <c:pt idx="2020">
                  <c:v>3.4276000066747656</c:v>
                </c:pt>
                <c:pt idx="2021">
                  <c:v>3.4287006873637438</c:v>
                </c:pt>
                <c:pt idx="2022">
                  <c:v>3.4294007056232658</c:v>
                </c:pt>
                <c:pt idx="2023">
                  <c:v>3.4295992801635293</c:v>
                </c:pt>
                <c:pt idx="2024">
                  <c:v>3.4221999886503909</c:v>
                </c:pt>
                <c:pt idx="2025">
                  <c:v>3.4195999859293806</c:v>
                </c:pt>
                <c:pt idx="2026">
                  <c:v>3.4183005098311696</c:v>
                </c:pt>
                <c:pt idx="2027">
                  <c:v>3.4174008786139893</c:v>
                </c:pt>
                <c:pt idx="2028">
                  <c:v>3.4139991422634921</c:v>
                </c:pt>
                <c:pt idx="2029">
                  <c:v>3.4110999946569791</c:v>
                </c:pt>
                <c:pt idx="2030">
                  <c:v>3.4025999983787187</c:v>
                </c:pt>
                <c:pt idx="2031">
                  <c:v>3.3984001910648658</c:v>
                </c:pt>
                <c:pt idx="2032">
                  <c:v>3.3914005094047752</c:v>
                </c:pt>
                <c:pt idx="2033">
                  <c:v>3.3866994940690347</c:v>
                </c:pt>
                <c:pt idx="2034">
                  <c:v>3.3847999983263435</c:v>
                </c:pt>
                <c:pt idx="2035">
                  <c:v>3.3813000027148519</c:v>
                </c:pt>
                <c:pt idx="2036">
                  <c:v>3.3747003745520487</c:v>
                </c:pt>
                <c:pt idx="2037">
                  <c:v>3.3746002231564489</c:v>
                </c:pt>
                <c:pt idx="2038">
                  <c:v>3.3680997568153543</c:v>
                </c:pt>
                <c:pt idx="2039">
                  <c:v>3.3672999935151893</c:v>
                </c:pt>
                <c:pt idx="2040">
                  <c:v>3.3654999948485056</c:v>
                </c:pt>
                <c:pt idx="2041">
                  <c:v>3.3692004201875534</c:v>
                </c:pt>
                <c:pt idx="2042">
                  <c:v>3.3648008550153463</c:v>
                </c:pt>
                <c:pt idx="2043">
                  <c:v>3.3656991186580854</c:v>
                </c:pt>
                <c:pt idx="2044">
                  <c:v>3.365500004903879</c:v>
                </c:pt>
                <c:pt idx="2045">
                  <c:v>3.36150000320049</c:v>
                </c:pt>
                <c:pt idx="2046">
                  <c:v>3.3601007922625286</c:v>
                </c:pt>
                <c:pt idx="2047">
                  <c:v>3.3624005822639447</c:v>
                </c:pt>
                <c:pt idx="2048">
                  <c:v>3.3607994114863686</c:v>
                </c:pt>
                <c:pt idx="2049">
                  <c:v>3.3581000109188608</c:v>
                </c:pt>
                <c:pt idx="2050">
                  <c:v>3.3514999949911726</c:v>
                </c:pt>
                <c:pt idx="2051">
                  <c:v>3.3456002967359382</c:v>
                </c:pt>
                <c:pt idx="2052">
                  <c:v>3.3418011054454837</c:v>
                </c:pt>
                <c:pt idx="2053">
                  <c:v>3.3393988895404618</c:v>
                </c:pt>
                <c:pt idx="2054">
                  <c:v>3.3322999925585464</c:v>
                </c:pt>
                <c:pt idx="2055">
                  <c:v>3.3264999996681581</c:v>
                </c:pt>
                <c:pt idx="2056">
                  <c:v>3.3271006336217397</c:v>
                </c:pt>
                <c:pt idx="2057">
                  <c:v>3.3273002146670478</c:v>
                </c:pt>
                <c:pt idx="2058">
                  <c:v>3.3206997747474816</c:v>
                </c:pt>
                <c:pt idx="2059">
                  <c:v>3.3210999911316321</c:v>
                </c:pt>
                <c:pt idx="2060">
                  <c:v>3.3181000070617301</c:v>
                </c:pt>
                <c:pt idx="2061">
                  <c:v>3.3174003457097569</c:v>
                </c:pt>
                <c:pt idx="2062">
                  <c:v>3.3151006511689047</c:v>
                </c:pt>
                <c:pt idx="2063">
                  <c:v>3.3113993381484761</c:v>
                </c:pt>
                <c:pt idx="2064">
                  <c:v>3.3028999795860727</c:v>
                </c:pt>
                <c:pt idx="2065">
                  <c:v>3.2994999728252878</c:v>
                </c:pt>
                <c:pt idx="2066">
                  <c:v>3.2992993835432571</c:v>
                </c:pt>
                <c:pt idx="2067">
                  <c:v>3.285900226495869</c:v>
                </c:pt>
                <c:pt idx="2068">
                  <c:v>3.2805997601535637</c:v>
                </c:pt>
                <c:pt idx="2069">
                  <c:v>3.2752000280379434</c:v>
                </c:pt>
                <c:pt idx="2070">
                  <c:v>3.267499991801742</c:v>
                </c:pt>
                <c:pt idx="2071">
                  <c:v>3.2637009664540528</c:v>
                </c:pt>
                <c:pt idx="2072">
                  <c:v>3.2659005549430731</c:v>
                </c:pt>
                <c:pt idx="2073">
                  <c:v>3.2670994668005733</c:v>
                </c:pt>
                <c:pt idx="2074">
                  <c:v>3.2643999934225576</c:v>
                </c:pt>
                <c:pt idx="2075">
                  <c:v>3.2593000228807796</c:v>
                </c:pt>
                <c:pt idx="2076">
                  <c:v>3.2592001790035283</c:v>
                </c:pt>
                <c:pt idx="2077">
                  <c:v>3.25830052375386</c:v>
                </c:pt>
                <c:pt idx="2078">
                  <c:v>3.2530994952176115</c:v>
                </c:pt>
                <c:pt idx="2079">
                  <c:v>3.2473999849316897</c:v>
                </c:pt>
                <c:pt idx="2080">
                  <c:v>3.2433000015298603</c:v>
                </c:pt>
                <c:pt idx="2081">
                  <c:v>3.2461006388621172</c:v>
                </c:pt>
                <c:pt idx="2082">
                  <c:v>3.2451999649056233</c:v>
                </c:pt>
                <c:pt idx="2083">
                  <c:v>3.2370000079172314</c:v>
                </c:pt>
                <c:pt idx="2084">
                  <c:v>3.2307000275613973</c:v>
                </c:pt>
                <c:pt idx="2085">
                  <c:v>3.2288000190674211</c:v>
                </c:pt>
                <c:pt idx="2086">
                  <c:v>3.2225999692891492</c:v>
                </c:pt>
                <c:pt idx="2087">
                  <c:v>3.2135004129377194</c:v>
                </c:pt>
                <c:pt idx="2088">
                  <c:v>3.2117996092783869</c:v>
                </c:pt>
                <c:pt idx="2089">
                  <c:v>3.2055999767326284</c:v>
                </c:pt>
                <c:pt idx="2090">
                  <c:v>3.2035000068717636</c:v>
                </c:pt>
                <c:pt idx="2091">
                  <c:v>3.2029005372096435</c:v>
                </c:pt>
                <c:pt idx="2092">
                  <c:v>3.2012003001218545</c:v>
                </c:pt>
                <c:pt idx="2093">
                  <c:v>3.197299694918911</c:v>
                </c:pt>
                <c:pt idx="2094">
                  <c:v>3.1909999763447559</c:v>
                </c:pt>
                <c:pt idx="2095">
                  <c:v>3.1852000200233306</c:v>
                </c:pt>
                <c:pt idx="2096">
                  <c:v>3.1768003339821007</c:v>
                </c:pt>
                <c:pt idx="2097">
                  <c:v>3.1765002222018666</c:v>
                </c:pt>
                <c:pt idx="2098">
                  <c:v>3.1732997988729039</c:v>
                </c:pt>
                <c:pt idx="2099">
                  <c:v>3.1710000122038764</c:v>
                </c:pt>
                <c:pt idx="2100">
                  <c:v>3.1647999729175353</c:v>
                </c:pt>
                <c:pt idx="2101">
                  <c:v>3.1615999366767937</c:v>
                </c:pt>
                <c:pt idx="2102">
                  <c:v>3.150700168327603</c:v>
                </c:pt>
                <c:pt idx="2103">
                  <c:v>3.1490998310109717</c:v>
                </c:pt>
                <c:pt idx="2104">
                  <c:v>3.1482999982836191</c:v>
                </c:pt>
                <c:pt idx="2105">
                  <c:v>3.146500021648535</c:v>
                </c:pt>
                <c:pt idx="2106">
                  <c:v>3.1404002004564973</c:v>
                </c:pt>
                <c:pt idx="2107">
                  <c:v>3.1362004923794302</c:v>
                </c:pt>
                <c:pt idx="2108">
                  <c:v>3.1345995332667371</c:v>
                </c:pt>
                <c:pt idx="2109">
                  <c:v>3.1319000002840767</c:v>
                </c:pt>
                <c:pt idx="2110">
                  <c:v>3.1271000016204198</c:v>
                </c:pt>
                <c:pt idx="2111">
                  <c:v>3.1224004662508378</c:v>
                </c:pt>
                <c:pt idx="2112">
                  <c:v>3.1193004706365173</c:v>
                </c:pt>
                <c:pt idx="2113">
                  <c:v>3.1174995545370621</c:v>
                </c:pt>
                <c:pt idx="2114">
                  <c:v>3.1159999748269911</c:v>
                </c:pt>
                <c:pt idx="2115">
                  <c:v>3.1169999859775999</c:v>
                </c:pt>
                <c:pt idx="2116">
                  <c:v>3.1194001607000246</c:v>
                </c:pt>
                <c:pt idx="2117">
                  <c:v>3.1131003432237776</c:v>
                </c:pt>
                <c:pt idx="2118">
                  <c:v>3.1082996354089119</c:v>
                </c:pt>
                <c:pt idx="2119">
                  <c:v>3.1070000085819629</c:v>
                </c:pt>
                <c:pt idx="2120">
                  <c:v>3.1072999858806725</c:v>
                </c:pt>
                <c:pt idx="2121">
                  <c:v>3.1101008992191055</c:v>
                </c:pt>
                <c:pt idx="2122">
                  <c:v>3.1090005503647262</c:v>
                </c:pt>
                <c:pt idx="2123">
                  <c:v>3.1088994358069613</c:v>
                </c:pt>
                <c:pt idx="2124">
                  <c:v>3.1077999962799367</c:v>
                </c:pt>
                <c:pt idx="2125">
                  <c:v>3.1115999915127759</c:v>
                </c:pt>
                <c:pt idx="2126">
                  <c:v>3.1110012709614239</c:v>
                </c:pt>
                <c:pt idx="2127">
                  <c:v>3.110700724311755</c:v>
                </c:pt>
                <c:pt idx="2128">
                  <c:v>3.1126992724384763</c:v>
                </c:pt>
                <c:pt idx="2129">
                  <c:v>3.1119000025719288</c:v>
                </c:pt>
                <c:pt idx="2130">
                  <c:v>3.1135999940815964</c:v>
                </c:pt>
                <c:pt idx="2131">
                  <c:v>3.1175003137541353</c:v>
                </c:pt>
                <c:pt idx="2132">
                  <c:v>3.1191003211934003</c:v>
                </c:pt>
                <c:pt idx="2133">
                  <c:v>3.1171996994016808</c:v>
                </c:pt>
                <c:pt idx="2134">
                  <c:v>3.1119000268881791</c:v>
                </c:pt>
                <c:pt idx="2135">
                  <c:v>3.1117999821653939</c:v>
                </c:pt>
                <c:pt idx="2136">
                  <c:v>3.1128004647252965</c:v>
                </c:pt>
                <c:pt idx="2137">
                  <c:v>3.1109007671329891</c:v>
                </c:pt>
                <c:pt idx="2138">
                  <c:v>3.1079992556551588</c:v>
                </c:pt>
                <c:pt idx="2139">
                  <c:v>3.1065999820712022</c:v>
                </c:pt>
                <c:pt idx="2140">
                  <c:v>3.1042999962737667</c:v>
                </c:pt>
                <c:pt idx="2141">
                  <c:v>3.1040003786110901</c:v>
                </c:pt>
                <c:pt idx="2142">
                  <c:v>3.0996999423950911</c:v>
                </c:pt>
                <c:pt idx="2143">
                  <c:v>3.0925000978459138</c:v>
                </c:pt>
                <c:pt idx="2144">
                  <c:v>3.0923000260372646</c:v>
                </c:pt>
                <c:pt idx="2145">
                  <c:v>3.0887000009533949</c:v>
                </c:pt>
                <c:pt idx="2146">
                  <c:v>3.0878011716849869</c:v>
                </c:pt>
                <c:pt idx="2147">
                  <c:v>3.0891003632568754</c:v>
                </c:pt>
                <c:pt idx="2148">
                  <c:v>3.0890996554371668</c:v>
                </c:pt>
                <c:pt idx="2149">
                  <c:v>3.0893000144060352</c:v>
                </c:pt>
                <c:pt idx="2150">
                  <c:v>3.0931999733875273</c:v>
                </c:pt>
                <c:pt idx="2151">
                  <c:v>3.0922005406318931</c:v>
                </c:pt>
                <c:pt idx="2152">
                  <c:v>3.089000584979658</c:v>
                </c:pt>
                <c:pt idx="2153">
                  <c:v>3.0919993843999691</c:v>
                </c:pt>
                <c:pt idx="2154">
                  <c:v>3.0935999817884294</c:v>
                </c:pt>
                <c:pt idx="2155">
                  <c:v>3.09489997329365</c:v>
                </c:pt>
                <c:pt idx="2156">
                  <c:v>3.0959005676268134</c:v>
                </c:pt>
                <c:pt idx="2157">
                  <c:v>3.0957003901494318</c:v>
                </c:pt>
                <c:pt idx="2158">
                  <c:v>3.0951996559160762</c:v>
                </c:pt>
                <c:pt idx="2159">
                  <c:v>3.0931999945605639</c:v>
                </c:pt>
                <c:pt idx="2160">
                  <c:v>3.0932999989454402</c:v>
                </c:pt>
                <c:pt idx="2161">
                  <c:v>3.0899007548287045</c:v>
                </c:pt>
                <c:pt idx="2162">
                  <c:v>3.0915007764851907</c:v>
                </c:pt>
                <c:pt idx="2163">
                  <c:v>3.0941991955696722</c:v>
                </c:pt>
                <c:pt idx="2164">
                  <c:v>3.0928000245985459</c:v>
                </c:pt>
                <c:pt idx="2165">
                  <c:v>3.0872999876955873</c:v>
                </c:pt>
                <c:pt idx="2166">
                  <c:v>3.0824007994669955</c:v>
                </c:pt>
                <c:pt idx="2167">
                  <c:v>3.0851002748458995</c:v>
                </c:pt>
                <c:pt idx="2168">
                  <c:v>3.0816996960638789</c:v>
                </c:pt>
                <c:pt idx="2169">
                  <c:v>3.0746000167855527</c:v>
                </c:pt>
                <c:pt idx="2170">
                  <c:v>3.0696000242242008</c:v>
                </c:pt>
                <c:pt idx="2171">
                  <c:v>3.072300300882489</c:v>
                </c:pt>
                <c:pt idx="2172">
                  <c:v>3.0731006327623618</c:v>
                </c:pt>
                <c:pt idx="2173">
                  <c:v>3.0740993461586186</c:v>
                </c:pt>
                <c:pt idx="2174">
                  <c:v>3.0750999828305794</c:v>
                </c:pt>
                <c:pt idx="2175">
                  <c:v>3.0725999994247104</c:v>
                </c:pt>
                <c:pt idx="2176">
                  <c:v>3.0710001924453536</c:v>
                </c:pt>
                <c:pt idx="2177">
                  <c:v>3.0685006299972883</c:v>
                </c:pt>
                <c:pt idx="2178">
                  <c:v>3.0695993599874782</c:v>
                </c:pt>
                <c:pt idx="2179">
                  <c:v>3.0666999868335552</c:v>
                </c:pt>
                <c:pt idx="2180">
                  <c:v>3.0643000003838097</c:v>
                </c:pt>
                <c:pt idx="2181">
                  <c:v>3.0654003108938923</c:v>
                </c:pt>
                <c:pt idx="2182">
                  <c:v>3.0614001659414498</c:v>
                </c:pt>
                <c:pt idx="2183">
                  <c:v>3.0587998286282527</c:v>
                </c:pt>
                <c:pt idx="2184">
                  <c:v>3.0538000277520041</c:v>
                </c:pt>
                <c:pt idx="2185">
                  <c:v>3.0484999915133812</c:v>
                </c:pt>
                <c:pt idx="2186">
                  <c:v>3.043000317287806</c:v>
                </c:pt>
                <c:pt idx="2187">
                  <c:v>3.0368996358884033</c:v>
                </c:pt>
                <c:pt idx="2188">
                  <c:v>3.0324003701243782</c:v>
                </c:pt>
                <c:pt idx="2189">
                  <c:v>3.0316000168822939</c:v>
                </c:pt>
                <c:pt idx="2190">
                  <c:v>3.0308000046716188</c:v>
                </c:pt>
                <c:pt idx="2191">
                  <c:v>3.0247004096963792</c:v>
                </c:pt>
                <c:pt idx="2192">
                  <c:v>3.021100466918142</c:v>
                </c:pt>
                <c:pt idx="2193">
                  <c:v>3.0148995508207008</c:v>
                </c:pt>
                <c:pt idx="2194">
                  <c:v>3.0143000123935053</c:v>
                </c:pt>
                <c:pt idx="2195">
                  <c:v>3.0162000211712439</c:v>
                </c:pt>
                <c:pt idx="2196">
                  <c:v>3.0101000286085764</c:v>
                </c:pt>
                <c:pt idx="2197">
                  <c:v>3.0017004956243909</c:v>
                </c:pt>
                <c:pt idx="2198">
                  <c:v>2.9961995365156326</c:v>
                </c:pt>
                <c:pt idx="2199">
                  <c:v>2.99269997778174</c:v>
                </c:pt>
                <c:pt idx="2200">
                  <c:v>2.9880999980960041</c:v>
                </c:pt>
                <c:pt idx="2201">
                  <c:v>2.9870003299656673</c:v>
                </c:pt>
                <c:pt idx="2202">
                  <c:v>2.9806000658063567</c:v>
                </c:pt>
                <c:pt idx="2203">
                  <c:v>2.9739999103476293</c:v>
                </c:pt>
                <c:pt idx="2204">
                  <c:v>2.9693999811133835</c:v>
                </c:pt>
                <c:pt idx="2205">
                  <c:v>2.966900002094917</c:v>
                </c:pt>
                <c:pt idx="2206">
                  <c:v>2.9668004667328205</c:v>
                </c:pt>
                <c:pt idx="2207">
                  <c:v>2.9694996102334699</c:v>
                </c:pt>
                <c:pt idx="2208">
                  <c:v>2.9641003444630769</c:v>
                </c:pt>
                <c:pt idx="2209">
                  <c:v>2.9622999851198983</c:v>
                </c:pt>
                <c:pt idx="2210">
                  <c:v>2.9580999956160667</c:v>
                </c:pt>
                <c:pt idx="2211">
                  <c:v>2.9559003207177739</c:v>
                </c:pt>
                <c:pt idx="2212">
                  <c:v>2.9515002519619884</c:v>
                </c:pt>
                <c:pt idx="2213">
                  <c:v>2.9480997591963387</c:v>
                </c:pt>
                <c:pt idx="2214">
                  <c:v>2.9437000148755033</c:v>
                </c:pt>
                <c:pt idx="2215">
                  <c:v>2.9400000185924</c:v>
                </c:pt>
                <c:pt idx="2216">
                  <c:v>2.935200655265362</c:v>
                </c:pt>
                <c:pt idx="2217">
                  <c:v>2.9355005177494604</c:v>
                </c:pt>
                <c:pt idx="2218">
                  <c:v>2.9378995156293968</c:v>
                </c:pt>
                <c:pt idx="2219">
                  <c:v>2.9317000256560277</c:v>
                </c:pt>
                <c:pt idx="2220">
                  <c:v>2.9273000263201538</c:v>
                </c:pt>
                <c:pt idx="2221">
                  <c:v>2.9226004282973008</c:v>
                </c:pt>
                <c:pt idx="2222">
                  <c:v>2.9215003398858244</c:v>
                </c:pt>
                <c:pt idx="2223">
                  <c:v>2.9180996486684307</c:v>
                </c:pt>
                <c:pt idx="2224">
                  <c:v>2.9160000242191018</c:v>
                </c:pt>
                <c:pt idx="2225">
                  <c:v>2.9128999855965958</c:v>
                </c:pt>
                <c:pt idx="2226">
                  <c:v>2.909900526428828</c:v>
                </c:pt>
                <c:pt idx="2227">
                  <c:v>2.9077002727499348</c:v>
                </c:pt>
                <c:pt idx="2228">
                  <c:v>2.9035997633909574</c:v>
                </c:pt>
                <c:pt idx="2229">
                  <c:v>2.9028999963775277</c:v>
                </c:pt>
                <c:pt idx="2230">
                  <c:v>2.9001000241260044</c:v>
                </c:pt>
                <c:pt idx="2231">
                  <c:v>2.899400097943726</c:v>
                </c:pt>
                <c:pt idx="2232">
                  <c:v>2.8944003597207484</c:v>
                </c:pt>
                <c:pt idx="2233">
                  <c:v>2.8890996685004211</c:v>
                </c:pt>
                <c:pt idx="2234">
                  <c:v>2.8854000169740175</c:v>
                </c:pt>
                <c:pt idx="2235">
                  <c:v>2.884400005430507</c:v>
                </c:pt>
                <c:pt idx="2236">
                  <c:v>2.8809004676804761</c:v>
                </c:pt>
                <c:pt idx="2237">
                  <c:v>2.876500028418377</c:v>
                </c:pt>
                <c:pt idx="2238">
                  <c:v>2.8713999854080612</c:v>
                </c:pt>
                <c:pt idx="2239">
                  <c:v>2.8680000026724883</c:v>
                </c:pt>
                <c:pt idx="2240">
                  <c:v>2.8640000229788711</c:v>
                </c:pt>
                <c:pt idx="2241">
                  <c:v>2.860299616244447</c:v>
                </c:pt>
                <c:pt idx="2242">
                  <c:v>2.8511003602980054</c:v>
                </c:pt>
                <c:pt idx="2243">
                  <c:v>2.8490996260588872</c:v>
                </c:pt>
                <c:pt idx="2244">
                  <c:v>2.8483999813106493</c:v>
                </c:pt>
                <c:pt idx="2245">
                  <c:v>2.8490000158271869</c:v>
                </c:pt>
                <c:pt idx="2246">
                  <c:v>2.8492996226268588</c:v>
                </c:pt>
                <c:pt idx="2247">
                  <c:v>2.8432000754328328</c:v>
                </c:pt>
                <c:pt idx="2248">
                  <c:v>2.8417999464072636</c:v>
                </c:pt>
                <c:pt idx="2249">
                  <c:v>2.8365000127741951</c:v>
                </c:pt>
                <c:pt idx="2250">
                  <c:v>2.8317000158276642</c:v>
                </c:pt>
                <c:pt idx="2251">
                  <c:v>2.8281007077239337</c:v>
                </c:pt>
                <c:pt idx="2252">
                  <c:v>2.8326004577611457</c:v>
                </c:pt>
                <c:pt idx="2253">
                  <c:v>2.8342995680795866</c:v>
                </c:pt>
                <c:pt idx="2254">
                  <c:v>2.835400026604475</c:v>
                </c:pt>
                <c:pt idx="2255">
                  <c:v>2.8266999768238747</c:v>
                </c:pt>
                <c:pt idx="2256">
                  <c:v>2.8181004929574556</c:v>
                </c:pt>
                <c:pt idx="2257">
                  <c:v>2.8163003517183824</c:v>
                </c:pt>
                <c:pt idx="2258">
                  <c:v>2.8147996438929113</c:v>
                </c:pt>
                <c:pt idx="2259">
                  <c:v>2.8145999991393182</c:v>
                </c:pt>
                <c:pt idx="2260">
                  <c:v>2.8112999937075074</c:v>
                </c:pt>
                <c:pt idx="2261">
                  <c:v>2.8091003746958449</c:v>
                </c:pt>
                <c:pt idx="2262">
                  <c:v>2.8034005677181995</c:v>
                </c:pt>
                <c:pt idx="2263">
                  <c:v>2.8053994365691324</c:v>
                </c:pt>
                <c:pt idx="2264">
                  <c:v>2.807300021078845</c:v>
                </c:pt>
                <c:pt idx="2265">
                  <c:v>2.8109999702428468</c:v>
                </c:pt>
                <c:pt idx="2266">
                  <c:v>2.8075007237421232</c:v>
                </c:pt>
                <c:pt idx="2267">
                  <c:v>2.8054002519638743</c:v>
                </c:pt>
                <c:pt idx="2268">
                  <c:v>2.7969997856125701</c:v>
                </c:pt>
                <c:pt idx="2269">
                  <c:v>2.7930999799718847</c:v>
                </c:pt>
                <c:pt idx="2270">
                  <c:v>2.7932000053333468</c:v>
                </c:pt>
                <c:pt idx="2271">
                  <c:v>2.791100546841335</c:v>
                </c:pt>
                <c:pt idx="2272">
                  <c:v>2.7849018926644931</c:v>
                </c:pt>
                <c:pt idx="2273">
                  <c:v>2.7904980396269821</c:v>
                </c:pt>
                <c:pt idx="2274">
                  <c:v>2.7804000102987629</c:v>
                </c:pt>
                <c:pt idx="2275">
                  <c:v>2.7776000238372944</c:v>
                </c:pt>
                <c:pt idx="2276">
                  <c:v>2.7794003435119521</c:v>
                </c:pt>
                <c:pt idx="2277">
                  <c:v>2.7711002981159254</c:v>
                </c:pt>
                <c:pt idx="2278">
                  <c:v>2.76849960690015</c:v>
                </c:pt>
                <c:pt idx="2279">
                  <c:v>2.7681999855049071</c:v>
                </c:pt>
                <c:pt idx="2280">
                  <c:v>2.7632999763445696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5-AEE9-4075-A352-CAE3743A6062}"/>
            </c:ext>
          </c:extLst>
        </c:ser>
        <c:ser>
          <c:idx val="6"/>
          <c:order val="6"/>
          <c:spPr>
            <a:ln w="12700" cap="rnd">
              <a:solidFill>
                <a:srgbClr val="CB2027"/>
              </a:solidFill>
              <a:round/>
            </a:ln>
            <a:effectLst/>
          </c:spPr>
          <c:marker>
            <c:symbol val="none"/>
          </c:marker>
          <c:xVal>
            <c:numRef>
              <c:f>sheet1!$M$1:$M$2281</c:f>
              <c:numCache>
                <c:formatCode>General</c:formatCode>
                <c:ptCount val="2281"/>
                <c:pt idx="0">
                  <c:v>-38</c:v>
                </c:pt>
                <c:pt idx="1">
                  <c:v>-37.899997711181641</c:v>
                </c:pt>
                <c:pt idx="2">
                  <c:v>-37.799999237060547</c:v>
                </c:pt>
                <c:pt idx="3">
                  <c:v>-37.699996948242188</c:v>
                </c:pt>
                <c:pt idx="4">
                  <c:v>-37.599998474121094</c:v>
                </c:pt>
                <c:pt idx="5">
                  <c:v>-37.5</c:v>
                </c:pt>
                <c:pt idx="6">
                  <c:v>-37.399997711181641</c:v>
                </c:pt>
                <c:pt idx="7">
                  <c:v>-37.299999237060547</c:v>
                </c:pt>
                <c:pt idx="8">
                  <c:v>-37.199996948242188</c:v>
                </c:pt>
                <c:pt idx="9">
                  <c:v>-37.099998474121094</c:v>
                </c:pt>
                <c:pt idx="10">
                  <c:v>-37</c:v>
                </c:pt>
                <c:pt idx="11">
                  <c:v>-36.899997711181641</c:v>
                </c:pt>
                <c:pt idx="12">
                  <c:v>-36.799999237060547</c:v>
                </c:pt>
                <c:pt idx="13">
                  <c:v>-36.699996948242188</c:v>
                </c:pt>
                <c:pt idx="14">
                  <c:v>-36.599998474121094</c:v>
                </c:pt>
                <c:pt idx="15">
                  <c:v>-36.5</c:v>
                </c:pt>
                <c:pt idx="16">
                  <c:v>-36.399997711181641</c:v>
                </c:pt>
                <c:pt idx="17">
                  <c:v>-36.299999237060547</c:v>
                </c:pt>
                <c:pt idx="18">
                  <c:v>-36.199996948242188</c:v>
                </c:pt>
                <c:pt idx="19">
                  <c:v>-36.099998474121094</c:v>
                </c:pt>
                <c:pt idx="20">
                  <c:v>-36</c:v>
                </c:pt>
                <c:pt idx="21">
                  <c:v>-35.899997711181641</c:v>
                </c:pt>
                <c:pt idx="22">
                  <c:v>-35.799999237060547</c:v>
                </c:pt>
                <c:pt idx="23">
                  <c:v>-35.699996948242188</c:v>
                </c:pt>
                <c:pt idx="24">
                  <c:v>-35.599998474121094</c:v>
                </c:pt>
                <c:pt idx="25">
                  <c:v>-35.5</c:v>
                </c:pt>
                <c:pt idx="26">
                  <c:v>-35.399997711181641</c:v>
                </c:pt>
                <c:pt idx="27">
                  <c:v>-35.299999237060547</c:v>
                </c:pt>
                <c:pt idx="28">
                  <c:v>-35.199996948242188</c:v>
                </c:pt>
                <c:pt idx="29">
                  <c:v>-35.099998474121094</c:v>
                </c:pt>
                <c:pt idx="30">
                  <c:v>-35</c:v>
                </c:pt>
                <c:pt idx="31">
                  <c:v>-34.899997711181641</c:v>
                </c:pt>
                <c:pt idx="32">
                  <c:v>-34.799999237060547</c:v>
                </c:pt>
                <c:pt idx="33">
                  <c:v>-34.699996948242188</c:v>
                </c:pt>
                <c:pt idx="34">
                  <c:v>-34.599998474121094</c:v>
                </c:pt>
                <c:pt idx="35">
                  <c:v>-34.5</c:v>
                </c:pt>
                <c:pt idx="36">
                  <c:v>-34.399997711181641</c:v>
                </c:pt>
                <c:pt idx="37">
                  <c:v>-34.299999237060547</c:v>
                </c:pt>
                <c:pt idx="38">
                  <c:v>-34.199996948242188</c:v>
                </c:pt>
                <c:pt idx="39">
                  <c:v>-34.099998474121094</c:v>
                </c:pt>
                <c:pt idx="40">
                  <c:v>-34</c:v>
                </c:pt>
                <c:pt idx="41">
                  <c:v>-33.899997711181641</c:v>
                </c:pt>
                <c:pt idx="42">
                  <c:v>-33.799999237060547</c:v>
                </c:pt>
                <c:pt idx="43">
                  <c:v>-33.699996948242188</c:v>
                </c:pt>
                <c:pt idx="44">
                  <c:v>-33.599998474121094</c:v>
                </c:pt>
                <c:pt idx="45">
                  <c:v>-33.5</c:v>
                </c:pt>
                <c:pt idx="46">
                  <c:v>-33.399997711181641</c:v>
                </c:pt>
                <c:pt idx="47">
                  <c:v>-33.299999237060547</c:v>
                </c:pt>
                <c:pt idx="48">
                  <c:v>-33.199996948242188</c:v>
                </c:pt>
                <c:pt idx="49">
                  <c:v>-33.099998474121094</c:v>
                </c:pt>
                <c:pt idx="50">
                  <c:v>-33</c:v>
                </c:pt>
                <c:pt idx="51">
                  <c:v>-32.899997711181641</c:v>
                </c:pt>
                <c:pt idx="52">
                  <c:v>-32.799999237060547</c:v>
                </c:pt>
                <c:pt idx="53">
                  <c:v>-32.699996948242188</c:v>
                </c:pt>
                <c:pt idx="54">
                  <c:v>-32.599998474121094</c:v>
                </c:pt>
                <c:pt idx="55">
                  <c:v>-32.5</c:v>
                </c:pt>
                <c:pt idx="56">
                  <c:v>-32.399997711181641</c:v>
                </c:pt>
                <c:pt idx="57">
                  <c:v>-32.299999237060547</c:v>
                </c:pt>
                <c:pt idx="58">
                  <c:v>-32.199996948242188</c:v>
                </c:pt>
                <c:pt idx="59">
                  <c:v>-32.099998474121094</c:v>
                </c:pt>
                <c:pt idx="60">
                  <c:v>-31.999998092651367</c:v>
                </c:pt>
                <c:pt idx="61">
                  <c:v>-31.899997711181641</c:v>
                </c:pt>
                <c:pt idx="62">
                  <c:v>-31.799999237060547</c:v>
                </c:pt>
                <c:pt idx="63">
                  <c:v>-31.69999885559082</c:v>
                </c:pt>
                <c:pt idx="64">
                  <c:v>-31.599998474121094</c:v>
                </c:pt>
                <c:pt idx="65">
                  <c:v>-31.499998092651367</c:v>
                </c:pt>
                <c:pt idx="66">
                  <c:v>-31.399997711181641</c:v>
                </c:pt>
                <c:pt idx="67">
                  <c:v>-31.299999237060547</c:v>
                </c:pt>
                <c:pt idx="68">
                  <c:v>-31.19999885559082</c:v>
                </c:pt>
                <c:pt idx="69">
                  <c:v>-31.099998474121094</c:v>
                </c:pt>
                <c:pt idx="70">
                  <c:v>-30.999998092651367</c:v>
                </c:pt>
                <c:pt idx="71">
                  <c:v>-30.899997711181641</c:v>
                </c:pt>
                <c:pt idx="72">
                  <c:v>-30.799999237060547</c:v>
                </c:pt>
                <c:pt idx="73">
                  <c:v>-30.69999885559082</c:v>
                </c:pt>
                <c:pt idx="74">
                  <c:v>-30.599998474121094</c:v>
                </c:pt>
                <c:pt idx="75">
                  <c:v>-30.499998092651367</c:v>
                </c:pt>
                <c:pt idx="76">
                  <c:v>-30.399997711181641</c:v>
                </c:pt>
                <c:pt idx="77">
                  <c:v>-30.299999237060547</c:v>
                </c:pt>
                <c:pt idx="78">
                  <c:v>-30.19999885559082</c:v>
                </c:pt>
                <c:pt idx="79">
                  <c:v>-30.099998474121094</c:v>
                </c:pt>
                <c:pt idx="80">
                  <c:v>-29.999998092651367</c:v>
                </c:pt>
                <c:pt idx="81">
                  <c:v>-29.899997711181641</c:v>
                </c:pt>
                <c:pt idx="82">
                  <c:v>-29.799999237060547</c:v>
                </c:pt>
                <c:pt idx="83">
                  <c:v>-29.69999885559082</c:v>
                </c:pt>
                <c:pt idx="84">
                  <c:v>-29.599998474121094</c:v>
                </c:pt>
                <c:pt idx="85">
                  <c:v>-29.499998092651367</c:v>
                </c:pt>
                <c:pt idx="86">
                  <c:v>-29.399997711181641</c:v>
                </c:pt>
                <c:pt idx="87">
                  <c:v>-29.299999237060547</c:v>
                </c:pt>
                <c:pt idx="88">
                  <c:v>-29.19999885559082</c:v>
                </c:pt>
                <c:pt idx="89">
                  <c:v>-29.099998474121094</c:v>
                </c:pt>
                <c:pt idx="90">
                  <c:v>-28.999998092651367</c:v>
                </c:pt>
                <c:pt idx="91">
                  <c:v>-28.899997711181641</c:v>
                </c:pt>
                <c:pt idx="92">
                  <c:v>-28.799999237060547</c:v>
                </c:pt>
                <c:pt idx="93">
                  <c:v>-28.69999885559082</c:v>
                </c:pt>
                <c:pt idx="94">
                  <c:v>-28.599998474121094</c:v>
                </c:pt>
                <c:pt idx="95">
                  <c:v>-28.499998092651367</c:v>
                </c:pt>
                <c:pt idx="96">
                  <c:v>-28.399997711181641</c:v>
                </c:pt>
                <c:pt idx="97">
                  <c:v>-28.299999237060547</c:v>
                </c:pt>
                <c:pt idx="98">
                  <c:v>-28.19999885559082</c:v>
                </c:pt>
                <c:pt idx="99">
                  <c:v>-28.099998474121094</c:v>
                </c:pt>
                <c:pt idx="100">
                  <c:v>-27.999998092651367</c:v>
                </c:pt>
                <c:pt idx="101">
                  <c:v>-27.899997711181641</c:v>
                </c:pt>
                <c:pt idx="102">
                  <c:v>-27.799999237060547</c:v>
                </c:pt>
                <c:pt idx="103">
                  <c:v>-27.69999885559082</c:v>
                </c:pt>
                <c:pt idx="104">
                  <c:v>-27.599998474121094</c:v>
                </c:pt>
                <c:pt idx="105">
                  <c:v>-27.499998092651367</c:v>
                </c:pt>
                <c:pt idx="106">
                  <c:v>-27.399997711181641</c:v>
                </c:pt>
                <c:pt idx="107">
                  <c:v>-27.299999237060547</c:v>
                </c:pt>
                <c:pt idx="108">
                  <c:v>-27.19999885559082</c:v>
                </c:pt>
                <c:pt idx="109">
                  <c:v>-27.099998474121094</c:v>
                </c:pt>
                <c:pt idx="110">
                  <c:v>-26.999998092651367</c:v>
                </c:pt>
                <c:pt idx="111">
                  <c:v>-26.899997711181641</c:v>
                </c:pt>
                <c:pt idx="112">
                  <c:v>-26.799999237060547</c:v>
                </c:pt>
                <c:pt idx="113">
                  <c:v>-26.69999885559082</c:v>
                </c:pt>
                <c:pt idx="114">
                  <c:v>-26.599998474121094</c:v>
                </c:pt>
                <c:pt idx="115">
                  <c:v>-26.499998092651367</c:v>
                </c:pt>
                <c:pt idx="116">
                  <c:v>-26.399997711181641</c:v>
                </c:pt>
                <c:pt idx="117">
                  <c:v>-26.299999237060547</c:v>
                </c:pt>
                <c:pt idx="118">
                  <c:v>-26.19999885559082</c:v>
                </c:pt>
                <c:pt idx="119">
                  <c:v>-26.099998474121094</c:v>
                </c:pt>
                <c:pt idx="120">
                  <c:v>-25.999998092651367</c:v>
                </c:pt>
                <c:pt idx="121">
                  <c:v>-25.899997711181641</c:v>
                </c:pt>
                <c:pt idx="122">
                  <c:v>-25.799999237060547</c:v>
                </c:pt>
                <c:pt idx="123">
                  <c:v>-25.69999885559082</c:v>
                </c:pt>
                <c:pt idx="124">
                  <c:v>-25.599998474121094</c:v>
                </c:pt>
                <c:pt idx="125">
                  <c:v>-25.499998092651367</c:v>
                </c:pt>
                <c:pt idx="126">
                  <c:v>-25.399997711181641</c:v>
                </c:pt>
                <c:pt idx="127">
                  <c:v>-25.299999237060547</c:v>
                </c:pt>
                <c:pt idx="128">
                  <c:v>-25.19999885559082</c:v>
                </c:pt>
                <c:pt idx="129">
                  <c:v>-25.099998474121094</c:v>
                </c:pt>
                <c:pt idx="130">
                  <c:v>-24.999998092651367</c:v>
                </c:pt>
                <c:pt idx="131">
                  <c:v>-24.899997711181641</c:v>
                </c:pt>
                <c:pt idx="132">
                  <c:v>-24.799999237060547</c:v>
                </c:pt>
                <c:pt idx="133">
                  <c:v>-24.69999885559082</c:v>
                </c:pt>
                <c:pt idx="134">
                  <c:v>-24.599998474121094</c:v>
                </c:pt>
                <c:pt idx="135">
                  <c:v>-24.499998092651367</c:v>
                </c:pt>
                <c:pt idx="136">
                  <c:v>-24.399997711181641</c:v>
                </c:pt>
                <c:pt idx="137">
                  <c:v>-24.299999237060547</c:v>
                </c:pt>
                <c:pt idx="138">
                  <c:v>-24.19999885559082</c:v>
                </c:pt>
                <c:pt idx="139">
                  <c:v>-24.099998474121094</c:v>
                </c:pt>
                <c:pt idx="140">
                  <c:v>-23.999998092651367</c:v>
                </c:pt>
                <c:pt idx="141">
                  <c:v>-23.899997711181641</c:v>
                </c:pt>
                <c:pt idx="142">
                  <c:v>-23.799999237060547</c:v>
                </c:pt>
                <c:pt idx="143">
                  <c:v>-23.69999885559082</c:v>
                </c:pt>
                <c:pt idx="144">
                  <c:v>-23.599998474121094</c:v>
                </c:pt>
                <c:pt idx="145">
                  <c:v>-23.499998092651367</c:v>
                </c:pt>
                <c:pt idx="146">
                  <c:v>-23.399997711181641</c:v>
                </c:pt>
                <c:pt idx="147">
                  <c:v>-23.299999237060547</c:v>
                </c:pt>
                <c:pt idx="148">
                  <c:v>-23.19999885559082</c:v>
                </c:pt>
                <c:pt idx="149">
                  <c:v>-23.099998474121094</c:v>
                </c:pt>
                <c:pt idx="150">
                  <c:v>-22.999998092651367</c:v>
                </c:pt>
                <c:pt idx="151">
                  <c:v>-22.899997711181641</c:v>
                </c:pt>
                <c:pt idx="152">
                  <c:v>-22.799999237060547</c:v>
                </c:pt>
                <c:pt idx="153">
                  <c:v>-22.69999885559082</c:v>
                </c:pt>
                <c:pt idx="154">
                  <c:v>-22.599998474121094</c:v>
                </c:pt>
                <c:pt idx="155">
                  <c:v>-22.499998092651367</c:v>
                </c:pt>
                <c:pt idx="156">
                  <c:v>-22.399997711181641</c:v>
                </c:pt>
                <c:pt idx="157">
                  <c:v>-22.299999237060547</c:v>
                </c:pt>
                <c:pt idx="158">
                  <c:v>-22.19999885559082</c:v>
                </c:pt>
                <c:pt idx="159">
                  <c:v>-22.099998474121094</c:v>
                </c:pt>
                <c:pt idx="160">
                  <c:v>-21.999998092651367</c:v>
                </c:pt>
                <c:pt idx="161">
                  <c:v>-21.899997711181641</c:v>
                </c:pt>
                <c:pt idx="162">
                  <c:v>-21.799999237060547</c:v>
                </c:pt>
                <c:pt idx="163">
                  <c:v>-21.69999885559082</c:v>
                </c:pt>
                <c:pt idx="164">
                  <c:v>-21.599998474121094</c:v>
                </c:pt>
                <c:pt idx="165">
                  <c:v>-21.499998092651367</c:v>
                </c:pt>
                <c:pt idx="166">
                  <c:v>-21.399997711181641</c:v>
                </c:pt>
                <c:pt idx="167">
                  <c:v>-21.299999237060547</c:v>
                </c:pt>
                <c:pt idx="168">
                  <c:v>-21.19999885559082</c:v>
                </c:pt>
                <c:pt idx="169">
                  <c:v>-21.099998474121094</c:v>
                </c:pt>
                <c:pt idx="170">
                  <c:v>-20.999998092651367</c:v>
                </c:pt>
                <c:pt idx="171">
                  <c:v>-20.899997711181641</c:v>
                </c:pt>
                <c:pt idx="172">
                  <c:v>-20.799999237060547</c:v>
                </c:pt>
                <c:pt idx="173">
                  <c:v>-20.69999885559082</c:v>
                </c:pt>
                <c:pt idx="174">
                  <c:v>-20.599998474121094</c:v>
                </c:pt>
                <c:pt idx="175">
                  <c:v>-20.499998092651367</c:v>
                </c:pt>
                <c:pt idx="176">
                  <c:v>-20.399997711181641</c:v>
                </c:pt>
                <c:pt idx="177">
                  <c:v>-20.299999237060547</c:v>
                </c:pt>
                <c:pt idx="178">
                  <c:v>-20.19999885559082</c:v>
                </c:pt>
                <c:pt idx="179">
                  <c:v>-20.099998474121094</c:v>
                </c:pt>
                <c:pt idx="180">
                  <c:v>-19.999998092651367</c:v>
                </c:pt>
                <c:pt idx="181">
                  <c:v>-19.899997711181641</c:v>
                </c:pt>
                <c:pt idx="182">
                  <c:v>-19.799999237060547</c:v>
                </c:pt>
                <c:pt idx="183">
                  <c:v>-19.69999885559082</c:v>
                </c:pt>
                <c:pt idx="184">
                  <c:v>-19.599998474121094</c:v>
                </c:pt>
                <c:pt idx="185">
                  <c:v>-19.499998092651367</c:v>
                </c:pt>
                <c:pt idx="186">
                  <c:v>-19.399997711181641</c:v>
                </c:pt>
                <c:pt idx="187">
                  <c:v>-19.299999237060547</c:v>
                </c:pt>
                <c:pt idx="188">
                  <c:v>-19.19999885559082</c:v>
                </c:pt>
                <c:pt idx="189">
                  <c:v>-19.099998474121094</c:v>
                </c:pt>
                <c:pt idx="190">
                  <c:v>-18.999998092651367</c:v>
                </c:pt>
                <c:pt idx="191">
                  <c:v>-18.899997711181641</c:v>
                </c:pt>
                <c:pt idx="192">
                  <c:v>-18.799999237060547</c:v>
                </c:pt>
                <c:pt idx="193">
                  <c:v>-18.69999885559082</c:v>
                </c:pt>
                <c:pt idx="194">
                  <c:v>-18.599998474121094</c:v>
                </c:pt>
                <c:pt idx="195">
                  <c:v>-18.499998092651367</c:v>
                </c:pt>
                <c:pt idx="196">
                  <c:v>-18.399997711181641</c:v>
                </c:pt>
                <c:pt idx="197">
                  <c:v>-18.299999237060547</c:v>
                </c:pt>
                <c:pt idx="198">
                  <c:v>-18.19999885559082</c:v>
                </c:pt>
                <c:pt idx="199">
                  <c:v>-18.099998474121094</c:v>
                </c:pt>
                <c:pt idx="200">
                  <c:v>-17.999998092651367</c:v>
                </c:pt>
                <c:pt idx="201">
                  <c:v>-17.899997711181641</c:v>
                </c:pt>
                <c:pt idx="202">
                  <c:v>-17.799999237060547</c:v>
                </c:pt>
                <c:pt idx="203">
                  <c:v>-17.69999885559082</c:v>
                </c:pt>
                <c:pt idx="204">
                  <c:v>-17.599998474121094</c:v>
                </c:pt>
                <c:pt idx="205">
                  <c:v>-17.499998092651367</c:v>
                </c:pt>
                <c:pt idx="206">
                  <c:v>-17.399997711181641</c:v>
                </c:pt>
                <c:pt idx="207">
                  <c:v>-17.299999237060547</c:v>
                </c:pt>
                <c:pt idx="208">
                  <c:v>-17.19999885559082</c:v>
                </c:pt>
                <c:pt idx="209">
                  <c:v>-17.099998474121094</c:v>
                </c:pt>
                <c:pt idx="210">
                  <c:v>-16.999998092651367</c:v>
                </c:pt>
                <c:pt idx="211">
                  <c:v>-16.899997711181641</c:v>
                </c:pt>
                <c:pt idx="212">
                  <c:v>-16.799999237060547</c:v>
                </c:pt>
                <c:pt idx="213">
                  <c:v>-16.69999885559082</c:v>
                </c:pt>
                <c:pt idx="214">
                  <c:v>-16.599998474121094</c:v>
                </c:pt>
                <c:pt idx="215">
                  <c:v>-16.499998092651367</c:v>
                </c:pt>
                <c:pt idx="216">
                  <c:v>-16.399997711181641</c:v>
                </c:pt>
                <c:pt idx="217">
                  <c:v>-16.299999237060547</c:v>
                </c:pt>
                <c:pt idx="218">
                  <c:v>-16.19999885559082</c:v>
                </c:pt>
                <c:pt idx="219">
                  <c:v>-16.099998474121094</c:v>
                </c:pt>
                <c:pt idx="220">
                  <c:v>-15.999998092651367</c:v>
                </c:pt>
                <c:pt idx="221">
                  <c:v>-15.899997711181641</c:v>
                </c:pt>
                <c:pt idx="222">
                  <c:v>-15.799999237060547</c:v>
                </c:pt>
                <c:pt idx="223">
                  <c:v>-15.69999885559082</c:v>
                </c:pt>
                <c:pt idx="224">
                  <c:v>-15.599998474121094</c:v>
                </c:pt>
                <c:pt idx="225">
                  <c:v>-15.499998092651367</c:v>
                </c:pt>
                <c:pt idx="226">
                  <c:v>-15.399997711181641</c:v>
                </c:pt>
                <c:pt idx="227">
                  <c:v>-15.299999237060547</c:v>
                </c:pt>
                <c:pt idx="228">
                  <c:v>-15.19999885559082</c:v>
                </c:pt>
                <c:pt idx="229">
                  <c:v>-15.099998474121094</c:v>
                </c:pt>
                <c:pt idx="230">
                  <c:v>-14.999998092651367</c:v>
                </c:pt>
                <c:pt idx="231">
                  <c:v>-14.899997711181641</c:v>
                </c:pt>
                <c:pt idx="232">
                  <c:v>-14.799999237060547</c:v>
                </c:pt>
                <c:pt idx="233">
                  <c:v>-14.69999885559082</c:v>
                </c:pt>
                <c:pt idx="234">
                  <c:v>-14.599998474121094</c:v>
                </c:pt>
                <c:pt idx="235">
                  <c:v>-14.499998092651367</c:v>
                </c:pt>
                <c:pt idx="236">
                  <c:v>-14.399997711181641</c:v>
                </c:pt>
                <c:pt idx="237">
                  <c:v>-14.299999237060547</c:v>
                </c:pt>
                <c:pt idx="238">
                  <c:v>-14.19999885559082</c:v>
                </c:pt>
                <c:pt idx="239">
                  <c:v>-14.099998474121094</c:v>
                </c:pt>
                <c:pt idx="240">
                  <c:v>-13.999998092651367</c:v>
                </c:pt>
                <c:pt idx="241">
                  <c:v>-13.899997711181641</c:v>
                </c:pt>
                <c:pt idx="242">
                  <c:v>-13.799999237060547</c:v>
                </c:pt>
                <c:pt idx="243">
                  <c:v>-13.69999885559082</c:v>
                </c:pt>
                <c:pt idx="244">
                  <c:v>-13.599998474121094</c:v>
                </c:pt>
                <c:pt idx="245">
                  <c:v>-13.499998092651367</c:v>
                </c:pt>
                <c:pt idx="246">
                  <c:v>-13.399997711181641</c:v>
                </c:pt>
                <c:pt idx="247">
                  <c:v>-13.299999237060547</c:v>
                </c:pt>
                <c:pt idx="248">
                  <c:v>-13.19999885559082</c:v>
                </c:pt>
                <c:pt idx="249">
                  <c:v>-13.099998474121094</c:v>
                </c:pt>
                <c:pt idx="250">
                  <c:v>-12.999998092651367</c:v>
                </c:pt>
                <c:pt idx="251">
                  <c:v>-12.899997711181641</c:v>
                </c:pt>
                <c:pt idx="252">
                  <c:v>-12.799999237060547</c:v>
                </c:pt>
                <c:pt idx="253">
                  <c:v>-12.69999885559082</c:v>
                </c:pt>
                <c:pt idx="254">
                  <c:v>-12.599998474121094</c:v>
                </c:pt>
                <c:pt idx="255">
                  <c:v>-12.499998092651367</c:v>
                </c:pt>
                <c:pt idx="256">
                  <c:v>-12.399997711181641</c:v>
                </c:pt>
                <c:pt idx="257">
                  <c:v>-12.299999237060547</c:v>
                </c:pt>
                <c:pt idx="258">
                  <c:v>-12.19999885559082</c:v>
                </c:pt>
                <c:pt idx="259">
                  <c:v>-12.099998474121094</c:v>
                </c:pt>
                <c:pt idx="260">
                  <c:v>-11.999998092651367</c:v>
                </c:pt>
                <c:pt idx="261">
                  <c:v>-11.899997711181641</c:v>
                </c:pt>
                <c:pt idx="262">
                  <c:v>-11.799999237060547</c:v>
                </c:pt>
                <c:pt idx="263">
                  <c:v>-11.69999885559082</c:v>
                </c:pt>
                <c:pt idx="264">
                  <c:v>-11.599998474121094</c:v>
                </c:pt>
                <c:pt idx="265">
                  <c:v>-11.499998092651367</c:v>
                </c:pt>
                <c:pt idx="266">
                  <c:v>-11.399997711181641</c:v>
                </c:pt>
                <c:pt idx="267">
                  <c:v>-11.299999237060547</c:v>
                </c:pt>
                <c:pt idx="268">
                  <c:v>-11.19999885559082</c:v>
                </c:pt>
                <c:pt idx="269">
                  <c:v>-11.099998474121094</c:v>
                </c:pt>
                <c:pt idx="270">
                  <c:v>-10.999998092651367</c:v>
                </c:pt>
                <c:pt idx="271">
                  <c:v>-10.899997711181641</c:v>
                </c:pt>
                <c:pt idx="272">
                  <c:v>-10.799999237060547</c:v>
                </c:pt>
                <c:pt idx="273">
                  <c:v>-10.69999885559082</c:v>
                </c:pt>
                <c:pt idx="274">
                  <c:v>-10.599998474121094</c:v>
                </c:pt>
                <c:pt idx="275">
                  <c:v>-10.499998092651367</c:v>
                </c:pt>
                <c:pt idx="276">
                  <c:v>-10.399997711181641</c:v>
                </c:pt>
                <c:pt idx="277">
                  <c:v>-10.299999237060547</c:v>
                </c:pt>
                <c:pt idx="278">
                  <c:v>-10.19999885559082</c:v>
                </c:pt>
                <c:pt idx="279">
                  <c:v>-10.099998474121094</c:v>
                </c:pt>
                <c:pt idx="280">
                  <c:v>-9.9999980926513672</c:v>
                </c:pt>
                <c:pt idx="281">
                  <c:v>-9.8999977111816406</c:v>
                </c:pt>
                <c:pt idx="282">
                  <c:v>-9.7999992370605469</c:v>
                </c:pt>
                <c:pt idx="283">
                  <c:v>-9.6999988555908203</c:v>
                </c:pt>
                <c:pt idx="284">
                  <c:v>-9.5999984741210938</c:v>
                </c:pt>
                <c:pt idx="285">
                  <c:v>-9.4999980926513672</c:v>
                </c:pt>
                <c:pt idx="286">
                  <c:v>-9.3999977111816406</c:v>
                </c:pt>
                <c:pt idx="287">
                  <c:v>-9.2999992370605469</c:v>
                </c:pt>
                <c:pt idx="288">
                  <c:v>-9.1999988555908203</c:v>
                </c:pt>
                <c:pt idx="289">
                  <c:v>-9.0999984741210938</c:v>
                </c:pt>
                <c:pt idx="290">
                  <c:v>-8.9999980926513672</c:v>
                </c:pt>
                <c:pt idx="291">
                  <c:v>-8.8999977111816406</c:v>
                </c:pt>
                <c:pt idx="292">
                  <c:v>-8.7999992370605469</c:v>
                </c:pt>
                <c:pt idx="293">
                  <c:v>-8.6999988555908203</c:v>
                </c:pt>
                <c:pt idx="294">
                  <c:v>-8.5999984741210938</c:v>
                </c:pt>
                <c:pt idx="295">
                  <c:v>-8.4999980926513672</c:v>
                </c:pt>
                <c:pt idx="296">
                  <c:v>-8.3999977111816406</c:v>
                </c:pt>
                <c:pt idx="297">
                  <c:v>-8.2999992370605469</c:v>
                </c:pt>
                <c:pt idx="298">
                  <c:v>-8.1999988555908203</c:v>
                </c:pt>
                <c:pt idx="299">
                  <c:v>-8.0999984741210938</c:v>
                </c:pt>
                <c:pt idx="300">
                  <c:v>-7.9999980926513672</c:v>
                </c:pt>
                <c:pt idx="301">
                  <c:v>-7.8999977111816406</c:v>
                </c:pt>
                <c:pt idx="302">
                  <c:v>-7.7999992370605469</c:v>
                </c:pt>
                <c:pt idx="303">
                  <c:v>-7.6999988555908203</c:v>
                </c:pt>
                <c:pt idx="304">
                  <c:v>-7.5999984741210938</c:v>
                </c:pt>
                <c:pt idx="305">
                  <c:v>-7.4999980926513672</c:v>
                </c:pt>
                <c:pt idx="306">
                  <c:v>-7.3999977111816406</c:v>
                </c:pt>
                <c:pt idx="307">
                  <c:v>-7.2999992370605469</c:v>
                </c:pt>
                <c:pt idx="308">
                  <c:v>-7.1999988555908203</c:v>
                </c:pt>
                <c:pt idx="309">
                  <c:v>-7.0999984741210938</c:v>
                </c:pt>
                <c:pt idx="310">
                  <c:v>-6.9999980926513672</c:v>
                </c:pt>
                <c:pt idx="311">
                  <c:v>-6.8999977111816406</c:v>
                </c:pt>
                <c:pt idx="312">
                  <c:v>-6.7999992370605469</c:v>
                </c:pt>
                <c:pt idx="313">
                  <c:v>-6.6999988555908203</c:v>
                </c:pt>
                <c:pt idx="314">
                  <c:v>-6.5999984741210938</c:v>
                </c:pt>
                <c:pt idx="315">
                  <c:v>-6.4999980926513672</c:v>
                </c:pt>
                <c:pt idx="316">
                  <c:v>-6.3999977111816406</c:v>
                </c:pt>
                <c:pt idx="317">
                  <c:v>-6.2999992370605469</c:v>
                </c:pt>
                <c:pt idx="318">
                  <c:v>-6.1999988555908203</c:v>
                </c:pt>
                <c:pt idx="319">
                  <c:v>-6.0999984741210938</c:v>
                </c:pt>
                <c:pt idx="320">
                  <c:v>-6</c:v>
                </c:pt>
                <c:pt idx="321">
                  <c:v>-5.8999977111816406</c:v>
                </c:pt>
                <c:pt idx="322">
                  <c:v>-5.7999992370605469</c:v>
                </c:pt>
                <c:pt idx="323">
                  <c:v>-5.6999969482421875</c:v>
                </c:pt>
                <c:pt idx="324">
                  <c:v>-5.5999984741210938</c:v>
                </c:pt>
                <c:pt idx="325">
                  <c:v>-5.5</c:v>
                </c:pt>
                <c:pt idx="326">
                  <c:v>-5.3999977111816406</c:v>
                </c:pt>
                <c:pt idx="327">
                  <c:v>-5.2999992370605469</c:v>
                </c:pt>
                <c:pt idx="328">
                  <c:v>-5.1999969482421875</c:v>
                </c:pt>
                <c:pt idx="329">
                  <c:v>-5.0999984741210938</c:v>
                </c:pt>
                <c:pt idx="330">
                  <c:v>-5</c:v>
                </c:pt>
                <c:pt idx="331">
                  <c:v>-4.8999977111816406</c:v>
                </c:pt>
                <c:pt idx="332">
                  <c:v>-4.7999992370605469</c:v>
                </c:pt>
                <c:pt idx="333">
                  <c:v>-4.6999969482421875</c:v>
                </c:pt>
                <c:pt idx="334">
                  <c:v>-4.5999984741210938</c:v>
                </c:pt>
                <c:pt idx="335">
                  <c:v>-4.5</c:v>
                </c:pt>
                <c:pt idx="336">
                  <c:v>-4.3999977111816406</c:v>
                </c:pt>
                <c:pt idx="337">
                  <c:v>-4.2999992370605469</c:v>
                </c:pt>
                <c:pt idx="338">
                  <c:v>-4.1999969482421875</c:v>
                </c:pt>
                <c:pt idx="339">
                  <c:v>-4.0999984741210938</c:v>
                </c:pt>
                <c:pt idx="340">
                  <c:v>-4</c:v>
                </c:pt>
                <c:pt idx="341">
                  <c:v>-3.8999977111816406</c:v>
                </c:pt>
                <c:pt idx="342">
                  <c:v>-3.7999992370605469</c:v>
                </c:pt>
                <c:pt idx="343">
                  <c:v>-3.6999969482421875</c:v>
                </c:pt>
                <c:pt idx="344">
                  <c:v>-3.5999984741210938</c:v>
                </c:pt>
                <c:pt idx="345">
                  <c:v>-3.5</c:v>
                </c:pt>
                <c:pt idx="346">
                  <c:v>-3.3999977111816406</c:v>
                </c:pt>
                <c:pt idx="347">
                  <c:v>-3.2999992370605469</c:v>
                </c:pt>
                <c:pt idx="348">
                  <c:v>-3.1999969482421875</c:v>
                </c:pt>
                <c:pt idx="349">
                  <c:v>-3.0999984741210938</c:v>
                </c:pt>
                <c:pt idx="350">
                  <c:v>-3</c:v>
                </c:pt>
                <c:pt idx="351">
                  <c:v>-2.8999977111816406</c:v>
                </c:pt>
                <c:pt idx="352">
                  <c:v>-2.7999992370605469</c:v>
                </c:pt>
                <c:pt idx="353">
                  <c:v>-2.6999969482421875</c:v>
                </c:pt>
                <c:pt idx="354">
                  <c:v>-2.5999984741210938</c:v>
                </c:pt>
                <c:pt idx="355">
                  <c:v>-2.5</c:v>
                </c:pt>
                <c:pt idx="356">
                  <c:v>-2.3999977111816406</c:v>
                </c:pt>
                <c:pt idx="357">
                  <c:v>-2.2999992370605469</c:v>
                </c:pt>
                <c:pt idx="358">
                  <c:v>-2.1999969482421875</c:v>
                </c:pt>
                <c:pt idx="359">
                  <c:v>-2.0999984741210938</c:v>
                </c:pt>
                <c:pt idx="360">
                  <c:v>-2</c:v>
                </c:pt>
                <c:pt idx="361">
                  <c:v>-1.8999977111816406</c:v>
                </c:pt>
                <c:pt idx="362">
                  <c:v>-1.7999992370605469</c:v>
                </c:pt>
                <c:pt idx="363">
                  <c:v>-1.6999969482421875</c:v>
                </c:pt>
                <c:pt idx="364">
                  <c:v>-1.5999984741210938</c:v>
                </c:pt>
                <c:pt idx="365">
                  <c:v>-1.5</c:v>
                </c:pt>
                <c:pt idx="366">
                  <c:v>-1.3999977111816406</c:v>
                </c:pt>
                <c:pt idx="367">
                  <c:v>-1.2999992370605469</c:v>
                </c:pt>
                <c:pt idx="368">
                  <c:v>-1.1999969482421875</c:v>
                </c:pt>
                <c:pt idx="369">
                  <c:v>-1.0999984741210938</c:v>
                </c:pt>
                <c:pt idx="370">
                  <c:v>-1</c:v>
                </c:pt>
                <c:pt idx="371">
                  <c:v>-0.89999771118164063</c:v>
                </c:pt>
                <c:pt idx="372">
                  <c:v>-0.79999923706054688</c:v>
                </c:pt>
                <c:pt idx="373">
                  <c:v>-0.6999969482421875</c:v>
                </c:pt>
                <c:pt idx="374">
                  <c:v>-0.59999847412109375</c:v>
                </c:pt>
                <c:pt idx="375">
                  <c:v>-0.5</c:v>
                </c:pt>
                <c:pt idx="376">
                  <c:v>-0.39999771118164063</c:v>
                </c:pt>
                <c:pt idx="377">
                  <c:v>-0.29999923706054688</c:v>
                </c:pt>
                <c:pt idx="378">
                  <c:v>-0.1999969482421875</c:v>
                </c:pt>
                <c:pt idx="379">
                  <c:v>-9.999847412109375E-2</c:v>
                </c:pt>
                <c:pt idx="380">
                  <c:v>0</c:v>
                </c:pt>
                <c:pt idx="381">
                  <c:v>0.10000228881835938</c:v>
                </c:pt>
                <c:pt idx="382">
                  <c:v>0.20000076293945313</c:v>
                </c:pt>
                <c:pt idx="383">
                  <c:v>0.3000030517578125</c:v>
                </c:pt>
                <c:pt idx="384">
                  <c:v>0.40000152587890625</c:v>
                </c:pt>
                <c:pt idx="385">
                  <c:v>0.5</c:v>
                </c:pt>
                <c:pt idx="386">
                  <c:v>0.60000228881835938</c:v>
                </c:pt>
                <c:pt idx="387">
                  <c:v>0.70000076293945313</c:v>
                </c:pt>
                <c:pt idx="388">
                  <c:v>0.8000030517578125</c:v>
                </c:pt>
                <c:pt idx="389">
                  <c:v>0.90000152587890625</c:v>
                </c:pt>
                <c:pt idx="390">
                  <c:v>1</c:v>
                </c:pt>
                <c:pt idx="391">
                  <c:v>1.1000022888183594</c:v>
                </c:pt>
                <c:pt idx="392">
                  <c:v>1.2000007629394531</c:v>
                </c:pt>
                <c:pt idx="393">
                  <c:v>1.3000030517578125</c:v>
                </c:pt>
                <c:pt idx="394">
                  <c:v>1.4000015258789063</c:v>
                </c:pt>
                <c:pt idx="395">
                  <c:v>1.5</c:v>
                </c:pt>
                <c:pt idx="396">
                  <c:v>1.6000022888183594</c:v>
                </c:pt>
                <c:pt idx="397">
                  <c:v>1.7000007629394531</c:v>
                </c:pt>
                <c:pt idx="398">
                  <c:v>1.8000030517578125</c:v>
                </c:pt>
                <c:pt idx="399">
                  <c:v>1.9000015258789063</c:v>
                </c:pt>
                <c:pt idx="400">
                  <c:v>2</c:v>
                </c:pt>
                <c:pt idx="401">
                  <c:v>2.1000022888183594</c:v>
                </c:pt>
                <c:pt idx="402">
                  <c:v>2.2000007629394531</c:v>
                </c:pt>
                <c:pt idx="403">
                  <c:v>2.3000030517578125</c:v>
                </c:pt>
                <c:pt idx="404">
                  <c:v>2.4000015258789063</c:v>
                </c:pt>
                <c:pt idx="405">
                  <c:v>2.5</c:v>
                </c:pt>
                <c:pt idx="406">
                  <c:v>2.6000022888183594</c:v>
                </c:pt>
                <c:pt idx="407">
                  <c:v>2.7000007629394531</c:v>
                </c:pt>
                <c:pt idx="408">
                  <c:v>2.8000030517578125</c:v>
                </c:pt>
                <c:pt idx="409">
                  <c:v>2.9000015258789063</c:v>
                </c:pt>
                <c:pt idx="410">
                  <c:v>3</c:v>
                </c:pt>
                <c:pt idx="411">
                  <c:v>3.1000022888183594</c:v>
                </c:pt>
                <c:pt idx="412">
                  <c:v>3.2000007629394531</c:v>
                </c:pt>
                <c:pt idx="413">
                  <c:v>3.3000030517578125</c:v>
                </c:pt>
                <c:pt idx="414">
                  <c:v>3.4000015258789063</c:v>
                </c:pt>
                <c:pt idx="415">
                  <c:v>3.5</c:v>
                </c:pt>
                <c:pt idx="416">
                  <c:v>3.6000022888183594</c:v>
                </c:pt>
                <c:pt idx="417">
                  <c:v>3.7000007629394531</c:v>
                </c:pt>
                <c:pt idx="418">
                  <c:v>3.8000030517578125</c:v>
                </c:pt>
                <c:pt idx="419">
                  <c:v>3.9000015258789063</c:v>
                </c:pt>
                <c:pt idx="420">
                  <c:v>4</c:v>
                </c:pt>
                <c:pt idx="421">
                  <c:v>4.1000022888183594</c:v>
                </c:pt>
                <c:pt idx="422">
                  <c:v>4.2000007629394531</c:v>
                </c:pt>
                <c:pt idx="423">
                  <c:v>4.3000030517578125</c:v>
                </c:pt>
                <c:pt idx="424">
                  <c:v>4.4000015258789063</c:v>
                </c:pt>
                <c:pt idx="425">
                  <c:v>4.5</c:v>
                </c:pt>
                <c:pt idx="426">
                  <c:v>4.6000022888183594</c:v>
                </c:pt>
                <c:pt idx="427">
                  <c:v>4.7000007629394531</c:v>
                </c:pt>
                <c:pt idx="428">
                  <c:v>4.8000030517578125</c:v>
                </c:pt>
                <c:pt idx="429">
                  <c:v>4.9000015258789063</c:v>
                </c:pt>
                <c:pt idx="430">
                  <c:v>5</c:v>
                </c:pt>
                <c:pt idx="431">
                  <c:v>5.1000022888183594</c:v>
                </c:pt>
                <c:pt idx="432">
                  <c:v>5.2000007629394531</c:v>
                </c:pt>
                <c:pt idx="433">
                  <c:v>5.3000030517578125</c:v>
                </c:pt>
                <c:pt idx="434">
                  <c:v>5.4000015258789063</c:v>
                </c:pt>
                <c:pt idx="435">
                  <c:v>5.5</c:v>
                </c:pt>
                <c:pt idx="436">
                  <c:v>5.6000022888183594</c:v>
                </c:pt>
                <c:pt idx="437">
                  <c:v>5.7000007629394531</c:v>
                </c:pt>
                <c:pt idx="438">
                  <c:v>5.8000030517578125</c:v>
                </c:pt>
                <c:pt idx="439">
                  <c:v>5.9000015258789063</c:v>
                </c:pt>
                <c:pt idx="440">
                  <c:v>6</c:v>
                </c:pt>
                <c:pt idx="441">
                  <c:v>6.1000022888183594</c:v>
                </c:pt>
                <c:pt idx="442">
                  <c:v>6.2000007629394531</c:v>
                </c:pt>
                <c:pt idx="443">
                  <c:v>6.3000030517578125</c:v>
                </c:pt>
                <c:pt idx="444">
                  <c:v>6.4000015258789063</c:v>
                </c:pt>
                <c:pt idx="445">
                  <c:v>6.5</c:v>
                </c:pt>
                <c:pt idx="446">
                  <c:v>6.6000022888183594</c:v>
                </c:pt>
                <c:pt idx="447">
                  <c:v>6.7000007629394531</c:v>
                </c:pt>
                <c:pt idx="448">
                  <c:v>6.8000030517578125</c:v>
                </c:pt>
                <c:pt idx="449">
                  <c:v>6.9000015258789063</c:v>
                </c:pt>
                <c:pt idx="450">
                  <c:v>7</c:v>
                </c:pt>
                <c:pt idx="451">
                  <c:v>7.1000022888183594</c:v>
                </c:pt>
                <c:pt idx="452">
                  <c:v>7.2000007629394531</c:v>
                </c:pt>
                <c:pt idx="453">
                  <c:v>7.3000030517578125</c:v>
                </c:pt>
                <c:pt idx="454">
                  <c:v>7.4000015258789063</c:v>
                </c:pt>
                <c:pt idx="455">
                  <c:v>7.5</c:v>
                </c:pt>
                <c:pt idx="456">
                  <c:v>7.6000022888183594</c:v>
                </c:pt>
                <c:pt idx="457">
                  <c:v>7.7000007629394531</c:v>
                </c:pt>
                <c:pt idx="458">
                  <c:v>7.8000030517578125</c:v>
                </c:pt>
                <c:pt idx="459">
                  <c:v>7.9000015258789063</c:v>
                </c:pt>
                <c:pt idx="460">
                  <c:v>8</c:v>
                </c:pt>
                <c:pt idx="461">
                  <c:v>8.1000022888183594</c:v>
                </c:pt>
                <c:pt idx="462">
                  <c:v>8.2000007629394531</c:v>
                </c:pt>
                <c:pt idx="463">
                  <c:v>8.3000030517578125</c:v>
                </c:pt>
                <c:pt idx="464">
                  <c:v>8.4000015258789063</c:v>
                </c:pt>
                <c:pt idx="465">
                  <c:v>8.5</c:v>
                </c:pt>
                <c:pt idx="466">
                  <c:v>8.6000022888183594</c:v>
                </c:pt>
                <c:pt idx="467">
                  <c:v>8.7000007629394531</c:v>
                </c:pt>
                <c:pt idx="468">
                  <c:v>8.8000030517578125</c:v>
                </c:pt>
                <c:pt idx="469">
                  <c:v>8.9000015258789063</c:v>
                </c:pt>
                <c:pt idx="470">
                  <c:v>9</c:v>
                </c:pt>
                <c:pt idx="471">
                  <c:v>9.1000022888183594</c:v>
                </c:pt>
                <c:pt idx="472">
                  <c:v>9.2000007629394531</c:v>
                </c:pt>
                <c:pt idx="473">
                  <c:v>9.3000030517578125</c:v>
                </c:pt>
                <c:pt idx="474">
                  <c:v>9.4000015258789063</c:v>
                </c:pt>
                <c:pt idx="475">
                  <c:v>9.5</c:v>
                </c:pt>
                <c:pt idx="476">
                  <c:v>9.6000022888183594</c:v>
                </c:pt>
                <c:pt idx="477">
                  <c:v>9.7000007629394531</c:v>
                </c:pt>
                <c:pt idx="478">
                  <c:v>9.8000030517578125</c:v>
                </c:pt>
                <c:pt idx="479">
                  <c:v>9.9000015258789063</c:v>
                </c:pt>
                <c:pt idx="480">
                  <c:v>10</c:v>
                </c:pt>
                <c:pt idx="481">
                  <c:v>10.100002288818359</c:v>
                </c:pt>
                <c:pt idx="482">
                  <c:v>10.200000762939453</c:v>
                </c:pt>
                <c:pt idx="483">
                  <c:v>10.300003051757813</c:v>
                </c:pt>
                <c:pt idx="484">
                  <c:v>10.400001525878906</c:v>
                </c:pt>
                <c:pt idx="485">
                  <c:v>10.5</c:v>
                </c:pt>
                <c:pt idx="486">
                  <c:v>10.600002288818359</c:v>
                </c:pt>
                <c:pt idx="487">
                  <c:v>10.700000762939453</c:v>
                </c:pt>
                <c:pt idx="488">
                  <c:v>10.800003051757813</c:v>
                </c:pt>
                <c:pt idx="489">
                  <c:v>10.900001525878906</c:v>
                </c:pt>
                <c:pt idx="490">
                  <c:v>11</c:v>
                </c:pt>
                <c:pt idx="491">
                  <c:v>11.100002288818359</c:v>
                </c:pt>
                <c:pt idx="492">
                  <c:v>11.200000762939453</c:v>
                </c:pt>
                <c:pt idx="493">
                  <c:v>11.300003051757813</c:v>
                </c:pt>
                <c:pt idx="494">
                  <c:v>11.400001525878906</c:v>
                </c:pt>
                <c:pt idx="495">
                  <c:v>11.5</c:v>
                </c:pt>
                <c:pt idx="496">
                  <c:v>11.600002288818359</c:v>
                </c:pt>
                <c:pt idx="497">
                  <c:v>11.700000762939453</c:v>
                </c:pt>
                <c:pt idx="498">
                  <c:v>11.800003051757813</c:v>
                </c:pt>
                <c:pt idx="499">
                  <c:v>11.900001525878906</c:v>
                </c:pt>
                <c:pt idx="500">
                  <c:v>12</c:v>
                </c:pt>
                <c:pt idx="501">
                  <c:v>12.100002288818359</c:v>
                </c:pt>
                <c:pt idx="502">
                  <c:v>12.200000762939453</c:v>
                </c:pt>
                <c:pt idx="503">
                  <c:v>12.300003051757813</c:v>
                </c:pt>
                <c:pt idx="504">
                  <c:v>12.400001525878906</c:v>
                </c:pt>
                <c:pt idx="505">
                  <c:v>12.5</c:v>
                </c:pt>
                <c:pt idx="506">
                  <c:v>12.600002288818359</c:v>
                </c:pt>
                <c:pt idx="507">
                  <c:v>12.700000762939453</c:v>
                </c:pt>
                <c:pt idx="508">
                  <c:v>12.800003051757813</c:v>
                </c:pt>
                <c:pt idx="509">
                  <c:v>12.900001525878906</c:v>
                </c:pt>
                <c:pt idx="510">
                  <c:v>13</c:v>
                </c:pt>
                <c:pt idx="511">
                  <c:v>13.100002288818359</c:v>
                </c:pt>
                <c:pt idx="512">
                  <c:v>13.200000762939453</c:v>
                </c:pt>
                <c:pt idx="513">
                  <c:v>13.300003051757813</c:v>
                </c:pt>
                <c:pt idx="514">
                  <c:v>13.400001525878906</c:v>
                </c:pt>
                <c:pt idx="515">
                  <c:v>13.5</c:v>
                </c:pt>
                <c:pt idx="516">
                  <c:v>13.600002288818359</c:v>
                </c:pt>
                <c:pt idx="517">
                  <c:v>13.700000762939453</c:v>
                </c:pt>
                <c:pt idx="518">
                  <c:v>13.800003051757813</c:v>
                </c:pt>
                <c:pt idx="519">
                  <c:v>13.900001525878906</c:v>
                </c:pt>
                <c:pt idx="520">
                  <c:v>14</c:v>
                </c:pt>
                <c:pt idx="521">
                  <c:v>14.100002288818359</c:v>
                </c:pt>
                <c:pt idx="522">
                  <c:v>14.200000762939453</c:v>
                </c:pt>
                <c:pt idx="523">
                  <c:v>14.300003051757813</c:v>
                </c:pt>
                <c:pt idx="524">
                  <c:v>14.400001525878906</c:v>
                </c:pt>
                <c:pt idx="525">
                  <c:v>14.5</c:v>
                </c:pt>
                <c:pt idx="526">
                  <c:v>14.600002288818359</c:v>
                </c:pt>
                <c:pt idx="527">
                  <c:v>14.700000762939453</c:v>
                </c:pt>
                <c:pt idx="528">
                  <c:v>14.800003051757813</c:v>
                </c:pt>
                <c:pt idx="529">
                  <c:v>14.900001525878906</c:v>
                </c:pt>
                <c:pt idx="530">
                  <c:v>15</c:v>
                </c:pt>
                <c:pt idx="531">
                  <c:v>15.100002288818359</c:v>
                </c:pt>
                <c:pt idx="532">
                  <c:v>15.200000762939453</c:v>
                </c:pt>
                <c:pt idx="533">
                  <c:v>15.300003051757813</c:v>
                </c:pt>
                <c:pt idx="534">
                  <c:v>15.400001525878906</c:v>
                </c:pt>
                <c:pt idx="535">
                  <c:v>15.5</c:v>
                </c:pt>
                <c:pt idx="536">
                  <c:v>15.600002288818359</c:v>
                </c:pt>
                <c:pt idx="537">
                  <c:v>15.700000762939453</c:v>
                </c:pt>
                <c:pt idx="538">
                  <c:v>15.800003051757813</c:v>
                </c:pt>
                <c:pt idx="539">
                  <c:v>15.900001525878906</c:v>
                </c:pt>
                <c:pt idx="540">
                  <c:v>16</c:v>
                </c:pt>
                <c:pt idx="541">
                  <c:v>16.100002288818359</c:v>
                </c:pt>
                <c:pt idx="542">
                  <c:v>16.200000762939453</c:v>
                </c:pt>
                <c:pt idx="543">
                  <c:v>16.300003051757813</c:v>
                </c:pt>
                <c:pt idx="544">
                  <c:v>16.400001525878906</c:v>
                </c:pt>
                <c:pt idx="545">
                  <c:v>16.5</c:v>
                </c:pt>
                <c:pt idx="546">
                  <c:v>16.600002288818359</c:v>
                </c:pt>
                <c:pt idx="547">
                  <c:v>16.700000762939453</c:v>
                </c:pt>
                <c:pt idx="548">
                  <c:v>16.800003051757813</c:v>
                </c:pt>
                <c:pt idx="549">
                  <c:v>16.900001525878906</c:v>
                </c:pt>
                <c:pt idx="550">
                  <c:v>17</c:v>
                </c:pt>
                <c:pt idx="551">
                  <c:v>17.100002288818359</c:v>
                </c:pt>
                <c:pt idx="552">
                  <c:v>17.200000762939453</c:v>
                </c:pt>
                <c:pt idx="553">
                  <c:v>17.300003051757813</c:v>
                </c:pt>
                <c:pt idx="554">
                  <c:v>17.400001525878906</c:v>
                </c:pt>
                <c:pt idx="555">
                  <c:v>17.5</c:v>
                </c:pt>
                <c:pt idx="556">
                  <c:v>17.600002288818359</c:v>
                </c:pt>
                <c:pt idx="557">
                  <c:v>17.700000762939453</c:v>
                </c:pt>
                <c:pt idx="558">
                  <c:v>17.800003051757813</c:v>
                </c:pt>
                <c:pt idx="559">
                  <c:v>17.900001525878906</c:v>
                </c:pt>
                <c:pt idx="560">
                  <c:v>18</c:v>
                </c:pt>
                <c:pt idx="561">
                  <c:v>18.100002288818359</c:v>
                </c:pt>
                <c:pt idx="562">
                  <c:v>18.200000762939453</c:v>
                </c:pt>
                <c:pt idx="563">
                  <c:v>18.300003051757813</c:v>
                </c:pt>
                <c:pt idx="564">
                  <c:v>18.400001525878906</c:v>
                </c:pt>
                <c:pt idx="565">
                  <c:v>18.5</c:v>
                </c:pt>
                <c:pt idx="566">
                  <c:v>18.600002288818359</c:v>
                </c:pt>
                <c:pt idx="567">
                  <c:v>18.700000762939453</c:v>
                </c:pt>
                <c:pt idx="568">
                  <c:v>18.800003051757813</c:v>
                </c:pt>
                <c:pt idx="569">
                  <c:v>18.900001525878906</c:v>
                </c:pt>
                <c:pt idx="570">
                  <c:v>19</c:v>
                </c:pt>
                <c:pt idx="571">
                  <c:v>19.100002288818359</c:v>
                </c:pt>
                <c:pt idx="572">
                  <c:v>19.200000762939453</c:v>
                </c:pt>
                <c:pt idx="573">
                  <c:v>19.300003051757813</c:v>
                </c:pt>
                <c:pt idx="574">
                  <c:v>19.400001525878906</c:v>
                </c:pt>
                <c:pt idx="575">
                  <c:v>19.5</c:v>
                </c:pt>
                <c:pt idx="576">
                  <c:v>19.600002288818359</c:v>
                </c:pt>
                <c:pt idx="577">
                  <c:v>19.700000762939453</c:v>
                </c:pt>
                <c:pt idx="578">
                  <c:v>19.800003051757813</c:v>
                </c:pt>
                <c:pt idx="579">
                  <c:v>19.900001525878906</c:v>
                </c:pt>
                <c:pt idx="580">
                  <c:v>20</c:v>
                </c:pt>
                <c:pt idx="581">
                  <c:v>20.100002288818359</c:v>
                </c:pt>
                <c:pt idx="582">
                  <c:v>20.200000762939453</c:v>
                </c:pt>
                <c:pt idx="583">
                  <c:v>20.300003051757813</c:v>
                </c:pt>
                <c:pt idx="584">
                  <c:v>20.400001525878906</c:v>
                </c:pt>
                <c:pt idx="585">
                  <c:v>20.5</c:v>
                </c:pt>
                <c:pt idx="586">
                  <c:v>20.600002288818359</c:v>
                </c:pt>
                <c:pt idx="587">
                  <c:v>20.700000762939453</c:v>
                </c:pt>
                <c:pt idx="588">
                  <c:v>20.800003051757813</c:v>
                </c:pt>
                <c:pt idx="589">
                  <c:v>20.900001525878906</c:v>
                </c:pt>
                <c:pt idx="590">
                  <c:v>21</c:v>
                </c:pt>
                <c:pt idx="591">
                  <c:v>21.100002288818359</c:v>
                </c:pt>
                <c:pt idx="592">
                  <c:v>21.200000762939453</c:v>
                </c:pt>
                <c:pt idx="593">
                  <c:v>21.300003051757813</c:v>
                </c:pt>
                <c:pt idx="594">
                  <c:v>21.400001525878906</c:v>
                </c:pt>
                <c:pt idx="595">
                  <c:v>21.5</c:v>
                </c:pt>
                <c:pt idx="596">
                  <c:v>21.600002288818359</c:v>
                </c:pt>
                <c:pt idx="597">
                  <c:v>21.700000762939453</c:v>
                </c:pt>
                <c:pt idx="598">
                  <c:v>21.800003051757813</c:v>
                </c:pt>
                <c:pt idx="599">
                  <c:v>21.900001525878906</c:v>
                </c:pt>
                <c:pt idx="600">
                  <c:v>22</c:v>
                </c:pt>
                <c:pt idx="601">
                  <c:v>22.100002288818359</c:v>
                </c:pt>
                <c:pt idx="602">
                  <c:v>22.200000762939453</c:v>
                </c:pt>
                <c:pt idx="603">
                  <c:v>22.300003051757813</c:v>
                </c:pt>
                <c:pt idx="604">
                  <c:v>22.400001525878906</c:v>
                </c:pt>
                <c:pt idx="605">
                  <c:v>22.5</c:v>
                </c:pt>
                <c:pt idx="606">
                  <c:v>22.600002288818359</c:v>
                </c:pt>
                <c:pt idx="607">
                  <c:v>22.700000762939453</c:v>
                </c:pt>
                <c:pt idx="608">
                  <c:v>22.800003051757813</c:v>
                </c:pt>
                <c:pt idx="609">
                  <c:v>22.900001525878906</c:v>
                </c:pt>
                <c:pt idx="610">
                  <c:v>23</c:v>
                </c:pt>
                <c:pt idx="611">
                  <c:v>23.100002288818359</c:v>
                </c:pt>
                <c:pt idx="612">
                  <c:v>23.200000762939453</c:v>
                </c:pt>
                <c:pt idx="613">
                  <c:v>23.300003051757813</c:v>
                </c:pt>
                <c:pt idx="614">
                  <c:v>23.400001525878906</c:v>
                </c:pt>
                <c:pt idx="615">
                  <c:v>23.5</c:v>
                </c:pt>
                <c:pt idx="616">
                  <c:v>23.600002288818359</c:v>
                </c:pt>
                <c:pt idx="617">
                  <c:v>23.700000762939453</c:v>
                </c:pt>
                <c:pt idx="618">
                  <c:v>23.800003051757813</c:v>
                </c:pt>
                <c:pt idx="619">
                  <c:v>23.900001525878906</c:v>
                </c:pt>
                <c:pt idx="620">
                  <c:v>24</c:v>
                </c:pt>
                <c:pt idx="621">
                  <c:v>24.100002288818359</c:v>
                </c:pt>
                <c:pt idx="622">
                  <c:v>24.200000762939453</c:v>
                </c:pt>
                <c:pt idx="623">
                  <c:v>24.300003051757813</c:v>
                </c:pt>
                <c:pt idx="624">
                  <c:v>24.400001525878906</c:v>
                </c:pt>
                <c:pt idx="625">
                  <c:v>24.5</c:v>
                </c:pt>
                <c:pt idx="626">
                  <c:v>24.600002288818359</c:v>
                </c:pt>
                <c:pt idx="627">
                  <c:v>24.700000762939453</c:v>
                </c:pt>
                <c:pt idx="628">
                  <c:v>24.800003051757813</c:v>
                </c:pt>
                <c:pt idx="629">
                  <c:v>24.900001525878906</c:v>
                </c:pt>
                <c:pt idx="630">
                  <c:v>25</c:v>
                </c:pt>
                <c:pt idx="631">
                  <c:v>25.100002288818359</c:v>
                </c:pt>
                <c:pt idx="632">
                  <c:v>25.200000762939453</c:v>
                </c:pt>
                <c:pt idx="633">
                  <c:v>25.300003051757813</c:v>
                </c:pt>
                <c:pt idx="634">
                  <c:v>25.400001525878906</c:v>
                </c:pt>
                <c:pt idx="635">
                  <c:v>25.5</c:v>
                </c:pt>
                <c:pt idx="636">
                  <c:v>25.600002288818359</c:v>
                </c:pt>
                <c:pt idx="637">
                  <c:v>25.700000762939453</c:v>
                </c:pt>
                <c:pt idx="638">
                  <c:v>25.800003051757813</c:v>
                </c:pt>
                <c:pt idx="639">
                  <c:v>25.900001525878906</c:v>
                </c:pt>
                <c:pt idx="640">
                  <c:v>26</c:v>
                </c:pt>
                <c:pt idx="641">
                  <c:v>26.099998474121094</c:v>
                </c:pt>
                <c:pt idx="642">
                  <c:v>26.200004577636719</c:v>
                </c:pt>
                <c:pt idx="643">
                  <c:v>26.300003051757813</c:v>
                </c:pt>
                <c:pt idx="644">
                  <c:v>26.400001525878906</c:v>
                </c:pt>
                <c:pt idx="645">
                  <c:v>26.5</c:v>
                </c:pt>
                <c:pt idx="646">
                  <c:v>26.599998474121094</c:v>
                </c:pt>
                <c:pt idx="647">
                  <c:v>26.700004577636719</c:v>
                </c:pt>
                <c:pt idx="648">
                  <c:v>26.800003051757813</c:v>
                </c:pt>
                <c:pt idx="649">
                  <c:v>26.900001525878906</c:v>
                </c:pt>
                <c:pt idx="650">
                  <c:v>27</c:v>
                </c:pt>
                <c:pt idx="651">
                  <c:v>27.099998474121094</c:v>
                </c:pt>
                <c:pt idx="652">
                  <c:v>27.200004577636719</c:v>
                </c:pt>
                <c:pt idx="653">
                  <c:v>27.300003051757813</c:v>
                </c:pt>
                <c:pt idx="654">
                  <c:v>27.400001525878906</c:v>
                </c:pt>
                <c:pt idx="655">
                  <c:v>27.5</c:v>
                </c:pt>
                <c:pt idx="656">
                  <c:v>27.599998474121094</c:v>
                </c:pt>
                <c:pt idx="657">
                  <c:v>27.700004577636719</c:v>
                </c:pt>
                <c:pt idx="658">
                  <c:v>27.800003051757813</c:v>
                </c:pt>
                <c:pt idx="659">
                  <c:v>27.900001525878906</c:v>
                </c:pt>
                <c:pt idx="660">
                  <c:v>28</c:v>
                </c:pt>
                <c:pt idx="661">
                  <c:v>28.099998474121094</c:v>
                </c:pt>
                <c:pt idx="662">
                  <c:v>28.200004577636719</c:v>
                </c:pt>
                <c:pt idx="663">
                  <c:v>28.300003051757813</c:v>
                </c:pt>
                <c:pt idx="664">
                  <c:v>28.400001525878906</c:v>
                </c:pt>
                <c:pt idx="665">
                  <c:v>28.5</c:v>
                </c:pt>
                <c:pt idx="666">
                  <c:v>28.599998474121094</c:v>
                </c:pt>
                <c:pt idx="667">
                  <c:v>28.700004577636719</c:v>
                </c:pt>
                <c:pt idx="668">
                  <c:v>28.800003051757813</c:v>
                </c:pt>
                <c:pt idx="669">
                  <c:v>28.900001525878906</c:v>
                </c:pt>
                <c:pt idx="670">
                  <c:v>29</c:v>
                </c:pt>
                <c:pt idx="671">
                  <c:v>29.099998474121094</c:v>
                </c:pt>
                <c:pt idx="672">
                  <c:v>29.200004577636719</c:v>
                </c:pt>
                <c:pt idx="673">
                  <c:v>29.300003051757813</c:v>
                </c:pt>
                <c:pt idx="674">
                  <c:v>29.400001525878906</c:v>
                </c:pt>
                <c:pt idx="675">
                  <c:v>29.5</c:v>
                </c:pt>
                <c:pt idx="676">
                  <c:v>29.599998474121094</c:v>
                </c:pt>
                <c:pt idx="677">
                  <c:v>29.700004577636719</c:v>
                </c:pt>
                <c:pt idx="678">
                  <c:v>29.800003051757813</c:v>
                </c:pt>
                <c:pt idx="679">
                  <c:v>29.900001525878906</c:v>
                </c:pt>
                <c:pt idx="680">
                  <c:v>30</c:v>
                </c:pt>
                <c:pt idx="681">
                  <c:v>30.099998474121094</c:v>
                </c:pt>
                <c:pt idx="682">
                  <c:v>30.200004577636719</c:v>
                </c:pt>
                <c:pt idx="683">
                  <c:v>30.300003051757813</c:v>
                </c:pt>
                <c:pt idx="684">
                  <c:v>30.400001525878906</c:v>
                </c:pt>
                <c:pt idx="685">
                  <c:v>30.5</c:v>
                </c:pt>
                <c:pt idx="686">
                  <c:v>30.599998474121094</c:v>
                </c:pt>
                <c:pt idx="687">
                  <c:v>30.700004577636719</c:v>
                </c:pt>
                <c:pt idx="688">
                  <c:v>30.800003051757813</c:v>
                </c:pt>
                <c:pt idx="689">
                  <c:v>30.900001525878906</c:v>
                </c:pt>
                <c:pt idx="690">
                  <c:v>31</c:v>
                </c:pt>
                <c:pt idx="691">
                  <c:v>31.099998474121094</c:v>
                </c:pt>
                <c:pt idx="692">
                  <c:v>31.200004577636719</c:v>
                </c:pt>
                <c:pt idx="693">
                  <c:v>31.300003051757813</c:v>
                </c:pt>
                <c:pt idx="694">
                  <c:v>31.400001525878906</c:v>
                </c:pt>
                <c:pt idx="695">
                  <c:v>31.5</c:v>
                </c:pt>
                <c:pt idx="696">
                  <c:v>31.599998474121094</c:v>
                </c:pt>
                <c:pt idx="697">
                  <c:v>31.700004577636719</c:v>
                </c:pt>
                <c:pt idx="698">
                  <c:v>31.800003051757813</c:v>
                </c:pt>
                <c:pt idx="699">
                  <c:v>31.900001525878906</c:v>
                </c:pt>
                <c:pt idx="700">
                  <c:v>32</c:v>
                </c:pt>
                <c:pt idx="701">
                  <c:v>32.099998474121094</c:v>
                </c:pt>
                <c:pt idx="702">
                  <c:v>32.200004577636719</c:v>
                </c:pt>
                <c:pt idx="703">
                  <c:v>32.300003051757813</c:v>
                </c:pt>
                <c:pt idx="704">
                  <c:v>32.400001525878906</c:v>
                </c:pt>
                <c:pt idx="705">
                  <c:v>32.5</c:v>
                </c:pt>
                <c:pt idx="706">
                  <c:v>32.599998474121094</c:v>
                </c:pt>
                <c:pt idx="707">
                  <c:v>32.700004577636719</c:v>
                </c:pt>
                <c:pt idx="708">
                  <c:v>32.800003051757813</c:v>
                </c:pt>
                <c:pt idx="709">
                  <c:v>32.900001525878906</c:v>
                </c:pt>
                <c:pt idx="710">
                  <c:v>33</c:v>
                </c:pt>
                <c:pt idx="711">
                  <c:v>33.099998474121094</c:v>
                </c:pt>
                <c:pt idx="712">
                  <c:v>33.200004577636719</c:v>
                </c:pt>
                <c:pt idx="713">
                  <c:v>33.300003051757813</c:v>
                </c:pt>
                <c:pt idx="714">
                  <c:v>33.400001525878906</c:v>
                </c:pt>
                <c:pt idx="715">
                  <c:v>33.5</c:v>
                </c:pt>
                <c:pt idx="716">
                  <c:v>33.599998474121094</c:v>
                </c:pt>
                <c:pt idx="717">
                  <c:v>33.700004577636719</c:v>
                </c:pt>
                <c:pt idx="718">
                  <c:v>33.800003051757813</c:v>
                </c:pt>
                <c:pt idx="719">
                  <c:v>33.900001525878906</c:v>
                </c:pt>
                <c:pt idx="720">
                  <c:v>34</c:v>
                </c:pt>
                <c:pt idx="721">
                  <c:v>34.099998474121094</c:v>
                </c:pt>
                <c:pt idx="722">
                  <c:v>34.200004577636719</c:v>
                </c:pt>
                <c:pt idx="723">
                  <c:v>34.300003051757813</c:v>
                </c:pt>
                <c:pt idx="724">
                  <c:v>34.400001525878906</c:v>
                </c:pt>
                <c:pt idx="725">
                  <c:v>34.5</c:v>
                </c:pt>
                <c:pt idx="726">
                  <c:v>34.599998474121094</c:v>
                </c:pt>
                <c:pt idx="727">
                  <c:v>34.700004577636719</c:v>
                </c:pt>
                <c:pt idx="728">
                  <c:v>34.800003051757813</c:v>
                </c:pt>
                <c:pt idx="729">
                  <c:v>34.900001525878906</c:v>
                </c:pt>
                <c:pt idx="730">
                  <c:v>35</c:v>
                </c:pt>
                <c:pt idx="731">
                  <c:v>35.099998474121094</c:v>
                </c:pt>
                <c:pt idx="732">
                  <c:v>35.200004577636719</c:v>
                </c:pt>
                <c:pt idx="733">
                  <c:v>35.300003051757813</c:v>
                </c:pt>
                <c:pt idx="734">
                  <c:v>35.400001525878906</c:v>
                </c:pt>
                <c:pt idx="735">
                  <c:v>35.5</c:v>
                </c:pt>
                <c:pt idx="736">
                  <c:v>35.599998474121094</c:v>
                </c:pt>
                <c:pt idx="737">
                  <c:v>35.700004577636719</c:v>
                </c:pt>
                <c:pt idx="738">
                  <c:v>35.800003051757813</c:v>
                </c:pt>
                <c:pt idx="739">
                  <c:v>35.900001525878906</c:v>
                </c:pt>
                <c:pt idx="740">
                  <c:v>36</c:v>
                </c:pt>
                <c:pt idx="741">
                  <c:v>36.099998474121094</c:v>
                </c:pt>
                <c:pt idx="742">
                  <c:v>36.200004577636719</c:v>
                </c:pt>
                <c:pt idx="743">
                  <c:v>36.300003051757813</c:v>
                </c:pt>
                <c:pt idx="744">
                  <c:v>36.400001525878906</c:v>
                </c:pt>
                <c:pt idx="745">
                  <c:v>36.5</c:v>
                </c:pt>
                <c:pt idx="746">
                  <c:v>36.599998474121094</c:v>
                </c:pt>
                <c:pt idx="747">
                  <c:v>36.700004577636719</c:v>
                </c:pt>
                <c:pt idx="748">
                  <c:v>36.800003051757813</c:v>
                </c:pt>
                <c:pt idx="749">
                  <c:v>36.900001525878906</c:v>
                </c:pt>
                <c:pt idx="750">
                  <c:v>37</c:v>
                </c:pt>
                <c:pt idx="751">
                  <c:v>37.099998474121094</c:v>
                </c:pt>
                <c:pt idx="752">
                  <c:v>37.200004577636719</c:v>
                </c:pt>
                <c:pt idx="753">
                  <c:v>37.300003051757813</c:v>
                </c:pt>
                <c:pt idx="754">
                  <c:v>37.400001525878906</c:v>
                </c:pt>
                <c:pt idx="755">
                  <c:v>37.5</c:v>
                </c:pt>
                <c:pt idx="756">
                  <c:v>37.599998474121094</c:v>
                </c:pt>
                <c:pt idx="757">
                  <c:v>37.700004577636719</c:v>
                </c:pt>
                <c:pt idx="758">
                  <c:v>37.800003051757813</c:v>
                </c:pt>
                <c:pt idx="759">
                  <c:v>37.900001525878906</c:v>
                </c:pt>
                <c:pt idx="760">
                  <c:v>38</c:v>
                </c:pt>
                <c:pt idx="761">
                  <c:v>38.099998474121094</c:v>
                </c:pt>
                <c:pt idx="762">
                  <c:v>38.200004577636719</c:v>
                </c:pt>
                <c:pt idx="763">
                  <c:v>38.300003051757813</c:v>
                </c:pt>
                <c:pt idx="764">
                  <c:v>38.400001525878906</c:v>
                </c:pt>
                <c:pt idx="765">
                  <c:v>38.5</c:v>
                </c:pt>
                <c:pt idx="766">
                  <c:v>38.599998474121094</c:v>
                </c:pt>
                <c:pt idx="767">
                  <c:v>38.700004577636719</c:v>
                </c:pt>
                <c:pt idx="768">
                  <c:v>38.800003051757813</c:v>
                </c:pt>
                <c:pt idx="769">
                  <c:v>38.900001525878906</c:v>
                </c:pt>
                <c:pt idx="770">
                  <c:v>39</c:v>
                </c:pt>
                <c:pt idx="771">
                  <c:v>39.099998474121094</c:v>
                </c:pt>
                <c:pt idx="772">
                  <c:v>39.200004577636719</c:v>
                </c:pt>
                <c:pt idx="773">
                  <c:v>39.300003051757813</c:v>
                </c:pt>
                <c:pt idx="774">
                  <c:v>39.400001525878906</c:v>
                </c:pt>
                <c:pt idx="775">
                  <c:v>39.5</c:v>
                </c:pt>
                <c:pt idx="776">
                  <c:v>39.599998474121094</c:v>
                </c:pt>
                <c:pt idx="777">
                  <c:v>39.700004577636719</c:v>
                </c:pt>
                <c:pt idx="778">
                  <c:v>39.800003051757813</c:v>
                </c:pt>
                <c:pt idx="779">
                  <c:v>39.900001525878906</c:v>
                </c:pt>
                <c:pt idx="780">
                  <c:v>40</c:v>
                </c:pt>
                <c:pt idx="781">
                  <c:v>40.099998474121094</c:v>
                </c:pt>
                <c:pt idx="782">
                  <c:v>40.200004577636719</c:v>
                </c:pt>
                <c:pt idx="783">
                  <c:v>40.300003051757813</c:v>
                </c:pt>
                <c:pt idx="784">
                  <c:v>40.400001525878906</c:v>
                </c:pt>
                <c:pt idx="785">
                  <c:v>40.5</c:v>
                </c:pt>
                <c:pt idx="786">
                  <c:v>40.599998474121094</c:v>
                </c:pt>
                <c:pt idx="787">
                  <c:v>40.700004577636719</c:v>
                </c:pt>
                <c:pt idx="788">
                  <c:v>40.800003051757813</c:v>
                </c:pt>
                <c:pt idx="789">
                  <c:v>40.900001525878906</c:v>
                </c:pt>
                <c:pt idx="790">
                  <c:v>41</c:v>
                </c:pt>
                <c:pt idx="791">
                  <c:v>41.099998474121094</c:v>
                </c:pt>
                <c:pt idx="792">
                  <c:v>41.200004577636719</c:v>
                </c:pt>
                <c:pt idx="793">
                  <c:v>41.300003051757813</c:v>
                </c:pt>
                <c:pt idx="794">
                  <c:v>41.400001525878906</c:v>
                </c:pt>
                <c:pt idx="795">
                  <c:v>41.5</c:v>
                </c:pt>
                <c:pt idx="796">
                  <c:v>41.599998474121094</c:v>
                </c:pt>
                <c:pt idx="797">
                  <c:v>41.700004577636719</c:v>
                </c:pt>
                <c:pt idx="798">
                  <c:v>41.800003051757813</c:v>
                </c:pt>
                <c:pt idx="799">
                  <c:v>41.900001525878906</c:v>
                </c:pt>
                <c:pt idx="800">
                  <c:v>42</c:v>
                </c:pt>
                <c:pt idx="801">
                  <c:v>42.099998474121094</c:v>
                </c:pt>
                <c:pt idx="802">
                  <c:v>42.200004577636719</c:v>
                </c:pt>
                <c:pt idx="803">
                  <c:v>42.300003051757813</c:v>
                </c:pt>
                <c:pt idx="804">
                  <c:v>42.400001525878906</c:v>
                </c:pt>
                <c:pt idx="805">
                  <c:v>42.5</c:v>
                </c:pt>
                <c:pt idx="806">
                  <c:v>42.599998474121094</c:v>
                </c:pt>
                <c:pt idx="807">
                  <c:v>42.700004577636719</c:v>
                </c:pt>
                <c:pt idx="808">
                  <c:v>42.800003051757813</c:v>
                </c:pt>
                <c:pt idx="809">
                  <c:v>42.900001525878906</c:v>
                </c:pt>
                <c:pt idx="810">
                  <c:v>43</c:v>
                </c:pt>
                <c:pt idx="811">
                  <c:v>43.099998474121094</c:v>
                </c:pt>
                <c:pt idx="812">
                  <c:v>43.200004577636719</c:v>
                </c:pt>
                <c:pt idx="813">
                  <c:v>43.300003051757813</c:v>
                </c:pt>
                <c:pt idx="814">
                  <c:v>43.400001525878906</c:v>
                </c:pt>
                <c:pt idx="815">
                  <c:v>43.5</c:v>
                </c:pt>
                <c:pt idx="816">
                  <c:v>43.599998474121094</c:v>
                </c:pt>
                <c:pt idx="817">
                  <c:v>43.700004577636719</c:v>
                </c:pt>
                <c:pt idx="818">
                  <c:v>43.800003051757813</c:v>
                </c:pt>
                <c:pt idx="819">
                  <c:v>43.900001525878906</c:v>
                </c:pt>
                <c:pt idx="820">
                  <c:v>44</c:v>
                </c:pt>
                <c:pt idx="821">
                  <c:v>44.099998474121094</c:v>
                </c:pt>
                <c:pt idx="822">
                  <c:v>44.200004577636719</c:v>
                </c:pt>
                <c:pt idx="823">
                  <c:v>44.300003051757813</c:v>
                </c:pt>
                <c:pt idx="824">
                  <c:v>44.400001525878906</c:v>
                </c:pt>
                <c:pt idx="825">
                  <c:v>44.5</c:v>
                </c:pt>
                <c:pt idx="826">
                  <c:v>44.599998474121094</c:v>
                </c:pt>
                <c:pt idx="827">
                  <c:v>44.700004577636719</c:v>
                </c:pt>
                <c:pt idx="828">
                  <c:v>44.800003051757813</c:v>
                </c:pt>
                <c:pt idx="829">
                  <c:v>44.900001525878906</c:v>
                </c:pt>
                <c:pt idx="830">
                  <c:v>45</c:v>
                </c:pt>
                <c:pt idx="831">
                  <c:v>45.099998474121094</c:v>
                </c:pt>
                <c:pt idx="832">
                  <c:v>45.200004577636719</c:v>
                </c:pt>
                <c:pt idx="833">
                  <c:v>45.300003051757813</c:v>
                </c:pt>
                <c:pt idx="834">
                  <c:v>45.400001525878906</c:v>
                </c:pt>
                <c:pt idx="835">
                  <c:v>45.5</c:v>
                </c:pt>
                <c:pt idx="836">
                  <c:v>45.599998474121094</c:v>
                </c:pt>
                <c:pt idx="837">
                  <c:v>45.700004577636719</c:v>
                </c:pt>
                <c:pt idx="838">
                  <c:v>45.800003051757813</c:v>
                </c:pt>
                <c:pt idx="839">
                  <c:v>45.900001525878906</c:v>
                </c:pt>
                <c:pt idx="840">
                  <c:v>46</c:v>
                </c:pt>
                <c:pt idx="841">
                  <c:v>46.099998474121094</c:v>
                </c:pt>
                <c:pt idx="842">
                  <c:v>46.200004577636719</c:v>
                </c:pt>
                <c:pt idx="843">
                  <c:v>46.300003051757813</c:v>
                </c:pt>
                <c:pt idx="844">
                  <c:v>46.400001525878906</c:v>
                </c:pt>
                <c:pt idx="845">
                  <c:v>46.5</c:v>
                </c:pt>
                <c:pt idx="846">
                  <c:v>46.599998474121094</c:v>
                </c:pt>
                <c:pt idx="847">
                  <c:v>46.700004577636719</c:v>
                </c:pt>
                <c:pt idx="848">
                  <c:v>46.800003051757813</c:v>
                </c:pt>
                <c:pt idx="849">
                  <c:v>46.900001525878906</c:v>
                </c:pt>
                <c:pt idx="850">
                  <c:v>47</c:v>
                </c:pt>
                <c:pt idx="851">
                  <c:v>47.099998474121094</c:v>
                </c:pt>
                <c:pt idx="852">
                  <c:v>47.200004577636719</c:v>
                </c:pt>
                <c:pt idx="853">
                  <c:v>47.300003051757813</c:v>
                </c:pt>
                <c:pt idx="854">
                  <c:v>47.400001525878906</c:v>
                </c:pt>
                <c:pt idx="855">
                  <c:v>47.5</c:v>
                </c:pt>
                <c:pt idx="856">
                  <c:v>47.599998474121094</c:v>
                </c:pt>
                <c:pt idx="857">
                  <c:v>47.700004577636719</c:v>
                </c:pt>
                <c:pt idx="858">
                  <c:v>47.800003051757813</c:v>
                </c:pt>
                <c:pt idx="859">
                  <c:v>47.900001525878906</c:v>
                </c:pt>
                <c:pt idx="860">
                  <c:v>48</c:v>
                </c:pt>
                <c:pt idx="861">
                  <c:v>48.099998474121094</c:v>
                </c:pt>
                <c:pt idx="862">
                  <c:v>48.200004577636719</c:v>
                </c:pt>
                <c:pt idx="863">
                  <c:v>48.300003051757813</c:v>
                </c:pt>
                <c:pt idx="864">
                  <c:v>48.400001525878906</c:v>
                </c:pt>
                <c:pt idx="865">
                  <c:v>48.5</c:v>
                </c:pt>
                <c:pt idx="866">
                  <c:v>48.599998474121094</c:v>
                </c:pt>
                <c:pt idx="867">
                  <c:v>48.700004577636719</c:v>
                </c:pt>
                <c:pt idx="868">
                  <c:v>48.800003051757813</c:v>
                </c:pt>
                <c:pt idx="869">
                  <c:v>48.900001525878906</c:v>
                </c:pt>
                <c:pt idx="870">
                  <c:v>49</c:v>
                </c:pt>
                <c:pt idx="871">
                  <c:v>49.099998474121094</c:v>
                </c:pt>
                <c:pt idx="872">
                  <c:v>49.200004577636719</c:v>
                </c:pt>
                <c:pt idx="873">
                  <c:v>49.300003051757813</c:v>
                </c:pt>
                <c:pt idx="874">
                  <c:v>49.400001525878906</c:v>
                </c:pt>
                <c:pt idx="875">
                  <c:v>49.5</c:v>
                </c:pt>
                <c:pt idx="876">
                  <c:v>49.599998474121094</c:v>
                </c:pt>
                <c:pt idx="877">
                  <c:v>49.700004577636719</c:v>
                </c:pt>
                <c:pt idx="878">
                  <c:v>49.800003051757813</c:v>
                </c:pt>
                <c:pt idx="879">
                  <c:v>49.900001525878906</c:v>
                </c:pt>
                <c:pt idx="880">
                  <c:v>50</c:v>
                </c:pt>
                <c:pt idx="881">
                  <c:v>50.099998474121094</c:v>
                </c:pt>
                <c:pt idx="882">
                  <c:v>50.200004577636719</c:v>
                </c:pt>
                <c:pt idx="883">
                  <c:v>50.300003051757813</c:v>
                </c:pt>
                <c:pt idx="884">
                  <c:v>50.400001525878906</c:v>
                </c:pt>
                <c:pt idx="885">
                  <c:v>50.5</c:v>
                </c:pt>
                <c:pt idx="886">
                  <c:v>50.599998474121094</c:v>
                </c:pt>
                <c:pt idx="887">
                  <c:v>50.700004577636719</c:v>
                </c:pt>
                <c:pt idx="888">
                  <c:v>50.800003051757813</c:v>
                </c:pt>
                <c:pt idx="889">
                  <c:v>50.900001525878906</c:v>
                </c:pt>
                <c:pt idx="890">
                  <c:v>51</c:v>
                </c:pt>
                <c:pt idx="891">
                  <c:v>51.099998474121094</c:v>
                </c:pt>
                <c:pt idx="892">
                  <c:v>51.200004577636719</c:v>
                </c:pt>
                <c:pt idx="893">
                  <c:v>51.300003051757813</c:v>
                </c:pt>
                <c:pt idx="894">
                  <c:v>51.400001525878906</c:v>
                </c:pt>
                <c:pt idx="895">
                  <c:v>51.5</c:v>
                </c:pt>
                <c:pt idx="896">
                  <c:v>51.599998474121094</c:v>
                </c:pt>
                <c:pt idx="897">
                  <c:v>51.700004577636719</c:v>
                </c:pt>
                <c:pt idx="898">
                  <c:v>51.800003051757813</c:v>
                </c:pt>
                <c:pt idx="899">
                  <c:v>51.900001525878906</c:v>
                </c:pt>
                <c:pt idx="900">
                  <c:v>52</c:v>
                </c:pt>
                <c:pt idx="901">
                  <c:v>52.099998474121094</c:v>
                </c:pt>
                <c:pt idx="902">
                  <c:v>52.200004577636719</c:v>
                </c:pt>
                <c:pt idx="903">
                  <c:v>52.300003051757813</c:v>
                </c:pt>
                <c:pt idx="904">
                  <c:v>52.400001525878906</c:v>
                </c:pt>
                <c:pt idx="905">
                  <c:v>52.5</c:v>
                </c:pt>
                <c:pt idx="906">
                  <c:v>52.599998474121094</c:v>
                </c:pt>
                <c:pt idx="907">
                  <c:v>52.700004577636719</c:v>
                </c:pt>
                <c:pt idx="908">
                  <c:v>52.800003051757813</c:v>
                </c:pt>
                <c:pt idx="909">
                  <c:v>52.900001525878906</c:v>
                </c:pt>
                <c:pt idx="910">
                  <c:v>53</c:v>
                </c:pt>
                <c:pt idx="911">
                  <c:v>53.099998474121094</c:v>
                </c:pt>
                <c:pt idx="912">
                  <c:v>53.200004577636719</c:v>
                </c:pt>
                <c:pt idx="913">
                  <c:v>53.300003051757813</c:v>
                </c:pt>
                <c:pt idx="914">
                  <c:v>53.400001525878906</c:v>
                </c:pt>
                <c:pt idx="915">
                  <c:v>53.5</c:v>
                </c:pt>
                <c:pt idx="916">
                  <c:v>53.599998474121094</c:v>
                </c:pt>
                <c:pt idx="917">
                  <c:v>53.700004577636719</c:v>
                </c:pt>
                <c:pt idx="918">
                  <c:v>53.800003051757813</c:v>
                </c:pt>
                <c:pt idx="919">
                  <c:v>53.900001525878906</c:v>
                </c:pt>
                <c:pt idx="920">
                  <c:v>54</c:v>
                </c:pt>
                <c:pt idx="921">
                  <c:v>54.099998474121094</c:v>
                </c:pt>
                <c:pt idx="922">
                  <c:v>54.200004577636719</c:v>
                </c:pt>
                <c:pt idx="923">
                  <c:v>54.300003051757813</c:v>
                </c:pt>
                <c:pt idx="924">
                  <c:v>54.400001525878906</c:v>
                </c:pt>
                <c:pt idx="925">
                  <c:v>54.5</c:v>
                </c:pt>
                <c:pt idx="926">
                  <c:v>54.599998474121094</c:v>
                </c:pt>
                <c:pt idx="927">
                  <c:v>54.700004577636719</c:v>
                </c:pt>
                <c:pt idx="928">
                  <c:v>54.800003051757813</c:v>
                </c:pt>
                <c:pt idx="929">
                  <c:v>54.900001525878906</c:v>
                </c:pt>
                <c:pt idx="930">
                  <c:v>55</c:v>
                </c:pt>
                <c:pt idx="931">
                  <c:v>55.099998474121094</c:v>
                </c:pt>
                <c:pt idx="932">
                  <c:v>55.200004577636719</c:v>
                </c:pt>
                <c:pt idx="933">
                  <c:v>55.300003051757813</c:v>
                </c:pt>
                <c:pt idx="934">
                  <c:v>55.400001525878906</c:v>
                </c:pt>
                <c:pt idx="935">
                  <c:v>55.5</c:v>
                </c:pt>
                <c:pt idx="936">
                  <c:v>55.599998474121094</c:v>
                </c:pt>
                <c:pt idx="937">
                  <c:v>55.700004577636719</c:v>
                </c:pt>
                <c:pt idx="938">
                  <c:v>55.800003051757813</c:v>
                </c:pt>
                <c:pt idx="939">
                  <c:v>55.900001525878906</c:v>
                </c:pt>
                <c:pt idx="940">
                  <c:v>56</c:v>
                </c:pt>
                <c:pt idx="941">
                  <c:v>56.099998474121094</c:v>
                </c:pt>
                <c:pt idx="942">
                  <c:v>56.200004577636719</c:v>
                </c:pt>
                <c:pt idx="943">
                  <c:v>56.300003051757813</c:v>
                </c:pt>
                <c:pt idx="944">
                  <c:v>56.400001525878906</c:v>
                </c:pt>
                <c:pt idx="945">
                  <c:v>56.5</c:v>
                </c:pt>
                <c:pt idx="946">
                  <c:v>56.599998474121094</c:v>
                </c:pt>
                <c:pt idx="947">
                  <c:v>56.700004577636719</c:v>
                </c:pt>
                <c:pt idx="948">
                  <c:v>56.800003051757813</c:v>
                </c:pt>
                <c:pt idx="949">
                  <c:v>56.900001525878906</c:v>
                </c:pt>
                <c:pt idx="950">
                  <c:v>57</c:v>
                </c:pt>
                <c:pt idx="951">
                  <c:v>57.099998474121094</c:v>
                </c:pt>
                <c:pt idx="952">
                  <c:v>57.200004577636719</c:v>
                </c:pt>
                <c:pt idx="953">
                  <c:v>57.300003051757813</c:v>
                </c:pt>
                <c:pt idx="954">
                  <c:v>57.400001525878906</c:v>
                </c:pt>
                <c:pt idx="955">
                  <c:v>57.5</c:v>
                </c:pt>
                <c:pt idx="956">
                  <c:v>57.599998474121094</c:v>
                </c:pt>
                <c:pt idx="957">
                  <c:v>57.700004577636719</c:v>
                </c:pt>
                <c:pt idx="958">
                  <c:v>57.800003051757813</c:v>
                </c:pt>
                <c:pt idx="959">
                  <c:v>57.900001525878906</c:v>
                </c:pt>
                <c:pt idx="960">
                  <c:v>58</c:v>
                </c:pt>
                <c:pt idx="961">
                  <c:v>58.099998474121094</c:v>
                </c:pt>
                <c:pt idx="962">
                  <c:v>58.200004577636719</c:v>
                </c:pt>
                <c:pt idx="963">
                  <c:v>58.300003051757813</c:v>
                </c:pt>
                <c:pt idx="964">
                  <c:v>58.400001525878906</c:v>
                </c:pt>
                <c:pt idx="965">
                  <c:v>58.5</c:v>
                </c:pt>
                <c:pt idx="966">
                  <c:v>58.599998474121094</c:v>
                </c:pt>
                <c:pt idx="967">
                  <c:v>58.700004577636719</c:v>
                </c:pt>
                <c:pt idx="968">
                  <c:v>58.800003051757813</c:v>
                </c:pt>
                <c:pt idx="969">
                  <c:v>58.900001525878906</c:v>
                </c:pt>
                <c:pt idx="970">
                  <c:v>59</c:v>
                </c:pt>
                <c:pt idx="971">
                  <c:v>59.099998474121094</c:v>
                </c:pt>
                <c:pt idx="972">
                  <c:v>59.200004577636719</c:v>
                </c:pt>
                <c:pt idx="973">
                  <c:v>59.300003051757813</c:v>
                </c:pt>
                <c:pt idx="974">
                  <c:v>59.400001525878906</c:v>
                </c:pt>
                <c:pt idx="975">
                  <c:v>59.5</c:v>
                </c:pt>
                <c:pt idx="976">
                  <c:v>59.599998474121094</c:v>
                </c:pt>
                <c:pt idx="977">
                  <c:v>59.700004577636719</c:v>
                </c:pt>
                <c:pt idx="978">
                  <c:v>59.800003051757813</c:v>
                </c:pt>
                <c:pt idx="979">
                  <c:v>59.900001525878906</c:v>
                </c:pt>
                <c:pt idx="980">
                  <c:v>60</c:v>
                </c:pt>
                <c:pt idx="981">
                  <c:v>60.099998474121094</c:v>
                </c:pt>
                <c:pt idx="982">
                  <c:v>60.200004577636719</c:v>
                </c:pt>
                <c:pt idx="983">
                  <c:v>60.300003051757813</c:v>
                </c:pt>
                <c:pt idx="984">
                  <c:v>60.400001525878906</c:v>
                </c:pt>
                <c:pt idx="985">
                  <c:v>60.5</c:v>
                </c:pt>
                <c:pt idx="986">
                  <c:v>60.599998474121094</c:v>
                </c:pt>
                <c:pt idx="987">
                  <c:v>60.700004577636719</c:v>
                </c:pt>
                <c:pt idx="988">
                  <c:v>60.800003051757813</c:v>
                </c:pt>
                <c:pt idx="989">
                  <c:v>60.900001525878906</c:v>
                </c:pt>
                <c:pt idx="990">
                  <c:v>61</c:v>
                </c:pt>
                <c:pt idx="991">
                  <c:v>61.099998474121094</c:v>
                </c:pt>
                <c:pt idx="992">
                  <c:v>61.200004577636719</c:v>
                </c:pt>
                <c:pt idx="993">
                  <c:v>61.300003051757813</c:v>
                </c:pt>
                <c:pt idx="994">
                  <c:v>61.400001525878906</c:v>
                </c:pt>
                <c:pt idx="995">
                  <c:v>61.5</c:v>
                </c:pt>
                <c:pt idx="996">
                  <c:v>61.599998474121094</c:v>
                </c:pt>
                <c:pt idx="997">
                  <c:v>61.700004577636719</c:v>
                </c:pt>
                <c:pt idx="998">
                  <c:v>61.800003051757813</c:v>
                </c:pt>
                <c:pt idx="999">
                  <c:v>61.900001525878906</c:v>
                </c:pt>
                <c:pt idx="1000">
                  <c:v>62</c:v>
                </c:pt>
                <c:pt idx="1001">
                  <c:v>62.099998474121094</c:v>
                </c:pt>
                <c:pt idx="1002">
                  <c:v>62.200004577636719</c:v>
                </c:pt>
                <c:pt idx="1003">
                  <c:v>62.300003051757813</c:v>
                </c:pt>
                <c:pt idx="1004">
                  <c:v>62.400001525878906</c:v>
                </c:pt>
                <c:pt idx="1005">
                  <c:v>62.5</c:v>
                </c:pt>
                <c:pt idx="1006">
                  <c:v>62.599998474121094</c:v>
                </c:pt>
                <c:pt idx="1007">
                  <c:v>62.700004577636719</c:v>
                </c:pt>
                <c:pt idx="1008">
                  <c:v>62.800003051757813</c:v>
                </c:pt>
                <c:pt idx="1009">
                  <c:v>62.900001525878906</c:v>
                </c:pt>
                <c:pt idx="1010">
                  <c:v>63</c:v>
                </c:pt>
                <c:pt idx="1011">
                  <c:v>63.099998474121094</c:v>
                </c:pt>
                <c:pt idx="1012">
                  <c:v>63.200004577636719</c:v>
                </c:pt>
                <c:pt idx="1013">
                  <c:v>63.300003051757813</c:v>
                </c:pt>
                <c:pt idx="1014">
                  <c:v>63.400001525878906</c:v>
                </c:pt>
                <c:pt idx="1015">
                  <c:v>63.5</c:v>
                </c:pt>
                <c:pt idx="1016">
                  <c:v>63.599998474121094</c:v>
                </c:pt>
                <c:pt idx="1017">
                  <c:v>63.700004577636719</c:v>
                </c:pt>
                <c:pt idx="1018">
                  <c:v>63.800003051757813</c:v>
                </c:pt>
                <c:pt idx="1019">
                  <c:v>63.900001525878906</c:v>
                </c:pt>
                <c:pt idx="1020">
                  <c:v>64</c:v>
                </c:pt>
                <c:pt idx="1021">
                  <c:v>64.099998474121094</c:v>
                </c:pt>
                <c:pt idx="1022">
                  <c:v>64.200004577636719</c:v>
                </c:pt>
                <c:pt idx="1023">
                  <c:v>64.300003051757813</c:v>
                </c:pt>
                <c:pt idx="1024">
                  <c:v>64.400001525878906</c:v>
                </c:pt>
                <c:pt idx="1025">
                  <c:v>64.5</c:v>
                </c:pt>
                <c:pt idx="1026">
                  <c:v>64.599998474121094</c:v>
                </c:pt>
                <c:pt idx="1027">
                  <c:v>64.700004577636719</c:v>
                </c:pt>
                <c:pt idx="1028">
                  <c:v>64.800003051757813</c:v>
                </c:pt>
                <c:pt idx="1029">
                  <c:v>64.900001525878906</c:v>
                </c:pt>
                <c:pt idx="1030">
                  <c:v>65</c:v>
                </c:pt>
                <c:pt idx="1031">
                  <c:v>65.099998474121094</c:v>
                </c:pt>
                <c:pt idx="1032">
                  <c:v>65.200004577636719</c:v>
                </c:pt>
                <c:pt idx="1033">
                  <c:v>65.300003051757813</c:v>
                </c:pt>
                <c:pt idx="1034">
                  <c:v>65.400001525878906</c:v>
                </c:pt>
                <c:pt idx="1035">
                  <c:v>65.5</c:v>
                </c:pt>
                <c:pt idx="1036">
                  <c:v>65.599998474121094</c:v>
                </c:pt>
                <c:pt idx="1037">
                  <c:v>65.700004577636719</c:v>
                </c:pt>
                <c:pt idx="1038">
                  <c:v>65.800003051757813</c:v>
                </c:pt>
                <c:pt idx="1039">
                  <c:v>65.900001525878906</c:v>
                </c:pt>
                <c:pt idx="1040">
                  <c:v>66</c:v>
                </c:pt>
                <c:pt idx="1041">
                  <c:v>66.099998474121094</c:v>
                </c:pt>
                <c:pt idx="1042">
                  <c:v>66.200004577636719</c:v>
                </c:pt>
                <c:pt idx="1043">
                  <c:v>66.300003051757813</c:v>
                </c:pt>
                <c:pt idx="1044">
                  <c:v>66.400001525878906</c:v>
                </c:pt>
                <c:pt idx="1045">
                  <c:v>66.5</c:v>
                </c:pt>
                <c:pt idx="1046">
                  <c:v>66.599998474121094</c:v>
                </c:pt>
                <c:pt idx="1047">
                  <c:v>66.700004577636719</c:v>
                </c:pt>
                <c:pt idx="1048">
                  <c:v>66.800003051757813</c:v>
                </c:pt>
                <c:pt idx="1049">
                  <c:v>66.900001525878906</c:v>
                </c:pt>
                <c:pt idx="1050">
                  <c:v>67</c:v>
                </c:pt>
                <c:pt idx="1051">
                  <c:v>67.099998474121094</c:v>
                </c:pt>
                <c:pt idx="1052">
                  <c:v>67.200004577636719</c:v>
                </c:pt>
                <c:pt idx="1053">
                  <c:v>67.300003051757813</c:v>
                </c:pt>
                <c:pt idx="1054">
                  <c:v>67.400001525878906</c:v>
                </c:pt>
                <c:pt idx="1055">
                  <c:v>67.5</c:v>
                </c:pt>
                <c:pt idx="1056">
                  <c:v>67.599998474121094</c:v>
                </c:pt>
                <c:pt idx="1057">
                  <c:v>67.700004577636719</c:v>
                </c:pt>
                <c:pt idx="1058">
                  <c:v>67.800003051757813</c:v>
                </c:pt>
                <c:pt idx="1059">
                  <c:v>67.900001525878906</c:v>
                </c:pt>
                <c:pt idx="1060">
                  <c:v>68</c:v>
                </c:pt>
                <c:pt idx="1061">
                  <c:v>68.099998474121094</c:v>
                </c:pt>
                <c:pt idx="1062">
                  <c:v>68.200004577636719</c:v>
                </c:pt>
                <c:pt idx="1063">
                  <c:v>68.300003051757813</c:v>
                </c:pt>
                <c:pt idx="1064">
                  <c:v>68.400001525878906</c:v>
                </c:pt>
                <c:pt idx="1065">
                  <c:v>68.5</c:v>
                </c:pt>
                <c:pt idx="1066">
                  <c:v>68.599998474121094</c:v>
                </c:pt>
                <c:pt idx="1067">
                  <c:v>68.700004577636719</c:v>
                </c:pt>
                <c:pt idx="1068">
                  <c:v>68.800003051757813</c:v>
                </c:pt>
                <c:pt idx="1069">
                  <c:v>68.900001525878906</c:v>
                </c:pt>
                <c:pt idx="1070">
                  <c:v>69</c:v>
                </c:pt>
                <c:pt idx="1071">
                  <c:v>69.099998474121094</c:v>
                </c:pt>
                <c:pt idx="1072">
                  <c:v>69.200004577636719</c:v>
                </c:pt>
                <c:pt idx="1073">
                  <c:v>69.300003051757813</c:v>
                </c:pt>
                <c:pt idx="1074">
                  <c:v>69.400001525878906</c:v>
                </c:pt>
                <c:pt idx="1075">
                  <c:v>69.5</c:v>
                </c:pt>
                <c:pt idx="1076">
                  <c:v>69.599998474121094</c:v>
                </c:pt>
                <c:pt idx="1077">
                  <c:v>69.700004577636719</c:v>
                </c:pt>
                <c:pt idx="1078">
                  <c:v>69.800003051757813</c:v>
                </c:pt>
                <c:pt idx="1079">
                  <c:v>69.900001525878906</c:v>
                </c:pt>
                <c:pt idx="1080">
                  <c:v>70</c:v>
                </c:pt>
                <c:pt idx="1081">
                  <c:v>70.099998474121094</c:v>
                </c:pt>
                <c:pt idx="1082">
                  <c:v>70.200004577636719</c:v>
                </c:pt>
                <c:pt idx="1083">
                  <c:v>70.300003051757813</c:v>
                </c:pt>
                <c:pt idx="1084">
                  <c:v>70.400001525878906</c:v>
                </c:pt>
                <c:pt idx="1085">
                  <c:v>70.5</c:v>
                </c:pt>
                <c:pt idx="1086">
                  <c:v>70.599998474121094</c:v>
                </c:pt>
                <c:pt idx="1087">
                  <c:v>70.700004577636719</c:v>
                </c:pt>
                <c:pt idx="1088">
                  <c:v>70.800003051757813</c:v>
                </c:pt>
                <c:pt idx="1089">
                  <c:v>70.900001525878906</c:v>
                </c:pt>
                <c:pt idx="1090">
                  <c:v>71</c:v>
                </c:pt>
                <c:pt idx="1091">
                  <c:v>71.099998474121094</c:v>
                </c:pt>
                <c:pt idx="1092">
                  <c:v>71.200004577636719</c:v>
                </c:pt>
                <c:pt idx="1093">
                  <c:v>71.300003051757813</c:v>
                </c:pt>
                <c:pt idx="1094">
                  <c:v>71.400001525878906</c:v>
                </c:pt>
                <c:pt idx="1095">
                  <c:v>71.5</c:v>
                </c:pt>
                <c:pt idx="1096">
                  <c:v>71.599998474121094</c:v>
                </c:pt>
                <c:pt idx="1097">
                  <c:v>71.700004577636719</c:v>
                </c:pt>
                <c:pt idx="1098">
                  <c:v>71.800003051757813</c:v>
                </c:pt>
                <c:pt idx="1099">
                  <c:v>71.900001525878906</c:v>
                </c:pt>
                <c:pt idx="1100">
                  <c:v>72</c:v>
                </c:pt>
                <c:pt idx="1101">
                  <c:v>72.099998474121094</c:v>
                </c:pt>
                <c:pt idx="1102">
                  <c:v>72.200004577636719</c:v>
                </c:pt>
                <c:pt idx="1103">
                  <c:v>72.300003051757813</c:v>
                </c:pt>
                <c:pt idx="1104">
                  <c:v>72.400001525878906</c:v>
                </c:pt>
                <c:pt idx="1105">
                  <c:v>72.5</c:v>
                </c:pt>
                <c:pt idx="1106">
                  <c:v>72.599998474121094</c:v>
                </c:pt>
                <c:pt idx="1107">
                  <c:v>72.700004577636719</c:v>
                </c:pt>
                <c:pt idx="1108">
                  <c:v>72.800003051757813</c:v>
                </c:pt>
                <c:pt idx="1109">
                  <c:v>72.900001525878906</c:v>
                </c:pt>
                <c:pt idx="1110">
                  <c:v>73</c:v>
                </c:pt>
                <c:pt idx="1111">
                  <c:v>73.099998474121094</c:v>
                </c:pt>
                <c:pt idx="1112">
                  <c:v>73.200004577636719</c:v>
                </c:pt>
                <c:pt idx="1113">
                  <c:v>73.300003051757813</c:v>
                </c:pt>
                <c:pt idx="1114">
                  <c:v>73.400001525878906</c:v>
                </c:pt>
                <c:pt idx="1115">
                  <c:v>73.5</c:v>
                </c:pt>
                <c:pt idx="1116">
                  <c:v>73.599998474121094</c:v>
                </c:pt>
                <c:pt idx="1117">
                  <c:v>73.700004577636719</c:v>
                </c:pt>
                <c:pt idx="1118">
                  <c:v>73.800003051757813</c:v>
                </c:pt>
                <c:pt idx="1119">
                  <c:v>73.900001525878906</c:v>
                </c:pt>
                <c:pt idx="1120">
                  <c:v>74</c:v>
                </c:pt>
                <c:pt idx="1121">
                  <c:v>74.099998474121094</c:v>
                </c:pt>
                <c:pt idx="1122">
                  <c:v>74.200004577636719</c:v>
                </c:pt>
                <c:pt idx="1123">
                  <c:v>74.300003051757813</c:v>
                </c:pt>
                <c:pt idx="1124">
                  <c:v>74.400001525878906</c:v>
                </c:pt>
                <c:pt idx="1125">
                  <c:v>74.5</c:v>
                </c:pt>
                <c:pt idx="1126">
                  <c:v>74.599998474121094</c:v>
                </c:pt>
                <c:pt idx="1127">
                  <c:v>74.700004577636719</c:v>
                </c:pt>
                <c:pt idx="1128">
                  <c:v>74.800003051757813</c:v>
                </c:pt>
                <c:pt idx="1129">
                  <c:v>74.900001525878906</c:v>
                </c:pt>
                <c:pt idx="1130">
                  <c:v>75</c:v>
                </c:pt>
                <c:pt idx="1131">
                  <c:v>75.099998474121094</c:v>
                </c:pt>
                <c:pt idx="1132">
                  <c:v>75.200004577636719</c:v>
                </c:pt>
                <c:pt idx="1133">
                  <c:v>75.300003051757813</c:v>
                </c:pt>
                <c:pt idx="1134">
                  <c:v>75.400001525878906</c:v>
                </c:pt>
                <c:pt idx="1135">
                  <c:v>75.5</c:v>
                </c:pt>
                <c:pt idx="1136">
                  <c:v>75.599998474121094</c:v>
                </c:pt>
                <c:pt idx="1137">
                  <c:v>75.700004577636719</c:v>
                </c:pt>
                <c:pt idx="1138">
                  <c:v>75.800003051757813</c:v>
                </c:pt>
                <c:pt idx="1139">
                  <c:v>75.900001525878906</c:v>
                </c:pt>
                <c:pt idx="1140">
                  <c:v>76</c:v>
                </c:pt>
                <c:pt idx="1141">
                  <c:v>76.099998474121094</c:v>
                </c:pt>
                <c:pt idx="1142">
                  <c:v>76.200004577636719</c:v>
                </c:pt>
                <c:pt idx="1143">
                  <c:v>76.300003051757813</c:v>
                </c:pt>
                <c:pt idx="1144">
                  <c:v>76.400001525878906</c:v>
                </c:pt>
                <c:pt idx="1145">
                  <c:v>76.5</c:v>
                </c:pt>
                <c:pt idx="1146">
                  <c:v>76.599998474121094</c:v>
                </c:pt>
                <c:pt idx="1147">
                  <c:v>76.700004577636719</c:v>
                </c:pt>
                <c:pt idx="1148">
                  <c:v>76.800003051757813</c:v>
                </c:pt>
                <c:pt idx="1149">
                  <c:v>76.900001525878906</c:v>
                </c:pt>
                <c:pt idx="1150">
                  <c:v>77</c:v>
                </c:pt>
                <c:pt idx="1151">
                  <c:v>77.099998474121094</c:v>
                </c:pt>
                <c:pt idx="1152">
                  <c:v>77.200004577636719</c:v>
                </c:pt>
                <c:pt idx="1153">
                  <c:v>77.300003051757813</c:v>
                </c:pt>
                <c:pt idx="1154">
                  <c:v>77.400001525878906</c:v>
                </c:pt>
                <c:pt idx="1155">
                  <c:v>77.5</c:v>
                </c:pt>
                <c:pt idx="1156">
                  <c:v>77.599998474121094</c:v>
                </c:pt>
                <c:pt idx="1157">
                  <c:v>77.700004577636719</c:v>
                </c:pt>
                <c:pt idx="1158">
                  <c:v>77.800003051757813</c:v>
                </c:pt>
                <c:pt idx="1159">
                  <c:v>77.900001525878906</c:v>
                </c:pt>
                <c:pt idx="1160">
                  <c:v>78</c:v>
                </c:pt>
                <c:pt idx="1161">
                  <c:v>78.099998474121094</c:v>
                </c:pt>
                <c:pt idx="1162">
                  <c:v>78.200004577636719</c:v>
                </c:pt>
                <c:pt idx="1163">
                  <c:v>78.300003051757813</c:v>
                </c:pt>
                <c:pt idx="1164">
                  <c:v>78.400001525878906</c:v>
                </c:pt>
                <c:pt idx="1165">
                  <c:v>78.5</c:v>
                </c:pt>
                <c:pt idx="1166">
                  <c:v>78.599998474121094</c:v>
                </c:pt>
                <c:pt idx="1167">
                  <c:v>78.700004577636719</c:v>
                </c:pt>
                <c:pt idx="1168">
                  <c:v>78.800003051757813</c:v>
                </c:pt>
                <c:pt idx="1169">
                  <c:v>78.900001525878906</c:v>
                </c:pt>
                <c:pt idx="1170">
                  <c:v>79</c:v>
                </c:pt>
                <c:pt idx="1171">
                  <c:v>79.099998474121094</c:v>
                </c:pt>
                <c:pt idx="1172">
                  <c:v>79.200004577636719</c:v>
                </c:pt>
                <c:pt idx="1173">
                  <c:v>79.300003051757813</c:v>
                </c:pt>
                <c:pt idx="1174">
                  <c:v>79.400001525878906</c:v>
                </c:pt>
                <c:pt idx="1175">
                  <c:v>79.5</c:v>
                </c:pt>
                <c:pt idx="1176">
                  <c:v>79.599998474121094</c:v>
                </c:pt>
                <c:pt idx="1177">
                  <c:v>79.700004577636719</c:v>
                </c:pt>
                <c:pt idx="1178">
                  <c:v>79.800003051757813</c:v>
                </c:pt>
                <c:pt idx="1179">
                  <c:v>79.900001525878906</c:v>
                </c:pt>
                <c:pt idx="1180">
                  <c:v>80</c:v>
                </c:pt>
                <c:pt idx="1181">
                  <c:v>80.099998474121094</c:v>
                </c:pt>
                <c:pt idx="1182">
                  <c:v>80.200004577636719</c:v>
                </c:pt>
                <c:pt idx="1183">
                  <c:v>80.300003051757813</c:v>
                </c:pt>
                <c:pt idx="1184">
                  <c:v>80.400001525878906</c:v>
                </c:pt>
                <c:pt idx="1185">
                  <c:v>80.5</c:v>
                </c:pt>
                <c:pt idx="1186">
                  <c:v>80.599998474121094</c:v>
                </c:pt>
                <c:pt idx="1187">
                  <c:v>80.700004577636719</c:v>
                </c:pt>
                <c:pt idx="1188">
                  <c:v>80.800003051757813</c:v>
                </c:pt>
                <c:pt idx="1189">
                  <c:v>80.900001525878906</c:v>
                </c:pt>
                <c:pt idx="1190">
                  <c:v>81</c:v>
                </c:pt>
                <c:pt idx="1191">
                  <c:v>81.099998474121094</c:v>
                </c:pt>
                <c:pt idx="1192">
                  <c:v>81.200004577636719</c:v>
                </c:pt>
                <c:pt idx="1193">
                  <c:v>81.300003051757813</c:v>
                </c:pt>
                <c:pt idx="1194">
                  <c:v>81.400001525878906</c:v>
                </c:pt>
                <c:pt idx="1195">
                  <c:v>81.5</c:v>
                </c:pt>
                <c:pt idx="1196">
                  <c:v>81.599998474121094</c:v>
                </c:pt>
                <c:pt idx="1197">
                  <c:v>81.700004577636719</c:v>
                </c:pt>
                <c:pt idx="1198">
                  <c:v>81.800003051757813</c:v>
                </c:pt>
                <c:pt idx="1199">
                  <c:v>81.900001525878906</c:v>
                </c:pt>
                <c:pt idx="1200">
                  <c:v>82</c:v>
                </c:pt>
                <c:pt idx="1201">
                  <c:v>82.099998474121094</c:v>
                </c:pt>
                <c:pt idx="1202">
                  <c:v>82.200004577636719</c:v>
                </c:pt>
                <c:pt idx="1203">
                  <c:v>82.300003051757813</c:v>
                </c:pt>
                <c:pt idx="1204">
                  <c:v>82.400001525878906</c:v>
                </c:pt>
                <c:pt idx="1205">
                  <c:v>82.5</c:v>
                </c:pt>
                <c:pt idx="1206">
                  <c:v>82.599998474121094</c:v>
                </c:pt>
                <c:pt idx="1207">
                  <c:v>82.700004577636719</c:v>
                </c:pt>
                <c:pt idx="1208">
                  <c:v>82.800003051757813</c:v>
                </c:pt>
                <c:pt idx="1209">
                  <c:v>82.900001525878906</c:v>
                </c:pt>
                <c:pt idx="1210">
                  <c:v>83</c:v>
                </c:pt>
                <c:pt idx="1211">
                  <c:v>83.099998474121094</c:v>
                </c:pt>
                <c:pt idx="1212">
                  <c:v>83.200004577636719</c:v>
                </c:pt>
                <c:pt idx="1213">
                  <c:v>83.300003051757813</c:v>
                </c:pt>
                <c:pt idx="1214">
                  <c:v>83.400001525878906</c:v>
                </c:pt>
                <c:pt idx="1215">
                  <c:v>83.5</c:v>
                </c:pt>
                <c:pt idx="1216">
                  <c:v>83.599998474121094</c:v>
                </c:pt>
                <c:pt idx="1217">
                  <c:v>83.700004577636719</c:v>
                </c:pt>
                <c:pt idx="1218">
                  <c:v>83.800003051757813</c:v>
                </c:pt>
                <c:pt idx="1219">
                  <c:v>83.900001525878906</c:v>
                </c:pt>
                <c:pt idx="1220">
                  <c:v>84</c:v>
                </c:pt>
                <c:pt idx="1221">
                  <c:v>84.099998474121094</c:v>
                </c:pt>
                <c:pt idx="1222">
                  <c:v>84.200004577636719</c:v>
                </c:pt>
                <c:pt idx="1223">
                  <c:v>84.300003051757813</c:v>
                </c:pt>
                <c:pt idx="1224">
                  <c:v>84.400001525878906</c:v>
                </c:pt>
                <c:pt idx="1225">
                  <c:v>84.5</c:v>
                </c:pt>
                <c:pt idx="1226">
                  <c:v>84.599998474121094</c:v>
                </c:pt>
                <c:pt idx="1227">
                  <c:v>84.700004577636719</c:v>
                </c:pt>
                <c:pt idx="1228">
                  <c:v>84.800003051757813</c:v>
                </c:pt>
                <c:pt idx="1229">
                  <c:v>84.900001525878906</c:v>
                </c:pt>
                <c:pt idx="1230">
                  <c:v>85</c:v>
                </c:pt>
                <c:pt idx="1231">
                  <c:v>85.099998474121094</c:v>
                </c:pt>
                <c:pt idx="1232">
                  <c:v>85.200004577636719</c:v>
                </c:pt>
                <c:pt idx="1233">
                  <c:v>85.300003051757813</c:v>
                </c:pt>
                <c:pt idx="1234">
                  <c:v>85.400001525878906</c:v>
                </c:pt>
                <c:pt idx="1235">
                  <c:v>85.5</c:v>
                </c:pt>
                <c:pt idx="1236">
                  <c:v>85.599998474121094</c:v>
                </c:pt>
                <c:pt idx="1237">
                  <c:v>85.700004577636719</c:v>
                </c:pt>
                <c:pt idx="1238">
                  <c:v>85.800003051757813</c:v>
                </c:pt>
                <c:pt idx="1239">
                  <c:v>85.900001525878906</c:v>
                </c:pt>
                <c:pt idx="1240">
                  <c:v>86</c:v>
                </c:pt>
                <c:pt idx="1241">
                  <c:v>86.099998474121094</c:v>
                </c:pt>
                <c:pt idx="1242">
                  <c:v>86.200004577636719</c:v>
                </c:pt>
                <c:pt idx="1243">
                  <c:v>86.300003051757813</c:v>
                </c:pt>
                <c:pt idx="1244">
                  <c:v>86.400001525878906</c:v>
                </c:pt>
                <c:pt idx="1245">
                  <c:v>86.5</c:v>
                </c:pt>
                <c:pt idx="1246">
                  <c:v>86.599998474121094</c:v>
                </c:pt>
                <c:pt idx="1247">
                  <c:v>86.700004577636719</c:v>
                </c:pt>
                <c:pt idx="1248">
                  <c:v>86.800003051757813</c:v>
                </c:pt>
                <c:pt idx="1249">
                  <c:v>86.900001525878906</c:v>
                </c:pt>
                <c:pt idx="1250">
                  <c:v>87</c:v>
                </c:pt>
                <c:pt idx="1251">
                  <c:v>87.099998474121094</c:v>
                </c:pt>
                <c:pt idx="1252">
                  <c:v>87.200004577636719</c:v>
                </c:pt>
                <c:pt idx="1253">
                  <c:v>87.300003051757813</c:v>
                </c:pt>
                <c:pt idx="1254">
                  <c:v>87.400001525878906</c:v>
                </c:pt>
                <c:pt idx="1255">
                  <c:v>87.5</c:v>
                </c:pt>
                <c:pt idx="1256">
                  <c:v>87.599998474121094</c:v>
                </c:pt>
                <c:pt idx="1257">
                  <c:v>87.700004577636719</c:v>
                </c:pt>
                <c:pt idx="1258">
                  <c:v>87.800003051757813</c:v>
                </c:pt>
                <c:pt idx="1259">
                  <c:v>87.900001525878906</c:v>
                </c:pt>
                <c:pt idx="1260">
                  <c:v>88</c:v>
                </c:pt>
                <c:pt idx="1261">
                  <c:v>88.099998474121094</c:v>
                </c:pt>
                <c:pt idx="1262">
                  <c:v>88.200004577636719</c:v>
                </c:pt>
                <c:pt idx="1263">
                  <c:v>88.300003051757813</c:v>
                </c:pt>
                <c:pt idx="1264">
                  <c:v>88.400001525878906</c:v>
                </c:pt>
                <c:pt idx="1265">
                  <c:v>88.5</c:v>
                </c:pt>
                <c:pt idx="1266">
                  <c:v>88.599998474121094</c:v>
                </c:pt>
                <c:pt idx="1267">
                  <c:v>88.700004577636719</c:v>
                </c:pt>
                <c:pt idx="1268">
                  <c:v>88.800003051757813</c:v>
                </c:pt>
                <c:pt idx="1269">
                  <c:v>88.900001525878906</c:v>
                </c:pt>
                <c:pt idx="1270">
                  <c:v>89</c:v>
                </c:pt>
                <c:pt idx="1271">
                  <c:v>89.099998474121094</c:v>
                </c:pt>
                <c:pt idx="1272">
                  <c:v>89.200004577636719</c:v>
                </c:pt>
                <c:pt idx="1273">
                  <c:v>89.300003051757813</c:v>
                </c:pt>
                <c:pt idx="1274">
                  <c:v>89.400001525878906</c:v>
                </c:pt>
                <c:pt idx="1275">
                  <c:v>89.5</c:v>
                </c:pt>
                <c:pt idx="1276">
                  <c:v>89.599998474121094</c:v>
                </c:pt>
                <c:pt idx="1277">
                  <c:v>89.700004577636719</c:v>
                </c:pt>
                <c:pt idx="1278">
                  <c:v>89.800003051757813</c:v>
                </c:pt>
                <c:pt idx="1279">
                  <c:v>89.900001525878906</c:v>
                </c:pt>
                <c:pt idx="1280">
                  <c:v>90.000007629394531</c:v>
                </c:pt>
                <c:pt idx="1281">
                  <c:v>90.099998474121094</c:v>
                </c:pt>
                <c:pt idx="1282">
                  <c:v>90.200004577636719</c:v>
                </c:pt>
                <c:pt idx="1283">
                  <c:v>90.299995422363281</c:v>
                </c:pt>
                <c:pt idx="1284">
                  <c:v>90.400001525878906</c:v>
                </c:pt>
                <c:pt idx="1285">
                  <c:v>90.500007629394531</c:v>
                </c:pt>
                <c:pt idx="1286">
                  <c:v>90.599998474121094</c:v>
                </c:pt>
                <c:pt idx="1287">
                  <c:v>90.700004577636719</c:v>
                </c:pt>
                <c:pt idx="1288">
                  <c:v>90.799995422363281</c:v>
                </c:pt>
                <c:pt idx="1289">
                  <c:v>90.900001525878906</c:v>
                </c:pt>
                <c:pt idx="1290">
                  <c:v>91.000007629394531</c:v>
                </c:pt>
                <c:pt idx="1291">
                  <c:v>91.099998474121094</c:v>
                </c:pt>
                <c:pt idx="1292">
                  <c:v>91.200004577636719</c:v>
                </c:pt>
                <c:pt idx="1293">
                  <c:v>91.299995422363281</c:v>
                </c:pt>
                <c:pt idx="1294">
                  <c:v>91.400001525878906</c:v>
                </c:pt>
                <c:pt idx="1295">
                  <c:v>91.500007629394531</c:v>
                </c:pt>
                <c:pt idx="1296">
                  <c:v>91.599998474121094</c:v>
                </c:pt>
                <c:pt idx="1297">
                  <c:v>91.700004577636719</c:v>
                </c:pt>
                <c:pt idx="1298">
                  <c:v>91.799995422363281</c:v>
                </c:pt>
                <c:pt idx="1299">
                  <c:v>91.900001525878906</c:v>
                </c:pt>
                <c:pt idx="1300">
                  <c:v>92.000007629394531</c:v>
                </c:pt>
                <c:pt idx="1301">
                  <c:v>92.099998474121094</c:v>
                </c:pt>
                <c:pt idx="1302">
                  <c:v>92.200004577636719</c:v>
                </c:pt>
                <c:pt idx="1303">
                  <c:v>92.299995422363281</c:v>
                </c:pt>
                <c:pt idx="1304">
                  <c:v>92.400001525878906</c:v>
                </c:pt>
                <c:pt idx="1305">
                  <c:v>92.500007629394531</c:v>
                </c:pt>
                <c:pt idx="1306">
                  <c:v>92.599998474121094</c:v>
                </c:pt>
                <c:pt idx="1307">
                  <c:v>92.700004577636719</c:v>
                </c:pt>
                <c:pt idx="1308">
                  <c:v>92.799995422363281</c:v>
                </c:pt>
                <c:pt idx="1309">
                  <c:v>92.900001525878906</c:v>
                </c:pt>
                <c:pt idx="1310">
                  <c:v>93.000007629394531</c:v>
                </c:pt>
                <c:pt idx="1311">
                  <c:v>93.099998474121094</c:v>
                </c:pt>
                <c:pt idx="1312">
                  <c:v>93.200004577636719</c:v>
                </c:pt>
                <c:pt idx="1313">
                  <c:v>93.299995422363281</c:v>
                </c:pt>
                <c:pt idx="1314">
                  <c:v>93.400001525878906</c:v>
                </c:pt>
                <c:pt idx="1315">
                  <c:v>93.500007629394531</c:v>
                </c:pt>
                <c:pt idx="1316">
                  <c:v>93.599998474121094</c:v>
                </c:pt>
                <c:pt idx="1317">
                  <c:v>93.700004577636719</c:v>
                </c:pt>
                <c:pt idx="1318">
                  <c:v>93.799995422363281</c:v>
                </c:pt>
                <c:pt idx="1319">
                  <c:v>93.900001525878906</c:v>
                </c:pt>
                <c:pt idx="1320">
                  <c:v>94.000007629394531</c:v>
                </c:pt>
                <c:pt idx="1321">
                  <c:v>94.099998474121094</c:v>
                </c:pt>
                <c:pt idx="1322">
                  <c:v>94.200004577636719</c:v>
                </c:pt>
                <c:pt idx="1323">
                  <c:v>94.299995422363281</c:v>
                </c:pt>
                <c:pt idx="1324">
                  <c:v>94.400001525878906</c:v>
                </c:pt>
                <c:pt idx="1325">
                  <c:v>94.500007629394531</c:v>
                </c:pt>
                <c:pt idx="1326">
                  <c:v>94.599998474121094</c:v>
                </c:pt>
                <c:pt idx="1327">
                  <c:v>94.700004577636719</c:v>
                </c:pt>
                <c:pt idx="1328">
                  <c:v>94.799995422363281</c:v>
                </c:pt>
                <c:pt idx="1329">
                  <c:v>94.900001525878906</c:v>
                </c:pt>
                <c:pt idx="1330">
                  <c:v>95.000007629394531</c:v>
                </c:pt>
                <c:pt idx="1331">
                  <c:v>95.099998474121094</c:v>
                </c:pt>
                <c:pt idx="1332">
                  <c:v>95.200004577636719</c:v>
                </c:pt>
                <c:pt idx="1333">
                  <c:v>95.299995422363281</c:v>
                </c:pt>
                <c:pt idx="1334">
                  <c:v>95.400001525878906</c:v>
                </c:pt>
                <c:pt idx="1335">
                  <c:v>95.500007629394531</c:v>
                </c:pt>
                <c:pt idx="1336">
                  <c:v>95.599998474121094</c:v>
                </c:pt>
                <c:pt idx="1337">
                  <c:v>95.700004577636719</c:v>
                </c:pt>
                <c:pt idx="1338">
                  <c:v>95.799995422363281</c:v>
                </c:pt>
                <c:pt idx="1339">
                  <c:v>95.900001525878906</c:v>
                </c:pt>
                <c:pt idx="1340">
                  <c:v>96.000007629394531</c:v>
                </c:pt>
                <c:pt idx="1341">
                  <c:v>96.099998474121094</c:v>
                </c:pt>
                <c:pt idx="1342">
                  <c:v>96.200004577636719</c:v>
                </c:pt>
                <c:pt idx="1343">
                  <c:v>96.299995422363281</c:v>
                </c:pt>
                <c:pt idx="1344">
                  <c:v>96.400001525878906</c:v>
                </c:pt>
                <c:pt idx="1345">
                  <c:v>96.500007629394531</c:v>
                </c:pt>
                <c:pt idx="1346">
                  <c:v>96.599998474121094</c:v>
                </c:pt>
                <c:pt idx="1347">
                  <c:v>96.700004577636719</c:v>
                </c:pt>
                <c:pt idx="1348">
                  <c:v>96.799995422363281</c:v>
                </c:pt>
                <c:pt idx="1349">
                  <c:v>96.900001525878906</c:v>
                </c:pt>
                <c:pt idx="1350">
                  <c:v>97.000007629394531</c:v>
                </c:pt>
                <c:pt idx="1351">
                  <c:v>97.099998474121094</c:v>
                </c:pt>
                <c:pt idx="1352">
                  <c:v>97.200004577636719</c:v>
                </c:pt>
                <c:pt idx="1353">
                  <c:v>97.299995422363281</c:v>
                </c:pt>
                <c:pt idx="1354">
                  <c:v>97.400001525878906</c:v>
                </c:pt>
                <c:pt idx="1355">
                  <c:v>97.500007629394531</c:v>
                </c:pt>
                <c:pt idx="1356">
                  <c:v>97.599998474121094</c:v>
                </c:pt>
                <c:pt idx="1357">
                  <c:v>97.700004577636719</c:v>
                </c:pt>
                <c:pt idx="1358">
                  <c:v>97.799995422363281</c:v>
                </c:pt>
                <c:pt idx="1359">
                  <c:v>97.900001525878906</c:v>
                </c:pt>
                <c:pt idx="1360">
                  <c:v>98.000007629394531</c:v>
                </c:pt>
                <c:pt idx="1361">
                  <c:v>98.099998474121094</c:v>
                </c:pt>
                <c:pt idx="1362">
                  <c:v>98.200004577636719</c:v>
                </c:pt>
                <c:pt idx="1363">
                  <c:v>98.299995422363281</c:v>
                </c:pt>
                <c:pt idx="1364">
                  <c:v>98.400001525878906</c:v>
                </c:pt>
                <c:pt idx="1365">
                  <c:v>98.500007629394531</c:v>
                </c:pt>
                <c:pt idx="1366">
                  <c:v>98.599998474121094</c:v>
                </c:pt>
                <c:pt idx="1367">
                  <c:v>98.700004577636719</c:v>
                </c:pt>
                <c:pt idx="1368">
                  <c:v>98.799995422363281</c:v>
                </c:pt>
                <c:pt idx="1369">
                  <c:v>98.900001525878906</c:v>
                </c:pt>
                <c:pt idx="1370">
                  <c:v>99.000007629394531</c:v>
                </c:pt>
                <c:pt idx="1371">
                  <c:v>99.099998474121094</c:v>
                </c:pt>
                <c:pt idx="1372">
                  <c:v>99.200004577636719</c:v>
                </c:pt>
                <c:pt idx="1373">
                  <c:v>99.299995422363281</c:v>
                </c:pt>
                <c:pt idx="1374">
                  <c:v>99.400001525878906</c:v>
                </c:pt>
                <c:pt idx="1375">
                  <c:v>99.500007629394531</c:v>
                </c:pt>
                <c:pt idx="1376">
                  <c:v>99.599998474121094</c:v>
                </c:pt>
                <c:pt idx="1377">
                  <c:v>99.700004577636719</c:v>
                </c:pt>
                <c:pt idx="1378">
                  <c:v>99.799995422363281</c:v>
                </c:pt>
                <c:pt idx="1379">
                  <c:v>99.900001525878906</c:v>
                </c:pt>
                <c:pt idx="1380">
                  <c:v>100.00000762939453</c:v>
                </c:pt>
                <c:pt idx="1381">
                  <c:v>100.09999847412109</c:v>
                </c:pt>
                <c:pt idx="1382">
                  <c:v>100.20000457763672</c:v>
                </c:pt>
                <c:pt idx="1383">
                  <c:v>100.29999542236328</c:v>
                </c:pt>
                <c:pt idx="1384">
                  <c:v>100.40000152587891</c:v>
                </c:pt>
                <c:pt idx="1385">
                  <c:v>100.50000762939453</c:v>
                </c:pt>
                <c:pt idx="1386">
                  <c:v>100.59999847412109</c:v>
                </c:pt>
                <c:pt idx="1387">
                  <c:v>100.70000457763672</c:v>
                </c:pt>
                <c:pt idx="1388">
                  <c:v>100.79999542236328</c:v>
                </c:pt>
                <c:pt idx="1389">
                  <c:v>100.90000152587891</c:v>
                </c:pt>
                <c:pt idx="1390">
                  <c:v>101.00000762939453</c:v>
                </c:pt>
                <c:pt idx="1391">
                  <c:v>101.09999847412109</c:v>
                </c:pt>
                <c:pt idx="1392">
                  <c:v>101.20000457763672</c:v>
                </c:pt>
                <c:pt idx="1393">
                  <c:v>101.29999542236328</c:v>
                </c:pt>
                <c:pt idx="1394">
                  <c:v>101.40000152587891</c:v>
                </c:pt>
                <c:pt idx="1395">
                  <c:v>101.50000762939453</c:v>
                </c:pt>
                <c:pt idx="1396">
                  <c:v>101.59999847412109</c:v>
                </c:pt>
                <c:pt idx="1397">
                  <c:v>101.70000457763672</c:v>
                </c:pt>
                <c:pt idx="1398">
                  <c:v>101.79999542236328</c:v>
                </c:pt>
                <c:pt idx="1399">
                  <c:v>101.90000152587891</c:v>
                </c:pt>
                <c:pt idx="1400">
                  <c:v>102.00000762939453</c:v>
                </c:pt>
                <c:pt idx="1401">
                  <c:v>102.09999847412109</c:v>
                </c:pt>
                <c:pt idx="1402">
                  <c:v>102.20000457763672</c:v>
                </c:pt>
                <c:pt idx="1403">
                  <c:v>102.29999542236328</c:v>
                </c:pt>
                <c:pt idx="1404">
                  <c:v>102.40000152587891</c:v>
                </c:pt>
                <c:pt idx="1405">
                  <c:v>102.50000762939453</c:v>
                </c:pt>
                <c:pt idx="1406">
                  <c:v>102.59999847412109</c:v>
                </c:pt>
                <c:pt idx="1407">
                  <c:v>102.70000457763672</c:v>
                </c:pt>
                <c:pt idx="1408">
                  <c:v>102.79999542236328</c:v>
                </c:pt>
                <c:pt idx="1409">
                  <c:v>102.90000152587891</c:v>
                </c:pt>
                <c:pt idx="1410">
                  <c:v>103.00000762939453</c:v>
                </c:pt>
                <c:pt idx="1411">
                  <c:v>103.09999847412109</c:v>
                </c:pt>
                <c:pt idx="1412">
                  <c:v>103.20000457763672</c:v>
                </c:pt>
                <c:pt idx="1413">
                  <c:v>103.29999542236328</c:v>
                </c:pt>
                <c:pt idx="1414">
                  <c:v>103.40000152587891</c:v>
                </c:pt>
                <c:pt idx="1415">
                  <c:v>103.50000762939453</c:v>
                </c:pt>
                <c:pt idx="1416">
                  <c:v>103.59999847412109</c:v>
                </c:pt>
                <c:pt idx="1417">
                  <c:v>103.70000457763672</c:v>
                </c:pt>
                <c:pt idx="1418">
                  <c:v>103.79999542236328</c:v>
                </c:pt>
                <c:pt idx="1419">
                  <c:v>103.90000152587891</c:v>
                </c:pt>
                <c:pt idx="1420">
                  <c:v>104.00000762939453</c:v>
                </c:pt>
                <c:pt idx="1421">
                  <c:v>104.09999847412109</c:v>
                </c:pt>
                <c:pt idx="1422">
                  <c:v>104.20000457763672</c:v>
                </c:pt>
                <c:pt idx="1423">
                  <c:v>104.29999542236328</c:v>
                </c:pt>
                <c:pt idx="1424">
                  <c:v>104.40000152587891</c:v>
                </c:pt>
                <c:pt idx="1425">
                  <c:v>104.50000762939453</c:v>
                </c:pt>
                <c:pt idx="1426">
                  <c:v>104.59999847412109</c:v>
                </c:pt>
                <c:pt idx="1427">
                  <c:v>104.70000457763672</c:v>
                </c:pt>
                <c:pt idx="1428">
                  <c:v>104.79999542236328</c:v>
                </c:pt>
                <c:pt idx="1429">
                  <c:v>104.90000152587891</c:v>
                </c:pt>
                <c:pt idx="1430">
                  <c:v>105.00000762939453</c:v>
                </c:pt>
                <c:pt idx="1431">
                  <c:v>105.09999847412109</c:v>
                </c:pt>
                <c:pt idx="1432">
                  <c:v>105.20000457763672</c:v>
                </c:pt>
                <c:pt idx="1433">
                  <c:v>105.29999542236328</c:v>
                </c:pt>
                <c:pt idx="1434">
                  <c:v>105.40000152587891</c:v>
                </c:pt>
                <c:pt idx="1435">
                  <c:v>105.50000762939453</c:v>
                </c:pt>
                <c:pt idx="1436">
                  <c:v>105.59999847412109</c:v>
                </c:pt>
                <c:pt idx="1437">
                  <c:v>105.70000457763672</c:v>
                </c:pt>
                <c:pt idx="1438">
                  <c:v>105.79999542236328</c:v>
                </c:pt>
                <c:pt idx="1439">
                  <c:v>105.90000152587891</c:v>
                </c:pt>
                <c:pt idx="1440">
                  <c:v>106.00000762939453</c:v>
                </c:pt>
                <c:pt idx="1441">
                  <c:v>106.09999847412109</c:v>
                </c:pt>
                <c:pt idx="1442">
                  <c:v>106.20000457763672</c:v>
                </c:pt>
                <c:pt idx="1443">
                  <c:v>106.29999542236328</c:v>
                </c:pt>
                <c:pt idx="1444">
                  <c:v>106.40000152587891</c:v>
                </c:pt>
                <c:pt idx="1445">
                  <c:v>106.50000762939453</c:v>
                </c:pt>
                <c:pt idx="1446">
                  <c:v>106.59999847412109</c:v>
                </c:pt>
                <c:pt idx="1447">
                  <c:v>106.70000457763672</c:v>
                </c:pt>
                <c:pt idx="1448">
                  <c:v>106.79999542236328</c:v>
                </c:pt>
                <c:pt idx="1449">
                  <c:v>106.90000152587891</c:v>
                </c:pt>
                <c:pt idx="1450">
                  <c:v>107.00000762939453</c:v>
                </c:pt>
                <c:pt idx="1451">
                  <c:v>107.09999847412109</c:v>
                </c:pt>
                <c:pt idx="1452">
                  <c:v>107.20000457763672</c:v>
                </c:pt>
                <c:pt idx="1453">
                  <c:v>107.29999542236328</c:v>
                </c:pt>
                <c:pt idx="1454">
                  <c:v>107.40000152587891</c:v>
                </c:pt>
                <c:pt idx="1455">
                  <c:v>107.50000762939453</c:v>
                </c:pt>
                <c:pt idx="1456">
                  <c:v>107.59999847412109</c:v>
                </c:pt>
                <c:pt idx="1457">
                  <c:v>107.70000457763672</c:v>
                </c:pt>
                <c:pt idx="1458">
                  <c:v>107.79999542236328</c:v>
                </c:pt>
                <c:pt idx="1459">
                  <c:v>107.90000152587891</c:v>
                </c:pt>
                <c:pt idx="1460">
                  <c:v>108.00000762939453</c:v>
                </c:pt>
                <c:pt idx="1461">
                  <c:v>108.09999847412109</c:v>
                </c:pt>
                <c:pt idx="1462">
                  <c:v>108.20000457763672</c:v>
                </c:pt>
                <c:pt idx="1463">
                  <c:v>108.29999542236328</c:v>
                </c:pt>
                <c:pt idx="1464">
                  <c:v>108.40000152587891</c:v>
                </c:pt>
                <c:pt idx="1465">
                  <c:v>108.50000762939453</c:v>
                </c:pt>
                <c:pt idx="1466">
                  <c:v>108.59999847412109</c:v>
                </c:pt>
                <c:pt idx="1467">
                  <c:v>108.70000457763672</c:v>
                </c:pt>
                <c:pt idx="1468">
                  <c:v>108.79999542236328</c:v>
                </c:pt>
                <c:pt idx="1469">
                  <c:v>108.90000152587891</c:v>
                </c:pt>
                <c:pt idx="1470">
                  <c:v>109.00000762939453</c:v>
                </c:pt>
                <c:pt idx="1471">
                  <c:v>109.09999847412109</c:v>
                </c:pt>
                <c:pt idx="1472">
                  <c:v>109.20000457763672</c:v>
                </c:pt>
                <c:pt idx="1473">
                  <c:v>109.29999542236328</c:v>
                </c:pt>
                <c:pt idx="1474">
                  <c:v>109.40000152587891</c:v>
                </c:pt>
                <c:pt idx="1475">
                  <c:v>109.50000762939453</c:v>
                </c:pt>
                <c:pt idx="1476">
                  <c:v>109.59999847412109</c:v>
                </c:pt>
                <c:pt idx="1477">
                  <c:v>109.70000457763672</c:v>
                </c:pt>
                <c:pt idx="1478">
                  <c:v>109.79999542236328</c:v>
                </c:pt>
                <c:pt idx="1479">
                  <c:v>109.90000152587891</c:v>
                </c:pt>
                <c:pt idx="1480">
                  <c:v>110.00000762939453</c:v>
                </c:pt>
                <c:pt idx="1481">
                  <c:v>110.09999847412109</c:v>
                </c:pt>
                <c:pt idx="1482">
                  <c:v>110.20000457763672</c:v>
                </c:pt>
                <c:pt idx="1483">
                  <c:v>110.29999542236328</c:v>
                </c:pt>
                <c:pt idx="1484">
                  <c:v>110.40000152587891</c:v>
                </c:pt>
                <c:pt idx="1485">
                  <c:v>110.50000762939453</c:v>
                </c:pt>
                <c:pt idx="1486">
                  <c:v>110.59999847412109</c:v>
                </c:pt>
                <c:pt idx="1487">
                  <c:v>110.70000457763672</c:v>
                </c:pt>
                <c:pt idx="1488">
                  <c:v>110.79999542236328</c:v>
                </c:pt>
                <c:pt idx="1489">
                  <c:v>110.90000152587891</c:v>
                </c:pt>
                <c:pt idx="1490">
                  <c:v>111.00000762939453</c:v>
                </c:pt>
                <c:pt idx="1491">
                  <c:v>111.09999847412109</c:v>
                </c:pt>
                <c:pt idx="1492">
                  <c:v>111.20000457763672</c:v>
                </c:pt>
                <c:pt idx="1493">
                  <c:v>111.29999542236328</c:v>
                </c:pt>
                <c:pt idx="1494">
                  <c:v>111.40000152587891</c:v>
                </c:pt>
                <c:pt idx="1495">
                  <c:v>111.50000762939453</c:v>
                </c:pt>
                <c:pt idx="1496">
                  <c:v>111.59999847412109</c:v>
                </c:pt>
                <c:pt idx="1497">
                  <c:v>111.70000457763672</c:v>
                </c:pt>
                <c:pt idx="1498">
                  <c:v>111.79999542236328</c:v>
                </c:pt>
                <c:pt idx="1499">
                  <c:v>111.90000152587891</c:v>
                </c:pt>
                <c:pt idx="1500">
                  <c:v>112.00000762939453</c:v>
                </c:pt>
                <c:pt idx="1501">
                  <c:v>112.09999847412109</c:v>
                </c:pt>
                <c:pt idx="1502">
                  <c:v>112.20000457763672</c:v>
                </c:pt>
                <c:pt idx="1503">
                  <c:v>112.29999542236328</c:v>
                </c:pt>
                <c:pt idx="1504">
                  <c:v>112.40000152587891</c:v>
                </c:pt>
                <c:pt idx="1505">
                  <c:v>112.50000762939453</c:v>
                </c:pt>
                <c:pt idx="1506">
                  <c:v>112.59999847412109</c:v>
                </c:pt>
                <c:pt idx="1507">
                  <c:v>112.70000457763672</c:v>
                </c:pt>
                <c:pt idx="1508">
                  <c:v>112.79999542236328</c:v>
                </c:pt>
                <c:pt idx="1509">
                  <c:v>112.90000152587891</c:v>
                </c:pt>
                <c:pt idx="1510">
                  <c:v>113.00000762939453</c:v>
                </c:pt>
                <c:pt idx="1511">
                  <c:v>113.09999847412109</c:v>
                </c:pt>
                <c:pt idx="1512">
                  <c:v>113.20000457763672</c:v>
                </c:pt>
                <c:pt idx="1513">
                  <c:v>113.29999542236328</c:v>
                </c:pt>
                <c:pt idx="1514">
                  <c:v>113.40000152587891</c:v>
                </c:pt>
                <c:pt idx="1515">
                  <c:v>113.50000762939453</c:v>
                </c:pt>
                <c:pt idx="1516">
                  <c:v>113.59999847412109</c:v>
                </c:pt>
                <c:pt idx="1517">
                  <c:v>113.70000457763672</c:v>
                </c:pt>
                <c:pt idx="1518">
                  <c:v>113.79999542236328</c:v>
                </c:pt>
                <c:pt idx="1519">
                  <c:v>113.90000152587891</c:v>
                </c:pt>
                <c:pt idx="1520">
                  <c:v>114.00000762939453</c:v>
                </c:pt>
                <c:pt idx="1521">
                  <c:v>114.09999847412109</c:v>
                </c:pt>
                <c:pt idx="1522">
                  <c:v>114.20000457763672</c:v>
                </c:pt>
                <c:pt idx="1523">
                  <c:v>114.29999542236328</c:v>
                </c:pt>
                <c:pt idx="1524">
                  <c:v>114.40000152587891</c:v>
                </c:pt>
                <c:pt idx="1525">
                  <c:v>114.50000762939453</c:v>
                </c:pt>
                <c:pt idx="1526">
                  <c:v>114.59999847412109</c:v>
                </c:pt>
                <c:pt idx="1527">
                  <c:v>114.70000457763672</c:v>
                </c:pt>
                <c:pt idx="1528">
                  <c:v>114.79999542236328</c:v>
                </c:pt>
                <c:pt idx="1529">
                  <c:v>114.90000152587891</c:v>
                </c:pt>
                <c:pt idx="1530">
                  <c:v>115.00000762939453</c:v>
                </c:pt>
                <c:pt idx="1531">
                  <c:v>115.09999847412109</c:v>
                </c:pt>
                <c:pt idx="1532">
                  <c:v>115.20000457763672</c:v>
                </c:pt>
                <c:pt idx="1533">
                  <c:v>115.29999542236328</c:v>
                </c:pt>
                <c:pt idx="1534">
                  <c:v>115.40000152587891</c:v>
                </c:pt>
                <c:pt idx="1535">
                  <c:v>115.50000762939453</c:v>
                </c:pt>
                <c:pt idx="1536">
                  <c:v>115.59999847412109</c:v>
                </c:pt>
                <c:pt idx="1537">
                  <c:v>115.70000457763672</c:v>
                </c:pt>
                <c:pt idx="1538">
                  <c:v>115.79999542236328</c:v>
                </c:pt>
                <c:pt idx="1539">
                  <c:v>115.90000152587891</c:v>
                </c:pt>
                <c:pt idx="1540">
                  <c:v>116.00000762939453</c:v>
                </c:pt>
                <c:pt idx="1541">
                  <c:v>116.09999847412109</c:v>
                </c:pt>
                <c:pt idx="1542">
                  <c:v>116.20000457763672</c:v>
                </c:pt>
                <c:pt idx="1543">
                  <c:v>116.29999542236328</c:v>
                </c:pt>
                <c:pt idx="1544">
                  <c:v>116.40000152587891</c:v>
                </c:pt>
                <c:pt idx="1545">
                  <c:v>116.50000762939453</c:v>
                </c:pt>
                <c:pt idx="1546">
                  <c:v>116.59999847412109</c:v>
                </c:pt>
                <c:pt idx="1547">
                  <c:v>116.70000457763672</c:v>
                </c:pt>
                <c:pt idx="1548">
                  <c:v>116.79999542236328</c:v>
                </c:pt>
                <c:pt idx="1549">
                  <c:v>116.90000152587891</c:v>
                </c:pt>
                <c:pt idx="1550">
                  <c:v>117.00000762939453</c:v>
                </c:pt>
                <c:pt idx="1551">
                  <c:v>117.09999847412109</c:v>
                </c:pt>
                <c:pt idx="1552">
                  <c:v>117.20000457763672</c:v>
                </c:pt>
                <c:pt idx="1553">
                  <c:v>117.29999542236328</c:v>
                </c:pt>
                <c:pt idx="1554">
                  <c:v>117.40000152587891</c:v>
                </c:pt>
                <c:pt idx="1555">
                  <c:v>117.50000762939453</c:v>
                </c:pt>
                <c:pt idx="1556">
                  <c:v>117.59999847412109</c:v>
                </c:pt>
                <c:pt idx="1557">
                  <c:v>117.70000457763672</c:v>
                </c:pt>
                <c:pt idx="1558">
                  <c:v>117.79999542236328</c:v>
                </c:pt>
                <c:pt idx="1559">
                  <c:v>117.90000152587891</c:v>
                </c:pt>
                <c:pt idx="1560">
                  <c:v>118.00000762939453</c:v>
                </c:pt>
                <c:pt idx="1561">
                  <c:v>118.09999847412109</c:v>
                </c:pt>
                <c:pt idx="1562">
                  <c:v>118.20000457763672</c:v>
                </c:pt>
                <c:pt idx="1563">
                  <c:v>118.29999542236328</c:v>
                </c:pt>
                <c:pt idx="1564">
                  <c:v>118.40000152587891</c:v>
                </c:pt>
                <c:pt idx="1565">
                  <c:v>118.50000762939453</c:v>
                </c:pt>
                <c:pt idx="1566">
                  <c:v>118.59999847412109</c:v>
                </c:pt>
                <c:pt idx="1567">
                  <c:v>118.70000457763672</c:v>
                </c:pt>
                <c:pt idx="1568">
                  <c:v>118.79999542236328</c:v>
                </c:pt>
                <c:pt idx="1569">
                  <c:v>118.90000152587891</c:v>
                </c:pt>
                <c:pt idx="1570">
                  <c:v>119.00000762939453</c:v>
                </c:pt>
                <c:pt idx="1571">
                  <c:v>119.09999847412109</c:v>
                </c:pt>
                <c:pt idx="1572">
                  <c:v>119.20000457763672</c:v>
                </c:pt>
                <c:pt idx="1573">
                  <c:v>119.29999542236328</c:v>
                </c:pt>
                <c:pt idx="1574">
                  <c:v>119.40000152587891</c:v>
                </c:pt>
                <c:pt idx="1575">
                  <c:v>119.50000762939453</c:v>
                </c:pt>
                <c:pt idx="1576">
                  <c:v>119.59999847412109</c:v>
                </c:pt>
                <c:pt idx="1577">
                  <c:v>119.70000457763672</c:v>
                </c:pt>
                <c:pt idx="1578">
                  <c:v>119.79999542236328</c:v>
                </c:pt>
                <c:pt idx="1579">
                  <c:v>119.90000152587891</c:v>
                </c:pt>
                <c:pt idx="1580">
                  <c:v>120.00000762939453</c:v>
                </c:pt>
                <c:pt idx="1581">
                  <c:v>120.09999847412109</c:v>
                </c:pt>
                <c:pt idx="1582">
                  <c:v>120.20000457763672</c:v>
                </c:pt>
                <c:pt idx="1583">
                  <c:v>120.29999542236328</c:v>
                </c:pt>
                <c:pt idx="1584">
                  <c:v>120.40000152587891</c:v>
                </c:pt>
                <c:pt idx="1585">
                  <c:v>120.50000762939453</c:v>
                </c:pt>
                <c:pt idx="1586">
                  <c:v>120.59999847412109</c:v>
                </c:pt>
                <c:pt idx="1587">
                  <c:v>120.70000457763672</c:v>
                </c:pt>
                <c:pt idx="1588">
                  <c:v>120.79999542236328</c:v>
                </c:pt>
                <c:pt idx="1589">
                  <c:v>120.90000152587891</c:v>
                </c:pt>
                <c:pt idx="1590">
                  <c:v>121.00000762939453</c:v>
                </c:pt>
                <c:pt idx="1591">
                  <c:v>121.09999847412109</c:v>
                </c:pt>
                <c:pt idx="1592">
                  <c:v>121.20000457763672</c:v>
                </c:pt>
                <c:pt idx="1593">
                  <c:v>121.29999542236328</c:v>
                </c:pt>
                <c:pt idx="1594">
                  <c:v>121.40000152587891</c:v>
                </c:pt>
                <c:pt idx="1595">
                  <c:v>121.50000762939453</c:v>
                </c:pt>
                <c:pt idx="1596">
                  <c:v>121.59999847412109</c:v>
                </c:pt>
                <c:pt idx="1597">
                  <c:v>121.70000457763672</c:v>
                </c:pt>
                <c:pt idx="1598">
                  <c:v>121.79999542236328</c:v>
                </c:pt>
                <c:pt idx="1599">
                  <c:v>121.90000152587891</c:v>
                </c:pt>
                <c:pt idx="1600">
                  <c:v>122.00000762939453</c:v>
                </c:pt>
                <c:pt idx="1601">
                  <c:v>122.09999847412109</c:v>
                </c:pt>
                <c:pt idx="1602">
                  <c:v>122.20000457763672</c:v>
                </c:pt>
                <c:pt idx="1603">
                  <c:v>122.29999542236328</c:v>
                </c:pt>
                <c:pt idx="1604">
                  <c:v>122.40000152587891</c:v>
                </c:pt>
                <c:pt idx="1605">
                  <c:v>122.50000762939453</c:v>
                </c:pt>
                <c:pt idx="1606">
                  <c:v>122.59999847412109</c:v>
                </c:pt>
                <c:pt idx="1607">
                  <c:v>122.70000457763672</c:v>
                </c:pt>
                <c:pt idx="1608">
                  <c:v>122.79999542236328</c:v>
                </c:pt>
                <c:pt idx="1609">
                  <c:v>122.90000152587891</c:v>
                </c:pt>
                <c:pt idx="1610">
                  <c:v>123.00000762939453</c:v>
                </c:pt>
                <c:pt idx="1611">
                  <c:v>123.09999847412109</c:v>
                </c:pt>
                <c:pt idx="1612">
                  <c:v>123.20000457763672</c:v>
                </c:pt>
                <c:pt idx="1613">
                  <c:v>123.29999542236328</c:v>
                </c:pt>
                <c:pt idx="1614">
                  <c:v>123.40000152587891</c:v>
                </c:pt>
                <c:pt idx="1615">
                  <c:v>123.50000762939453</c:v>
                </c:pt>
                <c:pt idx="1616">
                  <c:v>123.59999847412109</c:v>
                </c:pt>
                <c:pt idx="1617">
                  <c:v>123.70000457763672</c:v>
                </c:pt>
                <c:pt idx="1618">
                  <c:v>123.79999542236328</c:v>
                </c:pt>
                <c:pt idx="1619">
                  <c:v>123.90000152587891</c:v>
                </c:pt>
                <c:pt idx="1620">
                  <c:v>124.00000762939453</c:v>
                </c:pt>
                <c:pt idx="1621">
                  <c:v>124.09999847412109</c:v>
                </c:pt>
                <c:pt idx="1622">
                  <c:v>124.20000457763672</c:v>
                </c:pt>
                <c:pt idx="1623">
                  <c:v>124.29999542236328</c:v>
                </c:pt>
                <c:pt idx="1624">
                  <c:v>124.40000152587891</c:v>
                </c:pt>
                <c:pt idx="1625">
                  <c:v>124.50000762939453</c:v>
                </c:pt>
                <c:pt idx="1626">
                  <c:v>124.59999847412109</c:v>
                </c:pt>
                <c:pt idx="1627">
                  <c:v>124.70000457763672</c:v>
                </c:pt>
                <c:pt idx="1628">
                  <c:v>124.79999542236328</c:v>
                </c:pt>
                <c:pt idx="1629">
                  <c:v>124.90000152587891</c:v>
                </c:pt>
                <c:pt idx="1630">
                  <c:v>125.00000762939453</c:v>
                </c:pt>
                <c:pt idx="1631">
                  <c:v>125.09999847412109</c:v>
                </c:pt>
                <c:pt idx="1632">
                  <c:v>125.20000457763672</c:v>
                </c:pt>
                <c:pt idx="1633">
                  <c:v>125.29999542236328</c:v>
                </c:pt>
                <c:pt idx="1634">
                  <c:v>125.40000152587891</c:v>
                </c:pt>
                <c:pt idx="1635">
                  <c:v>125.50000762939453</c:v>
                </c:pt>
                <c:pt idx="1636">
                  <c:v>125.59999847412109</c:v>
                </c:pt>
                <c:pt idx="1637">
                  <c:v>125.70000457763672</c:v>
                </c:pt>
                <c:pt idx="1638">
                  <c:v>125.79999542236328</c:v>
                </c:pt>
                <c:pt idx="1639">
                  <c:v>125.90000152587891</c:v>
                </c:pt>
                <c:pt idx="1640">
                  <c:v>126.00000762939453</c:v>
                </c:pt>
                <c:pt idx="1641">
                  <c:v>126.09999847412109</c:v>
                </c:pt>
                <c:pt idx="1642">
                  <c:v>126.20000457763672</c:v>
                </c:pt>
                <c:pt idx="1643">
                  <c:v>126.29999542236328</c:v>
                </c:pt>
                <c:pt idx="1644">
                  <c:v>126.40000152587891</c:v>
                </c:pt>
                <c:pt idx="1645">
                  <c:v>126.50000762939453</c:v>
                </c:pt>
                <c:pt idx="1646">
                  <c:v>126.59999847412109</c:v>
                </c:pt>
                <c:pt idx="1647">
                  <c:v>126.70000457763672</c:v>
                </c:pt>
                <c:pt idx="1648">
                  <c:v>126.79999542236328</c:v>
                </c:pt>
                <c:pt idx="1649">
                  <c:v>126.90000152587891</c:v>
                </c:pt>
                <c:pt idx="1650">
                  <c:v>127.00000762939453</c:v>
                </c:pt>
                <c:pt idx="1651">
                  <c:v>127.09999847412109</c:v>
                </c:pt>
                <c:pt idx="1652">
                  <c:v>127.20000457763672</c:v>
                </c:pt>
                <c:pt idx="1653">
                  <c:v>127.29999542236328</c:v>
                </c:pt>
                <c:pt idx="1654">
                  <c:v>127.40000152587891</c:v>
                </c:pt>
                <c:pt idx="1655">
                  <c:v>127.50000762939453</c:v>
                </c:pt>
                <c:pt idx="1656">
                  <c:v>127.59999847412109</c:v>
                </c:pt>
                <c:pt idx="1657">
                  <c:v>127.70000457763672</c:v>
                </c:pt>
                <c:pt idx="1658">
                  <c:v>127.79999542236328</c:v>
                </c:pt>
                <c:pt idx="1659">
                  <c:v>127.90000152587891</c:v>
                </c:pt>
                <c:pt idx="1660">
                  <c:v>128</c:v>
                </c:pt>
                <c:pt idx="1661">
                  <c:v>128.10000610351563</c:v>
                </c:pt>
                <c:pt idx="1662">
                  <c:v>128.20001220703125</c:v>
                </c:pt>
                <c:pt idx="1663">
                  <c:v>128.29998779296875</c:v>
                </c:pt>
                <c:pt idx="1664">
                  <c:v>128.39999389648438</c:v>
                </c:pt>
                <c:pt idx="1665">
                  <c:v>128.5</c:v>
                </c:pt>
                <c:pt idx="1666">
                  <c:v>128.60000610351563</c:v>
                </c:pt>
                <c:pt idx="1667">
                  <c:v>128.70001220703125</c:v>
                </c:pt>
                <c:pt idx="1668">
                  <c:v>128.79998779296875</c:v>
                </c:pt>
                <c:pt idx="1669">
                  <c:v>128.89999389648438</c:v>
                </c:pt>
                <c:pt idx="1670">
                  <c:v>129</c:v>
                </c:pt>
                <c:pt idx="1671">
                  <c:v>129.10000610351563</c:v>
                </c:pt>
                <c:pt idx="1672">
                  <c:v>129.20001220703125</c:v>
                </c:pt>
                <c:pt idx="1673">
                  <c:v>129.29998779296875</c:v>
                </c:pt>
                <c:pt idx="1674">
                  <c:v>129.39999389648438</c:v>
                </c:pt>
                <c:pt idx="1675">
                  <c:v>129.5</c:v>
                </c:pt>
                <c:pt idx="1676">
                  <c:v>129.60000610351563</c:v>
                </c:pt>
                <c:pt idx="1677">
                  <c:v>129.70001220703125</c:v>
                </c:pt>
                <c:pt idx="1678">
                  <c:v>129.79998779296875</c:v>
                </c:pt>
                <c:pt idx="1679">
                  <c:v>129.89999389648438</c:v>
                </c:pt>
                <c:pt idx="1680">
                  <c:v>130</c:v>
                </c:pt>
                <c:pt idx="1681">
                  <c:v>130.10000610351563</c:v>
                </c:pt>
                <c:pt idx="1682">
                  <c:v>130.20001220703125</c:v>
                </c:pt>
                <c:pt idx="1683">
                  <c:v>130.29998779296875</c:v>
                </c:pt>
                <c:pt idx="1684">
                  <c:v>130.39999389648438</c:v>
                </c:pt>
                <c:pt idx="1685">
                  <c:v>130.5</c:v>
                </c:pt>
                <c:pt idx="1686">
                  <c:v>130.60000610351563</c:v>
                </c:pt>
                <c:pt idx="1687">
                  <c:v>130.70001220703125</c:v>
                </c:pt>
                <c:pt idx="1688">
                  <c:v>130.79998779296875</c:v>
                </c:pt>
                <c:pt idx="1689">
                  <c:v>130.89999389648438</c:v>
                </c:pt>
                <c:pt idx="1690">
                  <c:v>131</c:v>
                </c:pt>
                <c:pt idx="1691">
                  <c:v>131.10000610351563</c:v>
                </c:pt>
                <c:pt idx="1692">
                  <c:v>131.20001220703125</c:v>
                </c:pt>
                <c:pt idx="1693">
                  <c:v>131.29998779296875</c:v>
                </c:pt>
                <c:pt idx="1694">
                  <c:v>131.39999389648438</c:v>
                </c:pt>
                <c:pt idx="1695">
                  <c:v>131.5</c:v>
                </c:pt>
                <c:pt idx="1696">
                  <c:v>131.60000610351563</c:v>
                </c:pt>
                <c:pt idx="1697">
                  <c:v>131.70001220703125</c:v>
                </c:pt>
                <c:pt idx="1698">
                  <c:v>131.79998779296875</c:v>
                </c:pt>
                <c:pt idx="1699">
                  <c:v>131.89999389648438</c:v>
                </c:pt>
                <c:pt idx="1700">
                  <c:v>132</c:v>
                </c:pt>
                <c:pt idx="1701">
                  <c:v>132.10000610351563</c:v>
                </c:pt>
                <c:pt idx="1702">
                  <c:v>132.20001220703125</c:v>
                </c:pt>
                <c:pt idx="1703">
                  <c:v>132.29998779296875</c:v>
                </c:pt>
                <c:pt idx="1704">
                  <c:v>132.39999389648438</c:v>
                </c:pt>
                <c:pt idx="1705">
                  <c:v>132.5</c:v>
                </c:pt>
                <c:pt idx="1706">
                  <c:v>132.60000610351563</c:v>
                </c:pt>
                <c:pt idx="1707">
                  <c:v>132.70001220703125</c:v>
                </c:pt>
                <c:pt idx="1708">
                  <c:v>132.79998779296875</c:v>
                </c:pt>
                <c:pt idx="1709">
                  <c:v>132.89999389648438</c:v>
                </c:pt>
                <c:pt idx="1710">
                  <c:v>133</c:v>
                </c:pt>
                <c:pt idx="1711">
                  <c:v>133.10000610351563</c:v>
                </c:pt>
                <c:pt idx="1712">
                  <c:v>133.20001220703125</c:v>
                </c:pt>
                <c:pt idx="1713">
                  <c:v>133.29998779296875</c:v>
                </c:pt>
                <c:pt idx="1714">
                  <c:v>133.39999389648438</c:v>
                </c:pt>
                <c:pt idx="1715">
                  <c:v>133.5</c:v>
                </c:pt>
                <c:pt idx="1716">
                  <c:v>133.60000610351563</c:v>
                </c:pt>
                <c:pt idx="1717">
                  <c:v>133.70001220703125</c:v>
                </c:pt>
                <c:pt idx="1718">
                  <c:v>133.79998779296875</c:v>
                </c:pt>
                <c:pt idx="1719">
                  <c:v>133.89999389648438</c:v>
                </c:pt>
                <c:pt idx="1720">
                  <c:v>134</c:v>
                </c:pt>
                <c:pt idx="1721">
                  <c:v>134.10000610351563</c:v>
                </c:pt>
                <c:pt idx="1722">
                  <c:v>134.20001220703125</c:v>
                </c:pt>
                <c:pt idx="1723">
                  <c:v>134.29998779296875</c:v>
                </c:pt>
                <c:pt idx="1724">
                  <c:v>134.39999389648438</c:v>
                </c:pt>
                <c:pt idx="1725">
                  <c:v>134.5</c:v>
                </c:pt>
                <c:pt idx="1726">
                  <c:v>134.60000610351563</c:v>
                </c:pt>
                <c:pt idx="1727">
                  <c:v>134.70001220703125</c:v>
                </c:pt>
                <c:pt idx="1728">
                  <c:v>134.79998779296875</c:v>
                </c:pt>
                <c:pt idx="1729">
                  <c:v>134.89999389648438</c:v>
                </c:pt>
                <c:pt idx="1730">
                  <c:v>135</c:v>
                </c:pt>
                <c:pt idx="1731">
                  <c:v>135.10000610351563</c:v>
                </c:pt>
                <c:pt idx="1732">
                  <c:v>135.20001220703125</c:v>
                </c:pt>
                <c:pt idx="1733">
                  <c:v>135.29998779296875</c:v>
                </c:pt>
                <c:pt idx="1734">
                  <c:v>135.39999389648438</c:v>
                </c:pt>
                <c:pt idx="1735">
                  <c:v>135.5</c:v>
                </c:pt>
                <c:pt idx="1736">
                  <c:v>135.60000610351563</c:v>
                </c:pt>
                <c:pt idx="1737">
                  <c:v>135.70001220703125</c:v>
                </c:pt>
                <c:pt idx="1738">
                  <c:v>135.79998779296875</c:v>
                </c:pt>
                <c:pt idx="1739">
                  <c:v>135.89999389648438</c:v>
                </c:pt>
                <c:pt idx="1740">
                  <c:v>136</c:v>
                </c:pt>
                <c:pt idx="1741">
                  <c:v>136.10000610351563</c:v>
                </c:pt>
                <c:pt idx="1742">
                  <c:v>136.20001220703125</c:v>
                </c:pt>
                <c:pt idx="1743">
                  <c:v>136.29998779296875</c:v>
                </c:pt>
                <c:pt idx="1744">
                  <c:v>136.39999389648438</c:v>
                </c:pt>
                <c:pt idx="1745">
                  <c:v>136.5</c:v>
                </c:pt>
                <c:pt idx="1746">
                  <c:v>136.60000610351563</c:v>
                </c:pt>
                <c:pt idx="1747">
                  <c:v>136.70001220703125</c:v>
                </c:pt>
                <c:pt idx="1748">
                  <c:v>136.79998779296875</c:v>
                </c:pt>
                <c:pt idx="1749">
                  <c:v>136.89999389648438</c:v>
                </c:pt>
                <c:pt idx="1750">
                  <c:v>137</c:v>
                </c:pt>
                <c:pt idx="1751">
                  <c:v>137.10000610351563</c:v>
                </c:pt>
                <c:pt idx="1752">
                  <c:v>137.20001220703125</c:v>
                </c:pt>
                <c:pt idx="1753">
                  <c:v>137.29998779296875</c:v>
                </c:pt>
                <c:pt idx="1754">
                  <c:v>137.39999389648438</c:v>
                </c:pt>
                <c:pt idx="1755">
                  <c:v>137.5</c:v>
                </c:pt>
                <c:pt idx="1756">
                  <c:v>137.60000610351563</c:v>
                </c:pt>
                <c:pt idx="1757">
                  <c:v>137.70001220703125</c:v>
                </c:pt>
                <c:pt idx="1758">
                  <c:v>137.79998779296875</c:v>
                </c:pt>
                <c:pt idx="1759">
                  <c:v>137.89999389648438</c:v>
                </c:pt>
                <c:pt idx="1760">
                  <c:v>138</c:v>
                </c:pt>
                <c:pt idx="1761">
                  <c:v>138.10000610351563</c:v>
                </c:pt>
                <c:pt idx="1762">
                  <c:v>138.20001220703125</c:v>
                </c:pt>
                <c:pt idx="1763">
                  <c:v>138.29998779296875</c:v>
                </c:pt>
                <c:pt idx="1764">
                  <c:v>138.39999389648438</c:v>
                </c:pt>
                <c:pt idx="1765">
                  <c:v>138.5</c:v>
                </c:pt>
                <c:pt idx="1766">
                  <c:v>138.60000610351563</c:v>
                </c:pt>
                <c:pt idx="1767">
                  <c:v>138.70001220703125</c:v>
                </c:pt>
                <c:pt idx="1768">
                  <c:v>138.79998779296875</c:v>
                </c:pt>
                <c:pt idx="1769">
                  <c:v>138.89999389648438</c:v>
                </c:pt>
                <c:pt idx="1770">
                  <c:v>139</c:v>
                </c:pt>
                <c:pt idx="1771">
                  <c:v>139.10000610351563</c:v>
                </c:pt>
                <c:pt idx="1772">
                  <c:v>139.20001220703125</c:v>
                </c:pt>
                <c:pt idx="1773">
                  <c:v>139.29998779296875</c:v>
                </c:pt>
                <c:pt idx="1774">
                  <c:v>139.39999389648438</c:v>
                </c:pt>
                <c:pt idx="1775">
                  <c:v>139.5</c:v>
                </c:pt>
                <c:pt idx="1776">
                  <c:v>139.60000610351563</c:v>
                </c:pt>
                <c:pt idx="1777">
                  <c:v>139.70001220703125</c:v>
                </c:pt>
                <c:pt idx="1778">
                  <c:v>139.79998779296875</c:v>
                </c:pt>
                <c:pt idx="1779">
                  <c:v>139.89999389648438</c:v>
                </c:pt>
                <c:pt idx="1780">
                  <c:v>140</c:v>
                </c:pt>
                <c:pt idx="1781">
                  <c:v>140.10000610351563</c:v>
                </c:pt>
                <c:pt idx="1782">
                  <c:v>140.20001220703125</c:v>
                </c:pt>
                <c:pt idx="1783">
                  <c:v>140.29998779296875</c:v>
                </c:pt>
                <c:pt idx="1784">
                  <c:v>140.39999389648438</c:v>
                </c:pt>
                <c:pt idx="1785">
                  <c:v>140.5</c:v>
                </c:pt>
                <c:pt idx="1786">
                  <c:v>140.60000610351563</c:v>
                </c:pt>
                <c:pt idx="1787">
                  <c:v>140.70001220703125</c:v>
                </c:pt>
                <c:pt idx="1788">
                  <c:v>140.79998779296875</c:v>
                </c:pt>
                <c:pt idx="1789">
                  <c:v>140.89999389648438</c:v>
                </c:pt>
                <c:pt idx="1790">
                  <c:v>141</c:v>
                </c:pt>
                <c:pt idx="1791">
                  <c:v>141.10000610351563</c:v>
                </c:pt>
                <c:pt idx="1792">
                  <c:v>141.20001220703125</c:v>
                </c:pt>
                <c:pt idx="1793">
                  <c:v>141.29998779296875</c:v>
                </c:pt>
                <c:pt idx="1794">
                  <c:v>141.39999389648438</c:v>
                </c:pt>
                <c:pt idx="1795">
                  <c:v>141.5</c:v>
                </c:pt>
                <c:pt idx="1796">
                  <c:v>141.60000610351563</c:v>
                </c:pt>
                <c:pt idx="1797">
                  <c:v>141.70001220703125</c:v>
                </c:pt>
                <c:pt idx="1798">
                  <c:v>141.79998779296875</c:v>
                </c:pt>
                <c:pt idx="1799">
                  <c:v>141.89999389648438</c:v>
                </c:pt>
                <c:pt idx="1800">
                  <c:v>142</c:v>
                </c:pt>
                <c:pt idx="1801">
                  <c:v>142.10000610351563</c:v>
                </c:pt>
                <c:pt idx="1802">
                  <c:v>142.20001220703125</c:v>
                </c:pt>
                <c:pt idx="1803">
                  <c:v>142.29998779296875</c:v>
                </c:pt>
                <c:pt idx="1804">
                  <c:v>142.39999389648438</c:v>
                </c:pt>
                <c:pt idx="1805">
                  <c:v>142.5</c:v>
                </c:pt>
                <c:pt idx="1806">
                  <c:v>142.60000610351563</c:v>
                </c:pt>
                <c:pt idx="1807">
                  <c:v>142.70001220703125</c:v>
                </c:pt>
                <c:pt idx="1808">
                  <c:v>142.79998779296875</c:v>
                </c:pt>
                <c:pt idx="1809">
                  <c:v>142.89999389648438</c:v>
                </c:pt>
                <c:pt idx="1810">
                  <c:v>143</c:v>
                </c:pt>
                <c:pt idx="1811">
                  <c:v>143.10000610351563</c:v>
                </c:pt>
                <c:pt idx="1812">
                  <c:v>143.20001220703125</c:v>
                </c:pt>
                <c:pt idx="1813">
                  <c:v>143.29998779296875</c:v>
                </c:pt>
                <c:pt idx="1814">
                  <c:v>143.39999389648438</c:v>
                </c:pt>
                <c:pt idx="1815">
                  <c:v>143.5</c:v>
                </c:pt>
                <c:pt idx="1816">
                  <c:v>143.60000610351563</c:v>
                </c:pt>
                <c:pt idx="1817">
                  <c:v>143.70001220703125</c:v>
                </c:pt>
                <c:pt idx="1818">
                  <c:v>143.79998779296875</c:v>
                </c:pt>
                <c:pt idx="1819">
                  <c:v>143.89999389648438</c:v>
                </c:pt>
                <c:pt idx="1820">
                  <c:v>144</c:v>
                </c:pt>
                <c:pt idx="1821">
                  <c:v>144.10000610351563</c:v>
                </c:pt>
                <c:pt idx="1822">
                  <c:v>144.20001220703125</c:v>
                </c:pt>
                <c:pt idx="1823">
                  <c:v>144.29998779296875</c:v>
                </c:pt>
                <c:pt idx="1824">
                  <c:v>144.39999389648438</c:v>
                </c:pt>
                <c:pt idx="1825">
                  <c:v>144.5</c:v>
                </c:pt>
                <c:pt idx="1826">
                  <c:v>144.60000610351563</c:v>
                </c:pt>
                <c:pt idx="1827">
                  <c:v>144.70001220703125</c:v>
                </c:pt>
                <c:pt idx="1828">
                  <c:v>144.79998779296875</c:v>
                </c:pt>
                <c:pt idx="1829">
                  <c:v>144.89999389648438</c:v>
                </c:pt>
                <c:pt idx="1830">
                  <c:v>145</c:v>
                </c:pt>
                <c:pt idx="1831">
                  <c:v>145.10000610351563</c:v>
                </c:pt>
                <c:pt idx="1832">
                  <c:v>145.20001220703125</c:v>
                </c:pt>
                <c:pt idx="1833">
                  <c:v>145.29998779296875</c:v>
                </c:pt>
                <c:pt idx="1834">
                  <c:v>145.39999389648438</c:v>
                </c:pt>
                <c:pt idx="1835">
                  <c:v>145.5</c:v>
                </c:pt>
                <c:pt idx="1836">
                  <c:v>145.60000610351563</c:v>
                </c:pt>
                <c:pt idx="1837">
                  <c:v>145.70001220703125</c:v>
                </c:pt>
                <c:pt idx="1838">
                  <c:v>145.79998779296875</c:v>
                </c:pt>
                <c:pt idx="1839">
                  <c:v>145.89999389648438</c:v>
                </c:pt>
                <c:pt idx="1840">
                  <c:v>146</c:v>
                </c:pt>
                <c:pt idx="1841">
                  <c:v>146.10000610351563</c:v>
                </c:pt>
                <c:pt idx="1842">
                  <c:v>146.20001220703125</c:v>
                </c:pt>
                <c:pt idx="1843">
                  <c:v>146.29998779296875</c:v>
                </c:pt>
                <c:pt idx="1844">
                  <c:v>146.39999389648438</c:v>
                </c:pt>
                <c:pt idx="1845">
                  <c:v>146.5</c:v>
                </c:pt>
                <c:pt idx="1846">
                  <c:v>146.60000610351563</c:v>
                </c:pt>
                <c:pt idx="1847">
                  <c:v>146.70001220703125</c:v>
                </c:pt>
                <c:pt idx="1848">
                  <c:v>146.79998779296875</c:v>
                </c:pt>
                <c:pt idx="1849">
                  <c:v>146.89999389648438</c:v>
                </c:pt>
                <c:pt idx="1850">
                  <c:v>147</c:v>
                </c:pt>
                <c:pt idx="1851">
                  <c:v>147.10000610351563</c:v>
                </c:pt>
                <c:pt idx="1852">
                  <c:v>147.20001220703125</c:v>
                </c:pt>
                <c:pt idx="1853">
                  <c:v>147.29998779296875</c:v>
                </c:pt>
                <c:pt idx="1854">
                  <c:v>147.39999389648438</c:v>
                </c:pt>
                <c:pt idx="1855">
                  <c:v>147.5</c:v>
                </c:pt>
                <c:pt idx="1856">
                  <c:v>147.60000610351563</c:v>
                </c:pt>
                <c:pt idx="1857">
                  <c:v>147.70001220703125</c:v>
                </c:pt>
                <c:pt idx="1858">
                  <c:v>147.79998779296875</c:v>
                </c:pt>
                <c:pt idx="1859">
                  <c:v>147.89999389648438</c:v>
                </c:pt>
                <c:pt idx="1860">
                  <c:v>148</c:v>
                </c:pt>
                <c:pt idx="1861">
                  <c:v>148.10000610351563</c:v>
                </c:pt>
                <c:pt idx="1862">
                  <c:v>148.20001220703125</c:v>
                </c:pt>
                <c:pt idx="1863">
                  <c:v>148.29998779296875</c:v>
                </c:pt>
                <c:pt idx="1864">
                  <c:v>148.39999389648438</c:v>
                </c:pt>
                <c:pt idx="1865">
                  <c:v>148.5</c:v>
                </c:pt>
                <c:pt idx="1866">
                  <c:v>148.60000610351563</c:v>
                </c:pt>
                <c:pt idx="1867">
                  <c:v>148.70001220703125</c:v>
                </c:pt>
                <c:pt idx="1868">
                  <c:v>148.79998779296875</c:v>
                </c:pt>
                <c:pt idx="1869">
                  <c:v>148.89999389648438</c:v>
                </c:pt>
                <c:pt idx="1870">
                  <c:v>149</c:v>
                </c:pt>
                <c:pt idx="1871">
                  <c:v>149.10000610351563</c:v>
                </c:pt>
                <c:pt idx="1872">
                  <c:v>149.20001220703125</c:v>
                </c:pt>
                <c:pt idx="1873">
                  <c:v>149.29998779296875</c:v>
                </c:pt>
                <c:pt idx="1874">
                  <c:v>149.39999389648438</c:v>
                </c:pt>
                <c:pt idx="1875">
                  <c:v>149.5</c:v>
                </c:pt>
                <c:pt idx="1876">
                  <c:v>149.60000610351563</c:v>
                </c:pt>
                <c:pt idx="1877">
                  <c:v>149.70001220703125</c:v>
                </c:pt>
                <c:pt idx="1878">
                  <c:v>149.79998779296875</c:v>
                </c:pt>
                <c:pt idx="1879">
                  <c:v>149.89999389648438</c:v>
                </c:pt>
                <c:pt idx="1880">
                  <c:v>150</c:v>
                </c:pt>
                <c:pt idx="1881">
                  <c:v>150.10000610351563</c:v>
                </c:pt>
                <c:pt idx="1882">
                  <c:v>150.20001220703125</c:v>
                </c:pt>
                <c:pt idx="1883">
                  <c:v>150.29998779296875</c:v>
                </c:pt>
                <c:pt idx="1884">
                  <c:v>150.39999389648438</c:v>
                </c:pt>
                <c:pt idx="1885">
                  <c:v>150.5</c:v>
                </c:pt>
                <c:pt idx="1886">
                  <c:v>150.60000610351563</c:v>
                </c:pt>
                <c:pt idx="1887">
                  <c:v>150.70001220703125</c:v>
                </c:pt>
                <c:pt idx="1888">
                  <c:v>150.79998779296875</c:v>
                </c:pt>
                <c:pt idx="1889">
                  <c:v>150.89999389648438</c:v>
                </c:pt>
                <c:pt idx="1890">
                  <c:v>151</c:v>
                </c:pt>
                <c:pt idx="1891">
                  <c:v>151.10000610351563</c:v>
                </c:pt>
                <c:pt idx="1892">
                  <c:v>151.20001220703125</c:v>
                </c:pt>
                <c:pt idx="1893">
                  <c:v>151.29998779296875</c:v>
                </c:pt>
                <c:pt idx="1894">
                  <c:v>151.39999389648438</c:v>
                </c:pt>
                <c:pt idx="1895">
                  <c:v>151.5</c:v>
                </c:pt>
                <c:pt idx="1896">
                  <c:v>151.60000610351563</c:v>
                </c:pt>
                <c:pt idx="1897">
                  <c:v>151.70001220703125</c:v>
                </c:pt>
                <c:pt idx="1898">
                  <c:v>151.79998779296875</c:v>
                </c:pt>
                <c:pt idx="1899">
                  <c:v>151.89999389648438</c:v>
                </c:pt>
                <c:pt idx="1900">
                  <c:v>152</c:v>
                </c:pt>
                <c:pt idx="1901">
                  <c:v>152.10000610351563</c:v>
                </c:pt>
                <c:pt idx="1902">
                  <c:v>152.20001220703125</c:v>
                </c:pt>
                <c:pt idx="1903">
                  <c:v>152.29998779296875</c:v>
                </c:pt>
                <c:pt idx="1904">
                  <c:v>152.39999389648438</c:v>
                </c:pt>
                <c:pt idx="1905">
                  <c:v>152.5</c:v>
                </c:pt>
                <c:pt idx="1906">
                  <c:v>152.60000610351563</c:v>
                </c:pt>
                <c:pt idx="1907">
                  <c:v>152.70001220703125</c:v>
                </c:pt>
                <c:pt idx="1908">
                  <c:v>152.79998779296875</c:v>
                </c:pt>
                <c:pt idx="1909">
                  <c:v>152.89999389648438</c:v>
                </c:pt>
                <c:pt idx="1910">
                  <c:v>153</c:v>
                </c:pt>
                <c:pt idx="1911">
                  <c:v>153.10000610351563</c:v>
                </c:pt>
                <c:pt idx="1912">
                  <c:v>153.20001220703125</c:v>
                </c:pt>
                <c:pt idx="1913">
                  <c:v>153.29998779296875</c:v>
                </c:pt>
                <c:pt idx="1914">
                  <c:v>153.39999389648438</c:v>
                </c:pt>
                <c:pt idx="1915">
                  <c:v>153.5</c:v>
                </c:pt>
                <c:pt idx="1916">
                  <c:v>153.60000610351563</c:v>
                </c:pt>
                <c:pt idx="1917">
                  <c:v>153.70001220703125</c:v>
                </c:pt>
                <c:pt idx="1918">
                  <c:v>153.79998779296875</c:v>
                </c:pt>
                <c:pt idx="1919">
                  <c:v>153.89999389648438</c:v>
                </c:pt>
                <c:pt idx="1920">
                  <c:v>154</c:v>
                </c:pt>
                <c:pt idx="1921">
                  <c:v>154.10000610351563</c:v>
                </c:pt>
                <c:pt idx="1922">
                  <c:v>154.20001220703125</c:v>
                </c:pt>
                <c:pt idx="1923">
                  <c:v>154.29998779296875</c:v>
                </c:pt>
                <c:pt idx="1924">
                  <c:v>154.39999389648438</c:v>
                </c:pt>
                <c:pt idx="1925">
                  <c:v>154.5</c:v>
                </c:pt>
                <c:pt idx="1926">
                  <c:v>154.60000610351563</c:v>
                </c:pt>
                <c:pt idx="1927">
                  <c:v>154.70001220703125</c:v>
                </c:pt>
                <c:pt idx="1928">
                  <c:v>154.79998779296875</c:v>
                </c:pt>
                <c:pt idx="1929">
                  <c:v>154.89999389648438</c:v>
                </c:pt>
                <c:pt idx="1930">
                  <c:v>155</c:v>
                </c:pt>
                <c:pt idx="1931">
                  <c:v>155.10000610351563</c:v>
                </c:pt>
                <c:pt idx="1932">
                  <c:v>155.20001220703125</c:v>
                </c:pt>
                <c:pt idx="1933">
                  <c:v>155.29998779296875</c:v>
                </c:pt>
                <c:pt idx="1934">
                  <c:v>155.39999389648438</c:v>
                </c:pt>
                <c:pt idx="1935">
                  <c:v>155.5</c:v>
                </c:pt>
                <c:pt idx="1936">
                  <c:v>155.60000610351563</c:v>
                </c:pt>
                <c:pt idx="1937">
                  <c:v>155.70001220703125</c:v>
                </c:pt>
                <c:pt idx="1938">
                  <c:v>155.79998779296875</c:v>
                </c:pt>
                <c:pt idx="1939">
                  <c:v>155.89999389648438</c:v>
                </c:pt>
                <c:pt idx="1940">
                  <c:v>156</c:v>
                </c:pt>
                <c:pt idx="1941">
                  <c:v>156.10000610351563</c:v>
                </c:pt>
                <c:pt idx="1942">
                  <c:v>156.20001220703125</c:v>
                </c:pt>
                <c:pt idx="1943">
                  <c:v>156.29998779296875</c:v>
                </c:pt>
                <c:pt idx="1944">
                  <c:v>156.39999389648438</c:v>
                </c:pt>
                <c:pt idx="1945">
                  <c:v>156.5</c:v>
                </c:pt>
                <c:pt idx="1946">
                  <c:v>156.60000610351563</c:v>
                </c:pt>
                <c:pt idx="1947">
                  <c:v>156.70001220703125</c:v>
                </c:pt>
                <c:pt idx="1948">
                  <c:v>156.79998779296875</c:v>
                </c:pt>
                <c:pt idx="1949">
                  <c:v>156.89999389648438</c:v>
                </c:pt>
                <c:pt idx="1950">
                  <c:v>157</c:v>
                </c:pt>
                <c:pt idx="1951">
                  <c:v>157.10000610351563</c:v>
                </c:pt>
                <c:pt idx="1952">
                  <c:v>157.20001220703125</c:v>
                </c:pt>
                <c:pt idx="1953">
                  <c:v>157.29998779296875</c:v>
                </c:pt>
                <c:pt idx="1954">
                  <c:v>157.39999389648438</c:v>
                </c:pt>
                <c:pt idx="1955">
                  <c:v>157.5</c:v>
                </c:pt>
                <c:pt idx="1956">
                  <c:v>157.60000610351563</c:v>
                </c:pt>
                <c:pt idx="1957">
                  <c:v>157.70001220703125</c:v>
                </c:pt>
                <c:pt idx="1958">
                  <c:v>157.79998779296875</c:v>
                </c:pt>
                <c:pt idx="1959">
                  <c:v>157.89999389648438</c:v>
                </c:pt>
                <c:pt idx="1960">
                  <c:v>158</c:v>
                </c:pt>
                <c:pt idx="1961">
                  <c:v>158.10000610351563</c:v>
                </c:pt>
                <c:pt idx="1962">
                  <c:v>158.20001220703125</c:v>
                </c:pt>
                <c:pt idx="1963">
                  <c:v>158.29998779296875</c:v>
                </c:pt>
                <c:pt idx="1964">
                  <c:v>158.39999389648438</c:v>
                </c:pt>
                <c:pt idx="1965">
                  <c:v>158.5</c:v>
                </c:pt>
                <c:pt idx="1966">
                  <c:v>158.60000610351563</c:v>
                </c:pt>
                <c:pt idx="1967">
                  <c:v>158.70001220703125</c:v>
                </c:pt>
                <c:pt idx="1968">
                  <c:v>158.79998779296875</c:v>
                </c:pt>
                <c:pt idx="1969">
                  <c:v>158.89999389648438</c:v>
                </c:pt>
                <c:pt idx="1970">
                  <c:v>159</c:v>
                </c:pt>
                <c:pt idx="1971">
                  <c:v>159.10000610351563</c:v>
                </c:pt>
                <c:pt idx="1972">
                  <c:v>159.20001220703125</c:v>
                </c:pt>
                <c:pt idx="1973">
                  <c:v>159.29998779296875</c:v>
                </c:pt>
                <c:pt idx="1974">
                  <c:v>159.39999389648438</c:v>
                </c:pt>
                <c:pt idx="1975">
                  <c:v>159.5</c:v>
                </c:pt>
                <c:pt idx="1976">
                  <c:v>159.60000610351563</c:v>
                </c:pt>
                <c:pt idx="1977">
                  <c:v>159.70001220703125</c:v>
                </c:pt>
                <c:pt idx="1978">
                  <c:v>159.79998779296875</c:v>
                </c:pt>
                <c:pt idx="1979">
                  <c:v>159.89999389648438</c:v>
                </c:pt>
                <c:pt idx="1980">
                  <c:v>160</c:v>
                </c:pt>
                <c:pt idx="1981">
                  <c:v>160.10000610351563</c:v>
                </c:pt>
                <c:pt idx="1982">
                  <c:v>160.20001220703125</c:v>
                </c:pt>
                <c:pt idx="1983">
                  <c:v>160.29998779296875</c:v>
                </c:pt>
                <c:pt idx="1984">
                  <c:v>160.39999389648438</c:v>
                </c:pt>
                <c:pt idx="1985">
                  <c:v>160.5</c:v>
                </c:pt>
                <c:pt idx="1986">
                  <c:v>160.60000610351563</c:v>
                </c:pt>
                <c:pt idx="1987">
                  <c:v>160.70001220703125</c:v>
                </c:pt>
                <c:pt idx="1988">
                  <c:v>160.79998779296875</c:v>
                </c:pt>
                <c:pt idx="1989">
                  <c:v>160.89999389648438</c:v>
                </c:pt>
                <c:pt idx="1990">
                  <c:v>161</c:v>
                </c:pt>
                <c:pt idx="1991">
                  <c:v>161.10000610351563</c:v>
                </c:pt>
                <c:pt idx="1992">
                  <c:v>161.20001220703125</c:v>
                </c:pt>
                <c:pt idx="1993">
                  <c:v>161.29998779296875</c:v>
                </c:pt>
                <c:pt idx="1994">
                  <c:v>161.39999389648438</c:v>
                </c:pt>
                <c:pt idx="1995">
                  <c:v>161.5</c:v>
                </c:pt>
                <c:pt idx="1996">
                  <c:v>161.60000610351563</c:v>
                </c:pt>
                <c:pt idx="1997">
                  <c:v>161.70001220703125</c:v>
                </c:pt>
                <c:pt idx="1998">
                  <c:v>161.79998779296875</c:v>
                </c:pt>
                <c:pt idx="1999">
                  <c:v>161.89999389648438</c:v>
                </c:pt>
                <c:pt idx="2000">
                  <c:v>162</c:v>
                </c:pt>
                <c:pt idx="2001">
                  <c:v>162.10000610351563</c:v>
                </c:pt>
                <c:pt idx="2002">
                  <c:v>162.20001220703125</c:v>
                </c:pt>
                <c:pt idx="2003">
                  <c:v>162.29998779296875</c:v>
                </c:pt>
                <c:pt idx="2004">
                  <c:v>162.39999389648438</c:v>
                </c:pt>
                <c:pt idx="2005">
                  <c:v>162.5</c:v>
                </c:pt>
                <c:pt idx="2006">
                  <c:v>162.60000610351563</c:v>
                </c:pt>
                <c:pt idx="2007">
                  <c:v>162.70001220703125</c:v>
                </c:pt>
                <c:pt idx="2008">
                  <c:v>162.79998779296875</c:v>
                </c:pt>
                <c:pt idx="2009">
                  <c:v>162.89999389648438</c:v>
                </c:pt>
                <c:pt idx="2010">
                  <c:v>163</c:v>
                </c:pt>
                <c:pt idx="2011">
                  <c:v>163.10000610351563</c:v>
                </c:pt>
                <c:pt idx="2012">
                  <c:v>163.20001220703125</c:v>
                </c:pt>
                <c:pt idx="2013">
                  <c:v>163.29998779296875</c:v>
                </c:pt>
                <c:pt idx="2014">
                  <c:v>163.39999389648438</c:v>
                </c:pt>
                <c:pt idx="2015">
                  <c:v>163.5</c:v>
                </c:pt>
                <c:pt idx="2016">
                  <c:v>163.60000610351563</c:v>
                </c:pt>
                <c:pt idx="2017">
                  <c:v>163.70001220703125</c:v>
                </c:pt>
                <c:pt idx="2018">
                  <c:v>163.79998779296875</c:v>
                </c:pt>
                <c:pt idx="2019">
                  <c:v>163.89999389648438</c:v>
                </c:pt>
                <c:pt idx="2020">
                  <c:v>164</c:v>
                </c:pt>
                <c:pt idx="2021">
                  <c:v>164.10000610351563</c:v>
                </c:pt>
                <c:pt idx="2022">
                  <c:v>164.20001220703125</c:v>
                </c:pt>
                <c:pt idx="2023">
                  <c:v>164.29998779296875</c:v>
                </c:pt>
                <c:pt idx="2024">
                  <c:v>164.39999389648438</c:v>
                </c:pt>
                <c:pt idx="2025">
                  <c:v>164.5</c:v>
                </c:pt>
                <c:pt idx="2026">
                  <c:v>164.60000610351563</c:v>
                </c:pt>
                <c:pt idx="2027">
                  <c:v>164.70001220703125</c:v>
                </c:pt>
                <c:pt idx="2028">
                  <c:v>164.79998779296875</c:v>
                </c:pt>
                <c:pt idx="2029">
                  <c:v>164.89999389648438</c:v>
                </c:pt>
                <c:pt idx="2030">
                  <c:v>165</c:v>
                </c:pt>
                <c:pt idx="2031">
                  <c:v>165.10000610351563</c:v>
                </c:pt>
                <c:pt idx="2032">
                  <c:v>165.20001220703125</c:v>
                </c:pt>
                <c:pt idx="2033">
                  <c:v>165.29998779296875</c:v>
                </c:pt>
                <c:pt idx="2034">
                  <c:v>165.39999389648438</c:v>
                </c:pt>
                <c:pt idx="2035">
                  <c:v>165.5</c:v>
                </c:pt>
                <c:pt idx="2036">
                  <c:v>165.60000610351563</c:v>
                </c:pt>
                <c:pt idx="2037">
                  <c:v>165.70001220703125</c:v>
                </c:pt>
                <c:pt idx="2038">
                  <c:v>165.79998779296875</c:v>
                </c:pt>
                <c:pt idx="2039">
                  <c:v>165.89999389648438</c:v>
                </c:pt>
                <c:pt idx="2040">
                  <c:v>166</c:v>
                </c:pt>
                <c:pt idx="2041">
                  <c:v>166.10000610351563</c:v>
                </c:pt>
                <c:pt idx="2042">
                  <c:v>166.20001220703125</c:v>
                </c:pt>
                <c:pt idx="2043">
                  <c:v>166.29998779296875</c:v>
                </c:pt>
                <c:pt idx="2044">
                  <c:v>166.39999389648438</c:v>
                </c:pt>
                <c:pt idx="2045">
                  <c:v>166.5</c:v>
                </c:pt>
                <c:pt idx="2046">
                  <c:v>166.60000610351563</c:v>
                </c:pt>
                <c:pt idx="2047">
                  <c:v>166.70001220703125</c:v>
                </c:pt>
                <c:pt idx="2048">
                  <c:v>166.79998779296875</c:v>
                </c:pt>
                <c:pt idx="2049">
                  <c:v>166.89999389648438</c:v>
                </c:pt>
                <c:pt idx="2050">
                  <c:v>167</c:v>
                </c:pt>
                <c:pt idx="2051">
                  <c:v>167.10000610351563</c:v>
                </c:pt>
                <c:pt idx="2052">
                  <c:v>167.20001220703125</c:v>
                </c:pt>
                <c:pt idx="2053">
                  <c:v>167.29998779296875</c:v>
                </c:pt>
                <c:pt idx="2054">
                  <c:v>167.39999389648438</c:v>
                </c:pt>
                <c:pt idx="2055">
                  <c:v>167.5</c:v>
                </c:pt>
                <c:pt idx="2056">
                  <c:v>167.60000610351563</c:v>
                </c:pt>
                <c:pt idx="2057">
                  <c:v>167.70001220703125</c:v>
                </c:pt>
                <c:pt idx="2058">
                  <c:v>167.79998779296875</c:v>
                </c:pt>
                <c:pt idx="2059">
                  <c:v>167.89999389648438</c:v>
                </c:pt>
                <c:pt idx="2060">
                  <c:v>168</c:v>
                </c:pt>
                <c:pt idx="2061">
                  <c:v>168.10000610351563</c:v>
                </c:pt>
                <c:pt idx="2062">
                  <c:v>168.20001220703125</c:v>
                </c:pt>
                <c:pt idx="2063">
                  <c:v>168.29998779296875</c:v>
                </c:pt>
                <c:pt idx="2064">
                  <c:v>168.39999389648438</c:v>
                </c:pt>
                <c:pt idx="2065">
                  <c:v>168.5</c:v>
                </c:pt>
                <c:pt idx="2066">
                  <c:v>168.60000610351563</c:v>
                </c:pt>
                <c:pt idx="2067">
                  <c:v>168.70001220703125</c:v>
                </c:pt>
                <c:pt idx="2068">
                  <c:v>168.79998779296875</c:v>
                </c:pt>
                <c:pt idx="2069">
                  <c:v>168.89999389648438</c:v>
                </c:pt>
                <c:pt idx="2070">
                  <c:v>169</c:v>
                </c:pt>
                <c:pt idx="2071">
                  <c:v>169.10000610351563</c:v>
                </c:pt>
                <c:pt idx="2072">
                  <c:v>169.20001220703125</c:v>
                </c:pt>
                <c:pt idx="2073">
                  <c:v>169.29998779296875</c:v>
                </c:pt>
                <c:pt idx="2074">
                  <c:v>169.39999389648438</c:v>
                </c:pt>
                <c:pt idx="2075">
                  <c:v>169.5</c:v>
                </c:pt>
                <c:pt idx="2076">
                  <c:v>169.60000610351563</c:v>
                </c:pt>
                <c:pt idx="2077">
                  <c:v>169.70001220703125</c:v>
                </c:pt>
                <c:pt idx="2078">
                  <c:v>169.79998779296875</c:v>
                </c:pt>
                <c:pt idx="2079">
                  <c:v>169.89999389648438</c:v>
                </c:pt>
                <c:pt idx="2080">
                  <c:v>170</c:v>
                </c:pt>
                <c:pt idx="2081">
                  <c:v>170.10000610351563</c:v>
                </c:pt>
                <c:pt idx="2082">
                  <c:v>170.20001220703125</c:v>
                </c:pt>
                <c:pt idx="2083">
                  <c:v>170.29998779296875</c:v>
                </c:pt>
                <c:pt idx="2084">
                  <c:v>170.39999389648438</c:v>
                </c:pt>
                <c:pt idx="2085">
                  <c:v>170.5</c:v>
                </c:pt>
                <c:pt idx="2086">
                  <c:v>170.60000610351563</c:v>
                </c:pt>
                <c:pt idx="2087">
                  <c:v>170.70001220703125</c:v>
                </c:pt>
                <c:pt idx="2088">
                  <c:v>170.79998779296875</c:v>
                </c:pt>
                <c:pt idx="2089">
                  <c:v>170.89999389648438</c:v>
                </c:pt>
                <c:pt idx="2090">
                  <c:v>171</c:v>
                </c:pt>
                <c:pt idx="2091">
                  <c:v>171.10000610351563</c:v>
                </c:pt>
                <c:pt idx="2092">
                  <c:v>171.20001220703125</c:v>
                </c:pt>
                <c:pt idx="2093">
                  <c:v>171.29998779296875</c:v>
                </c:pt>
                <c:pt idx="2094">
                  <c:v>171.39999389648438</c:v>
                </c:pt>
                <c:pt idx="2095">
                  <c:v>171.5</c:v>
                </c:pt>
                <c:pt idx="2096">
                  <c:v>171.60000610351563</c:v>
                </c:pt>
                <c:pt idx="2097">
                  <c:v>171.70001220703125</c:v>
                </c:pt>
                <c:pt idx="2098">
                  <c:v>171.79998779296875</c:v>
                </c:pt>
                <c:pt idx="2099">
                  <c:v>171.89999389648438</c:v>
                </c:pt>
                <c:pt idx="2100">
                  <c:v>172</c:v>
                </c:pt>
                <c:pt idx="2101">
                  <c:v>172.10000610351563</c:v>
                </c:pt>
                <c:pt idx="2102">
                  <c:v>172.20001220703125</c:v>
                </c:pt>
                <c:pt idx="2103">
                  <c:v>172.29998779296875</c:v>
                </c:pt>
                <c:pt idx="2104">
                  <c:v>172.39999389648438</c:v>
                </c:pt>
                <c:pt idx="2105">
                  <c:v>172.5</c:v>
                </c:pt>
                <c:pt idx="2106">
                  <c:v>172.60000610351563</c:v>
                </c:pt>
                <c:pt idx="2107">
                  <c:v>172.70001220703125</c:v>
                </c:pt>
                <c:pt idx="2108">
                  <c:v>172.79998779296875</c:v>
                </c:pt>
                <c:pt idx="2109">
                  <c:v>172.89999389648438</c:v>
                </c:pt>
                <c:pt idx="2110">
                  <c:v>173</c:v>
                </c:pt>
                <c:pt idx="2111">
                  <c:v>173.10000610351563</c:v>
                </c:pt>
                <c:pt idx="2112">
                  <c:v>173.20001220703125</c:v>
                </c:pt>
                <c:pt idx="2113">
                  <c:v>173.29998779296875</c:v>
                </c:pt>
                <c:pt idx="2114">
                  <c:v>173.39999389648438</c:v>
                </c:pt>
                <c:pt idx="2115">
                  <c:v>173.5</c:v>
                </c:pt>
                <c:pt idx="2116">
                  <c:v>173.60000610351563</c:v>
                </c:pt>
                <c:pt idx="2117">
                  <c:v>173.70001220703125</c:v>
                </c:pt>
                <c:pt idx="2118">
                  <c:v>173.79998779296875</c:v>
                </c:pt>
                <c:pt idx="2119">
                  <c:v>173.89999389648438</c:v>
                </c:pt>
                <c:pt idx="2120">
                  <c:v>174</c:v>
                </c:pt>
                <c:pt idx="2121">
                  <c:v>174.10000610351563</c:v>
                </c:pt>
                <c:pt idx="2122">
                  <c:v>174.20001220703125</c:v>
                </c:pt>
                <c:pt idx="2123">
                  <c:v>174.29998779296875</c:v>
                </c:pt>
                <c:pt idx="2124">
                  <c:v>174.39999389648438</c:v>
                </c:pt>
                <c:pt idx="2125">
                  <c:v>174.5</c:v>
                </c:pt>
                <c:pt idx="2126">
                  <c:v>174.60000610351563</c:v>
                </c:pt>
                <c:pt idx="2127">
                  <c:v>174.70001220703125</c:v>
                </c:pt>
                <c:pt idx="2128">
                  <c:v>174.79998779296875</c:v>
                </c:pt>
                <c:pt idx="2129">
                  <c:v>174.89999389648438</c:v>
                </c:pt>
                <c:pt idx="2130">
                  <c:v>175</c:v>
                </c:pt>
                <c:pt idx="2131">
                  <c:v>175.10000610351563</c:v>
                </c:pt>
                <c:pt idx="2132">
                  <c:v>175.20001220703125</c:v>
                </c:pt>
                <c:pt idx="2133">
                  <c:v>175.29998779296875</c:v>
                </c:pt>
                <c:pt idx="2134">
                  <c:v>175.39999389648438</c:v>
                </c:pt>
                <c:pt idx="2135">
                  <c:v>175.5</c:v>
                </c:pt>
                <c:pt idx="2136">
                  <c:v>175.60000610351563</c:v>
                </c:pt>
                <c:pt idx="2137">
                  <c:v>175.70001220703125</c:v>
                </c:pt>
                <c:pt idx="2138">
                  <c:v>175.79998779296875</c:v>
                </c:pt>
                <c:pt idx="2139">
                  <c:v>175.89999389648438</c:v>
                </c:pt>
                <c:pt idx="2140">
                  <c:v>176</c:v>
                </c:pt>
                <c:pt idx="2141">
                  <c:v>176.10000610351563</c:v>
                </c:pt>
                <c:pt idx="2142">
                  <c:v>176.20001220703125</c:v>
                </c:pt>
                <c:pt idx="2143">
                  <c:v>176.29998779296875</c:v>
                </c:pt>
                <c:pt idx="2144">
                  <c:v>176.39999389648438</c:v>
                </c:pt>
                <c:pt idx="2145">
                  <c:v>176.5</c:v>
                </c:pt>
                <c:pt idx="2146">
                  <c:v>176.60000610351563</c:v>
                </c:pt>
                <c:pt idx="2147">
                  <c:v>176.70001220703125</c:v>
                </c:pt>
                <c:pt idx="2148">
                  <c:v>176.79998779296875</c:v>
                </c:pt>
                <c:pt idx="2149">
                  <c:v>176.89999389648438</c:v>
                </c:pt>
                <c:pt idx="2150">
                  <c:v>177</c:v>
                </c:pt>
                <c:pt idx="2151">
                  <c:v>177.10000610351563</c:v>
                </c:pt>
                <c:pt idx="2152">
                  <c:v>177.20001220703125</c:v>
                </c:pt>
                <c:pt idx="2153">
                  <c:v>177.29998779296875</c:v>
                </c:pt>
                <c:pt idx="2154">
                  <c:v>177.39999389648438</c:v>
                </c:pt>
                <c:pt idx="2155">
                  <c:v>177.5</c:v>
                </c:pt>
                <c:pt idx="2156">
                  <c:v>177.60000610351563</c:v>
                </c:pt>
                <c:pt idx="2157">
                  <c:v>177.70001220703125</c:v>
                </c:pt>
                <c:pt idx="2158">
                  <c:v>177.79998779296875</c:v>
                </c:pt>
                <c:pt idx="2159">
                  <c:v>177.89999389648438</c:v>
                </c:pt>
                <c:pt idx="2160">
                  <c:v>178</c:v>
                </c:pt>
                <c:pt idx="2161">
                  <c:v>178.10000610351563</c:v>
                </c:pt>
                <c:pt idx="2162">
                  <c:v>178.20001220703125</c:v>
                </c:pt>
                <c:pt idx="2163">
                  <c:v>178.29998779296875</c:v>
                </c:pt>
                <c:pt idx="2164">
                  <c:v>178.39999389648438</c:v>
                </c:pt>
                <c:pt idx="2165">
                  <c:v>178.5</c:v>
                </c:pt>
                <c:pt idx="2166">
                  <c:v>178.60000610351563</c:v>
                </c:pt>
                <c:pt idx="2167">
                  <c:v>178.70001220703125</c:v>
                </c:pt>
                <c:pt idx="2168">
                  <c:v>178.79998779296875</c:v>
                </c:pt>
                <c:pt idx="2169">
                  <c:v>178.89999389648438</c:v>
                </c:pt>
                <c:pt idx="2170">
                  <c:v>179</c:v>
                </c:pt>
                <c:pt idx="2171">
                  <c:v>179.10000610351563</c:v>
                </c:pt>
                <c:pt idx="2172">
                  <c:v>179.20001220703125</c:v>
                </c:pt>
                <c:pt idx="2173">
                  <c:v>179.29998779296875</c:v>
                </c:pt>
                <c:pt idx="2174">
                  <c:v>179.39999389648438</c:v>
                </c:pt>
                <c:pt idx="2175">
                  <c:v>179.5</c:v>
                </c:pt>
                <c:pt idx="2176">
                  <c:v>179.60000610351563</c:v>
                </c:pt>
                <c:pt idx="2177">
                  <c:v>179.70001220703125</c:v>
                </c:pt>
                <c:pt idx="2178">
                  <c:v>179.79998779296875</c:v>
                </c:pt>
                <c:pt idx="2179">
                  <c:v>179.89999389648438</c:v>
                </c:pt>
                <c:pt idx="2180">
                  <c:v>180</c:v>
                </c:pt>
                <c:pt idx="2181">
                  <c:v>180.10000610351563</c:v>
                </c:pt>
                <c:pt idx="2182">
                  <c:v>180.20001220703125</c:v>
                </c:pt>
                <c:pt idx="2183">
                  <c:v>180.29998779296875</c:v>
                </c:pt>
                <c:pt idx="2184">
                  <c:v>180.39999389648438</c:v>
                </c:pt>
                <c:pt idx="2185">
                  <c:v>180.5</c:v>
                </c:pt>
                <c:pt idx="2186">
                  <c:v>180.60000610351563</c:v>
                </c:pt>
                <c:pt idx="2187">
                  <c:v>180.70001220703125</c:v>
                </c:pt>
                <c:pt idx="2188">
                  <c:v>180.79998779296875</c:v>
                </c:pt>
                <c:pt idx="2189">
                  <c:v>180.89999389648438</c:v>
                </c:pt>
                <c:pt idx="2190">
                  <c:v>181</c:v>
                </c:pt>
                <c:pt idx="2191">
                  <c:v>181.10000610351563</c:v>
                </c:pt>
                <c:pt idx="2192">
                  <c:v>181.20001220703125</c:v>
                </c:pt>
                <c:pt idx="2193">
                  <c:v>181.29998779296875</c:v>
                </c:pt>
                <c:pt idx="2194">
                  <c:v>181.39999389648438</c:v>
                </c:pt>
                <c:pt idx="2195">
                  <c:v>181.5</c:v>
                </c:pt>
                <c:pt idx="2196">
                  <c:v>181.60000610351563</c:v>
                </c:pt>
                <c:pt idx="2197">
                  <c:v>181.70001220703125</c:v>
                </c:pt>
                <c:pt idx="2198">
                  <c:v>181.79998779296875</c:v>
                </c:pt>
                <c:pt idx="2199">
                  <c:v>181.89999389648438</c:v>
                </c:pt>
                <c:pt idx="2200">
                  <c:v>182</c:v>
                </c:pt>
                <c:pt idx="2201">
                  <c:v>182.10000610351563</c:v>
                </c:pt>
                <c:pt idx="2202">
                  <c:v>182.20001220703125</c:v>
                </c:pt>
                <c:pt idx="2203">
                  <c:v>182.29998779296875</c:v>
                </c:pt>
                <c:pt idx="2204">
                  <c:v>182.39999389648438</c:v>
                </c:pt>
                <c:pt idx="2205">
                  <c:v>182.5</c:v>
                </c:pt>
                <c:pt idx="2206">
                  <c:v>182.60000610351563</c:v>
                </c:pt>
                <c:pt idx="2207">
                  <c:v>182.70001220703125</c:v>
                </c:pt>
                <c:pt idx="2208">
                  <c:v>182.79998779296875</c:v>
                </c:pt>
                <c:pt idx="2209">
                  <c:v>182.89999389648438</c:v>
                </c:pt>
                <c:pt idx="2210">
                  <c:v>183</c:v>
                </c:pt>
                <c:pt idx="2211">
                  <c:v>183.10000610351563</c:v>
                </c:pt>
                <c:pt idx="2212">
                  <c:v>183.20001220703125</c:v>
                </c:pt>
                <c:pt idx="2213">
                  <c:v>183.29998779296875</c:v>
                </c:pt>
                <c:pt idx="2214">
                  <c:v>183.39999389648438</c:v>
                </c:pt>
                <c:pt idx="2215">
                  <c:v>183.5</c:v>
                </c:pt>
                <c:pt idx="2216">
                  <c:v>183.60000610351563</c:v>
                </c:pt>
                <c:pt idx="2217">
                  <c:v>183.70001220703125</c:v>
                </c:pt>
                <c:pt idx="2218">
                  <c:v>183.79998779296875</c:v>
                </c:pt>
                <c:pt idx="2219">
                  <c:v>183.89999389648438</c:v>
                </c:pt>
                <c:pt idx="2220">
                  <c:v>184</c:v>
                </c:pt>
                <c:pt idx="2221">
                  <c:v>184.10000610351563</c:v>
                </c:pt>
                <c:pt idx="2222">
                  <c:v>184.20001220703125</c:v>
                </c:pt>
                <c:pt idx="2223">
                  <c:v>184.29998779296875</c:v>
                </c:pt>
                <c:pt idx="2224">
                  <c:v>184.39999389648438</c:v>
                </c:pt>
                <c:pt idx="2225">
                  <c:v>184.5</c:v>
                </c:pt>
                <c:pt idx="2226">
                  <c:v>184.60000610351563</c:v>
                </c:pt>
                <c:pt idx="2227">
                  <c:v>184.70001220703125</c:v>
                </c:pt>
                <c:pt idx="2228">
                  <c:v>184.79998779296875</c:v>
                </c:pt>
                <c:pt idx="2229">
                  <c:v>184.89999389648438</c:v>
                </c:pt>
                <c:pt idx="2230">
                  <c:v>185</c:v>
                </c:pt>
                <c:pt idx="2231">
                  <c:v>185.10000610351563</c:v>
                </c:pt>
                <c:pt idx="2232">
                  <c:v>185.20001220703125</c:v>
                </c:pt>
                <c:pt idx="2233">
                  <c:v>185.29998779296875</c:v>
                </c:pt>
                <c:pt idx="2234">
                  <c:v>185.39999389648438</c:v>
                </c:pt>
                <c:pt idx="2235">
                  <c:v>185.5</c:v>
                </c:pt>
                <c:pt idx="2236">
                  <c:v>185.60000610351563</c:v>
                </c:pt>
                <c:pt idx="2237">
                  <c:v>185.70001220703125</c:v>
                </c:pt>
                <c:pt idx="2238">
                  <c:v>185.79998779296875</c:v>
                </c:pt>
                <c:pt idx="2239">
                  <c:v>185.89999389648438</c:v>
                </c:pt>
                <c:pt idx="2240">
                  <c:v>186</c:v>
                </c:pt>
                <c:pt idx="2241">
                  <c:v>186.10000610351563</c:v>
                </c:pt>
                <c:pt idx="2242">
                  <c:v>186.20001220703125</c:v>
                </c:pt>
                <c:pt idx="2243">
                  <c:v>186.29998779296875</c:v>
                </c:pt>
                <c:pt idx="2244">
                  <c:v>186.39999389648438</c:v>
                </c:pt>
                <c:pt idx="2245">
                  <c:v>186.5</c:v>
                </c:pt>
                <c:pt idx="2246">
                  <c:v>186.60000610351563</c:v>
                </c:pt>
                <c:pt idx="2247">
                  <c:v>186.70001220703125</c:v>
                </c:pt>
                <c:pt idx="2248">
                  <c:v>186.79998779296875</c:v>
                </c:pt>
                <c:pt idx="2249">
                  <c:v>186.89999389648438</c:v>
                </c:pt>
                <c:pt idx="2250">
                  <c:v>187</c:v>
                </c:pt>
                <c:pt idx="2251">
                  <c:v>187.10000610351563</c:v>
                </c:pt>
                <c:pt idx="2252">
                  <c:v>187.20001220703125</c:v>
                </c:pt>
                <c:pt idx="2253">
                  <c:v>187.29998779296875</c:v>
                </c:pt>
                <c:pt idx="2254">
                  <c:v>187.39999389648438</c:v>
                </c:pt>
                <c:pt idx="2255">
                  <c:v>187.5</c:v>
                </c:pt>
                <c:pt idx="2256">
                  <c:v>187.60000610351563</c:v>
                </c:pt>
                <c:pt idx="2257">
                  <c:v>187.70001220703125</c:v>
                </c:pt>
                <c:pt idx="2258">
                  <c:v>187.79998779296875</c:v>
                </c:pt>
                <c:pt idx="2259">
                  <c:v>187.89999389648438</c:v>
                </c:pt>
                <c:pt idx="2260">
                  <c:v>188</c:v>
                </c:pt>
                <c:pt idx="2261">
                  <c:v>188.10000610351563</c:v>
                </c:pt>
                <c:pt idx="2262">
                  <c:v>188.20001220703125</c:v>
                </c:pt>
                <c:pt idx="2263">
                  <c:v>188.29998779296875</c:v>
                </c:pt>
                <c:pt idx="2264">
                  <c:v>188.39999389648438</c:v>
                </c:pt>
                <c:pt idx="2265">
                  <c:v>188.5</c:v>
                </c:pt>
                <c:pt idx="2266">
                  <c:v>188.60000610351563</c:v>
                </c:pt>
                <c:pt idx="2267">
                  <c:v>188.70001220703125</c:v>
                </c:pt>
                <c:pt idx="2268">
                  <c:v>188.79998779296875</c:v>
                </c:pt>
                <c:pt idx="2269">
                  <c:v>188.89999389648438</c:v>
                </c:pt>
                <c:pt idx="2270">
                  <c:v>189</c:v>
                </c:pt>
                <c:pt idx="2271">
                  <c:v>189.10000610351563</c:v>
                </c:pt>
                <c:pt idx="2272">
                  <c:v>189.20001220703125</c:v>
                </c:pt>
                <c:pt idx="2273">
                  <c:v>189.29998779296875</c:v>
                </c:pt>
                <c:pt idx="2274">
                  <c:v>189.39999389648438</c:v>
                </c:pt>
                <c:pt idx="2275">
                  <c:v>189.5</c:v>
                </c:pt>
                <c:pt idx="2276">
                  <c:v>189.60000610351563</c:v>
                </c:pt>
                <c:pt idx="2277">
                  <c:v>189.70001220703125</c:v>
                </c:pt>
                <c:pt idx="2278">
                  <c:v>189.79998779296875</c:v>
                </c:pt>
                <c:pt idx="2279">
                  <c:v>189.89999389648438</c:v>
                </c:pt>
                <c:pt idx="2280">
                  <c:v>190</c:v>
                </c:pt>
              </c:numCache>
            </c:numRef>
          </c:xVal>
          <c:yVal>
            <c:numRef>
              <c:f>sheet1!$N$1:$N$2281</c:f>
              <c:numCache>
                <c:formatCode>General</c:formatCode>
                <c:ptCount val="2281"/>
                <c:pt idx="0">
                  <c:v>0.23029999991558725</c:v>
                </c:pt>
                <c:pt idx="1">
                  <c:v>0.2161999999298132</c:v>
                </c:pt>
                <c:pt idx="2">
                  <c:v>0.2466999990720069</c:v>
                </c:pt>
                <c:pt idx="3">
                  <c:v>0.27270028908969834</c:v>
                </c:pt>
                <c:pt idx="4">
                  <c:v>0.24849999881553231</c:v>
                </c:pt>
                <c:pt idx="5">
                  <c:v>0.26759999772184528</c:v>
                </c:pt>
                <c:pt idx="6">
                  <c:v>0.27450000276439823</c:v>
                </c:pt>
                <c:pt idx="7">
                  <c:v>0.2629999966811738</c:v>
                </c:pt>
                <c:pt idx="8">
                  <c:v>0.2559998900469509</c:v>
                </c:pt>
                <c:pt idx="9">
                  <c:v>0.25299999742128421</c:v>
                </c:pt>
                <c:pt idx="10">
                  <c:v>0.24590000283205882</c:v>
                </c:pt>
                <c:pt idx="11">
                  <c:v>0.24630000112665584</c:v>
                </c:pt>
                <c:pt idx="12">
                  <c:v>0.25209999841172248</c:v>
                </c:pt>
                <c:pt idx="13">
                  <c:v>0.24879963370040059</c:v>
                </c:pt>
                <c:pt idx="14">
                  <c:v>0.24060000018653227</c:v>
                </c:pt>
                <c:pt idx="15">
                  <c:v>0.23570000226027332</c:v>
                </c:pt>
                <c:pt idx="16">
                  <c:v>0.23470000160159543</c:v>
                </c:pt>
                <c:pt idx="17">
                  <c:v>0.23879999887867598</c:v>
                </c:pt>
                <c:pt idx="18">
                  <c:v>0.24100024371000472</c:v>
                </c:pt>
                <c:pt idx="19">
                  <c:v>0.24650000017572893</c:v>
                </c:pt>
                <c:pt idx="20">
                  <c:v>0.24450000356591772</c:v>
                </c:pt>
                <c:pt idx="21">
                  <c:v>0.24649999778193887</c:v>
                </c:pt>
                <c:pt idx="22">
                  <c:v>0.23960000084480271</c:v>
                </c:pt>
                <c:pt idx="23">
                  <c:v>0.23530009971000254</c:v>
                </c:pt>
                <c:pt idx="24">
                  <c:v>0.23629999640979804</c:v>
                </c:pt>
                <c:pt idx="25">
                  <c:v>0.2426000000705244</c:v>
                </c:pt>
                <c:pt idx="26">
                  <c:v>0.22559999805525877</c:v>
                </c:pt>
                <c:pt idx="27">
                  <c:v>0.22310000108700478</c:v>
                </c:pt>
                <c:pt idx="28">
                  <c:v>0.21360019141138764</c:v>
                </c:pt>
                <c:pt idx="29">
                  <c:v>0.21520000207237899</c:v>
                </c:pt>
                <c:pt idx="30">
                  <c:v>0.2221000013378216</c:v>
                </c:pt>
                <c:pt idx="31">
                  <c:v>0.22679999892716296</c:v>
                </c:pt>
                <c:pt idx="32">
                  <c:v>0.23599999888392631</c:v>
                </c:pt>
                <c:pt idx="33">
                  <c:v>0.22939990066515747</c:v>
                </c:pt>
                <c:pt idx="34">
                  <c:v>0.21509999821137171</c:v>
                </c:pt>
                <c:pt idx="35">
                  <c:v>0.20480000026873313</c:v>
                </c:pt>
                <c:pt idx="36">
                  <c:v>0.19929999994201353</c:v>
                </c:pt>
                <c:pt idx="37">
                  <c:v>0.19530000128725078</c:v>
                </c:pt>
                <c:pt idx="38">
                  <c:v>0.19510002535389503</c:v>
                </c:pt>
                <c:pt idx="39">
                  <c:v>0.19829999994544778</c:v>
                </c:pt>
                <c:pt idx="40">
                  <c:v>0.19880000164994271</c:v>
                </c:pt>
                <c:pt idx="41">
                  <c:v>0.19190000132948626</c:v>
                </c:pt>
                <c:pt idx="42">
                  <c:v>0.18500000001222361</c:v>
                </c:pt>
                <c:pt idx="43">
                  <c:v>0.17800002711737761</c:v>
                </c:pt>
                <c:pt idx="44">
                  <c:v>0.17720000341068953</c:v>
                </c:pt>
                <c:pt idx="45">
                  <c:v>0.17809999832388712</c:v>
                </c:pt>
                <c:pt idx="46">
                  <c:v>0.18329999628622318</c:v>
                </c:pt>
                <c:pt idx="47">
                  <c:v>0.18649999763874803</c:v>
                </c:pt>
                <c:pt idx="48">
                  <c:v>0.18949984727078117</c:v>
                </c:pt>
                <c:pt idx="49">
                  <c:v>0.18710000307328301</c:v>
                </c:pt>
                <c:pt idx="50">
                  <c:v>0.18469999865919817</c:v>
                </c:pt>
                <c:pt idx="51">
                  <c:v>0.18060000136756571</c:v>
                </c:pt>
                <c:pt idx="52">
                  <c:v>0.17609999665000942</c:v>
                </c:pt>
                <c:pt idx="53">
                  <c:v>0.17479987101251027</c:v>
                </c:pt>
                <c:pt idx="54">
                  <c:v>0.17660000141768251</c:v>
                </c:pt>
                <c:pt idx="55">
                  <c:v>0.17489999737153994</c:v>
                </c:pt>
                <c:pt idx="56">
                  <c:v>0.17820000008941861</c:v>
                </c:pt>
                <c:pt idx="57">
                  <c:v>0.18069999873114284</c:v>
                </c:pt>
                <c:pt idx="58">
                  <c:v>0.18460014468291774</c:v>
                </c:pt>
                <c:pt idx="59">
                  <c:v>0.18720000039320439</c:v>
                </c:pt>
                <c:pt idx="60">
                  <c:v>0.1882999946246855</c:v>
                </c:pt>
                <c:pt idx="61">
                  <c:v>0.18659998547082068</c:v>
                </c:pt>
                <c:pt idx="62">
                  <c:v>0.18510000342939747</c:v>
                </c:pt>
                <c:pt idx="63">
                  <c:v>0.18819999630068196</c:v>
                </c:pt>
                <c:pt idx="64">
                  <c:v>0.18729999934294028</c:v>
                </c:pt>
                <c:pt idx="65">
                  <c:v>0.18960001150117023</c:v>
                </c:pt>
                <c:pt idx="66">
                  <c:v>0.19009990617632866</c:v>
                </c:pt>
                <c:pt idx="67">
                  <c:v>0.18229999662435148</c:v>
                </c:pt>
                <c:pt idx="68">
                  <c:v>0.18369999729475239</c:v>
                </c:pt>
                <c:pt idx="69">
                  <c:v>0.18530000029568328</c:v>
                </c:pt>
                <c:pt idx="70">
                  <c:v>0.18330006057658466</c:v>
                </c:pt>
                <c:pt idx="71">
                  <c:v>0.18450003481848398</c:v>
                </c:pt>
                <c:pt idx="72">
                  <c:v>0.18609999992622761</c:v>
                </c:pt>
                <c:pt idx="73">
                  <c:v>0.18250000026455382</c:v>
                </c:pt>
                <c:pt idx="74">
                  <c:v>0.17859999860229436</c:v>
                </c:pt>
                <c:pt idx="75">
                  <c:v>0.17280002707411768</c:v>
                </c:pt>
                <c:pt idx="76">
                  <c:v>0.17600001724349568</c:v>
                </c:pt>
                <c:pt idx="77">
                  <c:v>0.18020000064279884</c:v>
                </c:pt>
                <c:pt idx="78">
                  <c:v>0.18279999896913068</c:v>
                </c:pt>
                <c:pt idx="79">
                  <c:v>0.18029999966529431</c:v>
                </c:pt>
                <c:pt idx="80">
                  <c:v>0.18289994682709221</c:v>
                </c:pt>
                <c:pt idx="81">
                  <c:v>0.18249992009077687</c:v>
                </c:pt>
                <c:pt idx="82">
                  <c:v>0.18569999631290557</c:v>
                </c:pt>
                <c:pt idx="83">
                  <c:v>0.18740000038087601</c:v>
                </c:pt>
                <c:pt idx="84">
                  <c:v>0.18349999973725062</c:v>
                </c:pt>
                <c:pt idx="85">
                  <c:v>0.18570001632906497</c:v>
                </c:pt>
                <c:pt idx="86">
                  <c:v>0.18640006543137133</c:v>
                </c:pt>
                <c:pt idx="87">
                  <c:v>0.18629999801487429</c:v>
                </c:pt>
                <c:pt idx="88">
                  <c:v>0.17979999665840296</c:v>
                </c:pt>
                <c:pt idx="89">
                  <c:v>0.17340000106196385</c:v>
                </c:pt>
                <c:pt idx="90">
                  <c:v>0.17220005283888895</c:v>
                </c:pt>
                <c:pt idx="91">
                  <c:v>0.16840003894321853</c:v>
                </c:pt>
                <c:pt idx="92">
                  <c:v>0.17099999829224544</c:v>
                </c:pt>
                <c:pt idx="93">
                  <c:v>0.167300001354306</c:v>
                </c:pt>
                <c:pt idx="94">
                  <c:v>0.16689999897789676</c:v>
                </c:pt>
                <c:pt idx="95">
                  <c:v>0.16640000269399025</c:v>
                </c:pt>
                <c:pt idx="96">
                  <c:v>0.16489999320765492</c:v>
                </c:pt>
                <c:pt idx="97">
                  <c:v>0.16120000134105794</c:v>
                </c:pt>
                <c:pt idx="98">
                  <c:v>0.15880000167089747</c:v>
                </c:pt>
                <c:pt idx="99">
                  <c:v>0.15489999997225823</c:v>
                </c:pt>
                <c:pt idx="100">
                  <c:v>0.14810014898102963</c:v>
                </c:pt>
                <c:pt idx="101">
                  <c:v>0.15180004429566907</c:v>
                </c:pt>
                <c:pt idx="102">
                  <c:v>0.14659999923605938</c:v>
                </c:pt>
                <c:pt idx="103">
                  <c:v>0.14870000124210492</c:v>
                </c:pt>
                <c:pt idx="104">
                  <c:v>0.14839999855030328</c:v>
                </c:pt>
                <c:pt idx="105">
                  <c:v>0.14629995859286282</c:v>
                </c:pt>
                <c:pt idx="106">
                  <c:v>0.14530001448292751</c:v>
                </c:pt>
                <c:pt idx="107">
                  <c:v>0.14249999822641257</c:v>
                </c:pt>
                <c:pt idx="108">
                  <c:v>0.13839999889023602</c:v>
                </c:pt>
                <c:pt idx="109">
                  <c:v>0.13040000126056839</c:v>
                </c:pt>
                <c:pt idx="110">
                  <c:v>0.12519997994240839</c:v>
                </c:pt>
                <c:pt idx="111">
                  <c:v>0.12499996505357558</c:v>
                </c:pt>
                <c:pt idx="112">
                  <c:v>0.12330000163638033</c:v>
                </c:pt>
                <c:pt idx="113">
                  <c:v>0.11910000097122975</c:v>
                </c:pt>
                <c:pt idx="114">
                  <c:v>0.11669999859441305</c:v>
                </c:pt>
                <c:pt idx="115">
                  <c:v>0.11399999860441312</c:v>
                </c:pt>
                <c:pt idx="116">
                  <c:v>0.11180002467881422</c:v>
                </c:pt>
                <c:pt idx="117">
                  <c:v>0.11339999825577252</c:v>
                </c:pt>
                <c:pt idx="118">
                  <c:v>0.1154000009628362</c:v>
                </c:pt>
                <c:pt idx="119">
                  <c:v>0.11399999995774124</c:v>
                </c:pt>
                <c:pt idx="120">
                  <c:v>0.10919988076057052</c:v>
                </c:pt>
                <c:pt idx="121">
                  <c:v>9.940000508504454E-2</c:v>
                </c:pt>
                <c:pt idx="122">
                  <c:v>0.10000000102445483</c:v>
                </c:pt>
                <c:pt idx="123">
                  <c:v>9.680000071239192E-2</c:v>
                </c:pt>
                <c:pt idx="124">
                  <c:v>8.799999736220343E-2</c:v>
                </c:pt>
                <c:pt idx="125">
                  <c:v>8.3399893075693399E-2</c:v>
                </c:pt>
                <c:pt idx="126">
                  <c:v>7.5799908343469724E-2</c:v>
                </c:pt>
                <c:pt idx="127">
                  <c:v>7.2999996766156983E-2</c:v>
                </c:pt>
                <c:pt idx="128">
                  <c:v>6.9400002190377563E-2</c:v>
                </c:pt>
                <c:pt idx="129">
                  <c:v>6.5600001507846173E-2</c:v>
                </c:pt>
                <c:pt idx="130">
                  <c:v>6.479998525173869E-2</c:v>
                </c:pt>
                <c:pt idx="131">
                  <c:v>6.3399988306628074E-2</c:v>
                </c:pt>
                <c:pt idx="132">
                  <c:v>5.9999997116392478E-2</c:v>
                </c:pt>
                <c:pt idx="133">
                  <c:v>5.9499996415979695E-2</c:v>
                </c:pt>
                <c:pt idx="134">
                  <c:v>5.9799997776281089E-2</c:v>
                </c:pt>
                <c:pt idx="135">
                  <c:v>5.9899997781030834E-2</c:v>
                </c:pt>
                <c:pt idx="136">
                  <c:v>6.1599957138241734E-2</c:v>
                </c:pt>
                <c:pt idx="137">
                  <c:v>5.9699998477299232E-2</c:v>
                </c:pt>
                <c:pt idx="138">
                  <c:v>5.9199996780080255E-2</c:v>
                </c:pt>
                <c:pt idx="139">
                  <c:v>5.9299997112248093E-2</c:v>
                </c:pt>
                <c:pt idx="140">
                  <c:v>5.7400047910050489E-2</c:v>
                </c:pt>
                <c:pt idx="141">
                  <c:v>6.3500028925773222E-2</c:v>
                </c:pt>
                <c:pt idx="142">
                  <c:v>6.6700000475975685E-2</c:v>
                </c:pt>
                <c:pt idx="143">
                  <c:v>6.5900002497073729E-2</c:v>
                </c:pt>
                <c:pt idx="144">
                  <c:v>6.2100002847728319E-2</c:v>
                </c:pt>
                <c:pt idx="145">
                  <c:v>5.8800071623409167E-2</c:v>
                </c:pt>
                <c:pt idx="146">
                  <c:v>6.3299979476141743E-2</c:v>
                </c:pt>
                <c:pt idx="147">
                  <c:v>6.3100001498241909E-2</c:v>
                </c:pt>
                <c:pt idx="148">
                  <c:v>5.7399997793254443E-2</c:v>
                </c:pt>
                <c:pt idx="149">
                  <c:v>5.9099997801240534E-2</c:v>
                </c:pt>
                <c:pt idx="150">
                  <c:v>5.2900150541972835E-2</c:v>
                </c:pt>
                <c:pt idx="151">
                  <c:v>6.4699852140620351E-2</c:v>
                </c:pt>
                <c:pt idx="152">
                  <c:v>5.3199997470073868E-2</c:v>
                </c:pt>
                <c:pt idx="153">
                  <c:v>5.4300001189403702E-2</c:v>
                </c:pt>
                <c:pt idx="154">
                  <c:v>6.6299997772148345E-2</c:v>
                </c:pt>
                <c:pt idx="155">
                  <c:v>7.9499956438667141E-2</c:v>
                </c:pt>
                <c:pt idx="156">
                  <c:v>8.3399775940051768E-2</c:v>
                </c:pt>
                <c:pt idx="157">
                  <c:v>6.8400002572161611E-2</c:v>
                </c:pt>
                <c:pt idx="158">
                  <c:v>6.3799999545153696E-2</c:v>
                </c:pt>
                <c:pt idx="159">
                  <c:v>6.2599998498626519E-2</c:v>
                </c:pt>
                <c:pt idx="160">
                  <c:v>6.3600095338188112E-2</c:v>
                </c:pt>
                <c:pt idx="161">
                  <c:v>6.8800111228483729E-2</c:v>
                </c:pt>
                <c:pt idx="162">
                  <c:v>7.829999672685517E-2</c:v>
                </c:pt>
                <c:pt idx="163">
                  <c:v>6.4400000090245157E-2</c:v>
                </c:pt>
                <c:pt idx="164">
                  <c:v>6.9299999726354145E-2</c:v>
                </c:pt>
                <c:pt idx="165">
                  <c:v>6.7500047480280045E-2</c:v>
                </c:pt>
                <c:pt idx="166">
                  <c:v>6.9600106391590089E-2</c:v>
                </c:pt>
                <c:pt idx="167">
                  <c:v>6.4000000020314474E-2</c:v>
                </c:pt>
                <c:pt idx="168">
                  <c:v>5.0999999766645487E-2</c:v>
                </c:pt>
                <c:pt idx="169">
                  <c:v>7.3800003447104245E-2</c:v>
                </c:pt>
                <c:pt idx="170">
                  <c:v>8.0800122996151913E-2</c:v>
                </c:pt>
                <c:pt idx="171">
                  <c:v>7.9200102984032128E-2</c:v>
                </c:pt>
                <c:pt idx="172">
                  <c:v>8.6000000679632649E-2</c:v>
                </c:pt>
                <c:pt idx="173">
                  <c:v>7.8099998965626583E-2</c:v>
                </c:pt>
                <c:pt idx="174">
                  <c:v>6.0100000366219319E-2</c:v>
                </c:pt>
                <c:pt idx="175">
                  <c:v>3.1099453197384719E-2</c:v>
                </c:pt>
                <c:pt idx="176">
                  <c:v>4.7499537002295256E-2</c:v>
                </c:pt>
                <c:pt idx="177">
                  <c:v>2.9300000758667011E-2</c:v>
                </c:pt>
                <c:pt idx="178">
                  <c:v>5.5699992699373979E-2</c:v>
                </c:pt>
                <c:pt idx="179">
                  <c:v>0.13090000488591613</c:v>
                </c:pt>
                <c:pt idx="180">
                  <c:v>0.20639998860133346</c:v>
                </c:pt>
                <c:pt idx="181">
                  <c:v>0.23059975323849358</c:v>
                </c:pt>
                <c:pt idx="182">
                  <c:v>0.21049999679962639</c:v>
                </c:pt>
                <c:pt idx="183">
                  <c:v>0.20160000526811928</c:v>
                </c:pt>
                <c:pt idx="184">
                  <c:v>0.17380000567209208</c:v>
                </c:pt>
                <c:pt idx="185">
                  <c:v>0.12519983815582236</c:v>
                </c:pt>
                <c:pt idx="186">
                  <c:v>7.8100113205437083E-2</c:v>
                </c:pt>
                <c:pt idx="187">
                  <c:v>-1.0000036782003008E-3</c:v>
                </c:pt>
                <c:pt idx="188">
                  <c:v>-3.8099999001133256E-2</c:v>
                </c:pt>
                <c:pt idx="189">
                  <c:v>-3.1399994375533424E-2</c:v>
                </c:pt>
                <c:pt idx="190">
                  <c:v>-1.6199229408812243E-2</c:v>
                </c:pt>
                <c:pt idx="191">
                  <c:v>2.3800617629603948E-2</c:v>
                </c:pt>
                <c:pt idx="192">
                  <c:v>7.1900000417372212E-2</c:v>
                </c:pt>
                <c:pt idx="193">
                  <c:v>6.3599996996344998E-2</c:v>
                </c:pt>
                <c:pt idx="194">
                  <c:v>5.4100001820188481E-2</c:v>
                </c:pt>
                <c:pt idx="195">
                  <c:v>5.41993720253231E-2</c:v>
                </c:pt>
                <c:pt idx="196">
                  <c:v>1.7800157904275693E-2</c:v>
                </c:pt>
                <c:pt idx="197">
                  <c:v>2.8100003764848225E-2</c:v>
                </c:pt>
                <c:pt idx="198">
                  <c:v>2.1999998709361535E-2</c:v>
                </c:pt>
                <c:pt idx="199">
                  <c:v>2.7199997268326115E-2</c:v>
                </c:pt>
                <c:pt idx="200">
                  <c:v>2.8300258250965271E-2</c:v>
                </c:pt>
                <c:pt idx="201">
                  <c:v>3.0700078685185872E-2</c:v>
                </c:pt>
                <c:pt idx="202">
                  <c:v>3.4300000777875539E-2</c:v>
                </c:pt>
                <c:pt idx="203">
                  <c:v>3.7199998369032983E-2</c:v>
                </c:pt>
                <c:pt idx="204">
                  <c:v>3.7399998698674608E-2</c:v>
                </c:pt>
                <c:pt idx="205">
                  <c:v>4.4100200517277699E-2</c:v>
                </c:pt>
                <c:pt idx="206">
                  <c:v>4.2900255328277126E-2</c:v>
                </c:pt>
                <c:pt idx="207">
                  <c:v>4.6599999906902667E-2</c:v>
                </c:pt>
                <c:pt idx="208">
                  <c:v>5.3599999293510336E-2</c:v>
                </c:pt>
                <c:pt idx="209">
                  <c:v>6.2600000150268897E-2</c:v>
                </c:pt>
                <c:pt idx="210">
                  <c:v>5.9300120257830713E-2</c:v>
                </c:pt>
                <c:pt idx="211">
                  <c:v>5.1900118174671661E-2</c:v>
                </c:pt>
                <c:pt idx="212">
                  <c:v>4.5699999609496444E-2</c:v>
                </c:pt>
                <c:pt idx="213">
                  <c:v>4.7800000436836854E-2</c:v>
                </c:pt>
                <c:pt idx="214">
                  <c:v>5.140000026585767E-2</c:v>
                </c:pt>
                <c:pt idx="215">
                  <c:v>5.8600161435606424E-2</c:v>
                </c:pt>
                <c:pt idx="216">
                  <c:v>6.1200353753520176E-2</c:v>
                </c:pt>
                <c:pt idx="217">
                  <c:v>7.5800000086019281E-2</c:v>
                </c:pt>
                <c:pt idx="218">
                  <c:v>7.6700001081917435E-2</c:v>
                </c:pt>
                <c:pt idx="219">
                  <c:v>8.249999929103069E-2</c:v>
                </c:pt>
                <c:pt idx="220">
                  <c:v>6.170011584617896E-2</c:v>
                </c:pt>
                <c:pt idx="221">
                  <c:v>5.7800044021860231E-2</c:v>
                </c:pt>
                <c:pt idx="222">
                  <c:v>5.9299999302311335E-2</c:v>
                </c:pt>
                <c:pt idx="223">
                  <c:v>8.3400001931295265E-2</c:v>
                </c:pt>
                <c:pt idx="224">
                  <c:v>9.1599996449076571E-2</c:v>
                </c:pt>
                <c:pt idx="225">
                  <c:v>9.0900073621014599E-2</c:v>
                </c:pt>
                <c:pt idx="226">
                  <c:v>0.10380001467274269</c:v>
                </c:pt>
                <c:pt idx="227">
                  <c:v>0.11989999671641272</c:v>
                </c:pt>
                <c:pt idx="228">
                  <c:v>0.12029999802325619</c:v>
                </c:pt>
                <c:pt idx="229">
                  <c:v>0.13570000171603169</c:v>
                </c:pt>
                <c:pt idx="230">
                  <c:v>0.1317999414386577</c:v>
                </c:pt>
                <c:pt idx="231">
                  <c:v>0.13169994280906394</c:v>
                </c:pt>
                <c:pt idx="232">
                  <c:v>0.13160000209609279</c:v>
                </c:pt>
                <c:pt idx="233">
                  <c:v>0.13130000347882742</c:v>
                </c:pt>
                <c:pt idx="234">
                  <c:v>0.11800000154471491</c:v>
                </c:pt>
                <c:pt idx="235">
                  <c:v>0.11339979634067276</c:v>
                </c:pt>
                <c:pt idx="236">
                  <c:v>9.9599743567523547E-2</c:v>
                </c:pt>
                <c:pt idx="237">
                  <c:v>8.1800001360534225E-2</c:v>
                </c:pt>
                <c:pt idx="238">
                  <c:v>5.9000000757805537E-2</c:v>
                </c:pt>
                <c:pt idx="239">
                  <c:v>3.5800001169263851E-2</c:v>
                </c:pt>
                <c:pt idx="240">
                  <c:v>2.5599778702598996E-2</c:v>
                </c:pt>
                <c:pt idx="241">
                  <c:v>4.2999809447792359E-3</c:v>
                </c:pt>
                <c:pt idx="242">
                  <c:v>-5.3999996525817551E-3</c:v>
                </c:pt>
                <c:pt idx="243">
                  <c:v>-6.4999998285202309E-3</c:v>
                </c:pt>
                <c:pt idx="244">
                  <c:v>-4.7999996459111571E-3</c:v>
                </c:pt>
                <c:pt idx="245">
                  <c:v>-1.0700308943341952E-2</c:v>
                </c:pt>
                <c:pt idx="246">
                  <c:v>-2.1100343350553885E-2</c:v>
                </c:pt>
                <c:pt idx="247">
                  <c:v>-3.5199999852920882E-2</c:v>
                </c:pt>
                <c:pt idx="248">
                  <c:v>-4.1000001518114004E-2</c:v>
                </c:pt>
                <c:pt idx="249">
                  <c:v>-6.070000008912757E-2</c:v>
                </c:pt>
                <c:pt idx="250">
                  <c:v>-7.6399964484153315E-2</c:v>
                </c:pt>
                <c:pt idx="251">
                  <c:v>-7.219975892076036E-2</c:v>
                </c:pt>
                <c:pt idx="252">
                  <c:v>-5.4199998427066021E-2</c:v>
                </c:pt>
                <c:pt idx="253">
                  <c:v>-5.7900000792869832E-2</c:v>
                </c:pt>
                <c:pt idx="254">
                  <c:v>-3.1000000737549271E-2</c:v>
                </c:pt>
                <c:pt idx="255">
                  <c:v>-1.8500142941775266E-2</c:v>
                </c:pt>
                <c:pt idx="256">
                  <c:v>-1.100002496241359E-2</c:v>
                </c:pt>
                <c:pt idx="257">
                  <c:v>-8.3000003942288458E-3</c:v>
                </c:pt>
                <c:pt idx="258">
                  <c:v>-2.4900000207708217E-2</c:v>
                </c:pt>
                <c:pt idx="259">
                  <c:v>-2.979999973467784E-2</c:v>
                </c:pt>
                <c:pt idx="260">
                  <c:v>-6.9499673045356758E-2</c:v>
                </c:pt>
                <c:pt idx="261">
                  <c:v>-7.7499878105300013E-2</c:v>
                </c:pt>
                <c:pt idx="262">
                  <c:v>-0.10849999980564462</c:v>
                </c:pt>
                <c:pt idx="263">
                  <c:v>-0.1231000002080691</c:v>
                </c:pt>
                <c:pt idx="264">
                  <c:v>-0.12050000007002382</c:v>
                </c:pt>
                <c:pt idx="265">
                  <c:v>-0.10660000957432203</c:v>
                </c:pt>
                <c:pt idx="266">
                  <c:v>-8.8400072061631363E-2</c:v>
                </c:pt>
                <c:pt idx="267">
                  <c:v>-6.2100000410282519E-2</c:v>
                </c:pt>
                <c:pt idx="268">
                  <c:v>-4.6800000767689198E-2</c:v>
                </c:pt>
                <c:pt idx="269">
                  <c:v>-3.629999996337574E-2</c:v>
                </c:pt>
                <c:pt idx="270">
                  <c:v>-2.7899887427338399E-2</c:v>
                </c:pt>
                <c:pt idx="271">
                  <c:v>-8.500091171299573E-3</c:v>
                </c:pt>
                <c:pt idx="272">
                  <c:v>-5.0000012561213225E-4</c:v>
                </c:pt>
                <c:pt idx="273">
                  <c:v>1.189999986672774E-2</c:v>
                </c:pt>
                <c:pt idx="274">
                  <c:v>2.410000009695068E-2</c:v>
                </c:pt>
                <c:pt idx="275">
                  <c:v>2.470006905059563E-2</c:v>
                </c:pt>
                <c:pt idx="276">
                  <c:v>4.3899996344407555E-2</c:v>
                </c:pt>
                <c:pt idx="277">
                  <c:v>6.9299999944632873E-2</c:v>
                </c:pt>
                <c:pt idx="278">
                  <c:v>0.10329999985697214</c:v>
                </c:pt>
                <c:pt idx="279">
                  <c:v>0.12229999971896177</c:v>
                </c:pt>
                <c:pt idx="280">
                  <c:v>0.11369974490662571</c:v>
                </c:pt>
                <c:pt idx="281">
                  <c:v>6.9099534841370769E-2</c:v>
                </c:pt>
                <c:pt idx="282">
                  <c:v>1.8000000971369445E-2</c:v>
                </c:pt>
                <c:pt idx="283">
                  <c:v>-1.6900003676710185E-2</c:v>
                </c:pt>
                <c:pt idx="284">
                  <c:v>-3.0500001659675036E-2</c:v>
                </c:pt>
                <c:pt idx="285">
                  <c:v>-3.060017540701665E-2</c:v>
                </c:pt>
                <c:pt idx="286">
                  <c:v>-5.0399986721458845E-2</c:v>
                </c:pt>
                <c:pt idx="287">
                  <c:v>-5.269999891606858E-2</c:v>
                </c:pt>
                <c:pt idx="288">
                  <c:v>-5.0099998574296478E-2</c:v>
                </c:pt>
                <c:pt idx="289">
                  <c:v>-5.6999998225364834E-2</c:v>
                </c:pt>
                <c:pt idx="290">
                  <c:v>-4.4899960681505036E-2</c:v>
                </c:pt>
                <c:pt idx="291">
                  <c:v>-4.0000005406909622E-2</c:v>
                </c:pt>
                <c:pt idx="292">
                  <c:v>-5.1499997272912879E-2</c:v>
                </c:pt>
                <c:pt idx="293">
                  <c:v>-5.3299996594432741E-2</c:v>
                </c:pt>
                <c:pt idx="294">
                  <c:v>-5.3999996925995219E-2</c:v>
                </c:pt>
                <c:pt idx="295">
                  <c:v>-5.9700168611016124E-2</c:v>
                </c:pt>
                <c:pt idx="296">
                  <c:v>-6.8500214962114114E-2</c:v>
                </c:pt>
                <c:pt idx="297">
                  <c:v>-8.2799998155678622E-2</c:v>
                </c:pt>
                <c:pt idx="298">
                  <c:v>-9.8799999104812741E-2</c:v>
                </c:pt>
                <c:pt idx="299">
                  <c:v>-9.9599998735357076E-2</c:v>
                </c:pt>
                <c:pt idx="300">
                  <c:v>-9.1299807776522357E-2</c:v>
                </c:pt>
                <c:pt idx="301">
                  <c:v>-7.7199906721943989E-2</c:v>
                </c:pt>
                <c:pt idx="302">
                  <c:v>-7.9000000892847311E-2</c:v>
                </c:pt>
                <c:pt idx="303">
                  <c:v>-6.9900003640213981E-2</c:v>
                </c:pt>
                <c:pt idx="304">
                  <c:v>-6.7200001278251875E-2</c:v>
                </c:pt>
                <c:pt idx="305">
                  <c:v>-4.1199951519956812E-2</c:v>
                </c:pt>
                <c:pt idx="306">
                  <c:v>-4.359999285225058E-2</c:v>
                </c:pt>
                <c:pt idx="307">
                  <c:v>-4.8599999288853724E-2</c:v>
                </c:pt>
                <c:pt idx="308">
                  <c:v>-3.8400000004912727E-2</c:v>
                </c:pt>
                <c:pt idx="309">
                  <c:v>-3.5000001400476322E-2</c:v>
                </c:pt>
                <c:pt idx="310">
                  <c:v>-4.7499869018793106E-2</c:v>
                </c:pt>
                <c:pt idx="311">
                  <c:v>-0.20289987888099859</c:v>
                </c:pt>
                <c:pt idx="312">
                  <c:v>-0.34620000150607666</c:v>
                </c:pt>
                <c:pt idx="313">
                  <c:v>-0.42120000019349391</c:v>
                </c:pt>
                <c:pt idx="314">
                  <c:v>-0.43579999954090454</c:v>
                </c:pt>
                <c:pt idx="315">
                  <c:v>-0.43529986982321134</c:v>
                </c:pt>
                <c:pt idx="316">
                  <c:v>-0.32989996519609122</c:v>
                </c:pt>
                <c:pt idx="317">
                  <c:v>-0.17059999991761288</c:v>
                </c:pt>
                <c:pt idx="318">
                  <c:v>-8.5099946925765835E-2</c:v>
                </c:pt>
                <c:pt idx="319">
                  <c:v>-6.0900000113178976E-2</c:v>
                </c:pt>
                <c:pt idx="320">
                  <c:v>-3.9599999770871364E-2</c:v>
                </c:pt>
                <c:pt idx="321">
                  <c:v>-3.6700000040582381E-2</c:v>
                </c:pt>
                <c:pt idx="322">
                  <c:v>1.3999999791849405E-3</c:v>
                </c:pt>
                <c:pt idx="323">
                  <c:v>2.6699977228417993E-2</c:v>
                </c:pt>
                <c:pt idx="324">
                  <c:v>2.9799999894748908E-2</c:v>
                </c:pt>
                <c:pt idx="325">
                  <c:v>3.4299999999348074E-2</c:v>
                </c:pt>
                <c:pt idx="326">
                  <c:v>3.6700000193377491E-2</c:v>
                </c:pt>
                <c:pt idx="327">
                  <c:v>2.6299999837647192E-2</c:v>
                </c:pt>
                <c:pt idx="328">
                  <c:v>2.4100000409816857E-2</c:v>
                </c:pt>
                <c:pt idx="329">
                  <c:v>2.4100000417092815E-2</c:v>
                </c:pt>
                <c:pt idx="330">
                  <c:v>1.1799999920185655E-2</c:v>
                </c:pt>
                <c:pt idx="331">
                  <c:v>1.250000001891749E-2</c:v>
                </c:pt>
                <c:pt idx="332">
                  <c:v>1.1100000119768083E-2</c:v>
                </c:pt>
                <c:pt idx="333">
                  <c:v>2.2399961846531369E-2</c:v>
                </c:pt>
                <c:pt idx="334">
                  <c:v>2.1499999988009222E-2</c:v>
                </c:pt>
                <c:pt idx="335">
                  <c:v>2.0199999802571256E-2</c:v>
                </c:pt>
                <c:pt idx="336">
                  <c:v>1.1500000022351742E-2</c:v>
                </c:pt>
                <c:pt idx="337">
                  <c:v>8.6999999548424967E-3</c:v>
                </c:pt>
                <c:pt idx="338">
                  <c:v>8.7000076091499068E-3</c:v>
                </c:pt>
                <c:pt idx="339">
                  <c:v>7.6000000262865797E-3</c:v>
                </c:pt>
                <c:pt idx="340">
                  <c:v>7.9000000114319846E-3</c:v>
                </c:pt>
                <c:pt idx="341">
                  <c:v>-7.0000000414438546E-4</c:v>
                </c:pt>
                <c:pt idx="342">
                  <c:v>-2.199999951699283E-3</c:v>
                </c:pt>
                <c:pt idx="343">
                  <c:v>7.0002287975512445E-4</c:v>
                </c:pt>
                <c:pt idx="344">
                  <c:v>-1.7000000298139639E-3</c:v>
                </c:pt>
                <c:pt idx="345">
                  <c:v>-3.3999999723164365E-3</c:v>
                </c:pt>
                <c:pt idx="346">
                  <c:v>1.0000027396017686E-4</c:v>
                </c:pt>
                <c:pt idx="347">
                  <c:v>-8.3999998969375156E-3</c:v>
                </c:pt>
                <c:pt idx="348">
                  <c:v>-1.4399859021068551E-2</c:v>
                </c:pt>
                <c:pt idx="349">
                  <c:v>-6.4999994137906469E-3</c:v>
                </c:pt>
                <c:pt idx="350">
                  <c:v>-9.70000045344932E-3</c:v>
                </c:pt>
                <c:pt idx="351">
                  <c:v>5.0000001792795956E-3</c:v>
                </c:pt>
                <c:pt idx="352">
                  <c:v>1.3400001487752888E-2</c:v>
                </c:pt>
                <c:pt idx="353">
                  <c:v>1.1099729752459098E-2</c:v>
                </c:pt>
                <c:pt idx="354">
                  <c:v>9.1000007159891538E-3</c:v>
                </c:pt>
                <c:pt idx="355">
                  <c:v>7.1000000389176421E-3</c:v>
                </c:pt>
                <c:pt idx="356">
                  <c:v>4.8000007009250112E-3</c:v>
                </c:pt>
                <c:pt idx="357">
                  <c:v>6.000009088893421E-4</c:v>
                </c:pt>
                <c:pt idx="358">
                  <c:v>9.6000604826258495E-3</c:v>
                </c:pt>
                <c:pt idx="359">
                  <c:v>1.4100000014877878E-2</c:v>
                </c:pt>
                <c:pt idx="360">
                  <c:v>1.0099999693920836E-2</c:v>
                </c:pt>
                <c:pt idx="361">
                  <c:v>4.8999993596225977E-3</c:v>
                </c:pt>
                <c:pt idx="362">
                  <c:v>2.9999996768310666E-3</c:v>
                </c:pt>
                <c:pt idx="363">
                  <c:v>-4.9999615293927491E-3</c:v>
                </c:pt>
                <c:pt idx="364">
                  <c:v>-7.8000004796194844E-3</c:v>
                </c:pt>
                <c:pt idx="365">
                  <c:v>4.5999991416465491E-3</c:v>
                </c:pt>
                <c:pt idx="366">
                  <c:v>1.6000007162801921E-3</c:v>
                </c:pt>
                <c:pt idx="367">
                  <c:v>4.39999952504877E-3</c:v>
                </c:pt>
                <c:pt idx="368">
                  <c:v>4.39999952504877E-3</c:v>
                </c:pt>
                <c:pt idx="369">
                  <c:v>4.39999952504877E-3</c:v>
                </c:pt>
                <c:pt idx="370">
                  <c:v>1.6000007162801921E-3</c:v>
                </c:pt>
                <c:pt idx="371">
                  <c:v>1.6000007162801921E-3</c:v>
                </c:pt>
                <c:pt idx="372">
                  <c:v>-5.5000005959300324E-3</c:v>
                </c:pt>
                <c:pt idx="398">
                  <c:v>0.32940242817949184</c:v>
                </c:pt>
                <c:pt idx="399">
                  <c:v>0.42766043524807174</c:v>
                </c:pt>
                <c:pt idx="400">
                  <c:v>0.43221189736777887</c:v>
                </c:pt>
                <c:pt idx="401">
                  <c:v>0.53591866942224442</c:v>
                </c:pt>
                <c:pt idx="402">
                  <c:v>0.64939843328374991</c:v>
                </c:pt>
                <c:pt idx="403">
                  <c:v>0.67533256264505326</c:v>
                </c:pt>
                <c:pt idx="404">
                  <c:v>0.72876165440629848</c:v>
                </c:pt>
                <c:pt idx="405">
                  <c:v>0.75800214260016219</c:v>
                </c:pt>
                <c:pt idx="406">
                  <c:v>0.86731986855647847</c:v>
                </c:pt>
                <c:pt idx="407">
                  <c:v>0.93337843545123178</c:v>
                </c:pt>
                <c:pt idx="408">
                  <c:v>1.0193466761011223</c:v>
                </c:pt>
                <c:pt idx="409">
                  <c:v>1.0222520341994823</c:v>
                </c:pt>
                <c:pt idx="410">
                  <c:v>1.0896481827330717</c:v>
                </c:pt>
                <c:pt idx="411">
                  <c:v>1.0972525571669394</c:v>
                </c:pt>
                <c:pt idx="412">
                  <c:v>1.1691223568241185</c:v>
                </c:pt>
                <c:pt idx="413">
                  <c:v>1.3002583046900327</c:v>
                </c:pt>
                <c:pt idx="414">
                  <c:v>1.3501475451394072</c:v>
                </c:pt>
                <c:pt idx="415">
                  <c:v>1.439228273225126</c:v>
                </c:pt>
                <c:pt idx="416">
                  <c:v>1.5059252855126033</c:v>
                </c:pt>
                <c:pt idx="417">
                  <c:v>1.6296252296251623</c:v>
                </c:pt>
                <c:pt idx="418">
                  <c:v>1.7242009465189767</c:v>
                </c:pt>
                <c:pt idx="419">
                  <c:v>1.8041834005953206</c:v>
                </c:pt>
                <c:pt idx="420">
                  <c:v>1.8984751017278541</c:v>
                </c:pt>
                <c:pt idx="421">
                  <c:v>1.9785349978492377</c:v>
                </c:pt>
                <c:pt idx="422">
                  <c:v>2.0397075518112615</c:v>
                </c:pt>
                <c:pt idx="423">
                  <c:v>2.1055926107164851</c:v>
                </c:pt>
                <c:pt idx="424">
                  <c:v>2.1917524340706223</c:v>
                </c:pt>
                <c:pt idx="425">
                  <c:v>2.2799870510998517</c:v>
                </c:pt>
                <c:pt idx="426">
                  <c:v>2.3428563098723316</c:v>
                </c:pt>
                <c:pt idx="427">
                  <c:v>2.4235412361140334</c:v>
                </c:pt>
                <c:pt idx="428">
                  <c:v>2.4958680108138651</c:v>
                </c:pt>
                <c:pt idx="429">
                  <c:v>2.5688903639820637</c:v>
                </c:pt>
                <c:pt idx="430">
                  <c:v>2.654339669716137</c:v>
                </c:pt>
                <c:pt idx="431">
                  <c:v>2.7257440360799592</c:v>
                </c:pt>
                <c:pt idx="432">
                  <c:v>2.7970546313345039</c:v>
                </c:pt>
                <c:pt idx="433">
                  <c:v>2.8714227344389656</c:v>
                </c:pt>
                <c:pt idx="434">
                  <c:v>2.9648278317527001</c:v>
                </c:pt>
                <c:pt idx="435">
                  <c:v>3.0499621342887622</c:v>
                </c:pt>
                <c:pt idx="436">
                  <c:v>3.1214576824941105</c:v>
                </c:pt>
                <c:pt idx="437">
                  <c:v>3.1833994753169463</c:v>
                </c:pt>
                <c:pt idx="438">
                  <c:v>3.250329632645844</c:v>
                </c:pt>
                <c:pt idx="439">
                  <c:v>3.3191740535530698</c:v>
                </c:pt>
                <c:pt idx="440">
                  <c:v>3.3853391693301091</c:v>
                </c:pt>
                <c:pt idx="441">
                  <c:v>3.4612129173556241</c:v>
                </c:pt>
                <c:pt idx="442">
                  <c:v>3.5291636118308816</c:v>
                </c:pt>
                <c:pt idx="443">
                  <c:v>3.6104515957822514</c:v>
                </c:pt>
                <c:pt idx="444">
                  <c:v>3.6886523738667165</c:v>
                </c:pt>
                <c:pt idx="445">
                  <c:v>3.7630560000279729</c:v>
                </c:pt>
                <c:pt idx="446">
                  <c:v>3.8284465570632165</c:v>
                </c:pt>
                <c:pt idx="447">
                  <c:v>3.9030550993093129</c:v>
                </c:pt>
                <c:pt idx="448">
                  <c:v>3.9775361270885696</c:v>
                </c:pt>
                <c:pt idx="449">
                  <c:v>4.0457276904780883</c:v>
                </c:pt>
                <c:pt idx="450">
                  <c:v>4.1227587802186463</c:v>
                </c:pt>
                <c:pt idx="451">
                  <c:v>4.2009558397239743</c:v>
                </c:pt>
                <c:pt idx="452">
                  <c:v>4.2760069170881252</c:v>
                </c:pt>
                <c:pt idx="453">
                  <c:v>4.3446912046056241</c:v>
                </c:pt>
                <c:pt idx="454">
                  <c:v>4.4128529891540893</c:v>
                </c:pt>
                <c:pt idx="455">
                  <c:v>4.492669941625536</c:v>
                </c:pt>
                <c:pt idx="456">
                  <c:v>4.5651097977906829</c:v>
                </c:pt>
                <c:pt idx="457">
                  <c:v>4.6349717874591079</c:v>
                </c:pt>
                <c:pt idx="458">
                  <c:v>4.7054468306250783</c:v>
                </c:pt>
                <c:pt idx="459">
                  <c:v>4.7739749055754146</c:v>
                </c:pt>
                <c:pt idx="460">
                  <c:v>4.8491773397154248</c:v>
                </c:pt>
                <c:pt idx="461">
                  <c:v>4.9271659059040758</c:v>
                </c:pt>
                <c:pt idx="462">
                  <c:v>5.0057284952936243</c:v>
                </c:pt>
                <c:pt idx="463">
                  <c:v>5.0754113681769013</c:v>
                </c:pt>
                <c:pt idx="464">
                  <c:v>5.1414025080057399</c:v>
                </c:pt>
                <c:pt idx="465">
                  <c:v>5.2149121226693751</c:v>
                </c:pt>
                <c:pt idx="466">
                  <c:v>5.2858345548374928</c:v>
                </c:pt>
                <c:pt idx="467">
                  <c:v>5.3543713081498936</c:v>
                </c:pt>
                <c:pt idx="468">
                  <c:v>5.4250135060910907</c:v>
                </c:pt>
                <c:pt idx="469">
                  <c:v>5.4950621538282576</c:v>
                </c:pt>
                <c:pt idx="470">
                  <c:v>5.5682283565301987</c:v>
                </c:pt>
                <c:pt idx="471">
                  <c:v>5.6367935413982195</c:v>
                </c:pt>
                <c:pt idx="472">
                  <c:v>5.6998440327970457</c:v>
                </c:pt>
                <c:pt idx="473">
                  <c:v>5.7690401422296418</c:v>
                </c:pt>
                <c:pt idx="474">
                  <c:v>5.835507688787402</c:v>
                </c:pt>
                <c:pt idx="475">
                  <c:v>5.8989523643631401</c:v>
                </c:pt>
                <c:pt idx="476">
                  <c:v>5.9619776943118268</c:v>
                </c:pt>
                <c:pt idx="477">
                  <c:v>6.0285467685744152</c:v>
                </c:pt>
                <c:pt idx="478">
                  <c:v>6.0968743094645106</c:v>
                </c:pt>
                <c:pt idx="479">
                  <c:v>6.1652211850596359</c:v>
                </c:pt>
                <c:pt idx="480">
                  <c:v>6.2263288267995449</c:v>
                </c:pt>
                <c:pt idx="481">
                  <c:v>6.2920999407660929</c:v>
                </c:pt>
                <c:pt idx="482">
                  <c:v>6.365608846649593</c:v>
                </c:pt>
                <c:pt idx="483">
                  <c:v>6.4345703091566975</c:v>
                </c:pt>
                <c:pt idx="484">
                  <c:v>6.4986703757895157</c:v>
                </c:pt>
                <c:pt idx="485">
                  <c:v>6.5670736484171357</c:v>
                </c:pt>
                <c:pt idx="486">
                  <c:v>6.6298463908306076</c:v>
                </c:pt>
                <c:pt idx="487">
                  <c:v>6.69817447612877</c:v>
                </c:pt>
                <c:pt idx="488">
                  <c:v>6.765998214080355</c:v>
                </c:pt>
                <c:pt idx="489">
                  <c:v>6.8255797036172225</c:v>
                </c:pt>
                <c:pt idx="490">
                  <c:v>6.8951053050604969</c:v>
                </c:pt>
                <c:pt idx="491">
                  <c:v>6.9589766176241028</c:v>
                </c:pt>
                <c:pt idx="492">
                  <c:v>7.0193045983223783</c:v>
                </c:pt>
                <c:pt idx="493">
                  <c:v>7.0806795244534442</c:v>
                </c:pt>
                <c:pt idx="494">
                  <c:v>7.1447168266467997</c:v>
                </c:pt>
                <c:pt idx="495">
                  <c:v>7.2101413104655876</c:v>
                </c:pt>
                <c:pt idx="496">
                  <c:v>7.2754782521715242</c:v>
                </c:pt>
                <c:pt idx="497">
                  <c:v>7.3369148153351489</c:v>
                </c:pt>
                <c:pt idx="498">
                  <c:v>7.3963067283502824</c:v>
                </c:pt>
                <c:pt idx="499">
                  <c:v>7.4543539206006244</c:v>
                </c:pt>
                <c:pt idx="500">
                  <c:v>7.515364853428764</c:v>
                </c:pt>
                <c:pt idx="501">
                  <c:v>7.5719713053413216</c:v>
                </c:pt>
                <c:pt idx="502">
                  <c:v>7.6309136072813999</c:v>
                </c:pt>
                <c:pt idx="503">
                  <c:v>7.6955606804212948</c:v>
                </c:pt>
                <c:pt idx="504">
                  <c:v>7.75813830419429</c:v>
                </c:pt>
                <c:pt idx="505">
                  <c:v>7.813468089606431</c:v>
                </c:pt>
                <c:pt idx="506">
                  <c:v>7.8737818577219514</c:v>
                </c:pt>
                <c:pt idx="507">
                  <c:v>7.9380613498979073</c:v>
                </c:pt>
                <c:pt idx="508">
                  <c:v>8.0042354615561635</c:v>
                </c:pt>
                <c:pt idx="509">
                  <c:v>8.0636347858617228</c:v>
                </c:pt>
                <c:pt idx="510">
                  <c:v>8.1269359822308616</c:v>
                </c:pt>
                <c:pt idx="511">
                  <c:v>8.1825633112839569</c:v>
                </c:pt>
                <c:pt idx="512">
                  <c:v>8.240015783769195</c:v>
                </c:pt>
                <c:pt idx="513">
                  <c:v>8.2940099012439532</c:v>
                </c:pt>
                <c:pt idx="514">
                  <c:v>8.3489214321225518</c:v>
                </c:pt>
                <c:pt idx="515">
                  <c:v>8.4014599232141336</c:v>
                </c:pt>
                <c:pt idx="516">
                  <c:v>8.4529813222889061</c:v>
                </c:pt>
                <c:pt idx="517">
                  <c:v>8.503124976975414</c:v>
                </c:pt>
                <c:pt idx="518">
                  <c:v>8.5514081663841353</c:v>
                </c:pt>
                <c:pt idx="519">
                  <c:v>8.606230935345593</c:v>
                </c:pt>
                <c:pt idx="520">
                  <c:v>8.6564727962022516</c:v>
                </c:pt>
                <c:pt idx="521">
                  <c:v>8.7046680526846103</c:v>
                </c:pt>
                <c:pt idx="522">
                  <c:v>8.7583182207763457</c:v>
                </c:pt>
                <c:pt idx="523">
                  <c:v>8.8114855949361299</c:v>
                </c:pt>
                <c:pt idx="524">
                  <c:v>8.863394353388685</c:v>
                </c:pt>
                <c:pt idx="525">
                  <c:v>8.9119561333391175</c:v>
                </c:pt>
                <c:pt idx="526">
                  <c:v>8.9596971147084332</c:v>
                </c:pt>
                <c:pt idx="527">
                  <c:v>9.0095249312071246</c:v>
                </c:pt>
                <c:pt idx="528">
                  <c:v>9.0604111700804424</c:v>
                </c:pt>
                <c:pt idx="529">
                  <c:v>9.1088208986338941</c:v>
                </c:pt>
                <c:pt idx="530">
                  <c:v>9.1514588037844078</c:v>
                </c:pt>
                <c:pt idx="531">
                  <c:v>9.1977017236640677</c:v>
                </c:pt>
                <c:pt idx="532">
                  <c:v>9.248143220566817</c:v>
                </c:pt>
                <c:pt idx="533">
                  <c:v>9.2953127199671144</c:v>
                </c:pt>
                <c:pt idx="534">
                  <c:v>9.3332958763503484</c:v>
                </c:pt>
                <c:pt idx="535">
                  <c:v>9.3773485825740863</c:v>
                </c:pt>
                <c:pt idx="536">
                  <c:v>9.4204184123209416</c:v>
                </c:pt>
                <c:pt idx="537">
                  <c:v>9.4671718789568331</c:v>
                </c:pt>
                <c:pt idx="538">
                  <c:v>9.5077443831214623</c:v>
                </c:pt>
                <c:pt idx="539">
                  <c:v>9.551277805522659</c:v>
                </c:pt>
                <c:pt idx="540">
                  <c:v>9.5928131909404328</c:v>
                </c:pt>
                <c:pt idx="541">
                  <c:v>9.640085528900272</c:v>
                </c:pt>
                <c:pt idx="542">
                  <c:v>9.6864742709803977</c:v>
                </c:pt>
                <c:pt idx="543">
                  <c:v>9.7279915653552962</c:v>
                </c:pt>
                <c:pt idx="544">
                  <c:v>9.7728362307825591</c:v>
                </c:pt>
                <c:pt idx="545">
                  <c:v>9.8126112597310566</c:v>
                </c:pt>
                <c:pt idx="546">
                  <c:v>9.8502366268066908</c:v>
                </c:pt>
                <c:pt idx="547">
                  <c:v>9.8865491839533206</c:v>
                </c:pt>
                <c:pt idx="548">
                  <c:v>9.9232046128663569</c:v>
                </c:pt>
                <c:pt idx="549">
                  <c:v>9.9616323314367037</c:v>
                </c:pt>
                <c:pt idx="550">
                  <c:v>9.9952585160399394</c:v>
                </c:pt>
                <c:pt idx="551">
                  <c:v>10.035043442187998</c:v>
                </c:pt>
                <c:pt idx="552">
                  <c:v>10.073553836477004</c:v>
                </c:pt>
                <c:pt idx="553">
                  <c:v>10.10970000297857</c:v>
                </c:pt>
                <c:pt idx="554">
                  <c:v>10.140961718976541</c:v>
                </c:pt>
                <c:pt idx="555">
                  <c:v>10.17974070965829</c:v>
                </c:pt>
                <c:pt idx="556">
                  <c:v>10.217288393806484</c:v>
                </c:pt>
                <c:pt idx="557">
                  <c:v>10.250628551813861</c:v>
                </c:pt>
                <c:pt idx="558">
                  <c:v>10.287460352534254</c:v>
                </c:pt>
                <c:pt idx="559">
                  <c:v>10.321879846093907</c:v>
                </c:pt>
                <c:pt idx="560">
                  <c:v>10.359537039738825</c:v>
                </c:pt>
                <c:pt idx="561">
                  <c:v>10.394087522037808</c:v>
                </c:pt>
                <c:pt idx="562">
                  <c:v>10.427800942999056</c:v>
                </c:pt>
                <c:pt idx="563">
                  <c:v>10.465779293483138</c:v>
                </c:pt>
                <c:pt idx="564">
                  <c:v>10.499561257149253</c:v>
                </c:pt>
                <c:pt idx="565">
                  <c:v>10.533081776820836</c:v>
                </c:pt>
                <c:pt idx="566">
                  <c:v>10.569064257045284</c:v>
                </c:pt>
                <c:pt idx="567">
                  <c:v>10.601236887107007</c:v>
                </c:pt>
                <c:pt idx="568">
                  <c:v>10.631602323444895</c:v>
                </c:pt>
                <c:pt idx="569">
                  <c:v>10.658896470024047</c:v>
                </c:pt>
                <c:pt idx="570">
                  <c:v>10.686845656432524</c:v>
                </c:pt>
                <c:pt idx="571">
                  <c:v>10.716011896166492</c:v>
                </c:pt>
                <c:pt idx="572">
                  <c:v>10.749508552740735</c:v>
                </c:pt>
                <c:pt idx="573">
                  <c:v>10.779741325793111</c:v>
                </c:pt>
                <c:pt idx="574">
                  <c:v>10.807969258125922</c:v>
                </c:pt>
                <c:pt idx="575">
                  <c:v>10.837696279147167</c:v>
                </c:pt>
                <c:pt idx="576">
                  <c:v>10.867904115679266</c:v>
                </c:pt>
                <c:pt idx="577">
                  <c:v>10.892885318654407</c:v>
                </c:pt>
                <c:pt idx="578">
                  <c:v>10.919385865912773</c:v>
                </c:pt>
                <c:pt idx="579">
                  <c:v>10.947399246666464</c:v>
                </c:pt>
                <c:pt idx="580">
                  <c:v>10.975695174702196</c:v>
                </c:pt>
                <c:pt idx="581">
                  <c:v>11.005136912777743</c:v>
                </c:pt>
                <c:pt idx="582">
                  <c:v>11.031864958736151</c:v>
                </c:pt>
                <c:pt idx="583">
                  <c:v>11.057294719936181</c:v>
                </c:pt>
                <c:pt idx="584">
                  <c:v>11.079544289048499</c:v>
                </c:pt>
                <c:pt idx="585">
                  <c:v>11.105586193638374</c:v>
                </c:pt>
                <c:pt idx="586">
                  <c:v>11.133859455588208</c:v>
                </c:pt>
                <c:pt idx="587">
                  <c:v>11.152603124064626</c:v>
                </c:pt>
                <c:pt idx="588">
                  <c:v>11.172443945517443</c:v>
                </c:pt>
                <c:pt idx="589">
                  <c:v>11.195877856272091</c:v>
                </c:pt>
                <c:pt idx="590">
                  <c:v>11.219287635987712</c:v>
                </c:pt>
                <c:pt idx="591">
                  <c:v>11.248705148323097</c:v>
                </c:pt>
                <c:pt idx="592">
                  <c:v>11.275607190184019</c:v>
                </c:pt>
                <c:pt idx="593">
                  <c:v>11.301687639901502</c:v>
                </c:pt>
                <c:pt idx="594">
                  <c:v>11.32696961046986</c:v>
                </c:pt>
                <c:pt idx="595">
                  <c:v>11.355706751332036</c:v>
                </c:pt>
                <c:pt idx="596">
                  <c:v>11.378565405841073</c:v>
                </c:pt>
                <c:pt idx="597">
                  <c:v>11.400815296425208</c:v>
                </c:pt>
                <c:pt idx="598">
                  <c:v>11.418304239359713</c:v>
                </c:pt>
                <c:pt idx="599">
                  <c:v>11.438558958564499</c:v>
                </c:pt>
                <c:pt idx="600">
                  <c:v>11.460283074248764</c:v>
                </c:pt>
                <c:pt idx="601">
                  <c:v>11.476495264691039</c:v>
                </c:pt>
                <c:pt idx="602">
                  <c:v>11.492194862992619</c:v>
                </c:pt>
                <c:pt idx="603">
                  <c:v>11.506705678258186</c:v>
                </c:pt>
                <c:pt idx="604">
                  <c:v>11.524323996554813</c:v>
                </c:pt>
                <c:pt idx="605">
                  <c:v>11.540819597609698</c:v>
                </c:pt>
                <c:pt idx="606">
                  <c:v>11.560195079513505</c:v>
                </c:pt>
                <c:pt idx="607">
                  <c:v>11.58338314429966</c:v>
                </c:pt>
                <c:pt idx="608">
                  <c:v>11.601651900215074</c:v>
                </c:pt>
                <c:pt idx="609">
                  <c:v>11.62473145365675</c:v>
                </c:pt>
                <c:pt idx="610">
                  <c:v>11.643198611566731</c:v>
                </c:pt>
                <c:pt idx="611">
                  <c:v>11.665227663144833</c:v>
                </c:pt>
                <c:pt idx="612">
                  <c:v>11.683555025381793</c:v>
                </c:pt>
                <c:pt idx="613">
                  <c:v>11.699008883965689</c:v>
                </c:pt>
                <c:pt idx="614">
                  <c:v>11.717139372319252</c:v>
                </c:pt>
                <c:pt idx="615">
                  <c:v>11.733264352774313</c:v>
                </c:pt>
                <c:pt idx="616">
                  <c:v>11.746834820331969</c:v>
                </c:pt>
                <c:pt idx="617">
                  <c:v>11.757007487577539</c:v>
                </c:pt>
                <c:pt idx="618">
                  <c:v>11.769372237974494</c:v>
                </c:pt>
                <c:pt idx="619">
                  <c:v>11.781337523801994</c:v>
                </c:pt>
                <c:pt idx="620">
                  <c:v>11.795305078228921</c:v>
                </c:pt>
                <c:pt idx="621">
                  <c:v>11.807397619730182</c:v>
                </c:pt>
                <c:pt idx="622">
                  <c:v>11.819683888916188</c:v>
                </c:pt>
                <c:pt idx="623">
                  <c:v>11.83523909964515</c:v>
                </c:pt>
                <c:pt idx="624">
                  <c:v>11.850172801004192</c:v>
                </c:pt>
                <c:pt idx="625">
                  <c:v>11.862677715454083</c:v>
                </c:pt>
                <c:pt idx="626">
                  <c:v>11.879223141127113</c:v>
                </c:pt>
                <c:pt idx="627">
                  <c:v>11.892198778429702</c:v>
                </c:pt>
                <c:pt idx="628">
                  <c:v>11.903952898730495</c:v>
                </c:pt>
                <c:pt idx="629">
                  <c:v>11.915446381239235</c:v>
                </c:pt>
                <c:pt idx="630">
                  <c:v>11.932536200304639</c:v>
                </c:pt>
                <c:pt idx="631">
                  <c:v>11.947826926009839</c:v>
                </c:pt>
                <c:pt idx="632">
                  <c:v>11.957299204592346</c:v>
                </c:pt>
                <c:pt idx="633">
                  <c:v>11.967904910945435</c:v>
                </c:pt>
                <c:pt idx="634">
                  <c:v>11.979480994963524</c:v>
                </c:pt>
                <c:pt idx="635">
                  <c:v>11.995946483940315</c:v>
                </c:pt>
                <c:pt idx="636">
                  <c:v>12.008737094080971</c:v>
                </c:pt>
                <c:pt idx="637">
                  <c:v>12.019930047265916</c:v>
                </c:pt>
                <c:pt idx="638">
                  <c:v>12.031902139674457</c:v>
                </c:pt>
                <c:pt idx="639">
                  <c:v>12.045943865829031</c:v>
                </c:pt>
                <c:pt idx="640">
                  <c:v>12.05781287854461</c:v>
                </c:pt>
                <c:pt idx="641">
                  <c:v>12.0673856036492</c:v>
                </c:pt>
                <c:pt idx="642">
                  <c:v>12.075783251792927</c:v>
                </c:pt>
                <c:pt idx="643">
                  <c:v>12.083904035670457</c:v>
                </c:pt>
                <c:pt idx="644">
                  <c:v>12.091433061610587</c:v>
                </c:pt>
                <c:pt idx="645">
                  <c:v>12.101590131075682</c:v>
                </c:pt>
                <c:pt idx="646">
                  <c:v>12.111268053683489</c:v>
                </c:pt>
                <c:pt idx="647">
                  <c:v>12.121874552629379</c:v>
                </c:pt>
                <c:pt idx="648">
                  <c:v>12.134097617038606</c:v>
                </c:pt>
                <c:pt idx="649">
                  <c:v>12.142371216483298</c:v>
                </c:pt>
                <c:pt idx="650">
                  <c:v>12.152915067045797</c:v>
                </c:pt>
                <c:pt idx="651">
                  <c:v>12.1650131577926</c:v>
                </c:pt>
                <c:pt idx="652">
                  <c:v>12.171666012616697</c:v>
                </c:pt>
                <c:pt idx="653">
                  <c:v>12.182523869017132</c:v>
                </c:pt>
                <c:pt idx="654">
                  <c:v>12.190438337423075</c:v>
                </c:pt>
                <c:pt idx="655">
                  <c:v>12.198833440701492</c:v>
                </c:pt>
                <c:pt idx="656">
                  <c:v>12.211199328540715</c:v>
                </c:pt>
                <c:pt idx="657">
                  <c:v>12.224475185018491</c:v>
                </c:pt>
                <c:pt idx="658">
                  <c:v>12.233092706519528</c:v>
                </c:pt>
                <c:pt idx="659">
                  <c:v>12.242017960960766</c:v>
                </c:pt>
                <c:pt idx="660">
                  <c:v>12.253084521261371</c:v>
                </c:pt>
                <c:pt idx="661">
                  <c:v>12.264667535582703</c:v>
                </c:pt>
                <c:pt idx="662">
                  <c:v>12.273939146119119</c:v>
                </c:pt>
                <c:pt idx="663">
                  <c:v>12.285012818608266</c:v>
                </c:pt>
                <c:pt idx="664">
                  <c:v>12.291757327127925</c:v>
                </c:pt>
                <c:pt idx="665">
                  <c:v>12.300722964152556</c:v>
                </c:pt>
                <c:pt idx="666">
                  <c:v>12.310082649340075</c:v>
                </c:pt>
                <c:pt idx="667">
                  <c:v>12.320746543936366</c:v>
                </c:pt>
                <c:pt idx="668">
                  <c:v>12.322709309685706</c:v>
                </c:pt>
                <c:pt idx="669">
                  <c:v>12.336468096407771</c:v>
                </c:pt>
                <c:pt idx="670">
                  <c:v>12.341428843390531</c:v>
                </c:pt>
                <c:pt idx="671">
                  <c:v>12.34992397014048</c:v>
                </c:pt>
                <c:pt idx="672">
                  <c:v>12.356803198885245</c:v>
                </c:pt>
                <c:pt idx="673">
                  <c:v>12.35852762876857</c:v>
                </c:pt>
                <c:pt idx="674">
                  <c:v>12.368179491028059</c:v>
                </c:pt>
                <c:pt idx="675">
                  <c:v>12.378795063643338</c:v>
                </c:pt>
                <c:pt idx="676">
                  <c:v>12.388798146332192</c:v>
                </c:pt>
                <c:pt idx="677">
                  <c:v>12.395519028106719</c:v>
                </c:pt>
                <c:pt idx="678">
                  <c:v>12.409478984833186</c:v>
                </c:pt>
                <c:pt idx="679">
                  <c:v>12.423742259100436</c:v>
                </c:pt>
                <c:pt idx="680">
                  <c:v>12.435236864670514</c:v>
                </c:pt>
                <c:pt idx="681">
                  <c:v>12.447038976068143</c:v>
                </c:pt>
                <c:pt idx="682">
                  <c:v>12.461184193023655</c:v>
                </c:pt>
                <c:pt idx="683">
                  <c:v>12.474839140404583</c:v>
                </c:pt>
                <c:pt idx="684">
                  <c:v>12.487019145522936</c:v>
                </c:pt>
                <c:pt idx="685">
                  <c:v>12.493059014967912</c:v>
                </c:pt>
                <c:pt idx="686">
                  <c:v>12.503401482535992</c:v>
                </c:pt>
                <c:pt idx="687">
                  <c:v>12.513440628465105</c:v>
                </c:pt>
                <c:pt idx="688">
                  <c:v>12.523088456177902</c:v>
                </c:pt>
                <c:pt idx="689">
                  <c:v>12.534116916200219</c:v>
                </c:pt>
                <c:pt idx="690">
                  <c:v>12.548169523477554</c:v>
                </c:pt>
                <c:pt idx="691">
                  <c:v>12.5507301528678</c:v>
                </c:pt>
                <c:pt idx="692">
                  <c:v>12.558839310265284</c:v>
                </c:pt>
                <c:pt idx="693">
                  <c:v>12.571410328962884</c:v>
                </c:pt>
                <c:pt idx="694">
                  <c:v>12.584384507172217</c:v>
                </c:pt>
                <c:pt idx="695">
                  <c:v>12.597758660354884</c:v>
                </c:pt>
                <c:pt idx="696">
                  <c:v>12.609865908823849</c:v>
                </c:pt>
                <c:pt idx="697">
                  <c:v>12.622627310456664</c:v>
                </c:pt>
                <c:pt idx="698">
                  <c:v>12.638352176341868</c:v>
                </c:pt>
                <c:pt idx="699">
                  <c:v>12.649882194481506</c:v>
                </c:pt>
                <c:pt idx="700">
                  <c:v>12.664240426878678</c:v>
                </c:pt>
                <c:pt idx="701">
                  <c:v>12.674079744492701</c:v>
                </c:pt>
                <c:pt idx="702">
                  <c:v>12.683807292093661</c:v>
                </c:pt>
                <c:pt idx="703">
                  <c:v>12.693391917724512</c:v>
                </c:pt>
                <c:pt idx="704">
                  <c:v>12.706577140897934</c:v>
                </c:pt>
                <c:pt idx="705">
                  <c:v>12.719670650323678</c:v>
                </c:pt>
                <c:pt idx="706">
                  <c:v>12.726444172490119</c:v>
                </c:pt>
                <c:pt idx="707">
                  <c:v>12.731865360437951</c:v>
                </c:pt>
                <c:pt idx="708">
                  <c:v>12.738953157602737</c:v>
                </c:pt>
                <c:pt idx="709">
                  <c:v>12.746910494034637</c:v>
                </c:pt>
                <c:pt idx="710">
                  <c:v>12.760181544476836</c:v>
                </c:pt>
                <c:pt idx="711">
                  <c:v>12.768556386359705</c:v>
                </c:pt>
                <c:pt idx="712">
                  <c:v>12.773244986392456</c:v>
                </c:pt>
                <c:pt idx="713">
                  <c:v>12.778907102186167</c:v>
                </c:pt>
                <c:pt idx="714">
                  <c:v>12.780015031309631</c:v>
                </c:pt>
                <c:pt idx="715">
                  <c:v>12.786717967189361</c:v>
                </c:pt>
                <c:pt idx="716">
                  <c:v>12.793332649519471</c:v>
                </c:pt>
                <c:pt idx="717">
                  <c:v>12.799540780933967</c:v>
                </c:pt>
                <c:pt idx="718">
                  <c:v>12.806532771463935</c:v>
                </c:pt>
                <c:pt idx="719">
                  <c:v>12.815769742665907</c:v>
                </c:pt>
                <c:pt idx="720">
                  <c:v>12.822847832490879</c:v>
                </c:pt>
                <c:pt idx="721">
                  <c:v>12.827879193626359</c:v>
                </c:pt>
                <c:pt idx="722">
                  <c:v>12.828601196511045</c:v>
                </c:pt>
                <c:pt idx="723">
                  <c:v>12.839312945553502</c:v>
                </c:pt>
                <c:pt idx="724">
                  <c:v>12.839071312660963</c:v>
                </c:pt>
                <c:pt idx="725">
                  <c:v>12.846604790920537</c:v>
                </c:pt>
                <c:pt idx="726">
                  <c:v>12.854803554393584</c:v>
                </c:pt>
                <c:pt idx="727">
                  <c:v>12.86170521258191</c:v>
                </c:pt>
                <c:pt idx="728">
                  <c:v>12.867958015945078</c:v>
                </c:pt>
                <c:pt idx="729">
                  <c:v>12.87614669013783</c:v>
                </c:pt>
                <c:pt idx="730">
                  <c:v>12.878347145091539</c:v>
                </c:pt>
                <c:pt idx="731">
                  <c:v>12.887000526755401</c:v>
                </c:pt>
                <c:pt idx="732">
                  <c:v>12.892369875922668</c:v>
                </c:pt>
                <c:pt idx="733">
                  <c:v>12.899260401606625</c:v>
                </c:pt>
                <c:pt idx="734">
                  <c:v>12.909724030713733</c:v>
                </c:pt>
                <c:pt idx="735">
                  <c:v>12.916225195279367</c:v>
                </c:pt>
                <c:pt idx="736">
                  <c:v>12.92205947020193</c:v>
                </c:pt>
                <c:pt idx="737">
                  <c:v>12.929672608375768</c:v>
                </c:pt>
                <c:pt idx="738">
                  <c:v>12.936255127044205</c:v>
                </c:pt>
                <c:pt idx="739">
                  <c:v>12.941454858907491</c:v>
                </c:pt>
                <c:pt idx="740">
                  <c:v>12.944357203455183</c:v>
                </c:pt>
                <c:pt idx="741">
                  <c:v>12.950267883356901</c:v>
                </c:pt>
                <c:pt idx="742">
                  <c:v>12.956404315382315</c:v>
                </c:pt>
                <c:pt idx="743">
                  <c:v>12.960309185094957</c:v>
                </c:pt>
                <c:pt idx="744">
                  <c:v>12.962439654735135</c:v>
                </c:pt>
                <c:pt idx="745">
                  <c:v>12.965388492020793</c:v>
                </c:pt>
                <c:pt idx="746">
                  <c:v>12.974569196154334</c:v>
                </c:pt>
                <c:pt idx="747">
                  <c:v>12.981188722701518</c:v>
                </c:pt>
                <c:pt idx="748">
                  <c:v>12.983724945260292</c:v>
                </c:pt>
                <c:pt idx="749">
                  <c:v>12.989342821369974</c:v>
                </c:pt>
                <c:pt idx="750">
                  <c:v>12.993885637067251</c:v>
                </c:pt>
                <c:pt idx="751">
                  <c:v>12.997527577113942</c:v>
                </c:pt>
                <c:pt idx="752">
                  <c:v>13.005950469026175</c:v>
                </c:pt>
                <c:pt idx="753">
                  <c:v>13.011965334310844</c:v>
                </c:pt>
                <c:pt idx="754">
                  <c:v>13.018571650641206</c:v>
                </c:pt>
                <c:pt idx="755">
                  <c:v>13.027986991194666</c:v>
                </c:pt>
                <c:pt idx="756">
                  <c:v>13.035658696634528</c:v>
                </c:pt>
                <c:pt idx="757">
                  <c:v>13.042206274490127</c:v>
                </c:pt>
                <c:pt idx="758">
                  <c:v>13.047623207094148</c:v>
                </c:pt>
                <c:pt idx="759">
                  <c:v>13.052120727817055</c:v>
                </c:pt>
                <c:pt idx="760">
                  <c:v>13.056679249922126</c:v>
                </c:pt>
                <c:pt idx="761">
                  <c:v>13.055560992328537</c:v>
                </c:pt>
                <c:pt idx="762">
                  <c:v>13.057859932653628</c:v>
                </c:pt>
                <c:pt idx="763">
                  <c:v>13.058367352872665</c:v>
                </c:pt>
                <c:pt idx="764">
                  <c:v>13.067057232805382</c:v>
                </c:pt>
                <c:pt idx="765">
                  <c:v>13.071835124485915</c:v>
                </c:pt>
                <c:pt idx="766">
                  <c:v>13.07255095135497</c:v>
                </c:pt>
                <c:pt idx="767">
                  <c:v>13.07824556794094</c:v>
                </c:pt>
                <c:pt idx="768">
                  <c:v>13.083896947220637</c:v>
                </c:pt>
                <c:pt idx="769">
                  <c:v>13.088974382872948</c:v>
                </c:pt>
                <c:pt idx="770">
                  <c:v>13.094694832180721</c:v>
                </c:pt>
                <c:pt idx="771">
                  <c:v>13.096048093075296</c:v>
                </c:pt>
                <c:pt idx="772">
                  <c:v>13.09369985828198</c:v>
                </c:pt>
                <c:pt idx="773">
                  <c:v>13.100354332117604</c:v>
                </c:pt>
                <c:pt idx="774">
                  <c:v>13.105817648483935</c:v>
                </c:pt>
                <c:pt idx="775">
                  <c:v>13.114110580294437</c:v>
                </c:pt>
                <c:pt idx="776">
                  <c:v>13.116931376476714</c:v>
                </c:pt>
                <c:pt idx="777">
                  <c:v>13.120885523330799</c:v>
                </c:pt>
                <c:pt idx="778">
                  <c:v>13.12327724816987</c:v>
                </c:pt>
                <c:pt idx="779">
                  <c:v>13.125688589500896</c:v>
                </c:pt>
                <c:pt idx="780">
                  <c:v>13.129501255501054</c:v>
                </c:pt>
                <c:pt idx="781">
                  <c:v>13.135405500130219</c:v>
                </c:pt>
                <c:pt idx="782">
                  <c:v>13.139795067228079</c:v>
                </c:pt>
                <c:pt idx="783">
                  <c:v>13.148712001749118</c:v>
                </c:pt>
                <c:pt idx="784">
                  <c:v>13.151935423390569</c:v>
                </c:pt>
                <c:pt idx="785">
                  <c:v>13.16148314957627</c:v>
                </c:pt>
                <c:pt idx="786">
                  <c:v>13.167407125113641</c:v>
                </c:pt>
                <c:pt idx="787">
                  <c:v>13.168895694016101</c:v>
                </c:pt>
                <c:pt idx="788">
                  <c:v>13.168699303773792</c:v>
                </c:pt>
                <c:pt idx="789">
                  <c:v>13.173572662496554</c:v>
                </c:pt>
                <c:pt idx="790">
                  <c:v>13.17712845987171</c:v>
                </c:pt>
                <c:pt idx="791">
                  <c:v>13.181827309029359</c:v>
                </c:pt>
                <c:pt idx="792">
                  <c:v>13.183537248388348</c:v>
                </c:pt>
                <c:pt idx="793">
                  <c:v>13.187005482029235</c:v>
                </c:pt>
                <c:pt idx="794">
                  <c:v>13.196034069284906</c:v>
                </c:pt>
                <c:pt idx="795">
                  <c:v>13.199335485414849</c:v>
                </c:pt>
                <c:pt idx="796">
                  <c:v>13.205531486514701</c:v>
                </c:pt>
                <c:pt idx="797">
                  <c:v>13.210038871452525</c:v>
                </c:pt>
                <c:pt idx="798">
                  <c:v>13.21234970477326</c:v>
                </c:pt>
                <c:pt idx="799">
                  <c:v>13.212399367038415</c:v>
                </c:pt>
                <c:pt idx="800">
                  <c:v>13.213430407402484</c:v>
                </c:pt>
                <c:pt idx="801">
                  <c:v>13.219308055242436</c:v>
                </c:pt>
                <c:pt idx="802">
                  <c:v>13.223530538180057</c:v>
                </c:pt>
                <c:pt idx="803">
                  <c:v>13.227813803730896</c:v>
                </c:pt>
                <c:pt idx="804">
                  <c:v>13.232848059435128</c:v>
                </c:pt>
                <c:pt idx="805">
                  <c:v>13.236717474448596</c:v>
                </c:pt>
                <c:pt idx="806">
                  <c:v>13.245938085516173</c:v>
                </c:pt>
                <c:pt idx="807">
                  <c:v>13.248497543851045</c:v>
                </c:pt>
                <c:pt idx="808">
                  <c:v>13.249113666619451</c:v>
                </c:pt>
                <c:pt idx="809">
                  <c:v>13.253091001808571</c:v>
                </c:pt>
                <c:pt idx="810">
                  <c:v>13.257310816539757</c:v>
                </c:pt>
                <c:pt idx="811">
                  <c:v>13.263648375752382</c:v>
                </c:pt>
                <c:pt idx="812">
                  <c:v>13.266094476514809</c:v>
                </c:pt>
                <c:pt idx="813">
                  <c:v>13.269746144844248</c:v>
                </c:pt>
                <c:pt idx="814">
                  <c:v>13.272794573003921</c:v>
                </c:pt>
                <c:pt idx="815">
                  <c:v>13.276046642377878</c:v>
                </c:pt>
                <c:pt idx="816">
                  <c:v>13.278904364506161</c:v>
                </c:pt>
                <c:pt idx="817">
                  <c:v>13.280646341162537</c:v>
                </c:pt>
                <c:pt idx="818">
                  <c:v>13.284126834558265</c:v>
                </c:pt>
                <c:pt idx="819">
                  <c:v>13.284375863029709</c:v>
                </c:pt>
                <c:pt idx="820">
                  <c:v>13.287534918230449</c:v>
                </c:pt>
                <c:pt idx="821">
                  <c:v>13.291579172679121</c:v>
                </c:pt>
                <c:pt idx="822">
                  <c:v>13.295231682076519</c:v>
                </c:pt>
                <c:pt idx="823">
                  <c:v>13.297798401883483</c:v>
                </c:pt>
                <c:pt idx="824">
                  <c:v>13.299568820009881</c:v>
                </c:pt>
                <c:pt idx="825">
                  <c:v>13.301616198380543</c:v>
                </c:pt>
                <c:pt idx="826">
                  <c:v>13.304886367152903</c:v>
                </c:pt>
                <c:pt idx="827">
                  <c:v>13.309418790459858</c:v>
                </c:pt>
                <c:pt idx="828">
                  <c:v>13.30920230314041</c:v>
                </c:pt>
                <c:pt idx="829">
                  <c:v>13.31279882599847</c:v>
                </c:pt>
                <c:pt idx="830">
                  <c:v>13.315812716537948</c:v>
                </c:pt>
                <c:pt idx="831">
                  <c:v>13.319950343460732</c:v>
                </c:pt>
                <c:pt idx="832">
                  <c:v>13.322661017908104</c:v>
                </c:pt>
                <c:pt idx="833">
                  <c:v>13.3318616176457</c:v>
                </c:pt>
                <c:pt idx="834">
                  <c:v>13.334620812708636</c:v>
                </c:pt>
                <c:pt idx="835">
                  <c:v>13.337944313460866</c:v>
                </c:pt>
                <c:pt idx="836">
                  <c:v>13.336708996072957</c:v>
                </c:pt>
                <c:pt idx="837">
                  <c:v>13.34079043553993</c:v>
                </c:pt>
                <c:pt idx="838">
                  <c:v>13.344910203846666</c:v>
                </c:pt>
                <c:pt idx="839">
                  <c:v>13.353531501194084</c:v>
                </c:pt>
                <c:pt idx="840">
                  <c:v>13.360460885526663</c:v>
                </c:pt>
                <c:pt idx="841">
                  <c:v>13.366264011591738</c:v>
                </c:pt>
                <c:pt idx="842">
                  <c:v>13.36875544805207</c:v>
                </c:pt>
                <c:pt idx="843">
                  <c:v>13.370804159136242</c:v>
                </c:pt>
                <c:pt idx="844">
                  <c:v>13.373983512245104</c:v>
                </c:pt>
                <c:pt idx="845">
                  <c:v>13.374220553283521</c:v>
                </c:pt>
                <c:pt idx="846">
                  <c:v>13.374352265703237</c:v>
                </c:pt>
                <c:pt idx="847">
                  <c:v>13.372456708366371</c:v>
                </c:pt>
                <c:pt idx="848">
                  <c:v>13.375943749267208</c:v>
                </c:pt>
                <c:pt idx="849">
                  <c:v>13.380573248773544</c:v>
                </c:pt>
                <c:pt idx="850">
                  <c:v>13.382490090270039</c:v>
                </c:pt>
                <c:pt idx="851">
                  <c:v>13.389603302165597</c:v>
                </c:pt>
                <c:pt idx="852">
                  <c:v>13.391357912420062</c:v>
                </c:pt>
                <c:pt idx="853">
                  <c:v>13.396238882967737</c:v>
                </c:pt>
                <c:pt idx="854">
                  <c:v>13.399788389093374</c:v>
                </c:pt>
                <c:pt idx="855">
                  <c:v>13.396645668221936</c:v>
                </c:pt>
                <c:pt idx="856">
                  <c:v>13.398915977453726</c:v>
                </c:pt>
                <c:pt idx="857">
                  <c:v>13.397563851970517</c:v>
                </c:pt>
                <c:pt idx="858">
                  <c:v>13.400707418081765</c:v>
                </c:pt>
                <c:pt idx="859">
                  <c:v>13.40721094851051</c:v>
                </c:pt>
                <c:pt idx="860">
                  <c:v>13.415418897207019</c:v>
                </c:pt>
                <c:pt idx="861">
                  <c:v>13.419520602487864</c:v>
                </c:pt>
                <c:pt idx="862">
                  <c:v>13.422666402489995</c:v>
                </c:pt>
                <c:pt idx="863">
                  <c:v>13.4271558332739</c:v>
                </c:pt>
                <c:pt idx="864">
                  <c:v>13.431148139939069</c:v>
                </c:pt>
                <c:pt idx="865">
                  <c:v>13.437027049551034</c:v>
                </c:pt>
                <c:pt idx="866">
                  <c:v>13.446506132573631</c:v>
                </c:pt>
                <c:pt idx="867">
                  <c:v>13.448435962066469</c:v>
                </c:pt>
                <c:pt idx="868">
                  <c:v>13.447112778125302</c:v>
                </c:pt>
                <c:pt idx="869">
                  <c:v>13.453586914818516</c:v>
                </c:pt>
                <c:pt idx="870">
                  <c:v>13.458800626968696</c:v>
                </c:pt>
                <c:pt idx="871">
                  <c:v>13.460479865691923</c:v>
                </c:pt>
                <c:pt idx="872">
                  <c:v>13.463429418757187</c:v>
                </c:pt>
                <c:pt idx="873">
                  <c:v>13.467384662524637</c:v>
                </c:pt>
                <c:pt idx="874">
                  <c:v>13.474481735363042</c:v>
                </c:pt>
                <c:pt idx="875">
                  <c:v>13.477280515717212</c:v>
                </c:pt>
                <c:pt idx="876">
                  <c:v>13.480263849961375</c:v>
                </c:pt>
                <c:pt idx="877">
                  <c:v>13.480871860915613</c:v>
                </c:pt>
                <c:pt idx="878">
                  <c:v>13.484442312400461</c:v>
                </c:pt>
                <c:pt idx="879">
                  <c:v>13.489336710417774</c:v>
                </c:pt>
                <c:pt idx="880">
                  <c:v>13.496235500379953</c:v>
                </c:pt>
                <c:pt idx="881">
                  <c:v>13.499461676755345</c:v>
                </c:pt>
                <c:pt idx="882">
                  <c:v>13.50554579186155</c:v>
                </c:pt>
                <c:pt idx="883">
                  <c:v>13.511724229635547</c:v>
                </c:pt>
                <c:pt idx="884">
                  <c:v>13.514567195822565</c:v>
                </c:pt>
                <c:pt idx="885">
                  <c:v>13.522478353069346</c:v>
                </c:pt>
                <c:pt idx="886">
                  <c:v>13.526848293444345</c:v>
                </c:pt>
                <c:pt idx="887">
                  <c:v>13.528846326227722</c:v>
                </c:pt>
                <c:pt idx="888">
                  <c:v>13.529941813551886</c:v>
                </c:pt>
                <c:pt idx="889">
                  <c:v>13.537521570318859</c:v>
                </c:pt>
                <c:pt idx="890">
                  <c:v>13.539855012196313</c:v>
                </c:pt>
                <c:pt idx="891">
                  <c:v>13.544643147216448</c:v>
                </c:pt>
                <c:pt idx="892">
                  <c:v>13.548375475280409</c:v>
                </c:pt>
                <c:pt idx="893">
                  <c:v>13.548327561827136</c:v>
                </c:pt>
                <c:pt idx="894">
                  <c:v>13.551041343198449</c:v>
                </c:pt>
                <c:pt idx="895">
                  <c:v>13.551830985419656</c:v>
                </c:pt>
                <c:pt idx="896">
                  <c:v>13.557126280697048</c:v>
                </c:pt>
                <c:pt idx="897">
                  <c:v>13.565616508652056</c:v>
                </c:pt>
                <c:pt idx="898">
                  <c:v>13.569958824205059</c:v>
                </c:pt>
                <c:pt idx="899">
                  <c:v>13.574400564881216</c:v>
                </c:pt>
                <c:pt idx="900">
                  <c:v>13.573958879253951</c:v>
                </c:pt>
                <c:pt idx="901">
                  <c:v>13.575525881863541</c:v>
                </c:pt>
                <c:pt idx="902">
                  <c:v>13.580232965110554</c:v>
                </c:pt>
                <c:pt idx="903">
                  <c:v>13.58521102044142</c:v>
                </c:pt>
                <c:pt idx="904">
                  <c:v>13.589808683976116</c:v>
                </c:pt>
                <c:pt idx="905">
                  <c:v>13.590086236992647</c:v>
                </c:pt>
                <c:pt idx="906">
                  <c:v>13.596154170594673</c:v>
                </c:pt>
                <c:pt idx="907">
                  <c:v>13.601946972169571</c:v>
                </c:pt>
                <c:pt idx="908">
                  <c:v>13.609075092545936</c:v>
                </c:pt>
                <c:pt idx="909">
                  <c:v>13.613169669526542</c:v>
                </c:pt>
                <c:pt idx="910">
                  <c:v>13.617274038377218</c:v>
                </c:pt>
                <c:pt idx="911">
                  <c:v>13.624672917443604</c:v>
                </c:pt>
                <c:pt idx="912">
                  <c:v>13.623348721977891</c:v>
                </c:pt>
                <c:pt idx="913">
                  <c:v>13.627269940629049</c:v>
                </c:pt>
                <c:pt idx="914">
                  <c:v>13.62788071614159</c:v>
                </c:pt>
                <c:pt idx="915">
                  <c:v>13.628449746213846</c:v>
                </c:pt>
                <c:pt idx="916">
                  <c:v>13.633573989401157</c:v>
                </c:pt>
                <c:pt idx="917">
                  <c:v>13.636336926116201</c:v>
                </c:pt>
                <c:pt idx="918">
                  <c:v>13.642754666992914</c:v>
                </c:pt>
                <c:pt idx="919">
                  <c:v>13.647969552879658</c:v>
                </c:pt>
                <c:pt idx="920">
                  <c:v>13.648901295086944</c:v>
                </c:pt>
                <c:pt idx="921">
                  <c:v>13.650404410383089</c:v>
                </c:pt>
                <c:pt idx="922">
                  <c:v>13.65637333822815</c:v>
                </c:pt>
                <c:pt idx="923">
                  <c:v>13.659593594986291</c:v>
                </c:pt>
                <c:pt idx="924">
                  <c:v>13.66283446579655</c:v>
                </c:pt>
                <c:pt idx="925">
                  <c:v>13.66635302443683</c:v>
                </c:pt>
                <c:pt idx="926">
                  <c:v>13.664672186670032</c:v>
                </c:pt>
                <c:pt idx="927">
                  <c:v>13.663300373730635</c:v>
                </c:pt>
                <c:pt idx="928">
                  <c:v>13.663359994266102</c:v>
                </c:pt>
                <c:pt idx="929">
                  <c:v>13.665914914764471</c:v>
                </c:pt>
                <c:pt idx="930">
                  <c:v>13.664423390447155</c:v>
                </c:pt>
                <c:pt idx="931">
                  <c:v>13.664625797301596</c:v>
                </c:pt>
                <c:pt idx="932">
                  <c:v>13.668402719589722</c:v>
                </c:pt>
                <c:pt idx="933">
                  <c:v>13.664696343050309</c:v>
                </c:pt>
                <c:pt idx="934">
                  <c:v>13.670685984990087</c:v>
                </c:pt>
                <c:pt idx="935">
                  <c:v>13.671042353376833</c:v>
                </c:pt>
                <c:pt idx="936">
                  <c:v>13.674963611158091</c:v>
                </c:pt>
                <c:pt idx="937">
                  <c:v>13.678589639529491</c:v>
                </c:pt>
                <c:pt idx="938">
                  <c:v>13.680572344555912</c:v>
                </c:pt>
                <c:pt idx="939">
                  <c:v>13.684973662982884</c:v>
                </c:pt>
                <c:pt idx="940">
                  <c:v>13.686513845893387</c:v>
                </c:pt>
                <c:pt idx="941">
                  <c:v>13.687074719226985</c:v>
                </c:pt>
                <c:pt idx="942">
                  <c:v>13.693753530767026</c:v>
                </c:pt>
                <c:pt idx="943">
                  <c:v>13.691933099712514</c:v>
                </c:pt>
                <c:pt idx="944">
                  <c:v>13.690541075521651</c:v>
                </c:pt>
                <c:pt idx="945">
                  <c:v>13.69053672480004</c:v>
                </c:pt>
                <c:pt idx="946">
                  <c:v>13.696095616642197</c:v>
                </c:pt>
                <c:pt idx="947">
                  <c:v>13.704290514916465</c:v>
                </c:pt>
                <c:pt idx="948">
                  <c:v>13.70117845792447</c:v>
                </c:pt>
                <c:pt idx="949">
                  <c:v>13.697226712286465</c:v>
                </c:pt>
                <c:pt idx="950">
                  <c:v>13.700067747892717</c:v>
                </c:pt>
                <c:pt idx="951">
                  <c:v>13.711253301209581</c:v>
                </c:pt>
                <c:pt idx="952">
                  <c:v>13.712507948787788</c:v>
                </c:pt>
                <c:pt idx="953">
                  <c:v>13.711081648712025</c:v>
                </c:pt>
                <c:pt idx="954">
                  <c:v>13.710504994780422</c:v>
                </c:pt>
                <c:pt idx="955">
                  <c:v>13.70916756198676</c:v>
                </c:pt>
                <c:pt idx="956">
                  <c:v>13.713332443558102</c:v>
                </c:pt>
                <c:pt idx="957">
                  <c:v>13.70691899362464</c:v>
                </c:pt>
                <c:pt idx="958">
                  <c:v>13.710995483720581</c:v>
                </c:pt>
                <c:pt idx="959">
                  <c:v>13.714984837707561</c:v>
                </c:pt>
                <c:pt idx="960">
                  <c:v>13.710538252445986</c:v>
                </c:pt>
                <c:pt idx="961">
                  <c:v>13.71447846700903</c:v>
                </c:pt>
                <c:pt idx="962">
                  <c:v>13.715215004499441</c:v>
                </c:pt>
                <c:pt idx="963">
                  <c:v>13.722549308898124</c:v>
                </c:pt>
                <c:pt idx="964">
                  <c:v>13.723014271378815</c:v>
                </c:pt>
                <c:pt idx="965">
                  <c:v>13.720919000194044</c:v>
                </c:pt>
                <c:pt idx="966">
                  <c:v>13.716976029084435</c:v>
                </c:pt>
                <c:pt idx="967">
                  <c:v>13.720919000194044</c:v>
                </c:pt>
                <c:pt idx="968">
                  <c:v>13.729705692924654</c:v>
                </c:pt>
                <c:pt idx="969">
                  <c:v>13.734584440100662</c:v>
                </c:pt>
                <c:pt idx="970">
                  <c:v>13.74050204418927</c:v>
                </c:pt>
                <c:pt idx="971">
                  <c:v>13.734584440100662</c:v>
                </c:pt>
                <c:pt idx="972">
                  <c:v>13.734182552998391</c:v>
                </c:pt>
                <c:pt idx="998">
                  <c:v>11.678897797391983</c:v>
                </c:pt>
                <c:pt idx="999">
                  <c:v>11.671998539735796</c:v>
                </c:pt>
                <c:pt idx="1000">
                  <c:v>11.606096643066849</c:v>
                </c:pt>
                <c:pt idx="1001">
                  <c:v>11.497192903894756</c:v>
                </c:pt>
                <c:pt idx="1002">
                  <c:v>11.606096643066849</c:v>
                </c:pt>
                <c:pt idx="1003">
                  <c:v>11.671998539735796</c:v>
                </c:pt>
                <c:pt idx="1004">
                  <c:v>11.678897797391983</c:v>
                </c:pt>
                <c:pt idx="1005">
                  <c:v>11.693701517484442</c:v>
                </c:pt>
                <c:pt idx="1006">
                  <c:v>11.689802646629687</c:v>
                </c:pt>
                <c:pt idx="1007">
                  <c:v>11.820198870089371</c:v>
                </c:pt>
                <c:pt idx="1008">
                  <c:v>11.865502996821306</c:v>
                </c:pt>
                <c:pt idx="1009">
                  <c:v>11.988500898740313</c:v>
                </c:pt>
                <c:pt idx="1010">
                  <c:v>12.036799382774916</c:v>
                </c:pt>
                <c:pt idx="1011">
                  <c:v>11.984299255367659</c:v>
                </c:pt>
                <c:pt idx="1012">
                  <c:v>11.871302642051887</c:v>
                </c:pt>
                <c:pt idx="1013">
                  <c:v>11.893602430725878</c:v>
                </c:pt>
                <c:pt idx="1014">
                  <c:v>11.869401021569502</c:v>
                </c:pt>
                <c:pt idx="1015">
                  <c:v>11.875498635861732</c:v>
                </c:pt>
                <c:pt idx="1016">
                  <c:v>11.839599102779175</c:v>
                </c:pt>
                <c:pt idx="1017">
                  <c:v>11.813002059170685</c:v>
                </c:pt>
                <c:pt idx="1018">
                  <c:v>11.782500122062629</c:v>
                </c:pt>
                <c:pt idx="1019">
                  <c:v>11.741602339934616</c:v>
                </c:pt>
                <c:pt idx="1020">
                  <c:v>11.744699781032978</c:v>
                </c:pt>
                <c:pt idx="1021">
                  <c:v>11.738196084595984</c:v>
                </c:pt>
                <c:pt idx="1022">
                  <c:v>11.681102474969521</c:v>
                </c:pt>
                <c:pt idx="1023">
                  <c:v>11.662400083157991</c:v>
                </c:pt>
                <c:pt idx="1024">
                  <c:v>11.625803259274107</c:v>
                </c:pt>
                <c:pt idx="1025">
                  <c:v>11.584099928280921</c:v>
                </c:pt>
                <c:pt idx="1026">
                  <c:v>11.547997914123698</c:v>
                </c:pt>
                <c:pt idx="1027">
                  <c:v>11.493103489679925</c:v>
                </c:pt>
                <c:pt idx="1028">
                  <c:v>11.452700231166091</c:v>
                </c:pt>
                <c:pt idx="1029">
                  <c:v>11.434503392025363</c:v>
                </c:pt>
                <c:pt idx="1030">
                  <c:v>11.405000202939846</c:v>
                </c:pt>
                <c:pt idx="1031">
                  <c:v>11.381896893311932</c:v>
                </c:pt>
                <c:pt idx="1032">
                  <c:v>11.330403012078023</c:v>
                </c:pt>
                <c:pt idx="1033">
                  <c:v>11.309600103755656</c:v>
                </c:pt>
                <c:pt idx="1034">
                  <c:v>11.267502784729004</c:v>
                </c:pt>
                <c:pt idx="1035">
                  <c:v>11.244100030518894</c:v>
                </c:pt>
                <c:pt idx="1036">
                  <c:v>11.211496865842491</c:v>
                </c:pt>
                <c:pt idx="1037">
                  <c:v>11.181102830501914</c:v>
                </c:pt>
                <c:pt idx="1038">
                  <c:v>11.145100212095713</c:v>
                </c:pt>
                <c:pt idx="1039">
                  <c:v>11.11990256729041</c:v>
                </c:pt>
                <c:pt idx="1040">
                  <c:v>11.079600036617194</c:v>
                </c:pt>
                <c:pt idx="1041">
                  <c:v>11.05039757843042</c:v>
                </c:pt>
                <c:pt idx="1042">
                  <c:v>11.012102345273888</c:v>
                </c:pt>
                <c:pt idx="1043">
                  <c:v>10.976300098416687</c:v>
                </c:pt>
                <c:pt idx="1044">
                  <c:v>10.936902903740702</c:v>
                </c:pt>
                <c:pt idx="1045">
                  <c:v>10.904299880974577</c:v>
                </c:pt>
                <c:pt idx="1046">
                  <c:v>10.873997129820054</c:v>
                </c:pt>
                <c:pt idx="1047">
                  <c:v>10.855202490994998</c:v>
                </c:pt>
                <c:pt idx="1048">
                  <c:v>10.827500108331151</c:v>
                </c:pt>
                <c:pt idx="1049">
                  <c:v>10.797002424616949</c:v>
                </c:pt>
                <c:pt idx="1050">
                  <c:v>10.771499975584447</c:v>
                </c:pt>
                <c:pt idx="1051">
                  <c:v>10.743497517389187</c:v>
                </c:pt>
                <c:pt idx="1052">
                  <c:v>10.723101665498689</c:v>
                </c:pt>
                <c:pt idx="1053">
                  <c:v>10.707399992366845</c:v>
                </c:pt>
                <c:pt idx="1054">
                  <c:v>10.691301611324889</c:v>
                </c:pt>
                <c:pt idx="1055">
                  <c:v>10.665899877923948</c:v>
                </c:pt>
                <c:pt idx="1056">
                  <c:v>10.642497917935543</c:v>
                </c:pt>
                <c:pt idx="1057">
                  <c:v>10.612701985162857</c:v>
                </c:pt>
                <c:pt idx="1058">
                  <c:v>10.583599895478983</c:v>
                </c:pt>
                <c:pt idx="1059">
                  <c:v>10.557902435299184</c:v>
                </c:pt>
                <c:pt idx="1060">
                  <c:v>10.534999787138076</c:v>
                </c:pt>
                <c:pt idx="1061">
                  <c:v>10.512198243712191</c:v>
                </c:pt>
                <c:pt idx="1062">
                  <c:v>10.488901791381068</c:v>
                </c:pt>
                <c:pt idx="1063">
                  <c:v>10.4657999069168</c:v>
                </c:pt>
                <c:pt idx="1064">
                  <c:v>10.453502027128707</c:v>
                </c:pt>
                <c:pt idx="1065">
                  <c:v>10.434400000754977</c:v>
                </c:pt>
                <c:pt idx="1066">
                  <c:v>10.415797699737595</c:v>
                </c:pt>
                <c:pt idx="1067">
                  <c:v>10.397502068321046</c:v>
                </c:pt>
                <c:pt idx="1068">
                  <c:v>10.378699984736159</c:v>
                </c:pt>
                <c:pt idx="1069">
                  <c:v>10.37170204467111</c:v>
                </c:pt>
                <c:pt idx="1070">
                  <c:v>10.359200220489583</c:v>
                </c:pt>
                <c:pt idx="1071">
                  <c:v>10.340297572322015</c:v>
                </c:pt>
                <c:pt idx="1072">
                  <c:v>10.32630229415372</c:v>
                </c:pt>
                <c:pt idx="1073">
                  <c:v>10.309899857325945</c:v>
                </c:pt>
                <c:pt idx="1074">
                  <c:v>10.288201866147574</c:v>
                </c:pt>
                <c:pt idx="1075">
                  <c:v>10.267400120545062</c:v>
                </c:pt>
                <c:pt idx="1076">
                  <c:v>10.24869782866881</c:v>
                </c:pt>
                <c:pt idx="1077">
                  <c:v>10.226201271048922</c:v>
                </c:pt>
                <c:pt idx="1078">
                  <c:v>10.201500108334585</c:v>
                </c:pt>
                <c:pt idx="1079">
                  <c:v>10.180001646425808</c:v>
                </c:pt>
                <c:pt idx="1080">
                  <c:v>10.155599855803302</c:v>
                </c:pt>
                <c:pt idx="1081">
                  <c:v>10.12959853286884</c:v>
                </c:pt>
                <c:pt idx="1082">
                  <c:v>10.11140142288059</c:v>
                </c:pt>
                <c:pt idx="1083">
                  <c:v>10.090000172422151</c:v>
                </c:pt>
                <c:pt idx="1084">
                  <c:v>10.069101375571336</c:v>
                </c:pt>
                <c:pt idx="1085">
                  <c:v>10.047900200646836</c:v>
                </c:pt>
                <c:pt idx="1086">
                  <c:v>10.027998274228594</c:v>
                </c:pt>
                <c:pt idx="1087">
                  <c:v>10.016601846313279</c:v>
                </c:pt>
                <c:pt idx="1088">
                  <c:v>10.003500182334392</c:v>
                </c:pt>
                <c:pt idx="1089">
                  <c:v>9.9830016754131066</c:v>
                </c:pt>
                <c:pt idx="1090">
                  <c:v>9.966400002289447</c:v>
                </c:pt>
                <c:pt idx="1091">
                  <c:v>9.9507983985895407</c:v>
                </c:pt>
                <c:pt idx="1092">
                  <c:v>9.9336012344356277</c:v>
                </c:pt>
                <c:pt idx="1093">
                  <c:v>9.9169997878998402</c:v>
                </c:pt>
                <c:pt idx="1094">
                  <c:v>9.898401808924973</c:v>
                </c:pt>
                <c:pt idx="1095">
                  <c:v>9.8811000785790384</c:v>
                </c:pt>
                <c:pt idx="1096">
                  <c:v>9.865398209381965</c:v>
                </c:pt>
                <c:pt idx="1097">
                  <c:v>9.8518015762310824</c:v>
                </c:pt>
                <c:pt idx="1098">
                  <c:v>9.8371997703507077</c:v>
                </c:pt>
                <c:pt idx="1099">
                  <c:v>9.8165014594997047</c:v>
                </c:pt>
                <c:pt idx="1100">
                  <c:v>9.7973000038109603</c:v>
                </c:pt>
                <c:pt idx="1101">
                  <c:v>9.7785986991875689</c:v>
                </c:pt>
                <c:pt idx="1102">
                  <c:v>9.7594016769362497</c:v>
                </c:pt>
                <c:pt idx="1103">
                  <c:v>9.7445001396117732</c:v>
                </c:pt>
                <c:pt idx="1104">
                  <c:v>9.7296012191727641</c:v>
                </c:pt>
                <c:pt idx="1105">
                  <c:v>9.7120999900798779</c:v>
                </c:pt>
                <c:pt idx="1106">
                  <c:v>9.6954984046897152</c:v>
                </c:pt>
                <c:pt idx="1107">
                  <c:v>9.6760017143242294</c:v>
                </c:pt>
                <c:pt idx="1108">
                  <c:v>9.6623999839794124</c:v>
                </c:pt>
                <c:pt idx="1109">
                  <c:v>9.6480012626634561</c:v>
                </c:pt>
                <c:pt idx="1110">
                  <c:v>9.6243001754701254</c:v>
                </c:pt>
                <c:pt idx="1111">
                  <c:v>9.6124984481793945</c:v>
                </c:pt>
                <c:pt idx="1112">
                  <c:v>9.6003017578113941</c:v>
                </c:pt>
                <c:pt idx="1113">
                  <c:v>9.5844999610853847</c:v>
                </c:pt>
                <c:pt idx="1114">
                  <c:v>9.5651014389004558</c:v>
                </c:pt>
                <c:pt idx="1115">
                  <c:v>9.5486999954155181</c:v>
                </c:pt>
                <c:pt idx="1116">
                  <c:v>9.5322986183164176</c:v>
                </c:pt>
                <c:pt idx="1117">
                  <c:v>9.5167013366663014</c:v>
                </c:pt>
                <c:pt idx="1118">
                  <c:v>9.4994999534610542</c:v>
                </c:pt>
                <c:pt idx="1119">
                  <c:v>9.4892016334488289</c:v>
                </c:pt>
                <c:pt idx="1120">
                  <c:v>9.4732001808151836</c:v>
                </c:pt>
                <c:pt idx="1121">
                  <c:v>9.458098664857971</c:v>
                </c:pt>
                <c:pt idx="1122">
                  <c:v>9.4429010360690881</c:v>
                </c:pt>
                <c:pt idx="1123">
                  <c:v>9.4293000816323911</c:v>
                </c:pt>
                <c:pt idx="1124">
                  <c:v>9.4173013633699156</c:v>
                </c:pt>
                <c:pt idx="1125">
                  <c:v>9.3985001403780188</c:v>
                </c:pt>
                <c:pt idx="1126">
                  <c:v>9.3835987060519983</c:v>
                </c:pt>
                <c:pt idx="1127">
                  <c:v>9.371301092520298</c:v>
                </c:pt>
                <c:pt idx="1128">
                  <c:v>9.3530001533436007</c:v>
                </c:pt>
                <c:pt idx="1129">
                  <c:v>9.3349013114930131</c:v>
                </c:pt>
                <c:pt idx="1130">
                  <c:v>9.3124000221214374</c:v>
                </c:pt>
                <c:pt idx="1131">
                  <c:v>9.295298590848688</c:v>
                </c:pt>
                <c:pt idx="1132">
                  <c:v>9.2807008445743122</c:v>
                </c:pt>
                <c:pt idx="1133">
                  <c:v>9.2633999656682136</c:v>
                </c:pt>
                <c:pt idx="1134">
                  <c:v>9.2505013259869884</c:v>
                </c:pt>
                <c:pt idx="1135">
                  <c:v>9.2387000274611637</c:v>
                </c:pt>
                <c:pt idx="1136">
                  <c:v>9.2271987258864101</c:v>
                </c:pt>
                <c:pt idx="1137">
                  <c:v>9.2101012481653015</c:v>
                </c:pt>
                <c:pt idx="1138">
                  <c:v>9.1985999496464501</c:v>
                </c:pt>
                <c:pt idx="1139">
                  <c:v>9.1851013702325872</c:v>
                </c:pt>
                <c:pt idx="1140">
                  <c:v>9.1699998031617724</c:v>
                </c:pt>
                <c:pt idx="1141">
                  <c:v>9.1529985740635311</c:v>
                </c:pt>
                <c:pt idx="1142">
                  <c:v>9.1397009002685081</c:v>
                </c:pt>
                <c:pt idx="1143">
                  <c:v>9.1202002265854389</c:v>
                </c:pt>
                <c:pt idx="1144">
                  <c:v>9.1051015174889471</c:v>
                </c:pt>
                <c:pt idx="1145">
                  <c:v>9.0959002098097699</c:v>
                </c:pt>
                <c:pt idx="1146">
                  <c:v>9.0867986305238446</c:v>
                </c:pt>
                <c:pt idx="1147">
                  <c:v>9.075001351928222</c:v>
                </c:pt>
                <c:pt idx="1148">
                  <c:v>9.0622997878963361</c:v>
                </c:pt>
                <c:pt idx="1149">
                  <c:v>9.0487015708858962</c:v>
                </c:pt>
                <c:pt idx="1150">
                  <c:v>9.0384999885500292</c:v>
                </c:pt>
                <c:pt idx="1151">
                  <c:v>9.0238989013669197</c:v>
                </c:pt>
                <c:pt idx="1152">
                  <c:v>9.0058009590065922</c:v>
                </c:pt>
                <c:pt idx="1153">
                  <c:v>8.9914000076241791</c:v>
                </c:pt>
                <c:pt idx="1154">
                  <c:v>8.9803009483293863</c:v>
                </c:pt>
                <c:pt idx="1155">
                  <c:v>8.9663000030486728</c:v>
                </c:pt>
                <c:pt idx="1156">
                  <c:v>8.9546989067021059</c:v>
                </c:pt>
                <c:pt idx="1157">
                  <c:v>8.9388008949244977</c:v>
                </c:pt>
                <c:pt idx="1158">
                  <c:v>8.9215000884942128</c:v>
                </c:pt>
                <c:pt idx="1159">
                  <c:v>8.9031012046834803</c:v>
                </c:pt>
                <c:pt idx="1160">
                  <c:v>8.892199912261276</c:v>
                </c:pt>
                <c:pt idx="1161">
                  <c:v>8.8832988883950748</c:v>
                </c:pt>
                <c:pt idx="1162">
                  <c:v>8.8713013442902593</c:v>
                </c:pt>
                <c:pt idx="1163">
                  <c:v>8.8631000457680784</c:v>
                </c:pt>
                <c:pt idx="1164">
                  <c:v>8.8488011466906755</c:v>
                </c:pt>
                <c:pt idx="1165">
                  <c:v>8.8362998481752584</c:v>
                </c:pt>
                <c:pt idx="1166">
                  <c:v>8.8264986221256549</c:v>
                </c:pt>
                <c:pt idx="1167">
                  <c:v>8.8174010719303624</c:v>
                </c:pt>
                <c:pt idx="1168">
                  <c:v>8.8086998611397576</c:v>
                </c:pt>
                <c:pt idx="1169">
                  <c:v>8.7953007598844124</c:v>
                </c:pt>
                <c:pt idx="1170">
                  <c:v>8.7777000320420484</c:v>
                </c:pt>
                <c:pt idx="1171">
                  <c:v>8.7655989479026175</c:v>
                </c:pt>
                <c:pt idx="1172">
                  <c:v>8.7525010658209794</c:v>
                </c:pt>
                <c:pt idx="1173">
                  <c:v>8.7348000904021319</c:v>
                </c:pt>
                <c:pt idx="1174">
                  <c:v>8.7203008533469983</c:v>
                </c:pt>
                <c:pt idx="1175">
                  <c:v>8.7058999805449275</c:v>
                </c:pt>
                <c:pt idx="1176">
                  <c:v>8.6911991168963141</c:v>
                </c:pt>
                <c:pt idx="1177">
                  <c:v>8.6834009540543775</c:v>
                </c:pt>
                <c:pt idx="1178">
                  <c:v>8.6689999786322005</c:v>
                </c:pt>
                <c:pt idx="1179">
                  <c:v>8.6551010765033425</c:v>
                </c:pt>
                <c:pt idx="1180">
                  <c:v>8.6443999561306555</c:v>
                </c:pt>
                <c:pt idx="1181">
                  <c:v>8.6308990531906602</c:v>
                </c:pt>
                <c:pt idx="1182">
                  <c:v>8.617000772850588</c:v>
                </c:pt>
                <c:pt idx="1183">
                  <c:v>8.6022000419543474</c:v>
                </c:pt>
                <c:pt idx="1184">
                  <c:v>8.5885008110053604</c:v>
                </c:pt>
                <c:pt idx="1185">
                  <c:v>8.5734000801021466</c:v>
                </c:pt>
                <c:pt idx="1186">
                  <c:v>8.5594989627788891</c:v>
                </c:pt>
                <c:pt idx="1187">
                  <c:v>8.5431008876767009</c:v>
                </c:pt>
                <c:pt idx="1188">
                  <c:v>8.5298999153092154</c:v>
                </c:pt>
                <c:pt idx="1189">
                  <c:v>8.5261012996634236</c:v>
                </c:pt>
                <c:pt idx="1190">
                  <c:v>8.5151999378140317</c:v>
                </c:pt>
                <c:pt idx="1191">
                  <c:v>8.5073987480136566</c:v>
                </c:pt>
                <c:pt idx="1192">
                  <c:v>8.5028011585163767</c:v>
                </c:pt>
                <c:pt idx="1193">
                  <c:v>8.4932999023367302</c:v>
                </c:pt>
                <c:pt idx="1194">
                  <c:v>8.4835010726892506</c:v>
                </c:pt>
                <c:pt idx="1195">
                  <c:v>8.4684999946548487</c:v>
                </c:pt>
                <c:pt idx="1196">
                  <c:v>8.4573986991890706</c:v>
                </c:pt>
                <c:pt idx="1197">
                  <c:v>8.4405008384710527</c:v>
                </c:pt>
                <c:pt idx="1198">
                  <c:v>8.4284001106207143</c:v>
                </c:pt>
                <c:pt idx="1199">
                  <c:v>8.4178008735616459</c:v>
                </c:pt>
                <c:pt idx="1200">
                  <c:v>8.4046999072961626</c:v>
                </c:pt>
                <c:pt idx="1201">
                  <c:v>8.3966987144449377</c:v>
                </c:pt>
                <c:pt idx="1202">
                  <c:v>8.3874011493680882</c:v>
                </c:pt>
                <c:pt idx="1203">
                  <c:v>8.3794000591224176</c:v>
                </c:pt>
                <c:pt idx="1204">
                  <c:v>8.3709010574311833</c:v>
                </c:pt>
                <c:pt idx="1205">
                  <c:v>8.3580000488291262</c:v>
                </c:pt>
                <c:pt idx="1206">
                  <c:v>8.3410991912824102</c:v>
                </c:pt>
                <c:pt idx="1207">
                  <c:v>8.3292010559016489</c:v>
                </c:pt>
                <c:pt idx="1208">
                  <c:v>8.3200999053951818</c:v>
                </c:pt>
                <c:pt idx="1209">
                  <c:v>8.3046009822792257</c:v>
                </c:pt>
                <c:pt idx="1210">
                  <c:v>8.2925000129689579</c:v>
                </c:pt>
                <c:pt idx="1211">
                  <c:v>8.2831990436534397</c:v>
                </c:pt>
                <c:pt idx="1212">
                  <c:v>8.2714012008655118</c:v>
                </c:pt>
                <c:pt idx="1213">
                  <c:v>8.260599980923871</c:v>
                </c:pt>
                <c:pt idx="1214">
                  <c:v>8.2486007499683183</c:v>
                </c:pt>
                <c:pt idx="1215">
                  <c:v>8.2386999919835944</c:v>
                </c:pt>
                <c:pt idx="1216">
                  <c:v>8.2305991554239881</c:v>
                </c:pt>
                <c:pt idx="1217">
                  <c:v>8.2146012676239479</c:v>
                </c:pt>
                <c:pt idx="1218">
                  <c:v>8.2074000778156915</c:v>
                </c:pt>
                <c:pt idx="1219">
                  <c:v>8.1978010520906537</c:v>
                </c:pt>
                <c:pt idx="1220">
                  <c:v>8.1937999679576023</c:v>
                </c:pt>
                <c:pt idx="1221">
                  <c:v>8.1861989593453472</c:v>
                </c:pt>
                <c:pt idx="1222">
                  <c:v>8.17380078467977</c:v>
                </c:pt>
                <c:pt idx="1223">
                  <c:v>8.161300026695244</c:v>
                </c:pt>
                <c:pt idx="1224">
                  <c:v>8.1491007595031988</c:v>
                </c:pt>
                <c:pt idx="1225">
                  <c:v>8.1363998958549928</c:v>
                </c:pt>
                <c:pt idx="1226">
                  <c:v>8.1268991680117324</c:v>
                </c:pt>
                <c:pt idx="1227">
                  <c:v>8.1145005134530948</c:v>
                </c:pt>
                <c:pt idx="1228">
                  <c:v>8.1020000362404971</c:v>
                </c:pt>
                <c:pt idx="1229">
                  <c:v>8.088500808335084</c:v>
                </c:pt>
                <c:pt idx="1230">
                  <c:v>8.0785999084473588</c:v>
                </c:pt>
                <c:pt idx="1231">
                  <c:v>8.0690991413066513</c:v>
                </c:pt>
                <c:pt idx="1232">
                  <c:v>8.0633008518198039</c:v>
                </c:pt>
                <c:pt idx="1233">
                  <c:v>8.0519999549796921</c:v>
                </c:pt>
                <c:pt idx="1234">
                  <c:v>8.046500754157023</c:v>
                </c:pt>
                <c:pt idx="1235">
                  <c:v>8.0363000957513577</c:v>
                </c:pt>
                <c:pt idx="1236">
                  <c:v>8.0281991958545404</c:v>
                </c:pt>
                <c:pt idx="1237">
                  <c:v>8.0204008399960003</c:v>
                </c:pt>
                <c:pt idx="1238">
                  <c:v>8.0092000095319236</c:v>
                </c:pt>
                <c:pt idx="1239">
                  <c:v>8.0033006637531798</c:v>
                </c:pt>
                <c:pt idx="1240">
                  <c:v>7.9926000869745621</c:v>
                </c:pt>
                <c:pt idx="1241">
                  <c:v>7.9801994075751281</c:v>
                </c:pt>
                <c:pt idx="1242">
                  <c:v>7.970500563045789</c:v>
                </c:pt>
                <c:pt idx="1243">
                  <c:v>7.9571001190124662</c:v>
                </c:pt>
                <c:pt idx="1244">
                  <c:v>7.94620110244432</c:v>
                </c:pt>
                <c:pt idx="1245">
                  <c:v>7.9397000183089403</c:v>
                </c:pt>
                <c:pt idx="1246">
                  <c:v>7.9373986534119467</c:v>
                </c:pt>
                <c:pt idx="1247">
                  <c:v>7.9291009616790689</c:v>
                </c:pt>
                <c:pt idx="1248">
                  <c:v>7.9251999893167522</c:v>
                </c:pt>
                <c:pt idx="1249">
                  <c:v>7.9125002635919373</c:v>
                </c:pt>
                <c:pt idx="1250">
                  <c:v>7.8963000400472083</c:v>
                </c:pt>
                <c:pt idx="1251">
                  <c:v>7.8833996143366676</c:v>
                </c:pt>
                <c:pt idx="1252">
                  <c:v>7.8693005103996256</c:v>
                </c:pt>
                <c:pt idx="1253">
                  <c:v>7.8531000091534224</c:v>
                </c:pt>
                <c:pt idx="1254">
                  <c:v>7.8413008235875168</c:v>
                </c:pt>
                <c:pt idx="1255">
                  <c:v>7.8312000957448618</c:v>
                </c:pt>
                <c:pt idx="1256">
                  <c:v>7.8247990962918266</c:v>
                </c:pt>
                <c:pt idx="1257">
                  <c:v>7.8122006683333893</c:v>
                </c:pt>
                <c:pt idx="1258">
                  <c:v>7.8033999465915258</c:v>
                </c:pt>
                <c:pt idx="1259">
                  <c:v>7.7916005889856024</c:v>
                </c:pt>
                <c:pt idx="1260">
                  <c:v>7.779200042343291</c:v>
                </c:pt>
                <c:pt idx="1261">
                  <c:v>7.7669995048563578</c:v>
                </c:pt>
                <c:pt idx="1262">
                  <c:v>7.7476008205339895</c:v>
                </c:pt>
                <c:pt idx="1263">
                  <c:v>7.7349998935678741</c:v>
                </c:pt>
                <c:pt idx="1264">
                  <c:v>7.722900445551204</c:v>
                </c:pt>
                <c:pt idx="1265">
                  <c:v>7.7086999111124896</c:v>
                </c:pt>
                <c:pt idx="1266">
                  <c:v>7.6986995395636768</c:v>
                </c:pt>
                <c:pt idx="1267">
                  <c:v>7.6891008609745768</c:v>
                </c:pt>
                <c:pt idx="1268">
                  <c:v>7.6797000999431475</c:v>
                </c:pt>
                <c:pt idx="1269">
                  <c:v>7.6681004405982094</c:v>
                </c:pt>
                <c:pt idx="1270">
                  <c:v>7.6560000721001416</c:v>
                </c:pt>
                <c:pt idx="1271">
                  <c:v>7.6455992115006666</c:v>
                </c:pt>
                <c:pt idx="1272">
                  <c:v>7.6372003246287932</c:v>
                </c:pt>
                <c:pt idx="1273">
                  <c:v>7.6267999591800617</c:v>
                </c:pt>
                <c:pt idx="1274">
                  <c:v>7.6164006832113955</c:v>
                </c:pt>
                <c:pt idx="1275">
                  <c:v>7.6072000369968009</c:v>
                </c:pt>
                <c:pt idx="1276">
                  <c:v>7.5958993484455277</c:v>
                </c:pt>
                <c:pt idx="1277">
                  <c:v>7.5865008781402139</c:v>
                </c:pt>
                <c:pt idx="1278">
                  <c:v>7.5778000144928228</c:v>
                </c:pt>
                <c:pt idx="1279">
                  <c:v>7.5681005996666499</c:v>
                </c:pt>
                <c:pt idx="1280">
                  <c:v>7.5534007743772236</c:v>
                </c:pt>
                <c:pt idx="1281">
                  <c:v>7.5404004600568442</c:v>
                </c:pt>
                <c:pt idx="1282">
                  <c:v>7.5289007766696159</c:v>
                </c:pt>
                <c:pt idx="1283">
                  <c:v>7.5220990921006887</c:v>
                </c:pt>
                <c:pt idx="1284">
                  <c:v>7.515300446699257</c:v>
                </c:pt>
                <c:pt idx="1285">
                  <c:v>7.5038006275135558</c:v>
                </c:pt>
                <c:pt idx="1286">
                  <c:v>7.4953007659860305</c:v>
                </c:pt>
                <c:pt idx="1287">
                  <c:v>7.4861006538412767</c:v>
                </c:pt>
                <c:pt idx="1288">
                  <c:v>7.4786993225134211</c:v>
                </c:pt>
                <c:pt idx="1289">
                  <c:v>7.46860044173809</c:v>
                </c:pt>
                <c:pt idx="1290">
                  <c:v>7.4596007522559376</c:v>
                </c:pt>
                <c:pt idx="1291">
                  <c:v>7.4521009540476371</c:v>
                </c:pt>
                <c:pt idx="1292">
                  <c:v>7.445500325775356</c:v>
                </c:pt>
                <c:pt idx="1293">
                  <c:v>7.4333995861015865</c:v>
                </c:pt>
                <c:pt idx="1294">
                  <c:v>7.4272005031525623</c:v>
                </c:pt>
                <c:pt idx="1295">
                  <c:v>7.4163007473034668</c:v>
                </c:pt>
                <c:pt idx="1296">
                  <c:v>7.4096004722596263</c:v>
                </c:pt>
                <c:pt idx="1297">
                  <c:v>7.3961007133475505</c:v>
                </c:pt>
                <c:pt idx="1298">
                  <c:v>7.3897990650148131</c:v>
                </c:pt>
                <c:pt idx="1299">
                  <c:v>7.382500425715989</c:v>
                </c:pt>
                <c:pt idx="1300">
                  <c:v>7.3712005702909664</c:v>
                </c:pt>
                <c:pt idx="1301">
                  <c:v>7.3635007358534494</c:v>
                </c:pt>
                <c:pt idx="1302">
                  <c:v>7.3552009284903761</c:v>
                </c:pt>
                <c:pt idx="1303">
                  <c:v>7.3508992076895083</c:v>
                </c:pt>
                <c:pt idx="1304">
                  <c:v>7.3484006557482644</c:v>
                </c:pt>
                <c:pt idx="1305">
                  <c:v>7.3445005435933126</c:v>
                </c:pt>
                <c:pt idx="1306">
                  <c:v>7.3364005462572095</c:v>
                </c:pt>
                <c:pt idx="1307">
                  <c:v>7.3238008266416728</c:v>
                </c:pt>
                <c:pt idx="1308">
                  <c:v>7.3139992145515862</c:v>
                </c:pt>
                <c:pt idx="1309">
                  <c:v>7.3023008438103716</c:v>
                </c:pt>
                <c:pt idx="1310">
                  <c:v>7.2979005504603265</c:v>
                </c:pt>
                <c:pt idx="1311">
                  <c:v>7.2902009242970962</c:v>
                </c:pt>
                <c:pt idx="1312">
                  <c:v>7.2845009086595383</c:v>
                </c:pt>
                <c:pt idx="1313">
                  <c:v>7.2816990852370509</c:v>
                </c:pt>
                <c:pt idx="1314">
                  <c:v>7.2759006629930809</c:v>
                </c:pt>
                <c:pt idx="1315">
                  <c:v>7.2664007621715427</c:v>
                </c:pt>
                <c:pt idx="1316">
                  <c:v>7.2574005535061588</c:v>
                </c:pt>
                <c:pt idx="1317">
                  <c:v>7.2481007614114787</c:v>
                </c:pt>
                <c:pt idx="1318">
                  <c:v>7.2452992881808314</c:v>
                </c:pt>
                <c:pt idx="1319">
                  <c:v>7.2403005371088511</c:v>
                </c:pt>
                <c:pt idx="1320">
                  <c:v>7.2328008445692831</c:v>
                </c:pt>
                <c:pt idx="1321">
                  <c:v>7.2281007595011033</c:v>
                </c:pt>
                <c:pt idx="1322">
                  <c:v>7.2244011180882808</c:v>
                </c:pt>
                <c:pt idx="1323">
                  <c:v>7.2244989807149977</c:v>
                </c:pt>
                <c:pt idx="1324">
                  <c:v>7.2181007518738625</c:v>
                </c:pt>
                <c:pt idx="1325">
                  <c:v>7.209000884242414</c:v>
                </c:pt>
                <c:pt idx="1326">
                  <c:v>7.2041006301806192</c:v>
                </c:pt>
                <c:pt idx="1327">
                  <c:v>7.1984005573249306</c:v>
                </c:pt>
                <c:pt idx="1328">
                  <c:v>7.1917995399489882</c:v>
                </c:pt>
                <c:pt idx="1329">
                  <c:v>7.1834008342702873</c:v>
                </c:pt>
                <c:pt idx="1330">
                  <c:v>7.1756009635864757</c:v>
                </c:pt>
                <c:pt idx="1331">
                  <c:v>7.1718005043003359</c:v>
                </c:pt>
                <c:pt idx="1332">
                  <c:v>7.1644003742185305</c:v>
                </c:pt>
                <c:pt idx="1333">
                  <c:v>7.1539995288767386</c:v>
                </c:pt>
                <c:pt idx="1334">
                  <c:v>7.1469007778141531</c:v>
                </c:pt>
                <c:pt idx="1335">
                  <c:v>7.141400566099037</c:v>
                </c:pt>
                <c:pt idx="1336">
                  <c:v>7.1300003936776193</c:v>
                </c:pt>
                <c:pt idx="1337">
                  <c:v>7.1227006710032583</c:v>
                </c:pt>
                <c:pt idx="1338">
                  <c:v>7.1171993366224342</c:v>
                </c:pt>
                <c:pt idx="1339">
                  <c:v>7.1056005828868365</c:v>
                </c:pt>
                <c:pt idx="1340">
                  <c:v>7.0982008209175547</c:v>
                </c:pt>
                <c:pt idx="1341">
                  <c:v>7.0935004402126651</c:v>
                </c:pt>
                <c:pt idx="1342">
                  <c:v>7.0840009258245118</c:v>
                </c:pt>
                <c:pt idx="1343">
                  <c:v>7.078499132534489</c:v>
                </c:pt>
                <c:pt idx="1344">
                  <c:v>7.0705008102377178</c:v>
                </c:pt>
                <c:pt idx="1345">
                  <c:v>7.0644007705632248</c:v>
                </c:pt>
                <c:pt idx="1346">
                  <c:v>7.0586004894212238</c:v>
                </c:pt>
                <c:pt idx="1347">
                  <c:v>7.0524004226608668</c:v>
                </c:pt>
                <c:pt idx="1348">
                  <c:v>7.0440997222831356</c:v>
                </c:pt>
                <c:pt idx="1349">
                  <c:v>7.0359004733982147</c:v>
                </c:pt>
                <c:pt idx="1350">
                  <c:v>7.0278006542212097</c:v>
                </c:pt>
                <c:pt idx="1351">
                  <c:v>7.0242007472988917</c:v>
                </c:pt>
                <c:pt idx="1352">
                  <c:v>7.0163003696434316</c:v>
                </c:pt>
                <c:pt idx="1353">
                  <c:v>7.0087995243011392</c:v>
                </c:pt>
                <c:pt idx="1354">
                  <c:v>7.0048007732330007</c:v>
                </c:pt>
                <c:pt idx="1355">
                  <c:v>7.0001006973252515</c:v>
                </c:pt>
                <c:pt idx="1356">
                  <c:v>6.993000760267023</c:v>
                </c:pt>
                <c:pt idx="1357">
                  <c:v>6.9848004821760696</c:v>
                </c:pt>
                <c:pt idx="1358">
                  <c:v>6.9819993259443436</c:v>
                </c:pt>
                <c:pt idx="1359">
                  <c:v>6.9695002582520829</c:v>
                </c:pt>
                <c:pt idx="1360">
                  <c:v>6.9569004451768706</c:v>
                </c:pt>
                <c:pt idx="1361">
                  <c:v>6.949400622943358</c:v>
                </c:pt>
                <c:pt idx="1362">
                  <c:v>6.9426004535635002</c:v>
                </c:pt>
                <c:pt idx="1363">
                  <c:v>6.9359995086706476</c:v>
                </c:pt>
                <c:pt idx="1364">
                  <c:v>6.9243001815775642</c:v>
                </c:pt>
                <c:pt idx="1365">
                  <c:v>6.9153003383617033</c:v>
                </c:pt>
                <c:pt idx="1366">
                  <c:v>6.9057005523645785</c:v>
                </c:pt>
                <c:pt idx="1367">
                  <c:v>6.896600485611998</c:v>
                </c:pt>
                <c:pt idx="1368">
                  <c:v>6.8872995105703012</c:v>
                </c:pt>
                <c:pt idx="1369">
                  <c:v>6.877500276939827</c:v>
                </c:pt>
                <c:pt idx="1370">
                  <c:v>6.8675002948730253</c:v>
                </c:pt>
                <c:pt idx="1371">
                  <c:v>6.8550006568912067</c:v>
                </c:pt>
                <c:pt idx="1372">
                  <c:v>6.8462006233166903</c:v>
                </c:pt>
                <c:pt idx="1373">
                  <c:v>6.8404993614167324</c:v>
                </c:pt>
                <c:pt idx="1374">
                  <c:v>6.8287001579228672</c:v>
                </c:pt>
                <c:pt idx="1375">
                  <c:v>6.8195003841392463</c:v>
                </c:pt>
                <c:pt idx="1376">
                  <c:v>6.8127001937828027</c:v>
                </c:pt>
                <c:pt idx="1377">
                  <c:v>6.804700619126379</c:v>
                </c:pt>
                <c:pt idx="1378">
                  <c:v>6.7992992877916549</c:v>
                </c:pt>
                <c:pt idx="1379">
                  <c:v>6.7911004554771353</c:v>
                </c:pt>
                <c:pt idx="1380">
                  <c:v>6.7839006271315156</c:v>
                </c:pt>
                <c:pt idx="1381">
                  <c:v>6.7794002826631186</c:v>
                </c:pt>
                <c:pt idx="1382">
                  <c:v>6.7721005359635456</c:v>
                </c:pt>
                <c:pt idx="1383">
                  <c:v>6.7615995578744332</c:v>
                </c:pt>
                <c:pt idx="1384">
                  <c:v>6.7506003242524457</c:v>
                </c:pt>
                <c:pt idx="1385">
                  <c:v>6.7414006469698506</c:v>
                </c:pt>
                <c:pt idx="1386">
                  <c:v>6.7352004444110207</c:v>
                </c:pt>
                <c:pt idx="1387">
                  <c:v>6.7262005619049887</c:v>
                </c:pt>
                <c:pt idx="1388">
                  <c:v>6.7187995113345096</c:v>
                </c:pt>
                <c:pt idx="1389">
                  <c:v>6.7097003515227698</c:v>
                </c:pt>
                <c:pt idx="1390">
                  <c:v>6.7022003995880368</c:v>
                </c:pt>
                <c:pt idx="1391">
                  <c:v>6.6919003782240907</c:v>
                </c:pt>
                <c:pt idx="1392">
                  <c:v>6.6845004926653928</c:v>
                </c:pt>
                <c:pt idx="1393">
                  <c:v>6.6772995115316007</c:v>
                </c:pt>
                <c:pt idx="1394">
                  <c:v>6.6672004167485284</c:v>
                </c:pt>
                <c:pt idx="1395">
                  <c:v>6.6619002399456804</c:v>
                </c:pt>
                <c:pt idx="1396">
                  <c:v>6.6537005325299106</c:v>
                </c:pt>
                <c:pt idx="1397">
                  <c:v>6.6502004024514463</c:v>
                </c:pt>
                <c:pt idx="1398">
                  <c:v>6.6448995933533297</c:v>
                </c:pt>
                <c:pt idx="1399">
                  <c:v>6.6357007278420497</c:v>
                </c:pt>
                <c:pt idx="1400">
                  <c:v>6.6336003108954174</c:v>
                </c:pt>
                <c:pt idx="1401">
                  <c:v>6.624900494760368</c:v>
                </c:pt>
                <c:pt idx="1402">
                  <c:v>6.6220003450362128</c:v>
                </c:pt>
                <c:pt idx="1403">
                  <c:v>6.6167996582007618</c:v>
                </c:pt>
                <c:pt idx="1404">
                  <c:v>6.6074004970505484</c:v>
                </c:pt>
                <c:pt idx="1405">
                  <c:v>6.6007004001585301</c:v>
                </c:pt>
                <c:pt idx="1406">
                  <c:v>6.5929003787969123</c:v>
                </c:pt>
                <c:pt idx="1407">
                  <c:v>6.5860005128852208</c:v>
                </c:pt>
                <c:pt idx="1408">
                  <c:v>6.5797994954991736</c:v>
                </c:pt>
                <c:pt idx="1409">
                  <c:v>6.5750003417924745</c:v>
                </c:pt>
                <c:pt idx="1410">
                  <c:v>6.5684005453076679</c:v>
                </c:pt>
                <c:pt idx="1411">
                  <c:v>6.5608003623929108</c:v>
                </c:pt>
                <c:pt idx="1412">
                  <c:v>6.5515003274849732</c:v>
                </c:pt>
                <c:pt idx="1413">
                  <c:v>6.5452996271123993</c:v>
                </c:pt>
                <c:pt idx="1414">
                  <c:v>6.5347000616093283</c:v>
                </c:pt>
                <c:pt idx="1415">
                  <c:v>6.5224001913011307</c:v>
                </c:pt>
                <c:pt idx="1416">
                  <c:v>6.5116003511357121</c:v>
                </c:pt>
                <c:pt idx="1417">
                  <c:v>6.5041002302168636</c:v>
                </c:pt>
                <c:pt idx="1418">
                  <c:v>6.4984997411738732</c:v>
                </c:pt>
                <c:pt idx="1419">
                  <c:v>6.4916003896651091</c:v>
                </c:pt>
                <c:pt idx="1420">
                  <c:v>6.4875005870781024</c:v>
                </c:pt>
                <c:pt idx="1421">
                  <c:v>6.4845004840826732</c:v>
                </c:pt>
                <c:pt idx="1422">
                  <c:v>6.4800004928547423</c:v>
                </c:pt>
                <c:pt idx="1423">
                  <c:v>6.47369950866414</c:v>
                </c:pt>
                <c:pt idx="1424">
                  <c:v>6.4628004938058439</c:v>
                </c:pt>
                <c:pt idx="1425">
                  <c:v>6.453800549308653</c:v>
                </c:pt>
                <c:pt idx="1426">
                  <c:v>6.4475005489366595</c:v>
                </c:pt>
                <c:pt idx="1427">
                  <c:v>6.439700518414611</c:v>
                </c:pt>
                <c:pt idx="1428">
                  <c:v>6.4367995372740552</c:v>
                </c:pt>
                <c:pt idx="1429">
                  <c:v>6.4298005390155595</c:v>
                </c:pt>
                <c:pt idx="1430">
                  <c:v>6.4248005613335408</c:v>
                </c:pt>
                <c:pt idx="1431">
                  <c:v>6.4206006002350478</c:v>
                </c:pt>
                <c:pt idx="1432">
                  <c:v>6.4167004112241557</c:v>
                </c:pt>
                <c:pt idx="1433">
                  <c:v>6.408699674604577</c:v>
                </c:pt>
                <c:pt idx="1434">
                  <c:v>6.3996003684951575</c:v>
                </c:pt>
                <c:pt idx="1435">
                  <c:v>6.3947003139473964</c:v>
                </c:pt>
                <c:pt idx="1436">
                  <c:v>6.3876005506463116</c:v>
                </c:pt>
                <c:pt idx="1437">
                  <c:v>6.3814007087712525</c:v>
                </c:pt>
                <c:pt idx="1438">
                  <c:v>6.3793993577928632</c:v>
                </c:pt>
                <c:pt idx="1439">
                  <c:v>6.3709004259071662</c:v>
                </c:pt>
                <c:pt idx="1440">
                  <c:v>6.3629002324960311</c:v>
                </c:pt>
                <c:pt idx="1441">
                  <c:v>6.3562002670223592</c:v>
                </c:pt>
                <c:pt idx="1442">
                  <c:v>6.3513005233762669</c:v>
                </c:pt>
                <c:pt idx="1443">
                  <c:v>6.3447994894013391</c:v>
                </c:pt>
                <c:pt idx="1444">
                  <c:v>6.3380004247665056</c:v>
                </c:pt>
                <c:pt idx="1445">
                  <c:v>6.3329006387648406</c:v>
                </c:pt>
                <c:pt idx="1446">
                  <c:v>6.3301004663444473</c:v>
                </c:pt>
                <c:pt idx="1447">
                  <c:v>6.3252005611357163</c:v>
                </c:pt>
                <c:pt idx="1448">
                  <c:v>6.3218994546841714</c:v>
                </c:pt>
                <c:pt idx="1449">
                  <c:v>6.314100400537427</c:v>
                </c:pt>
                <c:pt idx="1450">
                  <c:v>6.3100005481683183</c:v>
                </c:pt>
                <c:pt idx="1451">
                  <c:v>6.3080005477822851</c:v>
                </c:pt>
                <c:pt idx="1452">
                  <c:v>6.3069005006764201</c:v>
                </c:pt>
                <c:pt idx="1453">
                  <c:v>6.3032995029425365</c:v>
                </c:pt>
                <c:pt idx="1454">
                  <c:v>6.2984005876496667</c:v>
                </c:pt>
                <c:pt idx="1455">
                  <c:v>6.2957003654519212</c:v>
                </c:pt>
                <c:pt idx="1456">
                  <c:v>6.2878004964804859</c:v>
                </c:pt>
                <c:pt idx="1457">
                  <c:v>6.2833006017681328</c:v>
                </c:pt>
                <c:pt idx="1458">
                  <c:v>6.2781994787219446</c:v>
                </c:pt>
                <c:pt idx="1459">
                  <c:v>6.2731003324515768</c:v>
                </c:pt>
                <c:pt idx="1460">
                  <c:v>6.2642003473301884</c:v>
                </c:pt>
                <c:pt idx="1461">
                  <c:v>6.2575005840335507</c:v>
                </c:pt>
                <c:pt idx="1462">
                  <c:v>6.2525004478447954</c:v>
                </c:pt>
                <c:pt idx="1463">
                  <c:v>6.2432995723720524</c:v>
                </c:pt>
                <c:pt idx="1464">
                  <c:v>6.2366002269700402</c:v>
                </c:pt>
                <c:pt idx="1465">
                  <c:v>6.2289002977340715</c:v>
                </c:pt>
                <c:pt idx="1466">
                  <c:v>6.2213002326971036</c:v>
                </c:pt>
                <c:pt idx="1467">
                  <c:v>6.2116001707036048</c:v>
                </c:pt>
                <c:pt idx="1468">
                  <c:v>6.2009998174617067</c:v>
                </c:pt>
                <c:pt idx="1469">
                  <c:v>6.1939004480373114</c:v>
                </c:pt>
                <c:pt idx="1470">
                  <c:v>6.1858005428293836</c:v>
                </c:pt>
                <c:pt idx="1471">
                  <c:v>6.181100548550603</c:v>
                </c:pt>
                <c:pt idx="1472">
                  <c:v>6.177200435064151</c:v>
                </c:pt>
                <c:pt idx="1473">
                  <c:v>6.172999539943703</c:v>
                </c:pt>
                <c:pt idx="1474">
                  <c:v>6.168000518984627</c:v>
                </c:pt>
                <c:pt idx="1475">
                  <c:v>6.1653002696984913</c:v>
                </c:pt>
                <c:pt idx="1476">
                  <c:v>6.1606001352265594</c:v>
                </c:pt>
                <c:pt idx="1477">
                  <c:v>6.1514002483309014</c:v>
                </c:pt>
                <c:pt idx="1478">
                  <c:v>6.1450998090731446</c:v>
                </c:pt>
                <c:pt idx="1479">
                  <c:v>6.1368001090959297</c:v>
                </c:pt>
                <c:pt idx="1480">
                  <c:v>6.1254000833432656</c:v>
                </c:pt>
                <c:pt idx="1481">
                  <c:v>6.1163002658795449</c:v>
                </c:pt>
                <c:pt idx="1482">
                  <c:v>6.1099004196148599</c:v>
                </c:pt>
                <c:pt idx="1483">
                  <c:v>6.1028995079032029</c:v>
                </c:pt>
                <c:pt idx="1484">
                  <c:v>6.095800379938737</c:v>
                </c:pt>
                <c:pt idx="1485">
                  <c:v>6.0964003721237532</c:v>
                </c:pt>
                <c:pt idx="1486">
                  <c:v>6.0946003477074555</c:v>
                </c:pt>
                <c:pt idx="1487">
                  <c:v>6.087300256913295</c:v>
                </c:pt>
                <c:pt idx="1488">
                  <c:v>6.0789997316314839</c:v>
                </c:pt>
                <c:pt idx="1489">
                  <c:v>6.0703004814058659</c:v>
                </c:pt>
                <c:pt idx="1490">
                  <c:v>6.0658002321215463</c:v>
                </c:pt>
                <c:pt idx="1491">
                  <c:v>6.056700256151089</c:v>
                </c:pt>
                <c:pt idx="1492">
                  <c:v>6.0505003435173421</c:v>
                </c:pt>
                <c:pt idx="1493">
                  <c:v>6.0461996959711541</c:v>
                </c:pt>
                <c:pt idx="1494">
                  <c:v>6.0450001619319664</c:v>
                </c:pt>
                <c:pt idx="1495">
                  <c:v>6.0377003549583605</c:v>
                </c:pt>
                <c:pt idx="1496">
                  <c:v>6.0293002838079701</c:v>
                </c:pt>
                <c:pt idx="1497">
                  <c:v>6.0242002654995304</c:v>
                </c:pt>
                <c:pt idx="1498">
                  <c:v>6.0175996707912418</c:v>
                </c:pt>
                <c:pt idx="1499">
                  <c:v>6.0075001052828156</c:v>
                </c:pt>
                <c:pt idx="1500">
                  <c:v>5.9999004039709689</c:v>
                </c:pt>
                <c:pt idx="1501">
                  <c:v>5.9921003629642655</c:v>
                </c:pt>
                <c:pt idx="1502">
                  <c:v>5.9843005800212268</c:v>
                </c:pt>
                <c:pt idx="1503">
                  <c:v>5.9755994071965688</c:v>
                </c:pt>
                <c:pt idx="1504">
                  <c:v>5.9670004045474343</c:v>
                </c:pt>
                <c:pt idx="1505">
                  <c:v>5.9626003967277939</c:v>
                </c:pt>
                <c:pt idx="1506">
                  <c:v>5.9560001670761267</c:v>
                </c:pt>
                <c:pt idx="1507">
                  <c:v>5.944700074956927</c:v>
                </c:pt>
                <c:pt idx="1508">
                  <c:v>5.9354999330462306</c:v>
                </c:pt>
                <c:pt idx="1509">
                  <c:v>5.9294003356917528</c:v>
                </c:pt>
                <c:pt idx="1510">
                  <c:v>5.9244004335414502</c:v>
                </c:pt>
                <c:pt idx="1511">
                  <c:v>5.9170999488778762</c:v>
                </c:pt>
                <c:pt idx="1512">
                  <c:v>5.9014999353385065</c:v>
                </c:pt>
                <c:pt idx="1513">
                  <c:v>5.8912999881722499</c:v>
                </c:pt>
                <c:pt idx="1514">
                  <c:v>5.8790007108618738</c:v>
                </c:pt>
                <c:pt idx="1515">
                  <c:v>5.8774002471909625</c:v>
                </c:pt>
                <c:pt idx="1516">
                  <c:v>5.871900321006251</c:v>
                </c:pt>
                <c:pt idx="1517">
                  <c:v>5.8655003887106432</c:v>
                </c:pt>
                <c:pt idx="1518">
                  <c:v>5.8590995826671133</c:v>
                </c:pt>
                <c:pt idx="1519">
                  <c:v>5.8474004699673969</c:v>
                </c:pt>
                <c:pt idx="1520">
                  <c:v>5.8428002900982392</c:v>
                </c:pt>
                <c:pt idx="1521">
                  <c:v>5.836800391007273</c:v>
                </c:pt>
                <c:pt idx="1522">
                  <c:v>5.830300167464884</c:v>
                </c:pt>
                <c:pt idx="1523">
                  <c:v>5.8210998701106291</c:v>
                </c:pt>
                <c:pt idx="1524">
                  <c:v>5.8133006395364646</c:v>
                </c:pt>
                <c:pt idx="1525">
                  <c:v>5.8074004505106132</c:v>
                </c:pt>
                <c:pt idx="1526">
                  <c:v>5.8037005090664024</c:v>
                </c:pt>
                <c:pt idx="1527">
                  <c:v>5.8019006339964108</c:v>
                </c:pt>
                <c:pt idx="1528">
                  <c:v>5.8020993555037421</c:v>
                </c:pt>
                <c:pt idx="1529">
                  <c:v>5.7991004703508224</c:v>
                </c:pt>
                <c:pt idx="1530">
                  <c:v>5.7932003402675036</c:v>
                </c:pt>
                <c:pt idx="1531">
                  <c:v>5.7867004245781573</c:v>
                </c:pt>
                <c:pt idx="1532">
                  <c:v>5.7776002840037108</c:v>
                </c:pt>
                <c:pt idx="1533">
                  <c:v>5.7694997587168473</c:v>
                </c:pt>
                <c:pt idx="1534">
                  <c:v>5.7660004569988814</c:v>
                </c:pt>
                <c:pt idx="1535">
                  <c:v>5.7623002771360916</c:v>
                </c:pt>
                <c:pt idx="1536">
                  <c:v>5.7531005531272967</c:v>
                </c:pt>
                <c:pt idx="1537">
                  <c:v>5.7487006387746078</c:v>
                </c:pt>
                <c:pt idx="1538">
                  <c:v>5.7456993572195643</c:v>
                </c:pt>
                <c:pt idx="1539">
                  <c:v>5.7436003738403087</c:v>
                </c:pt>
                <c:pt idx="1540">
                  <c:v>5.7389004219003255</c:v>
                </c:pt>
                <c:pt idx="1541">
                  <c:v>5.7376006027188851</c:v>
                </c:pt>
                <c:pt idx="1542">
                  <c:v>5.7323006521182833</c:v>
                </c:pt>
                <c:pt idx="1543">
                  <c:v>5.7291992679529358</c:v>
                </c:pt>
                <c:pt idx="1544">
                  <c:v>5.7206005081170588</c:v>
                </c:pt>
                <c:pt idx="1545">
                  <c:v>5.7154004474650719</c:v>
                </c:pt>
                <c:pt idx="1546">
                  <c:v>5.7093002540568705</c:v>
                </c:pt>
                <c:pt idx="1547">
                  <c:v>5.7020005767772091</c:v>
                </c:pt>
                <c:pt idx="1548">
                  <c:v>5.7012994039469049</c:v>
                </c:pt>
                <c:pt idx="1549">
                  <c:v>5.6998003498083563</c:v>
                </c:pt>
                <c:pt idx="1550">
                  <c:v>5.6912000568336225</c:v>
                </c:pt>
                <c:pt idx="1551">
                  <c:v>5.6823005275655305</c:v>
                </c:pt>
                <c:pt idx="1552">
                  <c:v>5.6799004442218575</c:v>
                </c:pt>
                <c:pt idx="1553">
                  <c:v>5.6708996381712495</c:v>
                </c:pt>
                <c:pt idx="1554">
                  <c:v>5.6637004285730654</c:v>
                </c:pt>
                <c:pt idx="1555">
                  <c:v>5.6554005762009183</c:v>
                </c:pt>
                <c:pt idx="1556">
                  <c:v>5.6501003705998301</c:v>
                </c:pt>
                <c:pt idx="1557">
                  <c:v>5.6479004518478177</c:v>
                </c:pt>
                <c:pt idx="1558">
                  <c:v>5.6429995567305014</c:v>
                </c:pt>
                <c:pt idx="1559">
                  <c:v>5.6373005523637403</c:v>
                </c:pt>
                <c:pt idx="1560">
                  <c:v>5.6364004886563634</c:v>
                </c:pt>
                <c:pt idx="1561">
                  <c:v>5.6337002363143256</c:v>
                </c:pt>
                <c:pt idx="1562">
                  <c:v>5.6275002542533912</c:v>
                </c:pt>
                <c:pt idx="1563">
                  <c:v>5.6202997123691603</c:v>
                </c:pt>
                <c:pt idx="1564">
                  <c:v>5.6168004983846913</c:v>
                </c:pt>
                <c:pt idx="1565">
                  <c:v>5.6139004709257279</c:v>
                </c:pt>
                <c:pt idx="1566">
                  <c:v>5.607100327295484</c:v>
                </c:pt>
                <c:pt idx="1567">
                  <c:v>5.6029004945739871</c:v>
                </c:pt>
                <c:pt idx="1568">
                  <c:v>5.5999995662641595</c:v>
                </c:pt>
                <c:pt idx="1569">
                  <c:v>5.5990003112747218</c:v>
                </c:pt>
                <c:pt idx="1570">
                  <c:v>5.59740039252938</c:v>
                </c:pt>
                <c:pt idx="1571">
                  <c:v>5.5946003847057</c:v>
                </c:pt>
                <c:pt idx="1572">
                  <c:v>5.589500413130736</c:v>
                </c:pt>
                <c:pt idx="1573">
                  <c:v>5.5864995874362648</c:v>
                </c:pt>
                <c:pt idx="1574">
                  <c:v>5.5828004638606217</c:v>
                </c:pt>
                <c:pt idx="1575">
                  <c:v>5.5789001647935947</c:v>
                </c:pt>
                <c:pt idx="1576">
                  <c:v>5.5672004438383738</c:v>
                </c:pt>
                <c:pt idx="1577">
                  <c:v>5.5624002307886258</c:v>
                </c:pt>
                <c:pt idx="1578">
                  <c:v>5.5557997220967081</c:v>
                </c:pt>
                <c:pt idx="1579">
                  <c:v>5.5497004840799491</c:v>
                </c:pt>
                <c:pt idx="1580">
                  <c:v>5.547900079342071</c:v>
                </c:pt>
                <c:pt idx="1581">
                  <c:v>5.5358004339213949</c:v>
                </c:pt>
                <c:pt idx="1582">
                  <c:v>5.5315004457443138</c:v>
                </c:pt>
                <c:pt idx="1583">
                  <c:v>5.5302995672245743</c:v>
                </c:pt>
                <c:pt idx="1584">
                  <c:v>5.526600230979966</c:v>
                </c:pt>
                <c:pt idx="1585">
                  <c:v>5.5217000829652534</c:v>
                </c:pt>
                <c:pt idx="1586">
                  <c:v>5.5119003681102186</c:v>
                </c:pt>
                <c:pt idx="1587">
                  <c:v>5.5079003369246493</c:v>
                </c:pt>
                <c:pt idx="1588">
                  <c:v>5.4964996433263877</c:v>
                </c:pt>
                <c:pt idx="1589">
                  <c:v>5.4866005959484028</c:v>
                </c:pt>
                <c:pt idx="1590">
                  <c:v>5.4870004665353918</c:v>
                </c:pt>
                <c:pt idx="1591">
                  <c:v>5.4844004753103945</c:v>
                </c:pt>
                <c:pt idx="1592">
                  <c:v>5.4789001166354865</c:v>
                </c:pt>
                <c:pt idx="1593">
                  <c:v>5.46929986228497</c:v>
                </c:pt>
                <c:pt idx="1594">
                  <c:v>5.4622002249670913</c:v>
                </c:pt>
                <c:pt idx="1595">
                  <c:v>5.4525003221497172</c:v>
                </c:pt>
                <c:pt idx="1596">
                  <c:v>5.4450004396421718</c:v>
                </c:pt>
                <c:pt idx="1597">
                  <c:v>5.4418006008054363</c:v>
                </c:pt>
                <c:pt idx="1598">
                  <c:v>5.4400993917442975</c:v>
                </c:pt>
                <c:pt idx="1599">
                  <c:v>5.4337001543972292</c:v>
                </c:pt>
                <c:pt idx="1600">
                  <c:v>5.4279003240517341</c:v>
                </c:pt>
                <c:pt idx="1601">
                  <c:v>5.4227004317217506</c:v>
                </c:pt>
                <c:pt idx="1602">
                  <c:v>5.4209003974829102</c:v>
                </c:pt>
                <c:pt idx="1603">
                  <c:v>5.4193995650202851</c:v>
                </c:pt>
                <c:pt idx="1604">
                  <c:v>5.4129001383771538</c:v>
                </c:pt>
                <c:pt idx="1605">
                  <c:v>5.4073001458164072</c:v>
                </c:pt>
                <c:pt idx="1606">
                  <c:v>5.3982002226839541</c:v>
                </c:pt>
                <c:pt idx="1607">
                  <c:v>5.3875004488945706</c:v>
                </c:pt>
                <c:pt idx="1608">
                  <c:v>5.3847995537726092</c:v>
                </c:pt>
                <c:pt idx="1609">
                  <c:v>5.3744002690218622</c:v>
                </c:pt>
                <c:pt idx="1610">
                  <c:v>5.3690003397932742</c:v>
                </c:pt>
                <c:pt idx="1611">
                  <c:v>5.3650006029129145</c:v>
                </c:pt>
                <c:pt idx="1612">
                  <c:v>5.3604002879146719</c:v>
                </c:pt>
                <c:pt idx="1613">
                  <c:v>5.3533996833721176</c:v>
                </c:pt>
                <c:pt idx="1614">
                  <c:v>5.3500005916575901</c:v>
                </c:pt>
                <c:pt idx="1615">
                  <c:v>5.351200607867213</c:v>
                </c:pt>
                <c:pt idx="1616">
                  <c:v>5.3496003788968665</c:v>
                </c:pt>
                <c:pt idx="1617">
                  <c:v>5.345800400536973</c:v>
                </c:pt>
                <c:pt idx="1618">
                  <c:v>5.3412995944963768</c:v>
                </c:pt>
                <c:pt idx="1619">
                  <c:v>5.3362003110887599</c:v>
                </c:pt>
                <c:pt idx="1620">
                  <c:v>5.3337003886190359</c:v>
                </c:pt>
                <c:pt idx="1621">
                  <c:v>5.3296001620255993</c:v>
                </c:pt>
                <c:pt idx="1622">
                  <c:v>5.3198003648722079</c:v>
                </c:pt>
                <c:pt idx="1623">
                  <c:v>5.3145996380771976</c:v>
                </c:pt>
                <c:pt idx="1624">
                  <c:v>5.3120001968345605</c:v>
                </c:pt>
                <c:pt idx="1625">
                  <c:v>5.3026001778634964</c:v>
                </c:pt>
                <c:pt idx="1626">
                  <c:v>5.2942002350755502</c:v>
                </c:pt>
                <c:pt idx="1627">
                  <c:v>5.2857001632655738</c:v>
                </c:pt>
                <c:pt idx="1628">
                  <c:v>5.2799998130794847</c:v>
                </c:pt>
                <c:pt idx="1629">
                  <c:v>5.2738002624464571</c:v>
                </c:pt>
                <c:pt idx="1630">
                  <c:v>5.265400247189973</c:v>
                </c:pt>
                <c:pt idx="1631">
                  <c:v>5.2561000131609035</c:v>
                </c:pt>
                <c:pt idx="1632">
                  <c:v>5.2468000961234793</c:v>
                </c:pt>
                <c:pt idx="1633">
                  <c:v>5.2356998946124804</c:v>
                </c:pt>
                <c:pt idx="1634">
                  <c:v>5.2286006647045724</c:v>
                </c:pt>
                <c:pt idx="1635">
                  <c:v>5.2225003368366743</c:v>
                </c:pt>
                <c:pt idx="1636">
                  <c:v>5.2175003087031655</c:v>
                </c:pt>
                <c:pt idx="1637">
                  <c:v>5.2113002836194937</c:v>
                </c:pt>
                <c:pt idx="1638">
                  <c:v>5.2025997220916906</c:v>
                </c:pt>
                <c:pt idx="1639">
                  <c:v>5.1991002635913901</c:v>
                </c:pt>
                <c:pt idx="1640">
                  <c:v>5.1922001457205624</c:v>
                </c:pt>
                <c:pt idx="1641">
                  <c:v>5.1859004444122547</c:v>
                </c:pt>
                <c:pt idx="1642">
                  <c:v>5.1815002215298591</c:v>
                </c:pt>
                <c:pt idx="1643">
                  <c:v>5.1744997755013173</c:v>
                </c:pt>
                <c:pt idx="1644">
                  <c:v>5.1615004054037854</c:v>
                </c:pt>
                <c:pt idx="1645">
                  <c:v>5.1583003379782895</c:v>
                </c:pt>
                <c:pt idx="1646">
                  <c:v>5.1558003030731925</c:v>
                </c:pt>
                <c:pt idx="1647">
                  <c:v>5.1508001421898371</c:v>
                </c:pt>
                <c:pt idx="1648">
                  <c:v>5.1466998712567147</c:v>
                </c:pt>
                <c:pt idx="1649">
                  <c:v>5.1431000107768341</c:v>
                </c:pt>
                <c:pt idx="1650">
                  <c:v>5.1339998983385158</c:v>
                </c:pt>
                <c:pt idx="1651">
                  <c:v>5.1203998614291777</c:v>
                </c:pt>
                <c:pt idx="1652">
                  <c:v>5.1079002448022948</c:v>
                </c:pt>
                <c:pt idx="1653">
                  <c:v>5.1012997361176531</c:v>
                </c:pt>
                <c:pt idx="1654">
                  <c:v>5.0989003372160369</c:v>
                </c:pt>
                <c:pt idx="1655">
                  <c:v>5.094900173273345</c:v>
                </c:pt>
                <c:pt idx="1656">
                  <c:v>5.0899000615027035</c:v>
                </c:pt>
                <c:pt idx="1657">
                  <c:v>5.0810003466540365</c:v>
                </c:pt>
                <c:pt idx="1658">
                  <c:v>5.073799672696623</c:v>
                </c:pt>
                <c:pt idx="1659">
                  <c:v>5.0674004715838237</c:v>
                </c:pt>
                <c:pt idx="1660">
                  <c:v>5.0639999838749645</c:v>
                </c:pt>
                <c:pt idx="1661">
                  <c:v>5.0581004393534386</c:v>
                </c:pt>
                <c:pt idx="1662">
                  <c:v>5.0511001125341863</c:v>
                </c:pt>
                <c:pt idx="1663">
                  <c:v>5.0423998446422047</c:v>
                </c:pt>
                <c:pt idx="1664">
                  <c:v>5.0348000180238159</c:v>
                </c:pt>
                <c:pt idx="1665">
                  <c:v>5.0306999770109542</c:v>
                </c:pt>
                <c:pt idx="1666">
                  <c:v>5.0267008368464303</c:v>
                </c:pt>
                <c:pt idx="1667">
                  <c:v>5.0219008388521615</c:v>
                </c:pt>
                <c:pt idx="1668">
                  <c:v>5.0186991455047973</c:v>
                </c:pt>
                <c:pt idx="1669">
                  <c:v>5.0128000168770086</c:v>
                </c:pt>
                <c:pt idx="1670">
                  <c:v>5.0080000151647255</c:v>
                </c:pt>
                <c:pt idx="1671">
                  <c:v>4.9999004374476499</c:v>
                </c:pt>
                <c:pt idx="1672">
                  <c:v>4.9941003060303046</c:v>
                </c:pt>
                <c:pt idx="1673">
                  <c:v>4.9872997272468638</c:v>
                </c:pt>
                <c:pt idx="1674">
                  <c:v>4.9804000123986043</c:v>
                </c:pt>
                <c:pt idx="1675">
                  <c:v>4.9785999923624331</c:v>
                </c:pt>
                <c:pt idx="1676">
                  <c:v>4.9706000685619074</c:v>
                </c:pt>
                <c:pt idx="1677">
                  <c:v>4.9644001183478395</c:v>
                </c:pt>
                <c:pt idx="1678">
                  <c:v>4.9569998504593968</c:v>
                </c:pt>
                <c:pt idx="1679">
                  <c:v>4.9468999937016633</c:v>
                </c:pt>
                <c:pt idx="1680">
                  <c:v>4.9400000055320561</c:v>
                </c:pt>
                <c:pt idx="1681">
                  <c:v>4.9316002784689772</c:v>
                </c:pt>
                <c:pt idx="1682">
                  <c:v>4.921600441353803</c:v>
                </c:pt>
                <c:pt idx="1683">
                  <c:v>4.9187995780957863</c:v>
                </c:pt>
                <c:pt idx="1684">
                  <c:v>4.9138000027596718</c:v>
                </c:pt>
                <c:pt idx="1685">
                  <c:v>4.9044000034336932</c:v>
                </c:pt>
                <c:pt idx="1686">
                  <c:v>4.8994007759101805</c:v>
                </c:pt>
                <c:pt idx="1687">
                  <c:v>4.8980007877253229</c:v>
                </c:pt>
                <c:pt idx="1688">
                  <c:v>4.8971992498336476</c:v>
                </c:pt>
                <c:pt idx="1689">
                  <c:v>4.8887999860744458</c:v>
                </c:pt>
                <c:pt idx="1690">
                  <c:v>4.8832000094407704</c:v>
                </c:pt>
                <c:pt idx="1691">
                  <c:v>4.8773002651141724</c:v>
                </c:pt>
                <c:pt idx="1692">
                  <c:v>4.8704004710234585</c:v>
                </c:pt>
                <c:pt idx="1693">
                  <c:v>4.8648995549156098</c:v>
                </c:pt>
                <c:pt idx="1694">
                  <c:v>4.8659000141124125</c:v>
                </c:pt>
                <c:pt idx="1695">
                  <c:v>4.8625999792056973</c:v>
                </c:pt>
                <c:pt idx="1696">
                  <c:v>4.8593003571440931</c:v>
                </c:pt>
                <c:pt idx="1697">
                  <c:v>4.8540008150012</c:v>
                </c:pt>
                <c:pt idx="1698">
                  <c:v>4.8504992340967874</c:v>
                </c:pt>
                <c:pt idx="1699">
                  <c:v>4.8482999913176172</c:v>
                </c:pt>
                <c:pt idx="1700">
                  <c:v>4.8445000295614591</c:v>
                </c:pt>
                <c:pt idx="1701">
                  <c:v>4.8356008880582522</c:v>
                </c:pt>
                <c:pt idx="1702">
                  <c:v>4.8316004630105454</c:v>
                </c:pt>
                <c:pt idx="1703">
                  <c:v>4.8266995039011817</c:v>
                </c:pt>
                <c:pt idx="1704">
                  <c:v>4.8215999729145551</c:v>
                </c:pt>
                <c:pt idx="1705">
                  <c:v>4.8204999779700302</c:v>
                </c:pt>
                <c:pt idx="1706">
                  <c:v>4.8197007382332231</c:v>
                </c:pt>
                <c:pt idx="1707">
                  <c:v>4.8156005546552478</c:v>
                </c:pt>
                <c:pt idx="1708">
                  <c:v>4.8111994400969706</c:v>
                </c:pt>
                <c:pt idx="1709">
                  <c:v>4.8056999822583748</c:v>
                </c:pt>
                <c:pt idx="1710">
                  <c:v>4.8028000045742374</c:v>
                </c:pt>
                <c:pt idx="1711">
                  <c:v>4.7987009995413246</c:v>
                </c:pt>
                <c:pt idx="1712">
                  <c:v>4.7982010218547657</c:v>
                </c:pt>
                <c:pt idx="1713">
                  <c:v>4.7981990176194813</c:v>
                </c:pt>
                <c:pt idx="1714">
                  <c:v>4.7935999855035334</c:v>
                </c:pt>
                <c:pt idx="1715">
                  <c:v>4.7925000040995656</c:v>
                </c:pt>
                <c:pt idx="1716">
                  <c:v>4.7869006641340093</c:v>
                </c:pt>
                <c:pt idx="1717">
                  <c:v>4.7847006790107116</c:v>
                </c:pt>
                <c:pt idx="1718">
                  <c:v>4.782099322983413</c:v>
                </c:pt>
                <c:pt idx="1719">
                  <c:v>4.7783999931780272</c:v>
                </c:pt>
                <c:pt idx="1720">
                  <c:v>4.7723999945155811</c:v>
                </c:pt>
                <c:pt idx="1721">
                  <c:v>4.7664003765094094</c:v>
                </c:pt>
                <c:pt idx="1722">
                  <c:v>4.7601001357033965</c:v>
                </c:pt>
                <c:pt idx="1723">
                  <c:v>4.7518998810264748</c:v>
                </c:pt>
                <c:pt idx="1724">
                  <c:v>4.7412000063413871</c:v>
                </c:pt>
                <c:pt idx="1725">
                  <c:v>4.7355000036186539</c:v>
                </c:pt>
                <c:pt idx="1726">
                  <c:v>4.7293002298320062</c:v>
                </c:pt>
                <c:pt idx="1727">
                  <c:v>4.7237999887001934</c:v>
                </c:pt>
                <c:pt idx="1728">
                  <c:v>4.7132000019046245</c:v>
                </c:pt>
                <c:pt idx="1729">
                  <c:v>4.7071999859836069</c:v>
                </c:pt>
                <c:pt idx="1730">
                  <c:v>4.7009000005200505</c:v>
                </c:pt>
                <c:pt idx="1731">
                  <c:v>4.692400613828795</c:v>
                </c:pt>
                <c:pt idx="1732">
                  <c:v>4.6883002345057321</c:v>
                </c:pt>
                <c:pt idx="1733">
                  <c:v>4.6820997549511958</c:v>
                </c:pt>
                <c:pt idx="1734">
                  <c:v>4.6828999919889611</c:v>
                </c:pt>
                <c:pt idx="1735">
                  <c:v>4.6790999909353559</c:v>
                </c:pt>
                <c:pt idx="1736">
                  <c:v>4.670600388191815</c:v>
                </c:pt>
                <c:pt idx="1737">
                  <c:v>4.6653001043741824</c:v>
                </c:pt>
                <c:pt idx="1738">
                  <c:v>4.6570998927054461</c:v>
                </c:pt>
                <c:pt idx="1739">
                  <c:v>4.6518000003779889</c:v>
                </c:pt>
                <c:pt idx="1740">
                  <c:v>4.6499999922307325</c:v>
                </c:pt>
                <c:pt idx="1741">
                  <c:v>4.6456007447195589</c:v>
                </c:pt>
                <c:pt idx="1742">
                  <c:v>4.6418002763239201</c:v>
                </c:pt>
                <c:pt idx="1743">
                  <c:v>4.6369997107467498</c:v>
                </c:pt>
                <c:pt idx="1744">
                  <c:v>4.6302999904582975</c:v>
                </c:pt>
                <c:pt idx="1745">
                  <c:v>4.6294000087291352</c:v>
                </c:pt>
                <c:pt idx="1746">
                  <c:v>4.6296010040241526</c:v>
                </c:pt>
                <c:pt idx="1747">
                  <c:v>4.6307002812827704</c:v>
                </c:pt>
                <c:pt idx="1748">
                  <c:v>4.6250997024981189</c:v>
                </c:pt>
                <c:pt idx="1749">
                  <c:v>4.6208999855953152</c:v>
                </c:pt>
                <c:pt idx="1750">
                  <c:v>4.6204000112993526</c:v>
                </c:pt>
                <c:pt idx="1751">
                  <c:v>4.6200004745478509</c:v>
                </c:pt>
                <c:pt idx="1752">
                  <c:v>4.6174009293536074</c:v>
                </c:pt>
                <c:pt idx="1753">
                  <c:v>4.6165990937661263</c:v>
                </c:pt>
                <c:pt idx="1754">
                  <c:v>4.6145999861255405</c:v>
                </c:pt>
                <c:pt idx="1755">
                  <c:v>4.6093000040491461</c:v>
                </c:pt>
                <c:pt idx="1756">
                  <c:v>4.6096004497085232</c:v>
                </c:pt>
                <c:pt idx="1757">
                  <c:v>4.6018006031008554</c:v>
                </c:pt>
                <c:pt idx="1758">
                  <c:v>4.5980993893099367</c:v>
                </c:pt>
                <c:pt idx="1759">
                  <c:v>4.5937999985690112</c:v>
                </c:pt>
                <c:pt idx="1760">
                  <c:v>4.5886000056707417</c:v>
                </c:pt>
                <c:pt idx="1761">
                  <c:v>4.5815014964537113</c:v>
                </c:pt>
                <c:pt idx="1762">
                  <c:v>4.5885007086690166</c:v>
                </c:pt>
                <c:pt idx="1763">
                  <c:v>4.5877992964233272</c:v>
                </c:pt>
                <c:pt idx="1764">
                  <c:v>4.5843000021923217</c:v>
                </c:pt>
                <c:pt idx="1765">
                  <c:v>4.5799999862647383</c:v>
                </c:pt>
                <c:pt idx="1766">
                  <c:v>4.5788002622575732</c:v>
                </c:pt>
                <c:pt idx="1767">
                  <c:v>4.5711004847471486</c:v>
                </c:pt>
                <c:pt idx="1768">
                  <c:v>4.5645995256418246</c:v>
                </c:pt>
                <c:pt idx="1769">
                  <c:v>4.5609999936568784</c:v>
                </c:pt>
                <c:pt idx="1770">
                  <c:v>4.5532999933202518</c:v>
                </c:pt>
                <c:pt idx="1771">
                  <c:v>4.5469006526909652</c:v>
                </c:pt>
                <c:pt idx="1772">
                  <c:v>4.5438004555617226</c:v>
                </c:pt>
                <c:pt idx="1773">
                  <c:v>4.5398995526775252</c:v>
                </c:pt>
                <c:pt idx="1774">
                  <c:v>4.5336000135866925</c:v>
                </c:pt>
                <c:pt idx="1775">
                  <c:v>4.5314000023863628</c:v>
                </c:pt>
                <c:pt idx="1776">
                  <c:v>4.5262005635231617</c:v>
                </c:pt>
                <c:pt idx="1777">
                  <c:v>4.5233002668392146</c:v>
                </c:pt>
                <c:pt idx="1778">
                  <c:v>4.5128997310603154</c:v>
                </c:pt>
                <c:pt idx="1779">
                  <c:v>4.5087999911265797</c:v>
                </c:pt>
                <c:pt idx="1780">
                  <c:v>4.5047000090562506</c:v>
                </c:pt>
                <c:pt idx="1781">
                  <c:v>4.5023001756708254</c:v>
                </c:pt>
                <c:pt idx="1782">
                  <c:v>4.4968002555833664</c:v>
                </c:pt>
                <c:pt idx="1783">
                  <c:v>4.4891997330196318</c:v>
                </c:pt>
                <c:pt idx="1784">
                  <c:v>4.4918000103425584</c:v>
                </c:pt>
                <c:pt idx="1785">
                  <c:v>4.4935000065743225</c:v>
                </c:pt>
                <c:pt idx="1786">
                  <c:v>4.4885000797221437</c:v>
                </c:pt>
                <c:pt idx="1787">
                  <c:v>4.4836003713062382</c:v>
                </c:pt>
                <c:pt idx="1788">
                  <c:v>4.4804996238672175</c:v>
                </c:pt>
                <c:pt idx="1789">
                  <c:v>4.4823999967120471</c:v>
                </c:pt>
                <c:pt idx="1790">
                  <c:v>4.479899997706525</c:v>
                </c:pt>
                <c:pt idx="1791">
                  <c:v>4.4790010993456235</c:v>
                </c:pt>
                <c:pt idx="1792">
                  <c:v>4.4802003437507665</c:v>
                </c:pt>
                <c:pt idx="1793">
                  <c:v>4.4775996657335781</c:v>
                </c:pt>
                <c:pt idx="1794">
                  <c:v>4.4777999962316244</c:v>
                </c:pt>
                <c:pt idx="1795">
                  <c:v>4.4690000006157788</c:v>
                </c:pt>
                <c:pt idx="1796">
                  <c:v>4.4627008801180637</c:v>
                </c:pt>
                <c:pt idx="1797">
                  <c:v>4.4618004716612631</c:v>
                </c:pt>
                <c:pt idx="1798">
                  <c:v>4.4549995257548289</c:v>
                </c:pt>
                <c:pt idx="1799">
                  <c:v>4.4566999937524088</c:v>
                </c:pt>
                <c:pt idx="1800">
                  <c:v>4.4515999940849724</c:v>
                </c:pt>
                <c:pt idx="1801">
                  <c:v>4.446500516627566</c:v>
                </c:pt>
                <c:pt idx="1802">
                  <c:v>4.4456003953673644</c:v>
                </c:pt>
                <c:pt idx="1803">
                  <c:v>4.4434996049167239</c:v>
                </c:pt>
                <c:pt idx="1804">
                  <c:v>4.4392000038351398</c:v>
                </c:pt>
                <c:pt idx="1805">
                  <c:v>4.4370000021153828</c:v>
                </c:pt>
                <c:pt idx="1806">
                  <c:v>4.4312001785510802</c:v>
                </c:pt>
                <c:pt idx="1807">
                  <c:v>4.4237001094588777</c:v>
                </c:pt>
                <c:pt idx="1808">
                  <c:v>4.4158998977873125</c:v>
                </c:pt>
                <c:pt idx="1809">
                  <c:v>4.4146999973308994</c:v>
                </c:pt>
                <c:pt idx="1810">
                  <c:v>4.4103000010436517</c:v>
                </c:pt>
                <c:pt idx="1811">
                  <c:v>4.4070001063519157</c:v>
                </c:pt>
                <c:pt idx="1812">
                  <c:v>4.4016003864235245</c:v>
                </c:pt>
                <c:pt idx="1813">
                  <c:v>4.3963996240781853</c:v>
                </c:pt>
                <c:pt idx="1814">
                  <c:v>4.3905999938942841</c:v>
                </c:pt>
                <c:pt idx="1815">
                  <c:v>4.3858999986114213</c:v>
                </c:pt>
                <c:pt idx="1816">
                  <c:v>4.3833003883992205</c:v>
                </c:pt>
                <c:pt idx="1817">
                  <c:v>4.3801004456254304</c:v>
                </c:pt>
                <c:pt idx="1818">
                  <c:v>4.3781995559475035</c:v>
                </c:pt>
                <c:pt idx="1819">
                  <c:v>4.3731999972078484</c:v>
                </c:pt>
                <c:pt idx="1820">
                  <c:v>4.3663999988784781</c:v>
                </c:pt>
                <c:pt idx="1821">
                  <c:v>4.361700524801563</c:v>
                </c:pt>
                <c:pt idx="1822">
                  <c:v>4.3558999863089412</c:v>
                </c:pt>
                <c:pt idx="1823">
                  <c:v>4.3471000144199934</c:v>
                </c:pt>
                <c:pt idx="1824">
                  <c:v>4.3423999937513145</c:v>
                </c:pt>
                <c:pt idx="1825">
                  <c:v>4.3370999933904386</c:v>
                </c:pt>
                <c:pt idx="1826">
                  <c:v>4.3340008606901392</c:v>
                </c:pt>
                <c:pt idx="1827">
                  <c:v>4.3319001359195681</c:v>
                </c:pt>
                <c:pt idx="1828">
                  <c:v>4.3276998680303222</c:v>
                </c:pt>
                <c:pt idx="1829">
                  <c:v>4.3302000068651978</c:v>
                </c:pt>
                <c:pt idx="1830">
                  <c:v>4.3294999939607806</c:v>
                </c:pt>
                <c:pt idx="1831">
                  <c:v>4.33020035426307</c:v>
                </c:pt>
                <c:pt idx="1832">
                  <c:v>4.325700363398937</c:v>
                </c:pt>
                <c:pt idx="1833">
                  <c:v>4.3222996366093867</c:v>
                </c:pt>
                <c:pt idx="1834">
                  <c:v>4.3140000030398369</c:v>
                </c:pt>
                <c:pt idx="1835">
                  <c:v>4.3108000003048801</c:v>
                </c:pt>
                <c:pt idx="1836">
                  <c:v>4.3069003220298328</c:v>
                </c:pt>
                <c:pt idx="1837">
                  <c:v>4.3033002160154865</c:v>
                </c:pt>
                <c:pt idx="1838">
                  <c:v>4.298499785225431</c:v>
                </c:pt>
                <c:pt idx="1839">
                  <c:v>4.2971000022953376</c:v>
                </c:pt>
                <c:pt idx="1840">
                  <c:v>4.2887999982340261</c:v>
                </c:pt>
                <c:pt idx="1841">
                  <c:v>4.2816001055834931</c:v>
                </c:pt>
                <c:pt idx="1842">
                  <c:v>4.2730006389756454</c:v>
                </c:pt>
                <c:pt idx="1843">
                  <c:v>4.2688993615156505</c:v>
                </c:pt>
                <c:pt idx="1844">
                  <c:v>4.2680000025720801</c:v>
                </c:pt>
                <c:pt idx="1845">
                  <c:v>4.2620000011884258</c:v>
                </c:pt>
                <c:pt idx="1846">
                  <c:v>4.2580008711738628</c:v>
                </c:pt>
                <c:pt idx="1847">
                  <c:v>4.2534005802372121</c:v>
                </c:pt>
                <c:pt idx="1848">
                  <c:v>4.2505994226667099</c:v>
                </c:pt>
                <c:pt idx="1849">
                  <c:v>4.2472000031120842</c:v>
                </c:pt>
                <c:pt idx="1850">
                  <c:v>4.2415999973381986</c:v>
                </c:pt>
                <c:pt idx="1851">
                  <c:v>4.2332998594938545</c:v>
                </c:pt>
                <c:pt idx="1852">
                  <c:v>4.2262002912975731</c:v>
                </c:pt>
                <c:pt idx="1853">
                  <c:v>4.2239997125143418</c:v>
                </c:pt>
                <c:pt idx="1854">
                  <c:v>4.219999998647836</c:v>
                </c:pt>
                <c:pt idx="1855">
                  <c:v>4.2152999986356008</c:v>
                </c:pt>
                <c:pt idx="1856">
                  <c:v>4.2102007491121185</c:v>
                </c:pt>
                <c:pt idx="1857">
                  <c:v>4.2086003365911893</c:v>
                </c:pt>
                <c:pt idx="1858">
                  <c:v>4.2031996660225559</c:v>
                </c:pt>
                <c:pt idx="1859">
                  <c:v>4.2010999985723174</c:v>
                </c:pt>
                <c:pt idx="1860">
                  <c:v>4.190800000265881</c:v>
                </c:pt>
                <c:pt idx="1861">
                  <c:v>4.1870003670119331</c:v>
                </c:pt>
                <c:pt idx="1862">
                  <c:v>4.1809005492032156</c:v>
                </c:pt>
                <c:pt idx="1863">
                  <c:v>4.1761994515763945</c:v>
                </c:pt>
                <c:pt idx="1864">
                  <c:v>4.1707999995269347</c:v>
                </c:pt>
                <c:pt idx="1865">
                  <c:v>4.1684999981589499</c:v>
                </c:pt>
                <c:pt idx="1866">
                  <c:v>4.1670007631691988</c:v>
                </c:pt>
                <c:pt idx="1867">
                  <c:v>4.1623004268476507</c:v>
                </c:pt>
                <c:pt idx="1868">
                  <c:v>4.1577995727275265</c:v>
                </c:pt>
                <c:pt idx="1869">
                  <c:v>4.1531999994258513</c:v>
                </c:pt>
                <c:pt idx="1870">
                  <c:v>4.1475000001009903</c:v>
                </c:pt>
                <c:pt idx="1871">
                  <c:v>4.1407005339860916</c:v>
                </c:pt>
                <c:pt idx="1872">
                  <c:v>4.138100351090543</c:v>
                </c:pt>
                <c:pt idx="1873">
                  <c:v>4.1334996486912132</c:v>
                </c:pt>
                <c:pt idx="1874">
                  <c:v>4.1299999998154817</c:v>
                </c:pt>
                <c:pt idx="1875">
                  <c:v>4.1278000000165775</c:v>
                </c:pt>
                <c:pt idx="1876">
                  <c:v>4.1242007628752617</c:v>
                </c:pt>
                <c:pt idx="1877">
                  <c:v>4.1228001374693122</c:v>
                </c:pt>
                <c:pt idx="1878">
                  <c:v>4.1138998625974637</c:v>
                </c:pt>
                <c:pt idx="1879">
                  <c:v>4.1094000000011874</c:v>
                </c:pt>
                <c:pt idx="1880">
                  <c:v>4.1083999998518266</c:v>
                </c:pt>
                <c:pt idx="1881">
                  <c:v>4.1064004269792349</c:v>
                </c:pt>
                <c:pt idx="1882">
                  <c:v>4.1031006103439722</c:v>
                </c:pt>
                <c:pt idx="1883">
                  <c:v>4.1022993891092483</c:v>
                </c:pt>
                <c:pt idx="1884">
                  <c:v>4.0988000005381764</c:v>
                </c:pt>
                <c:pt idx="1885">
                  <c:v>4.093300000342424</c:v>
                </c:pt>
                <c:pt idx="1886">
                  <c:v>4.0868003669311292</c:v>
                </c:pt>
                <c:pt idx="1887">
                  <c:v>4.0815004261821741</c:v>
                </c:pt>
                <c:pt idx="1888">
                  <c:v>4.0752995720613399</c:v>
                </c:pt>
                <c:pt idx="1889">
                  <c:v>4.070099999436934</c:v>
                </c:pt>
                <c:pt idx="1890">
                  <c:v>4.0650000014502439</c:v>
                </c:pt>
                <c:pt idx="1891">
                  <c:v>4.0636999529961031</c:v>
                </c:pt>
                <c:pt idx="1892">
                  <c:v>4.0577005961240502</c:v>
                </c:pt>
                <c:pt idx="1893">
                  <c:v>4.0543994067193125</c:v>
                </c:pt>
                <c:pt idx="1894">
                  <c:v>4.0552999983265181</c:v>
                </c:pt>
                <c:pt idx="1895">
                  <c:v>4.057300001346448</c:v>
                </c:pt>
                <c:pt idx="1896">
                  <c:v>4.055900308820128</c:v>
                </c:pt>
                <c:pt idx="1897">
                  <c:v>4.0503005065838806</c:v>
                </c:pt>
                <c:pt idx="1898">
                  <c:v>4.0480994970203028</c:v>
                </c:pt>
                <c:pt idx="1899">
                  <c:v>4.0475999992340803</c:v>
                </c:pt>
                <c:pt idx="1900">
                  <c:v>4.0443999971830635</c:v>
                </c:pt>
                <c:pt idx="1901">
                  <c:v>4.040100517020619</c:v>
                </c:pt>
                <c:pt idx="1902">
                  <c:v>4.0385005522257416</c:v>
                </c:pt>
                <c:pt idx="1903">
                  <c:v>4.0392994508729316</c:v>
                </c:pt>
                <c:pt idx="1904">
                  <c:v>4.0361999988163006</c:v>
                </c:pt>
                <c:pt idx="1905">
                  <c:v>4.0348999977868516</c:v>
                </c:pt>
                <c:pt idx="1906">
                  <c:v>4.0304997265266138</c:v>
                </c:pt>
                <c:pt idx="1907">
                  <c:v>4.0231004411252798</c:v>
                </c:pt>
                <c:pt idx="1908">
                  <c:v>4.0196995588848949</c:v>
                </c:pt>
                <c:pt idx="1909">
                  <c:v>4.01740000283462</c:v>
                </c:pt>
                <c:pt idx="1910">
                  <c:v>4.0141000001021894</c:v>
                </c:pt>
                <c:pt idx="1911">
                  <c:v>4.0097006262731156</c:v>
                </c:pt>
                <c:pt idx="1912">
                  <c:v>4.0095010682052816</c:v>
                </c:pt>
                <c:pt idx="1913">
                  <c:v>4.0083989291815669</c:v>
                </c:pt>
                <c:pt idx="1914">
                  <c:v>4.0009999996764236</c:v>
                </c:pt>
                <c:pt idx="1915">
                  <c:v>3.9957000000067637</c:v>
                </c:pt>
                <c:pt idx="1916">
                  <c:v>3.9903003210492898</c:v>
                </c:pt>
                <c:pt idx="1917">
                  <c:v>3.9861000436721952</c:v>
                </c:pt>
                <c:pt idx="1918">
                  <c:v>3.9782999593444401</c:v>
                </c:pt>
                <c:pt idx="1919">
                  <c:v>3.9746000047161942</c:v>
                </c:pt>
                <c:pt idx="1920">
                  <c:v>3.9701000070781447</c:v>
                </c:pt>
                <c:pt idx="1921">
                  <c:v>3.9678002857908723</c:v>
                </c:pt>
                <c:pt idx="1922">
                  <c:v>3.9631000944355037</c:v>
                </c:pt>
                <c:pt idx="1923">
                  <c:v>3.9593999108765274</c:v>
                </c:pt>
                <c:pt idx="1924">
                  <c:v>3.9529000056936638</c:v>
                </c:pt>
                <c:pt idx="1925">
                  <c:v>3.9475000016172999</c:v>
                </c:pt>
                <c:pt idx="1926">
                  <c:v>3.9397999606371741</c:v>
                </c:pt>
                <c:pt idx="1927">
                  <c:v>3.9347002982831327</c:v>
                </c:pt>
                <c:pt idx="1928">
                  <c:v>3.9296996913835756</c:v>
                </c:pt>
                <c:pt idx="1929">
                  <c:v>3.9307000046246685</c:v>
                </c:pt>
                <c:pt idx="1930">
                  <c:v>3.9298999940874637</c:v>
                </c:pt>
                <c:pt idx="1931">
                  <c:v>3.9251003164681606</c:v>
                </c:pt>
                <c:pt idx="1932">
                  <c:v>3.9219002030149568</c:v>
                </c:pt>
                <c:pt idx="1933">
                  <c:v>3.9156998077887692</c:v>
                </c:pt>
                <c:pt idx="1934">
                  <c:v>3.9109000001408276</c:v>
                </c:pt>
                <c:pt idx="1935">
                  <c:v>3.9105000004492467</c:v>
                </c:pt>
                <c:pt idx="1936">
                  <c:v>3.9047002049919683</c:v>
                </c:pt>
                <c:pt idx="1937">
                  <c:v>3.901599675657053</c:v>
                </c:pt>
                <c:pt idx="1938">
                  <c:v>3.8913003255511285</c:v>
                </c:pt>
                <c:pt idx="1939">
                  <c:v>3.8906999990649638</c:v>
                </c:pt>
                <c:pt idx="1940">
                  <c:v>3.8864999983707094</c:v>
                </c:pt>
                <c:pt idx="1941">
                  <c:v>3.8834004751915927</c:v>
                </c:pt>
                <c:pt idx="1942">
                  <c:v>3.8818005574648851</c:v>
                </c:pt>
                <c:pt idx="1943">
                  <c:v>3.8794994280033279</c:v>
                </c:pt>
                <c:pt idx="1944">
                  <c:v>3.8759000047357404</c:v>
                </c:pt>
                <c:pt idx="1945">
                  <c:v>3.8739999969475321</c:v>
                </c:pt>
                <c:pt idx="1946">
                  <c:v>3.8710005797838676</c:v>
                </c:pt>
                <c:pt idx="1947">
                  <c:v>3.8710003907908686</c:v>
                </c:pt>
                <c:pt idx="1948">
                  <c:v>3.8689996003377018</c:v>
                </c:pt>
                <c:pt idx="1949">
                  <c:v>3.862500004361209</c:v>
                </c:pt>
                <c:pt idx="1950">
                  <c:v>3.8611000070523005</c:v>
                </c:pt>
                <c:pt idx="1951">
                  <c:v>3.8534002881497145</c:v>
                </c:pt>
                <c:pt idx="1952">
                  <c:v>3.8478007375451853</c:v>
                </c:pt>
                <c:pt idx="1953">
                  <c:v>3.846799269078474</c:v>
                </c:pt>
                <c:pt idx="1954">
                  <c:v>3.8435000002355082</c:v>
                </c:pt>
                <c:pt idx="1955">
                  <c:v>3.8354000046456349</c:v>
                </c:pt>
                <c:pt idx="1956">
                  <c:v>3.83190031790582</c:v>
                </c:pt>
                <c:pt idx="1957">
                  <c:v>3.8288005769718438</c:v>
                </c:pt>
                <c:pt idx="1958">
                  <c:v>3.8264994193959865</c:v>
                </c:pt>
                <c:pt idx="1959">
                  <c:v>3.8165999995399034</c:v>
                </c:pt>
                <c:pt idx="1960">
                  <c:v>3.8075999998764019</c:v>
                </c:pt>
                <c:pt idx="1961">
                  <c:v>3.8042005718671135</c:v>
                </c:pt>
                <c:pt idx="1962">
                  <c:v>3.804300530187902</c:v>
                </c:pt>
                <c:pt idx="1963">
                  <c:v>3.8023994718532776</c:v>
                </c:pt>
                <c:pt idx="1964">
                  <c:v>3.8009999937057728</c:v>
                </c:pt>
                <c:pt idx="1965">
                  <c:v>3.7989000038360246</c:v>
                </c:pt>
                <c:pt idx="1966">
                  <c:v>3.7913004549191101</c:v>
                </c:pt>
                <c:pt idx="1967">
                  <c:v>3.7850008931418415</c:v>
                </c:pt>
                <c:pt idx="1968">
                  <c:v>3.7828991005662829</c:v>
                </c:pt>
                <c:pt idx="1969">
                  <c:v>3.7822999963027542</c:v>
                </c:pt>
                <c:pt idx="1970">
                  <c:v>3.7773999959681532</c:v>
                </c:pt>
                <c:pt idx="1971">
                  <c:v>3.7736006888590055</c:v>
                </c:pt>
                <c:pt idx="1972">
                  <c:v>3.7735003776033409</c:v>
                </c:pt>
                <c:pt idx="1973">
                  <c:v>3.7655996433677501</c:v>
                </c:pt>
                <c:pt idx="1974">
                  <c:v>3.76209999184357</c:v>
                </c:pt>
                <c:pt idx="1975">
                  <c:v>3.7609000067241141</c:v>
                </c:pt>
                <c:pt idx="1976">
                  <c:v>3.759800484891457</c:v>
                </c:pt>
                <c:pt idx="1977">
                  <c:v>3.7568004330605618</c:v>
                </c:pt>
                <c:pt idx="1978">
                  <c:v>3.7545995433756616</c:v>
                </c:pt>
                <c:pt idx="1979">
                  <c:v>3.7582000083421008</c:v>
                </c:pt>
                <c:pt idx="1980">
                  <c:v>3.7539000090109766</c:v>
                </c:pt>
                <c:pt idx="1981">
                  <c:v>3.7523002450398053</c:v>
                </c:pt>
                <c:pt idx="1982">
                  <c:v>3.7484003913341439</c:v>
                </c:pt>
                <c:pt idx="1983">
                  <c:v>3.7497996140882606</c:v>
                </c:pt>
                <c:pt idx="1984">
                  <c:v>3.7509000099671539</c:v>
                </c:pt>
                <c:pt idx="1985">
                  <c:v>3.7498999879317125</c:v>
                </c:pt>
                <c:pt idx="1986">
                  <c:v>3.7493008830060717</c:v>
                </c:pt>
                <c:pt idx="1987">
                  <c:v>3.7509003553423099</c:v>
                </c:pt>
                <c:pt idx="1988">
                  <c:v>3.7462996343092527</c:v>
                </c:pt>
                <c:pt idx="1989">
                  <c:v>3.745899999375979</c:v>
                </c:pt>
                <c:pt idx="1990">
                  <c:v>3.7408999963226961</c:v>
                </c:pt>
                <c:pt idx="1991">
                  <c:v>3.737599913685699</c:v>
                </c:pt>
                <c:pt idx="1992">
                  <c:v>3.7333007380002527</c:v>
                </c:pt>
                <c:pt idx="1993">
                  <c:v>3.7352992563173757</c:v>
                </c:pt>
                <c:pt idx="1994">
                  <c:v>3.7318000118684722</c:v>
                </c:pt>
                <c:pt idx="1995">
                  <c:v>3.7305999966119998</c:v>
                </c:pt>
                <c:pt idx="1996">
                  <c:v>3.7250005858877557</c:v>
                </c:pt>
                <c:pt idx="1997">
                  <c:v>3.7233004283843911</c:v>
                </c:pt>
                <c:pt idx="1998">
                  <c:v>3.7194995685131289</c:v>
                </c:pt>
                <c:pt idx="1999">
                  <c:v>3.7201999975659419</c:v>
                </c:pt>
                <c:pt idx="2000">
                  <c:v>3.7139000141614815</c:v>
                </c:pt>
                <c:pt idx="2001">
                  <c:v>3.7128001313176355</c:v>
                </c:pt>
                <c:pt idx="2002">
                  <c:v>3.7084007873054361</c:v>
                </c:pt>
                <c:pt idx="2003">
                  <c:v>3.7104992196036619</c:v>
                </c:pt>
                <c:pt idx="2004">
                  <c:v>3.7115000059566228</c:v>
                </c:pt>
                <c:pt idx="2005">
                  <c:v>3.7081000001926441</c:v>
                </c:pt>
                <c:pt idx="2006">
                  <c:v>3.7104007215020829</c:v>
                </c:pt>
                <c:pt idx="2007">
                  <c:v>3.7097005775431171</c:v>
                </c:pt>
                <c:pt idx="2008">
                  <c:v>3.7056994199738256</c:v>
                </c:pt>
                <c:pt idx="2009">
                  <c:v>3.7038000105821993</c:v>
                </c:pt>
                <c:pt idx="2010">
                  <c:v>3.6985999882163014</c:v>
                </c:pt>
                <c:pt idx="2011">
                  <c:v>3.6917008064265247</c:v>
                </c:pt>
                <c:pt idx="2012">
                  <c:v>3.6890003149965196</c:v>
                </c:pt>
                <c:pt idx="2013">
                  <c:v>3.6839996799899382</c:v>
                </c:pt>
                <c:pt idx="2014">
                  <c:v>3.6808000125311082</c:v>
                </c:pt>
                <c:pt idx="2015">
                  <c:v>3.675900007096061</c:v>
                </c:pt>
                <c:pt idx="2016">
                  <c:v>3.66970029258664</c:v>
                </c:pt>
                <c:pt idx="2017">
                  <c:v>3.6637006244636723</c:v>
                </c:pt>
                <c:pt idx="2018">
                  <c:v>3.660099380867905</c:v>
                </c:pt>
                <c:pt idx="2019">
                  <c:v>3.6524000144927413</c:v>
                </c:pt>
                <c:pt idx="2020">
                  <c:v>3.6523000066736131</c:v>
                </c:pt>
                <c:pt idx="2021">
                  <c:v>3.6511006873552105</c:v>
                </c:pt>
                <c:pt idx="2022">
                  <c:v>3.6482007056183647</c:v>
                </c:pt>
                <c:pt idx="2023">
                  <c:v>3.6438992801631684</c:v>
                </c:pt>
                <c:pt idx="2024">
                  <c:v>3.6368999886472011</c:v>
                </c:pt>
                <c:pt idx="2025">
                  <c:v>3.6338999859290197</c:v>
                </c:pt>
                <c:pt idx="2026">
                  <c:v>3.6267005098343361</c:v>
                </c:pt>
                <c:pt idx="2027">
                  <c:v>3.6241008786164457</c:v>
                </c:pt>
                <c:pt idx="2028">
                  <c:v>3.6268991422621184</c:v>
                </c:pt>
                <c:pt idx="2029">
                  <c:v>3.6272999946522759</c:v>
                </c:pt>
                <c:pt idx="2030">
                  <c:v>3.622099998377962</c:v>
                </c:pt>
                <c:pt idx="2031">
                  <c:v>3.6163001910681487</c:v>
                </c:pt>
                <c:pt idx="2032">
                  <c:v>3.6117005094056367</c:v>
                </c:pt>
                <c:pt idx="2033">
                  <c:v>3.610999494077987</c:v>
                </c:pt>
                <c:pt idx="2034">
                  <c:v>3.6123999983319663</c:v>
                </c:pt>
                <c:pt idx="2035">
                  <c:v>3.6112000027133035</c:v>
                </c:pt>
                <c:pt idx="2036">
                  <c:v>3.610500374554249</c:v>
                </c:pt>
                <c:pt idx="2037">
                  <c:v>3.606500223162584</c:v>
                </c:pt>
                <c:pt idx="2038">
                  <c:v>3.602399756811792</c:v>
                </c:pt>
                <c:pt idx="2039">
                  <c:v>3.6035999935120344</c:v>
                </c:pt>
                <c:pt idx="2040">
                  <c:v>3.6008999948462588</c:v>
                </c:pt>
                <c:pt idx="2041">
                  <c:v>3.6004004201895441</c:v>
                </c:pt>
                <c:pt idx="2042">
                  <c:v>3.596900855016429</c:v>
                </c:pt>
                <c:pt idx="2043">
                  <c:v>3.5934991186586558</c:v>
                </c:pt>
                <c:pt idx="2044">
                  <c:v>3.5888000049089896</c:v>
                </c:pt>
                <c:pt idx="2045">
                  <c:v>3.5840000031894306</c:v>
                </c:pt>
                <c:pt idx="2046">
                  <c:v>3.5800007922662189</c:v>
                </c:pt>
                <c:pt idx="2047">
                  <c:v>3.5767005822635838</c:v>
                </c:pt>
                <c:pt idx="2048">
                  <c:v>3.5748994114837842</c:v>
                </c:pt>
                <c:pt idx="2049">
                  <c:v>3.5689000109196058</c:v>
                </c:pt>
                <c:pt idx="2050">
                  <c:v>3.5642999949923251</c:v>
                </c:pt>
                <c:pt idx="2051">
                  <c:v>3.5590002967292094</c:v>
                </c:pt>
                <c:pt idx="2052">
                  <c:v>3.5555011054457282</c:v>
                </c:pt>
                <c:pt idx="2053">
                  <c:v>3.5532988895429298</c:v>
                </c:pt>
                <c:pt idx="2054">
                  <c:v>3.5483999925636454</c:v>
                </c:pt>
                <c:pt idx="2055">
                  <c:v>3.5456999996677041</c:v>
                </c:pt>
                <c:pt idx="2056">
                  <c:v>3.5398006336181425</c:v>
                </c:pt>
                <c:pt idx="2057">
                  <c:v>3.5364002146743587</c:v>
                </c:pt>
                <c:pt idx="2058">
                  <c:v>3.5312997747387271</c:v>
                </c:pt>
                <c:pt idx="2059">
                  <c:v>3.5278999911315623</c:v>
                </c:pt>
                <c:pt idx="2060">
                  <c:v>3.5220000070548849</c:v>
                </c:pt>
                <c:pt idx="2061">
                  <c:v>3.5167003457027022</c:v>
                </c:pt>
                <c:pt idx="2062">
                  <c:v>3.5110006511677057</c:v>
                </c:pt>
                <c:pt idx="2063">
                  <c:v>3.5087993381457636</c:v>
                </c:pt>
                <c:pt idx="2064">
                  <c:v>3.4952999795859796</c:v>
                </c:pt>
                <c:pt idx="2065">
                  <c:v>3.4835999728165916</c:v>
                </c:pt>
                <c:pt idx="2066">
                  <c:v>3.4764993835415225</c:v>
                </c:pt>
                <c:pt idx="2067">
                  <c:v>3.4634002264938317</c:v>
                </c:pt>
                <c:pt idx="2068">
                  <c:v>3.4557997601514217</c:v>
                </c:pt>
                <c:pt idx="2069">
                  <c:v>3.4506000280307489</c:v>
                </c:pt>
                <c:pt idx="2070">
                  <c:v>3.444899991794955</c:v>
                </c:pt>
                <c:pt idx="2071">
                  <c:v>3.4456009664500016</c:v>
                </c:pt>
                <c:pt idx="2072">
                  <c:v>3.4467005549449823</c:v>
                </c:pt>
                <c:pt idx="2073">
                  <c:v>3.4474994667980354</c:v>
                </c:pt>
                <c:pt idx="2074">
                  <c:v>3.4421999934202177</c:v>
                </c:pt>
                <c:pt idx="2075">
                  <c:v>3.4319000228861114</c:v>
                </c:pt>
                <c:pt idx="2076">
                  <c:v>3.427900179005519</c:v>
                </c:pt>
                <c:pt idx="2077">
                  <c:v>3.4227005237553385</c:v>
                </c:pt>
                <c:pt idx="2078">
                  <c:v>3.4214994952199049</c:v>
                </c:pt>
                <c:pt idx="2079">
                  <c:v>3.4130999849294312</c:v>
                </c:pt>
                <c:pt idx="2080">
                  <c:v>3.4116000015274039</c:v>
                </c:pt>
                <c:pt idx="2081">
                  <c:v>3.4094006388622802</c:v>
                </c:pt>
                <c:pt idx="2082">
                  <c:v>3.4074999649019446</c:v>
                </c:pt>
                <c:pt idx="2083">
                  <c:v>3.4041000079159858</c:v>
                </c:pt>
                <c:pt idx="2084">
                  <c:v>3.3992000275538885</c:v>
                </c:pt>
                <c:pt idx="2085">
                  <c:v>3.3969000190700172</c:v>
                </c:pt>
                <c:pt idx="2086">
                  <c:v>3.3879999692944693</c:v>
                </c:pt>
                <c:pt idx="2087">
                  <c:v>3.3834004129384994</c:v>
                </c:pt>
                <c:pt idx="2088">
                  <c:v>3.3805996092778514</c:v>
                </c:pt>
                <c:pt idx="2089">
                  <c:v>3.3724999767291592</c:v>
                </c:pt>
                <c:pt idx="2090">
                  <c:v>3.3687000068603083</c:v>
                </c:pt>
                <c:pt idx="2091">
                  <c:v>3.3640005371998996</c:v>
                </c:pt>
                <c:pt idx="2092">
                  <c:v>3.362100300117163</c:v>
                </c:pt>
                <c:pt idx="2093">
                  <c:v>3.3581996949142194</c:v>
                </c:pt>
                <c:pt idx="2094">
                  <c:v>3.3511999763431959</c:v>
                </c:pt>
                <c:pt idx="2095">
                  <c:v>3.3463000200281385</c:v>
                </c:pt>
                <c:pt idx="2096">
                  <c:v>3.3362003339716466</c:v>
                </c:pt>
                <c:pt idx="2097">
                  <c:v>3.3320002222098992</c:v>
                </c:pt>
                <c:pt idx="2098">
                  <c:v>3.3279997988647665</c:v>
                </c:pt>
                <c:pt idx="2099">
                  <c:v>3.3267000122068566</c:v>
                </c:pt>
                <c:pt idx="2100">
                  <c:v>3.3209999729151605</c:v>
                </c:pt>
                <c:pt idx="2101">
                  <c:v>3.3144999366704724</c:v>
                </c:pt>
                <c:pt idx="2102">
                  <c:v>3.3065001683207811</c:v>
                </c:pt>
                <c:pt idx="2103">
                  <c:v>3.3023998310090974</c:v>
                </c:pt>
                <c:pt idx="2104">
                  <c:v>3.3042999982790207</c:v>
                </c:pt>
                <c:pt idx="2105">
                  <c:v>3.3016000216448447</c:v>
                </c:pt>
                <c:pt idx="2106">
                  <c:v>3.2968002004563459</c:v>
                </c:pt>
                <c:pt idx="2107">
                  <c:v>3.2938004923853441</c:v>
                </c:pt>
                <c:pt idx="2108">
                  <c:v>3.2893995332706254</c:v>
                </c:pt>
                <c:pt idx="2109">
                  <c:v>3.2849000002825051</c:v>
                </c:pt>
                <c:pt idx="2110">
                  <c:v>3.2825000016164267</c:v>
                </c:pt>
                <c:pt idx="2111">
                  <c:v>3.2775004662471474</c:v>
                </c:pt>
                <c:pt idx="2112">
                  <c:v>3.2743004706353531</c:v>
                </c:pt>
                <c:pt idx="2113">
                  <c:v>3.2722995545336744</c:v>
                </c:pt>
                <c:pt idx="2114">
                  <c:v>3.2677999748193542</c:v>
                </c:pt>
                <c:pt idx="2115">
                  <c:v>3.2606999859781354</c:v>
                </c:pt>
                <c:pt idx="2116">
                  <c:v>3.2594001606848906</c:v>
                </c:pt>
                <c:pt idx="2117">
                  <c:v>3.2583003432227997</c:v>
                </c:pt>
                <c:pt idx="2118">
                  <c:v>3.2552996354061179</c:v>
                </c:pt>
                <c:pt idx="2119">
                  <c:v>3.2570000085834181</c:v>
                </c:pt>
                <c:pt idx="2120">
                  <c:v>3.252299985877471</c:v>
                </c:pt>
                <c:pt idx="2121">
                  <c:v>3.2505008992156945</c:v>
                </c:pt>
                <c:pt idx="2122">
                  <c:v>3.2488005503619206</c:v>
                </c:pt>
                <c:pt idx="2123">
                  <c:v>3.2464994358015247</c:v>
                </c:pt>
                <c:pt idx="2124">
                  <c:v>3.2429999962769216</c:v>
                </c:pt>
                <c:pt idx="2125">
                  <c:v>3.2451999915065244</c:v>
                </c:pt>
                <c:pt idx="2126">
                  <c:v>3.2454012709567905</c:v>
                </c:pt>
                <c:pt idx="2127">
                  <c:v>3.2506007243136992</c:v>
                </c:pt>
                <c:pt idx="2128">
                  <c:v>3.251499272439105</c:v>
                </c:pt>
                <c:pt idx="2129">
                  <c:v>3.2536000025720568</c:v>
                </c:pt>
                <c:pt idx="2130">
                  <c:v>3.2512999940881855</c:v>
                </c:pt>
                <c:pt idx="2131">
                  <c:v>3.2504003137582913</c:v>
                </c:pt>
                <c:pt idx="2132">
                  <c:v>3.2461003211938078</c:v>
                </c:pt>
                <c:pt idx="2133">
                  <c:v>3.239499699404405</c:v>
                </c:pt>
                <c:pt idx="2134">
                  <c:v>3.2325000268901931</c:v>
                </c:pt>
                <c:pt idx="2135">
                  <c:v>3.2308999821616453</c:v>
                </c:pt>
                <c:pt idx="2136">
                  <c:v>3.2364004647242837</c:v>
                </c:pt>
                <c:pt idx="2137">
                  <c:v>3.2361007671352127</c:v>
                </c:pt>
                <c:pt idx="2138">
                  <c:v>3.2377992556575919</c:v>
                </c:pt>
                <c:pt idx="2139">
                  <c:v>3.2331999820671626</c:v>
                </c:pt>
                <c:pt idx="2140">
                  <c:v>3.2300999962753849</c:v>
                </c:pt>
                <c:pt idx="2141">
                  <c:v>3.2285003786018933</c:v>
                </c:pt>
                <c:pt idx="2142">
                  <c:v>3.2245999423976173</c:v>
                </c:pt>
                <c:pt idx="2143">
                  <c:v>3.2211000978495576</c:v>
                </c:pt>
                <c:pt idx="2144">
                  <c:v>3.2181000260316068</c:v>
                </c:pt>
                <c:pt idx="2145">
                  <c:v>3.2184000009510783</c:v>
                </c:pt>
                <c:pt idx="2146">
                  <c:v>3.2180011716773151</c:v>
                </c:pt>
                <c:pt idx="2147">
                  <c:v>3.2224003632509266</c:v>
                </c:pt>
                <c:pt idx="2148">
                  <c:v>3.2256996554351645</c:v>
                </c:pt>
                <c:pt idx="2149">
                  <c:v>3.2271000144028221</c:v>
                </c:pt>
                <c:pt idx="2150">
                  <c:v>3.2284999733892619</c:v>
                </c:pt>
                <c:pt idx="2151">
                  <c:v>3.226500540629786</c:v>
                </c:pt>
                <c:pt idx="2152">
                  <c:v>3.2252005849877605</c:v>
                </c:pt>
                <c:pt idx="2153">
                  <c:v>3.2273993844064535</c:v>
                </c:pt>
                <c:pt idx="2154">
                  <c:v>3.2288999817828881</c:v>
                </c:pt>
                <c:pt idx="2155">
                  <c:v>3.2262999732920434</c:v>
                </c:pt>
                <c:pt idx="2156">
                  <c:v>3.2263005676213652</c:v>
                </c:pt>
                <c:pt idx="2157">
                  <c:v>3.2263003901462071</c:v>
                </c:pt>
                <c:pt idx="2158">
                  <c:v>3.2232996559105231</c:v>
                </c:pt>
                <c:pt idx="2159">
                  <c:v>3.2234999945576419</c:v>
                </c:pt>
                <c:pt idx="2160">
                  <c:v>3.2226999989507021</c:v>
                </c:pt>
                <c:pt idx="2161">
                  <c:v>3.2172007548288093</c:v>
                </c:pt>
                <c:pt idx="2162">
                  <c:v>3.2152007764816517</c:v>
                </c:pt>
                <c:pt idx="2163">
                  <c:v>3.2159991955777514</c:v>
                </c:pt>
                <c:pt idx="2164">
                  <c:v>3.2143000245996518</c:v>
                </c:pt>
                <c:pt idx="2165">
                  <c:v>3.2081999876972986</c:v>
                </c:pt>
                <c:pt idx="2166">
                  <c:v>3.2056007994615356</c:v>
                </c:pt>
                <c:pt idx="2167">
                  <c:v>3.2041002748446772</c:v>
                </c:pt>
                <c:pt idx="2168">
                  <c:v>3.2012996960620512</c:v>
                </c:pt>
                <c:pt idx="2169">
                  <c:v>3.1990000167788821</c:v>
                </c:pt>
                <c:pt idx="2170">
                  <c:v>3.1953000242210692</c:v>
                </c:pt>
                <c:pt idx="2171">
                  <c:v>3.1939003008810687</c:v>
                </c:pt>
                <c:pt idx="2172">
                  <c:v>3.1935006327548763</c:v>
                </c:pt>
                <c:pt idx="2173">
                  <c:v>3.1938993461590144</c:v>
                </c:pt>
                <c:pt idx="2174">
                  <c:v>3.1900999828285421</c:v>
                </c:pt>
                <c:pt idx="2175">
                  <c:v>3.1875999994226731</c:v>
                </c:pt>
                <c:pt idx="2176">
                  <c:v>3.1899001924466575</c:v>
                </c:pt>
                <c:pt idx="2177">
                  <c:v>3.186600629996974</c:v>
                </c:pt>
                <c:pt idx="2178">
                  <c:v>3.1852993599823094</c:v>
                </c:pt>
                <c:pt idx="2179">
                  <c:v>3.183399986832228</c:v>
                </c:pt>
                <c:pt idx="2180">
                  <c:v>3.1763000003775232</c:v>
                </c:pt>
                <c:pt idx="2181">
                  <c:v>3.1765003108957899</c:v>
                </c:pt>
                <c:pt idx="2182">
                  <c:v>3.1766001659343601</c:v>
                </c:pt>
                <c:pt idx="2183">
                  <c:v>3.1752998286174261</c:v>
                </c:pt>
                <c:pt idx="2184">
                  <c:v>3.173600027745124</c:v>
                </c:pt>
                <c:pt idx="2185">
                  <c:v>3.1709999915110529</c:v>
                </c:pt>
                <c:pt idx="2186">
                  <c:v>3.165800317285175</c:v>
                </c:pt>
                <c:pt idx="2187">
                  <c:v>3.1619996358858771</c:v>
                </c:pt>
                <c:pt idx="2188">
                  <c:v>3.1525003701171954</c:v>
                </c:pt>
                <c:pt idx="2189">
                  <c:v>3.1479000168765197</c:v>
                </c:pt>
                <c:pt idx="2190">
                  <c:v>3.1448000046730158</c:v>
                </c:pt>
                <c:pt idx="2191">
                  <c:v>3.145400409695867</c:v>
                </c:pt>
                <c:pt idx="2192">
                  <c:v>3.1445004669221817</c:v>
                </c:pt>
                <c:pt idx="2193">
                  <c:v>3.1416995508116088</c:v>
                </c:pt>
                <c:pt idx="2194">
                  <c:v>3.1439000124009908</c:v>
                </c:pt>
                <c:pt idx="2195">
                  <c:v>3.1440000211659935</c:v>
                </c:pt>
                <c:pt idx="2196">
                  <c:v>3.1430000286054565</c:v>
                </c:pt>
                <c:pt idx="2197">
                  <c:v>3.1367004956191522</c:v>
                </c:pt>
                <c:pt idx="2198">
                  <c:v>3.1338995365076698</c:v>
                </c:pt>
                <c:pt idx="2199">
                  <c:v>3.1283999777733698</c:v>
                </c:pt>
                <c:pt idx="2200">
                  <c:v>3.1260999980877386</c:v>
                </c:pt>
                <c:pt idx="2201">
                  <c:v>3.124900329967204</c:v>
                </c:pt>
                <c:pt idx="2202">
                  <c:v>3.1219000658020377</c:v>
                </c:pt>
                <c:pt idx="2203">
                  <c:v>3.1175999103506911</c:v>
                </c:pt>
                <c:pt idx="2204">
                  <c:v>3.1158999811159447</c:v>
                </c:pt>
                <c:pt idx="2205">
                  <c:v>3.1115000020945445</c:v>
                </c:pt>
                <c:pt idx="2206">
                  <c:v>3.1085004667256726</c:v>
                </c:pt>
                <c:pt idx="2207">
                  <c:v>3.1097996102325851</c:v>
                </c:pt>
                <c:pt idx="2208">
                  <c:v>3.1009003444632981</c:v>
                </c:pt>
                <c:pt idx="2209">
                  <c:v>3.0976999851191067</c:v>
                </c:pt>
                <c:pt idx="2210">
                  <c:v>3.0924999956114334</c:v>
                </c:pt>
                <c:pt idx="2211">
                  <c:v>3.0878003207180882</c:v>
                </c:pt>
                <c:pt idx="2212">
                  <c:v>3.0839002519569476</c:v>
                </c:pt>
                <c:pt idx="2213">
                  <c:v>3.0828997591961524</c:v>
                </c:pt>
                <c:pt idx="2214">
                  <c:v>3.0789000148797641</c:v>
                </c:pt>
                <c:pt idx="2215">
                  <c:v>3.0731000185915036</c:v>
                </c:pt>
                <c:pt idx="2216">
                  <c:v>3.0697006552727544</c:v>
                </c:pt>
                <c:pt idx="2217">
                  <c:v>3.0684005177463405</c:v>
                </c:pt>
                <c:pt idx="2218">
                  <c:v>3.0656995156241464</c:v>
                </c:pt>
                <c:pt idx="2219">
                  <c:v>3.0611000256467378</c:v>
                </c:pt>
                <c:pt idx="2220">
                  <c:v>3.0552000263123773</c:v>
                </c:pt>
                <c:pt idx="2221">
                  <c:v>3.0522004282902344</c:v>
                </c:pt>
                <c:pt idx="2222">
                  <c:v>3.0522003398873494</c:v>
                </c:pt>
                <c:pt idx="2223">
                  <c:v>3.0492996486646007</c:v>
                </c:pt>
                <c:pt idx="2224">
                  <c:v>3.0463000242234557</c:v>
                </c:pt>
                <c:pt idx="2225">
                  <c:v>3.0432999855984235</c:v>
                </c:pt>
                <c:pt idx="2226">
                  <c:v>3.040200526425906</c:v>
                </c:pt>
                <c:pt idx="2227">
                  <c:v>3.0361002727440791</c:v>
                </c:pt>
                <c:pt idx="2228">
                  <c:v>3.0327997633867199</c:v>
                </c:pt>
                <c:pt idx="2229">
                  <c:v>3.028199996377225</c:v>
                </c:pt>
                <c:pt idx="2230">
                  <c:v>3.0232000241303467</c:v>
                </c:pt>
                <c:pt idx="2231">
                  <c:v>3.018700097934925</c:v>
                </c:pt>
                <c:pt idx="2232">
                  <c:v>3.0139003597214469</c:v>
                </c:pt>
                <c:pt idx="2233">
                  <c:v>3.0085996685011196</c:v>
                </c:pt>
                <c:pt idx="2234">
                  <c:v>3.0020000169752166</c:v>
                </c:pt>
                <c:pt idx="2235">
                  <c:v>3.0011000054364558</c:v>
                </c:pt>
                <c:pt idx="2236">
                  <c:v>2.9992004676823854</c:v>
                </c:pt>
                <c:pt idx="2237">
                  <c:v>2.9933000284145237</c:v>
                </c:pt>
                <c:pt idx="2238">
                  <c:v>2.9858999854041031</c:v>
                </c:pt>
                <c:pt idx="2239">
                  <c:v>2.9816000026694383</c:v>
                </c:pt>
                <c:pt idx="2240">
                  <c:v>2.9777000229805708</c:v>
                </c:pt>
                <c:pt idx="2241">
                  <c:v>2.9736996162391733</c:v>
                </c:pt>
                <c:pt idx="2242">
                  <c:v>2.9670003602950601</c:v>
                </c:pt>
                <c:pt idx="2243">
                  <c:v>2.9620996260564425</c:v>
                </c:pt>
                <c:pt idx="2244">
                  <c:v>2.9628999812994152</c:v>
                </c:pt>
                <c:pt idx="2245">
                  <c:v>2.9626000158241368</c:v>
                </c:pt>
                <c:pt idx="2246">
                  <c:v>2.9597996226293617</c:v>
                </c:pt>
                <c:pt idx="2247">
                  <c:v>2.9555000754335197</c:v>
                </c:pt>
                <c:pt idx="2248">
                  <c:v>2.9514999464008724</c:v>
                </c:pt>
                <c:pt idx="2249">
                  <c:v>2.9487000127701322</c:v>
                </c:pt>
                <c:pt idx="2250">
                  <c:v>2.9453000158246141</c:v>
                </c:pt>
                <c:pt idx="2251">
                  <c:v>2.9400007077201735</c:v>
                </c:pt>
                <c:pt idx="2252">
                  <c:v>2.9386004577609128</c:v>
                </c:pt>
                <c:pt idx="2253">
                  <c:v>2.9367995680731838</c:v>
                </c:pt>
                <c:pt idx="2254">
                  <c:v>2.9359000266049406</c:v>
                </c:pt>
                <c:pt idx="2255">
                  <c:v>2.9257999768233276</c:v>
                </c:pt>
                <c:pt idx="2256">
                  <c:v>2.9192004929500399</c:v>
                </c:pt>
                <c:pt idx="2257">
                  <c:v>2.9166003517166246</c:v>
                </c:pt>
                <c:pt idx="2258">
                  <c:v>2.9091996438946808</c:v>
                </c:pt>
                <c:pt idx="2259">
                  <c:v>2.9051999991424964</c:v>
                </c:pt>
                <c:pt idx="2260">
                  <c:v>2.9053999937023036</c:v>
                </c:pt>
                <c:pt idx="2261">
                  <c:v>2.9000003746987204</c:v>
                </c:pt>
                <c:pt idx="2262">
                  <c:v>2.8986005677215871</c:v>
                </c:pt>
                <c:pt idx="2263">
                  <c:v>2.9006994365699938</c:v>
                </c:pt>
                <c:pt idx="2264">
                  <c:v>2.9006000210720231</c:v>
                </c:pt>
                <c:pt idx="2265">
                  <c:v>2.9015999702460249</c:v>
                </c:pt>
                <c:pt idx="2266">
                  <c:v>2.9019007237438927</c:v>
                </c:pt>
                <c:pt idx="2267">
                  <c:v>2.8984002519573551</c:v>
                </c:pt>
                <c:pt idx="2268">
                  <c:v>2.8908997856124188</c:v>
                </c:pt>
                <c:pt idx="2269">
                  <c:v>2.8901999799709301</c:v>
                </c:pt>
                <c:pt idx="2270">
                  <c:v>2.8876000053351163</c:v>
                </c:pt>
                <c:pt idx="2271">
                  <c:v>2.8811005468305666</c:v>
                </c:pt>
                <c:pt idx="2272">
                  <c:v>2.8778018926605</c:v>
                </c:pt>
                <c:pt idx="2273">
                  <c:v>2.8827980396235944</c:v>
                </c:pt>
                <c:pt idx="2274">
                  <c:v>2.8713000103016384</c:v>
                </c:pt>
                <c:pt idx="2275">
                  <c:v>2.8630000238408684</c:v>
                </c:pt>
                <c:pt idx="2276">
                  <c:v>2.8620003435062245</c:v>
                </c:pt>
                <c:pt idx="2277">
                  <c:v>2.8572002981163678</c:v>
                </c:pt>
                <c:pt idx="2278">
                  <c:v>2.8536996068869485</c:v>
                </c:pt>
                <c:pt idx="2279">
                  <c:v>2.8494999855029164</c:v>
                </c:pt>
                <c:pt idx="2280">
                  <c:v>2.8459999763508677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6-AEE9-4075-A352-CAE3743A6062}"/>
            </c:ext>
          </c:extLst>
        </c:ser>
        <c:ser>
          <c:idx val="7"/>
          <c:order val="7"/>
          <c:spPr>
            <a:ln w="12700" cap="rnd">
              <a:solidFill>
                <a:srgbClr val="5DA5DA"/>
              </a:solidFill>
              <a:round/>
            </a:ln>
            <a:effectLst/>
          </c:spPr>
          <c:marker>
            <c:symbol val="none"/>
          </c:marker>
          <c:xVal>
            <c:numRef>
              <c:f>sheet1!$O$1:$O$2280</c:f>
              <c:numCache>
                <c:formatCode>General</c:formatCode>
                <c:ptCount val="2280"/>
                <c:pt idx="0">
                  <c:v>-37.900001525878906</c:v>
                </c:pt>
                <c:pt idx="1">
                  <c:v>-37.799999237060547</c:v>
                </c:pt>
                <c:pt idx="2">
                  <c:v>-37.700000762939453</c:v>
                </c:pt>
                <c:pt idx="3">
                  <c:v>-37.599998474121094</c:v>
                </c:pt>
                <c:pt idx="4">
                  <c:v>-37.5</c:v>
                </c:pt>
                <c:pt idx="5">
                  <c:v>-37.400001525878906</c:v>
                </c:pt>
                <c:pt idx="6">
                  <c:v>-37.299999237060547</c:v>
                </c:pt>
                <c:pt idx="7">
                  <c:v>-37.200000762939453</c:v>
                </c:pt>
                <c:pt idx="8">
                  <c:v>-37.099998474121094</c:v>
                </c:pt>
                <c:pt idx="9">
                  <c:v>-37</c:v>
                </c:pt>
                <c:pt idx="10">
                  <c:v>-36.900001525878906</c:v>
                </c:pt>
                <c:pt idx="11">
                  <c:v>-36.799999237060547</c:v>
                </c:pt>
                <c:pt idx="12">
                  <c:v>-36.700000762939453</c:v>
                </c:pt>
                <c:pt idx="13">
                  <c:v>-36.599998474121094</c:v>
                </c:pt>
                <c:pt idx="14">
                  <c:v>-36.5</c:v>
                </c:pt>
                <c:pt idx="15">
                  <c:v>-36.400001525878906</c:v>
                </c:pt>
                <c:pt idx="16">
                  <c:v>-36.299999237060547</c:v>
                </c:pt>
                <c:pt idx="17">
                  <c:v>-36.200000762939453</c:v>
                </c:pt>
                <c:pt idx="18">
                  <c:v>-36.099998474121094</c:v>
                </c:pt>
                <c:pt idx="19">
                  <c:v>-36</c:v>
                </c:pt>
                <c:pt idx="20">
                  <c:v>-35.900001525878906</c:v>
                </c:pt>
                <c:pt idx="21">
                  <c:v>-35.799999237060547</c:v>
                </c:pt>
                <c:pt idx="22">
                  <c:v>-35.700000762939453</c:v>
                </c:pt>
                <c:pt idx="23">
                  <c:v>-35.599998474121094</c:v>
                </c:pt>
                <c:pt idx="24">
                  <c:v>-35.5</c:v>
                </c:pt>
                <c:pt idx="25">
                  <c:v>-35.400001525878906</c:v>
                </c:pt>
                <c:pt idx="26">
                  <c:v>-35.299999237060547</c:v>
                </c:pt>
                <c:pt idx="27">
                  <c:v>-35.200000762939453</c:v>
                </c:pt>
                <c:pt idx="28">
                  <c:v>-35.099998474121094</c:v>
                </c:pt>
                <c:pt idx="29">
                  <c:v>-35</c:v>
                </c:pt>
                <c:pt idx="30">
                  <c:v>-34.900001525878906</c:v>
                </c:pt>
                <c:pt idx="31">
                  <c:v>-34.799999237060547</c:v>
                </c:pt>
                <c:pt idx="32">
                  <c:v>-34.700000762939453</c:v>
                </c:pt>
                <c:pt idx="33">
                  <c:v>-34.599998474121094</c:v>
                </c:pt>
                <c:pt idx="34">
                  <c:v>-34.5</c:v>
                </c:pt>
                <c:pt idx="35">
                  <c:v>-34.400001525878906</c:v>
                </c:pt>
                <c:pt idx="36">
                  <c:v>-34.299999237060547</c:v>
                </c:pt>
                <c:pt idx="37">
                  <c:v>-34.200000762939453</c:v>
                </c:pt>
                <c:pt idx="38">
                  <c:v>-34.099998474121094</c:v>
                </c:pt>
                <c:pt idx="39">
                  <c:v>-34</c:v>
                </c:pt>
                <c:pt idx="40">
                  <c:v>-33.900001525878906</c:v>
                </c:pt>
                <c:pt idx="41">
                  <c:v>-33.799999237060547</c:v>
                </c:pt>
                <c:pt idx="42">
                  <c:v>-33.700000762939453</c:v>
                </c:pt>
                <c:pt idx="43">
                  <c:v>-33.599998474121094</c:v>
                </c:pt>
                <c:pt idx="44">
                  <c:v>-33.5</c:v>
                </c:pt>
                <c:pt idx="45">
                  <c:v>-33.400001525878906</c:v>
                </c:pt>
                <c:pt idx="46">
                  <c:v>-33.299999237060547</c:v>
                </c:pt>
                <c:pt idx="47">
                  <c:v>-33.200000762939453</c:v>
                </c:pt>
                <c:pt idx="48">
                  <c:v>-33.099998474121094</c:v>
                </c:pt>
                <c:pt idx="49">
                  <c:v>-33</c:v>
                </c:pt>
                <c:pt idx="50">
                  <c:v>-32.900001525878906</c:v>
                </c:pt>
                <c:pt idx="51">
                  <c:v>-32.799999237060547</c:v>
                </c:pt>
                <c:pt idx="52">
                  <c:v>-32.700000762939453</c:v>
                </c:pt>
                <c:pt idx="53">
                  <c:v>-32.599998474121094</c:v>
                </c:pt>
                <c:pt idx="54">
                  <c:v>-32.5</c:v>
                </c:pt>
                <c:pt idx="55">
                  <c:v>-32.400001525878906</c:v>
                </c:pt>
                <c:pt idx="56">
                  <c:v>-32.299999237060547</c:v>
                </c:pt>
                <c:pt idx="57">
                  <c:v>-32.200000762939453</c:v>
                </c:pt>
                <c:pt idx="58">
                  <c:v>-32.099998474121094</c:v>
                </c:pt>
                <c:pt idx="59">
                  <c:v>-32</c:v>
                </c:pt>
                <c:pt idx="60">
                  <c:v>-31.899999618530273</c:v>
                </c:pt>
                <c:pt idx="61">
                  <c:v>-31.799999237060547</c:v>
                </c:pt>
                <c:pt idx="62">
                  <c:v>-31.700000762939453</c:v>
                </c:pt>
                <c:pt idx="63">
                  <c:v>-31.600000381469727</c:v>
                </c:pt>
                <c:pt idx="64">
                  <c:v>-31.5</c:v>
                </c:pt>
                <c:pt idx="65">
                  <c:v>-31.399999618530273</c:v>
                </c:pt>
                <c:pt idx="66">
                  <c:v>-31.299999237060547</c:v>
                </c:pt>
                <c:pt idx="67">
                  <c:v>-31.200000762939453</c:v>
                </c:pt>
                <c:pt idx="68">
                  <c:v>-31.100000381469727</c:v>
                </c:pt>
                <c:pt idx="69">
                  <c:v>-31</c:v>
                </c:pt>
                <c:pt idx="70">
                  <c:v>-30.899999618530273</c:v>
                </c:pt>
                <c:pt idx="71">
                  <c:v>-30.799999237060547</c:v>
                </c:pt>
                <c:pt idx="72">
                  <c:v>-30.700000762939453</c:v>
                </c:pt>
                <c:pt idx="73">
                  <c:v>-30.600000381469727</c:v>
                </c:pt>
                <c:pt idx="74">
                  <c:v>-30.5</c:v>
                </c:pt>
                <c:pt idx="75">
                  <c:v>-30.399999618530273</c:v>
                </c:pt>
                <c:pt idx="76">
                  <c:v>-30.299999237060547</c:v>
                </c:pt>
                <c:pt idx="77">
                  <c:v>-30.200000762939453</c:v>
                </c:pt>
                <c:pt idx="78">
                  <c:v>-30.100000381469727</c:v>
                </c:pt>
                <c:pt idx="79">
                  <c:v>-30</c:v>
                </c:pt>
                <c:pt idx="80">
                  <c:v>-29.899999618530273</c:v>
                </c:pt>
                <c:pt idx="81">
                  <c:v>-29.799999237060547</c:v>
                </c:pt>
                <c:pt idx="82">
                  <c:v>-29.700000762939453</c:v>
                </c:pt>
                <c:pt idx="83">
                  <c:v>-29.600000381469727</c:v>
                </c:pt>
                <c:pt idx="84">
                  <c:v>-29.5</c:v>
                </c:pt>
                <c:pt idx="85">
                  <c:v>-29.399999618530273</c:v>
                </c:pt>
                <c:pt idx="86">
                  <c:v>-29.299999237060547</c:v>
                </c:pt>
                <c:pt idx="87">
                  <c:v>-29.200000762939453</c:v>
                </c:pt>
                <c:pt idx="88">
                  <c:v>-29.100000381469727</c:v>
                </c:pt>
                <c:pt idx="89">
                  <c:v>-29</c:v>
                </c:pt>
                <c:pt idx="90">
                  <c:v>-28.899999618530273</c:v>
                </c:pt>
                <c:pt idx="91">
                  <c:v>-28.799999237060547</c:v>
                </c:pt>
                <c:pt idx="92">
                  <c:v>-28.700000762939453</c:v>
                </c:pt>
                <c:pt idx="93">
                  <c:v>-28.600000381469727</c:v>
                </c:pt>
                <c:pt idx="94">
                  <c:v>-28.5</c:v>
                </c:pt>
                <c:pt idx="95">
                  <c:v>-28.399999618530273</c:v>
                </c:pt>
                <c:pt idx="96">
                  <c:v>-28.299999237060547</c:v>
                </c:pt>
                <c:pt idx="97">
                  <c:v>-28.200000762939453</c:v>
                </c:pt>
                <c:pt idx="98">
                  <c:v>-28.100000381469727</c:v>
                </c:pt>
                <c:pt idx="99">
                  <c:v>-28</c:v>
                </c:pt>
                <c:pt idx="100">
                  <c:v>-27.899999618530273</c:v>
                </c:pt>
                <c:pt idx="101">
                  <c:v>-27.799999237060547</c:v>
                </c:pt>
                <c:pt idx="102">
                  <c:v>-27.700000762939453</c:v>
                </c:pt>
                <c:pt idx="103">
                  <c:v>-27.600000381469727</c:v>
                </c:pt>
                <c:pt idx="104">
                  <c:v>-27.5</c:v>
                </c:pt>
                <c:pt idx="105">
                  <c:v>-27.399999618530273</c:v>
                </c:pt>
                <c:pt idx="106">
                  <c:v>-27.299999237060547</c:v>
                </c:pt>
                <c:pt idx="107">
                  <c:v>-27.200000762939453</c:v>
                </c:pt>
                <c:pt idx="108">
                  <c:v>-27.100000381469727</c:v>
                </c:pt>
                <c:pt idx="109">
                  <c:v>-27</c:v>
                </c:pt>
                <c:pt idx="110">
                  <c:v>-26.899999618530273</c:v>
                </c:pt>
                <c:pt idx="111">
                  <c:v>-26.799999237060547</c:v>
                </c:pt>
                <c:pt idx="112">
                  <c:v>-26.700000762939453</c:v>
                </c:pt>
                <c:pt idx="113">
                  <c:v>-26.600000381469727</c:v>
                </c:pt>
                <c:pt idx="114">
                  <c:v>-26.5</c:v>
                </c:pt>
                <c:pt idx="115">
                  <c:v>-26.399999618530273</c:v>
                </c:pt>
                <c:pt idx="116">
                  <c:v>-26.299999237060547</c:v>
                </c:pt>
                <c:pt idx="117">
                  <c:v>-26.200000762939453</c:v>
                </c:pt>
                <c:pt idx="118">
                  <c:v>-26.100000381469727</c:v>
                </c:pt>
                <c:pt idx="119">
                  <c:v>-26</c:v>
                </c:pt>
                <c:pt idx="120">
                  <c:v>-25.899999618530273</c:v>
                </c:pt>
                <c:pt idx="121">
                  <c:v>-25.799999237060547</c:v>
                </c:pt>
                <c:pt idx="122">
                  <c:v>-25.700000762939453</c:v>
                </c:pt>
                <c:pt idx="123">
                  <c:v>-25.600000381469727</c:v>
                </c:pt>
                <c:pt idx="124">
                  <c:v>-25.5</c:v>
                </c:pt>
                <c:pt idx="125">
                  <c:v>-25.399999618530273</c:v>
                </c:pt>
                <c:pt idx="126">
                  <c:v>-25.299999237060547</c:v>
                </c:pt>
                <c:pt idx="127">
                  <c:v>-25.200000762939453</c:v>
                </c:pt>
                <c:pt idx="128">
                  <c:v>-25.100000381469727</c:v>
                </c:pt>
                <c:pt idx="129">
                  <c:v>-25</c:v>
                </c:pt>
                <c:pt idx="130">
                  <c:v>-24.899999618530273</c:v>
                </c:pt>
                <c:pt idx="131">
                  <c:v>-24.799999237060547</c:v>
                </c:pt>
                <c:pt idx="132">
                  <c:v>-24.700000762939453</c:v>
                </c:pt>
                <c:pt idx="133">
                  <c:v>-24.600000381469727</c:v>
                </c:pt>
                <c:pt idx="134">
                  <c:v>-24.5</c:v>
                </c:pt>
                <c:pt idx="135">
                  <c:v>-24.399999618530273</c:v>
                </c:pt>
                <c:pt idx="136">
                  <c:v>-24.299999237060547</c:v>
                </c:pt>
                <c:pt idx="137">
                  <c:v>-24.200000762939453</c:v>
                </c:pt>
                <c:pt idx="138">
                  <c:v>-24.100000381469727</c:v>
                </c:pt>
                <c:pt idx="139">
                  <c:v>-24</c:v>
                </c:pt>
                <c:pt idx="140">
                  <c:v>-23.899999618530273</c:v>
                </c:pt>
                <c:pt idx="141">
                  <c:v>-23.799999237060547</c:v>
                </c:pt>
                <c:pt idx="142">
                  <c:v>-23.700000762939453</c:v>
                </c:pt>
                <c:pt idx="143">
                  <c:v>-23.600000381469727</c:v>
                </c:pt>
                <c:pt idx="144">
                  <c:v>-23.5</c:v>
                </c:pt>
                <c:pt idx="145">
                  <c:v>-23.399999618530273</c:v>
                </c:pt>
                <c:pt idx="146">
                  <c:v>-23.299999237060547</c:v>
                </c:pt>
                <c:pt idx="147">
                  <c:v>-23.200000762939453</c:v>
                </c:pt>
                <c:pt idx="148">
                  <c:v>-23.100000381469727</c:v>
                </c:pt>
                <c:pt idx="149">
                  <c:v>-23</c:v>
                </c:pt>
                <c:pt idx="150">
                  <c:v>-22.899999618530273</c:v>
                </c:pt>
                <c:pt idx="151">
                  <c:v>-22.799999237060547</c:v>
                </c:pt>
                <c:pt idx="152">
                  <c:v>-22.700000762939453</c:v>
                </c:pt>
                <c:pt idx="153">
                  <c:v>-22.600000381469727</c:v>
                </c:pt>
                <c:pt idx="154">
                  <c:v>-22.5</c:v>
                </c:pt>
                <c:pt idx="155">
                  <c:v>-22.399999618530273</c:v>
                </c:pt>
                <c:pt idx="156">
                  <c:v>-22.299999237060547</c:v>
                </c:pt>
                <c:pt idx="157">
                  <c:v>-22.200000762939453</c:v>
                </c:pt>
                <c:pt idx="158">
                  <c:v>-22.100000381469727</c:v>
                </c:pt>
                <c:pt idx="159">
                  <c:v>-22</c:v>
                </c:pt>
                <c:pt idx="160">
                  <c:v>-21.899999618530273</c:v>
                </c:pt>
                <c:pt idx="161">
                  <c:v>-21.799999237060547</c:v>
                </c:pt>
                <c:pt idx="162">
                  <c:v>-21.700000762939453</c:v>
                </c:pt>
                <c:pt idx="163">
                  <c:v>-21.600000381469727</c:v>
                </c:pt>
                <c:pt idx="164">
                  <c:v>-21.5</c:v>
                </c:pt>
                <c:pt idx="165">
                  <c:v>-21.399999618530273</c:v>
                </c:pt>
                <c:pt idx="166">
                  <c:v>-21.299999237060547</c:v>
                </c:pt>
                <c:pt idx="167">
                  <c:v>-21.200000762939453</c:v>
                </c:pt>
                <c:pt idx="168">
                  <c:v>-21.100000381469727</c:v>
                </c:pt>
                <c:pt idx="169">
                  <c:v>-21</c:v>
                </c:pt>
                <c:pt idx="170">
                  <c:v>-20.899999618530273</c:v>
                </c:pt>
                <c:pt idx="171">
                  <c:v>-20.799999237060547</c:v>
                </c:pt>
                <c:pt idx="172">
                  <c:v>-20.700000762939453</c:v>
                </c:pt>
                <c:pt idx="173">
                  <c:v>-20.600000381469727</c:v>
                </c:pt>
                <c:pt idx="174">
                  <c:v>-20.5</c:v>
                </c:pt>
                <c:pt idx="175">
                  <c:v>-20.399999618530273</c:v>
                </c:pt>
                <c:pt idx="176">
                  <c:v>-20.299999237060547</c:v>
                </c:pt>
                <c:pt idx="177">
                  <c:v>-20.200000762939453</c:v>
                </c:pt>
                <c:pt idx="178">
                  <c:v>-20.100000381469727</c:v>
                </c:pt>
                <c:pt idx="179">
                  <c:v>-20</c:v>
                </c:pt>
                <c:pt idx="180">
                  <c:v>-19.899999618530273</c:v>
                </c:pt>
                <c:pt idx="181">
                  <c:v>-19.799999237060547</c:v>
                </c:pt>
                <c:pt idx="182">
                  <c:v>-19.700000762939453</c:v>
                </c:pt>
                <c:pt idx="183">
                  <c:v>-19.600000381469727</c:v>
                </c:pt>
                <c:pt idx="184">
                  <c:v>-19.5</c:v>
                </c:pt>
                <c:pt idx="185">
                  <c:v>-19.399999618530273</c:v>
                </c:pt>
                <c:pt idx="186">
                  <c:v>-19.299999237060547</c:v>
                </c:pt>
                <c:pt idx="187">
                  <c:v>-19.200000762939453</c:v>
                </c:pt>
                <c:pt idx="188">
                  <c:v>-19.100000381469727</c:v>
                </c:pt>
                <c:pt idx="189">
                  <c:v>-19</c:v>
                </c:pt>
                <c:pt idx="190">
                  <c:v>-18.899999618530273</c:v>
                </c:pt>
                <c:pt idx="191">
                  <c:v>-18.799999237060547</c:v>
                </c:pt>
                <c:pt idx="192">
                  <c:v>-18.700000762939453</c:v>
                </c:pt>
                <c:pt idx="193">
                  <c:v>-18.600000381469727</c:v>
                </c:pt>
                <c:pt idx="194">
                  <c:v>-18.5</c:v>
                </c:pt>
                <c:pt idx="195">
                  <c:v>-18.399999618530273</c:v>
                </c:pt>
                <c:pt idx="196">
                  <c:v>-18.299999237060547</c:v>
                </c:pt>
                <c:pt idx="197">
                  <c:v>-18.200000762939453</c:v>
                </c:pt>
                <c:pt idx="198">
                  <c:v>-18.100000381469727</c:v>
                </c:pt>
                <c:pt idx="199">
                  <c:v>-18</c:v>
                </c:pt>
                <c:pt idx="200">
                  <c:v>-17.899999618530273</c:v>
                </c:pt>
                <c:pt idx="201">
                  <c:v>-17.799999237060547</c:v>
                </c:pt>
                <c:pt idx="202">
                  <c:v>-17.700000762939453</c:v>
                </c:pt>
                <c:pt idx="203">
                  <c:v>-17.600000381469727</c:v>
                </c:pt>
                <c:pt idx="204">
                  <c:v>-17.5</c:v>
                </c:pt>
                <c:pt idx="205">
                  <c:v>-17.399999618530273</c:v>
                </c:pt>
                <c:pt idx="206">
                  <c:v>-17.299999237060547</c:v>
                </c:pt>
                <c:pt idx="207">
                  <c:v>-17.200000762939453</c:v>
                </c:pt>
                <c:pt idx="208">
                  <c:v>-17.100000381469727</c:v>
                </c:pt>
                <c:pt idx="209">
                  <c:v>-17</c:v>
                </c:pt>
                <c:pt idx="210">
                  <c:v>-16.899999618530273</c:v>
                </c:pt>
                <c:pt idx="211">
                  <c:v>-16.799999237060547</c:v>
                </c:pt>
                <c:pt idx="212">
                  <c:v>-16.700000762939453</c:v>
                </c:pt>
                <c:pt idx="213">
                  <c:v>-16.600000381469727</c:v>
                </c:pt>
                <c:pt idx="214">
                  <c:v>-16.5</c:v>
                </c:pt>
                <c:pt idx="215">
                  <c:v>-16.399999618530273</c:v>
                </c:pt>
                <c:pt idx="216">
                  <c:v>-16.299999237060547</c:v>
                </c:pt>
                <c:pt idx="217">
                  <c:v>-16.200000762939453</c:v>
                </c:pt>
                <c:pt idx="218">
                  <c:v>-16.100000381469727</c:v>
                </c:pt>
                <c:pt idx="219">
                  <c:v>-16</c:v>
                </c:pt>
                <c:pt idx="220">
                  <c:v>-15.899999618530273</c:v>
                </c:pt>
                <c:pt idx="221">
                  <c:v>-15.799999237060547</c:v>
                </c:pt>
                <c:pt idx="222">
                  <c:v>-15.700000762939453</c:v>
                </c:pt>
                <c:pt idx="223">
                  <c:v>-15.600000381469727</c:v>
                </c:pt>
                <c:pt idx="224">
                  <c:v>-15.5</c:v>
                </c:pt>
                <c:pt idx="225">
                  <c:v>-15.399999618530273</c:v>
                </c:pt>
                <c:pt idx="226">
                  <c:v>-15.299999237060547</c:v>
                </c:pt>
                <c:pt idx="227">
                  <c:v>-15.200000762939453</c:v>
                </c:pt>
                <c:pt idx="228">
                  <c:v>-15.100000381469727</c:v>
                </c:pt>
                <c:pt idx="229">
                  <c:v>-15</c:v>
                </c:pt>
                <c:pt idx="230">
                  <c:v>-14.899999618530273</c:v>
                </c:pt>
                <c:pt idx="231">
                  <c:v>-14.799999237060547</c:v>
                </c:pt>
                <c:pt idx="232">
                  <c:v>-14.700000762939453</c:v>
                </c:pt>
                <c:pt idx="233">
                  <c:v>-14.600000381469727</c:v>
                </c:pt>
                <c:pt idx="234">
                  <c:v>-14.5</c:v>
                </c:pt>
                <c:pt idx="235">
                  <c:v>-14.399999618530273</c:v>
                </c:pt>
                <c:pt idx="236">
                  <c:v>-14.299999237060547</c:v>
                </c:pt>
                <c:pt idx="237">
                  <c:v>-14.200000762939453</c:v>
                </c:pt>
                <c:pt idx="238">
                  <c:v>-14.100000381469727</c:v>
                </c:pt>
                <c:pt idx="239">
                  <c:v>-14</c:v>
                </c:pt>
                <c:pt idx="240">
                  <c:v>-13.899999618530273</c:v>
                </c:pt>
                <c:pt idx="241">
                  <c:v>-13.799999237060547</c:v>
                </c:pt>
                <c:pt idx="242">
                  <c:v>-13.700000762939453</c:v>
                </c:pt>
                <c:pt idx="243">
                  <c:v>-13.600000381469727</c:v>
                </c:pt>
                <c:pt idx="244">
                  <c:v>-13.5</c:v>
                </c:pt>
                <c:pt idx="245">
                  <c:v>-13.399999618530273</c:v>
                </c:pt>
                <c:pt idx="246">
                  <c:v>-13.299999237060547</c:v>
                </c:pt>
                <c:pt idx="247">
                  <c:v>-13.200000762939453</c:v>
                </c:pt>
                <c:pt idx="248">
                  <c:v>-13.100000381469727</c:v>
                </c:pt>
                <c:pt idx="249">
                  <c:v>-13</c:v>
                </c:pt>
                <c:pt idx="250">
                  <c:v>-12.899999618530273</c:v>
                </c:pt>
                <c:pt idx="251">
                  <c:v>-12.799999237060547</c:v>
                </c:pt>
                <c:pt idx="252">
                  <c:v>-12.700000762939453</c:v>
                </c:pt>
                <c:pt idx="253">
                  <c:v>-12.600000381469727</c:v>
                </c:pt>
                <c:pt idx="254">
                  <c:v>-12.5</c:v>
                </c:pt>
                <c:pt idx="255">
                  <c:v>-12.399999618530273</c:v>
                </c:pt>
                <c:pt idx="256">
                  <c:v>-12.299999237060547</c:v>
                </c:pt>
                <c:pt idx="257">
                  <c:v>-12.200000762939453</c:v>
                </c:pt>
                <c:pt idx="258">
                  <c:v>-12.100000381469727</c:v>
                </c:pt>
                <c:pt idx="259">
                  <c:v>-12</c:v>
                </c:pt>
                <c:pt idx="260">
                  <c:v>-11.899999618530273</c:v>
                </c:pt>
                <c:pt idx="261">
                  <c:v>-11.799999237060547</c:v>
                </c:pt>
                <c:pt idx="262">
                  <c:v>-11.700000762939453</c:v>
                </c:pt>
                <c:pt idx="263">
                  <c:v>-11.600000381469727</c:v>
                </c:pt>
                <c:pt idx="264">
                  <c:v>-11.5</c:v>
                </c:pt>
                <c:pt idx="265">
                  <c:v>-11.399999618530273</c:v>
                </c:pt>
                <c:pt idx="266">
                  <c:v>-11.299999237060547</c:v>
                </c:pt>
                <c:pt idx="267">
                  <c:v>-11.200000762939453</c:v>
                </c:pt>
                <c:pt idx="268">
                  <c:v>-11.100000381469727</c:v>
                </c:pt>
                <c:pt idx="269">
                  <c:v>-11</c:v>
                </c:pt>
                <c:pt idx="270">
                  <c:v>-10.899999618530273</c:v>
                </c:pt>
                <c:pt idx="271">
                  <c:v>-10.799999237060547</c:v>
                </c:pt>
                <c:pt idx="272">
                  <c:v>-10.700000762939453</c:v>
                </c:pt>
                <c:pt idx="273">
                  <c:v>-10.600000381469727</c:v>
                </c:pt>
                <c:pt idx="274">
                  <c:v>-10.5</c:v>
                </c:pt>
                <c:pt idx="275">
                  <c:v>-10.399999618530273</c:v>
                </c:pt>
                <c:pt idx="276">
                  <c:v>-10.299999237060547</c:v>
                </c:pt>
                <c:pt idx="277">
                  <c:v>-10.200000762939453</c:v>
                </c:pt>
                <c:pt idx="278">
                  <c:v>-10.100000381469727</c:v>
                </c:pt>
                <c:pt idx="279">
                  <c:v>-10</c:v>
                </c:pt>
                <c:pt idx="280">
                  <c:v>-9.8999996185302734</c:v>
                </c:pt>
                <c:pt idx="281">
                  <c:v>-9.7999992370605469</c:v>
                </c:pt>
                <c:pt idx="282">
                  <c:v>-9.7000007629394531</c:v>
                </c:pt>
                <c:pt idx="283">
                  <c:v>-9.6000003814697266</c:v>
                </c:pt>
                <c:pt idx="284">
                  <c:v>-9.5</c:v>
                </c:pt>
                <c:pt idx="285">
                  <c:v>-9.3999996185302734</c:v>
                </c:pt>
                <c:pt idx="286">
                  <c:v>-9.2999992370605469</c:v>
                </c:pt>
                <c:pt idx="287">
                  <c:v>-9.2000007629394531</c:v>
                </c:pt>
                <c:pt idx="288">
                  <c:v>-9.1000003814697266</c:v>
                </c:pt>
                <c:pt idx="289">
                  <c:v>-9</c:v>
                </c:pt>
                <c:pt idx="290">
                  <c:v>-8.8999996185302734</c:v>
                </c:pt>
                <c:pt idx="291">
                  <c:v>-8.7999992370605469</c:v>
                </c:pt>
                <c:pt idx="292">
                  <c:v>-8.7000007629394531</c:v>
                </c:pt>
                <c:pt idx="293">
                  <c:v>-8.6000003814697266</c:v>
                </c:pt>
                <c:pt idx="294">
                  <c:v>-8.5</c:v>
                </c:pt>
                <c:pt idx="295">
                  <c:v>-8.3999996185302734</c:v>
                </c:pt>
                <c:pt idx="296">
                  <c:v>-8.2999992370605469</c:v>
                </c:pt>
                <c:pt idx="297">
                  <c:v>-8.2000007629394531</c:v>
                </c:pt>
                <c:pt idx="298">
                  <c:v>-8.1000003814697266</c:v>
                </c:pt>
                <c:pt idx="299">
                  <c:v>-8</c:v>
                </c:pt>
                <c:pt idx="300">
                  <c:v>-7.8999996185302734</c:v>
                </c:pt>
                <c:pt idx="301">
                  <c:v>-7.7999992370605469</c:v>
                </c:pt>
                <c:pt idx="302">
                  <c:v>-7.7000007629394531</c:v>
                </c:pt>
                <c:pt idx="303">
                  <c:v>-7.6000003814697266</c:v>
                </c:pt>
                <c:pt idx="304">
                  <c:v>-7.5</c:v>
                </c:pt>
                <c:pt idx="305">
                  <c:v>-7.3999996185302734</c:v>
                </c:pt>
                <c:pt idx="306">
                  <c:v>-7.2999992370605469</c:v>
                </c:pt>
                <c:pt idx="307">
                  <c:v>-7.2000007629394531</c:v>
                </c:pt>
                <c:pt idx="308">
                  <c:v>-7.1000003814697266</c:v>
                </c:pt>
                <c:pt idx="309">
                  <c:v>-7</c:v>
                </c:pt>
                <c:pt idx="310">
                  <c:v>-6.8999996185302734</c:v>
                </c:pt>
                <c:pt idx="311">
                  <c:v>-6.7999992370605469</c:v>
                </c:pt>
                <c:pt idx="312">
                  <c:v>-6.7000007629394531</c:v>
                </c:pt>
                <c:pt idx="313">
                  <c:v>-6.6000003814697266</c:v>
                </c:pt>
                <c:pt idx="314">
                  <c:v>-6.5</c:v>
                </c:pt>
                <c:pt idx="315">
                  <c:v>-6.3999996185302734</c:v>
                </c:pt>
                <c:pt idx="316">
                  <c:v>-6.2999992370605469</c:v>
                </c:pt>
                <c:pt idx="317">
                  <c:v>-6.2000007629394531</c:v>
                </c:pt>
                <c:pt idx="318">
                  <c:v>-6.1000003814697266</c:v>
                </c:pt>
                <c:pt idx="319">
                  <c:v>-6</c:v>
                </c:pt>
                <c:pt idx="320">
                  <c:v>-5.9000015258789063</c:v>
                </c:pt>
                <c:pt idx="321">
                  <c:v>-5.7999992370605469</c:v>
                </c:pt>
                <c:pt idx="322">
                  <c:v>-5.7000007629394531</c:v>
                </c:pt>
                <c:pt idx="323">
                  <c:v>-5.5999984741210938</c:v>
                </c:pt>
                <c:pt idx="324">
                  <c:v>-5.5</c:v>
                </c:pt>
                <c:pt idx="325">
                  <c:v>-5.4000015258789063</c:v>
                </c:pt>
                <c:pt idx="326">
                  <c:v>-5.2999992370605469</c:v>
                </c:pt>
                <c:pt idx="327">
                  <c:v>-5.2000007629394531</c:v>
                </c:pt>
                <c:pt idx="328">
                  <c:v>-5.0999984741210938</c:v>
                </c:pt>
                <c:pt idx="329">
                  <c:v>-5</c:v>
                </c:pt>
                <c:pt idx="330">
                  <c:v>-4.9000015258789063</c:v>
                </c:pt>
                <c:pt idx="331">
                  <c:v>-4.7999992370605469</c:v>
                </c:pt>
                <c:pt idx="332">
                  <c:v>-4.7000007629394531</c:v>
                </c:pt>
                <c:pt idx="333">
                  <c:v>-4.5999984741210938</c:v>
                </c:pt>
                <c:pt idx="334">
                  <c:v>-4.5</c:v>
                </c:pt>
                <c:pt idx="335">
                  <c:v>-4.4000015258789063</c:v>
                </c:pt>
                <c:pt idx="336">
                  <c:v>-4.2999992370605469</c:v>
                </c:pt>
                <c:pt idx="337">
                  <c:v>-4.2000007629394531</c:v>
                </c:pt>
                <c:pt idx="338">
                  <c:v>-4.0999984741210938</c:v>
                </c:pt>
                <c:pt idx="339">
                  <c:v>-4</c:v>
                </c:pt>
                <c:pt idx="340">
                  <c:v>-3.9000015258789063</c:v>
                </c:pt>
                <c:pt idx="341">
                  <c:v>-3.7999992370605469</c:v>
                </c:pt>
                <c:pt idx="342">
                  <c:v>-3.7000007629394531</c:v>
                </c:pt>
                <c:pt idx="343">
                  <c:v>-3.5999984741210938</c:v>
                </c:pt>
                <c:pt idx="344">
                  <c:v>-3.5</c:v>
                </c:pt>
                <c:pt idx="345">
                  <c:v>-3.4000015258789063</c:v>
                </c:pt>
                <c:pt idx="346">
                  <c:v>-3.2999992370605469</c:v>
                </c:pt>
                <c:pt idx="347">
                  <c:v>-3.2000007629394531</c:v>
                </c:pt>
                <c:pt idx="348">
                  <c:v>-3.0999984741210938</c:v>
                </c:pt>
                <c:pt idx="349">
                  <c:v>-3</c:v>
                </c:pt>
                <c:pt idx="350">
                  <c:v>-2.9000015258789063</c:v>
                </c:pt>
                <c:pt idx="351">
                  <c:v>-2.7999992370605469</c:v>
                </c:pt>
                <c:pt idx="352">
                  <c:v>-2.7000007629394531</c:v>
                </c:pt>
                <c:pt idx="353">
                  <c:v>-2.5999984741210938</c:v>
                </c:pt>
                <c:pt idx="354">
                  <c:v>-2.5</c:v>
                </c:pt>
                <c:pt idx="355">
                  <c:v>-2.4000015258789063</c:v>
                </c:pt>
                <c:pt idx="356">
                  <c:v>-2.2999992370605469</c:v>
                </c:pt>
                <c:pt idx="357">
                  <c:v>-2.2000007629394531</c:v>
                </c:pt>
                <c:pt idx="358">
                  <c:v>-2.0999984741210938</c:v>
                </c:pt>
                <c:pt idx="359">
                  <c:v>-2</c:v>
                </c:pt>
                <c:pt idx="360">
                  <c:v>-1.9000015258789063</c:v>
                </c:pt>
                <c:pt idx="361">
                  <c:v>-1.7999992370605469</c:v>
                </c:pt>
                <c:pt idx="362">
                  <c:v>-1.7000007629394531</c:v>
                </c:pt>
                <c:pt idx="363">
                  <c:v>-1.5999984741210938</c:v>
                </c:pt>
                <c:pt idx="364">
                  <c:v>-1.5</c:v>
                </c:pt>
                <c:pt idx="365">
                  <c:v>-1.4000015258789063</c:v>
                </c:pt>
                <c:pt idx="366">
                  <c:v>-1.2999992370605469</c:v>
                </c:pt>
                <c:pt idx="367">
                  <c:v>-1.2000007629394531</c:v>
                </c:pt>
                <c:pt idx="368">
                  <c:v>-1.0999984741210938</c:v>
                </c:pt>
                <c:pt idx="369">
                  <c:v>-1</c:v>
                </c:pt>
                <c:pt idx="370">
                  <c:v>-0.90000152587890625</c:v>
                </c:pt>
                <c:pt idx="371">
                  <c:v>-0.79999923706054688</c:v>
                </c:pt>
                <c:pt idx="372">
                  <c:v>-0.70000076293945313</c:v>
                </c:pt>
                <c:pt idx="373">
                  <c:v>-0.59999847412109375</c:v>
                </c:pt>
                <c:pt idx="374">
                  <c:v>-0.5</c:v>
                </c:pt>
                <c:pt idx="375">
                  <c:v>-0.40000152587890625</c:v>
                </c:pt>
                <c:pt idx="376">
                  <c:v>-0.29999923706054688</c:v>
                </c:pt>
                <c:pt idx="377">
                  <c:v>-0.20000076293945313</c:v>
                </c:pt>
                <c:pt idx="378">
                  <c:v>-9.999847412109375E-2</c:v>
                </c:pt>
                <c:pt idx="379">
                  <c:v>0</c:v>
                </c:pt>
                <c:pt idx="380">
                  <c:v>9.999847412109375E-2</c:v>
                </c:pt>
                <c:pt idx="381">
                  <c:v>0.20000076293945313</c:v>
                </c:pt>
                <c:pt idx="382">
                  <c:v>0.29999923706054688</c:v>
                </c:pt>
                <c:pt idx="383">
                  <c:v>0.40000152587890625</c:v>
                </c:pt>
                <c:pt idx="384">
                  <c:v>0.5</c:v>
                </c:pt>
                <c:pt idx="385">
                  <c:v>0.59999847412109375</c:v>
                </c:pt>
                <c:pt idx="386">
                  <c:v>0.70000076293945313</c:v>
                </c:pt>
                <c:pt idx="387">
                  <c:v>0.79999923706054688</c:v>
                </c:pt>
                <c:pt idx="388">
                  <c:v>0.90000152587890625</c:v>
                </c:pt>
                <c:pt idx="389">
                  <c:v>1</c:v>
                </c:pt>
                <c:pt idx="390">
                  <c:v>1.0999984741210938</c:v>
                </c:pt>
                <c:pt idx="391">
                  <c:v>1.2000007629394531</c:v>
                </c:pt>
                <c:pt idx="392">
                  <c:v>1.2999992370605469</c:v>
                </c:pt>
                <c:pt idx="393">
                  <c:v>1.4000015258789063</c:v>
                </c:pt>
                <c:pt idx="394">
                  <c:v>1.5</c:v>
                </c:pt>
                <c:pt idx="395">
                  <c:v>1.5999984741210938</c:v>
                </c:pt>
                <c:pt idx="396">
                  <c:v>1.7000007629394531</c:v>
                </c:pt>
                <c:pt idx="397">
                  <c:v>1.7999992370605469</c:v>
                </c:pt>
                <c:pt idx="398">
                  <c:v>1.9000015258789063</c:v>
                </c:pt>
                <c:pt idx="399">
                  <c:v>2</c:v>
                </c:pt>
                <c:pt idx="400">
                  <c:v>2.0999984741210938</c:v>
                </c:pt>
                <c:pt idx="401">
                  <c:v>2.2000007629394531</c:v>
                </c:pt>
                <c:pt idx="402">
                  <c:v>2.2999992370605469</c:v>
                </c:pt>
                <c:pt idx="403">
                  <c:v>2.4000015258789063</c:v>
                </c:pt>
                <c:pt idx="404">
                  <c:v>2.5</c:v>
                </c:pt>
                <c:pt idx="405">
                  <c:v>2.5999984741210938</c:v>
                </c:pt>
                <c:pt idx="406">
                  <c:v>2.7000007629394531</c:v>
                </c:pt>
                <c:pt idx="407">
                  <c:v>2.7999992370605469</c:v>
                </c:pt>
                <c:pt idx="408">
                  <c:v>2.9000015258789063</c:v>
                </c:pt>
                <c:pt idx="409">
                  <c:v>3</c:v>
                </c:pt>
                <c:pt idx="410">
                  <c:v>3.0999984741210938</c:v>
                </c:pt>
                <c:pt idx="411">
                  <c:v>3.2000007629394531</c:v>
                </c:pt>
                <c:pt idx="412">
                  <c:v>3.2999992370605469</c:v>
                </c:pt>
                <c:pt idx="413">
                  <c:v>3.4000015258789063</c:v>
                </c:pt>
                <c:pt idx="414">
                  <c:v>3.5</c:v>
                </c:pt>
                <c:pt idx="415">
                  <c:v>3.5999984741210938</c:v>
                </c:pt>
                <c:pt idx="416">
                  <c:v>3.7000007629394531</c:v>
                </c:pt>
                <c:pt idx="417">
                  <c:v>3.7999992370605469</c:v>
                </c:pt>
                <c:pt idx="418">
                  <c:v>3.9000015258789063</c:v>
                </c:pt>
                <c:pt idx="419">
                  <c:v>4</c:v>
                </c:pt>
                <c:pt idx="420">
                  <c:v>4.0999984741210938</c:v>
                </c:pt>
                <c:pt idx="421">
                  <c:v>4.2000007629394531</c:v>
                </c:pt>
                <c:pt idx="422">
                  <c:v>4.2999992370605469</c:v>
                </c:pt>
                <c:pt idx="423">
                  <c:v>4.4000015258789063</c:v>
                </c:pt>
                <c:pt idx="424">
                  <c:v>4.5</c:v>
                </c:pt>
                <c:pt idx="425">
                  <c:v>4.5999984741210938</c:v>
                </c:pt>
                <c:pt idx="426">
                  <c:v>4.7000007629394531</c:v>
                </c:pt>
                <c:pt idx="427">
                  <c:v>4.7999992370605469</c:v>
                </c:pt>
                <c:pt idx="428">
                  <c:v>4.9000015258789063</c:v>
                </c:pt>
                <c:pt idx="429">
                  <c:v>5</c:v>
                </c:pt>
                <c:pt idx="430">
                  <c:v>5.0999984741210938</c:v>
                </c:pt>
                <c:pt idx="431">
                  <c:v>5.2000007629394531</c:v>
                </c:pt>
                <c:pt idx="432">
                  <c:v>5.2999992370605469</c:v>
                </c:pt>
                <c:pt idx="433">
                  <c:v>5.4000015258789063</c:v>
                </c:pt>
                <c:pt idx="434">
                  <c:v>5.5</c:v>
                </c:pt>
                <c:pt idx="435">
                  <c:v>5.5999984741210938</c:v>
                </c:pt>
                <c:pt idx="436">
                  <c:v>5.7000007629394531</c:v>
                </c:pt>
                <c:pt idx="437">
                  <c:v>5.7999992370605469</c:v>
                </c:pt>
                <c:pt idx="438">
                  <c:v>5.9000015258789063</c:v>
                </c:pt>
                <c:pt idx="439">
                  <c:v>6</c:v>
                </c:pt>
                <c:pt idx="440">
                  <c:v>6.0999984741210938</c:v>
                </c:pt>
                <c:pt idx="441">
                  <c:v>6.2000007629394531</c:v>
                </c:pt>
                <c:pt idx="442">
                  <c:v>6.2999992370605469</c:v>
                </c:pt>
                <c:pt idx="443">
                  <c:v>6.4000015258789063</c:v>
                </c:pt>
                <c:pt idx="444">
                  <c:v>6.5</c:v>
                </c:pt>
                <c:pt idx="445">
                  <c:v>6.5999984741210938</c:v>
                </c:pt>
                <c:pt idx="446">
                  <c:v>6.7000007629394531</c:v>
                </c:pt>
                <c:pt idx="447">
                  <c:v>6.7999992370605469</c:v>
                </c:pt>
                <c:pt idx="448">
                  <c:v>6.9000015258789063</c:v>
                </c:pt>
                <c:pt idx="449">
                  <c:v>7</c:v>
                </c:pt>
                <c:pt idx="450">
                  <c:v>7.0999984741210938</c:v>
                </c:pt>
                <c:pt idx="451">
                  <c:v>7.2000007629394531</c:v>
                </c:pt>
                <c:pt idx="452">
                  <c:v>7.2999992370605469</c:v>
                </c:pt>
                <c:pt idx="453">
                  <c:v>7.4000015258789063</c:v>
                </c:pt>
                <c:pt idx="454">
                  <c:v>7.5</c:v>
                </c:pt>
                <c:pt idx="455">
                  <c:v>7.5999984741210938</c:v>
                </c:pt>
                <c:pt idx="456">
                  <c:v>7.7000007629394531</c:v>
                </c:pt>
                <c:pt idx="457">
                  <c:v>7.7999992370605469</c:v>
                </c:pt>
                <c:pt idx="458">
                  <c:v>7.9000015258789063</c:v>
                </c:pt>
                <c:pt idx="459">
                  <c:v>8</c:v>
                </c:pt>
                <c:pt idx="460">
                  <c:v>8.0999984741210938</c:v>
                </c:pt>
                <c:pt idx="461">
                  <c:v>8.2000007629394531</c:v>
                </c:pt>
                <c:pt idx="462">
                  <c:v>8.2999992370605469</c:v>
                </c:pt>
                <c:pt idx="463">
                  <c:v>8.4000015258789063</c:v>
                </c:pt>
                <c:pt idx="464">
                  <c:v>8.5</c:v>
                </c:pt>
                <c:pt idx="465">
                  <c:v>8.5999984741210938</c:v>
                </c:pt>
                <c:pt idx="466">
                  <c:v>8.7000007629394531</c:v>
                </c:pt>
                <c:pt idx="467">
                  <c:v>8.7999992370605469</c:v>
                </c:pt>
                <c:pt idx="468">
                  <c:v>8.9000015258789063</c:v>
                </c:pt>
                <c:pt idx="469">
                  <c:v>9</c:v>
                </c:pt>
                <c:pt idx="470">
                  <c:v>9.0999984741210938</c:v>
                </c:pt>
                <c:pt idx="471">
                  <c:v>9.2000007629394531</c:v>
                </c:pt>
                <c:pt idx="472">
                  <c:v>9.2999992370605469</c:v>
                </c:pt>
                <c:pt idx="473">
                  <c:v>9.4000015258789063</c:v>
                </c:pt>
                <c:pt idx="474">
                  <c:v>9.5</c:v>
                </c:pt>
                <c:pt idx="475">
                  <c:v>9.5999984741210938</c:v>
                </c:pt>
                <c:pt idx="476">
                  <c:v>9.7000007629394531</c:v>
                </c:pt>
                <c:pt idx="477">
                  <c:v>9.7999992370605469</c:v>
                </c:pt>
                <c:pt idx="478">
                  <c:v>9.9000015258789063</c:v>
                </c:pt>
                <c:pt idx="479">
                  <c:v>10</c:v>
                </c:pt>
                <c:pt idx="480">
                  <c:v>10.099998474121094</c:v>
                </c:pt>
                <c:pt idx="481">
                  <c:v>10.200000762939453</c:v>
                </c:pt>
                <c:pt idx="482">
                  <c:v>10.299999237060547</c:v>
                </c:pt>
                <c:pt idx="483">
                  <c:v>10.400001525878906</c:v>
                </c:pt>
                <c:pt idx="484">
                  <c:v>10.5</c:v>
                </c:pt>
                <c:pt idx="485">
                  <c:v>10.599998474121094</c:v>
                </c:pt>
                <c:pt idx="486">
                  <c:v>10.700000762939453</c:v>
                </c:pt>
                <c:pt idx="487">
                  <c:v>10.799999237060547</c:v>
                </c:pt>
                <c:pt idx="488">
                  <c:v>10.900001525878906</c:v>
                </c:pt>
                <c:pt idx="489">
                  <c:v>11</c:v>
                </c:pt>
                <c:pt idx="490">
                  <c:v>11.099998474121094</c:v>
                </c:pt>
                <c:pt idx="491">
                  <c:v>11.200000762939453</c:v>
                </c:pt>
                <c:pt idx="492">
                  <c:v>11.299999237060547</c:v>
                </c:pt>
                <c:pt idx="493">
                  <c:v>11.400001525878906</c:v>
                </c:pt>
                <c:pt idx="494">
                  <c:v>11.5</c:v>
                </c:pt>
                <c:pt idx="495">
                  <c:v>11.599998474121094</c:v>
                </c:pt>
                <c:pt idx="496">
                  <c:v>11.700000762939453</c:v>
                </c:pt>
                <c:pt idx="497">
                  <c:v>11.799999237060547</c:v>
                </c:pt>
                <c:pt idx="498">
                  <c:v>11.900001525878906</c:v>
                </c:pt>
                <c:pt idx="499">
                  <c:v>12</c:v>
                </c:pt>
                <c:pt idx="500">
                  <c:v>12.099998474121094</c:v>
                </c:pt>
                <c:pt idx="501">
                  <c:v>12.200000762939453</c:v>
                </c:pt>
                <c:pt idx="502">
                  <c:v>12.299999237060547</c:v>
                </c:pt>
                <c:pt idx="503">
                  <c:v>12.400001525878906</c:v>
                </c:pt>
                <c:pt idx="504">
                  <c:v>12.5</c:v>
                </c:pt>
                <c:pt idx="505">
                  <c:v>12.599998474121094</c:v>
                </c:pt>
                <c:pt idx="506">
                  <c:v>12.700000762939453</c:v>
                </c:pt>
                <c:pt idx="507">
                  <c:v>12.799999237060547</c:v>
                </c:pt>
                <c:pt idx="508">
                  <c:v>12.900001525878906</c:v>
                </c:pt>
                <c:pt idx="509">
                  <c:v>13</c:v>
                </c:pt>
                <c:pt idx="510">
                  <c:v>13.099998474121094</c:v>
                </c:pt>
                <c:pt idx="511">
                  <c:v>13.200000762939453</c:v>
                </c:pt>
                <c:pt idx="512">
                  <c:v>13.299999237060547</c:v>
                </c:pt>
                <c:pt idx="513">
                  <c:v>13.400001525878906</c:v>
                </c:pt>
                <c:pt idx="514">
                  <c:v>13.5</c:v>
                </c:pt>
                <c:pt idx="515">
                  <c:v>13.599998474121094</c:v>
                </c:pt>
                <c:pt idx="516">
                  <c:v>13.700000762939453</c:v>
                </c:pt>
                <c:pt idx="517">
                  <c:v>13.799999237060547</c:v>
                </c:pt>
                <c:pt idx="518">
                  <c:v>13.900001525878906</c:v>
                </c:pt>
                <c:pt idx="519">
                  <c:v>14</c:v>
                </c:pt>
                <c:pt idx="520">
                  <c:v>14.099998474121094</c:v>
                </c:pt>
                <c:pt idx="521">
                  <c:v>14.200000762939453</c:v>
                </c:pt>
                <c:pt idx="522">
                  <c:v>14.299999237060547</c:v>
                </c:pt>
                <c:pt idx="523">
                  <c:v>14.400001525878906</c:v>
                </c:pt>
                <c:pt idx="524">
                  <c:v>14.5</c:v>
                </c:pt>
                <c:pt idx="525">
                  <c:v>14.599998474121094</c:v>
                </c:pt>
                <c:pt idx="526">
                  <c:v>14.700000762939453</c:v>
                </c:pt>
                <c:pt idx="527">
                  <c:v>14.799999237060547</c:v>
                </c:pt>
                <c:pt idx="528">
                  <c:v>14.900001525878906</c:v>
                </c:pt>
                <c:pt idx="529">
                  <c:v>15</c:v>
                </c:pt>
                <c:pt idx="530">
                  <c:v>15.099998474121094</c:v>
                </c:pt>
                <c:pt idx="531">
                  <c:v>15.200000762939453</c:v>
                </c:pt>
                <c:pt idx="532">
                  <c:v>15.299999237060547</c:v>
                </c:pt>
                <c:pt idx="533">
                  <c:v>15.400001525878906</c:v>
                </c:pt>
                <c:pt idx="534">
                  <c:v>15.5</c:v>
                </c:pt>
                <c:pt idx="535">
                  <c:v>15.599998474121094</c:v>
                </c:pt>
                <c:pt idx="536">
                  <c:v>15.700000762939453</c:v>
                </c:pt>
                <c:pt idx="537">
                  <c:v>15.799999237060547</c:v>
                </c:pt>
                <c:pt idx="538">
                  <c:v>15.900001525878906</c:v>
                </c:pt>
                <c:pt idx="539">
                  <c:v>16</c:v>
                </c:pt>
                <c:pt idx="540">
                  <c:v>16.099998474121094</c:v>
                </c:pt>
                <c:pt idx="541">
                  <c:v>16.200000762939453</c:v>
                </c:pt>
                <c:pt idx="542">
                  <c:v>16.299999237060547</c:v>
                </c:pt>
                <c:pt idx="543">
                  <c:v>16.400001525878906</c:v>
                </c:pt>
                <c:pt idx="544">
                  <c:v>16.5</c:v>
                </c:pt>
                <c:pt idx="545">
                  <c:v>16.599998474121094</c:v>
                </c:pt>
                <c:pt idx="546">
                  <c:v>16.700000762939453</c:v>
                </c:pt>
                <c:pt idx="547">
                  <c:v>16.799999237060547</c:v>
                </c:pt>
                <c:pt idx="548">
                  <c:v>16.900001525878906</c:v>
                </c:pt>
                <c:pt idx="549">
                  <c:v>17</c:v>
                </c:pt>
                <c:pt idx="550">
                  <c:v>17.099998474121094</c:v>
                </c:pt>
                <c:pt idx="551">
                  <c:v>17.200000762939453</c:v>
                </c:pt>
                <c:pt idx="552">
                  <c:v>17.299999237060547</c:v>
                </c:pt>
                <c:pt idx="553">
                  <c:v>17.400001525878906</c:v>
                </c:pt>
                <c:pt idx="554">
                  <c:v>17.5</c:v>
                </c:pt>
                <c:pt idx="555">
                  <c:v>17.599998474121094</c:v>
                </c:pt>
                <c:pt idx="556">
                  <c:v>17.700000762939453</c:v>
                </c:pt>
                <c:pt idx="557">
                  <c:v>17.799999237060547</c:v>
                </c:pt>
                <c:pt idx="558">
                  <c:v>17.900001525878906</c:v>
                </c:pt>
                <c:pt idx="559">
                  <c:v>18</c:v>
                </c:pt>
                <c:pt idx="560">
                  <c:v>18.099998474121094</c:v>
                </c:pt>
                <c:pt idx="561">
                  <c:v>18.200000762939453</c:v>
                </c:pt>
                <c:pt idx="562">
                  <c:v>18.299999237060547</c:v>
                </c:pt>
                <c:pt idx="563">
                  <c:v>18.400001525878906</c:v>
                </c:pt>
                <c:pt idx="564">
                  <c:v>18.5</c:v>
                </c:pt>
                <c:pt idx="565">
                  <c:v>18.599998474121094</c:v>
                </c:pt>
                <c:pt idx="566">
                  <c:v>18.700000762939453</c:v>
                </c:pt>
                <c:pt idx="567">
                  <c:v>18.799999237060547</c:v>
                </c:pt>
                <c:pt idx="568">
                  <c:v>18.900001525878906</c:v>
                </c:pt>
                <c:pt idx="569">
                  <c:v>19</c:v>
                </c:pt>
                <c:pt idx="570">
                  <c:v>19.099998474121094</c:v>
                </c:pt>
                <c:pt idx="571">
                  <c:v>19.200000762939453</c:v>
                </c:pt>
                <c:pt idx="572">
                  <c:v>19.299999237060547</c:v>
                </c:pt>
                <c:pt idx="573">
                  <c:v>19.400001525878906</c:v>
                </c:pt>
                <c:pt idx="574">
                  <c:v>19.5</c:v>
                </c:pt>
                <c:pt idx="575">
                  <c:v>19.599998474121094</c:v>
                </c:pt>
                <c:pt idx="576">
                  <c:v>19.700000762939453</c:v>
                </c:pt>
                <c:pt idx="577">
                  <c:v>19.799999237060547</c:v>
                </c:pt>
                <c:pt idx="578">
                  <c:v>19.900001525878906</c:v>
                </c:pt>
                <c:pt idx="579">
                  <c:v>20</c:v>
                </c:pt>
                <c:pt idx="580">
                  <c:v>20.099998474121094</c:v>
                </c:pt>
                <c:pt idx="581">
                  <c:v>20.200000762939453</c:v>
                </c:pt>
                <c:pt idx="582">
                  <c:v>20.299999237060547</c:v>
                </c:pt>
                <c:pt idx="583">
                  <c:v>20.400001525878906</c:v>
                </c:pt>
                <c:pt idx="584">
                  <c:v>20.5</c:v>
                </c:pt>
                <c:pt idx="585">
                  <c:v>20.599998474121094</c:v>
                </c:pt>
                <c:pt idx="586">
                  <c:v>20.700000762939453</c:v>
                </c:pt>
                <c:pt idx="587">
                  <c:v>20.799999237060547</c:v>
                </c:pt>
                <c:pt idx="588">
                  <c:v>20.900001525878906</c:v>
                </c:pt>
                <c:pt idx="589">
                  <c:v>21</c:v>
                </c:pt>
                <c:pt idx="590">
                  <c:v>21.099998474121094</c:v>
                </c:pt>
                <c:pt idx="591">
                  <c:v>21.200000762939453</c:v>
                </c:pt>
                <c:pt idx="592">
                  <c:v>21.299999237060547</c:v>
                </c:pt>
                <c:pt idx="593">
                  <c:v>21.400001525878906</c:v>
                </c:pt>
                <c:pt idx="594">
                  <c:v>21.5</c:v>
                </c:pt>
                <c:pt idx="595">
                  <c:v>21.599998474121094</c:v>
                </c:pt>
                <c:pt idx="596">
                  <c:v>21.700000762939453</c:v>
                </c:pt>
                <c:pt idx="597">
                  <c:v>21.799999237060547</c:v>
                </c:pt>
                <c:pt idx="598">
                  <c:v>21.900001525878906</c:v>
                </c:pt>
                <c:pt idx="599">
                  <c:v>22</c:v>
                </c:pt>
                <c:pt idx="600">
                  <c:v>22.099998474121094</c:v>
                </c:pt>
                <c:pt idx="601">
                  <c:v>22.200000762939453</c:v>
                </c:pt>
                <c:pt idx="602">
                  <c:v>22.299999237060547</c:v>
                </c:pt>
                <c:pt idx="603">
                  <c:v>22.400001525878906</c:v>
                </c:pt>
                <c:pt idx="604">
                  <c:v>22.5</c:v>
                </c:pt>
                <c:pt idx="605">
                  <c:v>22.599998474121094</c:v>
                </c:pt>
                <c:pt idx="606">
                  <c:v>22.700000762939453</c:v>
                </c:pt>
                <c:pt idx="607">
                  <c:v>22.799999237060547</c:v>
                </c:pt>
                <c:pt idx="608">
                  <c:v>22.900001525878906</c:v>
                </c:pt>
                <c:pt idx="609">
                  <c:v>23</c:v>
                </c:pt>
                <c:pt idx="610">
                  <c:v>23.099998474121094</c:v>
                </c:pt>
                <c:pt idx="611">
                  <c:v>23.200000762939453</c:v>
                </c:pt>
                <c:pt idx="612">
                  <c:v>23.299999237060547</c:v>
                </c:pt>
                <c:pt idx="613">
                  <c:v>23.400001525878906</c:v>
                </c:pt>
                <c:pt idx="614">
                  <c:v>23.5</c:v>
                </c:pt>
                <c:pt idx="615">
                  <c:v>23.599998474121094</c:v>
                </c:pt>
                <c:pt idx="616">
                  <c:v>23.700000762939453</c:v>
                </c:pt>
                <c:pt idx="617">
                  <c:v>23.799999237060547</c:v>
                </c:pt>
                <c:pt idx="618">
                  <c:v>23.900001525878906</c:v>
                </c:pt>
                <c:pt idx="619">
                  <c:v>24</c:v>
                </c:pt>
                <c:pt idx="620">
                  <c:v>24.099998474121094</c:v>
                </c:pt>
                <c:pt idx="621">
                  <c:v>24.200000762939453</c:v>
                </c:pt>
                <c:pt idx="622">
                  <c:v>24.299999237060547</c:v>
                </c:pt>
                <c:pt idx="623">
                  <c:v>24.400001525878906</c:v>
                </c:pt>
                <c:pt idx="624">
                  <c:v>24.5</c:v>
                </c:pt>
                <c:pt idx="625">
                  <c:v>24.599998474121094</c:v>
                </c:pt>
                <c:pt idx="626">
                  <c:v>24.700000762939453</c:v>
                </c:pt>
                <c:pt idx="627">
                  <c:v>24.799999237060547</c:v>
                </c:pt>
                <c:pt idx="628">
                  <c:v>24.900001525878906</c:v>
                </c:pt>
                <c:pt idx="629">
                  <c:v>25</c:v>
                </c:pt>
                <c:pt idx="630">
                  <c:v>25.099998474121094</c:v>
                </c:pt>
                <c:pt idx="631">
                  <c:v>25.200000762939453</c:v>
                </c:pt>
                <c:pt idx="632">
                  <c:v>25.299999237060547</c:v>
                </c:pt>
                <c:pt idx="633">
                  <c:v>25.400001525878906</c:v>
                </c:pt>
                <c:pt idx="634">
                  <c:v>25.5</c:v>
                </c:pt>
                <c:pt idx="635">
                  <c:v>25.599998474121094</c:v>
                </c:pt>
                <c:pt idx="636">
                  <c:v>25.700000762939453</c:v>
                </c:pt>
                <c:pt idx="637">
                  <c:v>25.799999237060547</c:v>
                </c:pt>
                <c:pt idx="638">
                  <c:v>25.900001525878906</c:v>
                </c:pt>
                <c:pt idx="639">
                  <c:v>26</c:v>
                </c:pt>
                <c:pt idx="640">
                  <c:v>26.099998474121094</c:v>
                </c:pt>
                <c:pt idx="641">
                  <c:v>26.199996948242188</c:v>
                </c:pt>
                <c:pt idx="642">
                  <c:v>26.300003051757813</c:v>
                </c:pt>
                <c:pt idx="643">
                  <c:v>26.400001525878906</c:v>
                </c:pt>
                <c:pt idx="644">
                  <c:v>26.5</c:v>
                </c:pt>
                <c:pt idx="645">
                  <c:v>26.599998474121094</c:v>
                </c:pt>
                <c:pt idx="646">
                  <c:v>26.699996948242188</c:v>
                </c:pt>
                <c:pt idx="647">
                  <c:v>26.800003051757813</c:v>
                </c:pt>
                <c:pt idx="648">
                  <c:v>26.900001525878906</c:v>
                </c:pt>
                <c:pt idx="649">
                  <c:v>27</c:v>
                </c:pt>
                <c:pt idx="650">
                  <c:v>27.099998474121094</c:v>
                </c:pt>
                <c:pt idx="651">
                  <c:v>27.199996948242188</c:v>
                </c:pt>
                <c:pt idx="652">
                  <c:v>27.300003051757813</c:v>
                </c:pt>
                <c:pt idx="653">
                  <c:v>27.400001525878906</c:v>
                </c:pt>
                <c:pt idx="654">
                  <c:v>27.5</c:v>
                </c:pt>
                <c:pt idx="655">
                  <c:v>27.599998474121094</c:v>
                </c:pt>
                <c:pt idx="656">
                  <c:v>27.699996948242188</c:v>
                </c:pt>
                <c:pt idx="657">
                  <c:v>27.800003051757813</c:v>
                </c:pt>
                <c:pt idx="658">
                  <c:v>27.900001525878906</c:v>
                </c:pt>
                <c:pt idx="659">
                  <c:v>28</c:v>
                </c:pt>
                <c:pt idx="660">
                  <c:v>28.099998474121094</c:v>
                </c:pt>
                <c:pt idx="661">
                  <c:v>28.199996948242188</c:v>
                </c:pt>
                <c:pt idx="662">
                  <c:v>28.300003051757813</c:v>
                </c:pt>
                <c:pt idx="663">
                  <c:v>28.400001525878906</c:v>
                </c:pt>
                <c:pt idx="664">
                  <c:v>28.5</c:v>
                </c:pt>
                <c:pt idx="665">
                  <c:v>28.599998474121094</c:v>
                </c:pt>
                <c:pt idx="666">
                  <c:v>28.699996948242188</c:v>
                </c:pt>
                <c:pt idx="667">
                  <c:v>28.800003051757813</c:v>
                </c:pt>
                <c:pt idx="668">
                  <c:v>28.900001525878906</c:v>
                </c:pt>
                <c:pt idx="669">
                  <c:v>29</c:v>
                </c:pt>
                <c:pt idx="670">
                  <c:v>29.099998474121094</c:v>
                </c:pt>
                <c:pt idx="671">
                  <c:v>29.199996948242188</c:v>
                </c:pt>
                <c:pt idx="672">
                  <c:v>29.300003051757813</c:v>
                </c:pt>
                <c:pt idx="673">
                  <c:v>29.400001525878906</c:v>
                </c:pt>
                <c:pt idx="674">
                  <c:v>29.5</c:v>
                </c:pt>
                <c:pt idx="675">
                  <c:v>29.599998474121094</c:v>
                </c:pt>
                <c:pt idx="676">
                  <c:v>29.699996948242188</c:v>
                </c:pt>
                <c:pt idx="677">
                  <c:v>29.800003051757813</c:v>
                </c:pt>
                <c:pt idx="678">
                  <c:v>29.900001525878906</c:v>
                </c:pt>
                <c:pt idx="679">
                  <c:v>30</c:v>
                </c:pt>
                <c:pt idx="680">
                  <c:v>30.099998474121094</c:v>
                </c:pt>
                <c:pt idx="681">
                  <c:v>30.199996948242188</c:v>
                </c:pt>
                <c:pt idx="682">
                  <c:v>30.300003051757813</c:v>
                </c:pt>
                <c:pt idx="683">
                  <c:v>30.400001525878906</c:v>
                </c:pt>
                <c:pt idx="684">
                  <c:v>30.5</c:v>
                </c:pt>
                <c:pt idx="685">
                  <c:v>30.599998474121094</c:v>
                </c:pt>
                <c:pt idx="686">
                  <c:v>30.699996948242188</c:v>
                </c:pt>
                <c:pt idx="687">
                  <c:v>30.800003051757813</c:v>
                </c:pt>
                <c:pt idx="688">
                  <c:v>30.900001525878906</c:v>
                </c:pt>
                <c:pt idx="689">
                  <c:v>31</c:v>
                </c:pt>
                <c:pt idx="690">
                  <c:v>31.099998474121094</c:v>
                </c:pt>
                <c:pt idx="691">
                  <c:v>31.199996948242188</c:v>
                </c:pt>
                <c:pt idx="692">
                  <c:v>31.300003051757813</c:v>
                </c:pt>
                <c:pt idx="693">
                  <c:v>31.400001525878906</c:v>
                </c:pt>
                <c:pt idx="694">
                  <c:v>31.5</c:v>
                </c:pt>
                <c:pt idx="695">
                  <c:v>31.599998474121094</c:v>
                </c:pt>
                <c:pt idx="696">
                  <c:v>31.699996948242188</c:v>
                </c:pt>
                <c:pt idx="697">
                  <c:v>31.800003051757813</c:v>
                </c:pt>
                <c:pt idx="698">
                  <c:v>31.900001525878906</c:v>
                </c:pt>
                <c:pt idx="699">
                  <c:v>32</c:v>
                </c:pt>
                <c:pt idx="700">
                  <c:v>32.099998474121094</c:v>
                </c:pt>
                <c:pt idx="701">
                  <c:v>32.199996948242188</c:v>
                </c:pt>
                <c:pt idx="702">
                  <c:v>32.300003051757813</c:v>
                </c:pt>
                <c:pt idx="703">
                  <c:v>32.400001525878906</c:v>
                </c:pt>
                <c:pt idx="704">
                  <c:v>32.5</c:v>
                </c:pt>
                <c:pt idx="705">
                  <c:v>32.599998474121094</c:v>
                </c:pt>
                <c:pt idx="706">
                  <c:v>32.699996948242188</c:v>
                </c:pt>
                <c:pt idx="707">
                  <c:v>32.800003051757813</c:v>
                </c:pt>
                <c:pt idx="708">
                  <c:v>32.900001525878906</c:v>
                </c:pt>
                <c:pt idx="709">
                  <c:v>33</c:v>
                </c:pt>
                <c:pt idx="710">
                  <c:v>33.099998474121094</c:v>
                </c:pt>
                <c:pt idx="711">
                  <c:v>33.199996948242188</c:v>
                </c:pt>
                <c:pt idx="712">
                  <c:v>33.300003051757813</c:v>
                </c:pt>
                <c:pt idx="713">
                  <c:v>33.400001525878906</c:v>
                </c:pt>
                <c:pt idx="714">
                  <c:v>33.5</c:v>
                </c:pt>
                <c:pt idx="715">
                  <c:v>33.599998474121094</c:v>
                </c:pt>
                <c:pt idx="716">
                  <c:v>33.699996948242188</c:v>
                </c:pt>
                <c:pt idx="717">
                  <c:v>33.800003051757813</c:v>
                </c:pt>
                <c:pt idx="718">
                  <c:v>33.900001525878906</c:v>
                </c:pt>
                <c:pt idx="719">
                  <c:v>34</c:v>
                </c:pt>
                <c:pt idx="720">
                  <c:v>34.099998474121094</c:v>
                </c:pt>
                <c:pt idx="721">
                  <c:v>34.199996948242188</c:v>
                </c:pt>
                <c:pt idx="722">
                  <c:v>34.300003051757813</c:v>
                </c:pt>
                <c:pt idx="723">
                  <c:v>34.400001525878906</c:v>
                </c:pt>
                <c:pt idx="724">
                  <c:v>34.5</c:v>
                </c:pt>
                <c:pt idx="725">
                  <c:v>34.599998474121094</c:v>
                </c:pt>
                <c:pt idx="726">
                  <c:v>34.699996948242188</c:v>
                </c:pt>
                <c:pt idx="727">
                  <c:v>34.800003051757813</c:v>
                </c:pt>
                <c:pt idx="728">
                  <c:v>34.900001525878906</c:v>
                </c:pt>
                <c:pt idx="729">
                  <c:v>35</c:v>
                </c:pt>
                <c:pt idx="730">
                  <c:v>35.099998474121094</c:v>
                </c:pt>
                <c:pt idx="731">
                  <c:v>35.199996948242188</c:v>
                </c:pt>
                <c:pt idx="732">
                  <c:v>35.300003051757813</c:v>
                </c:pt>
                <c:pt idx="733">
                  <c:v>35.400001525878906</c:v>
                </c:pt>
                <c:pt idx="734">
                  <c:v>35.5</c:v>
                </c:pt>
                <c:pt idx="735">
                  <c:v>35.599998474121094</c:v>
                </c:pt>
                <c:pt idx="736">
                  <c:v>35.699996948242188</c:v>
                </c:pt>
                <c:pt idx="737">
                  <c:v>35.800003051757813</c:v>
                </c:pt>
                <c:pt idx="738">
                  <c:v>35.900001525878906</c:v>
                </c:pt>
                <c:pt idx="739">
                  <c:v>36</c:v>
                </c:pt>
                <c:pt idx="740">
                  <c:v>36.099998474121094</c:v>
                </c:pt>
                <c:pt idx="741">
                  <c:v>36.199996948242188</c:v>
                </c:pt>
                <c:pt idx="742">
                  <c:v>36.300003051757813</c:v>
                </c:pt>
                <c:pt idx="743">
                  <c:v>36.400001525878906</c:v>
                </c:pt>
                <c:pt idx="744">
                  <c:v>36.5</c:v>
                </c:pt>
                <c:pt idx="745">
                  <c:v>36.599998474121094</c:v>
                </c:pt>
                <c:pt idx="746">
                  <c:v>36.699996948242188</c:v>
                </c:pt>
                <c:pt idx="747">
                  <c:v>36.800003051757813</c:v>
                </c:pt>
                <c:pt idx="748">
                  <c:v>36.900001525878906</c:v>
                </c:pt>
                <c:pt idx="749">
                  <c:v>37</c:v>
                </c:pt>
                <c:pt idx="750">
                  <c:v>37.099998474121094</c:v>
                </c:pt>
                <c:pt idx="751">
                  <c:v>37.199996948242188</c:v>
                </c:pt>
                <c:pt idx="752">
                  <c:v>37.300003051757813</c:v>
                </c:pt>
                <c:pt idx="753">
                  <c:v>37.400001525878906</c:v>
                </c:pt>
                <c:pt idx="754">
                  <c:v>37.5</c:v>
                </c:pt>
                <c:pt idx="755">
                  <c:v>37.599998474121094</c:v>
                </c:pt>
                <c:pt idx="756">
                  <c:v>37.699996948242188</c:v>
                </c:pt>
                <c:pt idx="757">
                  <c:v>37.800003051757813</c:v>
                </c:pt>
                <c:pt idx="758">
                  <c:v>37.900001525878906</c:v>
                </c:pt>
                <c:pt idx="759">
                  <c:v>38</c:v>
                </c:pt>
                <c:pt idx="760">
                  <c:v>38.099998474121094</c:v>
                </c:pt>
                <c:pt idx="761">
                  <c:v>38.199996948242188</c:v>
                </c:pt>
                <c:pt idx="762">
                  <c:v>38.300003051757813</c:v>
                </c:pt>
                <c:pt idx="763">
                  <c:v>38.400001525878906</c:v>
                </c:pt>
                <c:pt idx="764">
                  <c:v>38.5</c:v>
                </c:pt>
                <c:pt idx="765">
                  <c:v>38.599998474121094</c:v>
                </c:pt>
                <c:pt idx="766">
                  <c:v>38.699996948242188</c:v>
                </c:pt>
                <c:pt idx="767">
                  <c:v>38.800003051757813</c:v>
                </c:pt>
                <c:pt idx="768">
                  <c:v>38.900001525878906</c:v>
                </c:pt>
                <c:pt idx="769">
                  <c:v>39</c:v>
                </c:pt>
                <c:pt idx="770">
                  <c:v>39.099998474121094</c:v>
                </c:pt>
                <c:pt idx="771">
                  <c:v>39.199996948242188</c:v>
                </c:pt>
                <c:pt idx="772">
                  <c:v>39.300003051757813</c:v>
                </c:pt>
                <c:pt idx="773">
                  <c:v>39.400001525878906</c:v>
                </c:pt>
                <c:pt idx="774">
                  <c:v>39.5</c:v>
                </c:pt>
                <c:pt idx="775">
                  <c:v>39.599998474121094</c:v>
                </c:pt>
                <c:pt idx="776">
                  <c:v>39.699996948242188</c:v>
                </c:pt>
                <c:pt idx="777">
                  <c:v>39.800003051757813</c:v>
                </c:pt>
                <c:pt idx="778">
                  <c:v>39.900001525878906</c:v>
                </c:pt>
                <c:pt idx="779">
                  <c:v>40</c:v>
                </c:pt>
                <c:pt idx="780">
                  <c:v>40.099998474121094</c:v>
                </c:pt>
                <c:pt idx="781">
                  <c:v>40.199996948242188</c:v>
                </c:pt>
                <c:pt idx="782">
                  <c:v>40.300003051757813</c:v>
                </c:pt>
                <c:pt idx="783">
                  <c:v>40.400001525878906</c:v>
                </c:pt>
                <c:pt idx="784">
                  <c:v>40.5</c:v>
                </c:pt>
                <c:pt idx="785">
                  <c:v>40.599998474121094</c:v>
                </c:pt>
                <c:pt idx="786">
                  <c:v>40.699996948242188</c:v>
                </c:pt>
                <c:pt idx="787">
                  <c:v>40.800003051757813</c:v>
                </c:pt>
                <c:pt idx="788">
                  <c:v>40.900001525878906</c:v>
                </c:pt>
                <c:pt idx="789">
                  <c:v>41</c:v>
                </c:pt>
                <c:pt idx="790">
                  <c:v>41.099998474121094</c:v>
                </c:pt>
                <c:pt idx="791">
                  <c:v>41.199996948242188</c:v>
                </c:pt>
                <c:pt idx="792">
                  <c:v>41.300003051757813</c:v>
                </c:pt>
                <c:pt idx="793">
                  <c:v>41.400001525878906</c:v>
                </c:pt>
                <c:pt idx="794">
                  <c:v>41.5</c:v>
                </c:pt>
                <c:pt idx="795">
                  <c:v>41.599998474121094</c:v>
                </c:pt>
                <c:pt idx="796">
                  <c:v>41.699996948242188</c:v>
                </c:pt>
                <c:pt idx="797">
                  <c:v>41.800003051757813</c:v>
                </c:pt>
                <c:pt idx="798">
                  <c:v>41.900001525878906</c:v>
                </c:pt>
                <c:pt idx="799">
                  <c:v>42</c:v>
                </c:pt>
                <c:pt idx="800">
                  <c:v>42.099998474121094</c:v>
                </c:pt>
                <c:pt idx="801">
                  <c:v>42.199996948242188</c:v>
                </c:pt>
                <c:pt idx="802">
                  <c:v>42.300003051757813</c:v>
                </c:pt>
                <c:pt idx="803">
                  <c:v>42.400001525878906</c:v>
                </c:pt>
                <c:pt idx="804">
                  <c:v>42.5</c:v>
                </c:pt>
                <c:pt idx="805">
                  <c:v>42.599998474121094</c:v>
                </c:pt>
                <c:pt idx="806">
                  <c:v>42.699996948242188</c:v>
                </c:pt>
                <c:pt idx="807">
                  <c:v>42.800003051757813</c:v>
                </c:pt>
                <c:pt idx="808">
                  <c:v>42.900001525878906</c:v>
                </c:pt>
                <c:pt idx="809">
                  <c:v>43</c:v>
                </c:pt>
                <c:pt idx="810">
                  <c:v>43.099998474121094</c:v>
                </c:pt>
                <c:pt idx="811">
                  <c:v>43.199996948242188</c:v>
                </c:pt>
                <c:pt idx="812">
                  <c:v>43.300003051757813</c:v>
                </c:pt>
                <c:pt idx="813">
                  <c:v>43.400001525878906</c:v>
                </c:pt>
                <c:pt idx="814">
                  <c:v>43.5</c:v>
                </c:pt>
                <c:pt idx="815">
                  <c:v>43.599998474121094</c:v>
                </c:pt>
                <c:pt idx="816">
                  <c:v>43.699996948242188</c:v>
                </c:pt>
                <c:pt idx="817">
                  <c:v>43.800003051757813</c:v>
                </c:pt>
                <c:pt idx="818">
                  <c:v>43.900001525878906</c:v>
                </c:pt>
                <c:pt idx="819">
                  <c:v>44</c:v>
                </c:pt>
                <c:pt idx="820">
                  <c:v>44.099998474121094</c:v>
                </c:pt>
                <c:pt idx="821">
                  <c:v>44.199996948242188</c:v>
                </c:pt>
                <c:pt idx="822">
                  <c:v>44.300003051757813</c:v>
                </c:pt>
                <c:pt idx="823">
                  <c:v>44.400001525878906</c:v>
                </c:pt>
                <c:pt idx="824">
                  <c:v>44.5</c:v>
                </c:pt>
                <c:pt idx="825">
                  <c:v>44.599998474121094</c:v>
                </c:pt>
                <c:pt idx="826">
                  <c:v>44.699996948242188</c:v>
                </c:pt>
                <c:pt idx="827">
                  <c:v>44.800003051757813</c:v>
                </c:pt>
                <c:pt idx="828">
                  <c:v>44.900001525878906</c:v>
                </c:pt>
                <c:pt idx="829">
                  <c:v>45</c:v>
                </c:pt>
                <c:pt idx="830">
                  <c:v>45.099998474121094</c:v>
                </c:pt>
                <c:pt idx="831">
                  <c:v>45.199996948242188</c:v>
                </c:pt>
                <c:pt idx="832">
                  <c:v>45.300003051757813</c:v>
                </c:pt>
                <c:pt idx="833">
                  <c:v>45.400001525878906</c:v>
                </c:pt>
                <c:pt idx="834">
                  <c:v>45.5</c:v>
                </c:pt>
                <c:pt idx="835">
                  <c:v>45.599998474121094</c:v>
                </c:pt>
                <c:pt idx="836">
                  <c:v>45.699996948242188</c:v>
                </c:pt>
                <c:pt idx="837">
                  <c:v>45.800003051757813</c:v>
                </c:pt>
                <c:pt idx="838">
                  <c:v>45.900001525878906</c:v>
                </c:pt>
                <c:pt idx="839">
                  <c:v>46</c:v>
                </c:pt>
                <c:pt idx="840">
                  <c:v>46.099998474121094</c:v>
                </c:pt>
                <c:pt idx="841">
                  <c:v>46.199996948242188</c:v>
                </c:pt>
                <c:pt idx="842">
                  <c:v>46.300003051757813</c:v>
                </c:pt>
                <c:pt idx="843">
                  <c:v>46.400001525878906</c:v>
                </c:pt>
                <c:pt idx="844">
                  <c:v>46.5</c:v>
                </c:pt>
                <c:pt idx="845">
                  <c:v>46.599998474121094</c:v>
                </c:pt>
                <c:pt idx="846">
                  <c:v>46.699996948242188</c:v>
                </c:pt>
                <c:pt idx="847">
                  <c:v>46.800003051757813</c:v>
                </c:pt>
                <c:pt idx="848">
                  <c:v>46.900001525878906</c:v>
                </c:pt>
                <c:pt idx="849">
                  <c:v>47</c:v>
                </c:pt>
                <c:pt idx="850">
                  <c:v>47.099998474121094</c:v>
                </c:pt>
                <c:pt idx="851">
                  <c:v>47.199996948242188</c:v>
                </c:pt>
                <c:pt idx="852">
                  <c:v>47.300003051757813</c:v>
                </c:pt>
                <c:pt idx="853">
                  <c:v>47.400001525878906</c:v>
                </c:pt>
                <c:pt idx="854">
                  <c:v>47.5</c:v>
                </c:pt>
                <c:pt idx="855">
                  <c:v>47.599998474121094</c:v>
                </c:pt>
                <c:pt idx="856">
                  <c:v>47.699996948242188</c:v>
                </c:pt>
                <c:pt idx="857">
                  <c:v>47.800003051757813</c:v>
                </c:pt>
                <c:pt idx="858">
                  <c:v>47.900001525878906</c:v>
                </c:pt>
                <c:pt idx="859">
                  <c:v>48</c:v>
                </c:pt>
                <c:pt idx="860">
                  <c:v>48.099998474121094</c:v>
                </c:pt>
                <c:pt idx="861">
                  <c:v>48.199996948242188</c:v>
                </c:pt>
                <c:pt idx="862">
                  <c:v>48.300003051757813</c:v>
                </c:pt>
                <c:pt idx="863">
                  <c:v>48.400001525878906</c:v>
                </c:pt>
                <c:pt idx="864">
                  <c:v>48.5</c:v>
                </c:pt>
                <c:pt idx="865">
                  <c:v>48.599998474121094</c:v>
                </c:pt>
                <c:pt idx="866">
                  <c:v>48.699996948242188</c:v>
                </c:pt>
                <c:pt idx="867">
                  <c:v>48.800003051757813</c:v>
                </c:pt>
                <c:pt idx="868">
                  <c:v>48.900001525878906</c:v>
                </c:pt>
                <c:pt idx="869">
                  <c:v>49</c:v>
                </c:pt>
                <c:pt idx="870">
                  <c:v>49.099998474121094</c:v>
                </c:pt>
                <c:pt idx="871">
                  <c:v>49.199996948242188</c:v>
                </c:pt>
                <c:pt idx="872">
                  <c:v>49.300003051757813</c:v>
                </c:pt>
                <c:pt idx="873">
                  <c:v>49.400001525878906</c:v>
                </c:pt>
                <c:pt idx="874">
                  <c:v>49.5</c:v>
                </c:pt>
                <c:pt idx="875">
                  <c:v>49.599998474121094</c:v>
                </c:pt>
                <c:pt idx="876">
                  <c:v>49.699996948242188</c:v>
                </c:pt>
                <c:pt idx="877">
                  <c:v>49.800003051757813</c:v>
                </c:pt>
                <c:pt idx="878">
                  <c:v>49.900001525878906</c:v>
                </c:pt>
                <c:pt idx="879">
                  <c:v>50</c:v>
                </c:pt>
                <c:pt idx="880">
                  <c:v>50.099998474121094</c:v>
                </c:pt>
                <c:pt idx="881">
                  <c:v>50.199996948242188</c:v>
                </c:pt>
                <c:pt idx="882">
                  <c:v>50.300003051757813</c:v>
                </c:pt>
                <c:pt idx="883">
                  <c:v>50.400001525878906</c:v>
                </c:pt>
                <c:pt idx="884">
                  <c:v>50.5</c:v>
                </c:pt>
                <c:pt idx="885">
                  <c:v>50.599998474121094</c:v>
                </c:pt>
                <c:pt idx="886">
                  <c:v>50.699996948242188</c:v>
                </c:pt>
                <c:pt idx="887">
                  <c:v>50.800003051757813</c:v>
                </c:pt>
                <c:pt idx="888">
                  <c:v>50.900001525878906</c:v>
                </c:pt>
                <c:pt idx="889">
                  <c:v>51</c:v>
                </c:pt>
                <c:pt idx="890">
                  <c:v>51.099998474121094</c:v>
                </c:pt>
                <c:pt idx="891">
                  <c:v>51.199996948242188</c:v>
                </c:pt>
                <c:pt idx="892">
                  <c:v>51.300003051757813</c:v>
                </c:pt>
                <c:pt idx="893">
                  <c:v>51.400001525878906</c:v>
                </c:pt>
                <c:pt idx="894">
                  <c:v>51.5</c:v>
                </c:pt>
                <c:pt idx="895">
                  <c:v>51.599998474121094</c:v>
                </c:pt>
                <c:pt idx="896">
                  <c:v>51.699996948242188</c:v>
                </c:pt>
                <c:pt idx="897">
                  <c:v>51.800003051757813</c:v>
                </c:pt>
                <c:pt idx="898">
                  <c:v>51.900001525878906</c:v>
                </c:pt>
                <c:pt idx="899">
                  <c:v>52</c:v>
                </c:pt>
                <c:pt idx="900">
                  <c:v>52.099998474121094</c:v>
                </c:pt>
                <c:pt idx="901">
                  <c:v>52.199996948242188</c:v>
                </c:pt>
                <c:pt idx="902">
                  <c:v>52.300003051757813</c:v>
                </c:pt>
                <c:pt idx="903">
                  <c:v>52.400001525878906</c:v>
                </c:pt>
                <c:pt idx="904">
                  <c:v>52.5</c:v>
                </c:pt>
                <c:pt idx="905">
                  <c:v>52.599998474121094</c:v>
                </c:pt>
                <c:pt idx="906">
                  <c:v>52.699996948242188</c:v>
                </c:pt>
                <c:pt idx="907">
                  <c:v>52.800003051757813</c:v>
                </c:pt>
                <c:pt idx="908">
                  <c:v>52.900001525878906</c:v>
                </c:pt>
                <c:pt idx="909">
                  <c:v>53</c:v>
                </c:pt>
                <c:pt idx="910">
                  <c:v>53.099998474121094</c:v>
                </c:pt>
                <c:pt idx="911">
                  <c:v>53.199996948242188</c:v>
                </c:pt>
                <c:pt idx="912">
                  <c:v>53.300003051757813</c:v>
                </c:pt>
                <c:pt idx="913">
                  <c:v>53.400001525878906</c:v>
                </c:pt>
                <c:pt idx="914">
                  <c:v>53.5</c:v>
                </c:pt>
                <c:pt idx="915">
                  <c:v>53.599998474121094</c:v>
                </c:pt>
                <c:pt idx="916">
                  <c:v>53.699996948242188</c:v>
                </c:pt>
                <c:pt idx="917">
                  <c:v>53.800003051757813</c:v>
                </c:pt>
                <c:pt idx="918">
                  <c:v>53.900001525878906</c:v>
                </c:pt>
                <c:pt idx="919">
                  <c:v>54</c:v>
                </c:pt>
                <c:pt idx="920">
                  <c:v>54.099998474121094</c:v>
                </c:pt>
                <c:pt idx="921">
                  <c:v>54.199996948242188</c:v>
                </c:pt>
                <c:pt idx="922">
                  <c:v>54.300003051757813</c:v>
                </c:pt>
                <c:pt idx="923">
                  <c:v>54.400001525878906</c:v>
                </c:pt>
                <c:pt idx="924">
                  <c:v>54.5</c:v>
                </c:pt>
                <c:pt idx="925">
                  <c:v>54.599998474121094</c:v>
                </c:pt>
                <c:pt idx="926">
                  <c:v>54.699996948242188</c:v>
                </c:pt>
                <c:pt idx="927">
                  <c:v>54.800003051757813</c:v>
                </c:pt>
                <c:pt idx="928">
                  <c:v>54.900001525878906</c:v>
                </c:pt>
                <c:pt idx="929">
                  <c:v>55</c:v>
                </c:pt>
                <c:pt idx="930">
                  <c:v>55.099998474121094</c:v>
                </c:pt>
                <c:pt idx="931">
                  <c:v>55.199996948242188</c:v>
                </c:pt>
                <c:pt idx="932">
                  <c:v>55.300003051757813</c:v>
                </c:pt>
                <c:pt idx="933">
                  <c:v>55.400001525878906</c:v>
                </c:pt>
                <c:pt idx="934">
                  <c:v>55.5</c:v>
                </c:pt>
                <c:pt idx="935">
                  <c:v>55.599998474121094</c:v>
                </c:pt>
                <c:pt idx="936">
                  <c:v>55.699996948242188</c:v>
                </c:pt>
                <c:pt idx="937">
                  <c:v>55.800003051757813</c:v>
                </c:pt>
                <c:pt idx="938">
                  <c:v>55.900001525878906</c:v>
                </c:pt>
                <c:pt idx="939">
                  <c:v>56</c:v>
                </c:pt>
                <c:pt idx="940">
                  <c:v>56.099998474121094</c:v>
                </c:pt>
                <c:pt idx="941">
                  <c:v>56.199996948242188</c:v>
                </c:pt>
                <c:pt idx="942">
                  <c:v>56.300003051757813</c:v>
                </c:pt>
                <c:pt idx="943">
                  <c:v>56.400001525878906</c:v>
                </c:pt>
                <c:pt idx="944">
                  <c:v>56.5</c:v>
                </c:pt>
                <c:pt idx="945">
                  <c:v>56.599998474121094</c:v>
                </c:pt>
                <c:pt idx="946">
                  <c:v>56.699996948242188</c:v>
                </c:pt>
                <c:pt idx="947">
                  <c:v>56.800003051757813</c:v>
                </c:pt>
                <c:pt idx="948">
                  <c:v>56.900001525878906</c:v>
                </c:pt>
                <c:pt idx="949">
                  <c:v>57</c:v>
                </c:pt>
                <c:pt idx="950">
                  <c:v>57.099998474121094</c:v>
                </c:pt>
                <c:pt idx="951">
                  <c:v>57.199996948242188</c:v>
                </c:pt>
                <c:pt idx="952">
                  <c:v>57.300003051757813</c:v>
                </c:pt>
                <c:pt idx="953">
                  <c:v>57.400001525878906</c:v>
                </c:pt>
                <c:pt idx="954">
                  <c:v>57.5</c:v>
                </c:pt>
                <c:pt idx="955">
                  <c:v>57.599998474121094</c:v>
                </c:pt>
                <c:pt idx="956">
                  <c:v>57.699996948242188</c:v>
                </c:pt>
                <c:pt idx="957">
                  <c:v>57.800003051757813</c:v>
                </c:pt>
                <c:pt idx="958">
                  <c:v>57.900001525878906</c:v>
                </c:pt>
                <c:pt idx="959">
                  <c:v>58</c:v>
                </c:pt>
                <c:pt idx="960">
                  <c:v>58.099998474121094</c:v>
                </c:pt>
                <c:pt idx="961">
                  <c:v>58.199996948242188</c:v>
                </c:pt>
                <c:pt idx="962">
                  <c:v>58.300003051757813</c:v>
                </c:pt>
                <c:pt idx="963">
                  <c:v>58.400001525878906</c:v>
                </c:pt>
                <c:pt idx="964">
                  <c:v>58.5</c:v>
                </c:pt>
                <c:pt idx="965">
                  <c:v>58.599998474121094</c:v>
                </c:pt>
                <c:pt idx="966">
                  <c:v>58.699996948242188</c:v>
                </c:pt>
                <c:pt idx="967">
                  <c:v>58.800003051757813</c:v>
                </c:pt>
                <c:pt idx="968">
                  <c:v>58.900001525878906</c:v>
                </c:pt>
                <c:pt idx="969">
                  <c:v>59</c:v>
                </c:pt>
                <c:pt idx="970">
                  <c:v>59.099998474121094</c:v>
                </c:pt>
                <c:pt idx="971">
                  <c:v>59.199996948242188</c:v>
                </c:pt>
                <c:pt idx="972">
                  <c:v>59.300003051757813</c:v>
                </c:pt>
                <c:pt idx="973">
                  <c:v>59.400001525878906</c:v>
                </c:pt>
                <c:pt idx="974">
                  <c:v>59.5</c:v>
                </c:pt>
                <c:pt idx="975">
                  <c:v>59.599998474121094</c:v>
                </c:pt>
                <c:pt idx="976">
                  <c:v>59.699996948242188</c:v>
                </c:pt>
                <c:pt idx="977">
                  <c:v>59.800003051757813</c:v>
                </c:pt>
                <c:pt idx="978">
                  <c:v>59.900001525878906</c:v>
                </c:pt>
                <c:pt idx="979">
                  <c:v>60</c:v>
                </c:pt>
                <c:pt idx="980">
                  <c:v>60.099998474121094</c:v>
                </c:pt>
                <c:pt idx="981">
                  <c:v>60.199996948242188</c:v>
                </c:pt>
                <c:pt idx="982">
                  <c:v>60.300003051757813</c:v>
                </c:pt>
                <c:pt idx="983">
                  <c:v>60.400001525878906</c:v>
                </c:pt>
                <c:pt idx="984">
                  <c:v>60.5</c:v>
                </c:pt>
                <c:pt idx="985">
                  <c:v>60.599998474121094</c:v>
                </c:pt>
                <c:pt idx="986">
                  <c:v>60.699996948242188</c:v>
                </c:pt>
                <c:pt idx="987">
                  <c:v>60.800003051757813</c:v>
                </c:pt>
                <c:pt idx="988">
                  <c:v>60.900001525878906</c:v>
                </c:pt>
                <c:pt idx="989">
                  <c:v>61</c:v>
                </c:pt>
                <c:pt idx="990">
                  <c:v>61.099998474121094</c:v>
                </c:pt>
                <c:pt idx="991">
                  <c:v>61.199996948242188</c:v>
                </c:pt>
                <c:pt idx="992">
                  <c:v>61.300003051757813</c:v>
                </c:pt>
                <c:pt idx="993">
                  <c:v>61.400001525878906</c:v>
                </c:pt>
                <c:pt idx="994">
                  <c:v>61.5</c:v>
                </c:pt>
                <c:pt idx="995">
                  <c:v>61.599998474121094</c:v>
                </c:pt>
                <c:pt idx="996">
                  <c:v>61.699996948242188</c:v>
                </c:pt>
                <c:pt idx="997">
                  <c:v>61.800003051757813</c:v>
                </c:pt>
                <c:pt idx="998">
                  <c:v>61.900001525878906</c:v>
                </c:pt>
                <c:pt idx="999">
                  <c:v>62</c:v>
                </c:pt>
                <c:pt idx="1000">
                  <c:v>62.099998474121094</c:v>
                </c:pt>
                <c:pt idx="1001">
                  <c:v>62.199996948242188</c:v>
                </c:pt>
                <c:pt idx="1002">
                  <c:v>62.300003051757813</c:v>
                </c:pt>
                <c:pt idx="1003">
                  <c:v>62.400001525878906</c:v>
                </c:pt>
                <c:pt idx="1004">
                  <c:v>62.5</c:v>
                </c:pt>
                <c:pt idx="1005">
                  <c:v>62.599998474121094</c:v>
                </c:pt>
                <c:pt idx="1006">
                  <c:v>62.699996948242188</c:v>
                </c:pt>
                <c:pt idx="1007">
                  <c:v>62.800003051757813</c:v>
                </c:pt>
                <c:pt idx="1008">
                  <c:v>62.900001525878906</c:v>
                </c:pt>
                <c:pt idx="1009">
                  <c:v>63</c:v>
                </c:pt>
                <c:pt idx="1010">
                  <c:v>63.099998474121094</c:v>
                </c:pt>
                <c:pt idx="1011">
                  <c:v>63.199996948242188</c:v>
                </c:pt>
                <c:pt idx="1012">
                  <c:v>63.300003051757813</c:v>
                </c:pt>
                <c:pt idx="1013">
                  <c:v>63.400001525878906</c:v>
                </c:pt>
                <c:pt idx="1014">
                  <c:v>63.5</c:v>
                </c:pt>
                <c:pt idx="1015">
                  <c:v>63.599998474121094</c:v>
                </c:pt>
                <c:pt idx="1016">
                  <c:v>63.699996948242188</c:v>
                </c:pt>
                <c:pt idx="1017">
                  <c:v>63.800003051757813</c:v>
                </c:pt>
                <c:pt idx="1018">
                  <c:v>63.900001525878906</c:v>
                </c:pt>
                <c:pt idx="1019">
                  <c:v>64</c:v>
                </c:pt>
                <c:pt idx="1020">
                  <c:v>64.099998474121094</c:v>
                </c:pt>
                <c:pt idx="1021">
                  <c:v>64.199996948242188</c:v>
                </c:pt>
                <c:pt idx="1022">
                  <c:v>64.300003051757813</c:v>
                </c:pt>
                <c:pt idx="1023">
                  <c:v>64.400001525878906</c:v>
                </c:pt>
                <c:pt idx="1024">
                  <c:v>64.5</c:v>
                </c:pt>
                <c:pt idx="1025">
                  <c:v>64.599998474121094</c:v>
                </c:pt>
                <c:pt idx="1026">
                  <c:v>64.699996948242188</c:v>
                </c:pt>
                <c:pt idx="1027">
                  <c:v>64.800003051757813</c:v>
                </c:pt>
                <c:pt idx="1028">
                  <c:v>64.900001525878906</c:v>
                </c:pt>
                <c:pt idx="1029">
                  <c:v>65</c:v>
                </c:pt>
                <c:pt idx="1030">
                  <c:v>65.099998474121094</c:v>
                </c:pt>
                <c:pt idx="1031">
                  <c:v>65.199996948242188</c:v>
                </c:pt>
                <c:pt idx="1032">
                  <c:v>65.300003051757813</c:v>
                </c:pt>
                <c:pt idx="1033">
                  <c:v>65.400001525878906</c:v>
                </c:pt>
                <c:pt idx="1034">
                  <c:v>65.5</c:v>
                </c:pt>
                <c:pt idx="1035">
                  <c:v>65.599998474121094</c:v>
                </c:pt>
                <c:pt idx="1036">
                  <c:v>65.699996948242188</c:v>
                </c:pt>
                <c:pt idx="1037">
                  <c:v>65.800003051757813</c:v>
                </c:pt>
                <c:pt idx="1038">
                  <c:v>65.900001525878906</c:v>
                </c:pt>
                <c:pt idx="1039">
                  <c:v>66</c:v>
                </c:pt>
                <c:pt idx="1040">
                  <c:v>66.099998474121094</c:v>
                </c:pt>
                <c:pt idx="1041">
                  <c:v>66.199996948242188</c:v>
                </c:pt>
                <c:pt idx="1042">
                  <c:v>66.300003051757813</c:v>
                </c:pt>
                <c:pt idx="1043">
                  <c:v>66.400001525878906</c:v>
                </c:pt>
                <c:pt idx="1044">
                  <c:v>66.5</c:v>
                </c:pt>
                <c:pt idx="1045">
                  <c:v>66.599998474121094</c:v>
                </c:pt>
                <c:pt idx="1046">
                  <c:v>66.699996948242188</c:v>
                </c:pt>
                <c:pt idx="1047">
                  <c:v>66.800003051757813</c:v>
                </c:pt>
                <c:pt idx="1048">
                  <c:v>66.900001525878906</c:v>
                </c:pt>
                <c:pt idx="1049">
                  <c:v>67</c:v>
                </c:pt>
                <c:pt idx="1050">
                  <c:v>67.099998474121094</c:v>
                </c:pt>
                <c:pt idx="1051">
                  <c:v>67.199996948242188</c:v>
                </c:pt>
                <c:pt idx="1052">
                  <c:v>67.300003051757813</c:v>
                </c:pt>
                <c:pt idx="1053">
                  <c:v>67.400001525878906</c:v>
                </c:pt>
                <c:pt idx="1054">
                  <c:v>67.5</c:v>
                </c:pt>
                <c:pt idx="1055">
                  <c:v>67.599998474121094</c:v>
                </c:pt>
                <c:pt idx="1056">
                  <c:v>67.699996948242188</c:v>
                </c:pt>
                <c:pt idx="1057">
                  <c:v>67.800003051757813</c:v>
                </c:pt>
                <c:pt idx="1058">
                  <c:v>67.900001525878906</c:v>
                </c:pt>
                <c:pt idx="1059">
                  <c:v>68</c:v>
                </c:pt>
                <c:pt idx="1060">
                  <c:v>68.099998474121094</c:v>
                </c:pt>
                <c:pt idx="1061">
                  <c:v>68.199996948242188</c:v>
                </c:pt>
                <c:pt idx="1062">
                  <c:v>68.300003051757813</c:v>
                </c:pt>
                <c:pt idx="1063">
                  <c:v>68.400001525878906</c:v>
                </c:pt>
                <c:pt idx="1064">
                  <c:v>68.5</c:v>
                </c:pt>
                <c:pt idx="1065">
                  <c:v>68.599998474121094</c:v>
                </c:pt>
                <c:pt idx="1066">
                  <c:v>68.699996948242188</c:v>
                </c:pt>
                <c:pt idx="1067">
                  <c:v>68.800003051757813</c:v>
                </c:pt>
                <c:pt idx="1068">
                  <c:v>68.900001525878906</c:v>
                </c:pt>
                <c:pt idx="1069">
                  <c:v>69</c:v>
                </c:pt>
                <c:pt idx="1070">
                  <c:v>69.099998474121094</c:v>
                </c:pt>
                <c:pt idx="1071">
                  <c:v>69.199996948242188</c:v>
                </c:pt>
                <c:pt idx="1072">
                  <c:v>69.300003051757813</c:v>
                </c:pt>
                <c:pt idx="1073">
                  <c:v>69.400001525878906</c:v>
                </c:pt>
                <c:pt idx="1074">
                  <c:v>69.5</c:v>
                </c:pt>
                <c:pt idx="1075">
                  <c:v>69.599998474121094</c:v>
                </c:pt>
                <c:pt idx="1076">
                  <c:v>69.699996948242188</c:v>
                </c:pt>
                <c:pt idx="1077">
                  <c:v>69.800003051757813</c:v>
                </c:pt>
                <c:pt idx="1078">
                  <c:v>69.900001525878906</c:v>
                </c:pt>
                <c:pt idx="1079">
                  <c:v>70</c:v>
                </c:pt>
                <c:pt idx="1080">
                  <c:v>70.099998474121094</c:v>
                </c:pt>
                <c:pt idx="1081">
                  <c:v>70.199996948242188</c:v>
                </c:pt>
                <c:pt idx="1082">
                  <c:v>70.300003051757813</c:v>
                </c:pt>
                <c:pt idx="1083">
                  <c:v>70.400001525878906</c:v>
                </c:pt>
                <c:pt idx="1084">
                  <c:v>70.5</c:v>
                </c:pt>
                <c:pt idx="1085">
                  <c:v>70.599998474121094</c:v>
                </c:pt>
                <c:pt idx="1086">
                  <c:v>70.699996948242188</c:v>
                </c:pt>
                <c:pt idx="1087">
                  <c:v>70.800003051757813</c:v>
                </c:pt>
                <c:pt idx="1088">
                  <c:v>70.900001525878906</c:v>
                </c:pt>
                <c:pt idx="1089">
                  <c:v>71</c:v>
                </c:pt>
                <c:pt idx="1090">
                  <c:v>71.099998474121094</c:v>
                </c:pt>
                <c:pt idx="1091">
                  <c:v>71.199996948242188</c:v>
                </c:pt>
                <c:pt idx="1092">
                  <c:v>71.300003051757813</c:v>
                </c:pt>
                <c:pt idx="1093">
                  <c:v>71.400001525878906</c:v>
                </c:pt>
                <c:pt idx="1094">
                  <c:v>71.5</c:v>
                </c:pt>
                <c:pt idx="1095">
                  <c:v>71.599998474121094</c:v>
                </c:pt>
                <c:pt idx="1096">
                  <c:v>71.699996948242188</c:v>
                </c:pt>
                <c:pt idx="1097">
                  <c:v>71.800003051757813</c:v>
                </c:pt>
                <c:pt idx="1098">
                  <c:v>71.900001525878906</c:v>
                </c:pt>
                <c:pt idx="1099">
                  <c:v>72</c:v>
                </c:pt>
                <c:pt idx="1100">
                  <c:v>72.099998474121094</c:v>
                </c:pt>
                <c:pt idx="1101">
                  <c:v>72.199996948242188</c:v>
                </c:pt>
                <c:pt idx="1102">
                  <c:v>72.300003051757813</c:v>
                </c:pt>
                <c:pt idx="1103">
                  <c:v>72.400001525878906</c:v>
                </c:pt>
                <c:pt idx="1104">
                  <c:v>72.5</c:v>
                </c:pt>
                <c:pt idx="1105">
                  <c:v>72.599998474121094</c:v>
                </c:pt>
                <c:pt idx="1106">
                  <c:v>72.699996948242188</c:v>
                </c:pt>
                <c:pt idx="1107">
                  <c:v>72.800003051757813</c:v>
                </c:pt>
                <c:pt idx="1108">
                  <c:v>72.900001525878906</c:v>
                </c:pt>
                <c:pt idx="1109">
                  <c:v>73</c:v>
                </c:pt>
                <c:pt idx="1110">
                  <c:v>73.099998474121094</c:v>
                </c:pt>
                <c:pt idx="1111">
                  <c:v>73.199996948242188</c:v>
                </c:pt>
                <c:pt idx="1112">
                  <c:v>73.300003051757813</c:v>
                </c:pt>
                <c:pt idx="1113">
                  <c:v>73.400001525878906</c:v>
                </c:pt>
                <c:pt idx="1114">
                  <c:v>73.5</c:v>
                </c:pt>
                <c:pt idx="1115">
                  <c:v>73.599998474121094</c:v>
                </c:pt>
                <c:pt idx="1116">
                  <c:v>73.699996948242188</c:v>
                </c:pt>
                <c:pt idx="1117">
                  <c:v>73.800003051757813</c:v>
                </c:pt>
                <c:pt idx="1118">
                  <c:v>73.900001525878906</c:v>
                </c:pt>
                <c:pt idx="1119">
                  <c:v>74</c:v>
                </c:pt>
                <c:pt idx="1120">
                  <c:v>74.099998474121094</c:v>
                </c:pt>
                <c:pt idx="1121">
                  <c:v>74.199996948242188</c:v>
                </c:pt>
                <c:pt idx="1122">
                  <c:v>74.300003051757813</c:v>
                </c:pt>
                <c:pt idx="1123">
                  <c:v>74.400001525878906</c:v>
                </c:pt>
                <c:pt idx="1124">
                  <c:v>74.5</c:v>
                </c:pt>
                <c:pt idx="1125">
                  <c:v>74.599998474121094</c:v>
                </c:pt>
                <c:pt idx="1126">
                  <c:v>74.699996948242188</c:v>
                </c:pt>
                <c:pt idx="1127">
                  <c:v>74.800003051757813</c:v>
                </c:pt>
                <c:pt idx="1128">
                  <c:v>74.900001525878906</c:v>
                </c:pt>
                <c:pt idx="1129">
                  <c:v>75</c:v>
                </c:pt>
                <c:pt idx="1130">
                  <c:v>75.099998474121094</c:v>
                </c:pt>
                <c:pt idx="1131">
                  <c:v>75.199996948242188</c:v>
                </c:pt>
                <c:pt idx="1132">
                  <c:v>75.300003051757813</c:v>
                </c:pt>
                <c:pt idx="1133">
                  <c:v>75.400001525878906</c:v>
                </c:pt>
                <c:pt idx="1134">
                  <c:v>75.5</c:v>
                </c:pt>
                <c:pt idx="1135">
                  <c:v>75.599998474121094</c:v>
                </c:pt>
                <c:pt idx="1136">
                  <c:v>75.699996948242188</c:v>
                </c:pt>
                <c:pt idx="1137">
                  <c:v>75.800003051757813</c:v>
                </c:pt>
                <c:pt idx="1138">
                  <c:v>75.900001525878906</c:v>
                </c:pt>
                <c:pt idx="1139">
                  <c:v>76</c:v>
                </c:pt>
                <c:pt idx="1140">
                  <c:v>76.099998474121094</c:v>
                </c:pt>
                <c:pt idx="1141">
                  <c:v>76.199996948242188</c:v>
                </c:pt>
                <c:pt idx="1142">
                  <c:v>76.300003051757813</c:v>
                </c:pt>
                <c:pt idx="1143">
                  <c:v>76.400001525878906</c:v>
                </c:pt>
                <c:pt idx="1144">
                  <c:v>76.5</c:v>
                </c:pt>
                <c:pt idx="1145">
                  <c:v>76.599998474121094</c:v>
                </c:pt>
                <c:pt idx="1146">
                  <c:v>76.699996948242188</c:v>
                </c:pt>
                <c:pt idx="1147">
                  <c:v>76.800003051757813</c:v>
                </c:pt>
                <c:pt idx="1148">
                  <c:v>76.900001525878906</c:v>
                </c:pt>
                <c:pt idx="1149">
                  <c:v>77</c:v>
                </c:pt>
                <c:pt idx="1150">
                  <c:v>77.099998474121094</c:v>
                </c:pt>
                <c:pt idx="1151">
                  <c:v>77.199996948242188</c:v>
                </c:pt>
                <c:pt idx="1152">
                  <c:v>77.300003051757813</c:v>
                </c:pt>
                <c:pt idx="1153">
                  <c:v>77.400001525878906</c:v>
                </c:pt>
                <c:pt idx="1154">
                  <c:v>77.5</c:v>
                </c:pt>
                <c:pt idx="1155">
                  <c:v>77.599998474121094</c:v>
                </c:pt>
                <c:pt idx="1156">
                  <c:v>77.699996948242188</c:v>
                </c:pt>
                <c:pt idx="1157">
                  <c:v>77.800003051757813</c:v>
                </c:pt>
                <c:pt idx="1158">
                  <c:v>77.900001525878906</c:v>
                </c:pt>
                <c:pt idx="1159">
                  <c:v>78</c:v>
                </c:pt>
                <c:pt idx="1160">
                  <c:v>78.099998474121094</c:v>
                </c:pt>
                <c:pt idx="1161">
                  <c:v>78.199996948242188</c:v>
                </c:pt>
                <c:pt idx="1162">
                  <c:v>78.300003051757813</c:v>
                </c:pt>
                <c:pt idx="1163">
                  <c:v>78.400001525878906</c:v>
                </c:pt>
                <c:pt idx="1164">
                  <c:v>78.5</c:v>
                </c:pt>
                <c:pt idx="1165">
                  <c:v>78.599998474121094</c:v>
                </c:pt>
                <c:pt idx="1166">
                  <c:v>78.699996948242188</c:v>
                </c:pt>
                <c:pt idx="1167">
                  <c:v>78.800003051757813</c:v>
                </c:pt>
                <c:pt idx="1168">
                  <c:v>78.900001525878906</c:v>
                </c:pt>
                <c:pt idx="1169">
                  <c:v>79</c:v>
                </c:pt>
                <c:pt idx="1170">
                  <c:v>79.099998474121094</c:v>
                </c:pt>
                <c:pt idx="1171">
                  <c:v>79.199996948242188</c:v>
                </c:pt>
                <c:pt idx="1172">
                  <c:v>79.300003051757813</c:v>
                </c:pt>
                <c:pt idx="1173">
                  <c:v>79.400001525878906</c:v>
                </c:pt>
                <c:pt idx="1174">
                  <c:v>79.5</c:v>
                </c:pt>
                <c:pt idx="1175">
                  <c:v>79.599998474121094</c:v>
                </c:pt>
                <c:pt idx="1176">
                  <c:v>79.699996948242188</c:v>
                </c:pt>
                <c:pt idx="1177">
                  <c:v>79.800003051757813</c:v>
                </c:pt>
                <c:pt idx="1178">
                  <c:v>79.900001525878906</c:v>
                </c:pt>
                <c:pt idx="1179">
                  <c:v>80</c:v>
                </c:pt>
                <c:pt idx="1180">
                  <c:v>80.099998474121094</c:v>
                </c:pt>
                <c:pt idx="1181">
                  <c:v>80.199996948242188</c:v>
                </c:pt>
                <c:pt idx="1182">
                  <c:v>80.300003051757813</c:v>
                </c:pt>
                <c:pt idx="1183">
                  <c:v>80.400001525878906</c:v>
                </c:pt>
                <c:pt idx="1184">
                  <c:v>80.5</c:v>
                </c:pt>
                <c:pt idx="1185">
                  <c:v>80.599998474121094</c:v>
                </c:pt>
                <c:pt idx="1186">
                  <c:v>80.699996948242188</c:v>
                </c:pt>
                <c:pt idx="1187">
                  <c:v>80.800003051757813</c:v>
                </c:pt>
                <c:pt idx="1188">
                  <c:v>80.900001525878906</c:v>
                </c:pt>
                <c:pt idx="1189">
                  <c:v>81</c:v>
                </c:pt>
                <c:pt idx="1190">
                  <c:v>81.099998474121094</c:v>
                </c:pt>
                <c:pt idx="1191">
                  <c:v>81.199996948242188</c:v>
                </c:pt>
                <c:pt idx="1192">
                  <c:v>81.300003051757813</c:v>
                </c:pt>
                <c:pt idx="1193">
                  <c:v>81.400001525878906</c:v>
                </c:pt>
                <c:pt idx="1194">
                  <c:v>81.5</c:v>
                </c:pt>
                <c:pt idx="1195">
                  <c:v>81.599998474121094</c:v>
                </c:pt>
                <c:pt idx="1196">
                  <c:v>81.699996948242188</c:v>
                </c:pt>
                <c:pt idx="1197">
                  <c:v>81.800003051757813</c:v>
                </c:pt>
                <c:pt idx="1198">
                  <c:v>81.900001525878906</c:v>
                </c:pt>
                <c:pt idx="1199">
                  <c:v>82</c:v>
                </c:pt>
                <c:pt idx="1200">
                  <c:v>82.099998474121094</c:v>
                </c:pt>
                <c:pt idx="1201">
                  <c:v>82.199996948242188</c:v>
                </c:pt>
                <c:pt idx="1202">
                  <c:v>82.300003051757813</c:v>
                </c:pt>
                <c:pt idx="1203">
                  <c:v>82.400001525878906</c:v>
                </c:pt>
                <c:pt idx="1204">
                  <c:v>82.5</c:v>
                </c:pt>
                <c:pt idx="1205">
                  <c:v>82.599998474121094</c:v>
                </c:pt>
                <c:pt idx="1206">
                  <c:v>82.699996948242188</c:v>
                </c:pt>
                <c:pt idx="1207">
                  <c:v>82.800003051757813</c:v>
                </c:pt>
                <c:pt idx="1208">
                  <c:v>82.900001525878906</c:v>
                </c:pt>
                <c:pt idx="1209">
                  <c:v>83</c:v>
                </c:pt>
                <c:pt idx="1210">
                  <c:v>83.099998474121094</c:v>
                </c:pt>
                <c:pt idx="1211">
                  <c:v>83.199996948242188</c:v>
                </c:pt>
                <c:pt idx="1212">
                  <c:v>83.300003051757813</c:v>
                </c:pt>
                <c:pt idx="1213">
                  <c:v>83.400001525878906</c:v>
                </c:pt>
                <c:pt idx="1214">
                  <c:v>83.5</c:v>
                </c:pt>
                <c:pt idx="1215">
                  <c:v>83.599998474121094</c:v>
                </c:pt>
                <c:pt idx="1216">
                  <c:v>83.699996948242188</c:v>
                </c:pt>
                <c:pt idx="1217">
                  <c:v>83.800003051757813</c:v>
                </c:pt>
                <c:pt idx="1218">
                  <c:v>83.900001525878906</c:v>
                </c:pt>
                <c:pt idx="1219">
                  <c:v>84</c:v>
                </c:pt>
                <c:pt idx="1220">
                  <c:v>84.099998474121094</c:v>
                </c:pt>
                <c:pt idx="1221">
                  <c:v>84.199996948242188</c:v>
                </c:pt>
                <c:pt idx="1222">
                  <c:v>84.300003051757813</c:v>
                </c:pt>
                <c:pt idx="1223">
                  <c:v>84.400001525878906</c:v>
                </c:pt>
                <c:pt idx="1224">
                  <c:v>84.5</c:v>
                </c:pt>
                <c:pt idx="1225">
                  <c:v>84.599998474121094</c:v>
                </c:pt>
                <c:pt idx="1226">
                  <c:v>84.699996948242188</c:v>
                </c:pt>
                <c:pt idx="1227">
                  <c:v>84.800003051757813</c:v>
                </c:pt>
                <c:pt idx="1228">
                  <c:v>84.900001525878906</c:v>
                </c:pt>
                <c:pt idx="1229">
                  <c:v>85</c:v>
                </c:pt>
                <c:pt idx="1230">
                  <c:v>85.099998474121094</c:v>
                </c:pt>
                <c:pt idx="1231">
                  <c:v>85.199996948242188</c:v>
                </c:pt>
                <c:pt idx="1232">
                  <c:v>85.300003051757813</c:v>
                </c:pt>
                <c:pt idx="1233">
                  <c:v>85.400001525878906</c:v>
                </c:pt>
                <c:pt idx="1234">
                  <c:v>85.5</c:v>
                </c:pt>
                <c:pt idx="1235">
                  <c:v>85.599998474121094</c:v>
                </c:pt>
                <c:pt idx="1236">
                  <c:v>85.699996948242188</c:v>
                </c:pt>
                <c:pt idx="1237">
                  <c:v>85.800003051757813</c:v>
                </c:pt>
                <c:pt idx="1238">
                  <c:v>85.900001525878906</c:v>
                </c:pt>
                <c:pt idx="1239">
                  <c:v>86</c:v>
                </c:pt>
                <c:pt idx="1240">
                  <c:v>86.099998474121094</c:v>
                </c:pt>
                <c:pt idx="1241">
                  <c:v>86.199996948242188</c:v>
                </c:pt>
                <c:pt idx="1242">
                  <c:v>86.300003051757813</c:v>
                </c:pt>
                <c:pt idx="1243">
                  <c:v>86.400001525878906</c:v>
                </c:pt>
                <c:pt idx="1244">
                  <c:v>86.5</c:v>
                </c:pt>
                <c:pt idx="1245">
                  <c:v>86.599998474121094</c:v>
                </c:pt>
                <c:pt idx="1246">
                  <c:v>86.699996948242188</c:v>
                </c:pt>
                <c:pt idx="1247">
                  <c:v>86.800003051757813</c:v>
                </c:pt>
                <c:pt idx="1248">
                  <c:v>86.900001525878906</c:v>
                </c:pt>
                <c:pt idx="1249">
                  <c:v>87</c:v>
                </c:pt>
                <c:pt idx="1250">
                  <c:v>87.099998474121094</c:v>
                </c:pt>
                <c:pt idx="1251">
                  <c:v>87.199996948242188</c:v>
                </c:pt>
                <c:pt idx="1252">
                  <c:v>87.300003051757813</c:v>
                </c:pt>
                <c:pt idx="1253">
                  <c:v>87.400001525878906</c:v>
                </c:pt>
                <c:pt idx="1254">
                  <c:v>87.5</c:v>
                </c:pt>
                <c:pt idx="1255">
                  <c:v>87.599998474121094</c:v>
                </c:pt>
                <c:pt idx="1256">
                  <c:v>87.699996948242188</c:v>
                </c:pt>
                <c:pt idx="1257">
                  <c:v>87.800003051757813</c:v>
                </c:pt>
                <c:pt idx="1258">
                  <c:v>87.900001525878906</c:v>
                </c:pt>
                <c:pt idx="1259">
                  <c:v>88</c:v>
                </c:pt>
                <c:pt idx="1260">
                  <c:v>88.099998474121094</c:v>
                </c:pt>
                <c:pt idx="1261">
                  <c:v>88.199996948242188</c:v>
                </c:pt>
                <c:pt idx="1262">
                  <c:v>88.300003051757813</c:v>
                </c:pt>
                <c:pt idx="1263">
                  <c:v>88.400001525878906</c:v>
                </c:pt>
                <c:pt idx="1264">
                  <c:v>88.5</c:v>
                </c:pt>
                <c:pt idx="1265">
                  <c:v>88.599998474121094</c:v>
                </c:pt>
                <c:pt idx="1266">
                  <c:v>88.699996948242188</c:v>
                </c:pt>
                <c:pt idx="1267">
                  <c:v>88.800003051757813</c:v>
                </c:pt>
                <c:pt idx="1268">
                  <c:v>88.900001525878906</c:v>
                </c:pt>
                <c:pt idx="1269">
                  <c:v>89</c:v>
                </c:pt>
                <c:pt idx="1270">
                  <c:v>89.099998474121094</c:v>
                </c:pt>
                <c:pt idx="1271">
                  <c:v>89.199996948242188</c:v>
                </c:pt>
                <c:pt idx="1272">
                  <c:v>89.300003051757813</c:v>
                </c:pt>
                <c:pt idx="1273">
                  <c:v>89.400001525878906</c:v>
                </c:pt>
                <c:pt idx="1274">
                  <c:v>89.5</c:v>
                </c:pt>
                <c:pt idx="1275">
                  <c:v>89.599998474121094</c:v>
                </c:pt>
                <c:pt idx="1276">
                  <c:v>89.699996948242188</c:v>
                </c:pt>
                <c:pt idx="1277">
                  <c:v>89.800003051757813</c:v>
                </c:pt>
                <c:pt idx="1278">
                  <c:v>89.900001525878906</c:v>
                </c:pt>
                <c:pt idx="1279">
                  <c:v>90</c:v>
                </c:pt>
                <c:pt idx="1280">
                  <c:v>90.100006103515625</c:v>
                </c:pt>
                <c:pt idx="1281">
                  <c:v>90.199996948242188</c:v>
                </c:pt>
                <c:pt idx="1282">
                  <c:v>90.300003051757813</c:v>
                </c:pt>
                <c:pt idx="1283">
                  <c:v>90.399993896484375</c:v>
                </c:pt>
                <c:pt idx="1284">
                  <c:v>90.5</c:v>
                </c:pt>
                <c:pt idx="1285">
                  <c:v>90.600006103515625</c:v>
                </c:pt>
                <c:pt idx="1286">
                  <c:v>90.699996948242188</c:v>
                </c:pt>
                <c:pt idx="1287">
                  <c:v>90.800003051757813</c:v>
                </c:pt>
                <c:pt idx="1288">
                  <c:v>90.899993896484375</c:v>
                </c:pt>
                <c:pt idx="1289">
                  <c:v>91</c:v>
                </c:pt>
                <c:pt idx="1290">
                  <c:v>91.100006103515625</c:v>
                </c:pt>
                <c:pt idx="1291">
                  <c:v>91.199996948242188</c:v>
                </c:pt>
                <c:pt idx="1292">
                  <c:v>91.300003051757813</c:v>
                </c:pt>
                <c:pt idx="1293">
                  <c:v>91.399993896484375</c:v>
                </c:pt>
                <c:pt idx="1294">
                  <c:v>91.5</c:v>
                </c:pt>
                <c:pt idx="1295">
                  <c:v>91.600006103515625</c:v>
                </c:pt>
                <c:pt idx="1296">
                  <c:v>91.699996948242188</c:v>
                </c:pt>
                <c:pt idx="1297">
                  <c:v>91.800003051757813</c:v>
                </c:pt>
                <c:pt idx="1298">
                  <c:v>91.899993896484375</c:v>
                </c:pt>
                <c:pt idx="1299">
                  <c:v>92</c:v>
                </c:pt>
                <c:pt idx="1300">
                  <c:v>92.100006103515625</c:v>
                </c:pt>
                <c:pt idx="1301">
                  <c:v>92.199996948242188</c:v>
                </c:pt>
                <c:pt idx="1302">
                  <c:v>92.300003051757813</c:v>
                </c:pt>
                <c:pt idx="1303">
                  <c:v>92.399993896484375</c:v>
                </c:pt>
                <c:pt idx="1304">
                  <c:v>92.5</c:v>
                </c:pt>
                <c:pt idx="1305">
                  <c:v>92.600006103515625</c:v>
                </c:pt>
                <c:pt idx="1306">
                  <c:v>92.699996948242188</c:v>
                </c:pt>
                <c:pt idx="1307">
                  <c:v>92.800003051757813</c:v>
                </c:pt>
                <c:pt idx="1308">
                  <c:v>92.899993896484375</c:v>
                </c:pt>
                <c:pt idx="1309">
                  <c:v>93</c:v>
                </c:pt>
                <c:pt idx="1310">
                  <c:v>93.100006103515625</c:v>
                </c:pt>
                <c:pt idx="1311">
                  <c:v>93.199996948242188</c:v>
                </c:pt>
                <c:pt idx="1312">
                  <c:v>93.300003051757813</c:v>
                </c:pt>
                <c:pt idx="1313">
                  <c:v>93.399993896484375</c:v>
                </c:pt>
                <c:pt idx="1314">
                  <c:v>93.5</c:v>
                </c:pt>
                <c:pt idx="1315">
                  <c:v>93.600006103515625</c:v>
                </c:pt>
                <c:pt idx="1316">
                  <c:v>93.699996948242188</c:v>
                </c:pt>
                <c:pt idx="1317">
                  <c:v>93.800003051757813</c:v>
                </c:pt>
                <c:pt idx="1318">
                  <c:v>93.899993896484375</c:v>
                </c:pt>
                <c:pt idx="1319">
                  <c:v>94</c:v>
                </c:pt>
                <c:pt idx="1320">
                  <c:v>94.100006103515625</c:v>
                </c:pt>
                <c:pt idx="1321">
                  <c:v>94.199996948242188</c:v>
                </c:pt>
                <c:pt idx="1322">
                  <c:v>94.300003051757813</c:v>
                </c:pt>
                <c:pt idx="1323">
                  <c:v>94.399993896484375</c:v>
                </c:pt>
                <c:pt idx="1324">
                  <c:v>94.5</c:v>
                </c:pt>
                <c:pt idx="1325">
                  <c:v>94.600006103515625</c:v>
                </c:pt>
                <c:pt idx="1326">
                  <c:v>94.699996948242188</c:v>
                </c:pt>
                <c:pt idx="1327">
                  <c:v>94.800003051757813</c:v>
                </c:pt>
                <c:pt idx="1328">
                  <c:v>94.899993896484375</c:v>
                </c:pt>
                <c:pt idx="1329">
                  <c:v>95</c:v>
                </c:pt>
                <c:pt idx="1330">
                  <c:v>95.100006103515625</c:v>
                </c:pt>
                <c:pt idx="1331">
                  <c:v>95.199996948242188</c:v>
                </c:pt>
                <c:pt idx="1332">
                  <c:v>95.300003051757813</c:v>
                </c:pt>
                <c:pt idx="1333">
                  <c:v>95.399993896484375</c:v>
                </c:pt>
                <c:pt idx="1334">
                  <c:v>95.5</c:v>
                </c:pt>
                <c:pt idx="1335">
                  <c:v>95.600006103515625</c:v>
                </c:pt>
                <c:pt idx="1336">
                  <c:v>95.699996948242188</c:v>
                </c:pt>
                <c:pt idx="1337">
                  <c:v>95.800003051757813</c:v>
                </c:pt>
                <c:pt idx="1338">
                  <c:v>95.899993896484375</c:v>
                </c:pt>
                <c:pt idx="1339">
                  <c:v>96</c:v>
                </c:pt>
                <c:pt idx="1340">
                  <c:v>96.100006103515625</c:v>
                </c:pt>
                <c:pt idx="1341">
                  <c:v>96.199996948242188</c:v>
                </c:pt>
                <c:pt idx="1342">
                  <c:v>96.300003051757813</c:v>
                </c:pt>
                <c:pt idx="1343">
                  <c:v>96.399993896484375</c:v>
                </c:pt>
                <c:pt idx="1344">
                  <c:v>96.5</c:v>
                </c:pt>
                <c:pt idx="1345">
                  <c:v>96.600006103515625</c:v>
                </c:pt>
                <c:pt idx="1346">
                  <c:v>96.699996948242188</c:v>
                </c:pt>
                <c:pt idx="1347">
                  <c:v>96.800003051757813</c:v>
                </c:pt>
                <c:pt idx="1348">
                  <c:v>96.899993896484375</c:v>
                </c:pt>
                <c:pt idx="1349">
                  <c:v>97</c:v>
                </c:pt>
                <c:pt idx="1350">
                  <c:v>97.100006103515625</c:v>
                </c:pt>
                <c:pt idx="1351">
                  <c:v>97.199996948242188</c:v>
                </c:pt>
                <c:pt idx="1352">
                  <c:v>97.300003051757813</c:v>
                </c:pt>
                <c:pt idx="1353">
                  <c:v>97.399993896484375</c:v>
                </c:pt>
                <c:pt idx="1354">
                  <c:v>97.5</c:v>
                </c:pt>
                <c:pt idx="1355">
                  <c:v>97.600006103515625</c:v>
                </c:pt>
                <c:pt idx="1356">
                  <c:v>97.699996948242188</c:v>
                </c:pt>
                <c:pt idx="1357">
                  <c:v>97.800003051757813</c:v>
                </c:pt>
                <c:pt idx="1358">
                  <c:v>97.899993896484375</c:v>
                </c:pt>
                <c:pt idx="1359">
                  <c:v>98</c:v>
                </c:pt>
                <c:pt idx="1360">
                  <c:v>98.100006103515625</c:v>
                </c:pt>
                <c:pt idx="1361">
                  <c:v>98.199996948242188</c:v>
                </c:pt>
                <c:pt idx="1362">
                  <c:v>98.300003051757813</c:v>
                </c:pt>
                <c:pt idx="1363">
                  <c:v>98.399993896484375</c:v>
                </c:pt>
                <c:pt idx="1364">
                  <c:v>98.5</c:v>
                </c:pt>
                <c:pt idx="1365">
                  <c:v>98.600006103515625</c:v>
                </c:pt>
                <c:pt idx="1366">
                  <c:v>98.699996948242188</c:v>
                </c:pt>
                <c:pt idx="1367">
                  <c:v>98.800003051757813</c:v>
                </c:pt>
                <c:pt idx="1368">
                  <c:v>98.899993896484375</c:v>
                </c:pt>
                <c:pt idx="1369">
                  <c:v>99</c:v>
                </c:pt>
                <c:pt idx="1370">
                  <c:v>99.100006103515625</c:v>
                </c:pt>
                <c:pt idx="1371">
                  <c:v>99.199996948242188</c:v>
                </c:pt>
                <c:pt idx="1372">
                  <c:v>99.300003051757813</c:v>
                </c:pt>
                <c:pt idx="1373">
                  <c:v>99.399993896484375</c:v>
                </c:pt>
                <c:pt idx="1374">
                  <c:v>99.5</c:v>
                </c:pt>
                <c:pt idx="1375">
                  <c:v>99.600006103515625</c:v>
                </c:pt>
                <c:pt idx="1376">
                  <c:v>99.699996948242188</c:v>
                </c:pt>
                <c:pt idx="1377">
                  <c:v>99.800003051757813</c:v>
                </c:pt>
                <c:pt idx="1378">
                  <c:v>99.899993896484375</c:v>
                </c:pt>
                <c:pt idx="1379">
                  <c:v>100</c:v>
                </c:pt>
                <c:pt idx="1380">
                  <c:v>100.10000610351563</c:v>
                </c:pt>
                <c:pt idx="1381">
                  <c:v>100.19999694824219</c:v>
                </c:pt>
                <c:pt idx="1382">
                  <c:v>100.30000305175781</c:v>
                </c:pt>
                <c:pt idx="1383">
                  <c:v>100.39999389648438</c:v>
                </c:pt>
                <c:pt idx="1384">
                  <c:v>100.5</c:v>
                </c:pt>
                <c:pt idx="1385">
                  <c:v>100.60000610351563</c:v>
                </c:pt>
                <c:pt idx="1386">
                  <c:v>100.69999694824219</c:v>
                </c:pt>
                <c:pt idx="1387">
                  <c:v>100.80000305175781</c:v>
                </c:pt>
                <c:pt idx="1388">
                  <c:v>100.89999389648438</c:v>
                </c:pt>
                <c:pt idx="1389">
                  <c:v>101</c:v>
                </c:pt>
                <c:pt idx="1390">
                  <c:v>101.10000610351563</c:v>
                </c:pt>
                <c:pt idx="1391">
                  <c:v>101.19999694824219</c:v>
                </c:pt>
                <c:pt idx="1392">
                  <c:v>101.30000305175781</c:v>
                </c:pt>
                <c:pt idx="1393">
                  <c:v>101.39999389648438</c:v>
                </c:pt>
                <c:pt idx="1394">
                  <c:v>101.5</c:v>
                </c:pt>
                <c:pt idx="1395">
                  <c:v>101.60000610351563</c:v>
                </c:pt>
                <c:pt idx="1396">
                  <c:v>101.69999694824219</c:v>
                </c:pt>
                <c:pt idx="1397">
                  <c:v>101.80000305175781</c:v>
                </c:pt>
                <c:pt idx="1398">
                  <c:v>101.89999389648438</c:v>
                </c:pt>
                <c:pt idx="1399">
                  <c:v>102</c:v>
                </c:pt>
                <c:pt idx="1400">
                  <c:v>102.10000610351563</c:v>
                </c:pt>
                <c:pt idx="1401">
                  <c:v>102.19999694824219</c:v>
                </c:pt>
                <c:pt idx="1402">
                  <c:v>102.30000305175781</c:v>
                </c:pt>
                <c:pt idx="1403">
                  <c:v>102.39999389648438</c:v>
                </c:pt>
                <c:pt idx="1404">
                  <c:v>102.5</c:v>
                </c:pt>
                <c:pt idx="1405">
                  <c:v>102.60000610351563</c:v>
                </c:pt>
                <c:pt idx="1406">
                  <c:v>102.69999694824219</c:v>
                </c:pt>
                <c:pt idx="1407">
                  <c:v>102.80000305175781</c:v>
                </c:pt>
                <c:pt idx="1408">
                  <c:v>102.89999389648438</c:v>
                </c:pt>
                <c:pt idx="1409">
                  <c:v>103</c:v>
                </c:pt>
                <c:pt idx="1410">
                  <c:v>103.10000610351563</c:v>
                </c:pt>
                <c:pt idx="1411">
                  <c:v>103.19999694824219</c:v>
                </c:pt>
                <c:pt idx="1412">
                  <c:v>103.30000305175781</c:v>
                </c:pt>
                <c:pt idx="1413">
                  <c:v>103.39999389648438</c:v>
                </c:pt>
                <c:pt idx="1414">
                  <c:v>103.5</c:v>
                </c:pt>
                <c:pt idx="1415">
                  <c:v>103.60000610351563</c:v>
                </c:pt>
                <c:pt idx="1416">
                  <c:v>103.69999694824219</c:v>
                </c:pt>
                <c:pt idx="1417">
                  <c:v>103.80000305175781</c:v>
                </c:pt>
                <c:pt idx="1418">
                  <c:v>103.89999389648438</c:v>
                </c:pt>
                <c:pt idx="1419">
                  <c:v>104</c:v>
                </c:pt>
                <c:pt idx="1420">
                  <c:v>104.10000610351563</c:v>
                </c:pt>
                <c:pt idx="1421">
                  <c:v>104.19999694824219</c:v>
                </c:pt>
                <c:pt idx="1422">
                  <c:v>104.30000305175781</c:v>
                </c:pt>
                <c:pt idx="1423">
                  <c:v>104.39999389648438</c:v>
                </c:pt>
                <c:pt idx="1424">
                  <c:v>104.5</c:v>
                </c:pt>
                <c:pt idx="1425">
                  <c:v>104.60000610351563</c:v>
                </c:pt>
                <c:pt idx="1426">
                  <c:v>104.69999694824219</c:v>
                </c:pt>
                <c:pt idx="1427">
                  <c:v>104.80000305175781</c:v>
                </c:pt>
                <c:pt idx="1428">
                  <c:v>104.89999389648438</c:v>
                </c:pt>
                <c:pt idx="1429">
                  <c:v>105</c:v>
                </c:pt>
                <c:pt idx="1430">
                  <c:v>105.10000610351563</c:v>
                </c:pt>
                <c:pt idx="1431">
                  <c:v>105.19999694824219</c:v>
                </c:pt>
                <c:pt idx="1432">
                  <c:v>105.30000305175781</c:v>
                </c:pt>
                <c:pt idx="1433">
                  <c:v>105.39999389648438</c:v>
                </c:pt>
                <c:pt idx="1434">
                  <c:v>105.5</c:v>
                </c:pt>
                <c:pt idx="1435">
                  <c:v>105.60000610351563</c:v>
                </c:pt>
                <c:pt idx="1436">
                  <c:v>105.69999694824219</c:v>
                </c:pt>
                <c:pt idx="1437">
                  <c:v>105.80000305175781</c:v>
                </c:pt>
                <c:pt idx="1438">
                  <c:v>105.89999389648438</c:v>
                </c:pt>
                <c:pt idx="1439">
                  <c:v>106</c:v>
                </c:pt>
                <c:pt idx="1440">
                  <c:v>106.10000610351563</c:v>
                </c:pt>
                <c:pt idx="1441">
                  <c:v>106.19999694824219</c:v>
                </c:pt>
                <c:pt idx="1442">
                  <c:v>106.30000305175781</c:v>
                </c:pt>
                <c:pt idx="1443">
                  <c:v>106.39999389648438</c:v>
                </c:pt>
                <c:pt idx="1444">
                  <c:v>106.5</c:v>
                </c:pt>
                <c:pt idx="1445">
                  <c:v>106.60000610351563</c:v>
                </c:pt>
                <c:pt idx="1446">
                  <c:v>106.69999694824219</c:v>
                </c:pt>
                <c:pt idx="1447">
                  <c:v>106.80000305175781</c:v>
                </c:pt>
                <c:pt idx="1448">
                  <c:v>106.89999389648438</c:v>
                </c:pt>
                <c:pt idx="1449">
                  <c:v>107</c:v>
                </c:pt>
                <c:pt idx="1450">
                  <c:v>107.10000610351563</c:v>
                </c:pt>
                <c:pt idx="1451">
                  <c:v>107.19999694824219</c:v>
                </c:pt>
                <c:pt idx="1452">
                  <c:v>107.30000305175781</c:v>
                </c:pt>
                <c:pt idx="1453">
                  <c:v>107.39999389648438</c:v>
                </c:pt>
                <c:pt idx="1454">
                  <c:v>107.5</c:v>
                </c:pt>
                <c:pt idx="1455">
                  <c:v>107.60000610351563</c:v>
                </c:pt>
                <c:pt idx="1456">
                  <c:v>107.69999694824219</c:v>
                </c:pt>
                <c:pt idx="1457">
                  <c:v>107.80000305175781</c:v>
                </c:pt>
                <c:pt idx="1458">
                  <c:v>107.89999389648438</c:v>
                </c:pt>
                <c:pt idx="1459">
                  <c:v>108</c:v>
                </c:pt>
                <c:pt idx="1460">
                  <c:v>108.10000610351563</c:v>
                </c:pt>
                <c:pt idx="1461">
                  <c:v>108.19999694824219</c:v>
                </c:pt>
                <c:pt idx="1462">
                  <c:v>108.30000305175781</c:v>
                </c:pt>
                <c:pt idx="1463">
                  <c:v>108.39999389648438</c:v>
                </c:pt>
                <c:pt idx="1464">
                  <c:v>108.5</c:v>
                </c:pt>
                <c:pt idx="1465">
                  <c:v>108.60000610351563</c:v>
                </c:pt>
                <c:pt idx="1466">
                  <c:v>108.69999694824219</c:v>
                </c:pt>
                <c:pt idx="1467">
                  <c:v>108.80000305175781</c:v>
                </c:pt>
                <c:pt idx="1468">
                  <c:v>108.89999389648438</c:v>
                </c:pt>
                <c:pt idx="1469">
                  <c:v>109</c:v>
                </c:pt>
                <c:pt idx="1470">
                  <c:v>109.10000610351563</c:v>
                </c:pt>
                <c:pt idx="1471">
                  <c:v>109.19999694824219</c:v>
                </c:pt>
                <c:pt idx="1472">
                  <c:v>109.30000305175781</c:v>
                </c:pt>
                <c:pt idx="1473">
                  <c:v>109.39999389648438</c:v>
                </c:pt>
                <c:pt idx="1474">
                  <c:v>109.5</c:v>
                </c:pt>
                <c:pt idx="1475">
                  <c:v>109.60000610351563</c:v>
                </c:pt>
                <c:pt idx="1476">
                  <c:v>109.69999694824219</c:v>
                </c:pt>
                <c:pt idx="1477">
                  <c:v>109.80000305175781</c:v>
                </c:pt>
                <c:pt idx="1478">
                  <c:v>109.89999389648438</c:v>
                </c:pt>
                <c:pt idx="1479">
                  <c:v>110</c:v>
                </c:pt>
                <c:pt idx="1480">
                  <c:v>110.10000610351563</c:v>
                </c:pt>
                <c:pt idx="1481">
                  <c:v>110.19999694824219</c:v>
                </c:pt>
                <c:pt idx="1482">
                  <c:v>110.30000305175781</c:v>
                </c:pt>
                <c:pt idx="1483">
                  <c:v>110.39999389648438</c:v>
                </c:pt>
                <c:pt idx="1484">
                  <c:v>110.5</c:v>
                </c:pt>
                <c:pt idx="1485">
                  <c:v>110.60000610351563</c:v>
                </c:pt>
                <c:pt idx="1486">
                  <c:v>110.69999694824219</c:v>
                </c:pt>
                <c:pt idx="1487">
                  <c:v>110.80000305175781</c:v>
                </c:pt>
                <c:pt idx="1488">
                  <c:v>110.89999389648438</c:v>
                </c:pt>
                <c:pt idx="1489">
                  <c:v>111</c:v>
                </c:pt>
                <c:pt idx="1490">
                  <c:v>111.10000610351563</c:v>
                </c:pt>
                <c:pt idx="1491">
                  <c:v>111.19999694824219</c:v>
                </c:pt>
                <c:pt idx="1492">
                  <c:v>111.30000305175781</c:v>
                </c:pt>
                <c:pt idx="1493">
                  <c:v>111.39999389648438</c:v>
                </c:pt>
                <c:pt idx="1494">
                  <c:v>111.5</c:v>
                </c:pt>
                <c:pt idx="1495">
                  <c:v>111.60000610351563</c:v>
                </c:pt>
                <c:pt idx="1496">
                  <c:v>111.69999694824219</c:v>
                </c:pt>
                <c:pt idx="1497">
                  <c:v>111.80000305175781</c:v>
                </c:pt>
                <c:pt idx="1498">
                  <c:v>111.89999389648438</c:v>
                </c:pt>
                <c:pt idx="1499">
                  <c:v>112</c:v>
                </c:pt>
                <c:pt idx="1500">
                  <c:v>112.10000610351563</c:v>
                </c:pt>
                <c:pt idx="1501">
                  <c:v>112.19999694824219</c:v>
                </c:pt>
                <c:pt idx="1502">
                  <c:v>112.30000305175781</c:v>
                </c:pt>
                <c:pt idx="1503">
                  <c:v>112.39999389648438</c:v>
                </c:pt>
                <c:pt idx="1504">
                  <c:v>112.5</c:v>
                </c:pt>
                <c:pt idx="1505">
                  <c:v>112.60000610351563</c:v>
                </c:pt>
                <c:pt idx="1506">
                  <c:v>112.69999694824219</c:v>
                </c:pt>
                <c:pt idx="1507">
                  <c:v>112.80000305175781</c:v>
                </c:pt>
                <c:pt idx="1508">
                  <c:v>112.89999389648438</c:v>
                </c:pt>
                <c:pt idx="1509">
                  <c:v>113</c:v>
                </c:pt>
                <c:pt idx="1510">
                  <c:v>113.10000610351563</c:v>
                </c:pt>
                <c:pt idx="1511">
                  <c:v>113.19999694824219</c:v>
                </c:pt>
                <c:pt idx="1512">
                  <c:v>113.30000305175781</c:v>
                </c:pt>
                <c:pt idx="1513">
                  <c:v>113.39999389648438</c:v>
                </c:pt>
                <c:pt idx="1514">
                  <c:v>113.5</c:v>
                </c:pt>
                <c:pt idx="1515">
                  <c:v>113.60000610351563</c:v>
                </c:pt>
                <c:pt idx="1516">
                  <c:v>113.69999694824219</c:v>
                </c:pt>
                <c:pt idx="1517">
                  <c:v>113.80000305175781</c:v>
                </c:pt>
                <c:pt idx="1518">
                  <c:v>113.89999389648438</c:v>
                </c:pt>
                <c:pt idx="1519">
                  <c:v>114</c:v>
                </c:pt>
                <c:pt idx="1520">
                  <c:v>114.10000610351563</c:v>
                </c:pt>
                <c:pt idx="1521">
                  <c:v>114.19999694824219</c:v>
                </c:pt>
                <c:pt idx="1522">
                  <c:v>114.30000305175781</c:v>
                </c:pt>
                <c:pt idx="1523">
                  <c:v>114.39999389648438</c:v>
                </c:pt>
                <c:pt idx="1524">
                  <c:v>114.5</c:v>
                </c:pt>
                <c:pt idx="1525">
                  <c:v>114.60000610351563</c:v>
                </c:pt>
                <c:pt idx="1526">
                  <c:v>114.69999694824219</c:v>
                </c:pt>
                <c:pt idx="1527">
                  <c:v>114.80000305175781</c:v>
                </c:pt>
                <c:pt idx="1528">
                  <c:v>114.89999389648438</c:v>
                </c:pt>
                <c:pt idx="1529">
                  <c:v>115</c:v>
                </c:pt>
                <c:pt idx="1530">
                  <c:v>115.10000610351563</c:v>
                </c:pt>
                <c:pt idx="1531">
                  <c:v>115.19999694824219</c:v>
                </c:pt>
                <c:pt idx="1532">
                  <c:v>115.30000305175781</c:v>
                </c:pt>
                <c:pt idx="1533">
                  <c:v>115.39999389648438</c:v>
                </c:pt>
                <c:pt idx="1534">
                  <c:v>115.5</c:v>
                </c:pt>
                <c:pt idx="1535">
                  <c:v>115.60000610351563</c:v>
                </c:pt>
                <c:pt idx="1536">
                  <c:v>115.69999694824219</c:v>
                </c:pt>
                <c:pt idx="1537">
                  <c:v>115.80000305175781</c:v>
                </c:pt>
                <c:pt idx="1538">
                  <c:v>115.89999389648438</c:v>
                </c:pt>
                <c:pt idx="1539">
                  <c:v>116</c:v>
                </c:pt>
                <c:pt idx="1540">
                  <c:v>116.10000610351563</c:v>
                </c:pt>
                <c:pt idx="1541">
                  <c:v>116.19999694824219</c:v>
                </c:pt>
                <c:pt idx="1542">
                  <c:v>116.30000305175781</c:v>
                </c:pt>
                <c:pt idx="1543">
                  <c:v>116.39999389648438</c:v>
                </c:pt>
                <c:pt idx="1544">
                  <c:v>116.5</c:v>
                </c:pt>
                <c:pt idx="1545">
                  <c:v>116.60000610351563</c:v>
                </c:pt>
                <c:pt idx="1546">
                  <c:v>116.69999694824219</c:v>
                </c:pt>
                <c:pt idx="1547">
                  <c:v>116.80000305175781</c:v>
                </c:pt>
                <c:pt idx="1548">
                  <c:v>116.89999389648438</c:v>
                </c:pt>
                <c:pt idx="1549">
                  <c:v>117</c:v>
                </c:pt>
                <c:pt idx="1550">
                  <c:v>117.10000610351563</c:v>
                </c:pt>
                <c:pt idx="1551">
                  <c:v>117.19999694824219</c:v>
                </c:pt>
                <c:pt idx="1552">
                  <c:v>117.30000305175781</c:v>
                </c:pt>
                <c:pt idx="1553">
                  <c:v>117.39999389648438</c:v>
                </c:pt>
                <c:pt idx="1554">
                  <c:v>117.5</c:v>
                </c:pt>
                <c:pt idx="1555">
                  <c:v>117.60000610351563</c:v>
                </c:pt>
                <c:pt idx="1556">
                  <c:v>117.69999694824219</c:v>
                </c:pt>
                <c:pt idx="1557">
                  <c:v>117.80000305175781</c:v>
                </c:pt>
                <c:pt idx="1558">
                  <c:v>117.89999389648438</c:v>
                </c:pt>
                <c:pt idx="1559">
                  <c:v>118</c:v>
                </c:pt>
                <c:pt idx="1560">
                  <c:v>118.10000610351563</c:v>
                </c:pt>
                <c:pt idx="1561">
                  <c:v>118.19999694824219</c:v>
                </c:pt>
                <c:pt idx="1562">
                  <c:v>118.30000305175781</c:v>
                </c:pt>
                <c:pt idx="1563">
                  <c:v>118.39999389648438</c:v>
                </c:pt>
                <c:pt idx="1564">
                  <c:v>118.5</c:v>
                </c:pt>
                <c:pt idx="1565">
                  <c:v>118.60000610351563</c:v>
                </c:pt>
                <c:pt idx="1566">
                  <c:v>118.69999694824219</c:v>
                </c:pt>
                <c:pt idx="1567">
                  <c:v>118.80000305175781</c:v>
                </c:pt>
                <c:pt idx="1568">
                  <c:v>118.89999389648438</c:v>
                </c:pt>
                <c:pt idx="1569">
                  <c:v>119</c:v>
                </c:pt>
                <c:pt idx="1570">
                  <c:v>119.10000610351563</c:v>
                </c:pt>
                <c:pt idx="1571">
                  <c:v>119.19999694824219</c:v>
                </c:pt>
                <c:pt idx="1572">
                  <c:v>119.30000305175781</c:v>
                </c:pt>
                <c:pt idx="1573">
                  <c:v>119.39999389648438</c:v>
                </c:pt>
                <c:pt idx="1574">
                  <c:v>119.5</c:v>
                </c:pt>
                <c:pt idx="1575">
                  <c:v>119.60000610351563</c:v>
                </c:pt>
                <c:pt idx="1576">
                  <c:v>119.69999694824219</c:v>
                </c:pt>
                <c:pt idx="1577">
                  <c:v>119.80000305175781</c:v>
                </c:pt>
                <c:pt idx="1578">
                  <c:v>119.89999389648438</c:v>
                </c:pt>
                <c:pt idx="1579">
                  <c:v>120</c:v>
                </c:pt>
                <c:pt idx="1580">
                  <c:v>120.10000610351563</c:v>
                </c:pt>
                <c:pt idx="1581">
                  <c:v>120.19999694824219</c:v>
                </c:pt>
                <c:pt idx="1582">
                  <c:v>120.30000305175781</c:v>
                </c:pt>
                <c:pt idx="1583">
                  <c:v>120.39999389648438</c:v>
                </c:pt>
                <c:pt idx="1584">
                  <c:v>120.5</c:v>
                </c:pt>
                <c:pt idx="1585">
                  <c:v>120.60000610351563</c:v>
                </c:pt>
                <c:pt idx="1586">
                  <c:v>120.69999694824219</c:v>
                </c:pt>
                <c:pt idx="1587">
                  <c:v>120.80000305175781</c:v>
                </c:pt>
                <c:pt idx="1588">
                  <c:v>120.89999389648438</c:v>
                </c:pt>
                <c:pt idx="1589">
                  <c:v>121</c:v>
                </c:pt>
                <c:pt idx="1590">
                  <c:v>121.10000610351563</c:v>
                </c:pt>
                <c:pt idx="1591">
                  <c:v>121.19999694824219</c:v>
                </c:pt>
                <c:pt idx="1592">
                  <c:v>121.30000305175781</c:v>
                </c:pt>
                <c:pt idx="1593">
                  <c:v>121.39999389648438</c:v>
                </c:pt>
                <c:pt idx="1594">
                  <c:v>121.5</c:v>
                </c:pt>
                <c:pt idx="1595">
                  <c:v>121.60000610351563</c:v>
                </c:pt>
                <c:pt idx="1596">
                  <c:v>121.69999694824219</c:v>
                </c:pt>
                <c:pt idx="1597">
                  <c:v>121.80000305175781</c:v>
                </c:pt>
                <c:pt idx="1598">
                  <c:v>121.89999389648438</c:v>
                </c:pt>
                <c:pt idx="1599">
                  <c:v>122</c:v>
                </c:pt>
                <c:pt idx="1600">
                  <c:v>122.10000610351563</c:v>
                </c:pt>
                <c:pt idx="1601">
                  <c:v>122.19999694824219</c:v>
                </c:pt>
                <c:pt idx="1602">
                  <c:v>122.30000305175781</c:v>
                </c:pt>
                <c:pt idx="1603">
                  <c:v>122.39999389648438</c:v>
                </c:pt>
                <c:pt idx="1604">
                  <c:v>122.5</c:v>
                </c:pt>
                <c:pt idx="1605">
                  <c:v>122.60000610351563</c:v>
                </c:pt>
                <c:pt idx="1606">
                  <c:v>122.69999694824219</c:v>
                </c:pt>
                <c:pt idx="1607">
                  <c:v>122.80000305175781</c:v>
                </c:pt>
                <c:pt idx="1608">
                  <c:v>122.89999389648438</c:v>
                </c:pt>
                <c:pt idx="1609">
                  <c:v>123</c:v>
                </c:pt>
                <c:pt idx="1610">
                  <c:v>123.10000610351563</c:v>
                </c:pt>
                <c:pt idx="1611">
                  <c:v>123.19999694824219</c:v>
                </c:pt>
                <c:pt idx="1612">
                  <c:v>123.30000305175781</c:v>
                </c:pt>
                <c:pt idx="1613">
                  <c:v>123.39999389648438</c:v>
                </c:pt>
                <c:pt idx="1614">
                  <c:v>123.5</c:v>
                </c:pt>
                <c:pt idx="1615">
                  <c:v>123.60000610351563</c:v>
                </c:pt>
                <c:pt idx="1616">
                  <c:v>123.69999694824219</c:v>
                </c:pt>
                <c:pt idx="1617">
                  <c:v>123.80000305175781</c:v>
                </c:pt>
                <c:pt idx="1618">
                  <c:v>123.89999389648438</c:v>
                </c:pt>
                <c:pt idx="1619">
                  <c:v>124</c:v>
                </c:pt>
                <c:pt idx="1620">
                  <c:v>124.10000610351563</c:v>
                </c:pt>
                <c:pt idx="1621">
                  <c:v>124.19999694824219</c:v>
                </c:pt>
                <c:pt idx="1622">
                  <c:v>124.30000305175781</c:v>
                </c:pt>
                <c:pt idx="1623">
                  <c:v>124.39999389648438</c:v>
                </c:pt>
                <c:pt idx="1624">
                  <c:v>124.5</c:v>
                </c:pt>
                <c:pt idx="1625">
                  <c:v>124.60000610351563</c:v>
                </c:pt>
                <c:pt idx="1626">
                  <c:v>124.69999694824219</c:v>
                </c:pt>
                <c:pt idx="1627">
                  <c:v>124.80000305175781</c:v>
                </c:pt>
                <c:pt idx="1628">
                  <c:v>124.89999389648438</c:v>
                </c:pt>
                <c:pt idx="1629">
                  <c:v>125</c:v>
                </c:pt>
                <c:pt idx="1630">
                  <c:v>125.10000610351563</c:v>
                </c:pt>
                <c:pt idx="1631">
                  <c:v>125.19999694824219</c:v>
                </c:pt>
                <c:pt idx="1632">
                  <c:v>125.30000305175781</c:v>
                </c:pt>
                <c:pt idx="1633">
                  <c:v>125.39999389648438</c:v>
                </c:pt>
                <c:pt idx="1634">
                  <c:v>125.5</c:v>
                </c:pt>
                <c:pt idx="1635">
                  <c:v>125.60000610351563</c:v>
                </c:pt>
                <c:pt idx="1636">
                  <c:v>125.69999694824219</c:v>
                </c:pt>
                <c:pt idx="1637">
                  <c:v>125.80000305175781</c:v>
                </c:pt>
                <c:pt idx="1638">
                  <c:v>125.89999389648438</c:v>
                </c:pt>
                <c:pt idx="1639">
                  <c:v>126</c:v>
                </c:pt>
                <c:pt idx="1640">
                  <c:v>126.10000610351563</c:v>
                </c:pt>
                <c:pt idx="1641">
                  <c:v>126.19999694824219</c:v>
                </c:pt>
                <c:pt idx="1642">
                  <c:v>126.30000305175781</c:v>
                </c:pt>
                <c:pt idx="1643">
                  <c:v>126.39999389648438</c:v>
                </c:pt>
                <c:pt idx="1644">
                  <c:v>126.5</c:v>
                </c:pt>
                <c:pt idx="1645">
                  <c:v>126.60000610351563</c:v>
                </c:pt>
                <c:pt idx="1646">
                  <c:v>126.69999694824219</c:v>
                </c:pt>
                <c:pt idx="1647">
                  <c:v>126.80000305175781</c:v>
                </c:pt>
                <c:pt idx="1648">
                  <c:v>126.89999389648438</c:v>
                </c:pt>
                <c:pt idx="1649">
                  <c:v>127</c:v>
                </c:pt>
                <c:pt idx="1650">
                  <c:v>127.10000610351563</c:v>
                </c:pt>
                <c:pt idx="1651">
                  <c:v>127.19999694824219</c:v>
                </c:pt>
                <c:pt idx="1652">
                  <c:v>127.30000305175781</c:v>
                </c:pt>
                <c:pt idx="1653">
                  <c:v>127.39999389648438</c:v>
                </c:pt>
                <c:pt idx="1654">
                  <c:v>127.5</c:v>
                </c:pt>
                <c:pt idx="1655">
                  <c:v>127.60000610351563</c:v>
                </c:pt>
                <c:pt idx="1656">
                  <c:v>127.69999694824219</c:v>
                </c:pt>
                <c:pt idx="1657">
                  <c:v>127.80000305175781</c:v>
                </c:pt>
                <c:pt idx="1658">
                  <c:v>127.89999389648438</c:v>
                </c:pt>
                <c:pt idx="1659">
                  <c:v>128</c:v>
                </c:pt>
                <c:pt idx="1660">
                  <c:v>128.10000610351563</c:v>
                </c:pt>
                <c:pt idx="1661">
                  <c:v>128.19999694824219</c:v>
                </c:pt>
                <c:pt idx="1662">
                  <c:v>128.30000305175781</c:v>
                </c:pt>
                <c:pt idx="1663">
                  <c:v>128.39999389648438</c:v>
                </c:pt>
                <c:pt idx="1664">
                  <c:v>128.5</c:v>
                </c:pt>
                <c:pt idx="1665">
                  <c:v>128.60000610351563</c:v>
                </c:pt>
                <c:pt idx="1666">
                  <c:v>128.69999694824219</c:v>
                </c:pt>
                <c:pt idx="1667">
                  <c:v>128.80000305175781</c:v>
                </c:pt>
                <c:pt idx="1668">
                  <c:v>128.89999389648438</c:v>
                </c:pt>
                <c:pt idx="1669">
                  <c:v>129</c:v>
                </c:pt>
                <c:pt idx="1670">
                  <c:v>129.10000610351563</c:v>
                </c:pt>
                <c:pt idx="1671">
                  <c:v>129.19999694824219</c:v>
                </c:pt>
                <c:pt idx="1672">
                  <c:v>129.30000305175781</c:v>
                </c:pt>
                <c:pt idx="1673">
                  <c:v>129.39999389648438</c:v>
                </c:pt>
                <c:pt idx="1674">
                  <c:v>129.5</c:v>
                </c:pt>
                <c:pt idx="1675">
                  <c:v>129.60000610351563</c:v>
                </c:pt>
                <c:pt idx="1676">
                  <c:v>129.69999694824219</c:v>
                </c:pt>
                <c:pt idx="1677">
                  <c:v>129.80000305175781</c:v>
                </c:pt>
                <c:pt idx="1678">
                  <c:v>129.89999389648438</c:v>
                </c:pt>
                <c:pt idx="1679">
                  <c:v>130</c:v>
                </c:pt>
                <c:pt idx="1680">
                  <c:v>130.10000610351563</c:v>
                </c:pt>
                <c:pt idx="1681">
                  <c:v>130.19999694824219</c:v>
                </c:pt>
                <c:pt idx="1682">
                  <c:v>130.30000305175781</c:v>
                </c:pt>
                <c:pt idx="1683">
                  <c:v>130.39999389648438</c:v>
                </c:pt>
                <c:pt idx="1684">
                  <c:v>130.5</c:v>
                </c:pt>
                <c:pt idx="1685">
                  <c:v>130.60000610351563</c:v>
                </c:pt>
                <c:pt idx="1686">
                  <c:v>130.69999694824219</c:v>
                </c:pt>
                <c:pt idx="1687">
                  <c:v>130.80000305175781</c:v>
                </c:pt>
                <c:pt idx="1688">
                  <c:v>130.89999389648438</c:v>
                </c:pt>
                <c:pt idx="1689">
                  <c:v>131</c:v>
                </c:pt>
                <c:pt idx="1690">
                  <c:v>131.10000610351563</c:v>
                </c:pt>
                <c:pt idx="1691">
                  <c:v>131.19999694824219</c:v>
                </c:pt>
                <c:pt idx="1692">
                  <c:v>131.30000305175781</c:v>
                </c:pt>
                <c:pt idx="1693">
                  <c:v>131.39999389648438</c:v>
                </c:pt>
                <c:pt idx="1694">
                  <c:v>131.5</c:v>
                </c:pt>
                <c:pt idx="1695">
                  <c:v>131.60000610351563</c:v>
                </c:pt>
                <c:pt idx="1696">
                  <c:v>131.69999694824219</c:v>
                </c:pt>
                <c:pt idx="1697">
                  <c:v>131.80000305175781</c:v>
                </c:pt>
                <c:pt idx="1698">
                  <c:v>131.89999389648438</c:v>
                </c:pt>
                <c:pt idx="1699">
                  <c:v>132</c:v>
                </c:pt>
                <c:pt idx="1700">
                  <c:v>132.10000610351563</c:v>
                </c:pt>
                <c:pt idx="1701">
                  <c:v>132.19999694824219</c:v>
                </c:pt>
                <c:pt idx="1702">
                  <c:v>132.30000305175781</c:v>
                </c:pt>
                <c:pt idx="1703">
                  <c:v>132.39999389648438</c:v>
                </c:pt>
                <c:pt idx="1704">
                  <c:v>132.5</c:v>
                </c:pt>
                <c:pt idx="1705">
                  <c:v>132.60000610351563</c:v>
                </c:pt>
                <c:pt idx="1706">
                  <c:v>132.69999694824219</c:v>
                </c:pt>
                <c:pt idx="1707">
                  <c:v>132.80000305175781</c:v>
                </c:pt>
                <c:pt idx="1708">
                  <c:v>132.89999389648438</c:v>
                </c:pt>
                <c:pt idx="1709">
                  <c:v>133</c:v>
                </c:pt>
                <c:pt idx="1710">
                  <c:v>133.10000610351563</c:v>
                </c:pt>
                <c:pt idx="1711">
                  <c:v>133.19999694824219</c:v>
                </c:pt>
                <c:pt idx="1712">
                  <c:v>133.30000305175781</c:v>
                </c:pt>
                <c:pt idx="1713">
                  <c:v>133.39999389648438</c:v>
                </c:pt>
                <c:pt idx="1714">
                  <c:v>133.5</c:v>
                </c:pt>
                <c:pt idx="1715">
                  <c:v>133.60000610351563</c:v>
                </c:pt>
                <c:pt idx="1716">
                  <c:v>133.69999694824219</c:v>
                </c:pt>
                <c:pt idx="1717">
                  <c:v>133.80000305175781</c:v>
                </c:pt>
                <c:pt idx="1718">
                  <c:v>133.89999389648438</c:v>
                </c:pt>
                <c:pt idx="1719">
                  <c:v>134</c:v>
                </c:pt>
                <c:pt idx="1720">
                  <c:v>134.10000610351563</c:v>
                </c:pt>
                <c:pt idx="1721">
                  <c:v>134.19999694824219</c:v>
                </c:pt>
                <c:pt idx="1722">
                  <c:v>134.30000305175781</c:v>
                </c:pt>
                <c:pt idx="1723">
                  <c:v>134.39999389648438</c:v>
                </c:pt>
                <c:pt idx="1724">
                  <c:v>134.5</c:v>
                </c:pt>
                <c:pt idx="1725">
                  <c:v>134.60000610351563</c:v>
                </c:pt>
                <c:pt idx="1726">
                  <c:v>134.69999694824219</c:v>
                </c:pt>
                <c:pt idx="1727">
                  <c:v>134.80000305175781</c:v>
                </c:pt>
                <c:pt idx="1728">
                  <c:v>134.89999389648438</c:v>
                </c:pt>
                <c:pt idx="1729">
                  <c:v>135</c:v>
                </c:pt>
                <c:pt idx="1730">
                  <c:v>135.10000610351563</c:v>
                </c:pt>
                <c:pt idx="1731">
                  <c:v>135.19999694824219</c:v>
                </c:pt>
                <c:pt idx="1732">
                  <c:v>135.30000305175781</c:v>
                </c:pt>
                <c:pt idx="1733">
                  <c:v>135.39999389648438</c:v>
                </c:pt>
                <c:pt idx="1734">
                  <c:v>135.5</c:v>
                </c:pt>
                <c:pt idx="1735">
                  <c:v>135.60000610351563</c:v>
                </c:pt>
                <c:pt idx="1736">
                  <c:v>135.69999694824219</c:v>
                </c:pt>
                <c:pt idx="1737">
                  <c:v>135.80000305175781</c:v>
                </c:pt>
                <c:pt idx="1738">
                  <c:v>135.89999389648438</c:v>
                </c:pt>
                <c:pt idx="1739">
                  <c:v>136</c:v>
                </c:pt>
                <c:pt idx="1740">
                  <c:v>136.10000610351563</c:v>
                </c:pt>
                <c:pt idx="1741">
                  <c:v>136.19999694824219</c:v>
                </c:pt>
                <c:pt idx="1742">
                  <c:v>136.30000305175781</c:v>
                </c:pt>
                <c:pt idx="1743">
                  <c:v>136.39999389648438</c:v>
                </c:pt>
                <c:pt idx="1744">
                  <c:v>136.5</c:v>
                </c:pt>
                <c:pt idx="1745">
                  <c:v>136.60000610351563</c:v>
                </c:pt>
                <c:pt idx="1746">
                  <c:v>136.69999694824219</c:v>
                </c:pt>
                <c:pt idx="1747">
                  <c:v>136.80000305175781</c:v>
                </c:pt>
                <c:pt idx="1748">
                  <c:v>136.89999389648438</c:v>
                </c:pt>
                <c:pt idx="1749">
                  <c:v>137</c:v>
                </c:pt>
                <c:pt idx="1750">
                  <c:v>137.10000610351563</c:v>
                </c:pt>
                <c:pt idx="1751">
                  <c:v>137.19999694824219</c:v>
                </c:pt>
                <c:pt idx="1752">
                  <c:v>137.30000305175781</c:v>
                </c:pt>
                <c:pt idx="1753">
                  <c:v>137.39999389648438</c:v>
                </c:pt>
                <c:pt idx="1754">
                  <c:v>137.5</c:v>
                </c:pt>
                <c:pt idx="1755">
                  <c:v>137.60000610351563</c:v>
                </c:pt>
                <c:pt idx="1756">
                  <c:v>137.69999694824219</c:v>
                </c:pt>
                <c:pt idx="1757">
                  <c:v>137.80000305175781</c:v>
                </c:pt>
                <c:pt idx="1758">
                  <c:v>137.89999389648438</c:v>
                </c:pt>
                <c:pt idx="1759">
                  <c:v>138</c:v>
                </c:pt>
                <c:pt idx="1760">
                  <c:v>138.10000610351563</c:v>
                </c:pt>
                <c:pt idx="1761">
                  <c:v>138.19999694824219</c:v>
                </c:pt>
                <c:pt idx="1762">
                  <c:v>138.30000305175781</c:v>
                </c:pt>
                <c:pt idx="1763">
                  <c:v>138.39999389648438</c:v>
                </c:pt>
                <c:pt idx="1764">
                  <c:v>138.5</c:v>
                </c:pt>
                <c:pt idx="1765">
                  <c:v>138.60000610351563</c:v>
                </c:pt>
                <c:pt idx="1766">
                  <c:v>138.69999694824219</c:v>
                </c:pt>
                <c:pt idx="1767">
                  <c:v>138.80000305175781</c:v>
                </c:pt>
                <c:pt idx="1768">
                  <c:v>138.89999389648438</c:v>
                </c:pt>
                <c:pt idx="1769">
                  <c:v>139</c:v>
                </c:pt>
                <c:pt idx="1770">
                  <c:v>139.10000610351563</c:v>
                </c:pt>
                <c:pt idx="1771">
                  <c:v>139.19999694824219</c:v>
                </c:pt>
                <c:pt idx="1772">
                  <c:v>139.30000305175781</c:v>
                </c:pt>
                <c:pt idx="1773">
                  <c:v>139.39999389648438</c:v>
                </c:pt>
                <c:pt idx="1774">
                  <c:v>139.5</c:v>
                </c:pt>
                <c:pt idx="1775">
                  <c:v>139.60000610351563</c:v>
                </c:pt>
                <c:pt idx="1776">
                  <c:v>139.69999694824219</c:v>
                </c:pt>
                <c:pt idx="1777">
                  <c:v>139.80000305175781</c:v>
                </c:pt>
                <c:pt idx="1778">
                  <c:v>139.89999389648438</c:v>
                </c:pt>
                <c:pt idx="1779">
                  <c:v>140</c:v>
                </c:pt>
                <c:pt idx="1780">
                  <c:v>140.10000610351563</c:v>
                </c:pt>
                <c:pt idx="1781">
                  <c:v>140.19999694824219</c:v>
                </c:pt>
                <c:pt idx="1782">
                  <c:v>140.30000305175781</c:v>
                </c:pt>
                <c:pt idx="1783">
                  <c:v>140.39999389648438</c:v>
                </c:pt>
                <c:pt idx="1784">
                  <c:v>140.5</c:v>
                </c:pt>
                <c:pt idx="1785">
                  <c:v>140.60000610351563</c:v>
                </c:pt>
                <c:pt idx="1786">
                  <c:v>140.69999694824219</c:v>
                </c:pt>
                <c:pt idx="1787">
                  <c:v>140.80000305175781</c:v>
                </c:pt>
                <c:pt idx="1788">
                  <c:v>140.89999389648438</c:v>
                </c:pt>
                <c:pt idx="1789">
                  <c:v>141</c:v>
                </c:pt>
                <c:pt idx="1790">
                  <c:v>141.10000610351563</c:v>
                </c:pt>
                <c:pt idx="1791">
                  <c:v>141.19999694824219</c:v>
                </c:pt>
                <c:pt idx="1792">
                  <c:v>141.30000305175781</c:v>
                </c:pt>
                <c:pt idx="1793">
                  <c:v>141.39999389648438</c:v>
                </c:pt>
                <c:pt idx="1794">
                  <c:v>141.5</c:v>
                </c:pt>
                <c:pt idx="1795">
                  <c:v>141.60000610351563</c:v>
                </c:pt>
                <c:pt idx="1796">
                  <c:v>141.69999694824219</c:v>
                </c:pt>
                <c:pt idx="1797">
                  <c:v>141.80000305175781</c:v>
                </c:pt>
                <c:pt idx="1798">
                  <c:v>141.89999389648438</c:v>
                </c:pt>
                <c:pt idx="1799">
                  <c:v>142</c:v>
                </c:pt>
                <c:pt idx="1800">
                  <c:v>142.10000610351563</c:v>
                </c:pt>
                <c:pt idx="1801">
                  <c:v>142.19999694824219</c:v>
                </c:pt>
                <c:pt idx="1802">
                  <c:v>142.30000305175781</c:v>
                </c:pt>
                <c:pt idx="1803">
                  <c:v>142.39999389648438</c:v>
                </c:pt>
                <c:pt idx="1804">
                  <c:v>142.5</c:v>
                </c:pt>
                <c:pt idx="1805">
                  <c:v>142.60000610351563</c:v>
                </c:pt>
                <c:pt idx="1806">
                  <c:v>142.69999694824219</c:v>
                </c:pt>
                <c:pt idx="1807">
                  <c:v>142.80000305175781</c:v>
                </c:pt>
                <c:pt idx="1808">
                  <c:v>142.89999389648438</c:v>
                </c:pt>
                <c:pt idx="1809">
                  <c:v>143</c:v>
                </c:pt>
                <c:pt idx="1810">
                  <c:v>143.10000610351563</c:v>
                </c:pt>
                <c:pt idx="1811">
                  <c:v>143.19999694824219</c:v>
                </c:pt>
                <c:pt idx="1812">
                  <c:v>143.30000305175781</c:v>
                </c:pt>
                <c:pt idx="1813">
                  <c:v>143.39999389648438</c:v>
                </c:pt>
                <c:pt idx="1814">
                  <c:v>143.5</c:v>
                </c:pt>
                <c:pt idx="1815">
                  <c:v>143.60000610351563</c:v>
                </c:pt>
                <c:pt idx="1816">
                  <c:v>143.69999694824219</c:v>
                </c:pt>
                <c:pt idx="1817">
                  <c:v>143.80000305175781</c:v>
                </c:pt>
                <c:pt idx="1818">
                  <c:v>143.89999389648438</c:v>
                </c:pt>
                <c:pt idx="1819">
                  <c:v>144</c:v>
                </c:pt>
                <c:pt idx="1820">
                  <c:v>144.10000610351563</c:v>
                </c:pt>
                <c:pt idx="1821">
                  <c:v>144.19999694824219</c:v>
                </c:pt>
                <c:pt idx="1822">
                  <c:v>144.30000305175781</c:v>
                </c:pt>
                <c:pt idx="1823">
                  <c:v>144.39999389648438</c:v>
                </c:pt>
                <c:pt idx="1824">
                  <c:v>144.5</c:v>
                </c:pt>
                <c:pt idx="1825">
                  <c:v>144.60000610351563</c:v>
                </c:pt>
                <c:pt idx="1826">
                  <c:v>144.69999694824219</c:v>
                </c:pt>
                <c:pt idx="1827">
                  <c:v>144.80000305175781</c:v>
                </c:pt>
                <c:pt idx="1828">
                  <c:v>144.89999389648438</c:v>
                </c:pt>
                <c:pt idx="1829">
                  <c:v>145</c:v>
                </c:pt>
                <c:pt idx="1830">
                  <c:v>145.10000610351563</c:v>
                </c:pt>
                <c:pt idx="1831">
                  <c:v>145.19999694824219</c:v>
                </c:pt>
                <c:pt idx="1832">
                  <c:v>145.30000305175781</c:v>
                </c:pt>
                <c:pt idx="1833">
                  <c:v>145.39999389648438</c:v>
                </c:pt>
                <c:pt idx="1834">
                  <c:v>145.5</c:v>
                </c:pt>
                <c:pt idx="1835">
                  <c:v>145.60000610351563</c:v>
                </c:pt>
                <c:pt idx="1836">
                  <c:v>145.69999694824219</c:v>
                </c:pt>
                <c:pt idx="1837">
                  <c:v>145.80000305175781</c:v>
                </c:pt>
                <c:pt idx="1838">
                  <c:v>145.89999389648438</c:v>
                </c:pt>
                <c:pt idx="1839">
                  <c:v>146</c:v>
                </c:pt>
                <c:pt idx="1840">
                  <c:v>146.10000610351563</c:v>
                </c:pt>
                <c:pt idx="1841">
                  <c:v>146.19999694824219</c:v>
                </c:pt>
                <c:pt idx="1842">
                  <c:v>146.30000305175781</c:v>
                </c:pt>
                <c:pt idx="1843">
                  <c:v>146.39999389648438</c:v>
                </c:pt>
                <c:pt idx="1844">
                  <c:v>146.5</c:v>
                </c:pt>
                <c:pt idx="1845">
                  <c:v>146.60000610351563</c:v>
                </c:pt>
                <c:pt idx="1846">
                  <c:v>146.69999694824219</c:v>
                </c:pt>
                <c:pt idx="1847">
                  <c:v>146.80000305175781</c:v>
                </c:pt>
                <c:pt idx="1848">
                  <c:v>146.89999389648438</c:v>
                </c:pt>
                <c:pt idx="1849">
                  <c:v>147</c:v>
                </c:pt>
                <c:pt idx="1850">
                  <c:v>147.10000610351563</c:v>
                </c:pt>
                <c:pt idx="1851">
                  <c:v>147.19999694824219</c:v>
                </c:pt>
                <c:pt idx="1852">
                  <c:v>147.30000305175781</c:v>
                </c:pt>
                <c:pt idx="1853">
                  <c:v>147.39999389648438</c:v>
                </c:pt>
                <c:pt idx="1854">
                  <c:v>147.5</c:v>
                </c:pt>
                <c:pt idx="1855">
                  <c:v>147.60000610351563</c:v>
                </c:pt>
                <c:pt idx="1856">
                  <c:v>147.69999694824219</c:v>
                </c:pt>
                <c:pt idx="1857">
                  <c:v>147.80000305175781</c:v>
                </c:pt>
                <c:pt idx="1858">
                  <c:v>147.89999389648438</c:v>
                </c:pt>
                <c:pt idx="1859">
                  <c:v>148</c:v>
                </c:pt>
                <c:pt idx="1860">
                  <c:v>148.10000610351563</c:v>
                </c:pt>
                <c:pt idx="1861">
                  <c:v>148.19999694824219</c:v>
                </c:pt>
                <c:pt idx="1862">
                  <c:v>148.30000305175781</c:v>
                </c:pt>
                <c:pt idx="1863">
                  <c:v>148.39999389648438</c:v>
                </c:pt>
                <c:pt idx="1864">
                  <c:v>148.5</c:v>
                </c:pt>
                <c:pt idx="1865">
                  <c:v>148.60000610351563</c:v>
                </c:pt>
                <c:pt idx="1866">
                  <c:v>148.69999694824219</c:v>
                </c:pt>
                <c:pt idx="1867">
                  <c:v>148.80000305175781</c:v>
                </c:pt>
                <c:pt idx="1868">
                  <c:v>148.89999389648438</c:v>
                </c:pt>
                <c:pt idx="1869">
                  <c:v>149</c:v>
                </c:pt>
                <c:pt idx="1870">
                  <c:v>149.10000610351563</c:v>
                </c:pt>
                <c:pt idx="1871">
                  <c:v>149.19999694824219</c:v>
                </c:pt>
                <c:pt idx="1872">
                  <c:v>149.30000305175781</c:v>
                </c:pt>
                <c:pt idx="1873">
                  <c:v>149.39999389648438</c:v>
                </c:pt>
                <c:pt idx="1874">
                  <c:v>149.5</c:v>
                </c:pt>
                <c:pt idx="1875">
                  <c:v>149.60000610351563</c:v>
                </c:pt>
                <c:pt idx="1876">
                  <c:v>149.69999694824219</c:v>
                </c:pt>
                <c:pt idx="1877">
                  <c:v>149.80000305175781</c:v>
                </c:pt>
                <c:pt idx="1878">
                  <c:v>149.89999389648438</c:v>
                </c:pt>
                <c:pt idx="1879">
                  <c:v>150</c:v>
                </c:pt>
                <c:pt idx="1880">
                  <c:v>150.10000610351563</c:v>
                </c:pt>
                <c:pt idx="1881">
                  <c:v>150.19999694824219</c:v>
                </c:pt>
                <c:pt idx="1882">
                  <c:v>150.30000305175781</c:v>
                </c:pt>
                <c:pt idx="1883">
                  <c:v>150.39999389648438</c:v>
                </c:pt>
                <c:pt idx="1884">
                  <c:v>150.5</c:v>
                </c:pt>
                <c:pt idx="1885">
                  <c:v>150.60000610351563</c:v>
                </c:pt>
                <c:pt idx="1886">
                  <c:v>150.69999694824219</c:v>
                </c:pt>
                <c:pt idx="1887">
                  <c:v>150.80000305175781</c:v>
                </c:pt>
                <c:pt idx="1888">
                  <c:v>150.89999389648438</c:v>
                </c:pt>
                <c:pt idx="1889">
                  <c:v>151</c:v>
                </c:pt>
                <c:pt idx="1890">
                  <c:v>151.10000610351563</c:v>
                </c:pt>
                <c:pt idx="1891">
                  <c:v>151.19999694824219</c:v>
                </c:pt>
                <c:pt idx="1892">
                  <c:v>151.30000305175781</c:v>
                </c:pt>
                <c:pt idx="1893">
                  <c:v>151.39999389648438</c:v>
                </c:pt>
                <c:pt idx="1894">
                  <c:v>151.5</c:v>
                </c:pt>
                <c:pt idx="1895">
                  <c:v>151.60000610351563</c:v>
                </c:pt>
                <c:pt idx="1896">
                  <c:v>151.69999694824219</c:v>
                </c:pt>
                <c:pt idx="1897">
                  <c:v>151.80000305175781</c:v>
                </c:pt>
                <c:pt idx="1898">
                  <c:v>151.89999389648438</c:v>
                </c:pt>
                <c:pt idx="1899">
                  <c:v>152</c:v>
                </c:pt>
                <c:pt idx="1900">
                  <c:v>152.10000610351563</c:v>
                </c:pt>
                <c:pt idx="1901">
                  <c:v>152.19999694824219</c:v>
                </c:pt>
                <c:pt idx="1902">
                  <c:v>152.30000305175781</c:v>
                </c:pt>
                <c:pt idx="1903">
                  <c:v>152.39999389648438</c:v>
                </c:pt>
                <c:pt idx="1904">
                  <c:v>152.5</c:v>
                </c:pt>
                <c:pt idx="1905">
                  <c:v>152.60000610351563</c:v>
                </c:pt>
                <c:pt idx="1906">
                  <c:v>152.69999694824219</c:v>
                </c:pt>
                <c:pt idx="1907">
                  <c:v>152.80000305175781</c:v>
                </c:pt>
                <c:pt idx="1908">
                  <c:v>152.89999389648438</c:v>
                </c:pt>
                <c:pt idx="1909">
                  <c:v>153</c:v>
                </c:pt>
                <c:pt idx="1910">
                  <c:v>153.10000610351563</c:v>
                </c:pt>
                <c:pt idx="1911">
                  <c:v>153.19999694824219</c:v>
                </c:pt>
                <c:pt idx="1912">
                  <c:v>153.30000305175781</c:v>
                </c:pt>
                <c:pt idx="1913">
                  <c:v>153.39999389648438</c:v>
                </c:pt>
                <c:pt idx="1914">
                  <c:v>153.5</c:v>
                </c:pt>
                <c:pt idx="1915">
                  <c:v>153.60000610351563</c:v>
                </c:pt>
                <c:pt idx="1916">
                  <c:v>153.69999694824219</c:v>
                </c:pt>
                <c:pt idx="1917">
                  <c:v>153.80000305175781</c:v>
                </c:pt>
                <c:pt idx="1918">
                  <c:v>153.89999389648438</c:v>
                </c:pt>
                <c:pt idx="1919">
                  <c:v>154</c:v>
                </c:pt>
                <c:pt idx="1920">
                  <c:v>154.10000610351563</c:v>
                </c:pt>
                <c:pt idx="1921">
                  <c:v>154.19999694824219</c:v>
                </c:pt>
                <c:pt idx="1922">
                  <c:v>154.30000305175781</c:v>
                </c:pt>
                <c:pt idx="1923">
                  <c:v>154.39999389648438</c:v>
                </c:pt>
                <c:pt idx="1924">
                  <c:v>154.5</c:v>
                </c:pt>
                <c:pt idx="1925">
                  <c:v>154.60000610351563</c:v>
                </c:pt>
                <c:pt idx="1926">
                  <c:v>154.69999694824219</c:v>
                </c:pt>
                <c:pt idx="1927">
                  <c:v>154.80000305175781</c:v>
                </c:pt>
                <c:pt idx="1928">
                  <c:v>154.89999389648438</c:v>
                </c:pt>
                <c:pt idx="1929">
                  <c:v>155</c:v>
                </c:pt>
                <c:pt idx="1930">
                  <c:v>155.10000610351563</c:v>
                </c:pt>
                <c:pt idx="1931">
                  <c:v>155.19999694824219</c:v>
                </c:pt>
                <c:pt idx="1932">
                  <c:v>155.30000305175781</c:v>
                </c:pt>
                <c:pt idx="1933">
                  <c:v>155.39999389648438</c:v>
                </c:pt>
                <c:pt idx="1934">
                  <c:v>155.5</c:v>
                </c:pt>
                <c:pt idx="1935">
                  <c:v>155.60000610351563</c:v>
                </c:pt>
                <c:pt idx="1936">
                  <c:v>155.69999694824219</c:v>
                </c:pt>
                <c:pt idx="1937">
                  <c:v>155.80000305175781</c:v>
                </c:pt>
                <c:pt idx="1938">
                  <c:v>155.89999389648438</c:v>
                </c:pt>
                <c:pt idx="1939">
                  <c:v>156</c:v>
                </c:pt>
                <c:pt idx="1940">
                  <c:v>156.10000610351563</c:v>
                </c:pt>
                <c:pt idx="1941">
                  <c:v>156.19999694824219</c:v>
                </c:pt>
                <c:pt idx="1942">
                  <c:v>156.30000305175781</c:v>
                </c:pt>
                <c:pt idx="1943">
                  <c:v>156.39999389648438</c:v>
                </c:pt>
                <c:pt idx="1944">
                  <c:v>156.5</c:v>
                </c:pt>
                <c:pt idx="1945">
                  <c:v>156.60000610351563</c:v>
                </c:pt>
                <c:pt idx="1946">
                  <c:v>156.69999694824219</c:v>
                </c:pt>
                <c:pt idx="1947">
                  <c:v>156.80000305175781</c:v>
                </c:pt>
                <c:pt idx="1948">
                  <c:v>156.89999389648438</c:v>
                </c:pt>
                <c:pt idx="1949">
                  <c:v>157</c:v>
                </c:pt>
                <c:pt idx="1950">
                  <c:v>157.10000610351563</c:v>
                </c:pt>
                <c:pt idx="1951">
                  <c:v>157.19999694824219</c:v>
                </c:pt>
                <c:pt idx="1952">
                  <c:v>157.30000305175781</c:v>
                </c:pt>
                <c:pt idx="1953">
                  <c:v>157.39999389648438</c:v>
                </c:pt>
                <c:pt idx="1954">
                  <c:v>157.5</c:v>
                </c:pt>
                <c:pt idx="1955">
                  <c:v>157.60000610351563</c:v>
                </c:pt>
                <c:pt idx="1956">
                  <c:v>157.69999694824219</c:v>
                </c:pt>
                <c:pt idx="1957">
                  <c:v>157.80000305175781</c:v>
                </c:pt>
                <c:pt idx="1958">
                  <c:v>157.89999389648438</c:v>
                </c:pt>
                <c:pt idx="1959">
                  <c:v>158</c:v>
                </c:pt>
                <c:pt idx="1960">
                  <c:v>158.10000610351563</c:v>
                </c:pt>
                <c:pt idx="1961">
                  <c:v>158.19999694824219</c:v>
                </c:pt>
                <c:pt idx="1962">
                  <c:v>158.30000305175781</c:v>
                </c:pt>
                <c:pt idx="1963">
                  <c:v>158.39999389648438</c:v>
                </c:pt>
                <c:pt idx="1964">
                  <c:v>158.5</c:v>
                </c:pt>
                <c:pt idx="1965">
                  <c:v>158.60000610351563</c:v>
                </c:pt>
                <c:pt idx="1966">
                  <c:v>158.69999694824219</c:v>
                </c:pt>
                <c:pt idx="1967">
                  <c:v>158.80000305175781</c:v>
                </c:pt>
                <c:pt idx="1968">
                  <c:v>158.89999389648438</c:v>
                </c:pt>
                <c:pt idx="1969">
                  <c:v>159</c:v>
                </c:pt>
                <c:pt idx="1970">
                  <c:v>159.10000610351563</c:v>
                </c:pt>
                <c:pt idx="1971">
                  <c:v>159.19999694824219</c:v>
                </c:pt>
                <c:pt idx="1972">
                  <c:v>159.30000305175781</c:v>
                </c:pt>
                <c:pt idx="1973">
                  <c:v>159.39999389648438</c:v>
                </c:pt>
                <c:pt idx="1974">
                  <c:v>159.5</c:v>
                </c:pt>
                <c:pt idx="1975">
                  <c:v>159.60000610351563</c:v>
                </c:pt>
                <c:pt idx="1976">
                  <c:v>159.69999694824219</c:v>
                </c:pt>
                <c:pt idx="1977">
                  <c:v>159.80000305175781</c:v>
                </c:pt>
                <c:pt idx="1978">
                  <c:v>159.89999389648438</c:v>
                </c:pt>
                <c:pt idx="1979">
                  <c:v>160</c:v>
                </c:pt>
                <c:pt idx="1980">
                  <c:v>160.10000610351563</c:v>
                </c:pt>
                <c:pt idx="1981">
                  <c:v>160.19999694824219</c:v>
                </c:pt>
                <c:pt idx="1982">
                  <c:v>160.30000305175781</c:v>
                </c:pt>
                <c:pt idx="1983">
                  <c:v>160.39999389648438</c:v>
                </c:pt>
                <c:pt idx="1984">
                  <c:v>160.5</c:v>
                </c:pt>
                <c:pt idx="1985">
                  <c:v>160.60000610351563</c:v>
                </c:pt>
                <c:pt idx="1986">
                  <c:v>160.69999694824219</c:v>
                </c:pt>
                <c:pt idx="1987">
                  <c:v>160.80000305175781</c:v>
                </c:pt>
                <c:pt idx="1988">
                  <c:v>160.89999389648438</c:v>
                </c:pt>
                <c:pt idx="1989">
                  <c:v>161</c:v>
                </c:pt>
                <c:pt idx="1990">
                  <c:v>161.10000610351563</c:v>
                </c:pt>
                <c:pt idx="1991">
                  <c:v>161.19999694824219</c:v>
                </c:pt>
                <c:pt idx="1992">
                  <c:v>161.30000305175781</c:v>
                </c:pt>
                <c:pt idx="1993">
                  <c:v>161.39999389648438</c:v>
                </c:pt>
                <c:pt idx="1994">
                  <c:v>161.5</c:v>
                </c:pt>
                <c:pt idx="1995">
                  <c:v>161.60000610351563</c:v>
                </c:pt>
                <c:pt idx="1996">
                  <c:v>161.69999694824219</c:v>
                </c:pt>
                <c:pt idx="1997">
                  <c:v>161.80000305175781</c:v>
                </c:pt>
                <c:pt idx="1998">
                  <c:v>161.89999389648438</c:v>
                </c:pt>
                <c:pt idx="1999">
                  <c:v>162</c:v>
                </c:pt>
                <c:pt idx="2000">
                  <c:v>162.10000610351563</c:v>
                </c:pt>
                <c:pt idx="2001">
                  <c:v>162.19999694824219</c:v>
                </c:pt>
                <c:pt idx="2002">
                  <c:v>162.30000305175781</c:v>
                </c:pt>
                <c:pt idx="2003">
                  <c:v>162.39999389648438</c:v>
                </c:pt>
                <c:pt idx="2004">
                  <c:v>162.5</c:v>
                </c:pt>
                <c:pt idx="2005">
                  <c:v>162.60000610351563</c:v>
                </c:pt>
                <c:pt idx="2006">
                  <c:v>162.69999694824219</c:v>
                </c:pt>
                <c:pt idx="2007">
                  <c:v>162.80000305175781</c:v>
                </c:pt>
                <c:pt idx="2008">
                  <c:v>162.89999389648438</c:v>
                </c:pt>
                <c:pt idx="2009">
                  <c:v>163</c:v>
                </c:pt>
                <c:pt idx="2010">
                  <c:v>163.10000610351563</c:v>
                </c:pt>
                <c:pt idx="2011">
                  <c:v>163.19999694824219</c:v>
                </c:pt>
                <c:pt idx="2012">
                  <c:v>163.30000305175781</c:v>
                </c:pt>
                <c:pt idx="2013">
                  <c:v>163.39999389648438</c:v>
                </c:pt>
                <c:pt idx="2014">
                  <c:v>163.5</c:v>
                </c:pt>
                <c:pt idx="2015">
                  <c:v>163.60000610351563</c:v>
                </c:pt>
                <c:pt idx="2016">
                  <c:v>163.69999694824219</c:v>
                </c:pt>
                <c:pt idx="2017">
                  <c:v>163.80000305175781</c:v>
                </c:pt>
                <c:pt idx="2018">
                  <c:v>163.89999389648438</c:v>
                </c:pt>
                <c:pt idx="2019">
                  <c:v>164</c:v>
                </c:pt>
                <c:pt idx="2020">
                  <c:v>164.10000610351563</c:v>
                </c:pt>
                <c:pt idx="2021">
                  <c:v>164.19999694824219</c:v>
                </c:pt>
                <c:pt idx="2022">
                  <c:v>164.30000305175781</c:v>
                </c:pt>
                <c:pt idx="2023">
                  <c:v>164.39999389648438</c:v>
                </c:pt>
                <c:pt idx="2024">
                  <c:v>164.5</c:v>
                </c:pt>
                <c:pt idx="2025">
                  <c:v>164.60000610351563</c:v>
                </c:pt>
                <c:pt idx="2026">
                  <c:v>164.69999694824219</c:v>
                </c:pt>
                <c:pt idx="2027">
                  <c:v>164.80000305175781</c:v>
                </c:pt>
                <c:pt idx="2028">
                  <c:v>164.89999389648438</c:v>
                </c:pt>
                <c:pt idx="2029">
                  <c:v>165</c:v>
                </c:pt>
                <c:pt idx="2030">
                  <c:v>165.10000610351563</c:v>
                </c:pt>
                <c:pt idx="2031">
                  <c:v>165.19999694824219</c:v>
                </c:pt>
                <c:pt idx="2032">
                  <c:v>165.30000305175781</c:v>
                </c:pt>
                <c:pt idx="2033">
                  <c:v>165.39999389648438</c:v>
                </c:pt>
                <c:pt idx="2034">
                  <c:v>165.5</c:v>
                </c:pt>
                <c:pt idx="2035">
                  <c:v>165.60000610351563</c:v>
                </c:pt>
                <c:pt idx="2036">
                  <c:v>165.69999694824219</c:v>
                </c:pt>
                <c:pt idx="2037">
                  <c:v>165.80000305175781</c:v>
                </c:pt>
                <c:pt idx="2038">
                  <c:v>165.89999389648438</c:v>
                </c:pt>
                <c:pt idx="2039">
                  <c:v>166</c:v>
                </c:pt>
                <c:pt idx="2040">
                  <c:v>166.10000610351563</c:v>
                </c:pt>
                <c:pt idx="2041">
                  <c:v>166.19999694824219</c:v>
                </c:pt>
                <c:pt idx="2042">
                  <c:v>166.30000305175781</c:v>
                </c:pt>
                <c:pt idx="2043">
                  <c:v>166.39999389648438</c:v>
                </c:pt>
                <c:pt idx="2044">
                  <c:v>166.5</c:v>
                </c:pt>
                <c:pt idx="2045">
                  <c:v>166.60000610351563</c:v>
                </c:pt>
                <c:pt idx="2046">
                  <c:v>166.69999694824219</c:v>
                </c:pt>
                <c:pt idx="2047">
                  <c:v>166.80000305175781</c:v>
                </c:pt>
                <c:pt idx="2048">
                  <c:v>166.89999389648438</c:v>
                </c:pt>
                <c:pt idx="2049">
                  <c:v>167</c:v>
                </c:pt>
                <c:pt idx="2050">
                  <c:v>167.10000610351563</c:v>
                </c:pt>
                <c:pt idx="2051">
                  <c:v>167.19999694824219</c:v>
                </c:pt>
                <c:pt idx="2052">
                  <c:v>167.30000305175781</c:v>
                </c:pt>
                <c:pt idx="2053">
                  <c:v>167.39999389648438</c:v>
                </c:pt>
                <c:pt idx="2054">
                  <c:v>167.5</c:v>
                </c:pt>
                <c:pt idx="2055">
                  <c:v>167.60000610351563</c:v>
                </c:pt>
                <c:pt idx="2056">
                  <c:v>167.69999694824219</c:v>
                </c:pt>
                <c:pt idx="2057">
                  <c:v>167.80000305175781</c:v>
                </c:pt>
                <c:pt idx="2058">
                  <c:v>167.89999389648438</c:v>
                </c:pt>
                <c:pt idx="2059">
                  <c:v>168</c:v>
                </c:pt>
                <c:pt idx="2060">
                  <c:v>168.10000610351563</c:v>
                </c:pt>
                <c:pt idx="2061">
                  <c:v>168.19999694824219</c:v>
                </c:pt>
                <c:pt idx="2062">
                  <c:v>168.30000305175781</c:v>
                </c:pt>
                <c:pt idx="2063">
                  <c:v>168.39999389648438</c:v>
                </c:pt>
                <c:pt idx="2064">
                  <c:v>168.5</c:v>
                </c:pt>
                <c:pt idx="2065">
                  <c:v>168.60000610351563</c:v>
                </c:pt>
                <c:pt idx="2066">
                  <c:v>168.69999694824219</c:v>
                </c:pt>
                <c:pt idx="2067">
                  <c:v>168.80000305175781</c:v>
                </c:pt>
                <c:pt idx="2068">
                  <c:v>168.89999389648438</c:v>
                </c:pt>
                <c:pt idx="2069">
                  <c:v>169</c:v>
                </c:pt>
                <c:pt idx="2070">
                  <c:v>169.10000610351563</c:v>
                </c:pt>
                <c:pt idx="2071">
                  <c:v>169.19999694824219</c:v>
                </c:pt>
                <c:pt idx="2072">
                  <c:v>169.30000305175781</c:v>
                </c:pt>
                <c:pt idx="2073">
                  <c:v>169.39999389648438</c:v>
                </c:pt>
                <c:pt idx="2074">
                  <c:v>169.5</c:v>
                </c:pt>
                <c:pt idx="2075">
                  <c:v>169.60000610351563</c:v>
                </c:pt>
                <c:pt idx="2076">
                  <c:v>169.69999694824219</c:v>
                </c:pt>
                <c:pt idx="2077">
                  <c:v>169.80000305175781</c:v>
                </c:pt>
                <c:pt idx="2078">
                  <c:v>169.89999389648438</c:v>
                </c:pt>
                <c:pt idx="2079">
                  <c:v>170</c:v>
                </c:pt>
                <c:pt idx="2080">
                  <c:v>170.10000610351563</c:v>
                </c:pt>
                <c:pt idx="2081">
                  <c:v>170.19999694824219</c:v>
                </c:pt>
                <c:pt idx="2082">
                  <c:v>170.30000305175781</c:v>
                </c:pt>
                <c:pt idx="2083">
                  <c:v>170.39999389648438</c:v>
                </c:pt>
                <c:pt idx="2084">
                  <c:v>170.5</c:v>
                </c:pt>
                <c:pt idx="2085">
                  <c:v>170.60000610351563</c:v>
                </c:pt>
                <c:pt idx="2086">
                  <c:v>170.69999694824219</c:v>
                </c:pt>
                <c:pt idx="2087">
                  <c:v>170.80000305175781</c:v>
                </c:pt>
                <c:pt idx="2088">
                  <c:v>170.89999389648438</c:v>
                </c:pt>
                <c:pt idx="2089">
                  <c:v>171</c:v>
                </c:pt>
                <c:pt idx="2090">
                  <c:v>171.10000610351563</c:v>
                </c:pt>
                <c:pt idx="2091">
                  <c:v>171.19999694824219</c:v>
                </c:pt>
                <c:pt idx="2092">
                  <c:v>171.30000305175781</c:v>
                </c:pt>
                <c:pt idx="2093">
                  <c:v>171.39999389648438</c:v>
                </c:pt>
                <c:pt idx="2094">
                  <c:v>171.5</c:v>
                </c:pt>
                <c:pt idx="2095">
                  <c:v>171.60000610351563</c:v>
                </c:pt>
                <c:pt idx="2096">
                  <c:v>171.69999694824219</c:v>
                </c:pt>
                <c:pt idx="2097">
                  <c:v>171.80000305175781</c:v>
                </c:pt>
                <c:pt idx="2098">
                  <c:v>171.89999389648438</c:v>
                </c:pt>
                <c:pt idx="2099">
                  <c:v>172</c:v>
                </c:pt>
                <c:pt idx="2100">
                  <c:v>172.10000610351563</c:v>
                </c:pt>
                <c:pt idx="2101">
                  <c:v>172.19999694824219</c:v>
                </c:pt>
                <c:pt idx="2102">
                  <c:v>172.30000305175781</c:v>
                </c:pt>
                <c:pt idx="2103">
                  <c:v>172.39999389648438</c:v>
                </c:pt>
                <c:pt idx="2104">
                  <c:v>172.5</c:v>
                </c:pt>
                <c:pt idx="2105">
                  <c:v>172.60000610351563</c:v>
                </c:pt>
                <c:pt idx="2106">
                  <c:v>172.69999694824219</c:v>
                </c:pt>
                <c:pt idx="2107">
                  <c:v>172.80000305175781</c:v>
                </c:pt>
                <c:pt idx="2108">
                  <c:v>172.89999389648438</c:v>
                </c:pt>
                <c:pt idx="2109">
                  <c:v>173</c:v>
                </c:pt>
                <c:pt idx="2110">
                  <c:v>173.10000610351563</c:v>
                </c:pt>
                <c:pt idx="2111">
                  <c:v>173.19999694824219</c:v>
                </c:pt>
                <c:pt idx="2112">
                  <c:v>173.30000305175781</c:v>
                </c:pt>
                <c:pt idx="2113">
                  <c:v>173.39999389648438</c:v>
                </c:pt>
                <c:pt idx="2114">
                  <c:v>173.5</c:v>
                </c:pt>
                <c:pt idx="2115">
                  <c:v>173.60000610351563</c:v>
                </c:pt>
                <c:pt idx="2116">
                  <c:v>173.69999694824219</c:v>
                </c:pt>
                <c:pt idx="2117">
                  <c:v>173.80000305175781</c:v>
                </c:pt>
                <c:pt idx="2118">
                  <c:v>173.89999389648438</c:v>
                </c:pt>
                <c:pt idx="2119">
                  <c:v>174</c:v>
                </c:pt>
                <c:pt idx="2120">
                  <c:v>174.10000610351563</c:v>
                </c:pt>
                <c:pt idx="2121">
                  <c:v>174.19999694824219</c:v>
                </c:pt>
                <c:pt idx="2122">
                  <c:v>174.30000305175781</c:v>
                </c:pt>
                <c:pt idx="2123">
                  <c:v>174.39999389648438</c:v>
                </c:pt>
                <c:pt idx="2124">
                  <c:v>174.5</c:v>
                </c:pt>
                <c:pt idx="2125">
                  <c:v>174.60000610351563</c:v>
                </c:pt>
                <c:pt idx="2126">
                  <c:v>174.69999694824219</c:v>
                </c:pt>
                <c:pt idx="2127">
                  <c:v>174.80000305175781</c:v>
                </c:pt>
                <c:pt idx="2128">
                  <c:v>174.89999389648438</c:v>
                </c:pt>
                <c:pt idx="2129">
                  <c:v>175</c:v>
                </c:pt>
                <c:pt idx="2130">
                  <c:v>175.10000610351563</c:v>
                </c:pt>
                <c:pt idx="2131">
                  <c:v>175.19999694824219</c:v>
                </c:pt>
                <c:pt idx="2132">
                  <c:v>175.30000305175781</c:v>
                </c:pt>
                <c:pt idx="2133">
                  <c:v>175.39999389648438</c:v>
                </c:pt>
                <c:pt idx="2134">
                  <c:v>175.5</c:v>
                </c:pt>
                <c:pt idx="2135">
                  <c:v>175.60000610351563</c:v>
                </c:pt>
                <c:pt idx="2136">
                  <c:v>175.69999694824219</c:v>
                </c:pt>
                <c:pt idx="2137">
                  <c:v>175.80000305175781</c:v>
                </c:pt>
                <c:pt idx="2138">
                  <c:v>175.89999389648438</c:v>
                </c:pt>
                <c:pt idx="2139">
                  <c:v>176</c:v>
                </c:pt>
                <c:pt idx="2140">
                  <c:v>176.10000610351563</c:v>
                </c:pt>
                <c:pt idx="2141">
                  <c:v>176.19999694824219</c:v>
                </c:pt>
                <c:pt idx="2142">
                  <c:v>176.30000305175781</c:v>
                </c:pt>
                <c:pt idx="2143">
                  <c:v>176.39999389648438</c:v>
                </c:pt>
                <c:pt idx="2144">
                  <c:v>176.5</c:v>
                </c:pt>
                <c:pt idx="2145">
                  <c:v>176.60000610351563</c:v>
                </c:pt>
                <c:pt idx="2146">
                  <c:v>176.69999694824219</c:v>
                </c:pt>
                <c:pt idx="2147">
                  <c:v>176.80000305175781</c:v>
                </c:pt>
                <c:pt idx="2148">
                  <c:v>176.89999389648438</c:v>
                </c:pt>
                <c:pt idx="2149">
                  <c:v>177</c:v>
                </c:pt>
                <c:pt idx="2150">
                  <c:v>177.10000610351563</c:v>
                </c:pt>
                <c:pt idx="2151">
                  <c:v>177.19999694824219</c:v>
                </c:pt>
                <c:pt idx="2152">
                  <c:v>177.30000305175781</c:v>
                </c:pt>
                <c:pt idx="2153">
                  <c:v>177.39999389648438</c:v>
                </c:pt>
                <c:pt idx="2154">
                  <c:v>177.5</c:v>
                </c:pt>
                <c:pt idx="2155">
                  <c:v>177.60000610351563</c:v>
                </c:pt>
                <c:pt idx="2156">
                  <c:v>177.69999694824219</c:v>
                </c:pt>
                <c:pt idx="2157">
                  <c:v>177.80000305175781</c:v>
                </c:pt>
                <c:pt idx="2158">
                  <c:v>177.89999389648438</c:v>
                </c:pt>
                <c:pt idx="2159">
                  <c:v>178</c:v>
                </c:pt>
                <c:pt idx="2160">
                  <c:v>178.10000610351563</c:v>
                </c:pt>
                <c:pt idx="2161">
                  <c:v>178.19999694824219</c:v>
                </c:pt>
                <c:pt idx="2162">
                  <c:v>178.30000305175781</c:v>
                </c:pt>
                <c:pt idx="2163">
                  <c:v>178.39999389648438</c:v>
                </c:pt>
                <c:pt idx="2164">
                  <c:v>178.5</c:v>
                </c:pt>
                <c:pt idx="2165">
                  <c:v>178.60000610351563</c:v>
                </c:pt>
                <c:pt idx="2166">
                  <c:v>178.69999694824219</c:v>
                </c:pt>
                <c:pt idx="2167">
                  <c:v>178.80000305175781</c:v>
                </c:pt>
                <c:pt idx="2168">
                  <c:v>178.89999389648438</c:v>
                </c:pt>
                <c:pt idx="2169">
                  <c:v>179</c:v>
                </c:pt>
                <c:pt idx="2170">
                  <c:v>179.10000610351563</c:v>
                </c:pt>
                <c:pt idx="2171">
                  <c:v>179.19999694824219</c:v>
                </c:pt>
                <c:pt idx="2172">
                  <c:v>179.30000305175781</c:v>
                </c:pt>
                <c:pt idx="2173">
                  <c:v>179.39999389648438</c:v>
                </c:pt>
                <c:pt idx="2174">
                  <c:v>179.5</c:v>
                </c:pt>
                <c:pt idx="2175">
                  <c:v>179.60000610351563</c:v>
                </c:pt>
                <c:pt idx="2176">
                  <c:v>179.69999694824219</c:v>
                </c:pt>
                <c:pt idx="2177">
                  <c:v>179.80000305175781</c:v>
                </c:pt>
                <c:pt idx="2178">
                  <c:v>179.89999389648438</c:v>
                </c:pt>
                <c:pt idx="2179">
                  <c:v>180</c:v>
                </c:pt>
                <c:pt idx="2180">
                  <c:v>180.10000610351563</c:v>
                </c:pt>
                <c:pt idx="2181">
                  <c:v>180.19999694824219</c:v>
                </c:pt>
                <c:pt idx="2182">
                  <c:v>180.30000305175781</c:v>
                </c:pt>
                <c:pt idx="2183">
                  <c:v>180.39999389648438</c:v>
                </c:pt>
                <c:pt idx="2184">
                  <c:v>180.5</c:v>
                </c:pt>
                <c:pt idx="2185">
                  <c:v>180.60000610351563</c:v>
                </c:pt>
                <c:pt idx="2186">
                  <c:v>180.69999694824219</c:v>
                </c:pt>
                <c:pt idx="2187">
                  <c:v>180.80000305175781</c:v>
                </c:pt>
                <c:pt idx="2188">
                  <c:v>180.89999389648438</c:v>
                </c:pt>
                <c:pt idx="2189">
                  <c:v>181</c:v>
                </c:pt>
                <c:pt idx="2190">
                  <c:v>181.10000610351563</c:v>
                </c:pt>
                <c:pt idx="2191">
                  <c:v>181.19999694824219</c:v>
                </c:pt>
                <c:pt idx="2192">
                  <c:v>181.30000305175781</c:v>
                </c:pt>
                <c:pt idx="2193">
                  <c:v>181.39999389648438</c:v>
                </c:pt>
                <c:pt idx="2194">
                  <c:v>181.5</c:v>
                </c:pt>
                <c:pt idx="2195">
                  <c:v>181.60000610351563</c:v>
                </c:pt>
                <c:pt idx="2196">
                  <c:v>181.69999694824219</c:v>
                </c:pt>
                <c:pt idx="2197">
                  <c:v>181.80000305175781</c:v>
                </c:pt>
                <c:pt idx="2198">
                  <c:v>181.89999389648438</c:v>
                </c:pt>
                <c:pt idx="2199">
                  <c:v>182</c:v>
                </c:pt>
                <c:pt idx="2200">
                  <c:v>182.10000610351563</c:v>
                </c:pt>
                <c:pt idx="2201">
                  <c:v>182.19999694824219</c:v>
                </c:pt>
                <c:pt idx="2202">
                  <c:v>182.30000305175781</c:v>
                </c:pt>
                <c:pt idx="2203">
                  <c:v>182.39999389648438</c:v>
                </c:pt>
                <c:pt idx="2204">
                  <c:v>182.5</c:v>
                </c:pt>
                <c:pt idx="2205">
                  <c:v>182.60000610351563</c:v>
                </c:pt>
                <c:pt idx="2206">
                  <c:v>182.69999694824219</c:v>
                </c:pt>
                <c:pt idx="2207">
                  <c:v>182.80000305175781</c:v>
                </c:pt>
                <c:pt idx="2208">
                  <c:v>182.89999389648438</c:v>
                </c:pt>
                <c:pt idx="2209">
                  <c:v>183</c:v>
                </c:pt>
                <c:pt idx="2210">
                  <c:v>183.10000610351563</c:v>
                </c:pt>
                <c:pt idx="2211">
                  <c:v>183.19999694824219</c:v>
                </c:pt>
                <c:pt idx="2212">
                  <c:v>183.30000305175781</c:v>
                </c:pt>
                <c:pt idx="2213">
                  <c:v>183.39999389648438</c:v>
                </c:pt>
                <c:pt idx="2214">
                  <c:v>183.5</c:v>
                </c:pt>
                <c:pt idx="2215">
                  <c:v>183.60000610351563</c:v>
                </c:pt>
                <c:pt idx="2216">
                  <c:v>183.69999694824219</c:v>
                </c:pt>
                <c:pt idx="2217">
                  <c:v>183.80000305175781</c:v>
                </c:pt>
                <c:pt idx="2218">
                  <c:v>183.89999389648438</c:v>
                </c:pt>
                <c:pt idx="2219">
                  <c:v>184</c:v>
                </c:pt>
                <c:pt idx="2220">
                  <c:v>184.10000610351563</c:v>
                </c:pt>
                <c:pt idx="2221">
                  <c:v>184.19999694824219</c:v>
                </c:pt>
                <c:pt idx="2222">
                  <c:v>184.30000305175781</c:v>
                </c:pt>
                <c:pt idx="2223">
                  <c:v>184.39999389648438</c:v>
                </c:pt>
                <c:pt idx="2224">
                  <c:v>184.5</c:v>
                </c:pt>
                <c:pt idx="2225">
                  <c:v>184.60000610351563</c:v>
                </c:pt>
                <c:pt idx="2226">
                  <c:v>184.69999694824219</c:v>
                </c:pt>
                <c:pt idx="2227">
                  <c:v>184.80000305175781</c:v>
                </c:pt>
                <c:pt idx="2228">
                  <c:v>184.89999389648438</c:v>
                </c:pt>
                <c:pt idx="2229">
                  <c:v>185</c:v>
                </c:pt>
                <c:pt idx="2230">
                  <c:v>185.10000610351563</c:v>
                </c:pt>
                <c:pt idx="2231">
                  <c:v>185.19999694824219</c:v>
                </c:pt>
                <c:pt idx="2232">
                  <c:v>185.30000305175781</c:v>
                </c:pt>
                <c:pt idx="2233">
                  <c:v>185.39999389648438</c:v>
                </c:pt>
                <c:pt idx="2234">
                  <c:v>185.5</c:v>
                </c:pt>
                <c:pt idx="2235">
                  <c:v>185.60000610351563</c:v>
                </c:pt>
                <c:pt idx="2236">
                  <c:v>185.69999694824219</c:v>
                </c:pt>
                <c:pt idx="2237">
                  <c:v>185.80000305175781</c:v>
                </c:pt>
                <c:pt idx="2238">
                  <c:v>185.89999389648438</c:v>
                </c:pt>
                <c:pt idx="2239">
                  <c:v>186</c:v>
                </c:pt>
                <c:pt idx="2240">
                  <c:v>186.10000610351563</c:v>
                </c:pt>
                <c:pt idx="2241">
                  <c:v>186.19999694824219</c:v>
                </c:pt>
                <c:pt idx="2242">
                  <c:v>186.30000305175781</c:v>
                </c:pt>
                <c:pt idx="2243">
                  <c:v>186.39999389648438</c:v>
                </c:pt>
                <c:pt idx="2244">
                  <c:v>186.5</c:v>
                </c:pt>
                <c:pt idx="2245">
                  <c:v>186.60000610351563</c:v>
                </c:pt>
                <c:pt idx="2246">
                  <c:v>186.69999694824219</c:v>
                </c:pt>
                <c:pt idx="2247">
                  <c:v>186.80000305175781</c:v>
                </c:pt>
                <c:pt idx="2248">
                  <c:v>186.89999389648438</c:v>
                </c:pt>
                <c:pt idx="2249">
                  <c:v>187</c:v>
                </c:pt>
                <c:pt idx="2250">
                  <c:v>187.10000610351563</c:v>
                </c:pt>
                <c:pt idx="2251">
                  <c:v>187.19999694824219</c:v>
                </c:pt>
                <c:pt idx="2252">
                  <c:v>187.30000305175781</c:v>
                </c:pt>
                <c:pt idx="2253">
                  <c:v>187.39999389648438</c:v>
                </c:pt>
                <c:pt idx="2254">
                  <c:v>187.5</c:v>
                </c:pt>
                <c:pt idx="2255">
                  <c:v>187.60000610351563</c:v>
                </c:pt>
                <c:pt idx="2256">
                  <c:v>187.69999694824219</c:v>
                </c:pt>
                <c:pt idx="2257">
                  <c:v>187.80000305175781</c:v>
                </c:pt>
                <c:pt idx="2258">
                  <c:v>187.89999389648438</c:v>
                </c:pt>
                <c:pt idx="2259">
                  <c:v>188</c:v>
                </c:pt>
                <c:pt idx="2260">
                  <c:v>188.10000610351563</c:v>
                </c:pt>
                <c:pt idx="2261">
                  <c:v>188.19999694824219</c:v>
                </c:pt>
                <c:pt idx="2262">
                  <c:v>188.30000305175781</c:v>
                </c:pt>
                <c:pt idx="2263">
                  <c:v>188.39999389648438</c:v>
                </c:pt>
                <c:pt idx="2264">
                  <c:v>188.5</c:v>
                </c:pt>
                <c:pt idx="2265">
                  <c:v>188.60000610351563</c:v>
                </c:pt>
                <c:pt idx="2266">
                  <c:v>188.69999694824219</c:v>
                </c:pt>
                <c:pt idx="2267">
                  <c:v>188.80000305175781</c:v>
                </c:pt>
                <c:pt idx="2268">
                  <c:v>188.89999389648438</c:v>
                </c:pt>
                <c:pt idx="2269">
                  <c:v>189</c:v>
                </c:pt>
                <c:pt idx="2270">
                  <c:v>189.10000610351563</c:v>
                </c:pt>
                <c:pt idx="2271">
                  <c:v>189.19999694824219</c:v>
                </c:pt>
                <c:pt idx="2272">
                  <c:v>189.30000305175781</c:v>
                </c:pt>
                <c:pt idx="2273">
                  <c:v>189.39999389648438</c:v>
                </c:pt>
                <c:pt idx="2274">
                  <c:v>189.5</c:v>
                </c:pt>
                <c:pt idx="2275">
                  <c:v>189.60000610351563</c:v>
                </c:pt>
                <c:pt idx="2276">
                  <c:v>189.69999694824219</c:v>
                </c:pt>
                <c:pt idx="2277">
                  <c:v>189.80000305175781</c:v>
                </c:pt>
                <c:pt idx="2278">
                  <c:v>189.89999389648438</c:v>
                </c:pt>
                <c:pt idx="2279">
                  <c:v>190</c:v>
                </c:pt>
              </c:numCache>
            </c:numRef>
          </c:xVal>
          <c:yVal>
            <c:numRef>
              <c:f>sheet1!$P$1:$P$2280</c:f>
              <c:numCache>
                <c:formatCode>General</c:formatCode>
                <c:ptCount val="2280"/>
                <c:pt idx="0">
                  <c:v>0.29860008561081486</c:v>
                </c:pt>
                <c:pt idx="1">
                  <c:v>0.37549999907059828</c:v>
                </c:pt>
                <c:pt idx="2">
                  <c:v>0.37079999851994216</c:v>
                </c:pt>
                <c:pt idx="3">
                  <c:v>0.43249999882391421</c:v>
                </c:pt>
                <c:pt idx="4">
                  <c:v>0.44959999772254378</c:v>
                </c:pt>
                <c:pt idx="5">
                  <c:v>0.45139973454934079</c:v>
                </c:pt>
                <c:pt idx="6">
                  <c:v>0.44229999669187237</c:v>
                </c:pt>
                <c:pt idx="7">
                  <c:v>0.4440000018075807</c:v>
                </c:pt>
                <c:pt idx="8">
                  <c:v>0.44039999743108638</c:v>
                </c:pt>
                <c:pt idx="9">
                  <c:v>0.44860000284097623</c:v>
                </c:pt>
                <c:pt idx="10">
                  <c:v>0.44859991917473963</c:v>
                </c:pt>
                <c:pt idx="11">
                  <c:v>0.44599999841011595</c:v>
                </c:pt>
                <c:pt idx="12">
                  <c:v>0.44269999878451927</c:v>
                </c:pt>
                <c:pt idx="13">
                  <c:v>0.43320000018866267</c:v>
                </c:pt>
                <c:pt idx="14">
                  <c:v>0.42120000226714183</c:v>
                </c:pt>
                <c:pt idx="15">
                  <c:v>0.42250015062018065</c:v>
                </c:pt>
                <c:pt idx="16">
                  <c:v>0.42549999887705781</c:v>
                </c:pt>
                <c:pt idx="17">
                  <c:v>0.42839999784337124</c:v>
                </c:pt>
                <c:pt idx="18">
                  <c:v>0.44090000018331921</c:v>
                </c:pt>
                <c:pt idx="19">
                  <c:v>0.43760000356996898</c:v>
                </c:pt>
                <c:pt idx="20">
                  <c:v>0.43839982641657116</c:v>
                </c:pt>
                <c:pt idx="21">
                  <c:v>0.43600000085280044</c:v>
                </c:pt>
                <c:pt idx="22">
                  <c:v>0.44150000286026625</c:v>
                </c:pt>
                <c:pt idx="23">
                  <c:v>0.43979999641305767</c:v>
                </c:pt>
                <c:pt idx="24">
                  <c:v>0.45040000007429626</c:v>
                </c:pt>
                <c:pt idx="25">
                  <c:v>0.44080012472113594</c:v>
                </c:pt>
                <c:pt idx="26">
                  <c:v>0.43500000108178938</c:v>
                </c:pt>
                <c:pt idx="27">
                  <c:v>0.42499999770370778</c:v>
                </c:pt>
                <c:pt idx="28">
                  <c:v>0.42150000207038829</c:v>
                </c:pt>
                <c:pt idx="29">
                  <c:v>0.43160000133502763</c:v>
                </c:pt>
                <c:pt idx="30">
                  <c:v>0.43429977914638584</c:v>
                </c:pt>
                <c:pt idx="31">
                  <c:v>0.44079999889072496</c:v>
                </c:pt>
                <c:pt idx="32">
                  <c:v>0.44150000125227962</c:v>
                </c:pt>
                <c:pt idx="33">
                  <c:v>0.43539999821950914</c:v>
                </c:pt>
                <c:pt idx="34">
                  <c:v>0.43480000027193455</c:v>
                </c:pt>
                <c:pt idx="35">
                  <c:v>0.43280007445719093</c:v>
                </c:pt>
                <c:pt idx="36">
                  <c:v>0.43170000129612163</c:v>
                </c:pt>
                <c:pt idx="37">
                  <c:v>0.42669999927602476</c:v>
                </c:pt>
                <c:pt idx="38">
                  <c:v>0.42849999995087273</c:v>
                </c:pt>
                <c:pt idx="39">
                  <c:v>0.4301000016494072</c:v>
                </c:pt>
                <c:pt idx="40">
                  <c:v>0.42720016152452445</c:v>
                </c:pt>
                <c:pt idx="41">
                  <c:v>0.42250000001513399</c:v>
                </c:pt>
                <c:pt idx="42">
                  <c:v>0.4206999973175698</c:v>
                </c:pt>
                <c:pt idx="43">
                  <c:v>0.41980000340845436</c:v>
                </c:pt>
                <c:pt idx="44">
                  <c:v>0.41829999833134934</c:v>
                </c:pt>
                <c:pt idx="45">
                  <c:v>0.41899995158746606</c:v>
                </c:pt>
                <c:pt idx="46">
                  <c:v>0.42129999763710657</c:v>
                </c:pt>
                <c:pt idx="47">
                  <c:v>0.41809999628458172</c:v>
                </c:pt>
                <c:pt idx="48">
                  <c:v>0.4113000030774856</c:v>
                </c:pt>
                <c:pt idx="49">
                  <c:v>0.41219999866734724</c:v>
                </c:pt>
                <c:pt idx="50">
                  <c:v>0.41289997901913011</c:v>
                </c:pt>
                <c:pt idx="51">
                  <c:v>0.40569999665603973</c:v>
                </c:pt>
                <c:pt idx="52">
                  <c:v>0.40279999767517438</c:v>
                </c:pt>
                <c:pt idx="53">
                  <c:v>0.39850000142178033</c:v>
                </c:pt>
                <c:pt idx="54">
                  <c:v>0.39509999738220358</c:v>
                </c:pt>
                <c:pt idx="55">
                  <c:v>0.39260005969845224</c:v>
                </c:pt>
                <c:pt idx="56">
                  <c:v>0.39119999873219058</c:v>
                </c:pt>
                <c:pt idx="57">
                  <c:v>0.39350000312697375</c:v>
                </c:pt>
                <c:pt idx="58">
                  <c:v>0.39570000039384468</c:v>
                </c:pt>
                <c:pt idx="59">
                  <c:v>0.39460000207327539</c:v>
                </c:pt>
                <c:pt idx="60">
                  <c:v>0.39040000038221478</c:v>
                </c:pt>
                <c:pt idx="61">
                  <c:v>0.38570000343315769</c:v>
                </c:pt>
                <c:pt idx="62">
                  <c:v>0.38659994415502297</c:v>
                </c:pt>
                <c:pt idx="63">
                  <c:v>0.38339996954164235</c:v>
                </c:pt>
                <c:pt idx="64">
                  <c:v>0.38490000032470562</c:v>
                </c:pt>
                <c:pt idx="65">
                  <c:v>0.37909999931434868</c:v>
                </c:pt>
                <c:pt idx="66">
                  <c:v>0.36969999662687769</c:v>
                </c:pt>
                <c:pt idx="67">
                  <c:v>0.37399996749445563</c:v>
                </c:pt>
                <c:pt idx="68">
                  <c:v>0.38209986619767733</c:v>
                </c:pt>
                <c:pt idx="69">
                  <c:v>0.38660000097297598</c:v>
                </c:pt>
                <c:pt idx="70">
                  <c:v>0.38860000129352557</c:v>
                </c:pt>
                <c:pt idx="71">
                  <c:v>0.38879999992786907</c:v>
                </c:pt>
                <c:pt idx="72">
                  <c:v>0.38390000399522251</c:v>
                </c:pt>
                <c:pt idx="73">
                  <c:v>0.37660008428065339</c:v>
                </c:pt>
                <c:pt idx="74">
                  <c:v>0.36820000100124162</c:v>
                </c:pt>
                <c:pt idx="75">
                  <c:v>0.36879999862139812</c:v>
                </c:pt>
                <c:pt idx="76">
                  <c:v>0.37100000064674532</c:v>
                </c:pt>
                <c:pt idx="77">
                  <c:v>0.36750006602960639</c:v>
                </c:pt>
                <c:pt idx="78">
                  <c:v>0.35980007416947046</c:v>
                </c:pt>
                <c:pt idx="79">
                  <c:v>0.35869999898568494</c:v>
                </c:pt>
                <c:pt idx="80">
                  <c:v>0.35750000205007382</c:v>
                </c:pt>
                <c:pt idx="81">
                  <c:v>0.35289999632368563</c:v>
                </c:pt>
                <c:pt idx="82">
                  <c:v>0.35070000038103899</c:v>
                </c:pt>
                <c:pt idx="83">
                  <c:v>0.3469001189514529</c:v>
                </c:pt>
                <c:pt idx="84">
                  <c:v>0.35080000143352663</c:v>
                </c:pt>
                <c:pt idx="85">
                  <c:v>0.35439999838126823</c:v>
                </c:pt>
                <c:pt idx="86">
                  <c:v>0.36339999802294187</c:v>
                </c:pt>
                <c:pt idx="87">
                  <c:v>0.36139998176076915</c:v>
                </c:pt>
                <c:pt idx="88">
                  <c:v>0.36029998616140801</c:v>
                </c:pt>
                <c:pt idx="89">
                  <c:v>0.36600000069302041</c:v>
                </c:pt>
                <c:pt idx="90">
                  <c:v>0.36900000169407576</c:v>
                </c:pt>
                <c:pt idx="91">
                  <c:v>0.3695999982955982</c:v>
                </c:pt>
                <c:pt idx="92">
                  <c:v>0.3638000535138417</c:v>
                </c:pt>
                <c:pt idx="93">
                  <c:v>0.36579997290391475</c:v>
                </c:pt>
                <c:pt idx="94">
                  <c:v>0.36329999897861853</c:v>
                </c:pt>
                <c:pt idx="95">
                  <c:v>0.36240000066754874</c:v>
                </c:pt>
                <c:pt idx="96">
                  <c:v>0.36200000135431765</c:v>
                </c:pt>
                <c:pt idx="97">
                  <c:v>0.36069994206627598</c:v>
                </c:pt>
                <c:pt idx="98">
                  <c:v>0.35400000370282214</c:v>
                </c:pt>
                <c:pt idx="99">
                  <c:v>0.3502999999691383</c:v>
                </c:pt>
                <c:pt idx="100">
                  <c:v>0.35309999959281413</c:v>
                </c:pt>
                <c:pt idx="101">
                  <c:v>0.35249999923689757</c:v>
                </c:pt>
                <c:pt idx="102">
                  <c:v>0.35209991928422824</c:v>
                </c:pt>
                <c:pt idx="103">
                  <c:v>0.34590005443169503</c:v>
                </c:pt>
                <c:pt idx="104">
                  <c:v>0.34459999957471155</c:v>
                </c:pt>
                <c:pt idx="105">
                  <c:v>0.34179999957996188</c:v>
                </c:pt>
                <c:pt idx="106">
                  <c:v>0.3413999982221867</c:v>
                </c:pt>
                <c:pt idx="107">
                  <c:v>0.34779996536235558</c:v>
                </c:pt>
                <c:pt idx="108">
                  <c:v>0.34670000498590525</c:v>
                </c:pt>
                <c:pt idx="109">
                  <c:v>0.34129999857395887</c:v>
                </c:pt>
                <c:pt idx="110">
                  <c:v>0.34079999857931398</c:v>
                </c:pt>
                <c:pt idx="111">
                  <c:v>0.33690000163915101</c:v>
                </c:pt>
                <c:pt idx="112">
                  <c:v>0.33470005686103832</c:v>
                </c:pt>
                <c:pt idx="113">
                  <c:v>0.33529997252480825</c:v>
                </c:pt>
                <c:pt idx="114">
                  <c:v>0.33149999860324897</c:v>
                </c:pt>
                <c:pt idx="115">
                  <c:v>0.32769999860465759</c:v>
                </c:pt>
                <c:pt idx="116">
                  <c:v>0.32779999826016137</c:v>
                </c:pt>
                <c:pt idx="117">
                  <c:v>0.32700000842305599</c:v>
                </c:pt>
                <c:pt idx="118">
                  <c:v>0.32540002976747928</c:v>
                </c:pt>
                <c:pt idx="119">
                  <c:v>0.32419999997364357</c:v>
                </c:pt>
                <c:pt idx="120">
                  <c:v>0.31949999764037784</c:v>
                </c:pt>
                <c:pt idx="121">
                  <c:v>0.32280000102764461</c:v>
                </c:pt>
                <c:pt idx="122">
                  <c:v>0.31890009756898507</c:v>
                </c:pt>
                <c:pt idx="123">
                  <c:v>0.31370013148261933</c:v>
                </c:pt>
                <c:pt idx="124">
                  <c:v>0.31129999738914194</c:v>
                </c:pt>
                <c:pt idx="125">
                  <c:v>0.30849999775819015</c:v>
                </c:pt>
                <c:pt idx="126">
                  <c:v>0.30709999677492306</c:v>
                </c:pt>
                <c:pt idx="127">
                  <c:v>0.30550001709343633</c:v>
                </c:pt>
                <c:pt idx="128">
                  <c:v>0.30399999406654388</c:v>
                </c:pt>
                <c:pt idx="129">
                  <c:v>0.30060000016237609</c:v>
                </c:pt>
                <c:pt idx="130">
                  <c:v>0.29890000320301624</c:v>
                </c:pt>
                <c:pt idx="131">
                  <c:v>0.29779999711900018</c:v>
                </c:pt>
                <c:pt idx="132">
                  <c:v>0.3041999517226941</c:v>
                </c:pt>
                <c:pt idx="133">
                  <c:v>0.30100001268147025</c:v>
                </c:pt>
                <c:pt idx="134">
                  <c:v>0.30179999778192723</c:v>
                </c:pt>
                <c:pt idx="135">
                  <c:v>0.30530000184808159</c:v>
                </c:pt>
                <c:pt idx="136">
                  <c:v>0.29789999847707804</c:v>
                </c:pt>
                <c:pt idx="137">
                  <c:v>0.29640000422659796</c:v>
                </c:pt>
                <c:pt idx="138">
                  <c:v>0.29859998221945716</c:v>
                </c:pt>
                <c:pt idx="139">
                  <c:v>0.30060000321100233</c:v>
                </c:pt>
                <c:pt idx="140">
                  <c:v>0.30269999913434731</c:v>
                </c:pt>
                <c:pt idx="141">
                  <c:v>0.30920000047626672</c:v>
                </c:pt>
                <c:pt idx="142">
                  <c:v>0.3147999801512924</c:v>
                </c:pt>
                <c:pt idx="143">
                  <c:v>0.31420002520462731</c:v>
                </c:pt>
                <c:pt idx="144">
                  <c:v>0.30849999711062992</c:v>
                </c:pt>
                <c:pt idx="145">
                  <c:v>0.31170000183192315</c:v>
                </c:pt>
                <c:pt idx="146">
                  <c:v>0.30840000150055857</c:v>
                </c:pt>
                <c:pt idx="147">
                  <c:v>0.30480006484867772</c:v>
                </c:pt>
                <c:pt idx="148">
                  <c:v>0.29900004251248902</c:v>
                </c:pt>
                <c:pt idx="149">
                  <c:v>0.29680000153894071</c:v>
                </c:pt>
                <c:pt idx="150">
                  <c:v>0.30390000115585281</c:v>
                </c:pt>
                <c:pt idx="151">
                  <c:v>0.29649999747925904</c:v>
                </c:pt>
                <c:pt idx="152">
                  <c:v>0.29519997884199256</c:v>
                </c:pt>
                <c:pt idx="153">
                  <c:v>0.30039987856434891</c:v>
                </c:pt>
                <c:pt idx="154">
                  <c:v>0.30760000114241848</c:v>
                </c:pt>
                <c:pt idx="155">
                  <c:v>0.30799999946611933</c:v>
                </c:pt>
                <c:pt idx="156">
                  <c:v>0.30200000257173087</c:v>
                </c:pt>
                <c:pt idx="157">
                  <c:v>0.30310007405205397</c:v>
                </c:pt>
                <c:pt idx="158">
                  <c:v>0.30189988673373591</c:v>
                </c:pt>
                <c:pt idx="159">
                  <c:v>0.29989999848476145</c:v>
                </c:pt>
                <c:pt idx="160">
                  <c:v>0.30489999947167234</c:v>
                </c:pt>
                <c:pt idx="161">
                  <c:v>0.31149999672925333</c:v>
                </c:pt>
                <c:pt idx="162">
                  <c:v>0.3168999106856063</c:v>
                </c:pt>
                <c:pt idx="163">
                  <c:v>0.30909988797066035</c:v>
                </c:pt>
                <c:pt idx="164">
                  <c:v>0.30820000277890358</c:v>
                </c:pt>
                <c:pt idx="165">
                  <c:v>0.31040000209031859</c:v>
                </c:pt>
                <c:pt idx="166">
                  <c:v>0.31200000001990702</c:v>
                </c:pt>
                <c:pt idx="167">
                  <c:v>0.29780031269910978</c:v>
                </c:pt>
                <c:pt idx="168">
                  <c:v>0.31299980973562924</c:v>
                </c:pt>
                <c:pt idx="169">
                  <c:v>0.33849999633821426</c:v>
                </c:pt>
                <c:pt idx="170">
                  <c:v>0.33479999867995502</c:v>
                </c:pt>
                <c:pt idx="171">
                  <c:v>0.34190000067610526</c:v>
                </c:pt>
                <c:pt idx="172">
                  <c:v>0.34229991700703977</c:v>
                </c:pt>
                <c:pt idx="173">
                  <c:v>0.32840018663409865</c:v>
                </c:pt>
                <c:pt idx="174">
                  <c:v>0.28749999709543772</c:v>
                </c:pt>
                <c:pt idx="175">
                  <c:v>0.27989999893907225</c:v>
                </c:pt>
                <c:pt idx="176">
                  <c:v>0.24400000077002915</c:v>
                </c:pt>
                <c:pt idx="177">
                  <c:v>0.25460024602944031</c:v>
                </c:pt>
                <c:pt idx="178">
                  <c:v>0.29669997508608503</c:v>
                </c:pt>
                <c:pt idx="179">
                  <c:v>0.3183000035060104</c:v>
                </c:pt>
                <c:pt idx="180">
                  <c:v>0.33300000655435724</c:v>
                </c:pt>
                <c:pt idx="181">
                  <c:v>0.3237999968114309</c:v>
                </c:pt>
                <c:pt idx="182">
                  <c:v>0.32419999036937952</c:v>
                </c:pt>
                <c:pt idx="183">
                  <c:v>0.3145002291930723</c:v>
                </c:pt>
                <c:pt idx="184">
                  <c:v>0.31600000207254197</c:v>
                </c:pt>
                <c:pt idx="185">
                  <c:v>0.31789999399188673</c:v>
                </c:pt>
                <c:pt idx="186">
                  <c:v>0.33989999633195112</c:v>
                </c:pt>
                <c:pt idx="187">
                  <c:v>0.30679976258397801</c:v>
                </c:pt>
                <c:pt idx="188">
                  <c:v>0.29549958839197643</c:v>
                </c:pt>
                <c:pt idx="189">
                  <c:v>0.30409999573021196</c:v>
                </c:pt>
                <c:pt idx="190">
                  <c:v>0.3464999992356752</c:v>
                </c:pt>
                <c:pt idx="191">
                  <c:v>0.35050000041519525</c:v>
                </c:pt>
                <c:pt idx="192">
                  <c:v>0.31069987778755603</c:v>
                </c:pt>
                <c:pt idx="193">
                  <c:v>0.31740030729270075</c:v>
                </c:pt>
                <c:pt idx="194">
                  <c:v>0.28369999788264977</c:v>
                </c:pt>
                <c:pt idx="195">
                  <c:v>0.23159999398922082</c:v>
                </c:pt>
                <c:pt idx="196">
                  <c:v>0.2499000037641963</c:v>
                </c:pt>
                <c:pt idx="197">
                  <c:v>0.25400008811993757</c:v>
                </c:pt>
                <c:pt idx="198">
                  <c:v>0.26029969179944601</c:v>
                </c:pt>
                <c:pt idx="199">
                  <c:v>0.27629999748023693</c:v>
                </c:pt>
                <c:pt idx="200">
                  <c:v>0.27709999673970742</c:v>
                </c:pt>
                <c:pt idx="201">
                  <c:v>0.27110000077664154</c:v>
                </c:pt>
                <c:pt idx="202">
                  <c:v>0.26929987170296954</c:v>
                </c:pt>
                <c:pt idx="203">
                  <c:v>0.27129998380405596</c:v>
                </c:pt>
                <c:pt idx="204">
                  <c:v>0.2725999993563164</c:v>
                </c:pt>
                <c:pt idx="205">
                  <c:v>0.27319999828614527</c:v>
                </c:pt>
                <c:pt idx="206">
                  <c:v>0.2773999999044463</c:v>
                </c:pt>
                <c:pt idx="207">
                  <c:v>0.27889965843496611</c:v>
                </c:pt>
                <c:pt idx="208">
                  <c:v>0.28499970585107803</c:v>
                </c:pt>
                <c:pt idx="209">
                  <c:v>0.28719999988970812</c:v>
                </c:pt>
                <c:pt idx="210">
                  <c:v>0.29279999990103533</c:v>
                </c:pt>
                <c:pt idx="211">
                  <c:v>0.30119999961607391</c:v>
                </c:pt>
                <c:pt idx="212">
                  <c:v>0.29999994643003447</c:v>
                </c:pt>
                <c:pt idx="213">
                  <c:v>0.29549997698632069</c:v>
                </c:pt>
                <c:pt idx="214">
                  <c:v>0.29909999939263798</c:v>
                </c:pt>
                <c:pt idx="215">
                  <c:v>0.30619999985356117</c:v>
                </c:pt>
                <c:pt idx="216">
                  <c:v>0.32790000009117648</c:v>
                </c:pt>
                <c:pt idx="217">
                  <c:v>0.33089992657914991</c:v>
                </c:pt>
                <c:pt idx="218">
                  <c:v>0.34989966401917627</c:v>
                </c:pt>
                <c:pt idx="219">
                  <c:v>0.323000000367756</c:v>
                </c:pt>
                <c:pt idx="220">
                  <c:v>0.34329999932378996</c:v>
                </c:pt>
                <c:pt idx="221">
                  <c:v>0.33679999931337079</c:v>
                </c:pt>
                <c:pt idx="222">
                  <c:v>0.32989969645859674</c:v>
                </c:pt>
                <c:pt idx="223">
                  <c:v>0.33169977293437114</c:v>
                </c:pt>
                <c:pt idx="224">
                  <c:v>0.33579999912035419</c:v>
                </c:pt>
                <c:pt idx="225">
                  <c:v>0.331999999776599</c:v>
                </c:pt>
                <c:pt idx="226">
                  <c:v>0.3238999967215932</c:v>
                </c:pt>
                <c:pt idx="227">
                  <c:v>0.32609980430424912</c:v>
                </c:pt>
                <c:pt idx="228">
                  <c:v>0.33089989740983583</c:v>
                </c:pt>
                <c:pt idx="229">
                  <c:v>0.32430000104795909</c:v>
                </c:pt>
                <c:pt idx="230">
                  <c:v>0.31530000241764355</c:v>
                </c:pt>
                <c:pt idx="231">
                  <c:v>0.31390000210376456</c:v>
                </c:pt>
                <c:pt idx="232">
                  <c:v>0.30970010033342987</c:v>
                </c:pt>
                <c:pt idx="233">
                  <c:v>0.291400351721677</c:v>
                </c:pt>
                <c:pt idx="234">
                  <c:v>0.28219999751308933</c:v>
                </c:pt>
                <c:pt idx="235">
                  <c:v>0.2723999968948192</c:v>
                </c:pt>
                <c:pt idx="236">
                  <c:v>0.25900000136607559</c:v>
                </c:pt>
                <c:pt idx="237">
                  <c:v>0.24790026525442954</c:v>
                </c:pt>
                <c:pt idx="238">
                  <c:v>0.23300023585761664</c:v>
                </c:pt>
                <c:pt idx="239">
                  <c:v>0.22330000036163256</c:v>
                </c:pt>
                <c:pt idx="240">
                  <c:v>0.21439999957510736</c:v>
                </c:pt>
                <c:pt idx="241">
                  <c:v>0.21130000034463592</c:v>
                </c:pt>
                <c:pt idx="242">
                  <c:v>0.20569999831059249</c:v>
                </c:pt>
                <c:pt idx="243">
                  <c:v>0.2005000441276934</c:v>
                </c:pt>
                <c:pt idx="244">
                  <c:v>0.19289999979810091</c:v>
                </c:pt>
                <c:pt idx="245">
                  <c:v>0.17660000031173695</c:v>
                </c:pt>
                <c:pt idx="246">
                  <c:v>0.15360000015061814</c:v>
                </c:pt>
                <c:pt idx="247">
                  <c:v>0.15090010651329067</c:v>
                </c:pt>
                <c:pt idx="248">
                  <c:v>0.13650024578237208</c:v>
                </c:pt>
                <c:pt idx="249">
                  <c:v>0.1314999982714653</c:v>
                </c:pt>
                <c:pt idx="250">
                  <c:v>0.14479999893956119</c:v>
                </c:pt>
                <c:pt idx="251">
                  <c:v>0.1647000015800586</c:v>
                </c:pt>
                <c:pt idx="252">
                  <c:v>0.1694000141142169</c:v>
                </c:pt>
                <c:pt idx="253">
                  <c:v>0.19369958203606075</c:v>
                </c:pt>
                <c:pt idx="254">
                  <c:v>0.22499999956198735</c:v>
                </c:pt>
                <c:pt idx="255">
                  <c:v>0.21239999925455777</c:v>
                </c:pt>
                <c:pt idx="256">
                  <c:v>0.21009999960369896</c:v>
                </c:pt>
                <c:pt idx="257">
                  <c:v>0.19500008548493497</c:v>
                </c:pt>
                <c:pt idx="258">
                  <c:v>0.17909987919847481</c:v>
                </c:pt>
                <c:pt idx="259">
                  <c:v>0.16519999913725769</c:v>
                </c:pt>
                <c:pt idx="260">
                  <c:v>0.18749999989086064</c:v>
                </c:pt>
                <c:pt idx="261">
                  <c:v>0.20270000019081635</c:v>
                </c:pt>
                <c:pt idx="262">
                  <c:v>0.21379978652112186</c:v>
                </c:pt>
                <c:pt idx="263">
                  <c:v>0.21459989655704703</c:v>
                </c:pt>
                <c:pt idx="264">
                  <c:v>0.22859999974025413</c:v>
                </c:pt>
                <c:pt idx="265">
                  <c:v>0.23740000059478916</c:v>
                </c:pt>
                <c:pt idx="266">
                  <c:v>0.23459999959595734</c:v>
                </c:pt>
                <c:pt idx="267">
                  <c:v>0.23819993404322304</c:v>
                </c:pt>
                <c:pt idx="268">
                  <c:v>0.23800014532025671</c:v>
                </c:pt>
                <c:pt idx="269">
                  <c:v>0.23719999988679774</c:v>
                </c:pt>
                <c:pt idx="270">
                  <c:v>0.24520000010670628</c:v>
                </c:pt>
                <c:pt idx="271">
                  <c:v>0.23619999987568008</c:v>
                </c:pt>
                <c:pt idx="272">
                  <c:v>0.25179995795770083</c:v>
                </c:pt>
                <c:pt idx="273">
                  <c:v>0.24920014119561529</c:v>
                </c:pt>
                <c:pt idx="274">
                  <c:v>0.23640000013256213</c:v>
                </c:pt>
                <c:pt idx="275">
                  <c:v>0.24720000007800991</c:v>
                </c:pt>
                <c:pt idx="276">
                  <c:v>0.24649999995017424</c:v>
                </c:pt>
                <c:pt idx="277">
                  <c:v>0.25559998868266121</c:v>
                </c:pt>
                <c:pt idx="278">
                  <c:v>0.25410012359498069</c:v>
                </c:pt>
                <c:pt idx="279">
                  <c:v>0.25890000008803327</c:v>
                </c:pt>
                <c:pt idx="280">
                  <c:v>0.2503000005017384</c:v>
                </c:pt>
                <c:pt idx="281">
                  <c:v>0.23080000097252196</c:v>
                </c:pt>
                <c:pt idx="282">
                  <c:v>0.21010034650680609</c:v>
                </c:pt>
                <c:pt idx="283">
                  <c:v>0.22169993873831118</c:v>
                </c:pt>
                <c:pt idx="284">
                  <c:v>0.2218000034117722</c:v>
                </c:pt>
                <c:pt idx="285">
                  <c:v>0.20819999837840442</c:v>
                </c:pt>
                <c:pt idx="286">
                  <c:v>0.2128000010852702</c:v>
                </c:pt>
                <c:pt idx="287">
                  <c:v>0.21060002378362697</c:v>
                </c:pt>
                <c:pt idx="288">
                  <c:v>0.205300024128519</c:v>
                </c:pt>
                <c:pt idx="289">
                  <c:v>0.21300000206247205</c:v>
                </c:pt>
                <c:pt idx="290">
                  <c:v>0.21380000205681426</c:v>
                </c:pt>
                <c:pt idx="291">
                  <c:v>0.21280000272963662</c:v>
                </c:pt>
                <c:pt idx="292">
                  <c:v>0.20710001086263219</c:v>
                </c:pt>
                <c:pt idx="293">
                  <c:v>0.21180001797620207</c:v>
                </c:pt>
                <c:pt idx="294">
                  <c:v>0.20400000275549246</c:v>
                </c:pt>
                <c:pt idx="295">
                  <c:v>0.19730000110575929</c:v>
                </c:pt>
                <c:pt idx="296">
                  <c:v>0.18740000185061945</c:v>
                </c:pt>
                <c:pt idx="297">
                  <c:v>0.18500021695945179</c:v>
                </c:pt>
                <c:pt idx="298">
                  <c:v>0.17320010557159549</c:v>
                </c:pt>
                <c:pt idx="299">
                  <c:v>0.18369999850983731</c:v>
                </c:pt>
                <c:pt idx="300">
                  <c:v>0.1798999964230461</c:v>
                </c:pt>
                <c:pt idx="301">
                  <c:v>0.18239999911020277</c:v>
                </c:pt>
                <c:pt idx="302">
                  <c:v>0.1868998846039176</c:v>
                </c:pt>
                <c:pt idx="303">
                  <c:v>0.1928999614683562</c:v>
                </c:pt>
                <c:pt idx="304">
                  <c:v>0.19789999632484978</c:v>
                </c:pt>
                <c:pt idx="305">
                  <c:v>0.18919999970239587</c:v>
                </c:pt>
                <c:pt idx="306">
                  <c:v>0.19070000071951654</c:v>
                </c:pt>
                <c:pt idx="307">
                  <c:v>0.18539986589166801</c:v>
                </c:pt>
                <c:pt idx="308">
                  <c:v>0.18729983841330977</c:v>
                </c:pt>
                <c:pt idx="309">
                  <c:v>0.19370000060007442</c:v>
                </c:pt>
                <c:pt idx="310">
                  <c:v>0.15889999818318756</c:v>
                </c:pt>
                <c:pt idx="311">
                  <c:v>-5.8900001502479427E-2</c:v>
                </c:pt>
                <c:pt idx="312">
                  <c:v>-0.17060011008288711</c:v>
                </c:pt>
                <c:pt idx="313">
                  <c:v>-0.20990011875255732</c:v>
                </c:pt>
                <c:pt idx="314">
                  <c:v>-0.26720000020577572</c:v>
                </c:pt>
                <c:pt idx="315">
                  <c:v>-0.2140000005820184</c:v>
                </c:pt>
                <c:pt idx="316">
                  <c:v>-1.3999999915540684E-2</c:v>
                </c:pt>
                <c:pt idx="317">
                  <c:v>3.8899999992281664E-2</c:v>
                </c:pt>
                <c:pt idx="318">
                  <c:v>4.9899946803634521E-2</c:v>
                </c:pt>
                <c:pt idx="319">
                  <c:v>5.1400000229477882E-2</c:v>
                </c:pt>
                <c:pt idx="320">
                  <c:v>5.6499889135011472E-2</c:v>
                </c:pt>
                <c:pt idx="321">
                  <c:v>4.4399999977031257E-2</c:v>
                </c:pt>
                <c:pt idx="322">
                  <c:v>3.8700000048265792E-2</c:v>
                </c:pt>
                <c:pt idx="323">
                  <c:v>4.1799999897193629E-2</c:v>
                </c:pt>
                <c:pt idx="324">
                  <c:v>4.9400000003515743E-2</c:v>
                </c:pt>
                <c:pt idx="325">
                  <c:v>5.1899805548600852E-2</c:v>
                </c:pt>
                <c:pt idx="326">
                  <c:v>4.6099999846774153E-2</c:v>
                </c:pt>
                <c:pt idx="327">
                  <c:v>3.9000000419036951E-2</c:v>
                </c:pt>
                <c:pt idx="328">
                  <c:v>3.3500000412459485E-2</c:v>
                </c:pt>
                <c:pt idx="329">
                  <c:v>1.579999992827652E-2</c:v>
                </c:pt>
                <c:pt idx="330">
                  <c:v>-8.9961067715194076E-4</c:v>
                </c:pt>
                <c:pt idx="331">
                  <c:v>-6.8999998693470843E-3</c:v>
                </c:pt>
                <c:pt idx="332">
                  <c:v>-4.0000002627493814E-4</c:v>
                </c:pt>
                <c:pt idx="333">
                  <c:v>4.9999998736893758E-4</c:v>
                </c:pt>
                <c:pt idx="334">
                  <c:v>-4.0000001899898052E-3</c:v>
                </c:pt>
                <c:pt idx="335">
                  <c:v>-1.0199984608334489E-2</c:v>
                </c:pt>
                <c:pt idx="336">
                  <c:v>-1.2400000043271575E-2</c:v>
                </c:pt>
                <c:pt idx="337">
                  <c:v>-1.0600000008707866E-2</c:v>
                </c:pt>
                <c:pt idx="338">
                  <c:v>-1.0299999972630758E-2</c:v>
                </c:pt>
                <c:pt idx="339">
                  <c:v>-1.0399999984656461E-2</c:v>
                </c:pt>
                <c:pt idx="340">
                  <c:v>-1.2099988555826613E-2</c:v>
                </c:pt>
                <c:pt idx="341">
                  <c:v>-1.1399999944842421E-2</c:v>
                </c:pt>
                <c:pt idx="342">
                  <c:v>-1.2200000004668254E-2</c:v>
                </c:pt>
                <c:pt idx="343">
                  <c:v>-1.3000000020838343E-2</c:v>
                </c:pt>
                <c:pt idx="344">
                  <c:v>-1.7999999967287295E-2</c:v>
                </c:pt>
                <c:pt idx="345">
                  <c:v>-1.6200339647184592E-2</c:v>
                </c:pt>
                <c:pt idx="346">
                  <c:v>-2.459999989514472E-2</c:v>
                </c:pt>
                <c:pt idx="347">
                  <c:v>-3.189999964524759E-2</c:v>
                </c:pt>
                <c:pt idx="348">
                  <c:v>-4.1499999410007149E-2</c:v>
                </c:pt>
                <c:pt idx="349">
                  <c:v>-4.3700000453100074E-2</c:v>
                </c:pt>
                <c:pt idx="350">
                  <c:v>-2.6100320195837412E-2</c:v>
                </c:pt>
                <c:pt idx="351">
                  <c:v>-1.2699998507741839E-2</c:v>
                </c:pt>
                <c:pt idx="352">
                  <c:v>-2.0400000161316711E-2</c:v>
                </c:pt>
                <c:pt idx="353">
                  <c:v>-2.5199999276082963E-2</c:v>
                </c:pt>
                <c:pt idx="354">
                  <c:v>-2.4499999955878593E-2</c:v>
                </c:pt>
                <c:pt idx="355">
                  <c:v>-2.160011105297599E-2</c:v>
                </c:pt>
                <c:pt idx="356">
                  <c:v>-3.0999999093182851E-2</c:v>
                </c:pt>
                <c:pt idx="357">
                  <c:v>-2.6499999119550921E-2</c:v>
                </c:pt>
                <c:pt idx="358">
                  <c:v>-2.8099999974074308E-2</c:v>
                </c:pt>
                <c:pt idx="359">
                  <c:v>-3.1900000300083775E-2</c:v>
                </c:pt>
                <c:pt idx="360">
                  <c:v>-2.8500008091214113E-2</c:v>
                </c:pt>
                <c:pt idx="361">
                  <c:v>-2.9000000322412234E-2</c:v>
                </c:pt>
                <c:pt idx="362">
                  <c:v>-3.5900000635592733E-2</c:v>
                </c:pt>
                <c:pt idx="363">
                  <c:v>-3.7500000478758011E-2</c:v>
                </c:pt>
                <c:pt idx="364">
                  <c:v>-3.4200000853161328E-2</c:v>
                </c:pt>
                <c:pt idx="365">
                  <c:v>-3.5899999282264616E-2</c:v>
                </c:pt>
                <c:pt idx="366">
                  <c:v>-3.4600000464706682E-2</c:v>
                </c:pt>
                <c:pt idx="367">
                  <c:v>-3.4600000464706682E-2</c:v>
                </c:pt>
                <c:pt idx="368">
                  <c:v>-3.5899999282264616E-2</c:v>
                </c:pt>
                <c:pt idx="369">
                  <c:v>-3.6099714307056274E-2</c:v>
                </c:pt>
                <c:pt idx="370">
                  <c:v>-5.4299999967042822E-2</c:v>
                </c:pt>
                <c:pt idx="371">
                  <c:v>-5.4299999967042822E-2</c:v>
                </c:pt>
                <c:pt idx="397">
                  <c:v>0.8129409088214743</c:v>
                </c:pt>
                <c:pt idx="398">
                  <c:v>0.88741360002859437</c:v>
                </c:pt>
                <c:pt idx="399">
                  <c:v>1.0882370708286544</c:v>
                </c:pt>
                <c:pt idx="400">
                  <c:v>1.3013092721039357</c:v>
                </c:pt>
                <c:pt idx="401">
                  <c:v>1.4276650188267013</c:v>
                </c:pt>
                <c:pt idx="402">
                  <c:v>1.4513734667907556</c:v>
                </c:pt>
                <c:pt idx="403">
                  <c:v>1.5426294489225256</c:v>
                </c:pt>
                <c:pt idx="404">
                  <c:v>1.565874264842023</c:v>
                </c:pt>
                <c:pt idx="405">
                  <c:v>1.7403724094529025</c:v>
                </c:pt>
                <c:pt idx="406">
                  <c:v>1.9704558495031961</c:v>
                </c:pt>
                <c:pt idx="407">
                  <c:v>2.0585939233023964</c:v>
                </c:pt>
                <c:pt idx="408">
                  <c:v>2.2064460009505638</c:v>
                </c:pt>
                <c:pt idx="409">
                  <c:v>2.3447998410210857</c:v>
                </c:pt>
                <c:pt idx="410">
                  <c:v>2.4270580965030604</c:v>
                </c:pt>
                <c:pt idx="411">
                  <c:v>2.583374322990494</c:v>
                </c:pt>
                <c:pt idx="412">
                  <c:v>2.7722393300646218</c:v>
                </c:pt>
                <c:pt idx="413">
                  <c:v>2.9174589953099712</c:v>
                </c:pt>
                <c:pt idx="414">
                  <c:v>3.0866796711588904</c:v>
                </c:pt>
                <c:pt idx="415">
                  <c:v>3.23989983674619</c:v>
                </c:pt>
                <c:pt idx="416">
                  <c:v>3.4177376324714714</c:v>
                </c:pt>
                <c:pt idx="417">
                  <c:v>3.5809744917614807</c:v>
                </c:pt>
                <c:pt idx="418">
                  <c:v>3.7274709819166674</c:v>
                </c:pt>
                <c:pt idx="419">
                  <c:v>3.8880797944675578</c:v>
                </c:pt>
                <c:pt idx="420">
                  <c:v>4.0447851998087572</c:v>
                </c:pt>
                <c:pt idx="421">
                  <c:v>4.1948306016010974</c:v>
                </c:pt>
                <c:pt idx="422">
                  <c:v>4.3428284541769244</c:v>
                </c:pt>
                <c:pt idx="423">
                  <c:v>4.5113833870937015</c:v>
                </c:pt>
                <c:pt idx="424">
                  <c:v>4.6714280277674334</c:v>
                </c:pt>
                <c:pt idx="425">
                  <c:v>4.8175660777014855</c:v>
                </c:pt>
                <c:pt idx="426">
                  <c:v>4.9725242989743492</c:v>
                </c:pt>
                <c:pt idx="427">
                  <c:v>5.1182492492398524</c:v>
                </c:pt>
                <c:pt idx="428">
                  <c:v>5.2637854898794103</c:v>
                </c:pt>
                <c:pt idx="429">
                  <c:v>5.4143214029927549</c:v>
                </c:pt>
                <c:pt idx="430">
                  <c:v>5.5624426261438202</c:v>
                </c:pt>
                <c:pt idx="431">
                  <c:v>5.706079018363198</c:v>
                </c:pt>
                <c:pt idx="432">
                  <c:v>5.8431254586357682</c:v>
                </c:pt>
                <c:pt idx="433">
                  <c:v>5.996792881905094</c:v>
                </c:pt>
                <c:pt idx="434">
                  <c:v>6.1454009813478478</c:v>
                </c:pt>
                <c:pt idx="435">
                  <c:v>6.2850003613766603</c:v>
                </c:pt>
                <c:pt idx="436">
                  <c:v>6.4158648958746198</c:v>
                </c:pt>
                <c:pt idx="437">
                  <c:v>6.5434887727460591</c:v>
                </c:pt>
                <c:pt idx="438">
                  <c:v>6.6669305386221822</c:v>
                </c:pt>
                <c:pt idx="439">
                  <c:v>6.7937211955477323</c:v>
                </c:pt>
                <c:pt idx="440">
                  <c:v>6.9262541274110845</c:v>
                </c:pt>
                <c:pt idx="441">
                  <c:v>7.0619698187583708</c:v>
                </c:pt>
                <c:pt idx="442">
                  <c:v>7.2025789345989324</c:v>
                </c:pt>
                <c:pt idx="443">
                  <c:v>7.3270427530742381</c:v>
                </c:pt>
                <c:pt idx="444">
                  <c:v>7.4522888572037118</c:v>
                </c:pt>
                <c:pt idx="445">
                  <c:v>7.5761629492917564</c:v>
                </c:pt>
                <c:pt idx="446">
                  <c:v>7.7011698550340952</c:v>
                </c:pt>
                <c:pt idx="447">
                  <c:v>7.8012810617792638</c:v>
                </c:pt>
                <c:pt idx="448">
                  <c:v>7.9110950334988956</c:v>
                </c:pt>
                <c:pt idx="449">
                  <c:v>8.0236156795735951</c:v>
                </c:pt>
                <c:pt idx="450">
                  <c:v>8.137213813454764</c:v>
                </c:pt>
                <c:pt idx="451">
                  <c:v>8.2416431465944697</c:v>
                </c:pt>
                <c:pt idx="452">
                  <c:v>8.3580879032497251</c:v>
                </c:pt>
                <c:pt idx="453">
                  <c:v>8.4689863159046581</c:v>
                </c:pt>
                <c:pt idx="454">
                  <c:v>8.5696003450129865</c:v>
                </c:pt>
                <c:pt idx="455">
                  <c:v>8.6752824541936207</c:v>
                </c:pt>
                <c:pt idx="456">
                  <c:v>8.7830700413369414</c:v>
                </c:pt>
                <c:pt idx="457">
                  <c:v>8.8839786773451124</c:v>
                </c:pt>
                <c:pt idx="458">
                  <c:v>8.9823015200563532</c:v>
                </c:pt>
                <c:pt idx="459">
                  <c:v>9.0824953635692509</c:v>
                </c:pt>
                <c:pt idx="460">
                  <c:v>9.1828102670397129</c:v>
                </c:pt>
                <c:pt idx="461">
                  <c:v>9.2882957261244883</c:v>
                </c:pt>
                <c:pt idx="462">
                  <c:v>9.3850598164826806</c:v>
                </c:pt>
                <c:pt idx="463">
                  <c:v>9.4820204256175202</c:v>
                </c:pt>
                <c:pt idx="464">
                  <c:v>9.577338475814031</c:v>
                </c:pt>
                <c:pt idx="465">
                  <c:v>9.6672777819485418</c:v>
                </c:pt>
                <c:pt idx="466">
                  <c:v>9.7589047833625955</c:v>
                </c:pt>
                <c:pt idx="467">
                  <c:v>9.8549087193541709</c:v>
                </c:pt>
                <c:pt idx="468">
                  <c:v>9.9453410082869595</c:v>
                </c:pt>
                <c:pt idx="469">
                  <c:v>10.03563524249148</c:v>
                </c:pt>
                <c:pt idx="470">
                  <c:v>10.127391868976702</c:v>
                </c:pt>
                <c:pt idx="471">
                  <c:v>10.211254063905471</c:v>
                </c:pt>
                <c:pt idx="472">
                  <c:v>10.288145698154949</c:v>
                </c:pt>
                <c:pt idx="473">
                  <c:v>10.363028898889752</c:v>
                </c:pt>
                <c:pt idx="474">
                  <c:v>10.442424614258016</c:v>
                </c:pt>
                <c:pt idx="475">
                  <c:v>10.507017212451501</c:v>
                </c:pt>
                <c:pt idx="476">
                  <c:v>10.589131881810317</c:v>
                </c:pt>
                <c:pt idx="477">
                  <c:v>10.663835044660118</c:v>
                </c:pt>
                <c:pt idx="478">
                  <c:v>10.733624741693347</c:v>
                </c:pt>
                <c:pt idx="479">
                  <c:v>10.804194639211346</c:v>
                </c:pt>
                <c:pt idx="480">
                  <c:v>10.874896385103057</c:v>
                </c:pt>
                <c:pt idx="481">
                  <c:v>10.937042507258411</c:v>
                </c:pt>
                <c:pt idx="482">
                  <c:v>11.005527306834665</c:v>
                </c:pt>
                <c:pt idx="483">
                  <c:v>11.057020483426641</c:v>
                </c:pt>
                <c:pt idx="484">
                  <c:v>11.118529367337032</c:v>
                </c:pt>
                <c:pt idx="485">
                  <c:v>11.179296124546454</c:v>
                </c:pt>
                <c:pt idx="486">
                  <c:v>11.240916479440784</c:v>
                </c:pt>
                <c:pt idx="487">
                  <c:v>11.288570485554374</c:v>
                </c:pt>
                <c:pt idx="488">
                  <c:v>11.343314355393886</c:v>
                </c:pt>
                <c:pt idx="489">
                  <c:v>11.400972446309424</c:v>
                </c:pt>
                <c:pt idx="490">
                  <c:v>11.453550048407124</c:v>
                </c:pt>
                <c:pt idx="491">
                  <c:v>11.503488248525173</c:v>
                </c:pt>
                <c:pt idx="492">
                  <c:v>11.555327279847006</c:v>
                </c:pt>
                <c:pt idx="493">
                  <c:v>11.603015732169297</c:v>
                </c:pt>
                <c:pt idx="494">
                  <c:v>11.649800636660075</c:v>
                </c:pt>
                <c:pt idx="495">
                  <c:v>11.692124077725566</c:v>
                </c:pt>
                <c:pt idx="496">
                  <c:v>11.735187794713056</c:v>
                </c:pt>
                <c:pt idx="497">
                  <c:v>11.770666213739787</c:v>
                </c:pt>
                <c:pt idx="498">
                  <c:v>11.811622389832337</c:v>
                </c:pt>
                <c:pt idx="499">
                  <c:v>11.843488250477094</c:v>
                </c:pt>
                <c:pt idx="500">
                  <c:v>11.87815037733435</c:v>
                </c:pt>
                <c:pt idx="501">
                  <c:v>11.911761711161489</c:v>
                </c:pt>
                <c:pt idx="502">
                  <c:v>11.95101787978092</c:v>
                </c:pt>
                <c:pt idx="503">
                  <c:v>11.989183120711459</c:v>
                </c:pt>
                <c:pt idx="504">
                  <c:v>12.023515355244854</c:v>
                </c:pt>
                <c:pt idx="505">
                  <c:v>12.062043598096352</c:v>
                </c:pt>
                <c:pt idx="506">
                  <c:v>12.098994111632237</c:v>
                </c:pt>
                <c:pt idx="507">
                  <c:v>12.133619334784271</c:v>
                </c:pt>
                <c:pt idx="508">
                  <c:v>12.16336429146304</c:v>
                </c:pt>
                <c:pt idx="509">
                  <c:v>12.201210310286115</c:v>
                </c:pt>
                <c:pt idx="510">
                  <c:v>12.232548259211399</c:v>
                </c:pt>
                <c:pt idx="511">
                  <c:v>12.262110857593143</c:v>
                </c:pt>
                <c:pt idx="512">
                  <c:v>12.292575164987284</c:v>
                </c:pt>
                <c:pt idx="513">
                  <c:v>12.324107207685302</c:v>
                </c:pt>
                <c:pt idx="514">
                  <c:v>12.350356589558942</c:v>
                </c:pt>
                <c:pt idx="515">
                  <c:v>12.379197974275485</c:v>
                </c:pt>
                <c:pt idx="516">
                  <c:v>12.409401169930788</c:v>
                </c:pt>
                <c:pt idx="517">
                  <c:v>12.435073481973632</c:v>
                </c:pt>
                <c:pt idx="518">
                  <c:v>12.460898115823511</c:v>
                </c:pt>
                <c:pt idx="519">
                  <c:v>12.477734114565465</c:v>
                </c:pt>
                <c:pt idx="520">
                  <c:v>12.503303489653263</c:v>
                </c:pt>
                <c:pt idx="521">
                  <c:v>12.524827402398842</c:v>
                </c:pt>
                <c:pt idx="522">
                  <c:v>12.541803677027019</c:v>
                </c:pt>
                <c:pt idx="523">
                  <c:v>12.568458248041679</c:v>
                </c:pt>
                <c:pt idx="524">
                  <c:v>12.587863662181007</c:v>
                </c:pt>
                <c:pt idx="525">
                  <c:v>12.610537594187917</c:v>
                </c:pt>
                <c:pt idx="526">
                  <c:v>12.629945867732204</c:v>
                </c:pt>
                <c:pt idx="527">
                  <c:v>12.654922782512585</c:v>
                </c:pt>
                <c:pt idx="528">
                  <c:v>12.677813740422607</c:v>
                </c:pt>
                <c:pt idx="529">
                  <c:v>12.695614831573039</c:v>
                </c:pt>
                <c:pt idx="530">
                  <c:v>12.717742915264353</c:v>
                </c:pt>
                <c:pt idx="531">
                  <c:v>12.739649688345708</c:v>
                </c:pt>
                <c:pt idx="532">
                  <c:v>12.759019551049278</c:v>
                </c:pt>
                <c:pt idx="533">
                  <c:v>12.774555544961913</c:v>
                </c:pt>
                <c:pt idx="534">
                  <c:v>12.791346152988808</c:v>
                </c:pt>
                <c:pt idx="535">
                  <c:v>12.804653090751344</c:v>
                </c:pt>
                <c:pt idx="536">
                  <c:v>12.823416537531557</c:v>
                </c:pt>
                <c:pt idx="537">
                  <c:v>12.838565167436172</c:v>
                </c:pt>
                <c:pt idx="538">
                  <c:v>12.856663834052597</c:v>
                </c:pt>
                <c:pt idx="539">
                  <c:v>12.873065159968974</c:v>
                </c:pt>
                <c:pt idx="540">
                  <c:v>12.887544802282719</c:v>
                </c:pt>
                <c:pt idx="541">
                  <c:v>12.902794393441582</c:v>
                </c:pt>
                <c:pt idx="542">
                  <c:v>12.91660895035966</c:v>
                </c:pt>
                <c:pt idx="543">
                  <c:v>12.936588265766659</c:v>
                </c:pt>
                <c:pt idx="544">
                  <c:v>12.953503938715585</c:v>
                </c:pt>
                <c:pt idx="545">
                  <c:v>12.972886081839533</c:v>
                </c:pt>
                <c:pt idx="546">
                  <c:v>12.988899605830738</c:v>
                </c:pt>
                <c:pt idx="547">
                  <c:v>12.99701442694095</c:v>
                </c:pt>
                <c:pt idx="548">
                  <c:v>13.002760706093795</c:v>
                </c:pt>
                <c:pt idx="549">
                  <c:v>13.013810692513289</c:v>
                </c:pt>
                <c:pt idx="550">
                  <c:v>13.025668795631645</c:v>
                </c:pt>
                <c:pt idx="551">
                  <c:v>13.038717736963918</c:v>
                </c:pt>
                <c:pt idx="552">
                  <c:v>13.049969846642853</c:v>
                </c:pt>
                <c:pt idx="553">
                  <c:v>13.056977221523994</c:v>
                </c:pt>
                <c:pt idx="554">
                  <c:v>13.064761509275741</c:v>
                </c:pt>
                <c:pt idx="555">
                  <c:v>13.069965554719602</c:v>
                </c:pt>
                <c:pt idx="556">
                  <c:v>13.079254239496549</c:v>
                </c:pt>
                <c:pt idx="557">
                  <c:v>13.093454206798015</c:v>
                </c:pt>
                <c:pt idx="558">
                  <c:v>13.100889788026507</c:v>
                </c:pt>
                <c:pt idx="559">
                  <c:v>13.112900154856106</c:v>
                </c:pt>
                <c:pt idx="560">
                  <c:v>13.119638133357512</c:v>
                </c:pt>
                <c:pt idx="561">
                  <c:v>13.131900087716531</c:v>
                </c:pt>
                <c:pt idx="562">
                  <c:v>13.150446704755268</c:v>
                </c:pt>
                <c:pt idx="563">
                  <c:v>13.160711060270842</c:v>
                </c:pt>
                <c:pt idx="564">
                  <c:v>13.175562772943522</c:v>
                </c:pt>
                <c:pt idx="565">
                  <c:v>13.187853958606865</c:v>
                </c:pt>
                <c:pt idx="566">
                  <c:v>13.194866860294496</c:v>
                </c:pt>
                <c:pt idx="567">
                  <c:v>13.200407060187899</c:v>
                </c:pt>
                <c:pt idx="568">
                  <c:v>13.211537382135248</c:v>
                </c:pt>
                <c:pt idx="569">
                  <c:v>13.222173953717174</c:v>
                </c:pt>
                <c:pt idx="570">
                  <c:v>13.237088646175835</c:v>
                </c:pt>
                <c:pt idx="571">
                  <c:v>13.245946366446333</c:v>
                </c:pt>
                <c:pt idx="572">
                  <c:v>13.252370939669163</c:v>
                </c:pt>
                <c:pt idx="573">
                  <c:v>13.257757060546282</c:v>
                </c:pt>
                <c:pt idx="574">
                  <c:v>13.267403312664101</c:v>
                </c:pt>
                <c:pt idx="575">
                  <c:v>13.277788963968305</c:v>
                </c:pt>
                <c:pt idx="576">
                  <c:v>13.285060937687376</c:v>
                </c:pt>
                <c:pt idx="577">
                  <c:v>13.294808301754529</c:v>
                </c:pt>
                <c:pt idx="578">
                  <c:v>13.307228237124946</c:v>
                </c:pt>
                <c:pt idx="579">
                  <c:v>13.319442458057893</c:v>
                </c:pt>
                <c:pt idx="580">
                  <c:v>13.326823703346236</c:v>
                </c:pt>
                <c:pt idx="581">
                  <c:v>13.330460533771657</c:v>
                </c:pt>
                <c:pt idx="582">
                  <c:v>13.334763448665399</c:v>
                </c:pt>
                <c:pt idx="583">
                  <c:v>13.341853186464505</c:v>
                </c:pt>
                <c:pt idx="584">
                  <c:v>13.352466778829694</c:v>
                </c:pt>
                <c:pt idx="585">
                  <c:v>13.359744054070688</c:v>
                </c:pt>
                <c:pt idx="586">
                  <c:v>13.365653207877585</c:v>
                </c:pt>
                <c:pt idx="587">
                  <c:v>13.373949508033547</c:v>
                </c:pt>
                <c:pt idx="588">
                  <c:v>13.3804048987231</c:v>
                </c:pt>
                <c:pt idx="589">
                  <c:v>13.384581731495018</c:v>
                </c:pt>
                <c:pt idx="590">
                  <c:v>13.394023076711164</c:v>
                </c:pt>
                <c:pt idx="591">
                  <c:v>13.40126367952962</c:v>
                </c:pt>
                <c:pt idx="592">
                  <c:v>13.407780680305223</c:v>
                </c:pt>
                <c:pt idx="593">
                  <c:v>13.415803986544233</c:v>
                </c:pt>
                <c:pt idx="594">
                  <c:v>13.423161628015805</c:v>
                </c:pt>
                <c:pt idx="595">
                  <c:v>13.4276962506774</c:v>
                </c:pt>
                <c:pt idx="596">
                  <c:v>13.439794796974638</c:v>
                </c:pt>
                <c:pt idx="597">
                  <c:v>13.454185596395291</c:v>
                </c:pt>
                <c:pt idx="598">
                  <c:v>13.464146729261302</c:v>
                </c:pt>
                <c:pt idx="599">
                  <c:v>13.477175042670751</c:v>
                </c:pt>
                <c:pt idx="600">
                  <c:v>13.483067689125164</c:v>
                </c:pt>
                <c:pt idx="601">
                  <c:v>13.487304528769528</c:v>
                </c:pt>
                <c:pt idx="602">
                  <c:v>13.490498511181613</c:v>
                </c:pt>
                <c:pt idx="603">
                  <c:v>13.496524347806371</c:v>
                </c:pt>
                <c:pt idx="604">
                  <c:v>13.502314040054443</c:v>
                </c:pt>
                <c:pt idx="605">
                  <c:v>13.51056156578943</c:v>
                </c:pt>
                <c:pt idx="606">
                  <c:v>13.51841910312487</c:v>
                </c:pt>
                <c:pt idx="607">
                  <c:v>13.523170794013822</c:v>
                </c:pt>
                <c:pt idx="608">
                  <c:v>13.53114983760679</c:v>
                </c:pt>
                <c:pt idx="609">
                  <c:v>13.538008286945114</c:v>
                </c:pt>
                <c:pt idx="610">
                  <c:v>13.546282661997793</c:v>
                </c:pt>
                <c:pt idx="611">
                  <c:v>13.551709238155127</c:v>
                </c:pt>
                <c:pt idx="612">
                  <c:v>13.556850825446418</c:v>
                </c:pt>
                <c:pt idx="613">
                  <c:v>13.563546835615853</c:v>
                </c:pt>
                <c:pt idx="614">
                  <c:v>13.569127716762523</c:v>
                </c:pt>
                <c:pt idx="615">
                  <c:v>13.576887222126061</c:v>
                </c:pt>
                <c:pt idx="616">
                  <c:v>13.58654682789529</c:v>
                </c:pt>
                <c:pt idx="617">
                  <c:v>13.594826140806617</c:v>
                </c:pt>
                <c:pt idx="618">
                  <c:v>13.598396102481274</c:v>
                </c:pt>
                <c:pt idx="619">
                  <c:v>13.603743774180657</c:v>
                </c:pt>
                <c:pt idx="620">
                  <c:v>13.606105590582956</c:v>
                </c:pt>
                <c:pt idx="621">
                  <c:v>13.61362253641164</c:v>
                </c:pt>
                <c:pt idx="622">
                  <c:v>13.618194744462926</c:v>
                </c:pt>
                <c:pt idx="623">
                  <c:v>13.623033315671819</c:v>
                </c:pt>
                <c:pt idx="624">
                  <c:v>13.626563244909448</c:v>
                </c:pt>
                <c:pt idx="625">
                  <c:v>13.632595683755426</c:v>
                </c:pt>
                <c:pt idx="626">
                  <c:v>13.638251130147182</c:v>
                </c:pt>
                <c:pt idx="627">
                  <c:v>13.641194079343222</c:v>
                </c:pt>
                <c:pt idx="628">
                  <c:v>13.644578413821364</c:v>
                </c:pt>
                <c:pt idx="629">
                  <c:v>13.649036626194174</c:v>
                </c:pt>
                <c:pt idx="630">
                  <c:v>13.656850063133788</c:v>
                </c:pt>
                <c:pt idx="631">
                  <c:v>13.657660828832377</c:v>
                </c:pt>
                <c:pt idx="632">
                  <c:v>13.66293289627356</c:v>
                </c:pt>
                <c:pt idx="633">
                  <c:v>13.670312759614717</c:v>
                </c:pt>
                <c:pt idx="634">
                  <c:v>13.677466853407168</c:v>
                </c:pt>
                <c:pt idx="635">
                  <c:v>13.681857757161197</c:v>
                </c:pt>
                <c:pt idx="636">
                  <c:v>13.68580503173871</c:v>
                </c:pt>
                <c:pt idx="637">
                  <c:v>13.689721155507868</c:v>
                </c:pt>
                <c:pt idx="638">
                  <c:v>13.69604532766698</c:v>
                </c:pt>
                <c:pt idx="639">
                  <c:v>13.696437672640968</c:v>
                </c:pt>
                <c:pt idx="640">
                  <c:v>13.698463430722768</c:v>
                </c:pt>
                <c:pt idx="641">
                  <c:v>13.700967297521856</c:v>
                </c:pt>
                <c:pt idx="642">
                  <c:v>13.705350217878731</c:v>
                </c:pt>
                <c:pt idx="643">
                  <c:v>13.711863830179027</c:v>
                </c:pt>
                <c:pt idx="644">
                  <c:v>13.713990788885894</c:v>
                </c:pt>
                <c:pt idx="645">
                  <c:v>13.71747113859783</c:v>
                </c:pt>
                <c:pt idx="646">
                  <c:v>13.718197435558977</c:v>
                </c:pt>
                <c:pt idx="647">
                  <c:v>13.71988593174683</c:v>
                </c:pt>
                <c:pt idx="648">
                  <c:v>13.719199968948487</c:v>
                </c:pt>
                <c:pt idx="649">
                  <c:v>13.720165871047357</c:v>
                </c:pt>
                <c:pt idx="650">
                  <c:v>13.724435539406841</c:v>
                </c:pt>
                <c:pt idx="651">
                  <c:v>13.72497876466241</c:v>
                </c:pt>
                <c:pt idx="652">
                  <c:v>13.727372277422546</c:v>
                </c:pt>
                <c:pt idx="653">
                  <c:v>13.726032997464245</c:v>
                </c:pt>
                <c:pt idx="654">
                  <c:v>13.727578857929075</c:v>
                </c:pt>
                <c:pt idx="655">
                  <c:v>13.731157277732564</c:v>
                </c:pt>
                <c:pt idx="656">
                  <c:v>13.738936578931316</c:v>
                </c:pt>
                <c:pt idx="657">
                  <c:v>13.73762233036723</c:v>
                </c:pt>
                <c:pt idx="658">
                  <c:v>13.735224608824865</c:v>
                </c:pt>
                <c:pt idx="659">
                  <c:v>13.738475662695237</c:v>
                </c:pt>
                <c:pt idx="660">
                  <c:v>13.738632957786649</c:v>
                </c:pt>
                <c:pt idx="661">
                  <c:v>13.737833604171101</c:v>
                </c:pt>
                <c:pt idx="662">
                  <c:v>13.739254194279965</c:v>
                </c:pt>
                <c:pt idx="663">
                  <c:v>13.74036225830514</c:v>
                </c:pt>
                <c:pt idx="664">
                  <c:v>13.742094364347395</c:v>
                </c:pt>
                <c:pt idx="665">
                  <c:v>13.7406426877169</c:v>
                </c:pt>
                <c:pt idx="666">
                  <c:v>13.739511523638612</c:v>
                </c:pt>
                <c:pt idx="667">
                  <c:v>13.7393058015723</c:v>
                </c:pt>
                <c:pt idx="668">
                  <c:v>13.742621887780842</c:v>
                </c:pt>
                <c:pt idx="669">
                  <c:v>13.742646025067188</c:v>
                </c:pt>
                <c:pt idx="670">
                  <c:v>13.741508488998079</c:v>
                </c:pt>
                <c:pt idx="671">
                  <c:v>13.743957665618836</c:v>
                </c:pt>
                <c:pt idx="672">
                  <c:v>13.74199770114501</c:v>
                </c:pt>
                <c:pt idx="673">
                  <c:v>13.744408459690931</c:v>
                </c:pt>
                <c:pt idx="674">
                  <c:v>13.745674483181574</c:v>
                </c:pt>
                <c:pt idx="675">
                  <c:v>13.745647602475401</c:v>
                </c:pt>
                <c:pt idx="676">
                  <c:v>13.745065826594328</c:v>
                </c:pt>
                <c:pt idx="677">
                  <c:v>13.745709282891767</c:v>
                </c:pt>
                <c:pt idx="678">
                  <c:v>13.745309994903437</c:v>
                </c:pt>
                <c:pt idx="679">
                  <c:v>13.748063395320059</c:v>
                </c:pt>
                <c:pt idx="680">
                  <c:v>13.754448367757504</c:v>
                </c:pt>
                <c:pt idx="681">
                  <c:v>13.755429103352981</c:v>
                </c:pt>
                <c:pt idx="682">
                  <c:v>13.75947563659247</c:v>
                </c:pt>
                <c:pt idx="683">
                  <c:v>13.75894632066229</c:v>
                </c:pt>
                <c:pt idx="684">
                  <c:v>13.756942084132788</c:v>
                </c:pt>
                <c:pt idx="685">
                  <c:v>13.757610708235006</c:v>
                </c:pt>
                <c:pt idx="686">
                  <c:v>13.749238724543829</c:v>
                </c:pt>
                <c:pt idx="687">
                  <c:v>13.751372315838125</c:v>
                </c:pt>
                <c:pt idx="688">
                  <c:v>13.752085859759063</c:v>
                </c:pt>
                <c:pt idx="689">
                  <c:v>13.755084292729407</c:v>
                </c:pt>
                <c:pt idx="690">
                  <c:v>13.74848944358564</c:v>
                </c:pt>
                <c:pt idx="691">
                  <c:v>13.744577849424786</c:v>
                </c:pt>
                <c:pt idx="692">
                  <c:v>13.741810486795657</c:v>
                </c:pt>
                <c:pt idx="693">
                  <c:v>13.740403425126715</c:v>
                </c:pt>
                <c:pt idx="694">
                  <c:v>13.740609233491341</c:v>
                </c:pt>
                <c:pt idx="695">
                  <c:v>13.740193002083288</c:v>
                </c:pt>
                <c:pt idx="696">
                  <c:v>13.737639820073127</c:v>
                </c:pt>
                <c:pt idx="697">
                  <c:v>13.738363161820416</c:v>
                </c:pt>
                <c:pt idx="698">
                  <c:v>13.743572454450259</c:v>
                </c:pt>
                <c:pt idx="699">
                  <c:v>13.749441092011693</c:v>
                </c:pt>
                <c:pt idx="700">
                  <c:v>13.752751387026365</c:v>
                </c:pt>
                <c:pt idx="701">
                  <c:v>13.759352132226013</c:v>
                </c:pt>
                <c:pt idx="702">
                  <c:v>13.761498682501951</c:v>
                </c:pt>
                <c:pt idx="703">
                  <c:v>13.767353113334138</c:v>
                </c:pt>
                <c:pt idx="704">
                  <c:v>13.775127329144198</c:v>
                </c:pt>
                <c:pt idx="705">
                  <c:v>13.778613882248465</c:v>
                </c:pt>
                <c:pt idx="706">
                  <c:v>13.782103704062138</c:v>
                </c:pt>
                <c:pt idx="707">
                  <c:v>13.787259161755173</c:v>
                </c:pt>
                <c:pt idx="708">
                  <c:v>13.793112837812259</c:v>
                </c:pt>
                <c:pt idx="709">
                  <c:v>13.796693787735421</c:v>
                </c:pt>
                <c:pt idx="710">
                  <c:v>13.798511027933273</c:v>
                </c:pt>
                <c:pt idx="711">
                  <c:v>13.802058238452446</c:v>
                </c:pt>
                <c:pt idx="712">
                  <c:v>13.807252615514699</c:v>
                </c:pt>
                <c:pt idx="713">
                  <c:v>13.810525895642058</c:v>
                </c:pt>
                <c:pt idx="714">
                  <c:v>13.815717762882741</c:v>
                </c:pt>
                <c:pt idx="715">
                  <c:v>13.821221390257051</c:v>
                </c:pt>
                <c:pt idx="716">
                  <c:v>13.824558245576554</c:v>
                </c:pt>
                <c:pt idx="717">
                  <c:v>13.828692150971619</c:v>
                </c:pt>
                <c:pt idx="718">
                  <c:v>13.837342286375133</c:v>
                </c:pt>
                <c:pt idx="719">
                  <c:v>13.842637424674649</c:v>
                </c:pt>
                <c:pt idx="720">
                  <c:v>13.848052153421122</c:v>
                </c:pt>
                <c:pt idx="721">
                  <c:v>13.851155684306832</c:v>
                </c:pt>
                <c:pt idx="722">
                  <c:v>13.859324278354507</c:v>
                </c:pt>
                <c:pt idx="723">
                  <c:v>13.85822617395479</c:v>
                </c:pt>
                <c:pt idx="724">
                  <c:v>13.867182596098246</c:v>
                </c:pt>
                <c:pt idx="725">
                  <c:v>13.876543459560708</c:v>
                </c:pt>
                <c:pt idx="726">
                  <c:v>13.886061167924709</c:v>
                </c:pt>
                <c:pt idx="727">
                  <c:v>13.894956031973379</c:v>
                </c:pt>
                <c:pt idx="728">
                  <c:v>13.898661453175009</c:v>
                </c:pt>
                <c:pt idx="729">
                  <c:v>13.899271917018268</c:v>
                </c:pt>
                <c:pt idx="730">
                  <c:v>13.906146466595601</c:v>
                </c:pt>
                <c:pt idx="731">
                  <c:v>13.915311033928447</c:v>
                </c:pt>
                <c:pt idx="732">
                  <c:v>13.925438037812455</c:v>
                </c:pt>
                <c:pt idx="733">
                  <c:v>13.936920254751385</c:v>
                </c:pt>
                <c:pt idx="734">
                  <c:v>13.941759619170625</c:v>
                </c:pt>
                <c:pt idx="735">
                  <c:v>13.945246130425403</c:v>
                </c:pt>
                <c:pt idx="736">
                  <c:v>13.951369687542865</c:v>
                </c:pt>
                <c:pt idx="737">
                  <c:v>13.955922495025334</c:v>
                </c:pt>
                <c:pt idx="738">
                  <c:v>13.958032279532745</c:v>
                </c:pt>
                <c:pt idx="739">
                  <c:v>13.958019281592897</c:v>
                </c:pt>
                <c:pt idx="740">
                  <c:v>13.962611908180406</c:v>
                </c:pt>
                <c:pt idx="741">
                  <c:v>13.963912233566589</c:v>
                </c:pt>
                <c:pt idx="742">
                  <c:v>13.965129441229692</c:v>
                </c:pt>
                <c:pt idx="743">
                  <c:v>13.968140755160675</c:v>
                </c:pt>
                <c:pt idx="744">
                  <c:v>13.968360378486977</c:v>
                </c:pt>
                <c:pt idx="745">
                  <c:v>13.97455405846631</c:v>
                </c:pt>
                <c:pt idx="746">
                  <c:v>13.985818509899218</c:v>
                </c:pt>
                <c:pt idx="747">
                  <c:v>13.993612657740414</c:v>
                </c:pt>
                <c:pt idx="748">
                  <c:v>13.996946331987601</c:v>
                </c:pt>
                <c:pt idx="749">
                  <c:v>14.003970052231125</c:v>
                </c:pt>
                <c:pt idx="750">
                  <c:v>14.00668443174618</c:v>
                </c:pt>
                <c:pt idx="751">
                  <c:v>14.012933752728713</c:v>
                </c:pt>
                <c:pt idx="752">
                  <c:v>14.018112354700861</c:v>
                </c:pt>
                <c:pt idx="753">
                  <c:v>14.022127768519567</c:v>
                </c:pt>
                <c:pt idx="754">
                  <c:v>14.025425269645893</c:v>
                </c:pt>
                <c:pt idx="755">
                  <c:v>14.025748144352292</c:v>
                </c:pt>
                <c:pt idx="756">
                  <c:v>14.032540613215133</c:v>
                </c:pt>
                <c:pt idx="757">
                  <c:v>14.042097678604478</c:v>
                </c:pt>
                <c:pt idx="758">
                  <c:v>14.045542590076366</c:v>
                </c:pt>
                <c:pt idx="759">
                  <c:v>14.045463631188795</c:v>
                </c:pt>
                <c:pt idx="760">
                  <c:v>14.042706588292276</c:v>
                </c:pt>
                <c:pt idx="761">
                  <c:v>14.03998571480497</c:v>
                </c:pt>
                <c:pt idx="762">
                  <c:v>14.041997251733846</c:v>
                </c:pt>
                <c:pt idx="763">
                  <c:v>14.048132903361875</c:v>
                </c:pt>
                <c:pt idx="764">
                  <c:v>14.055951429696506</c:v>
                </c:pt>
                <c:pt idx="765">
                  <c:v>14.054003157326406</c:v>
                </c:pt>
                <c:pt idx="766">
                  <c:v>14.054415944402535</c:v>
                </c:pt>
                <c:pt idx="767">
                  <c:v>14.059828176312294</c:v>
                </c:pt>
                <c:pt idx="768">
                  <c:v>14.06596135833388</c:v>
                </c:pt>
                <c:pt idx="769">
                  <c:v>14.07236176933111</c:v>
                </c:pt>
                <c:pt idx="770">
                  <c:v>14.077430286186427</c:v>
                </c:pt>
                <c:pt idx="771">
                  <c:v>14.081004979841964</c:v>
                </c:pt>
                <c:pt idx="772">
                  <c:v>14.08573896921007</c:v>
                </c:pt>
                <c:pt idx="773">
                  <c:v>14.09022160546192</c:v>
                </c:pt>
                <c:pt idx="774">
                  <c:v>14.097159166964047</c:v>
                </c:pt>
                <c:pt idx="775">
                  <c:v>14.09674986527898</c:v>
                </c:pt>
                <c:pt idx="776">
                  <c:v>14.099441186292097</c:v>
                </c:pt>
                <c:pt idx="777">
                  <c:v>14.099232672094331</c:v>
                </c:pt>
                <c:pt idx="778">
                  <c:v>14.102340793911935</c:v>
                </c:pt>
                <c:pt idx="779">
                  <c:v>14.103317773126037</c:v>
                </c:pt>
                <c:pt idx="780">
                  <c:v>14.107633022447772</c:v>
                </c:pt>
                <c:pt idx="781">
                  <c:v>14.111487442281032</c:v>
                </c:pt>
                <c:pt idx="782">
                  <c:v>14.116147050851396</c:v>
                </c:pt>
                <c:pt idx="783">
                  <c:v>14.117678601481202</c:v>
                </c:pt>
                <c:pt idx="784">
                  <c:v>14.124990704049196</c:v>
                </c:pt>
                <c:pt idx="785">
                  <c:v>14.130076223802462</c:v>
                </c:pt>
                <c:pt idx="786">
                  <c:v>14.130160917136891</c:v>
                </c:pt>
                <c:pt idx="787">
                  <c:v>14.134115573389863</c:v>
                </c:pt>
                <c:pt idx="788">
                  <c:v>14.139264619627284</c:v>
                </c:pt>
                <c:pt idx="789">
                  <c:v>14.143886510178163</c:v>
                </c:pt>
                <c:pt idx="790">
                  <c:v>14.150368334244376</c:v>
                </c:pt>
                <c:pt idx="791">
                  <c:v>14.150471803029177</c:v>
                </c:pt>
                <c:pt idx="792">
                  <c:v>14.152726068972697</c:v>
                </c:pt>
                <c:pt idx="793">
                  <c:v>14.159822027788323</c:v>
                </c:pt>
                <c:pt idx="794">
                  <c:v>14.163814810078293</c:v>
                </c:pt>
                <c:pt idx="795">
                  <c:v>14.168123026821377</c:v>
                </c:pt>
                <c:pt idx="796">
                  <c:v>14.170334682201428</c:v>
                </c:pt>
                <c:pt idx="797">
                  <c:v>14.173970274383464</c:v>
                </c:pt>
                <c:pt idx="798">
                  <c:v>14.176656277718394</c:v>
                </c:pt>
                <c:pt idx="799">
                  <c:v>14.1826170268032</c:v>
                </c:pt>
                <c:pt idx="800">
                  <c:v>14.189259338635566</c:v>
                </c:pt>
                <c:pt idx="801">
                  <c:v>14.192391837712421</c:v>
                </c:pt>
                <c:pt idx="802">
                  <c:v>14.198619650858745</c:v>
                </c:pt>
                <c:pt idx="803">
                  <c:v>14.202366296819491</c:v>
                </c:pt>
                <c:pt idx="804">
                  <c:v>14.202456524410081</c:v>
                </c:pt>
                <c:pt idx="805">
                  <c:v>14.208792314619132</c:v>
                </c:pt>
                <c:pt idx="806">
                  <c:v>14.212411218296438</c:v>
                </c:pt>
                <c:pt idx="807">
                  <c:v>14.212430652593866</c:v>
                </c:pt>
                <c:pt idx="808">
                  <c:v>14.214611906420942</c:v>
                </c:pt>
                <c:pt idx="809">
                  <c:v>14.21624124236132</c:v>
                </c:pt>
                <c:pt idx="810">
                  <c:v>14.220013701276002</c:v>
                </c:pt>
                <c:pt idx="811">
                  <c:v>14.220503576200827</c:v>
                </c:pt>
                <c:pt idx="812">
                  <c:v>14.226291301612036</c:v>
                </c:pt>
                <c:pt idx="813">
                  <c:v>14.229229555818165</c:v>
                </c:pt>
                <c:pt idx="814">
                  <c:v>14.231385624482755</c:v>
                </c:pt>
                <c:pt idx="815">
                  <c:v>14.236388346154854</c:v>
                </c:pt>
                <c:pt idx="816">
                  <c:v>14.246157787361881</c:v>
                </c:pt>
                <c:pt idx="817">
                  <c:v>14.2507884554052</c:v>
                </c:pt>
                <c:pt idx="818">
                  <c:v>14.250266805712272</c:v>
                </c:pt>
                <c:pt idx="819">
                  <c:v>14.252744008425907</c:v>
                </c:pt>
                <c:pt idx="820">
                  <c:v>14.256255839119149</c:v>
                </c:pt>
                <c:pt idx="821">
                  <c:v>14.259507320478406</c:v>
                </c:pt>
                <c:pt idx="822">
                  <c:v>14.268262555578076</c:v>
                </c:pt>
                <c:pt idx="823">
                  <c:v>14.271406287857644</c:v>
                </c:pt>
                <c:pt idx="824">
                  <c:v>14.275273558672779</c:v>
                </c:pt>
                <c:pt idx="825">
                  <c:v>14.275409594622033</c:v>
                </c:pt>
                <c:pt idx="826">
                  <c:v>14.283651188015938</c:v>
                </c:pt>
                <c:pt idx="827">
                  <c:v>14.290997794858413</c:v>
                </c:pt>
                <c:pt idx="828">
                  <c:v>14.295712624204498</c:v>
                </c:pt>
                <c:pt idx="829">
                  <c:v>14.30111385917553</c:v>
                </c:pt>
                <c:pt idx="830">
                  <c:v>14.306789517893776</c:v>
                </c:pt>
                <c:pt idx="831">
                  <c:v>14.306697632125179</c:v>
                </c:pt>
                <c:pt idx="832">
                  <c:v>14.311589176331836</c:v>
                </c:pt>
                <c:pt idx="833">
                  <c:v>14.314547005840723</c:v>
                </c:pt>
                <c:pt idx="834">
                  <c:v>14.321283276040049</c:v>
                </c:pt>
                <c:pt idx="835">
                  <c:v>14.327106129328058</c:v>
                </c:pt>
                <c:pt idx="836">
                  <c:v>14.335177134860714</c:v>
                </c:pt>
                <c:pt idx="837">
                  <c:v>14.340386692912944</c:v>
                </c:pt>
                <c:pt idx="838">
                  <c:v>14.351333857720419</c:v>
                </c:pt>
                <c:pt idx="839">
                  <c:v>14.354943461495168</c:v>
                </c:pt>
                <c:pt idx="840">
                  <c:v>14.363836896013709</c:v>
                </c:pt>
                <c:pt idx="841">
                  <c:v>14.36615110204184</c:v>
                </c:pt>
                <c:pt idx="842">
                  <c:v>14.368809338524443</c:v>
                </c:pt>
                <c:pt idx="843">
                  <c:v>14.372715415675884</c:v>
                </c:pt>
                <c:pt idx="844">
                  <c:v>14.377265149579216</c:v>
                </c:pt>
                <c:pt idx="845">
                  <c:v>14.382167510809268</c:v>
                </c:pt>
                <c:pt idx="846">
                  <c:v>14.381987923874476</c:v>
                </c:pt>
                <c:pt idx="847">
                  <c:v>14.38326883802074</c:v>
                </c:pt>
                <c:pt idx="848">
                  <c:v>14.384212228926117</c:v>
                </c:pt>
                <c:pt idx="849">
                  <c:v>14.385516464624743</c:v>
                </c:pt>
                <c:pt idx="850">
                  <c:v>14.391918482905567</c:v>
                </c:pt>
                <c:pt idx="851">
                  <c:v>14.393407141658827</c:v>
                </c:pt>
                <c:pt idx="852">
                  <c:v>14.402092085253571</c:v>
                </c:pt>
                <c:pt idx="853">
                  <c:v>14.405816225077615</c:v>
                </c:pt>
                <c:pt idx="854">
                  <c:v>14.408032895699762</c:v>
                </c:pt>
                <c:pt idx="855">
                  <c:v>14.411680760082163</c:v>
                </c:pt>
                <c:pt idx="856">
                  <c:v>14.413205388841561</c:v>
                </c:pt>
                <c:pt idx="857">
                  <c:v>14.423063011597151</c:v>
                </c:pt>
                <c:pt idx="858">
                  <c:v>14.431207460649603</c:v>
                </c:pt>
                <c:pt idx="859">
                  <c:v>14.440834013861604</c:v>
                </c:pt>
                <c:pt idx="860">
                  <c:v>14.440605895252702</c:v>
                </c:pt>
                <c:pt idx="861">
                  <c:v>14.442009926831815</c:v>
                </c:pt>
                <c:pt idx="862">
                  <c:v>14.447645351301617</c:v>
                </c:pt>
                <c:pt idx="863">
                  <c:v>14.45534766885703</c:v>
                </c:pt>
                <c:pt idx="864">
                  <c:v>14.460826580198955</c:v>
                </c:pt>
                <c:pt idx="865">
                  <c:v>14.469994458837391</c:v>
                </c:pt>
                <c:pt idx="866">
                  <c:v>14.473462955904324</c:v>
                </c:pt>
                <c:pt idx="867">
                  <c:v>14.478042499458752</c:v>
                </c:pt>
                <c:pt idx="868">
                  <c:v>14.483039177617684</c:v>
                </c:pt>
                <c:pt idx="869">
                  <c:v>14.488269755478541</c:v>
                </c:pt>
                <c:pt idx="870">
                  <c:v>14.492234984562856</c:v>
                </c:pt>
                <c:pt idx="871">
                  <c:v>14.499191814767073</c:v>
                </c:pt>
                <c:pt idx="872">
                  <c:v>14.501849771313573</c:v>
                </c:pt>
                <c:pt idx="873">
                  <c:v>14.503312618711789</c:v>
                </c:pt>
                <c:pt idx="874">
                  <c:v>14.510321427510462</c:v>
                </c:pt>
                <c:pt idx="875">
                  <c:v>14.51467371898525</c:v>
                </c:pt>
                <c:pt idx="876">
                  <c:v>14.518989319556567</c:v>
                </c:pt>
                <c:pt idx="877">
                  <c:v>14.522350851832016</c:v>
                </c:pt>
                <c:pt idx="878">
                  <c:v>14.524487468752341</c:v>
                </c:pt>
                <c:pt idx="879">
                  <c:v>14.530591767587794</c:v>
                </c:pt>
                <c:pt idx="880">
                  <c:v>14.533612104150052</c:v>
                </c:pt>
                <c:pt idx="881">
                  <c:v>14.537802316503985</c:v>
                </c:pt>
                <c:pt idx="882">
                  <c:v>14.543152114722034</c:v>
                </c:pt>
                <c:pt idx="883">
                  <c:v>14.547010647613206</c:v>
                </c:pt>
                <c:pt idx="884">
                  <c:v>14.553147091571191</c:v>
                </c:pt>
                <c:pt idx="885">
                  <c:v>14.558766385434865</c:v>
                </c:pt>
                <c:pt idx="886">
                  <c:v>14.559195693984293</c:v>
                </c:pt>
                <c:pt idx="887">
                  <c:v>14.56135411658488</c:v>
                </c:pt>
                <c:pt idx="888">
                  <c:v>14.563921040071364</c:v>
                </c:pt>
                <c:pt idx="889">
                  <c:v>14.563974055126891</c:v>
                </c:pt>
                <c:pt idx="890">
                  <c:v>14.56981169905157</c:v>
                </c:pt>
                <c:pt idx="891">
                  <c:v>14.572089323027285</c:v>
                </c:pt>
                <c:pt idx="892">
                  <c:v>14.576634083457066</c:v>
                </c:pt>
                <c:pt idx="893">
                  <c:v>14.577837786226155</c:v>
                </c:pt>
                <c:pt idx="894">
                  <c:v>14.5836598499518</c:v>
                </c:pt>
                <c:pt idx="895">
                  <c:v>14.588129774502704</c:v>
                </c:pt>
                <c:pt idx="896">
                  <c:v>14.590304654352622</c:v>
                </c:pt>
                <c:pt idx="897">
                  <c:v>14.590727971029082</c:v>
                </c:pt>
                <c:pt idx="898">
                  <c:v>14.593580896738786</c:v>
                </c:pt>
                <c:pt idx="899">
                  <c:v>14.591367057762909</c:v>
                </c:pt>
                <c:pt idx="900">
                  <c:v>14.594197468530183</c:v>
                </c:pt>
                <c:pt idx="901">
                  <c:v>14.597007289495195</c:v>
                </c:pt>
                <c:pt idx="902">
                  <c:v>14.600740283376581</c:v>
                </c:pt>
                <c:pt idx="903">
                  <c:v>14.607236624237885</c:v>
                </c:pt>
                <c:pt idx="904">
                  <c:v>14.60910161378979</c:v>
                </c:pt>
                <c:pt idx="905">
                  <c:v>14.61083024999607</c:v>
                </c:pt>
                <c:pt idx="906">
                  <c:v>14.60865436966742</c:v>
                </c:pt>
                <c:pt idx="907">
                  <c:v>14.612456738456785</c:v>
                </c:pt>
                <c:pt idx="908">
                  <c:v>14.621274242635991</c:v>
                </c:pt>
                <c:pt idx="909">
                  <c:v>14.625497029426697</c:v>
                </c:pt>
                <c:pt idx="910">
                  <c:v>14.632053713457935</c:v>
                </c:pt>
                <c:pt idx="911">
                  <c:v>14.630634725370328</c:v>
                </c:pt>
                <c:pt idx="912">
                  <c:v>14.63324817697503</c:v>
                </c:pt>
                <c:pt idx="913">
                  <c:v>14.634495804367361</c:v>
                </c:pt>
                <c:pt idx="914">
                  <c:v>14.635532599811995</c:v>
                </c:pt>
                <c:pt idx="915">
                  <c:v>14.63429603039549</c:v>
                </c:pt>
                <c:pt idx="916">
                  <c:v>14.634574482498465</c:v>
                </c:pt>
                <c:pt idx="917">
                  <c:v>14.64038534453357</c:v>
                </c:pt>
                <c:pt idx="918">
                  <c:v>14.63958320346228</c:v>
                </c:pt>
                <c:pt idx="919">
                  <c:v>14.637882720880953</c:v>
                </c:pt>
                <c:pt idx="920">
                  <c:v>14.635804203325279</c:v>
                </c:pt>
                <c:pt idx="921">
                  <c:v>14.63888075765135</c:v>
                </c:pt>
                <c:pt idx="922">
                  <c:v>14.644217789028517</c:v>
                </c:pt>
                <c:pt idx="923">
                  <c:v>14.647026629647371</c:v>
                </c:pt>
                <c:pt idx="924">
                  <c:v>14.649013088736865</c:v>
                </c:pt>
                <c:pt idx="925">
                  <c:v>14.648329760105298</c:v>
                </c:pt>
                <c:pt idx="926">
                  <c:v>14.646595324919872</c:v>
                </c:pt>
                <c:pt idx="927">
                  <c:v>14.647310967537123</c:v>
                </c:pt>
                <c:pt idx="928">
                  <c:v>14.646629252657476</c:v>
                </c:pt>
                <c:pt idx="929">
                  <c:v>14.646254944345856</c:v>
                </c:pt>
                <c:pt idx="930">
                  <c:v>14.647538074690601</c:v>
                </c:pt>
                <c:pt idx="931">
                  <c:v>14.652540112796487</c:v>
                </c:pt>
                <c:pt idx="932">
                  <c:v>14.648167260592345</c:v>
                </c:pt>
                <c:pt idx="933">
                  <c:v>14.65608270058874</c:v>
                </c:pt>
                <c:pt idx="934">
                  <c:v>14.663148439906763</c:v>
                </c:pt>
                <c:pt idx="935">
                  <c:v>14.661210689618201</c:v>
                </c:pt>
                <c:pt idx="936">
                  <c:v>14.663560185695133</c:v>
                </c:pt>
                <c:pt idx="937">
                  <c:v>14.66309333744357</c:v>
                </c:pt>
                <c:pt idx="938">
                  <c:v>14.662493454329706</c:v>
                </c:pt>
                <c:pt idx="939">
                  <c:v>14.665594740277811</c:v>
                </c:pt>
                <c:pt idx="940">
                  <c:v>14.666153334767841</c:v>
                </c:pt>
                <c:pt idx="941">
                  <c:v>14.671375383273698</c:v>
                </c:pt>
                <c:pt idx="942">
                  <c:v>14.672832397966886</c:v>
                </c:pt>
                <c:pt idx="943">
                  <c:v>14.674260723339103</c:v>
                </c:pt>
                <c:pt idx="944">
                  <c:v>14.670857947676268</c:v>
                </c:pt>
                <c:pt idx="945">
                  <c:v>14.675883344650174</c:v>
                </c:pt>
                <c:pt idx="946">
                  <c:v>14.678720633592093</c:v>
                </c:pt>
                <c:pt idx="947">
                  <c:v>14.678557957592602</c:v>
                </c:pt>
                <c:pt idx="948">
                  <c:v>14.673758813936729</c:v>
                </c:pt>
                <c:pt idx="949">
                  <c:v>14.669067653327147</c:v>
                </c:pt>
                <c:pt idx="950">
                  <c:v>14.67814796527</c:v>
                </c:pt>
                <c:pt idx="951">
                  <c:v>14.677824306135335</c:v>
                </c:pt>
                <c:pt idx="952">
                  <c:v>14.6783838208612</c:v>
                </c:pt>
                <c:pt idx="953">
                  <c:v>14.676996368732944</c:v>
                </c:pt>
                <c:pt idx="954">
                  <c:v>14.675317146467023</c:v>
                </c:pt>
                <c:pt idx="955">
                  <c:v>14.672848326788881</c:v>
                </c:pt>
                <c:pt idx="956">
                  <c:v>14.677089029211857</c:v>
                </c:pt>
                <c:pt idx="957">
                  <c:v>14.682860283606715</c:v>
                </c:pt>
                <c:pt idx="958">
                  <c:v>14.682439941436314</c:v>
                </c:pt>
                <c:pt idx="959">
                  <c:v>14.679475727872159</c:v>
                </c:pt>
                <c:pt idx="960">
                  <c:v>14.67402164559644</c:v>
                </c:pt>
                <c:pt idx="961">
                  <c:v>14.678092951916369</c:v>
                </c:pt>
                <c:pt idx="962">
                  <c:v>14.68492204359336</c:v>
                </c:pt>
                <c:pt idx="963">
                  <c:v>14.687929774575423</c:v>
                </c:pt>
                <c:pt idx="964">
                  <c:v>14.689212563764158</c:v>
                </c:pt>
                <c:pt idx="965">
                  <c:v>14.686904869157843</c:v>
                </c:pt>
                <c:pt idx="966">
                  <c:v>14.682632189062133</c:v>
                </c:pt>
                <c:pt idx="967">
                  <c:v>14.686904869157843</c:v>
                </c:pt>
                <c:pt idx="968">
                  <c:v>14.689212563764158</c:v>
                </c:pt>
                <c:pt idx="969">
                  <c:v>14.697229188235724</c:v>
                </c:pt>
                <c:pt idx="970">
                  <c:v>14.698711879944312</c:v>
                </c:pt>
                <c:pt idx="971">
                  <c:v>14.697699031908087</c:v>
                </c:pt>
                <c:pt idx="997">
                  <c:v>12.91579853973235</c:v>
                </c:pt>
                <c:pt idx="998">
                  <c:v>12.904901517489634</c:v>
                </c:pt>
                <c:pt idx="999">
                  <c:v>12.831806134032377</c:v>
                </c:pt>
                <c:pt idx="1000">
                  <c:v>12.825797797391715</c:v>
                </c:pt>
                <c:pt idx="1001">
                  <c:v>12.825797797391715</c:v>
                </c:pt>
                <c:pt idx="1002">
                  <c:v>12.825797797391715</c:v>
                </c:pt>
                <c:pt idx="1003">
                  <c:v>12.904901517489634</c:v>
                </c:pt>
                <c:pt idx="1004">
                  <c:v>12.904901517489634</c:v>
                </c:pt>
                <c:pt idx="1005">
                  <c:v>12.905802646637312</c:v>
                </c:pt>
                <c:pt idx="1006">
                  <c:v>12.776301731115382</c:v>
                </c:pt>
                <c:pt idx="1007">
                  <c:v>12.76690299683105</c:v>
                </c:pt>
                <c:pt idx="1008">
                  <c:v>12.927400898741325</c:v>
                </c:pt>
                <c:pt idx="1009">
                  <c:v>12.999199382778897</c:v>
                </c:pt>
                <c:pt idx="1010">
                  <c:v>12.956899255368626</c:v>
                </c:pt>
                <c:pt idx="1011">
                  <c:v>12.867300257872557</c:v>
                </c:pt>
                <c:pt idx="1012">
                  <c:v>12.783802430727519</c:v>
                </c:pt>
                <c:pt idx="1013">
                  <c:v>12.769001021573786</c:v>
                </c:pt>
                <c:pt idx="1014">
                  <c:v>12.790398635865131</c:v>
                </c:pt>
                <c:pt idx="1015">
                  <c:v>12.755799102786114</c:v>
                </c:pt>
                <c:pt idx="1016">
                  <c:v>12.740499198152975</c:v>
                </c:pt>
                <c:pt idx="1017">
                  <c:v>12.718700122073642</c:v>
                </c:pt>
                <c:pt idx="1018">
                  <c:v>12.674402339936933</c:v>
                </c:pt>
                <c:pt idx="1019">
                  <c:v>12.668799781036796</c:v>
                </c:pt>
                <c:pt idx="1020">
                  <c:v>12.639896084590873</c:v>
                </c:pt>
                <c:pt idx="1021">
                  <c:v>12.598100090792286</c:v>
                </c:pt>
                <c:pt idx="1022">
                  <c:v>12.550800083161448</c:v>
                </c:pt>
                <c:pt idx="1023">
                  <c:v>12.490003259277728</c:v>
                </c:pt>
                <c:pt idx="1024">
                  <c:v>12.470299928289023</c:v>
                </c:pt>
                <c:pt idx="1025">
                  <c:v>12.405997914123873</c:v>
                </c:pt>
                <c:pt idx="1026">
                  <c:v>12.362600151827792</c:v>
                </c:pt>
                <c:pt idx="1027">
                  <c:v>12.333400231174892</c:v>
                </c:pt>
                <c:pt idx="1028">
                  <c:v>12.307403392027481</c:v>
                </c:pt>
                <c:pt idx="1029">
                  <c:v>12.268700202941545</c:v>
                </c:pt>
                <c:pt idx="1030">
                  <c:v>12.244896893309487</c:v>
                </c:pt>
                <c:pt idx="1031">
                  <c:v>12.190700151062629</c:v>
                </c:pt>
                <c:pt idx="1032">
                  <c:v>12.162700103755924</c:v>
                </c:pt>
                <c:pt idx="1033">
                  <c:v>12.127002784727665</c:v>
                </c:pt>
                <c:pt idx="1034">
                  <c:v>12.1127000305205</c:v>
                </c:pt>
                <c:pt idx="1035">
                  <c:v>12.066296865850745</c:v>
                </c:pt>
                <c:pt idx="1036">
                  <c:v>12.027899969485588</c:v>
                </c:pt>
                <c:pt idx="1037">
                  <c:v>12.005400212103268</c:v>
                </c:pt>
                <c:pt idx="1038">
                  <c:v>11.975902567290177</c:v>
                </c:pt>
                <c:pt idx="1039">
                  <c:v>11.935400036622013</c:v>
                </c:pt>
                <c:pt idx="1040">
                  <c:v>11.901197578430583</c:v>
                </c:pt>
                <c:pt idx="1041">
                  <c:v>11.864899961088668</c:v>
                </c:pt>
                <c:pt idx="1042">
                  <c:v>11.840800098420004</c:v>
                </c:pt>
                <c:pt idx="1043">
                  <c:v>11.807402903745242</c:v>
                </c:pt>
                <c:pt idx="1044">
                  <c:v>11.788599880979746</c:v>
                </c:pt>
                <c:pt idx="1045">
                  <c:v>11.761197129824723</c:v>
                </c:pt>
                <c:pt idx="1046">
                  <c:v>11.753600106814702</c:v>
                </c:pt>
                <c:pt idx="1047">
                  <c:v>11.720700108337041</c:v>
                </c:pt>
                <c:pt idx="1048">
                  <c:v>11.701602424618613</c:v>
                </c:pt>
                <c:pt idx="1049">
                  <c:v>11.675499975586717</c:v>
                </c:pt>
                <c:pt idx="1050">
                  <c:v>11.652097517398943</c:v>
                </c:pt>
                <c:pt idx="1051">
                  <c:v>11.626200234983116</c:v>
                </c:pt>
                <c:pt idx="1052">
                  <c:v>11.589799992376356</c:v>
                </c:pt>
                <c:pt idx="1053">
                  <c:v>11.564301611331757</c:v>
                </c:pt>
                <c:pt idx="1054">
                  <c:v>11.535499877929396</c:v>
                </c:pt>
                <c:pt idx="1055">
                  <c:v>11.513897917939175</c:v>
                </c:pt>
                <c:pt idx="1056">
                  <c:v>11.481300077823107</c:v>
                </c:pt>
                <c:pt idx="1057">
                  <c:v>11.457599895482417</c:v>
                </c:pt>
                <c:pt idx="1058">
                  <c:v>11.441002435298287</c:v>
                </c:pt>
                <c:pt idx="1059">
                  <c:v>11.418499787134351</c:v>
                </c:pt>
                <c:pt idx="1060">
                  <c:v>11.39929824371211</c:v>
                </c:pt>
                <c:pt idx="1061">
                  <c:v>11.384999884030549</c:v>
                </c:pt>
                <c:pt idx="1062">
                  <c:v>11.364499906921992</c:v>
                </c:pt>
                <c:pt idx="1063">
                  <c:v>11.345902027132979</c:v>
                </c:pt>
                <c:pt idx="1064">
                  <c:v>11.326300000764604</c:v>
                </c:pt>
                <c:pt idx="1065">
                  <c:v>11.306897699738329</c:v>
                </c:pt>
                <c:pt idx="1066">
                  <c:v>11.293700160982553</c:v>
                </c:pt>
                <c:pt idx="1067">
                  <c:v>11.275699984740641</c:v>
                </c:pt>
                <c:pt idx="1068">
                  <c:v>11.256102044681029</c:v>
                </c:pt>
                <c:pt idx="1069">
                  <c:v>11.233700220487663</c:v>
                </c:pt>
                <c:pt idx="1070">
                  <c:v>11.214497572327673</c:v>
                </c:pt>
                <c:pt idx="1071">
                  <c:v>11.193199909968826</c:v>
                </c:pt>
                <c:pt idx="1072">
                  <c:v>11.176599857331894</c:v>
                </c:pt>
                <c:pt idx="1073">
                  <c:v>11.153601866149984</c:v>
                </c:pt>
                <c:pt idx="1074">
                  <c:v>11.132600120545249</c:v>
                </c:pt>
                <c:pt idx="1075">
                  <c:v>11.113197828672128</c:v>
                </c:pt>
                <c:pt idx="1076">
                  <c:v>11.089799840548949</c:v>
                </c:pt>
                <c:pt idx="1077">
                  <c:v>11.057700108343852</c:v>
                </c:pt>
                <c:pt idx="1078">
                  <c:v>11.038101646423456</c:v>
                </c:pt>
                <c:pt idx="1079">
                  <c:v>11.01219985580974</c:v>
                </c:pt>
                <c:pt idx="1080">
                  <c:v>10.988298532873159</c:v>
                </c:pt>
                <c:pt idx="1081">
                  <c:v>10.971699992376671</c:v>
                </c:pt>
                <c:pt idx="1082">
                  <c:v>10.953400172424153</c:v>
                </c:pt>
                <c:pt idx="1083">
                  <c:v>10.931301375574549</c:v>
                </c:pt>
                <c:pt idx="1084">
                  <c:v>10.908700200649037</c:v>
                </c:pt>
                <c:pt idx="1085">
                  <c:v>10.888198274231399</c:v>
                </c:pt>
                <c:pt idx="1086">
                  <c:v>10.86779993896198</c:v>
                </c:pt>
                <c:pt idx="1087">
                  <c:v>10.844500182342017</c:v>
                </c:pt>
                <c:pt idx="1088">
                  <c:v>10.822301675412746</c:v>
                </c:pt>
                <c:pt idx="1089">
                  <c:v>10.808800002290809</c:v>
                </c:pt>
                <c:pt idx="1090">
                  <c:v>10.7934983985906</c:v>
                </c:pt>
                <c:pt idx="1091">
                  <c:v>10.773099803926016</c:v>
                </c:pt>
                <c:pt idx="1092">
                  <c:v>10.753899787909177</c:v>
                </c:pt>
                <c:pt idx="1093">
                  <c:v>10.732701808927231</c:v>
                </c:pt>
                <c:pt idx="1094">
                  <c:v>10.715300078583823</c:v>
                </c:pt>
                <c:pt idx="1095">
                  <c:v>10.69789820938604</c:v>
                </c:pt>
                <c:pt idx="1096">
                  <c:v>10.681200145721959</c:v>
                </c:pt>
                <c:pt idx="1097">
                  <c:v>10.664699770357402</c:v>
                </c:pt>
                <c:pt idx="1098">
                  <c:v>10.643301459502254</c:v>
                </c:pt>
                <c:pt idx="1099">
                  <c:v>10.624500003810681</c:v>
                </c:pt>
                <c:pt idx="1100">
                  <c:v>10.605698699189816</c:v>
                </c:pt>
                <c:pt idx="1101">
                  <c:v>10.58989976959856</c:v>
                </c:pt>
                <c:pt idx="1102">
                  <c:v>10.577000139615848</c:v>
                </c:pt>
                <c:pt idx="1103">
                  <c:v>10.559301219182089</c:v>
                </c:pt>
                <c:pt idx="1104">
                  <c:v>10.542199990079098</c:v>
                </c:pt>
                <c:pt idx="1105">
                  <c:v>10.525298404696514</c:v>
                </c:pt>
                <c:pt idx="1106">
                  <c:v>10.505599806980172</c:v>
                </c:pt>
                <c:pt idx="1107">
                  <c:v>10.488599983982567</c:v>
                </c:pt>
                <c:pt idx="1108">
                  <c:v>10.47030126266327</c:v>
                </c:pt>
                <c:pt idx="1109">
                  <c:v>10.449200175477017</c:v>
                </c:pt>
                <c:pt idx="1110">
                  <c:v>10.435698448185576</c:v>
                </c:pt>
                <c:pt idx="1111">
                  <c:v>10.421499850468535</c:v>
                </c:pt>
                <c:pt idx="1112">
                  <c:v>10.409299961094803</c:v>
                </c:pt>
                <c:pt idx="1113">
                  <c:v>10.392201438909979</c:v>
                </c:pt>
                <c:pt idx="1114">
                  <c:v>10.377899995422922</c:v>
                </c:pt>
                <c:pt idx="1115">
                  <c:v>10.363998618318874</c:v>
                </c:pt>
                <c:pt idx="1116">
                  <c:v>10.347199906158494</c:v>
                </c:pt>
                <c:pt idx="1117">
                  <c:v>10.330799953459064</c:v>
                </c:pt>
                <c:pt idx="1118">
                  <c:v>10.312401633455011</c:v>
                </c:pt>
                <c:pt idx="1119">
                  <c:v>10.298800180818944</c:v>
                </c:pt>
                <c:pt idx="1120">
                  <c:v>10.285498664859915</c:v>
                </c:pt>
                <c:pt idx="1121">
                  <c:v>10.271100082398334</c:v>
                </c:pt>
                <c:pt idx="1122">
                  <c:v>10.258700081634743</c:v>
                </c:pt>
                <c:pt idx="1123">
                  <c:v>10.240401363371348</c:v>
                </c:pt>
                <c:pt idx="1124">
                  <c:v>10.221500140381977</c:v>
                </c:pt>
                <c:pt idx="1125">
                  <c:v>10.201898706050997</c:v>
                </c:pt>
                <c:pt idx="1126">
                  <c:v>10.183200138853863</c:v>
                </c:pt>
                <c:pt idx="1127">
                  <c:v>10.166000153352797</c:v>
                </c:pt>
                <c:pt idx="1128">
                  <c:v>10.148301311492105</c:v>
                </c:pt>
                <c:pt idx="1129">
                  <c:v>10.130300022123265</c:v>
                </c:pt>
                <c:pt idx="1130">
                  <c:v>10.115698590852844</c:v>
                </c:pt>
                <c:pt idx="1131">
                  <c:v>10.097799890900205</c:v>
                </c:pt>
                <c:pt idx="1132">
                  <c:v>10.081499965672265</c:v>
                </c:pt>
                <c:pt idx="1133">
                  <c:v>10.063101325984462</c:v>
                </c:pt>
                <c:pt idx="1134">
                  <c:v>10.047600027464796</c:v>
                </c:pt>
                <c:pt idx="1135">
                  <c:v>10.03019872589357</c:v>
                </c:pt>
                <c:pt idx="1136">
                  <c:v>10.010999817655829</c:v>
                </c:pt>
                <c:pt idx="1137">
                  <c:v>9.9946999496460194</c:v>
                </c:pt>
                <c:pt idx="1138">
                  <c:v>9.9799013702358934</c:v>
                </c:pt>
                <c:pt idx="1139">
                  <c:v>9.9622998031627503</c:v>
                </c:pt>
                <c:pt idx="1140">
                  <c:v>9.9462985740683507</c:v>
                </c:pt>
                <c:pt idx="1141">
                  <c:v>9.9307999465891044</c:v>
                </c:pt>
                <c:pt idx="1142">
                  <c:v>9.9135002265902585</c:v>
                </c:pt>
                <c:pt idx="1143">
                  <c:v>9.8979015174918459</c:v>
                </c:pt>
                <c:pt idx="1144">
                  <c:v>9.8913002098124707</c:v>
                </c:pt>
                <c:pt idx="1145">
                  <c:v>9.8804986305185594</c:v>
                </c:pt>
                <c:pt idx="1146">
                  <c:v>9.8686999214187381</c:v>
                </c:pt>
                <c:pt idx="1147">
                  <c:v>9.8543997879023664</c:v>
                </c:pt>
                <c:pt idx="1148">
                  <c:v>9.839701570890611</c:v>
                </c:pt>
                <c:pt idx="1149">
                  <c:v>9.8283999885534286</c:v>
                </c:pt>
                <c:pt idx="1150">
                  <c:v>9.8163989013701212</c:v>
                </c:pt>
                <c:pt idx="1151">
                  <c:v>9.8027000053407392</c:v>
                </c:pt>
                <c:pt idx="1152">
                  <c:v>9.789400007633958</c:v>
                </c:pt>
                <c:pt idx="1153">
                  <c:v>9.7796009483354283</c:v>
                </c:pt>
                <c:pt idx="1154">
                  <c:v>9.7638000030492549</c:v>
                </c:pt>
                <c:pt idx="1155">
                  <c:v>9.7536989067084505</c:v>
                </c:pt>
                <c:pt idx="1156">
                  <c:v>9.7373999412520789</c:v>
                </c:pt>
                <c:pt idx="1157">
                  <c:v>9.7201000885033864</c:v>
                </c:pt>
                <c:pt idx="1158">
                  <c:v>9.7036012046810356</c:v>
                </c:pt>
                <c:pt idx="1159">
                  <c:v>9.6922999122616602</c:v>
                </c:pt>
                <c:pt idx="1160">
                  <c:v>9.6833988883954589</c:v>
                </c:pt>
                <c:pt idx="1161">
                  <c:v>9.6704999137873529</c:v>
                </c:pt>
                <c:pt idx="1162">
                  <c:v>9.662100045781699</c:v>
                </c:pt>
                <c:pt idx="1163">
                  <c:v>9.6478011466970202</c:v>
                </c:pt>
                <c:pt idx="1164">
                  <c:v>9.6359998481784714</c:v>
                </c:pt>
                <c:pt idx="1165">
                  <c:v>9.6240986221309868</c:v>
                </c:pt>
                <c:pt idx="1166">
                  <c:v>9.6110001182605629</c:v>
                </c:pt>
                <c:pt idx="1167">
                  <c:v>9.5990998611450777</c:v>
                </c:pt>
                <c:pt idx="1168">
                  <c:v>9.5872007598882192</c:v>
                </c:pt>
                <c:pt idx="1169">
                  <c:v>9.5724000320406049</c:v>
                </c:pt>
                <c:pt idx="1170">
                  <c:v>9.5583989479055163</c:v>
                </c:pt>
                <c:pt idx="1171">
                  <c:v>9.5461001121511799</c:v>
                </c:pt>
                <c:pt idx="1172">
                  <c:v>9.5329000904093846</c:v>
                </c:pt>
                <c:pt idx="1173">
                  <c:v>9.514900853348081</c:v>
                </c:pt>
                <c:pt idx="1174">
                  <c:v>9.5041999805471278</c:v>
                </c:pt>
                <c:pt idx="1175">
                  <c:v>9.4864991169015411</c:v>
                </c:pt>
                <c:pt idx="1176">
                  <c:v>9.4747000003771973</c:v>
                </c:pt>
                <c:pt idx="1177">
                  <c:v>9.4600999786416651</c:v>
                </c:pt>
                <c:pt idx="1178">
                  <c:v>9.4477010765040177</c:v>
                </c:pt>
                <c:pt idx="1179">
                  <c:v>9.4384999561370932</c:v>
                </c:pt>
                <c:pt idx="1180">
                  <c:v>9.4278990531965974</c:v>
                </c:pt>
                <c:pt idx="1181">
                  <c:v>9.4151000576021033</c:v>
                </c:pt>
                <c:pt idx="1182">
                  <c:v>9.401200041960692</c:v>
                </c:pt>
                <c:pt idx="1183">
                  <c:v>9.3844008110099821</c:v>
                </c:pt>
                <c:pt idx="1184">
                  <c:v>9.3727000801081886</c:v>
                </c:pt>
                <c:pt idx="1185">
                  <c:v>9.3629989627879695</c:v>
                </c:pt>
                <c:pt idx="1186">
                  <c:v>9.3468999340038863</c:v>
                </c:pt>
                <c:pt idx="1187">
                  <c:v>9.3333999153182958</c:v>
                </c:pt>
                <c:pt idx="1188">
                  <c:v>9.3270012996654259</c:v>
                </c:pt>
                <c:pt idx="1189">
                  <c:v>9.3212999378156383</c:v>
                </c:pt>
                <c:pt idx="1190">
                  <c:v>9.3172987480211305</c:v>
                </c:pt>
                <c:pt idx="1191">
                  <c:v>9.3139999664344941</c:v>
                </c:pt>
                <c:pt idx="1192">
                  <c:v>9.3077999023444136</c:v>
                </c:pt>
                <c:pt idx="1193">
                  <c:v>9.2960010726892506</c:v>
                </c:pt>
                <c:pt idx="1194">
                  <c:v>9.2854999946575845</c:v>
                </c:pt>
                <c:pt idx="1195">
                  <c:v>9.2790986991894897</c:v>
                </c:pt>
                <c:pt idx="1196">
                  <c:v>9.2640998848000891</c:v>
                </c:pt>
                <c:pt idx="1197">
                  <c:v>9.2531001106253825</c:v>
                </c:pt>
                <c:pt idx="1198">
                  <c:v>9.244300873564498</c:v>
                </c:pt>
                <c:pt idx="1199">
                  <c:v>9.231499907305988</c:v>
                </c:pt>
                <c:pt idx="1200">
                  <c:v>9.221798714446777</c:v>
                </c:pt>
                <c:pt idx="1201">
                  <c:v>9.2083999572787434</c:v>
                </c:pt>
                <c:pt idx="1202">
                  <c:v>9.1977000591286924</c:v>
                </c:pt>
                <c:pt idx="1203">
                  <c:v>9.1830010574412881</c:v>
                </c:pt>
                <c:pt idx="1204">
                  <c:v>9.1742000488302438</c:v>
                </c:pt>
                <c:pt idx="1205">
                  <c:v>9.1612991912843427</c:v>
                </c:pt>
                <c:pt idx="1206">
                  <c:v>9.1496001022387645</c:v>
                </c:pt>
                <c:pt idx="1207">
                  <c:v>9.1390999053983251</c:v>
                </c:pt>
                <c:pt idx="1208">
                  <c:v>9.1264009822843946</c:v>
                </c:pt>
                <c:pt idx="1209">
                  <c:v>9.1138000129722059</c:v>
                </c:pt>
                <c:pt idx="1210">
                  <c:v>9.1025990436537541</c:v>
                </c:pt>
                <c:pt idx="1211">
                  <c:v>9.0969000087789027</c:v>
                </c:pt>
                <c:pt idx="1212">
                  <c:v>9.0901999809284462</c:v>
                </c:pt>
                <c:pt idx="1213">
                  <c:v>9.0763007499699597</c:v>
                </c:pt>
                <c:pt idx="1214">
                  <c:v>9.0606999919909867</c:v>
                </c:pt>
                <c:pt idx="1215">
                  <c:v>9.0518991554272361</c:v>
                </c:pt>
                <c:pt idx="1216">
                  <c:v>9.0366000755384448</c:v>
                </c:pt>
                <c:pt idx="1217">
                  <c:v>9.0299000778177287</c:v>
                </c:pt>
                <c:pt idx="1218">
                  <c:v>9.0211010520943091</c:v>
                </c:pt>
                <c:pt idx="1219">
                  <c:v>9.0157999679577188</c:v>
                </c:pt>
                <c:pt idx="1220">
                  <c:v>9.0040989593544509</c:v>
                </c:pt>
                <c:pt idx="1221">
                  <c:v>8.9928000694271759</c:v>
                </c:pt>
                <c:pt idx="1222">
                  <c:v>8.9836000267023337</c:v>
                </c:pt>
                <c:pt idx="1223">
                  <c:v>8.9713007595128147</c:v>
                </c:pt>
                <c:pt idx="1224">
                  <c:v>8.9646998958633048</c:v>
                </c:pt>
                <c:pt idx="1225">
                  <c:v>8.9559991680216626</c:v>
                </c:pt>
                <c:pt idx="1226">
                  <c:v>8.9449000366221298</c:v>
                </c:pt>
                <c:pt idx="1227">
                  <c:v>8.9313000362453749</c:v>
                </c:pt>
                <c:pt idx="1228">
                  <c:v>8.9185008083368302</c:v>
                </c:pt>
                <c:pt idx="1229">
                  <c:v>8.9046999084457639</c:v>
                </c:pt>
                <c:pt idx="1230">
                  <c:v>8.8951991413196083</c:v>
                </c:pt>
                <c:pt idx="1231">
                  <c:v>8.8889998981467215</c:v>
                </c:pt>
                <c:pt idx="1232">
                  <c:v>8.8758999549900182</c:v>
                </c:pt>
                <c:pt idx="1233">
                  <c:v>8.8692007541685598</c:v>
                </c:pt>
                <c:pt idx="1234">
                  <c:v>8.8636000957558281</c:v>
                </c:pt>
                <c:pt idx="1235">
                  <c:v>8.8522991958598141</c:v>
                </c:pt>
                <c:pt idx="1236">
                  <c:v>8.8471998863242334</c:v>
                </c:pt>
                <c:pt idx="1237">
                  <c:v>8.8399000095378142</c:v>
                </c:pt>
                <c:pt idx="1238">
                  <c:v>8.8345006637537153</c:v>
                </c:pt>
                <c:pt idx="1239">
                  <c:v>8.8212000869752956</c:v>
                </c:pt>
                <c:pt idx="1240">
                  <c:v>8.8093994075752562</c:v>
                </c:pt>
                <c:pt idx="1241">
                  <c:v>8.7951000862085493</c:v>
                </c:pt>
                <c:pt idx="1242">
                  <c:v>8.7816001190149109</c:v>
                </c:pt>
                <c:pt idx="1243">
                  <c:v>8.7722011024525273</c:v>
                </c:pt>
                <c:pt idx="1244">
                  <c:v>8.7693000183135155</c:v>
                </c:pt>
                <c:pt idx="1245">
                  <c:v>8.7672986534162192</c:v>
                </c:pt>
                <c:pt idx="1246">
                  <c:v>8.7561000080168014</c:v>
                </c:pt>
                <c:pt idx="1247">
                  <c:v>8.7481999893134343</c:v>
                </c:pt>
                <c:pt idx="1248">
                  <c:v>8.7334002635980141</c:v>
                </c:pt>
                <c:pt idx="1249">
                  <c:v>8.7189000400539953</c:v>
                </c:pt>
                <c:pt idx="1250">
                  <c:v>8.7020996143328375</c:v>
                </c:pt>
                <c:pt idx="1251">
                  <c:v>8.6850000335689401</c:v>
                </c:pt>
                <c:pt idx="1252">
                  <c:v>8.6712000091574737</c:v>
                </c:pt>
                <c:pt idx="1253">
                  <c:v>8.6606008235976333</c:v>
                </c:pt>
                <c:pt idx="1254">
                  <c:v>8.6513000957493205</c:v>
                </c:pt>
                <c:pt idx="1255">
                  <c:v>8.6408990962954704</c:v>
                </c:pt>
                <c:pt idx="1256">
                  <c:v>8.6265999530805857</c:v>
                </c:pt>
                <c:pt idx="1257">
                  <c:v>8.6163999465934467</c:v>
                </c:pt>
                <c:pt idx="1258">
                  <c:v>8.6066005889952066</c:v>
                </c:pt>
                <c:pt idx="1259">
                  <c:v>8.5929000423420803</c:v>
                </c:pt>
                <c:pt idx="1260">
                  <c:v>8.5805995048503974</c:v>
                </c:pt>
                <c:pt idx="1261">
                  <c:v>8.5670001052858424</c:v>
                </c:pt>
                <c:pt idx="1262">
                  <c:v>8.5575998935673852</c:v>
                </c:pt>
                <c:pt idx="1263">
                  <c:v>8.5419004455543472</c:v>
                </c:pt>
                <c:pt idx="1264">
                  <c:v>8.5314999111142242</c:v>
                </c:pt>
                <c:pt idx="1265">
                  <c:v>8.51769953956682</c:v>
                </c:pt>
                <c:pt idx="1266">
                  <c:v>8.5067999072998646</c:v>
                </c:pt>
                <c:pt idx="1267">
                  <c:v>8.4985000999440672</c:v>
                </c:pt>
                <c:pt idx="1268">
                  <c:v>8.4881004405979184</c:v>
                </c:pt>
                <c:pt idx="1269">
                  <c:v>8.4767000720967189</c:v>
                </c:pt>
                <c:pt idx="1270">
                  <c:v>8.4707992114999797</c:v>
                </c:pt>
                <c:pt idx="1271">
                  <c:v>8.4630000862089219</c:v>
                </c:pt>
                <c:pt idx="1272">
                  <c:v>8.4476999591788626</c:v>
                </c:pt>
                <c:pt idx="1273">
                  <c:v>8.4356006832094863</c:v>
                </c:pt>
                <c:pt idx="1274">
                  <c:v>8.4255000370030757</c:v>
                </c:pt>
                <c:pt idx="1275">
                  <c:v>8.4185993484497885</c:v>
                </c:pt>
                <c:pt idx="1276">
                  <c:v>8.4075999244669219</c:v>
                </c:pt>
                <c:pt idx="1277">
                  <c:v>8.4028000144971884</c:v>
                </c:pt>
                <c:pt idx="1278">
                  <c:v>8.3924005996741471</c:v>
                </c:pt>
                <c:pt idx="1279">
                  <c:v>8.3806000591284828</c:v>
                </c:pt>
                <c:pt idx="1280">
                  <c:v>8.3670009368943283</c:v>
                </c:pt>
                <c:pt idx="1281">
                  <c:v>8.3532000614140998</c:v>
                </c:pt>
                <c:pt idx="1282">
                  <c:v>8.3449000457767397</c:v>
                </c:pt>
                <c:pt idx="1283">
                  <c:v>8.3339999698655447</c:v>
                </c:pt>
                <c:pt idx="1284">
                  <c:v>8.3227999122682377</c:v>
                </c:pt>
                <c:pt idx="1285">
                  <c:v>8.3124014812492533</c:v>
                </c:pt>
                <c:pt idx="1286">
                  <c:v>8.3061999385827221</c:v>
                </c:pt>
                <c:pt idx="1287">
                  <c:v>8.2945000377658289</c:v>
                </c:pt>
                <c:pt idx="1288">
                  <c:v>8.2845999649071018</c:v>
                </c:pt>
                <c:pt idx="1289">
                  <c:v>8.2743000370028312</c:v>
                </c:pt>
                <c:pt idx="1290">
                  <c:v>8.2678016693098471</c:v>
                </c:pt>
                <c:pt idx="1291">
                  <c:v>8.2611000873584999</c:v>
                </c:pt>
                <c:pt idx="1292">
                  <c:v>8.2491000629452174</c:v>
                </c:pt>
                <c:pt idx="1293">
                  <c:v>8.2423000263224822</c:v>
                </c:pt>
                <c:pt idx="1294">
                  <c:v>8.2309000320456107</c:v>
                </c:pt>
                <c:pt idx="1295">
                  <c:v>8.2212011875162716</c:v>
                </c:pt>
                <c:pt idx="1296">
                  <c:v>8.210899998091918</c:v>
                </c:pt>
                <c:pt idx="1297">
                  <c:v>8.2052000186959049</c:v>
                </c:pt>
                <c:pt idx="1298">
                  <c:v>8.1938999488775153</c:v>
                </c:pt>
                <c:pt idx="1299">
                  <c:v>8.1818000934654265</c:v>
                </c:pt>
                <c:pt idx="1300">
                  <c:v>8.1756016895305947</c:v>
                </c:pt>
                <c:pt idx="1301">
                  <c:v>8.1694999748287955</c:v>
                </c:pt>
                <c:pt idx="1302">
                  <c:v>8.1654999229431269</c:v>
                </c:pt>
                <c:pt idx="1303">
                  <c:v>8.1633999404948554</c:v>
                </c:pt>
                <c:pt idx="1304">
                  <c:v>8.1546000667585758</c:v>
                </c:pt>
                <c:pt idx="1305">
                  <c:v>8.1408010231025401</c:v>
                </c:pt>
                <c:pt idx="1306">
                  <c:v>8.1257001113917795</c:v>
                </c:pt>
                <c:pt idx="1307">
                  <c:v>8.1176999298113515</c:v>
                </c:pt>
                <c:pt idx="1308">
                  <c:v>8.1138998901369632</c:v>
                </c:pt>
                <c:pt idx="1309">
                  <c:v>8.1122000736213522</c:v>
                </c:pt>
                <c:pt idx="1310">
                  <c:v>8.1032016395547544</c:v>
                </c:pt>
                <c:pt idx="1311">
                  <c:v>8.0998999549847213</c:v>
                </c:pt>
                <c:pt idx="1312">
                  <c:v>8.0970000389133929</c:v>
                </c:pt>
                <c:pt idx="1313">
                  <c:v>8.0944999477360398</c:v>
                </c:pt>
                <c:pt idx="1314">
                  <c:v>8.0858000469233957</c:v>
                </c:pt>
                <c:pt idx="1315">
                  <c:v>8.0780010303496965</c:v>
                </c:pt>
                <c:pt idx="1316">
                  <c:v>8.0701000461631338</c:v>
                </c:pt>
                <c:pt idx="1317">
                  <c:v>8.0664000034303172</c:v>
                </c:pt>
                <c:pt idx="1318">
                  <c:v>8.0605000602736254</c:v>
                </c:pt>
                <c:pt idx="1319">
                  <c:v>8.0502998908996233</c:v>
                </c:pt>
                <c:pt idx="1320">
                  <c:v>8.0487017131817993</c:v>
                </c:pt>
                <c:pt idx="1321">
                  <c:v>8.0430999259988312</c:v>
                </c:pt>
                <c:pt idx="1322">
                  <c:v>8.0382999343855772</c:v>
                </c:pt>
                <c:pt idx="1323">
                  <c:v>8.0300000366187305</c:v>
                </c:pt>
                <c:pt idx="1324">
                  <c:v>8.0237999305754784</c:v>
                </c:pt>
                <c:pt idx="1325">
                  <c:v>8.0188013454389875</c:v>
                </c:pt>
                <c:pt idx="1326">
                  <c:v>8.0122000804913114</c:v>
                </c:pt>
                <c:pt idx="1327">
                  <c:v>8.003200016784831</c:v>
                </c:pt>
                <c:pt idx="1328">
                  <c:v>7.9952001190176816</c:v>
                </c:pt>
                <c:pt idx="1329">
                  <c:v>7.9902000099173165</c:v>
                </c:pt>
                <c:pt idx="1330">
                  <c:v>7.9838009811355732</c:v>
                </c:pt>
                <c:pt idx="1331">
                  <c:v>7.9714998973868205</c:v>
                </c:pt>
                <c:pt idx="1332">
                  <c:v>7.9653000057223835</c:v>
                </c:pt>
                <c:pt idx="1333">
                  <c:v>7.9592000625634682</c:v>
                </c:pt>
                <c:pt idx="1334">
                  <c:v>7.9509000892649055</c:v>
                </c:pt>
                <c:pt idx="1335">
                  <c:v>7.9433011089349748</c:v>
                </c:pt>
                <c:pt idx="1336">
                  <c:v>7.9332999557518633</c:v>
                </c:pt>
                <c:pt idx="1337">
                  <c:v>7.9257000518773566</c:v>
                </c:pt>
                <c:pt idx="1338">
                  <c:v>7.9096001060461276</c:v>
                </c:pt>
                <c:pt idx="1339">
                  <c:v>7.8978001056675566</c:v>
                </c:pt>
                <c:pt idx="1340">
                  <c:v>7.8929009170533391</c:v>
                </c:pt>
                <c:pt idx="1341">
                  <c:v>7.8828999721517903</c:v>
                </c:pt>
                <c:pt idx="1342">
                  <c:v>7.879300086213334</c:v>
                </c:pt>
                <c:pt idx="1343">
                  <c:v>7.8697000949832727</c:v>
                </c:pt>
                <c:pt idx="1344">
                  <c:v>7.8649000553123187</c:v>
                </c:pt>
                <c:pt idx="1345">
                  <c:v>7.8605012046828051</c:v>
                </c:pt>
                <c:pt idx="1346">
                  <c:v>7.8502999458287377</c:v>
                </c:pt>
                <c:pt idx="1347">
                  <c:v>7.8371999607043108</c:v>
                </c:pt>
                <c:pt idx="1348">
                  <c:v>7.8293999965680996</c:v>
                </c:pt>
                <c:pt idx="1349">
                  <c:v>7.8180999389660428</c:v>
                </c:pt>
                <c:pt idx="1350">
                  <c:v>7.8115012241323711</c:v>
                </c:pt>
                <c:pt idx="1351">
                  <c:v>7.8027998928082525</c:v>
                </c:pt>
                <c:pt idx="1352">
                  <c:v>7.7939000011465396</c:v>
                </c:pt>
                <c:pt idx="1353">
                  <c:v>7.7874000579831772</c:v>
                </c:pt>
                <c:pt idx="1354">
                  <c:v>7.779699982071179</c:v>
                </c:pt>
                <c:pt idx="1355">
                  <c:v>7.7699014755271492</c:v>
                </c:pt>
                <c:pt idx="1356">
                  <c:v>7.7656000053466414</c:v>
                </c:pt>
                <c:pt idx="1357">
                  <c:v>7.7586000411974965</c:v>
                </c:pt>
                <c:pt idx="1358">
                  <c:v>7.7481000198386027</c:v>
                </c:pt>
                <c:pt idx="1359">
                  <c:v>7.7370999683334958</c:v>
                </c:pt>
                <c:pt idx="1360">
                  <c:v>7.7283010997780366</c:v>
                </c:pt>
                <c:pt idx="1361">
                  <c:v>7.7201999767348752</c:v>
                </c:pt>
                <c:pt idx="1362">
                  <c:v>7.7104999855073402</c:v>
                </c:pt>
                <c:pt idx="1363">
                  <c:v>7.6950999431574019</c:v>
                </c:pt>
                <c:pt idx="1364">
                  <c:v>7.6828000999448705</c:v>
                </c:pt>
                <c:pt idx="1365">
                  <c:v>7.675801029203285</c:v>
                </c:pt>
                <c:pt idx="1366">
                  <c:v>7.671600008776295</c:v>
                </c:pt>
                <c:pt idx="1367">
                  <c:v>7.6640999874070985</c:v>
                </c:pt>
                <c:pt idx="1368">
                  <c:v>7.6539000385309919</c:v>
                </c:pt>
                <c:pt idx="1369">
                  <c:v>7.6412000564523623</c:v>
                </c:pt>
                <c:pt idx="1370">
                  <c:v>7.6281011337341624</c:v>
                </c:pt>
                <c:pt idx="1371">
                  <c:v>7.6195999080664478</c:v>
                </c:pt>
                <c:pt idx="1372">
                  <c:v>7.6091000766755315</c:v>
                </c:pt>
                <c:pt idx="1373">
                  <c:v>7.5990999195128097</c:v>
                </c:pt>
                <c:pt idx="1374">
                  <c:v>7.5878999073029263</c:v>
                </c:pt>
                <c:pt idx="1375">
                  <c:v>7.5760006706259446</c:v>
                </c:pt>
                <c:pt idx="1376">
                  <c:v>7.5638999038710608</c:v>
                </c:pt>
                <c:pt idx="1377">
                  <c:v>7.5561000030502328</c:v>
                </c:pt>
                <c:pt idx="1378">
                  <c:v>7.5442999786391738</c:v>
                </c:pt>
                <c:pt idx="1379">
                  <c:v>7.537999911881343</c:v>
                </c:pt>
                <c:pt idx="1380">
                  <c:v>7.532800759508973</c:v>
                </c:pt>
                <c:pt idx="1381">
                  <c:v>7.5169000591267832</c:v>
                </c:pt>
                <c:pt idx="1382">
                  <c:v>7.5088000347168418</c:v>
                </c:pt>
                <c:pt idx="1383">
                  <c:v>7.5012000858332613</c:v>
                </c:pt>
                <c:pt idx="1384">
                  <c:v>7.4924999317227048</c:v>
                </c:pt>
                <c:pt idx="1385">
                  <c:v>7.4865006828331389</c:v>
                </c:pt>
                <c:pt idx="1386">
                  <c:v>7.4748000850668177</c:v>
                </c:pt>
                <c:pt idx="1387">
                  <c:v>7.467799988175102</c:v>
                </c:pt>
                <c:pt idx="1388">
                  <c:v>7.4607999938962166</c:v>
                </c:pt>
                <c:pt idx="1389">
                  <c:v>7.45140004195855</c:v>
                </c:pt>
                <c:pt idx="1390">
                  <c:v>7.4410007358601433</c:v>
                </c:pt>
                <c:pt idx="1391">
                  <c:v>7.4310000158366165</c:v>
                </c:pt>
                <c:pt idx="1392">
                  <c:v>7.4261999883674434</c:v>
                </c:pt>
                <c:pt idx="1393">
                  <c:v>7.4095000591260032</c:v>
                </c:pt>
                <c:pt idx="1394">
                  <c:v>7.4014000015304191</c:v>
                </c:pt>
                <c:pt idx="1395">
                  <c:v>7.3901010093686637</c:v>
                </c:pt>
                <c:pt idx="1396">
                  <c:v>7.3837000448256731</c:v>
                </c:pt>
                <c:pt idx="1397">
                  <c:v>7.3763999509756104</c:v>
                </c:pt>
                <c:pt idx="1398">
                  <c:v>7.3666000125886058</c:v>
                </c:pt>
                <c:pt idx="1399">
                  <c:v>7.3644999532698421</c:v>
                </c:pt>
                <c:pt idx="1400">
                  <c:v>7.3582010908139637</c:v>
                </c:pt>
                <c:pt idx="1401">
                  <c:v>7.350499987413059</c:v>
                </c:pt>
                <c:pt idx="1402">
                  <c:v>7.343200015835464</c:v>
                </c:pt>
                <c:pt idx="1403">
                  <c:v>7.3344000202196185</c:v>
                </c:pt>
                <c:pt idx="1404">
                  <c:v>7.3278000425343635</c:v>
                </c:pt>
                <c:pt idx="1405">
                  <c:v>7.3177006172190886</c:v>
                </c:pt>
                <c:pt idx="1406">
                  <c:v>7.3086000360490289</c:v>
                </c:pt>
                <c:pt idx="1407">
                  <c:v>7.3006999723438639</c:v>
                </c:pt>
                <c:pt idx="1408">
                  <c:v>7.2922999841757701</c:v>
                </c:pt>
                <c:pt idx="1409">
                  <c:v>7.28149994926207</c:v>
                </c:pt>
                <c:pt idx="1410">
                  <c:v>7.2758006008152734</c:v>
                </c:pt>
                <c:pt idx="1411">
                  <c:v>7.2689999698632164</c:v>
                </c:pt>
                <c:pt idx="1412">
                  <c:v>7.2628999847365776</c:v>
                </c:pt>
                <c:pt idx="1413">
                  <c:v>7.2491999424019014</c:v>
                </c:pt>
                <c:pt idx="1414">
                  <c:v>7.2402999528931105</c:v>
                </c:pt>
                <c:pt idx="1415">
                  <c:v>7.2304007087732316</c:v>
                </c:pt>
                <c:pt idx="1416">
                  <c:v>7.2222999918012647</c:v>
                </c:pt>
                <c:pt idx="1417">
                  <c:v>7.2118999795929994</c:v>
                </c:pt>
                <c:pt idx="1418">
                  <c:v>7.2028000320424326</c:v>
                </c:pt>
                <c:pt idx="1419">
                  <c:v>7.1943999910363345</c:v>
                </c:pt>
                <c:pt idx="1420">
                  <c:v>7.1877008417141042</c:v>
                </c:pt>
                <c:pt idx="1421">
                  <c:v>7.1816000160251861</c:v>
                </c:pt>
                <c:pt idx="1422">
                  <c:v>7.1733999855059665</c:v>
                </c:pt>
                <c:pt idx="1423">
                  <c:v>7.1679000169751816</c:v>
                </c:pt>
                <c:pt idx="1424">
                  <c:v>7.1643999532752787</c:v>
                </c:pt>
                <c:pt idx="1425">
                  <c:v>7.1565010257691029</c:v>
                </c:pt>
                <c:pt idx="1426">
                  <c:v>7.1503000415832503</c:v>
                </c:pt>
                <c:pt idx="1427">
                  <c:v>7.1419000141177094</c:v>
                </c:pt>
                <c:pt idx="1428">
                  <c:v>7.1348999429683317</c:v>
                </c:pt>
                <c:pt idx="1429">
                  <c:v>7.1303999652882339</c:v>
                </c:pt>
                <c:pt idx="1430">
                  <c:v>7.1245011962892022</c:v>
                </c:pt>
                <c:pt idx="1431">
                  <c:v>7.1190000536007574</c:v>
                </c:pt>
                <c:pt idx="1432">
                  <c:v>7.1087000322368112</c:v>
                </c:pt>
                <c:pt idx="1433">
                  <c:v>7.1028000108708511</c:v>
                </c:pt>
                <c:pt idx="1434">
                  <c:v>7.0944999563216697</c:v>
                </c:pt>
                <c:pt idx="1435">
                  <c:v>7.0846010274908622</c:v>
                </c:pt>
                <c:pt idx="1436">
                  <c:v>7.0796999935118947</c:v>
                </c:pt>
                <c:pt idx="1437">
                  <c:v>7.0779999538426637</c:v>
                </c:pt>
                <c:pt idx="1438">
                  <c:v>7.0699999490752816</c:v>
                </c:pt>
                <c:pt idx="1439">
                  <c:v>7.0609999940861599</c:v>
                </c:pt>
                <c:pt idx="1440">
                  <c:v>7.0531005054508569</c:v>
                </c:pt>
                <c:pt idx="1441">
                  <c:v>7.0460000465391204</c:v>
                </c:pt>
                <c:pt idx="1442">
                  <c:v>7.0433999662418501</c:v>
                </c:pt>
                <c:pt idx="1443">
                  <c:v>7.0346999479297665</c:v>
                </c:pt>
                <c:pt idx="1444">
                  <c:v>7.0284000427272986</c:v>
                </c:pt>
                <c:pt idx="1445">
                  <c:v>7.0231008239788935</c:v>
                </c:pt>
                <c:pt idx="1446">
                  <c:v>7.0126999650965445</c:v>
                </c:pt>
                <c:pt idx="1447">
                  <c:v>7.0082000507318298</c:v>
                </c:pt>
                <c:pt idx="1448">
                  <c:v>7.001300042917137</c:v>
                </c:pt>
                <c:pt idx="1449">
                  <c:v>6.9923999521270161</c:v>
                </c:pt>
                <c:pt idx="1450">
                  <c:v>6.9849010246325633</c:v>
                </c:pt>
                <c:pt idx="1451">
                  <c:v>6.9774000238467124</c:v>
                </c:pt>
                <c:pt idx="1452">
                  <c:v>6.974399979779264</c:v>
                </c:pt>
                <c:pt idx="1453">
                  <c:v>6.9648999916025787</c:v>
                </c:pt>
                <c:pt idx="1454">
                  <c:v>6.9640000078215962</c:v>
                </c:pt>
                <c:pt idx="1455">
                  <c:v>6.9579010925299372</c:v>
                </c:pt>
                <c:pt idx="1456">
                  <c:v>6.9540000057240832</c:v>
                </c:pt>
                <c:pt idx="1457">
                  <c:v>6.9515999555587769</c:v>
                </c:pt>
                <c:pt idx="1458">
                  <c:v>6.9459999748214614</c:v>
                </c:pt>
                <c:pt idx="1459">
                  <c:v>6.9404999897014932</c:v>
                </c:pt>
                <c:pt idx="1460">
                  <c:v>6.9302011800755281</c:v>
                </c:pt>
                <c:pt idx="1461">
                  <c:v>6.924699971008522</c:v>
                </c:pt>
                <c:pt idx="1462">
                  <c:v>6.9166000492114108</c:v>
                </c:pt>
                <c:pt idx="1463">
                  <c:v>6.9109999885549769</c:v>
                </c:pt>
                <c:pt idx="1464">
                  <c:v>6.9014000593233504</c:v>
                </c:pt>
                <c:pt idx="1465">
                  <c:v>6.8898003519061604</c:v>
                </c:pt>
                <c:pt idx="1466">
                  <c:v>6.8823000514967134</c:v>
                </c:pt>
                <c:pt idx="1467">
                  <c:v>6.8740000558900647</c:v>
                </c:pt>
                <c:pt idx="1468">
                  <c:v>6.8678999711992219</c:v>
                </c:pt>
                <c:pt idx="1469">
                  <c:v>6.8620999467821093</c:v>
                </c:pt>
                <c:pt idx="1470">
                  <c:v>6.8587010253904737</c:v>
                </c:pt>
                <c:pt idx="1471">
                  <c:v>6.8543999582252582</c:v>
                </c:pt>
                <c:pt idx="1472">
                  <c:v>6.8483000167907448</c:v>
                </c:pt>
                <c:pt idx="1473">
                  <c:v>6.8405000421553268</c:v>
                </c:pt>
                <c:pt idx="1474">
                  <c:v>6.8365000312842312</c:v>
                </c:pt>
                <c:pt idx="1475">
                  <c:v>6.8282002544438001</c:v>
                </c:pt>
                <c:pt idx="1476">
                  <c:v>6.8168000099176425</c:v>
                </c:pt>
                <c:pt idx="1477">
                  <c:v>6.808700047491584</c:v>
                </c:pt>
                <c:pt idx="1478">
                  <c:v>6.800999989893171</c:v>
                </c:pt>
                <c:pt idx="1479">
                  <c:v>6.7941999641407165</c:v>
                </c:pt>
                <c:pt idx="1480">
                  <c:v>6.7834006235134439</c:v>
                </c:pt>
                <c:pt idx="1481">
                  <c:v>6.7762999427795876</c:v>
                </c:pt>
                <c:pt idx="1482">
                  <c:v>6.7719999847395229</c:v>
                </c:pt>
                <c:pt idx="1483">
                  <c:v>6.7643000223106355</c:v>
                </c:pt>
                <c:pt idx="1484">
                  <c:v>6.7562000144971535</c:v>
                </c:pt>
                <c:pt idx="1485">
                  <c:v>6.7482008245424367</c:v>
                </c:pt>
                <c:pt idx="1486">
                  <c:v>6.745700018502248</c:v>
                </c:pt>
                <c:pt idx="1487">
                  <c:v>6.7364999700585031</c:v>
                </c:pt>
                <c:pt idx="1488">
                  <c:v>6.7314000045735156</c:v>
                </c:pt>
                <c:pt idx="1489">
                  <c:v>6.7254999937067623</c:v>
                </c:pt>
                <c:pt idx="1490">
                  <c:v>6.7172004945750814</c:v>
                </c:pt>
                <c:pt idx="1491">
                  <c:v>6.7098999858862953</c:v>
                </c:pt>
                <c:pt idx="1492">
                  <c:v>6.7062000535952393</c:v>
                </c:pt>
                <c:pt idx="1493">
                  <c:v>6.7063000427224324</c:v>
                </c:pt>
                <c:pt idx="1494">
                  <c:v>6.6978999973289319</c:v>
                </c:pt>
                <c:pt idx="1495">
                  <c:v>6.6904006414406467</c:v>
                </c:pt>
                <c:pt idx="1496">
                  <c:v>6.6812000270874705</c:v>
                </c:pt>
                <c:pt idx="1497">
                  <c:v>6.6746000284183538</c:v>
                </c:pt>
                <c:pt idx="1498">
                  <c:v>6.66509998607944</c:v>
                </c:pt>
                <c:pt idx="1499">
                  <c:v>6.658900046350027</c:v>
                </c:pt>
                <c:pt idx="1500">
                  <c:v>6.6565007206008886</c:v>
                </c:pt>
                <c:pt idx="1501">
                  <c:v>6.6501999839747441</c:v>
                </c:pt>
                <c:pt idx="1502">
                  <c:v>6.6440000032453099</c:v>
                </c:pt>
                <c:pt idx="1503">
                  <c:v>6.635400046921859</c:v>
                </c:pt>
                <c:pt idx="1504">
                  <c:v>6.6305000391002977</c:v>
                </c:pt>
                <c:pt idx="1505">
                  <c:v>6.6236002863006433</c:v>
                </c:pt>
                <c:pt idx="1506">
                  <c:v>6.6137999557467992</c:v>
                </c:pt>
                <c:pt idx="1507">
                  <c:v>6.6040000522625633</c:v>
                </c:pt>
                <c:pt idx="1508">
                  <c:v>6.5968999780670856</c:v>
                </c:pt>
                <c:pt idx="1509">
                  <c:v>6.5899999566972838</c:v>
                </c:pt>
                <c:pt idx="1510">
                  <c:v>6.5859998296800768</c:v>
                </c:pt>
                <c:pt idx="1511">
                  <c:v>6.5774000545497984</c:v>
                </c:pt>
                <c:pt idx="1512">
                  <c:v>6.5665999881748576</c:v>
                </c:pt>
                <c:pt idx="1513">
                  <c:v>6.5567999956183485</c:v>
                </c:pt>
                <c:pt idx="1514">
                  <c:v>6.5551000087725697</c:v>
                </c:pt>
                <c:pt idx="1515">
                  <c:v>6.5439005594234914</c:v>
                </c:pt>
                <c:pt idx="1516">
                  <c:v>6.5320000310894102</c:v>
                </c:pt>
                <c:pt idx="1517">
                  <c:v>6.523900059510197</c:v>
                </c:pt>
                <c:pt idx="1518">
                  <c:v>6.5119999931339407</c:v>
                </c:pt>
                <c:pt idx="1519">
                  <c:v>6.50830005168973</c:v>
                </c:pt>
                <c:pt idx="1520">
                  <c:v>6.5008006294228835</c:v>
                </c:pt>
                <c:pt idx="1521">
                  <c:v>6.4949000482520205</c:v>
                </c:pt>
                <c:pt idx="1522">
                  <c:v>6.485999989323318</c:v>
                </c:pt>
                <c:pt idx="1523">
                  <c:v>6.4798000434893765</c:v>
                </c:pt>
                <c:pt idx="1524">
                  <c:v>6.4760999736754457</c:v>
                </c:pt>
                <c:pt idx="1525">
                  <c:v>6.4704009859124199</c:v>
                </c:pt>
                <c:pt idx="1526">
                  <c:v>6.4673000379552832</c:v>
                </c:pt>
                <c:pt idx="1527">
                  <c:v>6.4618999515587348</c:v>
                </c:pt>
                <c:pt idx="1528">
                  <c:v>6.455899993510684</c:v>
                </c:pt>
                <c:pt idx="1529">
                  <c:v>6.4512999826401938</c:v>
                </c:pt>
                <c:pt idx="1530">
                  <c:v>6.446000782205374</c:v>
                </c:pt>
                <c:pt idx="1531">
                  <c:v>6.440300045593176</c:v>
                </c:pt>
                <c:pt idx="1532">
                  <c:v>6.4318999971364974</c:v>
                </c:pt>
                <c:pt idx="1533">
                  <c:v>6.4290999801669386</c:v>
                </c:pt>
                <c:pt idx="1534">
                  <c:v>6.4253000387179782</c:v>
                </c:pt>
                <c:pt idx="1535">
                  <c:v>6.418801149178762</c:v>
                </c:pt>
                <c:pt idx="1536">
                  <c:v>6.4163000427288353</c:v>
                </c:pt>
                <c:pt idx="1537">
                  <c:v>6.4187999532659887</c:v>
                </c:pt>
                <c:pt idx="1538">
                  <c:v>6.416200016210496</c:v>
                </c:pt>
                <c:pt idx="1539">
                  <c:v>6.4089999450734467</c:v>
                </c:pt>
                <c:pt idx="1540">
                  <c:v>6.4054011987682316</c:v>
                </c:pt>
                <c:pt idx="1541">
                  <c:v>6.4012000560760498</c:v>
                </c:pt>
                <c:pt idx="1542">
                  <c:v>6.4003999832129921</c:v>
                </c:pt>
                <c:pt idx="1543">
                  <c:v>6.3929000312855351</c:v>
                </c:pt>
                <c:pt idx="1544">
                  <c:v>6.3892999706295086</c:v>
                </c:pt>
                <c:pt idx="1545">
                  <c:v>6.3835006116860313</c:v>
                </c:pt>
                <c:pt idx="1546">
                  <c:v>6.3779999807375134</c:v>
                </c:pt>
                <c:pt idx="1547">
                  <c:v>6.3723000000027241</c:v>
                </c:pt>
                <c:pt idx="1548">
                  <c:v>6.3677999921783339</c:v>
                </c:pt>
                <c:pt idx="1549">
                  <c:v>6.3579000568424817</c:v>
                </c:pt>
                <c:pt idx="1550">
                  <c:v>6.3483011236166931</c:v>
                </c:pt>
                <c:pt idx="1551">
                  <c:v>6.3426999673829414</c:v>
                </c:pt>
                <c:pt idx="1552">
                  <c:v>6.3335999958071625</c:v>
                </c:pt>
                <c:pt idx="1553">
                  <c:v>6.3256999517470831</c:v>
                </c:pt>
                <c:pt idx="1554">
                  <c:v>6.3176999801653437</c:v>
                </c:pt>
                <c:pt idx="1555">
                  <c:v>6.3163007282273611</c:v>
                </c:pt>
                <c:pt idx="1556">
                  <c:v>6.3089999750154675</c:v>
                </c:pt>
                <c:pt idx="1557">
                  <c:v>6.307400033569138</c:v>
                </c:pt>
                <c:pt idx="1558">
                  <c:v>6.303899956321402</c:v>
                </c:pt>
                <c:pt idx="1559">
                  <c:v>6.300200011828565</c:v>
                </c:pt>
                <c:pt idx="1560">
                  <c:v>6.2965005939549883</c:v>
                </c:pt>
                <c:pt idx="1561">
                  <c:v>6.29130001582962</c:v>
                </c:pt>
                <c:pt idx="1562">
                  <c:v>6.2833999507929548</c:v>
                </c:pt>
                <c:pt idx="1563">
                  <c:v>6.2791000215584063</c:v>
                </c:pt>
                <c:pt idx="1564">
                  <c:v>6.2753999940905487</c:v>
                </c:pt>
                <c:pt idx="1565">
                  <c:v>6.2718006849245285</c:v>
                </c:pt>
                <c:pt idx="1566">
                  <c:v>6.2687000177393202</c:v>
                </c:pt>
                <c:pt idx="1567">
                  <c:v>6.2651000431069406</c:v>
                </c:pt>
                <c:pt idx="1568">
                  <c:v>6.2672999536516727</c:v>
                </c:pt>
                <c:pt idx="1569">
                  <c:v>6.262600034904608</c:v>
                </c:pt>
                <c:pt idx="1570">
                  <c:v>6.2591007423397969</c:v>
                </c:pt>
                <c:pt idx="1571">
                  <c:v>6.2546000555012142</c:v>
                </c:pt>
                <c:pt idx="1572">
                  <c:v>6.253099945068243</c:v>
                </c:pt>
                <c:pt idx="1573">
                  <c:v>6.2507999870358617</c:v>
                </c:pt>
                <c:pt idx="1574">
                  <c:v>6.2489000455898349</c:v>
                </c:pt>
                <c:pt idx="1575">
                  <c:v>6.2381009206801536</c:v>
                </c:pt>
                <c:pt idx="1576">
                  <c:v>6.2359999923719442</c:v>
                </c:pt>
                <c:pt idx="1577">
                  <c:v>6.2321999605192104</c:v>
                </c:pt>
                <c:pt idx="1578">
                  <c:v>6.2241000072463066</c:v>
                </c:pt>
                <c:pt idx="1579">
                  <c:v>6.2181999601380085</c:v>
                </c:pt>
                <c:pt idx="1580">
                  <c:v>6.2075007915482274</c:v>
                </c:pt>
                <c:pt idx="1581">
                  <c:v>6.2031999689133954</c:v>
                </c:pt>
                <c:pt idx="1582">
                  <c:v>6.1994000440608943</c:v>
                </c:pt>
                <c:pt idx="1583">
                  <c:v>6.1956999925605487</c:v>
                </c:pt>
                <c:pt idx="1584">
                  <c:v>6.1903000233651255</c:v>
                </c:pt>
                <c:pt idx="1585">
                  <c:v>6.1824007853501826</c:v>
                </c:pt>
                <c:pt idx="1586">
                  <c:v>6.1814999793059542</c:v>
                </c:pt>
                <c:pt idx="1587">
                  <c:v>6.1750000009560608</c:v>
                </c:pt>
                <c:pt idx="1588">
                  <c:v>6.174099999909231</c:v>
                </c:pt>
                <c:pt idx="1589">
                  <c:v>6.1726999897000496</c:v>
                </c:pt>
                <c:pt idx="1590">
                  <c:v>6.168700952155632</c:v>
                </c:pt>
                <c:pt idx="1591">
                  <c:v>6.1630999974222505</c:v>
                </c:pt>
                <c:pt idx="1592">
                  <c:v>6.1541999815017334</c:v>
                </c:pt>
                <c:pt idx="1593">
                  <c:v>6.1515999865587219</c:v>
                </c:pt>
                <c:pt idx="1594">
                  <c:v>6.1407000241233618</c:v>
                </c:pt>
                <c:pt idx="1595">
                  <c:v>6.1322009164796327</c:v>
                </c:pt>
                <c:pt idx="1596">
                  <c:v>6.1248000047708047</c:v>
                </c:pt>
                <c:pt idx="1597">
                  <c:v>6.118899987792247</c:v>
                </c:pt>
                <c:pt idx="1598">
                  <c:v>6.1103999755869154</c:v>
                </c:pt>
                <c:pt idx="1599">
                  <c:v>6.1044000260371831</c:v>
                </c:pt>
                <c:pt idx="1600">
                  <c:v>6.1018009085673839</c:v>
                </c:pt>
                <c:pt idx="1601">
                  <c:v>6.0949999802614911</c:v>
                </c:pt>
                <c:pt idx="1602">
                  <c:v>6.0935999822613667</c:v>
                </c:pt>
                <c:pt idx="1603">
                  <c:v>6.0837000191677362</c:v>
                </c:pt>
                <c:pt idx="1604">
                  <c:v>6.0770000266056741</c:v>
                </c:pt>
                <c:pt idx="1605">
                  <c:v>6.0682004014961421</c:v>
                </c:pt>
                <c:pt idx="1606">
                  <c:v>6.0618999720536522</c:v>
                </c:pt>
                <c:pt idx="1607">
                  <c:v>6.0594999710083357</c:v>
                </c:pt>
                <c:pt idx="1608">
                  <c:v>6.0497999710132717</c:v>
                </c:pt>
                <c:pt idx="1609">
                  <c:v>6.0429999821717502</c:v>
                </c:pt>
                <c:pt idx="1610">
                  <c:v>6.0402011989572202</c:v>
                </c:pt>
                <c:pt idx="1611">
                  <c:v>6.0393999898878974</c:v>
                </c:pt>
                <c:pt idx="1612">
                  <c:v>6.0342999814020004</c:v>
                </c:pt>
                <c:pt idx="1613">
                  <c:v>6.0300999956089072</c:v>
                </c:pt>
                <c:pt idx="1614">
                  <c:v>6.031300011825806</c:v>
                </c:pt>
                <c:pt idx="1615">
                  <c:v>6.0304007365193684</c:v>
                </c:pt>
                <c:pt idx="1616">
                  <c:v>6.025199983312632</c:v>
                </c:pt>
                <c:pt idx="1617">
                  <c:v>6.0233000117368647</c:v>
                </c:pt>
                <c:pt idx="1618">
                  <c:v>6.0173000130671426</c:v>
                </c:pt>
                <c:pt idx="1619">
                  <c:v>6.011299971389235</c:v>
                </c:pt>
                <c:pt idx="1620">
                  <c:v>6.006800340837799</c:v>
                </c:pt>
                <c:pt idx="1621">
                  <c:v>6.0004000072513008</c:v>
                </c:pt>
                <c:pt idx="1622">
                  <c:v>5.9957999957114225</c:v>
                </c:pt>
                <c:pt idx="1623">
                  <c:v>5.9936000180241535</c:v>
                </c:pt>
                <c:pt idx="1624">
                  <c:v>5.9849999990474316</c:v>
                </c:pt>
                <c:pt idx="1625">
                  <c:v>5.9784004139000899</c:v>
                </c:pt>
                <c:pt idx="1626">
                  <c:v>5.9684999844612321</c:v>
                </c:pt>
                <c:pt idx="1627">
                  <c:v>5.9572999918891583</c:v>
                </c:pt>
                <c:pt idx="1628">
                  <c:v>5.9511000240308931</c:v>
                </c:pt>
                <c:pt idx="1629">
                  <c:v>5.9437000087782508</c:v>
                </c:pt>
                <c:pt idx="1630">
                  <c:v>5.9385000727634178</c:v>
                </c:pt>
                <c:pt idx="1631">
                  <c:v>5.9296999769212562</c:v>
                </c:pt>
                <c:pt idx="1632">
                  <c:v>5.9211000138311647</c:v>
                </c:pt>
                <c:pt idx="1633">
                  <c:v>5.9119000090577174</c:v>
                </c:pt>
                <c:pt idx="1634">
                  <c:v>5.9112999792123446</c:v>
                </c:pt>
                <c:pt idx="1635">
                  <c:v>5.9060006067302311</c:v>
                </c:pt>
                <c:pt idx="1636">
                  <c:v>5.9011999855938484</c:v>
                </c:pt>
                <c:pt idx="1637">
                  <c:v>5.8968000201202813</c:v>
                </c:pt>
                <c:pt idx="1638">
                  <c:v>5.89410002517252</c:v>
                </c:pt>
                <c:pt idx="1639">
                  <c:v>5.8919000265159411</c:v>
                </c:pt>
                <c:pt idx="1640">
                  <c:v>5.887000921247818</c:v>
                </c:pt>
                <c:pt idx="1641">
                  <c:v>5.884399983115145</c:v>
                </c:pt>
                <c:pt idx="1642">
                  <c:v>5.8761000139274984</c:v>
                </c:pt>
                <c:pt idx="1643">
                  <c:v>5.8695999881747412</c:v>
                </c:pt>
                <c:pt idx="1644">
                  <c:v>5.8664999803513638</c:v>
                </c:pt>
                <c:pt idx="1645">
                  <c:v>5.8610005414957413</c:v>
                </c:pt>
                <c:pt idx="1646">
                  <c:v>5.8537000229844125</c:v>
                </c:pt>
                <c:pt idx="1647">
                  <c:v>5.8447999904601602</c:v>
                </c:pt>
                <c:pt idx="1648">
                  <c:v>5.8378000107768457</c:v>
                </c:pt>
                <c:pt idx="1649">
                  <c:v>5.8301000175488298</c:v>
                </c:pt>
                <c:pt idx="1650">
                  <c:v>5.8191996826208197</c:v>
                </c:pt>
                <c:pt idx="1651">
                  <c:v>5.8095000063913176</c:v>
                </c:pt>
                <c:pt idx="1652">
                  <c:v>5.8045999745372683</c:v>
                </c:pt>
                <c:pt idx="1653">
                  <c:v>5.8010999795951648</c:v>
                </c:pt>
                <c:pt idx="1654">
                  <c:v>5.797199994471157</c:v>
                </c:pt>
                <c:pt idx="1655">
                  <c:v>5.7942001807241468</c:v>
                </c:pt>
                <c:pt idx="1656">
                  <c:v>5.7883999890327686</c:v>
                </c:pt>
                <c:pt idx="1657">
                  <c:v>5.7853999707222101</c:v>
                </c:pt>
                <c:pt idx="1658">
                  <c:v>5.7830999947545934</c:v>
                </c:pt>
                <c:pt idx="1659">
                  <c:v>5.7798999838851159</c:v>
                </c:pt>
                <c:pt idx="1660">
                  <c:v>5.7747004393604584</c:v>
                </c:pt>
                <c:pt idx="1661">
                  <c:v>5.7642999933304964</c:v>
                </c:pt>
                <c:pt idx="1662">
                  <c:v>5.7579000234618434</c:v>
                </c:pt>
                <c:pt idx="1663">
                  <c:v>5.7526000180223491</c:v>
                </c:pt>
                <c:pt idx="1664">
                  <c:v>5.7479999770148424</c:v>
                </c:pt>
                <c:pt idx="1665">
                  <c:v>5.7420008368499111</c:v>
                </c:pt>
                <c:pt idx="1666">
                  <c:v>5.7411000043866807</c:v>
                </c:pt>
                <c:pt idx="1667">
                  <c:v>5.7387999799757381</c:v>
                </c:pt>
                <c:pt idx="1668">
                  <c:v>5.7316000168866594</c:v>
                </c:pt>
                <c:pt idx="1669">
                  <c:v>5.728700015170034</c:v>
                </c:pt>
                <c:pt idx="1670">
                  <c:v>5.7242004374566022</c:v>
                </c:pt>
                <c:pt idx="1671">
                  <c:v>5.7195000080100726</c:v>
                </c:pt>
                <c:pt idx="1672">
                  <c:v>5.7163000252767233</c:v>
                </c:pt>
                <c:pt idx="1673">
                  <c:v>5.7106000123967533</c:v>
                </c:pt>
                <c:pt idx="1674">
                  <c:v>5.7092999923697789</c:v>
                </c:pt>
                <c:pt idx="1675">
                  <c:v>5.6993000685688457</c:v>
                </c:pt>
                <c:pt idx="1676">
                  <c:v>5.6925999991435674</c:v>
                </c:pt>
                <c:pt idx="1677">
                  <c:v>5.6854000292805722</c:v>
                </c:pt>
                <c:pt idx="1678">
                  <c:v>5.6800999937040615</c:v>
                </c:pt>
                <c:pt idx="1679">
                  <c:v>5.6769000055355718</c:v>
                </c:pt>
                <c:pt idx="1680">
                  <c:v>5.6718002784764394</c:v>
                </c:pt>
                <c:pt idx="1681">
                  <c:v>5.6671000241258298</c:v>
                </c:pt>
                <c:pt idx="1682">
                  <c:v>5.6578999953271705</c:v>
                </c:pt>
                <c:pt idx="1683">
                  <c:v>5.6490000027697533</c:v>
                </c:pt>
                <c:pt idx="1684">
                  <c:v>5.6428000034356955</c:v>
                </c:pt>
                <c:pt idx="1685">
                  <c:v>5.6379007759096567</c:v>
                </c:pt>
                <c:pt idx="1686">
                  <c:v>5.6332000128750224</c:v>
                </c:pt>
                <c:pt idx="1687">
                  <c:v>5.629000024695415</c:v>
                </c:pt>
                <c:pt idx="1688">
                  <c:v>5.6247999860788696</c:v>
                </c:pt>
                <c:pt idx="1689">
                  <c:v>5.6212000094383257</c:v>
                </c:pt>
                <c:pt idx="1690">
                  <c:v>5.6144002651199116</c:v>
                </c:pt>
                <c:pt idx="1691">
                  <c:v>5.6049999941824353</c:v>
                </c:pt>
                <c:pt idx="1692">
                  <c:v>5.5996999721537577</c:v>
                </c:pt>
                <c:pt idx="1693">
                  <c:v>5.5978000141112716</c:v>
                </c:pt>
                <c:pt idx="1694">
                  <c:v>5.5943999792143586</c:v>
                </c:pt>
                <c:pt idx="1695">
                  <c:v>5.5863003571503214</c:v>
                </c:pt>
                <c:pt idx="1696">
                  <c:v>5.5798999805410858</c:v>
                </c:pt>
                <c:pt idx="1697">
                  <c:v>5.5812000089645153</c:v>
                </c:pt>
                <c:pt idx="1698">
                  <c:v>5.578599991320516</c:v>
                </c:pt>
                <c:pt idx="1699">
                  <c:v>5.5748000295643578</c:v>
                </c:pt>
                <c:pt idx="1700">
                  <c:v>5.565400888066506</c:v>
                </c:pt>
                <c:pt idx="1701">
                  <c:v>5.5609999861771939</c:v>
                </c:pt>
                <c:pt idx="1702">
                  <c:v>5.5567999807390152</c:v>
                </c:pt>
                <c:pt idx="1703">
                  <c:v>5.5549999729119008</c:v>
                </c:pt>
                <c:pt idx="1704">
                  <c:v>5.5505999779707054</c:v>
                </c:pt>
                <c:pt idx="1705">
                  <c:v>5.5482007382379379</c:v>
                </c:pt>
                <c:pt idx="1706">
                  <c:v>5.5419000182155287</c:v>
                </c:pt>
                <c:pt idx="1707">
                  <c:v>5.5396999765362125</c:v>
                </c:pt>
                <c:pt idx="1708">
                  <c:v>5.5365999822606682</c:v>
                </c:pt>
                <c:pt idx="1709">
                  <c:v>5.534900004582596</c:v>
                </c:pt>
                <c:pt idx="1710">
                  <c:v>5.5311009995493805</c:v>
                </c:pt>
                <c:pt idx="1711">
                  <c:v>5.5303000085841632</c:v>
                </c:pt>
                <c:pt idx="1712">
                  <c:v>5.5299999712951831</c:v>
                </c:pt>
                <c:pt idx="1713">
                  <c:v>5.5250999855052214</c:v>
                </c:pt>
                <c:pt idx="1714">
                  <c:v>5.5224000040980172</c:v>
                </c:pt>
                <c:pt idx="1715">
                  <c:v>5.5114006641379092</c:v>
                </c:pt>
                <c:pt idx="1716">
                  <c:v>5.5096999935631175</c:v>
                </c:pt>
                <c:pt idx="1717">
                  <c:v>5.5075000084398198</c:v>
                </c:pt>
                <c:pt idx="1718">
                  <c:v>5.5029999931794009</c:v>
                </c:pt>
                <c:pt idx="1719">
                  <c:v>5.4971999945191783</c:v>
                </c:pt>
                <c:pt idx="1720">
                  <c:v>5.489300376510073</c:v>
                </c:pt>
                <c:pt idx="1721">
                  <c:v>5.4836999866965925</c:v>
                </c:pt>
                <c:pt idx="1722">
                  <c:v>5.4791000002442161</c:v>
                </c:pt>
                <c:pt idx="1723">
                  <c:v>5.4688000063470099</c:v>
                </c:pt>
                <c:pt idx="1724">
                  <c:v>5.4601000036200276</c:v>
                </c:pt>
                <c:pt idx="1725">
                  <c:v>5.4574002298395499</c:v>
                </c:pt>
                <c:pt idx="1726">
                  <c:v>5.4518999886931852</c:v>
                </c:pt>
                <c:pt idx="1727">
                  <c:v>5.4403000019010506</c:v>
                </c:pt>
                <c:pt idx="1728">
                  <c:v>5.4326999859767966</c:v>
                </c:pt>
                <c:pt idx="1729">
                  <c:v>5.4268000005322392</c:v>
                </c:pt>
                <c:pt idx="1730">
                  <c:v>5.421700613835128</c:v>
                </c:pt>
                <c:pt idx="1731">
                  <c:v>5.4167999960918678</c:v>
                </c:pt>
                <c:pt idx="1732">
                  <c:v>5.4077999933724641</c:v>
                </c:pt>
                <c:pt idx="1733">
                  <c:v>5.3996999919909285</c:v>
                </c:pt>
                <c:pt idx="1734">
                  <c:v>5.3940999909464153</c:v>
                </c:pt>
                <c:pt idx="1735">
                  <c:v>5.3886003881998477</c:v>
                </c:pt>
                <c:pt idx="1736">
                  <c:v>5.3833999851703993</c:v>
                </c:pt>
                <c:pt idx="1737">
                  <c:v>5.3724000119254924</c:v>
                </c:pt>
                <c:pt idx="1738">
                  <c:v>5.3662000003751018</c:v>
                </c:pt>
                <c:pt idx="1739">
                  <c:v>5.3579999922221759</c:v>
                </c:pt>
                <c:pt idx="1740">
                  <c:v>5.3521007447270676</c:v>
                </c:pt>
                <c:pt idx="1741">
                  <c:v>5.3490000081073958</c:v>
                </c:pt>
                <c:pt idx="1742">
                  <c:v>5.342800008773338</c:v>
                </c:pt>
                <c:pt idx="1743">
                  <c:v>5.3414999904707656</c:v>
                </c:pt>
                <c:pt idx="1744">
                  <c:v>5.339000008723815</c:v>
                </c:pt>
                <c:pt idx="1745">
                  <c:v>5.3383010040270165</c:v>
                </c:pt>
                <c:pt idx="1746">
                  <c:v>5.3352000130689703</c:v>
                </c:pt>
                <c:pt idx="1747">
                  <c:v>5.3297000005259179</c:v>
                </c:pt>
                <c:pt idx="1748">
                  <c:v>5.3276999856025213</c:v>
                </c:pt>
                <c:pt idx="1749">
                  <c:v>5.32930001130444</c:v>
                </c:pt>
                <c:pt idx="1750">
                  <c:v>5.3301004745517275</c:v>
                </c:pt>
                <c:pt idx="1751">
                  <c:v>5.3247000054834643</c:v>
                </c:pt>
                <c:pt idx="1752">
                  <c:v>5.3236999878427014</c:v>
                </c:pt>
                <c:pt idx="1753">
                  <c:v>5.3200999861292075</c:v>
                </c:pt>
                <c:pt idx="1754">
                  <c:v>5.3160000040516024</c:v>
                </c:pt>
                <c:pt idx="1755">
                  <c:v>5.3150004497074406</c:v>
                </c:pt>
                <c:pt idx="1756">
                  <c:v>5.3095000070607057</c:v>
                </c:pt>
                <c:pt idx="1757">
                  <c:v>5.3045999853638932</c:v>
                </c:pt>
                <c:pt idx="1758">
                  <c:v>5.2930999985692324</c:v>
                </c:pt>
                <c:pt idx="1759">
                  <c:v>5.2850000056714634</c:v>
                </c:pt>
                <c:pt idx="1760">
                  <c:v>5.2781014964566566</c:v>
                </c:pt>
                <c:pt idx="1761">
                  <c:v>5.2809999934179359</c:v>
                </c:pt>
                <c:pt idx="1762">
                  <c:v>5.275500011688564</c:v>
                </c:pt>
                <c:pt idx="1763">
                  <c:v>5.2660000021933229</c:v>
                </c:pt>
                <c:pt idx="1764">
                  <c:v>5.2597999862700817</c:v>
                </c:pt>
                <c:pt idx="1765">
                  <c:v>5.2544002622598782</c:v>
                </c:pt>
                <c:pt idx="1766">
                  <c:v>5.2459000079179532</c:v>
                </c:pt>
                <c:pt idx="1767">
                  <c:v>5.2418000024772482</c:v>
                </c:pt>
                <c:pt idx="1768">
                  <c:v>5.2366999936566572</c:v>
                </c:pt>
                <c:pt idx="1769">
                  <c:v>5.2267999933246756</c:v>
                </c:pt>
                <c:pt idx="1770">
                  <c:v>5.220400652695389</c:v>
                </c:pt>
                <c:pt idx="1771">
                  <c:v>5.2150000085312058</c:v>
                </c:pt>
                <c:pt idx="1772">
                  <c:v>5.210699999712233</c:v>
                </c:pt>
                <c:pt idx="1773">
                  <c:v>5.2014000135895913</c:v>
                </c:pt>
                <c:pt idx="1774">
                  <c:v>5.1995000023816829</c:v>
                </c:pt>
                <c:pt idx="1775">
                  <c:v>5.1975005635249545</c:v>
                </c:pt>
                <c:pt idx="1776">
                  <c:v>5.1964999986157636</c:v>
                </c:pt>
                <c:pt idx="1777">
                  <c:v>5.1840999992855359</c:v>
                </c:pt>
                <c:pt idx="1778">
                  <c:v>5.1799999911308987</c:v>
                </c:pt>
                <c:pt idx="1779">
                  <c:v>5.1765000090599642</c:v>
                </c:pt>
                <c:pt idx="1780">
                  <c:v>5.1709001756680664</c:v>
                </c:pt>
                <c:pt idx="1781">
                  <c:v>5.1641999873609166</c:v>
                </c:pt>
                <c:pt idx="1782">
                  <c:v>5.1586000012393924</c:v>
                </c:pt>
                <c:pt idx="1783">
                  <c:v>5.1573000103526283</c:v>
                </c:pt>
                <c:pt idx="1784">
                  <c:v>5.1577000065808534</c:v>
                </c:pt>
                <c:pt idx="1785">
                  <c:v>5.149900079726649</c:v>
                </c:pt>
                <c:pt idx="1786">
                  <c:v>5.1435000136843883</c:v>
                </c:pt>
                <c:pt idx="1787">
                  <c:v>5.1385000113077695</c:v>
                </c:pt>
                <c:pt idx="1788">
                  <c:v>5.1359999967098702</c:v>
                </c:pt>
                <c:pt idx="1789">
                  <c:v>5.1325999977125321</c:v>
                </c:pt>
                <c:pt idx="1790">
                  <c:v>5.1313010993471835</c:v>
                </c:pt>
                <c:pt idx="1791">
                  <c:v>5.1265999861207092</c:v>
                </c:pt>
                <c:pt idx="1792">
                  <c:v>5.1206999935602653</c:v>
                </c:pt>
                <c:pt idx="1793">
                  <c:v>5.1190999962345813</c:v>
                </c:pt>
                <c:pt idx="1794">
                  <c:v>5.1167000006244052</c:v>
                </c:pt>
                <c:pt idx="1795">
                  <c:v>5.1124008801270975</c:v>
                </c:pt>
                <c:pt idx="1796">
                  <c:v>5.1075999948297977</c:v>
                </c:pt>
                <c:pt idx="1797">
                  <c:v>5.103800002601929</c:v>
                </c:pt>
                <c:pt idx="1798">
                  <c:v>5.1033999937499175</c:v>
                </c:pt>
                <c:pt idx="1799">
                  <c:v>5.0964999940842972</c:v>
                </c:pt>
                <c:pt idx="1800">
                  <c:v>5.0938005166317453</c:v>
                </c:pt>
                <c:pt idx="1801">
                  <c:v>5.0896999930337188</c:v>
                </c:pt>
                <c:pt idx="1802">
                  <c:v>5.0849000072485069</c:v>
                </c:pt>
                <c:pt idx="1803">
                  <c:v>5.0803000038431492</c:v>
                </c:pt>
                <c:pt idx="1804">
                  <c:v>5.0745000021197484</c:v>
                </c:pt>
                <c:pt idx="1805">
                  <c:v>5.0678001785490778</c:v>
                </c:pt>
                <c:pt idx="1806">
                  <c:v>5.0585000051505631</c:v>
                </c:pt>
                <c:pt idx="1807">
                  <c:v>5.051400002099399</c:v>
                </c:pt>
                <c:pt idx="1808">
                  <c:v>5.049099997333542</c:v>
                </c:pt>
                <c:pt idx="1809">
                  <c:v>5.0446000010488206</c:v>
                </c:pt>
                <c:pt idx="1810">
                  <c:v>5.0382001063626376</c:v>
                </c:pt>
                <c:pt idx="1811">
                  <c:v>5.0287999989959644</c:v>
                </c:pt>
                <c:pt idx="1812">
                  <c:v>5.025399996615306</c:v>
                </c:pt>
                <c:pt idx="1813">
                  <c:v>5.01829999389156</c:v>
                </c:pt>
                <c:pt idx="1814">
                  <c:v>5.0156999986211304</c:v>
                </c:pt>
                <c:pt idx="1815">
                  <c:v>5.0099003884097328</c:v>
                </c:pt>
                <c:pt idx="1816">
                  <c:v>5.0016999985964503</c:v>
                </c:pt>
                <c:pt idx="1817">
                  <c:v>4.9990000029793009</c:v>
                </c:pt>
                <c:pt idx="1818">
                  <c:v>4.9928999972107704</c:v>
                </c:pt>
                <c:pt idx="1819">
                  <c:v>4.9910999988787808</c:v>
                </c:pt>
                <c:pt idx="1820">
                  <c:v>4.9856005248075235</c:v>
                </c:pt>
                <c:pt idx="1821">
                  <c:v>4.9811000012196018</c:v>
                </c:pt>
                <c:pt idx="1822">
                  <c:v>4.9699999995282269</c:v>
                </c:pt>
                <c:pt idx="1823">
                  <c:v>4.9662999937572749</c:v>
                </c:pt>
                <c:pt idx="1824">
                  <c:v>4.9630999933942803</c:v>
                </c:pt>
                <c:pt idx="1825">
                  <c:v>4.9581008606910473</c:v>
                </c:pt>
                <c:pt idx="1826">
                  <c:v>4.9585000018123537</c:v>
                </c:pt>
                <c:pt idx="1827">
                  <c:v>4.9503000021504704</c:v>
                </c:pt>
                <c:pt idx="1828">
                  <c:v>4.9474000068657915</c:v>
                </c:pt>
                <c:pt idx="1829">
                  <c:v>4.9446999939682428</c:v>
                </c:pt>
                <c:pt idx="1830">
                  <c:v>4.9456003542654798</c:v>
                </c:pt>
                <c:pt idx="1831">
                  <c:v>4.9400000057721627</c:v>
                </c:pt>
                <c:pt idx="1832">
                  <c:v>4.9347000016932725</c:v>
                </c:pt>
                <c:pt idx="1833">
                  <c:v>4.928400003038405</c:v>
                </c:pt>
                <c:pt idx="1834">
                  <c:v>4.9249000003110268</c:v>
                </c:pt>
                <c:pt idx="1835">
                  <c:v>4.9171003220326384</c:v>
                </c:pt>
                <c:pt idx="1836">
                  <c:v>4.9077999999499298</c:v>
                </c:pt>
                <c:pt idx="1837">
                  <c:v>4.9015000013023382</c:v>
                </c:pt>
                <c:pt idx="1838">
                  <c:v>4.9000000023006578</c:v>
                </c:pt>
                <c:pt idx="1839">
                  <c:v>4.8919999982390436</c:v>
                </c:pt>
                <c:pt idx="1840">
                  <c:v>4.8880001055804314</c:v>
                </c:pt>
                <c:pt idx="1841">
                  <c:v>4.882199998224678</c:v>
                </c:pt>
                <c:pt idx="1842">
                  <c:v>4.884600002267689</c:v>
                </c:pt>
                <c:pt idx="1843">
                  <c:v>4.883800002578937</c:v>
                </c:pt>
                <c:pt idx="1844">
                  <c:v>4.8819000011935714</c:v>
                </c:pt>
                <c:pt idx="1845">
                  <c:v>4.8826008711839677</c:v>
                </c:pt>
                <c:pt idx="1846">
                  <c:v>4.8853999990897137</c:v>
                </c:pt>
                <c:pt idx="1847">
                  <c:v>4.8819999963670853</c:v>
                </c:pt>
                <c:pt idx="1848">
                  <c:v>4.8790000031076488</c:v>
                </c:pt>
                <c:pt idx="1849">
                  <c:v>4.877399997341854</c:v>
                </c:pt>
                <c:pt idx="1850">
                  <c:v>4.8710998594979174</c:v>
                </c:pt>
                <c:pt idx="1851">
                  <c:v>4.861700000728888</c:v>
                </c:pt>
                <c:pt idx="1852">
                  <c:v>4.8583000030921539</c:v>
                </c:pt>
                <c:pt idx="1853">
                  <c:v>4.859099998655438</c:v>
                </c:pt>
                <c:pt idx="1854">
                  <c:v>4.8581999986417941</c:v>
                </c:pt>
                <c:pt idx="1855">
                  <c:v>4.851700749110023</c:v>
                </c:pt>
                <c:pt idx="1856">
                  <c:v>4.8477000013153884</c:v>
                </c:pt>
                <c:pt idx="1857">
                  <c:v>4.8446000013063895</c:v>
                </c:pt>
                <c:pt idx="1858">
                  <c:v>4.842099998575577</c:v>
                </c:pt>
                <c:pt idx="1859">
                  <c:v>4.8388000002742046</c:v>
                </c:pt>
                <c:pt idx="1860">
                  <c:v>4.836700367020967</c:v>
                </c:pt>
                <c:pt idx="1861">
                  <c:v>4.8318000015860889</c:v>
                </c:pt>
                <c:pt idx="1862">
                  <c:v>4.8260999991907738</c:v>
                </c:pt>
                <c:pt idx="1863">
                  <c:v>4.8203999995312188</c:v>
                </c:pt>
                <c:pt idx="1864">
                  <c:v>4.8155999981681816</c:v>
                </c:pt>
                <c:pt idx="1865">
                  <c:v>4.8169007631731802</c:v>
                </c:pt>
                <c:pt idx="1866">
                  <c:v>4.8198000003030756</c:v>
                </c:pt>
                <c:pt idx="1867">
                  <c:v>4.8171999992773635</c:v>
                </c:pt>
                <c:pt idx="1868">
                  <c:v>4.8142999994379352</c:v>
                </c:pt>
                <c:pt idx="1869">
                  <c:v>4.8090000001029694</c:v>
                </c:pt>
                <c:pt idx="1870">
                  <c:v>4.8039005339887808</c:v>
                </c:pt>
                <c:pt idx="1871">
                  <c:v>4.8004999999830034</c:v>
                </c:pt>
                <c:pt idx="1872">
                  <c:v>4.7955999998011976</c:v>
                </c:pt>
                <c:pt idx="1873">
                  <c:v>4.7912999998225132</c:v>
                </c:pt>
                <c:pt idx="1874">
                  <c:v>4.7882000000172411</c:v>
                </c:pt>
                <c:pt idx="1875">
                  <c:v>4.7841007628812804</c:v>
                </c:pt>
                <c:pt idx="1876">
                  <c:v>4.7833000001046457</c:v>
                </c:pt>
                <c:pt idx="1877">
                  <c:v>4.779599999965285</c:v>
                </c:pt>
                <c:pt idx="1878">
                  <c:v>4.7744000000093365</c:v>
                </c:pt>
                <c:pt idx="1879">
                  <c:v>4.7716999998592655</c:v>
                </c:pt>
                <c:pt idx="1880">
                  <c:v>4.7663004269779776</c:v>
                </c:pt>
                <c:pt idx="1881">
                  <c:v>4.7628999993976322</c:v>
                </c:pt>
                <c:pt idx="1882">
                  <c:v>4.7609000000593369</c:v>
                </c:pt>
                <c:pt idx="1883">
                  <c:v>4.7650000005378388</c:v>
                </c:pt>
                <c:pt idx="1884">
                  <c:v>4.7647000003416906</c:v>
                </c:pt>
                <c:pt idx="1885">
                  <c:v>4.7602003669308033</c:v>
                </c:pt>
                <c:pt idx="1886">
                  <c:v>4.758900001499569</c:v>
                </c:pt>
                <c:pt idx="1887">
                  <c:v>4.7542000004686997</c:v>
                </c:pt>
                <c:pt idx="1888">
                  <c:v>4.7545999994399608</c:v>
                </c:pt>
                <c:pt idx="1889">
                  <c:v>4.753300001451862</c:v>
                </c:pt>
                <c:pt idx="1890">
                  <c:v>4.7502999529970111</c:v>
                </c:pt>
                <c:pt idx="1891">
                  <c:v>4.7456000000820495</c:v>
                </c:pt>
                <c:pt idx="1892">
                  <c:v>4.7461999990409822</c:v>
                </c:pt>
                <c:pt idx="1893">
                  <c:v>4.7468999983320828</c:v>
                </c:pt>
                <c:pt idx="1894">
                  <c:v>4.7462000013474608</c:v>
                </c:pt>
                <c:pt idx="1895">
                  <c:v>4.7455003088180092</c:v>
                </c:pt>
                <c:pt idx="1896">
                  <c:v>4.7413999999480438</c:v>
                </c:pt>
                <c:pt idx="1897">
                  <c:v>4.7382000036595855</c:v>
                </c:pt>
                <c:pt idx="1898">
                  <c:v>4.737399999241461</c:v>
                </c:pt>
                <c:pt idx="1899">
                  <c:v>4.7349999971920624</c:v>
                </c:pt>
                <c:pt idx="1900">
                  <c:v>4.7326005170252756</c:v>
                </c:pt>
                <c:pt idx="1901">
                  <c:v>4.7260000008827774</c:v>
                </c:pt>
                <c:pt idx="1902">
                  <c:v>4.7225000022153836</c:v>
                </c:pt>
                <c:pt idx="1903">
                  <c:v>4.7159999988216441</c:v>
                </c:pt>
                <c:pt idx="1904">
                  <c:v>4.7114999977929983</c:v>
                </c:pt>
                <c:pt idx="1905">
                  <c:v>4.7049997265348793</c:v>
                </c:pt>
                <c:pt idx="1906">
                  <c:v>4.6974000015397905</c:v>
                </c:pt>
                <c:pt idx="1907">
                  <c:v>4.6930999984761002</c:v>
                </c:pt>
                <c:pt idx="1908">
                  <c:v>4.6962000028361217</c:v>
                </c:pt>
                <c:pt idx="1909">
                  <c:v>4.6942000001072302</c:v>
                </c:pt>
                <c:pt idx="1910">
                  <c:v>4.6868006262739073</c:v>
                </c:pt>
                <c:pt idx="1911">
                  <c:v>4.6841000027779955</c:v>
                </c:pt>
                <c:pt idx="1912">
                  <c:v>4.6868000020622276</c:v>
                </c:pt>
                <c:pt idx="1913">
                  <c:v>4.6830999996818719</c:v>
                </c:pt>
                <c:pt idx="1914">
                  <c:v>4.6779000000169617</c:v>
                </c:pt>
                <c:pt idx="1915">
                  <c:v>4.6729003210493829</c:v>
                </c:pt>
                <c:pt idx="1916">
                  <c:v>4.6674999989772914</c:v>
                </c:pt>
                <c:pt idx="1917">
                  <c:v>4.6633000040528714</c:v>
                </c:pt>
                <c:pt idx="1918">
                  <c:v>4.659100004719221</c:v>
                </c:pt>
                <c:pt idx="1919">
                  <c:v>4.6536000070846057</c:v>
                </c:pt>
                <c:pt idx="1920">
                  <c:v>4.6492002857921761</c:v>
                </c:pt>
                <c:pt idx="1921">
                  <c:v>4.6485000050306553</c:v>
                </c:pt>
                <c:pt idx="1922">
                  <c:v>4.6438000002817716</c:v>
                </c:pt>
                <c:pt idx="1923">
                  <c:v>4.6409000057028607</c:v>
                </c:pt>
                <c:pt idx="1924">
                  <c:v>4.6368000016227597</c:v>
                </c:pt>
                <c:pt idx="1925">
                  <c:v>4.629099960642634</c:v>
                </c:pt>
                <c:pt idx="1926">
                  <c:v>4.6211000002585934</c:v>
                </c:pt>
                <c:pt idx="1927">
                  <c:v>4.612600004315027</c:v>
                </c:pt>
                <c:pt idx="1928">
                  <c:v>4.6113000046243542</c:v>
                </c:pt>
                <c:pt idx="1929">
                  <c:v>4.6140999940907932</c:v>
                </c:pt>
                <c:pt idx="1930">
                  <c:v>4.6132003164748312</c:v>
                </c:pt>
                <c:pt idx="1931">
                  <c:v>4.6084999943996081</c:v>
                </c:pt>
                <c:pt idx="1932">
                  <c:v>4.6030000015016412</c:v>
                </c:pt>
                <c:pt idx="1933">
                  <c:v>4.5973000001467881</c:v>
                </c:pt>
                <c:pt idx="1934">
                  <c:v>4.5978000004542992</c:v>
                </c:pt>
                <c:pt idx="1935">
                  <c:v>4.5942002049923758</c:v>
                </c:pt>
                <c:pt idx="1936">
                  <c:v>4.5882000034835073</c:v>
                </c:pt>
                <c:pt idx="1937">
                  <c:v>4.5775999977413449</c:v>
                </c:pt>
                <c:pt idx="1938">
                  <c:v>4.5720999990662676</c:v>
                </c:pt>
                <c:pt idx="1939">
                  <c:v>4.5689999983806047</c:v>
                </c:pt>
                <c:pt idx="1940">
                  <c:v>4.5653004751875415</c:v>
                </c:pt>
                <c:pt idx="1941">
                  <c:v>4.5612000061300932</c:v>
                </c:pt>
                <c:pt idx="1942">
                  <c:v>4.5580999942540075</c:v>
                </c:pt>
                <c:pt idx="1943">
                  <c:v>4.5530000047510839</c:v>
                </c:pt>
                <c:pt idx="1944">
                  <c:v>4.5441999969480094</c:v>
                </c:pt>
                <c:pt idx="1945">
                  <c:v>4.5357005797850434</c:v>
                </c:pt>
                <c:pt idx="1946">
                  <c:v>4.5346000033605378</c:v>
                </c:pt>
                <c:pt idx="1947">
                  <c:v>4.5289000026677968</c:v>
                </c:pt>
                <c:pt idx="1948">
                  <c:v>4.5223000043624779</c:v>
                </c:pt>
                <c:pt idx="1949">
                  <c:v>4.5167000070578069</c:v>
                </c:pt>
                <c:pt idx="1950">
                  <c:v>4.5082002881536027</c:v>
                </c:pt>
                <c:pt idx="1951">
                  <c:v>4.5049000073922798</c:v>
                </c:pt>
                <c:pt idx="1952">
                  <c:v>4.5016999992367346</c:v>
                </c:pt>
                <c:pt idx="1953">
                  <c:v>4.4978000002374756</c:v>
                </c:pt>
                <c:pt idx="1954">
                  <c:v>4.4887000046510366</c:v>
                </c:pt>
                <c:pt idx="1955">
                  <c:v>4.4832003179108142</c:v>
                </c:pt>
                <c:pt idx="1956">
                  <c:v>4.478099995831144</c:v>
                </c:pt>
                <c:pt idx="1957">
                  <c:v>4.4766000005547539</c:v>
                </c:pt>
                <c:pt idx="1958">
                  <c:v>4.4699999995500548</c:v>
                </c:pt>
                <c:pt idx="1959">
                  <c:v>4.4654999998820131</c:v>
                </c:pt>
                <c:pt idx="1960">
                  <c:v>4.4596005718776723</c:v>
                </c:pt>
                <c:pt idx="1961">
                  <c:v>4.4571999937543296</c:v>
                </c:pt>
                <c:pt idx="1962">
                  <c:v>4.4565999933984131</c:v>
                </c:pt>
                <c:pt idx="1963">
                  <c:v>4.4561999937068322</c:v>
                </c:pt>
                <c:pt idx="1964">
                  <c:v>4.4552000038383994</c:v>
                </c:pt>
                <c:pt idx="1965">
                  <c:v>4.4486004549253266</c:v>
                </c:pt>
                <c:pt idx="1966">
                  <c:v>4.4458999990674783</c:v>
                </c:pt>
                <c:pt idx="1967">
                  <c:v>4.4447999946423806</c:v>
                </c:pt>
                <c:pt idx="1968">
                  <c:v>4.4412999963024049</c:v>
                </c:pt>
                <c:pt idx="1969">
                  <c:v>4.4315999959653709</c:v>
                </c:pt>
                <c:pt idx="1970">
                  <c:v>4.4267006888621836</c:v>
                </c:pt>
                <c:pt idx="1971">
                  <c:v>4.4268999901760253</c:v>
                </c:pt>
                <c:pt idx="1972">
                  <c:v>4.4229000010018353</c:v>
                </c:pt>
                <c:pt idx="1973">
                  <c:v>4.416599991847761</c:v>
                </c:pt>
                <c:pt idx="1974">
                  <c:v>4.4153000067235553</c:v>
                </c:pt>
                <c:pt idx="1975">
                  <c:v>4.4097004848954384</c:v>
                </c:pt>
                <c:pt idx="1976">
                  <c:v>4.4046999860292999</c:v>
                </c:pt>
                <c:pt idx="1977">
                  <c:v>4.4013999904200318</c:v>
                </c:pt>
                <c:pt idx="1978">
                  <c:v>4.3996000083425315</c:v>
                </c:pt>
                <c:pt idx="1979">
                  <c:v>4.3923000090144342</c:v>
                </c:pt>
                <c:pt idx="1980">
                  <c:v>4.3883002450456843</c:v>
                </c:pt>
                <c:pt idx="1981">
                  <c:v>4.381700003912556</c:v>
                </c:pt>
                <c:pt idx="1982">
                  <c:v>4.376800001526135</c:v>
                </c:pt>
                <c:pt idx="1983">
                  <c:v>4.3759000099671539</c:v>
                </c:pt>
                <c:pt idx="1984">
                  <c:v>4.3740999879300944</c:v>
                </c:pt>
                <c:pt idx="1985">
                  <c:v>4.3665008830066654</c:v>
                </c:pt>
                <c:pt idx="1986">
                  <c:v>4.3665999977165484</c:v>
                </c:pt>
                <c:pt idx="1987">
                  <c:v>4.3654999919453985</c:v>
                </c:pt>
                <c:pt idx="1988">
                  <c:v>4.3629999993790989</c:v>
                </c:pt>
                <c:pt idx="1989">
                  <c:v>4.354499996326922</c:v>
                </c:pt>
                <c:pt idx="1990">
                  <c:v>4.346299913690018</c:v>
                </c:pt>
                <c:pt idx="1991">
                  <c:v>4.3398999929486308</c:v>
                </c:pt>
                <c:pt idx="1992">
                  <c:v>4.3413000013824785</c:v>
                </c:pt>
                <c:pt idx="1993">
                  <c:v>4.3346000118690426</c:v>
                </c:pt>
                <c:pt idx="1994">
                  <c:v>4.3316999966118601</c:v>
                </c:pt>
                <c:pt idx="1995">
                  <c:v>4.3229005858884193</c:v>
                </c:pt>
                <c:pt idx="1996">
                  <c:v>4.3205000111556728</c:v>
                </c:pt>
                <c:pt idx="1997">
                  <c:v>4.316499985739938</c:v>
                </c:pt>
                <c:pt idx="1998">
                  <c:v>4.317399997569737</c:v>
                </c:pt>
                <c:pt idx="1999">
                  <c:v>4.3154000141657889</c:v>
                </c:pt>
                <c:pt idx="2000">
                  <c:v>4.3110001313179964</c:v>
                </c:pt>
                <c:pt idx="2001">
                  <c:v>4.3060000124460203</c:v>
                </c:pt>
                <c:pt idx="2002">
                  <c:v>4.3085999944742071</c:v>
                </c:pt>
                <c:pt idx="2003">
                  <c:v>4.3064000059603131</c:v>
                </c:pt>
                <c:pt idx="2004">
                  <c:v>4.3014000001930981</c:v>
                </c:pt>
                <c:pt idx="2005">
                  <c:v>4.3072007215087069</c:v>
                </c:pt>
                <c:pt idx="2006">
                  <c:v>4.3096000113000628</c:v>
                </c:pt>
                <c:pt idx="2007">
                  <c:v>4.3079999862238765</c:v>
                </c:pt>
                <c:pt idx="2008">
                  <c:v>4.3077000105840852</c:v>
                </c:pt>
                <c:pt idx="2009">
                  <c:v>4.3005999882225296</c:v>
                </c:pt>
                <c:pt idx="2010">
                  <c:v>4.2968008064271999</c:v>
                </c:pt>
                <c:pt idx="2011">
                  <c:v>4.2971999871733715</c:v>
                </c:pt>
                <c:pt idx="2012">
                  <c:v>4.2931000078242505</c:v>
                </c:pt>
                <c:pt idx="2013">
                  <c:v>4.2938000125359395</c:v>
                </c:pt>
                <c:pt idx="2014">
                  <c:v>4.2897000071097864</c:v>
                </c:pt>
                <c:pt idx="2015">
                  <c:v>4.2831002925886423</c:v>
                </c:pt>
                <c:pt idx="2016">
                  <c:v>4.2774999986140756</c:v>
                </c:pt>
                <c:pt idx="2017">
                  <c:v>4.2783000067283865</c:v>
                </c:pt>
                <c:pt idx="2018">
                  <c:v>4.2775000144974911</c:v>
                </c:pt>
                <c:pt idx="2019">
                  <c:v>4.2790000066743232</c:v>
                </c:pt>
                <c:pt idx="2020">
                  <c:v>4.2775006873634993</c:v>
                </c:pt>
                <c:pt idx="2021">
                  <c:v>4.275999990371929</c:v>
                </c:pt>
                <c:pt idx="2022">
                  <c:v>4.2732999954241677</c:v>
                </c:pt>
                <c:pt idx="2023">
                  <c:v>4.2663999886499369</c:v>
                </c:pt>
                <c:pt idx="2024">
                  <c:v>4.2619999859307427</c:v>
                </c:pt>
                <c:pt idx="2025">
                  <c:v>4.2585005098299007</c:v>
                </c:pt>
                <c:pt idx="2026">
                  <c:v>4.2565000143513316</c:v>
                </c:pt>
                <c:pt idx="2027">
                  <c:v>4.254400006531796</c:v>
                </c:pt>
                <c:pt idx="2028">
                  <c:v>4.2520999946646043</c:v>
                </c:pt>
                <c:pt idx="2029">
                  <c:v>4.2475999983798829</c:v>
                </c:pt>
                <c:pt idx="2030">
                  <c:v>4.2420001910722931</c:v>
                </c:pt>
                <c:pt idx="2031">
                  <c:v>4.2390000027662609</c:v>
                </c:pt>
                <c:pt idx="2032">
                  <c:v>4.2364000007146387</c:v>
                </c:pt>
                <c:pt idx="2033">
                  <c:v>4.2328999983365065</c:v>
                </c:pt>
                <c:pt idx="2034">
                  <c:v>4.2314000027181464</c:v>
                </c:pt>
                <c:pt idx="2035">
                  <c:v>4.2284003745517111</c:v>
                </c:pt>
                <c:pt idx="2036">
                  <c:v>4.2276000145429862</c:v>
                </c:pt>
                <c:pt idx="2037">
                  <c:v>4.221299995231675</c:v>
                </c:pt>
                <c:pt idx="2038">
                  <c:v>4.2183999935150496</c:v>
                </c:pt>
                <c:pt idx="2039">
                  <c:v>4.2129999948519981</c:v>
                </c:pt>
                <c:pt idx="2040">
                  <c:v>4.210900420192047</c:v>
                </c:pt>
                <c:pt idx="2041">
                  <c:v>4.2061999907527934</c:v>
                </c:pt>
                <c:pt idx="2042">
                  <c:v>4.2061000127359875</c:v>
                </c:pt>
                <c:pt idx="2043">
                  <c:v>4.2053000049127149</c:v>
                </c:pt>
                <c:pt idx="2044">
                  <c:v>4.2039000031945761</c:v>
                </c:pt>
                <c:pt idx="2045">
                  <c:v>4.1984007922656019</c:v>
                </c:pt>
                <c:pt idx="2046">
                  <c:v>4.20079998622532</c:v>
                </c:pt>
                <c:pt idx="2047">
                  <c:v>4.1996000075305346</c:v>
                </c:pt>
                <c:pt idx="2048">
                  <c:v>4.1921000109214219</c:v>
                </c:pt>
                <c:pt idx="2049">
                  <c:v>4.1881999949982855</c:v>
                </c:pt>
                <c:pt idx="2050">
                  <c:v>4.1869002967359847</c:v>
                </c:pt>
                <c:pt idx="2051">
                  <c:v>4.1805000027670758</c:v>
                </c:pt>
                <c:pt idx="2052">
                  <c:v>4.1775999922319897</c:v>
                </c:pt>
                <c:pt idx="2053">
                  <c:v>4.1709999925587908</c:v>
                </c:pt>
                <c:pt idx="2054">
                  <c:v>4.1705999996629544</c:v>
                </c:pt>
                <c:pt idx="2055">
                  <c:v>4.1691006336186547</c:v>
                </c:pt>
                <c:pt idx="2056">
                  <c:v>4.1700999762542779</c:v>
                </c:pt>
                <c:pt idx="2057">
                  <c:v>4.1679000131625799</c:v>
                </c:pt>
                <c:pt idx="2058">
                  <c:v>4.1672999911315856</c:v>
                </c:pt>
                <c:pt idx="2059">
                  <c:v>4.1588000070623821</c:v>
                </c:pt>
                <c:pt idx="2060">
                  <c:v>4.1538003457098966</c:v>
                </c:pt>
                <c:pt idx="2061">
                  <c:v>4.1515999955154257</c:v>
                </c:pt>
                <c:pt idx="2062">
                  <c:v>4.1506999937992077</c:v>
                </c:pt>
                <c:pt idx="2063">
                  <c:v>4.1419999795907643</c:v>
                </c:pt>
                <c:pt idx="2064">
                  <c:v>4.1377999728210852</c:v>
                </c:pt>
                <c:pt idx="2065">
                  <c:v>4.1326993835391477</c:v>
                </c:pt>
                <c:pt idx="2066">
                  <c:v>4.1192999880804564</c:v>
                </c:pt>
                <c:pt idx="2067">
                  <c:v>4.1118999985701521</c:v>
                </c:pt>
                <c:pt idx="2068">
                  <c:v>4.1029000280395849</c:v>
                </c:pt>
                <c:pt idx="2069">
                  <c:v>4.0986999918022775</c:v>
                </c:pt>
                <c:pt idx="2070">
                  <c:v>4.0987009664531797</c:v>
                </c:pt>
                <c:pt idx="2071">
                  <c:v>4.0985000185028184</c:v>
                </c:pt>
                <c:pt idx="2072">
                  <c:v>4.0968000032444252</c:v>
                </c:pt>
                <c:pt idx="2073">
                  <c:v>4.0897999934240943</c:v>
                </c:pt>
                <c:pt idx="2074">
                  <c:v>4.0801000228893827</c:v>
                </c:pt>
                <c:pt idx="2075">
                  <c:v>4.0745001790055539</c:v>
                </c:pt>
                <c:pt idx="2076">
                  <c:v>4.0739999873185297</c:v>
                </c:pt>
                <c:pt idx="2077">
                  <c:v>4.0769999720578198</c:v>
                </c:pt>
                <c:pt idx="2078">
                  <c:v>4.0694999849292799</c:v>
                </c:pt>
                <c:pt idx="2079">
                  <c:v>4.062100001523504</c:v>
                </c:pt>
                <c:pt idx="2080">
                  <c:v>4.0575006388680777</c:v>
                </c:pt>
                <c:pt idx="2081">
                  <c:v>4.0546000245085452</c:v>
                </c:pt>
                <c:pt idx="2082">
                  <c:v>4.0505000079137972</c:v>
                </c:pt>
                <c:pt idx="2083">
                  <c:v>4.0448000275573577</c:v>
                </c:pt>
                <c:pt idx="2084">
                  <c:v>4.0406000190778286</c:v>
                </c:pt>
                <c:pt idx="2085">
                  <c:v>4.0350999692964251</c:v>
                </c:pt>
                <c:pt idx="2086">
                  <c:v>4.0295999957088497</c:v>
                </c:pt>
                <c:pt idx="2087">
                  <c:v>4.0272000265103998</c:v>
                </c:pt>
                <c:pt idx="2088">
                  <c:v>4.0191999767339439</c:v>
                </c:pt>
                <c:pt idx="2089">
                  <c:v>4.0127000068678171</c:v>
                </c:pt>
                <c:pt idx="2090">
                  <c:v>4.0089005372065003</c:v>
                </c:pt>
                <c:pt idx="2091">
                  <c:v>4.0073000021002372</c:v>
                </c:pt>
                <c:pt idx="2092">
                  <c:v>4.0028999929418205</c:v>
                </c:pt>
                <c:pt idx="2093">
                  <c:v>3.9992999763489934</c:v>
                </c:pt>
                <c:pt idx="2094">
                  <c:v>3.9939000200247392</c:v>
                </c:pt>
                <c:pt idx="2095">
                  <c:v>3.9888003339801799</c:v>
                </c:pt>
                <c:pt idx="2096">
                  <c:v>3.9846999837900512</c:v>
                </c:pt>
                <c:pt idx="2097">
                  <c:v>3.9813999776815763</c:v>
                </c:pt>
                <c:pt idx="2098">
                  <c:v>3.9833000122089288</c:v>
                </c:pt>
                <c:pt idx="2099">
                  <c:v>3.9819999729152187</c:v>
                </c:pt>
                <c:pt idx="2100">
                  <c:v>3.9784999366747797</c:v>
                </c:pt>
                <c:pt idx="2101">
                  <c:v>3.9764999895123765</c:v>
                </c:pt>
                <c:pt idx="2102">
                  <c:v>3.9752000098233111</c:v>
                </c:pt>
                <c:pt idx="2103">
                  <c:v>3.9750999982861686</c:v>
                </c:pt>
                <c:pt idx="2104">
                  <c:v>3.9694000216477434</c:v>
                </c:pt>
                <c:pt idx="2105">
                  <c:v>3.9656002004630864</c:v>
                </c:pt>
                <c:pt idx="2106">
                  <c:v>3.9657000155493733</c:v>
                </c:pt>
                <c:pt idx="2107">
                  <c:v>3.9660000101066544</c:v>
                </c:pt>
                <c:pt idx="2108">
                  <c:v>3.9602000002851128</c:v>
                </c:pt>
                <c:pt idx="2109">
                  <c:v>3.9575000016266131</c:v>
                </c:pt>
                <c:pt idx="2110">
                  <c:v>3.9539004662510706</c:v>
                </c:pt>
                <c:pt idx="2111">
                  <c:v>3.9507999937995919</c:v>
                </c:pt>
                <c:pt idx="2112">
                  <c:v>3.9535999717700179</c:v>
                </c:pt>
                <c:pt idx="2113">
                  <c:v>3.9511999748210656</c:v>
                </c:pt>
                <c:pt idx="2114">
                  <c:v>3.9504999859782401</c:v>
                </c:pt>
                <c:pt idx="2115">
                  <c:v>3.9498001606989419</c:v>
                </c:pt>
                <c:pt idx="2116">
                  <c:v>3.9487999855991802</c:v>
                </c:pt>
                <c:pt idx="2117">
                  <c:v>3.9422999930393416</c:v>
                </c:pt>
                <c:pt idx="2118">
                  <c:v>3.9416000085839187</c:v>
                </c:pt>
                <c:pt idx="2119">
                  <c:v>3.9370999858874711</c:v>
                </c:pt>
                <c:pt idx="2120">
                  <c:v>3.9389008992220624</c:v>
                </c:pt>
                <c:pt idx="2121">
                  <c:v>3.9367000139245647</c:v>
                </c:pt>
                <c:pt idx="2122">
                  <c:v>3.9345999722499982</c:v>
                </c:pt>
                <c:pt idx="2123">
                  <c:v>3.9341999962780392</c:v>
                </c:pt>
                <c:pt idx="2124">
                  <c:v>3.9345999915094581</c:v>
                </c:pt>
                <c:pt idx="2125">
                  <c:v>3.9339012709606322</c:v>
                </c:pt>
                <c:pt idx="2126">
                  <c:v>3.9395000090589747</c:v>
                </c:pt>
                <c:pt idx="2127">
                  <c:v>3.9414999876971706</c:v>
                </c:pt>
                <c:pt idx="2128">
                  <c:v>3.9408000025796355</c:v>
                </c:pt>
                <c:pt idx="2129">
                  <c:v>3.9423999940918293</c:v>
                </c:pt>
                <c:pt idx="2130">
                  <c:v>3.9397003137637512</c:v>
                </c:pt>
                <c:pt idx="2131">
                  <c:v>3.9370000231720041</c:v>
                </c:pt>
                <c:pt idx="2132">
                  <c:v>3.9317999974300619</c:v>
                </c:pt>
                <c:pt idx="2133">
                  <c:v>3.9249000268973759</c:v>
                </c:pt>
                <c:pt idx="2134">
                  <c:v>3.9269999821699457</c:v>
                </c:pt>
                <c:pt idx="2135">
                  <c:v>3.9278004647276248</c:v>
                </c:pt>
                <c:pt idx="2136">
                  <c:v>3.9265999922790797</c:v>
                </c:pt>
                <c:pt idx="2137">
                  <c:v>3.9248999709161581</c:v>
                </c:pt>
                <c:pt idx="2138">
                  <c:v>3.92099998206686</c:v>
                </c:pt>
                <c:pt idx="2139">
                  <c:v>3.9184999962817528</c:v>
                </c:pt>
                <c:pt idx="2140">
                  <c:v>3.91480037861038</c:v>
                </c:pt>
                <c:pt idx="2141">
                  <c:v>3.9140000019979198</c:v>
                </c:pt>
                <c:pt idx="2142">
                  <c:v>3.9086999786377419</c:v>
                </c:pt>
                <c:pt idx="2143">
                  <c:v>3.9067000260329223</c:v>
                </c:pt>
                <c:pt idx="2144">
                  <c:v>3.9050000009519863</c:v>
                </c:pt>
                <c:pt idx="2145">
                  <c:v>3.9032011716844863</c:v>
                </c:pt>
                <c:pt idx="2146">
                  <c:v>3.9040000056265853</c:v>
                </c:pt>
                <c:pt idx="2147">
                  <c:v>3.8994000130696804</c:v>
                </c:pt>
                <c:pt idx="2148">
                  <c:v>3.8962000144019839</c:v>
                </c:pt>
                <c:pt idx="2149">
                  <c:v>3.8975999733956996</c:v>
                </c:pt>
                <c:pt idx="2150">
                  <c:v>3.8950005406368291</c:v>
                </c:pt>
                <c:pt idx="2151">
                  <c:v>3.8943999889379484</c:v>
                </c:pt>
                <c:pt idx="2152">
                  <c:v>3.8950999804510502</c:v>
                </c:pt>
                <c:pt idx="2153">
                  <c:v>3.8945999817879056</c:v>
                </c:pt>
                <c:pt idx="2154">
                  <c:v>3.8908999732957454</c:v>
                </c:pt>
                <c:pt idx="2155">
                  <c:v>3.8894005676265806</c:v>
                </c:pt>
                <c:pt idx="2156">
                  <c:v>3.8846999729212257</c:v>
                </c:pt>
                <c:pt idx="2157">
                  <c:v>3.8817000135459239</c:v>
                </c:pt>
                <c:pt idx="2158">
                  <c:v>3.8779999945618329</c:v>
                </c:pt>
                <c:pt idx="2159">
                  <c:v>3.8731999989540782</c:v>
                </c:pt>
                <c:pt idx="2160">
                  <c:v>3.8682007548341062</c:v>
                </c:pt>
                <c:pt idx="2161">
                  <c:v>3.8650000016205013</c:v>
                </c:pt>
                <c:pt idx="2162">
                  <c:v>3.8638999704417074</c:v>
                </c:pt>
                <c:pt idx="2163">
                  <c:v>3.859900024603121</c:v>
                </c:pt>
                <c:pt idx="2164">
                  <c:v>3.8542999877026887</c:v>
                </c:pt>
                <c:pt idx="2165">
                  <c:v>3.8518007994716754</c:v>
                </c:pt>
                <c:pt idx="2166">
                  <c:v>3.8484999768261332</c:v>
                </c:pt>
                <c:pt idx="2167">
                  <c:v>3.8426999940857058</c:v>
                </c:pt>
                <c:pt idx="2168">
                  <c:v>3.8358000167863793</c:v>
                </c:pt>
                <c:pt idx="2169">
                  <c:v>3.8360000242246315</c:v>
                </c:pt>
                <c:pt idx="2170">
                  <c:v>3.8379003008813015</c:v>
                </c:pt>
                <c:pt idx="2171">
                  <c:v>3.8369999771166476</c:v>
                </c:pt>
                <c:pt idx="2172">
                  <c:v>3.8374000018156948</c:v>
                </c:pt>
                <c:pt idx="2173">
                  <c:v>3.8349999828351429</c:v>
                </c:pt>
                <c:pt idx="2174">
                  <c:v>3.8300999994244194</c:v>
                </c:pt>
                <c:pt idx="2175">
                  <c:v>3.8254001924506156</c:v>
                </c:pt>
                <c:pt idx="2176">
                  <c:v>3.8218999743476161</c:v>
                </c:pt>
                <c:pt idx="2177">
                  <c:v>3.8194000156436232</c:v>
                </c:pt>
                <c:pt idx="2178">
                  <c:v>3.8169999868405284</c:v>
                </c:pt>
                <c:pt idx="2179">
                  <c:v>3.8095000003813766</c:v>
                </c:pt>
                <c:pt idx="2180">
                  <c:v>3.809800310904393</c:v>
                </c:pt>
                <c:pt idx="2181">
                  <c:v>3.807199987124477</c:v>
                </c:pt>
                <c:pt idx="2182">
                  <c:v>3.8041000074372278</c:v>
                </c:pt>
                <c:pt idx="2183">
                  <c:v>3.7997000277537154</c:v>
                </c:pt>
                <c:pt idx="2184">
                  <c:v>3.7935999915134744</c:v>
                </c:pt>
                <c:pt idx="2185">
                  <c:v>3.7915003172893194</c:v>
                </c:pt>
                <c:pt idx="2186">
                  <c:v>3.7855999935127329</c:v>
                </c:pt>
                <c:pt idx="2187">
                  <c:v>3.7740000124977087</c:v>
                </c:pt>
                <c:pt idx="2188">
                  <c:v>3.7684000168810599</c:v>
                </c:pt>
                <c:pt idx="2189">
                  <c:v>3.7656000046699774</c:v>
                </c:pt>
                <c:pt idx="2190">
                  <c:v>3.7631004096983816</c:v>
                </c:pt>
                <c:pt idx="2191">
                  <c:v>3.7619999900780385</c:v>
                </c:pt>
                <c:pt idx="2192">
                  <c:v>3.7584000276619918</c:v>
                </c:pt>
                <c:pt idx="2193">
                  <c:v>3.7566000123988488</c:v>
                </c:pt>
                <c:pt idx="2194">
                  <c:v>3.755600021169812</c:v>
                </c:pt>
                <c:pt idx="2195">
                  <c:v>3.7478000286137103</c:v>
                </c:pt>
                <c:pt idx="2196">
                  <c:v>3.7451000187866157</c:v>
                </c:pt>
                <c:pt idx="2197">
                  <c:v>3.7432000133558176</c:v>
                </c:pt>
                <c:pt idx="2198">
                  <c:v>3.7406999777813326</c:v>
                </c:pt>
                <c:pt idx="2199">
                  <c:v>3.7368999980972148</c:v>
                </c:pt>
                <c:pt idx="2200">
                  <c:v>3.7343003299756674</c:v>
                </c:pt>
                <c:pt idx="2201">
                  <c:v>3.7342000061980798</c:v>
                </c:pt>
                <c:pt idx="2202">
                  <c:v>3.7285000295669306</c:v>
                </c:pt>
                <c:pt idx="2203">
                  <c:v>3.7283999811188551</c:v>
                </c:pt>
                <c:pt idx="2204">
                  <c:v>3.7260000020978623</c:v>
                </c:pt>
                <c:pt idx="2205">
                  <c:v>3.7249004667246481</c:v>
                </c:pt>
                <c:pt idx="2206">
                  <c:v>3.7246000274681137</c:v>
                </c:pt>
                <c:pt idx="2207">
                  <c:v>3.7184999868404702</c:v>
                </c:pt>
                <c:pt idx="2208">
                  <c:v>3.71949998511991</c:v>
                </c:pt>
                <c:pt idx="2209">
                  <c:v>3.7149999956091051</c:v>
                </c:pt>
                <c:pt idx="2210">
                  <c:v>3.7100003207233385</c:v>
                </c:pt>
                <c:pt idx="2211">
                  <c:v>3.7089000135383685</c:v>
                </c:pt>
                <c:pt idx="2212">
                  <c:v>3.6999999976178515</c:v>
                </c:pt>
                <c:pt idx="2213">
                  <c:v>3.6930000148786348</c:v>
                </c:pt>
                <c:pt idx="2214">
                  <c:v>3.691300018595939</c:v>
                </c:pt>
                <c:pt idx="2215">
                  <c:v>3.6898006552728475</c:v>
                </c:pt>
                <c:pt idx="2216">
                  <c:v>3.6888999813090777</c:v>
                </c:pt>
                <c:pt idx="2217">
                  <c:v>3.6861999924658448</c:v>
                </c:pt>
                <c:pt idx="2218">
                  <c:v>3.6806000256547122</c:v>
                </c:pt>
                <c:pt idx="2219">
                  <c:v>3.676800026318233</c:v>
                </c:pt>
                <c:pt idx="2220">
                  <c:v>3.6751004282923532</c:v>
                </c:pt>
                <c:pt idx="2221">
                  <c:v>3.6727999822614947</c:v>
                </c:pt>
                <c:pt idx="2222">
                  <c:v>3.6736000062956009</c:v>
                </c:pt>
                <c:pt idx="2223">
                  <c:v>3.6718000242253765</c:v>
                </c:pt>
                <c:pt idx="2224">
                  <c:v>3.6725999855989357</c:v>
                </c:pt>
                <c:pt idx="2225">
                  <c:v>3.6683005264349049</c:v>
                </c:pt>
                <c:pt idx="2226">
                  <c:v>3.6658999747232883</c:v>
                </c:pt>
                <c:pt idx="2227">
                  <c:v>3.6660000018091523</c:v>
                </c:pt>
                <c:pt idx="2228">
                  <c:v>3.6636999963811832</c:v>
                </c:pt>
                <c:pt idx="2229">
                  <c:v>3.6611000241318834</c:v>
                </c:pt>
                <c:pt idx="2230">
                  <c:v>3.6553000979474746</c:v>
                </c:pt>
                <c:pt idx="2231">
                  <c:v>3.647800002101576</c:v>
                </c:pt>
                <c:pt idx="2232">
                  <c:v>3.639400026135263</c:v>
                </c:pt>
                <c:pt idx="2233">
                  <c:v>3.6339000169755309</c:v>
                </c:pt>
                <c:pt idx="2234">
                  <c:v>3.627800005437166</c:v>
                </c:pt>
                <c:pt idx="2235">
                  <c:v>3.6244004676846089</c:v>
                </c:pt>
                <c:pt idx="2236">
                  <c:v>3.6216000284184702</c:v>
                </c:pt>
                <c:pt idx="2237">
                  <c:v>3.6132999854089576</c:v>
                </c:pt>
                <c:pt idx="2238">
                  <c:v>3.6078000026755035</c:v>
                </c:pt>
                <c:pt idx="2239">
                  <c:v>3.60570002298482</c:v>
                </c:pt>
                <c:pt idx="2240">
                  <c:v>3.6023996162402909</c:v>
                </c:pt>
                <c:pt idx="2241">
                  <c:v>3.594400002672046</c:v>
                </c:pt>
                <c:pt idx="2242">
                  <c:v>3.5943999836890725</c:v>
                </c:pt>
                <c:pt idx="2243">
                  <c:v>3.5961999813080183</c:v>
                </c:pt>
                <c:pt idx="2244">
                  <c:v>3.5971000158315292</c:v>
                </c:pt>
                <c:pt idx="2245">
                  <c:v>3.5924996226312942</c:v>
                </c:pt>
                <c:pt idx="2246">
                  <c:v>3.5858000158332288</c:v>
                </c:pt>
                <c:pt idx="2247">
                  <c:v>3.5830000060086604</c:v>
                </c:pt>
                <c:pt idx="2248">
                  <c:v>3.5832000127775245</c:v>
                </c:pt>
                <c:pt idx="2249">
                  <c:v>3.5772000158322044</c:v>
                </c:pt>
                <c:pt idx="2250">
                  <c:v>3.5731007077192771</c:v>
                </c:pt>
                <c:pt idx="2251">
                  <c:v>3.5726999809266999</c:v>
                </c:pt>
                <c:pt idx="2252">
                  <c:v>3.5692999853126821</c:v>
                </c:pt>
                <c:pt idx="2253">
                  <c:v>3.570000026607886</c:v>
                </c:pt>
                <c:pt idx="2254">
                  <c:v>3.5663999768294161</c:v>
                </c:pt>
                <c:pt idx="2255">
                  <c:v>3.5640004929518909</c:v>
                </c:pt>
                <c:pt idx="2256">
                  <c:v>3.5624999940846465</c:v>
                </c:pt>
                <c:pt idx="2257">
                  <c:v>3.5595000015237019</c:v>
                </c:pt>
                <c:pt idx="2258">
                  <c:v>3.5547999991467805</c:v>
                </c:pt>
                <c:pt idx="2259">
                  <c:v>3.553099993703654</c:v>
                </c:pt>
                <c:pt idx="2260">
                  <c:v>3.5456003747021896</c:v>
                </c:pt>
                <c:pt idx="2261">
                  <c:v>3.5433999716769904</c:v>
                </c:pt>
                <c:pt idx="2262">
                  <c:v>3.5384999730158597</c:v>
                </c:pt>
                <c:pt idx="2263">
                  <c:v>3.5403000210790196</c:v>
                </c:pt>
                <c:pt idx="2264">
                  <c:v>3.5361999702436151</c:v>
                </c:pt>
                <c:pt idx="2265">
                  <c:v>3.5346007237458252</c:v>
                </c:pt>
                <c:pt idx="2266">
                  <c:v>3.5325000135417213</c:v>
                </c:pt>
                <c:pt idx="2267">
                  <c:v>3.5278000240359688</c:v>
                </c:pt>
                <c:pt idx="2268">
                  <c:v>3.5270999799686251</c:v>
                </c:pt>
                <c:pt idx="2269">
                  <c:v>3.5257000053461525</c:v>
                </c:pt>
                <c:pt idx="2270">
                  <c:v>3.5247005468336283</c:v>
                </c:pt>
                <c:pt idx="2271">
                  <c:v>3.5221999853165471</c:v>
                </c:pt>
                <c:pt idx="2272">
                  <c:v>3.5284999469731702</c:v>
                </c:pt>
                <c:pt idx="2273">
                  <c:v>3.5234000103009748</c:v>
                </c:pt>
                <c:pt idx="2274">
                  <c:v>3.5154000238471781</c:v>
                </c:pt>
                <c:pt idx="2275">
                  <c:v>3.5195003435146646</c:v>
                </c:pt>
                <c:pt idx="2276">
                  <c:v>3.5195999404895701</c:v>
                </c:pt>
                <c:pt idx="2277">
                  <c:v>3.5190999645274132</c:v>
                </c:pt>
                <c:pt idx="2278">
                  <c:v>3.5184999855046044</c:v>
                </c:pt>
                <c:pt idx="2279">
                  <c:v>3.5135999763515429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7-AEE9-4075-A352-CAE3743A6062}"/>
            </c:ext>
          </c:extLst>
        </c:ser>
        <c:ser>
          <c:idx val="8"/>
          <c:order val="8"/>
          <c:spPr>
            <a:ln w="12700" cap="rnd">
              <a:solidFill>
                <a:srgbClr val="FAA43A"/>
              </a:solidFill>
              <a:round/>
            </a:ln>
            <a:effectLst/>
          </c:spPr>
          <c:marker>
            <c:symbol val="none"/>
          </c:marker>
          <c:xVal>
            <c:numRef>
              <c:f>sheet1!$Q$1:$Q$2280</c:f>
              <c:numCache>
                <c:formatCode>General</c:formatCode>
                <c:ptCount val="2280"/>
                <c:pt idx="0">
                  <c:v>-37.900001525878906</c:v>
                </c:pt>
                <c:pt idx="1">
                  <c:v>-37.799999237060547</c:v>
                </c:pt>
                <c:pt idx="2">
                  <c:v>-37.700000762939453</c:v>
                </c:pt>
                <c:pt idx="3">
                  <c:v>-37.599998474121094</c:v>
                </c:pt>
                <c:pt idx="4">
                  <c:v>-37.5</c:v>
                </c:pt>
                <c:pt idx="5">
                  <c:v>-37.400001525878906</c:v>
                </c:pt>
                <c:pt idx="6">
                  <c:v>-37.299999237060547</c:v>
                </c:pt>
                <c:pt idx="7">
                  <c:v>-37.200000762939453</c:v>
                </c:pt>
                <c:pt idx="8">
                  <c:v>-37.099998474121094</c:v>
                </c:pt>
                <c:pt idx="9">
                  <c:v>-37</c:v>
                </c:pt>
                <c:pt idx="10">
                  <c:v>-36.900001525878906</c:v>
                </c:pt>
                <c:pt idx="11">
                  <c:v>-36.799999237060547</c:v>
                </c:pt>
                <c:pt idx="12">
                  <c:v>-36.700000762939453</c:v>
                </c:pt>
                <c:pt idx="13">
                  <c:v>-36.599998474121094</c:v>
                </c:pt>
                <c:pt idx="14">
                  <c:v>-36.5</c:v>
                </c:pt>
                <c:pt idx="15">
                  <c:v>-36.400001525878906</c:v>
                </c:pt>
                <c:pt idx="16">
                  <c:v>-36.299999237060547</c:v>
                </c:pt>
                <c:pt idx="17">
                  <c:v>-36.200000762939453</c:v>
                </c:pt>
                <c:pt idx="18">
                  <c:v>-36.099998474121094</c:v>
                </c:pt>
                <c:pt idx="19">
                  <c:v>-36</c:v>
                </c:pt>
                <c:pt idx="20">
                  <c:v>-35.900001525878906</c:v>
                </c:pt>
                <c:pt idx="21">
                  <c:v>-35.799999237060547</c:v>
                </c:pt>
                <c:pt idx="22">
                  <c:v>-35.700000762939453</c:v>
                </c:pt>
                <c:pt idx="23">
                  <c:v>-35.599998474121094</c:v>
                </c:pt>
                <c:pt idx="24">
                  <c:v>-35.5</c:v>
                </c:pt>
                <c:pt idx="25">
                  <c:v>-35.400001525878906</c:v>
                </c:pt>
                <c:pt idx="26">
                  <c:v>-35.299999237060547</c:v>
                </c:pt>
                <c:pt idx="27">
                  <c:v>-35.200000762939453</c:v>
                </c:pt>
                <c:pt idx="28">
                  <c:v>-35.099998474121094</c:v>
                </c:pt>
                <c:pt idx="29">
                  <c:v>-35</c:v>
                </c:pt>
                <c:pt idx="30">
                  <c:v>-34.900001525878906</c:v>
                </c:pt>
                <c:pt idx="31">
                  <c:v>-34.799999237060547</c:v>
                </c:pt>
                <c:pt idx="32">
                  <c:v>-34.700000762939453</c:v>
                </c:pt>
                <c:pt idx="33">
                  <c:v>-34.599998474121094</c:v>
                </c:pt>
                <c:pt idx="34">
                  <c:v>-34.5</c:v>
                </c:pt>
                <c:pt idx="35">
                  <c:v>-34.400001525878906</c:v>
                </c:pt>
                <c:pt idx="36">
                  <c:v>-34.299999237060547</c:v>
                </c:pt>
                <c:pt idx="37">
                  <c:v>-34.200000762939453</c:v>
                </c:pt>
                <c:pt idx="38">
                  <c:v>-34.099998474121094</c:v>
                </c:pt>
                <c:pt idx="39">
                  <c:v>-34</c:v>
                </c:pt>
                <c:pt idx="40">
                  <c:v>-33.900001525878906</c:v>
                </c:pt>
                <c:pt idx="41">
                  <c:v>-33.799999237060547</c:v>
                </c:pt>
                <c:pt idx="42">
                  <c:v>-33.700000762939453</c:v>
                </c:pt>
                <c:pt idx="43">
                  <c:v>-33.599998474121094</c:v>
                </c:pt>
                <c:pt idx="44">
                  <c:v>-33.5</c:v>
                </c:pt>
                <c:pt idx="45">
                  <c:v>-33.400001525878906</c:v>
                </c:pt>
                <c:pt idx="46">
                  <c:v>-33.299999237060547</c:v>
                </c:pt>
                <c:pt idx="47">
                  <c:v>-33.200000762939453</c:v>
                </c:pt>
                <c:pt idx="48">
                  <c:v>-33.099998474121094</c:v>
                </c:pt>
                <c:pt idx="49">
                  <c:v>-33</c:v>
                </c:pt>
                <c:pt idx="50">
                  <c:v>-32.900001525878906</c:v>
                </c:pt>
                <c:pt idx="51">
                  <c:v>-32.799999237060547</c:v>
                </c:pt>
                <c:pt idx="52">
                  <c:v>-32.700000762939453</c:v>
                </c:pt>
                <c:pt idx="53">
                  <c:v>-32.599998474121094</c:v>
                </c:pt>
                <c:pt idx="54">
                  <c:v>-32.5</c:v>
                </c:pt>
                <c:pt idx="55">
                  <c:v>-32.400001525878906</c:v>
                </c:pt>
                <c:pt idx="56">
                  <c:v>-32.299999237060547</c:v>
                </c:pt>
                <c:pt idx="57">
                  <c:v>-32.200000762939453</c:v>
                </c:pt>
                <c:pt idx="58">
                  <c:v>-32.099998474121094</c:v>
                </c:pt>
                <c:pt idx="59">
                  <c:v>-32</c:v>
                </c:pt>
                <c:pt idx="60">
                  <c:v>-31.899999618530273</c:v>
                </c:pt>
                <c:pt idx="61">
                  <c:v>-31.799999237060547</c:v>
                </c:pt>
                <c:pt idx="62">
                  <c:v>-31.700000762939453</c:v>
                </c:pt>
                <c:pt idx="63">
                  <c:v>-31.600000381469727</c:v>
                </c:pt>
                <c:pt idx="64">
                  <c:v>-31.5</c:v>
                </c:pt>
                <c:pt idx="65">
                  <c:v>-31.399999618530273</c:v>
                </c:pt>
                <c:pt idx="66">
                  <c:v>-31.299999237060547</c:v>
                </c:pt>
                <c:pt idx="67">
                  <c:v>-31.200000762939453</c:v>
                </c:pt>
                <c:pt idx="68">
                  <c:v>-31.100000381469727</c:v>
                </c:pt>
                <c:pt idx="69">
                  <c:v>-31</c:v>
                </c:pt>
                <c:pt idx="70">
                  <c:v>-30.899999618530273</c:v>
                </c:pt>
                <c:pt idx="71">
                  <c:v>-30.799999237060547</c:v>
                </c:pt>
                <c:pt idx="72">
                  <c:v>-30.700000762939453</c:v>
                </c:pt>
                <c:pt idx="73">
                  <c:v>-30.600000381469727</c:v>
                </c:pt>
                <c:pt idx="74">
                  <c:v>-30.5</c:v>
                </c:pt>
                <c:pt idx="75">
                  <c:v>-30.399999618530273</c:v>
                </c:pt>
                <c:pt idx="76">
                  <c:v>-30.299999237060547</c:v>
                </c:pt>
                <c:pt idx="77">
                  <c:v>-30.200000762939453</c:v>
                </c:pt>
                <c:pt idx="78">
                  <c:v>-30.100000381469727</c:v>
                </c:pt>
                <c:pt idx="79">
                  <c:v>-30</c:v>
                </c:pt>
                <c:pt idx="80">
                  <c:v>-29.899999618530273</c:v>
                </c:pt>
                <c:pt idx="81">
                  <c:v>-29.799999237060547</c:v>
                </c:pt>
                <c:pt idx="82">
                  <c:v>-29.700000762939453</c:v>
                </c:pt>
                <c:pt idx="83">
                  <c:v>-29.600000381469727</c:v>
                </c:pt>
                <c:pt idx="84">
                  <c:v>-29.5</c:v>
                </c:pt>
                <c:pt idx="85">
                  <c:v>-29.399999618530273</c:v>
                </c:pt>
                <c:pt idx="86">
                  <c:v>-29.299999237060547</c:v>
                </c:pt>
                <c:pt idx="87">
                  <c:v>-29.200000762939453</c:v>
                </c:pt>
                <c:pt idx="88">
                  <c:v>-29.100000381469727</c:v>
                </c:pt>
                <c:pt idx="89">
                  <c:v>-29</c:v>
                </c:pt>
                <c:pt idx="90">
                  <c:v>-28.899999618530273</c:v>
                </c:pt>
                <c:pt idx="91">
                  <c:v>-28.799999237060547</c:v>
                </c:pt>
                <c:pt idx="92">
                  <c:v>-28.700000762939453</c:v>
                </c:pt>
                <c:pt idx="93">
                  <c:v>-28.600000381469727</c:v>
                </c:pt>
                <c:pt idx="94">
                  <c:v>-28.5</c:v>
                </c:pt>
                <c:pt idx="95">
                  <c:v>-28.399999618530273</c:v>
                </c:pt>
                <c:pt idx="96">
                  <c:v>-28.299999237060547</c:v>
                </c:pt>
                <c:pt idx="97">
                  <c:v>-28.200000762939453</c:v>
                </c:pt>
                <c:pt idx="98">
                  <c:v>-28.100000381469727</c:v>
                </c:pt>
                <c:pt idx="99">
                  <c:v>-28</c:v>
                </c:pt>
                <c:pt idx="100">
                  <c:v>-27.899999618530273</c:v>
                </c:pt>
                <c:pt idx="101">
                  <c:v>-27.799999237060547</c:v>
                </c:pt>
                <c:pt idx="102">
                  <c:v>-27.700000762939453</c:v>
                </c:pt>
                <c:pt idx="103">
                  <c:v>-27.600000381469727</c:v>
                </c:pt>
                <c:pt idx="104">
                  <c:v>-27.5</c:v>
                </c:pt>
                <c:pt idx="105">
                  <c:v>-27.399999618530273</c:v>
                </c:pt>
                <c:pt idx="106">
                  <c:v>-27.299999237060547</c:v>
                </c:pt>
                <c:pt idx="107">
                  <c:v>-27.200000762939453</c:v>
                </c:pt>
                <c:pt idx="108">
                  <c:v>-27.100000381469727</c:v>
                </c:pt>
                <c:pt idx="109">
                  <c:v>-27</c:v>
                </c:pt>
                <c:pt idx="110">
                  <c:v>-26.899999618530273</c:v>
                </c:pt>
                <c:pt idx="111">
                  <c:v>-26.799999237060547</c:v>
                </c:pt>
                <c:pt idx="112">
                  <c:v>-26.700000762939453</c:v>
                </c:pt>
                <c:pt idx="113">
                  <c:v>-26.600000381469727</c:v>
                </c:pt>
                <c:pt idx="114">
                  <c:v>-26.5</c:v>
                </c:pt>
                <c:pt idx="115">
                  <c:v>-26.399999618530273</c:v>
                </c:pt>
                <c:pt idx="116">
                  <c:v>-26.299999237060547</c:v>
                </c:pt>
                <c:pt idx="117">
                  <c:v>-26.200000762939453</c:v>
                </c:pt>
                <c:pt idx="118">
                  <c:v>-26.100000381469727</c:v>
                </c:pt>
                <c:pt idx="119">
                  <c:v>-26</c:v>
                </c:pt>
                <c:pt idx="120">
                  <c:v>-25.899999618530273</c:v>
                </c:pt>
                <c:pt idx="121">
                  <c:v>-25.799999237060547</c:v>
                </c:pt>
                <c:pt idx="122">
                  <c:v>-25.700000762939453</c:v>
                </c:pt>
                <c:pt idx="123">
                  <c:v>-25.600000381469727</c:v>
                </c:pt>
                <c:pt idx="124">
                  <c:v>-25.5</c:v>
                </c:pt>
                <c:pt idx="125">
                  <c:v>-25.399999618530273</c:v>
                </c:pt>
                <c:pt idx="126">
                  <c:v>-25.299999237060547</c:v>
                </c:pt>
                <c:pt idx="127">
                  <c:v>-25.200000762939453</c:v>
                </c:pt>
                <c:pt idx="128">
                  <c:v>-25.100000381469727</c:v>
                </c:pt>
                <c:pt idx="129">
                  <c:v>-25</c:v>
                </c:pt>
                <c:pt idx="130">
                  <c:v>-24.899999618530273</c:v>
                </c:pt>
                <c:pt idx="131">
                  <c:v>-24.799999237060547</c:v>
                </c:pt>
                <c:pt idx="132">
                  <c:v>-24.700000762939453</c:v>
                </c:pt>
                <c:pt idx="133">
                  <c:v>-24.600000381469727</c:v>
                </c:pt>
                <c:pt idx="134">
                  <c:v>-24.5</c:v>
                </c:pt>
                <c:pt idx="135">
                  <c:v>-24.399999618530273</c:v>
                </c:pt>
                <c:pt idx="136">
                  <c:v>-24.299999237060547</c:v>
                </c:pt>
                <c:pt idx="137">
                  <c:v>-24.200000762939453</c:v>
                </c:pt>
                <c:pt idx="138">
                  <c:v>-24.100000381469727</c:v>
                </c:pt>
                <c:pt idx="139">
                  <c:v>-24</c:v>
                </c:pt>
                <c:pt idx="140">
                  <c:v>-23.899999618530273</c:v>
                </c:pt>
                <c:pt idx="141">
                  <c:v>-23.799999237060547</c:v>
                </c:pt>
                <c:pt idx="142">
                  <c:v>-23.700000762939453</c:v>
                </c:pt>
                <c:pt idx="143">
                  <c:v>-23.600000381469727</c:v>
                </c:pt>
                <c:pt idx="144">
                  <c:v>-23.5</c:v>
                </c:pt>
                <c:pt idx="145">
                  <c:v>-23.399999618530273</c:v>
                </c:pt>
                <c:pt idx="146">
                  <c:v>-23.299999237060547</c:v>
                </c:pt>
                <c:pt idx="147">
                  <c:v>-23.200000762939453</c:v>
                </c:pt>
                <c:pt idx="148">
                  <c:v>-23.100000381469727</c:v>
                </c:pt>
                <c:pt idx="149">
                  <c:v>-23</c:v>
                </c:pt>
                <c:pt idx="150">
                  <c:v>-22.899999618530273</c:v>
                </c:pt>
                <c:pt idx="151">
                  <c:v>-22.799999237060547</c:v>
                </c:pt>
                <c:pt idx="152">
                  <c:v>-22.700000762939453</c:v>
                </c:pt>
                <c:pt idx="153">
                  <c:v>-22.600000381469727</c:v>
                </c:pt>
                <c:pt idx="154">
                  <c:v>-22.5</c:v>
                </c:pt>
                <c:pt idx="155">
                  <c:v>-22.399999618530273</c:v>
                </c:pt>
                <c:pt idx="156">
                  <c:v>-22.299999237060547</c:v>
                </c:pt>
                <c:pt idx="157">
                  <c:v>-22.200000762939453</c:v>
                </c:pt>
                <c:pt idx="158">
                  <c:v>-22.100000381469727</c:v>
                </c:pt>
                <c:pt idx="159">
                  <c:v>-22</c:v>
                </c:pt>
                <c:pt idx="160">
                  <c:v>-21.899999618530273</c:v>
                </c:pt>
                <c:pt idx="161">
                  <c:v>-21.799999237060547</c:v>
                </c:pt>
                <c:pt idx="162">
                  <c:v>-21.700000762939453</c:v>
                </c:pt>
                <c:pt idx="163">
                  <c:v>-21.600000381469727</c:v>
                </c:pt>
                <c:pt idx="164">
                  <c:v>-21.5</c:v>
                </c:pt>
                <c:pt idx="165">
                  <c:v>-21.399999618530273</c:v>
                </c:pt>
                <c:pt idx="166">
                  <c:v>-21.299999237060547</c:v>
                </c:pt>
                <c:pt idx="167">
                  <c:v>-21.200000762939453</c:v>
                </c:pt>
                <c:pt idx="168">
                  <c:v>-21.100000381469727</c:v>
                </c:pt>
                <c:pt idx="169">
                  <c:v>-21</c:v>
                </c:pt>
                <c:pt idx="170">
                  <c:v>-20.899999618530273</c:v>
                </c:pt>
                <c:pt idx="171">
                  <c:v>-20.799999237060547</c:v>
                </c:pt>
                <c:pt idx="172">
                  <c:v>-20.700000762939453</c:v>
                </c:pt>
                <c:pt idx="173">
                  <c:v>-20.600000381469727</c:v>
                </c:pt>
                <c:pt idx="174">
                  <c:v>-20.5</c:v>
                </c:pt>
                <c:pt idx="175">
                  <c:v>-20.399999618530273</c:v>
                </c:pt>
                <c:pt idx="176">
                  <c:v>-20.299999237060547</c:v>
                </c:pt>
                <c:pt idx="177">
                  <c:v>-20.200000762939453</c:v>
                </c:pt>
                <c:pt idx="178">
                  <c:v>-20.100000381469727</c:v>
                </c:pt>
                <c:pt idx="179">
                  <c:v>-20</c:v>
                </c:pt>
                <c:pt idx="180">
                  <c:v>-19.899999618530273</c:v>
                </c:pt>
                <c:pt idx="181">
                  <c:v>-19.799999237060547</c:v>
                </c:pt>
                <c:pt idx="182">
                  <c:v>-19.700000762939453</c:v>
                </c:pt>
                <c:pt idx="183">
                  <c:v>-19.600000381469727</c:v>
                </c:pt>
                <c:pt idx="184">
                  <c:v>-19.5</c:v>
                </c:pt>
                <c:pt idx="185">
                  <c:v>-19.399999618530273</c:v>
                </c:pt>
                <c:pt idx="186">
                  <c:v>-19.299999237060547</c:v>
                </c:pt>
                <c:pt idx="187">
                  <c:v>-19.200000762939453</c:v>
                </c:pt>
                <c:pt idx="188">
                  <c:v>-19.100000381469727</c:v>
                </c:pt>
                <c:pt idx="189">
                  <c:v>-19</c:v>
                </c:pt>
                <c:pt idx="190">
                  <c:v>-18.899999618530273</c:v>
                </c:pt>
                <c:pt idx="191">
                  <c:v>-18.799999237060547</c:v>
                </c:pt>
                <c:pt idx="192">
                  <c:v>-18.700000762939453</c:v>
                </c:pt>
                <c:pt idx="193">
                  <c:v>-18.600000381469727</c:v>
                </c:pt>
                <c:pt idx="194">
                  <c:v>-18.5</c:v>
                </c:pt>
                <c:pt idx="195">
                  <c:v>-18.399999618530273</c:v>
                </c:pt>
                <c:pt idx="196">
                  <c:v>-18.299999237060547</c:v>
                </c:pt>
                <c:pt idx="197">
                  <c:v>-18.200000762939453</c:v>
                </c:pt>
                <c:pt idx="198">
                  <c:v>-18.100000381469727</c:v>
                </c:pt>
                <c:pt idx="199">
                  <c:v>-18</c:v>
                </c:pt>
                <c:pt idx="200">
                  <c:v>-17.899999618530273</c:v>
                </c:pt>
                <c:pt idx="201">
                  <c:v>-17.799999237060547</c:v>
                </c:pt>
                <c:pt idx="202">
                  <c:v>-17.700000762939453</c:v>
                </c:pt>
                <c:pt idx="203">
                  <c:v>-17.600000381469727</c:v>
                </c:pt>
                <c:pt idx="204">
                  <c:v>-17.5</c:v>
                </c:pt>
                <c:pt idx="205">
                  <c:v>-17.399999618530273</c:v>
                </c:pt>
                <c:pt idx="206">
                  <c:v>-17.299999237060547</c:v>
                </c:pt>
                <c:pt idx="207">
                  <c:v>-17.200000762939453</c:v>
                </c:pt>
                <c:pt idx="208">
                  <c:v>-17.100000381469727</c:v>
                </c:pt>
                <c:pt idx="209">
                  <c:v>-17</c:v>
                </c:pt>
                <c:pt idx="210">
                  <c:v>-16.899999618530273</c:v>
                </c:pt>
                <c:pt idx="211">
                  <c:v>-16.799999237060547</c:v>
                </c:pt>
                <c:pt idx="212">
                  <c:v>-16.700000762939453</c:v>
                </c:pt>
                <c:pt idx="213">
                  <c:v>-16.600000381469727</c:v>
                </c:pt>
                <c:pt idx="214">
                  <c:v>-16.5</c:v>
                </c:pt>
                <c:pt idx="215">
                  <c:v>-16.399999618530273</c:v>
                </c:pt>
                <c:pt idx="216">
                  <c:v>-16.299999237060547</c:v>
                </c:pt>
                <c:pt idx="217">
                  <c:v>-16.200000762939453</c:v>
                </c:pt>
                <c:pt idx="218">
                  <c:v>-16.100000381469727</c:v>
                </c:pt>
                <c:pt idx="219">
                  <c:v>-16</c:v>
                </c:pt>
                <c:pt idx="220">
                  <c:v>-15.899999618530273</c:v>
                </c:pt>
                <c:pt idx="221">
                  <c:v>-15.799999237060547</c:v>
                </c:pt>
                <c:pt idx="222">
                  <c:v>-15.700000762939453</c:v>
                </c:pt>
                <c:pt idx="223">
                  <c:v>-15.600000381469727</c:v>
                </c:pt>
                <c:pt idx="224">
                  <c:v>-15.5</c:v>
                </c:pt>
                <c:pt idx="225">
                  <c:v>-15.399999618530273</c:v>
                </c:pt>
                <c:pt idx="226">
                  <c:v>-15.299999237060547</c:v>
                </c:pt>
                <c:pt idx="227">
                  <c:v>-15.200000762939453</c:v>
                </c:pt>
                <c:pt idx="228">
                  <c:v>-15.100000381469727</c:v>
                </c:pt>
                <c:pt idx="229">
                  <c:v>-15</c:v>
                </c:pt>
                <c:pt idx="230">
                  <c:v>-14.899999618530273</c:v>
                </c:pt>
                <c:pt idx="231">
                  <c:v>-14.799999237060547</c:v>
                </c:pt>
                <c:pt idx="232">
                  <c:v>-14.700000762939453</c:v>
                </c:pt>
                <c:pt idx="233">
                  <c:v>-14.600000381469727</c:v>
                </c:pt>
                <c:pt idx="234">
                  <c:v>-14.5</c:v>
                </c:pt>
                <c:pt idx="235">
                  <c:v>-14.399999618530273</c:v>
                </c:pt>
                <c:pt idx="236">
                  <c:v>-14.299999237060547</c:v>
                </c:pt>
                <c:pt idx="237">
                  <c:v>-14.200000762939453</c:v>
                </c:pt>
                <c:pt idx="238">
                  <c:v>-14.100000381469727</c:v>
                </c:pt>
                <c:pt idx="239">
                  <c:v>-14</c:v>
                </c:pt>
                <c:pt idx="240">
                  <c:v>-13.899999618530273</c:v>
                </c:pt>
                <c:pt idx="241">
                  <c:v>-13.799999237060547</c:v>
                </c:pt>
                <c:pt idx="242">
                  <c:v>-13.700000762939453</c:v>
                </c:pt>
                <c:pt idx="243">
                  <c:v>-13.600000381469727</c:v>
                </c:pt>
                <c:pt idx="244">
                  <c:v>-13.5</c:v>
                </c:pt>
                <c:pt idx="245">
                  <c:v>-13.399999618530273</c:v>
                </c:pt>
                <c:pt idx="246">
                  <c:v>-13.299999237060547</c:v>
                </c:pt>
                <c:pt idx="247">
                  <c:v>-13.200000762939453</c:v>
                </c:pt>
                <c:pt idx="248">
                  <c:v>-13.100000381469727</c:v>
                </c:pt>
                <c:pt idx="249">
                  <c:v>-13</c:v>
                </c:pt>
                <c:pt idx="250">
                  <c:v>-12.899999618530273</c:v>
                </c:pt>
                <c:pt idx="251">
                  <c:v>-12.799999237060547</c:v>
                </c:pt>
                <c:pt idx="252">
                  <c:v>-12.700000762939453</c:v>
                </c:pt>
                <c:pt idx="253">
                  <c:v>-12.600000381469727</c:v>
                </c:pt>
                <c:pt idx="254">
                  <c:v>-12.5</c:v>
                </c:pt>
                <c:pt idx="255">
                  <c:v>-12.399999618530273</c:v>
                </c:pt>
                <c:pt idx="256">
                  <c:v>-12.299999237060547</c:v>
                </c:pt>
                <c:pt idx="257">
                  <c:v>-12.200000762939453</c:v>
                </c:pt>
                <c:pt idx="258">
                  <c:v>-12.100000381469727</c:v>
                </c:pt>
                <c:pt idx="259">
                  <c:v>-12</c:v>
                </c:pt>
                <c:pt idx="260">
                  <c:v>-11.899999618530273</c:v>
                </c:pt>
                <c:pt idx="261">
                  <c:v>-11.799999237060547</c:v>
                </c:pt>
                <c:pt idx="262">
                  <c:v>-11.700000762939453</c:v>
                </c:pt>
                <c:pt idx="263">
                  <c:v>-11.600000381469727</c:v>
                </c:pt>
                <c:pt idx="264">
                  <c:v>-11.5</c:v>
                </c:pt>
                <c:pt idx="265">
                  <c:v>-11.399999618530273</c:v>
                </c:pt>
                <c:pt idx="266">
                  <c:v>-11.299999237060547</c:v>
                </c:pt>
                <c:pt idx="267">
                  <c:v>-11.200000762939453</c:v>
                </c:pt>
                <c:pt idx="268">
                  <c:v>-11.100000381469727</c:v>
                </c:pt>
                <c:pt idx="269">
                  <c:v>-11</c:v>
                </c:pt>
                <c:pt idx="270">
                  <c:v>-10.899999618530273</c:v>
                </c:pt>
                <c:pt idx="271">
                  <c:v>-10.799999237060547</c:v>
                </c:pt>
                <c:pt idx="272">
                  <c:v>-10.700000762939453</c:v>
                </c:pt>
                <c:pt idx="273">
                  <c:v>-10.600000381469727</c:v>
                </c:pt>
                <c:pt idx="274">
                  <c:v>-10.5</c:v>
                </c:pt>
                <c:pt idx="275">
                  <c:v>-10.399999618530273</c:v>
                </c:pt>
                <c:pt idx="276">
                  <c:v>-10.299999237060547</c:v>
                </c:pt>
                <c:pt idx="277">
                  <c:v>-10.200000762939453</c:v>
                </c:pt>
                <c:pt idx="278">
                  <c:v>-10.100000381469727</c:v>
                </c:pt>
                <c:pt idx="279">
                  <c:v>-10</c:v>
                </c:pt>
                <c:pt idx="280">
                  <c:v>-9.8999996185302734</c:v>
                </c:pt>
                <c:pt idx="281">
                  <c:v>-9.7999992370605469</c:v>
                </c:pt>
                <c:pt idx="282">
                  <c:v>-9.7000007629394531</c:v>
                </c:pt>
                <c:pt idx="283">
                  <c:v>-9.6000003814697266</c:v>
                </c:pt>
                <c:pt idx="284">
                  <c:v>-9.5</c:v>
                </c:pt>
                <c:pt idx="285">
                  <c:v>-9.3999996185302734</c:v>
                </c:pt>
                <c:pt idx="286">
                  <c:v>-9.2999992370605469</c:v>
                </c:pt>
                <c:pt idx="287">
                  <c:v>-9.2000007629394531</c:v>
                </c:pt>
                <c:pt idx="288">
                  <c:v>-9.1000003814697266</c:v>
                </c:pt>
                <c:pt idx="289">
                  <c:v>-9</c:v>
                </c:pt>
                <c:pt idx="290">
                  <c:v>-8.8999996185302734</c:v>
                </c:pt>
                <c:pt idx="291">
                  <c:v>-8.7999992370605469</c:v>
                </c:pt>
                <c:pt idx="292">
                  <c:v>-8.7000007629394531</c:v>
                </c:pt>
                <c:pt idx="293">
                  <c:v>-8.6000003814697266</c:v>
                </c:pt>
                <c:pt idx="294">
                  <c:v>-8.5</c:v>
                </c:pt>
                <c:pt idx="295">
                  <c:v>-8.3999996185302734</c:v>
                </c:pt>
                <c:pt idx="296">
                  <c:v>-8.2999992370605469</c:v>
                </c:pt>
                <c:pt idx="297">
                  <c:v>-8.2000007629394531</c:v>
                </c:pt>
                <c:pt idx="298">
                  <c:v>-8.1000003814697266</c:v>
                </c:pt>
                <c:pt idx="299">
                  <c:v>-8</c:v>
                </c:pt>
                <c:pt idx="300">
                  <c:v>-7.8999996185302734</c:v>
                </c:pt>
                <c:pt idx="301">
                  <c:v>-7.7999992370605469</c:v>
                </c:pt>
                <c:pt idx="302">
                  <c:v>-7.7000007629394531</c:v>
                </c:pt>
                <c:pt idx="303">
                  <c:v>-7.6000003814697266</c:v>
                </c:pt>
                <c:pt idx="304">
                  <c:v>-7.5</c:v>
                </c:pt>
                <c:pt idx="305">
                  <c:v>-7.3999996185302734</c:v>
                </c:pt>
                <c:pt idx="306">
                  <c:v>-7.2999992370605469</c:v>
                </c:pt>
                <c:pt idx="307">
                  <c:v>-7.2000007629394531</c:v>
                </c:pt>
                <c:pt idx="308">
                  <c:v>-7.1000003814697266</c:v>
                </c:pt>
                <c:pt idx="309">
                  <c:v>-7</c:v>
                </c:pt>
                <c:pt idx="310">
                  <c:v>-6.8999996185302734</c:v>
                </c:pt>
                <c:pt idx="311">
                  <c:v>-6.7999992370605469</c:v>
                </c:pt>
                <c:pt idx="312">
                  <c:v>-6.7000007629394531</c:v>
                </c:pt>
                <c:pt idx="313">
                  <c:v>-6.6000003814697266</c:v>
                </c:pt>
                <c:pt idx="314">
                  <c:v>-6.5</c:v>
                </c:pt>
                <c:pt idx="315">
                  <c:v>-6.3999996185302734</c:v>
                </c:pt>
                <c:pt idx="316">
                  <c:v>-6.2999992370605469</c:v>
                </c:pt>
                <c:pt idx="317">
                  <c:v>-6.2000007629394531</c:v>
                </c:pt>
                <c:pt idx="318">
                  <c:v>-6.1000003814697266</c:v>
                </c:pt>
                <c:pt idx="319">
                  <c:v>-6</c:v>
                </c:pt>
                <c:pt idx="320">
                  <c:v>-5.9000015258789063</c:v>
                </c:pt>
                <c:pt idx="321">
                  <c:v>-5.7999992370605469</c:v>
                </c:pt>
                <c:pt idx="322">
                  <c:v>-5.7000007629394531</c:v>
                </c:pt>
                <c:pt idx="323">
                  <c:v>-5.5999984741210938</c:v>
                </c:pt>
                <c:pt idx="324">
                  <c:v>-5.5</c:v>
                </c:pt>
                <c:pt idx="325">
                  <c:v>-5.4000015258789063</c:v>
                </c:pt>
                <c:pt idx="326">
                  <c:v>-5.2999992370605469</c:v>
                </c:pt>
                <c:pt idx="327">
                  <c:v>-5.2000007629394531</c:v>
                </c:pt>
                <c:pt idx="328">
                  <c:v>-5.0999984741210938</c:v>
                </c:pt>
                <c:pt idx="329">
                  <c:v>-5</c:v>
                </c:pt>
                <c:pt idx="330">
                  <c:v>-4.9000015258789063</c:v>
                </c:pt>
                <c:pt idx="331">
                  <c:v>-4.7999992370605469</c:v>
                </c:pt>
                <c:pt idx="332">
                  <c:v>-4.7000007629394531</c:v>
                </c:pt>
                <c:pt idx="333">
                  <c:v>-4.5999984741210938</c:v>
                </c:pt>
                <c:pt idx="334">
                  <c:v>-4.5</c:v>
                </c:pt>
                <c:pt idx="335">
                  <c:v>-4.4000015258789063</c:v>
                </c:pt>
                <c:pt idx="336">
                  <c:v>-4.2999992370605469</c:v>
                </c:pt>
                <c:pt idx="337">
                  <c:v>-4.2000007629394531</c:v>
                </c:pt>
                <c:pt idx="338">
                  <c:v>-4.0999984741210938</c:v>
                </c:pt>
                <c:pt idx="339">
                  <c:v>-4</c:v>
                </c:pt>
                <c:pt idx="340">
                  <c:v>-3.9000015258789063</c:v>
                </c:pt>
                <c:pt idx="341">
                  <c:v>-3.7999992370605469</c:v>
                </c:pt>
                <c:pt idx="342">
                  <c:v>-3.7000007629394531</c:v>
                </c:pt>
                <c:pt idx="343">
                  <c:v>-3.5999984741210938</c:v>
                </c:pt>
                <c:pt idx="344">
                  <c:v>-3.5</c:v>
                </c:pt>
                <c:pt idx="345">
                  <c:v>-3.4000015258789063</c:v>
                </c:pt>
                <c:pt idx="346">
                  <c:v>-3.2999992370605469</c:v>
                </c:pt>
                <c:pt idx="347">
                  <c:v>-3.2000007629394531</c:v>
                </c:pt>
                <c:pt idx="348">
                  <c:v>-3.0999984741210938</c:v>
                </c:pt>
                <c:pt idx="349">
                  <c:v>-3</c:v>
                </c:pt>
                <c:pt idx="350">
                  <c:v>-2.9000015258789063</c:v>
                </c:pt>
                <c:pt idx="351">
                  <c:v>-2.7999992370605469</c:v>
                </c:pt>
                <c:pt idx="352">
                  <c:v>-2.7000007629394531</c:v>
                </c:pt>
                <c:pt idx="353">
                  <c:v>-2.5999984741210938</c:v>
                </c:pt>
                <c:pt idx="354">
                  <c:v>-2.5</c:v>
                </c:pt>
                <c:pt idx="355">
                  <c:v>-2.4000015258789063</c:v>
                </c:pt>
                <c:pt idx="356">
                  <c:v>-2.2999992370605469</c:v>
                </c:pt>
                <c:pt idx="357">
                  <c:v>-2.2000007629394531</c:v>
                </c:pt>
                <c:pt idx="358">
                  <c:v>-2.0999984741210938</c:v>
                </c:pt>
                <c:pt idx="359">
                  <c:v>-2</c:v>
                </c:pt>
                <c:pt idx="360">
                  <c:v>-1.9000015258789063</c:v>
                </c:pt>
                <c:pt idx="361">
                  <c:v>-1.7999992370605469</c:v>
                </c:pt>
                <c:pt idx="362">
                  <c:v>-1.7000007629394531</c:v>
                </c:pt>
                <c:pt idx="363">
                  <c:v>-1.5999984741210938</c:v>
                </c:pt>
                <c:pt idx="364">
                  <c:v>-1.5</c:v>
                </c:pt>
                <c:pt idx="365">
                  <c:v>-1.4000015258789063</c:v>
                </c:pt>
                <c:pt idx="366">
                  <c:v>-1.2999992370605469</c:v>
                </c:pt>
                <c:pt idx="367">
                  <c:v>-1.2000007629394531</c:v>
                </c:pt>
                <c:pt idx="368">
                  <c:v>-1.0999984741210938</c:v>
                </c:pt>
                <c:pt idx="369">
                  <c:v>-1</c:v>
                </c:pt>
                <c:pt idx="370">
                  <c:v>-0.90000152587890625</c:v>
                </c:pt>
                <c:pt idx="371">
                  <c:v>-0.79999923706054688</c:v>
                </c:pt>
                <c:pt idx="372">
                  <c:v>-0.70000076293945313</c:v>
                </c:pt>
                <c:pt idx="373">
                  <c:v>-0.59999847412109375</c:v>
                </c:pt>
                <c:pt idx="374">
                  <c:v>-0.5</c:v>
                </c:pt>
                <c:pt idx="375">
                  <c:v>-0.40000152587890625</c:v>
                </c:pt>
                <c:pt idx="376">
                  <c:v>-0.29999923706054688</c:v>
                </c:pt>
                <c:pt idx="377">
                  <c:v>-0.20000076293945313</c:v>
                </c:pt>
                <c:pt idx="378">
                  <c:v>-9.999847412109375E-2</c:v>
                </c:pt>
                <c:pt idx="379">
                  <c:v>0</c:v>
                </c:pt>
                <c:pt idx="380">
                  <c:v>9.999847412109375E-2</c:v>
                </c:pt>
                <c:pt idx="381">
                  <c:v>0.20000076293945313</c:v>
                </c:pt>
                <c:pt idx="382">
                  <c:v>0.29999923706054688</c:v>
                </c:pt>
                <c:pt idx="383">
                  <c:v>0.40000152587890625</c:v>
                </c:pt>
                <c:pt idx="384">
                  <c:v>0.5</c:v>
                </c:pt>
                <c:pt idx="385">
                  <c:v>0.59999847412109375</c:v>
                </c:pt>
                <c:pt idx="386">
                  <c:v>0.70000076293945313</c:v>
                </c:pt>
                <c:pt idx="387">
                  <c:v>0.79999923706054688</c:v>
                </c:pt>
                <c:pt idx="388">
                  <c:v>0.90000152587890625</c:v>
                </c:pt>
                <c:pt idx="389">
                  <c:v>1</c:v>
                </c:pt>
                <c:pt idx="390">
                  <c:v>1.0999984741210938</c:v>
                </c:pt>
                <c:pt idx="391">
                  <c:v>1.2000007629394531</c:v>
                </c:pt>
                <c:pt idx="392">
                  <c:v>1.2999992370605469</c:v>
                </c:pt>
                <c:pt idx="393">
                  <c:v>1.4000015258789063</c:v>
                </c:pt>
                <c:pt idx="394">
                  <c:v>1.5</c:v>
                </c:pt>
                <c:pt idx="395">
                  <c:v>1.5999984741210938</c:v>
                </c:pt>
                <c:pt idx="396">
                  <c:v>1.7000007629394531</c:v>
                </c:pt>
                <c:pt idx="397">
                  <c:v>1.7999992370605469</c:v>
                </c:pt>
                <c:pt idx="398">
                  <c:v>1.9000015258789063</c:v>
                </c:pt>
                <c:pt idx="399">
                  <c:v>2</c:v>
                </c:pt>
                <c:pt idx="400">
                  <c:v>2.0999984741210938</c:v>
                </c:pt>
                <c:pt idx="401">
                  <c:v>2.2000007629394531</c:v>
                </c:pt>
                <c:pt idx="402">
                  <c:v>2.2999992370605469</c:v>
                </c:pt>
                <c:pt idx="403">
                  <c:v>2.4000015258789063</c:v>
                </c:pt>
                <c:pt idx="404">
                  <c:v>2.5</c:v>
                </c:pt>
                <c:pt idx="405">
                  <c:v>2.5999984741210938</c:v>
                </c:pt>
                <c:pt idx="406">
                  <c:v>2.7000007629394531</c:v>
                </c:pt>
                <c:pt idx="407">
                  <c:v>2.7999992370605469</c:v>
                </c:pt>
                <c:pt idx="408">
                  <c:v>2.9000015258789063</c:v>
                </c:pt>
                <c:pt idx="409">
                  <c:v>3</c:v>
                </c:pt>
                <c:pt idx="410">
                  <c:v>3.0999984741210938</c:v>
                </c:pt>
                <c:pt idx="411">
                  <c:v>3.2000007629394531</c:v>
                </c:pt>
                <c:pt idx="412">
                  <c:v>3.2999992370605469</c:v>
                </c:pt>
                <c:pt idx="413">
                  <c:v>3.4000015258789063</c:v>
                </c:pt>
                <c:pt idx="414">
                  <c:v>3.5</c:v>
                </c:pt>
                <c:pt idx="415">
                  <c:v>3.5999984741210938</c:v>
                </c:pt>
                <c:pt idx="416">
                  <c:v>3.7000007629394531</c:v>
                </c:pt>
                <c:pt idx="417">
                  <c:v>3.7999992370605469</c:v>
                </c:pt>
                <c:pt idx="418">
                  <c:v>3.9000015258789063</c:v>
                </c:pt>
                <c:pt idx="419">
                  <c:v>4</c:v>
                </c:pt>
                <c:pt idx="420">
                  <c:v>4.0999984741210938</c:v>
                </c:pt>
                <c:pt idx="421">
                  <c:v>4.2000007629394531</c:v>
                </c:pt>
                <c:pt idx="422">
                  <c:v>4.2999992370605469</c:v>
                </c:pt>
                <c:pt idx="423">
                  <c:v>4.4000015258789063</c:v>
                </c:pt>
                <c:pt idx="424">
                  <c:v>4.5</c:v>
                </c:pt>
                <c:pt idx="425">
                  <c:v>4.5999984741210938</c:v>
                </c:pt>
                <c:pt idx="426">
                  <c:v>4.7000007629394531</c:v>
                </c:pt>
                <c:pt idx="427">
                  <c:v>4.7999992370605469</c:v>
                </c:pt>
                <c:pt idx="428">
                  <c:v>4.9000015258789063</c:v>
                </c:pt>
                <c:pt idx="429">
                  <c:v>5</c:v>
                </c:pt>
                <c:pt idx="430">
                  <c:v>5.0999984741210938</c:v>
                </c:pt>
                <c:pt idx="431">
                  <c:v>5.2000007629394531</c:v>
                </c:pt>
                <c:pt idx="432">
                  <c:v>5.2999992370605469</c:v>
                </c:pt>
                <c:pt idx="433">
                  <c:v>5.4000015258789063</c:v>
                </c:pt>
                <c:pt idx="434">
                  <c:v>5.5</c:v>
                </c:pt>
                <c:pt idx="435">
                  <c:v>5.5999984741210938</c:v>
                </c:pt>
                <c:pt idx="436">
                  <c:v>5.7000007629394531</c:v>
                </c:pt>
                <c:pt idx="437">
                  <c:v>5.7999992370605469</c:v>
                </c:pt>
                <c:pt idx="438">
                  <c:v>5.9000015258789063</c:v>
                </c:pt>
                <c:pt idx="439">
                  <c:v>6</c:v>
                </c:pt>
                <c:pt idx="440">
                  <c:v>6.0999984741210938</c:v>
                </c:pt>
                <c:pt idx="441">
                  <c:v>6.2000007629394531</c:v>
                </c:pt>
                <c:pt idx="442">
                  <c:v>6.2999992370605469</c:v>
                </c:pt>
                <c:pt idx="443">
                  <c:v>6.4000015258789063</c:v>
                </c:pt>
                <c:pt idx="444">
                  <c:v>6.5</c:v>
                </c:pt>
                <c:pt idx="445">
                  <c:v>6.5999984741210938</c:v>
                </c:pt>
                <c:pt idx="446">
                  <c:v>6.7000007629394531</c:v>
                </c:pt>
                <c:pt idx="447">
                  <c:v>6.7999992370605469</c:v>
                </c:pt>
                <c:pt idx="448">
                  <c:v>6.9000015258789063</c:v>
                </c:pt>
                <c:pt idx="449">
                  <c:v>7</c:v>
                </c:pt>
                <c:pt idx="450">
                  <c:v>7.0999984741210938</c:v>
                </c:pt>
                <c:pt idx="451">
                  <c:v>7.2000007629394531</c:v>
                </c:pt>
                <c:pt idx="452">
                  <c:v>7.2999992370605469</c:v>
                </c:pt>
                <c:pt idx="453">
                  <c:v>7.4000015258789063</c:v>
                </c:pt>
                <c:pt idx="454">
                  <c:v>7.5</c:v>
                </c:pt>
                <c:pt idx="455">
                  <c:v>7.5999984741210938</c:v>
                </c:pt>
                <c:pt idx="456">
                  <c:v>7.7000007629394531</c:v>
                </c:pt>
                <c:pt idx="457">
                  <c:v>7.7999992370605469</c:v>
                </c:pt>
                <c:pt idx="458">
                  <c:v>7.9000015258789063</c:v>
                </c:pt>
                <c:pt idx="459">
                  <c:v>8</c:v>
                </c:pt>
                <c:pt idx="460">
                  <c:v>8.0999984741210938</c:v>
                </c:pt>
                <c:pt idx="461">
                  <c:v>8.2000007629394531</c:v>
                </c:pt>
                <c:pt idx="462">
                  <c:v>8.2999992370605469</c:v>
                </c:pt>
                <c:pt idx="463">
                  <c:v>8.4000015258789063</c:v>
                </c:pt>
                <c:pt idx="464">
                  <c:v>8.5</c:v>
                </c:pt>
                <c:pt idx="465">
                  <c:v>8.5999984741210938</c:v>
                </c:pt>
                <c:pt idx="466">
                  <c:v>8.7000007629394531</c:v>
                </c:pt>
                <c:pt idx="467">
                  <c:v>8.7999992370605469</c:v>
                </c:pt>
                <c:pt idx="468">
                  <c:v>8.9000015258789063</c:v>
                </c:pt>
                <c:pt idx="469">
                  <c:v>9</c:v>
                </c:pt>
                <c:pt idx="470">
                  <c:v>9.0999984741210938</c:v>
                </c:pt>
                <c:pt idx="471">
                  <c:v>9.2000007629394531</c:v>
                </c:pt>
                <c:pt idx="472">
                  <c:v>9.2999992370605469</c:v>
                </c:pt>
                <c:pt idx="473">
                  <c:v>9.4000015258789063</c:v>
                </c:pt>
                <c:pt idx="474">
                  <c:v>9.5</c:v>
                </c:pt>
                <c:pt idx="475">
                  <c:v>9.5999984741210938</c:v>
                </c:pt>
                <c:pt idx="476">
                  <c:v>9.7000007629394531</c:v>
                </c:pt>
                <c:pt idx="477">
                  <c:v>9.7999992370605469</c:v>
                </c:pt>
                <c:pt idx="478">
                  <c:v>9.9000015258789063</c:v>
                </c:pt>
                <c:pt idx="479">
                  <c:v>10</c:v>
                </c:pt>
                <c:pt idx="480">
                  <c:v>10.099998474121094</c:v>
                </c:pt>
                <c:pt idx="481">
                  <c:v>10.200000762939453</c:v>
                </c:pt>
                <c:pt idx="482">
                  <c:v>10.299999237060547</c:v>
                </c:pt>
                <c:pt idx="483">
                  <c:v>10.400001525878906</c:v>
                </c:pt>
                <c:pt idx="484">
                  <c:v>10.5</c:v>
                </c:pt>
                <c:pt idx="485">
                  <c:v>10.599998474121094</c:v>
                </c:pt>
                <c:pt idx="486">
                  <c:v>10.700000762939453</c:v>
                </c:pt>
                <c:pt idx="487">
                  <c:v>10.799999237060547</c:v>
                </c:pt>
                <c:pt idx="488">
                  <c:v>10.900001525878906</c:v>
                </c:pt>
                <c:pt idx="489">
                  <c:v>11</c:v>
                </c:pt>
                <c:pt idx="490">
                  <c:v>11.099998474121094</c:v>
                </c:pt>
                <c:pt idx="491">
                  <c:v>11.200000762939453</c:v>
                </c:pt>
                <c:pt idx="492">
                  <c:v>11.299999237060547</c:v>
                </c:pt>
                <c:pt idx="493">
                  <c:v>11.400001525878906</c:v>
                </c:pt>
                <c:pt idx="494">
                  <c:v>11.5</c:v>
                </c:pt>
                <c:pt idx="495">
                  <c:v>11.599998474121094</c:v>
                </c:pt>
                <c:pt idx="496">
                  <c:v>11.700000762939453</c:v>
                </c:pt>
                <c:pt idx="497">
                  <c:v>11.799999237060547</c:v>
                </c:pt>
                <c:pt idx="498">
                  <c:v>11.900001525878906</c:v>
                </c:pt>
                <c:pt idx="499">
                  <c:v>12</c:v>
                </c:pt>
                <c:pt idx="500">
                  <c:v>12.099998474121094</c:v>
                </c:pt>
                <c:pt idx="501">
                  <c:v>12.200000762939453</c:v>
                </c:pt>
                <c:pt idx="502">
                  <c:v>12.299999237060547</c:v>
                </c:pt>
                <c:pt idx="503">
                  <c:v>12.400001525878906</c:v>
                </c:pt>
                <c:pt idx="504">
                  <c:v>12.5</c:v>
                </c:pt>
                <c:pt idx="505">
                  <c:v>12.599998474121094</c:v>
                </c:pt>
                <c:pt idx="506">
                  <c:v>12.700000762939453</c:v>
                </c:pt>
                <c:pt idx="507">
                  <c:v>12.799999237060547</c:v>
                </c:pt>
                <c:pt idx="508">
                  <c:v>12.900001525878906</c:v>
                </c:pt>
                <c:pt idx="509">
                  <c:v>13</c:v>
                </c:pt>
                <c:pt idx="510">
                  <c:v>13.099998474121094</c:v>
                </c:pt>
                <c:pt idx="511">
                  <c:v>13.200000762939453</c:v>
                </c:pt>
                <c:pt idx="512">
                  <c:v>13.299999237060547</c:v>
                </c:pt>
                <c:pt idx="513">
                  <c:v>13.400001525878906</c:v>
                </c:pt>
                <c:pt idx="514">
                  <c:v>13.5</c:v>
                </c:pt>
                <c:pt idx="515">
                  <c:v>13.599998474121094</c:v>
                </c:pt>
                <c:pt idx="516">
                  <c:v>13.700000762939453</c:v>
                </c:pt>
                <c:pt idx="517">
                  <c:v>13.799999237060547</c:v>
                </c:pt>
                <c:pt idx="518">
                  <c:v>13.900001525878906</c:v>
                </c:pt>
                <c:pt idx="519">
                  <c:v>14</c:v>
                </c:pt>
                <c:pt idx="520">
                  <c:v>14.099998474121094</c:v>
                </c:pt>
                <c:pt idx="521">
                  <c:v>14.200000762939453</c:v>
                </c:pt>
                <c:pt idx="522">
                  <c:v>14.299999237060547</c:v>
                </c:pt>
                <c:pt idx="523">
                  <c:v>14.400001525878906</c:v>
                </c:pt>
                <c:pt idx="524">
                  <c:v>14.5</c:v>
                </c:pt>
                <c:pt idx="525">
                  <c:v>14.599998474121094</c:v>
                </c:pt>
                <c:pt idx="526">
                  <c:v>14.700000762939453</c:v>
                </c:pt>
                <c:pt idx="527">
                  <c:v>14.799999237060547</c:v>
                </c:pt>
                <c:pt idx="528">
                  <c:v>14.900001525878906</c:v>
                </c:pt>
                <c:pt idx="529">
                  <c:v>15</c:v>
                </c:pt>
                <c:pt idx="530">
                  <c:v>15.099998474121094</c:v>
                </c:pt>
                <c:pt idx="531">
                  <c:v>15.200000762939453</c:v>
                </c:pt>
                <c:pt idx="532">
                  <c:v>15.299999237060547</c:v>
                </c:pt>
                <c:pt idx="533">
                  <c:v>15.400001525878906</c:v>
                </c:pt>
                <c:pt idx="534">
                  <c:v>15.5</c:v>
                </c:pt>
                <c:pt idx="535">
                  <c:v>15.599998474121094</c:v>
                </c:pt>
                <c:pt idx="536">
                  <c:v>15.700000762939453</c:v>
                </c:pt>
                <c:pt idx="537">
                  <c:v>15.799999237060547</c:v>
                </c:pt>
                <c:pt idx="538">
                  <c:v>15.900001525878906</c:v>
                </c:pt>
                <c:pt idx="539">
                  <c:v>16</c:v>
                </c:pt>
                <c:pt idx="540">
                  <c:v>16.099998474121094</c:v>
                </c:pt>
                <c:pt idx="541">
                  <c:v>16.200000762939453</c:v>
                </c:pt>
                <c:pt idx="542">
                  <c:v>16.299999237060547</c:v>
                </c:pt>
                <c:pt idx="543">
                  <c:v>16.400001525878906</c:v>
                </c:pt>
                <c:pt idx="544">
                  <c:v>16.5</c:v>
                </c:pt>
                <c:pt idx="545">
                  <c:v>16.599998474121094</c:v>
                </c:pt>
                <c:pt idx="546">
                  <c:v>16.700000762939453</c:v>
                </c:pt>
                <c:pt idx="547">
                  <c:v>16.799999237060547</c:v>
                </c:pt>
                <c:pt idx="548">
                  <c:v>16.900001525878906</c:v>
                </c:pt>
                <c:pt idx="549">
                  <c:v>17</c:v>
                </c:pt>
                <c:pt idx="550">
                  <c:v>17.099998474121094</c:v>
                </c:pt>
                <c:pt idx="551">
                  <c:v>17.200000762939453</c:v>
                </c:pt>
                <c:pt idx="552">
                  <c:v>17.299999237060547</c:v>
                </c:pt>
                <c:pt idx="553">
                  <c:v>17.400001525878906</c:v>
                </c:pt>
                <c:pt idx="554">
                  <c:v>17.5</c:v>
                </c:pt>
                <c:pt idx="555">
                  <c:v>17.599998474121094</c:v>
                </c:pt>
                <c:pt idx="556">
                  <c:v>17.700000762939453</c:v>
                </c:pt>
                <c:pt idx="557">
                  <c:v>17.799999237060547</c:v>
                </c:pt>
                <c:pt idx="558">
                  <c:v>17.900001525878906</c:v>
                </c:pt>
                <c:pt idx="559">
                  <c:v>18</c:v>
                </c:pt>
                <c:pt idx="560">
                  <c:v>18.099998474121094</c:v>
                </c:pt>
                <c:pt idx="561">
                  <c:v>18.200000762939453</c:v>
                </c:pt>
                <c:pt idx="562">
                  <c:v>18.299999237060547</c:v>
                </c:pt>
                <c:pt idx="563">
                  <c:v>18.400001525878906</c:v>
                </c:pt>
                <c:pt idx="564">
                  <c:v>18.5</c:v>
                </c:pt>
                <c:pt idx="565">
                  <c:v>18.599998474121094</c:v>
                </c:pt>
                <c:pt idx="566">
                  <c:v>18.700000762939453</c:v>
                </c:pt>
                <c:pt idx="567">
                  <c:v>18.799999237060547</c:v>
                </c:pt>
                <c:pt idx="568">
                  <c:v>18.900001525878906</c:v>
                </c:pt>
                <c:pt idx="569">
                  <c:v>19</c:v>
                </c:pt>
                <c:pt idx="570">
                  <c:v>19.099998474121094</c:v>
                </c:pt>
                <c:pt idx="571">
                  <c:v>19.200000762939453</c:v>
                </c:pt>
                <c:pt idx="572">
                  <c:v>19.299999237060547</c:v>
                </c:pt>
                <c:pt idx="573">
                  <c:v>19.400001525878906</c:v>
                </c:pt>
                <c:pt idx="574">
                  <c:v>19.5</c:v>
                </c:pt>
                <c:pt idx="575">
                  <c:v>19.599998474121094</c:v>
                </c:pt>
                <c:pt idx="576">
                  <c:v>19.700000762939453</c:v>
                </c:pt>
                <c:pt idx="577">
                  <c:v>19.799999237060547</c:v>
                </c:pt>
                <c:pt idx="578">
                  <c:v>19.900001525878906</c:v>
                </c:pt>
                <c:pt idx="579">
                  <c:v>20</c:v>
                </c:pt>
                <c:pt idx="580">
                  <c:v>20.099998474121094</c:v>
                </c:pt>
                <c:pt idx="581">
                  <c:v>20.200000762939453</c:v>
                </c:pt>
                <c:pt idx="582">
                  <c:v>20.299999237060547</c:v>
                </c:pt>
                <c:pt idx="583">
                  <c:v>20.400001525878906</c:v>
                </c:pt>
                <c:pt idx="584">
                  <c:v>20.5</c:v>
                </c:pt>
                <c:pt idx="585">
                  <c:v>20.599998474121094</c:v>
                </c:pt>
                <c:pt idx="586">
                  <c:v>20.700000762939453</c:v>
                </c:pt>
                <c:pt idx="587">
                  <c:v>20.799999237060547</c:v>
                </c:pt>
                <c:pt idx="588">
                  <c:v>20.900001525878906</c:v>
                </c:pt>
                <c:pt idx="589">
                  <c:v>21</c:v>
                </c:pt>
                <c:pt idx="590">
                  <c:v>21.099998474121094</c:v>
                </c:pt>
                <c:pt idx="591">
                  <c:v>21.200000762939453</c:v>
                </c:pt>
                <c:pt idx="592">
                  <c:v>21.299999237060547</c:v>
                </c:pt>
                <c:pt idx="593">
                  <c:v>21.400001525878906</c:v>
                </c:pt>
                <c:pt idx="594">
                  <c:v>21.5</c:v>
                </c:pt>
                <c:pt idx="595">
                  <c:v>21.599998474121094</c:v>
                </c:pt>
                <c:pt idx="596">
                  <c:v>21.700000762939453</c:v>
                </c:pt>
                <c:pt idx="597">
                  <c:v>21.799999237060547</c:v>
                </c:pt>
                <c:pt idx="598">
                  <c:v>21.900001525878906</c:v>
                </c:pt>
                <c:pt idx="599">
                  <c:v>22</c:v>
                </c:pt>
                <c:pt idx="600">
                  <c:v>22.099998474121094</c:v>
                </c:pt>
                <c:pt idx="601">
                  <c:v>22.200000762939453</c:v>
                </c:pt>
                <c:pt idx="602">
                  <c:v>22.299999237060547</c:v>
                </c:pt>
                <c:pt idx="603">
                  <c:v>22.400001525878906</c:v>
                </c:pt>
                <c:pt idx="604">
                  <c:v>22.5</c:v>
                </c:pt>
                <c:pt idx="605">
                  <c:v>22.599998474121094</c:v>
                </c:pt>
                <c:pt idx="606">
                  <c:v>22.700000762939453</c:v>
                </c:pt>
                <c:pt idx="607">
                  <c:v>22.799999237060547</c:v>
                </c:pt>
                <c:pt idx="608">
                  <c:v>22.900001525878906</c:v>
                </c:pt>
                <c:pt idx="609">
                  <c:v>23</c:v>
                </c:pt>
                <c:pt idx="610">
                  <c:v>23.099998474121094</c:v>
                </c:pt>
                <c:pt idx="611">
                  <c:v>23.200000762939453</c:v>
                </c:pt>
                <c:pt idx="612">
                  <c:v>23.299999237060547</c:v>
                </c:pt>
                <c:pt idx="613">
                  <c:v>23.400001525878906</c:v>
                </c:pt>
                <c:pt idx="614">
                  <c:v>23.5</c:v>
                </c:pt>
                <c:pt idx="615">
                  <c:v>23.599998474121094</c:v>
                </c:pt>
                <c:pt idx="616">
                  <c:v>23.700000762939453</c:v>
                </c:pt>
                <c:pt idx="617">
                  <c:v>23.799999237060547</c:v>
                </c:pt>
                <c:pt idx="618">
                  <c:v>23.900001525878906</c:v>
                </c:pt>
                <c:pt idx="619">
                  <c:v>24</c:v>
                </c:pt>
                <c:pt idx="620">
                  <c:v>24.099998474121094</c:v>
                </c:pt>
                <c:pt idx="621">
                  <c:v>24.200000762939453</c:v>
                </c:pt>
                <c:pt idx="622">
                  <c:v>24.299999237060547</c:v>
                </c:pt>
                <c:pt idx="623">
                  <c:v>24.400001525878906</c:v>
                </c:pt>
                <c:pt idx="624">
                  <c:v>24.5</c:v>
                </c:pt>
                <c:pt idx="625">
                  <c:v>24.599998474121094</c:v>
                </c:pt>
                <c:pt idx="626">
                  <c:v>24.700000762939453</c:v>
                </c:pt>
                <c:pt idx="627">
                  <c:v>24.799999237060547</c:v>
                </c:pt>
                <c:pt idx="628">
                  <c:v>24.900001525878906</c:v>
                </c:pt>
                <c:pt idx="629">
                  <c:v>25</c:v>
                </c:pt>
                <c:pt idx="630">
                  <c:v>25.099998474121094</c:v>
                </c:pt>
                <c:pt idx="631">
                  <c:v>25.200000762939453</c:v>
                </c:pt>
                <c:pt idx="632">
                  <c:v>25.299999237060547</c:v>
                </c:pt>
                <c:pt idx="633">
                  <c:v>25.400001525878906</c:v>
                </c:pt>
                <c:pt idx="634">
                  <c:v>25.5</c:v>
                </c:pt>
                <c:pt idx="635">
                  <c:v>25.599998474121094</c:v>
                </c:pt>
                <c:pt idx="636">
                  <c:v>25.700000762939453</c:v>
                </c:pt>
                <c:pt idx="637">
                  <c:v>25.799999237060547</c:v>
                </c:pt>
                <c:pt idx="638">
                  <c:v>25.900001525878906</c:v>
                </c:pt>
                <c:pt idx="639">
                  <c:v>26</c:v>
                </c:pt>
                <c:pt idx="640">
                  <c:v>26.099998474121094</c:v>
                </c:pt>
                <c:pt idx="641">
                  <c:v>26.199996948242188</c:v>
                </c:pt>
                <c:pt idx="642">
                  <c:v>26.300003051757813</c:v>
                </c:pt>
                <c:pt idx="643">
                  <c:v>26.400001525878906</c:v>
                </c:pt>
                <c:pt idx="644">
                  <c:v>26.5</c:v>
                </c:pt>
                <c:pt idx="645">
                  <c:v>26.599998474121094</c:v>
                </c:pt>
                <c:pt idx="646">
                  <c:v>26.699996948242188</c:v>
                </c:pt>
                <c:pt idx="647">
                  <c:v>26.800003051757813</c:v>
                </c:pt>
                <c:pt idx="648">
                  <c:v>26.900001525878906</c:v>
                </c:pt>
                <c:pt idx="649">
                  <c:v>27</c:v>
                </c:pt>
                <c:pt idx="650">
                  <c:v>27.099998474121094</c:v>
                </c:pt>
                <c:pt idx="651">
                  <c:v>27.199996948242188</c:v>
                </c:pt>
                <c:pt idx="652">
                  <c:v>27.300003051757813</c:v>
                </c:pt>
                <c:pt idx="653">
                  <c:v>27.400001525878906</c:v>
                </c:pt>
                <c:pt idx="654">
                  <c:v>27.5</c:v>
                </c:pt>
                <c:pt idx="655">
                  <c:v>27.599998474121094</c:v>
                </c:pt>
                <c:pt idx="656">
                  <c:v>27.699996948242188</c:v>
                </c:pt>
                <c:pt idx="657">
                  <c:v>27.800003051757813</c:v>
                </c:pt>
                <c:pt idx="658">
                  <c:v>27.900001525878906</c:v>
                </c:pt>
                <c:pt idx="659">
                  <c:v>28</c:v>
                </c:pt>
                <c:pt idx="660">
                  <c:v>28.099998474121094</c:v>
                </c:pt>
                <c:pt idx="661">
                  <c:v>28.199996948242188</c:v>
                </c:pt>
                <c:pt idx="662">
                  <c:v>28.300003051757813</c:v>
                </c:pt>
                <c:pt idx="663">
                  <c:v>28.400001525878906</c:v>
                </c:pt>
                <c:pt idx="664">
                  <c:v>28.5</c:v>
                </c:pt>
                <c:pt idx="665">
                  <c:v>28.599998474121094</c:v>
                </c:pt>
                <c:pt idx="666">
                  <c:v>28.699996948242188</c:v>
                </c:pt>
                <c:pt idx="667">
                  <c:v>28.800003051757813</c:v>
                </c:pt>
                <c:pt idx="668">
                  <c:v>28.900001525878906</c:v>
                </c:pt>
                <c:pt idx="669">
                  <c:v>29</c:v>
                </c:pt>
                <c:pt idx="670">
                  <c:v>29.099998474121094</c:v>
                </c:pt>
                <c:pt idx="671">
                  <c:v>29.199996948242188</c:v>
                </c:pt>
                <c:pt idx="672">
                  <c:v>29.300003051757813</c:v>
                </c:pt>
                <c:pt idx="673">
                  <c:v>29.400001525878906</c:v>
                </c:pt>
                <c:pt idx="674">
                  <c:v>29.5</c:v>
                </c:pt>
                <c:pt idx="675">
                  <c:v>29.599998474121094</c:v>
                </c:pt>
                <c:pt idx="676">
                  <c:v>29.699996948242188</c:v>
                </c:pt>
                <c:pt idx="677">
                  <c:v>29.800003051757813</c:v>
                </c:pt>
                <c:pt idx="678">
                  <c:v>29.900001525878906</c:v>
                </c:pt>
                <c:pt idx="679">
                  <c:v>30</c:v>
                </c:pt>
                <c:pt idx="680">
                  <c:v>30.099998474121094</c:v>
                </c:pt>
                <c:pt idx="681">
                  <c:v>30.199996948242188</c:v>
                </c:pt>
                <c:pt idx="682">
                  <c:v>30.300003051757813</c:v>
                </c:pt>
                <c:pt idx="683">
                  <c:v>30.400001525878906</c:v>
                </c:pt>
                <c:pt idx="684">
                  <c:v>30.5</c:v>
                </c:pt>
                <c:pt idx="685">
                  <c:v>30.599998474121094</c:v>
                </c:pt>
                <c:pt idx="686">
                  <c:v>30.699996948242188</c:v>
                </c:pt>
                <c:pt idx="687">
                  <c:v>30.800003051757813</c:v>
                </c:pt>
                <c:pt idx="688">
                  <c:v>30.900001525878906</c:v>
                </c:pt>
                <c:pt idx="689">
                  <c:v>31</c:v>
                </c:pt>
                <c:pt idx="690">
                  <c:v>31.099998474121094</c:v>
                </c:pt>
                <c:pt idx="691">
                  <c:v>31.199996948242188</c:v>
                </c:pt>
                <c:pt idx="692">
                  <c:v>31.300003051757813</c:v>
                </c:pt>
                <c:pt idx="693">
                  <c:v>31.400001525878906</c:v>
                </c:pt>
                <c:pt idx="694">
                  <c:v>31.5</c:v>
                </c:pt>
                <c:pt idx="695">
                  <c:v>31.599998474121094</c:v>
                </c:pt>
                <c:pt idx="696">
                  <c:v>31.699996948242188</c:v>
                </c:pt>
                <c:pt idx="697">
                  <c:v>31.800003051757813</c:v>
                </c:pt>
                <c:pt idx="698">
                  <c:v>31.900001525878906</c:v>
                </c:pt>
                <c:pt idx="699">
                  <c:v>32</c:v>
                </c:pt>
                <c:pt idx="700">
                  <c:v>32.099998474121094</c:v>
                </c:pt>
                <c:pt idx="701">
                  <c:v>32.199996948242188</c:v>
                </c:pt>
                <c:pt idx="702">
                  <c:v>32.300003051757813</c:v>
                </c:pt>
                <c:pt idx="703">
                  <c:v>32.400001525878906</c:v>
                </c:pt>
                <c:pt idx="704">
                  <c:v>32.5</c:v>
                </c:pt>
                <c:pt idx="705">
                  <c:v>32.599998474121094</c:v>
                </c:pt>
                <c:pt idx="706">
                  <c:v>32.699996948242188</c:v>
                </c:pt>
                <c:pt idx="707">
                  <c:v>32.800003051757813</c:v>
                </c:pt>
                <c:pt idx="708">
                  <c:v>32.900001525878906</c:v>
                </c:pt>
                <c:pt idx="709">
                  <c:v>33</c:v>
                </c:pt>
                <c:pt idx="710">
                  <c:v>33.099998474121094</c:v>
                </c:pt>
                <c:pt idx="711">
                  <c:v>33.199996948242188</c:v>
                </c:pt>
                <c:pt idx="712">
                  <c:v>33.300003051757813</c:v>
                </c:pt>
                <c:pt idx="713">
                  <c:v>33.400001525878906</c:v>
                </c:pt>
                <c:pt idx="714">
                  <c:v>33.5</c:v>
                </c:pt>
                <c:pt idx="715">
                  <c:v>33.599998474121094</c:v>
                </c:pt>
                <c:pt idx="716">
                  <c:v>33.699996948242188</c:v>
                </c:pt>
                <c:pt idx="717">
                  <c:v>33.800003051757813</c:v>
                </c:pt>
                <c:pt idx="718">
                  <c:v>33.900001525878906</c:v>
                </c:pt>
                <c:pt idx="719">
                  <c:v>34</c:v>
                </c:pt>
                <c:pt idx="720">
                  <c:v>34.099998474121094</c:v>
                </c:pt>
                <c:pt idx="721">
                  <c:v>34.199996948242188</c:v>
                </c:pt>
                <c:pt idx="722">
                  <c:v>34.300003051757813</c:v>
                </c:pt>
                <c:pt idx="723">
                  <c:v>34.400001525878906</c:v>
                </c:pt>
                <c:pt idx="724">
                  <c:v>34.5</c:v>
                </c:pt>
                <c:pt idx="725">
                  <c:v>34.599998474121094</c:v>
                </c:pt>
                <c:pt idx="726">
                  <c:v>34.699996948242188</c:v>
                </c:pt>
                <c:pt idx="727">
                  <c:v>34.800003051757813</c:v>
                </c:pt>
                <c:pt idx="728">
                  <c:v>34.900001525878906</c:v>
                </c:pt>
                <c:pt idx="729">
                  <c:v>35</c:v>
                </c:pt>
                <c:pt idx="730">
                  <c:v>35.099998474121094</c:v>
                </c:pt>
                <c:pt idx="731">
                  <c:v>35.199996948242188</c:v>
                </c:pt>
                <c:pt idx="732">
                  <c:v>35.300003051757813</c:v>
                </c:pt>
                <c:pt idx="733">
                  <c:v>35.400001525878906</c:v>
                </c:pt>
                <c:pt idx="734">
                  <c:v>35.5</c:v>
                </c:pt>
                <c:pt idx="735">
                  <c:v>35.599998474121094</c:v>
                </c:pt>
                <c:pt idx="736">
                  <c:v>35.699996948242188</c:v>
                </c:pt>
                <c:pt idx="737">
                  <c:v>35.800003051757813</c:v>
                </c:pt>
                <c:pt idx="738">
                  <c:v>35.900001525878906</c:v>
                </c:pt>
                <c:pt idx="739">
                  <c:v>36</c:v>
                </c:pt>
                <c:pt idx="740">
                  <c:v>36.099998474121094</c:v>
                </c:pt>
                <c:pt idx="741">
                  <c:v>36.199996948242188</c:v>
                </c:pt>
                <c:pt idx="742">
                  <c:v>36.300003051757813</c:v>
                </c:pt>
                <c:pt idx="743">
                  <c:v>36.400001525878906</c:v>
                </c:pt>
                <c:pt idx="744">
                  <c:v>36.5</c:v>
                </c:pt>
                <c:pt idx="745">
                  <c:v>36.599998474121094</c:v>
                </c:pt>
                <c:pt idx="746">
                  <c:v>36.699996948242188</c:v>
                </c:pt>
                <c:pt idx="747">
                  <c:v>36.800003051757813</c:v>
                </c:pt>
                <c:pt idx="748">
                  <c:v>36.900001525878906</c:v>
                </c:pt>
                <c:pt idx="749">
                  <c:v>37</c:v>
                </c:pt>
                <c:pt idx="750">
                  <c:v>37.099998474121094</c:v>
                </c:pt>
                <c:pt idx="751">
                  <c:v>37.199996948242188</c:v>
                </c:pt>
                <c:pt idx="752">
                  <c:v>37.300003051757813</c:v>
                </c:pt>
                <c:pt idx="753">
                  <c:v>37.400001525878906</c:v>
                </c:pt>
                <c:pt idx="754">
                  <c:v>37.5</c:v>
                </c:pt>
                <c:pt idx="755">
                  <c:v>37.599998474121094</c:v>
                </c:pt>
                <c:pt idx="756">
                  <c:v>37.699996948242188</c:v>
                </c:pt>
                <c:pt idx="757">
                  <c:v>37.800003051757813</c:v>
                </c:pt>
                <c:pt idx="758">
                  <c:v>37.900001525878906</c:v>
                </c:pt>
                <c:pt idx="759">
                  <c:v>38</c:v>
                </c:pt>
                <c:pt idx="760">
                  <c:v>38.099998474121094</c:v>
                </c:pt>
                <c:pt idx="761">
                  <c:v>38.199996948242188</c:v>
                </c:pt>
                <c:pt idx="762">
                  <c:v>38.300003051757813</c:v>
                </c:pt>
                <c:pt idx="763">
                  <c:v>38.400001525878906</c:v>
                </c:pt>
                <c:pt idx="764">
                  <c:v>38.5</c:v>
                </c:pt>
                <c:pt idx="765">
                  <c:v>38.599998474121094</c:v>
                </c:pt>
                <c:pt idx="766">
                  <c:v>38.699996948242188</c:v>
                </c:pt>
                <c:pt idx="767">
                  <c:v>38.800003051757813</c:v>
                </c:pt>
                <c:pt idx="768">
                  <c:v>38.900001525878906</c:v>
                </c:pt>
                <c:pt idx="769">
                  <c:v>39</c:v>
                </c:pt>
                <c:pt idx="770">
                  <c:v>39.099998474121094</c:v>
                </c:pt>
                <c:pt idx="771">
                  <c:v>39.199996948242188</c:v>
                </c:pt>
                <c:pt idx="772">
                  <c:v>39.300003051757813</c:v>
                </c:pt>
                <c:pt idx="773">
                  <c:v>39.400001525878906</c:v>
                </c:pt>
                <c:pt idx="774">
                  <c:v>39.5</c:v>
                </c:pt>
                <c:pt idx="775">
                  <c:v>39.599998474121094</c:v>
                </c:pt>
                <c:pt idx="776">
                  <c:v>39.699996948242188</c:v>
                </c:pt>
                <c:pt idx="777">
                  <c:v>39.800003051757813</c:v>
                </c:pt>
                <c:pt idx="778">
                  <c:v>39.900001525878906</c:v>
                </c:pt>
                <c:pt idx="779">
                  <c:v>40</c:v>
                </c:pt>
                <c:pt idx="780">
                  <c:v>40.099998474121094</c:v>
                </c:pt>
                <c:pt idx="781">
                  <c:v>40.199996948242188</c:v>
                </c:pt>
                <c:pt idx="782">
                  <c:v>40.300003051757813</c:v>
                </c:pt>
                <c:pt idx="783">
                  <c:v>40.400001525878906</c:v>
                </c:pt>
                <c:pt idx="784">
                  <c:v>40.5</c:v>
                </c:pt>
                <c:pt idx="785">
                  <c:v>40.599998474121094</c:v>
                </c:pt>
                <c:pt idx="786">
                  <c:v>40.699996948242188</c:v>
                </c:pt>
                <c:pt idx="787">
                  <c:v>40.800003051757813</c:v>
                </c:pt>
                <c:pt idx="788">
                  <c:v>40.900001525878906</c:v>
                </c:pt>
                <c:pt idx="789">
                  <c:v>41</c:v>
                </c:pt>
                <c:pt idx="790">
                  <c:v>41.099998474121094</c:v>
                </c:pt>
                <c:pt idx="791">
                  <c:v>41.199996948242188</c:v>
                </c:pt>
                <c:pt idx="792">
                  <c:v>41.300003051757813</c:v>
                </c:pt>
                <c:pt idx="793">
                  <c:v>41.400001525878906</c:v>
                </c:pt>
                <c:pt idx="794">
                  <c:v>41.5</c:v>
                </c:pt>
                <c:pt idx="795">
                  <c:v>41.599998474121094</c:v>
                </c:pt>
                <c:pt idx="796">
                  <c:v>41.699996948242188</c:v>
                </c:pt>
                <c:pt idx="797">
                  <c:v>41.800003051757813</c:v>
                </c:pt>
                <c:pt idx="798">
                  <c:v>41.900001525878906</c:v>
                </c:pt>
                <c:pt idx="799">
                  <c:v>42</c:v>
                </c:pt>
                <c:pt idx="800">
                  <c:v>42.099998474121094</c:v>
                </c:pt>
                <c:pt idx="801">
                  <c:v>42.199996948242188</c:v>
                </c:pt>
                <c:pt idx="802">
                  <c:v>42.300003051757813</c:v>
                </c:pt>
                <c:pt idx="803">
                  <c:v>42.400001525878906</c:v>
                </c:pt>
                <c:pt idx="804">
                  <c:v>42.5</c:v>
                </c:pt>
                <c:pt idx="805">
                  <c:v>42.599998474121094</c:v>
                </c:pt>
                <c:pt idx="806">
                  <c:v>42.699996948242188</c:v>
                </c:pt>
                <c:pt idx="807">
                  <c:v>42.800003051757813</c:v>
                </c:pt>
                <c:pt idx="808">
                  <c:v>42.900001525878906</c:v>
                </c:pt>
                <c:pt idx="809">
                  <c:v>43</c:v>
                </c:pt>
                <c:pt idx="810">
                  <c:v>43.099998474121094</c:v>
                </c:pt>
                <c:pt idx="811">
                  <c:v>43.199996948242188</c:v>
                </c:pt>
                <c:pt idx="812">
                  <c:v>43.300003051757813</c:v>
                </c:pt>
                <c:pt idx="813">
                  <c:v>43.400001525878906</c:v>
                </c:pt>
                <c:pt idx="814">
                  <c:v>43.5</c:v>
                </c:pt>
                <c:pt idx="815">
                  <c:v>43.599998474121094</c:v>
                </c:pt>
                <c:pt idx="816">
                  <c:v>43.699996948242188</c:v>
                </c:pt>
                <c:pt idx="817">
                  <c:v>43.800003051757813</c:v>
                </c:pt>
                <c:pt idx="818">
                  <c:v>43.900001525878906</c:v>
                </c:pt>
                <c:pt idx="819">
                  <c:v>44</c:v>
                </c:pt>
                <c:pt idx="820">
                  <c:v>44.099998474121094</c:v>
                </c:pt>
                <c:pt idx="821">
                  <c:v>44.199996948242188</c:v>
                </c:pt>
                <c:pt idx="822">
                  <c:v>44.300003051757813</c:v>
                </c:pt>
                <c:pt idx="823">
                  <c:v>44.400001525878906</c:v>
                </c:pt>
                <c:pt idx="824">
                  <c:v>44.5</c:v>
                </c:pt>
                <c:pt idx="825">
                  <c:v>44.599998474121094</c:v>
                </c:pt>
                <c:pt idx="826">
                  <c:v>44.699996948242188</c:v>
                </c:pt>
                <c:pt idx="827">
                  <c:v>44.800003051757813</c:v>
                </c:pt>
                <c:pt idx="828">
                  <c:v>44.900001525878906</c:v>
                </c:pt>
                <c:pt idx="829">
                  <c:v>45</c:v>
                </c:pt>
                <c:pt idx="830">
                  <c:v>45.099998474121094</c:v>
                </c:pt>
                <c:pt idx="831">
                  <c:v>45.199996948242188</c:v>
                </c:pt>
                <c:pt idx="832">
                  <c:v>45.300003051757813</c:v>
                </c:pt>
                <c:pt idx="833">
                  <c:v>45.400001525878906</c:v>
                </c:pt>
                <c:pt idx="834">
                  <c:v>45.5</c:v>
                </c:pt>
                <c:pt idx="835">
                  <c:v>45.599998474121094</c:v>
                </c:pt>
                <c:pt idx="836">
                  <c:v>45.699996948242188</c:v>
                </c:pt>
                <c:pt idx="837">
                  <c:v>45.800003051757813</c:v>
                </c:pt>
                <c:pt idx="838">
                  <c:v>45.900001525878906</c:v>
                </c:pt>
                <c:pt idx="839">
                  <c:v>46</c:v>
                </c:pt>
                <c:pt idx="840">
                  <c:v>46.099998474121094</c:v>
                </c:pt>
                <c:pt idx="841">
                  <c:v>46.199996948242188</c:v>
                </c:pt>
                <c:pt idx="842">
                  <c:v>46.300003051757813</c:v>
                </c:pt>
                <c:pt idx="843">
                  <c:v>46.400001525878906</c:v>
                </c:pt>
                <c:pt idx="844">
                  <c:v>46.5</c:v>
                </c:pt>
                <c:pt idx="845">
                  <c:v>46.599998474121094</c:v>
                </c:pt>
                <c:pt idx="846">
                  <c:v>46.699996948242188</c:v>
                </c:pt>
                <c:pt idx="847">
                  <c:v>46.800003051757813</c:v>
                </c:pt>
                <c:pt idx="848">
                  <c:v>46.900001525878906</c:v>
                </c:pt>
                <c:pt idx="849">
                  <c:v>47</c:v>
                </c:pt>
                <c:pt idx="850">
                  <c:v>47.099998474121094</c:v>
                </c:pt>
                <c:pt idx="851">
                  <c:v>47.199996948242188</c:v>
                </c:pt>
                <c:pt idx="852">
                  <c:v>47.300003051757813</c:v>
                </c:pt>
                <c:pt idx="853">
                  <c:v>47.400001525878906</c:v>
                </c:pt>
                <c:pt idx="854">
                  <c:v>47.5</c:v>
                </c:pt>
                <c:pt idx="855">
                  <c:v>47.599998474121094</c:v>
                </c:pt>
                <c:pt idx="856">
                  <c:v>47.699996948242188</c:v>
                </c:pt>
                <c:pt idx="857">
                  <c:v>47.800003051757813</c:v>
                </c:pt>
                <c:pt idx="858">
                  <c:v>47.900001525878906</c:v>
                </c:pt>
                <c:pt idx="859">
                  <c:v>48</c:v>
                </c:pt>
                <c:pt idx="860">
                  <c:v>48.099998474121094</c:v>
                </c:pt>
                <c:pt idx="861">
                  <c:v>48.199996948242188</c:v>
                </c:pt>
                <c:pt idx="862">
                  <c:v>48.300003051757813</c:v>
                </c:pt>
                <c:pt idx="863">
                  <c:v>48.400001525878906</c:v>
                </c:pt>
                <c:pt idx="864">
                  <c:v>48.5</c:v>
                </c:pt>
                <c:pt idx="865">
                  <c:v>48.599998474121094</c:v>
                </c:pt>
                <c:pt idx="866">
                  <c:v>48.699996948242188</c:v>
                </c:pt>
                <c:pt idx="867">
                  <c:v>48.800003051757813</c:v>
                </c:pt>
                <c:pt idx="868">
                  <c:v>48.900001525878906</c:v>
                </c:pt>
                <c:pt idx="869">
                  <c:v>49</c:v>
                </c:pt>
                <c:pt idx="870">
                  <c:v>49.099998474121094</c:v>
                </c:pt>
                <c:pt idx="871">
                  <c:v>49.199996948242188</c:v>
                </c:pt>
                <c:pt idx="872">
                  <c:v>49.300003051757813</c:v>
                </c:pt>
                <c:pt idx="873">
                  <c:v>49.400001525878906</c:v>
                </c:pt>
                <c:pt idx="874">
                  <c:v>49.5</c:v>
                </c:pt>
                <c:pt idx="875">
                  <c:v>49.599998474121094</c:v>
                </c:pt>
                <c:pt idx="876">
                  <c:v>49.699996948242188</c:v>
                </c:pt>
                <c:pt idx="877">
                  <c:v>49.800003051757813</c:v>
                </c:pt>
                <c:pt idx="878">
                  <c:v>49.900001525878906</c:v>
                </c:pt>
                <c:pt idx="879">
                  <c:v>50</c:v>
                </c:pt>
                <c:pt idx="880">
                  <c:v>50.099998474121094</c:v>
                </c:pt>
                <c:pt idx="881">
                  <c:v>50.199996948242188</c:v>
                </c:pt>
                <c:pt idx="882">
                  <c:v>50.300003051757813</c:v>
                </c:pt>
                <c:pt idx="883">
                  <c:v>50.400001525878906</c:v>
                </c:pt>
                <c:pt idx="884">
                  <c:v>50.5</c:v>
                </c:pt>
                <c:pt idx="885">
                  <c:v>50.599998474121094</c:v>
                </c:pt>
                <c:pt idx="886">
                  <c:v>50.699996948242188</c:v>
                </c:pt>
                <c:pt idx="887">
                  <c:v>50.800003051757813</c:v>
                </c:pt>
                <c:pt idx="888">
                  <c:v>50.900001525878906</c:v>
                </c:pt>
                <c:pt idx="889">
                  <c:v>51</c:v>
                </c:pt>
                <c:pt idx="890">
                  <c:v>51.099998474121094</c:v>
                </c:pt>
                <c:pt idx="891">
                  <c:v>51.199996948242188</c:v>
                </c:pt>
                <c:pt idx="892">
                  <c:v>51.300003051757813</c:v>
                </c:pt>
                <c:pt idx="893">
                  <c:v>51.400001525878906</c:v>
                </c:pt>
                <c:pt idx="894">
                  <c:v>51.5</c:v>
                </c:pt>
                <c:pt idx="895">
                  <c:v>51.599998474121094</c:v>
                </c:pt>
                <c:pt idx="896">
                  <c:v>51.699996948242188</c:v>
                </c:pt>
                <c:pt idx="897">
                  <c:v>51.800003051757813</c:v>
                </c:pt>
                <c:pt idx="898">
                  <c:v>51.900001525878906</c:v>
                </c:pt>
                <c:pt idx="899">
                  <c:v>52</c:v>
                </c:pt>
                <c:pt idx="900">
                  <c:v>52.099998474121094</c:v>
                </c:pt>
                <c:pt idx="901">
                  <c:v>52.199996948242188</c:v>
                </c:pt>
                <c:pt idx="902">
                  <c:v>52.300003051757813</c:v>
                </c:pt>
                <c:pt idx="903">
                  <c:v>52.400001525878906</c:v>
                </c:pt>
                <c:pt idx="904">
                  <c:v>52.5</c:v>
                </c:pt>
                <c:pt idx="905">
                  <c:v>52.599998474121094</c:v>
                </c:pt>
                <c:pt idx="906">
                  <c:v>52.699996948242188</c:v>
                </c:pt>
                <c:pt idx="907">
                  <c:v>52.800003051757813</c:v>
                </c:pt>
                <c:pt idx="908">
                  <c:v>52.900001525878906</c:v>
                </c:pt>
                <c:pt idx="909">
                  <c:v>53</c:v>
                </c:pt>
                <c:pt idx="910">
                  <c:v>53.099998474121094</c:v>
                </c:pt>
                <c:pt idx="911">
                  <c:v>53.199996948242188</c:v>
                </c:pt>
                <c:pt idx="912">
                  <c:v>53.300003051757813</c:v>
                </c:pt>
                <c:pt idx="913">
                  <c:v>53.400001525878906</c:v>
                </c:pt>
                <c:pt idx="914">
                  <c:v>53.5</c:v>
                </c:pt>
                <c:pt idx="915">
                  <c:v>53.599998474121094</c:v>
                </c:pt>
                <c:pt idx="916">
                  <c:v>53.699996948242188</c:v>
                </c:pt>
                <c:pt idx="917">
                  <c:v>53.800003051757813</c:v>
                </c:pt>
                <c:pt idx="918">
                  <c:v>53.900001525878906</c:v>
                </c:pt>
                <c:pt idx="919">
                  <c:v>54</c:v>
                </c:pt>
                <c:pt idx="920">
                  <c:v>54.099998474121094</c:v>
                </c:pt>
                <c:pt idx="921">
                  <c:v>54.199996948242188</c:v>
                </c:pt>
                <c:pt idx="922">
                  <c:v>54.300003051757813</c:v>
                </c:pt>
                <c:pt idx="923">
                  <c:v>54.400001525878906</c:v>
                </c:pt>
                <c:pt idx="924">
                  <c:v>54.5</c:v>
                </c:pt>
                <c:pt idx="925">
                  <c:v>54.599998474121094</c:v>
                </c:pt>
                <c:pt idx="926">
                  <c:v>54.699996948242188</c:v>
                </c:pt>
                <c:pt idx="927">
                  <c:v>54.800003051757813</c:v>
                </c:pt>
                <c:pt idx="928">
                  <c:v>54.900001525878906</c:v>
                </c:pt>
                <c:pt idx="929">
                  <c:v>55</c:v>
                </c:pt>
                <c:pt idx="930">
                  <c:v>55.099998474121094</c:v>
                </c:pt>
                <c:pt idx="931">
                  <c:v>55.199996948242188</c:v>
                </c:pt>
                <c:pt idx="932">
                  <c:v>55.300003051757813</c:v>
                </c:pt>
                <c:pt idx="933">
                  <c:v>55.400001525878906</c:v>
                </c:pt>
                <c:pt idx="934">
                  <c:v>55.5</c:v>
                </c:pt>
                <c:pt idx="935">
                  <c:v>55.599998474121094</c:v>
                </c:pt>
                <c:pt idx="936">
                  <c:v>55.699996948242188</c:v>
                </c:pt>
                <c:pt idx="937">
                  <c:v>55.800003051757813</c:v>
                </c:pt>
                <c:pt idx="938">
                  <c:v>55.900001525878906</c:v>
                </c:pt>
                <c:pt idx="939">
                  <c:v>56</c:v>
                </c:pt>
                <c:pt idx="940">
                  <c:v>56.099998474121094</c:v>
                </c:pt>
                <c:pt idx="941">
                  <c:v>56.199996948242188</c:v>
                </c:pt>
                <c:pt idx="942">
                  <c:v>56.300003051757813</c:v>
                </c:pt>
                <c:pt idx="943">
                  <c:v>56.400001525878906</c:v>
                </c:pt>
                <c:pt idx="944">
                  <c:v>56.5</c:v>
                </c:pt>
                <c:pt idx="945">
                  <c:v>56.599998474121094</c:v>
                </c:pt>
                <c:pt idx="946">
                  <c:v>56.699996948242188</c:v>
                </c:pt>
                <c:pt idx="947">
                  <c:v>56.800003051757813</c:v>
                </c:pt>
                <c:pt idx="948">
                  <c:v>56.900001525878906</c:v>
                </c:pt>
                <c:pt idx="949">
                  <c:v>57</c:v>
                </c:pt>
                <c:pt idx="950">
                  <c:v>57.099998474121094</c:v>
                </c:pt>
                <c:pt idx="951">
                  <c:v>57.199996948242188</c:v>
                </c:pt>
                <c:pt idx="952">
                  <c:v>57.300003051757813</c:v>
                </c:pt>
                <c:pt idx="953">
                  <c:v>57.400001525878906</c:v>
                </c:pt>
                <c:pt idx="954">
                  <c:v>57.5</c:v>
                </c:pt>
                <c:pt idx="955">
                  <c:v>57.599998474121094</c:v>
                </c:pt>
                <c:pt idx="956">
                  <c:v>57.699996948242188</c:v>
                </c:pt>
                <c:pt idx="957">
                  <c:v>57.800003051757813</c:v>
                </c:pt>
                <c:pt idx="958">
                  <c:v>57.900001525878906</c:v>
                </c:pt>
                <c:pt idx="959">
                  <c:v>58</c:v>
                </c:pt>
                <c:pt idx="960">
                  <c:v>58.099998474121094</c:v>
                </c:pt>
                <c:pt idx="961">
                  <c:v>58.199996948242188</c:v>
                </c:pt>
                <c:pt idx="962">
                  <c:v>58.300003051757813</c:v>
                </c:pt>
                <c:pt idx="963">
                  <c:v>58.400001525878906</c:v>
                </c:pt>
                <c:pt idx="964">
                  <c:v>58.5</c:v>
                </c:pt>
                <c:pt idx="965">
                  <c:v>58.599998474121094</c:v>
                </c:pt>
                <c:pt idx="966">
                  <c:v>58.699996948242188</c:v>
                </c:pt>
                <c:pt idx="967">
                  <c:v>58.800003051757813</c:v>
                </c:pt>
                <c:pt idx="968">
                  <c:v>58.900001525878906</c:v>
                </c:pt>
                <c:pt idx="969">
                  <c:v>59</c:v>
                </c:pt>
                <c:pt idx="970">
                  <c:v>59.099998474121094</c:v>
                </c:pt>
                <c:pt idx="971">
                  <c:v>59.199996948242188</c:v>
                </c:pt>
                <c:pt idx="972">
                  <c:v>59.300003051757813</c:v>
                </c:pt>
                <c:pt idx="973">
                  <c:v>59.400001525878906</c:v>
                </c:pt>
                <c:pt idx="974">
                  <c:v>59.5</c:v>
                </c:pt>
                <c:pt idx="975">
                  <c:v>59.599998474121094</c:v>
                </c:pt>
                <c:pt idx="976">
                  <c:v>59.699996948242188</c:v>
                </c:pt>
                <c:pt idx="977">
                  <c:v>59.800003051757813</c:v>
                </c:pt>
                <c:pt idx="978">
                  <c:v>59.900001525878906</c:v>
                </c:pt>
                <c:pt idx="979">
                  <c:v>60</c:v>
                </c:pt>
                <c:pt idx="980">
                  <c:v>60.099998474121094</c:v>
                </c:pt>
                <c:pt idx="981">
                  <c:v>60.199996948242188</c:v>
                </c:pt>
                <c:pt idx="982">
                  <c:v>60.300003051757813</c:v>
                </c:pt>
                <c:pt idx="983">
                  <c:v>60.400001525878906</c:v>
                </c:pt>
                <c:pt idx="984">
                  <c:v>60.5</c:v>
                </c:pt>
                <c:pt idx="985">
                  <c:v>60.599998474121094</c:v>
                </c:pt>
                <c:pt idx="986">
                  <c:v>60.699996948242188</c:v>
                </c:pt>
                <c:pt idx="987">
                  <c:v>60.800003051757813</c:v>
                </c:pt>
                <c:pt idx="988">
                  <c:v>60.900001525878906</c:v>
                </c:pt>
                <c:pt idx="989">
                  <c:v>61</c:v>
                </c:pt>
                <c:pt idx="990">
                  <c:v>61.099998474121094</c:v>
                </c:pt>
                <c:pt idx="991">
                  <c:v>61.199996948242188</c:v>
                </c:pt>
                <c:pt idx="992">
                  <c:v>61.300003051757813</c:v>
                </c:pt>
                <c:pt idx="993">
                  <c:v>61.400001525878906</c:v>
                </c:pt>
                <c:pt idx="994">
                  <c:v>61.5</c:v>
                </c:pt>
                <c:pt idx="995">
                  <c:v>61.599998474121094</c:v>
                </c:pt>
                <c:pt idx="996">
                  <c:v>61.699996948242188</c:v>
                </c:pt>
                <c:pt idx="997">
                  <c:v>61.800003051757813</c:v>
                </c:pt>
                <c:pt idx="998">
                  <c:v>61.900001525878906</c:v>
                </c:pt>
                <c:pt idx="999">
                  <c:v>62</c:v>
                </c:pt>
                <c:pt idx="1000">
                  <c:v>62.099998474121094</c:v>
                </c:pt>
                <c:pt idx="1001">
                  <c:v>62.199996948242188</c:v>
                </c:pt>
                <c:pt idx="1002">
                  <c:v>62.300003051757813</c:v>
                </c:pt>
                <c:pt idx="1003">
                  <c:v>62.400001525878906</c:v>
                </c:pt>
                <c:pt idx="1004">
                  <c:v>62.5</c:v>
                </c:pt>
                <c:pt idx="1005">
                  <c:v>62.599998474121094</c:v>
                </c:pt>
                <c:pt idx="1006">
                  <c:v>62.699996948242188</c:v>
                </c:pt>
                <c:pt idx="1007">
                  <c:v>62.800003051757813</c:v>
                </c:pt>
                <c:pt idx="1008">
                  <c:v>62.900001525878906</c:v>
                </c:pt>
                <c:pt idx="1009">
                  <c:v>63</c:v>
                </c:pt>
                <c:pt idx="1010">
                  <c:v>63.099998474121094</c:v>
                </c:pt>
                <c:pt idx="1011">
                  <c:v>63.199996948242188</c:v>
                </c:pt>
                <c:pt idx="1012">
                  <c:v>63.300003051757813</c:v>
                </c:pt>
                <c:pt idx="1013">
                  <c:v>63.400001525878906</c:v>
                </c:pt>
                <c:pt idx="1014">
                  <c:v>63.5</c:v>
                </c:pt>
                <c:pt idx="1015">
                  <c:v>63.599998474121094</c:v>
                </c:pt>
                <c:pt idx="1016">
                  <c:v>63.699996948242188</c:v>
                </c:pt>
                <c:pt idx="1017">
                  <c:v>63.800003051757813</c:v>
                </c:pt>
                <c:pt idx="1018">
                  <c:v>63.900001525878906</c:v>
                </c:pt>
                <c:pt idx="1019">
                  <c:v>64</c:v>
                </c:pt>
                <c:pt idx="1020">
                  <c:v>64.099998474121094</c:v>
                </c:pt>
                <c:pt idx="1021">
                  <c:v>64.199996948242188</c:v>
                </c:pt>
                <c:pt idx="1022">
                  <c:v>64.300003051757813</c:v>
                </c:pt>
                <c:pt idx="1023">
                  <c:v>64.400001525878906</c:v>
                </c:pt>
                <c:pt idx="1024">
                  <c:v>64.5</c:v>
                </c:pt>
                <c:pt idx="1025">
                  <c:v>64.599998474121094</c:v>
                </c:pt>
                <c:pt idx="1026">
                  <c:v>64.699996948242188</c:v>
                </c:pt>
                <c:pt idx="1027">
                  <c:v>64.800003051757813</c:v>
                </c:pt>
                <c:pt idx="1028">
                  <c:v>64.900001525878906</c:v>
                </c:pt>
                <c:pt idx="1029">
                  <c:v>65</c:v>
                </c:pt>
                <c:pt idx="1030">
                  <c:v>65.099998474121094</c:v>
                </c:pt>
                <c:pt idx="1031">
                  <c:v>65.199996948242188</c:v>
                </c:pt>
                <c:pt idx="1032">
                  <c:v>65.300003051757813</c:v>
                </c:pt>
                <c:pt idx="1033">
                  <c:v>65.400001525878906</c:v>
                </c:pt>
                <c:pt idx="1034">
                  <c:v>65.5</c:v>
                </c:pt>
                <c:pt idx="1035">
                  <c:v>65.599998474121094</c:v>
                </c:pt>
                <c:pt idx="1036">
                  <c:v>65.699996948242188</c:v>
                </c:pt>
                <c:pt idx="1037">
                  <c:v>65.800003051757813</c:v>
                </c:pt>
                <c:pt idx="1038">
                  <c:v>65.900001525878906</c:v>
                </c:pt>
                <c:pt idx="1039">
                  <c:v>66</c:v>
                </c:pt>
                <c:pt idx="1040">
                  <c:v>66.099998474121094</c:v>
                </c:pt>
                <c:pt idx="1041">
                  <c:v>66.199996948242188</c:v>
                </c:pt>
                <c:pt idx="1042">
                  <c:v>66.300003051757813</c:v>
                </c:pt>
                <c:pt idx="1043">
                  <c:v>66.400001525878906</c:v>
                </c:pt>
                <c:pt idx="1044">
                  <c:v>66.5</c:v>
                </c:pt>
                <c:pt idx="1045">
                  <c:v>66.599998474121094</c:v>
                </c:pt>
                <c:pt idx="1046">
                  <c:v>66.699996948242188</c:v>
                </c:pt>
                <c:pt idx="1047">
                  <c:v>66.800003051757813</c:v>
                </c:pt>
                <c:pt idx="1048">
                  <c:v>66.900001525878906</c:v>
                </c:pt>
                <c:pt idx="1049">
                  <c:v>67</c:v>
                </c:pt>
                <c:pt idx="1050">
                  <c:v>67.099998474121094</c:v>
                </c:pt>
                <c:pt idx="1051">
                  <c:v>67.199996948242188</c:v>
                </c:pt>
                <c:pt idx="1052">
                  <c:v>67.300003051757813</c:v>
                </c:pt>
                <c:pt idx="1053">
                  <c:v>67.400001525878906</c:v>
                </c:pt>
                <c:pt idx="1054">
                  <c:v>67.5</c:v>
                </c:pt>
                <c:pt idx="1055">
                  <c:v>67.599998474121094</c:v>
                </c:pt>
                <c:pt idx="1056">
                  <c:v>67.699996948242188</c:v>
                </c:pt>
                <c:pt idx="1057">
                  <c:v>67.800003051757813</c:v>
                </c:pt>
                <c:pt idx="1058">
                  <c:v>67.900001525878906</c:v>
                </c:pt>
                <c:pt idx="1059">
                  <c:v>68</c:v>
                </c:pt>
                <c:pt idx="1060">
                  <c:v>68.099998474121094</c:v>
                </c:pt>
                <c:pt idx="1061">
                  <c:v>68.199996948242188</c:v>
                </c:pt>
                <c:pt idx="1062">
                  <c:v>68.300003051757813</c:v>
                </c:pt>
                <c:pt idx="1063">
                  <c:v>68.400001525878906</c:v>
                </c:pt>
                <c:pt idx="1064">
                  <c:v>68.5</c:v>
                </c:pt>
                <c:pt idx="1065">
                  <c:v>68.599998474121094</c:v>
                </c:pt>
                <c:pt idx="1066">
                  <c:v>68.699996948242188</c:v>
                </c:pt>
                <c:pt idx="1067">
                  <c:v>68.800003051757813</c:v>
                </c:pt>
                <c:pt idx="1068">
                  <c:v>68.900001525878906</c:v>
                </c:pt>
                <c:pt idx="1069">
                  <c:v>69</c:v>
                </c:pt>
                <c:pt idx="1070">
                  <c:v>69.099998474121094</c:v>
                </c:pt>
                <c:pt idx="1071">
                  <c:v>69.199996948242188</c:v>
                </c:pt>
                <c:pt idx="1072">
                  <c:v>69.300003051757813</c:v>
                </c:pt>
                <c:pt idx="1073">
                  <c:v>69.400001525878906</c:v>
                </c:pt>
                <c:pt idx="1074">
                  <c:v>69.5</c:v>
                </c:pt>
                <c:pt idx="1075">
                  <c:v>69.599998474121094</c:v>
                </c:pt>
                <c:pt idx="1076">
                  <c:v>69.699996948242188</c:v>
                </c:pt>
                <c:pt idx="1077">
                  <c:v>69.800003051757813</c:v>
                </c:pt>
                <c:pt idx="1078">
                  <c:v>69.900001525878906</c:v>
                </c:pt>
                <c:pt idx="1079">
                  <c:v>70</c:v>
                </c:pt>
                <c:pt idx="1080">
                  <c:v>70.099998474121094</c:v>
                </c:pt>
                <c:pt idx="1081">
                  <c:v>70.199996948242188</c:v>
                </c:pt>
                <c:pt idx="1082">
                  <c:v>70.300003051757813</c:v>
                </c:pt>
                <c:pt idx="1083">
                  <c:v>70.400001525878906</c:v>
                </c:pt>
                <c:pt idx="1084">
                  <c:v>70.5</c:v>
                </c:pt>
                <c:pt idx="1085">
                  <c:v>70.599998474121094</c:v>
                </c:pt>
                <c:pt idx="1086">
                  <c:v>70.699996948242188</c:v>
                </c:pt>
                <c:pt idx="1087">
                  <c:v>70.800003051757813</c:v>
                </c:pt>
                <c:pt idx="1088">
                  <c:v>70.900001525878906</c:v>
                </c:pt>
                <c:pt idx="1089">
                  <c:v>71</c:v>
                </c:pt>
                <c:pt idx="1090">
                  <c:v>71.099998474121094</c:v>
                </c:pt>
                <c:pt idx="1091">
                  <c:v>71.199996948242188</c:v>
                </c:pt>
                <c:pt idx="1092">
                  <c:v>71.300003051757813</c:v>
                </c:pt>
                <c:pt idx="1093">
                  <c:v>71.400001525878906</c:v>
                </c:pt>
                <c:pt idx="1094">
                  <c:v>71.5</c:v>
                </c:pt>
                <c:pt idx="1095">
                  <c:v>71.599998474121094</c:v>
                </c:pt>
                <c:pt idx="1096">
                  <c:v>71.699996948242188</c:v>
                </c:pt>
                <c:pt idx="1097">
                  <c:v>71.800003051757813</c:v>
                </c:pt>
                <c:pt idx="1098">
                  <c:v>71.900001525878906</c:v>
                </c:pt>
                <c:pt idx="1099">
                  <c:v>72</c:v>
                </c:pt>
                <c:pt idx="1100">
                  <c:v>72.099998474121094</c:v>
                </c:pt>
                <c:pt idx="1101">
                  <c:v>72.199996948242188</c:v>
                </c:pt>
                <c:pt idx="1102">
                  <c:v>72.300003051757813</c:v>
                </c:pt>
                <c:pt idx="1103">
                  <c:v>72.400001525878906</c:v>
                </c:pt>
                <c:pt idx="1104">
                  <c:v>72.5</c:v>
                </c:pt>
                <c:pt idx="1105">
                  <c:v>72.599998474121094</c:v>
                </c:pt>
                <c:pt idx="1106">
                  <c:v>72.699996948242188</c:v>
                </c:pt>
                <c:pt idx="1107">
                  <c:v>72.800003051757813</c:v>
                </c:pt>
                <c:pt idx="1108">
                  <c:v>72.900001525878906</c:v>
                </c:pt>
                <c:pt idx="1109">
                  <c:v>73</c:v>
                </c:pt>
                <c:pt idx="1110">
                  <c:v>73.099998474121094</c:v>
                </c:pt>
                <c:pt idx="1111">
                  <c:v>73.199996948242188</c:v>
                </c:pt>
                <c:pt idx="1112">
                  <c:v>73.300003051757813</c:v>
                </c:pt>
                <c:pt idx="1113">
                  <c:v>73.400001525878906</c:v>
                </c:pt>
                <c:pt idx="1114">
                  <c:v>73.5</c:v>
                </c:pt>
                <c:pt idx="1115">
                  <c:v>73.599998474121094</c:v>
                </c:pt>
                <c:pt idx="1116">
                  <c:v>73.699996948242188</c:v>
                </c:pt>
                <c:pt idx="1117">
                  <c:v>73.800003051757813</c:v>
                </c:pt>
                <c:pt idx="1118">
                  <c:v>73.900001525878906</c:v>
                </c:pt>
                <c:pt idx="1119">
                  <c:v>74</c:v>
                </c:pt>
                <c:pt idx="1120">
                  <c:v>74.099998474121094</c:v>
                </c:pt>
                <c:pt idx="1121">
                  <c:v>74.199996948242188</c:v>
                </c:pt>
                <c:pt idx="1122">
                  <c:v>74.300003051757813</c:v>
                </c:pt>
                <c:pt idx="1123">
                  <c:v>74.400001525878906</c:v>
                </c:pt>
                <c:pt idx="1124">
                  <c:v>74.5</c:v>
                </c:pt>
                <c:pt idx="1125">
                  <c:v>74.599998474121094</c:v>
                </c:pt>
                <c:pt idx="1126">
                  <c:v>74.699996948242188</c:v>
                </c:pt>
                <c:pt idx="1127">
                  <c:v>74.800003051757813</c:v>
                </c:pt>
                <c:pt idx="1128">
                  <c:v>74.900001525878906</c:v>
                </c:pt>
                <c:pt idx="1129">
                  <c:v>75</c:v>
                </c:pt>
                <c:pt idx="1130">
                  <c:v>75.099998474121094</c:v>
                </c:pt>
                <c:pt idx="1131">
                  <c:v>75.199996948242188</c:v>
                </c:pt>
                <c:pt idx="1132">
                  <c:v>75.300003051757813</c:v>
                </c:pt>
                <c:pt idx="1133">
                  <c:v>75.400001525878906</c:v>
                </c:pt>
                <c:pt idx="1134">
                  <c:v>75.5</c:v>
                </c:pt>
                <c:pt idx="1135">
                  <c:v>75.599998474121094</c:v>
                </c:pt>
                <c:pt idx="1136">
                  <c:v>75.699996948242188</c:v>
                </c:pt>
                <c:pt idx="1137">
                  <c:v>75.800003051757813</c:v>
                </c:pt>
                <c:pt idx="1138">
                  <c:v>75.900001525878906</c:v>
                </c:pt>
                <c:pt idx="1139">
                  <c:v>76</c:v>
                </c:pt>
                <c:pt idx="1140">
                  <c:v>76.099998474121094</c:v>
                </c:pt>
                <c:pt idx="1141">
                  <c:v>76.199996948242188</c:v>
                </c:pt>
                <c:pt idx="1142">
                  <c:v>76.300003051757813</c:v>
                </c:pt>
                <c:pt idx="1143">
                  <c:v>76.400001525878906</c:v>
                </c:pt>
                <c:pt idx="1144">
                  <c:v>76.5</c:v>
                </c:pt>
                <c:pt idx="1145">
                  <c:v>76.599998474121094</c:v>
                </c:pt>
                <c:pt idx="1146">
                  <c:v>76.699996948242188</c:v>
                </c:pt>
                <c:pt idx="1147">
                  <c:v>76.800003051757813</c:v>
                </c:pt>
                <c:pt idx="1148">
                  <c:v>76.900001525878906</c:v>
                </c:pt>
                <c:pt idx="1149">
                  <c:v>77</c:v>
                </c:pt>
                <c:pt idx="1150">
                  <c:v>77.099998474121094</c:v>
                </c:pt>
                <c:pt idx="1151">
                  <c:v>77.199996948242188</c:v>
                </c:pt>
                <c:pt idx="1152">
                  <c:v>77.300003051757813</c:v>
                </c:pt>
                <c:pt idx="1153">
                  <c:v>77.400001525878906</c:v>
                </c:pt>
                <c:pt idx="1154">
                  <c:v>77.5</c:v>
                </c:pt>
                <c:pt idx="1155">
                  <c:v>77.599998474121094</c:v>
                </c:pt>
                <c:pt idx="1156">
                  <c:v>77.699996948242188</c:v>
                </c:pt>
                <c:pt idx="1157">
                  <c:v>77.800003051757813</c:v>
                </c:pt>
                <c:pt idx="1158">
                  <c:v>77.900001525878906</c:v>
                </c:pt>
                <c:pt idx="1159">
                  <c:v>78</c:v>
                </c:pt>
                <c:pt idx="1160">
                  <c:v>78.099998474121094</c:v>
                </c:pt>
                <c:pt idx="1161">
                  <c:v>78.199996948242188</c:v>
                </c:pt>
                <c:pt idx="1162">
                  <c:v>78.300003051757813</c:v>
                </c:pt>
                <c:pt idx="1163">
                  <c:v>78.400001525878906</c:v>
                </c:pt>
                <c:pt idx="1164">
                  <c:v>78.5</c:v>
                </c:pt>
                <c:pt idx="1165">
                  <c:v>78.599998474121094</c:v>
                </c:pt>
                <c:pt idx="1166">
                  <c:v>78.699996948242188</c:v>
                </c:pt>
                <c:pt idx="1167">
                  <c:v>78.800003051757813</c:v>
                </c:pt>
                <c:pt idx="1168">
                  <c:v>78.900001525878906</c:v>
                </c:pt>
                <c:pt idx="1169">
                  <c:v>79</c:v>
                </c:pt>
                <c:pt idx="1170">
                  <c:v>79.099998474121094</c:v>
                </c:pt>
                <c:pt idx="1171">
                  <c:v>79.199996948242188</c:v>
                </c:pt>
                <c:pt idx="1172">
                  <c:v>79.300003051757813</c:v>
                </c:pt>
                <c:pt idx="1173">
                  <c:v>79.400001525878906</c:v>
                </c:pt>
                <c:pt idx="1174">
                  <c:v>79.5</c:v>
                </c:pt>
                <c:pt idx="1175">
                  <c:v>79.599998474121094</c:v>
                </c:pt>
                <c:pt idx="1176">
                  <c:v>79.699996948242188</c:v>
                </c:pt>
                <c:pt idx="1177">
                  <c:v>79.800003051757813</c:v>
                </c:pt>
                <c:pt idx="1178">
                  <c:v>79.900001525878906</c:v>
                </c:pt>
                <c:pt idx="1179">
                  <c:v>80</c:v>
                </c:pt>
                <c:pt idx="1180">
                  <c:v>80.099998474121094</c:v>
                </c:pt>
                <c:pt idx="1181">
                  <c:v>80.199996948242188</c:v>
                </c:pt>
                <c:pt idx="1182">
                  <c:v>80.300003051757813</c:v>
                </c:pt>
                <c:pt idx="1183">
                  <c:v>80.400001525878906</c:v>
                </c:pt>
                <c:pt idx="1184">
                  <c:v>80.5</c:v>
                </c:pt>
                <c:pt idx="1185">
                  <c:v>80.599998474121094</c:v>
                </c:pt>
                <c:pt idx="1186">
                  <c:v>80.699996948242188</c:v>
                </c:pt>
                <c:pt idx="1187">
                  <c:v>80.800003051757813</c:v>
                </c:pt>
                <c:pt idx="1188">
                  <c:v>80.900001525878906</c:v>
                </c:pt>
                <c:pt idx="1189">
                  <c:v>81</c:v>
                </c:pt>
                <c:pt idx="1190">
                  <c:v>81.099998474121094</c:v>
                </c:pt>
                <c:pt idx="1191">
                  <c:v>81.199996948242188</c:v>
                </c:pt>
                <c:pt idx="1192">
                  <c:v>81.300003051757813</c:v>
                </c:pt>
                <c:pt idx="1193">
                  <c:v>81.400001525878906</c:v>
                </c:pt>
                <c:pt idx="1194">
                  <c:v>81.5</c:v>
                </c:pt>
                <c:pt idx="1195">
                  <c:v>81.599998474121094</c:v>
                </c:pt>
                <c:pt idx="1196">
                  <c:v>81.699996948242188</c:v>
                </c:pt>
                <c:pt idx="1197">
                  <c:v>81.800003051757813</c:v>
                </c:pt>
                <c:pt idx="1198">
                  <c:v>81.900001525878906</c:v>
                </c:pt>
                <c:pt idx="1199">
                  <c:v>82</c:v>
                </c:pt>
                <c:pt idx="1200">
                  <c:v>82.099998474121094</c:v>
                </c:pt>
                <c:pt idx="1201">
                  <c:v>82.199996948242188</c:v>
                </c:pt>
                <c:pt idx="1202">
                  <c:v>82.300003051757813</c:v>
                </c:pt>
                <c:pt idx="1203">
                  <c:v>82.400001525878906</c:v>
                </c:pt>
                <c:pt idx="1204">
                  <c:v>82.5</c:v>
                </c:pt>
                <c:pt idx="1205">
                  <c:v>82.599998474121094</c:v>
                </c:pt>
                <c:pt idx="1206">
                  <c:v>82.699996948242188</c:v>
                </c:pt>
                <c:pt idx="1207">
                  <c:v>82.800003051757813</c:v>
                </c:pt>
                <c:pt idx="1208">
                  <c:v>82.900001525878906</c:v>
                </c:pt>
                <c:pt idx="1209">
                  <c:v>83</c:v>
                </c:pt>
                <c:pt idx="1210">
                  <c:v>83.099998474121094</c:v>
                </c:pt>
                <c:pt idx="1211">
                  <c:v>83.199996948242188</c:v>
                </c:pt>
                <c:pt idx="1212">
                  <c:v>83.300003051757813</c:v>
                </c:pt>
                <c:pt idx="1213">
                  <c:v>83.400001525878906</c:v>
                </c:pt>
                <c:pt idx="1214">
                  <c:v>83.5</c:v>
                </c:pt>
                <c:pt idx="1215">
                  <c:v>83.599998474121094</c:v>
                </c:pt>
                <c:pt idx="1216">
                  <c:v>83.699996948242188</c:v>
                </c:pt>
                <c:pt idx="1217">
                  <c:v>83.800003051757813</c:v>
                </c:pt>
                <c:pt idx="1218">
                  <c:v>83.900001525878906</c:v>
                </c:pt>
                <c:pt idx="1219">
                  <c:v>84</c:v>
                </c:pt>
                <c:pt idx="1220">
                  <c:v>84.099998474121094</c:v>
                </c:pt>
                <c:pt idx="1221">
                  <c:v>84.199996948242188</c:v>
                </c:pt>
                <c:pt idx="1222">
                  <c:v>84.300003051757813</c:v>
                </c:pt>
                <c:pt idx="1223">
                  <c:v>84.400001525878906</c:v>
                </c:pt>
                <c:pt idx="1224">
                  <c:v>84.5</c:v>
                </c:pt>
                <c:pt idx="1225">
                  <c:v>84.599998474121094</c:v>
                </c:pt>
                <c:pt idx="1226">
                  <c:v>84.699996948242188</c:v>
                </c:pt>
                <c:pt idx="1227">
                  <c:v>84.800003051757813</c:v>
                </c:pt>
                <c:pt idx="1228">
                  <c:v>84.900001525878906</c:v>
                </c:pt>
                <c:pt idx="1229">
                  <c:v>85</c:v>
                </c:pt>
                <c:pt idx="1230">
                  <c:v>85.099998474121094</c:v>
                </c:pt>
                <c:pt idx="1231">
                  <c:v>85.199996948242188</c:v>
                </c:pt>
                <c:pt idx="1232">
                  <c:v>85.300003051757813</c:v>
                </c:pt>
                <c:pt idx="1233">
                  <c:v>85.400001525878906</c:v>
                </c:pt>
                <c:pt idx="1234">
                  <c:v>85.5</c:v>
                </c:pt>
                <c:pt idx="1235">
                  <c:v>85.599998474121094</c:v>
                </c:pt>
                <c:pt idx="1236">
                  <c:v>85.699996948242188</c:v>
                </c:pt>
                <c:pt idx="1237">
                  <c:v>85.800003051757813</c:v>
                </c:pt>
                <c:pt idx="1238">
                  <c:v>85.900001525878906</c:v>
                </c:pt>
                <c:pt idx="1239">
                  <c:v>86</c:v>
                </c:pt>
                <c:pt idx="1240">
                  <c:v>86.099998474121094</c:v>
                </c:pt>
                <c:pt idx="1241">
                  <c:v>86.199996948242188</c:v>
                </c:pt>
                <c:pt idx="1242">
                  <c:v>86.300003051757813</c:v>
                </c:pt>
                <c:pt idx="1243">
                  <c:v>86.400001525878906</c:v>
                </c:pt>
                <c:pt idx="1244">
                  <c:v>86.5</c:v>
                </c:pt>
                <c:pt idx="1245">
                  <c:v>86.599998474121094</c:v>
                </c:pt>
                <c:pt idx="1246">
                  <c:v>86.699996948242188</c:v>
                </c:pt>
                <c:pt idx="1247">
                  <c:v>86.800003051757813</c:v>
                </c:pt>
                <c:pt idx="1248">
                  <c:v>86.900001525878906</c:v>
                </c:pt>
                <c:pt idx="1249">
                  <c:v>87</c:v>
                </c:pt>
                <c:pt idx="1250">
                  <c:v>87.099998474121094</c:v>
                </c:pt>
                <c:pt idx="1251">
                  <c:v>87.199996948242188</c:v>
                </c:pt>
                <c:pt idx="1252">
                  <c:v>87.300003051757813</c:v>
                </c:pt>
                <c:pt idx="1253">
                  <c:v>87.400001525878906</c:v>
                </c:pt>
                <c:pt idx="1254">
                  <c:v>87.5</c:v>
                </c:pt>
                <c:pt idx="1255">
                  <c:v>87.599998474121094</c:v>
                </c:pt>
                <c:pt idx="1256">
                  <c:v>87.699996948242188</c:v>
                </c:pt>
                <c:pt idx="1257">
                  <c:v>87.800003051757813</c:v>
                </c:pt>
                <c:pt idx="1258">
                  <c:v>87.900001525878906</c:v>
                </c:pt>
                <c:pt idx="1259">
                  <c:v>88</c:v>
                </c:pt>
                <c:pt idx="1260">
                  <c:v>88.099998474121094</c:v>
                </c:pt>
                <c:pt idx="1261">
                  <c:v>88.199996948242188</c:v>
                </c:pt>
                <c:pt idx="1262">
                  <c:v>88.300003051757813</c:v>
                </c:pt>
                <c:pt idx="1263">
                  <c:v>88.400001525878906</c:v>
                </c:pt>
                <c:pt idx="1264">
                  <c:v>88.5</c:v>
                </c:pt>
                <c:pt idx="1265">
                  <c:v>88.599998474121094</c:v>
                </c:pt>
                <c:pt idx="1266">
                  <c:v>88.699996948242188</c:v>
                </c:pt>
                <c:pt idx="1267">
                  <c:v>88.800003051757813</c:v>
                </c:pt>
                <c:pt idx="1268">
                  <c:v>88.900001525878906</c:v>
                </c:pt>
                <c:pt idx="1269">
                  <c:v>89</c:v>
                </c:pt>
                <c:pt idx="1270">
                  <c:v>89.099998474121094</c:v>
                </c:pt>
                <c:pt idx="1271">
                  <c:v>89.199996948242188</c:v>
                </c:pt>
                <c:pt idx="1272">
                  <c:v>89.300003051757813</c:v>
                </c:pt>
                <c:pt idx="1273">
                  <c:v>89.400001525878906</c:v>
                </c:pt>
                <c:pt idx="1274">
                  <c:v>89.5</c:v>
                </c:pt>
                <c:pt idx="1275">
                  <c:v>89.599998474121094</c:v>
                </c:pt>
                <c:pt idx="1276">
                  <c:v>89.699996948242188</c:v>
                </c:pt>
                <c:pt idx="1277">
                  <c:v>89.800003051757813</c:v>
                </c:pt>
                <c:pt idx="1278">
                  <c:v>89.900001525878906</c:v>
                </c:pt>
                <c:pt idx="1279">
                  <c:v>90</c:v>
                </c:pt>
                <c:pt idx="1280">
                  <c:v>90.100006103515625</c:v>
                </c:pt>
                <c:pt idx="1281">
                  <c:v>90.199996948242188</c:v>
                </c:pt>
                <c:pt idx="1282">
                  <c:v>90.300003051757813</c:v>
                </c:pt>
                <c:pt idx="1283">
                  <c:v>90.399993896484375</c:v>
                </c:pt>
                <c:pt idx="1284">
                  <c:v>90.5</c:v>
                </c:pt>
                <c:pt idx="1285">
                  <c:v>90.600006103515625</c:v>
                </c:pt>
                <c:pt idx="1286">
                  <c:v>90.699996948242188</c:v>
                </c:pt>
                <c:pt idx="1287">
                  <c:v>90.800003051757813</c:v>
                </c:pt>
                <c:pt idx="1288">
                  <c:v>90.899993896484375</c:v>
                </c:pt>
                <c:pt idx="1289">
                  <c:v>91</c:v>
                </c:pt>
                <c:pt idx="1290">
                  <c:v>91.100006103515625</c:v>
                </c:pt>
                <c:pt idx="1291">
                  <c:v>91.199996948242188</c:v>
                </c:pt>
                <c:pt idx="1292">
                  <c:v>91.300003051757813</c:v>
                </c:pt>
                <c:pt idx="1293">
                  <c:v>91.399993896484375</c:v>
                </c:pt>
                <c:pt idx="1294">
                  <c:v>91.5</c:v>
                </c:pt>
                <c:pt idx="1295">
                  <c:v>91.600006103515625</c:v>
                </c:pt>
                <c:pt idx="1296">
                  <c:v>91.699996948242188</c:v>
                </c:pt>
                <c:pt idx="1297">
                  <c:v>91.800003051757813</c:v>
                </c:pt>
                <c:pt idx="1298">
                  <c:v>91.899993896484375</c:v>
                </c:pt>
                <c:pt idx="1299">
                  <c:v>92</c:v>
                </c:pt>
                <c:pt idx="1300">
                  <c:v>92.100006103515625</c:v>
                </c:pt>
                <c:pt idx="1301">
                  <c:v>92.199996948242188</c:v>
                </c:pt>
                <c:pt idx="1302">
                  <c:v>92.300003051757813</c:v>
                </c:pt>
                <c:pt idx="1303">
                  <c:v>92.399993896484375</c:v>
                </c:pt>
                <c:pt idx="1304">
                  <c:v>92.5</c:v>
                </c:pt>
                <c:pt idx="1305">
                  <c:v>92.600006103515625</c:v>
                </c:pt>
                <c:pt idx="1306">
                  <c:v>92.699996948242188</c:v>
                </c:pt>
                <c:pt idx="1307">
                  <c:v>92.800003051757813</c:v>
                </c:pt>
                <c:pt idx="1308">
                  <c:v>92.899993896484375</c:v>
                </c:pt>
                <c:pt idx="1309">
                  <c:v>93</c:v>
                </c:pt>
                <c:pt idx="1310">
                  <c:v>93.100006103515625</c:v>
                </c:pt>
                <c:pt idx="1311">
                  <c:v>93.199996948242188</c:v>
                </c:pt>
                <c:pt idx="1312">
                  <c:v>93.300003051757813</c:v>
                </c:pt>
                <c:pt idx="1313">
                  <c:v>93.399993896484375</c:v>
                </c:pt>
                <c:pt idx="1314">
                  <c:v>93.5</c:v>
                </c:pt>
                <c:pt idx="1315">
                  <c:v>93.600006103515625</c:v>
                </c:pt>
                <c:pt idx="1316">
                  <c:v>93.699996948242188</c:v>
                </c:pt>
                <c:pt idx="1317">
                  <c:v>93.800003051757813</c:v>
                </c:pt>
                <c:pt idx="1318">
                  <c:v>93.899993896484375</c:v>
                </c:pt>
                <c:pt idx="1319">
                  <c:v>94</c:v>
                </c:pt>
                <c:pt idx="1320">
                  <c:v>94.100006103515625</c:v>
                </c:pt>
                <c:pt idx="1321">
                  <c:v>94.199996948242188</c:v>
                </c:pt>
                <c:pt idx="1322">
                  <c:v>94.300003051757813</c:v>
                </c:pt>
                <c:pt idx="1323">
                  <c:v>94.399993896484375</c:v>
                </c:pt>
                <c:pt idx="1324">
                  <c:v>94.5</c:v>
                </c:pt>
                <c:pt idx="1325">
                  <c:v>94.600006103515625</c:v>
                </c:pt>
                <c:pt idx="1326">
                  <c:v>94.699996948242188</c:v>
                </c:pt>
                <c:pt idx="1327">
                  <c:v>94.800003051757813</c:v>
                </c:pt>
                <c:pt idx="1328">
                  <c:v>94.899993896484375</c:v>
                </c:pt>
                <c:pt idx="1329">
                  <c:v>95</c:v>
                </c:pt>
                <c:pt idx="1330">
                  <c:v>95.100006103515625</c:v>
                </c:pt>
                <c:pt idx="1331">
                  <c:v>95.199996948242188</c:v>
                </c:pt>
                <c:pt idx="1332">
                  <c:v>95.300003051757813</c:v>
                </c:pt>
                <c:pt idx="1333">
                  <c:v>95.399993896484375</c:v>
                </c:pt>
                <c:pt idx="1334">
                  <c:v>95.5</c:v>
                </c:pt>
                <c:pt idx="1335">
                  <c:v>95.600006103515625</c:v>
                </c:pt>
                <c:pt idx="1336">
                  <c:v>95.699996948242188</c:v>
                </c:pt>
                <c:pt idx="1337">
                  <c:v>95.800003051757813</c:v>
                </c:pt>
                <c:pt idx="1338">
                  <c:v>95.899993896484375</c:v>
                </c:pt>
                <c:pt idx="1339">
                  <c:v>96</c:v>
                </c:pt>
                <c:pt idx="1340">
                  <c:v>96.100006103515625</c:v>
                </c:pt>
                <c:pt idx="1341">
                  <c:v>96.199996948242188</c:v>
                </c:pt>
                <c:pt idx="1342">
                  <c:v>96.300003051757813</c:v>
                </c:pt>
                <c:pt idx="1343">
                  <c:v>96.399993896484375</c:v>
                </c:pt>
                <c:pt idx="1344">
                  <c:v>96.5</c:v>
                </c:pt>
                <c:pt idx="1345">
                  <c:v>96.600006103515625</c:v>
                </c:pt>
                <c:pt idx="1346">
                  <c:v>96.699996948242188</c:v>
                </c:pt>
                <c:pt idx="1347">
                  <c:v>96.800003051757813</c:v>
                </c:pt>
                <c:pt idx="1348">
                  <c:v>96.899993896484375</c:v>
                </c:pt>
                <c:pt idx="1349">
                  <c:v>97</c:v>
                </c:pt>
                <c:pt idx="1350">
                  <c:v>97.100006103515625</c:v>
                </c:pt>
                <c:pt idx="1351">
                  <c:v>97.199996948242188</c:v>
                </c:pt>
                <c:pt idx="1352">
                  <c:v>97.300003051757813</c:v>
                </c:pt>
                <c:pt idx="1353">
                  <c:v>97.399993896484375</c:v>
                </c:pt>
                <c:pt idx="1354">
                  <c:v>97.5</c:v>
                </c:pt>
                <c:pt idx="1355">
                  <c:v>97.600006103515625</c:v>
                </c:pt>
                <c:pt idx="1356">
                  <c:v>97.699996948242188</c:v>
                </c:pt>
                <c:pt idx="1357">
                  <c:v>97.800003051757813</c:v>
                </c:pt>
                <c:pt idx="1358">
                  <c:v>97.899993896484375</c:v>
                </c:pt>
                <c:pt idx="1359">
                  <c:v>98</c:v>
                </c:pt>
                <c:pt idx="1360">
                  <c:v>98.100006103515625</c:v>
                </c:pt>
                <c:pt idx="1361">
                  <c:v>98.199996948242188</c:v>
                </c:pt>
                <c:pt idx="1362">
                  <c:v>98.300003051757813</c:v>
                </c:pt>
                <c:pt idx="1363">
                  <c:v>98.399993896484375</c:v>
                </c:pt>
                <c:pt idx="1364">
                  <c:v>98.5</c:v>
                </c:pt>
                <c:pt idx="1365">
                  <c:v>98.600006103515625</c:v>
                </c:pt>
                <c:pt idx="1366">
                  <c:v>98.699996948242188</c:v>
                </c:pt>
                <c:pt idx="1367">
                  <c:v>98.800003051757813</c:v>
                </c:pt>
                <c:pt idx="1368">
                  <c:v>98.899993896484375</c:v>
                </c:pt>
                <c:pt idx="1369">
                  <c:v>99</c:v>
                </c:pt>
                <c:pt idx="1370">
                  <c:v>99.100006103515625</c:v>
                </c:pt>
                <c:pt idx="1371">
                  <c:v>99.199996948242188</c:v>
                </c:pt>
                <c:pt idx="1372">
                  <c:v>99.300003051757813</c:v>
                </c:pt>
                <c:pt idx="1373">
                  <c:v>99.399993896484375</c:v>
                </c:pt>
                <c:pt idx="1374">
                  <c:v>99.5</c:v>
                </c:pt>
                <c:pt idx="1375">
                  <c:v>99.600006103515625</c:v>
                </c:pt>
                <c:pt idx="1376">
                  <c:v>99.699996948242188</c:v>
                </c:pt>
                <c:pt idx="1377">
                  <c:v>99.800003051757813</c:v>
                </c:pt>
                <c:pt idx="1378">
                  <c:v>99.899993896484375</c:v>
                </c:pt>
                <c:pt idx="1379">
                  <c:v>100</c:v>
                </c:pt>
                <c:pt idx="1380">
                  <c:v>100.10000610351563</c:v>
                </c:pt>
                <c:pt idx="1381">
                  <c:v>100.19999694824219</c:v>
                </c:pt>
                <c:pt idx="1382">
                  <c:v>100.30000305175781</c:v>
                </c:pt>
                <c:pt idx="1383">
                  <c:v>100.39999389648438</c:v>
                </c:pt>
                <c:pt idx="1384">
                  <c:v>100.5</c:v>
                </c:pt>
                <c:pt idx="1385">
                  <c:v>100.60000610351563</c:v>
                </c:pt>
                <c:pt idx="1386">
                  <c:v>100.69999694824219</c:v>
                </c:pt>
                <c:pt idx="1387">
                  <c:v>100.80000305175781</c:v>
                </c:pt>
                <c:pt idx="1388">
                  <c:v>100.89999389648438</c:v>
                </c:pt>
                <c:pt idx="1389">
                  <c:v>101</c:v>
                </c:pt>
                <c:pt idx="1390">
                  <c:v>101.10000610351563</c:v>
                </c:pt>
                <c:pt idx="1391">
                  <c:v>101.19999694824219</c:v>
                </c:pt>
                <c:pt idx="1392">
                  <c:v>101.30000305175781</c:v>
                </c:pt>
                <c:pt idx="1393">
                  <c:v>101.39999389648438</c:v>
                </c:pt>
                <c:pt idx="1394">
                  <c:v>101.5</c:v>
                </c:pt>
                <c:pt idx="1395">
                  <c:v>101.60000610351563</c:v>
                </c:pt>
                <c:pt idx="1396">
                  <c:v>101.69999694824219</c:v>
                </c:pt>
                <c:pt idx="1397">
                  <c:v>101.80000305175781</c:v>
                </c:pt>
                <c:pt idx="1398">
                  <c:v>101.89999389648438</c:v>
                </c:pt>
                <c:pt idx="1399">
                  <c:v>102</c:v>
                </c:pt>
                <c:pt idx="1400">
                  <c:v>102.10000610351563</c:v>
                </c:pt>
                <c:pt idx="1401">
                  <c:v>102.19999694824219</c:v>
                </c:pt>
                <c:pt idx="1402">
                  <c:v>102.30000305175781</c:v>
                </c:pt>
                <c:pt idx="1403">
                  <c:v>102.39999389648438</c:v>
                </c:pt>
                <c:pt idx="1404">
                  <c:v>102.5</c:v>
                </c:pt>
                <c:pt idx="1405">
                  <c:v>102.60000610351563</c:v>
                </c:pt>
                <c:pt idx="1406">
                  <c:v>102.69999694824219</c:v>
                </c:pt>
                <c:pt idx="1407">
                  <c:v>102.80000305175781</c:v>
                </c:pt>
                <c:pt idx="1408">
                  <c:v>102.89999389648438</c:v>
                </c:pt>
                <c:pt idx="1409">
                  <c:v>103</c:v>
                </c:pt>
                <c:pt idx="1410">
                  <c:v>103.10000610351563</c:v>
                </c:pt>
                <c:pt idx="1411">
                  <c:v>103.19999694824219</c:v>
                </c:pt>
                <c:pt idx="1412">
                  <c:v>103.30000305175781</c:v>
                </c:pt>
                <c:pt idx="1413">
                  <c:v>103.39999389648438</c:v>
                </c:pt>
                <c:pt idx="1414">
                  <c:v>103.5</c:v>
                </c:pt>
                <c:pt idx="1415">
                  <c:v>103.60000610351563</c:v>
                </c:pt>
                <c:pt idx="1416">
                  <c:v>103.69999694824219</c:v>
                </c:pt>
                <c:pt idx="1417">
                  <c:v>103.80000305175781</c:v>
                </c:pt>
                <c:pt idx="1418">
                  <c:v>103.89999389648438</c:v>
                </c:pt>
                <c:pt idx="1419">
                  <c:v>104</c:v>
                </c:pt>
                <c:pt idx="1420">
                  <c:v>104.10000610351563</c:v>
                </c:pt>
                <c:pt idx="1421">
                  <c:v>104.19999694824219</c:v>
                </c:pt>
                <c:pt idx="1422">
                  <c:v>104.30000305175781</c:v>
                </c:pt>
                <c:pt idx="1423">
                  <c:v>104.39999389648438</c:v>
                </c:pt>
                <c:pt idx="1424">
                  <c:v>104.5</c:v>
                </c:pt>
                <c:pt idx="1425">
                  <c:v>104.60000610351563</c:v>
                </c:pt>
                <c:pt idx="1426">
                  <c:v>104.69999694824219</c:v>
                </c:pt>
                <c:pt idx="1427">
                  <c:v>104.80000305175781</c:v>
                </c:pt>
                <c:pt idx="1428">
                  <c:v>104.89999389648438</c:v>
                </c:pt>
                <c:pt idx="1429">
                  <c:v>105</c:v>
                </c:pt>
                <c:pt idx="1430">
                  <c:v>105.10000610351563</c:v>
                </c:pt>
                <c:pt idx="1431">
                  <c:v>105.19999694824219</c:v>
                </c:pt>
                <c:pt idx="1432">
                  <c:v>105.30000305175781</c:v>
                </c:pt>
                <c:pt idx="1433">
                  <c:v>105.39999389648438</c:v>
                </c:pt>
                <c:pt idx="1434">
                  <c:v>105.5</c:v>
                </c:pt>
                <c:pt idx="1435">
                  <c:v>105.60000610351563</c:v>
                </c:pt>
                <c:pt idx="1436">
                  <c:v>105.69999694824219</c:v>
                </c:pt>
                <c:pt idx="1437">
                  <c:v>105.80000305175781</c:v>
                </c:pt>
                <c:pt idx="1438">
                  <c:v>105.89999389648438</c:v>
                </c:pt>
                <c:pt idx="1439">
                  <c:v>106</c:v>
                </c:pt>
                <c:pt idx="1440">
                  <c:v>106.10000610351563</c:v>
                </c:pt>
                <c:pt idx="1441">
                  <c:v>106.19999694824219</c:v>
                </c:pt>
                <c:pt idx="1442">
                  <c:v>106.30000305175781</c:v>
                </c:pt>
                <c:pt idx="1443">
                  <c:v>106.39999389648438</c:v>
                </c:pt>
                <c:pt idx="1444">
                  <c:v>106.5</c:v>
                </c:pt>
                <c:pt idx="1445">
                  <c:v>106.60000610351563</c:v>
                </c:pt>
                <c:pt idx="1446">
                  <c:v>106.69999694824219</c:v>
                </c:pt>
                <c:pt idx="1447">
                  <c:v>106.80000305175781</c:v>
                </c:pt>
                <c:pt idx="1448">
                  <c:v>106.89999389648438</c:v>
                </c:pt>
                <c:pt idx="1449">
                  <c:v>107</c:v>
                </c:pt>
                <c:pt idx="1450">
                  <c:v>107.10000610351563</c:v>
                </c:pt>
                <c:pt idx="1451">
                  <c:v>107.19999694824219</c:v>
                </c:pt>
                <c:pt idx="1452">
                  <c:v>107.30000305175781</c:v>
                </c:pt>
                <c:pt idx="1453">
                  <c:v>107.39999389648438</c:v>
                </c:pt>
                <c:pt idx="1454">
                  <c:v>107.5</c:v>
                </c:pt>
                <c:pt idx="1455">
                  <c:v>107.60000610351563</c:v>
                </c:pt>
                <c:pt idx="1456">
                  <c:v>107.69999694824219</c:v>
                </c:pt>
                <c:pt idx="1457">
                  <c:v>107.80000305175781</c:v>
                </c:pt>
                <c:pt idx="1458">
                  <c:v>107.89999389648438</c:v>
                </c:pt>
                <c:pt idx="1459">
                  <c:v>108</c:v>
                </c:pt>
                <c:pt idx="1460">
                  <c:v>108.10000610351563</c:v>
                </c:pt>
                <c:pt idx="1461">
                  <c:v>108.19999694824219</c:v>
                </c:pt>
                <c:pt idx="1462">
                  <c:v>108.30000305175781</c:v>
                </c:pt>
                <c:pt idx="1463">
                  <c:v>108.39999389648438</c:v>
                </c:pt>
                <c:pt idx="1464">
                  <c:v>108.5</c:v>
                </c:pt>
                <c:pt idx="1465">
                  <c:v>108.60000610351563</c:v>
                </c:pt>
                <c:pt idx="1466">
                  <c:v>108.69999694824219</c:v>
                </c:pt>
                <c:pt idx="1467">
                  <c:v>108.80000305175781</c:v>
                </c:pt>
                <c:pt idx="1468">
                  <c:v>108.89999389648438</c:v>
                </c:pt>
                <c:pt idx="1469">
                  <c:v>109</c:v>
                </c:pt>
                <c:pt idx="1470">
                  <c:v>109.10000610351563</c:v>
                </c:pt>
                <c:pt idx="1471">
                  <c:v>109.19999694824219</c:v>
                </c:pt>
                <c:pt idx="1472">
                  <c:v>109.30000305175781</c:v>
                </c:pt>
                <c:pt idx="1473">
                  <c:v>109.39999389648438</c:v>
                </c:pt>
                <c:pt idx="1474">
                  <c:v>109.5</c:v>
                </c:pt>
                <c:pt idx="1475">
                  <c:v>109.60000610351563</c:v>
                </c:pt>
                <c:pt idx="1476">
                  <c:v>109.69999694824219</c:v>
                </c:pt>
                <c:pt idx="1477">
                  <c:v>109.80000305175781</c:v>
                </c:pt>
                <c:pt idx="1478">
                  <c:v>109.89999389648438</c:v>
                </c:pt>
                <c:pt idx="1479">
                  <c:v>110</c:v>
                </c:pt>
                <c:pt idx="1480">
                  <c:v>110.10000610351563</c:v>
                </c:pt>
                <c:pt idx="1481">
                  <c:v>110.19999694824219</c:v>
                </c:pt>
                <c:pt idx="1482">
                  <c:v>110.30000305175781</c:v>
                </c:pt>
                <c:pt idx="1483">
                  <c:v>110.39999389648438</c:v>
                </c:pt>
                <c:pt idx="1484">
                  <c:v>110.5</c:v>
                </c:pt>
                <c:pt idx="1485">
                  <c:v>110.60000610351563</c:v>
                </c:pt>
                <c:pt idx="1486">
                  <c:v>110.69999694824219</c:v>
                </c:pt>
                <c:pt idx="1487">
                  <c:v>110.80000305175781</c:v>
                </c:pt>
                <c:pt idx="1488">
                  <c:v>110.89999389648438</c:v>
                </c:pt>
                <c:pt idx="1489">
                  <c:v>111</c:v>
                </c:pt>
                <c:pt idx="1490">
                  <c:v>111.10000610351563</c:v>
                </c:pt>
                <c:pt idx="1491">
                  <c:v>111.19999694824219</c:v>
                </c:pt>
                <c:pt idx="1492">
                  <c:v>111.30000305175781</c:v>
                </c:pt>
                <c:pt idx="1493">
                  <c:v>111.39999389648438</c:v>
                </c:pt>
                <c:pt idx="1494">
                  <c:v>111.5</c:v>
                </c:pt>
                <c:pt idx="1495">
                  <c:v>111.60000610351563</c:v>
                </c:pt>
                <c:pt idx="1496">
                  <c:v>111.69999694824219</c:v>
                </c:pt>
                <c:pt idx="1497">
                  <c:v>111.80000305175781</c:v>
                </c:pt>
                <c:pt idx="1498">
                  <c:v>111.89999389648438</c:v>
                </c:pt>
                <c:pt idx="1499">
                  <c:v>112</c:v>
                </c:pt>
                <c:pt idx="1500">
                  <c:v>112.10000610351563</c:v>
                </c:pt>
                <c:pt idx="1501">
                  <c:v>112.19999694824219</c:v>
                </c:pt>
                <c:pt idx="1502">
                  <c:v>112.30000305175781</c:v>
                </c:pt>
                <c:pt idx="1503">
                  <c:v>112.39999389648438</c:v>
                </c:pt>
                <c:pt idx="1504">
                  <c:v>112.5</c:v>
                </c:pt>
                <c:pt idx="1505">
                  <c:v>112.60000610351563</c:v>
                </c:pt>
                <c:pt idx="1506">
                  <c:v>112.69999694824219</c:v>
                </c:pt>
                <c:pt idx="1507">
                  <c:v>112.80000305175781</c:v>
                </c:pt>
                <c:pt idx="1508">
                  <c:v>112.89999389648438</c:v>
                </c:pt>
                <c:pt idx="1509">
                  <c:v>113</c:v>
                </c:pt>
                <c:pt idx="1510">
                  <c:v>113.10000610351563</c:v>
                </c:pt>
                <c:pt idx="1511">
                  <c:v>113.19999694824219</c:v>
                </c:pt>
                <c:pt idx="1512">
                  <c:v>113.30000305175781</c:v>
                </c:pt>
                <c:pt idx="1513">
                  <c:v>113.39999389648438</c:v>
                </c:pt>
                <c:pt idx="1514">
                  <c:v>113.5</c:v>
                </c:pt>
                <c:pt idx="1515">
                  <c:v>113.60000610351563</c:v>
                </c:pt>
                <c:pt idx="1516">
                  <c:v>113.69999694824219</c:v>
                </c:pt>
                <c:pt idx="1517">
                  <c:v>113.80000305175781</c:v>
                </c:pt>
                <c:pt idx="1518">
                  <c:v>113.89999389648438</c:v>
                </c:pt>
                <c:pt idx="1519">
                  <c:v>114</c:v>
                </c:pt>
                <c:pt idx="1520">
                  <c:v>114.10000610351563</c:v>
                </c:pt>
                <c:pt idx="1521">
                  <c:v>114.19999694824219</c:v>
                </c:pt>
                <c:pt idx="1522">
                  <c:v>114.30000305175781</c:v>
                </c:pt>
                <c:pt idx="1523">
                  <c:v>114.39999389648438</c:v>
                </c:pt>
                <c:pt idx="1524">
                  <c:v>114.5</c:v>
                </c:pt>
                <c:pt idx="1525">
                  <c:v>114.60000610351563</c:v>
                </c:pt>
                <c:pt idx="1526">
                  <c:v>114.69999694824219</c:v>
                </c:pt>
                <c:pt idx="1527">
                  <c:v>114.80000305175781</c:v>
                </c:pt>
                <c:pt idx="1528">
                  <c:v>114.89999389648438</c:v>
                </c:pt>
                <c:pt idx="1529">
                  <c:v>115</c:v>
                </c:pt>
                <c:pt idx="1530">
                  <c:v>115.10000610351563</c:v>
                </c:pt>
                <c:pt idx="1531">
                  <c:v>115.19999694824219</c:v>
                </c:pt>
                <c:pt idx="1532">
                  <c:v>115.30000305175781</c:v>
                </c:pt>
                <c:pt idx="1533">
                  <c:v>115.39999389648438</c:v>
                </c:pt>
                <c:pt idx="1534">
                  <c:v>115.5</c:v>
                </c:pt>
                <c:pt idx="1535">
                  <c:v>115.60000610351563</c:v>
                </c:pt>
                <c:pt idx="1536">
                  <c:v>115.69999694824219</c:v>
                </c:pt>
                <c:pt idx="1537">
                  <c:v>115.80000305175781</c:v>
                </c:pt>
                <c:pt idx="1538">
                  <c:v>115.89999389648438</c:v>
                </c:pt>
                <c:pt idx="1539">
                  <c:v>116</c:v>
                </c:pt>
                <c:pt idx="1540">
                  <c:v>116.10000610351563</c:v>
                </c:pt>
                <c:pt idx="1541">
                  <c:v>116.19999694824219</c:v>
                </c:pt>
                <c:pt idx="1542">
                  <c:v>116.30000305175781</c:v>
                </c:pt>
                <c:pt idx="1543">
                  <c:v>116.39999389648438</c:v>
                </c:pt>
                <c:pt idx="1544">
                  <c:v>116.5</c:v>
                </c:pt>
                <c:pt idx="1545">
                  <c:v>116.60000610351563</c:v>
                </c:pt>
                <c:pt idx="1546">
                  <c:v>116.69999694824219</c:v>
                </c:pt>
                <c:pt idx="1547">
                  <c:v>116.80000305175781</c:v>
                </c:pt>
                <c:pt idx="1548">
                  <c:v>116.89999389648438</c:v>
                </c:pt>
                <c:pt idx="1549">
                  <c:v>117</c:v>
                </c:pt>
                <c:pt idx="1550">
                  <c:v>117.10000610351563</c:v>
                </c:pt>
                <c:pt idx="1551">
                  <c:v>117.19999694824219</c:v>
                </c:pt>
                <c:pt idx="1552">
                  <c:v>117.30000305175781</c:v>
                </c:pt>
                <c:pt idx="1553">
                  <c:v>117.39999389648438</c:v>
                </c:pt>
                <c:pt idx="1554">
                  <c:v>117.5</c:v>
                </c:pt>
                <c:pt idx="1555">
                  <c:v>117.60000610351563</c:v>
                </c:pt>
                <c:pt idx="1556">
                  <c:v>117.69999694824219</c:v>
                </c:pt>
                <c:pt idx="1557">
                  <c:v>117.80000305175781</c:v>
                </c:pt>
                <c:pt idx="1558">
                  <c:v>117.89999389648438</c:v>
                </c:pt>
                <c:pt idx="1559">
                  <c:v>118</c:v>
                </c:pt>
                <c:pt idx="1560">
                  <c:v>118.10000610351563</c:v>
                </c:pt>
                <c:pt idx="1561">
                  <c:v>118.19999694824219</c:v>
                </c:pt>
                <c:pt idx="1562">
                  <c:v>118.30000305175781</c:v>
                </c:pt>
                <c:pt idx="1563">
                  <c:v>118.39999389648438</c:v>
                </c:pt>
                <c:pt idx="1564">
                  <c:v>118.5</c:v>
                </c:pt>
                <c:pt idx="1565">
                  <c:v>118.60000610351563</c:v>
                </c:pt>
                <c:pt idx="1566">
                  <c:v>118.69999694824219</c:v>
                </c:pt>
                <c:pt idx="1567">
                  <c:v>118.80000305175781</c:v>
                </c:pt>
                <c:pt idx="1568">
                  <c:v>118.89999389648438</c:v>
                </c:pt>
                <c:pt idx="1569">
                  <c:v>119</c:v>
                </c:pt>
                <c:pt idx="1570">
                  <c:v>119.10000610351563</c:v>
                </c:pt>
                <c:pt idx="1571">
                  <c:v>119.19999694824219</c:v>
                </c:pt>
                <c:pt idx="1572">
                  <c:v>119.30000305175781</c:v>
                </c:pt>
                <c:pt idx="1573">
                  <c:v>119.39999389648438</c:v>
                </c:pt>
                <c:pt idx="1574">
                  <c:v>119.5</c:v>
                </c:pt>
                <c:pt idx="1575">
                  <c:v>119.60000610351563</c:v>
                </c:pt>
                <c:pt idx="1576">
                  <c:v>119.69999694824219</c:v>
                </c:pt>
                <c:pt idx="1577">
                  <c:v>119.80000305175781</c:v>
                </c:pt>
                <c:pt idx="1578">
                  <c:v>119.89999389648438</c:v>
                </c:pt>
                <c:pt idx="1579">
                  <c:v>120</c:v>
                </c:pt>
                <c:pt idx="1580">
                  <c:v>120.10000610351563</c:v>
                </c:pt>
                <c:pt idx="1581">
                  <c:v>120.19999694824219</c:v>
                </c:pt>
                <c:pt idx="1582">
                  <c:v>120.30000305175781</c:v>
                </c:pt>
                <c:pt idx="1583">
                  <c:v>120.39999389648438</c:v>
                </c:pt>
                <c:pt idx="1584">
                  <c:v>120.5</c:v>
                </c:pt>
                <c:pt idx="1585">
                  <c:v>120.60000610351563</c:v>
                </c:pt>
                <c:pt idx="1586">
                  <c:v>120.69999694824219</c:v>
                </c:pt>
                <c:pt idx="1587">
                  <c:v>120.80000305175781</c:v>
                </c:pt>
                <c:pt idx="1588">
                  <c:v>120.89999389648438</c:v>
                </c:pt>
                <c:pt idx="1589">
                  <c:v>121</c:v>
                </c:pt>
                <c:pt idx="1590">
                  <c:v>121.10000610351563</c:v>
                </c:pt>
                <c:pt idx="1591">
                  <c:v>121.19999694824219</c:v>
                </c:pt>
                <c:pt idx="1592">
                  <c:v>121.30000305175781</c:v>
                </c:pt>
                <c:pt idx="1593">
                  <c:v>121.39999389648438</c:v>
                </c:pt>
                <c:pt idx="1594">
                  <c:v>121.5</c:v>
                </c:pt>
                <c:pt idx="1595">
                  <c:v>121.60000610351563</c:v>
                </c:pt>
                <c:pt idx="1596">
                  <c:v>121.69999694824219</c:v>
                </c:pt>
                <c:pt idx="1597">
                  <c:v>121.80000305175781</c:v>
                </c:pt>
                <c:pt idx="1598">
                  <c:v>121.89999389648438</c:v>
                </c:pt>
                <c:pt idx="1599">
                  <c:v>122</c:v>
                </c:pt>
                <c:pt idx="1600">
                  <c:v>122.10000610351563</c:v>
                </c:pt>
                <c:pt idx="1601">
                  <c:v>122.19999694824219</c:v>
                </c:pt>
                <c:pt idx="1602">
                  <c:v>122.30000305175781</c:v>
                </c:pt>
                <c:pt idx="1603">
                  <c:v>122.39999389648438</c:v>
                </c:pt>
                <c:pt idx="1604">
                  <c:v>122.5</c:v>
                </c:pt>
                <c:pt idx="1605">
                  <c:v>122.60000610351563</c:v>
                </c:pt>
                <c:pt idx="1606">
                  <c:v>122.69999694824219</c:v>
                </c:pt>
                <c:pt idx="1607">
                  <c:v>122.80000305175781</c:v>
                </c:pt>
                <c:pt idx="1608">
                  <c:v>122.89999389648438</c:v>
                </c:pt>
                <c:pt idx="1609">
                  <c:v>123</c:v>
                </c:pt>
                <c:pt idx="1610">
                  <c:v>123.10000610351563</c:v>
                </c:pt>
                <c:pt idx="1611">
                  <c:v>123.19999694824219</c:v>
                </c:pt>
                <c:pt idx="1612">
                  <c:v>123.30000305175781</c:v>
                </c:pt>
                <c:pt idx="1613">
                  <c:v>123.39999389648438</c:v>
                </c:pt>
                <c:pt idx="1614">
                  <c:v>123.5</c:v>
                </c:pt>
                <c:pt idx="1615">
                  <c:v>123.60000610351563</c:v>
                </c:pt>
                <c:pt idx="1616">
                  <c:v>123.69999694824219</c:v>
                </c:pt>
                <c:pt idx="1617">
                  <c:v>123.80000305175781</c:v>
                </c:pt>
                <c:pt idx="1618">
                  <c:v>123.89999389648438</c:v>
                </c:pt>
                <c:pt idx="1619">
                  <c:v>124</c:v>
                </c:pt>
                <c:pt idx="1620">
                  <c:v>124.10000610351563</c:v>
                </c:pt>
                <c:pt idx="1621">
                  <c:v>124.19999694824219</c:v>
                </c:pt>
                <c:pt idx="1622">
                  <c:v>124.30000305175781</c:v>
                </c:pt>
                <c:pt idx="1623">
                  <c:v>124.39999389648438</c:v>
                </c:pt>
                <c:pt idx="1624">
                  <c:v>124.5</c:v>
                </c:pt>
                <c:pt idx="1625">
                  <c:v>124.60000610351563</c:v>
                </c:pt>
                <c:pt idx="1626">
                  <c:v>124.69999694824219</c:v>
                </c:pt>
                <c:pt idx="1627">
                  <c:v>124.80000305175781</c:v>
                </c:pt>
                <c:pt idx="1628">
                  <c:v>124.89999389648438</c:v>
                </c:pt>
                <c:pt idx="1629">
                  <c:v>125</c:v>
                </c:pt>
                <c:pt idx="1630">
                  <c:v>125.10000610351563</c:v>
                </c:pt>
                <c:pt idx="1631">
                  <c:v>125.19999694824219</c:v>
                </c:pt>
                <c:pt idx="1632">
                  <c:v>125.30000305175781</c:v>
                </c:pt>
                <c:pt idx="1633">
                  <c:v>125.39999389648438</c:v>
                </c:pt>
                <c:pt idx="1634">
                  <c:v>125.5</c:v>
                </c:pt>
                <c:pt idx="1635">
                  <c:v>125.60000610351563</c:v>
                </c:pt>
                <c:pt idx="1636">
                  <c:v>125.69999694824219</c:v>
                </c:pt>
                <c:pt idx="1637">
                  <c:v>125.80000305175781</c:v>
                </c:pt>
                <c:pt idx="1638">
                  <c:v>125.89999389648438</c:v>
                </c:pt>
                <c:pt idx="1639">
                  <c:v>126</c:v>
                </c:pt>
                <c:pt idx="1640">
                  <c:v>126.10000610351563</c:v>
                </c:pt>
                <c:pt idx="1641">
                  <c:v>126.19999694824219</c:v>
                </c:pt>
                <c:pt idx="1642">
                  <c:v>126.30000305175781</c:v>
                </c:pt>
                <c:pt idx="1643">
                  <c:v>126.39999389648438</c:v>
                </c:pt>
                <c:pt idx="1644">
                  <c:v>126.5</c:v>
                </c:pt>
                <c:pt idx="1645">
                  <c:v>126.60000610351563</c:v>
                </c:pt>
                <c:pt idx="1646">
                  <c:v>126.69999694824219</c:v>
                </c:pt>
                <c:pt idx="1647">
                  <c:v>126.80000305175781</c:v>
                </c:pt>
                <c:pt idx="1648">
                  <c:v>126.89999389648438</c:v>
                </c:pt>
                <c:pt idx="1649">
                  <c:v>127</c:v>
                </c:pt>
                <c:pt idx="1650">
                  <c:v>127.10000610351563</c:v>
                </c:pt>
                <c:pt idx="1651">
                  <c:v>127.19999694824219</c:v>
                </c:pt>
                <c:pt idx="1652">
                  <c:v>127.30000305175781</c:v>
                </c:pt>
                <c:pt idx="1653">
                  <c:v>127.39999389648438</c:v>
                </c:pt>
                <c:pt idx="1654">
                  <c:v>127.5</c:v>
                </c:pt>
                <c:pt idx="1655">
                  <c:v>127.60000610351563</c:v>
                </c:pt>
                <c:pt idx="1656">
                  <c:v>127.69999694824219</c:v>
                </c:pt>
                <c:pt idx="1657">
                  <c:v>127.80000305175781</c:v>
                </c:pt>
                <c:pt idx="1658">
                  <c:v>127.89999389648438</c:v>
                </c:pt>
                <c:pt idx="1659">
                  <c:v>128</c:v>
                </c:pt>
                <c:pt idx="1660">
                  <c:v>128.10000610351563</c:v>
                </c:pt>
                <c:pt idx="1661">
                  <c:v>128.19999694824219</c:v>
                </c:pt>
                <c:pt idx="1662">
                  <c:v>128.30000305175781</c:v>
                </c:pt>
                <c:pt idx="1663">
                  <c:v>128.39999389648438</c:v>
                </c:pt>
                <c:pt idx="1664">
                  <c:v>128.5</c:v>
                </c:pt>
                <c:pt idx="1665">
                  <c:v>128.60000610351563</c:v>
                </c:pt>
                <c:pt idx="1666">
                  <c:v>128.69999694824219</c:v>
                </c:pt>
                <c:pt idx="1667">
                  <c:v>128.80000305175781</c:v>
                </c:pt>
                <c:pt idx="1668">
                  <c:v>128.89999389648438</c:v>
                </c:pt>
                <c:pt idx="1669">
                  <c:v>129</c:v>
                </c:pt>
                <c:pt idx="1670">
                  <c:v>129.10000610351563</c:v>
                </c:pt>
                <c:pt idx="1671">
                  <c:v>129.19999694824219</c:v>
                </c:pt>
                <c:pt idx="1672">
                  <c:v>129.30000305175781</c:v>
                </c:pt>
                <c:pt idx="1673">
                  <c:v>129.39999389648438</c:v>
                </c:pt>
                <c:pt idx="1674">
                  <c:v>129.5</c:v>
                </c:pt>
                <c:pt idx="1675">
                  <c:v>129.60000610351563</c:v>
                </c:pt>
                <c:pt idx="1676">
                  <c:v>129.69999694824219</c:v>
                </c:pt>
                <c:pt idx="1677">
                  <c:v>129.80000305175781</c:v>
                </c:pt>
                <c:pt idx="1678">
                  <c:v>129.89999389648438</c:v>
                </c:pt>
                <c:pt idx="1679">
                  <c:v>130</c:v>
                </c:pt>
                <c:pt idx="1680">
                  <c:v>130.10000610351563</c:v>
                </c:pt>
                <c:pt idx="1681">
                  <c:v>130.19999694824219</c:v>
                </c:pt>
                <c:pt idx="1682">
                  <c:v>130.30000305175781</c:v>
                </c:pt>
                <c:pt idx="1683">
                  <c:v>130.39999389648438</c:v>
                </c:pt>
                <c:pt idx="1684">
                  <c:v>130.5</c:v>
                </c:pt>
                <c:pt idx="1685">
                  <c:v>130.60000610351563</c:v>
                </c:pt>
                <c:pt idx="1686">
                  <c:v>130.69999694824219</c:v>
                </c:pt>
                <c:pt idx="1687">
                  <c:v>130.80000305175781</c:v>
                </c:pt>
                <c:pt idx="1688">
                  <c:v>130.89999389648438</c:v>
                </c:pt>
                <c:pt idx="1689">
                  <c:v>131</c:v>
                </c:pt>
                <c:pt idx="1690">
                  <c:v>131.10000610351563</c:v>
                </c:pt>
                <c:pt idx="1691">
                  <c:v>131.19999694824219</c:v>
                </c:pt>
                <c:pt idx="1692">
                  <c:v>131.30000305175781</c:v>
                </c:pt>
                <c:pt idx="1693">
                  <c:v>131.39999389648438</c:v>
                </c:pt>
                <c:pt idx="1694">
                  <c:v>131.5</c:v>
                </c:pt>
                <c:pt idx="1695">
                  <c:v>131.60000610351563</c:v>
                </c:pt>
                <c:pt idx="1696">
                  <c:v>131.69999694824219</c:v>
                </c:pt>
                <c:pt idx="1697">
                  <c:v>131.80000305175781</c:v>
                </c:pt>
                <c:pt idx="1698">
                  <c:v>131.89999389648438</c:v>
                </c:pt>
                <c:pt idx="1699">
                  <c:v>132</c:v>
                </c:pt>
                <c:pt idx="1700">
                  <c:v>132.10000610351563</c:v>
                </c:pt>
                <c:pt idx="1701">
                  <c:v>132.19999694824219</c:v>
                </c:pt>
                <c:pt idx="1702">
                  <c:v>132.30000305175781</c:v>
                </c:pt>
                <c:pt idx="1703">
                  <c:v>132.39999389648438</c:v>
                </c:pt>
                <c:pt idx="1704">
                  <c:v>132.5</c:v>
                </c:pt>
                <c:pt idx="1705">
                  <c:v>132.60000610351563</c:v>
                </c:pt>
                <c:pt idx="1706">
                  <c:v>132.69999694824219</c:v>
                </c:pt>
                <c:pt idx="1707">
                  <c:v>132.80000305175781</c:v>
                </c:pt>
                <c:pt idx="1708">
                  <c:v>132.89999389648438</c:v>
                </c:pt>
                <c:pt idx="1709">
                  <c:v>133</c:v>
                </c:pt>
                <c:pt idx="1710">
                  <c:v>133.10000610351563</c:v>
                </c:pt>
                <c:pt idx="1711">
                  <c:v>133.19999694824219</c:v>
                </c:pt>
                <c:pt idx="1712">
                  <c:v>133.30000305175781</c:v>
                </c:pt>
                <c:pt idx="1713">
                  <c:v>133.39999389648438</c:v>
                </c:pt>
                <c:pt idx="1714">
                  <c:v>133.5</c:v>
                </c:pt>
                <c:pt idx="1715">
                  <c:v>133.60000610351563</c:v>
                </c:pt>
                <c:pt idx="1716">
                  <c:v>133.69999694824219</c:v>
                </c:pt>
                <c:pt idx="1717">
                  <c:v>133.80000305175781</c:v>
                </c:pt>
                <c:pt idx="1718">
                  <c:v>133.89999389648438</c:v>
                </c:pt>
                <c:pt idx="1719">
                  <c:v>134</c:v>
                </c:pt>
                <c:pt idx="1720">
                  <c:v>134.10000610351563</c:v>
                </c:pt>
                <c:pt idx="1721">
                  <c:v>134.19999694824219</c:v>
                </c:pt>
                <c:pt idx="1722">
                  <c:v>134.30000305175781</c:v>
                </c:pt>
                <c:pt idx="1723">
                  <c:v>134.39999389648438</c:v>
                </c:pt>
                <c:pt idx="1724">
                  <c:v>134.5</c:v>
                </c:pt>
                <c:pt idx="1725">
                  <c:v>134.60000610351563</c:v>
                </c:pt>
                <c:pt idx="1726">
                  <c:v>134.69999694824219</c:v>
                </c:pt>
                <c:pt idx="1727">
                  <c:v>134.80000305175781</c:v>
                </c:pt>
                <c:pt idx="1728">
                  <c:v>134.89999389648438</c:v>
                </c:pt>
                <c:pt idx="1729">
                  <c:v>135</c:v>
                </c:pt>
                <c:pt idx="1730">
                  <c:v>135.10000610351563</c:v>
                </c:pt>
                <c:pt idx="1731">
                  <c:v>135.19999694824219</c:v>
                </c:pt>
                <c:pt idx="1732">
                  <c:v>135.30000305175781</c:v>
                </c:pt>
                <c:pt idx="1733">
                  <c:v>135.39999389648438</c:v>
                </c:pt>
                <c:pt idx="1734">
                  <c:v>135.5</c:v>
                </c:pt>
                <c:pt idx="1735">
                  <c:v>135.60000610351563</c:v>
                </c:pt>
                <c:pt idx="1736">
                  <c:v>135.69999694824219</c:v>
                </c:pt>
                <c:pt idx="1737">
                  <c:v>135.80000305175781</c:v>
                </c:pt>
                <c:pt idx="1738">
                  <c:v>135.89999389648438</c:v>
                </c:pt>
                <c:pt idx="1739">
                  <c:v>136</c:v>
                </c:pt>
                <c:pt idx="1740">
                  <c:v>136.10000610351563</c:v>
                </c:pt>
                <c:pt idx="1741">
                  <c:v>136.19999694824219</c:v>
                </c:pt>
                <c:pt idx="1742">
                  <c:v>136.30000305175781</c:v>
                </c:pt>
                <c:pt idx="1743">
                  <c:v>136.39999389648438</c:v>
                </c:pt>
                <c:pt idx="1744">
                  <c:v>136.5</c:v>
                </c:pt>
                <c:pt idx="1745">
                  <c:v>136.60000610351563</c:v>
                </c:pt>
                <c:pt idx="1746">
                  <c:v>136.69999694824219</c:v>
                </c:pt>
                <c:pt idx="1747">
                  <c:v>136.80000305175781</c:v>
                </c:pt>
                <c:pt idx="1748">
                  <c:v>136.89999389648438</c:v>
                </c:pt>
                <c:pt idx="1749">
                  <c:v>137</c:v>
                </c:pt>
                <c:pt idx="1750">
                  <c:v>137.10000610351563</c:v>
                </c:pt>
                <c:pt idx="1751">
                  <c:v>137.19999694824219</c:v>
                </c:pt>
                <c:pt idx="1752">
                  <c:v>137.30000305175781</c:v>
                </c:pt>
                <c:pt idx="1753">
                  <c:v>137.39999389648438</c:v>
                </c:pt>
                <c:pt idx="1754">
                  <c:v>137.5</c:v>
                </c:pt>
                <c:pt idx="1755">
                  <c:v>137.60000610351563</c:v>
                </c:pt>
                <c:pt idx="1756">
                  <c:v>137.69999694824219</c:v>
                </c:pt>
                <c:pt idx="1757">
                  <c:v>137.80000305175781</c:v>
                </c:pt>
                <c:pt idx="1758">
                  <c:v>137.89999389648438</c:v>
                </c:pt>
                <c:pt idx="1759">
                  <c:v>138</c:v>
                </c:pt>
                <c:pt idx="1760">
                  <c:v>138.10000610351563</c:v>
                </c:pt>
                <c:pt idx="1761">
                  <c:v>138.19999694824219</c:v>
                </c:pt>
                <c:pt idx="1762">
                  <c:v>138.30000305175781</c:v>
                </c:pt>
                <c:pt idx="1763">
                  <c:v>138.39999389648438</c:v>
                </c:pt>
                <c:pt idx="1764">
                  <c:v>138.5</c:v>
                </c:pt>
                <c:pt idx="1765">
                  <c:v>138.60000610351563</c:v>
                </c:pt>
                <c:pt idx="1766">
                  <c:v>138.69999694824219</c:v>
                </c:pt>
                <c:pt idx="1767">
                  <c:v>138.80000305175781</c:v>
                </c:pt>
                <c:pt idx="1768">
                  <c:v>138.89999389648438</c:v>
                </c:pt>
                <c:pt idx="1769">
                  <c:v>139</c:v>
                </c:pt>
                <c:pt idx="1770">
                  <c:v>139.10000610351563</c:v>
                </c:pt>
                <c:pt idx="1771">
                  <c:v>139.19999694824219</c:v>
                </c:pt>
                <c:pt idx="1772">
                  <c:v>139.30000305175781</c:v>
                </c:pt>
                <c:pt idx="1773">
                  <c:v>139.39999389648438</c:v>
                </c:pt>
                <c:pt idx="1774">
                  <c:v>139.5</c:v>
                </c:pt>
                <c:pt idx="1775">
                  <c:v>139.60000610351563</c:v>
                </c:pt>
                <c:pt idx="1776">
                  <c:v>139.69999694824219</c:v>
                </c:pt>
                <c:pt idx="1777">
                  <c:v>139.80000305175781</c:v>
                </c:pt>
                <c:pt idx="1778">
                  <c:v>139.89999389648438</c:v>
                </c:pt>
                <c:pt idx="1779">
                  <c:v>140</c:v>
                </c:pt>
                <c:pt idx="1780">
                  <c:v>140.10000610351563</c:v>
                </c:pt>
                <c:pt idx="1781">
                  <c:v>140.19999694824219</c:v>
                </c:pt>
                <c:pt idx="1782">
                  <c:v>140.30000305175781</c:v>
                </c:pt>
                <c:pt idx="1783">
                  <c:v>140.39999389648438</c:v>
                </c:pt>
                <c:pt idx="1784">
                  <c:v>140.5</c:v>
                </c:pt>
                <c:pt idx="1785">
                  <c:v>140.60000610351563</c:v>
                </c:pt>
                <c:pt idx="1786">
                  <c:v>140.69999694824219</c:v>
                </c:pt>
                <c:pt idx="1787">
                  <c:v>140.80000305175781</c:v>
                </c:pt>
                <c:pt idx="1788">
                  <c:v>140.89999389648438</c:v>
                </c:pt>
                <c:pt idx="1789">
                  <c:v>141</c:v>
                </c:pt>
                <c:pt idx="1790">
                  <c:v>141.10000610351563</c:v>
                </c:pt>
                <c:pt idx="1791">
                  <c:v>141.19999694824219</c:v>
                </c:pt>
                <c:pt idx="1792">
                  <c:v>141.30000305175781</c:v>
                </c:pt>
                <c:pt idx="1793">
                  <c:v>141.39999389648438</c:v>
                </c:pt>
                <c:pt idx="1794">
                  <c:v>141.5</c:v>
                </c:pt>
                <c:pt idx="1795">
                  <c:v>141.60000610351563</c:v>
                </c:pt>
                <c:pt idx="1796">
                  <c:v>141.69999694824219</c:v>
                </c:pt>
                <c:pt idx="1797">
                  <c:v>141.80000305175781</c:v>
                </c:pt>
                <c:pt idx="1798">
                  <c:v>141.89999389648438</c:v>
                </c:pt>
                <c:pt idx="1799">
                  <c:v>142</c:v>
                </c:pt>
                <c:pt idx="1800">
                  <c:v>142.10000610351563</c:v>
                </c:pt>
                <c:pt idx="1801">
                  <c:v>142.19999694824219</c:v>
                </c:pt>
                <c:pt idx="1802">
                  <c:v>142.30000305175781</c:v>
                </c:pt>
                <c:pt idx="1803">
                  <c:v>142.39999389648438</c:v>
                </c:pt>
                <c:pt idx="1804">
                  <c:v>142.5</c:v>
                </c:pt>
                <c:pt idx="1805">
                  <c:v>142.60000610351563</c:v>
                </c:pt>
                <c:pt idx="1806">
                  <c:v>142.69999694824219</c:v>
                </c:pt>
                <c:pt idx="1807">
                  <c:v>142.80000305175781</c:v>
                </c:pt>
                <c:pt idx="1808">
                  <c:v>142.89999389648438</c:v>
                </c:pt>
                <c:pt idx="1809">
                  <c:v>143</c:v>
                </c:pt>
                <c:pt idx="1810">
                  <c:v>143.10000610351563</c:v>
                </c:pt>
                <c:pt idx="1811">
                  <c:v>143.19999694824219</c:v>
                </c:pt>
                <c:pt idx="1812">
                  <c:v>143.30000305175781</c:v>
                </c:pt>
                <c:pt idx="1813">
                  <c:v>143.39999389648438</c:v>
                </c:pt>
                <c:pt idx="1814">
                  <c:v>143.5</c:v>
                </c:pt>
                <c:pt idx="1815">
                  <c:v>143.60000610351563</c:v>
                </c:pt>
                <c:pt idx="1816">
                  <c:v>143.69999694824219</c:v>
                </c:pt>
                <c:pt idx="1817">
                  <c:v>143.80000305175781</c:v>
                </c:pt>
                <c:pt idx="1818">
                  <c:v>143.89999389648438</c:v>
                </c:pt>
                <c:pt idx="1819">
                  <c:v>144</c:v>
                </c:pt>
                <c:pt idx="1820">
                  <c:v>144.10000610351563</c:v>
                </c:pt>
                <c:pt idx="1821">
                  <c:v>144.19999694824219</c:v>
                </c:pt>
                <c:pt idx="1822">
                  <c:v>144.30000305175781</c:v>
                </c:pt>
                <c:pt idx="1823">
                  <c:v>144.39999389648438</c:v>
                </c:pt>
                <c:pt idx="1824">
                  <c:v>144.5</c:v>
                </c:pt>
                <c:pt idx="1825">
                  <c:v>144.60000610351563</c:v>
                </c:pt>
                <c:pt idx="1826">
                  <c:v>144.69999694824219</c:v>
                </c:pt>
                <c:pt idx="1827">
                  <c:v>144.80000305175781</c:v>
                </c:pt>
                <c:pt idx="1828">
                  <c:v>144.89999389648438</c:v>
                </c:pt>
                <c:pt idx="1829">
                  <c:v>145</c:v>
                </c:pt>
                <c:pt idx="1830">
                  <c:v>145.10000610351563</c:v>
                </c:pt>
                <c:pt idx="1831">
                  <c:v>145.19999694824219</c:v>
                </c:pt>
                <c:pt idx="1832">
                  <c:v>145.30000305175781</c:v>
                </c:pt>
                <c:pt idx="1833">
                  <c:v>145.39999389648438</c:v>
                </c:pt>
                <c:pt idx="1834">
                  <c:v>145.5</c:v>
                </c:pt>
                <c:pt idx="1835">
                  <c:v>145.60000610351563</c:v>
                </c:pt>
                <c:pt idx="1836">
                  <c:v>145.69999694824219</c:v>
                </c:pt>
                <c:pt idx="1837">
                  <c:v>145.80000305175781</c:v>
                </c:pt>
                <c:pt idx="1838">
                  <c:v>145.89999389648438</c:v>
                </c:pt>
                <c:pt idx="1839">
                  <c:v>146</c:v>
                </c:pt>
                <c:pt idx="1840">
                  <c:v>146.10000610351563</c:v>
                </c:pt>
                <c:pt idx="1841">
                  <c:v>146.19999694824219</c:v>
                </c:pt>
                <c:pt idx="1842">
                  <c:v>146.30000305175781</c:v>
                </c:pt>
                <c:pt idx="1843">
                  <c:v>146.39999389648438</c:v>
                </c:pt>
                <c:pt idx="1844">
                  <c:v>146.5</c:v>
                </c:pt>
                <c:pt idx="1845">
                  <c:v>146.60000610351563</c:v>
                </c:pt>
                <c:pt idx="1846">
                  <c:v>146.69999694824219</c:v>
                </c:pt>
                <c:pt idx="1847">
                  <c:v>146.80000305175781</c:v>
                </c:pt>
                <c:pt idx="1848">
                  <c:v>146.89999389648438</c:v>
                </c:pt>
                <c:pt idx="1849">
                  <c:v>147</c:v>
                </c:pt>
                <c:pt idx="1850">
                  <c:v>147.10000610351563</c:v>
                </c:pt>
                <c:pt idx="1851">
                  <c:v>147.19999694824219</c:v>
                </c:pt>
                <c:pt idx="1852">
                  <c:v>147.30000305175781</c:v>
                </c:pt>
                <c:pt idx="1853">
                  <c:v>147.39999389648438</c:v>
                </c:pt>
                <c:pt idx="1854">
                  <c:v>147.5</c:v>
                </c:pt>
                <c:pt idx="1855">
                  <c:v>147.60000610351563</c:v>
                </c:pt>
                <c:pt idx="1856">
                  <c:v>147.69999694824219</c:v>
                </c:pt>
                <c:pt idx="1857">
                  <c:v>147.80000305175781</c:v>
                </c:pt>
                <c:pt idx="1858">
                  <c:v>147.89999389648438</c:v>
                </c:pt>
                <c:pt idx="1859">
                  <c:v>148</c:v>
                </c:pt>
                <c:pt idx="1860">
                  <c:v>148.10000610351563</c:v>
                </c:pt>
                <c:pt idx="1861">
                  <c:v>148.19999694824219</c:v>
                </c:pt>
                <c:pt idx="1862">
                  <c:v>148.30000305175781</c:v>
                </c:pt>
                <c:pt idx="1863">
                  <c:v>148.39999389648438</c:v>
                </c:pt>
                <c:pt idx="1864">
                  <c:v>148.5</c:v>
                </c:pt>
                <c:pt idx="1865">
                  <c:v>148.60000610351563</c:v>
                </c:pt>
                <c:pt idx="1866">
                  <c:v>148.69999694824219</c:v>
                </c:pt>
                <c:pt idx="1867">
                  <c:v>148.80000305175781</c:v>
                </c:pt>
                <c:pt idx="1868">
                  <c:v>148.89999389648438</c:v>
                </c:pt>
                <c:pt idx="1869">
                  <c:v>149</c:v>
                </c:pt>
                <c:pt idx="1870">
                  <c:v>149.10000610351563</c:v>
                </c:pt>
                <c:pt idx="1871">
                  <c:v>149.19999694824219</c:v>
                </c:pt>
                <c:pt idx="1872">
                  <c:v>149.30000305175781</c:v>
                </c:pt>
                <c:pt idx="1873">
                  <c:v>149.39999389648438</c:v>
                </c:pt>
                <c:pt idx="1874">
                  <c:v>149.5</c:v>
                </c:pt>
                <c:pt idx="1875">
                  <c:v>149.60000610351563</c:v>
                </c:pt>
                <c:pt idx="1876">
                  <c:v>149.69999694824219</c:v>
                </c:pt>
                <c:pt idx="1877">
                  <c:v>149.80000305175781</c:v>
                </c:pt>
                <c:pt idx="1878">
                  <c:v>149.89999389648438</c:v>
                </c:pt>
                <c:pt idx="1879">
                  <c:v>150</c:v>
                </c:pt>
                <c:pt idx="1880">
                  <c:v>150.10000610351563</c:v>
                </c:pt>
                <c:pt idx="1881">
                  <c:v>150.19999694824219</c:v>
                </c:pt>
                <c:pt idx="1882">
                  <c:v>150.30000305175781</c:v>
                </c:pt>
                <c:pt idx="1883">
                  <c:v>150.39999389648438</c:v>
                </c:pt>
                <c:pt idx="1884">
                  <c:v>150.5</c:v>
                </c:pt>
                <c:pt idx="1885">
                  <c:v>150.60000610351563</c:v>
                </c:pt>
                <c:pt idx="1886">
                  <c:v>150.69999694824219</c:v>
                </c:pt>
                <c:pt idx="1887">
                  <c:v>150.80000305175781</c:v>
                </c:pt>
                <c:pt idx="1888">
                  <c:v>150.89999389648438</c:v>
                </c:pt>
                <c:pt idx="1889">
                  <c:v>151</c:v>
                </c:pt>
                <c:pt idx="1890">
                  <c:v>151.10000610351563</c:v>
                </c:pt>
                <c:pt idx="1891">
                  <c:v>151.19999694824219</c:v>
                </c:pt>
                <c:pt idx="1892">
                  <c:v>151.30000305175781</c:v>
                </c:pt>
                <c:pt idx="1893">
                  <c:v>151.39999389648438</c:v>
                </c:pt>
                <c:pt idx="1894">
                  <c:v>151.5</c:v>
                </c:pt>
                <c:pt idx="1895">
                  <c:v>151.60000610351563</c:v>
                </c:pt>
                <c:pt idx="1896">
                  <c:v>151.69999694824219</c:v>
                </c:pt>
                <c:pt idx="1897">
                  <c:v>151.80000305175781</c:v>
                </c:pt>
                <c:pt idx="1898">
                  <c:v>151.89999389648438</c:v>
                </c:pt>
                <c:pt idx="1899">
                  <c:v>152</c:v>
                </c:pt>
                <c:pt idx="1900">
                  <c:v>152.10000610351563</c:v>
                </c:pt>
                <c:pt idx="1901">
                  <c:v>152.19999694824219</c:v>
                </c:pt>
                <c:pt idx="1902">
                  <c:v>152.30000305175781</c:v>
                </c:pt>
                <c:pt idx="1903">
                  <c:v>152.39999389648438</c:v>
                </c:pt>
                <c:pt idx="1904">
                  <c:v>152.5</c:v>
                </c:pt>
                <c:pt idx="1905">
                  <c:v>152.60000610351563</c:v>
                </c:pt>
                <c:pt idx="1906">
                  <c:v>152.69999694824219</c:v>
                </c:pt>
                <c:pt idx="1907">
                  <c:v>152.80000305175781</c:v>
                </c:pt>
                <c:pt idx="1908">
                  <c:v>152.89999389648438</c:v>
                </c:pt>
                <c:pt idx="1909">
                  <c:v>153</c:v>
                </c:pt>
                <c:pt idx="1910">
                  <c:v>153.10000610351563</c:v>
                </c:pt>
                <c:pt idx="1911">
                  <c:v>153.19999694824219</c:v>
                </c:pt>
                <c:pt idx="1912">
                  <c:v>153.30000305175781</c:v>
                </c:pt>
                <c:pt idx="1913">
                  <c:v>153.39999389648438</c:v>
                </c:pt>
                <c:pt idx="1914">
                  <c:v>153.5</c:v>
                </c:pt>
                <c:pt idx="1915">
                  <c:v>153.60000610351563</c:v>
                </c:pt>
                <c:pt idx="1916">
                  <c:v>153.69999694824219</c:v>
                </c:pt>
                <c:pt idx="1917">
                  <c:v>153.80000305175781</c:v>
                </c:pt>
                <c:pt idx="1918">
                  <c:v>153.89999389648438</c:v>
                </c:pt>
                <c:pt idx="1919">
                  <c:v>154</c:v>
                </c:pt>
                <c:pt idx="1920">
                  <c:v>154.10000610351563</c:v>
                </c:pt>
                <c:pt idx="1921">
                  <c:v>154.19999694824219</c:v>
                </c:pt>
                <c:pt idx="1922">
                  <c:v>154.30000305175781</c:v>
                </c:pt>
                <c:pt idx="1923">
                  <c:v>154.39999389648438</c:v>
                </c:pt>
                <c:pt idx="1924">
                  <c:v>154.5</c:v>
                </c:pt>
                <c:pt idx="1925">
                  <c:v>154.60000610351563</c:v>
                </c:pt>
                <c:pt idx="1926">
                  <c:v>154.69999694824219</c:v>
                </c:pt>
                <c:pt idx="1927">
                  <c:v>154.80000305175781</c:v>
                </c:pt>
                <c:pt idx="1928">
                  <c:v>154.89999389648438</c:v>
                </c:pt>
                <c:pt idx="1929">
                  <c:v>155</c:v>
                </c:pt>
                <c:pt idx="1930">
                  <c:v>155.10000610351563</c:v>
                </c:pt>
                <c:pt idx="1931">
                  <c:v>155.19999694824219</c:v>
                </c:pt>
                <c:pt idx="1932">
                  <c:v>155.30000305175781</c:v>
                </c:pt>
                <c:pt idx="1933">
                  <c:v>155.39999389648438</c:v>
                </c:pt>
                <c:pt idx="1934">
                  <c:v>155.5</c:v>
                </c:pt>
                <c:pt idx="1935">
                  <c:v>155.60000610351563</c:v>
                </c:pt>
                <c:pt idx="1936">
                  <c:v>155.69999694824219</c:v>
                </c:pt>
                <c:pt idx="1937">
                  <c:v>155.80000305175781</c:v>
                </c:pt>
                <c:pt idx="1938">
                  <c:v>155.89999389648438</c:v>
                </c:pt>
                <c:pt idx="1939">
                  <c:v>156</c:v>
                </c:pt>
                <c:pt idx="1940">
                  <c:v>156.10000610351563</c:v>
                </c:pt>
                <c:pt idx="1941">
                  <c:v>156.19999694824219</c:v>
                </c:pt>
                <c:pt idx="1942">
                  <c:v>156.30000305175781</c:v>
                </c:pt>
                <c:pt idx="1943">
                  <c:v>156.39999389648438</c:v>
                </c:pt>
                <c:pt idx="1944">
                  <c:v>156.5</c:v>
                </c:pt>
                <c:pt idx="1945">
                  <c:v>156.60000610351563</c:v>
                </c:pt>
                <c:pt idx="1946">
                  <c:v>156.69999694824219</c:v>
                </c:pt>
                <c:pt idx="1947">
                  <c:v>156.80000305175781</c:v>
                </c:pt>
                <c:pt idx="1948">
                  <c:v>156.89999389648438</c:v>
                </c:pt>
                <c:pt idx="1949">
                  <c:v>157</c:v>
                </c:pt>
                <c:pt idx="1950">
                  <c:v>157.10000610351563</c:v>
                </c:pt>
                <c:pt idx="1951">
                  <c:v>157.19999694824219</c:v>
                </c:pt>
                <c:pt idx="1952">
                  <c:v>157.30000305175781</c:v>
                </c:pt>
                <c:pt idx="1953">
                  <c:v>157.39999389648438</c:v>
                </c:pt>
                <c:pt idx="1954">
                  <c:v>157.5</c:v>
                </c:pt>
                <c:pt idx="1955">
                  <c:v>157.60000610351563</c:v>
                </c:pt>
                <c:pt idx="1956">
                  <c:v>157.69999694824219</c:v>
                </c:pt>
                <c:pt idx="1957">
                  <c:v>157.80000305175781</c:v>
                </c:pt>
                <c:pt idx="1958">
                  <c:v>157.89999389648438</c:v>
                </c:pt>
                <c:pt idx="1959">
                  <c:v>158</c:v>
                </c:pt>
                <c:pt idx="1960">
                  <c:v>158.10000610351563</c:v>
                </c:pt>
                <c:pt idx="1961">
                  <c:v>158.19999694824219</c:v>
                </c:pt>
                <c:pt idx="1962">
                  <c:v>158.30000305175781</c:v>
                </c:pt>
                <c:pt idx="1963">
                  <c:v>158.39999389648438</c:v>
                </c:pt>
                <c:pt idx="1964">
                  <c:v>158.5</c:v>
                </c:pt>
                <c:pt idx="1965">
                  <c:v>158.60000610351563</c:v>
                </c:pt>
                <c:pt idx="1966">
                  <c:v>158.69999694824219</c:v>
                </c:pt>
                <c:pt idx="1967">
                  <c:v>158.80000305175781</c:v>
                </c:pt>
                <c:pt idx="1968">
                  <c:v>158.89999389648438</c:v>
                </c:pt>
                <c:pt idx="1969">
                  <c:v>159</c:v>
                </c:pt>
                <c:pt idx="1970">
                  <c:v>159.10000610351563</c:v>
                </c:pt>
                <c:pt idx="1971">
                  <c:v>159.19999694824219</c:v>
                </c:pt>
                <c:pt idx="1972">
                  <c:v>159.30000305175781</c:v>
                </c:pt>
                <c:pt idx="1973">
                  <c:v>159.39999389648438</c:v>
                </c:pt>
                <c:pt idx="1974">
                  <c:v>159.5</c:v>
                </c:pt>
                <c:pt idx="1975">
                  <c:v>159.60000610351563</c:v>
                </c:pt>
                <c:pt idx="1976">
                  <c:v>159.69999694824219</c:v>
                </c:pt>
                <c:pt idx="1977">
                  <c:v>159.80000305175781</c:v>
                </c:pt>
                <c:pt idx="1978">
                  <c:v>159.89999389648438</c:v>
                </c:pt>
                <c:pt idx="1979">
                  <c:v>160</c:v>
                </c:pt>
                <c:pt idx="1980">
                  <c:v>160.10000610351563</c:v>
                </c:pt>
                <c:pt idx="1981">
                  <c:v>160.19999694824219</c:v>
                </c:pt>
                <c:pt idx="1982">
                  <c:v>160.30000305175781</c:v>
                </c:pt>
                <c:pt idx="1983">
                  <c:v>160.39999389648438</c:v>
                </c:pt>
                <c:pt idx="1984">
                  <c:v>160.5</c:v>
                </c:pt>
                <c:pt idx="1985">
                  <c:v>160.60000610351563</c:v>
                </c:pt>
                <c:pt idx="1986">
                  <c:v>160.69999694824219</c:v>
                </c:pt>
                <c:pt idx="1987">
                  <c:v>160.80000305175781</c:v>
                </c:pt>
                <c:pt idx="1988">
                  <c:v>160.89999389648438</c:v>
                </c:pt>
                <c:pt idx="1989">
                  <c:v>161</c:v>
                </c:pt>
                <c:pt idx="1990">
                  <c:v>161.10000610351563</c:v>
                </c:pt>
                <c:pt idx="1991">
                  <c:v>161.19999694824219</c:v>
                </c:pt>
                <c:pt idx="1992">
                  <c:v>161.30000305175781</c:v>
                </c:pt>
                <c:pt idx="1993">
                  <c:v>161.39999389648438</c:v>
                </c:pt>
                <c:pt idx="1994">
                  <c:v>161.5</c:v>
                </c:pt>
                <c:pt idx="1995">
                  <c:v>161.60000610351563</c:v>
                </c:pt>
                <c:pt idx="1996">
                  <c:v>161.69999694824219</c:v>
                </c:pt>
                <c:pt idx="1997">
                  <c:v>161.80000305175781</c:v>
                </c:pt>
                <c:pt idx="1998">
                  <c:v>161.89999389648438</c:v>
                </c:pt>
                <c:pt idx="1999">
                  <c:v>162</c:v>
                </c:pt>
                <c:pt idx="2000">
                  <c:v>162.10000610351563</c:v>
                </c:pt>
                <c:pt idx="2001">
                  <c:v>162.19999694824219</c:v>
                </c:pt>
                <c:pt idx="2002">
                  <c:v>162.30000305175781</c:v>
                </c:pt>
                <c:pt idx="2003">
                  <c:v>162.39999389648438</c:v>
                </c:pt>
                <c:pt idx="2004">
                  <c:v>162.5</c:v>
                </c:pt>
                <c:pt idx="2005">
                  <c:v>162.60000610351563</c:v>
                </c:pt>
                <c:pt idx="2006">
                  <c:v>162.69999694824219</c:v>
                </c:pt>
                <c:pt idx="2007">
                  <c:v>162.80000305175781</c:v>
                </c:pt>
                <c:pt idx="2008">
                  <c:v>162.89999389648438</c:v>
                </c:pt>
                <c:pt idx="2009">
                  <c:v>163</c:v>
                </c:pt>
                <c:pt idx="2010">
                  <c:v>163.10000610351563</c:v>
                </c:pt>
                <c:pt idx="2011">
                  <c:v>163.19999694824219</c:v>
                </c:pt>
                <c:pt idx="2012">
                  <c:v>163.30000305175781</c:v>
                </c:pt>
                <c:pt idx="2013">
                  <c:v>163.39999389648438</c:v>
                </c:pt>
                <c:pt idx="2014">
                  <c:v>163.5</c:v>
                </c:pt>
                <c:pt idx="2015">
                  <c:v>163.60000610351563</c:v>
                </c:pt>
                <c:pt idx="2016">
                  <c:v>163.69999694824219</c:v>
                </c:pt>
                <c:pt idx="2017">
                  <c:v>163.80000305175781</c:v>
                </c:pt>
                <c:pt idx="2018">
                  <c:v>163.89999389648438</c:v>
                </c:pt>
                <c:pt idx="2019">
                  <c:v>164</c:v>
                </c:pt>
                <c:pt idx="2020">
                  <c:v>164.10000610351563</c:v>
                </c:pt>
                <c:pt idx="2021">
                  <c:v>164.19999694824219</c:v>
                </c:pt>
                <c:pt idx="2022">
                  <c:v>164.30000305175781</c:v>
                </c:pt>
                <c:pt idx="2023">
                  <c:v>164.39999389648438</c:v>
                </c:pt>
                <c:pt idx="2024">
                  <c:v>164.5</c:v>
                </c:pt>
                <c:pt idx="2025">
                  <c:v>164.60000610351563</c:v>
                </c:pt>
                <c:pt idx="2026">
                  <c:v>164.69999694824219</c:v>
                </c:pt>
                <c:pt idx="2027">
                  <c:v>164.80000305175781</c:v>
                </c:pt>
                <c:pt idx="2028">
                  <c:v>164.89999389648438</c:v>
                </c:pt>
                <c:pt idx="2029">
                  <c:v>165</c:v>
                </c:pt>
                <c:pt idx="2030">
                  <c:v>165.10000610351563</c:v>
                </c:pt>
                <c:pt idx="2031">
                  <c:v>165.19999694824219</c:v>
                </c:pt>
                <c:pt idx="2032">
                  <c:v>165.30000305175781</c:v>
                </c:pt>
                <c:pt idx="2033">
                  <c:v>165.39999389648438</c:v>
                </c:pt>
                <c:pt idx="2034">
                  <c:v>165.5</c:v>
                </c:pt>
                <c:pt idx="2035">
                  <c:v>165.60000610351563</c:v>
                </c:pt>
                <c:pt idx="2036">
                  <c:v>165.69999694824219</c:v>
                </c:pt>
                <c:pt idx="2037">
                  <c:v>165.80000305175781</c:v>
                </c:pt>
                <c:pt idx="2038">
                  <c:v>165.89999389648438</c:v>
                </c:pt>
                <c:pt idx="2039">
                  <c:v>166</c:v>
                </c:pt>
                <c:pt idx="2040">
                  <c:v>166.10000610351563</c:v>
                </c:pt>
                <c:pt idx="2041">
                  <c:v>166.19999694824219</c:v>
                </c:pt>
                <c:pt idx="2042">
                  <c:v>166.30000305175781</c:v>
                </c:pt>
                <c:pt idx="2043">
                  <c:v>166.39999389648438</c:v>
                </c:pt>
                <c:pt idx="2044">
                  <c:v>166.5</c:v>
                </c:pt>
                <c:pt idx="2045">
                  <c:v>166.60000610351563</c:v>
                </c:pt>
                <c:pt idx="2046">
                  <c:v>166.69999694824219</c:v>
                </c:pt>
                <c:pt idx="2047">
                  <c:v>166.80000305175781</c:v>
                </c:pt>
                <c:pt idx="2048">
                  <c:v>166.89999389648438</c:v>
                </c:pt>
                <c:pt idx="2049">
                  <c:v>167</c:v>
                </c:pt>
                <c:pt idx="2050">
                  <c:v>167.10000610351563</c:v>
                </c:pt>
                <c:pt idx="2051">
                  <c:v>167.19999694824219</c:v>
                </c:pt>
                <c:pt idx="2052">
                  <c:v>167.30000305175781</c:v>
                </c:pt>
                <c:pt idx="2053">
                  <c:v>167.39999389648438</c:v>
                </c:pt>
                <c:pt idx="2054">
                  <c:v>167.5</c:v>
                </c:pt>
                <c:pt idx="2055">
                  <c:v>167.60000610351563</c:v>
                </c:pt>
                <c:pt idx="2056">
                  <c:v>167.69999694824219</c:v>
                </c:pt>
                <c:pt idx="2057">
                  <c:v>167.80000305175781</c:v>
                </c:pt>
                <c:pt idx="2058">
                  <c:v>167.89999389648438</c:v>
                </c:pt>
                <c:pt idx="2059">
                  <c:v>168</c:v>
                </c:pt>
                <c:pt idx="2060">
                  <c:v>168.10000610351563</c:v>
                </c:pt>
                <c:pt idx="2061">
                  <c:v>168.19999694824219</c:v>
                </c:pt>
                <c:pt idx="2062">
                  <c:v>168.30000305175781</c:v>
                </c:pt>
                <c:pt idx="2063">
                  <c:v>168.39999389648438</c:v>
                </c:pt>
                <c:pt idx="2064">
                  <c:v>168.5</c:v>
                </c:pt>
                <c:pt idx="2065">
                  <c:v>168.60000610351563</c:v>
                </c:pt>
                <c:pt idx="2066">
                  <c:v>168.69999694824219</c:v>
                </c:pt>
                <c:pt idx="2067">
                  <c:v>168.80000305175781</c:v>
                </c:pt>
                <c:pt idx="2068">
                  <c:v>168.89999389648438</c:v>
                </c:pt>
                <c:pt idx="2069">
                  <c:v>169</c:v>
                </c:pt>
                <c:pt idx="2070">
                  <c:v>169.10000610351563</c:v>
                </c:pt>
                <c:pt idx="2071">
                  <c:v>169.19999694824219</c:v>
                </c:pt>
                <c:pt idx="2072">
                  <c:v>169.30000305175781</c:v>
                </c:pt>
                <c:pt idx="2073">
                  <c:v>169.39999389648438</c:v>
                </c:pt>
                <c:pt idx="2074">
                  <c:v>169.5</c:v>
                </c:pt>
                <c:pt idx="2075">
                  <c:v>169.60000610351563</c:v>
                </c:pt>
                <c:pt idx="2076">
                  <c:v>169.69999694824219</c:v>
                </c:pt>
                <c:pt idx="2077">
                  <c:v>169.80000305175781</c:v>
                </c:pt>
                <c:pt idx="2078">
                  <c:v>169.89999389648438</c:v>
                </c:pt>
                <c:pt idx="2079">
                  <c:v>170</c:v>
                </c:pt>
                <c:pt idx="2080">
                  <c:v>170.10000610351563</c:v>
                </c:pt>
                <c:pt idx="2081">
                  <c:v>170.19999694824219</c:v>
                </c:pt>
                <c:pt idx="2082">
                  <c:v>170.30000305175781</c:v>
                </c:pt>
                <c:pt idx="2083">
                  <c:v>170.39999389648438</c:v>
                </c:pt>
                <c:pt idx="2084">
                  <c:v>170.5</c:v>
                </c:pt>
                <c:pt idx="2085">
                  <c:v>170.60000610351563</c:v>
                </c:pt>
                <c:pt idx="2086">
                  <c:v>170.69999694824219</c:v>
                </c:pt>
                <c:pt idx="2087">
                  <c:v>170.80000305175781</c:v>
                </c:pt>
                <c:pt idx="2088">
                  <c:v>170.89999389648438</c:v>
                </c:pt>
                <c:pt idx="2089">
                  <c:v>171</c:v>
                </c:pt>
                <c:pt idx="2090">
                  <c:v>171.10000610351563</c:v>
                </c:pt>
                <c:pt idx="2091">
                  <c:v>171.19999694824219</c:v>
                </c:pt>
                <c:pt idx="2092">
                  <c:v>171.30000305175781</c:v>
                </c:pt>
                <c:pt idx="2093">
                  <c:v>171.39999389648438</c:v>
                </c:pt>
                <c:pt idx="2094">
                  <c:v>171.5</c:v>
                </c:pt>
                <c:pt idx="2095">
                  <c:v>171.60000610351563</c:v>
                </c:pt>
                <c:pt idx="2096">
                  <c:v>171.69999694824219</c:v>
                </c:pt>
                <c:pt idx="2097">
                  <c:v>171.80000305175781</c:v>
                </c:pt>
                <c:pt idx="2098">
                  <c:v>171.89999389648438</c:v>
                </c:pt>
                <c:pt idx="2099">
                  <c:v>172</c:v>
                </c:pt>
                <c:pt idx="2100">
                  <c:v>172.10000610351563</c:v>
                </c:pt>
                <c:pt idx="2101">
                  <c:v>172.19999694824219</c:v>
                </c:pt>
                <c:pt idx="2102">
                  <c:v>172.30000305175781</c:v>
                </c:pt>
                <c:pt idx="2103">
                  <c:v>172.39999389648438</c:v>
                </c:pt>
                <c:pt idx="2104">
                  <c:v>172.5</c:v>
                </c:pt>
                <c:pt idx="2105">
                  <c:v>172.60000610351563</c:v>
                </c:pt>
                <c:pt idx="2106">
                  <c:v>172.69999694824219</c:v>
                </c:pt>
                <c:pt idx="2107">
                  <c:v>172.80000305175781</c:v>
                </c:pt>
                <c:pt idx="2108">
                  <c:v>172.89999389648438</c:v>
                </c:pt>
                <c:pt idx="2109">
                  <c:v>173</c:v>
                </c:pt>
                <c:pt idx="2110">
                  <c:v>173.10000610351563</c:v>
                </c:pt>
                <c:pt idx="2111">
                  <c:v>173.19999694824219</c:v>
                </c:pt>
                <c:pt idx="2112">
                  <c:v>173.30000305175781</c:v>
                </c:pt>
                <c:pt idx="2113">
                  <c:v>173.39999389648438</c:v>
                </c:pt>
                <c:pt idx="2114">
                  <c:v>173.5</c:v>
                </c:pt>
                <c:pt idx="2115">
                  <c:v>173.60000610351563</c:v>
                </c:pt>
                <c:pt idx="2116">
                  <c:v>173.69999694824219</c:v>
                </c:pt>
                <c:pt idx="2117">
                  <c:v>173.80000305175781</c:v>
                </c:pt>
                <c:pt idx="2118">
                  <c:v>173.89999389648438</c:v>
                </c:pt>
                <c:pt idx="2119">
                  <c:v>174</c:v>
                </c:pt>
                <c:pt idx="2120">
                  <c:v>174.10000610351563</c:v>
                </c:pt>
                <c:pt idx="2121">
                  <c:v>174.19999694824219</c:v>
                </c:pt>
                <c:pt idx="2122">
                  <c:v>174.30000305175781</c:v>
                </c:pt>
                <c:pt idx="2123">
                  <c:v>174.39999389648438</c:v>
                </c:pt>
                <c:pt idx="2124">
                  <c:v>174.5</c:v>
                </c:pt>
                <c:pt idx="2125">
                  <c:v>174.60000610351563</c:v>
                </c:pt>
                <c:pt idx="2126">
                  <c:v>174.69999694824219</c:v>
                </c:pt>
                <c:pt idx="2127">
                  <c:v>174.80000305175781</c:v>
                </c:pt>
                <c:pt idx="2128">
                  <c:v>174.89999389648438</c:v>
                </c:pt>
                <c:pt idx="2129">
                  <c:v>175</c:v>
                </c:pt>
                <c:pt idx="2130">
                  <c:v>175.10000610351563</c:v>
                </c:pt>
                <c:pt idx="2131">
                  <c:v>175.19999694824219</c:v>
                </c:pt>
                <c:pt idx="2132">
                  <c:v>175.30000305175781</c:v>
                </c:pt>
                <c:pt idx="2133">
                  <c:v>175.39999389648438</c:v>
                </c:pt>
                <c:pt idx="2134">
                  <c:v>175.5</c:v>
                </c:pt>
                <c:pt idx="2135">
                  <c:v>175.60000610351563</c:v>
                </c:pt>
                <c:pt idx="2136">
                  <c:v>175.69999694824219</c:v>
                </c:pt>
                <c:pt idx="2137">
                  <c:v>175.80000305175781</c:v>
                </c:pt>
                <c:pt idx="2138">
                  <c:v>175.89999389648438</c:v>
                </c:pt>
                <c:pt idx="2139">
                  <c:v>176</c:v>
                </c:pt>
                <c:pt idx="2140">
                  <c:v>176.10000610351563</c:v>
                </c:pt>
                <c:pt idx="2141">
                  <c:v>176.19999694824219</c:v>
                </c:pt>
                <c:pt idx="2142">
                  <c:v>176.30000305175781</c:v>
                </c:pt>
                <c:pt idx="2143">
                  <c:v>176.39999389648438</c:v>
                </c:pt>
                <c:pt idx="2144">
                  <c:v>176.5</c:v>
                </c:pt>
                <c:pt idx="2145">
                  <c:v>176.60000610351563</c:v>
                </c:pt>
                <c:pt idx="2146">
                  <c:v>176.69999694824219</c:v>
                </c:pt>
                <c:pt idx="2147">
                  <c:v>176.80000305175781</c:v>
                </c:pt>
                <c:pt idx="2148">
                  <c:v>176.89999389648438</c:v>
                </c:pt>
                <c:pt idx="2149">
                  <c:v>177</c:v>
                </c:pt>
                <c:pt idx="2150">
                  <c:v>177.10000610351563</c:v>
                </c:pt>
                <c:pt idx="2151">
                  <c:v>177.19999694824219</c:v>
                </c:pt>
                <c:pt idx="2152">
                  <c:v>177.30000305175781</c:v>
                </c:pt>
                <c:pt idx="2153">
                  <c:v>177.39999389648438</c:v>
                </c:pt>
                <c:pt idx="2154">
                  <c:v>177.5</c:v>
                </c:pt>
                <c:pt idx="2155">
                  <c:v>177.60000610351563</c:v>
                </c:pt>
                <c:pt idx="2156">
                  <c:v>177.69999694824219</c:v>
                </c:pt>
                <c:pt idx="2157">
                  <c:v>177.80000305175781</c:v>
                </c:pt>
                <c:pt idx="2158">
                  <c:v>177.89999389648438</c:v>
                </c:pt>
                <c:pt idx="2159">
                  <c:v>178</c:v>
                </c:pt>
                <c:pt idx="2160">
                  <c:v>178.10000610351563</c:v>
                </c:pt>
                <c:pt idx="2161">
                  <c:v>178.19999694824219</c:v>
                </c:pt>
                <c:pt idx="2162">
                  <c:v>178.30000305175781</c:v>
                </c:pt>
                <c:pt idx="2163">
                  <c:v>178.39999389648438</c:v>
                </c:pt>
                <c:pt idx="2164">
                  <c:v>178.5</c:v>
                </c:pt>
                <c:pt idx="2165">
                  <c:v>178.60000610351563</c:v>
                </c:pt>
                <c:pt idx="2166">
                  <c:v>178.69999694824219</c:v>
                </c:pt>
                <c:pt idx="2167">
                  <c:v>178.80000305175781</c:v>
                </c:pt>
                <c:pt idx="2168">
                  <c:v>178.89999389648438</c:v>
                </c:pt>
                <c:pt idx="2169">
                  <c:v>179</c:v>
                </c:pt>
                <c:pt idx="2170">
                  <c:v>179.10000610351563</c:v>
                </c:pt>
                <c:pt idx="2171">
                  <c:v>179.19999694824219</c:v>
                </c:pt>
                <c:pt idx="2172">
                  <c:v>179.30000305175781</c:v>
                </c:pt>
                <c:pt idx="2173">
                  <c:v>179.39999389648438</c:v>
                </c:pt>
                <c:pt idx="2174">
                  <c:v>179.5</c:v>
                </c:pt>
                <c:pt idx="2175">
                  <c:v>179.60000610351563</c:v>
                </c:pt>
                <c:pt idx="2176">
                  <c:v>179.69999694824219</c:v>
                </c:pt>
                <c:pt idx="2177">
                  <c:v>179.80000305175781</c:v>
                </c:pt>
                <c:pt idx="2178">
                  <c:v>179.89999389648438</c:v>
                </c:pt>
                <c:pt idx="2179">
                  <c:v>180</c:v>
                </c:pt>
                <c:pt idx="2180">
                  <c:v>180.10000610351563</c:v>
                </c:pt>
                <c:pt idx="2181">
                  <c:v>180.19999694824219</c:v>
                </c:pt>
                <c:pt idx="2182">
                  <c:v>180.30000305175781</c:v>
                </c:pt>
                <c:pt idx="2183">
                  <c:v>180.39999389648438</c:v>
                </c:pt>
                <c:pt idx="2184">
                  <c:v>180.5</c:v>
                </c:pt>
                <c:pt idx="2185">
                  <c:v>180.60000610351563</c:v>
                </c:pt>
                <c:pt idx="2186">
                  <c:v>180.69999694824219</c:v>
                </c:pt>
                <c:pt idx="2187">
                  <c:v>180.80000305175781</c:v>
                </c:pt>
                <c:pt idx="2188">
                  <c:v>180.89999389648438</c:v>
                </c:pt>
                <c:pt idx="2189">
                  <c:v>181</c:v>
                </c:pt>
                <c:pt idx="2190">
                  <c:v>181.10000610351563</c:v>
                </c:pt>
                <c:pt idx="2191">
                  <c:v>181.19999694824219</c:v>
                </c:pt>
                <c:pt idx="2192">
                  <c:v>181.30000305175781</c:v>
                </c:pt>
                <c:pt idx="2193">
                  <c:v>181.39999389648438</c:v>
                </c:pt>
                <c:pt idx="2194">
                  <c:v>181.5</c:v>
                </c:pt>
                <c:pt idx="2195">
                  <c:v>181.60000610351563</c:v>
                </c:pt>
                <c:pt idx="2196">
                  <c:v>181.69999694824219</c:v>
                </c:pt>
                <c:pt idx="2197">
                  <c:v>181.80000305175781</c:v>
                </c:pt>
                <c:pt idx="2198">
                  <c:v>181.89999389648438</c:v>
                </c:pt>
                <c:pt idx="2199">
                  <c:v>182</c:v>
                </c:pt>
                <c:pt idx="2200">
                  <c:v>182.10000610351563</c:v>
                </c:pt>
                <c:pt idx="2201">
                  <c:v>182.19999694824219</c:v>
                </c:pt>
                <c:pt idx="2202">
                  <c:v>182.30000305175781</c:v>
                </c:pt>
                <c:pt idx="2203">
                  <c:v>182.39999389648438</c:v>
                </c:pt>
                <c:pt idx="2204">
                  <c:v>182.5</c:v>
                </c:pt>
                <c:pt idx="2205">
                  <c:v>182.60000610351563</c:v>
                </c:pt>
                <c:pt idx="2206">
                  <c:v>182.69999694824219</c:v>
                </c:pt>
                <c:pt idx="2207">
                  <c:v>182.80000305175781</c:v>
                </c:pt>
                <c:pt idx="2208">
                  <c:v>182.89999389648438</c:v>
                </c:pt>
                <c:pt idx="2209">
                  <c:v>183</c:v>
                </c:pt>
                <c:pt idx="2210">
                  <c:v>183.10000610351563</c:v>
                </c:pt>
                <c:pt idx="2211">
                  <c:v>183.19999694824219</c:v>
                </c:pt>
                <c:pt idx="2212">
                  <c:v>183.30000305175781</c:v>
                </c:pt>
                <c:pt idx="2213">
                  <c:v>183.39999389648438</c:v>
                </c:pt>
                <c:pt idx="2214">
                  <c:v>183.5</c:v>
                </c:pt>
                <c:pt idx="2215">
                  <c:v>183.60000610351563</c:v>
                </c:pt>
                <c:pt idx="2216">
                  <c:v>183.69999694824219</c:v>
                </c:pt>
                <c:pt idx="2217">
                  <c:v>183.80000305175781</c:v>
                </c:pt>
                <c:pt idx="2218">
                  <c:v>183.89999389648438</c:v>
                </c:pt>
                <c:pt idx="2219">
                  <c:v>184</c:v>
                </c:pt>
                <c:pt idx="2220">
                  <c:v>184.10000610351563</c:v>
                </c:pt>
                <c:pt idx="2221">
                  <c:v>184.19999694824219</c:v>
                </c:pt>
                <c:pt idx="2222">
                  <c:v>184.30000305175781</c:v>
                </c:pt>
                <c:pt idx="2223">
                  <c:v>184.39999389648438</c:v>
                </c:pt>
                <c:pt idx="2224">
                  <c:v>184.5</c:v>
                </c:pt>
                <c:pt idx="2225">
                  <c:v>184.60000610351563</c:v>
                </c:pt>
                <c:pt idx="2226">
                  <c:v>184.69999694824219</c:v>
                </c:pt>
                <c:pt idx="2227">
                  <c:v>184.80000305175781</c:v>
                </c:pt>
                <c:pt idx="2228">
                  <c:v>184.89999389648438</c:v>
                </c:pt>
                <c:pt idx="2229">
                  <c:v>185</c:v>
                </c:pt>
                <c:pt idx="2230">
                  <c:v>185.10000610351563</c:v>
                </c:pt>
                <c:pt idx="2231">
                  <c:v>185.19999694824219</c:v>
                </c:pt>
                <c:pt idx="2232">
                  <c:v>185.30000305175781</c:v>
                </c:pt>
                <c:pt idx="2233">
                  <c:v>185.39999389648438</c:v>
                </c:pt>
                <c:pt idx="2234">
                  <c:v>185.5</c:v>
                </c:pt>
                <c:pt idx="2235">
                  <c:v>185.60000610351563</c:v>
                </c:pt>
                <c:pt idx="2236">
                  <c:v>185.69999694824219</c:v>
                </c:pt>
                <c:pt idx="2237">
                  <c:v>185.80000305175781</c:v>
                </c:pt>
                <c:pt idx="2238">
                  <c:v>185.89999389648438</c:v>
                </c:pt>
                <c:pt idx="2239">
                  <c:v>186</c:v>
                </c:pt>
                <c:pt idx="2240">
                  <c:v>186.10000610351563</c:v>
                </c:pt>
                <c:pt idx="2241">
                  <c:v>186.19999694824219</c:v>
                </c:pt>
                <c:pt idx="2242">
                  <c:v>186.30000305175781</c:v>
                </c:pt>
                <c:pt idx="2243">
                  <c:v>186.39999389648438</c:v>
                </c:pt>
                <c:pt idx="2244">
                  <c:v>186.5</c:v>
                </c:pt>
                <c:pt idx="2245">
                  <c:v>186.60000610351563</c:v>
                </c:pt>
                <c:pt idx="2246">
                  <c:v>186.69999694824219</c:v>
                </c:pt>
                <c:pt idx="2247">
                  <c:v>186.80000305175781</c:v>
                </c:pt>
                <c:pt idx="2248">
                  <c:v>186.89999389648438</c:v>
                </c:pt>
                <c:pt idx="2249">
                  <c:v>187</c:v>
                </c:pt>
                <c:pt idx="2250">
                  <c:v>187.10000610351563</c:v>
                </c:pt>
                <c:pt idx="2251">
                  <c:v>187.19999694824219</c:v>
                </c:pt>
                <c:pt idx="2252">
                  <c:v>187.30000305175781</c:v>
                </c:pt>
                <c:pt idx="2253">
                  <c:v>187.39999389648438</c:v>
                </c:pt>
                <c:pt idx="2254">
                  <c:v>187.5</c:v>
                </c:pt>
                <c:pt idx="2255">
                  <c:v>187.60000610351563</c:v>
                </c:pt>
                <c:pt idx="2256">
                  <c:v>187.69999694824219</c:v>
                </c:pt>
                <c:pt idx="2257">
                  <c:v>187.80000305175781</c:v>
                </c:pt>
                <c:pt idx="2258">
                  <c:v>187.89999389648438</c:v>
                </c:pt>
                <c:pt idx="2259">
                  <c:v>188</c:v>
                </c:pt>
                <c:pt idx="2260">
                  <c:v>188.10000610351563</c:v>
                </c:pt>
                <c:pt idx="2261">
                  <c:v>188.19999694824219</c:v>
                </c:pt>
                <c:pt idx="2262">
                  <c:v>188.30000305175781</c:v>
                </c:pt>
                <c:pt idx="2263">
                  <c:v>188.39999389648438</c:v>
                </c:pt>
                <c:pt idx="2264">
                  <c:v>188.5</c:v>
                </c:pt>
                <c:pt idx="2265">
                  <c:v>188.60000610351563</c:v>
                </c:pt>
                <c:pt idx="2266">
                  <c:v>188.69999694824219</c:v>
                </c:pt>
                <c:pt idx="2267">
                  <c:v>188.80000305175781</c:v>
                </c:pt>
                <c:pt idx="2268">
                  <c:v>188.89999389648438</c:v>
                </c:pt>
                <c:pt idx="2269">
                  <c:v>189</c:v>
                </c:pt>
                <c:pt idx="2270">
                  <c:v>189.10000610351563</c:v>
                </c:pt>
                <c:pt idx="2271">
                  <c:v>189.19999694824219</c:v>
                </c:pt>
                <c:pt idx="2272">
                  <c:v>189.30000305175781</c:v>
                </c:pt>
                <c:pt idx="2273">
                  <c:v>189.39999389648438</c:v>
                </c:pt>
                <c:pt idx="2274">
                  <c:v>189.5</c:v>
                </c:pt>
                <c:pt idx="2275">
                  <c:v>189.60000610351563</c:v>
                </c:pt>
                <c:pt idx="2276">
                  <c:v>189.69999694824219</c:v>
                </c:pt>
                <c:pt idx="2277">
                  <c:v>189.80000305175781</c:v>
                </c:pt>
                <c:pt idx="2278">
                  <c:v>189.89999389648438</c:v>
                </c:pt>
                <c:pt idx="2279">
                  <c:v>190</c:v>
                </c:pt>
              </c:numCache>
            </c:numRef>
          </c:xVal>
          <c:yVal>
            <c:numRef>
              <c:f>sheet1!$R$1:$R$2280</c:f>
              <c:numCache>
                <c:formatCode>General</c:formatCode>
                <c:ptCount val="2280"/>
                <c:pt idx="0">
                  <c:v>0.4078000856025028</c:v>
                </c:pt>
                <c:pt idx="1">
                  <c:v>0.39609999905951554</c:v>
                </c:pt>
                <c:pt idx="2">
                  <c:v>0.40939999851980247</c:v>
                </c:pt>
                <c:pt idx="3">
                  <c:v>0.44919999881676631</c:v>
                </c:pt>
                <c:pt idx="4">
                  <c:v>0.49209999771846924</c:v>
                </c:pt>
                <c:pt idx="5">
                  <c:v>0.52599973454198334</c:v>
                </c:pt>
                <c:pt idx="6">
                  <c:v>0.50779999668156961</c:v>
                </c:pt>
                <c:pt idx="7">
                  <c:v>0.49670000180776697</c:v>
                </c:pt>
                <c:pt idx="8">
                  <c:v>0.50229999742441578</c:v>
                </c:pt>
                <c:pt idx="9">
                  <c:v>0.50080000283196568</c:v>
                </c:pt>
                <c:pt idx="10">
                  <c:v>0.4965999191699666</c:v>
                </c:pt>
                <c:pt idx="11">
                  <c:v>0.49229999841190875</c:v>
                </c:pt>
                <c:pt idx="12">
                  <c:v>0.48699999877862865</c:v>
                </c:pt>
                <c:pt idx="13">
                  <c:v>0.47980000018287683</c:v>
                </c:pt>
                <c:pt idx="14">
                  <c:v>0.48980000225856202</c:v>
                </c:pt>
                <c:pt idx="15">
                  <c:v>0.48880015061149606</c:v>
                </c:pt>
                <c:pt idx="16">
                  <c:v>0.49559999887424055</c:v>
                </c:pt>
                <c:pt idx="17">
                  <c:v>0.49039999784145039</c:v>
                </c:pt>
                <c:pt idx="18">
                  <c:v>0.50230000017472776</c:v>
                </c:pt>
                <c:pt idx="19">
                  <c:v>0.50230000355804805</c:v>
                </c:pt>
                <c:pt idx="20">
                  <c:v>0.50919982641062234</c:v>
                </c:pt>
                <c:pt idx="21">
                  <c:v>0.51430000083928462</c:v>
                </c:pt>
                <c:pt idx="22">
                  <c:v>0.51770000285614515</c:v>
                </c:pt>
                <c:pt idx="23">
                  <c:v>0.51419999640347669</c:v>
                </c:pt>
                <c:pt idx="24">
                  <c:v>0.52090000006865012</c:v>
                </c:pt>
                <c:pt idx="25">
                  <c:v>0.50840012470871443</c:v>
                </c:pt>
                <c:pt idx="26">
                  <c:v>0.50250000107917003</c:v>
                </c:pt>
                <c:pt idx="27">
                  <c:v>0.49669999769685091</c:v>
                </c:pt>
                <c:pt idx="28">
                  <c:v>0.49830000206566183</c:v>
                </c:pt>
                <c:pt idx="29">
                  <c:v>0.51020000132848509</c:v>
                </c:pt>
                <c:pt idx="30">
                  <c:v>0.5154997791396454</c:v>
                </c:pt>
                <c:pt idx="31">
                  <c:v>0.52599999887752347</c:v>
                </c:pt>
                <c:pt idx="32">
                  <c:v>0.5270000012460514</c:v>
                </c:pt>
                <c:pt idx="33">
                  <c:v>0.52639999821258243</c:v>
                </c:pt>
                <c:pt idx="34">
                  <c:v>0.52440000027127098</c:v>
                </c:pt>
                <c:pt idx="35">
                  <c:v>0.52200007444480434</c:v>
                </c:pt>
                <c:pt idx="36">
                  <c:v>0.52330000128858956</c:v>
                </c:pt>
                <c:pt idx="37">
                  <c:v>0.51639999927283498</c:v>
                </c:pt>
                <c:pt idx="38">
                  <c:v>0.51439999994909158</c:v>
                </c:pt>
                <c:pt idx="39">
                  <c:v>0.51210000164428493</c:v>
                </c:pt>
                <c:pt idx="40">
                  <c:v>0.50740016151394229</c:v>
                </c:pt>
                <c:pt idx="41">
                  <c:v>0.50280000000202563</c:v>
                </c:pt>
                <c:pt idx="42">
                  <c:v>0.5023999973127502</c:v>
                </c:pt>
                <c:pt idx="43">
                  <c:v>0.50930000340304105</c:v>
                </c:pt>
                <c:pt idx="44">
                  <c:v>0.50949999831937021</c:v>
                </c:pt>
                <c:pt idx="45">
                  <c:v>0.50999995158053935</c:v>
                </c:pt>
                <c:pt idx="46">
                  <c:v>0.51019999763229862</c:v>
                </c:pt>
                <c:pt idx="47">
                  <c:v>0.50899999627290526</c:v>
                </c:pt>
                <c:pt idx="48">
                  <c:v>0.50800000307208393</c:v>
                </c:pt>
                <c:pt idx="49">
                  <c:v>0.51069999866012949</c:v>
                </c:pt>
                <c:pt idx="50">
                  <c:v>0.51229997901100433</c:v>
                </c:pt>
                <c:pt idx="51">
                  <c:v>0.50989999664307106</c:v>
                </c:pt>
                <c:pt idx="52">
                  <c:v>0.50839999766321853</c:v>
                </c:pt>
                <c:pt idx="53">
                  <c:v>0.50570000141306082</c:v>
                </c:pt>
                <c:pt idx="54">
                  <c:v>0.49909999736701138</c:v>
                </c:pt>
                <c:pt idx="55">
                  <c:v>0.49410005969548365</c:v>
                </c:pt>
                <c:pt idx="56">
                  <c:v>0.49499999873660272</c:v>
                </c:pt>
                <c:pt idx="57">
                  <c:v>0.49750000311905751</c:v>
                </c:pt>
                <c:pt idx="58">
                  <c:v>0.49660000039148144</c:v>
                </c:pt>
                <c:pt idx="59">
                  <c:v>0.49690000206464902</c:v>
                </c:pt>
                <c:pt idx="60">
                  <c:v>0.49310000037803547</c:v>
                </c:pt>
                <c:pt idx="61">
                  <c:v>0.48540000342472922</c:v>
                </c:pt>
                <c:pt idx="62">
                  <c:v>0.48599994414689718</c:v>
                </c:pt>
                <c:pt idx="63">
                  <c:v>0.48689996953908121</c:v>
                </c:pt>
                <c:pt idx="64">
                  <c:v>0.49040000032255193</c:v>
                </c:pt>
                <c:pt idx="65">
                  <c:v>0.48479999930714257</c:v>
                </c:pt>
                <c:pt idx="66">
                  <c:v>0.47589999662159244</c:v>
                </c:pt>
                <c:pt idx="67">
                  <c:v>0.47629996748582926</c:v>
                </c:pt>
                <c:pt idx="68">
                  <c:v>0.48249986618611729</c:v>
                </c:pt>
                <c:pt idx="69">
                  <c:v>0.48180000096181175</c:v>
                </c:pt>
                <c:pt idx="70">
                  <c:v>0.48340000128519023</c:v>
                </c:pt>
                <c:pt idx="71">
                  <c:v>0.48169999992387602</c:v>
                </c:pt>
                <c:pt idx="72">
                  <c:v>0.47630000398930861</c:v>
                </c:pt>
                <c:pt idx="73">
                  <c:v>0.4674000842787791</c:v>
                </c:pt>
                <c:pt idx="74">
                  <c:v>0.46150000099441968</c:v>
                </c:pt>
                <c:pt idx="75">
                  <c:v>0.46559999861347023</c:v>
                </c:pt>
                <c:pt idx="76">
                  <c:v>0.46590000064315973</c:v>
                </c:pt>
                <c:pt idx="77">
                  <c:v>0.46300006601813948</c:v>
                </c:pt>
                <c:pt idx="78">
                  <c:v>0.4600000741702388</c:v>
                </c:pt>
                <c:pt idx="79">
                  <c:v>0.46239999898534734</c:v>
                </c:pt>
                <c:pt idx="80">
                  <c:v>0.46460000204388052</c:v>
                </c:pt>
                <c:pt idx="81">
                  <c:v>0.46419999630597886</c:v>
                </c:pt>
                <c:pt idx="82">
                  <c:v>0.46770000037940918</c:v>
                </c:pt>
                <c:pt idx="83">
                  <c:v>0.45730011894193012</c:v>
                </c:pt>
                <c:pt idx="84">
                  <c:v>0.45800000142480712</c:v>
                </c:pt>
                <c:pt idx="85">
                  <c:v>0.46199999837699579</c:v>
                </c:pt>
                <c:pt idx="86">
                  <c:v>0.46579999801178928</c:v>
                </c:pt>
                <c:pt idx="87">
                  <c:v>0.46509998176043155</c:v>
                </c:pt>
                <c:pt idx="88">
                  <c:v>0.4629999861572287</c:v>
                </c:pt>
                <c:pt idx="89">
                  <c:v>0.46740000068530207</c:v>
                </c:pt>
                <c:pt idx="90">
                  <c:v>0.46810000168625265</c:v>
                </c:pt>
                <c:pt idx="91">
                  <c:v>0.46839999828807777</c:v>
                </c:pt>
                <c:pt idx="92">
                  <c:v>0.46130005351005821</c:v>
                </c:pt>
                <c:pt idx="93">
                  <c:v>0.4601999728984083</c:v>
                </c:pt>
                <c:pt idx="94">
                  <c:v>0.45979999896371737</c:v>
                </c:pt>
                <c:pt idx="95">
                  <c:v>0.45600000066042412</c:v>
                </c:pt>
                <c:pt idx="96">
                  <c:v>0.45270000134041766</c:v>
                </c:pt>
                <c:pt idx="97">
                  <c:v>0.45179994205682306</c:v>
                </c:pt>
                <c:pt idx="98">
                  <c:v>0.45050000369519694</c:v>
                </c:pt>
                <c:pt idx="99">
                  <c:v>0.44609999996464467</c:v>
                </c:pt>
                <c:pt idx="100">
                  <c:v>0.44919999958074186</c:v>
                </c:pt>
                <c:pt idx="101">
                  <c:v>0.44869999922957504</c:v>
                </c:pt>
                <c:pt idx="102">
                  <c:v>0.44879991928610252</c:v>
                </c:pt>
                <c:pt idx="103">
                  <c:v>0.44140005442022812</c:v>
                </c:pt>
                <c:pt idx="104">
                  <c:v>0.43979999956354732</c:v>
                </c:pt>
                <c:pt idx="105">
                  <c:v>0.43689999957859982</c:v>
                </c:pt>
                <c:pt idx="106">
                  <c:v>0.43609999822365353</c:v>
                </c:pt>
                <c:pt idx="107">
                  <c:v>0.43639996535785031</c:v>
                </c:pt>
                <c:pt idx="108">
                  <c:v>0.43480000498675508</c:v>
                </c:pt>
                <c:pt idx="109">
                  <c:v>0.42829999856621725</c:v>
                </c:pt>
                <c:pt idx="110">
                  <c:v>0.42419999857520452</c:v>
                </c:pt>
                <c:pt idx="111">
                  <c:v>0.42000000162806828</c:v>
                </c:pt>
                <c:pt idx="112">
                  <c:v>0.41480005684570642</c:v>
                </c:pt>
                <c:pt idx="113">
                  <c:v>0.41469997251260793</c:v>
                </c:pt>
                <c:pt idx="114">
                  <c:v>0.41389999860257376</c:v>
                </c:pt>
                <c:pt idx="115">
                  <c:v>0.41209999859711388</c:v>
                </c:pt>
                <c:pt idx="116">
                  <c:v>0.41259999825706473</c:v>
                </c:pt>
                <c:pt idx="117">
                  <c:v>0.41140000841551227</c:v>
                </c:pt>
                <c:pt idx="118">
                  <c:v>0.41060002976155374</c:v>
                </c:pt>
                <c:pt idx="119">
                  <c:v>0.40749999997206032</c:v>
                </c:pt>
                <c:pt idx="120">
                  <c:v>0.39969999763707165</c:v>
                </c:pt>
                <c:pt idx="121">
                  <c:v>0.40080000101443147</c:v>
                </c:pt>
                <c:pt idx="122">
                  <c:v>0.39720009757002117</c:v>
                </c:pt>
                <c:pt idx="123">
                  <c:v>0.39050013147061691</c:v>
                </c:pt>
                <c:pt idx="124">
                  <c:v>0.38809999738441547</c:v>
                </c:pt>
                <c:pt idx="125">
                  <c:v>0.38509999775124015</c:v>
                </c:pt>
                <c:pt idx="126">
                  <c:v>0.38189999676251318</c:v>
                </c:pt>
                <c:pt idx="127">
                  <c:v>0.38050001709052594</c:v>
                </c:pt>
                <c:pt idx="128">
                  <c:v>0.37869999405666022</c:v>
                </c:pt>
                <c:pt idx="129">
                  <c:v>0.37830000014946563</c:v>
                </c:pt>
                <c:pt idx="130">
                  <c:v>0.37720000319677638</c:v>
                </c:pt>
                <c:pt idx="131">
                  <c:v>0.37589999711053679</c:v>
                </c:pt>
                <c:pt idx="132">
                  <c:v>0.37899995171756018</c:v>
                </c:pt>
                <c:pt idx="133">
                  <c:v>0.37780001267674379</c:v>
                </c:pt>
                <c:pt idx="134">
                  <c:v>0.37769999777810881</c:v>
                </c:pt>
                <c:pt idx="135">
                  <c:v>0.373800001842028</c:v>
                </c:pt>
                <c:pt idx="136">
                  <c:v>0.36999999846739229</c:v>
                </c:pt>
                <c:pt idx="137">
                  <c:v>0.36780000422731973</c:v>
                </c:pt>
                <c:pt idx="138">
                  <c:v>0.36699998220865382</c:v>
                </c:pt>
                <c:pt idx="139">
                  <c:v>0.36220000320463441</c:v>
                </c:pt>
                <c:pt idx="140">
                  <c:v>0.36199999912787462</c:v>
                </c:pt>
                <c:pt idx="141">
                  <c:v>0.35750000047119102</c:v>
                </c:pt>
                <c:pt idx="142">
                  <c:v>0.3533999801511527</c:v>
                </c:pt>
                <c:pt idx="143">
                  <c:v>0.35330002519185655</c:v>
                </c:pt>
                <c:pt idx="144">
                  <c:v>0.35109999711130513</c:v>
                </c:pt>
                <c:pt idx="145">
                  <c:v>0.35390000182815129</c:v>
                </c:pt>
                <c:pt idx="146">
                  <c:v>0.35370000149123371</c:v>
                </c:pt>
                <c:pt idx="147">
                  <c:v>0.35060006484127371</c:v>
                </c:pt>
                <c:pt idx="148">
                  <c:v>0.34980004250246566</c:v>
                </c:pt>
                <c:pt idx="149">
                  <c:v>0.34470000153669389</c:v>
                </c:pt>
                <c:pt idx="150">
                  <c:v>0.35760000115260482</c:v>
                </c:pt>
                <c:pt idx="151">
                  <c:v>0.34609999746317044</c:v>
                </c:pt>
                <c:pt idx="152">
                  <c:v>0.34799997883965261</c:v>
                </c:pt>
                <c:pt idx="153">
                  <c:v>0.35419987855857471</c:v>
                </c:pt>
                <c:pt idx="154">
                  <c:v>0.36200000114331488</c:v>
                </c:pt>
                <c:pt idx="155">
                  <c:v>0.36409999946044991</c:v>
                </c:pt>
                <c:pt idx="156">
                  <c:v>0.3535000025658519</c:v>
                </c:pt>
                <c:pt idx="157">
                  <c:v>0.34940007404657081</c:v>
                </c:pt>
                <c:pt idx="158">
                  <c:v>0.35209988673159387</c:v>
                </c:pt>
                <c:pt idx="159">
                  <c:v>0.35379999847646104</c:v>
                </c:pt>
                <c:pt idx="160">
                  <c:v>0.35449999947013566</c:v>
                </c:pt>
                <c:pt idx="161">
                  <c:v>0.36199999673408456</c:v>
                </c:pt>
                <c:pt idx="162">
                  <c:v>0.36559991068497766</c:v>
                </c:pt>
                <c:pt idx="163">
                  <c:v>0.3531998879625462</c:v>
                </c:pt>
                <c:pt idx="164">
                  <c:v>0.34810000277502695</c:v>
                </c:pt>
                <c:pt idx="165">
                  <c:v>0.34290000208420679</c:v>
                </c:pt>
                <c:pt idx="166">
                  <c:v>0.38000000001920853</c:v>
                </c:pt>
                <c:pt idx="167">
                  <c:v>0.36300031268910971</c:v>
                </c:pt>
                <c:pt idx="168">
                  <c:v>0.37489980972168269</c:v>
                </c:pt>
                <c:pt idx="169">
                  <c:v>0.35299999633571133</c:v>
                </c:pt>
                <c:pt idx="170">
                  <c:v>0.36109999867039733</c:v>
                </c:pt>
                <c:pt idx="171">
                  <c:v>0.35700000067299698</c:v>
                </c:pt>
                <c:pt idx="172">
                  <c:v>0.35399991700251121</c:v>
                </c:pt>
                <c:pt idx="173">
                  <c:v>0.37150018662941875</c:v>
                </c:pt>
                <c:pt idx="174">
                  <c:v>0.35799999708251562</c:v>
                </c:pt>
                <c:pt idx="175">
                  <c:v>0.33639999893057393</c:v>
                </c:pt>
                <c:pt idx="176">
                  <c:v>0.35290000075474381</c:v>
                </c:pt>
                <c:pt idx="177">
                  <c:v>0.42100024601677433</c:v>
                </c:pt>
                <c:pt idx="178">
                  <c:v>0.48799997508467641</c:v>
                </c:pt>
                <c:pt idx="179">
                  <c:v>0.50790000349661568</c:v>
                </c:pt>
                <c:pt idx="180">
                  <c:v>0.51280000655242475</c:v>
                </c:pt>
                <c:pt idx="181">
                  <c:v>0.48869999680027831</c:v>
                </c:pt>
                <c:pt idx="182">
                  <c:v>0.45919999035686487</c:v>
                </c:pt>
                <c:pt idx="183">
                  <c:v>0.44380022918630857</c:v>
                </c:pt>
                <c:pt idx="184">
                  <c:v>0.40560000207187841</c:v>
                </c:pt>
                <c:pt idx="185">
                  <c:v>0.3887999939834117</c:v>
                </c:pt>
                <c:pt idx="186">
                  <c:v>0.35289999632368563</c:v>
                </c:pt>
                <c:pt idx="187">
                  <c:v>0.28149976257554954</c:v>
                </c:pt>
                <c:pt idx="188">
                  <c:v>0.27479958838375751</c:v>
                </c:pt>
                <c:pt idx="189">
                  <c:v>0.28239999573270325</c:v>
                </c:pt>
                <c:pt idx="190">
                  <c:v>0.29889999923034338</c:v>
                </c:pt>
                <c:pt idx="191">
                  <c:v>0.2950000004057074</c:v>
                </c:pt>
                <c:pt idx="192">
                  <c:v>0.31519987778301584</c:v>
                </c:pt>
                <c:pt idx="193">
                  <c:v>0.29440030729165301</c:v>
                </c:pt>
                <c:pt idx="194">
                  <c:v>0.28399999786779517</c:v>
                </c:pt>
                <c:pt idx="195">
                  <c:v>0.25459999399026856</c:v>
                </c:pt>
                <c:pt idx="196">
                  <c:v>0.26690000375674572</c:v>
                </c:pt>
                <c:pt idx="197">
                  <c:v>0.25800008811347652</c:v>
                </c:pt>
                <c:pt idx="198">
                  <c:v>0.26139969178620959</c:v>
                </c:pt>
                <c:pt idx="199">
                  <c:v>0.26899999747547554</c:v>
                </c:pt>
                <c:pt idx="200">
                  <c:v>0.28319999672385165</c:v>
                </c:pt>
                <c:pt idx="201">
                  <c:v>0.28580000076908618</c:v>
                </c:pt>
                <c:pt idx="202">
                  <c:v>0.2848998717017821</c:v>
                </c:pt>
                <c:pt idx="203">
                  <c:v>0.28069998379942263</c:v>
                </c:pt>
                <c:pt idx="204">
                  <c:v>0.28279999934602529</c:v>
                </c:pt>
                <c:pt idx="205">
                  <c:v>0.28119999828049913</c:v>
                </c:pt>
                <c:pt idx="206">
                  <c:v>0.27879999989818316</c:v>
                </c:pt>
                <c:pt idx="207">
                  <c:v>0.28789965842588572</c:v>
                </c:pt>
                <c:pt idx="208">
                  <c:v>0.29519970584806288</c:v>
                </c:pt>
                <c:pt idx="209">
                  <c:v>0.29519999988406198</c:v>
                </c:pt>
                <c:pt idx="210">
                  <c:v>0.29939999989437638</c:v>
                </c:pt>
                <c:pt idx="211">
                  <c:v>0.29969999960303539</c:v>
                </c:pt>
                <c:pt idx="212">
                  <c:v>0.30289994642225793</c:v>
                </c:pt>
                <c:pt idx="213">
                  <c:v>0.31239997698139632</c:v>
                </c:pt>
                <c:pt idx="214">
                  <c:v>0.32119999938004185</c:v>
                </c:pt>
                <c:pt idx="215">
                  <c:v>0.31209999985003378</c:v>
                </c:pt>
                <c:pt idx="216">
                  <c:v>0.32590000008349307</c:v>
                </c:pt>
                <c:pt idx="217">
                  <c:v>0.33199992657318944</c:v>
                </c:pt>
                <c:pt idx="218">
                  <c:v>0.35609966401534621</c:v>
                </c:pt>
                <c:pt idx="219">
                  <c:v>0.34580000035930425</c:v>
                </c:pt>
                <c:pt idx="220">
                  <c:v>0.33989999931509374</c:v>
                </c:pt>
                <c:pt idx="221">
                  <c:v>0.34299999930226477</c:v>
                </c:pt>
                <c:pt idx="222">
                  <c:v>0.34669969645619858</c:v>
                </c:pt>
                <c:pt idx="223">
                  <c:v>0.35119977292924887</c:v>
                </c:pt>
                <c:pt idx="224">
                  <c:v>0.35279999911290361</c:v>
                </c:pt>
                <c:pt idx="225">
                  <c:v>0.33309999977063853</c:v>
                </c:pt>
                <c:pt idx="226">
                  <c:v>0.32569999671250116</c:v>
                </c:pt>
                <c:pt idx="227">
                  <c:v>0.3180998043026193</c:v>
                </c:pt>
                <c:pt idx="228">
                  <c:v>0.31629989740031306</c:v>
                </c:pt>
                <c:pt idx="229">
                  <c:v>0.3140000010462245</c:v>
                </c:pt>
                <c:pt idx="230">
                  <c:v>0.32010000241280068</c:v>
                </c:pt>
                <c:pt idx="231">
                  <c:v>0.3276000020923675</c:v>
                </c:pt>
                <c:pt idx="232">
                  <c:v>0.32990010033245198</c:v>
                </c:pt>
                <c:pt idx="233">
                  <c:v>0.32050035172142088</c:v>
                </c:pt>
                <c:pt idx="234">
                  <c:v>0.321999997497187</c:v>
                </c:pt>
                <c:pt idx="235">
                  <c:v>0.31579999688256066</c:v>
                </c:pt>
                <c:pt idx="236">
                  <c:v>0.30780000136292074</c:v>
                </c:pt>
                <c:pt idx="237">
                  <c:v>0.28820026525499998</c:v>
                </c:pt>
                <c:pt idx="238">
                  <c:v>0.28350023585517192</c:v>
                </c:pt>
                <c:pt idx="239">
                  <c:v>0.28190000035101548</c:v>
                </c:pt>
                <c:pt idx="240">
                  <c:v>0.27559999957156833</c:v>
                </c:pt>
                <c:pt idx="241">
                  <c:v>0.27580000033776741</c:v>
                </c:pt>
                <c:pt idx="242">
                  <c:v>0.27459999830171</c:v>
                </c:pt>
                <c:pt idx="243">
                  <c:v>0.26850004412699491</c:v>
                </c:pt>
                <c:pt idx="244">
                  <c:v>0.26459999979124404</c:v>
                </c:pt>
                <c:pt idx="245">
                  <c:v>0.25360000030195806</c:v>
                </c:pt>
                <c:pt idx="246">
                  <c:v>0.24160000013944227</c:v>
                </c:pt>
                <c:pt idx="247">
                  <c:v>0.23620010651211487</c:v>
                </c:pt>
                <c:pt idx="248">
                  <c:v>0.22990024577302393</c:v>
                </c:pt>
                <c:pt idx="249">
                  <c:v>0.2279999982638401</c:v>
                </c:pt>
                <c:pt idx="250">
                  <c:v>0.23569999893516069</c:v>
                </c:pt>
                <c:pt idx="251">
                  <c:v>0.24650000157271279</c:v>
                </c:pt>
                <c:pt idx="252">
                  <c:v>0.25020001411030535</c:v>
                </c:pt>
                <c:pt idx="253">
                  <c:v>0.25979958202515263</c:v>
                </c:pt>
                <c:pt idx="254">
                  <c:v>0.26369999955204548</c:v>
                </c:pt>
                <c:pt idx="255">
                  <c:v>0.25519999925018055</c:v>
                </c:pt>
                <c:pt idx="256">
                  <c:v>0.25139999960083514</c:v>
                </c:pt>
                <c:pt idx="257">
                  <c:v>0.24150008547439938</c:v>
                </c:pt>
                <c:pt idx="258">
                  <c:v>0.22399987919197883</c:v>
                </c:pt>
                <c:pt idx="259">
                  <c:v>0.18919999912759522</c:v>
                </c:pt>
                <c:pt idx="260">
                  <c:v>0.19699999988370109</c:v>
                </c:pt>
                <c:pt idx="261">
                  <c:v>0.20340000018768478</c:v>
                </c:pt>
                <c:pt idx="262">
                  <c:v>0.20769978651514975</c:v>
                </c:pt>
                <c:pt idx="263">
                  <c:v>0.21679989655240206</c:v>
                </c:pt>
                <c:pt idx="264">
                  <c:v>0.23049999973591184</c:v>
                </c:pt>
                <c:pt idx="265">
                  <c:v>0.23670000058336882</c:v>
                </c:pt>
                <c:pt idx="266">
                  <c:v>0.23249999959080014</c:v>
                </c:pt>
                <c:pt idx="267">
                  <c:v>0.23639993403776316</c:v>
                </c:pt>
                <c:pt idx="268">
                  <c:v>0.22810014531569323</c:v>
                </c:pt>
                <c:pt idx="269">
                  <c:v>0.23429999988002237</c:v>
                </c:pt>
                <c:pt idx="270">
                  <c:v>0.24150000009831274</c:v>
                </c:pt>
                <c:pt idx="271">
                  <c:v>0.22549999986949842</c:v>
                </c:pt>
                <c:pt idx="272">
                  <c:v>0.21319995794328861</c:v>
                </c:pt>
                <c:pt idx="273">
                  <c:v>0.20560014118382242</c:v>
                </c:pt>
                <c:pt idx="274">
                  <c:v>0.19540000012784731</c:v>
                </c:pt>
                <c:pt idx="275">
                  <c:v>0.20410000006813789</c:v>
                </c:pt>
                <c:pt idx="276">
                  <c:v>0.20379999994474929</c:v>
                </c:pt>
                <c:pt idx="277">
                  <c:v>0.20699998868076364</c:v>
                </c:pt>
                <c:pt idx="278">
                  <c:v>0.19730012358195381</c:v>
                </c:pt>
                <c:pt idx="279">
                  <c:v>0.19380000008095521</c:v>
                </c:pt>
                <c:pt idx="280">
                  <c:v>0.17940000048838556</c:v>
                </c:pt>
                <c:pt idx="281">
                  <c:v>0.1474000009620795</c:v>
                </c:pt>
                <c:pt idx="282">
                  <c:v>0.13130034650384914</c:v>
                </c:pt>
                <c:pt idx="283">
                  <c:v>0.13559993873059284</c:v>
                </c:pt>
                <c:pt idx="284">
                  <c:v>0.14610000341053819</c:v>
                </c:pt>
                <c:pt idx="285">
                  <c:v>0.13569999836909119</c:v>
                </c:pt>
                <c:pt idx="286">
                  <c:v>0.1441000010818243</c:v>
                </c:pt>
                <c:pt idx="287">
                  <c:v>0.14880002377321944</c:v>
                </c:pt>
                <c:pt idx="288">
                  <c:v>0.15110002412257018</c:v>
                </c:pt>
                <c:pt idx="289">
                  <c:v>0.16340000205673277</c:v>
                </c:pt>
                <c:pt idx="290">
                  <c:v>0.16590000204450916</c:v>
                </c:pt>
                <c:pt idx="291">
                  <c:v>0.15800000272429315</c:v>
                </c:pt>
                <c:pt idx="292">
                  <c:v>0.15280001085193362</c:v>
                </c:pt>
                <c:pt idx="293">
                  <c:v>0.14330001796770375</c:v>
                </c:pt>
                <c:pt idx="294">
                  <c:v>0.14130000274599297</c:v>
                </c:pt>
                <c:pt idx="295">
                  <c:v>0.13300000110757537</c:v>
                </c:pt>
                <c:pt idx="296">
                  <c:v>0.13060000183759257</c:v>
                </c:pt>
                <c:pt idx="297">
                  <c:v>0.12680021695268806</c:v>
                </c:pt>
                <c:pt idx="298">
                  <c:v>0.12020010556443594</c:v>
                </c:pt>
                <c:pt idx="299">
                  <c:v>0.12919999850419117</c:v>
                </c:pt>
                <c:pt idx="300">
                  <c:v>0.15619999641785398</c:v>
                </c:pt>
                <c:pt idx="301">
                  <c:v>0.17709999909857288</c:v>
                </c:pt>
                <c:pt idx="302">
                  <c:v>0.18059988460299792</c:v>
                </c:pt>
                <c:pt idx="303">
                  <c:v>0.17619996146095218</c:v>
                </c:pt>
                <c:pt idx="304">
                  <c:v>0.1930999963224167</c:v>
                </c:pt>
                <c:pt idx="305">
                  <c:v>0.19409999969502678</c:v>
                </c:pt>
                <c:pt idx="306">
                  <c:v>0.18860000070708338</c:v>
                </c:pt>
                <c:pt idx="307">
                  <c:v>0.17049986588244792</c:v>
                </c:pt>
                <c:pt idx="308">
                  <c:v>0.18359983840491623</c:v>
                </c:pt>
                <c:pt idx="309">
                  <c:v>0.16490000059275189</c:v>
                </c:pt>
                <c:pt idx="310">
                  <c:v>2.4899998177716043E-2</c:v>
                </c:pt>
                <c:pt idx="311">
                  <c:v>-0.12710000151855638</c:v>
                </c:pt>
                <c:pt idx="312">
                  <c:v>-0.22530011008348083</c:v>
                </c:pt>
                <c:pt idx="313">
                  <c:v>-0.25790011875506025</c:v>
                </c:pt>
                <c:pt idx="314">
                  <c:v>-0.24900000021443702</c:v>
                </c:pt>
                <c:pt idx="315">
                  <c:v>-0.15230000059091253</c:v>
                </c:pt>
                <c:pt idx="316">
                  <c:v>-1.3299999918672256E-2</c:v>
                </c:pt>
                <c:pt idx="317">
                  <c:v>5.1399999982095324E-2</c:v>
                </c:pt>
                <c:pt idx="318">
                  <c:v>3.6499946800176986E-2</c:v>
                </c:pt>
                <c:pt idx="319">
                  <c:v>9.3000002234475687E-3</c:v>
                </c:pt>
                <c:pt idx="320">
                  <c:v>-5.8001108700409532E-3</c:v>
                </c:pt>
                <c:pt idx="321">
                  <c:v>-1.4800000026298221E-2</c:v>
                </c:pt>
                <c:pt idx="322">
                  <c:v>-2.9999999605934136E-3</c:v>
                </c:pt>
                <c:pt idx="323">
                  <c:v>-3.7000001029809937E-3</c:v>
                </c:pt>
                <c:pt idx="324">
                  <c:v>-1.0399999999208376E-2</c:v>
                </c:pt>
                <c:pt idx="325">
                  <c:v>-2.1001944624003954E-3</c:v>
                </c:pt>
                <c:pt idx="326">
                  <c:v>1.4099999840254895E-2</c:v>
                </c:pt>
                <c:pt idx="327">
                  <c:v>1.7300000406976324E-2</c:v>
                </c:pt>
                <c:pt idx="328">
                  <c:v>1.6700000414857641E-2</c:v>
                </c:pt>
                <c:pt idx="329">
                  <c:v>1.1299999918264803E-2</c:v>
                </c:pt>
                <c:pt idx="330">
                  <c:v>2.5003893169923685E-3</c:v>
                </c:pt>
                <c:pt idx="331">
                  <c:v>3.0000011611264199E-4</c:v>
                </c:pt>
                <c:pt idx="332">
                  <c:v>2.9999999678693712E-3</c:v>
                </c:pt>
                <c:pt idx="333">
                  <c:v>1.9999998767161742E-4</c:v>
                </c:pt>
                <c:pt idx="334">
                  <c:v>-3.50000019534491E-3</c:v>
                </c:pt>
                <c:pt idx="335">
                  <c:v>-3.8999846146907657E-3</c:v>
                </c:pt>
                <c:pt idx="336">
                  <c:v>-4.6000000511412509E-3</c:v>
                </c:pt>
                <c:pt idx="337">
                  <c:v>3.9999998989515007E-4</c:v>
                </c:pt>
                <c:pt idx="338">
                  <c:v>-4.2999999786843546E-3</c:v>
                </c:pt>
                <c:pt idx="339">
                  <c:v>-2.799999994749669E-3</c:v>
                </c:pt>
                <c:pt idx="340">
                  <c:v>1.0000114333816867E-3</c:v>
                </c:pt>
                <c:pt idx="341">
                  <c:v>3.8000000422471203E-3</c:v>
                </c:pt>
                <c:pt idx="342">
                  <c:v>3.1999999919207767E-3</c:v>
                </c:pt>
                <c:pt idx="343">
                  <c:v>2.4999999659485184E-3</c:v>
                </c:pt>
                <c:pt idx="344">
                  <c:v>2.7000000263797119E-3</c:v>
                </c:pt>
                <c:pt idx="345">
                  <c:v>-2.4003396538319066E-3</c:v>
                </c:pt>
                <c:pt idx="346">
                  <c:v>-5.3999999072402716E-3</c:v>
                </c:pt>
                <c:pt idx="347">
                  <c:v>-4.2999996512662619E-3</c:v>
                </c:pt>
                <c:pt idx="348">
                  <c:v>1.4000005830894224E-3</c:v>
                </c:pt>
                <c:pt idx="349">
                  <c:v>1.5999995375750586E-3</c:v>
                </c:pt>
                <c:pt idx="350">
                  <c:v>9.9967980349902064E-4</c:v>
                </c:pt>
                <c:pt idx="351">
                  <c:v>3.7000014854129404E-3</c:v>
                </c:pt>
                <c:pt idx="352">
                  <c:v>1.1999998314422555E-3</c:v>
                </c:pt>
                <c:pt idx="353">
                  <c:v>6.2000007164897397E-3</c:v>
                </c:pt>
                <c:pt idx="354">
                  <c:v>1.4700000043376349E-2</c:v>
                </c:pt>
                <c:pt idx="355">
                  <c:v>2.3599888940225355E-2</c:v>
                </c:pt>
                <c:pt idx="356">
                  <c:v>2.1200000905082561E-2</c:v>
                </c:pt>
                <c:pt idx="357">
                  <c:v>2.2500000872241799E-2</c:v>
                </c:pt>
                <c:pt idx="358">
                  <c:v>1.8400000015390106E-2</c:v>
                </c:pt>
                <c:pt idx="359">
                  <c:v>1.1899999692104757E-2</c:v>
                </c:pt>
                <c:pt idx="360">
                  <c:v>1.6399991902289912E-2</c:v>
                </c:pt>
                <c:pt idx="361">
                  <c:v>2.7999999671010301E-2</c:v>
                </c:pt>
                <c:pt idx="362">
                  <c:v>3.0199999353499152E-2</c:v>
                </c:pt>
                <c:pt idx="363">
                  <c:v>3.5799999517621472E-2</c:v>
                </c:pt>
                <c:pt idx="364">
                  <c:v>4.4099999140598811E-2</c:v>
                </c:pt>
                <c:pt idx="365">
                  <c:v>3.6600285689928569E-2</c:v>
                </c:pt>
                <c:pt idx="366">
                  <c:v>4.1599999516620301E-2</c:v>
                </c:pt>
                <c:pt idx="367">
                  <c:v>4.1599999516620301E-2</c:v>
                </c:pt>
                <c:pt idx="368">
                  <c:v>3.6600285689928569E-2</c:v>
                </c:pt>
                <c:pt idx="369">
                  <c:v>3.6600000705220737E-2</c:v>
                </c:pt>
                <c:pt idx="370">
                  <c:v>3.0900000027031638E-2</c:v>
                </c:pt>
                <c:pt idx="371">
                  <c:v>3.0900000027031638E-2</c:v>
                </c:pt>
                <c:pt idx="397">
                  <c:v>2.182236573416958</c:v>
                </c:pt>
                <c:pt idx="398">
                  <c:v>2.3063851958559098</c:v>
                </c:pt>
                <c:pt idx="399">
                  <c:v>2.5830338652885985</c:v>
                </c:pt>
                <c:pt idx="400">
                  <c:v>3.0426034228448771</c:v>
                </c:pt>
                <c:pt idx="401">
                  <c:v>3.4147297418749076</c:v>
                </c:pt>
                <c:pt idx="402">
                  <c:v>3.6469152827612561</c:v>
                </c:pt>
                <c:pt idx="403">
                  <c:v>3.9338772824248736</c:v>
                </c:pt>
                <c:pt idx="404">
                  <c:v>4.1830759737040353</c:v>
                </c:pt>
                <c:pt idx="405">
                  <c:v>4.4585908650078636</c:v>
                </c:pt>
                <c:pt idx="406">
                  <c:v>4.8398206286819914</c:v>
                </c:pt>
                <c:pt idx="407">
                  <c:v>5.1192036101156191</c:v>
                </c:pt>
                <c:pt idx="408">
                  <c:v>5.4444511103702098</c:v>
                </c:pt>
                <c:pt idx="409">
                  <c:v>5.735614309803168</c:v>
                </c:pt>
                <c:pt idx="410">
                  <c:v>5.9725797362398225</c:v>
                </c:pt>
                <c:pt idx="411">
                  <c:v>6.2490833786341682</c:v>
                </c:pt>
                <c:pt idx="412">
                  <c:v>6.5429665768206178</c:v>
                </c:pt>
                <c:pt idx="413">
                  <c:v>6.8106483197543639</c:v>
                </c:pt>
                <c:pt idx="414">
                  <c:v>7.1092552499185331</c:v>
                </c:pt>
                <c:pt idx="415">
                  <c:v>7.3873111900029471</c:v>
                </c:pt>
                <c:pt idx="416">
                  <c:v>7.6364959096099483</c:v>
                </c:pt>
                <c:pt idx="417">
                  <c:v>7.9048231937040327</c:v>
                </c:pt>
                <c:pt idx="418">
                  <c:v>8.163924276801481</c:v>
                </c:pt>
                <c:pt idx="419">
                  <c:v>8.4122630062520329</c:v>
                </c:pt>
                <c:pt idx="420">
                  <c:v>8.672947808086974</c:v>
                </c:pt>
                <c:pt idx="421">
                  <c:v>8.8883870084437149</c:v>
                </c:pt>
                <c:pt idx="422">
                  <c:v>9.0991309513583474</c:v>
                </c:pt>
                <c:pt idx="423">
                  <c:v>9.3155015563515917</c:v>
                </c:pt>
                <c:pt idx="424">
                  <c:v>9.5403330884746538</c:v>
                </c:pt>
                <c:pt idx="425">
                  <c:v>9.7445971474189719</c:v>
                </c:pt>
                <c:pt idx="426">
                  <c:v>9.9352528063591308</c:v>
                </c:pt>
                <c:pt idx="427">
                  <c:v>10.117465718475614</c:v>
                </c:pt>
                <c:pt idx="428">
                  <c:v>10.316205240323143</c:v>
                </c:pt>
                <c:pt idx="429">
                  <c:v>10.510010486407737</c:v>
                </c:pt>
                <c:pt idx="430">
                  <c:v>10.679849058623404</c:v>
                </c:pt>
                <c:pt idx="431">
                  <c:v>10.84586360448975</c:v>
                </c:pt>
                <c:pt idx="432">
                  <c:v>11.003505557001517</c:v>
                </c:pt>
                <c:pt idx="433">
                  <c:v>11.148963361600181</c:v>
                </c:pt>
                <c:pt idx="434">
                  <c:v>11.287844140988454</c:v>
                </c:pt>
                <c:pt idx="435">
                  <c:v>11.419011589934598</c:v>
                </c:pt>
                <c:pt idx="436">
                  <c:v>11.531351501274003</c:v>
                </c:pt>
                <c:pt idx="437">
                  <c:v>11.630539657277041</c:v>
                </c:pt>
                <c:pt idx="438">
                  <c:v>11.736034560038206</c:v>
                </c:pt>
                <c:pt idx="439">
                  <c:v>11.841846255114433</c:v>
                </c:pt>
                <c:pt idx="440">
                  <c:v>11.94242864493026</c:v>
                </c:pt>
                <c:pt idx="441">
                  <c:v>12.044840235078482</c:v>
                </c:pt>
                <c:pt idx="442">
                  <c:v>12.134723418239446</c:v>
                </c:pt>
                <c:pt idx="443">
                  <c:v>12.228221107679019</c:v>
                </c:pt>
                <c:pt idx="444">
                  <c:v>12.302383321374691</c:v>
                </c:pt>
                <c:pt idx="445">
                  <c:v>12.38228780071131</c:v>
                </c:pt>
                <c:pt idx="446">
                  <c:v>12.46465213450756</c:v>
                </c:pt>
                <c:pt idx="447">
                  <c:v>12.523739073966681</c:v>
                </c:pt>
                <c:pt idx="448">
                  <c:v>12.59442368254804</c:v>
                </c:pt>
                <c:pt idx="449">
                  <c:v>12.651542380463979</c:v>
                </c:pt>
                <c:pt idx="450">
                  <c:v>12.716448123685041</c:v>
                </c:pt>
                <c:pt idx="451">
                  <c:v>12.773316687516854</c:v>
                </c:pt>
                <c:pt idx="452">
                  <c:v>12.831073968231976</c:v>
                </c:pt>
                <c:pt idx="453">
                  <c:v>12.880798710483759</c:v>
                </c:pt>
                <c:pt idx="454">
                  <c:v>12.938708694309753</c:v>
                </c:pt>
                <c:pt idx="455">
                  <c:v>12.988704371941822</c:v>
                </c:pt>
                <c:pt idx="456">
                  <c:v>13.021836027555764</c:v>
                </c:pt>
                <c:pt idx="457">
                  <c:v>13.063794287600103</c:v>
                </c:pt>
                <c:pt idx="458">
                  <c:v>13.090419281504182</c:v>
                </c:pt>
                <c:pt idx="459">
                  <c:v>13.121162025026933</c:v>
                </c:pt>
                <c:pt idx="460">
                  <c:v>13.159659314956116</c:v>
                </c:pt>
                <c:pt idx="461">
                  <c:v>13.185566564739929</c:v>
                </c:pt>
                <c:pt idx="462">
                  <c:v>13.217712247835152</c:v>
                </c:pt>
                <c:pt idx="463">
                  <c:v>13.244219828760833</c:v>
                </c:pt>
                <c:pt idx="464">
                  <c:v>13.268256919940541</c:v>
                </c:pt>
                <c:pt idx="465">
                  <c:v>13.285026517571168</c:v>
                </c:pt>
                <c:pt idx="466">
                  <c:v>13.309480656165761</c:v>
                </c:pt>
                <c:pt idx="467">
                  <c:v>13.338551161688883</c:v>
                </c:pt>
                <c:pt idx="468">
                  <c:v>13.367738283134713</c:v>
                </c:pt>
                <c:pt idx="469">
                  <c:v>13.38907090498833</c:v>
                </c:pt>
                <c:pt idx="470">
                  <c:v>13.409186226548627</c:v>
                </c:pt>
                <c:pt idx="471">
                  <c:v>13.417492962794313</c:v>
                </c:pt>
                <c:pt idx="472">
                  <c:v>13.4390091239311</c:v>
                </c:pt>
                <c:pt idx="473">
                  <c:v>13.454495060532281</c:v>
                </c:pt>
                <c:pt idx="474">
                  <c:v>13.477829512452445</c:v>
                </c:pt>
                <c:pt idx="475">
                  <c:v>13.493527053989965</c:v>
                </c:pt>
                <c:pt idx="476">
                  <c:v>13.507594974626954</c:v>
                </c:pt>
                <c:pt idx="477">
                  <c:v>13.521703164638893</c:v>
                </c:pt>
                <c:pt idx="478">
                  <c:v>13.535890097914489</c:v>
                </c:pt>
                <c:pt idx="479">
                  <c:v>13.555407037410987</c:v>
                </c:pt>
                <c:pt idx="480">
                  <c:v>13.574360768866427</c:v>
                </c:pt>
                <c:pt idx="481">
                  <c:v>13.597109752526194</c:v>
                </c:pt>
                <c:pt idx="482">
                  <c:v>13.61470191018725</c:v>
                </c:pt>
                <c:pt idx="483">
                  <c:v>13.625441611969109</c:v>
                </c:pt>
                <c:pt idx="484">
                  <c:v>13.643219759568638</c:v>
                </c:pt>
                <c:pt idx="485">
                  <c:v>13.6599941960867</c:v>
                </c:pt>
                <c:pt idx="486">
                  <c:v>13.678314718678848</c:v>
                </c:pt>
                <c:pt idx="487">
                  <c:v>13.701676264365233</c:v>
                </c:pt>
                <c:pt idx="488">
                  <c:v>13.725093226395984</c:v>
                </c:pt>
                <c:pt idx="489">
                  <c:v>13.739012678016479</c:v>
                </c:pt>
                <c:pt idx="490">
                  <c:v>13.754020110896818</c:v>
                </c:pt>
                <c:pt idx="491">
                  <c:v>13.769409919163991</c:v>
                </c:pt>
                <c:pt idx="492">
                  <c:v>13.786370126330439</c:v>
                </c:pt>
                <c:pt idx="493">
                  <c:v>13.802691368786327</c:v>
                </c:pt>
                <c:pt idx="494">
                  <c:v>13.817142297506507</c:v>
                </c:pt>
                <c:pt idx="495">
                  <c:v>13.835815138706494</c:v>
                </c:pt>
                <c:pt idx="496">
                  <c:v>13.850422462474853</c:v>
                </c:pt>
                <c:pt idx="497">
                  <c:v>13.866094196122503</c:v>
                </c:pt>
                <c:pt idx="498">
                  <c:v>13.8782415491969</c:v>
                </c:pt>
                <c:pt idx="499">
                  <c:v>13.89246256108072</c:v>
                </c:pt>
                <c:pt idx="500">
                  <c:v>13.90412354360069</c:v>
                </c:pt>
                <c:pt idx="501">
                  <c:v>13.912642051922376</c:v>
                </c:pt>
                <c:pt idx="502">
                  <c:v>13.928199853547085</c:v>
                </c:pt>
                <c:pt idx="503">
                  <c:v>13.945636271122567</c:v>
                </c:pt>
                <c:pt idx="504">
                  <c:v>13.956389525909799</c:v>
                </c:pt>
                <c:pt idx="505">
                  <c:v>13.97262217894604</c:v>
                </c:pt>
                <c:pt idx="506">
                  <c:v>13.988885828046477</c:v>
                </c:pt>
                <c:pt idx="507">
                  <c:v>14.003263101928496</c:v>
                </c:pt>
                <c:pt idx="508">
                  <c:v>14.019626595089903</c:v>
                </c:pt>
                <c:pt idx="509">
                  <c:v>14.041127067976049</c:v>
                </c:pt>
                <c:pt idx="510">
                  <c:v>14.053670347731895</c:v>
                </c:pt>
                <c:pt idx="511">
                  <c:v>14.0663840751522</c:v>
                </c:pt>
                <c:pt idx="512">
                  <c:v>14.079704342413606</c:v>
                </c:pt>
                <c:pt idx="513">
                  <c:v>14.093736300928867</c:v>
                </c:pt>
                <c:pt idx="514">
                  <c:v>14.111503423667273</c:v>
                </c:pt>
                <c:pt idx="515">
                  <c:v>14.124090839981363</c:v>
                </c:pt>
                <c:pt idx="516">
                  <c:v>14.132017817792985</c:v>
                </c:pt>
                <c:pt idx="517">
                  <c:v>14.138844690594851</c:v>
                </c:pt>
                <c:pt idx="518">
                  <c:v>14.150771095732125</c:v>
                </c:pt>
                <c:pt idx="519">
                  <c:v>14.160492101463205</c:v>
                </c:pt>
                <c:pt idx="520">
                  <c:v>14.169306017166491</c:v>
                </c:pt>
                <c:pt idx="521">
                  <c:v>14.181845659418286</c:v>
                </c:pt>
                <c:pt idx="522">
                  <c:v>14.189368830921921</c:v>
                </c:pt>
                <c:pt idx="523">
                  <c:v>14.1995428454793</c:v>
                </c:pt>
                <c:pt idx="524">
                  <c:v>14.209284270774333</c:v>
                </c:pt>
                <c:pt idx="525">
                  <c:v>14.223968250313192</c:v>
                </c:pt>
                <c:pt idx="526">
                  <c:v>14.23378076300105</c:v>
                </c:pt>
                <c:pt idx="527">
                  <c:v>14.240776423300304</c:v>
                </c:pt>
                <c:pt idx="528">
                  <c:v>14.24681670893824</c:v>
                </c:pt>
                <c:pt idx="529">
                  <c:v>14.250459099445834</c:v>
                </c:pt>
                <c:pt idx="530">
                  <c:v>14.261139147865833</c:v>
                </c:pt>
                <c:pt idx="531">
                  <c:v>14.269581121261581</c:v>
                </c:pt>
                <c:pt idx="532">
                  <c:v>14.279416194515761</c:v>
                </c:pt>
                <c:pt idx="533">
                  <c:v>14.289126069221311</c:v>
                </c:pt>
                <c:pt idx="534">
                  <c:v>14.298970987850225</c:v>
                </c:pt>
                <c:pt idx="535">
                  <c:v>14.303887690392003</c:v>
                </c:pt>
                <c:pt idx="536">
                  <c:v>14.314897391014711</c:v>
                </c:pt>
                <c:pt idx="537">
                  <c:v>14.326396905853471</c:v>
                </c:pt>
                <c:pt idx="538">
                  <c:v>14.332847451611087</c:v>
                </c:pt>
                <c:pt idx="539">
                  <c:v>14.340983863994552</c:v>
                </c:pt>
                <c:pt idx="540">
                  <c:v>14.352687524318753</c:v>
                </c:pt>
                <c:pt idx="541">
                  <c:v>14.363794563641932</c:v>
                </c:pt>
                <c:pt idx="542">
                  <c:v>14.370693758332891</c:v>
                </c:pt>
                <c:pt idx="543">
                  <c:v>14.379044719759804</c:v>
                </c:pt>
                <c:pt idx="544">
                  <c:v>14.388562005897256</c:v>
                </c:pt>
                <c:pt idx="545">
                  <c:v>14.399876513376512</c:v>
                </c:pt>
                <c:pt idx="546">
                  <c:v>14.405323242242048</c:v>
                </c:pt>
                <c:pt idx="547">
                  <c:v>14.408517173148539</c:v>
                </c:pt>
                <c:pt idx="548">
                  <c:v>14.416881073141667</c:v>
                </c:pt>
                <c:pt idx="549">
                  <c:v>14.421191368926884</c:v>
                </c:pt>
                <c:pt idx="550">
                  <c:v>14.434125202150426</c:v>
                </c:pt>
                <c:pt idx="551">
                  <c:v>14.442833780592991</c:v>
                </c:pt>
                <c:pt idx="552">
                  <c:v>14.449828663794506</c:v>
                </c:pt>
                <c:pt idx="553">
                  <c:v>14.448630017607684</c:v>
                </c:pt>
                <c:pt idx="554">
                  <c:v>14.452199612602271</c:v>
                </c:pt>
                <c:pt idx="555">
                  <c:v>14.457335851456264</c:v>
                </c:pt>
                <c:pt idx="556">
                  <c:v>14.465695268644595</c:v>
                </c:pt>
                <c:pt idx="557">
                  <c:v>14.476658632522231</c:v>
                </c:pt>
                <c:pt idx="558">
                  <c:v>14.483515352682844</c:v>
                </c:pt>
                <c:pt idx="559">
                  <c:v>14.494766010535386</c:v>
                </c:pt>
                <c:pt idx="560">
                  <c:v>14.500846760744025</c:v>
                </c:pt>
                <c:pt idx="561">
                  <c:v>14.506288876021245</c:v>
                </c:pt>
                <c:pt idx="562">
                  <c:v>14.519951655750447</c:v>
                </c:pt>
                <c:pt idx="563">
                  <c:v>14.526267971864399</c:v>
                </c:pt>
                <c:pt idx="564">
                  <c:v>14.529761894322291</c:v>
                </c:pt>
                <c:pt idx="565">
                  <c:v>14.539668860824349</c:v>
                </c:pt>
                <c:pt idx="566">
                  <c:v>14.544678532507533</c:v>
                </c:pt>
                <c:pt idx="567">
                  <c:v>14.549656408839837</c:v>
                </c:pt>
                <c:pt idx="568">
                  <c:v>14.554497360580172</c:v>
                </c:pt>
                <c:pt idx="569">
                  <c:v>14.556483901212232</c:v>
                </c:pt>
                <c:pt idx="570">
                  <c:v>14.564692642562477</c:v>
                </c:pt>
                <c:pt idx="571">
                  <c:v>14.568071458052145</c:v>
                </c:pt>
                <c:pt idx="572">
                  <c:v>14.574269864173402</c:v>
                </c:pt>
                <c:pt idx="573">
                  <c:v>14.581235061863481</c:v>
                </c:pt>
                <c:pt idx="574">
                  <c:v>14.588265832557227</c:v>
                </c:pt>
                <c:pt idx="575">
                  <c:v>14.592176241975721</c:v>
                </c:pt>
                <c:pt idx="576">
                  <c:v>14.595786089052126</c:v>
                </c:pt>
                <c:pt idx="577">
                  <c:v>14.60146314911799</c:v>
                </c:pt>
                <c:pt idx="578">
                  <c:v>14.609929672644284</c:v>
                </c:pt>
                <c:pt idx="579">
                  <c:v>14.619235178522104</c:v>
                </c:pt>
                <c:pt idx="580">
                  <c:v>14.623196116948748</c:v>
                </c:pt>
                <c:pt idx="581">
                  <c:v>14.620526429550409</c:v>
                </c:pt>
                <c:pt idx="582">
                  <c:v>14.622936224275691</c:v>
                </c:pt>
                <c:pt idx="583">
                  <c:v>14.627461085292452</c:v>
                </c:pt>
                <c:pt idx="584">
                  <c:v>14.631318921672573</c:v>
                </c:pt>
                <c:pt idx="585">
                  <c:v>14.640505193175159</c:v>
                </c:pt>
                <c:pt idx="586">
                  <c:v>14.644429941292401</c:v>
                </c:pt>
                <c:pt idx="587">
                  <c:v>14.650967075202971</c:v>
                </c:pt>
                <c:pt idx="588">
                  <c:v>14.657004529918595</c:v>
                </c:pt>
                <c:pt idx="589">
                  <c:v>14.659288240980459</c:v>
                </c:pt>
                <c:pt idx="590">
                  <c:v>14.668197506436627</c:v>
                </c:pt>
                <c:pt idx="591">
                  <c:v>14.67904472286591</c:v>
                </c:pt>
                <c:pt idx="592">
                  <c:v>14.687421040902336</c:v>
                </c:pt>
                <c:pt idx="593">
                  <c:v>14.694651380234973</c:v>
                </c:pt>
                <c:pt idx="594">
                  <c:v>14.699502473153188</c:v>
                </c:pt>
                <c:pt idx="595">
                  <c:v>14.706010470522415</c:v>
                </c:pt>
                <c:pt idx="596">
                  <c:v>14.714200087808422</c:v>
                </c:pt>
                <c:pt idx="597">
                  <c:v>14.723220665801819</c:v>
                </c:pt>
                <c:pt idx="598">
                  <c:v>14.729130864396211</c:v>
                </c:pt>
                <c:pt idx="599">
                  <c:v>14.737897851679918</c:v>
                </c:pt>
                <c:pt idx="600">
                  <c:v>14.743519949924121</c:v>
                </c:pt>
                <c:pt idx="601">
                  <c:v>14.747744193285143</c:v>
                </c:pt>
                <c:pt idx="602">
                  <c:v>14.747942273324043</c:v>
                </c:pt>
                <c:pt idx="603">
                  <c:v>14.753819148151706</c:v>
                </c:pt>
                <c:pt idx="604">
                  <c:v>14.754519368390902</c:v>
                </c:pt>
                <c:pt idx="605">
                  <c:v>14.760318736580302</c:v>
                </c:pt>
                <c:pt idx="606">
                  <c:v>14.765341961806371</c:v>
                </c:pt>
                <c:pt idx="607">
                  <c:v>14.772458677522991</c:v>
                </c:pt>
                <c:pt idx="608">
                  <c:v>14.782706399529161</c:v>
                </c:pt>
                <c:pt idx="609">
                  <c:v>14.786642409594606</c:v>
                </c:pt>
                <c:pt idx="610">
                  <c:v>14.793266697018225</c:v>
                </c:pt>
                <c:pt idx="611">
                  <c:v>14.794979124652855</c:v>
                </c:pt>
                <c:pt idx="612">
                  <c:v>14.798470397264282</c:v>
                </c:pt>
                <c:pt idx="613">
                  <c:v>14.802538427913532</c:v>
                </c:pt>
                <c:pt idx="614">
                  <c:v>14.806129695288291</c:v>
                </c:pt>
                <c:pt idx="615">
                  <c:v>14.811447404082173</c:v>
                </c:pt>
                <c:pt idx="616">
                  <c:v>14.819745897429129</c:v>
                </c:pt>
                <c:pt idx="617">
                  <c:v>14.819067622280272</c:v>
                </c:pt>
                <c:pt idx="618">
                  <c:v>14.819585029584232</c:v>
                </c:pt>
                <c:pt idx="619">
                  <c:v>14.820513735519853</c:v>
                </c:pt>
                <c:pt idx="620">
                  <c:v>14.820514552020541</c:v>
                </c:pt>
                <c:pt idx="621">
                  <c:v>14.818516047341291</c:v>
                </c:pt>
                <c:pt idx="622">
                  <c:v>14.815094065018457</c:v>
                </c:pt>
                <c:pt idx="623">
                  <c:v>14.81519394570023</c:v>
                </c:pt>
                <c:pt idx="624">
                  <c:v>14.8173879345768</c:v>
                </c:pt>
                <c:pt idx="625">
                  <c:v>14.829899909393134</c:v>
                </c:pt>
                <c:pt idx="626">
                  <c:v>14.841165928965893</c:v>
                </c:pt>
                <c:pt idx="627">
                  <c:v>14.846567128601237</c:v>
                </c:pt>
                <c:pt idx="628">
                  <c:v>14.850446889450723</c:v>
                </c:pt>
                <c:pt idx="629">
                  <c:v>14.858594165216346</c:v>
                </c:pt>
                <c:pt idx="630">
                  <c:v>14.861850424804288</c:v>
                </c:pt>
                <c:pt idx="631">
                  <c:v>14.86175343400555</c:v>
                </c:pt>
                <c:pt idx="632">
                  <c:v>14.870931292638488</c:v>
                </c:pt>
                <c:pt idx="633">
                  <c:v>14.876298981401305</c:v>
                </c:pt>
                <c:pt idx="634">
                  <c:v>14.882424093879308</c:v>
                </c:pt>
                <c:pt idx="635">
                  <c:v>14.892332369905489</c:v>
                </c:pt>
                <c:pt idx="636">
                  <c:v>14.904491391199372</c:v>
                </c:pt>
                <c:pt idx="637">
                  <c:v>14.922296424975684</c:v>
                </c:pt>
                <c:pt idx="638">
                  <c:v>14.931091494414432</c:v>
                </c:pt>
                <c:pt idx="639">
                  <c:v>14.935179389786754</c:v>
                </c:pt>
                <c:pt idx="640">
                  <c:v>14.940367740568945</c:v>
                </c:pt>
                <c:pt idx="641">
                  <c:v>14.941837611669143</c:v>
                </c:pt>
                <c:pt idx="642">
                  <c:v>14.946344686966768</c:v>
                </c:pt>
                <c:pt idx="643">
                  <c:v>14.949183523338434</c:v>
                </c:pt>
                <c:pt idx="644">
                  <c:v>14.954336751056871</c:v>
                </c:pt>
                <c:pt idx="645">
                  <c:v>14.95721605495055</c:v>
                </c:pt>
                <c:pt idx="646">
                  <c:v>14.957260897988817</c:v>
                </c:pt>
                <c:pt idx="647">
                  <c:v>14.96410098618162</c:v>
                </c:pt>
                <c:pt idx="648">
                  <c:v>14.969577439847853</c:v>
                </c:pt>
                <c:pt idx="649">
                  <c:v>14.980141651118174</c:v>
                </c:pt>
                <c:pt idx="650">
                  <c:v>14.987743996802237</c:v>
                </c:pt>
                <c:pt idx="651">
                  <c:v>14.993000093567389</c:v>
                </c:pt>
                <c:pt idx="652">
                  <c:v>14.995765619313715</c:v>
                </c:pt>
                <c:pt idx="653">
                  <c:v>15.000395304475205</c:v>
                </c:pt>
                <c:pt idx="654">
                  <c:v>15.005774650766398</c:v>
                </c:pt>
                <c:pt idx="655">
                  <c:v>15.010711472357798</c:v>
                </c:pt>
                <c:pt idx="656">
                  <c:v>15.019324853444232</c:v>
                </c:pt>
                <c:pt idx="657">
                  <c:v>15.021266061411552</c:v>
                </c:pt>
                <c:pt idx="658">
                  <c:v>15.024709579128285</c:v>
                </c:pt>
                <c:pt idx="659">
                  <c:v>15.033358347744979</c:v>
                </c:pt>
                <c:pt idx="660">
                  <c:v>15.039504519875663</c:v>
                </c:pt>
                <c:pt idx="661">
                  <c:v>15.046152285458447</c:v>
                </c:pt>
                <c:pt idx="662">
                  <c:v>15.051062642092802</c:v>
                </c:pt>
                <c:pt idx="663">
                  <c:v>15.054980165681627</c:v>
                </c:pt>
                <c:pt idx="664">
                  <c:v>15.0569722249802</c:v>
                </c:pt>
                <c:pt idx="665">
                  <c:v>15.059687644417863</c:v>
                </c:pt>
                <c:pt idx="666">
                  <c:v>15.066942127998118</c:v>
                </c:pt>
                <c:pt idx="667">
                  <c:v>15.068667388954054</c:v>
                </c:pt>
                <c:pt idx="668">
                  <c:v>15.077771656694495</c:v>
                </c:pt>
                <c:pt idx="669">
                  <c:v>15.080096044184756</c:v>
                </c:pt>
                <c:pt idx="670">
                  <c:v>15.085697067480396</c:v>
                </c:pt>
                <c:pt idx="671">
                  <c:v>15.093178899363011</c:v>
                </c:pt>
                <c:pt idx="672">
                  <c:v>15.094867826124755</c:v>
                </c:pt>
                <c:pt idx="673">
                  <c:v>15.102941755988468</c:v>
                </c:pt>
                <c:pt idx="674">
                  <c:v>15.107084907365788</c:v>
                </c:pt>
                <c:pt idx="675">
                  <c:v>15.108642779830006</c:v>
                </c:pt>
                <c:pt idx="676">
                  <c:v>15.111887575383662</c:v>
                </c:pt>
                <c:pt idx="677">
                  <c:v>15.114507161641086</c:v>
                </c:pt>
                <c:pt idx="678">
                  <c:v>15.118905846072266</c:v>
                </c:pt>
                <c:pt idx="679">
                  <c:v>15.12602449543374</c:v>
                </c:pt>
                <c:pt idx="680">
                  <c:v>15.140027267051664</c:v>
                </c:pt>
                <c:pt idx="681">
                  <c:v>15.145075692906175</c:v>
                </c:pt>
                <c:pt idx="682">
                  <c:v>15.1478209921097</c:v>
                </c:pt>
                <c:pt idx="683">
                  <c:v>15.153794292761631</c:v>
                </c:pt>
                <c:pt idx="684">
                  <c:v>15.15365515475969</c:v>
                </c:pt>
                <c:pt idx="685">
                  <c:v>15.15820776239525</c:v>
                </c:pt>
                <c:pt idx="686">
                  <c:v>15.160274823520012</c:v>
                </c:pt>
                <c:pt idx="687">
                  <c:v>15.16653083732308</c:v>
                </c:pt>
                <c:pt idx="688">
                  <c:v>15.180839834303697</c:v>
                </c:pt>
                <c:pt idx="689">
                  <c:v>15.190423908361481</c:v>
                </c:pt>
                <c:pt idx="690">
                  <c:v>15.191725794968079</c:v>
                </c:pt>
                <c:pt idx="691">
                  <c:v>15.19882997527202</c:v>
                </c:pt>
                <c:pt idx="692">
                  <c:v>15.208305538890272</c:v>
                </c:pt>
                <c:pt idx="693">
                  <c:v>15.214611088540551</c:v>
                </c:pt>
                <c:pt idx="694">
                  <c:v>15.220719092046238</c:v>
                </c:pt>
                <c:pt idx="695">
                  <c:v>15.22965393004597</c:v>
                </c:pt>
                <c:pt idx="696">
                  <c:v>15.238293677252841</c:v>
                </c:pt>
                <c:pt idx="697">
                  <c:v>15.251267943790481</c:v>
                </c:pt>
                <c:pt idx="698">
                  <c:v>15.25831757393189</c:v>
                </c:pt>
                <c:pt idx="699">
                  <c:v>15.265082801097378</c:v>
                </c:pt>
                <c:pt idx="700">
                  <c:v>15.273105794857656</c:v>
                </c:pt>
                <c:pt idx="701">
                  <c:v>15.282100657331284</c:v>
                </c:pt>
                <c:pt idx="702">
                  <c:v>15.290212143642748</c:v>
                </c:pt>
                <c:pt idx="703">
                  <c:v>15.301141937815373</c:v>
                </c:pt>
                <c:pt idx="704">
                  <c:v>15.310806548662185</c:v>
                </c:pt>
                <c:pt idx="705">
                  <c:v>15.321485397685137</c:v>
                </c:pt>
                <c:pt idx="706">
                  <c:v>15.328720868152232</c:v>
                </c:pt>
                <c:pt idx="707">
                  <c:v>15.339066066655505</c:v>
                </c:pt>
                <c:pt idx="708">
                  <c:v>15.346871084655504</c:v>
                </c:pt>
                <c:pt idx="709">
                  <c:v>15.349933051156768</c:v>
                </c:pt>
                <c:pt idx="710">
                  <c:v>15.353027976107114</c:v>
                </c:pt>
                <c:pt idx="711">
                  <c:v>15.361809004565657</c:v>
                </c:pt>
                <c:pt idx="712">
                  <c:v>15.369453801101372</c:v>
                </c:pt>
                <c:pt idx="713">
                  <c:v>15.371558776381789</c:v>
                </c:pt>
                <c:pt idx="714">
                  <c:v>15.381608731328924</c:v>
                </c:pt>
                <c:pt idx="715">
                  <c:v>15.390742536632388</c:v>
                </c:pt>
                <c:pt idx="716">
                  <c:v>15.395531744483378</c:v>
                </c:pt>
                <c:pt idx="717">
                  <c:v>15.398540508433143</c:v>
                </c:pt>
                <c:pt idx="718">
                  <c:v>15.403716156299197</c:v>
                </c:pt>
                <c:pt idx="719">
                  <c:v>15.410346420832866</c:v>
                </c:pt>
                <c:pt idx="720">
                  <c:v>15.416271291179328</c:v>
                </c:pt>
                <c:pt idx="721">
                  <c:v>15.417116299009649</c:v>
                </c:pt>
                <c:pt idx="722">
                  <c:v>15.424973264470282</c:v>
                </c:pt>
                <c:pt idx="723">
                  <c:v>15.426010026884796</c:v>
                </c:pt>
                <c:pt idx="724">
                  <c:v>15.436027253672364</c:v>
                </c:pt>
                <c:pt idx="725">
                  <c:v>15.445212125079706</c:v>
                </c:pt>
                <c:pt idx="726">
                  <c:v>15.453909182035204</c:v>
                </c:pt>
                <c:pt idx="727">
                  <c:v>15.460698156501167</c:v>
                </c:pt>
                <c:pt idx="728">
                  <c:v>15.46773298095377</c:v>
                </c:pt>
                <c:pt idx="729">
                  <c:v>15.466623477596841</c:v>
                </c:pt>
                <c:pt idx="730">
                  <c:v>15.472752715917522</c:v>
                </c:pt>
                <c:pt idx="731">
                  <c:v>15.482933219943334</c:v>
                </c:pt>
                <c:pt idx="732">
                  <c:v>15.492298534682959</c:v>
                </c:pt>
                <c:pt idx="733">
                  <c:v>15.503499599244606</c:v>
                </c:pt>
                <c:pt idx="734">
                  <c:v>15.51036042974647</c:v>
                </c:pt>
                <c:pt idx="735">
                  <c:v>15.516840402323396</c:v>
                </c:pt>
                <c:pt idx="736">
                  <c:v>15.527242679229857</c:v>
                </c:pt>
                <c:pt idx="737">
                  <c:v>15.531883598300738</c:v>
                </c:pt>
                <c:pt idx="738">
                  <c:v>15.534598040274432</c:v>
                </c:pt>
                <c:pt idx="739">
                  <c:v>15.537903505364739</c:v>
                </c:pt>
                <c:pt idx="740">
                  <c:v>15.541928776226996</c:v>
                </c:pt>
                <c:pt idx="741">
                  <c:v>15.547830187577347</c:v>
                </c:pt>
                <c:pt idx="742">
                  <c:v>15.553056940701936</c:v>
                </c:pt>
                <c:pt idx="743">
                  <c:v>15.553776699177433</c:v>
                </c:pt>
                <c:pt idx="744">
                  <c:v>15.552379434782779</c:v>
                </c:pt>
                <c:pt idx="745">
                  <c:v>15.558352833461868</c:v>
                </c:pt>
                <c:pt idx="746">
                  <c:v>15.562714928910282</c:v>
                </c:pt>
                <c:pt idx="747">
                  <c:v>15.566797524636058</c:v>
                </c:pt>
                <c:pt idx="748">
                  <c:v>15.568052832525609</c:v>
                </c:pt>
                <c:pt idx="749">
                  <c:v>15.574364985066495</c:v>
                </c:pt>
                <c:pt idx="750">
                  <c:v>15.576531996194717</c:v>
                </c:pt>
                <c:pt idx="751">
                  <c:v>15.582408926439712</c:v>
                </c:pt>
                <c:pt idx="752">
                  <c:v>15.590601506532948</c:v>
                </c:pt>
                <c:pt idx="753">
                  <c:v>15.598938422966057</c:v>
                </c:pt>
                <c:pt idx="754">
                  <c:v>15.602687966666053</c:v>
                </c:pt>
                <c:pt idx="755">
                  <c:v>15.609231486041608</c:v>
                </c:pt>
                <c:pt idx="756">
                  <c:v>15.614995795164759</c:v>
                </c:pt>
                <c:pt idx="757">
                  <c:v>15.618270608102648</c:v>
                </c:pt>
                <c:pt idx="758">
                  <c:v>15.620632410305006</c:v>
                </c:pt>
                <c:pt idx="759">
                  <c:v>15.623938551094398</c:v>
                </c:pt>
                <c:pt idx="760">
                  <c:v>15.624302883723431</c:v>
                </c:pt>
                <c:pt idx="761">
                  <c:v>15.629471756848034</c:v>
                </c:pt>
                <c:pt idx="762">
                  <c:v>15.628725066441802</c:v>
                </c:pt>
                <c:pt idx="763">
                  <c:v>15.62910533827926</c:v>
                </c:pt>
                <c:pt idx="764">
                  <c:v>15.630402553438216</c:v>
                </c:pt>
                <c:pt idx="765">
                  <c:v>15.631914206461261</c:v>
                </c:pt>
                <c:pt idx="766">
                  <c:v>15.630185703254938</c:v>
                </c:pt>
                <c:pt idx="767">
                  <c:v>15.636533519596014</c:v>
                </c:pt>
                <c:pt idx="768">
                  <c:v>15.640330317537519</c:v>
                </c:pt>
                <c:pt idx="769">
                  <c:v>15.64024559668178</c:v>
                </c:pt>
                <c:pt idx="770">
                  <c:v>15.642759154509804</c:v>
                </c:pt>
                <c:pt idx="771">
                  <c:v>15.64270971472979</c:v>
                </c:pt>
                <c:pt idx="772">
                  <c:v>15.645013942210426</c:v>
                </c:pt>
                <c:pt idx="773">
                  <c:v>15.649638173034873</c:v>
                </c:pt>
                <c:pt idx="774">
                  <c:v>15.656283778462239</c:v>
                </c:pt>
                <c:pt idx="775">
                  <c:v>15.656824315026824</c:v>
                </c:pt>
                <c:pt idx="776">
                  <c:v>15.659510350395976</c:v>
                </c:pt>
                <c:pt idx="777">
                  <c:v>15.660909467707825</c:v>
                </c:pt>
                <c:pt idx="778">
                  <c:v>15.664273083235457</c:v>
                </c:pt>
                <c:pt idx="779">
                  <c:v>15.666813950620053</c:v>
                </c:pt>
                <c:pt idx="780">
                  <c:v>15.668307955686032</c:v>
                </c:pt>
                <c:pt idx="781">
                  <c:v>15.667949318978572</c:v>
                </c:pt>
                <c:pt idx="782">
                  <c:v>15.670265127660059</c:v>
                </c:pt>
                <c:pt idx="783">
                  <c:v>15.671225011496972</c:v>
                </c:pt>
                <c:pt idx="784">
                  <c:v>15.67910952056809</c:v>
                </c:pt>
                <c:pt idx="785">
                  <c:v>15.680295909558481</c:v>
                </c:pt>
                <c:pt idx="786">
                  <c:v>15.680630315167036</c:v>
                </c:pt>
                <c:pt idx="787">
                  <c:v>15.676042126292487</c:v>
                </c:pt>
                <c:pt idx="788">
                  <c:v>15.679005606773899</c:v>
                </c:pt>
                <c:pt idx="789">
                  <c:v>15.678076326899827</c:v>
                </c:pt>
                <c:pt idx="790">
                  <c:v>15.682528761098183</c:v>
                </c:pt>
                <c:pt idx="791">
                  <c:v>15.682549471865968</c:v>
                </c:pt>
                <c:pt idx="792">
                  <c:v>15.681551792076789</c:v>
                </c:pt>
                <c:pt idx="793">
                  <c:v>15.683304366189077</c:v>
                </c:pt>
                <c:pt idx="794">
                  <c:v>15.679340280333236</c:v>
                </c:pt>
                <c:pt idx="795">
                  <c:v>15.682615330973931</c:v>
                </c:pt>
                <c:pt idx="796">
                  <c:v>15.681402809572319</c:v>
                </c:pt>
                <c:pt idx="797">
                  <c:v>15.681051040992315</c:v>
                </c:pt>
                <c:pt idx="798">
                  <c:v>15.683851576923189</c:v>
                </c:pt>
                <c:pt idx="799">
                  <c:v>15.687514097650819</c:v>
                </c:pt>
                <c:pt idx="800">
                  <c:v>15.691602088845684</c:v>
                </c:pt>
                <c:pt idx="801">
                  <c:v>15.692757599540528</c:v>
                </c:pt>
                <c:pt idx="802">
                  <c:v>15.693412229748901</c:v>
                </c:pt>
                <c:pt idx="803">
                  <c:v>15.692771363284919</c:v>
                </c:pt>
                <c:pt idx="804">
                  <c:v>15.695048329814199</c:v>
                </c:pt>
                <c:pt idx="805">
                  <c:v>15.70565967159564</c:v>
                </c:pt>
                <c:pt idx="806">
                  <c:v>15.707763212435566</c:v>
                </c:pt>
                <c:pt idx="807">
                  <c:v>15.710527163715597</c:v>
                </c:pt>
                <c:pt idx="808">
                  <c:v>15.713353792983071</c:v>
                </c:pt>
                <c:pt idx="809">
                  <c:v>15.720108330034236</c:v>
                </c:pt>
                <c:pt idx="810">
                  <c:v>15.723317854651214</c:v>
                </c:pt>
                <c:pt idx="811">
                  <c:v>15.723000002491062</c:v>
                </c:pt>
                <c:pt idx="812">
                  <c:v>15.725478121835295</c:v>
                </c:pt>
                <c:pt idx="813">
                  <c:v>15.726498011578769</c:v>
                </c:pt>
                <c:pt idx="814">
                  <c:v>15.725772268820947</c:v>
                </c:pt>
                <c:pt idx="815">
                  <c:v>15.730154267690523</c:v>
                </c:pt>
                <c:pt idx="816">
                  <c:v>15.733351402625885</c:v>
                </c:pt>
                <c:pt idx="817">
                  <c:v>15.735645207213565</c:v>
                </c:pt>
                <c:pt idx="818">
                  <c:v>15.740610456691684</c:v>
                </c:pt>
                <c:pt idx="819">
                  <c:v>15.739845139481076</c:v>
                </c:pt>
                <c:pt idx="820">
                  <c:v>15.737904007905854</c:v>
                </c:pt>
                <c:pt idx="821">
                  <c:v>15.739087927432593</c:v>
                </c:pt>
                <c:pt idx="822">
                  <c:v>15.738001823811828</c:v>
                </c:pt>
                <c:pt idx="823">
                  <c:v>15.735545359515527</c:v>
                </c:pt>
                <c:pt idx="824">
                  <c:v>15.740053857371095</c:v>
                </c:pt>
                <c:pt idx="825">
                  <c:v>15.746004659318714</c:v>
                </c:pt>
                <c:pt idx="826">
                  <c:v>15.745391523595572</c:v>
                </c:pt>
                <c:pt idx="827">
                  <c:v>15.748009973161061</c:v>
                </c:pt>
                <c:pt idx="828">
                  <c:v>15.748902204144542</c:v>
                </c:pt>
                <c:pt idx="829">
                  <c:v>15.750914333175388</c:v>
                </c:pt>
                <c:pt idx="830">
                  <c:v>15.75570880414125</c:v>
                </c:pt>
                <c:pt idx="831">
                  <c:v>15.754910238864795</c:v>
                </c:pt>
                <c:pt idx="832">
                  <c:v>15.756887481560625</c:v>
                </c:pt>
                <c:pt idx="833">
                  <c:v>15.754581430779581</c:v>
                </c:pt>
                <c:pt idx="834">
                  <c:v>15.755690289212907</c:v>
                </c:pt>
                <c:pt idx="835">
                  <c:v>15.756841935698503</c:v>
                </c:pt>
                <c:pt idx="836">
                  <c:v>15.760633283873176</c:v>
                </c:pt>
                <c:pt idx="837">
                  <c:v>15.764340024758894</c:v>
                </c:pt>
                <c:pt idx="838">
                  <c:v>15.768827550693459</c:v>
                </c:pt>
                <c:pt idx="839">
                  <c:v>15.771450914346133</c:v>
                </c:pt>
                <c:pt idx="840">
                  <c:v>15.774311463725098</c:v>
                </c:pt>
                <c:pt idx="841">
                  <c:v>15.775891089049765</c:v>
                </c:pt>
                <c:pt idx="842">
                  <c:v>15.776035435485937</c:v>
                </c:pt>
                <c:pt idx="843">
                  <c:v>15.778704909765111</c:v>
                </c:pt>
                <c:pt idx="844">
                  <c:v>15.779354438471273</c:v>
                </c:pt>
                <c:pt idx="845">
                  <c:v>15.778704447512609</c:v>
                </c:pt>
                <c:pt idx="846">
                  <c:v>15.776821834359907</c:v>
                </c:pt>
                <c:pt idx="847">
                  <c:v>15.77761387245755</c:v>
                </c:pt>
                <c:pt idx="848">
                  <c:v>15.781112169241169</c:v>
                </c:pt>
                <c:pt idx="849">
                  <c:v>15.780480502376122</c:v>
                </c:pt>
                <c:pt idx="850">
                  <c:v>15.784368703978544</c:v>
                </c:pt>
                <c:pt idx="851">
                  <c:v>15.783715034496709</c:v>
                </c:pt>
                <c:pt idx="852">
                  <c:v>15.789775102463864</c:v>
                </c:pt>
                <c:pt idx="853">
                  <c:v>15.790418705271804</c:v>
                </c:pt>
                <c:pt idx="854">
                  <c:v>15.792041127619086</c:v>
                </c:pt>
                <c:pt idx="855">
                  <c:v>15.796683571226822</c:v>
                </c:pt>
                <c:pt idx="856">
                  <c:v>15.794789383267016</c:v>
                </c:pt>
                <c:pt idx="857">
                  <c:v>15.799120163521366</c:v>
                </c:pt>
                <c:pt idx="858">
                  <c:v>15.803247878413458</c:v>
                </c:pt>
                <c:pt idx="859">
                  <c:v>15.804408983152825</c:v>
                </c:pt>
                <c:pt idx="860">
                  <c:v>15.805702312823087</c:v>
                </c:pt>
                <c:pt idx="861">
                  <c:v>15.805317443977401</c:v>
                </c:pt>
                <c:pt idx="862">
                  <c:v>15.810791274941039</c:v>
                </c:pt>
                <c:pt idx="863">
                  <c:v>15.815085338898825</c:v>
                </c:pt>
                <c:pt idx="864">
                  <c:v>15.817267084671585</c:v>
                </c:pt>
                <c:pt idx="865">
                  <c:v>15.824477015618868</c:v>
                </c:pt>
                <c:pt idx="866">
                  <c:v>15.826862511910804</c:v>
                </c:pt>
                <c:pt idx="867">
                  <c:v>15.825401632857393</c:v>
                </c:pt>
                <c:pt idx="868">
                  <c:v>15.828434749150802</c:v>
                </c:pt>
                <c:pt idx="869">
                  <c:v>15.829729583280823</c:v>
                </c:pt>
                <c:pt idx="870">
                  <c:v>15.82760113580207</c:v>
                </c:pt>
                <c:pt idx="871">
                  <c:v>15.829525327448209</c:v>
                </c:pt>
                <c:pt idx="872">
                  <c:v>15.83453282415212</c:v>
                </c:pt>
                <c:pt idx="873">
                  <c:v>15.838144956809629</c:v>
                </c:pt>
                <c:pt idx="874">
                  <c:v>15.841593054922669</c:v>
                </c:pt>
                <c:pt idx="875">
                  <c:v>15.845108867439194</c:v>
                </c:pt>
                <c:pt idx="876">
                  <c:v>15.848602068504988</c:v>
                </c:pt>
                <c:pt idx="877">
                  <c:v>15.85293572908904</c:v>
                </c:pt>
                <c:pt idx="878">
                  <c:v>15.851822737872681</c:v>
                </c:pt>
                <c:pt idx="879">
                  <c:v>15.852271515945176</c:v>
                </c:pt>
                <c:pt idx="880">
                  <c:v>15.854741140048645</c:v>
                </c:pt>
                <c:pt idx="881">
                  <c:v>15.858211861343079</c:v>
                </c:pt>
                <c:pt idx="882">
                  <c:v>15.863539319033407</c:v>
                </c:pt>
                <c:pt idx="883">
                  <c:v>15.867175497606695</c:v>
                </c:pt>
                <c:pt idx="884">
                  <c:v>15.870317532378067</c:v>
                </c:pt>
                <c:pt idx="885">
                  <c:v>15.871595542022988</c:v>
                </c:pt>
                <c:pt idx="886">
                  <c:v>15.869896655183766</c:v>
                </c:pt>
                <c:pt idx="887">
                  <c:v>15.870676921191261</c:v>
                </c:pt>
                <c:pt idx="888">
                  <c:v>15.867288524901596</c:v>
                </c:pt>
                <c:pt idx="889">
                  <c:v>15.866313416793673</c:v>
                </c:pt>
                <c:pt idx="890">
                  <c:v>15.872637543696328</c:v>
                </c:pt>
                <c:pt idx="891">
                  <c:v>15.875186874462997</c:v>
                </c:pt>
                <c:pt idx="892">
                  <c:v>15.875884922942532</c:v>
                </c:pt>
                <c:pt idx="893">
                  <c:v>15.875680111949805</c:v>
                </c:pt>
                <c:pt idx="894">
                  <c:v>15.879760231858199</c:v>
                </c:pt>
                <c:pt idx="895">
                  <c:v>15.882524550337621</c:v>
                </c:pt>
                <c:pt idx="896">
                  <c:v>15.885743151714451</c:v>
                </c:pt>
                <c:pt idx="897">
                  <c:v>15.885243991119751</c:v>
                </c:pt>
                <c:pt idx="898">
                  <c:v>15.883669486306644</c:v>
                </c:pt>
                <c:pt idx="899">
                  <c:v>15.883348939517418</c:v>
                </c:pt>
                <c:pt idx="900">
                  <c:v>15.88700400768812</c:v>
                </c:pt>
                <c:pt idx="901">
                  <c:v>15.894488085328703</c:v>
                </c:pt>
                <c:pt idx="902">
                  <c:v>15.898698732563389</c:v>
                </c:pt>
                <c:pt idx="903">
                  <c:v>15.902431378748588</c:v>
                </c:pt>
                <c:pt idx="904">
                  <c:v>15.90409918727255</c:v>
                </c:pt>
                <c:pt idx="905">
                  <c:v>15.905656093420475</c:v>
                </c:pt>
                <c:pt idx="906">
                  <c:v>15.907057753574918</c:v>
                </c:pt>
                <c:pt idx="907">
                  <c:v>15.912324056120269</c:v>
                </c:pt>
                <c:pt idx="908">
                  <c:v>15.913445396904535</c:v>
                </c:pt>
                <c:pt idx="909">
                  <c:v>15.915232003940218</c:v>
                </c:pt>
                <c:pt idx="910">
                  <c:v>15.923013422736403</c:v>
                </c:pt>
                <c:pt idx="911">
                  <c:v>15.924721705481716</c:v>
                </c:pt>
                <c:pt idx="912">
                  <c:v>15.924894151357876</c:v>
                </c:pt>
                <c:pt idx="913">
                  <c:v>15.924472658487502</c:v>
                </c:pt>
                <c:pt idx="914">
                  <c:v>15.926495576622983</c:v>
                </c:pt>
                <c:pt idx="915">
                  <c:v>15.929055343848631</c:v>
                </c:pt>
                <c:pt idx="916">
                  <c:v>15.928130919071009</c:v>
                </c:pt>
                <c:pt idx="917">
                  <c:v>15.931272690814694</c:v>
                </c:pt>
                <c:pt idx="918">
                  <c:v>15.929989887129523</c:v>
                </c:pt>
                <c:pt idx="919">
                  <c:v>15.93048393634308</c:v>
                </c:pt>
                <c:pt idx="920">
                  <c:v>15.928985886512237</c:v>
                </c:pt>
                <c:pt idx="921">
                  <c:v>15.931242995031425</c:v>
                </c:pt>
                <c:pt idx="922">
                  <c:v>15.936383210375425</c:v>
                </c:pt>
                <c:pt idx="923">
                  <c:v>15.935309955269076</c:v>
                </c:pt>
                <c:pt idx="924">
                  <c:v>15.935575047347811</c:v>
                </c:pt>
                <c:pt idx="925">
                  <c:v>15.937394774460699</c:v>
                </c:pt>
                <c:pt idx="926">
                  <c:v>15.934219279686658</c:v>
                </c:pt>
                <c:pt idx="927">
                  <c:v>15.932682462196681</c:v>
                </c:pt>
                <c:pt idx="928">
                  <c:v>15.934956068613246</c:v>
                </c:pt>
                <c:pt idx="929">
                  <c:v>15.935093238806076</c:v>
                </c:pt>
                <c:pt idx="930">
                  <c:v>15.93632713324223</c:v>
                </c:pt>
                <c:pt idx="931">
                  <c:v>15.940633428555884</c:v>
                </c:pt>
                <c:pt idx="932">
                  <c:v>15.937988582488288</c:v>
                </c:pt>
                <c:pt idx="933">
                  <c:v>15.943680094099363</c:v>
                </c:pt>
                <c:pt idx="934">
                  <c:v>15.944053565272952</c:v>
                </c:pt>
                <c:pt idx="935">
                  <c:v>15.940994349020002</c:v>
                </c:pt>
                <c:pt idx="936">
                  <c:v>15.941900919778163</c:v>
                </c:pt>
                <c:pt idx="937">
                  <c:v>15.943362193259418</c:v>
                </c:pt>
                <c:pt idx="938">
                  <c:v>15.942221295459603</c:v>
                </c:pt>
                <c:pt idx="939">
                  <c:v>15.944251714568054</c:v>
                </c:pt>
                <c:pt idx="940">
                  <c:v>15.946364168727087</c:v>
                </c:pt>
                <c:pt idx="941">
                  <c:v>15.949418358370167</c:v>
                </c:pt>
                <c:pt idx="942">
                  <c:v>15.953656350709025</c:v>
                </c:pt>
                <c:pt idx="943">
                  <c:v>15.952917047081428</c:v>
                </c:pt>
                <c:pt idx="944">
                  <c:v>15.949537402588248</c:v>
                </c:pt>
                <c:pt idx="945">
                  <c:v>15.957124348640718</c:v>
                </c:pt>
                <c:pt idx="946">
                  <c:v>15.957616998221965</c:v>
                </c:pt>
                <c:pt idx="947">
                  <c:v>15.958489054881284</c:v>
                </c:pt>
                <c:pt idx="948">
                  <c:v>15.954712765781551</c:v>
                </c:pt>
                <c:pt idx="949">
                  <c:v>15.950583255260426</c:v>
                </c:pt>
                <c:pt idx="950">
                  <c:v>15.962741654177989</c:v>
                </c:pt>
                <c:pt idx="951">
                  <c:v>15.963812550869079</c:v>
                </c:pt>
                <c:pt idx="952">
                  <c:v>15.967397022250225</c:v>
                </c:pt>
                <c:pt idx="953">
                  <c:v>15.97026828338312</c:v>
                </c:pt>
                <c:pt idx="954">
                  <c:v>15.963793393788364</c:v>
                </c:pt>
                <c:pt idx="955">
                  <c:v>15.962205903086215</c:v>
                </c:pt>
                <c:pt idx="956">
                  <c:v>15.964994581747305</c:v>
                </c:pt>
                <c:pt idx="957">
                  <c:v>15.970572399190132</c:v>
                </c:pt>
                <c:pt idx="958">
                  <c:v>15.974266235109098</c:v>
                </c:pt>
                <c:pt idx="959">
                  <c:v>15.969173101361775</c:v>
                </c:pt>
                <c:pt idx="960">
                  <c:v>15.962673026891935</c:v>
                </c:pt>
                <c:pt idx="961">
                  <c:v>15.954481237396067</c:v>
                </c:pt>
                <c:pt idx="962">
                  <c:v>15.968994076474701</c:v>
                </c:pt>
                <c:pt idx="963">
                  <c:v>15.977425599524395</c:v>
                </c:pt>
                <c:pt idx="964">
                  <c:v>15.979652748211265</c:v>
                </c:pt>
                <c:pt idx="965">
                  <c:v>15.979834021047282</c:v>
                </c:pt>
                <c:pt idx="966">
                  <c:v>15.979652748211265</c:v>
                </c:pt>
                <c:pt idx="967">
                  <c:v>15.979834021047282</c:v>
                </c:pt>
                <c:pt idx="968">
                  <c:v>15.981511790869263</c:v>
                </c:pt>
                <c:pt idx="969">
                  <c:v>15.984418260298298</c:v>
                </c:pt>
                <c:pt idx="970">
                  <c:v>15.984671937666462</c:v>
                </c:pt>
                <c:pt idx="971">
                  <c:v>15.989462934483527</c:v>
                </c:pt>
                <c:pt idx="997">
                  <c:v>14.139590030667023</c:v>
                </c:pt>
                <c:pt idx="998">
                  <c:v>14.090193489835656</c:v>
                </c:pt>
                <c:pt idx="999">
                  <c:v>14.020806134023587</c:v>
                </c:pt>
                <c:pt idx="1000">
                  <c:v>13.989197797389352</c:v>
                </c:pt>
                <c:pt idx="1001">
                  <c:v>13.966798539731826</c:v>
                </c:pt>
                <c:pt idx="1002">
                  <c:v>13.953703318780754</c:v>
                </c:pt>
                <c:pt idx="1003">
                  <c:v>13.966798539731826</c:v>
                </c:pt>
                <c:pt idx="1004">
                  <c:v>13.924401517484512</c:v>
                </c:pt>
                <c:pt idx="1005">
                  <c:v>13.775002646631037</c:v>
                </c:pt>
                <c:pt idx="1006">
                  <c:v>13.766601731105766</c:v>
                </c:pt>
                <c:pt idx="1007">
                  <c:v>13.69910299681942</c:v>
                </c:pt>
                <c:pt idx="1008">
                  <c:v>13.740600898738194</c:v>
                </c:pt>
                <c:pt idx="1009">
                  <c:v>13.819899382775475</c:v>
                </c:pt>
                <c:pt idx="1010">
                  <c:v>13.791999255365226</c:v>
                </c:pt>
                <c:pt idx="1011">
                  <c:v>13.717000257871405</c:v>
                </c:pt>
                <c:pt idx="1012">
                  <c:v>13.696802430720709</c:v>
                </c:pt>
                <c:pt idx="1013">
                  <c:v>13.692401021566184</c:v>
                </c:pt>
                <c:pt idx="1014">
                  <c:v>13.6119986358608</c:v>
                </c:pt>
                <c:pt idx="1015">
                  <c:v>13.505799102778838</c:v>
                </c:pt>
                <c:pt idx="1016">
                  <c:v>13.436299198147026</c:v>
                </c:pt>
                <c:pt idx="1017">
                  <c:v>13.391200122066948</c:v>
                </c:pt>
                <c:pt idx="1018">
                  <c:v>13.30130233993259</c:v>
                </c:pt>
                <c:pt idx="1019">
                  <c:v>13.259799781029869</c:v>
                </c:pt>
                <c:pt idx="1020">
                  <c:v>13.226196084586263</c:v>
                </c:pt>
                <c:pt idx="1021">
                  <c:v>13.202700090783765</c:v>
                </c:pt>
                <c:pt idx="1022">
                  <c:v>13.134500083157036</c:v>
                </c:pt>
                <c:pt idx="1023">
                  <c:v>13.099103259271942</c:v>
                </c:pt>
                <c:pt idx="1024">
                  <c:v>13.059199928276939</c:v>
                </c:pt>
                <c:pt idx="1025">
                  <c:v>13.019697914111021</c:v>
                </c:pt>
                <c:pt idx="1026">
                  <c:v>12.956900151817536</c:v>
                </c:pt>
                <c:pt idx="1027">
                  <c:v>12.935800231171015</c:v>
                </c:pt>
                <c:pt idx="1028">
                  <c:v>12.889603392024583</c:v>
                </c:pt>
                <c:pt idx="1029">
                  <c:v>12.85270020293683</c:v>
                </c:pt>
                <c:pt idx="1030">
                  <c:v>12.817496893308999</c:v>
                </c:pt>
                <c:pt idx="1031">
                  <c:v>12.778600151053979</c:v>
                </c:pt>
                <c:pt idx="1032">
                  <c:v>12.746100103751814</c:v>
                </c:pt>
                <c:pt idx="1033">
                  <c:v>12.700902784723439</c:v>
                </c:pt>
                <c:pt idx="1034">
                  <c:v>12.663600030515227</c:v>
                </c:pt>
                <c:pt idx="1035">
                  <c:v>12.621396865833958</c:v>
                </c:pt>
                <c:pt idx="1036">
                  <c:v>12.585799969470827</c:v>
                </c:pt>
                <c:pt idx="1037">
                  <c:v>12.546500212090905</c:v>
                </c:pt>
                <c:pt idx="1038">
                  <c:v>12.527002567287127</c:v>
                </c:pt>
                <c:pt idx="1039">
                  <c:v>12.489500036615937</c:v>
                </c:pt>
                <c:pt idx="1040">
                  <c:v>12.466297578423109</c:v>
                </c:pt>
                <c:pt idx="1041">
                  <c:v>12.442199961085862</c:v>
                </c:pt>
                <c:pt idx="1042">
                  <c:v>12.415900098414568</c:v>
                </c:pt>
                <c:pt idx="1043">
                  <c:v>12.377702903737372</c:v>
                </c:pt>
                <c:pt idx="1044">
                  <c:v>12.350299880970852</c:v>
                </c:pt>
                <c:pt idx="1045">
                  <c:v>12.327497129816038</c:v>
                </c:pt>
                <c:pt idx="1046">
                  <c:v>12.304100106804981</c:v>
                </c:pt>
                <c:pt idx="1047">
                  <c:v>12.275400108330359</c:v>
                </c:pt>
                <c:pt idx="1048">
                  <c:v>12.248102424615354</c:v>
                </c:pt>
                <c:pt idx="1049">
                  <c:v>12.207099975581514</c:v>
                </c:pt>
                <c:pt idx="1050">
                  <c:v>12.179197517391003</c:v>
                </c:pt>
                <c:pt idx="1051">
                  <c:v>12.149800234983559</c:v>
                </c:pt>
                <c:pt idx="1052">
                  <c:v>12.109599992363655</c:v>
                </c:pt>
                <c:pt idx="1053">
                  <c:v>12.083301611324714</c:v>
                </c:pt>
                <c:pt idx="1054">
                  <c:v>12.04529987792921</c:v>
                </c:pt>
                <c:pt idx="1055">
                  <c:v>12.017697917930491</c:v>
                </c:pt>
                <c:pt idx="1056">
                  <c:v>11.990000077814329</c:v>
                </c:pt>
                <c:pt idx="1057">
                  <c:v>11.95819989546726</c:v>
                </c:pt>
                <c:pt idx="1058">
                  <c:v>11.930502435294329</c:v>
                </c:pt>
                <c:pt idx="1059">
                  <c:v>11.905799787135038</c:v>
                </c:pt>
                <c:pt idx="1060">
                  <c:v>11.885698243706429</c:v>
                </c:pt>
                <c:pt idx="1061">
                  <c:v>11.864899884029001</c:v>
                </c:pt>
                <c:pt idx="1062">
                  <c:v>11.841199906913971</c:v>
                </c:pt>
                <c:pt idx="1063">
                  <c:v>11.816702027128485</c:v>
                </c:pt>
                <c:pt idx="1064">
                  <c:v>11.791500000756059</c:v>
                </c:pt>
                <c:pt idx="1065">
                  <c:v>11.768397699728666</c:v>
                </c:pt>
                <c:pt idx="1066">
                  <c:v>11.745400160973077</c:v>
                </c:pt>
                <c:pt idx="1067">
                  <c:v>11.720999984732771</c:v>
                </c:pt>
                <c:pt idx="1068">
                  <c:v>11.701002044668712</c:v>
                </c:pt>
                <c:pt idx="1069">
                  <c:v>11.678100220480701</c:v>
                </c:pt>
                <c:pt idx="1070">
                  <c:v>11.662597572314553</c:v>
                </c:pt>
                <c:pt idx="1071">
                  <c:v>11.642499909961771</c:v>
                </c:pt>
                <c:pt idx="1072">
                  <c:v>11.625699857329892</c:v>
                </c:pt>
                <c:pt idx="1073">
                  <c:v>11.598101866140496</c:v>
                </c:pt>
                <c:pt idx="1074">
                  <c:v>11.574400120538485</c:v>
                </c:pt>
                <c:pt idx="1075">
                  <c:v>11.55159782867122</c:v>
                </c:pt>
                <c:pt idx="1076">
                  <c:v>11.528499840540462</c:v>
                </c:pt>
                <c:pt idx="1077">
                  <c:v>11.495700108331221</c:v>
                </c:pt>
                <c:pt idx="1078">
                  <c:v>11.471601646422641</c:v>
                </c:pt>
                <c:pt idx="1079">
                  <c:v>11.447799855799531</c:v>
                </c:pt>
                <c:pt idx="1080">
                  <c:v>11.428698532865383</c:v>
                </c:pt>
                <c:pt idx="1081">
                  <c:v>11.406899992362014</c:v>
                </c:pt>
                <c:pt idx="1082">
                  <c:v>11.384900172415655</c:v>
                </c:pt>
                <c:pt idx="1083">
                  <c:v>11.365901375567773</c:v>
                </c:pt>
                <c:pt idx="1084">
                  <c:v>11.342000200645998</c:v>
                </c:pt>
                <c:pt idx="1085">
                  <c:v>11.318698274226335</c:v>
                </c:pt>
                <c:pt idx="1086">
                  <c:v>11.296599938963482</c:v>
                </c:pt>
                <c:pt idx="1087">
                  <c:v>11.27700018233736</c:v>
                </c:pt>
                <c:pt idx="1088">
                  <c:v>11.252001675406063</c:v>
                </c:pt>
                <c:pt idx="1089">
                  <c:v>11.235600002277351</c:v>
                </c:pt>
                <c:pt idx="1090">
                  <c:v>11.221798398590181</c:v>
                </c:pt>
                <c:pt idx="1091">
                  <c:v>11.20879980391328</c:v>
                </c:pt>
                <c:pt idx="1092">
                  <c:v>11.191799787899072</c:v>
                </c:pt>
                <c:pt idx="1093">
                  <c:v>11.178001808926638</c:v>
                </c:pt>
                <c:pt idx="1094">
                  <c:v>11.160600078575953</c:v>
                </c:pt>
                <c:pt idx="1095">
                  <c:v>11.146698209377064</c:v>
                </c:pt>
                <c:pt idx="1096">
                  <c:v>11.131500145718746</c:v>
                </c:pt>
                <c:pt idx="1097">
                  <c:v>11.114399770347518</c:v>
                </c:pt>
                <c:pt idx="1098">
                  <c:v>11.095001459500054</c:v>
                </c:pt>
                <c:pt idx="1099">
                  <c:v>11.075700003813836</c:v>
                </c:pt>
                <c:pt idx="1100">
                  <c:v>11.053398699186801</c:v>
                </c:pt>
                <c:pt idx="1101">
                  <c:v>11.038799769587058</c:v>
                </c:pt>
                <c:pt idx="1102">
                  <c:v>11.025100139610004</c:v>
                </c:pt>
                <c:pt idx="1103">
                  <c:v>11.006501219177153</c:v>
                </c:pt>
                <c:pt idx="1104">
                  <c:v>10.991599990076793</c:v>
                </c:pt>
                <c:pt idx="1105">
                  <c:v>10.976398404687643</c:v>
                </c:pt>
                <c:pt idx="1106">
                  <c:v>10.959899806970498</c:v>
                </c:pt>
                <c:pt idx="1107">
                  <c:v>10.941699983974104</c:v>
                </c:pt>
                <c:pt idx="1108">
                  <c:v>10.919101262654294</c:v>
                </c:pt>
                <c:pt idx="1109">
                  <c:v>10.896600175467029</c:v>
                </c:pt>
                <c:pt idx="1110">
                  <c:v>10.886398448179534</c:v>
                </c:pt>
                <c:pt idx="1111">
                  <c:v>10.876899850460177</c:v>
                </c:pt>
                <c:pt idx="1112">
                  <c:v>10.861499961087247</c:v>
                </c:pt>
                <c:pt idx="1113">
                  <c:v>10.845601438893937</c:v>
                </c:pt>
                <c:pt idx="1114">
                  <c:v>10.826399995414249</c:v>
                </c:pt>
                <c:pt idx="1115">
                  <c:v>10.811398618308885</c:v>
                </c:pt>
                <c:pt idx="1116">
                  <c:v>10.791999906155979</c:v>
                </c:pt>
                <c:pt idx="1117">
                  <c:v>10.774599953452707</c:v>
                </c:pt>
                <c:pt idx="1118">
                  <c:v>10.761701633447956</c:v>
                </c:pt>
                <c:pt idx="1119">
                  <c:v>10.746600180806126</c:v>
                </c:pt>
                <c:pt idx="1120">
                  <c:v>10.73309866485215</c:v>
                </c:pt>
                <c:pt idx="1121">
                  <c:v>10.715600082388846</c:v>
                </c:pt>
                <c:pt idx="1122">
                  <c:v>10.699600081628887</c:v>
                </c:pt>
                <c:pt idx="1123">
                  <c:v>10.682901363368728</c:v>
                </c:pt>
                <c:pt idx="1124">
                  <c:v>10.662400140376121</c:v>
                </c:pt>
                <c:pt idx="1125">
                  <c:v>10.644298706043628</c:v>
                </c:pt>
                <c:pt idx="1126">
                  <c:v>10.625700138851244</c:v>
                </c:pt>
                <c:pt idx="1127">
                  <c:v>10.602900153338851</c:v>
                </c:pt>
                <c:pt idx="1128">
                  <c:v>10.583701311486948</c:v>
                </c:pt>
                <c:pt idx="1129">
                  <c:v>10.565800022115582</c:v>
                </c:pt>
                <c:pt idx="1130">
                  <c:v>10.550998590842937</c:v>
                </c:pt>
                <c:pt idx="1131">
                  <c:v>10.53409989089414</c:v>
                </c:pt>
                <c:pt idx="1132">
                  <c:v>10.516999965657305</c:v>
                </c:pt>
                <c:pt idx="1133">
                  <c:v>10.498001325977384</c:v>
                </c:pt>
                <c:pt idx="1134">
                  <c:v>10.480900027461757</c:v>
                </c:pt>
                <c:pt idx="1135">
                  <c:v>10.465098725886492</c:v>
                </c:pt>
                <c:pt idx="1136">
                  <c:v>10.450399817651487</c:v>
                </c:pt>
                <c:pt idx="1137">
                  <c:v>10.436299949644308</c:v>
                </c:pt>
                <c:pt idx="1138">
                  <c:v>10.420001370235696</c:v>
                </c:pt>
                <c:pt idx="1139">
                  <c:v>10.40089980315679</c:v>
                </c:pt>
                <c:pt idx="1140">
                  <c:v>10.385898574066232</c:v>
                </c:pt>
                <c:pt idx="1141">
                  <c:v>10.36759994658496</c:v>
                </c:pt>
                <c:pt idx="1142">
                  <c:v>10.351900226582075</c:v>
                </c:pt>
                <c:pt idx="1143">
                  <c:v>10.339601517480332</c:v>
                </c:pt>
                <c:pt idx="1144">
                  <c:v>10.327900209798827</c:v>
                </c:pt>
                <c:pt idx="1145">
                  <c:v>10.315398630518757</c:v>
                </c:pt>
                <c:pt idx="1146">
                  <c:v>10.30019992141024</c:v>
                </c:pt>
                <c:pt idx="1147">
                  <c:v>10.287099787892657</c:v>
                </c:pt>
                <c:pt idx="1148">
                  <c:v>10.269501570888679</c:v>
                </c:pt>
                <c:pt idx="1149">
                  <c:v>10.263899988545745</c:v>
                </c:pt>
                <c:pt idx="1150">
                  <c:v>10.251398901367793</c:v>
                </c:pt>
                <c:pt idx="1151">
                  <c:v>10.232700005333754</c:v>
                </c:pt>
                <c:pt idx="1152">
                  <c:v>10.217300007629092</c:v>
                </c:pt>
                <c:pt idx="1153">
                  <c:v>10.203800948322169</c:v>
                </c:pt>
                <c:pt idx="1154">
                  <c:v>10.185800003047916</c:v>
                </c:pt>
                <c:pt idx="1155">
                  <c:v>10.17299890670256</c:v>
                </c:pt>
                <c:pt idx="1156">
                  <c:v>10.154899941248004</c:v>
                </c:pt>
                <c:pt idx="1157">
                  <c:v>10.138500088498404</c:v>
                </c:pt>
                <c:pt idx="1158">
                  <c:v>10.119701204675948</c:v>
                </c:pt>
                <c:pt idx="1159">
                  <c:v>10.106699912263139</c:v>
                </c:pt>
                <c:pt idx="1160">
                  <c:v>10.095498888389557</c:v>
                </c:pt>
                <c:pt idx="1161">
                  <c:v>10.081799913779832</c:v>
                </c:pt>
                <c:pt idx="1162">
                  <c:v>10.069600045775587</c:v>
                </c:pt>
                <c:pt idx="1163">
                  <c:v>10.054001146694645</c:v>
                </c:pt>
                <c:pt idx="1164">
                  <c:v>10.039299848169321</c:v>
                </c:pt>
                <c:pt idx="1165">
                  <c:v>10.029398622122244</c:v>
                </c:pt>
                <c:pt idx="1166">
                  <c:v>10.018800118246872</c:v>
                </c:pt>
                <c:pt idx="1167">
                  <c:v>10.003699861139467</c:v>
                </c:pt>
                <c:pt idx="1168">
                  <c:v>9.9886007598834112</c:v>
                </c:pt>
                <c:pt idx="1169">
                  <c:v>9.9756000320339808</c:v>
                </c:pt>
                <c:pt idx="1170">
                  <c:v>9.9676989479048643</c:v>
                </c:pt>
                <c:pt idx="1171">
                  <c:v>9.9543001121492125</c:v>
                </c:pt>
                <c:pt idx="1172">
                  <c:v>9.9392000904044835</c:v>
                </c:pt>
                <c:pt idx="1173">
                  <c:v>9.9221008533422719</c:v>
                </c:pt>
                <c:pt idx="1174">
                  <c:v>9.9057999805445434</c:v>
                </c:pt>
                <c:pt idx="1175">
                  <c:v>9.8885991168936016</c:v>
                </c:pt>
                <c:pt idx="1176">
                  <c:v>9.8783000003750203</c:v>
                </c:pt>
                <c:pt idx="1177">
                  <c:v>9.865499978637672</c:v>
                </c:pt>
                <c:pt idx="1178">
                  <c:v>9.8579010765024577</c:v>
                </c:pt>
                <c:pt idx="1179">
                  <c:v>9.8450999561246135</c:v>
                </c:pt>
                <c:pt idx="1180">
                  <c:v>9.8312990531849209</c:v>
                </c:pt>
                <c:pt idx="1181">
                  <c:v>9.8152000575937564</c:v>
                </c:pt>
                <c:pt idx="1182">
                  <c:v>9.8011000419573975</c:v>
                </c:pt>
                <c:pt idx="1183">
                  <c:v>9.7814008109999122</c:v>
                </c:pt>
                <c:pt idx="1184">
                  <c:v>9.7666000801036716</c:v>
                </c:pt>
                <c:pt idx="1185">
                  <c:v>9.7568989627761766</c:v>
                </c:pt>
                <c:pt idx="1186">
                  <c:v>9.7454999339970527</c:v>
                </c:pt>
                <c:pt idx="1187">
                  <c:v>9.7318999153067125</c:v>
                </c:pt>
                <c:pt idx="1188">
                  <c:v>9.7241012996601057</c:v>
                </c:pt>
                <c:pt idx="1189">
                  <c:v>9.7150999378209235</c:v>
                </c:pt>
                <c:pt idx="1190">
                  <c:v>9.7042987480090233</c:v>
                </c:pt>
                <c:pt idx="1191">
                  <c:v>9.6972999664285453</c:v>
                </c:pt>
                <c:pt idx="1192">
                  <c:v>9.6841999023381504</c:v>
                </c:pt>
                <c:pt idx="1193">
                  <c:v>9.6692010726837907</c:v>
                </c:pt>
                <c:pt idx="1194">
                  <c:v>9.6572999946511118</c:v>
                </c:pt>
                <c:pt idx="1195">
                  <c:v>9.6500986991813988</c:v>
                </c:pt>
                <c:pt idx="1196">
                  <c:v>9.6361998847933137</c:v>
                </c:pt>
                <c:pt idx="1197">
                  <c:v>9.6204001106161741</c:v>
                </c:pt>
                <c:pt idx="1198">
                  <c:v>9.6042008735603304</c:v>
                </c:pt>
                <c:pt idx="1199">
                  <c:v>9.5883999072975712</c:v>
                </c:pt>
                <c:pt idx="1200">
                  <c:v>9.5798987144371495</c:v>
                </c:pt>
                <c:pt idx="1201">
                  <c:v>9.5661999572694185</c:v>
                </c:pt>
                <c:pt idx="1202">
                  <c:v>9.5572000591273536</c:v>
                </c:pt>
                <c:pt idx="1203">
                  <c:v>9.5474010574253043</c:v>
                </c:pt>
                <c:pt idx="1204">
                  <c:v>9.5376000488176942</c:v>
                </c:pt>
                <c:pt idx="1205">
                  <c:v>9.5222991912814905</c:v>
                </c:pt>
                <c:pt idx="1206">
                  <c:v>9.5073001022246899</c:v>
                </c:pt>
                <c:pt idx="1207">
                  <c:v>9.497399905390921</c:v>
                </c:pt>
                <c:pt idx="1208">
                  <c:v>9.4838009822851745</c:v>
                </c:pt>
                <c:pt idx="1209">
                  <c:v>9.4731000129686436</c:v>
                </c:pt>
                <c:pt idx="1210">
                  <c:v>9.4631990436464548</c:v>
                </c:pt>
                <c:pt idx="1211">
                  <c:v>9.4548000087670516</c:v>
                </c:pt>
                <c:pt idx="1212">
                  <c:v>9.4461999809209374</c:v>
                </c:pt>
                <c:pt idx="1213">
                  <c:v>9.4355007499689236</c:v>
                </c:pt>
                <c:pt idx="1214">
                  <c:v>9.4220999919853057</c:v>
                </c:pt>
                <c:pt idx="1215">
                  <c:v>9.4104991554195294</c:v>
                </c:pt>
                <c:pt idx="1216">
                  <c:v>9.3972000755238696</c:v>
                </c:pt>
                <c:pt idx="1217">
                  <c:v>9.3899000778183108</c:v>
                </c:pt>
                <c:pt idx="1218">
                  <c:v>9.3801010520837735</c:v>
                </c:pt>
                <c:pt idx="1219">
                  <c:v>9.373999967945565</c:v>
                </c:pt>
                <c:pt idx="1220">
                  <c:v>9.3637989593407838</c:v>
                </c:pt>
                <c:pt idx="1221">
                  <c:v>9.350600069425127</c:v>
                </c:pt>
                <c:pt idx="1222">
                  <c:v>9.3390000266954303</c:v>
                </c:pt>
                <c:pt idx="1223">
                  <c:v>9.3302007594975294</c:v>
                </c:pt>
                <c:pt idx="1224">
                  <c:v>9.320299895851349</c:v>
                </c:pt>
                <c:pt idx="1225">
                  <c:v>9.307099168006971</c:v>
                </c:pt>
                <c:pt idx="1226">
                  <c:v>9.2945000366089516</c:v>
                </c:pt>
                <c:pt idx="1227">
                  <c:v>9.2783000362323946</c:v>
                </c:pt>
                <c:pt idx="1228">
                  <c:v>9.2665008083349676</c:v>
                </c:pt>
                <c:pt idx="1229">
                  <c:v>9.2563999084377429</c:v>
                </c:pt>
                <c:pt idx="1230">
                  <c:v>9.2495991413088632</c:v>
                </c:pt>
                <c:pt idx="1231">
                  <c:v>9.2384998981433455</c:v>
                </c:pt>
                <c:pt idx="1232">
                  <c:v>9.2301999549817992</c:v>
                </c:pt>
                <c:pt idx="1233">
                  <c:v>9.2193007541645784</c:v>
                </c:pt>
                <c:pt idx="1234">
                  <c:v>9.2084000957402168</c:v>
                </c:pt>
                <c:pt idx="1235">
                  <c:v>9.2000991958557279</c:v>
                </c:pt>
                <c:pt idx="1236">
                  <c:v>9.1952998863125686</c:v>
                </c:pt>
                <c:pt idx="1237">
                  <c:v>9.1829000095312949</c:v>
                </c:pt>
                <c:pt idx="1238">
                  <c:v>9.1741006637530518</c:v>
                </c:pt>
                <c:pt idx="1239">
                  <c:v>9.157300086968462</c:v>
                </c:pt>
                <c:pt idx="1240">
                  <c:v>9.1462994075700408</c:v>
                </c:pt>
                <c:pt idx="1241">
                  <c:v>9.131500086208689</c:v>
                </c:pt>
                <c:pt idx="1242">
                  <c:v>9.1176001190106035</c:v>
                </c:pt>
                <c:pt idx="1243">
                  <c:v>9.1063011024452862</c:v>
                </c:pt>
                <c:pt idx="1244">
                  <c:v>9.0984000183088938</c:v>
                </c:pt>
                <c:pt idx="1245">
                  <c:v>9.0962986534068477</c:v>
                </c:pt>
                <c:pt idx="1246">
                  <c:v>9.0867000080033904</c:v>
                </c:pt>
                <c:pt idx="1247">
                  <c:v>9.077999989312957</c:v>
                </c:pt>
                <c:pt idx="1248">
                  <c:v>9.0686002635920886</c:v>
                </c:pt>
                <c:pt idx="1249">
                  <c:v>9.0520000400501885</c:v>
                </c:pt>
                <c:pt idx="1250">
                  <c:v>9.0375996143266093</c:v>
                </c:pt>
                <c:pt idx="1251">
                  <c:v>9.0238000335666584</c:v>
                </c:pt>
                <c:pt idx="1252">
                  <c:v>9.0088000091491267</c:v>
                </c:pt>
                <c:pt idx="1253">
                  <c:v>8.997900823589589</c:v>
                </c:pt>
                <c:pt idx="1254">
                  <c:v>8.9899000957448152</c:v>
                </c:pt>
                <c:pt idx="1255">
                  <c:v>8.9802990962925833</c:v>
                </c:pt>
                <c:pt idx="1256">
                  <c:v>8.9669999530742643</c:v>
                </c:pt>
                <c:pt idx="1257">
                  <c:v>8.9575999465887435</c:v>
                </c:pt>
                <c:pt idx="1258">
                  <c:v>8.9478005889832275</c:v>
                </c:pt>
                <c:pt idx="1259">
                  <c:v>8.9396000423366786</c:v>
                </c:pt>
                <c:pt idx="1260">
                  <c:v>8.9254995048468118</c:v>
                </c:pt>
                <c:pt idx="1261">
                  <c:v>8.9077001052792184</c:v>
                </c:pt>
                <c:pt idx="1262">
                  <c:v>8.8962998935603537</c:v>
                </c:pt>
                <c:pt idx="1263">
                  <c:v>8.8817004455486313</c:v>
                </c:pt>
                <c:pt idx="1264">
                  <c:v>8.8664999111060752</c:v>
                </c:pt>
                <c:pt idx="1265">
                  <c:v>8.8502995395610924</c:v>
                </c:pt>
                <c:pt idx="1266">
                  <c:v>8.8399999072935316</c:v>
                </c:pt>
                <c:pt idx="1267">
                  <c:v>8.831800099935208</c:v>
                </c:pt>
                <c:pt idx="1268">
                  <c:v>8.8200004405880463</c:v>
                </c:pt>
                <c:pt idx="1269">
                  <c:v>8.8065000720889657</c:v>
                </c:pt>
                <c:pt idx="1270">
                  <c:v>8.7956992114995955</c:v>
                </c:pt>
                <c:pt idx="1271">
                  <c:v>8.7810000862082234</c:v>
                </c:pt>
                <c:pt idx="1272">
                  <c:v>8.7679999591782689</c:v>
                </c:pt>
                <c:pt idx="1273">
                  <c:v>8.753100683206867</c:v>
                </c:pt>
                <c:pt idx="1274">
                  <c:v>8.7413000369924703</c:v>
                </c:pt>
                <c:pt idx="1275">
                  <c:v>8.7332993484451436</c:v>
                </c:pt>
                <c:pt idx="1276">
                  <c:v>8.7251999244617764</c:v>
                </c:pt>
                <c:pt idx="1277">
                  <c:v>8.7188000144960824</c:v>
                </c:pt>
                <c:pt idx="1278">
                  <c:v>8.707600599664147</c:v>
                </c:pt>
                <c:pt idx="1279">
                  <c:v>8.6961000591181801</c:v>
                </c:pt>
                <c:pt idx="1280">
                  <c:v>8.6879009368858533</c:v>
                </c:pt>
                <c:pt idx="1281">
                  <c:v>8.6773000614120974</c:v>
                </c:pt>
                <c:pt idx="1282">
                  <c:v>8.6728000457733287</c:v>
                </c:pt>
                <c:pt idx="1283">
                  <c:v>8.6601999698614236</c:v>
                </c:pt>
                <c:pt idx="1284">
                  <c:v>8.6441999122616835</c:v>
                </c:pt>
                <c:pt idx="1285">
                  <c:v>8.6302014812390553</c:v>
                </c:pt>
                <c:pt idx="1286">
                  <c:v>8.6246999385766685</c:v>
                </c:pt>
                <c:pt idx="1287">
                  <c:v>8.6160000377640245</c:v>
                </c:pt>
                <c:pt idx="1288">
                  <c:v>8.6080999648984289</c:v>
                </c:pt>
                <c:pt idx="1289">
                  <c:v>8.5974000369897112</c:v>
                </c:pt>
                <c:pt idx="1290">
                  <c:v>8.5885016693064244</c:v>
                </c:pt>
                <c:pt idx="1291">
                  <c:v>8.580600087349012</c:v>
                </c:pt>
                <c:pt idx="1292">
                  <c:v>8.5724000629415968</c:v>
                </c:pt>
                <c:pt idx="1293">
                  <c:v>8.5633000263114809</c:v>
                </c:pt>
                <c:pt idx="1294">
                  <c:v>8.5537000320400693</c:v>
                </c:pt>
                <c:pt idx="1295">
                  <c:v>8.5483011875039665</c:v>
                </c:pt>
                <c:pt idx="1296">
                  <c:v>8.5376999980871915</c:v>
                </c:pt>
                <c:pt idx="1297">
                  <c:v>8.531300018687034</c:v>
                </c:pt>
                <c:pt idx="1298">
                  <c:v>8.5228999488754198</c:v>
                </c:pt>
                <c:pt idx="1299">
                  <c:v>8.5120000934548443</c:v>
                </c:pt>
                <c:pt idx="1300">
                  <c:v>8.5048016895234468</c:v>
                </c:pt>
                <c:pt idx="1301">
                  <c:v>8.4941999748116359</c:v>
                </c:pt>
                <c:pt idx="1302">
                  <c:v>8.4907999229399138</c:v>
                </c:pt>
                <c:pt idx="1303">
                  <c:v>8.4885999404796166</c:v>
                </c:pt>
                <c:pt idx="1304">
                  <c:v>8.4818000667510205</c:v>
                </c:pt>
                <c:pt idx="1305">
                  <c:v>8.4741010230936809</c:v>
                </c:pt>
                <c:pt idx="1306">
                  <c:v>8.4595001113848411</c:v>
                </c:pt>
                <c:pt idx="1307">
                  <c:v>8.4522999298060313</c:v>
                </c:pt>
                <c:pt idx="1308">
                  <c:v>8.4430998901298153</c:v>
                </c:pt>
                <c:pt idx="1309">
                  <c:v>8.4345000736211659</c:v>
                </c:pt>
                <c:pt idx="1310">
                  <c:v>8.423801639546582</c:v>
                </c:pt>
                <c:pt idx="1311">
                  <c:v>8.415599954983918</c:v>
                </c:pt>
                <c:pt idx="1312">
                  <c:v>8.4098000388985383</c:v>
                </c:pt>
                <c:pt idx="1313">
                  <c:v>8.4057999477372505</c:v>
                </c:pt>
                <c:pt idx="1314">
                  <c:v>8.3972000469148043</c:v>
                </c:pt>
                <c:pt idx="1315">
                  <c:v>8.3882010303423158</c:v>
                </c:pt>
                <c:pt idx="1316">
                  <c:v>8.3772000461540301</c:v>
                </c:pt>
                <c:pt idx="1317">
                  <c:v>8.3716000034255558</c:v>
                </c:pt>
                <c:pt idx="1318">
                  <c:v>8.364400060272601</c:v>
                </c:pt>
                <c:pt idx="1319">
                  <c:v>8.3565998908961774</c:v>
                </c:pt>
                <c:pt idx="1320">
                  <c:v>8.3493017131768283</c:v>
                </c:pt>
                <c:pt idx="1321">
                  <c:v>8.3455999259895179</c:v>
                </c:pt>
                <c:pt idx="1322">
                  <c:v>8.3438999343852629</c:v>
                </c:pt>
                <c:pt idx="1323">
                  <c:v>8.3370000366121531</c:v>
                </c:pt>
                <c:pt idx="1324">
                  <c:v>8.3272999305627309</c:v>
                </c:pt>
                <c:pt idx="1325">
                  <c:v>8.3221013454385684</c:v>
                </c:pt>
                <c:pt idx="1326">
                  <c:v>8.3171000804868527</c:v>
                </c:pt>
                <c:pt idx="1327">
                  <c:v>8.3053000167783466</c:v>
                </c:pt>
                <c:pt idx="1328">
                  <c:v>8.2959001190174604</c:v>
                </c:pt>
                <c:pt idx="1329">
                  <c:v>8.2887000099144643</c:v>
                </c:pt>
                <c:pt idx="1330">
                  <c:v>8.2851009811347467</c:v>
                </c:pt>
                <c:pt idx="1331">
                  <c:v>8.2775998973811511</c:v>
                </c:pt>
                <c:pt idx="1332">
                  <c:v>8.2690000057191355</c:v>
                </c:pt>
                <c:pt idx="1333">
                  <c:v>8.2633000625501154</c:v>
                </c:pt>
                <c:pt idx="1334">
                  <c:v>8.2611000892575248</c:v>
                </c:pt>
                <c:pt idx="1335">
                  <c:v>8.2532011089278967</c:v>
                </c:pt>
                <c:pt idx="1336">
                  <c:v>8.2435999557419564</c:v>
                </c:pt>
                <c:pt idx="1337">
                  <c:v>8.2366000518741203</c:v>
                </c:pt>
                <c:pt idx="1338">
                  <c:v>8.2198001060387469</c:v>
                </c:pt>
                <c:pt idx="1339">
                  <c:v>8.2140001056613983</c:v>
                </c:pt>
                <c:pt idx="1340">
                  <c:v>8.2061009170429315</c:v>
                </c:pt>
                <c:pt idx="1341">
                  <c:v>8.1922999721427914</c:v>
                </c:pt>
                <c:pt idx="1342">
                  <c:v>8.1871000862083747</c:v>
                </c:pt>
                <c:pt idx="1343">
                  <c:v>8.1755000949851819</c:v>
                </c:pt>
                <c:pt idx="1344">
                  <c:v>8.1700000553028076</c:v>
                </c:pt>
                <c:pt idx="1345">
                  <c:v>8.1659012046802673</c:v>
                </c:pt>
                <c:pt idx="1346">
                  <c:v>8.159599945822265</c:v>
                </c:pt>
                <c:pt idx="1347">
                  <c:v>8.1466999607000616</c:v>
                </c:pt>
                <c:pt idx="1348">
                  <c:v>8.1427999965599156</c:v>
                </c:pt>
                <c:pt idx="1349">
                  <c:v>8.1348999389592791</c:v>
                </c:pt>
                <c:pt idx="1350">
                  <c:v>8.1301012241310673</c:v>
                </c:pt>
                <c:pt idx="1351">
                  <c:v>8.1228998927981593</c:v>
                </c:pt>
                <c:pt idx="1352">
                  <c:v>8.1145000011383672</c:v>
                </c:pt>
                <c:pt idx="1353">
                  <c:v>8.1074000579756103</c:v>
                </c:pt>
                <c:pt idx="1354">
                  <c:v>8.1021999820659403</c:v>
                </c:pt>
                <c:pt idx="1355">
                  <c:v>8.0968014755198965</c:v>
                </c:pt>
                <c:pt idx="1356">
                  <c:v>8.0879000053391792</c:v>
                </c:pt>
                <c:pt idx="1357">
                  <c:v>8.078800041192153</c:v>
                </c:pt>
                <c:pt idx="1358">
                  <c:v>8.0687000198304304</c:v>
                </c:pt>
                <c:pt idx="1359">
                  <c:v>8.0549999683353235</c:v>
                </c:pt>
                <c:pt idx="1360">
                  <c:v>8.047701099771075</c:v>
                </c:pt>
                <c:pt idx="1361">
                  <c:v>8.0416999767257948</c:v>
                </c:pt>
                <c:pt idx="1362">
                  <c:v>8.0334999854967464</c:v>
                </c:pt>
                <c:pt idx="1363">
                  <c:v>8.0203999431541888</c:v>
                </c:pt>
                <c:pt idx="1364">
                  <c:v>8.0076000999397365</c:v>
                </c:pt>
                <c:pt idx="1365">
                  <c:v>7.9977010291986517</c:v>
                </c:pt>
                <c:pt idx="1366">
                  <c:v>7.9926000087725697</c:v>
                </c:pt>
                <c:pt idx="1367">
                  <c:v>7.9847999874109519</c:v>
                </c:pt>
                <c:pt idx="1368">
                  <c:v>7.9713000385236228</c:v>
                </c:pt>
                <c:pt idx="1369">
                  <c:v>7.9628000564553076</c:v>
                </c:pt>
                <c:pt idx="1370">
                  <c:v>7.9516011337254895</c:v>
                </c:pt>
                <c:pt idx="1371">
                  <c:v>7.9462999080569716</c:v>
                </c:pt>
                <c:pt idx="1372">
                  <c:v>7.9413000766726327</c:v>
                </c:pt>
                <c:pt idx="1373">
                  <c:v>7.932599919506174</c:v>
                </c:pt>
                <c:pt idx="1374">
                  <c:v>7.9197999073003302</c:v>
                </c:pt>
                <c:pt idx="1375">
                  <c:v>7.9104006706184009</c:v>
                </c:pt>
                <c:pt idx="1376">
                  <c:v>7.9005999038636219</c:v>
                </c:pt>
                <c:pt idx="1377">
                  <c:v>7.894500003043504</c:v>
                </c:pt>
                <c:pt idx="1378">
                  <c:v>7.8868999786282075</c:v>
                </c:pt>
                <c:pt idx="1379">
                  <c:v>7.8804999118801788</c:v>
                </c:pt>
                <c:pt idx="1380">
                  <c:v>7.8755007595027564</c:v>
                </c:pt>
                <c:pt idx="1381">
                  <c:v>7.8672000591250253</c:v>
                </c:pt>
                <c:pt idx="1382">
                  <c:v>7.8596000347097288</c:v>
                </c:pt>
                <c:pt idx="1383">
                  <c:v>7.8513000858220039</c:v>
                </c:pt>
                <c:pt idx="1384">
                  <c:v>7.8404999317135662</c:v>
                </c:pt>
                <c:pt idx="1385">
                  <c:v>7.836800682831381</c:v>
                </c:pt>
                <c:pt idx="1386">
                  <c:v>7.825900085066678</c:v>
                </c:pt>
                <c:pt idx="1387">
                  <c:v>7.8214999881674885</c:v>
                </c:pt>
                <c:pt idx="1388">
                  <c:v>7.8154999938851688</c:v>
                </c:pt>
                <c:pt idx="1389">
                  <c:v>7.8097000419584219</c:v>
                </c:pt>
                <c:pt idx="1390">
                  <c:v>7.802500735851936</c:v>
                </c:pt>
                <c:pt idx="1391">
                  <c:v>7.7950000158234616</c:v>
                </c:pt>
                <c:pt idx="1392">
                  <c:v>7.7853999883591314</c:v>
                </c:pt>
                <c:pt idx="1393">
                  <c:v>7.77450005911669</c:v>
                </c:pt>
                <c:pt idx="1394">
                  <c:v>7.7671000015179743</c:v>
                </c:pt>
                <c:pt idx="1395">
                  <c:v>7.7543010093650082</c:v>
                </c:pt>
                <c:pt idx="1396">
                  <c:v>7.7478000448172679</c:v>
                </c:pt>
                <c:pt idx="1397">
                  <c:v>7.7392999509756919</c:v>
                </c:pt>
                <c:pt idx="1398">
                  <c:v>7.7319000125862658</c:v>
                </c:pt>
                <c:pt idx="1399">
                  <c:v>7.7319999532628572</c:v>
                </c:pt>
                <c:pt idx="1400">
                  <c:v>7.7204010908099008</c:v>
                </c:pt>
                <c:pt idx="1401">
                  <c:v>7.7156999874059693</c:v>
                </c:pt>
                <c:pt idx="1402">
                  <c:v>7.7097000158246374</c:v>
                </c:pt>
                <c:pt idx="1403">
                  <c:v>7.6969000202079769</c:v>
                </c:pt>
                <c:pt idx="1404">
                  <c:v>7.6888000425315113</c:v>
                </c:pt>
                <c:pt idx="1405">
                  <c:v>7.6813006172087626</c:v>
                </c:pt>
                <c:pt idx="1406">
                  <c:v>7.6741000360416365</c:v>
                </c:pt>
                <c:pt idx="1407">
                  <c:v>7.668199972336879</c:v>
                </c:pt>
                <c:pt idx="1408">
                  <c:v>7.6609999841675744</c:v>
                </c:pt>
                <c:pt idx="1409">
                  <c:v>7.6471999492569012</c:v>
                </c:pt>
                <c:pt idx="1410">
                  <c:v>7.6361006008082768</c:v>
                </c:pt>
                <c:pt idx="1411">
                  <c:v>7.622599969858129</c:v>
                </c:pt>
                <c:pt idx="1412">
                  <c:v>7.6139999847364379</c:v>
                </c:pt>
                <c:pt idx="1413">
                  <c:v>7.6012999423910514</c:v>
                </c:pt>
                <c:pt idx="1414">
                  <c:v>7.5903999528818531</c:v>
                </c:pt>
                <c:pt idx="1415">
                  <c:v>7.5786007087663165</c:v>
                </c:pt>
                <c:pt idx="1416">
                  <c:v>7.5666999917957583</c:v>
                </c:pt>
                <c:pt idx="1417">
                  <c:v>7.5550999795887037</c:v>
                </c:pt>
                <c:pt idx="1418">
                  <c:v>7.5492000320373336</c:v>
                </c:pt>
                <c:pt idx="1419">
                  <c:v>7.5388999910283019</c:v>
                </c:pt>
                <c:pt idx="1420">
                  <c:v>7.5366008417113335</c:v>
                </c:pt>
                <c:pt idx="1421">
                  <c:v>7.5275000160181662</c:v>
                </c:pt>
                <c:pt idx="1422">
                  <c:v>7.5195999854986439</c:v>
                </c:pt>
                <c:pt idx="1423">
                  <c:v>7.5091000169632025</c:v>
                </c:pt>
                <c:pt idx="1424">
                  <c:v>7.4988999532652088</c:v>
                </c:pt>
                <c:pt idx="1425">
                  <c:v>7.4909010257688351</c:v>
                </c:pt>
                <c:pt idx="1426">
                  <c:v>7.4851000415728777</c:v>
                </c:pt>
                <c:pt idx="1427">
                  <c:v>7.4786000141102704</c:v>
                </c:pt>
                <c:pt idx="1428">
                  <c:v>7.4713999429586693</c:v>
                </c:pt>
                <c:pt idx="1429">
                  <c:v>7.4689999652837287</c:v>
                </c:pt>
                <c:pt idx="1430">
                  <c:v>7.4614011962839868</c:v>
                </c:pt>
                <c:pt idx="1431">
                  <c:v>7.458100053590897</c:v>
                </c:pt>
                <c:pt idx="1432">
                  <c:v>7.4491000322304899</c:v>
                </c:pt>
                <c:pt idx="1433">
                  <c:v>7.4417000108660432</c:v>
                </c:pt>
                <c:pt idx="1434">
                  <c:v>7.4331999563146383</c:v>
                </c:pt>
                <c:pt idx="1435">
                  <c:v>7.4247010274775675</c:v>
                </c:pt>
                <c:pt idx="1436">
                  <c:v>7.4180999935051659</c:v>
                </c:pt>
                <c:pt idx="1437">
                  <c:v>7.4159999538314878</c:v>
                </c:pt>
                <c:pt idx="1438">
                  <c:v>7.4107999490661314</c:v>
                </c:pt>
                <c:pt idx="1439">
                  <c:v>7.4020999940839829</c:v>
                </c:pt>
                <c:pt idx="1440">
                  <c:v>7.3903005054380628</c:v>
                </c:pt>
                <c:pt idx="1441">
                  <c:v>7.3790000465305638</c:v>
                </c:pt>
                <c:pt idx="1442">
                  <c:v>7.3731999662340968</c:v>
                </c:pt>
                <c:pt idx="1443">
                  <c:v>7.3673999479215126</c:v>
                </c:pt>
                <c:pt idx="1444">
                  <c:v>7.3595000427158084</c:v>
                </c:pt>
                <c:pt idx="1445">
                  <c:v>7.3539008239749819</c:v>
                </c:pt>
                <c:pt idx="1446">
                  <c:v>7.3454999650857644</c:v>
                </c:pt>
                <c:pt idx="1447">
                  <c:v>7.3404000507289311</c:v>
                </c:pt>
                <c:pt idx="1448">
                  <c:v>7.3312000429068576</c:v>
                </c:pt>
                <c:pt idx="1449">
                  <c:v>7.3256999521181569</c:v>
                </c:pt>
                <c:pt idx="1450">
                  <c:v>7.3189010246205726</c:v>
                </c:pt>
                <c:pt idx="1451">
                  <c:v>7.3110000238375505</c:v>
                </c:pt>
                <c:pt idx="1452">
                  <c:v>7.3052999797801021</c:v>
                </c:pt>
                <c:pt idx="1453">
                  <c:v>7.2992999916023109</c:v>
                </c:pt>
                <c:pt idx="1454">
                  <c:v>7.2964000078136451</c:v>
                </c:pt>
                <c:pt idx="1455">
                  <c:v>7.2863010925211711</c:v>
                </c:pt>
                <c:pt idx="1456">
                  <c:v>7.2814000057187513</c:v>
                </c:pt>
                <c:pt idx="1457">
                  <c:v>7.2773999555502087</c:v>
                </c:pt>
                <c:pt idx="1458">
                  <c:v>7.2718999748176429</c:v>
                </c:pt>
                <c:pt idx="1459">
                  <c:v>7.263199989698478</c:v>
                </c:pt>
                <c:pt idx="1460">
                  <c:v>7.2538011800716049</c:v>
                </c:pt>
                <c:pt idx="1461">
                  <c:v>7.2502999710050062</c:v>
                </c:pt>
                <c:pt idx="1462">
                  <c:v>7.2411000491993036</c:v>
                </c:pt>
                <c:pt idx="1463">
                  <c:v>7.2356999885523692</c:v>
                </c:pt>
                <c:pt idx="1464">
                  <c:v>7.2299000593120581</c:v>
                </c:pt>
                <c:pt idx="1465">
                  <c:v>7.2225003518979065</c:v>
                </c:pt>
                <c:pt idx="1466">
                  <c:v>7.2123000514911837</c:v>
                </c:pt>
                <c:pt idx="1467">
                  <c:v>7.2004000558808912</c:v>
                </c:pt>
                <c:pt idx="1468">
                  <c:v>7.1906999711936805</c:v>
                </c:pt>
                <c:pt idx="1469">
                  <c:v>7.1846999467816204</c:v>
                </c:pt>
                <c:pt idx="1470">
                  <c:v>7.1810010253830114</c:v>
                </c:pt>
                <c:pt idx="1471">
                  <c:v>7.1773999582219403</c:v>
                </c:pt>
                <c:pt idx="1472">
                  <c:v>7.1750000167812686</c:v>
                </c:pt>
                <c:pt idx="1473">
                  <c:v>7.1672000421458506</c:v>
                </c:pt>
                <c:pt idx="1474">
                  <c:v>7.158800031276769</c:v>
                </c:pt>
                <c:pt idx="1475">
                  <c:v>7.1502002544366405</c:v>
                </c:pt>
                <c:pt idx="1476">
                  <c:v>7.1371000099097728</c:v>
                </c:pt>
                <c:pt idx="1477">
                  <c:v>7.129100047488464</c:v>
                </c:pt>
                <c:pt idx="1478">
                  <c:v>7.1236999898828799</c:v>
                </c:pt>
                <c:pt idx="1479">
                  <c:v>7.1151999641369912</c:v>
                </c:pt>
                <c:pt idx="1480">
                  <c:v>7.1074006235066918</c:v>
                </c:pt>
                <c:pt idx="1481">
                  <c:v>7.100499942775059</c:v>
                </c:pt>
                <c:pt idx="1482">
                  <c:v>7.0972999847363099</c:v>
                </c:pt>
                <c:pt idx="1483">
                  <c:v>7.0895000223099487</c:v>
                </c:pt>
                <c:pt idx="1484">
                  <c:v>7.0842000144912163</c:v>
                </c:pt>
                <c:pt idx="1485">
                  <c:v>7.0794008245356963</c:v>
                </c:pt>
                <c:pt idx="1486">
                  <c:v>7.0740000184960081</c:v>
                </c:pt>
                <c:pt idx="1487">
                  <c:v>7.0654999700491317</c:v>
                </c:pt>
                <c:pt idx="1488">
                  <c:v>7.0547000045698951</c:v>
                </c:pt>
                <c:pt idx="1489">
                  <c:v>7.049599993697484</c:v>
                </c:pt>
                <c:pt idx="1490">
                  <c:v>7.0394004945701454</c:v>
                </c:pt>
                <c:pt idx="1491">
                  <c:v>7.0323999858737807</c:v>
                </c:pt>
                <c:pt idx="1492">
                  <c:v>7.0224000535890809</c:v>
                </c:pt>
                <c:pt idx="1493">
                  <c:v>7.0209000427203136</c:v>
                </c:pt>
                <c:pt idx="1494">
                  <c:v>7.0126999973217607</c:v>
                </c:pt>
                <c:pt idx="1495">
                  <c:v>7.0043006414343836</c:v>
                </c:pt>
                <c:pt idx="1496">
                  <c:v>6.9991000270820223</c:v>
                </c:pt>
                <c:pt idx="1497">
                  <c:v>6.9915000284090638</c:v>
                </c:pt>
                <c:pt idx="1498">
                  <c:v>6.9793999860703479</c:v>
                </c:pt>
                <c:pt idx="1499">
                  <c:v>6.9696000463372911</c:v>
                </c:pt>
                <c:pt idx="1500">
                  <c:v>6.964900720588048</c:v>
                </c:pt>
                <c:pt idx="1501">
                  <c:v>6.9614999839686789</c:v>
                </c:pt>
                <c:pt idx="1502">
                  <c:v>6.9593000032400596</c:v>
                </c:pt>
                <c:pt idx="1503">
                  <c:v>6.9507000469166087</c:v>
                </c:pt>
                <c:pt idx="1504">
                  <c:v>6.9408000390903908</c:v>
                </c:pt>
                <c:pt idx="1505">
                  <c:v>6.9361002862860914</c:v>
                </c:pt>
                <c:pt idx="1506">
                  <c:v>6.9255999557426549</c:v>
                </c:pt>
                <c:pt idx="1507">
                  <c:v>6.9188000522553921</c:v>
                </c:pt>
                <c:pt idx="1508">
                  <c:v>6.9141999780622427</c:v>
                </c:pt>
                <c:pt idx="1509">
                  <c:v>6.9100999566944665</c:v>
                </c:pt>
                <c:pt idx="1510">
                  <c:v>6.9060998296699836</c:v>
                </c:pt>
                <c:pt idx="1511">
                  <c:v>6.8959000545437448</c:v>
                </c:pt>
                <c:pt idx="1512">
                  <c:v>6.8861999881701195</c:v>
                </c:pt>
                <c:pt idx="1513">
                  <c:v>6.8753999956097687</c:v>
                </c:pt>
                <c:pt idx="1514">
                  <c:v>6.8697000087704509</c:v>
                </c:pt>
                <c:pt idx="1515">
                  <c:v>6.861400559420872</c:v>
                </c:pt>
                <c:pt idx="1516">
                  <c:v>6.8532000310806325</c:v>
                </c:pt>
                <c:pt idx="1517">
                  <c:v>6.8438000594978803</c:v>
                </c:pt>
                <c:pt idx="1518">
                  <c:v>6.8304999931278871</c:v>
                </c:pt>
                <c:pt idx="1519">
                  <c:v>6.8265000516839791</c:v>
                </c:pt>
                <c:pt idx="1520">
                  <c:v>6.8194006294215797</c:v>
                </c:pt>
                <c:pt idx="1521">
                  <c:v>6.8133000482484931</c:v>
                </c:pt>
                <c:pt idx="1522">
                  <c:v>6.8029999893187778</c:v>
                </c:pt>
                <c:pt idx="1523">
                  <c:v>6.7965000434778631</c:v>
                </c:pt>
                <c:pt idx="1524">
                  <c:v>6.7942999736769707</c:v>
                </c:pt>
                <c:pt idx="1525">
                  <c:v>6.7895009859057609</c:v>
                </c:pt>
                <c:pt idx="1526">
                  <c:v>6.7839000379535719</c:v>
                </c:pt>
                <c:pt idx="1527">
                  <c:v>6.7806999515523785</c:v>
                </c:pt>
                <c:pt idx="1528">
                  <c:v>6.775899993510393</c:v>
                </c:pt>
                <c:pt idx="1529">
                  <c:v>6.7712999826326268</c:v>
                </c:pt>
                <c:pt idx="1530">
                  <c:v>6.7683007821979118</c:v>
                </c:pt>
                <c:pt idx="1531">
                  <c:v>6.7619000455742935</c:v>
                </c:pt>
                <c:pt idx="1532">
                  <c:v>6.7554999971325742</c:v>
                </c:pt>
                <c:pt idx="1533">
                  <c:v>6.7533999801598839</c:v>
                </c:pt>
                <c:pt idx="1534">
                  <c:v>6.7492000387137523</c:v>
                </c:pt>
                <c:pt idx="1535">
                  <c:v>6.7418011491754442</c:v>
                </c:pt>
                <c:pt idx="1536">
                  <c:v>6.7393000427182415</c:v>
                </c:pt>
                <c:pt idx="1537">
                  <c:v>6.7378999532593298</c:v>
                </c:pt>
                <c:pt idx="1538">
                  <c:v>6.7358000162057579</c:v>
                </c:pt>
                <c:pt idx="1539">
                  <c:v>6.7262999450613279</c:v>
                </c:pt>
                <c:pt idx="1540">
                  <c:v>6.7205011987607577</c:v>
                </c:pt>
                <c:pt idx="1541">
                  <c:v>6.7185000560712069</c:v>
                </c:pt>
                <c:pt idx="1542">
                  <c:v>6.7161999832096626</c:v>
                </c:pt>
                <c:pt idx="1543">
                  <c:v>6.7087000312749296</c:v>
                </c:pt>
                <c:pt idx="1544">
                  <c:v>6.7009999706206145</c:v>
                </c:pt>
                <c:pt idx="1545">
                  <c:v>6.6977006116794655</c:v>
                </c:pt>
                <c:pt idx="1546">
                  <c:v>6.6912999807318556</c:v>
                </c:pt>
                <c:pt idx="1547">
                  <c:v>6.6882999999943422</c:v>
                </c:pt>
                <c:pt idx="1548">
                  <c:v>6.6857999921703595</c:v>
                </c:pt>
                <c:pt idx="1549">
                  <c:v>6.6816000568360323</c:v>
                </c:pt>
                <c:pt idx="1550">
                  <c:v>6.6708011236114544</c:v>
                </c:pt>
                <c:pt idx="1551">
                  <c:v>6.6647999673732556</c:v>
                </c:pt>
                <c:pt idx="1552">
                  <c:v>6.6613999957917258</c:v>
                </c:pt>
                <c:pt idx="1553">
                  <c:v>6.6600999517395394</c:v>
                </c:pt>
                <c:pt idx="1554">
                  <c:v>6.6549999801572994</c:v>
                </c:pt>
                <c:pt idx="1555">
                  <c:v>6.6512007282217382</c:v>
                </c:pt>
                <c:pt idx="1556">
                  <c:v>6.6458999750029761</c:v>
                </c:pt>
                <c:pt idx="1557">
                  <c:v>6.6410000335672521</c:v>
                </c:pt>
                <c:pt idx="1558">
                  <c:v>6.6398999563170946</c:v>
                </c:pt>
                <c:pt idx="1559">
                  <c:v>6.6394000118234544</c:v>
                </c:pt>
                <c:pt idx="1560">
                  <c:v>6.6343005939415889</c:v>
                </c:pt>
                <c:pt idx="1561">
                  <c:v>6.6291000158307725</c:v>
                </c:pt>
                <c:pt idx="1562">
                  <c:v>6.6206999507849105</c:v>
                </c:pt>
                <c:pt idx="1563">
                  <c:v>6.6124000215495471</c:v>
                </c:pt>
                <c:pt idx="1564">
                  <c:v>6.6081999940797687</c:v>
                </c:pt>
                <c:pt idx="1565">
                  <c:v>6.6078006849274971</c:v>
                </c:pt>
                <c:pt idx="1566">
                  <c:v>6.6019000177329872</c:v>
                </c:pt>
                <c:pt idx="1567">
                  <c:v>6.6001000430987915</c:v>
                </c:pt>
                <c:pt idx="1568">
                  <c:v>6.5967999536442221</c:v>
                </c:pt>
                <c:pt idx="1569">
                  <c:v>6.5924000349041307</c:v>
                </c:pt>
                <c:pt idx="1570">
                  <c:v>6.5857007423328469</c:v>
                </c:pt>
                <c:pt idx="1571">
                  <c:v>6.580000055495475</c:v>
                </c:pt>
                <c:pt idx="1572">
                  <c:v>6.5762999450598727</c:v>
                </c:pt>
                <c:pt idx="1573">
                  <c:v>6.5722999870195054</c:v>
                </c:pt>
                <c:pt idx="1574">
                  <c:v>6.5689000455822679</c:v>
                </c:pt>
                <c:pt idx="1575">
                  <c:v>6.5640009206690593</c:v>
                </c:pt>
                <c:pt idx="1576">
                  <c:v>6.5606999923693365</c:v>
                </c:pt>
                <c:pt idx="1577">
                  <c:v>6.5556999605105375</c:v>
                </c:pt>
                <c:pt idx="1578">
                  <c:v>6.550100007247238</c:v>
                </c:pt>
                <c:pt idx="1579">
                  <c:v>6.5489999601340969</c:v>
                </c:pt>
                <c:pt idx="1580">
                  <c:v>6.5418007915432099</c:v>
                </c:pt>
                <c:pt idx="1581">
                  <c:v>6.5373999689036282</c:v>
                </c:pt>
                <c:pt idx="1582">
                  <c:v>6.5341000440530479</c:v>
                </c:pt>
                <c:pt idx="1583">
                  <c:v>6.52789999255765</c:v>
                </c:pt>
                <c:pt idx="1584">
                  <c:v>6.5220000233603059</c:v>
                </c:pt>
                <c:pt idx="1585">
                  <c:v>6.5109007853388903</c:v>
                </c:pt>
                <c:pt idx="1586">
                  <c:v>6.5041999792956631</c:v>
                </c:pt>
                <c:pt idx="1587">
                  <c:v>6.5021000009510317</c:v>
                </c:pt>
                <c:pt idx="1588">
                  <c:v>6.4992999998939922</c:v>
                </c:pt>
                <c:pt idx="1589">
                  <c:v>6.4992999896930996</c:v>
                </c:pt>
                <c:pt idx="1590">
                  <c:v>6.4959009521480766</c:v>
                </c:pt>
                <c:pt idx="1591">
                  <c:v>6.4893999974156031</c:v>
                </c:pt>
                <c:pt idx="1592">
                  <c:v>6.4829999814901385</c:v>
                </c:pt>
                <c:pt idx="1593">
                  <c:v>6.4775999865451013</c:v>
                </c:pt>
                <c:pt idx="1594">
                  <c:v>6.4719000241238973</c:v>
                </c:pt>
                <c:pt idx="1595">
                  <c:v>6.4678009164708783</c:v>
                </c:pt>
                <c:pt idx="1596">
                  <c:v>6.4664000047632726</c:v>
                </c:pt>
                <c:pt idx="1597">
                  <c:v>6.4624999877851224</c:v>
                </c:pt>
                <c:pt idx="1598">
                  <c:v>6.4565999755795929</c:v>
                </c:pt>
                <c:pt idx="1599">
                  <c:v>6.4520000260308734</c:v>
                </c:pt>
                <c:pt idx="1600">
                  <c:v>6.4504009085576399</c:v>
                </c:pt>
                <c:pt idx="1601">
                  <c:v>6.4477999802475097</c:v>
                </c:pt>
                <c:pt idx="1602">
                  <c:v>6.4431999822554644</c:v>
                </c:pt>
                <c:pt idx="1603">
                  <c:v>6.4340000191659783</c:v>
                </c:pt>
                <c:pt idx="1604">
                  <c:v>6.4256000266032061</c:v>
                </c:pt>
                <c:pt idx="1605">
                  <c:v>6.4186004014918581</c:v>
                </c:pt>
                <c:pt idx="1606">
                  <c:v>6.4115999720524997</c:v>
                </c:pt>
                <c:pt idx="1607">
                  <c:v>6.4089999709976837</c:v>
                </c:pt>
                <c:pt idx="1608">
                  <c:v>6.3989999710029224</c:v>
                </c:pt>
                <c:pt idx="1609">
                  <c:v>6.3915999821620062</c:v>
                </c:pt>
                <c:pt idx="1610">
                  <c:v>6.3849011989514111</c:v>
                </c:pt>
                <c:pt idx="1611">
                  <c:v>6.3837999898823909</c:v>
                </c:pt>
                <c:pt idx="1612">
                  <c:v>6.37689998139831</c:v>
                </c:pt>
                <c:pt idx="1613">
                  <c:v>6.3667999956087442</c:v>
                </c:pt>
                <c:pt idx="1614">
                  <c:v>6.3646000118242227</c:v>
                </c:pt>
                <c:pt idx="1615">
                  <c:v>6.3581007365137339</c:v>
                </c:pt>
                <c:pt idx="1616">
                  <c:v>6.3542999833007343</c:v>
                </c:pt>
                <c:pt idx="1617">
                  <c:v>6.3522000117227435</c:v>
                </c:pt>
                <c:pt idx="1618">
                  <c:v>6.3450000130615081</c:v>
                </c:pt>
                <c:pt idx="1619">
                  <c:v>6.3353999713872327</c:v>
                </c:pt>
                <c:pt idx="1620">
                  <c:v>6.3296003408395336</c:v>
                </c:pt>
                <c:pt idx="1621">
                  <c:v>6.3247000072442461</c:v>
                </c:pt>
                <c:pt idx="1622">
                  <c:v>6.3180999957039603</c:v>
                </c:pt>
                <c:pt idx="1623">
                  <c:v>6.3152000180198229</c:v>
                </c:pt>
                <c:pt idx="1624">
                  <c:v>6.3084999990460346</c:v>
                </c:pt>
                <c:pt idx="1625">
                  <c:v>6.3030004138854565</c:v>
                </c:pt>
                <c:pt idx="1626">
                  <c:v>6.2926999844494276</c:v>
                </c:pt>
                <c:pt idx="1627">
                  <c:v>6.2836999918872607</c:v>
                </c:pt>
                <c:pt idx="1628">
                  <c:v>6.2800000240313238</c:v>
                </c:pt>
                <c:pt idx="1629">
                  <c:v>6.2753000087686814</c:v>
                </c:pt>
                <c:pt idx="1630">
                  <c:v>6.269000072759809</c:v>
                </c:pt>
                <c:pt idx="1631">
                  <c:v>6.2603999769125949</c:v>
                </c:pt>
                <c:pt idx="1632">
                  <c:v>6.2509000138234114</c:v>
                </c:pt>
                <c:pt idx="1633">
                  <c:v>6.2473000090540154</c:v>
                </c:pt>
                <c:pt idx="1634">
                  <c:v>6.2456999792048009</c:v>
                </c:pt>
                <c:pt idx="1635">
                  <c:v>6.2429006067177397</c:v>
                </c:pt>
                <c:pt idx="1636">
                  <c:v>6.2385999855978298</c:v>
                </c:pt>
                <c:pt idx="1637">
                  <c:v>6.2309000201203162</c:v>
                </c:pt>
                <c:pt idx="1638">
                  <c:v>6.2274000251709367</c:v>
                </c:pt>
                <c:pt idx="1639">
                  <c:v>6.2217000265081879</c:v>
                </c:pt>
                <c:pt idx="1640">
                  <c:v>6.2161009212431964</c:v>
                </c:pt>
                <c:pt idx="1641">
                  <c:v>6.2128999831184046</c:v>
                </c:pt>
                <c:pt idx="1642">
                  <c:v>6.2050000139133772</c:v>
                </c:pt>
                <c:pt idx="1643">
                  <c:v>6.1972999881691067</c:v>
                </c:pt>
                <c:pt idx="1644">
                  <c:v>6.1928999803494662</c:v>
                </c:pt>
                <c:pt idx="1645">
                  <c:v>6.1877005414935411</c:v>
                </c:pt>
                <c:pt idx="1646">
                  <c:v>6.1837000229788828</c:v>
                </c:pt>
                <c:pt idx="1647">
                  <c:v>6.1769999904572614</c:v>
                </c:pt>
                <c:pt idx="1648">
                  <c:v>6.1647000107695931</c:v>
                </c:pt>
                <c:pt idx="1649">
                  <c:v>6.1538000175423804</c:v>
                </c:pt>
                <c:pt idx="1650">
                  <c:v>6.1437996826134622</c:v>
                </c:pt>
                <c:pt idx="1651">
                  <c:v>6.1350000063830521</c:v>
                </c:pt>
                <c:pt idx="1652">
                  <c:v>6.1306999745283974</c:v>
                </c:pt>
                <c:pt idx="1653">
                  <c:v>6.1251999795858865</c:v>
                </c:pt>
                <c:pt idx="1654">
                  <c:v>6.1185999944646028</c:v>
                </c:pt>
                <c:pt idx="1655">
                  <c:v>6.1081001807106077</c:v>
                </c:pt>
                <c:pt idx="1656">
                  <c:v>6.0990999890273088</c:v>
                </c:pt>
                <c:pt idx="1657">
                  <c:v>6.0932999707147246</c:v>
                </c:pt>
                <c:pt idx="1658">
                  <c:v>6.0845999947487144</c:v>
                </c:pt>
                <c:pt idx="1659">
                  <c:v>6.082299983871053</c:v>
                </c:pt>
                <c:pt idx="1660">
                  <c:v>6.076400439349527</c:v>
                </c:pt>
                <c:pt idx="1661">
                  <c:v>6.0699999933203799</c:v>
                </c:pt>
                <c:pt idx="1662">
                  <c:v>6.0617000234560692</c:v>
                </c:pt>
                <c:pt idx="1663">
                  <c:v>6.0577000180201139</c:v>
                </c:pt>
                <c:pt idx="1664">
                  <c:v>6.0548999770107912</c:v>
                </c:pt>
                <c:pt idx="1665">
                  <c:v>6.052800836841925</c:v>
                </c:pt>
                <c:pt idx="1666">
                  <c:v>6.0487000043794978</c:v>
                </c:pt>
                <c:pt idx="1667">
                  <c:v>6.0422999799629906</c:v>
                </c:pt>
                <c:pt idx="1668">
                  <c:v>6.0356000168758328</c:v>
                </c:pt>
                <c:pt idx="1669">
                  <c:v>6.0326000151544577</c:v>
                </c:pt>
                <c:pt idx="1670">
                  <c:v>6.0270004374469863</c:v>
                </c:pt>
                <c:pt idx="1671">
                  <c:v>6.0190000080110622</c:v>
                </c:pt>
                <c:pt idx="1672">
                  <c:v>6.0114000252651749</c:v>
                </c:pt>
                <c:pt idx="1673">
                  <c:v>6.0049000123908627</c:v>
                </c:pt>
                <c:pt idx="1674">
                  <c:v>6.005499992359546</c:v>
                </c:pt>
                <c:pt idx="1675">
                  <c:v>5.9988000685625593</c:v>
                </c:pt>
                <c:pt idx="1676">
                  <c:v>5.9916999991401099</c:v>
                </c:pt>
                <c:pt idx="1677">
                  <c:v>5.9808000292687211</c:v>
                </c:pt>
                <c:pt idx="1678">
                  <c:v>5.9717999937056447</c:v>
                </c:pt>
                <c:pt idx="1679">
                  <c:v>5.9711000055249315</c:v>
                </c:pt>
                <c:pt idx="1680">
                  <c:v>5.9690002784627723</c:v>
                </c:pt>
                <c:pt idx="1681">
                  <c:v>5.9617000241196365</c:v>
                </c:pt>
                <c:pt idx="1682">
                  <c:v>5.9544999953213846</c:v>
                </c:pt>
                <c:pt idx="1683">
                  <c:v>5.9463000027608359</c:v>
                </c:pt>
                <c:pt idx="1684">
                  <c:v>5.9398000034270808</c:v>
                </c:pt>
                <c:pt idx="1685">
                  <c:v>5.9338007758997264</c:v>
                </c:pt>
                <c:pt idx="1686">
                  <c:v>5.9262000128728687</c:v>
                </c:pt>
                <c:pt idx="1687">
                  <c:v>5.9251000246949843</c:v>
                </c:pt>
                <c:pt idx="1688">
                  <c:v>5.9198999860745971</c:v>
                </c:pt>
                <c:pt idx="1689">
                  <c:v>5.9115000094388961</c:v>
                </c:pt>
                <c:pt idx="1690">
                  <c:v>5.9018002651137067</c:v>
                </c:pt>
                <c:pt idx="1691">
                  <c:v>5.8932999941753224</c:v>
                </c:pt>
                <c:pt idx="1692">
                  <c:v>5.886999972150079</c:v>
                </c:pt>
                <c:pt idx="1693">
                  <c:v>5.8849000141126453</c:v>
                </c:pt>
                <c:pt idx="1694">
                  <c:v>5.878599979201681</c:v>
                </c:pt>
                <c:pt idx="1695">
                  <c:v>5.870800357144617</c:v>
                </c:pt>
                <c:pt idx="1696">
                  <c:v>5.8649999805347761</c:v>
                </c:pt>
                <c:pt idx="1697">
                  <c:v>5.8619000089602196</c:v>
                </c:pt>
                <c:pt idx="1698">
                  <c:v>5.8605999913124833</c:v>
                </c:pt>
                <c:pt idx="1699">
                  <c:v>5.8574000295557198</c:v>
                </c:pt>
                <c:pt idx="1700">
                  <c:v>5.8508008880526177</c:v>
                </c:pt>
                <c:pt idx="1701">
                  <c:v>5.8441999861679506</c:v>
                </c:pt>
                <c:pt idx="1702">
                  <c:v>5.838999980733206</c:v>
                </c:pt>
                <c:pt idx="1703">
                  <c:v>5.8360999729120522</c:v>
                </c:pt>
                <c:pt idx="1704">
                  <c:v>5.8324999779651989</c:v>
                </c:pt>
                <c:pt idx="1705">
                  <c:v>5.8308007382365759</c:v>
                </c:pt>
                <c:pt idx="1706">
                  <c:v>5.8252000182110351</c:v>
                </c:pt>
                <c:pt idx="1707">
                  <c:v>5.8209999765313114</c:v>
                </c:pt>
                <c:pt idx="1708">
                  <c:v>5.818399982257688</c:v>
                </c:pt>
                <c:pt idx="1709">
                  <c:v>5.8198000045667868</c:v>
                </c:pt>
                <c:pt idx="1710">
                  <c:v>5.8179009995437809</c:v>
                </c:pt>
                <c:pt idx="1711">
                  <c:v>5.8135000085749198</c:v>
                </c:pt>
                <c:pt idx="1712">
                  <c:v>5.808199971288559</c:v>
                </c:pt>
                <c:pt idx="1713">
                  <c:v>5.8012999854981899</c:v>
                </c:pt>
                <c:pt idx="1714">
                  <c:v>5.7956000040940125</c:v>
                </c:pt>
                <c:pt idx="1715">
                  <c:v>5.7918006641339161</c:v>
                </c:pt>
                <c:pt idx="1716">
                  <c:v>5.7881999935561907</c:v>
                </c:pt>
                <c:pt idx="1717">
                  <c:v>5.7840000084397616</c:v>
                </c:pt>
                <c:pt idx="1718">
                  <c:v>5.7783999931780272</c:v>
                </c:pt>
                <c:pt idx="1719">
                  <c:v>5.7780999945171061</c:v>
                </c:pt>
                <c:pt idx="1720">
                  <c:v>5.774500376508513</c:v>
                </c:pt>
                <c:pt idx="1721">
                  <c:v>5.7694999866871512</c:v>
                </c:pt>
                <c:pt idx="1722">
                  <c:v>5.7614000002358807</c:v>
                </c:pt>
                <c:pt idx="1723">
                  <c:v>5.7516000063405954</c:v>
                </c:pt>
                <c:pt idx="1724">
                  <c:v>5.7445000036168494</c:v>
                </c:pt>
                <c:pt idx="1725">
                  <c:v>5.7394002298315172</c:v>
                </c:pt>
                <c:pt idx="1726">
                  <c:v>5.7345999886892969</c:v>
                </c:pt>
                <c:pt idx="1727">
                  <c:v>5.7295000019003055</c:v>
                </c:pt>
                <c:pt idx="1728">
                  <c:v>5.7290999859760632</c:v>
                </c:pt>
                <c:pt idx="1729">
                  <c:v>5.7281000005168607</c:v>
                </c:pt>
                <c:pt idx="1730">
                  <c:v>5.7234006138241966</c:v>
                </c:pt>
                <c:pt idx="1731">
                  <c:v>5.7207999960883171</c:v>
                </c:pt>
                <c:pt idx="1732">
                  <c:v>5.7151999933703337</c:v>
                </c:pt>
                <c:pt idx="1733">
                  <c:v>5.7136999919821392</c:v>
                </c:pt>
                <c:pt idx="1734">
                  <c:v>5.7121999909359147</c:v>
                </c:pt>
                <c:pt idx="1735">
                  <c:v>5.7048003881936893</c:v>
                </c:pt>
                <c:pt idx="1736">
                  <c:v>5.6978999851635308</c:v>
                </c:pt>
                <c:pt idx="1737">
                  <c:v>5.6911000119143864</c:v>
                </c:pt>
                <c:pt idx="1738">
                  <c:v>5.689200000371784</c:v>
                </c:pt>
                <c:pt idx="1739">
                  <c:v>5.6879999922239222</c:v>
                </c:pt>
                <c:pt idx="1740">
                  <c:v>5.6792007447220385</c:v>
                </c:pt>
                <c:pt idx="1741">
                  <c:v>5.6758000081026694</c:v>
                </c:pt>
                <c:pt idx="1742">
                  <c:v>5.6733000087697292</c:v>
                </c:pt>
                <c:pt idx="1743">
                  <c:v>5.6716999904601835</c:v>
                </c:pt>
                <c:pt idx="1744">
                  <c:v>5.6701000087196007</c:v>
                </c:pt>
                <c:pt idx="1745">
                  <c:v>5.6680010040217894</c:v>
                </c:pt>
                <c:pt idx="1746">
                  <c:v>5.6684000130553613</c:v>
                </c:pt>
                <c:pt idx="1747">
                  <c:v>5.6658000005190843</c:v>
                </c:pt>
                <c:pt idx="1748">
                  <c:v>5.6611999855958857</c:v>
                </c:pt>
                <c:pt idx="1749">
                  <c:v>5.6601000112932525</c:v>
                </c:pt>
                <c:pt idx="1750">
                  <c:v>5.6591004745423561</c:v>
                </c:pt>
                <c:pt idx="1751">
                  <c:v>5.6577000054821838</c:v>
                </c:pt>
                <c:pt idx="1752">
                  <c:v>5.6558999878398026</c:v>
                </c:pt>
                <c:pt idx="1753">
                  <c:v>5.6550999861210585</c:v>
                </c:pt>
                <c:pt idx="1754">
                  <c:v>5.6492000040452695</c:v>
                </c:pt>
                <c:pt idx="1755">
                  <c:v>5.6452004497041344</c:v>
                </c:pt>
                <c:pt idx="1756">
                  <c:v>5.6416000070530572</c:v>
                </c:pt>
                <c:pt idx="1757">
                  <c:v>5.6365999853587709</c:v>
                </c:pt>
                <c:pt idx="1758">
                  <c:v>5.6288999985699775</c:v>
                </c:pt>
                <c:pt idx="1759">
                  <c:v>5.6226000056703924</c:v>
                </c:pt>
                <c:pt idx="1760">
                  <c:v>5.617301496451546</c:v>
                </c:pt>
                <c:pt idx="1761">
                  <c:v>5.6206999934074702</c:v>
                </c:pt>
                <c:pt idx="1762">
                  <c:v>5.6198000116783078</c:v>
                </c:pt>
                <c:pt idx="1763">
                  <c:v>5.6139000021867105</c:v>
                </c:pt>
                <c:pt idx="1764">
                  <c:v>5.610499986265495</c:v>
                </c:pt>
                <c:pt idx="1765">
                  <c:v>5.6065002622563043</c:v>
                </c:pt>
                <c:pt idx="1766">
                  <c:v>5.6019000079104444</c:v>
                </c:pt>
                <c:pt idx="1767">
                  <c:v>5.6012000024711597</c:v>
                </c:pt>
                <c:pt idx="1768">
                  <c:v>5.5948999936590553</c:v>
                </c:pt>
                <c:pt idx="1769">
                  <c:v>5.5889999933206127</c:v>
                </c:pt>
                <c:pt idx="1770">
                  <c:v>5.5825006526938523</c:v>
                </c:pt>
                <c:pt idx="1771">
                  <c:v>5.5790000085326028</c:v>
                </c:pt>
                <c:pt idx="1772">
                  <c:v>5.5792999997138395</c:v>
                </c:pt>
                <c:pt idx="1773">
                  <c:v>5.5759000135803944</c:v>
                </c:pt>
                <c:pt idx="1774">
                  <c:v>5.576200002375117</c:v>
                </c:pt>
                <c:pt idx="1775">
                  <c:v>5.5760005635165726</c:v>
                </c:pt>
                <c:pt idx="1776">
                  <c:v>5.5746999986076844</c:v>
                </c:pt>
                <c:pt idx="1777">
                  <c:v>5.5712999992756522</c:v>
                </c:pt>
                <c:pt idx="1778">
                  <c:v>5.5705999911297113</c:v>
                </c:pt>
                <c:pt idx="1779">
                  <c:v>5.567900009053119</c:v>
                </c:pt>
                <c:pt idx="1780">
                  <c:v>5.5618001756593003</c:v>
                </c:pt>
                <c:pt idx="1781">
                  <c:v>5.5559999873585184</c:v>
                </c:pt>
                <c:pt idx="1782">
                  <c:v>5.5515000012383098</c:v>
                </c:pt>
                <c:pt idx="1783">
                  <c:v>5.5539000103453873</c:v>
                </c:pt>
                <c:pt idx="1784">
                  <c:v>5.554000006573915</c:v>
                </c:pt>
                <c:pt idx="1785">
                  <c:v>5.5473000797210261</c:v>
                </c:pt>
                <c:pt idx="1786">
                  <c:v>5.5407000136765419</c:v>
                </c:pt>
                <c:pt idx="1787">
                  <c:v>5.5352000112907263</c:v>
                </c:pt>
                <c:pt idx="1788">
                  <c:v>5.53309999670455</c:v>
                </c:pt>
                <c:pt idx="1789">
                  <c:v>5.5271999977048836</c:v>
                </c:pt>
                <c:pt idx="1790">
                  <c:v>5.5224010993479169</c:v>
                </c:pt>
                <c:pt idx="1791">
                  <c:v>5.5193999861148768</c:v>
                </c:pt>
                <c:pt idx="1792">
                  <c:v>5.5137999935541302</c:v>
                </c:pt>
                <c:pt idx="1793">
                  <c:v>5.5156999962273403</c:v>
                </c:pt>
                <c:pt idx="1794">
                  <c:v>5.5113000006167567</c:v>
                </c:pt>
                <c:pt idx="1795">
                  <c:v>5.5077008801163174</c:v>
                </c:pt>
                <c:pt idx="1796">
                  <c:v>5.5053999948213459</c:v>
                </c:pt>
                <c:pt idx="1797">
                  <c:v>5.5022000025928719</c:v>
                </c:pt>
                <c:pt idx="1798">
                  <c:v>5.5039999937507673</c:v>
                </c:pt>
                <c:pt idx="1799">
                  <c:v>5.4994999940827256</c:v>
                </c:pt>
                <c:pt idx="1800">
                  <c:v>5.4952005166196614</c:v>
                </c:pt>
                <c:pt idx="1801">
                  <c:v>5.4929999930318445</c:v>
                </c:pt>
                <c:pt idx="1802">
                  <c:v>5.487600007239962</c:v>
                </c:pt>
                <c:pt idx="1803">
                  <c:v>5.480900003836723</c:v>
                </c:pt>
                <c:pt idx="1804">
                  <c:v>5.4771000021210057</c:v>
                </c:pt>
                <c:pt idx="1805">
                  <c:v>5.4704001785430592</c:v>
                </c:pt>
                <c:pt idx="1806">
                  <c:v>5.4638000051418203</c:v>
                </c:pt>
                <c:pt idx="1807">
                  <c:v>5.4555000020918669</c:v>
                </c:pt>
                <c:pt idx="1808">
                  <c:v>5.4523999973243917</c:v>
                </c:pt>
                <c:pt idx="1809">
                  <c:v>5.447600001047249</c:v>
                </c:pt>
                <c:pt idx="1810">
                  <c:v>5.4455001063543023</c:v>
                </c:pt>
                <c:pt idx="1811">
                  <c:v>5.4425999989907723</c:v>
                </c:pt>
                <c:pt idx="1812">
                  <c:v>5.4359999966109172</c:v>
                </c:pt>
                <c:pt idx="1813">
                  <c:v>5.4336999938968802</c:v>
                </c:pt>
                <c:pt idx="1814">
                  <c:v>5.4308999986096751</c:v>
                </c:pt>
                <c:pt idx="1815">
                  <c:v>5.4261003884021193</c:v>
                </c:pt>
                <c:pt idx="1816">
                  <c:v>5.42439999859198</c:v>
                </c:pt>
                <c:pt idx="1817">
                  <c:v>5.4196000029696734</c:v>
                </c:pt>
                <c:pt idx="1818">
                  <c:v>5.4155999972063</c:v>
                </c:pt>
                <c:pt idx="1819">
                  <c:v>5.40869999887218</c:v>
                </c:pt>
                <c:pt idx="1820">
                  <c:v>5.4061005248004221</c:v>
                </c:pt>
                <c:pt idx="1821">
                  <c:v>5.4021000012071454</c:v>
                </c:pt>
                <c:pt idx="1822">
                  <c:v>5.393399999520625</c:v>
                </c:pt>
                <c:pt idx="1823">
                  <c:v>5.3857999937463319</c:v>
                </c:pt>
                <c:pt idx="1824">
                  <c:v>5.3814999933892977</c:v>
                </c:pt>
                <c:pt idx="1825">
                  <c:v>5.3767008606882882</c:v>
                </c:pt>
                <c:pt idx="1826">
                  <c:v>5.3747000018047402</c:v>
                </c:pt>
                <c:pt idx="1827">
                  <c:v>5.3711000021430664</c:v>
                </c:pt>
                <c:pt idx="1828">
                  <c:v>5.3679000068586902</c:v>
                </c:pt>
                <c:pt idx="1829">
                  <c:v>5.3702999939632718</c:v>
                </c:pt>
                <c:pt idx="1830">
                  <c:v>5.37160035425768</c:v>
                </c:pt>
                <c:pt idx="1831">
                  <c:v>5.3660000057643629</c:v>
                </c:pt>
                <c:pt idx="1832">
                  <c:v>5.3592000016869861</c:v>
                </c:pt>
                <c:pt idx="1833">
                  <c:v>5.3509000030317111</c:v>
                </c:pt>
                <c:pt idx="1834">
                  <c:v>5.3473000002995832</c:v>
                </c:pt>
                <c:pt idx="1835">
                  <c:v>5.3410003220269573</c:v>
                </c:pt>
                <c:pt idx="1836">
                  <c:v>5.3371999999435502</c:v>
                </c:pt>
                <c:pt idx="1837">
                  <c:v>5.3300000012968667</c:v>
                </c:pt>
                <c:pt idx="1838">
                  <c:v>5.3245000022943714</c:v>
                </c:pt>
                <c:pt idx="1839">
                  <c:v>5.3154999982289155</c:v>
                </c:pt>
                <c:pt idx="1840">
                  <c:v>5.3113001055753557</c:v>
                </c:pt>
                <c:pt idx="1841">
                  <c:v>5.3053999982221285</c:v>
                </c:pt>
                <c:pt idx="1842">
                  <c:v>5.2996000022612861</c:v>
                </c:pt>
                <c:pt idx="1843">
                  <c:v>5.2964000025749556</c:v>
                </c:pt>
                <c:pt idx="1844">
                  <c:v>5.2942000011898926</c:v>
                </c:pt>
                <c:pt idx="1845">
                  <c:v>5.2918008711712901</c:v>
                </c:pt>
                <c:pt idx="1846">
                  <c:v>5.2877999990887474</c:v>
                </c:pt>
                <c:pt idx="1847">
                  <c:v>5.2843999963588431</c:v>
                </c:pt>
                <c:pt idx="1848">
                  <c:v>5.2825000031079981</c:v>
                </c:pt>
                <c:pt idx="1849">
                  <c:v>5.2757999973327969</c:v>
                </c:pt>
                <c:pt idx="1850">
                  <c:v>5.2644998594987555</c:v>
                </c:pt>
                <c:pt idx="1851">
                  <c:v>5.2532000007267925</c:v>
                </c:pt>
                <c:pt idx="1852">
                  <c:v>5.2449000030828756</c:v>
                </c:pt>
                <c:pt idx="1853">
                  <c:v>5.2426999986491865</c:v>
                </c:pt>
                <c:pt idx="1854">
                  <c:v>5.2348999986352283</c:v>
                </c:pt>
                <c:pt idx="1855">
                  <c:v>5.2278007491040626</c:v>
                </c:pt>
                <c:pt idx="1856">
                  <c:v>5.2225000013131648</c:v>
                </c:pt>
                <c:pt idx="1857">
                  <c:v>5.2174000013037585</c:v>
                </c:pt>
                <c:pt idx="1858">
                  <c:v>5.2130999985674862</c:v>
                </c:pt>
                <c:pt idx="1859">
                  <c:v>5.2056000002630753</c:v>
                </c:pt>
                <c:pt idx="1860">
                  <c:v>5.2006003670103382</c:v>
                </c:pt>
                <c:pt idx="1861">
                  <c:v>5.1944000015791971</c:v>
                </c:pt>
                <c:pt idx="1862">
                  <c:v>5.1926999991846969</c:v>
                </c:pt>
                <c:pt idx="1863">
                  <c:v>5.1869999995251419</c:v>
                </c:pt>
                <c:pt idx="1864">
                  <c:v>5.1813999981604866</c:v>
                </c:pt>
                <c:pt idx="1865">
                  <c:v>5.1816007631641696</c:v>
                </c:pt>
                <c:pt idx="1866">
                  <c:v>5.1842000003016437</c:v>
                </c:pt>
                <c:pt idx="1867">
                  <c:v>5.1804999992673402</c:v>
                </c:pt>
                <c:pt idx="1868">
                  <c:v>5.1795999994283193</c:v>
                </c:pt>
                <c:pt idx="1869">
                  <c:v>5.1739000000961823</c:v>
                </c:pt>
                <c:pt idx="1870">
                  <c:v>5.1673005339835072</c:v>
                </c:pt>
                <c:pt idx="1871">
                  <c:v>5.161599999977625</c:v>
                </c:pt>
                <c:pt idx="1872">
                  <c:v>5.1559999997916748</c:v>
                </c:pt>
                <c:pt idx="1873">
                  <c:v>5.1546999998172396</c:v>
                </c:pt>
                <c:pt idx="1874">
                  <c:v>5.1484000000127708</c:v>
                </c:pt>
                <c:pt idx="1875">
                  <c:v>5.1411007628776133</c:v>
                </c:pt>
                <c:pt idx="1876">
                  <c:v>5.1388000000952161</c:v>
                </c:pt>
                <c:pt idx="1877">
                  <c:v>5.1304999999629217</c:v>
                </c:pt>
                <c:pt idx="1878">
                  <c:v>5.1275999999925261</c:v>
                </c:pt>
                <c:pt idx="1879">
                  <c:v>5.1220999998477055</c:v>
                </c:pt>
                <c:pt idx="1880">
                  <c:v>5.1237004269714816</c:v>
                </c:pt>
                <c:pt idx="1881">
                  <c:v>5.1170999993992154</c:v>
                </c:pt>
                <c:pt idx="1882">
                  <c:v>5.1106000000509084</c:v>
                </c:pt>
                <c:pt idx="1883">
                  <c:v>5.1099000005342532</c:v>
                </c:pt>
                <c:pt idx="1884">
                  <c:v>5.1107000003394205</c:v>
                </c:pt>
                <c:pt idx="1885">
                  <c:v>5.1055003669243888</c:v>
                </c:pt>
                <c:pt idx="1886">
                  <c:v>5.0995000014954712</c:v>
                </c:pt>
                <c:pt idx="1887">
                  <c:v>5.0960000004633912</c:v>
                </c:pt>
                <c:pt idx="1888">
                  <c:v>5.0895999994318117</c:v>
                </c:pt>
                <c:pt idx="1889">
                  <c:v>5.0843000014428981</c:v>
                </c:pt>
                <c:pt idx="1890">
                  <c:v>5.0761999530004687</c:v>
                </c:pt>
                <c:pt idx="1891">
                  <c:v>5.0677000000723638</c:v>
                </c:pt>
                <c:pt idx="1892">
                  <c:v>5.0673999990394805</c:v>
                </c:pt>
                <c:pt idx="1893">
                  <c:v>5.0681999983207788</c:v>
                </c:pt>
                <c:pt idx="1894">
                  <c:v>5.06610000134242</c:v>
                </c:pt>
                <c:pt idx="1895">
                  <c:v>5.0632003088176134</c:v>
                </c:pt>
                <c:pt idx="1896">
                  <c:v>5.0570999999472406</c:v>
                </c:pt>
                <c:pt idx="1897">
                  <c:v>5.0534000036568614</c:v>
                </c:pt>
                <c:pt idx="1898">
                  <c:v>5.0522999992317636</c:v>
                </c:pt>
                <c:pt idx="1899">
                  <c:v>5.0495999971826677</c:v>
                </c:pt>
                <c:pt idx="1900">
                  <c:v>5.044100517014158</c:v>
                </c:pt>
                <c:pt idx="1901">
                  <c:v>5.0435000008728821</c:v>
                </c:pt>
                <c:pt idx="1902">
                  <c:v>5.0397000022130669</c:v>
                </c:pt>
                <c:pt idx="1903">
                  <c:v>5.0373999988150899</c:v>
                </c:pt>
                <c:pt idx="1904">
                  <c:v>5.0305999977863394</c:v>
                </c:pt>
                <c:pt idx="1905">
                  <c:v>5.0247997265323647</c:v>
                </c:pt>
                <c:pt idx="1906">
                  <c:v>5.0168000015328289</c:v>
                </c:pt>
                <c:pt idx="1907">
                  <c:v>5.0147999984692433</c:v>
                </c:pt>
                <c:pt idx="1908">
                  <c:v>5.0160000028263312</c:v>
                </c:pt>
                <c:pt idx="1909">
                  <c:v>5.0118000001020846</c:v>
                </c:pt>
                <c:pt idx="1910">
                  <c:v>5.0097006262731156</c:v>
                </c:pt>
                <c:pt idx="1911">
                  <c:v>5.0107000027710455</c:v>
                </c:pt>
                <c:pt idx="1912">
                  <c:v>5.0123000020539621</c:v>
                </c:pt>
                <c:pt idx="1913">
                  <c:v>5.0125999996671453</c:v>
                </c:pt>
                <c:pt idx="1914">
                  <c:v>5.0090000000054715</c:v>
                </c:pt>
                <c:pt idx="1915">
                  <c:v>5.0053003210487077</c:v>
                </c:pt>
                <c:pt idx="1916">
                  <c:v>5.0017999989649979</c:v>
                </c:pt>
                <c:pt idx="1917">
                  <c:v>4.9961000040493673</c:v>
                </c:pt>
                <c:pt idx="1918">
                  <c:v>4.9915000047185458</c:v>
                </c:pt>
                <c:pt idx="1919">
                  <c:v>4.9883000070767594</c:v>
                </c:pt>
                <c:pt idx="1920">
                  <c:v>4.983800285786856</c:v>
                </c:pt>
                <c:pt idx="1921">
                  <c:v>4.9826000050234143</c:v>
                </c:pt>
                <c:pt idx="1922">
                  <c:v>4.9790000002831221</c:v>
                </c:pt>
                <c:pt idx="1923">
                  <c:v>4.9737000056920806</c:v>
                </c:pt>
                <c:pt idx="1924">
                  <c:v>4.9701000016139005</c:v>
                </c:pt>
                <c:pt idx="1925">
                  <c:v>4.9693999606315629</c:v>
                </c:pt>
                <c:pt idx="1926">
                  <c:v>4.9630000002580346</c:v>
                </c:pt>
                <c:pt idx="1927">
                  <c:v>4.9594000043143751</c:v>
                </c:pt>
                <c:pt idx="1928">
                  <c:v>4.9586000046183472</c:v>
                </c:pt>
                <c:pt idx="1929">
                  <c:v>4.9560999940804322</c:v>
                </c:pt>
                <c:pt idx="1930">
                  <c:v>4.9550003164767986</c:v>
                </c:pt>
                <c:pt idx="1931">
                  <c:v>4.9543999943853123</c:v>
                </c:pt>
                <c:pt idx="1932">
                  <c:v>4.9505000014905818</c:v>
                </c:pt>
                <c:pt idx="1933">
                  <c:v>4.9469000001336099</c:v>
                </c:pt>
                <c:pt idx="1934">
                  <c:v>4.9442000004419242</c:v>
                </c:pt>
                <c:pt idx="1935">
                  <c:v>4.9418002049860661</c:v>
                </c:pt>
                <c:pt idx="1936">
                  <c:v>4.9410000034768018</c:v>
                </c:pt>
                <c:pt idx="1937">
                  <c:v>4.9323999977277708</c:v>
                </c:pt>
                <c:pt idx="1938">
                  <c:v>4.931099999063008</c:v>
                </c:pt>
                <c:pt idx="1939">
                  <c:v>4.9246999983733986</c:v>
                </c:pt>
                <c:pt idx="1940">
                  <c:v>4.9268004751866101</c:v>
                </c:pt>
                <c:pt idx="1941">
                  <c:v>4.9214000061183469</c:v>
                </c:pt>
                <c:pt idx="1942">
                  <c:v>4.9195999942530761</c:v>
                </c:pt>
                <c:pt idx="1943">
                  <c:v>4.9184000047389418</c:v>
                </c:pt>
                <c:pt idx="1944">
                  <c:v>4.9164999969434575</c:v>
                </c:pt>
                <c:pt idx="1945">
                  <c:v>4.9110005797774647</c:v>
                </c:pt>
                <c:pt idx="1946">
                  <c:v>4.9075000033553806</c:v>
                </c:pt>
                <c:pt idx="1947">
                  <c:v>4.9065000026675989</c:v>
                </c:pt>
                <c:pt idx="1948">
                  <c:v>4.901700004353188</c:v>
                </c:pt>
                <c:pt idx="1949">
                  <c:v>4.8985000070533715</c:v>
                </c:pt>
                <c:pt idx="1950">
                  <c:v>4.8938002881477587</c:v>
                </c:pt>
                <c:pt idx="1951">
                  <c:v>4.8937000073856325</c:v>
                </c:pt>
                <c:pt idx="1952">
                  <c:v>4.8933999992295867</c:v>
                </c:pt>
                <c:pt idx="1953">
                  <c:v>4.8887000002287095</c:v>
                </c:pt>
                <c:pt idx="1954">
                  <c:v>4.8834000046408619</c:v>
                </c:pt>
                <c:pt idx="1955">
                  <c:v>4.8810003179023624</c:v>
                </c:pt>
                <c:pt idx="1956">
                  <c:v>4.8792999958241126</c:v>
                </c:pt>
                <c:pt idx="1957">
                  <c:v>4.8751000005431706</c:v>
                </c:pt>
                <c:pt idx="1958">
                  <c:v>4.8654999995414983</c:v>
                </c:pt>
                <c:pt idx="1959">
                  <c:v>4.8600999998743646</c:v>
                </c:pt>
                <c:pt idx="1960">
                  <c:v>4.85680057186255</c:v>
                </c:pt>
                <c:pt idx="1961">
                  <c:v>4.8565999937491142</c:v>
                </c:pt>
                <c:pt idx="1962">
                  <c:v>4.8499999933846993</c:v>
                </c:pt>
                <c:pt idx="1963">
                  <c:v>4.8500999937023153</c:v>
                </c:pt>
                <c:pt idx="1964">
                  <c:v>4.8490000038291328</c:v>
                </c:pt>
                <c:pt idx="1965">
                  <c:v>4.8492004549261765</c:v>
                </c:pt>
                <c:pt idx="1966">
                  <c:v>4.8439999990659999</c:v>
                </c:pt>
                <c:pt idx="1967">
                  <c:v>4.8448999946267577</c:v>
                </c:pt>
                <c:pt idx="1968">
                  <c:v>4.8419999963007285</c:v>
                </c:pt>
                <c:pt idx="1969">
                  <c:v>4.8336999959647073</c:v>
                </c:pt>
                <c:pt idx="1970">
                  <c:v>4.8302006888625328</c:v>
                </c:pt>
                <c:pt idx="1971">
                  <c:v>4.8299999901719275</c:v>
                </c:pt>
                <c:pt idx="1972">
                  <c:v>4.824900000996422</c:v>
                </c:pt>
                <c:pt idx="1973">
                  <c:v>4.8214999918418471</c:v>
                </c:pt>
                <c:pt idx="1974">
                  <c:v>4.8194000067232992</c:v>
                </c:pt>
                <c:pt idx="1975">
                  <c:v>4.8174004848915501</c:v>
                </c:pt>
                <c:pt idx="1976">
                  <c:v>4.8167999860233977</c:v>
                </c:pt>
                <c:pt idx="1977">
                  <c:v>4.8147999904103926</c:v>
                </c:pt>
                <c:pt idx="1978">
                  <c:v>4.8143000083364313</c:v>
                </c:pt>
                <c:pt idx="1979">
                  <c:v>4.81140000900632</c:v>
                </c:pt>
                <c:pt idx="1980">
                  <c:v>4.807900245039491</c:v>
                </c:pt>
                <c:pt idx="1981">
                  <c:v>4.8017000039035338</c:v>
                </c:pt>
                <c:pt idx="1982">
                  <c:v>4.7988000015175203</c:v>
                </c:pt>
                <c:pt idx="1983">
                  <c:v>4.7976000099588418</c:v>
                </c:pt>
                <c:pt idx="1984">
                  <c:v>4.7953999879318872</c:v>
                </c:pt>
                <c:pt idx="1985">
                  <c:v>4.7913008830000763</c:v>
                </c:pt>
                <c:pt idx="1986">
                  <c:v>4.7890999977025785</c:v>
                </c:pt>
                <c:pt idx="1987">
                  <c:v>4.7818999919400085</c:v>
                </c:pt>
                <c:pt idx="1988">
                  <c:v>4.7740999993766309</c:v>
                </c:pt>
                <c:pt idx="1989">
                  <c:v>4.7664999963235459</c:v>
                </c:pt>
                <c:pt idx="1990">
                  <c:v>4.7600999136848259</c:v>
                </c:pt>
                <c:pt idx="1991">
                  <c:v>4.7515999929382815</c:v>
                </c:pt>
                <c:pt idx="1992">
                  <c:v>4.7484000013791956</c:v>
                </c:pt>
                <c:pt idx="1993">
                  <c:v>4.744200011868088</c:v>
                </c:pt>
                <c:pt idx="1994">
                  <c:v>4.7393999966079718</c:v>
                </c:pt>
                <c:pt idx="1995">
                  <c:v>4.7339005858884775</c:v>
                </c:pt>
                <c:pt idx="1996">
                  <c:v>4.7300000111499685</c:v>
                </c:pt>
                <c:pt idx="1997">
                  <c:v>4.7271999857330229</c:v>
                </c:pt>
                <c:pt idx="1998">
                  <c:v>4.7257999975627172</c:v>
                </c:pt>
                <c:pt idx="1999">
                  <c:v>4.7198000141506782</c:v>
                </c:pt>
                <c:pt idx="2000">
                  <c:v>4.7223001313177519</c:v>
                </c:pt>
                <c:pt idx="2001">
                  <c:v>4.7130000124379876</c:v>
                </c:pt>
                <c:pt idx="2002">
                  <c:v>4.7124999944644514</c:v>
                </c:pt>
                <c:pt idx="2003">
                  <c:v>4.7117000059588463</c:v>
                </c:pt>
                <c:pt idx="2004">
                  <c:v>4.7083000001803157</c:v>
                </c:pt>
                <c:pt idx="2005">
                  <c:v>4.7080007214972284</c:v>
                </c:pt>
                <c:pt idx="2006">
                  <c:v>4.7057000112981768</c:v>
                </c:pt>
                <c:pt idx="2007">
                  <c:v>4.7058999862128985</c:v>
                </c:pt>
                <c:pt idx="2008">
                  <c:v>4.7052000105759362</c:v>
                </c:pt>
                <c:pt idx="2009">
                  <c:v>4.6992999882131699</c:v>
                </c:pt>
                <c:pt idx="2010">
                  <c:v>4.6932008064177353</c:v>
                </c:pt>
                <c:pt idx="2011">
                  <c:v>4.6927999871695647</c:v>
                </c:pt>
                <c:pt idx="2012">
                  <c:v>4.6866000078152865</c:v>
                </c:pt>
                <c:pt idx="2013">
                  <c:v>4.6838000125353574</c:v>
                </c:pt>
                <c:pt idx="2014">
                  <c:v>4.6801000070990995</c:v>
                </c:pt>
                <c:pt idx="2015">
                  <c:v>4.6707002925832057</c:v>
                </c:pt>
                <c:pt idx="2016">
                  <c:v>4.6678999986106646</c:v>
                </c:pt>
                <c:pt idx="2017">
                  <c:v>4.6653000067235553</c:v>
                </c:pt>
                <c:pt idx="2018">
                  <c:v>4.6636000144862919</c:v>
                </c:pt>
                <c:pt idx="2019">
                  <c:v>4.6633000066722161</c:v>
                </c:pt>
                <c:pt idx="2020">
                  <c:v>4.6618006873541162</c:v>
                </c:pt>
                <c:pt idx="2021">
                  <c:v>4.6591999903612304</c:v>
                </c:pt>
                <c:pt idx="2022">
                  <c:v>4.6576999954122584</c:v>
                </c:pt>
                <c:pt idx="2023">
                  <c:v>4.6514999886494479</c:v>
                </c:pt>
                <c:pt idx="2024">
                  <c:v>4.6490999859306612</c:v>
                </c:pt>
                <c:pt idx="2025">
                  <c:v>4.6465005098289112</c:v>
                </c:pt>
                <c:pt idx="2026">
                  <c:v>4.6388000143488171</c:v>
                </c:pt>
                <c:pt idx="2027">
                  <c:v>4.6372000065239263</c:v>
                </c:pt>
                <c:pt idx="2028">
                  <c:v>4.6371999946568394</c:v>
                </c:pt>
                <c:pt idx="2029">
                  <c:v>4.6342999983753543</c:v>
                </c:pt>
                <c:pt idx="2030">
                  <c:v>4.6343001910645398</c:v>
                </c:pt>
                <c:pt idx="2031">
                  <c:v>4.6305000027568894</c:v>
                </c:pt>
                <c:pt idx="2032">
                  <c:v>4.6276000007128459</c:v>
                </c:pt>
                <c:pt idx="2033">
                  <c:v>4.6259999983303715</c:v>
                </c:pt>
                <c:pt idx="2034">
                  <c:v>4.6245000027120113</c:v>
                </c:pt>
                <c:pt idx="2035">
                  <c:v>4.6232003745535621</c:v>
                </c:pt>
                <c:pt idx="2036">
                  <c:v>4.6195000145380618</c:v>
                </c:pt>
                <c:pt idx="2037">
                  <c:v>4.6140999952258426</c:v>
                </c:pt>
                <c:pt idx="2038">
                  <c:v>4.6122999935105327</c:v>
                </c:pt>
                <c:pt idx="2039">
                  <c:v>4.6110999948432436</c:v>
                </c:pt>
                <c:pt idx="2040">
                  <c:v>4.6061004201837932</c:v>
                </c:pt>
                <c:pt idx="2041">
                  <c:v>4.6007999907451449</c:v>
                </c:pt>
                <c:pt idx="2042">
                  <c:v>4.6019000127271283</c:v>
                </c:pt>
                <c:pt idx="2043">
                  <c:v>4.601400004910829</c:v>
                </c:pt>
                <c:pt idx="2044">
                  <c:v>4.5985000031869276</c:v>
                </c:pt>
                <c:pt idx="2045">
                  <c:v>4.5951007922558347</c:v>
                </c:pt>
                <c:pt idx="2046">
                  <c:v>4.5946999862135272</c:v>
                </c:pt>
                <c:pt idx="2047">
                  <c:v>4.5908000075214659</c:v>
                </c:pt>
                <c:pt idx="2048">
                  <c:v>4.5862000109118526</c:v>
                </c:pt>
                <c:pt idx="2049">
                  <c:v>4.5810999949899269</c:v>
                </c:pt>
                <c:pt idx="2050">
                  <c:v>4.5777002967297449</c:v>
                </c:pt>
                <c:pt idx="2051">
                  <c:v>4.577000002762361</c:v>
                </c:pt>
                <c:pt idx="2052">
                  <c:v>4.5793999922170769</c:v>
                </c:pt>
                <c:pt idx="2053">
                  <c:v>4.5750999925512588</c:v>
                </c:pt>
                <c:pt idx="2054">
                  <c:v>4.5694999996630941</c:v>
                </c:pt>
                <c:pt idx="2055">
                  <c:v>4.5666006336177816</c:v>
                </c:pt>
                <c:pt idx="2056">
                  <c:v>4.5644999762444058</c:v>
                </c:pt>
                <c:pt idx="2057">
                  <c:v>4.5579000131547218</c:v>
                </c:pt>
                <c:pt idx="2058">
                  <c:v>4.5508999911253341</c:v>
                </c:pt>
                <c:pt idx="2059">
                  <c:v>4.5447000070489594</c:v>
                </c:pt>
                <c:pt idx="2060">
                  <c:v>4.541000345700013</c:v>
                </c:pt>
                <c:pt idx="2061">
                  <c:v>4.5358999955133186</c:v>
                </c:pt>
                <c:pt idx="2062">
                  <c:v>4.5386999937982182</c:v>
                </c:pt>
                <c:pt idx="2063">
                  <c:v>4.529899979585025</c:v>
                </c:pt>
                <c:pt idx="2064">
                  <c:v>4.5198999728163471</c:v>
                </c:pt>
                <c:pt idx="2065">
                  <c:v>4.5113993835402653</c:v>
                </c:pt>
                <c:pt idx="2066">
                  <c:v>4.4985999880736927</c:v>
                </c:pt>
                <c:pt idx="2067">
                  <c:v>4.4950999985667295</c:v>
                </c:pt>
                <c:pt idx="2068">
                  <c:v>4.4864000280285836</c:v>
                </c:pt>
                <c:pt idx="2069">
                  <c:v>4.4777999917932902</c:v>
                </c:pt>
                <c:pt idx="2070">
                  <c:v>4.4766009664454032</c:v>
                </c:pt>
                <c:pt idx="2071">
                  <c:v>4.4811000184927252</c:v>
                </c:pt>
                <c:pt idx="2072">
                  <c:v>4.4758000032379641</c:v>
                </c:pt>
                <c:pt idx="2073">
                  <c:v>4.4708999934155145</c:v>
                </c:pt>
                <c:pt idx="2074">
                  <c:v>4.465100022884144</c:v>
                </c:pt>
                <c:pt idx="2075">
                  <c:v>4.46180017900042</c:v>
                </c:pt>
                <c:pt idx="2076">
                  <c:v>4.4628999873166322</c:v>
                </c:pt>
                <c:pt idx="2077">
                  <c:v>4.4594999720502528</c:v>
                </c:pt>
                <c:pt idx="2078">
                  <c:v>4.4547999849237385</c:v>
                </c:pt>
                <c:pt idx="2079">
                  <c:v>4.4498000015228172</c:v>
                </c:pt>
                <c:pt idx="2080">
                  <c:v>4.4478006388599169</c:v>
                </c:pt>
                <c:pt idx="2081">
                  <c:v>4.4424000245053321</c:v>
                </c:pt>
                <c:pt idx="2082">
                  <c:v>4.4380000079108868</c:v>
                </c:pt>
                <c:pt idx="2083">
                  <c:v>4.4317000275550527</c:v>
                </c:pt>
                <c:pt idx="2084">
                  <c:v>4.4314000190715888</c:v>
                </c:pt>
                <c:pt idx="2085">
                  <c:v>4.4253999692882644</c:v>
                </c:pt>
                <c:pt idx="2086">
                  <c:v>4.4179999957050313</c:v>
                </c:pt>
                <c:pt idx="2087">
                  <c:v>4.4204000265017385</c:v>
                </c:pt>
                <c:pt idx="2088">
                  <c:v>4.4162999767213478</c:v>
                </c:pt>
                <c:pt idx="2089">
                  <c:v>4.4093000068605761</c:v>
                </c:pt>
                <c:pt idx="2090">
                  <c:v>4.4051005372020882</c:v>
                </c:pt>
                <c:pt idx="2091">
                  <c:v>4.4012000020884443</c:v>
                </c:pt>
                <c:pt idx="2092">
                  <c:v>4.3986999929329613</c:v>
                </c:pt>
                <c:pt idx="2093">
                  <c:v>4.3921999763479107</c:v>
                </c:pt>
                <c:pt idx="2094">
                  <c:v>4.3902000200250768</c:v>
                </c:pt>
                <c:pt idx="2095">
                  <c:v>4.387100333966373</c:v>
                </c:pt>
                <c:pt idx="2096">
                  <c:v>4.3813999837875599</c:v>
                </c:pt>
                <c:pt idx="2097">
                  <c:v>4.374999977677362</c:v>
                </c:pt>
                <c:pt idx="2098">
                  <c:v>4.3768000121999648</c:v>
                </c:pt>
                <c:pt idx="2099">
                  <c:v>4.3727999729089788</c:v>
                </c:pt>
                <c:pt idx="2100">
                  <c:v>4.3654999366699485</c:v>
                </c:pt>
                <c:pt idx="2101">
                  <c:v>4.3626999894986511</c:v>
                </c:pt>
                <c:pt idx="2102">
                  <c:v>4.3620000098162564</c:v>
                </c:pt>
                <c:pt idx="2103">
                  <c:v>4.3635999982798239</c:v>
                </c:pt>
                <c:pt idx="2104">
                  <c:v>4.358700021643017</c:v>
                </c:pt>
                <c:pt idx="2105">
                  <c:v>4.3546002004513866</c:v>
                </c:pt>
                <c:pt idx="2106">
                  <c:v>4.3495000155380694</c:v>
                </c:pt>
                <c:pt idx="2107">
                  <c:v>4.3482000100993901</c:v>
                </c:pt>
                <c:pt idx="2108">
                  <c:v>4.3443000002807821</c:v>
                </c:pt>
                <c:pt idx="2109">
                  <c:v>4.3422000016144011</c:v>
                </c:pt>
                <c:pt idx="2110">
                  <c:v>4.3430004662441206</c:v>
                </c:pt>
                <c:pt idx="2111">
                  <c:v>4.343399993791536</c:v>
                </c:pt>
                <c:pt idx="2112">
                  <c:v>4.3414999717642786</c:v>
                </c:pt>
                <c:pt idx="2113">
                  <c:v>4.3372999748171424</c:v>
                </c:pt>
                <c:pt idx="2114">
                  <c:v>4.3379999859753298</c:v>
                </c:pt>
                <c:pt idx="2115">
                  <c:v>4.3431001606877544</c:v>
                </c:pt>
                <c:pt idx="2116">
                  <c:v>4.341099985591427</c:v>
                </c:pt>
                <c:pt idx="2117">
                  <c:v>4.3416999930268503</c:v>
                </c:pt>
                <c:pt idx="2118">
                  <c:v>4.3478000085742678</c:v>
                </c:pt>
                <c:pt idx="2119">
                  <c:v>4.3461999858773197</c:v>
                </c:pt>
                <c:pt idx="2120">
                  <c:v>4.350200899214542</c:v>
                </c:pt>
                <c:pt idx="2121">
                  <c:v>4.3529000139169511</c:v>
                </c:pt>
                <c:pt idx="2122">
                  <c:v>4.3504999722426874</c:v>
                </c:pt>
                <c:pt idx="2123">
                  <c:v>4.3455999962752685</c:v>
                </c:pt>
                <c:pt idx="2124">
                  <c:v>4.3466999915108318</c:v>
                </c:pt>
                <c:pt idx="2125">
                  <c:v>4.3472012709535193</c:v>
                </c:pt>
                <c:pt idx="2126">
                  <c:v>4.3527000090543879</c:v>
                </c:pt>
                <c:pt idx="2127">
                  <c:v>4.3561999876910704</c:v>
                </c:pt>
                <c:pt idx="2128">
                  <c:v>4.3546000025671674</c:v>
                </c:pt>
                <c:pt idx="2129">
                  <c:v>4.3542999940837035</c:v>
                </c:pt>
                <c:pt idx="2130">
                  <c:v>4.3561003137510852</c:v>
                </c:pt>
                <c:pt idx="2131">
                  <c:v>4.3557000231667189</c:v>
                </c:pt>
                <c:pt idx="2132">
                  <c:v>4.3492999974259874</c:v>
                </c:pt>
                <c:pt idx="2133">
                  <c:v>4.3459000268921955</c:v>
                </c:pt>
                <c:pt idx="2134">
                  <c:v>4.3438999821592006</c:v>
                </c:pt>
                <c:pt idx="2135">
                  <c:v>4.3453004647235502</c:v>
                </c:pt>
                <c:pt idx="2136">
                  <c:v>4.3427999922714662</c:v>
                </c:pt>
                <c:pt idx="2137">
                  <c:v>4.3407999709088472</c:v>
                </c:pt>
                <c:pt idx="2138">
                  <c:v>4.3405999820679426</c:v>
                </c:pt>
                <c:pt idx="2139">
                  <c:v>4.3333999962706002</c:v>
                </c:pt>
                <c:pt idx="2140">
                  <c:v>4.3336003786025685</c:v>
                </c:pt>
                <c:pt idx="2141">
                  <c:v>4.3325000019976869</c:v>
                </c:pt>
                <c:pt idx="2142">
                  <c:v>4.3305999786316534</c:v>
                </c:pt>
                <c:pt idx="2143">
                  <c:v>4.3296000260233996</c:v>
                </c:pt>
                <c:pt idx="2144">
                  <c:v>4.3313000009438838</c:v>
                </c:pt>
                <c:pt idx="2145">
                  <c:v>4.3333011716822512</c:v>
                </c:pt>
                <c:pt idx="2146">
                  <c:v>4.3349000056259683</c:v>
                </c:pt>
                <c:pt idx="2147">
                  <c:v>4.3303000130617875</c:v>
                </c:pt>
                <c:pt idx="2148">
                  <c:v>4.326200014394999</c:v>
                </c:pt>
                <c:pt idx="2149">
                  <c:v>4.325699973385781</c:v>
                </c:pt>
                <c:pt idx="2150">
                  <c:v>4.3251005406345939</c:v>
                </c:pt>
                <c:pt idx="2151">
                  <c:v>4.3241999889287399</c:v>
                </c:pt>
                <c:pt idx="2152">
                  <c:v>4.321699980442645</c:v>
                </c:pt>
                <c:pt idx="2153">
                  <c:v>4.3201999817756587</c:v>
                </c:pt>
                <c:pt idx="2154">
                  <c:v>4.3217999732878525</c:v>
                </c:pt>
                <c:pt idx="2155">
                  <c:v>4.3212005676177796</c:v>
                </c:pt>
                <c:pt idx="2156">
                  <c:v>4.3144999729120173</c:v>
                </c:pt>
                <c:pt idx="2157">
                  <c:v>4.3129000135304523</c:v>
                </c:pt>
                <c:pt idx="2158">
                  <c:v>4.3129999945522286</c:v>
                </c:pt>
                <c:pt idx="2159">
                  <c:v>4.3084999989441712</c:v>
                </c:pt>
                <c:pt idx="2160">
                  <c:v>4.305800754824304</c:v>
                </c:pt>
                <c:pt idx="2161">
                  <c:v>4.306600001611514</c:v>
                </c:pt>
                <c:pt idx="2162">
                  <c:v>4.3043999704314047</c:v>
                </c:pt>
                <c:pt idx="2163">
                  <c:v>4.2995000246010022</c:v>
                </c:pt>
                <c:pt idx="2164">
                  <c:v>4.2881999876917689</c:v>
                </c:pt>
                <c:pt idx="2165">
                  <c:v>4.2828007994612562</c:v>
                </c:pt>
                <c:pt idx="2166">
                  <c:v>4.282599976817437</c:v>
                </c:pt>
                <c:pt idx="2167">
                  <c:v>4.2797999940812588</c:v>
                </c:pt>
                <c:pt idx="2168">
                  <c:v>4.2762000167858787</c:v>
                </c:pt>
                <c:pt idx="2169">
                  <c:v>4.2779000242153415</c:v>
                </c:pt>
                <c:pt idx="2170">
                  <c:v>4.2794003008748405</c:v>
                </c:pt>
                <c:pt idx="2171">
                  <c:v>4.2757999771056348</c:v>
                </c:pt>
                <c:pt idx="2172">
                  <c:v>4.273100001802959</c:v>
                </c:pt>
                <c:pt idx="2173">
                  <c:v>4.2689999828289729</c:v>
                </c:pt>
                <c:pt idx="2174">
                  <c:v>4.2614999994257232</c:v>
                </c:pt>
                <c:pt idx="2175">
                  <c:v>4.2543001924495911</c:v>
                </c:pt>
                <c:pt idx="2176">
                  <c:v>4.2464999743388034</c:v>
                </c:pt>
                <c:pt idx="2177">
                  <c:v>4.2457000156355207</c:v>
                </c:pt>
                <c:pt idx="2178">
                  <c:v>4.242399986833334</c:v>
                </c:pt>
                <c:pt idx="2179">
                  <c:v>4.234500000377011</c:v>
                </c:pt>
                <c:pt idx="2180">
                  <c:v>4.2340003108911333</c:v>
                </c:pt>
                <c:pt idx="2181">
                  <c:v>4.2308999871165724</c:v>
                </c:pt>
                <c:pt idx="2182">
                  <c:v>4.229200007430336</c:v>
                </c:pt>
                <c:pt idx="2183">
                  <c:v>4.2231000277461135</c:v>
                </c:pt>
                <c:pt idx="2184">
                  <c:v>4.2169999915058725</c:v>
                </c:pt>
                <c:pt idx="2185">
                  <c:v>4.2139003172851517</c:v>
                </c:pt>
                <c:pt idx="2186">
                  <c:v>4.21029999350867</c:v>
                </c:pt>
                <c:pt idx="2187">
                  <c:v>4.2024000124874874</c:v>
                </c:pt>
                <c:pt idx="2188">
                  <c:v>4.1989000168687198</c:v>
                </c:pt>
                <c:pt idx="2189">
                  <c:v>4.2000000046609784</c:v>
                </c:pt>
                <c:pt idx="2190">
                  <c:v>4.1993004096948425</c:v>
                </c:pt>
                <c:pt idx="2191">
                  <c:v>4.196199990081368</c:v>
                </c:pt>
                <c:pt idx="2192">
                  <c:v>4.1921000276561244</c:v>
                </c:pt>
                <c:pt idx="2193">
                  <c:v>4.1933000123899546</c:v>
                </c:pt>
                <c:pt idx="2194">
                  <c:v>4.1923000211681938</c:v>
                </c:pt>
                <c:pt idx="2195">
                  <c:v>4.190300028603815</c:v>
                </c:pt>
                <c:pt idx="2196">
                  <c:v>4.1850000187841943</c:v>
                </c:pt>
                <c:pt idx="2197">
                  <c:v>4.183200013343594</c:v>
                </c:pt>
                <c:pt idx="2198">
                  <c:v>4.1794999777775956</c:v>
                </c:pt>
                <c:pt idx="2199">
                  <c:v>4.1751999980915571</c:v>
                </c:pt>
                <c:pt idx="2200">
                  <c:v>4.1756003299669828</c:v>
                </c:pt>
                <c:pt idx="2201">
                  <c:v>4.1738000061886851</c:v>
                </c:pt>
                <c:pt idx="2202">
                  <c:v>4.1695000295585487</c:v>
                </c:pt>
                <c:pt idx="2203">
                  <c:v>4.166399981106224</c:v>
                </c:pt>
                <c:pt idx="2204">
                  <c:v>4.1653000020960462</c:v>
                </c:pt>
                <c:pt idx="2205">
                  <c:v>4.1633004667237401</c:v>
                </c:pt>
                <c:pt idx="2206">
                  <c:v>4.1590000274591148</c:v>
                </c:pt>
                <c:pt idx="2207">
                  <c:v>4.1499999868319719</c:v>
                </c:pt>
                <c:pt idx="2208">
                  <c:v>4.1517999851203058</c:v>
                </c:pt>
                <c:pt idx="2209">
                  <c:v>4.1510999956080923</c:v>
                </c:pt>
                <c:pt idx="2210">
                  <c:v>4.1478003207157599</c:v>
                </c:pt>
                <c:pt idx="2211">
                  <c:v>4.1460000135411974</c:v>
                </c:pt>
                <c:pt idx="2212">
                  <c:v>4.1437999976114952</c:v>
                </c:pt>
                <c:pt idx="2213">
                  <c:v>4.1422000148741063</c:v>
                </c:pt>
                <c:pt idx="2214">
                  <c:v>4.1384000185935292</c:v>
                </c:pt>
                <c:pt idx="2215">
                  <c:v>4.1337006552566891</c:v>
                </c:pt>
                <c:pt idx="2216">
                  <c:v>4.1309999813020113</c:v>
                </c:pt>
                <c:pt idx="2217">
                  <c:v>4.1308999924585805</c:v>
                </c:pt>
                <c:pt idx="2218">
                  <c:v>4.1261000256490661</c:v>
                </c:pt>
                <c:pt idx="2219">
                  <c:v>4.126200026315928</c:v>
                </c:pt>
                <c:pt idx="2220">
                  <c:v>4.1252004282869166</c:v>
                </c:pt>
                <c:pt idx="2221">
                  <c:v>4.1235999822529266</c:v>
                </c:pt>
                <c:pt idx="2222">
                  <c:v>4.1219000062847044</c:v>
                </c:pt>
                <c:pt idx="2223">
                  <c:v>4.1222000242196373</c:v>
                </c:pt>
                <c:pt idx="2224">
                  <c:v>4.1204999855908682</c:v>
                </c:pt>
                <c:pt idx="2225">
                  <c:v>4.1179005264202715</c:v>
                </c:pt>
                <c:pt idx="2226">
                  <c:v>4.1165999747172464</c:v>
                </c:pt>
                <c:pt idx="2227">
                  <c:v>4.1106000018116902</c:v>
                </c:pt>
                <c:pt idx="2228">
                  <c:v>4.1077999963672482</c:v>
                </c:pt>
                <c:pt idx="2229">
                  <c:v>4.1053000241226982</c:v>
                </c:pt>
                <c:pt idx="2230">
                  <c:v>4.0956000979349483</c:v>
                </c:pt>
                <c:pt idx="2231">
                  <c:v>4.0899000020945095</c:v>
                </c:pt>
                <c:pt idx="2232">
                  <c:v>4.0851000261245645</c:v>
                </c:pt>
                <c:pt idx="2233">
                  <c:v>4.080200016964227</c:v>
                </c:pt>
                <c:pt idx="2234">
                  <c:v>4.0792000054279924</c:v>
                </c:pt>
                <c:pt idx="2235">
                  <c:v>4.0805004676731187</c:v>
                </c:pt>
                <c:pt idx="2236">
                  <c:v>4.0824000284192152</c:v>
                </c:pt>
                <c:pt idx="2237">
                  <c:v>4.0784999854004127</c:v>
                </c:pt>
                <c:pt idx="2238">
                  <c:v>4.0728000026647351</c:v>
                </c:pt>
                <c:pt idx="2239">
                  <c:v>4.0666000229757628</c:v>
                </c:pt>
                <c:pt idx="2240">
                  <c:v>4.0653996162291151</c:v>
                </c:pt>
                <c:pt idx="2241">
                  <c:v>4.0578000026580412</c:v>
                </c:pt>
                <c:pt idx="2242">
                  <c:v>4.0524999836852658</c:v>
                </c:pt>
                <c:pt idx="2243">
                  <c:v>4.0467999812972266</c:v>
                </c:pt>
                <c:pt idx="2244">
                  <c:v>4.0483000158201321</c:v>
                </c:pt>
                <c:pt idx="2245">
                  <c:v>4.0478996226302115</c:v>
                </c:pt>
                <c:pt idx="2246">
                  <c:v>4.0427000158306328</c:v>
                </c:pt>
                <c:pt idx="2247">
                  <c:v>4.0399000059987884</c:v>
                </c:pt>
                <c:pt idx="2248">
                  <c:v>4.0353000127724954</c:v>
                </c:pt>
                <c:pt idx="2249">
                  <c:v>4.0301000158287934</c:v>
                </c:pt>
                <c:pt idx="2250">
                  <c:v>4.0240007077154587</c:v>
                </c:pt>
                <c:pt idx="2251">
                  <c:v>4.0251999809188419</c:v>
                </c:pt>
                <c:pt idx="2252">
                  <c:v>4.0238999853099813</c:v>
                </c:pt>
                <c:pt idx="2253">
                  <c:v>4.0202000265999231</c:v>
                </c:pt>
                <c:pt idx="2254">
                  <c:v>4.0105999768202309</c:v>
                </c:pt>
                <c:pt idx="2255">
                  <c:v>4.0044004929513903</c:v>
                </c:pt>
                <c:pt idx="2256">
                  <c:v>4.0026999940819223</c:v>
                </c:pt>
                <c:pt idx="2257">
                  <c:v>4.0004000015178462</c:v>
                </c:pt>
                <c:pt idx="2258">
                  <c:v>3.9936999991332414</c:v>
                </c:pt>
                <c:pt idx="2259">
                  <c:v>3.9913999936979963</c:v>
                </c:pt>
                <c:pt idx="2260">
                  <c:v>3.9845003746886505</c:v>
                </c:pt>
                <c:pt idx="2261">
                  <c:v>3.982399971668201</c:v>
                </c:pt>
                <c:pt idx="2262">
                  <c:v>3.978999973005557</c:v>
                </c:pt>
                <c:pt idx="2263">
                  <c:v>3.9794000210677041</c:v>
                </c:pt>
                <c:pt idx="2264">
                  <c:v>3.9782999702365487</c:v>
                </c:pt>
                <c:pt idx="2265">
                  <c:v>3.9742007237364305</c:v>
                </c:pt>
                <c:pt idx="2266">
                  <c:v>3.9700000135344453</c:v>
                </c:pt>
                <c:pt idx="2267">
                  <c:v>3.966100024030311</c:v>
                </c:pt>
                <c:pt idx="2268">
                  <c:v>3.9674999799681245</c:v>
                </c:pt>
                <c:pt idx="2269">
                  <c:v>3.964300005332916</c:v>
                </c:pt>
                <c:pt idx="2270">
                  <c:v>3.9582005468328134</c:v>
                </c:pt>
                <c:pt idx="2271">
                  <c:v>3.9563999853126006</c:v>
                </c:pt>
                <c:pt idx="2272">
                  <c:v>3.9606999469688162</c:v>
                </c:pt>
                <c:pt idx="2273">
                  <c:v>3.9518000102980295</c:v>
                </c:pt>
                <c:pt idx="2274">
                  <c:v>3.9417000238390756</c:v>
                </c:pt>
                <c:pt idx="2275">
                  <c:v>3.9403003435072605</c:v>
                </c:pt>
                <c:pt idx="2276">
                  <c:v>3.9359999404841801</c:v>
                </c:pt>
                <c:pt idx="2277">
                  <c:v>3.9284999645169592</c:v>
                </c:pt>
                <c:pt idx="2278">
                  <c:v>3.9234999854961643</c:v>
                </c:pt>
                <c:pt idx="2279">
                  <c:v>3.9179999763437081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8-AEE9-4075-A352-CAE3743A60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7457440"/>
        <c:axId val="487457768"/>
      </c:scatterChart>
      <c:valAx>
        <c:axId val="487457440"/>
        <c:scaling>
          <c:orientation val="minMax"/>
          <c:max val="200"/>
          <c:min val="-20"/>
        </c:scaling>
        <c:delete val="0"/>
        <c:axPos val="b"/>
        <c:title>
          <c:tx>
            <c:rich>
              <a:bodyPr/>
              <a:lstStyle/>
              <a:p>
                <a:pPr>
                  <a:defRPr sz="8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Time (s)</a:t>
                </a:r>
              </a:p>
            </c:rich>
          </c:tx>
          <c:layout>
            <c:manualLayout>
              <c:xMode val="edge"/>
              <c:yMode val="edge"/>
              <c:x val="0.44700301008756194"/>
              <c:y val="0.758841973339707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/>
        </c:spPr>
        <c:txPr>
          <a:bodyPr/>
          <a:lstStyle/>
          <a:p>
            <a:pPr>
              <a:defRPr sz="8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487457768"/>
        <c:crosses val="min"/>
        <c:crossBetween val="midCat"/>
        <c:majorUnit val="50"/>
        <c:minorUnit val="10"/>
      </c:valAx>
      <c:valAx>
        <c:axId val="487457768"/>
        <c:scaling>
          <c:orientation val="minMax"/>
          <c:max val="16"/>
        </c:scaling>
        <c:delete val="0"/>
        <c:axPos val="l"/>
        <c:title>
          <c:tx>
            <c:rich>
              <a:bodyPr/>
              <a:lstStyle/>
              <a:p>
                <a:pPr>
                  <a:defRPr sz="8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SPR Response (RU)</a:t>
                </a:r>
              </a:p>
            </c:rich>
          </c:tx>
          <c:layout>
            <c:manualLayout>
              <c:xMode val="edge"/>
              <c:yMode val="edge"/>
              <c:x val="1.5843721831700984E-2"/>
              <c:y val="3.530258471999901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/>
        </c:spPr>
        <c:txPr>
          <a:bodyPr/>
          <a:lstStyle/>
          <a:p>
            <a:pPr>
              <a:defRPr sz="8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487457440"/>
        <c:crossesAt val="-20"/>
        <c:crossBetween val="midCat"/>
        <c:majorUnit val="2"/>
        <c:minorUnit val="2"/>
      </c:valAx>
      <c:spPr>
        <a:noFill/>
        <a:ln>
          <a:noFill/>
        </a:ln>
        <a:effectLst/>
      </c:spPr>
    </c:plotArea>
    <c:plotVisOnly val="1"/>
    <c:dispBlanksAs val="gap"/>
    <c:extLst xmlns:c16r3="http://schemas.microsoft.com/office/drawing/2017/03/chart" xmlns:c16="http://schemas.microsoft.com/office/drawing/2014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1"/>
  </c:char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274683842354844"/>
          <c:y val="0.10319123618127556"/>
          <c:w val="0.57032116987021864"/>
          <c:h val="0.66810426512649013"/>
        </c:manualLayout>
      </c:layout>
      <c:scatterChart>
        <c:scatterStyle val="lineMarker"/>
        <c:varyColors val="0"/>
        <c:ser>
          <c:idx val="0"/>
          <c:order val="0"/>
          <c:spPr>
            <a:ln w="12700" cap="rnd">
              <a:solidFill>
                <a:srgbClr val="5DA5DA"/>
              </a:solidFill>
              <a:round/>
            </a:ln>
            <a:effectLst/>
          </c:spPr>
          <c:marker>
            <c:symbol val="none"/>
          </c:marker>
          <c:xVal>
            <c:numRef>
              <c:f>sheet1!$A$1:$A$2283</c:f>
              <c:numCache>
                <c:formatCode>General</c:formatCode>
                <c:ptCount val="2283"/>
                <c:pt idx="0">
                  <c:v>-38.200000762939453</c:v>
                </c:pt>
                <c:pt idx="1">
                  <c:v>-38.099998474121094</c:v>
                </c:pt>
                <c:pt idx="2">
                  <c:v>-38</c:v>
                </c:pt>
                <c:pt idx="3">
                  <c:v>-37.899997711181641</c:v>
                </c:pt>
                <c:pt idx="4">
                  <c:v>-37.799999237060547</c:v>
                </c:pt>
                <c:pt idx="5">
                  <c:v>-37.700000762939453</c:v>
                </c:pt>
                <c:pt idx="6">
                  <c:v>-37.599998474121094</c:v>
                </c:pt>
                <c:pt idx="7">
                  <c:v>-37.5</c:v>
                </c:pt>
                <c:pt idx="8">
                  <c:v>-37.399997711181641</c:v>
                </c:pt>
                <c:pt idx="9">
                  <c:v>-37.299999237060547</c:v>
                </c:pt>
                <c:pt idx="10">
                  <c:v>-37.200000762939453</c:v>
                </c:pt>
                <c:pt idx="11">
                  <c:v>-37.099998474121094</c:v>
                </c:pt>
                <c:pt idx="12">
                  <c:v>-37</c:v>
                </c:pt>
                <c:pt idx="13">
                  <c:v>-36.899997711181641</c:v>
                </c:pt>
                <c:pt idx="14">
                  <c:v>-36.799999237060547</c:v>
                </c:pt>
                <c:pt idx="15">
                  <c:v>-36.700000762939453</c:v>
                </c:pt>
                <c:pt idx="16">
                  <c:v>-36.599998474121094</c:v>
                </c:pt>
                <c:pt idx="17">
                  <c:v>-36.5</c:v>
                </c:pt>
                <c:pt idx="18">
                  <c:v>-36.399997711181641</c:v>
                </c:pt>
                <c:pt idx="19">
                  <c:v>-36.299999237060547</c:v>
                </c:pt>
                <c:pt idx="20">
                  <c:v>-36.200000762939453</c:v>
                </c:pt>
                <c:pt idx="21">
                  <c:v>-36.099998474121094</c:v>
                </c:pt>
                <c:pt idx="22">
                  <c:v>-36</c:v>
                </c:pt>
                <c:pt idx="23">
                  <c:v>-35.899997711181641</c:v>
                </c:pt>
                <c:pt idx="24">
                  <c:v>-35.799999237060547</c:v>
                </c:pt>
                <c:pt idx="25">
                  <c:v>-35.700000762939453</c:v>
                </c:pt>
                <c:pt idx="26">
                  <c:v>-35.599998474121094</c:v>
                </c:pt>
                <c:pt idx="27">
                  <c:v>-35.5</c:v>
                </c:pt>
                <c:pt idx="28">
                  <c:v>-35.399997711181641</c:v>
                </c:pt>
                <c:pt idx="29">
                  <c:v>-35.299999237060547</c:v>
                </c:pt>
                <c:pt idx="30">
                  <c:v>-35.200000762939453</c:v>
                </c:pt>
                <c:pt idx="31">
                  <c:v>-35.099998474121094</c:v>
                </c:pt>
                <c:pt idx="32">
                  <c:v>-35</c:v>
                </c:pt>
                <c:pt idx="33">
                  <c:v>-34.899997711181641</c:v>
                </c:pt>
                <c:pt idx="34">
                  <c:v>-34.799999237060547</c:v>
                </c:pt>
                <c:pt idx="35">
                  <c:v>-34.700000762939453</c:v>
                </c:pt>
                <c:pt idx="36">
                  <c:v>-34.599998474121094</c:v>
                </c:pt>
                <c:pt idx="37">
                  <c:v>-34.5</c:v>
                </c:pt>
                <c:pt idx="38">
                  <c:v>-34.399997711181641</c:v>
                </c:pt>
                <c:pt idx="39">
                  <c:v>-34.299999237060547</c:v>
                </c:pt>
                <c:pt idx="40">
                  <c:v>-34.200000762939453</c:v>
                </c:pt>
                <c:pt idx="41">
                  <c:v>-34.099998474121094</c:v>
                </c:pt>
                <c:pt idx="42">
                  <c:v>-34</c:v>
                </c:pt>
                <c:pt idx="43">
                  <c:v>-33.899997711181641</c:v>
                </c:pt>
                <c:pt idx="44">
                  <c:v>-33.799999237060547</c:v>
                </c:pt>
                <c:pt idx="45">
                  <c:v>-33.700000762939453</c:v>
                </c:pt>
                <c:pt idx="46">
                  <c:v>-33.599998474121094</c:v>
                </c:pt>
                <c:pt idx="47">
                  <c:v>-33.5</c:v>
                </c:pt>
                <c:pt idx="48">
                  <c:v>-33.399997711181641</c:v>
                </c:pt>
                <c:pt idx="49">
                  <c:v>-33.299999237060547</c:v>
                </c:pt>
                <c:pt idx="50">
                  <c:v>-33.200000762939453</c:v>
                </c:pt>
                <c:pt idx="51">
                  <c:v>-33.099998474121094</c:v>
                </c:pt>
                <c:pt idx="52">
                  <c:v>-33</c:v>
                </c:pt>
                <c:pt idx="53">
                  <c:v>-32.899997711181641</c:v>
                </c:pt>
                <c:pt idx="54">
                  <c:v>-32.799999237060547</c:v>
                </c:pt>
                <c:pt idx="55">
                  <c:v>-32.700000762939453</c:v>
                </c:pt>
                <c:pt idx="56">
                  <c:v>-32.599998474121094</c:v>
                </c:pt>
                <c:pt idx="57">
                  <c:v>-32.5</c:v>
                </c:pt>
                <c:pt idx="58">
                  <c:v>-32.399997711181641</c:v>
                </c:pt>
                <c:pt idx="59">
                  <c:v>-32.299999237060547</c:v>
                </c:pt>
                <c:pt idx="60">
                  <c:v>-32.200000762939453</c:v>
                </c:pt>
                <c:pt idx="61">
                  <c:v>-32.099998474121094</c:v>
                </c:pt>
                <c:pt idx="62">
                  <c:v>-32</c:v>
                </c:pt>
                <c:pt idx="63">
                  <c:v>-31.899999618530273</c:v>
                </c:pt>
                <c:pt idx="64">
                  <c:v>-31.799999237060547</c:v>
                </c:pt>
                <c:pt idx="65">
                  <c:v>-31.69999885559082</c:v>
                </c:pt>
                <c:pt idx="66">
                  <c:v>-31.599998474121094</c:v>
                </c:pt>
                <c:pt idx="67">
                  <c:v>-31.5</c:v>
                </c:pt>
                <c:pt idx="68">
                  <c:v>-31.399999618530273</c:v>
                </c:pt>
                <c:pt idx="69">
                  <c:v>-31.299999237060547</c:v>
                </c:pt>
                <c:pt idx="70">
                  <c:v>-31.19999885559082</c:v>
                </c:pt>
                <c:pt idx="71">
                  <c:v>-31.099998474121094</c:v>
                </c:pt>
                <c:pt idx="72">
                  <c:v>-31</c:v>
                </c:pt>
                <c:pt idx="73">
                  <c:v>-30.899999618530273</c:v>
                </c:pt>
                <c:pt idx="74">
                  <c:v>-30.799999237060547</c:v>
                </c:pt>
                <c:pt idx="75">
                  <c:v>-30.69999885559082</c:v>
                </c:pt>
                <c:pt idx="76">
                  <c:v>-30.599998474121094</c:v>
                </c:pt>
                <c:pt idx="77">
                  <c:v>-30.5</c:v>
                </c:pt>
                <c:pt idx="78">
                  <c:v>-30.399999618530273</c:v>
                </c:pt>
                <c:pt idx="79">
                  <c:v>-30.299999237060547</c:v>
                </c:pt>
                <c:pt idx="80">
                  <c:v>-30.19999885559082</c:v>
                </c:pt>
                <c:pt idx="81">
                  <c:v>-30.099998474121094</c:v>
                </c:pt>
                <c:pt idx="82">
                  <c:v>-30</c:v>
                </c:pt>
                <c:pt idx="83">
                  <c:v>-29.899999618530273</c:v>
                </c:pt>
                <c:pt idx="84">
                  <c:v>-29.799999237060547</c:v>
                </c:pt>
                <c:pt idx="85">
                  <c:v>-29.69999885559082</c:v>
                </c:pt>
                <c:pt idx="86">
                  <c:v>-29.599998474121094</c:v>
                </c:pt>
                <c:pt idx="87">
                  <c:v>-29.5</c:v>
                </c:pt>
                <c:pt idx="88">
                  <c:v>-29.399999618530273</c:v>
                </c:pt>
                <c:pt idx="89">
                  <c:v>-29.299999237060547</c:v>
                </c:pt>
                <c:pt idx="90">
                  <c:v>-29.19999885559082</c:v>
                </c:pt>
                <c:pt idx="91">
                  <c:v>-29.099998474121094</c:v>
                </c:pt>
                <c:pt idx="92">
                  <c:v>-29</c:v>
                </c:pt>
                <c:pt idx="93">
                  <c:v>-28.899999618530273</c:v>
                </c:pt>
                <c:pt idx="94">
                  <c:v>-28.799999237060547</c:v>
                </c:pt>
                <c:pt idx="95">
                  <c:v>-28.69999885559082</c:v>
                </c:pt>
                <c:pt idx="96">
                  <c:v>-28.599998474121094</c:v>
                </c:pt>
                <c:pt idx="97">
                  <c:v>-28.5</c:v>
                </c:pt>
                <c:pt idx="98">
                  <c:v>-28.399999618530273</c:v>
                </c:pt>
                <c:pt idx="99">
                  <c:v>-28.299999237060547</c:v>
                </c:pt>
                <c:pt idx="100">
                  <c:v>-28.19999885559082</c:v>
                </c:pt>
                <c:pt idx="101">
                  <c:v>-28.099998474121094</c:v>
                </c:pt>
                <c:pt idx="102">
                  <c:v>-28</c:v>
                </c:pt>
                <c:pt idx="103">
                  <c:v>-27.899999618530273</c:v>
                </c:pt>
                <c:pt idx="104">
                  <c:v>-27.799999237060547</c:v>
                </c:pt>
                <c:pt idx="105">
                  <c:v>-27.69999885559082</c:v>
                </c:pt>
                <c:pt idx="106">
                  <c:v>-27.599998474121094</c:v>
                </c:pt>
                <c:pt idx="107">
                  <c:v>-27.5</c:v>
                </c:pt>
                <c:pt idx="108">
                  <c:v>-27.399999618530273</c:v>
                </c:pt>
                <c:pt idx="109">
                  <c:v>-27.299999237060547</c:v>
                </c:pt>
                <c:pt idx="110">
                  <c:v>-27.19999885559082</c:v>
                </c:pt>
                <c:pt idx="111">
                  <c:v>-27.099998474121094</c:v>
                </c:pt>
                <c:pt idx="112">
                  <c:v>-27</c:v>
                </c:pt>
                <c:pt idx="113">
                  <c:v>-26.899999618530273</c:v>
                </c:pt>
                <c:pt idx="114">
                  <c:v>-26.799999237060547</c:v>
                </c:pt>
                <c:pt idx="115">
                  <c:v>-26.69999885559082</c:v>
                </c:pt>
                <c:pt idx="116">
                  <c:v>-26.599998474121094</c:v>
                </c:pt>
                <c:pt idx="117">
                  <c:v>-26.5</c:v>
                </c:pt>
                <c:pt idx="118">
                  <c:v>-26.399999618530273</c:v>
                </c:pt>
                <c:pt idx="119">
                  <c:v>-26.299999237060547</c:v>
                </c:pt>
                <c:pt idx="120">
                  <c:v>-26.19999885559082</c:v>
                </c:pt>
                <c:pt idx="121">
                  <c:v>-26.099998474121094</c:v>
                </c:pt>
                <c:pt idx="122">
                  <c:v>-26</c:v>
                </c:pt>
                <c:pt idx="123">
                  <c:v>-25.899999618530273</c:v>
                </c:pt>
                <c:pt idx="124">
                  <c:v>-25.799999237060547</c:v>
                </c:pt>
                <c:pt idx="125">
                  <c:v>-25.69999885559082</c:v>
                </c:pt>
                <c:pt idx="126">
                  <c:v>-25.599998474121094</c:v>
                </c:pt>
                <c:pt idx="127">
                  <c:v>-25.5</c:v>
                </c:pt>
                <c:pt idx="128">
                  <c:v>-25.399999618530273</c:v>
                </c:pt>
                <c:pt idx="129">
                  <c:v>-25.299999237060547</c:v>
                </c:pt>
                <c:pt idx="130">
                  <c:v>-25.19999885559082</c:v>
                </c:pt>
                <c:pt idx="131">
                  <c:v>-25.099998474121094</c:v>
                </c:pt>
                <c:pt idx="132">
                  <c:v>-25</c:v>
                </c:pt>
                <c:pt idx="133">
                  <c:v>-24.899999618530273</c:v>
                </c:pt>
                <c:pt idx="134">
                  <c:v>-24.799999237060547</c:v>
                </c:pt>
                <c:pt idx="135">
                  <c:v>-24.69999885559082</c:v>
                </c:pt>
                <c:pt idx="136">
                  <c:v>-24.599998474121094</c:v>
                </c:pt>
                <c:pt idx="137">
                  <c:v>-24.5</c:v>
                </c:pt>
                <c:pt idx="138">
                  <c:v>-24.399999618530273</c:v>
                </c:pt>
                <c:pt idx="139">
                  <c:v>-24.299999237060547</c:v>
                </c:pt>
                <c:pt idx="140">
                  <c:v>-24.19999885559082</c:v>
                </c:pt>
                <c:pt idx="141">
                  <c:v>-24.099998474121094</c:v>
                </c:pt>
                <c:pt idx="142">
                  <c:v>-24</c:v>
                </c:pt>
                <c:pt idx="143">
                  <c:v>-23.899999618530273</c:v>
                </c:pt>
                <c:pt idx="144">
                  <c:v>-23.799999237060547</c:v>
                </c:pt>
                <c:pt idx="145">
                  <c:v>-23.69999885559082</c:v>
                </c:pt>
                <c:pt idx="146">
                  <c:v>-23.599998474121094</c:v>
                </c:pt>
                <c:pt idx="147">
                  <c:v>-23.5</c:v>
                </c:pt>
                <c:pt idx="148">
                  <c:v>-23.399999618530273</c:v>
                </c:pt>
                <c:pt idx="149">
                  <c:v>-23.299999237060547</c:v>
                </c:pt>
                <c:pt idx="150">
                  <c:v>-23.19999885559082</c:v>
                </c:pt>
                <c:pt idx="151">
                  <c:v>-23.099998474121094</c:v>
                </c:pt>
                <c:pt idx="152">
                  <c:v>-23</c:v>
                </c:pt>
                <c:pt idx="153">
                  <c:v>-22.899999618530273</c:v>
                </c:pt>
                <c:pt idx="154">
                  <c:v>-22.799999237060547</c:v>
                </c:pt>
                <c:pt idx="155">
                  <c:v>-22.69999885559082</c:v>
                </c:pt>
                <c:pt idx="156">
                  <c:v>-22.599998474121094</c:v>
                </c:pt>
                <c:pt idx="157">
                  <c:v>-22.5</c:v>
                </c:pt>
                <c:pt idx="158">
                  <c:v>-22.399999618530273</c:v>
                </c:pt>
                <c:pt idx="159">
                  <c:v>-22.299999237060547</c:v>
                </c:pt>
                <c:pt idx="160">
                  <c:v>-22.19999885559082</c:v>
                </c:pt>
                <c:pt idx="161">
                  <c:v>-22.099998474121094</c:v>
                </c:pt>
                <c:pt idx="162">
                  <c:v>-22</c:v>
                </c:pt>
                <c:pt idx="163">
                  <c:v>-21.899999618530273</c:v>
                </c:pt>
                <c:pt idx="164">
                  <c:v>-21.799999237060547</c:v>
                </c:pt>
                <c:pt idx="165">
                  <c:v>-21.69999885559082</c:v>
                </c:pt>
                <c:pt idx="166">
                  <c:v>-21.599998474121094</c:v>
                </c:pt>
                <c:pt idx="167">
                  <c:v>-21.5</c:v>
                </c:pt>
                <c:pt idx="168">
                  <c:v>-21.399999618530273</c:v>
                </c:pt>
                <c:pt idx="169">
                  <c:v>-21.299999237060547</c:v>
                </c:pt>
                <c:pt idx="170">
                  <c:v>-21.19999885559082</c:v>
                </c:pt>
                <c:pt idx="171">
                  <c:v>-21.099998474121094</c:v>
                </c:pt>
                <c:pt idx="172">
                  <c:v>-21</c:v>
                </c:pt>
                <c:pt idx="173">
                  <c:v>-20.899999618530273</c:v>
                </c:pt>
                <c:pt idx="174">
                  <c:v>-20.799999237060547</c:v>
                </c:pt>
                <c:pt idx="175">
                  <c:v>-20.69999885559082</c:v>
                </c:pt>
                <c:pt idx="176">
                  <c:v>-20.599998474121094</c:v>
                </c:pt>
                <c:pt idx="177">
                  <c:v>-20.5</c:v>
                </c:pt>
                <c:pt idx="178">
                  <c:v>-20.399999618530273</c:v>
                </c:pt>
                <c:pt idx="179">
                  <c:v>-20.299999237060547</c:v>
                </c:pt>
                <c:pt idx="180">
                  <c:v>-20.19999885559082</c:v>
                </c:pt>
                <c:pt idx="181">
                  <c:v>-20.099998474121094</c:v>
                </c:pt>
                <c:pt idx="182">
                  <c:v>-20</c:v>
                </c:pt>
                <c:pt idx="183">
                  <c:v>-19.899999618530273</c:v>
                </c:pt>
                <c:pt idx="184">
                  <c:v>-19.799999237060547</c:v>
                </c:pt>
                <c:pt idx="185">
                  <c:v>-19.69999885559082</c:v>
                </c:pt>
                <c:pt idx="186">
                  <c:v>-19.599998474121094</c:v>
                </c:pt>
                <c:pt idx="187">
                  <c:v>-19.5</c:v>
                </c:pt>
                <c:pt idx="188">
                  <c:v>-19.399999618530273</c:v>
                </c:pt>
                <c:pt idx="189">
                  <c:v>-19.299999237060547</c:v>
                </c:pt>
                <c:pt idx="190">
                  <c:v>-19.19999885559082</c:v>
                </c:pt>
                <c:pt idx="191">
                  <c:v>-19.099998474121094</c:v>
                </c:pt>
                <c:pt idx="192">
                  <c:v>-19</c:v>
                </c:pt>
                <c:pt idx="193">
                  <c:v>-18.899999618530273</c:v>
                </c:pt>
                <c:pt idx="194">
                  <c:v>-18.799999237060547</c:v>
                </c:pt>
                <c:pt idx="195">
                  <c:v>-18.69999885559082</c:v>
                </c:pt>
                <c:pt idx="196">
                  <c:v>-18.599998474121094</c:v>
                </c:pt>
                <c:pt idx="197">
                  <c:v>-18.5</c:v>
                </c:pt>
                <c:pt idx="198">
                  <c:v>-18.399999618530273</c:v>
                </c:pt>
                <c:pt idx="199">
                  <c:v>-18.299999237060547</c:v>
                </c:pt>
                <c:pt idx="200">
                  <c:v>-18.19999885559082</c:v>
                </c:pt>
                <c:pt idx="201">
                  <c:v>-18.099998474121094</c:v>
                </c:pt>
                <c:pt idx="202">
                  <c:v>-18</c:v>
                </c:pt>
                <c:pt idx="203">
                  <c:v>-17.899999618530273</c:v>
                </c:pt>
                <c:pt idx="204">
                  <c:v>-17.799999237060547</c:v>
                </c:pt>
                <c:pt idx="205">
                  <c:v>-17.69999885559082</c:v>
                </c:pt>
                <c:pt idx="206">
                  <c:v>-17.599998474121094</c:v>
                </c:pt>
                <c:pt idx="207">
                  <c:v>-17.5</c:v>
                </c:pt>
                <c:pt idx="208">
                  <c:v>-17.399999618530273</c:v>
                </c:pt>
                <c:pt idx="209">
                  <c:v>-17.299999237060547</c:v>
                </c:pt>
                <c:pt idx="210">
                  <c:v>-17.19999885559082</c:v>
                </c:pt>
                <c:pt idx="211">
                  <c:v>-17.099998474121094</c:v>
                </c:pt>
                <c:pt idx="212">
                  <c:v>-17</c:v>
                </c:pt>
                <c:pt idx="213">
                  <c:v>-16.899999618530273</c:v>
                </c:pt>
                <c:pt idx="214">
                  <c:v>-16.799999237060547</c:v>
                </c:pt>
                <c:pt idx="215">
                  <c:v>-16.69999885559082</c:v>
                </c:pt>
                <c:pt idx="216">
                  <c:v>-16.599998474121094</c:v>
                </c:pt>
                <c:pt idx="217">
                  <c:v>-16.5</c:v>
                </c:pt>
                <c:pt idx="218">
                  <c:v>-16.399999618530273</c:v>
                </c:pt>
                <c:pt idx="219">
                  <c:v>-16.299999237060547</c:v>
                </c:pt>
                <c:pt idx="220">
                  <c:v>-16.19999885559082</c:v>
                </c:pt>
                <c:pt idx="221">
                  <c:v>-16.099998474121094</c:v>
                </c:pt>
                <c:pt idx="222">
                  <c:v>-16</c:v>
                </c:pt>
                <c:pt idx="223">
                  <c:v>-15.899999618530273</c:v>
                </c:pt>
                <c:pt idx="224">
                  <c:v>-15.799999237060547</c:v>
                </c:pt>
                <c:pt idx="225">
                  <c:v>-15.69999885559082</c:v>
                </c:pt>
                <c:pt idx="226">
                  <c:v>-15.599998474121094</c:v>
                </c:pt>
                <c:pt idx="227">
                  <c:v>-15.5</c:v>
                </c:pt>
                <c:pt idx="228">
                  <c:v>-15.399999618530273</c:v>
                </c:pt>
                <c:pt idx="229">
                  <c:v>-15.299999237060547</c:v>
                </c:pt>
                <c:pt idx="230">
                  <c:v>-15.19999885559082</c:v>
                </c:pt>
                <c:pt idx="231">
                  <c:v>-15.099998474121094</c:v>
                </c:pt>
                <c:pt idx="232">
                  <c:v>-15</c:v>
                </c:pt>
                <c:pt idx="233">
                  <c:v>-14.899999618530273</c:v>
                </c:pt>
                <c:pt idx="234">
                  <c:v>-14.799999237060547</c:v>
                </c:pt>
                <c:pt idx="235">
                  <c:v>-14.69999885559082</c:v>
                </c:pt>
                <c:pt idx="236">
                  <c:v>-14.599998474121094</c:v>
                </c:pt>
                <c:pt idx="237">
                  <c:v>-14.5</c:v>
                </c:pt>
                <c:pt idx="238">
                  <c:v>-14.399999618530273</c:v>
                </c:pt>
                <c:pt idx="239">
                  <c:v>-14.299999237060547</c:v>
                </c:pt>
                <c:pt idx="240">
                  <c:v>-14.19999885559082</c:v>
                </c:pt>
                <c:pt idx="241">
                  <c:v>-14.099998474121094</c:v>
                </c:pt>
                <c:pt idx="242">
                  <c:v>-14</c:v>
                </c:pt>
                <c:pt idx="243">
                  <c:v>-13.899999618530273</c:v>
                </c:pt>
                <c:pt idx="244">
                  <c:v>-13.799999237060547</c:v>
                </c:pt>
                <c:pt idx="245">
                  <c:v>-13.69999885559082</c:v>
                </c:pt>
                <c:pt idx="246">
                  <c:v>-13.599998474121094</c:v>
                </c:pt>
                <c:pt idx="247">
                  <c:v>-13.5</c:v>
                </c:pt>
                <c:pt idx="248">
                  <c:v>-13.399999618530273</c:v>
                </c:pt>
                <c:pt idx="249">
                  <c:v>-13.299999237060547</c:v>
                </c:pt>
                <c:pt idx="250">
                  <c:v>-13.19999885559082</c:v>
                </c:pt>
                <c:pt idx="251">
                  <c:v>-13.099998474121094</c:v>
                </c:pt>
                <c:pt idx="252">
                  <c:v>-13</c:v>
                </c:pt>
                <c:pt idx="253">
                  <c:v>-12.899999618530273</c:v>
                </c:pt>
                <c:pt idx="254">
                  <c:v>-12.799999237060547</c:v>
                </c:pt>
                <c:pt idx="255">
                  <c:v>-12.69999885559082</c:v>
                </c:pt>
                <c:pt idx="256">
                  <c:v>-12.599998474121094</c:v>
                </c:pt>
                <c:pt idx="257">
                  <c:v>-12.5</c:v>
                </c:pt>
                <c:pt idx="258">
                  <c:v>-12.399999618530273</c:v>
                </c:pt>
                <c:pt idx="259">
                  <c:v>-12.299999237060547</c:v>
                </c:pt>
                <c:pt idx="260">
                  <c:v>-12.19999885559082</c:v>
                </c:pt>
                <c:pt idx="261">
                  <c:v>-12.099998474121094</c:v>
                </c:pt>
                <c:pt idx="262">
                  <c:v>-12</c:v>
                </c:pt>
                <c:pt idx="263">
                  <c:v>-11.899999618530273</c:v>
                </c:pt>
                <c:pt idx="264">
                  <c:v>-11.799999237060547</c:v>
                </c:pt>
                <c:pt idx="265">
                  <c:v>-11.69999885559082</c:v>
                </c:pt>
                <c:pt idx="266">
                  <c:v>-11.599998474121094</c:v>
                </c:pt>
                <c:pt idx="267">
                  <c:v>-11.5</c:v>
                </c:pt>
                <c:pt idx="268">
                  <c:v>-11.399999618530273</c:v>
                </c:pt>
                <c:pt idx="269">
                  <c:v>-11.299999237060547</c:v>
                </c:pt>
                <c:pt idx="270">
                  <c:v>-11.19999885559082</c:v>
                </c:pt>
                <c:pt idx="271">
                  <c:v>-11.099998474121094</c:v>
                </c:pt>
                <c:pt idx="272">
                  <c:v>-11</c:v>
                </c:pt>
                <c:pt idx="273">
                  <c:v>-10.899999618530273</c:v>
                </c:pt>
                <c:pt idx="274">
                  <c:v>-10.799999237060547</c:v>
                </c:pt>
                <c:pt idx="275">
                  <c:v>-10.69999885559082</c:v>
                </c:pt>
                <c:pt idx="276">
                  <c:v>-10.599998474121094</c:v>
                </c:pt>
                <c:pt idx="277">
                  <c:v>-10.5</c:v>
                </c:pt>
                <c:pt idx="278">
                  <c:v>-10.399999618530273</c:v>
                </c:pt>
                <c:pt idx="279">
                  <c:v>-10.299999237060547</c:v>
                </c:pt>
                <c:pt idx="280">
                  <c:v>-10.19999885559082</c:v>
                </c:pt>
                <c:pt idx="281">
                  <c:v>-10.099998474121094</c:v>
                </c:pt>
                <c:pt idx="282">
                  <c:v>-10</c:v>
                </c:pt>
                <c:pt idx="283">
                  <c:v>-9.8999996185302734</c:v>
                </c:pt>
                <c:pt idx="284">
                  <c:v>-9.7999992370605469</c:v>
                </c:pt>
                <c:pt idx="285">
                  <c:v>-9.6999988555908203</c:v>
                </c:pt>
                <c:pt idx="286">
                  <c:v>-9.5999984741210938</c:v>
                </c:pt>
                <c:pt idx="287">
                  <c:v>-9.5</c:v>
                </c:pt>
                <c:pt idx="288">
                  <c:v>-9.3999996185302734</c:v>
                </c:pt>
                <c:pt idx="289">
                  <c:v>-9.2999992370605469</c:v>
                </c:pt>
                <c:pt idx="290">
                  <c:v>-9.1999988555908203</c:v>
                </c:pt>
                <c:pt idx="291">
                  <c:v>-9.0999984741210938</c:v>
                </c:pt>
                <c:pt idx="292">
                  <c:v>-9</c:v>
                </c:pt>
                <c:pt idx="293">
                  <c:v>-8.8999996185302734</c:v>
                </c:pt>
                <c:pt idx="294">
                  <c:v>-8.7999992370605469</c:v>
                </c:pt>
                <c:pt idx="295">
                  <c:v>-8.6999988555908203</c:v>
                </c:pt>
                <c:pt idx="296">
                  <c:v>-8.5999984741210938</c:v>
                </c:pt>
                <c:pt idx="297">
                  <c:v>-8.5</c:v>
                </c:pt>
                <c:pt idx="298">
                  <c:v>-8.3999996185302734</c:v>
                </c:pt>
                <c:pt idx="299">
                  <c:v>-8.2999992370605469</c:v>
                </c:pt>
                <c:pt idx="300">
                  <c:v>-8.1999988555908203</c:v>
                </c:pt>
                <c:pt idx="301">
                  <c:v>-8.0999984741210938</c:v>
                </c:pt>
                <c:pt idx="302">
                  <c:v>-8</c:v>
                </c:pt>
                <c:pt idx="303">
                  <c:v>-7.8999996185302734</c:v>
                </c:pt>
                <c:pt idx="304">
                  <c:v>-7.7999992370605469</c:v>
                </c:pt>
                <c:pt idx="305">
                  <c:v>-7.6999988555908203</c:v>
                </c:pt>
                <c:pt idx="306">
                  <c:v>-7.5999984741210938</c:v>
                </c:pt>
                <c:pt idx="307">
                  <c:v>-7.5</c:v>
                </c:pt>
                <c:pt idx="308">
                  <c:v>-7.3999996185302734</c:v>
                </c:pt>
                <c:pt idx="309">
                  <c:v>-7.2999992370605469</c:v>
                </c:pt>
                <c:pt idx="310">
                  <c:v>-7.1999988555908203</c:v>
                </c:pt>
                <c:pt idx="311">
                  <c:v>-7.0999984741210938</c:v>
                </c:pt>
                <c:pt idx="312">
                  <c:v>-7</c:v>
                </c:pt>
                <c:pt idx="313">
                  <c:v>-6.8999996185302734</c:v>
                </c:pt>
                <c:pt idx="314">
                  <c:v>-6.7999992370605469</c:v>
                </c:pt>
                <c:pt idx="315">
                  <c:v>-6.6999988555908203</c:v>
                </c:pt>
                <c:pt idx="316">
                  <c:v>-6.5999984741210938</c:v>
                </c:pt>
                <c:pt idx="317">
                  <c:v>-6.5</c:v>
                </c:pt>
                <c:pt idx="318">
                  <c:v>-6.3999996185302734</c:v>
                </c:pt>
                <c:pt idx="319">
                  <c:v>-6.2999992370605469</c:v>
                </c:pt>
                <c:pt idx="320">
                  <c:v>-6.2000007629394531</c:v>
                </c:pt>
                <c:pt idx="321">
                  <c:v>-6.0999984741210938</c:v>
                </c:pt>
                <c:pt idx="322">
                  <c:v>-6</c:v>
                </c:pt>
                <c:pt idx="323">
                  <c:v>-5.8999977111816406</c:v>
                </c:pt>
                <c:pt idx="324">
                  <c:v>-5.7999992370605469</c:v>
                </c:pt>
                <c:pt idx="325">
                  <c:v>-5.7000007629394531</c:v>
                </c:pt>
                <c:pt idx="326">
                  <c:v>-5.5999984741210938</c:v>
                </c:pt>
                <c:pt idx="327">
                  <c:v>-5.5</c:v>
                </c:pt>
                <c:pt idx="328">
                  <c:v>-5.3999977111816406</c:v>
                </c:pt>
                <c:pt idx="329">
                  <c:v>-5.2999992370605469</c:v>
                </c:pt>
                <c:pt idx="330">
                  <c:v>-5.2000007629394531</c:v>
                </c:pt>
                <c:pt idx="331">
                  <c:v>-5.0999984741210938</c:v>
                </c:pt>
                <c:pt idx="332">
                  <c:v>-5</c:v>
                </c:pt>
                <c:pt idx="333">
                  <c:v>-4.8999977111816406</c:v>
                </c:pt>
                <c:pt idx="334">
                  <c:v>-4.7999992370605469</c:v>
                </c:pt>
                <c:pt idx="335">
                  <c:v>-4.7000007629394531</c:v>
                </c:pt>
                <c:pt idx="336">
                  <c:v>-4.5999984741210938</c:v>
                </c:pt>
                <c:pt idx="337">
                  <c:v>-4.5</c:v>
                </c:pt>
                <c:pt idx="338">
                  <c:v>-4.3999977111816406</c:v>
                </c:pt>
                <c:pt idx="339">
                  <c:v>-4.2999992370605469</c:v>
                </c:pt>
                <c:pt idx="340">
                  <c:v>-4.2000007629394531</c:v>
                </c:pt>
                <c:pt idx="341">
                  <c:v>-4.0999984741210938</c:v>
                </c:pt>
                <c:pt idx="342">
                  <c:v>-4</c:v>
                </c:pt>
                <c:pt idx="343">
                  <c:v>-3.8999977111816406</c:v>
                </c:pt>
                <c:pt idx="344">
                  <c:v>-3.7999992370605469</c:v>
                </c:pt>
                <c:pt idx="345">
                  <c:v>-3.7000007629394531</c:v>
                </c:pt>
                <c:pt idx="346">
                  <c:v>-3.5999984741210938</c:v>
                </c:pt>
                <c:pt idx="347">
                  <c:v>-3.5</c:v>
                </c:pt>
                <c:pt idx="348">
                  <c:v>-3.3999977111816406</c:v>
                </c:pt>
                <c:pt idx="349">
                  <c:v>-3.2999992370605469</c:v>
                </c:pt>
                <c:pt idx="350">
                  <c:v>-3.2000007629394531</c:v>
                </c:pt>
                <c:pt idx="351">
                  <c:v>-3.0999984741210938</c:v>
                </c:pt>
                <c:pt idx="352">
                  <c:v>-3</c:v>
                </c:pt>
                <c:pt idx="353">
                  <c:v>-2.8999977111816406</c:v>
                </c:pt>
                <c:pt idx="354">
                  <c:v>-2.7999992370605469</c:v>
                </c:pt>
                <c:pt idx="355">
                  <c:v>-2.7000007629394531</c:v>
                </c:pt>
                <c:pt idx="356">
                  <c:v>-2.5999984741210938</c:v>
                </c:pt>
                <c:pt idx="357">
                  <c:v>-2.5</c:v>
                </c:pt>
                <c:pt idx="358">
                  <c:v>-2.3999977111816406</c:v>
                </c:pt>
                <c:pt idx="359">
                  <c:v>-2.2999992370605469</c:v>
                </c:pt>
                <c:pt idx="360">
                  <c:v>-2.2000007629394531</c:v>
                </c:pt>
                <c:pt idx="361">
                  <c:v>-2.0999984741210938</c:v>
                </c:pt>
                <c:pt idx="362">
                  <c:v>-2</c:v>
                </c:pt>
                <c:pt idx="363">
                  <c:v>-1.8999977111816406</c:v>
                </c:pt>
                <c:pt idx="364">
                  <c:v>-1.7999992370605469</c:v>
                </c:pt>
                <c:pt idx="365">
                  <c:v>-1.7000007629394531</c:v>
                </c:pt>
                <c:pt idx="366">
                  <c:v>-1.5999984741210938</c:v>
                </c:pt>
                <c:pt idx="367">
                  <c:v>-1.5</c:v>
                </c:pt>
                <c:pt idx="368">
                  <c:v>-1.3999977111816406</c:v>
                </c:pt>
                <c:pt idx="369">
                  <c:v>-1.2999992370605469</c:v>
                </c:pt>
                <c:pt idx="370">
                  <c:v>-1.2000007629394531</c:v>
                </c:pt>
                <c:pt idx="371">
                  <c:v>-1.0999984741210938</c:v>
                </c:pt>
                <c:pt idx="372">
                  <c:v>-1</c:v>
                </c:pt>
                <c:pt idx="373">
                  <c:v>-0.89999771118164063</c:v>
                </c:pt>
                <c:pt idx="374">
                  <c:v>-0.79999923706054688</c:v>
                </c:pt>
                <c:pt idx="375">
                  <c:v>-0.70000076293945313</c:v>
                </c:pt>
                <c:pt idx="376">
                  <c:v>-0.59999847412109375</c:v>
                </c:pt>
                <c:pt idx="377">
                  <c:v>-0.5</c:v>
                </c:pt>
                <c:pt idx="378">
                  <c:v>-0.39999771118164063</c:v>
                </c:pt>
                <c:pt idx="379">
                  <c:v>-0.29999923706054688</c:v>
                </c:pt>
                <c:pt idx="380">
                  <c:v>-0.20000076293945313</c:v>
                </c:pt>
                <c:pt idx="381">
                  <c:v>-9.999847412109375E-2</c:v>
                </c:pt>
                <c:pt idx="382">
                  <c:v>0</c:v>
                </c:pt>
                <c:pt idx="383">
                  <c:v>0.10000228881835938</c:v>
                </c:pt>
                <c:pt idx="384">
                  <c:v>0.20000076293945313</c:v>
                </c:pt>
                <c:pt idx="385">
                  <c:v>0.29999923706054688</c:v>
                </c:pt>
                <c:pt idx="386">
                  <c:v>0.40000152587890625</c:v>
                </c:pt>
                <c:pt idx="387">
                  <c:v>0.5</c:v>
                </c:pt>
                <c:pt idx="388">
                  <c:v>0.60000228881835938</c:v>
                </c:pt>
                <c:pt idx="389">
                  <c:v>0.70000076293945313</c:v>
                </c:pt>
                <c:pt idx="390">
                  <c:v>0.79999923706054688</c:v>
                </c:pt>
                <c:pt idx="391">
                  <c:v>0.90000152587890625</c:v>
                </c:pt>
                <c:pt idx="392">
                  <c:v>1</c:v>
                </c:pt>
                <c:pt idx="393">
                  <c:v>1.1000022888183594</c:v>
                </c:pt>
                <c:pt idx="394">
                  <c:v>1.2000007629394531</c:v>
                </c:pt>
                <c:pt idx="395">
                  <c:v>1.2999992370605469</c:v>
                </c:pt>
                <c:pt idx="396">
                  <c:v>1.4000015258789063</c:v>
                </c:pt>
                <c:pt idx="397">
                  <c:v>1.5</c:v>
                </c:pt>
                <c:pt idx="398">
                  <c:v>1.6000022888183594</c:v>
                </c:pt>
                <c:pt idx="399">
                  <c:v>1.7000007629394531</c:v>
                </c:pt>
                <c:pt idx="400">
                  <c:v>1.7999992370605469</c:v>
                </c:pt>
                <c:pt idx="401">
                  <c:v>1.9000015258789063</c:v>
                </c:pt>
                <c:pt idx="402">
                  <c:v>2</c:v>
                </c:pt>
                <c:pt idx="403">
                  <c:v>2.1000022888183594</c:v>
                </c:pt>
                <c:pt idx="404">
                  <c:v>2.2000007629394531</c:v>
                </c:pt>
                <c:pt idx="405">
                  <c:v>2.2999992370605469</c:v>
                </c:pt>
                <c:pt idx="406">
                  <c:v>2.4000015258789063</c:v>
                </c:pt>
                <c:pt idx="407">
                  <c:v>2.5</c:v>
                </c:pt>
                <c:pt idx="408">
                  <c:v>2.6000022888183594</c:v>
                </c:pt>
                <c:pt idx="409">
                  <c:v>2.7000007629394531</c:v>
                </c:pt>
                <c:pt idx="410">
                  <c:v>2.7999992370605469</c:v>
                </c:pt>
                <c:pt idx="411">
                  <c:v>2.9000015258789063</c:v>
                </c:pt>
                <c:pt idx="412">
                  <c:v>3</c:v>
                </c:pt>
                <c:pt idx="413">
                  <c:v>3.1000022888183594</c:v>
                </c:pt>
                <c:pt idx="414">
                  <c:v>3.2000007629394531</c:v>
                </c:pt>
                <c:pt idx="415">
                  <c:v>3.2999992370605469</c:v>
                </c:pt>
                <c:pt idx="416">
                  <c:v>3.4000015258789063</c:v>
                </c:pt>
                <c:pt idx="417">
                  <c:v>3.5</c:v>
                </c:pt>
                <c:pt idx="418">
                  <c:v>3.6000022888183594</c:v>
                </c:pt>
                <c:pt idx="419">
                  <c:v>3.7000007629394531</c:v>
                </c:pt>
                <c:pt idx="420">
                  <c:v>3.7999992370605469</c:v>
                </c:pt>
                <c:pt idx="421">
                  <c:v>3.9000015258789063</c:v>
                </c:pt>
                <c:pt idx="422">
                  <c:v>4</c:v>
                </c:pt>
                <c:pt idx="423">
                  <c:v>4.1000022888183594</c:v>
                </c:pt>
                <c:pt idx="424">
                  <c:v>4.2000007629394531</c:v>
                </c:pt>
                <c:pt idx="425">
                  <c:v>4.2999992370605469</c:v>
                </c:pt>
                <c:pt idx="426">
                  <c:v>4.4000015258789063</c:v>
                </c:pt>
                <c:pt idx="427">
                  <c:v>4.5</c:v>
                </c:pt>
                <c:pt idx="428">
                  <c:v>4.6000022888183594</c:v>
                </c:pt>
                <c:pt idx="429">
                  <c:v>4.7000007629394531</c:v>
                </c:pt>
                <c:pt idx="430">
                  <c:v>4.7999992370605469</c:v>
                </c:pt>
                <c:pt idx="431">
                  <c:v>4.9000015258789063</c:v>
                </c:pt>
                <c:pt idx="432">
                  <c:v>5</c:v>
                </c:pt>
                <c:pt idx="433">
                  <c:v>5.1000022888183594</c:v>
                </c:pt>
                <c:pt idx="434">
                  <c:v>5.2000007629394531</c:v>
                </c:pt>
                <c:pt idx="435">
                  <c:v>5.2999992370605469</c:v>
                </c:pt>
                <c:pt idx="436">
                  <c:v>5.4000015258789063</c:v>
                </c:pt>
                <c:pt idx="437">
                  <c:v>5.5</c:v>
                </c:pt>
                <c:pt idx="438">
                  <c:v>5.6000022888183594</c:v>
                </c:pt>
                <c:pt idx="439">
                  <c:v>5.7000007629394531</c:v>
                </c:pt>
                <c:pt idx="440">
                  <c:v>5.7999992370605469</c:v>
                </c:pt>
                <c:pt idx="441">
                  <c:v>5.9000015258789063</c:v>
                </c:pt>
                <c:pt idx="442">
                  <c:v>6</c:v>
                </c:pt>
                <c:pt idx="443">
                  <c:v>6.1000022888183594</c:v>
                </c:pt>
                <c:pt idx="444">
                  <c:v>6.2000007629394531</c:v>
                </c:pt>
                <c:pt idx="445">
                  <c:v>6.2999992370605469</c:v>
                </c:pt>
                <c:pt idx="446">
                  <c:v>6.4000015258789063</c:v>
                </c:pt>
                <c:pt idx="447">
                  <c:v>6.5</c:v>
                </c:pt>
                <c:pt idx="448">
                  <c:v>6.6000022888183594</c:v>
                </c:pt>
                <c:pt idx="449">
                  <c:v>6.7000007629394531</c:v>
                </c:pt>
                <c:pt idx="450">
                  <c:v>6.7999992370605469</c:v>
                </c:pt>
                <c:pt idx="451">
                  <c:v>6.9000015258789063</c:v>
                </c:pt>
                <c:pt idx="452">
                  <c:v>7</c:v>
                </c:pt>
                <c:pt idx="453">
                  <c:v>7.1000022888183594</c:v>
                </c:pt>
                <c:pt idx="454">
                  <c:v>7.2000007629394531</c:v>
                </c:pt>
                <c:pt idx="455">
                  <c:v>7.2999992370605469</c:v>
                </c:pt>
                <c:pt idx="456">
                  <c:v>7.4000015258789063</c:v>
                </c:pt>
                <c:pt idx="457">
                  <c:v>7.5</c:v>
                </c:pt>
                <c:pt idx="458">
                  <c:v>7.6000022888183594</c:v>
                </c:pt>
                <c:pt idx="459">
                  <c:v>7.7000007629394531</c:v>
                </c:pt>
                <c:pt idx="460">
                  <c:v>7.7999992370605469</c:v>
                </c:pt>
                <c:pt idx="461">
                  <c:v>7.9000015258789063</c:v>
                </c:pt>
                <c:pt idx="462">
                  <c:v>8</c:v>
                </c:pt>
                <c:pt idx="463">
                  <c:v>8.1000022888183594</c:v>
                </c:pt>
                <c:pt idx="464">
                  <c:v>8.2000007629394531</c:v>
                </c:pt>
                <c:pt idx="465">
                  <c:v>8.2999992370605469</c:v>
                </c:pt>
                <c:pt idx="466">
                  <c:v>8.4000015258789063</c:v>
                </c:pt>
                <c:pt idx="467">
                  <c:v>8.5</c:v>
                </c:pt>
                <c:pt idx="468">
                  <c:v>8.6000022888183594</c:v>
                </c:pt>
                <c:pt idx="469">
                  <c:v>8.7000007629394531</c:v>
                </c:pt>
                <c:pt idx="470">
                  <c:v>8.7999992370605469</c:v>
                </c:pt>
                <c:pt idx="471">
                  <c:v>8.9000015258789063</c:v>
                </c:pt>
                <c:pt idx="472">
                  <c:v>9</c:v>
                </c:pt>
                <c:pt idx="473">
                  <c:v>9.1000022888183594</c:v>
                </c:pt>
                <c:pt idx="474">
                  <c:v>9.2000007629394531</c:v>
                </c:pt>
                <c:pt idx="475">
                  <c:v>9.2999992370605469</c:v>
                </c:pt>
                <c:pt idx="476">
                  <c:v>9.4000015258789063</c:v>
                </c:pt>
                <c:pt idx="477">
                  <c:v>9.5</c:v>
                </c:pt>
                <c:pt idx="478">
                  <c:v>9.6000022888183594</c:v>
                </c:pt>
                <c:pt idx="479">
                  <c:v>9.7000007629394531</c:v>
                </c:pt>
                <c:pt idx="480">
                  <c:v>9.7999992370605469</c:v>
                </c:pt>
                <c:pt idx="481">
                  <c:v>9.9000015258789063</c:v>
                </c:pt>
                <c:pt idx="482">
                  <c:v>10</c:v>
                </c:pt>
                <c:pt idx="483">
                  <c:v>10.100002288818359</c:v>
                </c:pt>
                <c:pt idx="484">
                  <c:v>10.200000762939453</c:v>
                </c:pt>
                <c:pt idx="485">
                  <c:v>10.299999237060547</c:v>
                </c:pt>
                <c:pt idx="486">
                  <c:v>10.400001525878906</c:v>
                </c:pt>
                <c:pt idx="487">
                  <c:v>10.5</c:v>
                </c:pt>
                <c:pt idx="488">
                  <c:v>10.600002288818359</c:v>
                </c:pt>
                <c:pt idx="489">
                  <c:v>10.700000762939453</c:v>
                </c:pt>
                <c:pt idx="490">
                  <c:v>10.799999237060547</c:v>
                </c:pt>
                <c:pt idx="491">
                  <c:v>10.900001525878906</c:v>
                </c:pt>
                <c:pt idx="492">
                  <c:v>11</c:v>
                </c:pt>
                <c:pt idx="493">
                  <c:v>11.100002288818359</c:v>
                </c:pt>
                <c:pt idx="494">
                  <c:v>11.200000762939453</c:v>
                </c:pt>
                <c:pt idx="495">
                  <c:v>11.299999237060547</c:v>
                </c:pt>
                <c:pt idx="496">
                  <c:v>11.400001525878906</c:v>
                </c:pt>
                <c:pt idx="497">
                  <c:v>11.5</c:v>
                </c:pt>
                <c:pt idx="498">
                  <c:v>11.600002288818359</c:v>
                </c:pt>
                <c:pt idx="499">
                  <c:v>11.700000762939453</c:v>
                </c:pt>
                <c:pt idx="500">
                  <c:v>11.799999237060547</c:v>
                </c:pt>
                <c:pt idx="501">
                  <c:v>11.900001525878906</c:v>
                </c:pt>
                <c:pt idx="502">
                  <c:v>12</c:v>
                </c:pt>
                <c:pt idx="503">
                  <c:v>12.100002288818359</c:v>
                </c:pt>
                <c:pt idx="504">
                  <c:v>12.200000762939453</c:v>
                </c:pt>
                <c:pt idx="505">
                  <c:v>12.299999237060547</c:v>
                </c:pt>
                <c:pt idx="506">
                  <c:v>12.400001525878906</c:v>
                </c:pt>
                <c:pt idx="507">
                  <c:v>12.5</c:v>
                </c:pt>
                <c:pt idx="508">
                  <c:v>12.600002288818359</c:v>
                </c:pt>
                <c:pt idx="509">
                  <c:v>12.700000762939453</c:v>
                </c:pt>
                <c:pt idx="510">
                  <c:v>12.799999237060547</c:v>
                </c:pt>
                <c:pt idx="511">
                  <c:v>12.900001525878906</c:v>
                </c:pt>
                <c:pt idx="512">
                  <c:v>13</c:v>
                </c:pt>
                <c:pt idx="513">
                  <c:v>13.100002288818359</c:v>
                </c:pt>
                <c:pt idx="514">
                  <c:v>13.200000762939453</c:v>
                </c:pt>
                <c:pt idx="515">
                  <c:v>13.299999237060547</c:v>
                </c:pt>
                <c:pt idx="516">
                  <c:v>13.400001525878906</c:v>
                </c:pt>
                <c:pt idx="517">
                  <c:v>13.5</c:v>
                </c:pt>
                <c:pt idx="518">
                  <c:v>13.600002288818359</c:v>
                </c:pt>
                <c:pt idx="519">
                  <c:v>13.700000762939453</c:v>
                </c:pt>
                <c:pt idx="520">
                  <c:v>13.799999237060547</c:v>
                </c:pt>
                <c:pt idx="521">
                  <c:v>13.900001525878906</c:v>
                </c:pt>
                <c:pt idx="522">
                  <c:v>14</c:v>
                </c:pt>
                <c:pt idx="523">
                  <c:v>14.100002288818359</c:v>
                </c:pt>
                <c:pt idx="524">
                  <c:v>14.200000762939453</c:v>
                </c:pt>
                <c:pt idx="525">
                  <c:v>14.299999237060547</c:v>
                </c:pt>
                <c:pt idx="526">
                  <c:v>14.400001525878906</c:v>
                </c:pt>
                <c:pt idx="527">
                  <c:v>14.5</c:v>
                </c:pt>
                <c:pt idx="528">
                  <c:v>14.600002288818359</c:v>
                </c:pt>
                <c:pt idx="529">
                  <c:v>14.700000762939453</c:v>
                </c:pt>
                <c:pt idx="530">
                  <c:v>14.799999237060547</c:v>
                </c:pt>
                <c:pt idx="531">
                  <c:v>14.900001525878906</c:v>
                </c:pt>
                <c:pt idx="532">
                  <c:v>15</c:v>
                </c:pt>
                <c:pt idx="533">
                  <c:v>15.100002288818359</c:v>
                </c:pt>
                <c:pt idx="534">
                  <c:v>15.200000762939453</c:v>
                </c:pt>
                <c:pt idx="535">
                  <c:v>15.299999237060547</c:v>
                </c:pt>
                <c:pt idx="536">
                  <c:v>15.400001525878906</c:v>
                </c:pt>
                <c:pt idx="537">
                  <c:v>15.5</c:v>
                </c:pt>
                <c:pt idx="538">
                  <c:v>15.600002288818359</c:v>
                </c:pt>
                <c:pt idx="539">
                  <c:v>15.700000762939453</c:v>
                </c:pt>
                <c:pt idx="540">
                  <c:v>15.799999237060547</c:v>
                </c:pt>
                <c:pt idx="541">
                  <c:v>15.900001525878906</c:v>
                </c:pt>
                <c:pt idx="542">
                  <c:v>16</c:v>
                </c:pt>
                <c:pt idx="543">
                  <c:v>16.100002288818359</c:v>
                </c:pt>
                <c:pt idx="544">
                  <c:v>16.200000762939453</c:v>
                </c:pt>
                <c:pt idx="545">
                  <c:v>16.299999237060547</c:v>
                </c:pt>
                <c:pt idx="546">
                  <c:v>16.400001525878906</c:v>
                </c:pt>
                <c:pt idx="547">
                  <c:v>16.5</c:v>
                </c:pt>
                <c:pt idx="548">
                  <c:v>16.600002288818359</c:v>
                </c:pt>
                <c:pt idx="549">
                  <c:v>16.700000762939453</c:v>
                </c:pt>
                <c:pt idx="550">
                  <c:v>16.799999237060547</c:v>
                </c:pt>
                <c:pt idx="551">
                  <c:v>16.900001525878906</c:v>
                </c:pt>
                <c:pt idx="552">
                  <c:v>17</c:v>
                </c:pt>
                <c:pt idx="553">
                  <c:v>17.100002288818359</c:v>
                </c:pt>
                <c:pt idx="554">
                  <c:v>17.200000762939453</c:v>
                </c:pt>
                <c:pt idx="555">
                  <c:v>17.299999237060547</c:v>
                </c:pt>
                <c:pt idx="556">
                  <c:v>17.400001525878906</c:v>
                </c:pt>
                <c:pt idx="557">
                  <c:v>17.5</c:v>
                </c:pt>
                <c:pt idx="558">
                  <c:v>17.600002288818359</c:v>
                </c:pt>
                <c:pt idx="559">
                  <c:v>17.700000762939453</c:v>
                </c:pt>
                <c:pt idx="560">
                  <c:v>17.799999237060547</c:v>
                </c:pt>
                <c:pt idx="561">
                  <c:v>17.900001525878906</c:v>
                </c:pt>
                <c:pt idx="562">
                  <c:v>18</c:v>
                </c:pt>
                <c:pt idx="563">
                  <c:v>18.100002288818359</c:v>
                </c:pt>
                <c:pt idx="564">
                  <c:v>18.200000762939453</c:v>
                </c:pt>
                <c:pt idx="565">
                  <c:v>18.299999237060547</c:v>
                </c:pt>
                <c:pt idx="566">
                  <c:v>18.400001525878906</c:v>
                </c:pt>
                <c:pt idx="567">
                  <c:v>18.5</c:v>
                </c:pt>
                <c:pt idx="568">
                  <c:v>18.600002288818359</c:v>
                </c:pt>
                <c:pt idx="569">
                  <c:v>18.700000762939453</c:v>
                </c:pt>
                <c:pt idx="570">
                  <c:v>18.799999237060547</c:v>
                </c:pt>
                <c:pt idx="571">
                  <c:v>18.900001525878906</c:v>
                </c:pt>
                <c:pt idx="572">
                  <c:v>19</c:v>
                </c:pt>
                <c:pt idx="573">
                  <c:v>19.100002288818359</c:v>
                </c:pt>
                <c:pt idx="574">
                  <c:v>19.200000762939453</c:v>
                </c:pt>
                <c:pt idx="575">
                  <c:v>19.299999237060547</c:v>
                </c:pt>
                <c:pt idx="576">
                  <c:v>19.400001525878906</c:v>
                </c:pt>
                <c:pt idx="577">
                  <c:v>19.5</c:v>
                </c:pt>
                <c:pt idx="578">
                  <c:v>19.600002288818359</c:v>
                </c:pt>
                <c:pt idx="579">
                  <c:v>19.700000762939453</c:v>
                </c:pt>
                <c:pt idx="580">
                  <c:v>19.799999237060547</c:v>
                </c:pt>
                <c:pt idx="581">
                  <c:v>19.900001525878906</c:v>
                </c:pt>
                <c:pt idx="582">
                  <c:v>20</c:v>
                </c:pt>
                <c:pt idx="583">
                  <c:v>20.100002288818359</c:v>
                </c:pt>
                <c:pt idx="584">
                  <c:v>20.200000762939453</c:v>
                </c:pt>
                <c:pt idx="585">
                  <c:v>20.299999237060547</c:v>
                </c:pt>
                <c:pt idx="586">
                  <c:v>20.400001525878906</c:v>
                </c:pt>
                <c:pt idx="587">
                  <c:v>20.5</c:v>
                </c:pt>
                <c:pt idx="588">
                  <c:v>20.600002288818359</c:v>
                </c:pt>
                <c:pt idx="589">
                  <c:v>20.700000762939453</c:v>
                </c:pt>
                <c:pt idx="590">
                  <c:v>20.799999237060547</c:v>
                </c:pt>
                <c:pt idx="591">
                  <c:v>20.900001525878906</c:v>
                </c:pt>
                <c:pt idx="592">
                  <c:v>21</c:v>
                </c:pt>
                <c:pt idx="593">
                  <c:v>21.100002288818359</c:v>
                </c:pt>
                <c:pt idx="594">
                  <c:v>21.200000762939453</c:v>
                </c:pt>
                <c:pt idx="595">
                  <c:v>21.299999237060547</c:v>
                </c:pt>
                <c:pt idx="596">
                  <c:v>21.400001525878906</c:v>
                </c:pt>
                <c:pt idx="597">
                  <c:v>21.5</c:v>
                </c:pt>
                <c:pt idx="598">
                  <c:v>21.600002288818359</c:v>
                </c:pt>
                <c:pt idx="599">
                  <c:v>21.700000762939453</c:v>
                </c:pt>
                <c:pt idx="600">
                  <c:v>21.799999237060547</c:v>
                </c:pt>
                <c:pt idx="601">
                  <c:v>21.900001525878906</c:v>
                </c:pt>
                <c:pt idx="602">
                  <c:v>22</c:v>
                </c:pt>
                <c:pt idx="603">
                  <c:v>22.100002288818359</c:v>
                </c:pt>
                <c:pt idx="604">
                  <c:v>22.200000762939453</c:v>
                </c:pt>
                <c:pt idx="605">
                  <c:v>22.299999237060547</c:v>
                </c:pt>
                <c:pt idx="606">
                  <c:v>22.400001525878906</c:v>
                </c:pt>
                <c:pt idx="607">
                  <c:v>22.5</c:v>
                </c:pt>
                <c:pt idx="608">
                  <c:v>22.600002288818359</c:v>
                </c:pt>
                <c:pt idx="609">
                  <c:v>22.700000762939453</c:v>
                </c:pt>
                <c:pt idx="610">
                  <c:v>22.799999237060547</c:v>
                </c:pt>
                <c:pt idx="611">
                  <c:v>22.900001525878906</c:v>
                </c:pt>
                <c:pt idx="612">
                  <c:v>23</c:v>
                </c:pt>
                <c:pt idx="613">
                  <c:v>23.100002288818359</c:v>
                </c:pt>
                <c:pt idx="614">
                  <c:v>23.200000762939453</c:v>
                </c:pt>
                <c:pt idx="615">
                  <c:v>23.299999237060547</c:v>
                </c:pt>
                <c:pt idx="616">
                  <c:v>23.400001525878906</c:v>
                </c:pt>
                <c:pt idx="617">
                  <c:v>23.5</c:v>
                </c:pt>
                <c:pt idx="618">
                  <c:v>23.600002288818359</c:v>
                </c:pt>
                <c:pt idx="619">
                  <c:v>23.700000762939453</c:v>
                </c:pt>
                <c:pt idx="620">
                  <c:v>23.799999237060547</c:v>
                </c:pt>
                <c:pt idx="621">
                  <c:v>23.900001525878906</c:v>
                </c:pt>
                <c:pt idx="622">
                  <c:v>24</c:v>
                </c:pt>
                <c:pt idx="623">
                  <c:v>24.100002288818359</c:v>
                </c:pt>
                <c:pt idx="624">
                  <c:v>24.200000762939453</c:v>
                </c:pt>
                <c:pt idx="625">
                  <c:v>24.299999237060547</c:v>
                </c:pt>
                <c:pt idx="626">
                  <c:v>24.400001525878906</c:v>
                </c:pt>
                <c:pt idx="627">
                  <c:v>24.5</c:v>
                </c:pt>
                <c:pt idx="628">
                  <c:v>24.600002288818359</c:v>
                </c:pt>
                <c:pt idx="629">
                  <c:v>24.700000762939453</c:v>
                </c:pt>
                <c:pt idx="630">
                  <c:v>24.799999237060547</c:v>
                </c:pt>
                <c:pt idx="631">
                  <c:v>24.900001525878906</c:v>
                </c:pt>
                <c:pt idx="632">
                  <c:v>25</c:v>
                </c:pt>
                <c:pt idx="633">
                  <c:v>25.100002288818359</c:v>
                </c:pt>
                <c:pt idx="634">
                  <c:v>25.200000762939453</c:v>
                </c:pt>
                <c:pt idx="635">
                  <c:v>25.299999237060547</c:v>
                </c:pt>
                <c:pt idx="636">
                  <c:v>25.400001525878906</c:v>
                </c:pt>
                <c:pt idx="637">
                  <c:v>25.5</c:v>
                </c:pt>
                <c:pt idx="638">
                  <c:v>25.600002288818359</c:v>
                </c:pt>
                <c:pt idx="639">
                  <c:v>25.700000762939453</c:v>
                </c:pt>
                <c:pt idx="640">
                  <c:v>25.799999237060547</c:v>
                </c:pt>
                <c:pt idx="641">
                  <c:v>25.899997711181641</c:v>
                </c:pt>
                <c:pt idx="642">
                  <c:v>26.000003814697266</c:v>
                </c:pt>
                <c:pt idx="643">
                  <c:v>26.100002288818359</c:v>
                </c:pt>
                <c:pt idx="644">
                  <c:v>26.200000762939453</c:v>
                </c:pt>
                <c:pt idx="645">
                  <c:v>26.299999237060547</c:v>
                </c:pt>
                <c:pt idx="646">
                  <c:v>26.399997711181641</c:v>
                </c:pt>
                <c:pt idx="647">
                  <c:v>26.500003814697266</c:v>
                </c:pt>
                <c:pt idx="648">
                  <c:v>26.600002288818359</c:v>
                </c:pt>
                <c:pt idx="649">
                  <c:v>26.700000762939453</c:v>
                </c:pt>
                <c:pt idx="650">
                  <c:v>26.799999237060547</c:v>
                </c:pt>
                <c:pt idx="651">
                  <c:v>26.899997711181641</c:v>
                </c:pt>
                <c:pt idx="652">
                  <c:v>27.000003814697266</c:v>
                </c:pt>
                <c:pt idx="653">
                  <c:v>27.100002288818359</c:v>
                </c:pt>
                <c:pt idx="654">
                  <c:v>27.200000762939453</c:v>
                </c:pt>
                <c:pt idx="655">
                  <c:v>27.299999237060547</c:v>
                </c:pt>
                <c:pt idx="656">
                  <c:v>27.399997711181641</c:v>
                </c:pt>
                <c:pt idx="657">
                  <c:v>27.500003814697266</c:v>
                </c:pt>
                <c:pt idx="658">
                  <c:v>27.600002288818359</c:v>
                </c:pt>
                <c:pt idx="659">
                  <c:v>27.700000762939453</c:v>
                </c:pt>
                <c:pt idx="660">
                  <c:v>27.799999237060547</c:v>
                </c:pt>
                <c:pt idx="661">
                  <c:v>27.899997711181641</c:v>
                </c:pt>
                <c:pt idx="662">
                  <c:v>28.000003814697266</c:v>
                </c:pt>
                <c:pt idx="663">
                  <c:v>28.100002288818359</c:v>
                </c:pt>
                <c:pt idx="664">
                  <c:v>28.200000762939453</c:v>
                </c:pt>
                <c:pt idx="665">
                  <c:v>28.299999237060547</c:v>
                </c:pt>
                <c:pt idx="666">
                  <c:v>28.399997711181641</c:v>
                </c:pt>
                <c:pt idx="667">
                  <c:v>28.500003814697266</c:v>
                </c:pt>
                <c:pt idx="668">
                  <c:v>28.600002288818359</c:v>
                </c:pt>
                <c:pt idx="669">
                  <c:v>28.700000762939453</c:v>
                </c:pt>
                <c:pt idx="670">
                  <c:v>28.799999237060547</c:v>
                </c:pt>
                <c:pt idx="671">
                  <c:v>28.899997711181641</c:v>
                </c:pt>
                <c:pt idx="672">
                  <c:v>29.000003814697266</c:v>
                </c:pt>
                <c:pt idx="673">
                  <c:v>29.100002288818359</c:v>
                </c:pt>
                <c:pt idx="674">
                  <c:v>29.200000762939453</c:v>
                </c:pt>
                <c:pt idx="675">
                  <c:v>29.299999237060547</c:v>
                </c:pt>
                <c:pt idx="676">
                  <c:v>29.399997711181641</c:v>
                </c:pt>
                <c:pt idx="677">
                  <c:v>29.500003814697266</c:v>
                </c:pt>
                <c:pt idx="678">
                  <c:v>29.600002288818359</c:v>
                </c:pt>
                <c:pt idx="679">
                  <c:v>29.700000762939453</c:v>
                </c:pt>
                <c:pt idx="680">
                  <c:v>29.799999237060547</c:v>
                </c:pt>
                <c:pt idx="681">
                  <c:v>29.899997711181641</c:v>
                </c:pt>
                <c:pt idx="682">
                  <c:v>30.000003814697266</c:v>
                </c:pt>
                <c:pt idx="683">
                  <c:v>30.100002288818359</c:v>
                </c:pt>
                <c:pt idx="684">
                  <c:v>30.200000762939453</c:v>
                </c:pt>
                <c:pt idx="685">
                  <c:v>30.299999237060547</c:v>
                </c:pt>
                <c:pt idx="686">
                  <c:v>30.399997711181641</c:v>
                </c:pt>
                <c:pt idx="687">
                  <c:v>30.500003814697266</c:v>
                </c:pt>
                <c:pt idx="688">
                  <c:v>30.600002288818359</c:v>
                </c:pt>
                <c:pt idx="689">
                  <c:v>30.700000762939453</c:v>
                </c:pt>
                <c:pt idx="690">
                  <c:v>30.799999237060547</c:v>
                </c:pt>
                <c:pt idx="691">
                  <c:v>30.899997711181641</c:v>
                </c:pt>
                <c:pt idx="692">
                  <c:v>31.000003814697266</c:v>
                </c:pt>
                <c:pt idx="693">
                  <c:v>31.100002288818359</c:v>
                </c:pt>
                <c:pt idx="694">
                  <c:v>31.200000762939453</c:v>
                </c:pt>
                <c:pt idx="695">
                  <c:v>31.299999237060547</c:v>
                </c:pt>
                <c:pt idx="696">
                  <c:v>31.399997711181641</c:v>
                </c:pt>
                <c:pt idx="697">
                  <c:v>31.500003814697266</c:v>
                </c:pt>
                <c:pt idx="698">
                  <c:v>31.600002288818359</c:v>
                </c:pt>
                <c:pt idx="699">
                  <c:v>31.700000762939453</c:v>
                </c:pt>
                <c:pt idx="700">
                  <c:v>31.799999237060547</c:v>
                </c:pt>
                <c:pt idx="701">
                  <c:v>31.899997711181641</c:v>
                </c:pt>
                <c:pt idx="702">
                  <c:v>32.000003814697266</c:v>
                </c:pt>
                <c:pt idx="703">
                  <c:v>32.100002288818359</c:v>
                </c:pt>
                <c:pt idx="704">
                  <c:v>32.200000762939453</c:v>
                </c:pt>
                <c:pt idx="705">
                  <c:v>32.299999237060547</c:v>
                </c:pt>
                <c:pt idx="706">
                  <c:v>32.399997711181641</c:v>
                </c:pt>
                <c:pt idx="707">
                  <c:v>32.500003814697266</c:v>
                </c:pt>
                <c:pt idx="708">
                  <c:v>32.600002288818359</c:v>
                </c:pt>
                <c:pt idx="709">
                  <c:v>32.700000762939453</c:v>
                </c:pt>
                <c:pt idx="710">
                  <c:v>32.799999237060547</c:v>
                </c:pt>
                <c:pt idx="711">
                  <c:v>32.899997711181641</c:v>
                </c:pt>
                <c:pt idx="712">
                  <c:v>33.000003814697266</c:v>
                </c:pt>
                <c:pt idx="713">
                  <c:v>33.100002288818359</c:v>
                </c:pt>
                <c:pt idx="714">
                  <c:v>33.200000762939453</c:v>
                </c:pt>
                <c:pt idx="715">
                  <c:v>33.299999237060547</c:v>
                </c:pt>
                <c:pt idx="716">
                  <c:v>33.399997711181641</c:v>
                </c:pt>
                <c:pt idx="717">
                  <c:v>33.500003814697266</c:v>
                </c:pt>
                <c:pt idx="718">
                  <c:v>33.600002288818359</c:v>
                </c:pt>
                <c:pt idx="719">
                  <c:v>33.700000762939453</c:v>
                </c:pt>
                <c:pt idx="720">
                  <c:v>33.799999237060547</c:v>
                </c:pt>
                <c:pt idx="721">
                  <c:v>33.899997711181641</c:v>
                </c:pt>
                <c:pt idx="722">
                  <c:v>34.000003814697266</c:v>
                </c:pt>
                <c:pt idx="723">
                  <c:v>34.100002288818359</c:v>
                </c:pt>
                <c:pt idx="724">
                  <c:v>34.200000762939453</c:v>
                </c:pt>
                <c:pt idx="725">
                  <c:v>34.299999237060547</c:v>
                </c:pt>
                <c:pt idx="726">
                  <c:v>34.399997711181641</c:v>
                </c:pt>
                <c:pt idx="727">
                  <c:v>34.500003814697266</c:v>
                </c:pt>
                <c:pt idx="728">
                  <c:v>34.600002288818359</c:v>
                </c:pt>
                <c:pt idx="729">
                  <c:v>34.700000762939453</c:v>
                </c:pt>
                <c:pt idx="730">
                  <c:v>34.799999237060547</c:v>
                </c:pt>
                <c:pt idx="731">
                  <c:v>34.899997711181641</c:v>
                </c:pt>
                <c:pt idx="732">
                  <c:v>35.000003814697266</c:v>
                </c:pt>
                <c:pt idx="733">
                  <c:v>35.100002288818359</c:v>
                </c:pt>
                <c:pt idx="734">
                  <c:v>35.200000762939453</c:v>
                </c:pt>
                <c:pt idx="735">
                  <c:v>35.299999237060547</c:v>
                </c:pt>
                <c:pt idx="736">
                  <c:v>35.399997711181641</c:v>
                </c:pt>
                <c:pt idx="737">
                  <c:v>35.500003814697266</c:v>
                </c:pt>
                <c:pt idx="738">
                  <c:v>35.600002288818359</c:v>
                </c:pt>
                <c:pt idx="739">
                  <c:v>35.700000762939453</c:v>
                </c:pt>
                <c:pt idx="740">
                  <c:v>35.799999237060547</c:v>
                </c:pt>
                <c:pt idx="741">
                  <c:v>35.899997711181641</c:v>
                </c:pt>
                <c:pt idx="742">
                  <c:v>36.000003814697266</c:v>
                </c:pt>
                <c:pt idx="743">
                  <c:v>36.100002288818359</c:v>
                </c:pt>
                <c:pt idx="744">
                  <c:v>36.200000762939453</c:v>
                </c:pt>
                <c:pt idx="745">
                  <c:v>36.299999237060547</c:v>
                </c:pt>
                <c:pt idx="746">
                  <c:v>36.399997711181641</c:v>
                </c:pt>
                <c:pt idx="747">
                  <c:v>36.500003814697266</c:v>
                </c:pt>
                <c:pt idx="748">
                  <c:v>36.600002288818359</c:v>
                </c:pt>
                <c:pt idx="749">
                  <c:v>36.700000762939453</c:v>
                </c:pt>
                <c:pt idx="750">
                  <c:v>36.799999237060547</c:v>
                </c:pt>
                <c:pt idx="751">
                  <c:v>36.899997711181641</c:v>
                </c:pt>
                <c:pt idx="752">
                  <c:v>37.000003814697266</c:v>
                </c:pt>
                <c:pt idx="753">
                  <c:v>37.100002288818359</c:v>
                </c:pt>
                <c:pt idx="754">
                  <c:v>37.200000762939453</c:v>
                </c:pt>
                <c:pt idx="755">
                  <c:v>37.299999237060547</c:v>
                </c:pt>
                <c:pt idx="756">
                  <c:v>37.399997711181641</c:v>
                </c:pt>
                <c:pt idx="757">
                  <c:v>37.500003814697266</c:v>
                </c:pt>
                <c:pt idx="758">
                  <c:v>37.600002288818359</c:v>
                </c:pt>
                <c:pt idx="759">
                  <c:v>37.700000762939453</c:v>
                </c:pt>
                <c:pt idx="760">
                  <c:v>37.799999237060547</c:v>
                </c:pt>
                <c:pt idx="761">
                  <c:v>37.899997711181641</c:v>
                </c:pt>
                <c:pt idx="762">
                  <c:v>38.000003814697266</c:v>
                </c:pt>
                <c:pt idx="763">
                  <c:v>38.100002288818359</c:v>
                </c:pt>
                <c:pt idx="764">
                  <c:v>38.200000762939453</c:v>
                </c:pt>
                <c:pt idx="765">
                  <c:v>38.299999237060547</c:v>
                </c:pt>
                <c:pt idx="766">
                  <c:v>38.399997711181641</c:v>
                </c:pt>
                <c:pt idx="767">
                  <c:v>38.500003814697266</c:v>
                </c:pt>
                <c:pt idx="768">
                  <c:v>38.600002288818359</c:v>
                </c:pt>
                <c:pt idx="769">
                  <c:v>38.700000762939453</c:v>
                </c:pt>
                <c:pt idx="770">
                  <c:v>38.799999237060547</c:v>
                </c:pt>
                <c:pt idx="771">
                  <c:v>38.899997711181641</c:v>
                </c:pt>
                <c:pt idx="772">
                  <c:v>39.000003814697266</c:v>
                </c:pt>
                <c:pt idx="773">
                  <c:v>39.100002288818359</c:v>
                </c:pt>
                <c:pt idx="774">
                  <c:v>39.200000762939453</c:v>
                </c:pt>
                <c:pt idx="775">
                  <c:v>39.299999237060547</c:v>
                </c:pt>
                <c:pt idx="776">
                  <c:v>39.399997711181641</c:v>
                </c:pt>
                <c:pt idx="777">
                  <c:v>39.500003814697266</c:v>
                </c:pt>
                <c:pt idx="778">
                  <c:v>39.600002288818359</c:v>
                </c:pt>
                <c:pt idx="779">
                  <c:v>39.700000762939453</c:v>
                </c:pt>
                <c:pt idx="780">
                  <c:v>39.799999237060547</c:v>
                </c:pt>
                <c:pt idx="781">
                  <c:v>39.899997711181641</c:v>
                </c:pt>
                <c:pt idx="782">
                  <c:v>40.000003814697266</c:v>
                </c:pt>
                <c:pt idx="783">
                  <c:v>40.100002288818359</c:v>
                </c:pt>
                <c:pt idx="784">
                  <c:v>40.200000762939453</c:v>
                </c:pt>
                <c:pt idx="785">
                  <c:v>40.299999237060547</c:v>
                </c:pt>
                <c:pt idx="786">
                  <c:v>40.399997711181641</c:v>
                </c:pt>
                <c:pt idx="787">
                  <c:v>40.500003814697266</c:v>
                </c:pt>
                <c:pt idx="788">
                  <c:v>40.600002288818359</c:v>
                </c:pt>
                <c:pt idx="789">
                  <c:v>40.700000762939453</c:v>
                </c:pt>
                <c:pt idx="790">
                  <c:v>40.799999237060547</c:v>
                </c:pt>
                <c:pt idx="791">
                  <c:v>40.899997711181641</c:v>
                </c:pt>
                <c:pt idx="792">
                  <c:v>41.000003814697266</c:v>
                </c:pt>
                <c:pt idx="793">
                  <c:v>41.100002288818359</c:v>
                </c:pt>
                <c:pt idx="794">
                  <c:v>41.200000762939453</c:v>
                </c:pt>
                <c:pt idx="795">
                  <c:v>41.299999237060547</c:v>
                </c:pt>
                <c:pt idx="796">
                  <c:v>41.399997711181641</c:v>
                </c:pt>
                <c:pt idx="797">
                  <c:v>41.500003814697266</c:v>
                </c:pt>
                <c:pt idx="798">
                  <c:v>41.600002288818359</c:v>
                </c:pt>
                <c:pt idx="799">
                  <c:v>41.700000762939453</c:v>
                </c:pt>
                <c:pt idx="800">
                  <c:v>41.799999237060547</c:v>
                </c:pt>
                <c:pt idx="801">
                  <c:v>41.899997711181641</c:v>
                </c:pt>
                <c:pt idx="802">
                  <c:v>42.000003814697266</c:v>
                </c:pt>
                <c:pt idx="803">
                  <c:v>42.100002288818359</c:v>
                </c:pt>
                <c:pt idx="804">
                  <c:v>42.200000762939453</c:v>
                </c:pt>
                <c:pt idx="805">
                  <c:v>42.299999237060547</c:v>
                </c:pt>
                <c:pt idx="806">
                  <c:v>42.399997711181641</c:v>
                </c:pt>
                <c:pt idx="807">
                  <c:v>42.500003814697266</c:v>
                </c:pt>
                <c:pt idx="808">
                  <c:v>42.600002288818359</c:v>
                </c:pt>
                <c:pt idx="809">
                  <c:v>42.700000762939453</c:v>
                </c:pt>
                <c:pt idx="810">
                  <c:v>42.799999237060547</c:v>
                </c:pt>
                <c:pt idx="811">
                  <c:v>42.899997711181641</c:v>
                </c:pt>
                <c:pt idx="812">
                  <c:v>43.000003814697266</c:v>
                </c:pt>
                <c:pt idx="813">
                  <c:v>43.100002288818359</c:v>
                </c:pt>
                <c:pt idx="814">
                  <c:v>43.200000762939453</c:v>
                </c:pt>
                <c:pt idx="815">
                  <c:v>43.299999237060547</c:v>
                </c:pt>
                <c:pt idx="816">
                  <c:v>43.399997711181641</c:v>
                </c:pt>
                <c:pt idx="817">
                  <c:v>43.500003814697266</c:v>
                </c:pt>
                <c:pt idx="818">
                  <c:v>43.600002288818359</c:v>
                </c:pt>
                <c:pt idx="819">
                  <c:v>43.700000762939453</c:v>
                </c:pt>
                <c:pt idx="820">
                  <c:v>43.799999237060547</c:v>
                </c:pt>
                <c:pt idx="821">
                  <c:v>43.899997711181641</c:v>
                </c:pt>
                <c:pt idx="822">
                  <c:v>44.000003814697266</c:v>
                </c:pt>
                <c:pt idx="823">
                  <c:v>44.100002288818359</c:v>
                </c:pt>
                <c:pt idx="824">
                  <c:v>44.200000762939453</c:v>
                </c:pt>
                <c:pt idx="825">
                  <c:v>44.299999237060547</c:v>
                </c:pt>
                <c:pt idx="826">
                  <c:v>44.399997711181641</c:v>
                </c:pt>
                <c:pt idx="827">
                  <c:v>44.500003814697266</c:v>
                </c:pt>
                <c:pt idx="828">
                  <c:v>44.600002288818359</c:v>
                </c:pt>
                <c:pt idx="829">
                  <c:v>44.700000762939453</c:v>
                </c:pt>
                <c:pt idx="830">
                  <c:v>44.799999237060547</c:v>
                </c:pt>
                <c:pt idx="831">
                  <c:v>44.899997711181641</c:v>
                </c:pt>
                <c:pt idx="832">
                  <c:v>45.000003814697266</c:v>
                </c:pt>
                <c:pt idx="833">
                  <c:v>45.100002288818359</c:v>
                </c:pt>
                <c:pt idx="834">
                  <c:v>45.200000762939453</c:v>
                </c:pt>
                <c:pt idx="835">
                  <c:v>45.299999237060547</c:v>
                </c:pt>
                <c:pt idx="836">
                  <c:v>45.399997711181641</c:v>
                </c:pt>
                <c:pt idx="837">
                  <c:v>45.500003814697266</c:v>
                </c:pt>
                <c:pt idx="838">
                  <c:v>45.600002288818359</c:v>
                </c:pt>
                <c:pt idx="839">
                  <c:v>45.700000762939453</c:v>
                </c:pt>
                <c:pt idx="840">
                  <c:v>45.799999237060547</c:v>
                </c:pt>
                <c:pt idx="841">
                  <c:v>45.899997711181641</c:v>
                </c:pt>
                <c:pt idx="842">
                  <c:v>46.000003814697266</c:v>
                </c:pt>
                <c:pt idx="843">
                  <c:v>46.100002288818359</c:v>
                </c:pt>
                <c:pt idx="844">
                  <c:v>46.200000762939453</c:v>
                </c:pt>
                <c:pt idx="845">
                  <c:v>46.299999237060547</c:v>
                </c:pt>
                <c:pt idx="846">
                  <c:v>46.399997711181641</c:v>
                </c:pt>
                <c:pt idx="847">
                  <c:v>46.500003814697266</c:v>
                </c:pt>
                <c:pt idx="848">
                  <c:v>46.600002288818359</c:v>
                </c:pt>
                <c:pt idx="849">
                  <c:v>46.700000762939453</c:v>
                </c:pt>
                <c:pt idx="850">
                  <c:v>46.799999237060547</c:v>
                </c:pt>
                <c:pt idx="851">
                  <c:v>46.899997711181641</c:v>
                </c:pt>
                <c:pt idx="852">
                  <c:v>47.000003814697266</c:v>
                </c:pt>
                <c:pt idx="853">
                  <c:v>47.100002288818359</c:v>
                </c:pt>
                <c:pt idx="854">
                  <c:v>47.200000762939453</c:v>
                </c:pt>
                <c:pt idx="855">
                  <c:v>47.299999237060547</c:v>
                </c:pt>
                <c:pt idx="856">
                  <c:v>47.399997711181641</c:v>
                </c:pt>
                <c:pt idx="857">
                  <c:v>47.500003814697266</c:v>
                </c:pt>
                <c:pt idx="858">
                  <c:v>47.600002288818359</c:v>
                </c:pt>
                <c:pt idx="859">
                  <c:v>47.700000762939453</c:v>
                </c:pt>
                <c:pt idx="860">
                  <c:v>47.799999237060547</c:v>
                </c:pt>
                <c:pt idx="861">
                  <c:v>47.899997711181641</c:v>
                </c:pt>
                <c:pt idx="862">
                  <c:v>48.000003814697266</c:v>
                </c:pt>
                <c:pt idx="863">
                  <c:v>48.100002288818359</c:v>
                </c:pt>
                <c:pt idx="864">
                  <c:v>48.200000762939453</c:v>
                </c:pt>
                <c:pt idx="865">
                  <c:v>48.299999237060547</c:v>
                </c:pt>
                <c:pt idx="866">
                  <c:v>48.399997711181641</c:v>
                </c:pt>
                <c:pt idx="867">
                  <c:v>48.500003814697266</c:v>
                </c:pt>
                <c:pt idx="868">
                  <c:v>48.600002288818359</c:v>
                </c:pt>
                <c:pt idx="869">
                  <c:v>48.700000762939453</c:v>
                </c:pt>
                <c:pt idx="870">
                  <c:v>48.799999237060547</c:v>
                </c:pt>
                <c:pt idx="871">
                  <c:v>48.899997711181641</c:v>
                </c:pt>
                <c:pt idx="872">
                  <c:v>49.000003814697266</c:v>
                </c:pt>
                <c:pt idx="873">
                  <c:v>49.100002288818359</c:v>
                </c:pt>
                <c:pt idx="874">
                  <c:v>49.200000762939453</c:v>
                </c:pt>
                <c:pt idx="875">
                  <c:v>49.299999237060547</c:v>
                </c:pt>
                <c:pt idx="876">
                  <c:v>49.399997711181641</c:v>
                </c:pt>
                <c:pt idx="877">
                  <c:v>49.500003814697266</c:v>
                </c:pt>
                <c:pt idx="878">
                  <c:v>49.600002288818359</c:v>
                </c:pt>
                <c:pt idx="879">
                  <c:v>49.700000762939453</c:v>
                </c:pt>
                <c:pt idx="880">
                  <c:v>49.799999237060547</c:v>
                </c:pt>
                <c:pt idx="881">
                  <c:v>49.899997711181641</c:v>
                </c:pt>
                <c:pt idx="882">
                  <c:v>50.000003814697266</c:v>
                </c:pt>
                <c:pt idx="883">
                  <c:v>50.100002288818359</c:v>
                </c:pt>
                <c:pt idx="884">
                  <c:v>50.200000762939453</c:v>
                </c:pt>
                <c:pt idx="885">
                  <c:v>50.299999237060547</c:v>
                </c:pt>
                <c:pt idx="886">
                  <c:v>50.399997711181641</c:v>
                </c:pt>
                <c:pt idx="887">
                  <c:v>50.500003814697266</c:v>
                </c:pt>
                <c:pt idx="888">
                  <c:v>50.600002288818359</c:v>
                </c:pt>
                <c:pt idx="889">
                  <c:v>50.700000762939453</c:v>
                </c:pt>
                <c:pt idx="890">
                  <c:v>50.799999237060547</c:v>
                </c:pt>
                <c:pt idx="891">
                  <c:v>50.899997711181641</c:v>
                </c:pt>
                <c:pt idx="892">
                  <c:v>51.000003814697266</c:v>
                </c:pt>
                <c:pt idx="893">
                  <c:v>51.100002288818359</c:v>
                </c:pt>
                <c:pt idx="894">
                  <c:v>51.200000762939453</c:v>
                </c:pt>
                <c:pt idx="895">
                  <c:v>51.299999237060547</c:v>
                </c:pt>
                <c:pt idx="896">
                  <c:v>51.399997711181641</c:v>
                </c:pt>
                <c:pt idx="897">
                  <c:v>51.500003814697266</c:v>
                </c:pt>
                <c:pt idx="898">
                  <c:v>51.600002288818359</c:v>
                </c:pt>
                <c:pt idx="899">
                  <c:v>51.700000762939453</c:v>
                </c:pt>
                <c:pt idx="900">
                  <c:v>51.799999237060547</c:v>
                </c:pt>
                <c:pt idx="901">
                  <c:v>51.899997711181641</c:v>
                </c:pt>
                <c:pt idx="902">
                  <c:v>52.000003814697266</c:v>
                </c:pt>
                <c:pt idx="903">
                  <c:v>52.100002288818359</c:v>
                </c:pt>
                <c:pt idx="904">
                  <c:v>52.200000762939453</c:v>
                </c:pt>
                <c:pt idx="905">
                  <c:v>52.299999237060547</c:v>
                </c:pt>
                <c:pt idx="906">
                  <c:v>52.399997711181641</c:v>
                </c:pt>
                <c:pt idx="907">
                  <c:v>52.500003814697266</c:v>
                </c:pt>
                <c:pt idx="908">
                  <c:v>52.600002288818359</c:v>
                </c:pt>
                <c:pt idx="909">
                  <c:v>52.700000762939453</c:v>
                </c:pt>
                <c:pt idx="910">
                  <c:v>52.799999237060547</c:v>
                </c:pt>
                <c:pt idx="911">
                  <c:v>52.899997711181641</c:v>
                </c:pt>
                <c:pt idx="912">
                  <c:v>53.000003814697266</c:v>
                </c:pt>
                <c:pt idx="913">
                  <c:v>53.100002288818359</c:v>
                </c:pt>
                <c:pt idx="914">
                  <c:v>53.200000762939453</c:v>
                </c:pt>
                <c:pt idx="915">
                  <c:v>53.299999237060547</c:v>
                </c:pt>
                <c:pt idx="916">
                  <c:v>53.399997711181641</c:v>
                </c:pt>
                <c:pt idx="917">
                  <c:v>53.500003814697266</c:v>
                </c:pt>
                <c:pt idx="918">
                  <c:v>53.600002288818359</c:v>
                </c:pt>
                <c:pt idx="919">
                  <c:v>53.700000762939453</c:v>
                </c:pt>
                <c:pt idx="920">
                  <c:v>53.799999237060547</c:v>
                </c:pt>
                <c:pt idx="921">
                  <c:v>53.899997711181641</c:v>
                </c:pt>
                <c:pt idx="922">
                  <c:v>54.000003814697266</c:v>
                </c:pt>
                <c:pt idx="923">
                  <c:v>54.100002288818359</c:v>
                </c:pt>
                <c:pt idx="924">
                  <c:v>54.200000762939453</c:v>
                </c:pt>
                <c:pt idx="925">
                  <c:v>54.299999237060547</c:v>
                </c:pt>
                <c:pt idx="926">
                  <c:v>54.399997711181641</c:v>
                </c:pt>
                <c:pt idx="927">
                  <c:v>54.500003814697266</c:v>
                </c:pt>
                <c:pt idx="928">
                  <c:v>54.600002288818359</c:v>
                </c:pt>
                <c:pt idx="929">
                  <c:v>54.700000762939453</c:v>
                </c:pt>
                <c:pt idx="930">
                  <c:v>54.799999237060547</c:v>
                </c:pt>
                <c:pt idx="931">
                  <c:v>54.899997711181641</c:v>
                </c:pt>
                <c:pt idx="932">
                  <c:v>55.000003814697266</c:v>
                </c:pt>
                <c:pt idx="933">
                  <c:v>55.100002288818359</c:v>
                </c:pt>
                <c:pt idx="934">
                  <c:v>55.200000762939453</c:v>
                </c:pt>
                <c:pt idx="935">
                  <c:v>55.299999237060547</c:v>
                </c:pt>
                <c:pt idx="936">
                  <c:v>55.399997711181641</c:v>
                </c:pt>
                <c:pt idx="937">
                  <c:v>55.500003814697266</c:v>
                </c:pt>
                <c:pt idx="938">
                  <c:v>55.600002288818359</c:v>
                </c:pt>
                <c:pt idx="939">
                  <c:v>55.700000762939453</c:v>
                </c:pt>
                <c:pt idx="940">
                  <c:v>55.799999237060547</c:v>
                </c:pt>
                <c:pt idx="941">
                  <c:v>55.899997711181641</c:v>
                </c:pt>
                <c:pt idx="942">
                  <c:v>56.000003814697266</c:v>
                </c:pt>
                <c:pt idx="943">
                  <c:v>56.100002288818359</c:v>
                </c:pt>
                <c:pt idx="944">
                  <c:v>56.200000762939453</c:v>
                </c:pt>
                <c:pt idx="945">
                  <c:v>56.299999237060547</c:v>
                </c:pt>
                <c:pt idx="946">
                  <c:v>56.399997711181641</c:v>
                </c:pt>
                <c:pt idx="947">
                  <c:v>56.500003814697266</c:v>
                </c:pt>
                <c:pt idx="948">
                  <c:v>56.600002288818359</c:v>
                </c:pt>
                <c:pt idx="949">
                  <c:v>56.700000762939453</c:v>
                </c:pt>
                <c:pt idx="950">
                  <c:v>56.799999237060547</c:v>
                </c:pt>
                <c:pt idx="951">
                  <c:v>56.899997711181641</c:v>
                </c:pt>
                <c:pt idx="952">
                  <c:v>57.000003814697266</c:v>
                </c:pt>
                <c:pt idx="953">
                  <c:v>57.100002288818359</c:v>
                </c:pt>
                <c:pt idx="954">
                  <c:v>57.200000762939453</c:v>
                </c:pt>
                <c:pt idx="955">
                  <c:v>57.299999237060547</c:v>
                </c:pt>
                <c:pt idx="956">
                  <c:v>57.399997711181641</c:v>
                </c:pt>
                <c:pt idx="957">
                  <c:v>57.500003814697266</c:v>
                </c:pt>
                <c:pt idx="958">
                  <c:v>57.600002288818359</c:v>
                </c:pt>
                <c:pt idx="959">
                  <c:v>57.700000762939453</c:v>
                </c:pt>
                <c:pt idx="960">
                  <c:v>57.799999237060547</c:v>
                </c:pt>
                <c:pt idx="961">
                  <c:v>57.899997711181641</c:v>
                </c:pt>
                <c:pt idx="962">
                  <c:v>58.000003814697266</c:v>
                </c:pt>
                <c:pt idx="963">
                  <c:v>58.100002288818359</c:v>
                </c:pt>
                <c:pt idx="964">
                  <c:v>58.200000762939453</c:v>
                </c:pt>
                <c:pt idx="965">
                  <c:v>58.299999237060547</c:v>
                </c:pt>
                <c:pt idx="966">
                  <c:v>58.399997711181641</c:v>
                </c:pt>
                <c:pt idx="967">
                  <c:v>58.500003814697266</c:v>
                </c:pt>
                <c:pt idx="968">
                  <c:v>58.600002288818359</c:v>
                </c:pt>
                <c:pt idx="969">
                  <c:v>58.700000762939453</c:v>
                </c:pt>
                <c:pt idx="970">
                  <c:v>58.799999237060547</c:v>
                </c:pt>
                <c:pt idx="971">
                  <c:v>58.899997711181641</c:v>
                </c:pt>
                <c:pt idx="972">
                  <c:v>59.000003814697266</c:v>
                </c:pt>
                <c:pt idx="973">
                  <c:v>59.100002288818359</c:v>
                </c:pt>
                <c:pt idx="974">
                  <c:v>59.200000762939453</c:v>
                </c:pt>
                <c:pt idx="975">
                  <c:v>59.299999237060547</c:v>
                </c:pt>
                <c:pt idx="976">
                  <c:v>59.399997711181641</c:v>
                </c:pt>
                <c:pt idx="977">
                  <c:v>59.500003814697266</c:v>
                </c:pt>
                <c:pt idx="978">
                  <c:v>59.600002288818359</c:v>
                </c:pt>
                <c:pt idx="979">
                  <c:v>59.700000762939453</c:v>
                </c:pt>
                <c:pt idx="980">
                  <c:v>59.799999237060547</c:v>
                </c:pt>
                <c:pt idx="981">
                  <c:v>59.899997711181641</c:v>
                </c:pt>
                <c:pt idx="982">
                  <c:v>60.000003814697266</c:v>
                </c:pt>
                <c:pt idx="983">
                  <c:v>60.100002288818359</c:v>
                </c:pt>
                <c:pt idx="984">
                  <c:v>60.200000762939453</c:v>
                </c:pt>
                <c:pt idx="985">
                  <c:v>60.299999237060547</c:v>
                </c:pt>
                <c:pt idx="986">
                  <c:v>60.399997711181641</c:v>
                </c:pt>
                <c:pt idx="987">
                  <c:v>60.500003814697266</c:v>
                </c:pt>
                <c:pt idx="988">
                  <c:v>60.600002288818359</c:v>
                </c:pt>
                <c:pt idx="989">
                  <c:v>60.700000762939453</c:v>
                </c:pt>
                <c:pt idx="990">
                  <c:v>60.799999237060547</c:v>
                </c:pt>
                <c:pt idx="991">
                  <c:v>60.899997711181641</c:v>
                </c:pt>
                <c:pt idx="992">
                  <c:v>61.000003814697266</c:v>
                </c:pt>
                <c:pt idx="993">
                  <c:v>61.100002288818359</c:v>
                </c:pt>
                <c:pt idx="994">
                  <c:v>61.200000762939453</c:v>
                </c:pt>
                <c:pt idx="995">
                  <c:v>61.299999237060547</c:v>
                </c:pt>
                <c:pt idx="996">
                  <c:v>61.399997711181641</c:v>
                </c:pt>
                <c:pt idx="997">
                  <c:v>61.500003814697266</c:v>
                </c:pt>
                <c:pt idx="998">
                  <c:v>61.600002288818359</c:v>
                </c:pt>
                <c:pt idx="999">
                  <c:v>61.700000762939453</c:v>
                </c:pt>
                <c:pt idx="1000">
                  <c:v>61.799999237060547</c:v>
                </c:pt>
                <c:pt idx="1001">
                  <c:v>61.899997711181641</c:v>
                </c:pt>
                <c:pt idx="1002">
                  <c:v>62.000003814697266</c:v>
                </c:pt>
                <c:pt idx="1003">
                  <c:v>62.100002288818359</c:v>
                </c:pt>
                <c:pt idx="1004">
                  <c:v>62.200000762939453</c:v>
                </c:pt>
                <c:pt idx="1005">
                  <c:v>62.299999237060547</c:v>
                </c:pt>
                <c:pt idx="1006">
                  <c:v>62.399997711181641</c:v>
                </c:pt>
                <c:pt idx="1007">
                  <c:v>62.500003814697266</c:v>
                </c:pt>
                <c:pt idx="1008">
                  <c:v>62.600002288818359</c:v>
                </c:pt>
                <c:pt idx="1009">
                  <c:v>62.700000762939453</c:v>
                </c:pt>
                <c:pt idx="1010">
                  <c:v>62.799999237060547</c:v>
                </c:pt>
                <c:pt idx="1011">
                  <c:v>62.899997711181641</c:v>
                </c:pt>
                <c:pt idx="1012">
                  <c:v>63.000003814697266</c:v>
                </c:pt>
                <c:pt idx="1013">
                  <c:v>63.100002288818359</c:v>
                </c:pt>
                <c:pt idx="1014">
                  <c:v>63.200000762939453</c:v>
                </c:pt>
                <c:pt idx="1015">
                  <c:v>63.299999237060547</c:v>
                </c:pt>
                <c:pt idx="1016">
                  <c:v>63.399997711181641</c:v>
                </c:pt>
                <c:pt idx="1017">
                  <c:v>63.500003814697266</c:v>
                </c:pt>
                <c:pt idx="1018">
                  <c:v>63.600002288818359</c:v>
                </c:pt>
                <c:pt idx="1019">
                  <c:v>63.700000762939453</c:v>
                </c:pt>
                <c:pt idx="1020">
                  <c:v>63.799999237060547</c:v>
                </c:pt>
                <c:pt idx="1021">
                  <c:v>63.899997711181641</c:v>
                </c:pt>
                <c:pt idx="1022">
                  <c:v>64</c:v>
                </c:pt>
                <c:pt idx="1023">
                  <c:v>64.100006103515625</c:v>
                </c:pt>
                <c:pt idx="1024">
                  <c:v>64.199996948242188</c:v>
                </c:pt>
                <c:pt idx="1025">
                  <c:v>64.300003051757813</c:v>
                </c:pt>
                <c:pt idx="1026">
                  <c:v>64.399993896484375</c:v>
                </c:pt>
                <c:pt idx="1027">
                  <c:v>64.5</c:v>
                </c:pt>
                <c:pt idx="1028">
                  <c:v>64.600006103515625</c:v>
                </c:pt>
                <c:pt idx="1029">
                  <c:v>64.699996948242188</c:v>
                </c:pt>
                <c:pt idx="1030">
                  <c:v>64.800003051757813</c:v>
                </c:pt>
                <c:pt idx="1031">
                  <c:v>64.899993896484375</c:v>
                </c:pt>
                <c:pt idx="1032">
                  <c:v>65</c:v>
                </c:pt>
                <c:pt idx="1033">
                  <c:v>65.100006103515625</c:v>
                </c:pt>
                <c:pt idx="1034">
                  <c:v>65.199996948242188</c:v>
                </c:pt>
                <c:pt idx="1035">
                  <c:v>65.300003051757813</c:v>
                </c:pt>
                <c:pt idx="1036">
                  <c:v>65.399993896484375</c:v>
                </c:pt>
                <c:pt idx="1037">
                  <c:v>65.5</c:v>
                </c:pt>
                <c:pt idx="1038">
                  <c:v>65.600006103515625</c:v>
                </c:pt>
                <c:pt idx="1039">
                  <c:v>65.699996948242188</c:v>
                </c:pt>
                <c:pt idx="1040">
                  <c:v>65.800003051757813</c:v>
                </c:pt>
                <c:pt idx="1041">
                  <c:v>65.899993896484375</c:v>
                </c:pt>
                <c:pt idx="1042">
                  <c:v>66</c:v>
                </c:pt>
                <c:pt idx="1043">
                  <c:v>66.100006103515625</c:v>
                </c:pt>
                <c:pt idx="1044">
                  <c:v>66.199996948242188</c:v>
                </c:pt>
                <c:pt idx="1045">
                  <c:v>66.300003051757813</c:v>
                </c:pt>
                <c:pt idx="1046">
                  <c:v>66.399993896484375</c:v>
                </c:pt>
                <c:pt idx="1047">
                  <c:v>66.5</c:v>
                </c:pt>
                <c:pt idx="1048">
                  <c:v>66.600006103515625</c:v>
                </c:pt>
                <c:pt idx="1049">
                  <c:v>66.699996948242188</c:v>
                </c:pt>
                <c:pt idx="1050">
                  <c:v>66.800003051757813</c:v>
                </c:pt>
                <c:pt idx="1051">
                  <c:v>66.899993896484375</c:v>
                </c:pt>
                <c:pt idx="1052">
                  <c:v>67</c:v>
                </c:pt>
                <c:pt idx="1053">
                  <c:v>67.100006103515625</c:v>
                </c:pt>
                <c:pt idx="1054">
                  <c:v>67.199996948242188</c:v>
                </c:pt>
                <c:pt idx="1055">
                  <c:v>67.300003051757813</c:v>
                </c:pt>
                <c:pt idx="1056">
                  <c:v>67.399993896484375</c:v>
                </c:pt>
                <c:pt idx="1057">
                  <c:v>67.5</c:v>
                </c:pt>
                <c:pt idx="1058">
                  <c:v>67.600006103515625</c:v>
                </c:pt>
                <c:pt idx="1059">
                  <c:v>67.699996948242188</c:v>
                </c:pt>
                <c:pt idx="1060">
                  <c:v>67.800003051757813</c:v>
                </c:pt>
                <c:pt idx="1061">
                  <c:v>67.899993896484375</c:v>
                </c:pt>
                <c:pt idx="1062">
                  <c:v>68</c:v>
                </c:pt>
                <c:pt idx="1063">
                  <c:v>68.100006103515625</c:v>
                </c:pt>
                <c:pt idx="1064">
                  <c:v>68.199996948242188</c:v>
                </c:pt>
                <c:pt idx="1065">
                  <c:v>68.300003051757813</c:v>
                </c:pt>
                <c:pt idx="1066">
                  <c:v>68.399993896484375</c:v>
                </c:pt>
                <c:pt idx="1067">
                  <c:v>68.5</c:v>
                </c:pt>
                <c:pt idx="1068">
                  <c:v>68.600006103515625</c:v>
                </c:pt>
                <c:pt idx="1069">
                  <c:v>68.699996948242188</c:v>
                </c:pt>
                <c:pt idx="1070">
                  <c:v>68.800003051757813</c:v>
                </c:pt>
                <c:pt idx="1071">
                  <c:v>68.899993896484375</c:v>
                </c:pt>
                <c:pt idx="1072">
                  <c:v>69</c:v>
                </c:pt>
                <c:pt idx="1073">
                  <c:v>69.100006103515625</c:v>
                </c:pt>
                <c:pt idx="1074">
                  <c:v>69.199996948242188</c:v>
                </c:pt>
                <c:pt idx="1075">
                  <c:v>69.300003051757813</c:v>
                </c:pt>
                <c:pt idx="1076">
                  <c:v>69.399993896484375</c:v>
                </c:pt>
                <c:pt idx="1077">
                  <c:v>69.5</c:v>
                </c:pt>
                <c:pt idx="1078">
                  <c:v>69.600006103515625</c:v>
                </c:pt>
                <c:pt idx="1079">
                  <c:v>69.699996948242188</c:v>
                </c:pt>
                <c:pt idx="1080">
                  <c:v>69.800003051757813</c:v>
                </c:pt>
                <c:pt idx="1081">
                  <c:v>69.899993896484375</c:v>
                </c:pt>
                <c:pt idx="1082">
                  <c:v>70</c:v>
                </c:pt>
                <c:pt idx="1083">
                  <c:v>70.100006103515625</c:v>
                </c:pt>
                <c:pt idx="1084">
                  <c:v>70.199996948242188</c:v>
                </c:pt>
                <c:pt idx="1085">
                  <c:v>70.300003051757813</c:v>
                </c:pt>
                <c:pt idx="1086">
                  <c:v>70.399993896484375</c:v>
                </c:pt>
                <c:pt idx="1087">
                  <c:v>70.5</c:v>
                </c:pt>
                <c:pt idx="1088">
                  <c:v>70.600006103515625</c:v>
                </c:pt>
                <c:pt idx="1089">
                  <c:v>70.699996948242188</c:v>
                </c:pt>
                <c:pt idx="1090">
                  <c:v>70.800003051757813</c:v>
                </c:pt>
                <c:pt idx="1091">
                  <c:v>70.899993896484375</c:v>
                </c:pt>
                <c:pt idx="1092">
                  <c:v>71</c:v>
                </c:pt>
                <c:pt idx="1093">
                  <c:v>71.100006103515625</c:v>
                </c:pt>
                <c:pt idx="1094">
                  <c:v>71.199996948242188</c:v>
                </c:pt>
                <c:pt idx="1095">
                  <c:v>71.300003051757813</c:v>
                </c:pt>
                <c:pt idx="1096">
                  <c:v>71.399993896484375</c:v>
                </c:pt>
                <c:pt idx="1097">
                  <c:v>71.5</c:v>
                </c:pt>
                <c:pt idx="1098">
                  <c:v>71.600006103515625</c:v>
                </c:pt>
                <c:pt idx="1099">
                  <c:v>71.699996948242188</c:v>
                </c:pt>
                <c:pt idx="1100">
                  <c:v>71.800003051757813</c:v>
                </c:pt>
                <c:pt idx="1101">
                  <c:v>71.899993896484375</c:v>
                </c:pt>
                <c:pt idx="1102">
                  <c:v>72</c:v>
                </c:pt>
                <c:pt idx="1103">
                  <c:v>72.100006103515625</c:v>
                </c:pt>
                <c:pt idx="1104">
                  <c:v>72.199996948242188</c:v>
                </c:pt>
                <c:pt idx="1105">
                  <c:v>72.300003051757813</c:v>
                </c:pt>
                <c:pt idx="1106">
                  <c:v>72.399993896484375</c:v>
                </c:pt>
                <c:pt idx="1107">
                  <c:v>72.5</c:v>
                </c:pt>
                <c:pt idx="1108">
                  <c:v>72.600006103515625</c:v>
                </c:pt>
                <c:pt idx="1109">
                  <c:v>72.699996948242188</c:v>
                </c:pt>
                <c:pt idx="1110">
                  <c:v>72.800003051757813</c:v>
                </c:pt>
                <c:pt idx="1111">
                  <c:v>72.899993896484375</c:v>
                </c:pt>
                <c:pt idx="1112">
                  <c:v>73</c:v>
                </c:pt>
                <c:pt idx="1113">
                  <c:v>73.100006103515625</c:v>
                </c:pt>
                <c:pt idx="1114">
                  <c:v>73.199996948242188</c:v>
                </c:pt>
                <c:pt idx="1115">
                  <c:v>73.300003051757813</c:v>
                </c:pt>
                <c:pt idx="1116">
                  <c:v>73.399993896484375</c:v>
                </c:pt>
                <c:pt idx="1117">
                  <c:v>73.5</c:v>
                </c:pt>
                <c:pt idx="1118">
                  <c:v>73.600006103515625</c:v>
                </c:pt>
                <c:pt idx="1119">
                  <c:v>73.699996948242188</c:v>
                </c:pt>
                <c:pt idx="1120">
                  <c:v>73.800003051757813</c:v>
                </c:pt>
                <c:pt idx="1121">
                  <c:v>73.899993896484375</c:v>
                </c:pt>
                <c:pt idx="1122">
                  <c:v>74</c:v>
                </c:pt>
                <c:pt idx="1123">
                  <c:v>74.100006103515625</c:v>
                </c:pt>
                <c:pt idx="1124">
                  <c:v>74.199996948242188</c:v>
                </c:pt>
                <c:pt idx="1125">
                  <c:v>74.300003051757813</c:v>
                </c:pt>
                <c:pt idx="1126">
                  <c:v>74.399993896484375</c:v>
                </c:pt>
                <c:pt idx="1127">
                  <c:v>74.5</c:v>
                </c:pt>
                <c:pt idx="1128">
                  <c:v>74.600006103515625</c:v>
                </c:pt>
                <c:pt idx="1129">
                  <c:v>74.699996948242188</c:v>
                </c:pt>
                <c:pt idx="1130">
                  <c:v>74.800003051757813</c:v>
                </c:pt>
                <c:pt idx="1131">
                  <c:v>74.899993896484375</c:v>
                </c:pt>
                <c:pt idx="1132">
                  <c:v>75</c:v>
                </c:pt>
                <c:pt idx="1133">
                  <c:v>75.100006103515625</c:v>
                </c:pt>
                <c:pt idx="1134">
                  <c:v>75.199996948242188</c:v>
                </c:pt>
                <c:pt idx="1135">
                  <c:v>75.300003051757813</c:v>
                </c:pt>
                <c:pt idx="1136">
                  <c:v>75.399993896484375</c:v>
                </c:pt>
                <c:pt idx="1137">
                  <c:v>75.5</c:v>
                </c:pt>
                <c:pt idx="1138">
                  <c:v>75.600006103515625</c:v>
                </c:pt>
                <c:pt idx="1139">
                  <c:v>75.699996948242188</c:v>
                </c:pt>
                <c:pt idx="1140">
                  <c:v>75.800003051757813</c:v>
                </c:pt>
                <c:pt idx="1141">
                  <c:v>75.899993896484375</c:v>
                </c:pt>
                <c:pt idx="1142">
                  <c:v>76</c:v>
                </c:pt>
                <c:pt idx="1143">
                  <c:v>76.100006103515625</c:v>
                </c:pt>
                <c:pt idx="1144">
                  <c:v>76.199996948242188</c:v>
                </c:pt>
                <c:pt idx="1145">
                  <c:v>76.300003051757813</c:v>
                </c:pt>
                <c:pt idx="1146">
                  <c:v>76.399993896484375</c:v>
                </c:pt>
                <c:pt idx="1147">
                  <c:v>76.5</c:v>
                </c:pt>
                <c:pt idx="1148">
                  <c:v>76.600006103515625</c:v>
                </c:pt>
                <c:pt idx="1149">
                  <c:v>76.699996948242188</c:v>
                </c:pt>
                <c:pt idx="1150">
                  <c:v>76.800003051757813</c:v>
                </c:pt>
                <c:pt idx="1151">
                  <c:v>76.899993896484375</c:v>
                </c:pt>
                <c:pt idx="1152">
                  <c:v>77</c:v>
                </c:pt>
                <c:pt idx="1153">
                  <c:v>77.100006103515625</c:v>
                </c:pt>
                <c:pt idx="1154">
                  <c:v>77.199996948242188</c:v>
                </c:pt>
                <c:pt idx="1155">
                  <c:v>77.300003051757813</c:v>
                </c:pt>
                <c:pt idx="1156">
                  <c:v>77.399993896484375</c:v>
                </c:pt>
                <c:pt idx="1157">
                  <c:v>77.5</c:v>
                </c:pt>
                <c:pt idx="1158">
                  <c:v>77.600006103515625</c:v>
                </c:pt>
                <c:pt idx="1159">
                  <c:v>77.699996948242188</c:v>
                </c:pt>
                <c:pt idx="1160">
                  <c:v>77.800003051757813</c:v>
                </c:pt>
                <c:pt idx="1161">
                  <c:v>77.899993896484375</c:v>
                </c:pt>
                <c:pt idx="1162">
                  <c:v>78</c:v>
                </c:pt>
                <c:pt idx="1163">
                  <c:v>78.100006103515625</c:v>
                </c:pt>
                <c:pt idx="1164">
                  <c:v>78.199996948242188</c:v>
                </c:pt>
                <c:pt idx="1165">
                  <c:v>78.300003051757813</c:v>
                </c:pt>
                <c:pt idx="1166">
                  <c:v>78.399993896484375</c:v>
                </c:pt>
                <c:pt idx="1167">
                  <c:v>78.5</c:v>
                </c:pt>
                <c:pt idx="1168">
                  <c:v>78.600006103515625</c:v>
                </c:pt>
                <c:pt idx="1169">
                  <c:v>78.699996948242188</c:v>
                </c:pt>
                <c:pt idx="1170">
                  <c:v>78.800003051757813</c:v>
                </c:pt>
                <c:pt idx="1171">
                  <c:v>78.899993896484375</c:v>
                </c:pt>
                <c:pt idx="1172">
                  <c:v>79</c:v>
                </c:pt>
                <c:pt idx="1173">
                  <c:v>79.100006103515625</c:v>
                </c:pt>
                <c:pt idx="1174">
                  <c:v>79.199996948242188</c:v>
                </c:pt>
                <c:pt idx="1175">
                  <c:v>79.300003051757813</c:v>
                </c:pt>
                <c:pt idx="1176">
                  <c:v>79.399993896484375</c:v>
                </c:pt>
                <c:pt idx="1177">
                  <c:v>79.5</c:v>
                </c:pt>
                <c:pt idx="1178">
                  <c:v>79.600006103515625</c:v>
                </c:pt>
                <c:pt idx="1179">
                  <c:v>79.699996948242188</c:v>
                </c:pt>
                <c:pt idx="1180">
                  <c:v>79.800003051757813</c:v>
                </c:pt>
                <c:pt idx="1181">
                  <c:v>79.899993896484375</c:v>
                </c:pt>
                <c:pt idx="1182">
                  <c:v>80</c:v>
                </c:pt>
                <c:pt idx="1183">
                  <c:v>80.100006103515625</c:v>
                </c:pt>
                <c:pt idx="1184">
                  <c:v>80.199996948242188</c:v>
                </c:pt>
                <c:pt idx="1185">
                  <c:v>80.300003051757813</c:v>
                </c:pt>
                <c:pt idx="1186">
                  <c:v>80.399993896484375</c:v>
                </c:pt>
                <c:pt idx="1187">
                  <c:v>80.5</c:v>
                </c:pt>
                <c:pt idx="1188">
                  <c:v>80.600006103515625</c:v>
                </c:pt>
                <c:pt idx="1189">
                  <c:v>80.699996948242188</c:v>
                </c:pt>
                <c:pt idx="1190">
                  <c:v>80.800003051757813</c:v>
                </c:pt>
                <c:pt idx="1191">
                  <c:v>80.899993896484375</c:v>
                </c:pt>
                <c:pt idx="1192">
                  <c:v>81</c:v>
                </c:pt>
                <c:pt idx="1193">
                  <c:v>81.100006103515625</c:v>
                </c:pt>
                <c:pt idx="1194">
                  <c:v>81.199996948242188</c:v>
                </c:pt>
                <c:pt idx="1195">
                  <c:v>81.300003051757813</c:v>
                </c:pt>
                <c:pt idx="1196">
                  <c:v>81.399993896484375</c:v>
                </c:pt>
                <c:pt idx="1197">
                  <c:v>81.5</c:v>
                </c:pt>
                <c:pt idx="1198">
                  <c:v>81.600006103515625</c:v>
                </c:pt>
                <c:pt idx="1199">
                  <c:v>81.699996948242188</c:v>
                </c:pt>
                <c:pt idx="1200">
                  <c:v>81.800003051757813</c:v>
                </c:pt>
                <c:pt idx="1201">
                  <c:v>81.899993896484375</c:v>
                </c:pt>
                <c:pt idx="1202">
                  <c:v>82</c:v>
                </c:pt>
                <c:pt idx="1203">
                  <c:v>82.100006103515625</c:v>
                </c:pt>
                <c:pt idx="1204">
                  <c:v>82.199996948242188</c:v>
                </c:pt>
                <c:pt idx="1205">
                  <c:v>82.300003051757813</c:v>
                </c:pt>
                <c:pt idx="1206">
                  <c:v>82.399993896484375</c:v>
                </c:pt>
                <c:pt idx="1207">
                  <c:v>82.5</c:v>
                </c:pt>
                <c:pt idx="1208">
                  <c:v>82.600006103515625</c:v>
                </c:pt>
                <c:pt idx="1209">
                  <c:v>82.699996948242188</c:v>
                </c:pt>
                <c:pt idx="1210">
                  <c:v>82.800003051757813</c:v>
                </c:pt>
                <c:pt idx="1211">
                  <c:v>82.899993896484375</c:v>
                </c:pt>
                <c:pt idx="1212">
                  <c:v>83</c:v>
                </c:pt>
                <c:pt idx="1213">
                  <c:v>83.100006103515625</c:v>
                </c:pt>
                <c:pt idx="1214">
                  <c:v>83.199996948242188</c:v>
                </c:pt>
                <c:pt idx="1215">
                  <c:v>83.300003051757813</c:v>
                </c:pt>
                <c:pt idx="1216">
                  <c:v>83.399993896484375</c:v>
                </c:pt>
                <c:pt idx="1217">
                  <c:v>83.5</c:v>
                </c:pt>
                <c:pt idx="1218">
                  <c:v>83.600006103515625</c:v>
                </c:pt>
                <c:pt idx="1219">
                  <c:v>83.699996948242188</c:v>
                </c:pt>
                <c:pt idx="1220">
                  <c:v>83.800003051757813</c:v>
                </c:pt>
                <c:pt idx="1221">
                  <c:v>83.899993896484375</c:v>
                </c:pt>
                <c:pt idx="1222">
                  <c:v>84</c:v>
                </c:pt>
                <c:pt idx="1223">
                  <c:v>84.100006103515625</c:v>
                </c:pt>
                <c:pt idx="1224">
                  <c:v>84.199996948242188</c:v>
                </c:pt>
                <c:pt idx="1225">
                  <c:v>84.300003051757813</c:v>
                </c:pt>
                <c:pt idx="1226">
                  <c:v>84.399993896484375</c:v>
                </c:pt>
                <c:pt idx="1227">
                  <c:v>84.5</c:v>
                </c:pt>
                <c:pt idx="1228">
                  <c:v>84.600006103515625</c:v>
                </c:pt>
                <c:pt idx="1229">
                  <c:v>84.699996948242188</c:v>
                </c:pt>
                <c:pt idx="1230">
                  <c:v>84.800003051757813</c:v>
                </c:pt>
                <c:pt idx="1231">
                  <c:v>84.899993896484375</c:v>
                </c:pt>
                <c:pt idx="1232">
                  <c:v>85</c:v>
                </c:pt>
                <c:pt idx="1233">
                  <c:v>85.100006103515625</c:v>
                </c:pt>
                <c:pt idx="1234">
                  <c:v>85.199996948242188</c:v>
                </c:pt>
                <c:pt idx="1235">
                  <c:v>85.300003051757813</c:v>
                </c:pt>
                <c:pt idx="1236">
                  <c:v>85.399993896484375</c:v>
                </c:pt>
                <c:pt idx="1237">
                  <c:v>85.5</c:v>
                </c:pt>
                <c:pt idx="1238">
                  <c:v>85.600006103515625</c:v>
                </c:pt>
                <c:pt idx="1239">
                  <c:v>85.699996948242188</c:v>
                </c:pt>
                <c:pt idx="1240">
                  <c:v>85.800003051757813</c:v>
                </c:pt>
                <c:pt idx="1241">
                  <c:v>85.899993896484375</c:v>
                </c:pt>
                <c:pt idx="1242">
                  <c:v>86</c:v>
                </c:pt>
                <c:pt idx="1243">
                  <c:v>86.100006103515625</c:v>
                </c:pt>
                <c:pt idx="1244">
                  <c:v>86.199996948242188</c:v>
                </c:pt>
                <c:pt idx="1245">
                  <c:v>86.300003051757813</c:v>
                </c:pt>
                <c:pt idx="1246">
                  <c:v>86.399993896484375</c:v>
                </c:pt>
                <c:pt idx="1247">
                  <c:v>86.5</c:v>
                </c:pt>
                <c:pt idx="1248">
                  <c:v>86.600006103515625</c:v>
                </c:pt>
                <c:pt idx="1249">
                  <c:v>86.699996948242188</c:v>
                </c:pt>
                <c:pt idx="1250">
                  <c:v>86.800003051757813</c:v>
                </c:pt>
                <c:pt idx="1251">
                  <c:v>86.899993896484375</c:v>
                </c:pt>
                <c:pt idx="1252">
                  <c:v>87</c:v>
                </c:pt>
                <c:pt idx="1253">
                  <c:v>87.100006103515625</c:v>
                </c:pt>
                <c:pt idx="1254">
                  <c:v>87.199996948242188</c:v>
                </c:pt>
                <c:pt idx="1255">
                  <c:v>87.300003051757813</c:v>
                </c:pt>
                <c:pt idx="1256">
                  <c:v>87.399993896484375</c:v>
                </c:pt>
                <c:pt idx="1257">
                  <c:v>87.5</c:v>
                </c:pt>
                <c:pt idx="1258">
                  <c:v>87.600006103515625</c:v>
                </c:pt>
                <c:pt idx="1259">
                  <c:v>87.699996948242188</c:v>
                </c:pt>
                <c:pt idx="1260">
                  <c:v>87.800003051757813</c:v>
                </c:pt>
                <c:pt idx="1261">
                  <c:v>87.899993896484375</c:v>
                </c:pt>
                <c:pt idx="1262">
                  <c:v>88</c:v>
                </c:pt>
                <c:pt idx="1263">
                  <c:v>88.100006103515625</c:v>
                </c:pt>
                <c:pt idx="1264">
                  <c:v>88.199996948242188</c:v>
                </c:pt>
                <c:pt idx="1265">
                  <c:v>88.300003051757813</c:v>
                </c:pt>
                <c:pt idx="1266">
                  <c:v>88.399993896484375</c:v>
                </c:pt>
                <c:pt idx="1267">
                  <c:v>88.5</c:v>
                </c:pt>
                <c:pt idx="1268">
                  <c:v>88.600006103515625</c:v>
                </c:pt>
                <c:pt idx="1269">
                  <c:v>88.699996948242188</c:v>
                </c:pt>
                <c:pt idx="1270">
                  <c:v>88.800003051757813</c:v>
                </c:pt>
                <c:pt idx="1271">
                  <c:v>88.899993896484375</c:v>
                </c:pt>
                <c:pt idx="1272">
                  <c:v>89</c:v>
                </c:pt>
                <c:pt idx="1273">
                  <c:v>89.100006103515625</c:v>
                </c:pt>
                <c:pt idx="1274">
                  <c:v>89.199996948242188</c:v>
                </c:pt>
                <c:pt idx="1275">
                  <c:v>89.300003051757813</c:v>
                </c:pt>
                <c:pt idx="1276">
                  <c:v>89.399993896484375</c:v>
                </c:pt>
                <c:pt idx="1277">
                  <c:v>89.5</c:v>
                </c:pt>
                <c:pt idx="1278">
                  <c:v>89.600006103515625</c:v>
                </c:pt>
                <c:pt idx="1279">
                  <c:v>89.699996948242188</c:v>
                </c:pt>
                <c:pt idx="1280">
                  <c:v>89.800003051757813</c:v>
                </c:pt>
                <c:pt idx="1281">
                  <c:v>89.899993896484375</c:v>
                </c:pt>
                <c:pt idx="1282">
                  <c:v>90</c:v>
                </c:pt>
                <c:pt idx="1283">
                  <c:v>90.099990844726563</c:v>
                </c:pt>
                <c:pt idx="1284">
                  <c:v>90.199996948242188</c:v>
                </c:pt>
                <c:pt idx="1285">
                  <c:v>90.300003051757813</c:v>
                </c:pt>
                <c:pt idx="1286">
                  <c:v>90.399993896484375</c:v>
                </c:pt>
                <c:pt idx="1287">
                  <c:v>90.5</c:v>
                </c:pt>
                <c:pt idx="1288">
                  <c:v>90.599990844726563</c:v>
                </c:pt>
                <c:pt idx="1289">
                  <c:v>90.699996948242188</c:v>
                </c:pt>
                <c:pt idx="1290">
                  <c:v>90.800003051757813</c:v>
                </c:pt>
                <c:pt idx="1291">
                  <c:v>90.899993896484375</c:v>
                </c:pt>
                <c:pt idx="1292">
                  <c:v>91</c:v>
                </c:pt>
                <c:pt idx="1293">
                  <c:v>91.099990844726563</c:v>
                </c:pt>
                <c:pt idx="1294">
                  <c:v>91.199996948242188</c:v>
                </c:pt>
                <c:pt idx="1295">
                  <c:v>91.300003051757813</c:v>
                </c:pt>
                <c:pt idx="1296">
                  <c:v>91.399993896484375</c:v>
                </c:pt>
                <c:pt idx="1297">
                  <c:v>91.5</c:v>
                </c:pt>
                <c:pt idx="1298">
                  <c:v>91.599990844726563</c:v>
                </c:pt>
                <c:pt idx="1299">
                  <c:v>91.699996948242188</c:v>
                </c:pt>
                <c:pt idx="1300">
                  <c:v>91.800003051757813</c:v>
                </c:pt>
                <c:pt idx="1301">
                  <c:v>91.899993896484375</c:v>
                </c:pt>
                <c:pt idx="1302">
                  <c:v>92</c:v>
                </c:pt>
                <c:pt idx="1303">
                  <c:v>92.099990844726563</c:v>
                </c:pt>
                <c:pt idx="1304">
                  <c:v>92.199996948242188</c:v>
                </c:pt>
                <c:pt idx="1305">
                  <c:v>92.300003051757813</c:v>
                </c:pt>
                <c:pt idx="1306">
                  <c:v>92.399993896484375</c:v>
                </c:pt>
                <c:pt idx="1307">
                  <c:v>92.5</c:v>
                </c:pt>
                <c:pt idx="1308">
                  <c:v>92.599990844726563</c:v>
                </c:pt>
                <c:pt idx="1309">
                  <c:v>92.699996948242188</c:v>
                </c:pt>
                <c:pt idx="1310">
                  <c:v>92.800003051757813</c:v>
                </c:pt>
                <c:pt idx="1311">
                  <c:v>92.899993896484375</c:v>
                </c:pt>
                <c:pt idx="1312">
                  <c:v>93</c:v>
                </c:pt>
                <c:pt idx="1313">
                  <c:v>93.099990844726563</c:v>
                </c:pt>
                <c:pt idx="1314">
                  <c:v>93.199996948242188</c:v>
                </c:pt>
                <c:pt idx="1315">
                  <c:v>93.300003051757813</c:v>
                </c:pt>
                <c:pt idx="1316">
                  <c:v>93.399993896484375</c:v>
                </c:pt>
                <c:pt idx="1317">
                  <c:v>93.5</c:v>
                </c:pt>
                <c:pt idx="1318">
                  <c:v>93.599990844726563</c:v>
                </c:pt>
                <c:pt idx="1319">
                  <c:v>93.699996948242188</c:v>
                </c:pt>
                <c:pt idx="1320">
                  <c:v>93.800003051757813</c:v>
                </c:pt>
                <c:pt idx="1321">
                  <c:v>93.899993896484375</c:v>
                </c:pt>
                <c:pt idx="1322">
                  <c:v>94</c:v>
                </c:pt>
                <c:pt idx="1323">
                  <c:v>94.099990844726563</c:v>
                </c:pt>
                <c:pt idx="1324">
                  <c:v>94.199996948242188</c:v>
                </c:pt>
                <c:pt idx="1325">
                  <c:v>94.300003051757813</c:v>
                </c:pt>
                <c:pt idx="1326">
                  <c:v>94.399993896484375</c:v>
                </c:pt>
                <c:pt idx="1327">
                  <c:v>94.5</c:v>
                </c:pt>
                <c:pt idx="1328">
                  <c:v>94.599990844726563</c:v>
                </c:pt>
                <c:pt idx="1329">
                  <c:v>94.699996948242188</c:v>
                </c:pt>
                <c:pt idx="1330">
                  <c:v>94.800003051757813</c:v>
                </c:pt>
                <c:pt idx="1331">
                  <c:v>94.899993896484375</c:v>
                </c:pt>
                <c:pt idx="1332">
                  <c:v>95</c:v>
                </c:pt>
                <c:pt idx="1333">
                  <c:v>95.099990844726563</c:v>
                </c:pt>
                <c:pt idx="1334">
                  <c:v>95.199996948242188</c:v>
                </c:pt>
                <c:pt idx="1335">
                  <c:v>95.300003051757813</c:v>
                </c:pt>
                <c:pt idx="1336">
                  <c:v>95.399993896484375</c:v>
                </c:pt>
                <c:pt idx="1337">
                  <c:v>95.5</c:v>
                </c:pt>
                <c:pt idx="1338">
                  <c:v>95.599990844726563</c:v>
                </c:pt>
                <c:pt idx="1339">
                  <c:v>95.699996948242188</c:v>
                </c:pt>
                <c:pt idx="1340">
                  <c:v>95.800003051757813</c:v>
                </c:pt>
                <c:pt idx="1341">
                  <c:v>95.899993896484375</c:v>
                </c:pt>
                <c:pt idx="1342">
                  <c:v>96</c:v>
                </c:pt>
                <c:pt idx="1343">
                  <c:v>96.099990844726563</c:v>
                </c:pt>
                <c:pt idx="1344">
                  <c:v>96.199996948242188</c:v>
                </c:pt>
                <c:pt idx="1345">
                  <c:v>96.300003051757813</c:v>
                </c:pt>
                <c:pt idx="1346">
                  <c:v>96.399993896484375</c:v>
                </c:pt>
                <c:pt idx="1347">
                  <c:v>96.5</c:v>
                </c:pt>
                <c:pt idx="1348">
                  <c:v>96.599990844726563</c:v>
                </c:pt>
                <c:pt idx="1349">
                  <c:v>96.699996948242188</c:v>
                </c:pt>
                <c:pt idx="1350">
                  <c:v>96.800003051757813</c:v>
                </c:pt>
                <c:pt idx="1351">
                  <c:v>96.899993896484375</c:v>
                </c:pt>
                <c:pt idx="1352">
                  <c:v>97</c:v>
                </c:pt>
                <c:pt idx="1353">
                  <c:v>97.099990844726563</c:v>
                </c:pt>
                <c:pt idx="1354">
                  <c:v>97.199996948242188</c:v>
                </c:pt>
                <c:pt idx="1355">
                  <c:v>97.300003051757813</c:v>
                </c:pt>
                <c:pt idx="1356">
                  <c:v>97.399993896484375</c:v>
                </c:pt>
                <c:pt idx="1357">
                  <c:v>97.5</c:v>
                </c:pt>
                <c:pt idx="1358">
                  <c:v>97.599990844726563</c:v>
                </c:pt>
                <c:pt idx="1359">
                  <c:v>97.699996948242188</c:v>
                </c:pt>
                <c:pt idx="1360">
                  <c:v>97.800003051757813</c:v>
                </c:pt>
                <c:pt idx="1361">
                  <c:v>97.899993896484375</c:v>
                </c:pt>
                <c:pt idx="1362">
                  <c:v>98</c:v>
                </c:pt>
                <c:pt idx="1363">
                  <c:v>98.099990844726563</c:v>
                </c:pt>
                <c:pt idx="1364">
                  <c:v>98.199996948242188</c:v>
                </c:pt>
                <c:pt idx="1365">
                  <c:v>98.300003051757813</c:v>
                </c:pt>
                <c:pt idx="1366">
                  <c:v>98.399993896484375</c:v>
                </c:pt>
                <c:pt idx="1367">
                  <c:v>98.5</c:v>
                </c:pt>
                <c:pt idx="1368">
                  <c:v>98.599990844726563</c:v>
                </c:pt>
                <c:pt idx="1369">
                  <c:v>98.699996948242188</c:v>
                </c:pt>
                <c:pt idx="1370">
                  <c:v>98.800003051757813</c:v>
                </c:pt>
                <c:pt idx="1371">
                  <c:v>98.899993896484375</c:v>
                </c:pt>
                <c:pt idx="1372">
                  <c:v>99</c:v>
                </c:pt>
                <c:pt idx="1373">
                  <c:v>99.099990844726563</c:v>
                </c:pt>
                <c:pt idx="1374">
                  <c:v>99.199996948242188</c:v>
                </c:pt>
                <c:pt idx="1375">
                  <c:v>99.300003051757813</c:v>
                </c:pt>
                <c:pt idx="1376">
                  <c:v>99.399993896484375</c:v>
                </c:pt>
                <c:pt idx="1377">
                  <c:v>99.5</c:v>
                </c:pt>
                <c:pt idx="1378">
                  <c:v>99.599990844726563</c:v>
                </c:pt>
                <c:pt idx="1379">
                  <c:v>99.699996948242188</c:v>
                </c:pt>
                <c:pt idx="1380">
                  <c:v>99.800003051757813</c:v>
                </c:pt>
                <c:pt idx="1381">
                  <c:v>99.899993896484375</c:v>
                </c:pt>
                <c:pt idx="1382">
                  <c:v>100</c:v>
                </c:pt>
                <c:pt idx="1383">
                  <c:v>100.09999084472656</c:v>
                </c:pt>
                <c:pt idx="1384">
                  <c:v>100.19999694824219</c:v>
                </c:pt>
                <c:pt idx="1385">
                  <c:v>100.30000305175781</c:v>
                </c:pt>
                <c:pt idx="1386">
                  <c:v>100.39999389648438</c:v>
                </c:pt>
                <c:pt idx="1387">
                  <c:v>100.5</c:v>
                </c:pt>
                <c:pt idx="1388">
                  <c:v>100.59999084472656</c:v>
                </c:pt>
                <c:pt idx="1389">
                  <c:v>100.69999694824219</c:v>
                </c:pt>
                <c:pt idx="1390">
                  <c:v>100.80000305175781</c:v>
                </c:pt>
                <c:pt idx="1391">
                  <c:v>100.89999389648438</c:v>
                </c:pt>
                <c:pt idx="1392">
                  <c:v>101</c:v>
                </c:pt>
                <c:pt idx="1393">
                  <c:v>101.09999084472656</c:v>
                </c:pt>
                <c:pt idx="1394">
                  <c:v>101.19999694824219</c:v>
                </c:pt>
                <c:pt idx="1395">
                  <c:v>101.30000305175781</c:v>
                </c:pt>
                <c:pt idx="1396">
                  <c:v>101.39999389648438</c:v>
                </c:pt>
                <c:pt idx="1397">
                  <c:v>101.5</c:v>
                </c:pt>
                <c:pt idx="1398">
                  <c:v>101.59999084472656</c:v>
                </c:pt>
                <c:pt idx="1399">
                  <c:v>101.69999694824219</c:v>
                </c:pt>
                <c:pt idx="1400">
                  <c:v>101.80000305175781</c:v>
                </c:pt>
                <c:pt idx="1401">
                  <c:v>101.89999389648438</c:v>
                </c:pt>
                <c:pt idx="1402">
                  <c:v>102</c:v>
                </c:pt>
                <c:pt idx="1403">
                  <c:v>102.09999084472656</c:v>
                </c:pt>
                <c:pt idx="1404">
                  <c:v>102.19999694824219</c:v>
                </c:pt>
                <c:pt idx="1405">
                  <c:v>102.30000305175781</c:v>
                </c:pt>
                <c:pt idx="1406">
                  <c:v>102.39999389648438</c:v>
                </c:pt>
                <c:pt idx="1407">
                  <c:v>102.5</c:v>
                </c:pt>
                <c:pt idx="1408">
                  <c:v>102.59999084472656</c:v>
                </c:pt>
                <c:pt idx="1409">
                  <c:v>102.69999694824219</c:v>
                </c:pt>
                <c:pt idx="1410">
                  <c:v>102.80000305175781</c:v>
                </c:pt>
                <c:pt idx="1411">
                  <c:v>102.89999389648438</c:v>
                </c:pt>
                <c:pt idx="1412">
                  <c:v>103</c:v>
                </c:pt>
                <c:pt idx="1413">
                  <c:v>103.09999084472656</c:v>
                </c:pt>
                <c:pt idx="1414">
                  <c:v>103.19999694824219</c:v>
                </c:pt>
                <c:pt idx="1415">
                  <c:v>103.30000305175781</c:v>
                </c:pt>
                <c:pt idx="1416">
                  <c:v>103.39999389648438</c:v>
                </c:pt>
                <c:pt idx="1417">
                  <c:v>103.5</c:v>
                </c:pt>
                <c:pt idx="1418">
                  <c:v>103.59999084472656</c:v>
                </c:pt>
                <c:pt idx="1419">
                  <c:v>103.69999694824219</c:v>
                </c:pt>
                <c:pt idx="1420">
                  <c:v>103.80000305175781</c:v>
                </c:pt>
                <c:pt idx="1421">
                  <c:v>103.89999389648438</c:v>
                </c:pt>
                <c:pt idx="1422">
                  <c:v>104</c:v>
                </c:pt>
                <c:pt idx="1423">
                  <c:v>104.09999084472656</c:v>
                </c:pt>
                <c:pt idx="1424">
                  <c:v>104.19999694824219</c:v>
                </c:pt>
                <c:pt idx="1425">
                  <c:v>104.30000305175781</c:v>
                </c:pt>
                <c:pt idx="1426">
                  <c:v>104.39999389648438</c:v>
                </c:pt>
                <c:pt idx="1427">
                  <c:v>104.5</c:v>
                </c:pt>
                <c:pt idx="1428">
                  <c:v>104.59999084472656</c:v>
                </c:pt>
                <c:pt idx="1429">
                  <c:v>104.69999694824219</c:v>
                </c:pt>
                <c:pt idx="1430">
                  <c:v>104.80000305175781</c:v>
                </c:pt>
                <c:pt idx="1431">
                  <c:v>104.89999389648438</c:v>
                </c:pt>
                <c:pt idx="1432">
                  <c:v>105</c:v>
                </c:pt>
                <c:pt idx="1433">
                  <c:v>105.09999084472656</c:v>
                </c:pt>
                <c:pt idx="1434">
                  <c:v>105.19999694824219</c:v>
                </c:pt>
                <c:pt idx="1435">
                  <c:v>105.30000305175781</c:v>
                </c:pt>
                <c:pt idx="1436">
                  <c:v>105.39999389648438</c:v>
                </c:pt>
                <c:pt idx="1437">
                  <c:v>105.5</c:v>
                </c:pt>
                <c:pt idx="1438">
                  <c:v>105.59999084472656</c:v>
                </c:pt>
                <c:pt idx="1439">
                  <c:v>105.69999694824219</c:v>
                </c:pt>
                <c:pt idx="1440">
                  <c:v>105.80000305175781</c:v>
                </c:pt>
                <c:pt idx="1441">
                  <c:v>105.89999389648438</c:v>
                </c:pt>
                <c:pt idx="1442">
                  <c:v>106</c:v>
                </c:pt>
                <c:pt idx="1443">
                  <c:v>106.09999084472656</c:v>
                </c:pt>
                <c:pt idx="1444">
                  <c:v>106.19999694824219</c:v>
                </c:pt>
                <c:pt idx="1445">
                  <c:v>106.30000305175781</c:v>
                </c:pt>
                <c:pt idx="1446">
                  <c:v>106.39999389648438</c:v>
                </c:pt>
                <c:pt idx="1447">
                  <c:v>106.5</c:v>
                </c:pt>
                <c:pt idx="1448">
                  <c:v>106.59999084472656</c:v>
                </c:pt>
                <c:pt idx="1449">
                  <c:v>106.69999694824219</c:v>
                </c:pt>
                <c:pt idx="1450">
                  <c:v>106.80000305175781</c:v>
                </c:pt>
                <c:pt idx="1451">
                  <c:v>106.89999389648438</c:v>
                </c:pt>
                <c:pt idx="1452">
                  <c:v>107</c:v>
                </c:pt>
                <c:pt idx="1453">
                  <c:v>107.09999084472656</c:v>
                </c:pt>
                <c:pt idx="1454">
                  <c:v>107.19999694824219</c:v>
                </c:pt>
                <c:pt idx="1455">
                  <c:v>107.30000305175781</c:v>
                </c:pt>
                <c:pt idx="1456">
                  <c:v>107.39999389648438</c:v>
                </c:pt>
                <c:pt idx="1457">
                  <c:v>107.5</c:v>
                </c:pt>
                <c:pt idx="1458">
                  <c:v>107.59999084472656</c:v>
                </c:pt>
                <c:pt idx="1459">
                  <c:v>107.69999694824219</c:v>
                </c:pt>
                <c:pt idx="1460">
                  <c:v>107.80000305175781</c:v>
                </c:pt>
                <c:pt idx="1461">
                  <c:v>107.89999389648438</c:v>
                </c:pt>
                <c:pt idx="1462">
                  <c:v>108</c:v>
                </c:pt>
                <c:pt idx="1463">
                  <c:v>108.09999084472656</c:v>
                </c:pt>
                <c:pt idx="1464">
                  <c:v>108.19999694824219</c:v>
                </c:pt>
                <c:pt idx="1465">
                  <c:v>108.30000305175781</c:v>
                </c:pt>
                <c:pt idx="1466">
                  <c:v>108.39999389648438</c:v>
                </c:pt>
                <c:pt idx="1467">
                  <c:v>108.5</c:v>
                </c:pt>
                <c:pt idx="1468">
                  <c:v>108.59999084472656</c:v>
                </c:pt>
                <c:pt idx="1469">
                  <c:v>108.69999694824219</c:v>
                </c:pt>
                <c:pt idx="1470">
                  <c:v>108.80000305175781</c:v>
                </c:pt>
                <c:pt idx="1471">
                  <c:v>108.89999389648438</c:v>
                </c:pt>
                <c:pt idx="1472">
                  <c:v>109</c:v>
                </c:pt>
                <c:pt idx="1473">
                  <c:v>109.09999084472656</c:v>
                </c:pt>
                <c:pt idx="1474">
                  <c:v>109.19999694824219</c:v>
                </c:pt>
                <c:pt idx="1475">
                  <c:v>109.30000305175781</c:v>
                </c:pt>
                <c:pt idx="1476">
                  <c:v>109.39999389648438</c:v>
                </c:pt>
                <c:pt idx="1477">
                  <c:v>109.5</c:v>
                </c:pt>
                <c:pt idx="1478">
                  <c:v>109.59999084472656</c:v>
                </c:pt>
                <c:pt idx="1479">
                  <c:v>109.69999694824219</c:v>
                </c:pt>
                <c:pt idx="1480">
                  <c:v>109.80000305175781</c:v>
                </c:pt>
                <c:pt idx="1481">
                  <c:v>109.89999389648438</c:v>
                </c:pt>
                <c:pt idx="1482">
                  <c:v>110</c:v>
                </c:pt>
                <c:pt idx="1483">
                  <c:v>110.09999084472656</c:v>
                </c:pt>
                <c:pt idx="1484">
                  <c:v>110.19999694824219</c:v>
                </c:pt>
                <c:pt idx="1485">
                  <c:v>110.30000305175781</c:v>
                </c:pt>
                <c:pt idx="1486">
                  <c:v>110.39999389648438</c:v>
                </c:pt>
                <c:pt idx="1487">
                  <c:v>110.5</c:v>
                </c:pt>
                <c:pt idx="1488">
                  <c:v>110.59999084472656</c:v>
                </c:pt>
                <c:pt idx="1489">
                  <c:v>110.69999694824219</c:v>
                </c:pt>
                <c:pt idx="1490">
                  <c:v>110.80000305175781</c:v>
                </c:pt>
                <c:pt idx="1491">
                  <c:v>110.89999389648438</c:v>
                </c:pt>
                <c:pt idx="1492">
                  <c:v>111</c:v>
                </c:pt>
                <c:pt idx="1493">
                  <c:v>111.09999084472656</c:v>
                </c:pt>
                <c:pt idx="1494">
                  <c:v>111.19999694824219</c:v>
                </c:pt>
                <c:pt idx="1495">
                  <c:v>111.30000305175781</c:v>
                </c:pt>
                <c:pt idx="1496">
                  <c:v>111.39999389648438</c:v>
                </c:pt>
                <c:pt idx="1497">
                  <c:v>111.5</c:v>
                </c:pt>
                <c:pt idx="1498">
                  <c:v>111.59999084472656</c:v>
                </c:pt>
                <c:pt idx="1499">
                  <c:v>111.69999694824219</c:v>
                </c:pt>
                <c:pt idx="1500">
                  <c:v>111.80000305175781</c:v>
                </c:pt>
                <c:pt idx="1501">
                  <c:v>111.89999389648438</c:v>
                </c:pt>
                <c:pt idx="1502">
                  <c:v>112</c:v>
                </c:pt>
                <c:pt idx="1503">
                  <c:v>112.09999084472656</c:v>
                </c:pt>
                <c:pt idx="1504">
                  <c:v>112.19999694824219</c:v>
                </c:pt>
                <c:pt idx="1505">
                  <c:v>112.30000305175781</c:v>
                </c:pt>
                <c:pt idx="1506">
                  <c:v>112.39999389648438</c:v>
                </c:pt>
                <c:pt idx="1507">
                  <c:v>112.5</c:v>
                </c:pt>
                <c:pt idx="1508">
                  <c:v>112.59999084472656</c:v>
                </c:pt>
                <c:pt idx="1509">
                  <c:v>112.69999694824219</c:v>
                </c:pt>
                <c:pt idx="1510">
                  <c:v>112.80000305175781</c:v>
                </c:pt>
                <c:pt idx="1511">
                  <c:v>112.89999389648438</c:v>
                </c:pt>
                <c:pt idx="1512">
                  <c:v>113</c:v>
                </c:pt>
                <c:pt idx="1513">
                  <c:v>113.09999084472656</c:v>
                </c:pt>
                <c:pt idx="1514">
                  <c:v>113.19999694824219</c:v>
                </c:pt>
                <c:pt idx="1515">
                  <c:v>113.30000305175781</c:v>
                </c:pt>
                <c:pt idx="1516">
                  <c:v>113.39999389648438</c:v>
                </c:pt>
                <c:pt idx="1517">
                  <c:v>113.5</c:v>
                </c:pt>
                <c:pt idx="1518">
                  <c:v>113.59999084472656</c:v>
                </c:pt>
                <c:pt idx="1519">
                  <c:v>113.69999694824219</c:v>
                </c:pt>
                <c:pt idx="1520">
                  <c:v>113.80000305175781</c:v>
                </c:pt>
                <c:pt idx="1521">
                  <c:v>113.89999389648438</c:v>
                </c:pt>
                <c:pt idx="1522">
                  <c:v>114</c:v>
                </c:pt>
                <c:pt idx="1523">
                  <c:v>114.09999084472656</c:v>
                </c:pt>
                <c:pt idx="1524">
                  <c:v>114.19999694824219</c:v>
                </c:pt>
                <c:pt idx="1525">
                  <c:v>114.30000305175781</c:v>
                </c:pt>
                <c:pt idx="1526">
                  <c:v>114.39999389648438</c:v>
                </c:pt>
                <c:pt idx="1527">
                  <c:v>114.5</c:v>
                </c:pt>
                <c:pt idx="1528">
                  <c:v>114.59999084472656</c:v>
                </c:pt>
                <c:pt idx="1529">
                  <c:v>114.69999694824219</c:v>
                </c:pt>
                <c:pt idx="1530">
                  <c:v>114.80000305175781</c:v>
                </c:pt>
                <c:pt idx="1531">
                  <c:v>114.89999389648438</c:v>
                </c:pt>
                <c:pt idx="1532">
                  <c:v>115</c:v>
                </c:pt>
                <c:pt idx="1533">
                  <c:v>115.09999084472656</c:v>
                </c:pt>
                <c:pt idx="1534">
                  <c:v>115.19999694824219</c:v>
                </c:pt>
                <c:pt idx="1535">
                  <c:v>115.30000305175781</c:v>
                </c:pt>
                <c:pt idx="1536">
                  <c:v>115.39999389648438</c:v>
                </c:pt>
                <c:pt idx="1537">
                  <c:v>115.5</c:v>
                </c:pt>
                <c:pt idx="1538">
                  <c:v>115.59999084472656</c:v>
                </c:pt>
                <c:pt idx="1539">
                  <c:v>115.69999694824219</c:v>
                </c:pt>
                <c:pt idx="1540">
                  <c:v>115.80000305175781</c:v>
                </c:pt>
                <c:pt idx="1541">
                  <c:v>115.89999389648438</c:v>
                </c:pt>
                <c:pt idx="1542">
                  <c:v>116</c:v>
                </c:pt>
                <c:pt idx="1543">
                  <c:v>116.09999084472656</c:v>
                </c:pt>
                <c:pt idx="1544">
                  <c:v>116.19999694824219</c:v>
                </c:pt>
                <c:pt idx="1545">
                  <c:v>116.30000305175781</c:v>
                </c:pt>
                <c:pt idx="1546">
                  <c:v>116.39999389648438</c:v>
                </c:pt>
                <c:pt idx="1547">
                  <c:v>116.5</c:v>
                </c:pt>
                <c:pt idx="1548">
                  <c:v>116.59999084472656</c:v>
                </c:pt>
                <c:pt idx="1549">
                  <c:v>116.69999694824219</c:v>
                </c:pt>
                <c:pt idx="1550">
                  <c:v>116.80000305175781</c:v>
                </c:pt>
                <c:pt idx="1551">
                  <c:v>116.89999389648438</c:v>
                </c:pt>
                <c:pt idx="1552">
                  <c:v>117</c:v>
                </c:pt>
                <c:pt idx="1553">
                  <c:v>117.09999084472656</c:v>
                </c:pt>
                <c:pt idx="1554">
                  <c:v>117.19999694824219</c:v>
                </c:pt>
                <c:pt idx="1555">
                  <c:v>117.30000305175781</c:v>
                </c:pt>
                <c:pt idx="1556">
                  <c:v>117.39999389648438</c:v>
                </c:pt>
                <c:pt idx="1557">
                  <c:v>117.5</c:v>
                </c:pt>
                <c:pt idx="1558">
                  <c:v>117.59999084472656</c:v>
                </c:pt>
                <c:pt idx="1559">
                  <c:v>117.69999694824219</c:v>
                </c:pt>
                <c:pt idx="1560">
                  <c:v>117.80000305175781</c:v>
                </c:pt>
                <c:pt idx="1561">
                  <c:v>117.89999389648438</c:v>
                </c:pt>
                <c:pt idx="1562">
                  <c:v>118</c:v>
                </c:pt>
                <c:pt idx="1563">
                  <c:v>118.09999084472656</c:v>
                </c:pt>
                <c:pt idx="1564">
                  <c:v>118.19999694824219</c:v>
                </c:pt>
                <c:pt idx="1565">
                  <c:v>118.30000305175781</c:v>
                </c:pt>
                <c:pt idx="1566">
                  <c:v>118.39999389648438</c:v>
                </c:pt>
                <c:pt idx="1567">
                  <c:v>118.5</c:v>
                </c:pt>
                <c:pt idx="1568">
                  <c:v>118.59999084472656</c:v>
                </c:pt>
                <c:pt idx="1569">
                  <c:v>118.69999694824219</c:v>
                </c:pt>
                <c:pt idx="1570">
                  <c:v>118.80000305175781</c:v>
                </c:pt>
                <c:pt idx="1571">
                  <c:v>118.89999389648438</c:v>
                </c:pt>
                <c:pt idx="1572">
                  <c:v>119</c:v>
                </c:pt>
                <c:pt idx="1573">
                  <c:v>119.09999084472656</c:v>
                </c:pt>
                <c:pt idx="1574">
                  <c:v>119.19999694824219</c:v>
                </c:pt>
                <c:pt idx="1575">
                  <c:v>119.30000305175781</c:v>
                </c:pt>
                <c:pt idx="1576">
                  <c:v>119.39999389648438</c:v>
                </c:pt>
                <c:pt idx="1577">
                  <c:v>119.5</c:v>
                </c:pt>
                <c:pt idx="1578">
                  <c:v>119.59999084472656</c:v>
                </c:pt>
                <c:pt idx="1579">
                  <c:v>119.69999694824219</c:v>
                </c:pt>
                <c:pt idx="1580">
                  <c:v>119.80000305175781</c:v>
                </c:pt>
                <c:pt idx="1581">
                  <c:v>119.89999389648438</c:v>
                </c:pt>
                <c:pt idx="1582">
                  <c:v>120</c:v>
                </c:pt>
                <c:pt idx="1583">
                  <c:v>120.09999084472656</c:v>
                </c:pt>
                <c:pt idx="1584">
                  <c:v>120.19999694824219</c:v>
                </c:pt>
                <c:pt idx="1585">
                  <c:v>120.30000305175781</c:v>
                </c:pt>
                <c:pt idx="1586">
                  <c:v>120.39999389648438</c:v>
                </c:pt>
                <c:pt idx="1587">
                  <c:v>120.5</c:v>
                </c:pt>
                <c:pt idx="1588">
                  <c:v>120.59999084472656</c:v>
                </c:pt>
                <c:pt idx="1589">
                  <c:v>120.69999694824219</c:v>
                </c:pt>
                <c:pt idx="1590">
                  <c:v>120.80000305175781</c:v>
                </c:pt>
                <c:pt idx="1591">
                  <c:v>120.89999389648438</c:v>
                </c:pt>
                <c:pt idx="1592">
                  <c:v>121</c:v>
                </c:pt>
                <c:pt idx="1593">
                  <c:v>121.09999084472656</c:v>
                </c:pt>
                <c:pt idx="1594">
                  <c:v>121.19999694824219</c:v>
                </c:pt>
                <c:pt idx="1595">
                  <c:v>121.30000305175781</c:v>
                </c:pt>
                <c:pt idx="1596">
                  <c:v>121.39999389648438</c:v>
                </c:pt>
                <c:pt idx="1597">
                  <c:v>121.5</c:v>
                </c:pt>
                <c:pt idx="1598">
                  <c:v>121.59999084472656</c:v>
                </c:pt>
                <c:pt idx="1599">
                  <c:v>121.69999694824219</c:v>
                </c:pt>
                <c:pt idx="1600">
                  <c:v>121.80000305175781</c:v>
                </c:pt>
                <c:pt idx="1601">
                  <c:v>121.89999389648438</c:v>
                </c:pt>
                <c:pt idx="1602">
                  <c:v>122</c:v>
                </c:pt>
                <c:pt idx="1603">
                  <c:v>122.09999084472656</c:v>
                </c:pt>
                <c:pt idx="1604">
                  <c:v>122.19999694824219</c:v>
                </c:pt>
                <c:pt idx="1605">
                  <c:v>122.30000305175781</c:v>
                </c:pt>
                <c:pt idx="1606">
                  <c:v>122.39999389648438</c:v>
                </c:pt>
                <c:pt idx="1607">
                  <c:v>122.5</c:v>
                </c:pt>
                <c:pt idx="1608">
                  <c:v>122.59999084472656</c:v>
                </c:pt>
                <c:pt idx="1609">
                  <c:v>122.69999694824219</c:v>
                </c:pt>
                <c:pt idx="1610">
                  <c:v>122.80000305175781</c:v>
                </c:pt>
                <c:pt idx="1611">
                  <c:v>122.89999389648438</c:v>
                </c:pt>
                <c:pt idx="1612">
                  <c:v>123</c:v>
                </c:pt>
                <c:pt idx="1613">
                  <c:v>123.09999084472656</c:v>
                </c:pt>
                <c:pt idx="1614">
                  <c:v>123.19999694824219</c:v>
                </c:pt>
                <c:pt idx="1615">
                  <c:v>123.30000305175781</c:v>
                </c:pt>
                <c:pt idx="1616">
                  <c:v>123.39999389648438</c:v>
                </c:pt>
                <c:pt idx="1617">
                  <c:v>123.5</c:v>
                </c:pt>
                <c:pt idx="1618">
                  <c:v>123.59999084472656</c:v>
                </c:pt>
                <c:pt idx="1619">
                  <c:v>123.69999694824219</c:v>
                </c:pt>
                <c:pt idx="1620">
                  <c:v>123.80000305175781</c:v>
                </c:pt>
                <c:pt idx="1621">
                  <c:v>123.89999389648438</c:v>
                </c:pt>
                <c:pt idx="1622">
                  <c:v>124</c:v>
                </c:pt>
                <c:pt idx="1623">
                  <c:v>124.09999084472656</c:v>
                </c:pt>
                <c:pt idx="1624">
                  <c:v>124.19999694824219</c:v>
                </c:pt>
                <c:pt idx="1625">
                  <c:v>124.30000305175781</c:v>
                </c:pt>
                <c:pt idx="1626">
                  <c:v>124.39999389648438</c:v>
                </c:pt>
                <c:pt idx="1627">
                  <c:v>124.5</c:v>
                </c:pt>
                <c:pt idx="1628">
                  <c:v>124.59999084472656</c:v>
                </c:pt>
                <c:pt idx="1629">
                  <c:v>124.69999694824219</c:v>
                </c:pt>
                <c:pt idx="1630">
                  <c:v>124.80000305175781</c:v>
                </c:pt>
                <c:pt idx="1631">
                  <c:v>124.89999389648438</c:v>
                </c:pt>
                <c:pt idx="1632">
                  <c:v>125</c:v>
                </c:pt>
                <c:pt idx="1633">
                  <c:v>125.09999084472656</c:v>
                </c:pt>
                <c:pt idx="1634">
                  <c:v>125.19999694824219</c:v>
                </c:pt>
                <c:pt idx="1635">
                  <c:v>125.30000305175781</c:v>
                </c:pt>
                <c:pt idx="1636">
                  <c:v>125.39999389648438</c:v>
                </c:pt>
                <c:pt idx="1637">
                  <c:v>125.5</c:v>
                </c:pt>
                <c:pt idx="1638">
                  <c:v>125.59999084472656</c:v>
                </c:pt>
                <c:pt idx="1639">
                  <c:v>125.69999694824219</c:v>
                </c:pt>
                <c:pt idx="1640">
                  <c:v>125.80000305175781</c:v>
                </c:pt>
                <c:pt idx="1641">
                  <c:v>125.89999389648438</c:v>
                </c:pt>
                <c:pt idx="1642">
                  <c:v>126</c:v>
                </c:pt>
                <c:pt idx="1643">
                  <c:v>126.09999084472656</c:v>
                </c:pt>
                <c:pt idx="1644">
                  <c:v>126.19999694824219</c:v>
                </c:pt>
                <c:pt idx="1645">
                  <c:v>126.30000305175781</c:v>
                </c:pt>
                <c:pt idx="1646">
                  <c:v>126.39999389648438</c:v>
                </c:pt>
                <c:pt idx="1647">
                  <c:v>126.5</c:v>
                </c:pt>
                <c:pt idx="1648">
                  <c:v>126.59999084472656</c:v>
                </c:pt>
                <c:pt idx="1649">
                  <c:v>126.69999694824219</c:v>
                </c:pt>
                <c:pt idx="1650">
                  <c:v>126.80000305175781</c:v>
                </c:pt>
                <c:pt idx="1651">
                  <c:v>126.89999389648438</c:v>
                </c:pt>
                <c:pt idx="1652">
                  <c:v>127</c:v>
                </c:pt>
                <c:pt idx="1653">
                  <c:v>127.09999084472656</c:v>
                </c:pt>
                <c:pt idx="1654">
                  <c:v>127.19999694824219</c:v>
                </c:pt>
                <c:pt idx="1655">
                  <c:v>127.30000305175781</c:v>
                </c:pt>
                <c:pt idx="1656">
                  <c:v>127.39999389648438</c:v>
                </c:pt>
                <c:pt idx="1657">
                  <c:v>127.5</c:v>
                </c:pt>
                <c:pt idx="1658">
                  <c:v>127.59999084472656</c:v>
                </c:pt>
                <c:pt idx="1659">
                  <c:v>127.69999694824219</c:v>
                </c:pt>
                <c:pt idx="1660">
                  <c:v>127.80000305175781</c:v>
                </c:pt>
                <c:pt idx="1661">
                  <c:v>127.89999389648438</c:v>
                </c:pt>
                <c:pt idx="1662">
                  <c:v>128</c:v>
                </c:pt>
                <c:pt idx="1663">
                  <c:v>128.09999084472656</c:v>
                </c:pt>
                <c:pt idx="1664">
                  <c:v>128.19999694824219</c:v>
                </c:pt>
                <c:pt idx="1665">
                  <c:v>128.30000305175781</c:v>
                </c:pt>
                <c:pt idx="1666">
                  <c:v>128.39999389648438</c:v>
                </c:pt>
                <c:pt idx="1667">
                  <c:v>128.5</c:v>
                </c:pt>
                <c:pt idx="1668">
                  <c:v>128.59999084472656</c:v>
                </c:pt>
                <c:pt idx="1669">
                  <c:v>128.69999694824219</c:v>
                </c:pt>
                <c:pt idx="1670">
                  <c:v>128.80000305175781</c:v>
                </c:pt>
                <c:pt idx="1671">
                  <c:v>128.89999389648438</c:v>
                </c:pt>
                <c:pt idx="1672">
                  <c:v>129</c:v>
                </c:pt>
                <c:pt idx="1673">
                  <c:v>129.09999084472656</c:v>
                </c:pt>
                <c:pt idx="1674">
                  <c:v>129.19999694824219</c:v>
                </c:pt>
                <c:pt idx="1675">
                  <c:v>129.30000305175781</c:v>
                </c:pt>
                <c:pt idx="1676">
                  <c:v>129.39999389648438</c:v>
                </c:pt>
                <c:pt idx="1677">
                  <c:v>129.5</c:v>
                </c:pt>
                <c:pt idx="1678">
                  <c:v>129.59999084472656</c:v>
                </c:pt>
                <c:pt idx="1679">
                  <c:v>129.69999694824219</c:v>
                </c:pt>
                <c:pt idx="1680">
                  <c:v>129.80000305175781</c:v>
                </c:pt>
                <c:pt idx="1681">
                  <c:v>129.89999389648438</c:v>
                </c:pt>
                <c:pt idx="1682">
                  <c:v>130</c:v>
                </c:pt>
                <c:pt idx="1683">
                  <c:v>130.09999084472656</c:v>
                </c:pt>
                <c:pt idx="1684">
                  <c:v>130.19999694824219</c:v>
                </c:pt>
                <c:pt idx="1685">
                  <c:v>130.30000305175781</c:v>
                </c:pt>
                <c:pt idx="1686">
                  <c:v>130.39999389648438</c:v>
                </c:pt>
                <c:pt idx="1687">
                  <c:v>130.5</c:v>
                </c:pt>
                <c:pt idx="1688">
                  <c:v>130.59999084472656</c:v>
                </c:pt>
                <c:pt idx="1689">
                  <c:v>130.69999694824219</c:v>
                </c:pt>
                <c:pt idx="1690">
                  <c:v>130.80000305175781</c:v>
                </c:pt>
                <c:pt idx="1691">
                  <c:v>130.89999389648438</c:v>
                </c:pt>
                <c:pt idx="1692">
                  <c:v>131</c:v>
                </c:pt>
                <c:pt idx="1693">
                  <c:v>131.09999084472656</c:v>
                </c:pt>
                <c:pt idx="1694">
                  <c:v>131.19999694824219</c:v>
                </c:pt>
                <c:pt idx="1695">
                  <c:v>131.30000305175781</c:v>
                </c:pt>
                <c:pt idx="1696">
                  <c:v>131.39999389648438</c:v>
                </c:pt>
                <c:pt idx="1697">
                  <c:v>131.5</c:v>
                </c:pt>
                <c:pt idx="1698">
                  <c:v>131.59999084472656</c:v>
                </c:pt>
                <c:pt idx="1699">
                  <c:v>131.69999694824219</c:v>
                </c:pt>
                <c:pt idx="1700">
                  <c:v>131.80000305175781</c:v>
                </c:pt>
                <c:pt idx="1701">
                  <c:v>131.89999389648438</c:v>
                </c:pt>
                <c:pt idx="1702">
                  <c:v>132</c:v>
                </c:pt>
                <c:pt idx="1703">
                  <c:v>132.09999084472656</c:v>
                </c:pt>
                <c:pt idx="1704">
                  <c:v>132.19999694824219</c:v>
                </c:pt>
                <c:pt idx="1705">
                  <c:v>132.30000305175781</c:v>
                </c:pt>
                <c:pt idx="1706">
                  <c:v>132.39999389648438</c:v>
                </c:pt>
                <c:pt idx="1707">
                  <c:v>132.5</c:v>
                </c:pt>
                <c:pt idx="1708">
                  <c:v>132.59999084472656</c:v>
                </c:pt>
                <c:pt idx="1709">
                  <c:v>132.69999694824219</c:v>
                </c:pt>
                <c:pt idx="1710">
                  <c:v>132.80000305175781</c:v>
                </c:pt>
                <c:pt idx="1711">
                  <c:v>132.89999389648438</c:v>
                </c:pt>
                <c:pt idx="1712">
                  <c:v>133</c:v>
                </c:pt>
                <c:pt idx="1713">
                  <c:v>133.09999084472656</c:v>
                </c:pt>
                <c:pt idx="1714">
                  <c:v>133.19999694824219</c:v>
                </c:pt>
                <c:pt idx="1715">
                  <c:v>133.30000305175781</c:v>
                </c:pt>
                <c:pt idx="1716">
                  <c:v>133.39999389648438</c:v>
                </c:pt>
                <c:pt idx="1717">
                  <c:v>133.5</c:v>
                </c:pt>
                <c:pt idx="1718">
                  <c:v>133.59999084472656</c:v>
                </c:pt>
                <c:pt idx="1719">
                  <c:v>133.69999694824219</c:v>
                </c:pt>
                <c:pt idx="1720">
                  <c:v>133.80000305175781</c:v>
                </c:pt>
                <c:pt idx="1721">
                  <c:v>133.89999389648438</c:v>
                </c:pt>
                <c:pt idx="1722">
                  <c:v>134</c:v>
                </c:pt>
                <c:pt idx="1723">
                  <c:v>134.09999084472656</c:v>
                </c:pt>
                <c:pt idx="1724">
                  <c:v>134.19999694824219</c:v>
                </c:pt>
                <c:pt idx="1725">
                  <c:v>134.30000305175781</c:v>
                </c:pt>
                <c:pt idx="1726">
                  <c:v>134.39999389648438</c:v>
                </c:pt>
                <c:pt idx="1727">
                  <c:v>134.5</c:v>
                </c:pt>
                <c:pt idx="1728">
                  <c:v>134.59999084472656</c:v>
                </c:pt>
                <c:pt idx="1729">
                  <c:v>134.69999694824219</c:v>
                </c:pt>
                <c:pt idx="1730">
                  <c:v>134.80000305175781</c:v>
                </c:pt>
                <c:pt idx="1731">
                  <c:v>134.89999389648438</c:v>
                </c:pt>
                <c:pt idx="1732">
                  <c:v>135</c:v>
                </c:pt>
                <c:pt idx="1733">
                  <c:v>135.09999084472656</c:v>
                </c:pt>
                <c:pt idx="1734">
                  <c:v>135.19999694824219</c:v>
                </c:pt>
                <c:pt idx="1735">
                  <c:v>135.30000305175781</c:v>
                </c:pt>
                <c:pt idx="1736">
                  <c:v>135.39999389648438</c:v>
                </c:pt>
                <c:pt idx="1737">
                  <c:v>135.5</c:v>
                </c:pt>
                <c:pt idx="1738">
                  <c:v>135.59999084472656</c:v>
                </c:pt>
                <c:pt idx="1739">
                  <c:v>135.69999694824219</c:v>
                </c:pt>
                <c:pt idx="1740">
                  <c:v>135.80000305175781</c:v>
                </c:pt>
                <c:pt idx="1741">
                  <c:v>135.89999389648438</c:v>
                </c:pt>
                <c:pt idx="1742">
                  <c:v>136</c:v>
                </c:pt>
                <c:pt idx="1743">
                  <c:v>136.09999084472656</c:v>
                </c:pt>
                <c:pt idx="1744">
                  <c:v>136.19999694824219</c:v>
                </c:pt>
                <c:pt idx="1745">
                  <c:v>136.30000305175781</c:v>
                </c:pt>
                <c:pt idx="1746">
                  <c:v>136.39999389648438</c:v>
                </c:pt>
                <c:pt idx="1747">
                  <c:v>136.5</c:v>
                </c:pt>
                <c:pt idx="1748">
                  <c:v>136.59999084472656</c:v>
                </c:pt>
                <c:pt idx="1749">
                  <c:v>136.69999694824219</c:v>
                </c:pt>
                <c:pt idx="1750">
                  <c:v>136.80000305175781</c:v>
                </c:pt>
                <c:pt idx="1751">
                  <c:v>136.89999389648438</c:v>
                </c:pt>
                <c:pt idx="1752">
                  <c:v>137</c:v>
                </c:pt>
                <c:pt idx="1753">
                  <c:v>137.09999084472656</c:v>
                </c:pt>
                <c:pt idx="1754">
                  <c:v>137.19999694824219</c:v>
                </c:pt>
                <c:pt idx="1755">
                  <c:v>137.30000305175781</c:v>
                </c:pt>
                <c:pt idx="1756">
                  <c:v>137.39999389648438</c:v>
                </c:pt>
                <c:pt idx="1757">
                  <c:v>137.5</c:v>
                </c:pt>
                <c:pt idx="1758">
                  <c:v>137.59999084472656</c:v>
                </c:pt>
                <c:pt idx="1759">
                  <c:v>137.69999694824219</c:v>
                </c:pt>
                <c:pt idx="1760">
                  <c:v>137.80000305175781</c:v>
                </c:pt>
                <c:pt idx="1761">
                  <c:v>137.89999389648438</c:v>
                </c:pt>
                <c:pt idx="1762">
                  <c:v>138</c:v>
                </c:pt>
                <c:pt idx="1763">
                  <c:v>138.09999084472656</c:v>
                </c:pt>
                <c:pt idx="1764">
                  <c:v>138.19999694824219</c:v>
                </c:pt>
                <c:pt idx="1765">
                  <c:v>138.30000305175781</c:v>
                </c:pt>
                <c:pt idx="1766">
                  <c:v>138.39999389648438</c:v>
                </c:pt>
                <c:pt idx="1767">
                  <c:v>138.5</c:v>
                </c:pt>
                <c:pt idx="1768">
                  <c:v>138.59999084472656</c:v>
                </c:pt>
                <c:pt idx="1769">
                  <c:v>138.69999694824219</c:v>
                </c:pt>
                <c:pt idx="1770">
                  <c:v>138.80000305175781</c:v>
                </c:pt>
                <c:pt idx="1771">
                  <c:v>138.89999389648438</c:v>
                </c:pt>
                <c:pt idx="1772">
                  <c:v>139</c:v>
                </c:pt>
                <c:pt idx="1773">
                  <c:v>139.09999084472656</c:v>
                </c:pt>
                <c:pt idx="1774">
                  <c:v>139.19999694824219</c:v>
                </c:pt>
                <c:pt idx="1775">
                  <c:v>139.30000305175781</c:v>
                </c:pt>
                <c:pt idx="1776">
                  <c:v>139.39999389648438</c:v>
                </c:pt>
                <c:pt idx="1777">
                  <c:v>139.5</c:v>
                </c:pt>
                <c:pt idx="1778">
                  <c:v>139.59999084472656</c:v>
                </c:pt>
                <c:pt idx="1779">
                  <c:v>139.69999694824219</c:v>
                </c:pt>
                <c:pt idx="1780">
                  <c:v>139.80000305175781</c:v>
                </c:pt>
                <c:pt idx="1781">
                  <c:v>139.89999389648438</c:v>
                </c:pt>
                <c:pt idx="1782">
                  <c:v>140</c:v>
                </c:pt>
                <c:pt idx="1783">
                  <c:v>140.09999084472656</c:v>
                </c:pt>
                <c:pt idx="1784">
                  <c:v>140.19999694824219</c:v>
                </c:pt>
                <c:pt idx="1785">
                  <c:v>140.30000305175781</c:v>
                </c:pt>
                <c:pt idx="1786">
                  <c:v>140.39999389648438</c:v>
                </c:pt>
                <c:pt idx="1787">
                  <c:v>140.5</c:v>
                </c:pt>
                <c:pt idx="1788">
                  <c:v>140.59999084472656</c:v>
                </c:pt>
                <c:pt idx="1789">
                  <c:v>140.69999694824219</c:v>
                </c:pt>
                <c:pt idx="1790">
                  <c:v>140.80000305175781</c:v>
                </c:pt>
                <c:pt idx="1791">
                  <c:v>140.89999389648438</c:v>
                </c:pt>
                <c:pt idx="1792">
                  <c:v>141</c:v>
                </c:pt>
                <c:pt idx="1793">
                  <c:v>141.09999084472656</c:v>
                </c:pt>
                <c:pt idx="1794">
                  <c:v>141.19999694824219</c:v>
                </c:pt>
                <c:pt idx="1795">
                  <c:v>141.30000305175781</c:v>
                </c:pt>
                <c:pt idx="1796">
                  <c:v>141.39999389648438</c:v>
                </c:pt>
                <c:pt idx="1797">
                  <c:v>141.5</c:v>
                </c:pt>
                <c:pt idx="1798">
                  <c:v>141.59999084472656</c:v>
                </c:pt>
                <c:pt idx="1799">
                  <c:v>141.69999694824219</c:v>
                </c:pt>
                <c:pt idx="1800">
                  <c:v>141.80000305175781</c:v>
                </c:pt>
                <c:pt idx="1801">
                  <c:v>141.89999389648438</c:v>
                </c:pt>
                <c:pt idx="1802">
                  <c:v>142</c:v>
                </c:pt>
                <c:pt idx="1803">
                  <c:v>142.09999084472656</c:v>
                </c:pt>
                <c:pt idx="1804">
                  <c:v>142.19999694824219</c:v>
                </c:pt>
                <c:pt idx="1805">
                  <c:v>142.30000305175781</c:v>
                </c:pt>
                <c:pt idx="1806">
                  <c:v>142.39999389648438</c:v>
                </c:pt>
                <c:pt idx="1807">
                  <c:v>142.5</c:v>
                </c:pt>
                <c:pt idx="1808">
                  <c:v>142.59999084472656</c:v>
                </c:pt>
                <c:pt idx="1809">
                  <c:v>142.69999694824219</c:v>
                </c:pt>
                <c:pt idx="1810">
                  <c:v>142.80000305175781</c:v>
                </c:pt>
                <c:pt idx="1811">
                  <c:v>142.89999389648438</c:v>
                </c:pt>
                <c:pt idx="1812">
                  <c:v>143</c:v>
                </c:pt>
                <c:pt idx="1813">
                  <c:v>143.09999084472656</c:v>
                </c:pt>
                <c:pt idx="1814">
                  <c:v>143.19999694824219</c:v>
                </c:pt>
                <c:pt idx="1815">
                  <c:v>143.30000305175781</c:v>
                </c:pt>
                <c:pt idx="1816">
                  <c:v>143.39999389648438</c:v>
                </c:pt>
                <c:pt idx="1817">
                  <c:v>143.5</c:v>
                </c:pt>
                <c:pt idx="1818">
                  <c:v>143.59999084472656</c:v>
                </c:pt>
                <c:pt idx="1819">
                  <c:v>143.69999694824219</c:v>
                </c:pt>
                <c:pt idx="1820">
                  <c:v>143.80000305175781</c:v>
                </c:pt>
                <c:pt idx="1821">
                  <c:v>143.89999389648438</c:v>
                </c:pt>
                <c:pt idx="1822">
                  <c:v>144</c:v>
                </c:pt>
                <c:pt idx="1823">
                  <c:v>144.09999084472656</c:v>
                </c:pt>
                <c:pt idx="1824">
                  <c:v>144.19999694824219</c:v>
                </c:pt>
                <c:pt idx="1825">
                  <c:v>144.30000305175781</c:v>
                </c:pt>
                <c:pt idx="1826">
                  <c:v>144.39999389648438</c:v>
                </c:pt>
                <c:pt idx="1827">
                  <c:v>144.5</c:v>
                </c:pt>
                <c:pt idx="1828">
                  <c:v>144.59999084472656</c:v>
                </c:pt>
                <c:pt idx="1829">
                  <c:v>144.69999694824219</c:v>
                </c:pt>
                <c:pt idx="1830">
                  <c:v>144.80000305175781</c:v>
                </c:pt>
                <c:pt idx="1831">
                  <c:v>144.89999389648438</c:v>
                </c:pt>
                <c:pt idx="1832">
                  <c:v>145</c:v>
                </c:pt>
                <c:pt idx="1833">
                  <c:v>145.09999084472656</c:v>
                </c:pt>
                <c:pt idx="1834">
                  <c:v>145.19999694824219</c:v>
                </c:pt>
                <c:pt idx="1835">
                  <c:v>145.30000305175781</c:v>
                </c:pt>
                <c:pt idx="1836">
                  <c:v>145.39999389648438</c:v>
                </c:pt>
                <c:pt idx="1837">
                  <c:v>145.5</c:v>
                </c:pt>
                <c:pt idx="1838">
                  <c:v>145.59999084472656</c:v>
                </c:pt>
                <c:pt idx="1839">
                  <c:v>145.69999694824219</c:v>
                </c:pt>
                <c:pt idx="1840">
                  <c:v>145.80000305175781</c:v>
                </c:pt>
                <c:pt idx="1841">
                  <c:v>145.89999389648438</c:v>
                </c:pt>
                <c:pt idx="1842">
                  <c:v>146</c:v>
                </c:pt>
                <c:pt idx="1843">
                  <c:v>146.09999084472656</c:v>
                </c:pt>
                <c:pt idx="1844">
                  <c:v>146.19999694824219</c:v>
                </c:pt>
                <c:pt idx="1845">
                  <c:v>146.30000305175781</c:v>
                </c:pt>
                <c:pt idx="1846">
                  <c:v>146.39999389648438</c:v>
                </c:pt>
                <c:pt idx="1847">
                  <c:v>146.5</c:v>
                </c:pt>
                <c:pt idx="1848">
                  <c:v>146.59999084472656</c:v>
                </c:pt>
                <c:pt idx="1849">
                  <c:v>146.69999694824219</c:v>
                </c:pt>
                <c:pt idx="1850">
                  <c:v>146.80000305175781</c:v>
                </c:pt>
                <c:pt idx="1851">
                  <c:v>146.89999389648438</c:v>
                </c:pt>
                <c:pt idx="1852">
                  <c:v>147</c:v>
                </c:pt>
                <c:pt idx="1853">
                  <c:v>147.09999084472656</c:v>
                </c:pt>
                <c:pt idx="1854">
                  <c:v>147.19999694824219</c:v>
                </c:pt>
                <c:pt idx="1855">
                  <c:v>147.30000305175781</c:v>
                </c:pt>
                <c:pt idx="1856">
                  <c:v>147.39999389648438</c:v>
                </c:pt>
                <c:pt idx="1857">
                  <c:v>147.5</c:v>
                </c:pt>
                <c:pt idx="1858">
                  <c:v>147.59999084472656</c:v>
                </c:pt>
                <c:pt idx="1859">
                  <c:v>147.69999694824219</c:v>
                </c:pt>
                <c:pt idx="1860">
                  <c:v>147.80000305175781</c:v>
                </c:pt>
                <c:pt idx="1861">
                  <c:v>147.89999389648438</c:v>
                </c:pt>
                <c:pt idx="1862">
                  <c:v>148</c:v>
                </c:pt>
                <c:pt idx="1863">
                  <c:v>148.09999084472656</c:v>
                </c:pt>
                <c:pt idx="1864">
                  <c:v>148.19999694824219</c:v>
                </c:pt>
                <c:pt idx="1865">
                  <c:v>148.30000305175781</c:v>
                </c:pt>
                <c:pt idx="1866">
                  <c:v>148.39999389648438</c:v>
                </c:pt>
                <c:pt idx="1867">
                  <c:v>148.5</c:v>
                </c:pt>
                <c:pt idx="1868">
                  <c:v>148.59999084472656</c:v>
                </c:pt>
                <c:pt idx="1869">
                  <c:v>148.69999694824219</c:v>
                </c:pt>
                <c:pt idx="1870">
                  <c:v>148.80000305175781</c:v>
                </c:pt>
                <c:pt idx="1871">
                  <c:v>148.89999389648438</c:v>
                </c:pt>
                <c:pt idx="1872">
                  <c:v>149</c:v>
                </c:pt>
                <c:pt idx="1873">
                  <c:v>149.09999084472656</c:v>
                </c:pt>
                <c:pt idx="1874">
                  <c:v>149.19999694824219</c:v>
                </c:pt>
                <c:pt idx="1875">
                  <c:v>149.30000305175781</c:v>
                </c:pt>
                <c:pt idx="1876">
                  <c:v>149.39999389648438</c:v>
                </c:pt>
                <c:pt idx="1877">
                  <c:v>149.5</c:v>
                </c:pt>
                <c:pt idx="1878">
                  <c:v>149.59999084472656</c:v>
                </c:pt>
                <c:pt idx="1879">
                  <c:v>149.69999694824219</c:v>
                </c:pt>
                <c:pt idx="1880">
                  <c:v>149.80000305175781</c:v>
                </c:pt>
                <c:pt idx="1881">
                  <c:v>149.89999389648438</c:v>
                </c:pt>
                <c:pt idx="1882">
                  <c:v>150</c:v>
                </c:pt>
                <c:pt idx="1883">
                  <c:v>150.09999084472656</c:v>
                </c:pt>
                <c:pt idx="1884">
                  <c:v>150.19999694824219</c:v>
                </c:pt>
                <c:pt idx="1885">
                  <c:v>150.30000305175781</c:v>
                </c:pt>
                <c:pt idx="1886">
                  <c:v>150.39999389648438</c:v>
                </c:pt>
                <c:pt idx="1887">
                  <c:v>150.5</c:v>
                </c:pt>
                <c:pt idx="1888">
                  <c:v>150.59999084472656</c:v>
                </c:pt>
                <c:pt idx="1889">
                  <c:v>150.69999694824219</c:v>
                </c:pt>
                <c:pt idx="1890">
                  <c:v>150.80000305175781</c:v>
                </c:pt>
                <c:pt idx="1891">
                  <c:v>150.89999389648438</c:v>
                </c:pt>
                <c:pt idx="1892">
                  <c:v>151</c:v>
                </c:pt>
                <c:pt idx="1893">
                  <c:v>151.09999084472656</c:v>
                </c:pt>
                <c:pt idx="1894">
                  <c:v>151.19999694824219</c:v>
                </c:pt>
                <c:pt idx="1895">
                  <c:v>151.30000305175781</c:v>
                </c:pt>
                <c:pt idx="1896">
                  <c:v>151.39999389648438</c:v>
                </c:pt>
                <c:pt idx="1897">
                  <c:v>151.5</c:v>
                </c:pt>
                <c:pt idx="1898">
                  <c:v>151.59999084472656</c:v>
                </c:pt>
                <c:pt idx="1899">
                  <c:v>151.69999694824219</c:v>
                </c:pt>
                <c:pt idx="1900">
                  <c:v>151.80000305175781</c:v>
                </c:pt>
                <c:pt idx="1901">
                  <c:v>151.89999389648438</c:v>
                </c:pt>
                <c:pt idx="1902">
                  <c:v>152</c:v>
                </c:pt>
                <c:pt idx="1903">
                  <c:v>152.09999084472656</c:v>
                </c:pt>
                <c:pt idx="1904">
                  <c:v>152.19999694824219</c:v>
                </c:pt>
                <c:pt idx="1905">
                  <c:v>152.30000305175781</c:v>
                </c:pt>
                <c:pt idx="1906">
                  <c:v>152.39999389648438</c:v>
                </c:pt>
                <c:pt idx="1907">
                  <c:v>152.5</c:v>
                </c:pt>
                <c:pt idx="1908">
                  <c:v>152.59999084472656</c:v>
                </c:pt>
                <c:pt idx="1909">
                  <c:v>152.69999694824219</c:v>
                </c:pt>
                <c:pt idx="1910">
                  <c:v>152.80000305175781</c:v>
                </c:pt>
                <c:pt idx="1911">
                  <c:v>152.89999389648438</c:v>
                </c:pt>
                <c:pt idx="1912">
                  <c:v>153</c:v>
                </c:pt>
                <c:pt idx="1913">
                  <c:v>153.09999084472656</c:v>
                </c:pt>
                <c:pt idx="1914">
                  <c:v>153.19999694824219</c:v>
                </c:pt>
                <c:pt idx="1915">
                  <c:v>153.30000305175781</c:v>
                </c:pt>
                <c:pt idx="1916">
                  <c:v>153.39999389648438</c:v>
                </c:pt>
                <c:pt idx="1917">
                  <c:v>153.5</c:v>
                </c:pt>
                <c:pt idx="1918">
                  <c:v>153.59999084472656</c:v>
                </c:pt>
                <c:pt idx="1919">
                  <c:v>153.69999694824219</c:v>
                </c:pt>
                <c:pt idx="1920">
                  <c:v>153.80000305175781</c:v>
                </c:pt>
                <c:pt idx="1921">
                  <c:v>153.89999389648438</c:v>
                </c:pt>
                <c:pt idx="1922">
                  <c:v>154</c:v>
                </c:pt>
                <c:pt idx="1923">
                  <c:v>154.09999084472656</c:v>
                </c:pt>
                <c:pt idx="1924">
                  <c:v>154.19999694824219</c:v>
                </c:pt>
                <c:pt idx="1925">
                  <c:v>154.30000305175781</c:v>
                </c:pt>
                <c:pt idx="1926">
                  <c:v>154.39999389648438</c:v>
                </c:pt>
                <c:pt idx="1927">
                  <c:v>154.5</c:v>
                </c:pt>
                <c:pt idx="1928">
                  <c:v>154.59999084472656</c:v>
                </c:pt>
                <c:pt idx="1929">
                  <c:v>154.69999694824219</c:v>
                </c:pt>
                <c:pt idx="1930">
                  <c:v>154.80000305175781</c:v>
                </c:pt>
                <c:pt idx="1931">
                  <c:v>154.89999389648438</c:v>
                </c:pt>
                <c:pt idx="1932">
                  <c:v>155</c:v>
                </c:pt>
                <c:pt idx="1933">
                  <c:v>155.09999084472656</c:v>
                </c:pt>
                <c:pt idx="1934">
                  <c:v>155.19999694824219</c:v>
                </c:pt>
                <c:pt idx="1935">
                  <c:v>155.30000305175781</c:v>
                </c:pt>
                <c:pt idx="1936">
                  <c:v>155.39999389648438</c:v>
                </c:pt>
                <c:pt idx="1937">
                  <c:v>155.5</c:v>
                </c:pt>
                <c:pt idx="1938">
                  <c:v>155.59999084472656</c:v>
                </c:pt>
                <c:pt idx="1939">
                  <c:v>155.69999694824219</c:v>
                </c:pt>
                <c:pt idx="1940">
                  <c:v>155.80000305175781</c:v>
                </c:pt>
                <c:pt idx="1941">
                  <c:v>155.89999389648438</c:v>
                </c:pt>
                <c:pt idx="1942">
                  <c:v>156</c:v>
                </c:pt>
                <c:pt idx="1943">
                  <c:v>156.09999084472656</c:v>
                </c:pt>
                <c:pt idx="1944">
                  <c:v>156.19999694824219</c:v>
                </c:pt>
                <c:pt idx="1945">
                  <c:v>156.30000305175781</c:v>
                </c:pt>
                <c:pt idx="1946">
                  <c:v>156.39999389648438</c:v>
                </c:pt>
                <c:pt idx="1947">
                  <c:v>156.5</c:v>
                </c:pt>
                <c:pt idx="1948">
                  <c:v>156.59999084472656</c:v>
                </c:pt>
                <c:pt idx="1949">
                  <c:v>156.69999694824219</c:v>
                </c:pt>
                <c:pt idx="1950">
                  <c:v>156.80000305175781</c:v>
                </c:pt>
                <c:pt idx="1951">
                  <c:v>156.89999389648438</c:v>
                </c:pt>
                <c:pt idx="1952">
                  <c:v>157</c:v>
                </c:pt>
                <c:pt idx="1953">
                  <c:v>157.09999084472656</c:v>
                </c:pt>
                <c:pt idx="1954">
                  <c:v>157.19999694824219</c:v>
                </c:pt>
                <c:pt idx="1955">
                  <c:v>157.30000305175781</c:v>
                </c:pt>
                <c:pt idx="1956">
                  <c:v>157.39999389648438</c:v>
                </c:pt>
                <c:pt idx="1957">
                  <c:v>157.5</c:v>
                </c:pt>
                <c:pt idx="1958">
                  <c:v>157.59999084472656</c:v>
                </c:pt>
                <c:pt idx="1959">
                  <c:v>157.69999694824219</c:v>
                </c:pt>
                <c:pt idx="1960">
                  <c:v>157.80000305175781</c:v>
                </c:pt>
                <c:pt idx="1961">
                  <c:v>157.89999389648438</c:v>
                </c:pt>
                <c:pt idx="1962">
                  <c:v>158</c:v>
                </c:pt>
                <c:pt idx="1963">
                  <c:v>158.09999084472656</c:v>
                </c:pt>
                <c:pt idx="1964">
                  <c:v>158.19999694824219</c:v>
                </c:pt>
                <c:pt idx="1965">
                  <c:v>158.30000305175781</c:v>
                </c:pt>
                <c:pt idx="1966">
                  <c:v>158.39999389648438</c:v>
                </c:pt>
                <c:pt idx="1967">
                  <c:v>158.5</c:v>
                </c:pt>
                <c:pt idx="1968">
                  <c:v>158.59999084472656</c:v>
                </c:pt>
                <c:pt idx="1969">
                  <c:v>158.69999694824219</c:v>
                </c:pt>
                <c:pt idx="1970">
                  <c:v>158.80000305175781</c:v>
                </c:pt>
                <c:pt idx="1971">
                  <c:v>158.89999389648438</c:v>
                </c:pt>
                <c:pt idx="1972">
                  <c:v>159</c:v>
                </c:pt>
                <c:pt idx="1973">
                  <c:v>159.09999084472656</c:v>
                </c:pt>
                <c:pt idx="1974">
                  <c:v>159.19999694824219</c:v>
                </c:pt>
                <c:pt idx="1975">
                  <c:v>159.30000305175781</c:v>
                </c:pt>
                <c:pt idx="1976">
                  <c:v>159.39999389648438</c:v>
                </c:pt>
                <c:pt idx="1977">
                  <c:v>159.5</c:v>
                </c:pt>
                <c:pt idx="1978">
                  <c:v>159.59999084472656</c:v>
                </c:pt>
                <c:pt idx="1979">
                  <c:v>159.69999694824219</c:v>
                </c:pt>
                <c:pt idx="1980">
                  <c:v>159.80000305175781</c:v>
                </c:pt>
                <c:pt idx="1981">
                  <c:v>159.89999389648438</c:v>
                </c:pt>
                <c:pt idx="1982">
                  <c:v>160</c:v>
                </c:pt>
                <c:pt idx="1983">
                  <c:v>160.09999084472656</c:v>
                </c:pt>
                <c:pt idx="1984">
                  <c:v>160.19999694824219</c:v>
                </c:pt>
                <c:pt idx="1985">
                  <c:v>160.30000305175781</c:v>
                </c:pt>
                <c:pt idx="1986">
                  <c:v>160.39999389648438</c:v>
                </c:pt>
                <c:pt idx="1987">
                  <c:v>160.5</c:v>
                </c:pt>
                <c:pt idx="1988">
                  <c:v>160.59999084472656</c:v>
                </c:pt>
                <c:pt idx="1989">
                  <c:v>160.69999694824219</c:v>
                </c:pt>
                <c:pt idx="1990">
                  <c:v>160.80000305175781</c:v>
                </c:pt>
                <c:pt idx="1991">
                  <c:v>160.89999389648438</c:v>
                </c:pt>
                <c:pt idx="1992">
                  <c:v>161</c:v>
                </c:pt>
                <c:pt idx="1993">
                  <c:v>161.09999084472656</c:v>
                </c:pt>
                <c:pt idx="1994">
                  <c:v>161.19999694824219</c:v>
                </c:pt>
                <c:pt idx="1995">
                  <c:v>161.30000305175781</c:v>
                </c:pt>
                <c:pt idx="1996">
                  <c:v>161.39999389648438</c:v>
                </c:pt>
                <c:pt idx="1997">
                  <c:v>161.5</c:v>
                </c:pt>
                <c:pt idx="1998">
                  <c:v>161.59999084472656</c:v>
                </c:pt>
                <c:pt idx="1999">
                  <c:v>161.69999694824219</c:v>
                </c:pt>
                <c:pt idx="2000">
                  <c:v>161.80000305175781</c:v>
                </c:pt>
                <c:pt idx="2001">
                  <c:v>161.89999389648438</c:v>
                </c:pt>
                <c:pt idx="2002">
                  <c:v>162</c:v>
                </c:pt>
                <c:pt idx="2003">
                  <c:v>162.09999084472656</c:v>
                </c:pt>
                <c:pt idx="2004">
                  <c:v>162.19999694824219</c:v>
                </c:pt>
                <c:pt idx="2005">
                  <c:v>162.30000305175781</c:v>
                </c:pt>
                <c:pt idx="2006">
                  <c:v>162.39999389648438</c:v>
                </c:pt>
                <c:pt idx="2007">
                  <c:v>162.5</c:v>
                </c:pt>
                <c:pt idx="2008">
                  <c:v>162.59999084472656</c:v>
                </c:pt>
                <c:pt idx="2009">
                  <c:v>162.69999694824219</c:v>
                </c:pt>
                <c:pt idx="2010">
                  <c:v>162.80000305175781</c:v>
                </c:pt>
                <c:pt idx="2011">
                  <c:v>162.89999389648438</c:v>
                </c:pt>
                <c:pt idx="2012">
                  <c:v>163</c:v>
                </c:pt>
                <c:pt idx="2013">
                  <c:v>163.09999084472656</c:v>
                </c:pt>
                <c:pt idx="2014">
                  <c:v>163.19999694824219</c:v>
                </c:pt>
                <c:pt idx="2015">
                  <c:v>163.30000305175781</c:v>
                </c:pt>
                <c:pt idx="2016">
                  <c:v>163.39999389648438</c:v>
                </c:pt>
                <c:pt idx="2017">
                  <c:v>163.5</c:v>
                </c:pt>
                <c:pt idx="2018">
                  <c:v>163.59999084472656</c:v>
                </c:pt>
                <c:pt idx="2019">
                  <c:v>163.69999694824219</c:v>
                </c:pt>
                <c:pt idx="2020">
                  <c:v>163.80000305175781</c:v>
                </c:pt>
                <c:pt idx="2021">
                  <c:v>163.89999389648438</c:v>
                </c:pt>
                <c:pt idx="2022">
                  <c:v>164</c:v>
                </c:pt>
                <c:pt idx="2023">
                  <c:v>164.09999084472656</c:v>
                </c:pt>
                <c:pt idx="2024">
                  <c:v>164.19999694824219</c:v>
                </c:pt>
                <c:pt idx="2025">
                  <c:v>164.30000305175781</c:v>
                </c:pt>
                <c:pt idx="2026">
                  <c:v>164.39999389648438</c:v>
                </c:pt>
                <c:pt idx="2027">
                  <c:v>164.5</c:v>
                </c:pt>
                <c:pt idx="2028">
                  <c:v>164.59999084472656</c:v>
                </c:pt>
                <c:pt idx="2029">
                  <c:v>164.69999694824219</c:v>
                </c:pt>
                <c:pt idx="2030">
                  <c:v>164.80000305175781</c:v>
                </c:pt>
                <c:pt idx="2031">
                  <c:v>164.89999389648438</c:v>
                </c:pt>
                <c:pt idx="2032">
                  <c:v>165</c:v>
                </c:pt>
                <c:pt idx="2033">
                  <c:v>165.09999084472656</c:v>
                </c:pt>
                <c:pt idx="2034">
                  <c:v>165.19999694824219</c:v>
                </c:pt>
                <c:pt idx="2035">
                  <c:v>165.30000305175781</c:v>
                </c:pt>
                <c:pt idx="2036">
                  <c:v>165.39999389648438</c:v>
                </c:pt>
                <c:pt idx="2037">
                  <c:v>165.5</c:v>
                </c:pt>
                <c:pt idx="2038">
                  <c:v>165.59999084472656</c:v>
                </c:pt>
                <c:pt idx="2039">
                  <c:v>165.69999694824219</c:v>
                </c:pt>
                <c:pt idx="2040">
                  <c:v>165.80000305175781</c:v>
                </c:pt>
                <c:pt idx="2041">
                  <c:v>165.89999389648438</c:v>
                </c:pt>
                <c:pt idx="2042">
                  <c:v>166</c:v>
                </c:pt>
                <c:pt idx="2043">
                  <c:v>166.09999084472656</c:v>
                </c:pt>
                <c:pt idx="2044">
                  <c:v>166.19999694824219</c:v>
                </c:pt>
                <c:pt idx="2045">
                  <c:v>166.30000305175781</c:v>
                </c:pt>
                <c:pt idx="2046">
                  <c:v>166.39999389648438</c:v>
                </c:pt>
                <c:pt idx="2047">
                  <c:v>166.5</c:v>
                </c:pt>
                <c:pt idx="2048">
                  <c:v>166.59999084472656</c:v>
                </c:pt>
                <c:pt idx="2049">
                  <c:v>166.69999694824219</c:v>
                </c:pt>
                <c:pt idx="2050">
                  <c:v>166.80000305175781</c:v>
                </c:pt>
                <c:pt idx="2051">
                  <c:v>166.89999389648438</c:v>
                </c:pt>
                <c:pt idx="2052">
                  <c:v>167</c:v>
                </c:pt>
                <c:pt idx="2053">
                  <c:v>167.09999084472656</c:v>
                </c:pt>
                <c:pt idx="2054">
                  <c:v>167.19999694824219</c:v>
                </c:pt>
                <c:pt idx="2055">
                  <c:v>167.30000305175781</c:v>
                </c:pt>
                <c:pt idx="2056">
                  <c:v>167.39999389648438</c:v>
                </c:pt>
                <c:pt idx="2057">
                  <c:v>167.5</c:v>
                </c:pt>
                <c:pt idx="2058">
                  <c:v>167.59999084472656</c:v>
                </c:pt>
                <c:pt idx="2059">
                  <c:v>167.69999694824219</c:v>
                </c:pt>
                <c:pt idx="2060">
                  <c:v>167.80000305175781</c:v>
                </c:pt>
                <c:pt idx="2061">
                  <c:v>167.89999389648438</c:v>
                </c:pt>
                <c:pt idx="2062">
                  <c:v>168</c:v>
                </c:pt>
                <c:pt idx="2063">
                  <c:v>168.09999084472656</c:v>
                </c:pt>
                <c:pt idx="2064">
                  <c:v>168.19999694824219</c:v>
                </c:pt>
                <c:pt idx="2065">
                  <c:v>168.30000305175781</c:v>
                </c:pt>
                <c:pt idx="2066">
                  <c:v>168.39999389648438</c:v>
                </c:pt>
                <c:pt idx="2067">
                  <c:v>168.5</c:v>
                </c:pt>
                <c:pt idx="2068">
                  <c:v>168.59999084472656</c:v>
                </c:pt>
                <c:pt idx="2069">
                  <c:v>168.69999694824219</c:v>
                </c:pt>
                <c:pt idx="2070">
                  <c:v>168.80000305175781</c:v>
                </c:pt>
                <c:pt idx="2071">
                  <c:v>168.89999389648438</c:v>
                </c:pt>
                <c:pt idx="2072">
                  <c:v>169</c:v>
                </c:pt>
                <c:pt idx="2073">
                  <c:v>169.09999084472656</c:v>
                </c:pt>
                <c:pt idx="2074">
                  <c:v>169.19999694824219</c:v>
                </c:pt>
                <c:pt idx="2075">
                  <c:v>169.30000305175781</c:v>
                </c:pt>
                <c:pt idx="2076">
                  <c:v>169.39999389648438</c:v>
                </c:pt>
                <c:pt idx="2077">
                  <c:v>169.5</c:v>
                </c:pt>
                <c:pt idx="2078">
                  <c:v>169.59999084472656</c:v>
                </c:pt>
                <c:pt idx="2079">
                  <c:v>169.69999694824219</c:v>
                </c:pt>
                <c:pt idx="2080">
                  <c:v>169.80000305175781</c:v>
                </c:pt>
                <c:pt idx="2081">
                  <c:v>169.89999389648438</c:v>
                </c:pt>
                <c:pt idx="2082">
                  <c:v>170</c:v>
                </c:pt>
                <c:pt idx="2083">
                  <c:v>170.09999084472656</c:v>
                </c:pt>
                <c:pt idx="2084">
                  <c:v>170.19999694824219</c:v>
                </c:pt>
                <c:pt idx="2085">
                  <c:v>170.30000305175781</c:v>
                </c:pt>
                <c:pt idx="2086">
                  <c:v>170.39999389648438</c:v>
                </c:pt>
                <c:pt idx="2087">
                  <c:v>170.5</c:v>
                </c:pt>
                <c:pt idx="2088">
                  <c:v>170.59999084472656</c:v>
                </c:pt>
                <c:pt idx="2089">
                  <c:v>170.69999694824219</c:v>
                </c:pt>
                <c:pt idx="2090">
                  <c:v>170.80000305175781</c:v>
                </c:pt>
                <c:pt idx="2091">
                  <c:v>170.89999389648438</c:v>
                </c:pt>
                <c:pt idx="2092">
                  <c:v>171</c:v>
                </c:pt>
                <c:pt idx="2093">
                  <c:v>171.09999084472656</c:v>
                </c:pt>
                <c:pt idx="2094">
                  <c:v>171.19999694824219</c:v>
                </c:pt>
                <c:pt idx="2095">
                  <c:v>171.30000305175781</c:v>
                </c:pt>
                <c:pt idx="2096">
                  <c:v>171.39999389648438</c:v>
                </c:pt>
                <c:pt idx="2097">
                  <c:v>171.5</c:v>
                </c:pt>
                <c:pt idx="2098">
                  <c:v>171.59999084472656</c:v>
                </c:pt>
                <c:pt idx="2099">
                  <c:v>171.69999694824219</c:v>
                </c:pt>
                <c:pt idx="2100">
                  <c:v>171.80000305175781</c:v>
                </c:pt>
                <c:pt idx="2101">
                  <c:v>171.89999389648438</c:v>
                </c:pt>
                <c:pt idx="2102">
                  <c:v>172</c:v>
                </c:pt>
                <c:pt idx="2103">
                  <c:v>172.09999084472656</c:v>
                </c:pt>
                <c:pt idx="2104">
                  <c:v>172.19999694824219</c:v>
                </c:pt>
                <c:pt idx="2105">
                  <c:v>172.30000305175781</c:v>
                </c:pt>
                <c:pt idx="2106">
                  <c:v>172.39999389648438</c:v>
                </c:pt>
                <c:pt idx="2107">
                  <c:v>172.5</c:v>
                </c:pt>
                <c:pt idx="2108">
                  <c:v>172.59999084472656</c:v>
                </c:pt>
                <c:pt idx="2109">
                  <c:v>172.69999694824219</c:v>
                </c:pt>
                <c:pt idx="2110">
                  <c:v>172.80000305175781</c:v>
                </c:pt>
                <c:pt idx="2111">
                  <c:v>172.89999389648438</c:v>
                </c:pt>
                <c:pt idx="2112">
                  <c:v>173</c:v>
                </c:pt>
                <c:pt idx="2113">
                  <c:v>173.09999084472656</c:v>
                </c:pt>
                <c:pt idx="2114">
                  <c:v>173.19999694824219</c:v>
                </c:pt>
                <c:pt idx="2115">
                  <c:v>173.30000305175781</c:v>
                </c:pt>
                <c:pt idx="2116">
                  <c:v>173.39999389648438</c:v>
                </c:pt>
                <c:pt idx="2117">
                  <c:v>173.5</c:v>
                </c:pt>
                <c:pt idx="2118">
                  <c:v>173.59999084472656</c:v>
                </c:pt>
                <c:pt idx="2119">
                  <c:v>173.69999694824219</c:v>
                </c:pt>
                <c:pt idx="2120">
                  <c:v>173.80000305175781</c:v>
                </c:pt>
                <c:pt idx="2121">
                  <c:v>173.89999389648438</c:v>
                </c:pt>
                <c:pt idx="2122">
                  <c:v>174</c:v>
                </c:pt>
                <c:pt idx="2123">
                  <c:v>174.09999084472656</c:v>
                </c:pt>
                <c:pt idx="2124">
                  <c:v>174.19999694824219</c:v>
                </c:pt>
                <c:pt idx="2125">
                  <c:v>174.30000305175781</c:v>
                </c:pt>
                <c:pt idx="2126">
                  <c:v>174.39999389648438</c:v>
                </c:pt>
                <c:pt idx="2127">
                  <c:v>174.5</c:v>
                </c:pt>
                <c:pt idx="2128">
                  <c:v>174.59999084472656</c:v>
                </c:pt>
                <c:pt idx="2129">
                  <c:v>174.69999694824219</c:v>
                </c:pt>
                <c:pt idx="2130">
                  <c:v>174.80000305175781</c:v>
                </c:pt>
                <c:pt idx="2131">
                  <c:v>174.89999389648438</c:v>
                </c:pt>
                <c:pt idx="2132">
                  <c:v>175</c:v>
                </c:pt>
                <c:pt idx="2133">
                  <c:v>175.09999084472656</c:v>
                </c:pt>
                <c:pt idx="2134">
                  <c:v>175.19999694824219</c:v>
                </c:pt>
                <c:pt idx="2135">
                  <c:v>175.30000305175781</c:v>
                </c:pt>
                <c:pt idx="2136">
                  <c:v>175.39999389648438</c:v>
                </c:pt>
                <c:pt idx="2137">
                  <c:v>175.5</c:v>
                </c:pt>
                <c:pt idx="2138">
                  <c:v>175.59999084472656</c:v>
                </c:pt>
                <c:pt idx="2139">
                  <c:v>175.69999694824219</c:v>
                </c:pt>
                <c:pt idx="2140">
                  <c:v>175.80000305175781</c:v>
                </c:pt>
                <c:pt idx="2141">
                  <c:v>175.89999389648438</c:v>
                </c:pt>
                <c:pt idx="2142">
                  <c:v>176</c:v>
                </c:pt>
                <c:pt idx="2143">
                  <c:v>176.09999084472656</c:v>
                </c:pt>
                <c:pt idx="2144">
                  <c:v>176.19999694824219</c:v>
                </c:pt>
                <c:pt idx="2145">
                  <c:v>176.30000305175781</c:v>
                </c:pt>
                <c:pt idx="2146">
                  <c:v>176.39999389648438</c:v>
                </c:pt>
                <c:pt idx="2147">
                  <c:v>176.5</c:v>
                </c:pt>
                <c:pt idx="2148">
                  <c:v>176.59999084472656</c:v>
                </c:pt>
                <c:pt idx="2149">
                  <c:v>176.69999694824219</c:v>
                </c:pt>
                <c:pt idx="2150">
                  <c:v>176.80000305175781</c:v>
                </c:pt>
                <c:pt idx="2151">
                  <c:v>176.89999389648438</c:v>
                </c:pt>
                <c:pt idx="2152">
                  <c:v>177</c:v>
                </c:pt>
                <c:pt idx="2153">
                  <c:v>177.09999084472656</c:v>
                </c:pt>
                <c:pt idx="2154">
                  <c:v>177.19999694824219</c:v>
                </c:pt>
                <c:pt idx="2155">
                  <c:v>177.30000305175781</c:v>
                </c:pt>
                <c:pt idx="2156">
                  <c:v>177.39999389648438</c:v>
                </c:pt>
                <c:pt idx="2157">
                  <c:v>177.5</c:v>
                </c:pt>
                <c:pt idx="2158">
                  <c:v>177.59999084472656</c:v>
                </c:pt>
                <c:pt idx="2159">
                  <c:v>177.69999694824219</c:v>
                </c:pt>
                <c:pt idx="2160">
                  <c:v>177.80000305175781</c:v>
                </c:pt>
                <c:pt idx="2161">
                  <c:v>177.89999389648438</c:v>
                </c:pt>
                <c:pt idx="2162">
                  <c:v>178</c:v>
                </c:pt>
                <c:pt idx="2163">
                  <c:v>178.09999084472656</c:v>
                </c:pt>
                <c:pt idx="2164">
                  <c:v>178.19999694824219</c:v>
                </c:pt>
                <c:pt idx="2165">
                  <c:v>178.30000305175781</c:v>
                </c:pt>
                <c:pt idx="2166">
                  <c:v>178.39999389648438</c:v>
                </c:pt>
                <c:pt idx="2167">
                  <c:v>178.5</c:v>
                </c:pt>
                <c:pt idx="2168">
                  <c:v>178.59999084472656</c:v>
                </c:pt>
                <c:pt idx="2169">
                  <c:v>178.69999694824219</c:v>
                </c:pt>
                <c:pt idx="2170">
                  <c:v>178.80000305175781</c:v>
                </c:pt>
                <c:pt idx="2171">
                  <c:v>178.89999389648438</c:v>
                </c:pt>
                <c:pt idx="2172">
                  <c:v>179</c:v>
                </c:pt>
                <c:pt idx="2173">
                  <c:v>179.09999084472656</c:v>
                </c:pt>
                <c:pt idx="2174">
                  <c:v>179.19999694824219</c:v>
                </c:pt>
                <c:pt idx="2175">
                  <c:v>179.30000305175781</c:v>
                </c:pt>
                <c:pt idx="2176">
                  <c:v>179.39999389648438</c:v>
                </c:pt>
                <c:pt idx="2177">
                  <c:v>179.5</c:v>
                </c:pt>
                <c:pt idx="2178">
                  <c:v>179.59999084472656</c:v>
                </c:pt>
                <c:pt idx="2179">
                  <c:v>179.69999694824219</c:v>
                </c:pt>
                <c:pt idx="2180">
                  <c:v>179.80000305175781</c:v>
                </c:pt>
                <c:pt idx="2181">
                  <c:v>179.89999389648438</c:v>
                </c:pt>
                <c:pt idx="2182">
                  <c:v>180</c:v>
                </c:pt>
                <c:pt idx="2183">
                  <c:v>180.09999084472656</c:v>
                </c:pt>
                <c:pt idx="2184">
                  <c:v>180.19999694824219</c:v>
                </c:pt>
                <c:pt idx="2185">
                  <c:v>180.30000305175781</c:v>
                </c:pt>
                <c:pt idx="2186">
                  <c:v>180.39999389648438</c:v>
                </c:pt>
                <c:pt idx="2187">
                  <c:v>180.5</c:v>
                </c:pt>
                <c:pt idx="2188">
                  <c:v>180.59999084472656</c:v>
                </c:pt>
                <c:pt idx="2189">
                  <c:v>180.69999694824219</c:v>
                </c:pt>
                <c:pt idx="2190">
                  <c:v>180.80000305175781</c:v>
                </c:pt>
                <c:pt idx="2191">
                  <c:v>180.89999389648438</c:v>
                </c:pt>
                <c:pt idx="2192">
                  <c:v>181</c:v>
                </c:pt>
                <c:pt idx="2193">
                  <c:v>181.09999084472656</c:v>
                </c:pt>
                <c:pt idx="2194">
                  <c:v>181.19999694824219</c:v>
                </c:pt>
                <c:pt idx="2195">
                  <c:v>181.30000305175781</c:v>
                </c:pt>
                <c:pt idx="2196">
                  <c:v>181.39999389648438</c:v>
                </c:pt>
                <c:pt idx="2197">
                  <c:v>181.5</c:v>
                </c:pt>
                <c:pt idx="2198">
                  <c:v>181.59999084472656</c:v>
                </c:pt>
                <c:pt idx="2199">
                  <c:v>181.69999694824219</c:v>
                </c:pt>
                <c:pt idx="2200">
                  <c:v>181.80000305175781</c:v>
                </c:pt>
                <c:pt idx="2201">
                  <c:v>181.89999389648438</c:v>
                </c:pt>
                <c:pt idx="2202">
                  <c:v>182</c:v>
                </c:pt>
                <c:pt idx="2203">
                  <c:v>182.09999084472656</c:v>
                </c:pt>
                <c:pt idx="2204">
                  <c:v>182.19999694824219</c:v>
                </c:pt>
                <c:pt idx="2205">
                  <c:v>182.30000305175781</c:v>
                </c:pt>
                <c:pt idx="2206">
                  <c:v>182.39999389648438</c:v>
                </c:pt>
                <c:pt idx="2207">
                  <c:v>182.5</c:v>
                </c:pt>
                <c:pt idx="2208">
                  <c:v>182.59999084472656</c:v>
                </c:pt>
                <c:pt idx="2209">
                  <c:v>182.69999694824219</c:v>
                </c:pt>
                <c:pt idx="2210">
                  <c:v>182.80000305175781</c:v>
                </c:pt>
                <c:pt idx="2211">
                  <c:v>182.89999389648438</c:v>
                </c:pt>
                <c:pt idx="2212">
                  <c:v>183</c:v>
                </c:pt>
                <c:pt idx="2213">
                  <c:v>183.09999084472656</c:v>
                </c:pt>
                <c:pt idx="2214">
                  <c:v>183.19999694824219</c:v>
                </c:pt>
                <c:pt idx="2215">
                  <c:v>183.30000305175781</c:v>
                </c:pt>
                <c:pt idx="2216">
                  <c:v>183.39999389648438</c:v>
                </c:pt>
                <c:pt idx="2217">
                  <c:v>183.5</c:v>
                </c:pt>
                <c:pt idx="2218">
                  <c:v>183.59999084472656</c:v>
                </c:pt>
                <c:pt idx="2219">
                  <c:v>183.69999694824219</c:v>
                </c:pt>
                <c:pt idx="2220">
                  <c:v>183.80000305175781</c:v>
                </c:pt>
                <c:pt idx="2221">
                  <c:v>183.89999389648438</c:v>
                </c:pt>
                <c:pt idx="2222">
                  <c:v>184</c:v>
                </c:pt>
                <c:pt idx="2223">
                  <c:v>184.09999084472656</c:v>
                </c:pt>
                <c:pt idx="2224">
                  <c:v>184.19999694824219</c:v>
                </c:pt>
                <c:pt idx="2225">
                  <c:v>184.30000305175781</c:v>
                </c:pt>
                <c:pt idx="2226">
                  <c:v>184.39999389648438</c:v>
                </c:pt>
                <c:pt idx="2227">
                  <c:v>184.5</c:v>
                </c:pt>
                <c:pt idx="2228">
                  <c:v>184.59999084472656</c:v>
                </c:pt>
                <c:pt idx="2229">
                  <c:v>184.69999694824219</c:v>
                </c:pt>
                <c:pt idx="2230">
                  <c:v>184.80000305175781</c:v>
                </c:pt>
                <c:pt idx="2231">
                  <c:v>184.89999389648438</c:v>
                </c:pt>
                <c:pt idx="2232">
                  <c:v>185</c:v>
                </c:pt>
                <c:pt idx="2233">
                  <c:v>185.09999084472656</c:v>
                </c:pt>
                <c:pt idx="2234">
                  <c:v>185.19999694824219</c:v>
                </c:pt>
                <c:pt idx="2235">
                  <c:v>185.30000305175781</c:v>
                </c:pt>
                <c:pt idx="2236">
                  <c:v>185.39999389648438</c:v>
                </c:pt>
                <c:pt idx="2237">
                  <c:v>185.5</c:v>
                </c:pt>
                <c:pt idx="2238">
                  <c:v>185.59999084472656</c:v>
                </c:pt>
                <c:pt idx="2239">
                  <c:v>185.69999694824219</c:v>
                </c:pt>
                <c:pt idx="2240">
                  <c:v>185.80000305175781</c:v>
                </c:pt>
                <c:pt idx="2241">
                  <c:v>185.89999389648438</c:v>
                </c:pt>
                <c:pt idx="2242">
                  <c:v>186</c:v>
                </c:pt>
                <c:pt idx="2243">
                  <c:v>186.09999084472656</c:v>
                </c:pt>
                <c:pt idx="2244">
                  <c:v>186.19999694824219</c:v>
                </c:pt>
                <c:pt idx="2245">
                  <c:v>186.30000305175781</c:v>
                </c:pt>
                <c:pt idx="2246">
                  <c:v>186.39999389648438</c:v>
                </c:pt>
                <c:pt idx="2247">
                  <c:v>186.5</c:v>
                </c:pt>
                <c:pt idx="2248">
                  <c:v>186.59999084472656</c:v>
                </c:pt>
                <c:pt idx="2249">
                  <c:v>186.69999694824219</c:v>
                </c:pt>
                <c:pt idx="2250">
                  <c:v>186.80000305175781</c:v>
                </c:pt>
                <c:pt idx="2251">
                  <c:v>186.89999389648438</c:v>
                </c:pt>
                <c:pt idx="2252">
                  <c:v>187</c:v>
                </c:pt>
                <c:pt idx="2253">
                  <c:v>187.09999084472656</c:v>
                </c:pt>
                <c:pt idx="2254">
                  <c:v>187.19999694824219</c:v>
                </c:pt>
                <c:pt idx="2255">
                  <c:v>187.30000305175781</c:v>
                </c:pt>
                <c:pt idx="2256">
                  <c:v>187.39999389648438</c:v>
                </c:pt>
                <c:pt idx="2257">
                  <c:v>187.5</c:v>
                </c:pt>
                <c:pt idx="2258">
                  <c:v>187.59999084472656</c:v>
                </c:pt>
                <c:pt idx="2259">
                  <c:v>187.69999694824219</c:v>
                </c:pt>
                <c:pt idx="2260">
                  <c:v>187.80000305175781</c:v>
                </c:pt>
                <c:pt idx="2261">
                  <c:v>187.89999389648438</c:v>
                </c:pt>
                <c:pt idx="2262">
                  <c:v>188</c:v>
                </c:pt>
                <c:pt idx="2263">
                  <c:v>188.09999084472656</c:v>
                </c:pt>
                <c:pt idx="2264">
                  <c:v>188.19999694824219</c:v>
                </c:pt>
                <c:pt idx="2265">
                  <c:v>188.30000305175781</c:v>
                </c:pt>
                <c:pt idx="2266">
                  <c:v>188.39999389648438</c:v>
                </c:pt>
                <c:pt idx="2267">
                  <c:v>188.5</c:v>
                </c:pt>
                <c:pt idx="2268">
                  <c:v>188.59999084472656</c:v>
                </c:pt>
                <c:pt idx="2269">
                  <c:v>188.69999694824219</c:v>
                </c:pt>
                <c:pt idx="2270">
                  <c:v>188.80000305175781</c:v>
                </c:pt>
                <c:pt idx="2271">
                  <c:v>188.89999389648438</c:v>
                </c:pt>
                <c:pt idx="2272">
                  <c:v>189</c:v>
                </c:pt>
                <c:pt idx="2273">
                  <c:v>189.09999084472656</c:v>
                </c:pt>
                <c:pt idx="2274">
                  <c:v>189.19999694824219</c:v>
                </c:pt>
                <c:pt idx="2275">
                  <c:v>189.30000305175781</c:v>
                </c:pt>
                <c:pt idx="2276">
                  <c:v>189.39999389648438</c:v>
                </c:pt>
                <c:pt idx="2277">
                  <c:v>189.5</c:v>
                </c:pt>
                <c:pt idx="2278">
                  <c:v>189.59999084472656</c:v>
                </c:pt>
                <c:pt idx="2279">
                  <c:v>189.69999694824219</c:v>
                </c:pt>
                <c:pt idx="2280">
                  <c:v>189.80000305175781</c:v>
                </c:pt>
                <c:pt idx="2281">
                  <c:v>189.89999389648438</c:v>
                </c:pt>
                <c:pt idx="2282">
                  <c:v>190</c:v>
                </c:pt>
              </c:numCache>
            </c:numRef>
          </c:xVal>
          <c:yVal>
            <c:numRef>
              <c:f>sheet1!$B$1:$B$2283</c:f>
              <c:numCache>
                <c:formatCode>General</c:formatCode>
                <c:ptCount val="2283"/>
                <c:pt idx="0">
                  <c:v>0.11049999920942355</c:v>
                </c:pt>
                <c:pt idx="1">
                  <c:v>0.11879905242676614</c:v>
                </c:pt>
                <c:pt idx="2">
                  <c:v>3.0800003529293463E-2</c:v>
                </c:pt>
                <c:pt idx="3">
                  <c:v>1.2899577966891229E-2</c:v>
                </c:pt>
                <c:pt idx="4">
                  <c:v>2.9995743097970262E-3</c:v>
                </c:pt>
                <c:pt idx="5">
                  <c:v>-1.0000006150221452E-3</c:v>
                </c:pt>
                <c:pt idx="6">
                  <c:v>1.6998967839754187E-3</c:v>
                </c:pt>
                <c:pt idx="7">
                  <c:v>-1.9899999919289257E-2</c:v>
                </c:pt>
                <c:pt idx="8">
                  <c:v>-1.9099938617728185E-2</c:v>
                </c:pt>
                <c:pt idx="9">
                  <c:v>-2.5299818400526419E-2</c:v>
                </c:pt>
                <c:pt idx="10">
                  <c:v>-2.8100001640268601E-2</c:v>
                </c:pt>
                <c:pt idx="11">
                  <c:v>-2.1500030132301617E-2</c:v>
                </c:pt>
                <c:pt idx="12">
                  <c:v>-2.3999998964427505E-2</c:v>
                </c:pt>
                <c:pt idx="13">
                  <c:v>-3.4200170310214162E-2</c:v>
                </c:pt>
                <c:pt idx="14">
                  <c:v>-4.7300041595008224E-2</c:v>
                </c:pt>
                <c:pt idx="15">
                  <c:v>-4.9100000614998862E-2</c:v>
                </c:pt>
                <c:pt idx="16">
                  <c:v>-5.8699895271274727E-2</c:v>
                </c:pt>
                <c:pt idx="17">
                  <c:v>-6.1399998572596814E-2</c:v>
                </c:pt>
                <c:pt idx="18">
                  <c:v>-6.5199885444599204E-2</c:v>
                </c:pt>
                <c:pt idx="19">
                  <c:v>-6.7799849566654302E-2</c:v>
                </c:pt>
                <c:pt idx="20">
                  <c:v>-6.8299999613373075E-2</c:v>
                </c:pt>
                <c:pt idx="21">
                  <c:v>-6.6799749016354326E-2</c:v>
                </c:pt>
                <c:pt idx="22">
                  <c:v>-6.8900002377631608E-2</c:v>
                </c:pt>
                <c:pt idx="23">
                  <c:v>-7.1299911978712771E-2</c:v>
                </c:pt>
                <c:pt idx="24">
                  <c:v>-6.7599664427689277E-2</c:v>
                </c:pt>
                <c:pt idx="25">
                  <c:v>-5.9800001443363726E-2</c:v>
                </c:pt>
                <c:pt idx="26">
                  <c:v>-6.260004378418671E-2</c:v>
                </c:pt>
                <c:pt idx="27">
                  <c:v>-6.9300002804084215E-2</c:v>
                </c:pt>
                <c:pt idx="28">
                  <c:v>-5.5999663891270757E-2</c:v>
                </c:pt>
                <c:pt idx="29">
                  <c:v>-5.0700079482339788E-2</c:v>
                </c:pt>
                <c:pt idx="30">
                  <c:v>-4.8100001578859519E-2</c:v>
                </c:pt>
                <c:pt idx="31">
                  <c:v>-6.4200080443697516E-2</c:v>
                </c:pt>
                <c:pt idx="32">
                  <c:v>-7.5199996790615842E-2</c:v>
                </c:pt>
                <c:pt idx="33">
                  <c:v>-7.6899866406165529E-2</c:v>
                </c:pt>
                <c:pt idx="34">
                  <c:v>-7.6699918914528098E-2</c:v>
                </c:pt>
                <c:pt idx="35">
                  <c:v>-7.7700002577330451E-2</c:v>
                </c:pt>
                <c:pt idx="36">
                  <c:v>-7.4100030702538788E-2</c:v>
                </c:pt>
                <c:pt idx="37">
                  <c:v>-8.3900001227448229E-2</c:v>
                </c:pt>
                <c:pt idx="38">
                  <c:v>-8.489990438829409E-2</c:v>
                </c:pt>
                <c:pt idx="39">
                  <c:v>-8.5799927430343814E-2</c:v>
                </c:pt>
                <c:pt idx="40">
                  <c:v>-8.7899999576620758E-2</c:v>
                </c:pt>
                <c:pt idx="41">
                  <c:v>-9.1200061557174195E-2</c:v>
                </c:pt>
                <c:pt idx="42">
                  <c:v>-9.9900000932393596E-2</c:v>
                </c:pt>
                <c:pt idx="43">
                  <c:v>-0.10150003006128827</c:v>
                </c:pt>
                <c:pt idx="44">
                  <c:v>-0.10350012555136345</c:v>
                </c:pt>
                <c:pt idx="45">
                  <c:v>-0.10930000260850647</c:v>
                </c:pt>
                <c:pt idx="46">
                  <c:v>-0.10900003884307807</c:v>
                </c:pt>
                <c:pt idx="47">
                  <c:v>-0.11390000361279817</c:v>
                </c:pt>
                <c:pt idx="48">
                  <c:v>-0.1143001089367317</c:v>
                </c:pt>
                <c:pt idx="49">
                  <c:v>-0.11980011163541349</c:v>
                </c:pt>
                <c:pt idx="50">
                  <c:v>-0.12499999680585461</c:v>
                </c:pt>
                <c:pt idx="51">
                  <c:v>-0.13010002896771766</c:v>
                </c:pt>
                <c:pt idx="52">
                  <c:v>-0.13400000357069075</c:v>
                </c:pt>
                <c:pt idx="53">
                  <c:v>-0.13850001812534174</c:v>
                </c:pt>
                <c:pt idx="54">
                  <c:v>-0.14249992973054759</c:v>
                </c:pt>
                <c:pt idx="55">
                  <c:v>-0.14200000357232057</c:v>
                </c:pt>
                <c:pt idx="56">
                  <c:v>-0.14499997104576323</c:v>
                </c:pt>
                <c:pt idx="57">
                  <c:v>-0.14559999645280186</c:v>
                </c:pt>
                <c:pt idx="58">
                  <c:v>-0.14449999442877015</c:v>
                </c:pt>
                <c:pt idx="59">
                  <c:v>-0.1451000225279131</c:v>
                </c:pt>
                <c:pt idx="60">
                  <c:v>-0.14820000288455049</c:v>
                </c:pt>
                <c:pt idx="61">
                  <c:v>-0.14449984678503824</c:v>
                </c:pt>
                <c:pt idx="62">
                  <c:v>-0.14190000258531654</c:v>
                </c:pt>
                <c:pt idx="63">
                  <c:v>-0.13999991185119143</c:v>
                </c:pt>
                <c:pt idx="64">
                  <c:v>-0.13679999958549161</c:v>
                </c:pt>
                <c:pt idx="65">
                  <c:v>-0.13639998129656306</c:v>
                </c:pt>
                <c:pt idx="66">
                  <c:v>-0.1378000256663654</c:v>
                </c:pt>
                <c:pt idx="67">
                  <c:v>-0.14060004327620845</c:v>
                </c:pt>
                <c:pt idx="68">
                  <c:v>-0.14290000600885833</c:v>
                </c:pt>
                <c:pt idx="69">
                  <c:v>-0.14370002023497364</c:v>
                </c:pt>
                <c:pt idx="70">
                  <c:v>-0.14610000329412287</c:v>
                </c:pt>
                <c:pt idx="71">
                  <c:v>-0.14710022680810653</c:v>
                </c:pt>
                <c:pt idx="72">
                  <c:v>-0.15310003611375578</c:v>
                </c:pt>
                <c:pt idx="73">
                  <c:v>-0.15760000290902099</c:v>
                </c:pt>
                <c:pt idx="74">
                  <c:v>-0.15770002526551252</c:v>
                </c:pt>
                <c:pt idx="75">
                  <c:v>-0.15670007876178715</c:v>
                </c:pt>
                <c:pt idx="76">
                  <c:v>-0.15780000660743099</c:v>
                </c:pt>
                <c:pt idx="77">
                  <c:v>-0.1583000844984781</c:v>
                </c:pt>
                <c:pt idx="78">
                  <c:v>-0.15800000083254417</c:v>
                </c:pt>
                <c:pt idx="79">
                  <c:v>-0.16079992632148787</c:v>
                </c:pt>
                <c:pt idx="80">
                  <c:v>-0.16059991584188538</c:v>
                </c:pt>
                <c:pt idx="81">
                  <c:v>-0.15630001272802474</c:v>
                </c:pt>
                <c:pt idx="82">
                  <c:v>-0.15470001035282621</c:v>
                </c:pt>
                <c:pt idx="83">
                  <c:v>-0.15359997242194368</c:v>
                </c:pt>
                <c:pt idx="84">
                  <c:v>-0.14859999918553513</c:v>
                </c:pt>
                <c:pt idx="85">
                  <c:v>-0.14380001069366699</c:v>
                </c:pt>
                <c:pt idx="86">
                  <c:v>-0.14240001001599012</c:v>
                </c:pt>
                <c:pt idx="87">
                  <c:v>-0.13950001510238508</c:v>
                </c:pt>
                <c:pt idx="88">
                  <c:v>-0.13849998563091503</c:v>
                </c:pt>
                <c:pt idx="89">
                  <c:v>-0.13649998122855322</c:v>
                </c:pt>
                <c:pt idx="90">
                  <c:v>-0.13239995854382869</c:v>
                </c:pt>
                <c:pt idx="91">
                  <c:v>-0.12640010350150988</c:v>
                </c:pt>
                <c:pt idx="92">
                  <c:v>-0.12630007639381802</c:v>
                </c:pt>
                <c:pt idx="93">
                  <c:v>-0.12880002320162021</c:v>
                </c:pt>
                <c:pt idx="94">
                  <c:v>-0.12990003606682876</c:v>
                </c:pt>
                <c:pt idx="95">
                  <c:v>-0.12780000286875293</c:v>
                </c:pt>
                <c:pt idx="96">
                  <c:v>-0.12490009734756313</c:v>
                </c:pt>
                <c:pt idx="97">
                  <c:v>-0.12900002214882988</c:v>
                </c:pt>
                <c:pt idx="98">
                  <c:v>-0.12630004246602766</c:v>
                </c:pt>
                <c:pt idx="99">
                  <c:v>-0.12900004584662383</c:v>
                </c:pt>
                <c:pt idx="100">
                  <c:v>-0.13270002110220958</c:v>
                </c:pt>
                <c:pt idx="101">
                  <c:v>-0.13200013827008661</c:v>
                </c:pt>
                <c:pt idx="102">
                  <c:v>-0.13390004444227088</c:v>
                </c:pt>
                <c:pt idx="103">
                  <c:v>-0.13230007423408097</c:v>
                </c:pt>
                <c:pt idx="104">
                  <c:v>-0.13619996143825119</c:v>
                </c:pt>
                <c:pt idx="105">
                  <c:v>-0.13229994824359892</c:v>
                </c:pt>
                <c:pt idx="106">
                  <c:v>-0.13019999024982098</c:v>
                </c:pt>
                <c:pt idx="107">
                  <c:v>-0.1278000075253658</c:v>
                </c:pt>
                <c:pt idx="108">
                  <c:v>-0.1272000142998877</c:v>
                </c:pt>
                <c:pt idx="109">
                  <c:v>-0.12719995333463885</c:v>
                </c:pt>
                <c:pt idx="110">
                  <c:v>-0.12520002615929116</c:v>
                </c:pt>
                <c:pt idx="111">
                  <c:v>-0.12339997366507305</c:v>
                </c:pt>
                <c:pt idx="112">
                  <c:v>-0.12109997671359451</c:v>
                </c:pt>
                <c:pt idx="113">
                  <c:v>-0.12020001769269584</c:v>
                </c:pt>
                <c:pt idx="114">
                  <c:v>-0.12070001971733291</c:v>
                </c:pt>
                <c:pt idx="115">
                  <c:v>-0.11880001767713111</c:v>
                </c:pt>
                <c:pt idx="116">
                  <c:v>-0.11919992284674663</c:v>
                </c:pt>
                <c:pt idx="117">
                  <c:v>-0.11649999161454616</c:v>
                </c:pt>
                <c:pt idx="118">
                  <c:v>-0.11489997738681268</c:v>
                </c:pt>
                <c:pt idx="119">
                  <c:v>-0.1128999977154308</c:v>
                </c:pt>
                <c:pt idx="120">
                  <c:v>-0.11449998281022999</c:v>
                </c:pt>
                <c:pt idx="121">
                  <c:v>-0.11109993777790805</c:v>
                </c:pt>
                <c:pt idx="122">
                  <c:v>-0.10689995370194083</c:v>
                </c:pt>
                <c:pt idx="123">
                  <c:v>-0.10220001399284229</c:v>
                </c:pt>
                <c:pt idx="124">
                  <c:v>-0.10380001670273487</c:v>
                </c:pt>
                <c:pt idx="125">
                  <c:v>-0.10489996318938211</c:v>
                </c:pt>
                <c:pt idx="126">
                  <c:v>-0.10260004110023146</c:v>
                </c:pt>
                <c:pt idx="127">
                  <c:v>-0.10229994625842664</c:v>
                </c:pt>
                <c:pt idx="128">
                  <c:v>-9.8699965921696275E-2</c:v>
                </c:pt>
                <c:pt idx="129">
                  <c:v>-9.539993714861339E-2</c:v>
                </c:pt>
                <c:pt idx="130">
                  <c:v>-8.9300002189702354E-2</c:v>
                </c:pt>
                <c:pt idx="131">
                  <c:v>-8.9600026229163632E-2</c:v>
                </c:pt>
                <c:pt idx="132">
                  <c:v>-8.8399954431224614E-2</c:v>
                </c:pt>
                <c:pt idx="133">
                  <c:v>-8.5299965961894486E-2</c:v>
                </c:pt>
                <c:pt idx="134">
                  <c:v>-8.3900015750259627E-2</c:v>
                </c:pt>
                <c:pt idx="135">
                  <c:v>-8.2399975442967843E-2</c:v>
                </c:pt>
                <c:pt idx="136">
                  <c:v>-7.8099970036419109E-2</c:v>
                </c:pt>
                <c:pt idx="137">
                  <c:v>-7.9200016094546299E-2</c:v>
                </c:pt>
                <c:pt idx="138">
                  <c:v>-8.0800044546776917E-2</c:v>
                </c:pt>
                <c:pt idx="139">
                  <c:v>-8.2000022171996534E-2</c:v>
                </c:pt>
                <c:pt idx="140">
                  <c:v>-8.3600014375406317E-2</c:v>
                </c:pt>
                <c:pt idx="141">
                  <c:v>-8.4800020471448079E-2</c:v>
                </c:pt>
                <c:pt idx="142">
                  <c:v>-8.5300014034146443E-2</c:v>
                </c:pt>
                <c:pt idx="143">
                  <c:v>-8.6399927335151006E-2</c:v>
                </c:pt>
                <c:pt idx="144">
                  <c:v>-8.4800016084045637E-2</c:v>
                </c:pt>
                <c:pt idx="145">
                  <c:v>-8.7599932769080624E-2</c:v>
                </c:pt>
                <c:pt idx="146">
                  <c:v>-8.6100039130542427E-2</c:v>
                </c:pt>
                <c:pt idx="147">
                  <c:v>-8.639999069418991E-2</c:v>
                </c:pt>
                <c:pt idx="148">
                  <c:v>-8.68999822268961E-2</c:v>
                </c:pt>
                <c:pt idx="149">
                  <c:v>-8.3999959548236802E-2</c:v>
                </c:pt>
                <c:pt idx="150">
                  <c:v>-8.2800019154092297E-2</c:v>
                </c:pt>
                <c:pt idx="151">
                  <c:v>-8.7899979866051581E-2</c:v>
                </c:pt>
                <c:pt idx="152">
                  <c:v>-9.119994736101944E-2</c:v>
                </c:pt>
                <c:pt idx="153">
                  <c:v>-8.6899946356425062E-2</c:v>
                </c:pt>
                <c:pt idx="154">
                  <c:v>-7.9999817004136276E-2</c:v>
                </c:pt>
                <c:pt idx="155">
                  <c:v>-7.359994337457465E-2</c:v>
                </c:pt>
                <c:pt idx="156">
                  <c:v>-6.5299838744977023E-2</c:v>
                </c:pt>
                <c:pt idx="157">
                  <c:v>-5.7899931569409091E-2</c:v>
                </c:pt>
                <c:pt idx="158">
                  <c:v>-4.8799859112477861E-2</c:v>
                </c:pt>
                <c:pt idx="159">
                  <c:v>-4.1100070811808109E-2</c:v>
                </c:pt>
                <c:pt idx="160">
                  <c:v>-4.5300009158381727E-2</c:v>
                </c:pt>
                <c:pt idx="161">
                  <c:v>-4.3700021007680334E-2</c:v>
                </c:pt>
                <c:pt idx="162">
                  <c:v>-4.3600238088401966E-2</c:v>
                </c:pt>
                <c:pt idx="163">
                  <c:v>-5.2899988426361233E-2</c:v>
                </c:pt>
                <c:pt idx="164">
                  <c:v>-5.6099922730936669E-2</c:v>
                </c:pt>
                <c:pt idx="165">
                  <c:v>-4.990001893020235E-2</c:v>
                </c:pt>
                <c:pt idx="166">
                  <c:v>-5.079999691224657E-2</c:v>
                </c:pt>
                <c:pt idx="167">
                  <c:v>-5.0999937317101285E-2</c:v>
                </c:pt>
                <c:pt idx="168">
                  <c:v>-4.3800063649541698E-2</c:v>
                </c:pt>
                <c:pt idx="169">
                  <c:v>-5.0100098851544317E-2</c:v>
                </c:pt>
                <c:pt idx="170">
                  <c:v>-5.3100402947166003E-2</c:v>
                </c:pt>
                <c:pt idx="171">
                  <c:v>-6.2500076353899203E-2</c:v>
                </c:pt>
                <c:pt idx="172">
                  <c:v>-5.1100281576509587E-2</c:v>
                </c:pt>
                <c:pt idx="173">
                  <c:v>-5.4300327552482486E-2</c:v>
                </c:pt>
                <c:pt idx="174">
                  <c:v>-5.4500274294696283E-2</c:v>
                </c:pt>
                <c:pt idx="175">
                  <c:v>-4.2200367344776168E-2</c:v>
                </c:pt>
                <c:pt idx="176">
                  <c:v>-5.1600857965240721E-2</c:v>
                </c:pt>
                <c:pt idx="177">
                  <c:v>-9.1800057220098097E-2</c:v>
                </c:pt>
                <c:pt idx="178">
                  <c:v>-0.10929991603916278</c:v>
                </c:pt>
                <c:pt idx="179">
                  <c:v>-0.11599988567468245</c:v>
                </c:pt>
                <c:pt idx="180">
                  <c:v>-0.11879975384363206</c:v>
                </c:pt>
                <c:pt idx="181">
                  <c:v>-0.11939945910853567</c:v>
                </c:pt>
                <c:pt idx="182">
                  <c:v>-0.12079979429108789</c:v>
                </c:pt>
                <c:pt idx="183">
                  <c:v>-0.13429990001168335</c:v>
                </c:pt>
                <c:pt idx="184">
                  <c:v>-0.15009956239373423</c:v>
                </c:pt>
                <c:pt idx="185">
                  <c:v>-0.14299983411910944</c:v>
                </c:pt>
                <c:pt idx="186">
                  <c:v>-0.15339898819365771</c:v>
                </c:pt>
                <c:pt idx="187">
                  <c:v>-0.14689956034271745</c:v>
                </c:pt>
                <c:pt idx="188">
                  <c:v>-0.15449960482510505</c:v>
                </c:pt>
                <c:pt idx="189">
                  <c:v>-0.16079951756546507</c:v>
                </c:pt>
                <c:pt idx="190">
                  <c:v>-0.15389944692287827</c:v>
                </c:pt>
                <c:pt idx="191">
                  <c:v>-0.13359912500891369</c:v>
                </c:pt>
                <c:pt idx="192">
                  <c:v>-0.11229962974175578</c:v>
                </c:pt>
                <c:pt idx="193">
                  <c:v>-9.7799260023748502E-2</c:v>
                </c:pt>
                <c:pt idx="194">
                  <c:v>-7.6499432616401464E-2</c:v>
                </c:pt>
                <c:pt idx="195">
                  <c:v>-7.3499944497598335E-2</c:v>
                </c:pt>
                <c:pt idx="196">
                  <c:v>-9.3900705149280839E-2</c:v>
                </c:pt>
                <c:pt idx="197">
                  <c:v>-0.13100048017804511</c:v>
                </c:pt>
                <c:pt idx="198">
                  <c:v>-0.1652000956601114</c:v>
                </c:pt>
                <c:pt idx="199">
                  <c:v>-0.17859961099748034</c:v>
                </c:pt>
                <c:pt idx="200">
                  <c:v>-0.19469953084626468</c:v>
                </c:pt>
                <c:pt idx="201">
                  <c:v>-0.18029920382832643</c:v>
                </c:pt>
                <c:pt idx="202">
                  <c:v>-0.1775995835851063</c:v>
                </c:pt>
                <c:pt idx="203">
                  <c:v>-0.17089977741852636</c:v>
                </c:pt>
                <c:pt idx="204">
                  <c:v>-0.16679999151529046</c:v>
                </c:pt>
                <c:pt idx="205">
                  <c:v>-0.16580025940493215</c:v>
                </c:pt>
                <c:pt idx="206">
                  <c:v>-0.18120017161709256</c:v>
                </c:pt>
                <c:pt idx="207">
                  <c:v>-0.19689993147767382</c:v>
                </c:pt>
                <c:pt idx="208">
                  <c:v>-0.21419984412932536</c:v>
                </c:pt>
                <c:pt idx="209">
                  <c:v>-0.22339971547626192</c:v>
                </c:pt>
                <c:pt idx="210">
                  <c:v>-0.22179950490681222</c:v>
                </c:pt>
                <c:pt idx="211">
                  <c:v>-0.21649900518241338</c:v>
                </c:pt>
                <c:pt idx="212">
                  <c:v>-0.21969951534265419</c:v>
                </c:pt>
                <c:pt idx="213">
                  <c:v>-0.21869927740772255</c:v>
                </c:pt>
                <c:pt idx="214">
                  <c:v>-0.21249931654892862</c:v>
                </c:pt>
                <c:pt idx="215">
                  <c:v>-0.1927994190264144</c:v>
                </c:pt>
                <c:pt idx="216">
                  <c:v>-0.18129898367624264</c:v>
                </c:pt>
                <c:pt idx="217">
                  <c:v>-0.17059987450193148</c:v>
                </c:pt>
                <c:pt idx="218">
                  <c:v>-0.17300004082062514</c:v>
                </c:pt>
                <c:pt idx="219">
                  <c:v>-0.18190026026422856</c:v>
                </c:pt>
                <c:pt idx="220">
                  <c:v>-0.19390050707443152</c:v>
                </c:pt>
                <c:pt idx="221">
                  <c:v>-0.2131004967741319</c:v>
                </c:pt>
                <c:pt idx="222">
                  <c:v>-0.23579996194894193</c:v>
                </c:pt>
                <c:pt idx="223">
                  <c:v>-0.24709967613307526</c:v>
                </c:pt>
                <c:pt idx="224">
                  <c:v>-0.24999977274273988</c:v>
                </c:pt>
                <c:pt idx="225">
                  <c:v>-0.23489966917259153</c:v>
                </c:pt>
                <c:pt idx="226">
                  <c:v>-0.21829930182138924</c:v>
                </c:pt>
                <c:pt idx="227">
                  <c:v>-0.20439994097250747</c:v>
                </c:pt>
                <c:pt idx="228">
                  <c:v>-0.20649965887423605</c:v>
                </c:pt>
                <c:pt idx="229">
                  <c:v>-0.1942998973900103</c:v>
                </c:pt>
                <c:pt idx="230">
                  <c:v>-0.19109963055234402</c:v>
                </c:pt>
                <c:pt idx="231">
                  <c:v>-0.17269956360541983</c:v>
                </c:pt>
                <c:pt idx="232">
                  <c:v>-0.16509991722705308</c:v>
                </c:pt>
                <c:pt idx="233">
                  <c:v>-0.14650000496476423</c:v>
                </c:pt>
                <c:pt idx="234">
                  <c:v>-0.1376002501565381</c:v>
                </c:pt>
                <c:pt idx="235">
                  <c:v>-0.1310003642065567</c:v>
                </c:pt>
                <c:pt idx="236">
                  <c:v>-0.12690085516078398</c:v>
                </c:pt>
                <c:pt idx="237">
                  <c:v>-0.13010029726865469</c:v>
                </c:pt>
                <c:pt idx="238">
                  <c:v>-0.1274003432263271</c:v>
                </c:pt>
                <c:pt idx="239">
                  <c:v>-0.14010019378474681</c:v>
                </c:pt>
                <c:pt idx="240">
                  <c:v>-0.14230006876459811</c:v>
                </c:pt>
                <c:pt idx="241">
                  <c:v>-0.13740024281287333</c:v>
                </c:pt>
                <c:pt idx="242">
                  <c:v>-0.13310007953987224</c:v>
                </c:pt>
                <c:pt idx="243">
                  <c:v>-0.1265000710482127</c:v>
                </c:pt>
                <c:pt idx="244">
                  <c:v>-0.12140003243257524</c:v>
                </c:pt>
                <c:pt idx="245">
                  <c:v>-0.10639997653925093</c:v>
                </c:pt>
                <c:pt idx="246">
                  <c:v>-8.9100503166264389E-2</c:v>
                </c:pt>
                <c:pt idx="247">
                  <c:v>-7.3100498011626769E-2</c:v>
                </c:pt>
                <c:pt idx="248">
                  <c:v>-6.8500388151733205E-2</c:v>
                </c:pt>
                <c:pt idx="249">
                  <c:v>-5.8600508600648027E-2</c:v>
                </c:pt>
                <c:pt idx="250">
                  <c:v>-4.6900684217689559E-2</c:v>
                </c:pt>
                <c:pt idx="251">
                  <c:v>-4.9700786978064571E-2</c:v>
                </c:pt>
                <c:pt idx="252">
                  <c:v>-5.340030122169992E-2</c:v>
                </c:pt>
                <c:pt idx="253">
                  <c:v>-7.1699939777317923E-2</c:v>
                </c:pt>
                <c:pt idx="254">
                  <c:v>-6.6699802977382205E-2</c:v>
                </c:pt>
                <c:pt idx="255">
                  <c:v>-8.0199530748359393E-2</c:v>
                </c:pt>
                <c:pt idx="256">
                  <c:v>-8.2799425552366301E-2</c:v>
                </c:pt>
                <c:pt idx="257">
                  <c:v>-7.5599522504489869E-2</c:v>
                </c:pt>
                <c:pt idx="258">
                  <c:v>-6.7199768171121832E-2</c:v>
                </c:pt>
                <c:pt idx="259">
                  <c:v>-7.7000114681140985E-2</c:v>
                </c:pt>
                <c:pt idx="260">
                  <c:v>-0.10140029549802421</c:v>
                </c:pt>
                <c:pt idx="261">
                  <c:v>-0.13020056940149516</c:v>
                </c:pt>
                <c:pt idx="262">
                  <c:v>-0.14350006842869334</c:v>
                </c:pt>
                <c:pt idx="263">
                  <c:v>-0.12320021200139308</c:v>
                </c:pt>
                <c:pt idx="264">
                  <c:v>-0.11470022955472814</c:v>
                </c:pt>
                <c:pt idx="265">
                  <c:v>-0.11220029721880564</c:v>
                </c:pt>
                <c:pt idx="266">
                  <c:v>-0.11480022330943029</c:v>
                </c:pt>
                <c:pt idx="267">
                  <c:v>-0.11070006308727898</c:v>
                </c:pt>
                <c:pt idx="268">
                  <c:v>-0.10400012064201292</c:v>
                </c:pt>
                <c:pt idx="269">
                  <c:v>-0.10470008335687453</c:v>
                </c:pt>
                <c:pt idx="270">
                  <c:v>-0.10649998240842251</c:v>
                </c:pt>
                <c:pt idx="271">
                  <c:v>-9.8600002056628E-2</c:v>
                </c:pt>
                <c:pt idx="272">
                  <c:v>-0.10020019068906549</c:v>
                </c:pt>
                <c:pt idx="273">
                  <c:v>-0.10640020113351056</c:v>
                </c:pt>
                <c:pt idx="274">
                  <c:v>-0.10530026441119844</c:v>
                </c:pt>
                <c:pt idx="275">
                  <c:v>-0.10190016036358429</c:v>
                </c:pt>
                <c:pt idx="276">
                  <c:v>-9.1300448177207727E-2</c:v>
                </c:pt>
                <c:pt idx="277">
                  <c:v>-8.7400320102460682E-2</c:v>
                </c:pt>
                <c:pt idx="278">
                  <c:v>-8.2400170664186589E-2</c:v>
                </c:pt>
                <c:pt idx="279">
                  <c:v>-6.9100369408261031E-2</c:v>
                </c:pt>
                <c:pt idx="280">
                  <c:v>-7.3400181347096805E-2</c:v>
                </c:pt>
                <c:pt idx="281">
                  <c:v>-5.8900664902466815E-2</c:v>
                </c:pt>
                <c:pt idx="282">
                  <c:v>-5.6800293968990445E-2</c:v>
                </c:pt>
                <c:pt idx="283">
                  <c:v>-5.8800226834136993E-2</c:v>
                </c:pt>
                <c:pt idx="284">
                  <c:v>-5.1400206444668584E-2</c:v>
                </c:pt>
                <c:pt idx="285">
                  <c:v>-4.5400145769235678E-2</c:v>
                </c:pt>
                <c:pt idx="286">
                  <c:v>-4.3600440032605547E-2</c:v>
                </c:pt>
                <c:pt idx="287">
                  <c:v>-7.1000098250806332E-2</c:v>
                </c:pt>
                <c:pt idx="288">
                  <c:v>-8.5999759219703265E-2</c:v>
                </c:pt>
                <c:pt idx="289">
                  <c:v>-8.6799585558765102E-2</c:v>
                </c:pt>
                <c:pt idx="290">
                  <c:v>-9.2899789546208922E-2</c:v>
                </c:pt>
                <c:pt idx="291">
                  <c:v>-9.7099876642460003E-2</c:v>
                </c:pt>
                <c:pt idx="292">
                  <c:v>-9.8600103905482683E-2</c:v>
                </c:pt>
                <c:pt idx="293">
                  <c:v>-0.11499976657069055</c:v>
                </c:pt>
                <c:pt idx="294">
                  <c:v>-0.110700066688878</c:v>
                </c:pt>
                <c:pt idx="295">
                  <c:v>-0.11659992713975953</c:v>
                </c:pt>
                <c:pt idx="296">
                  <c:v>-0.11350016422511544</c:v>
                </c:pt>
                <c:pt idx="297">
                  <c:v>-0.11390010121249361</c:v>
                </c:pt>
                <c:pt idx="298">
                  <c:v>-0.11609998061612714</c:v>
                </c:pt>
                <c:pt idx="299">
                  <c:v>-0.10589993388566654</c:v>
                </c:pt>
                <c:pt idx="300">
                  <c:v>-9.8499973872094415E-2</c:v>
                </c:pt>
                <c:pt idx="301">
                  <c:v>-9.9100135754270013E-2</c:v>
                </c:pt>
                <c:pt idx="302">
                  <c:v>-0.10400009070144733</c:v>
                </c:pt>
                <c:pt idx="303">
                  <c:v>-0.1215998045008746</c:v>
                </c:pt>
                <c:pt idx="304">
                  <c:v>-0.1179000839474611</c:v>
                </c:pt>
                <c:pt idx="305">
                  <c:v>-0.12500025291956263</c:v>
                </c:pt>
                <c:pt idx="306">
                  <c:v>-0.13009985559619963</c:v>
                </c:pt>
                <c:pt idx="307">
                  <c:v>-0.12559974656323902</c:v>
                </c:pt>
                <c:pt idx="308">
                  <c:v>-0.12879989903012756</c:v>
                </c:pt>
                <c:pt idx="309">
                  <c:v>-0.13699993191403337</c:v>
                </c:pt>
                <c:pt idx="310">
                  <c:v>-0.11569821186276386</c:v>
                </c:pt>
                <c:pt idx="311">
                  <c:v>-0.10729538250598125</c:v>
                </c:pt>
                <c:pt idx="312">
                  <c:v>-0.15509916229348164</c:v>
                </c:pt>
                <c:pt idx="313">
                  <c:v>-0.263601874547021</c:v>
                </c:pt>
                <c:pt idx="314">
                  <c:v>-0.31530210972414352</c:v>
                </c:pt>
                <c:pt idx="315">
                  <c:v>-0.20060224356711842</c:v>
                </c:pt>
                <c:pt idx="316">
                  <c:v>-9.6404310468642507E-2</c:v>
                </c:pt>
                <c:pt idx="317">
                  <c:v>2.8197999483381864E-2</c:v>
                </c:pt>
                <c:pt idx="318">
                  <c:v>0.12469812332710717</c:v>
                </c:pt>
                <c:pt idx="319">
                  <c:v>3.8799337293312419E-2</c:v>
                </c:pt>
                <c:pt idx="320">
                  <c:v>-0.10270000019227155</c:v>
                </c:pt>
                <c:pt idx="321">
                  <c:v>-3.8198554364498705E-2</c:v>
                </c:pt>
                <c:pt idx="322">
                  <c:v>4.300000102375634E-3</c:v>
                </c:pt>
                <c:pt idx="323">
                  <c:v>-1.6400121683545876E-2</c:v>
                </c:pt>
                <c:pt idx="324">
                  <c:v>-1.4300052920589224E-2</c:v>
                </c:pt>
                <c:pt idx="325">
                  <c:v>-1.8500000252970494E-2</c:v>
                </c:pt>
                <c:pt idx="326">
                  <c:v>-4.0200136660132557E-2</c:v>
                </c:pt>
                <c:pt idx="327">
                  <c:v>-4.980000015348196E-2</c:v>
                </c:pt>
                <c:pt idx="328">
                  <c:v>-3.4799690598447341E-2</c:v>
                </c:pt>
                <c:pt idx="329">
                  <c:v>-2.3299393302295357E-2</c:v>
                </c:pt>
                <c:pt idx="330">
                  <c:v>-3.1999995917431079E-3</c:v>
                </c:pt>
                <c:pt idx="331">
                  <c:v>-1.200000751123298E-2</c:v>
                </c:pt>
                <c:pt idx="332">
                  <c:v>-1.2599999718077015E-2</c:v>
                </c:pt>
                <c:pt idx="333">
                  <c:v>-1.1899878321855795E-2</c:v>
                </c:pt>
                <c:pt idx="334">
                  <c:v>-9.4001110119279474E-3</c:v>
                </c:pt>
                <c:pt idx="335">
                  <c:v>-1.0099999912199564E-2</c:v>
                </c:pt>
                <c:pt idx="336">
                  <c:v>-3.8998896779958159E-3</c:v>
                </c:pt>
                <c:pt idx="337">
                  <c:v>-2.4999998495331965E-3</c:v>
                </c:pt>
                <c:pt idx="338">
                  <c:v>-4.9985077930614352E-4</c:v>
                </c:pt>
                <c:pt idx="339">
                  <c:v>5.6999120934051462E-3</c:v>
                </c:pt>
                <c:pt idx="340">
                  <c:v>3.6999998264946043E-3</c:v>
                </c:pt>
                <c:pt idx="341">
                  <c:v>1.1500076274387538E-2</c:v>
                </c:pt>
                <c:pt idx="342">
                  <c:v>8.8999999934458174E-3</c:v>
                </c:pt>
                <c:pt idx="343">
                  <c:v>6.1000572532066144E-3</c:v>
                </c:pt>
                <c:pt idx="344">
                  <c:v>2.3000343862804584E-3</c:v>
                </c:pt>
                <c:pt idx="345">
                  <c:v>1.7000000225380063E-3</c:v>
                </c:pt>
                <c:pt idx="346">
                  <c:v>8.8000763789750636E-3</c:v>
                </c:pt>
                <c:pt idx="347">
                  <c:v>7.1999998763203621E-3</c:v>
                </c:pt>
                <c:pt idx="348">
                  <c:v>1.2500221389927901E-2</c:v>
                </c:pt>
                <c:pt idx="349">
                  <c:v>2.4800114675599616E-2</c:v>
                </c:pt>
                <c:pt idx="350">
                  <c:v>2.5899999687680975E-2</c:v>
                </c:pt>
                <c:pt idx="351">
                  <c:v>2.3699850666162092E-2</c:v>
                </c:pt>
                <c:pt idx="352">
                  <c:v>1.8200000718934461E-2</c:v>
                </c:pt>
                <c:pt idx="353">
                  <c:v>1.8299846626177896E-2</c:v>
                </c:pt>
                <c:pt idx="354">
                  <c:v>1.5399965181131847E-2</c:v>
                </c:pt>
                <c:pt idx="355">
                  <c:v>1.3600000231235754E-2</c:v>
                </c:pt>
                <c:pt idx="356">
                  <c:v>2.0500049140537158E-2</c:v>
                </c:pt>
                <c:pt idx="357">
                  <c:v>2.3100000362319406E-2</c:v>
                </c:pt>
                <c:pt idx="358">
                  <c:v>3.0700137314852327E-2</c:v>
                </c:pt>
                <c:pt idx="359">
                  <c:v>2.8699948656139895E-2</c:v>
                </c:pt>
                <c:pt idx="360">
                  <c:v>2.2700001158227678E-2</c:v>
                </c:pt>
                <c:pt idx="361">
                  <c:v>2.5400101374543738E-2</c:v>
                </c:pt>
                <c:pt idx="362">
                  <c:v>2.8000001788313966E-2</c:v>
                </c:pt>
                <c:pt idx="363">
                  <c:v>3.2500130459084176E-2</c:v>
                </c:pt>
                <c:pt idx="364">
                  <c:v>3.2900035279453732E-2</c:v>
                </c:pt>
                <c:pt idx="365">
                  <c:v>3.0399998366192449E-2</c:v>
                </c:pt>
                <c:pt idx="366">
                  <c:v>2.8899988523335196E-2</c:v>
                </c:pt>
                <c:pt idx="367">
                  <c:v>2.9799998352245893E-2</c:v>
                </c:pt>
                <c:pt idx="368">
                  <c:v>2.0600001444108784E-2</c:v>
                </c:pt>
                <c:pt idx="369">
                  <c:v>2.0600001444108784E-2</c:v>
                </c:pt>
                <c:pt idx="370">
                  <c:v>2.0600001444108784E-2</c:v>
                </c:pt>
                <c:pt idx="371">
                  <c:v>2.0600001444108784E-2</c:v>
                </c:pt>
                <c:pt idx="372">
                  <c:v>2.0600001444108784E-2</c:v>
                </c:pt>
                <c:pt idx="373">
                  <c:v>2.0600001444108784E-2</c:v>
                </c:pt>
                <c:pt idx="374">
                  <c:v>2.0600001444108784E-2</c:v>
                </c:pt>
                <c:pt idx="400">
                  <c:v>-0.12223720543261152</c:v>
                </c:pt>
                <c:pt idx="401">
                  <c:v>-0.12360387111584714</c:v>
                </c:pt>
                <c:pt idx="402">
                  <c:v>-0.12360387111584714</c:v>
                </c:pt>
                <c:pt idx="403">
                  <c:v>-0.12223720543261152</c:v>
                </c:pt>
                <c:pt idx="404">
                  <c:v>-0.11479484930350736</c:v>
                </c:pt>
                <c:pt idx="405">
                  <c:v>-9.7358226703363471E-2</c:v>
                </c:pt>
                <c:pt idx="406">
                  <c:v>1.6018936386899441E-2</c:v>
                </c:pt>
                <c:pt idx="407">
                  <c:v>5.1200458756284206E-2</c:v>
                </c:pt>
                <c:pt idx="408">
                  <c:v>0.10222696341679693</c:v>
                </c:pt>
                <c:pt idx="409">
                  <c:v>0.14997488435528794</c:v>
                </c:pt>
                <c:pt idx="410">
                  <c:v>0.21914103306698962</c:v>
                </c:pt>
                <c:pt idx="411">
                  <c:v>0.2747878075342669</c:v>
                </c:pt>
                <c:pt idx="412">
                  <c:v>0.28027604738417722</c:v>
                </c:pt>
                <c:pt idx="413">
                  <c:v>0.33623403504316229</c:v>
                </c:pt>
                <c:pt idx="414">
                  <c:v>0.34003491518251394</c:v>
                </c:pt>
                <c:pt idx="415">
                  <c:v>0.30509964980865334</c:v>
                </c:pt>
                <c:pt idx="416">
                  <c:v>0.38712499909706821</c:v>
                </c:pt>
                <c:pt idx="417">
                  <c:v>0.37848798205504863</c:v>
                </c:pt>
                <c:pt idx="418">
                  <c:v>0.40932293181958812</c:v>
                </c:pt>
                <c:pt idx="419">
                  <c:v>0.4219627138982105</c:v>
                </c:pt>
                <c:pt idx="420">
                  <c:v>0.43187305944229593</c:v>
                </c:pt>
                <c:pt idx="421">
                  <c:v>0.45458492500620196</c:v>
                </c:pt>
                <c:pt idx="422">
                  <c:v>0.48550113587407395</c:v>
                </c:pt>
                <c:pt idx="423">
                  <c:v>0.51665578110078059</c:v>
                </c:pt>
                <c:pt idx="424">
                  <c:v>0.49303964810678735</c:v>
                </c:pt>
                <c:pt idx="425">
                  <c:v>0.50459131768184307</c:v>
                </c:pt>
                <c:pt idx="426">
                  <c:v>0.50902927204606385</c:v>
                </c:pt>
                <c:pt idx="427">
                  <c:v>0.51616230994659418</c:v>
                </c:pt>
                <c:pt idx="428">
                  <c:v>0.51389462075530901</c:v>
                </c:pt>
                <c:pt idx="429">
                  <c:v>0.52212466700530058</c:v>
                </c:pt>
                <c:pt idx="430">
                  <c:v>0.53606952282643761</c:v>
                </c:pt>
                <c:pt idx="431">
                  <c:v>0.55013296833385539</c:v>
                </c:pt>
                <c:pt idx="432">
                  <c:v>0.56146734721551184</c:v>
                </c:pt>
                <c:pt idx="433">
                  <c:v>0.56817337638585741</c:v>
                </c:pt>
                <c:pt idx="434">
                  <c:v>0.5604286933230469</c:v>
                </c:pt>
                <c:pt idx="435">
                  <c:v>0.5687454528078888</c:v>
                </c:pt>
                <c:pt idx="436">
                  <c:v>0.57256483371929789</c:v>
                </c:pt>
                <c:pt idx="437">
                  <c:v>0.56756374514952768</c:v>
                </c:pt>
                <c:pt idx="438">
                  <c:v>0.57737353804895974</c:v>
                </c:pt>
                <c:pt idx="439">
                  <c:v>0.5803493507028179</c:v>
                </c:pt>
                <c:pt idx="440">
                  <c:v>0.57625739430477552</c:v>
                </c:pt>
                <c:pt idx="441">
                  <c:v>0.58587618628280325</c:v>
                </c:pt>
                <c:pt idx="442">
                  <c:v>0.58898078537549736</c:v>
                </c:pt>
                <c:pt idx="443">
                  <c:v>0.59136981158553681</c:v>
                </c:pt>
                <c:pt idx="444">
                  <c:v>0.59423821821019374</c:v>
                </c:pt>
                <c:pt idx="445">
                  <c:v>0.59662344773460063</c:v>
                </c:pt>
                <c:pt idx="446">
                  <c:v>0.60200062276908284</c:v>
                </c:pt>
                <c:pt idx="447">
                  <c:v>0.61026539155864157</c:v>
                </c:pt>
                <c:pt idx="448">
                  <c:v>0.61729246102004254</c:v>
                </c:pt>
                <c:pt idx="449">
                  <c:v>0.62450524926043727</c:v>
                </c:pt>
                <c:pt idx="450">
                  <c:v>0.6347863327646337</c:v>
                </c:pt>
                <c:pt idx="451">
                  <c:v>0.64442784955190291</c:v>
                </c:pt>
                <c:pt idx="452">
                  <c:v>0.65283291022842604</c:v>
                </c:pt>
                <c:pt idx="453">
                  <c:v>0.65387337059382844</c:v>
                </c:pt>
                <c:pt idx="454">
                  <c:v>0.65827872160571133</c:v>
                </c:pt>
                <c:pt idx="455">
                  <c:v>0.66316607214776013</c:v>
                </c:pt>
                <c:pt idx="456">
                  <c:v>0.66609365260501363</c:v>
                </c:pt>
                <c:pt idx="457">
                  <c:v>0.66907562953383604</c:v>
                </c:pt>
                <c:pt idx="458">
                  <c:v>0.67163555919250939</c:v>
                </c:pt>
                <c:pt idx="459">
                  <c:v>0.67352164485964749</c:v>
                </c:pt>
                <c:pt idx="460">
                  <c:v>0.67892220659359737</c:v>
                </c:pt>
                <c:pt idx="461">
                  <c:v>0.68146232768776827</c:v>
                </c:pt>
                <c:pt idx="462">
                  <c:v>0.68362065210658329</c:v>
                </c:pt>
                <c:pt idx="463">
                  <c:v>0.68565941988981649</c:v>
                </c:pt>
                <c:pt idx="464">
                  <c:v>0.68997567868518672</c:v>
                </c:pt>
                <c:pt idx="465">
                  <c:v>0.69448225555970566</c:v>
                </c:pt>
                <c:pt idx="466">
                  <c:v>0.70087455591601611</c:v>
                </c:pt>
                <c:pt idx="467">
                  <c:v>0.70435482044740638</c:v>
                </c:pt>
                <c:pt idx="468">
                  <c:v>0.70358129651503987</c:v>
                </c:pt>
                <c:pt idx="469">
                  <c:v>0.70339479061749444</c:v>
                </c:pt>
                <c:pt idx="470">
                  <c:v>0.7027482548592161</c:v>
                </c:pt>
                <c:pt idx="471">
                  <c:v>0.70032660212382325</c:v>
                </c:pt>
                <c:pt idx="472">
                  <c:v>0.70208346251274634</c:v>
                </c:pt>
                <c:pt idx="473">
                  <c:v>0.70556310969732294</c:v>
                </c:pt>
                <c:pt idx="474">
                  <c:v>0.7079496357264361</c:v>
                </c:pt>
                <c:pt idx="475">
                  <c:v>0.71124627646713634</c:v>
                </c:pt>
                <c:pt idx="476">
                  <c:v>0.71087182281644345</c:v>
                </c:pt>
                <c:pt idx="477">
                  <c:v>0.7115914013247675</c:v>
                </c:pt>
                <c:pt idx="478">
                  <c:v>0.71536916682543961</c:v>
                </c:pt>
                <c:pt idx="479">
                  <c:v>0.71681417850777507</c:v>
                </c:pt>
                <c:pt idx="480">
                  <c:v>0.71570965976570733</c:v>
                </c:pt>
                <c:pt idx="481">
                  <c:v>0.72033732728959876</c:v>
                </c:pt>
                <c:pt idx="482">
                  <c:v>0.71654535366360506</c:v>
                </c:pt>
                <c:pt idx="483">
                  <c:v>0.71401741829686216</c:v>
                </c:pt>
                <c:pt idx="484">
                  <c:v>0.71623998682298406</c:v>
                </c:pt>
                <c:pt idx="485">
                  <c:v>0.7179746502706621</c:v>
                </c:pt>
                <c:pt idx="486">
                  <c:v>0.72587621514412604</c:v>
                </c:pt>
                <c:pt idx="487">
                  <c:v>0.7278782858102204</c:v>
                </c:pt>
                <c:pt idx="488">
                  <c:v>0.73442260873343912</c:v>
                </c:pt>
                <c:pt idx="489">
                  <c:v>0.73959964326695626</c:v>
                </c:pt>
                <c:pt idx="490">
                  <c:v>0.7359405830347896</c:v>
                </c:pt>
                <c:pt idx="491">
                  <c:v>0.72698093219332804</c:v>
                </c:pt>
                <c:pt idx="492">
                  <c:v>0.72597333975954825</c:v>
                </c:pt>
                <c:pt idx="493">
                  <c:v>0.72795955911715282</c:v>
                </c:pt>
                <c:pt idx="494">
                  <c:v>0.72917196109210636</c:v>
                </c:pt>
                <c:pt idx="495">
                  <c:v>0.73213944256531249</c:v>
                </c:pt>
                <c:pt idx="496">
                  <c:v>0.73147575335406145</c:v>
                </c:pt>
                <c:pt idx="497">
                  <c:v>0.73191224485526618</c:v>
                </c:pt>
                <c:pt idx="498">
                  <c:v>0.7295289273824892</c:v>
                </c:pt>
                <c:pt idx="499">
                  <c:v>0.73011141274582769</c:v>
                </c:pt>
                <c:pt idx="500">
                  <c:v>0.73091822627611691</c:v>
                </c:pt>
                <c:pt idx="501">
                  <c:v>0.73271220512287982</c:v>
                </c:pt>
                <c:pt idx="502">
                  <c:v>0.73587363873502909</c:v>
                </c:pt>
                <c:pt idx="503">
                  <c:v>0.73631050781568774</c:v>
                </c:pt>
                <c:pt idx="504">
                  <c:v>0.73426504336384824</c:v>
                </c:pt>
                <c:pt idx="505">
                  <c:v>0.7361062332192887</c:v>
                </c:pt>
                <c:pt idx="506">
                  <c:v>0.73585105969596043</c:v>
                </c:pt>
                <c:pt idx="507">
                  <c:v>0.73970532843941328</c:v>
                </c:pt>
                <c:pt idx="508">
                  <c:v>0.7405289659209302</c:v>
                </c:pt>
                <c:pt idx="509">
                  <c:v>0.73461520264572755</c:v>
                </c:pt>
                <c:pt idx="510">
                  <c:v>0.73171697222551302</c:v>
                </c:pt>
                <c:pt idx="511">
                  <c:v>0.73316057508600352</c:v>
                </c:pt>
                <c:pt idx="512">
                  <c:v>0.73538910524621315</c:v>
                </c:pt>
                <c:pt idx="513">
                  <c:v>0.73324100421632465</c:v>
                </c:pt>
                <c:pt idx="514">
                  <c:v>0.73368026092521177</c:v>
                </c:pt>
                <c:pt idx="515">
                  <c:v>0.73555480133563833</c:v>
                </c:pt>
                <c:pt idx="516">
                  <c:v>0.73719740820070001</c:v>
                </c:pt>
                <c:pt idx="517">
                  <c:v>0.73407783703351015</c:v>
                </c:pt>
                <c:pt idx="518">
                  <c:v>0.73731976567796664</c:v>
                </c:pt>
                <c:pt idx="519">
                  <c:v>0.73936933828463225</c:v>
                </c:pt>
                <c:pt idx="520">
                  <c:v>0.73881081687159167</c:v>
                </c:pt>
                <c:pt idx="521">
                  <c:v>0.74077090977334592</c:v>
                </c:pt>
                <c:pt idx="522">
                  <c:v>0.73954707111624884</c:v>
                </c:pt>
                <c:pt idx="523">
                  <c:v>0.74016732919335482</c:v>
                </c:pt>
                <c:pt idx="524">
                  <c:v>0.73711697292674216</c:v>
                </c:pt>
                <c:pt idx="525">
                  <c:v>0.73883527668385796</c:v>
                </c:pt>
                <c:pt idx="526">
                  <c:v>0.74406764719242346</c:v>
                </c:pt>
                <c:pt idx="527">
                  <c:v>0.74314625809074641</c:v>
                </c:pt>
                <c:pt idx="528">
                  <c:v>0.74525135903149931</c:v>
                </c:pt>
                <c:pt idx="529">
                  <c:v>0.75028357647443045</c:v>
                </c:pt>
                <c:pt idx="530">
                  <c:v>0.7511810153737315</c:v>
                </c:pt>
                <c:pt idx="531">
                  <c:v>0.74981777745051659</c:v>
                </c:pt>
                <c:pt idx="532">
                  <c:v>0.74885949987310596</c:v>
                </c:pt>
                <c:pt idx="533">
                  <c:v>0.75146206045883446</c:v>
                </c:pt>
                <c:pt idx="534">
                  <c:v>0.75146100356323586</c:v>
                </c:pt>
                <c:pt idx="535">
                  <c:v>0.7519081208811258</c:v>
                </c:pt>
                <c:pt idx="536">
                  <c:v>0.75233395467694208</c:v>
                </c:pt>
                <c:pt idx="537">
                  <c:v>0.75126615153840248</c:v>
                </c:pt>
                <c:pt idx="538">
                  <c:v>0.75054156978421815</c:v>
                </c:pt>
                <c:pt idx="539">
                  <c:v>0.75334704061970115</c:v>
                </c:pt>
                <c:pt idx="540">
                  <c:v>0.75287586485592328</c:v>
                </c:pt>
                <c:pt idx="541">
                  <c:v>0.75069593106491084</c:v>
                </c:pt>
                <c:pt idx="542">
                  <c:v>0.74848669435505144</c:v>
                </c:pt>
                <c:pt idx="543">
                  <c:v>0.74959096720340312</c:v>
                </c:pt>
                <c:pt idx="544">
                  <c:v>0.75551362736314331</c:v>
                </c:pt>
                <c:pt idx="545">
                  <c:v>0.75497587063455285</c:v>
                </c:pt>
                <c:pt idx="546">
                  <c:v>0.75052555962429324</c:v>
                </c:pt>
                <c:pt idx="547">
                  <c:v>0.74483409234198916</c:v>
                </c:pt>
                <c:pt idx="548">
                  <c:v>0.74375923250136111</c:v>
                </c:pt>
                <c:pt idx="549">
                  <c:v>0.74950684933719458</c:v>
                </c:pt>
                <c:pt idx="550">
                  <c:v>0.75295040239416267</c:v>
                </c:pt>
                <c:pt idx="551">
                  <c:v>0.75459313331066369</c:v>
                </c:pt>
                <c:pt idx="552">
                  <c:v>0.75149781723121123</c:v>
                </c:pt>
                <c:pt idx="553">
                  <c:v>0.74859189641392732</c:v>
                </c:pt>
                <c:pt idx="554">
                  <c:v>0.74837594777272898</c:v>
                </c:pt>
                <c:pt idx="555">
                  <c:v>0.74781526958395261</c:v>
                </c:pt>
                <c:pt idx="556">
                  <c:v>0.74898081708397513</c:v>
                </c:pt>
                <c:pt idx="557">
                  <c:v>0.74952393666353601</c:v>
                </c:pt>
                <c:pt idx="558">
                  <c:v>0.74861320640502527</c:v>
                </c:pt>
                <c:pt idx="559">
                  <c:v>0.7478231749164479</c:v>
                </c:pt>
                <c:pt idx="560">
                  <c:v>0.74562494808651536</c:v>
                </c:pt>
                <c:pt idx="561">
                  <c:v>0.74259432385861146</c:v>
                </c:pt>
                <c:pt idx="562">
                  <c:v>0.73711534869016759</c:v>
                </c:pt>
                <c:pt idx="563">
                  <c:v>0.73098597895386774</c:v>
                </c:pt>
                <c:pt idx="564">
                  <c:v>0.73080720349480544</c:v>
                </c:pt>
                <c:pt idx="565">
                  <c:v>0.72854261839256651</c:v>
                </c:pt>
                <c:pt idx="566">
                  <c:v>0.72465830212968285</c:v>
                </c:pt>
                <c:pt idx="567">
                  <c:v>0.72734724597557943</c:v>
                </c:pt>
                <c:pt idx="568">
                  <c:v>0.72721648522474425</c:v>
                </c:pt>
                <c:pt idx="569">
                  <c:v>0.7253128610254862</c:v>
                </c:pt>
                <c:pt idx="570">
                  <c:v>0.72727582039533445</c:v>
                </c:pt>
                <c:pt idx="571">
                  <c:v>0.72724934897269122</c:v>
                </c:pt>
                <c:pt idx="572">
                  <c:v>0.72709458099689073</c:v>
                </c:pt>
                <c:pt idx="573">
                  <c:v>0.72355982856242917</c:v>
                </c:pt>
                <c:pt idx="574">
                  <c:v>0.72305394839986548</c:v>
                </c:pt>
                <c:pt idx="575">
                  <c:v>0.72563362515757035</c:v>
                </c:pt>
                <c:pt idx="576">
                  <c:v>0.7243655581269195</c:v>
                </c:pt>
                <c:pt idx="577">
                  <c:v>0.72233334668817406</c:v>
                </c:pt>
                <c:pt idx="578">
                  <c:v>0.718981415539929</c:v>
                </c:pt>
                <c:pt idx="579">
                  <c:v>0.71760087299298903</c:v>
                </c:pt>
                <c:pt idx="580">
                  <c:v>0.71377291696899192</c:v>
                </c:pt>
                <c:pt idx="581">
                  <c:v>0.70787517517965171</c:v>
                </c:pt>
                <c:pt idx="582">
                  <c:v>0.69911054111435078</c:v>
                </c:pt>
                <c:pt idx="583">
                  <c:v>0.69651575182979286</c:v>
                </c:pt>
                <c:pt idx="584">
                  <c:v>0.6952596787841685</c:v>
                </c:pt>
                <c:pt idx="585">
                  <c:v>0.69925795146355085</c:v>
                </c:pt>
                <c:pt idx="586">
                  <c:v>0.69692710982872086</c:v>
                </c:pt>
                <c:pt idx="587">
                  <c:v>0.69546183275269868</c:v>
                </c:pt>
                <c:pt idx="588">
                  <c:v>0.69506897592145833</c:v>
                </c:pt>
                <c:pt idx="589">
                  <c:v>0.6941427414849386</c:v>
                </c:pt>
                <c:pt idx="590">
                  <c:v>0.69199761572963325</c:v>
                </c:pt>
                <c:pt idx="591">
                  <c:v>0.69179718821669667</c:v>
                </c:pt>
                <c:pt idx="592">
                  <c:v>0.69103527736751857</c:v>
                </c:pt>
                <c:pt idx="593">
                  <c:v>0.68746635234310816</c:v>
                </c:pt>
                <c:pt idx="594">
                  <c:v>0.68586298584068572</c:v>
                </c:pt>
                <c:pt idx="595">
                  <c:v>0.68489746160685172</c:v>
                </c:pt>
                <c:pt idx="596">
                  <c:v>0.68373880759463646</c:v>
                </c:pt>
                <c:pt idx="597">
                  <c:v>0.6847450841578393</c:v>
                </c:pt>
                <c:pt idx="598">
                  <c:v>0.68433371263836307</c:v>
                </c:pt>
                <c:pt idx="599">
                  <c:v>0.68405261038242315</c:v>
                </c:pt>
                <c:pt idx="600">
                  <c:v>0.68161350542504806</c:v>
                </c:pt>
                <c:pt idx="601">
                  <c:v>0.68389608623238018</c:v>
                </c:pt>
                <c:pt idx="602">
                  <c:v>0.68731125443355268</c:v>
                </c:pt>
                <c:pt idx="603">
                  <c:v>0.68676446049903461</c:v>
                </c:pt>
                <c:pt idx="604">
                  <c:v>0.68842672835762642</c:v>
                </c:pt>
                <c:pt idx="605">
                  <c:v>0.68796734001625737</c:v>
                </c:pt>
                <c:pt idx="606">
                  <c:v>0.68872804041257041</c:v>
                </c:pt>
                <c:pt idx="607">
                  <c:v>0.69367405642424274</c:v>
                </c:pt>
                <c:pt idx="608">
                  <c:v>0.69614079272469098</c:v>
                </c:pt>
                <c:pt idx="609">
                  <c:v>0.69484279255993897</c:v>
                </c:pt>
                <c:pt idx="610">
                  <c:v>0.69315678144994308</c:v>
                </c:pt>
                <c:pt idx="611">
                  <c:v>0.69024049480412941</c:v>
                </c:pt>
                <c:pt idx="612">
                  <c:v>0.68766289325049001</c:v>
                </c:pt>
                <c:pt idx="613">
                  <c:v>0.68894987916519312</c:v>
                </c:pt>
                <c:pt idx="614">
                  <c:v>0.68666303539066575</c:v>
                </c:pt>
                <c:pt idx="615">
                  <c:v>0.68857345543437987</c:v>
                </c:pt>
                <c:pt idx="616">
                  <c:v>0.68796041159203014</c:v>
                </c:pt>
                <c:pt idx="617">
                  <c:v>0.68416217016147129</c:v>
                </c:pt>
                <c:pt idx="618">
                  <c:v>0.68066758697750629</c:v>
                </c:pt>
                <c:pt idx="619">
                  <c:v>0.68179655455242028</c:v>
                </c:pt>
                <c:pt idx="620">
                  <c:v>0.68305846606835985</c:v>
                </c:pt>
                <c:pt idx="621">
                  <c:v>0.68464529088396375</c:v>
                </c:pt>
                <c:pt idx="622">
                  <c:v>0.68490289411511185</c:v>
                </c:pt>
                <c:pt idx="623">
                  <c:v>0.68690439027068351</c:v>
                </c:pt>
                <c:pt idx="624">
                  <c:v>0.68886963177374128</c:v>
                </c:pt>
                <c:pt idx="625">
                  <c:v>0.68807869488773576</c:v>
                </c:pt>
                <c:pt idx="626">
                  <c:v>0.68842902548567508</c:v>
                </c:pt>
                <c:pt idx="627">
                  <c:v>0.68937988427933306</c:v>
                </c:pt>
                <c:pt idx="628">
                  <c:v>0.68946293882072496</c:v>
                </c:pt>
                <c:pt idx="629">
                  <c:v>0.69261047812506149</c:v>
                </c:pt>
                <c:pt idx="630">
                  <c:v>0.69342619626695523</c:v>
                </c:pt>
                <c:pt idx="631">
                  <c:v>0.69474043252739648</c:v>
                </c:pt>
                <c:pt idx="632">
                  <c:v>0.69690013447416277</c:v>
                </c:pt>
                <c:pt idx="633">
                  <c:v>0.69760851603314222</c:v>
                </c:pt>
                <c:pt idx="634">
                  <c:v>0.69955106394718314</c:v>
                </c:pt>
                <c:pt idx="635">
                  <c:v>0.69735525360283646</c:v>
                </c:pt>
                <c:pt idx="636">
                  <c:v>0.69880743482099206</c:v>
                </c:pt>
                <c:pt idx="637">
                  <c:v>0.69808403111346706</c:v>
                </c:pt>
                <c:pt idx="638">
                  <c:v>0.69708576109769638</c:v>
                </c:pt>
                <c:pt idx="639">
                  <c:v>0.70091516569482337</c:v>
                </c:pt>
                <c:pt idx="640">
                  <c:v>0.69790991186437168</c:v>
                </c:pt>
                <c:pt idx="641">
                  <c:v>0.70033912922099262</c:v>
                </c:pt>
                <c:pt idx="642">
                  <c:v>0.70303375786534161</c:v>
                </c:pt>
                <c:pt idx="643">
                  <c:v>0.70968079624981328</c:v>
                </c:pt>
                <c:pt idx="644">
                  <c:v>0.7102467364838958</c:v>
                </c:pt>
                <c:pt idx="645">
                  <c:v>0.7127511069902539</c:v>
                </c:pt>
                <c:pt idx="646">
                  <c:v>0.71471419180488738</c:v>
                </c:pt>
                <c:pt idx="647">
                  <c:v>0.71448977094678412</c:v>
                </c:pt>
                <c:pt idx="648">
                  <c:v>0.71067160043367039</c:v>
                </c:pt>
                <c:pt idx="649">
                  <c:v>0.70820138231920282</c:v>
                </c:pt>
                <c:pt idx="650">
                  <c:v>0.70899959623147879</c:v>
                </c:pt>
                <c:pt idx="651">
                  <c:v>0.70764398210030777</c:v>
                </c:pt>
                <c:pt idx="652">
                  <c:v>0.70564131504397665</c:v>
                </c:pt>
                <c:pt idx="653">
                  <c:v>0.7059615873522489</c:v>
                </c:pt>
                <c:pt idx="654">
                  <c:v>0.71147430853670812</c:v>
                </c:pt>
                <c:pt idx="655">
                  <c:v>0.71081863400286238</c:v>
                </c:pt>
                <c:pt idx="656">
                  <c:v>0.71078034295351245</c:v>
                </c:pt>
                <c:pt idx="657">
                  <c:v>0.70791844548148219</c:v>
                </c:pt>
                <c:pt idx="658">
                  <c:v>0.70547573625117366</c:v>
                </c:pt>
                <c:pt idx="659">
                  <c:v>0.70729559823485033</c:v>
                </c:pt>
                <c:pt idx="660">
                  <c:v>0.70938004756408191</c:v>
                </c:pt>
                <c:pt idx="661">
                  <c:v>0.71474298164503125</c:v>
                </c:pt>
                <c:pt idx="662">
                  <c:v>0.7128431824821746</c:v>
                </c:pt>
                <c:pt idx="663">
                  <c:v>0.71118445730007807</c:v>
                </c:pt>
                <c:pt idx="664">
                  <c:v>0.7102754409015688</c:v>
                </c:pt>
                <c:pt idx="665">
                  <c:v>0.70780056402236369</c:v>
                </c:pt>
                <c:pt idx="666">
                  <c:v>0.70529396862184512</c:v>
                </c:pt>
                <c:pt idx="667">
                  <c:v>0.70541346331356181</c:v>
                </c:pt>
                <c:pt idx="668">
                  <c:v>0.70323779725458735</c:v>
                </c:pt>
                <c:pt idx="669">
                  <c:v>0.70437931130891229</c:v>
                </c:pt>
                <c:pt idx="670">
                  <c:v>0.70742056000835873</c:v>
                </c:pt>
                <c:pt idx="671">
                  <c:v>0.70858913616575592</c:v>
                </c:pt>
                <c:pt idx="672">
                  <c:v>0.71274421511225228</c:v>
                </c:pt>
                <c:pt idx="673">
                  <c:v>0.71483649208312272</c:v>
                </c:pt>
                <c:pt idx="674">
                  <c:v>0.71601285268297943</c:v>
                </c:pt>
                <c:pt idx="675">
                  <c:v>0.72114688232522894</c:v>
                </c:pt>
                <c:pt idx="676">
                  <c:v>0.72056200682709459</c:v>
                </c:pt>
                <c:pt idx="677">
                  <c:v>0.7206853496891199</c:v>
                </c:pt>
                <c:pt idx="678">
                  <c:v>0.72442496873463824</c:v>
                </c:pt>
                <c:pt idx="679">
                  <c:v>0.72908619538884523</c:v>
                </c:pt>
                <c:pt idx="680">
                  <c:v>0.72658199001489265</c:v>
                </c:pt>
                <c:pt idx="681">
                  <c:v>0.72504871841465501</c:v>
                </c:pt>
                <c:pt idx="682">
                  <c:v>0.72345210232833779</c:v>
                </c:pt>
                <c:pt idx="683">
                  <c:v>0.72448674390125234</c:v>
                </c:pt>
                <c:pt idx="684">
                  <c:v>0.72902567476648983</c:v>
                </c:pt>
                <c:pt idx="685">
                  <c:v>0.73429985764596495</c:v>
                </c:pt>
                <c:pt idx="686">
                  <c:v>0.73313409952606889</c:v>
                </c:pt>
                <c:pt idx="687">
                  <c:v>0.73320278846949805</c:v>
                </c:pt>
                <c:pt idx="688">
                  <c:v>0.73451021696291718</c:v>
                </c:pt>
                <c:pt idx="689">
                  <c:v>0.73342439114640001</c:v>
                </c:pt>
                <c:pt idx="690">
                  <c:v>0.72931327880178287</c:v>
                </c:pt>
                <c:pt idx="691">
                  <c:v>0.73147657690788037</c:v>
                </c:pt>
                <c:pt idx="692">
                  <c:v>0.72912795643605932</c:v>
                </c:pt>
                <c:pt idx="693">
                  <c:v>0.72918270777518046</c:v>
                </c:pt>
                <c:pt idx="694">
                  <c:v>0.72704099184193183</c:v>
                </c:pt>
                <c:pt idx="695">
                  <c:v>0.72748086787123611</c:v>
                </c:pt>
                <c:pt idx="696">
                  <c:v>0.73094037788268906</c:v>
                </c:pt>
                <c:pt idx="697">
                  <c:v>0.72798534911635215</c:v>
                </c:pt>
                <c:pt idx="698">
                  <c:v>0.72641833520265209</c:v>
                </c:pt>
                <c:pt idx="699">
                  <c:v>0.72767456872315961</c:v>
                </c:pt>
                <c:pt idx="700">
                  <c:v>0.72649475068647007</c:v>
                </c:pt>
                <c:pt idx="701">
                  <c:v>0.73173315771600755</c:v>
                </c:pt>
                <c:pt idx="702">
                  <c:v>0.72927110121236183</c:v>
                </c:pt>
                <c:pt idx="703">
                  <c:v>0.72781659657357523</c:v>
                </c:pt>
                <c:pt idx="704">
                  <c:v>0.72331410228252935</c:v>
                </c:pt>
                <c:pt idx="705">
                  <c:v>0.7235800748312613</c:v>
                </c:pt>
                <c:pt idx="706">
                  <c:v>0.72331834812393936</c:v>
                </c:pt>
                <c:pt idx="707">
                  <c:v>0.71994233973509836</c:v>
                </c:pt>
                <c:pt idx="708">
                  <c:v>0.72187816641508107</c:v>
                </c:pt>
                <c:pt idx="709">
                  <c:v>0.72524847292152117</c:v>
                </c:pt>
                <c:pt idx="710">
                  <c:v>0.7265358827817181</c:v>
                </c:pt>
                <c:pt idx="711">
                  <c:v>0.72399448227588437</c:v>
                </c:pt>
                <c:pt idx="712">
                  <c:v>0.72003261989539169</c:v>
                </c:pt>
                <c:pt idx="713">
                  <c:v>0.71732219365912897</c:v>
                </c:pt>
                <c:pt idx="714">
                  <c:v>0.71876582769436936</c:v>
                </c:pt>
                <c:pt idx="715">
                  <c:v>0.71698048365487921</c:v>
                </c:pt>
                <c:pt idx="716">
                  <c:v>0.71683021962689963</c:v>
                </c:pt>
                <c:pt idx="717">
                  <c:v>0.7148058184529873</c:v>
                </c:pt>
                <c:pt idx="718">
                  <c:v>0.71514241089244024</c:v>
                </c:pt>
                <c:pt idx="719">
                  <c:v>0.71432673319122841</c:v>
                </c:pt>
                <c:pt idx="720">
                  <c:v>0.71767289477429586</c:v>
                </c:pt>
                <c:pt idx="721">
                  <c:v>0.71791641833897302</c:v>
                </c:pt>
                <c:pt idx="722">
                  <c:v>0.71229421956104488</c:v>
                </c:pt>
                <c:pt idx="723">
                  <c:v>0.71230514337185014</c:v>
                </c:pt>
                <c:pt idx="724">
                  <c:v>0.71366105963079463</c:v>
                </c:pt>
                <c:pt idx="725">
                  <c:v>0.71446987294621067</c:v>
                </c:pt>
                <c:pt idx="726">
                  <c:v>0.71821832354635262</c:v>
                </c:pt>
                <c:pt idx="727">
                  <c:v>0.71865707225606457</c:v>
                </c:pt>
                <c:pt idx="728">
                  <c:v>0.71854127088863606</c:v>
                </c:pt>
                <c:pt idx="729">
                  <c:v>0.72026145865220315</c:v>
                </c:pt>
                <c:pt idx="730">
                  <c:v>0.71952411521124304</c:v>
                </c:pt>
                <c:pt idx="731">
                  <c:v>0.71816973144268559</c:v>
                </c:pt>
                <c:pt idx="732">
                  <c:v>0.71865067793805792</c:v>
                </c:pt>
                <c:pt idx="733">
                  <c:v>0.71815768270971603</c:v>
                </c:pt>
                <c:pt idx="734">
                  <c:v>0.71744545649107749</c:v>
                </c:pt>
                <c:pt idx="735">
                  <c:v>0.71458819548843167</c:v>
                </c:pt>
                <c:pt idx="736">
                  <c:v>0.71123094279118959</c:v>
                </c:pt>
                <c:pt idx="737">
                  <c:v>0.7085732327441292</c:v>
                </c:pt>
                <c:pt idx="738">
                  <c:v>0.70734523857663589</c:v>
                </c:pt>
                <c:pt idx="739">
                  <c:v>0.70510320148605388</c:v>
                </c:pt>
                <c:pt idx="740">
                  <c:v>0.700956141648021</c:v>
                </c:pt>
                <c:pt idx="741">
                  <c:v>0.70075237982382532</c:v>
                </c:pt>
                <c:pt idx="742">
                  <c:v>0.70111478723629261</c:v>
                </c:pt>
                <c:pt idx="743">
                  <c:v>0.70247485260733811</c:v>
                </c:pt>
                <c:pt idx="744">
                  <c:v>0.69894272662804724</c:v>
                </c:pt>
                <c:pt idx="745">
                  <c:v>0.69158381300348992</c:v>
                </c:pt>
                <c:pt idx="746">
                  <c:v>0.68533726255736838</c:v>
                </c:pt>
                <c:pt idx="747">
                  <c:v>0.69025289841010817</c:v>
                </c:pt>
                <c:pt idx="748">
                  <c:v>0.692474903389666</c:v>
                </c:pt>
                <c:pt idx="749">
                  <c:v>0.6921255338793344</c:v>
                </c:pt>
                <c:pt idx="750">
                  <c:v>0.6917024828007925</c:v>
                </c:pt>
                <c:pt idx="751">
                  <c:v>0.69220514093831298</c:v>
                </c:pt>
                <c:pt idx="752">
                  <c:v>0.69385009662619268</c:v>
                </c:pt>
                <c:pt idx="753">
                  <c:v>0.69628459171144641</c:v>
                </c:pt>
                <c:pt idx="754">
                  <c:v>0.69549116886628326</c:v>
                </c:pt>
                <c:pt idx="755">
                  <c:v>0.69512493568072387</c:v>
                </c:pt>
                <c:pt idx="756">
                  <c:v>0.69340524783092405</c:v>
                </c:pt>
                <c:pt idx="757">
                  <c:v>0.69143839263597329</c:v>
                </c:pt>
                <c:pt idx="758">
                  <c:v>0.69323338082267583</c:v>
                </c:pt>
                <c:pt idx="759">
                  <c:v>0.69709604721720098</c:v>
                </c:pt>
                <c:pt idx="760">
                  <c:v>0.69718133280730399</c:v>
                </c:pt>
                <c:pt idx="761">
                  <c:v>0.69809340913889173</c:v>
                </c:pt>
                <c:pt idx="762">
                  <c:v>0.69690368158080673</c:v>
                </c:pt>
                <c:pt idx="763">
                  <c:v>0.69835666998460511</c:v>
                </c:pt>
                <c:pt idx="764">
                  <c:v>0.69765730021481431</c:v>
                </c:pt>
                <c:pt idx="765">
                  <c:v>0.69542774198362167</c:v>
                </c:pt>
                <c:pt idx="766">
                  <c:v>0.6915295586686625</c:v>
                </c:pt>
                <c:pt idx="767">
                  <c:v>0.69145586302693118</c:v>
                </c:pt>
                <c:pt idx="768">
                  <c:v>0.6913665647034577</c:v>
                </c:pt>
                <c:pt idx="769">
                  <c:v>0.68777088060505776</c:v>
                </c:pt>
                <c:pt idx="770">
                  <c:v>0.68471389575097419</c:v>
                </c:pt>
                <c:pt idx="771">
                  <c:v>0.68251168697770481</c:v>
                </c:pt>
                <c:pt idx="772">
                  <c:v>0.68734583252353332</c:v>
                </c:pt>
                <c:pt idx="773">
                  <c:v>0.69301335387899599</c:v>
                </c:pt>
                <c:pt idx="774">
                  <c:v>0.69721388009747898</c:v>
                </c:pt>
                <c:pt idx="775">
                  <c:v>0.69588706394915789</c:v>
                </c:pt>
                <c:pt idx="776">
                  <c:v>0.69471127816632361</c:v>
                </c:pt>
                <c:pt idx="777">
                  <c:v>0.6946127436176539</c:v>
                </c:pt>
                <c:pt idx="778">
                  <c:v>0.69556156971520977</c:v>
                </c:pt>
                <c:pt idx="779">
                  <c:v>0.69084433851821814</c:v>
                </c:pt>
                <c:pt idx="780">
                  <c:v>0.69186079422343028</c:v>
                </c:pt>
                <c:pt idx="781">
                  <c:v>0.68854923408161994</c:v>
                </c:pt>
                <c:pt idx="782">
                  <c:v>0.69012862914951256</c:v>
                </c:pt>
                <c:pt idx="783">
                  <c:v>0.69131825548811321</c:v>
                </c:pt>
                <c:pt idx="784">
                  <c:v>0.69229352308684611</c:v>
                </c:pt>
                <c:pt idx="785">
                  <c:v>0.69119463301922224</c:v>
                </c:pt>
                <c:pt idx="786">
                  <c:v>0.69090913905074558</c:v>
                </c:pt>
                <c:pt idx="787">
                  <c:v>0.68808559575791151</c:v>
                </c:pt>
                <c:pt idx="788">
                  <c:v>0.68770162721648376</c:v>
                </c:pt>
                <c:pt idx="789">
                  <c:v>0.68609181933879881</c:v>
                </c:pt>
                <c:pt idx="790">
                  <c:v>0.68332063632806239</c:v>
                </c:pt>
                <c:pt idx="791">
                  <c:v>0.68384140306534391</c:v>
                </c:pt>
                <c:pt idx="792">
                  <c:v>0.68085524631260341</c:v>
                </c:pt>
                <c:pt idx="793">
                  <c:v>0.67992847404457279</c:v>
                </c:pt>
                <c:pt idx="794">
                  <c:v>0.67740776062237273</c:v>
                </c:pt>
                <c:pt idx="795">
                  <c:v>0.67781245960031811</c:v>
                </c:pt>
                <c:pt idx="796">
                  <c:v>0.6834483597012877</c:v>
                </c:pt>
                <c:pt idx="797">
                  <c:v>0.68486794085310976</c:v>
                </c:pt>
                <c:pt idx="798">
                  <c:v>0.68577075510711438</c:v>
                </c:pt>
                <c:pt idx="799">
                  <c:v>0.68728819614079839</c:v>
                </c:pt>
                <c:pt idx="800">
                  <c:v>0.68389982773896918</c:v>
                </c:pt>
                <c:pt idx="801">
                  <c:v>0.68424042702008592</c:v>
                </c:pt>
                <c:pt idx="802">
                  <c:v>0.68698776757446467</c:v>
                </c:pt>
                <c:pt idx="803">
                  <c:v>0.68663100804496935</c:v>
                </c:pt>
                <c:pt idx="804">
                  <c:v>0.68630662563009537</c:v>
                </c:pt>
                <c:pt idx="805">
                  <c:v>0.68898652497773583</c:v>
                </c:pt>
                <c:pt idx="806">
                  <c:v>0.69229242919755052</c:v>
                </c:pt>
                <c:pt idx="807">
                  <c:v>0.69564697991791036</c:v>
                </c:pt>
                <c:pt idx="808">
                  <c:v>0.6912793775618411</c:v>
                </c:pt>
                <c:pt idx="809">
                  <c:v>0.68876417635055986</c:v>
                </c:pt>
                <c:pt idx="810">
                  <c:v>0.6883339742280441</c:v>
                </c:pt>
                <c:pt idx="811">
                  <c:v>0.68738115756059415</c:v>
                </c:pt>
                <c:pt idx="812">
                  <c:v>0.68652730171834264</c:v>
                </c:pt>
                <c:pt idx="813">
                  <c:v>0.68364890565317182</c:v>
                </c:pt>
                <c:pt idx="814">
                  <c:v>0.67905488554060867</c:v>
                </c:pt>
                <c:pt idx="815">
                  <c:v>0.68017726349444274</c:v>
                </c:pt>
                <c:pt idx="816">
                  <c:v>0.68137987427326152</c:v>
                </c:pt>
                <c:pt idx="817">
                  <c:v>0.67945934242106887</c:v>
                </c:pt>
                <c:pt idx="818">
                  <c:v>0.67997550474137824</c:v>
                </c:pt>
                <c:pt idx="819">
                  <c:v>0.6770882957844151</c:v>
                </c:pt>
                <c:pt idx="820">
                  <c:v>0.67522456020378741</c:v>
                </c:pt>
                <c:pt idx="821">
                  <c:v>0.67711399094514491</c:v>
                </c:pt>
                <c:pt idx="822">
                  <c:v>0.67818831341537589</c:v>
                </c:pt>
                <c:pt idx="823">
                  <c:v>0.67853316152559273</c:v>
                </c:pt>
                <c:pt idx="824">
                  <c:v>0.67747720526767807</c:v>
                </c:pt>
                <c:pt idx="825">
                  <c:v>0.67849010381905828</c:v>
                </c:pt>
                <c:pt idx="826">
                  <c:v>0.68219594240144943</c:v>
                </c:pt>
                <c:pt idx="827">
                  <c:v>0.6885543196594881</c:v>
                </c:pt>
                <c:pt idx="828">
                  <c:v>0.69016676363207807</c:v>
                </c:pt>
                <c:pt idx="829">
                  <c:v>0.69320439058810734</c:v>
                </c:pt>
                <c:pt idx="830">
                  <c:v>0.69621419302984577</c:v>
                </c:pt>
                <c:pt idx="831">
                  <c:v>0.69812042155172094</c:v>
                </c:pt>
                <c:pt idx="832">
                  <c:v>0.69750410208871472</c:v>
                </c:pt>
                <c:pt idx="833">
                  <c:v>0.69679831776375067</c:v>
                </c:pt>
                <c:pt idx="834">
                  <c:v>0.69378709223838086</c:v>
                </c:pt>
                <c:pt idx="835">
                  <c:v>0.69163005909376807</c:v>
                </c:pt>
                <c:pt idx="836">
                  <c:v>0.68913057104327891</c:v>
                </c:pt>
                <c:pt idx="837">
                  <c:v>0.69359969240213104</c:v>
                </c:pt>
                <c:pt idx="838">
                  <c:v>0.69086260751464579</c:v>
                </c:pt>
                <c:pt idx="839">
                  <c:v>0.69075000485372584</c:v>
                </c:pt>
                <c:pt idx="840">
                  <c:v>0.69802061183509068</c:v>
                </c:pt>
                <c:pt idx="841">
                  <c:v>0.69857778615642019</c:v>
                </c:pt>
                <c:pt idx="842">
                  <c:v>0.69725040189769061</c:v>
                </c:pt>
                <c:pt idx="843">
                  <c:v>0.69642065860170987</c:v>
                </c:pt>
                <c:pt idx="844">
                  <c:v>0.69844041003034363</c:v>
                </c:pt>
                <c:pt idx="845">
                  <c:v>0.69997702339878742</c:v>
                </c:pt>
                <c:pt idx="846">
                  <c:v>0.70005536184908124</c:v>
                </c:pt>
                <c:pt idx="847">
                  <c:v>0.70320766963777714</c:v>
                </c:pt>
                <c:pt idx="848">
                  <c:v>0.70352932532296109</c:v>
                </c:pt>
                <c:pt idx="849">
                  <c:v>0.70393032049014437</c:v>
                </c:pt>
                <c:pt idx="850">
                  <c:v>0.708328119183534</c:v>
                </c:pt>
                <c:pt idx="851">
                  <c:v>0.70811889350989077</c:v>
                </c:pt>
                <c:pt idx="852">
                  <c:v>0.7065380964149881</c:v>
                </c:pt>
                <c:pt idx="853">
                  <c:v>0.70848195136932191</c:v>
                </c:pt>
                <c:pt idx="854">
                  <c:v>0.70836632387818099</c:v>
                </c:pt>
                <c:pt idx="855">
                  <c:v>0.70970804933949694</c:v>
                </c:pt>
                <c:pt idx="856">
                  <c:v>0.7115250729584659</c:v>
                </c:pt>
                <c:pt idx="857">
                  <c:v>0.70718651609240624</c:v>
                </c:pt>
                <c:pt idx="858">
                  <c:v>0.70585676850350865</c:v>
                </c:pt>
                <c:pt idx="859">
                  <c:v>0.7051341327960472</c:v>
                </c:pt>
                <c:pt idx="860">
                  <c:v>0.70413581436787354</c:v>
                </c:pt>
                <c:pt idx="861">
                  <c:v>0.70206172173675441</c:v>
                </c:pt>
                <c:pt idx="862">
                  <c:v>0.6996500891591495</c:v>
                </c:pt>
                <c:pt idx="863">
                  <c:v>0.69867015147519851</c:v>
                </c:pt>
                <c:pt idx="864">
                  <c:v>0.69830122356142965</c:v>
                </c:pt>
                <c:pt idx="865">
                  <c:v>0.69817243843044707</c:v>
                </c:pt>
                <c:pt idx="866">
                  <c:v>0.69569185074578854</c:v>
                </c:pt>
                <c:pt idx="867">
                  <c:v>0.69829204210964235</c:v>
                </c:pt>
                <c:pt idx="868">
                  <c:v>0.69887320295492827</c:v>
                </c:pt>
                <c:pt idx="869">
                  <c:v>0.69840291783566499</c:v>
                </c:pt>
                <c:pt idx="870">
                  <c:v>0.69613428036609548</c:v>
                </c:pt>
                <c:pt idx="871">
                  <c:v>0.69558490998770139</c:v>
                </c:pt>
                <c:pt idx="872">
                  <c:v>0.69249376006428065</c:v>
                </c:pt>
                <c:pt idx="873">
                  <c:v>0.6947784173717082</c:v>
                </c:pt>
                <c:pt idx="874">
                  <c:v>0.69604523778525618</c:v>
                </c:pt>
                <c:pt idx="875">
                  <c:v>0.69871777123717038</c:v>
                </c:pt>
                <c:pt idx="876">
                  <c:v>0.6944010449860798</c:v>
                </c:pt>
                <c:pt idx="877">
                  <c:v>0.69058712413334433</c:v>
                </c:pt>
                <c:pt idx="878">
                  <c:v>0.69161976750638132</c:v>
                </c:pt>
                <c:pt idx="879">
                  <c:v>0.69478693503697286</c:v>
                </c:pt>
                <c:pt idx="880">
                  <c:v>0.69451899215982849</c:v>
                </c:pt>
                <c:pt idx="881">
                  <c:v>0.68844631705906068</c:v>
                </c:pt>
                <c:pt idx="882">
                  <c:v>0.68098937028298678</c:v>
                </c:pt>
                <c:pt idx="883">
                  <c:v>0.67830310773570091</c:v>
                </c:pt>
                <c:pt idx="884">
                  <c:v>0.67451232579605858</c:v>
                </c:pt>
                <c:pt idx="885">
                  <c:v>0.67587560112042411</c:v>
                </c:pt>
                <c:pt idx="886">
                  <c:v>0.67751057973873685</c:v>
                </c:pt>
                <c:pt idx="887">
                  <c:v>0.67794749399126886</c:v>
                </c:pt>
                <c:pt idx="888">
                  <c:v>0.6712084785267507</c:v>
                </c:pt>
                <c:pt idx="889">
                  <c:v>0.66797107746606343</c:v>
                </c:pt>
                <c:pt idx="890">
                  <c:v>0.66246867522295361</c:v>
                </c:pt>
                <c:pt idx="891">
                  <c:v>0.65978110736978124</c:v>
                </c:pt>
                <c:pt idx="892">
                  <c:v>0.65554169492770598</c:v>
                </c:pt>
                <c:pt idx="893">
                  <c:v>0.65669290403002378</c:v>
                </c:pt>
                <c:pt idx="894">
                  <c:v>0.65338648319266213</c:v>
                </c:pt>
                <c:pt idx="895">
                  <c:v>0.65477931339410134</c:v>
                </c:pt>
                <c:pt idx="896">
                  <c:v>0.65529480149962183</c:v>
                </c:pt>
                <c:pt idx="897">
                  <c:v>0.65706954279175989</c:v>
                </c:pt>
                <c:pt idx="898">
                  <c:v>0.65774296157724166</c:v>
                </c:pt>
                <c:pt idx="899">
                  <c:v>0.65841870692020166</c:v>
                </c:pt>
                <c:pt idx="900">
                  <c:v>0.65868146403045102</c:v>
                </c:pt>
                <c:pt idx="901">
                  <c:v>0.65693287932026578</c:v>
                </c:pt>
                <c:pt idx="902">
                  <c:v>0.65856667357184051</c:v>
                </c:pt>
                <c:pt idx="903">
                  <c:v>0.65758997458397062</c:v>
                </c:pt>
                <c:pt idx="904">
                  <c:v>0.64963232174341101</c:v>
                </c:pt>
                <c:pt idx="905">
                  <c:v>0.64501686924177193</c:v>
                </c:pt>
                <c:pt idx="906">
                  <c:v>0.64081648228511767</c:v>
                </c:pt>
                <c:pt idx="907">
                  <c:v>0.64034122398697946</c:v>
                </c:pt>
                <c:pt idx="908">
                  <c:v>0.63771766353420389</c:v>
                </c:pt>
                <c:pt idx="909">
                  <c:v>0.63667142133726884</c:v>
                </c:pt>
                <c:pt idx="910">
                  <c:v>0.63461931425626972</c:v>
                </c:pt>
                <c:pt idx="911">
                  <c:v>0.62968038498547685</c:v>
                </c:pt>
                <c:pt idx="912">
                  <c:v>0.62895780198050488</c:v>
                </c:pt>
                <c:pt idx="913">
                  <c:v>0.63043434612609417</c:v>
                </c:pt>
                <c:pt idx="914">
                  <c:v>0.62908947139658267</c:v>
                </c:pt>
                <c:pt idx="915">
                  <c:v>0.62557223280327889</c:v>
                </c:pt>
                <c:pt idx="916">
                  <c:v>0.62258264589399914</c:v>
                </c:pt>
                <c:pt idx="917">
                  <c:v>0.61759456685012992</c:v>
                </c:pt>
                <c:pt idx="918">
                  <c:v>0.61245487881478766</c:v>
                </c:pt>
                <c:pt idx="919">
                  <c:v>0.6110376636388537</c:v>
                </c:pt>
                <c:pt idx="920">
                  <c:v>0.61042287828877306</c:v>
                </c:pt>
                <c:pt idx="921">
                  <c:v>0.61331723054809117</c:v>
                </c:pt>
                <c:pt idx="922">
                  <c:v>0.6168412590486696</c:v>
                </c:pt>
                <c:pt idx="923">
                  <c:v>0.61871326364598644</c:v>
                </c:pt>
                <c:pt idx="924">
                  <c:v>0.61438389158774953</c:v>
                </c:pt>
                <c:pt idx="925">
                  <c:v>0.61309933004486084</c:v>
                </c:pt>
                <c:pt idx="926">
                  <c:v>0.60734161554501043</c:v>
                </c:pt>
                <c:pt idx="927">
                  <c:v>0.60788985822910035</c:v>
                </c:pt>
                <c:pt idx="928">
                  <c:v>0.60474608664026164</c:v>
                </c:pt>
                <c:pt idx="929">
                  <c:v>0.60078747471925453</c:v>
                </c:pt>
                <c:pt idx="930">
                  <c:v>0.60173863568979868</c:v>
                </c:pt>
                <c:pt idx="931">
                  <c:v>0.60244628165582981</c:v>
                </c:pt>
                <c:pt idx="932">
                  <c:v>0.59954148637098115</c:v>
                </c:pt>
                <c:pt idx="933">
                  <c:v>0.60047813554228924</c:v>
                </c:pt>
                <c:pt idx="934">
                  <c:v>0.59919823285235907</c:v>
                </c:pt>
                <c:pt idx="935">
                  <c:v>0.59766258458330412</c:v>
                </c:pt>
                <c:pt idx="936">
                  <c:v>0.59826616485224804</c:v>
                </c:pt>
                <c:pt idx="937">
                  <c:v>0.59790673089082702</c:v>
                </c:pt>
                <c:pt idx="938">
                  <c:v>0.59561544977077574</c:v>
                </c:pt>
                <c:pt idx="939">
                  <c:v>0.59089645724725415</c:v>
                </c:pt>
                <c:pt idx="940">
                  <c:v>0.58567013974789006</c:v>
                </c:pt>
                <c:pt idx="941">
                  <c:v>0.58552063937895582</c:v>
                </c:pt>
                <c:pt idx="942">
                  <c:v>0.58802087376079726</c:v>
                </c:pt>
                <c:pt idx="943">
                  <c:v>0.59223764805665269</c:v>
                </c:pt>
                <c:pt idx="944">
                  <c:v>0.59109644869386102</c:v>
                </c:pt>
                <c:pt idx="945">
                  <c:v>0.58862535134994687</c:v>
                </c:pt>
                <c:pt idx="946">
                  <c:v>0.58554408310646977</c:v>
                </c:pt>
                <c:pt idx="947">
                  <c:v>0.57999960585129884</c:v>
                </c:pt>
                <c:pt idx="948">
                  <c:v>0.5818624552412075</c:v>
                </c:pt>
                <c:pt idx="949">
                  <c:v>0.58107883273169136</c:v>
                </c:pt>
                <c:pt idx="950">
                  <c:v>0.58198061026814685</c:v>
                </c:pt>
                <c:pt idx="951">
                  <c:v>0.5805240126364879</c:v>
                </c:pt>
                <c:pt idx="952">
                  <c:v>0.5780486949315673</c:v>
                </c:pt>
                <c:pt idx="953">
                  <c:v>0.57493592557329976</c:v>
                </c:pt>
                <c:pt idx="954">
                  <c:v>0.56843564204245922</c:v>
                </c:pt>
                <c:pt idx="955">
                  <c:v>0.56406882993906038</c:v>
                </c:pt>
                <c:pt idx="956">
                  <c:v>0.55838089210828912</c:v>
                </c:pt>
                <c:pt idx="957">
                  <c:v>0.56122851709642418</c:v>
                </c:pt>
                <c:pt idx="958">
                  <c:v>0.55983038872454927</c:v>
                </c:pt>
                <c:pt idx="959">
                  <c:v>0.55595844523941196</c:v>
                </c:pt>
                <c:pt idx="960">
                  <c:v>0.55432637580543087</c:v>
                </c:pt>
                <c:pt idx="961">
                  <c:v>0.55226326544106996</c:v>
                </c:pt>
                <c:pt idx="962">
                  <c:v>0.55329894155784132</c:v>
                </c:pt>
                <c:pt idx="963">
                  <c:v>0.55503246161515563</c:v>
                </c:pt>
                <c:pt idx="964">
                  <c:v>0.5617803082395767</c:v>
                </c:pt>
                <c:pt idx="965">
                  <c:v>0.55831497448525624</c:v>
                </c:pt>
                <c:pt idx="966">
                  <c:v>0.5472025364097135</c:v>
                </c:pt>
                <c:pt idx="967">
                  <c:v>0.55406493165719439</c:v>
                </c:pt>
                <c:pt idx="968">
                  <c:v>0.55406493165719439</c:v>
                </c:pt>
                <c:pt idx="969">
                  <c:v>0.54862802569095948</c:v>
                </c:pt>
                <c:pt idx="970">
                  <c:v>0.54373480141839536</c:v>
                </c:pt>
                <c:pt idx="971">
                  <c:v>0.54373480141839536</c:v>
                </c:pt>
                <c:pt idx="972">
                  <c:v>0.54659285107481992</c:v>
                </c:pt>
                <c:pt idx="973">
                  <c:v>0.54373480141839536</c:v>
                </c:pt>
                <c:pt idx="974">
                  <c:v>0.54132317871972191</c:v>
                </c:pt>
                <c:pt idx="1000">
                  <c:v>0.46209077224193607</c:v>
                </c:pt>
                <c:pt idx="1001">
                  <c:v>0.5960092056193389</c:v>
                </c:pt>
                <c:pt idx="1002">
                  <c:v>0.61589470595936291</c:v>
                </c:pt>
                <c:pt idx="1003">
                  <c:v>0.61859014281799318</c:v>
                </c:pt>
                <c:pt idx="1004">
                  <c:v>0.66740650177234784</c:v>
                </c:pt>
                <c:pt idx="1005">
                  <c:v>0.72229369735578075</c:v>
                </c:pt>
                <c:pt idx="1006">
                  <c:v>0.66740650177234784</c:v>
                </c:pt>
                <c:pt idx="1007">
                  <c:v>0.61589470595936291</c:v>
                </c:pt>
                <c:pt idx="1008">
                  <c:v>0.62289676513319137</c:v>
                </c:pt>
                <c:pt idx="1009">
                  <c:v>0.55739699554396793</c:v>
                </c:pt>
                <c:pt idx="1010">
                  <c:v>0.55640051574300742</c:v>
                </c:pt>
                <c:pt idx="1011">
                  <c:v>0.5521995010349201</c:v>
                </c:pt>
                <c:pt idx="1012">
                  <c:v>0.55759968414349714</c:v>
                </c:pt>
                <c:pt idx="1013">
                  <c:v>0.48979936217801878</c:v>
                </c:pt>
                <c:pt idx="1014">
                  <c:v>0.49259848174551735</c:v>
                </c:pt>
                <c:pt idx="1015">
                  <c:v>0.41470037231192691</c:v>
                </c:pt>
                <c:pt idx="1016">
                  <c:v>0.37859968108386965</c:v>
                </c:pt>
                <c:pt idx="1017">
                  <c:v>0.35249987334827892</c:v>
                </c:pt>
                <c:pt idx="1018">
                  <c:v>0.27430030822142726</c:v>
                </c:pt>
                <c:pt idx="1019">
                  <c:v>0.25810144500428578</c:v>
                </c:pt>
                <c:pt idx="1020">
                  <c:v>0.23920143737632316</c:v>
                </c:pt>
                <c:pt idx="1021">
                  <c:v>0.24129851073666941</c:v>
                </c:pt>
                <c:pt idx="1022">
                  <c:v>0.20010044403170468</c:v>
                </c:pt>
                <c:pt idx="1023">
                  <c:v>0.17990334930073004</c:v>
                </c:pt>
                <c:pt idx="1024">
                  <c:v>0.16919990081805736</c:v>
                </c:pt>
                <c:pt idx="1025">
                  <c:v>0.13030236205668189</c:v>
                </c:pt>
                <c:pt idx="1026">
                  <c:v>0.10949732971494086</c:v>
                </c:pt>
                <c:pt idx="1027">
                  <c:v>0.10649989623198053</c:v>
                </c:pt>
                <c:pt idx="1028">
                  <c:v>9.1603156273777131E-2</c:v>
                </c:pt>
                <c:pt idx="1029">
                  <c:v>7.3000039672479033E-2</c:v>
                </c:pt>
                <c:pt idx="1030">
                  <c:v>7.6801159666501917E-2</c:v>
                </c:pt>
                <c:pt idx="1031">
                  <c:v>3.0699055474542547E-2</c:v>
                </c:pt>
                <c:pt idx="1032">
                  <c:v>1.8999979401996825E-2</c:v>
                </c:pt>
                <c:pt idx="1033">
                  <c:v>-5.3962638921802863E-3</c:v>
                </c:pt>
                <c:pt idx="1034">
                  <c:v>-7.5000267097493634E-3</c:v>
                </c:pt>
                <c:pt idx="1035">
                  <c:v>-3.4096926123311277E-2</c:v>
                </c:pt>
                <c:pt idx="1036">
                  <c:v>-4.3202743530855514E-2</c:v>
                </c:pt>
                <c:pt idx="1037">
                  <c:v>-6.659992370987311E-2</c:v>
                </c:pt>
                <c:pt idx="1038">
                  <c:v>-8.0198199473670684E-2</c:v>
                </c:pt>
                <c:pt idx="1039">
                  <c:v>-0.11200006256694905</c:v>
                </c:pt>
                <c:pt idx="1040">
                  <c:v>-0.12719661789742531</c:v>
                </c:pt>
                <c:pt idx="1041">
                  <c:v>-0.13610362472536508</c:v>
                </c:pt>
                <c:pt idx="1042">
                  <c:v>-0.15090009231789736</c:v>
                </c:pt>
                <c:pt idx="1043">
                  <c:v>-0.17649783020169707</c:v>
                </c:pt>
                <c:pt idx="1044">
                  <c:v>-0.18089999847870786</c:v>
                </c:pt>
                <c:pt idx="1045">
                  <c:v>-0.19869674072833732</c:v>
                </c:pt>
                <c:pt idx="1046">
                  <c:v>-0.18960311661066953</c:v>
                </c:pt>
                <c:pt idx="1047">
                  <c:v>-0.19859979859029409</c:v>
                </c:pt>
                <c:pt idx="1048">
                  <c:v>-0.207797225950344</c:v>
                </c:pt>
                <c:pt idx="1049">
                  <c:v>-0.21779977188271005</c:v>
                </c:pt>
                <c:pt idx="1050">
                  <c:v>-0.23409785385592841</c:v>
                </c:pt>
                <c:pt idx="1051">
                  <c:v>-0.24520248184853699</c:v>
                </c:pt>
                <c:pt idx="1052">
                  <c:v>-0.2498997673028498</c:v>
                </c:pt>
                <c:pt idx="1053">
                  <c:v>-0.26139728852285771</c:v>
                </c:pt>
                <c:pt idx="1054">
                  <c:v>-0.26499997635255568</c:v>
                </c:pt>
                <c:pt idx="1055">
                  <c:v>-0.26689734039246105</c:v>
                </c:pt>
                <c:pt idx="1056">
                  <c:v>-0.27410267182131065</c:v>
                </c:pt>
                <c:pt idx="1057">
                  <c:v>-0.28600008392822929</c:v>
                </c:pt>
                <c:pt idx="1058">
                  <c:v>-0.29499810562992934</c:v>
                </c:pt>
                <c:pt idx="1059">
                  <c:v>-0.30690013198909583</c:v>
                </c:pt>
                <c:pt idx="1060">
                  <c:v>-0.32269792099396</c:v>
                </c:pt>
                <c:pt idx="1061">
                  <c:v>-0.33480226822575787</c:v>
                </c:pt>
                <c:pt idx="1062">
                  <c:v>-0.3413998130854452</c:v>
                </c:pt>
                <c:pt idx="1063">
                  <c:v>-0.35619801560096676</c:v>
                </c:pt>
                <c:pt idx="1064">
                  <c:v>-0.36160003891563974</c:v>
                </c:pt>
                <c:pt idx="1065">
                  <c:v>-0.36879749603394885</c:v>
                </c:pt>
                <c:pt idx="1066">
                  <c:v>-0.37560205459885765</c:v>
                </c:pt>
                <c:pt idx="1067">
                  <c:v>-0.37729993439279497</c:v>
                </c:pt>
                <c:pt idx="1068">
                  <c:v>-0.38009788666386157</c:v>
                </c:pt>
                <c:pt idx="1069">
                  <c:v>-0.38529998550802702</c:v>
                </c:pt>
                <c:pt idx="1070">
                  <c:v>-0.39089779892674414</c:v>
                </c:pt>
                <c:pt idx="1071">
                  <c:v>-0.39240214920573635</c:v>
                </c:pt>
                <c:pt idx="1072">
                  <c:v>-0.40250007400754839</c:v>
                </c:pt>
                <c:pt idx="1073">
                  <c:v>-0.41149787216272671</c:v>
                </c:pt>
                <c:pt idx="1074">
                  <c:v>-0.42029989243019372</c:v>
                </c:pt>
                <c:pt idx="1075">
                  <c:v>-0.42729809494630899</c:v>
                </c:pt>
                <c:pt idx="1076">
                  <c:v>-0.43390181731956545</c:v>
                </c:pt>
                <c:pt idx="1077">
                  <c:v>-0.43689983291551471</c:v>
                </c:pt>
                <c:pt idx="1078">
                  <c:v>-0.44279817123606335</c:v>
                </c:pt>
                <c:pt idx="1079">
                  <c:v>-0.44660019455477595</c:v>
                </c:pt>
                <c:pt idx="1080">
                  <c:v>-0.45149819793732604</c:v>
                </c:pt>
                <c:pt idx="1081">
                  <c:v>-0.4626014251698507</c:v>
                </c:pt>
                <c:pt idx="1082">
                  <c:v>-0.47510008316749008</c:v>
                </c:pt>
                <c:pt idx="1083">
                  <c:v>-0.48359787521621911</c:v>
                </c:pt>
                <c:pt idx="1084">
                  <c:v>-0.48629976272786735</c:v>
                </c:pt>
                <c:pt idx="1085">
                  <c:v>-0.49129830017773202</c:v>
                </c:pt>
                <c:pt idx="1086">
                  <c:v>-0.4982017387446831</c:v>
                </c:pt>
                <c:pt idx="1087">
                  <c:v>-0.50270014649140649</c:v>
                </c:pt>
                <c:pt idx="1088">
                  <c:v>-0.50589787521312246</c:v>
                </c:pt>
                <c:pt idx="1089">
                  <c:v>-0.50689996490837075</c:v>
                </c:pt>
                <c:pt idx="1090">
                  <c:v>-0.50449791107530473</c:v>
                </c:pt>
                <c:pt idx="1091">
                  <c:v>-0.50700211334333289</c:v>
                </c:pt>
                <c:pt idx="1092">
                  <c:v>-0.50640012283838587</c:v>
                </c:pt>
                <c:pt idx="1093">
                  <c:v>-0.5075984008872183</c:v>
                </c:pt>
                <c:pt idx="1094">
                  <c:v>-0.51420019455690635</c:v>
                </c:pt>
                <c:pt idx="1095">
                  <c:v>-0.51939845123706618</c:v>
                </c:pt>
                <c:pt idx="1096">
                  <c:v>-0.52530181122710928</c:v>
                </c:pt>
                <c:pt idx="1097">
                  <c:v>-0.53100013122457312</c:v>
                </c:pt>
                <c:pt idx="1098">
                  <c:v>-0.53749865341524128</c:v>
                </c:pt>
                <c:pt idx="1099">
                  <c:v>-0.54389976196398493</c:v>
                </c:pt>
                <c:pt idx="1100">
                  <c:v>-0.54729822388617322</c:v>
                </c:pt>
                <c:pt idx="1101">
                  <c:v>-0.55120172882743645</c:v>
                </c:pt>
                <c:pt idx="1102">
                  <c:v>-0.55659991303400602</c:v>
                </c:pt>
                <c:pt idx="1103">
                  <c:v>-0.55819865265220869</c:v>
                </c:pt>
                <c:pt idx="1104">
                  <c:v>-0.56320023498847149</c:v>
                </c:pt>
                <c:pt idx="1105">
                  <c:v>-0.56809862747468287</c:v>
                </c:pt>
                <c:pt idx="1106">
                  <c:v>-0.57140144120057812</c:v>
                </c:pt>
                <c:pt idx="1107">
                  <c:v>-0.57670009003049927</c:v>
                </c:pt>
                <c:pt idx="1108">
                  <c:v>-0.58009847641369561</c:v>
                </c:pt>
                <c:pt idx="1109">
                  <c:v>-0.58239986877742922</c:v>
                </c:pt>
                <c:pt idx="1110">
                  <c:v>-0.58299853286735015</c:v>
                </c:pt>
                <c:pt idx="1111">
                  <c:v>-0.58980126800452126</c:v>
                </c:pt>
                <c:pt idx="1112">
                  <c:v>-0.59999976882681949</c:v>
                </c:pt>
                <c:pt idx="1113">
                  <c:v>-0.60189842987165321</c:v>
                </c:pt>
                <c:pt idx="1114">
                  <c:v>-0.60560014496149961</c:v>
                </c:pt>
                <c:pt idx="1115">
                  <c:v>-0.6067988029535627</c:v>
                </c:pt>
                <c:pt idx="1116">
                  <c:v>-0.6121014686577837</c:v>
                </c:pt>
                <c:pt idx="1117">
                  <c:v>-0.61479998168942984</c:v>
                </c:pt>
                <c:pt idx="1118">
                  <c:v>-0.61689870301051997</c:v>
                </c:pt>
                <c:pt idx="1119">
                  <c:v>-0.62139999847568106</c:v>
                </c:pt>
                <c:pt idx="1120">
                  <c:v>-0.62449850540724583</c:v>
                </c:pt>
                <c:pt idx="1121">
                  <c:v>-0.6260012466518674</c:v>
                </c:pt>
                <c:pt idx="1122">
                  <c:v>-0.63159982605429832</c:v>
                </c:pt>
                <c:pt idx="1123">
                  <c:v>-0.63769853515987052</c:v>
                </c:pt>
                <c:pt idx="1124">
                  <c:v>-0.63910011138796108</c:v>
                </c:pt>
                <c:pt idx="1125">
                  <c:v>-0.64399855500232661</c:v>
                </c:pt>
                <c:pt idx="1126">
                  <c:v>-0.64800142898457125</c:v>
                </c:pt>
                <c:pt idx="1127">
                  <c:v>-0.64970007782540051</c:v>
                </c:pt>
                <c:pt idx="1128">
                  <c:v>-0.6509986572273192</c:v>
                </c:pt>
                <c:pt idx="1129">
                  <c:v>-0.65450009460619185</c:v>
                </c:pt>
                <c:pt idx="1130">
                  <c:v>-0.65999867401114898</c:v>
                </c:pt>
                <c:pt idx="1131">
                  <c:v>-0.66330120392376557</c:v>
                </c:pt>
                <c:pt idx="1132">
                  <c:v>-0.66529998856276507</c:v>
                </c:pt>
                <c:pt idx="1133">
                  <c:v>-0.66649870682158507</c:v>
                </c:pt>
                <c:pt idx="1134">
                  <c:v>-0.6663999450756819</c:v>
                </c:pt>
                <c:pt idx="1135">
                  <c:v>-0.66279840698553016</c:v>
                </c:pt>
                <c:pt idx="1136">
                  <c:v>-0.6622019088754314</c:v>
                </c:pt>
                <c:pt idx="1137">
                  <c:v>-0.66519986648927443</c:v>
                </c:pt>
                <c:pt idx="1138">
                  <c:v>-0.66779843674157746</c:v>
                </c:pt>
                <c:pt idx="1139">
                  <c:v>-0.67029980773804709</c:v>
                </c:pt>
                <c:pt idx="1140">
                  <c:v>-0.67279845658049453</c:v>
                </c:pt>
                <c:pt idx="1141">
                  <c:v>-0.67050147552799899</c:v>
                </c:pt>
                <c:pt idx="1142">
                  <c:v>-0.66809999161341693</c:v>
                </c:pt>
                <c:pt idx="1143">
                  <c:v>-0.67019910202361643</c:v>
                </c:pt>
                <c:pt idx="1144">
                  <c:v>-0.6760001136790379</c:v>
                </c:pt>
                <c:pt idx="1145">
                  <c:v>-0.68209853897133144</c:v>
                </c:pt>
                <c:pt idx="1146">
                  <c:v>-0.68150127106491709</c:v>
                </c:pt>
                <c:pt idx="1147">
                  <c:v>-0.68500004349334631</c:v>
                </c:pt>
                <c:pt idx="1148">
                  <c:v>-0.68699895782629028</c:v>
                </c:pt>
                <c:pt idx="1149">
                  <c:v>-0.68790018692379817</c:v>
                </c:pt>
                <c:pt idx="1150">
                  <c:v>-0.68769909821276087</c:v>
                </c:pt>
                <c:pt idx="1151">
                  <c:v>-0.69570085525629111</c:v>
                </c:pt>
                <c:pt idx="1152">
                  <c:v>-0.698799899291771</c:v>
                </c:pt>
                <c:pt idx="1153">
                  <c:v>-0.70299859619990457</c:v>
                </c:pt>
                <c:pt idx="1154">
                  <c:v>-0.70660016327019548</c:v>
                </c:pt>
                <c:pt idx="1155">
                  <c:v>-0.71049893875897396</c:v>
                </c:pt>
                <c:pt idx="1156">
                  <c:v>-0.7134010551526444</c:v>
                </c:pt>
                <c:pt idx="1157">
                  <c:v>-0.71230011749139521</c:v>
                </c:pt>
                <c:pt idx="1158">
                  <c:v>-0.70549844055494759</c:v>
                </c:pt>
                <c:pt idx="1159">
                  <c:v>-0.70610001983732218</c:v>
                </c:pt>
                <c:pt idx="1160">
                  <c:v>-0.70639886474964442</c:v>
                </c:pt>
                <c:pt idx="1161">
                  <c:v>-0.70700097503868164</c:v>
                </c:pt>
                <c:pt idx="1162">
                  <c:v>-0.70690017013839679</c:v>
                </c:pt>
                <c:pt idx="1163">
                  <c:v>-0.70739901199704036</c:v>
                </c:pt>
                <c:pt idx="1164">
                  <c:v>-0.70549983062664978</c:v>
                </c:pt>
                <c:pt idx="1165">
                  <c:v>-0.70259881744277664</c:v>
                </c:pt>
                <c:pt idx="1166">
                  <c:v>-0.70480085220333422</c:v>
                </c:pt>
                <c:pt idx="1167">
                  <c:v>-0.70509982681687688</c:v>
                </c:pt>
                <c:pt idx="1168">
                  <c:v>-0.71059872589103179</c:v>
                </c:pt>
                <c:pt idx="1169">
                  <c:v>-0.71020008469349705</c:v>
                </c:pt>
                <c:pt idx="1170">
                  <c:v>-0.71689884491206612</c:v>
                </c:pt>
                <c:pt idx="1171">
                  <c:v>-0.7209011573868338</c:v>
                </c:pt>
                <c:pt idx="1172">
                  <c:v>-0.72389992676471593</c:v>
                </c:pt>
                <c:pt idx="1173">
                  <c:v>-0.72119897995435167</c:v>
                </c:pt>
                <c:pt idx="1174">
                  <c:v>-0.72039993133512326</c:v>
                </c:pt>
                <c:pt idx="1175">
                  <c:v>-0.72089890595088946</c:v>
                </c:pt>
                <c:pt idx="1176">
                  <c:v>-0.7238010673536337</c:v>
                </c:pt>
                <c:pt idx="1177">
                  <c:v>-0.7226000480732182</c:v>
                </c:pt>
                <c:pt idx="1178">
                  <c:v>-0.7208985519464477</c:v>
                </c:pt>
                <c:pt idx="1179">
                  <c:v>-0.71799985046527581</c:v>
                </c:pt>
                <c:pt idx="1180">
                  <c:v>-0.71709883117728168</c:v>
                </c:pt>
                <c:pt idx="1181">
                  <c:v>-0.71520094147126656</c:v>
                </c:pt>
                <c:pt idx="1182">
                  <c:v>-0.7172998435999034</c:v>
                </c:pt>
                <c:pt idx="1183">
                  <c:v>-0.71709902344446164</c:v>
                </c:pt>
                <c:pt idx="1184">
                  <c:v>-0.7178997665469069</c:v>
                </c:pt>
                <c:pt idx="1185">
                  <c:v>-0.71499888306425419</c:v>
                </c:pt>
                <c:pt idx="1186">
                  <c:v>-0.71430113221140346</c:v>
                </c:pt>
                <c:pt idx="1187">
                  <c:v>-0.71320016708341427</c:v>
                </c:pt>
                <c:pt idx="1188">
                  <c:v>-0.71269907837267965</c:v>
                </c:pt>
                <c:pt idx="1189">
                  <c:v>-0.71569988174451282</c:v>
                </c:pt>
                <c:pt idx="1190">
                  <c:v>-0.7178991218606825</c:v>
                </c:pt>
                <c:pt idx="1191">
                  <c:v>-0.7182010208198335</c:v>
                </c:pt>
                <c:pt idx="1192">
                  <c:v>-0.71290007400966715</c:v>
                </c:pt>
                <c:pt idx="1193">
                  <c:v>-0.71299883728352142</c:v>
                </c:pt>
                <c:pt idx="1194">
                  <c:v>-0.71099978867277969</c:v>
                </c:pt>
                <c:pt idx="1195">
                  <c:v>-0.70909897156525403</c:v>
                </c:pt>
                <c:pt idx="1196">
                  <c:v>-0.71290100021724356</c:v>
                </c:pt>
                <c:pt idx="1197">
                  <c:v>-0.71699995651579229</c:v>
                </c:pt>
                <c:pt idx="1198">
                  <c:v>-0.71369913635862758</c:v>
                </c:pt>
                <c:pt idx="1199">
                  <c:v>-0.71319987945753383</c:v>
                </c:pt>
                <c:pt idx="1200">
                  <c:v>-0.71579891128931195</c:v>
                </c:pt>
                <c:pt idx="1201">
                  <c:v>-0.71740107574441936</c:v>
                </c:pt>
                <c:pt idx="1202">
                  <c:v>-0.71829976654407801</c:v>
                </c:pt>
                <c:pt idx="1203">
                  <c:v>-0.71679880753072212</c:v>
                </c:pt>
                <c:pt idx="1204">
                  <c:v>-0.71940022659691749</c:v>
                </c:pt>
                <c:pt idx="1205">
                  <c:v>-0.71429872742010048</c:v>
                </c:pt>
                <c:pt idx="1206">
                  <c:v>-0.71250124817015603</c:v>
                </c:pt>
                <c:pt idx="1207">
                  <c:v>-0.71369987869547913</c:v>
                </c:pt>
                <c:pt idx="1208">
                  <c:v>-0.71509884414990665</c:v>
                </c:pt>
                <c:pt idx="1209">
                  <c:v>-0.71710012436233228</c:v>
                </c:pt>
                <c:pt idx="1210">
                  <c:v>-0.71639916535059456</c:v>
                </c:pt>
                <c:pt idx="1211">
                  <c:v>-0.71820078659220599</c:v>
                </c:pt>
                <c:pt idx="1212">
                  <c:v>-0.72199981231824495</c:v>
                </c:pt>
                <c:pt idx="1213">
                  <c:v>-0.72309880790999159</c:v>
                </c:pt>
                <c:pt idx="1214">
                  <c:v>-0.72039999771368457</c:v>
                </c:pt>
                <c:pt idx="1215">
                  <c:v>-0.71439890289184405</c:v>
                </c:pt>
                <c:pt idx="1216">
                  <c:v>-0.71240103722084314</c:v>
                </c:pt>
                <c:pt idx="1217">
                  <c:v>-0.7114000026776921</c:v>
                </c:pt>
                <c:pt idx="1218">
                  <c:v>-0.70989930000359891</c:v>
                </c:pt>
                <c:pt idx="1219">
                  <c:v>-0.71160002479882678</c:v>
                </c:pt>
                <c:pt idx="1220">
                  <c:v>-0.71019904442073312</c:v>
                </c:pt>
                <c:pt idx="1221">
                  <c:v>-0.71400096741126617</c:v>
                </c:pt>
                <c:pt idx="1222">
                  <c:v>-0.71770002327684779</c:v>
                </c:pt>
                <c:pt idx="1223">
                  <c:v>-0.72429944114992395</c:v>
                </c:pt>
                <c:pt idx="1224">
                  <c:v>-0.72959991836978588</c:v>
                </c:pt>
                <c:pt idx="1225">
                  <c:v>-0.73229907685163198</c:v>
                </c:pt>
                <c:pt idx="1226">
                  <c:v>-0.73390083084086655</c:v>
                </c:pt>
                <c:pt idx="1227">
                  <c:v>-0.73380006485240301</c:v>
                </c:pt>
                <c:pt idx="1228">
                  <c:v>-0.73399906654958613</c:v>
                </c:pt>
                <c:pt idx="1229">
                  <c:v>-0.73140011139184935</c:v>
                </c:pt>
                <c:pt idx="1230">
                  <c:v>-0.73109891091007739</c:v>
                </c:pt>
                <c:pt idx="1231">
                  <c:v>-0.72860107842279831</c:v>
                </c:pt>
                <c:pt idx="1232">
                  <c:v>-0.72680008011229802</c:v>
                </c:pt>
                <c:pt idx="1233">
                  <c:v>-0.72559923858352704</c:v>
                </c:pt>
                <c:pt idx="1234">
                  <c:v>-0.72770006599603221</c:v>
                </c:pt>
                <c:pt idx="1235">
                  <c:v>-0.7306991188088432</c:v>
                </c:pt>
                <c:pt idx="1236">
                  <c:v>-0.73080097542697331</c:v>
                </c:pt>
                <c:pt idx="1237">
                  <c:v>-0.72879991073568817</c:v>
                </c:pt>
                <c:pt idx="1238">
                  <c:v>-0.73459913559054257</c:v>
                </c:pt>
                <c:pt idx="1239">
                  <c:v>-0.73390000229119323</c:v>
                </c:pt>
                <c:pt idx="1240">
                  <c:v>-0.73849902497022413</c:v>
                </c:pt>
                <c:pt idx="1241">
                  <c:v>-0.7403009147674311</c:v>
                </c:pt>
                <c:pt idx="1242">
                  <c:v>-0.74169997978606261</c:v>
                </c:pt>
                <c:pt idx="1243">
                  <c:v>-0.74049911118345335</c:v>
                </c:pt>
                <c:pt idx="1244">
                  <c:v>-0.74160011062485864</c:v>
                </c:pt>
                <c:pt idx="1245">
                  <c:v>-0.7413991424618871</c:v>
                </c:pt>
                <c:pt idx="1246">
                  <c:v>-0.74300086632138118</c:v>
                </c:pt>
                <c:pt idx="1247">
                  <c:v>-0.74209989510563901</c:v>
                </c:pt>
                <c:pt idx="1248">
                  <c:v>-0.74609926185803488</c:v>
                </c:pt>
                <c:pt idx="1249">
                  <c:v>-0.75069991417694837</c:v>
                </c:pt>
                <c:pt idx="1250">
                  <c:v>-0.74889897614048095</c:v>
                </c:pt>
                <c:pt idx="1251">
                  <c:v>-0.74750094147020718</c:v>
                </c:pt>
                <c:pt idx="1252">
                  <c:v>-0.74770000038552098</c:v>
                </c:pt>
                <c:pt idx="1253">
                  <c:v>-0.75289928550773766</c:v>
                </c:pt>
                <c:pt idx="1254">
                  <c:v>-0.7545000042009633</c:v>
                </c:pt>
                <c:pt idx="1255">
                  <c:v>-0.75589915351883974</c:v>
                </c:pt>
                <c:pt idx="1256">
                  <c:v>-0.75850083198747598</c:v>
                </c:pt>
                <c:pt idx="1257">
                  <c:v>-0.75939992409257684</c:v>
                </c:pt>
                <c:pt idx="1258">
                  <c:v>-0.75899911880696891</c:v>
                </c:pt>
                <c:pt idx="1259">
                  <c:v>-0.75899991913320264</c:v>
                </c:pt>
                <c:pt idx="1260">
                  <c:v>-0.76109941864706343</c:v>
                </c:pt>
                <c:pt idx="1261">
                  <c:v>-0.76230065040726913</c:v>
                </c:pt>
                <c:pt idx="1262">
                  <c:v>-0.76060008964850567</c:v>
                </c:pt>
                <c:pt idx="1263">
                  <c:v>-0.75989945335459197</c:v>
                </c:pt>
                <c:pt idx="1264">
                  <c:v>-0.76319996376696508</c:v>
                </c:pt>
                <c:pt idx="1265">
                  <c:v>-0.76569942093192367</c:v>
                </c:pt>
                <c:pt idx="1266">
                  <c:v>-0.7662006496466347</c:v>
                </c:pt>
                <c:pt idx="1267">
                  <c:v>-0.76530010986607522</c:v>
                </c:pt>
                <c:pt idx="1268">
                  <c:v>-0.76519926528999349</c:v>
                </c:pt>
                <c:pt idx="1269">
                  <c:v>-0.7622999267623527</c:v>
                </c:pt>
                <c:pt idx="1270">
                  <c:v>-0.75849929961987073</c:v>
                </c:pt>
                <c:pt idx="1271">
                  <c:v>-0.7589007064816542</c:v>
                </c:pt>
                <c:pt idx="1272">
                  <c:v>-0.7597000007663155</c:v>
                </c:pt>
                <c:pt idx="1273">
                  <c:v>-0.75569909897603793</c:v>
                </c:pt>
                <c:pt idx="1274">
                  <c:v>-0.75390003815118689</c:v>
                </c:pt>
                <c:pt idx="1275">
                  <c:v>-0.7538992900881567</c:v>
                </c:pt>
                <c:pt idx="1276">
                  <c:v>-0.75660072098253295</c:v>
                </c:pt>
                <c:pt idx="1277">
                  <c:v>-0.75720001220906852</c:v>
                </c:pt>
                <c:pt idx="1278">
                  <c:v>-0.75569902572897263</c:v>
                </c:pt>
                <c:pt idx="1279">
                  <c:v>-0.75350091858126689</c:v>
                </c:pt>
                <c:pt idx="1280">
                  <c:v>-0.75779924392554676</c:v>
                </c:pt>
                <c:pt idx="1281">
                  <c:v>-0.75980068397620926</c:v>
                </c:pt>
                <c:pt idx="1282">
                  <c:v>-0.75769929314265028</c:v>
                </c:pt>
                <c:pt idx="1283">
                  <c:v>-0.75620069084106945</c:v>
                </c:pt>
                <c:pt idx="1284">
                  <c:v>-0.75280090865999227</c:v>
                </c:pt>
                <c:pt idx="1285">
                  <c:v>-0.75239921608590521</c:v>
                </c:pt>
                <c:pt idx="1286">
                  <c:v>-0.75170072250330122</c:v>
                </c:pt>
                <c:pt idx="1287">
                  <c:v>-0.75379909019829938</c:v>
                </c:pt>
                <c:pt idx="1288">
                  <c:v>-0.75390080489887623</c:v>
                </c:pt>
                <c:pt idx="1289">
                  <c:v>-0.75480049438920105</c:v>
                </c:pt>
                <c:pt idx="1290">
                  <c:v>-0.75399934196320828</c:v>
                </c:pt>
                <c:pt idx="1291">
                  <c:v>-0.755300640114001</c:v>
                </c:pt>
                <c:pt idx="1292">
                  <c:v>-0.75289946060365764</c:v>
                </c:pt>
                <c:pt idx="1293">
                  <c:v>-0.75430044480162906</c:v>
                </c:pt>
                <c:pt idx="1294">
                  <c:v>-0.75450065956101753</c:v>
                </c:pt>
                <c:pt idx="1295">
                  <c:v>-0.75649916916154325</c:v>
                </c:pt>
                <c:pt idx="1296">
                  <c:v>-0.75780075111833867</c:v>
                </c:pt>
                <c:pt idx="1297">
                  <c:v>-0.76289938431000337</c:v>
                </c:pt>
                <c:pt idx="1298">
                  <c:v>-0.76500043793203076</c:v>
                </c:pt>
                <c:pt idx="1299">
                  <c:v>-0.75900075837125769</c:v>
                </c:pt>
                <c:pt idx="1300">
                  <c:v>-0.75949956665135687</c:v>
                </c:pt>
                <c:pt idx="1301">
                  <c:v>-0.76200051460182294</c:v>
                </c:pt>
                <c:pt idx="1302">
                  <c:v>-0.76069926262425724</c:v>
                </c:pt>
                <c:pt idx="1303">
                  <c:v>-0.76200059395341668</c:v>
                </c:pt>
                <c:pt idx="1304">
                  <c:v>-0.76010080566629767</c:v>
                </c:pt>
                <c:pt idx="1305">
                  <c:v>-0.76149968337995233</c:v>
                </c:pt>
                <c:pt idx="1306">
                  <c:v>-0.76740031433291733</c:v>
                </c:pt>
                <c:pt idx="1307">
                  <c:v>-0.76899918289564084</c:v>
                </c:pt>
                <c:pt idx="1308">
                  <c:v>-0.76800079193344573</c:v>
                </c:pt>
                <c:pt idx="1309">
                  <c:v>-0.76290083770436468</c:v>
                </c:pt>
                <c:pt idx="1310">
                  <c:v>-0.75759944687160896</c:v>
                </c:pt>
                <c:pt idx="1311">
                  <c:v>-0.76010053673235234</c:v>
                </c:pt>
                <c:pt idx="1312">
                  <c:v>-0.7589992454595631</c:v>
                </c:pt>
                <c:pt idx="1313">
                  <c:v>-0.75780078506795689</c:v>
                </c:pt>
                <c:pt idx="1314">
                  <c:v>-0.75940040512068663</c:v>
                </c:pt>
                <c:pt idx="1315">
                  <c:v>-0.75929962081863778</c:v>
                </c:pt>
                <c:pt idx="1316">
                  <c:v>-0.76460029106237926</c:v>
                </c:pt>
                <c:pt idx="1317">
                  <c:v>-0.76519953690149123</c:v>
                </c:pt>
                <c:pt idx="1318">
                  <c:v>-0.76530048484710278</c:v>
                </c:pt>
                <c:pt idx="1319">
                  <c:v>-0.76060101662005764</c:v>
                </c:pt>
                <c:pt idx="1320">
                  <c:v>-0.76319948082527844</c:v>
                </c:pt>
                <c:pt idx="1321">
                  <c:v>-0.76180063706124201</c:v>
                </c:pt>
                <c:pt idx="1322">
                  <c:v>-0.75919942437030841</c:v>
                </c:pt>
                <c:pt idx="1323">
                  <c:v>-0.76020051422528923</c:v>
                </c:pt>
                <c:pt idx="1324">
                  <c:v>-0.75890069580782438</c:v>
                </c:pt>
                <c:pt idx="1325">
                  <c:v>-0.76099926262395456</c:v>
                </c:pt>
                <c:pt idx="1326">
                  <c:v>-0.75530083847115748</c:v>
                </c:pt>
                <c:pt idx="1327">
                  <c:v>-0.75639934806531528</c:v>
                </c:pt>
                <c:pt idx="1328">
                  <c:v>-0.75800047111988533</c:v>
                </c:pt>
                <c:pt idx="1329">
                  <c:v>-0.75600078239949653</c:v>
                </c:pt>
                <c:pt idx="1330">
                  <c:v>-0.75949978676362662</c:v>
                </c:pt>
                <c:pt idx="1331">
                  <c:v>-0.76600017624878092</c:v>
                </c:pt>
                <c:pt idx="1332">
                  <c:v>-0.76769944916304667</c:v>
                </c:pt>
                <c:pt idx="1333">
                  <c:v>-0.76960046959720785</c:v>
                </c:pt>
                <c:pt idx="1334">
                  <c:v>-0.76930067215289455</c:v>
                </c:pt>
                <c:pt idx="1335">
                  <c:v>-0.76919941406958969</c:v>
                </c:pt>
                <c:pt idx="1336">
                  <c:v>-0.77090057030000025</c:v>
                </c:pt>
                <c:pt idx="1337">
                  <c:v>-0.77509919739532052</c:v>
                </c:pt>
                <c:pt idx="1338">
                  <c:v>-0.7742006343905814</c:v>
                </c:pt>
                <c:pt idx="1339">
                  <c:v>-0.77660049591213465</c:v>
                </c:pt>
                <c:pt idx="1340">
                  <c:v>-0.77789936752378708</c:v>
                </c:pt>
                <c:pt idx="1341">
                  <c:v>-0.77720069885253906</c:v>
                </c:pt>
                <c:pt idx="1342">
                  <c:v>-0.77649944381846581</c:v>
                </c:pt>
                <c:pt idx="1343">
                  <c:v>-0.77510056686151074</c:v>
                </c:pt>
                <c:pt idx="1344">
                  <c:v>-0.77400074234174099</c:v>
                </c:pt>
                <c:pt idx="1345">
                  <c:v>-0.77319914322288241</c:v>
                </c:pt>
                <c:pt idx="1346">
                  <c:v>-0.7696007522608852</c:v>
                </c:pt>
                <c:pt idx="1347">
                  <c:v>-0.77079921951371944</c:v>
                </c:pt>
                <c:pt idx="1348">
                  <c:v>-0.76720083160762442</c:v>
                </c:pt>
                <c:pt idx="1349">
                  <c:v>-0.76630062676122179</c:v>
                </c:pt>
                <c:pt idx="1350">
                  <c:v>-0.7634992721650633</c:v>
                </c:pt>
                <c:pt idx="1351">
                  <c:v>-0.7651006065425463</c:v>
                </c:pt>
                <c:pt idx="1352">
                  <c:v>-0.76559937859565252</c:v>
                </c:pt>
                <c:pt idx="1353">
                  <c:v>-0.76710063438804355</c:v>
                </c:pt>
                <c:pt idx="1354">
                  <c:v>-0.76560042648634408</c:v>
                </c:pt>
                <c:pt idx="1355">
                  <c:v>-0.76369944000907708</c:v>
                </c:pt>
                <c:pt idx="1356">
                  <c:v>-0.7609005661070114</c:v>
                </c:pt>
                <c:pt idx="1357">
                  <c:v>-0.75969909362902399</c:v>
                </c:pt>
                <c:pt idx="1358">
                  <c:v>-0.75270077514869627</c:v>
                </c:pt>
                <c:pt idx="1359">
                  <c:v>-0.74930078774195863</c:v>
                </c:pt>
                <c:pt idx="1360">
                  <c:v>-0.74939969254046446</c:v>
                </c:pt>
                <c:pt idx="1361">
                  <c:v>-0.75330036278319312</c:v>
                </c:pt>
                <c:pt idx="1362">
                  <c:v>-0.74729965096048545</c:v>
                </c:pt>
                <c:pt idx="1363">
                  <c:v>-0.74810031814558897</c:v>
                </c:pt>
                <c:pt idx="1364">
                  <c:v>-0.74680041504325345</c:v>
                </c:pt>
                <c:pt idx="1365">
                  <c:v>-0.74929927750054048</c:v>
                </c:pt>
                <c:pt idx="1366">
                  <c:v>-0.74560057564667659</c:v>
                </c:pt>
                <c:pt idx="1367">
                  <c:v>-0.7421992450763355</c:v>
                </c:pt>
                <c:pt idx="1368">
                  <c:v>-0.74140071526198881</c:v>
                </c:pt>
                <c:pt idx="1369">
                  <c:v>-0.74210043182392837</c:v>
                </c:pt>
                <c:pt idx="1370">
                  <c:v>-0.74719963531970279</c:v>
                </c:pt>
                <c:pt idx="1371">
                  <c:v>-0.75100044441933278</c:v>
                </c:pt>
                <c:pt idx="1372">
                  <c:v>-0.74959956359816715</c:v>
                </c:pt>
                <c:pt idx="1373">
                  <c:v>-0.75170050544693368</c:v>
                </c:pt>
                <c:pt idx="1374">
                  <c:v>-0.75550021286471747</c:v>
                </c:pt>
                <c:pt idx="1375">
                  <c:v>-0.75119922943122219</c:v>
                </c:pt>
                <c:pt idx="1376">
                  <c:v>-0.7488006332423538</c:v>
                </c:pt>
                <c:pt idx="1377">
                  <c:v>-0.74549948082130868</c:v>
                </c:pt>
                <c:pt idx="1378">
                  <c:v>-0.74600060692318948</c:v>
                </c:pt>
                <c:pt idx="1379">
                  <c:v>-0.74590071297279792</c:v>
                </c:pt>
                <c:pt idx="1380">
                  <c:v>-0.75029939728119643</c:v>
                </c:pt>
                <c:pt idx="1381">
                  <c:v>-0.74880065918114269</c:v>
                </c:pt>
                <c:pt idx="1382">
                  <c:v>-0.75019946747488575</c:v>
                </c:pt>
                <c:pt idx="1383">
                  <c:v>-0.75090034294407815</c:v>
                </c:pt>
                <c:pt idx="1384">
                  <c:v>-0.74890053940180223</c:v>
                </c:pt>
                <c:pt idx="1385">
                  <c:v>-0.75239946213696385</c:v>
                </c:pt>
                <c:pt idx="1386">
                  <c:v>-0.75160054893785855</c:v>
                </c:pt>
                <c:pt idx="1387">
                  <c:v>-0.75309921227017185</c:v>
                </c:pt>
                <c:pt idx="1388">
                  <c:v>-0.75020061303075636</c:v>
                </c:pt>
                <c:pt idx="1389">
                  <c:v>-0.7488006797793787</c:v>
                </c:pt>
                <c:pt idx="1390">
                  <c:v>-0.7520992343997932</c:v>
                </c:pt>
                <c:pt idx="1391">
                  <c:v>-0.74700084343203343</c:v>
                </c:pt>
                <c:pt idx="1392">
                  <c:v>-0.74159938621596666</c:v>
                </c:pt>
                <c:pt idx="1393">
                  <c:v>-0.73970054245728534</c:v>
                </c:pt>
                <c:pt idx="1394">
                  <c:v>-0.73730060920934193</c:v>
                </c:pt>
                <c:pt idx="1395">
                  <c:v>-0.73649962578201666</c:v>
                </c:pt>
                <c:pt idx="1396">
                  <c:v>-0.73660050430771662</c:v>
                </c:pt>
                <c:pt idx="1397">
                  <c:v>-0.73489924622117542</c:v>
                </c:pt>
                <c:pt idx="1398">
                  <c:v>-0.73450057754962472</c:v>
                </c:pt>
                <c:pt idx="1399">
                  <c:v>-0.73280053863709327</c:v>
                </c:pt>
                <c:pt idx="1400">
                  <c:v>-0.73249950676836306</c:v>
                </c:pt>
                <c:pt idx="1401">
                  <c:v>-0.73210049095359864</c:v>
                </c:pt>
                <c:pt idx="1402">
                  <c:v>-0.72909943199920235</c:v>
                </c:pt>
                <c:pt idx="1403">
                  <c:v>-0.72890072708105436</c:v>
                </c:pt>
                <c:pt idx="1404">
                  <c:v>-0.72800048904900905</c:v>
                </c:pt>
                <c:pt idx="1405">
                  <c:v>-0.73099962616106495</c:v>
                </c:pt>
                <c:pt idx="1406">
                  <c:v>-0.73300043221388478</c:v>
                </c:pt>
                <c:pt idx="1407">
                  <c:v>-0.73699963875696994</c:v>
                </c:pt>
                <c:pt idx="1408">
                  <c:v>-0.73990026970568579</c:v>
                </c:pt>
                <c:pt idx="1409">
                  <c:v>-0.74330046006070916</c:v>
                </c:pt>
                <c:pt idx="1410">
                  <c:v>-0.74249963035981636</c:v>
                </c:pt>
                <c:pt idx="1411">
                  <c:v>-0.74550036392611219</c:v>
                </c:pt>
                <c:pt idx="1412">
                  <c:v>-0.74439966697536875</c:v>
                </c:pt>
                <c:pt idx="1413">
                  <c:v>-0.74590026168880286</c:v>
                </c:pt>
                <c:pt idx="1414">
                  <c:v>-0.74740031929104589</c:v>
                </c:pt>
                <c:pt idx="1415">
                  <c:v>-0.75059966469416395</c:v>
                </c:pt>
                <c:pt idx="1416">
                  <c:v>-0.75080037117004395</c:v>
                </c:pt>
                <c:pt idx="1417">
                  <c:v>-0.75069941177935107</c:v>
                </c:pt>
                <c:pt idx="1418">
                  <c:v>-0.74950049859035062</c:v>
                </c:pt>
                <c:pt idx="1419">
                  <c:v>-0.74980031776794931</c:v>
                </c:pt>
                <c:pt idx="1420">
                  <c:v>-0.74909948807180626</c:v>
                </c:pt>
                <c:pt idx="1421">
                  <c:v>-0.75030047226027818</c:v>
                </c:pt>
                <c:pt idx="1422">
                  <c:v>-0.74689962768752594</c:v>
                </c:pt>
                <c:pt idx="1423">
                  <c:v>-0.7512004005475319</c:v>
                </c:pt>
                <c:pt idx="1424">
                  <c:v>-0.74810060310846893</c:v>
                </c:pt>
                <c:pt idx="1425">
                  <c:v>-0.74549940528959269</c:v>
                </c:pt>
                <c:pt idx="1426">
                  <c:v>-0.74520073662279174</c:v>
                </c:pt>
                <c:pt idx="1427">
                  <c:v>-0.7483992610941641</c:v>
                </c:pt>
                <c:pt idx="1428">
                  <c:v>-0.74400087318645092</c:v>
                </c:pt>
                <c:pt idx="1429">
                  <c:v>-0.74390042076993268</c:v>
                </c:pt>
                <c:pt idx="1430">
                  <c:v>-0.74329956398287322</c:v>
                </c:pt>
                <c:pt idx="1431">
                  <c:v>-0.73990054817841155</c:v>
                </c:pt>
                <c:pt idx="1432">
                  <c:v>-0.74069969139236491</c:v>
                </c:pt>
                <c:pt idx="1433">
                  <c:v>-0.7412002529235906</c:v>
                </c:pt>
                <c:pt idx="1434">
                  <c:v>-0.73810066375881433</c:v>
                </c:pt>
                <c:pt idx="1435">
                  <c:v>-0.7334994419143186</c:v>
                </c:pt>
                <c:pt idx="1436">
                  <c:v>-0.73140045929176267</c:v>
                </c:pt>
                <c:pt idx="1437">
                  <c:v>-0.72989946975576458</c:v>
                </c:pt>
                <c:pt idx="1438">
                  <c:v>-0.72880055656423792</c:v>
                </c:pt>
                <c:pt idx="1439">
                  <c:v>-0.72680040893465048</c:v>
                </c:pt>
                <c:pt idx="1440">
                  <c:v>-0.7223995552121778</c:v>
                </c:pt>
                <c:pt idx="1441">
                  <c:v>-0.7236003612561035</c:v>
                </c:pt>
                <c:pt idx="1442">
                  <c:v>-0.72379963417188264</c:v>
                </c:pt>
                <c:pt idx="1443">
                  <c:v>-0.72500043717445806</c:v>
                </c:pt>
                <c:pt idx="1444">
                  <c:v>-0.72450042839773232</c:v>
                </c:pt>
                <c:pt idx="1445">
                  <c:v>-0.72549946288927458</c:v>
                </c:pt>
                <c:pt idx="1446">
                  <c:v>-0.72390054664720083</c:v>
                </c:pt>
                <c:pt idx="1447">
                  <c:v>-0.72199941520375432</c:v>
                </c:pt>
                <c:pt idx="1448">
                  <c:v>-0.72150060463172849</c:v>
                </c:pt>
                <c:pt idx="1449">
                  <c:v>-0.72120045700285118</c:v>
                </c:pt>
                <c:pt idx="1450">
                  <c:v>-0.71999944916024106</c:v>
                </c:pt>
                <c:pt idx="1451">
                  <c:v>-0.71550060845038388</c:v>
                </c:pt>
                <c:pt idx="1452">
                  <c:v>-0.71829960976174334</c:v>
                </c:pt>
                <c:pt idx="1453">
                  <c:v>-0.71940027695382014</c:v>
                </c:pt>
                <c:pt idx="1454">
                  <c:v>-0.7184005790768424</c:v>
                </c:pt>
                <c:pt idx="1455">
                  <c:v>-0.72009957123373169</c:v>
                </c:pt>
                <c:pt idx="1456">
                  <c:v>-0.71960039387340657</c:v>
                </c:pt>
                <c:pt idx="1457">
                  <c:v>-0.71869957332819467</c:v>
                </c:pt>
                <c:pt idx="1458">
                  <c:v>-0.72020050163700944</c:v>
                </c:pt>
                <c:pt idx="1459">
                  <c:v>-0.7190004068397684</c:v>
                </c:pt>
                <c:pt idx="1460">
                  <c:v>-0.72189943828561809</c:v>
                </c:pt>
                <c:pt idx="1461">
                  <c:v>-0.72270048885548022</c:v>
                </c:pt>
                <c:pt idx="1462">
                  <c:v>-0.72359958229208132</c:v>
                </c:pt>
                <c:pt idx="1463">
                  <c:v>-0.72550042458169628</c:v>
                </c:pt>
                <c:pt idx="1464">
                  <c:v>-0.72720032367942622</c:v>
                </c:pt>
                <c:pt idx="1465">
                  <c:v>-0.72819944420189131</c:v>
                </c:pt>
                <c:pt idx="1466">
                  <c:v>-0.7264005144170369</c:v>
                </c:pt>
                <c:pt idx="1467">
                  <c:v>-0.72209955807193182</c:v>
                </c:pt>
                <c:pt idx="1468">
                  <c:v>-0.7214004863781156</c:v>
                </c:pt>
                <c:pt idx="1469">
                  <c:v>-0.71970057277940214</c:v>
                </c:pt>
                <c:pt idx="1470">
                  <c:v>-0.71909939156466862</c:v>
                </c:pt>
                <c:pt idx="1471">
                  <c:v>-0.71930062027240638</c:v>
                </c:pt>
                <c:pt idx="1472">
                  <c:v>-0.71379933948628604</c:v>
                </c:pt>
                <c:pt idx="1473">
                  <c:v>-0.70960065422696061</c:v>
                </c:pt>
                <c:pt idx="1474">
                  <c:v>-0.70640074673428899</c:v>
                </c:pt>
                <c:pt idx="1475">
                  <c:v>-0.70639927426236682</c:v>
                </c:pt>
                <c:pt idx="1476">
                  <c:v>-0.70230074443679769</c:v>
                </c:pt>
                <c:pt idx="1477">
                  <c:v>-0.70329968243459007</c:v>
                </c:pt>
                <c:pt idx="1478">
                  <c:v>-0.7028003828090732</c:v>
                </c:pt>
                <c:pt idx="1479">
                  <c:v>-0.70480044041323708</c:v>
                </c:pt>
                <c:pt idx="1480">
                  <c:v>-0.70989965439366642</c:v>
                </c:pt>
                <c:pt idx="1481">
                  <c:v>-0.71430033817887306</c:v>
                </c:pt>
                <c:pt idx="1482">
                  <c:v>-0.71819979057909222</c:v>
                </c:pt>
                <c:pt idx="1483">
                  <c:v>-0.72060016041359631</c:v>
                </c:pt>
                <c:pt idx="1484">
                  <c:v>-0.717300515374518</c:v>
                </c:pt>
                <c:pt idx="1485">
                  <c:v>-0.71849951973126736</c:v>
                </c:pt>
                <c:pt idx="1486">
                  <c:v>-0.71960053711518412</c:v>
                </c:pt>
                <c:pt idx="1487">
                  <c:v>-0.71849958820530446</c:v>
                </c:pt>
                <c:pt idx="1488">
                  <c:v>-0.71700046368641779</c:v>
                </c:pt>
                <c:pt idx="1489">
                  <c:v>-0.72060024051461369</c:v>
                </c:pt>
                <c:pt idx="1490">
                  <c:v>-0.72169949684030144</c:v>
                </c:pt>
                <c:pt idx="1491">
                  <c:v>-0.72240049457468558</c:v>
                </c:pt>
                <c:pt idx="1492">
                  <c:v>-0.72079952163767302</c:v>
                </c:pt>
                <c:pt idx="1493">
                  <c:v>-0.71790048619004665</c:v>
                </c:pt>
                <c:pt idx="1494">
                  <c:v>-0.71940039139735745</c:v>
                </c:pt>
                <c:pt idx="1495">
                  <c:v>-0.71879972019814886</c:v>
                </c:pt>
                <c:pt idx="1496">
                  <c:v>-0.71970031796081457</c:v>
                </c:pt>
                <c:pt idx="1497">
                  <c:v>-0.72439981098432327</c:v>
                </c:pt>
                <c:pt idx="1498">
                  <c:v>-0.72660012798587559</c:v>
                </c:pt>
                <c:pt idx="1499">
                  <c:v>-0.72920029563829303</c:v>
                </c:pt>
                <c:pt idx="1500">
                  <c:v>-0.73239988079149043</c:v>
                </c:pt>
                <c:pt idx="1501">
                  <c:v>-0.73720012836565729</c:v>
                </c:pt>
                <c:pt idx="1502">
                  <c:v>-0.73849962006352143</c:v>
                </c:pt>
                <c:pt idx="1503">
                  <c:v>-0.73900044269976206</c:v>
                </c:pt>
                <c:pt idx="1504">
                  <c:v>-0.74050034180254443</c:v>
                </c:pt>
                <c:pt idx="1505">
                  <c:v>-0.74079948502185289</c:v>
                </c:pt>
                <c:pt idx="1506">
                  <c:v>-0.73980044956988422</c:v>
                </c:pt>
                <c:pt idx="1507">
                  <c:v>-0.73769944954256061</c:v>
                </c:pt>
                <c:pt idx="1508">
                  <c:v>-0.73660056953667663</c:v>
                </c:pt>
                <c:pt idx="1509">
                  <c:v>-0.74100013504357776</c:v>
                </c:pt>
                <c:pt idx="1510">
                  <c:v>-0.74689956169459037</c:v>
                </c:pt>
                <c:pt idx="1511">
                  <c:v>-0.75090047340927413</c:v>
                </c:pt>
                <c:pt idx="1512">
                  <c:v>-0.75229952450172277</c:v>
                </c:pt>
                <c:pt idx="1513">
                  <c:v>-0.75400048599840375</c:v>
                </c:pt>
                <c:pt idx="1514">
                  <c:v>-0.75460046367516043</c:v>
                </c:pt>
                <c:pt idx="1515">
                  <c:v>-0.75509938201867044</c:v>
                </c:pt>
                <c:pt idx="1516">
                  <c:v>-0.75190057449799497</c:v>
                </c:pt>
                <c:pt idx="1517">
                  <c:v>-0.75009958190639736</c:v>
                </c:pt>
                <c:pt idx="1518">
                  <c:v>-0.74950045738660265</c:v>
                </c:pt>
                <c:pt idx="1519">
                  <c:v>-0.74860050144343404</c:v>
                </c:pt>
                <c:pt idx="1520">
                  <c:v>-0.74689957218652125</c:v>
                </c:pt>
                <c:pt idx="1521">
                  <c:v>-0.74840037823014427</c:v>
                </c:pt>
                <c:pt idx="1522">
                  <c:v>-0.74609974022314418</c:v>
                </c:pt>
                <c:pt idx="1523">
                  <c:v>-0.74540030174830463</c:v>
                </c:pt>
                <c:pt idx="1524">
                  <c:v>-0.74580023098678794</c:v>
                </c:pt>
                <c:pt idx="1525">
                  <c:v>-0.74639979343919549</c:v>
                </c:pt>
                <c:pt idx="1526">
                  <c:v>-0.74900026588875335</c:v>
                </c:pt>
                <c:pt idx="1527">
                  <c:v>-0.75219968815508764</c:v>
                </c:pt>
                <c:pt idx="1528">
                  <c:v>-0.75420030250825221</c:v>
                </c:pt>
                <c:pt idx="1529">
                  <c:v>-0.75380046272766776</c:v>
                </c:pt>
                <c:pt idx="1530">
                  <c:v>-0.75069978542160243</c:v>
                </c:pt>
                <c:pt idx="1531">
                  <c:v>-0.75000027752685128</c:v>
                </c:pt>
                <c:pt idx="1532">
                  <c:v>-0.75249970112054143</c:v>
                </c:pt>
                <c:pt idx="1533">
                  <c:v>-0.75930020980740665</c:v>
                </c:pt>
                <c:pt idx="1534">
                  <c:v>-0.76310020542587154</c:v>
                </c:pt>
                <c:pt idx="1535">
                  <c:v>-0.76059949798946036</c:v>
                </c:pt>
                <c:pt idx="1536">
                  <c:v>-0.75840040970069822</c:v>
                </c:pt>
                <c:pt idx="1537">
                  <c:v>-0.75719970226782607</c:v>
                </c:pt>
                <c:pt idx="1538">
                  <c:v>-0.75530024719773792</c:v>
                </c:pt>
                <c:pt idx="1539">
                  <c:v>-0.75840033188433154</c:v>
                </c:pt>
                <c:pt idx="1540">
                  <c:v>-0.75499945545016089</c:v>
                </c:pt>
                <c:pt idx="1541">
                  <c:v>-0.75330059509724379</c:v>
                </c:pt>
                <c:pt idx="1542">
                  <c:v>-0.75299926586012589</c:v>
                </c:pt>
                <c:pt idx="1543">
                  <c:v>-0.74600072250905214</c:v>
                </c:pt>
                <c:pt idx="1544">
                  <c:v>-0.74200058403221192</c:v>
                </c:pt>
                <c:pt idx="1545">
                  <c:v>-0.74249978447915055</c:v>
                </c:pt>
                <c:pt idx="1546">
                  <c:v>-0.7438002931594383</c:v>
                </c:pt>
                <c:pt idx="1547">
                  <c:v>-0.74479975910799112</c:v>
                </c:pt>
                <c:pt idx="1548">
                  <c:v>-0.74700028439110611</c:v>
                </c:pt>
                <c:pt idx="1549">
                  <c:v>-0.74610037212551106</c:v>
                </c:pt>
                <c:pt idx="1550">
                  <c:v>-0.74119963761040708</c:v>
                </c:pt>
                <c:pt idx="1551">
                  <c:v>-0.7403003379877191</c:v>
                </c:pt>
                <c:pt idx="1552">
                  <c:v>-0.73679982968315016</c:v>
                </c:pt>
                <c:pt idx="1553">
                  <c:v>-0.74010023269511294</c:v>
                </c:pt>
                <c:pt idx="1554">
                  <c:v>-0.74140033702860819</c:v>
                </c:pt>
                <c:pt idx="1555">
                  <c:v>-0.73819972171622794</c:v>
                </c:pt>
                <c:pt idx="1556">
                  <c:v>-0.74130024700571084</c:v>
                </c:pt>
                <c:pt idx="1557">
                  <c:v>-0.74009942646807758</c:v>
                </c:pt>
                <c:pt idx="1558">
                  <c:v>-0.73780056305258768</c:v>
                </c:pt>
                <c:pt idx="1559">
                  <c:v>-0.73560048790386645</c:v>
                </c:pt>
                <c:pt idx="1560">
                  <c:v>-0.73459932022524299</c:v>
                </c:pt>
                <c:pt idx="1561">
                  <c:v>-0.72960068473912543</c:v>
                </c:pt>
                <c:pt idx="1562">
                  <c:v>-0.72599941750377184</c:v>
                </c:pt>
                <c:pt idx="1563">
                  <c:v>-0.720200593379559</c:v>
                </c:pt>
                <c:pt idx="1564">
                  <c:v>-0.72100017853517784</c:v>
                </c:pt>
                <c:pt idx="1565">
                  <c:v>-0.71869967632665066</c:v>
                </c:pt>
                <c:pt idx="1566">
                  <c:v>-0.71870034351741197</c:v>
                </c:pt>
                <c:pt idx="1567">
                  <c:v>-0.72129990463872673</c:v>
                </c:pt>
                <c:pt idx="1568">
                  <c:v>-0.72260008277953602</c:v>
                </c:pt>
                <c:pt idx="1569">
                  <c:v>-0.7242002338389284</c:v>
                </c:pt>
                <c:pt idx="1570">
                  <c:v>-0.72489939365914324</c:v>
                </c:pt>
                <c:pt idx="1571">
                  <c:v>-0.72190069180214778</c:v>
                </c:pt>
                <c:pt idx="1572">
                  <c:v>-0.72069971886230633</c:v>
                </c:pt>
                <c:pt idx="1573">
                  <c:v>-0.72310024414764484</c:v>
                </c:pt>
                <c:pt idx="1574">
                  <c:v>-0.71730040130933048</c:v>
                </c:pt>
                <c:pt idx="1575">
                  <c:v>-0.71419973621959798</c:v>
                </c:pt>
                <c:pt idx="1576">
                  <c:v>-0.71530031433940167</c:v>
                </c:pt>
                <c:pt idx="1577">
                  <c:v>-0.71909973049332621</c:v>
                </c:pt>
                <c:pt idx="1578">
                  <c:v>-0.72180032825417584</c:v>
                </c:pt>
                <c:pt idx="1579">
                  <c:v>-0.72350024090701481</c:v>
                </c:pt>
                <c:pt idx="1580">
                  <c:v>-0.7215996177692432</c:v>
                </c:pt>
                <c:pt idx="1581">
                  <c:v>-0.72040040721913101</c:v>
                </c:pt>
                <c:pt idx="1582">
                  <c:v>-0.72089957886055345</c:v>
                </c:pt>
                <c:pt idx="1583">
                  <c:v>-0.71910041809314862</c:v>
                </c:pt>
                <c:pt idx="1584">
                  <c:v>-0.71940038662432926</c:v>
                </c:pt>
                <c:pt idx="1585">
                  <c:v>-0.71819929142657202</c:v>
                </c:pt>
                <c:pt idx="1586">
                  <c:v>-0.71560060615593102</c:v>
                </c:pt>
                <c:pt idx="1587">
                  <c:v>-0.71049956989736529</c:v>
                </c:pt>
                <c:pt idx="1588">
                  <c:v>-0.70860048160830047</c:v>
                </c:pt>
                <c:pt idx="1589">
                  <c:v>-0.70650045623915503</c:v>
                </c:pt>
                <c:pt idx="1590">
                  <c:v>-0.70589961739460705</c:v>
                </c:pt>
                <c:pt idx="1591">
                  <c:v>-0.70670030117616989</c:v>
                </c:pt>
                <c:pt idx="1592">
                  <c:v>-0.7094993928913027</c:v>
                </c:pt>
                <c:pt idx="1593">
                  <c:v>-0.70750056572433095</c:v>
                </c:pt>
                <c:pt idx="1594">
                  <c:v>-0.70490050716762198</c:v>
                </c:pt>
                <c:pt idx="1595">
                  <c:v>-0.70299973335204413</c:v>
                </c:pt>
                <c:pt idx="1596">
                  <c:v>-0.70550027523859171</c:v>
                </c:pt>
                <c:pt idx="1597">
                  <c:v>-0.70699991321453126</c:v>
                </c:pt>
                <c:pt idx="1598">
                  <c:v>-0.70850010490539717</c:v>
                </c:pt>
                <c:pt idx="1599">
                  <c:v>-0.70950029526284197</c:v>
                </c:pt>
                <c:pt idx="1600">
                  <c:v>-0.70689961795869749</c:v>
                </c:pt>
                <c:pt idx="1601">
                  <c:v>-0.70730033799191006</c:v>
                </c:pt>
                <c:pt idx="1602">
                  <c:v>-0.70619957905000774</c:v>
                </c:pt>
                <c:pt idx="1603">
                  <c:v>-0.70650033226411324</c:v>
                </c:pt>
                <c:pt idx="1604">
                  <c:v>-0.707600010871829</c:v>
                </c:pt>
                <c:pt idx="1605">
                  <c:v>-0.70839974098635139</c:v>
                </c:pt>
                <c:pt idx="1606">
                  <c:v>-0.71200028285966255</c:v>
                </c:pt>
                <c:pt idx="1607">
                  <c:v>-0.71269955272873631</c:v>
                </c:pt>
                <c:pt idx="1608">
                  <c:v>-0.71250043125473894</c:v>
                </c:pt>
                <c:pt idx="1609">
                  <c:v>-0.71320033035590313</c:v>
                </c:pt>
                <c:pt idx="1610">
                  <c:v>-0.71609974651801167</c:v>
                </c:pt>
                <c:pt idx="1611">
                  <c:v>-0.72210028839617735</c:v>
                </c:pt>
                <c:pt idx="1612">
                  <c:v>-0.72579956875415519</c:v>
                </c:pt>
                <c:pt idx="1613">
                  <c:v>-0.72820037479687016</c:v>
                </c:pt>
                <c:pt idx="1614">
                  <c:v>-0.72700048828846775</c:v>
                </c:pt>
                <c:pt idx="1615">
                  <c:v>-0.72699981842743</c:v>
                </c:pt>
                <c:pt idx="1616">
                  <c:v>-0.72770013543049572</c:v>
                </c:pt>
                <c:pt idx="1617">
                  <c:v>-0.72869972057378618</c:v>
                </c:pt>
                <c:pt idx="1618">
                  <c:v>-0.72880024585901992</c:v>
                </c:pt>
                <c:pt idx="1619">
                  <c:v>-0.7285002973585506</c:v>
                </c:pt>
                <c:pt idx="1620">
                  <c:v>-0.72669972573203268</c:v>
                </c:pt>
                <c:pt idx="1621">
                  <c:v>-0.72640021781990072</c:v>
                </c:pt>
                <c:pt idx="1622">
                  <c:v>-0.72459964924200904</c:v>
                </c:pt>
                <c:pt idx="1623">
                  <c:v>-0.72400043869856745</c:v>
                </c:pt>
                <c:pt idx="1624">
                  <c:v>-0.72670012341404799</c:v>
                </c:pt>
                <c:pt idx="1625">
                  <c:v>-0.72379974651994416</c:v>
                </c:pt>
                <c:pt idx="1626">
                  <c:v>-0.72500022202439141</c:v>
                </c:pt>
                <c:pt idx="1627">
                  <c:v>-0.72479949799162569</c:v>
                </c:pt>
                <c:pt idx="1628">
                  <c:v>-0.71940044288930949</c:v>
                </c:pt>
                <c:pt idx="1629">
                  <c:v>-0.72120034504041541</c:v>
                </c:pt>
                <c:pt idx="1630">
                  <c:v>-0.71849946251313668</c:v>
                </c:pt>
                <c:pt idx="1631">
                  <c:v>-0.7129005296737887</c:v>
                </c:pt>
                <c:pt idx="1632">
                  <c:v>-0.71099959735875018</c:v>
                </c:pt>
                <c:pt idx="1633">
                  <c:v>-0.70760036716819741</c:v>
                </c:pt>
                <c:pt idx="1634">
                  <c:v>-0.70150048065261217</c:v>
                </c:pt>
                <c:pt idx="1635">
                  <c:v>-0.70339994660025695</c:v>
                </c:pt>
                <c:pt idx="1636">
                  <c:v>-0.70190010510123102</c:v>
                </c:pt>
                <c:pt idx="1637">
                  <c:v>-0.69769939460820751</c:v>
                </c:pt>
                <c:pt idx="1638">
                  <c:v>-0.69280055084527703</c:v>
                </c:pt>
                <c:pt idx="1639">
                  <c:v>-0.69220043640962103</c:v>
                </c:pt>
                <c:pt idx="1640">
                  <c:v>-0.69279970321804285</c:v>
                </c:pt>
                <c:pt idx="1641">
                  <c:v>-0.69500028438778827</c:v>
                </c:pt>
                <c:pt idx="1642">
                  <c:v>-0.69859947567601921</c:v>
                </c:pt>
                <c:pt idx="1643">
                  <c:v>-0.69620045681222109</c:v>
                </c:pt>
                <c:pt idx="1644">
                  <c:v>-0.70200012187706307</c:v>
                </c:pt>
                <c:pt idx="1645">
                  <c:v>-0.70139978256338509</c:v>
                </c:pt>
                <c:pt idx="1646">
                  <c:v>-0.69960027160414029</c:v>
                </c:pt>
                <c:pt idx="1647">
                  <c:v>-0.70219993972568773</c:v>
                </c:pt>
                <c:pt idx="1648">
                  <c:v>-0.70650002575712278</c:v>
                </c:pt>
                <c:pt idx="1649">
                  <c:v>-0.70580025978415506</c:v>
                </c:pt>
                <c:pt idx="1650">
                  <c:v>-0.70549946022219956</c:v>
                </c:pt>
                <c:pt idx="1651">
                  <c:v>-0.70410047760378802</c:v>
                </c:pt>
                <c:pt idx="1652">
                  <c:v>-0.70179927979188494</c:v>
                </c:pt>
                <c:pt idx="1653">
                  <c:v>-0.69460071984212846</c:v>
                </c:pt>
                <c:pt idx="1654">
                  <c:v>-0.69080056171515025</c:v>
                </c:pt>
                <c:pt idx="1655">
                  <c:v>-0.69129965343745425</c:v>
                </c:pt>
                <c:pt idx="1656">
                  <c:v>-0.69240035686379997</c:v>
                </c:pt>
                <c:pt idx="1657">
                  <c:v>-0.69219964638614329</c:v>
                </c:pt>
                <c:pt idx="1658">
                  <c:v>-0.69130038299772423</c:v>
                </c:pt>
                <c:pt idx="1659">
                  <c:v>-0.69220034847239731</c:v>
                </c:pt>
                <c:pt idx="1660">
                  <c:v>-0.69449965525564039</c:v>
                </c:pt>
                <c:pt idx="1661">
                  <c:v>-0.6949003224435728</c:v>
                </c:pt>
                <c:pt idx="1662">
                  <c:v>-0.69839949713059468</c:v>
                </c:pt>
                <c:pt idx="1663">
                  <c:v>-0.69720099811820546</c:v>
                </c:pt>
                <c:pt idx="1664">
                  <c:v>-0.69810068521474022</c:v>
                </c:pt>
                <c:pt idx="1665">
                  <c:v>-0.70069982605491532</c:v>
                </c:pt>
                <c:pt idx="1666">
                  <c:v>-0.70599998455145396</c:v>
                </c:pt>
                <c:pt idx="1667">
                  <c:v>-0.70679999304411467</c:v>
                </c:pt>
                <c:pt idx="1668">
                  <c:v>-0.70800066700030584</c:v>
                </c:pt>
                <c:pt idx="1669">
                  <c:v>-0.70830064230540302</c:v>
                </c:pt>
                <c:pt idx="1670">
                  <c:v>-0.70889895849541062</c:v>
                </c:pt>
                <c:pt idx="1671">
                  <c:v>-0.70409999246476218</c:v>
                </c:pt>
                <c:pt idx="1672">
                  <c:v>-0.70029998436802998</c:v>
                </c:pt>
                <c:pt idx="1673">
                  <c:v>-0.69570108776679263</c:v>
                </c:pt>
                <c:pt idx="1674">
                  <c:v>-0.69610054998338455</c:v>
                </c:pt>
                <c:pt idx="1675">
                  <c:v>-0.6979992244814639</c:v>
                </c:pt>
                <c:pt idx="1676">
                  <c:v>-0.69940000410861103</c:v>
                </c:pt>
                <c:pt idx="1677">
                  <c:v>-0.69940001259237761</c:v>
                </c:pt>
                <c:pt idx="1678">
                  <c:v>-0.69690102997265058</c:v>
                </c:pt>
                <c:pt idx="1679">
                  <c:v>-0.69960035029362189</c:v>
                </c:pt>
                <c:pt idx="1680">
                  <c:v>-0.70219947824807605</c:v>
                </c:pt>
                <c:pt idx="1681">
                  <c:v>-0.70439997034554835</c:v>
                </c:pt>
                <c:pt idx="1682">
                  <c:v>-0.70279999409103766</c:v>
                </c:pt>
                <c:pt idx="1683">
                  <c:v>-0.70380050277890405</c:v>
                </c:pt>
                <c:pt idx="1684">
                  <c:v>-0.70580049162526848</c:v>
                </c:pt>
                <c:pt idx="1685">
                  <c:v>-0.70829915867216187</c:v>
                </c:pt>
                <c:pt idx="1686">
                  <c:v>-0.70739999113720842</c:v>
                </c:pt>
                <c:pt idx="1687">
                  <c:v>-0.70549997253692709</c:v>
                </c:pt>
                <c:pt idx="1688">
                  <c:v>-0.70480051441700198</c:v>
                </c:pt>
                <c:pt idx="1689">
                  <c:v>-0.70510085344722029</c:v>
                </c:pt>
                <c:pt idx="1690">
                  <c:v>-0.70209953709127149</c:v>
                </c:pt>
                <c:pt idx="1691">
                  <c:v>-0.70429997635801556</c:v>
                </c:pt>
                <c:pt idx="1692">
                  <c:v>-0.70330001498223282</c:v>
                </c:pt>
                <c:pt idx="1693">
                  <c:v>-0.70380019989534048</c:v>
                </c:pt>
                <c:pt idx="1694">
                  <c:v>-0.70320045052358182</c:v>
                </c:pt>
                <c:pt idx="1695">
                  <c:v>-0.70859969158482272</c:v>
                </c:pt>
                <c:pt idx="1696">
                  <c:v>-0.71019998216797831</c:v>
                </c:pt>
                <c:pt idx="1697">
                  <c:v>-0.71210002317820909</c:v>
                </c:pt>
                <c:pt idx="1698">
                  <c:v>-0.7157005416956963</c:v>
                </c:pt>
                <c:pt idx="1699">
                  <c:v>-0.72030035543866688</c:v>
                </c:pt>
                <c:pt idx="1700">
                  <c:v>-0.71919972181785852</c:v>
                </c:pt>
                <c:pt idx="1701">
                  <c:v>-0.71729998598311795</c:v>
                </c:pt>
                <c:pt idx="1702">
                  <c:v>-0.71670002155588008</c:v>
                </c:pt>
                <c:pt idx="1703">
                  <c:v>-0.71240067892358638</c:v>
                </c:pt>
                <c:pt idx="1704">
                  <c:v>-0.7094009085703874</c:v>
                </c:pt>
                <c:pt idx="1705">
                  <c:v>-0.705199601368804</c:v>
                </c:pt>
                <c:pt idx="1706">
                  <c:v>-0.70589998779905727</c:v>
                </c:pt>
                <c:pt idx="1707">
                  <c:v>-0.70710001220868435</c:v>
                </c:pt>
                <c:pt idx="1708">
                  <c:v>-0.70260109902301338</c:v>
                </c:pt>
                <c:pt idx="1709">
                  <c:v>-0.70060112277133157</c:v>
                </c:pt>
                <c:pt idx="1710">
                  <c:v>-0.69929947824857663</c:v>
                </c:pt>
                <c:pt idx="1711">
                  <c:v>-0.70019997034978587</c:v>
                </c:pt>
                <c:pt idx="1712">
                  <c:v>-0.69990001879341435</c:v>
                </c:pt>
                <c:pt idx="1713">
                  <c:v>-0.70230032596737146</c:v>
                </c:pt>
                <c:pt idx="1714">
                  <c:v>-0.7054002128643333</c:v>
                </c:pt>
                <c:pt idx="1715">
                  <c:v>-0.7101988616050221</c:v>
                </c:pt>
                <c:pt idx="1716">
                  <c:v>-0.70710001784027554</c:v>
                </c:pt>
                <c:pt idx="1717">
                  <c:v>-0.70430001345084747</c:v>
                </c:pt>
                <c:pt idx="1718">
                  <c:v>-0.70380041647877079</c:v>
                </c:pt>
                <c:pt idx="1719">
                  <c:v>-0.69960104303754633</c:v>
                </c:pt>
                <c:pt idx="1720">
                  <c:v>-0.69929944458272075</c:v>
                </c:pt>
                <c:pt idx="1721">
                  <c:v>-0.70089997969625983</c:v>
                </c:pt>
                <c:pt idx="1722">
                  <c:v>-0.70029998140671523</c:v>
                </c:pt>
                <c:pt idx="1723">
                  <c:v>-0.69440098896302516</c:v>
                </c:pt>
                <c:pt idx="1724">
                  <c:v>-0.69310062323347665</c:v>
                </c:pt>
                <c:pt idx="1725">
                  <c:v>-0.69059921408188529</c:v>
                </c:pt>
                <c:pt idx="1726">
                  <c:v>-0.6865999937072047</c:v>
                </c:pt>
                <c:pt idx="1727">
                  <c:v>-0.68460001202038256</c:v>
                </c:pt>
                <c:pt idx="1728">
                  <c:v>-0.68020085430907784</c:v>
                </c:pt>
                <c:pt idx="1729">
                  <c:v>-0.6769008357077837</c:v>
                </c:pt>
                <c:pt idx="1730">
                  <c:v>-0.67809910279174801</c:v>
                </c:pt>
                <c:pt idx="1731">
                  <c:v>-0.67420001450227574</c:v>
                </c:pt>
                <c:pt idx="1732">
                  <c:v>-0.67940001383249182</c:v>
                </c:pt>
                <c:pt idx="1733">
                  <c:v>-0.68330059194704518</c:v>
                </c:pt>
                <c:pt idx="1734">
                  <c:v>-0.68510050459008198</c:v>
                </c:pt>
                <c:pt idx="1735">
                  <c:v>-0.68369924173748586</c:v>
                </c:pt>
                <c:pt idx="1736">
                  <c:v>-0.67770000477321446</c:v>
                </c:pt>
                <c:pt idx="1737">
                  <c:v>-0.67579999294684967</c:v>
                </c:pt>
                <c:pt idx="1738">
                  <c:v>-0.6763009574933676</c:v>
                </c:pt>
                <c:pt idx="1739">
                  <c:v>-0.6778004596781102</c:v>
                </c:pt>
                <c:pt idx="1740">
                  <c:v>-0.67839904747233959</c:v>
                </c:pt>
                <c:pt idx="1741">
                  <c:v>-0.67539998560096137</c:v>
                </c:pt>
                <c:pt idx="1742">
                  <c:v>-0.67430000019521685</c:v>
                </c:pt>
                <c:pt idx="1743">
                  <c:v>-0.67360050888237311</c:v>
                </c:pt>
                <c:pt idx="1744">
                  <c:v>-0.67720014754013391</c:v>
                </c:pt>
                <c:pt idx="1745">
                  <c:v>-0.67519961281504948</c:v>
                </c:pt>
                <c:pt idx="1746">
                  <c:v>-0.67729998942377279</c:v>
                </c:pt>
                <c:pt idx="1747">
                  <c:v>-0.68220002937596291</c:v>
                </c:pt>
                <c:pt idx="1748">
                  <c:v>-0.68340053806605283</c:v>
                </c:pt>
                <c:pt idx="1749">
                  <c:v>-0.68510048389725853</c:v>
                </c:pt>
                <c:pt idx="1750">
                  <c:v>-0.68849957628845004</c:v>
                </c:pt>
                <c:pt idx="1751">
                  <c:v>-0.68940000572911231</c:v>
                </c:pt>
                <c:pt idx="1752">
                  <c:v>-0.69249997120641638</c:v>
                </c:pt>
                <c:pt idx="1753">
                  <c:v>-0.69560018930496881</c:v>
                </c:pt>
                <c:pt idx="1754">
                  <c:v>-0.69310093203239376</c:v>
                </c:pt>
                <c:pt idx="1755">
                  <c:v>-0.69629930849623634</c:v>
                </c:pt>
                <c:pt idx="1756">
                  <c:v>-0.69609999228123343</c:v>
                </c:pt>
                <c:pt idx="1757">
                  <c:v>-0.69380002956313547</c:v>
                </c:pt>
                <c:pt idx="1758">
                  <c:v>-0.69250071334681707</c:v>
                </c:pt>
                <c:pt idx="1759">
                  <c:v>-0.69340054979693377</c:v>
                </c:pt>
                <c:pt idx="1760">
                  <c:v>-0.6906996869147406</c:v>
                </c:pt>
                <c:pt idx="1761">
                  <c:v>-0.69239999409182929</c:v>
                </c:pt>
                <c:pt idx="1762">
                  <c:v>-0.69590000563766807</c:v>
                </c:pt>
                <c:pt idx="1763">
                  <c:v>-0.69380121469293954</c:v>
                </c:pt>
                <c:pt idx="1764">
                  <c:v>-0.69500101356970845</c:v>
                </c:pt>
                <c:pt idx="1765">
                  <c:v>-0.69829945640958613</c:v>
                </c:pt>
                <c:pt idx="1766">
                  <c:v>-0.70030002470593899</c:v>
                </c:pt>
                <c:pt idx="1767">
                  <c:v>-0.70000001964945113</c:v>
                </c:pt>
                <c:pt idx="1768">
                  <c:v>-0.70090009889827343</c:v>
                </c:pt>
                <c:pt idx="1769">
                  <c:v>-0.70500000611355063</c:v>
                </c:pt>
                <c:pt idx="1770">
                  <c:v>-0.70539967117656488</c:v>
                </c:pt>
                <c:pt idx="1771">
                  <c:v>-0.704900021366484</c:v>
                </c:pt>
                <c:pt idx="1772">
                  <c:v>-0.70640001392894192</c:v>
                </c:pt>
                <c:pt idx="1773">
                  <c:v>-0.70730034752341453</c:v>
                </c:pt>
                <c:pt idx="1774">
                  <c:v>-0.70600062084849924</c:v>
                </c:pt>
                <c:pt idx="1775">
                  <c:v>-0.70569915275700623</c:v>
                </c:pt>
                <c:pt idx="1776">
                  <c:v>-0.70249998522194801</c:v>
                </c:pt>
                <c:pt idx="1777">
                  <c:v>-0.70440001469251001</c:v>
                </c:pt>
                <c:pt idx="1778">
                  <c:v>-0.70760029545635916</c:v>
                </c:pt>
                <c:pt idx="1779">
                  <c:v>-0.70870037403801689</c:v>
                </c:pt>
                <c:pt idx="1780">
                  <c:v>-0.71279973125638207</c:v>
                </c:pt>
                <c:pt idx="1781">
                  <c:v>-0.71140002860920504</c:v>
                </c:pt>
                <c:pt idx="1782">
                  <c:v>-0.70670002899714746</c:v>
                </c:pt>
                <c:pt idx="1783">
                  <c:v>-0.706200484855799</c:v>
                </c:pt>
                <c:pt idx="1784">
                  <c:v>-0.70930015669000568</c:v>
                </c:pt>
                <c:pt idx="1785">
                  <c:v>-0.71269958639459219</c:v>
                </c:pt>
                <c:pt idx="1786">
                  <c:v>-0.71239997282827972</c:v>
                </c:pt>
                <c:pt idx="1787">
                  <c:v>-0.71840001278178534</c:v>
                </c:pt>
                <c:pt idx="1788">
                  <c:v>-0.71200102033617441</c:v>
                </c:pt>
                <c:pt idx="1789">
                  <c:v>-0.71110069084534189</c:v>
                </c:pt>
                <c:pt idx="1790">
                  <c:v>-0.71289954720123205</c:v>
                </c:pt>
                <c:pt idx="1791">
                  <c:v>-0.711800003053213</c:v>
                </c:pt>
                <c:pt idx="1792">
                  <c:v>-0.7126999888496357</c:v>
                </c:pt>
                <c:pt idx="1793">
                  <c:v>-0.70870060659217415</c:v>
                </c:pt>
                <c:pt idx="1794">
                  <c:v>-0.70740042677061865</c:v>
                </c:pt>
                <c:pt idx="1795">
                  <c:v>-0.70469945178774651</c:v>
                </c:pt>
                <c:pt idx="1796">
                  <c:v>-0.70779998689249624</c:v>
                </c:pt>
                <c:pt idx="1797">
                  <c:v>-0.70970001231034985</c:v>
                </c:pt>
                <c:pt idx="1798">
                  <c:v>-0.7079005738341948</c:v>
                </c:pt>
                <c:pt idx="1799">
                  <c:v>-0.70980006041645538</c:v>
                </c:pt>
                <c:pt idx="1800">
                  <c:v>-0.71049900684738532</c:v>
                </c:pt>
                <c:pt idx="1801">
                  <c:v>-0.70750001440319465</c:v>
                </c:pt>
                <c:pt idx="1802">
                  <c:v>-0.70810000019264407</c:v>
                </c:pt>
                <c:pt idx="1803">
                  <c:v>-0.70810036359034711</c:v>
                </c:pt>
                <c:pt idx="1804">
                  <c:v>-0.7115000191697618</c:v>
                </c:pt>
                <c:pt idx="1805">
                  <c:v>-0.70919975233118748</c:v>
                </c:pt>
                <c:pt idx="1806">
                  <c:v>-0.71150000668421853</c:v>
                </c:pt>
                <c:pt idx="1807">
                  <c:v>-0.70690000467584468</c:v>
                </c:pt>
                <c:pt idx="1808">
                  <c:v>-0.70090127978619421</c:v>
                </c:pt>
                <c:pt idx="1809">
                  <c:v>-0.69750064244726673</c:v>
                </c:pt>
                <c:pt idx="1810">
                  <c:v>-0.69669966102082981</c:v>
                </c:pt>
                <c:pt idx="1811">
                  <c:v>-0.69570001120882807</c:v>
                </c:pt>
                <c:pt idx="1812">
                  <c:v>-0.69739999732701108</c:v>
                </c:pt>
                <c:pt idx="1813">
                  <c:v>-0.69230080337729305</c:v>
                </c:pt>
                <c:pt idx="1814">
                  <c:v>-0.6900006957075675</c:v>
                </c:pt>
                <c:pt idx="1815">
                  <c:v>-0.68929950295569142</c:v>
                </c:pt>
                <c:pt idx="1816">
                  <c:v>-0.68669998522091191</c:v>
                </c:pt>
                <c:pt idx="1817">
                  <c:v>-0.68670000114798313</c:v>
                </c:pt>
                <c:pt idx="1818">
                  <c:v>-0.68860069813672453</c:v>
                </c:pt>
                <c:pt idx="1819">
                  <c:v>-0.69340003910474479</c:v>
                </c:pt>
                <c:pt idx="1820">
                  <c:v>-0.69349978986429051</c:v>
                </c:pt>
                <c:pt idx="1821">
                  <c:v>-0.69080000458052382</c:v>
                </c:pt>
                <c:pt idx="1822">
                  <c:v>-0.69129999714641599</c:v>
                </c:pt>
                <c:pt idx="1823">
                  <c:v>-0.68870049262477551</c:v>
                </c:pt>
                <c:pt idx="1824">
                  <c:v>-0.69090027013589861</c:v>
                </c:pt>
                <c:pt idx="1825">
                  <c:v>-0.68999989524309058</c:v>
                </c:pt>
                <c:pt idx="1826">
                  <c:v>-0.69169998769939411</c:v>
                </c:pt>
                <c:pt idx="1827">
                  <c:v>-0.69190000668459106</c:v>
                </c:pt>
                <c:pt idx="1828">
                  <c:v>-0.69819989763345802</c:v>
                </c:pt>
                <c:pt idx="1829">
                  <c:v>-0.70270035043358803</c:v>
                </c:pt>
                <c:pt idx="1830">
                  <c:v>-0.70149945774028311</c:v>
                </c:pt>
                <c:pt idx="1831">
                  <c:v>-0.70330000944522908</c:v>
                </c:pt>
                <c:pt idx="1832">
                  <c:v>-0.70580001182679553</c:v>
                </c:pt>
                <c:pt idx="1833">
                  <c:v>-0.70730022654606728</c:v>
                </c:pt>
                <c:pt idx="1834">
                  <c:v>-0.70730043078219751</c:v>
                </c:pt>
                <c:pt idx="1835">
                  <c:v>-0.70719969554193085</c:v>
                </c:pt>
                <c:pt idx="1836">
                  <c:v>-0.70829998951376183</c:v>
                </c:pt>
                <c:pt idx="1837">
                  <c:v>-0.70910000882577151</c:v>
                </c:pt>
                <c:pt idx="1838">
                  <c:v>-0.71000049109716201</c:v>
                </c:pt>
                <c:pt idx="1839">
                  <c:v>-0.70790089955698932</c:v>
                </c:pt>
                <c:pt idx="1840">
                  <c:v>-0.70849982872459805</c:v>
                </c:pt>
                <c:pt idx="1841">
                  <c:v>-0.70779998721991433</c:v>
                </c:pt>
                <c:pt idx="1842">
                  <c:v>-0.71030000620521605</c:v>
                </c:pt>
                <c:pt idx="1843">
                  <c:v>-0.7121998707370949</c:v>
                </c:pt>
                <c:pt idx="1844">
                  <c:v>-0.71470040616986807</c:v>
                </c:pt>
                <c:pt idx="1845">
                  <c:v>-0.71179956631385721</c:v>
                </c:pt>
                <c:pt idx="1846">
                  <c:v>-0.70930000896623824</c:v>
                </c:pt>
                <c:pt idx="1847">
                  <c:v>-0.70640001407446107</c:v>
                </c:pt>
                <c:pt idx="1848">
                  <c:v>-0.70490064163459465</c:v>
                </c:pt>
                <c:pt idx="1849">
                  <c:v>-0.71279994635551702</c:v>
                </c:pt>
                <c:pt idx="1850">
                  <c:v>-0.71349987526627956</c:v>
                </c:pt>
                <c:pt idx="1851">
                  <c:v>-0.71309999413642799</c:v>
                </c:pt>
                <c:pt idx="1852">
                  <c:v>-0.71280001278501004</c:v>
                </c:pt>
                <c:pt idx="1853">
                  <c:v>-0.71330041241890285</c:v>
                </c:pt>
                <c:pt idx="1854">
                  <c:v>-0.71530034537136089</c:v>
                </c:pt>
                <c:pt idx="1855">
                  <c:v>-0.71369989429513225</c:v>
                </c:pt>
                <c:pt idx="1856">
                  <c:v>-0.71590000334254</c:v>
                </c:pt>
                <c:pt idx="1857">
                  <c:v>-0.70949999862205004</c:v>
                </c:pt>
                <c:pt idx="1858">
                  <c:v>-0.71010040164401289</c:v>
                </c:pt>
                <c:pt idx="1859">
                  <c:v>-0.71319991836935515</c:v>
                </c:pt>
                <c:pt idx="1860">
                  <c:v>-0.71119900298072025</c:v>
                </c:pt>
                <c:pt idx="1861">
                  <c:v>-0.70740001054218737</c:v>
                </c:pt>
                <c:pt idx="1862">
                  <c:v>-0.71009999800298829</c:v>
                </c:pt>
                <c:pt idx="1863">
                  <c:v>-0.71220018630265258</c:v>
                </c:pt>
                <c:pt idx="1864">
                  <c:v>-0.71630003390600905</c:v>
                </c:pt>
                <c:pt idx="1865">
                  <c:v>-0.71239956555655226</c:v>
                </c:pt>
                <c:pt idx="1866">
                  <c:v>-0.7107000082032755</c:v>
                </c:pt>
                <c:pt idx="1867">
                  <c:v>-0.70650000348541653</c:v>
                </c:pt>
                <c:pt idx="1868">
                  <c:v>-0.70700010915606981</c:v>
                </c:pt>
                <c:pt idx="1869">
                  <c:v>-0.70909983143792488</c:v>
                </c:pt>
                <c:pt idx="1870">
                  <c:v>-0.70999989037954947</c:v>
                </c:pt>
                <c:pt idx="1871">
                  <c:v>-0.71169999604899203</c:v>
                </c:pt>
                <c:pt idx="1872">
                  <c:v>-0.71329999538284028</c:v>
                </c:pt>
                <c:pt idx="1873">
                  <c:v>-0.7124003851931775</c:v>
                </c:pt>
                <c:pt idx="1874">
                  <c:v>-0.71519990530214272</c:v>
                </c:pt>
                <c:pt idx="1875">
                  <c:v>-0.7167996726493584</c:v>
                </c:pt>
                <c:pt idx="1876">
                  <c:v>-0.71999999304534867</c:v>
                </c:pt>
                <c:pt idx="1877">
                  <c:v>-0.72170000525511568</c:v>
                </c:pt>
                <c:pt idx="1878">
                  <c:v>-0.72040033883968135</c:v>
                </c:pt>
                <c:pt idx="1879">
                  <c:v>-0.71730029177706456</c:v>
                </c:pt>
                <c:pt idx="1880">
                  <c:v>-0.7171998241028632</c:v>
                </c:pt>
                <c:pt idx="1881">
                  <c:v>-0.71849999919504626</c:v>
                </c:pt>
                <c:pt idx="1882">
                  <c:v>-0.72340000563417561</c:v>
                </c:pt>
                <c:pt idx="1883">
                  <c:v>-0.72140056715579703</c:v>
                </c:pt>
                <c:pt idx="1884">
                  <c:v>-0.7187004699735553</c:v>
                </c:pt>
                <c:pt idx="1885">
                  <c:v>-0.71749989934323821</c:v>
                </c:pt>
                <c:pt idx="1886">
                  <c:v>-0.71869999180489685</c:v>
                </c:pt>
                <c:pt idx="1887">
                  <c:v>-0.71800000334042124</c:v>
                </c:pt>
                <c:pt idx="1888">
                  <c:v>-0.72010027089709183</c:v>
                </c:pt>
                <c:pt idx="1889">
                  <c:v>-0.71570067325228592</c:v>
                </c:pt>
                <c:pt idx="1890">
                  <c:v>-0.71159989469742868</c:v>
                </c:pt>
                <c:pt idx="1891">
                  <c:v>-0.71180000205640681</c:v>
                </c:pt>
                <c:pt idx="1892">
                  <c:v>-0.70749999598046998</c:v>
                </c:pt>
                <c:pt idx="1893">
                  <c:v>-0.70520023710560054</c:v>
                </c:pt>
                <c:pt idx="1894">
                  <c:v>-0.70370048096083337</c:v>
                </c:pt>
                <c:pt idx="1895">
                  <c:v>-0.70579933798580896</c:v>
                </c:pt>
                <c:pt idx="1896">
                  <c:v>-0.70749999535473762</c:v>
                </c:pt>
                <c:pt idx="1897">
                  <c:v>-0.7050000004528556</c:v>
                </c:pt>
                <c:pt idx="1898">
                  <c:v>-0.70330076518439455</c:v>
                </c:pt>
                <c:pt idx="1899">
                  <c:v>-0.70190060806635302</c:v>
                </c:pt>
                <c:pt idx="1900">
                  <c:v>-0.70419984844193095</c:v>
                </c:pt>
                <c:pt idx="1901">
                  <c:v>-0.7063999954261817</c:v>
                </c:pt>
                <c:pt idx="1902">
                  <c:v>-0.70789999645057833</c:v>
                </c:pt>
                <c:pt idx="1903">
                  <c:v>-0.70650050683616428</c:v>
                </c:pt>
                <c:pt idx="1904">
                  <c:v>-0.70350081775541184</c:v>
                </c:pt>
                <c:pt idx="1905">
                  <c:v>-0.7015998214337742</c:v>
                </c:pt>
                <c:pt idx="1906">
                  <c:v>-0.70329999482783023</c:v>
                </c:pt>
                <c:pt idx="1907">
                  <c:v>-0.70359999415813945</c:v>
                </c:pt>
                <c:pt idx="1908">
                  <c:v>-0.70340030303486856</c:v>
                </c:pt>
                <c:pt idx="1909">
                  <c:v>-0.70080080936168088</c:v>
                </c:pt>
                <c:pt idx="1910">
                  <c:v>-0.69800025940639898</c:v>
                </c:pt>
                <c:pt idx="1911">
                  <c:v>-0.69820000505569624</c:v>
                </c:pt>
                <c:pt idx="1912">
                  <c:v>-0.69700000507873483</c:v>
                </c:pt>
                <c:pt idx="1913">
                  <c:v>-0.69770013885863591</c:v>
                </c:pt>
                <c:pt idx="1914">
                  <c:v>-0.6971004473962239</c:v>
                </c:pt>
                <c:pt idx="1915">
                  <c:v>-0.69769937181263231</c:v>
                </c:pt>
                <c:pt idx="1916">
                  <c:v>-0.69520000277407235</c:v>
                </c:pt>
                <c:pt idx="1917">
                  <c:v>-0.69720000515371794</c:v>
                </c:pt>
                <c:pt idx="1918">
                  <c:v>-0.70410000515403226</c:v>
                </c:pt>
                <c:pt idx="1919">
                  <c:v>-0.70490047421480995</c:v>
                </c:pt>
                <c:pt idx="1920">
                  <c:v>-0.70289959474030184</c:v>
                </c:pt>
                <c:pt idx="1921">
                  <c:v>-0.70329999607201898</c:v>
                </c:pt>
                <c:pt idx="1922">
                  <c:v>-0.70620000589406118</c:v>
                </c:pt>
                <c:pt idx="1923">
                  <c:v>-0.70430097043572459</c:v>
                </c:pt>
                <c:pt idx="1924">
                  <c:v>-0.70280063281825278</c:v>
                </c:pt>
                <c:pt idx="1925">
                  <c:v>-0.70299926836742088</c:v>
                </c:pt>
                <c:pt idx="1926">
                  <c:v>-0.70530000668077264</c:v>
                </c:pt>
                <c:pt idx="1927">
                  <c:v>-0.70940000464906916</c:v>
                </c:pt>
                <c:pt idx="1928">
                  <c:v>-0.71120051333855372</c:v>
                </c:pt>
                <c:pt idx="1929">
                  <c:v>-0.7109005963357049</c:v>
                </c:pt>
                <c:pt idx="1930">
                  <c:v>-0.70859949639270781</c:v>
                </c:pt>
                <c:pt idx="1931">
                  <c:v>-0.70900000676920172</c:v>
                </c:pt>
                <c:pt idx="1932">
                  <c:v>-0.71209999933489598</c:v>
                </c:pt>
                <c:pt idx="1933">
                  <c:v>-0.71180050227121683</c:v>
                </c:pt>
                <c:pt idx="1934">
                  <c:v>-0.71190078101062682</c:v>
                </c:pt>
                <c:pt idx="1935">
                  <c:v>-0.70989937254489632</c:v>
                </c:pt>
                <c:pt idx="1936">
                  <c:v>-0.70920000349724432</c:v>
                </c:pt>
                <c:pt idx="1937">
                  <c:v>-0.70830000216665212</c:v>
                </c:pt>
                <c:pt idx="1938">
                  <c:v>-0.70460080651537282</c:v>
                </c:pt>
                <c:pt idx="1939">
                  <c:v>-0.70240091356390622</c:v>
                </c:pt>
                <c:pt idx="1940">
                  <c:v>-0.70539949558587978</c:v>
                </c:pt>
                <c:pt idx="1941">
                  <c:v>-0.70509999851492466</c:v>
                </c:pt>
                <c:pt idx="1942">
                  <c:v>-0.70220000361587154</c:v>
                </c:pt>
                <c:pt idx="1943">
                  <c:v>-0.70050076089682989</c:v>
                </c:pt>
                <c:pt idx="1944">
                  <c:v>-0.7013002759340452</c:v>
                </c:pt>
                <c:pt idx="1945">
                  <c:v>-0.70369961793039693</c:v>
                </c:pt>
                <c:pt idx="1946">
                  <c:v>-0.70240000029298244</c:v>
                </c:pt>
                <c:pt idx="1947">
                  <c:v>-0.70350000166217797</c:v>
                </c:pt>
                <c:pt idx="1948">
                  <c:v>-0.70110051779920468</c:v>
                </c:pt>
                <c:pt idx="1949">
                  <c:v>-0.69810031833912944</c:v>
                </c:pt>
                <c:pt idx="1950">
                  <c:v>-0.69789967928954866</c:v>
                </c:pt>
                <c:pt idx="1951">
                  <c:v>-0.69730000137496972</c:v>
                </c:pt>
                <c:pt idx="1952">
                  <c:v>-0.69759999969392084</c:v>
                </c:pt>
                <c:pt idx="1953">
                  <c:v>-0.70040004677866818</c:v>
                </c:pt>
                <c:pt idx="1954">
                  <c:v>-0.69990059543488314</c:v>
                </c:pt>
                <c:pt idx="1955">
                  <c:v>-0.69909929769346491</c:v>
                </c:pt>
                <c:pt idx="1956">
                  <c:v>-0.69449999841162935</c:v>
                </c:pt>
                <c:pt idx="1957">
                  <c:v>-0.69300000011571683</c:v>
                </c:pt>
                <c:pt idx="1958">
                  <c:v>-0.693100305259577</c:v>
                </c:pt>
                <c:pt idx="1959">
                  <c:v>-0.69540002993016969</c:v>
                </c:pt>
                <c:pt idx="1960">
                  <c:v>-0.69159934279741719</c:v>
                </c:pt>
                <c:pt idx="1961">
                  <c:v>-0.69000000017695129</c:v>
                </c:pt>
                <c:pt idx="1962">
                  <c:v>-0.68670000036945567</c:v>
                </c:pt>
                <c:pt idx="1963">
                  <c:v>-0.68760071802535094</c:v>
                </c:pt>
                <c:pt idx="1964">
                  <c:v>-0.68460059426433872</c:v>
                </c:pt>
                <c:pt idx="1965">
                  <c:v>-0.68489920592401177</c:v>
                </c:pt>
                <c:pt idx="1966">
                  <c:v>-0.68429999985528411</c:v>
                </c:pt>
                <c:pt idx="1967">
                  <c:v>-0.68500000017957063</c:v>
                </c:pt>
                <c:pt idx="1968">
                  <c:v>-0.68590062553994358</c:v>
                </c:pt>
                <c:pt idx="1969">
                  <c:v>-0.68280108324688626</c:v>
                </c:pt>
                <c:pt idx="1970">
                  <c:v>-0.68209977136575617</c:v>
                </c:pt>
                <c:pt idx="1971">
                  <c:v>-0.68160000022180611</c:v>
                </c:pt>
                <c:pt idx="1972">
                  <c:v>-0.68489999998564599</c:v>
                </c:pt>
                <c:pt idx="1973">
                  <c:v>-0.6859001827033353</c:v>
                </c:pt>
                <c:pt idx="1974">
                  <c:v>-0.68670059445139486</c:v>
                </c:pt>
                <c:pt idx="1975">
                  <c:v>-0.6833994513071957</c:v>
                </c:pt>
                <c:pt idx="1976">
                  <c:v>-0.68289999945409363</c:v>
                </c:pt>
                <c:pt idx="1977">
                  <c:v>-0.68560000014986144</c:v>
                </c:pt>
                <c:pt idx="1978">
                  <c:v>-0.68450042772019515</c:v>
                </c:pt>
                <c:pt idx="1979">
                  <c:v>-0.67700122176029254</c:v>
                </c:pt>
                <c:pt idx="1980">
                  <c:v>-0.67229949629836483</c:v>
                </c:pt>
                <c:pt idx="1981">
                  <c:v>-0.67219999922963325</c:v>
                </c:pt>
                <c:pt idx="1982">
                  <c:v>-0.67170000127225649</c:v>
                </c:pt>
                <c:pt idx="1983">
                  <c:v>-0.67250019906350644</c:v>
                </c:pt>
                <c:pt idx="1984">
                  <c:v>-0.67090018247108674</c:v>
                </c:pt>
                <c:pt idx="1985">
                  <c:v>-0.66729969447624171</c:v>
                </c:pt>
                <c:pt idx="1986">
                  <c:v>-0.6647999996348517</c:v>
                </c:pt>
                <c:pt idx="1987">
                  <c:v>-0.66499999827647116</c:v>
                </c:pt>
                <c:pt idx="1988">
                  <c:v>-0.66030067258543568</c:v>
                </c:pt>
                <c:pt idx="1989">
                  <c:v>-0.66020038439455675</c:v>
                </c:pt>
                <c:pt idx="1990">
                  <c:v>-0.65789987878815737</c:v>
                </c:pt>
                <c:pt idx="1991">
                  <c:v>-0.66189999936614186</c:v>
                </c:pt>
                <c:pt idx="1992">
                  <c:v>-0.66510000071866671</c:v>
                </c:pt>
                <c:pt idx="1993">
                  <c:v>-0.65900068450719118</c:v>
                </c:pt>
                <c:pt idx="1994">
                  <c:v>-0.65790088434732752</c:v>
                </c:pt>
                <c:pt idx="1995">
                  <c:v>-0.65570004549954319</c:v>
                </c:pt>
                <c:pt idx="1996">
                  <c:v>-0.6611999984306749</c:v>
                </c:pt>
                <c:pt idx="1997">
                  <c:v>-0.6620999970837147</c:v>
                </c:pt>
                <c:pt idx="1998">
                  <c:v>-0.66570012510055676</c:v>
                </c:pt>
                <c:pt idx="1999">
                  <c:v>-0.67049989107908914</c:v>
                </c:pt>
                <c:pt idx="2000">
                  <c:v>-0.67239920495921979</c:v>
                </c:pt>
                <c:pt idx="2001">
                  <c:v>-0.67030000355589436</c:v>
                </c:pt>
                <c:pt idx="2002">
                  <c:v>-0.66889999849081505</c:v>
                </c:pt>
                <c:pt idx="2003">
                  <c:v>-0.66740068972285371</c:v>
                </c:pt>
                <c:pt idx="2004">
                  <c:v>-0.66360058070131345</c:v>
                </c:pt>
                <c:pt idx="2005">
                  <c:v>-0.66209936051745899</c:v>
                </c:pt>
                <c:pt idx="2006">
                  <c:v>-0.66059999723074725</c:v>
                </c:pt>
                <c:pt idx="2007">
                  <c:v>-0.66180000266467687</c:v>
                </c:pt>
                <c:pt idx="2008">
                  <c:v>-0.66260020992922364</c:v>
                </c:pt>
                <c:pt idx="2009">
                  <c:v>-0.66260045717353933</c:v>
                </c:pt>
                <c:pt idx="2010">
                  <c:v>-0.66399933046341175</c:v>
                </c:pt>
                <c:pt idx="2011">
                  <c:v>-0.66379999359196518</c:v>
                </c:pt>
                <c:pt idx="2012">
                  <c:v>-0.66290000682056416</c:v>
                </c:pt>
                <c:pt idx="2013">
                  <c:v>-0.66080050230812049</c:v>
                </c:pt>
                <c:pt idx="2014">
                  <c:v>-0.65760081491316669</c:v>
                </c:pt>
                <c:pt idx="2015">
                  <c:v>-0.65689918868883979</c:v>
                </c:pt>
                <c:pt idx="2016">
                  <c:v>-0.65679999304120429</c:v>
                </c:pt>
                <c:pt idx="2017">
                  <c:v>-0.6557000062748557</c:v>
                </c:pt>
                <c:pt idx="2018">
                  <c:v>-0.65810052816959796</c:v>
                </c:pt>
                <c:pt idx="2019">
                  <c:v>-0.65880074325104943</c:v>
                </c:pt>
                <c:pt idx="2020">
                  <c:v>-0.66059989593486534</c:v>
                </c:pt>
                <c:pt idx="2021">
                  <c:v>-0.66690000329981558</c:v>
                </c:pt>
                <c:pt idx="2022">
                  <c:v>-0.66819999383005779</c:v>
                </c:pt>
                <c:pt idx="2023">
                  <c:v>-0.67100003514497075</c:v>
                </c:pt>
                <c:pt idx="2024">
                  <c:v>-0.66820074196584756</c:v>
                </c:pt>
                <c:pt idx="2025">
                  <c:v>-0.67080001588328741</c:v>
                </c:pt>
                <c:pt idx="2026">
                  <c:v>-0.67910000267875148</c:v>
                </c:pt>
                <c:pt idx="2027">
                  <c:v>-0.68059999928664183</c:v>
                </c:pt>
                <c:pt idx="2028">
                  <c:v>-0.6818000934435986</c:v>
                </c:pt>
                <c:pt idx="2029">
                  <c:v>-0.68080040536733577</c:v>
                </c:pt>
                <c:pt idx="2030">
                  <c:v>-0.68719944930489874</c:v>
                </c:pt>
                <c:pt idx="2031">
                  <c:v>-0.68789999931323109</c:v>
                </c:pt>
                <c:pt idx="2032">
                  <c:v>-0.68749999966530595</c:v>
                </c:pt>
                <c:pt idx="2033">
                  <c:v>-0.68970026721945032</c:v>
                </c:pt>
                <c:pt idx="2034">
                  <c:v>-0.68980038882000372</c:v>
                </c:pt>
                <c:pt idx="2035">
                  <c:v>-0.68729957401956199</c:v>
                </c:pt>
                <c:pt idx="2036">
                  <c:v>-0.69120000345719745</c:v>
                </c:pt>
                <c:pt idx="2037">
                  <c:v>-0.68949999602045864</c:v>
                </c:pt>
                <c:pt idx="2038">
                  <c:v>-0.69010033131053206</c:v>
                </c:pt>
                <c:pt idx="2039">
                  <c:v>-0.68870036518637789</c:v>
                </c:pt>
                <c:pt idx="2040">
                  <c:v>-0.69659982805751497</c:v>
                </c:pt>
                <c:pt idx="2041">
                  <c:v>-0.70070000315172365</c:v>
                </c:pt>
                <c:pt idx="2042">
                  <c:v>-0.7017000062041916</c:v>
                </c:pt>
                <c:pt idx="2043">
                  <c:v>-0.70150052809913177</c:v>
                </c:pt>
                <c:pt idx="2044">
                  <c:v>-0.70080064902867889</c:v>
                </c:pt>
                <c:pt idx="2045">
                  <c:v>-0.70149983593000798</c:v>
                </c:pt>
                <c:pt idx="2046">
                  <c:v>-0.70549999611830572</c:v>
                </c:pt>
                <c:pt idx="2047">
                  <c:v>-0.70449999919219408</c:v>
                </c:pt>
                <c:pt idx="2048">
                  <c:v>-0.70630022711702622</c:v>
                </c:pt>
                <c:pt idx="2049">
                  <c:v>-0.71030013737617992</c:v>
                </c:pt>
                <c:pt idx="2050">
                  <c:v>-0.71289971440273803</c:v>
                </c:pt>
                <c:pt idx="2051">
                  <c:v>-0.71459999516082462</c:v>
                </c:pt>
                <c:pt idx="2052">
                  <c:v>-0.71390000398241682</c:v>
                </c:pt>
                <c:pt idx="2053">
                  <c:v>-0.7118005804150016</c:v>
                </c:pt>
                <c:pt idx="2054">
                  <c:v>-0.71050064342853148</c:v>
                </c:pt>
                <c:pt idx="2055">
                  <c:v>-0.71150019775086548</c:v>
                </c:pt>
                <c:pt idx="2056">
                  <c:v>-0.71439999623544281</c:v>
                </c:pt>
                <c:pt idx="2057">
                  <c:v>-0.70759999390429584</c:v>
                </c:pt>
                <c:pt idx="2058">
                  <c:v>-0.70220069089555182</c:v>
                </c:pt>
                <c:pt idx="2059">
                  <c:v>-0.70120023337221937</c:v>
                </c:pt>
                <c:pt idx="2060">
                  <c:v>-0.70129963327053702</c:v>
                </c:pt>
                <c:pt idx="2061">
                  <c:v>-0.70140000987157691</c:v>
                </c:pt>
                <c:pt idx="2062">
                  <c:v>-0.69990000515099382</c:v>
                </c:pt>
                <c:pt idx="2063">
                  <c:v>-0.69980070214660373</c:v>
                </c:pt>
                <c:pt idx="2064">
                  <c:v>-0.69970025782822631</c:v>
                </c:pt>
                <c:pt idx="2065">
                  <c:v>-0.70119937630079221</c:v>
                </c:pt>
                <c:pt idx="2066">
                  <c:v>-0.70070000724808779</c:v>
                </c:pt>
                <c:pt idx="2067">
                  <c:v>-0.70380000353179639</c:v>
                </c:pt>
                <c:pt idx="2068">
                  <c:v>-0.7078998548531672</c:v>
                </c:pt>
                <c:pt idx="2069">
                  <c:v>-0.70600064803147689</c:v>
                </c:pt>
                <c:pt idx="2070">
                  <c:v>-0.70909984946774784</c:v>
                </c:pt>
                <c:pt idx="2071">
                  <c:v>-0.70859999814274488</c:v>
                </c:pt>
                <c:pt idx="2072">
                  <c:v>-0.70800001067982521</c:v>
                </c:pt>
                <c:pt idx="2073">
                  <c:v>-0.70999994125304511</c:v>
                </c:pt>
                <c:pt idx="2074">
                  <c:v>-0.71080028162396047</c:v>
                </c:pt>
                <c:pt idx="2075">
                  <c:v>-0.71409990673419088</c:v>
                </c:pt>
                <c:pt idx="2076">
                  <c:v>-0.71589998598210514</c:v>
                </c:pt>
                <c:pt idx="2077">
                  <c:v>-0.71749999547319021</c:v>
                </c:pt>
                <c:pt idx="2078">
                  <c:v>-0.72129971471440513</c:v>
                </c:pt>
                <c:pt idx="2079">
                  <c:v>-0.72040024066518527</c:v>
                </c:pt>
                <c:pt idx="2080">
                  <c:v>-0.72059933338459814</c:v>
                </c:pt>
                <c:pt idx="2081">
                  <c:v>-0.7171999907513964</c:v>
                </c:pt>
                <c:pt idx="2082">
                  <c:v>-0.71529999280028278</c:v>
                </c:pt>
                <c:pt idx="2083">
                  <c:v>-0.7152004222443793</c:v>
                </c:pt>
                <c:pt idx="2084">
                  <c:v>-0.71410039482725551</c:v>
                </c:pt>
                <c:pt idx="2085">
                  <c:v>-0.71449964976636693</c:v>
                </c:pt>
                <c:pt idx="2086">
                  <c:v>-0.71329999995941762</c:v>
                </c:pt>
                <c:pt idx="2087">
                  <c:v>-0.70790000777196838</c:v>
                </c:pt>
                <c:pt idx="2088">
                  <c:v>-0.706900450422836</c:v>
                </c:pt>
                <c:pt idx="2089">
                  <c:v>-0.70560040641430533</c:v>
                </c:pt>
                <c:pt idx="2090">
                  <c:v>-0.7052994981277152</c:v>
                </c:pt>
                <c:pt idx="2091">
                  <c:v>-0.70499999361345544</c:v>
                </c:pt>
                <c:pt idx="2092">
                  <c:v>-0.70660000343923457</c:v>
                </c:pt>
                <c:pt idx="2093">
                  <c:v>-0.70910008269129321</c:v>
                </c:pt>
                <c:pt idx="2094">
                  <c:v>-0.70430066386325052</c:v>
                </c:pt>
                <c:pt idx="2095">
                  <c:v>-0.70019975423929282</c:v>
                </c:pt>
                <c:pt idx="2096">
                  <c:v>-0.70029999537655385</c:v>
                </c:pt>
                <c:pt idx="2097">
                  <c:v>-0.69900000387133332</c:v>
                </c:pt>
                <c:pt idx="2098">
                  <c:v>-0.69890062160266098</c:v>
                </c:pt>
                <c:pt idx="2099">
                  <c:v>-0.69610085463500582</c:v>
                </c:pt>
                <c:pt idx="2100">
                  <c:v>-0.69649925685371272</c:v>
                </c:pt>
                <c:pt idx="2101">
                  <c:v>-0.69439999347378034</c:v>
                </c:pt>
                <c:pt idx="2102">
                  <c:v>-0.69559999618650181</c:v>
                </c:pt>
                <c:pt idx="2103">
                  <c:v>-0.69480027694953606</c:v>
                </c:pt>
                <c:pt idx="2104">
                  <c:v>-0.69310043816949474</c:v>
                </c:pt>
                <c:pt idx="2105">
                  <c:v>-0.69219997354230145</c:v>
                </c:pt>
                <c:pt idx="2106">
                  <c:v>-0.69469998675049283</c:v>
                </c:pt>
                <c:pt idx="2107">
                  <c:v>-0.6933000145436381</c:v>
                </c:pt>
                <c:pt idx="2108">
                  <c:v>-0.69500025568413548</c:v>
                </c:pt>
                <c:pt idx="2109">
                  <c:v>-0.69470057878788793</c:v>
                </c:pt>
                <c:pt idx="2110">
                  <c:v>-0.6938994615629781</c:v>
                </c:pt>
                <c:pt idx="2111">
                  <c:v>-0.69259999666974181</c:v>
                </c:pt>
                <c:pt idx="2112">
                  <c:v>-0.69209999533632072</c:v>
                </c:pt>
                <c:pt idx="2113">
                  <c:v>-0.69040059986582492</c:v>
                </c:pt>
                <c:pt idx="2114">
                  <c:v>-0.68830067439557752</c:v>
                </c:pt>
                <c:pt idx="2115">
                  <c:v>-0.69019990258675534</c:v>
                </c:pt>
                <c:pt idx="2116">
                  <c:v>-0.69269999504467705</c:v>
                </c:pt>
                <c:pt idx="2117">
                  <c:v>-0.69049998693662928</c:v>
                </c:pt>
                <c:pt idx="2118">
                  <c:v>-0.69480009598919423</c:v>
                </c:pt>
                <c:pt idx="2119">
                  <c:v>-0.69600066394923488</c:v>
                </c:pt>
                <c:pt idx="2120">
                  <c:v>-0.69329932051186915</c:v>
                </c:pt>
                <c:pt idx="2121">
                  <c:v>-0.69080000429676147</c:v>
                </c:pt>
                <c:pt idx="2122">
                  <c:v>-0.69049999990966171</c:v>
                </c:pt>
                <c:pt idx="2123">
                  <c:v>-0.69299998669885099</c:v>
                </c:pt>
                <c:pt idx="2124">
                  <c:v>-0.69350009575282456</c:v>
                </c:pt>
                <c:pt idx="2125">
                  <c:v>-0.69859964195347857</c:v>
                </c:pt>
                <c:pt idx="2126">
                  <c:v>-0.69980000534269493</c:v>
                </c:pt>
                <c:pt idx="2127">
                  <c:v>-0.70130001178040402</c:v>
                </c:pt>
                <c:pt idx="2128">
                  <c:v>-0.69770089707890293</c:v>
                </c:pt>
                <c:pt idx="2129">
                  <c:v>-0.69470098076271825</c:v>
                </c:pt>
                <c:pt idx="2130">
                  <c:v>-0.69609962272807024</c:v>
                </c:pt>
                <c:pt idx="2131">
                  <c:v>-0.695400012540631</c:v>
                </c:pt>
                <c:pt idx="2132">
                  <c:v>-0.69360001425957307</c:v>
                </c:pt>
                <c:pt idx="2133">
                  <c:v>-0.68980047011427814</c:v>
                </c:pt>
                <c:pt idx="2134">
                  <c:v>-0.68820057139964774</c:v>
                </c:pt>
                <c:pt idx="2135">
                  <c:v>-0.69129931226052577</c:v>
                </c:pt>
                <c:pt idx="2136">
                  <c:v>-0.68799999604379991</c:v>
                </c:pt>
                <c:pt idx="2137">
                  <c:v>-0.68520000758871902</c:v>
                </c:pt>
                <c:pt idx="2138">
                  <c:v>-0.68280051627516514</c:v>
                </c:pt>
                <c:pt idx="2139">
                  <c:v>-0.6831005447456846</c:v>
                </c:pt>
                <c:pt idx="2140">
                  <c:v>-0.68209969268355053</c:v>
                </c:pt>
                <c:pt idx="2141">
                  <c:v>-0.68179998665436869</c:v>
                </c:pt>
                <c:pt idx="2142">
                  <c:v>-0.68219998631684575</c:v>
                </c:pt>
                <c:pt idx="2143">
                  <c:v>-0.68270017462054966</c:v>
                </c:pt>
                <c:pt idx="2144">
                  <c:v>-0.68609991655830527</c:v>
                </c:pt>
                <c:pt idx="2145">
                  <c:v>-0.68259912309440551</c:v>
                </c:pt>
                <c:pt idx="2146">
                  <c:v>-0.67959999518643599</c:v>
                </c:pt>
                <c:pt idx="2147">
                  <c:v>-0.68370000128925312</c:v>
                </c:pt>
                <c:pt idx="2148">
                  <c:v>-0.68460000128834508</c:v>
                </c:pt>
                <c:pt idx="2149">
                  <c:v>-0.68880016317416448</c:v>
                </c:pt>
                <c:pt idx="2150">
                  <c:v>-0.69309959016391076</c:v>
                </c:pt>
                <c:pt idx="2151">
                  <c:v>-0.69289999319153139</c:v>
                </c:pt>
                <c:pt idx="2152">
                  <c:v>-0.69409998913761228</c:v>
                </c:pt>
                <c:pt idx="2153">
                  <c:v>-0.69400039215543075</c:v>
                </c:pt>
                <c:pt idx="2154">
                  <c:v>-0.69030070171720581</c:v>
                </c:pt>
                <c:pt idx="2155">
                  <c:v>-0.68970012092904653</c:v>
                </c:pt>
                <c:pt idx="2156">
                  <c:v>-0.69369997225294355</c:v>
                </c:pt>
                <c:pt idx="2157">
                  <c:v>-0.69289997768646572</c:v>
                </c:pt>
                <c:pt idx="2158">
                  <c:v>-0.69719976635678904</c:v>
                </c:pt>
                <c:pt idx="2159">
                  <c:v>-0.70089988251129398</c:v>
                </c:pt>
                <c:pt idx="2160">
                  <c:v>-0.70409940194804221</c:v>
                </c:pt>
                <c:pt idx="2161">
                  <c:v>-0.70190000649017747</c:v>
                </c:pt>
                <c:pt idx="2162">
                  <c:v>-0.7037000058189733</c:v>
                </c:pt>
                <c:pt idx="2163">
                  <c:v>-0.70270074244035641</c:v>
                </c:pt>
                <c:pt idx="2164">
                  <c:v>-0.70110084305633791</c:v>
                </c:pt>
                <c:pt idx="2165">
                  <c:v>-0.6993996563978726</c:v>
                </c:pt>
                <c:pt idx="2166">
                  <c:v>-0.69970000658213394</c:v>
                </c:pt>
                <c:pt idx="2167">
                  <c:v>-0.69960000897117425</c:v>
                </c:pt>
                <c:pt idx="2168">
                  <c:v>-0.70139996595389675</c:v>
                </c:pt>
                <c:pt idx="2169">
                  <c:v>-0.70030031614442123</c:v>
                </c:pt>
                <c:pt idx="2170">
                  <c:v>-0.69819966221257346</c:v>
                </c:pt>
                <c:pt idx="2171">
                  <c:v>-0.69759999580855947</c:v>
                </c:pt>
                <c:pt idx="2172">
                  <c:v>-0.69940000867791241</c:v>
                </c:pt>
                <c:pt idx="2173">
                  <c:v>-0.69870047436415916</c:v>
                </c:pt>
                <c:pt idx="2174">
                  <c:v>-0.69980014620523434</c:v>
                </c:pt>
                <c:pt idx="2175">
                  <c:v>-0.70229938421834959</c:v>
                </c:pt>
                <c:pt idx="2176">
                  <c:v>-0.70330001516413176</c:v>
                </c:pt>
                <c:pt idx="2177">
                  <c:v>-0.70050001011259155</c:v>
                </c:pt>
                <c:pt idx="2178">
                  <c:v>-0.70200018520699814</c:v>
                </c:pt>
                <c:pt idx="2179">
                  <c:v>-0.70080013848200906</c:v>
                </c:pt>
                <c:pt idx="2180">
                  <c:v>-0.70219990921759745</c:v>
                </c:pt>
                <c:pt idx="2181">
                  <c:v>-0.70530000505823409</c:v>
                </c:pt>
                <c:pt idx="2182">
                  <c:v>-0.70769997730531031</c:v>
                </c:pt>
                <c:pt idx="2183">
                  <c:v>-0.70740043316618539</c:v>
                </c:pt>
                <c:pt idx="2184">
                  <c:v>-0.70770064688258572</c:v>
                </c:pt>
                <c:pt idx="2185">
                  <c:v>-0.70649916830734583</c:v>
                </c:pt>
                <c:pt idx="2186">
                  <c:v>-0.70019998416682938</c:v>
                </c:pt>
                <c:pt idx="2187">
                  <c:v>-0.69920002584694885</c:v>
                </c:pt>
                <c:pt idx="2188">
                  <c:v>-0.69430091114190873</c:v>
                </c:pt>
                <c:pt idx="2189">
                  <c:v>-0.69940045633848058</c:v>
                </c:pt>
                <c:pt idx="2190">
                  <c:v>-0.70389912777318386</c:v>
                </c:pt>
                <c:pt idx="2191">
                  <c:v>-0.70489998665289022</c:v>
                </c:pt>
                <c:pt idx="2192">
                  <c:v>-0.70640002832806204</c:v>
                </c:pt>
                <c:pt idx="2193">
                  <c:v>-0.70750084419705672</c:v>
                </c:pt>
                <c:pt idx="2194">
                  <c:v>-0.71290071993280435</c:v>
                </c:pt>
                <c:pt idx="2195">
                  <c:v>-0.71389905882097082</c:v>
                </c:pt>
                <c:pt idx="2196">
                  <c:v>-0.71409999694878934</c:v>
                </c:pt>
                <c:pt idx="2197">
                  <c:v>-0.71519998274743557</c:v>
                </c:pt>
                <c:pt idx="2198">
                  <c:v>-0.71850058728159638</c:v>
                </c:pt>
                <c:pt idx="2199">
                  <c:v>-0.7239003942522686</c:v>
                </c:pt>
                <c:pt idx="2200">
                  <c:v>-0.7248991503729485</c:v>
                </c:pt>
                <c:pt idx="2201">
                  <c:v>-0.72540002585446928</c:v>
                </c:pt>
                <c:pt idx="2202">
                  <c:v>-0.72369998083013343</c:v>
                </c:pt>
                <c:pt idx="2203">
                  <c:v>-0.72370085630973335</c:v>
                </c:pt>
                <c:pt idx="2204">
                  <c:v>-0.72250091696332674</c:v>
                </c:pt>
                <c:pt idx="2205">
                  <c:v>-0.71969966564211063</c:v>
                </c:pt>
                <c:pt idx="2206">
                  <c:v>-0.72339999924588483</c:v>
                </c:pt>
                <c:pt idx="2207">
                  <c:v>-0.7262000022965367</c:v>
                </c:pt>
                <c:pt idx="2208">
                  <c:v>-0.72040086117340252</c:v>
                </c:pt>
                <c:pt idx="2209">
                  <c:v>-0.7191010010719765</c:v>
                </c:pt>
                <c:pt idx="2210">
                  <c:v>-0.71769903279346181</c:v>
                </c:pt>
                <c:pt idx="2211">
                  <c:v>-0.71710001392784761</c:v>
                </c:pt>
                <c:pt idx="2212">
                  <c:v>-0.72300000648829155</c:v>
                </c:pt>
                <c:pt idx="2213">
                  <c:v>-0.72300074310624041</c:v>
                </c:pt>
                <c:pt idx="2214">
                  <c:v>-0.72100066862185486</c:v>
                </c:pt>
                <c:pt idx="2215">
                  <c:v>-0.71939969330560416</c:v>
                </c:pt>
                <c:pt idx="2216">
                  <c:v>-0.72050001707975753</c:v>
                </c:pt>
                <c:pt idx="2217">
                  <c:v>-0.72339997577364556</c:v>
                </c:pt>
                <c:pt idx="2218">
                  <c:v>-0.7210007720059366</c:v>
                </c:pt>
                <c:pt idx="2219">
                  <c:v>-0.72270111036777962</c:v>
                </c:pt>
                <c:pt idx="2220">
                  <c:v>-0.7195997337330482</c:v>
                </c:pt>
                <c:pt idx="2221">
                  <c:v>-0.7213000145056867</c:v>
                </c:pt>
                <c:pt idx="2222">
                  <c:v>-0.72820001754735131</c:v>
                </c:pt>
                <c:pt idx="2223">
                  <c:v>-0.72950047340418678</c:v>
                </c:pt>
                <c:pt idx="2224">
                  <c:v>-0.7323004524296266</c:v>
                </c:pt>
                <c:pt idx="2225">
                  <c:v>-0.73619993191096</c:v>
                </c:pt>
                <c:pt idx="2226">
                  <c:v>-0.73889998474624008</c:v>
                </c:pt>
                <c:pt idx="2227">
                  <c:v>-0.73849998951482121</c:v>
                </c:pt>
                <c:pt idx="2228">
                  <c:v>-0.73490097065223381</c:v>
                </c:pt>
                <c:pt idx="2229">
                  <c:v>-0.73570092869340442</c:v>
                </c:pt>
                <c:pt idx="2230">
                  <c:v>-0.73619963570672553</c:v>
                </c:pt>
                <c:pt idx="2231">
                  <c:v>-0.73549999571696389</c:v>
                </c:pt>
                <c:pt idx="2232">
                  <c:v>-0.73709997406695038</c:v>
                </c:pt>
                <c:pt idx="2233">
                  <c:v>-0.73540082311956212</c:v>
                </c:pt>
                <c:pt idx="2234">
                  <c:v>-0.73660063619900029</c:v>
                </c:pt>
                <c:pt idx="2235">
                  <c:v>-0.73679949560755631</c:v>
                </c:pt>
                <c:pt idx="2236">
                  <c:v>-0.73619998769572703</c:v>
                </c:pt>
                <c:pt idx="2237">
                  <c:v>-0.73909999990428332</c:v>
                </c:pt>
                <c:pt idx="2238">
                  <c:v>-0.74350070028594928</c:v>
                </c:pt>
                <c:pt idx="2239">
                  <c:v>-0.7414010982538457</c:v>
                </c:pt>
                <c:pt idx="2240">
                  <c:v>-0.73379980087338481</c:v>
                </c:pt>
                <c:pt idx="2241">
                  <c:v>-0.73560001898295013</c:v>
                </c:pt>
                <c:pt idx="2242">
                  <c:v>-0.73209997091908008</c:v>
                </c:pt>
                <c:pt idx="2243">
                  <c:v>-0.73090037393558305</c:v>
                </c:pt>
                <c:pt idx="2244">
                  <c:v>-0.73150044574867934</c:v>
                </c:pt>
                <c:pt idx="2245">
                  <c:v>-0.72989977588440524</c:v>
                </c:pt>
                <c:pt idx="2246">
                  <c:v>-0.73089998722571181</c:v>
                </c:pt>
                <c:pt idx="2247">
                  <c:v>-0.7307000031505595</c:v>
                </c:pt>
                <c:pt idx="2248">
                  <c:v>-0.72920071335101966</c:v>
                </c:pt>
                <c:pt idx="2249">
                  <c:v>-0.73120077772910008</c:v>
                </c:pt>
                <c:pt idx="2250">
                  <c:v>-0.72949942818377167</c:v>
                </c:pt>
                <c:pt idx="2251">
                  <c:v>-0.72769997311115731</c:v>
                </c:pt>
                <c:pt idx="2252">
                  <c:v>-0.72249997854669346</c:v>
                </c:pt>
                <c:pt idx="2253">
                  <c:v>-0.71890038157289382</c:v>
                </c:pt>
                <c:pt idx="2254">
                  <c:v>-0.7159003145279712</c:v>
                </c:pt>
                <c:pt idx="2255">
                  <c:v>-0.71599926367343869</c:v>
                </c:pt>
                <c:pt idx="2256">
                  <c:v>-0.71489998369361274</c:v>
                </c:pt>
                <c:pt idx="2257">
                  <c:v>-0.71699998607800808</c:v>
                </c:pt>
                <c:pt idx="2258">
                  <c:v>-0.71870041552028852</c:v>
                </c:pt>
                <c:pt idx="2259">
                  <c:v>-0.72150037489336682</c:v>
                </c:pt>
                <c:pt idx="2260">
                  <c:v>-0.72269957532989793</c:v>
                </c:pt>
                <c:pt idx="2261">
                  <c:v>-0.72359997835883405</c:v>
                </c:pt>
                <c:pt idx="2262">
                  <c:v>-0.72539999055879889</c:v>
                </c:pt>
                <c:pt idx="2263">
                  <c:v>-0.72290079660888296</c:v>
                </c:pt>
                <c:pt idx="2264">
                  <c:v>-0.72310068894148571</c:v>
                </c:pt>
                <c:pt idx="2265">
                  <c:v>-0.72389940882567316</c:v>
                </c:pt>
                <c:pt idx="2266">
                  <c:v>-0.72889998693426605</c:v>
                </c:pt>
                <c:pt idx="2267">
                  <c:v>-0.72600000019156141</c:v>
                </c:pt>
                <c:pt idx="2268">
                  <c:v>-0.72490139418368926</c:v>
                </c:pt>
                <c:pt idx="2269">
                  <c:v>-0.72480117273516953</c:v>
                </c:pt>
                <c:pt idx="2270">
                  <c:v>-0.72299854441371281</c:v>
                </c:pt>
                <c:pt idx="2271">
                  <c:v>-0.71919999123201706</c:v>
                </c:pt>
                <c:pt idx="2272">
                  <c:v>-0.71750002718181349</c:v>
                </c:pt>
                <c:pt idx="2273">
                  <c:v>-0.71220195627392968</c:v>
                </c:pt>
                <c:pt idx="2274">
                  <c:v>-0.71800023385003442</c:v>
                </c:pt>
                <c:pt idx="2275">
                  <c:v>-0.72059887552313739</c:v>
                </c:pt>
                <c:pt idx="2276">
                  <c:v>-0.71800001516385237</c:v>
                </c:pt>
                <c:pt idx="2277">
                  <c:v>-0.715599994189688</c:v>
                </c:pt>
                <c:pt idx="2278">
                  <c:v>-0.71620105457986938</c:v>
                </c:pt>
                <c:pt idx="2279">
                  <c:v>-0.71200127678457648</c:v>
                </c:pt>
                <c:pt idx="2280">
                  <c:v>-0.71189748955657706</c:v>
                </c:pt>
                <c:pt idx="2281">
                  <c:v>-0.70279998017213074</c:v>
                </c:pt>
                <c:pt idx="2282">
                  <c:v>-0.69439997176959878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0-4636-4ED3-8D02-22F5C30B15D3}"/>
            </c:ext>
          </c:extLst>
        </c:ser>
        <c:ser>
          <c:idx val="1"/>
          <c:order val="1"/>
          <c:spPr>
            <a:ln w="12700" cap="rnd">
              <a:solidFill>
                <a:srgbClr val="FAA43A"/>
              </a:solidFill>
              <a:round/>
            </a:ln>
            <a:effectLst/>
          </c:spPr>
          <c:marker>
            <c:symbol val="none"/>
          </c:marker>
          <c:xVal>
            <c:numRef>
              <c:f>sheet1!$C$1:$C$2283</c:f>
              <c:numCache>
                <c:formatCode>General</c:formatCode>
                <c:ptCount val="2283"/>
                <c:pt idx="0">
                  <c:v>-38.200000762939453</c:v>
                </c:pt>
                <c:pt idx="1">
                  <c:v>-38.099998474121094</c:v>
                </c:pt>
                <c:pt idx="2">
                  <c:v>-38</c:v>
                </c:pt>
                <c:pt idx="3">
                  <c:v>-37.899997711181641</c:v>
                </c:pt>
                <c:pt idx="4">
                  <c:v>-37.799999237060547</c:v>
                </c:pt>
                <c:pt idx="5">
                  <c:v>-37.700000762939453</c:v>
                </c:pt>
                <c:pt idx="6">
                  <c:v>-37.599998474121094</c:v>
                </c:pt>
                <c:pt idx="7">
                  <c:v>-37.5</c:v>
                </c:pt>
                <c:pt idx="8">
                  <c:v>-37.399997711181641</c:v>
                </c:pt>
                <c:pt idx="9">
                  <c:v>-37.299999237060547</c:v>
                </c:pt>
                <c:pt idx="10">
                  <c:v>-37.200000762939453</c:v>
                </c:pt>
                <c:pt idx="11">
                  <c:v>-37.099998474121094</c:v>
                </c:pt>
                <c:pt idx="12">
                  <c:v>-37</c:v>
                </c:pt>
                <c:pt idx="13">
                  <c:v>-36.899997711181641</c:v>
                </c:pt>
                <c:pt idx="14">
                  <c:v>-36.799999237060547</c:v>
                </c:pt>
                <c:pt idx="15">
                  <c:v>-36.700000762939453</c:v>
                </c:pt>
                <c:pt idx="16">
                  <c:v>-36.599998474121094</c:v>
                </c:pt>
                <c:pt idx="17">
                  <c:v>-36.5</c:v>
                </c:pt>
                <c:pt idx="18">
                  <c:v>-36.399997711181641</c:v>
                </c:pt>
                <c:pt idx="19">
                  <c:v>-36.299999237060547</c:v>
                </c:pt>
                <c:pt idx="20">
                  <c:v>-36.200000762939453</c:v>
                </c:pt>
                <c:pt idx="21">
                  <c:v>-36.099998474121094</c:v>
                </c:pt>
                <c:pt idx="22">
                  <c:v>-36</c:v>
                </c:pt>
                <c:pt idx="23">
                  <c:v>-35.899997711181641</c:v>
                </c:pt>
                <c:pt idx="24">
                  <c:v>-35.799999237060547</c:v>
                </c:pt>
                <c:pt idx="25">
                  <c:v>-35.700000762939453</c:v>
                </c:pt>
                <c:pt idx="26">
                  <c:v>-35.599998474121094</c:v>
                </c:pt>
                <c:pt idx="27">
                  <c:v>-35.5</c:v>
                </c:pt>
                <c:pt idx="28">
                  <c:v>-35.399997711181641</c:v>
                </c:pt>
                <c:pt idx="29">
                  <c:v>-35.299999237060547</c:v>
                </c:pt>
                <c:pt idx="30">
                  <c:v>-35.200000762939453</c:v>
                </c:pt>
                <c:pt idx="31">
                  <c:v>-35.099998474121094</c:v>
                </c:pt>
                <c:pt idx="32">
                  <c:v>-35</c:v>
                </c:pt>
                <c:pt idx="33">
                  <c:v>-34.899997711181641</c:v>
                </c:pt>
                <c:pt idx="34">
                  <c:v>-34.799999237060547</c:v>
                </c:pt>
                <c:pt idx="35">
                  <c:v>-34.700000762939453</c:v>
                </c:pt>
                <c:pt idx="36">
                  <c:v>-34.599998474121094</c:v>
                </c:pt>
                <c:pt idx="37">
                  <c:v>-34.5</c:v>
                </c:pt>
                <c:pt idx="38">
                  <c:v>-34.399997711181641</c:v>
                </c:pt>
                <c:pt idx="39">
                  <c:v>-34.299999237060547</c:v>
                </c:pt>
                <c:pt idx="40">
                  <c:v>-34.200000762939453</c:v>
                </c:pt>
                <c:pt idx="41">
                  <c:v>-34.099998474121094</c:v>
                </c:pt>
                <c:pt idx="42">
                  <c:v>-34</c:v>
                </c:pt>
                <c:pt idx="43">
                  <c:v>-33.899997711181641</c:v>
                </c:pt>
                <c:pt idx="44">
                  <c:v>-33.799999237060547</c:v>
                </c:pt>
                <c:pt idx="45">
                  <c:v>-33.700000762939453</c:v>
                </c:pt>
                <c:pt idx="46">
                  <c:v>-33.599998474121094</c:v>
                </c:pt>
                <c:pt idx="47">
                  <c:v>-33.5</c:v>
                </c:pt>
                <c:pt idx="48">
                  <c:v>-33.399997711181641</c:v>
                </c:pt>
                <c:pt idx="49">
                  <c:v>-33.299999237060547</c:v>
                </c:pt>
                <c:pt idx="50">
                  <c:v>-33.200000762939453</c:v>
                </c:pt>
                <c:pt idx="51">
                  <c:v>-33.099998474121094</c:v>
                </c:pt>
                <c:pt idx="52">
                  <c:v>-33</c:v>
                </c:pt>
                <c:pt idx="53">
                  <c:v>-32.899997711181641</c:v>
                </c:pt>
                <c:pt idx="54">
                  <c:v>-32.799999237060547</c:v>
                </c:pt>
                <c:pt idx="55">
                  <c:v>-32.700000762939453</c:v>
                </c:pt>
                <c:pt idx="56">
                  <c:v>-32.599998474121094</c:v>
                </c:pt>
                <c:pt idx="57">
                  <c:v>-32.5</c:v>
                </c:pt>
                <c:pt idx="58">
                  <c:v>-32.399997711181641</c:v>
                </c:pt>
                <c:pt idx="59">
                  <c:v>-32.299999237060547</c:v>
                </c:pt>
                <c:pt idx="60">
                  <c:v>-32.200000762939453</c:v>
                </c:pt>
                <c:pt idx="61">
                  <c:v>-32.099998474121094</c:v>
                </c:pt>
                <c:pt idx="62">
                  <c:v>-32</c:v>
                </c:pt>
                <c:pt idx="63">
                  <c:v>-31.899999618530273</c:v>
                </c:pt>
                <c:pt idx="64">
                  <c:v>-31.799999237060547</c:v>
                </c:pt>
                <c:pt idx="65">
                  <c:v>-31.69999885559082</c:v>
                </c:pt>
                <c:pt idx="66">
                  <c:v>-31.599998474121094</c:v>
                </c:pt>
                <c:pt idx="67">
                  <c:v>-31.5</c:v>
                </c:pt>
                <c:pt idx="68">
                  <c:v>-31.399999618530273</c:v>
                </c:pt>
                <c:pt idx="69">
                  <c:v>-31.299999237060547</c:v>
                </c:pt>
                <c:pt idx="70">
                  <c:v>-31.19999885559082</c:v>
                </c:pt>
                <c:pt idx="71">
                  <c:v>-31.099998474121094</c:v>
                </c:pt>
                <c:pt idx="72">
                  <c:v>-31</c:v>
                </c:pt>
                <c:pt idx="73">
                  <c:v>-30.899999618530273</c:v>
                </c:pt>
                <c:pt idx="74">
                  <c:v>-30.799999237060547</c:v>
                </c:pt>
                <c:pt idx="75">
                  <c:v>-30.69999885559082</c:v>
                </c:pt>
                <c:pt idx="76">
                  <c:v>-30.599998474121094</c:v>
                </c:pt>
                <c:pt idx="77">
                  <c:v>-30.5</c:v>
                </c:pt>
                <c:pt idx="78">
                  <c:v>-30.399999618530273</c:v>
                </c:pt>
                <c:pt idx="79">
                  <c:v>-30.299999237060547</c:v>
                </c:pt>
                <c:pt idx="80">
                  <c:v>-30.19999885559082</c:v>
                </c:pt>
                <c:pt idx="81">
                  <c:v>-30.099998474121094</c:v>
                </c:pt>
                <c:pt idx="82">
                  <c:v>-30</c:v>
                </c:pt>
                <c:pt idx="83">
                  <c:v>-29.899999618530273</c:v>
                </c:pt>
                <c:pt idx="84">
                  <c:v>-29.799999237060547</c:v>
                </c:pt>
                <c:pt idx="85">
                  <c:v>-29.69999885559082</c:v>
                </c:pt>
                <c:pt idx="86">
                  <c:v>-29.599998474121094</c:v>
                </c:pt>
                <c:pt idx="87">
                  <c:v>-29.5</c:v>
                </c:pt>
                <c:pt idx="88">
                  <c:v>-29.399999618530273</c:v>
                </c:pt>
                <c:pt idx="89">
                  <c:v>-29.299999237060547</c:v>
                </c:pt>
                <c:pt idx="90">
                  <c:v>-29.19999885559082</c:v>
                </c:pt>
                <c:pt idx="91">
                  <c:v>-29.099998474121094</c:v>
                </c:pt>
                <c:pt idx="92">
                  <c:v>-29</c:v>
                </c:pt>
                <c:pt idx="93">
                  <c:v>-28.899999618530273</c:v>
                </c:pt>
                <c:pt idx="94">
                  <c:v>-28.799999237060547</c:v>
                </c:pt>
                <c:pt idx="95">
                  <c:v>-28.69999885559082</c:v>
                </c:pt>
                <c:pt idx="96">
                  <c:v>-28.599998474121094</c:v>
                </c:pt>
                <c:pt idx="97">
                  <c:v>-28.5</c:v>
                </c:pt>
                <c:pt idx="98">
                  <c:v>-28.399999618530273</c:v>
                </c:pt>
                <c:pt idx="99">
                  <c:v>-28.299999237060547</c:v>
                </c:pt>
                <c:pt idx="100">
                  <c:v>-28.19999885559082</c:v>
                </c:pt>
                <c:pt idx="101">
                  <c:v>-28.099998474121094</c:v>
                </c:pt>
                <c:pt idx="102">
                  <c:v>-28</c:v>
                </c:pt>
                <c:pt idx="103">
                  <c:v>-27.899999618530273</c:v>
                </c:pt>
                <c:pt idx="104">
                  <c:v>-27.799999237060547</c:v>
                </c:pt>
                <c:pt idx="105">
                  <c:v>-27.69999885559082</c:v>
                </c:pt>
                <c:pt idx="106">
                  <c:v>-27.599998474121094</c:v>
                </c:pt>
                <c:pt idx="107">
                  <c:v>-27.5</c:v>
                </c:pt>
                <c:pt idx="108">
                  <c:v>-27.399999618530273</c:v>
                </c:pt>
                <c:pt idx="109">
                  <c:v>-27.299999237060547</c:v>
                </c:pt>
                <c:pt idx="110">
                  <c:v>-27.19999885559082</c:v>
                </c:pt>
                <c:pt idx="111">
                  <c:v>-27.099998474121094</c:v>
                </c:pt>
                <c:pt idx="112">
                  <c:v>-27</c:v>
                </c:pt>
                <c:pt idx="113">
                  <c:v>-26.899999618530273</c:v>
                </c:pt>
                <c:pt idx="114">
                  <c:v>-26.799999237060547</c:v>
                </c:pt>
                <c:pt idx="115">
                  <c:v>-26.69999885559082</c:v>
                </c:pt>
                <c:pt idx="116">
                  <c:v>-26.599998474121094</c:v>
                </c:pt>
                <c:pt idx="117">
                  <c:v>-26.5</c:v>
                </c:pt>
                <c:pt idx="118">
                  <c:v>-26.399999618530273</c:v>
                </c:pt>
                <c:pt idx="119">
                  <c:v>-26.299999237060547</c:v>
                </c:pt>
                <c:pt idx="120">
                  <c:v>-26.19999885559082</c:v>
                </c:pt>
                <c:pt idx="121">
                  <c:v>-26.099998474121094</c:v>
                </c:pt>
                <c:pt idx="122">
                  <c:v>-26</c:v>
                </c:pt>
                <c:pt idx="123">
                  <c:v>-25.899999618530273</c:v>
                </c:pt>
                <c:pt idx="124">
                  <c:v>-25.799999237060547</c:v>
                </c:pt>
                <c:pt idx="125">
                  <c:v>-25.69999885559082</c:v>
                </c:pt>
                <c:pt idx="126">
                  <c:v>-25.599998474121094</c:v>
                </c:pt>
                <c:pt idx="127">
                  <c:v>-25.5</c:v>
                </c:pt>
                <c:pt idx="128">
                  <c:v>-25.399999618530273</c:v>
                </c:pt>
                <c:pt idx="129">
                  <c:v>-25.299999237060547</c:v>
                </c:pt>
                <c:pt idx="130">
                  <c:v>-25.19999885559082</c:v>
                </c:pt>
                <c:pt idx="131">
                  <c:v>-25.099998474121094</c:v>
                </c:pt>
                <c:pt idx="132">
                  <c:v>-25</c:v>
                </c:pt>
                <c:pt idx="133">
                  <c:v>-24.899999618530273</c:v>
                </c:pt>
                <c:pt idx="134">
                  <c:v>-24.799999237060547</c:v>
                </c:pt>
                <c:pt idx="135">
                  <c:v>-24.69999885559082</c:v>
                </c:pt>
                <c:pt idx="136">
                  <c:v>-24.599998474121094</c:v>
                </c:pt>
                <c:pt idx="137">
                  <c:v>-24.5</c:v>
                </c:pt>
                <c:pt idx="138">
                  <c:v>-24.399999618530273</c:v>
                </c:pt>
                <c:pt idx="139">
                  <c:v>-24.299999237060547</c:v>
                </c:pt>
                <c:pt idx="140">
                  <c:v>-24.19999885559082</c:v>
                </c:pt>
                <c:pt idx="141">
                  <c:v>-24.099998474121094</c:v>
                </c:pt>
                <c:pt idx="142">
                  <c:v>-24</c:v>
                </c:pt>
                <c:pt idx="143">
                  <c:v>-23.899999618530273</c:v>
                </c:pt>
                <c:pt idx="144">
                  <c:v>-23.799999237060547</c:v>
                </c:pt>
                <c:pt idx="145">
                  <c:v>-23.69999885559082</c:v>
                </c:pt>
                <c:pt idx="146">
                  <c:v>-23.599998474121094</c:v>
                </c:pt>
                <c:pt idx="147">
                  <c:v>-23.5</c:v>
                </c:pt>
                <c:pt idx="148">
                  <c:v>-23.399999618530273</c:v>
                </c:pt>
                <c:pt idx="149">
                  <c:v>-23.299999237060547</c:v>
                </c:pt>
                <c:pt idx="150">
                  <c:v>-23.19999885559082</c:v>
                </c:pt>
                <c:pt idx="151">
                  <c:v>-23.099998474121094</c:v>
                </c:pt>
                <c:pt idx="152">
                  <c:v>-23</c:v>
                </c:pt>
                <c:pt idx="153">
                  <c:v>-22.899999618530273</c:v>
                </c:pt>
                <c:pt idx="154">
                  <c:v>-22.799999237060547</c:v>
                </c:pt>
                <c:pt idx="155">
                  <c:v>-22.69999885559082</c:v>
                </c:pt>
                <c:pt idx="156">
                  <c:v>-22.599998474121094</c:v>
                </c:pt>
                <c:pt idx="157">
                  <c:v>-22.5</c:v>
                </c:pt>
                <c:pt idx="158">
                  <c:v>-22.399999618530273</c:v>
                </c:pt>
                <c:pt idx="159">
                  <c:v>-22.299999237060547</c:v>
                </c:pt>
                <c:pt idx="160">
                  <c:v>-22.19999885559082</c:v>
                </c:pt>
                <c:pt idx="161">
                  <c:v>-22.099998474121094</c:v>
                </c:pt>
                <c:pt idx="162">
                  <c:v>-22</c:v>
                </c:pt>
                <c:pt idx="163">
                  <c:v>-21.899999618530273</c:v>
                </c:pt>
                <c:pt idx="164">
                  <c:v>-21.799999237060547</c:v>
                </c:pt>
                <c:pt idx="165">
                  <c:v>-21.69999885559082</c:v>
                </c:pt>
                <c:pt idx="166">
                  <c:v>-21.599998474121094</c:v>
                </c:pt>
                <c:pt idx="167">
                  <c:v>-21.5</c:v>
                </c:pt>
                <c:pt idx="168">
                  <c:v>-21.399999618530273</c:v>
                </c:pt>
                <c:pt idx="169">
                  <c:v>-21.299999237060547</c:v>
                </c:pt>
                <c:pt idx="170">
                  <c:v>-21.19999885559082</c:v>
                </c:pt>
                <c:pt idx="171">
                  <c:v>-21.099998474121094</c:v>
                </c:pt>
                <c:pt idx="172">
                  <c:v>-21</c:v>
                </c:pt>
                <c:pt idx="173">
                  <c:v>-20.899999618530273</c:v>
                </c:pt>
                <c:pt idx="174">
                  <c:v>-20.799999237060547</c:v>
                </c:pt>
                <c:pt idx="175">
                  <c:v>-20.69999885559082</c:v>
                </c:pt>
                <c:pt idx="176">
                  <c:v>-20.599998474121094</c:v>
                </c:pt>
                <c:pt idx="177">
                  <c:v>-20.5</c:v>
                </c:pt>
                <c:pt idx="178">
                  <c:v>-20.399999618530273</c:v>
                </c:pt>
                <c:pt idx="179">
                  <c:v>-20.299999237060547</c:v>
                </c:pt>
                <c:pt idx="180">
                  <c:v>-20.19999885559082</c:v>
                </c:pt>
                <c:pt idx="181">
                  <c:v>-20.099998474121094</c:v>
                </c:pt>
                <c:pt idx="182">
                  <c:v>-20</c:v>
                </c:pt>
                <c:pt idx="183">
                  <c:v>-19.899999618530273</c:v>
                </c:pt>
                <c:pt idx="184">
                  <c:v>-19.799999237060547</c:v>
                </c:pt>
                <c:pt idx="185">
                  <c:v>-19.69999885559082</c:v>
                </c:pt>
                <c:pt idx="186">
                  <c:v>-19.599998474121094</c:v>
                </c:pt>
                <c:pt idx="187">
                  <c:v>-19.5</c:v>
                </c:pt>
                <c:pt idx="188">
                  <c:v>-19.399999618530273</c:v>
                </c:pt>
                <c:pt idx="189">
                  <c:v>-19.299999237060547</c:v>
                </c:pt>
                <c:pt idx="190">
                  <c:v>-19.19999885559082</c:v>
                </c:pt>
                <c:pt idx="191">
                  <c:v>-19.099998474121094</c:v>
                </c:pt>
                <c:pt idx="192">
                  <c:v>-19</c:v>
                </c:pt>
                <c:pt idx="193">
                  <c:v>-18.899999618530273</c:v>
                </c:pt>
                <c:pt idx="194">
                  <c:v>-18.799999237060547</c:v>
                </c:pt>
                <c:pt idx="195">
                  <c:v>-18.69999885559082</c:v>
                </c:pt>
                <c:pt idx="196">
                  <c:v>-18.599998474121094</c:v>
                </c:pt>
                <c:pt idx="197">
                  <c:v>-18.5</c:v>
                </c:pt>
                <c:pt idx="198">
                  <c:v>-18.399999618530273</c:v>
                </c:pt>
                <c:pt idx="199">
                  <c:v>-18.299999237060547</c:v>
                </c:pt>
                <c:pt idx="200">
                  <c:v>-18.19999885559082</c:v>
                </c:pt>
                <c:pt idx="201">
                  <c:v>-18.099998474121094</c:v>
                </c:pt>
                <c:pt idx="202">
                  <c:v>-18</c:v>
                </c:pt>
                <c:pt idx="203">
                  <c:v>-17.899999618530273</c:v>
                </c:pt>
                <c:pt idx="204">
                  <c:v>-17.799999237060547</c:v>
                </c:pt>
                <c:pt idx="205">
                  <c:v>-17.69999885559082</c:v>
                </c:pt>
                <c:pt idx="206">
                  <c:v>-17.599998474121094</c:v>
                </c:pt>
                <c:pt idx="207">
                  <c:v>-17.5</c:v>
                </c:pt>
                <c:pt idx="208">
                  <c:v>-17.399999618530273</c:v>
                </c:pt>
                <c:pt idx="209">
                  <c:v>-17.299999237060547</c:v>
                </c:pt>
                <c:pt idx="210">
                  <c:v>-17.19999885559082</c:v>
                </c:pt>
                <c:pt idx="211">
                  <c:v>-17.099998474121094</c:v>
                </c:pt>
                <c:pt idx="212">
                  <c:v>-17</c:v>
                </c:pt>
                <c:pt idx="213">
                  <c:v>-16.899999618530273</c:v>
                </c:pt>
                <c:pt idx="214">
                  <c:v>-16.799999237060547</c:v>
                </c:pt>
                <c:pt idx="215">
                  <c:v>-16.69999885559082</c:v>
                </c:pt>
                <c:pt idx="216">
                  <c:v>-16.599998474121094</c:v>
                </c:pt>
                <c:pt idx="217">
                  <c:v>-16.5</c:v>
                </c:pt>
                <c:pt idx="218">
                  <c:v>-16.399999618530273</c:v>
                </c:pt>
                <c:pt idx="219">
                  <c:v>-16.299999237060547</c:v>
                </c:pt>
                <c:pt idx="220">
                  <c:v>-16.19999885559082</c:v>
                </c:pt>
                <c:pt idx="221">
                  <c:v>-16.099998474121094</c:v>
                </c:pt>
                <c:pt idx="222">
                  <c:v>-16</c:v>
                </c:pt>
                <c:pt idx="223">
                  <c:v>-15.899999618530273</c:v>
                </c:pt>
                <c:pt idx="224">
                  <c:v>-15.799999237060547</c:v>
                </c:pt>
                <c:pt idx="225">
                  <c:v>-15.69999885559082</c:v>
                </c:pt>
                <c:pt idx="226">
                  <c:v>-15.599998474121094</c:v>
                </c:pt>
                <c:pt idx="227">
                  <c:v>-15.5</c:v>
                </c:pt>
                <c:pt idx="228">
                  <c:v>-15.399999618530273</c:v>
                </c:pt>
                <c:pt idx="229">
                  <c:v>-15.299999237060547</c:v>
                </c:pt>
                <c:pt idx="230">
                  <c:v>-15.19999885559082</c:v>
                </c:pt>
                <c:pt idx="231">
                  <c:v>-15.099998474121094</c:v>
                </c:pt>
                <c:pt idx="232">
                  <c:v>-15</c:v>
                </c:pt>
                <c:pt idx="233">
                  <c:v>-14.899999618530273</c:v>
                </c:pt>
                <c:pt idx="234">
                  <c:v>-14.799999237060547</c:v>
                </c:pt>
                <c:pt idx="235">
                  <c:v>-14.69999885559082</c:v>
                </c:pt>
                <c:pt idx="236">
                  <c:v>-14.599998474121094</c:v>
                </c:pt>
                <c:pt idx="237">
                  <c:v>-14.5</c:v>
                </c:pt>
                <c:pt idx="238">
                  <c:v>-14.399999618530273</c:v>
                </c:pt>
                <c:pt idx="239">
                  <c:v>-14.299999237060547</c:v>
                </c:pt>
                <c:pt idx="240">
                  <c:v>-14.19999885559082</c:v>
                </c:pt>
                <c:pt idx="241">
                  <c:v>-14.099998474121094</c:v>
                </c:pt>
                <c:pt idx="242">
                  <c:v>-14</c:v>
                </c:pt>
                <c:pt idx="243">
                  <c:v>-13.899999618530273</c:v>
                </c:pt>
                <c:pt idx="244">
                  <c:v>-13.799999237060547</c:v>
                </c:pt>
                <c:pt idx="245">
                  <c:v>-13.69999885559082</c:v>
                </c:pt>
                <c:pt idx="246">
                  <c:v>-13.599998474121094</c:v>
                </c:pt>
                <c:pt idx="247">
                  <c:v>-13.5</c:v>
                </c:pt>
                <c:pt idx="248">
                  <c:v>-13.399999618530273</c:v>
                </c:pt>
                <c:pt idx="249">
                  <c:v>-13.299999237060547</c:v>
                </c:pt>
                <c:pt idx="250">
                  <c:v>-13.19999885559082</c:v>
                </c:pt>
                <c:pt idx="251">
                  <c:v>-13.099998474121094</c:v>
                </c:pt>
                <c:pt idx="252">
                  <c:v>-13</c:v>
                </c:pt>
                <c:pt idx="253">
                  <c:v>-12.899999618530273</c:v>
                </c:pt>
                <c:pt idx="254">
                  <c:v>-12.799999237060547</c:v>
                </c:pt>
                <c:pt idx="255">
                  <c:v>-12.69999885559082</c:v>
                </c:pt>
                <c:pt idx="256">
                  <c:v>-12.599998474121094</c:v>
                </c:pt>
                <c:pt idx="257">
                  <c:v>-12.5</c:v>
                </c:pt>
                <c:pt idx="258">
                  <c:v>-12.399999618530273</c:v>
                </c:pt>
                <c:pt idx="259">
                  <c:v>-12.299999237060547</c:v>
                </c:pt>
                <c:pt idx="260">
                  <c:v>-12.19999885559082</c:v>
                </c:pt>
                <c:pt idx="261">
                  <c:v>-12.099998474121094</c:v>
                </c:pt>
                <c:pt idx="262">
                  <c:v>-12</c:v>
                </c:pt>
                <c:pt idx="263">
                  <c:v>-11.899999618530273</c:v>
                </c:pt>
                <c:pt idx="264">
                  <c:v>-11.799999237060547</c:v>
                </c:pt>
                <c:pt idx="265">
                  <c:v>-11.69999885559082</c:v>
                </c:pt>
                <c:pt idx="266">
                  <c:v>-11.599998474121094</c:v>
                </c:pt>
                <c:pt idx="267">
                  <c:v>-11.5</c:v>
                </c:pt>
                <c:pt idx="268">
                  <c:v>-11.399999618530273</c:v>
                </c:pt>
                <c:pt idx="269">
                  <c:v>-11.299999237060547</c:v>
                </c:pt>
                <c:pt idx="270">
                  <c:v>-11.19999885559082</c:v>
                </c:pt>
                <c:pt idx="271">
                  <c:v>-11.099998474121094</c:v>
                </c:pt>
                <c:pt idx="272">
                  <c:v>-11</c:v>
                </c:pt>
                <c:pt idx="273">
                  <c:v>-10.899999618530273</c:v>
                </c:pt>
                <c:pt idx="274">
                  <c:v>-10.799999237060547</c:v>
                </c:pt>
                <c:pt idx="275">
                  <c:v>-10.69999885559082</c:v>
                </c:pt>
                <c:pt idx="276">
                  <c:v>-10.599998474121094</c:v>
                </c:pt>
                <c:pt idx="277">
                  <c:v>-10.5</c:v>
                </c:pt>
                <c:pt idx="278">
                  <c:v>-10.399999618530273</c:v>
                </c:pt>
                <c:pt idx="279">
                  <c:v>-10.299999237060547</c:v>
                </c:pt>
                <c:pt idx="280">
                  <c:v>-10.19999885559082</c:v>
                </c:pt>
                <c:pt idx="281">
                  <c:v>-10.099998474121094</c:v>
                </c:pt>
                <c:pt idx="282">
                  <c:v>-10</c:v>
                </c:pt>
                <c:pt idx="283">
                  <c:v>-9.8999996185302734</c:v>
                </c:pt>
                <c:pt idx="284">
                  <c:v>-9.7999992370605469</c:v>
                </c:pt>
                <c:pt idx="285">
                  <c:v>-9.6999988555908203</c:v>
                </c:pt>
                <c:pt idx="286">
                  <c:v>-9.5999984741210938</c:v>
                </c:pt>
                <c:pt idx="287">
                  <c:v>-9.5</c:v>
                </c:pt>
                <c:pt idx="288">
                  <c:v>-9.3999996185302734</c:v>
                </c:pt>
                <c:pt idx="289">
                  <c:v>-9.2999992370605469</c:v>
                </c:pt>
                <c:pt idx="290">
                  <c:v>-9.1999988555908203</c:v>
                </c:pt>
                <c:pt idx="291">
                  <c:v>-9.0999984741210938</c:v>
                </c:pt>
                <c:pt idx="292">
                  <c:v>-9</c:v>
                </c:pt>
                <c:pt idx="293">
                  <c:v>-8.8999996185302734</c:v>
                </c:pt>
                <c:pt idx="294">
                  <c:v>-8.7999992370605469</c:v>
                </c:pt>
                <c:pt idx="295">
                  <c:v>-8.6999988555908203</c:v>
                </c:pt>
                <c:pt idx="296">
                  <c:v>-8.5999984741210938</c:v>
                </c:pt>
                <c:pt idx="297">
                  <c:v>-8.5</c:v>
                </c:pt>
                <c:pt idx="298">
                  <c:v>-8.3999996185302734</c:v>
                </c:pt>
                <c:pt idx="299">
                  <c:v>-8.2999992370605469</c:v>
                </c:pt>
                <c:pt idx="300">
                  <c:v>-8.1999988555908203</c:v>
                </c:pt>
                <c:pt idx="301">
                  <c:v>-8.0999984741210938</c:v>
                </c:pt>
                <c:pt idx="302">
                  <c:v>-8</c:v>
                </c:pt>
                <c:pt idx="303">
                  <c:v>-7.8999996185302734</c:v>
                </c:pt>
                <c:pt idx="304">
                  <c:v>-7.7999992370605469</c:v>
                </c:pt>
                <c:pt idx="305">
                  <c:v>-7.6999988555908203</c:v>
                </c:pt>
                <c:pt idx="306">
                  <c:v>-7.5999984741210938</c:v>
                </c:pt>
                <c:pt idx="307">
                  <c:v>-7.5</c:v>
                </c:pt>
                <c:pt idx="308">
                  <c:v>-7.3999996185302734</c:v>
                </c:pt>
                <c:pt idx="309">
                  <c:v>-7.2999992370605469</c:v>
                </c:pt>
                <c:pt idx="310">
                  <c:v>-7.1999988555908203</c:v>
                </c:pt>
                <c:pt idx="311">
                  <c:v>-7.0999984741210938</c:v>
                </c:pt>
                <c:pt idx="312">
                  <c:v>-7</c:v>
                </c:pt>
                <c:pt idx="313">
                  <c:v>-6.8999996185302734</c:v>
                </c:pt>
                <c:pt idx="314">
                  <c:v>-6.7999992370605469</c:v>
                </c:pt>
                <c:pt idx="315">
                  <c:v>-6.6999988555908203</c:v>
                </c:pt>
                <c:pt idx="316">
                  <c:v>-6.5999984741210938</c:v>
                </c:pt>
                <c:pt idx="317">
                  <c:v>-6.5</c:v>
                </c:pt>
                <c:pt idx="318">
                  <c:v>-6.3999996185302734</c:v>
                </c:pt>
                <c:pt idx="319">
                  <c:v>-6.2999992370605469</c:v>
                </c:pt>
                <c:pt idx="320">
                  <c:v>-6.2000007629394531</c:v>
                </c:pt>
                <c:pt idx="321">
                  <c:v>-6.0999984741210938</c:v>
                </c:pt>
                <c:pt idx="322">
                  <c:v>-6</c:v>
                </c:pt>
                <c:pt idx="323">
                  <c:v>-5.8999977111816406</c:v>
                </c:pt>
                <c:pt idx="324">
                  <c:v>-5.7999992370605469</c:v>
                </c:pt>
                <c:pt idx="325">
                  <c:v>-5.7000007629394531</c:v>
                </c:pt>
                <c:pt idx="326">
                  <c:v>-5.5999984741210938</c:v>
                </c:pt>
                <c:pt idx="327">
                  <c:v>-5.5</c:v>
                </c:pt>
                <c:pt idx="328">
                  <c:v>-5.3999977111816406</c:v>
                </c:pt>
                <c:pt idx="329">
                  <c:v>-5.2999992370605469</c:v>
                </c:pt>
                <c:pt idx="330">
                  <c:v>-5.2000007629394531</c:v>
                </c:pt>
                <c:pt idx="331">
                  <c:v>-5.0999984741210938</c:v>
                </c:pt>
                <c:pt idx="332">
                  <c:v>-5</c:v>
                </c:pt>
                <c:pt idx="333">
                  <c:v>-4.8999977111816406</c:v>
                </c:pt>
                <c:pt idx="334">
                  <c:v>-4.7999992370605469</c:v>
                </c:pt>
                <c:pt idx="335">
                  <c:v>-4.7000007629394531</c:v>
                </c:pt>
                <c:pt idx="336">
                  <c:v>-4.5999984741210938</c:v>
                </c:pt>
                <c:pt idx="337">
                  <c:v>-4.5</c:v>
                </c:pt>
                <c:pt idx="338">
                  <c:v>-4.3999977111816406</c:v>
                </c:pt>
                <c:pt idx="339">
                  <c:v>-4.2999992370605469</c:v>
                </c:pt>
                <c:pt idx="340">
                  <c:v>-4.2000007629394531</c:v>
                </c:pt>
                <c:pt idx="341">
                  <c:v>-4.0999984741210938</c:v>
                </c:pt>
                <c:pt idx="342">
                  <c:v>-4</c:v>
                </c:pt>
                <c:pt idx="343">
                  <c:v>-3.8999977111816406</c:v>
                </c:pt>
                <c:pt idx="344">
                  <c:v>-3.7999992370605469</c:v>
                </c:pt>
                <c:pt idx="345">
                  <c:v>-3.7000007629394531</c:v>
                </c:pt>
                <c:pt idx="346">
                  <c:v>-3.5999984741210938</c:v>
                </c:pt>
                <c:pt idx="347">
                  <c:v>-3.5</c:v>
                </c:pt>
                <c:pt idx="348">
                  <c:v>-3.3999977111816406</c:v>
                </c:pt>
                <c:pt idx="349">
                  <c:v>-3.2999992370605469</c:v>
                </c:pt>
                <c:pt idx="350">
                  <c:v>-3.2000007629394531</c:v>
                </c:pt>
                <c:pt idx="351">
                  <c:v>-3.0999984741210938</c:v>
                </c:pt>
                <c:pt idx="352">
                  <c:v>-3</c:v>
                </c:pt>
                <c:pt idx="353">
                  <c:v>-2.8999977111816406</c:v>
                </c:pt>
                <c:pt idx="354">
                  <c:v>-2.7999992370605469</c:v>
                </c:pt>
                <c:pt idx="355">
                  <c:v>-2.7000007629394531</c:v>
                </c:pt>
                <c:pt idx="356">
                  <c:v>-2.5999984741210938</c:v>
                </c:pt>
                <c:pt idx="357">
                  <c:v>-2.5</c:v>
                </c:pt>
                <c:pt idx="358">
                  <c:v>-2.3999977111816406</c:v>
                </c:pt>
                <c:pt idx="359">
                  <c:v>-2.2999992370605469</c:v>
                </c:pt>
                <c:pt idx="360">
                  <c:v>-2.2000007629394531</c:v>
                </c:pt>
                <c:pt idx="361">
                  <c:v>-2.0999984741210938</c:v>
                </c:pt>
                <c:pt idx="362">
                  <c:v>-2</c:v>
                </c:pt>
                <c:pt idx="363">
                  <c:v>-1.8999977111816406</c:v>
                </c:pt>
                <c:pt idx="364">
                  <c:v>-1.7999992370605469</c:v>
                </c:pt>
                <c:pt idx="365">
                  <c:v>-1.7000007629394531</c:v>
                </c:pt>
                <c:pt idx="366">
                  <c:v>-1.5999984741210938</c:v>
                </c:pt>
                <c:pt idx="367">
                  <c:v>-1.5</c:v>
                </c:pt>
                <c:pt idx="368">
                  <c:v>-1.3999977111816406</c:v>
                </c:pt>
                <c:pt idx="369">
                  <c:v>-1.2999992370605469</c:v>
                </c:pt>
                <c:pt idx="370">
                  <c:v>-1.2000007629394531</c:v>
                </c:pt>
                <c:pt idx="371">
                  <c:v>-1.0999984741210938</c:v>
                </c:pt>
                <c:pt idx="372">
                  <c:v>-1</c:v>
                </c:pt>
                <c:pt idx="373">
                  <c:v>-0.89999771118164063</c:v>
                </c:pt>
                <c:pt idx="374">
                  <c:v>-0.79999923706054688</c:v>
                </c:pt>
                <c:pt idx="375">
                  <c:v>-0.70000076293945313</c:v>
                </c:pt>
                <c:pt idx="376">
                  <c:v>-0.59999847412109375</c:v>
                </c:pt>
                <c:pt idx="377">
                  <c:v>-0.5</c:v>
                </c:pt>
                <c:pt idx="378">
                  <c:v>-0.39999771118164063</c:v>
                </c:pt>
                <c:pt idx="379">
                  <c:v>-0.29999923706054688</c:v>
                </c:pt>
                <c:pt idx="380">
                  <c:v>-0.20000076293945313</c:v>
                </c:pt>
                <c:pt idx="381">
                  <c:v>-9.999847412109375E-2</c:v>
                </c:pt>
                <c:pt idx="382">
                  <c:v>0</c:v>
                </c:pt>
                <c:pt idx="383">
                  <c:v>0.10000228881835938</c:v>
                </c:pt>
                <c:pt idx="384">
                  <c:v>0.20000076293945313</c:v>
                </c:pt>
                <c:pt idx="385">
                  <c:v>0.29999923706054688</c:v>
                </c:pt>
                <c:pt idx="386">
                  <c:v>0.40000152587890625</c:v>
                </c:pt>
                <c:pt idx="387">
                  <c:v>0.5</c:v>
                </c:pt>
                <c:pt idx="388">
                  <c:v>0.60000228881835938</c:v>
                </c:pt>
                <c:pt idx="389">
                  <c:v>0.70000076293945313</c:v>
                </c:pt>
                <c:pt idx="390">
                  <c:v>0.79999923706054688</c:v>
                </c:pt>
                <c:pt idx="391">
                  <c:v>0.90000152587890625</c:v>
                </c:pt>
                <c:pt idx="392">
                  <c:v>1</c:v>
                </c:pt>
                <c:pt idx="393">
                  <c:v>1.1000022888183594</c:v>
                </c:pt>
                <c:pt idx="394">
                  <c:v>1.2000007629394531</c:v>
                </c:pt>
                <c:pt idx="395">
                  <c:v>1.2999992370605469</c:v>
                </c:pt>
                <c:pt idx="396">
                  <c:v>1.4000015258789063</c:v>
                </c:pt>
                <c:pt idx="397">
                  <c:v>1.5</c:v>
                </c:pt>
                <c:pt idx="398">
                  <c:v>1.6000022888183594</c:v>
                </c:pt>
                <c:pt idx="399">
                  <c:v>1.7000007629394531</c:v>
                </c:pt>
                <c:pt idx="400">
                  <c:v>1.7999992370605469</c:v>
                </c:pt>
                <c:pt idx="401">
                  <c:v>1.9000015258789063</c:v>
                </c:pt>
                <c:pt idx="402">
                  <c:v>2</c:v>
                </c:pt>
                <c:pt idx="403">
                  <c:v>2.1000022888183594</c:v>
                </c:pt>
                <c:pt idx="404">
                  <c:v>2.2000007629394531</c:v>
                </c:pt>
                <c:pt idx="405">
                  <c:v>2.2999992370605469</c:v>
                </c:pt>
                <c:pt idx="406">
                  <c:v>2.4000015258789063</c:v>
                </c:pt>
                <c:pt idx="407">
                  <c:v>2.5</c:v>
                </c:pt>
                <c:pt idx="408">
                  <c:v>2.6000022888183594</c:v>
                </c:pt>
                <c:pt idx="409">
                  <c:v>2.7000007629394531</c:v>
                </c:pt>
                <c:pt idx="410">
                  <c:v>2.7999992370605469</c:v>
                </c:pt>
                <c:pt idx="411">
                  <c:v>2.9000015258789063</c:v>
                </c:pt>
                <c:pt idx="412">
                  <c:v>3</c:v>
                </c:pt>
                <c:pt idx="413">
                  <c:v>3.1000022888183594</c:v>
                </c:pt>
                <c:pt idx="414">
                  <c:v>3.2000007629394531</c:v>
                </c:pt>
                <c:pt idx="415">
                  <c:v>3.2999992370605469</c:v>
                </c:pt>
                <c:pt idx="416">
                  <c:v>3.4000015258789063</c:v>
                </c:pt>
                <c:pt idx="417">
                  <c:v>3.5</c:v>
                </c:pt>
                <c:pt idx="418">
                  <c:v>3.6000022888183594</c:v>
                </c:pt>
                <c:pt idx="419">
                  <c:v>3.7000007629394531</c:v>
                </c:pt>
                <c:pt idx="420">
                  <c:v>3.7999992370605469</c:v>
                </c:pt>
                <c:pt idx="421">
                  <c:v>3.9000015258789063</c:v>
                </c:pt>
                <c:pt idx="422">
                  <c:v>4</c:v>
                </c:pt>
                <c:pt idx="423">
                  <c:v>4.1000022888183594</c:v>
                </c:pt>
                <c:pt idx="424">
                  <c:v>4.2000007629394531</c:v>
                </c:pt>
                <c:pt idx="425">
                  <c:v>4.2999992370605469</c:v>
                </c:pt>
                <c:pt idx="426">
                  <c:v>4.4000015258789063</c:v>
                </c:pt>
                <c:pt idx="427">
                  <c:v>4.5</c:v>
                </c:pt>
                <c:pt idx="428">
                  <c:v>4.6000022888183594</c:v>
                </c:pt>
                <c:pt idx="429">
                  <c:v>4.7000007629394531</c:v>
                </c:pt>
                <c:pt idx="430">
                  <c:v>4.7999992370605469</c:v>
                </c:pt>
                <c:pt idx="431">
                  <c:v>4.9000015258789063</c:v>
                </c:pt>
                <c:pt idx="432">
                  <c:v>5</c:v>
                </c:pt>
                <c:pt idx="433">
                  <c:v>5.1000022888183594</c:v>
                </c:pt>
                <c:pt idx="434">
                  <c:v>5.2000007629394531</c:v>
                </c:pt>
                <c:pt idx="435">
                  <c:v>5.2999992370605469</c:v>
                </c:pt>
                <c:pt idx="436">
                  <c:v>5.4000015258789063</c:v>
                </c:pt>
                <c:pt idx="437">
                  <c:v>5.5</c:v>
                </c:pt>
                <c:pt idx="438">
                  <c:v>5.6000022888183594</c:v>
                </c:pt>
                <c:pt idx="439">
                  <c:v>5.7000007629394531</c:v>
                </c:pt>
                <c:pt idx="440">
                  <c:v>5.7999992370605469</c:v>
                </c:pt>
                <c:pt idx="441">
                  <c:v>5.9000015258789063</c:v>
                </c:pt>
                <c:pt idx="442">
                  <c:v>6</c:v>
                </c:pt>
                <c:pt idx="443">
                  <c:v>6.1000022888183594</c:v>
                </c:pt>
                <c:pt idx="444">
                  <c:v>6.2000007629394531</c:v>
                </c:pt>
                <c:pt idx="445">
                  <c:v>6.2999992370605469</c:v>
                </c:pt>
                <c:pt idx="446">
                  <c:v>6.4000015258789063</c:v>
                </c:pt>
                <c:pt idx="447">
                  <c:v>6.5</c:v>
                </c:pt>
                <c:pt idx="448">
                  <c:v>6.6000022888183594</c:v>
                </c:pt>
                <c:pt idx="449">
                  <c:v>6.7000007629394531</c:v>
                </c:pt>
                <c:pt idx="450">
                  <c:v>6.7999992370605469</c:v>
                </c:pt>
                <c:pt idx="451">
                  <c:v>6.9000015258789063</c:v>
                </c:pt>
                <c:pt idx="452">
                  <c:v>7</c:v>
                </c:pt>
                <c:pt idx="453">
                  <c:v>7.1000022888183594</c:v>
                </c:pt>
                <c:pt idx="454">
                  <c:v>7.2000007629394531</c:v>
                </c:pt>
                <c:pt idx="455">
                  <c:v>7.2999992370605469</c:v>
                </c:pt>
                <c:pt idx="456">
                  <c:v>7.4000015258789063</c:v>
                </c:pt>
                <c:pt idx="457">
                  <c:v>7.5</c:v>
                </c:pt>
                <c:pt idx="458">
                  <c:v>7.6000022888183594</c:v>
                </c:pt>
                <c:pt idx="459">
                  <c:v>7.7000007629394531</c:v>
                </c:pt>
                <c:pt idx="460">
                  <c:v>7.7999992370605469</c:v>
                </c:pt>
                <c:pt idx="461">
                  <c:v>7.9000015258789063</c:v>
                </c:pt>
                <c:pt idx="462">
                  <c:v>8</c:v>
                </c:pt>
                <c:pt idx="463">
                  <c:v>8.1000022888183594</c:v>
                </c:pt>
                <c:pt idx="464">
                  <c:v>8.2000007629394531</c:v>
                </c:pt>
                <c:pt idx="465">
                  <c:v>8.2999992370605469</c:v>
                </c:pt>
                <c:pt idx="466">
                  <c:v>8.4000015258789063</c:v>
                </c:pt>
                <c:pt idx="467">
                  <c:v>8.5</c:v>
                </c:pt>
                <c:pt idx="468">
                  <c:v>8.6000022888183594</c:v>
                </c:pt>
                <c:pt idx="469">
                  <c:v>8.7000007629394531</c:v>
                </c:pt>
                <c:pt idx="470">
                  <c:v>8.7999992370605469</c:v>
                </c:pt>
                <c:pt idx="471">
                  <c:v>8.9000015258789063</c:v>
                </c:pt>
                <c:pt idx="472">
                  <c:v>9</c:v>
                </c:pt>
                <c:pt idx="473">
                  <c:v>9.1000022888183594</c:v>
                </c:pt>
                <c:pt idx="474">
                  <c:v>9.2000007629394531</c:v>
                </c:pt>
                <c:pt idx="475">
                  <c:v>9.2999992370605469</c:v>
                </c:pt>
                <c:pt idx="476">
                  <c:v>9.4000015258789063</c:v>
                </c:pt>
                <c:pt idx="477">
                  <c:v>9.5</c:v>
                </c:pt>
                <c:pt idx="478">
                  <c:v>9.6000022888183594</c:v>
                </c:pt>
                <c:pt idx="479">
                  <c:v>9.7000007629394531</c:v>
                </c:pt>
                <c:pt idx="480">
                  <c:v>9.7999992370605469</c:v>
                </c:pt>
                <c:pt idx="481">
                  <c:v>9.9000015258789063</c:v>
                </c:pt>
                <c:pt idx="482">
                  <c:v>10</c:v>
                </c:pt>
                <c:pt idx="483">
                  <c:v>10.100002288818359</c:v>
                </c:pt>
                <c:pt idx="484">
                  <c:v>10.200000762939453</c:v>
                </c:pt>
                <c:pt idx="485">
                  <c:v>10.299999237060547</c:v>
                </c:pt>
                <c:pt idx="486">
                  <c:v>10.400001525878906</c:v>
                </c:pt>
                <c:pt idx="487">
                  <c:v>10.5</c:v>
                </c:pt>
                <c:pt idx="488">
                  <c:v>10.600002288818359</c:v>
                </c:pt>
                <c:pt idx="489">
                  <c:v>10.700000762939453</c:v>
                </c:pt>
                <c:pt idx="490">
                  <c:v>10.799999237060547</c:v>
                </c:pt>
                <c:pt idx="491">
                  <c:v>10.900001525878906</c:v>
                </c:pt>
                <c:pt idx="492">
                  <c:v>11</c:v>
                </c:pt>
                <c:pt idx="493">
                  <c:v>11.100002288818359</c:v>
                </c:pt>
                <c:pt idx="494">
                  <c:v>11.200000762939453</c:v>
                </c:pt>
                <c:pt idx="495">
                  <c:v>11.299999237060547</c:v>
                </c:pt>
                <c:pt idx="496">
                  <c:v>11.400001525878906</c:v>
                </c:pt>
                <c:pt idx="497">
                  <c:v>11.5</c:v>
                </c:pt>
                <c:pt idx="498">
                  <c:v>11.600002288818359</c:v>
                </c:pt>
                <c:pt idx="499">
                  <c:v>11.700000762939453</c:v>
                </c:pt>
                <c:pt idx="500">
                  <c:v>11.799999237060547</c:v>
                </c:pt>
                <c:pt idx="501">
                  <c:v>11.900001525878906</c:v>
                </c:pt>
                <c:pt idx="502">
                  <c:v>12</c:v>
                </c:pt>
                <c:pt idx="503">
                  <c:v>12.100002288818359</c:v>
                </c:pt>
                <c:pt idx="504">
                  <c:v>12.200000762939453</c:v>
                </c:pt>
                <c:pt idx="505">
                  <c:v>12.299999237060547</c:v>
                </c:pt>
                <c:pt idx="506">
                  <c:v>12.400001525878906</c:v>
                </c:pt>
                <c:pt idx="507">
                  <c:v>12.5</c:v>
                </c:pt>
                <c:pt idx="508">
                  <c:v>12.600002288818359</c:v>
                </c:pt>
                <c:pt idx="509">
                  <c:v>12.700000762939453</c:v>
                </c:pt>
                <c:pt idx="510">
                  <c:v>12.799999237060547</c:v>
                </c:pt>
                <c:pt idx="511">
                  <c:v>12.900001525878906</c:v>
                </c:pt>
                <c:pt idx="512">
                  <c:v>13</c:v>
                </c:pt>
                <c:pt idx="513">
                  <c:v>13.100002288818359</c:v>
                </c:pt>
                <c:pt idx="514">
                  <c:v>13.200000762939453</c:v>
                </c:pt>
                <c:pt idx="515">
                  <c:v>13.299999237060547</c:v>
                </c:pt>
                <c:pt idx="516">
                  <c:v>13.400001525878906</c:v>
                </c:pt>
                <c:pt idx="517">
                  <c:v>13.5</c:v>
                </c:pt>
                <c:pt idx="518">
                  <c:v>13.600002288818359</c:v>
                </c:pt>
                <c:pt idx="519">
                  <c:v>13.700000762939453</c:v>
                </c:pt>
                <c:pt idx="520">
                  <c:v>13.799999237060547</c:v>
                </c:pt>
                <c:pt idx="521">
                  <c:v>13.900001525878906</c:v>
                </c:pt>
                <c:pt idx="522">
                  <c:v>14</c:v>
                </c:pt>
                <c:pt idx="523">
                  <c:v>14.100002288818359</c:v>
                </c:pt>
                <c:pt idx="524">
                  <c:v>14.200000762939453</c:v>
                </c:pt>
                <c:pt idx="525">
                  <c:v>14.299999237060547</c:v>
                </c:pt>
                <c:pt idx="526">
                  <c:v>14.400001525878906</c:v>
                </c:pt>
                <c:pt idx="527">
                  <c:v>14.5</c:v>
                </c:pt>
                <c:pt idx="528">
                  <c:v>14.600002288818359</c:v>
                </c:pt>
                <c:pt idx="529">
                  <c:v>14.700000762939453</c:v>
                </c:pt>
                <c:pt idx="530">
                  <c:v>14.799999237060547</c:v>
                </c:pt>
                <c:pt idx="531">
                  <c:v>14.900001525878906</c:v>
                </c:pt>
                <c:pt idx="532">
                  <c:v>15</c:v>
                </c:pt>
                <c:pt idx="533">
                  <c:v>15.100002288818359</c:v>
                </c:pt>
                <c:pt idx="534">
                  <c:v>15.200000762939453</c:v>
                </c:pt>
                <c:pt idx="535">
                  <c:v>15.299999237060547</c:v>
                </c:pt>
                <c:pt idx="536">
                  <c:v>15.400001525878906</c:v>
                </c:pt>
                <c:pt idx="537">
                  <c:v>15.5</c:v>
                </c:pt>
                <c:pt idx="538">
                  <c:v>15.600002288818359</c:v>
                </c:pt>
                <c:pt idx="539">
                  <c:v>15.700000762939453</c:v>
                </c:pt>
                <c:pt idx="540">
                  <c:v>15.799999237060547</c:v>
                </c:pt>
                <c:pt idx="541">
                  <c:v>15.900001525878906</c:v>
                </c:pt>
                <c:pt idx="542">
                  <c:v>16</c:v>
                </c:pt>
                <c:pt idx="543">
                  <c:v>16.100002288818359</c:v>
                </c:pt>
                <c:pt idx="544">
                  <c:v>16.200000762939453</c:v>
                </c:pt>
                <c:pt idx="545">
                  <c:v>16.299999237060547</c:v>
                </c:pt>
                <c:pt idx="546">
                  <c:v>16.400001525878906</c:v>
                </c:pt>
                <c:pt idx="547">
                  <c:v>16.5</c:v>
                </c:pt>
                <c:pt idx="548">
                  <c:v>16.600002288818359</c:v>
                </c:pt>
                <c:pt idx="549">
                  <c:v>16.700000762939453</c:v>
                </c:pt>
                <c:pt idx="550">
                  <c:v>16.799999237060547</c:v>
                </c:pt>
                <c:pt idx="551">
                  <c:v>16.900001525878906</c:v>
                </c:pt>
                <c:pt idx="552">
                  <c:v>17</c:v>
                </c:pt>
                <c:pt idx="553">
                  <c:v>17.100002288818359</c:v>
                </c:pt>
                <c:pt idx="554">
                  <c:v>17.200000762939453</c:v>
                </c:pt>
                <c:pt idx="555">
                  <c:v>17.299999237060547</c:v>
                </c:pt>
                <c:pt idx="556">
                  <c:v>17.400001525878906</c:v>
                </c:pt>
                <c:pt idx="557">
                  <c:v>17.5</c:v>
                </c:pt>
                <c:pt idx="558">
                  <c:v>17.600002288818359</c:v>
                </c:pt>
                <c:pt idx="559">
                  <c:v>17.700000762939453</c:v>
                </c:pt>
                <c:pt idx="560">
                  <c:v>17.799999237060547</c:v>
                </c:pt>
                <c:pt idx="561">
                  <c:v>17.900001525878906</c:v>
                </c:pt>
                <c:pt idx="562">
                  <c:v>18</c:v>
                </c:pt>
                <c:pt idx="563">
                  <c:v>18.100002288818359</c:v>
                </c:pt>
                <c:pt idx="564">
                  <c:v>18.200000762939453</c:v>
                </c:pt>
                <c:pt idx="565">
                  <c:v>18.299999237060547</c:v>
                </c:pt>
                <c:pt idx="566">
                  <c:v>18.400001525878906</c:v>
                </c:pt>
                <c:pt idx="567">
                  <c:v>18.5</c:v>
                </c:pt>
                <c:pt idx="568">
                  <c:v>18.600002288818359</c:v>
                </c:pt>
                <c:pt idx="569">
                  <c:v>18.700000762939453</c:v>
                </c:pt>
                <c:pt idx="570">
                  <c:v>18.799999237060547</c:v>
                </c:pt>
                <c:pt idx="571">
                  <c:v>18.900001525878906</c:v>
                </c:pt>
                <c:pt idx="572">
                  <c:v>19</c:v>
                </c:pt>
                <c:pt idx="573">
                  <c:v>19.100002288818359</c:v>
                </c:pt>
                <c:pt idx="574">
                  <c:v>19.200000762939453</c:v>
                </c:pt>
                <c:pt idx="575">
                  <c:v>19.299999237060547</c:v>
                </c:pt>
                <c:pt idx="576">
                  <c:v>19.400001525878906</c:v>
                </c:pt>
                <c:pt idx="577">
                  <c:v>19.5</c:v>
                </c:pt>
                <c:pt idx="578">
                  <c:v>19.600002288818359</c:v>
                </c:pt>
                <c:pt idx="579">
                  <c:v>19.700000762939453</c:v>
                </c:pt>
                <c:pt idx="580">
                  <c:v>19.799999237060547</c:v>
                </c:pt>
                <c:pt idx="581">
                  <c:v>19.900001525878906</c:v>
                </c:pt>
                <c:pt idx="582">
                  <c:v>20</c:v>
                </c:pt>
                <c:pt idx="583">
                  <c:v>20.100002288818359</c:v>
                </c:pt>
                <c:pt idx="584">
                  <c:v>20.200000762939453</c:v>
                </c:pt>
                <c:pt idx="585">
                  <c:v>20.299999237060547</c:v>
                </c:pt>
                <c:pt idx="586">
                  <c:v>20.400001525878906</c:v>
                </c:pt>
                <c:pt idx="587">
                  <c:v>20.5</c:v>
                </c:pt>
                <c:pt idx="588">
                  <c:v>20.600002288818359</c:v>
                </c:pt>
                <c:pt idx="589">
                  <c:v>20.700000762939453</c:v>
                </c:pt>
                <c:pt idx="590">
                  <c:v>20.799999237060547</c:v>
                </c:pt>
                <c:pt idx="591">
                  <c:v>20.900001525878906</c:v>
                </c:pt>
                <c:pt idx="592">
                  <c:v>21</c:v>
                </c:pt>
                <c:pt idx="593">
                  <c:v>21.100002288818359</c:v>
                </c:pt>
                <c:pt idx="594">
                  <c:v>21.200000762939453</c:v>
                </c:pt>
                <c:pt idx="595">
                  <c:v>21.299999237060547</c:v>
                </c:pt>
                <c:pt idx="596">
                  <c:v>21.400001525878906</c:v>
                </c:pt>
                <c:pt idx="597">
                  <c:v>21.5</c:v>
                </c:pt>
                <c:pt idx="598">
                  <c:v>21.600002288818359</c:v>
                </c:pt>
                <c:pt idx="599">
                  <c:v>21.700000762939453</c:v>
                </c:pt>
                <c:pt idx="600">
                  <c:v>21.799999237060547</c:v>
                </c:pt>
                <c:pt idx="601">
                  <c:v>21.900001525878906</c:v>
                </c:pt>
                <c:pt idx="602">
                  <c:v>22</c:v>
                </c:pt>
                <c:pt idx="603">
                  <c:v>22.100002288818359</c:v>
                </c:pt>
                <c:pt idx="604">
                  <c:v>22.200000762939453</c:v>
                </c:pt>
                <c:pt idx="605">
                  <c:v>22.299999237060547</c:v>
                </c:pt>
                <c:pt idx="606">
                  <c:v>22.400001525878906</c:v>
                </c:pt>
                <c:pt idx="607">
                  <c:v>22.5</c:v>
                </c:pt>
                <c:pt idx="608">
                  <c:v>22.600002288818359</c:v>
                </c:pt>
                <c:pt idx="609">
                  <c:v>22.700000762939453</c:v>
                </c:pt>
                <c:pt idx="610">
                  <c:v>22.799999237060547</c:v>
                </c:pt>
                <c:pt idx="611">
                  <c:v>22.900001525878906</c:v>
                </c:pt>
                <c:pt idx="612">
                  <c:v>23</c:v>
                </c:pt>
                <c:pt idx="613">
                  <c:v>23.100002288818359</c:v>
                </c:pt>
                <c:pt idx="614">
                  <c:v>23.200000762939453</c:v>
                </c:pt>
                <c:pt idx="615">
                  <c:v>23.299999237060547</c:v>
                </c:pt>
                <c:pt idx="616">
                  <c:v>23.400001525878906</c:v>
                </c:pt>
                <c:pt idx="617">
                  <c:v>23.5</c:v>
                </c:pt>
                <c:pt idx="618">
                  <c:v>23.600002288818359</c:v>
                </c:pt>
                <c:pt idx="619">
                  <c:v>23.700000762939453</c:v>
                </c:pt>
                <c:pt idx="620">
                  <c:v>23.799999237060547</c:v>
                </c:pt>
                <c:pt idx="621">
                  <c:v>23.900001525878906</c:v>
                </c:pt>
                <c:pt idx="622">
                  <c:v>24</c:v>
                </c:pt>
                <c:pt idx="623">
                  <c:v>24.100002288818359</c:v>
                </c:pt>
                <c:pt idx="624">
                  <c:v>24.200000762939453</c:v>
                </c:pt>
                <c:pt idx="625">
                  <c:v>24.299999237060547</c:v>
                </c:pt>
                <c:pt idx="626">
                  <c:v>24.400001525878906</c:v>
                </c:pt>
                <c:pt idx="627">
                  <c:v>24.5</c:v>
                </c:pt>
                <c:pt idx="628">
                  <c:v>24.600002288818359</c:v>
                </c:pt>
                <c:pt idx="629">
                  <c:v>24.700000762939453</c:v>
                </c:pt>
                <c:pt idx="630">
                  <c:v>24.799999237060547</c:v>
                </c:pt>
                <c:pt idx="631">
                  <c:v>24.900001525878906</c:v>
                </c:pt>
                <c:pt idx="632">
                  <c:v>25</c:v>
                </c:pt>
                <c:pt idx="633">
                  <c:v>25.100002288818359</c:v>
                </c:pt>
                <c:pt idx="634">
                  <c:v>25.200000762939453</c:v>
                </c:pt>
                <c:pt idx="635">
                  <c:v>25.299999237060547</c:v>
                </c:pt>
                <c:pt idx="636">
                  <c:v>25.400001525878906</c:v>
                </c:pt>
                <c:pt idx="637">
                  <c:v>25.5</c:v>
                </c:pt>
                <c:pt idx="638">
                  <c:v>25.600002288818359</c:v>
                </c:pt>
                <c:pt idx="639">
                  <c:v>25.700000762939453</c:v>
                </c:pt>
                <c:pt idx="640">
                  <c:v>25.799999237060547</c:v>
                </c:pt>
                <c:pt idx="641">
                  <c:v>25.899997711181641</c:v>
                </c:pt>
                <c:pt idx="642">
                  <c:v>26.000003814697266</c:v>
                </c:pt>
                <c:pt idx="643">
                  <c:v>26.100002288818359</c:v>
                </c:pt>
                <c:pt idx="644">
                  <c:v>26.200000762939453</c:v>
                </c:pt>
                <c:pt idx="645">
                  <c:v>26.299999237060547</c:v>
                </c:pt>
                <c:pt idx="646">
                  <c:v>26.399997711181641</c:v>
                </c:pt>
                <c:pt idx="647">
                  <c:v>26.500003814697266</c:v>
                </c:pt>
                <c:pt idx="648">
                  <c:v>26.600002288818359</c:v>
                </c:pt>
                <c:pt idx="649">
                  <c:v>26.700000762939453</c:v>
                </c:pt>
                <c:pt idx="650">
                  <c:v>26.799999237060547</c:v>
                </c:pt>
                <c:pt idx="651">
                  <c:v>26.899997711181641</c:v>
                </c:pt>
                <c:pt idx="652">
                  <c:v>27.000003814697266</c:v>
                </c:pt>
                <c:pt idx="653">
                  <c:v>27.100002288818359</c:v>
                </c:pt>
                <c:pt idx="654">
                  <c:v>27.200000762939453</c:v>
                </c:pt>
                <c:pt idx="655">
                  <c:v>27.299999237060547</c:v>
                </c:pt>
                <c:pt idx="656">
                  <c:v>27.399997711181641</c:v>
                </c:pt>
                <c:pt idx="657">
                  <c:v>27.500003814697266</c:v>
                </c:pt>
                <c:pt idx="658">
                  <c:v>27.600002288818359</c:v>
                </c:pt>
                <c:pt idx="659">
                  <c:v>27.700000762939453</c:v>
                </c:pt>
                <c:pt idx="660">
                  <c:v>27.799999237060547</c:v>
                </c:pt>
                <c:pt idx="661">
                  <c:v>27.899997711181641</c:v>
                </c:pt>
                <c:pt idx="662">
                  <c:v>28.000003814697266</c:v>
                </c:pt>
                <c:pt idx="663">
                  <c:v>28.100002288818359</c:v>
                </c:pt>
                <c:pt idx="664">
                  <c:v>28.200000762939453</c:v>
                </c:pt>
                <c:pt idx="665">
                  <c:v>28.299999237060547</c:v>
                </c:pt>
                <c:pt idx="666">
                  <c:v>28.399997711181641</c:v>
                </c:pt>
                <c:pt idx="667">
                  <c:v>28.500003814697266</c:v>
                </c:pt>
                <c:pt idx="668">
                  <c:v>28.600002288818359</c:v>
                </c:pt>
                <c:pt idx="669">
                  <c:v>28.700000762939453</c:v>
                </c:pt>
                <c:pt idx="670">
                  <c:v>28.799999237060547</c:v>
                </c:pt>
                <c:pt idx="671">
                  <c:v>28.899997711181641</c:v>
                </c:pt>
                <c:pt idx="672">
                  <c:v>29.000003814697266</c:v>
                </c:pt>
                <c:pt idx="673">
                  <c:v>29.100002288818359</c:v>
                </c:pt>
                <c:pt idx="674">
                  <c:v>29.200000762939453</c:v>
                </c:pt>
                <c:pt idx="675">
                  <c:v>29.299999237060547</c:v>
                </c:pt>
                <c:pt idx="676">
                  <c:v>29.399997711181641</c:v>
                </c:pt>
                <c:pt idx="677">
                  <c:v>29.500003814697266</c:v>
                </c:pt>
                <c:pt idx="678">
                  <c:v>29.600002288818359</c:v>
                </c:pt>
                <c:pt idx="679">
                  <c:v>29.700000762939453</c:v>
                </c:pt>
                <c:pt idx="680">
                  <c:v>29.799999237060547</c:v>
                </c:pt>
                <c:pt idx="681">
                  <c:v>29.899997711181641</c:v>
                </c:pt>
                <c:pt idx="682">
                  <c:v>30.000003814697266</c:v>
                </c:pt>
                <c:pt idx="683">
                  <c:v>30.100002288818359</c:v>
                </c:pt>
                <c:pt idx="684">
                  <c:v>30.200000762939453</c:v>
                </c:pt>
                <c:pt idx="685">
                  <c:v>30.299999237060547</c:v>
                </c:pt>
                <c:pt idx="686">
                  <c:v>30.399997711181641</c:v>
                </c:pt>
                <c:pt idx="687">
                  <c:v>30.500003814697266</c:v>
                </c:pt>
                <c:pt idx="688">
                  <c:v>30.600002288818359</c:v>
                </c:pt>
                <c:pt idx="689">
                  <c:v>30.700000762939453</c:v>
                </c:pt>
                <c:pt idx="690">
                  <c:v>30.799999237060547</c:v>
                </c:pt>
                <c:pt idx="691">
                  <c:v>30.899997711181641</c:v>
                </c:pt>
                <c:pt idx="692">
                  <c:v>31.000003814697266</c:v>
                </c:pt>
                <c:pt idx="693">
                  <c:v>31.100002288818359</c:v>
                </c:pt>
                <c:pt idx="694">
                  <c:v>31.200000762939453</c:v>
                </c:pt>
                <c:pt idx="695">
                  <c:v>31.299999237060547</c:v>
                </c:pt>
                <c:pt idx="696">
                  <c:v>31.399997711181641</c:v>
                </c:pt>
                <c:pt idx="697">
                  <c:v>31.500003814697266</c:v>
                </c:pt>
                <c:pt idx="698">
                  <c:v>31.600002288818359</c:v>
                </c:pt>
                <c:pt idx="699">
                  <c:v>31.700000762939453</c:v>
                </c:pt>
                <c:pt idx="700">
                  <c:v>31.799999237060547</c:v>
                </c:pt>
                <c:pt idx="701">
                  <c:v>31.899997711181641</c:v>
                </c:pt>
                <c:pt idx="702">
                  <c:v>32.000003814697266</c:v>
                </c:pt>
                <c:pt idx="703">
                  <c:v>32.100002288818359</c:v>
                </c:pt>
                <c:pt idx="704">
                  <c:v>32.200000762939453</c:v>
                </c:pt>
                <c:pt idx="705">
                  <c:v>32.299999237060547</c:v>
                </c:pt>
                <c:pt idx="706">
                  <c:v>32.399997711181641</c:v>
                </c:pt>
                <c:pt idx="707">
                  <c:v>32.500003814697266</c:v>
                </c:pt>
                <c:pt idx="708">
                  <c:v>32.600002288818359</c:v>
                </c:pt>
                <c:pt idx="709">
                  <c:v>32.700000762939453</c:v>
                </c:pt>
                <c:pt idx="710">
                  <c:v>32.799999237060547</c:v>
                </c:pt>
                <c:pt idx="711">
                  <c:v>32.899997711181641</c:v>
                </c:pt>
                <c:pt idx="712">
                  <c:v>33.000003814697266</c:v>
                </c:pt>
                <c:pt idx="713">
                  <c:v>33.100002288818359</c:v>
                </c:pt>
                <c:pt idx="714">
                  <c:v>33.200000762939453</c:v>
                </c:pt>
                <c:pt idx="715">
                  <c:v>33.299999237060547</c:v>
                </c:pt>
                <c:pt idx="716">
                  <c:v>33.399997711181641</c:v>
                </c:pt>
                <c:pt idx="717">
                  <c:v>33.500003814697266</c:v>
                </c:pt>
                <c:pt idx="718">
                  <c:v>33.600002288818359</c:v>
                </c:pt>
                <c:pt idx="719">
                  <c:v>33.700000762939453</c:v>
                </c:pt>
                <c:pt idx="720">
                  <c:v>33.799999237060547</c:v>
                </c:pt>
                <c:pt idx="721">
                  <c:v>33.899997711181641</c:v>
                </c:pt>
                <c:pt idx="722">
                  <c:v>34.000003814697266</c:v>
                </c:pt>
                <c:pt idx="723">
                  <c:v>34.100002288818359</c:v>
                </c:pt>
                <c:pt idx="724">
                  <c:v>34.200000762939453</c:v>
                </c:pt>
                <c:pt idx="725">
                  <c:v>34.299999237060547</c:v>
                </c:pt>
                <c:pt idx="726">
                  <c:v>34.399997711181641</c:v>
                </c:pt>
                <c:pt idx="727">
                  <c:v>34.500003814697266</c:v>
                </c:pt>
                <c:pt idx="728">
                  <c:v>34.600002288818359</c:v>
                </c:pt>
                <c:pt idx="729">
                  <c:v>34.700000762939453</c:v>
                </c:pt>
                <c:pt idx="730">
                  <c:v>34.799999237060547</c:v>
                </c:pt>
                <c:pt idx="731">
                  <c:v>34.899997711181641</c:v>
                </c:pt>
                <c:pt idx="732">
                  <c:v>35.000003814697266</c:v>
                </c:pt>
                <c:pt idx="733">
                  <c:v>35.100002288818359</c:v>
                </c:pt>
                <c:pt idx="734">
                  <c:v>35.200000762939453</c:v>
                </c:pt>
                <c:pt idx="735">
                  <c:v>35.299999237060547</c:v>
                </c:pt>
                <c:pt idx="736">
                  <c:v>35.399997711181641</c:v>
                </c:pt>
                <c:pt idx="737">
                  <c:v>35.500003814697266</c:v>
                </c:pt>
                <c:pt idx="738">
                  <c:v>35.600002288818359</c:v>
                </c:pt>
                <c:pt idx="739">
                  <c:v>35.700000762939453</c:v>
                </c:pt>
                <c:pt idx="740">
                  <c:v>35.799999237060547</c:v>
                </c:pt>
                <c:pt idx="741">
                  <c:v>35.899997711181641</c:v>
                </c:pt>
                <c:pt idx="742">
                  <c:v>36.000003814697266</c:v>
                </c:pt>
                <c:pt idx="743">
                  <c:v>36.100002288818359</c:v>
                </c:pt>
                <c:pt idx="744">
                  <c:v>36.200000762939453</c:v>
                </c:pt>
                <c:pt idx="745">
                  <c:v>36.299999237060547</c:v>
                </c:pt>
                <c:pt idx="746">
                  <c:v>36.399997711181641</c:v>
                </c:pt>
                <c:pt idx="747">
                  <c:v>36.500003814697266</c:v>
                </c:pt>
                <c:pt idx="748">
                  <c:v>36.600002288818359</c:v>
                </c:pt>
                <c:pt idx="749">
                  <c:v>36.700000762939453</c:v>
                </c:pt>
                <c:pt idx="750">
                  <c:v>36.799999237060547</c:v>
                </c:pt>
                <c:pt idx="751">
                  <c:v>36.899997711181641</c:v>
                </c:pt>
                <c:pt idx="752">
                  <c:v>37.000003814697266</c:v>
                </c:pt>
                <c:pt idx="753">
                  <c:v>37.100002288818359</c:v>
                </c:pt>
                <c:pt idx="754">
                  <c:v>37.200000762939453</c:v>
                </c:pt>
                <c:pt idx="755">
                  <c:v>37.299999237060547</c:v>
                </c:pt>
                <c:pt idx="756">
                  <c:v>37.399997711181641</c:v>
                </c:pt>
                <c:pt idx="757">
                  <c:v>37.500003814697266</c:v>
                </c:pt>
                <c:pt idx="758">
                  <c:v>37.600002288818359</c:v>
                </c:pt>
                <c:pt idx="759">
                  <c:v>37.700000762939453</c:v>
                </c:pt>
                <c:pt idx="760">
                  <c:v>37.799999237060547</c:v>
                </c:pt>
                <c:pt idx="761">
                  <c:v>37.899997711181641</c:v>
                </c:pt>
                <c:pt idx="762">
                  <c:v>38.000003814697266</c:v>
                </c:pt>
                <c:pt idx="763">
                  <c:v>38.100002288818359</c:v>
                </c:pt>
                <c:pt idx="764">
                  <c:v>38.200000762939453</c:v>
                </c:pt>
                <c:pt idx="765">
                  <c:v>38.299999237060547</c:v>
                </c:pt>
                <c:pt idx="766">
                  <c:v>38.399997711181641</c:v>
                </c:pt>
                <c:pt idx="767">
                  <c:v>38.500003814697266</c:v>
                </c:pt>
                <c:pt idx="768">
                  <c:v>38.600002288818359</c:v>
                </c:pt>
                <c:pt idx="769">
                  <c:v>38.700000762939453</c:v>
                </c:pt>
                <c:pt idx="770">
                  <c:v>38.799999237060547</c:v>
                </c:pt>
                <c:pt idx="771">
                  <c:v>38.899997711181641</c:v>
                </c:pt>
                <c:pt idx="772">
                  <c:v>39.000003814697266</c:v>
                </c:pt>
                <c:pt idx="773">
                  <c:v>39.100002288818359</c:v>
                </c:pt>
                <c:pt idx="774">
                  <c:v>39.200000762939453</c:v>
                </c:pt>
                <c:pt idx="775">
                  <c:v>39.299999237060547</c:v>
                </c:pt>
                <c:pt idx="776">
                  <c:v>39.399997711181641</c:v>
                </c:pt>
                <c:pt idx="777">
                  <c:v>39.500003814697266</c:v>
                </c:pt>
                <c:pt idx="778">
                  <c:v>39.600002288818359</c:v>
                </c:pt>
                <c:pt idx="779">
                  <c:v>39.700000762939453</c:v>
                </c:pt>
                <c:pt idx="780">
                  <c:v>39.799999237060547</c:v>
                </c:pt>
                <c:pt idx="781">
                  <c:v>39.899997711181641</c:v>
                </c:pt>
                <c:pt idx="782">
                  <c:v>40.000003814697266</c:v>
                </c:pt>
                <c:pt idx="783">
                  <c:v>40.100002288818359</c:v>
                </c:pt>
                <c:pt idx="784">
                  <c:v>40.200000762939453</c:v>
                </c:pt>
                <c:pt idx="785">
                  <c:v>40.299999237060547</c:v>
                </c:pt>
                <c:pt idx="786">
                  <c:v>40.399997711181641</c:v>
                </c:pt>
                <c:pt idx="787">
                  <c:v>40.500003814697266</c:v>
                </c:pt>
                <c:pt idx="788">
                  <c:v>40.600002288818359</c:v>
                </c:pt>
                <c:pt idx="789">
                  <c:v>40.700000762939453</c:v>
                </c:pt>
                <c:pt idx="790">
                  <c:v>40.799999237060547</c:v>
                </c:pt>
                <c:pt idx="791">
                  <c:v>40.899997711181641</c:v>
                </c:pt>
                <c:pt idx="792">
                  <c:v>41.000003814697266</c:v>
                </c:pt>
                <c:pt idx="793">
                  <c:v>41.100002288818359</c:v>
                </c:pt>
                <c:pt idx="794">
                  <c:v>41.200000762939453</c:v>
                </c:pt>
                <c:pt idx="795">
                  <c:v>41.299999237060547</c:v>
                </c:pt>
                <c:pt idx="796">
                  <c:v>41.399997711181641</c:v>
                </c:pt>
                <c:pt idx="797">
                  <c:v>41.500003814697266</c:v>
                </c:pt>
                <c:pt idx="798">
                  <c:v>41.600002288818359</c:v>
                </c:pt>
                <c:pt idx="799">
                  <c:v>41.700000762939453</c:v>
                </c:pt>
                <c:pt idx="800">
                  <c:v>41.799999237060547</c:v>
                </c:pt>
                <c:pt idx="801">
                  <c:v>41.899997711181641</c:v>
                </c:pt>
                <c:pt idx="802">
                  <c:v>42.000003814697266</c:v>
                </c:pt>
                <c:pt idx="803">
                  <c:v>42.100002288818359</c:v>
                </c:pt>
                <c:pt idx="804">
                  <c:v>42.200000762939453</c:v>
                </c:pt>
                <c:pt idx="805">
                  <c:v>42.299999237060547</c:v>
                </c:pt>
                <c:pt idx="806">
                  <c:v>42.399997711181641</c:v>
                </c:pt>
                <c:pt idx="807">
                  <c:v>42.500003814697266</c:v>
                </c:pt>
                <c:pt idx="808">
                  <c:v>42.600002288818359</c:v>
                </c:pt>
                <c:pt idx="809">
                  <c:v>42.700000762939453</c:v>
                </c:pt>
                <c:pt idx="810">
                  <c:v>42.799999237060547</c:v>
                </c:pt>
                <c:pt idx="811">
                  <c:v>42.899997711181641</c:v>
                </c:pt>
                <c:pt idx="812">
                  <c:v>43.000003814697266</c:v>
                </c:pt>
                <c:pt idx="813">
                  <c:v>43.100002288818359</c:v>
                </c:pt>
                <c:pt idx="814">
                  <c:v>43.200000762939453</c:v>
                </c:pt>
                <c:pt idx="815">
                  <c:v>43.299999237060547</c:v>
                </c:pt>
                <c:pt idx="816">
                  <c:v>43.399997711181641</c:v>
                </c:pt>
                <c:pt idx="817">
                  <c:v>43.500003814697266</c:v>
                </c:pt>
                <c:pt idx="818">
                  <c:v>43.600002288818359</c:v>
                </c:pt>
                <c:pt idx="819">
                  <c:v>43.700000762939453</c:v>
                </c:pt>
                <c:pt idx="820">
                  <c:v>43.799999237060547</c:v>
                </c:pt>
                <c:pt idx="821">
                  <c:v>43.899997711181641</c:v>
                </c:pt>
                <c:pt idx="822">
                  <c:v>44.000003814697266</c:v>
                </c:pt>
                <c:pt idx="823">
                  <c:v>44.100002288818359</c:v>
                </c:pt>
                <c:pt idx="824">
                  <c:v>44.200000762939453</c:v>
                </c:pt>
                <c:pt idx="825">
                  <c:v>44.299999237060547</c:v>
                </c:pt>
                <c:pt idx="826">
                  <c:v>44.399997711181641</c:v>
                </c:pt>
                <c:pt idx="827">
                  <c:v>44.500003814697266</c:v>
                </c:pt>
                <c:pt idx="828">
                  <c:v>44.600002288818359</c:v>
                </c:pt>
                <c:pt idx="829">
                  <c:v>44.700000762939453</c:v>
                </c:pt>
                <c:pt idx="830">
                  <c:v>44.799999237060547</c:v>
                </c:pt>
                <c:pt idx="831">
                  <c:v>44.899997711181641</c:v>
                </c:pt>
                <c:pt idx="832">
                  <c:v>45.000003814697266</c:v>
                </c:pt>
                <c:pt idx="833">
                  <c:v>45.100002288818359</c:v>
                </c:pt>
                <c:pt idx="834">
                  <c:v>45.200000762939453</c:v>
                </c:pt>
                <c:pt idx="835">
                  <c:v>45.299999237060547</c:v>
                </c:pt>
                <c:pt idx="836">
                  <c:v>45.399997711181641</c:v>
                </c:pt>
                <c:pt idx="837">
                  <c:v>45.500003814697266</c:v>
                </c:pt>
                <c:pt idx="838">
                  <c:v>45.600002288818359</c:v>
                </c:pt>
                <c:pt idx="839">
                  <c:v>45.700000762939453</c:v>
                </c:pt>
                <c:pt idx="840">
                  <c:v>45.799999237060547</c:v>
                </c:pt>
                <c:pt idx="841">
                  <c:v>45.899997711181641</c:v>
                </c:pt>
                <c:pt idx="842">
                  <c:v>46.000003814697266</c:v>
                </c:pt>
                <c:pt idx="843">
                  <c:v>46.100002288818359</c:v>
                </c:pt>
                <c:pt idx="844">
                  <c:v>46.200000762939453</c:v>
                </c:pt>
                <c:pt idx="845">
                  <c:v>46.299999237060547</c:v>
                </c:pt>
                <c:pt idx="846">
                  <c:v>46.399997711181641</c:v>
                </c:pt>
                <c:pt idx="847">
                  <c:v>46.500003814697266</c:v>
                </c:pt>
                <c:pt idx="848">
                  <c:v>46.600002288818359</c:v>
                </c:pt>
                <c:pt idx="849">
                  <c:v>46.700000762939453</c:v>
                </c:pt>
                <c:pt idx="850">
                  <c:v>46.799999237060547</c:v>
                </c:pt>
                <c:pt idx="851">
                  <c:v>46.899997711181641</c:v>
                </c:pt>
                <c:pt idx="852">
                  <c:v>47.000003814697266</c:v>
                </c:pt>
                <c:pt idx="853">
                  <c:v>47.100002288818359</c:v>
                </c:pt>
                <c:pt idx="854">
                  <c:v>47.200000762939453</c:v>
                </c:pt>
                <c:pt idx="855">
                  <c:v>47.299999237060547</c:v>
                </c:pt>
                <c:pt idx="856">
                  <c:v>47.399997711181641</c:v>
                </c:pt>
                <c:pt idx="857">
                  <c:v>47.500003814697266</c:v>
                </c:pt>
                <c:pt idx="858">
                  <c:v>47.600002288818359</c:v>
                </c:pt>
                <c:pt idx="859">
                  <c:v>47.700000762939453</c:v>
                </c:pt>
                <c:pt idx="860">
                  <c:v>47.799999237060547</c:v>
                </c:pt>
                <c:pt idx="861">
                  <c:v>47.899997711181641</c:v>
                </c:pt>
                <c:pt idx="862">
                  <c:v>48.000003814697266</c:v>
                </c:pt>
                <c:pt idx="863">
                  <c:v>48.100002288818359</c:v>
                </c:pt>
                <c:pt idx="864">
                  <c:v>48.200000762939453</c:v>
                </c:pt>
                <c:pt idx="865">
                  <c:v>48.299999237060547</c:v>
                </c:pt>
                <c:pt idx="866">
                  <c:v>48.399997711181641</c:v>
                </c:pt>
                <c:pt idx="867">
                  <c:v>48.500003814697266</c:v>
                </c:pt>
                <c:pt idx="868">
                  <c:v>48.600002288818359</c:v>
                </c:pt>
                <c:pt idx="869">
                  <c:v>48.700000762939453</c:v>
                </c:pt>
                <c:pt idx="870">
                  <c:v>48.799999237060547</c:v>
                </c:pt>
                <c:pt idx="871">
                  <c:v>48.899997711181641</c:v>
                </c:pt>
                <c:pt idx="872">
                  <c:v>49.000003814697266</c:v>
                </c:pt>
                <c:pt idx="873">
                  <c:v>49.100002288818359</c:v>
                </c:pt>
                <c:pt idx="874">
                  <c:v>49.200000762939453</c:v>
                </c:pt>
                <c:pt idx="875">
                  <c:v>49.299999237060547</c:v>
                </c:pt>
                <c:pt idx="876">
                  <c:v>49.399997711181641</c:v>
                </c:pt>
                <c:pt idx="877">
                  <c:v>49.500003814697266</c:v>
                </c:pt>
                <c:pt idx="878">
                  <c:v>49.600002288818359</c:v>
                </c:pt>
                <c:pt idx="879">
                  <c:v>49.700000762939453</c:v>
                </c:pt>
                <c:pt idx="880">
                  <c:v>49.799999237060547</c:v>
                </c:pt>
                <c:pt idx="881">
                  <c:v>49.899997711181641</c:v>
                </c:pt>
                <c:pt idx="882">
                  <c:v>50.000003814697266</c:v>
                </c:pt>
                <c:pt idx="883">
                  <c:v>50.100002288818359</c:v>
                </c:pt>
                <c:pt idx="884">
                  <c:v>50.200000762939453</c:v>
                </c:pt>
                <c:pt idx="885">
                  <c:v>50.299999237060547</c:v>
                </c:pt>
                <c:pt idx="886">
                  <c:v>50.399997711181641</c:v>
                </c:pt>
                <c:pt idx="887">
                  <c:v>50.500003814697266</c:v>
                </c:pt>
                <c:pt idx="888">
                  <c:v>50.600002288818359</c:v>
                </c:pt>
                <c:pt idx="889">
                  <c:v>50.700000762939453</c:v>
                </c:pt>
                <c:pt idx="890">
                  <c:v>50.799999237060547</c:v>
                </c:pt>
                <c:pt idx="891">
                  <c:v>50.899997711181641</c:v>
                </c:pt>
                <c:pt idx="892">
                  <c:v>51.000003814697266</c:v>
                </c:pt>
                <c:pt idx="893">
                  <c:v>51.100002288818359</c:v>
                </c:pt>
                <c:pt idx="894">
                  <c:v>51.200000762939453</c:v>
                </c:pt>
                <c:pt idx="895">
                  <c:v>51.299999237060547</c:v>
                </c:pt>
                <c:pt idx="896">
                  <c:v>51.399997711181641</c:v>
                </c:pt>
                <c:pt idx="897">
                  <c:v>51.500003814697266</c:v>
                </c:pt>
                <c:pt idx="898">
                  <c:v>51.600002288818359</c:v>
                </c:pt>
                <c:pt idx="899">
                  <c:v>51.700000762939453</c:v>
                </c:pt>
                <c:pt idx="900">
                  <c:v>51.799999237060547</c:v>
                </c:pt>
                <c:pt idx="901">
                  <c:v>51.899997711181641</c:v>
                </c:pt>
                <c:pt idx="902">
                  <c:v>52.000003814697266</c:v>
                </c:pt>
                <c:pt idx="903">
                  <c:v>52.100002288818359</c:v>
                </c:pt>
                <c:pt idx="904">
                  <c:v>52.200000762939453</c:v>
                </c:pt>
                <c:pt idx="905">
                  <c:v>52.299999237060547</c:v>
                </c:pt>
                <c:pt idx="906">
                  <c:v>52.399997711181641</c:v>
                </c:pt>
                <c:pt idx="907">
                  <c:v>52.500003814697266</c:v>
                </c:pt>
                <c:pt idx="908">
                  <c:v>52.600002288818359</c:v>
                </c:pt>
                <c:pt idx="909">
                  <c:v>52.700000762939453</c:v>
                </c:pt>
                <c:pt idx="910">
                  <c:v>52.799999237060547</c:v>
                </c:pt>
                <c:pt idx="911">
                  <c:v>52.899997711181641</c:v>
                </c:pt>
                <c:pt idx="912">
                  <c:v>53.000003814697266</c:v>
                </c:pt>
                <c:pt idx="913">
                  <c:v>53.100002288818359</c:v>
                </c:pt>
                <c:pt idx="914">
                  <c:v>53.200000762939453</c:v>
                </c:pt>
                <c:pt idx="915">
                  <c:v>53.299999237060547</c:v>
                </c:pt>
                <c:pt idx="916">
                  <c:v>53.399997711181641</c:v>
                </c:pt>
                <c:pt idx="917">
                  <c:v>53.500003814697266</c:v>
                </c:pt>
                <c:pt idx="918">
                  <c:v>53.600002288818359</c:v>
                </c:pt>
                <c:pt idx="919">
                  <c:v>53.700000762939453</c:v>
                </c:pt>
                <c:pt idx="920">
                  <c:v>53.799999237060547</c:v>
                </c:pt>
                <c:pt idx="921">
                  <c:v>53.899997711181641</c:v>
                </c:pt>
                <c:pt idx="922">
                  <c:v>54.000003814697266</c:v>
                </c:pt>
                <c:pt idx="923">
                  <c:v>54.100002288818359</c:v>
                </c:pt>
                <c:pt idx="924">
                  <c:v>54.200000762939453</c:v>
                </c:pt>
                <c:pt idx="925">
                  <c:v>54.299999237060547</c:v>
                </c:pt>
                <c:pt idx="926">
                  <c:v>54.399997711181641</c:v>
                </c:pt>
                <c:pt idx="927">
                  <c:v>54.500003814697266</c:v>
                </c:pt>
                <c:pt idx="928">
                  <c:v>54.600002288818359</c:v>
                </c:pt>
                <c:pt idx="929">
                  <c:v>54.700000762939453</c:v>
                </c:pt>
                <c:pt idx="930">
                  <c:v>54.799999237060547</c:v>
                </c:pt>
                <c:pt idx="931">
                  <c:v>54.899997711181641</c:v>
                </c:pt>
                <c:pt idx="932">
                  <c:v>55.000003814697266</c:v>
                </c:pt>
                <c:pt idx="933">
                  <c:v>55.100002288818359</c:v>
                </c:pt>
                <c:pt idx="934">
                  <c:v>55.200000762939453</c:v>
                </c:pt>
                <c:pt idx="935">
                  <c:v>55.299999237060547</c:v>
                </c:pt>
                <c:pt idx="936">
                  <c:v>55.399997711181641</c:v>
                </c:pt>
                <c:pt idx="937">
                  <c:v>55.500003814697266</c:v>
                </c:pt>
                <c:pt idx="938">
                  <c:v>55.600002288818359</c:v>
                </c:pt>
                <c:pt idx="939">
                  <c:v>55.700000762939453</c:v>
                </c:pt>
                <c:pt idx="940">
                  <c:v>55.799999237060547</c:v>
                </c:pt>
                <c:pt idx="941">
                  <c:v>55.899997711181641</c:v>
                </c:pt>
                <c:pt idx="942">
                  <c:v>56.000003814697266</c:v>
                </c:pt>
                <c:pt idx="943">
                  <c:v>56.100002288818359</c:v>
                </c:pt>
                <c:pt idx="944">
                  <c:v>56.200000762939453</c:v>
                </c:pt>
                <c:pt idx="945">
                  <c:v>56.299999237060547</c:v>
                </c:pt>
                <c:pt idx="946">
                  <c:v>56.399997711181641</c:v>
                </c:pt>
                <c:pt idx="947">
                  <c:v>56.500003814697266</c:v>
                </c:pt>
                <c:pt idx="948">
                  <c:v>56.600002288818359</c:v>
                </c:pt>
                <c:pt idx="949">
                  <c:v>56.700000762939453</c:v>
                </c:pt>
                <c:pt idx="950">
                  <c:v>56.799999237060547</c:v>
                </c:pt>
                <c:pt idx="951">
                  <c:v>56.899997711181641</c:v>
                </c:pt>
                <c:pt idx="952">
                  <c:v>57.000003814697266</c:v>
                </c:pt>
                <c:pt idx="953">
                  <c:v>57.100002288818359</c:v>
                </c:pt>
                <c:pt idx="954">
                  <c:v>57.200000762939453</c:v>
                </c:pt>
                <c:pt idx="955">
                  <c:v>57.299999237060547</c:v>
                </c:pt>
                <c:pt idx="956">
                  <c:v>57.399997711181641</c:v>
                </c:pt>
                <c:pt idx="957">
                  <c:v>57.500003814697266</c:v>
                </c:pt>
                <c:pt idx="958">
                  <c:v>57.600002288818359</c:v>
                </c:pt>
                <c:pt idx="959">
                  <c:v>57.700000762939453</c:v>
                </c:pt>
                <c:pt idx="960">
                  <c:v>57.799999237060547</c:v>
                </c:pt>
                <c:pt idx="961">
                  <c:v>57.899997711181641</c:v>
                </c:pt>
                <c:pt idx="962">
                  <c:v>58.000003814697266</c:v>
                </c:pt>
                <c:pt idx="963">
                  <c:v>58.100002288818359</c:v>
                </c:pt>
                <c:pt idx="964">
                  <c:v>58.200000762939453</c:v>
                </c:pt>
                <c:pt idx="965">
                  <c:v>58.299999237060547</c:v>
                </c:pt>
                <c:pt idx="966">
                  <c:v>58.399997711181641</c:v>
                </c:pt>
                <c:pt idx="967">
                  <c:v>58.500003814697266</c:v>
                </c:pt>
                <c:pt idx="968">
                  <c:v>58.600002288818359</c:v>
                </c:pt>
                <c:pt idx="969">
                  <c:v>58.700000762939453</c:v>
                </c:pt>
                <c:pt idx="970">
                  <c:v>58.799999237060547</c:v>
                </c:pt>
                <c:pt idx="971">
                  <c:v>58.899997711181641</c:v>
                </c:pt>
                <c:pt idx="972">
                  <c:v>59.000003814697266</c:v>
                </c:pt>
                <c:pt idx="973">
                  <c:v>59.100002288818359</c:v>
                </c:pt>
                <c:pt idx="974">
                  <c:v>59.200000762939453</c:v>
                </c:pt>
                <c:pt idx="975">
                  <c:v>59.299999237060547</c:v>
                </c:pt>
                <c:pt idx="976">
                  <c:v>59.399997711181641</c:v>
                </c:pt>
                <c:pt idx="977">
                  <c:v>59.500003814697266</c:v>
                </c:pt>
                <c:pt idx="978">
                  <c:v>59.600002288818359</c:v>
                </c:pt>
                <c:pt idx="979">
                  <c:v>59.700000762939453</c:v>
                </c:pt>
                <c:pt idx="980">
                  <c:v>59.799999237060547</c:v>
                </c:pt>
                <c:pt idx="981">
                  <c:v>59.899997711181641</c:v>
                </c:pt>
                <c:pt idx="982">
                  <c:v>60.000003814697266</c:v>
                </c:pt>
                <c:pt idx="983">
                  <c:v>60.100002288818359</c:v>
                </c:pt>
                <c:pt idx="984">
                  <c:v>60.200000762939453</c:v>
                </c:pt>
                <c:pt idx="985">
                  <c:v>60.299999237060547</c:v>
                </c:pt>
                <c:pt idx="986">
                  <c:v>60.399997711181641</c:v>
                </c:pt>
                <c:pt idx="987">
                  <c:v>60.500003814697266</c:v>
                </c:pt>
                <c:pt idx="988">
                  <c:v>60.600002288818359</c:v>
                </c:pt>
                <c:pt idx="989">
                  <c:v>60.700000762939453</c:v>
                </c:pt>
                <c:pt idx="990">
                  <c:v>60.799999237060547</c:v>
                </c:pt>
                <c:pt idx="991">
                  <c:v>60.899997711181641</c:v>
                </c:pt>
                <c:pt idx="992">
                  <c:v>61.000003814697266</c:v>
                </c:pt>
                <c:pt idx="993">
                  <c:v>61.100002288818359</c:v>
                </c:pt>
                <c:pt idx="994">
                  <c:v>61.200000762939453</c:v>
                </c:pt>
                <c:pt idx="995">
                  <c:v>61.299999237060547</c:v>
                </c:pt>
                <c:pt idx="996">
                  <c:v>61.399997711181641</c:v>
                </c:pt>
                <c:pt idx="997">
                  <c:v>61.500003814697266</c:v>
                </c:pt>
                <c:pt idx="998">
                  <c:v>61.600002288818359</c:v>
                </c:pt>
                <c:pt idx="999">
                  <c:v>61.700000762939453</c:v>
                </c:pt>
                <c:pt idx="1000">
                  <c:v>61.799999237060547</c:v>
                </c:pt>
                <c:pt idx="1001">
                  <c:v>61.899997711181641</c:v>
                </c:pt>
                <c:pt idx="1002">
                  <c:v>62.000003814697266</c:v>
                </c:pt>
                <c:pt idx="1003">
                  <c:v>62.100002288818359</c:v>
                </c:pt>
                <c:pt idx="1004">
                  <c:v>62.200000762939453</c:v>
                </c:pt>
                <c:pt idx="1005">
                  <c:v>62.299999237060547</c:v>
                </c:pt>
                <c:pt idx="1006">
                  <c:v>62.399997711181641</c:v>
                </c:pt>
                <c:pt idx="1007">
                  <c:v>62.500003814697266</c:v>
                </c:pt>
                <c:pt idx="1008">
                  <c:v>62.600002288818359</c:v>
                </c:pt>
                <c:pt idx="1009">
                  <c:v>62.700000762939453</c:v>
                </c:pt>
                <c:pt idx="1010">
                  <c:v>62.799999237060547</c:v>
                </c:pt>
                <c:pt idx="1011">
                  <c:v>62.899997711181641</c:v>
                </c:pt>
                <c:pt idx="1012">
                  <c:v>63.000003814697266</c:v>
                </c:pt>
                <c:pt idx="1013">
                  <c:v>63.100002288818359</c:v>
                </c:pt>
                <c:pt idx="1014">
                  <c:v>63.200000762939453</c:v>
                </c:pt>
                <c:pt idx="1015">
                  <c:v>63.299999237060547</c:v>
                </c:pt>
                <c:pt idx="1016">
                  <c:v>63.399997711181641</c:v>
                </c:pt>
                <c:pt idx="1017">
                  <c:v>63.500003814697266</c:v>
                </c:pt>
                <c:pt idx="1018">
                  <c:v>63.600002288818359</c:v>
                </c:pt>
                <c:pt idx="1019">
                  <c:v>63.700000762939453</c:v>
                </c:pt>
                <c:pt idx="1020">
                  <c:v>63.799999237060547</c:v>
                </c:pt>
                <c:pt idx="1021">
                  <c:v>63.899997711181641</c:v>
                </c:pt>
                <c:pt idx="1022">
                  <c:v>64</c:v>
                </c:pt>
                <c:pt idx="1023">
                  <c:v>64.100006103515625</c:v>
                </c:pt>
                <c:pt idx="1024">
                  <c:v>64.199996948242188</c:v>
                </c:pt>
                <c:pt idx="1025">
                  <c:v>64.300003051757813</c:v>
                </c:pt>
                <c:pt idx="1026">
                  <c:v>64.399993896484375</c:v>
                </c:pt>
                <c:pt idx="1027">
                  <c:v>64.5</c:v>
                </c:pt>
                <c:pt idx="1028">
                  <c:v>64.600006103515625</c:v>
                </c:pt>
                <c:pt idx="1029">
                  <c:v>64.699996948242188</c:v>
                </c:pt>
                <c:pt idx="1030">
                  <c:v>64.800003051757813</c:v>
                </c:pt>
                <c:pt idx="1031">
                  <c:v>64.899993896484375</c:v>
                </c:pt>
                <c:pt idx="1032">
                  <c:v>65</c:v>
                </c:pt>
                <c:pt idx="1033">
                  <c:v>65.100006103515625</c:v>
                </c:pt>
                <c:pt idx="1034">
                  <c:v>65.199996948242188</c:v>
                </c:pt>
                <c:pt idx="1035">
                  <c:v>65.300003051757813</c:v>
                </c:pt>
                <c:pt idx="1036">
                  <c:v>65.399993896484375</c:v>
                </c:pt>
                <c:pt idx="1037">
                  <c:v>65.5</c:v>
                </c:pt>
                <c:pt idx="1038">
                  <c:v>65.600006103515625</c:v>
                </c:pt>
                <c:pt idx="1039">
                  <c:v>65.699996948242188</c:v>
                </c:pt>
                <c:pt idx="1040">
                  <c:v>65.800003051757813</c:v>
                </c:pt>
                <c:pt idx="1041">
                  <c:v>65.899993896484375</c:v>
                </c:pt>
                <c:pt idx="1042">
                  <c:v>66</c:v>
                </c:pt>
                <c:pt idx="1043">
                  <c:v>66.100006103515625</c:v>
                </c:pt>
                <c:pt idx="1044">
                  <c:v>66.199996948242188</c:v>
                </c:pt>
                <c:pt idx="1045">
                  <c:v>66.300003051757813</c:v>
                </c:pt>
                <c:pt idx="1046">
                  <c:v>66.399993896484375</c:v>
                </c:pt>
                <c:pt idx="1047">
                  <c:v>66.5</c:v>
                </c:pt>
                <c:pt idx="1048">
                  <c:v>66.600006103515625</c:v>
                </c:pt>
                <c:pt idx="1049">
                  <c:v>66.699996948242188</c:v>
                </c:pt>
                <c:pt idx="1050">
                  <c:v>66.800003051757813</c:v>
                </c:pt>
                <c:pt idx="1051">
                  <c:v>66.899993896484375</c:v>
                </c:pt>
                <c:pt idx="1052">
                  <c:v>67</c:v>
                </c:pt>
                <c:pt idx="1053">
                  <c:v>67.100006103515625</c:v>
                </c:pt>
                <c:pt idx="1054">
                  <c:v>67.199996948242188</c:v>
                </c:pt>
                <c:pt idx="1055">
                  <c:v>67.300003051757813</c:v>
                </c:pt>
                <c:pt idx="1056">
                  <c:v>67.399993896484375</c:v>
                </c:pt>
                <c:pt idx="1057">
                  <c:v>67.5</c:v>
                </c:pt>
                <c:pt idx="1058">
                  <c:v>67.600006103515625</c:v>
                </c:pt>
                <c:pt idx="1059">
                  <c:v>67.699996948242188</c:v>
                </c:pt>
                <c:pt idx="1060">
                  <c:v>67.800003051757813</c:v>
                </c:pt>
                <c:pt idx="1061">
                  <c:v>67.899993896484375</c:v>
                </c:pt>
                <c:pt idx="1062">
                  <c:v>68</c:v>
                </c:pt>
                <c:pt idx="1063">
                  <c:v>68.100006103515625</c:v>
                </c:pt>
                <c:pt idx="1064">
                  <c:v>68.199996948242188</c:v>
                </c:pt>
                <c:pt idx="1065">
                  <c:v>68.300003051757813</c:v>
                </c:pt>
                <c:pt idx="1066">
                  <c:v>68.399993896484375</c:v>
                </c:pt>
                <c:pt idx="1067">
                  <c:v>68.5</c:v>
                </c:pt>
                <c:pt idx="1068">
                  <c:v>68.600006103515625</c:v>
                </c:pt>
                <c:pt idx="1069">
                  <c:v>68.699996948242188</c:v>
                </c:pt>
                <c:pt idx="1070">
                  <c:v>68.800003051757813</c:v>
                </c:pt>
                <c:pt idx="1071">
                  <c:v>68.899993896484375</c:v>
                </c:pt>
                <c:pt idx="1072">
                  <c:v>69</c:v>
                </c:pt>
                <c:pt idx="1073">
                  <c:v>69.100006103515625</c:v>
                </c:pt>
                <c:pt idx="1074">
                  <c:v>69.199996948242188</c:v>
                </c:pt>
                <c:pt idx="1075">
                  <c:v>69.300003051757813</c:v>
                </c:pt>
                <c:pt idx="1076">
                  <c:v>69.399993896484375</c:v>
                </c:pt>
                <c:pt idx="1077">
                  <c:v>69.5</c:v>
                </c:pt>
                <c:pt idx="1078">
                  <c:v>69.600006103515625</c:v>
                </c:pt>
                <c:pt idx="1079">
                  <c:v>69.699996948242188</c:v>
                </c:pt>
                <c:pt idx="1080">
                  <c:v>69.800003051757813</c:v>
                </c:pt>
                <c:pt idx="1081">
                  <c:v>69.899993896484375</c:v>
                </c:pt>
                <c:pt idx="1082">
                  <c:v>70</c:v>
                </c:pt>
                <c:pt idx="1083">
                  <c:v>70.100006103515625</c:v>
                </c:pt>
                <c:pt idx="1084">
                  <c:v>70.199996948242188</c:v>
                </c:pt>
                <c:pt idx="1085">
                  <c:v>70.300003051757813</c:v>
                </c:pt>
                <c:pt idx="1086">
                  <c:v>70.399993896484375</c:v>
                </c:pt>
                <c:pt idx="1087">
                  <c:v>70.5</c:v>
                </c:pt>
                <c:pt idx="1088">
                  <c:v>70.600006103515625</c:v>
                </c:pt>
                <c:pt idx="1089">
                  <c:v>70.699996948242188</c:v>
                </c:pt>
                <c:pt idx="1090">
                  <c:v>70.800003051757813</c:v>
                </c:pt>
                <c:pt idx="1091">
                  <c:v>70.899993896484375</c:v>
                </c:pt>
                <c:pt idx="1092">
                  <c:v>71</c:v>
                </c:pt>
                <c:pt idx="1093">
                  <c:v>71.100006103515625</c:v>
                </c:pt>
                <c:pt idx="1094">
                  <c:v>71.199996948242188</c:v>
                </c:pt>
                <c:pt idx="1095">
                  <c:v>71.300003051757813</c:v>
                </c:pt>
                <c:pt idx="1096">
                  <c:v>71.399993896484375</c:v>
                </c:pt>
                <c:pt idx="1097">
                  <c:v>71.5</c:v>
                </c:pt>
                <c:pt idx="1098">
                  <c:v>71.600006103515625</c:v>
                </c:pt>
                <c:pt idx="1099">
                  <c:v>71.699996948242188</c:v>
                </c:pt>
                <c:pt idx="1100">
                  <c:v>71.800003051757813</c:v>
                </c:pt>
                <c:pt idx="1101">
                  <c:v>71.899993896484375</c:v>
                </c:pt>
                <c:pt idx="1102">
                  <c:v>72</c:v>
                </c:pt>
                <c:pt idx="1103">
                  <c:v>72.100006103515625</c:v>
                </c:pt>
                <c:pt idx="1104">
                  <c:v>72.199996948242188</c:v>
                </c:pt>
                <c:pt idx="1105">
                  <c:v>72.300003051757813</c:v>
                </c:pt>
                <c:pt idx="1106">
                  <c:v>72.399993896484375</c:v>
                </c:pt>
                <c:pt idx="1107">
                  <c:v>72.5</c:v>
                </c:pt>
                <c:pt idx="1108">
                  <c:v>72.600006103515625</c:v>
                </c:pt>
                <c:pt idx="1109">
                  <c:v>72.699996948242188</c:v>
                </c:pt>
                <c:pt idx="1110">
                  <c:v>72.800003051757813</c:v>
                </c:pt>
                <c:pt idx="1111">
                  <c:v>72.899993896484375</c:v>
                </c:pt>
                <c:pt idx="1112">
                  <c:v>73</c:v>
                </c:pt>
                <c:pt idx="1113">
                  <c:v>73.100006103515625</c:v>
                </c:pt>
                <c:pt idx="1114">
                  <c:v>73.199996948242188</c:v>
                </c:pt>
                <c:pt idx="1115">
                  <c:v>73.300003051757813</c:v>
                </c:pt>
                <c:pt idx="1116">
                  <c:v>73.399993896484375</c:v>
                </c:pt>
                <c:pt idx="1117">
                  <c:v>73.5</c:v>
                </c:pt>
                <c:pt idx="1118">
                  <c:v>73.600006103515625</c:v>
                </c:pt>
                <c:pt idx="1119">
                  <c:v>73.699996948242188</c:v>
                </c:pt>
                <c:pt idx="1120">
                  <c:v>73.800003051757813</c:v>
                </c:pt>
                <c:pt idx="1121">
                  <c:v>73.899993896484375</c:v>
                </c:pt>
                <c:pt idx="1122">
                  <c:v>74</c:v>
                </c:pt>
                <c:pt idx="1123">
                  <c:v>74.100006103515625</c:v>
                </c:pt>
                <c:pt idx="1124">
                  <c:v>74.199996948242188</c:v>
                </c:pt>
                <c:pt idx="1125">
                  <c:v>74.300003051757813</c:v>
                </c:pt>
                <c:pt idx="1126">
                  <c:v>74.399993896484375</c:v>
                </c:pt>
                <c:pt idx="1127">
                  <c:v>74.5</c:v>
                </c:pt>
                <c:pt idx="1128">
                  <c:v>74.600006103515625</c:v>
                </c:pt>
                <c:pt idx="1129">
                  <c:v>74.699996948242188</c:v>
                </c:pt>
                <c:pt idx="1130">
                  <c:v>74.800003051757813</c:v>
                </c:pt>
                <c:pt idx="1131">
                  <c:v>74.899993896484375</c:v>
                </c:pt>
                <c:pt idx="1132">
                  <c:v>75</c:v>
                </c:pt>
                <c:pt idx="1133">
                  <c:v>75.100006103515625</c:v>
                </c:pt>
                <c:pt idx="1134">
                  <c:v>75.199996948242188</c:v>
                </c:pt>
                <c:pt idx="1135">
                  <c:v>75.300003051757813</c:v>
                </c:pt>
                <c:pt idx="1136">
                  <c:v>75.399993896484375</c:v>
                </c:pt>
                <c:pt idx="1137">
                  <c:v>75.5</c:v>
                </c:pt>
                <c:pt idx="1138">
                  <c:v>75.600006103515625</c:v>
                </c:pt>
                <c:pt idx="1139">
                  <c:v>75.699996948242188</c:v>
                </c:pt>
                <c:pt idx="1140">
                  <c:v>75.800003051757813</c:v>
                </c:pt>
                <c:pt idx="1141">
                  <c:v>75.899993896484375</c:v>
                </c:pt>
                <c:pt idx="1142">
                  <c:v>76</c:v>
                </c:pt>
                <c:pt idx="1143">
                  <c:v>76.100006103515625</c:v>
                </c:pt>
                <c:pt idx="1144">
                  <c:v>76.199996948242188</c:v>
                </c:pt>
                <c:pt idx="1145">
                  <c:v>76.300003051757813</c:v>
                </c:pt>
                <c:pt idx="1146">
                  <c:v>76.399993896484375</c:v>
                </c:pt>
                <c:pt idx="1147">
                  <c:v>76.5</c:v>
                </c:pt>
                <c:pt idx="1148">
                  <c:v>76.600006103515625</c:v>
                </c:pt>
                <c:pt idx="1149">
                  <c:v>76.699996948242188</c:v>
                </c:pt>
                <c:pt idx="1150">
                  <c:v>76.800003051757813</c:v>
                </c:pt>
                <c:pt idx="1151">
                  <c:v>76.899993896484375</c:v>
                </c:pt>
                <c:pt idx="1152">
                  <c:v>77</c:v>
                </c:pt>
                <c:pt idx="1153">
                  <c:v>77.100006103515625</c:v>
                </c:pt>
                <c:pt idx="1154">
                  <c:v>77.199996948242188</c:v>
                </c:pt>
                <c:pt idx="1155">
                  <c:v>77.300003051757813</c:v>
                </c:pt>
                <c:pt idx="1156">
                  <c:v>77.399993896484375</c:v>
                </c:pt>
                <c:pt idx="1157">
                  <c:v>77.5</c:v>
                </c:pt>
                <c:pt idx="1158">
                  <c:v>77.600006103515625</c:v>
                </c:pt>
                <c:pt idx="1159">
                  <c:v>77.699996948242188</c:v>
                </c:pt>
                <c:pt idx="1160">
                  <c:v>77.800003051757813</c:v>
                </c:pt>
                <c:pt idx="1161">
                  <c:v>77.899993896484375</c:v>
                </c:pt>
                <c:pt idx="1162">
                  <c:v>78</c:v>
                </c:pt>
                <c:pt idx="1163">
                  <c:v>78.100006103515625</c:v>
                </c:pt>
                <c:pt idx="1164">
                  <c:v>78.199996948242188</c:v>
                </c:pt>
                <c:pt idx="1165">
                  <c:v>78.300003051757813</c:v>
                </c:pt>
                <c:pt idx="1166">
                  <c:v>78.399993896484375</c:v>
                </c:pt>
                <c:pt idx="1167">
                  <c:v>78.5</c:v>
                </c:pt>
                <c:pt idx="1168">
                  <c:v>78.600006103515625</c:v>
                </c:pt>
                <c:pt idx="1169">
                  <c:v>78.699996948242188</c:v>
                </c:pt>
                <c:pt idx="1170">
                  <c:v>78.800003051757813</c:v>
                </c:pt>
                <c:pt idx="1171">
                  <c:v>78.899993896484375</c:v>
                </c:pt>
                <c:pt idx="1172">
                  <c:v>79</c:v>
                </c:pt>
                <c:pt idx="1173">
                  <c:v>79.100006103515625</c:v>
                </c:pt>
                <c:pt idx="1174">
                  <c:v>79.199996948242188</c:v>
                </c:pt>
                <c:pt idx="1175">
                  <c:v>79.300003051757813</c:v>
                </c:pt>
                <c:pt idx="1176">
                  <c:v>79.399993896484375</c:v>
                </c:pt>
                <c:pt idx="1177">
                  <c:v>79.5</c:v>
                </c:pt>
                <c:pt idx="1178">
                  <c:v>79.600006103515625</c:v>
                </c:pt>
                <c:pt idx="1179">
                  <c:v>79.699996948242188</c:v>
                </c:pt>
                <c:pt idx="1180">
                  <c:v>79.800003051757813</c:v>
                </c:pt>
                <c:pt idx="1181">
                  <c:v>79.899993896484375</c:v>
                </c:pt>
                <c:pt idx="1182">
                  <c:v>80</c:v>
                </c:pt>
                <c:pt idx="1183">
                  <c:v>80.100006103515625</c:v>
                </c:pt>
                <c:pt idx="1184">
                  <c:v>80.199996948242188</c:v>
                </c:pt>
                <c:pt idx="1185">
                  <c:v>80.300003051757813</c:v>
                </c:pt>
                <c:pt idx="1186">
                  <c:v>80.399993896484375</c:v>
                </c:pt>
                <c:pt idx="1187">
                  <c:v>80.5</c:v>
                </c:pt>
                <c:pt idx="1188">
                  <c:v>80.600006103515625</c:v>
                </c:pt>
                <c:pt idx="1189">
                  <c:v>80.699996948242188</c:v>
                </c:pt>
                <c:pt idx="1190">
                  <c:v>80.800003051757813</c:v>
                </c:pt>
                <c:pt idx="1191">
                  <c:v>80.899993896484375</c:v>
                </c:pt>
                <c:pt idx="1192">
                  <c:v>81</c:v>
                </c:pt>
                <c:pt idx="1193">
                  <c:v>81.100006103515625</c:v>
                </c:pt>
                <c:pt idx="1194">
                  <c:v>81.199996948242188</c:v>
                </c:pt>
                <c:pt idx="1195">
                  <c:v>81.300003051757813</c:v>
                </c:pt>
                <c:pt idx="1196">
                  <c:v>81.399993896484375</c:v>
                </c:pt>
                <c:pt idx="1197">
                  <c:v>81.5</c:v>
                </c:pt>
                <c:pt idx="1198">
                  <c:v>81.600006103515625</c:v>
                </c:pt>
                <c:pt idx="1199">
                  <c:v>81.699996948242188</c:v>
                </c:pt>
                <c:pt idx="1200">
                  <c:v>81.800003051757813</c:v>
                </c:pt>
                <c:pt idx="1201">
                  <c:v>81.899993896484375</c:v>
                </c:pt>
                <c:pt idx="1202">
                  <c:v>82</c:v>
                </c:pt>
                <c:pt idx="1203">
                  <c:v>82.100006103515625</c:v>
                </c:pt>
                <c:pt idx="1204">
                  <c:v>82.199996948242188</c:v>
                </c:pt>
                <c:pt idx="1205">
                  <c:v>82.300003051757813</c:v>
                </c:pt>
                <c:pt idx="1206">
                  <c:v>82.399993896484375</c:v>
                </c:pt>
                <c:pt idx="1207">
                  <c:v>82.5</c:v>
                </c:pt>
                <c:pt idx="1208">
                  <c:v>82.600006103515625</c:v>
                </c:pt>
                <c:pt idx="1209">
                  <c:v>82.699996948242188</c:v>
                </c:pt>
                <c:pt idx="1210">
                  <c:v>82.800003051757813</c:v>
                </c:pt>
                <c:pt idx="1211">
                  <c:v>82.899993896484375</c:v>
                </c:pt>
                <c:pt idx="1212">
                  <c:v>83</c:v>
                </c:pt>
                <c:pt idx="1213">
                  <c:v>83.100006103515625</c:v>
                </c:pt>
                <c:pt idx="1214">
                  <c:v>83.199996948242188</c:v>
                </c:pt>
                <c:pt idx="1215">
                  <c:v>83.300003051757813</c:v>
                </c:pt>
                <c:pt idx="1216">
                  <c:v>83.399993896484375</c:v>
                </c:pt>
                <c:pt idx="1217">
                  <c:v>83.5</c:v>
                </c:pt>
                <c:pt idx="1218">
                  <c:v>83.600006103515625</c:v>
                </c:pt>
                <c:pt idx="1219">
                  <c:v>83.699996948242188</c:v>
                </c:pt>
                <c:pt idx="1220">
                  <c:v>83.800003051757813</c:v>
                </c:pt>
                <c:pt idx="1221">
                  <c:v>83.899993896484375</c:v>
                </c:pt>
                <c:pt idx="1222">
                  <c:v>84</c:v>
                </c:pt>
                <c:pt idx="1223">
                  <c:v>84.100006103515625</c:v>
                </c:pt>
                <c:pt idx="1224">
                  <c:v>84.199996948242188</c:v>
                </c:pt>
                <c:pt idx="1225">
                  <c:v>84.300003051757813</c:v>
                </c:pt>
                <c:pt idx="1226">
                  <c:v>84.399993896484375</c:v>
                </c:pt>
                <c:pt idx="1227">
                  <c:v>84.5</c:v>
                </c:pt>
                <c:pt idx="1228">
                  <c:v>84.600006103515625</c:v>
                </c:pt>
                <c:pt idx="1229">
                  <c:v>84.699996948242188</c:v>
                </c:pt>
                <c:pt idx="1230">
                  <c:v>84.800003051757813</c:v>
                </c:pt>
                <c:pt idx="1231">
                  <c:v>84.899993896484375</c:v>
                </c:pt>
                <c:pt idx="1232">
                  <c:v>85</c:v>
                </c:pt>
                <c:pt idx="1233">
                  <c:v>85.100006103515625</c:v>
                </c:pt>
                <c:pt idx="1234">
                  <c:v>85.199996948242188</c:v>
                </c:pt>
                <c:pt idx="1235">
                  <c:v>85.300003051757813</c:v>
                </c:pt>
                <c:pt idx="1236">
                  <c:v>85.399993896484375</c:v>
                </c:pt>
                <c:pt idx="1237">
                  <c:v>85.5</c:v>
                </c:pt>
                <c:pt idx="1238">
                  <c:v>85.600006103515625</c:v>
                </c:pt>
                <c:pt idx="1239">
                  <c:v>85.699996948242188</c:v>
                </c:pt>
                <c:pt idx="1240">
                  <c:v>85.800003051757813</c:v>
                </c:pt>
                <c:pt idx="1241">
                  <c:v>85.899993896484375</c:v>
                </c:pt>
                <c:pt idx="1242">
                  <c:v>86</c:v>
                </c:pt>
                <c:pt idx="1243">
                  <c:v>86.100006103515625</c:v>
                </c:pt>
                <c:pt idx="1244">
                  <c:v>86.199996948242188</c:v>
                </c:pt>
                <c:pt idx="1245">
                  <c:v>86.300003051757813</c:v>
                </c:pt>
                <c:pt idx="1246">
                  <c:v>86.399993896484375</c:v>
                </c:pt>
                <c:pt idx="1247">
                  <c:v>86.5</c:v>
                </c:pt>
                <c:pt idx="1248">
                  <c:v>86.600006103515625</c:v>
                </c:pt>
                <c:pt idx="1249">
                  <c:v>86.699996948242188</c:v>
                </c:pt>
                <c:pt idx="1250">
                  <c:v>86.800003051757813</c:v>
                </c:pt>
                <c:pt idx="1251">
                  <c:v>86.899993896484375</c:v>
                </c:pt>
                <c:pt idx="1252">
                  <c:v>87</c:v>
                </c:pt>
                <c:pt idx="1253">
                  <c:v>87.100006103515625</c:v>
                </c:pt>
                <c:pt idx="1254">
                  <c:v>87.199996948242188</c:v>
                </c:pt>
                <c:pt idx="1255">
                  <c:v>87.300003051757813</c:v>
                </c:pt>
                <c:pt idx="1256">
                  <c:v>87.399993896484375</c:v>
                </c:pt>
                <c:pt idx="1257">
                  <c:v>87.5</c:v>
                </c:pt>
                <c:pt idx="1258">
                  <c:v>87.600006103515625</c:v>
                </c:pt>
                <c:pt idx="1259">
                  <c:v>87.699996948242188</c:v>
                </c:pt>
                <c:pt idx="1260">
                  <c:v>87.800003051757813</c:v>
                </c:pt>
                <c:pt idx="1261">
                  <c:v>87.899993896484375</c:v>
                </c:pt>
                <c:pt idx="1262">
                  <c:v>88</c:v>
                </c:pt>
                <c:pt idx="1263">
                  <c:v>88.100006103515625</c:v>
                </c:pt>
                <c:pt idx="1264">
                  <c:v>88.199996948242188</c:v>
                </c:pt>
                <c:pt idx="1265">
                  <c:v>88.300003051757813</c:v>
                </c:pt>
                <c:pt idx="1266">
                  <c:v>88.399993896484375</c:v>
                </c:pt>
                <c:pt idx="1267">
                  <c:v>88.5</c:v>
                </c:pt>
                <c:pt idx="1268">
                  <c:v>88.600006103515625</c:v>
                </c:pt>
                <c:pt idx="1269">
                  <c:v>88.699996948242188</c:v>
                </c:pt>
                <c:pt idx="1270">
                  <c:v>88.800003051757813</c:v>
                </c:pt>
                <c:pt idx="1271">
                  <c:v>88.899993896484375</c:v>
                </c:pt>
                <c:pt idx="1272">
                  <c:v>89</c:v>
                </c:pt>
                <c:pt idx="1273">
                  <c:v>89.100006103515625</c:v>
                </c:pt>
                <c:pt idx="1274">
                  <c:v>89.199996948242188</c:v>
                </c:pt>
                <c:pt idx="1275">
                  <c:v>89.300003051757813</c:v>
                </c:pt>
                <c:pt idx="1276">
                  <c:v>89.399993896484375</c:v>
                </c:pt>
                <c:pt idx="1277">
                  <c:v>89.5</c:v>
                </c:pt>
                <c:pt idx="1278">
                  <c:v>89.600006103515625</c:v>
                </c:pt>
                <c:pt idx="1279">
                  <c:v>89.699996948242188</c:v>
                </c:pt>
                <c:pt idx="1280">
                  <c:v>89.800003051757813</c:v>
                </c:pt>
                <c:pt idx="1281">
                  <c:v>89.899993896484375</c:v>
                </c:pt>
                <c:pt idx="1282">
                  <c:v>90</c:v>
                </c:pt>
                <c:pt idx="1283">
                  <c:v>90.099990844726563</c:v>
                </c:pt>
                <c:pt idx="1284">
                  <c:v>90.199996948242188</c:v>
                </c:pt>
                <c:pt idx="1285">
                  <c:v>90.300003051757813</c:v>
                </c:pt>
                <c:pt idx="1286">
                  <c:v>90.399993896484375</c:v>
                </c:pt>
                <c:pt idx="1287">
                  <c:v>90.5</c:v>
                </c:pt>
                <c:pt idx="1288">
                  <c:v>90.599990844726563</c:v>
                </c:pt>
                <c:pt idx="1289">
                  <c:v>90.699996948242188</c:v>
                </c:pt>
                <c:pt idx="1290">
                  <c:v>90.800003051757813</c:v>
                </c:pt>
                <c:pt idx="1291">
                  <c:v>90.899993896484375</c:v>
                </c:pt>
                <c:pt idx="1292">
                  <c:v>91</c:v>
                </c:pt>
                <c:pt idx="1293">
                  <c:v>91.099990844726563</c:v>
                </c:pt>
                <c:pt idx="1294">
                  <c:v>91.199996948242188</c:v>
                </c:pt>
                <c:pt idx="1295">
                  <c:v>91.300003051757813</c:v>
                </c:pt>
                <c:pt idx="1296">
                  <c:v>91.399993896484375</c:v>
                </c:pt>
                <c:pt idx="1297">
                  <c:v>91.5</c:v>
                </c:pt>
                <c:pt idx="1298">
                  <c:v>91.599990844726563</c:v>
                </c:pt>
                <c:pt idx="1299">
                  <c:v>91.699996948242188</c:v>
                </c:pt>
                <c:pt idx="1300">
                  <c:v>91.800003051757813</c:v>
                </c:pt>
                <c:pt idx="1301">
                  <c:v>91.899993896484375</c:v>
                </c:pt>
                <c:pt idx="1302">
                  <c:v>92</c:v>
                </c:pt>
                <c:pt idx="1303">
                  <c:v>92.099990844726563</c:v>
                </c:pt>
                <c:pt idx="1304">
                  <c:v>92.199996948242188</c:v>
                </c:pt>
                <c:pt idx="1305">
                  <c:v>92.300003051757813</c:v>
                </c:pt>
                <c:pt idx="1306">
                  <c:v>92.399993896484375</c:v>
                </c:pt>
                <c:pt idx="1307">
                  <c:v>92.5</c:v>
                </c:pt>
                <c:pt idx="1308">
                  <c:v>92.599990844726563</c:v>
                </c:pt>
                <c:pt idx="1309">
                  <c:v>92.699996948242188</c:v>
                </c:pt>
                <c:pt idx="1310">
                  <c:v>92.800003051757813</c:v>
                </c:pt>
                <c:pt idx="1311">
                  <c:v>92.899993896484375</c:v>
                </c:pt>
                <c:pt idx="1312">
                  <c:v>93</c:v>
                </c:pt>
                <c:pt idx="1313">
                  <c:v>93.099990844726563</c:v>
                </c:pt>
                <c:pt idx="1314">
                  <c:v>93.199996948242188</c:v>
                </c:pt>
                <c:pt idx="1315">
                  <c:v>93.300003051757813</c:v>
                </c:pt>
                <c:pt idx="1316">
                  <c:v>93.399993896484375</c:v>
                </c:pt>
                <c:pt idx="1317">
                  <c:v>93.5</c:v>
                </c:pt>
                <c:pt idx="1318">
                  <c:v>93.599990844726563</c:v>
                </c:pt>
                <c:pt idx="1319">
                  <c:v>93.699996948242188</c:v>
                </c:pt>
                <c:pt idx="1320">
                  <c:v>93.800003051757813</c:v>
                </c:pt>
                <c:pt idx="1321">
                  <c:v>93.899993896484375</c:v>
                </c:pt>
                <c:pt idx="1322">
                  <c:v>94</c:v>
                </c:pt>
                <c:pt idx="1323">
                  <c:v>94.099990844726563</c:v>
                </c:pt>
                <c:pt idx="1324">
                  <c:v>94.199996948242188</c:v>
                </c:pt>
                <c:pt idx="1325">
                  <c:v>94.300003051757813</c:v>
                </c:pt>
                <c:pt idx="1326">
                  <c:v>94.399993896484375</c:v>
                </c:pt>
                <c:pt idx="1327">
                  <c:v>94.5</c:v>
                </c:pt>
                <c:pt idx="1328">
                  <c:v>94.599990844726563</c:v>
                </c:pt>
                <c:pt idx="1329">
                  <c:v>94.699996948242188</c:v>
                </c:pt>
                <c:pt idx="1330">
                  <c:v>94.800003051757813</c:v>
                </c:pt>
                <c:pt idx="1331">
                  <c:v>94.899993896484375</c:v>
                </c:pt>
                <c:pt idx="1332">
                  <c:v>95</c:v>
                </c:pt>
                <c:pt idx="1333">
                  <c:v>95.099990844726563</c:v>
                </c:pt>
                <c:pt idx="1334">
                  <c:v>95.199996948242188</c:v>
                </c:pt>
                <c:pt idx="1335">
                  <c:v>95.300003051757813</c:v>
                </c:pt>
                <c:pt idx="1336">
                  <c:v>95.399993896484375</c:v>
                </c:pt>
                <c:pt idx="1337">
                  <c:v>95.5</c:v>
                </c:pt>
                <c:pt idx="1338">
                  <c:v>95.599990844726563</c:v>
                </c:pt>
                <c:pt idx="1339">
                  <c:v>95.699996948242188</c:v>
                </c:pt>
                <c:pt idx="1340">
                  <c:v>95.800003051757813</c:v>
                </c:pt>
                <c:pt idx="1341">
                  <c:v>95.899993896484375</c:v>
                </c:pt>
                <c:pt idx="1342">
                  <c:v>96</c:v>
                </c:pt>
                <c:pt idx="1343">
                  <c:v>96.099990844726563</c:v>
                </c:pt>
                <c:pt idx="1344">
                  <c:v>96.199996948242188</c:v>
                </c:pt>
                <c:pt idx="1345">
                  <c:v>96.300003051757813</c:v>
                </c:pt>
                <c:pt idx="1346">
                  <c:v>96.399993896484375</c:v>
                </c:pt>
                <c:pt idx="1347">
                  <c:v>96.5</c:v>
                </c:pt>
                <c:pt idx="1348">
                  <c:v>96.599990844726563</c:v>
                </c:pt>
                <c:pt idx="1349">
                  <c:v>96.699996948242188</c:v>
                </c:pt>
                <c:pt idx="1350">
                  <c:v>96.800003051757813</c:v>
                </c:pt>
                <c:pt idx="1351">
                  <c:v>96.899993896484375</c:v>
                </c:pt>
                <c:pt idx="1352">
                  <c:v>97</c:v>
                </c:pt>
                <c:pt idx="1353">
                  <c:v>97.099990844726563</c:v>
                </c:pt>
                <c:pt idx="1354">
                  <c:v>97.199996948242188</c:v>
                </c:pt>
                <c:pt idx="1355">
                  <c:v>97.300003051757813</c:v>
                </c:pt>
                <c:pt idx="1356">
                  <c:v>97.399993896484375</c:v>
                </c:pt>
                <c:pt idx="1357">
                  <c:v>97.5</c:v>
                </c:pt>
                <c:pt idx="1358">
                  <c:v>97.599990844726563</c:v>
                </c:pt>
                <c:pt idx="1359">
                  <c:v>97.699996948242188</c:v>
                </c:pt>
                <c:pt idx="1360">
                  <c:v>97.800003051757813</c:v>
                </c:pt>
                <c:pt idx="1361">
                  <c:v>97.899993896484375</c:v>
                </c:pt>
                <c:pt idx="1362">
                  <c:v>98</c:v>
                </c:pt>
                <c:pt idx="1363">
                  <c:v>98.099990844726563</c:v>
                </c:pt>
                <c:pt idx="1364">
                  <c:v>98.199996948242188</c:v>
                </c:pt>
                <c:pt idx="1365">
                  <c:v>98.300003051757813</c:v>
                </c:pt>
                <c:pt idx="1366">
                  <c:v>98.399993896484375</c:v>
                </c:pt>
                <c:pt idx="1367">
                  <c:v>98.5</c:v>
                </c:pt>
                <c:pt idx="1368">
                  <c:v>98.599990844726563</c:v>
                </c:pt>
                <c:pt idx="1369">
                  <c:v>98.699996948242188</c:v>
                </c:pt>
                <c:pt idx="1370">
                  <c:v>98.800003051757813</c:v>
                </c:pt>
                <c:pt idx="1371">
                  <c:v>98.899993896484375</c:v>
                </c:pt>
                <c:pt idx="1372">
                  <c:v>99</c:v>
                </c:pt>
                <c:pt idx="1373">
                  <c:v>99.099990844726563</c:v>
                </c:pt>
                <c:pt idx="1374">
                  <c:v>99.199996948242188</c:v>
                </c:pt>
                <c:pt idx="1375">
                  <c:v>99.300003051757813</c:v>
                </c:pt>
                <c:pt idx="1376">
                  <c:v>99.399993896484375</c:v>
                </c:pt>
                <c:pt idx="1377">
                  <c:v>99.5</c:v>
                </c:pt>
                <c:pt idx="1378">
                  <c:v>99.599990844726563</c:v>
                </c:pt>
                <c:pt idx="1379">
                  <c:v>99.699996948242188</c:v>
                </c:pt>
                <c:pt idx="1380">
                  <c:v>99.800003051757813</c:v>
                </c:pt>
                <c:pt idx="1381">
                  <c:v>99.899993896484375</c:v>
                </c:pt>
                <c:pt idx="1382">
                  <c:v>100</c:v>
                </c:pt>
                <c:pt idx="1383">
                  <c:v>100.09999084472656</c:v>
                </c:pt>
                <c:pt idx="1384">
                  <c:v>100.19999694824219</c:v>
                </c:pt>
                <c:pt idx="1385">
                  <c:v>100.30000305175781</c:v>
                </c:pt>
                <c:pt idx="1386">
                  <c:v>100.39999389648438</c:v>
                </c:pt>
                <c:pt idx="1387">
                  <c:v>100.5</c:v>
                </c:pt>
                <c:pt idx="1388">
                  <c:v>100.59999084472656</c:v>
                </c:pt>
                <c:pt idx="1389">
                  <c:v>100.69999694824219</c:v>
                </c:pt>
                <c:pt idx="1390">
                  <c:v>100.80000305175781</c:v>
                </c:pt>
                <c:pt idx="1391">
                  <c:v>100.89999389648438</c:v>
                </c:pt>
                <c:pt idx="1392">
                  <c:v>101</c:v>
                </c:pt>
                <c:pt idx="1393">
                  <c:v>101.09999084472656</c:v>
                </c:pt>
                <c:pt idx="1394">
                  <c:v>101.19999694824219</c:v>
                </c:pt>
                <c:pt idx="1395">
                  <c:v>101.30000305175781</c:v>
                </c:pt>
                <c:pt idx="1396">
                  <c:v>101.39999389648438</c:v>
                </c:pt>
                <c:pt idx="1397">
                  <c:v>101.5</c:v>
                </c:pt>
                <c:pt idx="1398">
                  <c:v>101.59999084472656</c:v>
                </c:pt>
                <c:pt idx="1399">
                  <c:v>101.69999694824219</c:v>
                </c:pt>
                <c:pt idx="1400">
                  <c:v>101.80000305175781</c:v>
                </c:pt>
                <c:pt idx="1401">
                  <c:v>101.89999389648438</c:v>
                </c:pt>
                <c:pt idx="1402">
                  <c:v>102</c:v>
                </c:pt>
                <c:pt idx="1403">
                  <c:v>102.09999084472656</c:v>
                </c:pt>
                <c:pt idx="1404">
                  <c:v>102.19999694824219</c:v>
                </c:pt>
                <c:pt idx="1405">
                  <c:v>102.30000305175781</c:v>
                </c:pt>
                <c:pt idx="1406">
                  <c:v>102.39999389648438</c:v>
                </c:pt>
                <c:pt idx="1407">
                  <c:v>102.5</c:v>
                </c:pt>
                <c:pt idx="1408">
                  <c:v>102.59999084472656</c:v>
                </c:pt>
                <c:pt idx="1409">
                  <c:v>102.69999694824219</c:v>
                </c:pt>
                <c:pt idx="1410">
                  <c:v>102.80000305175781</c:v>
                </c:pt>
                <c:pt idx="1411">
                  <c:v>102.89999389648438</c:v>
                </c:pt>
                <c:pt idx="1412">
                  <c:v>103</c:v>
                </c:pt>
                <c:pt idx="1413">
                  <c:v>103.09999084472656</c:v>
                </c:pt>
                <c:pt idx="1414">
                  <c:v>103.19999694824219</c:v>
                </c:pt>
                <c:pt idx="1415">
                  <c:v>103.30000305175781</c:v>
                </c:pt>
                <c:pt idx="1416">
                  <c:v>103.39999389648438</c:v>
                </c:pt>
                <c:pt idx="1417">
                  <c:v>103.5</c:v>
                </c:pt>
                <c:pt idx="1418">
                  <c:v>103.59999084472656</c:v>
                </c:pt>
                <c:pt idx="1419">
                  <c:v>103.69999694824219</c:v>
                </c:pt>
                <c:pt idx="1420">
                  <c:v>103.80000305175781</c:v>
                </c:pt>
                <c:pt idx="1421">
                  <c:v>103.89999389648438</c:v>
                </c:pt>
                <c:pt idx="1422">
                  <c:v>104</c:v>
                </c:pt>
                <c:pt idx="1423">
                  <c:v>104.09999084472656</c:v>
                </c:pt>
                <c:pt idx="1424">
                  <c:v>104.19999694824219</c:v>
                </c:pt>
                <c:pt idx="1425">
                  <c:v>104.30000305175781</c:v>
                </c:pt>
                <c:pt idx="1426">
                  <c:v>104.39999389648438</c:v>
                </c:pt>
                <c:pt idx="1427">
                  <c:v>104.5</c:v>
                </c:pt>
                <c:pt idx="1428">
                  <c:v>104.59999084472656</c:v>
                </c:pt>
                <c:pt idx="1429">
                  <c:v>104.69999694824219</c:v>
                </c:pt>
                <c:pt idx="1430">
                  <c:v>104.80000305175781</c:v>
                </c:pt>
                <c:pt idx="1431">
                  <c:v>104.89999389648438</c:v>
                </c:pt>
                <c:pt idx="1432">
                  <c:v>105</c:v>
                </c:pt>
                <c:pt idx="1433">
                  <c:v>105.09999084472656</c:v>
                </c:pt>
                <c:pt idx="1434">
                  <c:v>105.19999694824219</c:v>
                </c:pt>
                <c:pt idx="1435">
                  <c:v>105.30000305175781</c:v>
                </c:pt>
                <c:pt idx="1436">
                  <c:v>105.39999389648438</c:v>
                </c:pt>
                <c:pt idx="1437">
                  <c:v>105.5</c:v>
                </c:pt>
                <c:pt idx="1438">
                  <c:v>105.59999084472656</c:v>
                </c:pt>
                <c:pt idx="1439">
                  <c:v>105.69999694824219</c:v>
                </c:pt>
                <c:pt idx="1440">
                  <c:v>105.80000305175781</c:v>
                </c:pt>
                <c:pt idx="1441">
                  <c:v>105.89999389648438</c:v>
                </c:pt>
                <c:pt idx="1442">
                  <c:v>106</c:v>
                </c:pt>
                <c:pt idx="1443">
                  <c:v>106.09999084472656</c:v>
                </c:pt>
                <c:pt idx="1444">
                  <c:v>106.19999694824219</c:v>
                </c:pt>
                <c:pt idx="1445">
                  <c:v>106.30000305175781</c:v>
                </c:pt>
                <c:pt idx="1446">
                  <c:v>106.39999389648438</c:v>
                </c:pt>
                <c:pt idx="1447">
                  <c:v>106.5</c:v>
                </c:pt>
                <c:pt idx="1448">
                  <c:v>106.59999084472656</c:v>
                </c:pt>
                <c:pt idx="1449">
                  <c:v>106.69999694824219</c:v>
                </c:pt>
                <c:pt idx="1450">
                  <c:v>106.80000305175781</c:v>
                </c:pt>
                <c:pt idx="1451">
                  <c:v>106.89999389648438</c:v>
                </c:pt>
                <c:pt idx="1452">
                  <c:v>107</c:v>
                </c:pt>
                <c:pt idx="1453">
                  <c:v>107.09999084472656</c:v>
                </c:pt>
                <c:pt idx="1454">
                  <c:v>107.19999694824219</c:v>
                </c:pt>
                <c:pt idx="1455">
                  <c:v>107.30000305175781</c:v>
                </c:pt>
                <c:pt idx="1456">
                  <c:v>107.39999389648438</c:v>
                </c:pt>
                <c:pt idx="1457">
                  <c:v>107.5</c:v>
                </c:pt>
                <c:pt idx="1458">
                  <c:v>107.59999084472656</c:v>
                </c:pt>
                <c:pt idx="1459">
                  <c:v>107.69999694824219</c:v>
                </c:pt>
                <c:pt idx="1460">
                  <c:v>107.80000305175781</c:v>
                </c:pt>
                <c:pt idx="1461">
                  <c:v>107.89999389648438</c:v>
                </c:pt>
                <c:pt idx="1462">
                  <c:v>108</c:v>
                </c:pt>
                <c:pt idx="1463">
                  <c:v>108.09999084472656</c:v>
                </c:pt>
                <c:pt idx="1464">
                  <c:v>108.19999694824219</c:v>
                </c:pt>
                <c:pt idx="1465">
                  <c:v>108.30000305175781</c:v>
                </c:pt>
                <c:pt idx="1466">
                  <c:v>108.39999389648438</c:v>
                </c:pt>
                <c:pt idx="1467">
                  <c:v>108.5</c:v>
                </c:pt>
                <c:pt idx="1468">
                  <c:v>108.59999084472656</c:v>
                </c:pt>
                <c:pt idx="1469">
                  <c:v>108.69999694824219</c:v>
                </c:pt>
                <c:pt idx="1470">
                  <c:v>108.80000305175781</c:v>
                </c:pt>
                <c:pt idx="1471">
                  <c:v>108.89999389648438</c:v>
                </c:pt>
                <c:pt idx="1472">
                  <c:v>109</c:v>
                </c:pt>
                <c:pt idx="1473">
                  <c:v>109.09999084472656</c:v>
                </c:pt>
                <c:pt idx="1474">
                  <c:v>109.19999694824219</c:v>
                </c:pt>
                <c:pt idx="1475">
                  <c:v>109.30000305175781</c:v>
                </c:pt>
                <c:pt idx="1476">
                  <c:v>109.39999389648438</c:v>
                </c:pt>
                <c:pt idx="1477">
                  <c:v>109.5</c:v>
                </c:pt>
                <c:pt idx="1478">
                  <c:v>109.59999084472656</c:v>
                </c:pt>
                <c:pt idx="1479">
                  <c:v>109.69999694824219</c:v>
                </c:pt>
                <c:pt idx="1480">
                  <c:v>109.80000305175781</c:v>
                </c:pt>
                <c:pt idx="1481">
                  <c:v>109.89999389648438</c:v>
                </c:pt>
                <c:pt idx="1482">
                  <c:v>110</c:v>
                </c:pt>
                <c:pt idx="1483">
                  <c:v>110.09999084472656</c:v>
                </c:pt>
                <c:pt idx="1484">
                  <c:v>110.19999694824219</c:v>
                </c:pt>
                <c:pt idx="1485">
                  <c:v>110.30000305175781</c:v>
                </c:pt>
                <c:pt idx="1486">
                  <c:v>110.39999389648438</c:v>
                </c:pt>
                <c:pt idx="1487">
                  <c:v>110.5</c:v>
                </c:pt>
                <c:pt idx="1488">
                  <c:v>110.59999084472656</c:v>
                </c:pt>
                <c:pt idx="1489">
                  <c:v>110.69999694824219</c:v>
                </c:pt>
                <c:pt idx="1490">
                  <c:v>110.80000305175781</c:v>
                </c:pt>
                <c:pt idx="1491">
                  <c:v>110.89999389648438</c:v>
                </c:pt>
                <c:pt idx="1492">
                  <c:v>111</c:v>
                </c:pt>
                <c:pt idx="1493">
                  <c:v>111.09999084472656</c:v>
                </c:pt>
                <c:pt idx="1494">
                  <c:v>111.19999694824219</c:v>
                </c:pt>
                <c:pt idx="1495">
                  <c:v>111.30000305175781</c:v>
                </c:pt>
                <c:pt idx="1496">
                  <c:v>111.39999389648438</c:v>
                </c:pt>
                <c:pt idx="1497">
                  <c:v>111.5</c:v>
                </c:pt>
                <c:pt idx="1498">
                  <c:v>111.59999084472656</c:v>
                </c:pt>
                <c:pt idx="1499">
                  <c:v>111.69999694824219</c:v>
                </c:pt>
                <c:pt idx="1500">
                  <c:v>111.80000305175781</c:v>
                </c:pt>
                <c:pt idx="1501">
                  <c:v>111.89999389648438</c:v>
                </c:pt>
                <c:pt idx="1502">
                  <c:v>112</c:v>
                </c:pt>
                <c:pt idx="1503">
                  <c:v>112.09999084472656</c:v>
                </c:pt>
                <c:pt idx="1504">
                  <c:v>112.19999694824219</c:v>
                </c:pt>
                <c:pt idx="1505">
                  <c:v>112.30000305175781</c:v>
                </c:pt>
                <c:pt idx="1506">
                  <c:v>112.39999389648438</c:v>
                </c:pt>
                <c:pt idx="1507">
                  <c:v>112.5</c:v>
                </c:pt>
                <c:pt idx="1508">
                  <c:v>112.59999084472656</c:v>
                </c:pt>
                <c:pt idx="1509">
                  <c:v>112.69999694824219</c:v>
                </c:pt>
                <c:pt idx="1510">
                  <c:v>112.80000305175781</c:v>
                </c:pt>
                <c:pt idx="1511">
                  <c:v>112.89999389648438</c:v>
                </c:pt>
                <c:pt idx="1512">
                  <c:v>113</c:v>
                </c:pt>
                <c:pt idx="1513">
                  <c:v>113.09999084472656</c:v>
                </c:pt>
                <c:pt idx="1514">
                  <c:v>113.19999694824219</c:v>
                </c:pt>
                <c:pt idx="1515">
                  <c:v>113.30000305175781</c:v>
                </c:pt>
                <c:pt idx="1516">
                  <c:v>113.39999389648438</c:v>
                </c:pt>
                <c:pt idx="1517">
                  <c:v>113.5</c:v>
                </c:pt>
                <c:pt idx="1518">
                  <c:v>113.59999084472656</c:v>
                </c:pt>
                <c:pt idx="1519">
                  <c:v>113.69999694824219</c:v>
                </c:pt>
                <c:pt idx="1520">
                  <c:v>113.80000305175781</c:v>
                </c:pt>
                <c:pt idx="1521">
                  <c:v>113.89999389648438</c:v>
                </c:pt>
                <c:pt idx="1522">
                  <c:v>114</c:v>
                </c:pt>
                <c:pt idx="1523">
                  <c:v>114.09999084472656</c:v>
                </c:pt>
                <c:pt idx="1524">
                  <c:v>114.19999694824219</c:v>
                </c:pt>
                <c:pt idx="1525">
                  <c:v>114.30000305175781</c:v>
                </c:pt>
                <c:pt idx="1526">
                  <c:v>114.39999389648438</c:v>
                </c:pt>
                <c:pt idx="1527">
                  <c:v>114.5</c:v>
                </c:pt>
                <c:pt idx="1528">
                  <c:v>114.59999084472656</c:v>
                </c:pt>
                <c:pt idx="1529">
                  <c:v>114.69999694824219</c:v>
                </c:pt>
                <c:pt idx="1530">
                  <c:v>114.80000305175781</c:v>
                </c:pt>
                <c:pt idx="1531">
                  <c:v>114.89999389648438</c:v>
                </c:pt>
                <c:pt idx="1532">
                  <c:v>115</c:v>
                </c:pt>
                <c:pt idx="1533">
                  <c:v>115.09999084472656</c:v>
                </c:pt>
                <c:pt idx="1534">
                  <c:v>115.19999694824219</c:v>
                </c:pt>
                <c:pt idx="1535">
                  <c:v>115.30000305175781</c:v>
                </c:pt>
                <c:pt idx="1536">
                  <c:v>115.39999389648438</c:v>
                </c:pt>
                <c:pt idx="1537">
                  <c:v>115.5</c:v>
                </c:pt>
                <c:pt idx="1538">
                  <c:v>115.59999084472656</c:v>
                </c:pt>
                <c:pt idx="1539">
                  <c:v>115.69999694824219</c:v>
                </c:pt>
                <c:pt idx="1540">
                  <c:v>115.80000305175781</c:v>
                </c:pt>
                <c:pt idx="1541">
                  <c:v>115.89999389648438</c:v>
                </c:pt>
                <c:pt idx="1542">
                  <c:v>116</c:v>
                </c:pt>
                <c:pt idx="1543">
                  <c:v>116.09999084472656</c:v>
                </c:pt>
                <c:pt idx="1544">
                  <c:v>116.19999694824219</c:v>
                </c:pt>
                <c:pt idx="1545">
                  <c:v>116.30000305175781</c:v>
                </c:pt>
                <c:pt idx="1546">
                  <c:v>116.39999389648438</c:v>
                </c:pt>
                <c:pt idx="1547">
                  <c:v>116.5</c:v>
                </c:pt>
                <c:pt idx="1548">
                  <c:v>116.59999084472656</c:v>
                </c:pt>
                <c:pt idx="1549">
                  <c:v>116.69999694824219</c:v>
                </c:pt>
                <c:pt idx="1550">
                  <c:v>116.80000305175781</c:v>
                </c:pt>
                <c:pt idx="1551">
                  <c:v>116.89999389648438</c:v>
                </c:pt>
                <c:pt idx="1552">
                  <c:v>117</c:v>
                </c:pt>
                <c:pt idx="1553">
                  <c:v>117.09999084472656</c:v>
                </c:pt>
                <c:pt idx="1554">
                  <c:v>117.19999694824219</c:v>
                </c:pt>
                <c:pt idx="1555">
                  <c:v>117.30000305175781</c:v>
                </c:pt>
                <c:pt idx="1556">
                  <c:v>117.39999389648438</c:v>
                </c:pt>
                <c:pt idx="1557">
                  <c:v>117.5</c:v>
                </c:pt>
                <c:pt idx="1558">
                  <c:v>117.59999084472656</c:v>
                </c:pt>
                <c:pt idx="1559">
                  <c:v>117.69999694824219</c:v>
                </c:pt>
                <c:pt idx="1560">
                  <c:v>117.80000305175781</c:v>
                </c:pt>
                <c:pt idx="1561">
                  <c:v>117.89999389648438</c:v>
                </c:pt>
                <c:pt idx="1562">
                  <c:v>118</c:v>
                </c:pt>
                <c:pt idx="1563">
                  <c:v>118.09999084472656</c:v>
                </c:pt>
                <c:pt idx="1564">
                  <c:v>118.19999694824219</c:v>
                </c:pt>
                <c:pt idx="1565">
                  <c:v>118.30000305175781</c:v>
                </c:pt>
                <c:pt idx="1566">
                  <c:v>118.39999389648438</c:v>
                </c:pt>
                <c:pt idx="1567">
                  <c:v>118.5</c:v>
                </c:pt>
                <c:pt idx="1568">
                  <c:v>118.59999084472656</c:v>
                </c:pt>
                <c:pt idx="1569">
                  <c:v>118.69999694824219</c:v>
                </c:pt>
                <c:pt idx="1570">
                  <c:v>118.80000305175781</c:v>
                </c:pt>
                <c:pt idx="1571">
                  <c:v>118.89999389648438</c:v>
                </c:pt>
                <c:pt idx="1572">
                  <c:v>119</c:v>
                </c:pt>
                <c:pt idx="1573">
                  <c:v>119.09999084472656</c:v>
                </c:pt>
                <c:pt idx="1574">
                  <c:v>119.19999694824219</c:v>
                </c:pt>
                <c:pt idx="1575">
                  <c:v>119.30000305175781</c:v>
                </c:pt>
                <c:pt idx="1576">
                  <c:v>119.39999389648438</c:v>
                </c:pt>
                <c:pt idx="1577">
                  <c:v>119.5</c:v>
                </c:pt>
                <c:pt idx="1578">
                  <c:v>119.59999084472656</c:v>
                </c:pt>
                <c:pt idx="1579">
                  <c:v>119.69999694824219</c:v>
                </c:pt>
                <c:pt idx="1580">
                  <c:v>119.80000305175781</c:v>
                </c:pt>
                <c:pt idx="1581">
                  <c:v>119.89999389648438</c:v>
                </c:pt>
                <c:pt idx="1582">
                  <c:v>120</c:v>
                </c:pt>
                <c:pt idx="1583">
                  <c:v>120.09999084472656</c:v>
                </c:pt>
                <c:pt idx="1584">
                  <c:v>120.19999694824219</c:v>
                </c:pt>
                <c:pt idx="1585">
                  <c:v>120.30000305175781</c:v>
                </c:pt>
                <c:pt idx="1586">
                  <c:v>120.39999389648438</c:v>
                </c:pt>
                <c:pt idx="1587">
                  <c:v>120.5</c:v>
                </c:pt>
                <c:pt idx="1588">
                  <c:v>120.59999084472656</c:v>
                </c:pt>
                <c:pt idx="1589">
                  <c:v>120.69999694824219</c:v>
                </c:pt>
                <c:pt idx="1590">
                  <c:v>120.80000305175781</c:v>
                </c:pt>
                <c:pt idx="1591">
                  <c:v>120.89999389648438</c:v>
                </c:pt>
                <c:pt idx="1592">
                  <c:v>121</c:v>
                </c:pt>
                <c:pt idx="1593">
                  <c:v>121.09999084472656</c:v>
                </c:pt>
                <c:pt idx="1594">
                  <c:v>121.19999694824219</c:v>
                </c:pt>
                <c:pt idx="1595">
                  <c:v>121.30000305175781</c:v>
                </c:pt>
                <c:pt idx="1596">
                  <c:v>121.39999389648438</c:v>
                </c:pt>
                <c:pt idx="1597">
                  <c:v>121.5</c:v>
                </c:pt>
                <c:pt idx="1598">
                  <c:v>121.59999084472656</c:v>
                </c:pt>
                <c:pt idx="1599">
                  <c:v>121.69999694824219</c:v>
                </c:pt>
                <c:pt idx="1600">
                  <c:v>121.80000305175781</c:v>
                </c:pt>
                <c:pt idx="1601">
                  <c:v>121.89999389648438</c:v>
                </c:pt>
                <c:pt idx="1602">
                  <c:v>122</c:v>
                </c:pt>
                <c:pt idx="1603">
                  <c:v>122.09999084472656</c:v>
                </c:pt>
                <c:pt idx="1604">
                  <c:v>122.19999694824219</c:v>
                </c:pt>
                <c:pt idx="1605">
                  <c:v>122.30000305175781</c:v>
                </c:pt>
                <c:pt idx="1606">
                  <c:v>122.39999389648438</c:v>
                </c:pt>
                <c:pt idx="1607">
                  <c:v>122.5</c:v>
                </c:pt>
                <c:pt idx="1608">
                  <c:v>122.59999084472656</c:v>
                </c:pt>
                <c:pt idx="1609">
                  <c:v>122.69999694824219</c:v>
                </c:pt>
                <c:pt idx="1610">
                  <c:v>122.80000305175781</c:v>
                </c:pt>
                <c:pt idx="1611">
                  <c:v>122.89999389648438</c:v>
                </c:pt>
                <c:pt idx="1612">
                  <c:v>123</c:v>
                </c:pt>
                <c:pt idx="1613">
                  <c:v>123.09999084472656</c:v>
                </c:pt>
                <c:pt idx="1614">
                  <c:v>123.19999694824219</c:v>
                </c:pt>
                <c:pt idx="1615">
                  <c:v>123.30000305175781</c:v>
                </c:pt>
                <c:pt idx="1616">
                  <c:v>123.39999389648438</c:v>
                </c:pt>
                <c:pt idx="1617">
                  <c:v>123.5</c:v>
                </c:pt>
                <c:pt idx="1618">
                  <c:v>123.59999084472656</c:v>
                </c:pt>
                <c:pt idx="1619">
                  <c:v>123.69999694824219</c:v>
                </c:pt>
                <c:pt idx="1620">
                  <c:v>123.80000305175781</c:v>
                </c:pt>
                <c:pt idx="1621">
                  <c:v>123.89999389648438</c:v>
                </c:pt>
                <c:pt idx="1622">
                  <c:v>124</c:v>
                </c:pt>
                <c:pt idx="1623">
                  <c:v>124.09999084472656</c:v>
                </c:pt>
                <c:pt idx="1624">
                  <c:v>124.19999694824219</c:v>
                </c:pt>
                <c:pt idx="1625">
                  <c:v>124.30000305175781</c:v>
                </c:pt>
                <c:pt idx="1626">
                  <c:v>124.39999389648438</c:v>
                </c:pt>
                <c:pt idx="1627">
                  <c:v>124.5</c:v>
                </c:pt>
                <c:pt idx="1628">
                  <c:v>124.59999084472656</c:v>
                </c:pt>
                <c:pt idx="1629">
                  <c:v>124.69999694824219</c:v>
                </c:pt>
                <c:pt idx="1630">
                  <c:v>124.80000305175781</c:v>
                </c:pt>
                <c:pt idx="1631">
                  <c:v>124.89999389648438</c:v>
                </c:pt>
                <c:pt idx="1632">
                  <c:v>125</c:v>
                </c:pt>
                <c:pt idx="1633">
                  <c:v>125.09999084472656</c:v>
                </c:pt>
                <c:pt idx="1634">
                  <c:v>125.19999694824219</c:v>
                </c:pt>
                <c:pt idx="1635">
                  <c:v>125.30000305175781</c:v>
                </c:pt>
                <c:pt idx="1636">
                  <c:v>125.39999389648438</c:v>
                </c:pt>
                <c:pt idx="1637">
                  <c:v>125.5</c:v>
                </c:pt>
                <c:pt idx="1638">
                  <c:v>125.59999084472656</c:v>
                </c:pt>
                <c:pt idx="1639">
                  <c:v>125.69999694824219</c:v>
                </c:pt>
                <c:pt idx="1640">
                  <c:v>125.80000305175781</c:v>
                </c:pt>
                <c:pt idx="1641">
                  <c:v>125.89999389648438</c:v>
                </c:pt>
                <c:pt idx="1642">
                  <c:v>126</c:v>
                </c:pt>
                <c:pt idx="1643">
                  <c:v>126.09999084472656</c:v>
                </c:pt>
                <c:pt idx="1644">
                  <c:v>126.19999694824219</c:v>
                </c:pt>
                <c:pt idx="1645">
                  <c:v>126.30000305175781</c:v>
                </c:pt>
                <c:pt idx="1646">
                  <c:v>126.39999389648438</c:v>
                </c:pt>
                <c:pt idx="1647">
                  <c:v>126.5</c:v>
                </c:pt>
                <c:pt idx="1648">
                  <c:v>126.59999084472656</c:v>
                </c:pt>
                <c:pt idx="1649">
                  <c:v>126.69999694824219</c:v>
                </c:pt>
                <c:pt idx="1650">
                  <c:v>126.80000305175781</c:v>
                </c:pt>
                <c:pt idx="1651">
                  <c:v>126.89999389648438</c:v>
                </c:pt>
                <c:pt idx="1652">
                  <c:v>127</c:v>
                </c:pt>
                <c:pt idx="1653">
                  <c:v>127.09999084472656</c:v>
                </c:pt>
                <c:pt idx="1654">
                  <c:v>127.19999694824219</c:v>
                </c:pt>
                <c:pt idx="1655">
                  <c:v>127.30000305175781</c:v>
                </c:pt>
                <c:pt idx="1656">
                  <c:v>127.39999389648438</c:v>
                </c:pt>
                <c:pt idx="1657">
                  <c:v>127.5</c:v>
                </c:pt>
                <c:pt idx="1658">
                  <c:v>127.59999084472656</c:v>
                </c:pt>
                <c:pt idx="1659">
                  <c:v>127.69999694824219</c:v>
                </c:pt>
                <c:pt idx="1660">
                  <c:v>127.80000305175781</c:v>
                </c:pt>
                <c:pt idx="1661">
                  <c:v>127.89999389648438</c:v>
                </c:pt>
                <c:pt idx="1662">
                  <c:v>128</c:v>
                </c:pt>
                <c:pt idx="1663">
                  <c:v>128.09999084472656</c:v>
                </c:pt>
                <c:pt idx="1664">
                  <c:v>128.19999694824219</c:v>
                </c:pt>
                <c:pt idx="1665">
                  <c:v>128.30000305175781</c:v>
                </c:pt>
                <c:pt idx="1666">
                  <c:v>128.39999389648438</c:v>
                </c:pt>
                <c:pt idx="1667">
                  <c:v>128.5</c:v>
                </c:pt>
                <c:pt idx="1668">
                  <c:v>128.59999084472656</c:v>
                </c:pt>
                <c:pt idx="1669">
                  <c:v>128.69999694824219</c:v>
                </c:pt>
                <c:pt idx="1670">
                  <c:v>128.80000305175781</c:v>
                </c:pt>
                <c:pt idx="1671">
                  <c:v>128.89999389648438</c:v>
                </c:pt>
                <c:pt idx="1672">
                  <c:v>129</c:v>
                </c:pt>
                <c:pt idx="1673">
                  <c:v>129.09999084472656</c:v>
                </c:pt>
                <c:pt idx="1674">
                  <c:v>129.19999694824219</c:v>
                </c:pt>
                <c:pt idx="1675">
                  <c:v>129.30000305175781</c:v>
                </c:pt>
                <c:pt idx="1676">
                  <c:v>129.39999389648438</c:v>
                </c:pt>
                <c:pt idx="1677">
                  <c:v>129.5</c:v>
                </c:pt>
                <c:pt idx="1678">
                  <c:v>129.59999084472656</c:v>
                </c:pt>
                <c:pt idx="1679">
                  <c:v>129.69999694824219</c:v>
                </c:pt>
                <c:pt idx="1680">
                  <c:v>129.80000305175781</c:v>
                </c:pt>
                <c:pt idx="1681">
                  <c:v>129.89999389648438</c:v>
                </c:pt>
                <c:pt idx="1682">
                  <c:v>130</c:v>
                </c:pt>
                <c:pt idx="1683">
                  <c:v>130.09999084472656</c:v>
                </c:pt>
                <c:pt idx="1684">
                  <c:v>130.19999694824219</c:v>
                </c:pt>
                <c:pt idx="1685">
                  <c:v>130.30000305175781</c:v>
                </c:pt>
                <c:pt idx="1686">
                  <c:v>130.39999389648438</c:v>
                </c:pt>
                <c:pt idx="1687">
                  <c:v>130.5</c:v>
                </c:pt>
                <c:pt idx="1688">
                  <c:v>130.59999084472656</c:v>
                </c:pt>
                <c:pt idx="1689">
                  <c:v>130.69999694824219</c:v>
                </c:pt>
                <c:pt idx="1690">
                  <c:v>130.80000305175781</c:v>
                </c:pt>
                <c:pt idx="1691">
                  <c:v>130.89999389648438</c:v>
                </c:pt>
                <c:pt idx="1692">
                  <c:v>131</c:v>
                </c:pt>
                <c:pt idx="1693">
                  <c:v>131.09999084472656</c:v>
                </c:pt>
                <c:pt idx="1694">
                  <c:v>131.19999694824219</c:v>
                </c:pt>
                <c:pt idx="1695">
                  <c:v>131.30000305175781</c:v>
                </c:pt>
                <c:pt idx="1696">
                  <c:v>131.39999389648438</c:v>
                </c:pt>
                <c:pt idx="1697">
                  <c:v>131.5</c:v>
                </c:pt>
                <c:pt idx="1698">
                  <c:v>131.59999084472656</c:v>
                </c:pt>
                <c:pt idx="1699">
                  <c:v>131.69999694824219</c:v>
                </c:pt>
                <c:pt idx="1700">
                  <c:v>131.80000305175781</c:v>
                </c:pt>
                <c:pt idx="1701">
                  <c:v>131.89999389648438</c:v>
                </c:pt>
                <c:pt idx="1702">
                  <c:v>132</c:v>
                </c:pt>
                <c:pt idx="1703">
                  <c:v>132.09999084472656</c:v>
                </c:pt>
                <c:pt idx="1704">
                  <c:v>132.19999694824219</c:v>
                </c:pt>
                <c:pt idx="1705">
                  <c:v>132.30000305175781</c:v>
                </c:pt>
                <c:pt idx="1706">
                  <c:v>132.39999389648438</c:v>
                </c:pt>
                <c:pt idx="1707">
                  <c:v>132.5</c:v>
                </c:pt>
                <c:pt idx="1708">
                  <c:v>132.59999084472656</c:v>
                </c:pt>
                <c:pt idx="1709">
                  <c:v>132.69999694824219</c:v>
                </c:pt>
                <c:pt idx="1710">
                  <c:v>132.80000305175781</c:v>
                </c:pt>
                <c:pt idx="1711">
                  <c:v>132.89999389648438</c:v>
                </c:pt>
                <c:pt idx="1712">
                  <c:v>133</c:v>
                </c:pt>
                <c:pt idx="1713">
                  <c:v>133.09999084472656</c:v>
                </c:pt>
                <c:pt idx="1714">
                  <c:v>133.19999694824219</c:v>
                </c:pt>
                <c:pt idx="1715">
                  <c:v>133.30000305175781</c:v>
                </c:pt>
                <c:pt idx="1716">
                  <c:v>133.39999389648438</c:v>
                </c:pt>
                <c:pt idx="1717">
                  <c:v>133.5</c:v>
                </c:pt>
                <c:pt idx="1718">
                  <c:v>133.59999084472656</c:v>
                </c:pt>
                <c:pt idx="1719">
                  <c:v>133.69999694824219</c:v>
                </c:pt>
                <c:pt idx="1720">
                  <c:v>133.80000305175781</c:v>
                </c:pt>
                <c:pt idx="1721">
                  <c:v>133.89999389648438</c:v>
                </c:pt>
                <c:pt idx="1722">
                  <c:v>134</c:v>
                </c:pt>
                <c:pt idx="1723">
                  <c:v>134.09999084472656</c:v>
                </c:pt>
                <c:pt idx="1724">
                  <c:v>134.19999694824219</c:v>
                </c:pt>
                <c:pt idx="1725">
                  <c:v>134.30000305175781</c:v>
                </c:pt>
                <c:pt idx="1726">
                  <c:v>134.39999389648438</c:v>
                </c:pt>
                <c:pt idx="1727">
                  <c:v>134.5</c:v>
                </c:pt>
                <c:pt idx="1728">
                  <c:v>134.59999084472656</c:v>
                </c:pt>
                <c:pt idx="1729">
                  <c:v>134.69999694824219</c:v>
                </c:pt>
                <c:pt idx="1730">
                  <c:v>134.80000305175781</c:v>
                </c:pt>
                <c:pt idx="1731">
                  <c:v>134.89999389648438</c:v>
                </c:pt>
                <c:pt idx="1732">
                  <c:v>135</c:v>
                </c:pt>
                <c:pt idx="1733">
                  <c:v>135.09999084472656</c:v>
                </c:pt>
                <c:pt idx="1734">
                  <c:v>135.19999694824219</c:v>
                </c:pt>
                <c:pt idx="1735">
                  <c:v>135.30000305175781</c:v>
                </c:pt>
                <c:pt idx="1736">
                  <c:v>135.39999389648438</c:v>
                </c:pt>
                <c:pt idx="1737">
                  <c:v>135.5</c:v>
                </c:pt>
                <c:pt idx="1738">
                  <c:v>135.59999084472656</c:v>
                </c:pt>
                <c:pt idx="1739">
                  <c:v>135.69999694824219</c:v>
                </c:pt>
                <c:pt idx="1740">
                  <c:v>135.80000305175781</c:v>
                </c:pt>
                <c:pt idx="1741">
                  <c:v>135.89999389648438</c:v>
                </c:pt>
                <c:pt idx="1742">
                  <c:v>136</c:v>
                </c:pt>
                <c:pt idx="1743">
                  <c:v>136.09999084472656</c:v>
                </c:pt>
                <c:pt idx="1744">
                  <c:v>136.19999694824219</c:v>
                </c:pt>
                <c:pt idx="1745">
                  <c:v>136.30000305175781</c:v>
                </c:pt>
                <c:pt idx="1746">
                  <c:v>136.39999389648438</c:v>
                </c:pt>
                <c:pt idx="1747">
                  <c:v>136.5</c:v>
                </c:pt>
                <c:pt idx="1748">
                  <c:v>136.59999084472656</c:v>
                </c:pt>
                <c:pt idx="1749">
                  <c:v>136.69999694824219</c:v>
                </c:pt>
                <c:pt idx="1750">
                  <c:v>136.80000305175781</c:v>
                </c:pt>
                <c:pt idx="1751">
                  <c:v>136.89999389648438</c:v>
                </c:pt>
                <c:pt idx="1752">
                  <c:v>137</c:v>
                </c:pt>
                <c:pt idx="1753">
                  <c:v>137.09999084472656</c:v>
                </c:pt>
                <c:pt idx="1754">
                  <c:v>137.19999694824219</c:v>
                </c:pt>
                <c:pt idx="1755">
                  <c:v>137.30000305175781</c:v>
                </c:pt>
                <c:pt idx="1756">
                  <c:v>137.39999389648438</c:v>
                </c:pt>
                <c:pt idx="1757">
                  <c:v>137.5</c:v>
                </c:pt>
                <c:pt idx="1758">
                  <c:v>137.59999084472656</c:v>
                </c:pt>
                <c:pt idx="1759">
                  <c:v>137.69999694824219</c:v>
                </c:pt>
                <c:pt idx="1760">
                  <c:v>137.80000305175781</c:v>
                </c:pt>
                <c:pt idx="1761">
                  <c:v>137.89999389648438</c:v>
                </c:pt>
                <c:pt idx="1762">
                  <c:v>138</c:v>
                </c:pt>
                <c:pt idx="1763">
                  <c:v>138.09999084472656</c:v>
                </c:pt>
                <c:pt idx="1764">
                  <c:v>138.19999694824219</c:v>
                </c:pt>
                <c:pt idx="1765">
                  <c:v>138.30000305175781</c:v>
                </c:pt>
                <c:pt idx="1766">
                  <c:v>138.39999389648438</c:v>
                </c:pt>
                <c:pt idx="1767">
                  <c:v>138.5</c:v>
                </c:pt>
                <c:pt idx="1768">
                  <c:v>138.59999084472656</c:v>
                </c:pt>
                <c:pt idx="1769">
                  <c:v>138.69999694824219</c:v>
                </c:pt>
                <c:pt idx="1770">
                  <c:v>138.80000305175781</c:v>
                </c:pt>
                <c:pt idx="1771">
                  <c:v>138.89999389648438</c:v>
                </c:pt>
                <c:pt idx="1772">
                  <c:v>139</c:v>
                </c:pt>
                <c:pt idx="1773">
                  <c:v>139.09999084472656</c:v>
                </c:pt>
                <c:pt idx="1774">
                  <c:v>139.19999694824219</c:v>
                </c:pt>
                <c:pt idx="1775">
                  <c:v>139.30000305175781</c:v>
                </c:pt>
                <c:pt idx="1776">
                  <c:v>139.39999389648438</c:v>
                </c:pt>
                <c:pt idx="1777">
                  <c:v>139.5</c:v>
                </c:pt>
                <c:pt idx="1778">
                  <c:v>139.59999084472656</c:v>
                </c:pt>
                <c:pt idx="1779">
                  <c:v>139.69999694824219</c:v>
                </c:pt>
                <c:pt idx="1780">
                  <c:v>139.80000305175781</c:v>
                </c:pt>
                <c:pt idx="1781">
                  <c:v>139.89999389648438</c:v>
                </c:pt>
                <c:pt idx="1782">
                  <c:v>140</c:v>
                </c:pt>
                <c:pt idx="1783">
                  <c:v>140.09999084472656</c:v>
                </c:pt>
                <c:pt idx="1784">
                  <c:v>140.19999694824219</c:v>
                </c:pt>
                <c:pt idx="1785">
                  <c:v>140.30000305175781</c:v>
                </c:pt>
                <c:pt idx="1786">
                  <c:v>140.39999389648438</c:v>
                </c:pt>
                <c:pt idx="1787">
                  <c:v>140.5</c:v>
                </c:pt>
                <c:pt idx="1788">
                  <c:v>140.59999084472656</c:v>
                </c:pt>
                <c:pt idx="1789">
                  <c:v>140.69999694824219</c:v>
                </c:pt>
                <c:pt idx="1790">
                  <c:v>140.80000305175781</c:v>
                </c:pt>
                <c:pt idx="1791">
                  <c:v>140.89999389648438</c:v>
                </c:pt>
                <c:pt idx="1792">
                  <c:v>141</c:v>
                </c:pt>
                <c:pt idx="1793">
                  <c:v>141.09999084472656</c:v>
                </c:pt>
                <c:pt idx="1794">
                  <c:v>141.19999694824219</c:v>
                </c:pt>
                <c:pt idx="1795">
                  <c:v>141.30000305175781</c:v>
                </c:pt>
                <c:pt idx="1796">
                  <c:v>141.39999389648438</c:v>
                </c:pt>
                <c:pt idx="1797">
                  <c:v>141.5</c:v>
                </c:pt>
                <c:pt idx="1798">
                  <c:v>141.59999084472656</c:v>
                </c:pt>
                <c:pt idx="1799">
                  <c:v>141.69999694824219</c:v>
                </c:pt>
                <c:pt idx="1800">
                  <c:v>141.80000305175781</c:v>
                </c:pt>
                <c:pt idx="1801">
                  <c:v>141.89999389648438</c:v>
                </c:pt>
                <c:pt idx="1802">
                  <c:v>142</c:v>
                </c:pt>
                <c:pt idx="1803">
                  <c:v>142.09999084472656</c:v>
                </c:pt>
                <c:pt idx="1804">
                  <c:v>142.19999694824219</c:v>
                </c:pt>
                <c:pt idx="1805">
                  <c:v>142.30000305175781</c:v>
                </c:pt>
                <c:pt idx="1806">
                  <c:v>142.39999389648438</c:v>
                </c:pt>
                <c:pt idx="1807">
                  <c:v>142.5</c:v>
                </c:pt>
                <c:pt idx="1808">
                  <c:v>142.59999084472656</c:v>
                </c:pt>
                <c:pt idx="1809">
                  <c:v>142.69999694824219</c:v>
                </c:pt>
                <c:pt idx="1810">
                  <c:v>142.80000305175781</c:v>
                </c:pt>
                <c:pt idx="1811">
                  <c:v>142.89999389648438</c:v>
                </c:pt>
                <c:pt idx="1812">
                  <c:v>143</c:v>
                </c:pt>
                <c:pt idx="1813">
                  <c:v>143.09999084472656</c:v>
                </c:pt>
                <c:pt idx="1814">
                  <c:v>143.19999694824219</c:v>
                </c:pt>
                <c:pt idx="1815">
                  <c:v>143.30000305175781</c:v>
                </c:pt>
                <c:pt idx="1816">
                  <c:v>143.39999389648438</c:v>
                </c:pt>
                <c:pt idx="1817">
                  <c:v>143.5</c:v>
                </c:pt>
                <c:pt idx="1818">
                  <c:v>143.59999084472656</c:v>
                </c:pt>
                <c:pt idx="1819">
                  <c:v>143.69999694824219</c:v>
                </c:pt>
                <c:pt idx="1820">
                  <c:v>143.80000305175781</c:v>
                </c:pt>
                <c:pt idx="1821">
                  <c:v>143.89999389648438</c:v>
                </c:pt>
                <c:pt idx="1822">
                  <c:v>144</c:v>
                </c:pt>
                <c:pt idx="1823">
                  <c:v>144.09999084472656</c:v>
                </c:pt>
                <c:pt idx="1824">
                  <c:v>144.19999694824219</c:v>
                </c:pt>
                <c:pt idx="1825">
                  <c:v>144.30000305175781</c:v>
                </c:pt>
                <c:pt idx="1826">
                  <c:v>144.39999389648438</c:v>
                </c:pt>
                <c:pt idx="1827">
                  <c:v>144.5</c:v>
                </c:pt>
                <c:pt idx="1828">
                  <c:v>144.59999084472656</c:v>
                </c:pt>
                <c:pt idx="1829">
                  <c:v>144.69999694824219</c:v>
                </c:pt>
                <c:pt idx="1830">
                  <c:v>144.80000305175781</c:v>
                </c:pt>
                <c:pt idx="1831">
                  <c:v>144.89999389648438</c:v>
                </c:pt>
                <c:pt idx="1832">
                  <c:v>145</c:v>
                </c:pt>
                <c:pt idx="1833">
                  <c:v>145.09999084472656</c:v>
                </c:pt>
                <c:pt idx="1834">
                  <c:v>145.19999694824219</c:v>
                </c:pt>
                <c:pt idx="1835">
                  <c:v>145.30000305175781</c:v>
                </c:pt>
                <c:pt idx="1836">
                  <c:v>145.39999389648438</c:v>
                </c:pt>
                <c:pt idx="1837">
                  <c:v>145.5</c:v>
                </c:pt>
                <c:pt idx="1838">
                  <c:v>145.59999084472656</c:v>
                </c:pt>
                <c:pt idx="1839">
                  <c:v>145.69999694824219</c:v>
                </c:pt>
                <c:pt idx="1840">
                  <c:v>145.80000305175781</c:v>
                </c:pt>
                <c:pt idx="1841">
                  <c:v>145.89999389648438</c:v>
                </c:pt>
                <c:pt idx="1842">
                  <c:v>146</c:v>
                </c:pt>
                <c:pt idx="1843">
                  <c:v>146.09999084472656</c:v>
                </c:pt>
                <c:pt idx="1844">
                  <c:v>146.19999694824219</c:v>
                </c:pt>
                <c:pt idx="1845">
                  <c:v>146.30000305175781</c:v>
                </c:pt>
                <c:pt idx="1846">
                  <c:v>146.39999389648438</c:v>
                </c:pt>
                <c:pt idx="1847">
                  <c:v>146.5</c:v>
                </c:pt>
                <c:pt idx="1848">
                  <c:v>146.59999084472656</c:v>
                </c:pt>
                <c:pt idx="1849">
                  <c:v>146.69999694824219</c:v>
                </c:pt>
                <c:pt idx="1850">
                  <c:v>146.80000305175781</c:v>
                </c:pt>
                <c:pt idx="1851">
                  <c:v>146.89999389648438</c:v>
                </c:pt>
                <c:pt idx="1852">
                  <c:v>147</c:v>
                </c:pt>
                <c:pt idx="1853">
                  <c:v>147.09999084472656</c:v>
                </c:pt>
                <c:pt idx="1854">
                  <c:v>147.19999694824219</c:v>
                </c:pt>
                <c:pt idx="1855">
                  <c:v>147.30000305175781</c:v>
                </c:pt>
                <c:pt idx="1856">
                  <c:v>147.39999389648438</c:v>
                </c:pt>
                <c:pt idx="1857">
                  <c:v>147.5</c:v>
                </c:pt>
                <c:pt idx="1858">
                  <c:v>147.59999084472656</c:v>
                </c:pt>
                <c:pt idx="1859">
                  <c:v>147.69999694824219</c:v>
                </c:pt>
                <c:pt idx="1860">
                  <c:v>147.80000305175781</c:v>
                </c:pt>
                <c:pt idx="1861">
                  <c:v>147.89999389648438</c:v>
                </c:pt>
                <c:pt idx="1862">
                  <c:v>148</c:v>
                </c:pt>
                <c:pt idx="1863">
                  <c:v>148.09999084472656</c:v>
                </c:pt>
                <c:pt idx="1864">
                  <c:v>148.19999694824219</c:v>
                </c:pt>
                <c:pt idx="1865">
                  <c:v>148.30000305175781</c:v>
                </c:pt>
                <c:pt idx="1866">
                  <c:v>148.39999389648438</c:v>
                </c:pt>
                <c:pt idx="1867">
                  <c:v>148.5</c:v>
                </c:pt>
                <c:pt idx="1868">
                  <c:v>148.59999084472656</c:v>
                </c:pt>
                <c:pt idx="1869">
                  <c:v>148.69999694824219</c:v>
                </c:pt>
                <c:pt idx="1870">
                  <c:v>148.80000305175781</c:v>
                </c:pt>
                <c:pt idx="1871">
                  <c:v>148.89999389648438</c:v>
                </c:pt>
                <c:pt idx="1872">
                  <c:v>149</c:v>
                </c:pt>
                <c:pt idx="1873">
                  <c:v>149.09999084472656</c:v>
                </c:pt>
                <c:pt idx="1874">
                  <c:v>149.19999694824219</c:v>
                </c:pt>
                <c:pt idx="1875">
                  <c:v>149.30000305175781</c:v>
                </c:pt>
                <c:pt idx="1876">
                  <c:v>149.39999389648438</c:v>
                </c:pt>
                <c:pt idx="1877">
                  <c:v>149.5</c:v>
                </c:pt>
                <c:pt idx="1878">
                  <c:v>149.59999084472656</c:v>
                </c:pt>
                <c:pt idx="1879">
                  <c:v>149.69999694824219</c:v>
                </c:pt>
                <c:pt idx="1880">
                  <c:v>149.80000305175781</c:v>
                </c:pt>
                <c:pt idx="1881">
                  <c:v>149.89999389648438</c:v>
                </c:pt>
                <c:pt idx="1882">
                  <c:v>150</c:v>
                </c:pt>
                <c:pt idx="1883">
                  <c:v>150.09999084472656</c:v>
                </c:pt>
                <c:pt idx="1884">
                  <c:v>150.19999694824219</c:v>
                </c:pt>
                <c:pt idx="1885">
                  <c:v>150.30000305175781</c:v>
                </c:pt>
                <c:pt idx="1886">
                  <c:v>150.39999389648438</c:v>
                </c:pt>
                <c:pt idx="1887">
                  <c:v>150.5</c:v>
                </c:pt>
                <c:pt idx="1888">
                  <c:v>150.59999084472656</c:v>
                </c:pt>
                <c:pt idx="1889">
                  <c:v>150.69999694824219</c:v>
                </c:pt>
                <c:pt idx="1890">
                  <c:v>150.80000305175781</c:v>
                </c:pt>
                <c:pt idx="1891">
                  <c:v>150.89999389648438</c:v>
                </c:pt>
                <c:pt idx="1892">
                  <c:v>151</c:v>
                </c:pt>
                <c:pt idx="1893">
                  <c:v>151.09999084472656</c:v>
                </c:pt>
                <c:pt idx="1894">
                  <c:v>151.19999694824219</c:v>
                </c:pt>
                <c:pt idx="1895">
                  <c:v>151.30000305175781</c:v>
                </c:pt>
                <c:pt idx="1896">
                  <c:v>151.39999389648438</c:v>
                </c:pt>
                <c:pt idx="1897">
                  <c:v>151.5</c:v>
                </c:pt>
                <c:pt idx="1898">
                  <c:v>151.59999084472656</c:v>
                </c:pt>
                <c:pt idx="1899">
                  <c:v>151.69999694824219</c:v>
                </c:pt>
                <c:pt idx="1900">
                  <c:v>151.80000305175781</c:v>
                </c:pt>
                <c:pt idx="1901">
                  <c:v>151.89999389648438</c:v>
                </c:pt>
                <c:pt idx="1902">
                  <c:v>152</c:v>
                </c:pt>
                <c:pt idx="1903">
                  <c:v>152.09999084472656</c:v>
                </c:pt>
                <c:pt idx="1904">
                  <c:v>152.19999694824219</c:v>
                </c:pt>
                <c:pt idx="1905">
                  <c:v>152.30000305175781</c:v>
                </c:pt>
                <c:pt idx="1906">
                  <c:v>152.39999389648438</c:v>
                </c:pt>
                <c:pt idx="1907">
                  <c:v>152.5</c:v>
                </c:pt>
                <c:pt idx="1908">
                  <c:v>152.59999084472656</c:v>
                </c:pt>
                <c:pt idx="1909">
                  <c:v>152.69999694824219</c:v>
                </c:pt>
                <c:pt idx="1910">
                  <c:v>152.80000305175781</c:v>
                </c:pt>
                <c:pt idx="1911">
                  <c:v>152.89999389648438</c:v>
                </c:pt>
                <c:pt idx="1912">
                  <c:v>153</c:v>
                </c:pt>
                <c:pt idx="1913">
                  <c:v>153.09999084472656</c:v>
                </c:pt>
                <c:pt idx="1914">
                  <c:v>153.19999694824219</c:v>
                </c:pt>
                <c:pt idx="1915">
                  <c:v>153.30000305175781</c:v>
                </c:pt>
                <c:pt idx="1916">
                  <c:v>153.39999389648438</c:v>
                </c:pt>
                <c:pt idx="1917">
                  <c:v>153.5</c:v>
                </c:pt>
                <c:pt idx="1918">
                  <c:v>153.59999084472656</c:v>
                </c:pt>
                <c:pt idx="1919">
                  <c:v>153.69999694824219</c:v>
                </c:pt>
                <c:pt idx="1920">
                  <c:v>153.80000305175781</c:v>
                </c:pt>
                <c:pt idx="1921">
                  <c:v>153.89999389648438</c:v>
                </c:pt>
                <c:pt idx="1922">
                  <c:v>154</c:v>
                </c:pt>
                <c:pt idx="1923">
                  <c:v>154.09999084472656</c:v>
                </c:pt>
                <c:pt idx="1924">
                  <c:v>154.19999694824219</c:v>
                </c:pt>
                <c:pt idx="1925">
                  <c:v>154.30000305175781</c:v>
                </c:pt>
                <c:pt idx="1926">
                  <c:v>154.39999389648438</c:v>
                </c:pt>
                <c:pt idx="1927">
                  <c:v>154.5</c:v>
                </c:pt>
                <c:pt idx="1928">
                  <c:v>154.59999084472656</c:v>
                </c:pt>
                <c:pt idx="1929">
                  <c:v>154.69999694824219</c:v>
                </c:pt>
                <c:pt idx="1930">
                  <c:v>154.80000305175781</c:v>
                </c:pt>
                <c:pt idx="1931">
                  <c:v>154.89999389648438</c:v>
                </c:pt>
                <c:pt idx="1932">
                  <c:v>155</c:v>
                </c:pt>
                <c:pt idx="1933">
                  <c:v>155.09999084472656</c:v>
                </c:pt>
                <c:pt idx="1934">
                  <c:v>155.19999694824219</c:v>
                </c:pt>
                <c:pt idx="1935">
                  <c:v>155.30000305175781</c:v>
                </c:pt>
                <c:pt idx="1936">
                  <c:v>155.39999389648438</c:v>
                </c:pt>
                <c:pt idx="1937">
                  <c:v>155.5</c:v>
                </c:pt>
                <c:pt idx="1938">
                  <c:v>155.59999084472656</c:v>
                </c:pt>
                <c:pt idx="1939">
                  <c:v>155.69999694824219</c:v>
                </c:pt>
                <c:pt idx="1940">
                  <c:v>155.80000305175781</c:v>
                </c:pt>
                <c:pt idx="1941">
                  <c:v>155.89999389648438</c:v>
                </c:pt>
                <c:pt idx="1942">
                  <c:v>156</c:v>
                </c:pt>
                <c:pt idx="1943">
                  <c:v>156.09999084472656</c:v>
                </c:pt>
                <c:pt idx="1944">
                  <c:v>156.19999694824219</c:v>
                </c:pt>
                <c:pt idx="1945">
                  <c:v>156.30000305175781</c:v>
                </c:pt>
                <c:pt idx="1946">
                  <c:v>156.39999389648438</c:v>
                </c:pt>
                <c:pt idx="1947">
                  <c:v>156.5</c:v>
                </c:pt>
                <c:pt idx="1948">
                  <c:v>156.59999084472656</c:v>
                </c:pt>
                <c:pt idx="1949">
                  <c:v>156.69999694824219</c:v>
                </c:pt>
                <c:pt idx="1950">
                  <c:v>156.80000305175781</c:v>
                </c:pt>
                <c:pt idx="1951">
                  <c:v>156.89999389648438</c:v>
                </c:pt>
                <c:pt idx="1952">
                  <c:v>157</c:v>
                </c:pt>
                <c:pt idx="1953">
                  <c:v>157.09999084472656</c:v>
                </c:pt>
                <c:pt idx="1954">
                  <c:v>157.19999694824219</c:v>
                </c:pt>
                <c:pt idx="1955">
                  <c:v>157.30000305175781</c:v>
                </c:pt>
                <c:pt idx="1956">
                  <c:v>157.39999389648438</c:v>
                </c:pt>
                <c:pt idx="1957">
                  <c:v>157.5</c:v>
                </c:pt>
                <c:pt idx="1958">
                  <c:v>157.59999084472656</c:v>
                </c:pt>
                <c:pt idx="1959">
                  <c:v>157.69999694824219</c:v>
                </c:pt>
                <c:pt idx="1960">
                  <c:v>157.80000305175781</c:v>
                </c:pt>
                <c:pt idx="1961">
                  <c:v>157.89999389648438</c:v>
                </c:pt>
                <c:pt idx="1962">
                  <c:v>158</c:v>
                </c:pt>
                <c:pt idx="1963">
                  <c:v>158.09999084472656</c:v>
                </c:pt>
                <c:pt idx="1964">
                  <c:v>158.19999694824219</c:v>
                </c:pt>
                <c:pt idx="1965">
                  <c:v>158.30000305175781</c:v>
                </c:pt>
                <c:pt idx="1966">
                  <c:v>158.39999389648438</c:v>
                </c:pt>
                <c:pt idx="1967">
                  <c:v>158.5</c:v>
                </c:pt>
                <c:pt idx="1968">
                  <c:v>158.59999084472656</c:v>
                </c:pt>
                <c:pt idx="1969">
                  <c:v>158.69999694824219</c:v>
                </c:pt>
                <c:pt idx="1970">
                  <c:v>158.80000305175781</c:v>
                </c:pt>
                <c:pt idx="1971">
                  <c:v>158.89999389648438</c:v>
                </c:pt>
                <c:pt idx="1972">
                  <c:v>159</c:v>
                </c:pt>
                <c:pt idx="1973">
                  <c:v>159.09999084472656</c:v>
                </c:pt>
                <c:pt idx="1974">
                  <c:v>159.19999694824219</c:v>
                </c:pt>
                <c:pt idx="1975">
                  <c:v>159.30000305175781</c:v>
                </c:pt>
                <c:pt idx="1976">
                  <c:v>159.39999389648438</c:v>
                </c:pt>
                <c:pt idx="1977">
                  <c:v>159.5</c:v>
                </c:pt>
                <c:pt idx="1978">
                  <c:v>159.59999084472656</c:v>
                </c:pt>
                <c:pt idx="1979">
                  <c:v>159.69999694824219</c:v>
                </c:pt>
                <c:pt idx="1980">
                  <c:v>159.80000305175781</c:v>
                </c:pt>
                <c:pt idx="1981">
                  <c:v>159.89999389648438</c:v>
                </c:pt>
                <c:pt idx="1982">
                  <c:v>160</c:v>
                </c:pt>
                <c:pt idx="1983">
                  <c:v>160.09999084472656</c:v>
                </c:pt>
                <c:pt idx="1984">
                  <c:v>160.19999694824219</c:v>
                </c:pt>
                <c:pt idx="1985">
                  <c:v>160.30000305175781</c:v>
                </c:pt>
                <c:pt idx="1986">
                  <c:v>160.39999389648438</c:v>
                </c:pt>
                <c:pt idx="1987">
                  <c:v>160.5</c:v>
                </c:pt>
                <c:pt idx="1988">
                  <c:v>160.59999084472656</c:v>
                </c:pt>
                <c:pt idx="1989">
                  <c:v>160.69999694824219</c:v>
                </c:pt>
                <c:pt idx="1990">
                  <c:v>160.80000305175781</c:v>
                </c:pt>
                <c:pt idx="1991">
                  <c:v>160.89999389648438</c:v>
                </c:pt>
                <c:pt idx="1992">
                  <c:v>161</c:v>
                </c:pt>
                <c:pt idx="1993">
                  <c:v>161.09999084472656</c:v>
                </c:pt>
                <c:pt idx="1994">
                  <c:v>161.19999694824219</c:v>
                </c:pt>
                <c:pt idx="1995">
                  <c:v>161.30000305175781</c:v>
                </c:pt>
                <c:pt idx="1996">
                  <c:v>161.39999389648438</c:v>
                </c:pt>
                <c:pt idx="1997">
                  <c:v>161.5</c:v>
                </c:pt>
                <c:pt idx="1998">
                  <c:v>161.59999084472656</c:v>
                </c:pt>
                <c:pt idx="1999">
                  <c:v>161.69999694824219</c:v>
                </c:pt>
                <c:pt idx="2000">
                  <c:v>161.80000305175781</c:v>
                </c:pt>
                <c:pt idx="2001">
                  <c:v>161.89999389648438</c:v>
                </c:pt>
                <c:pt idx="2002">
                  <c:v>162</c:v>
                </c:pt>
                <c:pt idx="2003">
                  <c:v>162.09999084472656</c:v>
                </c:pt>
                <c:pt idx="2004">
                  <c:v>162.19999694824219</c:v>
                </c:pt>
                <c:pt idx="2005">
                  <c:v>162.30000305175781</c:v>
                </c:pt>
                <c:pt idx="2006">
                  <c:v>162.39999389648438</c:v>
                </c:pt>
                <c:pt idx="2007">
                  <c:v>162.5</c:v>
                </c:pt>
                <c:pt idx="2008">
                  <c:v>162.59999084472656</c:v>
                </c:pt>
                <c:pt idx="2009">
                  <c:v>162.69999694824219</c:v>
                </c:pt>
                <c:pt idx="2010">
                  <c:v>162.80000305175781</c:v>
                </c:pt>
                <c:pt idx="2011">
                  <c:v>162.89999389648438</c:v>
                </c:pt>
                <c:pt idx="2012">
                  <c:v>163</c:v>
                </c:pt>
                <c:pt idx="2013">
                  <c:v>163.09999084472656</c:v>
                </c:pt>
                <c:pt idx="2014">
                  <c:v>163.19999694824219</c:v>
                </c:pt>
                <c:pt idx="2015">
                  <c:v>163.30000305175781</c:v>
                </c:pt>
                <c:pt idx="2016">
                  <c:v>163.39999389648438</c:v>
                </c:pt>
                <c:pt idx="2017">
                  <c:v>163.5</c:v>
                </c:pt>
                <c:pt idx="2018">
                  <c:v>163.59999084472656</c:v>
                </c:pt>
                <c:pt idx="2019">
                  <c:v>163.69999694824219</c:v>
                </c:pt>
                <c:pt idx="2020">
                  <c:v>163.80000305175781</c:v>
                </c:pt>
                <c:pt idx="2021">
                  <c:v>163.89999389648438</c:v>
                </c:pt>
                <c:pt idx="2022">
                  <c:v>164</c:v>
                </c:pt>
                <c:pt idx="2023">
                  <c:v>164.09999084472656</c:v>
                </c:pt>
                <c:pt idx="2024">
                  <c:v>164.19999694824219</c:v>
                </c:pt>
                <c:pt idx="2025">
                  <c:v>164.30000305175781</c:v>
                </c:pt>
                <c:pt idx="2026">
                  <c:v>164.39999389648438</c:v>
                </c:pt>
                <c:pt idx="2027">
                  <c:v>164.5</c:v>
                </c:pt>
                <c:pt idx="2028">
                  <c:v>164.59999084472656</c:v>
                </c:pt>
                <c:pt idx="2029">
                  <c:v>164.69999694824219</c:v>
                </c:pt>
                <c:pt idx="2030">
                  <c:v>164.80000305175781</c:v>
                </c:pt>
                <c:pt idx="2031">
                  <c:v>164.89999389648438</c:v>
                </c:pt>
                <c:pt idx="2032">
                  <c:v>165</c:v>
                </c:pt>
                <c:pt idx="2033">
                  <c:v>165.09999084472656</c:v>
                </c:pt>
                <c:pt idx="2034">
                  <c:v>165.19999694824219</c:v>
                </c:pt>
                <c:pt idx="2035">
                  <c:v>165.30000305175781</c:v>
                </c:pt>
                <c:pt idx="2036">
                  <c:v>165.39999389648438</c:v>
                </c:pt>
                <c:pt idx="2037">
                  <c:v>165.5</c:v>
                </c:pt>
                <c:pt idx="2038">
                  <c:v>165.59999084472656</c:v>
                </c:pt>
                <c:pt idx="2039">
                  <c:v>165.69999694824219</c:v>
                </c:pt>
                <c:pt idx="2040">
                  <c:v>165.80000305175781</c:v>
                </c:pt>
                <c:pt idx="2041">
                  <c:v>165.89999389648438</c:v>
                </c:pt>
                <c:pt idx="2042">
                  <c:v>166</c:v>
                </c:pt>
                <c:pt idx="2043">
                  <c:v>166.09999084472656</c:v>
                </c:pt>
                <c:pt idx="2044">
                  <c:v>166.19999694824219</c:v>
                </c:pt>
                <c:pt idx="2045">
                  <c:v>166.30000305175781</c:v>
                </c:pt>
                <c:pt idx="2046">
                  <c:v>166.39999389648438</c:v>
                </c:pt>
                <c:pt idx="2047">
                  <c:v>166.5</c:v>
                </c:pt>
                <c:pt idx="2048">
                  <c:v>166.59999084472656</c:v>
                </c:pt>
                <c:pt idx="2049">
                  <c:v>166.69999694824219</c:v>
                </c:pt>
                <c:pt idx="2050">
                  <c:v>166.80000305175781</c:v>
                </c:pt>
                <c:pt idx="2051">
                  <c:v>166.89999389648438</c:v>
                </c:pt>
                <c:pt idx="2052">
                  <c:v>167</c:v>
                </c:pt>
                <c:pt idx="2053">
                  <c:v>167.09999084472656</c:v>
                </c:pt>
                <c:pt idx="2054">
                  <c:v>167.19999694824219</c:v>
                </c:pt>
                <c:pt idx="2055">
                  <c:v>167.30000305175781</c:v>
                </c:pt>
                <c:pt idx="2056">
                  <c:v>167.39999389648438</c:v>
                </c:pt>
                <c:pt idx="2057">
                  <c:v>167.5</c:v>
                </c:pt>
                <c:pt idx="2058">
                  <c:v>167.59999084472656</c:v>
                </c:pt>
                <c:pt idx="2059">
                  <c:v>167.69999694824219</c:v>
                </c:pt>
                <c:pt idx="2060">
                  <c:v>167.80000305175781</c:v>
                </c:pt>
                <c:pt idx="2061">
                  <c:v>167.89999389648438</c:v>
                </c:pt>
                <c:pt idx="2062">
                  <c:v>168</c:v>
                </c:pt>
                <c:pt idx="2063">
                  <c:v>168.09999084472656</c:v>
                </c:pt>
                <c:pt idx="2064">
                  <c:v>168.19999694824219</c:v>
                </c:pt>
                <c:pt idx="2065">
                  <c:v>168.30000305175781</c:v>
                </c:pt>
                <c:pt idx="2066">
                  <c:v>168.39999389648438</c:v>
                </c:pt>
                <c:pt idx="2067">
                  <c:v>168.5</c:v>
                </c:pt>
                <c:pt idx="2068">
                  <c:v>168.59999084472656</c:v>
                </c:pt>
                <c:pt idx="2069">
                  <c:v>168.69999694824219</c:v>
                </c:pt>
                <c:pt idx="2070">
                  <c:v>168.80000305175781</c:v>
                </c:pt>
                <c:pt idx="2071">
                  <c:v>168.89999389648438</c:v>
                </c:pt>
                <c:pt idx="2072">
                  <c:v>169</c:v>
                </c:pt>
                <c:pt idx="2073">
                  <c:v>169.09999084472656</c:v>
                </c:pt>
                <c:pt idx="2074">
                  <c:v>169.19999694824219</c:v>
                </c:pt>
                <c:pt idx="2075">
                  <c:v>169.30000305175781</c:v>
                </c:pt>
                <c:pt idx="2076">
                  <c:v>169.39999389648438</c:v>
                </c:pt>
                <c:pt idx="2077">
                  <c:v>169.5</c:v>
                </c:pt>
                <c:pt idx="2078">
                  <c:v>169.59999084472656</c:v>
                </c:pt>
                <c:pt idx="2079">
                  <c:v>169.69999694824219</c:v>
                </c:pt>
                <c:pt idx="2080">
                  <c:v>169.80000305175781</c:v>
                </c:pt>
                <c:pt idx="2081">
                  <c:v>169.89999389648438</c:v>
                </c:pt>
                <c:pt idx="2082">
                  <c:v>170</c:v>
                </c:pt>
                <c:pt idx="2083">
                  <c:v>170.09999084472656</c:v>
                </c:pt>
                <c:pt idx="2084">
                  <c:v>170.19999694824219</c:v>
                </c:pt>
                <c:pt idx="2085">
                  <c:v>170.30000305175781</c:v>
                </c:pt>
                <c:pt idx="2086">
                  <c:v>170.39999389648438</c:v>
                </c:pt>
                <c:pt idx="2087">
                  <c:v>170.5</c:v>
                </c:pt>
                <c:pt idx="2088">
                  <c:v>170.59999084472656</c:v>
                </c:pt>
                <c:pt idx="2089">
                  <c:v>170.69999694824219</c:v>
                </c:pt>
                <c:pt idx="2090">
                  <c:v>170.80000305175781</c:v>
                </c:pt>
                <c:pt idx="2091">
                  <c:v>170.89999389648438</c:v>
                </c:pt>
                <c:pt idx="2092">
                  <c:v>171</c:v>
                </c:pt>
                <c:pt idx="2093">
                  <c:v>171.09999084472656</c:v>
                </c:pt>
                <c:pt idx="2094">
                  <c:v>171.19999694824219</c:v>
                </c:pt>
                <c:pt idx="2095">
                  <c:v>171.30000305175781</c:v>
                </c:pt>
                <c:pt idx="2096">
                  <c:v>171.39999389648438</c:v>
                </c:pt>
                <c:pt idx="2097">
                  <c:v>171.5</c:v>
                </c:pt>
                <c:pt idx="2098">
                  <c:v>171.59999084472656</c:v>
                </c:pt>
                <c:pt idx="2099">
                  <c:v>171.69999694824219</c:v>
                </c:pt>
                <c:pt idx="2100">
                  <c:v>171.80000305175781</c:v>
                </c:pt>
                <c:pt idx="2101">
                  <c:v>171.89999389648438</c:v>
                </c:pt>
                <c:pt idx="2102">
                  <c:v>172</c:v>
                </c:pt>
                <c:pt idx="2103">
                  <c:v>172.09999084472656</c:v>
                </c:pt>
                <c:pt idx="2104">
                  <c:v>172.19999694824219</c:v>
                </c:pt>
                <c:pt idx="2105">
                  <c:v>172.30000305175781</c:v>
                </c:pt>
                <c:pt idx="2106">
                  <c:v>172.39999389648438</c:v>
                </c:pt>
                <c:pt idx="2107">
                  <c:v>172.5</c:v>
                </c:pt>
                <c:pt idx="2108">
                  <c:v>172.59999084472656</c:v>
                </c:pt>
                <c:pt idx="2109">
                  <c:v>172.69999694824219</c:v>
                </c:pt>
                <c:pt idx="2110">
                  <c:v>172.80000305175781</c:v>
                </c:pt>
                <c:pt idx="2111">
                  <c:v>172.89999389648438</c:v>
                </c:pt>
                <c:pt idx="2112">
                  <c:v>173</c:v>
                </c:pt>
                <c:pt idx="2113">
                  <c:v>173.09999084472656</c:v>
                </c:pt>
                <c:pt idx="2114">
                  <c:v>173.19999694824219</c:v>
                </c:pt>
                <c:pt idx="2115">
                  <c:v>173.30000305175781</c:v>
                </c:pt>
                <c:pt idx="2116">
                  <c:v>173.39999389648438</c:v>
                </c:pt>
                <c:pt idx="2117">
                  <c:v>173.5</c:v>
                </c:pt>
                <c:pt idx="2118">
                  <c:v>173.59999084472656</c:v>
                </c:pt>
                <c:pt idx="2119">
                  <c:v>173.69999694824219</c:v>
                </c:pt>
                <c:pt idx="2120">
                  <c:v>173.80000305175781</c:v>
                </c:pt>
                <c:pt idx="2121">
                  <c:v>173.89999389648438</c:v>
                </c:pt>
                <c:pt idx="2122">
                  <c:v>174</c:v>
                </c:pt>
                <c:pt idx="2123">
                  <c:v>174.09999084472656</c:v>
                </c:pt>
                <c:pt idx="2124">
                  <c:v>174.19999694824219</c:v>
                </c:pt>
                <c:pt idx="2125">
                  <c:v>174.30000305175781</c:v>
                </c:pt>
                <c:pt idx="2126">
                  <c:v>174.39999389648438</c:v>
                </c:pt>
                <c:pt idx="2127">
                  <c:v>174.5</c:v>
                </c:pt>
                <c:pt idx="2128">
                  <c:v>174.59999084472656</c:v>
                </c:pt>
                <c:pt idx="2129">
                  <c:v>174.69999694824219</c:v>
                </c:pt>
                <c:pt idx="2130">
                  <c:v>174.80000305175781</c:v>
                </c:pt>
                <c:pt idx="2131">
                  <c:v>174.89999389648438</c:v>
                </c:pt>
                <c:pt idx="2132">
                  <c:v>175</c:v>
                </c:pt>
                <c:pt idx="2133">
                  <c:v>175.09999084472656</c:v>
                </c:pt>
                <c:pt idx="2134">
                  <c:v>175.19999694824219</c:v>
                </c:pt>
                <c:pt idx="2135">
                  <c:v>175.30000305175781</c:v>
                </c:pt>
                <c:pt idx="2136">
                  <c:v>175.39999389648438</c:v>
                </c:pt>
                <c:pt idx="2137">
                  <c:v>175.5</c:v>
                </c:pt>
                <c:pt idx="2138">
                  <c:v>175.59999084472656</c:v>
                </c:pt>
                <c:pt idx="2139">
                  <c:v>175.69999694824219</c:v>
                </c:pt>
                <c:pt idx="2140">
                  <c:v>175.80000305175781</c:v>
                </c:pt>
                <c:pt idx="2141">
                  <c:v>175.89999389648438</c:v>
                </c:pt>
                <c:pt idx="2142">
                  <c:v>176</c:v>
                </c:pt>
                <c:pt idx="2143">
                  <c:v>176.09999084472656</c:v>
                </c:pt>
                <c:pt idx="2144">
                  <c:v>176.19999694824219</c:v>
                </c:pt>
                <c:pt idx="2145">
                  <c:v>176.30000305175781</c:v>
                </c:pt>
                <c:pt idx="2146">
                  <c:v>176.39999389648438</c:v>
                </c:pt>
                <c:pt idx="2147">
                  <c:v>176.5</c:v>
                </c:pt>
                <c:pt idx="2148">
                  <c:v>176.59999084472656</c:v>
                </c:pt>
                <c:pt idx="2149">
                  <c:v>176.69999694824219</c:v>
                </c:pt>
                <c:pt idx="2150">
                  <c:v>176.80000305175781</c:v>
                </c:pt>
                <c:pt idx="2151">
                  <c:v>176.89999389648438</c:v>
                </c:pt>
                <c:pt idx="2152">
                  <c:v>177</c:v>
                </c:pt>
                <c:pt idx="2153">
                  <c:v>177.09999084472656</c:v>
                </c:pt>
                <c:pt idx="2154">
                  <c:v>177.19999694824219</c:v>
                </c:pt>
                <c:pt idx="2155">
                  <c:v>177.30000305175781</c:v>
                </c:pt>
                <c:pt idx="2156">
                  <c:v>177.39999389648438</c:v>
                </c:pt>
                <c:pt idx="2157">
                  <c:v>177.5</c:v>
                </c:pt>
                <c:pt idx="2158">
                  <c:v>177.59999084472656</c:v>
                </c:pt>
                <c:pt idx="2159">
                  <c:v>177.69999694824219</c:v>
                </c:pt>
                <c:pt idx="2160">
                  <c:v>177.80000305175781</c:v>
                </c:pt>
                <c:pt idx="2161">
                  <c:v>177.89999389648438</c:v>
                </c:pt>
                <c:pt idx="2162">
                  <c:v>178</c:v>
                </c:pt>
                <c:pt idx="2163">
                  <c:v>178.09999084472656</c:v>
                </c:pt>
                <c:pt idx="2164">
                  <c:v>178.19999694824219</c:v>
                </c:pt>
                <c:pt idx="2165">
                  <c:v>178.30000305175781</c:v>
                </c:pt>
                <c:pt idx="2166">
                  <c:v>178.39999389648438</c:v>
                </c:pt>
                <c:pt idx="2167">
                  <c:v>178.5</c:v>
                </c:pt>
                <c:pt idx="2168">
                  <c:v>178.59999084472656</c:v>
                </c:pt>
                <c:pt idx="2169">
                  <c:v>178.69999694824219</c:v>
                </c:pt>
                <c:pt idx="2170">
                  <c:v>178.80000305175781</c:v>
                </c:pt>
                <c:pt idx="2171">
                  <c:v>178.89999389648438</c:v>
                </c:pt>
                <c:pt idx="2172">
                  <c:v>179</c:v>
                </c:pt>
                <c:pt idx="2173">
                  <c:v>179.09999084472656</c:v>
                </c:pt>
                <c:pt idx="2174">
                  <c:v>179.19999694824219</c:v>
                </c:pt>
                <c:pt idx="2175">
                  <c:v>179.30000305175781</c:v>
                </c:pt>
                <c:pt idx="2176">
                  <c:v>179.39999389648438</c:v>
                </c:pt>
                <c:pt idx="2177">
                  <c:v>179.5</c:v>
                </c:pt>
                <c:pt idx="2178">
                  <c:v>179.59999084472656</c:v>
                </c:pt>
                <c:pt idx="2179">
                  <c:v>179.69999694824219</c:v>
                </c:pt>
                <c:pt idx="2180">
                  <c:v>179.80000305175781</c:v>
                </c:pt>
                <c:pt idx="2181">
                  <c:v>179.89999389648438</c:v>
                </c:pt>
                <c:pt idx="2182">
                  <c:v>180</c:v>
                </c:pt>
                <c:pt idx="2183">
                  <c:v>180.09999084472656</c:v>
                </c:pt>
                <c:pt idx="2184">
                  <c:v>180.19999694824219</c:v>
                </c:pt>
                <c:pt idx="2185">
                  <c:v>180.30000305175781</c:v>
                </c:pt>
                <c:pt idx="2186">
                  <c:v>180.39999389648438</c:v>
                </c:pt>
                <c:pt idx="2187">
                  <c:v>180.5</c:v>
                </c:pt>
                <c:pt idx="2188">
                  <c:v>180.59999084472656</c:v>
                </c:pt>
                <c:pt idx="2189">
                  <c:v>180.69999694824219</c:v>
                </c:pt>
                <c:pt idx="2190">
                  <c:v>180.80000305175781</c:v>
                </c:pt>
                <c:pt idx="2191">
                  <c:v>180.89999389648438</c:v>
                </c:pt>
                <c:pt idx="2192">
                  <c:v>181</c:v>
                </c:pt>
                <c:pt idx="2193">
                  <c:v>181.09999084472656</c:v>
                </c:pt>
                <c:pt idx="2194">
                  <c:v>181.19999694824219</c:v>
                </c:pt>
                <c:pt idx="2195">
                  <c:v>181.30000305175781</c:v>
                </c:pt>
                <c:pt idx="2196">
                  <c:v>181.39999389648438</c:v>
                </c:pt>
                <c:pt idx="2197">
                  <c:v>181.5</c:v>
                </c:pt>
                <c:pt idx="2198">
                  <c:v>181.59999084472656</c:v>
                </c:pt>
                <c:pt idx="2199">
                  <c:v>181.69999694824219</c:v>
                </c:pt>
                <c:pt idx="2200">
                  <c:v>181.80000305175781</c:v>
                </c:pt>
                <c:pt idx="2201">
                  <c:v>181.89999389648438</c:v>
                </c:pt>
                <c:pt idx="2202">
                  <c:v>182</c:v>
                </c:pt>
                <c:pt idx="2203">
                  <c:v>182.09999084472656</c:v>
                </c:pt>
                <c:pt idx="2204">
                  <c:v>182.19999694824219</c:v>
                </c:pt>
                <c:pt idx="2205">
                  <c:v>182.30000305175781</c:v>
                </c:pt>
                <c:pt idx="2206">
                  <c:v>182.39999389648438</c:v>
                </c:pt>
                <c:pt idx="2207">
                  <c:v>182.5</c:v>
                </c:pt>
                <c:pt idx="2208">
                  <c:v>182.59999084472656</c:v>
                </c:pt>
                <c:pt idx="2209">
                  <c:v>182.69999694824219</c:v>
                </c:pt>
                <c:pt idx="2210">
                  <c:v>182.80000305175781</c:v>
                </c:pt>
                <c:pt idx="2211">
                  <c:v>182.89999389648438</c:v>
                </c:pt>
                <c:pt idx="2212">
                  <c:v>183</c:v>
                </c:pt>
                <c:pt idx="2213">
                  <c:v>183.09999084472656</c:v>
                </c:pt>
                <c:pt idx="2214">
                  <c:v>183.19999694824219</c:v>
                </c:pt>
                <c:pt idx="2215">
                  <c:v>183.30000305175781</c:v>
                </c:pt>
                <c:pt idx="2216">
                  <c:v>183.39999389648438</c:v>
                </c:pt>
                <c:pt idx="2217">
                  <c:v>183.5</c:v>
                </c:pt>
                <c:pt idx="2218">
                  <c:v>183.59999084472656</c:v>
                </c:pt>
                <c:pt idx="2219">
                  <c:v>183.69999694824219</c:v>
                </c:pt>
                <c:pt idx="2220">
                  <c:v>183.80000305175781</c:v>
                </c:pt>
                <c:pt idx="2221">
                  <c:v>183.89999389648438</c:v>
                </c:pt>
                <c:pt idx="2222">
                  <c:v>184</c:v>
                </c:pt>
                <c:pt idx="2223">
                  <c:v>184.09999084472656</c:v>
                </c:pt>
                <c:pt idx="2224">
                  <c:v>184.19999694824219</c:v>
                </c:pt>
                <c:pt idx="2225">
                  <c:v>184.30000305175781</c:v>
                </c:pt>
                <c:pt idx="2226">
                  <c:v>184.39999389648438</c:v>
                </c:pt>
                <c:pt idx="2227">
                  <c:v>184.5</c:v>
                </c:pt>
                <c:pt idx="2228">
                  <c:v>184.59999084472656</c:v>
                </c:pt>
                <c:pt idx="2229">
                  <c:v>184.69999694824219</c:v>
                </c:pt>
                <c:pt idx="2230">
                  <c:v>184.80000305175781</c:v>
                </c:pt>
                <c:pt idx="2231">
                  <c:v>184.89999389648438</c:v>
                </c:pt>
                <c:pt idx="2232">
                  <c:v>185</c:v>
                </c:pt>
                <c:pt idx="2233">
                  <c:v>185.09999084472656</c:v>
                </c:pt>
                <c:pt idx="2234">
                  <c:v>185.19999694824219</c:v>
                </c:pt>
                <c:pt idx="2235">
                  <c:v>185.30000305175781</c:v>
                </c:pt>
                <c:pt idx="2236">
                  <c:v>185.39999389648438</c:v>
                </c:pt>
                <c:pt idx="2237">
                  <c:v>185.5</c:v>
                </c:pt>
                <c:pt idx="2238">
                  <c:v>185.59999084472656</c:v>
                </c:pt>
                <c:pt idx="2239">
                  <c:v>185.69999694824219</c:v>
                </c:pt>
                <c:pt idx="2240">
                  <c:v>185.80000305175781</c:v>
                </c:pt>
                <c:pt idx="2241">
                  <c:v>185.89999389648438</c:v>
                </c:pt>
                <c:pt idx="2242">
                  <c:v>186</c:v>
                </c:pt>
                <c:pt idx="2243">
                  <c:v>186.09999084472656</c:v>
                </c:pt>
                <c:pt idx="2244">
                  <c:v>186.19999694824219</c:v>
                </c:pt>
                <c:pt idx="2245">
                  <c:v>186.30000305175781</c:v>
                </c:pt>
                <c:pt idx="2246">
                  <c:v>186.39999389648438</c:v>
                </c:pt>
                <c:pt idx="2247">
                  <c:v>186.5</c:v>
                </c:pt>
                <c:pt idx="2248">
                  <c:v>186.59999084472656</c:v>
                </c:pt>
                <c:pt idx="2249">
                  <c:v>186.69999694824219</c:v>
                </c:pt>
                <c:pt idx="2250">
                  <c:v>186.80000305175781</c:v>
                </c:pt>
                <c:pt idx="2251">
                  <c:v>186.89999389648438</c:v>
                </c:pt>
                <c:pt idx="2252">
                  <c:v>187</c:v>
                </c:pt>
                <c:pt idx="2253">
                  <c:v>187.09999084472656</c:v>
                </c:pt>
                <c:pt idx="2254">
                  <c:v>187.19999694824219</c:v>
                </c:pt>
                <c:pt idx="2255">
                  <c:v>187.30000305175781</c:v>
                </c:pt>
                <c:pt idx="2256">
                  <c:v>187.39999389648438</c:v>
                </c:pt>
                <c:pt idx="2257">
                  <c:v>187.5</c:v>
                </c:pt>
                <c:pt idx="2258">
                  <c:v>187.59999084472656</c:v>
                </c:pt>
                <c:pt idx="2259">
                  <c:v>187.69999694824219</c:v>
                </c:pt>
                <c:pt idx="2260">
                  <c:v>187.80000305175781</c:v>
                </c:pt>
                <c:pt idx="2261">
                  <c:v>187.89999389648438</c:v>
                </c:pt>
                <c:pt idx="2262">
                  <c:v>188</c:v>
                </c:pt>
                <c:pt idx="2263">
                  <c:v>188.09999084472656</c:v>
                </c:pt>
                <c:pt idx="2264">
                  <c:v>188.19999694824219</c:v>
                </c:pt>
                <c:pt idx="2265">
                  <c:v>188.30000305175781</c:v>
                </c:pt>
                <c:pt idx="2266">
                  <c:v>188.39999389648438</c:v>
                </c:pt>
                <c:pt idx="2267">
                  <c:v>188.5</c:v>
                </c:pt>
                <c:pt idx="2268">
                  <c:v>188.59999084472656</c:v>
                </c:pt>
                <c:pt idx="2269">
                  <c:v>188.69999694824219</c:v>
                </c:pt>
                <c:pt idx="2270">
                  <c:v>188.80000305175781</c:v>
                </c:pt>
                <c:pt idx="2271">
                  <c:v>188.89999389648438</c:v>
                </c:pt>
                <c:pt idx="2272">
                  <c:v>189</c:v>
                </c:pt>
                <c:pt idx="2273">
                  <c:v>189.09999084472656</c:v>
                </c:pt>
                <c:pt idx="2274">
                  <c:v>189.19999694824219</c:v>
                </c:pt>
                <c:pt idx="2275">
                  <c:v>189.30000305175781</c:v>
                </c:pt>
                <c:pt idx="2276">
                  <c:v>189.39999389648438</c:v>
                </c:pt>
                <c:pt idx="2277">
                  <c:v>189.5</c:v>
                </c:pt>
                <c:pt idx="2278">
                  <c:v>189.59999084472656</c:v>
                </c:pt>
                <c:pt idx="2279">
                  <c:v>189.69999694824219</c:v>
                </c:pt>
                <c:pt idx="2280">
                  <c:v>189.80000305175781</c:v>
                </c:pt>
                <c:pt idx="2281">
                  <c:v>189.89999389648438</c:v>
                </c:pt>
                <c:pt idx="2282">
                  <c:v>190</c:v>
                </c:pt>
              </c:numCache>
            </c:numRef>
          </c:xVal>
          <c:yVal>
            <c:numRef>
              <c:f>sheet1!$D$1:$D$2283</c:f>
              <c:numCache>
                <c:formatCode>General</c:formatCode>
                <c:ptCount val="2283"/>
                <c:pt idx="0">
                  <c:v>2.4399999208981171E-2</c:v>
                </c:pt>
                <c:pt idx="1">
                  <c:v>8.2990524242632091E-3</c:v>
                </c:pt>
                <c:pt idx="2">
                  <c:v>-3.1799996468180325E-2</c:v>
                </c:pt>
                <c:pt idx="3">
                  <c:v>-3.7500422025914304E-2</c:v>
                </c:pt>
                <c:pt idx="4">
                  <c:v>-2.7400425693485886E-2</c:v>
                </c:pt>
                <c:pt idx="5">
                  <c:v>-2.9800000607792754E-2</c:v>
                </c:pt>
                <c:pt idx="6">
                  <c:v>-3.6700103220937308E-2</c:v>
                </c:pt>
                <c:pt idx="7">
                  <c:v>-3.1599999907484744E-2</c:v>
                </c:pt>
                <c:pt idx="8">
                  <c:v>-3.5799938610580284E-2</c:v>
                </c:pt>
                <c:pt idx="9">
                  <c:v>-3.0199818400433287E-2</c:v>
                </c:pt>
                <c:pt idx="10">
                  <c:v>-3.2800001637951937E-2</c:v>
                </c:pt>
                <c:pt idx="11">
                  <c:v>-3.0600030127970967E-2</c:v>
                </c:pt>
                <c:pt idx="12">
                  <c:v>-4.4099998965975828E-2</c:v>
                </c:pt>
                <c:pt idx="13">
                  <c:v>-5.330017030792078E-2</c:v>
                </c:pt>
                <c:pt idx="14">
                  <c:v>-6.4100041592610069E-2</c:v>
                </c:pt>
                <c:pt idx="15">
                  <c:v>-6.9700000611192081E-2</c:v>
                </c:pt>
                <c:pt idx="16">
                  <c:v>-7.4799895257456228E-2</c:v>
                </c:pt>
                <c:pt idx="17">
                  <c:v>-6.9899998568871524E-2</c:v>
                </c:pt>
                <c:pt idx="18">
                  <c:v>-7.9399885449674912E-2</c:v>
                </c:pt>
                <c:pt idx="19">
                  <c:v>-8.5499849563348107E-2</c:v>
                </c:pt>
                <c:pt idx="20">
                  <c:v>-9.2999999615130946E-2</c:v>
                </c:pt>
                <c:pt idx="21">
                  <c:v>-9.7899749023781624E-2</c:v>
                </c:pt>
                <c:pt idx="22">
                  <c:v>-9.7500002368178684E-2</c:v>
                </c:pt>
                <c:pt idx="23">
                  <c:v>-9.3299911975918803E-2</c:v>
                </c:pt>
                <c:pt idx="24">
                  <c:v>-9.4499664424802177E-2</c:v>
                </c:pt>
                <c:pt idx="25">
                  <c:v>-9.3400001438567415E-2</c:v>
                </c:pt>
                <c:pt idx="26">
                  <c:v>-9.2700043787772302E-2</c:v>
                </c:pt>
                <c:pt idx="27">
                  <c:v>-9.7700002806959674E-2</c:v>
                </c:pt>
                <c:pt idx="28">
                  <c:v>-7.5099663888977375E-2</c:v>
                </c:pt>
                <c:pt idx="29">
                  <c:v>-5.9600079475785606E-2</c:v>
                </c:pt>
                <c:pt idx="30">
                  <c:v>-5.6500001577660441E-2</c:v>
                </c:pt>
                <c:pt idx="31">
                  <c:v>-7.6700080440787133E-2</c:v>
                </c:pt>
                <c:pt idx="32">
                  <c:v>-8.7899996775377076E-2</c:v>
                </c:pt>
                <c:pt idx="33">
                  <c:v>-8.8999866398808081E-2</c:v>
                </c:pt>
                <c:pt idx="34">
                  <c:v>-9.0699918917380273E-2</c:v>
                </c:pt>
                <c:pt idx="35">
                  <c:v>-9.2000002579879947E-2</c:v>
                </c:pt>
                <c:pt idx="36">
                  <c:v>-9.460003070125822E-2</c:v>
                </c:pt>
                <c:pt idx="37">
                  <c:v>-9.9500001226260792E-2</c:v>
                </c:pt>
                <c:pt idx="38">
                  <c:v>-0.10339990438660607</c:v>
                </c:pt>
                <c:pt idx="39">
                  <c:v>-0.10569992742239265</c:v>
                </c:pt>
                <c:pt idx="40">
                  <c:v>-0.10319999956846004</c:v>
                </c:pt>
                <c:pt idx="41">
                  <c:v>-0.10150006155890878</c:v>
                </c:pt>
                <c:pt idx="42">
                  <c:v>-0.10640000092826085</c:v>
                </c:pt>
                <c:pt idx="43">
                  <c:v>-0.10800003004987957</c:v>
                </c:pt>
                <c:pt idx="44">
                  <c:v>-0.11450012554996647</c:v>
                </c:pt>
                <c:pt idx="45">
                  <c:v>-0.11850000260164961</c:v>
                </c:pt>
                <c:pt idx="46">
                  <c:v>-0.12060003884107573</c:v>
                </c:pt>
                <c:pt idx="47">
                  <c:v>-0.12810000361059792</c:v>
                </c:pt>
                <c:pt idx="48">
                  <c:v>-0.13330010893696453</c:v>
                </c:pt>
                <c:pt idx="49">
                  <c:v>-0.13870011162362061</c:v>
                </c:pt>
                <c:pt idx="50">
                  <c:v>-0.14319999680446927</c:v>
                </c:pt>
                <c:pt idx="51">
                  <c:v>-0.14900002897047671</c:v>
                </c:pt>
                <c:pt idx="52">
                  <c:v>-0.15390000356273958</c:v>
                </c:pt>
                <c:pt idx="53">
                  <c:v>-0.15880001812183764</c:v>
                </c:pt>
                <c:pt idx="54">
                  <c:v>-0.16039992972946493</c:v>
                </c:pt>
                <c:pt idx="55">
                  <c:v>-0.15840000356547534</c:v>
                </c:pt>
                <c:pt idx="56">
                  <c:v>-0.15969997104548384</c:v>
                </c:pt>
                <c:pt idx="57">
                  <c:v>-0.16099999644211493</c:v>
                </c:pt>
                <c:pt idx="58">
                  <c:v>-0.16109999441687251</c:v>
                </c:pt>
                <c:pt idx="59">
                  <c:v>-0.16520002253673738</c:v>
                </c:pt>
                <c:pt idx="60">
                  <c:v>-0.16620000288094161</c:v>
                </c:pt>
                <c:pt idx="61">
                  <c:v>-0.16339984678052133</c:v>
                </c:pt>
                <c:pt idx="62">
                  <c:v>-0.16210000259161461</c:v>
                </c:pt>
                <c:pt idx="63">
                  <c:v>-0.16089991183980601</c:v>
                </c:pt>
                <c:pt idx="64">
                  <c:v>-0.15449999958218541</c:v>
                </c:pt>
                <c:pt idx="65">
                  <c:v>-0.16099998129357118</c:v>
                </c:pt>
                <c:pt idx="66">
                  <c:v>-0.16070002566993935</c:v>
                </c:pt>
                <c:pt idx="67">
                  <c:v>-0.15920004327927018</c:v>
                </c:pt>
                <c:pt idx="68">
                  <c:v>-0.1604000060033286</c:v>
                </c:pt>
                <c:pt idx="69">
                  <c:v>-0.16240002023550915</c:v>
                </c:pt>
                <c:pt idx="70">
                  <c:v>-0.16490000328485621</c:v>
                </c:pt>
                <c:pt idx="71">
                  <c:v>-0.16200022681005066</c:v>
                </c:pt>
                <c:pt idx="72">
                  <c:v>-0.16640003610518761</c:v>
                </c:pt>
                <c:pt idx="73">
                  <c:v>-0.16910000290954486</c:v>
                </c:pt>
                <c:pt idx="74">
                  <c:v>-0.16730002526310273</c:v>
                </c:pt>
                <c:pt idx="75">
                  <c:v>-0.16870007876423188</c:v>
                </c:pt>
                <c:pt idx="76">
                  <c:v>-0.17320000660402002</c:v>
                </c:pt>
                <c:pt idx="77">
                  <c:v>-0.17810008449305315</c:v>
                </c:pt>
                <c:pt idx="78">
                  <c:v>-0.1835000008213683</c:v>
                </c:pt>
                <c:pt idx="79">
                  <c:v>-0.18259992631647037</c:v>
                </c:pt>
                <c:pt idx="80">
                  <c:v>-0.17809991583635565</c:v>
                </c:pt>
                <c:pt idx="81">
                  <c:v>-0.17190001271956135</c:v>
                </c:pt>
                <c:pt idx="82">
                  <c:v>-0.17440001034992747</c:v>
                </c:pt>
                <c:pt idx="83">
                  <c:v>-0.174599972415308</c:v>
                </c:pt>
                <c:pt idx="84">
                  <c:v>-0.17299999918031972</c:v>
                </c:pt>
                <c:pt idx="85">
                  <c:v>-0.17310001068835845</c:v>
                </c:pt>
                <c:pt idx="86">
                  <c:v>-0.17030001001694473</c:v>
                </c:pt>
                <c:pt idx="87">
                  <c:v>-0.16960001509141875</c:v>
                </c:pt>
                <c:pt idx="88">
                  <c:v>-0.17109998562955298</c:v>
                </c:pt>
                <c:pt idx="89">
                  <c:v>-0.16789998122840188</c:v>
                </c:pt>
                <c:pt idx="90">
                  <c:v>-0.16959995853540022</c:v>
                </c:pt>
                <c:pt idx="91">
                  <c:v>-0.16720010349672521</c:v>
                </c:pt>
                <c:pt idx="92">
                  <c:v>-0.17190007638419047</c:v>
                </c:pt>
                <c:pt idx="93">
                  <c:v>-0.17950002320139902</c:v>
                </c:pt>
                <c:pt idx="94">
                  <c:v>-0.17910003606084501</c:v>
                </c:pt>
                <c:pt idx="95">
                  <c:v>-0.17980000286479481</c:v>
                </c:pt>
                <c:pt idx="96">
                  <c:v>-0.18190009734826162</c:v>
                </c:pt>
                <c:pt idx="97">
                  <c:v>-0.18360002215194982</c:v>
                </c:pt>
                <c:pt idx="98">
                  <c:v>-0.18520004246238386</c:v>
                </c:pt>
                <c:pt idx="99">
                  <c:v>-0.18420004584186245</c:v>
                </c:pt>
                <c:pt idx="100">
                  <c:v>-0.19090002110169735</c:v>
                </c:pt>
                <c:pt idx="101">
                  <c:v>-0.19510013826948125</c:v>
                </c:pt>
                <c:pt idx="102">
                  <c:v>-0.20170004443934886</c:v>
                </c:pt>
                <c:pt idx="103">
                  <c:v>-0.20520007423328934</c:v>
                </c:pt>
                <c:pt idx="104">
                  <c:v>-0.21099996143311728</c:v>
                </c:pt>
                <c:pt idx="105">
                  <c:v>-0.20889994824392488</c:v>
                </c:pt>
                <c:pt idx="106">
                  <c:v>-0.20809999024641002</c:v>
                </c:pt>
                <c:pt idx="107">
                  <c:v>-0.20680000752327032</c:v>
                </c:pt>
                <c:pt idx="108">
                  <c:v>-0.20630001429526601</c:v>
                </c:pt>
                <c:pt idx="109">
                  <c:v>-0.20699995332688559</c:v>
                </c:pt>
                <c:pt idx="110">
                  <c:v>-0.20330002615082776</c:v>
                </c:pt>
                <c:pt idx="111">
                  <c:v>-0.20509997366025345</c:v>
                </c:pt>
                <c:pt idx="112">
                  <c:v>-0.2054999767060508</c:v>
                </c:pt>
                <c:pt idx="113">
                  <c:v>-0.20420001768798102</c:v>
                </c:pt>
                <c:pt idx="114">
                  <c:v>-0.20360001971857855</c:v>
                </c:pt>
                <c:pt idx="115">
                  <c:v>-0.20530001767474459</c:v>
                </c:pt>
                <c:pt idx="116">
                  <c:v>-0.20799992284446489</c:v>
                </c:pt>
                <c:pt idx="117">
                  <c:v>-0.20979999160772422</c:v>
                </c:pt>
                <c:pt idx="118">
                  <c:v>-0.21139997738646343</c:v>
                </c:pt>
                <c:pt idx="119">
                  <c:v>-0.20899999771063449</c:v>
                </c:pt>
                <c:pt idx="120">
                  <c:v>-0.2084999828148284</c:v>
                </c:pt>
                <c:pt idx="121">
                  <c:v>-0.21029993777483469</c:v>
                </c:pt>
                <c:pt idx="122">
                  <c:v>-0.20899995369836688</c:v>
                </c:pt>
                <c:pt idx="123">
                  <c:v>-0.20720001399604371</c:v>
                </c:pt>
                <c:pt idx="124">
                  <c:v>-0.20940001670533093</c:v>
                </c:pt>
                <c:pt idx="125">
                  <c:v>-0.20929996318591293</c:v>
                </c:pt>
                <c:pt idx="126">
                  <c:v>-0.20370004108553985</c:v>
                </c:pt>
                <c:pt idx="127">
                  <c:v>-0.20699994626193075</c:v>
                </c:pt>
                <c:pt idx="128">
                  <c:v>-0.20449996591923991</c:v>
                </c:pt>
                <c:pt idx="129">
                  <c:v>-0.20429993714060402</c:v>
                </c:pt>
                <c:pt idx="130">
                  <c:v>-0.20080000218149507</c:v>
                </c:pt>
                <c:pt idx="131">
                  <c:v>-0.20060002622631146</c:v>
                </c:pt>
                <c:pt idx="132">
                  <c:v>-0.20279995442251675</c:v>
                </c:pt>
                <c:pt idx="133">
                  <c:v>-0.19739996595308185</c:v>
                </c:pt>
                <c:pt idx="134">
                  <c:v>-0.19570001574174967</c:v>
                </c:pt>
                <c:pt idx="135">
                  <c:v>-0.19779997544537764</c:v>
                </c:pt>
                <c:pt idx="136">
                  <c:v>-0.1924999700349872</c:v>
                </c:pt>
                <c:pt idx="137">
                  <c:v>-0.19340001609816682</c:v>
                </c:pt>
                <c:pt idx="138">
                  <c:v>-0.19230004453129368</c:v>
                </c:pt>
                <c:pt idx="139">
                  <c:v>-0.19550002217147266</c:v>
                </c:pt>
                <c:pt idx="140">
                  <c:v>-0.19650001437548781</c:v>
                </c:pt>
                <c:pt idx="141">
                  <c:v>-0.19780002046900336</c:v>
                </c:pt>
                <c:pt idx="142">
                  <c:v>-0.20080001403403003</c:v>
                </c:pt>
                <c:pt idx="143">
                  <c:v>-0.20099992732866667</c:v>
                </c:pt>
                <c:pt idx="144">
                  <c:v>-0.19770001608412713</c:v>
                </c:pt>
                <c:pt idx="145">
                  <c:v>-0.19919993276562309</c:v>
                </c:pt>
                <c:pt idx="146">
                  <c:v>-0.19630003912607208</c:v>
                </c:pt>
                <c:pt idx="147">
                  <c:v>-0.20049999069306068</c:v>
                </c:pt>
                <c:pt idx="148">
                  <c:v>-0.20209998222708236</c:v>
                </c:pt>
                <c:pt idx="149">
                  <c:v>-0.20019995954498881</c:v>
                </c:pt>
                <c:pt idx="150">
                  <c:v>-0.20190001915761968</c:v>
                </c:pt>
                <c:pt idx="151">
                  <c:v>-0.20609997986321105</c:v>
                </c:pt>
                <c:pt idx="152">
                  <c:v>-0.21019994735979708</c:v>
                </c:pt>
                <c:pt idx="153">
                  <c:v>-0.20499994635611074</c:v>
                </c:pt>
                <c:pt idx="154">
                  <c:v>-0.20169981700746575</c:v>
                </c:pt>
                <c:pt idx="155">
                  <c:v>-0.19019994337577373</c:v>
                </c:pt>
                <c:pt idx="156">
                  <c:v>-0.19449983874073951</c:v>
                </c:pt>
                <c:pt idx="157">
                  <c:v>-0.19209993156255223</c:v>
                </c:pt>
                <c:pt idx="158">
                  <c:v>-0.18809985910047544</c:v>
                </c:pt>
                <c:pt idx="159">
                  <c:v>-0.18230007081001531</c:v>
                </c:pt>
                <c:pt idx="160">
                  <c:v>-0.18490000915335258</c:v>
                </c:pt>
                <c:pt idx="161">
                  <c:v>-0.18530002100305865</c:v>
                </c:pt>
                <c:pt idx="162">
                  <c:v>-0.18660023808479309</c:v>
                </c:pt>
                <c:pt idx="163">
                  <c:v>-0.19519998842588393</c:v>
                </c:pt>
                <c:pt idx="164">
                  <c:v>-0.19399992272519739</c:v>
                </c:pt>
                <c:pt idx="165">
                  <c:v>-0.19350001892598812</c:v>
                </c:pt>
                <c:pt idx="166">
                  <c:v>-0.19169999691803241</c:v>
                </c:pt>
                <c:pt idx="167">
                  <c:v>-0.18949993731075665</c:v>
                </c:pt>
                <c:pt idx="168">
                  <c:v>-0.16930006365146255</c:v>
                </c:pt>
                <c:pt idx="169">
                  <c:v>-0.1712000988482032</c:v>
                </c:pt>
                <c:pt idx="170">
                  <c:v>-0.17780040294019273</c:v>
                </c:pt>
                <c:pt idx="171">
                  <c:v>-0.19420007635198999</c:v>
                </c:pt>
                <c:pt idx="172">
                  <c:v>-0.18280028157460038</c:v>
                </c:pt>
                <c:pt idx="173">
                  <c:v>-0.17640032755298307</c:v>
                </c:pt>
                <c:pt idx="174">
                  <c:v>-0.17950027429469628</c:v>
                </c:pt>
                <c:pt idx="175">
                  <c:v>-0.15380036734131863</c:v>
                </c:pt>
                <c:pt idx="176">
                  <c:v>-0.15640085796621861</c:v>
                </c:pt>
                <c:pt idx="177">
                  <c:v>-0.14840005721634952</c:v>
                </c:pt>
                <c:pt idx="178">
                  <c:v>-0.12129991603433155</c:v>
                </c:pt>
                <c:pt idx="179">
                  <c:v>-0.10499988567607943</c:v>
                </c:pt>
                <c:pt idx="180">
                  <c:v>-0.10709975384088466</c:v>
                </c:pt>
                <c:pt idx="181">
                  <c:v>-0.11209945910377428</c:v>
                </c:pt>
                <c:pt idx="182">
                  <c:v>-0.12509979428432416</c:v>
                </c:pt>
                <c:pt idx="183">
                  <c:v>-0.1397999000037089</c:v>
                </c:pt>
                <c:pt idx="184">
                  <c:v>-0.16239956239587627</c:v>
                </c:pt>
                <c:pt idx="185">
                  <c:v>-0.16659983411955182</c:v>
                </c:pt>
                <c:pt idx="186">
                  <c:v>-0.19079898818745278</c:v>
                </c:pt>
                <c:pt idx="187">
                  <c:v>-0.20229956033290364</c:v>
                </c:pt>
                <c:pt idx="188">
                  <c:v>-0.2128996048195404</c:v>
                </c:pt>
                <c:pt idx="189">
                  <c:v>-0.22479951755667571</c:v>
                </c:pt>
                <c:pt idx="190">
                  <c:v>-0.23589944691775599</c:v>
                </c:pt>
                <c:pt idx="191">
                  <c:v>-0.27899912500288337</c:v>
                </c:pt>
                <c:pt idx="192">
                  <c:v>-0.31549962973804213</c:v>
                </c:pt>
                <c:pt idx="193">
                  <c:v>-0.35049926002102438</c:v>
                </c:pt>
                <c:pt idx="194">
                  <c:v>-0.33619943261146545</c:v>
                </c:pt>
                <c:pt idx="195">
                  <c:v>-0.29439994449785445</c:v>
                </c:pt>
                <c:pt idx="196">
                  <c:v>-0.2584007051482331</c:v>
                </c:pt>
                <c:pt idx="197">
                  <c:v>-0.25710048017208464</c:v>
                </c:pt>
                <c:pt idx="198">
                  <c:v>-0.26040009565622313</c:v>
                </c:pt>
                <c:pt idx="199">
                  <c:v>-0.26069961099710781</c:v>
                </c:pt>
                <c:pt idx="200">
                  <c:v>-0.25369953084009467</c:v>
                </c:pt>
                <c:pt idx="201">
                  <c:v>-0.25149920382682467</c:v>
                </c:pt>
                <c:pt idx="202">
                  <c:v>-0.24369958358147414</c:v>
                </c:pt>
                <c:pt idx="203">
                  <c:v>-0.24129977741540642</c:v>
                </c:pt>
                <c:pt idx="204">
                  <c:v>-0.23529999150923686</c:v>
                </c:pt>
                <c:pt idx="205">
                  <c:v>-0.23420025940140476</c:v>
                </c:pt>
                <c:pt idx="206">
                  <c:v>-0.25770017161266878</c:v>
                </c:pt>
                <c:pt idx="207">
                  <c:v>-0.27399993147992063</c:v>
                </c:pt>
                <c:pt idx="208">
                  <c:v>-0.2832998441226664</c:v>
                </c:pt>
                <c:pt idx="209">
                  <c:v>-0.28459971547272289</c:v>
                </c:pt>
                <c:pt idx="210">
                  <c:v>-0.28279950490104966</c:v>
                </c:pt>
                <c:pt idx="211">
                  <c:v>-0.27199900517734932</c:v>
                </c:pt>
                <c:pt idx="212">
                  <c:v>-0.25459951534139691</c:v>
                </c:pt>
                <c:pt idx="213">
                  <c:v>-0.2317992774042068</c:v>
                </c:pt>
                <c:pt idx="214">
                  <c:v>-0.19309931655152468</c:v>
                </c:pt>
                <c:pt idx="215">
                  <c:v>-0.15439941902877763</c:v>
                </c:pt>
                <c:pt idx="216">
                  <c:v>-0.13209898367495043</c:v>
                </c:pt>
                <c:pt idx="217">
                  <c:v>-0.11519987449719338</c:v>
                </c:pt>
                <c:pt idx="218">
                  <c:v>-0.12250004082306987</c:v>
                </c:pt>
                <c:pt idx="219">
                  <c:v>-0.14410026025143452</c:v>
                </c:pt>
                <c:pt idx="220">
                  <c:v>-0.17750050706672482</c:v>
                </c:pt>
                <c:pt idx="221">
                  <c:v>-0.21350049677130301</c:v>
                </c:pt>
                <c:pt idx="222">
                  <c:v>-0.24089996195107233</c:v>
                </c:pt>
                <c:pt idx="223">
                  <c:v>-0.25619967612874461</c:v>
                </c:pt>
                <c:pt idx="224">
                  <c:v>-0.24419977273646509</c:v>
                </c:pt>
                <c:pt idx="225">
                  <c:v>-0.23839966917148558</c:v>
                </c:pt>
                <c:pt idx="226">
                  <c:v>-0.22349930181371747</c:v>
                </c:pt>
                <c:pt idx="227">
                  <c:v>-0.20389994096331066</c:v>
                </c:pt>
                <c:pt idx="228">
                  <c:v>-0.20979965887090657</c:v>
                </c:pt>
                <c:pt idx="229">
                  <c:v>-0.18569989738898585</c:v>
                </c:pt>
                <c:pt idx="230">
                  <c:v>-0.17029963054665131</c:v>
                </c:pt>
                <c:pt idx="231">
                  <c:v>-0.14329956359870266</c:v>
                </c:pt>
                <c:pt idx="232">
                  <c:v>-0.12479991721920669</c:v>
                </c:pt>
                <c:pt idx="233">
                  <c:v>-0.12040000496199355</c:v>
                </c:pt>
                <c:pt idx="234">
                  <c:v>-0.12490025014994899</c:v>
                </c:pt>
                <c:pt idx="235">
                  <c:v>-0.13770036420464749</c:v>
                </c:pt>
                <c:pt idx="236">
                  <c:v>-0.15440085516456747</c:v>
                </c:pt>
                <c:pt idx="237">
                  <c:v>-0.17140029725851491</c:v>
                </c:pt>
                <c:pt idx="238">
                  <c:v>-0.17840034322580323</c:v>
                </c:pt>
                <c:pt idx="239">
                  <c:v>-0.18210019379330333</c:v>
                </c:pt>
                <c:pt idx="240">
                  <c:v>-0.18150006876385305</c:v>
                </c:pt>
                <c:pt idx="241">
                  <c:v>-0.1737002428053529</c:v>
                </c:pt>
                <c:pt idx="242">
                  <c:v>-0.17380007953761378</c:v>
                </c:pt>
                <c:pt idx="243">
                  <c:v>-0.17010007104545366</c:v>
                </c:pt>
                <c:pt idx="244">
                  <c:v>-0.16200003242556704</c:v>
                </c:pt>
                <c:pt idx="245">
                  <c:v>-0.15869997653499013</c:v>
                </c:pt>
                <c:pt idx="246">
                  <c:v>-0.15840050316182896</c:v>
                </c:pt>
                <c:pt idx="247">
                  <c:v>-0.17030049800814595</c:v>
                </c:pt>
                <c:pt idx="248">
                  <c:v>-0.19160038814879954</c:v>
                </c:pt>
                <c:pt idx="249">
                  <c:v>-0.20260050860088086</c:v>
                </c:pt>
                <c:pt idx="250">
                  <c:v>-0.21960068421321921</c:v>
                </c:pt>
                <c:pt idx="251">
                  <c:v>-0.2475007869725232</c:v>
                </c:pt>
                <c:pt idx="252">
                  <c:v>-0.26940030122204917</c:v>
                </c:pt>
                <c:pt idx="253">
                  <c:v>-0.27649993977684062</c:v>
                </c:pt>
                <c:pt idx="254">
                  <c:v>-0.26059980297577567</c:v>
                </c:pt>
                <c:pt idx="255">
                  <c:v>-0.24379953074821969</c:v>
                </c:pt>
                <c:pt idx="256">
                  <c:v>-0.21389942555106245</c:v>
                </c:pt>
                <c:pt idx="257">
                  <c:v>-0.21129952249611961</c:v>
                </c:pt>
                <c:pt idx="258">
                  <c:v>-0.1990997681641602</c:v>
                </c:pt>
                <c:pt idx="259">
                  <c:v>-0.20880011467670556</c:v>
                </c:pt>
                <c:pt idx="260">
                  <c:v>-0.22060029549902538</c:v>
                </c:pt>
                <c:pt idx="261">
                  <c:v>-0.23340056939196074</c:v>
                </c:pt>
                <c:pt idx="262">
                  <c:v>-0.24900006842653966</c:v>
                </c:pt>
                <c:pt idx="263">
                  <c:v>-0.24330021200148622</c:v>
                </c:pt>
                <c:pt idx="264">
                  <c:v>-0.24660022955504246</c:v>
                </c:pt>
                <c:pt idx="265">
                  <c:v>-0.25500029721297324</c:v>
                </c:pt>
                <c:pt idx="266">
                  <c:v>-0.25830022330046631</c:v>
                </c:pt>
                <c:pt idx="267">
                  <c:v>-0.24800006308214506</c:v>
                </c:pt>
                <c:pt idx="268">
                  <c:v>-0.24020012063556351</c:v>
                </c:pt>
                <c:pt idx="269">
                  <c:v>-0.23570008335082093</c:v>
                </c:pt>
                <c:pt idx="270">
                  <c:v>-0.23389998240600107</c:v>
                </c:pt>
                <c:pt idx="271">
                  <c:v>-0.22580000204470707</c:v>
                </c:pt>
                <c:pt idx="272">
                  <c:v>-0.21810019068652764</c:v>
                </c:pt>
                <c:pt idx="273">
                  <c:v>-0.21500020112580387</c:v>
                </c:pt>
                <c:pt idx="274">
                  <c:v>-0.20720026440540096</c:v>
                </c:pt>
                <c:pt idx="275">
                  <c:v>-0.20180016035737935</c:v>
                </c:pt>
                <c:pt idx="276">
                  <c:v>-0.19550044817879098</c:v>
                </c:pt>
                <c:pt idx="277">
                  <c:v>-0.18660032010666328</c:v>
                </c:pt>
                <c:pt idx="278">
                  <c:v>-0.18970017066021683</c:v>
                </c:pt>
                <c:pt idx="279">
                  <c:v>-0.18910036940360442</c:v>
                </c:pt>
                <c:pt idx="280">
                  <c:v>-0.19510018134315033</c:v>
                </c:pt>
                <c:pt idx="281">
                  <c:v>-0.19540066489571473</c:v>
                </c:pt>
                <c:pt idx="282">
                  <c:v>-0.20140029396861792</c:v>
                </c:pt>
                <c:pt idx="283">
                  <c:v>-0.20530022683669813</c:v>
                </c:pt>
                <c:pt idx="284">
                  <c:v>-0.20490020644501783</c:v>
                </c:pt>
                <c:pt idx="285">
                  <c:v>-0.20360014577454422</c:v>
                </c:pt>
                <c:pt idx="286">
                  <c:v>-0.19350044002931099</c:v>
                </c:pt>
                <c:pt idx="287">
                  <c:v>-0.2090000982498168</c:v>
                </c:pt>
                <c:pt idx="288">
                  <c:v>-0.23209975921781734</c:v>
                </c:pt>
                <c:pt idx="289">
                  <c:v>-0.22859958555636695</c:v>
                </c:pt>
                <c:pt idx="290">
                  <c:v>-0.20779978954669787</c:v>
                </c:pt>
                <c:pt idx="291">
                  <c:v>-0.2017998766459641</c:v>
                </c:pt>
                <c:pt idx="292">
                  <c:v>-0.19790010389988311</c:v>
                </c:pt>
                <c:pt idx="293">
                  <c:v>-0.21339976655872306</c:v>
                </c:pt>
                <c:pt idx="294">
                  <c:v>-0.19840006668528076</c:v>
                </c:pt>
                <c:pt idx="295">
                  <c:v>-0.19709992713615065</c:v>
                </c:pt>
                <c:pt idx="296">
                  <c:v>-0.20350016422162298</c:v>
                </c:pt>
                <c:pt idx="297">
                  <c:v>-0.20370010120677762</c:v>
                </c:pt>
                <c:pt idx="298">
                  <c:v>-0.21019998061819933</c:v>
                </c:pt>
                <c:pt idx="299">
                  <c:v>-0.21659993388311705</c:v>
                </c:pt>
                <c:pt idx="300">
                  <c:v>-0.21609997386985924</c:v>
                </c:pt>
                <c:pt idx="301">
                  <c:v>-0.22550013575528283</c:v>
                </c:pt>
                <c:pt idx="302">
                  <c:v>-0.2369000906983274</c:v>
                </c:pt>
                <c:pt idx="303">
                  <c:v>-0.23969980449328432</c:v>
                </c:pt>
                <c:pt idx="304">
                  <c:v>-0.2301000839433982</c:v>
                </c:pt>
                <c:pt idx="305">
                  <c:v>-0.22920025291386992</c:v>
                </c:pt>
                <c:pt idx="306">
                  <c:v>-0.24059985558415065</c:v>
                </c:pt>
                <c:pt idx="307">
                  <c:v>-0.2675997465630644</c:v>
                </c:pt>
                <c:pt idx="308">
                  <c:v>-0.27429989902884699</c:v>
                </c:pt>
                <c:pt idx="309">
                  <c:v>-0.26949993191374233</c:v>
                </c:pt>
                <c:pt idx="310">
                  <c:v>-0.28729821185697801</c:v>
                </c:pt>
                <c:pt idx="311">
                  <c:v>-0.23369538249971811</c:v>
                </c:pt>
                <c:pt idx="312">
                  <c:v>-0.22239916229591472</c:v>
                </c:pt>
                <c:pt idx="313">
                  <c:v>-0.3743018745444715</c:v>
                </c:pt>
                <c:pt idx="314">
                  <c:v>-0.6310021097160643</c:v>
                </c:pt>
                <c:pt idx="315">
                  <c:v>-0.41890224356757244</c:v>
                </c:pt>
                <c:pt idx="316">
                  <c:v>-7.1404310467187315E-2</c:v>
                </c:pt>
                <c:pt idx="317">
                  <c:v>0.26689799949235748</c:v>
                </c:pt>
                <c:pt idx="318">
                  <c:v>0.17819812332891161</c:v>
                </c:pt>
                <c:pt idx="319">
                  <c:v>-4.960066271451069E-2</c:v>
                </c:pt>
                <c:pt idx="320">
                  <c:v>-0.11160000019299332</c:v>
                </c:pt>
                <c:pt idx="321">
                  <c:v>-1.5298554360924754E-2</c:v>
                </c:pt>
                <c:pt idx="322">
                  <c:v>3.6600000108592212E-2</c:v>
                </c:pt>
                <c:pt idx="323">
                  <c:v>3.1599878318957053E-2</c:v>
                </c:pt>
                <c:pt idx="324">
                  <c:v>2.8999947091506328E-2</c:v>
                </c:pt>
                <c:pt idx="325">
                  <c:v>2.3499999755586032E-2</c:v>
                </c:pt>
                <c:pt idx="326">
                  <c:v>-8.2001366536132991E-3</c:v>
                </c:pt>
                <c:pt idx="327">
                  <c:v>-2.6700000147684477E-2</c:v>
                </c:pt>
                <c:pt idx="328">
                  <c:v>-2.8099690600356553E-2</c:v>
                </c:pt>
                <c:pt idx="329">
                  <c:v>-2.1199393297138158E-2</c:v>
                </c:pt>
                <c:pt idx="330">
                  <c:v>-1.6999995859805495E-3</c:v>
                </c:pt>
                <c:pt idx="331">
                  <c:v>-5.4000075033400208E-3</c:v>
                </c:pt>
                <c:pt idx="332">
                  <c:v>-2.7999997182632796E-3</c:v>
                </c:pt>
                <c:pt idx="333">
                  <c:v>3.0012167553650215E-4</c:v>
                </c:pt>
                <c:pt idx="334">
                  <c:v>1.1998889967799187E-3</c:v>
                </c:pt>
                <c:pt idx="335">
                  <c:v>-2.6999999026884325E-3</c:v>
                </c:pt>
                <c:pt idx="336">
                  <c:v>-4.999889679311309E-3</c:v>
                </c:pt>
                <c:pt idx="337">
                  <c:v>-4.8999998471117578E-3</c:v>
                </c:pt>
                <c:pt idx="338">
                  <c:v>-5.8998507738579065E-3</c:v>
                </c:pt>
                <c:pt idx="339">
                  <c:v>-5.0000878982245922E-3</c:v>
                </c:pt>
                <c:pt idx="340">
                  <c:v>-4.5000001700827852E-3</c:v>
                </c:pt>
                <c:pt idx="341">
                  <c:v>6.0000762750860304E-3</c:v>
                </c:pt>
                <c:pt idx="342">
                  <c:v>2.3000000001047738E-3</c:v>
                </c:pt>
                <c:pt idx="343">
                  <c:v>-1.3999427465023473E-3</c:v>
                </c:pt>
                <c:pt idx="344">
                  <c:v>-1.3999656148371287E-3</c:v>
                </c:pt>
                <c:pt idx="345">
                  <c:v>-1.0999999649357051E-3</c:v>
                </c:pt>
                <c:pt idx="346">
                  <c:v>8.0007638462120667E-4</c:v>
                </c:pt>
                <c:pt idx="347">
                  <c:v>1.9999987853225321E-4</c:v>
                </c:pt>
                <c:pt idx="348">
                  <c:v>7.4002213877975009E-3</c:v>
                </c:pt>
                <c:pt idx="349">
                  <c:v>1.1900114681338891E-2</c:v>
                </c:pt>
                <c:pt idx="350">
                  <c:v>1.0399999686342198E-2</c:v>
                </c:pt>
                <c:pt idx="351">
                  <c:v>2.7998506775475107E-3</c:v>
                </c:pt>
                <c:pt idx="352">
                  <c:v>-3.9999992804951034E-3</c:v>
                </c:pt>
                <c:pt idx="353">
                  <c:v>3.3998466315097176E-3</c:v>
                </c:pt>
                <c:pt idx="354">
                  <c:v>4.4999651800026186E-3</c:v>
                </c:pt>
                <c:pt idx="355">
                  <c:v>9.3000002379994839E-3</c:v>
                </c:pt>
                <c:pt idx="356">
                  <c:v>1.6100049142551143E-2</c:v>
                </c:pt>
                <c:pt idx="357">
                  <c:v>2.0200000362819992E-2</c:v>
                </c:pt>
                <c:pt idx="358">
                  <c:v>2.7800137315352913E-2</c:v>
                </c:pt>
                <c:pt idx="359">
                  <c:v>3.0399948664125986E-2</c:v>
                </c:pt>
                <c:pt idx="360">
                  <c:v>2.8000001162581611E-2</c:v>
                </c:pt>
                <c:pt idx="361">
                  <c:v>2.8300101374043152E-2</c:v>
                </c:pt>
                <c:pt idx="362">
                  <c:v>2.7400001796195284E-2</c:v>
                </c:pt>
                <c:pt idx="363">
                  <c:v>2.5600130473321769E-2</c:v>
                </c:pt>
                <c:pt idx="364">
                  <c:v>3.1900035290163942E-2</c:v>
                </c:pt>
                <c:pt idx="365">
                  <c:v>3.6599998369638342E-2</c:v>
                </c:pt>
                <c:pt idx="366">
                  <c:v>4.2199988529318944E-2</c:v>
                </c:pt>
                <c:pt idx="367">
                  <c:v>4.6999998354294803E-2</c:v>
                </c:pt>
                <c:pt idx="368">
                  <c:v>4.6500001437379979E-2</c:v>
                </c:pt>
                <c:pt idx="369">
                  <c:v>4.6500001437379979E-2</c:v>
                </c:pt>
                <c:pt idx="370">
                  <c:v>4.6700001439603511E-2</c:v>
                </c:pt>
                <c:pt idx="371">
                  <c:v>4.6999998354294803E-2</c:v>
                </c:pt>
                <c:pt idx="372">
                  <c:v>4.6999998354294803E-2</c:v>
                </c:pt>
                <c:pt idx="373">
                  <c:v>4.6700001439603511E-2</c:v>
                </c:pt>
                <c:pt idx="374">
                  <c:v>4.6700001439603511E-2</c:v>
                </c:pt>
                <c:pt idx="400">
                  <c:v>0.23114422224170994</c:v>
                </c:pt>
                <c:pt idx="401">
                  <c:v>0.21378915444347513</c:v>
                </c:pt>
                <c:pt idx="402">
                  <c:v>0.2088987764200283</c:v>
                </c:pt>
                <c:pt idx="403">
                  <c:v>0.21378915444347513</c:v>
                </c:pt>
                <c:pt idx="404">
                  <c:v>0.23114422224170994</c:v>
                </c:pt>
                <c:pt idx="405">
                  <c:v>0.23114422224170994</c:v>
                </c:pt>
                <c:pt idx="406">
                  <c:v>0.31394020773223019</c:v>
                </c:pt>
                <c:pt idx="407">
                  <c:v>0.35538970793095359</c:v>
                </c:pt>
                <c:pt idx="408">
                  <c:v>0.3350062439130852</c:v>
                </c:pt>
                <c:pt idx="409">
                  <c:v>0.38643787502769555</c:v>
                </c:pt>
                <c:pt idx="410">
                  <c:v>0.48754160382759437</c:v>
                </c:pt>
                <c:pt idx="411">
                  <c:v>0.52079721992049599</c:v>
                </c:pt>
                <c:pt idx="412">
                  <c:v>0.57755993404680339</c:v>
                </c:pt>
                <c:pt idx="413">
                  <c:v>0.57101251825224608</c:v>
                </c:pt>
                <c:pt idx="414">
                  <c:v>0.59303479435038753</c:v>
                </c:pt>
                <c:pt idx="415">
                  <c:v>0.56341687548410846</c:v>
                </c:pt>
                <c:pt idx="416">
                  <c:v>0.63961460758855537</c:v>
                </c:pt>
                <c:pt idx="417">
                  <c:v>0.67620441071449022</c:v>
                </c:pt>
                <c:pt idx="418">
                  <c:v>0.71479672748955636</c:v>
                </c:pt>
                <c:pt idx="419">
                  <c:v>0.74366424488562188</c:v>
                </c:pt>
                <c:pt idx="420">
                  <c:v>0.75929599107257673</c:v>
                </c:pt>
                <c:pt idx="421">
                  <c:v>0.78079002048525581</c:v>
                </c:pt>
                <c:pt idx="422">
                  <c:v>0.82821756740759156</c:v>
                </c:pt>
                <c:pt idx="423">
                  <c:v>0.84449844602022495</c:v>
                </c:pt>
                <c:pt idx="424">
                  <c:v>0.84017071142534405</c:v>
                </c:pt>
                <c:pt idx="425">
                  <c:v>0.87171273884996481</c:v>
                </c:pt>
                <c:pt idx="426">
                  <c:v>0.87257132086597267</c:v>
                </c:pt>
                <c:pt idx="427">
                  <c:v>0.89095992950205982</c:v>
                </c:pt>
                <c:pt idx="428">
                  <c:v>0.89908762398499675</c:v>
                </c:pt>
                <c:pt idx="429">
                  <c:v>0.90995542709606525</c:v>
                </c:pt>
                <c:pt idx="430">
                  <c:v>0.93142963994250749</c:v>
                </c:pt>
                <c:pt idx="431">
                  <c:v>0.93778814055804105</c:v>
                </c:pt>
                <c:pt idx="432">
                  <c:v>0.96306706172254053</c:v>
                </c:pt>
                <c:pt idx="433">
                  <c:v>0.96989287594715279</c:v>
                </c:pt>
                <c:pt idx="434">
                  <c:v>0.97385159385794395</c:v>
                </c:pt>
                <c:pt idx="435">
                  <c:v>0.99694105912749365</c:v>
                </c:pt>
                <c:pt idx="436">
                  <c:v>1.0029724996729783</c:v>
                </c:pt>
                <c:pt idx="437">
                  <c:v>1.0069826022236157</c:v>
                </c:pt>
                <c:pt idx="438">
                  <c:v>1.0270779326147021</c:v>
                </c:pt>
                <c:pt idx="439">
                  <c:v>1.0303699563892224</c:v>
                </c:pt>
                <c:pt idx="440">
                  <c:v>1.0358129601863766</c:v>
                </c:pt>
                <c:pt idx="441">
                  <c:v>1.0596036425286002</c:v>
                </c:pt>
                <c:pt idx="442">
                  <c:v>1.0711834358080523</c:v>
                </c:pt>
                <c:pt idx="443">
                  <c:v>1.0776723918697826</c:v>
                </c:pt>
                <c:pt idx="444">
                  <c:v>1.0855502616595913</c:v>
                </c:pt>
                <c:pt idx="445">
                  <c:v>1.0954867759137414</c:v>
                </c:pt>
                <c:pt idx="446">
                  <c:v>1.109216072606614</c:v>
                </c:pt>
                <c:pt idx="447">
                  <c:v>1.1230628861922014</c:v>
                </c:pt>
                <c:pt idx="448">
                  <c:v>1.1277233768432779</c:v>
                </c:pt>
                <c:pt idx="449">
                  <c:v>1.143254211938256</c:v>
                </c:pt>
                <c:pt idx="450">
                  <c:v>1.1571832114805147</c:v>
                </c:pt>
                <c:pt idx="451">
                  <c:v>1.1677856214919302</c:v>
                </c:pt>
                <c:pt idx="452">
                  <c:v>1.1702583126589161</c:v>
                </c:pt>
                <c:pt idx="453">
                  <c:v>1.1776091860883753</c:v>
                </c:pt>
                <c:pt idx="454">
                  <c:v>1.1888419822262222</c:v>
                </c:pt>
                <c:pt idx="455">
                  <c:v>1.1962080517387221</c:v>
                </c:pt>
                <c:pt idx="456">
                  <c:v>1.2047630826582463</c:v>
                </c:pt>
                <c:pt idx="457">
                  <c:v>1.2159142995769798</c:v>
                </c:pt>
                <c:pt idx="458">
                  <c:v>1.2220947269415774</c:v>
                </c:pt>
                <c:pt idx="459">
                  <c:v>1.226622607511672</c:v>
                </c:pt>
                <c:pt idx="460">
                  <c:v>1.23182241278937</c:v>
                </c:pt>
                <c:pt idx="461">
                  <c:v>1.2421385813377128</c:v>
                </c:pt>
                <c:pt idx="462">
                  <c:v>1.2509148342196568</c:v>
                </c:pt>
                <c:pt idx="463">
                  <c:v>1.2565193063874176</c:v>
                </c:pt>
                <c:pt idx="464">
                  <c:v>1.2632183716214058</c:v>
                </c:pt>
                <c:pt idx="465">
                  <c:v>1.2706839153897818</c:v>
                </c:pt>
                <c:pt idx="466">
                  <c:v>1.2802728416390892</c:v>
                </c:pt>
                <c:pt idx="467">
                  <c:v>1.2865188535770358</c:v>
                </c:pt>
                <c:pt idx="468">
                  <c:v>1.2893112170868335</c:v>
                </c:pt>
                <c:pt idx="469">
                  <c:v>1.2908485560519694</c:v>
                </c:pt>
                <c:pt idx="470">
                  <c:v>1.2966883461858743</c:v>
                </c:pt>
                <c:pt idx="471">
                  <c:v>1.2999802975546118</c:v>
                </c:pt>
                <c:pt idx="472">
                  <c:v>1.3008849877323883</c:v>
                </c:pt>
                <c:pt idx="473">
                  <c:v>1.3075106947289896</c:v>
                </c:pt>
                <c:pt idx="474">
                  <c:v>1.3079757459609027</c:v>
                </c:pt>
                <c:pt idx="475">
                  <c:v>1.3167039891422974</c:v>
                </c:pt>
                <c:pt idx="476">
                  <c:v>1.3200850528428418</c:v>
                </c:pt>
                <c:pt idx="477">
                  <c:v>1.3216599870165737</c:v>
                </c:pt>
                <c:pt idx="478">
                  <c:v>1.3294206773753103</c:v>
                </c:pt>
                <c:pt idx="479">
                  <c:v>1.3380561342855799</c:v>
                </c:pt>
                <c:pt idx="480">
                  <c:v>1.3408481067090179</c:v>
                </c:pt>
                <c:pt idx="481">
                  <c:v>1.3475133309475495</c:v>
                </c:pt>
                <c:pt idx="482">
                  <c:v>1.3507459527481842</c:v>
                </c:pt>
                <c:pt idx="483">
                  <c:v>1.3560674291247778</c:v>
                </c:pt>
                <c:pt idx="484">
                  <c:v>1.3614695053220203</c:v>
                </c:pt>
                <c:pt idx="485">
                  <c:v>1.3649810744500428</c:v>
                </c:pt>
                <c:pt idx="486">
                  <c:v>1.3703543894689574</c:v>
                </c:pt>
                <c:pt idx="487">
                  <c:v>1.3729880300170407</c:v>
                </c:pt>
                <c:pt idx="488">
                  <c:v>1.377285268088599</c:v>
                </c:pt>
                <c:pt idx="489">
                  <c:v>1.3793348949175197</c:v>
                </c:pt>
                <c:pt idx="490">
                  <c:v>1.3795458086815415</c:v>
                </c:pt>
                <c:pt idx="491">
                  <c:v>1.3818664698283101</c:v>
                </c:pt>
                <c:pt idx="492">
                  <c:v>1.3881152258409202</c:v>
                </c:pt>
                <c:pt idx="493">
                  <c:v>1.3927057045311813</c:v>
                </c:pt>
                <c:pt idx="494">
                  <c:v>1.3999367847136455</c:v>
                </c:pt>
                <c:pt idx="495">
                  <c:v>1.4015760216261697</c:v>
                </c:pt>
                <c:pt idx="496">
                  <c:v>1.3988327922261306</c:v>
                </c:pt>
                <c:pt idx="497">
                  <c:v>1.3991693540883716</c:v>
                </c:pt>
                <c:pt idx="498">
                  <c:v>1.4015210180987197</c:v>
                </c:pt>
                <c:pt idx="499">
                  <c:v>1.4015821636530745</c:v>
                </c:pt>
                <c:pt idx="500">
                  <c:v>1.3988813331752681</c:v>
                </c:pt>
                <c:pt idx="501">
                  <c:v>1.4024794901442874</c:v>
                </c:pt>
                <c:pt idx="502">
                  <c:v>1.4036126035007328</c:v>
                </c:pt>
                <c:pt idx="503">
                  <c:v>1.4068571273410271</c:v>
                </c:pt>
                <c:pt idx="504">
                  <c:v>1.409977426079422</c:v>
                </c:pt>
                <c:pt idx="505">
                  <c:v>1.4137288783113036</c:v>
                </c:pt>
                <c:pt idx="506">
                  <c:v>1.415749692452664</c:v>
                </c:pt>
                <c:pt idx="507">
                  <c:v>1.4215860007925585</c:v>
                </c:pt>
                <c:pt idx="508">
                  <c:v>1.4289822736882343</c:v>
                </c:pt>
                <c:pt idx="509">
                  <c:v>1.4289000583794405</c:v>
                </c:pt>
                <c:pt idx="510">
                  <c:v>1.4239795272951596</c:v>
                </c:pt>
                <c:pt idx="511">
                  <c:v>1.4285367340016819</c:v>
                </c:pt>
                <c:pt idx="512">
                  <c:v>1.4337583540318519</c:v>
                </c:pt>
                <c:pt idx="513">
                  <c:v>1.4350964597879283</c:v>
                </c:pt>
                <c:pt idx="514">
                  <c:v>1.4349039360149618</c:v>
                </c:pt>
                <c:pt idx="515">
                  <c:v>1.436011774239887</c:v>
                </c:pt>
                <c:pt idx="516">
                  <c:v>1.4377466509467922</c:v>
                </c:pt>
                <c:pt idx="517">
                  <c:v>1.4380816415496156</c:v>
                </c:pt>
                <c:pt idx="518">
                  <c:v>1.442360344845838</c:v>
                </c:pt>
                <c:pt idx="519">
                  <c:v>1.447036418904645</c:v>
                </c:pt>
                <c:pt idx="520">
                  <c:v>1.4477180678204604</c:v>
                </c:pt>
                <c:pt idx="521">
                  <c:v>1.4505079823784399</c:v>
                </c:pt>
                <c:pt idx="522">
                  <c:v>1.4467857108902535</c:v>
                </c:pt>
                <c:pt idx="523">
                  <c:v>1.4445246602290354</c:v>
                </c:pt>
                <c:pt idx="524">
                  <c:v>1.4454913200688679</c:v>
                </c:pt>
                <c:pt idx="525">
                  <c:v>1.4472429224688312</c:v>
                </c:pt>
                <c:pt idx="526">
                  <c:v>1.4523880829619884</c:v>
                </c:pt>
                <c:pt idx="527">
                  <c:v>1.4521717705956689</c:v>
                </c:pt>
                <c:pt idx="528">
                  <c:v>1.4537367262555563</c:v>
                </c:pt>
                <c:pt idx="529">
                  <c:v>1.4568356276258783</c:v>
                </c:pt>
                <c:pt idx="530">
                  <c:v>1.4584689203711605</c:v>
                </c:pt>
                <c:pt idx="531">
                  <c:v>1.4594594744112328</c:v>
                </c:pt>
                <c:pt idx="532">
                  <c:v>1.459844763970068</c:v>
                </c:pt>
                <c:pt idx="533">
                  <c:v>1.4635669870876882</c:v>
                </c:pt>
                <c:pt idx="534">
                  <c:v>1.4621018969237412</c:v>
                </c:pt>
                <c:pt idx="535">
                  <c:v>1.4633062772918493</c:v>
                </c:pt>
                <c:pt idx="536">
                  <c:v>1.463533819877739</c:v>
                </c:pt>
                <c:pt idx="537">
                  <c:v>1.461895867118983</c:v>
                </c:pt>
                <c:pt idx="538">
                  <c:v>1.4609875788837599</c:v>
                </c:pt>
                <c:pt idx="539">
                  <c:v>1.4653947747374332</c:v>
                </c:pt>
                <c:pt idx="540">
                  <c:v>1.4692577289170003</c:v>
                </c:pt>
                <c:pt idx="541">
                  <c:v>1.4694700878817457</c:v>
                </c:pt>
                <c:pt idx="542">
                  <c:v>1.4701010229591702</c:v>
                </c:pt>
                <c:pt idx="543">
                  <c:v>1.474142162212047</c:v>
                </c:pt>
                <c:pt idx="544">
                  <c:v>1.4779384751709586</c:v>
                </c:pt>
                <c:pt idx="545">
                  <c:v>1.4779647473696969</c:v>
                </c:pt>
                <c:pt idx="546">
                  <c:v>1.4731391411078221</c:v>
                </c:pt>
                <c:pt idx="547">
                  <c:v>1.4749057675344375</c:v>
                </c:pt>
                <c:pt idx="548">
                  <c:v>1.4738223549184113</c:v>
                </c:pt>
                <c:pt idx="549">
                  <c:v>1.4776991046128387</c:v>
                </c:pt>
                <c:pt idx="550">
                  <c:v>1.4805751018893716</c:v>
                </c:pt>
                <c:pt idx="551">
                  <c:v>1.4826536521532034</c:v>
                </c:pt>
                <c:pt idx="552">
                  <c:v>1.4827702293432594</c:v>
                </c:pt>
                <c:pt idx="553">
                  <c:v>1.4803208435178021</c:v>
                </c:pt>
                <c:pt idx="554">
                  <c:v>1.4785989989650261</c:v>
                </c:pt>
                <c:pt idx="555">
                  <c:v>1.4788264252674708</c:v>
                </c:pt>
                <c:pt idx="556">
                  <c:v>1.4794107644702308</c:v>
                </c:pt>
                <c:pt idx="557">
                  <c:v>1.483570193572632</c:v>
                </c:pt>
                <c:pt idx="558">
                  <c:v>1.4829679769145514</c:v>
                </c:pt>
                <c:pt idx="559">
                  <c:v>1.4852659921371014</c:v>
                </c:pt>
                <c:pt idx="560">
                  <c:v>1.4907574923308857</c:v>
                </c:pt>
                <c:pt idx="561">
                  <c:v>1.4926294347706062</c:v>
                </c:pt>
                <c:pt idx="562">
                  <c:v>1.4939846905517697</c:v>
                </c:pt>
                <c:pt idx="563">
                  <c:v>1.4939972265292454</c:v>
                </c:pt>
                <c:pt idx="564">
                  <c:v>1.4902690125163645</c:v>
                </c:pt>
                <c:pt idx="565">
                  <c:v>1.4862789152130063</c:v>
                </c:pt>
                <c:pt idx="566">
                  <c:v>1.4841869871552262</c:v>
                </c:pt>
                <c:pt idx="567">
                  <c:v>1.4872820041673549</c:v>
                </c:pt>
                <c:pt idx="568">
                  <c:v>1.4907683982028175</c:v>
                </c:pt>
                <c:pt idx="569">
                  <c:v>1.4895810570706089</c:v>
                </c:pt>
                <c:pt idx="570">
                  <c:v>1.4890047665294333</c:v>
                </c:pt>
                <c:pt idx="571">
                  <c:v>1.4921441691576547</c:v>
                </c:pt>
                <c:pt idx="572">
                  <c:v>1.4911912428242431</c:v>
                </c:pt>
                <c:pt idx="573">
                  <c:v>1.4911625528702643</c:v>
                </c:pt>
                <c:pt idx="574">
                  <c:v>1.4917935904431943</c:v>
                </c:pt>
                <c:pt idx="575">
                  <c:v>1.4951068302980275</c:v>
                </c:pt>
                <c:pt idx="576">
                  <c:v>1.4986552396121624</c:v>
                </c:pt>
                <c:pt idx="577">
                  <c:v>1.5042847646463997</c:v>
                </c:pt>
                <c:pt idx="578">
                  <c:v>1.5074500716746115</c:v>
                </c:pt>
                <c:pt idx="579">
                  <c:v>1.5064825825766093</c:v>
                </c:pt>
                <c:pt idx="580">
                  <c:v>1.5068410984449656</c:v>
                </c:pt>
                <c:pt idx="581">
                  <c:v>1.5061853617926317</c:v>
                </c:pt>
                <c:pt idx="582">
                  <c:v>1.497780702052296</c:v>
                </c:pt>
                <c:pt idx="583">
                  <c:v>1.4970390370035602</c:v>
                </c:pt>
                <c:pt idx="584">
                  <c:v>1.5012113996845073</c:v>
                </c:pt>
                <c:pt idx="585">
                  <c:v>1.5023808875230316</c:v>
                </c:pt>
                <c:pt idx="586">
                  <c:v>1.5000289103118121</c:v>
                </c:pt>
                <c:pt idx="587">
                  <c:v>1.4960246431019186</c:v>
                </c:pt>
                <c:pt idx="588">
                  <c:v>1.4985635817120055</c:v>
                </c:pt>
                <c:pt idx="589">
                  <c:v>1.4994965594760288</c:v>
                </c:pt>
                <c:pt idx="590">
                  <c:v>1.4965413649033508</c:v>
                </c:pt>
                <c:pt idx="591">
                  <c:v>1.4972308947335478</c:v>
                </c:pt>
                <c:pt idx="592">
                  <c:v>1.5006392844461516</c:v>
                </c:pt>
                <c:pt idx="593">
                  <c:v>1.4964637079965541</c:v>
                </c:pt>
                <c:pt idx="594">
                  <c:v>1.4951015527194613</c:v>
                </c:pt>
                <c:pt idx="595">
                  <c:v>1.4942157289297029</c:v>
                </c:pt>
                <c:pt idx="596">
                  <c:v>1.4947230540155942</c:v>
                </c:pt>
                <c:pt idx="597">
                  <c:v>1.4970184879648514</c:v>
                </c:pt>
                <c:pt idx="598">
                  <c:v>1.4994484007211213</c:v>
                </c:pt>
                <c:pt idx="599">
                  <c:v>1.5035257159706816</c:v>
                </c:pt>
                <c:pt idx="600">
                  <c:v>1.5063287478415077</c:v>
                </c:pt>
                <c:pt idx="601">
                  <c:v>1.503427054374697</c:v>
                </c:pt>
                <c:pt idx="602">
                  <c:v>1.5052724070601471</c:v>
                </c:pt>
                <c:pt idx="603">
                  <c:v>1.5088916548429552</c:v>
                </c:pt>
                <c:pt idx="604">
                  <c:v>1.5106122926181342</c:v>
                </c:pt>
                <c:pt idx="605">
                  <c:v>1.5095180876714949</c:v>
                </c:pt>
                <c:pt idx="606">
                  <c:v>1.5113645844112398</c:v>
                </c:pt>
                <c:pt idx="607">
                  <c:v>1.5155999546705061</c:v>
                </c:pt>
                <c:pt idx="608">
                  <c:v>1.5123345524898468</c:v>
                </c:pt>
                <c:pt idx="609">
                  <c:v>1.5111368808547923</c:v>
                </c:pt>
                <c:pt idx="610">
                  <c:v>1.5110929960055728</c:v>
                </c:pt>
                <c:pt idx="611">
                  <c:v>1.5101153872165014</c:v>
                </c:pt>
                <c:pt idx="612">
                  <c:v>1.5075962434539179</c:v>
                </c:pt>
                <c:pt idx="613">
                  <c:v>1.5093280077599047</c:v>
                </c:pt>
                <c:pt idx="614">
                  <c:v>1.5073858327632479</c:v>
                </c:pt>
                <c:pt idx="615">
                  <c:v>1.5059402185270301</c:v>
                </c:pt>
                <c:pt idx="616">
                  <c:v>1.5031813708064874</c:v>
                </c:pt>
                <c:pt idx="617">
                  <c:v>1.5045013040953563</c:v>
                </c:pt>
                <c:pt idx="618">
                  <c:v>1.5013966099932077</c:v>
                </c:pt>
                <c:pt idx="619">
                  <c:v>1.5030985578514446</c:v>
                </c:pt>
                <c:pt idx="620">
                  <c:v>1.502608679932564</c:v>
                </c:pt>
                <c:pt idx="621">
                  <c:v>1.5010018698212662</c:v>
                </c:pt>
                <c:pt idx="622">
                  <c:v>1.5011597073953453</c:v>
                </c:pt>
                <c:pt idx="623">
                  <c:v>1.5026991049635399</c:v>
                </c:pt>
                <c:pt idx="624">
                  <c:v>1.4991526867934226</c:v>
                </c:pt>
                <c:pt idx="625">
                  <c:v>1.5018969588818436</c:v>
                </c:pt>
                <c:pt idx="626">
                  <c:v>1.505055197618276</c:v>
                </c:pt>
                <c:pt idx="627">
                  <c:v>1.5028062906931154</c:v>
                </c:pt>
                <c:pt idx="628">
                  <c:v>1.4988647779464372</c:v>
                </c:pt>
                <c:pt idx="629">
                  <c:v>1.5002227300892628</c:v>
                </c:pt>
                <c:pt idx="630">
                  <c:v>1.5011258276817898</c:v>
                </c:pt>
                <c:pt idx="631">
                  <c:v>1.5022513219910252</c:v>
                </c:pt>
                <c:pt idx="632">
                  <c:v>1.5000420387405029</c:v>
                </c:pt>
                <c:pt idx="633">
                  <c:v>1.5011694050663209</c:v>
                </c:pt>
                <c:pt idx="634">
                  <c:v>1.4992232218182835</c:v>
                </c:pt>
                <c:pt idx="635">
                  <c:v>1.4982950874773451</c:v>
                </c:pt>
                <c:pt idx="636">
                  <c:v>1.4952790198258299</c:v>
                </c:pt>
                <c:pt idx="637">
                  <c:v>1.4920607401354573</c:v>
                </c:pt>
                <c:pt idx="638">
                  <c:v>1.489357400298104</c:v>
                </c:pt>
                <c:pt idx="639">
                  <c:v>1.4893912036623078</c:v>
                </c:pt>
                <c:pt idx="640">
                  <c:v>1.4916098461008005</c:v>
                </c:pt>
                <c:pt idx="641">
                  <c:v>1.4928886838506514</c:v>
                </c:pt>
                <c:pt idx="642">
                  <c:v>1.4958706261077168</c:v>
                </c:pt>
                <c:pt idx="643">
                  <c:v>1.4978203090586248</c:v>
                </c:pt>
                <c:pt idx="644">
                  <c:v>1.4961488129347345</c:v>
                </c:pt>
                <c:pt idx="645">
                  <c:v>1.4995105368516306</c:v>
                </c:pt>
                <c:pt idx="646">
                  <c:v>1.500554853131689</c:v>
                </c:pt>
                <c:pt idx="647">
                  <c:v>1.5001423443227395</c:v>
                </c:pt>
                <c:pt idx="648">
                  <c:v>1.4998334938381959</c:v>
                </c:pt>
                <c:pt idx="649">
                  <c:v>1.4979966259870707</c:v>
                </c:pt>
                <c:pt idx="650">
                  <c:v>1.4976238954177461</c:v>
                </c:pt>
                <c:pt idx="651">
                  <c:v>1.4951939302918618</c:v>
                </c:pt>
                <c:pt idx="652">
                  <c:v>1.4938691573952383</c:v>
                </c:pt>
                <c:pt idx="653">
                  <c:v>1.4911348300829559</c:v>
                </c:pt>
                <c:pt idx="654">
                  <c:v>1.4940869903311977</c:v>
                </c:pt>
                <c:pt idx="655">
                  <c:v>1.493872305431978</c:v>
                </c:pt>
                <c:pt idx="656">
                  <c:v>1.4909288573489903</c:v>
                </c:pt>
                <c:pt idx="657">
                  <c:v>1.4886037708147342</c:v>
                </c:pt>
                <c:pt idx="658">
                  <c:v>1.4855807503099641</c:v>
                </c:pt>
                <c:pt idx="659">
                  <c:v>1.4857963658523659</c:v>
                </c:pt>
                <c:pt idx="660">
                  <c:v>1.4851072960072997</c:v>
                </c:pt>
                <c:pt idx="661">
                  <c:v>1.4880514424612556</c:v>
                </c:pt>
                <c:pt idx="662">
                  <c:v>1.4902036043113185</c:v>
                </c:pt>
                <c:pt idx="663">
                  <c:v>1.4875166873734997</c:v>
                </c:pt>
                <c:pt idx="664">
                  <c:v>1.4819819962767724</c:v>
                </c:pt>
                <c:pt idx="665">
                  <c:v>1.4793241911584118</c:v>
                </c:pt>
                <c:pt idx="666">
                  <c:v>1.4783448867938205</c:v>
                </c:pt>
                <c:pt idx="667">
                  <c:v>1.4780566391755201</c:v>
                </c:pt>
                <c:pt idx="668">
                  <c:v>1.4825645665669072</c:v>
                </c:pt>
                <c:pt idx="669">
                  <c:v>1.4831222522579992</c:v>
                </c:pt>
                <c:pt idx="670">
                  <c:v>1.4840625605929745</c:v>
                </c:pt>
                <c:pt idx="671">
                  <c:v>1.4828917458744399</c:v>
                </c:pt>
                <c:pt idx="672">
                  <c:v>1.4852597087137838</c:v>
                </c:pt>
                <c:pt idx="673">
                  <c:v>1.4861792395304292</c:v>
                </c:pt>
                <c:pt idx="674">
                  <c:v>1.4870520954500535</c:v>
                </c:pt>
                <c:pt idx="675">
                  <c:v>1.4875535899545866</c:v>
                </c:pt>
                <c:pt idx="676">
                  <c:v>1.4905036116988413</c:v>
                </c:pt>
                <c:pt idx="677">
                  <c:v>1.4947584184628795</c:v>
                </c:pt>
                <c:pt idx="678">
                  <c:v>1.4951450220523839</c:v>
                </c:pt>
                <c:pt idx="679">
                  <c:v>1.4936011582012725</c:v>
                </c:pt>
                <c:pt idx="680">
                  <c:v>1.490154927140793</c:v>
                </c:pt>
                <c:pt idx="681">
                  <c:v>1.4918908261024626</c:v>
                </c:pt>
                <c:pt idx="682">
                  <c:v>1.492276885006504</c:v>
                </c:pt>
                <c:pt idx="683">
                  <c:v>1.4927285568055595</c:v>
                </c:pt>
                <c:pt idx="684">
                  <c:v>1.4956742178283093</c:v>
                </c:pt>
                <c:pt idx="685">
                  <c:v>1.5021107649763508</c:v>
                </c:pt>
                <c:pt idx="686">
                  <c:v>1.505235538234956</c:v>
                </c:pt>
                <c:pt idx="687">
                  <c:v>1.5048826973052201</c:v>
                </c:pt>
                <c:pt idx="688">
                  <c:v>1.5046028863989704</c:v>
                </c:pt>
                <c:pt idx="689">
                  <c:v>1.5046136225919327</c:v>
                </c:pt>
                <c:pt idx="690">
                  <c:v>1.5024024508493312</c:v>
                </c:pt>
                <c:pt idx="691">
                  <c:v>1.5011469592036519</c:v>
                </c:pt>
                <c:pt idx="692">
                  <c:v>1.4995222590268895</c:v>
                </c:pt>
                <c:pt idx="693">
                  <c:v>1.4998555632118951</c:v>
                </c:pt>
                <c:pt idx="694">
                  <c:v>1.4989822268898934</c:v>
                </c:pt>
                <c:pt idx="695">
                  <c:v>1.4973486427224998</c:v>
                </c:pt>
                <c:pt idx="696">
                  <c:v>1.4954064871271839</c:v>
                </c:pt>
                <c:pt idx="697">
                  <c:v>1.4950343098462326</c:v>
                </c:pt>
                <c:pt idx="698">
                  <c:v>1.4938528388465784</c:v>
                </c:pt>
                <c:pt idx="699">
                  <c:v>1.494266359746689</c:v>
                </c:pt>
                <c:pt idx="700">
                  <c:v>1.4964310320519871</c:v>
                </c:pt>
                <c:pt idx="701">
                  <c:v>1.4954738993810679</c:v>
                </c:pt>
                <c:pt idx="702">
                  <c:v>1.4947701019973465</c:v>
                </c:pt>
                <c:pt idx="703">
                  <c:v>1.4934216488800303</c:v>
                </c:pt>
                <c:pt idx="704">
                  <c:v>1.4931030299949271</c:v>
                </c:pt>
                <c:pt idx="705">
                  <c:v>1.4931374523084742</c:v>
                </c:pt>
                <c:pt idx="706">
                  <c:v>1.4914117600228565</c:v>
                </c:pt>
                <c:pt idx="707">
                  <c:v>1.4893794294930558</c:v>
                </c:pt>
                <c:pt idx="708">
                  <c:v>1.4881069615576052</c:v>
                </c:pt>
                <c:pt idx="709">
                  <c:v>1.4902107634497952</c:v>
                </c:pt>
                <c:pt idx="710">
                  <c:v>1.4917931501431667</c:v>
                </c:pt>
                <c:pt idx="711">
                  <c:v>1.4896706953722969</c:v>
                </c:pt>
                <c:pt idx="712">
                  <c:v>1.4906593066416463</c:v>
                </c:pt>
                <c:pt idx="713">
                  <c:v>1.4929583012508374</c:v>
                </c:pt>
                <c:pt idx="714">
                  <c:v>1.4932276759227534</c:v>
                </c:pt>
                <c:pt idx="715">
                  <c:v>1.4925338929469945</c:v>
                </c:pt>
                <c:pt idx="716">
                  <c:v>1.4933120277373746</c:v>
                </c:pt>
                <c:pt idx="717">
                  <c:v>1.4969861008667067</c:v>
                </c:pt>
                <c:pt idx="718">
                  <c:v>1.5000108834965431</c:v>
                </c:pt>
                <c:pt idx="719">
                  <c:v>1.501566272519085</c:v>
                </c:pt>
                <c:pt idx="720">
                  <c:v>1.500609997254287</c:v>
                </c:pt>
                <c:pt idx="721">
                  <c:v>1.4967511067497981</c:v>
                </c:pt>
                <c:pt idx="722">
                  <c:v>1.4904922067971711</c:v>
                </c:pt>
                <c:pt idx="723">
                  <c:v>1.4894042639925829</c:v>
                </c:pt>
                <c:pt idx="724">
                  <c:v>1.4918791288437205</c:v>
                </c:pt>
                <c:pt idx="725">
                  <c:v>1.4920616450626767</c:v>
                </c:pt>
                <c:pt idx="726">
                  <c:v>1.4926034096370131</c:v>
                </c:pt>
                <c:pt idx="727">
                  <c:v>1.4933226837574693</c:v>
                </c:pt>
                <c:pt idx="728">
                  <c:v>1.4944847790329732</c:v>
                </c:pt>
                <c:pt idx="729">
                  <c:v>1.4908633421318882</c:v>
                </c:pt>
                <c:pt idx="730">
                  <c:v>1.4926655458020832</c:v>
                </c:pt>
                <c:pt idx="731">
                  <c:v>1.4937327635097972</c:v>
                </c:pt>
                <c:pt idx="732">
                  <c:v>1.4925934538132424</c:v>
                </c:pt>
                <c:pt idx="733">
                  <c:v>1.4902150560646987</c:v>
                </c:pt>
                <c:pt idx="734">
                  <c:v>1.4884030460007125</c:v>
                </c:pt>
                <c:pt idx="735">
                  <c:v>1.4858014692736106</c:v>
                </c:pt>
                <c:pt idx="736">
                  <c:v>1.4838906096492792</c:v>
                </c:pt>
                <c:pt idx="737">
                  <c:v>1.4821416287677494</c:v>
                </c:pt>
                <c:pt idx="738">
                  <c:v>1.4771523150975554</c:v>
                </c:pt>
                <c:pt idx="739">
                  <c:v>1.4752499010182873</c:v>
                </c:pt>
                <c:pt idx="740">
                  <c:v>1.476360336981088</c:v>
                </c:pt>
                <c:pt idx="741">
                  <c:v>1.4774439364609862</c:v>
                </c:pt>
                <c:pt idx="742">
                  <c:v>1.4773312553015785</c:v>
                </c:pt>
                <c:pt idx="743">
                  <c:v>1.4755257678289126</c:v>
                </c:pt>
                <c:pt idx="744">
                  <c:v>1.4746606115240866</c:v>
                </c:pt>
                <c:pt idx="745">
                  <c:v>1.4665327055081434</c:v>
                </c:pt>
                <c:pt idx="746">
                  <c:v>1.4590068039296966</c:v>
                </c:pt>
                <c:pt idx="747">
                  <c:v>1.4571245009092308</c:v>
                </c:pt>
                <c:pt idx="748">
                  <c:v>1.4584742562283282</c:v>
                </c:pt>
                <c:pt idx="749">
                  <c:v>1.4612148076794256</c:v>
                </c:pt>
                <c:pt idx="750">
                  <c:v>1.460746709470186</c:v>
                </c:pt>
                <c:pt idx="751">
                  <c:v>1.4584941557577622</c:v>
                </c:pt>
                <c:pt idx="752">
                  <c:v>1.463636906460124</c:v>
                </c:pt>
                <c:pt idx="753">
                  <c:v>1.4659093448153726</c:v>
                </c:pt>
                <c:pt idx="754">
                  <c:v>1.4658751838405806</c:v>
                </c:pt>
                <c:pt idx="755">
                  <c:v>1.4668646931968397</c:v>
                </c:pt>
                <c:pt idx="756">
                  <c:v>1.4695666722263923</c:v>
                </c:pt>
                <c:pt idx="757">
                  <c:v>1.4676342237489735</c:v>
                </c:pt>
                <c:pt idx="758">
                  <c:v>1.4707397702104572</c:v>
                </c:pt>
                <c:pt idx="759">
                  <c:v>1.4728051828615207</c:v>
                </c:pt>
                <c:pt idx="760">
                  <c:v>1.4717660065016389</c:v>
                </c:pt>
                <c:pt idx="761">
                  <c:v>1.472463836602401</c:v>
                </c:pt>
                <c:pt idx="762">
                  <c:v>1.471642676609008</c:v>
                </c:pt>
                <c:pt idx="763">
                  <c:v>1.470522384571268</c:v>
                </c:pt>
                <c:pt idx="764">
                  <c:v>1.4671189270502509</c:v>
                </c:pt>
                <c:pt idx="765">
                  <c:v>1.4630160368515135</c:v>
                </c:pt>
                <c:pt idx="766">
                  <c:v>1.4585795929988308</c:v>
                </c:pt>
                <c:pt idx="767">
                  <c:v>1.4587232027788559</c:v>
                </c:pt>
                <c:pt idx="768">
                  <c:v>1.45917857177119</c:v>
                </c:pt>
                <c:pt idx="769">
                  <c:v>1.4587796929399701</c:v>
                </c:pt>
                <c:pt idx="770">
                  <c:v>1.4563255213952289</c:v>
                </c:pt>
                <c:pt idx="771">
                  <c:v>1.4519816578076643</c:v>
                </c:pt>
                <c:pt idx="772">
                  <c:v>1.4518742451236903</c:v>
                </c:pt>
                <c:pt idx="773">
                  <c:v>1.454535291431057</c:v>
                </c:pt>
                <c:pt idx="774">
                  <c:v>1.4541635490568297</c:v>
                </c:pt>
                <c:pt idx="775">
                  <c:v>1.4503746573591343</c:v>
                </c:pt>
                <c:pt idx="776">
                  <c:v>1.4485435269471054</c:v>
                </c:pt>
                <c:pt idx="777">
                  <c:v>1.4438307442142104</c:v>
                </c:pt>
                <c:pt idx="778">
                  <c:v>1.4408515985351187</c:v>
                </c:pt>
                <c:pt idx="779">
                  <c:v>1.4368174431629086</c:v>
                </c:pt>
                <c:pt idx="780">
                  <c:v>1.4343683267616143</c:v>
                </c:pt>
                <c:pt idx="781">
                  <c:v>1.4324954658077331</c:v>
                </c:pt>
                <c:pt idx="782">
                  <c:v>1.4363853438171645</c:v>
                </c:pt>
                <c:pt idx="783">
                  <c:v>1.4389342261629281</c:v>
                </c:pt>
                <c:pt idx="784">
                  <c:v>1.4367747338283152</c:v>
                </c:pt>
                <c:pt idx="785">
                  <c:v>1.4342068378200565</c:v>
                </c:pt>
                <c:pt idx="786">
                  <c:v>1.4386711881397787</c:v>
                </c:pt>
                <c:pt idx="787">
                  <c:v>1.435723995614353</c:v>
                </c:pt>
                <c:pt idx="788">
                  <c:v>1.4341437336252056</c:v>
                </c:pt>
                <c:pt idx="789">
                  <c:v>1.4309376436649472</c:v>
                </c:pt>
                <c:pt idx="790">
                  <c:v>1.4265255692380379</c:v>
                </c:pt>
                <c:pt idx="791">
                  <c:v>1.4250055924376284</c:v>
                </c:pt>
                <c:pt idx="792">
                  <c:v>1.4173230570049782</c:v>
                </c:pt>
                <c:pt idx="793">
                  <c:v>1.4179871806927622</c:v>
                </c:pt>
                <c:pt idx="794">
                  <c:v>1.4174882380739291</c:v>
                </c:pt>
                <c:pt idx="795">
                  <c:v>1.4169803941304053</c:v>
                </c:pt>
                <c:pt idx="796">
                  <c:v>1.4156541955171633</c:v>
                </c:pt>
                <c:pt idx="797">
                  <c:v>1.4154500995555281</c:v>
                </c:pt>
                <c:pt idx="798">
                  <c:v>1.4153805367986934</c:v>
                </c:pt>
                <c:pt idx="799">
                  <c:v>1.4152769519760113</c:v>
                </c:pt>
                <c:pt idx="800">
                  <c:v>1.4135092708465891</c:v>
                </c:pt>
                <c:pt idx="801">
                  <c:v>1.4135048085072413</c:v>
                </c:pt>
                <c:pt idx="802">
                  <c:v>1.4139413725724808</c:v>
                </c:pt>
                <c:pt idx="803">
                  <c:v>1.4132429734800098</c:v>
                </c:pt>
                <c:pt idx="804">
                  <c:v>1.4153710546852381</c:v>
                </c:pt>
                <c:pt idx="805">
                  <c:v>1.4141887864952878</c:v>
                </c:pt>
                <c:pt idx="806">
                  <c:v>1.4127770408249489</c:v>
                </c:pt>
                <c:pt idx="807">
                  <c:v>1.4158772732598663</c:v>
                </c:pt>
                <c:pt idx="808">
                  <c:v>1.4123833775620369</c:v>
                </c:pt>
                <c:pt idx="809">
                  <c:v>1.4103282340556689</c:v>
                </c:pt>
                <c:pt idx="810">
                  <c:v>1.4085061208106708</c:v>
                </c:pt>
                <c:pt idx="811">
                  <c:v>1.4069228398248015</c:v>
                </c:pt>
                <c:pt idx="812">
                  <c:v>1.4067068050444504</c:v>
                </c:pt>
                <c:pt idx="813">
                  <c:v>1.4041807538551438</c:v>
                </c:pt>
                <c:pt idx="814">
                  <c:v>1.3970561499954783</c:v>
                </c:pt>
                <c:pt idx="815">
                  <c:v>1.3933847991920629</c:v>
                </c:pt>
                <c:pt idx="816">
                  <c:v>1.3918116899285451</c:v>
                </c:pt>
                <c:pt idx="817">
                  <c:v>1.3852529685782429</c:v>
                </c:pt>
                <c:pt idx="818">
                  <c:v>1.3848249834773014</c:v>
                </c:pt>
                <c:pt idx="819">
                  <c:v>1.378299630413494</c:v>
                </c:pt>
                <c:pt idx="820">
                  <c:v>1.3749430692187161</c:v>
                </c:pt>
                <c:pt idx="821">
                  <c:v>1.3742567170893381</c:v>
                </c:pt>
                <c:pt idx="822">
                  <c:v>1.3741560526286776</c:v>
                </c:pt>
                <c:pt idx="823">
                  <c:v>1.3760053807327495</c:v>
                </c:pt>
                <c:pt idx="824">
                  <c:v>1.3778471171563069</c:v>
                </c:pt>
                <c:pt idx="825">
                  <c:v>1.3794158915898151</c:v>
                </c:pt>
                <c:pt idx="826">
                  <c:v>1.3814913347841866</c:v>
                </c:pt>
                <c:pt idx="827">
                  <c:v>1.3831910288881772</c:v>
                </c:pt>
                <c:pt idx="828">
                  <c:v>1.3817935308961751</c:v>
                </c:pt>
                <c:pt idx="829">
                  <c:v>1.3837281741671177</c:v>
                </c:pt>
                <c:pt idx="830">
                  <c:v>1.385828000519723</c:v>
                </c:pt>
                <c:pt idx="831">
                  <c:v>1.3853926451629377</c:v>
                </c:pt>
                <c:pt idx="832">
                  <c:v>1.3880287114134262</c:v>
                </c:pt>
                <c:pt idx="833">
                  <c:v>1.3887162934643129</c:v>
                </c:pt>
                <c:pt idx="834">
                  <c:v>1.3870471872942289</c:v>
                </c:pt>
                <c:pt idx="835">
                  <c:v>1.3886740797479433</c:v>
                </c:pt>
                <c:pt idx="836">
                  <c:v>1.3897208964535821</c:v>
                </c:pt>
                <c:pt idx="837">
                  <c:v>1.39402538448212</c:v>
                </c:pt>
                <c:pt idx="838">
                  <c:v>1.3963731314152028</c:v>
                </c:pt>
                <c:pt idx="839">
                  <c:v>1.3977651193017664</c:v>
                </c:pt>
                <c:pt idx="840">
                  <c:v>1.4009180976881908</c:v>
                </c:pt>
                <c:pt idx="841">
                  <c:v>1.402778979499999</c:v>
                </c:pt>
                <c:pt idx="842">
                  <c:v>1.4024895013426431</c:v>
                </c:pt>
                <c:pt idx="843">
                  <c:v>1.4016361111889637</c:v>
                </c:pt>
                <c:pt idx="844">
                  <c:v>1.402473218691739</c:v>
                </c:pt>
                <c:pt idx="845">
                  <c:v>1.4047203666614223</c:v>
                </c:pt>
                <c:pt idx="846">
                  <c:v>1.406768134154845</c:v>
                </c:pt>
                <c:pt idx="847">
                  <c:v>1.406123237103202</c:v>
                </c:pt>
                <c:pt idx="848">
                  <c:v>1.4067006618579398</c:v>
                </c:pt>
                <c:pt idx="849">
                  <c:v>1.4058677552893641</c:v>
                </c:pt>
                <c:pt idx="850">
                  <c:v>1.4105829613035894</c:v>
                </c:pt>
                <c:pt idx="851">
                  <c:v>1.4152646216016365</c:v>
                </c:pt>
                <c:pt idx="852">
                  <c:v>1.4171950549589383</c:v>
                </c:pt>
                <c:pt idx="853">
                  <c:v>1.4214742266231042</c:v>
                </c:pt>
                <c:pt idx="854">
                  <c:v>1.4205451219841052</c:v>
                </c:pt>
                <c:pt idx="855">
                  <c:v>1.4203562140746726</c:v>
                </c:pt>
                <c:pt idx="856">
                  <c:v>1.4201939873946685</c:v>
                </c:pt>
                <c:pt idx="857">
                  <c:v>1.4212565607213037</c:v>
                </c:pt>
                <c:pt idx="858">
                  <c:v>1.422765586663445</c:v>
                </c:pt>
                <c:pt idx="859">
                  <c:v>1.4234124377753687</c:v>
                </c:pt>
                <c:pt idx="860">
                  <c:v>1.4253083486619289</c:v>
                </c:pt>
                <c:pt idx="861">
                  <c:v>1.4227421624482304</c:v>
                </c:pt>
                <c:pt idx="862">
                  <c:v>1.42012136028643</c:v>
                </c:pt>
                <c:pt idx="863">
                  <c:v>1.4193014486254469</c:v>
                </c:pt>
                <c:pt idx="864">
                  <c:v>1.4185063441182137</c:v>
                </c:pt>
                <c:pt idx="865">
                  <c:v>1.4181821470920113</c:v>
                </c:pt>
                <c:pt idx="866">
                  <c:v>1.4148325643827775</c:v>
                </c:pt>
                <c:pt idx="867">
                  <c:v>1.4190099731777082</c:v>
                </c:pt>
                <c:pt idx="868">
                  <c:v>1.4191571882520293</c:v>
                </c:pt>
                <c:pt idx="869">
                  <c:v>1.4181179482320658</c:v>
                </c:pt>
                <c:pt idx="870">
                  <c:v>1.4172153192148471</c:v>
                </c:pt>
                <c:pt idx="871">
                  <c:v>1.4152038265674491</c:v>
                </c:pt>
                <c:pt idx="872">
                  <c:v>1.4122274056690003</c:v>
                </c:pt>
                <c:pt idx="873">
                  <c:v>1.4146200053219218</c:v>
                </c:pt>
                <c:pt idx="874">
                  <c:v>1.4133451842944851</c:v>
                </c:pt>
                <c:pt idx="875">
                  <c:v>1.4157111659624206</c:v>
                </c:pt>
                <c:pt idx="876">
                  <c:v>1.412139927516364</c:v>
                </c:pt>
                <c:pt idx="877">
                  <c:v>1.4112928388085493</c:v>
                </c:pt>
                <c:pt idx="878">
                  <c:v>1.4134196507966408</c:v>
                </c:pt>
                <c:pt idx="879">
                  <c:v>1.4151426816251842</c:v>
                </c:pt>
                <c:pt idx="880">
                  <c:v>1.4132236088034915</c:v>
                </c:pt>
                <c:pt idx="881">
                  <c:v>1.4108973087550112</c:v>
                </c:pt>
                <c:pt idx="882">
                  <c:v>1.4087764653895647</c:v>
                </c:pt>
                <c:pt idx="883">
                  <c:v>1.4058802182380532</c:v>
                </c:pt>
                <c:pt idx="884">
                  <c:v>1.4020973743408831</c:v>
                </c:pt>
                <c:pt idx="885">
                  <c:v>1.4001780127828169</c:v>
                </c:pt>
                <c:pt idx="886">
                  <c:v>1.4020628412290534</c:v>
                </c:pt>
                <c:pt idx="887">
                  <c:v>1.3990067720615116</c:v>
                </c:pt>
                <c:pt idx="888">
                  <c:v>1.3952311626417213</c:v>
                </c:pt>
                <c:pt idx="889">
                  <c:v>1.3913528754655999</c:v>
                </c:pt>
                <c:pt idx="890">
                  <c:v>1.3864513952830748</c:v>
                </c:pt>
                <c:pt idx="891">
                  <c:v>1.3835785931314604</c:v>
                </c:pt>
                <c:pt idx="892">
                  <c:v>1.3812580950134361</c:v>
                </c:pt>
                <c:pt idx="893">
                  <c:v>1.3792821352390092</c:v>
                </c:pt>
                <c:pt idx="894">
                  <c:v>1.3776913049714494</c:v>
                </c:pt>
                <c:pt idx="895">
                  <c:v>1.3783680455408103</c:v>
                </c:pt>
                <c:pt idx="896">
                  <c:v>1.3757529372196586</c:v>
                </c:pt>
                <c:pt idx="897">
                  <c:v>1.3777048200472564</c:v>
                </c:pt>
                <c:pt idx="898">
                  <c:v>1.3775519007958792</c:v>
                </c:pt>
                <c:pt idx="899">
                  <c:v>1.3765457657191291</c:v>
                </c:pt>
                <c:pt idx="900">
                  <c:v>1.3762164111003585</c:v>
                </c:pt>
                <c:pt idx="901">
                  <c:v>1.3761526201442393</c:v>
                </c:pt>
                <c:pt idx="902">
                  <c:v>1.3775677054318294</c:v>
                </c:pt>
                <c:pt idx="903">
                  <c:v>1.3761168129267389</c:v>
                </c:pt>
                <c:pt idx="904">
                  <c:v>1.3703541627583036</c:v>
                </c:pt>
                <c:pt idx="905">
                  <c:v>1.3661055119364391</c:v>
                </c:pt>
                <c:pt idx="906">
                  <c:v>1.3646385895535786</c:v>
                </c:pt>
                <c:pt idx="907">
                  <c:v>1.3643380171115496</c:v>
                </c:pt>
                <c:pt idx="908">
                  <c:v>1.3628232064729673</c:v>
                </c:pt>
                <c:pt idx="909">
                  <c:v>1.3632993501623787</c:v>
                </c:pt>
                <c:pt idx="910">
                  <c:v>1.3629798080373803</c:v>
                </c:pt>
                <c:pt idx="911">
                  <c:v>1.3591323679111156</c:v>
                </c:pt>
                <c:pt idx="912">
                  <c:v>1.3565389746236178</c:v>
                </c:pt>
                <c:pt idx="913">
                  <c:v>1.3527131258506415</c:v>
                </c:pt>
                <c:pt idx="914">
                  <c:v>1.3491007874390561</c:v>
                </c:pt>
                <c:pt idx="915">
                  <c:v>1.3464750500752416</c:v>
                </c:pt>
                <c:pt idx="916">
                  <c:v>1.3450420996741741</c:v>
                </c:pt>
                <c:pt idx="917">
                  <c:v>1.3438079440757065</c:v>
                </c:pt>
                <c:pt idx="918">
                  <c:v>1.3407256133650662</c:v>
                </c:pt>
                <c:pt idx="919">
                  <c:v>1.3398545471991383</c:v>
                </c:pt>
                <c:pt idx="920">
                  <c:v>1.3404244781004309</c:v>
                </c:pt>
                <c:pt idx="921">
                  <c:v>1.3435378022013538</c:v>
                </c:pt>
                <c:pt idx="922">
                  <c:v>1.345814923502985</c:v>
                </c:pt>
                <c:pt idx="923">
                  <c:v>1.346736546242937</c:v>
                </c:pt>
                <c:pt idx="924">
                  <c:v>1.3454713236869793</c:v>
                </c:pt>
                <c:pt idx="925">
                  <c:v>1.3469679925829041</c:v>
                </c:pt>
                <c:pt idx="926">
                  <c:v>1.3471751828828928</c:v>
                </c:pt>
                <c:pt idx="927">
                  <c:v>1.3536782406217753</c:v>
                </c:pt>
                <c:pt idx="928">
                  <c:v>1.3552576074771423</c:v>
                </c:pt>
                <c:pt idx="929">
                  <c:v>1.3548742314433184</c:v>
                </c:pt>
                <c:pt idx="930">
                  <c:v>1.3563176678626405</c:v>
                </c:pt>
                <c:pt idx="931">
                  <c:v>1.3564825668590856</c:v>
                </c:pt>
                <c:pt idx="932">
                  <c:v>1.3552358737806571</c:v>
                </c:pt>
                <c:pt idx="933">
                  <c:v>1.3596135799962212</c:v>
                </c:pt>
                <c:pt idx="934">
                  <c:v>1.3567114627549017</c:v>
                </c:pt>
                <c:pt idx="935">
                  <c:v>1.3553647627759347</c:v>
                </c:pt>
                <c:pt idx="936">
                  <c:v>1.3567119732797437</c:v>
                </c:pt>
                <c:pt idx="937">
                  <c:v>1.3606970545652075</c:v>
                </c:pt>
                <c:pt idx="938">
                  <c:v>1.3597314859016478</c:v>
                </c:pt>
                <c:pt idx="939">
                  <c:v>1.360418510999807</c:v>
                </c:pt>
                <c:pt idx="940">
                  <c:v>1.3614638595854558</c:v>
                </c:pt>
                <c:pt idx="941">
                  <c:v>1.3640819384372662</c:v>
                </c:pt>
                <c:pt idx="942">
                  <c:v>1.3683574337437676</c:v>
                </c:pt>
                <c:pt idx="943">
                  <c:v>1.3716973244390829</c:v>
                </c:pt>
                <c:pt idx="944">
                  <c:v>1.3700928641619612</c:v>
                </c:pt>
                <c:pt idx="945">
                  <c:v>1.3708798279749317</c:v>
                </c:pt>
                <c:pt idx="946">
                  <c:v>1.3712011438365153</c:v>
                </c:pt>
                <c:pt idx="947">
                  <c:v>1.367116367109702</c:v>
                </c:pt>
                <c:pt idx="948">
                  <c:v>1.374674734565815</c:v>
                </c:pt>
                <c:pt idx="949">
                  <c:v>1.3811329957152338</c:v>
                </c:pt>
                <c:pt idx="950">
                  <c:v>1.3833270489594724</c:v>
                </c:pt>
                <c:pt idx="951">
                  <c:v>1.3854123712617366</c:v>
                </c:pt>
                <c:pt idx="952">
                  <c:v>1.3862088569494517</c:v>
                </c:pt>
                <c:pt idx="953">
                  <c:v>1.3844636376670678</c:v>
                </c:pt>
                <c:pt idx="954">
                  <c:v>1.3816624500468606</c:v>
                </c:pt>
                <c:pt idx="955">
                  <c:v>1.3805365699845424</c:v>
                </c:pt>
                <c:pt idx="956">
                  <c:v>1.3776127541686947</c:v>
                </c:pt>
                <c:pt idx="957">
                  <c:v>1.3827398703506333</c:v>
                </c:pt>
                <c:pt idx="958">
                  <c:v>1.3833603999009938</c:v>
                </c:pt>
                <c:pt idx="959">
                  <c:v>1.3817395937976471</c:v>
                </c:pt>
                <c:pt idx="960">
                  <c:v>1.3796964081448095</c:v>
                </c:pt>
                <c:pt idx="961">
                  <c:v>1.3834837921303915</c:v>
                </c:pt>
                <c:pt idx="962">
                  <c:v>1.3929340911008694</c:v>
                </c:pt>
                <c:pt idx="963">
                  <c:v>1.3992743517828785</c:v>
                </c:pt>
                <c:pt idx="964">
                  <c:v>1.4015795740615431</c:v>
                </c:pt>
                <c:pt idx="965">
                  <c:v>1.3950370895399828</c:v>
                </c:pt>
                <c:pt idx="966">
                  <c:v>1.3949434608830416</c:v>
                </c:pt>
                <c:pt idx="967">
                  <c:v>1.3980146134153983</c:v>
                </c:pt>
                <c:pt idx="968">
                  <c:v>1.3841710770384452</c:v>
                </c:pt>
                <c:pt idx="969">
                  <c:v>1.3741618979283885</c:v>
                </c:pt>
                <c:pt idx="970">
                  <c:v>1.3711202443964794</c:v>
                </c:pt>
                <c:pt idx="971">
                  <c:v>1.3711202443964794</c:v>
                </c:pt>
                <c:pt idx="972">
                  <c:v>1.3731268177862148</c:v>
                </c:pt>
                <c:pt idx="973">
                  <c:v>1.3740425210407921</c:v>
                </c:pt>
                <c:pt idx="974">
                  <c:v>1.3731268177862148</c:v>
                </c:pt>
                <c:pt idx="1000">
                  <c:v>0.79709014282707358</c:v>
                </c:pt>
                <c:pt idx="1001">
                  <c:v>0.80399077224865323</c:v>
                </c:pt>
                <c:pt idx="1002">
                  <c:v>0.85530920562450774</c:v>
                </c:pt>
                <c:pt idx="1003">
                  <c:v>0.85549315490789013</c:v>
                </c:pt>
                <c:pt idx="1004">
                  <c:v>0.89769470596365863</c:v>
                </c:pt>
                <c:pt idx="1005">
                  <c:v>0.94829319686687086</c:v>
                </c:pt>
                <c:pt idx="1006">
                  <c:v>0.95040650176815689</c:v>
                </c:pt>
                <c:pt idx="1007">
                  <c:v>0.89769470596365863</c:v>
                </c:pt>
                <c:pt idx="1008">
                  <c:v>0.85469676513457671</c:v>
                </c:pt>
                <c:pt idx="1009">
                  <c:v>0.82469699554349063</c:v>
                </c:pt>
                <c:pt idx="1010">
                  <c:v>0.80830051574594108</c:v>
                </c:pt>
                <c:pt idx="1011">
                  <c:v>0.88299950103828451</c:v>
                </c:pt>
                <c:pt idx="1012">
                  <c:v>0.88099968414462637</c:v>
                </c:pt>
                <c:pt idx="1013">
                  <c:v>0.94109936217864743</c:v>
                </c:pt>
                <c:pt idx="1014">
                  <c:v>0.94979848174989456</c:v>
                </c:pt>
                <c:pt idx="1015">
                  <c:v>0.88870037231390597</c:v>
                </c:pt>
                <c:pt idx="1016">
                  <c:v>0.92289968109253095</c:v>
                </c:pt>
                <c:pt idx="1017">
                  <c:v>0.95049987335369224</c:v>
                </c:pt>
                <c:pt idx="1018">
                  <c:v>0.91860030822135741</c:v>
                </c:pt>
                <c:pt idx="1019">
                  <c:v>0.88000144500983879</c:v>
                </c:pt>
                <c:pt idx="1020">
                  <c:v>0.88370143737847684</c:v>
                </c:pt>
                <c:pt idx="1021">
                  <c:v>0.86619851074647158</c:v>
                </c:pt>
                <c:pt idx="1022">
                  <c:v>0.85300044403265929</c:v>
                </c:pt>
                <c:pt idx="1023">
                  <c:v>0.82460334930510726</c:v>
                </c:pt>
                <c:pt idx="1024">
                  <c:v>0.80149990082281874</c:v>
                </c:pt>
                <c:pt idx="1025">
                  <c:v>0.78530236205551773</c:v>
                </c:pt>
                <c:pt idx="1026">
                  <c:v>0.76229732971114572</c:v>
                </c:pt>
                <c:pt idx="1027">
                  <c:v>0.7298998962432961</c:v>
                </c:pt>
                <c:pt idx="1028">
                  <c:v>0.7302031562794582</c:v>
                </c:pt>
                <c:pt idx="1029">
                  <c:v>0.69550003967015073</c:v>
                </c:pt>
                <c:pt idx="1030">
                  <c:v>0.68530115966132144</c:v>
                </c:pt>
                <c:pt idx="1031">
                  <c:v>0.63289905547571834</c:v>
                </c:pt>
                <c:pt idx="1032">
                  <c:v>0.63289997940592002</c:v>
                </c:pt>
                <c:pt idx="1033">
                  <c:v>0.59170373611414107</c:v>
                </c:pt>
                <c:pt idx="1034">
                  <c:v>0.59689997329405742</c:v>
                </c:pt>
                <c:pt idx="1035">
                  <c:v>0.57970307388313813</c:v>
                </c:pt>
                <c:pt idx="1036">
                  <c:v>0.55319725647132145</c:v>
                </c:pt>
                <c:pt idx="1037">
                  <c:v>0.5400000762892887</c:v>
                </c:pt>
                <c:pt idx="1038">
                  <c:v>0.53320180054288357</c:v>
                </c:pt>
                <c:pt idx="1039">
                  <c:v>0.50219993743667146</c:v>
                </c:pt>
                <c:pt idx="1040">
                  <c:v>0.49010338211519411</c:v>
                </c:pt>
                <c:pt idx="1041">
                  <c:v>0.47369637527299346</c:v>
                </c:pt>
                <c:pt idx="1042">
                  <c:v>0.45349990768590942</c:v>
                </c:pt>
                <c:pt idx="1043">
                  <c:v>0.43280216979474062</c:v>
                </c:pt>
                <c:pt idx="1044">
                  <c:v>0.41230000152427237</c:v>
                </c:pt>
                <c:pt idx="1045">
                  <c:v>0.38990325927443337</c:v>
                </c:pt>
                <c:pt idx="1046">
                  <c:v>0.37829688339115819</c:v>
                </c:pt>
                <c:pt idx="1047">
                  <c:v>0.3601002014183905</c:v>
                </c:pt>
                <c:pt idx="1048">
                  <c:v>0.34280277404468507</c:v>
                </c:pt>
                <c:pt idx="1049">
                  <c:v>0.33440022811555536</c:v>
                </c:pt>
                <c:pt idx="1050">
                  <c:v>0.32290214614477009</c:v>
                </c:pt>
                <c:pt idx="1051">
                  <c:v>0.30059751815861091</c:v>
                </c:pt>
                <c:pt idx="1052">
                  <c:v>0.28270023269578815</c:v>
                </c:pt>
                <c:pt idx="1053">
                  <c:v>0.28450271148903994</c:v>
                </c:pt>
                <c:pt idx="1054">
                  <c:v>0.27380002364952816</c:v>
                </c:pt>
                <c:pt idx="1055">
                  <c:v>0.26240265960950637</c:v>
                </c:pt>
                <c:pt idx="1056">
                  <c:v>0.25419732819136698</c:v>
                </c:pt>
                <c:pt idx="1057">
                  <c:v>0.24309991607879056</c:v>
                </c:pt>
                <c:pt idx="1058">
                  <c:v>0.23450189437426161</c:v>
                </c:pt>
                <c:pt idx="1059">
                  <c:v>0.23039986800722545</c:v>
                </c:pt>
                <c:pt idx="1060">
                  <c:v>0.21910207900509704</c:v>
                </c:pt>
                <c:pt idx="1061">
                  <c:v>0.2128977317843237</c:v>
                </c:pt>
                <c:pt idx="1062">
                  <c:v>0.20230018692382146</c:v>
                </c:pt>
                <c:pt idx="1063">
                  <c:v>0.19380198440921959</c:v>
                </c:pt>
                <c:pt idx="1064">
                  <c:v>0.17979996109352214</c:v>
                </c:pt>
                <c:pt idx="1065">
                  <c:v>0.16640250396449119</c:v>
                </c:pt>
                <c:pt idx="1066">
                  <c:v>0.15999794540402945</c:v>
                </c:pt>
                <c:pt idx="1067">
                  <c:v>0.15070006561290938</c:v>
                </c:pt>
                <c:pt idx="1068">
                  <c:v>0.14350211333658081</c:v>
                </c:pt>
                <c:pt idx="1069">
                  <c:v>0.13530001449544216</c:v>
                </c:pt>
                <c:pt idx="1070">
                  <c:v>0.13240220108127687</c:v>
                </c:pt>
                <c:pt idx="1071">
                  <c:v>0.12669785079924623</c:v>
                </c:pt>
                <c:pt idx="1072">
                  <c:v>0.11779992599622346</c:v>
                </c:pt>
                <c:pt idx="1073">
                  <c:v>0.10750212783750612</c:v>
                </c:pt>
                <c:pt idx="1074">
                  <c:v>9.6100107570237014E-2</c:v>
                </c:pt>
                <c:pt idx="1075">
                  <c:v>8.7501905065437313E-2</c:v>
                </c:pt>
                <c:pt idx="1076">
                  <c:v>7.3698182677617297E-2</c:v>
                </c:pt>
                <c:pt idx="1077">
                  <c:v>6.4500167085498106E-2</c:v>
                </c:pt>
                <c:pt idx="1078">
                  <c:v>5.3601828760292847E-2</c:v>
                </c:pt>
                <c:pt idx="1079">
                  <c:v>4.4899805448949337E-2</c:v>
                </c:pt>
                <c:pt idx="1080">
                  <c:v>4.2501802061451599E-2</c:v>
                </c:pt>
                <c:pt idx="1081">
                  <c:v>3.6598574828531127E-2</c:v>
                </c:pt>
                <c:pt idx="1082">
                  <c:v>2.8499916836153716E-2</c:v>
                </c:pt>
                <c:pt idx="1083">
                  <c:v>2.3902124790765811E-2</c:v>
                </c:pt>
                <c:pt idx="1084">
                  <c:v>2.2400237270630896E-2</c:v>
                </c:pt>
                <c:pt idx="1085">
                  <c:v>1.6401699831476435E-2</c:v>
                </c:pt>
                <c:pt idx="1086">
                  <c:v>6.9982612621970475E-3</c:v>
                </c:pt>
                <c:pt idx="1087">
                  <c:v>1.5998535163816996E-3</c:v>
                </c:pt>
                <c:pt idx="1088">
                  <c:v>-4.297875209886115E-3</c:v>
                </c:pt>
                <c:pt idx="1089">
                  <c:v>-6.3999649064498954E-3</c:v>
                </c:pt>
                <c:pt idx="1090">
                  <c:v>-8.09791107167257E-3</c:v>
                </c:pt>
                <c:pt idx="1091">
                  <c:v>-9.5021133456612006E-3</c:v>
                </c:pt>
                <c:pt idx="1092">
                  <c:v>-7.700122834648937E-3</c:v>
                </c:pt>
                <c:pt idx="1093">
                  <c:v>-1.1398400878533721E-2</c:v>
                </c:pt>
                <c:pt idx="1094">
                  <c:v>-1.7600194551050663E-2</c:v>
                </c:pt>
                <c:pt idx="1095">
                  <c:v>-2.2598451236262918E-2</c:v>
                </c:pt>
                <c:pt idx="1096">
                  <c:v>-3.2301811224897392E-2</c:v>
                </c:pt>
                <c:pt idx="1097">
                  <c:v>-4.080013122438686E-2</c:v>
                </c:pt>
                <c:pt idx="1098">
                  <c:v>-4.7698653412226122E-2</c:v>
                </c:pt>
                <c:pt idx="1099">
                  <c:v>-5.389976195874624E-2</c:v>
                </c:pt>
                <c:pt idx="1100">
                  <c:v>-5.8998223881644662E-2</c:v>
                </c:pt>
                <c:pt idx="1101">
                  <c:v>-6.170172881684266E-2</c:v>
                </c:pt>
                <c:pt idx="1102">
                  <c:v>-6.6299913021794055E-2</c:v>
                </c:pt>
                <c:pt idx="1103">
                  <c:v>-6.9698652645456605E-2</c:v>
                </c:pt>
                <c:pt idx="1104">
                  <c:v>-7.7300234981521498E-2</c:v>
                </c:pt>
                <c:pt idx="1105">
                  <c:v>-8.0198627467325423E-2</c:v>
                </c:pt>
                <c:pt idx="1106">
                  <c:v>-8.540144118887838E-2</c:v>
                </c:pt>
                <c:pt idx="1107">
                  <c:v>-8.8700090025668032E-2</c:v>
                </c:pt>
                <c:pt idx="1108">
                  <c:v>-9.2198476413614117E-2</c:v>
                </c:pt>
                <c:pt idx="1109">
                  <c:v>-9.4899868774518836E-2</c:v>
                </c:pt>
                <c:pt idx="1110">
                  <c:v>-9.629853286605794E-2</c:v>
                </c:pt>
                <c:pt idx="1111">
                  <c:v>-0.10250126801111037</c:v>
                </c:pt>
                <c:pt idx="1112">
                  <c:v>-0.112099768826738</c:v>
                </c:pt>
                <c:pt idx="1113">
                  <c:v>-0.11379842986934818</c:v>
                </c:pt>
                <c:pt idx="1114">
                  <c:v>-0.11610014495818177</c:v>
                </c:pt>
                <c:pt idx="1115">
                  <c:v>-0.11559880294953473</c:v>
                </c:pt>
                <c:pt idx="1116">
                  <c:v>-0.12320146866113646</c:v>
                </c:pt>
                <c:pt idx="1117">
                  <c:v>-0.12699998168682214</c:v>
                </c:pt>
                <c:pt idx="1118">
                  <c:v>-0.13009870300447801</c:v>
                </c:pt>
                <c:pt idx="1119">
                  <c:v>-0.13789999847358558</c:v>
                </c:pt>
                <c:pt idx="1120">
                  <c:v>-0.14829850540263578</c:v>
                </c:pt>
                <c:pt idx="1121">
                  <c:v>-0.15330124664615141</c:v>
                </c:pt>
                <c:pt idx="1122">
                  <c:v>-0.16259982604969991</c:v>
                </c:pt>
                <c:pt idx="1123">
                  <c:v>-0.16969853515183786</c:v>
                </c:pt>
                <c:pt idx="1124">
                  <c:v>-0.17550011139246635</c:v>
                </c:pt>
                <c:pt idx="1125">
                  <c:v>-0.17929855499096448</c:v>
                </c:pt>
                <c:pt idx="1126">
                  <c:v>-0.18160142898705089</c:v>
                </c:pt>
                <c:pt idx="1127">
                  <c:v>-0.18500007781403838</c:v>
                </c:pt>
                <c:pt idx="1128">
                  <c:v>-0.18909865722525865</c:v>
                </c:pt>
                <c:pt idx="1129">
                  <c:v>-0.19190009459998691</c:v>
                </c:pt>
                <c:pt idx="1130">
                  <c:v>-0.19299867400695803</c:v>
                </c:pt>
                <c:pt idx="1131">
                  <c:v>-0.19780120391806122</c:v>
                </c:pt>
                <c:pt idx="1132">
                  <c:v>-0.2013999885530211</c:v>
                </c:pt>
                <c:pt idx="1133">
                  <c:v>-0.20219870682194596</c:v>
                </c:pt>
                <c:pt idx="1134">
                  <c:v>-0.20309994507260853</c:v>
                </c:pt>
                <c:pt idx="1135">
                  <c:v>-0.20029840698407497</c:v>
                </c:pt>
                <c:pt idx="1136">
                  <c:v>-0.19890190887235804</c:v>
                </c:pt>
                <c:pt idx="1137">
                  <c:v>-0.20329986648721388</c:v>
                </c:pt>
                <c:pt idx="1138">
                  <c:v>-0.20949843673588475</c:v>
                </c:pt>
                <c:pt idx="1139">
                  <c:v>-0.20819980773376301</c:v>
                </c:pt>
                <c:pt idx="1140">
                  <c:v>-0.21019845657428959</c:v>
                </c:pt>
                <c:pt idx="1141">
                  <c:v>-0.20910147552058334</c:v>
                </c:pt>
                <c:pt idx="1142">
                  <c:v>-0.21039999160711886</c:v>
                </c:pt>
                <c:pt idx="1143">
                  <c:v>-0.21589910201873863</c:v>
                </c:pt>
                <c:pt idx="1144">
                  <c:v>-0.22190011367638363</c:v>
                </c:pt>
                <c:pt idx="1145">
                  <c:v>-0.22909853896999266</c:v>
                </c:pt>
                <c:pt idx="1146">
                  <c:v>-0.23080127105640713</c:v>
                </c:pt>
                <c:pt idx="1147">
                  <c:v>-0.23210004348948132</c:v>
                </c:pt>
                <c:pt idx="1148">
                  <c:v>-0.23289895783091197</c:v>
                </c:pt>
                <c:pt idx="1149">
                  <c:v>-0.2323001869226573</c:v>
                </c:pt>
                <c:pt idx="1150">
                  <c:v>-0.23749909820617177</c:v>
                </c:pt>
                <c:pt idx="1151">
                  <c:v>-0.24220085526030743</c:v>
                </c:pt>
                <c:pt idx="1152">
                  <c:v>-0.24789989928831346</c:v>
                </c:pt>
                <c:pt idx="1153">
                  <c:v>-0.25469859619624913</c:v>
                </c:pt>
                <c:pt idx="1154">
                  <c:v>-0.25610016326390905</c:v>
                </c:pt>
                <c:pt idx="1155">
                  <c:v>-0.25769893875258276</c:v>
                </c:pt>
                <c:pt idx="1156">
                  <c:v>-0.25900105514301686</c:v>
                </c:pt>
                <c:pt idx="1157">
                  <c:v>-0.25600011749338591</c:v>
                </c:pt>
                <c:pt idx="1158">
                  <c:v>-0.25279844055330614</c:v>
                </c:pt>
                <c:pt idx="1159">
                  <c:v>-0.25150001984002301</c:v>
                </c:pt>
                <c:pt idx="1160">
                  <c:v>-0.24989886474213563</c:v>
                </c:pt>
                <c:pt idx="1161">
                  <c:v>-0.25060097504319856</c:v>
                </c:pt>
                <c:pt idx="1162">
                  <c:v>-0.24980017013876932</c:v>
                </c:pt>
                <c:pt idx="1163">
                  <c:v>-0.25289901199721498</c:v>
                </c:pt>
                <c:pt idx="1164">
                  <c:v>-0.24989983062550891</c:v>
                </c:pt>
                <c:pt idx="1165">
                  <c:v>-0.24799881744547747</c:v>
                </c:pt>
                <c:pt idx="1166">
                  <c:v>-0.25400085220462643</c:v>
                </c:pt>
                <c:pt idx="1167">
                  <c:v>-0.25569982681190595</c:v>
                </c:pt>
                <c:pt idx="1168">
                  <c:v>-0.26059872589394217</c:v>
                </c:pt>
                <c:pt idx="1169">
                  <c:v>-0.26420008468267042</c:v>
                </c:pt>
                <c:pt idx="1170">
                  <c:v>-0.26619884491083212</c:v>
                </c:pt>
                <c:pt idx="1171">
                  <c:v>-0.2645011573767988</c:v>
                </c:pt>
                <c:pt idx="1172">
                  <c:v>-0.26639992676064139</c:v>
                </c:pt>
                <c:pt idx="1173">
                  <c:v>-0.26439897994714556</c:v>
                </c:pt>
                <c:pt idx="1174">
                  <c:v>-0.26589993133529788</c:v>
                </c:pt>
                <c:pt idx="1175">
                  <c:v>-0.27069890594430035</c:v>
                </c:pt>
                <c:pt idx="1176">
                  <c:v>-0.27750106735766167</c:v>
                </c:pt>
                <c:pt idx="1177">
                  <c:v>-0.27730004806653596</c:v>
                </c:pt>
                <c:pt idx="1178">
                  <c:v>-0.27809855194209376</c:v>
                </c:pt>
                <c:pt idx="1179">
                  <c:v>-0.28009985046082875</c:v>
                </c:pt>
                <c:pt idx="1180">
                  <c:v>-0.27949883117980789</c:v>
                </c:pt>
                <c:pt idx="1181">
                  <c:v>-0.27820094146591146</c:v>
                </c:pt>
                <c:pt idx="1182">
                  <c:v>-0.28139984359586379</c:v>
                </c:pt>
                <c:pt idx="1183">
                  <c:v>-0.27709902343485737</c:v>
                </c:pt>
                <c:pt idx="1184">
                  <c:v>-0.27699976654548664</c:v>
                </c:pt>
                <c:pt idx="1185">
                  <c:v>-0.27409888306283392</c:v>
                </c:pt>
                <c:pt idx="1186">
                  <c:v>-0.27360113220493076</c:v>
                </c:pt>
                <c:pt idx="1187">
                  <c:v>-0.27570016708341427</c:v>
                </c:pt>
                <c:pt idx="1188">
                  <c:v>-0.27679907836864004</c:v>
                </c:pt>
                <c:pt idx="1189">
                  <c:v>-0.27889988174865721</c:v>
                </c:pt>
                <c:pt idx="1190">
                  <c:v>-0.27689912185451249</c:v>
                </c:pt>
                <c:pt idx="1191">
                  <c:v>-0.27560102081042714</c:v>
                </c:pt>
                <c:pt idx="1192">
                  <c:v>-0.27140007400885224</c:v>
                </c:pt>
                <c:pt idx="1193">
                  <c:v>-0.27039883728139102</c:v>
                </c:pt>
                <c:pt idx="1194">
                  <c:v>-0.27009978866408346</c:v>
                </c:pt>
                <c:pt idx="1195">
                  <c:v>-0.27289897155424114</c:v>
                </c:pt>
                <c:pt idx="1196">
                  <c:v>-0.27910100021108519</c:v>
                </c:pt>
                <c:pt idx="1197">
                  <c:v>-0.28339995651185745</c:v>
                </c:pt>
                <c:pt idx="1198">
                  <c:v>-0.28279913635196863</c:v>
                </c:pt>
                <c:pt idx="1199">
                  <c:v>-0.28149987945653265</c:v>
                </c:pt>
                <c:pt idx="1200">
                  <c:v>-0.28449891128548188</c:v>
                </c:pt>
                <c:pt idx="1201">
                  <c:v>-0.28670107574725989</c:v>
                </c:pt>
                <c:pt idx="1202">
                  <c:v>-0.28949976654257625</c:v>
                </c:pt>
                <c:pt idx="1203">
                  <c:v>-0.28619880753103644</c:v>
                </c:pt>
                <c:pt idx="1204">
                  <c:v>-0.28250022658903617</c:v>
                </c:pt>
                <c:pt idx="1205">
                  <c:v>-0.27969872741959989</c:v>
                </c:pt>
                <c:pt idx="1206">
                  <c:v>-0.27580124816449825</c:v>
                </c:pt>
                <c:pt idx="1207">
                  <c:v>-0.27689987869234756</c:v>
                </c:pt>
                <c:pt idx="1208">
                  <c:v>-0.27799884414707776</c:v>
                </c:pt>
                <c:pt idx="1209">
                  <c:v>-0.27910012436041143</c:v>
                </c:pt>
                <c:pt idx="1210">
                  <c:v>-0.28109916534594959</c:v>
                </c:pt>
                <c:pt idx="1211">
                  <c:v>-0.28220078659069259</c:v>
                </c:pt>
                <c:pt idx="1212">
                  <c:v>-0.28509981231763959</c:v>
                </c:pt>
                <c:pt idx="1213">
                  <c:v>-0.2874988079056493</c:v>
                </c:pt>
                <c:pt idx="1214">
                  <c:v>-0.28579999771318398</c:v>
                </c:pt>
                <c:pt idx="1215">
                  <c:v>-0.28569890288781608</c:v>
                </c:pt>
                <c:pt idx="1216">
                  <c:v>-0.2854010372175253</c:v>
                </c:pt>
                <c:pt idx="1217">
                  <c:v>-0.28420000267215073</c:v>
                </c:pt>
                <c:pt idx="1218">
                  <c:v>-0.28709930000331951</c:v>
                </c:pt>
                <c:pt idx="1219">
                  <c:v>-0.28810002480167896</c:v>
                </c:pt>
                <c:pt idx="1220">
                  <c:v>-0.29129904441651888</c:v>
                </c:pt>
                <c:pt idx="1221">
                  <c:v>-0.29650096740806475</c:v>
                </c:pt>
                <c:pt idx="1222">
                  <c:v>-0.30180002326960675</c:v>
                </c:pt>
                <c:pt idx="1223">
                  <c:v>-0.30379944114247337</c:v>
                </c:pt>
                <c:pt idx="1224">
                  <c:v>-0.30859991836041445</c:v>
                </c:pt>
                <c:pt idx="1225">
                  <c:v>-0.31249907684104983</c:v>
                </c:pt>
                <c:pt idx="1226">
                  <c:v>-0.31260083083907375</c:v>
                </c:pt>
                <c:pt idx="1227">
                  <c:v>-0.31180006484646583</c:v>
                </c:pt>
                <c:pt idx="1228">
                  <c:v>-0.3093990665365709</c:v>
                </c:pt>
                <c:pt idx="1229">
                  <c:v>-0.30900011138874106</c:v>
                </c:pt>
                <c:pt idx="1230">
                  <c:v>-0.30829891090252204</c:v>
                </c:pt>
                <c:pt idx="1231">
                  <c:v>-0.31050107842020225</c:v>
                </c:pt>
                <c:pt idx="1232">
                  <c:v>-0.31250008010829333</c:v>
                </c:pt>
                <c:pt idx="1233">
                  <c:v>-0.31469923858094262</c:v>
                </c:pt>
                <c:pt idx="1234">
                  <c:v>-0.31730006599536864</c:v>
                </c:pt>
                <c:pt idx="1235">
                  <c:v>-0.32109911880252184</c:v>
                </c:pt>
                <c:pt idx="1236">
                  <c:v>-0.32100097541842842</c:v>
                </c:pt>
                <c:pt idx="1237">
                  <c:v>-0.31899991073441925</c:v>
                </c:pt>
                <c:pt idx="1238">
                  <c:v>-0.32299913559108973</c:v>
                </c:pt>
                <c:pt idx="1239">
                  <c:v>-0.32500000228901627</c:v>
                </c:pt>
                <c:pt idx="1240">
                  <c:v>-0.32409902496146969</c:v>
                </c:pt>
                <c:pt idx="1241">
                  <c:v>-0.32680091476504458</c:v>
                </c:pt>
                <c:pt idx="1242">
                  <c:v>-0.32359997978346655</c:v>
                </c:pt>
                <c:pt idx="1243">
                  <c:v>-0.32229911117610754</c:v>
                </c:pt>
                <c:pt idx="1244">
                  <c:v>-0.32550011062267004</c:v>
                </c:pt>
                <c:pt idx="1245">
                  <c:v>-0.3266991424607113</c:v>
                </c:pt>
                <c:pt idx="1246">
                  <c:v>-0.32730086632363964</c:v>
                </c:pt>
                <c:pt idx="1247">
                  <c:v>-0.32829989509627922</c:v>
                </c:pt>
                <c:pt idx="1248">
                  <c:v>-0.3291992618542281</c:v>
                </c:pt>
                <c:pt idx="1249">
                  <c:v>-0.32929991417040583</c:v>
                </c:pt>
                <c:pt idx="1250">
                  <c:v>-0.32849897613778012</c:v>
                </c:pt>
                <c:pt idx="1251">
                  <c:v>-0.33170094146771589</c:v>
                </c:pt>
                <c:pt idx="1252">
                  <c:v>-0.3374000003823312</c:v>
                </c:pt>
                <c:pt idx="1253">
                  <c:v>-0.34099928550858749</c:v>
                </c:pt>
                <c:pt idx="1254">
                  <c:v>-0.34810000419383869</c:v>
                </c:pt>
                <c:pt idx="1255">
                  <c:v>-0.35219915351626696</c:v>
                </c:pt>
                <c:pt idx="1256">
                  <c:v>-0.35040083198691718</c:v>
                </c:pt>
                <c:pt idx="1257">
                  <c:v>-0.34689992408675607</c:v>
                </c:pt>
                <c:pt idx="1258">
                  <c:v>-0.34539911879983265</c:v>
                </c:pt>
                <c:pt idx="1259">
                  <c:v>-0.34689991912455298</c:v>
                </c:pt>
                <c:pt idx="1260">
                  <c:v>-0.34729941863770364</c:v>
                </c:pt>
                <c:pt idx="1261">
                  <c:v>-0.34980065040872432</c:v>
                </c:pt>
                <c:pt idx="1262">
                  <c:v>-0.34680008964642184</c:v>
                </c:pt>
                <c:pt idx="1263">
                  <c:v>-0.3469994533516001</c:v>
                </c:pt>
                <c:pt idx="1264">
                  <c:v>-0.35219996375963092</c:v>
                </c:pt>
                <c:pt idx="1265">
                  <c:v>-0.35569942092843121</c:v>
                </c:pt>
                <c:pt idx="1266">
                  <c:v>-0.35650064964283956</c:v>
                </c:pt>
                <c:pt idx="1267">
                  <c:v>-0.3584001098643057</c:v>
                </c:pt>
                <c:pt idx="1268">
                  <c:v>-0.35969926528923679</c:v>
                </c:pt>
                <c:pt idx="1269">
                  <c:v>-0.35999992676079273</c:v>
                </c:pt>
                <c:pt idx="1270">
                  <c:v>-0.35839929962094175</c:v>
                </c:pt>
                <c:pt idx="1271">
                  <c:v>-0.35730070648423862</c:v>
                </c:pt>
                <c:pt idx="1272">
                  <c:v>-0.35860000076354481</c:v>
                </c:pt>
                <c:pt idx="1273">
                  <c:v>-0.35629909896670142</c:v>
                </c:pt>
                <c:pt idx="1274">
                  <c:v>-0.35270003814366646</c:v>
                </c:pt>
                <c:pt idx="1275">
                  <c:v>-0.35639929008902982</c:v>
                </c:pt>
                <c:pt idx="1276">
                  <c:v>-0.3572007209804724</c:v>
                </c:pt>
                <c:pt idx="1277">
                  <c:v>-0.35620001220377162</c:v>
                </c:pt>
                <c:pt idx="1278">
                  <c:v>-0.35899902573146392</c:v>
                </c:pt>
                <c:pt idx="1279">
                  <c:v>-0.35460091858112719</c:v>
                </c:pt>
                <c:pt idx="1280">
                  <c:v>-0.35779924392409157</c:v>
                </c:pt>
                <c:pt idx="1281">
                  <c:v>-0.35810068397404393</c:v>
                </c:pt>
                <c:pt idx="1282">
                  <c:v>-0.35689929313957691</c:v>
                </c:pt>
                <c:pt idx="1283">
                  <c:v>-0.35650069083931157</c:v>
                </c:pt>
                <c:pt idx="1284">
                  <c:v>-0.3582009086603648</c:v>
                </c:pt>
                <c:pt idx="1285">
                  <c:v>-0.35719921607960714</c:v>
                </c:pt>
                <c:pt idx="1286">
                  <c:v>-0.35850072250468656</c:v>
                </c:pt>
                <c:pt idx="1287">
                  <c:v>-0.36139909019402694</c:v>
                </c:pt>
                <c:pt idx="1288">
                  <c:v>-0.36190080489905085</c:v>
                </c:pt>
                <c:pt idx="1289">
                  <c:v>-0.3665004943832173</c:v>
                </c:pt>
                <c:pt idx="1290">
                  <c:v>-0.36399934197106631</c:v>
                </c:pt>
                <c:pt idx="1291">
                  <c:v>-0.3639006401062943</c:v>
                </c:pt>
                <c:pt idx="1292">
                  <c:v>-0.36239946060231887</c:v>
                </c:pt>
                <c:pt idx="1293">
                  <c:v>-0.3650004447918036</c:v>
                </c:pt>
                <c:pt idx="1294">
                  <c:v>-0.36550065956544131</c:v>
                </c:pt>
                <c:pt idx="1295">
                  <c:v>-0.36619916915515205</c:v>
                </c:pt>
                <c:pt idx="1296">
                  <c:v>-0.3647007511171978</c:v>
                </c:pt>
                <c:pt idx="1297">
                  <c:v>-0.36749938430875773</c:v>
                </c:pt>
                <c:pt idx="1298">
                  <c:v>-0.36840043792471988</c:v>
                </c:pt>
                <c:pt idx="1299">
                  <c:v>-0.36390075836243341</c:v>
                </c:pt>
                <c:pt idx="1300">
                  <c:v>-0.36249956665415084</c:v>
                </c:pt>
                <c:pt idx="1301">
                  <c:v>-0.36670051460532704</c:v>
                </c:pt>
                <c:pt idx="1302">
                  <c:v>-0.3652992626230116</c:v>
                </c:pt>
                <c:pt idx="1303">
                  <c:v>-0.36770059394621057</c:v>
                </c:pt>
                <c:pt idx="1304">
                  <c:v>-0.36620080566353863</c:v>
                </c:pt>
                <c:pt idx="1305">
                  <c:v>-0.36649968338315375</c:v>
                </c:pt>
                <c:pt idx="1306">
                  <c:v>-0.36920031432964606</c:v>
                </c:pt>
                <c:pt idx="1307">
                  <c:v>-0.37139918289176421</c:v>
                </c:pt>
                <c:pt idx="1308">
                  <c:v>-0.36900079193583224</c:v>
                </c:pt>
                <c:pt idx="1309">
                  <c:v>-0.36700083770847414</c:v>
                </c:pt>
                <c:pt idx="1310">
                  <c:v>-0.36729944687249372</c:v>
                </c:pt>
                <c:pt idx="1311">
                  <c:v>-0.36880053672939539</c:v>
                </c:pt>
                <c:pt idx="1312">
                  <c:v>-0.36729924545943504</c:v>
                </c:pt>
                <c:pt idx="1313">
                  <c:v>-0.36430078506964492</c:v>
                </c:pt>
                <c:pt idx="1314">
                  <c:v>-0.3669004051189404</c:v>
                </c:pt>
                <c:pt idx="1315">
                  <c:v>-0.36589962081779959</c:v>
                </c:pt>
                <c:pt idx="1316">
                  <c:v>-0.36910029105638387</c:v>
                </c:pt>
                <c:pt idx="1317">
                  <c:v>-0.37019953689741669</c:v>
                </c:pt>
                <c:pt idx="1318">
                  <c:v>-0.37370048484444851</c:v>
                </c:pt>
                <c:pt idx="1319">
                  <c:v>-0.36980101661902154</c:v>
                </c:pt>
                <c:pt idx="1320">
                  <c:v>-0.3671994808173622</c:v>
                </c:pt>
                <c:pt idx="1321">
                  <c:v>-0.36890063705504872</c:v>
                </c:pt>
                <c:pt idx="1322">
                  <c:v>-0.365899424366944</c:v>
                </c:pt>
                <c:pt idx="1323">
                  <c:v>-0.367700514223543</c:v>
                </c:pt>
                <c:pt idx="1324">
                  <c:v>-0.36590069580415729</c:v>
                </c:pt>
                <c:pt idx="1325">
                  <c:v>-0.36489926262584049</c:v>
                </c:pt>
                <c:pt idx="1326">
                  <c:v>-0.36460083846759517</c:v>
                </c:pt>
                <c:pt idx="1327">
                  <c:v>-0.36529934806458186</c:v>
                </c:pt>
                <c:pt idx="1328">
                  <c:v>-0.36780047111824388</c:v>
                </c:pt>
                <c:pt idx="1329">
                  <c:v>-0.36820078239543363</c:v>
                </c:pt>
                <c:pt idx="1330">
                  <c:v>-0.36959978676168248</c:v>
                </c:pt>
                <c:pt idx="1331">
                  <c:v>-0.37370017624198226</c:v>
                </c:pt>
                <c:pt idx="1332">
                  <c:v>-0.3760994491603924</c:v>
                </c:pt>
                <c:pt idx="1333">
                  <c:v>-0.37630046958656749</c:v>
                </c:pt>
                <c:pt idx="1334">
                  <c:v>-0.37940067215095041</c:v>
                </c:pt>
                <c:pt idx="1335">
                  <c:v>-0.377799414061883</c:v>
                </c:pt>
                <c:pt idx="1336">
                  <c:v>-0.37790057029633317</c:v>
                </c:pt>
                <c:pt idx="1337">
                  <c:v>-0.38219919738912722</c:v>
                </c:pt>
                <c:pt idx="1338">
                  <c:v>-0.38360063438449288</c:v>
                </c:pt>
                <c:pt idx="1339">
                  <c:v>-0.38660049590544077</c:v>
                </c:pt>
                <c:pt idx="1340">
                  <c:v>-0.39299936752649955</c:v>
                </c:pt>
                <c:pt idx="1341">
                  <c:v>-0.39230069885525154</c:v>
                </c:pt>
                <c:pt idx="1342">
                  <c:v>-0.38989944381319219</c:v>
                </c:pt>
                <c:pt idx="1343">
                  <c:v>-0.38850056687078904</c:v>
                </c:pt>
                <c:pt idx="1344">
                  <c:v>-0.38730074233899359</c:v>
                </c:pt>
                <c:pt idx="1345">
                  <c:v>-0.38849914322054246</c:v>
                </c:pt>
                <c:pt idx="1346">
                  <c:v>-0.38960075225622859</c:v>
                </c:pt>
                <c:pt idx="1347">
                  <c:v>-0.39049921951664146</c:v>
                </c:pt>
                <c:pt idx="1348">
                  <c:v>-0.3879008316071122</c:v>
                </c:pt>
                <c:pt idx="1349">
                  <c:v>-0.38920062675606459</c:v>
                </c:pt>
                <c:pt idx="1350">
                  <c:v>-0.38569927215576172</c:v>
                </c:pt>
                <c:pt idx="1351">
                  <c:v>-0.38710060653829714</c:v>
                </c:pt>
                <c:pt idx="1352">
                  <c:v>-0.38949937858706107</c:v>
                </c:pt>
                <c:pt idx="1353">
                  <c:v>-0.38950063438096549</c:v>
                </c:pt>
                <c:pt idx="1354">
                  <c:v>-0.39160042648290982</c:v>
                </c:pt>
                <c:pt idx="1355">
                  <c:v>-0.39299944000231335</c:v>
                </c:pt>
                <c:pt idx="1356">
                  <c:v>-0.38830056610458996</c:v>
                </c:pt>
                <c:pt idx="1357">
                  <c:v>-0.38909909362701001</c:v>
                </c:pt>
                <c:pt idx="1358">
                  <c:v>-0.38530077514587902</c:v>
                </c:pt>
                <c:pt idx="1359">
                  <c:v>-0.38410078774177236</c:v>
                </c:pt>
                <c:pt idx="1360">
                  <c:v>-0.38719969252997544</c:v>
                </c:pt>
                <c:pt idx="1361">
                  <c:v>-0.38940036277926993</c:v>
                </c:pt>
                <c:pt idx="1362">
                  <c:v>-0.38929965096031083</c:v>
                </c:pt>
                <c:pt idx="1363">
                  <c:v>-0.39410031814622926</c:v>
                </c:pt>
                <c:pt idx="1364">
                  <c:v>-0.39570041504339315</c:v>
                </c:pt>
                <c:pt idx="1365">
                  <c:v>-0.39979927749664057</c:v>
                </c:pt>
                <c:pt idx="1366">
                  <c:v>-0.39810057563590817</c:v>
                </c:pt>
                <c:pt idx="1367">
                  <c:v>-0.39689924506819807</c:v>
                </c:pt>
                <c:pt idx="1368">
                  <c:v>-0.39150071525364183</c:v>
                </c:pt>
                <c:pt idx="1369">
                  <c:v>-0.39130043182376539</c:v>
                </c:pt>
                <c:pt idx="1370">
                  <c:v>-0.39369963531498797</c:v>
                </c:pt>
                <c:pt idx="1371">
                  <c:v>-0.3945004444103688</c:v>
                </c:pt>
                <c:pt idx="1372">
                  <c:v>-0.39329956359870266</c:v>
                </c:pt>
                <c:pt idx="1373">
                  <c:v>-0.39400050544645637</c:v>
                </c:pt>
                <c:pt idx="1374">
                  <c:v>-0.39700021286262199</c:v>
                </c:pt>
                <c:pt idx="1375">
                  <c:v>-0.39649922943499405</c:v>
                </c:pt>
                <c:pt idx="1376">
                  <c:v>-0.39470063323824434</c:v>
                </c:pt>
                <c:pt idx="1377">
                  <c:v>-0.39319948081538314</c:v>
                </c:pt>
                <c:pt idx="1378">
                  <c:v>-0.38890060692210682</c:v>
                </c:pt>
                <c:pt idx="1379">
                  <c:v>-0.38590071296493988</c:v>
                </c:pt>
                <c:pt idx="1380">
                  <c:v>-0.39059939728031168</c:v>
                </c:pt>
                <c:pt idx="1381">
                  <c:v>-0.38870065918308683</c:v>
                </c:pt>
                <c:pt idx="1382">
                  <c:v>-0.38719946747005451</c:v>
                </c:pt>
                <c:pt idx="1383">
                  <c:v>-0.38720034294237848</c:v>
                </c:pt>
                <c:pt idx="1384">
                  <c:v>-0.38680053939606296</c:v>
                </c:pt>
                <c:pt idx="1385">
                  <c:v>-0.39019946212647483</c:v>
                </c:pt>
                <c:pt idx="1386">
                  <c:v>-0.39110054893535562</c:v>
                </c:pt>
                <c:pt idx="1387">
                  <c:v>-0.39109921226190636</c:v>
                </c:pt>
                <c:pt idx="1388">
                  <c:v>-0.38860061301966198</c:v>
                </c:pt>
                <c:pt idx="1389">
                  <c:v>-0.38670067977363942</c:v>
                </c:pt>
                <c:pt idx="1390">
                  <c:v>-0.38889923439273844</c:v>
                </c:pt>
                <c:pt idx="1391">
                  <c:v>-0.38940084342902992</c:v>
                </c:pt>
                <c:pt idx="1392">
                  <c:v>-0.38899938621761976</c:v>
                </c:pt>
                <c:pt idx="1393">
                  <c:v>-0.39000054245116189</c:v>
                </c:pt>
                <c:pt idx="1394">
                  <c:v>-0.38870060921180993</c:v>
                </c:pt>
                <c:pt idx="1395">
                  <c:v>-0.38289962577982806</c:v>
                </c:pt>
                <c:pt idx="1396">
                  <c:v>-0.38330050429794937</c:v>
                </c:pt>
                <c:pt idx="1397">
                  <c:v>-0.38049924621736864</c:v>
                </c:pt>
                <c:pt idx="1398">
                  <c:v>-0.37450057754904265</c:v>
                </c:pt>
                <c:pt idx="1399">
                  <c:v>-0.37370053863560315</c:v>
                </c:pt>
                <c:pt idx="1400">
                  <c:v>-0.37239950675575528</c:v>
                </c:pt>
                <c:pt idx="1401">
                  <c:v>-0.36730049095058348</c:v>
                </c:pt>
                <c:pt idx="1402">
                  <c:v>-0.36849943199194968</c:v>
                </c:pt>
                <c:pt idx="1403">
                  <c:v>-0.36720072707976215</c:v>
                </c:pt>
                <c:pt idx="1404">
                  <c:v>-0.36910048904246651</c:v>
                </c:pt>
                <c:pt idx="1405">
                  <c:v>-0.37059962616331177</c:v>
                </c:pt>
                <c:pt idx="1406">
                  <c:v>-0.3699004322043038</c:v>
                </c:pt>
                <c:pt idx="1407">
                  <c:v>-0.36759963875374524</c:v>
                </c:pt>
                <c:pt idx="1408">
                  <c:v>-0.36650026969437022</c:v>
                </c:pt>
                <c:pt idx="1409">
                  <c:v>-0.36720046005211771</c:v>
                </c:pt>
                <c:pt idx="1410">
                  <c:v>-0.36629963036102708</c:v>
                </c:pt>
                <c:pt idx="1411">
                  <c:v>-0.37000036392419133</c:v>
                </c:pt>
                <c:pt idx="1412">
                  <c:v>-0.37039966697193449</c:v>
                </c:pt>
                <c:pt idx="1413">
                  <c:v>-0.37270026168698678</c:v>
                </c:pt>
                <c:pt idx="1414">
                  <c:v>-0.37240031928376993</c:v>
                </c:pt>
                <c:pt idx="1415">
                  <c:v>-0.37079966469173087</c:v>
                </c:pt>
                <c:pt idx="1416">
                  <c:v>-0.36850037116528256</c:v>
                </c:pt>
                <c:pt idx="1417">
                  <c:v>-0.37209941176843131</c:v>
                </c:pt>
                <c:pt idx="1418">
                  <c:v>-0.36990049858286511</c:v>
                </c:pt>
                <c:pt idx="1419">
                  <c:v>-0.3728003177602659</c:v>
                </c:pt>
                <c:pt idx="1420">
                  <c:v>-0.37189948806917528</c:v>
                </c:pt>
                <c:pt idx="1421">
                  <c:v>-0.3695004722540034</c:v>
                </c:pt>
                <c:pt idx="1422">
                  <c:v>-0.36669962768792175</c:v>
                </c:pt>
                <c:pt idx="1423">
                  <c:v>-0.36680040054488927</c:v>
                </c:pt>
                <c:pt idx="1424">
                  <c:v>-0.3637006031058263</c:v>
                </c:pt>
                <c:pt idx="1425">
                  <c:v>-0.36309940529463347</c:v>
                </c:pt>
                <c:pt idx="1426">
                  <c:v>-0.36070073662267532</c:v>
                </c:pt>
                <c:pt idx="1427">
                  <c:v>-0.36479926109313965</c:v>
                </c:pt>
                <c:pt idx="1428">
                  <c:v>-0.36160087318421574</c:v>
                </c:pt>
                <c:pt idx="1429">
                  <c:v>-0.36630042076285463</c:v>
                </c:pt>
                <c:pt idx="1430">
                  <c:v>-0.36829956398287322</c:v>
                </c:pt>
                <c:pt idx="1431">
                  <c:v>-0.36600054817245109</c:v>
                </c:pt>
                <c:pt idx="1432">
                  <c:v>-0.36629969139175955</c:v>
                </c:pt>
                <c:pt idx="1433">
                  <c:v>-0.36950025291298516</c:v>
                </c:pt>
                <c:pt idx="1434">
                  <c:v>-0.36840066375589231</c:v>
                </c:pt>
                <c:pt idx="1435">
                  <c:v>-0.36789944190968527</c:v>
                </c:pt>
                <c:pt idx="1436">
                  <c:v>-0.36710045929066837</c:v>
                </c:pt>
                <c:pt idx="1437">
                  <c:v>-0.36459946975810453</c:v>
                </c:pt>
                <c:pt idx="1438">
                  <c:v>-0.36320055656688055</c:v>
                </c:pt>
                <c:pt idx="1439">
                  <c:v>-0.36860040893225232</c:v>
                </c:pt>
                <c:pt idx="1440">
                  <c:v>-0.37079955521039665</c:v>
                </c:pt>
                <c:pt idx="1441">
                  <c:v>-0.37240036125149345</c:v>
                </c:pt>
                <c:pt idx="1442">
                  <c:v>-0.37609963417344261</c:v>
                </c:pt>
                <c:pt idx="1443">
                  <c:v>-0.37970043716632063</c:v>
                </c:pt>
                <c:pt idx="1444">
                  <c:v>-0.38170042838464724</c:v>
                </c:pt>
                <c:pt idx="1445">
                  <c:v>-0.3833994628948858</c:v>
                </c:pt>
                <c:pt idx="1446">
                  <c:v>-0.3822005466427072</c:v>
                </c:pt>
                <c:pt idx="1447">
                  <c:v>-0.38169941520754946</c:v>
                </c:pt>
                <c:pt idx="1448">
                  <c:v>-0.38260060462926049</c:v>
                </c:pt>
                <c:pt idx="1449">
                  <c:v>-0.38350045699917246</c:v>
                </c:pt>
                <c:pt idx="1450">
                  <c:v>-0.38529944916081149</c:v>
                </c:pt>
                <c:pt idx="1451">
                  <c:v>-0.38040060844650725</c:v>
                </c:pt>
                <c:pt idx="1452">
                  <c:v>-0.37799960975826252</c:v>
                </c:pt>
                <c:pt idx="1453">
                  <c:v>-0.37720027694740565</c:v>
                </c:pt>
                <c:pt idx="1454">
                  <c:v>-0.37510057907638839</c:v>
                </c:pt>
                <c:pt idx="1455">
                  <c:v>-0.37719957123044878</c:v>
                </c:pt>
                <c:pt idx="1456">
                  <c:v>-0.38060039386618882</c:v>
                </c:pt>
                <c:pt idx="1457">
                  <c:v>-0.37829957332724007</c:v>
                </c:pt>
                <c:pt idx="1458">
                  <c:v>-0.37780050162837142</c:v>
                </c:pt>
                <c:pt idx="1459">
                  <c:v>-0.38170040684053674</c:v>
                </c:pt>
                <c:pt idx="1460">
                  <c:v>-0.38539943828072865</c:v>
                </c:pt>
                <c:pt idx="1461">
                  <c:v>-0.38650048885028809</c:v>
                </c:pt>
                <c:pt idx="1462">
                  <c:v>-0.38899958229012555</c:v>
                </c:pt>
                <c:pt idx="1463">
                  <c:v>-0.38980042457842501</c:v>
                </c:pt>
                <c:pt idx="1464">
                  <c:v>-0.39240032367524691</c:v>
                </c:pt>
                <c:pt idx="1465">
                  <c:v>-0.39039944419346284</c:v>
                </c:pt>
                <c:pt idx="1466">
                  <c:v>-0.39130051441316027</c:v>
                </c:pt>
                <c:pt idx="1467">
                  <c:v>-0.39019955806725193</c:v>
                </c:pt>
                <c:pt idx="1468">
                  <c:v>-0.39120048637414584</c:v>
                </c:pt>
                <c:pt idx="1469">
                  <c:v>-0.39210057278251043</c:v>
                </c:pt>
                <c:pt idx="1470">
                  <c:v>-0.39219939155736938</c:v>
                </c:pt>
                <c:pt idx="1471">
                  <c:v>-0.38980062026530504</c:v>
                </c:pt>
                <c:pt idx="1472">
                  <c:v>-0.38739933948090766</c:v>
                </c:pt>
                <c:pt idx="1473">
                  <c:v>-0.38750065422209445</c:v>
                </c:pt>
                <c:pt idx="1474">
                  <c:v>-0.38180074672709452</c:v>
                </c:pt>
                <c:pt idx="1475">
                  <c:v>-0.38179927425517235</c:v>
                </c:pt>
                <c:pt idx="1476">
                  <c:v>-0.3775007444419316</c:v>
                </c:pt>
                <c:pt idx="1477">
                  <c:v>-0.37609968242759351</c:v>
                </c:pt>
                <c:pt idx="1478">
                  <c:v>-0.37530038280965528</c:v>
                </c:pt>
                <c:pt idx="1479">
                  <c:v>-0.37850044040533248</c:v>
                </c:pt>
                <c:pt idx="1480">
                  <c:v>-0.37999965438939398</c:v>
                </c:pt>
                <c:pt idx="1481">
                  <c:v>-0.38330033817328513</c:v>
                </c:pt>
                <c:pt idx="1482">
                  <c:v>-0.38569979057501769</c:v>
                </c:pt>
                <c:pt idx="1483">
                  <c:v>-0.3909001604115474</c:v>
                </c:pt>
                <c:pt idx="1484">
                  <c:v>-0.38710051536327228</c:v>
                </c:pt>
                <c:pt idx="1485">
                  <c:v>-0.38689951973356074</c:v>
                </c:pt>
                <c:pt idx="1486">
                  <c:v>-0.38630053710949142</c:v>
                </c:pt>
                <c:pt idx="1487">
                  <c:v>-0.38809958820638712</c:v>
                </c:pt>
                <c:pt idx="1488">
                  <c:v>-0.38510046368173789</c:v>
                </c:pt>
                <c:pt idx="1489">
                  <c:v>-0.38680024051427608</c:v>
                </c:pt>
                <c:pt idx="1490">
                  <c:v>-0.38549949684238527</c:v>
                </c:pt>
                <c:pt idx="1491">
                  <c:v>-0.38360049456969136</c:v>
                </c:pt>
                <c:pt idx="1492">
                  <c:v>-0.38429952163278358</c:v>
                </c:pt>
                <c:pt idx="1493">
                  <c:v>-0.3855004861834459</c:v>
                </c:pt>
                <c:pt idx="1494">
                  <c:v>-0.38550039138499415</c:v>
                </c:pt>
                <c:pt idx="1495">
                  <c:v>-0.38759972019033739</c:v>
                </c:pt>
                <c:pt idx="1496">
                  <c:v>-0.38750031795643736</c:v>
                </c:pt>
                <c:pt idx="1497">
                  <c:v>-0.3901998109795386</c:v>
                </c:pt>
                <c:pt idx="1498">
                  <c:v>-0.39350012798240641</c:v>
                </c:pt>
                <c:pt idx="1499">
                  <c:v>-0.39680029563896824</c:v>
                </c:pt>
                <c:pt idx="1500">
                  <c:v>-0.40059988078428432</c:v>
                </c:pt>
                <c:pt idx="1501">
                  <c:v>-0.40370012836501701</c:v>
                </c:pt>
                <c:pt idx="1502">
                  <c:v>-0.40499962006288115</c:v>
                </c:pt>
                <c:pt idx="1503">
                  <c:v>-0.40350044269871432</c:v>
                </c:pt>
                <c:pt idx="1504">
                  <c:v>-0.4033003417935106</c:v>
                </c:pt>
                <c:pt idx="1505">
                  <c:v>-0.40279948501120089</c:v>
                </c:pt>
                <c:pt idx="1506">
                  <c:v>-0.40010044955852209</c:v>
                </c:pt>
                <c:pt idx="1507">
                  <c:v>-0.39699944954190869</c:v>
                </c:pt>
                <c:pt idx="1508">
                  <c:v>-0.39530056953663006</c:v>
                </c:pt>
                <c:pt idx="1509">
                  <c:v>-0.39550013504049275</c:v>
                </c:pt>
                <c:pt idx="1510">
                  <c:v>-0.39779956168786157</c:v>
                </c:pt>
                <c:pt idx="1511">
                  <c:v>-0.39770047340425663</c:v>
                </c:pt>
                <c:pt idx="1512">
                  <c:v>-0.39749952450074488</c:v>
                </c:pt>
                <c:pt idx="1513">
                  <c:v>-0.39550048598903231</c:v>
                </c:pt>
                <c:pt idx="1514">
                  <c:v>-0.39150046368013136</c:v>
                </c:pt>
                <c:pt idx="1515">
                  <c:v>-0.3916993820166681</c:v>
                </c:pt>
                <c:pt idx="1516">
                  <c:v>-0.38860057449346641</c:v>
                </c:pt>
                <c:pt idx="1517">
                  <c:v>-0.38659958191419719</c:v>
                </c:pt>
                <c:pt idx="1518">
                  <c:v>-0.38620045738207409</c:v>
                </c:pt>
                <c:pt idx="1519">
                  <c:v>-0.38270050144637935</c:v>
                </c:pt>
                <c:pt idx="1520">
                  <c:v>-0.38109957217966439</c:v>
                </c:pt>
                <c:pt idx="1521">
                  <c:v>-0.37740037822368322</c:v>
                </c:pt>
                <c:pt idx="1522">
                  <c:v>-0.3758997402183013</c:v>
                </c:pt>
                <c:pt idx="1523">
                  <c:v>-0.37580030174285639</c:v>
                </c:pt>
                <c:pt idx="1524">
                  <c:v>-0.37680023098073434</c:v>
                </c:pt>
                <c:pt idx="1525">
                  <c:v>-0.38039979343739105</c:v>
                </c:pt>
                <c:pt idx="1526">
                  <c:v>-0.3846002658829093</c:v>
                </c:pt>
                <c:pt idx="1527">
                  <c:v>-0.38449968815257307</c:v>
                </c:pt>
                <c:pt idx="1528">
                  <c:v>-0.38600030250381678</c:v>
                </c:pt>
                <c:pt idx="1529">
                  <c:v>-0.38440046272444306</c:v>
                </c:pt>
                <c:pt idx="1530">
                  <c:v>-0.38269978541939054</c:v>
                </c:pt>
                <c:pt idx="1531">
                  <c:v>-0.38210027752211317</c:v>
                </c:pt>
                <c:pt idx="1532">
                  <c:v>-0.38709970111813163</c:v>
                </c:pt>
                <c:pt idx="1533">
                  <c:v>-0.38800020980852423</c:v>
                </c:pt>
                <c:pt idx="1534">
                  <c:v>-0.38880020542273996</c:v>
                </c:pt>
                <c:pt idx="1535">
                  <c:v>-0.39059949797956506</c:v>
                </c:pt>
                <c:pt idx="1536">
                  <c:v>-0.39090040969313122</c:v>
                </c:pt>
                <c:pt idx="1537">
                  <c:v>-0.38899970226339065</c:v>
                </c:pt>
                <c:pt idx="1538">
                  <c:v>-0.39190024719573557</c:v>
                </c:pt>
                <c:pt idx="1539">
                  <c:v>-0.3948003318728297</c:v>
                </c:pt>
                <c:pt idx="1540">
                  <c:v>-0.39139945545321098</c:v>
                </c:pt>
                <c:pt idx="1541">
                  <c:v>-0.38670059509604471</c:v>
                </c:pt>
                <c:pt idx="1542">
                  <c:v>-0.38719926586782094</c:v>
                </c:pt>
                <c:pt idx="1543">
                  <c:v>-0.38370072250108933</c:v>
                </c:pt>
                <c:pt idx="1544">
                  <c:v>-0.37810058403556468</c:v>
                </c:pt>
                <c:pt idx="1545">
                  <c:v>-0.37859978446795139</c:v>
                </c:pt>
                <c:pt idx="1546">
                  <c:v>-0.37930029316339642</c:v>
                </c:pt>
                <c:pt idx="1547">
                  <c:v>-0.37979975910275243</c:v>
                </c:pt>
                <c:pt idx="1548">
                  <c:v>-0.3770002843812108</c:v>
                </c:pt>
                <c:pt idx="1549">
                  <c:v>-0.3762003721203655</c:v>
                </c:pt>
                <c:pt idx="1550">
                  <c:v>-0.37449963760445826</c:v>
                </c:pt>
                <c:pt idx="1551">
                  <c:v>-0.37790033798228251</c:v>
                </c:pt>
                <c:pt idx="1552">
                  <c:v>-0.38089982967358083</c:v>
                </c:pt>
                <c:pt idx="1553">
                  <c:v>-0.38500023269443773</c:v>
                </c:pt>
                <c:pt idx="1554">
                  <c:v>-0.38590033702348592</c:v>
                </c:pt>
                <c:pt idx="1555">
                  <c:v>-0.38099972171767149</c:v>
                </c:pt>
                <c:pt idx="1556">
                  <c:v>-0.37820024700340582</c:v>
                </c:pt>
                <c:pt idx="1557">
                  <c:v>-0.3749994264653651</c:v>
                </c:pt>
                <c:pt idx="1558">
                  <c:v>-0.37510056304745376</c:v>
                </c:pt>
                <c:pt idx="1559">
                  <c:v>-0.37400048790004803</c:v>
                </c:pt>
                <c:pt idx="1560">
                  <c:v>-0.37289932021667482</c:v>
                </c:pt>
                <c:pt idx="1561">
                  <c:v>-0.36810068474005675</c:v>
                </c:pt>
                <c:pt idx="1562">
                  <c:v>-0.36539941748924321</c:v>
                </c:pt>
                <c:pt idx="1563">
                  <c:v>-0.36270059337402927</c:v>
                </c:pt>
                <c:pt idx="1564">
                  <c:v>-0.36660017853137106</c:v>
                </c:pt>
                <c:pt idx="1565">
                  <c:v>-0.36609967632830376</c:v>
                </c:pt>
                <c:pt idx="1566">
                  <c:v>-0.36440034351835493</c:v>
                </c:pt>
                <c:pt idx="1567">
                  <c:v>-0.36579990463360446</c:v>
                </c:pt>
                <c:pt idx="1568">
                  <c:v>-0.37080008277553134</c:v>
                </c:pt>
                <c:pt idx="1569">
                  <c:v>-0.37190023384027882</c:v>
                </c:pt>
                <c:pt idx="1570">
                  <c:v>-0.37269939365069149</c:v>
                </c:pt>
                <c:pt idx="1571">
                  <c:v>-0.37080069179501152</c:v>
                </c:pt>
                <c:pt idx="1572">
                  <c:v>-0.3697997188573936</c:v>
                </c:pt>
                <c:pt idx="1573">
                  <c:v>-0.3728002441348508</c:v>
                </c:pt>
                <c:pt idx="1574">
                  <c:v>-0.37400040130887646</c:v>
                </c:pt>
                <c:pt idx="1575">
                  <c:v>-0.37629973621369572</c:v>
                </c:pt>
                <c:pt idx="1576">
                  <c:v>-0.37740031433349941</c:v>
                </c:pt>
                <c:pt idx="1577">
                  <c:v>-0.37669973049196415</c:v>
                </c:pt>
                <c:pt idx="1578">
                  <c:v>-0.37710032825998496</c:v>
                </c:pt>
                <c:pt idx="1579">
                  <c:v>-0.38040024089423241</c:v>
                </c:pt>
                <c:pt idx="1580">
                  <c:v>-0.38759961776668206</c:v>
                </c:pt>
                <c:pt idx="1581">
                  <c:v>-0.38740040722041158</c:v>
                </c:pt>
                <c:pt idx="1582">
                  <c:v>-0.39409957885800395</c:v>
                </c:pt>
                <c:pt idx="1583">
                  <c:v>-0.39250041809282266</c:v>
                </c:pt>
                <c:pt idx="1584">
                  <c:v>-0.3943003866224899</c:v>
                </c:pt>
                <c:pt idx="1585">
                  <c:v>-0.39189929142594337</c:v>
                </c:pt>
                <c:pt idx="1586">
                  <c:v>-0.38630060615832917</c:v>
                </c:pt>
                <c:pt idx="1587">
                  <c:v>-0.3810995698950137</c:v>
                </c:pt>
                <c:pt idx="1588">
                  <c:v>-0.38000048160756705</c:v>
                </c:pt>
                <c:pt idx="1589">
                  <c:v>-0.37880045623751357</c:v>
                </c:pt>
                <c:pt idx="1590">
                  <c:v>-0.38169961738458369</c:v>
                </c:pt>
                <c:pt idx="1591">
                  <c:v>-0.38300030116806738</c:v>
                </c:pt>
                <c:pt idx="1592">
                  <c:v>-0.38599939289269969</c:v>
                </c:pt>
                <c:pt idx="1593">
                  <c:v>-0.38290056572441244</c:v>
                </c:pt>
                <c:pt idx="1594">
                  <c:v>-0.3840005071615451</c:v>
                </c:pt>
                <c:pt idx="1595">
                  <c:v>-0.38279973335738759</c:v>
                </c:pt>
                <c:pt idx="1596">
                  <c:v>-0.38000027522502933</c:v>
                </c:pt>
                <c:pt idx="1597">
                  <c:v>-0.38099991321359994</c:v>
                </c:pt>
                <c:pt idx="1598">
                  <c:v>-0.38660010490275454</c:v>
                </c:pt>
                <c:pt idx="1599">
                  <c:v>-0.38430029525625287</c:v>
                </c:pt>
                <c:pt idx="1600">
                  <c:v>-0.38429961795918643</c:v>
                </c:pt>
                <c:pt idx="1601">
                  <c:v>-0.38250033798249206</c:v>
                </c:pt>
                <c:pt idx="1602">
                  <c:v>-0.38659957904746989</c:v>
                </c:pt>
                <c:pt idx="1603">
                  <c:v>-0.38810033226036467</c:v>
                </c:pt>
                <c:pt idx="1604">
                  <c:v>-0.3910000108735403</c:v>
                </c:pt>
                <c:pt idx="1605">
                  <c:v>-0.39059974098199746</c:v>
                </c:pt>
                <c:pt idx="1606">
                  <c:v>-0.39250028286187444</c:v>
                </c:pt>
                <c:pt idx="1607">
                  <c:v>-0.39559955272852676</c:v>
                </c:pt>
                <c:pt idx="1608">
                  <c:v>-0.39670043125079246</c:v>
                </c:pt>
                <c:pt idx="1609">
                  <c:v>-0.40320033035823144</c:v>
                </c:pt>
                <c:pt idx="1610">
                  <c:v>-0.4078997465185239</c:v>
                </c:pt>
                <c:pt idx="1611">
                  <c:v>-0.41090028839244042</c:v>
                </c:pt>
                <c:pt idx="1612">
                  <c:v>-0.41419956874597119</c:v>
                </c:pt>
                <c:pt idx="1613">
                  <c:v>-0.41240037479292369</c:v>
                </c:pt>
                <c:pt idx="1614">
                  <c:v>-0.40680048828653526</c:v>
                </c:pt>
                <c:pt idx="1615">
                  <c:v>-0.40499981842003763</c:v>
                </c:pt>
                <c:pt idx="1616">
                  <c:v>-0.40820013542543165</c:v>
                </c:pt>
                <c:pt idx="1617">
                  <c:v>-0.41359972057398409</c:v>
                </c:pt>
                <c:pt idx="1618">
                  <c:v>-0.41390024585416541</c:v>
                </c:pt>
                <c:pt idx="1619">
                  <c:v>-0.41230029735743301</c:v>
                </c:pt>
                <c:pt idx="1620">
                  <c:v>-0.40869972571817925</c:v>
                </c:pt>
                <c:pt idx="1621">
                  <c:v>-0.40660021781513933</c:v>
                </c:pt>
                <c:pt idx="1622">
                  <c:v>-0.40339964923623484</c:v>
                </c:pt>
                <c:pt idx="1623">
                  <c:v>-0.4018004386962275</c:v>
                </c:pt>
                <c:pt idx="1624">
                  <c:v>-0.40390012340503745</c:v>
                </c:pt>
                <c:pt idx="1625">
                  <c:v>-0.40079974651598604</c:v>
                </c:pt>
                <c:pt idx="1626">
                  <c:v>-0.4013002220162889</c:v>
                </c:pt>
                <c:pt idx="1627">
                  <c:v>-0.40069949798635207</c:v>
                </c:pt>
                <c:pt idx="1628">
                  <c:v>-0.40080044289061334</c:v>
                </c:pt>
                <c:pt idx="1629">
                  <c:v>-0.39930034503777279</c:v>
                </c:pt>
                <c:pt idx="1630">
                  <c:v>-0.39939946250524372</c:v>
                </c:pt>
                <c:pt idx="1631">
                  <c:v>-0.39560052967135562</c:v>
                </c:pt>
                <c:pt idx="1632">
                  <c:v>-0.39359959735884331</c:v>
                </c:pt>
                <c:pt idx="1633">
                  <c:v>-0.39130036716233008</c:v>
                </c:pt>
                <c:pt idx="1634">
                  <c:v>-0.38910048065008596</c:v>
                </c:pt>
                <c:pt idx="1635">
                  <c:v>-0.39089994660025695</c:v>
                </c:pt>
                <c:pt idx="1636">
                  <c:v>-0.39120010509213898</c:v>
                </c:pt>
                <c:pt idx="1637">
                  <c:v>-0.38819939461245667</c:v>
                </c:pt>
                <c:pt idx="1638">
                  <c:v>-0.38620055084174965</c:v>
                </c:pt>
                <c:pt idx="1639">
                  <c:v>-0.38470043639972573</c:v>
                </c:pt>
                <c:pt idx="1640">
                  <c:v>-0.38449970322108129</c:v>
                </c:pt>
                <c:pt idx="1641">
                  <c:v>-0.38330028438940644</c:v>
                </c:pt>
                <c:pt idx="1642">
                  <c:v>-0.38679947566561168</c:v>
                </c:pt>
                <c:pt idx="1643">
                  <c:v>-0.38430045681161573</c:v>
                </c:pt>
                <c:pt idx="1644">
                  <c:v>-0.38610012188291876</c:v>
                </c:pt>
                <c:pt idx="1645">
                  <c:v>-0.38529978256701725</c:v>
                </c:pt>
                <c:pt idx="1646">
                  <c:v>-0.38980027160869213</c:v>
                </c:pt>
                <c:pt idx="1647">
                  <c:v>-0.39499993973004166</c:v>
                </c:pt>
                <c:pt idx="1648">
                  <c:v>-0.39910002575197723</c:v>
                </c:pt>
                <c:pt idx="1649">
                  <c:v>-0.39880025977618061</c:v>
                </c:pt>
                <c:pt idx="1650">
                  <c:v>-0.39749946022493532</c:v>
                </c:pt>
                <c:pt idx="1651">
                  <c:v>-0.39340047760197194</c:v>
                </c:pt>
                <c:pt idx="1652">
                  <c:v>-0.39069927978562191</c:v>
                </c:pt>
                <c:pt idx="1653">
                  <c:v>-0.38710071983223315</c:v>
                </c:pt>
                <c:pt idx="1654">
                  <c:v>-0.38560056171263568</c:v>
                </c:pt>
                <c:pt idx="1655">
                  <c:v>-0.38809965343534714</c:v>
                </c:pt>
                <c:pt idx="1656">
                  <c:v>-0.38610035686724586</c:v>
                </c:pt>
                <c:pt idx="1657">
                  <c:v>-0.39029964638029924</c:v>
                </c:pt>
                <c:pt idx="1658">
                  <c:v>-0.38830038299784064</c:v>
                </c:pt>
                <c:pt idx="1659">
                  <c:v>-0.38920034847251372</c:v>
                </c:pt>
                <c:pt idx="1660">
                  <c:v>-0.38979965524777072</c:v>
                </c:pt>
                <c:pt idx="1661">
                  <c:v>-0.38710032244125614</c:v>
                </c:pt>
                <c:pt idx="1662">
                  <c:v>-0.39049949712352827</c:v>
                </c:pt>
                <c:pt idx="1663">
                  <c:v>-0.3868009981160867</c:v>
                </c:pt>
                <c:pt idx="1664">
                  <c:v>-0.38440068521595094</c:v>
                </c:pt>
                <c:pt idx="1665">
                  <c:v>-0.38299982605531113</c:v>
                </c:pt>
                <c:pt idx="1666">
                  <c:v>-0.38559998455457389</c:v>
                </c:pt>
                <c:pt idx="1667">
                  <c:v>-0.38589999303803779</c:v>
                </c:pt>
                <c:pt idx="1668">
                  <c:v>-0.38230066699907184</c:v>
                </c:pt>
                <c:pt idx="1669">
                  <c:v>-0.38060064230376156</c:v>
                </c:pt>
                <c:pt idx="1670">
                  <c:v>-0.37809895849204622</c:v>
                </c:pt>
                <c:pt idx="1671">
                  <c:v>-0.37259999246452935</c:v>
                </c:pt>
                <c:pt idx="1672">
                  <c:v>-0.37169998436002061</c:v>
                </c:pt>
                <c:pt idx="1673">
                  <c:v>-0.36420108775928384</c:v>
                </c:pt>
                <c:pt idx="1674">
                  <c:v>-0.36340054998436244</c:v>
                </c:pt>
                <c:pt idx="1675">
                  <c:v>-0.36679922447365243</c:v>
                </c:pt>
                <c:pt idx="1676">
                  <c:v>-0.36720000409695785</c:v>
                </c:pt>
                <c:pt idx="1677">
                  <c:v>-0.3682000125918421</c:v>
                </c:pt>
                <c:pt idx="1678">
                  <c:v>-0.36240102996816859</c:v>
                </c:pt>
                <c:pt idx="1679">
                  <c:v>-0.36550035027903505</c:v>
                </c:pt>
                <c:pt idx="1680">
                  <c:v>-0.36489947824884439</c:v>
                </c:pt>
                <c:pt idx="1681">
                  <c:v>-0.36419997033954132</c:v>
                </c:pt>
                <c:pt idx="1682">
                  <c:v>-0.36329999408917502</c:v>
                </c:pt>
                <c:pt idx="1683">
                  <c:v>-0.36270050278108101</c:v>
                </c:pt>
                <c:pt idx="1684">
                  <c:v>-0.36230049161531497</c:v>
                </c:pt>
                <c:pt idx="1685">
                  <c:v>-0.35959915866988013</c:v>
                </c:pt>
                <c:pt idx="1686">
                  <c:v>-0.35989999113371596</c:v>
                </c:pt>
                <c:pt idx="1687">
                  <c:v>-0.35909997253475012</c:v>
                </c:pt>
                <c:pt idx="1688">
                  <c:v>-0.35870051441452233</c:v>
                </c:pt>
                <c:pt idx="1689">
                  <c:v>-0.35690085343958344</c:v>
                </c:pt>
                <c:pt idx="1690">
                  <c:v>-0.35659953708091052</c:v>
                </c:pt>
                <c:pt idx="1691">
                  <c:v>-0.35819997634825995</c:v>
                </c:pt>
                <c:pt idx="1692">
                  <c:v>-0.36150001497298945</c:v>
                </c:pt>
                <c:pt idx="1693">
                  <c:v>-0.36460019989317516</c:v>
                </c:pt>
                <c:pt idx="1694">
                  <c:v>-0.36330045051727211</c:v>
                </c:pt>
                <c:pt idx="1695">
                  <c:v>-0.36229969158011954</c:v>
                </c:pt>
                <c:pt idx="1696">
                  <c:v>-0.36329998216388049</c:v>
                </c:pt>
                <c:pt idx="1697">
                  <c:v>-0.36290002317400649</c:v>
                </c:pt>
                <c:pt idx="1698">
                  <c:v>-0.36340054168977076</c:v>
                </c:pt>
                <c:pt idx="1699">
                  <c:v>-0.3674003554333467</c:v>
                </c:pt>
                <c:pt idx="1700">
                  <c:v>-0.36979972181143239</c:v>
                </c:pt>
                <c:pt idx="1701">
                  <c:v>-0.37109998597588856</c:v>
                </c:pt>
                <c:pt idx="1702">
                  <c:v>-0.37200002155441325</c:v>
                </c:pt>
                <c:pt idx="1703">
                  <c:v>-0.37280067891697399</c:v>
                </c:pt>
                <c:pt idx="1704">
                  <c:v>-0.37170090856670868</c:v>
                </c:pt>
                <c:pt idx="1705">
                  <c:v>-0.37229960136755835</c:v>
                </c:pt>
                <c:pt idx="1706">
                  <c:v>-0.37159998779679881</c:v>
                </c:pt>
                <c:pt idx="1707">
                  <c:v>-0.36650001221278217</c:v>
                </c:pt>
                <c:pt idx="1708">
                  <c:v>-0.36320109901862452</c:v>
                </c:pt>
                <c:pt idx="1709">
                  <c:v>-0.36000112276087748</c:v>
                </c:pt>
                <c:pt idx="1710">
                  <c:v>-0.35919947824731935</c:v>
                </c:pt>
                <c:pt idx="1711">
                  <c:v>-0.36059997034317348</c:v>
                </c:pt>
                <c:pt idx="1712">
                  <c:v>-0.36330001879105112</c:v>
                </c:pt>
                <c:pt idx="1713">
                  <c:v>-0.36330032596015371</c:v>
                </c:pt>
                <c:pt idx="1714">
                  <c:v>-0.36350021285761613</c:v>
                </c:pt>
                <c:pt idx="1715">
                  <c:v>-0.36629886159789748</c:v>
                </c:pt>
                <c:pt idx="1716">
                  <c:v>-0.3604000178311253</c:v>
                </c:pt>
                <c:pt idx="1717">
                  <c:v>-0.35980001344432821</c:v>
                </c:pt>
                <c:pt idx="1718">
                  <c:v>-0.3550004164717393</c:v>
                </c:pt>
                <c:pt idx="1719">
                  <c:v>-0.35400104302971158</c:v>
                </c:pt>
                <c:pt idx="1720">
                  <c:v>-0.35129944457730744</c:v>
                </c:pt>
                <c:pt idx="1721">
                  <c:v>-0.35379997968993848</c:v>
                </c:pt>
                <c:pt idx="1722">
                  <c:v>-0.35419998140423559</c:v>
                </c:pt>
                <c:pt idx="1723">
                  <c:v>-0.35030098896095296</c:v>
                </c:pt>
                <c:pt idx="1724">
                  <c:v>-0.34980062322574668</c:v>
                </c:pt>
                <c:pt idx="1725">
                  <c:v>-0.34499921407405054</c:v>
                </c:pt>
                <c:pt idx="1726">
                  <c:v>-0.34179999370098813</c:v>
                </c:pt>
                <c:pt idx="1727">
                  <c:v>-0.34300001202063868</c:v>
                </c:pt>
                <c:pt idx="1728">
                  <c:v>-0.34240085430792533</c:v>
                </c:pt>
                <c:pt idx="1729">
                  <c:v>-0.34110083570703864</c:v>
                </c:pt>
                <c:pt idx="1730">
                  <c:v>-0.34159910278685857</c:v>
                </c:pt>
                <c:pt idx="1731">
                  <c:v>-0.33750001449516276</c:v>
                </c:pt>
                <c:pt idx="1732">
                  <c:v>-0.33970001382840564</c:v>
                </c:pt>
                <c:pt idx="1733">
                  <c:v>-0.33630059194547357</c:v>
                </c:pt>
                <c:pt idx="1734">
                  <c:v>-0.33790050458628684</c:v>
                </c:pt>
                <c:pt idx="1735">
                  <c:v>-0.33779924173722975</c:v>
                </c:pt>
                <c:pt idx="1736">
                  <c:v>-0.33310000476194546</c:v>
                </c:pt>
                <c:pt idx="1737">
                  <c:v>-0.32979999294184381</c:v>
                </c:pt>
                <c:pt idx="1738">
                  <c:v>-0.32540095748845488</c:v>
                </c:pt>
                <c:pt idx="1739">
                  <c:v>-0.32630045967380283</c:v>
                </c:pt>
                <c:pt idx="1740">
                  <c:v>-0.32579904747399269</c:v>
                </c:pt>
                <c:pt idx="1741">
                  <c:v>-0.32339998559473315</c:v>
                </c:pt>
                <c:pt idx="1742">
                  <c:v>-0.32350000018777791</c:v>
                </c:pt>
                <c:pt idx="1743">
                  <c:v>-0.32030050887988182</c:v>
                </c:pt>
                <c:pt idx="1744">
                  <c:v>-0.32130014753056457</c:v>
                </c:pt>
                <c:pt idx="1745">
                  <c:v>-0.31839961280638818</c:v>
                </c:pt>
                <c:pt idx="1746">
                  <c:v>-0.3197999894109671</c:v>
                </c:pt>
                <c:pt idx="1747">
                  <c:v>-0.32190002937568352</c:v>
                </c:pt>
                <c:pt idx="1748">
                  <c:v>-0.32350053806294454</c:v>
                </c:pt>
                <c:pt idx="1749">
                  <c:v>-0.32400048389536096</c:v>
                </c:pt>
                <c:pt idx="1750">
                  <c:v>-0.32519957627664553</c:v>
                </c:pt>
                <c:pt idx="1751">
                  <c:v>-0.32480000572832068</c:v>
                </c:pt>
                <c:pt idx="1752">
                  <c:v>-0.32539997120329645</c:v>
                </c:pt>
                <c:pt idx="1753">
                  <c:v>-0.32600018930679653</c:v>
                </c:pt>
                <c:pt idx="1754">
                  <c:v>-0.32280093202280113</c:v>
                </c:pt>
                <c:pt idx="1755">
                  <c:v>-0.32549930849199882</c:v>
                </c:pt>
                <c:pt idx="1756">
                  <c:v>-0.32719999227992957</c:v>
                </c:pt>
                <c:pt idx="1757">
                  <c:v>-0.32580002956092358</c:v>
                </c:pt>
                <c:pt idx="1758">
                  <c:v>-0.32620071335259126</c:v>
                </c:pt>
                <c:pt idx="1759">
                  <c:v>-0.32530054978997214</c:v>
                </c:pt>
                <c:pt idx="1760">
                  <c:v>-0.32279968691000249</c:v>
                </c:pt>
                <c:pt idx="1761">
                  <c:v>-0.32439999408961739</c:v>
                </c:pt>
                <c:pt idx="1762">
                  <c:v>-0.32330000562797068</c:v>
                </c:pt>
                <c:pt idx="1763">
                  <c:v>-0.3177012146989</c:v>
                </c:pt>
                <c:pt idx="1764">
                  <c:v>-0.31100101356423693</c:v>
                </c:pt>
                <c:pt idx="1765">
                  <c:v>-0.31059945641027298</c:v>
                </c:pt>
                <c:pt idx="1766">
                  <c:v>-0.30900002470298205</c:v>
                </c:pt>
                <c:pt idx="1767">
                  <c:v>-0.30770001964992844</c:v>
                </c:pt>
                <c:pt idx="1768">
                  <c:v>-0.31260009889956564</c:v>
                </c:pt>
                <c:pt idx="1769">
                  <c:v>-0.31600000610342249</c:v>
                </c:pt>
                <c:pt idx="1770">
                  <c:v>-0.32009967117483029</c:v>
                </c:pt>
                <c:pt idx="1771">
                  <c:v>-0.3212000213607098</c:v>
                </c:pt>
                <c:pt idx="1772">
                  <c:v>-0.32160001392185222</c:v>
                </c:pt>
                <c:pt idx="1773">
                  <c:v>-0.32320034752046922</c:v>
                </c:pt>
                <c:pt idx="1774">
                  <c:v>-0.32270062083989615</c:v>
                </c:pt>
                <c:pt idx="1775">
                  <c:v>-0.32319915275729727</c:v>
                </c:pt>
                <c:pt idx="1776">
                  <c:v>-0.32189998521789676</c:v>
                </c:pt>
                <c:pt idx="1777">
                  <c:v>-0.32500001468724804</c:v>
                </c:pt>
                <c:pt idx="1778">
                  <c:v>-0.32970029544958379</c:v>
                </c:pt>
                <c:pt idx="1779">
                  <c:v>-0.33460037402983289</c:v>
                </c:pt>
                <c:pt idx="1780">
                  <c:v>-0.33499973125435645</c:v>
                </c:pt>
                <c:pt idx="1781">
                  <c:v>-0.33630002861173125</c:v>
                </c:pt>
                <c:pt idx="1782">
                  <c:v>-0.3281000289862277</c:v>
                </c:pt>
                <c:pt idx="1783">
                  <c:v>-0.32830048484902363</c:v>
                </c:pt>
                <c:pt idx="1784">
                  <c:v>-0.33250015669182176</c:v>
                </c:pt>
                <c:pt idx="1785">
                  <c:v>-0.33409958639094839</c:v>
                </c:pt>
                <c:pt idx="1786">
                  <c:v>-0.33919997281918768</c:v>
                </c:pt>
                <c:pt idx="1787">
                  <c:v>-0.34560001278441632</c:v>
                </c:pt>
                <c:pt idx="1788">
                  <c:v>-0.34330102033709409</c:v>
                </c:pt>
                <c:pt idx="1789">
                  <c:v>-0.34400069084222196</c:v>
                </c:pt>
                <c:pt idx="1790">
                  <c:v>-0.34649954719498055</c:v>
                </c:pt>
                <c:pt idx="1791">
                  <c:v>-0.3475000030521187</c:v>
                </c:pt>
                <c:pt idx="1792">
                  <c:v>-0.35109998883854132</c:v>
                </c:pt>
                <c:pt idx="1793">
                  <c:v>-0.35220060658321017</c:v>
                </c:pt>
                <c:pt idx="1794">
                  <c:v>-0.35670042677520541</c:v>
                </c:pt>
                <c:pt idx="1795">
                  <c:v>-0.35579945178324124</c:v>
                </c:pt>
                <c:pt idx="1796">
                  <c:v>-0.35519998688687338</c:v>
                </c:pt>
                <c:pt idx="1797">
                  <c:v>-0.35970001230452908</c:v>
                </c:pt>
                <c:pt idx="1798">
                  <c:v>-0.36190057382918894</c:v>
                </c:pt>
                <c:pt idx="1799">
                  <c:v>-0.36390006040892331</c:v>
                </c:pt>
                <c:pt idx="1800">
                  <c:v>-0.36519900683924789</c:v>
                </c:pt>
                <c:pt idx="1801">
                  <c:v>-0.36240001439728076</c:v>
                </c:pt>
                <c:pt idx="1802">
                  <c:v>-0.36500000019441359</c:v>
                </c:pt>
                <c:pt idx="1803">
                  <c:v>-0.36650036359060323</c:v>
                </c:pt>
                <c:pt idx="1804">
                  <c:v>-0.37110001916880719</c:v>
                </c:pt>
                <c:pt idx="1805">
                  <c:v>-0.3715997523322585</c:v>
                </c:pt>
                <c:pt idx="1806">
                  <c:v>-0.37450000667740824</c:v>
                </c:pt>
                <c:pt idx="1807">
                  <c:v>-0.37260000467358623</c:v>
                </c:pt>
                <c:pt idx="1808">
                  <c:v>-0.36810127978242235</c:v>
                </c:pt>
                <c:pt idx="1809">
                  <c:v>-0.3654006424403633</c:v>
                </c:pt>
                <c:pt idx="1810">
                  <c:v>-0.36499966101837344</c:v>
                </c:pt>
                <c:pt idx="1811">
                  <c:v>-0.36950001120567322</c:v>
                </c:pt>
                <c:pt idx="1812">
                  <c:v>-0.37059999733173754</c:v>
                </c:pt>
                <c:pt idx="1813">
                  <c:v>-0.3686008033764665</c:v>
                </c:pt>
                <c:pt idx="1814">
                  <c:v>-0.36630069570674095</c:v>
                </c:pt>
                <c:pt idx="1815">
                  <c:v>-0.36879950293950969</c:v>
                </c:pt>
                <c:pt idx="1816">
                  <c:v>-0.36979998521564994</c:v>
                </c:pt>
                <c:pt idx="1817">
                  <c:v>-0.37090000114403665</c:v>
                </c:pt>
                <c:pt idx="1818">
                  <c:v>-0.36670069814135786</c:v>
                </c:pt>
                <c:pt idx="1819">
                  <c:v>-0.36590003910532687</c:v>
                </c:pt>
                <c:pt idx="1820">
                  <c:v>-0.36849978985264897</c:v>
                </c:pt>
                <c:pt idx="1821">
                  <c:v>-0.37080000458081486</c:v>
                </c:pt>
                <c:pt idx="1822">
                  <c:v>-0.3725999971429701</c:v>
                </c:pt>
                <c:pt idx="1823">
                  <c:v>-0.37430049262184184</c:v>
                </c:pt>
                <c:pt idx="1824">
                  <c:v>-0.37860027013084618</c:v>
                </c:pt>
                <c:pt idx="1825">
                  <c:v>-0.38259989523794502</c:v>
                </c:pt>
                <c:pt idx="1826">
                  <c:v>-0.38519998770061648</c:v>
                </c:pt>
                <c:pt idx="1827">
                  <c:v>-0.38690000666974811</c:v>
                </c:pt>
                <c:pt idx="1828">
                  <c:v>-0.39089989762578625</c:v>
                </c:pt>
                <c:pt idx="1829">
                  <c:v>-0.39100035042793024</c:v>
                </c:pt>
                <c:pt idx="1830">
                  <c:v>-0.3859994577433099</c:v>
                </c:pt>
                <c:pt idx="1831">
                  <c:v>-0.38230000944167841</c:v>
                </c:pt>
                <c:pt idx="1832">
                  <c:v>-0.38350001182698179</c:v>
                </c:pt>
                <c:pt idx="1833">
                  <c:v>-0.38320022654806962</c:v>
                </c:pt>
                <c:pt idx="1834">
                  <c:v>-0.3815004307689378</c:v>
                </c:pt>
                <c:pt idx="1835">
                  <c:v>-0.38689969553524861</c:v>
                </c:pt>
                <c:pt idx="1836">
                  <c:v>-0.38879998950869776</c:v>
                </c:pt>
                <c:pt idx="1837">
                  <c:v>-0.3875000088228262</c:v>
                </c:pt>
                <c:pt idx="1838">
                  <c:v>-0.38630049108905951</c:v>
                </c:pt>
                <c:pt idx="1839">
                  <c:v>-0.38370089955424191</c:v>
                </c:pt>
                <c:pt idx="1840">
                  <c:v>-0.38429982872185064</c:v>
                </c:pt>
                <c:pt idx="1841">
                  <c:v>-0.38869998721929733</c:v>
                </c:pt>
                <c:pt idx="1842">
                  <c:v>-0.38850000620004721</c:v>
                </c:pt>
                <c:pt idx="1843">
                  <c:v>-0.39429987072799122</c:v>
                </c:pt>
                <c:pt idx="1844">
                  <c:v>-0.39570040617400082</c:v>
                </c:pt>
                <c:pt idx="1845">
                  <c:v>-0.39299956632021349</c:v>
                </c:pt>
                <c:pt idx="1846">
                  <c:v>-0.39490000897058053</c:v>
                </c:pt>
                <c:pt idx="1847">
                  <c:v>-0.39370001406496158</c:v>
                </c:pt>
                <c:pt idx="1848">
                  <c:v>-0.39480064163217321</c:v>
                </c:pt>
                <c:pt idx="1849">
                  <c:v>-0.39769994636299089</c:v>
                </c:pt>
                <c:pt idx="1850">
                  <c:v>-0.39329987525707111</c:v>
                </c:pt>
                <c:pt idx="1851">
                  <c:v>-0.39479999413015321</c:v>
                </c:pt>
                <c:pt idx="1852">
                  <c:v>-0.39560001278005075</c:v>
                </c:pt>
                <c:pt idx="1853">
                  <c:v>-0.39280041241727304</c:v>
                </c:pt>
                <c:pt idx="1854">
                  <c:v>-0.39140034537558677</c:v>
                </c:pt>
                <c:pt idx="1855">
                  <c:v>-0.39209989428491099</c:v>
                </c:pt>
                <c:pt idx="1856">
                  <c:v>-0.39480000334151555</c:v>
                </c:pt>
                <c:pt idx="1857">
                  <c:v>-0.39539999861153774</c:v>
                </c:pt>
                <c:pt idx="1858">
                  <c:v>-0.39600040164077654</c:v>
                </c:pt>
                <c:pt idx="1859">
                  <c:v>-0.39719991836318513</c:v>
                </c:pt>
                <c:pt idx="1860">
                  <c:v>-0.39999900298425928</c:v>
                </c:pt>
                <c:pt idx="1861">
                  <c:v>-0.39900001053320011</c:v>
                </c:pt>
                <c:pt idx="1862">
                  <c:v>-0.40369999799440848</c:v>
                </c:pt>
                <c:pt idx="1863">
                  <c:v>-0.40530018629942788</c:v>
                </c:pt>
                <c:pt idx="1864">
                  <c:v>-0.4088000339033897</c:v>
                </c:pt>
                <c:pt idx="1865">
                  <c:v>-0.41039956555323442</c:v>
                </c:pt>
                <c:pt idx="1866">
                  <c:v>-0.41300000820046989</c:v>
                </c:pt>
                <c:pt idx="1867">
                  <c:v>-0.41420000348443864</c:v>
                </c:pt>
                <c:pt idx="1868">
                  <c:v>-0.41770010914478917</c:v>
                </c:pt>
                <c:pt idx="1869">
                  <c:v>-0.41849983143765712</c:v>
                </c:pt>
                <c:pt idx="1870">
                  <c:v>-0.41989989037392661</c:v>
                </c:pt>
                <c:pt idx="1871">
                  <c:v>-0.42139999604114564</c:v>
                </c:pt>
                <c:pt idx="1872">
                  <c:v>-0.41909999537165277</c:v>
                </c:pt>
                <c:pt idx="1873">
                  <c:v>-0.42150038519321242</c:v>
                </c:pt>
                <c:pt idx="1874">
                  <c:v>-0.42389990530500654</c:v>
                </c:pt>
                <c:pt idx="1875">
                  <c:v>-0.42539967264747247</c:v>
                </c:pt>
                <c:pt idx="1876">
                  <c:v>-0.42409999304072699</c:v>
                </c:pt>
                <c:pt idx="1877">
                  <c:v>-0.42390000524028437</c:v>
                </c:pt>
                <c:pt idx="1878">
                  <c:v>-0.42540033884142758</c:v>
                </c:pt>
                <c:pt idx="1879">
                  <c:v>-0.428800291781954</c:v>
                </c:pt>
                <c:pt idx="1880">
                  <c:v>-0.43169982409017393</c:v>
                </c:pt>
                <c:pt idx="1881">
                  <c:v>-0.43349999918427784</c:v>
                </c:pt>
                <c:pt idx="1882">
                  <c:v>-0.43560000562865753</c:v>
                </c:pt>
                <c:pt idx="1883">
                  <c:v>-0.43430056714714738</c:v>
                </c:pt>
                <c:pt idx="1884">
                  <c:v>-0.43650046997208847</c:v>
                </c:pt>
                <c:pt idx="1885">
                  <c:v>-0.43569989933894249</c:v>
                </c:pt>
                <c:pt idx="1886">
                  <c:v>-0.43699999179807492</c:v>
                </c:pt>
                <c:pt idx="1887">
                  <c:v>-0.43730000333744101</c:v>
                </c:pt>
                <c:pt idx="1888">
                  <c:v>-0.43860027089249343</c:v>
                </c:pt>
                <c:pt idx="1889">
                  <c:v>-0.43840067325072596</c:v>
                </c:pt>
                <c:pt idx="1890">
                  <c:v>-0.43609989468677668</c:v>
                </c:pt>
                <c:pt idx="1891">
                  <c:v>-0.43910000204778044</c:v>
                </c:pt>
                <c:pt idx="1892">
                  <c:v>-0.44199999597185524</c:v>
                </c:pt>
                <c:pt idx="1893">
                  <c:v>-0.44270023710851092</c:v>
                </c:pt>
                <c:pt idx="1894">
                  <c:v>-0.44390048096101964</c:v>
                </c:pt>
                <c:pt idx="1895">
                  <c:v>-0.44609933798346901</c:v>
                </c:pt>
                <c:pt idx="1896">
                  <c:v>-0.44079999534733361</c:v>
                </c:pt>
                <c:pt idx="1897">
                  <c:v>-0.44000000045343768</c:v>
                </c:pt>
                <c:pt idx="1898">
                  <c:v>-0.4406007651850814</c:v>
                </c:pt>
                <c:pt idx="1899">
                  <c:v>-0.44050060805602698</c:v>
                </c:pt>
                <c:pt idx="1900">
                  <c:v>-0.44269984844140708</c:v>
                </c:pt>
                <c:pt idx="1901">
                  <c:v>-0.44399999541928992</c:v>
                </c:pt>
                <c:pt idx="1902">
                  <c:v>-0.44149999644287163</c:v>
                </c:pt>
                <c:pt idx="1903">
                  <c:v>-0.44290050683048321</c:v>
                </c:pt>
                <c:pt idx="1904">
                  <c:v>-0.43800081775407307</c:v>
                </c:pt>
                <c:pt idx="1905">
                  <c:v>-0.43879982142243534</c:v>
                </c:pt>
                <c:pt idx="1906">
                  <c:v>-0.4383999948258861</c:v>
                </c:pt>
                <c:pt idx="1907">
                  <c:v>-0.43699999416276114</c:v>
                </c:pt>
                <c:pt idx="1908">
                  <c:v>-0.4376003030265565</c:v>
                </c:pt>
                <c:pt idx="1909">
                  <c:v>-0.43220080936589511</c:v>
                </c:pt>
                <c:pt idx="1910">
                  <c:v>-0.42770025940262713</c:v>
                </c:pt>
                <c:pt idx="1911">
                  <c:v>-0.43210000505496282</c:v>
                </c:pt>
                <c:pt idx="1912">
                  <c:v>-0.42900000507506775</c:v>
                </c:pt>
                <c:pt idx="1913">
                  <c:v>-0.43000013885466615</c:v>
                </c:pt>
                <c:pt idx="1914">
                  <c:v>-0.43060044739831937</c:v>
                </c:pt>
                <c:pt idx="1915">
                  <c:v>-0.4325993718157406</c:v>
                </c:pt>
                <c:pt idx="1916">
                  <c:v>-0.43230000276525971</c:v>
                </c:pt>
                <c:pt idx="1917">
                  <c:v>-0.43390000514773419</c:v>
                </c:pt>
                <c:pt idx="1918">
                  <c:v>-0.43660000515228603</c:v>
                </c:pt>
                <c:pt idx="1919">
                  <c:v>-0.4345004742135643</c:v>
                </c:pt>
                <c:pt idx="1920">
                  <c:v>-0.43549959473602939</c:v>
                </c:pt>
                <c:pt idx="1921">
                  <c:v>-0.43349999607016798</c:v>
                </c:pt>
                <c:pt idx="1922">
                  <c:v>-0.43640000589221017</c:v>
                </c:pt>
                <c:pt idx="1923">
                  <c:v>-0.43260097043093992</c:v>
                </c:pt>
                <c:pt idx="1924">
                  <c:v>-0.430700632816297</c:v>
                </c:pt>
                <c:pt idx="1925">
                  <c:v>-0.42699926836212398</c:v>
                </c:pt>
                <c:pt idx="1926">
                  <c:v>-0.42510000667971326</c:v>
                </c:pt>
                <c:pt idx="1927">
                  <c:v>-0.42450000465032645</c:v>
                </c:pt>
                <c:pt idx="1928">
                  <c:v>-0.42350051333778538</c:v>
                </c:pt>
                <c:pt idx="1929">
                  <c:v>-0.41930059633159544</c:v>
                </c:pt>
                <c:pt idx="1930">
                  <c:v>-0.41849949638708495</c:v>
                </c:pt>
                <c:pt idx="1931">
                  <c:v>-0.41640000677580247</c:v>
                </c:pt>
                <c:pt idx="1932">
                  <c:v>-0.4186999993326026</c:v>
                </c:pt>
                <c:pt idx="1933">
                  <c:v>-0.41970050226518651</c:v>
                </c:pt>
                <c:pt idx="1934">
                  <c:v>-0.41750078101176769</c:v>
                </c:pt>
                <c:pt idx="1935">
                  <c:v>-0.41569937254098477</c:v>
                </c:pt>
                <c:pt idx="1936">
                  <c:v>-0.41500000349333277</c:v>
                </c:pt>
                <c:pt idx="1937">
                  <c:v>-0.41500000215455657</c:v>
                </c:pt>
                <c:pt idx="1938">
                  <c:v>-0.41350080650590826</c:v>
                </c:pt>
                <c:pt idx="1939">
                  <c:v>-0.41060091355757322</c:v>
                </c:pt>
                <c:pt idx="1940">
                  <c:v>-0.41359949557954678</c:v>
                </c:pt>
                <c:pt idx="1941">
                  <c:v>-0.4109999985084869</c:v>
                </c:pt>
                <c:pt idx="1942">
                  <c:v>-0.41010000361711718</c:v>
                </c:pt>
                <c:pt idx="1943">
                  <c:v>-0.40800076089362847</c:v>
                </c:pt>
                <c:pt idx="1944">
                  <c:v>-0.41000027592963306</c:v>
                </c:pt>
                <c:pt idx="1945">
                  <c:v>-0.4080996179181966</c:v>
                </c:pt>
                <c:pt idx="1946">
                  <c:v>-0.40870000029099174</c:v>
                </c:pt>
                <c:pt idx="1947">
                  <c:v>-0.40650000165624078</c:v>
                </c:pt>
                <c:pt idx="1948">
                  <c:v>-0.40400051779579371</c:v>
                </c:pt>
                <c:pt idx="1949">
                  <c:v>-0.40280031834117835</c:v>
                </c:pt>
                <c:pt idx="1950">
                  <c:v>-0.40189967929472914</c:v>
                </c:pt>
                <c:pt idx="1951">
                  <c:v>-0.40250000137166353</c:v>
                </c:pt>
                <c:pt idx="1952">
                  <c:v>-0.40339999969728524</c:v>
                </c:pt>
                <c:pt idx="1953">
                  <c:v>-0.40510004677344114</c:v>
                </c:pt>
                <c:pt idx="1954">
                  <c:v>-0.40380059542803792</c:v>
                </c:pt>
                <c:pt idx="1955">
                  <c:v>-0.402399297694501</c:v>
                </c:pt>
                <c:pt idx="1956">
                  <c:v>-0.40199999840842793</c:v>
                </c:pt>
                <c:pt idx="1957">
                  <c:v>-0.40530000010767253</c:v>
                </c:pt>
                <c:pt idx="1958">
                  <c:v>-0.40870030526275514</c:v>
                </c:pt>
                <c:pt idx="1959">
                  <c:v>-0.40920002992788795</c:v>
                </c:pt>
                <c:pt idx="1960">
                  <c:v>-0.409099342803529</c:v>
                </c:pt>
                <c:pt idx="1961">
                  <c:v>-0.40790000016568229</c:v>
                </c:pt>
                <c:pt idx="1962">
                  <c:v>-0.40400000036606798</c:v>
                </c:pt>
                <c:pt idx="1963">
                  <c:v>-0.40320071801397717</c:v>
                </c:pt>
                <c:pt idx="1964">
                  <c:v>-0.40030059425771469</c:v>
                </c:pt>
                <c:pt idx="1965">
                  <c:v>-0.4054992059172946</c:v>
                </c:pt>
                <c:pt idx="1966">
                  <c:v>-0.40219999985856703</c:v>
                </c:pt>
                <c:pt idx="1967">
                  <c:v>-0.40410000018164283</c:v>
                </c:pt>
                <c:pt idx="1968">
                  <c:v>-0.40580062553635798</c:v>
                </c:pt>
                <c:pt idx="1969">
                  <c:v>-0.3998010832365253</c:v>
                </c:pt>
                <c:pt idx="1970">
                  <c:v>-0.39989977135701338</c:v>
                </c:pt>
                <c:pt idx="1971">
                  <c:v>-0.40350000021862797</c:v>
                </c:pt>
                <c:pt idx="1972">
                  <c:v>-0.40559999998367857</c:v>
                </c:pt>
                <c:pt idx="1973">
                  <c:v>-0.40830018270207802</c:v>
                </c:pt>
                <c:pt idx="1974">
                  <c:v>-0.40770059444912476</c:v>
                </c:pt>
                <c:pt idx="1975">
                  <c:v>-0.40869945130543783</c:v>
                </c:pt>
                <c:pt idx="1976">
                  <c:v>-0.40799999945011223</c:v>
                </c:pt>
                <c:pt idx="1977">
                  <c:v>-0.40580000013869721</c:v>
                </c:pt>
                <c:pt idx="1978">
                  <c:v>-0.40690042771893786</c:v>
                </c:pt>
                <c:pt idx="1979">
                  <c:v>-0.40280122176045552</c:v>
                </c:pt>
                <c:pt idx="1980">
                  <c:v>-0.40319949629338225</c:v>
                </c:pt>
                <c:pt idx="1981">
                  <c:v>-0.39849999922444113</c:v>
                </c:pt>
                <c:pt idx="1982">
                  <c:v>-0.3992000012731296</c:v>
                </c:pt>
                <c:pt idx="1983">
                  <c:v>-0.39920019906276138</c:v>
                </c:pt>
                <c:pt idx="1984">
                  <c:v>-0.39970018246822292</c:v>
                </c:pt>
                <c:pt idx="1985">
                  <c:v>-0.40299969448096817</c:v>
                </c:pt>
                <c:pt idx="1986">
                  <c:v>-0.40679999962594593</c:v>
                </c:pt>
                <c:pt idx="1987">
                  <c:v>-0.40669999827514403</c:v>
                </c:pt>
                <c:pt idx="1988">
                  <c:v>-0.40820067258027848</c:v>
                </c:pt>
                <c:pt idx="1989">
                  <c:v>-0.4112003843911225</c:v>
                </c:pt>
                <c:pt idx="1990">
                  <c:v>-0.4116998787940247</c:v>
                </c:pt>
                <c:pt idx="1991">
                  <c:v>-0.41469999936089152</c:v>
                </c:pt>
                <c:pt idx="1992">
                  <c:v>-0.41700000071432441</c:v>
                </c:pt>
                <c:pt idx="1993">
                  <c:v>-0.41540068450558465</c:v>
                </c:pt>
                <c:pt idx="1994">
                  <c:v>-0.41230088433803758</c:v>
                </c:pt>
                <c:pt idx="1995">
                  <c:v>-0.40960004550288431</c:v>
                </c:pt>
                <c:pt idx="1996">
                  <c:v>-0.4141999984276481</c:v>
                </c:pt>
                <c:pt idx="1997">
                  <c:v>-0.41639999707695097</c:v>
                </c:pt>
                <c:pt idx="1998">
                  <c:v>-0.42010012509126682</c:v>
                </c:pt>
                <c:pt idx="1999">
                  <c:v>-0.42299989108141745</c:v>
                </c:pt>
                <c:pt idx="2000">
                  <c:v>-0.4252992049587192</c:v>
                </c:pt>
                <c:pt idx="2001">
                  <c:v>-0.42390000355226221</c:v>
                </c:pt>
                <c:pt idx="2002">
                  <c:v>-0.42659999848547159</c:v>
                </c:pt>
                <c:pt idx="2003">
                  <c:v>-0.42310068972437875</c:v>
                </c:pt>
                <c:pt idx="2004">
                  <c:v>-0.42150058069819352</c:v>
                </c:pt>
                <c:pt idx="2005">
                  <c:v>-0.41689936051261611</c:v>
                </c:pt>
                <c:pt idx="2006">
                  <c:v>-0.41519999722368084</c:v>
                </c:pt>
                <c:pt idx="2007">
                  <c:v>-0.41450000266195275</c:v>
                </c:pt>
                <c:pt idx="2008">
                  <c:v>-0.41830020993074868</c:v>
                </c:pt>
                <c:pt idx="2009">
                  <c:v>-0.41960045717132743</c:v>
                </c:pt>
                <c:pt idx="2010">
                  <c:v>-0.42059933046402875</c:v>
                </c:pt>
                <c:pt idx="2011">
                  <c:v>-0.41969999358843779</c:v>
                </c:pt>
                <c:pt idx="2012">
                  <c:v>-0.41720000682107639</c:v>
                </c:pt>
                <c:pt idx="2013">
                  <c:v>-0.41690050230681663</c:v>
                </c:pt>
                <c:pt idx="2014">
                  <c:v>-0.41500081491540186</c:v>
                </c:pt>
                <c:pt idx="2015">
                  <c:v>-0.41149918868904933</c:v>
                </c:pt>
                <c:pt idx="2016">
                  <c:v>-0.40889999303908553</c:v>
                </c:pt>
                <c:pt idx="2017">
                  <c:v>-0.4051000062681851</c:v>
                </c:pt>
                <c:pt idx="2018">
                  <c:v>-0.40590052816696698</c:v>
                </c:pt>
                <c:pt idx="2019">
                  <c:v>-0.40240074324538</c:v>
                </c:pt>
                <c:pt idx="2020">
                  <c:v>-0.40319989593263017</c:v>
                </c:pt>
                <c:pt idx="2021">
                  <c:v>-0.40250000329251634</c:v>
                </c:pt>
                <c:pt idx="2022">
                  <c:v>-0.40059999382356182</c:v>
                </c:pt>
                <c:pt idx="2023">
                  <c:v>-0.40490003514423734</c:v>
                </c:pt>
                <c:pt idx="2024">
                  <c:v>-0.40530074196431087</c:v>
                </c:pt>
                <c:pt idx="2025">
                  <c:v>-0.40890001587831648</c:v>
                </c:pt>
                <c:pt idx="2026">
                  <c:v>-0.41090000267286086</c:v>
                </c:pt>
                <c:pt idx="2027">
                  <c:v>-0.41389999927923782</c:v>
                </c:pt>
                <c:pt idx="2028">
                  <c:v>-0.41610009343276033</c:v>
                </c:pt>
                <c:pt idx="2029">
                  <c:v>-0.41490040536154993</c:v>
                </c:pt>
                <c:pt idx="2030">
                  <c:v>-0.42249944930517813</c:v>
                </c:pt>
                <c:pt idx="2031">
                  <c:v>-0.42189999930269551</c:v>
                </c:pt>
                <c:pt idx="2032">
                  <c:v>-0.42049999966548057</c:v>
                </c:pt>
                <c:pt idx="2033">
                  <c:v>-0.42000026722234907</c:v>
                </c:pt>
                <c:pt idx="2034">
                  <c:v>-0.41820038881269284</c:v>
                </c:pt>
                <c:pt idx="2035">
                  <c:v>-0.41789957402215805</c:v>
                </c:pt>
                <c:pt idx="2036">
                  <c:v>-0.41900000345776789</c:v>
                </c:pt>
                <c:pt idx="2037">
                  <c:v>-0.41669999601435848</c:v>
                </c:pt>
                <c:pt idx="2038">
                  <c:v>-0.41990033130423399</c:v>
                </c:pt>
                <c:pt idx="2039">
                  <c:v>-0.41920036519150017</c:v>
                </c:pt>
                <c:pt idx="2040">
                  <c:v>-0.42399982805363834</c:v>
                </c:pt>
                <c:pt idx="2041">
                  <c:v>-0.42390000315208454</c:v>
                </c:pt>
                <c:pt idx="2042">
                  <c:v>-0.42940000620001229</c:v>
                </c:pt>
                <c:pt idx="2043">
                  <c:v>-0.42750052810151828</c:v>
                </c:pt>
                <c:pt idx="2044">
                  <c:v>-0.42460064902115846</c:v>
                </c:pt>
                <c:pt idx="2045">
                  <c:v>-0.42149983591662021</c:v>
                </c:pt>
                <c:pt idx="2046">
                  <c:v>-0.4195999961157213</c:v>
                </c:pt>
                <c:pt idx="2047">
                  <c:v>-0.41679999919142574</c:v>
                </c:pt>
                <c:pt idx="2048">
                  <c:v>-0.41650022711837664</c:v>
                </c:pt>
                <c:pt idx="2049">
                  <c:v>-0.41710013737611007</c:v>
                </c:pt>
                <c:pt idx="2050">
                  <c:v>-0.41859971440135268</c:v>
                </c:pt>
                <c:pt idx="2051">
                  <c:v>-0.41929999516287353</c:v>
                </c:pt>
                <c:pt idx="2052">
                  <c:v>-0.41960000398103148</c:v>
                </c:pt>
                <c:pt idx="2053">
                  <c:v>-0.42120058040745789</c:v>
                </c:pt>
                <c:pt idx="2054">
                  <c:v>-0.42180064342392143</c:v>
                </c:pt>
                <c:pt idx="2055">
                  <c:v>-0.42270019774878165</c:v>
                </c:pt>
                <c:pt idx="2056">
                  <c:v>-0.42759999623376643</c:v>
                </c:pt>
                <c:pt idx="2057">
                  <c:v>-0.42309999389544828</c:v>
                </c:pt>
                <c:pt idx="2058">
                  <c:v>-0.42040069089125609</c:v>
                </c:pt>
                <c:pt idx="2059">
                  <c:v>-0.4214002333683311</c:v>
                </c:pt>
                <c:pt idx="2060">
                  <c:v>-0.42259963326068828</c:v>
                </c:pt>
                <c:pt idx="2061">
                  <c:v>-0.42140000987274107</c:v>
                </c:pt>
                <c:pt idx="2062">
                  <c:v>-0.41930000515276333</c:v>
                </c:pt>
                <c:pt idx="2063">
                  <c:v>-0.41660070214857114</c:v>
                </c:pt>
                <c:pt idx="2064">
                  <c:v>-0.41770025782898301</c:v>
                </c:pt>
                <c:pt idx="2065">
                  <c:v>-0.41959937629872002</c:v>
                </c:pt>
                <c:pt idx="2066">
                  <c:v>-0.41930000724823913</c:v>
                </c:pt>
                <c:pt idx="2067">
                  <c:v>-0.41930000353022479</c:v>
                </c:pt>
                <c:pt idx="2068">
                  <c:v>-0.42149985484866193</c:v>
                </c:pt>
                <c:pt idx="2069">
                  <c:v>-0.42130064802040579</c:v>
                </c:pt>
                <c:pt idx="2070">
                  <c:v>-0.42279984946071636</c:v>
                </c:pt>
                <c:pt idx="2071">
                  <c:v>-0.42169999814359471</c:v>
                </c:pt>
                <c:pt idx="2072">
                  <c:v>-0.42320001068583224</c:v>
                </c:pt>
                <c:pt idx="2073">
                  <c:v>-0.42839994125097292</c:v>
                </c:pt>
                <c:pt idx="2074">
                  <c:v>-0.42710028162400704</c:v>
                </c:pt>
                <c:pt idx="2075">
                  <c:v>-0.42709990673756693</c:v>
                </c:pt>
                <c:pt idx="2076">
                  <c:v>-0.43149998597800732</c:v>
                </c:pt>
                <c:pt idx="2077">
                  <c:v>-0.43419999547040788</c:v>
                </c:pt>
                <c:pt idx="2078">
                  <c:v>-0.44109971470606979</c:v>
                </c:pt>
                <c:pt idx="2079">
                  <c:v>-0.44030024066159967</c:v>
                </c:pt>
                <c:pt idx="2080">
                  <c:v>-0.44089933338545961</c:v>
                </c:pt>
                <c:pt idx="2081">
                  <c:v>-0.43999999075458618</c:v>
                </c:pt>
                <c:pt idx="2082">
                  <c:v>-0.4386999928028672</c:v>
                </c:pt>
                <c:pt idx="2083">
                  <c:v>-0.44000042224070057</c:v>
                </c:pt>
                <c:pt idx="2084">
                  <c:v>-0.44220039482024731</c:v>
                </c:pt>
                <c:pt idx="2085">
                  <c:v>-0.44639964976522606</c:v>
                </c:pt>
                <c:pt idx="2086">
                  <c:v>-0.44449999995413236</c:v>
                </c:pt>
                <c:pt idx="2087">
                  <c:v>-0.43800000777264358</c:v>
                </c:pt>
                <c:pt idx="2088">
                  <c:v>-0.43670045042381389</c:v>
                </c:pt>
                <c:pt idx="2089">
                  <c:v>-0.43740040640841471</c:v>
                </c:pt>
                <c:pt idx="2090">
                  <c:v>-0.43559949813061394</c:v>
                </c:pt>
                <c:pt idx="2091">
                  <c:v>-0.43499999360938091</c:v>
                </c:pt>
                <c:pt idx="2092">
                  <c:v>-0.44070000343344873</c:v>
                </c:pt>
                <c:pt idx="2093">
                  <c:v>-0.44590008269005921</c:v>
                </c:pt>
                <c:pt idx="2094">
                  <c:v>-0.44250066384847742</c:v>
                </c:pt>
                <c:pt idx="2095">
                  <c:v>-0.4406997542391764</c:v>
                </c:pt>
                <c:pt idx="2096">
                  <c:v>-0.43999999537481926</c:v>
                </c:pt>
                <c:pt idx="2097">
                  <c:v>-0.43680000386666507</c:v>
                </c:pt>
                <c:pt idx="2098">
                  <c:v>-0.43870062160567613</c:v>
                </c:pt>
                <c:pt idx="2099">
                  <c:v>-0.43520085464115255</c:v>
                </c:pt>
                <c:pt idx="2100">
                  <c:v>-0.42989925685105845</c:v>
                </c:pt>
                <c:pt idx="2101">
                  <c:v>-0.42629999346536351</c:v>
                </c:pt>
                <c:pt idx="2102">
                  <c:v>-0.42729999619041337</c:v>
                </c:pt>
                <c:pt idx="2103">
                  <c:v>-0.42840027694182936</c:v>
                </c:pt>
                <c:pt idx="2104">
                  <c:v>-0.43050043816765537</c:v>
                </c:pt>
                <c:pt idx="2105">
                  <c:v>-0.4339999735384481</c:v>
                </c:pt>
                <c:pt idx="2106">
                  <c:v>-0.43899998674169183</c:v>
                </c:pt>
                <c:pt idx="2107">
                  <c:v>-0.43820001454878366</c:v>
                </c:pt>
                <c:pt idx="2108">
                  <c:v>-0.43900025568291312</c:v>
                </c:pt>
                <c:pt idx="2109">
                  <c:v>-0.439400578783534</c:v>
                </c:pt>
                <c:pt idx="2110">
                  <c:v>-0.43809946155670332</c:v>
                </c:pt>
                <c:pt idx="2111">
                  <c:v>-0.43519999666750664</c:v>
                </c:pt>
                <c:pt idx="2112">
                  <c:v>-0.43499999532650691</c:v>
                </c:pt>
                <c:pt idx="2113">
                  <c:v>-0.43340059986076085</c:v>
                </c:pt>
                <c:pt idx="2114">
                  <c:v>-0.43050067439617123</c:v>
                </c:pt>
                <c:pt idx="2115">
                  <c:v>-0.43149990258098114</c:v>
                </c:pt>
                <c:pt idx="2116">
                  <c:v>-0.43379999504395528</c:v>
                </c:pt>
                <c:pt idx="2117">
                  <c:v>-0.43059998693934176</c:v>
                </c:pt>
                <c:pt idx="2118">
                  <c:v>-0.43250009598705219</c:v>
                </c:pt>
                <c:pt idx="2119">
                  <c:v>-0.43100066394981695</c:v>
                </c:pt>
                <c:pt idx="2120">
                  <c:v>-0.42569932051264914</c:v>
                </c:pt>
                <c:pt idx="2121">
                  <c:v>-0.42200000429147622</c:v>
                </c:pt>
                <c:pt idx="2122">
                  <c:v>-0.42319999990286306</c:v>
                </c:pt>
                <c:pt idx="2123">
                  <c:v>-0.4260999866964994</c:v>
                </c:pt>
                <c:pt idx="2124">
                  <c:v>-0.42700009574764408</c:v>
                </c:pt>
                <c:pt idx="2125">
                  <c:v>-0.43049964194506174</c:v>
                </c:pt>
                <c:pt idx="2126">
                  <c:v>-0.43130000534438295</c:v>
                </c:pt>
                <c:pt idx="2127">
                  <c:v>-0.43230001177289523</c:v>
                </c:pt>
                <c:pt idx="2128">
                  <c:v>-0.4306008970743278</c:v>
                </c:pt>
                <c:pt idx="2129">
                  <c:v>-0.42740098076319555</c:v>
                </c:pt>
                <c:pt idx="2130">
                  <c:v>-0.4256996227268246</c:v>
                </c:pt>
                <c:pt idx="2131">
                  <c:v>-0.42420001254504314</c:v>
                </c:pt>
                <c:pt idx="2132">
                  <c:v>-0.42430001425964292</c:v>
                </c:pt>
                <c:pt idx="2133">
                  <c:v>-0.42200047011283459</c:v>
                </c:pt>
                <c:pt idx="2134">
                  <c:v>-0.41970057139405981</c:v>
                </c:pt>
                <c:pt idx="2135">
                  <c:v>-0.4225993122527143</c:v>
                </c:pt>
                <c:pt idx="2136">
                  <c:v>-0.42169999604084296</c:v>
                </c:pt>
                <c:pt idx="2137">
                  <c:v>-0.42020000758202514</c:v>
                </c:pt>
                <c:pt idx="2138">
                  <c:v>-0.41900051626726054</c:v>
                </c:pt>
                <c:pt idx="2139">
                  <c:v>-0.41740054473484633</c:v>
                </c:pt>
                <c:pt idx="2140">
                  <c:v>-0.41889969267504057</c:v>
                </c:pt>
                <c:pt idx="2141">
                  <c:v>-0.42139998664788436</c:v>
                </c:pt>
                <c:pt idx="2142">
                  <c:v>-0.4184999863136909</c:v>
                </c:pt>
                <c:pt idx="2143">
                  <c:v>-0.42360017461760435</c:v>
                </c:pt>
                <c:pt idx="2144">
                  <c:v>-0.42639991655596532</c:v>
                </c:pt>
                <c:pt idx="2145">
                  <c:v>-0.4185991230988293</c:v>
                </c:pt>
                <c:pt idx="2146">
                  <c:v>-0.41249999518186087</c:v>
                </c:pt>
                <c:pt idx="2147">
                  <c:v>-0.41400000128487591</c:v>
                </c:pt>
                <c:pt idx="2148">
                  <c:v>-0.41920000129175605</c:v>
                </c:pt>
                <c:pt idx="2149">
                  <c:v>-0.42160016317211557</c:v>
                </c:pt>
                <c:pt idx="2150">
                  <c:v>-0.42349959015700733</c:v>
                </c:pt>
                <c:pt idx="2151">
                  <c:v>-0.42609999317937763</c:v>
                </c:pt>
                <c:pt idx="2152">
                  <c:v>-0.42569998912949814</c:v>
                </c:pt>
                <c:pt idx="2153">
                  <c:v>-0.42270039215509314</c:v>
                </c:pt>
                <c:pt idx="2154">
                  <c:v>-0.41780070171080297</c:v>
                </c:pt>
                <c:pt idx="2155">
                  <c:v>-0.4152001209295122</c:v>
                </c:pt>
                <c:pt idx="2156">
                  <c:v>-0.41559997224976541</c:v>
                </c:pt>
                <c:pt idx="2157">
                  <c:v>-0.41119997767964378</c:v>
                </c:pt>
                <c:pt idx="2158">
                  <c:v>-0.41479976635309868</c:v>
                </c:pt>
                <c:pt idx="2159">
                  <c:v>-0.41589988250780152</c:v>
                </c:pt>
                <c:pt idx="2160">
                  <c:v>-0.41679940195172094</c:v>
                </c:pt>
                <c:pt idx="2161">
                  <c:v>-0.4176000064908294</c:v>
                </c:pt>
                <c:pt idx="2162">
                  <c:v>-0.41990000581427012</c:v>
                </c:pt>
                <c:pt idx="2163">
                  <c:v>-0.41820074243150884</c:v>
                </c:pt>
                <c:pt idx="2164">
                  <c:v>-0.4135008430457674</c:v>
                </c:pt>
                <c:pt idx="2165">
                  <c:v>-0.4097996563941706</c:v>
                </c:pt>
                <c:pt idx="2166">
                  <c:v>-0.4064000065845903</c:v>
                </c:pt>
                <c:pt idx="2167">
                  <c:v>-0.40680000896099955</c:v>
                </c:pt>
                <c:pt idx="2168">
                  <c:v>-0.40679996596009005</c:v>
                </c:pt>
                <c:pt idx="2169">
                  <c:v>-0.40570031614333857</c:v>
                </c:pt>
                <c:pt idx="2170">
                  <c:v>-0.40229966220795177</c:v>
                </c:pt>
                <c:pt idx="2171">
                  <c:v>-0.40229999581060838</c:v>
                </c:pt>
                <c:pt idx="2172">
                  <c:v>-0.40320000868086936</c:v>
                </c:pt>
                <c:pt idx="2173">
                  <c:v>-0.40110047435882734</c:v>
                </c:pt>
                <c:pt idx="2174">
                  <c:v>-0.40150014620303409</c:v>
                </c:pt>
                <c:pt idx="2175">
                  <c:v>-0.40419938421109691</c:v>
                </c:pt>
                <c:pt idx="2176">
                  <c:v>-0.40020001516677439</c:v>
                </c:pt>
                <c:pt idx="2177">
                  <c:v>-0.3986000101067475</c:v>
                </c:pt>
                <c:pt idx="2178">
                  <c:v>-0.39910018520458834</c:v>
                </c:pt>
                <c:pt idx="2179">
                  <c:v>-0.40060013846959919</c:v>
                </c:pt>
                <c:pt idx="2180">
                  <c:v>-0.40069990920892451</c:v>
                </c:pt>
                <c:pt idx="2181">
                  <c:v>-0.40810000505734934</c:v>
                </c:pt>
                <c:pt idx="2182">
                  <c:v>-0.41119997730129398</c:v>
                </c:pt>
                <c:pt idx="2183">
                  <c:v>-0.41110043315711664</c:v>
                </c:pt>
                <c:pt idx="2184">
                  <c:v>-0.40970064688008279</c:v>
                </c:pt>
                <c:pt idx="2185">
                  <c:v>-0.40989916829857975</c:v>
                </c:pt>
                <c:pt idx="2186">
                  <c:v>-0.4077999841683777</c:v>
                </c:pt>
                <c:pt idx="2187">
                  <c:v>-0.40700002584344475</c:v>
                </c:pt>
                <c:pt idx="2188">
                  <c:v>-0.40620091114396928</c:v>
                </c:pt>
                <c:pt idx="2189">
                  <c:v>-0.40660045633558184</c:v>
                </c:pt>
                <c:pt idx="2190">
                  <c:v>-0.40579912777320715</c:v>
                </c:pt>
                <c:pt idx="2191">
                  <c:v>-0.40199998665048042</c:v>
                </c:pt>
                <c:pt idx="2192">
                  <c:v>-0.40390002832282335</c:v>
                </c:pt>
                <c:pt idx="2193">
                  <c:v>-0.40350084419333143</c:v>
                </c:pt>
                <c:pt idx="2194">
                  <c:v>-0.40350071992725134</c:v>
                </c:pt>
                <c:pt idx="2195">
                  <c:v>-0.40139905882097082</c:v>
                </c:pt>
                <c:pt idx="2196">
                  <c:v>-0.39859999694454018</c:v>
                </c:pt>
                <c:pt idx="2197">
                  <c:v>-0.39669998273893725</c:v>
                </c:pt>
                <c:pt idx="2198">
                  <c:v>-0.39510058727319119</c:v>
                </c:pt>
                <c:pt idx="2199">
                  <c:v>-0.39650039425032446</c:v>
                </c:pt>
                <c:pt idx="2200">
                  <c:v>-0.39259915037109749</c:v>
                </c:pt>
                <c:pt idx="2201">
                  <c:v>-0.38830002584290924</c:v>
                </c:pt>
                <c:pt idx="2202">
                  <c:v>-0.38639998083090177</c:v>
                </c:pt>
                <c:pt idx="2203">
                  <c:v>-0.38930085631000111</c:v>
                </c:pt>
                <c:pt idx="2204">
                  <c:v>-0.38700091695500305</c:v>
                </c:pt>
                <c:pt idx="2205">
                  <c:v>-0.38279966564005008</c:v>
                </c:pt>
                <c:pt idx="2206">
                  <c:v>-0.38419999923644355</c:v>
                </c:pt>
                <c:pt idx="2207">
                  <c:v>-0.3851000022914377</c:v>
                </c:pt>
                <c:pt idx="2208">
                  <c:v>-0.38390086116851307</c:v>
                </c:pt>
                <c:pt idx="2209">
                  <c:v>-0.37850100106879836</c:v>
                </c:pt>
                <c:pt idx="2210">
                  <c:v>-0.3756990327819949</c:v>
                </c:pt>
                <c:pt idx="2211">
                  <c:v>-0.37400001392234117</c:v>
                </c:pt>
                <c:pt idx="2212">
                  <c:v>-0.37520000648510177</c:v>
                </c:pt>
                <c:pt idx="2213">
                  <c:v>-0.37380074310203781</c:v>
                </c:pt>
                <c:pt idx="2214">
                  <c:v>-0.37140066862048116</c:v>
                </c:pt>
                <c:pt idx="2215">
                  <c:v>-0.36889969329786254</c:v>
                </c:pt>
                <c:pt idx="2216">
                  <c:v>-0.37390001706808107</c:v>
                </c:pt>
                <c:pt idx="2217">
                  <c:v>-0.3764999757768237</c:v>
                </c:pt>
                <c:pt idx="2218">
                  <c:v>-0.37630077199719381</c:v>
                </c:pt>
                <c:pt idx="2219">
                  <c:v>-0.37390111036074813</c:v>
                </c:pt>
                <c:pt idx="2220">
                  <c:v>-0.3724997337340028</c:v>
                </c:pt>
                <c:pt idx="2221">
                  <c:v>-0.37300001450057607</c:v>
                </c:pt>
                <c:pt idx="2222">
                  <c:v>-0.37410001754324185</c:v>
                </c:pt>
                <c:pt idx="2223">
                  <c:v>-0.37330047340219608</c:v>
                </c:pt>
                <c:pt idx="2224">
                  <c:v>-0.37140045242267661</c:v>
                </c:pt>
                <c:pt idx="2225">
                  <c:v>-0.37399993190774694</c:v>
                </c:pt>
                <c:pt idx="2226">
                  <c:v>-0.37809998473676387</c:v>
                </c:pt>
                <c:pt idx="2227">
                  <c:v>-0.37609998950938461</c:v>
                </c:pt>
                <c:pt idx="2228">
                  <c:v>-0.37240097064932343</c:v>
                </c:pt>
                <c:pt idx="2229">
                  <c:v>-0.37050092869321816</c:v>
                </c:pt>
                <c:pt idx="2230">
                  <c:v>-0.37079963569703978</c:v>
                </c:pt>
                <c:pt idx="2231">
                  <c:v>-0.37249999571213266</c:v>
                </c:pt>
                <c:pt idx="2232">
                  <c:v>-0.3709999740603962</c:v>
                </c:pt>
                <c:pt idx="2233">
                  <c:v>-0.36870082312088925</c:v>
                </c:pt>
                <c:pt idx="2234">
                  <c:v>-0.37050063619972207</c:v>
                </c:pt>
                <c:pt idx="2235">
                  <c:v>-0.36929949560726527</c:v>
                </c:pt>
                <c:pt idx="2236">
                  <c:v>-0.36889998769765953</c:v>
                </c:pt>
                <c:pt idx="2237">
                  <c:v>-0.37059999990742654</c:v>
                </c:pt>
                <c:pt idx="2238">
                  <c:v>-0.37040070028888294</c:v>
                </c:pt>
                <c:pt idx="2239">
                  <c:v>-0.36730109825293766</c:v>
                </c:pt>
                <c:pt idx="2240">
                  <c:v>-0.36109980087348958</c:v>
                </c:pt>
                <c:pt idx="2241">
                  <c:v>-0.36260001898335759</c:v>
                </c:pt>
                <c:pt idx="2242">
                  <c:v>-0.35639997091493569</c:v>
                </c:pt>
                <c:pt idx="2243">
                  <c:v>-0.35520037393871462</c:v>
                </c:pt>
                <c:pt idx="2244">
                  <c:v>-0.35460044574574567</c:v>
                </c:pt>
                <c:pt idx="2245">
                  <c:v>-0.35769977589370683</c:v>
                </c:pt>
                <c:pt idx="2246">
                  <c:v>-0.35999998721672455</c:v>
                </c:pt>
                <c:pt idx="2247">
                  <c:v>-0.36220000314642675</c:v>
                </c:pt>
                <c:pt idx="2248">
                  <c:v>-0.35800071334961103</c:v>
                </c:pt>
                <c:pt idx="2249">
                  <c:v>-0.35360077772202203</c:v>
                </c:pt>
                <c:pt idx="2250">
                  <c:v>-0.35279942817578558</c:v>
                </c:pt>
                <c:pt idx="2251">
                  <c:v>-0.35419997310964391</c:v>
                </c:pt>
                <c:pt idx="2252">
                  <c:v>-0.3555999785385211</c:v>
                </c:pt>
                <c:pt idx="2253">
                  <c:v>-0.35430038156482624</c:v>
                </c:pt>
                <c:pt idx="2254">
                  <c:v>-0.35380031452223193</c:v>
                </c:pt>
                <c:pt idx="2255">
                  <c:v>-0.35059926366375294</c:v>
                </c:pt>
                <c:pt idx="2256">
                  <c:v>-0.34709998369362438</c:v>
                </c:pt>
                <c:pt idx="2257">
                  <c:v>-0.34639998607599409</c:v>
                </c:pt>
                <c:pt idx="2258">
                  <c:v>-0.35100041551777394</c:v>
                </c:pt>
                <c:pt idx="2259">
                  <c:v>-0.34970037489256356</c:v>
                </c:pt>
                <c:pt idx="2260">
                  <c:v>-0.34869957533373963</c:v>
                </c:pt>
                <c:pt idx="2261">
                  <c:v>-0.34849997835408431</c:v>
                </c:pt>
                <c:pt idx="2262">
                  <c:v>-0.34769999056152301</c:v>
                </c:pt>
                <c:pt idx="2263">
                  <c:v>-0.3449007966046338</c:v>
                </c:pt>
                <c:pt idx="2264">
                  <c:v>-0.34480068893753923</c:v>
                </c:pt>
                <c:pt idx="2265">
                  <c:v>-0.34619940882112132</c:v>
                </c:pt>
                <c:pt idx="2266">
                  <c:v>-0.34959998693375383</c:v>
                </c:pt>
                <c:pt idx="2267">
                  <c:v>-0.34840000019175932</c:v>
                </c:pt>
                <c:pt idx="2268">
                  <c:v>-0.3454013941809535</c:v>
                </c:pt>
                <c:pt idx="2269">
                  <c:v>-0.34380117273394717</c:v>
                </c:pt>
                <c:pt idx="2270">
                  <c:v>-0.3454985444113845</c:v>
                </c:pt>
                <c:pt idx="2271">
                  <c:v>-0.34559999123302987</c:v>
                </c:pt>
                <c:pt idx="2272">
                  <c:v>-0.34210002717736643</c:v>
                </c:pt>
                <c:pt idx="2273">
                  <c:v>-0.33350195627281209</c:v>
                </c:pt>
                <c:pt idx="2274">
                  <c:v>-0.34340023383992957</c:v>
                </c:pt>
                <c:pt idx="2275">
                  <c:v>-0.34489887551899301</c:v>
                </c:pt>
                <c:pt idx="2276">
                  <c:v>-0.34190001516253687</c:v>
                </c:pt>
                <c:pt idx="2277">
                  <c:v>-0.34119999418180669</c:v>
                </c:pt>
                <c:pt idx="2278">
                  <c:v>-0.34150105457229074</c:v>
                </c:pt>
                <c:pt idx="2279">
                  <c:v>-0.34260127678135177</c:v>
                </c:pt>
                <c:pt idx="2280">
                  <c:v>-0.33989748955355026</c:v>
                </c:pt>
                <c:pt idx="2281">
                  <c:v>-0.32689998016576283</c:v>
                </c:pt>
                <c:pt idx="2282">
                  <c:v>-0.32559997177304467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1-4636-4ED3-8D02-22F5C30B15D3}"/>
            </c:ext>
          </c:extLst>
        </c:ser>
        <c:ser>
          <c:idx val="2"/>
          <c:order val="2"/>
          <c:spPr>
            <a:ln w="12700" cap="rnd">
              <a:solidFill>
                <a:srgbClr val="60BD68"/>
              </a:solidFill>
              <a:round/>
            </a:ln>
            <a:effectLst/>
          </c:spPr>
          <c:marker>
            <c:symbol val="none"/>
          </c:marker>
          <c:xVal>
            <c:numRef>
              <c:f>sheet1!$E$1:$E$2282</c:f>
              <c:numCache>
                <c:formatCode>General</c:formatCode>
                <c:ptCount val="2282"/>
                <c:pt idx="0">
                  <c:v>-38.100002288818359</c:v>
                </c:pt>
                <c:pt idx="1">
                  <c:v>-38</c:v>
                </c:pt>
                <c:pt idx="2">
                  <c:v>-37.900001525878906</c:v>
                </c:pt>
                <c:pt idx="3">
                  <c:v>-37.799999237060547</c:v>
                </c:pt>
                <c:pt idx="4">
                  <c:v>-37.700000762939453</c:v>
                </c:pt>
                <c:pt idx="5">
                  <c:v>-37.600002288818359</c:v>
                </c:pt>
                <c:pt idx="6">
                  <c:v>-37.5</c:v>
                </c:pt>
                <c:pt idx="7">
                  <c:v>-37.400001525878906</c:v>
                </c:pt>
                <c:pt idx="8">
                  <c:v>-37.299999237060547</c:v>
                </c:pt>
                <c:pt idx="9">
                  <c:v>-37.200000762939453</c:v>
                </c:pt>
                <c:pt idx="10">
                  <c:v>-37.100002288818359</c:v>
                </c:pt>
                <c:pt idx="11">
                  <c:v>-37</c:v>
                </c:pt>
                <c:pt idx="12">
                  <c:v>-36.900001525878906</c:v>
                </c:pt>
                <c:pt idx="13">
                  <c:v>-36.799999237060547</c:v>
                </c:pt>
                <c:pt idx="14">
                  <c:v>-36.700000762939453</c:v>
                </c:pt>
                <c:pt idx="15">
                  <c:v>-36.600002288818359</c:v>
                </c:pt>
                <c:pt idx="16">
                  <c:v>-36.5</c:v>
                </c:pt>
                <c:pt idx="17">
                  <c:v>-36.400001525878906</c:v>
                </c:pt>
                <c:pt idx="18">
                  <c:v>-36.299999237060547</c:v>
                </c:pt>
                <c:pt idx="19">
                  <c:v>-36.200000762939453</c:v>
                </c:pt>
                <c:pt idx="20">
                  <c:v>-36.100002288818359</c:v>
                </c:pt>
                <c:pt idx="21">
                  <c:v>-36</c:v>
                </c:pt>
                <c:pt idx="22">
                  <c:v>-35.900001525878906</c:v>
                </c:pt>
                <c:pt idx="23">
                  <c:v>-35.799999237060547</c:v>
                </c:pt>
                <c:pt idx="24">
                  <c:v>-35.700000762939453</c:v>
                </c:pt>
                <c:pt idx="25">
                  <c:v>-35.600002288818359</c:v>
                </c:pt>
                <c:pt idx="26">
                  <c:v>-35.5</c:v>
                </c:pt>
                <c:pt idx="27">
                  <c:v>-35.400001525878906</c:v>
                </c:pt>
                <c:pt idx="28">
                  <c:v>-35.299999237060547</c:v>
                </c:pt>
                <c:pt idx="29">
                  <c:v>-35.200000762939453</c:v>
                </c:pt>
                <c:pt idx="30">
                  <c:v>-35.100002288818359</c:v>
                </c:pt>
                <c:pt idx="31">
                  <c:v>-35</c:v>
                </c:pt>
                <c:pt idx="32">
                  <c:v>-34.900001525878906</c:v>
                </c:pt>
                <c:pt idx="33">
                  <c:v>-34.799999237060547</c:v>
                </c:pt>
                <c:pt idx="34">
                  <c:v>-34.700000762939453</c:v>
                </c:pt>
                <c:pt idx="35">
                  <c:v>-34.600002288818359</c:v>
                </c:pt>
                <c:pt idx="36">
                  <c:v>-34.5</c:v>
                </c:pt>
                <c:pt idx="37">
                  <c:v>-34.400001525878906</c:v>
                </c:pt>
                <c:pt idx="38">
                  <c:v>-34.299999237060547</c:v>
                </c:pt>
                <c:pt idx="39">
                  <c:v>-34.200000762939453</c:v>
                </c:pt>
                <c:pt idx="40">
                  <c:v>-34.100002288818359</c:v>
                </c:pt>
                <c:pt idx="41">
                  <c:v>-34</c:v>
                </c:pt>
                <c:pt idx="42">
                  <c:v>-33.900001525878906</c:v>
                </c:pt>
                <c:pt idx="43">
                  <c:v>-33.799999237060547</c:v>
                </c:pt>
                <c:pt idx="44">
                  <c:v>-33.700000762939453</c:v>
                </c:pt>
                <c:pt idx="45">
                  <c:v>-33.600002288818359</c:v>
                </c:pt>
                <c:pt idx="46">
                  <c:v>-33.5</c:v>
                </c:pt>
                <c:pt idx="47">
                  <c:v>-33.400001525878906</c:v>
                </c:pt>
                <c:pt idx="48">
                  <c:v>-33.299999237060547</c:v>
                </c:pt>
                <c:pt idx="49">
                  <c:v>-33.200000762939453</c:v>
                </c:pt>
                <c:pt idx="50">
                  <c:v>-33.100002288818359</c:v>
                </c:pt>
                <c:pt idx="51">
                  <c:v>-33</c:v>
                </c:pt>
                <c:pt idx="52">
                  <c:v>-32.900001525878906</c:v>
                </c:pt>
                <c:pt idx="53">
                  <c:v>-32.799999237060547</c:v>
                </c:pt>
                <c:pt idx="54">
                  <c:v>-32.700000762939453</c:v>
                </c:pt>
                <c:pt idx="55">
                  <c:v>-32.600002288818359</c:v>
                </c:pt>
                <c:pt idx="56">
                  <c:v>-32.5</c:v>
                </c:pt>
                <c:pt idx="57">
                  <c:v>-32.400001525878906</c:v>
                </c:pt>
                <c:pt idx="58">
                  <c:v>-32.299999237060547</c:v>
                </c:pt>
                <c:pt idx="59">
                  <c:v>-32.200000762939453</c:v>
                </c:pt>
                <c:pt idx="60">
                  <c:v>-32.100002288818359</c:v>
                </c:pt>
                <c:pt idx="61">
                  <c:v>-32</c:v>
                </c:pt>
                <c:pt idx="62">
                  <c:v>-31.900001525878906</c:v>
                </c:pt>
                <c:pt idx="63">
                  <c:v>-31.80000114440918</c:v>
                </c:pt>
                <c:pt idx="64">
                  <c:v>-31.700000762939453</c:v>
                </c:pt>
                <c:pt idx="65">
                  <c:v>-31.600000381469727</c:v>
                </c:pt>
                <c:pt idx="66">
                  <c:v>-31.5</c:v>
                </c:pt>
                <c:pt idx="67">
                  <c:v>-31.400001525878906</c:v>
                </c:pt>
                <c:pt idx="68">
                  <c:v>-31.30000114440918</c:v>
                </c:pt>
                <c:pt idx="69">
                  <c:v>-31.200000762939453</c:v>
                </c:pt>
                <c:pt idx="70">
                  <c:v>-31.100000381469727</c:v>
                </c:pt>
                <c:pt idx="71">
                  <c:v>-31</c:v>
                </c:pt>
                <c:pt idx="72">
                  <c:v>-30.900001525878906</c:v>
                </c:pt>
                <c:pt idx="73">
                  <c:v>-30.80000114440918</c:v>
                </c:pt>
                <c:pt idx="74">
                  <c:v>-30.700000762939453</c:v>
                </c:pt>
                <c:pt idx="75">
                  <c:v>-30.600000381469727</c:v>
                </c:pt>
                <c:pt idx="76">
                  <c:v>-30.5</c:v>
                </c:pt>
                <c:pt idx="77">
                  <c:v>-30.400001525878906</c:v>
                </c:pt>
                <c:pt idx="78">
                  <c:v>-30.30000114440918</c:v>
                </c:pt>
                <c:pt idx="79">
                  <c:v>-30.200000762939453</c:v>
                </c:pt>
                <c:pt idx="80">
                  <c:v>-30.100000381469727</c:v>
                </c:pt>
                <c:pt idx="81">
                  <c:v>-30</c:v>
                </c:pt>
                <c:pt idx="82">
                  <c:v>-29.900001525878906</c:v>
                </c:pt>
                <c:pt idx="83">
                  <c:v>-29.80000114440918</c:v>
                </c:pt>
                <c:pt idx="84">
                  <c:v>-29.700000762939453</c:v>
                </c:pt>
                <c:pt idx="85">
                  <c:v>-29.600000381469727</c:v>
                </c:pt>
                <c:pt idx="86">
                  <c:v>-29.5</c:v>
                </c:pt>
                <c:pt idx="87">
                  <c:v>-29.400001525878906</c:v>
                </c:pt>
                <c:pt idx="88">
                  <c:v>-29.30000114440918</c:v>
                </c:pt>
                <c:pt idx="89">
                  <c:v>-29.200000762939453</c:v>
                </c:pt>
                <c:pt idx="90">
                  <c:v>-29.100000381469727</c:v>
                </c:pt>
                <c:pt idx="91">
                  <c:v>-29</c:v>
                </c:pt>
                <c:pt idx="92">
                  <c:v>-28.900001525878906</c:v>
                </c:pt>
                <c:pt idx="93">
                  <c:v>-28.80000114440918</c:v>
                </c:pt>
                <c:pt idx="94">
                  <c:v>-28.700000762939453</c:v>
                </c:pt>
                <c:pt idx="95">
                  <c:v>-28.600000381469727</c:v>
                </c:pt>
                <c:pt idx="96">
                  <c:v>-28.5</c:v>
                </c:pt>
                <c:pt idx="97">
                  <c:v>-28.400001525878906</c:v>
                </c:pt>
                <c:pt idx="98">
                  <c:v>-28.30000114440918</c:v>
                </c:pt>
                <c:pt idx="99">
                  <c:v>-28.200000762939453</c:v>
                </c:pt>
                <c:pt idx="100">
                  <c:v>-28.100000381469727</c:v>
                </c:pt>
                <c:pt idx="101">
                  <c:v>-28</c:v>
                </c:pt>
                <c:pt idx="102">
                  <c:v>-27.900001525878906</c:v>
                </c:pt>
                <c:pt idx="103">
                  <c:v>-27.80000114440918</c:v>
                </c:pt>
                <c:pt idx="104">
                  <c:v>-27.700000762939453</c:v>
                </c:pt>
                <c:pt idx="105">
                  <c:v>-27.600000381469727</c:v>
                </c:pt>
                <c:pt idx="106">
                  <c:v>-27.5</c:v>
                </c:pt>
                <c:pt idx="107">
                  <c:v>-27.400001525878906</c:v>
                </c:pt>
                <c:pt idx="108">
                  <c:v>-27.30000114440918</c:v>
                </c:pt>
                <c:pt idx="109">
                  <c:v>-27.200000762939453</c:v>
                </c:pt>
                <c:pt idx="110">
                  <c:v>-27.100000381469727</c:v>
                </c:pt>
                <c:pt idx="111">
                  <c:v>-27</c:v>
                </c:pt>
                <c:pt idx="112">
                  <c:v>-26.900001525878906</c:v>
                </c:pt>
                <c:pt idx="113">
                  <c:v>-26.80000114440918</c:v>
                </c:pt>
                <c:pt idx="114">
                  <c:v>-26.700000762939453</c:v>
                </c:pt>
                <c:pt idx="115">
                  <c:v>-26.600000381469727</c:v>
                </c:pt>
                <c:pt idx="116">
                  <c:v>-26.5</c:v>
                </c:pt>
                <c:pt idx="117">
                  <c:v>-26.400001525878906</c:v>
                </c:pt>
                <c:pt idx="118">
                  <c:v>-26.30000114440918</c:v>
                </c:pt>
                <c:pt idx="119">
                  <c:v>-26.200000762939453</c:v>
                </c:pt>
                <c:pt idx="120">
                  <c:v>-26.100000381469727</c:v>
                </c:pt>
                <c:pt idx="121">
                  <c:v>-26</c:v>
                </c:pt>
                <c:pt idx="122">
                  <c:v>-25.900001525878906</c:v>
                </c:pt>
                <c:pt idx="123">
                  <c:v>-25.80000114440918</c:v>
                </c:pt>
                <c:pt idx="124">
                  <c:v>-25.700000762939453</c:v>
                </c:pt>
                <c:pt idx="125">
                  <c:v>-25.600000381469727</c:v>
                </c:pt>
                <c:pt idx="126">
                  <c:v>-25.5</c:v>
                </c:pt>
                <c:pt idx="127">
                  <c:v>-25.400001525878906</c:v>
                </c:pt>
                <c:pt idx="128">
                  <c:v>-25.30000114440918</c:v>
                </c:pt>
                <c:pt idx="129">
                  <c:v>-25.200000762939453</c:v>
                </c:pt>
                <c:pt idx="130">
                  <c:v>-25.100000381469727</c:v>
                </c:pt>
                <c:pt idx="131">
                  <c:v>-25</c:v>
                </c:pt>
                <c:pt idx="132">
                  <c:v>-24.900001525878906</c:v>
                </c:pt>
                <c:pt idx="133">
                  <c:v>-24.80000114440918</c:v>
                </c:pt>
                <c:pt idx="134">
                  <c:v>-24.700000762939453</c:v>
                </c:pt>
                <c:pt idx="135">
                  <c:v>-24.600000381469727</c:v>
                </c:pt>
                <c:pt idx="136">
                  <c:v>-24.5</c:v>
                </c:pt>
                <c:pt idx="137">
                  <c:v>-24.400001525878906</c:v>
                </c:pt>
                <c:pt idx="138">
                  <c:v>-24.30000114440918</c:v>
                </c:pt>
                <c:pt idx="139">
                  <c:v>-24.200000762939453</c:v>
                </c:pt>
                <c:pt idx="140">
                  <c:v>-24.100000381469727</c:v>
                </c:pt>
                <c:pt idx="141">
                  <c:v>-24</c:v>
                </c:pt>
                <c:pt idx="142">
                  <c:v>-23.900001525878906</c:v>
                </c:pt>
                <c:pt idx="143">
                  <c:v>-23.80000114440918</c:v>
                </c:pt>
                <c:pt idx="144">
                  <c:v>-23.700000762939453</c:v>
                </c:pt>
                <c:pt idx="145">
                  <c:v>-23.600000381469727</c:v>
                </c:pt>
                <c:pt idx="146">
                  <c:v>-23.5</c:v>
                </c:pt>
                <c:pt idx="147">
                  <c:v>-23.400001525878906</c:v>
                </c:pt>
                <c:pt idx="148">
                  <c:v>-23.30000114440918</c:v>
                </c:pt>
                <c:pt idx="149">
                  <c:v>-23.200000762939453</c:v>
                </c:pt>
                <c:pt idx="150">
                  <c:v>-23.100000381469727</c:v>
                </c:pt>
                <c:pt idx="151">
                  <c:v>-23</c:v>
                </c:pt>
                <c:pt idx="152">
                  <c:v>-22.900001525878906</c:v>
                </c:pt>
                <c:pt idx="153">
                  <c:v>-22.80000114440918</c:v>
                </c:pt>
                <c:pt idx="154">
                  <c:v>-22.700000762939453</c:v>
                </c:pt>
                <c:pt idx="155">
                  <c:v>-22.600000381469727</c:v>
                </c:pt>
                <c:pt idx="156">
                  <c:v>-22.5</c:v>
                </c:pt>
                <c:pt idx="157">
                  <c:v>-22.400001525878906</c:v>
                </c:pt>
                <c:pt idx="158">
                  <c:v>-22.30000114440918</c:v>
                </c:pt>
                <c:pt idx="159">
                  <c:v>-22.200000762939453</c:v>
                </c:pt>
                <c:pt idx="160">
                  <c:v>-22.100000381469727</c:v>
                </c:pt>
                <c:pt idx="161">
                  <c:v>-22</c:v>
                </c:pt>
                <c:pt idx="162">
                  <c:v>-21.900001525878906</c:v>
                </c:pt>
                <c:pt idx="163">
                  <c:v>-21.80000114440918</c:v>
                </c:pt>
                <c:pt idx="164">
                  <c:v>-21.700000762939453</c:v>
                </c:pt>
                <c:pt idx="165">
                  <c:v>-21.600000381469727</c:v>
                </c:pt>
                <c:pt idx="166">
                  <c:v>-21.5</c:v>
                </c:pt>
                <c:pt idx="167">
                  <c:v>-21.400001525878906</c:v>
                </c:pt>
                <c:pt idx="168">
                  <c:v>-21.30000114440918</c:v>
                </c:pt>
                <c:pt idx="169">
                  <c:v>-21.200000762939453</c:v>
                </c:pt>
                <c:pt idx="170">
                  <c:v>-21.100000381469727</c:v>
                </c:pt>
                <c:pt idx="171">
                  <c:v>-21</c:v>
                </c:pt>
                <c:pt idx="172">
                  <c:v>-20.900001525878906</c:v>
                </c:pt>
                <c:pt idx="173">
                  <c:v>-20.80000114440918</c:v>
                </c:pt>
                <c:pt idx="174">
                  <c:v>-20.700000762939453</c:v>
                </c:pt>
                <c:pt idx="175">
                  <c:v>-20.600000381469727</c:v>
                </c:pt>
                <c:pt idx="176">
                  <c:v>-20.5</c:v>
                </c:pt>
                <c:pt idx="177">
                  <c:v>-20.400001525878906</c:v>
                </c:pt>
                <c:pt idx="178">
                  <c:v>-20.30000114440918</c:v>
                </c:pt>
                <c:pt idx="179">
                  <c:v>-20.200000762939453</c:v>
                </c:pt>
                <c:pt idx="180">
                  <c:v>-20.100000381469727</c:v>
                </c:pt>
                <c:pt idx="181">
                  <c:v>-20</c:v>
                </c:pt>
                <c:pt idx="182">
                  <c:v>-19.900001525878906</c:v>
                </c:pt>
                <c:pt idx="183">
                  <c:v>-19.80000114440918</c:v>
                </c:pt>
                <c:pt idx="184">
                  <c:v>-19.700000762939453</c:v>
                </c:pt>
                <c:pt idx="185">
                  <c:v>-19.600000381469727</c:v>
                </c:pt>
                <c:pt idx="186">
                  <c:v>-19.5</c:v>
                </c:pt>
                <c:pt idx="187">
                  <c:v>-19.400001525878906</c:v>
                </c:pt>
                <c:pt idx="188">
                  <c:v>-19.30000114440918</c:v>
                </c:pt>
                <c:pt idx="189">
                  <c:v>-19.200000762939453</c:v>
                </c:pt>
                <c:pt idx="190">
                  <c:v>-19.100000381469727</c:v>
                </c:pt>
                <c:pt idx="191">
                  <c:v>-19</c:v>
                </c:pt>
                <c:pt idx="192">
                  <c:v>-18.900001525878906</c:v>
                </c:pt>
                <c:pt idx="193">
                  <c:v>-18.80000114440918</c:v>
                </c:pt>
                <c:pt idx="194">
                  <c:v>-18.700000762939453</c:v>
                </c:pt>
                <c:pt idx="195">
                  <c:v>-18.600000381469727</c:v>
                </c:pt>
                <c:pt idx="196">
                  <c:v>-18.5</c:v>
                </c:pt>
                <c:pt idx="197">
                  <c:v>-18.400001525878906</c:v>
                </c:pt>
                <c:pt idx="198">
                  <c:v>-18.30000114440918</c:v>
                </c:pt>
                <c:pt idx="199">
                  <c:v>-18.200000762939453</c:v>
                </c:pt>
                <c:pt idx="200">
                  <c:v>-18.100000381469727</c:v>
                </c:pt>
                <c:pt idx="201">
                  <c:v>-18</c:v>
                </c:pt>
                <c:pt idx="202">
                  <c:v>-17.900001525878906</c:v>
                </c:pt>
                <c:pt idx="203">
                  <c:v>-17.80000114440918</c:v>
                </c:pt>
                <c:pt idx="204">
                  <c:v>-17.700000762939453</c:v>
                </c:pt>
                <c:pt idx="205">
                  <c:v>-17.600000381469727</c:v>
                </c:pt>
                <c:pt idx="206">
                  <c:v>-17.5</c:v>
                </c:pt>
                <c:pt idx="207">
                  <c:v>-17.400001525878906</c:v>
                </c:pt>
                <c:pt idx="208">
                  <c:v>-17.30000114440918</c:v>
                </c:pt>
                <c:pt idx="209">
                  <c:v>-17.200000762939453</c:v>
                </c:pt>
                <c:pt idx="210">
                  <c:v>-17.100000381469727</c:v>
                </c:pt>
                <c:pt idx="211">
                  <c:v>-17</c:v>
                </c:pt>
                <c:pt idx="212">
                  <c:v>-16.900001525878906</c:v>
                </c:pt>
                <c:pt idx="213">
                  <c:v>-16.80000114440918</c:v>
                </c:pt>
                <c:pt idx="214">
                  <c:v>-16.700000762939453</c:v>
                </c:pt>
                <c:pt idx="215">
                  <c:v>-16.600000381469727</c:v>
                </c:pt>
                <c:pt idx="216">
                  <c:v>-16.5</c:v>
                </c:pt>
                <c:pt idx="217">
                  <c:v>-16.400001525878906</c:v>
                </c:pt>
                <c:pt idx="218">
                  <c:v>-16.30000114440918</c:v>
                </c:pt>
                <c:pt idx="219">
                  <c:v>-16.200000762939453</c:v>
                </c:pt>
                <c:pt idx="220">
                  <c:v>-16.100000381469727</c:v>
                </c:pt>
                <c:pt idx="221">
                  <c:v>-16</c:v>
                </c:pt>
                <c:pt idx="222">
                  <c:v>-15.900001525878906</c:v>
                </c:pt>
                <c:pt idx="223">
                  <c:v>-15.80000114440918</c:v>
                </c:pt>
                <c:pt idx="224">
                  <c:v>-15.700000762939453</c:v>
                </c:pt>
                <c:pt idx="225">
                  <c:v>-15.600000381469727</c:v>
                </c:pt>
                <c:pt idx="226">
                  <c:v>-15.5</c:v>
                </c:pt>
                <c:pt idx="227">
                  <c:v>-15.400001525878906</c:v>
                </c:pt>
                <c:pt idx="228">
                  <c:v>-15.30000114440918</c:v>
                </c:pt>
                <c:pt idx="229">
                  <c:v>-15.200000762939453</c:v>
                </c:pt>
                <c:pt idx="230">
                  <c:v>-15.100000381469727</c:v>
                </c:pt>
                <c:pt idx="231">
                  <c:v>-15</c:v>
                </c:pt>
                <c:pt idx="232">
                  <c:v>-14.900001525878906</c:v>
                </c:pt>
                <c:pt idx="233">
                  <c:v>-14.80000114440918</c:v>
                </c:pt>
                <c:pt idx="234">
                  <c:v>-14.700000762939453</c:v>
                </c:pt>
                <c:pt idx="235">
                  <c:v>-14.600000381469727</c:v>
                </c:pt>
                <c:pt idx="236">
                  <c:v>-14.5</c:v>
                </c:pt>
                <c:pt idx="237">
                  <c:v>-14.400001525878906</c:v>
                </c:pt>
                <c:pt idx="238">
                  <c:v>-14.30000114440918</c:v>
                </c:pt>
                <c:pt idx="239">
                  <c:v>-14.200000762939453</c:v>
                </c:pt>
                <c:pt idx="240">
                  <c:v>-14.100000381469727</c:v>
                </c:pt>
                <c:pt idx="241">
                  <c:v>-14</c:v>
                </c:pt>
                <c:pt idx="242">
                  <c:v>-13.900001525878906</c:v>
                </c:pt>
                <c:pt idx="243">
                  <c:v>-13.80000114440918</c:v>
                </c:pt>
                <c:pt idx="244">
                  <c:v>-13.700000762939453</c:v>
                </c:pt>
                <c:pt idx="245">
                  <c:v>-13.600000381469727</c:v>
                </c:pt>
                <c:pt idx="246">
                  <c:v>-13.5</c:v>
                </c:pt>
                <c:pt idx="247">
                  <c:v>-13.400001525878906</c:v>
                </c:pt>
                <c:pt idx="248">
                  <c:v>-13.30000114440918</c:v>
                </c:pt>
                <c:pt idx="249">
                  <c:v>-13.200000762939453</c:v>
                </c:pt>
                <c:pt idx="250">
                  <c:v>-13.100000381469727</c:v>
                </c:pt>
                <c:pt idx="251">
                  <c:v>-13</c:v>
                </c:pt>
                <c:pt idx="252">
                  <c:v>-12.900001525878906</c:v>
                </c:pt>
                <c:pt idx="253">
                  <c:v>-12.80000114440918</c:v>
                </c:pt>
                <c:pt idx="254">
                  <c:v>-12.700000762939453</c:v>
                </c:pt>
                <c:pt idx="255">
                  <c:v>-12.600000381469727</c:v>
                </c:pt>
                <c:pt idx="256">
                  <c:v>-12.5</c:v>
                </c:pt>
                <c:pt idx="257">
                  <c:v>-12.400001525878906</c:v>
                </c:pt>
                <c:pt idx="258">
                  <c:v>-12.30000114440918</c:v>
                </c:pt>
                <c:pt idx="259">
                  <c:v>-12.200000762939453</c:v>
                </c:pt>
                <c:pt idx="260">
                  <c:v>-12.100000381469727</c:v>
                </c:pt>
                <c:pt idx="261">
                  <c:v>-12</c:v>
                </c:pt>
                <c:pt idx="262">
                  <c:v>-11.900001525878906</c:v>
                </c:pt>
                <c:pt idx="263">
                  <c:v>-11.80000114440918</c:v>
                </c:pt>
                <c:pt idx="264">
                  <c:v>-11.700000762939453</c:v>
                </c:pt>
                <c:pt idx="265">
                  <c:v>-11.600000381469727</c:v>
                </c:pt>
                <c:pt idx="266">
                  <c:v>-11.5</c:v>
                </c:pt>
                <c:pt idx="267">
                  <c:v>-11.400001525878906</c:v>
                </c:pt>
                <c:pt idx="268">
                  <c:v>-11.30000114440918</c:v>
                </c:pt>
                <c:pt idx="269">
                  <c:v>-11.200000762939453</c:v>
                </c:pt>
                <c:pt idx="270">
                  <c:v>-11.100000381469727</c:v>
                </c:pt>
                <c:pt idx="271">
                  <c:v>-11</c:v>
                </c:pt>
                <c:pt idx="272">
                  <c:v>-10.900001525878906</c:v>
                </c:pt>
                <c:pt idx="273">
                  <c:v>-10.80000114440918</c:v>
                </c:pt>
                <c:pt idx="274">
                  <c:v>-10.700000762939453</c:v>
                </c:pt>
                <c:pt idx="275">
                  <c:v>-10.600000381469727</c:v>
                </c:pt>
                <c:pt idx="276">
                  <c:v>-10.5</c:v>
                </c:pt>
                <c:pt idx="277">
                  <c:v>-10.400001525878906</c:v>
                </c:pt>
                <c:pt idx="278">
                  <c:v>-10.30000114440918</c:v>
                </c:pt>
                <c:pt idx="279">
                  <c:v>-10.200000762939453</c:v>
                </c:pt>
                <c:pt idx="280">
                  <c:v>-10.100000381469727</c:v>
                </c:pt>
                <c:pt idx="281">
                  <c:v>-10</c:v>
                </c:pt>
                <c:pt idx="282">
                  <c:v>-9.9000015258789063</c:v>
                </c:pt>
                <c:pt idx="283">
                  <c:v>-9.8000011444091797</c:v>
                </c:pt>
                <c:pt idx="284">
                  <c:v>-9.7000007629394531</c:v>
                </c:pt>
                <c:pt idx="285">
                  <c:v>-9.6000003814697266</c:v>
                </c:pt>
                <c:pt idx="286">
                  <c:v>-9.5</c:v>
                </c:pt>
                <c:pt idx="287">
                  <c:v>-9.4000015258789063</c:v>
                </c:pt>
                <c:pt idx="288">
                  <c:v>-9.3000011444091797</c:v>
                </c:pt>
                <c:pt idx="289">
                  <c:v>-9.2000007629394531</c:v>
                </c:pt>
                <c:pt idx="290">
                  <c:v>-9.1000003814697266</c:v>
                </c:pt>
                <c:pt idx="291">
                  <c:v>-9</c:v>
                </c:pt>
                <c:pt idx="292">
                  <c:v>-8.9000015258789063</c:v>
                </c:pt>
                <c:pt idx="293">
                  <c:v>-8.8000011444091797</c:v>
                </c:pt>
                <c:pt idx="294">
                  <c:v>-8.7000007629394531</c:v>
                </c:pt>
                <c:pt idx="295">
                  <c:v>-8.6000003814697266</c:v>
                </c:pt>
                <c:pt idx="296">
                  <c:v>-8.5</c:v>
                </c:pt>
                <c:pt idx="297">
                  <c:v>-8.4000015258789063</c:v>
                </c:pt>
                <c:pt idx="298">
                  <c:v>-8.3000011444091797</c:v>
                </c:pt>
                <c:pt idx="299">
                  <c:v>-8.2000007629394531</c:v>
                </c:pt>
                <c:pt idx="300">
                  <c:v>-8.1000003814697266</c:v>
                </c:pt>
                <c:pt idx="301">
                  <c:v>-8</c:v>
                </c:pt>
                <c:pt idx="302">
                  <c:v>-7.9000015258789063</c:v>
                </c:pt>
                <c:pt idx="303">
                  <c:v>-7.8000011444091797</c:v>
                </c:pt>
                <c:pt idx="304">
                  <c:v>-7.7000007629394531</c:v>
                </c:pt>
                <c:pt idx="305">
                  <c:v>-7.6000003814697266</c:v>
                </c:pt>
                <c:pt idx="306">
                  <c:v>-7.5</c:v>
                </c:pt>
                <c:pt idx="307">
                  <c:v>-7.4000015258789063</c:v>
                </c:pt>
                <c:pt idx="308">
                  <c:v>-7.3000011444091797</c:v>
                </c:pt>
                <c:pt idx="309">
                  <c:v>-7.2000007629394531</c:v>
                </c:pt>
                <c:pt idx="310">
                  <c:v>-7.1000003814697266</c:v>
                </c:pt>
                <c:pt idx="311">
                  <c:v>-7</c:v>
                </c:pt>
                <c:pt idx="312">
                  <c:v>-6.9000015258789063</c:v>
                </c:pt>
                <c:pt idx="313">
                  <c:v>-6.8000011444091797</c:v>
                </c:pt>
                <c:pt idx="314">
                  <c:v>-6.7000007629394531</c:v>
                </c:pt>
                <c:pt idx="315">
                  <c:v>-6.6000003814697266</c:v>
                </c:pt>
                <c:pt idx="316">
                  <c:v>-6.5</c:v>
                </c:pt>
                <c:pt idx="317">
                  <c:v>-6.4000015258789063</c:v>
                </c:pt>
                <c:pt idx="318">
                  <c:v>-6.3000011444091797</c:v>
                </c:pt>
                <c:pt idx="319">
                  <c:v>-6.2000007629394531</c:v>
                </c:pt>
                <c:pt idx="320">
                  <c:v>-6.1000022888183594</c:v>
                </c:pt>
                <c:pt idx="321">
                  <c:v>-6</c:v>
                </c:pt>
                <c:pt idx="322">
                  <c:v>-5.9000015258789063</c:v>
                </c:pt>
                <c:pt idx="323">
                  <c:v>-5.7999992370605469</c:v>
                </c:pt>
                <c:pt idx="324">
                  <c:v>-5.7000007629394531</c:v>
                </c:pt>
                <c:pt idx="325">
                  <c:v>-5.6000022888183594</c:v>
                </c:pt>
                <c:pt idx="326">
                  <c:v>-5.5</c:v>
                </c:pt>
                <c:pt idx="327">
                  <c:v>-5.4000015258789063</c:v>
                </c:pt>
                <c:pt idx="328">
                  <c:v>-5.2999992370605469</c:v>
                </c:pt>
                <c:pt idx="329">
                  <c:v>-5.2000007629394531</c:v>
                </c:pt>
                <c:pt idx="330">
                  <c:v>-5.1000022888183594</c:v>
                </c:pt>
                <c:pt idx="331">
                  <c:v>-5</c:v>
                </c:pt>
                <c:pt idx="332">
                  <c:v>-4.9000015258789063</c:v>
                </c:pt>
                <c:pt idx="333">
                  <c:v>-4.7999992370605469</c:v>
                </c:pt>
                <c:pt idx="334">
                  <c:v>-4.7000007629394531</c:v>
                </c:pt>
                <c:pt idx="335">
                  <c:v>-4.6000022888183594</c:v>
                </c:pt>
                <c:pt idx="336">
                  <c:v>-4.5</c:v>
                </c:pt>
                <c:pt idx="337">
                  <c:v>-4.4000015258789063</c:v>
                </c:pt>
                <c:pt idx="338">
                  <c:v>-4.2999992370605469</c:v>
                </c:pt>
                <c:pt idx="339">
                  <c:v>-4.2000007629394531</c:v>
                </c:pt>
                <c:pt idx="340">
                  <c:v>-4.1000022888183594</c:v>
                </c:pt>
                <c:pt idx="341">
                  <c:v>-4</c:v>
                </c:pt>
                <c:pt idx="342">
                  <c:v>-3.9000015258789063</c:v>
                </c:pt>
                <c:pt idx="343">
                  <c:v>-3.7999992370605469</c:v>
                </c:pt>
                <c:pt idx="344">
                  <c:v>-3.7000007629394531</c:v>
                </c:pt>
                <c:pt idx="345">
                  <c:v>-3.6000022888183594</c:v>
                </c:pt>
                <c:pt idx="346">
                  <c:v>-3.5</c:v>
                </c:pt>
                <c:pt idx="347">
                  <c:v>-3.4000015258789063</c:v>
                </c:pt>
                <c:pt idx="348">
                  <c:v>-3.2999992370605469</c:v>
                </c:pt>
                <c:pt idx="349">
                  <c:v>-3.2000007629394531</c:v>
                </c:pt>
                <c:pt idx="350">
                  <c:v>-3.1000022888183594</c:v>
                </c:pt>
                <c:pt idx="351">
                  <c:v>-3</c:v>
                </c:pt>
                <c:pt idx="352">
                  <c:v>-2.9000015258789063</c:v>
                </c:pt>
                <c:pt idx="353">
                  <c:v>-2.7999992370605469</c:v>
                </c:pt>
                <c:pt idx="354">
                  <c:v>-2.7000007629394531</c:v>
                </c:pt>
                <c:pt idx="355">
                  <c:v>-2.6000022888183594</c:v>
                </c:pt>
                <c:pt idx="356">
                  <c:v>-2.5</c:v>
                </c:pt>
                <c:pt idx="357">
                  <c:v>-2.4000015258789063</c:v>
                </c:pt>
                <c:pt idx="358">
                  <c:v>-2.2999992370605469</c:v>
                </c:pt>
                <c:pt idx="359">
                  <c:v>-2.2000007629394531</c:v>
                </c:pt>
                <c:pt idx="360">
                  <c:v>-2.1000022888183594</c:v>
                </c:pt>
                <c:pt idx="361">
                  <c:v>-2</c:v>
                </c:pt>
                <c:pt idx="362">
                  <c:v>-1.9000015258789063</c:v>
                </c:pt>
                <c:pt idx="363">
                  <c:v>-1.7999992370605469</c:v>
                </c:pt>
                <c:pt idx="364">
                  <c:v>-1.7000007629394531</c:v>
                </c:pt>
                <c:pt idx="365">
                  <c:v>-1.6000022888183594</c:v>
                </c:pt>
                <c:pt idx="366">
                  <c:v>-1.5</c:v>
                </c:pt>
                <c:pt idx="367">
                  <c:v>-1.4000015258789063</c:v>
                </c:pt>
                <c:pt idx="368">
                  <c:v>-1.2999992370605469</c:v>
                </c:pt>
                <c:pt idx="369">
                  <c:v>-1.2000007629394531</c:v>
                </c:pt>
                <c:pt idx="370">
                  <c:v>-1.1000022888183594</c:v>
                </c:pt>
                <c:pt idx="371">
                  <c:v>-1</c:v>
                </c:pt>
                <c:pt idx="372">
                  <c:v>-0.90000152587890625</c:v>
                </c:pt>
                <c:pt idx="373">
                  <c:v>-0.79999923706054688</c:v>
                </c:pt>
                <c:pt idx="374">
                  <c:v>-0.70000076293945313</c:v>
                </c:pt>
                <c:pt idx="375">
                  <c:v>-0.60000228881835938</c:v>
                </c:pt>
                <c:pt idx="376">
                  <c:v>-0.5</c:v>
                </c:pt>
                <c:pt idx="377">
                  <c:v>-0.40000152587890625</c:v>
                </c:pt>
                <c:pt idx="378">
                  <c:v>-0.29999923706054688</c:v>
                </c:pt>
                <c:pt idx="379">
                  <c:v>-0.20000076293945313</c:v>
                </c:pt>
                <c:pt idx="380">
                  <c:v>-0.10000228881835938</c:v>
                </c:pt>
                <c:pt idx="381">
                  <c:v>0</c:v>
                </c:pt>
                <c:pt idx="382">
                  <c:v>9.999847412109375E-2</c:v>
                </c:pt>
                <c:pt idx="383">
                  <c:v>0.20000076293945313</c:v>
                </c:pt>
                <c:pt idx="384">
                  <c:v>0.29999923706054688</c:v>
                </c:pt>
                <c:pt idx="385">
                  <c:v>0.39999771118164063</c:v>
                </c:pt>
                <c:pt idx="386">
                  <c:v>0.5</c:v>
                </c:pt>
                <c:pt idx="387">
                  <c:v>0.59999847412109375</c:v>
                </c:pt>
                <c:pt idx="388">
                  <c:v>0.70000076293945313</c:v>
                </c:pt>
                <c:pt idx="389">
                  <c:v>0.79999923706054688</c:v>
                </c:pt>
                <c:pt idx="390">
                  <c:v>0.89999771118164063</c:v>
                </c:pt>
                <c:pt idx="391">
                  <c:v>1</c:v>
                </c:pt>
                <c:pt idx="392">
                  <c:v>1.0999984741210938</c:v>
                </c:pt>
                <c:pt idx="393">
                  <c:v>1.2000007629394531</c:v>
                </c:pt>
                <c:pt idx="394">
                  <c:v>1.2999992370605469</c:v>
                </c:pt>
                <c:pt idx="395">
                  <c:v>1.3999977111816406</c:v>
                </c:pt>
                <c:pt idx="396">
                  <c:v>1.5</c:v>
                </c:pt>
                <c:pt idx="397">
                  <c:v>1.5999984741210938</c:v>
                </c:pt>
                <c:pt idx="398">
                  <c:v>1.7000007629394531</c:v>
                </c:pt>
                <c:pt idx="399">
                  <c:v>1.7999992370605469</c:v>
                </c:pt>
                <c:pt idx="400">
                  <c:v>1.8999977111816406</c:v>
                </c:pt>
                <c:pt idx="401">
                  <c:v>2</c:v>
                </c:pt>
                <c:pt idx="402">
                  <c:v>2.0999984741210938</c:v>
                </c:pt>
                <c:pt idx="403">
                  <c:v>2.2000007629394531</c:v>
                </c:pt>
                <c:pt idx="404">
                  <c:v>2.2999992370605469</c:v>
                </c:pt>
                <c:pt idx="405">
                  <c:v>2.3999977111816406</c:v>
                </c:pt>
                <c:pt idx="406">
                  <c:v>2.5</c:v>
                </c:pt>
                <c:pt idx="407">
                  <c:v>2.5999984741210938</c:v>
                </c:pt>
                <c:pt idx="408">
                  <c:v>2.7000007629394531</c:v>
                </c:pt>
                <c:pt idx="409">
                  <c:v>2.7999992370605469</c:v>
                </c:pt>
                <c:pt idx="410">
                  <c:v>2.8999977111816406</c:v>
                </c:pt>
                <c:pt idx="411">
                  <c:v>3</c:v>
                </c:pt>
                <c:pt idx="412">
                  <c:v>3.0999984741210938</c:v>
                </c:pt>
                <c:pt idx="413">
                  <c:v>3.2000007629394531</c:v>
                </c:pt>
                <c:pt idx="414">
                  <c:v>3.2999992370605469</c:v>
                </c:pt>
                <c:pt idx="415">
                  <c:v>3.3999977111816406</c:v>
                </c:pt>
                <c:pt idx="416">
                  <c:v>3.5</c:v>
                </c:pt>
                <c:pt idx="417">
                  <c:v>3.5999984741210938</c:v>
                </c:pt>
                <c:pt idx="418">
                  <c:v>3.7000007629394531</c:v>
                </c:pt>
                <c:pt idx="419">
                  <c:v>3.7999992370605469</c:v>
                </c:pt>
                <c:pt idx="420">
                  <c:v>3.8999977111816406</c:v>
                </c:pt>
                <c:pt idx="421">
                  <c:v>4</c:v>
                </c:pt>
                <c:pt idx="422">
                  <c:v>4.0999984741210938</c:v>
                </c:pt>
                <c:pt idx="423">
                  <c:v>4.2000007629394531</c:v>
                </c:pt>
                <c:pt idx="424">
                  <c:v>4.2999992370605469</c:v>
                </c:pt>
                <c:pt idx="425">
                  <c:v>4.3999977111816406</c:v>
                </c:pt>
                <c:pt idx="426">
                  <c:v>4.5</c:v>
                </c:pt>
                <c:pt idx="427">
                  <c:v>4.5999984741210938</c:v>
                </c:pt>
                <c:pt idx="428">
                  <c:v>4.7000007629394531</c:v>
                </c:pt>
                <c:pt idx="429">
                  <c:v>4.7999992370605469</c:v>
                </c:pt>
                <c:pt idx="430">
                  <c:v>4.8999977111816406</c:v>
                </c:pt>
                <c:pt idx="431">
                  <c:v>5</c:v>
                </c:pt>
                <c:pt idx="432">
                  <c:v>5.0999984741210938</c:v>
                </c:pt>
                <c:pt idx="433">
                  <c:v>5.2000007629394531</c:v>
                </c:pt>
                <c:pt idx="434">
                  <c:v>5.2999992370605469</c:v>
                </c:pt>
                <c:pt idx="435">
                  <c:v>5.3999977111816406</c:v>
                </c:pt>
                <c:pt idx="436">
                  <c:v>5.5</c:v>
                </c:pt>
                <c:pt idx="437">
                  <c:v>5.5999984741210938</c:v>
                </c:pt>
                <c:pt idx="438">
                  <c:v>5.7000007629394531</c:v>
                </c:pt>
                <c:pt idx="439">
                  <c:v>5.7999992370605469</c:v>
                </c:pt>
                <c:pt idx="440">
                  <c:v>5.8999977111816406</c:v>
                </c:pt>
                <c:pt idx="441">
                  <c:v>6</c:v>
                </c:pt>
                <c:pt idx="442">
                  <c:v>6.0999984741210938</c:v>
                </c:pt>
                <c:pt idx="443">
                  <c:v>6.2000007629394531</c:v>
                </c:pt>
                <c:pt idx="444">
                  <c:v>6.2999992370605469</c:v>
                </c:pt>
                <c:pt idx="445">
                  <c:v>6.3999977111816406</c:v>
                </c:pt>
                <c:pt idx="446">
                  <c:v>6.5</c:v>
                </c:pt>
                <c:pt idx="447">
                  <c:v>6.5999984741210938</c:v>
                </c:pt>
                <c:pt idx="448">
                  <c:v>6.7000007629394531</c:v>
                </c:pt>
                <c:pt idx="449">
                  <c:v>6.7999992370605469</c:v>
                </c:pt>
                <c:pt idx="450">
                  <c:v>6.8999977111816406</c:v>
                </c:pt>
                <c:pt idx="451">
                  <c:v>7</c:v>
                </c:pt>
                <c:pt idx="452">
                  <c:v>7.0999984741210938</c:v>
                </c:pt>
                <c:pt idx="453">
                  <c:v>7.2000007629394531</c:v>
                </c:pt>
                <c:pt idx="454">
                  <c:v>7.2999992370605469</c:v>
                </c:pt>
                <c:pt idx="455">
                  <c:v>7.3999977111816406</c:v>
                </c:pt>
                <c:pt idx="456">
                  <c:v>7.5</c:v>
                </c:pt>
                <c:pt idx="457">
                  <c:v>7.5999984741210938</c:v>
                </c:pt>
                <c:pt idx="458">
                  <c:v>7.7000007629394531</c:v>
                </c:pt>
                <c:pt idx="459">
                  <c:v>7.7999992370605469</c:v>
                </c:pt>
                <c:pt idx="460">
                  <c:v>7.8999977111816406</c:v>
                </c:pt>
                <c:pt idx="461">
                  <c:v>8</c:v>
                </c:pt>
                <c:pt idx="462">
                  <c:v>8.0999984741210938</c:v>
                </c:pt>
                <c:pt idx="463">
                  <c:v>8.2000007629394531</c:v>
                </c:pt>
                <c:pt idx="464">
                  <c:v>8.2999992370605469</c:v>
                </c:pt>
                <c:pt idx="465">
                  <c:v>8.3999977111816406</c:v>
                </c:pt>
                <c:pt idx="466">
                  <c:v>8.5</c:v>
                </c:pt>
                <c:pt idx="467">
                  <c:v>8.5999984741210938</c:v>
                </c:pt>
                <c:pt idx="468">
                  <c:v>8.7000007629394531</c:v>
                </c:pt>
                <c:pt idx="469">
                  <c:v>8.7999992370605469</c:v>
                </c:pt>
                <c:pt idx="470">
                  <c:v>8.8999977111816406</c:v>
                </c:pt>
                <c:pt idx="471">
                  <c:v>9</c:v>
                </c:pt>
                <c:pt idx="472">
                  <c:v>9.0999984741210938</c:v>
                </c:pt>
                <c:pt idx="473">
                  <c:v>9.2000007629394531</c:v>
                </c:pt>
                <c:pt idx="474">
                  <c:v>9.2999992370605469</c:v>
                </c:pt>
                <c:pt idx="475">
                  <c:v>9.3999977111816406</c:v>
                </c:pt>
                <c:pt idx="476">
                  <c:v>9.5</c:v>
                </c:pt>
                <c:pt idx="477">
                  <c:v>9.5999984741210938</c:v>
                </c:pt>
                <c:pt idx="478">
                  <c:v>9.7000007629394531</c:v>
                </c:pt>
                <c:pt idx="479">
                  <c:v>9.7999992370605469</c:v>
                </c:pt>
                <c:pt idx="480">
                  <c:v>9.8999977111816406</c:v>
                </c:pt>
                <c:pt idx="481">
                  <c:v>10</c:v>
                </c:pt>
                <c:pt idx="482">
                  <c:v>10.099998474121094</c:v>
                </c:pt>
                <c:pt idx="483">
                  <c:v>10.200000762939453</c:v>
                </c:pt>
                <c:pt idx="484">
                  <c:v>10.299999237060547</c:v>
                </c:pt>
                <c:pt idx="485">
                  <c:v>10.399997711181641</c:v>
                </c:pt>
                <c:pt idx="486">
                  <c:v>10.5</c:v>
                </c:pt>
                <c:pt idx="487">
                  <c:v>10.599998474121094</c:v>
                </c:pt>
                <c:pt idx="488">
                  <c:v>10.700000762939453</c:v>
                </c:pt>
                <c:pt idx="489">
                  <c:v>10.799999237060547</c:v>
                </c:pt>
                <c:pt idx="490">
                  <c:v>10.899997711181641</c:v>
                </c:pt>
                <c:pt idx="491">
                  <c:v>11</c:v>
                </c:pt>
                <c:pt idx="492">
                  <c:v>11.099998474121094</c:v>
                </c:pt>
                <c:pt idx="493">
                  <c:v>11.200000762939453</c:v>
                </c:pt>
                <c:pt idx="494">
                  <c:v>11.299999237060547</c:v>
                </c:pt>
                <c:pt idx="495">
                  <c:v>11.399997711181641</c:v>
                </c:pt>
                <c:pt idx="496">
                  <c:v>11.5</c:v>
                </c:pt>
                <c:pt idx="497">
                  <c:v>11.599998474121094</c:v>
                </c:pt>
                <c:pt idx="498">
                  <c:v>11.700000762939453</c:v>
                </c:pt>
                <c:pt idx="499">
                  <c:v>11.799999237060547</c:v>
                </c:pt>
                <c:pt idx="500">
                  <c:v>11.899997711181641</c:v>
                </c:pt>
                <c:pt idx="501">
                  <c:v>12</c:v>
                </c:pt>
                <c:pt idx="502">
                  <c:v>12.099998474121094</c:v>
                </c:pt>
                <c:pt idx="503">
                  <c:v>12.200000762939453</c:v>
                </c:pt>
                <c:pt idx="504">
                  <c:v>12.299999237060547</c:v>
                </c:pt>
                <c:pt idx="505">
                  <c:v>12.399997711181641</c:v>
                </c:pt>
                <c:pt idx="506">
                  <c:v>12.5</c:v>
                </c:pt>
                <c:pt idx="507">
                  <c:v>12.599998474121094</c:v>
                </c:pt>
                <c:pt idx="508">
                  <c:v>12.700000762939453</c:v>
                </c:pt>
                <c:pt idx="509">
                  <c:v>12.799999237060547</c:v>
                </c:pt>
                <c:pt idx="510">
                  <c:v>12.899997711181641</c:v>
                </c:pt>
                <c:pt idx="511">
                  <c:v>13</c:v>
                </c:pt>
                <c:pt idx="512">
                  <c:v>13.099998474121094</c:v>
                </c:pt>
                <c:pt idx="513">
                  <c:v>13.200000762939453</c:v>
                </c:pt>
                <c:pt idx="514">
                  <c:v>13.299999237060547</c:v>
                </c:pt>
                <c:pt idx="515">
                  <c:v>13.399997711181641</c:v>
                </c:pt>
                <c:pt idx="516">
                  <c:v>13.5</c:v>
                </c:pt>
                <c:pt idx="517">
                  <c:v>13.599998474121094</c:v>
                </c:pt>
                <c:pt idx="518">
                  <c:v>13.700000762939453</c:v>
                </c:pt>
                <c:pt idx="519">
                  <c:v>13.799999237060547</c:v>
                </c:pt>
                <c:pt idx="520">
                  <c:v>13.899997711181641</c:v>
                </c:pt>
                <c:pt idx="521">
                  <c:v>14</c:v>
                </c:pt>
                <c:pt idx="522">
                  <c:v>14.099998474121094</c:v>
                </c:pt>
                <c:pt idx="523">
                  <c:v>14.200000762939453</c:v>
                </c:pt>
                <c:pt idx="524">
                  <c:v>14.299999237060547</c:v>
                </c:pt>
                <c:pt idx="525">
                  <c:v>14.399997711181641</c:v>
                </c:pt>
                <c:pt idx="526">
                  <c:v>14.5</c:v>
                </c:pt>
                <c:pt idx="527">
                  <c:v>14.599998474121094</c:v>
                </c:pt>
                <c:pt idx="528">
                  <c:v>14.700000762939453</c:v>
                </c:pt>
                <c:pt idx="529">
                  <c:v>14.799999237060547</c:v>
                </c:pt>
                <c:pt idx="530">
                  <c:v>14.899997711181641</c:v>
                </c:pt>
                <c:pt idx="531">
                  <c:v>15</c:v>
                </c:pt>
                <c:pt idx="532">
                  <c:v>15.099998474121094</c:v>
                </c:pt>
                <c:pt idx="533">
                  <c:v>15.200000762939453</c:v>
                </c:pt>
                <c:pt idx="534">
                  <c:v>15.299999237060547</c:v>
                </c:pt>
                <c:pt idx="535">
                  <c:v>15.399997711181641</c:v>
                </c:pt>
                <c:pt idx="536">
                  <c:v>15.5</c:v>
                </c:pt>
                <c:pt idx="537">
                  <c:v>15.599998474121094</c:v>
                </c:pt>
                <c:pt idx="538">
                  <c:v>15.700000762939453</c:v>
                </c:pt>
                <c:pt idx="539">
                  <c:v>15.799999237060547</c:v>
                </c:pt>
                <c:pt idx="540">
                  <c:v>15.899997711181641</c:v>
                </c:pt>
                <c:pt idx="541">
                  <c:v>16</c:v>
                </c:pt>
                <c:pt idx="542">
                  <c:v>16.099998474121094</c:v>
                </c:pt>
                <c:pt idx="543">
                  <c:v>16.200000762939453</c:v>
                </c:pt>
                <c:pt idx="544">
                  <c:v>16.299999237060547</c:v>
                </c:pt>
                <c:pt idx="545">
                  <c:v>16.399997711181641</c:v>
                </c:pt>
                <c:pt idx="546">
                  <c:v>16.5</c:v>
                </c:pt>
                <c:pt idx="547">
                  <c:v>16.599998474121094</c:v>
                </c:pt>
                <c:pt idx="548">
                  <c:v>16.700000762939453</c:v>
                </c:pt>
                <c:pt idx="549">
                  <c:v>16.799999237060547</c:v>
                </c:pt>
                <c:pt idx="550">
                  <c:v>16.899997711181641</c:v>
                </c:pt>
                <c:pt idx="551">
                  <c:v>17</c:v>
                </c:pt>
                <c:pt idx="552">
                  <c:v>17.099998474121094</c:v>
                </c:pt>
                <c:pt idx="553">
                  <c:v>17.200000762939453</c:v>
                </c:pt>
                <c:pt idx="554">
                  <c:v>17.299999237060547</c:v>
                </c:pt>
                <c:pt idx="555">
                  <c:v>17.399997711181641</c:v>
                </c:pt>
                <c:pt idx="556">
                  <c:v>17.5</c:v>
                </c:pt>
                <c:pt idx="557">
                  <c:v>17.599998474121094</c:v>
                </c:pt>
                <c:pt idx="558">
                  <c:v>17.700000762939453</c:v>
                </c:pt>
                <c:pt idx="559">
                  <c:v>17.799999237060547</c:v>
                </c:pt>
                <c:pt idx="560">
                  <c:v>17.899997711181641</c:v>
                </c:pt>
                <c:pt idx="561">
                  <c:v>18</c:v>
                </c:pt>
                <c:pt idx="562">
                  <c:v>18.099998474121094</c:v>
                </c:pt>
                <c:pt idx="563">
                  <c:v>18.200000762939453</c:v>
                </c:pt>
                <c:pt idx="564">
                  <c:v>18.299999237060547</c:v>
                </c:pt>
                <c:pt idx="565">
                  <c:v>18.399997711181641</c:v>
                </c:pt>
                <c:pt idx="566">
                  <c:v>18.5</c:v>
                </c:pt>
                <c:pt idx="567">
                  <c:v>18.599998474121094</c:v>
                </c:pt>
                <c:pt idx="568">
                  <c:v>18.700000762939453</c:v>
                </c:pt>
                <c:pt idx="569">
                  <c:v>18.799999237060547</c:v>
                </c:pt>
                <c:pt idx="570">
                  <c:v>18.899997711181641</c:v>
                </c:pt>
                <c:pt idx="571">
                  <c:v>19</c:v>
                </c:pt>
                <c:pt idx="572">
                  <c:v>19.099998474121094</c:v>
                </c:pt>
                <c:pt idx="573">
                  <c:v>19.200000762939453</c:v>
                </c:pt>
                <c:pt idx="574">
                  <c:v>19.299999237060547</c:v>
                </c:pt>
                <c:pt idx="575">
                  <c:v>19.399997711181641</c:v>
                </c:pt>
                <c:pt idx="576">
                  <c:v>19.5</c:v>
                </c:pt>
                <c:pt idx="577">
                  <c:v>19.599998474121094</c:v>
                </c:pt>
                <c:pt idx="578">
                  <c:v>19.700000762939453</c:v>
                </c:pt>
                <c:pt idx="579">
                  <c:v>19.799999237060547</c:v>
                </c:pt>
                <c:pt idx="580">
                  <c:v>19.899997711181641</c:v>
                </c:pt>
                <c:pt idx="581">
                  <c:v>20</c:v>
                </c:pt>
                <c:pt idx="582">
                  <c:v>20.099998474121094</c:v>
                </c:pt>
                <c:pt idx="583">
                  <c:v>20.200000762939453</c:v>
                </c:pt>
                <c:pt idx="584">
                  <c:v>20.299999237060547</c:v>
                </c:pt>
                <c:pt idx="585">
                  <c:v>20.399997711181641</c:v>
                </c:pt>
                <c:pt idx="586">
                  <c:v>20.5</c:v>
                </c:pt>
                <c:pt idx="587">
                  <c:v>20.599998474121094</c:v>
                </c:pt>
                <c:pt idx="588">
                  <c:v>20.700000762939453</c:v>
                </c:pt>
                <c:pt idx="589">
                  <c:v>20.799999237060547</c:v>
                </c:pt>
                <c:pt idx="590">
                  <c:v>20.899997711181641</c:v>
                </c:pt>
                <c:pt idx="591">
                  <c:v>21</c:v>
                </c:pt>
                <c:pt idx="592">
                  <c:v>21.099998474121094</c:v>
                </c:pt>
                <c:pt idx="593">
                  <c:v>21.200000762939453</c:v>
                </c:pt>
                <c:pt idx="594">
                  <c:v>21.299999237060547</c:v>
                </c:pt>
                <c:pt idx="595">
                  <c:v>21.399997711181641</c:v>
                </c:pt>
                <c:pt idx="596">
                  <c:v>21.5</c:v>
                </c:pt>
                <c:pt idx="597">
                  <c:v>21.599998474121094</c:v>
                </c:pt>
                <c:pt idx="598">
                  <c:v>21.700000762939453</c:v>
                </c:pt>
                <c:pt idx="599">
                  <c:v>21.799999237060547</c:v>
                </c:pt>
                <c:pt idx="600">
                  <c:v>21.899997711181641</c:v>
                </c:pt>
                <c:pt idx="601">
                  <c:v>22</c:v>
                </c:pt>
                <c:pt idx="602">
                  <c:v>22.099998474121094</c:v>
                </c:pt>
                <c:pt idx="603">
                  <c:v>22.200000762939453</c:v>
                </c:pt>
                <c:pt idx="604">
                  <c:v>22.299999237060547</c:v>
                </c:pt>
                <c:pt idx="605">
                  <c:v>22.399997711181641</c:v>
                </c:pt>
                <c:pt idx="606">
                  <c:v>22.5</c:v>
                </c:pt>
                <c:pt idx="607">
                  <c:v>22.599998474121094</c:v>
                </c:pt>
                <c:pt idx="608">
                  <c:v>22.700000762939453</c:v>
                </c:pt>
                <c:pt idx="609">
                  <c:v>22.799999237060547</c:v>
                </c:pt>
                <c:pt idx="610">
                  <c:v>22.899997711181641</c:v>
                </c:pt>
                <c:pt idx="611">
                  <c:v>23</c:v>
                </c:pt>
                <c:pt idx="612">
                  <c:v>23.099998474121094</c:v>
                </c:pt>
                <c:pt idx="613">
                  <c:v>23.200000762939453</c:v>
                </c:pt>
                <c:pt idx="614">
                  <c:v>23.299999237060547</c:v>
                </c:pt>
                <c:pt idx="615">
                  <c:v>23.399997711181641</c:v>
                </c:pt>
                <c:pt idx="616">
                  <c:v>23.5</c:v>
                </c:pt>
                <c:pt idx="617">
                  <c:v>23.599998474121094</c:v>
                </c:pt>
                <c:pt idx="618">
                  <c:v>23.700000762939453</c:v>
                </c:pt>
                <c:pt idx="619">
                  <c:v>23.799999237060547</c:v>
                </c:pt>
                <c:pt idx="620">
                  <c:v>23.899997711181641</c:v>
                </c:pt>
                <c:pt idx="621">
                  <c:v>24</c:v>
                </c:pt>
                <c:pt idx="622">
                  <c:v>24.099998474121094</c:v>
                </c:pt>
                <c:pt idx="623">
                  <c:v>24.200000762939453</c:v>
                </c:pt>
                <c:pt idx="624">
                  <c:v>24.299999237060547</c:v>
                </c:pt>
                <c:pt idx="625">
                  <c:v>24.399997711181641</c:v>
                </c:pt>
                <c:pt idx="626">
                  <c:v>24.5</c:v>
                </c:pt>
                <c:pt idx="627">
                  <c:v>24.599998474121094</c:v>
                </c:pt>
                <c:pt idx="628">
                  <c:v>24.700000762939453</c:v>
                </c:pt>
                <c:pt idx="629">
                  <c:v>24.799999237060547</c:v>
                </c:pt>
                <c:pt idx="630">
                  <c:v>24.899997711181641</c:v>
                </c:pt>
                <c:pt idx="631">
                  <c:v>25</c:v>
                </c:pt>
                <c:pt idx="632">
                  <c:v>25.099998474121094</c:v>
                </c:pt>
                <c:pt idx="633">
                  <c:v>25.200000762939453</c:v>
                </c:pt>
                <c:pt idx="634">
                  <c:v>25.299999237060547</c:v>
                </c:pt>
                <c:pt idx="635">
                  <c:v>25.399997711181641</c:v>
                </c:pt>
                <c:pt idx="636">
                  <c:v>25.5</c:v>
                </c:pt>
                <c:pt idx="637">
                  <c:v>25.599998474121094</c:v>
                </c:pt>
                <c:pt idx="638">
                  <c:v>25.700000762939453</c:v>
                </c:pt>
                <c:pt idx="639">
                  <c:v>25.799999237060547</c:v>
                </c:pt>
                <c:pt idx="640">
                  <c:v>25.899997711181641</c:v>
                </c:pt>
                <c:pt idx="641">
                  <c:v>25.999996185302734</c:v>
                </c:pt>
                <c:pt idx="642">
                  <c:v>26.100002288818359</c:v>
                </c:pt>
                <c:pt idx="643">
                  <c:v>26.200000762939453</c:v>
                </c:pt>
                <c:pt idx="644">
                  <c:v>26.299999237060547</c:v>
                </c:pt>
                <c:pt idx="645">
                  <c:v>26.399997711181641</c:v>
                </c:pt>
                <c:pt idx="646">
                  <c:v>26.499996185302734</c:v>
                </c:pt>
                <c:pt idx="647">
                  <c:v>26.600002288818359</c:v>
                </c:pt>
                <c:pt idx="648">
                  <c:v>26.700000762939453</c:v>
                </c:pt>
                <c:pt idx="649">
                  <c:v>26.799999237060547</c:v>
                </c:pt>
                <c:pt idx="650">
                  <c:v>26.899997711181641</c:v>
                </c:pt>
                <c:pt idx="651">
                  <c:v>26.999996185302734</c:v>
                </c:pt>
                <c:pt idx="652">
                  <c:v>27.100002288818359</c:v>
                </c:pt>
                <c:pt idx="653">
                  <c:v>27.200000762939453</c:v>
                </c:pt>
                <c:pt idx="654">
                  <c:v>27.299999237060547</c:v>
                </c:pt>
                <c:pt idx="655">
                  <c:v>27.399997711181641</c:v>
                </c:pt>
                <c:pt idx="656">
                  <c:v>27.499996185302734</c:v>
                </c:pt>
                <c:pt idx="657">
                  <c:v>27.600002288818359</c:v>
                </c:pt>
                <c:pt idx="658">
                  <c:v>27.700000762939453</c:v>
                </c:pt>
                <c:pt idx="659">
                  <c:v>27.799999237060547</c:v>
                </c:pt>
                <c:pt idx="660">
                  <c:v>27.899997711181641</c:v>
                </c:pt>
                <c:pt idx="661">
                  <c:v>27.999996185302734</c:v>
                </c:pt>
                <c:pt idx="662">
                  <c:v>28.100002288818359</c:v>
                </c:pt>
                <c:pt idx="663">
                  <c:v>28.200000762939453</c:v>
                </c:pt>
                <c:pt idx="664">
                  <c:v>28.299999237060547</c:v>
                </c:pt>
                <c:pt idx="665">
                  <c:v>28.399997711181641</c:v>
                </c:pt>
                <c:pt idx="666">
                  <c:v>28.499996185302734</c:v>
                </c:pt>
                <c:pt idx="667">
                  <c:v>28.600002288818359</c:v>
                </c:pt>
                <c:pt idx="668">
                  <c:v>28.700000762939453</c:v>
                </c:pt>
                <c:pt idx="669">
                  <c:v>28.799999237060547</c:v>
                </c:pt>
                <c:pt idx="670">
                  <c:v>28.899997711181641</c:v>
                </c:pt>
                <c:pt idx="671">
                  <c:v>28.999996185302734</c:v>
                </c:pt>
                <c:pt idx="672">
                  <c:v>29.100002288818359</c:v>
                </c:pt>
                <c:pt idx="673">
                  <c:v>29.200000762939453</c:v>
                </c:pt>
                <c:pt idx="674">
                  <c:v>29.299999237060547</c:v>
                </c:pt>
                <c:pt idx="675">
                  <c:v>29.399997711181641</c:v>
                </c:pt>
                <c:pt idx="676">
                  <c:v>29.499996185302734</c:v>
                </c:pt>
                <c:pt idx="677">
                  <c:v>29.600002288818359</c:v>
                </c:pt>
                <c:pt idx="678">
                  <c:v>29.700000762939453</c:v>
                </c:pt>
                <c:pt idx="679">
                  <c:v>29.799999237060547</c:v>
                </c:pt>
                <c:pt idx="680">
                  <c:v>29.899997711181641</c:v>
                </c:pt>
                <c:pt idx="681">
                  <c:v>29.999996185302734</c:v>
                </c:pt>
                <c:pt idx="682">
                  <c:v>30.100002288818359</c:v>
                </c:pt>
                <c:pt idx="683">
                  <c:v>30.200000762939453</c:v>
                </c:pt>
                <c:pt idx="684">
                  <c:v>30.299999237060547</c:v>
                </c:pt>
                <c:pt idx="685">
                  <c:v>30.399997711181641</c:v>
                </c:pt>
                <c:pt idx="686">
                  <c:v>30.499996185302734</c:v>
                </c:pt>
                <c:pt idx="687">
                  <c:v>30.600002288818359</c:v>
                </c:pt>
                <c:pt idx="688">
                  <c:v>30.700000762939453</c:v>
                </c:pt>
                <c:pt idx="689">
                  <c:v>30.799999237060547</c:v>
                </c:pt>
                <c:pt idx="690">
                  <c:v>30.899997711181641</c:v>
                </c:pt>
                <c:pt idx="691">
                  <c:v>30.999996185302734</c:v>
                </c:pt>
                <c:pt idx="692">
                  <c:v>31.100002288818359</c:v>
                </c:pt>
                <c:pt idx="693">
                  <c:v>31.200000762939453</c:v>
                </c:pt>
                <c:pt idx="694">
                  <c:v>31.299999237060547</c:v>
                </c:pt>
                <c:pt idx="695">
                  <c:v>31.399997711181641</c:v>
                </c:pt>
                <c:pt idx="696">
                  <c:v>31.499996185302734</c:v>
                </c:pt>
                <c:pt idx="697">
                  <c:v>31.600002288818359</c:v>
                </c:pt>
                <c:pt idx="698">
                  <c:v>31.700000762939453</c:v>
                </c:pt>
                <c:pt idx="699">
                  <c:v>31.799999237060547</c:v>
                </c:pt>
                <c:pt idx="700">
                  <c:v>31.899997711181641</c:v>
                </c:pt>
                <c:pt idx="701">
                  <c:v>31.999996185302734</c:v>
                </c:pt>
                <c:pt idx="702">
                  <c:v>32.100002288818359</c:v>
                </c:pt>
                <c:pt idx="703">
                  <c:v>32.200000762939453</c:v>
                </c:pt>
                <c:pt idx="704">
                  <c:v>32.299999237060547</c:v>
                </c:pt>
                <c:pt idx="705">
                  <c:v>32.399997711181641</c:v>
                </c:pt>
                <c:pt idx="706">
                  <c:v>32.499996185302734</c:v>
                </c:pt>
                <c:pt idx="707">
                  <c:v>32.600002288818359</c:v>
                </c:pt>
                <c:pt idx="708">
                  <c:v>32.700000762939453</c:v>
                </c:pt>
                <c:pt idx="709">
                  <c:v>32.799999237060547</c:v>
                </c:pt>
                <c:pt idx="710">
                  <c:v>32.899997711181641</c:v>
                </c:pt>
                <c:pt idx="711">
                  <c:v>32.999996185302734</c:v>
                </c:pt>
                <c:pt idx="712">
                  <c:v>33.100002288818359</c:v>
                </c:pt>
                <c:pt idx="713">
                  <c:v>33.200000762939453</c:v>
                </c:pt>
                <c:pt idx="714">
                  <c:v>33.299999237060547</c:v>
                </c:pt>
                <c:pt idx="715">
                  <c:v>33.399997711181641</c:v>
                </c:pt>
                <c:pt idx="716">
                  <c:v>33.499996185302734</c:v>
                </c:pt>
                <c:pt idx="717">
                  <c:v>33.600002288818359</c:v>
                </c:pt>
                <c:pt idx="718">
                  <c:v>33.700000762939453</c:v>
                </c:pt>
                <c:pt idx="719">
                  <c:v>33.799999237060547</c:v>
                </c:pt>
                <c:pt idx="720">
                  <c:v>33.899997711181641</c:v>
                </c:pt>
                <c:pt idx="721">
                  <c:v>33.999996185302734</c:v>
                </c:pt>
                <c:pt idx="722">
                  <c:v>34.100002288818359</c:v>
                </c:pt>
                <c:pt idx="723">
                  <c:v>34.200000762939453</c:v>
                </c:pt>
                <c:pt idx="724">
                  <c:v>34.299999237060547</c:v>
                </c:pt>
                <c:pt idx="725">
                  <c:v>34.399997711181641</c:v>
                </c:pt>
                <c:pt idx="726">
                  <c:v>34.499996185302734</c:v>
                </c:pt>
                <c:pt idx="727">
                  <c:v>34.600002288818359</c:v>
                </c:pt>
                <c:pt idx="728">
                  <c:v>34.700000762939453</c:v>
                </c:pt>
                <c:pt idx="729">
                  <c:v>34.799999237060547</c:v>
                </c:pt>
                <c:pt idx="730">
                  <c:v>34.899997711181641</c:v>
                </c:pt>
                <c:pt idx="731">
                  <c:v>34.999996185302734</c:v>
                </c:pt>
                <c:pt idx="732">
                  <c:v>35.100002288818359</c:v>
                </c:pt>
                <c:pt idx="733">
                  <c:v>35.200000762939453</c:v>
                </c:pt>
                <c:pt idx="734">
                  <c:v>35.299999237060547</c:v>
                </c:pt>
                <c:pt idx="735">
                  <c:v>35.399997711181641</c:v>
                </c:pt>
                <c:pt idx="736">
                  <c:v>35.499996185302734</c:v>
                </c:pt>
                <c:pt idx="737">
                  <c:v>35.600002288818359</c:v>
                </c:pt>
                <c:pt idx="738">
                  <c:v>35.700000762939453</c:v>
                </c:pt>
                <c:pt idx="739">
                  <c:v>35.799999237060547</c:v>
                </c:pt>
                <c:pt idx="740">
                  <c:v>35.899997711181641</c:v>
                </c:pt>
                <c:pt idx="741">
                  <c:v>35.999996185302734</c:v>
                </c:pt>
                <c:pt idx="742">
                  <c:v>36.100002288818359</c:v>
                </c:pt>
                <c:pt idx="743">
                  <c:v>36.200000762939453</c:v>
                </c:pt>
                <c:pt idx="744">
                  <c:v>36.299999237060547</c:v>
                </c:pt>
                <c:pt idx="745">
                  <c:v>36.399997711181641</c:v>
                </c:pt>
                <c:pt idx="746">
                  <c:v>36.499996185302734</c:v>
                </c:pt>
                <c:pt idx="747">
                  <c:v>36.600002288818359</c:v>
                </c:pt>
                <c:pt idx="748">
                  <c:v>36.700000762939453</c:v>
                </c:pt>
                <c:pt idx="749">
                  <c:v>36.799999237060547</c:v>
                </c:pt>
                <c:pt idx="750">
                  <c:v>36.899997711181641</c:v>
                </c:pt>
                <c:pt idx="751">
                  <c:v>36.999996185302734</c:v>
                </c:pt>
                <c:pt idx="752">
                  <c:v>37.100002288818359</c:v>
                </c:pt>
                <c:pt idx="753">
                  <c:v>37.200000762939453</c:v>
                </c:pt>
                <c:pt idx="754">
                  <c:v>37.299999237060547</c:v>
                </c:pt>
                <c:pt idx="755">
                  <c:v>37.399997711181641</c:v>
                </c:pt>
                <c:pt idx="756">
                  <c:v>37.499996185302734</c:v>
                </c:pt>
                <c:pt idx="757">
                  <c:v>37.600002288818359</c:v>
                </c:pt>
                <c:pt idx="758">
                  <c:v>37.700000762939453</c:v>
                </c:pt>
                <c:pt idx="759">
                  <c:v>37.799999237060547</c:v>
                </c:pt>
                <c:pt idx="760">
                  <c:v>37.899997711181641</c:v>
                </c:pt>
                <c:pt idx="761">
                  <c:v>37.999996185302734</c:v>
                </c:pt>
                <c:pt idx="762">
                  <c:v>38.100002288818359</c:v>
                </c:pt>
                <c:pt idx="763">
                  <c:v>38.200000762939453</c:v>
                </c:pt>
                <c:pt idx="764">
                  <c:v>38.299999237060547</c:v>
                </c:pt>
                <c:pt idx="765">
                  <c:v>38.399997711181641</c:v>
                </c:pt>
                <c:pt idx="766">
                  <c:v>38.499996185302734</c:v>
                </c:pt>
                <c:pt idx="767">
                  <c:v>38.600002288818359</c:v>
                </c:pt>
                <c:pt idx="768">
                  <c:v>38.700000762939453</c:v>
                </c:pt>
                <c:pt idx="769">
                  <c:v>38.799999237060547</c:v>
                </c:pt>
                <c:pt idx="770">
                  <c:v>38.899997711181641</c:v>
                </c:pt>
                <c:pt idx="771">
                  <c:v>38.999996185302734</c:v>
                </c:pt>
                <c:pt idx="772">
                  <c:v>39.100002288818359</c:v>
                </c:pt>
                <c:pt idx="773">
                  <c:v>39.200000762939453</c:v>
                </c:pt>
                <c:pt idx="774">
                  <c:v>39.299999237060547</c:v>
                </c:pt>
                <c:pt idx="775">
                  <c:v>39.399997711181641</c:v>
                </c:pt>
                <c:pt idx="776">
                  <c:v>39.499996185302734</c:v>
                </c:pt>
                <c:pt idx="777">
                  <c:v>39.600002288818359</c:v>
                </c:pt>
                <c:pt idx="778">
                  <c:v>39.700000762939453</c:v>
                </c:pt>
                <c:pt idx="779">
                  <c:v>39.799999237060547</c:v>
                </c:pt>
                <c:pt idx="780">
                  <c:v>39.899997711181641</c:v>
                </c:pt>
                <c:pt idx="781">
                  <c:v>39.999996185302734</c:v>
                </c:pt>
                <c:pt idx="782">
                  <c:v>40.100002288818359</c:v>
                </c:pt>
                <c:pt idx="783">
                  <c:v>40.200000762939453</c:v>
                </c:pt>
                <c:pt idx="784">
                  <c:v>40.299999237060547</c:v>
                </c:pt>
                <c:pt idx="785">
                  <c:v>40.399997711181641</c:v>
                </c:pt>
                <c:pt idx="786">
                  <c:v>40.499996185302734</c:v>
                </c:pt>
                <c:pt idx="787">
                  <c:v>40.600002288818359</c:v>
                </c:pt>
                <c:pt idx="788">
                  <c:v>40.700000762939453</c:v>
                </c:pt>
                <c:pt idx="789">
                  <c:v>40.799999237060547</c:v>
                </c:pt>
                <c:pt idx="790">
                  <c:v>40.899997711181641</c:v>
                </c:pt>
                <c:pt idx="791">
                  <c:v>40.999996185302734</c:v>
                </c:pt>
                <c:pt idx="792">
                  <c:v>41.100002288818359</c:v>
                </c:pt>
                <c:pt idx="793">
                  <c:v>41.200000762939453</c:v>
                </c:pt>
                <c:pt idx="794">
                  <c:v>41.299999237060547</c:v>
                </c:pt>
                <c:pt idx="795">
                  <c:v>41.399997711181641</c:v>
                </c:pt>
                <c:pt idx="796">
                  <c:v>41.499996185302734</c:v>
                </c:pt>
                <c:pt idx="797">
                  <c:v>41.600002288818359</c:v>
                </c:pt>
                <c:pt idx="798">
                  <c:v>41.700000762939453</c:v>
                </c:pt>
                <c:pt idx="799">
                  <c:v>41.799999237060547</c:v>
                </c:pt>
                <c:pt idx="800">
                  <c:v>41.899997711181641</c:v>
                </c:pt>
                <c:pt idx="801">
                  <c:v>41.999996185302734</c:v>
                </c:pt>
                <c:pt idx="802">
                  <c:v>42.100002288818359</c:v>
                </c:pt>
                <c:pt idx="803">
                  <c:v>42.200000762939453</c:v>
                </c:pt>
                <c:pt idx="804">
                  <c:v>42.299999237060547</c:v>
                </c:pt>
                <c:pt idx="805">
                  <c:v>42.399997711181641</c:v>
                </c:pt>
                <c:pt idx="806">
                  <c:v>42.499996185302734</c:v>
                </c:pt>
                <c:pt idx="807">
                  <c:v>42.600002288818359</c:v>
                </c:pt>
                <c:pt idx="808">
                  <c:v>42.700000762939453</c:v>
                </c:pt>
                <c:pt idx="809">
                  <c:v>42.799999237060547</c:v>
                </c:pt>
                <c:pt idx="810">
                  <c:v>42.899997711181641</c:v>
                </c:pt>
                <c:pt idx="811">
                  <c:v>42.999996185302734</c:v>
                </c:pt>
                <c:pt idx="812">
                  <c:v>43.100002288818359</c:v>
                </c:pt>
                <c:pt idx="813">
                  <c:v>43.200000762939453</c:v>
                </c:pt>
                <c:pt idx="814">
                  <c:v>43.299999237060547</c:v>
                </c:pt>
                <c:pt idx="815">
                  <c:v>43.399997711181641</c:v>
                </c:pt>
                <c:pt idx="816">
                  <c:v>43.499996185302734</c:v>
                </c:pt>
                <c:pt idx="817">
                  <c:v>43.600002288818359</c:v>
                </c:pt>
                <c:pt idx="818">
                  <c:v>43.700000762939453</c:v>
                </c:pt>
                <c:pt idx="819">
                  <c:v>43.799999237060547</c:v>
                </c:pt>
                <c:pt idx="820">
                  <c:v>43.899997711181641</c:v>
                </c:pt>
                <c:pt idx="821">
                  <c:v>43.999996185302734</c:v>
                </c:pt>
                <c:pt idx="822">
                  <c:v>44.100002288818359</c:v>
                </c:pt>
                <c:pt idx="823">
                  <c:v>44.200000762939453</c:v>
                </c:pt>
                <c:pt idx="824">
                  <c:v>44.299999237060547</c:v>
                </c:pt>
                <c:pt idx="825">
                  <c:v>44.399997711181641</c:v>
                </c:pt>
                <c:pt idx="826">
                  <c:v>44.499996185302734</c:v>
                </c:pt>
                <c:pt idx="827">
                  <c:v>44.600002288818359</c:v>
                </c:pt>
                <c:pt idx="828">
                  <c:v>44.700000762939453</c:v>
                </c:pt>
                <c:pt idx="829">
                  <c:v>44.799999237060547</c:v>
                </c:pt>
                <c:pt idx="830">
                  <c:v>44.899997711181641</c:v>
                </c:pt>
                <c:pt idx="831">
                  <c:v>44.999996185302734</c:v>
                </c:pt>
                <c:pt idx="832">
                  <c:v>45.100002288818359</c:v>
                </c:pt>
                <c:pt idx="833">
                  <c:v>45.200000762939453</c:v>
                </c:pt>
                <c:pt idx="834">
                  <c:v>45.299999237060547</c:v>
                </c:pt>
                <c:pt idx="835">
                  <c:v>45.399997711181641</c:v>
                </c:pt>
                <c:pt idx="836">
                  <c:v>45.499996185302734</c:v>
                </c:pt>
                <c:pt idx="837">
                  <c:v>45.600002288818359</c:v>
                </c:pt>
                <c:pt idx="838">
                  <c:v>45.700000762939453</c:v>
                </c:pt>
                <c:pt idx="839">
                  <c:v>45.799999237060547</c:v>
                </c:pt>
                <c:pt idx="840">
                  <c:v>45.899997711181641</c:v>
                </c:pt>
                <c:pt idx="841">
                  <c:v>45.999996185302734</c:v>
                </c:pt>
                <c:pt idx="842">
                  <c:v>46.100002288818359</c:v>
                </c:pt>
                <c:pt idx="843">
                  <c:v>46.200000762939453</c:v>
                </c:pt>
                <c:pt idx="844">
                  <c:v>46.299999237060547</c:v>
                </c:pt>
                <c:pt idx="845">
                  <c:v>46.399997711181641</c:v>
                </c:pt>
                <c:pt idx="846">
                  <c:v>46.499996185302734</c:v>
                </c:pt>
                <c:pt idx="847">
                  <c:v>46.600002288818359</c:v>
                </c:pt>
                <c:pt idx="848">
                  <c:v>46.700000762939453</c:v>
                </c:pt>
                <c:pt idx="849">
                  <c:v>46.799999237060547</c:v>
                </c:pt>
                <c:pt idx="850">
                  <c:v>46.899997711181641</c:v>
                </c:pt>
                <c:pt idx="851">
                  <c:v>46.999996185302734</c:v>
                </c:pt>
                <c:pt idx="852">
                  <c:v>47.100002288818359</c:v>
                </c:pt>
                <c:pt idx="853">
                  <c:v>47.200000762939453</c:v>
                </c:pt>
                <c:pt idx="854">
                  <c:v>47.299999237060547</c:v>
                </c:pt>
                <c:pt idx="855">
                  <c:v>47.399997711181641</c:v>
                </c:pt>
                <c:pt idx="856">
                  <c:v>47.499996185302734</c:v>
                </c:pt>
                <c:pt idx="857">
                  <c:v>47.600002288818359</c:v>
                </c:pt>
                <c:pt idx="858">
                  <c:v>47.700000762939453</c:v>
                </c:pt>
                <c:pt idx="859">
                  <c:v>47.799999237060547</c:v>
                </c:pt>
                <c:pt idx="860">
                  <c:v>47.899997711181641</c:v>
                </c:pt>
                <c:pt idx="861">
                  <c:v>47.999996185302734</c:v>
                </c:pt>
                <c:pt idx="862">
                  <c:v>48.100002288818359</c:v>
                </c:pt>
                <c:pt idx="863">
                  <c:v>48.200000762939453</c:v>
                </c:pt>
                <c:pt idx="864">
                  <c:v>48.299999237060547</c:v>
                </c:pt>
                <c:pt idx="865">
                  <c:v>48.399997711181641</c:v>
                </c:pt>
                <c:pt idx="866">
                  <c:v>48.499996185302734</c:v>
                </c:pt>
                <c:pt idx="867">
                  <c:v>48.600002288818359</c:v>
                </c:pt>
                <c:pt idx="868">
                  <c:v>48.700000762939453</c:v>
                </c:pt>
                <c:pt idx="869">
                  <c:v>48.799999237060547</c:v>
                </c:pt>
                <c:pt idx="870">
                  <c:v>48.899997711181641</c:v>
                </c:pt>
                <c:pt idx="871">
                  <c:v>48.999996185302734</c:v>
                </c:pt>
                <c:pt idx="872">
                  <c:v>49.100002288818359</c:v>
                </c:pt>
                <c:pt idx="873">
                  <c:v>49.200000762939453</c:v>
                </c:pt>
                <c:pt idx="874">
                  <c:v>49.299999237060547</c:v>
                </c:pt>
                <c:pt idx="875">
                  <c:v>49.399997711181641</c:v>
                </c:pt>
                <c:pt idx="876">
                  <c:v>49.499996185302734</c:v>
                </c:pt>
                <c:pt idx="877">
                  <c:v>49.600002288818359</c:v>
                </c:pt>
                <c:pt idx="878">
                  <c:v>49.700000762939453</c:v>
                </c:pt>
                <c:pt idx="879">
                  <c:v>49.799999237060547</c:v>
                </c:pt>
                <c:pt idx="880">
                  <c:v>49.899997711181641</c:v>
                </c:pt>
                <c:pt idx="881">
                  <c:v>49.999996185302734</c:v>
                </c:pt>
                <c:pt idx="882">
                  <c:v>50.100002288818359</c:v>
                </c:pt>
                <c:pt idx="883">
                  <c:v>50.200000762939453</c:v>
                </c:pt>
                <c:pt idx="884">
                  <c:v>50.299999237060547</c:v>
                </c:pt>
                <c:pt idx="885">
                  <c:v>50.399997711181641</c:v>
                </c:pt>
                <c:pt idx="886">
                  <c:v>50.499996185302734</c:v>
                </c:pt>
                <c:pt idx="887">
                  <c:v>50.600002288818359</c:v>
                </c:pt>
                <c:pt idx="888">
                  <c:v>50.700000762939453</c:v>
                </c:pt>
                <c:pt idx="889">
                  <c:v>50.799999237060547</c:v>
                </c:pt>
                <c:pt idx="890">
                  <c:v>50.899997711181641</c:v>
                </c:pt>
                <c:pt idx="891">
                  <c:v>50.999996185302734</c:v>
                </c:pt>
                <c:pt idx="892">
                  <c:v>51.100002288818359</c:v>
                </c:pt>
                <c:pt idx="893">
                  <c:v>51.200000762939453</c:v>
                </c:pt>
                <c:pt idx="894">
                  <c:v>51.299999237060547</c:v>
                </c:pt>
                <c:pt idx="895">
                  <c:v>51.399997711181641</c:v>
                </c:pt>
                <c:pt idx="896">
                  <c:v>51.499996185302734</c:v>
                </c:pt>
                <c:pt idx="897">
                  <c:v>51.600002288818359</c:v>
                </c:pt>
                <c:pt idx="898">
                  <c:v>51.700000762939453</c:v>
                </c:pt>
                <c:pt idx="899">
                  <c:v>51.799999237060547</c:v>
                </c:pt>
                <c:pt idx="900">
                  <c:v>51.899997711181641</c:v>
                </c:pt>
                <c:pt idx="901">
                  <c:v>51.999996185302734</c:v>
                </c:pt>
                <c:pt idx="902">
                  <c:v>52.100002288818359</c:v>
                </c:pt>
                <c:pt idx="903">
                  <c:v>52.200000762939453</c:v>
                </c:pt>
                <c:pt idx="904">
                  <c:v>52.299999237060547</c:v>
                </c:pt>
                <c:pt idx="905">
                  <c:v>52.399997711181641</c:v>
                </c:pt>
                <c:pt idx="906">
                  <c:v>52.499996185302734</c:v>
                </c:pt>
                <c:pt idx="907">
                  <c:v>52.600002288818359</c:v>
                </c:pt>
                <c:pt idx="908">
                  <c:v>52.700000762939453</c:v>
                </c:pt>
                <c:pt idx="909">
                  <c:v>52.799999237060547</c:v>
                </c:pt>
                <c:pt idx="910">
                  <c:v>52.899997711181641</c:v>
                </c:pt>
                <c:pt idx="911">
                  <c:v>52.999996185302734</c:v>
                </c:pt>
                <c:pt idx="912">
                  <c:v>53.100002288818359</c:v>
                </c:pt>
                <c:pt idx="913">
                  <c:v>53.200000762939453</c:v>
                </c:pt>
                <c:pt idx="914">
                  <c:v>53.299999237060547</c:v>
                </c:pt>
                <c:pt idx="915">
                  <c:v>53.399997711181641</c:v>
                </c:pt>
                <c:pt idx="916">
                  <c:v>53.499996185302734</c:v>
                </c:pt>
                <c:pt idx="917">
                  <c:v>53.600002288818359</c:v>
                </c:pt>
                <c:pt idx="918">
                  <c:v>53.700000762939453</c:v>
                </c:pt>
                <c:pt idx="919">
                  <c:v>53.799999237060547</c:v>
                </c:pt>
                <c:pt idx="920">
                  <c:v>53.899997711181641</c:v>
                </c:pt>
                <c:pt idx="921">
                  <c:v>53.999996185302734</c:v>
                </c:pt>
                <c:pt idx="922">
                  <c:v>54.100002288818359</c:v>
                </c:pt>
                <c:pt idx="923">
                  <c:v>54.200000762939453</c:v>
                </c:pt>
                <c:pt idx="924">
                  <c:v>54.299999237060547</c:v>
                </c:pt>
                <c:pt idx="925">
                  <c:v>54.399997711181641</c:v>
                </c:pt>
                <c:pt idx="926">
                  <c:v>54.499996185302734</c:v>
                </c:pt>
                <c:pt idx="927">
                  <c:v>54.600002288818359</c:v>
                </c:pt>
                <c:pt idx="928">
                  <c:v>54.700000762939453</c:v>
                </c:pt>
                <c:pt idx="929">
                  <c:v>54.799999237060547</c:v>
                </c:pt>
                <c:pt idx="930">
                  <c:v>54.899997711181641</c:v>
                </c:pt>
                <c:pt idx="931">
                  <c:v>54.999996185302734</c:v>
                </c:pt>
                <c:pt idx="932">
                  <c:v>55.100002288818359</c:v>
                </c:pt>
                <c:pt idx="933">
                  <c:v>55.200000762939453</c:v>
                </c:pt>
                <c:pt idx="934">
                  <c:v>55.299999237060547</c:v>
                </c:pt>
                <c:pt idx="935">
                  <c:v>55.399997711181641</c:v>
                </c:pt>
                <c:pt idx="936">
                  <c:v>55.499996185302734</c:v>
                </c:pt>
                <c:pt idx="937">
                  <c:v>55.600002288818359</c:v>
                </c:pt>
                <c:pt idx="938">
                  <c:v>55.700000762939453</c:v>
                </c:pt>
                <c:pt idx="939">
                  <c:v>55.799999237060547</c:v>
                </c:pt>
                <c:pt idx="940">
                  <c:v>55.899997711181641</c:v>
                </c:pt>
                <c:pt idx="941">
                  <c:v>55.999996185302734</c:v>
                </c:pt>
                <c:pt idx="942">
                  <c:v>56.100002288818359</c:v>
                </c:pt>
                <c:pt idx="943">
                  <c:v>56.200000762939453</c:v>
                </c:pt>
                <c:pt idx="944">
                  <c:v>56.299999237060547</c:v>
                </c:pt>
                <c:pt idx="945">
                  <c:v>56.399997711181641</c:v>
                </c:pt>
                <c:pt idx="946">
                  <c:v>56.499996185302734</c:v>
                </c:pt>
                <c:pt idx="947">
                  <c:v>56.600002288818359</c:v>
                </c:pt>
                <c:pt idx="948">
                  <c:v>56.700000762939453</c:v>
                </c:pt>
                <c:pt idx="949">
                  <c:v>56.799999237060547</c:v>
                </c:pt>
                <c:pt idx="950">
                  <c:v>56.899997711181641</c:v>
                </c:pt>
                <c:pt idx="951">
                  <c:v>56.999996185302734</c:v>
                </c:pt>
                <c:pt idx="952">
                  <c:v>57.100002288818359</c:v>
                </c:pt>
                <c:pt idx="953">
                  <c:v>57.200000762939453</c:v>
                </c:pt>
                <c:pt idx="954">
                  <c:v>57.299999237060547</c:v>
                </c:pt>
                <c:pt idx="955">
                  <c:v>57.399997711181641</c:v>
                </c:pt>
                <c:pt idx="956">
                  <c:v>57.499996185302734</c:v>
                </c:pt>
                <c:pt idx="957">
                  <c:v>57.600002288818359</c:v>
                </c:pt>
                <c:pt idx="958">
                  <c:v>57.700000762939453</c:v>
                </c:pt>
                <c:pt idx="959">
                  <c:v>57.799999237060547</c:v>
                </c:pt>
                <c:pt idx="960">
                  <c:v>57.899997711181641</c:v>
                </c:pt>
                <c:pt idx="961">
                  <c:v>57.999996185302734</c:v>
                </c:pt>
                <c:pt idx="962">
                  <c:v>58.100002288818359</c:v>
                </c:pt>
                <c:pt idx="963">
                  <c:v>58.200000762939453</c:v>
                </c:pt>
                <c:pt idx="964">
                  <c:v>58.299999237060547</c:v>
                </c:pt>
                <c:pt idx="965">
                  <c:v>58.399997711181641</c:v>
                </c:pt>
                <c:pt idx="966">
                  <c:v>58.499996185302734</c:v>
                </c:pt>
                <c:pt idx="967">
                  <c:v>58.600002288818359</c:v>
                </c:pt>
                <c:pt idx="968">
                  <c:v>58.700000762939453</c:v>
                </c:pt>
                <c:pt idx="969">
                  <c:v>58.799999237060547</c:v>
                </c:pt>
                <c:pt idx="970">
                  <c:v>58.899997711181641</c:v>
                </c:pt>
                <c:pt idx="971">
                  <c:v>58.999996185302734</c:v>
                </c:pt>
                <c:pt idx="972">
                  <c:v>59.100002288818359</c:v>
                </c:pt>
                <c:pt idx="973">
                  <c:v>59.200000762939453</c:v>
                </c:pt>
                <c:pt idx="974">
                  <c:v>59.299999237060547</c:v>
                </c:pt>
                <c:pt idx="975">
                  <c:v>59.399997711181641</c:v>
                </c:pt>
                <c:pt idx="976">
                  <c:v>59.499996185302734</c:v>
                </c:pt>
                <c:pt idx="977">
                  <c:v>59.600002288818359</c:v>
                </c:pt>
                <c:pt idx="978">
                  <c:v>59.700000762939453</c:v>
                </c:pt>
                <c:pt idx="979">
                  <c:v>59.799999237060547</c:v>
                </c:pt>
                <c:pt idx="980">
                  <c:v>59.899997711181641</c:v>
                </c:pt>
                <c:pt idx="981">
                  <c:v>59.999996185302734</c:v>
                </c:pt>
                <c:pt idx="982">
                  <c:v>60.100002288818359</c:v>
                </c:pt>
                <c:pt idx="983">
                  <c:v>60.200000762939453</c:v>
                </c:pt>
                <c:pt idx="984">
                  <c:v>60.299999237060547</c:v>
                </c:pt>
                <c:pt idx="985">
                  <c:v>60.399997711181641</c:v>
                </c:pt>
                <c:pt idx="986">
                  <c:v>60.499996185302734</c:v>
                </c:pt>
                <c:pt idx="987">
                  <c:v>60.600002288818359</c:v>
                </c:pt>
                <c:pt idx="988">
                  <c:v>60.700000762939453</c:v>
                </c:pt>
                <c:pt idx="989">
                  <c:v>60.799999237060547</c:v>
                </c:pt>
                <c:pt idx="990">
                  <c:v>60.899997711181641</c:v>
                </c:pt>
                <c:pt idx="991">
                  <c:v>60.999996185302734</c:v>
                </c:pt>
                <c:pt idx="992">
                  <c:v>61.100002288818359</c:v>
                </c:pt>
                <c:pt idx="993">
                  <c:v>61.200000762939453</c:v>
                </c:pt>
                <c:pt idx="994">
                  <c:v>61.299999237060547</c:v>
                </c:pt>
                <c:pt idx="995">
                  <c:v>61.399997711181641</c:v>
                </c:pt>
                <c:pt idx="996">
                  <c:v>61.499996185302734</c:v>
                </c:pt>
                <c:pt idx="997">
                  <c:v>61.600002288818359</c:v>
                </c:pt>
                <c:pt idx="998">
                  <c:v>61.700000762939453</c:v>
                </c:pt>
                <c:pt idx="999">
                  <c:v>61.799999237060547</c:v>
                </c:pt>
                <c:pt idx="1000">
                  <c:v>61.899997711181641</c:v>
                </c:pt>
                <c:pt idx="1001">
                  <c:v>61.999996185302734</c:v>
                </c:pt>
                <c:pt idx="1002">
                  <c:v>62.100002288818359</c:v>
                </c:pt>
                <c:pt idx="1003">
                  <c:v>62.200000762939453</c:v>
                </c:pt>
                <c:pt idx="1004">
                  <c:v>62.299999237060547</c:v>
                </c:pt>
                <c:pt idx="1005">
                  <c:v>62.399997711181641</c:v>
                </c:pt>
                <c:pt idx="1006">
                  <c:v>62.499996185302734</c:v>
                </c:pt>
                <c:pt idx="1007">
                  <c:v>62.600002288818359</c:v>
                </c:pt>
                <c:pt idx="1008">
                  <c:v>62.700000762939453</c:v>
                </c:pt>
                <c:pt idx="1009">
                  <c:v>62.799999237060547</c:v>
                </c:pt>
                <c:pt idx="1010">
                  <c:v>62.899997711181641</c:v>
                </c:pt>
                <c:pt idx="1011">
                  <c:v>62.999996185302734</c:v>
                </c:pt>
                <c:pt idx="1012">
                  <c:v>63.100002288818359</c:v>
                </c:pt>
                <c:pt idx="1013">
                  <c:v>63.200000762939453</c:v>
                </c:pt>
                <c:pt idx="1014">
                  <c:v>63.299999237060547</c:v>
                </c:pt>
                <c:pt idx="1015">
                  <c:v>63.399997711181641</c:v>
                </c:pt>
                <c:pt idx="1016">
                  <c:v>63.499996185302734</c:v>
                </c:pt>
                <c:pt idx="1017">
                  <c:v>63.600002288818359</c:v>
                </c:pt>
                <c:pt idx="1018">
                  <c:v>63.700000762939453</c:v>
                </c:pt>
                <c:pt idx="1019">
                  <c:v>63.799999237060547</c:v>
                </c:pt>
                <c:pt idx="1020">
                  <c:v>63.899997711181641</c:v>
                </c:pt>
                <c:pt idx="1021">
                  <c:v>63.999996185302734</c:v>
                </c:pt>
                <c:pt idx="1022">
                  <c:v>64.100006103515625</c:v>
                </c:pt>
                <c:pt idx="1023">
                  <c:v>64.199996948242188</c:v>
                </c:pt>
                <c:pt idx="1024">
                  <c:v>64.300003051757813</c:v>
                </c:pt>
                <c:pt idx="1025">
                  <c:v>64.399993896484375</c:v>
                </c:pt>
                <c:pt idx="1026">
                  <c:v>64.5</c:v>
                </c:pt>
                <c:pt idx="1027">
                  <c:v>64.600006103515625</c:v>
                </c:pt>
                <c:pt idx="1028">
                  <c:v>64.699996948242188</c:v>
                </c:pt>
                <c:pt idx="1029">
                  <c:v>64.800003051757813</c:v>
                </c:pt>
                <c:pt idx="1030">
                  <c:v>64.899993896484375</c:v>
                </c:pt>
                <c:pt idx="1031">
                  <c:v>65</c:v>
                </c:pt>
                <c:pt idx="1032">
                  <c:v>65.100006103515625</c:v>
                </c:pt>
                <c:pt idx="1033">
                  <c:v>65.199996948242188</c:v>
                </c:pt>
                <c:pt idx="1034">
                  <c:v>65.300003051757813</c:v>
                </c:pt>
                <c:pt idx="1035">
                  <c:v>65.399993896484375</c:v>
                </c:pt>
                <c:pt idx="1036">
                  <c:v>65.5</c:v>
                </c:pt>
                <c:pt idx="1037">
                  <c:v>65.600006103515625</c:v>
                </c:pt>
                <c:pt idx="1038">
                  <c:v>65.699996948242188</c:v>
                </c:pt>
                <c:pt idx="1039">
                  <c:v>65.800003051757813</c:v>
                </c:pt>
                <c:pt idx="1040">
                  <c:v>65.899993896484375</c:v>
                </c:pt>
                <c:pt idx="1041">
                  <c:v>66</c:v>
                </c:pt>
                <c:pt idx="1042">
                  <c:v>66.100006103515625</c:v>
                </c:pt>
                <c:pt idx="1043">
                  <c:v>66.199996948242188</c:v>
                </c:pt>
                <c:pt idx="1044">
                  <c:v>66.300003051757813</c:v>
                </c:pt>
                <c:pt idx="1045">
                  <c:v>66.399993896484375</c:v>
                </c:pt>
                <c:pt idx="1046">
                  <c:v>66.5</c:v>
                </c:pt>
                <c:pt idx="1047">
                  <c:v>66.600006103515625</c:v>
                </c:pt>
                <c:pt idx="1048">
                  <c:v>66.699996948242188</c:v>
                </c:pt>
                <c:pt idx="1049">
                  <c:v>66.800003051757813</c:v>
                </c:pt>
                <c:pt idx="1050">
                  <c:v>66.899993896484375</c:v>
                </c:pt>
                <c:pt idx="1051">
                  <c:v>67</c:v>
                </c:pt>
                <c:pt idx="1052">
                  <c:v>67.100006103515625</c:v>
                </c:pt>
                <c:pt idx="1053">
                  <c:v>67.199996948242188</c:v>
                </c:pt>
                <c:pt idx="1054">
                  <c:v>67.300003051757813</c:v>
                </c:pt>
                <c:pt idx="1055">
                  <c:v>67.399993896484375</c:v>
                </c:pt>
                <c:pt idx="1056">
                  <c:v>67.5</c:v>
                </c:pt>
                <c:pt idx="1057">
                  <c:v>67.600006103515625</c:v>
                </c:pt>
                <c:pt idx="1058">
                  <c:v>67.699996948242188</c:v>
                </c:pt>
                <c:pt idx="1059">
                  <c:v>67.800003051757813</c:v>
                </c:pt>
                <c:pt idx="1060">
                  <c:v>67.899993896484375</c:v>
                </c:pt>
                <c:pt idx="1061">
                  <c:v>68</c:v>
                </c:pt>
                <c:pt idx="1062">
                  <c:v>68.100006103515625</c:v>
                </c:pt>
                <c:pt idx="1063">
                  <c:v>68.199996948242188</c:v>
                </c:pt>
                <c:pt idx="1064">
                  <c:v>68.300003051757813</c:v>
                </c:pt>
                <c:pt idx="1065">
                  <c:v>68.399993896484375</c:v>
                </c:pt>
                <c:pt idx="1066">
                  <c:v>68.5</c:v>
                </c:pt>
                <c:pt idx="1067">
                  <c:v>68.600006103515625</c:v>
                </c:pt>
                <c:pt idx="1068">
                  <c:v>68.699996948242188</c:v>
                </c:pt>
                <c:pt idx="1069">
                  <c:v>68.800003051757813</c:v>
                </c:pt>
                <c:pt idx="1070">
                  <c:v>68.899993896484375</c:v>
                </c:pt>
                <c:pt idx="1071">
                  <c:v>69</c:v>
                </c:pt>
                <c:pt idx="1072">
                  <c:v>69.100006103515625</c:v>
                </c:pt>
                <c:pt idx="1073">
                  <c:v>69.199996948242188</c:v>
                </c:pt>
                <c:pt idx="1074">
                  <c:v>69.300003051757813</c:v>
                </c:pt>
                <c:pt idx="1075">
                  <c:v>69.399993896484375</c:v>
                </c:pt>
                <c:pt idx="1076">
                  <c:v>69.5</c:v>
                </c:pt>
                <c:pt idx="1077">
                  <c:v>69.600006103515625</c:v>
                </c:pt>
                <c:pt idx="1078">
                  <c:v>69.699996948242188</c:v>
                </c:pt>
                <c:pt idx="1079">
                  <c:v>69.800003051757813</c:v>
                </c:pt>
                <c:pt idx="1080">
                  <c:v>69.899993896484375</c:v>
                </c:pt>
                <c:pt idx="1081">
                  <c:v>70</c:v>
                </c:pt>
                <c:pt idx="1082">
                  <c:v>70.100006103515625</c:v>
                </c:pt>
                <c:pt idx="1083">
                  <c:v>70.199996948242188</c:v>
                </c:pt>
                <c:pt idx="1084">
                  <c:v>70.300003051757813</c:v>
                </c:pt>
                <c:pt idx="1085">
                  <c:v>70.399993896484375</c:v>
                </c:pt>
                <c:pt idx="1086">
                  <c:v>70.5</c:v>
                </c:pt>
                <c:pt idx="1087">
                  <c:v>70.600006103515625</c:v>
                </c:pt>
                <c:pt idx="1088">
                  <c:v>70.699996948242188</c:v>
                </c:pt>
                <c:pt idx="1089">
                  <c:v>70.800003051757813</c:v>
                </c:pt>
                <c:pt idx="1090">
                  <c:v>70.899993896484375</c:v>
                </c:pt>
                <c:pt idx="1091">
                  <c:v>71</c:v>
                </c:pt>
                <c:pt idx="1092">
                  <c:v>71.100006103515625</c:v>
                </c:pt>
                <c:pt idx="1093">
                  <c:v>71.199996948242188</c:v>
                </c:pt>
                <c:pt idx="1094">
                  <c:v>71.300003051757813</c:v>
                </c:pt>
                <c:pt idx="1095">
                  <c:v>71.399993896484375</c:v>
                </c:pt>
                <c:pt idx="1096">
                  <c:v>71.5</c:v>
                </c:pt>
                <c:pt idx="1097">
                  <c:v>71.600006103515625</c:v>
                </c:pt>
                <c:pt idx="1098">
                  <c:v>71.699996948242188</c:v>
                </c:pt>
                <c:pt idx="1099">
                  <c:v>71.800003051757813</c:v>
                </c:pt>
                <c:pt idx="1100">
                  <c:v>71.899993896484375</c:v>
                </c:pt>
                <c:pt idx="1101">
                  <c:v>72</c:v>
                </c:pt>
                <c:pt idx="1102">
                  <c:v>72.100006103515625</c:v>
                </c:pt>
                <c:pt idx="1103">
                  <c:v>72.199996948242188</c:v>
                </c:pt>
                <c:pt idx="1104">
                  <c:v>72.300003051757813</c:v>
                </c:pt>
                <c:pt idx="1105">
                  <c:v>72.399993896484375</c:v>
                </c:pt>
                <c:pt idx="1106">
                  <c:v>72.5</c:v>
                </c:pt>
                <c:pt idx="1107">
                  <c:v>72.600006103515625</c:v>
                </c:pt>
                <c:pt idx="1108">
                  <c:v>72.699996948242188</c:v>
                </c:pt>
                <c:pt idx="1109">
                  <c:v>72.800003051757813</c:v>
                </c:pt>
                <c:pt idx="1110">
                  <c:v>72.899993896484375</c:v>
                </c:pt>
                <c:pt idx="1111">
                  <c:v>73</c:v>
                </c:pt>
                <c:pt idx="1112">
                  <c:v>73.100006103515625</c:v>
                </c:pt>
                <c:pt idx="1113">
                  <c:v>73.199996948242188</c:v>
                </c:pt>
                <c:pt idx="1114">
                  <c:v>73.300003051757813</c:v>
                </c:pt>
                <c:pt idx="1115">
                  <c:v>73.399993896484375</c:v>
                </c:pt>
                <c:pt idx="1116">
                  <c:v>73.5</c:v>
                </c:pt>
                <c:pt idx="1117">
                  <c:v>73.600006103515625</c:v>
                </c:pt>
                <c:pt idx="1118">
                  <c:v>73.699996948242188</c:v>
                </c:pt>
                <c:pt idx="1119">
                  <c:v>73.800003051757813</c:v>
                </c:pt>
                <c:pt idx="1120">
                  <c:v>73.899993896484375</c:v>
                </c:pt>
                <c:pt idx="1121">
                  <c:v>74</c:v>
                </c:pt>
                <c:pt idx="1122">
                  <c:v>74.100006103515625</c:v>
                </c:pt>
                <c:pt idx="1123">
                  <c:v>74.199996948242188</c:v>
                </c:pt>
                <c:pt idx="1124">
                  <c:v>74.300003051757813</c:v>
                </c:pt>
                <c:pt idx="1125">
                  <c:v>74.399993896484375</c:v>
                </c:pt>
                <c:pt idx="1126">
                  <c:v>74.5</c:v>
                </c:pt>
                <c:pt idx="1127">
                  <c:v>74.600006103515625</c:v>
                </c:pt>
                <c:pt idx="1128">
                  <c:v>74.699996948242188</c:v>
                </c:pt>
                <c:pt idx="1129">
                  <c:v>74.800003051757813</c:v>
                </c:pt>
                <c:pt idx="1130">
                  <c:v>74.899993896484375</c:v>
                </c:pt>
                <c:pt idx="1131">
                  <c:v>75</c:v>
                </c:pt>
                <c:pt idx="1132">
                  <c:v>75.100006103515625</c:v>
                </c:pt>
                <c:pt idx="1133">
                  <c:v>75.199996948242188</c:v>
                </c:pt>
                <c:pt idx="1134">
                  <c:v>75.300003051757813</c:v>
                </c:pt>
                <c:pt idx="1135">
                  <c:v>75.399993896484375</c:v>
                </c:pt>
                <c:pt idx="1136">
                  <c:v>75.5</c:v>
                </c:pt>
                <c:pt idx="1137">
                  <c:v>75.600006103515625</c:v>
                </c:pt>
                <c:pt idx="1138">
                  <c:v>75.699996948242188</c:v>
                </c:pt>
                <c:pt idx="1139">
                  <c:v>75.800003051757813</c:v>
                </c:pt>
                <c:pt idx="1140">
                  <c:v>75.899993896484375</c:v>
                </c:pt>
                <c:pt idx="1141">
                  <c:v>76</c:v>
                </c:pt>
                <c:pt idx="1142">
                  <c:v>76.100006103515625</c:v>
                </c:pt>
                <c:pt idx="1143">
                  <c:v>76.199996948242188</c:v>
                </c:pt>
                <c:pt idx="1144">
                  <c:v>76.300003051757813</c:v>
                </c:pt>
                <c:pt idx="1145">
                  <c:v>76.399993896484375</c:v>
                </c:pt>
                <c:pt idx="1146">
                  <c:v>76.5</c:v>
                </c:pt>
                <c:pt idx="1147">
                  <c:v>76.600006103515625</c:v>
                </c:pt>
                <c:pt idx="1148">
                  <c:v>76.699996948242188</c:v>
                </c:pt>
                <c:pt idx="1149">
                  <c:v>76.800003051757813</c:v>
                </c:pt>
                <c:pt idx="1150">
                  <c:v>76.899993896484375</c:v>
                </c:pt>
                <c:pt idx="1151">
                  <c:v>77</c:v>
                </c:pt>
                <c:pt idx="1152">
                  <c:v>77.100006103515625</c:v>
                </c:pt>
                <c:pt idx="1153">
                  <c:v>77.199996948242188</c:v>
                </c:pt>
                <c:pt idx="1154">
                  <c:v>77.300003051757813</c:v>
                </c:pt>
                <c:pt idx="1155">
                  <c:v>77.399993896484375</c:v>
                </c:pt>
                <c:pt idx="1156">
                  <c:v>77.5</c:v>
                </c:pt>
                <c:pt idx="1157">
                  <c:v>77.600006103515625</c:v>
                </c:pt>
                <c:pt idx="1158">
                  <c:v>77.699996948242188</c:v>
                </c:pt>
                <c:pt idx="1159">
                  <c:v>77.800003051757813</c:v>
                </c:pt>
                <c:pt idx="1160">
                  <c:v>77.899993896484375</c:v>
                </c:pt>
                <c:pt idx="1161">
                  <c:v>78</c:v>
                </c:pt>
                <c:pt idx="1162">
                  <c:v>78.100006103515625</c:v>
                </c:pt>
                <c:pt idx="1163">
                  <c:v>78.199996948242188</c:v>
                </c:pt>
                <c:pt idx="1164">
                  <c:v>78.300003051757813</c:v>
                </c:pt>
                <c:pt idx="1165">
                  <c:v>78.399993896484375</c:v>
                </c:pt>
                <c:pt idx="1166">
                  <c:v>78.5</c:v>
                </c:pt>
                <c:pt idx="1167">
                  <c:v>78.600006103515625</c:v>
                </c:pt>
                <c:pt idx="1168">
                  <c:v>78.699996948242188</c:v>
                </c:pt>
                <c:pt idx="1169">
                  <c:v>78.800003051757813</c:v>
                </c:pt>
                <c:pt idx="1170">
                  <c:v>78.899993896484375</c:v>
                </c:pt>
                <c:pt idx="1171">
                  <c:v>79</c:v>
                </c:pt>
                <c:pt idx="1172">
                  <c:v>79.100006103515625</c:v>
                </c:pt>
                <c:pt idx="1173">
                  <c:v>79.199996948242188</c:v>
                </c:pt>
                <c:pt idx="1174">
                  <c:v>79.300003051757813</c:v>
                </c:pt>
                <c:pt idx="1175">
                  <c:v>79.399993896484375</c:v>
                </c:pt>
                <c:pt idx="1176">
                  <c:v>79.5</c:v>
                </c:pt>
                <c:pt idx="1177">
                  <c:v>79.600006103515625</c:v>
                </c:pt>
                <c:pt idx="1178">
                  <c:v>79.699996948242188</c:v>
                </c:pt>
                <c:pt idx="1179">
                  <c:v>79.800003051757813</c:v>
                </c:pt>
                <c:pt idx="1180">
                  <c:v>79.899993896484375</c:v>
                </c:pt>
                <c:pt idx="1181">
                  <c:v>80</c:v>
                </c:pt>
                <c:pt idx="1182">
                  <c:v>80.100006103515625</c:v>
                </c:pt>
                <c:pt idx="1183">
                  <c:v>80.199996948242188</c:v>
                </c:pt>
                <c:pt idx="1184">
                  <c:v>80.300003051757813</c:v>
                </c:pt>
                <c:pt idx="1185">
                  <c:v>80.399993896484375</c:v>
                </c:pt>
                <c:pt idx="1186">
                  <c:v>80.5</c:v>
                </c:pt>
                <c:pt idx="1187">
                  <c:v>80.600006103515625</c:v>
                </c:pt>
                <c:pt idx="1188">
                  <c:v>80.699996948242188</c:v>
                </c:pt>
                <c:pt idx="1189">
                  <c:v>80.800003051757813</c:v>
                </c:pt>
                <c:pt idx="1190">
                  <c:v>80.899993896484375</c:v>
                </c:pt>
                <c:pt idx="1191">
                  <c:v>81</c:v>
                </c:pt>
                <c:pt idx="1192">
                  <c:v>81.100006103515625</c:v>
                </c:pt>
                <c:pt idx="1193">
                  <c:v>81.199996948242188</c:v>
                </c:pt>
                <c:pt idx="1194">
                  <c:v>81.300003051757813</c:v>
                </c:pt>
                <c:pt idx="1195">
                  <c:v>81.399993896484375</c:v>
                </c:pt>
                <c:pt idx="1196">
                  <c:v>81.5</c:v>
                </c:pt>
                <c:pt idx="1197">
                  <c:v>81.600006103515625</c:v>
                </c:pt>
                <c:pt idx="1198">
                  <c:v>81.699996948242188</c:v>
                </c:pt>
                <c:pt idx="1199">
                  <c:v>81.800003051757813</c:v>
                </c:pt>
                <c:pt idx="1200">
                  <c:v>81.899993896484375</c:v>
                </c:pt>
                <c:pt idx="1201">
                  <c:v>82</c:v>
                </c:pt>
                <c:pt idx="1202">
                  <c:v>82.100006103515625</c:v>
                </c:pt>
                <c:pt idx="1203">
                  <c:v>82.199996948242188</c:v>
                </c:pt>
                <c:pt idx="1204">
                  <c:v>82.300003051757813</c:v>
                </c:pt>
                <c:pt idx="1205">
                  <c:v>82.399993896484375</c:v>
                </c:pt>
                <c:pt idx="1206">
                  <c:v>82.5</c:v>
                </c:pt>
                <c:pt idx="1207">
                  <c:v>82.600006103515625</c:v>
                </c:pt>
                <c:pt idx="1208">
                  <c:v>82.699996948242188</c:v>
                </c:pt>
                <c:pt idx="1209">
                  <c:v>82.800003051757813</c:v>
                </c:pt>
                <c:pt idx="1210">
                  <c:v>82.899993896484375</c:v>
                </c:pt>
                <c:pt idx="1211">
                  <c:v>83</c:v>
                </c:pt>
                <c:pt idx="1212">
                  <c:v>83.100006103515625</c:v>
                </c:pt>
                <c:pt idx="1213">
                  <c:v>83.199996948242188</c:v>
                </c:pt>
                <c:pt idx="1214">
                  <c:v>83.300003051757813</c:v>
                </c:pt>
                <c:pt idx="1215">
                  <c:v>83.399993896484375</c:v>
                </c:pt>
                <c:pt idx="1216">
                  <c:v>83.5</c:v>
                </c:pt>
                <c:pt idx="1217">
                  <c:v>83.600006103515625</c:v>
                </c:pt>
                <c:pt idx="1218">
                  <c:v>83.699996948242188</c:v>
                </c:pt>
                <c:pt idx="1219">
                  <c:v>83.800003051757813</c:v>
                </c:pt>
                <c:pt idx="1220">
                  <c:v>83.899993896484375</c:v>
                </c:pt>
                <c:pt idx="1221">
                  <c:v>84</c:v>
                </c:pt>
                <c:pt idx="1222">
                  <c:v>84.100006103515625</c:v>
                </c:pt>
                <c:pt idx="1223">
                  <c:v>84.199996948242188</c:v>
                </c:pt>
                <c:pt idx="1224">
                  <c:v>84.300003051757813</c:v>
                </c:pt>
                <c:pt idx="1225">
                  <c:v>84.399993896484375</c:v>
                </c:pt>
                <c:pt idx="1226">
                  <c:v>84.5</c:v>
                </c:pt>
                <c:pt idx="1227">
                  <c:v>84.600006103515625</c:v>
                </c:pt>
                <c:pt idx="1228">
                  <c:v>84.699996948242188</c:v>
                </c:pt>
                <c:pt idx="1229">
                  <c:v>84.800003051757813</c:v>
                </c:pt>
                <c:pt idx="1230">
                  <c:v>84.899993896484375</c:v>
                </c:pt>
                <c:pt idx="1231">
                  <c:v>85</c:v>
                </c:pt>
                <c:pt idx="1232">
                  <c:v>85.100006103515625</c:v>
                </c:pt>
                <c:pt idx="1233">
                  <c:v>85.199996948242188</c:v>
                </c:pt>
                <c:pt idx="1234">
                  <c:v>85.300003051757813</c:v>
                </c:pt>
                <c:pt idx="1235">
                  <c:v>85.399993896484375</c:v>
                </c:pt>
                <c:pt idx="1236">
                  <c:v>85.5</c:v>
                </c:pt>
                <c:pt idx="1237">
                  <c:v>85.600006103515625</c:v>
                </c:pt>
                <c:pt idx="1238">
                  <c:v>85.699996948242188</c:v>
                </c:pt>
                <c:pt idx="1239">
                  <c:v>85.800003051757813</c:v>
                </c:pt>
                <c:pt idx="1240">
                  <c:v>85.899993896484375</c:v>
                </c:pt>
                <c:pt idx="1241">
                  <c:v>86</c:v>
                </c:pt>
                <c:pt idx="1242">
                  <c:v>86.100006103515625</c:v>
                </c:pt>
                <c:pt idx="1243">
                  <c:v>86.199996948242188</c:v>
                </c:pt>
                <c:pt idx="1244">
                  <c:v>86.300003051757813</c:v>
                </c:pt>
                <c:pt idx="1245">
                  <c:v>86.399993896484375</c:v>
                </c:pt>
                <c:pt idx="1246">
                  <c:v>86.5</c:v>
                </c:pt>
                <c:pt idx="1247">
                  <c:v>86.600006103515625</c:v>
                </c:pt>
                <c:pt idx="1248">
                  <c:v>86.699996948242188</c:v>
                </c:pt>
                <c:pt idx="1249">
                  <c:v>86.800003051757813</c:v>
                </c:pt>
                <c:pt idx="1250">
                  <c:v>86.899993896484375</c:v>
                </c:pt>
                <c:pt idx="1251">
                  <c:v>87</c:v>
                </c:pt>
                <c:pt idx="1252">
                  <c:v>87.100006103515625</c:v>
                </c:pt>
                <c:pt idx="1253">
                  <c:v>87.199996948242188</c:v>
                </c:pt>
                <c:pt idx="1254">
                  <c:v>87.300003051757813</c:v>
                </c:pt>
                <c:pt idx="1255">
                  <c:v>87.399993896484375</c:v>
                </c:pt>
                <c:pt idx="1256">
                  <c:v>87.5</c:v>
                </c:pt>
                <c:pt idx="1257">
                  <c:v>87.600006103515625</c:v>
                </c:pt>
                <c:pt idx="1258">
                  <c:v>87.699996948242188</c:v>
                </c:pt>
                <c:pt idx="1259">
                  <c:v>87.800003051757813</c:v>
                </c:pt>
                <c:pt idx="1260">
                  <c:v>87.899993896484375</c:v>
                </c:pt>
                <c:pt idx="1261">
                  <c:v>88</c:v>
                </c:pt>
                <c:pt idx="1262">
                  <c:v>88.100006103515625</c:v>
                </c:pt>
                <c:pt idx="1263">
                  <c:v>88.199996948242188</c:v>
                </c:pt>
                <c:pt idx="1264">
                  <c:v>88.300003051757813</c:v>
                </c:pt>
                <c:pt idx="1265">
                  <c:v>88.399993896484375</c:v>
                </c:pt>
                <c:pt idx="1266">
                  <c:v>88.5</c:v>
                </c:pt>
                <c:pt idx="1267">
                  <c:v>88.600006103515625</c:v>
                </c:pt>
                <c:pt idx="1268">
                  <c:v>88.699996948242188</c:v>
                </c:pt>
                <c:pt idx="1269">
                  <c:v>88.800003051757813</c:v>
                </c:pt>
                <c:pt idx="1270">
                  <c:v>88.899993896484375</c:v>
                </c:pt>
                <c:pt idx="1271">
                  <c:v>89</c:v>
                </c:pt>
                <c:pt idx="1272">
                  <c:v>89.100006103515625</c:v>
                </c:pt>
                <c:pt idx="1273">
                  <c:v>89.199996948242188</c:v>
                </c:pt>
                <c:pt idx="1274">
                  <c:v>89.300003051757813</c:v>
                </c:pt>
                <c:pt idx="1275">
                  <c:v>89.399993896484375</c:v>
                </c:pt>
                <c:pt idx="1276">
                  <c:v>89.5</c:v>
                </c:pt>
                <c:pt idx="1277">
                  <c:v>89.600006103515625</c:v>
                </c:pt>
                <c:pt idx="1278">
                  <c:v>89.699996948242188</c:v>
                </c:pt>
                <c:pt idx="1279">
                  <c:v>89.800003051757813</c:v>
                </c:pt>
                <c:pt idx="1280">
                  <c:v>89.900009155273438</c:v>
                </c:pt>
                <c:pt idx="1281">
                  <c:v>90</c:v>
                </c:pt>
                <c:pt idx="1282">
                  <c:v>90.100006103515625</c:v>
                </c:pt>
                <c:pt idx="1283">
                  <c:v>90.199996948242188</c:v>
                </c:pt>
                <c:pt idx="1284">
                  <c:v>90.300003051757813</c:v>
                </c:pt>
                <c:pt idx="1285">
                  <c:v>90.400009155273438</c:v>
                </c:pt>
                <c:pt idx="1286">
                  <c:v>90.5</c:v>
                </c:pt>
                <c:pt idx="1287">
                  <c:v>90.600006103515625</c:v>
                </c:pt>
                <c:pt idx="1288">
                  <c:v>90.699996948242188</c:v>
                </c:pt>
                <c:pt idx="1289">
                  <c:v>90.800003051757813</c:v>
                </c:pt>
                <c:pt idx="1290">
                  <c:v>90.900009155273438</c:v>
                </c:pt>
                <c:pt idx="1291">
                  <c:v>91</c:v>
                </c:pt>
                <c:pt idx="1292">
                  <c:v>91.100006103515625</c:v>
                </c:pt>
                <c:pt idx="1293">
                  <c:v>91.199996948242188</c:v>
                </c:pt>
                <c:pt idx="1294">
                  <c:v>91.300003051757813</c:v>
                </c:pt>
                <c:pt idx="1295">
                  <c:v>91.400009155273438</c:v>
                </c:pt>
                <c:pt idx="1296">
                  <c:v>91.5</c:v>
                </c:pt>
                <c:pt idx="1297">
                  <c:v>91.600006103515625</c:v>
                </c:pt>
                <c:pt idx="1298">
                  <c:v>91.699996948242188</c:v>
                </c:pt>
                <c:pt idx="1299">
                  <c:v>91.800003051757813</c:v>
                </c:pt>
                <c:pt idx="1300">
                  <c:v>91.900009155273438</c:v>
                </c:pt>
                <c:pt idx="1301">
                  <c:v>92</c:v>
                </c:pt>
                <c:pt idx="1302">
                  <c:v>92.100006103515625</c:v>
                </c:pt>
                <c:pt idx="1303">
                  <c:v>92.199996948242188</c:v>
                </c:pt>
                <c:pt idx="1304">
                  <c:v>92.300003051757813</c:v>
                </c:pt>
                <c:pt idx="1305">
                  <c:v>92.400009155273438</c:v>
                </c:pt>
                <c:pt idx="1306">
                  <c:v>92.5</c:v>
                </c:pt>
                <c:pt idx="1307">
                  <c:v>92.600006103515625</c:v>
                </c:pt>
                <c:pt idx="1308">
                  <c:v>92.699996948242188</c:v>
                </c:pt>
                <c:pt idx="1309">
                  <c:v>92.800003051757813</c:v>
                </c:pt>
                <c:pt idx="1310">
                  <c:v>92.900009155273438</c:v>
                </c:pt>
                <c:pt idx="1311">
                  <c:v>93</c:v>
                </c:pt>
                <c:pt idx="1312">
                  <c:v>93.100006103515625</c:v>
                </c:pt>
                <c:pt idx="1313">
                  <c:v>93.199996948242188</c:v>
                </c:pt>
                <c:pt idx="1314">
                  <c:v>93.300003051757813</c:v>
                </c:pt>
                <c:pt idx="1315">
                  <c:v>93.400009155273438</c:v>
                </c:pt>
                <c:pt idx="1316">
                  <c:v>93.5</c:v>
                </c:pt>
                <c:pt idx="1317">
                  <c:v>93.600006103515625</c:v>
                </c:pt>
                <c:pt idx="1318">
                  <c:v>93.699996948242188</c:v>
                </c:pt>
                <c:pt idx="1319">
                  <c:v>93.800003051757813</c:v>
                </c:pt>
                <c:pt idx="1320">
                  <c:v>93.900009155273438</c:v>
                </c:pt>
                <c:pt idx="1321">
                  <c:v>94</c:v>
                </c:pt>
                <c:pt idx="1322">
                  <c:v>94.100006103515625</c:v>
                </c:pt>
                <c:pt idx="1323">
                  <c:v>94.199996948242188</c:v>
                </c:pt>
                <c:pt idx="1324">
                  <c:v>94.300003051757813</c:v>
                </c:pt>
                <c:pt idx="1325">
                  <c:v>94.400009155273438</c:v>
                </c:pt>
                <c:pt idx="1326">
                  <c:v>94.5</c:v>
                </c:pt>
                <c:pt idx="1327">
                  <c:v>94.600006103515625</c:v>
                </c:pt>
                <c:pt idx="1328">
                  <c:v>94.699996948242188</c:v>
                </c:pt>
                <c:pt idx="1329">
                  <c:v>94.800003051757813</c:v>
                </c:pt>
                <c:pt idx="1330">
                  <c:v>94.900009155273438</c:v>
                </c:pt>
                <c:pt idx="1331">
                  <c:v>95</c:v>
                </c:pt>
                <c:pt idx="1332">
                  <c:v>95.100006103515625</c:v>
                </c:pt>
                <c:pt idx="1333">
                  <c:v>95.199996948242188</c:v>
                </c:pt>
                <c:pt idx="1334">
                  <c:v>95.300003051757813</c:v>
                </c:pt>
                <c:pt idx="1335">
                  <c:v>95.400009155273438</c:v>
                </c:pt>
                <c:pt idx="1336">
                  <c:v>95.5</c:v>
                </c:pt>
                <c:pt idx="1337">
                  <c:v>95.600006103515625</c:v>
                </c:pt>
                <c:pt idx="1338">
                  <c:v>95.699996948242188</c:v>
                </c:pt>
                <c:pt idx="1339">
                  <c:v>95.800003051757813</c:v>
                </c:pt>
                <c:pt idx="1340">
                  <c:v>95.900009155273438</c:v>
                </c:pt>
                <c:pt idx="1341">
                  <c:v>96</c:v>
                </c:pt>
                <c:pt idx="1342">
                  <c:v>96.100006103515625</c:v>
                </c:pt>
                <c:pt idx="1343">
                  <c:v>96.199996948242188</c:v>
                </c:pt>
                <c:pt idx="1344">
                  <c:v>96.300003051757813</c:v>
                </c:pt>
                <c:pt idx="1345">
                  <c:v>96.400009155273438</c:v>
                </c:pt>
                <c:pt idx="1346">
                  <c:v>96.5</c:v>
                </c:pt>
                <c:pt idx="1347">
                  <c:v>96.600006103515625</c:v>
                </c:pt>
                <c:pt idx="1348">
                  <c:v>96.699996948242188</c:v>
                </c:pt>
                <c:pt idx="1349">
                  <c:v>96.800003051757813</c:v>
                </c:pt>
                <c:pt idx="1350">
                  <c:v>96.900009155273438</c:v>
                </c:pt>
                <c:pt idx="1351">
                  <c:v>97</c:v>
                </c:pt>
                <c:pt idx="1352">
                  <c:v>97.100006103515625</c:v>
                </c:pt>
                <c:pt idx="1353">
                  <c:v>97.199996948242188</c:v>
                </c:pt>
                <c:pt idx="1354">
                  <c:v>97.300003051757813</c:v>
                </c:pt>
                <c:pt idx="1355">
                  <c:v>97.400009155273438</c:v>
                </c:pt>
                <c:pt idx="1356">
                  <c:v>97.5</c:v>
                </c:pt>
                <c:pt idx="1357">
                  <c:v>97.600006103515625</c:v>
                </c:pt>
                <c:pt idx="1358">
                  <c:v>97.699996948242188</c:v>
                </c:pt>
                <c:pt idx="1359">
                  <c:v>97.800003051757813</c:v>
                </c:pt>
                <c:pt idx="1360">
                  <c:v>97.900009155273438</c:v>
                </c:pt>
                <c:pt idx="1361">
                  <c:v>98</c:v>
                </c:pt>
                <c:pt idx="1362">
                  <c:v>98.100006103515625</c:v>
                </c:pt>
                <c:pt idx="1363">
                  <c:v>98.199996948242188</c:v>
                </c:pt>
                <c:pt idx="1364">
                  <c:v>98.300003051757813</c:v>
                </c:pt>
                <c:pt idx="1365">
                  <c:v>98.400009155273438</c:v>
                </c:pt>
                <c:pt idx="1366">
                  <c:v>98.5</c:v>
                </c:pt>
                <c:pt idx="1367">
                  <c:v>98.600006103515625</c:v>
                </c:pt>
                <c:pt idx="1368">
                  <c:v>98.699996948242188</c:v>
                </c:pt>
                <c:pt idx="1369">
                  <c:v>98.800003051757813</c:v>
                </c:pt>
                <c:pt idx="1370">
                  <c:v>98.900009155273438</c:v>
                </c:pt>
                <c:pt idx="1371">
                  <c:v>99</c:v>
                </c:pt>
                <c:pt idx="1372">
                  <c:v>99.100006103515625</c:v>
                </c:pt>
                <c:pt idx="1373">
                  <c:v>99.199996948242188</c:v>
                </c:pt>
                <c:pt idx="1374">
                  <c:v>99.300003051757813</c:v>
                </c:pt>
                <c:pt idx="1375">
                  <c:v>99.400009155273438</c:v>
                </c:pt>
                <c:pt idx="1376">
                  <c:v>99.5</c:v>
                </c:pt>
                <c:pt idx="1377">
                  <c:v>99.600006103515625</c:v>
                </c:pt>
                <c:pt idx="1378">
                  <c:v>99.699996948242188</c:v>
                </c:pt>
                <c:pt idx="1379">
                  <c:v>99.800003051757813</c:v>
                </c:pt>
                <c:pt idx="1380">
                  <c:v>99.900009155273438</c:v>
                </c:pt>
                <c:pt idx="1381">
                  <c:v>100</c:v>
                </c:pt>
                <c:pt idx="1382">
                  <c:v>100.10000610351563</c:v>
                </c:pt>
                <c:pt idx="1383">
                  <c:v>100.19999694824219</c:v>
                </c:pt>
                <c:pt idx="1384">
                  <c:v>100.30000305175781</c:v>
                </c:pt>
                <c:pt idx="1385">
                  <c:v>100.40000915527344</c:v>
                </c:pt>
                <c:pt idx="1386">
                  <c:v>100.5</c:v>
                </c:pt>
                <c:pt idx="1387">
                  <c:v>100.60000610351563</c:v>
                </c:pt>
                <c:pt idx="1388">
                  <c:v>100.69999694824219</c:v>
                </c:pt>
                <c:pt idx="1389">
                  <c:v>100.80000305175781</c:v>
                </c:pt>
                <c:pt idx="1390">
                  <c:v>100.90000915527344</c:v>
                </c:pt>
                <c:pt idx="1391">
                  <c:v>101</c:v>
                </c:pt>
                <c:pt idx="1392">
                  <c:v>101.10000610351563</c:v>
                </c:pt>
                <c:pt idx="1393">
                  <c:v>101.19999694824219</c:v>
                </c:pt>
                <c:pt idx="1394">
                  <c:v>101.30000305175781</c:v>
                </c:pt>
                <c:pt idx="1395">
                  <c:v>101.40000915527344</c:v>
                </c:pt>
                <c:pt idx="1396">
                  <c:v>101.5</c:v>
                </c:pt>
                <c:pt idx="1397">
                  <c:v>101.60000610351563</c:v>
                </c:pt>
                <c:pt idx="1398">
                  <c:v>101.69999694824219</c:v>
                </c:pt>
                <c:pt idx="1399">
                  <c:v>101.80000305175781</c:v>
                </c:pt>
                <c:pt idx="1400">
                  <c:v>101.90000915527344</c:v>
                </c:pt>
                <c:pt idx="1401">
                  <c:v>102</c:v>
                </c:pt>
                <c:pt idx="1402">
                  <c:v>102.10000610351563</c:v>
                </c:pt>
                <c:pt idx="1403">
                  <c:v>102.19999694824219</c:v>
                </c:pt>
                <c:pt idx="1404">
                  <c:v>102.30000305175781</c:v>
                </c:pt>
                <c:pt idx="1405">
                  <c:v>102.40000915527344</c:v>
                </c:pt>
                <c:pt idx="1406">
                  <c:v>102.5</c:v>
                </c:pt>
                <c:pt idx="1407">
                  <c:v>102.60000610351563</c:v>
                </c:pt>
                <c:pt idx="1408">
                  <c:v>102.69999694824219</c:v>
                </c:pt>
                <c:pt idx="1409">
                  <c:v>102.80000305175781</c:v>
                </c:pt>
                <c:pt idx="1410">
                  <c:v>102.90000915527344</c:v>
                </c:pt>
                <c:pt idx="1411">
                  <c:v>103</c:v>
                </c:pt>
                <c:pt idx="1412">
                  <c:v>103.10000610351563</c:v>
                </c:pt>
                <c:pt idx="1413">
                  <c:v>103.19999694824219</c:v>
                </c:pt>
                <c:pt idx="1414">
                  <c:v>103.30000305175781</c:v>
                </c:pt>
                <c:pt idx="1415">
                  <c:v>103.40000915527344</c:v>
                </c:pt>
                <c:pt idx="1416">
                  <c:v>103.5</c:v>
                </c:pt>
                <c:pt idx="1417">
                  <c:v>103.60000610351563</c:v>
                </c:pt>
                <c:pt idx="1418">
                  <c:v>103.69999694824219</c:v>
                </c:pt>
                <c:pt idx="1419">
                  <c:v>103.80000305175781</c:v>
                </c:pt>
                <c:pt idx="1420">
                  <c:v>103.90000915527344</c:v>
                </c:pt>
                <c:pt idx="1421">
                  <c:v>104</c:v>
                </c:pt>
                <c:pt idx="1422">
                  <c:v>104.10000610351563</c:v>
                </c:pt>
                <c:pt idx="1423">
                  <c:v>104.19999694824219</c:v>
                </c:pt>
                <c:pt idx="1424">
                  <c:v>104.30000305175781</c:v>
                </c:pt>
                <c:pt idx="1425">
                  <c:v>104.40000915527344</c:v>
                </c:pt>
                <c:pt idx="1426">
                  <c:v>104.5</c:v>
                </c:pt>
                <c:pt idx="1427">
                  <c:v>104.60000610351563</c:v>
                </c:pt>
                <c:pt idx="1428">
                  <c:v>104.69999694824219</c:v>
                </c:pt>
                <c:pt idx="1429">
                  <c:v>104.80000305175781</c:v>
                </c:pt>
                <c:pt idx="1430">
                  <c:v>104.90000915527344</c:v>
                </c:pt>
                <c:pt idx="1431">
                  <c:v>105</c:v>
                </c:pt>
                <c:pt idx="1432">
                  <c:v>105.10000610351563</c:v>
                </c:pt>
                <c:pt idx="1433">
                  <c:v>105.19999694824219</c:v>
                </c:pt>
                <c:pt idx="1434">
                  <c:v>105.30000305175781</c:v>
                </c:pt>
                <c:pt idx="1435">
                  <c:v>105.40000915527344</c:v>
                </c:pt>
                <c:pt idx="1436">
                  <c:v>105.5</c:v>
                </c:pt>
                <c:pt idx="1437">
                  <c:v>105.60000610351563</c:v>
                </c:pt>
                <c:pt idx="1438">
                  <c:v>105.69999694824219</c:v>
                </c:pt>
                <c:pt idx="1439">
                  <c:v>105.80000305175781</c:v>
                </c:pt>
                <c:pt idx="1440">
                  <c:v>105.90000915527344</c:v>
                </c:pt>
                <c:pt idx="1441">
                  <c:v>106</c:v>
                </c:pt>
                <c:pt idx="1442">
                  <c:v>106.10000610351563</c:v>
                </c:pt>
                <c:pt idx="1443">
                  <c:v>106.19999694824219</c:v>
                </c:pt>
                <c:pt idx="1444">
                  <c:v>106.30000305175781</c:v>
                </c:pt>
                <c:pt idx="1445">
                  <c:v>106.40000915527344</c:v>
                </c:pt>
                <c:pt idx="1446">
                  <c:v>106.5</c:v>
                </c:pt>
                <c:pt idx="1447">
                  <c:v>106.60000610351563</c:v>
                </c:pt>
                <c:pt idx="1448">
                  <c:v>106.69999694824219</c:v>
                </c:pt>
                <c:pt idx="1449">
                  <c:v>106.80000305175781</c:v>
                </c:pt>
                <c:pt idx="1450">
                  <c:v>106.90000915527344</c:v>
                </c:pt>
                <c:pt idx="1451">
                  <c:v>107</c:v>
                </c:pt>
                <c:pt idx="1452">
                  <c:v>107.10000610351563</c:v>
                </c:pt>
                <c:pt idx="1453">
                  <c:v>107.19999694824219</c:v>
                </c:pt>
                <c:pt idx="1454">
                  <c:v>107.30000305175781</c:v>
                </c:pt>
                <c:pt idx="1455">
                  <c:v>107.40000915527344</c:v>
                </c:pt>
                <c:pt idx="1456">
                  <c:v>107.5</c:v>
                </c:pt>
                <c:pt idx="1457">
                  <c:v>107.60000610351563</c:v>
                </c:pt>
                <c:pt idx="1458">
                  <c:v>107.69999694824219</c:v>
                </c:pt>
                <c:pt idx="1459">
                  <c:v>107.80000305175781</c:v>
                </c:pt>
                <c:pt idx="1460">
                  <c:v>107.90000915527344</c:v>
                </c:pt>
                <c:pt idx="1461">
                  <c:v>108</c:v>
                </c:pt>
                <c:pt idx="1462">
                  <c:v>108.10000610351563</c:v>
                </c:pt>
                <c:pt idx="1463">
                  <c:v>108.19999694824219</c:v>
                </c:pt>
                <c:pt idx="1464">
                  <c:v>108.30000305175781</c:v>
                </c:pt>
                <c:pt idx="1465">
                  <c:v>108.40000915527344</c:v>
                </c:pt>
                <c:pt idx="1466">
                  <c:v>108.5</c:v>
                </c:pt>
                <c:pt idx="1467">
                  <c:v>108.60000610351563</c:v>
                </c:pt>
                <c:pt idx="1468">
                  <c:v>108.69999694824219</c:v>
                </c:pt>
                <c:pt idx="1469">
                  <c:v>108.80000305175781</c:v>
                </c:pt>
                <c:pt idx="1470">
                  <c:v>108.90000915527344</c:v>
                </c:pt>
                <c:pt idx="1471">
                  <c:v>109</c:v>
                </c:pt>
                <c:pt idx="1472">
                  <c:v>109.10000610351563</c:v>
                </c:pt>
                <c:pt idx="1473">
                  <c:v>109.19999694824219</c:v>
                </c:pt>
                <c:pt idx="1474">
                  <c:v>109.30000305175781</c:v>
                </c:pt>
                <c:pt idx="1475">
                  <c:v>109.40000915527344</c:v>
                </c:pt>
                <c:pt idx="1476">
                  <c:v>109.5</c:v>
                </c:pt>
                <c:pt idx="1477">
                  <c:v>109.60000610351563</c:v>
                </c:pt>
                <c:pt idx="1478">
                  <c:v>109.69999694824219</c:v>
                </c:pt>
                <c:pt idx="1479">
                  <c:v>109.80000305175781</c:v>
                </c:pt>
                <c:pt idx="1480">
                  <c:v>109.90000915527344</c:v>
                </c:pt>
                <c:pt idx="1481">
                  <c:v>110</c:v>
                </c:pt>
                <c:pt idx="1482">
                  <c:v>110.10000610351563</c:v>
                </c:pt>
                <c:pt idx="1483">
                  <c:v>110.19999694824219</c:v>
                </c:pt>
                <c:pt idx="1484">
                  <c:v>110.30000305175781</c:v>
                </c:pt>
                <c:pt idx="1485">
                  <c:v>110.40000915527344</c:v>
                </c:pt>
                <c:pt idx="1486">
                  <c:v>110.5</c:v>
                </c:pt>
                <c:pt idx="1487">
                  <c:v>110.60000610351563</c:v>
                </c:pt>
                <c:pt idx="1488">
                  <c:v>110.69999694824219</c:v>
                </c:pt>
                <c:pt idx="1489">
                  <c:v>110.80000305175781</c:v>
                </c:pt>
                <c:pt idx="1490">
                  <c:v>110.90000915527344</c:v>
                </c:pt>
                <c:pt idx="1491">
                  <c:v>111</c:v>
                </c:pt>
                <c:pt idx="1492">
                  <c:v>111.10000610351563</c:v>
                </c:pt>
                <c:pt idx="1493">
                  <c:v>111.19999694824219</c:v>
                </c:pt>
                <c:pt idx="1494">
                  <c:v>111.30000305175781</c:v>
                </c:pt>
                <c:pt idx="1495">
                  <c:v>111.40000915527344</c:v>
                </c:pt>
                <c:pt idx="1496">
                  <c:v>111.5</c:v>
                </c:pt>
                <c:pt idx="1497">
                  <c:v>111.60000610351563</c:v>
                </c:pt>
                <c:pt idx="1498">
                  <c:v>111.69999694824219</c:v>
                </c:pt>
                <c:pt idx="1499">
                  <c:v>111.80000305175781</c:v>
                </c:pt>
                <c:pt idx="1500">
                  <c:v>111.90000915527344</c:v>
                </c:pt>
                <c:pt idx="1501">
                  <c:v>112</c:v>
                </c:pt>
                <c:pt idx="1502">
                  <c:v>112.10000610351563</c:v>
                </c:pt>
                <c:pt idx="1503">
                  <c:v>112.19999694824219</c:v>
                </c:pt>
                <c:pt idx="1504">
                  <c:v>112.30000305175781</c:v>
                </c:pt>
                <c:pt idx="1505">
                  <c:v>112.40000915527344</c:v>
                </c:pt>
                <c:pt idx="1506">
                  <c:v>112.5</c:v>
                </c:pt>
                <c:pt idx="1507">
                  <c:v>112.60000610351563</c:v>
                </c:pt>
                <c:pt idx="1508">
                  <c:v>112.69999694824219</c:v>
                </c:pt>
                <c:pt idx="1509">
                  <c:v>112.80000305175781</c:v>
                </c:pt>
                <c:pt idx="1510">
                  <c:v>112.90000915527344</c:v>
                </c:pt>
                <c:pt idx="1511">
                  <c:v>113</c:v>
                </c:pt>
                <c:pt idx="1512">
                  <c:v>113.10000610351563</c:v>
                </c:pt>
                <c:pt idx="1513">
                  <c:v>113.19999694824219</c:v>
                </c:pt>
                <c:pt idx="1514">
                  <c:v>113.30000305175781</c:v>
                </c:pt>
                <c:pt idx="1515">
                  <c:v>113.40000915527344</c:v>
                </c:pt>
                <c:pt idx="1516">
                  <c:v>113.5</c:v>
                </c:pt>
                <c:pt idx="1517">
                  <c:v>113.60000610351563</c:v>
                </c:pt>
                <c:pt idx="1518">
                  <c:v>113.69999694824219</c:v>
                </c:pt>
                <c:pt idx="1519">
                  <c:v>113.80000305175781</c:v>
                </c:pt>
                <c:pt idx="1520">
                  <c:v>113.90000915527344</c:v>
                </c:pt>
                <c:pt idx="1521">
                  <c:v>114</c:v>
                </c:pt>
                <c:pt idx="1522">
                  <c:v>114.10000610351563</c:v>
                </c:pt>
                <c:pt idx="1523">
                  <c:v>114.19999694824219</c:v>
                </c:pt>
                <c:pt idx="1524">
                  <c:v>114.30000305175781</c:v>
                </c:pt>
                <c:pt idx="1525">
                  <c:v>114.40000915527344</c:v>
                </c:pt>
                <c:pt idx="1526">
                  <c:v>114.5</c:v>
                </c:pt>
                <c:pt idx="1527">
                  <c:v>114.60000610351563</c:v>
                </c:pt>
                <c:pt idx="1528">
                  <c:v>114.69999694824219</c:v>
                </c:pt>
                <c:pt idx="1529">
                  <c:v>114.80000305175781</c:v>
                </c:pt>
                <c:pt idx="1530">
                  <c:v>114.90000915527344</c:v>
                </c:pt>
                <c:pt idx="1531">
                  <c:v>115</c:v>
                </c:pt>
                <c:pt idx="1532">
                  <c:v>115.10000610351563</c:v>
                </c:pt>
                <c:pt idx="1533">
                  <c:v>115.19999694824219</c:v>
                </c:pt>
                <c:pt idx="1534">
                  <c:v>115.30000305175781</c:v>
                </c:pt>
                <c:pt idx="1535">
                  <c:v>115.40000915527344</c:v>
                </c:pt>
                <c:pt idx="1536">
                  <c:v>115.5</c:v>
                </c:pt>
                <c:pt idx="1537">
                  <c:v>115.60000610351563</c:v>
                </c:pt>
                <c:pt idx="1538">
                  <c:v>115.69999694824219</c:v>
                </c:pt>
                <c:pt idx="1539">
                  <c:v>115.80000305175781</c:v>
                </c:pt>
                <c:pt idx="1540">
                  <c:v>115.90000915527344</c:v>
                </c:pt>
                <c:pt idx="1541">
                  <c:v>116</c:v>
                </c:pt>
                <c:pt idx="1542">
                  <c:v>116.10000610351563</c:v>
                </c:pt>
                <c:pt idx="1543">
                  <c:v>116.19999694824219</c:v>
                </c:pt>
                <c:pt idx="1544">
                  <c:v>116.30000305175781</c:v>
                </c:pt>
                <c:pt idx="1545">
                  <c:v>116.40000915527344</c:v>
                </c:pt>
                <c:pt idx="1546">
                  <c:v>116.5</c:v>
                </c:pt>
                <c:pt idx="1547">
                  <c:v>116.60000610351563</c:v>
                </c:pt>
                <c:pt idx="1548">
                  <c:v>116.69999694824219</c:v>
                </c:pt>
                <c:pt idx="1549">
                  <c:v>116.80000305175781</c:v>
                </c:pt>
                <c:pt idx="1550">
                  <c:v>116.90000915527344</c:v>
                </c:pt>
                <c:pt idx="1551">
                  <c:v>117</c:v>
                </c:pt>
                <c:pt idx="1552">
                  <c:v>117.10000610351563</c:v>
                </c:pt>
                <c:pt idx="1553">
                  <c:v>117.19999694824219</c:v>
                </c:pt>
                <c:pt idx="1554">
                  <c:v>117.30000305175781</c:v>
                </c:pt>
                <c:pt idx="1555">
                  <c:v>117.40000915527344</c:v>
                </c:pt>
                <c:pt idx="1556">
                  <c:v>117.5</c:v>
                </c:pt>
                <c:pt idx="1557">
                  <c:v>117.60000610351563</c:v>
                </c:pt>
                <c:pt idx="1558">
                  <c:v>117.69999694824219</c:v>
                </c:pt>
                <c:pt idx="1559">
                  <c:v>117.80000305175781</c:v>
                </c:pt>
                <c:pt idx="1560">
                  <c:v>117.90000915527344</c:v>
                </c:pt>
                <c:pt idx="1561">
                  <c:v>118</c:v>
                </c:pt>
                <c:pt idx="1562">
                  <c:v>118.10000610351563</c:v>
                </c:pt>
                <c:pt idx="1563">
                  <c:v>118.19999694824219</c:v>
                </c:pt>
                <c:pt idx="1564">
                  <c:v>118.30000305175781</c:v>
                </c:pt>
                <c:pt idx="1565">
                  <c:v>118.40000915527344</c:v>
                </c:pt>
                <c:pt idx="1566">
                  <c:v>118.5</c:v>
                </c:pt>
                <c:pt idx="1567">
                  <c:v>118.60000610351563</c:v>
                </c:pt>
                <c:pt idx="1568">
                  <c:v>118.69999694824219</c:v>
                </c:pt>
                <c:pt idx="1569">
                  <c:v>118.80000305175781</c:v>
                </c:pt>
                <c:pt idx="1570">
                  <c:v>118.90000915527344</c:v>
                </c:pt>
                <c:pt idx="1571">
                  <c:v>119</c:v>
                </c:pt>
                <c:pt idx="1572">
                  <c:v>119.10000610351563</c:v>
                </c:pt>
                <c:pt idx="1573">
                  <c:v>119.19999694824219</c:v>
                </c:pt>
                <c:pt idx="1574">
                  <c:v>119.30000305175781</c:v>
                </c:pt>
                <c:pt idx="1575">
                  <c:v>119.40000915527344</c:v>
                </c:pt>
                <c:pt idx="1576">
                  <c:v>119.5</c:v>
                </c:pt>
                <c:pt idx="1577">
                  <c:v>119.60000610351563</c:v>
                </c:pt>
                <c:pt idx="1578">
                  <c:v>119.69999694824219</c:v>
                </c:pt>
                <c:pt idx="1579">
                  <c:v>119.80000305175781</c:v>
                </c:pt>
                <c:pt idx="1580">
                  <c:v>119.90000915527344</c:v>
                </c:pt>
                <c:pt idx="1581">
                  <c:v>120</c:v>
                </c:pt>
                <c:pt idx="1582">
                  <c:v>120.10000610351563</c:v>
                </c:pt>
                <c:pt idx="1583">
                  <c:v>120.19999694824219</c:v>
                </c:pt>
                <c:pt idx="1584">
                  <c:v>120.30000305175781</c:v>
                </c:pt>
                <c:pt idx="1585">
                  <c:v>120.40000915527344</c:v>
                </c:pt>
                <c:pt idx="1586">
                  <c:v>120.5</c:v>
                </c:pt>
                <c:pt idx="1587">
                  <c:v>120.60000610351563</c:v>
                </c:pt>
                <c:pt idx="1588">
                  <c:v>120.69999694824219</c:v>
                </c:pt>
                <c:pt idx="1589">
                  <c:v>120.80000305175781</c:v>
                </c:pt>
                <c:pt idx="1590">
                  <c:v>120.90000915527344</c:v>
                </c:pt>
                <c:pt idx="1591">
                  <c:v>121</c:v>
                </c:pt>
                <c:pt idx="1592">
                  <c:v>121.10000610351563</c:v>
                </c:pt>
                <c:pt idx="1593">
                  <c:v>121.19999694824219</c:v>
                </c:pt>
                <c:pt idx="1594">
                  <c:v>121.30000305175781</c:v>
                </c:pt>
                <c:pt idx="1595">
                  <c:v>121.40000915527344</c:v>
                </c:pt>
                <c:pt idx="1596">
                  <c:v>121.5</c:v>
                </c:pt>
                <c:pt idx="1597">
                  <c:v>121.60000610351563</c:v>
                </c:pt>
                <c:pt idx="1598">
                  <c:v>121.69999694824219</c:v>
                </c:pt>
                <c:pt idx="1599">
                  <c:v>121.80000305175781</c:v>
                </c:pt>
                <c:pt idx="1600">
                  <c:v>121.90000915527344</c:v>
                </c:pt>
                <c:pt idx="1601">
                  <c:v>122</c:v>
                </c:pt>
                <c:pt idx="1602">
                  <c:v>122.10000610351563</c:v>
                </c:pt>
                <c:pt idx="1603">
                  <c:v>122.19999694824219</c:v>
                </c:pt>
                <c:pt idx="1604">
                  <c:v>122.30000305175781</c:v>
                </c:pt>
                <c:pt idx="1605">
                  <c:v>122.40000915527344</c:v>
                </c:pt>
                <c:pt idx="1606">
                  <c:v>122.5</c:v>
                </c:pt>
                <c:pt idx="1607">
                  <c:v>122.60000610351563</c:v>
                </c:pt>
                <c:pt idx="1608">
                  <c:v>122.69999694824219</c:v>
                </c:pt>
                <c:pt idx="1609">
                  <c:v>122.80000305175781</c:v>
                </c:pt>
                <c:pt idx="1610">
                  <c:v>122.90000915527344</c:v>
                </c:pt>
                <c:pt idx="1611">
                  <c:v>123</c:v>
                </c:pt>
                <c:pt idx="1612">
                  <c:v>123.10000610351563</c:v>
                </c:pt>
                <c:pt idx="1613">
                  <c:v>123.19999694824219</c:v>
                </c:pt>
                <c:pt idx="1614">
                  <c:v>123.30000305175781</c:v>
                </c:pt>
                <c:pt idx="1615">
                  <c:v>123.40000915527344</c:v>
                </c:pt>
                <c:pt idx="1616">
                  <c:v>123.5</c:v>
                </c:pt>
                <c:pt idx="1617">
                  <c:v>123.60000610351563</c:v>
                </c:pt>
                <c:pt idx="1618">
                  <c:v>123.69999694824219</c:v>
                </c:pt>
                <c:pt idx="1619">
                  <c:v>123.80000305175781</c:v>
                </c:pt>
                <c:pt idx="1620">
                  <c:v>123.90000915527344</c:v>
                </c:pt>
                <c:pt idx="1621">
                  <c:v>124</c:v>
                </c:pt>
                <c:pt idx="1622">
                  <c:v>124.10000610351563</c:v>
                </c:pt>
                <c:pt idx="1623">
                  <c:v>124.19999694824219</c:v>
                </c:pt>
                <c:pt idx="1624">
                  <c:v>124.30000305175781</c:v>
                </c:pt>
                <c:pt idx="1625">
                  <c:v>124.40000915527344</c:v>
                </c:pt>
                <c:pt idx="1626">
                  <c:v>124.5</c:v>
                </c:pt>
                <c:pt idx="1627">
                  <c:v>124.60000610351563</c:v>
                </c:pt>
                <c:pt idx="1628">
                  <c:v>124.69999694824219</c:v>
                </c:pt>
                <c:pt idx="1629">
                  <c:v>124.80000305175781</c:v>
                </c:pt>
                <c:pt idx="1630">
                  <c:v>124.90000915527344</c:v>
                </c:pt>
                <c:pt idx="1631">
                  <c:v>125</c:v>
                </c:pt>
                <c:pt idx="1632">
                  <c:v>125.10000610351563</c:v>
                </c:pt>
                <c:pt idx="1633">
                  <c:v>125.19999694824219</c:v>
                </c:pt>
                <c:pt idx="1634">
                  <c:v>125.30000305175781</c:v>
                </c:pt>
                <c:pt idx="1635">
                  <c:v>125.40000915527344</c:v>
                </c:pt>
                <c:pt idx="1636">
                  <c:v>125.5</c:v>
                </c:pt>
                <c:pt idx="1637">
                  <c:v>125.60000610351563</c:v>
                </c:pt>
                <c:pt idx="1638">
                  <c:v>125.69999694824219</c:v>
                </c:pt>
                <c:pt idx="1639">
                  <c:v>125.80000305175781</c:v>
                </c:pt>
                <c:pt idx="1640">
                  <c:v>125.90000915527344</c:v>
                </c:pt>
                <c:pt idx="1641">
                  <c:v>126</c:v>
                </c:pt>
                <c:pt idx="1642">
                  <c:v>126.10000610351563</c:v>
                </c:pt>
                <c:pt idx="1643">
                  <c:v>126.19999694824219</c:v>
                </c:pt>
                <c:pt idx="1644">
                  <c:v>126.30000305175781</c:v>
                </c:pt>
                <c:pt idx="1645">
                  <c:v>126.40000915527344</c:v>
                </c:pt>
                <c:pt idx="1646">
                  <c:v>126.5</c:v>
                </c:pt>
                <c:pt idx="1647">
                  <c:v>126.60000610351563</c:v>
                </c:pt>
                <c:pt idx="1648">
                  <c:v>126.69999694824219</c:v>
                </c:pt>
                <c:pt idx="1649">
                  <c:v>126.80000305175781</c:v>
                </c:pt>
                <c:pt idx="1650">
                  <c:v>126.90000915527344</c:v>
                </c:pt>
                <c:pt idx="1651">
                  <c:v>127</c:v>
                </c:pt>
                <c:pt idx="1652">
                  <c:v>127.10000610351563</c:v>
                </c:pt>
                <c:pt idx="1653">
                  <c:v>127.19999694824219</c:v>
                </c:pt>
                <c:pt idx="1654">
                  <c:v>127.30000305175781</c:v>
                </c:pt>
                <c:pt idx="1655">
                  <c:v>127.40000915527344</c:v>
                </c:pt>
                <c:pt idx="1656">
                  <c:v>127.5</c:v>
                </c:pt>
                <c:pt idx="1657">
                  <c:v>127.60000610351563</c:v>
                </c:pt>
                <c:pt idx="1658">
                  <c:v>127.69999694824219</c:v>
                </c:pt>
                <c:pt idx="1659">
                  <c:v>127.80000305175781</c:v>
                </c:pt>
                <c:pt idx="1660">
                  <c:v>127.90000915527344</c:v>
                </c:pt>
                <c:pt idx="1661">
                  <c:v>128</c:v>
                </c:pt>
                <c:pt idx="1662">
                  <c:v>128.10000610351563</c:v>
                </c:pt>
                <c:pt idx="1663">
                  <c:v>128.19999694824219</c:v>
                </c:pt>
                <c:pt idx="1664">
                  <c:v>128.30000305175781</c:v>
                </c:pt>
                <c:pt idx="1665">
                  <c:v>128.40000915527344</c:v>
                </c:pt>
                <c:pt idx="1666">
                  <c:v>128.5</c:v>
                </c:pt>
                <c:pt idx="1667">
                  <c:v>128.60000610351563</c:v>
                </c:pt>
                <c:pt idx="1668">
                  <c:v>128.69999694824219</c:v>
                </c:pt>
                <c:pt idx="1669">
                  <c:v>128.80000305175781</c:v>
                </c:pt>
                <c:pt idx="1670">
                  <c:v>128.90000915527344</c:v>
                </c:pt>
                <c:pt idx="1671">
                  <c:v>129</c:v>
                </c:pt>
                <c:pt idx="1672">
                  <c:v>129.10000610351563</c:v>
                </c:pt>
                <c:pt idx="1673">
                  <c:v>129.19999694824219</c:v>
                </c:pt>
                <c:pt idx="1674">
                  <c:v>129.30000305175781</c:v>
                </c:pt>
                <c:pt idx="1675">
                  <c:v>129.40000915527344</c:v>
                </c:pt>
                <c:pt idx="1676">
                  <c:v>129.5</c:v>
                </c:pt>
                <c:pt idx="1677">
                  <c:v>129.60000610351563</c:v>
                </c:pt>
                <c:pt idx="1678">
                  <c:v>129.69999694824219</c:v>
                </c:pt>
                <c:pt idx="1679">
                  <c:v>129.80000305175781</c:v>
                </c:pt>
                <c:pt idx="1680">
                  <c:v>129.90000915527344</c:v>
                </c:pt>
                <c:pt idx="1681">
                  <c:v>130</c:v>
                </c:pt>
                <c:pt idx="1682">
                  <c:v>130.10000610351563</c:v>
                </c:pt>
                <c:pt idx="1683">
                  <c:v>130.19999694824219</c:v>
                </c:pt>
                <c:pt idx="1684">
                  <c:v>130.30000305175781</c:v>
                </c:pt>
                <c:pt idx="1685">
                  <c:v>130.40000915527344</c:v>
                </c:pt>
                <c:pt idx="1686">
                  <c:v>130.5</c:v>
                </c:pt>
                <c:pt idx="1687">
                  <c:v>130.60000610351563</c:v>
                </c:pt>
                <c:pt idx="1688">
                  <c:v>130.69999694824219</c:v>
                </c:pt>
                <c:pt idx="1689">
                  <c:v>130.80000305175781</c:v>
                </c:pt>
                <c:pt idx="1690">
                  <c:v>130.90000915527344</c:v>
                </c:pt>
                <c:pt idx="1691">
                  <c:v>131</c:v>
                </c:pt>
                <c:pt idx="1692">
                  <c:v>131.10000610351563</c:v>
                </c:pt>
                <c:pt idx="1693">
                  <c:v>131.19999694824219</c:v>
                </c:pt>
                <c:pt idx="1694">
                  <c:v>131.30000305175781</c:v>
                </c:pt>
                <c:pt idx="1695">
                  <c:v>131.40000915527344</c:v>
                </c:pt>
                <c:pt idx="1696">
                  <c:v>131.5</c:v>
                </c:pt>
                <c:pt idx="1697">
                  <c:v>131.60000610351563</c:v>
                </c:pt>
                <c:pt idx="1698">
                  <c:v>131.69999694824219</c:v>
                </c:pt>
                <c:pt idx="1699">
                  <c:v>131.80000305175781</c:v>
                </c:pt>
                <c:pt idx="1700">
                  <c:v>131.90000915527344</c:v>
                </c:pt>
                <c:pt idx="1701">
                  <c:v>132</c:v>
                </c:pt>
                <c:pt idx="1702">
                  <c:v>132.10000610351563</c:v>
                </c:pt>
                <c:pt idx="1703">
                  <c:v>132.19999694824219</c:v>
                </c:pt>
                <c:pt idx="1704">
                  <c:v>132.30000305175781</c:v>
                </c:pt>
                <c:pt idx="1705">
                  <c:v>132.40000915527344</c:v>
                </c:pt>
                <c:pt idx="1706">
                  <c:v>132.5</c:v>
                </c:pt>
                <c:pt idx="1707">
                  <c:v>132.60000610351563</c:v>
                </c:pt>
                <c:pt idx="1708">
                  <c:v>132.69999694824219</c:v>
                </c:pt>
                <c:pt idx="1709">
                  <c:v>132.80000305175781</c:v>
                </c:pt>
                <c:pt idx="1710">
                  <c:v>132.90000915527344</c:v>
                </c:pt>
                <c:pt idx="1711">
                  <c:v>133</c:v>
                </c:pt>
                <c:pt idx="1712">
                  <c:v>133.10000610351563</c:v>
                </c:pt>
                <c:pt idx="1713">
                  <c:v>133.19999694824219</c:v>
                </c:pt>
                <c:pt idx="1714">
                  <c:v>133.30000305175781</c:v>
                </c:pt>
                <c:pt idx="1715">
                  <c:v>133.40000915527344</c:v>
                </c:pt>
                <c:pt idx="1716">
                  <c:v>133.5</c:v>
                </c:pt>
                <c:pt idx="1717">
                  <c:v>133.60000610351563</c:v>
                </c:pt>
                <c:pt idx="1718">
                  <c:v>133.69999694824219</c:v>
                </c:pt>
                <c:pt idx="1719">
                  <c:v>133.80000305175781</c:v>
                </c:pt>
                <c:pt idx="1720">
                  <c:v>133.90000915527344</c:v>
                </c:pt>
                <c:pt idx="1721">
                  <c:v>134</c:v>
                </c:pt>
                <c:pt idx="1722">
                  <c:v>134.10000610351563</c:v>
                </c:pt>
                <c:pt idx="1723">
                  <c:v>134.19999694824219</c:v>
                </c:pt>
                <c:pt idx="1724">
                  <c:v>134.30000305175781</c:v>
                </c:pt>
                <c:pt idx="1725">
                  <c:v>134.40000915527344</c:v>
                </c:pt>
                <c:pt idx="1726">
                  <c:v>134.5</c:v>
                </c:pt>
                <c:pt idx="1727">
                  <c:v>134.60000610351563</c:v>
                </c:pt>
                <c:pt idx="1728">
                  <c:v>134.69999694824219</c:v>
                </c:pt>
                <c:pt idx="1729">
                  <c:v>134.80000305175781</c:v>
                </c:pt>
                <c:pt idx="1730">
                  <c:v>134.90000915527344</c:v>
                </c:pt>
                <c:pt idx="1731">
                  <c:v>135</c:v>
                </c:pt>
                <c:pt idx="1732">
                  <c:v>135.10000610351563</c:v>
                </c:pt>
                <c:pt idx="1733">
                  <c:v>135.19999694824219</c:v>
                </c:pt>
                <c:pt idx="1734">
                  <c:v>135.30000305175781</c:v>
                </c:pt>
                <c:pt idx="1735">
                  <c:v>135.40000915527344</c:v>
                </c:pt>
                <c:pt idx="1736">
                  <c:v>135.5</c:v>
                </c:pt>
                <c:pt idx="1737">
                  <c:v>135.60000610351563</c:v>
                </c:pt>
                <c:pt idx="1738">
                  <c:v>135.69999694824219</c:v>
                </c:pt>
                <c:pt idx="1739">
                  <c:v>135.80000305175781</c:v>
                </c:pt>
                <c:pt idx="1740">
                  <c:v>135.90000915527344</c:v>
                </c:pt>
                <c:pt idx="1741">
                  <c:v>136</c:v>
                </c:pt>
                <c:pt idx="1742">
                  <c:v>136.10000610351563</c:v>
                </c:pt>
                <c:pt idx="1743">
                  <c:v>136.19999694824219</c:v>
                </c:pt>
                <c:pt idx="1744">
                  <c:v>136.30000305175781</c:v>
                </c:pt>
                <c:pt idx="1745">
                  <c:v>136.40000915527344</c:v>
                </c:pt>
                <c:pt idx="1746">
                  <c:v>136.5</c:v>
                </c:pt>
                <c:pt idx="1747">
                  <c:v>136.60000610351563</c:v>
                </c:pt>
                <c:pt idx="1748">
                  <c:v>136.69999694824219</c:v>
                </c:pt>
                <c:pt idx="1749">
                  <c:v>136.80000305175781</c:v>
                </c:pt>
                <c:pt idx="1750">
                  <c:v>136.90000915527344</c:v>
                </c:pt>
                <c:pt idx="1751">
                  <c:v>137</c:v>
                </c:pt>
                <c:pt idx="1752">
                  <c:v>137.10000610351563</c:v>
                </c:pt>
                <c:pt idx="1753">
                  <c:v>137.19999694824219</c:v>
                </c:pt>
                <c:pt idx="1754">
                  <c:v>137.30000305175781</c:v>
                </c:pt>
                <c:pt idx="1755">
                  <c:v>137.40000915527344</c:v>
                </c:pt>
                <c:pt idx="1756">
                  <c:v>137.5</c:v>
                </c:pt>
                <c:pt idx="1757">
                  <c:v>137.60000610351563</c:v>
                </c:pt>
                <c:pt idx="1758">
                  <c:v>137.69999694824219</c:v>
                </c:pt>
                <c:pt idx="1759">
                  <c:v>137.80000305175781</c:v>
                </c:pt>
                <c:pt idx="1760">
                  <c:v>137.90000915527344</c:v>
                </c:pt>
                <c:pt idx="1761">
                  <c:v>138</c:v>
                </c:pt>
                <c:pt idx="1762">
                  <c:v>138.10000610351563</c:v>
                </c:pt>
                <c:pt idx="1763">
                  <c:v>138.19999694824219</c:v>
                </c:pt>
                <c:pt idx="1764">
                  <c:v>138.30000305175781</c:v>
                </c:pt>
                <c:pt idx="1765">
                  <c:v>138.40000915527344</c:v>
                </c:pt>
                <c:pt idx="1766">
                  <c:v>138.5</c:v>
                </c:pt>
                <c:pt idx="1767">
                  <c:v>138.60000610351563</c:v>
                </c:pt>
                <c:pt idx="1768">
                  <c:v>138.69999694824219</c:v>
                </c:pt>
                <c:pt idx="1769">
                  <c:v>138.80000305175781</c:v>
                </c:pt>
                <c:pt idx="1770">
                  <c:v>138.90000915527344</c:v>
                </c:pt>
                <c:pt idx="1771">
                  <c:v>139</c:v>
                </c:pt>
                <c:pt idx="1772">
                  <c:v>139.10000610351563</c:v>
                </c:pt>
                <c:pt idx="1773">
                  <c:v>139.19999694824219</c:v>
                </c:pt>
                <c:pt idx="1774">
                  <c:v>139.30000305175781</c:v>
                </c:pt>
                <c:pt idx="1775">
                  <c:v>139.40000915527344</c:v>
                </c:pt>
                <c:pt idx="1776">
                  <c:v>139.5</c:v>
                </c:pt>
                <c:pt idx="1777">
                  <c:v>139.60000610351563</c:v>
                </c:pt>
                <c:pt idx="1778">
                  <c:v>139.69999694824219</c:v>
                </c:pt>
                <c:pt idx="1779">
                  <c:v>139.80000305175781</c:v>
                </c:pt>
                <c:pt idx="1780">
                  <c:v>139.90000915527344</c:v>
                </c:pt>
                <c:pt idx="1781">
                  <c:v>140</c:v>
                </c:pt>
                <c:pt idx="1782">
                  <c:v>140.10000610351563</c:v>
                </c:pt>
                <c:pt idx="1783">
                  <c:v>140.19999694824219</c:v>
                </c:pt>
                <c:pt idx="1784">
                  <c:v>140.30000305175781</c:v>
                </c:pt>
                <c:pt idx="1785">
                  <c:v>140.40000915527344</c:v>
                </c:pt>
                <c:pt idx="1786">
                  <c:v>140.5</c:v>
                </c:pt>
                <c:pt idx="1787">
                  <c:v>140.60000610351563</c:v>
                </c:pt>
                <c:pt idx="1788">
                  <c:v>140.69999694824219</c:v>
                </c:pt>
                <c:pt idx="1789">
                  <c:v>140.80000305175781</c:v>
                </c:pt>
                <c:pt idx="1790">
                  <c:v>140.90000915527344</c:v>
                </c:pt>
                <c:pt idx="1791">
                  <c:v>141</c:v>
                </c:pt>
                <c:pt idx="1792">
                  <c:v>141.10000610351563</c:v>
                </c:pt>
                <c:pt idx="1793">
                  <c:v>141.19999694824219</c:v>
                </c:pt>
                <c:pt idx="1794">
                  <c:v>141.30000305175781</c:v>
                </c:pt>
                <c:pt idx="1795">
                  <c:v>141.40000915527344</c:v>
                </c:pt>
                <c:pt idx="1796">
                  <c:v>141.5</c:v>
                </c:pt>
                <c:pt idx="1797">
                  <c:v>141.60000610351563</c:v>
                </c:pt>
                <c:pt idx="1798">
                  <c:v>141.69999694824219</c:v>
                </c:pt>
                <c:pt idx="1799">
                  <c:v>141.80000305175781</c:v>
                </c:pt>
                <c:pt idx="1800">
                  <c:v>141.90000915527344</c:v>
                </c:pt>
                <c:pt idx="1801">
                  <c:v>142</c:v>
                </c:pt>
                <c:pt idx="1802">
                  <c:v>142.10000610351563</c:v>
                </c:pt>
                <c:pt idx="1803">
                  <c:v>142.19999694824219</c:v>
                </c:pt>
                <c:pt idx="1804">
                  <c:v>142.30000305175781</c:v>
                </c:pt>
                <c:pt idx="1805">
                  <c:v>142.40000915527344</c:v>
                </c:pt>
                <c:pt idx="1806">
                  <c:v>142.5</c:v>
                </c:pt>
                <c:pt idx="1807">
                  <c:v>142.60000610351563</c:v>
                </c:pt>
                <c:pt idx="1808">
                  <c:v>142.69999694824219</c:v>
                </c:pt>
                <c:pt idx="1809">
                  <c:v>142.80000305175781</c:v>
                </c:pt>
                <c:pt idx="1810">
                  <c:v>142.90000915527344</c:v>
                </c:pt>
                <c:pt idx="1811">
                  <c:v>143</c:v>
                </c:pt>
                <c:pt idx="1812">
                  <c:v>143.10000610351563</c:v>
                </c:pt>
                <c:pt idx="1813">
                  <c:v>143.19999694824219</c:v>
                </c:pt>
                <c:pt idx="1814">
                  <c:v>143.30000305175781</c:v>
                </c:pt>
                <c:pt idx="1815">
                  <c:v>143.40000915527344</c:v>
                </c:pt>
                <c:pt idx="1816">
                  <c:v>143.5</c:v>
                </c:pt>
                <c:pt idx="1817">
                  <c:v>143.60000610351563</c:v>
                </c:pt>
                <c:pt idx="1818">
                  <c:v>143.69999694824219</c:v>
                </c:pt>
                <c:pt idx="1819">
                  <c:v>143.80000305175781</c:v>
                </c:pt>
                <c:pt idx="1820">
                  <c:v>143.90000915527344</c:v>
                </c:pt>
                <c:pt idx="1821">
                  <c:v>144</c:v>
                </c:pt>
                <c:pt idx="1822">
                  <c:v>144.10000610351563</c:v>
                </c:pt>
                <c:pt idx="1823">
                  <c:v>144.19999694824219</c:v>
                </c:pt>
                <c:pt idx="1824">
                  <c:v>144.30000305175781</c:v>
                </c:pt>
                <c:pt idx="1825">
                  <c:v>144.40000915527344</c:v>
                </c:pt>
                <c:pt idx="1826">
                  <c:v>144.5</c:v>
                </c:pt>
                <c:pt idx="1827">
                  <c:v>144.60000610351563</c:v>
                </c:pt>
                <c:pt idx="1828">
                  <c:v>144.69999694824219</c:v>
                </c:pt>
                <c:pt idx="1829">
                  <c:v>144.80000305175781</c:v>
                </c:pt>
                <c:pt idx="1830">
                  <c:v>144.90000915527344</c:v>
                </c:pt>
                <c:pt idx="1831">
                  <c:v>145</c:v>
                </c:pt>
                <c:pt idx="1832">
                  <c:v>145.10000610351563</c:v>
                </c:pt>
                <c:pt idx="1833">
                  <c:v>145.19999694824219</c:v>
                </c:pt>
                <c:pt idx="1834">
                  <c:v>145.30000305175781</c:v>
                </c:pt>
                <c:pt idx="1835">
                  <c:v>145.40000915527344</c:v>
                </c:pt>
                <c:pt idx="1836">
                  <c:v>145.5</c:v>
                </c:pt>
                <c:pt idx="1837">
                  <c:v>145.60000610351563</c:v>
                </c:pt>
                <c:pt idx="1838">
                  <c:v>145.69999694824219</c:v>
                </c:pt>
                <c:pt idx="1839">
                  <c:v>145.80000305175781</c:v>
                </c:pt>
                <c:pt idx="1840">
                  <c:v>145.90000915527344</c:v>
                </c:pt>
                <c:pt idx="1841">
                  <c:v>146</c:v>
                </c:pt>
                <c:pt idx="1842">
                  <c:v>146.10000610351563</c:v>
                </c:pt>
                <c:pt idx="1843">
                  <c:v>146.19999694824219</c:v>
                </c:pt>
                <c:pt idx="1844">
                  <c:v>146.30000305175781</c:v>
                </c:pt>
                <c:pt idx="1845">
                  <c:v>146.40000915527344</c:v>
                </c:pt>
                <c:pt idx="1846">
                  <c:v>146.5</c:v>
                </c:pt>
                <c:pt idx="1847">
                  <c:v>146.60000610351563</c:v>
                </c:pt>
                <c:pt idx="1848">
                  <c:v>146.69999694824219</c:v>
                </c:pt>
                <c:pt idx="1849">
                  <c:v>146.80000305175781</c:v>
                </c:pt>
                <c:pt idx="1850">
                  <c:v>146.90000915527344</c:v>
                </c:pt>
                <c:pt idx="1851">
                  <c:v>147</c:v>
                </c:pt>
                <c:pt idx="1852">
                  <c:v>147.10000610351563</c:v>
                </c:pt>
                <c:pt idx="1853">
                  <c:v>147.19999694824219</c:v>
                </c:pt>
                <c:pt idx="1854">
                  <c:v>147.30000305175781</c:v>
                </c:pt>
                <c:pt idx="1855">
                  <c:v>147.40000915527344</c:v>
                </c:pt>
                <c:pt idx="1856">
                  <c:v>147.5</c:v>
                </c:pt>
                <c:pt idx="1857">
                  <c:v>147.60000610351563</c:v>
                </c:pt>
                <c:pt idx="1858">
                  <c:v>147.69999694824219</c:v>
                </c:pt>
                <c:pt idx="1859">
                  <c:v>147.80000305175781</c:v>
                </c:pt>
                <c:pt idx="1860">
                  <c:v>147.90000915527344</c:v>
                </c:pt>
                <c:pt idx="1861">
                  <c:v>148</c:v>
                </c:pt>
                <c:pt idx="1862">
                  <c:v>148.10000610351563</c:v>
                </c:pt>
                <c:pt idx="1863">
                  <c:v>148.19999694824219</c:v>
                </c:pt>
                <c:pt idx="1864">
                  <c:v>148.30000305175781</c:v>
                </c:pt>
                <c:pt idx="1865">
                  <c:v>148.40000915527344</c:v>
                </c:pt>
                <c:pt idx="1866">
                  <c:v>148.5</c:v>
                </c:pt>
                <c:pt idx="1867">
                  <c:v>148.60000610351563</c:v>
                </c:pt>
                <c:pt idx="1868">
                  <c:v>148.69999694824219</c:v>
                </c:pt>
                <c:pt idx="1869">
                  <c:v>148.80000305175781</c:v>
                </c:pt>
                <c:pt idx="1870">
                  <c:v>148.90000915527344</c:v>
                </c:pt>
                <c:pt idx="1871">
                  <c:v>149</c:v>
                </c:pt>
                <c:pt idx="1872">
                  <c:v>149.10000610351563</c:v>
                </c:pt>
                <c:pt idx="1873">
                  <c:v>149.19999694824219</c:v>
                </c:pt>
                <c:pt idx="1874">
                  <c:v>149.30000305175781</c:v>
                </c:pt>
                <c:pt idx="1875">
                  <c:v>149.40000915527344</c:v>
                </c:pt>
                <c:pt idx="1876">
                  <c:v>149.5</c:v>
                </c:pt>
                <c:pt idx="1877">
                  <c:v>149.60000610351563</c:v>
                </c:pt>
                <c:pt idx="1878">
                  <c:v>149.69999694824219</c:v>
                </c:pt>
                <c:pt idx="1879">
                  <c:v>149.80000305175781</c:v>
                </c:pt>
                <c:pt idx="1880">
                  <c:v>149.90000915527344</c:v>
                </c:pt>
                <c:pt idx="1881">
                  <c:v>150</c:v>
                </c:pt>
                <c:pt idx="1882">
                  <c:v>150.10000610351563</c:v>
                </c:pt>
                <c:pt idx="1883">
                  <c:v>150.19999694824219</c:v>
                </c:pt>
                <c:pt idx="1884">
                  <c:v>150.30000305175781</c:v>
                </c:pt>
                <c:pt idx="1885">
                  <c:v>150.40000915527344</c:v>
                </c:pt>
                <c:pt idx="1886">
                  <c:v>150.5</c:v>
                </c:pt>
                <c:pt idx="1887">
                  <c:v>150.60000610351563</c:v>
                </c:pt>
                <c:pt idx="1888">
                  <c:v>150.69999694824219</c:v>
                </c:pt>
                <c:pt idx="1889">
                  <c:v>150.80000305175781</c:v>
                </c:pt>
                <c:pt idx="1890">
                  <c:v>150.90000915527344</c:v>
                </c:pt>
                <c:pt idx="1891">
                  <c:v>151</c:v>
                </c:pt>
                <c:pt idx="1892">
                  <c:v>151.10000610351563</c:v>
                </c:pt>
                <c:pt idx="1893">
                  <c:v>151.19999694824219</c:v>
                </c:pt>
                <c:pt idx="1894">
                  <c:v>151.30000305175781</c:v>
                </c:pt>
                <c:pt idx="1895">
                  <c:v>151.40000915527344</c:v>
                </c:pt>
                <c:pt idx="1896">
                  <c:v>151.5</c:v>
                </c:pt>
                <c:pt idx="1897">
                  <c:v>151.60000610351563</c:v>
                </c:pt>
                <c:pt idx="1898">
                  <c:v>151.69999694824219</c:v>
                </c:pt>
                <c:pt idx="1899">
                  <c:v>151.80000305175781</c:v>
                </c:pt>
                <c:pt idx="1900">
                  <c:v>151.90000915527344</c:v>
                </c:pt>
                <c:pt idx="1901">
                  <c:v>152</c:v>
                </c:pt>
                <c:pt idx="1902">
                  <c:v>152.10000610351563</c:v>
                </c:pt>
                <c:pt idx="1903">
                  <c:v>152.19999694824219</c:v>
                </c:pt>
                <c:pt idx="1904">
                  <c:v>152.30000305175781</c:v>
                </c:pt>
                <c:pt idx="1905">
                  <c:v>152.40000915527344</c:v>
                </c:pt>
                <c:pt idx="1906">
                  <c:v>152.5</c:v>
                </c:pt>
                <c:pt idx="1907">
                  <c:v>152.60000610351563</c:v>
                </c:pt>
                <c:pt idx="1908">
                  <c:v>152.69999694824219</c:v>
                </c:pt>
                <c:pt idx="1909">
                  <c:v>152.80000305175781</c:v>
                </c:pt>
                <c:pt idx="1910">
                  <c:v>152.90000915527344</c:v>
                </c:pt>
                <c:pt idx="1911">
                  <c:v>153</c:v>
                </c:pt>
                <c:pt idx="1912">
                  <c:v>153.10000610351563</c:v>
                </c:pt>
                <c:pt idx="1913">
                  <c:v>153.19999694824219</c:v>
                </c:pt>
                <c:pt idx="1914">
                  <c:v>153.30000305175781</c:v>
                </c:pt>
                <c:pt idx="1915">
                  <c:v>153.40000915527344</c:v>
                </c:pt>
                <c:pt idx="1916">
                  <c:v>153.5</c:v>
                </c:pt>
                <c:pt idx="1917">
                  <c:v>153.60000610351563</c:v>
                </c:pt>
                <c:pt idx="1918">
                  <c:v>153.69999694824219</c:v>
                </c:pt>
                <c:pt idx="1919">
                  <c:v>153.80000305175781</c:v>
                </c:pt>
                <c:pt idx="1920">
                  <c:v>153.90000915527344</c:v>
                </c:pt>
                <c:pt idx="1921">
                  <c:v>154</c:v>
                </c:pt>
                <c:pt idx="1922">
                  <c:v>154.10000610351563</c:v>
                </c:pt>
                <c:pt idx="1923">
                  <c:v>154.19999694824219</c:v>
                </c:pt>
                <c:pt idx="1924">
                  <c:v>154.30000305175781</c:v>
                </c:pt>
                <c:pt idx="1925">
                  <c:v>154.40000915527344</c:v>
                </c:pt>
                <c:pt idx="1926">
                  <c:v>154.5</c:v>
                </c:pt>
                <c:pt idx="1927">
                  <c:v>154.60000610351563</c:v>
                </c:pt>
                <c:pt idx="1928">
                  <c:v>154.69999694824219</c:v>
                </c:pt>
                <c:pt idx="1929">
                  <c:v>154.80000305175781</c:v>
                </c:pt>
                <c:pt idx="1930">
                  <c:v>154.90000915527344</c:v>
                </c:pt>
                <c:pt idx="1931">
                  <c:v>155</c:v>
                </c:pt>
                <c:pt idx="1932">
                  <c:v>155.10000610351563</c:v>
                </c:pt>
                <c:pt idx="1933">
                  <c:v>155.19999694824219</c:v>
                </c:pt>
                <c:pt idx="1934">
                  <c:v>155.30000305175781</c:v>
                </c:pt>
                <c:pt idx="1935">
                  <c:v>155.40000915527344</c:v>
                </c:pt>
                <c:pt idx="1936">
                  <c:v>155.5</c:v>
                </c:pt>
                <c:pt idx="1937">
                  <c:v>155.60000610351563</c:v>
                </c:pt>
                <c:pt idx="1938">
                  <c:v>155.69999694824219</c:v>
                </c:pt>
                <c:pt idx="1939">
                  <c:v>155.80000305175781</c:v>
                </c:pt>
                <c:pt idx="1940">
                  <c:v>155.90000915527344</c:v>
                </c:pt>
                <c:pt idx="1941">
                  <c:v>156</c:v>
                </c:pt>
                <c:pt idx="1942">
                  <c:v>156.10000610351563</c:v>
                </c:pt>
                <c:pt idx="1943">
                  <c:v>156.19999694824219</c:v>
                </c:pt>
                <c:pt idx="1944">
                  <c:v>156.30000305175781</c:v>
                </c:pt>
                <c:pt idx="1945">
                  <c:v>156.40000915527344</c:v>
                </c:pt>
                <c:pt idx="1946">
                  <c:v>156.5</c:v>
                </c:pt>
                <c:pt idx="1947">
                  <c:v>156.60000610351563</c:v>
                </c:pt>
                <c:pt idx="1948">
                  <c:v>156.69999694824219</c:v>
                </c:pt>
                <c:pt idx="1949">
                  <c:v>156.80000305175781</c:v>
                </c:pt>
                <c:pt idx="1950">
                  <c:v>156.90000915527344</c:v>
                </c:pt>
                <c:pt idx="1951">
                  <c:v>157</c:v>
                </c:pt>
                <c:pt idx="1952">
                  <c:v>157.10000610351563</c:v>
                </c:pt>
                <c:pt idx="1953">
                  <c:v>157.19999694824219</c:v>
                </c:pt>
                <c:pt idx="1954">
                  <c:v>157.30000305175781</c:v>
                </c:pt>
                <c:pt idx="1955">
                  <c:v>157.40000915527344</c:v>
                </c:pt>
                <c:pt idx="1956">
                  <c:v>157.5</c:v>
                </c:pt>
                <c:pt idx="1957">
                  <c:v>157.60000610351563</c:v>
                </c:pt>
                <c:pt idx="1958">
                  <c:v>157.69999694824219</c:v>
                </c:pt>
                <c:pt idx="1959">
                  <c:v>157.80000305175781</c:v>
                </c:pt>
                <c:pt idx="1960">
                  <c:v>157.90000915527344</c:v>
                </c:pt>
                <c:pt idx="1961">
                  <c:v>158</c:v>
                </c:pt>
                <c:pt idx="1962">
                  <c:v>158.10000610351563</c:v>
                </c:pt>
                <c:pt idx="1963">
                  <c:v>158.19999694824219</c:v>
                </c:pt>
                <c:pt idx="1964">
                  <c:v>158.30000305175781</c:v>
                </c:pt>
                <c:pt idx="1965">
                  <c:v>158.40000915527344</c:v>
                </c:pt>
                <c:pt idx="1966">
                  <c:v>158.5</c:v>
                </c:pt>
                <c:pt idx="1967">
                  <c:v>158.60000610351563</c:v>
                </c:pt>
                <c:pt idx="1968">
                  <c:v>158.69999694824219</c:v>
                </c:pt>
                <c:pt idx="1969">
                  <c:v>158.80000305175781</c:v>
                </c:pt>
                <c:pt idx="1970">
                  <c:v>158.90000915527344</c:v>
                </c:pt>
                <c:pt idx="1971">
                  <c:v>159</c:v>
                </c:pt>
                <c:pt idx="1972">
                  <c:v>159.10000610351563</c:v>
                </c:pt>
                <c:pt idx="1973">
                  <c:v>159.19999694824219</c:v>
                </c:pt>
                <c:pt idx="1974">
                  <c:v>159.30000305175781</c:v>
                </c:pt>
                <c:pt idx="1975">
                  <c:v>159.40000915527344</c:v>
                </c:pt>
                <c:pt idx="1976">
                  <c:v>159.5</c:v>
                </c:pt>
                <c:pt idx="1977">
                  <c:v>159.60000610351563</c:v>
                </c:pt>
                <c:pt idx="1978">
                  <c:v>159.69999694824219</c:v>
                </c:pt>
                <c:pt idx="1979">
                  <c:v>159.80000305175781</c:v>
                </c:pt>
                <c:pt idx="1980">
                  <c:v>159.90000915527344</c:v>
                </c:pt>
                <c:pt idx="1981">
                  <c:v>160</c:v>
                </c:pt>
                <c:pt idx="1982">
                  <c:v>160.10000610351563</c:v>
                </c:pt>
                <c:pt idx="1983">
                  <c:v>160.19999694824219</c:v>
                </c:pt>
                <c:pt idx="1984">
                  <c:v>160.30000305175781</c:v>
                </c:pt>
                <c:pt idx="1985">
                  <c:v>160.40000915527344</c:v>
                </c:pt>
                <c:pt idx="1986">
                  <c:v>160.5</c:v>
                </c:pt>
                <c:pt idx="1987">
                  <c:v>160.60000610351563</c:v>
                </c:pt>
                <c:pt idx="1988">
                  <c:v>160.69999694824219</c:v>
                </c:pt>
                <c:pt idx="1989">
                  <c:v>160.80000305175781</c:v>
                </c:pt>
                <c:pt idx="1990">
                  <c:v>160.90000915527344</c:v>
                </c:pt>
                <c:pt idx="1991">
                  <c:v>161</c:v>
                </c:pt>
                <c:pt idx="1992">
                  <c:v>161.10000610351563</c:v>
                </c:pt>
                <c:pt idx="1993">
                  <c:v>161.19999694824219</c:v>
                </c:pt>
                <c:pt idx="1994">
                  <c:v>161.30000305175781</c:v>
                </c:pt>
                <c:pt idx="1995">
                  <c:v>161.40000915527344</c:v>
                </c:pt>
                <c:pt idx="1996">
                  <c:v>161.5</c:v>
                </c:pt>
                <c:pt idx="1997">
                  <c:v>161.60000610351563</c:v>
                </c:pt>
                <c:pt idx="1998">
                  <c:v>161.69999694824219</c:v>
                </c:pt>
                <c:pt idx="1999">
                  <c:v>161.80000305175781</c:v>
                </c:pt>
                <c:pt idx="2000">
                  <c:v>161.90000915527344</c:v>
                </c:pt>
                <c:pt idx="2001">
                  <c:v>162</c:v>
                </c:pt>
                <c:pt idx="2002">
                  <c:v>162.10000610351563</c:v>
                </c:pt>
                <c:pt idx="2003">
                  <c:v>162.19999694824219</c:v>
                </c:pt>
                <c:pt idx="2004">
                  <c:v>162.30000305175781</c:v>
                </c:pt>
                <c:pt idx="2005">
                  <c:v>162.40000915527344</c:v>
                </c:pt>
                <c:pt idx="2006">
                  <c:v>162.5</c:v>
                </c:pt>
                <c:pt idx="2007">
                  <c:v>162.60000610351563</c:v>
                </c:pt>
                <c:pt idx="2008">
                  <c:v>162.69999694824219</c:v>
                </c:pt>
                <c:pt idx="2009">
                  <c:v>162.80000305175781</c:v>
                </c:pt>
                <c:pt idx="2010">
                  <c:v>162.90000915527344</c:v>
                </c:pt>
                <c:pt idx="2011">
                  <c:v>163</c:v>
                </c:pt>
                <c:pt idx="2012">
                  <c:v>163.10000610351563</c:v>
                </c:pt>
                <c:pt idx="2013">
                  <c:v>163.19999694824219</c:v>
                </c:pt>
                <c:pt idx="2014">
                  <c:v>163.30000305175781</c:v>
                </c:pt>
                <c:pt idx="2015">
                  <c:v>163.40000915527344</c:v>
                </c:pt>
                <c:pt idx="2016">
                  <c:v>163.5</c:v>
                </c:pt>
                <c:pt idx="2017">
                  <c:v>163.60000610351563</c:v>
                </c:pt>
                <c:pt idx="2018">
                  <c:v>163.69999694824219</c:v>
                </c:pt>
                <c:pt idx="2019">
                  <c:v>163.80000305175781</c:v>
                </c:pt>
                <c:pt idx="2020">
                  <c:v>163.90000915527344</c:v>
                </c:pt>
                <c:pt idx="2021">
                  <c:v>164</c:v>
                </c:pt>
                <c:pt idx="2022">
                  <c:v>164.10000610351563</c:v>
                </c:pt>
                <c:pt idx="2023">
                  <c:v>164.19999694824219</c:v>
                </c:pt>
                <c:pt idx="2024">
                  <c:v>164.30000305175781</c:v>
                </c:pt>
                <c:pt idx="2025">
                  <c:v>164.40000915527344</c:v>
                </c:pt>
                <c:pt idx="2026">
                  <c:v>164.5</c:v>
                </c:pt>
                <c:pt idx="2027">
                  <c:v>164.60000610351563</c:v>
                </c:pt>
                <c:pt idx="2028">
                  <c:v>164.69999694824219</c:v>
                </c:pt>
                <c:pt idx="2029">
                  <c:v>164.80000305175781</c:v>
                </c:pt>
                <c:pt idx="2030">
                  <c:v>164.90000915527344</c:v>
                </c:pt>
                <c:pt idx="2031">
                  <c:v>165</c:v>
                </c:pt>
                <c:pt idx="2032">
                  <c:v>165.10000610351563</c:v>
                </c:pt>
                <c:pt idx="2033">
                  <c:v>165.19999694824219</c:v>
                </c:pt>
                <c:pt idx="2034">
                  <c:v>165.30000305175781</c:v>
                </c:pt>
                <c:pt idx="2035">
                  <c:v>165.40000915527344</c:v>
                </c:pt>
                <c:pt idx="2036">
                  <c:v>165.5</c:v>
                </c:pt>
                <c:pt idx="2037">
                  <c:v>165.60000610351563</c:v>
                </c:pt>
                <c:pt idx="2038">
                  <c:v>165.69999694824219</c:v>
                </c:pt>
                <c:pt idx="2039">
                  <c:v>165.80000305175781</c:v>
                </c:pt>
                <c:pt idx="2040">
                  <c:v>165.90000915527344</c:v>
                </c:pt>
                <c:pt idx="2041">
                  <c:v>166</c:v>
                </c:pt>
                <c:pt idx="2042">
                  <c:v>166.10000610351563</c:v>
                </c:pt>
                <c:pt idx="2043">
                  <c:v>166.19999694824219</c:v>
                </c:pt>
                <c:pt idx="2044">
                  <c:v>166.30000305175781</c:v>
                </c:pt>
                <c:pt idx="2045">
                  <c:v>166.40000915527344</c:v>
                </c:pt>
                <c:pt idx="2046">
                  <c:v>166.5</c:v>
                </c:pt>
                <c:pt idx="2047">
                  <c:v>166.60000610351563</c:v>
                </c:pt>
                <c:pt idx="2048">
                  <c:v>166.69999694824219</c:v>
                </c:pt>
                <c:pt idx="2049">
                  <c:v>166.80000305175781</c:v>
                </c:pt>
                <c:pt idx="2050">
                  <c:v>166.90000915527344</c:v>
                </c:pt>
                <c:pt idx="2051">
                  <c:v>167</c:v>
                </c:pt>
                <c:pt idx="2052">
                  <c:v>167.10000610351563</c:v>
                </c:pt>
                <c:pt idx="2053">
                  <c:v>167.19999694824219</c:v>
                </c:pt>
                <c:pt idx="2054">
                  <c:v>167.30000305175781</c:v>
                </c:pt>
                <c:pt idx="2055">
                  <c:v>167.40000915527344</c:v>
                </c:pt>
                <c:pt idx="2056">
                  <c:v>167.5</c:v>
                </c:pt>
                <c:pt idx="2057">
                  <c:v>167.60000610351563</c:v>
                </c:pt>
                <c:pt idx="2058">
                  <c:v>167.69999694824219</c:v>
                </c:pt>
                <c:pt idx="2059">
                  <c:v>167.80000305175781</c:v>
                </c:pt>
                <c:pt idx="2060">
                  <c:v>167.90000915527344</c:v>
                </c:pt>
                <c:pt idx="2061">
                  <c:v>168</c:v>
                </c:pt>
                <c:pt idx="2062">
                  <c:v>168.10000610351563</c:v>
                </c:pt>
                <c:pt idx="2063">
                  <c:v>168.19999694824219</c:v>
                </c:pt>
                <c:pt idx="2064">
                  <c:v>168.30000305175781</c:v>
                </c:pt>
                <c:pt idx="2065">
                  <c:v>168.40000915527344</c:v>
                </c:pt>
                <c:pt idx="2066">
                  <c:v>168.5</c:v>
                </c:pt>
                <c:pt idx="2067">
                  <c:v>168.60000610351563</c:v>
                </c:pt>
                <c:pt idx="2068">
                  <c:v>168.69999694824219</c:v>
                </c:pt>
                <c:pt idx="2069">
                  <c:v>168.80000305175781</c:v>
                </c:pt>
                <c:pt idx="2070">
                  <c:v>168.90000915527344</c:v>
                </c:pt>
                <c:pt idx="2071">
                  <c:v>169</c:v>
                </c:pt>
                <c:pt idx="2072">
                  <c:v>169.10000610351563</c:v>
                </c:pt>
                <c:pt idx="2073">
                  <c:v>169.19999694824219</c:v>
                </c:pt>
                <c:pt idx="2074">
                  <c:v>169.30000305175781</c:v>
                </c:pt>
                <c:pt idx="2075">
                  <c:v>169.40000915527344</c:v>
                </c:pt>
                <c:pt idx="2076">
                  <c:v>169.5</c:v>
                </c:pt>
                <c:pt idx="2077">
                  <c:v>169.60000610351563</c:v>
                </c:pt>
                <c:pt idx="2078">
                  <c:v>169.69999694824219</c:v>
                </c:pt>
                <c:pt idx="2079">
                  <c:v>169.80000305175781</c:v>
                </c:pt>
                <c:pt idx="2080">
                  <c:v>169.90000915527344</c:v>
                </c:pt>
                <c:pt idx="2081">
                  <c:v>170</c:v>
                </c:pt>
                <c:pt idx="2082">
                  <c:v>170.10000610351563</c:v>
                </c:pt>
                <c:pt idx="2083">
                  <c:v>170.19999694824219</c:v>
                </c:pt>
                <c:pt idx="2084">
                  <c:v>170.30000305175781</c:v>
                </c:pt>
                <c:pt idx="2085">
                  <c:v>170.40000915527344</c:v>
                </c:pt>
                <c:pt idx="2086">
                  <c:v>170.5</c:v>
                </c:pt>
                <c:pt idx="2087">
                  <c:v>170.60000610351563</c:v>
                </c:pt>
                <c:pt idx="2088">
                  <c:v>170.69999694824219</c:v>
                </c:pt>
                <c:pt idx="2089">
                  <c:v>170.80000305175781</c:v>
                </c:pt>
                <c:pt idx="2090">
                  <c:v>170.90000915527344</c:v>
                </c:pt>
                <c:pt idx="2091">
                  <c:v>171</c:v>
                </c:pt>
                <c:pt idx="2092">
                  <c:v>171.10000610351563</c:v>
                </c:pt>
                <c:pt idx="2093">
                  <c:v>171.19999694824219</c:v>
                </c:pt>
                <c:pt idx="2094">
                  <c:v>171.30000305175781</c:v>
                </c:pt>
                <c:pt idx="2095">
                  <c:v>171.40000915527344</c:v>
                </c:pt>
                <c:pt idx="2096">
                  <c:v>171.5</c:v>
                </c:pt>
                <c:pt idx="2097">
                  <c:v>171.60000610351563</c:v>
                </c:pt>
                <c:pt idx="2098">
                  <c:v>171.69999694824219</c:v>
                </c:pt>
                <c:pt idx="2099">
                  <c:v>171.80000305175781</c:v>
                </c:pt>
                <c:pt idx="2100">
                  <c:v>171.90000915527344</c:v>
                </c:pt>
                <c:pt idx="2101">
                  <c:v>172</c:v>
                </c:pt>
                <c:pt idx="2102">
                  <c:v>172.10000610351563</c:v>
                </c:pt>
                <c:pt idx="2103">
                  <c:v>172.19999694824219</c:v>
                </c:pt>
                <c:pt idx="2104">
                  <c:v>172.30000305175781</c:v>
                </c:pt>
                <c:pt idx="2105">
                  <c:v>172.40000915527344</c:v>
                </c:pt>
                <c:pt idx="2106">
                  <c:v>172.5</c:v>
                </c:pt>
                <c:pt idx="2107">
                  <c:v>172.60000610351563</c:v>
                </c:pt>
                <c:pt idx="2108">
                  <c:v>172.69999694824219</c:v>
                </c:pt>
                <c:pt idx="2109">
                  <c:v>172.80000305175781</c:v>
                </c:pt>
                <c:pt idx="2110">
                  <c:v>172.90000915527344</c:v>
                </c:pt>
                <c:pt idx="2111">
                  <c:v>173</c:v>
                </c:pt>
                <c:pt idx="2112">
                  <c:v>173.10000610351563</c:v>
                </c:pt>
                <c:pt idx="2113">
                  <c:v>173.19999694824219</c:v>
                </c:pt>
                <c:pt idx="2114">
                  <c:v>173.30000305175781</c:v>
                </c:pt>
                <c:pt idx="2115">
                  <c:v>173.40000915527344</c:v>
                </c:pt>
                <c:pt idx="2116">
                  <c:v>173.5</c:v>
                </c:pt>
                <c:pt idx="2117">
                  <c:v>173.60000610351563</c:v>
                </c:pt>
                <c:pt idx="2118">
                  <c:v>173.69999694824219</c:v>
                </c:pt>
                <c:pt idx="2119">
                  <c:v>173.80000305175781</c:v>
                </c:pt>
                <c:pt idx="2120">
                  <c:v>173.90000915527344</c:v>
                </c:pt>
                <c:pt idx="2121">
                  <c:v>174</c:v>
                </c:pt>
                <c:pt idx="2122">
                  <c:v>174.10000610351563</c:v>
                </c:pt>
                <c:pt idx="2123">
                  <c:v>174.19999694824219</c:v>
                </c:pt>
                <c:pt idx="2124">
                  <c:v>174.30000305175781</c:v>
                </c:pt>
                <c:pt idx="2125">
                  <c:v>174.40000915527344</c:v>
                </c:pt>
                <c:pt idx="2126">
                  <c:v>174.5</c:v>
                </c:pt>
                <c:pt idx="2127">
                  <c:v>174.60000610351563</c:v>
                </c:pt>
                <c:pt idx="2128">
                  <c:v>174.69999694824219</c:v>
                </c:pt>
                <c:pt idx="2129">
                  <c:v>174.80000305175781</c:v>
                </c:pt>
                <c:pt idx="2130">
                  <c:v>174.90000915527344</c:v>
                </c:pt>
                <c:pt idx="2131">
                  <c:v>175</c:v>
                </c:pt>
                <c:pt idx="2132">
                  <c:v>175.10000610351563</c:v>
                </c:pt>
                <c:pt idx="2133">
                  <c:v>175.19999694824219</c:v>
                </c:pt>
                <c:pt idx="2134">
                  <c:v>175.30000305175781</c:v>
                </c:pt>
                <c:pt idx="2135">
                  <c:v>175.40000915527344</c:v>
                </c:pt>
                <c:pt idx="2136">
                  <c:v>175.5</c:v>
                </c:pt>
                <c:pt idx="2137">
                  <c:v>175.60000610351563</c:v>
                </c:pt>
                <c:pt idx="2138">
                  <c:v>175.69999694824219</c:v>
                </c:pt>
                <c:pt idx="2139">
                  <c:v>175.80000305175781</c:v>
                </c:pt>
                <c:pt idx="2140">
                  <c:v>175.90000915527344</c:v>
                </c:pt>
                <c:pt idx="2141">
                  <c:v>176</c:v>
                </c:pt>
                <c:pt idx="2142">
                  <c:v>176.10000610351563</c:v>
                </c:pt>
                <c:pt idx="2143">
                  <c:v>176.19999694824219</c:v>
                </c:pt>
                <c:pt idx="2144">
                  <c:v>176.30000305175781</c:v>
                </c:pt>
                <c:pt idx="2145">
                  <c:v>176.40000915527344</c:v>
                </c:pt>
                <c:pt idx="2146">
                  <c:v>176.5</c:v>
                </c:pt>
                <c:pt idx="2147">
                  <c:v>176.60000610351563</c:v>
                </c:pt>
                <c:pt idx="2148">
                  <c:v>176.69999694824219</c:v>
                </c:pt>
                <c:pt idx="2149">
                  <c:v>176.80000305175781</c:v>
                </c:pt>
                <c:pt idx="2150">
                  <c:v>176.90000915527344</c:v>
                </c:pt>
                <c:pt idx="2151">
                  <c:v>177</c:v>
                </c:pt>
                <c:pt idx="2152">
                  <c:v>177.10000610351563</c:v>
                </c:pt>
                <c:pt idx="2153">
                  <c:v>177.19999694824219</c:v>
                </c:pt>
                <c:pt idx="2154">
                  <c:v>177.30000305175781</c:v>
                </c:pt>
                <c:pt idx="2155">
                  <c:v>177.40000915527344</c:v>
                </c:pt>
                <c:pt idx="2156">
                  <c:v>177.5</c:v>
                </c:pt>
                <c:pt idx="2157">
                  <c:v>177.60000610351563</c:v>
                </c:pt>
                <c:pt idx="2158">
                  <c:v>177.69999694824219</c:v>
                </c:pt>
                <c:pt idx="2159">
                  <c:v>177.80000305175781</c:v>
                </c:pt>
                <c:pt idx="2160">
                  <c:v>177.90000915527344</c:v>
                </c:pt>
                <c:pt idx="2161">
                  <c:v>178</c:v>
                </c:pt>
                <c:pt idx="2162">
                  <c:v>178.10000610351563</c:v>
                </c:pt>
                <c:pt idx="2163">
                  <c:v>178.19999694824219</c:v>
                </c:pt>
                <c:pt idx="2164">
                  <c:v>178.30000305175781</c:v>
                </c:pt>
                <c:pt idx="2165">
                  <c:v>178.40000915527344</c:v>
                </c:pt>
                <c:pt idx="2166">
                  <c:v>178.5</c:v>
                </c:pt>
                <c:pt idx="2167">
                  <c:v>178.60000610351563</c:v>
                </c:pt>
                <c:pt idx="2168">
                  <c:v>178.69999694824219</c:v>
                </c:pt>
                <c:pt idx="2169">
                  <c:v>178.80000305175781</c:v>
                </c:pt>
                <c:pt idx="2170">
                  <c:v>178.90000915527344</c:v>
                </c:pt>
                <c:pt idx="2171">
                  <c:v>179</c:v>
                </c:pt>
                <c:pt idx="2172">
                  <c:v>179.10000610351563</c:v>
                </c:pt>
                <c:pt idx="2173">
                  <c:v>179.19999694824219</c:v>
                </c:pt>
                <c:pt idx="2174">
                  <c:v>179.30000305175781</c:v>
                </c:pt>
                <c:pt idx="2175">
                  <c:v>179.40000915527344</c:v>
                </c:pt>
                <c:pt idx="2176">
                  <c:v>179.5</c:v>
                </c:pt>
                <c:pt idx="2177">
                  <c:v>179.60000610351563</c:v>
                </c:pt>
                <c:pt idx="2178">
                  <c:v>179.69999694824219</c:v>
                </c:pt>
                <c:pt idx="2179">
                  <c:v>179.80000305175781</c:v>
                </c:pt>
                <c:pt idx="2180">
                  <c:v>179.90000915527344</c:v>
                </c:pt>
                <c:pt idx="2181">
                  <c:v>180</c:v>
                </c:pt>
                <c:pt idx="2182">
                  <c:v>180.10000610351563</c:v>
                </c:pt>
                <c:pt idx="2183">
                  <c:v>180.19999694824219</c:v>
                </c:pt>
                <c:pt idx="2184">
                  <c:v>180.30000305175781</c:v>
                </c:pt>
                <c:pt idx="2185">
                  <c:v>180.40000915527344</c:v>
                </c:pt>
                <c:pt idx="2186">
                  <c:v>180.5</c:v>
                </c:pt>
                <c:pt idx="2187">
                  <c:v>180.60000610351563</c:v>
                </c:pt>
                <c:pt idx="2188">
                  <c:v>180.69999694824219</c:v>
                </c:pt>
                <c:pt idx="2189">
                  <c:v>180.80000305175781</c:v>
                </c:pt>
                <c:pt idx="2190">
                  <c:v>180.90000915527344</c:v>
                </c:pt>
                <c:pt idx="2191">
                  <c:v>181</c:v>
                </c:pt>
                <c:pt idx="2192">
                  <c:v>181.10000610351563</c:v>
                </c:pt>
                <c:pt idx="2193">
                  <c:v>181.19999694824219</c:v>
                </c:pt>
                <c:pt idx="2194">
                  <c:v>181.30000305175781</c:v>
                </c:pt>
                <c:pt idx="2195">
                  <c:v>181.40000915527344</c:v>
                </c:pt>
                <c:pt idx="2196">
                  <c:v>181.5</c:v>
                </c:pt>
                <c:pt idx="2197">
                  <c:v>181.60000610351563</c:v>
                </c:pt>
                <c:pt idx="2198">
                  <c:v>181.69999694824219</c:v>
                </c:pt>
                <c:pt idx="2199">
                  <c:v>181.80000305175781</c:v>
                </c:pt>
                <c:pt idx="2200">
                  <c:v>181.90000915527344</c:v>
                </c:pt>
                <c:pt idx="2201">
                  <c:v>182</c:v>
                </c:pt>
                <c:pt idx="2202">
                  <c:v>182.10000610351563</c:v>
                </c:pt>
                <c:pt idx="2203">
                  <c:v>182.19999694824219</c:v>
                </c:pt>
                <c:pt idx="2204">
                  <c:v>182.30000305175781</c:v>
                </c:pt>
                <c:pt idx="2205">
                  <c:v>182.40000915527344</c:v>
                </c:pt>
                <c:pt idx="2206">
                  <c:v>182.5</c:v>
                </c:pt>
                <c:pt idx="2207">
                  <c:v>182.60000610351563</c:v>
                </c:pt>
                <c:pt idx="2208">
                  <c:v>182.69999694824219</c:v>
                </c:pt>
                <c:pt idx="2209">
                  <c:v>182.80000305175781</c:v>
                </c:pt>
                <c:pt idx="2210">
                  <c:v>182.90000915527344</c:v>
                </c:pt>
                <c:pt idx="2211">
                  <c:v>183</c:v>
                </c:pt>
                <c:pt idx="2212">
                  <c:v>183.10000610351563</c:v>
                </c:pt>
                <c:pt idx="2213">
                  <c:v>183.19999694824219</c:v>
                </c:pt>
                <c:pt idx="2214">
                  <c:v>183.30000305175781</c:v>
                </c:pt>
                <c:pt idx="2215">
                  <c:v>183.40000915527344</c:v>
                </c:pt>
                <c:pt idx="2216">
                  <c:v>183.5</c:v>
                </c:pt>
                <c:pt idx="2217">
                  <c:v>183.60000610351563</c:v>
                </c:pt>
                <c:pt idx="2218">
                  <c:v>183.69999694824219</c:v>
                </c:pt>
                <c:pt idx="2219">
                  <c:v>183.80000305175781</c:v>
                </c:pt>
                <c:pt idx="2220">
                  <c:v>183.90000915527344</c:v>
                </c:pt>
                <c:pt idx="2221">
                  <c:v>184</c:v>
                </c:pt>
                <c:pt idx="2222">
                  <c:v>184.10000610351563</c:v>
                </c:pt>
                <c:pt idx="2223">
                  <c:v>184.19999694824219</c:v>
                </c:pt>
                <c:pt idx="2224">
                  <c:v>184.30000305175781</c:v>
                </c:pt>
                <c:pt idx="2225">
                  <c:v>184.40000915527344</c:v>
                </c:pt>
                <c:pt idx="2226">
                  <c:v>184.5</c:v>
                </c:pt>
                <c:pt idx="2227">
                  <c:v>184.60000610351563</c:v>
                </c:pt>
                <c:pt idx="2228">
                  <c:v>184.69999694824219</c:v>
                </c:pt>
                <c:pt idx="2229">
                  <c:v>184.80000305175781</c:v>
                </c:pt>
                <c:pt idx="2230">
                  <c:v>184.90000915527344</c:v>
                </c:pt>
                <c:pt idx="2231">
                  <c:v>185</c:v>
                </c:pt>
                <c:pt idx="2232">
                  <c:v>185.10000610351563</c:v>
                </c:pt>
                <c:pt idx="2233">
                  <c:v>185.19999694824219</c:v>
                </c:pt>
                <c:pt idx="2234">
                  <c:v>185.30000305175781</c:v>
                </c:pt>
                <c:pt idx="2235">
                  <c:v>185.40000915527344</c:v>
                </c:pt>
                <c:pt idx="2236">
                  <c:v>185.5</c:v>
                </c:pt>
                <c:pt idx="2237">
                  <c:v>185.60000610351563</c:v>
                </c:pt>
                <c:pt idx="2238">
                  <c:v>185.69999694824219</c:v>
                </c:pt>
                <c:pt idx="2239">
                  <c:v>185.80000305175781</c:v>
                </c:pt>
                <c:pt idx="2240">
                  <c:v>185.90000915527344</c:v>
                </c:pt>
                <c:pt idx="2241">
                  <c:v>186</c:v>
                </c:pt>
                <c:pt idx="2242">
                  <c:v>186.10000610351563</c:v>
                </c:pt>
                <c:pt idx="2243">
                  <c:v>186.19999694824219</c:v>
                </c:pt>
                <c:pt idx="2244">
                  <c:v>186.30000305175781</c:v>
                </c:pt>
                <c:pt idx="2245">
                  <c:v>186.40000915527344</c:v>
                </c:pt>
                <c:pt idx="2246">
                  <c:v>186.5</c:v>
                </c:pt>
                <c:pt idx="2247">
                  <c:v>186.60000610351563</c:v>
                </c:pt>
                <c:pt idx="2248">
                  <c:v>186.69999694824219</c:v>
                </c:pt>
                <c:pt idx="2249">
                  <c:v>186.80000305175781</c:v>
                </c:pt>
                <c:pt idx="2250">
                  <c:v>186.90000915527344</c:v>
                </c:pt>
                <c:pt idx="2251">
                  <c:v>187</c:v>
                </c:pt>
                <c:pt idx="2252">
                  <c:v>187.10000610351563</c:v>
                </c:pt>
                <c:pt idx="2253">
                  <c:v>187.19999694824219</c:v>
                </c:pt>
                <c:pt idx="2254">
                  <c:v>187.30000305175781</c:v>
                </c:pt>
                <c:pt idx="2255">
                  <c:v>187.40000915527344</c:v>
                </c:pt>
                <c:pt idx="2256">
                  <c:v>187.5</c:v>
                </c:pt>
                <c:pt idx="2257">
                  <c:v>187.60000610351563</c:v>
                </c:pt>
                <c:pt idx="2258">
                  <c:v>187.69999694824219</c:v>
                </c:pt>
                <c:pt idx="2259">
                  <c:v>187.80000305175781</c:v>
                </c:pt>
                <c:pt idx="2260">
                  <c:v>187.90000915527344</c:v>
                </c:pt>
                <c:pt idx="2261">
                  <c:v>188</c:v>
                </c:pt>
                <c:pt idx="2262">
                  <c:v>188.10000610351563</c:v>
                </c:pt>
                <c:pt idx="2263">
                  <c:v>188.19999694824219</c:v>
                </c:pt>
                <c:pt idx="2264">
                  <c:v>188.30000305175781</c:v>
                </c:pt>
                <c:pt idx="2265">
                  <c:v>188.40000915527344</c:v>
                </c:pt>
                <c:pt idx="2266">
                  <c:v>188.5</c:v>
                </c:pt>
                <c:pt idx="2267">
                  <c:v>188.60000610351563</c:v>
                </c:pt>
                <c:pt idx="2268">
                  <c:v>188.69999694824219</c:v>
                </c:pt>
                <c:pt idx="2269">
                  <c:v>188.80000305175781</c:v>
                </c:pt>
                <c:pt idx="2270">
                  <c:v>188.90000915527344</c:v>
                </c:pt>
                <c:pt idx="2271">
                  <c:v>189</c:v>
                </c:pt>
                <c:pt idx="2272">
                  <c:v>189.10000610351563</c:v>
                </c:pt>
                <c:pt idx="2273">
                  <c:v>189.19999694824219</c:v>
                </c:pt>
                <c:pt idx="2274">
                  <c:v>189.30000305175781</c:v>
                </c:pt>
                <c:pt idx="2275">
                  <c:v>189.40000915527344</c:v>
                </c:pt>
                <c:pt idx="2276">
                  <c:v>189.5</c:v>
                </c:pt>
                <c:pt idx="2277">
                  <c:v>189.60000610351563</c:v>
                </c:pt>
                <c:pt idx="2278">
                  <c:v>189.69999694824219</c:v>
                </c:pt>
                <c:pt idx="2279">
                  <c:v>189.80000305175781</c:v>
                </c:pt>
                <c:pt idx="2280">
                  <c:v>189.90000915527344</c:v>
                </c:pt>
                <c:pt idx="2281">
                  <c:v>190</c:v>
                </c:pt>
              </c:numCache>
            </c:numRef>
          </c:xVal>
          <c:yVal>
            <c:numRef>
              <c:f>sheet1!$F$1:$F$2282</c:f>
              <c:numCache>
                <c:formatCode>General</c:formatCode>
                <c:ptCount val="2282"/>
                <c:pt idx="0">
                  <c:v>0.12919999864971032</c:v>
                </c:pt>
                <c:pt idx="1">
                  <c:v>0.11260000352922361</c:v>
                </c:pt>
                <c:pt idx="2">
                  <c:v>6.000000266067218E-2</c:v>
                </c:pt>
                <c:pt idx="3">
                  <c:v>3.3599574308027513E-2</c:v>
                </c:pt>
                <c:pt idx="4">
                  <c:v>3.5399999389483128E-2</c:v>
                </c:pt>
                <c:pt idx="5">
                  <c:v>4.4400001090252772E-2</c:v>
                </c:pt>
                <c:pt idx="6">
                  <c:v>5.3100000084668864E-2</c:v>
                </c:pt>
                <c:pt idx="7">
                  <c:v>5.5100001787650399E-2</c:v>
                </c:pt>
                <c:pt idx="8">
                  <c:v>3.2600181606539991E-2</c:v>
                </c:pt>
                <c:pt idx="9">
                  <c:v>3.5599998358520679E-2</c:v>
                </c:pt>
                <c:pt idx="10">
                  <c:v>4.7299999678216409E-2</c:v>
                </c:pt>
                <c:pt idx="11">
                  <c:v>2.8200001033837907E-2</c:v>
                </c:pt>
                <c:pt idx="12">
                  <c:v>2.8600001052836888E-2</c:v>
                </c:pt>
                <c:pt idx="13">
                  <c:v>1.9799958405201323E-2</c:v>
                </c:pt>
                <c:pt idx="14">
                  <c:v>1.0599999390251469E-2</c:v>
                </c:pt>
                <c:pt idx="15">
                  <c:v>-2.9999957041582093E-4</c:v>
                </c:pt>
                <c:pt idx="16">
                  <c:v>-1.4999985723989084E-3</c:v>
                </c:pt>
                <c:pt idx="17">
                  <c:v>-6.0000009325449355E-3</c:v>
                </c:pt>
                <c:pt idx="18">
                  <c:v>-1.0699849561206065E-2</c:v>
                </c:pt>
                <c:pt idx="19">
                  <c:v>-1.7699999611068051E-2</c:v>
                </c:pt>
                <c:pt idx="20">
                  <c:v>-2.8899998615088407E-2</c:v>
                </c:pt>
                <c:pt idx="21">
                  <c:v>-3.2200002366153058E-2</c:v>
                </c:pt>
                <c:pt idx="22">
                  <c:v>-3.5500001380569302E-2</c:v>
                </c:pt>
                <c:pt idx="23">
                  <c:v>-4.269966443098383E-2</c:v>
                </c:pt>
                <c:pt idx="24">
                  <c:v>-4.0400001445959788E-2</c:v>
                </c:pt>
                <c:pt idx="25">
                  <c:v>-4.8599999077850953E-2</c:v>
                </c:pt>
                <c:pt idx="26">
                  <c:v>-5.7800002796284389E-2</c:v>
                </c:pt>
                <c:pt idx="27">
                  <c:v>-4.5199999171018135E-2</c:v>
                </c:pt>
                <c:pt idx="28">
                  <c:v>-3.9300079479289707E-2</c:v>
                </c:pt>
                <c:pt idx="29">
                  <c:v>-4.8300001573807094E-2</c:v>
                </c:pt>
                <c:pt idx="30">
                  <c:v>-5.9299998487404082E-2</c:v>
                </c:pt>
                <c:pt idx="31">
                  <c:v>-6.9299996779591311E-2</c:v>
                </c:pt>
                <c:pt idx="32">
                  <c:v>-8.1100000512378756E-2</c:v>
                </c:pt>
                <c:pt idx="33">
                  <c:v>-7.989991892100079E-2</c:v>
                </c:pt>
                <c:pt idx="34">
                  <c:v>-9.0200002581696026E-2</c:v>
                </c:pt>
                <c:pt idx="35">
                  <c:v>-9.1300000894989353E-2</c:v>
                </c:pt>
                <c:pt idx="36">
                  <c:v>-9.3600001229788177E-2</c:v>
                </c:pt>
                <c:pt idx="37">
                  <c:v>-9.5100001235550735E-2</c:v>
                </c:pt>
                <c:pt idx="38">
                  <c:v>-9.8199927429959644E-2</c:v>
                </c:pt>
                <c:pt idx="39">
                  <c:v>-0.10409999957482796</c:v>
                </c:pt>
                <c:pt idx="40">
                  <c:v>-9.8000001955369953E-2</c:v>
                </c:pt>
                <c:pt idx="41">
                  <c:v>-0.10740000093210256</c:v>
                </c:pt>
                <c:pt idx="42">
                  <c:v>-0.11390000025130576</c:v>
                </c:pt>
                <c:pt idx="43">
                  <c:v>-0.12060012555593858</c:v>
                </c:pt>
                <c:pt idx="44">
                  <c:v>-0.12850000259641092</c:v>
                </c:pt>
                <c:pt idx="45">
                  <c:v>-0.1307000015876838</c:v>
                </c:pt>
                <c:pt idx="46">
                  <c:v>-0.13320000361272832</c:v>
                </c:pt>
                <c:pt idx="47">
                  <c:v>-0.13529999717138708</c:v>
                </c:pt>
                <c:pt idx="48">
                  <c:v>-0.14210011162504088</c:v>
                </c:pt>
                <c:pt idx="49">
                  <c:v>-0.15169999680801993</c:v>
                </c:pt>
                <c:pt idx="50">
                  <c:v>-0.15909999916766537</c:v>
                </c:pt>
                <c:pt idx="51">
                  <c:v>-0.16110000357002718</c:v>
                </c:pt>
                <c:pt idx="52">
                  <c:v>-0.16060000321886037</c:v>
                </c:pt>
                <c:pt idx="53">
                  <c:v>-0.16699992972280597</c:v>
                </c:pt>
                <c:pt idx="54">
                  <c:v>-0.1685000035649864</c:v>
                </c:pt>
                <c:pt idx="55">
                  <c:v>-0.17500000084692147</c:v>
                </c:pt>
                <c:pt idx="56">
                  <c:v>-0.17959999644517666</c:v>
                </c:pt>
                <c:pt idx="57">
                  <c:v>-0.1790000018736464</c:v>
                </c:pt>
                <c:pt idx="58">
                  <c:v>-0.18120002253272105</c:v>
                </c:pt>
                <c:pt idx="59">
                  <c:v>-0.18390000288491137</c:v>
                </c:pt>
                <c:pt idx="60">
                  <c:v>-0.18200000323849963</c:v>
                </c:pt>
                <c:pt idx="61">
                  <c:v>-0.18470000258821528</c:v>
                </c:pt>
                <c:pt idx="62">
                  <c:v>-0.18600000125297811</c:v>
                </c:pt>
                <c:pt idx="63">
                  <c:v>-0.18019999958778499</c:v>
                </c:pt>
                <c:pt idx="64">
                  <c:v>-0.18430000364605803</c:v>
                </c:pt>
                <c:pt idx="65">
                  <c:v>-0.18470001076639164</c:v>
                </c:pt>
                <c:pt idx="66">
                  <c:v>-0.18500004327506758</c:v>
                </c:pt>
                <c:pt idx="67">
                  <c:v>-0.18749999855936039</c:v>
                </c:pt>
                <c:pt idx="68">
                  <c:v>-0.18619999787915731</c:v>
                </c:pt>
                <c:pt idx="69">
                  <c:v>-0.19020000329328468</c:v>
                </c:pt>
                <c:pt idx="70">
                  <c:v>-0.19120011504855938</c:v>
                </c:pt>
                <c:pt idx="71">
                  <c:v>-0.19600003610685235</c:v>
                </c:pt>
                <c:pt idx="72">
                  <c:v>-0.1966000029060524</c:v>
                </c:pt>
                <c:pt idx="73">
                  <c:v>-0.19480000290786847</c:v>
                </c:pt>
                <c:pt idx="74">
                  <c:v>-0.19619999681162881</c:v>
                </c:pt>
                <c:pt idx="75">
                  <c:v>-0.20180000660184305</c:v>
                </c:pt>
                <c:pt idx="76">
                  <c:v>-0.19760008449520683</c:v>
                </c:pt>
                <c:pt idx="77">
                  <c:v>-0.20270000081654871</c:v>
                </c:pt>
                <c:pt idx="78">
                  <c:v>-0.20180000082473271</c:v>
                </c:pt>
                <c:pt idx="79">
                  <c:v>-0.19839999779651407</c:v>
                </c:pt>
                <c:pt idx="80">
                  <c:v>-0.19380000527598895</c:v>
                </c:pt>
                <c:pt idx="81">
                  <c:v>-0.18970001034904271</c:v>
                </c:pt>
                <c:pt idx="82">
                  <c:v>-0.18630000222037779</c:v>
                </c:pt>
                <c:pt idx="83">
                  <c:v>-0.18369999917922541</c:v>
                </c:pt>
                <c:pt idx="84">
                  <c:v>-0.18590000324184075</c:v>
                </c:pt>
                <c:pt idx="85">
                  <c:v>-0.18790000255830819</c:v>
                </c:pt>
                <c:pt idx="86">
                  <c:v>-0.18860001509165158</c:v>
                </c:pt>
                <c:pt idx="87">
                  <c:v>-0.18830000052548712</c:v>
                </c:pt>
                <c:pt idx="88">
                  <c:v>-0.18580000357906101</c:v>
                </c:pt>
                <c:pt idx="89">
                  <c:v>-0.18410000324365683</c:v>
                </c:pt>
                <c:pt idx="90">
                  <c:v>-0.1776000513418694</c:v>
                </c:pt>
                <c:pt idx="91">
                  <c:v>-0.17990007639309624</c:v>
                </c:pt>
                <c:pt idx="92">
                  <c:v>-0.18530000084865605</c:v>
                </c:pt>
                <c:pt idx="93">
                  <c:v>-0.1860999988130061</c:v>
                </c:pt>
                <c:pt idx="94">
                  <c:v>-0.18400000286055729</c:v>
                </c:pt>
                <c:pt idx="95">
                  <c:v>-0.18670005263993517</c:v>
                </c:pt>
                <c:pt idx="96">
                  <c:v>-0.1899000221528695</c:v>
                </c:pt>
                <c:pt idx="97">
                  <c:v>-0.1884999977555708</c:v>
                </c:pt>
                <c:pt idx="98">
                  <c:v>-0.1904000011345488</c:v>
                </c:pt>
                <c:pt idx="99">
                  <c:v>-0.19459999875107314</c:v>
                </c:pt>
                <c:pt idx="100">
                  <c:v>-0.19320007121132221</c:v>
                </c:pt>
                <c:pt idx="101">
                  <c:v>-0.19410004444216611</c:v>
                </c:pt>
                <c:pt idx="102">
                  <c:v>-0.19149999972432852</c:v>
                </c:pt>
                <c:pt idx="103">
                  <c:v>-0.19229999868548475</c:v>
                </c:pt>
                <c:pt idx="104">
                  <c:v>-0.18840000039199367</c:v>
                </c:pt>
                <c:pt idx="105">
                  <c:v>-0.1827999976958381</c:v>
                </c:pt>
                <c:pt idx="106">
                  <c:v>-0.18190000751928892</c:v>
                </c:pt>
                <c:pt idx="107">
                  <c:v>-0.18049999939830741</c:v>
                </c:pt>
                <c:pt idx="108">
                  <c:v>-0.17949999803386163</c:v>
                </c:pt>
                <c:pt idx="109">
                  <c:v>-0.17319999635219574</c:v>
                </c:pt>
                <c:pt idx="110">
                  <c:v>-0.17209998855832964</c:v>
                </c:pt>
                <c:pt idx="111">
                  <c:v>-0.17269997670518933</c:v>
                </c:pt>
                <c:pt idx="112">
                  <c:v>-0.17170000279293163</c:v>
                </c:pt>
                <c:pt idx="113">
                  <c:v>-0.17109999736567261</c:v>
                </c:pt>
                <c:pt idx="114">
                  <c:v>-0.17080000277928775</c:v>
                </c:pt>
                <c:pt idx="115">
                  <c:v>-0.16979996010195464</c:v>
                </c:pt>
                <c:pt idx="116">
                  <c:v>-0.16439999160502339</c:v>
                </c:pt>
                <c:pt idx="117">
                  <c:v>-0.16169999974226812</c:v>
                </c:pt>
                <c:pt idx="118">
                  <c:v>-0.16169999771227594</c:v>
                </c:pt>
                <c:pt idx="119">
                  <c:v>-0.1600999977090396</c:v>
                </c:pt>
                <c:pt idx="120">
                  <c:v>-0.15859996757353656</c:v>
                </c:pt>
                <c:pt idx="121">
                  <c:v>-0.15539995369908866</c:v>
                </c:pt>
                <c:pt idx="122">
                  <c:v>-0.14969999909953913</c:v>
                </c:pt>
                <c:pt idx="123">
                  <c:v>-0.14900000180205097</c:v>
                </c:pt>
                <c:pt idx="124">
                  <c:v>-0.14940000044589397</c:v>
                </c:pt>
                <c:pt idx="125">
                  <c:v>-0.14640001874067821</c:v>
                </c:pt>
                <c:pt idx="126">
                  <c:v>-0.1494999462593114</c:v>
                </c:pt>
                <c:pt idx="127">
                  <c:v>-0.14630000317265512</c:v>
                </c:pt>
                <c:pt idx="128">
                  <c:v>-0.14539999674889259</c:v>
                </c:pt>
                <c:pt idx="129">
                  <c:v>-0.14120000218099449</c:v>
                </c:pt>
                <c:pt idx="130">
                  <c:v>-0.1387000113245449</c:v>
                </c:pt>
                <c:pt idx="131">
                  <c:v>-0.13939995442342479</c:v>
                </c:pt>
                <c:pt idx="132">
                  <c:v>-0.13640000320447143</c:v>
                </c:pt>
                <c:pt idx="133">
                  <c:v>-0.13600000084989006</c:v>
                </c:pt>
                <c:pt idx="134">
                  <c:v>-0.13859999780106591</c:v>
                </c:pt>
                <c:pt idx="135">
                  <c:v>-0.13779998493555468</c:v>
                </c:pt>
                <c:pt idx="136">
                  <c:v>-0.13780001609848114</c:v>
                </c:pt>
                <c:pt idx="137">
                  <c:v>-0.139499999837426</c:v>
                </c:pt>
                <c:pt idx="138">
                  <c:v>-0.14569999981904402</c:v>
                </c:pt>
                <c:pt idx="139">
                  <c:v>-0.14819999947212636</c:v>
                </c:pt>
                <c:pt idx="140">
                  <c:v>-0.14820001301995944</c:v>
                </c:pt>
                <c:pt idx="141">
                  <c:v>-0.15250001403182978</c:v>
                </c:pt>
                <c:pt idx="142">
                  <c:v>-0.15380000183358788</c:v>
                </c:pt>
                <c:pt idx="143">
                  <c:v>-0.15160000118339667</c:v>
                </c:pt>
                <c:pt idx="144">
                  <c:v>-0.15379999982542358</c:v>
                </c:pt>
                <c:pt idx="145">
                  <c:v>-0.14860002422210528</c:v>
                </c:pt>
                <c:pt idx="146">
                  <c:v>-0.14829999068751931</c:v>
                </c:pt>
                <c:pt idx="147">
                  <c:v>-0.14699999712320277</c:v>
                </c:pt>
                <c:pt idx="148">
                  <c:v>-0.14909999679366592</c:v>
                </c:pt>
                <c:pt idx="149">
                  <c:v>-0.14869999680377077</c:v>
                </c:pt>
                <c:pt idx="150">
                  <c:v>-0.15289998731896048</c:v>
                </c:pt>
                <c:pt idx="151">
                  <c:v>-0.15559994735667715</c:v>
                </c:pt>
                <c:pt idx="152">
                  <c:v>-0.16039999850909226</c:v>
                </c:pt>
                <c:pt idx="153">
                  <c:v>-0.15610000326705631</c:v>
                </c:pt>
                <c:pt idx="154">
                  <c:v>-0.14620000297873048</c:v>
                </c:pt>
                <c:pt idx="155">
                  <c:v>-0.14689992070634617</c:v>
                </c:pt>
                <c:pt idx="156">
                  <c:v>-0.13939993156236596</c:v>
                </c:pt>
                <c:pt idx="157">
                  <c:v>-0.13930000066466164</c:v>
                </c:pt>
                <c:pt idx="158">
                  <c:v>-0.13589999630494276</c:v>
                </c:pt>
                <c:pt idx="159">
                  <c:v>-0.143699994252529</c:v>
                </c:pt>
                <c:pt idx="160">
                  <c:v>-0.1483000061052735</c:v>
                </c:pt>
                <c:pt idx="161">
                  <c:v>-0.15370023808645783</c:v>
                </c:pt>
                <c:pt idx="162">
                  <c:v>-0.18450000332813943</c:v>
                </c:pt>
                <c:pt idx="163">
                  <c:v>-0.19149999723595101</c:v>
                </c:pt>
                <c:pt idx="164">
                  <c:v>-0.18959999657818116</c:v>
                </c:pt>
                <c:pt idx="165">
                  <c:v>-0.16929999691637931</c:v>
                </c:pt>
                <c:pt idx="166">
                  <c:v>-0.17389993731194409</c:v>
                </c:pt>
                <c:pt idx="167">
                  <c:v>-0.17739999658806482</c:v>
                </c:pt>
                <c:pt idx="168">
                  <c:v>-0.18370000198774505</c:v>
                </c:pt>
                <c:pt idx="169">
                  <c:v>-0.18770000060612801</c:v>
                </c:pt>
                <c:pt idx="170">
                  <c:v>-0.2132000391065958</c:v>
                </c:pt>
                <c:pt idx="171">
                  <c:v>-0.21580028157040942</c:v>
                </c:pt>
                <c:pt idx="172">
                  <c:v>-0.23589999972318765</c:v>
                </c:pt>
                <c:pt idx="173">
                  <c:v>-0.25079999861918623</c:v>
                </c:pt>
                <c:pt idx="174">
                  <c:v>-0.26379999853816116</c:v>
                </c:pt>
                <c:pt idx="175">
                  <c:v>-0.25910042955365498</c:v>
                </c:pt>
                <c:pt idx="176">
                  <c:v>-0.25860005721915513</c:v>
                </c:pt>
                <c:pt idx="177">
                  <c:v>-0.22349999997095438</c:v>
                </c:pt>
                <c:pt idx="178">
                  <c:v>-0.19559999999182764</c:v>
                </c:pt>
                <c:pt idx="179">
                  <c:v>-0.17239999971206998</c:v>
                </c:pt>
                <c:pt idx="180">
                  <c:v>-0.16239972918992862</c:v>
                </c:pt>
                <c:pt idx="181">
                  <c:v>-0.14469979428395163</c:v>
                </c:pt>
                <c:pt idx="182">
                  <c:v>-0.14900000059424201</c:v>
                </c:pt>
                <c:pt idx="183">
                  <c:v>-0.15699999825301347</c:v>
                </c:pt>
                <c:pt idx="184">
                  <c:v>-0.15189999803260434</c:v>
                </c:pt>
                <c:pt idx="185">
                  <c:v>-0.16849949482275406</c:v>
                </c:pt>
                <c:pt idx="186">
                  <c:v>-0.15419956033292692</c:v>
                </c:pt>
                <c:pt idx="187">
                  <c:v>-0.15050000714836642</c:v>
                </c:pt>
                <c:pt idx="188">
                  <c:v>-0.15089999439805979</c:v>
                </c:pt>
                <c:pt idx="189">
                  <c:v>-0.16949999826465501</c:v>
                </c:pt>
                <c:pt idx="190">
                  <c:v>-0.17849955713609233</c:v>
                </c:pt>
                <c:pt idx="191">
                  <c:v>-0.25059962973318761</c:v>
                </c:pt>
                <c:pt idx="192">
                  <c:v>-0.31790000508044614</c:v>
                </c:pt>
                <c:pt idx="193">
                  <c:v>-0.32969999885972356</c:v>
                </c:pt>
                <c:pt idx="194">
                  <c:v>-0.29680000410007779</c:v>
                </c:pt>
                <c:pt idx="195">
                  <c:v>-0.25640034751995699</c:v>
                </c:pt>
                <c:pt idx="196">
                  <c:v>-0.22600048017920926</c:v>
                </c:pt>
                <c:pt idx="197">
                  <c:v>-0.2169000062494888</c:v>
                </c:pt>
                <c:pt idx="198">
                  <c:v>-0.22869999842805555</c:v>
                </c:pt>
                <c:pt idx="199">
                  <c:v>-0.22820000768115278</c:v>
                </c:pt>
                <c:pt idx="200">
                  <c:v>-0.23169959125516471</c:v>
                </c:pt>
                <c:pt idx="201">
                  <c:v>-0.2339995835791342</c:v>
                </c:pt>
                <c:pt idx="202">
                  <c:v>-0.25229998603026615</c:v>
                </c:pt>
                <c:pt idx="203">
                  <c:v>-0.26509999151312513</c:v>
                </c:pt>
                <c:pt idx="204">
                  <c:v>-0.27709999117359985</c:v>
                </c:pt>
                <c:pt idx="205">
                  <c:v>-0.28510008221201133</c:v>
                </c:pt>
                <c:pt idx="206">
                  <c:v>-0.2890999314840883</c:v>
                </c:pt>
                <c:pt idx="207">
                  <c:v>-0.29439999313035514</c:v>
                </c:pt>
                <c:pt idx="208">
                  <c:v>-0.28520001349534141</c:v>
                </c:pt>
                <c:pt idx="209">
                  <c:v>-0.28210001153638586</c:v>
                </c:pt>
                <c:pt idx="210">
                  <c:v>-0.27519951181602664</c:v>
                </c:pt>
                <c:pt idx="211">
                  <c:v>-0.26539951534505235</c:v>
                </c:pt>
                <c:pt idx="212">
                  <c:v>-0.27099999265919905</c:v>
                </c:pt>
                <c:pt idx="213">
                  <c:v>-0.25340000200230861</c:v>
                </c:pt>
                <c:pt idx="214">
                  <c:v>-0.24110001506778644</c:v>
                </c:pt>
                <c:pt idx="215">
                  <c:v>-0.2281995201119571</c:v>
                </c:pt>
                <c:pt idx="216">
                  <c:v>-0.21339987449755426</c:v>
                </c:pt>
                <c:pt idx="217">
                  <c:v>-0.20709998121310491</c:v>
                </c:pt>
                <c:pt idx="218">
                  <c:v>-0.2120000218419591</c:v>
                </c:pt>
                <c:pt idx="219">
                  <c:v>-0.2139999706269009</c:v>
                </c:pt>
                <c:pt idx="220">
                  <c:v>-0.23210025835578563</c:v>
                </c:pt>
                <c:pt idx="221">
                  <c:v>-0.2527999619487673</c:v>
                </c:pt>
                <c:pt idx="222">
                  <c:v>-0.25059997416246915</c:v>
                </c:pt>
                <c:pt idx="223">
                  <c:v>-0.25040001115849009</c:v>
                </c:pt>
                <c:pt idx="224">
                  <c:v>-0.25280002679937752</c:v>
                </c:pt>
                <c:pt idx="225">
                  <c:v>-0.23239965944230789</c:v>
                </c:pt>
                <c:pt idx="226">
                  <c:v>-0.21079994097090093</c:v>
                </c:pt>
                <c:pt idx="227">
                  <c:v>-0.21920001650141785</c:v>
                </c:pt>
                <c:pt idx="228">
                  <c:v>-0.19800001659314148</c:v>
                </c:pt>
                <c:pt idx="229">
                  <c:v>-0.19139998817991</c:v>
                </c:pt>
                <c:pt idx="230">
                  <c:v>-0.18369980202260194</c:v>
                </c:pt>
                <c:pt idx="231">
                  <c:v>-0.17519991721928818</c:v>
                </c:pt>
                <c:pt idx="232">
                  <c:v>-0.17130000496399589</c:v>
                </c:pt>
                <c:pt idx="233">
                  <c:v>-0.16280001173436176</c:v>
                </c:pt>
                <c:pt idx="234">
                  <c:v>-0.16850000658450881</c:v>
                </c:pt>
                <c:pt idx="235">
                  <c:v>-0.17690043792390497</c:v>
                </c:pt>
                <c:pt idx="236">
                  <c:v>-0.17750029726448702</c:v>
                </c:pt>
                <c:pt idx="237">
                  <c:v>-0.17089998559822561</c:v>
                </c:pt>
                <c:pt idx="238">
                  <c:v>-0.17700001497723861</c:v>
                </c:pt>
                <c:pt idx="239">
                  <c:v>-0.17590000915515702</c:v>
                </c:pt>
                <c:pt idx="240">
                  <c:v>-0.17670012359303655</c:v>
                </c:pt>
                <c:pt idx="241">
                  <c:v>-0.18090007954015164</c:v>
                </c:pt>
                <c:pt idx="242">
                  <c:v>-0.19310001144913258</c:v>
                </c:pt>
                <c:pt idx="243">
                  <c:v>-0.19139997282036347</c:v>
                </c:pt>
                <c:pt idx="244">
                  <c:v>-0.18029997654230101</c:v>
                </c:pt>
                <c:pt idx="245">
                  <c:v>-0.16360026474285405</c:v>
                </c:pt>
                <c:pt idx="246">
                  <c:v>-0.15140049800538691</c:v>
                </c:pt>
                <c:pt idx="247">
                  <c:v>-0.14509997091954574</c:v>
                </c:pt>
                <c:pt idx="248">
                  <c:v>-0.13980000195442699</c:v>
                </c:pt>
                <c:pt idx="249">
                  <c:v>-0.12889999875915237</c:v>
                </c:pt>
                <c:pt idx="250">
                  <c:v>-0.13240039953961968</c:v>
                </c:pt>
                <c:pt idx="251">
                  <c:v>-0.13620030121819582</c:v>
                </c:pt>
                <c:pt idx="252">
                  <c:v>-0.1452999993780395</c:v>
                </c:pt>
                <c:pt idx="253">
                  <c:v>-0.15480001158721279</c:v>
                </c:pt>
                <c:pt idx="254">
                  <c:v>-0.1401000075857155</c:v>
                </c:pt>
                <c:pt idx="255">
                  <c:v>-0.13419969377719099</c:v>
                </c:pt>
                <c:pt idx="256">
                  <c:v>-0.11229952249414055</c:v>
                </c:pt>
                <c:pt idx="257">
                  <c:v>-8.7400006581447087E-2</c:v>
                </c:pt>
                <c:pt idx="258">
                  <c:v>-8.3999995469639543E-2</c:v>
                </c:pt>
                <c:pt idx="259">
                  <c:v>-0.1102999974755221</c:v>
                </c:pt>
                <c:pt idx="260">
                  <c:v>-0.14370030116697308</c:v>
                </c:pt>
                <c:pt idx="261">
                  <c:v>-0.1591000684275059</c:v>
                </c:pt>
                <c:pt idx="262">
                  <c:v>-0.15020000338699901</c:v>
                </c:pt>
                <c:pt idx="263">
                  <c:v>-0.15259999113186495</c:v>
                </c:pt>
                <c:pt idx="264">
                  <c:v>-0.14389999918785179</c:v>
                </c:pt>
                <c:pt idx="265">
                  <c:v>-0.13860010408825474</c:v>
                </c:pt>
                <c:pt idx="266">
                  <c:v>-0.12690006308548618</c:v>
                </c:pt>
                <c:pt idx="267">
                  <c:v>-0.1153000014310237</c:v>
                </c:pt>
                <c:pt idx="268">
                  <c:v>-0.10559999394172337</c:v>
                </c:pt>
                <c:pt idx="269">
                  <c:v>-0.10400001220841659</c:v>
                </c:pt>
                <c:pt idx="270">
                  <c:v>-9.5400002050155308E-2</c:v>
                </c:pt>
                <c:pt idx="271">
                  <c:v>-9.310019068652764E-2</c:v>
                </c:pt>
                <c:pt idx="272">
                  <c:v>-9.9199992517242208E-2</c:v>
                </c:pt>
                <c:pt idx="273">
                  <c:v>-9.749999619089067E-2</c:v>
                </c:pt>
                <c:pt idx="274">
                  <c:v>-0.10110001135035418</c:v>
                </c:pt>
                <c:pt idx="275">
                  <c:v>-0.10680023956228979</c:v>
                </c:pt>
                <c:pt idx="276">
                  <c:v>-0.11050032010098221</c:v>
                </c:pt>
                <c:pt idx="277">
                  <c:v>-0.11629999184515327</c:v>
                </c:pt>
                <c:pt idx="278">
                  <c:v>-0.11250001178268576</c:v>
                </c:pt>
                <c:pt idx="279">
                  <c:v>-0.11480000252777245</c:v>
                </c:pt>
                <c:pt idx="280">
                  <c:v>-0.10760033707629191</c:v>
                </c:pt>
                <c:pt idx="281">
                  <c:v>-0.11040029397554463</c:v>
                </c:pt>
                <c:pt idx="282">
                  <c:v>-0.1140000033119577</c:v>
                </c:pt>
                <c:pt idx="283">
                  <c:v>-0.115599997829122</c:v>
                </c:pt>
                <c:pt idx="284">
                  <c:v>-0.11209999675338622</c:v>
                </c:pt>
                <c:pt idx="285">
                  <c:v>-0.11170021651196294</c:v>
                </c:pt>
                <c:pt idx="286">
                  <c:v>-0.12870009825564921</c:v>
                </c:pt>
                <c:pt idx="287">
                  <c:v>-0.15559999764082022</c:v>
                </c:pt>
                <c:pt idx="288">
                  <c:v>-0.15900000279361848</c:v>
                </c:pt>
                <c:pt idx="289">
                  <c:v>-0.1491999981662957</c:v>
                </c:pt>
                <c:pt idx="290">
                  <c:v>-0.14089993624656927</c:v>
                </c:pt>
                <c:pt idx="291">
                  <c:v>-0.14170010390080279</c:v>
                </c:pt>
                <c:pt idx="292">
                  <c:v>-0.14390000497951405</c:v>
                </c:pt>
                <c:pt idx="293">
                  <c:v>-0.13290000708366279</c:v>
                </c:pt>
                <c:pt idx="294">
                  <c:v>-0.13480000164418016</c:v>
                </c:pt>
                <c:pt idx="295">
                  <c:v>-0.13730007481353823</c:v>
                </c:pt>
                <c:pt idx="296">
                  <c:v>-0.14540010120981606</c:v>
                </c:pt>
                <c:pt idx="297">
                  <c:v>-0.15979999551927904</c:v>
                </c:pt>
                <c:pt idx="298">
                  <c:v>-0.15959999349433929</c:v>
                </c:pt>
                <c:pt idx="299">
                  <c:v>-0.15030000367551111</c:v>
                </c:pt>
                <c:pt idx="300">
                  <c:v>-0.15220006124582142</c:v>
                </c:pt>
                <c:pt idx="301">
                  <c:v>-0.14580009070050437</c:v>
                </c:pt>
                <c:pt idx="302">
                  <c:v>-0.15199999821197707</c:v>
                </c:pt>
                <c:pt idx="303">
                  <c:v>-0.13779999453981873</c:v>
                </c:pt>
                <c:pt idx="304">
                  <c:v>-0.15459999959421111</c:v>
                </c:pt>
                <c:pt idx="305">
                  <c:v>-0.18579993009916507</c:v>
                </c:pt>
                <c:pt idx="306">
                  <c:v>-0.18529974656848935</c:v>
                </c:pt>
                <c:pt idx="307">
                  <c:v>-0.16510000333801145</c:v>
                </c:pt>
                <c:pt idx="308">
                  <c:v>-0.14790000641369261</c:v>
                </c:pt>
                <c:pt idx="309">
                  <c:v>-0.14010000000416767</c:v>
                </c:pt>
                <c:pt idx="310">
                  <c:v>-5.4097707085020375E-2</c:v>
                </c:pt>
                <c:pt idx="311">
                  <c:v>-5.9991622911184095E-3</c:v>
                </c:pt>
                <c:pt idx="312">
                  <c:v>-0.1418000268022297</c:v>
                </c:pt>
                <c:pt idx="313">
                  <c:v>-0.40779999375808984</c:v>
                </c:pt>
                <c:pt idx="314">
                  <c:v>-0.59930000839085551</c:v>
                </c:pt>
                <c:pt idx="315">
                  <c:v>-0.36330214980262099</c:v>
                </c:pt>
                <c:pt idx="316">
                  <c:v>7.5097999491845258E-2</c:v>
                </c:pt>
                <c:pt idx="317">
                  <c:v>0.33730000087962253</c:v>
                </c:pt>
                <c:pt idx="318">
                  <c:v>0.1651996651198715</c:v>
                </c:pt>
                <c:pt idx="319">
                  <c:v>5.3599999810103327E-2</c:v>
                </c:pt>
                <c:pt idx="320">
                  <c:v>6.990000022778986E-2</c:v>
                </c:pt>
                <c:pt idx="321">
                  <c:v>6.7400000109046232E-2</c:v>
                </c:pt>
                <c:pt idx="322">
                  <c:v>5.3700000316894148E-2</c:v>
                </c:pt>
                <c:pt idx="323">
                  <c:v>6.0099947091657668E-2</c:v>
                </c:pt>
                <c:pt idx="324">
                  <c:v>7.0199999754549935E-2</c:v>
                </c:pt>
                <c:pt idx="325">
                  <c:v>4.0600001186248846E-2</c:v>
                </c:pt>
                <c:pt idx="326">
                  <c:v>4.4299999848590232E-2</c:v>
                </c:pt>
                <c:pt idx="327">
                  <c:v>2.8200000204378739E-2</c:v>
                </c:pt>
                <c:pt idx="328">
                  <c:v>1.9000606698682532E-2</c:v>
                </c:pt>
                <c:pt idx="329">
                  <c:v>3.8900000414287206E-2</c:v>
                </c:pt>
                <c:pt idx="330">
                  <c:v>3.2099999945785385E-2</c:v>
                </c:pt>
                <c:pt idx="331">
                  <c:v>2.770000028249342E-2</c:v>
                </c:pt>
                <c:pt idx="332">
                  <c:v>2.3700000601820648E-2</c:v>
                </c:pt>
                <c:pt idx="333">
                  <c:v>1.1199888998817187E-2</c:v>
                </c:pt>
                <c:pt idx="334">
                  <c:v>2.5000000969157554E-3</c:v>
                </c:pt>
                <c:pt idx="335">
                  <c:v>8.700000420503784E-3</c:v>
                </c:pt>
                <c:pt idx="336">
                  <c:v>7.1000001553329639E-3</c:v>
                </c:pt>
                <c:pt idx="337">
                  <c:v>7.0000002160668373E-3</c:v>
                </c:pt>
                <c:pt idx="338">
                  <c:v>1.3599912104837131E-2</c:v>
                </c:pt>
                <c:pt idx="339">
                  <c:v>4.7999998205341399E-3</c:v>
                </c:pt>
                <c:pt idx="340">
                  <c:v>6.7999999009771273E-3</c:v>
                </c:pt>
                <c:pt idx="341">
                  <c:v>0</c:v>
                </c:pt>
                <c:pt idx="342">
                  <c:v>-2.699999968172051E-3</c:v>
                </c:pt>
                <c:pt idx="343">
                  <c:v>-2.4999656161526218E-3</c:v>
                </c:pt>
                <c:pt idx="344">
                  <c:v>-7.8999999677762389E-3</c:v>
                </c:pt>
                <c:pt idx="345">
                  <c:v>-7.6999999873805791E-3</c:v>
                </c:pt>
                <c:pt idx="346">
                  <c:v>-8.9000001244130544E-3</c:v>
                </c:pt>
                <c:pt idx="347">
                  <c:v>-8.3000002632616088E-3</c:v>
                </c:pt>
                <c:pt idx="348">
                  <c:v>-3.6998853247496299E-3</c:v>
                </c:pt>
                <c:pt idx="349">
                  <c:v>-7.3000003103516065E-3</c:v>
                </c:pt>
                <c:pt idx="350">
                  <c:v>-7.2000003201537766E-3</c:v>
                </c:pt>
                <c:pt idx="351">
                  <c:v>-1.3899999277782626E-2</c:v>
                </c:pt>
                <c:pt idx="352">
                  <c:v>-1.6800000630610157E-2</c:v>
                </c:pt>
                <c:pt idx="353">
                  <c:v>-2.7600034823990427E-2</c:v>
                </c:pt>
                <c:pt idx="354">
                  <c:v>-3.5799999765004031E-2</c:v>
                </c:pt>
                <c:pt idx="355">
                  <c:v>-3.4199999281554483E-2</c:v>
                </c:pt>
                <c:pt idx="356">
                  <c:v>-4.2599999629601371E-2</c:v>
                </c:pt>
                <c:pt idx="357">
                  <c:v>-3.4900000522611663E-2</c:v>
                </c:pt>
                <c:pt idx="358">
                  <c:v>-3.1300051334255841E-2</c:v>
                </c:pt>
                <c:pt idx="359">
                  <c:v>-4.2599998836521991E-2</c:v>
                </c:pt>
                <c:pt idx="360">
                  <c:v>-4.5799999206792563E-2</c:v>
                </c:pt>
                <c:pt idx="361">
                  <c:v>-4.8299998205038719E-2</c:v>
                </c:pt>
                <c:pt idx="362">
                  <c:v>-4.9099999916506931E-2</c:v>
                </c:pt>
                <c:pt idx="363">
                  <c:v>-4.709996471501654E-2</c:v>
                </c:pt>
                <c:pt idx="364">
                  <c:v>-6.1500001633248758E-2</c:v>
                </c:pt>
                <c:pt idx="365">
                  <c:v>-5.5900000297697261E-2</c:v>
                </c:pt>
                <c:pt idx="366">
                  <c:v>-5.0400001644447912E-2</c:v>
                </c:pt>
                <c:pt idx="367">
                  <c:v>-5.7699998556927312E-2</c:v>
                </c:pt>
                <c:pt idx="368">
                  <c:v>-5.2299998562375549E-2</c:v>
                </c:pt>
                <c:pt idx="369">
                  <c:v>-5.0400001644447912E-2</c:v>
                </c:pt>
                <c:pt idx="370">
                  <c:v>-4.5299998557311483E-2</c:v>
                </c:pt>
                <c:pt idx="371">
                  <c:v>-4.5299998557311483E-2</c:v>
                </c:pt>
                <c:pt idx="372">
                  <c:v>-4.5299998557311483E-2</c:v>
                </c:pt>
                <c:pt idx="373">
                  <c:v>-5.0400001644447912E-2</c:v>
                </c:pt>
                <c:pt idx="399">
                  <c:v>-0.32868733742270706</c:v>
                </c:pt>
                <c:pt idx="400">
                  <c:v>-0.32893120119479136</c:v>
                </c:pt>
                <c:pt idx="401">
                  <c:v>-0.32893120119479136</c:v>
                </c:pt>
                <c:pt idx="402">
                  <c:v>-0.32868733742270706</c:v>
                </c:pt>
                <c:pt idx="403">
                  <c:v>-0.31846211185529683</c:v>
                </c:pt>
                <c:pt idx="404">
                  <c:v>-0.30380776264701126</c:v>
                </c:pt>
                <c:pt idx="405">
                  <c:v>-0.16113299995868147</c:v>
                </c:pt>
                <c:pt idx="406">
                  <c:v>-0.11458985370882147</c:v>
                </c:pt>
                <c:pt idx="407">
                  <c:v>-2.9086717761856562E-2</c:v>
                </c:pt>
                <c:pt idx="408">
                  <c:v>-2.3872927276897826E-3</c:v>
                </c:pt>
                <c:pt idx="409">
                  <c:v>8.7567783710255753E-2</c:v>
                </c:pt>
                <c:pt idx="410">
                  <c:v>0.16800693168988801</c:v>
                </c:pt>
                <c:pt idx="411">
                  <c:v>0.23877664476731297</c:v>
                </c:pt>
                <c:pt idx="412">
                  <c:v>0.31764723776268511</c:v>
                </c:pt>
                <c:pt idx="413">
                  <c:v>0.36447566062361147</c:v>
                </c:pt>
                <c:pt idx="414">
                  <c:v>0.35446713296460075</c:v>
                </c:pt>
                <c:pt idx="415">
                  <c:v>0.3954134040950521</c:v>
                </c:pt>
                <c:pt idx="416">
                  <c:v>0.43075047326146887</c:v>
                </c:pt>
                <c:pt idx="417">
                  <c:v>0.48367978602891526</c:v>
                </c:pt>
                <c:pt idx="418">
                  <c:v>0.55094836126045266</c:v>
                </c:pt>
                <c:pt idx="419">
                  <c:v>0.55303091472978849</c:v>
                </c:pt>
                <c:pt idx="420">
                  <c:v>0.59590786578701227</c:v>
                </c:pt>
                <c:pt idx="421">
                  <c:v>0.65697600197563588</c:v>
                </c:pt>
                <c:pt idx="422">
                  <c:v>0.70352840488976653</c:v>
                </c:pt>
                <c:pt idx="423">
                  <c:v>0.71414936038308952</c:v>
                </c:pt>
                <c:pt idx="424">
                  <c:v>0.75249230035387882</c:v>
                </c:pt>
                <c:pt idx="425">
                  <c:v>0.77747212502799812</c:v>
                </c:pt>
                <c:pt idx="426">
                  <c:v>0.8095462412775305</c:v>
                </c:pt>
                <c:pt idx="427">
                  <c:v>0.84801954856084194</c:v>
                </c:pt>
                <c:pt idx="428">
                  <c:v>0.87984119079283118</c:v>
                </c:pt>
                <c:pt idx="429">
                  <c:v>0.90815640367236483</c:v>
                </c:pt>
                <c:pt idx="430">
                  <c:v>0.94121190412806754</c:v>
                </c:pt>
                <c:pt idx="431">
                  <c:v>0.98481090828408924</c:v>
                </c:pt>
                <c:pt idx="432">
                  <c:v>1.0092991637939122</c:v>
                </c:pt>
                <c:pt idx="433">
                  <c:v>1.022318973480651</c:v>
                </c:pt>
                <c:pt idx="434">
                  <c:v>1.0611792459476419</c:v>
                </c:pt>
                <c:pt idx="435">
                  <c:v>1.0805019398285367</c:v>
                </c:pt>
                <c:pt idx="436">
                  <c:v>1.090688378674713</c:v>
                </c:pt>
                <c:pt idx="437">
                  <c:v>1.1148609161928107</c:v>
                </c:pt>
                <c:pt idx="438">
                  <c:v>1.1365998064256928</c:v>
                </c:pt>
                <c:pt idx="439">
                  <c:v>1.1579638823959613</c:v>
                </c:pt>
                <c:pt idx="440">
                  <c:v>1.1923439226884511</c:v>
                </c:pt>
                <c:pt idx="441">
                  <c:v>1.2173998142352502</c:v>
                </c:pt>
                <c:pt idx="442">
                  <c:v>1.2408406216936783</c:v>
                </c:pt>
                <c:pt idx="443">
                  <c:v>1.2656706026918982</c:v>
                </c:pt>
                <c:pt idx="444">
                  <c:v>1.2910300679195643</c:v>
                </c:pt>
                <c:pt idx="445">
                  <c:v>1.3189631874565748</c:v>
                </c:pt>
                <c:pt idx="446">
                  <c:v>1.3485803636012861</c:v>
                </c:pt>
                <c:pt idx="447">
                  <c:v>1.3757456843441105</c:v>
                </c:pt>
                <c:pt idx="448">
                  <c:v>1.4026518135815422</c:v>
                </c:pt>
                <c:pt idx="449">
                  <c:v>1.4306525433103161</c:v>
                </c:pt>
                <c:pt idx="450">
                  <c:v>1.4569939357488693</c:v>
                </c:pt>
                <c:pt idx="451">
                  <c:v>1.4822822844153052</c:v>
                </c:pt>
                <c:pt idx="452">
                  <c:v>1.5041472572620478</c:v>
                </c:pt>
                <c:pt idx="453">
                  <c:v>1.5319470442818783</c:v>
                </c:pt>
                <c:pt idx="454">
                  <c:v>1.552039495723875</c:v>
                </c:pt>
                <c:pt idx="455">
                  <c:v>1.5738812575054908</c:v>
                </c:pt>
                <c:pt idx="456">
                  <c:v>1.5962438863844</c:v>
                </c:pt>
                <c:pt idx="457">
                  <c:v>1.6168325506805559</c:v>
                </c:pt>
                <c:pt idx="458">
                  <c:v>1.6382453469122993</c:v>
                </c:pt>
                <c:pt idx="459">
                  <c:v>1.6582519807607241</c:v>
                </c:pt>
                <c:pt idx="460">
                  <c:v>1.680720757655763</c:v>
                </c:pt>
                <c:pt idx="461">
                  <c:v>1.7034708045857769</c:v>
                </c:pt>
                <c:pt idx="462">
                  <c:v>1.7253174686575221</c:v>
                </c:pt>
                <c:pt idx="463">
                  <c:v>1.7479298969237789</c:v>
                </c:pt>
                <c:pt idx="464">
                  <c:v>1.7626945071469891</c:v>
                </c:pt>
                <c:pt idx="465">
                  <c:v>1.7800735072460157</c:v>
                </c:pt>
                <c:pt idx="466">
                  <c:v>1.7943002380015969</c:v>
                </c:pt>
                <c:pt idx="467">
                  <c:v>1.8050135535613663</c:v>
                </c:pt>
                <c:pt idx="468">
                  <c:v>1.8168811765717692</c:v>
                </c:pt>
                <c:pt idx="469">
                  <c:v>1.8257302747442736</c:v>
                </c:pt>
                <c:pt idx="470">
                  <c:v>1.8343225709650142</c:v>
                </c:pt>
                <c:pt idx="471">
                  <c:v>1.8452566685673446</c:v>
                </c:pt>
                <c:pt idx="472">
                  <c:v>1.8585202176509483</c:v>
                </c:pt>
                <c:pt idx="473">
                  <c:v>1.8674215984401599</c:v>
                </c:pt>
                <c:pt idx="474">
                  <c:v>1.8833386655014692</c:v>
                </c:pt>
                <c:pt idx="475">
                  <c:v>1.8933960111180568</c:v>
                </c:pt>
                <c:pt idx="476">
                  <c:v>1.8967663570147124</c:v>
                </c:pt>
                <c:pt idx="477">
                  <c:v>1.9045374344723314</c:v>
                </c:pt>
                <c:pt idx="478">
                  <c:v>1.9178103263056983</c:v>
                </c:pt>
                <c:pt idx="479">
                  <c:v>1.9239407922241298</c:v>
                </c:pt>
                <c:pt idx="480">
                  <c:v>1.9319628390103389</c:v>
                </c:pt>
                <c:pt idx="481">
                  <c:v>1.939846359882722</c:v>
                </c:pt>
                <c:pt idx="482">
                  <c:v>1.9497792174506685</c:v>
                </c:pt>
                <c:pt idx="483">
                  <c:v>1.9595767568489464</c:v>
                </c:pt>
                <c:pt idx="484">
                  <c:v>1.9647352350202709</c:v>
                </c:pt>
                <c:pt idx="485">
                  <c:v>1.9784148918688516</c:v>
                </c:pt>
                <c:pt idx="486">
                  <c:v>1.9901518241358644</c:v>
                </c:pt>
                <c:pt idx="487">
                  <c:v>1.9983978593763823</c:v>
                </c:pt>
                <c:pt idx="488">
                  <c:v>2.0104723219965308</c:v>
                </c:pt>
                <c:pt idx="489">
                  <c:v>2.0106149294006173</c:v>
                </c:pt>
                <c:pt idx="490">
                  <c:v>2.0153093647813876</c:v>
                </c:pt>
                <c:pt idx="491">
                  <c:v>2.0242092533744653</c:v>
                </c:pt>
                <c:pt idx="492">
                  <c:v>2.0300494740713475</c:v>
                </c:pt>
                <c:pt idx="493">
                  <c:v>2.0414908114780701</c:v>
                </c:pt>
                <c:pt idx="494">
                  <c:v>2.0499943306394925</c:v>
                </c:pt>
                <c:pt idx="495">
                  <c:v>2.0520043335391165</c:v>
                </c:pt>
                <c:pt idx="496">
                  <c:v>2.0578398413426839</c:v>
                </c:pt>
                <c:pt idx="497">
                  <c:v>2.0662276821576597</c:v>
                </c:pt>
                <c:pt idx="498">
                  <c:v>2.0722920983143922</c:v>
                </c:pt>
                <c:pt idx="499">
                  <c:v>2.0792999722989407</c:v>
                </c:pt>
                <c:pt idx="500">
                  <c:v>2.0929520902927834</c:v>
                </c:pt>
                <c:pt idx="501">
                  <c:v>2.1044691258430248</c:v>
                </c:pt>
                <c:pt idx="502">
                  <c:v>2.1132565535854155</c:v>
                </c:pt>
                <c:pt idx="503">
                  <c:v>2.1206153567509318</c:v>
                </c:pt>
                <c:pt idx="504">
                  <c:v>2.1239087402691439</c:v>
                </c:pt>
                <c:pt idx="505">
                  <c:v>2.1248869140008537</c:v>
                </c:pt>
                <c:pt idx="506">
                  <c:v>2.1347652369304342</c:v>
                </c:pt>
                <c:pt idx="507">
                  <c:v>2.1405523399853337</c:v>
                </c:pt>
                <c:pt idx="508">
                  <c:v>2.145229007503076</c:v>
                </c:pt>
                <c:pt idx="509">
                  <c:v>2.1485770769531882</c:v>
                </c:pt>
                <c:pt idx="510">
                  <c:v>2.1553403989892104</c:v>
                </c:pt>
                <c:pt idx="511">
                  <c:v>2.162838201276827</c:v>
                </c:pt>
                <c:pt idx="512">
                  <c:v>2.1724004411653368</c:v>
                </c:pt>
                <c:pt idx="513">
                  <c:v>2.1853312916091454</c:v>
                </c:pt>
                <c:pt idx="514">
                  <c:v>2.1968521602693727</c:v>
                </c:pt>
                <c:pt idx="515">
                  <c:v>2.2089566293179814</c:v>
                </c:pt>
                <c:pt idx="516">
                  <c:v>2.2101129943848719</c:v>
                </c:pt>
                <c:pt idx="517">
                  <c:v>2.2139670603646664</c:v>
                </c:pt>
                <c:pt idx="518">
                  <c:v>2.2149953874622952</c:v>
                </c:pt>
                <c:pt idx="519">
                  <c:v>2.2147618040808084</c:v>
                </c:pt>
                <c:pt idx="520">
                  <c:v>2.2189509605968851</c:v>
                </c:pt>
                <c:pt idx="521">
                  <c:v>2.2231100920189419</c:v>
                </c:pt>
                <c:pt idx="522">
                  <c:v>2.2266356509026082</c:v>
                </c:pt>
                <c:pt idx="523">
                  <c:v>2.2302827259636615</c:v>
                </c:pt>
                <c:pt idx="524">
                  <c:v>2.2350883471654015</c:v>
                </c:pt>
                <c:pt idx="525">
                  <c:v>2.2440611625906968</c:v>
                </c:pt>
                <c:pt idx="526">
                  <c:v>2.2478637306276141</c:v>
                </c:pt>
                <c:pt idx="527">
                  <c:v>2.2509904665994327</c:v>
                </c:pt>
                <c:pt idx="528">
                  <c:v>2.2560458204334282</c:v>
                </c:pt>
                <c:pt idx="529">
                  <c:v>2.2572902161873571</c:v>
                </c:pt>
                <c:pt idx="530">
                  <c:v>2.265187910487839</c:v>
                </c:pt>
                <c:pt idx="531">
                  <c:v>2.2694604215057552</c:v>
                </c:pt>
                <c:pt idx="532">
                  <c:v>2.279065903888295</c:v>
                </c:pt>
                <c:pt idx="533">
                  <c:v>2.2830358512219391</c:v>
                </c:pt>
                <c:pt idx="534">
                  <c:v>2.2885582032340608</c:v>
                </c:pt>
                <c:pt idx="535">
                  <c:v>2.2892353976021695</c:v>
                </c:pt>
                <c:pt idx="536">
                  <c:v>2.2892076217631256</c:v>
                </c:pt>
                <c:pt idx="537">
                  <c:v>2.2894590384939875</c:v>
                </c:pt>
                <c:pt idx="538">
                  <c:v>2.2978878424009963</c:v>
                </c:pt>
                <c:pt idx="539">
                  <c:v>2.3061200268202811</c:v>
                </c:pt>
                <c:pt idx="540">
                  <c:v>2.3106057404929743</c:v>
                </c:pt>
                <c:pt idx="541">
                  <c:v>2.3092529921341338</c:v>
                </c:pt>
                <c:pt idx="542">
                  <c:v>2.3106492476226776</c:v>
                </c:pt>
                <c:pt idx="543">
                  <c:v>2.3179596456557192</c:v>
                </c:pt>
                <c:pt idx="544">
                  <c:v>2.318972178218246</c:v>
                </c:pt>
                <c:pt idx="545">
                  <c:v>2.3216399822713356</c:v>
                </c:pt>
                <c:pt idx="546">
                  <c:v>2.3230953806505568</c:v>
                </c:pt>
                <c:pt idx="547">
                  <c:v>2.3274896531966078</c:v>
                </c:pt>
                <c:pt idx="548">
                  <c:v>2.3325348917906013</c:v>
                </c:pt>
                <c:pt idx="549">
                  <c:v>2.3362844205039437</c:v>
                </c:pt>
                <c:pt idx="550">
                  <c:v>2.3357328415768279</c:v>
                </c:pt>
                <c:pt idx="551">
                  <c:v>2.3381914886749655</c:v>
                </c:pt>
                <c:pt idx="552">
                  <c:v>2.3374334679028834</c:v>
                </c:pt>
                <c:pt idx="553">
                  <c:v>2.3369878707790122</c:v>
                </c:pt>
                <c:pt idx="554">
                  <c:v>2.3365913451416418</c:v>
                </c:pt>
                <c:pt idx="555">
                  <c:v>2.3353797373247289</c:v>
                </c:pt>
                <c:pt idx="556">
                  <c:v>2.3393316019537451</c:v>
                </c:pt>
                <c:pt idx="557">
                  <c:v>2.3428446272791916</c:v>
                </c:pt>
                <c:pt idx="558">
                  <c:v>2.3427691925771796</c:v>
                </c:pt>
                <c:pt idx="559">
                  <c:v>2.3435699931160343</c:v>
                </c:pt>
                <c:pt idx="560">
                  <c:v>2.3413280089698674</c:v>
                </c:pt>
                <c:pt idx="561">
                  <c:v>2.3421313157723489</c:v>
                </c:pt>
                <c:pt idx="562">
                  <c:v>2.3370746292002877</c:v>
                </c:pt>
                <c:pt idx="563">
                  <c:v>2.3383395654000196</c:v>
                </c:pt>
                <c:pt idx="564">
                  <c:v>2.3327792449008484</c:v>
                </c:pt>
                <c:pt idx="565">
                  <c:v>2.3295802493521478</c:v>
                </c:pt>
                <c:pt idx="566">
                  <c:v>2.3311667668031077</c:v>
                </c:pt>
                <c:pt idx="567">
                  <c:v>2.3310153715519846</c:v>
                </c:pt>
                <c:pt idx="568">
                  <c:v>2.3251707487252133</c:v>
                </c:pt>
                <c:pt idx="569">
                  <c:v>2.325914918563285</c:v>
                </c:pt>
                <c:pt idx="570">
                  <c:v>2.3271156051087019</c:v>
                </c:pt>
                <c:pt idx="571">
                  <c:v>2.324154160271064</c:v>
                </c:pt>
                <c:pt idx="572">
                  <c:v>2.3241944884885015</c:v>
                </c:pt>
                <c:pt idx="573">
                  <c:v>2.3208639154390767</c:v>
                </c:pt>
                <c:pt idx="574">
                  <c:v>2.3243728208772154</c:v>
                </c:pt>
                <c:pt idx="575">
                  <c:v>2.3228030119180403</c:v>
                </c:pt>
                <c:pt idx="576">
                  <c:v>2.3231650745146908</c:v>
                </c:pt>
                <c:pt idx="577">
                  <c:v>2.3197429095498592</c:v>
                </c:pt>
                <c:pt idx="578">
                  <c:v>2.3149001761339605</c:v>
                </c:pt>
                <c:pt idx="579">
                  <c:v>2.3108807631224408</c:v>
                </c:pt>
                <c:pt idx="580">
                  <c:v>2.3037197894482233</c:v>
                </c:pt>
                <c:pt idx="581">
                  <c:v>2.2933899959043629</c:v>
                </c:pt>
                <c:pt idx="582">
                  <c:v>2.293274572084556</c:v>
                </c:pt>
                <c:pt idx="583">
                  <c:v>2.2961590307968436</c:v>
                </c:pt>
                <c:pt idx="584">
                  <c:v>2.3027363204782887</c:v>
                </c:pt>
                <c:pt idx="585">
                  <c:v>2.3016236191988355</c:v>
                </c:pt>
                <c:pt idx="586">
                  <c:v>2.2980367047430263</c:v>
                </c:pt>
                <c:pt idx="587">
                  <c:v>2.3007035194950731</c:v>
                </c:pt>
                <c:pt idx="588">
                  <c:v>2.3069121948947213</c:v>
                </c:pt>
                <c:pt idx="589">
                  <c:v>2.3070175983539229</c:v>
                </c:pt>
                <c:pt idx="590">
                  <c:v>2.3118281664583265</c:v>
                </c:pt>
                <c:pt idx="591">
                  <c:v>2.3131933081904208</c:v>
                </c:pt>
                <c:pt idx="592">
                  <c:v>2.3138567834739661</c:v>
                </c:pt>
                <c:pt idx="593">
                  <c:v>2.3143702835359363</c:v>
                </c:pt>
                <c:pt idx="594">
                  <c:v>2.3136630911249085</c:v>
                </c:pt>
                <c:pt idx="595">
                  <c:v>2.3129460992922759</c:v>
                </c:pt>
                <c:pt idx="596">
                  <c:v>2.3123240292770788</c:v>
                </c:pt>
                <c:pt idx="597">
                  <c:v>2.3123613141306123</c:v>
                </c:pt>
                <c:pt idx="598">
                  <c:v>2.3144382226346352</c:v>
                </c:pt>
                <c:pt idx="599">
                  <c:v>2.3145994162423449</c:v>
                </c:pt>
                <c:pt idx="600">
                  <c:v>2.315461604705888</c:v>
                </c:pt>
                <c:pt idx="601">
                  <c:v>2.3169972175792282</c:v>
                </c:pt>
                <c:pt idx="602">
                  <c:v>2.3173626093312123</c:v>
                </c:pt>
                <c:pt idx="603">
                  <c:v>2.3198245215671704</c:v>
                </c:pt>
                <c:pt idx="604">
                  <c:v>2.320941555997706</c:v>
                </c:pt>
                <c:pt idx="605">
                  <c:v>2.3193885999889972</c:v>
                </c:pt>
                <c:pt idx="606">
                  <c:v>2.3198611768330011</c:v>
                </c:pt>
                <c:pt idx="607">
                  <c:v>2.3219255168514792</c:v>
                </c:pt>
                <c:pt idx="608">
                  <c:v>2.3231898948961316</c:v>
                </c:pt>
                <c:pt idx="609">
                  <c:v>2.32070416865281</c:v>
                </c:pt>
                <c:pt idx="610">
                  <c:v>2.3204112276862361</c:v>
                </c:pt>
                <c:pt idx="611">
                  <c:v>2.3176128920385963</c:v>
                </c:pt>
                <c:pt idx="612">
                  <c:v>2.3210871537166895</c:v>
                </c:pt>
                <c:pt idx="613">
                  <c:v>2.3222181768587689</c:v>
                </c:pt>
                <c:pt idx="614">
                  <c:v>2.3228872395848157</c:v>
                </c:pt>
                <c:pt idx="615">
                  <c:v>2.3216198638592687</c:v>
                </c:pt>
                <c:pt idx="616">
                  <c:v>2.3228674485635565</c:v>
                </c:pt>
                <c:pt idx="617">
                  <c:v>2.3224369009012662</c:v>
                </c:pt>
                <c:pt idx="618">
                  <c:v>2.3227316498441724</c:v>
                </c:pt>
                <c:pt idx="619">
                  <c:v>2.3225803812038066</c:v>
                </c:pt>
                <c:pt idx="620">
                  <c:v>2.321664831047201</c:v>
                </c:pt>
                <c:pt idx="621">
                  <c:v>2.3232061328781128</c:v>
                </c:pt>
                <c:pt idx="622">
                  <c:v>2.3271131155024705</c:v>
                </c:pt>
                <c:pt idx="623">
                  <c:v>2.3274679115465915</c:v>
                </c:pt>
                <c:pt idx="624">
                  <c:v>2.3312517231724996</c:v>
                </c:pt>
                <c:pt idx="625">
                  <c:v>2.3307927467512854</c:v>
                </c:pt>
                <c:pt idx="626">
                  <c:v>2.3301441448065816</c:v>
                </c:pt>
                <c:pt idx="627">
                  <c:v>2.3291084647744356</c:v>
                </c:pt>
                <c:pt idx="628">
                  <c:v>2.331084960204862</c:v>
                </c:pt>
                <c:pt idx="629">
                  <c:v>2.3355627291948622</c:v>
                </c:pt>
                <c:pt idx="630">
                  <c:v>2.3395316592450399</c:v>
                </c:pt>
                <c:pt idx="631">
                  <c:v>2.3407306950057318</c:v>
                </c:pt>
                <c:pt idx="632">
                  <c:v>2.3425495942683483</c:v>
                </c:pt>
                <c:pt idx="633">
                  <c:v>2.3470227003390391</c:v>
                </c:pt>
                <c:pt idx="634">
                  <c:v>2.3491683152487894</c:v>
                </c:pt>
                <c:pt idx="635">
                  <c:v>2.3501512710690804</c:v>
                </c:pt>
                <c:pt idx="636">
                  <c:v>2.352652505171136</c:v>
                </c:pt>
                <c:pt idx="637">
                  <c:v>2.3556389171899355</c:v>
                </c:pt>
                <c:pt idx="638">
                  <c:v>2.3580639695828722</c:v>
                </c:pt>
                <c:pt idx="639">
                  <c:v>2.3581905059309065</c:v>
                </c:pt>
                <c:pt idx="640">
                  <c:v>2.3630551844053116</c:v>
                </c:pt>
                <c:pt idx="641">
                  <c:v>2.3658024926371581</c:v>
                </c:pt>
                <c:pt idx="642">
                  <c:v>2.374562803198387</c:v>
                </c:pt>
                <c:pt idx="643">
                  <c:v>2.3734342630859828</c:v>
                </c:pt>
                <c:pt idx="644">
                  <c:v>2.376841448455707</c:v>
                </c:pt>
                <c:pt idx="645">
                  <c:v>2.3814526462074355</c:v>
                </c:pt>
                <c:pt idx="646">
                  <c:v>2.3817523349825933</c:v>
                </c:pt>
                <c:pt idx="647">
                  <c:v>2.3852420436141983</c:v>
                </c:pt>
                <c:pt idx="648">
                  <c:v>2.3869379143689002</c:v>
                </c:pt>
                <c:pt idx="649">
                  <c:v>2.3911081303467654</c:v>
                </c:pt>
                <c:pt idx="650">
                  <c:v>2.3909006247458819</c:v>
                </c:pt>
                <c:pt idx="651">
                  <c:v>2.3847281481166647</c:v>
                </c:pt>
                <c:pt idx="652">
                  <c:v>2.3846221478697771</c:v>
                </c:pt>
                <c:pt idx="653">
                  <c:v>2.3891719394223401</c:v>
                </c:pt>
                <c:pt idx="654">
                  <c:v>2.3905993013986517</c:v>
                </c:pt>
                <c:pt idx="655">
                  <c:v>2.3949544051101839</c:v>
                </c:pt>
                <c:pt idx="656">
                  <c:v>2.3967113180415254</c:v>
                </c:pt>
                <c:pt idx="657">
                  <c:v>2.396159647886634</c:v>
                </c:pt>
                <c:pt idx="658">
                  <c:v>2.3947539275022791</c:v>
                </c:pt>
                <c:pt idx="659">
                  <c:v>2.3961727296182289</c:v>
                </c:pt>
                <c:pt idx="660">
                  <c:v>2.3986101236841932</c:v>
                </c:pt>
                <c:pt idx="661">
                  <c:v>2.4006111478283856</c:v>
                </c:pt>
                <c:pt idx="662">
                  <c:v>2.401591698271659</c:v>
                </c:pt>
                <c:pt idx="663">
                  <c:v>2.4072692276486123</c:v>
                </c:pt>
                <c:pt idx="664">
                  <c:v>2.4051832657214618</c:v>
                </c:pt>
                <c:pt idx="665">
                  <c:v>2.4067596675204186</c:v>
                </c:pt>
                <c:pt idx="666">
                  <c:v>2.4076202751612072</c:v>
                </c:pt>
                <c:pt idx="667">
                  <c:v>2.4081947193553788</c:v>
                </c:pt>
                <c:pt idx="668">
                  <c:v>2.4082968774273468</c:v>
                </c:pt>
                <c:pt idx="669">
                  <c:v>2.409002150078777</c:v>
                </c:pt>
                <c:pt idx="670">
                  <c:v>2.4102801614553755</c:v>
                </c:pt>
                <c:pt idx="671">
                  <c:v>2.410022898173338</c:v>
                </c:pt>
                <c:pt idx="672">
                  <c:v>2.4148727832853183</c:v>
                </c:pt>
                <c:pt idx="673">
                  <c:v>2.4164618668301046</c:v>
                </c:pt>
                <c:pt idx="674">
                  <c:v>2.419766835880182</c:v>
                </c:pt>
                <c:pt idx="675">
                  <c:v>2.4210125947611232</c:v>
                </c:pt>
                <c:pt idx="676">
                  <c:v>2.421518256980562</c:v>
                </c:pt>
                <c:pt idx="677">
                  <c:v>2.4229488587261585</c:v>
                </c:pt>
                <c:pt idx="678">
                  <c:v>2.4239075334844529</c:v>
                </c:pt>
                <c:pt idx="679">
                  <c:v>2.4238784463523189</c:v>
                </c:pt>
                <c:pt idx="680">
                  <c:v>2.4233647417440807</c:v>
                </c:pt>
                <c:pt idx="681">
                  <c:v>2.4261786655033575</c:v>
                </c:pt>
                <c:pt idx="682">
                  <c:v>2.4264495019569949</c:v>
                </c:pt>
                <c:pt idx="683">
                  <c:v>2.4290079635975417</c:v>
                </c:pt>
                <c:pt idx="684">
                  <c:v>2.437506120197213</c:v>
                </c:pt>
                <c:pt idx="685">
                  <c:v>2.4391915580208661</c:v>
                </c:pt>
                <c:pt idx="686">
                  <c:v>2.4409358338052698</c:v>
                </c:pt>
                <c:pt idx="687">
                  <c:v>2.4446487907180199</c:v>
                </c:pt>
                <c:pt idx="688">
                  <c:v>2.4447099249528037</c:v>
                </c:pt>
                <c:pt idx="689">
                  <c:v>2.44523301789377</c:v>
                </c:pt>
                <c:pt idx="690">
                  <c:v>2.4453083388598316</c:v>
                </c:pt>
                <c:pt idx="691">
                  <c:v>2.4404652437615368</c:v>
                </c:pt>
                <c:pt idx="692">
                  <c:v>2.4386176857751707</c:v>
                </c:pt>
                <c:pt idx="693">
                  <c:v>2.4368366699654871</c:v>
                </c:pt>
                <c:pt idx="694">
                  <c:v>2.4372885689454051</c:v>
                </c:pt>
                <c:pt idx="695">
                  <c:v>2.4357762717145306</c:v>
                </c:pt>
                <c:pt idx="696">
                  <c:v>2.4299818028011941</c:v>
                </c:pt>
                <c:pt idx="697">
                  <c:v>2.4265941708281389</c:v>
                </c:pt>
                <c:pt idx="698">
                  <c:v>2.4273375560724162</c:v>
                </c:pt>
                <c:pt idx="699">
                  <c:v>2.4270414239708771</c:v>
                </c:pt>
                <c:pt idx="700">
                  <c:v>2.427707326334712</c:v>
                </c:pt>
                <c:pt idx="701">
                  <c:v>2.4319319537653428</c:v>
                </c:pt>
                <c:pt idx="702">
                  <c:v>2.4387314309997237</c:v>
                </c:pt>
                <c:pt idx="703">
                  <c:v>2.4356750258884858</c:v>
                </c:pt>
                <c:pt idx="704">
                  <c:v>2.4371812941544704</c:v>
                </c:pt>
                <c:pt idx="705">
                  <c:v>2.4345625236328488</c:v>
                </c:pt>
                <c:pt idx="706">
                  <c:v>2.4335483289396507</c:v>
                </c:pt>
                <c:pt idx="707">
                  <c:v>2.4347057829900223</c:v>
                </c:pt>
                <c:pt idx="708">
                  <c:v>2.4397926389829081</c:v>
                </c:pt>
                <c:pt idx="709">
                  <c:v>2.4392990267879213</c:v>
                </c:pt>
                <c:pt idx="710">
                  <c:v>2.4372639671319121</c:v>
                </c:pt>
                <c:pt idx="711">
                  <c:v>2.4347160559073018</c:v>
                </c:pt>
                <c:pt idx="712">
                  <c:v>2.4358288125986292</c:v>
                </c:pt>
                <c:pt idx="713">
                  <c:v>2.4369675336174623</c:v>
                </c:pt>
                <c:pt idx="714">
                  <c:v>2.4336806774408615</c:v>
                </c:pt>
                <c:pt idx="715">
                  <c:v>2.4306588906265461</c:v>
                </c:pt>
                <c:pt idx="716">
                  <c:v>2.4293169573775231</c:v>
                </c:pt>
                <c:pt idx="717">
                  <c:v>2.4302452718875429</c:v>
                </c:pt>
                <c:pt idx="718">
                  <c:v>2.4322495409778639</c:v>
                </c:pt>
                <c:pt idx="719">
                  <c:v>2.4360328206521444</c:v>
                </c:pt>
                <c:pt idx="720">
                  <c:v>2.4344057019316097</c:v>
                </c:pt>
                <c:pt idx="721">
                  <c:v>2.4356780141633863</c:v>
                </c:pt>
                <c:pt idx="722">
                  <c:v>2.428978024033313</c:v>
                </c:pt>
                <c:pt idx="723">
                  <c:v>2.4293505325813385</c:v>
                </c:pt>
                <c:pt idx="724">
                  <c:v>2.4273443517640771</c:v>
                </c:pt>
                <c:pt idx="725">
                  <c:v>2.4280710076864125</c:v>
                </c:pt>
                <c:pt idx="726">
                  <c:v>2.4264191313841366</c:v>
                </c:pt>
                <c:pt idx="727">
                  <c:v>2.4280647391324237</c:v>
                </c:pt>
                <c:pt idx="728">
                  <c:v>2.4267555259439177</c:v>
                </c:pt>
                <c:pt idx="729">
                  <c:v>2.4273792994263204</c:v>
                </c:pt>
                <c:pt idx="730">
                  <c:v>2.4260339110096538</c:v>
                </c:pt>
                <c:pt idx="731">
                  <c:v>2.4224405177201334</c:v>
                </c:pt>
                <c:pt idx="732">
                  <c:v>2.4227465374369785</c:v>
                </c:pt>
                <c:pt idx="733">
                  <c:v>2.4193604201764174</c:v>
                </c:pt>
                <c:pt idx="734">
                  <c:v>2.4138744796509854</c:v>
                </c:pt>
                <c:pt idx="735">
                  <c:v>2.4094090974122082</c:v>
                </c:pt>
                <c:pt idx="736">
                  <c:v>2.4092860521814146</c:v>
                </c:pt>
                <c:pt idx="737">
                  <c:v>2.4050446424134861</c:v>
                </c:pt>
                <c:pt idx="738">
                  <c:v>2.4021594447531243</c:v>
                </c:pt>
                <c:pt idx="739">
                  <c:v>2.4001144210433267</c:v>
                </c:pt>
                <c:pt idx="740">
                  <c:v>2.400060543638574</c:v>
                </c:pt>
                <c:pt idx="741">
                  <c:v>2.3998040038259205</c:v>
                </c:pt>
                <c:pt idx="742">
                  <c:v>2.400151257206744</c:v>
                </c:pt>
                <c:pt idx="743">
                  <c:v>2.3953613633975692</c:v>
                </c:pt>
                <c:pt idx="744">
                  <c:v>2.3877686317891857</c:v>
                </c:pt>
                <c:pt idx="745">
                  <c:v>2.3818890864386049</c:v>
                </c:pt>
                <c:pt idx="746">
                  <c:v>2.3822711755665296</c:v>
                </c:pt>
                <c:pt idx="747">
                  <c:v>2.3803303320119085</c:v>
                </c:pt>
                <c:pt idx="748">
                  <c:v>2.3793265436015645</c:v>
                </c:pt>
                <c:pt idx="749">
                  <c:v>2.3765516727125942</c:v>
                </c:pt>
                <c:pt idx="750">
                  <c:v>2.3775172459600071</c:v>
                </c:pt>
                <c:pt idx="751">
                  <c:v>2.3803289126071832</c:v>
                </c:pt>
                <c:pt idx="752">
                  <c:v>2.3786385272114785</c:v>
                </c:pt>
                <c:pt idx="753">
                  <c:v>2.3755659345397362</c:v>
                </c:pt>
                <c:pt idx="754">
                  <c:v>2.3776906276416412</c:v>
                </c:pt>
                <c:pt idx="755">
                  <c:v>2.3791551545855327</c:v>
                </c:pt>
                <c:pt idx="756">
                  <c:v>2.3784071265772582</c:v>
                </c:pt>
                <c:pt idx="757">
                  <c:v>2.3809156974293728</c:v>
                </c:pt>
                <c:pt idx="758">
                  <c:v>2.3839718518856898</c:v>
                </c:pt>
                <c:pt idx="759">
                  <c:v>2.380466898337545</c:v>
                </c:pt>
                <c:pt idx="760">
                  <c:v>2.3822623359956197</c:v>
                </c:pt>
                <c:pt idx="761">
                  <c:v>2.3792806953279069</c:v>
                </c:pt>
                <c:pt idx="762">
                  <c:v>2.3792750671482281</c:v>
                </c:pt>
                <c:pt idx="763">
                  <c:v>2.3750965053632171</c:v>
                </c:pt>
                <c:pt idx="764">
                  <c:v>2.3731784829642493</c:v>
                </c:pt>
                <c:pt idx="765">
                  <c:v>2.3684976852600812</c:v>
                </c:pt>
                <c:pt idx="766">
                  <c:v>2.3709393805138461</c:v>
                </c:pt>
                <c:pt idx="767">
                  <c:v>2.3696089512404797</c:v>
                </c:pt>
                <c:pt idx="768">
                  <c:v>2.3660759910544584</c:v>
                </c:pt>
                <c:pt idx="769">
                  <c:v>2.3614603928372162</c:v>
                </c:pt>
                <c:pt idx="770">
                  <c:v>2.3619560755587372</c:v>
                </c:pt>
                <c:pt idx="771">
                  <c:v>2.3606380075016205</c:v>
                </c:pt>
                <c:pt idx="772">
                  <c:v>2.3633294228593513</c:v>
                </c:pt>
                <c:pt idx="773">
                  <c:v>2.3623636501588408</c:v>
                </c:pt>
                <c:pt idx="774">
                  <c:v>2.3610031282560158</c:v>
                </c:pt>
                <c:pt idx="775">
                  <c:v>2.3606515577630489</c:v>
                </c:pt>
                <c:pt idx="776">
                  <c:v>2.3594817328084901</c:v>
                </c:pt>
                <c:pt idx="777">
                  <c:v>2.3579187561126673</c:v>
                </c:pt>
                <c:pt idx="778">
                  <c:v>2.3535768606661804</c:v>
                </c:pt>
                <c:pt idx="779">
                  <c:v>2.3503985529250713</c:v>
                </c:pt>
                <c:pt idx="780">
                  <c:v>2.3468067743606298</c:v>
                </c:pt>
                <c:pt idx="781">
                  <c:v>2.3505654927603246</c:v>
                </c:pt>
                <c:pt idx="782">
                  <c:v>2.3470574227721954</c:v>
                </c:pt>
                <c:pt idx="783">
                  <c:v>2.3447492190980483</c:v>
                </c:pt>
                <c:pt idx="784">
                  <c:v>2.3406213933394611</c:v>
                </c:pt>
                <c:pt idx="785">
                  <c:v>2.3428727256450657</c:v>
                </c:pt>
                <c:pt idx="786">
                  <c:v>2.3405446573415247</c:v>
                </c:pt>
                <c:pt idx="787">
                  <c:v>2.3401279199351848</c:v>
                </c:pt>
                <c:pt idx="788">
                  <c:v>2.338582419627528</c:v>
                </c:pt>
                <c:pt idx="789">
                  <c:v>2.337513824776579</c:v>
                </c:pt>
                <c:pt idx="790">
                  <c:v>2.3365603089314391</c:v>
                </c:pt>
                <c:pt idx="791">
                  <c:v>2.3338597776428287</c:v>
                </c:pt>
                <c:pt idx="792">
                  <c:v>2.3369655286533089</c:v>
                </c:pt>
                <c:pt idx="793">
                  <c:v>2.3351809020768997</c:v>
                </c:pt>
                <c:pt idx="794">
                  <c:v>2.3381814839804065</c:v>
                </c:pt>
                <c:pt idx="795">
                  <c:v>2.3402148955010489</c:v>
                </c:pt>
                <c:pt idx="796">
                  <c:v>2.3393572332361146</c:v>
                </c:pt>
                <c:pt idx="797">
                  <c:v>2.3353433853835668</c:v>
                </c:pt>
                <c:pt idx="798">
                  <c:v>2.3358072084183732</c:v>
                </c:pt>
                <c:pt idx="799">
                  <c:v>2.3352215302211334</c:v>
                </c:pt>
                <c:pt idx="800">
                  <c:v>2.3345117723065414</c:v>
                </c:pt>
                <c:pt idx="801">
                  <c:v>2.3358298756884324</c:v>
                </c:pt>
                <c:pt idx="802">
                  <c:v>2.3369300853946697</c:v>
                </c:pt>
                <c:pt idx="803">
                  <c:v>2.3373212250044162</c:v>
                </c:pt>
                <c:pt idx="804">
                  <c:v>2.3389551186264725</c:v>
                </c:pt>
                <c:pt idx="805">
                  <c:v>2.3415732025823672</c:v>
                </c:pt>
                <c:pt idx="806">
                  <c:v>2.3453472322271409</c:v>
                </c:pt>
                <c:pt idx="807">
                  <c:v>2.3433988295728341</c:v>
                </c:pt>
                <c:pt idx="808">
                  <c:v>2.3401204015217445</c:v>
                </c:pt>
                <c:pt idx="809">
                  <c:v>2.3345262612911029</c:v>
                </c:pt>
                <c:pt idx="810">
                  <c:v>2.3335548014410961</c:v>
                </c:pt>
                <c:pt idx="811">
                  <c:v>2.3318061362069784</c:v>
                </c:pt>
                <c:pt idx="812">
                  <c:v>2.3304806851410831</c:v>
                </c:pt>
                <c:pt idx="813">
                  <c:v>2.3275859097520879</c:v>
                </c:pt>
                <c:pt idx="814">
                  <c:v>2.3280102282760708</c:v>
                </c:pt>
                <c:pt idx="815">
                  <c:v>2.3247274803215987</c:v>
                </c:pt>
                <c:pt idx="816">
                  <c:v>2.3191220010630786</c:v>
                </c:pt>
                <c:pt idx="817">
                  <c:v>2.3192326804010008</c:v>
                </c:pt>
                <c:pt idx="818">
                  <c:v>2.3146713157975682</c:v>
                </c:pt>
                <c:pt idx="819">
                  <c:v>2.312126572642228</c:v>
                </c:pt>
                <c:pt idx="820">
                  <c:v>2.3153359109264784</c:v>
                </c:pt>
                <c:pt idx="821">
                  <c:v>2.3189270434240825</c:v>
                </c:pt>
                <c:pt idx="822">
                  <c:v>2.3229150241259049</c:v>
                </c:pt>
                <c:pt idx="823">
                  <c:v>2.3224676194959102</c:v>
                </c:pt>
                <c:pt idx="824">
                  <c:v>2.3236413902059212</c:v>
                </c:pt>
                <c:pt idx="825">
                  <c:v>2.3230277040820511</c:v>
                </c:pt>
                <c:pt idx="826">
                  <c:v>2.3276679558512114</c:v>
                </c:pt>
                <c:pt idx="827">
                  <c:v>2.3281057006079209</c:v>
                </c:pt>
                <c:pt idx="828">
                  <c:v>2.3282161073229872</c:v>
                </c:pt>
                <c:pt idx="829">
                  <c:v>2.333110664072592</c:v>
                </c:pt>
                <c:pt idx="830">
                  <c:v>2.3339383248630838</c:v>
                </c:pt>
                <c:pt idx="831">
                  <c:v>2.333882293739407</c:v>
                </c:pt>
                <c:pt idx="832">
                  <c:v>2.3360333731925493</c:v>
                </c:pt>
                <c:pt idx="833">
                  <c:v>2.3348068080240409</c:v>
                </c:pt>
                <c:pt idx="834">
                  <c:v>2.3382284271692697</c:v>
                </c:pt>
                <c:pt idx="835">
                  <c:v>2.3370826706768639</c:v>
                </c:pt>
                <c:pt idx="836">
                  <c:v>2.3355438596308886</c:v>
                </c:pt>
                <c:pt idx="837">
                  <c:v>2.3316259084058402</c:v>
                </c:pt>
                <c:pt idx="838">
                  <c:v>2.3274741256218476</c:v>
                </c:pt>
                <c:pt idx="839">
                  <c:v>2.3359930156939299</c:v>
                </c:pt>
                <c:pt idx="840">
                  <c:v>2.3393017804137344</c:v>
                </c:pt>
                <c:pt idx="841">
                  <c:v>2.3400152956855891</c:v>
                </c:pt>
                <c:pt idx="842">
                  <c:v>2.3381844466912298</c:v>
                </c:pt>
                <c:pt idx="843">
                  <c:v>2.3348538352238393</c:v>
                </c:pt>
                <c:pt idx="844">
                  <c:v>2.3356761810046009</c:v>
                </c:pt>
                <c:pt idx="845">
                  <c:v>2.335782061183636</c:v>
                </c:pt>
                <c:pt idx="846">
                  <c:v>2.3355718240927672</c:v>
                </c:pt>
                <c:pt idx="847">
                  <c:v>2.3366829870365109</c:v>
                </c:pt>
                <c:pt idx="848">
                  <c:v>2.3358048011941719</c:v>
                </c:pt>
                <c:pt idx="849">
                  <c:v>2.339874722044442</c:v>
                </c:pt>
                <c:pt idx="850">
                  <c:v>2.3434691760530768</c:v>
                </c:pt>
                <c:pt idx="851">
                  <c:v>2.3441684375666227</c:v>
                </c:pt>
                <c:pt idx="852">
                  <c:v>2.3470335578258528</c:v>
                </c:pt>
                <c:pt idx="853">
                  <c:v>2.3472874319013499</c:v>
                </c:pt>
                <c:pt idx="854">
                  <c:v>2.3499712462971729</c:v>
                </c:pt>
                <c:pt idx="855">
                  <c:v>2.3510705436883654</c:v>
                </c:pt>
                <c:pt idx="856">
                  <c:v>2.3536541774737998</c:v>
                </c:pt>
                <c:pt idx="857">
                  <c:v>2.3570764802689155</c:v>
                </c:pt>
                <c:pt idx="858">
                  <c:v>2.3579370633715371</c:v>
                </c:pt>
                <c:pt idx="859">
                  <c:v>2.3566525765227198</c:v>
                </c:pt>
                <c:pt idx="860">
                  <c:v>2.3548957447137582</c:v>
                </c:pt>
                <c:pt idx="861">
                  <c:v>2.3507750142944133</c:v>
                </c:pt>
                <c:pt idx="862">
                  <c:v>2.3465635102202214</c:v>
                </c:pt>
                <c:pt idx="863">
                  <c:v>2.3439641343084077</c:v>
                </c:pt>
                <c:pt idx="864">
                  <c:v>2.3409390719807561</c:v>
                </c:pt>
                <c:pt idx="865">
                  <c:v>2.3390246572535034</c:v>
                </c:pt>
                <c:pt idx="866">
                  <c:v>2.3423846041632714</c:v>
                </c:pt>
                <c:pt idx="867">
                  <c:v>2.3433860498380454</c:v>
                </c:pt>
                <c:pt idx="868">
                  <c:v>2.3440263818329186</c:v>
                </c:pt>
                <c:pt idx="869">
                  <c:v>2.3424750337617297</c:v>
                </c:pt>
                <c:pt idx="870">
                  <c:v>2.3421806743135676</c:v>
                </c:pt>
                <c:pt idx="871">
                  <c:v>2.3437569915922722</c:v>
                </c:pt>
                <c:pt idx="872">
                  <c:v>2.3498013901671584</c:v>
                </c:pt>
                <c:pt idx="873">
                  <c:v>2.3489753914363973</c:v>
                </c:pt>
                <c:pt idx="874">
                  <c:v>2.3486858398282493</c:v>
                </c:pt>
                <c:pt idx="875">
                  <c:v>2.3475805125644911</c:v>
                </c:pt>
                <c:pt idx="876">
                  <c:v>2.3508622610625025</c:v>
                </c:pt>
                <c:pt idx="877">
                  <c:v>2.3567169466823543</c:v>
                </c:pt>
                <c:pt idx="878">
                  <c:v>2.3589288519833644</c:v>
                </c:pt>
                <c:pt idx="879">
                  <c:v>2.3616927549337561</c:v>
                </c:pt>
                <c:pt idx="880">
                  <c:v>2.3596314292972238</c:v>
                </c:pt>
                <c:pt idx="881">
                  <c:v>2.3550784818662578</c:v>
                </c:pt>
                <c:pt idx="882">
                  <c:v>2.3538501253842696</c:v>
                </c:pt>
                <c:pt idx="883">
                  <c:v>2.3547468750730332</c:v>
                </c:pt>
                <c:pt idx="884">
                  <c:v>2.3570105020271512</c:v>
                </c:pt>
                <c:pt idx="885">
                  <c:v>2.359528614424562</c:v>
                </c:pt>
                <c:pt idx="886">
                  <c:v>2.3567901391888881</c:v>
                </c:pt>
                <c:pt idx="887">
                  <c:v>2.3513994957265822</c:v>
                </c:pt>
                <c:pt idx="888">
                  <c:v>2.3518973486879986</c:v>
                </c:pt>
                <c:pt idx="889">
                  <c:v>2.3495412706961361</c:v>
                </c:pt>
                <c:pt idx="890">
                  <c:v>2.3464300142941283</c:v>
                </c:pt>
                <c:pt idx="891">
                  <c:v>2.348100295101176</c:v>
                </c:pt>
                <c:pt idx="892">
                  <c:v>2.3513585508326287</c:v>
                </c:pt>
                <c:pt idx="893">
                  <c:v>2.3474317271602558</c:v>
                </c:pt>
                <c:pt idx="894">
                  <c:v>2.346866584086456</c:v>
                </c:pt>
                <c:pt idx="895">
                  <c:v>2.3458276216279046</c:v>
                </c:pt>
                <c:pt idx="896">
                  <c:v>2.3481073824623309</c:v>
                </c:pt>
                <c:pt idx="897">
                  <c:v>2.3515720986033557</c:v>
                </c:pt>
                <c:pt idx="898">
                  <c:v>2.3563840688238997</c:v>
                </c:pt>
                <c:pt idx="899">
                  <c:v>2.3594342950564169</c:v>
                </c:pt>
                <c:pt idx="900">
                  <c:v>2.3577208503020302</c:v>
                </c:pt>
                <c:pt idx="901">
                  <c:v>2.358953560478767</c:v>
                </c:pt>
                <c:pt idx="902">
                  <c:v>2.3555330055160084</c:v>
                </c:pt>
                <c:pt idx="903">
                  <c:v>2.3536226275573426</c:v>
                </c:pt>
                <c:pt idx="904">
                  <c:v>2.3539159889724033</c:v>
                </c:pt>
                <c:pt idx="905">
                  <c:v>2.3529174566047004</c:v>
                </c:pt>
                <c:pt idx="906">
                  <c:v>2.3524301816414663</c:v>
                </c:pt>
                <c:pt idx="907">
                  <c:v>2.35295255062465</c:v>
                </c:pt>
                <c:pt idx="908">
                  <c:v>2.3529107302711054</c:v>
                </c:pt>
                <c:pt idx="909">
                  <c:v>2.3528263666257772</c:v>
                </c:pt>
                <c:pt idx="910">
                  <c:v>2.3465370346666532</c:v>
                </c:pt>
                <c:pt idx="911">
                  <c:v>2.3423329735533116</c:v>
                </c:pt>
                <c:pt idx="912">
                  <c:v>2.3453110991076755</c:v>
                </c:pt>
                <c:pt idx="913">
                  <c:v>2.3425251600829142</c:v>
                </c:pt>
                <c:pt idx="914">
                  <c:v>2.3394155847408911</c:v>
                </c:pt>
                <c:pt idx="915">
                  <c:v>2.3341876087770288</c:v>
                </c:pt>
                <c:pt idx="916">
                  <c:v>2.3296115614402879</c:v>
                </c:pt>
                <c:pt idx="917">
                  <c:v>2.3250966499672359</c:v>
                </c:pt>
                <c:pt idx="918">
                  <c:v>2.3211314756736101</c:v>
                </c:pt>
                <c:pt idx="919">
                  <c:v>2.3220039228408496</c:v>
                </c:pt>
                <c:pt idx="920">
                  <c:v>2.3227427034771608</c:v>
                </c:pt>
                <c:pt idx="921">
                  <c:v>2.3266818248557684</c:v>
                </c:pt>
                <c:pt idx="922">
                  <c:v>2.3331927710833043</c:v>
                </c:pt>
                <c:pt idx="923">
                  <c:v>2.3339915218648457</c:v>
                </c:pt>
                <c:pt idx="924">
                  <c:v>2.3376180092600407</c:v>
                </c:pt>
                <c:pt idx="925">
                  <c:v>2.3385677111054974</c:v>
                </c:pt>
                <c:pt idx="926">
                  <c:v>2.3425572192445543</c:v>
                </c:pt>
                <c:pt idx="927">
                  <c:v>2.3426366855737797</c:v>
                </c:pt>
                <c:pt idx="928">
                  <c:v>2.3404880349471568</c:v>
                </c:pt>
                <c:pt idx="929">
                  <c:v>2.3451056853900809</c:v>
                </c:pt>
                <c:pt idx="930">
                  <c:v>2.3469891810036643</c:v>
                </c:pt>
                <c:pt idx="931">
                  <c:v>2.344014770312242</c:v>
                </c:pt>
                <c:pt idx="932">
                  <c:v>2.3453408701743683</c:v>
                </c:pt>
                <c:pt idx="933">
                  <c:v>2.3442641789933987</c:v>
                </c:pt>
                <c:pt idx="934">
                  <c:v>2.3449692832218716</c:v>
                </c:pt>
                <c:pt idx="935">
                  <c:v>2.3478477930993904</c:v>
                </c:pt>
                <c:pt idx="936">
                  <c:v>2.3488881050989221</c:v>
                </c:pt>
                <c:pt idx="937">
                  <c:v>2.3463367511758406</c:v>
                </c:pt>
                <c:pt idx="938">
                  <c:v>2.3455380080849864</c:v>
                </c:pt>
                <c:pt idx="939">
                  <c:v>2.3452531671828183</c:v>
                </c:pt>
                <c:pt idx="940">
                  <c:v>2.3438922996292604</c:v>
                </c:pt>
                <c:pt idx="941">
                  <c:v>2.3489410578422394</c:v>
                </c:pt>
                <c:pt idx="942">
                  <c:v>2.3531781033916559</c:v>
                </c:pt>
                <c:pt idx="943">
                  <c:v>2.3522195614868906</c:v>
                </c:pt>
                <c:pt idx="944">
                  <c:v>2.3504548947539661</c:v>
                </c:pt>
                <c:pt idx="945">
                  <c:v>2.3476143432553727</c:v>
                </c:pt>
                <c:pt idx="946">
                  <c:v>2.3451798203177532</c:v>
                </c:pt>
                <c:pt idx="947">
                  <c:v>2.3513421256320726</c:v>
                </c:pt>
                <c:pt idx="948">
                  <c:v>2.3549356396606527</c:v>
                </c:pt>
                <c:pt idx="949">
                  <c:v>2.3556473281969375</c:v>
                </c:pt>
                <c:pt idx="950">
                  <c:v>2.3542698499250037</c:v>
                </c:pt>
                <c:pt idx="951">
                  <c:v>2.3563683549919006</c:v>
                </c:pt>
                <c:pt idx="952">
                  <c:v>2.3553778549330673</c:v>
                </c:pt>
                <c:pt idx="953">
                  <c:v>2.3473513811804878</c:v>
                </c:pt>
                <c:pt idx="954">
                  <c:v>2.3434216759842457</c:v>
                </c:pt>
                <c:pt idx="955">
                  <c:v>2.3386067248657127</c:v>
                </c:pt>
                <c:pt idx="956">
                  <c:v>2.338927141887325</c:v>
                </c:pt>
                <c:pt idx="957">
                  <c:v>2.3388847827354766</c:v>
                </c:pt>
                <c:pt idx="958">
                  <c:v>2.3387762480579113</c:v>
                </c:pt>
                <c:pt idx="959">
                  <c:v>2.3380263442995783</c:v>
                </c:pt>
                <c:pt idx="960">
                  <c:v>2.3377377481156145</c:v>
                </c:pt>
                <c:pt idx="961">
                  <c:v>2.345150646863658</c:v>
                </c:pt>
                <c:pt idx="962">
                  <c:v>2.3575256229587467</c:v>
                </c:pt>
                <c:pt idx="963">
                  <c:v>2.3728099658710562</c:v>
                </c:pt>
                <c:pt idx="964">
                  <c:v>2.3829099494278125</c:v>
                </c:pt>
                <c:pt idx="965">
                  <c:v>2.3814540509374638</c:v>
                </c:pt>
                <c:pt idx="966">
                  <c:v>2.3836087404442878</c:v>
                </c:pt>
                <c:pt idx="967">
                  <c:v>2.3836087404442878</c:v>
                </c:pt>
                <c:pt idx="968">
                  <c:v>2.3816582244653546</c:v>
                </c:pt>
                <c:pt idx="969">
                  <c:v>2.3814334693461205</c:v>
                </c:pt>
                <c:pt idx="970">
                  <c:v>2.3786381177533258</c:v>
                </c:pt>
                <c:pt idx="971">
                  <c:v>2.3786381177533258</c:v>
                </c:pt>
                <c:pt idx="972">
                  <c:v>2.3786381177533258</c:v>
                </c:pt>
                <c:pt idx="973">
                  <c:v>2.3785982795152449</c:v>
                </c:pt>
                <c:pt idx="999">
                  <c:v>2.0926936973555712</c:v>
                </c:pt>
                <c:pt idx="1000">
                  <c:v>2.104705673213175</c:v>
                </c:pt>
                <c:pt idx="1001">
                  <c:v>2.1120065017748857</c:v>
                </c:pt>
                <c:pt idx="1002">
                  <c:v>2.1164092056205845</c:v>
                </c:pt>
                <c:pt idx="1003">
                  <c:v>2.1164092056205845</c:v>
                </c:pt>
                <c:pt idx="1004">
                  <c:v>2.1120065017748857</c:v>
                </c:pt>
                <c:pt idx="1005">
                  <c:v>2.104705673213175</c:v>
                </c:pt>
                <c:pt idx="1006">
                  <c:v>2.104705673213175</c:v>
                </c:pt>
                <c:pt idx="1007">
                  <c:v>2.0951967651344603</c:v>
                </c:pt>
                <c:pt idx="1008">
                  <c:v>2.0928969955421053</c:v>
                </c:pt>
                <c:pt idx="1009">
                  <c:v>1.9695005157482228</c:v>
                </c:pt>
                <c:pt idx="1010">
                  <c:v>2.0171995010387036</c:v>
                </c:pt>
                <c:pt idx="1011">
                  <c:v>1.951501591487613</c:v>
                </c:pt>
                <c:pt idx="1012">
                  <c:v>1.9616993621821166</c:v>
                </c:pt>
                <c:pt idx="1013">
                  <c:v>1.9373984817502787</c:v>
                </c:pt>
                <c:pt idx="1014">
                  <c:v>1.8732003723125672</c:v>
                </c:pt>
                <c:pt idx="1015">
                  <c:v>1.8112996810959885</c:v>
                </c:pt>
                <c:pt idx="1016">
                  <c:v>1.7579989196747192</c:v>
                </c:pt>
                <c:pt idx="1017">
                  <c:v>1.6916003082296811</c:v>
                </c:pt>
                <c:pt idx="1018">
                  <c:v>1.6879014450096292</c:v>
                </c:pt>
                <c:pt idx="1019">
                  <c:v>1.6399014373746468</c:v>
                </c:pt>
                <c:pt idx="1020">
                  <c:v>1.6623985107435146</c:v>
                </c:pt>
                <c:pt idx="1021">
                  <c:v>1.6195994903537212</c:v>
                </c:pt>
                <c:pt idx="1022">
                  <c:v>1.5708033492992399</c:v>
                </c:pt>
                <c:pt idx="1023">
                  <c:v>1.5502999008167535</c:v>
                </c:pt>
                <c:pt idx="1024">
                  <c:v>1.5170023620594293</c:v>
                </c:pt>
                <c:pt idx="1025">
                  <c:v>1.4999973297090037</c:v>
                </c:pt>
                <c:pt idx="1026">
                  <c:v>1.4630998962384183</c:v>
                </c:pt>
                <c:pt idx="1027">
                  <c:v>1.4447031562813208</c:v>
                </c:pt>
                <c:pt idx="1028">
                  <c:v>1.4297000396691146</c:v>
                </c:pt>
                <c:pt idx="1029">
                  <c:v>1.4209011596685741</c:v>
                </c:pt>
                <c:pt idx="1030">
                  <c:v>1.3546990554823424</c:v>
                </c:pt>
                <c:pt idx="1031">
                  <c:v>1.3589999793985044</c:v>
                </c:pt>
                <c:pt idx="1032">
                  <c:v>1.2875037361081922</c:v>
                </c:pt>
                <c:pt idx="1033">
                  <c:v>1.2823999733009259</c:v>
                </c:pt>
                <c:pt idx="1034">
                  <c:v>1.2474030738812871</c:v>
                </c:pt>
                <c:pt idx="1035">
                  <c:v>1.2366972564632306</c:v>
                </c:pt>
                <c:pt idx="1036">
                  <c:v>1.227800076296262</c:v>
                </c:pt>
                <c:pt idx="1037">
                  <c:v>1.1983018005339545</c:v>
                </c:pt>
                <c:pt idx="1038">
                  <c:v>1.1623999374351115</c:v>
                </c:pt>
                <c:pt idx="1039">
                  <c:v>1.1316033821058227</c:v>
                </c:pt>
                <c:pt idx="1040">
                  <c:v>1.1214963752718177</c:v>
                </c:pt>
                <c:pt idx="1041">
                  <c:v>1.088799907687644</c:v>
                </c:pt>
                <c:pt idx="1042">
                  <c:v>1.0656021698014229</c:v>
                </c:pt>
                <c:pt idx="1043">
                  <c:v>1.0513000015198486</c:v>
                </c:pt>
                <c:pt idx="1044">
                  <c:v>1.028703259275062</c:v>
                </c:pt>
                <c:pt idx="1045">
                  <c:v>1.0138968833925901</c:v>
                </c:pt>
                <c:pt idx="1046">
                  <c:v>0.99100020141486311</c:v>
                </c:pt>
                <c:pt idx="1047">
                  <c:v>0.96460277404548833</c:v>
                </c:pt>
                <c:pt idx="1048">
                  <c:v>0.95870022811868694</c:v>
                </c:pt>
                <c:pt idx="1049">
                  <c:v>0.93320214614504948</c:v>
                </c:pt>
                <c:pt idx="1050">
                  <c:v>0.90869751815625932</c:v>
                </c:pt>
                <c:pt idx="1051">
                  <c:v>0.89110023269313388</c:v>
                </c:pt>
                <c:pt idx="1052">
                  <c:v>0.88920271148526808</c:v>
                </c:pt>
                <c:pt idx="1053">
                  <c:v>0.88680002364708344</c:v>
                </c:pt>
                <c:pt idx="1054">
                  <c:v>0.88220265960262623</c:v>
                </c:pt>
                <c:pt idx="1055">
                  <c:v>0.87989732818095945</c:v>
                </c:pt>
                <c:pt idx="1056">
                  <c:v>0.86629991607333068</c:v>
                </c:pt>
                <c:pt idx="1057">
                  <c:v>0.86000189437618246</c:v>
                </c:pt>
                <c:pt idx="1058">
                  <c:v>0.84459986801084597</c:v>
                </c:pt>
                <c:pt idx="1059">
                  <c:v>0.8283020790113369</c:v>
                </c:pt>
                <c:pt idx="1060">
                  <c:v>0.82179773177631432</c:v>
                </c:pt>
                <c:pt idx="1061">
                  <c:v>0.80890018692298327</c:v>
                </c:pt>
                <c:pt idx="1062">
                  <c:v>0.78980198440694949</c:v>
                </c:pt>
                <c:pt idx="1063">
                  <c:v>0.77239996108983178</c:v>
                </c:pt>
                <c:pt idx="1064">
                  <c:v>0.75800250396423507</c:v>
                </c:pt>
                <c:pt idx="1065">
                  <c:v>0.75229794540064177</c:v>
                </c:pt>
                <c:pt idx="1066">
                  <c:v>0.73880006561375922</c:v>
                </c:pt>
                <c:pt idx="1067">
                  <c:v>0.72980211333924672</c:v>
                </c:pt>
                <c:pt idx="1068">
                  <c:v>0.714600014493044</c:v>
                </c:pt>
                <c:pt idx="1069">
                  <c:v>0.70340220107755158</c:v>
                </c:pt>
                <c:pt idx="1070">
                  <c:v>0.69329785079753492</c:v>
                </c:pt>
                <c:pt idx="1071">
                  <c:v>0.67859992599551333</c:v>
                </c:pt>
                <c:pt idx="1072">
                  <c:v>0.66400212783628376</c:v>
                </c:pt>
                <c:pt idx="1073">
                  <c:v>0.64960010757204145</c:v>
                </c:pt>
                <c:pt idx="1074">
                  <c:v>0.63500190505874343</c:v>
                </c:pt>
                <c:pt idx="1075">
                  <c:v>0.62589818267588271</c:v>
                </c:pt>
                <c:pt idx="1076">
                  <c:v>0.61930016708356561</c:v>
                </c:pt>
                <c:pt idx="1077">
                  <c:v>0.60790182876371546</c:v>
                </c:pt>
                <c:pt idx="1078">
                  <c:v>0.59769980545388535</c:v>
                </c:pt>
                <c:pt idx="1079">
                  <c:v>0.59120180206082296</c:v>
                </c:pt>
                <c:pt idx="1080">
                  <c:v>0.57839857483486412</c:v>
                </c:pt>
                <c:pt idx="1081">
                  <c:v>0.55739991684095003</c:v>
                </c:pt>
                <c:pt idx="1082">
                  <c:v>0.54410212478251196</c:v>
                </c:pt>
                <c:pt idx="1083">
                  <c:v>0.53720023727510124</c:v>
                </c:pt>
                <c:pt idx="1084">
                  <c:v>0.52530169982492225</c:v>
                </c:pt>
                <c:pt idx="1085">
                  <c:v>0.51469826126412954</c:v>
                </c:pt>
                <c:pt idx="1086">
                  <c:v>0.50649985351628857</c:v>
                </c:pt>
                <c:pt idx="1087">
                  <c:v>0.49920212478900794</c:v>
                </c:pt>
                <c:pt idx="1088">
                  <c:v>0.48920003509556409</c:v>
                </c:pt>
                <c:pt idx="1089">
                  <c:v>0.48660208893124945</c:v>
                </c:pt>
                <c:pt idx="1090">
                  <c:v>0.48099788665422238</c:v>
                </c:pt>
                <c:pt idx="1091">
                  <c:v>0.4781998771650251</c:v>
                </c:pt>
                <c:pt idx="1092">
                  <c:v>0.47280159912043018</c:v>
                </c:pt>
                <c:pt idx="1093">
                  <c:v>0.46199980544770369</c:v>
                </c:pt>
                <c:pt idx="1094">
                  <c:v>0.45300154876167653</c:v>
                </c:pt>
                <c:pt idx="1095">
                  <c:v>0.4439981887844624</c:v>
                </c:pt>
                <c:pt idx="1096">
                  <c:v>0.42949986876919866</c:v>
                </c:pt>
                <c:pt idx="1097">
                  <c:v>0.4176013465912547</c:v>
                </c:pt>
                <c:pt idx="1098">
                  <c:v>0.4060002380356309</c:v>
                </c:pt>
                <c:pt idx="1099">
                  <c:v>0.39740177612111438</c:v>
                </c:pt>
                <c:pt idx="1100">
                  <c:v>0.38969827117398381</c:v>
                </c:pt>
                <c:pt idx="1101">
                  <c:v>0.38110008697549347</c:v>
                </c:pt>
                <c:pt idx="1102">
                  <c:v>0.37800134735152824</c:v>
                </c:pt>
                <c:pt idx="1103">
                  <c:v>0.3657997650152538</c:v>
                </c:pt>
                <c:pt idx="1104">
                  <c:v>0.36490137252985733</c:v>
                </c:pt>
                <c:pt idx="1105">
                  <c:v>0.35809855880506802</c:v>
                </c:pt>
                <c:pt idx="1106">
                  <c:v>0.34729990996856941</c:v>
                </c:pt>
                <c:pt idx="1107">
                  <c:v>0.34090152358839987</c:v>
                </c:pt>
                <c:pt idx="1108">
                  <c:v>0.33880013122688979</c:v>
                </c:pt>
                <c:pt idx="1109">
                  <c:v>0.33410146713140421</c:v>
                </c:pt>
                <c:pt idx="1110">
                  <c:v>0.32419873199251015</c:v>
                </c:pt>
                <c:pt idx="1111">
                  <c:v>0.31400023117021192</c:v>
                </c:pt>
                <c:pt idx="1112">
                  <c:v>0.30880157012870768</c:v>
                </c:pt>
                <c:pt idx="1113">
                  <c:v>0.30039985504117794</c:v>
                </c:pt>
                <c:pt idx="1114">
                  <c:v>0.2927011970532476</c:v>
                </c:pt>
                <c:pt idx="1115">
                  <c:v>0.28179853134497534</c:v>
                </c:pt>
                <c:pt idx="1116">
                  <c:v>0.27520001830998808</c:v>
                </c:pt>
                <c:pt idx="1117">
                  <c:v>0.26860129699343815</c:v>
                </c:pt>
                <c:pt idx="1118">
                  <c:v>0.25820000152452849</c:v>
                </c:pt>
                <c:pt idx="1119">
                  <c:v>0.25100149460195098</c:v>
                </c:pt>
                <c:pt idx="1120">
                  <c:v>0.24629875335813267</c:v>
                </c:pt>
                <c:pt idx="1121">
                  <c:v>0.23680017395236064</c:v>
                </c:pt>
                <c:pt idx="1122">
                  <c:v>0.2270014648383949</c:v>
                </c:pt>
                <c:pt idx="1123">
                  <c:v>0.21789988860837184</c:v>
                </c:pt>
                <c:pt idx="1124">
                  <c:v>0.21230144500441384</c:v>
                </c:pt>
                <c:pt idx="1125">
                  <c:v>0.20349857101246016</c:v>
                </c:pt>
                <c:pt idx="1126">
                  <c:v>0.19809992217778927</c:v>
                </c:pt>
                <c:pt idx="1127">
                  <c:v>0.19510134277516045</c:v>
                </c:pt>
                <c:pt idx="1128">
                  <c:v>0.18969990539335413</c:v>
                </c:pt>
                <c:pt idx="1129">
                  <c:v>0.18510132598748896</c:v>
                </c:pt>
                <c:pt idx="1130">
                  <c:v>0.18119879608275369</c:v>
                </c:pt>
                <c:pt idx="1131">
                  <c:v>0.17800001144496491</c:v>
                </c:pt>
                <c:pt idx="1132">
                  <c:v>0.17490129318321124</c:v>
                </c:pt>
                <c:pt idx="1133">
                  <c:v>0.17370005493285134</c:v>
                </c:pt>
                <c:pt idx="1134">
                  <c:v>0.17510159301309614</c:v>
                </c:pt>
                <c:pt idx="1135">
                  <c:v>0.17749809112865478</c:v>
                </c:pt>
                <c:pt idx="1136">
                  <c:v>0.17080013351369416</c:v>
                </c:pt>
                <c:pt idx="1137">
                  <c:v>0.16410156326310243</c:v>
                </c:pt>
                <c:pt idx="1138">
                  <c:v>0.15770019225601573</c:v>
                </c:pt>
                <c:pt idx="1139">
                  <c:v>0.15690154342155438</c:v>
                </c:pt>
                <c:pt idx="1140">
                  <c:v>0.15869852447212907</c:v>
                </c:pt>
                <c:pt idx="1141">
                  <c:v>0.15790000839479035</c:v>
                </c:pt>
                <c:pt idx="1142">
                  <c:v>0.15390089798165718</c:v>
                </c:pt>
                <c:pt idx="1143">
                  <c:v>0.14679988632269669</c:v>
                </c:pt>
                <c:pt idx="1144">
                  <c:v>0.13930146102939034</c:v>
                </c:pt>
                <c:pt idx="1145">
                  <c:v>0.13769872894044966</c:v>
                </c:pt>
                <c:pt idx="1146">
                  <c:v>0.13349995650787605</c:v>
                </c:pt>
                <c:pt idx="1147">
                  <c:v>0.12940104217705084</c:v>
                </c:pt>
                <c:pt idx="1148">
                  <c:v>0.12729981307347771</c:v>
                </c:pt>
                <c:pt idx="1149">
                  <c:v>0.1256009017888573</c:v>
                </c:pt>
                <c:pt idx="1150">
                  <c:v>0.1212991447391687</c:v>
                </c:pt>
                <c:pt idx="1151">
                  <c:v>0.11680010070995195</c:v>
                </c:pt>
                <c:pt idx="1152">
                  <c:v>0.10970140380231896</c:v>
                </c:pt>
                <c:pt idx="1153">
                  <c:v>0.10589983672980452</c:v>
                </c:pt>
                <c:pt idx="1154">
                  <c:v>0.10280106124264421</c:v>
                </c:pt>
                <c:pt idx="1155">
                  <c:v>0.10099894485756522</c:v>
                </c:pt>
                <c:pt idx="1156">
                  <c:v>0.10269988251093309</c:v>
                </c:pt>
                <c:pt idx="1157">
                  <c:v>0.10580155944626313</c:v>
                </c:pt>
                <c:pt idx="1158">
                  <c:v>0.10479998016671743</c:v>
                </c:pt>
                <c:pt idx="1159">
                  <c:v>0.1034011352530797</c:v>
                </c:pt>
                <c:pt idx="1160">
                  <c:v>0.10009902495949063</c:v>
                </c:pt>
                <c:pt idx="1161">
                  <c:v>9.869982986128889E-2</c:v>
                </c:pt>
                <c:pt idx="1162">
                  <c:v>9.300098800304113E-2</c:v>
                </c:pt>
                <c:pt idx="1163">
                  <c:v>9.0000169373524841E-2</c:v>
                </c:pt>
                <c:pt idx="1164">
                  <c:v>8.8801182559109293E-2</c:v>
                </c:pt>
                <c:pt idx="1165">
                  <c:v>8.2499147800263017E-2</c:v>
                </c:pt>
                <c:pt idx="1166">
                  <c:v>7.7600173186510801E-2</c:v>
                </c:pt>
                <c:pt idx="1167">
                  <c:v>7.3101274108921643E-2</c:v>
                </c:pt>
                <c:pt idx="1168">
                  <c:v>6.8399915311601944E-2</c:v>
                </c:pt>
                <c:pt idx="1169">
                  <c:v>6.0901155091414694E-2</c:v>
                </c:pt>
                <c:pt idx="1170">
                  <c:v>5.7098842618870549E-2</c:v>
                </c:pt>
                <c:pt idx="1171">
                  <c:v>5.3500073241593782E-2</c:v>
                </c:pt>
                <c:pt idx="1172">
                  <c:v>5.5001020045892801E-2</c:v>
                </c:pt>
                <c:pt idx="1173">
                  <c:v>5.4300068666634616E-2</c:v>
                </c:pt>
                <c:pt idx="1174">
                  <c:v>4.9301094055408612E-2</c:v>
                </c:pt>
                <c:pt idx="1175">
                  <c:v>4.1798932645178866E-2</c:v>
                </c:pt>
                <c:pt idx="1176">
                  <c:v>3.9899951938423328E-2</c:v>
                </c:pt>
                <c:pt idx="1177">
                  <c:v>3.5901448056392837E-2</c:v>
                </c:pt>
                <c:pt idx="1178">
                  <c:v>3.6600149534933735E-2</c:v>
                </c:pt>
                <c:pt idx="1179">
                  <c:v>3.7901168827374931E-2</c:v>
                </c:pt>
                <c:pt idx="1180">
                  <c:v>3.4899058533483185E-2</c:v>
                </c:pt>
                <c:pt idx="1181">
                  <c:v>2.9000156406254973E-2</c:v>
                </c:pt>
                <c:pt idx="1182">
                  <c:v>3.2300976556143723E-2</c:v>
                </c:pt>
                <c:pt idx="1183">
                  <c:v>3.1300233458750881E-2</c:v>
                </c:pt>
                <c:pt idx="1184">
                  <c:v>3.3901116941706277E-2</c:v>
                </c:pt>
                <c:pt idx="1185">
                  <c:v>3.5198867793951649E-2</c:v>
                </c:pt>
                <c:pt idx="1186">
                  <c:v>3.5699832915270235E-2</c:v>
                </c:pt>
                <c:pt idx="1187">
                  <c:v>3.4200921625597402E-2</c:v>
                </c:pt>
                <c:pt idx="1188">
                  <c:v>3.000011825497495E-2</c:v>
                </c:pt>
                <c:pt idx="1189">
                  <c:v>2.510087814880535E-2</c:v>
                </c:pt>
                <c:pt idx="1190">
                  <c:v>2.1898979190154932E-2</c:v>
                </c:pt>
                <c:pt idx="1191">
                  <c:v>2.2899925992533099E-2</c:v>
                </c:pt>
                <c:pt idx="1192">
                  <c:v>1.8201162725745235E-2</c:v>
                </c:pt>
                <c:pt idx="1193">
                  <c:v>1.4300211340014357E-2</c:v>
                </c:pt>
                <c:pt idx="1194">
                  <c:v>1.5501028443395626E-2</c:v>
                </c:pt>
                <c:pt idx="1195">
                  <c:v>1.3298999780090526E-2</c:v>
                </c:pt>
                <c:pt idx="1196">
                  <c:v>6.300043489318341E-3</c:v>
                </c:pt>
                <c:pt idx="1197">
                  <c:v>5.9008636453654617E-3</c:v>
                </c:pt>
                <c:pt idx="1198">
                  <c:v>5.7001205423148349E-3</c:v>
                </c:pt>
                <c:pt idx="1199">
                  <c:v>3.4010887102340348E-3</c:v>
                </c:pt>
                <c:pt idx="1200">
                  <c:v>-2.2010757456882857E-3</c:v>
                </c:pt>
                <c:pt idx="1201">
                  <c:v>-6.3997665420174599E-3</c:v>
                </c:pt>
                <c:pt idx="1202">
                  <c:v>-5.2988075258326717E-3</c:v>
                </c:pt>
                <c:pt idx="1203">
                  <c:v>-8.6002265888964757E-3</c:v>
                </c:pt>
                <c:pt idx="1204">
                  <c:v>-8.9987274186569266E-3</c:v>
                </c:pt>
                <c:pt idx="1205">
                  <c:v>-7.5012481756857596E-3</c:v>
                </c:pt>
                <c:pt idx="1206">
                  <c:v>-8.7998786912066862E-3</c:v>
                </c:pt>
                <c:pt idx="1207">
                  <c:v>-1.0298844150383957E-2</c:v>
                </c:pt>
                <c:pt idx="1208">
                  <c:v>-1.1400124363717623E-2</c:v>
                </c:pt>
                <c:pt idx="1209">
                  <c:v>-1.2399165345414076E-2</c:v>
                </c:pt>
                <c:pt idx="1210">
                  <c:v>-1.5600786595314275E-2</c:v>
                </c:pt>
                <c:pt idx="1211">
                  <c:v>-2.0999812317313626E-2</c:v>
                </c:pt>
                <c:pt idx="1212">
                  <c:v>-2.6398807909572497E-2</c:v>
                </c:pt>
                <c:pt idx="1213">
                  <c:v>-2.6099997718119994E-2</c:v>
                </c:pt>
                <c:pt idx="1214">
                  <c:v>-2.4698902896489017E-2</c:v>
                </c:pt>
                <c:pt idx="1215">
                  <c:v>-2.5301037218014244E-2</c:v>
                </c:pt>
                <c:pt idx="1216">
                  <c:v>-2.9000002665270586E-2</c:v>
                </c:pt>
                <c:pt idx="1217">
                  <c:v>-3.4799300003214739E-2</c:v>
                </c:pt>
                <c:pt idx="1218">
                  <c:v>-3.9000024800770916E-2</c:v>
                </c:pt>
                <c:pt idx="1219">
                  <c:v>-4.3799044418847188E-2</c:v>
                </c:pt>
                <c:pt idx="1220">
                  <c:v>-4.6400967403315008E-2</c:v>
                </c:pt>
                <c:pt idx="1221">
                  <c:v>-4.8200023273238912E-2</c:v>
                </c:pt>
                <c:pt idx="1222">
                  <c:v>-5.6999441141670104E-2</c:v>
                </c:pt>
                <c:pt idx="1223">
                  <c:v>-6.3599918365071062E-2</c:v>
                </c:pt>
                <c:pt idx="1224">
                  <c:v>-6.4199076849035919E-2</c:v>
                </c:pt>
                <c:pt idx="1225">
                  <c:v>-6.5200830846151803E-2</c:v>
                </c:pt>
                <c:pt idx="1226">
                  <c:v>-6.7000064853345975E-2</c:v>
                </c:pt>
                <c:pt idx="1227">
                  <c:v>-6.509906653809594E-2</c:v>
                </c:pt>
                <c:pt idx="1228">
                  <c:v>-6.3300111389253289E-2</c:v>
                </c:pt>
                <c:pt idx="1229">
                  <c:v>-6.3198910902428906E-2</c:v>
                </c:pt>
                <c:pt idx="1230">
                  <c:v>-6.2401078415859956E-2</c:v>
                </c:pt>
                <c:pt idx="1231">
                  <c:v>-5.9400080113846343E-2</c:v>
                </c:pt>
                <c:pt idx="1232">
                  <c:v>-6.1899238586192951E-2</c:v>
                </c:pt>
                <c:pt idx="1233">
                  <c:v>-6.6800066000723746E-2</c:v>
                </c:pt>
                <c:pt idx="1234">
                  <c:v>-7.2499118803534657E-2</c:v>
                </c:pt>
                <c:pt idx="1235">
                  <c:v>-7.170097542257281E-2</c:v>
                </c:pt>
                <c:pt idx="1236">
                  <c:v>-6.8599910737248138E-2</c:v>
                </c:pt>
                <c:pt idx="1237">
                  <c:v>-6.9399135594721884E-2</c:v>
                </c:pt>
                <c:pt idx="1238">
                  <c:v>-6.7900002293754369E-2</c:v>
                </c:pt>
                <c:pt idx="1239">
                  <c:v>-7.2099024968338199E-2</c:v>
                </c:pt>
                <c:pt idx="1240">
                  <c:v>-7.5500914768781513E-2</c:v>
                </c:pt>
                <c:pt idx="1241">
                  <c:v>-7.5399979781650472E-2</c:v>
                </c:pt>
                <c:pt idx="1242">
                  <c:v>-7.5699111177527811E-2</c:v>
                </c:pt>
                <c:pt idx="1243">
                  <c:v>-7.9100110626313835E-2</c:v>
                </c:pt>
                <c:pt idx="1244">
                  <c:v>-7.9299142453237437E-2</c:v>
                </c:pt>
                <c:pt idx="1245">
                  <c:v>-8.0600866320310161E-2</c:v>
                </c:pt>
                <c:pt idx="1246">
                  <c:v>-8.1499895095475949E-2</c:v>
                </c:pt>
                <c:pt idx="1247">
                  <c:v>-8.4999261853226926E-2</c:v>
                </c:pt>
                <c:pt idx="1248">
                  <c:v>-8.6199914170720149E-2</c:v>
                </c:pt>
                <c:pt idx="1249">
                  <c:v>-8.8198976132844109E-2</c:v>
                </c:pt>
                <c:pt idx="1250">
                  <c:v>-8.7700941468938254E-2</c:v>
                </c:pt>
                <c:pt idx="1251">
                  <c:v>-8.5700000381621066E-2</c:v>
                </c:pt>
                <c:pt idx="1252">
                  <c:v>-8.919928551040357E-2</c:v>
                </c:pt>
                <c:pt idx="1253">
                  <c:v>-9.1400004195747897E-2</c:v>
                </c:pt>
                <c:pt idx="1254">
                  <c:v>-9.0199153521098197E-2</c:v>
                </c:pt>
                <c:pt idx="1255">
                  <c:v>-9.510083198256325E-2</c:v>
                </c:pt>
                <c:pt idx="1256">
                  <c:v>-9.6199924089887645E-2</c:v>
                </c:pt>
                <c:pt idx="1257">
                  <c:v>-9.4699118802964222E-2</c:v>
                </c:pt>
                <c:pt idx="1258">
                  <c:v>-9.3999919132329524E-2</c:v>
                </c:pt>
                <c:pt idx="1259">
                  <c:v>-9.509941864234861E-2</c:v>
                </c:pt>
                <c:pt idx="1260">
                  <c:v>-9.6200650405080523E-2</c:v>
                </c:pt>
                <c:pt idx="1261">
                  <c:v>-9.8000089645211119E-2</c:v>
                </c:pt>
                <c:pt idx="1262">
                  <c:v>-0.10089945335494122</c:v>
                </c:pt>
                <c:pt idx="1263">
                  <c:v>-0.10599996375822229</c:v>
                </c:pt>
                <c:pt idx="1264">
                  <c:v>-0.10709942092944402</c:v>
                </c:pt>
                <c:pt idx="1265">
                  <c:v>-0.10910064964264166</c:v>
                </c:pt>
                <c:pt idx="1266">
                  <c:v>-0.11220010986289708</c:v>
                </c:pt>
                <c:pt idx="1267">
                  <c:v>-0.11559926528570941</c:v>
                </c:pt>
                <c:pt idx="1268">
                  <c:v>-0.1148999267606996</c:v>
                </c:pt>
                <c:pt idx="1269">
                  <c:v>-0.11569929961842718</c:v>
                </c:pt>
                <c:pt idx="1270">
                  <c:v>-0.11550070648809196</c:v>
                </c:pt>
                <c:pt idx="1271">
                  <c:v>-0.11330000076122815</c:v>
                </c:pt>
                <c:pt idx="1272">
                  <c:v>-0.10969909897539765</c:v>
                </c:pt>
                <c:pt idx="1273">
                  <c:v>-0.1054000381482183</c:v>
                </c:pt>
                <c:pt idx="1274">
                  <c:v>-0.10739929008559557</c:v>
                </c:pt>
                <c:pt idx="1275">
                  <c:v>-0.1072007209804724</c:v>
                </c:pt>
                <c:pt idx="1276">
                  <c:v>-0.10760001221206039</c:v>
                </c:pt>
                <c:pt idx="1277">
                  <c:v>-0.11009902572550345</c:v>
                </c:pt>
                <c:pt idx="1278">
                  <c:v>-0.1090009185791132</c:v>
                </c:pt>
                <c:pt idx="1279">
                  <c:v>-0.1079992439263151</c:v>
                </c:pt>
                <c:pt idx="1280">
                  <c:v>-0.10549925346276723</c:v>
                </c:pt>
                <c:pt idx="1281">
                  <c:v>-0.10749929313897155</c:v>
                </c:pt>
                <c:pt idx="1282">
                  <c:v>-0.11059926033340162</c:v>
                </c:pt>
                <c:pt idx="1283">
                  <c:v>-0.10980090866360115</c:v>
                </c:pt>
                <c:pt idx="1284">
                  <c:v>-0.10839921608567238</c:v>
                </c:pt>
                <c:pt idx="1285">
                  <c:v>-0.11039929198886966</c:v>
                </c:pt>
                <c:pt idx="1286">
                  <c:v>-0.10949909019836923</c:v>
                </c:pt>
                <c:pt idx="1287">
                  <c:v>-0.1076993743845378</c:v>
                </c:pt>
                <c:pt idx="1288">
                  <c:v>-0.11070049438421847</c:v>
                </c:pt>
                <c:pt idx="1289">
                  <c:v>-0.11279934197227703</c:v>
                </c:pt>
                <c:pt idx="1290">
                  <c:v>-0.11359920959512237</c:v>
                </c:pt>
                <c:pt idx="1291">
                  <c:v>-0.1130994605991873</c:v>
                </c:pt>
                <c:pt idx="1292">
                  <c:v>-0.11809925270063104</c:v>
                </c:pt>
                <c:pt idx="1293">
                  <c:v>-0.11710065956867766</c:v>
                </c:pt>
                <c:pt idx="1294">
                  <c:v>-0.11659916915959911</c:v>
                </c:pt>
                <c:pt idx="1295">
                  <c:v>-0.1150995590214734</c:v>
                </c:pt>
                <c:pt idx="1296">
                  <c:v>-0.11989938430633629</c:v>
                </c:pt>
                <c:pt idx="1297">
                  <c:v>-0.12329924583173124</c:v>
                </c:pt>
                <c:pt idx="1298">
                  <c:v>-0.12250075836345786</c:v>
                </c:pt>
                <c:pt idx="1299">
                  <c:v>-0.12419956664962228</c:v>
                </c:pt>
                <c:pt idx="1300">
                  <c:v>-0.12869932251487626</c:v>
                </c:pt>
                <c:pt idx="1301">
                  <c:v>-0.1289992626188905</c:v>
                </c:pt>
                <c:pt idx="1302">
                  <c:v>-0.13009916344162775</c:v>
                </c:pt>
                <c:pt idx="1303">
                  <c:v>-0.13040080566861434</c:v>
                </c:pt>
                <c:pt idx="1304">
                  <c:v>-0.13339968337822938</c:v>
                </c:pt>
                <c:pt idx="1305">
                  <c:v>-0.13559959908161545</c:v>
                </c:pt>
                <c:pt idx="1306">
                  <c:v>-0.134699182890472</c:v>
                </c:pt>
                <c:pt idx="1307">
                  <c:v>-0.13439912300236756</c:v>
                </c:pt>
                <c:pt idx="1308">
                  <c:v>-0.13310083770920755</c:v>
                </c:pt>
                <c:pt idx="1309">
                  <c:v>-0.1346994468694902</c:v>
                </c:pt>
                <c:pt idx="1310">
                  <c:v>-0.1384993446408771</c:v>
                </c:pt>
                <c:pt idx="1311">
                  <c:v>-0.13949924545158865</c:v>
                </c:pt>
                <c:pt idx="1312">
                  <c:v>-0.1392995929782046</c:v>
                </c:pt>
                <c:pt idx="1313">
                  <c:v>-0.14210040512261912</c:v>
                </c:pt>
                <c:pt idx="1314">
                  <c:v>-0.14409962081845151</c:v>
                </c:pt>
                <c:pt idx="1315">
                  <c:v>-0.14819957580766641</c:v>
                </c:pt>
                <c:pt idx="1316">
                  <c:v>-0.14779953689139802</c:v>
                </c:pt>
                <c:pt idx="1317">
                  <c:v>-0.14989905434049433</c:v>
                </c:pt>
                <c:pt idx="1318">
                  <c:v>-0.14650101662118686</c:v>
                </c:pt>
                <c:pt idx="1319">
                  <c:v>-0.14929948082135525</c:v>
                </c:pt>
                <c:pt idx="1320">
                  <c:v>-0.15189920654665912</c:v>
                </c:pt>
                <c:pt idx="1321">
                  <c:v>-0.15219942436669953</c:v>
                </c:pt>
                <c:pt idx="1322">
                  <c:v>-0.14949932212766726</c:v>
                </c:pt>
                <c:pt idx="1323">
                  <c:v>-0.1453006958035985</c:v>
                </c:pt>
                <c:pt idx="1324">
                  <c:v>-0.14419926262053195</c:v>
                </c:pt>
                <c:pt idx="1325">
                  <c:v>-0.14259916953596985</c:v>
                </c:pt>
                <c:pt idx="1326">
                  <c:v>-0.14099934807018144</c:v>
                </c:pt>
                <c:pt idx="1327">
                  <c:v>-0.14249927902710624</c:v>
                </c:pt>
                <c:pt idx="1328">
                  <c:v>-0.1404007823948632</c:v>
                </c:pt>
                <c:pt idx="1329">
                  <c:v>-0.14459978676313767</c:v>
                </c:pt>
                <c:pt idx="1330">
                  <c:v>-0.1475996993976878</c:v>
                </c:pt>
                <c:pt idx="1331">
                  <c:v>-0.15319944915972883</c:v>
                </c:pt>
                <c:pt idx="1332">
                  <c:v>-0.15629951591836289</c:v>
                </c:pt>
                <c:pt idx="1333">
                  <c:v>-0.15740067214937881</c:v>
                </c:pt>
                <c:pt idx="1334">
                  <c:v>-0.1561994140574825</c:v>
                </c:pt>
                <c:pt idx="1335">
                  <c:v>-0.15689961662428686</c:v>
                </c:pt>
                <c:pt idx="1336">
                  <c:v>-0.16229919739271281</c:v>
                </c:pt>
                <c:pt idx="1337">
                  <c:v>-0.16299944229103858</c:v>
                </c:pt>
                <c:pt idx="1338">
                  <c:v>-0.16200049591861898</c:v>
                </c:pt>
                <c:pt idx="1339">
                  <c:v>-0.16099936752289068</c:v>
                </c:pt>
                <c:pt idx="1340">
                  <c:v>-0.16049926834239159</c:v>
                </c:pt>
                <c:pt idx="1341">
                  <c:v>-0.16169944381545065</c:v>
                </c:pt>
                <c:pt idx="1342">
                  <c:v>-0.16319937477237545</c:v>
                </c:pt>
                <c:pt idx="1343">
                  <c:v>-0.16090074233943596</c:v>
                </c:pt>
                <c:pt idx="1344">
                  <c:v>-0.15799914321542019</c:v>
                </c:pt>
                <c:pt idx="1345">
                  <c:v>-0.15699932174175046</c:v>
                </c:pt>
                <c:pt idx="1346">
                  <c:v>-0.15789921951363795</c:v>
                </c:pt>
                <c:pt idx="1347">
                  <c:v>-0.1569994010933442</c:v>
                </c:pt>
                <c:pt idx="1348">
                  <c:v>-0.15850062675599474</c:v>
                </c:pt>
                <c:pt idx="1349">
                  <c:v>-0.15849927215458592</c:v>
                </c:pt>
                <c:pt idx="1350">
                  <c:v>-0.15799941444856813</c:v>
                </c:pt>
                <c:pt idx="1351">
                  <c:v>-0.1554993785903207</c:v>
                </c:pt>
                <c:pt idx="1352">
                  <c:v>-0.15559944229607936</c:v>
                </c:pt>
                <c:pt idx="1353">
                  <c:v>-0.15580042648070958</c:v>
                </c:pt>
                <c:pt idx="1354">
                  <c:v>-0.15589944000385003</c:v>
                </c:pt>
                <c:pt idx="1355">
                  <c:v>-0.15469961243070429</c:v>
                </c:pt>
                <c:pt idx="1356">
                  <c:v>-0.15519909362774342</c:v>
                </c:pt>
                <c:pt idx="1357">
                  <c:v>-0.15069910621969029</c:v>
                </c:pt>
                <c:pt idx="1358">
                  <c:v>-0.14470078773592832</c:v>
                </c:pt>
                <c:pt idx="1359">
                  <c:v>-0.14389969253534218</c:v>
                </c:pt>
                <c:pt idx="1360">
                  <c:v>-0.14699940910213627</c:v>
                </c:pt>
                <c:pt idx="1361">
                  <c:v>-0.14449965095263906</c:v>
                </c:pt>
                <c:pt idx="1362">
                  <c:v>-0.1471996028922149</c:v>
                </c:pt>
                <c:pt idx="1363">
                  <c:v>-0.15060041504330002</c:v>
                </c:pt>
                <c:pt idx="1364">
                  <c:v>-0.15389927750220522</c:v>
                </c:pt>
                <c:pt idx="1365">
                  <c:v>-0.15289938354544574</c:v>
                </c:pt>
                <c:pt idx="1366">
                  <c:v>-0.15749924506962998</c:v>
                </c:pt>
                <c:pt idx="1367">
                  <c:v>-0.15709952316683484</c:v>
                </c:pt>
                <c:pt idx="1368">
                  <c:v>-0.1564004318206571</c:v>
                </c:pt>
                <c:pt idx="1369">
                  <c:v>-0.15999963531794492</c:v>
                </c:pt>
                <c:pt idx="1370">
                  <c:v>-0.16059925232548267</c:v>
                </c:pt>
                <c:pt idx="1371">
                  <c:v>-0.15689956359710777</c:v>
                </c:pt>
                <c:pt idx="1372">
                  <c:v>-0.1563997901903349</c:v>
                </c:pt>
                <c:pt idx="1373">
                  <c:v>-0.16080021286325064</c:v>
                </c:pt>
                <c:pt idx="1374">
                  <c:v>-0.15919922942703124</c:v>
                </c:pt>
                <c:pt idx="1375">
                  <c:v>-0.15619920273456955</c:v>
                </c:pt>
                <c:pt idx="1376">
                  <c:v>-0.15369948081934126</c:v>
                </c:pt>
                <c:pt idx="1377">
                  <c:v>-0.15249941482761642</c:v>
                </c:pt>
                <c:pt idx="1378">
                  <c:v>-0.15150071297102841</c:v>
                </c:pt>
                <c:pt idx="1379">
                  <c:v>-0.15739939727791352</c:v>
                </c:pt>
                <c:pt idx="1380">
                  <c:v>-0.15629946708941134</c:v>
                </c:pt>
                <c:pt idx="1381">
                  <c:v>-0.15489946746674832</c:v>
                </c:pt>
                <c:pt idx="1382">
                  <c:v>-0.15439962768869009</c:v>
                </c:pt>
                <c:pt idx="1383">
                  <c:v>-0.15590053940104553</c:v>
                </c:pt>
                <c:pt idx="1384">
                  <c:v>-0.15989946212357609</c:v>
                </c:pt>
                <c:pt idx="1385">
                  <c:v>-0.16079959525814047</c:v>
                </c:pt>
                <c:pt idx="1386">
                  <c:v>-0.16119921226345468</c:v>
                </c:pt>
                <c:pt idx="1387">
                  <c:v>-0.15799942093144637</c:v>
                </c:pt>
                <c:pt idx="1388">
                  <c:v>-0.15420067977538565</c:v>
                </c:pt>
                <c:pt idx="1389">
                  <c:v>-0.15429923438932747</c:v>
                </c:pt>
                <c:pt idx="1390">
                  <c:v>-0.1500991744978819</c:v>
                </c:pt>
                <c:pt idx="1391">
                  <c:v>-0.14759938621864421</c:v>
                </c:pt>
                <c:pt idx="1392">
                  <c:v>-0.1464993503614096</c:v>
                </c:pt>
                <c:pt idx="1393">
                  <c:v>-0.1456006092048483</c:v>
                </c:pt>
                <c:pt idx="1394">
                  <c:v>-0.14489962578227278</c:v>
                </c:pt>
                <c:pt idx="1395">
                  <c:v>-0.14499931220780127</c:v>
                </c:pt>
                <c:pt idx="1396">
                  <c:v>-0.14269924622203689</c:v>
                </c:pt>
                <c:pt idx="1397">
                  <c:v>-0.14169938545819605</c:v>
                </c:pt>
                <c:pt idx="1398">
                  <c:v>-0.1426005386383622</c:v>
                </c:pt>
                <c:pt idx="1399">
                  <c:v>-0.1450995067571057</c:v>
                </c:pt>
                <c:pt idx="1400">
                  <c:v>-0.14369953727873508</c:v>
                </c:pt>
                <c:pt idx="1401">
                  <c:v>-0.14319943199370755</c:v>
                </c:pt>
                <c:pt idx="1402">
                  <c:v>-0.13899929657054599</c:v>
                </c:pt>
                <c:pt idx="1403">
                  <c:v>-0.13550048904289724</c:v>
                </c:pt>
                <c:pt idx="1404">
                  <c:v>-0.13529962615575641</c:v>
                </c:pt>
                <c:pt idx="1405">
                  <c:v>-0.13699947853456251</c:v>
                </c:pt>
                <c:pt idx="1406">
                  <c:v>-0.13649963874922832</c:v>
                </c:pt>
                <c:pt idx="1407">
                  <c:v>-0.13819955444341758</c:v>
                </c:pt>
                <c:pt idx="1408">
                  <c:v>-0.13940046005154727</c:v>
                </c:pt>
                <c:pt idx="1409">
                  <c:v>-0.13969963035924593</c:v>
                </c:pt>
                <c:pt idx="1410">
                  <c:v>-0.13999964866525261</c:v>
                </c:pt>
                <c:pt idx="1411">
                  <c:v>-0.13829966697812779</c:v>
                </c:pt>
                <c:pt idx="1412">
                  <c:v>-0.13939954643137753</c:v>
                </c:pt>
                <c:pt idx="1413">
                  <c:v>-0.14170031929097604</c:v>
                </c:pt>
                <c:pt idx="1414">
                  <c:v>-0.1412996646904503</c:v>
                </c:pt>
                <c:pt idx="1415">
                  <c:v>-0.14199941749393474</c:v>
                </c:pt>
                <c:pt idx="1416">
                  <c:v>-0.14169941176805878</c:v>
                </c:pt>
                <c:pt idx="1417">
                  <c:v>-0.14169954491080716</c:v>
                </c:pt>
                <c:pt idx="1418">
                  <c:v>-0.14230031776241958</c:v>
                </c:pt>
                <c:pt idx="1419">
                  <c:v>-0.14509948806517059</c:v>
                </c:pt>
                <c:pt idx="1420">
                  <c:v>-0.14699928017216735</c:v>
                </c:pt>
                <c:pt idx="1421">
                  <c:v>-0.1445996276816004</c:v>
                </c:pt>
                <c:pt idx="1422">
                  <c:v>-0.14569944687536918</c:v>
                </c:pt>
                <c:pt idx="1423">
                  <c:v>-0.14550060311012203</c:v>
                </c:pt>
                <c:pt idx="1424">
                  <c:v>-0.14509940528660081</c:v>
                </c:pt>
                <c:pt idx="1425">
                  <c:v>-0.14159954452770762</c:v>
                </c:pt>
                <c:pt idx="1426">
                  <c:v>-0.14239926109439693</c:v>
                </c:pt>
                <c:pt idx="1427">
                  <c:v>-0.13669968109752517</c:v>
                </c:pt>
                <c:pt idx="1428">
                  <c:v>-0.13910042076167883</c:v>
                </c:pt>
                <c:pt idx="1429">
                  <c:v>-0.14029956398007926</c:v>
                </c:pt>
                <c:pt idx="1430">
                  <c:v>-0.13809959450009046</c:v>
                </c:pt>
                <c:pt idx="1431">
                  <c:v>-0.13639969139330788</c:v>
                </c:pt>
                <c:pt idx="1432">
                  <c:v>-0.1372992992401123</c:v>
                </c:pt>
                <c:pt idx="1433">
                  <c:v>-0.13710066375642782</c:v>
                </c:pt>
                <c:pt idx="1434">
                  <c:v>-0.13569944191112882</c:v>
                </c:pt>
                <c:pt idx="1435">
                  <c:v>-0.13479950562032172</c:v>
                </c:pt>
                <c:pt idx="1436">
                  <c:v>-0.13339946975611383</c:v>
                </c:pt>
                <c:pt idx="1437">
                  <c:v>-0.133499602896336</c:v>
                </c:pt>
                <c:pt idx="1438">
                  <c:v>-0.13480040893773548</c:v>
                </c:pt>
                <c:pt idx="1439">
                  <c:v>-0.13079955521243392</c:v>
                </c:pt>
                <c:pt idx="1440">
                  <c:v>-0.12939964599354425</c:v>
                </c:pt>
                <c:pt idx="1441">
                  <c:v>-0.12899963417294202</c:v>
                </c:pt>
                <c:pt idx="1442">
                  <c:v>-0.12919948349008337</c:v>
                </c:pt>
                <c:pt idx="1443">
                  <c:v>-0.13010042839596281</c:v>
                </c:pt>
                <c:pt idx="1444">
                  <c:v>-0.1323994628910441</c:v>
                </c:pt>
                <c:pt idx="1445">
                  <c:v>-0.13339959296718007</c:v>
                </c:pt>
                <c:pt idx="1446">
                  <c:v>-0.13219941520947032</c:v>
                </c:pt>
                <c:pt idx="1447">
                  <c:v>-0.1313996509561548</c:v>
                </c:pt>
                <c:pt idx="1448">
                  <c:v>-0.13280045700230403</c:v>
                </c:pt>
                <c:pt idx="1449">
                  <c:v>-0.13489944916364038</c:v>
                </c:pt>
                <c:pt idx="1450">
                  <c:v>-0.13349965477391379</c:v>
                </c:pt>
                <c:pt idx="1451">
                  <c:v>-0.1327996097606956</c:v>
                </c:pt>
                <c:pt idx="1452">
                  <c:v>-0.13409956169198267</c:v>
                </c:pt>
                <c:pt idx="1453">
                  <c:v>-0.13220057907165028</c:v>
                </c:pt>
                <c:pt idx="1454">
                  <c:v>-0.1355995712292497</c:v>
                </c:pt>
                <c:pt idx="1455">
                  <c:v>-0.13499944018985843</c:v>
                </c:pt>
                <c:pt idx="1456">
                  <c:v>-0.13269957333250204</c:v>
                </c:pt>
                <c:pt idx="1457">
                  <c:v>-0.12979954796173843</c:v>
                </c:pt>
                <c:pt idx="1458">
                  <c:v>-0.12910040684073465</c:v>
                </c:pt>
                <c:pt idx="1459">
                  <c:v>-0.12809943829051917</c:v>
                </c:pt>
                <c:pt idx="1460">
                  <c:v>-0.12489941596868448</c:v>
                </c:pt>
                <c:pt idx="1461">
                  <c:v>-0.12389958228595788</c:v>
                </c:pt>
                <c:pt idx="1462">
                  <c:v>-0.12399970932165161</c:v>
                </c:pt>
                <c:pt idx="1463">
                  <c:v>-0.12870032367936801</c:v>
                </c:pt>
                <c:pt idx="1464">
                  <c:v>-0.12949944419960957</c:v>
                </c:pt>
                <c:pt idx="1465">
                  <c:v>-0.13059944153064862</c:v>
                </c:pt>
                <c:pt idx="1466">
                  <c:v>-0.12919955806864891</c:v>
                </c:pt>
                <c:pt idx="1467">
                  <c:v>-0.12899941348587163</c:v>
                </c:pt>
                <c:pt idx="1468">
                  <c:v>-0.12440057277854066</c:v>
                </c:pt>
                <c:pt idx="1469">
                  <c:v>-0.12079939155228203</c:v>
                </c:pt>
                <c:pt idx="1470">
                  <c:v>-0.11799942817742703</c:v>
                </c:pt>
                <c:pt idx="1471">
                  <c:v>-0.11589933948562248</c:v>
                </c:pt>
                <c:pt idx="1472">
                  <c:v>-0.11669922370492714</c:v>
                </c:pt>
                <c:pt idx="1473">
                  <c:v>-0.11300074672908522</c:v>
                </c:pt>
                <c:pt idx="1474">
                  <c:v>-0.11089927425200585</c:v>
                </c:pt>
                <c:pt idx="1475">
                  <c:v>-0.10309955234697554</c:v>
                </c:pt>
                <c:pt idx="1476">
                  <c:v>-0.10069968242896721</c:v>
                </c:pt>
                <c:pt idx="1477">
                  <c:v>-0.10369954833731754</c:v>
                </c:pt>
                <c:pt idx="1478">
                  <c:v>-0.10240044040983776</c:v>
                </c:pt>
                <c:pt idx="1479">
                  <c:v>-0.10359965439420193</c:v>
                </c:pt>
                <c:pt idx="1480">
                  <c:v>-0.10549974213063251</c:v>
                </c:pt>
                <c:pt idx="1481">
                  <c:v>-0.10829979056870798</c:v>
                </c:pt>
                <c:pt idx="1482">
                  <c:v>-0.10969944515090901</c:v>
                </c:pt>
                <c:pt idx="1483">
                  <c:v>-0.10620051536534447</c:v>
                </c:pt>
                <c:pt idx="1484">
                  <c:v>-0.10439951973239658</c:v>
                </c:pt>
                <c:pt idx="1485">
                  <c:v>-0.1008995834417874</c:v>
                </c:pt>
                <c:pt idx="1486">
                  <c:v>-9.7599588203593157E-2</c:v>
                </c:pt>
                <c:pt idx="1487">
                  <c:v>-9.4099748421285767E-2</c:v>
                </c:pt>
                <c:pt idx="1488">
                  <c:v>-9.55002405171399E-2</c:v>
                </c:pt>
                <c:pt idx="1489">
                  <c:v>-9.6799496837775223E-2</c:v>
                </c:pt>
                <c:pt idx="1490">
                  <c:v>-9.6899421696434729E-2</c:v>
                </c:pt>
                <c:pt idx="1491">
                  <c:v>-9.3399521640094463E-2</c:v>
                </c:pt>
                <c:pt idx="1492">
                  <c:v>-9.3399532510375138E-2</c:v>
                </c:pt>
                <c:pt idx="1493">
                  <c:v>-9.2000391392502934E-2</c:v>
                </c:pt>
                <c:pt idx="1494">
                  <c:v>-8.9999720192281529E-2</c:v>
                </c:pt>
                <c:pt idx="1495">
                  <c:v>-8.989996033051284E-2</c:v>
                </c:pt>
                <c:pt idx="1496">
                  <c:v>-9.4299810982192867E-2</c:v>
                </c:pt>
                <c:pt idx="1497">
                  <c:v>-9.7999770354363136E-2</c:v>
                </c:pt>
                <c:pt idx="1498">
                  <c:v>-9.8600295641517732E-2</c:v>
                </c:pt>
                <c:pt idx="1499">
                  <c:v>-0.10019988079147879</c:v>
                </c:pt>
                <c:pt idx="1500">
                  <c:v>-0.10609965152980294</c:v>
                </c:pt>
                <c:pt idx="1501">
                  <c:v>-0.10579962005431298</c:v>
                </c:pt>
                <c:pt idx="1502">
                  <c:v>-0.10609972743986873</c:v>
                </c:pt>
                <c:pt idx="1503">
                  <c:v>-0.10800034179555951</c:v>
                </c:pt>
                <c:pt idx="1504">
                  <c:v>-0.10619948501698673</c:v>
                </c:pt>
                <c:pt idx="1505">
                  <c:v>-0.1041993766775704</c:v>
                </c:pt>
                <c:pt idx="1506">
                  <c:v>-9.9399449536576867E-2</c:v>
                </c:pt>
                <c:pt idx="1507">
                  <c:v>-9.5899854284652974E-2</c:v>
                </c:pt>
                <c:pt idx="1508">
                  <c:v>-9.960013504314702E-2</c:v>
                </c:pt>
                <c:pt idx="1509">
                  <c:v>-0.10309956168930512</c:v>
                </c:pt>
                <c:pt idx="1510">
                  <c:v>-0.10579963894269895</c:v>
                </c:pt>
                <c:pt idx="1511">
                  <c:v>-0.1091995245005819</c:v>
                </c:pt>
                <c:pt idx="1512">
                  <c:v>-0.11089953231567051</c:v>
                </c:pt>
                <c:pt idx="1513">
                  <c:v>-0.10860046367452014</c:v>
                </c:pt>
                <c:pt idx="1514">
                  <c:v>-0.10869938202085905</c:v>
                </c:pt>
                <c:pt idx="1515">
                  <c:v>-0.10559950161405141</c:v>
                </c:pt>
                <c:pt idx="1516">
                  <c:v>-0.10469958191242767</c:v>
                </c:pt>
                <c:pt idx="1517">
                  <c:v>-0.10669950371084269</c:v>
                </c:pt>
                <c:pt idx="1518">
                  <c:v>-0.10950050144310808</c:v>
                </c:pt>
                <c:pt idx="1519">
                  <c:v>-0.10909957218245836</c:v>
                </c:pt>
                <c:pt idx="1520">
                  <c:v>-0.10869954376539681</c:v>
                </c:pt>
                <c:pt idx="1521">
                  <c:v>-0.10949974022514652</c:v>
                </c:pt>
                <c:pt idx="1522">
                  <c:v>-0.1123997056929511</c:v>
                </c:pt>
                <c:pt idx="1523">
                  <c:v>-0.1166002309837495</c:v>
                </c:pt>
                <c:pt idx="1524">
                  <c:v>-0.1181997934327228</c:v>
                </c:pt>
                <c:pt idx="1525">
                  <c:v>-0.12039966984593775</c:v>
                </c:pt>
                <c:pt idx="1526">
                  <c:v>-0.12069968815194443</c:v>
                </c:pt>
                <c:pt idx="1527">
                  <c:v>-0.11999958724481985</c:v>
                </c:pt>
                <c:pt idx="1528">
                  <c:v>-0.11840046272118343</c:v>
                </c:pt>
                <c:pt idx="1529">
                  <c:v>-0.11799978542694589</c:v>
                </c:pt>
                <c:pt idx="1530">
                  <c:v>-0.12239991989190457</c:v>
                </c:pt>
                <c:pt idx="1531">
                  <c:v>-0.12809970111993607</c:v>
                </c:pt>
                <c:pt idx="1532">
                  <c:v>-0.13159973297297256</c:v>
                </c:pt>
                <c:pt idx="1533">
                  <c:v>-0.13140020542050479</c:v>
                </c:pt>
                <c:pt idx="1534">
                  <c:v>-0.1325994979852112</c:v>
                </c:pt>
                <c:pt idx="1535">
                  <c:v>-0.13279957523627672</c:v>
                </c:pt>
                <c:pt idx="1536">
                  <c:v>-0.13529970226227306</c:v>
                </c:pt>
                <c:pt idx="1537">
                  <c:v>-0.13879965114756487</c:v>
                </c:pt>
                <c:pt idx="1538">
                  <c:v>-0.13930033187352819</c:v>
                </c:pt>
                <c:pt idx="1539">
                  <c:v>-0.14009945545694791</c:v>
                </c:pt>
                <c:pt idx="1540">
                  <c:v>-0.13989976063021459</c:v>
                </c:pt>
                <c:pt idx="1541">
                  <c:v>-0.13889926586125512</c:v>
                </c:pt>
                <c:pt idx="1542">
                  <c:v>-0.13109941120637814</c:v>
                </c:pt>
                <c:pt idx="1543">
                  <c:v>-0.12830058403051225</c:v>
                </c:pt>
                <c:pt idx="1544">
                  <c:v>-0.13069978446583264</c:v>
                </c:pt>
                <c:pt idx="1545">
                  <c:v>-0.13299981632007984</c:v>
                </c:pt>
                <c:pt idx="1546">
                  <c:v>-0.13389975910104113</c:v>
                </c:pt>
                <c:pt idx="1547">
                  <c:v>-0.14039968834549654</c:v>
                </c:pt>
                <c:pt idx="1548">
                  <c:v>-0.14140037212200696</c:v>
                </c:pt>
                <c:pt idx="1549">
                  <c:v>-0.14049963760771789</c:v>
                </c:pt>
                <c:pt idx="1550">
                  <c:v>-0.14009962273121346</c:v>
                </c:pt>
                <c:pt idx="1551">
                  <c:v>-0.14169982966996031</c:v>
                </c:pt>
                <c:pt idx="1552">
                  <c:v>-0.14629963665356627</c:v>
                </c:pt>
                <c:pt idx="1553">
                  <c:v>-0.14650033703219378</c:v>
                </c:pt>
                <c:pt idx="1554">
                  <c:v>-0.1460997217145632</c:v>
                </c:pt>
                <c:pt idx="1555">
                  <c:v>-0.14999941254063742</c:v>
                </c:pt>
                <c:pt idx="1556">
                  <c:v>-0.14749942645721603</c:v>
                </c:pt>
                <c:pt idx="1557">
                  <c:v>-0.14499949017044855</c:v>
                </c:pt>
                <c:pt idx="1558">
                  <c:v>-0.14310048789775465</c:v>
                </c:pt>
                <c:pt idx="1559">
                  <c:v>-0.14459932022145949</c:v>
                </c:pt>
                <c:pt idx="1560">
                  <c:v>-0.14319949264609022</c:v>
                </c:pt>
                <c:pt idx="1561">
                  <c:v>-0.14379941749939462</c:v>
                </c:pt>
                <c:pt idx="1562">
                  <c:v>-0.14299975891481154</c:v>
                </c:pt>
                <c:pt idx="1563">
                  <c:v>-0.14700017852737801</c:v>
                </c:pt>
                <c:pt idx="1564">
                  <c:v>-0.14629967632208718</c:v>
                </c:pt>
                <c:pt idx="1565">
                  <c:v>-0.14469962826115079</c:v>
                </c:pt>
                <c:pt idx="1566">
                  <c:v>-0.14249990463576978</c:v>
                </c:pt>
                <c:pt idx="1567">
                  <c:v>-0.14549972514942056</c:v>
                </c:pt>
                <c:pt idx="1568">
                  <c:v>-0.1501002338482067</c:v>
                </c:pt>
                <c:pt idx="1569">
                  <c:v>-0.14909939366043545</c:v>
                </c:pt>
                <c:pt idx="1570">
                  <c:v>-0.14629949970549205</c:v>
                </c:pt>
                <c:pt idx="1571">
                  <c:v>-0.14099971885298146</c:v>
                </c:pt>
                <c:pt idx="1572">
                  <c:v>-0.13949964809580706</c:v>
                </c:pt>
                <c:pt idx="1573">
                  <c:v>-0.13800040130445268</c:v>
                </c:pt>
                <c:pt idx="1574">
                  <c:v>-0.13629973621573299</c:v>
                </c:pt>
                <c:pt idx="1575">
                  <c:v>-0.13879983749939129</c:v>
                </c:pt>
                <c:pt idx="1576">
                  <c:v>-0.14149973049643449</c:v>
                </c:pt>
                <c:pt idx="1577">
                  <c:v>-0.14279973220982356</c:v>
                </c:pt>
                <c:pt idx="1578">
                  <c:v>-0.14380024089768995</c:v>
                </c:pt>
                <c:pt idx="1579">
                  <c:v>-0.14619961776770651</c:v>
                </c:pt>
                <c:pt idx="1580">
                  <c:v>-0.14459993038326502</c:v>
                </c:pt>
                <c:pt idx="1581">
                  <c:v>-0.14789957885659533</c:v>
                </c:pt>
                <c:pt idx="1582">
                  <c:v>-0.14779970283416333</c:v>
                </c:pt>
                <c:pt idx="1583">
                  <c:v>-0.14750038661441067</c:v>
                </c:pt>
                <c:pt idx="1584">
                  <c:v>-0.14359929141937755</c:v>
                </c:pt>
                <c:pt idx="1585">
                  <c:v>-0.14149941406503785</c:v>
                </c:pt>
                <c:pt idx="1586">
                  <c:v>-0.13749956989340717</c:v>
                </c:pt>
                <c:pt idx="1587">
                  <c:v>-0.13489952793315751</c:v>
                </c:pt>
                <c:pt idx="1588">
                  <c:v>-0.13650045623944607</c:v>
                </c:pt>
                <c:pt idx="1589">
                  <c:v>-0.13979961738368729</c:v>
                </c:pt>
                <c:pt idx="1590">
                  <c:v>-0.14449982433143305</c:v>
                </c:pt>
                <c:pt idx="1591">
                  <c:v>-0.14699939289857866</c:v>
                </c:pt>
                <c:pt idx="1592">
                  <c:v>-0.14479949283122551</c:v>
                </c:pt>
                <c:pt idx="1593">
                  <c:v>-0.14410050716105616</c:v>
                </c:pt>
                <c:pt idx="1594">
                  <c:v>-0.14739973335963441</c:v>
                </c:pt>
                <c:pt idx="1595">
                  <c:v>-0.15349979839811567</c:v>
                </c:pt>
                <c:pt idx="1596">
                  <c:v>-0.15459991322131827</c:v>
                </c:pt>
                <c:pt idx="1597">
                  <c:v>-0.15759962806623662</c:v>
                </c:pt>
                <c:pt idx="1598">
                  <c:v>-0.15640029525820864</c:v>
                </c:pt>
                <c:pt idx="1599">
                  <c:v>-0.15219961795810377</c:v>
                </c:pt>
                <c:pt idx="1600">
                  <c:v>-0.1492998611429357</c:v>
                </c:pt>
                <c:pt idx="1601">
                  <c:v>-0.15049957904557232</c:v>
                </c:pt>
                <c:pt idx="1602">
                  <c:v>-0.15169997463090112</c:v>
                </c:pt>
                <c:pt idx="1603">
                  <c:v>-0.15370001087285345</c:v>
                </c:pt>
                <c:pt idx="1604">
                  <c:v>-0.15409974098292878</c:v>
                </c:pt>
                <c:pt idx="1605">
                  <c:v>-0.15579968681413447</c:v>
                </c:pt>
                <c:pt idx="1606">
                  <c:v>-0.15529955272359075</c:v>
                </c:pt>
                <c:pt idx="1607">
                  <c:v>-0.1538997159950668</c:v>
                </c:pt>
                <c:pt idx="1608">
                  <c:v>-0.15420033035479719</c:v>
                </c:pt>
                <c:pt idx="1609">
                  <c:v>-0.15749974651407683</c:v>
                </c:pt>
                <c:pt idx="1610">
                  <c:v>-0.1553998115559807</c:v>
                </c:pt>
                <c:pt idx="1611">
                  <c:v>-0.15519956874777563</c:v>
                </c:pt>
                <c:pt idx="1612">
                  <c:v>-0.15349954032717505</c:v>
                </c:pt>
                <c:pt idx="1613">
                  <c:v>-0.14850048827793216</c:v>
                </c:pt>
                <c:pt idx="1614">
                  <c:v>-0.15259981842245907</c:v>
                </c:pt>
                <c:pt idx="1615">
                  <c:v>-0.1535997777900775</c:v>
                </c:pt>
                <c:pt idx="1616">
                  <c:v>-0.15249972057063133</c:v>
                </c:pt>
                <c:pt idx="1617">
                  <c:v>-0.15439964981487719</c:v>
                </c:pt>
                <c:pt idx="1618">
                  <c:v>-0.15500029735267162</c:v>
                </c:pt>
                <c:pt idx="1619">
                  <c:v>-0.15339972572837723</c:v>
                </c:pt>
                <c:pt idx="1620">
                  <c:v>-0.15449950256879674</c:v>
                </c:pt>
                <c:pt idx="1621">
                  <c:v>-0.14999964924209053</c:v>
                </c:pt>
                <c:pt idx="1622">
                  <c:v>-0.14489984264218947</c:v>
                </c:pt>
                <c:pt idx="1623">
                  <c:v>-0.14660012340027606</c:v>
                </c:pt>
                <c:pt idx="1624">
                  <c:v>-0.14139974651334342</c:v>
                </c:pt>
                <c:pt idx="1625">
                  <c:v>-0.14239950676710578</c:v>
                </c:pt>
                <c:pt idx="1626">
                  <c:v>-0.14109949798876187</c:v>
                </c:pt>
                <c:pt idx="1627">
                  <c:v>-0.14259960842173314</c:v>
                </c:pt>
                <c:pt idx="1628">
                  <c:v>-0.14020034504210344</c:v>
                </c:pt>
                <c:pt idx="1629">
                  <c:v>-0.13819946251169313</c:v>
                </c:pt>
                <c:pt idx="1630">
                  <c:v>-0.13409957599651534</c:v>
                </c:pt>
                <c:pt idx="1631">
                  <c:v>-0.13229959736054298</c:v>
                </c:pt>
                <c:pt idx="1632">
                  <c:v>-0.13109953270031838</c:v>
                </c:pt>
                <c:pt idx="1633">
                  <c:v>-0.12910048065532465</c:v>
                </c:pt>
                <c:pt idx="1634">
                  <c:v>-0.13129994659539079</c:v>
                </c:pt>
                <c:pt idx="1635">
                  <c:v>-0.13139962825516704</c:v>
                </c:pt>
                <c:pt idx="1636">
                  <c:v>-0.12839939461264294</c:v>
                </c:pt>
                <c:pt idx="1637">
                  <c:v>-0.12559959717327729</c:v>
                </c:pt>
                <c:pt idx="1638">
                  <c:v>-0.12480043640243821</c:v>
                </c:pt>
                <c:pt idx="1639">
                  <c:v>-0.12369970321742585</c:v>
                </c:pt>
                <c:pt idx="1640">
                  <c:v>-0.12319980755273718</c:v>
                </c:pt>
                <c:pt idx="1641">
                  <c:v>-0.12619947567145573</c:v>
                </c:pt>
                <c:pt idx="1642">
                  <c:v>-0.12229986076999921</c:v>
                </c:pt>
                <c:pt idx="1643">
                  <c:v>-0.12370012187602697</c:v>
                </c:pt>
                <c:pt idx="1644">
                  <c:v>-0.12529978256497998</c:v>
                </c:pt>
                <c:pt idx="1645">
                  <c:v>-0.12809979476878652</c:v>
                </c:pt>
                <c:pt idx="1646">
                  <c:v>-0.13039993972779484</c:v>
                </c:pt>
                <c:pt idx="1647">
                  <c:v>-0.13649978733155876</c:v>
                </c:pt>
                <c:pt idx="1648">
                  <c:v>-0.1383002597867744</c:v>
                </c:pt>
                <c:pt idx="1649">
                  <c:v>-0.13689946022350341</c:v>
                </c:pt>
                <c:pt idx="1650">
                  <c:v>-0.13329952392814448</c:v>
                </c:pt>
                <c:pt idx="1651">
                  <c:v>-0.1264992797805462</c:v>
                </c:pt>
                <c:pt idx="1652">
                  <c:v>-0.11939952774264384</c:v>
                </c:pt>
                <c:pt idx="1653">
                  <c:v>-0.11650056171492906</c:v>
                </c:pt>
                <c:pt idx="1654">
                  <c:v>-0.116599653432786</c:v>
                </c:pt>
                <c:pt idx="1655">
                  <c:v>-0.11079964161035605</c:v>
                </c:pt>
                <c:pt idx="1656">
                  <c:v>-0.10609964637842495</c:v>
                </c:pt>
                <c:pt idx="1657">
                  <c:v>-0.10569966773618944</c:v>
                </c:pt>
                <c:pt idx="1658">
                  <c:v>-0.10930034847115166</c:v>
                </c:pt>
                <c:pt idx="1659">
                  <c:v>-0.11209965524903964</c:v>
                </c:pt>
                <c:pt idx="1660">
                  <c:v>-0.11599984559870791</c:v>
                </c:pt>
                <c:pt idx="1661">
                  <c:v>-0.12049949713400565</c:v>
                </c:pt>
                <c:pt idx="1662">
                  <c:v>-0.11779998484416865</c:v>
                </c:pt>
                <c:pt idx="1663">
                  <c:v>-0.11940068521653302</c:v>
                </c:pt>
                <c:pt idx="1664">
                  <c:v>-0.12319982604822144</c:v>
                </c:pt>
                <c:pt idx="1665">
                  <c:v>-0.12679938850487815</c:v>
                </c:pt>
                <c:pt idx="1666">
                  <c:v>-0.12399999304034282</c:v>
                </c:pt>
                <c:pt idx="1667">
                  <c:v>-0.12290001135261264</c:v>
                </c:pt>
                <c:pt idx="1668">
                  <c:v>-0.12370064229617128</c:v>
                </c:pt>
                <c:pt idx="1669">
                  <c:v>-0.12029895849263994</c:v>
                </c:pt>
                <c:pt idx="1670">
                  <c:v>-0.11809939641534584</c:v>
                </c:pt>
                <c:pt idx="1671">
                  <c:v>-0.11939998435991583</c:v>
                </c:pt>
                <c:pt idx="1672">
                  <c:v>-0.11620001487608533</c:v>
                </c:pt>
                <c:pt idx="1673">
                  <c:v>-0.11650054998608539</c:v>
                </c:pt>
                <c:pt idx="1674">
                  <c:v>-0.1190992244737572</c:v>
                </c:pt>
                <c:pt idx="1675">
                  <c:v>-0.11549940805707593</c:v>
                </c:pt>
                <c:pt idx="1676">
                  <c:v>-0.11750001258769771</c:v>
                </c:pt>
                <c:pt idx="1677">
                  <c:v>-0.11820001668820623</c:v>
                </c:pt>
                <c:pt idx="1678">
                  <c:v>-0.11870035028550774</c:v>
                </c:pt>
                <c:pt idx="1679">
                  <c:v>-0.11899947823985713</c:v>
                </c:pt>
                <c:pt idx="1680">
                  <c:v>-0.11779889745957917</c:v>
                </c:pt>
                <c:pt idx="1681">
                  <c:v>-0.1144999940879643</c:v>
                </c:pt>
                <c:pt idx="1682">
                  <c:v>-0.11400002594018588</c:v>
                </c:pt>
                <c:pt idx="1683">
                  <c:v>-0.11470049162016949</c:v>
                </c:pt>
                <c:pt idx="1684">
                  <c:v>-0.11579915867332602</c:v>
                </c:pt>
                <c:pt idx="1685">
                  <c:v>-0.11489915666606976</c:v>
                </c:pt>
                <c:pt idx="1686">
                  <c:v>-0.11319997253303882</c:v>
                </c:pt>
                <c:pt idx="1687">
                  <c:v>-0.11599997797020478</c:v>
                </c:pt>
                <c:pt idx="1688">
                  <c:v>-0.11190085344424006</c:v>
                </c:pt>
                <c:pt idx="1689">
                  <c:v>-0.11129953708586982</c:v>
                </c:pt>
                <c:pt idx="1690">
                  <c:v>-0.11209955911181169</c:v>
                </c:pt>
                <c:pt idx="1691">
                  <c:v>-0.11240001497208141</c:v>
                </c:pt>
                <c:pt idx="1692">
                  <c:v>-0.11480002107418841</c:v>
                </c:pt>
                <c:pt idx="1693">
                  <c:v>-0.12130045051162597</c:v>
                </c:pt>
                <c:pt idx="1694">
                  <c:v>-0.1259996915832744</c:v>
                </c:pt>
                <c:pt idx="1695">
                  <c:v>-0.12849914770049509</c:v>
                </c:pt>
                <c:pt idx="1696">
                  <c:v>-0.1306000231707003</c:v>
                </c:pt>
                <c:pt idx="1697">
                  <c:v>-0.13020000524556963</c:v>
                </c:pt>
                <c:pt idx="1698">
                  <c:v>-0.13130035543872509</c:v>
                </c:pt>
                <c:pt idx="1699">
                  <c:v>-0.13079972181731137</c:v>
                </c:pt>
                <c:pt idx="1700">
                  <c:v>-0.13399962835683255</c:v>
                </c:pt>
                <c:pt idx="1701">
                  <c:v>-0.1373000215535285</c:v>
                </c:pt>
                <c:pt idx="1702">
                  <c:v>-0.13460002327337861</c:v>
                </c:pt>
                <c:pt idx="1703">
                  <c:v>-0.13430090856854804</c:v>
                </c:pt>
                <c:pt idx="1704">
                  <c:v>-0.12979960136726731</c:v>
                </c:pt>
                <c:pt idx="1705">
                  <c:v>-0.12969915333087556</c:v>
                </c:pt>
                <c:pt idx="1706">
                  <c:v>-0.12740001220663544</c:v>
                </c:pt>
                <c:pt idx="1707">
                  <c:v>-0.12310002613230608</c:v>
                </c:pt>
                <c:pt idx="1708">
                  <c:v>-0.11930112275877036</c:v>
                </c:pt>
                <c:pt idx="1709">
                  <c:v>-0.11729947823914699</c:v>
                </c:pt>
                <c:pt idx="1710">
                  <c:v>-0.11639949350501411</c:v>
                </c:pt>
                <c:pt idx="1711">
                  <c:v>-0.11480001878226176</c:v>
                </c:pt>
                <c:pt idx="1712">
                  <c:v>-0.11960002794512548</c:v>
                </c:pt>
                <c:pt idx="1713">
                  <c:v>-0.12240021286561387</c:v>
                </c:pt>
                <c:pt idx="1714">
                  <c:v>-0.12449886159447487</c:v>
                </c:pt>
                <c:pt idx="1715">
                  <c:v>-0.12189954100176692</c:v>
                </c:pt>
                <c:pt idx="1716">
                  <c:v>-0.12480001344374614</c:v>
                </c:pt>
                <c:pt idx="1717">
                  <c:v>-0.12679999924148433</c:v>
                </c:pt>
                <c:pt idx="1718">
                  <c:v>-0.12490104303287808</c:v>
                </c:pt>
                <c:pt idx="1719">
                  <c:v>-0.12119944457663223</c:v>
                </c:pt>
                <c:pt idx="1720">
                  <c:v>-0.12129932403331622</c:v>
                </c:pt>
                <c:pt idx="1721">
                  <c:v>-0.12009998141002143</c:v>
                </c:pt>
                <c:pt idx="1722">
                  <c:v>-0.11759997568151448</c:v>
                </c:pt>
                <c:pt idx="1723">
                  <c:v>-0.11760062322719023</c:v>
                </c:pt>
                <c:pt idx="1724">
                  <c:v>-0.11509921407559887</c:v>
                </c:pt>
                <c:pt idx="1725">
                  <c:v>-0.11479933805094333</c:v>
                </c:pt>
                <c:pt idx="1726">
                  <c:v>-0.1121000120183453</c:v>
                </c:pt>
                <c:pt idx="1727">
                  <c:v>-0.11030001984181581</c:v>
                </c:pt>
                <c:pt idx="1728">
                  <c:v>-0.10840083570656134</c:v>
                </c:pt>
                <c:pt idx="1729">
                  <c:v>-0.10979910278547322</c:v>
                </c:pt>
                <c:pt idx="1730">
                  <c:v>-0.10679971647186903</c:v>
                </c:pt>
                <c:pt idx="1731">
                  <c:v>-0.1094000138255069</c:v>
                </c:pt>
                <c:pt idx="1732">
                  <c:v>-0.11159999590017833</c:v>
                </c:pt>
                <c:pt idx="1733">
                  <c:v>-0.11210050458612386</c:v>
                </c:pt>
                <c:pt idx="1734">
                  <c:v>-0.11279924173140898</c:v>
                </c:pt>
                <c:pt idx="1735">
                  <c:v>-0.1103992299103993</c:v>
                </c:pt>
                <c:pt idx="1736">
                  <c:v>-0.10929999293875881</c:v>
                </c:pt>
                <c:pt idx="1737">
                  <c:v>-0.10400000381923746</c:v>
                </c:pt>
                <c:pt idx="1738">
                  <c:v>-0.10190045967465267</c:v>
                </c:pt>
                <c:pt idx="1739">
                  <c:v>-0.10129904747009277</c:v>
                </c:pt>
                <c:pt idx="1740">
                  <c:v>-9.7999210738635156E-2</c:v>
                </c:pt>
                <c:pt idx="1741">
                  <c:v>-9.8100000192061998E-2</c:v>
                </c:pt>
                <c:pt idx="1742">
                  <c:v>-9.9099972438125405E-2</c:v>
                </c:pt>
                <c:pt idx="1743">
                  <c:v>-0.10550014753243886</c:v>
                </c:pt>
                <c:pt idx="1744">
                  <c:v>-0.10739961281069554</c:v>
                </c:pt>
                <c:pt idx="1745">
                  <c:v>-0.10950010862143245</c:v>
                </c:pt>
                <c:pt idx="1746">
                  <c:v>-0.11540002937545069</c:v>
                </c:pt>
                <c:pt idx="1747">
                  <c:v>-0.11890000161656644</c:v>
                </c:pt>
                <c:pt idx="1748">
                  <c:v>-0.11910048389108852</c:v>
                </c:pt>
                <c:pt idx="1749">
                  <c:v>-0.12299957628420088</c:v>
                </c:pt>
                <c:pt idx="1750">
                  <c:v>-0.12669940967316506</c:v>
                </c:pt>
                <c:pt idx="1751">
                  <c:v>-0.12989997120166663</c:v>
                </c:pt>
                <c:pt idx="1752">
                  <c:v>-0.13480001049174462</c:v>
                </c:pt>
                <c:pt idx="1753">
                  <c:v>-0.13200093203340657</c:v>
                </c:pt>
                <c:pt idx="1754">
                  <c:v>-0.12829930849693483</c:v>
                </c:pt>
                <c:pt idx="1755">
                  <c:v>-0.12579897899559001</c:v>
                </c:pt>
                <c:pt idx="1756">
                  <c:v>-0.12090002956392709</c:v>
                </c:pt>
                <c:pt idx="1757">
                  <c:v>-0.11999999808904249</c:v>
                </c:pt>
                <c:pt idx="1758">
                  <c:v>-0.12030054979550187</c:v>
                </c:pt>
                <c:pt idx="1759">
                  <c:v>-0.11789968691300601</c:v>
                </c:pt>
                <c:pt idx="1760">
                  <c:v>-0.12039927883597557</c:v>
                </c:pt>
                <c:pt idx="1761">
                  <c:v>-0.12080000562855275</c:v>
                </c:pt>
                <c:pt idx="1762">
                  <c:v>-0.11210002259758767</c:v>
                </c:pt>
                <c:pt idx="1763">
                  <c:v>-0.10980101356835803</c:v>
                </c:pt>
                <c:pt idx="1764">
                  <c:v>-0.1101994564087363</c:v>
                </c:pt>
                <c:pt idx="1765">
                  <c:v>-0.11149930944520747</c:v>
                </c:pt>
                <c:pt idx="1766">
                  <c:v>-0.11020001964789117</c:v>
                </c:pt>
                <c:pt idx="1767">
                  <c:v>-0.11309997968783136</c:v>
                </c:pt>
                <c:pt idx="1768">
                  <c:v>-0.11860000610613497</c:v>
                </c:pt>
                <c:pt idx="1769">
                  <c:v>-0.11809967117733322</c:v>
                </c:pt>
                <c:pt idx="1770">
                  <c:v>-0.11719966374221258</c:v>
                </c:pt>
                <c:pt idx="1771">
                  <c:v>-0.11990001392405247</c:v>
                </c:pt>
                <c:pt idx="1772">
                  <c:v>-0.123199989888235</c:v>
                </c:pt>
                <c:pt idx="1773">
                  <c:v>-0.12020062084047822</c:v>
                </c:pt>
                <c:pt idx="1774">
                  <c:v>-0.11939915276161628</c:v>
                </c:pt>
                <c:pt idx="1775">
                  <c:v>-0.11879986600979464</c:v>
                </c:pt>
                <c:pt idx="1776">
                  <c:v>-0.12300001468247501</c:v>
                </c:pt>
                <c:pt idx="1777">
                  <c:v>-0.12499999743158696</c:v>
                </c:pt>
                <c:pt idx="1778">
                  <c:v>-0.12550037403707393</c:v>
                </c:pt>
                <c:pt idx="1779">
                  <c:v>-0.12699973125563702</c:v>
                </c:pt>
                <c:pt idx="1780">
                  <c:v>-0.12829877690819558</c:v>
                </c:pt>
                <c:pt idx="1781">
                  <c:v>-0.12290002898953389</c:v>
                </c:pt>
                <c:pt idx="1782">
                  <c:v>-0.12120000801223796</c:v>
                </c:pt>
                <c:pt idx="1783">
                  <c:v>-0.12200015668349806</c:v>
                </c:pt>
                <c:pt idx="1784">
                  <c:v>-0.1240995863918215</c:v>
                </c:pt>
                <c:pt idx="1785">
                  <c:v>-0.1231000920306542</c:v>
                </c:pt>
                <c:pt idx="1786">
                  <c:v>-0.12350001278537093</c:v>
                </c:pt>
                <c:pt idx="1787">
                  <c:v>-0.12300000705727143</c:v>
                </c:pt>
                <c:pt idx="1788">
                  <c:v>-0.12390069084358402</c:v>
                </c:pt>
                <c:pt idx="1789">
                  <c:v>-0.12509954720007954</c:v>
                </c:pt>
                <c:pt idx="1790">
                  <c:v>-0.12469961561873788</c:v>
                </c:pt>
                <c:pt idx="1791">
                  <c:v>-0.12939998883666703</c:v>
                </c:pt>
                <c:pt idx="1792">
                  <c:v>-0.12740001054044114</c:v>
                </c:pt>
                <c:pt idx="1793">
                  <c:v>-0.12440042677189922</c:v>
                </c:pt>
                <c:pt idx="1794">
                  <c:v>-0.12379945177963236</c:v>
                </c:pt>
                <c:pt idx="1795">
                  <c:v>-0.12309956966055324</c:v>
                </c:pt>
                <c:pt idx="1796">
                  <c:v>-0.12500001230364433</c:v>
                </c:pt>
                <c:pt idx="1797">
                  <c:v>-0.12520000758377137</c:v>
                </c:pt>
                <c:pt idx="1798">
                  <c:v>-0.13270006041420856</c:v>
                </c:pt>
                <c:pt idx="1799">
                  <c:v>-0.13559900684776949</c:v>
                </c:pt>
                <c:pt idx="1800">
                  <c:v>-0.13249959717359161</c:v>
                </c:pt>
                <c:pt idx="1801">
                  <c:v>-0.13490000019373838</c:v>
                </c:pt>
                <c:pt idx="1802">
                  <c:v>-0.13530000596074387</c:v>
                </c:pt>
                <c:pt idx="1803">
                  <c:v>-0.13700001917459304</c:v>
                </c:pt>
                <c:pt idx="1804">
                  <c:v>-0.13199975233146688</c:v>
                </c:pt>
                <c:pt idx="1805">
                  <c:v>-0.13489917221158976</c:v>
                </c:pt>
                <c:pt idx="1806">
                  <c:v>-0.12990000467107166</c:v>
                </c:pt>
                <c:pt idx="1807">
                  <c:v>-0.1245999982857029</c:v>
                </c:pt>
                <c:pt idx="1808">
                  <c:v>-0.12080064244219102</c:v>
                </c:pt>
                <c:pt idx="1809">
                  <c:v>-0.12299966102000326</c:v>
                </c:pt>
                <c:pt idx="1810">
                  <c:v>-0.12429974298720481</c:v>
                </c:pt>
                <c:pt idx="1811">
                  <c:v>-0.12229999732517172</c:v>
                </c:pt>
                <c:pt idx="1812">
                  <c:v>-0.11789999870961765</c:v>
                </c:pt>
                <c:pt idx="1813">
                  <c:v>-0.11400069570663618</c:v>
                </c:pt>
                <c:pt idx="1814">
                  <c:v>-0.11579950294253649</c:v>
                </c:pt>
                <c:pt idx="1815">
                  <c:v>-0.11749974679696606</c:v>
                </c:pt>
                <c:pt idx="1816">
                  <c:v>-0.11950000114302384</c:v>
                </c:pt>
                <c:pt idx="1817">
                  <c:v>-0.11900001268077176</c:v>
                </c:pt>
                <c:pt idx="1818">
                  <c:v>-0.11980003910139203</c:v>
                </c:pt>
                <c:pt idx="1819">
                  <c:v>-0.12019978986063506</c:v>
                </c:pt>
                <c:pt idx="1820">
                  <c:v>-0.12249967674870277</c:v>
                </c:pt>
                <c:pt idx="1821">
                  <c:v>-0.12419999713893048</c:v>
                </c:pt>
                <c:pt idx="1822">
                  <c:v>-0.12409998598741367</c:v>
                </c:pt>
                <c:pt idx="1823">
                  <c:v>-0.1304002701290301</c:v>
                </c:pt>
                <c:pt idx="1824">
                  <c:v>-0.13449989524087869</c:v>
                </c:pt>
                <c:pt idx="1825">
                  <c:v>-0.14089963007427286</c:v>
                </c:pt>
                <c:pt idx="1826">
                  <c:v>-0.1416000066747074</c:v>
                </c:pt>
                <c:pt idx="1827">
                  <c:v>-0.1460999870323576</c:v>
                </c:pt>
                <c:pt idx="1828">
                  <c:v>-0.15090035043249372</c:v>
                </c:pt>
                <c:pt idx="1829">
                  <c:v>-0.14819945774797816</c:v>
                </c:pt>
                <c:pt idx="1830">
                  <c:v>-0.14819962200999726</c:v>
                </c:pt>
                <c:pt idx="1831">
                  <c:v>-0.1522000118275173</c:v>
                </c:pt>
                <c:pt idx="1832">
                  <c:v>-0.15309998812881531</c:v>
                </c:pt>
                <c:pt idx="1833">
                  <c:v>-0.15310043077624869</c:v>
                </c:pt>
                <c:pt idx="1834">
                  <c:v>-0.15569969554053387</c:v>
                </c:pt>
                <c:pt idx="1835">
                  <c:v>-0.15799978089489741</c:v>
                </c:pt>
                <c:pt idx="1836">
                  <c:v>-0.15950000882003224</c:v>
                </c:pt>
                <c:pt idx="1837">
                  <c:v>-0.15850001425860683</c:v>
                </c:pt>
                <c:pt idx="1838">
                  <c:v>-0.15430089955771109</c:v>
                </c:pt>
                <c:pt idx="1839">
                  <c:v>-0.1539998287189519</c:v>
                </c:pt>
                <c:pt idx="1840">
                  <c:v>-0.15519962959660916</c:v>
                </c:pt>
                <c:pt idx="1841">
                  <c:v>-0.15700000620563515</c:v>
                </c:pt>
                <c:pt idx="1842">
                  <c:v>-0.16039998993801419</c:v>
                </c:pt>
                <c:pt idx="1843">
                  <c:v>-0.16290040616877377</c:v>
                </c:pt>
                <c:pt idx="1844">
                  <c:v>-0.16209956631792011</c:v>
                </c:pt>
                <c:pt idx="1845">
                  <c:v>-0.16179938311688602</c:v>
                </c:pt>
                <c:pt idx="1846">
                  <c:v>-0.16240001406549709</c:v>
                </c:pt>
                <c:pt idx="1847">
                  <c:v>-0.16279998597747181</c:v>
                </c:pt>
                <c:pt idx="1848">
                  <c:v>-0.16459994635079056</c:v>
                </c:pt>
                <c:pt idx="1849">
                  <c:v>-0.16309987525892211</c:v>
                </c:pt>
                <c:pt idx="1850">
                  <c:v>-0.16669948749768082</c:v>
                </c:pt>
                <c:pt idx="1851">
                  <c:v>-0.16780001277948031</c:v>
                </c:pt>
                <c:pt idx="1852">
                  <c:v>-0.16549999517883407</c:v>
                </c:pt>
                <c:pt idx="1853">
                  <c:v>-0.16680034537421307</c:v>
                </c:pt>
                <c:pt idx="1854">
                  <c:v>-0.16899989428202389</c:v>
                </c:pt>
                <c:pt idx="1855">
                  <c:v>-0.17039940729591763</c:v>
                </c:pt>
                <c:pt idx="1856">
                  <c:v>-0.16979999862087425</c:v>
                </c:pt>
                <c:pt idx="1857">
                  <c:v>-0.17220001421082998</c:v>
                </c:pt>
                <c:pt idx="1858">
                  <c:v>-0.17699991836707341</c:v>
                </c:pt>
                <c:pt idx="1859">
                  <c:v>-0.1730990029827808</c:v>
                </c:pt>
                <c:pt idx="1860">
                  <c:v>-0.16790027875686064</c:v>
                </c:pt>
                <c:pt idx="1861">
                  <c:v>-0.17319999799656216</c:v>
                </c:pt>
                <c:pt idx="1862">
                  <c:v>-0.17590000748896273</c:v>
                </c:pt>
                <c:pt idx="1863">
                  <c:v>-0.18080003390787169</c:v>
                </c:pt>
                <c:pt idx="1864">
                  <c:v>-0.17819956555467797</c:v>
                </c:pt>
                <c:pt idx="1865">
                  <c:v>-0.18109941215516301</c:v>
                </c:pt>
                <c:pt idx="1866">
                  <c:v>-0.17900000348163303</c:v>
                </c:pt>
                <c:pt idx="1867">
                  <c:v>-0.18319998993683839</c:v>
                </c:pt>
                <c:pt idx="1868">
                  <c:v>-0.18599983143940335</c:v>
                </c:pt>
                <c:pt idx="1869">
                  <c:v>-0.18649989037658088</c:v>
                </c:pt>
                <c:pt idx="1870">
                  <c:v>-0.18599972782249097</c:v>
                </c:pt>
                <c:pt idx="1871">
                  <c:v>-0.18379999537137337</c:v>
                </c:pt>
                <c:pt idx="1872">
                  <c:v>-0.18599999776051845</c:v>
                </c:pt>
                <c:pt idx="1873">
                  <c:v>-0.19119990530452924</c:v>
                </c:pt>
                <c:pt idx="1874">
                  <c:v>-0.19169967265770538</c:v>
                </c:pt>
                <c:pt idx="1875">
                  <c:v>-0.19219957580207847</c:v>
                </c:pt>
                <c:pt idx="1876">
                  <c:v>-0.19080000524991192</c:v>
                </c:pt>
                <c:pt idx="1877">
                  <c:v>-0.19040001101529924</c:v>
                </c:pt>
                <c:pt idx="1878">
                  <c:v>-0.1940002917763195</c:v>
                </c:pt>
                <c:pt idx="1879">
                  <c:v>-0.19609982409747317</c:v>
                </c:pt>
                <c:pt idx="1880">
                  <c:v>-0.20129990978603018</c:v>
                </c:pt>
                <c:pt idx="1881">
                  <c:v>-0.20470000562636415</c:v>
                </c:pt>
                <c:pt idx="1882">
                  <c:v>-0.2033000009105308</c:v>
                </c:pt>
                <c:pt idx="1883">
                  <c:v>-0.20220046997565078</c:v>
                </c:pt>
                <c:pt idx="1884">
                  <c:v>-0.20199989934189944</c:v>
                </c:pt>
                <c:pt idx="1885">
                  <c:v>-0.20469930634862976</c:v>
                </c:pt>
                <c:pt idx="1886">
                  <c:v>-0.20190000333968783</c:v>
                </c:pt>
                <c:pt idx="1887">
                  <c:v>-0.20440000267262803</c:v>
                </c:pt>
                <c:pt idx="1888">
                  <c:v>-0.20310067325044656</c:v>
                </c:pt>
                <c:pt idx="1889">
                  <c:v>-0.19729989468760323</c:v>
                </c:pt>
                <c:pt idx="1890">
                  <c:v>-0.19929954011604423</c:v>
                </c:pt>
                <c:pt idx="1891">
                  <c:v>-0.20239999597833958</c:v>
                </c:pt>
                <c:pt idx="1892">
                  <c:v>-0.20379999869328458</c:v>
                </c:pt>
                <c:pt idx="1893">
                  <c:v>-0.20470048095739912</c:v>
                </c:pt>
                <c:pt idx="1894">
                  <c:v>-0.20599933798075654</c:v>
                </c:pt>
                <c:pt idx="1895">
                  <c:v>-0.20729936950374395</c:v>
                </c:pt>
                <c:pt idx="1896">
                  <c:v>-0.20510000045032939</c:v>
                </c:pt>
                <c:pt idx="1897">
                  <c:v>-0.20070000522537157</c:v>
                </c:pt>
                <c:pt idx="1898">
                  <c:v>-0.20020060806564288</c:v>
                </c:pt>
                <c:pt idx="1899">
                  <c:v>-0.20439984843687853</c:v>
                </c:pt>
                <c:pt idx="1900">
                  <c:v>-0.2053997421025997</c:v>
                </c:pt>
                <c:pt idx="1901">
                  <c:v>-0.20879999644967029</c:v>
                </c:pt>
                <c:pt idx="1902">
                  <c:v>-0.20740000018849969</c:v>
                </c:pt>
                <c:pt idx="1903">
                  <c:v>-0.20510081775864819</c:v>
                </c:pt>
                <c:pt idx="1904">
                  <c:v>-0.20459982142347144</c:v>
                </c:pt>
                <c:pt idx="1905">
                  <c:v>-0.20709972660552012</c:v>
                </c:pt>
                <c:pt idx="1906">
                  <c:v>-0.20949999416188803</c:v>
                </c:pt>
                <c:pt idx="1907">
                  <c:v>-0.21010000500245951</c:v>
                </c:pt>
                <c:pt idx="1908">
                  <c:v>-0.20540080935461447</c:v>
                </c:pt>
                <c:pt idx="1909">
                  <c:v>-0.2013002594030695</c:v>
                </c:pt>
                <c:pt idx="1910">
                  <c:v>-0.20589933449809905</c:v>
                </c:pt>
                <c:pt idx="1911">
                  <c:v>-0.20390000507904915</c:v>
                </c:pt>
                <c:pt idx="1912">
                  <c:v>-0.20720000474830158</c:v>
                </c:pt>
                <c:pt idx="1913">
                  <c:v>-0.20890044739644509</c:v>
                </c:pt>
                <c:pt idx="1914">
                  <c:v>-0.20789937180961715</c:v>
                </c:pt>
                <c:pt idx="1915">
                  <c:v>-0.20809961533814203</c:v>
                </c:pt>
                <c:pt idx="1916">
                  <c:v>-0.21090000514959684</c:v>
                </c:pt>
                <c:pt idx="1917">
                  <c:v>-0.21360000515414868</c:v>
                </c:pt>
                <c:pt idx="1918">
                  <c:v>-0.21370047421805793</c:v>
                </c:pt>
                <c:pt idx="1919">
                  <c:v>-0.20739959473576164</c:v>
                </c:pt>
                <c:pt idx="1920">
                  <c:v>-0.2058999513683375</c:v>
                </c:pt>
                <c:pt idx="1921">
                  <c:v>-0.20670000588870607</c:v>
                </c:pt>
                <c:pt idx="1922">
                  <c:v>-0.20270000185701065</c:v>
                </c:pt>
                <c:pt idx="1923">
                  <c:v>-0.19950063280703034</c:v>
                </c:pt>
                <c:pt idx="1924">
                  <c:v>-0.19479926836356753</c:v>
                </c:pt>
                <c:pt idx="1925">
                  <c:v>-0.19199984276201576</c:v>
                </c:pt>
                <c:pt idx="1926">
                  <c:v>-0.19330000464833574</c:v>
                </c:pt>
                <c:pt idx="1927">
                  <c:v>-0.19350000670237932</c:v>
                </c:pt>
                <c:pt idx="1928">
                  <c:v>-0.19090059633163037</c:v>
                </c:pt>
                <c:pt idx="1929">
                  <c:v>-0.1902994963893434</c:v>
                </c:pt>
                <c:pt idx="1930">
                  <c:v>-0.189299664045393</c:v>
                </c:pt>
                <c:pt idx="1931">
                  <c:v>-0.19139999932667706</c:v>
                </c:pt>
                <c:pt idx="1932">
                  <c:v>-0.19380000307864975</c:v>
                </c:pt>
                <c:pt idx="1933">
                  <c:v>-0.1902007810131181</c:v>
                </c:pt>
                <c:pt idx="1934">
                  <c:v>-0.18619937254698016</c:v>
                </c:pt>
                <c:pt idx="1935">
                  <c:v>-0.18649945215292973</c:v>
                </c:pt>
                <c:pt idx="1936">
                  <c:v>-0.18810000216035405</c:v>
                </c:pt>
                <c:pt idx="1937">
                  <c:v>-0.18620000185183017</c:v>
                </c:pt>
                <c:pt idx="1938">
                  <c:v>-0.18650091355812037</c:v>
                </c:pt>
                <c:pt idx="1939">
                  <c:v>-0.18849949558352819</c:v>
                </c:pt>
                <c:pt idx="1940">
                  <c:v>-0.18719937265996123</c:v>
                </c:pt>
                <c:pt idx="1941">
                  <c:v>-0.18380000361503335</c:v>
                </c:pt>
                <c:pt idx="1942">
                  <c:v>-0.18340000092575792</c:v>
                </c:pt>
                <c:pt idx="1943">
                  <c:v>-0.18350027593260165</c:v>
                </c:pt>
                <c:pt idx="1944">
                  <c:v>-0.18449961792794056</c:v>
                </c:pt>
                <c:pt idx="1945">
                  <c:v>-0.18329954580258345</c:v>
                </c:pt>
                <c:pt idx="1946">
                  <c:v>-0.18240000165678794</c:v>
                </c:pt>
                <c:pt idx="1947">
                  <c:v>-0.18310000370547641</c:v>
                </c:pt>
                <c:pt idx="1948">
                  <c:v>-0.18370031833910616</c:v>
                </c:pt>
                <c:pt idx="1949">
                  <c:v>-0.18439967928861734</c:v>
                </c:pt>
                <c:pt idx="1950">
                  <c:v>-0.18509947982965969</c:v>
                </c:pt>
                <c:pt idx="1951">
                  <c:v>-0.18399999970279168</c:v>
                </c:pt>
                <c:pt idx="1952">
                  <c:v>-0.1825999983411748</c:v>
                </c:pt>
                <c:pt idx="1953">
                  <c:v>-0.17970059542858507</c:v>
                </c:pt>
                <c:pt idx="1954">
                  <c:v>-0.18029929769545561</c:v>
                </c:pt>
                <c:pt idx="1955">
                  <c:v>-0.17849967803340405</c:v>
                </c:pt>
                <c:pt idx="1956">
                  <c:v>-0.17710000011720695</c:v>
                </c:pt>
                <c:pt idx="1957">
                  <c:v>-0.17829999978857813</c:v>
                </c:pt>
                <c:pt idx="1958">
                  <c:v>-0.18390002992964583</c:v>
                </c:pt>
                <c:pt idx="1959">
                  <c:v>-0.18189934279507725</c:v>
                </c:pt>
                <c:pt idx="1960">
                  <c:v>-0.18099914707272546</c:v>
                </c:pt>
                <c:pt idx="1961">
                  <c:v>-0.17970000037166756</c:v>
                </c:pt>
                <c:pt idx="1962">
                  <c:v>-0.17710000090301037</c:v>
                </c:pt>
                <c:pt idx="1963">
                  <c:v>-0.17490059425472282</c:v>
                </c:pt>
                <c:pt idx="1964">
                  <c:v>-0.17619920591823757</c:v>
                </c:pt>
                <c:pt idx="1965">
                  <c:v>-0.17239934420649661</c:v>
                </c:pt>
                <c:pt idx="1966">
                  <c:v>-0.16790000018227147</c:v>
                </c:pt>
                <c:pt idx="1967">
                  <c:v>-0.16759999992791563</c:v>
                </c:pt>
                <c:pt idx="1968">
                  <c:v>-0.16430108324129833</c:v>
                </c:pt>
                <c:pt idx="1969">
                  <c:v>-0.16589977135299705</c:v>
                </c:pt>
                <c:pt idx="1970">
                  <c:v>-0.16859943583403947</c:v>
                </c:pt>
                <c:pt idx="1971">
                  <c:v>-0.1679999999832944</c:v>
                </c:pt>
                <c:pt idx="1972">
                  <c:v>-0.17050000016024569</c:v>
                </c:pt>
                <c:pt idx="1973">
                  <c:v>-0.16720059444924118</c:v>
                </c:pt>
                <c:pt idx="1974">
                  <c:v>-0.16469945130666019</c:v>
                </c:pt>
                <c:pt idx="1975">
                  <c:v>-0.16419960271014133</c:v>
                </c:pt>
                <c:pt idx="1976">
                  <c:v>-0.16420000013749814</c:v>
                </c:pt>
                <c:pt idx="1977">
                  <c:v>-0.16429999931278871</c:v>
                </c:pt>
                <c:pt idx="1978">
                  <c:v>-0.15810122176480945</c:v>
                </c:pt>
                <c:pt idx="1979">
                  <c:v>-0.15369949629530311</c:v>
                </c:pt>
                <c:pt idx="1980">
                  <c:v>-0.15469964905059896</c:v>
                </c:pt>
                <c:pt idx="1981">
                  <c:v>-0.15400000126828672</c:v>
                </c:pt>
                <c:pt idx="1982">
                  <c:v>-0.15600000161794014</c:v>
                </c:pt>
                <c:pt idx="1983">
                  <c:v>-0.15720018246793188</c:v>
                </c:pt>
                <c:pt idx="1984">
                  <c:v>-0.15319969447591575</c:v>
                </c:pt>
                <c:pt idx="1985">
                  <c:v>-0.15379978728014976</c:v>
                </c:pt>
                <c:pt idx="1986">
                  <c:v>-0.1559999982782756</c:v>
                </c:pt>
                <c:pt idx="1987">
                  <c:v>-0.15269999830343295</c:v>
                </c:pt>
                <c:pt idx="1988">
                  <c:v>-0.15220038439292694</c:v>
                </c:pt>
                <c:pt idx="1989">
                  <c:v>-0.15109987878531683</c:v>
                </c:pt>
                <c:pt idx="1990">
                  <c:v>-0.14919988014298724</c:v>
                </c:pt>
                <c:pt idx="1991">
                  <c:v>-0.15290000071399845</c:v>
                </c:pt>
                <c:pt idx="1992">
                  <c:v>-0.1504999990502256</c:v>
                </c:pt>
                <c:pt idx="1993">
                  <c:v>-0.1474008843433694</c:v>
                </c:pt>
                <c:pt idx="1994">
                  <c:v>-0.1460000455044792</c:v>
                </c:pt>
                <c:pt idx="1995">
                  <c:v>-0.14879978981480235</c:v>
                </c:pt>
                <c:pt idx="1996">
                  <c:v>-0.15129999708005926</c:v>
                </c:pt>
                <c:pt idx="1997">
                  <c:v>-0.15179999843530823</c:v>
                </c:pt>
                <c:pt idx="1998">
                  <c:v>-0.15729989107785514</c:v>
                </c:pt>
                <c:pt idx="1999">
                  <c:v>-0.15529920496192062</c:v>
                </c:pt>
                <c:pt idx="2000">
                  <c:v>-0.150199616124155</c:v>
                </c:pt>
                <c:pt idx="2001">
                  <c:v>-0.15169999848876614</c:v>
                </c:pt>
                <c:pt idx="2002">
                  <c:v>-0.1500999968193355</c:v>
                </c:pt>
                <c:pt idx="2003">
                  <c:v>-0.14720058069360675</c:v>
                </c:pt>
                <c:pt idx="2004">
                  <c:v>-0.14589936051925179</c:v>
                </c:pt>
                <c:pt idx="2005">
                  <c:v>-0.14309951293398626</c:v>
                </c:pt>
                <c:pt idx="2006">
                  <c:v>-0.14230000266252318</c:v>
                </c:pt>
                <c:pt idx="2007">
                  <c:v>-0.14310000131081324</c:v>
                </c:pt>
                <c:pt idx="2008">
                  <c:v>-0.1440004571704776</c:v>
                </c:pt>
                <c:pt idx="2009">
                  <c:v>-0.1446993304634816</c:v>
                </c:pt>
                <c:pt idx="2010">
                  <c:v>-0.14159930813184474</c:v>
                </c:pt>
                <c:pt idx="2011">
                  <c:v>-0.14100000682083191</c:v>
                </c:pt>
                <c:pt idx="2012">
                  <c:v>-0.14049999565759208</c:v>
                </c:pt>
                <c:pt idx="2013">
                  <c:v>-0.13910081491485471</c:v>
                </c:pt>
                <c:pt idx="2014">
                  <c:v>-0.13399918868526584</c:v>
                </c:pt>
                <c:pt idx="2015">
                  <c:v>-0.13049930759007111</c:v>
                </c:pt>
                <c:pt idx="2016">
                  <c:v>-0.12960000627208501</c:v>
                </c:pt>
                <c:pt idx="2017">
                  <c:v>-0.12900000662921229</c:v>
                </c:pt>
                <c:pt idx="2018">
                  <c:v>-0.1255007432482671</c:v>
                </c:pt>
                <c:pt idx="2019">
                  <c:v>-0.1218998959302553</c:v>
                </c:pt>
                <c:pt idx="2020">
                  <c:v>-0.12419951155607123</c:v>
                </c:pt>
                <c:pt idx="2021">
                  <c:v>-0.12329999382200185</c:v>
                </c:pt>
                <c:pt idx="2022">
                  <c:v>-0.12680000534601277</c:v>
                </c:pt>
                <c:pt idx="2023">
                  <c:v>-0.12540074195567286</c:v>
                </c:pt>
                <c:pt idx="2024">
                  <c:v>-0.12880001588200685</c:v>
                </c:pt>
                <c:pt idx="2025">
                  <c:v>-0.13189997286826838</c:v>
                </c:pt>
                <c:pt idx="2026">
                  <c:v>-0.13419999928737525</c:v>
                </c:pt>
                <c:pt idx="2027">
                  <c:v>-0.13610000402695732</c:v>
                </c:pt>
                <c:pt idx="2028">
                  <c:v>-0.13380040536139859</c:v>
                </c:pt>
                <c:pt idx="2029">
                  <c:v>-0.1381994492985541</c:v>
                </c:pt>
                <c:pt idx="2030">
                  <c:v>-0.13939946286700433</c:v>
                </c:pt>
                <c:pt idx="2031">
                  <c:v>-0.13879999966593459</c:v>
                </c:pt>
                <c:pt idx="2032">
                  <c:v>-0.137699998995231</c:v>
                </c:pt>
                <c:pt idx="2033">
                  <c:v>-0.13610038881597575</c:v>
                </c:pt>
                <c:pt idx="2034">
                  <c:v>-0.13609957401786232</c:v>
                </c:pt>
                <c:pt idx="2035">
                  <c:v>-0.13909966073697433</c:v>
                </c:pt>
                <c:pt idx="2036">
                  <c:v>-0.13849999602098251</c:v>
                </c:pt>
                <c:pt idx="2037">
                  <c:v>-0.13930000348045724</c:v>
                </c:pt>
                <c:pt idx="2038">
                  <c:v>-0.14070036518387496</c:v>
                </c:pt>
                <c:pt idx="2039">
                  <c:v>-0.14519982805359177</c:v>
                </c:pt>
                <c:pt idx="2040">
                  <c:v>-0.14859989884280367</c:v>
                </c:pt>
                <c:pt idx="2041">
                  <c:v>-0.14960000619612401</c:v>
                </c:pt>
                <c:pt idx="2042">
                  <c:v>-0.15070000655396143</c:v>
                </c:pt>
                <c:pt idx="2043">
                  <c:v>-0.15170064902486047</c:v>
                </c:pt>
                <c:pt idx="2044">
                  <c:v>-0.15199983592174249</c:v>
                </c:pt>
                <c:pt idx="2045">
                  <c:v>-0.15409922125400044</c:v>
                </c:pt>
                <c:pt idx="2046">
                  <c:v>-0.1518999991894816</c:v>
                </c:pt>
                <c:pt idx="2047">
                  <c:v>-0.15330000360700069</c:v>
                </c:pt>
                <c:pt idx="2048">
                  <c:v>-0.15480013737396803</c:v>
                </c:pt>
                <c:pt idx="2049">
                  <c:v>-0.15329971439496148</c:v>
                </c:pt>
                <c:pt idx="2050">
                  <c:v>-0.1520995481259888</c:v>
                </c:pt>
                <c:pt idx="2051">
                  <c:v>-0.15250000398373231</c:v>
                </c:pt>
                <c:pt idx="2052">
                  <c:v>-0.15099999926314922</c:v>
                </c:pt>
                <c:pt idx="2053">
                  <c:v>-0.15280064341641264</c:v>
                </c:pt>
                <c:pt idx="2054">
                  <c:v>-0.15590019774390385</c:v>
                </c:pt>
                <c:pt idx="2055">
                  <c:v>-0.1595990425630589</c:v>
                </c:pt>
                <c:pt idx="2056">
                  <c:v>-0.1545999938971363</c:v>
                </c:pt>
                <c:pt idx="2057">
                  <c:v>-0.15140000543760834</c:v>
                </c:pt>
                <c:pt idx="2058">
                  <c:v>-0.15090023336233571</c:v>
                </c:pt>
                <c:pt idx="2059">
                  <c:v>-0.14899963326752186</c:v>
                </c:pt>
                <c:pt idx="2060">
                  <c:v>-0.15059941382787656</c:v>
                </c:pt>
                <c:pt idx="2061">
                  <c:v>-0.15090000515192514</c:v>
                </c:pt>
                <c:pt idx="2062">
                  <c:v>-0.14689998688845662</c:v>
                </c:pt>
                <c:pt idx="2063">
                  <c:v>-0.14920025783067103</c:v>
                </c:pt>
                <c:pt idx="2064">
                  <c:v>-0.14799937629868509</c:v>
                </c:pt>
                <c:pt idx="2065">
                  <c:v>-0.14629982843325706</c:v>
                </c:pt>
                <c:pt idx="2066">
                  <c:v>-0.14690000352857169</c:v>
                </c:pt>
                <c:pt idx="2067">
                  <c:v>-0.15160000386822503</c:v>
                </c:pt>
                <c:pt idx="2068">
                  <c:v>-0.14980064801784465</c:v>
                </c:pt>
                <c:pt idx="2069">
                  <c:v>-0.1485998494681553</c:v>
                </c:pt>
                <c:pt idx="2070">
                  <c:v>-0.14739970012306003</c:v>
                </c:pt>
                <c:pt idx="2071">
                  <c:v>-0.14540001068235142</c:v>
                </c:pt>
                <c:pt idx="2072">
                  <c:v>-0.14520000085758511</c:v>
                </c:pt>
                <c:pt idx="2073">
                  <c:v>-0.14250028162496164</c:v>
                </c:pt>
                <c:pt idx="2074">
                  <c:v>-0.142299906736298</c:v>
                </c:pt>
                <c:pt idx="2075">
                  <c:v>-0.14989980716927676</c:v>
                </c:pt>
                <c:pt idx="2076">
                  <c:v>-0.1505999954752042</c:v>
                </c:pt>
                <c:pt idx="2077">
                  <c:v>-0.15470001273206435</c:v>
                </c:pt>
                <c:pt idx="2078">
                  <c:v>-0.15470024065871257</c:v>
                </c:pt>
                <c:pt idx="2079">
                  <c:v>-0.15869933338399278</c:v>
                </c:pt>
                <c:pt idx="2080">
                  <c:v>-0.15699948410474462</c:v>
                </c:pt>
                <c:pt idx="2081">
                  <c:v>-0.15649999279412441</c:v>
                </c:pt>
                <c:pt idx="2082">
                  <c:v>-0.15730000500479946</c:v>
                </c:pt>
                <c:pt idx="2083">
                  <c:v>-0.15630039482493885</c:v>
                </c:pt>
                <c:pt idx="2084">
                  <c:v>-0.15379964976455085</c:v>
                </c:pt>
                <c:pt idx="2085">
                  <c:v>-0.15159913568641059</c:v>
                </c:pt>
                <c:pt idx="2086">
                  <c:v>-0.14510000777227106</c:v>
                </c:pt>
                <c:pt idx="2087">
                  <c:v>-0.14240000338759273</c:v>
                </c:pt>
                <c:pt idx="2088">
                  <c:v>-0.1433004064092529</c:v>
                </c:pt>
                <c:pt idx="2089">
                  <c:v>-0.14219949812832056</c:v>
                </c:pt>
                <c:pt idx="2090">
                  <c:v>-0.1404999638107256</c:v>
                </c:pt>
                <c:pt idx="2091">
                  <c:v>-0.1422000034363009</c:v>
                </c:pt>
                <c:pt idx="2092">
                  <c:v>-0.14469999328139238</c:v>
                </c:pt>
                <c:pt idx="2093">
                  <c:v>-0.14310066385223763</c:v>
                </c:pt>
                <c:pt idx="2094">
                  <c:v>-0.13719975424464792</c:v>
                </c:pt>
                <c:pt idx="2095">
                  <c:v>-0.13539939933252754</c:v>
                </c:pt>
                <c:pt idx="2096">
                  <c:v>-0.13240000386576867</c:v>
                </c:pt>
                <c:pt idx="2097">
                  <c:v>-0.13419999575853581</c:v>
                </c:pt>
                <c:pt idx="2098">
                  <c:v>-0.13170085463207215</c:v>
                </c:pt>
                <c:pt idx="2099">
                  <c:v>-0.12749925685056951</c:v>
                </c:pt>
                <c:pt idx="2100">
                  <c:v>-0.12609975504892645</c:v>
                </c:pt>
                <c:pt idx="2101">
                  <c:v>-0.12619999618618749</c:v>
                </c:pt>
                <c:pt idx="2102">
                  <c:v>-0.13110000872984529</c:v>
                </c:pt>
                <c:pt idx="2103">
                  <c:v>-0.13160043816606048</c:v>
                </c:pt>
                <c:pt idx="2104">
                  <c:v>-0.13029997353442013</c:v>
                </c:pt>
                <c:pt idx="2105">
                  <c:v>-0.13309918207960436</c:v>
                </c:pt>
                <c:pt idx="2106">
                  <c:v>-0.13320001454121666</c:v>
                </c:pt>
                <c:pt idx="2107">
                  <c:v>-0.13429998746141791</c:v>
                </c:pt>
                <c:pt idx="2108">
                  <c:v>-0.13470057878294028</c:v>
                </c:pt>
                <c:pt idx="2109">
                  <c:v>-0.13369946155580692</c:v>
                </c:pt>
                <c:pt idx="2110">
                  <c:v>-0.13489946022309596</c:v>
                </c:pt>
                <c:pt idx="2111">
                  <c:v>-0.13609999532491202</c:v>
                </c:pt>
                <c:pt idx="2112">
                  <c:v>-0.1356000038140337</c:v>
                </c:pt>
                <c:pt idx="2113">
                  <c:v>-0.13320067439053673</c:v>
                </c:pt>
                <c:pt idx="2114">
                  <c:v>-0.13189990258251783</c:v>
                </c:pt>
                <c:pt idx="2115">
                  <c:v>-0.13269939899328165</c:v>
                </c:pt>
                <c:pt idx="2116">
                  <c:v>-0.13219998693966772</c:v>
                </c:pt>
                <c:pt idx="2117">
                  <c:v>-0.13430000657535857</c:v>
                </c:pt>
                <c:pt idx="2118">
                  <c:v>-0.1333006639542873</c:v>
                </c:pt>
                <c:pt idx="2119">
                  <c:v>-0.12999932051025098</c:v>
                </c:pt>
                <c:pt idx="2120">
                  <c:v>-0.12939955725596519</c:v>
                </c:pt>
                <c:pt idx="2121">
                  <c:v>-0.12759999990521464</c:v>
                </c:pt>
                <c:pt idx="2122">
                  <c:v>-0.13109998669824563</c:v>
                </c:pt>
                <c:pt idx="2123">
                  <c:v>-0.1331000957507058</c:v>
                </c:pt>
                <c:pt idx="2124">
                  <c:v>-0.13369964194134809</c:v>
                </c:pt>
                <c:pt idx="2125">
                  <c:v>-0.13419991593400482</c:v>
                </c:pt>
                <c:pt idx="2126">
                  <c:v>-0.13510001177928643</c:v>
                </c:pt>
                <c:pt idx="2127">
                  <c:v>-0.13140000300336396</c:v>
                </c:pt>
                <c:pt idx="2128">
                  <c:v>-0.12650098075391725</c:v>
                </c:pt>
                <c:pt idx="2129">
                  <c:v>-0.12719962272967678</c:v>
                </c:pt>
                <c:pt idx="2130">
                  <c:v>-0.12689935688831611</c:v>
                </c:pt>
                <c:pt idx="2131">
                  <c:v>-0.12360001425986411</c:v>
                </c:pt>
                <c:pt idx="2132">
                  <c:v>-0.12559999328368576</c:v>
                </c:pt>
                <c:pt idx="2133">
                  <c:v>-0.12720057139813434</c:v>
                </c:pt>
                <c:pt idx="2134">
                  <c:v>-0.13149931225780165</c:v>
                </c:pt>
                <c:pt idx="2135">
                  <c:v>-0.13089931058493676</c:v>
                </c:pt>
                <c:pt idx="2136">
                  <c:v>-0.12400000758498209</c:v>
                </c:pt>
                <c:pt idx="2137">
                  <c:v>-0.122300009636092</c:v>
                </c:pt>
                <c:pt idx="2138">
                  <c:v>-0.12100054474285571</c:v>
                </c:pt>
                <c:pt idx="2139">
                  <c:v>-0.12229969267355045</c:v>
                </c:pt>
                <c:pt idx="2140">
                  <c:v>-0.12439986743993359</c:v>
                </c:pt>
                <c:pt idx="2141">
                  <c:v>-0.12659998631716007</c:v>
                </c:pt>
                <c:pt idx="2142">
                  <c:v>-0.12609999580308795</c:v>
                </c:pt>
                <c:pt idx="2143">
                  <c:v>-0.12629991655558115</c:v>
                </c:pt>
                <c:pt idx="2144">
                  <c:v>-0.12289912309643114</c:v>
                </c:pt>
                <c:pt idx="2145">
                  <c:v>-0.12009978656715248</c:v>
                </c:pt>
                <c:pt idx="2146">
                  <c:v>-0.1229000012826873</c:v>
                </c:pt>
                <c:pt idx="2147">
                  <c:v>-0.12680000128602842</c:v>
                </c:pt>
                <c:pt idx="2148">
                  <c:v>-0.13060016317467671</c:v>
                </c:pt>
                <c:pt idx="2149">
                  <c:v>-0.13229959015734494</c:v>
                </c:pt>
                <c:pt idx="2150">
                  <c:v>-0.1324996951589128</c:v>
                </c:pt>
                <c:pt idx="2151">
                  <c:v>-0.13509998912923038</c:v>
                </c:pt>
                <c:pt idx="2152">
                  <c:v>-0.13440000472473912</c:v>
                </c:pt>
                <c:pt idx="2153">
                  <c:v>-0.13290070171933621</c:v>
                </c:pt>
                <c:pt idx="2154">
                  <c:v>-0.13430012093158439</c:v>
                </c:pt>
                <c:pt idx="2155">
                  <c:v>-0.1402994954114547</c:v>
                </c:pt>
                <c:pt idx="2156">
                  <c:v>-0.14079997768567409</c:v>
                </c:pt>
                <c:pt idx="2157">
                  <c:v>-0.14530000476952409</c:v>
                </c:pt>
                <c:pt idx="2158">
                  <c:v>-0.14499988250463502</c:v>
                </c:pt>
                <c:pt idx="2159">
                  <c:v>-0.14539940194663359</c:v>
                </c:pt>
                <c:pt idx="2160">
                  <c:v>-0.14509970846120268</c:v>
                </c:pt>
                <c:pt idx="2161">
                  <c:v>-0.14700000581797212</c:v>
                </c:pt>
                <c:pt idx="2162">
                  <c:v>-0.1432000271815923</c:v>
                </c:pt>
                <c:pt idx="2163">
                  <c:v>-0.13670084304612828</c:v>
                </c:pt>
                <c:pt idx="2164">
                  <c:v>-0.13439965638826834</c:v>
                </c:pt>
                <c:pt idx="2165">
                  <c:v>-0.13379958934820024</c:v>
                </c:pt>
                <c:pt idx="2166">
                  <c:v>-0.1330000089656096</c:v>
                </c:pt>
                <c:pt idx="2167">
                  <c:v>-0.13620002556126565</c:v>
                </c:pt>
                <c:pt idx="2168">
                  <c:v>-0.13640031614340842</c:v>
                </c:pt>
                <c:pt idx="2169">
                  <c:v>-0.13389966221438954</c:v>
                </c:pt>
                <c:pt idx="2170">
                  <c:v>-0.1331998765890603</c:v>
                </c:pt>
                <c:pt idx="2171">
                  <c:v>-0.13290000868437346</c:v>
                </c:pt>
                <c:pt idx="2172">
                  <c:v>-0.13039999752072617</c:v>
                </c:pt>
                <c:pt idx="2173">
                  <c:v>-0.13290014619997237</c:v>
                </c:pt>
                <c:pt idx="2174">
                  <c:v>-0.13369938421237748</c:v>
                </c:pt>
                <c:pt idx="2175">
                  <c:v>-0.1332992999086855</c:v>
                </c:pt>
                <c:pt idx="2176">
                  <c:v>-0.12990001011348795</c:v>
                </c:pt>
                <c:pt idx="2177">
                  <c:v>-0.13330000638961792</c:v>
                </c:pt>
                <c:pt idx="2178">
                  <c:v>-0.13370013847452356</c:v>
                </c:pt>
                <c:pt idx="2179">
                  <c:v>-0.13339990921667777</c:v>
                </c:pt>
                <c:pt idx="2180">
                  <c:v>-0.13429946861288045</c:v>
                </c:pt>
                <c:pt idx="2181">
                  <c:v>-0.13599997730489122</c:v>
                </c:pt>
                <c:pt idx="2182">
                  <c:v>-0.13880001592769986</c:v>
                </c:pt>
                <c:pt idx="2183">
                  <c:v>-0.13920064688136335</c:v>
                </c:pt>
                <c:pt idx="2184">
                  <c:v>-0.13599916830571601</c:v>
                </c:pt>
                <c:pt idx="2185">
                  <c:v>-0.13379944772896124</c:v>
                </c:pt>
                <c:pt idx="2186">
                  <c:v>-0.13560002584563335</c:v>
                </c:pt>
                <c:pt idx="2187">
                  <c:v>-0.13600001706799958</c:v>
                </c:pt>
                <c:pt idx="2188">
                  <c:v>-0.13660045633878326</c:v>
                </c:pt>
                <c:pt idx="2189">
                  <c:v>-0.13659912777075078</c:v>
                </c:pt>
                <c:pt idx="2190">
                  <c:v>-0.13609945021016756</c:v>
                </c:pt>
                <c:pt idx="2191">
                  <c:v>-0.13880002832593163</c:v>
                </c:pt>
                <c:pt idx="2192">
                  <c:v>-0.13840000973141287</c:v>
                </c:pt>
                <c:pt idx="2193">
                  <c:v>-0.13670071992964949</c:v>
                </c:pt>
                <c:pt idx="2194">
                  <c:v>-0.13319905882235616</c:v>
                </c:pt>
                <c:pt idx="2195">
                  <c:v>-0.12959957971906988</c:v>
                </c:pt>
                <c:pt idx="2196">
                  <c:v>-0.13159998273476958</c:v>
                </c:pt>
                <c:pt idx="2197">
                  <c:v>-0.1327999912246014</c:v>
                </c:pt>
                <c:pt idx="2198">
                  <c:v>-0.13450039424787974</c:v>
                </c:pt>
                <c:pt idx="2199">
                  <c:v>-0.13199915036966559</c:v>
                </c:pt>
                <c:pt idx="2200">
                  <c:v>-0.13089919137564721</c:v>
                </c:pt>
                <c:pt idx="2201">
                  <c:v>-0.12759998083492974</c:v>
                </c:pt>
                <c:pt idx="2202">
                  <c:v>-0.12780002183717443</c:v>
                </c:pt>
                <c:pt idx="2203">
                  <c:v>-0.12710091695771553</c:v>
                </c:pt>
                <c:pt idx="2204">
                  <c:v>-0.12129966564680217</c:v>
                </c:pt>
                <c:pt idx="2205">
                  <c:v>-0.12479988002451137</c:v>
                </c:pt>
                <c:pt idx="2206">
                  <c:v>-0.12410000228555873</c:v>
                </c:pt>
                <c:pt idx="2207">
                  <c:v>-0.1280000267070136</c:v>
                </c:pt>
                <c:pt idx="2208">
                  <c:v>-0.12810100107162725</c:v>
                </c:pt>
                <c:pt idx="2209">
                  <c:v>-0.12709903278300771</c:v>
                </c:pt>
                <c:pt idx="2210">
                  <c:v>-0.12589965629013022</c:v>
                </c:pt>
                <c:pt idx="2211">
                  <c:v>-0.12790000648965361</c:v>
                </c:pt>
                <c:pt idx="2212">
                  <c:v>-0.12550002784701064</c:v>
                </c:pt>
                <c:pt idx="2213">
                  <c:v>-0.12220066862209933</c:v>
                </c:pt>
                <c:pt idx="2214">
                  <c:v>-0.12179969329736196</c:v>
                </c:pt>
                <c:pt idx="2215">
                  <c:v>-0.12179936142638326</c:v>
                </c:pt>
                <c:pt idx="2216">
                  <c:v>-0.11999997577368049</c:v>
                </c:pt>
                <c:pt idx="2217">
                  <c:v>-0.12109999713720754</c:v>
                </c:pt>
                <c:pt idx="2218">
                  <c:v>-0.12160111036064336</c:v>
                </c:pt>
                <c:pt idx="2219">
                  <c:v>-0.1194997337370296</c:v>
                </c:pt>
                <c:pt idx="2220">
                  <c:v>-0.12069989528390579</c:v>
                </c:pt>
                <c:pt idx="2221">
                  <c:v>-0.12430001755274134</c:v>
                </c:pt>
                <c:pt idx="2222">
                  <c:v>-0.12709999656362925</c:v>
                </c:pt>
                <c:pt idx="2223">
                  <c:v>-0.13030045242339838</c:v>
                </c:pt>
                <c:pt idx="2224">
                  <c:v>-0.13519993190857349</c:v>
                </c:pt>
                <c:pt idx="2225">
                  <c:v>-0.13879920988256345</c:v>
                </c:pt>
                <c:pt idx="2226">
                  <c:v>-0.1357999895044486</c:v>
                </c:pt>
                <c:pt idx="2227">
                  <c:v>-0.13200001697987318</c:v>
                </c:pt>
                <c:pt idx="2228">
                  <c:v>-0.13170092869404471</c:v>
                </c:pt>
                <c:pt idx="2229">
                  <c:v>-0.13189963570039254</c:v>
                </c:pt>
                <c:pt idx="2230">
                  <c:v>-0.13559928045287961</c:v>
                </c:pt>
                <c:pt idx="2231">
                  <c:v>-0.1356999740601168</c:v>
                </c:pt>
                <c:pt idx="2232">
                  <c:v>-0.13829998865548987</c:v>
                </c:pt>
                <c:pt idx="2233">
                  <c:v>-0.14110063619591529</c:v>
                </c:pt>
                <c:pt idx="2234">
                  <c:v>-0.14219949559628731</c:v>
                </c:pt>
                <c:pt idx="2235">
                  <c:v>-0.14299957046750933</c:v>
                </c:pt>
                <c:pt idx="2236">
                  <c:v>-0.14799999990646029</c:v>
                </c:pt>
                <c:pt idx="2237">
                  <c:v>-0.143599985021865</c:v>
                </c:pt>
                <c:pt idx="2238">
                  <c:v>-0.13850109825580148</c:v>
                </c:pt>
                <c:pt idx="2239">
                  <c:v>-0.13929980087414151</c:v>
                </c:pt>
                <c:pt idx="2240">
                  <c:v>-0.14359930372302188</c:v>
                </c:pt>
                <c:pt idx="2241">
                  <c:v>-0.14479997091257246</c:v>
                </c:pt>
                <c:pt idx="2242">
                  <c:v>-0.14200001630524639</c:v>
                </c:pt>
                <c:pt idx="2243">
                  <c:v>-0.13850044574792264</c:v>
                </c:pt>
                <c:pt idx="2244">
                  <c:v>-0.13849977588688489</c:v>
                </c:pt>
                <c:pt idx="2245">
                  <c:v>-0.13989974879950751</c:v>
                </c:pt>
                <c:pt idx="2246">
                  <c:v>-0.14120000314869685</c:v>
                </c:pt>
                <c:pt idx="2247">
                  <c:v>-0.13929999808897264</c:v>
                </c:pt>
                <c:pt idx="2248">
                  <c:v>-0.13510077771934448</c:v>
                </c:pt>
                <c:pt idx="2249">
                  <c:v>-0.13829942817392293</c:v>
                </c:pt>
                <c:pt idx="2250">
                  <c:v>-0.14099949627416208</c:v>
                </c:pt>
                <c:pt idx="2251">
                  <c:v>-0.14129997854615794</c:v>
                </c:pt>
                <c:pt idx="2252">
                  <c:v>-0.14090002393641043</c:v>
                </c:pt>
                <c:pt idx="2253">
                  <c:v>-0.14140031452552648</c:v>
                </c:pt>
                <c:pt idx="2254">
                  <c:v>-0.14269926366978325</c:v>
                </c:pt>
                <c:pt idx="2255">
                  <c:v>-0.14109962606744375</c:v>
                </c:pt>
                <c:pt idx="2256">
                  <c:v>-0.14039998607768212</c:v>
                </c:pt>
                <c:pt idx="2257">
                  <c:v>-0.13939999828289729</c:v>
                </c:pt>
                <c:pt idx="2258">
                  <c:v>-0.14060037488525268</c:v>
                </c:pt>
                <c:pt idx="2259">
                  <c:v>-0.13879957533208653</c:v>
                </c:pt>
                <c:pt idx="2260">
                  <c:v>-0.13809956111799693</c:v>
                </c:pt>
                <c:pt idx="2261">
                  <c:v>-0.13909999055613298</c:v>
                </c:pt>
                <c:pt idx="2262">
                  <c:v>-0.13630002174613765</c:v>
                </c:pt>
                <c:pt idx="2263">
                  <c:v>-0.13720068892871495</c:v>
                </c:pt>
                <c:pt idx="2264">
                  <c:v>-0.13959940882341471</c:v>
                </c:pt>
                <c:pt idx="2265">
                  <c:v>-0.13929861602809979</c:v>
                </c:pt>
                <c:pt idx="2266">
                  <c:v>-0.14020000019809231</c:v>
                </c:pt>
                <c:pt idx="2267">
                  <c:v>-0.13390002326923423</c:v>
                </c:pt>
                <c:pt idx="2268">
                  <c:v>-0.13170117273693904</c:v>
                </c:pt>
                <c:pt idx="2269">
                  <c:v>-0.13329854440962663</c:v>
                </c:pt>
                <c:pt idx="2270">
                  <c:v>-0.13129844150535064</c:v>
                </c:pt>
                <c:pt idx="2271">
                  <c:v>-0.12570002717984607</c:v>
                </c:pt>
                <c:pt idx="2272">
                  <c:v>-0.11919998931989539</c:v>
                </c:pt>
                <c:pt idx="2273">
                  <c:v>-0.127100233839883</c:v>
                </c:pt>
                <c:pt idx="2274">
                  <c:v>-0.12339887551934225</c:v>
                </c:pt>
                <c:pt idx="2275">
                  <c:v>-0.12689953832159517</c:v>
                </c:pt>
                <c:pt idx="2276">
                  <c:v>-0.12659999418247025</c:v>
                </c:pt>
                <c:pt idx="2277">
                  <c:v>-0.1228999816958094</c:v>
                </c:pt>
                <c:pt idx="2278">
                  <c:v>-0.1172012767783599</c:v>
                </c:pt>
                <c:pt idx="2279">
                  <c:v>-0.11509748954995302</c:v>
                </c:pt>
                <c:pt idx="2280">
                  <c:v>-0.10589795361011056</c:v>
                </c:pt>
                <c:pt idx="2281">
                  <c:v>-9.8399971771868877E-2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2-4636-4ED3-8D02-22F5C30B15D3}"/>
            </c:ext>
          </c:extLst>
        </c:ser>
        <c:ser>
          <c:idx val="3"/>
          <c:order val="3"/>
          <c:spPr>
            <a:ln w="12700" cap="rnd">
              <a:solidFill>
                <a:srgbClr val="F17CB0"/>
              </a:solidFill>
              <a:round/>
            </a:ln>
            <a:effectLst/>
          </c:spPr>
          <c:marker>
            <c:symbol val="none"/>
          </c:marker>
          <c:xVal>
            <c:numRef>
              <c:f>sheet1!$G$1:$G$2282</c:f>
              <c:numCache>
                <c:formatCode>General</c:formatCode>
                <c:ptCount val="2282"/>
                <c:pt idx="0">
                  <c:v>-38.100002288818359</c:v>
                </c:pt>
                <c:pt idx="1">
                  <c:v>-38</c:v>
                </c:pt>
                <c:pt idx="2">
                  <c:v>-37.900001525878906</c:v>
                </c:pt>
                <c:pt idx="3">
                  <c:v>-37.799999237060547</c:v>
                </c:pt>
                <c:pt idx="4">
                  <c:v>-37.700000762939453</c:v>
                </c:pt>
                <c:pt idx="5">
                  <c:v>-37.600002288818359</c:v>
                </c:pt>
                <c:pt idx="6">
                  <c:v>-37.5</c:v>
                </c:pt>
                <c:pt idx="7">
                  <c:v>-37.400001525878906</c:v>
                </c:pt>
                <c:pt idx="8">
                  <c:v>-37.299999237060547</c:v>
                </c:pt>
                <c:pt idx="9">
                  <c:v>-37.200000762939453</c:v>
                </c:pt>
                <c:pt idx="10">
                  <c:v>-37.100002288818359</c:v>
                </c:pt>
                <c:pt idx="11">
                  <c:v>-37</c:v>
                </c:pt>
                <c:pt idx="12">
                  <c:v>-36.900001525878906</c:v>
                </c:pt>
                <c:pt idx="13">
                  <c:v>-36.799999237060547</c:v>
                </c:pt>
                <c:pt idx="14">
                  <c:v>-36.700000762939453</c:v>
                </c:pt>
                <c:pt idx="15">
                  <c:v>-36.600002288818359</c:v>
                </c:pt>
                <c:pt idx="16">
                  <c:v>-36.5</c:v>
                </c:pt>
                <c:pt idx="17">
                  <c:v>-36.400001525878906</c:v>
                </c:pt>
                <c:pt idx="18">
                  <c:v>-36.299999237060547</c:v>
                </c:pt>
                <c:pt idx="19">
                  <c:v>-36.200000762939453</c:v>
                </c:pt>
                <c:pt idx="20">
                  <c:v>-36.100002288818359</c:v>
                </c:pt>
                <c:pt idx="21">
                  <c:v>-36</c:v>
                </c:pt>
                <c:pt idx="22">
                  <c:v>-35.900001525878906</c:v>
                </c:pt>
                <c:pt idx="23">
                  <c:v>-35.799999237060547</c:v>
                </c:pt>
                <c:pt idx="24">
                  <c:v>-35.700000762939453</c:v>
                </c:pt>
                <c:pt idx="25">
                  <c:v>-35.600002288818359</c:v>
                </c:pt>
                <c:pt idx="26">
                  <c:v>-35.5</c:v>
                </c:pt>
                <c:pt idx="27">
                  <c:v>-35.400001525878906</c:v>
                </c:pt>
                <c:pt idx="28">
                  <c:v>-35.299999237060547</c:v>
                </c:pt>
                <c:pt idx="29">
                  <c:v>-35.200000762939453</c:v>
                </c:pt>
                <c:pt idx="30">
                  <c:v>-35.100002288818359</c:v>
                </c:pt>
                <c:pt idx="31">
                  <c:v>-35</c:v>
                </c:pt>
                <c:pt idx="32">
                  <c:v>-34.900001525878906</c:v>
                </c:pt>
                <c:pt idx="33">
                  <c:v>-34.799999237060547</c:v>
                </c:pt>
                <c:pt idx="34">
                  <c:v>-34.700000762939453</c:v>
                </c:pt>
                <c:pt idx="35">
                  <c:v>-34.600002288818359</c:v>
                </c:pt>
                <c:pt idx="36">
                  <c:v>-34.5</c:v>
                </c:pt>
                <c:pt idx="37">
                  <c:v>-34.400001525878906</c:v>
                </c:pt>
                <c:pt idx="38">
                  <c:v>-34.299999237060547</c:v>
                </c:pt>
                <c:pt idx="39">
                  <c:v>-34.200000762939453</c:v>
                </c:pt>
                <c:pt idx="40">
                  <c:v>-34.100002288818359</c:v>
                </c:pt>
                <c:pt idx="41">
                  <c:v>-34</c:v>
                </c:pt>
                <c:pt idx="42">
                  <c:v>-33.900001525878906</c:v>
                </c:pt>
                <c:pt idx="43">
                  <c:v>-33.799999237060547</c:v>
                </c:pt>
                <c:pt idx="44">
                  <c:v>-33.700000762939453</c:v>
                </c:pt>
                <c:pt idx="45">
                  <c:v>-33.600002288818359</c:v>
                </c:pt>
                <c:pt idx="46">
                  <c:v>-33.5</c:v>
                </c:pt>
                <c:pt idx="47">
                  <c:v>-33.400001525878906</c:v>
                </c:pt>
                <c:pt idx="48">
                  <c:v>-33.299999237060547</c:v>
                </c:pt>
                <c:pt idx="49">
                  <c:v>-33.200000762939453</c:v>
                </c:pt>
                <c:pt idx="50">
                  <c:v>-33.100002288818359</c:v>
                </c:pt>
                <c:pt idx="51">
                  <c:v>-33</c:v>
                </c:pt>
                <c:pt idx="52">
                  <c:v>-32.900001525878906</c:v>
                </c:pt>
                <c:pt idx="53">
                  <c:v>-32.799999237060547</c:v>
                </c:pt>
                <c:pt idx="54">
                  <c:v>-32.700000762939453</c:v>
                </c:pt>
                <c:pt idx="55">
                  <c:v>-32.600002288818359</c:v>
                </c:pt>
                <c:pt idx="56">
                  <c:v>-32.5</c:v>
                </c:pt>
                <c:pt idx="57">
                  <c:v>-32.400001525878906</c:v>
                </c:pt>
                <c:pt idx="58">
                  <c:v>-32.299999237060547</c:v>
                </c:pt>
                <c:pt idx="59">
                  <c:v>-32.200000762939453</c:v>
                </c:pt>
                <c:pt idx="60">
                  <c:v>-32.100002288818359</c:v>
                </c:pt>
                <c:pt idx="61">
                  <c:v>-32</c:v>
                </c:pt>
                <c:pt idx="62">
                  <c:v>-31.900001525878906</c:v>
                </c:pt>
                <c:pt idx="63">
                  <c:v>-31.80000114440918</c:v>
                </c:pt>
                <c:pt idx="64">
                  <c:v>-31.700000762939453</c:v>
                </c:pt>
                <c:pt idx="65">
                  <c:v>-31.600000381469727</c:v>
                </c:pt>
                <c:pt idx="66">
                  <c:v>-31.5</c:v>
                </c:pt>
                <c:pt idx="67">
                  <c:v>-31.400001525878906</c:v>
                </c:pt>
                <c:pt idx="68">
                  <c:v>-31.30000114440918</c:v>
                </c:pt>
                <c:pt idx="69">
                  <c:v>-31.200000762939453</c:v>
                </c:pt>
                <c:pt idx="70">
                  <c:v>-31.100000381469727</c:v>
                </c:pt>
                <c:pt idx="71">
                  <c:v>-31</c:v>
                </c:pt>
                <c:pt idx="72">
                  <c:v>-30.900001525878906</c:v>
                </c:pt>
                <c:pt idx="73">
                  <c:v>-30.80000114440918</c:v>
                </c:pt>
                <c:pt idx="74">
                  <c:v>-30.700000762939453</c:v>
                </c:pt>
                <c:pt idx="75">
                  <c:v>-30.600000381469727</c:v>
                </c:pt>
                <c:pt idx="76">
                  <c:v>-30.5</c:v>
                </c:pt>
                <c:pt idx="77">
                  <c:v>-30.400001525878906</c:v>
                </c:pt>
                <c:pt idx="78">
                  <c:v>-30.30000114440918</c:v>
                </c:pt>
                <c:pt idx="79">
                  <c:v>-30.200000762939453</c:v>
                </c:pt>
                <c:pt idx="80">
                  <c:v>-30.100000381469727</c:v>
                </c:pt>
                <c:pt idx="81">
                  <c:v>-30</c:v>
                </c:pt>
                <c:pt idx="82">
                  <c:v>-29.900001525878906</c:v>
                </c:pt>
                <c:pt idx="83">
                  <c:v>-29.80000114440918</c:v>
                </c:pt>
                <c:pt idx="84">
                  <c:v>-29.700000762939453</c:v>
                </c:pt>
                <c:pt idx="85">
                  <c:v>-29.600000381469727</c:v>
                </c:pt>
                <c:pt idx="86">
                  <c:v>-29.5</c:v>
                </c:pt>
                <c:pt idx="87">
                  <c:v>-29.400001525878906</c:v>
                </c:pt>
                <c:pt idx="88">
                  <c:v>-29.30000114440918</c:v>
                </c:pt>
                <c:pt idx="89">
                  <c:v>-29.200000762939453</c:v>
                </c:pt>
                <c:pt idx="90">
                  <c:v>-29.100000381469727</c:v>
                </c:pt>
                <c:pt idx="91">
                  <c:v>-29</c:v>
                </c:pt>
                <c:pt idx="92">
                  <c:v>-28.900001525878906</c:v>
                </c:pt>
                <c:pt idx="93">
                  <c:v>-28.80000114440918</c:v>
                </c:pt>
                <c:pt idx="94">
                  <c:v>-28.700000762939453</c:v>
                </c:pt>
                <c:pt idx="95">
                  <c:v>-28.600000381469727</c:v>
                </c:pt>
                <c:pt idx="96">
                  <c:v>-28.5</c:v>
                </c:pt>
                <c:pt idx="97">
                  <c:v>-28.400001525878906</c:v>
                </c:pt>
                <c:pt idx="98">
                  <c:v>-28.30000114440918</c:v>
                </c:pt>
                <c:pt idx="99">
                  <c:v>-28.200000762939453</c:v>
                </c:pt>
                <c:pt idx="100">
                  <c:v>-28.100000381469727</c:v>
                </c:pt>
                <c:pt idx="101">
                  <c:v>-28</c:v>
                </c:pt>
                <c:pt idx="102">
                  <c:v>-27.900001525878906</c:v>
                </c:pt>
                <c:pt idx="103">
                  <c:v>-27.80000114440918</c:v>
                </c:pt>
                <c:pt idx="104">
                  <c:v>-27.700000762939453</c:v>
                </c:pt>
                <c:pt idx="105">
                  <c:v>-27.600000381469727</c:v>
                </c:pt>
                <c:pt idx="106">
                  <c:v>-27.5</c:v>
                </c:pt>
                <c:pt idx="107">
                  <c:v>-27.400001525878906</c:v>
                </c:pt>
                <c:pt idx="108">
                  <c:v>-27.30000114440918</c:v>
                </c:pt>
                <c:pt idx="109">
                  <c:v>-27.200000762939453</c:v>
                </c:pt>
                <c:pt idx="110">
                  <c:v>-27.100000381469727</c:v>
                </c:pt>
                <c:pt idx="111">
                  <c:v>-27</c:v>
                </c:pt>
                <c:pt idx="112">
                  <c:v>-26.900001525878906</c:v>
                </c:pt>
                <c:pt idx="113">
                  <c:v>-26.80000114440918</c:v>
                </c:pt>
                <c:pt idx="114">
                  <c:v>-26.700000762939453</c:v>
                </c:pt>
                <c:pt idx="115">
                  <c:v>-26.600000381469727</c:v>
                </c:pt>
                <c:pt idx="116">
                  <c:v>-26.5</c:v>
                </c:pt>
                <c:pt idx="117">
                  <c:v>-26.400001525878906</c:v>
                </c:pt>
                <c:pt idx="118">
                  <c:v>-26.30000114440918</c:v>
                </c:pt>
                <c:pt idx="119">
                  <c:v>-26.200000762939453</c:v>
                </c:pt>
                <c:pt idx="120">
                  <c:v>-26.100000381469727</c:v>
                </c:pt>
                <c:pt idx="121">
                  <c:v>-26</c:v>
                </c:pt>
                <c:pt idx="122">
                  <c:v>-25.900001525878906</c:v>
                </c:pt>
                <c:pt idx="123">
                  <c:v>-25.80000114440918</c:v>
                </c:pt>
                <c:pt idx="124">
                  <c:v>-25.700000762939453</c:v>
                </c:pt>
                <c:pt idx="125">
                  <c:v>-25.600000381469727</c:v>
                </c:pt>
                <c:pt idx="126">
                  <c:v>-25.5</c:v>
                </c:pt>
                <c:pt idx="127">
                  <c:v>-25.400001525878906</c:v>
                </c:pt>
                <c:pt idx="128">
                  <c:v>-25.30000114440918</c:v>
                </c:pt>
                <c:pt idx="129">
                  <c:v>-25.200000762939453</c:v>
                </c:pt>
                <c:pt idx="130">
                  <c:v>-25.100000381469727</c:v>
                </c:pt>
                <c:pt idx="131">
                  <c:v>-25</c:v>
                </c:pt>
                <c:pt idx="132">
                  <c:v>-24.900001525878906</c:v>
                </c:pt>
                <c:pt idx="133">
                  <c:v>-24.80000114440918</c:v>
                </c:pt>
                <c:pt idx="134">
                  <c:v>-24.700000762939453</c:v>
                </c:pt>
                <c:pt idx="135">
                  <c:v>-24.600000381469727</c:v>
                </c:pt>
                <c:pt idx="136">
                  <c:v>-24.5</c:v>
                </c:pt>
                <c:pt idx="137">
                  <c:v>-24.400001525878906</c:v>
                </c:pt>
                <c:pt idx="138">
                  <c:v>-24.30000114440918</c:v>
                </c:pt>
                <c:pt idx="139">
                  <c:v>-24.200000762939453</c:v>
                </c:pt>
                <c:pt idx="140">
                  <c:v>-24.100000381469727</c:v>
                </c:pt>
                <c:pt idx="141">
                  <c:v>-24</c:v>
                </c:pt>
                <c:pt idx="142">
                  <c:v>-23.900001525878906</c:v>
                </c:pt>
                <c:pt idx="143">
                  <c:v>-23.80000114440918</c:v>
                </c:pt>
                <c:pt idx="144">
                  <c:v>-23.700000762939453</c:v>
                </c:pt>
                <c:pt idx="145">
                  <c:v>-23.600000381469727</c:v>
                </c:pt>
                <c:pt idx="146">
                  <c:v>-23.5</c:v>
                </c:pt>
                <c:pt idx="147">
                  <c:v>-23.400001525878906</c:v>
                </c:pt>
                <c:pt idx="148">
                  <c:v>-23.30000114440918</c:v>
                </c:pt>
                <c:pt idx="149">
                  <c:v>-23.200000762939453</c:v>
                </c:pt>
                <c:pt idx="150">
                  <c:v>-23.100000381469727</c:v>
                </c:pt>
                <c:pt idx="151">
                  <c:v>-23</c:v>
                </c:pt>
                <c:pt idx="152">
                  <c:v>-22.900001525878906</c:v>
                </c:pt>
                <c:pt idx="153">
                  <c:v>-22.80000114440918</c:v>
                </c:pt>
                <c:pt idx="154">
                  <c:v>-22.700000762939453</c:v>
                </c:pt>
                <c:pt idx="155">
                  <c:v>-22.600000381469727</c:v>
                </c:pt>
                <c:pt idx="156">
                  <c:v>-22.5</c:v>
                </c:pt>
                <c:pt idx="157">
                  <c:v>-22.400001525878906</c:v>
                </c:pt>
                <c:pt idx="158">
                  <c:v>-22.30000114440918</c:v>
                </c:pt>
                <c:pt idx="159">
                  <c:v>-22.200000762939453</c:v>
                </c:pt>
                <c:pt idx="160">
                  <c:v>-22.100000381469727</c:v>
                </c:pt>
                <c:pt idx="161">
                  <c:v>-22</c:v>
                </c:pt>
                <c:pt idx="162">
                  <c:v>-21.900001525878906</c:v>
                </c:pt>
                <c:pt idx="163">
                  <c:v>-21.80000114440918</c:v>
                </c:pt>
                <c:pt idx="164">
                  <c:v>-21.700000762939453</c:v>
                </c:pt>
                <c:pt idx="165">
                  <c:v>-21.600000381469727</c:v>
                </c:pt>
                <c:pt idx="166">
                  <c:v>-21.5</c:v>
                </c:pt>
                <c:pt idx="167">
                  <c:v>-21.400001525878906</c:v>
                </c:pt>
                <c:pt idx="168">
                  <c:v>-21.30000114440918</c:v>
                </c:pt>
                <c:pt idx="169">
                  <c:v>-21.200000762939453</c:v>
                </c:pt>
                <c:pt idx="170">
                  <c:v>-21.100000381469727</c:v>
                </c:pt>
                <c:pt idx="171">
                  <c:v>-21</c:v>
                </c:pt>
                <c:pt idx="172">
                  <c:v>-20.900001525878906</c:v>
                </c:pt>
                <c:pt idx="173">
                  <c:v>-20.80000114440918</c:v>
                </c:pt>
                <c:pt idx="174">
                  <c:v>-20.700000762939453</c:v>
                </c:pt>
                <c:pt idx="175">
                  <c:v>-20.600000381469727</c:v>
                </c:pt>
                <c:pt idx="176">
                  <c:v>-20.5</c:v>
                </c:pt>
                <c:pt idx="177">
                  <c:v>-20.400001525878906</c:v>
                </c:pt>
                <c:pt idx="178">
                  <c:v>-20.30000114440918</c:v>
                </c:pt>
                <c:pt idx="179">
                  <c:v>-20.200000762939453</c:v>
                </c:pt>
                <c:pt idx="180">
                  <c:v>-20.100000381469727</c:v>
                </c:pt>
                <c:pt idx="181">
                  <c:v>-20</c:v>
                </c:pt>
                <c:pt idx="182">
                  <c:v>-19.900001525878906</c:v>
                </c:pt>
                <c:pt idx="183">
                  <c:v>-19.80000114440918</c:v>
                </c:pt>
                <c:pt idx="184">
                  <c:v>-19.700000762939453</c:v>
                </c:pt>
                <c:pt idx="185">
                  <c:v>-19.600000381469727</c:v>
                </c:pt>
                <c:pt idx="186">
                  <c:v>-19.5</c:v>
                </c:pt>
                <c:pt idx="187">
                  <c:v>-19.400001525878906</c:v>
                </c:pt>
                <c:pt idx="188">
                  <c:v>-19.30000114440918</c:v>
                </c:pt>
                <c:pt idx="189">
                  <c:v>-19.200000762939453</c:v>
                </c:pt>
                <c:pt idx="190">
                  <c:v>-19.100000381469727</c:v>
                </c:pt>
                <c:pt idx="191">
                  <c:v>-19</c:v>
                </c:pt>
                <c:pt idx="192">
                  <c:v>-18.900001525878906</c:v>
                </c:pt>
                <c:pt idx="193">
                  <c:v>-18.80000114440918</c:v>
                </c:pt>
                <c:pt idx="194">
                  <c:v>-18.700000762939453</c:v>
                </c:pt>
                <c:pt idx="195">
                  <c:v>-18.600000381469727</c:v>
                </c:pt>
                <c:pt idx="196">
                  <c:v>-18.5</c:v>
                </c:pt>
                <c:pt idx="197">
                  <c:v>-18.400001525878906</c:v>
                </c:pt>
                <c:pt idx="198">
                  <c:v>-18.30000114440918</c:v>
                </c:pt>
                <c:pt idx="199">
                  <c:v>-18.200000762939453</c:v>
                </c:pt>
                <c:pt idx="200">
                  <c:v>-18.100000381469727</c:v>
                </c:pt>
                <c:pt idx="201">
                  <c:v>-18</c:v>
                </c:pt>
                <c:pt idx="202">
                  <c:v>-17.900001525878906</c:v>
                </c:pt>
                <c:pt idx="203">
                  <c:v>-17.80000114440918</c:v>
                </c:pt>
                <c:pt idx="204">
                  <c:v>-17.700000762939453</c:v>
                </c:pt>
                <c:pt idx="205">
                  <c:v>-17.600000381469727</c:v>
                </c:pt>
                <c:pt idx="206">
                  <c:v>-17.5</c:v>
                </c:pt>
                <c:pt idx="207">
                  <c:v>-17.400001525878906</c:v>
                </c:pt>
                <c:pt idx="208">
                  <c:v>-17.30000114440918</c:v>
                </c:pt>
                <c:pt idx="209">
                  <c:v>-17.200000762939453</c:v>
                </c:pt>
                <c:pt idx="210">
                  <c:v>-17.100000381469727</c:v>
                </c:pt>
                <c:pt idx="211">
                  <c:v>-17</c:v>
                </c:pt>
                <c:pt idx="212">
                  <c:v>-16.900001525878906</c:v>
                </c:pt>
                <c:pt idx="213">
                  <c:v>-16.80000114440918</c:v>
                </c:pt>
                <c:pt idx="214">
                  <c:v>-16.700000762939453</c:v>
                </c:pt>
                <c:pt idx="215">
                  <c:v>-16.600000381469727</c:v>
                </c:pt>
                <c:pt idx="216">
                  <c:v>-16.5</c:v>
                </c:pt>
                <c:pt idx="217">
                  <c:v>-16.400001525878906</c:v>
                </c:pt>
                <c:pt idx="218">
                  <c:v>-16.30000114440918</c:v>
                </c:pt>
                <c:pt idx="219">
                  <c:v>-16.200000762939453</c:v>
                </c:pt>
                <c:pt idx="220">
                  <c:v>-16.100000381469727</c:v>
                </c:pt>
                <c:pt idx="221">
                  <c:v>-16</c:v>
                </c:pt>
                <c:pt idx="222">
                  <c:v>-15.900001525878906</c:v>
                </c:pt>
                <c:pt idx="223">
                  <c:v>-15.80000114440918</c:v>
                </c:pt>
                <c:pt idx="224">
                  <c:v>-15.700000762939453</c:v>
                </c:pt>
                <c:pt idx="225">
                  <c:v>-15.600000381469727</c:v>
                </c:pt>
                <c:pt idx="226">
                  <c:v>-15.5</c:v>
                </c:pt>
                <c:pt idx="227">
                  <c:v>-15.400001525878906</c:v>
                </c:pt>
                <c:pt idx="228">
                  <c:v>-15.30000114440918</c:v>
                </c:pt>
                <c:pt idx="229">
                  <c:v>-15.200000762939453</c:v>
                </c:pt>
                <c:pt idx="230">
                  <c:v>-15.100000381469727</c:v>
                </c:pt>
                <c:pt idx="231">
                  <c:v>-15</c:v>
                </c:pt>
                <c:pt idx="232">
                  <c:v>-14.900001525878906</c:v>
                </c:pt>
                <c:pt idx="233">
                  <c:v>-14.80000114440918</c:v>
                </c:pt>
                <c:pt idx="234">
                  <c:v>-14.700000762939453</c:v>
                </c:pt>
                <c:pt idx="235">
                  <c:v>-14.600000381469727</c:v>
                </c:pt>
                <c:pt idx="236">
                  <c:v>-14.5</c:v>
                </c:pt>
                <c:pt idx="237">
                  <c:v>-14.400001525878906</c:v>
                </c:pt>
                <c:pt idx="238">
                  <c:v>-14.30000114440918</c:v>
                </c:pt>
                <c:pt idx="239">
                  <c:v>-14.200000762939453</c:v>
                </c:pt>
                <c:pt idx="240">
                  <c:v>-14.100000381469727</c:v>
                </c:pt>
                <c:pt idx="241">
                  <c:v>-14</c:v>
                </c:pt>
                <c:pt idx="242">
                  <c:v>-13.900001525878906</c:v>
                </c:pt>
                <c:pt idx="243">
                  <c:v>-13.80000114440918</c:v>
                </c:pt>
                <c:pt idx="244">
                  <c:v>-13.700000762939453</c:v>
                </c:pt>
                <c:pt idx="245">
                  <c:v>-13.600000381469727</c:v>
                </c:pt>
                <c:pt idx="246">
                  <c:v>-13.5</c:v>
                </c:pt>
                <c:pt idx="247">
                  <c:v>-13.400001525878906</c:v>
                </c:pt>
                <c:pt idx="248">
                  <c:v>-13.30000114440918</c:v>
                </c:pt>
                <c:pt idx="249">
                  <c:v>-13.200000762939453</c:v>
                </c:pt>
                <c:pt idx="250">
                  <c:v>-13.100000381469727</c:v>
                </c:pt>
                <c:pt idx="251">
                  <c:v>-13</c:v>
                </c:pt>
                <c:pt idx="252">
                  <c:v>-12.900001525878906</c:v>
                </c:pt>
                <c:pt idx="253">
                  <c:v>-12.80000114440918</c:v>
                </c:pt>
                <c:pt idx="254">
                  <c:v>-12.700000762939453</c:v>
                </c:pt>
                <c:pt idx="255">
                  <c:v>-12.600000381469727</c:v>
                </c:pt>
                <c:pt idx="256">
                  <c:v>-12.5</c:v>
                </c:pt>
                <c:pt idx="257">
                  <c:v>-12.400001525878906</c:v>
                </c:pt>
                <c:pt idx="258">
                  <c:v>-12.30000114440918</c:v>
                </c:pt>
                <c:pt idx="259">
                  <c:v>-12.200000762939453</c:v>
                </c:pt>
                <c:pt idx="260">
                  <c:v>-12.100000381469727</c:v>
                </c:pt>
                <c:pt idx="261">
                  <c:v>-12</c:v>
                </c:pt>
                <c:pt idx="262">
                  <c:v>-11.900001525878906</c:v>
                </c:pt>
                <c:pt idx="263">
                  <c:v>-11.80000114440918</c:v>
                </c:pt>
                <c:pt idx="264">
                  <c:v>-11.700000762939453</c:v>
                </c:pt>
                <c:pt idx="265">
                  <c:v>-11.600000381469727</c:v>
                </c:pt>
                <c:pt idx="266">
                  <c:v>-11.5</c:v>
                </c:pt>
                <c:pt idx="267">
                  <c:v>-11.400001525878906</c:v>
                </c:pt>
                <c:pt idx="268">
                  <c:v>-11.30000114440918</c:v>
                </c:pt>
                <c:pt idx="269">
                  <c:v>-11.200000762939453</c:v>
                </c:pt>
                <c:pt idx="270">
                  <c:v>-11.100000381469727</c:v>
                </c:pt>
                <c:pt idx="271">
                  <c:v>-11</c:v>
                </c:pt>
                <c:pt idx="272">
                  <c:v>-10.900001525878906</c:v>
                </c:pt>
                <c:pt idx="273">
                  <c:v>-10.80000114440918</c:v>
                </c:pt>
                <c:pt idx="274">
                  <c:v>-10.700000762939453</c:v>
                </c:pt>
                <c:pt idx="275">
                  <c:v>-10.600000381469727</c:v>
                </c:pt>
                <c:pt idx="276">
                  <c:v>-10.5</c:v>
                </c:pt>
                <c:pt idx="277">
                  <c:v>-10.400001525878906</c:v>
                </c:pt>
                <c:pt idx="278">
                  <c:v>-10.30000114440918</c:v>
                </c:pt>
                <c:pt idx="279">
                  <c:v>-10.200000762939453</c:v>
                </c:pt>
                <c:pt idx="280">
                  <c:v>-10.100000381469727</c:v>
                </c:pt>
                <c:pt idx="281">
                  <c:v>-10</c:v>
                </c:pt>
                <c:pt idx="282">
                  <c:v>-9.9000015258789063</c:v>
                </c:pt>
                <c:pt idx="283">
                  <c:v>-9.8000011444091797</c:v>
                </c:pt>
                <c:pt idx="284">
                  <c:v>-9.7000007629394531</c:v>
                </c:pt>
                <c:pt idx="285">
                  <c:v>-9.6000003814697266</c:v>
                </c:pt>
                <c:pt idx="286">
                  <c:v>-9.5</c:v>
                </c:pt>
                <c:pt idx="287">
                  <c:v>-9.4000015258789063</c:v>
                </c:pt>
                <c:pt idx="288">
                  <c:v>-9.3000011444091797</c:v>
                </c:pt>
                <c:pt idx="289">
                  <c:v>-9.2000007629394531</c:v>
                </c:pt>
                <c:pt idx="290">
                  <c:v>-9.1000003814697266</c:v>
                </c:pt>
                <c:pt idx="291">
                  <c:v>-9</c:v>
                </c:pt>
                <c:pt idx="292">
                  <c:v>-8.9000015258789063</c:v>
                </c:pt>
                <c:pt idx="293">
                  <c:v>-8.8000011444091797</c:v>
                </c:pt>
                <c:pt idx="294">
                  <c:v>-8.7000007629394531</c:v>
                </c:pt>
                <c:pt idx="295">
                  <c:v>-8.6000003814697266</c:v>
                </c:pt>
                <c:pt idx="296">
                  <c:v>-8.5</c:v>
                </c:pt>
                <c:pt idx="297">
                  <c:v>-8.4000015258789063</c:v>
                </c:pt>
                <c:pt idx="298">
                  <c:v>-8.3000011444091797</c:v>
                </c:pt>
                <c:pt idx="299">
                  <c:v>-8.2000007629394531</c:v>
                </c:pt>
                <c:pt idx="300">
                  <c:v>-8.1000003814697266</c:v>
                </c:pt>
                <c:pt idx="301">
                  <c:v>-8</c:v>
                </c:pt>
                <c:pt idx="302">
                  <c:v>-7.9000015258789063</c:v>
                </c:pt>
                <c:pt idx="303">
                  <c:v>-7.8000011444091797</c:v>
                </c:pt>
                <c:pt idx="304">
                  <c:v>-7.7000007629394531</c:v>
                </c:pt>
                <c:pt idx="305">
                  <c:v>-7.6000003814697266</c:v>
                </c:pt>
                <c:pt idx="306">
                  <c:v>-7.5</c:v>
                </c:pt>
                <c:pt idx="307">
                  <c:v>-7.4000015258789063</c:v>
                </c:pt>
                <c:pt idx="308">
                  <c:v>-7.3000011444091797</c:v>
                </c:pt>
                <c:pt idx="309">
                  <c:v>-7.2000007629394531</c:v>
                </c:pt>
                <c:pt idx="310">
                  <c:v>-7.1000003814697266</c:v>
                </c:pt>
                <c:pt idx="311">
                  <c:v>-7</c:v>
                </c:pt>
                <c:pt idx="312">
                  <c:v>-6.9000015258789063</c:v>
                </c:pt>
                <c:pt idx="313">
                  <c:v>-6.8000011444091797</c:v>
                </c:pt>
                <c:pt idx="314">
                  <c:v>-6.7000007629394531</c:v>
                </c:pt>
                <c:pt idx="315">
                  <c:v>-6.6000003814697266</c:v>
                </c:pt>
                <c:pt idx="316">
                  <c:v>-6.5</c:v>
                </c:pt>
                <c:pt idx="317">
                  <c:v>-6.4000015258789063</c:v>
                </c:pt>
                <c:pt idx="318">
                  <c:v>-6.3000011444091797</c:v>
                </c:pt>
                <c:pt idx="319">
                  <c:v>-6.2000007629394531</c:v>
                </c:pt>
                <c:pt idx="320">
                  <c:v>-6.1000022888183594</c:v>
                </c:pt>
                <c:pt idx="321">
                  <c:v>-6</c:v>
                </c:pt>
                <c:pt idx="322">
                  <c:v>-5.9000015258789063</c:v>
                </c:pt>
                <c:pt idx="323">
                  <c:v>-5.7999992370605469</c:v>
                </c:pt>
                <c:pt idx="324">
                  <c:v>-5.7000007629394531</c:v>
                </c:pt>
                <c:pt idx="325">
                  <c:v>-5.6000022888183594</c:v>
                </c:pt>
                <c:pt idx="326">
                  <c:v>-5.5</c:v>
                </c:pt>
                <c:pt idx="327">
                  <c:v>-5.4000015258789063</c:v>
                </c:pt>
                <c:pt idx="328">
                  <c:v>-5.2999992370605469</c:v>
                </c:pt>
                <c:pt idx="329">
                  <c:v>-5.2000007629394531</c:v>
                </c:pt>
                <c:pt idx="330">
                  <c:v>-5.1000022888183594</c:v>
                </c:pt>
                <c:pt idx="331">
                  <c:v>-5</c:v>
                </c:pt>
                <c:pt idx="332">
                  <c:v>-4.9000015258789063</c:v>
                </c:pt>
                <c:pt idx="333">
                  <c:v>-4.7999992370605469</c:v>
                </c:pt>
                <c:pt idx="334">
                  <c:v>-4.7000007629394531</c:v>
                </c:pt>
                <c:pt idx="335">
                  <c:v>-4.6000022888183594</c:v>
                </c:pt>
                <c:pt idx="336">
                  <c:v>-4.5</c:v>
                </c:pt>
                <c:pt idx="337">
                  <c:v>-4.4000015258789063</c:v>
                </c:pt>
                <c:pt idx="338">
                  <c:v>-4.2999992370605469</c:v>
                </c:pt>
                <c:pt idx="339">
                  <c:v>-4.2000007629394531</c:v>
                </c:pt>
                <c:pt idx="340">
                  <c:v>-4.1000022888183594</c:v>
                </c:pt>
                <c:pt idx="341">
                  <c:v>-4</c:v>
                </c:pt>
                <c:pt idx="342">
                  <c:v>-3.9000015258789063</c:v>
                </c:pt>
                <c:pt idx="343">
                  <c:v>-3.7999992370605469</c:v>
                </c:pt>
                <c:pt idx="344">
                  <c:v>-3.7000007629394531</c:v>
                </c:pt>
                <c:pt idx="345">
                  <c:v>-3.6000022888183594</c:v>
                </c:pt>
                <c:pt idx="346">
                  <c:v>-3.5</c:v>
                </c:pt>
                <c:pt idx="347">
                  <c:v>-3.4000015258789063</c:v>
                </c:pt>
                <c:pt idx="348">
                  <c:v>-3.2999992370605469</c:v>
                </c:pt>
                <c:pt idx="349">
                  <c:v>-3.2000007629394531</c:v>
                </c:pt>
                <c:pt idx="350">
                  <c:v>-3.1000022888183594</c:v>
                </c:pt>
                <c:pt idx="351">
                  <c:v>-3</c:v>
                </c:pt>
                <c:pt idx="352">
                  <c:v>-2.9000015258789063</c:v>
                </c:pt>
                <c:pt idx="353">
                  <c:v>-2.7999992370605469</c:v>
                </c:pt>
                <c:pt idx="354">
                  <c:v>-2.7000007629394531</c:v>
                </c:pt>
                <c:pt idx="355">
                  <c:v>-2.6000022888183594</c:v>
                </c:pt>
                <c:pt idx="356">
                  <c:v>-2.5</c:v>
                </c:pt>
                <c:pt idx="357">
                  <c:v>-2.4000015258789063</c:v>
                </c:pt>
                <c:pt idx="358">
                  <c:v>-2.2999992370605469</c:v>
                </c:pt>
                <c:pt idx="359">
                  <c:v>-2.2000007629394531</c:v>
                </c:pt>
                <c:pt idx="360">
                  <c:v>-2.1000022888183594</c:v>
                </c:pt>
                <c:pt idx="361">
                  <c:v>-2</c:v>
                </c:pt>
                <c:pt idx="362">
                  <c:v>-1.9000015258789063</c:v>
                </c:pt>
                <c:pt idx="363">
                  <c:v>-1.7999992370605469</c:v>
                </c:pt>
                <c:pt idx="364">
                  <c:v>-1.7000007629394531</c:v>
                </c:pt>
                <c:pt idx="365">
                  <c:v>-1.6000022888183594</c:v>
                </c:pt>
                <c:pt idx="366">
                  <c:v>-1.5</c:v>
                </c:pt>
                <c:pt idx="367">
                  <c:v>-1.4000015258789063</c:v>
                </c:pt>
                <c:pt idx="368">
                  <c:v>-1.2999992370605469</c:v>
                </c:pt>
                <c:pt idx="369">
                  <c:v>-1.2000007629394531</c:v>
                </c:pt>
                <c:pt idx="370">
                  <c:v>-1.1000022888183594</c:v>
                </c:pt>
                <c:pt idx="371">
                  <c:v>-1</c:v>
                </c:pt>
                <c:pt idx="372">
                  <c:v>-0.90000152587890625</c:v>
                </c:pt>
                <c:pt idx="373">
                  <c:v>-0.79999923706054688</c:v>
                </c:pt>
                <c:pt idx="374">
                  <c:v>-0.70000076293945313</c:v>
                </c:pt>
                <c:pt idx="375">
                  <c:v>-0.60000228881835938</c:v>
                </c:pt>
                <c:pt idx="376">
                  <c:v>-0.5</c:v>
                </c:pt>
                <c:pt idx="377">
                  <c:v>-0.40000152587890625</c:v>
                </c:pt>
                <c:pt idx="378">
                  <c:v>-0.29999923706054688</c:v>
                </c:pt>
                <c:pt idx="379">
                  <c:v>-0.20000076293945313</c:v>
                </c:pt>
                <c:pt idx="380">
                  <c:v>-0.10000228881835938</c:v>
                </c:pt>
                <c:pt idx="381">
                  <c:v>0</c:v>
                </c:pt>
                <c:pt idx="382">
                  <c:v>9.999847412109375E-2</c:v>
                </c:pt>
                <c:pt idx="383">
                  <c:v>0.20000076293945313</c:v>
                </c:pt>
                <c:pt idx="384">
                  <c:v>0.29999923706054688</c:v>
                </c:pt>
                <c:pt idx="385">
                  <c:v>0.39999771118164063</c:v>
                </c:pt>
                <c:pt idx="386">
                  <c:v>0.5</c:v>
                </c:pt>
                <c:pt idx="387">
                  <c:v>0.59999847412109375</c:v>
                </c:pt>
                <c:pt idx="388">
                  <c:v>0.70000076293945313</c:v>
                </c:pt>
                <c:pt idx="389">
                  <c:v>0.79999923706054688</c:v>
                </c:pt>
                <c:pt idx="390">
                  <c:v>0.89999771118164063</c:v>
                </c:pt>
                <c:pt idx="391">
                  <c:v>1</c:v>
                </c:pt>
                <c:pt idx="392">
                  <c:v>1.0999984741210938</c:v>
                </c:pt>
                <c:pt idx="393">
                  <c:v>1.2000007629394531</c:v>
                </c:pt>
                <c:pt idx="394">
                  <c:v>1.2999992370605469</c:v>
                </c:pt>
                <c:pt idx="395">
                  <c:v>1.3999977111816406</c:v>
                </c:pt>
                <c:pt idx="396">
                  <c:v>1.5</c:v>
                </c:pt>
                <c:pt idx="397">
                  <c:v>1.5999984741210938</c:v>
                </c:pt>
                <c:pt idx="398">
                  <c:v>1.7000007629394531</c:v>
                </c:pt>
                <c:pt idx="399">
                  <c:v>1.7999992370605469</c:v>
                </c:pt>
                <c:pt idx="400">
                  <c:v>1.8999977111816406</c:v>
                </c:pt>
                <c:pt idx="401">
                  <c:v>2</c:v>
                </c:pt>
                <c:pt idx="402">
                  <c:v>2.0999984741210938</c:v>
                </c:pt>
                <c:pt idx="403">
                  <c:v>2.2000007629394531</c:v>
                </c:pt>
                <c:pt idx="404">
                  <c:v>2.2999992370605469</c:v>
                </c:pt>
                <c:pt idx="405">
                  <c:v>2.3999977111816406</c:v>
                </c:pt>
                <c:pt idx="406">
                  <c:v>2.5</c:v>
                </c:pt>
                <c:pt idx="407">
                  <c:v>2.5999984741210938</c:v>
                </c:pt>
                <c:pt idx="408">
                  <c:v>2.7000007629394531</c:v>
                </c:pt>
                <c:pt idx="409">
                  <c:v>2.7999992370605469</c:v>
                </c:pt>
                <c:pt idx="410">
                  <c:v>2.8999977111816406</c:v>
                </c:pt>
                <c:pt idx="411">
                  <c:v>3</c:v>
                </c:pt>
                <c:pt idx="412">
                  <c:v>3.0999984741210938</c:v>
                </c:pt>
                <c:pt idx="413">
                  <c:v>3.2000007629394531</c:v>
                </c:pt>
                <c:pt idx="414">
                  <c:v>3.2999992370605469</c:v>
                </c:pt>
                <c:pt idx="415">
                  <c:v>3.3999977111816406</c:v>
                </c:pt>
                <c:pt idx="416">
                  <c:v>3.5</c:v>
                </c:pt>
                <c:pt idx="417">
                  <c:v>3.5999984741210938</c:v>
                </c:pt>
                <c:pt idx="418">
                  <c:v>3.7000007629394531</c:v>
                </c:pt>
                <c:pt idx="419">
                  <c:v>3.7999992370605469</c:v>
                </c:pt>
                <c:pt idx="420">
                  <c:v>3.8999977111816406</c:v>
                </c:pt>
                <c:pt idx="421">
                  <c:v>4</c:v>
                </c:pt>
                <c:pt idx="422">
                  <c:v>4.0999984741210938</c:v>
                </c:pt>
                <c:pt idx="423">
                  <c:v>4.2000007629394531</c:v>
                </c:pt>
                <c:pt idx="424">
                  <c:v>4.2999992370605469</c:v>
                </c:pt>
                <c:pt idx="425">
                  <c:v>4.3999977111816406</c:v>
                </c:pt>
                <c:pt idx="426">
                  <c:v>4.5</c:v>
                </c:pt>
                <c:pt idx="427">
                  <c:v>4.5999984741210938</c:v>
                </c:pt>
                <c:pt idx="428">
                  <c:v>4.7000007629394531</c:v>
                </c:pt>
                <c:pt idx="429">
                  <c:v>4.7999992370605469</c:v>
                </c:pt>
                <c:pt idx="430">
                  <c:v>4.8999977111816406</c:v>
                </c:pt>
                <c:pt idx="431">
                  <c:v>5</c:v>
                </c:pt>
                <c:pt idx="432">
                  <c:v>5.0999984741210938</c:v>
                </c:pt>
                <c:pt idx="433">
                  <c:v>5.2000007629394531</c:v>
                </c:pt>
                <c:pt idx="434">
                  <c:v>5.2999992370605469</c:v>
                </c:pt>
                <c:pt idx="435">
                  <c:v>5.3999977111816406</c:v>
                </c:pt>
                <c:pt idx="436">
                  <c:v>5.5</c:v>
                </c:pt>
                <c:pt idx="437">
                  <c:v>5.5999984741210938</c:v>
                </c:pt>
                <c:pt idx="438">
                  <c:v>5.7000007629394531</c:v>
                </c:pt>
                <c:pt idx="439">
                  <c:v>5.7999992370605469</c:v>
                </c:pt>
                <c:pt idx="440">
                  <c:v>5.8999977111816406</c:v>
                </c:pt>
                <c:pt idx="441">
                  <c:v>6</c:v>
                </c:pt>
                <c:pt idx="442">
                  <c:v>6.0999984741210938</c:v>
                </c:pt>
                <c:pt idx="443">
                  <c:v>6.2000007629394531</c:v>
                </c:pt>
                <c:pt idx="444">
                  <c:v>6.2999992370605469</c:v>
                </c:pt>
                <c:pt idx="445">
                  <c:v>6.3999977111816406</c:v>
                </c:pt>
                <c:pt idx="446">
                  <c:v>6.5</c:v>
                </c:pt>
                <c:pt idx="447">
                  <c:v>6.5999984741210938</c:v>
                </c:pt>
                <c:pt idx="448">
                  <c:v>6.7000007629394531</c:v>
                </c:pt>
                <c:pt idx="449">
                  <c:v>6.7999992370605469</c:v>
                </c:pt>
                <c:pt idx="450">
                  <c:v>6.8999977111816406</c:v>
                </c:pt>
                <c:pt idx="451">
                  <c:v>7</c:v>
                </c:pt>
                <c:pt idx="452">
                  <c:v>7.0999984741210938</c:v>
                </c:pt>
                <c:pt idx="453">
                  <c:v>7.2000007629394531</c:v>
                </c:pt>
                <c:pt idx="454">
                  <c:v>7.2999992370605469</c:v>
                </c:pt>
                <c:pt idx="455">
                  <c:v>7.3999977111816406</c:v>
                </c:pt>
                <c:pt idx="456">
                  <c:v>7.5</c:v>
                </c:pt>
                <c:pt idx="457">
                  <c:v>7.5999984741210938</c:v>
                </c:pt>
                <c:pt idx="458">
                  <c:v>7.7000007629394531</c:v>
                </c:pt>
                <c:pt idx="459">
                  <c:v>7.7999992370605469</c:v>
                </c:pt>
                <c:pt idx="460">
                  <c:v>7.8999977111816406</c:v>
                </c:pt>
                <c:pt idx="461">
                  <c:v>8</c:v>
                </c:pt>
                <c:pt idx="462">
                  <c:v>8.0999984741210938</c:v>
                </c:pt>
                <c:pt idx="463">
                  <c:v>8.2000007629394531</c:v>
                </c:pt>
                <c:pt idx="464">
                  <c:v>8.2999992370605469</c:v>
                </c:pt>
                <c:pt idx="465">
                  <c:v>8.3999977111816406</c:v>
                </c:pt>
                <c:pt idx="466">
                  <c:v>8.5</c:v>
                </c:pt>
                <c:pt idx="467">
                  <c:v>8.5999984741210938</c:v>
                </c:pt>
                <c:pt idx="468">
                  <c:v>8.7000007629394531</c:v>
                </c:pt>
                <c:pt idx="469">
                  <c:v>8.7999992370605469</c:v>
                </c:pt>
                <c:pt idx="470">
                  <c:v>8.8999977111816406</c:v>
                </c:pt>
                <c:pt idx="471">
                  <c:v>9</c:v>
                </c:pt>
                <c:pt idx="472">
                  <c:v>9.0999984741210938</c:v>
                </c:pt>
                <c:pt idx="473">
                  <c:v>9.2000007629394531</c:v>
                </c:pt>
                <c:pt idx="474">
                  <c:v>9.2999992370605469</c:v>
                </c:pt>
                <c:pt idx="475">
                  <c:v>9.3999977111816406</c:v>
                </c:pt>
                <c:pt idx="476">
                  <c:v>9.5</c:v>
                </c:pt>
                <c:pt idx="477">
                  <c:v>9.5999984741210938</c:v>
                </c:pt>
                <c:pt idx="478">
                  <c:v>9.7000007629394531</c:v>
                </c:pt>
                <c:pt idx="479">
                  <c:v>9.7999992370605469</c:v>
                </c:pt>
                <c:pt idx="480">
                  <c:v>9.8999977111816406</c:v>
                </c:pt>
                <c:pt idx="481">
                  <c:v>10</c:v>
                </c:pt>
                <c:pt idx="482">
                  <c:v>10.099998474121094</c:v>
                </c:pt>
                <c:pt idx="483">
                  <c:v>10.200000762939453</c:v>
                </c:pt>
                <c:pt idx="484">
                  <c:v>10.299999237060547</c:v>
                </c:pt>
                <c:pt idx="485">
                  <c:v>10.399997711181641</c:v>
                </c:pt>
                <c:pt idx="486">
                  <c:v>10.5</c:v>
                </c:pt>
                <c:pt idx="487">
                  <c:v>10.599998474121094</c:v>
                </c:pt>
                <c:pt idx="488">
                  <c:v>10.700000762939453</c:v>
                </c:pt>
                <c:pt idx="489">
                  <c:v>10.799999237060547</c:v>
                </c:pt>
                <c:pt idx="490">
                  <c:v>10.899997711181641</c:v>
                </c:pt>
                <c:pt idx="491">
                  <c:v>11</c:v>
                </c:pt>
                <c:pt idx="492">
                  <c:v>11.099998474121094</c:v>
                </c:pt>
                <c:pt idx="493">
                  <c:v>11.200000762939453</c:v>
                </c:pt>
                <c:pt idx="494">
                  <c:v>11.299999237060547</c:v>
                </c:pt>
                <c:pt idx="495">
                  <c:v>11.399997711181641</c:v>
                </c:pt>
                <c:pt idx="496">
                  <c:v>11.5</c:v>
                </c:pt>
                <c:pt idx="497">
                  <c:v>11.599998474121094</c:v>
                </c:pt>
                <c:pt idx="498">
                  <c:v>11.700000762939453</c:v>
                </c:pt>
                <c:pt idx="499">
                  <c:v>11.799999237060547</c:v>
                </c:pt>
                <c:pt idx="500">
                  <c:v>11.899997711181641</c:v>
                </c:pt>
                <c:pt idx="501">
                  <c:v>12</c:v>
                </c:pt>
                <c:pt idx="502">
                  <c:v>12.099998474121094</c:v>
                </c:pt>
                <c:pt idx="503">
                  <c:v>12.200000762939453</c:v>
                </c:pt>
                <c:pt idx="504">
                  <c:v>12.299999237060547</c:v>
                </c:pt>
                <c:pt idx="505">
                  <c:v>12.399997711181641</c:v>
                </c:pt>
                <c:pt idx="506">
                  <c:v>12.5</c:v>
                </c:pt>
                <c:pt idx="507">
                  <c:v>12.599998474121094</c:v>
                </c:pt>
                <c:pt idx="508">
                  <c:v>12.700000762939453</c:v>
                </c:pt>
                <c:pt idx="509">
                  <c:v>12.799999237060547</c:v>
                </c:pt>
                <c:pt idx="510">
                  <c:v>12.899997711181641</c:v>
                </c:pt>
                <c:pt idx="511">
                  <c:v>13</c:v>
                </c:pt>
                <c:pt idx="512">
                  <c:v>13.099998474121094</c:v>
                </c:pt>
                <c:pt idx="513">
                  <c:v>13.200000762939453</c:v>
                </c:pt>
                <c:pt idx="514">
                  <c:v>13.299999237060547</c:v>
                </c:pt>
                <c:pt idx="515">
                  <c:v>13.399997711181641</c:v>
                </c:pt>
                <c:pt idx="516">
                  <c:v>13.5</c:v>
                </c:pt>
                <c:pt idx="517">
                  <c:v>13.599998474121094</c:v>
                </c:pt>
                <c:pt idx="518">
                  <c:v>13.700000762939453</c:v>
                </c:pt>
                <c:pt idx="519">
                  <c:v>13.799999237060547</c:v>
                </c:pt>
                <c:pt idx="520">
                  <c:v>13.899997711181641</c:v>
                </c:pt>
                <c:pt idx="521">
                  <c:v>14</c:v>
                </c:pt>
                <c:pt idx="522">
                  <c:v>14.099998474121094</c:v>
                </c:pt>
                <c:pt idx="523">
                  <c:v>14.200000762939453</c:v>
                </c:pt>
                <c:pt idx="524">
                  <c:v>14.299999237060547</c:v>
                </c:pt>
                <c:pt idx="525">
                  <c:v>14.399997711181641</c:v>
                </c:pt>
                <c:pt idx="526">
                  <c:v>14.5</c:v>
                </c:pt>
                <c:pt idx="527">
                  <c:v>14.599998474121094</c:v>
                </c:pt>
                <c:pt idx="528">
                  <c:v>14.700000762939453</c:v>
                </c:pt>
                <c:pt idx="529">
                  <c:v>14.799999237060547</c:v>
                </c:pt>
                <c:pt idx="530">
                  <c:v>14.899997711181641</c:v>
                </c:pt>
                <c:pt idx="531">
                  <c:v>15</c:v>
                </c:pt>
                <c:pt idx="532">
                  <c:v>15.099998474121094</c:v>
                </c:pt>
                <c:pt idx="533">
                  <c:v>15.200000762939453</c:v>
                </c:pt>
                <c:pt idx="534">
                  <c:v>15.299999237060547</c:v>
                </c:pt>
                <c:pt idx="535">
                  <c:v>15.399997711181641</c:v>
                </c:pt>
                <c:pt idx="536">
                  <c:v>15.5</c:v>
                </c:pt>
                <c:pt idx="537">
                  <c:v>15.599998474121094</c:v>
                </c:pt>
                <c:pt idx="538">
                  <c:v>15.700000762939453</c:v>
                </c:pt>
                <c:pt idx="539">
                  <c:v>15.799999237060547</c:v>
                </c:pt>
                <c:pt idx="540">
                  <c:v>15.899997711181641</c:v>
                </c:pt>
                <c:pt idx="541">
                  <c:v>16</c:v>
                </c:pt>
                <c:pt idx="542">
                  <c:v>16.099998474121094</c:v>
                </c:pt>
                <c:pt idx="543">
                  <c:v>16.200000762939453</c:v>
                </c:pt>
                <c:pt idx="544">
                  <c:v>16.299999237060547</c:v>
                </c:pt>
                <c:pt idx="545">
                  <c:v>16.399997711181641</c:v>
                </c:pt>
                <c:pt idx="546">
                  <c:v>16.5</c:v>
                </c:pt>
                <c:pt idx="547">
                  <c:v>16.599998474121094</c:v>
                </c:pt>
                <c:pt idx="548">
                  <c:v>16.700000762939453</c:v>
                </c:pt>
                <c:pt idx="549">
                  <c:v>16.799999237060547</c:v>
                </c:pt>
                <c:pt idx="550">
                  <c:v>16.899997711181641</c:v>
                </c:pt>
                <c:pt idx="551">
                  <c:v>17</c:v>
                </c:pt>
                <c:pt idx="552">
                  <c:v>17.099998474121094</c:v>
                </c:pt>
                <c:pt idx="553">
                  <c:v>17.200000762939453</c:v>
                </c:pt>
                <c:pt idx="554">
                  <c:v>17.299999237060547</c:v>
                </c:pt>
                <c:pt idx="555">
                  <c:v>17.399997711181641</c:v>
                </c:pt>
                <c:pt idx="556">
                  <c:v>17.5</c:v>
                </c:pt>
                <c:pt idx="557">
                  <c:v>17.599998474121094</c:v>
                </c:pt>
                <c:pt idx="558">
                  <c:v>17.700000762939453</c:v>
                </c:pt>
                <c:pt idx="559">
                  <c:v>17.799999237060547</c:v>
                </c:pt>
                <c:pt idx="560">
                  <c:v>17.899997711181641</c:v>
                </c:pt>
                <c:pt idx="561">
                  <c:v>18</c:v>
                </c:pt>
                <c:pt idx="562">
                  <c:v>18.099998474121094</c:v>
                </c:pt>
                <c:pt idx="563">
                  <c:v>18.200000762939453</c:v>
                </c:pt>
                <c:pt idx="564">
                  <c:v>18.299999237060547</c:v>
                </c:pt>
                <c:pt idx="565">
                  <c:v>18.399997711181641</c:v>
                </c:pt>
                <c:pt idx="566">
                  <c:v>18.5</c:v>
                </c:pt>
                <c:pt idx="567">
                  <c:v>18.599998474121094</c:v>
                </c:pt>
                <c:pt idx="568">
                  <c:v>18.700000762939453</c:v>
                </c:pt>
                <c:pt idx="569">
                  <c:v>18.799999237060547</c:v>
                </c:pt>
                <c:pt idx="570">
                  <c:v>18.899997711181641</c:v>
                </c:pt>
                <c:pt idx="571">
                  <c:v>19</c:v>
                </c:pt>
                <c:pt idx="572">
                  <c:v>19.099998474121094</c:v>
                </c:pt>
                <c:pt idx="573">
                  <c:v>19.200000762939453</c:v>
                </c:pt>
                <c:pt idx="574">
                  <c:v>19.299999237060547</c:v>
                </c:pt>
                <c:pt idx="575">
                  <c:v>19.399997711181641</c:v>
                </c:pt>
                <c:pt idx="576">
                  <c:v>19.5</c:v>
                </c:pt>
                <c:pt idx="577">
                  <c:v>19.599998474121094</c:v>
                </c:pt>
                <c:pt idx="578">
                  <c:v>19.700000762939453</c:v>
                </c:pt>
                <c:pt idx="579">
                  <c:v>19.799999237060547</c:v>
                </c:pt>
                <c:pt idx="580">
                  <c:v>19.899997711181641</c:v>
                </c:pt>
                <c:pt idx="581">
                  <c:v>20</c:v>
                </c:pt>
                <c:pt idx="582">
                  <c:v>20.099998474121094</c:v>
                </c:pt>
                <c:pt idx="583">
                  <c:v>20.200000762939453</c:v>
                </c:pt>
                <c:pt idx="584">
                  <c:v>20.299999237060547</c:v>
                </c:pt>
                <c:pt idx="585">
                  <c:v>20.399997711181641</c:v>
                </c:pt>
                <c:pt idx="586">
                  <c:v>20.5</c:v>
                </c:pt>
                <c:pt idx="587">
                  <c:v>20.599998474121094</c:v>
                </c:pt>
                <c:pt idx="588">
                  <c:v>20.700000762939453</c:v>
                </c:pt>
                <c:pt idx="589">
                  <c:v>20.799999237060547</c:v>
                </c:pt>
                <c:pt idx="590">
                  <c:v>20.899997711181641</c:v>
                </c:pt>
                <c:pt idx="591">
                  <c:v>21</c:v>
                </c:pt>
                <c:pt idx="592">
                  <c:v>21.099998474121094</c:v>
                </c:pt>
                <c:pt idx="593">
                  <c:v>21.200000762939453</c:v>
                </c:pt>
                <c:pt idx="594">
                  <c:v>21.299999237060547</c:v>
                </c:pt>
                <c:pt idx="595">
                  <c:v>21.399997711181641</c:v>
                </c:pt>
                <c:pt idx="596">
                  <c:v>21.5</c:v>
                </c:pt>
                <c:pt idx="597">
                  <c:v>21.599998474121094</c:v>
                </c:pt>
                <c:pt idx="598">
                  <c:v>21.700000762939453</c:v>
                </c:pt>
                <c:pt idx="599">
                  <c:v>21.799999237060547</c:v>
                </c:pt>
                <c:pt idx="600">
                  <c:v>21.899997711181641</c:v>
                </c:pt>
                <c:pt idx="601">
                  <c:v>22</c:v>
                </c:pt>
                <c:pt idx="602">
                  <c:v>22.099998474121094</c:v>
                </c:pt>
                <c:pt idx="603">
                  <c:v>22.200000762939453</c:v>
                </c:pt>
                <c:pt idx="604">
                  <c:v>22.299999237060547</c:v>
                </c:pt>
                <c:pt idx="605">
                  <c:v>22.399997711181641</c:v>
                </c:pt>
                <c:pt idx="606">
                  <c:v>22.5</c:v>
                </c:pt>
                <c:pt idx="607">
                  <c:v>22.599998474121094</c:v>
                </c:pt>
                <c:pt idx="608">
                  <c:v>22.700000762939453</c:v>
                </c:pt>
                <c:pt idx="609">
                  <c:v>22.799999237060547</c:v>
                </c:pt>
                <c:pt idx="610">
                  <c:v>22.899997711181641</c:v>
                </c:pt>
                <c:pt idx="611">
                  <c:v>23</c:v>
                </c:pt>
                <c:pt idx="612">
                  <c:v>23.099998474121094</c:v>
                </c:pt>
                <c:pt idx="613">
                  <c:v>23.200000762939453</c:v>
                </c:pt>
                <c:pt idx="614">
                  <c:v>23.299999237060547</c:v>
                </c:pt>
                <c:pt idx="615">
                  <c:v>23.399997711181641</c:v>
                </c:pt>
                <c:pt idx="616">
                  <c:v>23.5</c:v>
                </c:pt>
                <c:pt idx="617">
                  <c:v>23.599998474121094</c:v>
                </c:pt>
                <c:pt idx="618">
                  <c:v>23.700000762939453</c:v>
                </c:pt>
                <c:pt idx="619">
                  <c:v>23.799999237060547</c:v>
                </c:pt>
                <c:pt idx="620">
                  <c:v>23.899997711181641</c:v>
                </c:pt>
                <c:pt idx="621">
                  <c:v>24</c:v>
                </c:pt>
                <c:pt idx="622">
                  <c:v>24.099998474121094</c:v>
                </c:pt>
                <c:pt idx="623">
                  <c:v>24.200000762939453</c:v>
                </c:pt>
                <c:pt idx="624">
                  <c:v>24.299999237060547</c:v>
                </c:pt>
                <c:pt idx="625">
                  <c:v>24.399997711181641</c:v>
                </c:pt>
                <c:pt idx="626">
                  <c:v>24.5</c:v>
                </c:pt>
                <c:pt idx="627">
                  <c:v>24.599998474121094</c:v>
                </c:pt>
                <c:pt idx="628">
                  <c:v>24.700000762939453</c:v>
                </c:pt>
                <c:pt idx="629">
                  <c:v>24.799999237060547</c:v>
                </c:pt>
                <c:pt idx="630">
                  <c:v>24.899997711181641</c:v>
                </c:pt>
                <c:pt idx="631">
                  <c:v>25</c:v>
                </c:pt>
                <c:pt idx="632">
                  <c:v>25.099998474121094</c:v>
                </c:pt>
                <c:pt idx="633">
                  <c:v>25.200000762939453</c:v>
                </c:pt>
                <c:pt idx="634">
                  <c:v>25.299999237060547</c:v>
                </c:pt>
                <c:pt idx="635">
                  <c:v>25.399997711181641</c:v>
                </c:pt>
                <c:pt idx="636">
                  <c:v>25.5</c:v>
                </c:pt>
                <c:pt idx="637">
                  <c:v>25.599998474121094</c:v>
                </c:pt>
                <c:pt idx="638">
                  <c:v>25.700000762939453</c:v>
                </c:pt>
                <c:pt idx="639">
                  <c:v>25.799999237060547</c:v>
                </c:pt>
                <c:pt idx="640">
                  <c:v>25.899997711181641</c:v>
                </c:pt>
                <c:pt idx="641">
                  <c:v>25.999996185302734</c:v>
                </c:pt>
                <c:pt idx="642">
                  <c:v>26.100002288818359</c:v>
                </c:pt>
                <c:pt idx="643">
                  <c:v>26.200000762939453</c:v>
                </c:pt>
                <c:pt idx="644">
                  <c:v>26.299999237060547</c:v>
                </c:pt>
                <c:pt idx="645">
                  <c:v>26.399997711181641</c:v>
                </c:pt>
                <c:pt idx="646">
                  <c:v>26.499996185302734</c:v>
                </c:pt>
                <c:pt idx="647">
                  <c:v>26.600002288818359</c:v>
                </c:pt>
                <c:pt idx="648">
                  <c:v>26.700000762939453</c:v>
                </c:pt>
                <c:pt idx="649">
                  <c:v>26.799999237060547</c:v>
                </c:pt>
                <c:pt idx="650">
                  <c:v>26.899997711181641</c:v>
                </c:pt>
                <c:pt idx="651">
                  <c:v>26.999996185302734</c:v>
                </c:pt>
                <c:pt idx="652">
                  <c:v>27.100002288818359</c:v>
                </c:pt>
                <c:pt idx="653">
                  <c:v>27.200000762939453</c:v>
                </c:pt>
                <c:pt idx="654">
                  <c:v>27.299999237060547</c:v>
                </c:pt>
                <c:pt idx="655">
                  <c:v>27.399997711181641</c:v>
                </c:pt>
                <c:pt idx="656">
                  <c:v>27.499996185302734</c:v>
                </c:pt>
                <c:pt idx="657">
                  <c:v>27.600002288818359</c:v>
                </c:pt>
                <c:pt idx="658">
                  <c:v>27.700000762939453</c:v>
                </c:pt>
                <c:pt idx="659">
                  <c:v>27.799999237060547</c:v>
                </c:pt>
                <c:pt idx="660">
                  <c:v>27.899997711181641</c:v>
                </c:pt>
                <c:pt idx="661">
                  <c:v>27.999996185302734</c:v>
                </c:pt>
                <c:pt idx="662">
                  <c:v>28.100002288818359</c:v>
                </c:pt>
                <c:pt idx="663">
                  <c:v>28.200000762939453</c:v>
                </c:pt>
                <c:pt idx="664">
                  <c:v>28.299999237060547</c:v>
                </c:pt>
                <c:pt idx="665">
                  <c:v>28.399997711181641</c:v>
                </c:pt>
                <c:pt idx="666">
                  <c:v>28.499996185302734</c:v>
                </c:pt>
                <c:pt idx="667">
                  <c:v>28.600002288818359</c:v>
                </c:pt>
                <c:pt idx="668">
                  <c:v>28.700000762939453</c:v>
                </c:pt>
                <c:pt idx="669">
                  <c:v>28.799999237060547</c:v>
                </c:pt>
                <c:pt idx="670">
                  <c:v>28.899997711181641</c:v>
                </c:pt>
                <c:pt idx="671">
                  <c:v>28.999996185302734</c:v>
                </c:pt>
                <c:pt idx="672">
                  <c:v>29.100002288818359</c:v>
                </c:pt>
                <c:pt idx="673">
                  <c:v>29.200000762939453</c:v>
                </c:pt>
                <c:pt idx="674">
                  <c:v>29.299999237060547</c:v>
                </c:pt>
                <c:pt idx="675">
                  <c:v>29.399997711181641</c:v>
                </c:pt>
                <c:pt idx="676">
                  <c:v>29.499996185302734</c:v>
                </c:pt>
                <c:pt idx="677">
                  <c:v>29.600002288818359</c:v>
                </c:pt>
                <c:pt idx="678">
                  <c:v>29.700000762939453</c:v>
                </c:pt>
                <c:pt idx="679">
                  <c:v>29.799999237060547</c:v>
                </c:pt>
                <c:pt idx="680">
                  <c:v>29.899997711181641</c:v>
                </c:pt>
                <c:pt idx="681">
                  <c:v>29.999996185302734</c:v>
                </c:pt>
                <c:pt idx="682">
                  <c:v>30.100002288818359</c:v>
                </c:pt>
                <c:pt idx="683">
                  <c:v>30.200000762939453</c:v>
                </c:pt>
                <c:pt idx="684">
                  <c:v>30.299999237060547</c:v>
                </c:pt>
                <c:pt idx="685">
                  <c:v>30.399997711181641</c:v>
                </c:pt>
                <c:pt idx="686">
                  <c:v>30.499996185302734</c:v>
                </c:pt>
                <c:pt idx="687">
                  <c:v>30.600002288818359</c:v>
                </c:pt>
                <c:pt idx="688">
                  <c:v>30.700000762939453</c:v>
                </c:pt>
                <c:pt idx="689">
                  <c:v>30.799999237060547</c:v>
                </c:pt>
                <c:pt idx="690">
                  <c:v>30.899997711181641</c:v>
                </c:pt>
                <c:pt idx="691">
                  <c:v>30.999996185302734</c:v>
                </c:pt>
                <c:pt idx="692">
                  <c:v>31.100002288818359</c:v>
                </c:pt>
                <c:pt idx="693">
                  <c:v>31.200000762939453</c:v>
                </c:pt>
                <c:pt idx="694">
                  <c:v>31.299999237060547</c:v>
                </c:pt>
                <c:pt idx="695">
                  <c:v>31.399997711181641</c:v>
                </c:pt>
                <c:pt idx="696">
                  <c:v>31.499996185302734</c:v>
                </c:pt>
                <c:pt idx="697">
                  <c:v>31.600002288818359</c:v>
                </c:pt>
                <c:pt idx="698">
                  <c:v>31.700000762939453</c:v>
                </c:pt>
                <c:pt idx="699">
                  <c:v>31.799999237060547</c:v>
                </c:pt>
                <c:pt idx="700">
                  <c:v>31.899997711181641</c:v>
                </c:pt>
                <c:pt idx="701">
                  <c:v>31.999996185302734</c:v>
                </c:pt>
                <c:pt idx="702">
                  <c:v>32.100002288818359</c:v>
                </c:pt>
                <c:pt idx="703">
                  <c:v>32.200000762939453</c:v>
                </c:pt>
                <c:pt idx="704">
                  <c:v>32.299999237060547</c:v>
                </c:pt>
                <c:pt idx="705">
                  <c:v>32.399997711181641</c:v>
                </c:pt>
                <c:pt idx="706">
                  <c:v>32.499996185302734</c:v>
                </c:pt>
                <c:pt idx="707">
                  <c:v>32.600002288818359</c:v>
                </c:pt>
                <c:pt idx="708">
                  <c:v>32.700000762939453</c:v>
                </c:pt>
                <c:pt idx="709">
                  <c:v>32.799999237060547</c:v>
                </c:pt>
                <c:pt idx="710">
                  <c:v>32.899997711181641</c:v>
                </c:pt>
                <c:pt idx="711">
                  <c:v>32.999996185302734</c:v>
                </c:pt>
                <c:pt idx="712">
                  <c:v>33.100002288818359</c:v>
                </c:pt>
                <c:pt idx="713">
                  <c:v>33.200000762939453</c:v>
                </c:pt>
                <c:pt idx="714">
                  <c:v>33.299999237060547</c:v>
                </c:pt>
                <c:pt idx="715">
                  <c:v>33.399997711181641</c:v>
                </c:pt>
                <c:pt idx="716">
                  <c:v>33.499996185302734</c:v>
                </c:pt>
                <c:pt idx="717">
                  <c:v>33.600002288818359</c:v>
                </c:pt>
                <c:pt idx="718">
                  <c:v>33.700000762939453</c:v>
                </c:pt>
                <c:pt idx="719">
                  <c:v>33.799999237060547</c:v>
                </c:pt>
                <c:pt idx="720">
                  <c:v>33.899997711181641</c:v>
                </c:pt>
                <c:pt idx="721">
                  <c:v>33.999996185302734</c:v>
                </c:pt>
                <c:pt idx="722">
                  <c:v>34.100002288818359</c:v>
                </c:pt>
                <c:pt idx="723">
                  <c:v>34.200000762939453</c:v>
                </c:pt>
                <c:pt idx="724">
                  <c:v>34.299999237060547</c:v>
                </c:pt>
                <c:pt idx="725">
                  <c:v>34.399997711181641</c:v>
                </c:pt>
                <c:pt idx="726">
                  <c:v>34.499996185302734</c:v>
                </c:pt>
                <c:pt idx="727">
                  <c:v>34.600002288818359</c:v>
                </c:pt>
                <c:pt idx="728">
                  <c:v>34.700000762939453</c:v>
                </c:pt>
                <c:pt idx="729">
                  <c:v>34.799999237060547</c:v>
                </c:pt>
                <c:pt idx="730">
                  <c:v>34.899997711181641</c:v>
                </c:pt>
                <c:pt idx="731">
                  <c:v>34.999996185302734</c:v>
                </c:pt>
                <c:pt idx="732">
                  <c:v>35.100002288818359</c:v>
                </c:pt>
                <c:pt idx="733">
                  <c:v>35.200000762939453</c:v>
                </c:pt>
                <c:pt idx="734">
                  <c:v>35.299999237060547</c:v>
                </c:pt>
                <c:pt idx="735">
                  <c:v>35.399997711181641</c:v>
                </c:pt>
                <c:pt idx="736">
                  <c:v>35.499996185302734</c:v>
                </c:pt>
                <c:pt idx="737">
                  <c:v>35.600002288818359</c:v>
                </c:pt>
                <c:pt idx="738">
                  <c:v>35.700000762939453</c:v>
                </c:pt>
                <c:pt idx="739">
                  <c:v>35.799999237060547</c:v>
                </c:pt>
                <c:pt idx="740">
                  <c:v>35.899997711181641</c:v>
                </c:pt>
                <c:pt idx="741">
                  <c:v>35.999996185302734</c:v>
                </c:pt>
                <c:pt idx="742">
                  <c:v>36.100002288818359</c:v>
                </c:pt>
                <c:pt idx="743">
                  <c:v>36.200000762939453</c:v>
                </c:pt>
                <c:pt idx="744">
                  <c:v>36.299999237060547</c:v>
                </c:pt>
                <c:pt idx="745">
                  <c:v>36.399997711181641</c:v>
                </c:pt>
                <c:pt idx="746">
                  <c:v>36.499996185302734</c:v>
                </c:pt>
                <c:pt idx="747">
                  <c:v>36.600002288818359</c:v>
                </c:pt>
                <c:pt idx="748">
                  <c:v>36.700000762939453</c:v>
                </c:pt>
                <c:pt idx="749">
                  <c:v>36.799999237060547</c:v>
                </c:pt>
                <c:pt idx="750">
                  <c:v>36.899997711181641</c:v>
                </c:pt>
                <c:pt idx="751">
                  <c:v>36.999996185302734</c:v>
                </c:pt>
                <c:pt idx="752">
                  <c:v>37.100002288818359</c:v>
                </c:pt>
                <c:pt idx="753">
                  <c:v>37.200000762939453</c:v>
                </c:pt>
                <c:pt idx="754">
                  <c:v>37.299999237060547</c:v>
                </c:pt>
                <c:pt idx="755">
                  <c:v>37.399997711181641</c:v>
                </c:pt>
                <c:pt idx="756">
                  <c:v>37.499996185302734</c:v>
                </c:pt>
                <c:pt idx="757">
                  <c:v>37.600002288818359</c:v>
                </c:pt>
                <c:pt idx="758">
                  <c:v>37.700000762939453</c:v>
                </c:pt>
                <c:pt idx="759">
                  <c:v>37.799999237060547</c:v>
                </c:pt>
                <c:pt idx="760">
                  <c:v>37.899997711181641</c:v>
                </c:pt>
                <c:pt idx="761">
                  <c:v>37.999996185302734</c:v>
                </c:pt>
                <c:pt idx="762">
                  <c:v>38.100002288818359</c:v>
                </c:pt>
                <c:pt idx="763">
                  <c:v>38.200000762939453</c:v>
                </c:pt>
                <c:pt idx="764">
                  <c:v>38.299999237060547</c:v>
                </c:pt>
                <c:pt idx="765">
                  <c:v>38.399997711181641</c:v>
                </c:pt>
                <c:pt idx="766">
                  <c:v>38.499996185302734</c:v>
                </c:pt>
                <c:pt idx="767">
                  <c:v>38.600002288818359</c:v>
                </c:pt>
                <c:pt idx="768">
                  <c:v>38.700000762939453</c:v>
                </c:pt>
                <c:pt idx="769">
                  <c:v>38.799999237060547</c:v>
                </c:pt>
                <c:pt idx="770">
                  <c:v>38.899997711181641</c:v>
                </c:pt>
                <c:pt idx="771">
                  <c:v>38.999996185302734</c:v>
                </c:pt>
                <c:pt idx="772">
                  <c:v>39.100002288818359</c:v>
                </c:pt>
                <c:pt idx="773">
                  <c:v>39.200000762939453</c:v>
                </c:pt>
                <c:pt idx="774">
                  <c:v>39.299999237060547</c:v>
                </c:pt>
                <c:pt idx="775">
                  <c:v>39.399997711181641</c:v>
                </c:pt>
                <c:pt idx="776">
                  <c:v>39.499996185302734</c:v>
                </c:pt>
                <c:pt idx="777">
                  <c:v>39.600002288818359</c:v>
                </c:pt>
                <c:pt idx="778">
                  <c:v>39.700000762939453</c:v>
                </c:pt>
                <c:pt idx="779">
                  <c:v>39.799999237060547</c:v>
                </c:pt>
                <c:pt idx="780">
                  <c:v>39.899997711181641</c:v>
                </c:pt>
                <c:pt idx="781">
                  <c:v>39.999996185302734</c:v>
                </c:pt>
                <c:pt idx="782">
                  <c:v>40.100002288818359</c:v>
                </c:pt>
                <c:pt idx="783">
                  <c:v>40.200000762939453</c:v>
                </c:pt>
                <c:pt idx="784">
                  <c:v>40.299999237060547</c:v>
                </c:pt>
                <c:pt idx="785">
                  <c:v>40.399997711181641</c:v>
                </c:pt>
                <c:pt idx="786">
                  <c:v>40.499996185302734</c:v>
                </c:pt>
                <c:pt idx="787">
                  <c:v>40.600002288818359</c:v>
                </c:pt>
                <c:pt idx="788">
                  <c:v>40.700000762939453</c:v>
                </c:pt>
                <c:pt idx="789">
                  <c:v>40.799999237060547</c:v>
                </c:pt>
                <c:pt idx="790">
                  <c:v>40.899997711181641</c:v>
                </c:pt>
                <c:pt idx="791">
                  <c:v>40.999996185302734</c:v>
                </c:pt>
                <c:pt idx="792">
                  <c:v>41.100002288818359</c:v>
                </c:pt>
                <c:pt idx="793">
                  <c:v>41.200000762939453</c:v>
                </c:pt>
                <c:pt idx="794">
                  <c:v>41.299999237060547</c:v>
                </c:pt>
                <c:pt idx="795">
                  <c:v>41.399997711181641</c:v>
                </c:pt>
                <c:pt idx="796">
                  <c:v>41.499996185302734</c:v>
                </c:pt>
                <c:pt idx="797">
                  <c:v>41.600002288818359</c:v>
                </c:pt>
                <c:pt idx="798">
                  <c:v>41.700000762939453</c:v>
                </c:pt>
                <c:pt idx="799">
                  <c:v>41.799999237060547</c:v>
                </c:pt>
                <c:pt idx="800">
                  <c:v>41.899997711181641</c:v>
                </c:pt>
                <c:pt idx="801">
                  <c:v>41.999996185302734</c:v>
                </c:pt>
                <c:pt idx="802">
                  <c:v>42.100002288818359</c:v>
                </c:pt>
                <c:pt idx="803">
                  <c:v>42.200000762939453</c:v>
                </c:pt>
                <c:pt idx="804">
                  <c:v>42.299999237060547</c:v>
                </c:pt>
                <c:pt idx="805">
                  <c:v>42.399997711181641</c:v>
                </c:pt>
                <c:pt idx="806">
                  <c:v>42.499996185302734</c:v>
                </c:pt>
                <c:pt idx="807">
                  <c:v>42.600002288818359</c:v>
                </c:pt>
                <c:pt idx="808">
                  <c:v>42.700000762939453</c:v>
                </c:pt>
                <c:pt idx="809">
                  <c:v>42.799999237060547</c:v>
                </c:pt>
                <c:pt idx="810">
                  <c:v>42.899997711181641</c:v>
                </c:pt>
                <c:pt idx="811">
                  <c:v>42.999996185302734</c:v>
                </c:pt>
                <c:pt idx="812">
                  <c:v>43.100002288818359</c:v>
                </c:pt>
                <c:pt idx="813">
                  <c:v>43.200000762939453</c:v>
                </c:pt>
                <c:pt idx="814">
                  <c:v>43.299999237060547</c:v>
                </c:pt>
                <c:pt idx="815">
                  <c:v>43.399997711181641</c:v>
                </c:pt>
                <c:pt idx="816">
                  <c:v>43.499996185302734</c:v>
                </c:pt>
                <c:pt idx="817">
                  <c:v>43.600002288818359</c:v>
                </c:pt>
                <c:pt idx="818">
                  <c:v>43.700000762939453</c:v>
                </c:pt>
                <c:pt idx="819">
                  <c:v>43.799999237060547</c:v>
                </c:pt>
                <c:pt idx="820">
                  <c:v>43.899997711181641</c:v>
                </c:pt>
                <c:pt idx="821">
                  <c:v>43.999996185302734</c:v>
                </c:pt>
                <c:pt idx="822">
                  <c:v>44.100002288818359</c:v>
                </c:pt>
                <c:pt idx="823">
                  <c:v>44.200000762939453</c:v>
                </c:pt>
                <c:pt idx="824">
                  <c:v>44.299999237060547</c:v>
                </c:pt>
                <c:pt idx="825">
                  <c:v>44.399997711181641</c:v>
                </c:pt>
                <c:pt idx="826">
                  <c:v>44.499996185302734</c:v>
                </c:pt>
                <c:pt idx="827">
                  <c:v>44.600002288818359</c:v>
                </c:pt>
                <c:pt idx="828">
                  <c:v>44.700000762939453</c:v>
                </c:pt>
                <c:pt idx="829">
                  <c:v>44.799999237060547</c:v>
                </c:pt>
                <c:pt idx="830">
                  <c:v>44.899997711181641</c:v>
                </c:pt>
                <c:pt idx="831">
                  <c:v>44.999996185302734</c:v>
                </c:pt>
                <c:pt idx="832">
                  <c:v>45.100002288818359</c:v>
                </c:pt>
                <c:pt idx="833">
                  <c:v>45.200000762939453</c:v>
                </c:pt>
                <c:pt idx="834">
                  <c:v>45.299999237060547</c:v>
                </c:pt>
                <c:pt idx="835">
                  <c:v>45.399997711181641</c:v>
                </c:pt>
                <c:pt idx="836">
                  <c:v>45.499996185302734</c:v>
                </c:pt>
                <c:pt idx="837">
                  <c:v>45.600002288818359</c:v>
                </c:pt>
                <c:pt idx="838">
                  <c:v>45.700000762939453</c:v>
                </c:pt>
                <c:pt idx="839">
                  <c:v>45.799999237060547</c:v>
                </c:pt>
                <c:pt idx="840">
                  <c:v>45.899997711181641</c:v>
                </c:pt>
                <c:pt idx="841">
                  <c:v>45.999996185302734</c:v>
                </c:pt>
                <c:pt idx="842">
                  <c:v>46.100002288818359</c:v>
                </c:pt>
                <c:pt idx="843">
                  <c:v>46.200000762939453</c:v>
                </c:pt>
                <c:pt idx="844">
                  <c:v>46.299999237060547</c:v>
                </c:pt>
                <c:pt idx="845">
                  <c:v>46.399997711181641</c:v>
                </c:pt>
                <c:pt idx="846">
                  <c:v>46.499996185302734</c:v>
                </c:pt>
                <c:pt idx="847">
                  <c:v>46.600002288818359</c:v>
                </c:pt>
                <c:pt idx="848">
                  <c:v>46.700000762939453</c:v>
                </c:pt>
                <c:pt idx="849">
                  <c:v>46.799999237060547</c:v>
                </c:pt>
                <c:pt idx="850">
                  <c:v>46.899997711181641</c:v>
                </c:pt>
                <c:pt idx="851">
                  <c:v>46.999996185302734</c:v>
                </c:pt>
                <c:pt idx="852">
                  <c:v>47.100002288818359</c:v>
                </c:pt>
                <c:pt idx="853">
                  <c:v>47.200000762939453</c:v>
                </c:pt>
                <c:pt idx="854">
                  <c:v>47.299999237060547</c:v>
                </c:pt>
                <c:pt idx="855">
                  <c:v>47.399997711181641</c:v>
                </c:pt>
                <c:pt idx="856">
                  <c:v>47.499996185302734</c:v>
                </c:pt>
                <c:pt idx="857">
                  <c:v>47.600002288818359</c:v>
                </c:pt>
                <c:pt idx="858">
                  <c:v>47.700000762939453</c:v>
                </c:pt>
                <c:pt idx="859">
                  <c:v>47.799999237060547</c:v>
                </c:pt>
                <c:pt idx="860">
                  <c:v>47.899997711181641</c:v>
                </c:pt>
                <c:pt idx="861">
                  <c:v>47.999996185302734</c:v>
                </c:pt>
                <c:pt idx="862">
                  <c:v>48.100002288818359</c:v>
                </c:pt>
                <c:pt idx="863">
                  <c:v>48.200000762939453</c:v>
                </c:pt>
                <c:pt idx="864">
                  <c:v>48.299999237060547</c:v>
                </c:pt>
                <c:pt idx="865">
                  <c:v>48.399997711181641</c:v>
                </c:pt>
                <c:pt idx="866">
                  <c:v>48.499996185302734</c:v>
                </c:pt>
                <c:pt idx="867">
                  <c:v>48.600002288818359</c:v>
                </c:pt>
                <c:pt idx="868">
                  <c:v>48.700000762939453</c:v>
                </c:pt>
                <c:pt idx="869">
                  <c:v>48.799999237060547</c:v>
                </c:pt>
                <c:pt idx="870">
                  <c:v>48.899997711181641</c:v>
                </c:pt>
                <c:pt idx="871">
                  <c:v>48.999996185302734</c:v>
                </c:pt>
                <c:pt idx="872">
                  <c:v>49.100002288818359</c:v>
                </c:pt>
                <c:pt idx="873">
                  <c:v>49.200000762939453</c:v>
                </c:pt>
                <c:pt idx="874">
                  <c:v>49.299999237060547</c:v>
                </c:pt>
                <c:pt idx="875">
                  <c:v>49.399997711181641</c:v>
                </c:pt>
                <c:pt idx="876">
                  <c:v>49.499996185302734</c:v>
                </c:pt>
                <c:pt idx="877">
                  <c:v>49.600002288818359</c:v>
                </c:pt>
                <c:pt idx="878">
                  <c:v>49.700000762939453</c:v>
                </c:pt>
                <c:pt idx="879">
                  <c:v>49.799999237060547</c:v>
                </c:pt>
                <c:pt idx="880">
                  <c:v>49.899997711181641</c:v>
                </c:pt>
                <c:pt idx="881">
                  <c:v>49.999996185302734</c:v>
                </c:pt>
                <c:pt idx="882">
                  <c:v>50.100002288818359</c:v>
                </c:pt>
                <c:pt idx="883">
                  <c:v>50.200000762939453</c:v>
                </c:pt>
                <c:pt idx="884">
                  <c:v>50.299999237060547</c:v>
                </c:pt>
                <c:pt idx="885">
                  <c:v>50.399997711181641</c:v>
                </c:pt>
                <c:pt idx="886">
                  <c:v>50.499996185302734</c:v>
                </c:pt>
                <c:pt idx="887">
                  <c:v>50.600002288818359</c:v>
                </c:pt>
                <c:pt idx="888">
                  <c:v>50.700000762939453</c:v>
                </c:pt>
                <c:pt idx="889">
                  <c:v>50.799999237060547</c:v>
                </c:pt>
                <c:pt idx="890">
                  <c:v>50.899997711181641</c:v>
                </c:pt>
                <c:pt idx="891">
                  <c:v>50.999996185302734</c:v>
                </c:pt>
                <c:pt idx="892">
                  <c:v>51.100002288818359</c:v>
                </c:pt>
                <c:pt idx="893">
                  <c:v>51.200000762939453</c:v>
                </c:pt>
                <c:pt idx="894">
                  <c:v>51.299999237060547</c:v>
                </c:pt>
                <c:pt idx="895">
                  <c:v>51.399997711181641</c:v>
                </c:pt>
                <c:pt idx="896">
                  <c:v>51.499996185302734</c:v>
                </c:pt>
                <c:pt idx="897">
                  <c:v>51.600002288818359</c:v>
                </c:pt>
                <c:pt idx="898">
                  <c:v>51.700000762939453</c:v>
                </c:pt>
                <c:pt idx="899">
                  <c:v>51.799999237060547</c:v>
                </c:pt>
                <c:pt idx="900">
                  <c:v>51.899997711181641</c:v>
                </c:pt>
                <c:pt idx="901">
                  <c:v>51.999996185302734</c:v>
                </c:pt>
                <c:pt idx="902">
                  <c:v>52.100002288818359</c:v>
                </c:pt>
                <c:pt idx="903">
                  <c:v>52.200000762939453</c:v>
                </c:pt>
                <c:pt idx="904">
                  <c:v>52.299999237060547</c:v>
                </c:pt>
                <c:pt idx="905">
                  <c:v>52.399997711181641</c:v>
                </c:pt>
                <c:pt idx="906">
                  <c:v>52.499996185302734</c:v>
                </c:pt>
                <c:pt idx="907">
                  <c:v>52.600002288818359</c:v>
                </c:pt>
                <c:pt idx="908">
                  <c:v>52.700000762939453</c:v>
                </c:pt>
                <c:pt idx="909">
                  <c:v>52.799999237060547</c:v>
                </c:pt>
                <c:pt idx="910">
                  <c:v>52.899997711181641</c:v>
                </c:pt>
                <c:pt idx="911">
                  <c:v>52.999996185302734</c:v>
                </c:pt>
                <c:pt idx="912">
                  <c:v>53.100002288818359</c:v>
                </c:pt>
                <c:pt idx="913">
                  <c:v>53.200000762939453</c:v>
                </c:pt>
                <c:pt idx="914">
                  <c:v>53.299999237060547</c:v>
                </c:pt>
                <c:pt idx="915">
                  <c:v>53.399997711181641</c:v>
                </c:pt>
                <c:pt idx="916">
                  <c:v>53.499996185302734</c:v>
                </c:pt>
                <c:pt idx="917">
                  <c:v>53.600002288818359</c:v>
                </c:pt>
                <c:pt idx="918">
                  <c:v>53.700000762939453</c:v>
                </c:pt>
                <c:pt idx="919">
                  <c:v>53.799999237060547</c:v>
                </c:pt>
                <c:pt idx="920">
                  <c:v>53.899997711181641</c:v>
                </c:pt>
                <c:pt idx="921">
                  <c:v>53.999996185302734</c:v>
                </c:pt>
                <c:pt idx="922">
                  <c:v>54.100002288818359</c:v>
                </c:pt>
                <c:pt idx="923">
                  <c:v>54.200000762939453</c:v>
                </c:pt>
                <c:pt idx="924">
                  <c:v>54.299999237060547</c:v>
                </c:pt>
                <c:pt idx="925">
                  <c:v>54.399997711181641</c:v>
                </c:pt>
                <c:pt idx="926">
                  <c:v>54.499996185302734</c:v>
                </c:pt>
                <c:pt idx="927">
                  <c:v>54.600002288818359</c:v>
                </c:pt>
                <c:pt idx="928">
                  <c:v>54.700000762939453</c:v>
                </c:pt>
                <c:pt idx="929">
                  <c:v>54.799999237060547</c:v>
                </c:pt>
                <c:pt idx="930">
                  <c:v>54.899997711181641</c:v>
                </c:pt>
                <c:pt idx="931">
                  <c:v>54.999996185302734</c:v>
                </c:pt>
                <c:pt idx="932">
                  <c:v>55.100002288818359</c:v>
                </c:pt>
                <c:pt idx="933">
                  <c:v>55.200000762939453</c:v>
                </c:pt>
                <c:pt idx="934">
                  <c:v>55.299999237060547</c:v>
                </c:pt>
                <c:pt idx="935">
                  <c:v>55.399997711181641</c:v>
                </c:pt>
                <c:pt idx="936">
                  <c:v>55.499996185302734</c:v>
                </c:pt>
                <c:pt idx="937">
                  <c:v>55.600002288818359</c:v>
                </c:pt>
                <c:pt idx="938">
                  <c:v>55.700000762939453</c:v>
                </c:pt>
                <c:pt idx="939">
                  <c:v>55.799999237060547</c:v>
                </c:pt>
                <c:pt idx="940">
                  <c:v>55.899997711181641</c:v>
                </c:pt>
                <c:pt idx="941">
                  <c:v>55.999996185302734</c:v>
                </c:pt>
                <c:pt idx="942">
                  <c:v>56.100002288818359</c:v>
                </c:pt>
                <c:pt idx="943">
                  <c:v>56.200000762939453</c:v>
                </c:pt>
                <c:pt idx="944">
                  <c:v>56.299999237060547</c:v>
                </c:pt>
                <c:pt idx="945">
                  <c:v>56.399997711181641</c:v>
                </c:pt>
                <c:pt idx="946">
                  <c:v>56.499996185302734</c:v>
                </c:pt>
                <c:pt idx="947">
                  <c:v>56.600002288818359</c:v>
                </c:pt>
                <c:pt idx="948">
                  <c:v>56.700000762939453</c:v>
                </c:pt>
                <c:pt idx="949">
                  <c:v>56.799999237060547</c:v>
                </c:pt>
                <c:pt idx="950">
                  <c:v>56.899997711181641</c:v>
                </c:pt>
                <c:pt idx="951">
                  <c:v>56.999996185302734</c:v>
                </c:pt>
                <c:pt idx="952">
                  <c:v>57.100002288818359</c:v>
                </c:pt>
                <c:pt idx="953">
                  <c:v>57.200000762939453</c:v>
                </c:pt>
                <c:pt idx="954">
                  <c:v>57.299999237060547</c:v>
                </c:pt>
                <c:pt idx="955">
                  <c:v>57.399997711181641</c:v>
                </c:pt>
                <c:pt idx="956">
                  <c:v>57.499996185302734</c:v>
                </c:pt>
                <c:pt idx="957">
                  <c:v>57.600002288818359</c:v>
                </c:pt>
                <c:pt idx="958">
                  <c:v>57.700000762939453</c:v>
                </c:pt>
                <c:pt idx="959">
                  <c:v>57.799999237060547</c:v>
                </c:pt>
                <c:pt idx="960">
                  <c:v>57.899997711181641</c:v>
                </c:pt>
                <c:pt idx="961">
                  <c:v>57.999996185302734</c:v>
                </c:pt>
                <c:pt idx="962">
                  <c:v>58.100002288818359</c:v>
                </c:pt>
                <c:pt idx="963">
                  <c:v>58.200000762939453</c:v>
                </c:pt>
                <c:pt idx="964">
                  <c:v>58.299999237060547</c:v>
                </c:pt>
                <c:pt idx="965">
                  <c:v>58.399997711181641</c:v>
                </c:pt>
                <c:pt idx="966">
                  <c:v>58.499996185302734</c:v>
                </c:pt>
                <c:pt idx="967">
                  <c:v>58.600002288818359</c:v>
                </c:pt>
                <c:pt idx="968">
                  <c:v>58.700000762939453</c:v>
                </c:pt>
                <c:pt idx="969">
                  <c:v>58.799999237060547</c:v>
                </c:pt>
                <c:pt idx="970">
                  <c:v>58.899997711181641</c:v>
                </c:pt>
                <c:pt idx="971">
                  <c:v>58.999996185302734</c:v>
                </c:pt>
                <c:pt idx="972">
                  <c:v>59.100002288818359</c:v>
                </c:pt>
                <c:pt idx="973">
                  <c:v>59.200000762939453</c:v>
                </c:pt>
                <c:pt idx="974">
                  <c:v>59.299999237060547</c:v>
                </c:pt>
                <c:pt idx="975">
                  <c:v>59.399997711181641</c:v>
                </c:pt>
                <c:pt idx="976">
                  <c:v>59.499996185302734</c:v>
                </c:pt>
                <c:pt idx="977">
                  <c:v>59.600002288818359</c:v>
                </c:pt>
                <c:pt idx="978">
                  <c:v>59.700000762939453</c:v>
                </c:pt>
                <c:pt idx="979">
                  <c:v>59.799999237060547</c:v>
                </c:pt>
                <c:pt idx="980">
                  <c:v>59.899997711181641</c:v>
                </c:pt>
                <c:pt idx="981">
                  <c:v>59.999996185302734</c:v>
                </c:pt>
                <c:pt idx="982">
                  <c:v>60.100002288818359</c:v>
                </c:pt>
                <c:pt idx="983">
                  <c:v>60.200000762939453</c:v>
                </c:pt>
                <c:pt idx="984">
                  <c:v>60.299999237060547</c:v>
                </c:pt>
                <c:pt idx="985">
                  <c:v>60.399997711181641</c:v>
                </c:pt>
                <c:pt idx="986">
                  <c:v>60.499996185302734</c:v>
                </c:pt>
                <c:pt idx="987">
                  <c:v>60.600002288818359</c:v>
                </c:pt>
                <c:pt idx="988">
                  <c:v>60.700000762939453</c:v>
                </c:pt>
                <c:pt idx="989">
                  <c:v>60.799999237060547</c:v>
                </c:pt>
                <c:pt idx="990">
                  <c:v>60.899997711181641</c:v>
                </c:pt>
                <c:pt idx="991">
                  <c:v>60.999996185302734</c:v>
                </c:pt>
                <c:pt idx="992">
                  <c:v>61.100002288818359</c:v>
                </c:pt>
                <c:pt idx="993">
                  <c:v>61.200000762939453</c:v>
                </c:pt>
                <c:pt idx="994">
                  <c:v>61.299999237060547</c:v>
                </c:pt>
                <c:pt idx="995">
                  <c:v>61.399997711181641</c:v>
                </c:pt>
                <c:pt idx="996">
                  <c:v>61.499996185302734</c:v>
                </c:pt>
                <c:pt idx="997">
                  <c:v>61.600002288818359</c:v>
                </c:pt>
                <c:pt idx="998">
                  <c:v>61.700000762939453</c:v>
                </c:pt>
                <c:pt idx="999">
                  <c:v>61.799999237060547</c:v>
                </c:pt>
                <c:pt idx="1000">
                  <c:v>61.899997711181641</c:v>
                </c:pt>
                <c:pt idx="1001">
                  <c:v>61.999996185302734</c:v>
                </c:pt>
                <c:pt idx="1002">
                  <c:v>62.100002288818359</c:v>
                </c:pt>
                <c:pt idx="1003">
                  <c:v>62.200000762939453</c:v>
                </c:pt>
                <c:pt idx="1004">
                  <c:v>62.299999237060547</c:v>
                </c:pt>
                <c:pt idx="1005">
                  <c:v>62.399997711181641</c:v>
                </c:pt>
                <c:pt idx="1006">
                  <c:v>62.499996185302734</c:v>
                </c:pt>
                <c:pt idx="1007">
                  <c:v>62.600002288818359</c:v>
                </c:pt>
                <c:pt idx="1008">
                  <c:v>62.700000762939453</c:v>
                </c:pt>
                <c:pt idx="1009">
                  <c:v>62.799999237060547</c:v>
                </c:pt>
                <c:pt idx="1010">
                  <c:v>62.899997711181641</c:v>
                </c:pt>
                <c:pt idx="1011">
                  <c:v>62.999996185302734</c:v>
                </c:pt>
                <c:pt idx="1012">
                  <c:v>63.100002288818359</c:v>
                </c:pt>
                <c:pt idx="1013">
                  <c:v>63.200000762939453</c:v>
                </c:pt>
                <c:pt idx="1014">
                  <c:v>63.299999237060547</c:v>
                </c:pt>
                <c:pt idx="1015">
                  <c:v>63.399997711181641</c:v>
                </c:pt>
                <c:pt idx="1016">
                  <c:v>63.499996185302734</c:v>
                </c:pt>
                <c:pt idx="1017">
                  <c:v>63.600002288818359</c:v>
                </c:pt>
                <c:pt idx="1018">
                  <c:v>63.700000762939453</c:v>
                </c:pt>
                <c:pt idx="1019">
                  <c:v>63.799999237060547</c:v>
                </c:pt>
                <c:pt idx="1020">
                  <c:v>63.899997711181641</c:v>
                </c:pt>
                <c:pt idx="1021">
                  <c:v>63.999996185302734</c:v>
                </c:pt>
                <c:pt idx="1022">
                  <c:v>64.100006103515625</c:v>
                </c:pt>
                <c:pt idx="1023">
                  <c:v>64.199996948242188</c:v>
                </c:pt>
                <c:pt idx="1024">
                  <c:v>64.300003051757813</c:v>
                </c:pt>
                <c:pt idx="1025">
                  <c:v>64.399993896484375</c:v>
                </c:pt>
                <c:pt idx="1026">
                  <c:v>64.5</c:v>
                </c:pt>
                <c:pt idx="1027">
                  <c:v>64.600006103515625</c:v>
                </c:pt>
                <c:pt idx="1028">
                  <c:v>64.699996948242188</c:v>
                </c:pt>
                <c:pt idx="1029">
                  <c:v>64.800003051757813</c:v>
                </c:pt>
                <c:pt idx="1030">
                  <c:v>64.899993896484375</c:v>
                </c:pt>
                <c:pt idx="1031">
                  <c:v>65</c:v>
                </c:pt>
                <c:pt idx="1032">
                  <c:v>65.100006103515625</c:v>
                </c:pt>
                <c:pt idx="1033">
                  <c:v>65.199996948242188</c:v>
                </c:pt>
                <c:pt idx="1034">
                  <c:v>65.300003051757813</c:v>
                </c:pt>
                <c:pt idx="1035">
                  <c:v>65.399993896484375</c:v>
                </c:pt>
                <c:pt idx="1036">
                  <c:v>65.5</c:v>
                </c:pt>
                <c:pt idx="1037">
                  <c:v>65.600006103515625</c:v>
                </c:pt>
                <c:pt idx="1038">
                  <c:v>65.699996948242188</c:v>
                </c:pt>
                <c:pt idx="1039">
                  <c:v>65.800003051757813</c:v>
                </c:pt>
                <c:pt idx="1040">
                  <c:v>65.899993896484375</c:v>
                </c:pt>
                <c:pt idx="1041">
                  <c:v>66</c:v>
                </c:pt>
                <c:pt idx="1042">
                  <c:v>66.100006103515625</c:v>
                </c:pt>
                <c:pt idx="1043">
                  <c:v>66.199996948242188</c:v>
                </c:pt>
                <c:pt idx="1044">
                  <c:v>66.300003051757813</c:v>
                </c:pt>
                <c:pt idx="1045">
                  <c:v>66.399993896484375</c:v>
                </c:pt>
                <c:pt idx="1046">
                  <c:v>66.5</c:v>
                </c:pt>
                <c:pt idx="1047">
                  <c:v>66.600006103515625</c:v>
                </c:pt>
                <c:pt idx="1048">
                  <c:v>66.699996948242188</c:v>
                </c:pt>
                <c:pt idx="1049">
                  <c:v>66.800003051757813</c:v>
                </c:pt>
                <c:pt idx="1050">
                  <c:v>66.899993896484375</c:v>
                </c:pt>
                <c:pt idx="1051">
                  <c:v>67</c:v>
                </c:pt>
                <c:pt idx="1052">
                  <c:v>67.100006103515625</c:v>
                </c:pt>
                <c:pt idx="1053">
                  <c:v>67.199996948242188</c:v>
                </c:pt>
                <c:pt idx="1054">
                  <c:v>67.300003051757813</c:v>
                </c:pt>
                <c:pt idx="1055">
                  <c:v>67.399993896484375</c:v>
                </c:pt>
                <c:pt idx="1056">
                  <c:v>67.5</c:v>
                </c:pt>
                <c:pt idx="1057">
                  <c:v>67.600006103515625</c:v>
                </c:pt>
                <c:pt idx="1058">
                  <c:v>67.699996948242188</c:v>
                </c:pt>
                <c:pt idx="1059">
                  <c:v>67.800003051757813</c:v>
                </c:pt>
                <c:pt idx="1060">
                  <c:v>67.899993896484375</c:v>
                </c:pt>
                <c:pt idx="1061">
                  <c:v>68</c:v>
                </c:pt>
                <c:pt idx="1062">
                  <c:v>68.100006103515625</c:v>
                </c:pt>
                <c:pt idx="1063">
                  <c:v>68.199996948242188</c:v>
                </c:pt>
                <c:pt idx="1064">
                  <c:v>68.300003051757813</c:v>
                </c:pt>
                <c:pt idx="1065">
                  <c:v>68.399993896484375</c:v>
                </c:pt>
                <c:pt idx="1066">
                  <c:v>68.5</c:v>
                </c:pt>
                <c:pt idx="1067">
                  <c:v>68.600006103515625</c:v>
                </c:pt>
                <c:pt idx="1068">
                  <c:v>68.699996948242188</c:v>
                </c:pt>
                <c:pt idx="1069">
                  <c:v>68.800003051757813</c:v>
                </c:pt>
                <c:pt idx="1070">
                  <c:v>68.899993896484375</c:v>
                </c:pt>
                <c:pt idx="1071">
                  <c:v>69</c:v>
                </c:pt>
                <c:pt idx="1072">
                  <c:v>69.100006103515625</c:v>
                </c:pt>
                <c:pt idx="1073">
                  <c:v>69.199996948242188</c:v>
                </c:pt>
                <c:pt idx="1074">
                  <c:v>69.300003051757813</c:v>
                </c:pt>
                <c:pt idx="1075">
                  <c:v>69.399993896484375</c:v>
                </c:pt>
                <c:pt idx="1076">
                  <c:v>69.5</c:v>
                </c:pt>
                <c:pt idx="1077">
                  <c:v>69.600006103515625</c:v>
                </c:pt>
                <c:pt idx="1078">
                  <c:v>69.699996948242188</c:v>
                </c:pt>
                <c:pt idx="1079">
                  <c:v>69.800003051757813</c:v>
                </c:pt>
                <c:pt idx="1080">
                  <c:v>69.899993896484375</c:v>
                </c:pt>
                <c:pt idx="1081">
                  <c:v>70</c:v>
                </c:pt>
                <c:pt idx="1082">
                  <c:v>70.100006103515625</c:v>
                </c:pt>
                <c:pt idx="1083">
                  <c:v>70.199996948242188</c:v>
                </c:pt>
                <c:pt idx="1084">
                  <c:v>70.300003051757813</c:v>
                </c:pt>
                <c:pt idx="1085">
                  <c:v>70.399993896484375</c:v>
                </c:pt>
                <c:pt idx="1086">
                  <c:v>70.5</c:v>
                </c:pt>
                <c:pt idx="1087">
                  <c:v>70.600006103515625</c:v>
                </c:pt>
                <c:pt idx="1088">
                  <c:v>70.699996948242188</c:v>
                </c:pt>
                <c:pt idx="1089">
                  <c:v>70.800003051757813</c:v>
                </c:pt>
                <c:pt idx="1090">
                  <c:v>70.899993896484375</c:v>
                </c:pt>
                <c:pt idx="1091">
                  <c:v>71</c:v>
                </c:pt>
                <c:pt idx="1092">
                  <c:v>71.100006103515625</c:v>
                </c:pt>
                <c:pt idx="1093">
                  <c:v>71.199996948242188</c:v>
                </c:pt>
                <c:pt idx="1094">
                  <c:v>71.300003051757813</c:v>
                </c:pt>
                <c:pt idx="1095">
                  <c:v>71.399993896484375</c:v>
                </c:pt>
                <c:pt idx="1096">
                  <c:v>71.5</c:v>
                </c:pt>
                <c:pt idx="1097">
                  <c:v>71.600006103515625</c:v>
                </c:pt>
                <c:pt idx="1098">
                  <c:v>71.699996948242188</c:v>
                </c:pt>
                <c:pt idx="1099">
                  <c:v>71.800003051757813</c:v>
                </c:pt>
                <c:pt idx="1100">
                  <c:v>71.899993896484375</c:v>
                </c:pt>
                <c:pt idx="1101">
                  <c:v>72</c:v>
                </c:pt>
                <c:pt idx="1102">
                  <c:v>72.100006103515625</c:v>
                </c:pt>
                <c:pt idx="1103">
                  <c:v>72.199996948242188</c:v>
                </c:pt>
                <c:pt idx="1104">
                  <c:v>72.300003051757813</c:v>
                </c:pt>
                <c:pt idx="1105">
                  <c:v>72.399993896484375</c:v>
                </c:pt>
                <c:pt idx="1106">
                  <c:v>72.5</c:v>
                </c:pt>
                <c:pt idx="1107">
                  <c:v>72.600006103515625</c:v>
                </c:pt>
                <c:pt idx="1108">
                  <c:v>72.699996948242188</c:v>
                </c:pt>
                <c:pt idx="1109">
                  <c:v>72.800003051757813</c:v>
                </c:pt>
                <c:pt idx="1110">
                  <c:v>72.899993896484375</c:v>
                </c:pt>
                <c:pt idx="1111">
                  <c:v>73</c:v>
                </c:pt>
                <c:pt idx="1112">
                  <c:v>73.100006103515625</c:v>
                </c:pt>
                <c:pt idx="1113">
                  <c:v>73.199996948242188</c:v>
                </c:pt>
                <c:pt idx="1114">
                  <c:v>73.300003051757813</c:v>
                </c:pt>
                <c:pt idx="1115">
                  <c:v>73.399993896484375</c:v>
                </c:pt>
                <c:pt idx="1116">
                  <c:v>73.5</c:v>
                </c:pt>
                <c:pt idx="1117">
                  <c:v>73.600006103515625</c:v>
                </c:pt>
                <c:pt idx="1118">
                  <c:v>73.699996948242188</c:v>
                </c:pt>
                <c:pt idx="1119">
                  <c:v>73.800003051757813</c:v>
                </c:pt>
                <c:pt idx="1120">
                  <c:v>73.899993896484375</c:v>
                </c:pt>
                <c:pt idx="1121">
                  <c:v>74</c:v>
                </c:pt>
                <c:pt idx="1122">
                  <c:v>74.100006103515625</c:v>
                </c:pt>
                <c:pt idx="1123">
                  <c:v>74.199996948242188</c:v>
                </c:pt>
                <c:pt idx="1124">
                  <c:v>74.300003051757813</c:v>
                </c:pt>
                <c:pt idx="1125">
                  <c:v>74.399993896484375</c:v>
                </c:pt>
                <c:pt idx="1126">
                  <c:v>74.5</c:v>
                </c:pt>
                <c:pt idx="1127">
                  <c:v>74.600006103515625</c:v>
                </c:pt>
                <c:pt idx="1128">
                  <c:v>74.699996948242188</c:v>
                </c:pt>
                <c:pt idx="1129">
                  <c:v>74.800003051757813</c:v>
                </c:pt>
                <c:pt idx="1130">
                  <c:v>74.899993896484375</c:v>
                </c:pt>
                <c:pt idx="1131">
                  <c:v>75</c:v>
                </c:pt>
                <c:pt idx="1132">
                  <c:v>75.100006103515625</c:v>
                </c:pt>
                <c:pt idx="1133">
                  <c:v>75.199996948242188</c:v>
                </c:pt>
                <c:pt idx="1134">
                  <c:v>75.300003051757813</c:v>
                </c:pt>
                <c:pt idx="1135">
                  <c:v>75.399993896484375</c:v>
                </c:pt>
                <c:pt idx="1136">
                  <c:v>75.5</c:v>
                </c:pt>
                <c:pt idx="1137">
                  <c:v>75.600006103515625</c:v>
                </c:pt>
                <c:pt idx="1138">
                  <c:v>75.699996948242188</c:v>
                </c:pt>
                <c:pt idx="1139">
                  <c:v>75.800003051757813</c:v>
                </c:pt>
                <c:pt idx="1140">
                  <c:v>75.899993896484375</c:v>
                </c:pt>
                <c:pt idx="1141">
                  <c:v>76</c:v>
                </c:pt>
                <c:pt idx="1142">
                  <c:v>76.100006103515625</c:v>
                </c:pt>
                <c:pt idx="1143">
                  <c:v>76.199996948242188</c:v>
                </c:pt>
                <c:pt idx="1144">
                  <c:v>76.300003051757813</c:v>
                </c:pt>
                <c:pt idx="1145">
                  <c:v>76.399993896484375</c:v>
                </c:pt>
                <c:pt idx="1146">
                  <c:v>76.5</c:v>
                </c:pt>
                <c:pt idx="1147">
                  <c:v>76.600006103515625</c:v>
                </c:pt>
                <c:pt idx="1148">
                  <c:v>76.699996948242188</c:v>
                </c:pt>
                <c:pt idx="1149">
                  <c:v>76.800003051757813</c:v>
                </c:pt>
                <c:pt idx="1150">
                  <c:v>76.899993896484375</c:v>
                </c:pt>
                <c:pt idx="1151">
                  <c:v>77</c:v>
                </c:pt>
                <c:pt idx="1152">
                  <c:v>77.100006103515625</c:v>
                </c:pt>
                <c:pt idx="1153">
                  <c:v>77.199996948242188</c:v>
                </c:pt>
                <c:pt idx="1154">
                  <c:v>77.300003051757813</c:v>
                </c:pt>
                <c:pt idx="1155">
                  <c:v>77.399993896484375</c:v>
                </c:pt>
                <c:pt idx="1156">
                  <c:v>77.5</c:v>
                </c:pt>
                <c:pt idx="1157">
                  <c:v>77.600006103515625</c:v>
                </c:pt>
                <c:pt idx="1158">
                  <c:v>77.699996948242188</c:v>
                </c:pt>
                <c:pt idx="1159">
                  <c:v>77.800003051757813</c:v>
                </c:pt>
                <c:pt idx="1160">
                  <c:v>77.899993896484375</c:v>
                </c:pt>
                <c:pt idx="1161">
                  <c:v>78</c:v>
                </c:pt>
                <c:pt idx="1162">
                  <c:v>78.100006103515625</c:v>
                </c:pt>
                <c:pt idx="1163">
                  <c:v>78.199996948242188</c:v>
                </c:pt>
                <c:pt idx="1164">
                  <c:v>78.300003051757813</c:v>
                </c:pt>
                <c:pt idx="1165">
                  <c:v>78.399993896484375</c:v>
                </c:pt>
                <c:pt idx="1166">
                  <c:v>78.5</c:v>
                </c:pt>
                <c:pt idx="1167">
                  <c:v>78.600006103515625</c:v>
                </c:pt>
                <c:pt idx="1168">
                  <c:v>78.699996948242188</c:v>
                </c:pt>
                <c:pt idx="1169">
                  <c:v>78.800003051757813</c:v>
                </c:pt>
                <c:pt idx="1170">
                  <c:v>78.899993896484375</c:v>
                </c:pt>
                <c:pt idx="1171">
                  <c:v>79</c:v>
                </c:pt>
                <c:pt idx="1172">
                  <c:v>79.100006103515625</c:v>
                </c:pt>
                <c:pt idx="1173">
                  <c:v>79.199996948242188</c:v>
                </c:pt>
                <c:pt idx="1174">
                  <c:v>79.300003051757813</c:v>
                </c:pt>
                <c:pt idx="1175">
                  <c:v>79.399993896484375</c:v>
                </c:pt>
                <c:pt idx="1176">
                  <c:v>79.5</c:v>
                </c:pt>
                <c:pt idx="1177">
                  <c:v>79.600006103515625</c:v>
                </c:pt>
                <c:pt idx="1178">
                  <c:v>79.699996948242188</c:v>
                </c:pt>
                <c:pt idx="1179">
                  <c:v>79.800003051757813</c:v>
                </c:pt>
                <c:pt idx="1180">
                  <c:v>79.899993896484375</c:v>
                </c:pt>
                <c:pt idx="1181">
                  <c:v>80</c:v>
                </c:pt>
                <c:pt idx="1182">
                  <c:v>80.100006103515625</c:v>
                </c:pt>
                <c:pt idx="1183">
                  <c:v>80.199996948242188</c:v>
                </c:pt>
                <c:pt idx="1184">
                  <c:v>80.300003051757813</c:v>
                </c:pt>
                <c:pt idx="1185">
                  <c:v>80.399993896484375</c:v>
                </c:pt>
                <c:pt idx="1186">
                  <c:v>80.5</c:v>
                </c:pt>
                <c:pt idx="1187">
                  <c:v>80.600006103515625</c:v>
                </c:pt>
                <c:pt idx="1188">
                  <c:v>80.699996948242188</c:v>
                </c:pt>
                <c:pt idx="1189">
                  <c:v>80.800003051757813</c:v>
                </c:pt>
                <c:pt idx="1190">
                  <c:v>80.899993896484375</c:v>
                </c:pt>
                <c:pt idx="1191">
                  <c:v>81</c:v>
                </c:pt>
                <c:pt idx="1192">
                  <c:v>81.100006103515625</c:v>
                </c:pt>
                <c:pt idx="1193">
                  <c:v>81.199996948242188</c:v>
                </c:pt>
                <c:pt idx="1194">
                  <c:v>81.300003051757813</c:v>
                </c:pt>
                <c:pt idx="1195">
                  <c:v>81.399993896484375</c:v>
                </c:pt>
                <c:pt idx="1196">
                  <c:v>81.5</c:v>
                </c:pt>
                <c:pt idx="1197">
                  <c:v>81.600006103515625</c:v>
                </c:pt>
                <c:pt idx="1198">
                  <c:v>81.699996948242188</c:v>
                </c:pt>
                <c:pt idx="1199">
                  <c:v>81.800003051757813</c:v>
                </c:pt>
                <c:pt idx="1200">
                  <c:v>81.899993896484375</c:v>
                </c:pt>
                <c:pt idx="1201">
                  <c:v>82</c:v>
                </c:pt>
                <c:pt idx="1202">
                  <c:v>82.100006103515625</c:v>
                </c:pt>
                <c:pt idx="1203">
                  <c:v>82.199996948242188</c:v>
                </c:pt>
                <c:pt idx="1204">
                  <c:v>82.300003051757813</c:v>
                </c:pt>
                <c:pt idx="1205">
                  <c:v>82.399993896484375</c:v>
                </c:pt>
                <c:pt idx="1206">
                  <c:v>82.5</c:v>
                </c:pt>
                <c:pt idx="1207">
                  <c:v>82.600006103515625</c:v>
                </c:pt>
                <c:pt idx="1208">
                  <c:v>82.699996948242188</c:v>
                </c:pt>
                <c:pt idx="1209">
                  <c:v>82.800003051757813</c:v>
                </c:pt>
                <c:pt idx="1210">
                  <c:v>82.899993896484375</c:v>
                </c:pt>
                <c:pt idx="1211">
                  <c:v>83</c:v>
                </c:pt>
                <c:pt idx="1212">
                  <c:v>83.100006103515625</c:v>
                </c:pt>
                <c:pt idx="1213">
                  <c:v>83.199996948242188</c:v>
                </c:pt>
                <c:pt idx="1214">
                  <c:v>83.300003051757813</c:v>
                </c:pt>
                <c:pt idx="1215">
                  <c:v>83.399993896484375</c:v>
                </c:pt>
                <c:pt idx="1216">
                  <c:v>83.5</c:v>
                </c:pt>
                <c:pt idx="1217">
                  <c:v>83.600006103515625</c:v>
                </c:pt>
                <c:pt idx="1218">
                  <c:v>83.699996948242188</c:v>
                </c:pt>
                <c:pt idx="1219">
                  <c:v>83.800003051757813</c:v>
                </c:pt>
                <c:pt idx="1220">
                  <c:v>83.899993896484375</c:v>
                </c:pt>
                <c:pt idx="1221">
                  <c:v>84</c:v>
                </c:pt>
                <c:pt idx="1222">
                  <c:v>84.100006103515625</c:v>
                </c:pt>
                <c:pt idx="1223">
                  <c:v>84.199996948242188</c:v>
                </c:pt>
                <c:pt idx="1224">
                  <c:v>84.300003051757813</c:v>
                </c:pt>
                <c:pt idx="1225">
                  <c:v>84.399993896484375</c:v>
                </c:pt>
                <c:pt idx="1226">
                  <c:v>84.5</c:v>
                </c:pt>
                <c:pt idx="1227">
                  <c:v>84.600006103515625</c:v>
                </c:pt>
                <c:pt idx="1228">
                  <c:v>84.699996948242188</c:v>
                </c:pt>
                <c:pt idx="1229">
                  <c:v>84.800003051757813</c:v>
                </c:pt>
                <c:pt idx="1230">
                  <c:v>84.899993896484375</c:v>
                </c:pt>
                <c:pt idx="1231">
                  <c:v>85</c:v>
                </c:pt>
                <c:pt idx="1232">
                  <c:v>85.100006103515625</c:v>
                </c:pt>
                <c:pt idx="1233">
                  <c:v>85.199996948242188</c:v>
                </c:pt>
                <c:pt idx="1234">
                  <c:v>85.300003051757813</c:v>
                </c:pt>
                <c:pt idx="1235">
                  <c:v>85.399993896484375</c:v>
                </c:pt>
                <c:pt idx="1236">
                  <c:v>85.5</c:v>
                </c:pt>
                <c:pt idx="1237">
                  <c:v>85.600006103515625</c:v>
                </c:pt>
                <c:pt idx="1238">
                  <c:v>85.699996948242188</c:v>
                </c:pt>
                <c:pt idx="1239">
                  <c:v>85.800003051757813</c:v>
                </c:pt>
                <c:pt idx="1240">
                  <c:v>85.899993896484375</c:v>
                </c:pt>
                <c:pt idx="1241">
                  <c:v>86</c:v>
                </c:pt>
                <c:pt idx="1242">
                  <c:v>86.100006103515625</c:v>
                </c:pt>
                <c:pt idx="1243">
                  <c:v>86.199996948242188</c:v>
                </c:pt>
                <c:pt idx="1244">
                  <c:v>86.300003051757813</c:v>
                </c:pt>
                <c:pt idx="1245">
                  <c:v>86.399993896484375</c:v>
                </c:pt>
                <c:pt idx="1246">
                  <c:v>86.5</c:v>
                </c:pt>
                <c:pt idx="1247">
                  <c:v>86.600006103515625</c:v>
                </c:pt>
                <c:pt idx="1248">
                  <c:v>86.699996948242188</c:v>
                </c:pt>
                <c:pt idx="1249">
                  <c:v>86.800003051757813</c:v>
                </c:pt>
                <c:pt idx="1250">
                  <c:v>86.899993896484375</c:v>
                </c:pt>
                <c:pt idx="1251">
                  <c:v>87</c:v>
                </c:pt>
                <c:pt idx="1252">
                  <c:v>87.100006103515625</c:v>
                </c:pt>
                <c:pt idx="1253">
                  <c:v>87.199996948242188</c:v>
                </c:pt>
                <c:pt idx="1254">
                  <c:v>87.300003051757813</c:v>
                </c:pt>
                <c:pt idx="1255">
                  <c:v>87.399993896484375</c:v>
                </c:pt>
                <c:pt idx="1256">
                  <c:v>87.5</c:v>
                </c:pt>
                <c:pt idx="1257">
                  <c:v>87.600006103515625</c:v>
                </c:pt>
                <c:pt idx="1258">
                  <c:v>87.699996948242188</c:v>
                </c:pt>
                <c:pt idx="1259">
                  <c:v>87.800003051757813</c:v>
                </c:pt>
                <c:pt idx="1260">
                  <c:v>87.899993896484375</c:v>
                </c:pt>
                <c:pt idx="1261">
                  <c:v>88</c:v>
                </c:pt>
                <c:pt idx="1262">
                  <c:v>88.100006103515625</c:v>
                </c:pt>
                <c:pt idx="1263">
                  <c:v>88.199996948242188</c:v>
                </c:pt>
                <c:pt idx="1264">
                  <c:v>88.300003051757813</c:v>
                </c:pt>
                <c:pt idx="1265">
                  <c:v>88.399993896484375</c:v>
                </c:pt>
                <c:pt idx="1266">
                  <c:v>88.5</c:v>
                </c:pt>
                <c:pt idx="1267">
                  <c:v>88.600006103515625</c:v>
                </c:pt>
                <c:pt idx="1268">
                  <c:v>88.699996948242188</c:v>
                </c:pt>
                <c:pt idx="1269">
                  <c:v>88.800003051757813</c:v>
                </c:pt>
                <c:pt idx="1270">
                  <c:v>88.899993896484375</c:v>
                </c:pt>
                <c:pt idx="1271">
                  <c:v>89</c:v>
                </c:pt>
                <c:pt idx="1272">
                  <c:v>89.100006103515625</c:v>
                </c:pt>
                <c:pt idx="1273">
                  <c:v>89.199996948242188</c:v>
                </c:pt>
                <c:pt idx="1274">
                  <c:v>89.300003051757813</c:v>
                </c:pt>
                <c:pt idx="1275">
                  <c:v>89.399993896484375</c:v>
                </c:pt>
                <c:pt idx="1276">
                  <c:v>89.5</c:v>
                </c:pt>
                <c:pt idx="1277">
                  <c:v>89.600006103515625</c:v>
                </c:pt>
                <c:pt idx="1278">
                  <c:v>89.699996948242188</c:v>
                </c:pt>
                <c:pt idx="1279">
                  <c:v>89.800003051757813</c:v>
                </c:pt>
                <c:pt idx="1280">
                  <c:v>89.900009155273438</c:v>
                </c:pt>
                <c:pt idx="1281">
                  <c:v>90</c:v>
                </c:pt>
                <c:pt idx="1282">
                  <c:v>90.100006103515625</c:v>
                </c:pt>
                <c:pt idx="1283">
                  <c:v>90.199996948242188</c:v>
                </c:pt>
                <c:pt idx="1284">
                  <c:v>90.300003051757813</c:v>
                </c:pt>
                <c:pt idx="1285">
                  <c:v>90.400009155273438</c:v>
                </c:pt>
                <c:pt idx="1286">
                  <c:v>90.5</c:v>
                </c:pt>
                <c:pt idx="1287">
                  <c:v>90.600006103515625</c:v>
                </c:pt>
                <c:pt idx="1288">
                  <c:v>90.699996948242188</c:v>
                </c:pt>
                <c:pt idx="1289">
                  <c:v>90.800003051757813</c:v>
                </c:pt>
                <c:pt idx="1290">
                  <c:v>90.900009155273438</c:v>
                </c:pt>
                <c:pt idx="1291">
                  <c:v>91</c:v>
                </c:pt>
                <c:pt idx="1292">
                  <c:v>91.100006103515625</c:v>
                </c:pt>
                <c:pt idx="1293">
                  <c:v>91.199996948242188</c:v>
                </c:pt>
                <c:pt idx="1294">
                  <c:v>91.300003051757813</c:v>
                </c:pt>
                <c:pt idx="1295">
                  <c:v>91.400009155273438</c:v>
                </c:pt>
                <c:pt idx="1296">
                  <c:v>91.5</c:v>
                </c:pt>
                <c:pt idx="1297">
                  <c:v>91.600006103515625</c:v>
                </c:pt>
                <c:pt idx="1298">
                  <c:v>91.699996948242188</c:v>
                </c:pt>
                <c:pt idx="1299">
                  <c:v>91.800003051757813</c:v>
                </c:pt>
                <c:pt idx="1300">
                  <c:v>91.900009155273438</c:v>
                </c:pt>
                <c:pt idx="1301">
                  <c:v>92</c:v>
                </c:pt>
                <c:pt idx="1302">
                  <c:v>92.100006103515625</c:v>
                </c:pt>
                <c:pt idx="1303">
                  <c:v>92.199996948242188</c:v>
                </c:pt>
                <c:pt idx="1304">
                  <c:v>92.300003051757813</c:v>
                </c:pt>
                <c:pt idx="1305">
                  <c:v>92.400009155273438</c:v>
                </c:pt>
                <c:pt idx="1306">
                  <c:v>92.5</c:v>
                </c:pt>
                <c:pt idx="1307">
                  <c:v>92.600006103515625</c:v>
                </c:pt>
                <c:pt idx="1308">
                  <c:v>92.699996948242188</c:v>
                </c:pt>
                <c:pt idx="1309">
                  <c:v>92.800003051757813</c:v>
                </c:pt>
                <c:pt idx="1310">
                  <c:v>92.900009155273438</c:v>
                </c:pt>
                <c:pt idx="1311">
                  <c:v>93</c:v>
                </c:pt>
                <c:pt idx="1312">
                  <c:v>93.100006103515625</c:v>
                </c:pt>
                <c:pt idx="1313">
                  <c:v>93.199996948242188</c:v>
                </c:pt>
                <c:pt idx="1314">
                  <c:v>93.300003051757813</c:v>
                </c:pt>
                <c:pt idx="1315">
                  <c:v>93.400009155273438</c:v>
                </c:pt>
                <c:pt idx="1316">
                  <c:v>93.5</c:v>
                </c:pt>
                <c:pt idx="1317">
                  <c:v>93.600006103515625</c:v>
                </c:pt>
                <c:pt idx="1318">
                  <c:v>93.699996948242188</c:v>
                </c:pt>
                <c:pt idx="1319">
                  <c:v>93.800003051757813</c:v>
                </c:pt>
                <c:pt idx="1320">
                  <c:v>93.900009155273438</c:v>
                </c:pt>
                <c:pt idx="1321">
                  <c:v>94</c:v>
                </c:pt>
                <c:pt idx="1322">
                  <c:v>94.100006103515625</c:v>
                </c:pt>
                <c:pt idx="1323">
                  <c:v>94.199996948242188</c:v>
                </c:pt>
                <c:pt idx="1324">
                  <c:v>94.300003051757813</c:v>
                </c:pt>
                <c:pt idx="1325">
                  <c:v>94.400009155273438</c:v>
                </c:pt>
                <c:pt idx="1326">
                  <c:v>94.5</c:v>
                </c:pt>
                <c:pt idx="1327">
                  <c:v>94.600006103515625</c:v>
                </c:pt>
                <c:pt idx="1328">
                  <c:v>94.699996948242188</c:v>
                </c:pt>
                <c:pt idx="1329">
                  <c:v>94.800003051757813</c:v>
                </c:pt>
                <c:pt idx="1330">
                  <c:v>94.900009155273438</c:v>
                </c:pt>
                <c:pt idx="1331">
                  <c:v>95</c:v>
                </c:pt>
                <c:pt idx="1332">
                  <c:v>95.100006103515625</c:v>
                </c:pt>
                <c:pt idx="1333">
                  <c:v>95.199996948242188</c:v>
                </c:pt>
                <c:pt idx="1334">
                  <c:v>95.300003051757813</c:v>
                </c:pt>
                <c:pt idx="1335">
                  <c:v>95.400009155273438</c:v>
                </c:pt>
                <c:pt idx="1336">
                  <c:v>95.5</c:v>
                </c:pt>
                <c:pt idx="1337">
                  <c:v>95.600006103515625</c:v>
                </c:pt>
                <c:pt idx="1338">
                  <c:v>95.699996948242188</c:v>
                </c:pt>
                <c:pt idx="1339">
                  <c:v>95.800003051757813</c:v>
                </c:pt>
                <c:pt idx="1340">
                  <c:v>95.900009155273438</c:v>
                </c:pt>
                <c:pt idx="1341">
                  <c:v>96</c:v>
                </c:pt>
                <c:pt idx="1342">
                  <c:v>96.100006103515625</c:v>
                </c:pt>
                <c:pt idx="1343">
                  <c:v>96.199996948242188</c:v>
                </c:pt>
                <c:pt idx="1344">
                  <c:v>96.300003051757813</c:v>
                </c:pt>
                <c:pt idx="1345">
                  <c:v>96.400009155273438</c:v>
                </c:pt>
                <c:pt idx="1346">
                  <c:v>96.5</c:v>
                </c:pt>
                <c:pt idx="1347">
                  <c:v>96.600006103515625</c:v>
                </c:pt>
                <c:pt idx="1348">
                  <c:v>96.699996948242188</c:v>
                </c:pt>
                <c:pt idx="1349">
                  <c:v>96.800003051757813</c:v>
                </c:pt>
                <c:pt idx="1350">
                  <c:v>96.900009155273438</c:v>
                </c:pt>
                <c:pt idx="1351">
                  <c:v>97</c:v>
                </c:pt>
                <c:pt idx="1352">
                  <c:v>97.100006103515625</c:v>
                </c:pt>
                <c:pt idx="1353">
                  <c:v>97.199996948242188</c:v>
                </c:pt>
                <c:pt idx="1354">
                  <c:v>97.300003051757813</c:v>
                </c:pt>
                <c:pt idx="1355">
                  <c:v>97.400009155273438</c:v>
                </c:pt>
                <c:pt idx="1356">
                  <c:v>97.5</c:v>
                </c:pt>
                <c:pt idx="1357">
                  <c:v>97.600006103515625</c:v>
                </c:pt>
                <c:pt idx="1358">
                  <c:v>97.699996948242188</c:v>
                </c:pt>
                <c:pt idx="1359">
                  <c:v>97.800003051757813</c:v>
                </c:pt>
                <c:pt idx="1360">
                  <c:v>97.900009155273438</c:v>
                </c:pt>
                <c:pt idx="1361">
                  <c:v>98</c:v>
                </c:pt>
                <c:pt idx="1362">
                  <c:v>98.100006103515625</c:v>
                </c:pt>
                <c:pt idx="1363">
                  <c:v>98.199996948242188</c:v>
                </c:pt>
                <c:pt idx="1364">
                  <c:v>98.300003051757813</c:v>
                </c:pt>
                <c:pt idx="1365">
                  <c:v>98.400009155273438</c:v>
                </c:pt>
                <c:pt idx="1366">
                  <c:v>98.5</c:v>
                </c:pt>
                <c:pt idx="1367">
                  <c:v>98.600006103515625</c:v>
                </c:pt>
                <c:pt idx="1368">
                  <c:v>98.699996948242188</c:v>
                </c:pt>
                <c:pt idx="1369">
                  <c:v>98.800003051757813</c:v>
                </c:pt>
                <c:pt idx="1370">
                  <c:v>98.900009155273438</c:v>
                </c:pt>
                <c:pt idx="1371">
                  <c:v>99</c:v>
                </c:pt>
                <c:pt idx="1372">
                  <c:v>99.100006103515625</c:v>
                </c:pt>
                <c:pt idx="1373">
                  <c:v>99.199996948242188</c:v>
                </c:pt>
                <c:pt idx="1374">
                  <c:v>99.300003051757813</c:v>
                </c:pt>
                <c:pt idx="1375">
                  <c:v>99.400009155273438</c:v>
                </c:pt>
                <c:pt idx="1376">
                  <c:v>99.5</c:v>
                </c:pt>
                <c:pt idx="1377">
                  <c:v>99.600006103515625</c:v>
                </c:pt>
                <c:pt idx="1378">
                  <c:v>99.699996948242188</c:v>
                </c:pt>
                <c:pt idx="1379">
                  <c:v>99.800003051757813</c:v>
                </c:pt>
                <c:pt idx="1380">
                  <c:v>99.900009155273438</c:v>
                </c:pt>
                <c:pt idx="1381">
                  <c:v>100</c:v>
                </c:pt>
                <c:pt idx="1382">
                  <c:v>100.10000610351563</c:v>
                </c:pt>
                <c:pt idx="1383">
                  <c:v>100.19999694824219</c:v>
                </c:pt>
                <c:pt idx="1384">
                  <c:v>100.30000305175781</c:v>
                </c:pt>
                <c:pt idx="1385">
                  <c:v>100.40000915527344</c:v>
                </c:pt>
                <c:pt idx="1386">
                  <c:v>100.5</c:v>
                </c:pt>
                <c:pt idx="1387">
                  <c:v>100.60000610351563</c:v>
                </c:pt>
                <c:pt idx="1388">
                  <c:v>100.69999694824219</c:v>
                </c:pt>
                <c:pt idx="1389">
                  <c:v>100.80000305175781</c:v>
                </c:pt>
                <c:pt idx="1390">
                  <c:v>100.90000915527344</c:v>
                </c:pt>
                <c:pt idx="1391">
                  <c:v>101</c:v>
                </c:pt>
                <c:pt idx="1392">
                  <c:v>101.10000610351563</c:v>
                </c:pt>
                <c:pt idx="1393">
                  <c:v>101.19999694824219</c:v>
                </c:pt>
                <c:pt idx="1394">
                  <c:v>101.30000305175781</c:v>
                </c:pt>
                <c:pt idx="1395">
                  <c:v>101.40000915527344</c:v>
                </c:pt>
                <c:pt idx="1396">
                  <c:v>101.5</c:v>
                </c:pt>
                <c:pt idx="1397">
                  <c:v>101.60000610351563</c:v>
                </c:pt>
                <c:pt idx="1398">
                  <c:v>101.69999694824219</c:v>
                </c:pt>
                <c:pt idx="1399">
                  <c:v>101.80000305175781</c:v>
                </c:pt>
                <c:pt idx="1400">
                  <c:v>101.90000915527344</c:v>
                </c:pt>
                <c:pt idx="1401">
                  <c:v>102</c:v>
                </c:pt>
                <c:pt idx="1402">
                  <c:v>102.10000610351563</c:v>
                </c:pt>
                <c:pt idx="1403">
                  <c:v>102.19999694824219</c:v>
                </c:pt>
                <c:pt idx="1404">
                  <c:v>102.30000305175781</c:v>
                </c:pt>
                <c:pt idx="1405">
                  <c:v>102.40000915527344</c:v>
                </c:pt>
                <c:pt idx="1406">
                  <c:v>102.5</c:v>
                </c:pt>
                <c:pt idx="1407">
                  <c:v>102.60000610351563</c:v>
                </c:pt>
                <c:pt idx="1408">
                  <c:v>102.69999694824219</c:v>
                </c:pt>
                <c:pt idx="1409">
                  <c:v>102.80000305175781</c:v>
                </c:pt>
                <c:pt idx="1410">
                  <c:v>102.90000915527344</c:v>
                </c:pt>
                <c:pt idx="1411">
                  <c:v>103</c:v>
                </c:pt>
                <c:pt idx="1412">
                  <c:v>103.10000610351563</c:v>
                </c:pt>
                <c:pt idx="1413">
                  <c:v>103.19999694824219</c:v>
                </c:pt>
                <c:pt idx="1414">
                  <c:v>103.30000305175781</c:v>
                </c:pt>
                <c:pt idx="1415">
                  <c:v>103.40000915527344</c:v>
                </c:pt>
                <c:pt idx="1416">
                  <c:v>103.5</c:v>
                </c:pt>
                <c:pt idx="1417">
                  <c:v>103.60000610351563</c:v>
                </c:pt>
                <c:pt idx="1418">
                  <c:v>103.69999694824219</c:v>
                </c:pt>
                <c:pt idx="1419">
                  <c:v>103.80000305175781</c:v>
                </c:pt>
                <c:pt idx="1420">
                  <c:v>103.90000915527344</c:v>
                </c:pt>
                <c:pt idx="1421">
                  <c:v>104</c:v>
                </c:pt>
                <c:pt idx="1422">
                  <c:v>104.10000610351563</c:v>
                </c:pt>
                <c:pt idx="1423">
                  <c:v>104.19999694824219</c:v>
                </c:pt>
                <c:pt idx="1424">
                  <c:v>104.30000305175781</c:v>
                </c:pt>
                <c:pt idx="1425">
                  <c:v>104.40000915527344</c:v>
                </c:pt>
                <c:pt idx="1426">
                  <c:v>104.5</c:v>
                </c:pt>
                <c:pt idx="1427">
                  <c:v>104.60000610351563</c:v>
                </c:pt>
                <c:pt idx="1428">
                  <c:v>104.69999694824219</c:v>
                </c:pt>
                <c:pt idx="1429">
                  <c:v>104.80000305175781</c:v>
                </c:pt>
                <c:pt idx="1430">
                  <c:v>104.90000915527344</c:v>
                </c:pt>
                <c:pt idx="1431">
                  <c:v>105</c:v>
                </c:pt>
                <c:pt idx="1432">
                  <c:v>105.10000610351563</c:v>
                </c:pt>
                <c:pt idx="1433">
                  <c:v>105.19999694824219</c:v>
                </c:pt>
                <c:pt idx="1434">
                  <c:v>105.30000305175781</c:v>
                </c:pt>
                <c:pt idx="1435">
                  <c:v>105.40000915527344</c:v>
                </c:pt>
                <c:pt idx="1436">
                  <c:v>105.5</c:v>
                </c:pt>
                <c:pt idx="1437">
                  <c:v>105.60000610351563</c:v>
                </c:pt>
                <c:pt idx="1438">
                  <c:v>105.69999694824219</c:v>
                </c:pt>
                <c:pt idx="1439">
                  <c:v>105.80000305175781</c:v>
                </c:pt>
                <c:pt idx="1440">
                  <c:v>105.90000915527344</c:v>
                </c:pt>
                <c:pt idx="1441">
                  <c:v>106</c:v>
                </c:pt>
                <c:pt idx="1442">
                  <c:v>106.10000610351563</c:v>
                </c:pt>
                <c:pt idx="1443">
                  <c:v>106.19999694824219</c:v>
                </c:pt>
                <c:pt idx="1444">
                  <c:v>106.30000305175781</c:v>
                </c:pt>
                <c:pt idx="1445">
                  <c:v>106.40000915527344</c:v>
                </c:pt>
                <c:pt idx="1446">
                  <c:v>106.5</c:v>
                </c:pt>
                <c:pt idx="1447">
                  <c:v>106.60000610351563</c:v>
                </c:pt>
                <c:pt idx="1448">
                  <c:v>106.69999694824219</c:v>
                </c:pt>
                <c:pt idx="1449">
                  <c:v>106.80000305175781</c:v>
                </c:pt>
                <c:pt idx="1450">
                  <c:v>106.90000915527344</c:v>
                </c:pt>
                <c:pt idx="1451">
                  <c:v>107</c:v>
                </c:pt>
                <c:pt idx="1452">
                  <c:v>107.10000610351563</c:v>
                </c:pt>
                <c:pt idx="1453">
                  <c:v>107.19999694824219</c:v>
                </c:pt>
                <c:pt idx="1454">
                  <c:v>107.30000305175781</c:v>
                </c:pt>
                <c:pt idx="1455">
                  <c:v>107.40000915527344</c:v>
                </c:pt>
                <c:pt idx="1456">
                  <c:v>107.5</c:v>
                </c:pt>
                <c:pt idx="1457">
                  <c:v>107.60000610351563</c:v>
                </c:pt>
                <c:pt idx="1458">
                  <c:v>107.69999694824219</c:v>
                </c:pt>
                <c:pt idx="1459">
                  <c:v>107.80000305175781</c:v>
                </c:pt>
                <c:pt idx="1460">
                  <c:v>107.90000915527344</c:v>
                </c:pt>
                <c:pt idx="1461">
                  <c:v>108</c:v>
                </c:pt>
                <c:pt idx="1462">
                  <c:v>108.10000610351563</c:v>
                </c:pt>
                <c:pt idx="1463">
                  <c:v>108.19999694824219</c:v>
                </c:pt>
                <c:pt idx="1464">
                  <c:v>108.30000305175781</c:v>
                </c:pt>
                <c:pt idx="1465">
                  <c:v>108.40000915527344</c:v>
                </c:pt>
                <c:pt idx="1466">
                  <c:v>108.5</c:v>
                </c:pt>
                <c:pt idx="1467">
                  <c:v>108.60000610351563</c:v>
                </c:pt>
                <c:pt idx="1468">
                  <c:v>108.69999694824219</c:v>
                </c:pt>
                <c:pt idx="1469">
                  <c:v>108.80000305175781</c:v>
                </c:pt>
                <c:pt idx="1470">
                  <c:v>108.90000915527344</c:v>
                </c:pt>
                <c:pt idx="1471">
                  <c:v>109</c:v>
                </c:pt>
                <c:pt idx="1472">
                  <c:v>109.10000610351563</c:v>
                </c:pt>
                <c:pt idx="1473">
                  <c:v>109.19999694824219</c:v>
                </c:pt>
                <c:pt idx="1474">
                  <c:v>109.30000305175781</c:v>
                </c:pt>
                <c:pt idx="1475">
                  <c:v>109.40000915527344</c:v>
                </c:pt>
                <c:pt idx="1476">
                  <c:v>109.5</c:v>
                </c:pt>
                <c:pt idx="1477">
                  <c:v>109.60000610351563</c:v>
                </c:pt>
                <c:pt idx="1478">
                  <c:v>109.69999694824219</c:v>
                </c:pt>
                <c:pt idx="1479">
                  <c:v>109.80000305175781</c:v>
                </c:pt>
                <c:pt idx="1480">
                  <c:v>109.90000915527344</c:v>
                </c:pt>
                <c:pt idx="1481">
                  <c:v>110</c:v>
                </c:pt>
                <c:pt idx="1482">
                  <c:v>110.10000610351563</c:v>
                </c:pt>
                <c:pt idx="1483">
                  <c:v>110.19999694824219</c:v>
                </c:pt>
                <c:pt idx="1484">
                  <c:v>110.30000305175781</c:v>
                </c:pt>
                <c:pt idx="1485">
                  <c:v>110.40000915527344</c:v>
                </c:pt>
                <c:pt idx="1486">
                  <c:v>110.5</c:v>
                </c:pt>
                <c:pt idx="1487">
                  <c:v>110.60000610351563</c:v>
                </c:pt>
                <c:pt idx="1488">
                  <c:v>110.69999694824219</c:v>
                </c:pt>
                <c:pt idx="1489">
                  <c:v>110.80000305175781</c:v>
                </c:pt>
                <c:pt idx="1490">
                  <c:v>110.90000915527344</c:v>
                </c:pt>
                <c:pt idx="1491">
                  <c:v>111</c:v>
                </c:pt>
                <c:pt idx="1492">
                  <c:v>111.10000610351563</c:v>
                </c:pt>
                <c:pt idx="1493">
                  <c:v>111.19999694824219</c:v>
                </c:pt>
                <c:pt idx="1494">
                  <c:v>111.30000305175781</c:v>
                </c:pt>
                <c:pt idx="1495">
                  <c:v>111.40000915527344</c:v>
                </c:pt>
                <c:pt idx="1496">
                  <c:v>111.5</c:v>
                </c:pt>
                <c:pt idx="1497">
                  <c:v>111.60000610351563</c:v>
                </c:pt>
                <c:pt idx="1498">
                  <c:v>111.69999694824219</c:v>
                </c:pt>
                <c:pt idx="1499">
                  <c:v>111.80000305175781</c:v>
                </c:pt>
                <c:pt idx="1500">
                  <c:v>111.90000915527344</c:v>
                </c:pt>
                <c:pt idx="1501">
                  <c:v>112</c:v>
                </c:pt>
                <c:pt idx="1502">
                  <c:v>112.10000610351563</c:v>
                </c:pt>
                <c:pt idx="1503">
                  <c:v>112.19999694824219</c:v>
                </c:pt>
                <c:pt idx="1504">
                  <c:v>112.30000305175781</c:v>
                </c:pt>
                <c:pt idx="1505">
                  <c:v>112.40000915527344</c:v>
                </c:pt>
                <c:pt idx="1506">
                  <c:v>112.5</c:v>
                </c:pt>
                <c:pt idx="1507">
                  <c:v>112.60000610351563</c:v>
                </c:pt>
                <c:pt idx="1508">
                  <c:v>112.69999694824219</c:v>
                </c:pt>
                <c:pt idx="1509">
                  <c:v>112.80000305175781</c:v>
                </c:pt>
                <c:pt idx="1510">
                  <c:v>112.90000915527344</c:v>
                </c:pt>
                <c:pt idx="1511">
                  <c:v>113</c:v>
                </c:pt>
                <c:pt idx="1512">
                  <c:v>113.10000610351563</c:v>
                </c:pt>
                <c:pt idx="1513">
                  <c:v>113.19999694824219</c:v>
                </c:pt>
                <c:pt idx="1514">
                  <c:v>113.30000305175781</c:v>
                </c:pt>
                <c:pt idx="1515">
                  <c:v>113.40000915527344</c:v>
                </c:pt>
                <c:pt idx="1516">
                  <c:v>113.5</c:v>
                </c:pt>
                <c:pt idx="1517">
                  <c:v>113.60000610351563</c:v>
                </c:pt>
                <c:pt idx="1518">
                  <c:v>113.69999694824219</c:v>
                </c:pt>
                <c:pt idx="1519">
                  <c:v>113.80000305175781</c:v>
                </c:pt>
                <c:pt idx="1520">
                  <c:v>113.90000915527344</c:v>
                </c:pt>
                <c:pt idx="1521">
                  <c:v>114</c:v>
                </c:pt>
                <c:pt idx="1522">
                  <c:v>114.10000610351563</c:v>
                </c:pt>
                <c:pt idx="1523">
                  <c:v>114.19999694824219</c:v>
                </c:pt>
                <c:pt idx="1524">
                  <c:v>114.30000305175781</c:v>
                </c:pt>
                <c:pt idx="1525">
                  <c:v>114.40000915527344</c:v>
                </c:pt>
                <c:pt idx="1526">
                  <c:v>114.5</c:v>
                </c:pt>
                <c:pt idx="1527">
                  <c:v>114.60000610351563</c:v>
                </c:pt>
                <c:pt idx="1528">
                  <c:v>114.69999694824219</c:v>
                </c:pt>
                <c:pt idx="1529">
                  <c:v>114.80000305175781</c:v>
                </c:pt>
                <c:pt idx="1530">
                  <c:v>114.90000915527344</c:v>
                </c:pt>
                <c:pt idx="1531">
                  <c:v>115</c:v>
                </c:pt>
                <c:pt idx="1532">
                  <c:v>115.10000610351563</c:v>
                </c:pt>
                <c:pt idx="1533">
                  <c:v>115.19999694824219</c:v>
                </c:pt>
                <c:pt idx="1534">
                  <c:v>115.30000305175781</c:v>
                </c:pt>
                <c:pt idx="1535">
                  <c:v>115.40000915527344</c:v>
                </c:pt>
                <c:pt idx="1536">
                  <c:v>115.5</c:v>
                </c:pt>
                <c:pt idx="1537">
                  <c:v>115.60000610351563</c:v>
                </c:pt>
                <c:pt idx="1538">
                  <c:v>115.69999694824219</c:v>
                </c:pt>
                <c:pt idx="1539">
                  <c:v>115.80000305175781</c:v>
                </c:pt>
                <c:pt idx="1540">
                  <c:v>115.90000915527344</c:v>
                </c:pt>
                <c:pt idx="1541">
                  <c:v>116</c:v>
                </c:pt>
                <c:pt idx="1542">
                  <c:v>116.10000610351563</c:v>
                </c:pt>
                <c:pt idx="1543">
                  <c:v>116.19999694824219</c:v>
                </c:pt>
                <c:pt idx="1544">
                  <c:v>116.30000305175781</c:v>
                </c:pt>
                <c:pt idx="1545">
                  <c:v>116.40000915527344</c:v>
                </c:pt>
                <c:pt idx="1546">
                  <c:v>116.5</c:v>
                </c:pt>
                <c:pt idx="1547">
                  <c:v>116.60000610351563</c:v>
                </c:pt>
                <c:pt idx="1548">
                  <c:v>116.69999694824219</c:v>
                </c:pt>
                <c:pt idx="1549">
                  <c:v>116.80000305175781</c:v>
                </c:pt>
                <c:pt idx="1550">
                  <c:v>116.90000915527344</c:v>
                </c:pt>
                <c:pt idx="1551">
                  <c:v>117</c:v>
                </c:pt>
                <c:pt idx="1552">
                  <c:v>117.10000610351563</c:v>
                </c:pt>
                <c:pt idx="1553">
                  <c:v>117.19999694824219</c:v>
                </c:pt>
                <c:pt idx="1554">
                  <c:v>117.30000305175781</c:v>
                </c:pt>
                <c:pt idx="1555">
                  <c:v>117.40000915527344</c:v>
                </c:pt>
                <c:pt idx="1556">
                  <c:v>117.5</c:v>
                </c:pt>
                <c:pt idx="1557">
                  <c:v>117.60000610351563</c:v>
                </c:pt>
                <c:pt idx="1558">
                  <c:v>117.69999694824219</c:v>
                </c:pt>
                <c:pt idx="1559">
                  <c:v>117.80000305175781</c:v>
                </c:pt>
                <c:pt idx="1560">
                  <c:v>117.90000915527344</c:v>
                </c:pt>
                <c:pt idx="1561">
                  <c:v>118</c:v>
                </c:pt>
                <c:pt idx="1562">
                  <c:v>118.10000610351563</c:v>
                </c:pt>
                <c:pt idx="1563">
                  <c:v>118.19999694824219</c:v>
                </c:pt>
                <c:pt idx="1564">
                  <c:v>118.30000305175781</c:v>
                </c:pt>
                <c:pt idx="1565">
                  <c:v>118.40000915527344</c:v>
                </c:pt>
                <c:pt idx="1566">
                  <c:v>118.5</c:v>
                </c:pt>
                <c:pt idx="1567">
                  <c:v>118.60000610351563</c:v>
                </c:pt>
                <c:pt idx="1568">
                  <c:v>118.69999694824219</c:v>
                </c:pt>
                <c:pt idx="1569">
                  <c:v>118.80000305175781</c:v>
                </c:pt>
                <c:pt idx="1570">
                  <c:v>118.90000915527344</c:v>
                </c:pt>
                <c:pt idx="1571">
                  <c:v>119</c:v>
                </c:pt>
                <c:pt idx="1572">
                  <c:v>119.10000610351563</c:v>
                </c:pt>
                <c:pt idx="1573">
                  <c:v>119.19999694824219</c:v>
                </c:pt>
                <c:pt idx="1574">
                  <c:v>119.30000305175781</c:v>
                </c:pt>
                <c:pt idx="1575">
                  <c:v>119.40000915527344</c:v>
                </c:pt>
                <c:pt idx="1576">
                  <c:v>119.5</c:v>
                </c:pt>
                <c:pt idx="1577">
                  <c:v>119.60000610351563</c:v>
                </c:pt>
                <c:pt idx="1578">
                  <c:v>119.69999694824219</c:v>
                </c:pt>
                <c:pt idx="1579">
                  <c:v>119.80000305175781</c:v>
                </c:pt>
                <c:pt idx="1580">
                  <c:v>119.90000915527344</c:v>
                </c:pt>
                <c:pt idx="1581">
                  <c:v>120</c:v>
                </c:pt>
                <c:pt idx="1582">
                  <c:v>120.10000610351563</c:v>
                </c:pt>
                <c:pt idx="1583">
                  <c:v>120.19999694824219</c:v>
                </c:pt>
                <c:pt idx="1584">
                  <c:v>120.30000305175781</c:v>
                </c:pt>
                <c:pt idx="1585">
                  <c:v>120.40000915527344</c:v>
                </c:pt>
                <c:pt idx="1586">
                  <c:v>120.5</c:v>
                </c:pt>
                <c:pt idx="1587">
                  <c:v>120.60000610351563</c:v>
                </c:pt>
                <c:pt idx="1588">
                  <c:v>120.69999694824219</c:v>
                </c:pt>
                <c:pt idx="1589">
                  <c:v>120.80000305175781</c:v>
                </c:pt>
                <c:pt idx="1590">
                  <c:v>120.90000915527344</c:v>
                </c:pt>
                <c:pt idx="1591">
                  <c:v>121</c:v>
                </c:pt>
                <c:pt idx="1592">
                  <c:v>121.10000610351563</c:v>
                </c:pt>
                <c:pt idx="1593">
                  <c:v>121.19999694824219</c:v>
                </c:pt>
                <c:pt idx="1594">
                  <c:v>121.30000305175781</c:v>
                </c:pt>
                <c:pt idx="1595">
                  <c:v>121.40000915527344</c:v>
                </c:pt>
                <c:pt idx="1596">
                  <c:v>121.5</c:v>
                </c:pt>
                <c:pt idx="1597">
                  <c:v>121.60000610351563</c:v>
                </c:pt>
                <c:pt idx="1598">
                  <c:v>121.69999694824219</c:v>
                </c:pt>
                <c:pt idx="1599">
                  <c:v>121.80000305175781</c:v>
                </c:pt>
                <c:pt idx="1600">
                  <c:v>121.90000915527344</c:v>
                </c:pt>
                <c:pt idx="1601">
                  <c:v>122</c:v>
                </c:pt>
                <c:pt idx="1602">
                  <c:v>122.10000610351563</c:v>
                </c:pt>
                <c:pt idx="1603">
                  <c:v>122.19999694824219</c:v>
                </c:pt>
                <c:pt idx="1604">
                  <c:v>122.30000305175781</c:v>
                </c:pt>
                <c:pt idx="1605">
                  <c:v>122.40000915527344</c:v>
                </c:pt>
                <c:pt idx="1606">
                  <c:v>122.5</c:v>
                </c:pt>
                <c:pt idx="1607">
                  <c:v>122.60000610351563</c:v>
                </c:pt>
                <c:pt idx="1608">
                  <c:v>122.69999694824219</c:v>
                </c:pt>
                <c:pt idx="1609">
                  <c:v>122.80000305175781</c:v>
                </c:pt>
                <c:pt idx="1610">
                  <c:v>122.90000915527344</c:v>
                </c:pt>
                <c:pt idx="1611">
                  <c:v>123</c:v>
                </c:pt>
                <c:pt idx="1612">
                  <c:v>123.10000610351563</c:v>
                </c:pt>
                <c:pt idx="1613">
                  <c:v>123.19999694824219</c:v>
                </c:pt>
                <c:pt idx="1614">
                  <c:v>123.30000305175781</c:v>
                </c:pt>
                <c:pt idx="1615">
                  <c:v>123.40000915527344</c:v>
                </c:pt>
                <c:pt idx="1616">
                  <c:v>123.5</c:v>
                </c:pt>
                <c:pt idx="1617">
                  <c:v>123.60000610351563</c:v>
                </c:pt>
                <c:pt idx="1618">
                  <c:v>123.69999694824219</c:v>
                </c:pt>
                <c:pt idx="1619">
                  <c:v>123.80000305175781</c:v>
                </c:pt>
                <c:pt idx="1620">
                  <c:v>123.90000915527344</c:v>
                </c:pt>
                <c:pt idx="1621">
                  <c:v>124</c:v>
                </c:pt>
                <c:pt idx="1622">
                  <c:v>124.10000610351563</c:v>
                </c:pt>
                <c:pt idx="1623">
                  <c:v>124.19999694824219</c:v>
                </c:pt>
                <c:pt idx="1624">
                  <c:v>124.30000305175781</c:v>
                </c:pt>
                <c:pt idx="1625">
                  <c:v>124.40000915527344</c:v>
                </c:pt>
                <c:pt idx="1626">
                  <c:v>124.5</c:v>
                </c:pt>
                <c:pt idx="1627">
                  <c:v>124.60000610351563</c:v>
                </c:pt>
                <c:pt idx="1628">
                  <c:v>124.69999694824219</c:v>
                </c:pt>
                <c:pt idx="1629">
                  <c:v>124.80000305175781</c:v>
                </c:pt>
                <c:pt idx="1630">
                  <c:v>124.90000915527344</c:v>
                </c:pt>
                <c:pt idx="1631">
                  <c:v>125</c:v>
                </c:pt>
                <c:pt idx="1632">
                  <c:v>125.10000610351563</c:v>
                </c:pt>
                <c:pt idx="1633">
                  <c:v>125.19999694824219</c:v>
                </c:pt>
                <c:pt idx="1634">
                  <c:v>125.30000305175781</c:v>
                </c:pt>
                <c:pt idx="1635">
                  <c:v>125.40000915527344</c:v>
                </c:pt>
                <c:pt idx="1636">
                  <c:v>125.5</c:v>
                </c:pt>
                <c:pt idx="1637">
                  <c:v>125.60000610351563</c:v>
                </c:pt>
                <c:pt idx="1638">
                  <c:v>125.69999694824219</c:v>
                </c:pt>
                <c:pt idx="1639">
                  <c:v>125.80000305175781</c:v>
                </c:pt>
                <c:pt idx="1640">
                  <c:v>125.90000915527344</c:v>
                </c:pt>
                <c:pt idx="1641">
                  <c:v>126</c:v>
                </c:pt>
                <c:pt idx="1642">
                  <c:v>126.10000610351563</c:v>
                </c:pt>
                <c:pt idx="1643">
                  <c:v>126.19999694824219</c:v>
                </c:pt>
                <c:pt idx="1644">
                  <c:v>126.30000305175781</c:v>
                </c:pt>
                <c:pt idx="1645">
                  <c:v>126.40000915527344</c:v>
                </c:pt>
                <c:pt idx="1646">
                  <c:v>126.5</c:v>
                </c:pt>
                <c:pt idx="1647">
                  <c:v>126.60000610351563</c:v>
                </c:pt>
                <c:pt idx="1648">
                  <c:v>126.69999694824219</c:v>
                </c:pt>
                <c:pt idx="1649">
                  <c:v>126.80000305175781</c:v>
                </c:pt>
                <c:pt idx="1650">
                  <c:v>126.90000915527344</c:v>
                </c:pt>
                <c:pt idx="1651">
                  <c:v>127</c:v>
                </c:pt>
                <c:pt idx="1652">
                  <c:v>127.10000610351563</c:v>
                </c:pt>
                <c:pt idx="1653">
                  <c:v>127.19999694824219</c:v>
                </c:pt>
                <c:pt idx="1654">
                  <c:v>127.30000305175781</c:v>
                </c:pt>
                <c:pt idx="1655">
                  <c:v>127.40000915527344</c:v>
                </c:pt>
                <c:pt idx="1656">
                  <c:v>127.5</c:v>
                </c:pt>
                <c:pt idx="1657">
                  <c:v>127.60000610351563</c:v>
                </c:pt>
                <c:pt idx="1658">
                  <c:v>127.69999694824219</c:v>
                </c:pt>
                <c:pt idx="1659">
                  <c:v>127.80000305175781</c:v>
                </c:pt>
                <c:pt idx="1660">
                  <c:v>127.90000915527344</c:v>
                </c:pt>
                <c:pt idx="1661">
                  <c:v>128</c:v>
                </c:pt>
                <c:pt idx="1662">
                  <c:v>128.10000610351563</c:v>
                </c:pt>
                <c:pt idx="1663">
                  <c:v>128.19999694824219</c:v>
                </c:pt>
                <c:pt idx="1664">
                  <c:v>128.30000305175781</c:v>
                </c:pt>
                <c:pt idx="1665">
                  <c:v>128.40000915527344</c:v>
                </c:pt>
                <c:pt idx="1666">
                  <c:v>128.5</c:v>
                </c:pt>
                <c:pt idx="1667">
                  <c:v>128.60000610351563</c:v>
                </c:pt>
                <c:pt idx="1668">
                  <c:v>128.69999694824219</c:v>
                </c:pt>
                <c:pt idx="1669">
                  <c:v>128.80000305175781</c:v>
                </c:pt>
                <c:pt idx="1670">
                  <c:v>128.90000915527344</c:v>
                </c:pt>
                <c:pt idx="1671">
                  <c:v>129</c:v>
                </c:pt>
                <c:pt idx="1672">
                  <c:v>129.10000610351563</c:v>
                </c:pt>
                <c:pt idx="1673">
                  <c:v>129.19999694824219</c:v>
                </c:pt>
                <c:pt idx="1674">
                  <c:v>129.30000305175781</c:v>
                </c:pt>
                <c:pt idx="1675">
                  <c:v>129.40000915527344</c:v>
                </c:pt>
                <c:pt idx="1676">
                  <c:v>129.5</c:v>
                </c:pt>
                <c:pt idx="1677">
                  <c:v>129.60000610351563</c:v>
                </c:pt>
                <c:pt idx="1678">
                  <c:v>129.69999694824219</c:v>
                </c:pt>
                <c:pt idx="1679">
                  <c:v>129.80000305175781</c:v>
                </c:pt>
                <c:pt idx="1680">
                  <c:v>129.90000915527344</c:v>
                </c:pt>
                <c:pt idx="1681">
                  <c:v>130</c:v>
                </c:pt>
                <c:pt idx="1682">
                  <c:v>130.10000610351563</c:v>
                </c:pt>
                <c:pt idx="1683">
                  <c:v>130.19999694824219</c:v>
                </c:pt>
                <c:pt idx="1684">
                  <c:v>130.30000305175781</c:v>
                </c:pt>
                <c:pt idx="1685">
                  <c:v>130.40000915527344</c:v>
                </c:pt>
                <c:pt idx="1686">
                  <c:v>130.5</c:v>
                </c:pt>
                <c:pt idx="1687">
                  <c:v>130.60000610351563</c:v>
                </c:pt>
                <c:pt idx="1688">
                  <c:v>130.69999694824219</c:v>
                </c:pt>
                <c:pt idx="1689">
                  <c:v>130.80000305175781</c:v>
                </c:pt>
                <c:pt idx="1690">
                  <c:v>130.90000915527344</c:v>
                </c:pt>
                <c:pt idx="1691">
                  <c:v>131</c:v>
                </c:pt>
                <c:pt idx="1692">
                  <c:v>131.10000610351563</c:v>
                </c:pt>
                <c:pt idx="1693">
                  <c:v>131.19999694824219</c:v>
                </c:pt>
                <c:pt idx="1694">
                  <c:v>131.30000305175781</c:v>
                </c:pt>
                <c:pt idx="1695">
                  <c:v>131.40000915527344</c:v>
                </c:pt>
                <c:pt idx="1696">
                  <c:v>131.5</c:v>
                </c:pt>
                <c:pt idx="1697">
                  <c:v>131.60000610351563</c:v>
                </c:pt>
                <c:pt idx="1698">
                  <c:v>131.69999694824219</c:v>
                </c:pt>
                <c:pt idx="1699">
                  <c:v>131.80000305175781</c:v>
                </c:pt>
                <c:pt idx="1700">
                  <c:v>131.90000915527344</c:v>
                </c:pt>
                <c:pt idx="1701">
                  <c:v>132</c:v>
                </c:pt>
                <c:pt idx="1702">
                  <c:v>132.10000610351563</c:v>
                </c:pt>
                <c:pt idx="1703">
                  <c:v>132.19999694824219</c:v>
                </c:pt>
                <c:pt idx="1704">
                  <c:v>132.30000305175781</c:v>
                </c:pt>
                <c:pt idx="1705">
                  <c:v>132.40000915527344</c:v>
                </c:pt>
                <c:pt idx="1706">
                  <c:v>132.5</c:v>
                </c:pt>
                <c:pt idx="1707">
                  <c:v>132.60000610351563</c:v>
                </c:pt>
                <c:pt idx="1708">
                  <c:v>132.69999694824219</c:v>
                </c:pt>
                <c:pt idx="1709">
                  <c:v>132.80000305175781</c:v>
                </c:pt>
                <c:pt idx="1710">
                  <c:v>132.90000915527344</c:v>
                </c:pt>
                <c:pt idx="1711">
                  <c:v>133</c:v>
                </c:pt>
                <c:pt idx="1712">
                  <c:v>133.10000610351563</c:v>
                </c:pt>
                <c:pt idx="1713">
                  <c:v>133.19999694824219</c:v>
                </c:pt>
                <c:pt idx="1714">
                  <c:v>133.30000305175781</c:v>
                </c:pt>
                <c:pt idx="1715">
                  <c:v>133.40000915527344</c:v>
                </c:pt>
                <c:pt idx="1716">
                  <c:v>133.5</c:v>
                </c:pt>
                <c:pt idx="1717">
                  <c:v>133.60000610351563</c:v>
                </c:pt>
                <c:pt idx="1718">
                  <c:v>133.69999694824219</c:v>
                </c:pt>
                <c:pt idx="1719">
                  <c:v>133.80000305175781</c:v>
                </c:pt>
                <c:pt idx="1720">
                  <c:v>133.90000915527344</c:v>
                </c:pt>
                <c:pt idx="1721">
                  <c:v>134</c:v>
                </c:pt>
                <c:pt idx="1722">
                  <c:v>134.10000610351563</c:v>
                </c:pt>
                <c:pt idx="1723">
                  <c:v>134.19999694824219</c:v>
                </c:pt>
                <c:pt idx="1724">
                  <c:v>134.30000305175781</c:v>
                </c:pt>
                <c:pt idx="1725">
                  <c:v>134.40000915527344</c:v>
                </c:pt>
                <c:pt idx="1726">
                  <c:v>134.5</c:v>
                </c:pt>
                <c:pt idx="1727">
                  <c:v>134.60000610351563</c:v>
                </c:pt>
                <c:pt idx="1728">
                  <c:v>134.69999694824219</c:v>
                </c:pt>
                <c:pt idx="1729">
                  <c:v>134.80000305175781</c:v>
                </c:pt>
                <c:pt idx="1730">
                  <c:v>134.90000915527344</c:v>
                </c:pt>
                <c:pt idx="1731">
                  <c:v>135</c:v>
                </c:pt>
                <c:pt idx="1732">
                  <c:v>135.10000610351563</c:v>
                </c:pt>
                <c:pt idx="1733">
                  <c:v>135.19999694824219</c:v>
                </c:pt>
                <c:pt idx="1734">
                  <c:v>135.30000305175781</c:v>
                </c:pt>
                <c:pt idx="1735">
                  <c:v>135.40000915527344</c:v>
                </c:pt>
                <c:pt idx="1736">
                  <c:v>135.5</c:v>
                </c:pt>
                <c:pt idx="1737">
                  <c:v>135.60000610351563</c:v>
                </c:pt>
                <c:pt idx="1738">
                  <c:v>135.69999694824219</c:v>
                </c:pt>
                <c:pt idx="1739">
                  <c:v>135.80000305175781</c:v>
                </c:pt>
                <c:pt idx="1740">
                  <c:v>135.90000915527344</c:v>
                </c:pt>
                <c:pt idx="1741">
                  <c:v>136</c:v>
                </c:pt>
                <c:pt idx="1742">
                  <c:v>136.10000610351563</c:v>
                </c:pt>
                <c:pt idx="1743">
                  <c:v>136.19999694824219</c:v>
                </c:pt>
                <c:pt idx="1744">
                  <c:v>136.30000305175781</c:v>
                </c:pt>
                <c:pt idx="1745">
                  <c:v>136.40000915527344</c:v>
                </c:pt>
                <c:pt idx="1746">
                  <c:v>136.5</c:v>
                </c:pt>
                <c:pt idx="1747">
                  <c:v>136.60000610351563</c:v>
                </c:pt>
                <c:pt idx="1748">
                  <c:v>136.69999694824219</c:v>
                </c:pt>
                <c:pt idx="1749">
                  <c:v>136.80000305175781</c:v>
                </c:pt>
                <c:pt idx="1750">
                  <c:v>136.90000915527344</c:v>
                </c:pt>
                <c:pt idx="1751">
                  <c:v>137</c:v>
                </c:pt>
                <c:pt idx="1752">
                  <c:v>137.10000610351563</c:v>
                </c:pt>
                <c:pt idx="1753">
                  <c:v>137.19999694824219</c:v>
                </c:pt>
                <c:pt idx="1754">
                  <c:v>137.30000305175781</c:v>
                </c:pt>
                <c:pt idx="1755">
                  <c:v>137.40000915527344</c:v>
                </c:pt>
                <c:pt idx="1756">
                  <c:v>137.5</c:v>
                </c:pt>
                <c:pt idx="1757">
                  <c:v>137.60000610351563</c:v>
                </c:pt>
                <c:pt idx="1758">
                  <c:v>137.69999694824219</c:v>
                </c:pt>
                <c:pt idx="1759">
                  <c:v>137.80000305175781</c:v>
                </c:pt>
                <c:pt idx="1760">
                  <c:v>137.90000915527344</c:v>
                </c:pt>
                <c:pt idx="1761">
                  <c:v>138</c:v>
                </c:pt>
                <c:pt idx="1762">
                  <c:v>138.10000610351563</c:v>
                </c:pt>
                <c:pt idx="1763">
                  <c:v>138.19999694824219</c:v>
                </c:pt>
                <c:pt idx="1764">
                  <c:v>138.30000305175781</c:v>
                </c:pt>
                <c:pt idx="1765">
                  <c:v>138.40000915527344</c:v>
                </c:pt>
                <c:pt idx="1766">
                  <c:v>138.5</c:v>
                </c:pt>
                <c:pt idx="1767">
                  <c:v>138.60000610351563</c:v>
                </c:pt>
                <c:pt idx="1768">
                  <c:v>138.69999694824219</c:v>
                </c:pt>
                <c:pt idx="1769">
                  <c:v>138.80000305175781</c:v>
                </c:pt>
                <c:pt idx="1770">
                  <c:v>138.90000915527344</c:v>
                </c:pt>
                <c:pt idx="1771">
                  <c:v>139</c:v>
                </c:pt>
                <c:pt idx="1772">
                  <c:v>139.10000610351563</c:v>
                </c:pt>
                <c:pt idx="1773">
                  <c:v>139.19999694824219</c:v>
                </c:pt>
                <c:pt idx="1774">
                  <c:v>139.30000305175781</c:v>
                </c:pt>
                <c:pt idx="1775">
                  <c:v>139.40000915527344</c:v>
                </c:pt>
                <c:pt idx="1776">
                  <c:v>139.5</c:v>
                </c:pt>
                <c:pt idx="1777">
                  <c:v>139.60000610351563</c:v>
                </c:pt>
                <c:pt idx="1778">
                  <c:v>139.69999694824219</c:v>
                </c:pt>
                <c:pt idx="1779">
                  <c:v>139.80000305175781</c:v>
                </c:pt>
                <c:pt idx="1780">
                  <c:v>139.90000915527344</c:v>
                </c:pt>
                <c:pt idx="1781">
                  <c:v>140</c:v>
                </c:pt>
                <c:pt idx="1782">
                  <c:v>140.10000610351563</c:v>
                </c:pt>
                <c:pt idx="1783">
                  <c:v>140.19999694824219</c:v>
                </c:pt>
                <c:pt idx="1784">
                  <c:v>140.30000305175781</c:v>
                </c:pt>
                <c:pt idx="1785">
                  <c:v>140.40000915527344</c:v>
                </c:pt>
                <c:pt idx="1786">
                  <c:v>140.5</c:v>
                </c:pt>
                <c:pt idx="1787">
                  <c:v>140.60000610351563</c:v>
                </c:pt>
                <c:pt idx="1788">
                  <c:v>140.69999694824219</c:v>
                </c:pt>
                <c:pt idx="1789">
                  <c:v>140.80000305175781</c:v>
                </c:pt>
                <c:pt idx="1790">
                  <c:v>140.90000915527344</c:v>
                </c:pt>
                <c:pt idx="1791">
                  <c:v>141</c:v>
                </c:pt>
                <c:pt idx="1792">
                  <c:v>141.10000610351563</c:v>
                </c:pt>
                <c:pt idx="1793">
                  <c:v>141.19999694824219</c:v>
                </c:pt>
                <c:pt idx="1794">
                  <c:v>141.30000305175781</c:v>
                </c:pt>
                <c:pt idx="1795">
                  <c:v>141.40000915527344</c:v>
                </c:pt>
                <c:pt idx="1796">
                  <c:v>141.5</c:v>
                </c:pt>
                <c:pt idx="1797">
                  <c:v>141.60000610351563</c:v>
                </c:pt>
                <c:pt idx="1798">
                  <c:v>141.69999694824219</c:v>
                </c:pt>
                <c:pt idx="1799">
                  <c:v>141.80000305175781</c:v>
                </c:pt>
                <c:pt idx="1800">
                  <c:v>141.90000915527344</c:v>
                </c:pt>
                <c:pt idx="1801">
                  <c:v>142</c:v>
                </c:pt>
                <c:pt idx="1802">
                  <c:v>142.10000610351563</c:v>
                </c:pt>
                <c:pt idx="1803">
                  <c:v>142.19999694824219</c:v>
                </c:pt>
                <c:pt idx="1804">
                  <c:v>142.30000305175781</c:v>
                </c:pt>
                <c:pt idx="1805">
                  <c:v>142.40000915527344</c:v>
                </c:pt>
                <c:pt idx="1806">
                  <c:v>142.5</c:v>
                </c:pt>
                <c:pt idx="1807">
                  <c:v>142.60000610351563</c:v>
                </c:pt>
                <c:pt idx="1808">
                  <c:v>142.69999694824219</c:v>
                </c:pt>
                <c:pt idx="1809">
                  <c:v>142.80000305175781</c:v>
                </c:pt>
                <c:pt idx="1810">
                  <c:v>142.90000915527344</c:v>
                </c:pt>
                <c:pt idx="1811">
                  <c:v>143</c:v>
                </c:pt>
                <c:pt idx="1812">
                  <c:v>143.10000610351563</c:v>
                </c:pt>
                <c:pt idx="1813">
                  <c:v>143.19999694824219</c:v>
                </c:pt>
                <c:pt idx="1814">
                  <c:v>143.30000305175781</c:v>
                </c:pt>
                <c:pt idx="1815">
                  <c:v>143.40000915527344</c:v>
                </c:pt>
                <c:pt idx="1816">
                  <c:v>143.5</c:v>
                </c:pt>
                <c:pt idx="1817">
                  <c:v>143.60000610351563</c:v>
                </c:pt>
                <c:pt idx="1818">
                  <c:v>143.69999694824219</c:v>
                </c:pt>
                <c:pt idx="1819">
                  <c:v>143.80000305175781</c:v>
                </c:pt>
                <c:pt idx="1820">
                  <c:v>143.90000915527344</c:v>
                </c:pt>
                <c:pt idx="1821">
                  <c:v>144</c:v>
                </c:pt>
                <c:pt idx="1822">
                  <c:v>144.10000610351563</c:v>
                </c:pt>
                <c:pt idx="1823">
                  <c:v>144.19999694824219</c:v>
                </c:pt>
                <c:pt idx="1824">
                  <c:v>144.30000305175781</c:v>
                </c:pt>
                <c:pt idx="1825">
                  <c:v>144.40000915527344</c:v>
                </c:pt>
                <c:pt idx="1826">
                  <c:v>144.5</c:v>
                </c:pt>
                <c:pt idx="1827">
                  <c:v>144.60000610351563</c:v>
                </c:pt>
                <c:pt idx="1828">
                  <c:v>144.69999694824219</c:v>
                </c:pt>
                <c:pt idx="1829">
                  <c:v>144.80000305175781</c:v>
                </c:pt>
                <c:pt idx="1830">
                  <c:v>144.90000915527344</c:v>
                </c:pt>
                <c:pt idx="1831">
                  <c:v>145</c:v>
                </c:pt>
                <c:pt idx="1832">
                  <c:v>145.10000610351563</c:v>
                </c:pt>
                <c:pt idx="1833">
                  <c:v>145.19999694824219</c:v>
                </c:pt>
                <c:pt idx="1834">
                  <c:v>145.30000305175781</c:v>
                </c:pt>
                <c:pt idx="1835">
                  <c:v>145.40000915527344</c:v>
                </c:pt>
                <c:pt idx="1836">
                  <c:v>145.5</c:v>
                </c:pt>
                <c:pt idx="1837">
                  <c:v>145.60000610351563</c:v>
                </c:pt>
                <c:pt idx="1838">
                  <c:v>145.69999694824219</c:v>
                </c:pt>
                <c:pt idx="1839">
                  <c:v>145.80000305175781</c:v>
                </c:pt>
                <c:pt idx="1840">
                  <c:v>145.90000915527344</c:v>
                </c:pt>
                <c:pt idx="1841">
                  <c:v>146</c:v>
                </c:pt>
                <c:pt idx="1842">
                  <c:v>146.10000610351563</c:v>
                </c:pt>
                <c:pt idx="1843">
                  <c:v>146.19999694824219</c:v>
                </c:pt>
                <c:pt idx="1844">
                  <c:v>146.30000305175781</c:v>
                </c:pt>
                <c:pt idx="1845">
                  <c:v>146.40000915527344</c:v>
                </c:pt>
                <c:pt idx="1846">
                  <c:v>146.5</c:v>
                </c:pt>
                <c:pt idx="1847">
                  <c:v>146.60000610351563</c:v>
                </c:pt>
                <c:pt idx="1848">
                  <c:v>146.69999694824219</c:v>
                </c:pt>
                <c:pt idx="1849">
                  <c:v>146.80000305175781</c:v>
                </c:pt>
                <c:pt idx="1850">
                  <c:v>146.90000915527344</c:v>
                </c:pt>
                <c:pt idx="1851">
                  <c:v>147</c:v>
                </c:pt>
                <c:pt idx="1852">
                  <c:v>147.10000610351563</c:v>
                </c:pt>
                <c:pt idx="1853">
                  <c:v>147.19999694824219</c:v>
                </c:pt>
                <c:pt idx="1854">
                  <c:v>147.30000305175781</c:v>
                </c:pt>
                <c:pt idx="1855">
                  <c:v>147.40000915527344</c:v>
                </c:pt>
                <c:pt idx="1856">
                  <c:v>147.5</c:v>
                </c:pt>
                <c:pt idx="1857">
                  <c:v>147.60000610351563</c:v>
                </c:pt>
                <c:pt idx="1858">
                  <c:v>147.69999694824219</c:v>
                </c:pt>
                <c:pt idx="1859">
                  <c:v>147.80000305175781</c:v>
                </c:pt>
                <c:pt idx="1860">
                  <c:v>147.90000915527344</c:v>
                </c:pt>
                <c:pt idx="1861">
                  <c:v>148</c:v>
                </c:pt>
                <c:pt idx="1862">
                  <c:v>148.10000610351563</c:v>
                </c:pt>
                <c:pt idx="1863">
                  <c:v>148.19999694824219</c:v>
                </c:pt>
                <c:pt idx="1864">
                  <c:v>148.30000305175781</c:v>
                </c:pt>
                <c:pt idx="1865">
                  <c:v>148.40000915527344</c:v>
                </c:pt>
                <c:pt idx="1866">
                  <c:v>148.5</c:v>
                </c:pt>
                <c:pt idx="1867">
                  <c:v>148.60000610351563</c:v>
                </c:pt>
                <c:pt idx="1868">
                  <c:v>148.69999694824219</c:v>
                </c:pt>
                <c:pt idx="1869">
                  <c:v>148.80000305175781</c:v>
                </c:pt>
                <c:pt idx="1870">
                  <c:v>148.90000915527344</c:v>
                </c:pt>
                <c:pt idx="1871">
                  <c:v>149</c:v>
                </c:pt>
                <c:pt idx="1872">
                  <c:v>149.10000610351563</c:v>
                </c:pt>
                <c:pt idx="1873">
                  <c:v>149.19999694824219</c:v>
                </c:pt>
                <c:pt idx="1874">
                  <c:v>149.30000305175781</c:v>
                </c:pt>
                <c:pt idx="1875">
                  <c:v>149.40000915527344</c:v>
                </c:pt>
                <c:pt idx="1876">
                  <c:v>149.5</c:v>
                </c:pt>
                <c:pt idx="1877">
                  <c:v>149.60000610351563</c:v>
                </c:pt>
                <c:pt idx="1878">
                  <c:v>149.69999694824219</c:v>
                </c:pt>
                <c:pt idx="1879">
                  <c:v>149.80000305175781</c:v>
                </c:pt>
                <c:pt idx="1880">
                  <c:v>149.90000915527344</c:v>
                </c:pt>
                <c:pt idx="1881">
                  <c:v>150</c:v>
                </c:pt>
                <c:pt idx="1882">
                  <c:v>150.10000610351563</c:v>
                </c:pt>
                <c:pt idx="1883">
                  <c:v>150.19999694824219</c:v>
                </c:pt>
                <c:pt idx="1884">
                  <c:v>150.30000305175781</c:v>
                </c:pt>
                <c:pt idx="1885">
                  <c:v>150.40000915527344</c:v>
                </c:pt>
                <c:pt idx="1886">
                  <c:v>150.5</c:v>
                </c:pt>
                <c:pt idx="1887">
                  <c:v>150.60000610351563</c:v>
                </c:pt>
                <c:pt idx="1888">
                  <c:v>150.69999694824219</c:v>
                </c:pt>
                <c:pt idx="1889">
                  <c:v>150.80000305175781</c:v>
                </c:pt>
                <c:pt idx="1890">
                  <c:v>150.90000915527344</c:v>
                </c:pt>
                <c:pt idx="1891">
                  <c:v>151</c:v>
                </c:pt>
                <c:pt idx="1892">
                  <c:v>151.10000610351563</c:v>
                </c:pt>
                <c:pt idx="1893">
                  <c:v>151.19999694824219</c:v>
                </c:pt>
                <c:pt idx="1894">
                  <c:v>151.30000305175781</c:v>
                </c:pt>
                <c:pt idx="1895">
                  <c:v>151.40000915527344</c:v>
                </c:pt>
                <c:pt idx="1896">
                  <c:v>151.5</c:v>
                </c:pt>
                <c:pt idx="1897">
                  <c:v>151.60000610351563</c:v>
                </c:pt>
                <c:pt idx="1898">
                  <c:v>151.69999694824219</c:v>
                </c:pt>
                <c:pt idx="1899">
                  <c:v>151.80000305175781</c:v>
                </c:pt>
                <c:pt idx="1900">
                  <c:v>151.90000915527344</c:v>
                </c:pt>
                <c:pt idx="1901">
                  <c:v>152</c:v>
                </c:pt>
                <c:pt idx="1902">
                  <c:v>152.10000610351563</c:v>
                </c:pt>
                <c:pt idx="1903">
                  <c:v>152.19999694824219</c:v>
                </c:pt>
                <c:pt idx="1904">
                  <c:v>152.30000305175781</c:v>
                </c:pt>
                <c:pt idx="1905">
                  <c:v>152.40000915527344</c:v>
                </c:pt>
                <c:pt idx="1906">
                  <c:v>152.5</c:v>
                </c:pt>
                <c:pt idx="1907">
                  <c:v>152.60000610351563</c:v>
                </c:pt>
                <c:pt idx="1908">
                  <c:v>152.69999694824219</c:v>
                </c:pt>
                <c:pt idx="1909">
                  <c:v>152.80000305175781</c:v>
                </c:pt>
                <c:pt idx="1910">
                  <c:v>152.90000915527344</c:v>
                </c:pt>
                <c:pt idx="1911">
                  <c:v>153</c:v>
                </c:pt>
                <c:pt idx="1912">
                  <c:v>153.10000610351563</c:v>
                </c:pt>
                <c:pt idx="1913">
                  <c:v>153.19999694824219</c:v>
                </c:pt>
                <c:pt idx="1914">
                  <c:v>153.30000305175781</c:v>
                </c:pt>
                <c:pt idx="1915">
                  <c:v>153.40000915527344</c:v>
                </c:pt>
                <c:pt idx="1916">
                  <c:v>153.5</c:v>
                </c:pt>
                <c:pt idx="1917">
                  <c:v>153.60000610351563</c:v>
                </c:pt>
                <c:pt idx="1918">
                  <c:v>153.69999694824219</c:v>
                </c:pt>
                <c:pt idx="1919">
                  <c:v>153.80000305175781</c:v>
                </c:pt>
                <c:pt idx="1920">
                  <c:v>153.90000915527344</c:v>
                </c:pt>
                <c:pt idx="1921">
                  <c:v>154</c:v>
                </c:pt>
                <c:pt idx="1922">
                  <c:v>154.10000610351563</c:v>
                </c:pt>
                <c:pt idx="1923">
                  <c:v>154.19999694824219</c:v>
                </c:pt>
                <c:pt idx="1924">
                  <c:v>154.30000305175781</c:v>
                </c:pt>
                <c:pt idx="1925">
                  <c:v>154.40000915527344</c:v>
                </c:pt>
                <c:pt idx="1926">
                  <c:v>154.5</c:v>
                </c:pt>
                <c:pt idx="1927">
                  <c:v>154.60000610351563</c:v>
                </c:pt>
                <c:pt idx="1928">
                  <c:v>154.69999694824219</c:v>
                </c:pt>
                <c:pt idx="1929">
                  <c:v>154.80000305175781</c:v>
                </c:pt>
                <c:pt idx="1930">
                  <c:v>154.90000915527344</c:v>
                </c:pt>
                <c:pt idx="1931">
                  <c:v>155</c:v>
                </c:pt>
                <c:pt idx="1932">
                  <c:v>155.10000610351563</c:v>
                </c:pt>
                <c:pt idx="1933">
                  <c:v>155.19999694824219</c:v>
                </c:pt>
                <c:pt idx="1934">
                  <c:v>155.30000305175781</c:v>
                </c:pt>
                <c:pt idx="1935">
                  <c:v>155.40000915527344</c:v>
                </c:pt>
                <c:pt idx="1936">
                  <c:v>155.5</c:v>
                </c:pt>
                <c:pt idx="1937">
                  <c:v>155.60000610351563</c:v>
                </c:pt>
                <c:pt idx="1938">
                  <c:v>155.69999694824219</c:v>
                </c:pt>
                <c:pt idx="1939">
                  <c:v>155.80000305175781</c:v>
                </c:pt>
                <c:pt idx="1940">
                  <c:v>155.90000915527344</c:v>
                </c:pt>
                <c:pt idx="1941">
                  <c:v>156</c:v>
                </c:pt>
                <c:pt idx="1942">
                  <c:v>156.10000610351563</c:v>
                </c:pt>
                <c:pt idx="1943">
                  <c:v>156.19999694824219</c:v>
                </c:pt>
                <c:pt idx="1944">
                  <c:v>156.30000305175781</c:v>
                </c:pt>
                <c:pt idx="1945">
                  <c:v>156.40000915527344</c:v>
                </c:pt>
                <c:pt idx="1946">
                  <c:v>156.5</c:v>
                </c:pt>
                <c:pt idx="1947">
                  <c:v>156.60000610351563</c:v>
                </c:pt>
                <c:pt idx="1948">
                  <c:v>156.69999694824219</c:v>
                </c:pt>
                <c:pt idx="1949">
                  <c:v>156.80000305175781</c:v>
                </c:pt>
                <c:pt idx="1950">
                  <c:v>156.90000915527344</c:v>
                </c:pt>
                <c:pt idx="1951">
                  <c:v>157</c:v>
                </c:pt>
                <c:pt idx="1952">
                  <c:v>157.10000610351563</c:v>
                </c:pt>
                <c:pt idx="1953">
                  <c:v>157.19999694824219</c:v>
                </c:pt>
                <c:pt idx="1954">
                  <c:v>157.30000305175781</c:v>
                </c:pt>
                <c:pt idx="1955">
                  <c:v>157.40000915527344</c:v>
                </c:pt>
                <c:pt idx="1956">
                  <c:v>157.5</c:v>
                </c:pt>
                <c:pt idx="1957">
                  <c:v>157.60000610351563</c:v>
                </c:pt>
                <c:pt idx="1958">
                  <c:v>157.69999694824219</c:v>
                </c:pt>
                <c:pt idx="1959">
                  <c:v>157.80000305175781</c:v>
                </c:pt>
                <c:pt idx="1960">
                  <c:v>157.90000915527344</c:v>
                </c:pt>
                <c:pt idx="1961">
                  <c:v>158</c:v>
                </c:pt>
                <c:pt idx="1962">
                  <c:v>158.10000610351563</c:v>
                </c:pt>
                <c:pt idx="1963">
                  <c:v>158.19999694824219</c:v>
                </c:pt>
                <c:pt idx="1964">
                  <c:v>158.30000305175781</c:v>
                </c:pt>
                <c:pt idx="1965">
                  <c:v>158.40000915527344</c:v>
                </c:pt>
                <c:pt idx="1966">
                  <c:v>158.5</c:v>
                </c:pt>
                <c:pt idx="1967">
                  <c:v>158.60000610351563</c:v>
                </c:pt>
                <c:pt idx="1968">
                  <c:v>158.69999694824219</c:v>
                </c:pt>
                <c:pt idx="1969">
                  <c:v>158.80000305175781</c:v>
                </c:pt>
                <c:pt idx="1970">
                  <c:v>158.90000915527344</c:v>
                </c:pt>
                <c:pt idx="1971">
                  <c:v>159</c:v>
                </c:pt>
                <c:pt idx="1972">
                  <c:v>159.10000610351563</c:v>
                </c:pt>
                <c:pt idx="1973">
                  <c:v>159.19999694824219</c:v>
                </c:pt>
                <c:pt idx="1974">
                  <c:v>159.30000305175781</c:v>
                </c:pt>
                <c:pt idx="1975">
                  <c:v>159.40000915527344</c:v>
                </c:pt>
                <c:pt idx="1976">
                  <c:v>159.5</c:v>
                </c:pt>
                <c:pt idx="1977">
                  <c:v>159.60000610351563</c:v>
                </c:pt>
                <c:pt idx="1978">
                  <c:v>159.69999694824219</c:v>
                </c:pt>
                <c:pt idx="1979">
                  <c:v>159.80000305175781</c:v>
                </c:pt>
                <c:pt idx="1980">
                  <c:v>159.90000915527344</c:v>
                </c:pt>
                <c:pt idx="1981">
                  <c:v>160</c:v>
                </c:pt>
                <c:pt idx="1982">
                  <c:v>160.10000610351563</c:v>
                </c:pt>
                <c:pt idx="1983">
                  <c:v>160.19999694824219</c:v>
                </c:pt>
                <c:pt idx="1984">
                  <c:v>160.30000305175781</c:v>
                </c:pt>
                <c:pt idx="1985">
                  <c:v>160.40000915527344</c:v>
                </c:pt>
                <c:pt idx="1986">
                  <c:v>160.5</c:v>
                </c:pt>
                <c:pt idx="1987">
                  <c:v>160.60000610351563</c:v>
                </c:pt>
                <c:pt idx="1988">
                  <c:v>160.69999694824219</c:v>
                </c:pt>
                <c:pt idx="1989">
                  <c:v>160.80000305175781</c:v>
                </c:pt>
                <c:pt idx="1990">
                  <c:v>160.90000915527344</c:v>
                </c:pt>
                <c:pt idx="1991">
                  <c:v>161</c:v>
                </c:pt>
                <c:pt idx="1992">
                  <c:v>161.10000610351563</c:v>
                </c:pt>
                <c:pt idx="1993">
                  <c:v>161.19999694824219</c:v>
                </c:pt>
                <c:pt idx="1994">
                  <c:v>161.30000305175781</c:v>
                </c:pt>
                <c:pt idx="1995">
                  <c:v>161.40000915527344</c:v>
                </c:pt>
                <c:pt idx="1996">
                  <c:v>161.5</c:v>
                </c:pt>
                <c:pt idx="1997">
                  <c:v>161.60000610351563</c:v>
                </c:pt>
                <c:pt idx="1998">
                  <c:v>161.69999694824219</c:v>
                </c:pt>
                <c:pt idx="1999">
                  <c:v>161.80000305175781</c:v>
                </c:pt>
                <c:pt idx="2000">
                  <c:v>161.90000915527344</c:v>
                </c:pt>
                <c:pt idx="2001">
                  <c:v>162</c:v>
                </c:pt>
                <c:pt idx="2002">
                  <c:v>162.10000610351563</c:v>
                </c:pt>
                <c:pt idx="2003">
                  <c:v>162.19999694824219</c:v>
                </c:pt>
                <c:pt idx="2004">
                  <c:v>162.30000305175781</c:v>
                </c:pt>
                <c:pt idx="2005">
                  <c:v>162.40000915527344</c:v>
                </c:pt>
                <c:pt idx="2006">
                  <c:v>162.5</c:v>
                </c:pt>
                <c:pt idx="2007">
                  <c:v>162.60000610351563</c:v>
                </c:pt>
                <c:pt idx="2008">
                  <c:v>162.69999694824219</c:v>
                </c:pt>
                <c:pt idx="2009">
                  <c:v>162.80000305175781</c:v>
                </c:pt>
                <c:pt idx="2010">
                  <c:v>162.90000915527344</c:v>
                </c:pt>
                <c:pt idx="2011">
                  <c:v>163</c:v>
                </c:pt>
                <c:pt idx="2012">
                  <c:v>163.10000610351563</c:v>
                </c:pt>
                <c:pt idx="2013">
                  <c:v>163.19999694824219</c:v>
                </c:pt>
                <c:pt idx="2014">
                  <c:v>163.30000305175781</c:v>
                </c:pt>
                <c:pt idx="2015">
                  <c:v>163.40000915527344</c:v>
                </c:pt>
                <c:pt idx="2016">
                  <c:v>163.5</c:v>
                </c:pt>
                <c:pt idx="2017">
                  <c:v>163.60000610351563</c:v>
                </c:pt>
                <c:pt idx="2018">
                  <c:v>163.69999694824219</c:v>
                </c:pt>
                <c:pt idx="2019">
                  <c:v>163.80000305175781</c:v>
                </c:pt>
                <c:pt idx="2020">
                  <c:v>163.90000915527344</c:v>
                </c:pt>
                <c:pt idx="2021">
                  <c:v>164</c:v>
                </c:pt>
                <c:pt idx="2022">
                  <c:v>164.10000610351563</c:v>
                </c:pt>
                <c:pt idx="2023">
                  <c:v>164.19999694824219</c:v>
                </c:pt>
                <c:pt idx="2024">
                  <c:v>164.30000305175781</c:v>
                </c:pt>
                <c:pt idx="2025">
                  <c:v>164.40000915527344</c:v>
                </c:pt>
                <c:pt idx="2026">
                  <c:v>164.5</c:v>
                </c:pt>
                <c:pt idx="2027">
                  <c:v>164.60000610351563</c:v>
                </c:pt>
                <c:pt idx="2028">
                  <c:v>164.69999694824219</c:v>
                </c:pt>
                <c:pt idx="2029">
                  <c:v>164.80000305175781</c:v>
                </c:pt>
                <c:pt idx="2030">
                  <c:v>164.90000915527344</c:v>
                </c:pt>
                <c:pt idx="2031">
                  <c:v>165</c:v>
                </c:pt>
                <c:pt idx="2032">
                  <c:v>165.10000610351563</c:v>
                </c:pt>
                <c:pt idx="2033">
                  <c:v>165.19999694824219</c:v>
                </c:pt>
                <c:pt idx="2034">
                  <c:v>165.30000305175781</c:v>
                </c:pt>
                <c:pt idx="2035">
                  <c:v>165.40000915527344</c:v>
                </c:pt>
                <c:pt idx="2036">
                  <c:v>165.5</c:v>
                </c:pt>
                <c:pt idx="2037">
                  <c:v>165.60000610351563</c:v>
                </c:pt>
                <c:pt idx="2038">
                  <c:v>165.69999694824219</c:v>
                </c:pt>
                <c:pt idx="2039">
                  <c:v>165.80000305175781</c:v>
                </c:pt>
                <c:pt idx="2040">
                  <c:v>165.90000915527344</c:v>
                </c:pt>
                <c:pt idx="2041">
                  <c:v>166</c:v>
                </c:pt>
                <c:pt idx="2042">
                  <c:v>166.10000610351563</c:v>
                </c:pt>
                <c:pt idx="2043">
                  <c:v>166.19999694824219</c:v>
                </c:pt>
                <c:pt idx="2044">
                  <c:v>166.30000305175781</c:v>
                </c:pt>
                <c:pt idx="2045">
                  <c:v>166.40000915527344</c:v>
                </c:pt>
                <c:pt idx="2046">
                  <c:v>166.5</c:v>
                </c:pt>
                <c:pt idx="2047">
                  <c:v>166.60000610351563</c:v>
                </c:pt>
                <c:pt idx="2048">
                  <c:v>166.69999694824219</c:v>
                </c:pt>
                <c:pt idx="2049">
                  <c:v>166.80000305175781</c:v>
                </c:pt>
                <c:pt idx="2050">
                  <c:v>166.90000915527344</c:v>
                </c:pt>
                <c:pt idx="2051">
                  <c:v>167</c:v>
                </c:pt>
                <c:pt idx="2052">
                  <c:v>167.10000610351563</c:v>
                </c:pt>
                <c:pt idx="2053">
                  <c:v>167.19999694824219</c:v>
                </c:pt>
                <c:pt idx="2054">
                  <c:v>167.30000305175781</c:v>
                </c:pt>
                <c:pt idx="2055">
                  <c:v>167.40000915527344</c:v>
                </c:pt>
                <c:pt idx="2056">
                  <c:v>167.5</c:v>
                </c:pt>
                <c:pt idx="2057">
                  <c:v>167.60000610351563</c:v>
                </c:pt>
                <c:pt idx="2058">
                  <c:v>167.69999694824219</c:v>
                </c:pt>
                <c:pt idx="2059">
                  <c:v>167.80000305175781</c:v>
                </c:pt>
                <c:pt idx="2060">
                  <c:v>167.90000915527344</c:v>
                </c:pt>
                <c:pt idx="2061">
                  <c:v>168</c:v>
                </c:pt>
                <c:pt idx="2062">
                  <c:v>168.10000610351563</c:v>
                </c:pt>
                <c:pt idx="2063">
                  <c:v>168.19999694824219</c:v>
                </c:pt>
                <c:pt idx="2064">
                  <c:v>168.30000305175781</c:v>
                </c:pt>
                <c:pt idx="2065">
                  <c:v>168.40000915527344</c:v>
                </c:pt>
                <c:pt idx="2066">
                  <c:v>168.5</c:v>
                </c:pt>
                <c:pt idx="2067">
                  <c:v>168.60000610351563</c:v>
                </c:pt>
                <c:pt idx="2068">
                  <c:v>168.69999694824219</c:v>
                </c:pt>
                <c:pt idx="2069">
                  <c:v>168.80000305175781</c:v>
                </c:pt>
                <c:pt idx="2070">
                  <c:v>168.90000915527344</c:v>
                </c:pt>
                <c:pt idx="2071">
                  <c:v>169</c:v>
                </c:pt>
                <c:pt idx="2072">
                  <c:v>169.10000610351563</c:v>
                </c:pt>
                <c:pt idx="2073">
                  <c:v>169.19999694824219</c:v>
                </c:pt>
                <c:pt idx="2074">
                  <c:v>169.30000305175781</c:v>
                </c:pt>
                <c:pt idx="2075">
                  <c:v>169.40000915527344</c:v>
                </c:pt>
                <c:pt idx="2076">
                  <c:v>169.5</c:v>
                </c:pt>
                <c:pt idx="2077">
                  <c:v>169.60000610351563</c:v>
                </c:pt>
                <c:pt idx="2078">
                  <c:v>169.69999694824219</c:v>
                </c:pt>
                <c:pt idx="2079">
                  <c:v>169.80000305175781</c:v>
                </c:pt>
                <c:pt idx="2080">
                  <c:v>169.90000915527344</c:v>
                </c:pt>
                <c:pt idx="2081">
                  <c:v>170</c:v>
                </c:pt>
                <c:pt idx="2082">
                  <c:v>170.10000610351563</c:v>
                </c:pt>
                <c:pt idx="2083">
                  <c:v>170.19999694824219</c:v>
                </c:pt>
                <c:pt idx="2084">
                  <c:v>170.30000305175781</c:v>
                </c:pt>
                <c:pt idx="2085">
                  <c:v>170.40000915527344</c:v>
                </c:pt>
                <c:pt idx="2086">
                  <c:v>170.5</c:v>
                </c:pt>
                <c:pt idx="2087">
                  <c:v>170.60000610351563</c:v>
                </c:pt>
                <c:pt idx="2088">
                  <c:v>170.69999694824219</c:v>
                </c:pt>
                <c:pt idx="2089">
                  <c:v>170.80000305175781</c:v>
                </c:pt>
                <c:pt idx="2090">
                  <c:v>170.90000915527344</c:v>
                </c:pt>
                <c:pt idx="2091">
                  <c:v>171</c:v>
                </c:pt>
                <c:pt idx="2092">
                  <c:v>171.10000610351563</c:v>
                </c:pt>
                <c:pt idx="2093">
                  <c:v>171.19999694824219</c:v>
                </c:pt>
                <c:pt idx="2094">
                  <c:v>171.30000305175781</c:v>
                </c:pt>
                <c:pt idx="2095">
                  <c:v>171.40000915527344</c:v>
                </c:pt>
                <c:pt idx="2096">
                  <c:v>171.5</c:v>
                </c:pt>
                <c:pt idx="2097">
                  <c:v>171.60000610351563</c:v>
                </c:pt>
                <c:pt idx="2098">
                  <c:v>171.69999694824219</c:v>
                </c:pt>
                <c:pt idx="2099">
                  <c:v>171.80000305175781</c:v>
                </c:pt>
                <c:pt idx="2100">
                  <c:v>171.90000915527344</c:v>
                </c:pt>
                <c:pt idx="2101">
                  <c:v>172</c:v>
                </c:pt>
                <c:pt idx="2102">
                  <c:v>172.10000610351563</c:v>
                </c:pt>
                <c:pt idx="2103">
                  <c:v>172.19999694824219</c:v>
                </c:pt>
                <c:pt idx="2104">
                  <c:v>172.30000305175781</c:v>
                </c:pt>
                <c:pt idx="2105">
                  <c:v>172.40000915527344</c:v>
                </c:pt>
                <c:pt idx="2106">
                  <c:v>172.5</c:v>
                </c:pt>
                <c:pt idx="2107">
                  <c:v>172.60000610351563</c:v>
                </c:pt>
                <c:pt idx="2108">
                  <c:v>172.69999694824219</c:v>
                </c:pt>
                <c:pt idx="2109">
                  <c:v>172.80000305175781</c:v>
                </c:pt>
                <c:pt idx="2110">
                  <c:v>172.90000915527344</c:v>
                </c:pt>
                <c:pt idx="2111">
                  <c:v>173</c:v>
                </c:pt>
                <c:pt idx="2112">
                  <c:v>173.10000610351563</c:v>
                </c:pt>
                <c:pt idx="2113">
                  <c:v>173.19999694824219</c:v>
                </c:pt>
                <c:pt idx="2114">
                  <c:v>173.30000305175781</c:v>
                </c:pt>
                <c:pt idx="2115">
                  <c:v>173.40000915527344</c:v>
                </c:pt>
                <c:pt idx="2116">
                  <c:v>173.5</c:v>
                </c:pt>
                <c:pt idx="2117">
                  <c:v>173.60000610351563</c:v>
                </c:pt>
                <c:pt idx="2118">
                  <c:v>173.69999694824219</c:v>
                </c:pt>
                <c:pt idx="2119">
                  <c:v>173.80000305175781</c:v>
                </c:pt>
                <c:pt idx="2120">
                  <c:v>173.90000915527344</c:v>
                </c:pt>
                <c:pt idx="2121">
                  <c:v>174</c:v>
                </c:pt>
                <c:pt idx="2122">
                  <c:v>174.10000610351563</c:v>
                </c:pt>
                <c:pt idx="2123">
                  <c:v>174.19999694824219</c:v>
                </c:pt>
                <c:pt idx="2124">
                  <c:v>174.30000305175781</c:v>
                </c:pt>
                <c:pt idx="2125">
                  <c:v>174.40000915527344</c:v>
                </c:pt>
                <c:pt idx="2126">
                  <c:v>174.5</c:v>
                </c:pt>
                <c:pt idx="2127">
                  <c:v>174.60000610351563</c:v>
                </c:pt>
                <c:pt idx="2128">
                  <c:v>174.69999694824219</c:v>
                </c:pt>
                <c:pt idx="2129">
                  <c:v>174.80000305175781</c:v>
                </c:pt>
                <c:pt idx="2130">
                  <c:v>174.90000915527344</c:v>
                </c:pt>
                <c:pt idx="2131">
                  <c:v>175</c:v>
                </c:pt>
                <c:pt idx="2132">
                  <c:v>175.10000610351563</c:v>
                </c:pt>
                <c:pt idx="2133">
                  <c:v>175.19999694824219</c:v>
                </c:pt>
                <c:pt idx="2134">
                  <c:v>175.30000305175781</c:v>
                </c:pt>
                <c:pt idx="2135">
                  <c:v>175.40000915527344</c:v>
                </c:pt>
                <c:pt idx="2136">
                  <c:v>175.5</c:v>
                </c:pt>
                <c:pt idx="2137">
                  <c:v>175.60000610351563</c:v>
                </c:pt>
                <c:pt idx="2138">
                  <c:v>175.69999694824219</c:v>
                </c:pt>
                <c:pt idx="2139">
                  <c:v>175.80000305175781</c:v>
                </c:pt>
                <c:pt idx="2140">
                  <c:v>175.90000915527344</c:v>
                </c:pt>
                <c:pt idx="2141">
                  <c:v>176</c:v>
                </c:pt>
                <c:pt idx="2142">
                  <c:v>176.10000610351563</c:v>
                </c:pt>
                <c:pt idx="2143">
                  <c:v>176.19999694824219</c:v>
                </c:pt>
                <c:pt idx="2144">
                  <c:v>176.30000305175781</c:v>
                </c:pt>
                <c:pt idx="2145">
                  <c:v>176.40000915527344</c:v>
                </c:pt>
                <c:pt idx="2146">
                  <c:v>176.5</c:v>
                </c:pt>
                <c:pt idx="2147">
                  <c:v>176.60000610351563</c:v>
                </c:pt>
                <c:pt idx="2148">
                  <c:v>176.69999694824219</c:v>
                </c:pt>
                <c:pt idx="2149">
                  <c:v>176.80000305175781</c:v>
                </c:pt>
                <c:pt idx="2150">
                  <c:v>176.90000915527344</c:v>
                </c:pt>
                <c:pt idx="2151">
                  <c:v>177</c:v>
                </c:pt>
                <c:pt idx="2152">
                  <c:v>177.10000610351563</c:v>
                </c:pt>
                <c:pt idx="2153">
                  <c:v>177.19999694824219</c:v>
                </c:pt>
                <c:pt idx="2154">
                  <c:v>177.30000305175781</c:v>
                </c:pt>
                <c:pt idx="2155">
                  <c:v>177.40000915527344</c:v>
                </c:pt>
                <c:pt idx="2156">
                  <c:v>177.5</c:v>
                </c:pt>
                <c:pt idx="2157">
                  <c:v>177.60000610351563</c:v>
                </c:pt>
                <c:pt idx="2158">
                  <c:v>177.69999694824219</c:v>
                </c:pt>
                <c:pt idx="2159">
                  <c:v>177.80000305175781</c:v>
                </c:pt>
                <c:pt idx="2160">
                  <c:v>177.90000915527344</c:v>
                </c:pt>
                <c:pt idx="2161">
                  <c:v>178</c:v>
                </c:pt>
                <c:pt idx="2162">
                  <c:v>178.10000610351563</c:v>
                </c:pt>
                <c:pt idx="2163">
                  <c:v>178.19999694824219</c:v>
                </c:pt>
                <c:pt idx="2164">
                  <c:v>178.30000305175781</c:v>
                </c:pt>
                <c:pt idx="2165">
                  <c:v>178.40000915527344</c:v>
                </c:pt>
                <c:pt idx="2166">
                  <c:v>178.5</c:v>
                </c:pt>
                <c:pt idx="2167">
                  <c:v>178.60000610351563</c:v>
                </c:pt>
                <c:pt idx="2168">
                  <c:v>178.69999694824219</c:v>
                </c:pt>
                <c:pt idx="2169">
                  <c:v>178.80000305175781</c:v>
                </c:pt>
                <c:pt idx="2170">
                  <c:v>178.90000915527344</c:v>
                </c:pt>
                <c:pt idx="2171">
                  <c:v>179</c:v>
                </c:pt>
                <c:pt idx="2172">
                  <c:v>179.10000610351563</c:v>
                </c:pt>
                <c:pt idx="2173">
                  <c:v>179.19999694824219</c:v>
                </c:pt>
                <c:pt idx="2174">
                  <c:v>179.30000305175781</c:v>
                </c:pt>
                <c:pt idx="2175">
                  <c:v>179.40000915527344</c:v>
                </c:pt>
                <c:pt idx="2176">
                  <c:v>179.5</c:v>
                </c:pt>
                <c:pt idx="2177">
                  <c:v>179.60000610351563</c:v>
                </c:pt>
                <c:pt idx="2178">
                  <c:v>179.69999694824219</c:v>
                </c:pt>
                <c:pt idx="2179">
                  <c:v>179.80000305175781</c:v>
                </c:pt>
                <c:pt idx="2180">
                  <c:v>179.90000915527344</c:v>
                </c:pt>
                <c:pt idx="2181">
                  <c:v>180</c:v>
                </c:pt>
                <c:pt idx="2182">
                  <c:v>180.10000610351563</c:v>
                </c:pt>
                <c:pt idx="2183">
                  <c:v>180.19999694824219</c:v>
                </c:pt>
                <c:pt idx="2184">
                  <c:v>180.30000305175781</c:v>
                </c:pt>
                <c:pt idx="2185">
                  <c:v>180.40000915527344</c:v>
                </c:pt>
                <c:pt idx="2186">
                  <c:v>180.5</c:v>
                </c:pt>
                <c:pt idx="2187">
                  <c:v>180.60000610351563</c:v>
                </c:pt>
                <c:pt idx="2188">
                  <c:v>180.69999694824219</c:v>
                </c:pt>
                <c:pt idx="2189">
                  <c:v>180.80000305175781</c:v>
                </c:pt>
                <c:pt idx="2190">
                  <c:v>180.90000915527344</c:v>
                </c:pt>
                <c:pt idx="2191">
                  <c:v>181</c:v>
                </c:pt>
                <c:pt idx="2192">
                  <c:v>181.10000610351563</c:v>
                </c:pt>
                <c:pt idx="2193">
                  <c:v>181.19999694824219</c:v>
                </c:pt>
                <c:pt idx="2194">
                  <c:v>181.30000305175781</c:v>
                </c:pt>
                <c:pt idx="2195">
                  <c:v>181.40000915527344</c:v>
                </c:pt>
                <c:pt idx="2196">
                  <c:v>181.5</c:v>
                </c:pt>
                <c:pt idx="2197">
                  <c:v>181.60000610351563</c:v>
                </c:pt>
                <c:pt idx="2198">
                  <c:v>181.69999694824219</c:v>
                </c:pt>
                <c:pt idx="2199">
                  <c:v>181.80000305175781</c:v>
                </c:pt>
                <c:pt idx="2200">
                  <c:v>181.90000915527344</c:v>
                </c:pt>
                <c:pt idx="2201">
                  <c:v>182</c:v>
                </c:pt>
                <c:pt idx="2202">
                  <c:v>182.10000610351563</c:v>
                </c:pt>
                <c:pt idx="2203">
                  <c:v>182.19999694824219</c:v>
                </c:pt>
                <c:pt idx="2204">
                  <c:v>182.30000305175781</c:v>
                </c:pt>
                <c:pt idx="2205">
                  <c:v>182.40000915527344</c:v>
                </c:pt>
                <c:pt idx="2206">
                  <c:v>182.5</c:v>
                </c:pt>
                <c:pt idx="2207">
                  <c:v>182.60000610351563</c:v>
                </c:pt>
                <c:pt idx="2208">
                  <c:v>182.69999694824219</c:v>
                </c:pt>
                <c:pt idx="2209">
                  <c:v>182.80000305175781</c:v>
                </c:pt>
                <c:pt idx="2210">
                  <c:v>182.90000915527344</c:v>
                </c:pt>
                <c:pt idx="2211">
                  <c:v>183</c:v>
                </c:pt>
                <c:pt idx="2212">
                  <c:v>183.10000610351563</c:v>
                </c:pt>
                <c:pt idx="2213">
                  <c:v>183.19999694824219</c:v>
                </c:pt>
                <c:pt idx="2214">
                  <c:v>183.30000305175781</c:v>
                </c:pt>
                <c:pt idx="2215">
                  <c:v>183.40000915527344</c:v>
                </c:pt>
                <c:pt idx="2216">
                  <c:v>183.5</c:v>
                </c:pt>
                <c:pt idx="2217">
                  <c:v>183.60000610351563</c:v>
                </c:pt>
                <c:pt idx="2218">
                  <c:v>183.69999694824219</c:v>
                </c:pt>
                <c:pt idx="2219">
                  <c:v>183.80000305175781</c:v>
                </c:pt>
                <c:pt idx="2220">
                  <c:v>183.90000915527344</c:v>
                </c:pt>
                <c:pt idx="2221">
                  <c:v>184</c:v>
                </c:pt>
                <c:pt idx="2222">
                  <c:v>184.10000610351563</c:v>
                </c:pt>
                <c:pt idx="2223">
                  <c:v>184.19999694824219</c:v>
                </c:pt>
                <c:pt idx="2224">
                  <c:v>184.30000305175781</c:v>
                </c:pt>
                <c:pt idx="2225">
                  <c:v>184.40000915527344</c:v>
                </c:pt>
                <c:pt idx="2226">
                  <c:v>184.5</c:v>
                </c:pt>
                <c:pt idx="2227">
                  <c:v>184.60000610351563</c:v>
                </c:pt>
                <c:pt idx="2228">
                  <c:v>184.69999694824219</c:v>
                </c:pt>
                <c:pt idx="2229">
                  <c:v>184.80000305175781</c:v>
                </c:pt>
                <c:pt idx="2230">
                  <c:v>184.90000915527344</c:v>
                </c:pt>
                <c:pt idx="2231">
                  <c:v>185</c:v>
                </c:pt>
                <c:pt idx="2232">
                  <c:v>185.10000610351563</c:v>
                </c:pt>
                <c:pt idx="2233">
                  <c:v>185.19999694824219</c:v>
                </c:pt>
                <c:pt idx="2234">
                  <c:v>185.30000305175781</c:v>
                </c:pt>
                <c:pt idx="2235">
                  <c:v>185.40000915527344</c:v>
                </c:pt>
                <c:pt idx="2236">
                  <c:v>185.5</c:v>
                </c:pt>
                <c:pt idx="2237">
                  <c:v>185.60000610351563</c:v>
                </c:pt>
                <c:pt idx="2238">
                  <c:v>185.69999694824219</c:v>
                </c:pt>
                <c:pt idx="2239">
                  <c:v>185.80000305175781</c:v>
                </c:pt>
                <c:pt idx="2240">
                  <c:v>185.90000915527344</c:v>
                </c:pt>
                <c:pt idx="2241">
                  <c:v>186</c:v>
                </c:pt>
                <c:pt idx="2242">
                  <c:v>186.10000610351563</c:v>
                </c:pt>
                <c:pt idx="2243">
                  <c:v>186.19999694824219</c:v>
                </c:pt>
                <c:pt idx="2244">
                  <c:v>186.30000305175781</c:v>
                </c:pt>
                <c:pt idx="2245">
                  <c:v>186.40000915527344</c:v>
                </c:pt>
                <c:pt idx="2246">
                  <c:v>186.5</c:v>
                </c:pt>
                <c:pt idx="2247">
                  <c:v>186.60000610351563</c:v>
                </c:pt>
                <c:pt idx="2248">
                  <c:v>186.69999694824219</c:v>
                </c:pt>
                <c:pt idx="2249">
                  <c:v>186.80000305175781</c:v>
                </c:pt>
                <c:pt idx="2250">
                  <c:v>186.90000915527344</c:v>
                </c:pt>
                <c:pt idx="2251">
                  <c:v>187</c:v>
                </c:pt>
                <c:pt idx="2252">
                  <c:v>187.10000610351563</c:v>
                </c:pt>
                <c:pt idx="2253">
                  <c:v>187.19999694824219</c:v>
                </c:pt>
                <c:pt idx="2254">
                  <c:v>187.30000305175781</c:v>
                </c:pt>
                <c:pt idx="2255">
                  <c:v>187.40000915527344</c:v>
                </c:pt>
                <c:pt idx="2256">
                  <c:v>187.5</c:v>
                </c:pt>
                <c:pt idx="2257">
                  <c:v>187.60000610351563</c:v>
                </c:pt>
                <c:pt idx="2258">
                  <c:v>187.69999694824219</c:v>
                </c:pt>
                <c:pt idx="2259">
                  <c:v>187.80000305175781</c:v>
                </c:pt>
                <c:pt idx="2260">
                  <c:v>187.90000915527344</c:v>
                </c:pt>
                <c:pt idx="2261">
                  <c:v>188</c:v>
                </c:pt>
                <c:pt idx="2262">
                  <c:v>188.10000610351563</c:v>
                </c:pt>
                <c:pt idx="2263">
                  <c:v>188.19999694824219</c:v>
                </c:pt>
                <c:pt idx="2264">
                  <c:v>188.30000305175781</c:v>
                </c:pt>
                <c:pt idx="2265">
                  <c:v>188.40000915527344</c:v>
                </c:pt>
                <c:pt idx="2266">
                  <c:v>188.5</c:v>
                </c:pt>
                <c:pt idx="2267">
                  <c:v>188.60000610351563</c:v>
                </c:pt>
                <c:pt idx="2268">
                  <c:v>188.69999694824219</c:v>
                </c:pt>
                <c:pt idx="2269">
                  <c:v>188.80000305175781</c:v>
                </c:pt>
                <c:pt idx="2270">
                  <c:v>188.90000915527344</c:v>
                </c:pt>
                <c:pt idx="2271">
                  <c:v>189</c:v>
                </c:pt>
                <c:pt idx="2272">
                  <c:v>189.10000610351563</c:v>
                </c:pt>
                <c:pt idx="2273">
                  <c:v>189.19999694824219</c:v>
                </c:pt>
                <c:pt idx="2274">
                  <c:v>189.30000305175781</c:v>
                </c:pt>
                <c:pt idx="2275">
                  <c:v>189.40000915527344</c:v>
                </c:pt>
                <c:pt idx="2276">
                  <c:v>189.5</c:v>
                </c:pt>
                <c:pt idx="2277">
                  <c:v>189.60000610351563</c:v>
                </c:pt>
                <c:pt idx="2278">
                  <c:v>189.69999694824219</c:v>
                </c:pt>
                <c:pt idx="2279">
                  <c:v>189.80000305175781</c:v>
                </c:pt>
                <c:pt idx="2280">
                  <c:v>189.90000915527344</c:v>
                </c:pt>
                <c:pt idx="2281">
                  <c:v>190</c:v>
                </c:pt>
              </c:numCache>
            </c:numRef>
          </c:xVal>
          <c:yVal>
            <c:numRef>
              <c:f>sheet1!$H$1:$H$2282</c:f>
              <c:numCache>
                <c:formatCode>General</c:formatCode>
                <c:ptCount val="2282"/>
                <c:pt idx="0">
                  <c:v>-0.26020000135031296</c:v>
                </c:pt>
                <c:pt idx="1">
                  <c:v>-0.29809999647113727</c:v>
                </c:pt>
                <c:pt idx="2">
                  <c:v>-0.23209999734535813</c:v>
                </c:pt>
                <c:pt idx="3">
                  <c:v>-0.19180042569496436</c:v>
                </c:pt>
                <c:pt idx="4">
                  <c:v>-0.17660000061005121</c:v>
                </c:pt>
                <c:pt idx="5">
                  <c:v>-0.17919999891455518</c:v>
                </c:pt>
                <c:pt idx="6">
                  <c:v>-0.18429999991349177</c:v>
                </c:pt>
                <c:pt idx="7">
                  <c:v>-0.1756999982171692</c:v>
                </c:pt>
                <c:pt idx="8">
                  <c:v>-0.16959981840045657</c:v>
                </c:pt>
                <c:pt idx="9">
                  <c:v>-0.17080000164423836</c:v>
                </c:pt>
                <c:pt idx="10">
                  <c:v>-0.15430000032210955</c:v>
                </c:pt>
                <c:pt idx="11">
                  <c:v>-0.15959999896585941</c:v>
                </c:pt>
                <c:pt idx="12">
                  <c:v>-0.16119999894726789</c:v>
                </c:pt>
                <c:pt idx="13">
                  <c:v>-0.16300004159711534</c:v>
                </c:pt>
                <c:pt idx="14">
                  <c:v>-0.16350000061356695</c:v>
                </c:pt>
                <c:pt idx="15">
                  <c:v>-0.16519999957381515</c:v>
                </c:pt>
                <c:pt idx="16">
                  <c:v>-0.16889999857085058</c:v>
                </c:pt>
                <c:pt idx="17">
                  <c:v>-0.17420000093261478</c:v>
                </c:pt>
                <c:pt idx="18">
                  <c:v>-0.1789998495587497</c:v>
                </c:pt>
                <c:pt idx="19">
                  <c:v>-0.17709999961516587</c:v>
                </c:pt>
                <c:pt idx="20">
                  <c:v>-0.17989999861310935</c:v>
                </c:pt>
                <c:pt idx="21">
                  <c:v>-0.17360000237385975</c:v>
                </c:pt>
                <c:pt idx="22">
                  <c:v>-0.17430000138119794</c:v>
                </c:pt>
                <c:pt idx="23">
                  <c:v>-0.17609966442250879</c:v>
                </c:pt>
                <c:pt idx="24">
                  <c:v>-0.17370000144728692</c:v>
                </c:pt>
                <c:pt idx="25">
                  <c:v>-0.17689999908907339</c:v>
                </c:pt>
                <c:pt idx="26">
                  <c:v>-0.18190000280446839</c:v>
                </c:pt>
                <c:pt idx="27">
                  <c:v>-0.1714999991672812</c:v>
                </c:pt>
                <c:pt idx="28">
                  <c:v>-0.16340007947292179</c:v>
                </c:pt>
                <c:pt idx="29">
                  <c:v>-0.16870000157359755</c:v>
                </c:pt>
                <c:pt idx="30">
                  <c:v>-0.17009999848232837</c:v>
                </c:pt>
                <c:pt idx="31">
                  <c:v>-0.18119999678310705</c:v>
                </c:pt>
                <c:pt idx="32">
                  <c:v>-0.18070000051375246</c:v>
                </c:pt>
                <c:pt idx="33">
                  <c:v>-0.17919991891540121</c:v>
                </c:pt>
                <c:pt idx="34">
                  <c:v>-0.18180000257416395</c:v>
                </c:pt>
                <c:pt idx="35">
                  <c:v>-0.18320000089443056</c:v>
                </c:pt>
                <c:pt idx="36">
                  <c:v>-0.18700000122771598</c:v>
                </c:pt>
                <c:pt idx="37">
                  <c:v>-0.18870000124297803</c:v>
                </c:pt>
                <c:pt idx="38">
                  <c:v>-0.19059992742404575</c:v>
                </c:pt>
                <c:pt idx="39">
                  <c:v>-0.19439999957103282</c:v>
                </c:pt>
                <c:pt idx="40">
                  <c:v>-0.19220000195491593</c:v>
                </c:pt>
                <c:pt idx="41">
                  <c:v>-0.19740000093588606</c:v>
                </c:pt>
                <c:pt idx="42">
                  <c:v>-0.19880000025295885</c:v>
                </c:pt>
                <c:pt idx="43">
                  <c:v>-0.20040012555546127</c:v>
                </c:pt>
                <c:pt idx="44">
                  <c:v>-0.20820000260573579</c:v>
                </c:pt>
                <c:pt idx="45">
                  <c:v>-0.2120000015856931</c:v>
                </c:pt>
                <c:pt idx="46">
                  <c:v>-0.21770000361721031</c:v>
                </c:pt>
                <c:pt idx="47">
                  <c:v>-0.21979999717586907</c:v>
                </c:pt>
                <c:pt idx="48">
                  <c:v>-0.22200011162203737</c:v>
                </c:pt>
                <c:pt idx="49">
                  <c:v>-0.22649999680288602</c:v>
                </c:pt>
                <c:pt idx="50">
                  <c:v>-0.23109999916778179</c:v>
                </c:pt>
                <c:pt idx="51">
                  <c:v>-0.23440000356640667</c:v>
                </c:pt>
                <c:pt idx="52">
                  <c:v>-0.23710000322171254</c:v>
                </c:pt>
                <c:pt idx="53">
                  <c:v>-0.23719992972473847</c:v>
                </c:pt>
                <c:pt idx="54">
                  <c:v>-0.23820000356499804</c:v>
                </c:pt>
                <c:pt idx="55">
                  <c:v>-0.23850000085076317</c:v>
                </c:pt>
                <c:pt idx="56">
                  <c:v>-0.23769999644719064</c:v>
                </c:pt>
                <c:pt idx="57">
                  <c:v>-0.23970000186818652</c:v>
                </c:pt>
                <c:pt idx="58">
                  <c:v>-0.24180002252978738</c:v>
                </c:pt>
                <c:pt idx="59">
                  <c:v>-0.24380000288510928</c:v>
                </c:pt>
                <c:pt idx="60">
                  <c:v>-0.24630000323668355</c:v>
                </c:pt>
                <c:pt idx="61">
                  <c:v>-0.24020000259042718</c:v>
                </c:pt>
                <c:pt idx="62">
                  <c:v>-0.23420000125042861</c:v>
                </c:pt>
                <c:pt idx="63">
                  <c:v>-0.23099999958503759</c:v>
                </c:pt>
                <c:pt idx="64">
                  <c:v>-0.23170000364916632</c:v>
                </c:pt>
                <c:pt idx="65">
                  <c:v>-0.23000001077161869</c:v>
                </c:pt>
                <c:pt idx="66">
                  <c:v>-0.22970004328089999</c:v>
                </c:pt>
                <c:pt idx="67">
                  <c:v>-0.22989999856508803</c:v>
                </c:pt>
                <c:pt idx="68">
                  <c:v>-0.23049999788054265</c:v>
                </c:pt>
                <c:pt idx="69">
                  <c:v>-0.22990000329446048</c:v>
                </c:pt>
                <c:pt idx="70">
                  <c:v>-0.2297001150509459</c:v>
                </c:pt>
                <c:pt idx="71">
                  <c:v>-0.2341000361047918</c:v>
                </c:pt>
                <c:pt idx="72">
                  <c:v>-0.23660000290692551</c:v>
                </c:pt>
                <c:pt idx="73">
                  <c:v>-0.23990000291087199</c:v>
                </c:pt>
                <c:pt idx="74">
                  <c:v>-0.24009999680129113</c:v>
                </c:pt>
                <c:pt idx="75">
                  <c:v>-0.24390000660059741</c:v>
                </c:pt>
                <c:pt idx="76">
                  <c:v>-0.24150008449942106</c:v>
                </c:pt>
                <c:pt idx="77">
                  <c:v>-0.24640000082581537</c:v>
                </c:pt>
                <c:pt idx="78">
                  <c:v>-0.2460000008213683</c:v>
                </c:pt>
                <c:pt idx="79">
                  <c:v>-0.24209999779850477</c:v>
                </c:pt>
                <c:pt idx="80">
                  <c:v>-0.23670000526908552</c:v>
                </c:pt>
                <c:pt idx="81">
                  <c:v>-0.23410001034790184</c:v>
                </c:pt>
                <c:pt idx="82">
                  <c:v>-0.23210000222024973</c:v>
                </c:pt>
                <c:pt idx="83">
                  <c:v>-0.22849999917525565</c:v>
                </c:pt>
                <c:pt idx="84">
                  <c:v>-0.22440000324422726</c:v>
                </c:pt>
                <c:pt idx="85">
                  <c:v>-0.22010000255977502</c:v>
                </c:pt>
                <c:pt idx="86">
                  <c:v>-0.21950001509685535</c:v>
                </c:pt>
                <c:pt idx="87">
                  <c:v>-0.21890000052371761</c:v>
                </c:pt>
                <c:pt idx="88">
                  <c:v>-0.2164000035772915</c:v>
                </c:pt>
                <c:pt idx="89">
                  <c:v>-0.21360000324057182</c:v>
                </c:pt>
                <c:pt idx="90">
                  <c:v>-0.21150005134404637</c:v>
                </c:pt>
                <c:pt idx="91">
                  <c:v>-0.214800076384563</c:v>
                </c:pt>
                <c:pt idx="92">
                  <c:v>-0.21610000084183412</c:v>
                </c:pt>
                <c:pt idx="93">
                  <c:v>-0.21409999881143449</c:v>
                </c:pt>
                <c:pt idx="94">
                  <c:v>-0.21270000286313007</c:v>
                </c:pt>
                <c:pt idx="95">
                  <c:v>-0.21010005264542997</c:v>
                </c:pt>
                <c:pt idx="96">
                  <c:v>-0.20590002214885317</c:v>
                </c:pt>
                <c:pt idx="97">
                  <c:v>-0.20329999776004115</c:v>
                </c:pt>
                <c:pt idx="98">
                  <c:v>-0.2041000011304277</c:v>
                </c:pt>
                <c:pt idx="99">
                  <c:v>-0.20159999875613721</c:v>
                </c:pt>
                <c:pt idx="100">
                  <c:v>-0.19680007121496601</c:v>
                </c:pt>
                <c:pt idx="101">
                  <c:v>-0.19830004444520455</c:v>
                </c:pt>
                <c:pt idx="102">
                  <c:v>-0.1992999997237348</c:v>
                </c:pt>
                <c:pt idx="103">
                  <c:v>-0.19939999868802261</c:v>
                </c:pt>
                <c:pt idx="104">
                  <c:v>-0.1957000003894791</c:v>
                </c:pt>
                <c:pt idx="105">
                  <c:v>-0.18979999770090217</c:v>
                </c:pt>
                <c:pt idx="106">
                  <c:v>-0.18680000752647175</c:v>
                </c:pt>
                <c:pt idx="107">
                  <c:v>-0.1820999993942678</c:v>
                </c:pt>
                <c:pt idx="108">
                  <c:v>-0.18239999803336104</c:v>
                </c:pt>
                <c:pt idx="109">
                  <c:v>-0.17959999635058921</c:v>
                </c:pt>
                <c:pt idx="110">
                  <c:v>-0.18189998855086742</c:v>
                </c:pt>
                <c:pt idx="111">
                  <c:v>-0.18119997670874</c:v>
                </c:pt>
                <c:pt idx="112">
                  <c:v>-0.18000000279425876</c:v>
                </c:pt>
                <c:pt idx="113">
                  <c:v>-0.18039999736356549</c:v>
                </c:pt>
                <c:pt idx="114">
                  <c:v>-0.18240000278456137</c:v>
                </c:pt>
                <c:pt idx="115">
                  <c:v>-0.18299996010318864</c:v>
                </c:pt>
                <c:pt idx="116">
                  <c:v>-0.17989999160636216</c:v>
                </c:pt>
                <c:pt idx="117">
                  <c:v>-0.17899999974179082</c:v>
                </c:pt>
                <c:pt idx="118">
                  <c:v>-0.17499999771098373</c:v>
                </c:pt>
                <c:pt idx="119">
                  <c:v>-0.17369999771472067</c:v>
                </c:pt>
                <c:pt idx="120">
                  <c:v>-0.17319996757578338</c:v>
                </c:pt>
                <c:pt idx="121">
                  <c:v>-0.16879995369527023</c:v>
                </c:pt>
                <c:pt idx="122">
                  <c:v>-0.1656999990955228</c:v>
                </c:pt>
                <c:pt idx="123">
                  <c:v>-0.16860000180167845</c:v>
                </c:pt>
                <c:pt idx="124">
                  <c:v>-0.16710000044258777</c:v>
                </c:pt>
                <c:pt idx="125">
                  <c:v>-0.1637000187402009</c:v>
                </c:pt>
                <c:pt idx="126">
                  <c:v>-0.16729994626075495</c:v>
                </c:pt>
                <c:pt idx="127">
                  <c:v>-0.16340000316995429</c:v>
                </c:pt>
                <c:pt idx="128">
                  <c:v>-0.16219999674649443</c:v>
                </c:pt>
                <c:pt idx="129">
                  <c:v>-0.15860000218526693</c:v>
                </c:pt>
                <c:pt idx="130">
                  <c:v>-0.16060001132427715</c:v>
                </c:pt>
                <c:pt idx="131">
                  <c:v>-0.16119995442568325</c:v>
                </c:pt>
                <c:pt idx="132">
                  <c:v>-0.15760000320733525</c:v>
                </c:pt>
                <c:pt idx="133">
                  <c:v>-0.15400000084628118</c:v>
                </c:pt>
                <c:pt idx="134">
                  <c:v>-0.15159999780007638</c:v>
                </c:pt>
                <c:pt idx="135">
                  <c:v>-0.1491999849313288</c:v>
                </c:pt>
                <c:pt idx="136">
                  <c:v>-0.14780001610051841</c:v>
                </c:pt>
                <c:pt idx="137">
                  <c:v>-0.1516999998348183</c:v>
                </c:pt>
                <c:pt idx="138">
                  <c:v>-0.15499999981693691</c:v>
                </c:pt>
                <c:pt idx="139">
                  <c:v>-0.15519999947719043</c:v>
                </c:pt>
                <c:pt idx="140">
                  <c:v>-0.15370001301926095</c:v>
                </c:pt>
                <c:pt idx="141">
                  <c:v>-0.15360001403314527</c:v>
                </c:pt>
                <c:pt idx="142">
                  <c:v>-0.1552000018346007</c:v>
                </c:pt>
                <c:pt idx="143">
                  <c:v>-0.15140000118117314</c:v>
                </c:pt>
                <c:pt idx="144">
                  <c:v>-0.15229999981966102</c:v>
                </c:pt>
                <c:pt idx="145">
                  <c:v>-0.15080002422473626</c:v>
                </c:pt>
                <c:pt idx="146">
                  <c:v>-0.15129999069176847</c:v>
                </c:pt>
                <c:pt idx="147">
                  <c:v>-0.15119999712624121</c:v>
                </c:pt>
                <c:pt idx="148">
                  <c:v>-0.1513999967937707</c:v>
                </c:pt>
                <c:pt idx="149">
                  <c:v>-0.15139999680832261</c:v>
                </c:pt>
                <c:pt idx="150">
                  <c:v>-0.15449998731492087</c:v>
                </c:pt>
                <c:pt idx="151">
                  <c:v>-0.15719994735991349</c:v>
                </c:pt>
                <c:pt idx="152">
                  <c:v>-0.14399999850866152</c:v>
                </c:pt>
                <c:pt idx="153">
                  <c:v>-0.13970000326662557</c:v>
                </c:pt>
                <c:pt idx="154">
                  <c:v>-0.13220000298315426</c:v>
                </c:pt>
                <c:pt idx="155">
                  <c:v>-0.13499992070137523</c:v>
                </c:pt>
                <c:pt idx="156">
                  <c:v>-0.13199993156740675</c:v>
                </c:pt>
                <c:pt idx="157">
                  <c:v>-0.13230000066687353</c:v>
                </c:pt>
                <c:pt idx="158">
                  <c:v>-0.12819999630301027</c:v>
                </c:pt>
                <c:pt idx="159">
                  <c:v>-0.14409999425697606</c:v>
                </c:pt>
                <c:pt idx="160">
                  <c:v>-0.14900000610214192</c:v>
                </c:pt>
                <c:pt idx="161">
                  <c:v>-0.15020023808028782</c:v>
                </c:pt>
                <c:pt idx="162">
                  <c:v>-0.15920000332698692</c:v>
                </c:pt>
                <c:pt idx="163">
                  <c:v>-0.16909999723429792</c:v>
                </c:pt>
                <c:pt idx="164">
                  <c:v>-0.16289999657601584</c:v>
                </c:pt>
                <c:pt idx="165">
                  <c:v>-0.17319999691244448</c:v>
                </c:pt>
                <c:pt idx="166">
                  <c:v>-0.17889993730932474</c:v>
                </c:pt>
                <c:pt idx="167">
                  <c:v>-0.17699999659089372</c:v>
                </c:pt>
                <c:pt idx="168">
                  <c:v>-0.15400000198860653</c:v>
                </c:pt>
                <c:pt idx="169">
                  <c:v>-0.16310000060911989</c:v>
                </c:pt>
                <c:pt idx="170">
                  <c:v>-0.18170003910199739</c:v>
                </c:pt>
                <c:pt idx="171">
                  <c:v>-0.18490028157975757</c:v>
                </c:pt>
                <c:pt idx="172">
                  <c:v>-0.1936999997269595</c:v>
                </c:pt>
                <c:pt idx="173">
                  <c:v>-0.17059999861521646</c:v>
                </c:pt>
                <c:pt idx="174">
                  <c:v>-0.1653999985428527</c:v>
                </c:pt>
                <c:pt idx="175">
                  <c:v>-0.1623004295543069</c:v>
                </c:pt>
                <c:pt idx="176">
                  <c:v>-0.15720005721959751</c:v>
                </c:pt>
                <c:pt idx="177">
                  <c:v>-0.13479999997070991</c:v>
                </c:pt>
                <c:pt idx="178">
                  <c:v>-9.0499999991152436E-2</c:v>
                </c:pt>
                <c:pt idx="179">
                  <c:v>-4.5699999704083893E-2</c:v>
                </c:pt>
                <c:pt idx="180">
                  <c:v>-1.6099729182315059E-2</c:v>
                </c:pt>
                <c:pt idx="181">
                  <c:v>-1.5199794281215873E-2</c:v>
                </c:pt>
                <c:pt idx="182">
                  <c:v>-2.0700000590295531E-2</c:v>
                </c:pt>
                <c:pt idx="183">
                  <c:v>-4.449999825010309E-2</c:v>
                </c:pt>
                <c:pt idx="184">
                  <c:v>-5.6399998036795296E-2</c:v>
                </c:pt>
                <c:pt idx="185">
                  <c:v>-7.2399494834826328E-2</c:v>
                </c:pt>
                <c:pt idx="186">
                  <c:v>-6.8599560334405396E-2</c:v>
                </c:pt>
                <c:pt idx="187">
                  <c:v>-6.5400007159041706E-2</c:v>
                </c:pt>
                <c:pt idx="188">
                  <c:v>-7.5399994399049319E-2</c:v>
                </c:pt>
                <c:pt idx="189">
                  <c:v>-0.12569999825791456</c:v>
                </c:pt>
                <c:pt idx="190">
                  <c:v>-0.21249955714301905</c:v>
                </c:pt>
                <c:pt idx="191">
                  <c:v>-0.28539962973445654</c:v>
                </c:pt>
                <c:pt idx="192">
                  <c:v>-0.32260000507812947</c:v>
                </c:pt>
                <c:pt idx="193">
                  <c:v>-0.31579999886162113</c:v>
                </c:pt>
                <c:pt idx="194">
                  <c:v>-0.26740000410063658</c:v>
                </c:pt>
                <c:pt idx="195">
                  <c:v>-0.21690034752100473</c:v>
                </c:pt>
                <c:pt idx="196">
                  <c:v>-0.16980048017285299</c:v>
                </c:pt>
                <c:pt idx="197">
                  <c:v>-0.15610000625019893</c:v>
                </c:pt>
                <c:pt idx="198">
                  <c:v>-0.15929999842774123</c:v>
                </c:pt>
                <c:pt idx="199">
                  <c:v>-0.14950000767566962</c:v>
                </c:pt>
                <c:pt idx="200">
                  <c:v>-0.15799959126161411</c:v>
                </c:pt>
                <c:pt idx="201">
                  <c:v>-0.16729958358337171</c:v>
                </c:pt>
                <c:pt idx="202">
                  <c:v>-0.15379998603020795</c:v>
                </c:pt>
                <c:pt idx="203">
                  <c:v>-0.14479999151808443</c:v>
                </c:pt>
                <c:pt idx="204">
                  <c:v>-0.147599991185416</c:v>
                </c:pt>
                <c:pt idx="205">
                  <c:v>-0.16080008220887976</c:v>
                </c:pt>
                <c:pt idx="206">
                  <c:v>-0.17739993148279609</c:v>
                </c:pt>
                <c:pt idx="207">
                  <c:v>-0.19619999312999425</c:v>
                </c:pt>
                <c:pt idx="208">
                  <c:v>-0.19620001349539962</c:v>
                </c:pt>
                <c:pt idx="209">
                  <c:v>-0.1959000115384697</c:v>
                </c:pt>
                <c:pt idx="210">
                  <c:v>-0.19179951181286015</c:v>
                </c:pt>
                <c:pt idx="211">
                  <c:v>-0.18479951534391148</c:v>
                </c:pt>
                <c:pt idx="212">
                  <c:v>-0.17389999266015366</c:v>
                </c:pt>
                <c:pt idx="213">
                  <c:v>-0.15460000200982904</c:v>
                </c:pt>
                <c:pt idx="214">
                  <c:v>-0.1206000150705222</c:v>
                </c:pt>
                <c:pt idx="215">
                  <c:v>-9.6899520111037418E-2</c:v>
                </c:pt>
                <c:pt idx="216">
                  <c:v>-7.949987449683249E-2</c:v>
                </c:pt>
                <c:pt idx="217">
                  <c:v>-7.9499981213302817E-2</c:v>
                </c:pt>
                <c:pt idx="218">
                  <c:v>-9.5900021835404914E-2</c:v>
                </c:pt>
                <c:pt idx="219">
                  <c:v>-0.1173999706225004</c:v>
                </c:pt>
                <c:pt idx="220">
                  <c:v>-0.15570025835040724</c:v>
                </c:pt>
                <c:pt idx="221">
                  <c:v>-0.18429996194754494</c:v>
                </c:pt>
                <c:pt idx="222">
                  <c:v>-0.19459997415106045</c:v>
                </c:pt>
                <c:pt idx="223">
                  <c:v>-0.18540001116343774</c:v>
                </c:pt>
                <c:pt idx="224">
                  <c:v>-0.17840002679440659</c:v>
                </c:pt>
                <c:pt idx="225">
                  <c:v>-0.16559965944179567</c:v>
                </c:pt>
                <c:pt idx="226">
                  <c:v>-0.1557999409706099</c:v>
                </c:pt>
                <c:pt idx="227">
                  <c:v>-0.17760001650458435</c:v>
                </c:pt>
                <c:pt idx="228">
                  <c:v>-0.16550001659197733</c:v>
                </c:pt>
                <c:pt idx="229">
                  <c:v>-0.17719998817483429</c:v>
                </c:pt>
                <c:pt idx="230">
                  <c:v>-0.16379980201600119</c:v>
                </c:pt>
                <c:pt idx="231">
                  <c:v>-0.15329991722683189</c:v>
                </c:pt>
                <c:pt idx="232">
                  <c:v>-0.1427000049588969</c:v>
                </c:pt>
                <c:pt idx="233">
                  <c:v>-0.13470001173118362</c:v>
                </c:pt>
                <c:pt idx="234">
                  <c:v>-0.14160000658011995</c:v>
                </c:pt>
                <c:pt idx="235">
                  <c:v>-0.1528004379288177</c:v>
                </c:pt>
                <c:pt idx="236">
                  <c:v>-0.15640029725909699</c:v>
                </c:pt>
                <c:pt idx="237">
                  <c:v>-0.1455999855970731</c:v>
                </c:pt>
                <c:pt idx="238">
                  <c:v>-0.14650001496920595</c:v>
                </c:pt>
                <c:pt idx="239">
                  <c:v>-0.14820000915642595</c:v>
                </c:pt>
                <c:pt idx="240">
                  <c:v>-0.14790012360026594</c:v>
                </c:pt>
                <c:pt idx="241">
                  <c:v>-0.14960007953777676</c:v>
                </c:pt>
                <c:pt idx="242">
                  <c:v>-0.15380001144512789</c:v>
                </c:pt>
                <c:pt idx="243">
                  <c:v>-0.15379997282434488</c:v>
                </c:pt>
                <c:pt idx="244">
                  <c:v>-0.1355999765364686</c:v>
                </c:pt>
                <c:pt idx="245">
                  <c:v>-0.12180026473652106</c:v>
                </c:pt>
                <c:pt idx="246">
                  <c:v>-0.11030049801047426</c:v>
                </c:pt>
                <c:pt idx="247">
                  <c:v>-0.10599997091048863</c:v>
                </c:pt>
                <c:pt idx="248">
                  <c:v>-9.1300001957279164E-2</c:v>
                </c:pt>
                <c:pt idx="249">
                  <c:v>-8.6399998763226904E-2</c:v>
                </c:pt>
                <c:pt idx="250">
                  <c:v>-0.10050039953785017</c:v>
                </c:pt>
                <c:pt idx="251">
                  <c:v>-0.100900301222282</c:v>
                </c:pt>
                <c:pt idx="252">
                  <c:v>-0.11769999938405817</c:v>
                </c:pt>
                <c:pt idx="253">
                  <c:v>-0.12430001158645609</c:v>
                </c:pt>
                <c:pt idx="254">
                  <c:v>-0.1203000075838645</c:v>
                </c:pt>
                <c:pt idx="255">
                  <c:v>-9.6399693778948858E-2</c:v>
                </c:pt>
                <c:pt idx="256">
                  <c:v>-0.10889952249272028</c:v>
                </c:pt>
                <c:pt idx="257">
                  <c:v>-7.7000006582238711E-2</c:v>
                </c:pt>
                <c:pt idx="258">
                  <c:v>-8.3599995465192478E-2</c:v>
                </c:pt>
                <c:pt idx="259">
                  <c:v>-0.10619999746995745</c:v>
                </c:pt>
                <c:pt idx="260">
                  <c:v>-0.13750030117080314</c:v>
                </c:pt>
                <c:pt idx="261">
                  <c:v>-0.18080006842501462</c:v>
                </c:pt>
                <c:pt idx="262">
                  <c:v>-0.19310000338737154</c:v>
                </c:pt>
                <c:pt idx="263">
                  <c:v>-0.19359999113657977</c:v>
                </c:pt>
                <c:pt idx="264">
                  <c:v>-0.19499999919207767</c:v>
                </c:pt>
                <c:pt idx="265">
                  <c:v>-0.19200010409258539</c:v>
                </c:pt>
                <c:pt idx="266">
                  <c:v>-0.17620006308425218</c:v>
                </c:pt>
                <c:pt idx="267">
                  <c:v>-0.15730000143230427</c:v>
                </c:pt>
                <c:pt idx="268">
                  <c:v>-0.15879999394383049</c:v>
                </c:pt>
                <c:pt idx="269">
                  <c:v>-0.15330001220718259</c:v>
                </c:pt>
                <c:pt idx="270">
                  <c:v>-0.1458000020502368</c:v>
                </c:pt>
                <c:pt idx="271">
                  <c:v>-0.13360019068204565</c:v>
                </c:pt>
                <c:pt idx="272">
                  <c:v>-0.132299992517801</c:v>
                </c:pt>
                <c:pt idx="273">
                  <c:v>-0.13789999618893489</c:v>
                </c:pt>
                <c:pt idx="274">
                  <c:v>-0.13810001134697814</c:v>
                </c:pt>
                <c:pt idx="275">
                  <c:v>-0.13780023956496734</c:v>
                </c:pt>
                <c:pt idx="276">
                  <c:v>-0.12970032010343857</c:v>
                </c:pt>
                <c:pt idx="277">
                  <c:v>-0.11599999184545595</c:v>
                </c:pt>
                <c:pt idx="278">
                  <c:v>-9.7200011776294559E-2</c:v>
                </c:pt>
                <c:pt idx="279">
                  <c:v>-9.0800002530158963E-2</c:v>
                </c:pt>
                <c:pt idx="280">
                  <c:v>-7.67003370783641E-2</c:v>
                </c:pt>
                <c:pt idx="281">
                  <c:v>-6.9100293971132487E-2</c:v>
                </c:pt>
                <c:pt idx="282">
                  <c:v>-5.6500003309338354E-2</c:v>
                </c:pt>
                <c:pt idx="283">
                  <c:v>-5.8099997833778616E-2</c:v>
                </c:pt>
                <c:pt idx="284">
                  <c:v>-9.0199996760929935E-2</c:v>
                </c:pt>
                <c:pt idx="285">
                  <c:v>-0.11710021651379066</c:v>
                </c:pt>
                <c:pt idx="286">
                  <c:v>-0.14590009825042216</c:v>
                </c:pt>
                <c:pt idx="287">
                  <c:v>-0.16229999763891101</c:v>
                </c:pt>
                <c:pt idx="288">
                  <c:v>-0.155700002789672</c:v>
                </c:pt>
                <c:pt idx="289">
                  <c:v>-0.14279999816790223</c:v>
                </c:pt>
                <c:pt idx="290">
                  <c:v>-0.13049993624736089</c:v>
                </c:pt>
                <c:pt idx="291">
                  <c:v>-0.12920010390371317</c:v>
                </c:pt>
                <c:pt idx="292">
                  <c:v>-0.14010000498092268</c:v>
                </c:pt>
                <c:pt idx="293">
                  <c:v>-0.13800000707851723</c:v>
                </c:pt>
                <c:pt idx="294">
                  <c:v>-0.14120000164984958</c:v>
                </c:pt>
                <c:pt idx="295">
                  <c:v>-0.14150007481657667</c:v>
                </c:pt>
                <c:pt idx="296">
                  <c:v>-0.14420010121102678</c:v>
                </c:pt>
                <c:pt idx="297">
                  <c:v>-0.14869999551592628</c:v>
                </c:pt>
                <c:pt idx="298">
                  <c:v>-0.14279999348946149</c:v>
                </c:pt>
                <c:pt idx="299">
                  <c:v>-0.13480000366689637</c:v>
                </c:pt>
                <c:pt idx="300">
                  <c:v>-0.14000006125570508</c:v>
                </c:pt>
                <c:pt idx="301">
                  <c:v>-0.15120009069505613</c:v>
                </c:pt>
                <c:pt idx="302">
                  <c:v>-0.16349999821250094</c:v>
                </c:pt>
                <c:pt idx="303">
                  <c:v>-0.1528999945439864</c:v>
                </c:pt>
                <c:pt idx="304">
                  <c:v>-0.15699999959178967</c:v>
                </c:pt>
                <c:pt idx="305">
                  <c:v>-0.1767999301009695</c:v>
                </c:pt>
                <c:pt idx="306">
                  <c:v>-0.1730997465638211</c:v>
                </c:pt>
                <c:pt idx="307">
                  <c:v>-0.18200000334036304</c:v>
                </c:pt>
                <c:pt idx="308">
                  <c:v>-0.16090000641997904</c:v>
                </c:pt>
                <c:pt idx="309">
                  <c:v>-0.19380000000091968</c:v>
                </c:pt>
                <c:pt idx="310">
                  <c:v>-0.19179770708433352</c:v>
                </c:pt>
                <c:pt idx="311">
                  <c:v>-0.18179916228837101</c:v>
                </c:pt>
                <c:pt idx="312">
                  <c:v>-0.25010002679482568</c:v>
                </c:pt>
                <c:pt idx="313">
                  <c:v>-0.29999999375286279</c:v>
                </c:pt>
                <c:pt idx="314">
                  <c:v>-0.21230000839568675</c:v>
                </c:pt>
                <c:pt idx="315">
                  <c:v>-7.0702149794669822E-2</c:v>
                </c:pt>
                <c:pt idx="316">
                  <c:v>6.2197999490308575E-2</c:v>
                </c:pt>
                <c:pt idx="317">
                  <c:v>0.21080000087385997</c:v>
                </c:pt>
                <c:pt idx="318">
                  <c:v>0.17139966511604143</c:v>
                </c:pt>
                <c:pt idx="319">
                  <c:v>7.4599999803467654E-2</c:v>
                </c:pt>
                <c:pt idx="320">
                  <c:v>9.8200000225915574E-2</c:v>
                </c:pt>
                <c:pt idx="321">
                  <c:v>0.10570000010193326</c:v>
                </c:pt>
                <c:pt idx="322">
                  <c:v>5.0200000318000093E-2</c:v>
                </c:pt>
                <c:pt idx="323">
                  <c:v>3.2899947080295533E-2</c:v>
                </c:pt>
                <c:pt idx="324">
                  <c:v>3.4699999756412581E-2</c:v>
                </c:pt>
                <c:pt idx="325">
                  <c:v>2.1800001188239548E-2</c:v>
                </c:pt>
                <c:pt idx="326">
                  <c:v>2.5999998542829417E-3</c:v>
                </c:pt>
                <c:pt idx="327">
                  <c:v>-3.7999997948645614E-3</c:v>
                </c:pt>
                <c:pt idx="328">
                  <c:v>-7.299393299035728E-3</c:v>
                </c:pt>
                <c:pt idx="329">
                  <c:v>1.070000041363528E-2</c:v>
                </c:pt>
                <c:pt idx="330">
                  <c:v>4.9999993643723428E-4</c:v>
                </c:pt>
                <c:pt idx="331">
                  <c:v>2.000002859858796E-4</c:v>
                </c:pt>
                <c:pt idx="332">
                  <c:v>4.0000060835154727E-4</c:v>
                </c:pt>
                <c:pt idx="333">
                  <c:v>8.699889003764838E-3</c:v>
                </c:pt>
                <c:pt idx="334">
                  <c:v>1.6000000905478373E-3</c:v>
                </c:pt>
                <c:pt idx="335">
                  <c:v>2.1000004271627404E-3</c:v>
                </c:pt>
                <c:pt idx="336">
                  <c:v>7.8000001522013918E-3</c:v>
                </c:pt>
                <c:pt idx="337">
                  <c:v>9.9000002155662514E-3</c:v>
                </c:pt>
                <c:pt idx="338">
                  <c:v>6.8999120994703844E-3</c:v>
                </c:pt>
                <c:pt idx="339">
                  <c:v>-6.0000017401762307E-4</c:v>
                </c:pt>
                <c:pt idx="340">
                  <c:v>1.9999999058200046E-3</c:v>
                </c:pt>
                <c:pt idx="341">
                  <c:v>2.8999999994994141E-3</c:v>
                </c:pt>
                <c:pt idx="342">
                  <c:v>-9.9999996746191755E-4</c:v>
                </c:pt>
                <c:pt idx="343">
                  <c:v>1.0000343900173903E-3</c:v>
                </c:pt>
                <c:pt idx="344">
                  <c:v>7.0000003324821591E-4</c:v>
                </c:pt>
                <c:pt idx="345">
                  <c:v>-3.7999999840394594E-3</c:v>
                </c:pt>
                <c:pt idx="346">
                  <c:v>-2.7000001209671609E-3</c:v>
                </c:pt>
                <c:pt idx="347">
                  <c:v>2.2999997381702997E-3</c:v>
                </c:pt>
                <c:pt idx="348">
                  <c:v>-2.3998853212106042E-3</c:v>
                </c:pt>
                <c:pt idx="349">
                  <c:v>-5.2000003124703653E-3</c:v>
                </c:pt>
                <c:pt idx="350">
                  <c:v>-5.1000003149965778E-3</c:v>
                </c:pt>
                <c:pt idx="351">
                  <c:v>-3.7999992782715708E-3</c:v>
                </c:pt>
                <c:pt idx="352">
                  <c:v>2.4999993620440364E-3</c:v>
                </c:pt>
                <c:pt idx="353">
                  <c:v>-6.0003482212778181E-4</c:v>
                </c:pt>
                <c:pt idx="354">
                  <c:v>-7.2999997646547854E-3</c:v>
                </c:pt>
                <c:pt idx="355">
                  <c:v>-4.9999992916127667E-3</c:v>
                </c:pt>
                <c:pt idx="356">
                  <c:v>-4.5999996291357093E-3</c:v>
                </c:pt>
                <c:pt idx="357">
                  <c:v>4.1999994791694917E-3</c:v>
                </c:pt>
                <c:pt idx="358">
                  <c:v>2.3999486656975932E-3</c:v>
                </c:pt>
                <c:pt idx="359">
                  <c:v>-5.0999988379771821E-3</c:v>
                </c:pt>
                <c:pt idx="360">
                  <c:v>-1.1999992057099007E-3</c:v>
                </c:pt>
                <c:pt idx="361">
                  <c:v>-4.2999982106266543E-3</c:v>
                </c:pt>
                <c:pt idx="362">
                  <c:v>-8.0999999190680683E-3</c:v>
                </c:pt>
                <c:pt idx="363">
                  <c:v>-9.6999647139455192E-3</c:v>
                </c:pt>
                <c:pt idx="364">
                  <c:v>-1.1700001632561907E-2</c:v>
                </c:pt>
                <c:pt idx="365">
                  <c:v>-2.3600000291480683E-2</c:v>
                </c:pt>
                <c:pt idx="366">
                  <c:v>-2.6800001644005533E-2</c:v>
                </c:pt>
                <c:pt idx="367">
                  <c:v>-2.4899998563341796E-2</c:v>
                </c:pt>
                <c:pt idx="368">
                  <c:v>-2.179999856161885E-2</c:v>
                </c:pt>
                <c:pt idx="369">
                  <c:v>-2.0799998557777144E-2</c:v>
                </c:pt>
                <c:pt idx="370">
                  <c:v>-1.4799998556554783E-2</c:v>
                </c:pt>
                <c:pt idx="371">
                  <c:v>-1.4799998556554783E-2</c:v>
                </c:pt>
                <c:pt idx="372">
                  <c:v>-1.4799998556554783E-2</c:v>
                </c:pt>
                <c:pt idx="373">
                  <c:v>-1.4799998556554783E-2</c:v>
                </c:pt>
                <c:pt idx="399">
                  <c:v>0.46153644015521422</c:v>
                </c:pt>
                <c:pt idx="400">
                  <c:v>0.48991408473102638</c:v>
                </c:pt>
                <c:pt idx="401">
                  <c:v>0.49392068158522306</c:v>
                </c:pt>
                <c:pt idx="402">
                  <c:v>0.50476296751185146</c:v>
                </c:pt>
                <c:pt idx="403">
                  <c:v>0.50495608756955335</c:v>
                </c:pt>
                <c:pt idx="404">
                  <c:v>0.50495608756955335</c:v>
                </c:pt>
                <c:pt idx="405">
                  <c:v>0.60644187063462596</c:v>
                </c:pt>
                <c:pt idx="406">
                  <c:v>0.70685233828589844</c:v>
                </c:pt>
                <c:pt idx="407">
                  <c:v>0.78367636552866315</c:v>
                </c:pt>
                <c:pt idx="408">
                  <c:v>0.79382461667955795</c:v>
                </c:pt>
                <c:pt idx="409">
                  <c:v>0.76507256703735038</c:v>
                </c:pt>
                <c:pt idx="410">
                  <c:v>0.84256955422461033</c:v>
                </c:pt>
                <c:pt idx="411">
                  <c:v>0.89919313278005575</c:v>
                </c:pt>
                <c:pt idx="412">
                  <c:v>0.91703159323333239</c:v>
                </c:pt>
                <c:pt idx="413">
                  <c:v>0.98688019468590937</c:v>
                </c:pt>
                <c:pt idx="414">
                  <c:v>0.96236987260454043</c:v>
                </c:pt>
                <c:pt idx="415">
                  <c:v>1.0133060953203312</c:v>
                </c:pt>
                <c:pt idx="416">
                  <c:v>1.0683353253034511</c:v>
                </c:pt>
                <c:pt idx="417">
                  <c:v>1.1071377784319338</c:v>
                </c:pt>
                <c:pt idx="418">
                  <c:v>1.1609271775550951</c:v>
                </c:pt>
                <c:pt idx="419">
                  <c:v>1.1940667203025441</c:v>
                </c:pt>
                <c:pt idx="420">
                  <c:v>1.2400846271248156</c:v>
                </c:pt>
                <c:pt idx="421">
                  <c:v>1.2625978610694801</c:v>
                </c:pt>
                <c:pt idx="422">
                  <c:v>1.3202276072688619</c:v>
                </c:pt>
                <c:pt idx="423">
                  <c:v>1.345342546568645</c:v>
                </c:pt>
                <c:pt idx="424">
                  <c:v>1.4009195697462928</c:v>
                </c:pt>
                <c:pt idx="425">
                  <c:v>1.4082036750605766</c:v>
                </c:pt>
                <c:pt idx="426">
                  <c:v>1.45726955768896</c:v>
                </c:pt>
                <c:pt idx="427">
                  <c:v>1.5017024401886374</c:v>
                </c:pt>
                <c:pt idx="428">
                  <c:v>1.5435753957544875</c:v>
                </c:pt>
                <c:pt idx="429">
                  <c:v>1.5790633119268023</c:v>
                </c:pt>
                <c:pt idx="430">
                  <c:v>1.5984685459170578</c:v>
                </c:pt>
                <c:pt idx="431">
                  <c:v>1.6410597594540377</c:v>
                </c:pt>
                <c:pt idx="432">
                  <c:v>1.6622976498692879</c:v>
                </c:pt>
                <c:pt idx="433">
                  <c:v>1.6926862072523363</c:v>
                </c:pt>
                <c:pt idx="434">
                  <c:v>1.7265757632867462</c:v>
                </c:pt>
                <c:pt idx="435">
                  <c:v>1.7568224745955376</c:v>
                </c:pt>
                <c:pt idx="436">
                  <c:v>1.7829229392145862</c:v>
                </c:pt>
                <c:pt idx="437">
                  <c:v>1.8221196710674121</c:v>
                </c:pt>
                <c:pt idx="438">
                  <c:v>1.8577201809503094</c:v>
                </c:pt>
                <c:pt idx="439">
                  <c:v>1.8843540480011143</c:v>
                </c:pt>
                <c:pt idx="440">
                  <c:v>1.9159280077710719</c:v>
                </c:pt>
                <c:pt idx="441">
                  <c:v>1.9372231468259997</c:v>
                </c:pt>
                <c:pt idx="442">
                  <c:v>1.9680953771303393</c:v>
                </c:pt>
                <c:pt idx="443">
                  <c:v>1.9935670137692796</c:v>
                </c:pt>
                <c:pt idx="444">
                  <c:v>2.0146716142444347</c:v>
                </c:pt>
                <c:pt idx="445">
                  <c:v>2.0347227210359051</c:v>
                </c:pt>
                <c:pt idx="446">
                  <c:v>2.0623623300298277</c:v>
                </c:pt>
                <c:pt idx="447">
                  <c:v>2.0887377913659293</c:v>
                </c:pt>
                <c:pt idx="448">
                  <c:v>2.1186902060371722</c:v>
                </c:pt>
                <c:pt idx="449">
                  <c:v>2.1430169053473946</c:v>
                </c:pt>
                <c:pt idx="450">
                  <c:v>2.1615832312445491</c:v>
                </c:pt>
                <c:pt idx="451">
                  <c:v>2.1827941555002326</c:v>
                </c:pt>
                <c:pt idx="452">
                  <c:v>2.2010192912994171</c:v>
                </c:pt>
                <c:pt idx="453">
                  <c:v>2.2236906028228987</c:v>
                </c:pt>
                <c:pt idx="454">
                  <c:v>2.2442248449960971</c:v>
                </c:pt>
                <c:pt idx="455">
                  <c:v>2.263631285693009</c:v>
                </c:pt>
                <c:pt idx="456">
                  <c:v>2.2818585013319534</c:v>
                </c:pt>
                <c:pt idx="457">
                  <c:v>2.295876630125349</c:v>
                </c:pt>
                <c:pt idx="458">
                  <c:v>2.3101803103891143</c:v>
                </c:pt>
                <c:pt idx="459">
                  <c:v>2.3289857666331955</c:v>
                </c:pt>
                <c:pt idx="460">
                  <c:v>2.3522158000250784</c:v>
                </c:pt>
                <c:pt idx="461">
                  <c:v>2.3750169129534697</c:v>
                </c:pt>
                <c:pt idx="462">
                  <c:v>2.3982804432289413</c:v>
                </c:pt>
                <c:pt idx="463">
                  <c:v>2.4213326971157585</c:v>
                </c:pt>
                <c:pt idx="464">
                  <c:v>2.442961916074637</c:v>
                </c:pt>
                <c:pt idx="465">
                  <c:v>2.455280550911084</c:v>
                </c:pt>
                <c:pt idx="466">
                  <c:v>2.4750593551916609</c:v>
                </c:pt>
                <c:pt idx="467">
                  <c:v>2.4901066583161082</c:v>
                </c:pt>
                <c:pt idx="468">
                  <c:v>2.5001072122058758</c:v>
                </c:pt>
                <c:pt idx="469">
                  <c:v>2.5184186098967984</c:v>
                </c:pt>
                <c:pt idx="470">
                  <c:v>2.5305037704356437</c:v>
                </c:pt>
                <c:pt idx="471">
                  <c:v>2.5411717779097671</c:v>
                </c:pt>
                <c:pt idx="472">
                  <c:v>2.5530612640995969</c:v>
                </c:pt>
                <c:pt idx="473">
                  <c:v>2.5605168514221077</c:v>
                </c:pt>
                <c:pt idx="474">
                  <c:v>2.5777303966751788</c:v>
                </c:pt>
                <c:pt idx="475">
                  <c:v>2.5877012356240812</c:v>
                </c:pt>
                <c:pt idx="476">
                  <c:v>2.5974918427518787</c:v>
                </c:pt>
                <c:pt idx="477">
                  <c:v>2.6095354739636605</c:v>
                </c:pt>
                <c:pt idx="478">
                  <c:v>2.6271561722569459</c:v>
                </c:pt>
                <c:pt idx="479">
                  <c:v>2.6400525654535159</c:v>
                </c:pt>
                <c:pt idx="480">
                  <c:v>2.6502359403248192</c:v>
                </c:pt>
                <c:pt idx="481">
                  <c:v>2.6610262361691639</c:v>
                </c:pt>
                <c:pt idx="482">
                  <c:v>2.6744795317326862</c:v>
                </c:pt>
                <c:pt idx="483">
                  <c:v>2.6847521259114728</c:v>
                </c:pt>
                <c:pt idx="484">
                  <c:v>2.6967559166223509</c:v>
                </c:pt>
                <c:pt idx="485">
                  <c:v>2.717449448525258</c:v>
                </c:pt>
                <c:pt idx="486">
                  <c:v>2.7331172851263545</c:v>
                </c:pt>
                <c:pt idx="487">
                  <c:v>2.7526678913027354</c:v>
                </c:pt>
                <c:pt idx="488">
                  <c:v>2.7654506087983464</c:v>
                </c:pt>
                <c:pt idx="489">
                  <c:v>2.7768968085683809</c:v>
                </c:pt>
                <c:pt idx="490">
                  <c:v>2.7887425649396391</c:v>
                </c:pt>
                <c:pt idx="491">
                  <c:v>2.8041517574029058</c:v>
                </c:pt>
                <c:pt idx="492">
                  <c:v>2.8148069511271387</c:v>
                </c:pt>
                <c:pt idx="493">
                  <c:v>2.8305269705479077</c:v>
                </c:pt>
                <c:pt idx="494">
                  <c:v>2.8416114815299807</c:v>
                </c:pt>
                <c:pt idx="495">
                  <c:v>2.8523567194351926</c:v>
                </c:pt>
                <c:pt idx="496">
                  <c:v>2.8622411887026828</c:v>
                </c:pt>
                <c:pt idx="497">
                  <c:v>2.872666673151798</c:v>
                </c:pt>
                <c:pt idx="498">
                  <c:v>2.8783266522832491</c:v>
                </c:pt>
                <c:pt idx="499">
                  <c:v>2.8809643805043379</c:v>
                </c:pt>
                <c:pt idx="500">
                  <c:v>2.8909611285489518</c:v>
                </c:pt>
                <c:pt idx="501">
                  <c:v>2.9011465279781987</c:v>
                </c:pt>
                <c:pt idx="502">
                  <c:v>2.9038534638148121</c:v>
                </c:pt>
                <c:pt idx="503">
                  <c:v>2.9013250703510494</c:v>
                </c:pt>
                <c:pt idx="504">
                  <c:v>2.9033253839133977</c:v>
                </c:pt>
                <c:pt idx="505">
                  <c:v>2.9093174176978209</c:v>
                </c:pt>
                <c:pt idx="506">
                  <c:v>2.9139459124844507</c:v>
                </c:pt>
                <c:pt idx="507">
                  <c:v>2.9137739619009153</c:v>
                </c:pt>
                <c:pt idx="508">
                  <c:v>2.9122361348854611</c:v>
                </c:pt>
                <c:pt idx="509">
                  <c:v>2.915091345395922</c:v>
                </c:pt>
                <c:pt idx="510">
                  <c:v>2.9232026773443067</c:v>
                </c:pt>
                <c:pt idx="511">
                  <c:v>2.9336154317761611</c:v>
                </c:pt>
                <c:pt idx="512">
                  <c:v>2.9433985599835069</c:v>
                </c:pt>
                <c:pt idx="513">
                  <c:v>2.95236963703519</c:v>
                </c:pt>
                <c:pt idx="514">
                  <c:v>2.9516692566130587</c:v>
                </c:pt>
                <c:pt idx="515">
                  <c:v>2.9582764847227736</c:v>
                </c:pt>
                <c:pt idx="516">
                  <c:v>2.9593227292889424</c:v>
                </c:pt>
                <c:pt idx="517">
                  <c:v>2.964977090582579</c:v>
                </c:pt>
                <c:pt idx="518">
                  <c:v>2.9719101019809386</c:v>
                </c:pt>
                <c:pt idx="519">
                  <c:v>2.9751915415436088</c:v>
                </c:pt>
                <c:pt idx="520">
                  <c:v>2.9845615009844551</c:v>
                </c:pt>
                <c:pt idx="521">
                  <c:v>2.9959992467211123</c:v>
                </c:pt>
                <c:pt idx="522">
                  <c:v>3.001153407347374</c:v>
                </c:pt>
                <c:pt idx="523">
                  <c:v>3.003898547438439</c:v>
                </c:pt>
                <c:pt idx="524">
                  <c:v>3.0068533069452315</c:v>
                </c:pt>
                <c:pt idx="525">
                  <c:v>3.0146332989424991</c:v>
                </c:pt>
                <c:pt idx="526">
                  <c:v>3.0186508628348747</c:v>
                </c:pt>
                <c:pt idx="527">
                  <c:v>3.0235243590468599</c:v>
                </c:pt>
                <c:pt idx="528">
                  <c:v>3.0283639539902651</c:v>
                </c:pt>
                <c:pt idx="529">
                  <c:v>3.0312456680503601</c:v>
                </c:pt>
                <c:pt idx="530">
                  <c:v>3.0376550491482703</c:v>
                </c:pt>
                <c:pt idx="531">
                  <c:v>3.0449675535855931</c:v>
                </c:pt>
                <c:pt idx="532">
                  <c:v>3.0499428459161209</c:v>
                </c:pt>
                <c:pt idx="533">
                  <c:v>3.0535845024005539</c:v>
                </c:pt>
                <c:pt idx="534">
                  <c:v>3.0586897922630669</c:v>
                </c:pt>
                <c:pt idx="535">
                  <c:v>3.0599452377546186</c:v>
                </c:pt>
                <c:pt idx="536">
                  <c:v>3.0642242321182493</c:v>
                </c:pt>
                <c:pt idx="537">
                  <c:v>3.0696109174105004</c:v>
                </c:pt>
                <c:pt idx="538">
                  <c:v>3.0761591594618949</c:v>
                </c:pt>
                <c:pt idx="539">
                  <c:v>3.0808390463635078</c:v>
                </c:pt>
                <c:pt idx="540">
                  <c:v>3.0826065128594564</c:v>
                </c:pt>
                <c:pt idx="541">
                  <c:v>3.0869615390902254</c:v>
                </c:pt>
                <c:pt idx="542">
                  <c:v>3.0907963247418593</c:v>
                </c:pt>
                <c:pt idx="543">
                  <c:v>3.097789699749228</c:v>
                </c:pt>
                <c:pt idx="544">
                  <c:v>3.1003690343759445</c:v>
                </c:pt>
                <c:pt idx="545">
                  <c:v>3.1014846569541987</c:v>
                </c:pt>
                <c:pt idx="546">
                  <c:v>3.1037638646421328</c:v>
                </c:pt>
                <c:pt idx="547">
                  <c:v>3.1066854196351414</c:v>
                </c:pt>
                <c:pt idx="548">
                  <c:v>3.1144350914191818</c:v>
                </c:pt>
                <c:pt idx="549">
                  <c:v>3.1231265975529823</c:v>
                </c:pt>
                <c:pt idx="550">
                  <c:v>3.132197433616966</c:v>
                </c:pt>
                <c:pt idx="551">
                  <c:v>3.1343685270367132</c:v>
                </c:pt>
                <c:pt idx="552">
                  <c:v>3.1313435041838602</c:v>
                </c:pt>
                <c:pt idx="553">
                  <c:v>3.1336229081271085</c:v>
                </c:pt>
                <c:pt idx="554">
                  <c:v>3.1360308613757297</c:v>
                </c:pt>
                <c:pt idx="555">
                  <c:v>3.1447530931400252</c:v>
                </c:pt>
                <c:pt idx="556">
                  <c:v>3.1533435947512771</c:v>
                </c:pt>
                <c:pt idx="557">
                  <c:v>3.1571155929796078</c:v>
                </c:pt>
                <c:pt idx="558">
                  <c:v>3.1602967332210028</c:v>
                </c:pt>
                <c:pt idx="559">
                  <c:v>3.1656814634807233</c:v>
                </c:pt>
                <c:pt idx="560">
                  <c:v>3.1689619633070834</c:v>
                </c:pt>
                <c:pt idx="561">
                  <c:v>3.1653154144260043</c:v>
                </c:pt>
                <c:pt idx="562">
                  <c:v>3.1649870555902453</c:v>
                </c:pt>
                <c:pt idx="563">
                  <c:v>3.1689556394367173</c:v>
                </c:pt>
                <c:pt idx="564">
                  <c:v>3.1700143675179788</c:v>
                </c:pt>
                <c:pt idx="565">
                  <c:v>3.1689265864852132</c:v>
                </c:pt>
                <c:pt idx="566">
                  <c:v>3.1706277199718897</c:v>
                </c:pt>
                <c:pt idx="567">
                  <c:v>3.1756922577542355</c:v>
                </c:pt>
                <c:pt idx="568">
                  <c:v>3.1764916422262104</c:v>
                </c:pt>
                <c:pt idx="569">
                  <c:v>3.179265256344479</c:v>
                </c:pt>
                <c:pt idx="570">
                  <c:v>3.1830681135606937</c:v>
                </c:pt>
                <c:pt idx="571">
                  <c:v>3.1825189480659901</c:v>
                </c:pt>
                <c:pt idx="572">
                  <c:v>3.1819296232260967</c:v>
                </c:pt>
                <c:pt idx="573">
                  <c:v>3.1838634444820855</c:v>
                </c:pt>
                <c:pt idx="574">
                  <c:v>3.1898632584270672</c:v>
                </c:pt>
                <c:pt idx="575">
                  <c:v>3.1915092277195072</c:v>
                </c:pt>
                <c:pt idx="576">
                  <c:v>3.1941792273055398</c:v>
                </c:pt>
                <c:pt idx="577">
                  <c:v>3.196228489362511</c:v>
                </c:pt>
                <c:pt idx="578">
                  <c:v>3.1980651071726243</c:v>
                </c:pt>
                <c:pt idx="579">
                  <c:v>3.2011103359045592</c:v>
                </c:pt>
                <c:pt idx="580">
                  <c:v>3.2015934363589622</c:v>
                </c:pt>
                <c:pt idx="581">
                  <c:v>3.197453162479178</c:v>
                </c:pt>
                <c:pt idx="582">
                  <c:v>3.1983593431314148</c:v>
                </c:pt>
                <c:pt idx="583">
                  <c:v>3.2024326811069841</c:v>
                </c:pt>
                <c:pt idx="584">
                  <c:v>3.2050966650549526</c:v>
                </c:pt>
                <c:pt idx="585">
                  <c:v>3.2071377499369191</c:v>
                </c:pt>
                <c:pt idx="586">
                  <c:v>3.209697857608262</c:v>
                </c:pt>
                <c:pt idx="587">
                  <c:v>3.216563874871099</c:v>
                </c:pt>
                <c:pt idx="588">
                  <c:v>3.2189184725784799</c:v>
                </c:pt>
                <c:pt idx="589">
                  <c:v>3.2233591251424514</c:v>
                </c:pt>
                <c:pt idx="590">
                  <c:v>3.2294416163576898</c:v>
                </c:pt>
                <c:pt idx="591">
                  <c:v>3.2325433264450112</c:v>
                </c:pt>
                <c:pt idx="592">
                  <c:v>3.2303765382339407</c:v>
                </c:pt>
                <c:pt idx="593">
                  <c:v>3.2298471462063389</c:v>
                </c:pt>
                <c:pt idx="594">
                  <c:v>3.230711766591412</c:v>
                </c:pt>
                <c:pt idx="595">
                  <c:v>3.2335495095130682</c:v>
                </c:pt>
                <c:pt idx="596">
                  <c:v>3.2402448415414256</c:v>
                </c:pt>
                <c:pt idx="597">
                  <c:v>3.2439154159064856</c:v>
                </c:pt>
                <c:pt idx="598">
                  <c:v>3.2418165188082639</c:v>
                </c:pt>
                <c:pt idx="599">
                  <c:v>3.2397235106027438</c:v>
                </c:pt>
                <c:pt idx="600">
                  <c:v>3.2403043590729794</c:v>
                </c:pt>
                <c:pt idx="601">
                  <c:v>3.2450006629587733</c:v>
                </c:pt>
                <c:pt idx="602">
                  <c:v>3.2465529239798343</c:v>
                </c:pt>
                <c:pt idx="603">
                  <c:v>3.24686976429075</c:v>
                </c:pt>
                <c:pt idx="604">
                  <c:v>3.2463565446378198</c:v>
                </c:pt>
                <c:pt idx="605">
                  <c:v>3.2471255377222406</c:v>
                </c:pt>
                <c:pt idx="606">
                  <c:v>3.2495917478645424</c:v>
                </c:pt>
                <c:pt idx="607">
                  <c:v>3.2506010010802129</c:v>
                </c:pt>
                <c:pt idx="608">
                  <c:v>3.2510352601711929</c:v>
                </c:pt>
                <c:pt idx="609">
                  <c:v>3.2492953181254052</c:v>
                </c:pt>
                <c:pt idx="610">
                  <c:v>3.2474473427018893</c:v>
                </c:pt>
                <c:pt idx="611">
                  <c:v>3.2447529847495389</c:v>
                </c:pt>
                <c:pt idx="612">
                  <c:v>3.2497255417101769</c:v>
                </c:pt>
                <c:pt idx="613">
                  <c:v>3.2540105472462528</c:v>
                </c:pt>
                <c:pt idx="614">
                  <c:v>3.2551426304526103</c:v>
                </c:pt>
                <c:pt idx="615">
                  <c:v>3.2531200703224386</c:v>
                </c:pt>
                <c:pt idx="616">
                  <c:v>3.2495216278784937</c:v>
                </c:pt>
                <c:pt idx="617">
                  <c:v>3.2483881743164602</c:v>
                </c:pt>
                <c:pt idx="618">
                  <c:v>3.2495527824257806</c:v>
                </c:pt>
                <c:pt idx="619">
                  <c:v>3.2508850354652168</c:v>
                </c:pt>
                <c:pt idx="620">
                  <c:v>3.2524496664063918</c:v>
                </c:pt>
                <c:pt idx="621">
                  <c:v>3.2524358657692574</c:v>
                </c:pt>
                <c:pt idx="622">
                  <c:v>3.2530741808877792</c:v>
                </c:pt>
                <c:pt idx="623">
                  <c:v>3.2543341426653569</c:v>
                </c:pt>
                <c:pt idx="624">
                  <c:v>3.2559902137363679</c:v>
                </c:pt>
                <c:pt idx="625">
                  <c:v>3.259957695248886</c:v>
                </c:pt>
                <c:pt idx="626">
                  <c:v>3.2605335047555855</c:v>
                </c:pt>
                <c:pt idx="627">
                  <c:v>3.2632780062303937</c:v>
                </c:pt>
                <c:pt idx="628">
                  <c:v>3.2670062300003337</c:v>
                </c:pt>
                <c:pt idx="629">
                  <c:v>3.2670405553626551</c:v>
                </c:pt>
                <c:pt idx="630">
                  <c:v>3.2702464968888307</c:v>
                </c:pt>
                <c:pt idx="631">
                  <c:v>3.2686405180456859</c:v>
                </c:pt>
                <c:pt idx="632">
                  <c:v>3.2728726539544368</c:v>
                </c:pt>
                <c:pt idx="633">
                  <c:v>3.2767057440969438</c:v>
                </c:pt>
                <c:pt idx="634">
                  <c:v>3.2751078070514268</c:v>
                </c:pt>
                <c:pt idx="635">
                  <c:v>3.27674144149114</c:v>
                </c:pt>
                <c:pt idx="636">
                  <c:v>3.2785855424308465</c:v>
                </c:pt>
                <c:pt idx="637">
                  <c:v>3.2783456644046964</c:v>
                </c:pt>
                <c:pt idx="638">
                  <c:v>3.2814146298378546</c:v>
                </c:pt>
                <c:pt idx="639">
                  <c:v>3.2816429480490115</c:v>
                </c:pt>
                <c:pt idx="640">
                  <c:v>3.2846233082009348</c:v>
                </c:pt>
                <c:pt idx="641">
                  <c:v>3.2865316647885265</c:v>
                </c:pt>
                <c:pt idx="642">
                  <c:v>3.2891610680762824</c:v>
                </c:pt>
                <c:pt idx="643">
                  <c:v>3.2839206083381214</c:v>
                </c:pt>
                <c:pt idx="644">
                  <c:v>3.2869215801119935</c:v>
                </c:pt>
                <c:pt idx="645">
                  <c:v>3.2917959518017597</c:v>
                </c:pt>
                <c:pt idx="646">
                  <c:v>3.2931176509446232</c:v>
                </c:pt>
                <c:pt idx="647">
                  <c:v>3.2928821340055947</c:v>
                </c:pt>
                <c:pt idx="648">
                  <c:v>3.2919946569518288</c:v>
                </c:pt>
                <c:pt idx="649">
                  <c:v>3.2953893160656662</c:v>
                </c:pt>
                <c:pt idx="650">
                  <c:v>3.2950131363750188</c:v>
                </c:pt>
                <c:pt idx="651">
                  <c:v>3.288771710549554</c:v>
                </c:pt>
                <c:pt idx="652">
                  <c:v>3.2869833447130077</c:v>
                </c:pt>
                <c:pt idx="653">
                  <c:v>3.2905712555566424</c:v>
                </c:pt>
                <c:pt idx="654">
                  <c:v>3.2914048660959452</c:v>
                </c:pt>
                <c:pt idx="655">
                  <c:v>3.291831065786937</c:v>
                </c:pt>
                <c:pt idx="656">
                  <c:v>3.2902068152525317</c:v>
                </c:pt>
                <c:pt idx="657">
                  <c:v>3.2862090148955758</c:v>
                </c:pt>
                <c:pt idx="658">
                  <c:v>3.2857308696884502</c:v>
                </c:pt>
                <c:pt idx="659">
                  <c:v>3.2893252251933518</c:v>
                </c:pt>
                <c:pt idx="660">
                  <c:v>3.2945493434917807</c:v>
                </c:pt>
                <c:pt idx="661">
                  <c:v>3.2969540796684669</c:v>
                </c:pt>
                <c:pt idx="662">
                  <c:v>3.2936895056891444</c:v>
                </c:pt>
                <c:pt idx="663">
                  <c:v>3.2906687927479652</c:v>
                </c:pt>
                <c:pt idx="664">
                  <c:v>3.2885104648639754</c:v>
                </c:pt>
                <c:pt idx="665">
                  <c:v>3.2866714506553762</c:v>
                </c:pt>
                <c:pt idx="666">
                  <c:v>3.2884812134761887</c:v>
                </c:pt>
                <c:pt idx="667">
                  <c:v>3.2889672072215035</c:v>
                </c:pt>
                <c:pt idx="668">
                  <c:v>3.2878286925642897</c:v>
                </c:pt>
                <c:pt idx="669">
                  <c:v>3.288451182681456</c:v>
                </c:pt>
                <c:pt idx="670">
                  <c:v>3.2891874843771802</c:v>
                </c:pt>
                <c:pt idx="671">
                  <c:v>3.293197438370953</c:v>
                </c:pt>
                <c:pt idx="672">
                  <c:v>3.2958124147671697</c:v>
                </c:pt>
                <c:pt idx="673">
                  <c:v>3.2971540025137074</c:v>
                </c:pt>
                <c:pt idx="674">
                  <c:v>3.2991103421882144</c:v>
                </c:pt>
                <c:pt idx="675">
                  <c:v>3.2993381576234242</c:v>
                </c:pt>
                <c:pt idx="676">
                  <c:v>3.3013166899600037</c:v>
                </c:pt>
                <c:pt idx="677">
                  <c:v>3.3047066340004676</c:v>
                </c:pt>
                <c:pt idx="678">
                  <c:v>3.3051415794398054</c:v>
                </c:pt>
                <c:pt idx="679">
                  <c:v>3.3069059358977029</c:v>
                </c:pt>
                <c:pt idx="680">
                  <c:v>3.3059231172928776</c:v>
                </c:pt>
                <c:pt idx="681">
                  <c:v>3.3071577181663088</c:v>
                </c:pt>
                <c:pt idx="682">
                  <c:v>3.3109844594955575</c:v>
                </c:pt>
                <c:pt idx="683">
                  <c:v>3.3181158358793255</c:v>
                </c:pt>
                <c:pt idx="684">
                  <c:v>3.3236848464393915</c:v>
                </c:pt>
                <c:pt idx="685">
                  <c:v>3.3193091328776063</c:v>
                </c:pt>
                <c:pt idx="686">
                  <c:v>3.3169513181201182</c:v>
                </c:pt>
                <c:pt idx="687">
                  <c:v>3.3188838990517979</c:v>
                </c:pt>
                <c:pt idx="688">
                  <c:v>3.3163054335482229</c:v>
                </c:pt>
                <c:pt idx="689">
                  <c:v>3.3123368294109241</c:v>
                </c:pt>
                <c:pt idx="690">
                  <c:v>3.3145601269370673</c:v>
                </c:pt>
                <c:pt idx="691">
                  <c:v>3.3131342043079712</c:v>
                </c:pt>
                <c:pt idx="692">
                  <c:v>3.3163458477074528</c:v>
                </c:pt>
                <c:pt idx="693">
                  <c:v>3.3110082440589395</c:v>
                </c:pt>
                <c:pt idx="694">
                  <c:v>3.3064762772255563</c:v>
                </c:pt>
                <c:pt idx="695">
                  <c:v>3.3071061123418986</c:v>
                </c:pt>
                <c:pt idx="696">
                  <c:v>3.3040229644611827</c:v>
                </c:pt>
                <c:pt idx="697">
                  <c:v>3.2990593132881258</c:v>
                </c:pt>
                <c:pt idx="698">
                  <c:v>3.2985505049937274</c:v>
                </c:pt>
                <c:pt idx="699">
                  <c:v>3.2987612403730964</c:v>
                </c:pt>
                <c:pt idx="700">
                  <c:v>3.2995090501872255</c:v>
                </c:pt>
                <c:pt idx="701">
                  <c:v>3.2958853027284931</c:v>
                </c:pt>
                <c:pt idx="702">
                  <c:v>3.2947716621401923</c:v>
                </c:pt>
                <c:pt idx="703">
                  <c:v>3.2916732943394891</c:v>
                </c:pt>
                <c:pt idx="704">
                  <c:v>3.2942605934131279</c:v>
                </c:pt>
                <c:pt idx="705">
                  <c:v>3.2920046280887618</c:v>
                </c:pt>
                <c:pt idx="706">
                  <c:v>3.2905987563526651</c:v>
                </c:pt>
                <c:pt idx="707">
                  <c:v>3.2881498480364826</c:v>
                </c:pt>
                <c:pt idx="708">
                  <c:v>3.2860917494590467</c:v>
                </c:pt>
                <c:pt idx="709">
                  <c:v>3.2829098011661699</c:v>
                </c:pt>
                <c:pt idx="710">
                  <c:v>3.2766128054327055</c:v>
                </c:pt>
                <c:pt idx="711">
                  <c:v>3.2729346091173284</c:v>
                </c:pt>
                <c:pt idx="712">
                  <c:v>3.2743001654980617</c:v>
                </c:pt>
                <c:pt idx="713">
                  <c:v>3.2758369837511054</c:v>
                </c:pt>
                <c:pt idx="714">
                  <c:v>3.2740618341849768</c:v>
                </c:pt>
                <c:pt idx="715">
                  <c:v>3.272707385326612</c:v>
                </c:pt>
                <c:pt idx="716">
                  <c:v>3.2705079682409632</c:v>
                </c:pt>
                <c:pt idx="717">
                  <c:v>3.2683436945844733</c:v>
                </c:pt>
                <c:pt idx="718">
                  <c:v>3.267697331256386</c:v>
                </c:pt>
                <c:pt idx="719">
                  <c:v>3.2687368522165343</c:v>
                </c:pt>
                <c:pt idx="720">
                  <c:v>3.2643112803643817</c:v>
                </c:pt>
                <c:pt idx="721">
                  <c:v>3.261633199361313</c:v>
                </c:pt>
                <c:pt idx="722">
                  <c:v>3.2586846335143491</c:v>
                </c:pt>
                <c:pt idx="723">
                  <c:v>3.261265678494965</c:v>
                </c:pt>
                <c:pt idx="724">
                  <c:v>3.2607918524417983</c:v>
                </c:pt>
                <c:pt idx="725">
                  <c:v>3.2640691171427534</c:v>
                </c:pt>
                <c:pt idx="726">
                  <c:v>3.267765503865121</c:v>
                </c:pt>
                <c:pt idx="727">
                  <c:v>3.2682014861902644</c:v>
                </c:pt>
                <c:pt idx="728">
                  <c:v>3.2658791810063121</c:v>
                </c:pt>
                <c:pt idx="729">
                  <c:v>3.2668762667562987</c:v>
                </c:pt>
                <c:pt idx="730">
                  <c:v>3.2656837065424043</c:v>
                </c:pt>
                <c:pt idx="731">
                  <c:v>3.2624986646751495</c:v>
                </c:pt>
                <c:pt idx="732">
                  <c:v>3.2598631702521743</c:v>
                </c:pt>
                <c:pt idx="733">
                  <c:v>3.258406024652686</c:v>
                </c:pt>
                <c:pt idx="734">
                  <c:v>3.2564592499838909</c:v>
                </c:pt>
                <c:pt idx="735">
                  <c:v>3.2554717059392715</c:v>
                </c:pt>
                <c:pt idx="736">
                  <c:v>3.2562231123047241</c:v>
                </c:pt>
                <c:pt idx="737">
                  <c:v>3.2543048551870015</c:v>
                </c:pt>
                <c:pt idx="738">
                  <c:v>3.249758778373689</c:v>
                </c:pt>
                <c:pt idx="739">
                  <c:v>3.2463392003592162</c:v>
                </c:pt>
                <c:pt idx="740">
                  <c:v>3.2444004798471724</c:v>
                </c:pt>
                <c:pt idx="741">
                  <c:v>3.2482545168395518</c:v>
                </c:pt>
                <c:pt idx="742">
                  <c:v>3.2476102406071732</c:v>
                </c:pt>
                <c:pt idx="743">
                  <c:v>3.2431332094993195</c:v>
                </c:pt>
                <c:pt idx="744">
                  <c:v>3.2356078589500612</c:v>
                </c:pt>
                <c:pt idx="745">
                  <c:v>3.2299400685433284</c:v>
                </c:pt>
                <c:pt idx="746">
                  <c:v>3.2341987631798474</c:v>
                </c:pt>
                <c:pt idx="747">
                  <c:v>3.2343856285351649</c:v>
                </c:pt>
                <c:pt idx="748">
                  <c:v>3.236727645562496</c:v>
                </c:pt>
                <c:pt idx="749">
                  <c:v>3.2386996808918411</c:v>
                </c:pt>
                <c:pt idx="750">
                  <c:v>3.2385680363177016</c:v>
                </c:pt>
                <c:pt idx="751">
                  <c:v>3.2414278588403249</c:v>
                </c:pt>
                <c:pt idx="752">
                  <c:v>3.2390718467840998</c:v>
                </c:pt>
                <c:pt idx="753">
                  <c:v>3.2351472515329078</c:v>
                </c:pt>
                <c:pt idx="754">
                  <c:v>3.2386098623865109</c:v>
                </c:pt>
                <c:pt idx="755">
                  <c:v>3.238948749386509</c:v>
                </c:pt>
                <c:pt idx="756">
                  <c:v>3.2389897992879924</c:v>
                </c:pt>
                <c:pt idx="757">
                  <c:v>3.2437850983051248</c:v>
                </c:pt>
                <c:pt idx="758">
                  <c:v>3.2494654309693942</c:v>
                </c:pt>
                <c:pt idx="759">
                  <c:v>3.2501925583746925</c:v>
                </c:pt>
                <c:pt idx="760">
                  <c:v>3.2491906904451753</c:v>
                </c:pt>
                <c:pt idx="761">
                  <c:v>3.2475684364162589</c:v>
                </c:pt>
                <c:pt idx="762">
                  <c:v>3.2467064391730673</c:v>
                </c:pt>
                <c:pt idx="763">
                  <c:v>3.2478281432577205</c:v>
                </c:pt>
                <c:pt idx="764">
                  <c:v>3.2469753720342851</c:v>
                </c:pt>
                <c:pt idx="765">
                  <c:v>3.2443437232204815</c:v>
                </c:pt>
                <c:pt idx="766">
                  <c:v>3.2462926939260797</c:v>
                </c:pt>
                <c:pt idx="767">
                  <c:v>3.2419614929049203</c:v>
                </c:pt>
                <c:pt idx="768">
                  <c:v>3.2379209021491988</c:v>
                </c:pt>
                <c:pt idx="769">
                  <c:v>3.2391090205264845</c:v>
                </c:pt>
                <c:pt idx="770">
                  <c:v>3.2416734046782949</c:v>
                </c:pt>
                <c:pt idx="771">
                  <c:v>3.2441907324127897</c:v>
                </c:pt>
                <c:pt idx="772">
                  <c:v>3.2479370743340041</c:v>
                </c:pt>
                <c:pt idx="773">
                  <c:v>3.2469681164666326</c:v>
                </c:pt>
                <c:pt idx="774">
                  <c:v>3.2416512235786286</c:v>
                </c:pt>
                <c:pt idx="775">
                  <c:v>3.2425658266101891</c:v>
                </c:pt>
                <c:pt idx="776">
                  <c:v>3.239174746396202</c:v>
                </c:pt>
                <c:pt idx="777">
                  <c:v>3.2412892552229096</c:v>
                </c:pt>
                <c:pt idx="778">
                  <c:v>3.2388485777382812</c:v>
                </c:pt>
                <c:pt idx="779">
                  <c:v>3.2386100046942374</c:v>
                </c:pt>
                <c:pt idx="780">
                  <c:v>3.2385546537525443</c:v>
                </c:pt>
                <c:pt idx="781">
                  <c:v>3.2440112688991576</c:v>
                </c:pt>
                <c:pt idx="782">
                  <c:v>3.2416919083316316</c:v>
                </c:pt>
                <c:pt idx="783">
                  <c:v>3.2406906854885165</c:v>
                </c:pt>
                <c:pt idx="784">
                  <c:v>3.2386742078515454</c:v>
                </c:pt>
                <c:pt idx="785">
                  <c:v>3.241595980933198</c:v>
                </c:pt>
                <c:pt idx="786">
                  <c:v>3.2418417540193332</c:v>
                </c:pt>
                <c:pt idx="787">
                  <c:v>3.2422636915425755</c:v>
                </c:pt>
                <c:pt idx="788">
                  <c:v>3.2420398490739899</c:v>
                </c:pt>
                <c:pt idx="789">
                  <c:v>3.2447144188472521</c:v>
                </c:pt>
                <c:pt idx="790">
                  <c:v>3.2440801414868474</c:v>
                </c:pt>
                <c:pt idx="791">
                  <c:v>3.2425545697715279</c:v>
                </c:pt>
                <c:pt idx="792">
                  <c:v>3.2425989887406104</c:v>
                </c:pt>
                <c:pt idx="793">
                  <c:v>3.2408507404497868</c:v>
                </c:pt>
                <c:pt idx="794">
                  <c:v>3.2370479723149401</c:v>
                </c:pt>
                <c:pt idx="795">
                  <c:v>3.2380039581639721</c:v>
                </c:pt>
                <c:pt idx="796">
                  <c:v>3.2381689279418424</c:v>
                </c:pt>
                <c:pt idx="797">
                  <c:v>3.2370015012520525</c:v>
                </c:pt>
                <c:pt idx="798">
                  <c:v>3.2398676544871705</c:v>
                </c:pt>
                <c:pt idx="799">
                  <c:v>3.2382661353785807</c:v>
                </c:pt>
                <c:pt idx="800">
                  <c:v>3.2391653643426253</c:v>
                </c:pt>
                <c:pt idx="801">
                  <c:v>3.2402402711913965</c:v>
                </c:pt>
                <c:pt idx="802">
                  <c:v>3.2390859791148614</c:v>
                </c:pt>
                <c:pt idx="803">
                  <c:v>3.2371225156703076</c:v>
                </c:pt>
                <c:pt idx="804">
                  <c:v>3.2375189171807506</c:v>
                </c:pt>
                <c:pt idx="805">
                  <c:v>3.2383381774070585</c:v>
                </c:pt>
                <c:pt idx="806">
                  <c:v>3.2398997308100661</c:v>
                </c:pt>
                <c:pt idx="807">
                  <c:v>3.2370796648210671</c:v>
                </c:pt>
                <c:pt idx="808">
                  <c:v>3.2377852587078451</c:v>
                </c:pt>
                <c:pt idx="809">
                  <c:v>3.235643338065529</c:v>
                </c:pt>
                <c:pt idx="810">
                  <c:v>3.2313774955300687</c:v>
                </c:pt>
                <c:pt idx="811">
                  <c:v>3.2324274347520259</c:v>
                </c:pt>
                <c:pt idx="812">
                  <c:v>3.2316269125622057</c:v>
                </c:pt>
                <c:pt idx="813">
                  <c:v>3.2301253217528938</c:v>
                </c:pt>
                <c:pt idx="814">
                  <c:v>3.2335917382006301</c:v>
                </c:pt>
                <c:pt idx="815">
                  <c:v>3.2329758865489566</c:v>
                </c:pt>
                <c:pt idx="816">
                  <c:v>3.2279827149222911</c:v>
                </c:pt>
                <c:pt idx="817">
                  <c:v>3.2249524291992202</c:v>
                </c:pt>
                <c:pt idx="818">
                  <c:v>3.2189876351158091</c:v>
                </c:pt>
                <c:pt idx="819">
                  <c:v>3.2171917473242502</c:v>
                </c:pt>
                <c:pt idx="820">
                  <c:v>3.2175591472723681</c:v>
                </c:pt>
                <c:pt idx="821">
                  <c:v>3.2198332194539034</c:v>
                </c:pt>
                <c:pt idx="822">
                  <c:v>3.2233222532840955</c:v>
                </c:pt>
                <c:pt idx="823">
                  <c:v>3.2231281140248029</c:v>
                </c:pt>
                <c:pt idx="824">
                  <c:v>3.2219087291814503</c:v>
                </c:pt>
                <c:pt idx="825">
                  <c:v>3.2223199283062058</c:v>
                </c:pt>
                <c:pt idx="826">
                  <c:v>3.2247806480909276</c:v>
                </c:pt>
                <c:pt idx="827">
                  <c:v>3.2225114902721543</c:v>
                </c:pt>
                <c:pt idx="828">
                  <c:v>3.2244683105282093</c:v>
                </c:pt>
                <c:pt idx="829">
                  <c:v>3.2312719923047553</c:v>
                </c:pt>
                <c:pt idx="830">
                  <c:v>3.2309221981477094</c:v>
                </c:pt>
                <c:pt idx="831">
                  <c:v>3.2318443900885541</c:v>
                </c:pt>
                <c:pt idx="832">
                  <c:v>3.2351386354011993</c:v>
                </c:pt>
                <c:pt idx="833">
                  <c:v>3.2325233317915263</c:v>
                </c:pt>
                <c:pt idx="834">
                  <c:v>3.2354222156618562</c:v>
                </c:pt>
                <c:pt idx="835">
                  <c:v>3.2387615048955922</c:v>
                </c:pt>
                <c:pt idx="836">
                  <c:v>3.2415578966856629</c:v>
                </c:pt>
                <c:pt idx="837">
                  <c:v>3.2432898393626601</c:v>
                </c:pt>
                <c:pt idx="838">
                  <c:v>3.2424312193161313</c:v>
                </c:pt>
                <c:pt idx="839">
                  <c:v>3.2465765730867133</c:v>
                </c:pt>
                <c:pt idx="840">
                  <c:v>3.2466776078381372</c:v>
                </c:pt>
                <c:pt idx="841">
                  <c:v>3.2436389473732561</c:v>
                </c:pt>
                <c:pt idx="842">
                  <c:v>3.2418354910651033</c:v>
                </c:pt>
                <c:pt idx="843">
                  <c:v>3.2453593439549877</c:v>
                </c:pt>
                <c:pt idx="844">
                  <c:v>3.2434772871829409</c:v>
                </c:pt>
                <c:pt idx="845">
                  <c:v>3.243403781150846</c:v>
                </c:pt>
                <c:pt idx="846">
                  <c:v>3.2421425235961578</c:v>
                </c:pt>
                <c:pt idx="847">
                  <c:v>3.2396220953305601</c:v>
                </c:pt>
                <c:pt idx="848">
                  <c:v>3.2349839159433031</c:v>
                </c:pt>
                <c:pt idx="849">
                  <c:v>3.2380677298424416</c:v>
                </c:pt>
                <c:pt idx="850">
                  <c:v>3.2367476381105007</c:v>
                </c:pt>
                <c:pt idx="851">
                  <c:v>3.2386061240686104</c:v>
                </c:pt>
                <c:pt idx="852">
                  <c:v>3.2365204635852933</c:v>
                </c:pt>
                <c:pt idx="853">
                  <c:v>3.2368678281145549</c:v>
                </c:pt>
                <c:pt idx="854">
                  <c:v>3.2382996193236977</c:v>
                </c:pt>
                <c:pt idx="855">
                  <c:v>3.2418138705697856</c:v>
                </c:pt>
                <c:pt idx="856">
                  <c:v>3.2409103870068066</c:v>
                </c:pt>
                <c:pt idx="857">
                  <c:v>3.240006924806039</c:v>
                </c:pt>
                <c:pt idx="858">
                  <c:v>3.2420746579573461</c:v>
                </c:pt>
                <c:pt idx="859">
                  <c:v>3.2381709228566251</c:v>
                </c:pt>
                <c:pt idx="860">
                  <c:v>3.2375380974362997</c:v>
                </c:pt>
                <c:pt idx="861">
                  <c:v>3.2340448464992733</c:v>
                </c:pt>
                <c:pt idx="862">
                  <c:v>3.2330301238325774</c:v>
                </c:pt>
                <c:pt idx="863">
                  <c:v>3.2282219332537352</c:v>
                </c:pt>
                <c:pt idx="864">
                  <c:v>3.2270971761909095</c:v>
                </c:pt>
                <c:pt idx="865">
                  <c:v>3.2239785756237325</c:v>
                </c:pt>
                <c:pt idx="866">
                  <c:v>3.222581992895357</c:v>
                </c:pt>
                <c:pt idx="867">
                  <c:v>3.2222586394318569</c:v>
                </c:pt>
                <c:pt idx="868">
                  <c:v>3.2238640727164238</c:v>
                </c:pt>
                <c:pt idx="869">
                  <c:v>3.222536759747527</c:v>
                </c:pt>
                <c:pt idx="870">
                  <c:v>3.2198835534882164</c:v>
                </c:pt>
                <c:pt idx="871">
                  <c:v>3.2176830035095918</c:v>
                </c:pt>
                <c:pt idx="872">
                  <c:v>3.2186494289771872</c:v>
                </c:pt>
                <c:pt idx="873">
                  <c:v>3.2167396311897392</c:v>
                </c:pt>
                <c:pt idx="874">
                  <c:v>3.2170912468682218</c:v>
                </c:pt>
                <c:pt idx="875">
                  <c:v>3.2134714877274746</c:v>
                </c:pt>
                <c:pt idx="876">
                  <c:v>3.2098718472598193</c:v>
                </c:pt>
                <c:pt idx="877">
                  <c:v>3.2126939782383488</c:v>
                </c:pt>
                <c:pt idx="878">
                  <c:v>3.2152845127502587</c:v>
                </c:pt>
                <c:pt idx="879">
                  <c:v>3.2172066351713511</c:v>
                </c:pt>
                <c:pt idx="880">
                  <c:v>3.2139797116506088</c:v>
                </c:pt>
                <c:pt idx="881">
                  <c:v>3.2082234579102078</c:v>
                </c:pt>
                <c:pt idx="882">
                  <c:v>3.2064816807724128</c:v>
                </c:pt>
                <c:pt idx="883">
                  <c:v>3.203532237201216</c:v>
                </c:pt>
                <c:pt idx="884">
                  <c:v>3.2046439255236692</c:v>
                </c:pt>
                <c:pt idx="885">
                  <c:v>3.2060270288793618</c:v>
                </c:pt>
                <c:pt idx="886">
                  <c:v>3.2071785115695093</c:v>
                </c:pt>
                <c:pt idx="887">
                  <c:v>3.2035084947037831</c:v>
                </c:pt>
                <c:pt idx="888">
                  <c:v>3.2026645521582395</c:v>
                </c:pt>
                <c:pt idx="889">
                  <c:v>3.2020258304673916</c:v>
                </c:pt>
                <c:pt idx="890">
                  <c:v>3.195571592322267</c:v>
                </c:pt>
                <c:pt idx="891">
                  <c:v>3.1946865480676934</c:v>
                </c:pt>
                <c:pt idx="892">
                  <c:v>3.1914632890684516</c:v>
                </c:pt>
                <c:pt idx="893">
                  <c:v>3.1856354164810909</c:v>
                </c:pt>
                <c:pt idx="894">
                  <c:v>3.1865249975644474</c:v>
                </c:pt>
                <c:pt idx="895">
                  <c:v>3.1873135993137112</c:v>
                </c:pt>
                <c:pt idx="896">
                  <c:v>3.1850504716157957</c:v>
                </c:pt>
                <c:pt idx="897">
                  <c:v>3.1839758653677563</c:v>
                </c:pt>
                <c:pt idx="898">
                  <c:v>3.1838178082934974</c:v>
                </c:pt>
                <c:pt idx="899">
                  <c:v>3.1841468062621061</c:v>
                </c:pt>
                <c:pt idx="900">
                  <c:v>3.1842551450199608</c:v>
                </c:pt>
                <c:pt idx="901">
                  <c:v>3.1866290854168255</c:v>
                </c:pt>
                <c:pt idx="902">
                  <c:v>3.1869076971661343</c:v>
                </c:pt>
                <c:pt idx="903">
                  <c:v>3.1847591606638161</c:v>
                </c:pt>
                <c:pt idx="904">
                  <c:v>3.1812892730158637</c:v>
                </c:pt>
                <c:pt idx="905">
                  <c:v>3.1819319632586485</c:v>
                </c:pt>
                <c:pt idx="906">
                  <c:v>3.1803643864659534</c:v>
                </c:pt>
                <c:pt idx="907">
                  <c:v>3.1841837439269511</c:v>
                </c:pt>
                <c:pt idx="908">
                  <c:v>3.1849069055051586</c:v>
                </c:pt>
                <c:pt idx="909">
                  <c:v>3.186774094944667</c:v>
                </c:pt>
                <c:pt idx="910">
                  <c:v>3.1829360424299011</c:v>
                </c:pt>
                <c:pt idx="911">
                  <c:v>3.1828083009468173</c:v>
                </c:pt>
                <c:pt idx="912">
                  <c:v>3.1816323054736131</c:v>
                </c:pt>
                <c:pt idx="913">
                  <c:v>3.1812952526152003</c:v>
                </c:pt>
                <c:pt idx="914">
                  <c:v>3.1798027727691078</c:v>
                </c:pt>
                <c:pt idx="915">
                  <c:v>3.1799555456518647</c:v>
                </c:pt>
                <c:pt idx="916">
                  <c:v>3.1743136245495407</c:v>
                </c:pt>
                <c:pt idx="917">
                  <c:v>3.1706057801029601</c:v>
                </c:pt>
                <c:pt idx="918">
                  <c:v>3.1698826265155731</c:v>
                </c:pt>
                <c:pt idx="919">
                  <c:v>3.1689790850950885</c:v>
                </c:pt>
                <c:pt idx="920">
                  <c:v>3.1731201684597181</c:v>
                </c:pt>
                <c:pt idx="921">
                  <c:v>3.1750526402938704</c:v>
                </c:pt>
                <c:pt idx="922">
                  <c:v>3.1786808764118177</c:v>
                </c:pt>
                <c:pt idx="923">
                  <c:v>3.1773046461485137</c:v>
                </c:pt>
                <c:pt idx="924">
                  <c:v>3.1814709992449934</c:v>
                </c:pt>
                <c:pt idx="925">
                  <c:v>3.1830285093437851</c:v>
                </c:pt>
                <c:pt idx="926">
                  <c:v>3.1874155164605327</c:v>
                </c:pt>
                <c:pt idx="927">
                  <c:v>3.1907732527724875</c:v>
                </c:pt>
                <c:pt idx="928">
                  <c:v>3.1902857693366968</c:v>
                </c:pt>
                <c:pt idx="929">
                  <c:v>3.1925909195542772</c:v>
                </c:pt>
                <c:pt idx="930">
                  <c:v>3.1929685856721335</c:v>
                </c:pt>
                <c:pt idx="931">
                  <c:v>3.1938586412425138</c:v>
                </c:pt>
                <c:pt idx="932">
                  <c:v>3.2005016314506065</c:v>
                </c:pt>
                <c:pt idx="933">
                  <c:v>3.2007100541750333</c:v>
                </c:pt>
                <c:pt idx="934">
                  <c:v>3.200610393641</c:v>
                </c:pt>
                <c:pt idx="935">
                  <c:v>3.2041227591780626</c:v>
                </c:pt>
                <c:pt idx="936">
                  <c:v>3.2030674059888042</c:v>
                </c:pt>
                <c:pt idx="937">
                  <c:v>3.2042567008375045</c:v>
                </c:pt>
                <c:pt idx="938">
                  <c:v>3.2042327762510467</c:v>
                </c:pt>
                <c:pt idx="939">
                  <c:v>3.2069136468235229</c:v>
                </c:pt>
                <c:pt idx="940">
                  <c:v>3.2072411697481584</c:v>
                </c:pt>
                <c:pt idx="941">
                  <c:v>3.2126500731210399</c:v>
                </c:pt>
                <c:pt idx="942">
                  <c:v>3.2188164795443299</c:v>
                </c:pt>
                <c:pt idx="943">
                  <c:v>3.2197464370010493</c:v>
                </c:pt>
                <c:pt idx="944">
                  <c:v>3.2209019367228393</c:v>
                </c:pt>
                <c:pt idx="945">
                  <c:v>3.221346360386633</c:v>
                </c:pt>
                <c:pt idx="946">
                  <c:v>3.2186036640050588</c:v>
                </c:pt>
                <c:pt idx="947">
                  <c:v>3.2231609699101682</c:v>
                </c:pt>
                <c:pt idx="948">
                  <c:v>3.232431131354133</c:v>
                </c:pt>
                <c:pt idx="949">
                  <c:v>3.2352482321412026</c:v>
                </c:pt>
                <c:pt idx="950">
                  <c:v>3.2364034336042096</c:v>
                </c:pt>
                <c:pt idx="951">
                  <c:v>3.2395826382335144</c:v>
                </c:pt>
                <c:pt idx="952">
                  <c:v>3.237994047464781</c:v>
                </c:pt>
                <c:pt idx="953">
                  <c:v>3.2393715746393354</c:v>
                </c:pt>
                <c:pt idx="954">
                  <c:v>3.2398266524669452</c:v>
                </c:pt>
                <c:pt idx="955">
                  <c:v>3.2373735633009346</c:v>
                </c:pt>
                <c:pt idx="956">
                  <c:v>3.2375500095604366</c:v>
                </c:pt>
                <c:pt idx="957">
                  <c:v>3.2444092460373213</c:v>
                </c:pt>
                <c:pt idx="958">
                  <c:v>3.2416136102119708</c:v>
                </c:pt>
                <c:pt idx="959">
                  <c:v>3.2400718868184413</c:v>
                </c:pt>
                <c:pt idx="960">
                  <c:v>3.2416585237197069</c:v>
                </c:pt>
                <c:pt idx="961">
                  <c:v>3.2510186555664404</c:v>
                </c:pt>
                <c:pt idx="962">
                  <c:v>3.2567262854590808</c:v>
                </c:pt>
                <c:pt idx="963">
                  <c:v>3.2694887392453893</c:v>
                </c:pt>
                <c:pt idx="964">
                  <c:v>3.2748531293427732</c:v>
                </c:pt>
                <c:pt idx="965">
                  <c:v>3.2770078684079635</c:v>
                </c:pt>
                <c:pt idx="966">
                  <c:v>3.2855901357615949</c:v>
                </c:pt>
                <c:pt idx="967">
                  <c:v>3.2795806739886757</c:v>
                </c:pt>
                <c:pt idx="968">
                  <c:v>3.2795806739886757</c:v>
                </c:pt>
                <c:pt idx="969">
                  <c:v>3.2792972356064638</c:v>
                </c:pt>
                <c:pt idx="970">
                  <c:v>3.275477967079496</c:v>
                </c:pt>
                <c:pt idx="971">
                  <c:v>3.2756535349753904</c:v>
                </c:pt>
                <c:pt idx="972">
                  <c:v>3.2768242967695187</c:v>
                </c:pt>
                <c:pt idx="973">
                  <c:v>3.2769268493102572</c:v>
                </c:pt>
                <c:pt idx="999">
                  <c:v>2.9536065017746296</c:v>
                </c:pt>
                <c:pt idx="1000">
                  <c:v>2.9665931549097877</c:v>
                </c:pt>
                <c:pt idx="1001">
                  <c:v>2.9883936973565142</c:v>
                </c:pt>
                <c:pt idx="1002">
                  <c:v>3.0310937942485907</c:v>
                </c:pt>
                <c:pt idx="1003">
                  <c:v>2.9883936973565142</c:v>
                </c:pt>
                <c:pt idx="1004">
                  <c:v>2.9665931549097877</c:v>
                </c:pt>
                <c:pt idx="1005">
                  <c:v>2.9536065017746296</c:v>
                </c:pt>
                <c:pt idx="1006">
                  <c:v>2.9012056732171914</c:v>
                </c:pt>
                <c:pt idx="1007">
                  <c:v>2.8427967651368817</c:v>
                </c:pt>
                <c:pt idx="1008">
                  <c:v>2.8063969955401262</c:v>
                </c:pt>
                <c:pt idx="1009">
                  <c:v>2.6276005157415057</c:v>
                </c:pt>
                <c:pt idx="1010">
                  <c:v>2.6448995010359795</c:v>
                </c:pt>
                <c:pt idx="1011">
                  <c:v>2.5887015914850053</c:v>
                </c:pt>
                <c:pt idx="1012">
                  <c:v>2.4593993621820118</c:v>
                </c:pt>
                <c:pt idx="1013">
                  <c:v>2.4062984817501274</c:v>
                </c:pt>
                <c:pt idx="1014">
                  <c:v>2.3211003723190515</c:v>
                </c:pt>
                <c:pt idx="1015">
                  <c:v>2.2584996810910525</c:v>
                </c:pt>
                <c:pt idx="1016">
                  <c:v>2.229898919678817</c:v>
                </c:pt>
                <c:pt idx="1017">
                  <c:v>2.1109003082237905</c:v>
                </c:pt>
                <c:pt idx="1018">
                  <c:v>2.092501445004018</c:v>
                </c:pt>
                <c:pt idx="1019">
                  <c:v>2.0607014373745187</c:v>
                </c:pt>
                <c:pt idx="1020">
                  <c:v>2.0617985107382992</c:v>
                </c:pt>
                <c:pt idx="1021">
                  <c:v>2.0095994903531391</c:v>
                </c:pt>
                <c:pt idx="1022">
                  <c:v>1.9433033493041876</c:v>
                </c:pt>
                <c:pt idx="1023">
                  <c:v>1.9199999008123996</c:v>
                </c:pt>
                <c:pt idx="1024">
                  <c:v>1.8714023620559599</c:v>
                </c:pt>
                <c:pt idx="1025">
                  <c:v>1.8240973297142773</c:v>
                </c:pt>
                <c:pt idx="1026">
                  <c:v>1.8043998962384649</c:v>
                </c:pt>
                <c:pt idx="1027">
                  <c:v>1.7748031562805409</c:v>
                </c:pt>
                <c:pt idx="1028">
                  <c:v>1.7409000396728516</c:v>
                </c:pt>
                <c:pt idx="1029">
                  <c:v>1.7356011596712051</c:v>
                </c:pt>
                <c:pt idx="1030">
                  <c:v>1.6722990554771968</c:v>
                </c:pt>
                <c:pt idx="1031">
                  <c:v>1.6436999794022995</c:v>
                </c:pt>
                <c:pt idx="1032">
                  <c:v>1.6031037361099152</c:v>
                </c:pt>
                <c:pt idx="1033">
                  <c:v>1.5715999732929049</c:v>
                </c:pt>
                <c:pt idx="1034">
                  <c:v>1.5400030738819623</c:v>
                </c:pt>
                <c:pt idx="1035">
                  <c:v>1.5002972564689117</c:v>
                </c:pt>
                <c:pt idx="1036">
                  <c:v>1.48310007629334</c:v>
                </c:pt>
                <c:pt idx="1037">
                  <c:v>1.4523018005347694</c:v>
                </c:pt>
                <c:pt idx="1038">
                  <c:v>1.4056999374370207</c:v>
                </c:pt>
                <c:pt idx="1039">
                  <c:v>1.3906033821112942</c:v>
                </c:pt>
                <c:pt idx="1040">
                  <c:v>1.3648963752712007</c:v>
                </c:pt>
                <c:pt idx="1041">
                  <c:v>1.3332999076810665</c:v>
                </c:pt>
                <c:pt idx="1042">
                  <c:v>1.2895021697986522</c:v>
                </c:pt>
                <c:pt idx="1043">
                  <c:v>1.2542000015237136</c:v>
                </c:pt>
                <c:pt idx="1044">
                  <c:v>1.2330032592799398</c:v>
                </c:pt>
                <c:pt idx="1045">
                  <c:v>1.2090968833872466</c:v>
                </c:pt>
                <c:pt idx="1046">
                  <c:v>1.186500201409217</c:v>
                </c:pt>
                <c:pt idx="1047">
                  <c:v>1.1604027740468155</c:v>
                </c:pt>
                <c:pt idx="1048">
                  <c:v>1.145300228119595</c:v>
                </c:pt>
                <c:pt idx="1049">
                  <c:v>1.1148021461485769</c:v>
                </c:pt>
                <c:pt idx="1050">
                  <c:v>1.1007975181564689</c:v>
                </c:pt>
                <c:pt idx="1051">
                  <c:v>1.0841002326924354</c:v>
                </c:pt>
                <c:pt idx="1052">
                  <c:v>1.0688027114811121</c:v>
                </c:pt>
                <c:pt idx="1053">
                  <c:v>1.0564000236481661</c:v>
                </c:pt>
                <c:pt idx="1054">
                  <c:v>1.0420026596038952</c:v>
                </c:pt>
                <c:pt idx="1055">
                  <c:v>1.0231973281843239</c:v>
                </c:pt>
                <c:pt idx="1056">
                  <c:v>0.99559991607384291</c:v>
                </c:pt>
                <c:pt idx="1057">
                  <c:v>0.97180189438222442</c:v>
                </c:pt>
                <c:pt idx="1058">
                  <c:v>0.94519986800878542</c:v>
                </c:pt>
                <c:pt idx="1059">
                  <c:v>0.91670207901188405</c:v>
                </c:pt>
                <c:pt idx="1060">
                  <c:v>0.89549773177714087</c:v>
                </c:pt>
                <c:pt idx="1061">
                  <c:v>0.87840018692077138</c:v>
                </c:pt>
                <c:pt idx="1062">
                  <c:v>0.85430198440735694</c:v>
                </c:pt>
                <c:pt idx="1063">
                  <c:v>0.82929996108578052</c:v>
                </c:pt>
                <c:pt idx="1064">
                  <c:v>0.80480250396794872</c:v>
                </c:pt>
                <c:pt idx="1065">
                  <c:v>0.78609794540534494</c:v>
                </c:pt>
                <c:pt idx="1066">
                  <c:v>0.768400065608148</c:v>
                </c:pt>
                <c:pt idx="1067">
                  <c:v>0.75370211334666237</c:v>
                </c:pt>
                <c:pt idx="1068">
                  <c:v>0.73730001449439442</c:v>
                </c:pt>
                <c:pt idx="1069">
                  <c:v>0.72210220107808709</c:v>
                </c:pt>
                <c:pt idx="1070">
                  <c:v>0.70389785079896683</c:v>
                </c:pt>
                <c:pt idx="1071">
                  <c:v>0.68049992599117104</c:v>
                </c:pt>
                <c:pt idx="1072">
                  <c:v>0.66210212784062605</c:v>
                </c:pt>
                <c:pt idx="1073">
                  <c:v>0.64360010757081909</c:v>
                </c:pt>
                <c:pt idx="1074">
                  <c:v>0.62710190506186336</c:v>
                </c:pt>
                <c:pt idx="1075">
                  <c:v>0.60629818268353119</c:v>
                </c:pt>
                <c:pt idx="1076">
                  <c:v>0.59440016707958421</c:v>
                </c:pt>
                <c:pt idx="1077">
                  <c:v>0.58270182876731269</c:v>
                </c:pt>
                <c:pt idx="1078">
                  <c:v>0.57029980544757564</c:v>
                </c:pt>
                <c:pt idx="1079">
                  <c:v>0.56180180206865771</c:v>
                </c:pt>
                <c:pt idx="1080">
                  <c:v>0.54609857482864754</c:v>
                </c:pt>
                <c:pt idx="1081">
                  <c:v>0.53099991683848202</c:v>
                </c:pt>
                <c:pt idx="1082">
                  <c:v>0.52150212478591129</c:v>
                </c:pt>
                <c:pt idx="1083">
                  <c:v>0.51280023727304069</c:v>
                </c:pt>
                <c:pt idx="1084">
                  <c:v>0.49960169983387459</c:v>
                </c:pt>
                <c:pt idx="1085">
                  <c:v>0.48429826126084663</c:v>
                </c:pt>
                <c:pt idx="1086">
                  <c:v>0.47189985351724317</c:v>
                </c:pt>
                <c:pt idx="1087">
                  <c:v>0.4594021247830824</c:v>
                </c:pt>
                <c:pt idx="1088">
                  <c:v>0.44640003509266535</c:v>
                </c:pt>
                <c:pt idx="1089">
                  <c:v>0.4439020889258245</c:v>
                </c:pt>
                <c:pt idx="1090">
                  <c:v>0.44109788665809901</c:v>
                </c:pt>
                <c:pt idx="1091">
                  <c:v>0.43269987716485048</c:v>
                </c:pt>
                <c:pt idx="1092">
                  <c:v>0.42310159912449308</c:v>
                </c:pt>
                <c:pt idx="1093">
                  <c:v>0.40769980544428108</c:v>
                </c:pt>
                <c:pt idx="1094">
                  <c:v>0.39870154876552988</c:v>
                </c:pt>
                <c:pt idx="1095">
                  <c:v>0.38639818877709331</c:v>
                </c:pt>
                <c:pt idx="1096">
                  <c:v>0.37589986876992043</c:v>
                </c:pt>
                <c:pt idx="1097">
                  <c:v>0.36370134658500319</c:v>
                </c:pt>
                <c:pt idx="1098">
                  <c:v>0.35090023803059012</c:v>
                </c:pt>
                <c:pt idx="1099">
                  <c:v>0.3403017761229421</c:v>
                </c:pt>
                <c:pt idx="1100">
                  <c:v>0.33109827117732493</c:v>
                </c:pt>
                <c:pt idx="1101">
                  <c:v>0.31980008697428275</c:v>
                </c:pt>
                <c:pt idx="1102">
                  <c:v>0.31010134734970052</c:v>
                </c:pt>
                <c:pt idx="1103">
                  <c:v>0.29439976500725606</c:v>
                </c:pt>
                <c:pt idx="1104">
                  <c:v>0.2793013725313358</c:v>
                </c:pt>
                <c:pt idx="1105">
                  <c:v>0.26699855880724499</c:v>
                </c:pt>
                <c:pt idx="1106">
                  <c:v>0.25739990997681161</c:v>
                </c:pt>
                <c:pt idx="1107">
                  <c:v>0.24670152358885389</c:v>
                </c:pt>
                <c:pt idx="1108">
                  <c:v>0.2376001312295557</c:v>
                </c:pt>
                <c:pt idx="1109">
                  <c:v>0.23010146713204449</c:v>
                </c:pt>
                <c:pt idx="1110">
                  <c:v>0.21979873199597932</c:v>
                </c:pt>
                <c:pt idx="1111">
                  <c:v>0.20260023116861703</c:v>
                </c:pt>
                <c:pt idx="1112">
                  <c:v>0.1922015701275086</c:v>
                </c:pt>
                <c:pt idx="1113">
                  <c:v>0.18229985504149226</c:v>
                </c:pt>
                <c:pt idx="1114">
                  <c:v>0.17400119704689132</c:v>
                </c:pt>
                <c:pt idx="1115">
                  <c:v>0.16289853133639554</c:v>
                </c:pt>
                <c:pt idx="1116">
                  <c:v>0.15570001830928959</c:v>
                </c:pt>
                <c:pt idx="1117">
                  <c:v>0.14800129699870013</c:v>
                </c:pt>
                <c:pt idx="1118">
                  <c:v>0.13420000152837019</c:v>
                </c:pt>
                <c:pt idx="1119">
                  <c:v>0.12400149460154353</c:v>
                </c:pt>
                <c:pt idx="1120">
                  <c:v>0.11749875335226534</c:v>
                </c:pt>
                <c:pt idx="1121">
                  <c:v>0.10940017395478208</c:v>
                </c:pt>
                <c:pt idx="1122">
                  <c:v>9.9201464843645226E-2</c:v>
                </c:pt>
                <c:pt idx="1123">
                  <c:v>8.9499888606951572E-2</c:v>
                </c:pt>
                <c:pt idx="1124">
                  <c:v>8.1601445010164753E-2</c:v>
                </c:pt>
                <c:pt idx="1125">
                  <c:v>7.3698571017303038E-2</c:v>
                </c:pt>
                <c:pt idx="1126">
                  <c:v>6.6699922179395799E-2</c:v>
                </c:pt>
                <c:pt idx="1127">
                  <c:v>6.0401342772820499E-2</c:v>
                </c:pt>
                <c:pt idx="1128">
                  <c:v>5.1399905394646339E-2</c:v>
                </c:pt>
                <c:pt idx="1129">
                  <c:v>4.210132598382188E-2</c:v>
                </c:pt>
                <c:pt idx="1130">
                  <c:v>3.6998796080297325E-2</c:v>
                </c:pt>
                <c:pt idx="1131">
                  <c:v>3.0500011445838027E-2</c:v>
                </c:pt>
                <c:pt idx="1132">
                  <c:v>2.2801293183874805E-2</c:v>
                </c:pt>
                <c:pt idx="1133">
                  <c:v>1.7600054932700004E-2</c:v>
                </c:pt>
                <c:pt idx="1134">
                  <c:v>1.6001593015971594E-2</c:v>
                </c:pt>
                <c:pt idx="1135">
                  <c:v>1.2598091125255451E-2</c:v>
                </c:pt>
                <c:pt idx="1136">
                  <c:v>8.0001335154520348E-3</c:v>
                </c:pt>
                <c:pt idx="1137">
                  <c:v>3.0156326101860031E-4</c:v>
                </c:pt>
                <c:pt idx="1138">
                  <c:v>-5.1998077397001907E-3</c:v>
                </c:pt>
                <c:pt idx="1139">
                  <c:v>-9.5984565778053366E-3</c:v>
                </c:pt>
                <c:pt idx="1140">
                  <c:v>-1.0501475531782489E-2</c:v>
                </c:pt>
                <c:pt idx="1141">
                  <c:v>-1.269999161013402E-2</c:v>
                </c:pt>
                <c:pt idx="1142">
                  <c:v>-1.7699102019832935E-2</c:v>
                </c:pt>
                <c:pt idx="1143">
                  <c:v>-2.6200113679806236E-2</c:v>
                </c:pt>
                <c:pt idx="1144">
                  <c:v>-3.219853897462599E-2</c:v>
                </c:pt>
                <c:pt idx="1145">
                  <c:v>-3.7701271052355878E-2</c:v>
                </c:pt>
                <c:pt idx="1146">
                  <c:v>-4.6200043485441711E-2</c:v>
                </c:pt>
                <c:pt idx="1147">
                  <c:v>-5.2898957823344972E-2</c:v>
                </c:pt>
                <c:pt idx="1148">
                  <c:v>-5.7500186914694495E-2</c:v>
                </c:pt>
                <c:pt idx="1149">
                  <c:v>-6.2699098205484916E-2</c:v>
                </c:pt>
                <c:pt idx="1150">
                  <c:v>-7.1800855257606599E-2</c:v>
                </c:pt>
                <c:pt idx="1151">
                  <c:v>-7.8299899294506758E-2</c:v>
                </c:pt>
                <c:pt idx="1152">
                  <c:v>-8.4498596188495867E-2</c:v>
                </c:pt>
                <c:pt idx="1153">
                  <c:v>-8.5700163268484175E-2</c:v>
                </c:pt>
                <c:pt idx="1154">
                  <c:v>-8.9098938755341806E-2</c:v>
                </c:pt>
                <c:pt idx="1155">
                  <c:v>-9.6001055142551195E-2</c:v>
                </c:pt>
                <c:pt idx="1156">
                  <c:v>-9.7100117498484906E-2</c:v>
                </c:pt>
                <c:pt idx="1157">
                  <c:v>-9.2198440550419036E-2</c:v>
                </c:pt>
                <c:pt idx="1158">
                  <c:v>-9.3100019839766901E-2</c:v>
                </c:pt>
                <c:pt idx="1159">
                  <c:v>-9.6898864743707236E-2</c:v>
                </c:pt>
                <c:pt idx="1160">
                  <c:v>-0.10050097503699362</c:v>
                </c:pt>
                <c:pt idx="1161">
                  <c:v>-0.10010017013701145</c:v>
                </c:pt>
                <c:pt idx="1162">
                  <c:v>-0.10219901199889136</c:v>
                </c:pt>
                <c:pt idx="1163">
                  <c:v>-0.10449983062426327</c:v>
                </c:pt>
                <c:pt idx="1164">
                  <c:v>-0.1048988174443366</c:v>
                </c:pt>
                <c:pt idx="1165">
                  <c:v>-0.11170085220510373</c:v>
                </c:pt>
                <c:pt idx="1166">
                  <c:v>-0.1169998268087511</c:v>
                </c:pt>
                <c:pt idx="1167">
                  <c:v>-0.1260987258865498</c:v>
                </c:pt>
                <c:pt idx="1168">
                  <c:v>-0.12980008468730375</c:v>
                </c:pt>
                <c:pt idx="1169">
                  <c:v>-0.13859884491103003</c:v>
                </c:pt>
                <c:pt idx="1170">
                  <c:v>-0.14420115737448214</c:v>
                </c:pt>
                <c:pt idx="1171">
                  <c:v>-0.14829992676095571</c:v>
                </c:pt>
                <c:pt idx="1172">
                  <c:v>-0.14789897995069623</c:v>
                </c:pt>
                <c:pt idx="1173">
                  <c:v>-0.15209993133612443</c:v>
                </c:pt>
                <c:pt idx="1174">
                  <c:v>-0.15589890594856115</c:v>
                </c:pt>
                <c:pt idx="1175">
                  <c:v>-0.16340106735151494</c:v>
                </c:pt>
                <c:pt idx="1176">
                  <c:v>-0.16550004806049401</c:v>
                </c:pt>
                <c:pt idx="1177">
                  <c:v>-0.16739855194464326</c:v>
                </c:pt>
                <c:pt idx="1178">
                  <c:v>-0.1702998504624702</c:v>
                </c:pt>
                <c:pt idx="1179">
                  <c:v>-0.17529883117822465</c:v>
                </c:pt>
                <c:pt idx="1180">
                  <c:v>-0.17840094146959018</c:v>
                </c:pt>
                <c:pt idx="1181">
                  <c:v>-0.18459984359651571</c:v>
                </c:pt>
                <c:pt idx="1182">
                  <c:v>-0.19029902344482252</c:v>
                </c:pt>
                <c:pt idx="1183">
                  <c:v>-0.19669976653676713</c:v>
                </c:pt>
                <c:pt idx="1184">
                  <c:v>-0.19819888305937639</c:v>
                </c:pt>
                <c:pt idx="1185">
                  <c:v>-0.19970113220188068</c:v>
                </c:pt>
                <c:pt idx="1186">
                  <c:v>-0.20420016708521871</c:v>
                </c:pt>
                <c:pt idx="1187">
                  <c:v>-0.20329907837003702</c:v>
                </c:pt>
                <c:pt idx="1188">
                  <c:v>-0.20689988174126484</c:v>
                </c:pt>
                <c:pt idx="1189">
                  <c:v>-0.20969912185682915</c:v>
                </c:pt>
                <c:pt idx="1190">
                  <c:v>-0.21450102081143996</c:v>
                </c:pt>
                <c:pt idx="1191">
                  <c:v>-0.21510007400502218</c:v>
                </c:pt>
                <c:pt idx="1192">
                  <c:v>-0.22299883727828274</c:v>
                </c:pt>
                <c:pt idx="1193">
                  <c:v>-0.22519978867057944</c:v>
                </c:pt>
                <c:pt idx="1194">
                  <c:v>-0.22789897156326333</c:v>
                </c:pt>
                <c:pt idx="1195">
                  <c:v>-0.23200100021495018</c:v>
                </c:pt>
                <c:pt idx="1196">
                  <c:v>-0.23789995651895879</c:v>
                </c:pt>
                <c:pt idx="1197">
                  <c:v>-0.23809913635341218</c:v>
                </c:pt>
                <c:pt idx="1198">
                  <c:v>-0.24429987945768517</c:v>
                </c:pt>
                <c:pt idx="1199">
                  <c:v>-0.24749891128158197</c:v>
                </c:pt>
                <c:pt idx="1200">
                  <c:v>-0.25190107574599097</c:v>
                </c:pt>
                <c:pt idx="1201">
                  <c:v>-0.25979976653616177</c:v>
                </c:pt>
                <c:pt idx="1202">
                  <c:v>-0.2646988075284753</c:v>
                </c:pt>
                <c:pt idx="1203">
                  <c:v>-0.26970022659224924</c:v>
                </c:pt>
                <c:pt idx="1204">
                  <c:v>-0.26899872742069419</c:v>
                </c:pt>
                <c:pt idx="1205">
                  <c:v>-0.26700124816852622</c:v>
                </c:pt>
                <c:pt idx="1206">
                  <c:v>-0.26879987869324395</c:v>
                </c:pt>
                <c:pt idx="1207">
                  <c:v>-0.27409884414373664</c:v>
                </c:pt>
                <c:pt idx="1208">
                  <c:v>-0.27990012435475364</c:v>
                </c:pt>
                <c:pt idx="1209">
                  <c:v>-0.28339916534605436</c:v>
                </c:pt>
                <c:pt idx="1210">
                  <c:v>-0.28700078658584971</c:v>
                </c:pt>
                <c:pt idx="1211">
                  <c:v>-0.29409981231583515</c:v>
                </c:pt>
                <c:pt idx="1212">
                  <c:v>-0.29699880790576572</c:v>
                </c:pt>
                <c:pt idx="1213">
                  <c:v>-0.296799997711787</c:v>
                </c:pt>
                <c:pt idx="1214">
                  <c:v>-0.29829890288965544</c:v>
                </c:pt>
                <c:pt idx="1215">
                  <c:v>-0.3006010372118908</c:v>
                </c:pt>
                <c:pt idx="1216">
                  <c:v>-0.30370000266702846</c:v>
                </c:pt>
                <c:pt idx="1217">
                  <c:v>-0.30899930001032772</c:v>
                </c:pt>
                <c:pt idx="1218">
                  <c:v>-0.31490002480131807</c:v>
                </c:pt>
                <c:pt idx="1219">
                  <c:v>-0.3190990444199997</c:v>
                </c:pt>
                <c:pt idx="1220">
                  <c:v>-0.32320096741023008</c:v>
                </c:pt>
                <c:pt idx="1221">
                  <c:v>-0.32790002326510148</c:v>
                </c:pt>
                <c:pt idx="1222">
                  <c:v>-0.33489944114262471</c:v>
                </c:pt>
                <c:pt idx="1223">
                  <c:v>-0.34149991836602567</c:v>
                </c:pt>
                <c:pt idx="1224">
                  <c:v>-0.3437990768434247</c:v>
                </c:pt>
                <c:pt idx="1225">
                  <c:v>-0.34670083084347425</c:v>
                </c:pt>
                <c:pt idx="1226">
                  <c:v>-0.34680006484995829</c:v>
                </c:pt>
                <c:pt idx="1227">
                  <c:v>-0.34719906654936494</c:v>
                </c:pt>
                <c:pt idx="1228">
                  <c:v>-0.35250011138850823</c:v>
                </c:pt>
                <c:pt idx="1229">
                  <c:v>-0.35329891090805177</c:v>
                </c:pt>
                <c:pt idx="1230">
                  <c:v>-0.35510107841400895</c:v>
                </c:pt>
                <c:pt idx="1231">
                  <c:v>-0.35400008010765305</c:v>
                </c:pt>
                <c:pt idx="1232">
                  <c:v>-0.35969923858647235</c:v>
                </c:pt>
                <c:pt idx="1233">
                  <c:v>-0.36460006600100314</c:v>
                </c:pt>
                <c:pt idx="1234">
                  <c:v>-0.3662991188102751</c:v>
                </c:pt>
                <c:pt idx="1235">
                  <c:v>-0.3675009754151688</c:v>
                </c:pt>
                <c:pt idx="1236">
                  <c:v>-0.36789991073601414</c:v>
                </c:pt>
                <c:pt idx="1237">
                  <c:v>-0.37219913559238194</c:v>
                </c:pt>
                <c:pt idx="1238">
                  <c:v>-0.37350000228616409</c:v>
                </c:pt>
                <c:pt idx="1239">
                  <c:v>-0.37669902496418217</c:v>
                </c:pt>
                <c:pt idx="1240">
                  <c:v>-0.37690091476542875</c:v>
                </c:pt>
                <c:pt idx="1241">
                  <c:v>-0.37679997978557367</c:v>
                </c:pt>
                <c:pt idx="1242">
                  <c:v>-0.37619911118235905</c:v>
                </c:pt>
                <c:pt idx="1243">
                  <c:v>-0.37590011063002748</c:v>
                </c:pt>
                <c:pt idx="1244">
                  <c:v>-0.37689914245856926</c:v>
                </c:pt>
                <c:pt idx="1245">
                  <c:v>-0.37740086631674785</c:v>
                </c:pt>
                <c:pt idx="1246">
                  <c:v>-0.37899989509605803</c:v>
                </c:pt>
                <c:pt idx="1247">
                  <c:v>-0.3820992618566379</c:v>
                </c:pt>
                <c:pt idx="1248">
                  <c:v>-0.38739991417241981</c:v>
                </c:pt>
                <c:pt idx="1249">
                  <c:v>-0.38859897614020156</c:v>
                </c:pt>
                <c:pt idx="1250">
                  <c:v>-0.38880094147316413</c:v>
                </c:pt>
                <c:pt idx="1251">
                  <c:v>-0.38730000038049184</c:v>
                </c:pt>
                <c:pt idx="1252">
                  <c:v>-0.39129928551119519</c:v>
                </c:pt>
                <c:pt idx="1253">
                  <c:v>-0.3917000041983556</c:v>
                </c:pt>
                <c:pt idx="1254">
                  <c:v>-0.39639915352017852</c:v>
                </c:pt>
                <c:pt idx="1255">
                  <c:v>-0.39960083198093344</c:v>
                </c:pt>
                <c:pt idx="1256">
                  <c:v>-0.40189992409432307</c:v>
                </c:pt>
                <c:pt idx="1257">
                  <c:v>-0.40199911880336003</c:v>
                </c:pt>
                <c:pt idx="1258">
                  <c:v>-0.40309991913090926</c:v>
                </c:pt>
                <c:pt idx="1259">
                  <c:v>-0.40349941864405992</c:v>
                </c:pt>
                <c:pt idx="1260">
                  <c:v>-0.40660065040719928</c:v>
                </c:pt>
                <c:pt idx="1261">
                  <c:v>-0.40680008965136949</c:v>
                </c:pt>
                <c:pt idx="1262">
                  <c:v>-0.40659945335937664</c:v>
                </c:pt>
                <c:pt idx="1263">
                  <c:v>-0.4113999637629604</c:v>
                </c:pt>
                <c:pt idx="1264">
                  <c:v>-0.41519942093145801</c:v>
                </c:pt>
                <c:pt idx="1265">
                  <c:v>-0.41770064964657649</c:v>
                </c:pt>
                <c:pt idx="1266">
                  <c:v>-0.42120010986400302</c:v>
                </c:pt>
                <c:pt idx="1267">
                  <c:v>-0.42079926528822398</c:v>
                </c:pt>
                <c:pt idx="1268">
                  <c:v>-0.42029992675816175</c:v>
                </c:pt>
                <c:pt idx="1269">
                  <c:v>-0.41729929962457391</c:v>
                </c:pt>
                <c:pt idx="1270">
                  <c:v>-0.41640070648281835</c:v>
                </c:pt>
                <c:pt idx="1271">
                  <c:v>-0.41720000076747965</c:v>
                </c:pt>
                <c:pt idx="1272">
                  <c:v>-0.41779909897013567</c:v>
                </c:pt>
                <c:pt idx="1273">
                  <c:v>-0.41700003814912634</c:v>
                </c:pt>
                <c:pt idx="1274">
                  <c:v>-0.4215992900863057</c:v>
                </c:pt>
                <c:pt idx="1275">
                  <c:v>-0.42260072097997181</c:v>
                </c:pt>
                <c:pt idx="1276">
                  <c:v>-0.42190001221024431</c:v>
                </c:pt>
                <c:pt idx="1277">
                  <c:v>-0.42359902572934516</c:v>
                </c:pt>
                <c:pt idx="1278">
                  <c:v>-0.42420091858366504</c:v>
                </c:pt>
                <c:pt idx="1279">
                  <c:v>-0.4285992439254187</c:v>
                </c:pt>
                <c:pt idx="1280">
                  <c:v>-0.42659925346379168</c:v>
                </c:pt>
                <c:pt idx="1281">
                  <c:v>-0.42649929314211477</c:v>
                </c:pt>
                <c:pt idx="1282">
                  <c:v>-0.4278992603358347</c:v>
                </c:pt>
                <c:pt idx="1283">
                  <c:v>-0.42610090866219252</c:v>
                </c:pt>
                <c:pt idx="1284">
                  <c:v>-0.42609921607800061</c:v>
                </c:pt>
                <c:pt idx="1285">
                  <c:v>-0.42789929199352628</c:v>
                </c:pt>
                <c:pt idx="1286">
                  <c:v>-0.42849909019423649</c:v>
                </c:pt>
                <c:pt idx="1287">
                  <c:v>-0.42609937438828638</c:v>
                </c:pt>
                <c:pt idx="1288">
                  <c:v>-0.4290004943832173</c:v>
                </c:pt>
                <c:pt idx="1289">
                  <c:v>-0.42649934197106631</c:v>
                </c:pt>
                <c:pt idx="1290">
                  <c:v>-0.42719920959643787</c:v>
                </c:pt>
                <c:pt idx="1291">
                  <c:v>-0.42599946060363436</c:v>
                </c:pt>
                <c:pt idx="1292">
                  <c:v>-0.43079925270285457</c:v>
                </c:pt>
                <c:pt idx="1293">
                  <c:v>-0.42770065955846803</c:v>
                </c:pt>
                <c:pt idx="1294">
                  <c:v>-0.42599916916515213</c:v>
                </c:pt>
                <c:pt idx="1295">
                  <c:v>-0.42579955902328948</c:v>
                </c:pt>
                <c:pt idx="1296">
                  <c:v>-0.43069938430562615</c:v>
                </c:pt>
                <c:pt idx="1297">
                  <c:v>-0.43249924583506072</c:v>
                </c:pt>
                <c:pt idx="1298">
                  <c:v>-0.42850075836759061</c:v>
                </c:pt>
                <c:pt idx="1299">
                  <c:v>-0.43029956665122882</c:v>
                </c:pt>
                <c:pt idx="1300">
                  <c:v>-0.43389932251011487</c:v>
                </c:pt>
                <c:pt idx="1301">
                  <c:v>-0.43449926262110239</c:v>
                </c:pt>
                <c:pt idx="1302">
                  <c:v>-0.43559916344383964</c:v>
                </c:pt>
                <c:pt idx="1303">
                  <c:v>-0.43380080566566903</c:v>
                </c:pt>
                <c:pt idx="1304">
                  <c:v>-0.43589968338346807</c:v>
                </c:pt>
                <c:pt idx="1305">
                  <c:v>-0.43919959908089368</c:v>
                </c:pt>
                <c:pt idx="1306">
                  <c:v>-0.44399918289127527</c:v>
                </c:pt>
                <c:pt idx="1307">
                  <c:v>-0.44249912299710559</c:v>
                </c:pt>
                <c:pt idx="1308">
                  <c:v>-0.44040083770960337</c:v>
                </c:pt>
                <c:pt idx="1309">
                  <c:v>-0.43929944687261013</c:v>
                </c:pt>
                <c:pt idx="1310">
                  <c:v>-0.44189934463793179</c:v>
                </c:pt>
                <c:pt idx="1311">
                  <c:v>-0.44569924545066897</c:v>
                </c:pt>
                <c:pt idx="1312">
                  <c:v>-0.44799959297233727</c:v>
                </c:pt>
                <c:pt idx="1313">
                  <c:v>-0.45120040512119886</c:v>
                </c:pt>
                <c:pt idx="1314">
                  <c:v>-0.45679962082067505</c:v>
                </c:pt>
                <c:pt idx="1315">
                  <c:v>-0.46209957580140326</c:v>
                </c:pt>
                <c:pt idx="1316">
                  <c:v>-0.46619953690242255</c:v>
                </c:pt>
                <c:pt idx="1317">
                  <c:v>-0.47069905434182147</c:v>
                </c:pt>
                <c:pt idx="1318">
                  <c:v>-0.46730101661523804</c:v>
                </c:pt>
                <c:pt idx="1319">
                  <c:v>-0.4703994808223797</c:v>
                </c:pt>
                <c:pt idx="1320">
                  <c:v>-0.47029920654313173</c:v>
                </c:pt>
                <c:pt idx="1321">
                  <c:v>-0.46759942436619895</c:v>
                </c:pt>
                <c:pt idx="1322">
                  <c:v>-0.46869932212575804</c:v>
                </c:pt>
                <c:pt idx="1323">
                  <c:v>-0.46520069580583367</c:v>
                </c:pt>
                <c:pt idx="1324">
                  <c:v>-0.46309926261892542</c:v>
                </c:pt>
                <c:pt idx="1325">
                  <c:v>-0.45989916953840293</c:v>
                </c:pt>
                <c:pt idx="1326">
                  <c:v>-0.45959934806887759</c:v>
                </c:pt>
                <c:pt idx="1327">
                  <c:v>-0.46049927902640775</c:v>
                </c:pt>
                <c:pt idx="1328">
                  <c:v>-0.46090078239649301</c:v>
                </c:pt>
                <c:pt idx="1329">
                  <c:v>-0.4637997867539525</c:v>
                </c:pt>
                <c:pt idx="1330">
                  <c:v>-0.47089969940134324</c:v>
                </c:pt>
                <c:pt idx="1331">
                  <c:v>-0.47589944916398963</c:v>
                </c:pt>
                <c:pt idx="1332">
                  <c:v>-0.47799951591878198</c:v>
                </c:pt>
                <c:pt idx="1333">
                  <c:v>-0.47670067215221934</c:v>
                </c:pt>
                <c:pt idx="1334">
                  <c:v>-0.47789941406517755</c:v>
                </c:pt>
                <c:pt idx="1335">
                  <c:v>-0.47689961662399583</c:v>
                </c:pt>
                <c:pt idx="1336">
                  <c:v>-0.4819991973854485</c:v>
                </c:pt>
                <c:pt idx="1337">
                  <c:v>-0.48079944229539251</c:v>
                </c:pt>
                <c:pt idx="1338">
                  <c:v>-0.48530049591499846</c:v>
                </c:pt>
                <c:pt idx="1339">
                  <c:v>-0.48599936752725625</c:v>
                </c:pt>
                <c:pt idx="1340">
                  <c:v>-0.48609926833887585</c:v>
                </c:pt>
                <c:pt idx="1341">
                  <c:v>-0.48779944382113172</c:v>
                </c:pt>
                <c:pt idx="1342">
                  <c:v>-0.49039937477209605</c:v>
                </c:pt>
                <c:pt idx="1343">
                  <c:v>-0.49080074234370841</c:v>
                </c:pt>
                <c:pt idx="1344">
                  <c:v>-0.49399914321838878</c:v>
                </c:pt>
                <c:pt idx="1345">
                  <c:v>-0.49409932174603455</c:v>
                </c:pt>
                <c:pt idx="1346">
                  <c:v>-0.49339921951468568</c:v>
                </c:pt>
                <c:pt idx="1347">
                  <c:v>-0.49329940108873416</c:v>
                </c:pt>
                <c:pt idx="1348">
                  <c:v>-0.49750062675593654</c:v>
                </c:pt>
                <c:pt idx="1349">
                  <c:v>-0.49599927215604112</c:v>
                </c:pt>
                <c:pt idx="1350">
                  <c:v>-0.49619941443961579</c:v>
                </c:pt>
                <c:pt idx="1351">
                  <c:v>-0.49869937858602498</c:v>
                </c:pt>
                <c:pt idx="1352">
                  <c:v>-0.50049944229249377</c:v>
                </c:pt>
                <c:pt idx="1353">
                  <c:v>-0.50110042648157105</c:v>
                </c:pt>
                <c:pt idx="1354">
                  <c:v>-0.50299944000289543</c:v>
                </c:pt>
                <c:pt idx="1355">
                  <c:v>-0.50389961242763093</c:v>
                </c:pt>
                <c:pt idx="1356">
                  <c:v>-0.50559909362345934</c:v>
                </c:pt>
                <c:pt idx="1357">
                  <c:v>-0.50019910621631425</c:v>
                </c:pt>
                <c:pt idx="1358">
                  <c:v>-0.49890078773023561</c:v>
                </c:pt>
                <c:pt idx="1359">
                  <c:v>-0.50389969253592426</c:v>
                </c:pt>
                <c:pt idx="1360">
                  <c:v>-0.50709940910746809</c:v>
                </c:pt>
                <c:pt idx="1361">
                  <c:v>-0.50829965095908847</c:v>
                </c:pt>
                <c:pt idx="1362">
                  <c:v>-0.51039960288471775</c:v>
                </c:pt>
                <c:pt idx="1363">
                  <c:v>-0.51200041503761895</c:v>
                </c:pt>
                <c:pt idx="1364">
                  <c:v>-0.51679927750228671</c:v>
                </c:pt>
                <c:pt idx="1365">
                  <c:v>-0.5170993835417903</c:v>
                </c:pt>
                <c:pt idx="1366">
                  <c:v>-0.51979924507031683</c:v>
                </c:pt>
                <c:pt idx="1367">
                  <c:v>-0.51649952316074632</c:v>
                </c:pt>
                <c:pt idx="1368">
                  <c:v>-0.52070043182175141</c:v>
                </c:pt>
                <c:pt idx="1369">
                  <c:v>-0.52509963531338144</c:v>
                </c:pt>
                <c:pt idx="1370">
                  <c:v>-0.52939925231476082</c:v>
                </c:pt>
                <c:pt idx="1371">
                  <c:v>-0.52979956359922653</c:v>
                </c:pt>
                <c:pt idx="1372">
                  <c:v>-0.53019979019154562</c:v>
                </c:pt>
                <c:pt idx="1373">
                  <c:v>-0.53450021285971161</c:v>
                </c:pt>
                <c:pt idx="1374">
                  <c:v>-0.53409922943683341</c:v>
                </c:pt>
                <c:pt idx="1375">
                  <c:v>-0.52819920273032039</c:v>
                </c:pt>
                <c:pt idx="1376">
                  <c:v>-0.52289948082034243</c:v>
                </c:pt>
                <c:pt idx="1377">
                  <c:v>-0.51949941482598661</c:v>
                </c:pt>
                <c:pt idx="1378">
                  <c:v>-0.51820071296242531</c:v>
                </c:pt>
                <c:pt idx="1379">
                  <c:v>-0.52309939728002064</c:v>
                </c:pt>
                <c:pt idx="1380">
                  <c:v>-0.52179946708201896</c:v>
                </c:pt>
                <c:pt idx="1381">
                  <c:v>-0.52229946746956557</c:v>
                </c:pt>
                <c:pt idx="1382">
                  <c:v>-0.52709962768130936</c:v>
                </c:pt>
                <c:pt idx="1383">
                  <c:v>-0.52910053939558566</c:v>
                </c:pt>
                <c:pt idx="1384">
                  <c:v>-0.53619946212711511</c:v>
                </c:pt>
                <c:pt idx="1385">
                  <c:v>-0.53949959525925806</c:v>
                </c:pt>
                <c:pt idx="1386">
                  <c:v>-0.54119921226083534</c:v>
                </c:pt>
                <c:pt idx="1387">
                  <c:v>-0.5412994209327735</c:v>
                </c:pt>
                <c:pt idx="1388">
                  <c:v>-0.5425006797813694</c:v>
                </c:pt>
                <c:pt idx="1389">
                  <c:v>-0.54709923439077102</c:v>
                </c:pt>
                <c:pt idx="1390">
                  <c:v>-0.54409917449811473</c:v>
                </c:pt>
                <c:pt idx="1391">
                  <c:v>-0.53969938621594338</c:v>
                </c:pt>
                <c:pt idx="1392">
                  <c:v>-0.5391993503581034</c:v>
                </c:pt>
                <c:pt idx="1393">
                  <c:v>-0.53770060920942342</c:v>
                </c:pt>
                <c:pt idx="1394">
                  <c:v>-0.53679962577734841</c:v>
                </c:pt>
                <c:pt idx="1395">
                  <c:v>-0.53629931221075822</c:v>
                </c:pt>
                <c:pt idx="1396">
                  <c:v>-0.53509924621903338</c:v>
                </c:pt>
                <c:pt idx="1397">
                  <c:v>-0.53519938545650803</c:v>
                </c:pt>
                <c:pt idx="1398">
                  <c:v>-0.53600053863920039</c:v>
                </c:pt>
                <c:pt idx="1399">
                  <c:v>-0.53449950675712898</c:v>
                </c:pt>
                <c:pt idx="1400">
                  <c:v>-0.53249953727936372</c:v>
                </c:pt>
                <c:pt idx="1401">
                  <c:v>-0.53369943198777037</c:v>
                </c:pt>
                <c:pt idx="1402">
                  <c:v>-0.53149929656501627</c:v>
                </c:pt>
                <c:pt idx="1403">
                  <c:v>-0.53010048904980067</c:v>
                </c:pt>
                <c:pt idx="1404">
                  <c:v>-0.53119962615892291</c:v>
                </c:pt>
                <c:pt idx="1405">
                  <c:v>-0.53169947853166377</c:v>
                </c:pt>
                <c:pt idx="1406">
                  <c:v>-0.53189963875047397</c:v>
                </c:pt>
                <c:pt idx="1407">
                  <c:v>-0.53659955444163643</c:v>
                </c:pt>
                <c:pt idx="1408">
                  <c:v>-0.53610046005633194</c:v>
                </c:pt>
                <c:pt idx="1409">
                  <c:v>-0.53619963035453111</c:v>
                </c:pt>
                <c:pt idx="1410">
                  <c:v>-0.53569964867347153</c:v>
                </c:pt>
                <c:pt idx="1411">
                  <c:v>-0.53569966697978089</c:v>
                </c:pt>
                <c:pt idx="1412">
                  <c:v>-0.5380995464292937</c:v>
                </c:pt>
                <c:pt idx="1413">
                  <c:v>-0.53860031929070828</c:v>
                </c:pt>
                <c:pt idx="1414">
                  <c:v>-0.53769966468826169</c:v>
                </c:pt>
                <c:pt idx="1415">
                  <c:v>-0.53839941749902209</c:v>
                </c:pt>
                <c:pt idx="1416">
                  <c:v>-0.53819941177061992</c:v>
                </c:pt>
                <c:pt idx="1417">
                  <c:v>-0.53689954490255332</c:v>
                </c:pt>
                <c:pt idx="1418">
                  <c:v>-0.53980031776882242</c:v>
                </c:pt>
                <c:pt idx="1419">
                  <c:v>-0.54209948806965258</c:v>
                </c:pt>
                <c:pt idx="1420">
                  <c:v>-0.54169928016199265</c:v>
                </c:pt>
                <c:pt idx="1421">
                  <c:v>-0.53969962769042468</c:v>
                </c:pt>
                <c:pt idx="1422">
                  <c:v>-0.53999944686802337</c:v>
                </c:pt>
                <c:pt idx="1423">
                  <c:v>-0.53910060310590779</c:v>
                </c:pt>
                <c:pt idx="1424">
                  <c:v>-0.5365994052917813</c:v>
                </c:pt>
                <c:pt idx="1425">
                  <c:v>-0.53279954452591483</c:v>
                </c:pt>
                <c:pt idx="1426">
                  <c:v>-0.53179926108714426</c:v>
                </c:pt>
                <c:pt idx="1427">
                  <c:v>-0.52539968109340407</c:v>
                </c:pt>
                <c:pt idx="1428">
                  <c:v>-0.52800042075978126</c:v>
                </c:pt>
                <c:pt idx="1429">
                  <c:v>-0.52769956397969509</c:v>
                </c:pt>
                <c:pt idx="1430">
                  <c:v>-0.52639959449879825</c:v>
                </c:pt>
                <c:pt idx="1431">
                  <c:v>-0.52359969139070017</c:v>
                </c:pt>
                <c:pt idx="1432">
                  <c:v>-0.52509929923689924</c:v>
                </c:pt>
                <c:pt idx="1433">
                  <c:v>-0.5225006637556362</c:v>
                </c:pt>
                <c:pt idx="1434">
                  <c:v>-0.52089944191538962</c:v>
                </c:pt>
                <c:pt idx="1435">
                  <c:v>-0.52129950561356964</c:v>
                </c:pt>
                <c:pt idx="1436">
                  <c:v>-0.52249946975643979</c:v>
                </c:pt>
                <c:pt idx="1437">
                  <c:v>-0.52499960289424052</c:v>
                </c:pt>
                <c:pt idx="1438">
                  <c:v>-0.52720040893473197</c:v>
                </c:pt>
                <c:pt idx="1439">
                  <c:v>-0.52639955520862713</c:v>
                </c:pt>
                <c:pt idx="1440">
                  <c:v>-0.52559964599640807</c:v>
                </c:pt>
                <c:pt idx="1441">
                  <c:v>-0.52929963417409454</c:v>
                </c:pt>
                <c:pt idx="1442">
                  <c:v>-0.53339948348730104</c:v>
                </c:pt>
                <c:pt idx="1443">
                  <c:v>-0.5336004283890361</c:v>
                </c:pt>
                <c:pt idx="1444">
                  <c:v>-0.53239946289249929</c:v>
                </c:pt>
                <c:pt idx="1445">
                  <c:v>-0.5330995929762139</c:v>
                </c:pt>
                <c:pt idx="1446">
                  <c:v>-0.53139941520203138</c:v>
                </c:pt>
                <c:pt idx="1447">
                  <c:v>-0.53159965095983353</c:v>
                </c:pt>
                <c:pt idx="1448">
                  <c:v>-0.52980045700678602</c:v>
                </c:pt>
                <c:pt idx="1449">
                  <c:v>-0.53149944915639935</c:v>
                </c:pt>
                <c:pt idx="1450">
                  <c:v>-0.52669965477252845</c:v>
                </c:pt>
                <c:pt idx="1451">
                  <c:v>-0.5280996097571915</c:v>
                </c:pt>
                <c:pt idx="1452">
                  <c:v>-0.53259956169495126</c:v>
                </c:pt>
                <c:pt idx="1453">
                  <c:v>-0.53150057906896109</c:v>
                </c:pt>
                <c:pt idx="1454">
                  <c:v>-0.5340995712322183</c:v>
                </c:pt>
                <c:pt idx="1455">
                  <c:v>-0.53299944019090617</c:v>
                </c:pt>
                <c:pt idx="1456">
                  <c:v>-0.53439957332739141</c:v>
                </c:pt>
                <c:pt idx="1457">
                  <c:v>-0.53529954796249513</c:v>
                </c:pt>
                <c:pt idx="1458">
                  <c:v>-0.5366004068418988</c:v>
                </c:pt>
                <c:pt idx="1459">
                  <c:v>-0.54079943829128752</c:v>
                </c:pt>
                <c:pt idx="1460">
                  <c:v>-0.5428994159665308</c:v>
                </c:pt>
                <c:pt idx="1461">
                  <c:v>-0.54479958229057956</c:v>
                </c:pt>
                <c:pt idx="1462">
                  <c:v>-0.54659970931970747</c:v>
                </c:pt>
                <c:pt idx="1463">
                  <c:v>-0.54940032368176617</c:v>
                </c:pt>
                <c:pt idx="1464">
                  <c:v>-0.5473994441999821</c:v>
                </c:pt>
                <c:pt idx="1465">
                  <c:v>-0.54509944152960088</c:v>
                </c:pt>
                <c:pt idx="1466">
                  <c:v>-0.54569955806800863</c:v>
                </c:pt>
                <c:pt idx="1467">
                  <c:v>-0.54689941349352011</c:v>
                </c:pt>
                <c:pt idx="1468">
                  <c:v>-0.54420057278184686</c:v>
                </c:pt>
                <c:pt idx="1469">
                  <c:v>-0.54689939155650791</c:v>
                </c:pt>
                <c:pt idx="1470">
                  <c:v>-0.54739942817832343</c:v>
                </c:pt>
                <c:pt idx="1471">
                  <c:v>-0.54819933948601829</c:v>
                </c:pt>
                <c:pt idx="1472">
                  <c:v>-0.54779922370653367</c:v>
                </c:pt>
                <c:pt idx="1473">
                  <c:v>-0.54200074673281051</c:v>
                </c:pt>
                <c:pt idx="1474">
                  <c:v>-0.54099927424977068</c:v>
                </c:pt>
                <c:pt idx="1475">
                  <c:v>-0.53589955234929221</c:v>
                </c:pt>
                <c:pt idx="1476">
                  <c:v>-0.5346996824227972</c:v>
                </c:pt>
                <c:pt idx="1477">
                  <c:v>-0.53539954833831871</c:v>
                </c:pt>
                <c:pt idx="1478">
                  <c:v>-0.53680044040811481</c:v>
                </c:pt>
                <c:pt idx="1479">
                  <c:v>-0.53899965438904474</c:v>
                </c:pt>
                <c:pt idx="1480">
                  <c:v>-0.54099974213022506</c:v>
                </c:pt>
                <c:pt idx="1481">
                  <c:v>-0.54349979057587916</c:v>
                </c:pt>
                <c:pt idx="1482">
                  <c:v>-0.54639944514929084</c:v>
                </c:pt>
                <c:pt idx="1483">
                  <c:v>-0.54420051536726533</c:v>
                </c:pt>
                <c:pt idx="1484">
                  <c:v>-0.54299951972643612</c:v>
                </c:pt>
                <c:pt idx="1485">
                  <c:v>-0.54509958343987819</c:v>
                </c:pt>
                <c:pt idx="1486">
                  <c:v>-0.54779958820290631</c:v>
                </c:pt>
                <c:pt idx="1487">
                  <c:v>-0.54919974842050578</c:v>
                </c:pt>
                <c:pt idx="1488">
                  <c:v>-0.54940024051757064</c:v>
                </c:pt>
                <c:pt idx="1489">
                  <c:v>-0.54759949684375897</c:v>
                </c:pt>
                <c:pt idx="1490">
                  <c:v>-0.54569942169473507</c:v>
                </c:pt>
                <c:pt idx="1491">
                  <c:v>-0.54289952164253918</c:v>
                </c:pt>
                <c:pt idx="1492">
                  <c:v>-0.54109953250735998</c:v>
                </c:pt>
                <c:pt idx="1493">
                  <c:v>-0.53900039138534339</c:v>
                </c:pt>
                <c:pt idx="1494">
                  <c:v>-0.54159972019260749</c:v>
                </c:pt>
                <c:pt idx="1495">
                  <c:v>-0.54119996033114148</c:v>
                </c:pt>
                <c:pt idx="1496">
                  <c:v>-0.5451998109856504</c:v>
                </c:pt>
                <c:pt idx="1497">
                  <c:v>-0.5459997703510453</c:v>
                </c:pt>
                <c:pt idx="1498">
                  <c:v>-0.54740029563981807</c:v>
                </c:pt>
                <c:pt idx="1499">
                  <c:v>-0.54819988079543691</c:v>
                </c:pt>
                <c:pt idx="1500">
                  <c:v>-0.54999965152819641</c:v>
                </c:pt>
                <c:pt idx="1501">
                  <c:v>-0.55339962005382404</c:v>
                </c:pt>
                <c:pt idx="1502">
                  <c:v>-0.55239972743584076</c:v>
                </c:pt>
                <c:pt idx="1503">
                  <c:v>-0.55190034180122893</c:v>
                </c:pt>
                <c:pt idx="1504">
                  <c:v>-0.5504994850125513</c:v>
                </c:pt>
                <c:pt idx="1505">
                  <c:v>-0.55139937667991035</c:v>
                </c:pt>
                <c:pt idx="1506">
                  <c:v>-0.54859944953932427</c:v>
                </c:pt>
                <c:pt idx="1507">
                  <c:v>-0.54909985427366337</c:v>
                </c:pt>
                <c:pt idx="1508">
                  <c:v>-0.55290013503690716</c:v>
                </c:pt>
                <c:pt idx="1509">
                  <c:v>-0.55989956168923527</c:v>
                </c:pt>
                <c:pt idx="1510">
                  <c:v>-0.56089963894191897</c:v>
                </c:pt>
                <c:pt idx="1511">
                  <c:v>-0.56329952449596021</c:v>
                </c:pt>
                <c:pt idx="1512">
                  <c:v>-0.56239953231852269</c:v>
                </c:pt>
                <c:pt idx="1513">
                  <c:v>-0.56140046368091134</c:v>
                </c:pt>
                <c:pt idx="1514">
                  <c:v>-0.56159938202472404</c:v>
                </c:pt>
                <c:pt idx="1515">
                  <c:v>-0.55959950161195593</c:v>
                </c:pt>
                <c:pt idx="1516">
                  <c:v>-0.56089958191296319</c:v>
                </c:pt>
                <c:pt idx="1517">
                  <c:v>-0.56149950371036539</c:v>
                </c:pt>
                <c:pt idx="1518">
                  <c:v>-0.56070050143898698</c:v>
                </c:pt>
                <c:pt idx="1519">
                  <c:v>-0.55729957218136406</c:v>
                </c:pt>
                <c:pt idx="1520">
                  <c:v>-0.55409954376227688</c:v>
                </c:pt>
                <c:pt idx="1521">
                  <c:v>-0.55489974022202659</c:v>
                </c:pt>
                <c:pt idx="1522">
                  <c:v>-0.55779970569710713</c:v>
                </c:pt>
                <c:pt idx="1523">
                  <c:v>-0.55990023098274833</c:v>
                </c:pt>
                <c:pt idx="1524">
                  <c:v>-0.56719979343324667</c:v>
                </c:pt>
                <c:pt idx="1525">
                  <c:v>-0.57089966983767226</c:v>
                </c:pt>
                <c:pt idx="1526">
                  <c:v>-0.57259968814469175</c:v>
                </c:pt>
                <c:pt idx="1527">
                  <c:v>-0.57109958725050092</c:v>
                </c:pt>
                <c:pt idx="1528">
                  <c:v>-0.57040046272595646</c:v>
                </c:pt>
                <c:pt idx="1529">
                  <c:v>-0.5710997854184825</c:v>
                </c:pt>
                <c:pt idx="1530">
                  <c:v>-0.57299991989566479</c:v>
                </c:pt>
                <c:pt idx="1531">
                  <c:v>-0.57469970111560542</c:v>
                </c:pt>
                <c:pt idx="1532">
                  <c:v>-0.57869973297056276</c:v>
                </c:pt>
                <c:pt idx="1533">
                  <c:v>-0.5790002054272918</c:v>
                </c:pt>
                <c:pt idx="1534">
                  <c:v>-0.57999949798977468</c:v>
                </c:pt>
                <c:pt idx="1535">
                  <c:v>-0.58139957523235353</c:v>
                </c:pt>
                <c:pt idx="1536">
                  <c:v>-0.58449970226502046</c:v>
                </c:pt>
                <c:pt idx="1537">
                  <c:v>-0.58899965114687802</c:v>
                </c:pt>
                <c:pt idx="1538">
                  <c:v>-0.59410033188032685</c:v>
                </c:pt>
                <c:pt idx="1539">
                  <c:v>-0.59379945544787915</c:v>
                </c:pt>
                <c:pt idx="1540">
                  <c:v>-0.59149976063054055</c:v>
                </c:pt>
                <c:pt idx="1541">
                  <c:v>-0.59249926586198853</c:v>
                </c:pt>
                <c:pt idx="1542">
                  <c:v>-0.58749941120186122</c:v>
                </c:pt>
                <c:pt idx="1543">
                  <c:v>-0.58630058402923169</c:v>
                </c:pt>
                <c:pt idx="1544">
                  <c:v>-0.5868997844736441</c:v>
                </c:pt>
                <c:pt idx="1545">
                  <c:v>-0.58889981632819399</c:v>
                </c:pt>
                <c:pt idx="1546">
                  <c:v>-0.59219975910673384</c:v>
                </c:pt>
                <c:pt idx="1547">
                  <c:v>-0.59539968833996681</c:v>
                </c:pt>
                <c:pt idx="1548">
                  <c:v>-0.59440037213062169</c:v>
                </c:pt>
                <c:pt idx="1549">
                  <c:v>-0.59489963760279352</c:v>
                </c:pt>
                <c:pt idx="1550">
                  <c:v>-0.59729962272831472</c:v>
                </c:pt>
                <c:pt idx="1551">
                  <c:v>-0.60039982968010008</c:v>
                </c:pt>
                <c:pt idx="1552">
                  <c:v>-0.60339963664591778</c:v>
                </c:pt>
                <c:pt idx="1553">
                  <c:v>-0.60790033703233348</c:v>
                </c:pt>
                <c:pt idx="1554">
                  <c:v>-0.60779972172167618</c:v>
                </c:pt>
                <c:pt idx="1555">
                  <c:v>-0.60549941253702855</c:v>
                </c:pt>
                <c:pt idx="1556">
                  <c:v>-0.60339942645805422</c:v>
                </c:pt>
                <c:pt idx="1557">
                  <c:v>-0.6022994901650236</c:v>
                </c:pt>
                <c:pt idx="1558">
                  <c:v>-0.60360048789880238</c:v>
                </c:pt>
                <c:pt idx="1559">
                  <c:v>-0.6028993202271522</c:v>
                </c:pt>
                <c:pt idx="1560">
                  <c:v>-0.6016994926467305</c:v>
                </c:pt>
                <c:pt idx="1561">
                  <c:v>-0.60049941750185098</c:v>
                </c:pt>
                <c:pt idx="1562">
                  <c:v>-0.59779975891433423</c:v>
                </c:pt>
                <c:pt idx="1563">
                  <c:v>-0.6019001785243745</c:v>
                </c:pt>
                <c:pt idx="1564">
                  <c:v>-0.60209967632545158</c:v>
                </c:pt>
                <c:pt idx="1565">
                  <c:v>-0.60159962825855473</c:v>
                </c:pt>
                <c:pt idx="1566">
                  <c:v>-0.60039990463701542</c:v>
                </c:pt>
                <c:pt idx="1567">
                  <c:v>-0.60049972515116679</c:v>
                </c:pt>
                <c:pt idx="1568">
                  <c:v>-0.60180023383873049</c:v>
                </c:pt>
                <c:pt idx="1569">
                  <c:v>-0.60089939365570899</c:v>
                </c:pt>
                <c:pt idx="1570">
                  <c:v>-0.59529949970601592</c:v>
                </c:pt>
                <c:pt idx="1571">
                  <c:v>-0.59099971885734703</c:v>
                </c:pt>
                <c:pt idx="1572">
                  <c:v>-0.59239964809967205</c:v>
                </c:pt>
                <c:pt idx="1573">
                  <c:v>-0.595600401306001</c:v>
                </c:pt>
                <c:pt idx="1574">
                  <c:v>-0.59189973621687386</c:v>
                </c:pt>
                <c:pt idx="1575">
                  <c:v>-0.59329983749921666</c:v>
                </c:pt>
                <c:pt idx="1576">
                  <c:v>-0.59799973048939137</c:v>
                </c:pt>
                <c:pt idx="1577">
                  <c:v>-0.59829973220621468</c:v>
                </c:pt>
                <c:pt idx="1578">
                  <c:v>-0.59740024089842336</c:v>
                </c:pt>
                <c:pt idx="1579">
                  <c:v>-0.60199961776379496</c:v>
                </c:pt>
                <c:pt idx="1580">
                  <c:v>-0.60339993037632667</c:v>
                </c:pt>
                <c:pt idx="1581">
                  <c:v>-0.60959957885643234</c:v>
                </c:pt>
                <c:pt idx="1582">
                  <c:v>-0.60609970283985604</c:v>
                </c:pt>
                <c:pt idx="1583">
                  <c:v>-0.60410038661939325</c:v>
                </c:pt>
                <c:pt idx="1584">
                  <c:v>-0.59869929141859757</c:v>
                </c:pt>
                <c:pt idx="1585">
                  <c:v>-0.59249941406596918</c:v>
                </c:pt>
                <c:pt idx="1586">
                  <c:v>-0.59199956989323255</c:v>
                </c:pt>
                <c:pt idx="1587">
                  <c:v>-0.59359952793602133</c:v>
                </c:pt>
                <c:pt idx="1588">
                  <c:v>-0.59340045623685</c:v>
                </c:pt>
                <c:pt idx="1589">
                  <c:v>-0.59569961739180144</c:v>
                </c:pt>
                <c:pt idx="1590">
                  <c:v>-0.59439982433832483</c:v>
                </c:pt>
                <c:pt idx="1591">
                  <c:v>-0.59399939289141912</c:v>
                </c:pt>
                <c:pt idx="1592">
                  <c:v>-0.59239949283801252</c:v>
                </c:pt>
                <c:pt idx="1593">
                  <c:v>-0.58840050716389669</c:v>
                </c:pt>
                <c:pt idx="1594">
                  <c:v>-0.58719973335973918</c:v>
                </c:pt>
                <c:pt idx="1595">
                  <c:v>-0.58799979839386651</c:v>
                </c:pt>
                <c:pt idx="1596">
                  <c:v>-0.58939991321676644</c:v>
                </c:pt>
                <c:pt idx="1597">
                  <c:v>-0.58929962806723779</c:v>
                </c:pt>
                <c:pt idx="1598">
                  <c:v>-0.58610029525880236</c:v>
                </c:pt>
                <c:pt idx="1599">
                  <c:v>-0.58389961795910494</c:v>
                </c:pt>
                <c:pt idx="1600">
                  <c:v>-0.58369986114121275</c:v>
                </c:pt>
                <c:pt idx="1601">
                  <c:v>-0.587699579045875</c:v>
                </c:pt>
                <c:pt idx="1602">
                  <c:v>-0.58669997462857282</c:v>
                </c:pt>
                <c:pt idx="1603">
                  <c:v>-0.5898000108791166</c:v>
                </c:pt>
                <c:pt idx="1604">
                  <c:v>-0.58989974098221865</c:v>
                </c:pt>
                <c:pt idx="1605">
                  <c:v>-0.59069968681433238</c:v>
                </c:pt>
                <c:pt idx="1606">
                  <c:v>-0.59129955273238011</c:v>
                </c:pt>
                <c:pt idx="1607">
                  <c:v>-0.58709971599455457</c:v>
                </c:pt>
                <c:pt idx="1608">
                  <c:v>-0.58610033035802189</c:v>
                </c:pt>
                <c:pt idx="1609">
                  <c:v>-0.58869974651315715</c:v>
                </c:pt>
                <c:pt idx="1610">
                  <c:v>-0.58999981154920533</c:v>
                </c:pt>
                <c:pt idx="1611">
                  <c:v>-0.59019956874544732</c:v>
                </c:pt>
                <c:pt idx="1612">
                  <c:v>-0.5859995403297944</c:v>
                </c:pt>
                <c:pt idx="1613">
                  <c:v>-0.58370048827782739</c:v>
                </c:pt>
                <c:pt idx="1614">
                  <c:v>-0.58239981842052657</c:v>
                </c:pt>
                <c:pt idx="1615">
                  <c:v>-0.58329977779794717</c:v>
                </c:pt>
                <c:pt idx="1616">
                  <c:v>-0.58619972057203995</c:v>
                </c:pt>
                <c:pt idx="1617">
                  <c:v>-0.58619964981335215</c:v>
                </c:pt>
                <c:pt idx="1618">
                  <c:v>-0.58590029735205462</c:v>
                </c:pt>
                <c:pt idx="1619">
                  <c:v>-0.58169972572068218</c:v>
                </c:pt>
                <c:pt idx="1620">
                  <c:v>-0.58229950256645679</c:v>
                </c:pt>
                <c:pt idx="1621">
                  <c:v>-0.57859964924136875</c:v>
                </c:pt>
                <c:pt idx="1622">
                  <c:v>-0.57939984264521627</c:v>
                </c:pt>
                <c:pt idx="1623">
                  <c:v>-0.57940012340986868</c:v>
                </c:pt>
                <c:pt idx="1624">
                  <c:v>-0.57309974651434459</c:v>
                </c:pt>
                <c:pt idx="1625">
                  <c:v>-0.56979950676031876</c:v>
                </c:pt>
                <c:pt idx="1626">
                  <c:v>-0.56899949798389571</c:v>
                </c:pt>
                <c:pt idx="1627">
                  <c:v>-0.56919960842060391</c:v>
                </c:pt>
                <c:pt idx="1628">
                  <c:v>-0.5720003450405784</c:v>
                </c:pt>
                <c:pt idx="1629">
                  <c:v>-0.57029946250986541</c:v>
                </c:pt>
                <c:pt idx="1630">
                  <c:v>-0.56529957599559566</c:v>
                </c:pt>
                <c:pt idx="1631">
                  <c:v>-0.56319959735992597</c:v>
                </c:pt>
                <c:pt idx="1632">
                  <c:v>-0.56209953269717516</c:v>
                </c:pt>
                <c:pt idx="1633">
                  <c:v>-0.55930048065056326</c:v>
                </c:pt>
                <c:pt idx="1634">
                  <c:v>-0.5580999465964851</c:v>
                </c:pt>
                <c:pt idx="1635">
                  <c:v>-0.55929962825757684</c:v>
                </c:pt>
                <c:pt idx="1636">
                  <c:v>-0.55469939460454043</c:v>
                </c:pt>
                <c:pt idx="1637">
                  <c:v>-0.54929959717264865</c:v>
                </c:pt>
                <c:pt idx="1638">
                  <c:v>-0.5487004364040331</c:v>
                </c:pt>
                <c:pt idx="1639">
                  <c:v>-0.54789970321871806</c:v>
                </c:pt>
                <c:pt idx="1640">
                  <c:v>-0.54589980754826684</c:v>
                </c:pt>
                <c:pt idx="1641">
                  <c:v>-0.5476994756681961</c:v>
                </c:pt>
                <c:pt idx="1642">
                  <c:v>-0.54349986076704226</c:v>
                </c:pt>
                <c:pt idx="1643">
                  <c:v>-0.54460012188064866</c:v>
                </c:pt>
                <c:pt idx="1644">
                  <c:v>-0.5436997825599974</c:v>
                </c:pt>
                <c:pt idx="1645">
                  <c:v>-0.54719979476794833</c:v>
                </c:pt>
                <c:pt idx="1646">
                  <c:v>-0.54919993972725933</c:v>
                </c:pt>
                <c:pt idx="1647">
                  <c:v>-0.54929978732980089</c:v>
                </c:pt>
                <c:pt idx="1648">
                  <c:v>-0.55070025978056947</c:v>
                </c:pt>
                <c:pt idx="1649">
                  <c:v>-0.55099946021800861</c:v>
                </c:pt>
                <c:pt idx="1650">
                  <c:v>-0.5471995239277021</c:v>
                </c:pt>
                <c:pt idx="1651">
                  <c:v>-0.54749927978991764</c:v>
                </c:pt>
                <c:pt idx="1652">
                  <c:v>-0.54319952774676494</c:v>
                </c:pt>
                <c:pt idx="1653">
                  <c:v>-0.53920056171773467</c:v>
                </c:pt>
                <c:pt idx="1654">
                  <c:v>-0.54279965343448566</c:v>
                </c:pt>
                <c:pt idx="1655">
                  <c:v>-0.54319964160822565</c:v>
                </c:pt>
                <c:pt idx="1656">
                  <c:v>-0.54149964637326775</c:v>
                </c:pt>
                <c:pt idx="1657">
                  <c:v>-0.54059966773638735</c:v>
                </c:pt>
                <c:pt idx="1658">
                  <c:v>-0.54470034847327042</c:v>
                </c:pt>
                <c:pt idx="1659">
                  <c:v>-0.54889965525217121</c:v>
                </c:pt>
                <c:pt idx="1660">
                  <c:v>-0.55039984560426092</c:v>
                </c:pt>
                <c:pt idx="1661">
                  <c:v>-0.54999949712509988</c:v>
                </c:pt>
                <c:pt idx="1662">
                  <c:v>-0.54829998483182862</c:v>
                </c:pt>
                <c:pt idx="1663">
                  <c:v>-0.5470006852192455</c:v>
                </c:pt>
                <c:pt idx="1664">
                  <c:v>-0.54569982604880352</c:v>
                </c:pt>
                <c:pt idx="1665">
                  <c:v>-0.54829938850889448</c:v>
                </c:pt>
                <c:pt idx="1666">
                  <c:v>-0.55009999303729273</c:v>
                </c:pt>
                <c:pt idx="1667">
                  <c:v>-0.54900001134956256</c:v>
                </c:pt>
                <c:pt idx="1668">
                  <c:v>-0.55080064230423886</c:v>
                </c:pt>
                <c:pt idx="1669">
                  <c:v>-0.54899895848939195</c:v>
                </c:pt>
                <c:pt idx="1670">
                  <c:v>-0.5448993964237161</c:v>
                </c:pt>
                <c:pt idx="1671">
                  <c:v>-0.54389998436090536</c:v>
                </c:pt>
                <c:pt idx="1672">
                  <c:v>-0.54150001487869304</c:v>
                </c:pt>
                <c:pt idx="1673">
                  <c:v>-0.54310054998495616</c:v>
                </c:pt>
                <c:pt idx="1674">
                  <c:v>-0.54549922447040444</c:v>
                </c:pt>
                <c:pt idx="1675">
                  <c:v>-0.54479940805322258</c:v>
                </c:pt>
                <c:pt idx="1676">
                  <c:v>-0.5459000125847524</c:v>
                </c:pt>
                <c:pt idx="1677">
                  <c:v>-0.54420001668768236</c:v>
                </c:pt>
                <c:pt idx="1678">
                  <c:v>-0.54950035028014099</c:v>
                </c:pt>
                <c:pt idx="1679">
                  <c:v>-0.54909947824489791</c:v>
                </c:pt>
                <c:pt idx="1680">
                  <c:v>-0.55479889746493427</c:v>
                </c:pt>
                <c:pt idx="1681">
                  <c:v>-0.5523999940851354</c:v>
                </c:pt>
                <c:pt idx="1682">
                  <c:v>-0.55300002593867248</c:v>
                </c:pt>
                <c:pt idx="1683">
                  <c:v>-0.55230049161764327</c:v>
                </c:pt>
                <c:pt idx="1684">
                  <c:v>-0.5523991586669581</c:v>
                </c:pt>
                <c:pt idx="1685">
                  <c:v>-0.55179915666667512</c:v>
                </c:pt>
                <c:pt idx="1686">
                  <c:v>-0.55269997253344627</c:v>
                </c:pt>
                <c:pt idx="1687">
                  <c:v>-0.55239997796888929</c:v>
                </c:pt>
                <c:pt idx="1688">
                  <c:v>-0.5495008534489898</c:v>
                </c:pt>
                <c:pt idx="1689">
                  <c:v>-0.54789953708677785</c:v>
                </c:pt>
                <c:pt idx="1690">
                  <c:v>-0.5494995591143379</c:v>
                </c:pt>
                <c:pt idx="1691">
                  <c:v>-0.55260001497663325</c:v>
                </c:pt>
                <c:pt idx="1692">
                  <c:v>-0.55880002107733162</c:v>
                </c:pt>
                <c:pt idx="1693">
                  <c:v>-0.5626004505174933</c:v>
                </c:pt>
                <c:pt idx="1694">
                  <c:v>-0.56589969158085296</c:v>
                </c:pt>
                <c:pt idx="1695">
                  <c:v>-0.57019914769625757</c:v>
                </c:pt>
                <c:pt idx="1696">
                  <c:v>-0.57050002317555482</c:v>
                </c:pt>
                <c:pt idx="1697">
                  <c:v>-0.57450000524841016</c:v>
                </c:pt>
                <c:pt idx="1698">
                  <c:v>-0.57520035543711856</c:v>
                </c:pt>
                <c:pt idx="1699">
                  <c:v>-0.57609972181671765</c:v>
                </c:pt>
                <c:pt idx="1700">
                  <c:v>-0.58279962835513288</c:v>
                </c:pt>
                <c:pt idx="1701">
                  <c:v>-0.58600002155435504</c:v>
                </c:pt>
                <c:pt idx="1702">
                  <c:v>-0.58680002326582326</c:v>
                </c:pt>
                <c:pt idx="1703">
                  <c:v>-0.58870090856362367</c:v>
                </c:pt>
                <c:pt idx="1704">
                  <c:v>-0.58829960136063164</c:v>
                </c:pt>
                <c:pt idx="1705">
                  <c:v>-0.59089915332879173</c:v>
                </c:pt>
                <c:pt idx="1706">
                  <c:v>-0.58980001221061684</c:v>
                </c:pt>
                <c:pt idx="1707">
                  <c:v>-0.58570002613123506</c:v>
                </c:pt>
                <c:pt idx="1708">
                  <c:v>-0.58450112276477739</c:v>
                </c:pt>
                <c:pt idx="1709">
                  <c:v>-0.58209947824798292</c:v>
                </c:pt>
                <c:pt idx="1710">
                  <c:v>-0.58239949350536335</c:v>
                </c:pt>
                <c:pt idx="1711">
                  <c:v>-0.58210001879342599</c:v>
                </c:pt>
                <c:pt idx="1712">
                  <c:v>-0.58230002794152824</c:v>
                </c:pt>
                <c:pt idx="1713">
                  <c:v>-0.5834002128613065</c:v>
                </c:pt>
                <c:pt idx="1714">
                  <c:v>-0.58949886159825837</c:v>
                </c:pt>
                <c:pt idx="1715">
                  <c:v>-0.58669954099605093</c:v>
                </c:pt>
                <c:pt idx="1716">
                  <c:v>-0.58520001344732009</c:v>
                </c:pt>
                <c:pt idx="1717">
                  <c:v>-0.58879999924101867</c:v>
                </c:pt>
                <c:pt idx="1718">
                  <c:v>-0.58420104303513654</c:v>
                </c:pt>
                <c:pt idx="1719">
                  <c:v>-0.57879944457818056</c:v>
                </c:pt>
                <c:pt idx="1720">
                  <c:v>-0.58059932403557468</c:v>
                </c:pt>
                <c:pt idx="1721">
                  <c:v>-0.57809998140874086</c:v>
                </c:pt>
                <c:pt idx="1722">
                  <c:v>-0.57739997568569379</c:v>
                </c:pt>
                <c:pt idx="1723">
                  <c:v>-0.57840062322793528</c:v>
                </c:pt>
                <c:pt idx="1724">
                  <c:v>-0.57979921407240909</c:v>
                </c:pt>
                <c:pt idx="1725">
                  <c:v>-0.5790993380578584</c:v>
                </c:pt>
                <c:pt idx="1726">
                  <c:v>-0.57730001201707637</c:v>
                </c:pt>
                <c:pt idx="1727">
                  <c:v>-0.57400001983478433</c:v>
                </c:pt>
                <c:pt idx="1728">
                  <c:v>-0.57600083571014693</c:v>
                </c:pt>
                <c:pt idx="1729">
                  <c:v>-0.57869910277804593</c:v>
                </c:pt>
                <c:pt idx="1730">
                  <c:v>-0.578199716474046</c:v>
                </c:pt>
                <c:pt idx="1731">
                  <c:v>-0.58260001383314375</c:v>
                </c:pt>
                <c:pt idx="1732">
                  <c:v>-0.58349999590427615</c:v>
                </c:pt>
                <c:pt idx="1733">
                  <c:v>-0.58180050458759069</c:v>
                </c:pt>
                <c:pt idx="1734">
                  <c:v>-0.58329924173449399</c:v>
                </c:pt>
                <c:pt idx="1735">
                  <c:v>-0.58079922990873456</c:v>
                </c:pt>
                <c:pt idx="1736">
                  <c:v>-0.58059999294346198</c:v>
                </c:pt>
                <c:pt idx="1737">
                  <c:v>-0.5797000038146507</c:v>
                </c:pt>
                <c:pt idx="1738">
                  <c:v>-0.58100045967148617</c:v>
                </c:pt>
                <c:pt idx="1739">
                  <c:v>-0.57999904747703113</c:v>
                </c:pt>
                <c:pt idx="1740">
                  <c:v>-0.57789921073708683</c:v>
                </c:pt>
                <c:pt idx="1741">
                  <c:v>-0.57200000019656727</c:v>
                </c:pt>
                <c:pt idx="1742">
                  <c:v>-0.57139997243939433</c:v>
                </c:pt>
                <c:pt idx="1743">
                  <c:v>-0.57450014752976131</c:v>
                </c:pt>
                <c:pt idx="1744">
                  <c:v>-0.573299612813571</c:v>
                </c:pt>
                <c:pt idx="1745">
                  <c:v>-0.57470010862743948</c:v>
                </c:pt>
                <c:pt idx="1746">
                  <c:v>-0.57780002937215613</c:v>
                </c:pt>
                <c:pt idx="1747">
                  <c:v>-0.57840000162832439</c:v>
                </c:pt>
                <c:pt idx="1748">
                  <c:v>-0.5791004838902154</c:v>
                </c:pt>
                <c:pt idx="1749">
                  <c:v>-0.58179957628453849</c:v>
                </c:pt>
                <c:pt idx="1750">
                  <c:v>-0.58179940967238508</c:v>
                </c:pt>
                <c:pt idx="1751">
                  <c:v>-0.58239997120108455</c:v>
                </c:pt>
                <c:pt idx="1752">
                  <c:v>-0.58480001048883423</c:v>
                </c:pt>
                <c:pt idx="1753">
                  <c:v>-0.58050093202473363</c:v>
                </c:pt>
                <c:pt idx="1754">
                  <c:v>-0.58069930849160301</c:v>
                </c:pt>
                <c:pt idx="1755">
                  <c:v>-0.57859897899470525</c:v>
                </c:pt>
                <c:pt idx="1756">
                  <c:v>-0.57440002956718672</c:v>
                </c:pt>
                <c:pt idx="1757">
                  <c:v>-0.57429999809392029</c:v>
                </c:pt>
                <c:pt idx="1758">
                  <c:v>-0.57260054979997221</c:v>
                </c:pt>
                <c:pt idx="1759">
                  <c:v>-0.57139968690898968</c:v>
                </c:pt>
                <c:pt idx="1760">
                  <c:v>-0.57019927883084165</c:v>
                </c:pt>
                <c:pt idx="1761">
                  <c:v>-0.56470000562694622</c:v>
                </c:pt>
                <c:pt idx="1762">
                  <c:v>-0.55660002260265173</c:v>
                </c:pt>
                <c:pt idx="1763">
                  <c:v>-0.55280101356765954</c:v>
                </c:pt>
                <c:pt idx="1764">
                  <c:v>-0.55259945640864316</c:v>
                </c:pt>
                <c:pt idx="1765">
                  <c:v>-0.55389930944511434</c:v>
                </c:pt>
                <c:pt idx="1766">
                  <c:v>-0.55420001964375842</c:v>
                </c:pt>
                <c:pt idx="1767">
                  <c:v>-0.56109997969178949</c:v>
                </c:pt>
                <c:pt idx="1768">
                  <c:v>-0.56460000610968564</c:v>
                </c:pt>
                <c:pt idx="1769">
                  <c:v>-0.56679967117815977</c:v>
                </c:pt>
                <c:pt idx="1770">
                  <c:v>-0.56859966374031501</c:v>
                </c:pt>
                <c:pt idx="1771">
                  <c:v>-0.57070001392276026</c:v>
                </c:pt>
                <c:pt idx="1772">
                  <c:v>-0.57249998988845618</c:v>
                </c:pt>
                <c:pt idx="1773">
                  <c:v>-0.57120062084140955</c:v>
                </c:pt>
                <c:pt idx="1774">
                  <c:v>-0.57429915275133681</c:v>
                </c:pt>
                <c:pt idx="1775">
                  <c:v>-0.57079986600729171</c:v>
                </c:pt>
                <c:pt idx="1776">
                  <c:v>-0.57090001468895935</c:v>
                </c:pt>
                <c:pt idx="1777">
                  <c:v>-0.57729999742878135</c:v>
                </c:pt>
                <c:pt idx="1778">
                  <c:v>-0.57850037403113674</c:v>
                </c:pt>
                <c:pt idx="1779">
                  <c:v>-0.58379973125556717</c:v>
                </c:pt>
                <c:pt idx="1780">
                  <c:v>-0.58679877691611182</c:v>
                </c:pt>
                <c:pt idx="1781">
                  <c:v>-0.58000002898916136</c:v>
                </c:pt>
                <c:pt idx="1782">
                  <c:v>-0.58020000800752314</c:v>
                </c:pt>
                <c:pt idx="1783">
                  <c:v>-0.58320015668869019</c:v>
                </c:pt>
                <c:pt idx="1784">
                  <c:v>-0.58269958638993558</c:v>
                </c:pt>
                <c:pt idx="1785">
                  <c:v>-0.58070009202492656</c:v>
                </c:pt>
                <c:pt idx="1786">
                  <c:v>-0.58500001277570846</c:v>
                </c:pt>
                <c:pt idx="1787">
                  <c:v>-0.58170000705285929</c:v>
                </c:pt>
                <c:pt idx="1788">
                  <c:v>-0.58080069084098795</c:v>
                </c:pt>
                <c:pt idx="1789">
                  <c:v>-0.57909954719798407</c:v>
                </c:pt>
                <c:pt idx="1790">
                  <c:v>-0.57599961561936652</c:v>
                </c:pt>
                <c:pt idx="1791">
                  <c:v>-0.57679998884123052</c:v>
                </c:pt>
                <c:pt idx="1792">
                  <c:v>-0.57620001053874148</c:v>
                </c:pt>
                <c:pt idx="1793">
                  <c:v>-0.57730042676848825</c:v>
                </c:pt>
                <c:pt idx="1794">
                  <c:v>-0.58009945178491762</c:v>
                </c:pt>
                <c:pt idx="1795">
                  <c:v>-0.57979956965573365</c:v>
                </c:pt>
                <c:pt idx="1796">
                  <c:v>-0.58300001230963971</c:v>
                </c:pt>
                <c:pt idx="1797">
                  <c:v>-0.58360000757966191</c:v>
                </c:pt>
                <c:pt idx="1798">
                  <c:v>-0.58430006041453453</c:v>
                </c:pt>
                <c:pt idx="1799">
                  <c:v>-0.58359900684445165</c:v>
                </c:pt>
                <c:pt idx="1800">
                  <c:v>-0.58089959716744488</c:v>
                </c:pt>
                <c:pt idx="1801">
                  <c:v>-0.58210000019607833</c:v>
                </c:pt>
                <c:pt idx="1802">
                  <c:v>-0.58480000595591264</c:v>
                </c:pt>
                <c:pt idx="1803">
                  <c:v>-0.58810001917299815</c:v>
                </c:pt>
                <c:pt idx="1804">
                  <c:v>-0.58849975233169971</c:v>
                </c:pt>
                <c:pt idx="1805">
                  <c:v>-0.59109917221212527</c:v>
                </c:pt>
                <c:pt idx="1806">
                  <c:v>-0.58800000467454083</c:v>
                </c:pt>
                <c:pt idx="1807">
                  <c:v>-0.58409999828290893</c:v>
                </c:pt>
                <c:pt idx="1808">
                  <c:v>-0.58330064244364621</c:v>
                </c:pt>
                <c:pt idx="1809">
                  <c:v>-0.58429966102266917</c:v>
                </c:pt>
                <c:pt idx="1810">
                  <c:v>-0.58409974298410816</c:v>
                </c:pt>
                <c:pt idx="1811">
                  <c:v>-0.58599999733269215</c:v>
                </c:pt>
                <c:pt idx="1812">
                  <c:v>-0.58169999871461187</c:v>
                </c:pt>
                <c:pt idx="1813">
                  <c:v>-0.58240069571183994</c:v>
                </c:pt>
                <c:pt idx="1814">
                  <c:v>-0.58599950294592418</c:v>
                </c:pt>
                <c:pt idx="1815">
                  <c:v>-0.5856997467999463</c:v>
                </c:pt>
                <c:pt idx="1816">
                  <c:v>-0.58820000114792492</c:v>
                </c:pt>
                <c:pt idx="1817">
                  <c:v>-0.58440001268172637</c:v>
                </c:pt>
                <c:pt idx="1818">
                  <c:v>-0.58780003910214873</c:v>
                </c:pt>
                <c:pt idx="1819">
                  <c:v>-0.5898997898621019</c:v>
                </c:pt>
                <c:pt idx="1820">
                  <c:v>-0.59119967675360385</c:v>
                </c:pt>
                <c:pt idx="1821">
                  <c:v>-0.59289999713655561</c:v>
                </c:pt>
                <c:pt idx="1822">
                  <c:v>-0.59299998598726233</c:v>
                </c:pt>
                <c:pt idx="1823">
                  <c:v>-0.59670027012907667</c:v>
                </c:pt>
                <c:pt idx="1824">
                  <c:v>-0.59649989524041303</c:v>
                </c:pt>
                <c:pt idx="1825">
                  <c:v>-0.59659963007288752</c:v>
                </c:pt>
                <c:pt idx="1826">
                  <c:v>-0.59680000667140121</c:v>
                </c:pt>
                <c:pt idx="1827">
                  <c:v>-0.5993999870333937</c:v>
                </c:pt>
                <c:pt idx="1828">
                  <c:v>-0.59650035042432137</c:v>
                </c:pt>
                <c:pt idx="1829">
                  <c:v>-0.59349945774738444</c:v>
                </c:pt>
                <c:pt idx="1830">
                  <c:v>-0.59369962201162707</c:v>
                </c:pt>
                <c:pt idx="1831">
                  <c:v>-0.59330001182388514</c:v>
                </c:pt>
                <c:pt idx="1832">
                  <c:v>-0.59549998812144622</c:v>
                </c:pt>
                <c:pt idx="1833">
                  <c:v>-0.59630043077049777</c:v>
                </c:pt>
                <c:pt idx="1834">
                  <c:v>-0.60369969553721603</c:v>
                </c:pt>
                <c:pt idx="1835">
                  <c:v>-0.60349978088925127</c:v>
                </c:pt>
                <c:pt idx="1836">
                  <c:v>-0.60470000882196473</c:v>
                </c:pt>
                <c:pt idx="1837">
                  <c:v>-0.60540001426124945</c:v>
                </c:pt>
                <c:pt idx="1838">
                  <c:v>-0.59970089955459116</c:v>
                </c:pt>
                <c:pt idx="1839">
                  <c:v>-0.59799982872209512</c:v>
                </c:pt>
                <c:pt idx="1840">
                  <c:v>-0.59649962959520053</c:v>
                </c:pt>
                <c:pt idx="1841">
                  <c:v>-0.5989000061963452</c:v>
                </c:pt>
                <c:pt idx="1842">
                  <c:v>-0.6013999899441842</c:v>
                </c:pt>
                <c:pt idx="1843">
                  <c:v>-0.60550040617090417</c:v>
                </c:pt>
                <c:pt idx="1844">
                  <c:v>-0.60619956631853711</c:v>
                </c:pt>
                <c:pt idx="1845">
                  <c:v>-0.60719938311376609</c:v>
                </c:pt>
                <c:pt idx="1846">
                  <c:v>-0.60870001406874508</c:v>
                </c:pt>
                <c:pt idx="1847">
                  <c:v>-0.60689998597808881</c:v>
                </c:pt>
                <c:pt idx="1848">
                  <c:v>-0.61109994635626208</c:v>
                </c:pt>
                <c:pt idx="1849">
                  <c:v>-0.61399987526237965</c:v>
                </c:pt>
                <c:pt idx="1850">
                  <c:v>-0.61979948749649338</c:v>
                </c:pt>
                <c:pt idx="1851">
                  <c:v>-0.62260001277900301</c:v>
                </c:pt>
                <c:pt idx="1852">
                  <c:v>-0.62359999518230325</c:v>
                </c:pt>
                <c:pt idx="1853">
                  <c:v>-0.62300034537474858</c:v>
                </c:pt>
                <c:pt idx="1854">
                  <c:v>-0.62099989428679692</c:v>
                </c:pt>
                <c:pt idx="1855">
                  <c:v>-0.62289940729533555</c:v>
                </c:pt>
                <c:pt idx="1856">
                  <c:v>-0.62169999861362157</c:v>
                </c:pt>
                <c:pt idx="1857">
                  <c:v>-0.61890001421124907</c:v>
                </c:pt>
                <c:pt idx="1858">
                  <c:v>-0.62109991836769041</c:v>
                </c:pt>
                <c:pt idx="1859">
                  <c:v>-0.62039900298259454</c:v>
                </c:pt>
                <c:pt idx="1860">
                  <c:v>-0.61750027875677915</c:v>
                </c:pt>
                <c:pt idx="1861">
                  <c:v>-0.62289999800123041</c:v>
                </c:pt>
                <c:pt idx="1862">
                  <c:v>-0.62500000748696038</c:v>
                </c:pt>
                <c:pt idx="1863">
                  <c:v>-0.62730003390606726</c:v>
                </c:pt>
                <c:pt idx="1864">
                  <c:v>-0.6240995655534789</c:v>
                </c:pt>
                <c:pt idx="1865">
                  <c:v>-0.62239941215375438</c:v>
                </c:pt>
                <c:pt idx="1866">
                  <c:v>-0.6214000034815399</c:v>
                </c:pt>
                <c:pt idx="1867">
                  <c:v>-0.62609998993866611</c:v>
                </c:pt>
                <c:pt idx="1868">
                  <c:v>-0.63379983143386198</c:v>
                </c:pt>
                <c:pt idx="1869">
                  <c:v>-0.63699989037559135</c:v>
                </c:pt>
                <c:pt idx="1870">
                  <c:v>-0.63889972781908</c:v>
                </c:pt>
                <c:pt idx="1871">
                  <c:v>-0.64279999537393451</c:v>
                </c:pt>
                <c:pt idx="1872">
                  <c:v>-0.64259999775822507</c:v>
                </c:pt>
                <c:pt idx="1873">
                  <c:v>-0.6483999053016305</c:v>
                </c:pt>
                <c:pt idx="1874">
                  <c:v>-0.64889967265480664</c:v>
                </c:pt>
                <c:pt idx="1875">
                  <c:v>-0.64959957580867922</c:v>
                </c:pt>
                <c:pt idx="1876">
                  <c:v>-0.65080000524176285</c:v>
                </c:pt>
                <c:pt idx="1877">
                  <c:v>-0.65320001101645175</c:v>
                </c:pt>
                <c:pt idx="1878">
                  <c:v>-0.65740029177686665</c:v>
                </c:pt>
                <c:pt idx="1879">
                  <c:v>-0.65659982409852091</c:v>
                </c:pt>
                <c:pt idx="1880">
                  <c:v>-0.65559990978363203</c:v>
                </c:pt>
                <c:pt idx="1881">
                  <c:v>-0.65920000562618952</c:v>
                </c:pt>
                <c:pt idx="1882">
                  <c:v>-0.66050000090763206</c:v>
                </c:pt>
                <c:pt idx="1883">
                  <c:v>-0.66390046996821184</c:v>
                </c:pt>
                <c:pt idx="1884">
                  <c:v>-0.66339989934203913</c:v>
                </c:pt>
                <c:pt idx="1885">
                  <c:v>-0.66789930634695338</c:v>
                </c:pt>
                <c:pt idx="1886">
                  <c:v>-0.66600000333710341</c:v>
                </c:pt>
                <c:pt idx="1887">
                  <c:v>-0.66750000267347787</c:v>
                </c:pt>
                <c:pt idx="1888">
                  <c:v>-0.66490067324048141</c:v>
                </c:pt>
                <c:pt idx="1889">
                  <c:v>-0.66119989469734719</c:v>
                </c:pt>
                <c:pt idx="1890">
                  <c:v>-0.66509954011416994</c:v>
                </c:pt>
                <c:pt idx="1891">
                  <c:v>-0.6619999959730194</c:v>
                </c:pt>
                <c:pt idx="1892">
                  <c:v>-0.66839999868534505</c:v>
                </c:pt>
                <c:pt idx="1893">
                  <c:v>-0.66890048096684041</c:v>
                </c:pt>
                <c:pt idx="1894">
                  <c:v>-0.66949933798605343</c:v>
                </c:pt>
                <c:pt idx="1895">
                  <c:v>-0.66749936949781841</c:v>
                </c:pt>
                <c:pt idx="1896">
                  <c:v>-0.66620000045804773</c:v>
                </c:pt>
                <c:pt idx="1897">
                  <c:v>-0.66240000521793263</c:v>
                </c:pt>
                <c:pt idx="1898">
                  <c:v>-0.66090060806891415</c:v>
                </c:pt>
                <c:pt idx="1899">
                  <c:v>-0.66329984844196588</c:v>
                </c:pt>
                <c:pt idx="1900">
                  <c:v>-0.66639974209829234</c:v>
                </c:pt>
                <c:pt idx="1901">
                  <c:v>-0.66669999644363998</c:v>
                </c:pt>
                <c:pt idx="1902">
                  <c:v>-0.66490000019257423</c:v>
                </c:pt>
                <c:pt idx="1903">
                  <c:v>-0.66080081774998689</c:v>
                </c:pt>
                <c:pt idx="1904">
                  <c:v>-0.65749982142006047</c:v>
                </c:pt>
                <c:pt idx="1905">
                  <c:v>-0.65589972660382045</c:v>
                </c:pt>
                <c:pt idx="1906">
                  <c:v>-0.65809999415796483</c:v>
                </c:pt>
                <c:pt idx="1907">
                  <c:v>-0.66020000501157483</c:v>
                </c:pt>
                <c:pt idx="1908">
                  <c:v>-0.6599008093617158</c:v>
                </c:pt>
                <c:pt idx="1909">
                  <c:v>-0.65750025939632906</c:v>
                </c:pt>
                <c:pt idx="1910">
                  <c:v>-0.66279933450277895</c:v>
                </c:pt>
                <c:pt idx="1911">
                  <c:v>-0.65750000507978257</c:v>
                </c:pt>
                <c:pt idx="1912">
                  <c:v>-0.65840000474418048</c:v>
                </c:pt>
                <c:pt idx="1913">
                  <c:v>-0.65770044739474542</c:v>
                </c:pt>
                <c:pt idx="1914">
                  <c:v>-0.65849937182065332</c:v>
                </c:pt>
                <c:pt idx="1915">
                  <c:v>-0.66139961533190217</c:v>
                </c:pt>
                <c:pt idx="1916">
                  <c:v>-0.66230000515497522</c:v>
                </c:pt>
                <c:pt idx="1917">
                  <c:v>-0.66380000515346183</c:v>
                </c:pt>
                <c:pt idx="1918">
                  <c:v>-0.66580047422030475</c:v>
                </c:pt>
                <c:pt idx="1919">
                  <c:v>-0.66319959473912604</c:v>
                </c:pt>
                <c:pt idx="1920">
                  <c:v>-0.66449995136645157</c:v>
                </c:pt>
                <c:pt idx="1921">
                  <c:v>-0.66850000588601688</c:v>
                </c:pt>
                <c:pt idx="1922">
                  <c:v>-0.66390000185492681</c:v>
                </c:pt>
                <c:pt idx="1923">
                  <c:v>-0.66310063280980103</c:v>
                </c:pt>
                <c:pt idx="1924">
                  <c:v>-0.65839926836633822</c:v>
                </c:pt>
                <c:pt idx="1925">
                  <c:v>-0.65839984276681207</c:v>
                </c:pt>
                <c:pt idx="1926">
                  <c:v>-0.66000000465282938</c:v>
                </c:pt>
                <c:pt idx="1927">
                  <c:v>-0.66070000670151785</c:v>
                </c:pt>
                <c:pt idx="1928">
                  <c:v>-0.65880059633491328</c:v>
                </c:pt>
                <c:pt idx="1929">
                  <c:v>-0.65439949638675898</c:v>
                </c:pt>
                <c:pt idx="1930">
                  <c:v>-0.65209966404654551</c:v>
                </c:pt>
                <c:pt idx="1931">
                  <c:v>-0.65349999933096115</c:v>
                </c:pt>
                <c:pt idx="1932">
                  <c:v>-0.65350000307080336</c:v>
                </c:pt>
                <c:pt idx="1933">
                  <c:v>-0.65180078101548133</c:v>
                </c:pt>
                <c:pt idx="1934">
                  <c:v>-0.64959937254025135</c:v>
                </c:pt>
                <c:pt idx="1935">
                  <c:v>-0.64599945215013577</c:v>
                </c:pt>
                <c:pt idx="1936">
                  <c:v>-0.64290000215987675</c:v>
                </c:pt>
                <c:pt idx="1937">
                  <c:v>-0.64000000184751116</c:v>
                </c:pt>
                <c:pt idx="1938">
                  <c:v>-0.63580091355834156</c:v>
                </c:pt>
                <c:pt idx="1939">
                  <c:v>-0.64019949557405198</c:v>
                </c:pt>
                <c:pt idx="1940">
                  <c:v>-0.64079937266069464</c:v>
                </c:pt>
                <c:pt idx="1941">
                  <c:v>-0.64330000361223938</c:v>
                </c:pt>
                <c:pt idx="1942">
                  <c:v>-0.64080000093235867</c:v>
                </c:pt>
                <c:pt idx="1943">
                  <c:v>-0.64060027593950508</c:v>
                </c:pt>
                <c:pt idx="1944">
                  <c:v>-0.63949961792241083</c:v>
                </c:pt>
                <c:pt idx="1945">
                  <c:v>-0.63999954580503982</c:v>
                </c:pt>
                <c:pt idx="1946">
                  <c:v>-0.63780000165570527</c:v>
                </c:pt>
                <c:pt idx="1947">
                  <c:v>-0.63810000370722264</c:v>
                </c:pt>
                <c:pt idx="1948">
                  <c:v>-0.63630031833599787</c:v>
                </c:pt>
                <c:pt idx="1949">
                  <c:v>-0.63709967929025879</c:v>
                </c:pt>
                <c:pt idx="1950">
                  <c:v>-0.63789947982877493</c:v>
                </c:pt>
                <c:pt idx="1951">
                  <c:v>-0.63799999970069621</c:v>
                </c:pt>
                <c:pt idx="1952">
                  <c:v>-0.64319999834697228</c:v>
                </c:pt>
                <c:pt idx="1953">
                  <c:v>-0.63600059542659437</c:v>
                </c:pt>
                <c:pt idx="1954">
                  <c:v>-0.63369929768668953</c:v>
                </c:pt>
                <c:pt idx="1955">
                  <c:v>-0.63659967802959727</c:v>
                </c:pt>
                <c:pt idx="1956">
                  <c:v>-0.6348000001089531</c:v>
                </c:pt>
                <c:pt idx="1957">
                  <c:v>-0.63569999978062697</c:v>
                </c:pt>
                <c:pt idx="1958">
                  <c:v>-0.64100002992199734</c:v>
                </c:pt>
                <c:pt idx="1959">
                  <c:v>-0.6411993427973357</c:v>
                </c:pt>
                <c:pt idx="1960">
                  <c:v>-0.6420991470804438</c:v>
                </c:pt>
                <c:pt idx="1961">
                  <c:v>-0.63950000036857091</c:v>
                </c:pt>
                <c:pt idx="1962">
                  <c:v>-0.63890000090032117</c:v>
                </c:pt>
                <c:pt idx="1963">
                  <c:v>-0.63720059426123044</c:v>
                </c:pt>
                <c:pt idx="1964">
                  <c:v>-0.63999920592323178</c:v>
                </c:pt>
                <c:pt idx="1965">
                  <c:v>-0.63819934421189828</c:v>
                </c:pt>
                <c:pt idx="1966">
                  <c:v>-0.63560000017605489</c:v>
                </c:pt>
                <c:pt idx="1967">
                  <c:v>-0.63309999992634403</c:v>
                </c:pt>
                <c:pt idx="1968">
                  <c:v>-0.62760108324437169</c:v>
                </c:pt>
                <c:pt idx="1969">
                  <c:v>-0.62819977135222871</c:v>
                </c:pt>
                <c:pt idx="1970">
                  <c:v>-0.63089943583327113</c:v>
                </c:pt>
                <c:pt idx="1971">
                  <c:v>-0.62589999998454005</c:v>
                </c:pt>
                <c:pt idx="1972">
                  <c:v>-0.62790000015957048</c:v>
                </c:pt>
                <c:pt idx="1973">
                  <c:v>-0.62600059444957878</c:v>
                </c:pt>
                <c:pt idx="1974">
                  <c:v>-0.62619945130427368</c:v>
                </c:pt>
                <c:pt idx="1975">
                  <c:v>-0.6274996027132147</c:v>
                </c:pt>
                <c:pt idx="1976">
                  <c:v>-0.62750000014784746</c:v>
                </c:pt>
                <c:pt idx="1977">
                  <c:v>-0.62579999931767816</c:v>
                </c:pt>
                <c:pt idx="1978">
                  <c:v>-0.6215012217653566</c:v>
                </c:pt>
                <c:pt idx="1979">
                  <c:v>-0.61849949629686307</c:v>
                </c:pt>
                <c:pt idx="1980">
                  <c:v>-0.61809964905114612</c:v>
                </c:pt>
                <c:pt idx="1981">
                  <c:v>-0.61970000126893865</c:v>
                </c:pt>
                <c:pt idx="1982">
                  <c:v>-0.61930000161373755</c:v>
                </c:pt>
                <c:pt idx="1983">
                  <c:v>-0.62090018246817635</c:v>
                </c:pt>
                <c:pt idx="1984">
                  <c:v>-0.61849969447939657</c:v>
                </c:pt>
                <c:pt idx="1985">
                  <c:v>-0.62429978728323476</c:v>
                </c:pt>
                <c:pt idx="1986">
                  <c:v>-0.62879999828146538</c:v>
                </c:pt>
                <c:pt idx="1987">
                  <c:v>-0.62589999829651788</c:v>
                </c:pt>
                <c:pt idx="1988">
                  <c:v>-0.62610038439015625</c:v>
                </c:pt>
                <c:pt idx="1989">
                  <c:v>-0.62419987878820393</c:v>
                </c:pt>
                <c:pt idx="1990">
                  <c:v>-0.62349988014466362</c:v>
                </c:pt>
                <c:pt idx="1991">
                  <c:v>-0.62570000070991227</c:v>
                </c:pt>
                <c:pt idx="1992">
                  <c:v>-0.62039999905391596</c:v>
                </c:pt>
                <c:pt idx="1993">
                  <c:v>-0.61640088434069185</c:v>
                </c:pt>
                <c:pt idx="1994">
                  <c:v>-0.61190004550735466</c:v>
                </c:pt>
                <c:pt idx="1995">
                  <c:v>-0.61289978981221793</c:v>
                </c:pt>
                <c:pt idx="1996">
                  <c:v>-0.61399999708373798</c:v>
                </c:pt>
                <c:pt idx="1997">
                  <c:v>-0.61709999843878904</c:v>
                </c:pt>
                <c:pt idx="1998">
                  <c:v>-0.61989989107678412</c:v>
                </c:pt>
                <c:pt idx="1999">
                  <c:v>-0.62069920496287523</c:v>
                </c:pt>
                <c:pt idx="2000">
                  <c:v>-0.61599961612228071</c:v>
                </c:pt>
                <c:pt idx="2001">
                  <c:v>-0.61279999848193256</c:v>
                </c:pt>
                <c:pt idx="2002">
                  <c:v>-0.60869999681744957</c:v>
                </c:pt>
                <c:pt idx="2003">
                  <c:v>-0.60730058069020743</c:v>
                </c:pt>
                <c:pt idx="2004">
                  <c:v>-0.60649936051777331</c:v>
                </c:pt>
                <c:pt idx="2005">
                  <c:v>-0.60689951293170452</c:v>
                </c:pt>
                <c:pt idx="2006">
                  <c:v>-0.60970000265660929</c:v>
                </c:pt>
                <c:pt idx="2007">
                  <c:v>-0.61090000130934641</c:v>
                </c:pt>
                <c:pt idx="2008">
                  <c:v>-0.61220045716618188</c:v>
                </c:pt>
                <c:pt idx="2009">
                  <c:v>-0.61579933045868529</c:v>
                </c:pt>
                <c:pt idx="2010">
                  <c:v>-0.61459930813725805</c:v>
                </c:pt>
                <c:pt idx="2011">
                  <c:v>-0.61300000681512756</c:v>
                </c:pt>
                <c:pt idx="2012">
                  <c:v>-0.61299999566108454</c:v>
                </c:pt>
                <c:pt idx="2013">
                  <c:v>-0.61110081491642632</c:v>
                </c:pt>
                <c:pt idx="2014">
                  <c:v>-0.60929918869078392</c:v>
                </c:pt>
                <c:pt idx="2015">
                  <c:v>-0.60829930758336559</c:v>
                </c:pt>
                <c:pt idx="2016">
                  <c:v>-0.60220000627305126</c:v>
                </c:pt>
                <c:pt idx="2017">
                  <c:v>-0.60010000663169194</c:v>
                </c:pt>
                <c:pt idx="2018">
                  <c:v>-0.59590074324660236</c:v>
                </c:pt>
                <c:pt idx="2019">
                  <c:v>-0.59379989593435312</c:v>
                </c:pt>
                <c:pt idx="2020">
                  <c:v>-0.59469951155188028</c:v>
                </c:pt>
                <c:pt idx="2021">
                  <c:v>-0.59299999382346869</c:v>
                </c:pt>
                <c:pt idx="2022">
                  <c:v>-0.59650000534020364</c:v>
                </c:pt>
                <c:pt idx="2023">
                  <c:v>-0.59430074196279747</c:v>
                </c:pt>
                <c:pt idx="2024">
                  <c:v>-0.59480001588235609</c:v>
                </c:pt>
                <c:pt idx="2025">
                  <c:v>-0.5986999728702358</c:v>
                </c:pt>
                <c:pt idx="2026">
                  <c:v>-0.60049999928742182</c:v>
                </c:pt>
                <c:pt idx="2027">
                  <c:v>-0.60320000402862206</c:v>
                </c:pt>
                <c:pt idx="2028">
                  <c:v>-0.60060040536336601</c:v>
                </c:pt>
                <c:pt idx="2029">
                  <c:v>-0.6046994493008242</c:v>
                </c:pt>
                <c:pt idx="2030">
                  <c:v>-0.60209946287068306</c:v>
                </c:pt>
                <c:pt idx="2031">
                  <c:v>-0.60229999966395553</c:v>
                </c:pt>
                <c:pt idx="2032">
                  <c:v>-0.60399999900255352</c:v>
                </c:pt>
                <c:pt idx="2033">
                  <c:v>-0.60560038881521905</c:v>
                </c:pt>
                <c:pt idx="2034">
                  <c:v>-0.60519957401993452</c:v>
                </c:pt>
                <c:pt idx="2035">
                  <c:v>-0.6072996607326786</c:v>
                </c:pt>
                <c:pt idx="2036">
                  <c:v>-0.60519999601820018</c:v>
                </c:pt>
                <c:pt idx="2037">
                  <c:v>-0.60520000348333269</c:v>
                </c:pt>
                <c:pt idx="2038">
                  <c:v>-0.60680036518897396</c:v>
                </c:pt>
                <c:pt idx="2039">
                  <c:v>-0.61149982805363834</c:v>
                </c:pt>
                <c:pt idx="2040">
                  <c:v>-0.61189989883860108</c:v>
                </c:pt>
                <c:pt idx="2041">
                  <c:v>-0.61460000619990751</c:v>
                </c:pt>
                <c:pt idx="2042">
                  <c:v>-0.61260000655602198</c:v>
                </c:pt>
                <c:pt idx="2043">
                  <c:v>-0.61200064902368467</c:v>
                </c:pt>
                <c:pt idx="2044">
                  <c:v>-0.61049983592238277</c:v>
                </c:pt>
                <c:pt idx="2045">
                  <c:v>-0.6112992212511017</c:v>
                </c:pt>
                <c:pt idx="2046">
                  <c:v>-0.60609999918960966</c:v>
                </c:pt>
                <c:pt idx="2047">
                  <c:v>-0.60540000360197155</c:v>
                </c:pt>
                <c:pt idx="2048">
                  <c:v>-0.61000013737793779</c:v>
                </c:pt>
                <c:pt idx="2049">
                  <c:v>-0.61039971440186491</c:v>
                </c:pt>
                <c:pt idx="2050">
                  <c:v>-0.61149954812572105</c:v>
                </c:pt>
                <c:pt idx="2051">
                  <c:v>-0.61240000398538541</c:v>
                </c:pt>
                <c:pt idx="2052">
                  <c:v>-0.61239999925601296</c:v>
                </c:pt>
                <c:pt idx="2053">
                  <c:v>-0.61240064342564438</c:v>
                </c:pt>
                <c:pt idx="2054">
                  <c:v>-0.61680019774939865</c:v>
                </c:pt>
                <c:pt idx="2055">
                  <c:v>-0.62319904255855363</c:v>
                </c:pt>
                <c:pt idx="2056">
                  <c:v>-0.62159999389405129</c:v>
                </c:pt>
                <c:pt idx="2057">
                  <c:v>-0.62070000544190407</c:v>
                </c:pt>
                <c:pt idx="2058">
                  <c:v>-0.62230023336451268</c:v>
                </c:pt>
                <c:pt idx="2059">
                  <c:v>-0.62359963326889556</c:v>
                </c:pt>
                <c:pt idx="2060">
                  <c:v>-0.62319941382884281</c:v>
                </c:pt>
                <c:pt idx="2061">
                  <c:v>-0.62060000515339198</c:v>
                </c:pt>
                <c:pt idx="2062">
                  <c:v>-0.62339998688548803</c:v>
                </c:pt>
                <c:pt idx="2063">
                  <c:v>-0.62790025783033343</c:v>
                </c:pt>
                <c:pt idx="2064">
                  <c:v>-0.62899937629845226</c:v>
                </c:pt>
                <c:pt idx="2065">
                  <c:v>-0.62739982843777398</c:v>
                </c:pt>
                <c:pt idx="2066">
                  <c:v>-0.62710000353399664</c:v>
                </c:pt>
                <c:pt idx="2067">
                  <c:v>-0.62670000386424363</c:v>
                </c:pt>
                <c:pt idx="2068">
                  <c:v>-0.62330064801790286</c:v>
                </c:pt>
                <c:pt idx="2069">
                  <c:v>-0.62459984946326585</c:v>
                </c:pt>
                <c:pt idx="2070">
                  <c:v>-0.62259970011655241</c:v>
                </c:pt>
                <c:pt idx="2071">
                  <c:v>-0.62510001067857957</c:v>
                </c:pt>
                <c:pt idx="2072">
                  <c:v>-0.62950000086129876</c:v>
                </c:pt>
                <c:pt idx="2073">
                  <c:v>-0.62940028162120143</c:v>
                </c:pt>
                <c:pt idx="2074">
                  <c:v>-0.63029990673385328</c:v>
                </c:pt>
                <c:pt idx="2075">
                  <c:v>-0.63339980716409627</c:v>
                </c:pt>
                <c:pt idx="2076">
                  <c:v>-0.63449999547447078</c:v>
                </c:pt>
                <c:pt idx="2077">
                  <c:v>-0.63980001273012022</c:v>
                </c:pt>
                <c:pt idx="2078">
                  <c:v>-0.64290024066576734</c:v>
                </c:pt>
                <c:pt idx="2079">
                  <c:v>-0.64589933337992989</c:v>
                </c:pt>
                <c:pt idx="2080">
                  <c:v>-0.64509948410704965</c:v>
                </c:pt>
                <c:pt idx="2081">
                  <c:v>-0.64419999279925833</c:v>
                </c:pt>
                <c:pt idx="2082">
                  <c:v>-0.64440000500326278</c:v>
                </c:pt>
                <c:pt idx="2083">
                  <c:v>-0.64350039482087595</c:v>
                </c:pt>
                <c:pt idx="2084">
                  <c:v>-0.64709964976646006</c:v>
                </c:pt>
                <c:pt idx="2085">
                  <c:v>-0.6474991356881219</c:v>
                </c:pt>
                <c:pt idx="2086">
                  <c:v>-0.64170000777085079</c:v>
                </c:pt>
                <c:pt idx="2087">
                  <c:v>-0.64300000338698737</c:v>
                </c:pt>
                <c:pt idx="2088">
                  <c:v>-0.64380040641117375</c:v>
                </c:pt>
                <c:pt idx="2089">
                  <c:v>-0.64799949813459534</c:v>
                </c:pt>
                <c:pt idx="2090">
                  <c:v>-0.64899996380700031</c:v>
                </c:pt>
                <c:pt idx="2091">
                  <c:v>-0.65130000343924621</c:v>
                </c:pt>
                <c:pt idx="2092">
                  <c:v>-0.64959999327402329</c:v>
                </c:pt>
                <c:pt idx="2093">
                  <c:v>-0.64640066385618411</c:v>
                </c:pt>
                <c:pt idx="2094">
                  <c:v>-0.64079975424101576</c:v>
                </c:pt>
                <c:pt idx="2095">
                  <c:v>-0.64019939932768466</c:v>
                </c:pt>
                <c:pt idx="2096">
                  <c:v>-0.63670000385900494</c:v>
                </c:pt>
                <c:pt idx="2097">
                  <c:v>-0.63719999576278497</c:v>
                </c:pt>
                <c:pt idx="2098">
                  <c:v>-0.63170085463934811</c:v>
                </c:pt>
                <c:pt idx="2099">
                  <c:v>-0.62579925684985938</c:v>
                </c:pt>
                <c:pt idx="2100">
                  <c:v>-0.62519975504983449</c:v>
                </c:pt>
                <c:pt idx="2101">
                  <c:v>-0.62709999618527945</c:v>
                </c:pt>
                <c:pt idx="2102">
                  <c:v>-0.62650000872963574</c:v>
                </c:pt>
                <c:pt idx="2103">
                  <c:v>-0.62710043816332472</c:v>
                </c:pt>
                <c:pt idx="2104">
                  <c:v>-0.6244999735354213</c:v>
                </c:pt>
                <c:pt idx="2105">
                  <c:v>-0.62529918208019808</c:v>
                </c:pt>
                <c:pt idx="2106">
                  <c:v>-0.6227000145445345</c:v>
                </c:pt>
                <c:pt idx="2107">
                  <c:v>-0.62249998746119672</c:v>
                </c:pt>
                <c:pt idx="2108">
                  <c:v>-0.61820057879231172</c:v>
                </c:pt>
                <c:pt idx="2109">
                  <c:v>-0.61659946155850776</c:v>
                </c:pt>
                <c:pt idx="2110">
                  <c:v>-0.6130994602208375</c:v>
                </c:pt>
                <c:pt idx="2111">
                  <c:v>-0.61429999532992952</c:v>
                </c:pt>
                <c:pt idx="2112">
                  <c:v>-0.61240000381803839</c:v>
                </c:pt>
                <c:pt idx="2113">
                  <c:v>-0.60780067439191043</c:v>
                </c:pt>
                <c:pt idx="2114">
                  <c:v>-0.61109990257682512</c:v>
                </c:pt>
                <c:pt idx="2115">
                  <c:v>-0.61059939899132587</c:v>
                </c:pt>
                <c:pt idx="2116">
                  <c:v>-0.60989998693548841</c:v>
                </c:pt>
                <c:pt idx="2117">
                  <c:v>-0.61120000657683704</c:v>
                </c:pt>
                <c:pt idx="2118">
                  <c:v>-0.60900066394242458</c:v>
                </c:pt>
                <c:pt idx="2119">
                  <c:v>-0.60289932050363859</c:v>
                </c:pt>
                <c:pt idx="2120">
                  <c:v>-0.59759955725894542</c:v>
                </c:pt>
                <c:pt idx="2121">
                  <c:v>-0.60069999990082579</c:v>
                </c:pt>
                <c:pt idx="2122">
                  <c:v>-0.60529998669517227</c:v>
                </c:pt>
                <c:pt idx="2123">
                  <c:v>-0.60580009574914584</c:v>
                </c:pt>
                <c:pt idx="2124">
                  <c:v>-0.60549964194069616</c:v>
                </c:pt>
                <c:pt idx="2125">
                  <c:v>-0.60469991593708983</c:v>
                </c:pt>
                <c:pt idx="2126">
                  <c:v>-0.60870001177681843</c:v>
                </c:pt>
                <c:pt idx="2127">
                  <c:v>-0.60610000300221145</c:v>
                </c:pt>
                <c:pt idx="2128">
                  <c:v>-0.60220098075660644</c:v>
                </c:pt>
                <c:pt idx="2129">
                  <c:v>-0.60539962272741832</c:v>
                </c:pt>
                <c:pt idx="2130">
                  <c:v>-0.60269935688847909</c:v>
                </c:pt>
                <c:pt idx="2131">
                  <c:v>-0.60050001426134259</c:v>
                </c:pt>
                <c:pt idx="2132">
                  <c:v>-0.59849999327707337</c:v>
                </c:pt>
                <c:pt idx="2133">
                  <c:v>-0.59680057139485143</c:v>
                </c:pt>
                <c:pt idx="2134">
                  <c:v>-0.597899312255322</c:v>
                </c:pt>
                <c:pt idx="2135">
                  <c:v>-0.59559931059629889</c:v>
                </c:pt>
                <c:pt idx="2136">
                  <c:v>-0.59460000758554088</c:v>
                </c:pt>
                <c:pt idx="2137">
                  <c:v>-0.59050000963179627</c:v>
                </c:pt>
                <c:pt idx="2138">
                  <c:v>-0.58820054474199424</c:v>
                </c:pt>
                <c:pt idx="2139">
                  <c:v>-0.58599969268107088</c:v>
                </c:pt>
                <c:pt idx="2140">
                  <c:v>-0.58799986743542831</c:v>
                </c:pt>
                <c:pt idx="2141">
                  <c:v>-0.58989998631295748</c:v>
                </c:pt>
                <c:pt idx="2142">
                  <c:v>-0.59429999580606818</c:v>
                </c:pt>
                <c:pt idx="2143">
                  <c:v>-0.5962999165567453</c:v>
                </c:pt>
                <c:pt idx="2144">
                  <c:v>-0.59149912309658248</c:v>
                </c:pt>
                <c:pt idx="2145">
                  <c:v>-0.58799978657043539</c:v>
                </c:pt>
                <c:pt idx="2146">
                  <c:v>-0.58790000129374675</c:v>
                </c:pt>
                <c:pt idx="2147">
                  <c:v>-0.59240000128920656</c:v>
                </c:pt>
                <c:pt idx="2148">
                  <c:v>-0.59100016317825066</c:v>
                </c:pt>
                <c:pt idx="2149">
                  <c:v>-0.59219959015899803</c:v>
                </c:pt>
                <c:pt idx="2150">
                  <c:v>-0.58999969515571138</c:v>
                </c:pt>
                <c:pt idx="2151">
                  <c:v>-0.5890999891271349</c:v>
                </c:pt>
                <c:pt idx="2152">
                  <c:v>-0.59030000471830135</c:v>
                </c:pt>
                <c:pt idx="2153">
                  <c:v>-0.59120070171047701</c:v>
                </c:pt>
                <c:pt idx="2154">
                  <c:v>-0.59310012093192199</c:v>
                </c:pt>
                <c:pt idx="2155">
                  <c:v>-0.59789949541300302</c:v>
                </c:pt>
                <c:pt idx="2156">
                  <c:v>-0.59679997768398607</c:v>
                </c:pt>
                <c:pt idx="2157">
                  <c:v>-0.59830000477086287</c:v>
                </c:pt>
                <c:pt idx="2158">
                  <c:v>-0.60029988251335453</c:v>
                </c:pt>
                <c:pt idx="2159">
                  <c:v>-0.60269940194848459</c:v>
                </c:pt>
                <c:pt idx="2160">
                  <c:v>-0.60319970846467186</c:v>
                </c:pt>
                <c:pt idx="2161">
                  <c:v>-0.60230000581941567</c:v>
                </c:pt>
                <c:pt idx="2162">
                  <c:v>-0.59920002717990428</c:v>
                </c:pt>
                <c:pt idx="2163">
                  <c:v>-0.59550084304646589</c:v>
                </c:pt>
                <c:pt idx="2164">
                  <c:v>-0.59409965639497386</c:v>
                </c:pt>
                <c:pt idx="2165">
                  <c:v>-0.59719958934874739</c:v>
                </c:pt>
                <c:pt idx="2166">
                  <c:v>-0.59630000896868296</c:v>
                </c:pt>
                <c:pt idx="2167">
                  <c:v>-0.59910002555989195</c:v>
                </c:pt>
                <c:pt idx="2168">
                  <c:v>-0.59980031614395557</c:v>
                </c:pt>
                <c:pt idx="2169">
                  <c:v>-0.59949966221029172</c:v>
                </c:pt>
                <c:pt idx="2170">
                  <c:v>-0.59909987659193575</c:v>
                </c:pt>
                <c:pt idx="2171">
                  <c:v>-0.60290000867826166</c:v>
                </c:pt>
                <c:pt idx="2172">
                  <c:v>-0.60149999751592986</c:v>
                </c:pt>
                <c:pt idx="2173">
                  <c:v>-0.60430014619487338</c:v>
                </c:pt>
                <c:pt idx="2174">
                  <c:v>-0.60679938421526458</c:v>
                </c:pt>
                <c:pt idx="2175">
                  <c:v>-0.60389929990924429</c:v>
                </c:pt>
                <c:pt idx="2176">
                  <c:v>-0.60330001011607237</c:v>
                </c:pt>
                <c:pt idx="2177">
                  <c:v>-0.60440000639209757</c:v>
                </c:pt>
                <c:pt idx="2178">
                  <c:v>-0.60660013847518712</c:v>
                </c:pt>
                <c:pt idx="2179">
                  <c:v>-0.60849990921269637</c:v>
                </c:pt>
                <c:pt idx="2180">
                  <c:v>-0.61429946860880591</c:v>
                </c:pt>
                <c:pt idx="2181">
                  <c:v>-0.61669997730496107</c:v>
                </c:pt>
                <c:pt idx="2182">
                  <c:v>-0.61370001592877088</c:v>
                </c:pt>
                <c:pt idx="2183">
                  <c:v>-0.61360064688051352</c:v>
                </c:pt>
                <c:pt idx="2184">
                  <c:v>-0.61439916830568109</c:v>
                </c:pt>
                <c:pt idx="2185">
                  <c:v>-0.61309944772801828</c:v>
                </c:pt>
                <c:pt idx="2186">
                  <c:v>-0.61560002584883478</c:v>
                </c:pt>
                <c:pt idx="2187">
                  <c:v>-0.61180001707543852</c:v>
                </c:pt>
                <c:pt idx="2188">
                  <c:v>-0.61310045633581467</c:v>
                </c:pt>
                <c:pt idx="2189">
                  <c:v>-0.61619912776950514</c:v>
                </c:pt>
                <c:pt idx="2190">
                  <c:v>-0.61399945020821178</c:v>
                </c:pt>
                <c:pt idx="2191">
                  <c:v>-0.61490002832579194</c:v>
                </c:pt>
                <c:pt idx="2192">
                  <c:v>-0.61370000972965499</c:v>
                </c:pt>
                <c:pt idx="2193">
                  <c:v>-0.61400071992829908</c:v>
                </c:pt>
                <c:pt idx="2194">
                  <c:v>-0.61119905881787417</c:v>
                </c:pt>
                <c:pt idx="2195">
                  <c:v>-0.60629957971832482</c:v>
                </c:pt>
                <c:pt idx="2196">
                  <c:v>-0.60639998273836682</c:v>
                </c:pt>
                <c:pt idx="2197">
                  <c:v>-0.60289999122323934</c:v>
                </c:pt>
                <c:pt idx="2198">
                  <c:v>-0.60600039425480645</c:v>
                </c:pt>
                <c:pt idx="2199">
                  <c:v>-0.60509915037255269</c:v>
                </c:pt>
                <c:pt idx="2200">
                  <c:v>-0.60319919137691613</c:v>
                </c:pt>
                <c:pt idx="2201">
                  <c:v>-0.60199998083407991</c:v>
                </c:pt>
                <c:pt idx="2202">
                  <c:v>-0.59930002183682518</c:v>
                </c:pt>
                <c:pt idx="2203">
                  <c:v>-0.5944009169616038</c:v>
                </c:pt>
                <c:pt idx="2204">
                  <c:v>-0.59029966564412462</c:v>
                </c:pt>
                <c:pt idx="2205">
                  <c:v>-0.59479988003295148</c:v>
                </c:pt>
                <c:pt idx="2206">
                  <c:v>-0.59830000228976132</c:v>
                </c:pt>
                <c:pt idx="2207">
                  <c:v>-0.59640002670494141</c:v>
                </c:pt>
                <c:pt idx="2208">
                  <c:v>-0.59320100107288454</c:v>
                </c:pt>
                <c:pt idx="2209">
                  <c:v>-0.59909903278457932</c:v>
                </c:pt>
                <c:pt idx="2210">
                  <c:v>-0.59749965629453072</c:v>
                </c:pt>
                <c:pt idx="2211">
                  <c:v>-0.59980000648647547</c:v>
                </c:pt>
                <c:pt idx="2212">
                  <c:v>-0.59860002784262178</c:v>
                </c:pt>
                <c:pt idx="2213">
                  <c:v>-0.59830066862195963</c:v>
                </c:pt>
                <c:pt idx="2214">
                  <c:v>-0.59599969330156455</c:v>
                </c:pt>
                <c:pt idx="2215">
                  <c:v>-0.59839936142088845</c:v>
                </c:pt>
                <c:pt idx="2216">
                  <c:v>-0.59599997578334296</c:v>
                </c:pt>
                <c:pt idx="2217">
                  <c:v>-0.59759999713423895</c:v>
                </c:pt>
                <c:pt idx="2218">
                  <c:v>-0.59810111036495073</c:v>
                </c:pt>
                <c:pt idx="2219">
                  <c:v>-0.59879973373608664</c:v>
                </c:pt>
                <c:pt idx="2220">
                  <c:v>-0.60319989528943552</c:v>
                </c:pt>
                <c:pt idx="2221">
                  <c:v>-0.60870001755392877</c:v>
                </c:pt>
                <c:pt idx="2222">
                  <c:v>-0.6128999965658295</c:v>
                </c:pt>
                <c:pt idx="2223">
                  <c:v>-0.61790045242378255</c:v>
                </c:pt>
                <c:pt idx="2224">
                  <c:v>-0.62149993190541863</c:v>
                </c:pt>
                <c:pt idx="2225">
                  <c:v>-0.62479920987971127</c:v>
                </c:pt>
                <c:pt idx="2226">
                  <c:v>-0.62349998950958252</c:v>
                </c:pt>
                <c:pt idx="2227">
                  <c:v>-0.62410001697571715</c:v>
                </c:pt>
                <c:pt idx="2228">
                  <c:v>-0.62250092869362561</c:v>
                </c:pt>
                <c:pt idx="2229">
                  <c:v>-0.62319963569461834</c:v>
                </c:pt>
                <c:pt idx="2230">
                  <c:v>-0.62779928045347333</c:v>
                </c:pt>
                <c:pt idx="2231">
                  <c:v>-0.62819997406040784</c:v>
                </c:pt>
                <c:pt idx="2232">
                  <c:v>-0.62859998865314992</c:v>
                </c:pt>
                <c:pt idx="2233">
                  <c:v>-0.62810063619690482</c:v>
                </c:pt>
                <c:pt idx="2234">
                  <c:v>-0.62849949560768437</c:v>
                </c:pt>
                <c:pt idx="2235">
                  <c:v>-0.63119957046728814</c:v>
                </c:pt>
                <c:pt idx="2236">
                  <c:v>-0.63339999990421347</c:v>
                </c:pt>
                <c:pt idx="2237">
                  <c:v>-0.63369998503185343</c:v>
                </c:pt>
                <c:pt idx="2238">
                  <c:v>-0.62970109825255349</c:v>
                </c:pt>
                <c:pt idx="2239">
                  <c:v>-0.62609980087290751</c:v>
                </c:pt>
                <c:pt idx="2240">
                  <c:v>-0.62879930372582749</c:v>
                </c:pt>
                <c:pt idx="2241">
                  <c:v>-0.62679997091618134</c:v>
                </c:pt>
                <c:pt idx="2242">
                  <c:v>-0.62910001631098567</c:v>
                </c:pt>
                <c:pt idx="2243">
                  <c:v>-0.63120044575043721</c:v>
                </c:pt>
                <c:pt idx="2244">
                  <c:v>-0.63019977589283371</c:v>
                </c:pt>
                <c:pt idx="2245">
                  <c:v>-0.62899974880565424</c:v>
                </c:pt>
                <c:pt idx="2246">
                  <c:v>-0.6315000031463569</c:v>
                </c:pt>
                <c:pt idx="2247">
                  <c:v>-0.63049999809300061</c:v>
                </c:pt>
                <c:pt idx="2248">
                  <c:v>-0.62930077772034565</c:v>
                </c:pt>
                <c:pt idx="2249">
                  <c:v>-0.62669942817592528</c:v>
                </c:pt>
                <c:pt idx="2250">
                  <c:v>-0.62759949627070455</c:v>
                </c:pt>
                <c:pt idx="2251">
                  <c:v>-0.62979997853835812</c:v>
                </c:pt>
                <c:pt idx="2252">
                  <c:v>-0.63320002393447794</c:v>
                </c:pt>
                <c:pt idx="2253">
                  <c:v>-0.63580031452875119</c:v>
                </c:pt>
                <c:pt idx="2254">
                  <c:v>-0.63389926366653526</c:v>
                </c:pt>
                <c:pt idx="2255">
                  <c:v>-0.63289962607086636</c:v>
                </c:pt>
                <c:pt idx="2256">
                  <c:v>-0.63469998607615707</c:v>
                </c:pt>
                <c:pt idx="2257">
                  <c:v>-0.6366999982856214</c:v>
                </c:pt>
                <c:pt idx="2258">
                  <c:v>-0.63970037488616072</c:v>
                </c:pt>
                <c:pt idx="2259">
                  <c:v>-0.63609957533481065</c:v>
                </c:pt>
                <c:pt idx="2260">
                  <c:v>-0.63849956112244399</c:v>
                </c:pt>
                <c:pt idx="2261">
                  <c:v>-0.64259999056230299</c:v>
                </c:pt>
                <c:pt idx="2262">
                  <c:v>-0.64070002174412366</c:v>
                </c:pt>
                <c:pt idx="2263">
                  <c:v>-0.64070068893488497</c:v>
                </c:pt>
                <c:pt idx="2264">
                  <c:v>-0.63999940882058581</c:v>
                </c:pt>
                <c:pt idx="2265">
                  <c:v>-0.64089861603133613</c:v>
                </c:pt>
                <c:pt idx="2266">
                  <c:v>-0.63660000019444851</c:v>
                </c:pt>
                <c:pt idx="2267">
                  <c:v>-0.63480002326832619</c:v>
                </c:pt>
                <c:pt idx="2268">
                  <c:v>-0.63600117273745127</c:v>
                </c:pt>
                <c:pt idx="2269">
                  <c:v>-0.63659854441357311</c:v>
                </c:pt>
                <c:pt idx="2270">
                  <c:v>-0.63049844151100842</c:v>
                </c:pt>
                <c:pt idx="2271">
                  <c:v>-0.62900002718379255</c:v>
                </c:pt>
                <c:pt idx="2272">
                  <c:v>-0.62279998931626324</c:v>
                </c:pt>
                <c:pt idx="2273">
                  <c:v>-0.62830023384594824</c:v>
                </c:pt>
                <c:pt idx="2274">
                  <c:v>-0.62459887552540749</c:v>
                </c:pt>
                <c:pt idx="2275">
                  <c:v>-0.62849953832483152</c:v>
                </c:pt>
                <c:pt idx="2276">
                  <c:v>-0.62989999418641673</c:v>
                </c:pt>
                <c:pt idx="2277">
                  <c:v>-0.62429998168954626</c:v>
                </c:pt>
                <c:pt idx="2278">
                  <c:v>-0.61950127677846467</c:v>
                </c:pt>
                <c:pt idx="2279">
                  <c:v>-0.61549748954712413</c:v>
                </c:pt>
                <c:pt idx="2280">
                  <c:v>-0.60569795360788703</c:v>
                </c:pt>
                <c:pt idx="2281">
                  <c:v>-0.59469997177802725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3-4636-4ED3-8D02-22F5C30B15D3}"/>
            </c:ext>
          </c:extLst>
        </c:ser>
        <c:ser>
          <c:idx val="4"/>
          <c:order val="4"/>
          <c:spPr>
            <a:ln w="12700" cap="rnd">
              <a:solidFill>
                <a:srgbClr val="B2912F"/>
              </a:solidFill>
              <a:round/>
            </a:ln>
            <a:effectLst/>
          </c:spPr>
          <c:marker>
            <c:symbol val="none"/>
          </c:marker>
          <c:xVal>
            <c:numRef>
              <c:f>sheet1!$I$1:$I$2281</c:f>
              <c:numCache>
                <c:formatCode>General</c:formatCode>
                <c:ptCount val="2281"/>
                <c:pt idx="0">
                  <c:v>-38</c:v>
                </c:pt>
                <c:pt idx="1">
                  <c:v>-37.899997711181641</c:v>
                </c:pt>
                <c:pt idx="2">
                  <c:v>-37.799999237060547</c:v>
                </c:pt>
                <c:pt idx="3">
                  <c:v>-37.699996948242188</c:v>
                </c:pt>
                <c:pt idx="4">
                  <c:v>-37.599998474121094</c:v>
                </c:pt>
                <c:pt idx="5">
                  <c:v>-37.5</c:v>
                </c:pt>
                <c:pt idx="6">
                  <c:v>-37.399997711181641</c:v>
                </c:pt>
                <c:pt idx="7">
                  <c:v>-37.299999237060547</c:v>
                </c:pt>
                <c:pt idx="8">
                  <c:v>-37.199996948242188</c:v>
                </c:pt>
                <c:pt idx="9">
                  <c:v>-37.099998474121094</c:v>
                </c:pt>
                <c:pt idx="10">
                  <c:v>-37</c:v>
                </c:pt>
                <c:pt idx="11">
                  <c:v>-36.899997711181641</c:v>
                </c:pt>
                <c:pt idx="12">
                  <c:v>-36.799999237060547</c:v>
                </c:pt>
                <c:pt idx="13">
                  <c:v>-36.699996948242188</c:v>
                </c:pt>
                <c:pt idx="14">
                  <c:v>-36.599998474121094</c:v>
                </c:pt>
                <c:pt idx="15">
                  <c:v>-36.5</c:v>
                </c:pt>
                <c:pt idx="16">
                  <c:v>-36.399997711181641</c:v>
                </c:pt>
                <c:pt idx="17">
                  <c:v>-36.299999237060547</c:v>
                </c:pt>
                <c:pt idx="18">
                  <c:v>-36.199996948242188</c:v>
                </c:pt>
                <c:pt idx="19">
                  <c:v>-36.099998474121094</c:v>
                </c:pt>
                <c:pt idx="20">
                  <c:v>-36</c:v>
                </c:pt>
                <c:pt idx="21">
                  <c:v>-35.899997711181641</c:v>
                </c:pt>
                <c:pt idx="22">
                  <c:v>-35.799999237060547</c:v>
                </c:pt>
                <c:pt idx="23">
                  <c:v>-35.699996948242188</c:v>
                </c:pt>
                <c:pt idx="24">
                  <c:v>-35.599998474121094</c:v>
                </c:pt>
                <c:pt idx="25">
                  <c:v>-35.5</c:v>
                </c:pt>
                <c:pt idx="26">
                  <c:v>-35.399997711181641</c:v>
                </c:pt>
                <c:pt idx="27">
                  <c:v>-35.299999237060547</c:v>
                </c:pt>
                <c:pt idx="28">
                  <c:v>-35.199996948242188</c:v>
                </c:pt>
                <c:pt idx="29">
                  <c:v>-35.099998474121094</c:v>
                </c:pt>
                <c:pt idx="30">
                  <c:v>-35</c:v>
                </c:pt>
                <c:pt idx="31">
                  <c:v>-34.899997711181641</c:v>
                </c:pt>
                <c:pt idx="32">
                  <c:v>-34.799999237060547</c:v>
                </c:pt>
                <c:pt idx="33">
                  <c:v>-34.699996948242188</c:v>
                </c:pt>
                <c:pt idx="34">
                  <c:v>-34.599998474121094</c:v>
                </c:pt>
                <c:pt idx="35">
                  <c:v>-34.5</c:v>
                </c:pt>
                <c:pt idx="36">
                  <c:v>-34.399997711181641</c:v>
                </c:pt>
                <c:pt idx="37">
                  <c:v>-34.299999237060547</c:v>
                </c:pt>
                <c:pt idx="38">
                  <c:v>-34.199996948242188</c:v>
                </c:pt>
                <c:pt idx="39">
                  <c:v>-34.099998474121094</c:v>
                </c:pt>
                <c:pt idx="40">
                  <c:v>-34</c:v>
                </c:pt>
                <c:pt idx="41">
                  <c:v>-33.899997711181641</c:v>
                </c:pt>
                <c:pt idx="42">
                  <c:v>-33.799999237060547</c:v>
                </c:pt>
                <c:pt idx="43">
                  <c:v>-33.699996948242188</c:v>
                </c:pt>
                <c:pt idx="44">
                  <c:v>-33.599998474121094</c:v>
                </c:pt>
                <c:pt idx="45">
                  <c:v>-33.5</c:v>
                </c:pt>
                <c:pt idx="46">
                  <c:v>-33.399997711181641</c:v>
                </c:pt>
                <c:pt idx="47">
                  <c:v>-33.299999237060547</c:v>
                </c:pt>
                <c:pt idx="48">
                  <c:v>-33.199996948242188</c:v>
                </c:pt>
                <c:pt idx="49">
                  <c:v>-33.099998474121094</c:v>
                </c:pt>
                <c:pt idx="50">
                  <c:v>-33</c:v>
                </c:pt>
                <c:pt idx="51">
                  <c:v>-32.899997711181641</c:v>
                </c:pt>
                <c:pt idx="52">
                  <c:v>-32.799999237060547</c:v>
                </c:pt>
                <c:pt idx="53">
                  <c:v>-32.699996948242188</c:v>
                </c:pt>
                <c:pt idx="54">
                  <c:v>-32.599998474121094</c:v>
                </c:pt>
                <c:pt idx="55">
                  <c:v>-32.5</c:v>
                </c:pt>
                <c:pt idx="56">
                  <c:v>-32.399997711181641</c:v>
                </c:pt>
                <c:pt idx="57">
                  <c:v>-32.299999237060547</c:v>
                </c:pt>
                <c:pt idx="58">
                  <c:v>-32.199996948242188</c:v>
                </c:pt>
                <c:pt idx="59">
                  <c:v>-32.099998474121094</c:v>
                </c:pt>
                <c:pt idx="60">
                  <c:v>-31.999998092651367</c:v>
                </c:pt>
                <c:pt idx="61">
                  <c:v>-31.899997711181641</c:v>
                </c:pt>
                <c:pt idx="62">
                  <c:v>-31.799999237060547</c:v>
                </c:pt>
                <c:pt idx="63">
                  <c:v>-31.69999885559082</c:v>
                </c:pt>
                <c:pt idx="64">
                  <c:v>-31.599998474121094</c:v>
                </c:pt>
                <c:pt idx="65">
                  <c:v>-31.499998092651367</c:v>
                </c:pt>
                <c:pt idx="66">
                  <c:v>-31.399997711181641</c:v>
                </c:pt>
                <c:pt idx="67">
                  <c:v>-31.299999237060547</c:v>
                </c:pt>
                <c:pt idx="68">
                  <c:v>-31.19999885559082</c:v>
                </c:pt>
                <c:pt idx="69">
                  <c:v>-31.099998474121094</c:v>
                </c:pt>
                <c:pt idx="70">
                  <c:v>-30.999998092651367</c:v>
                </c:pt>
                <c:pt idx="71">
                  <c:v>-30.899997711181641</c:v>
                </c:pt>
                <c:pt idx="72">
                  <c:v>-30.799999237060547</c:v>
                </c:pt>
                <c:pt idx="73">
                  <c:v>-30.69999885559082</c:v>
                </c:pt>
                <c:pt idx="74">
                  <c:v>-30.599998474121094</c:v>
                </c:pt>
                <c:pt idx="75">
                  <c:v>-30.499998092651367</c:v>
                </c:pt>
                <c:pt idx="76">
                  <c:v>-30.399997711181641</c:v>
                </c:pt>
                <c:pt idx="77">
                  <c:v>-30.299999237060547</c:v>
                </c:pt>
                <c:pt idx="78">
                  <c:v>-30.19999885559082</c:v>
                </c:pt>
                <c:pt idx="79">
                  <c:v>-30.099998474121094</c:v>
                </c:pt>
                <c:pt idx="80">
                  <c:v>-29.999998092651367</c:v>
                </c:pt>
                <c:pt idx="81">
                  <c:v>-29.899997711181641</c:v>
                </c:pt>
                <c:pt idx="82">
                  <c:v>-29.799999237060547</c:v>
                </c:pt>
                <c:pt idx="83">
                  <c:v>-29.69999885559082</c:v>
                </c:pt>
                <c:pt idx="84">
                  <c:v>-29.599998474121094</c:v>
                </c:pt>
                <c:pt idx="85">
                  <c:v>-29.499998092651367</c:v>
                </c:pt>
                <c:pt idx="86">
                  <c:v>-29.399997711181641</c:v>
                </c:pt>
                <c:pt idx="87">
                  <c:v>-29.299999237060547</c:v>
                </c:pt>
                <c:pt idx="88">
                  <c:v>-29.19999885559082</c:v>
                </c:pt>
                <c:pt idx="89">
                  <c:v>-29.099998474121094</c:v>
                </c:pt>
                <c:pt idx="90">
                  <c:v>-28.999998092651367</c:v>
                </c:pt>
                <c:pt idx="91">
                  <c:v>-28.899997711181641</c:v>
                </c:pt>
                <c:pt idx="92">
                  <c:v>-28.799999237060547</c:v>
                </c:pt>
                <c:pt idx="93">
                  <c:v>-28.69999885559082</c:v>
                </c:pt>
                <c:pt idx="94">
                  <c:v>-28.599998474121094</c:v>
                </c:pt>
                <c:pt idx="95">
                  <c:v>-28.499998092651367</c:v>
                </c:pt>
                <c:pt idx="96">
                  <c:v>-28.399997711181641</c:v>
                </c:pt>
                <c:pt idx="97">
                  <c:v>-28.299999237060547</c:v>
                </c:pt>
                <c:pt idx="98">
                  <c:v>-28.19999885559082</c:v>
                </c:pt>
                <c:pt idx="99">
                  <c:v>-28.099998474121094</c:v>
                </c:pt>
                <c:pt idx="100">
                  <c:v>-27.999998092651367</c:v>
                </c:pt>
                <c:pt idx="101">
                  <c:v>-27.899997711181641</c:v>
                </c:pt>
                <c:pt idx="102">
                  <c:v>-27.799999237060547</c:v>
                </c:pt>
                <c:pt idx="103">
                  <c:v>-27.69999885559082</c:v>
                </c:pt>
                <c:pt idx="104">
                  <c:v>-27.599998474121094</c:v>
                </c:pt>
                <c:pt idx="105">
                  <c:v>-27.499998092651367</c:v>
                </c:pt>
                <c:pt idx="106">
                  <c:v>-27.399997711181641</c:v>
                </c:pt>
                <c:pt idx="107">
                  <c:v>-27.299999237060547</c:v>
                </c:pt>
                <c:pt idx="108">
                  <c:v>-27.19999885559082</c:v>
                </c:pt>
                <c:pt idx="109">
                  <c:v>-27.099998474121094</c:v>
                </c:pt>
                <c:pt idx="110">
                  <c:v>-26.999998092651367</c:v>
                </c:pt>
                <c:pt idx="111">
                  <c:v>-26.899997711181641</c:v>
                </c:pt>
                <c:pt idx="112">
                  <c:v>-26.799999237060547</c:v>
                </c:pt>
                <c:pt idx="113">
                  <c:v>-26.69999885559082</c:v>
                </c:pt>
                <c:pt idx="114">
                  <c:v>-26.599998474121094</c:v>
                </c:pt>
                <c:pt idx="115">
                  <c:v>-26.499998092651367</c:v>
                </c:pt>
                <c:pt idx="116">
                  <c:v>-26.399997711181641</c:v>
                </c:pt>
                <c:pt idx="117">
                  <c:v>-26.299999237060547</c:v>
                </c:pt>
                <c:pt idx="118">
                  <c:v>-26.19999885559082</c:v>
                </c:pt>
                <c:pt idx="119">
                  <c:v>-26.099998474121094</c:v>
                </c:pt>
                <c:pt idx="120">
                  <c:v>-25.999998092651367</c:v>
                </c:pt>
                <c:pt idx="121">
                  <c:v>-25.899997711181641</c:v>
                </c:pt>
                <c:pt idx="122">
                  <c:v>-25.799999237060547</c:v>
                </c:pt>
                <c:pt idx="123">
                  <c:v>-25.69999885559082</c:v>
                </c:pt>
                <c:pt idx="124">
                  <c:v>-25.599998474121094</c:v>
                </c:pt>
                <c:pt idx="125">
                  <c:v>-25.499998092651367</c:v>
                </c:pt>
                <c:pt idx="126">
                  <c:v>-25.399997711181641</c:v>
                </c:pt>
                <c:pt idx="127">
                  <c:v>-25.299999237060547</c:v>
                </c:pt>
                <c:pt idx="128">
                  <c:v>-25.19999885559082</c:v>
                </c:pt>
                <c:pt idx="129">
                  <c:v>-25.099998474121094</c:v>
                </c:pt>
                <c:pt idx="130">
                  <c:v>-24.999998092651367</c:v>
                </c:pt>
                <c:pt idx="131">
                  <c:v>-24.899997711181641</c:v>
                </c:pt>
                <c:pt idx="132">
                  <c:v>-24.799999237060547</c:v>
                </c:pt>
                <c:pt idx="133">
                  <c:v>-24.69999885559082</c:v>
                </c:pt>
                <c:pt idx="134">
                  <c:v>-24.599998474121094</c:v>
                </c:pt>
                <c:pt idx="135">
                  <c:v>-24.499998092651367</c:v>
                </c:pt>
                <c:pt idx="136">
                  <c:v>-24.399997711181641</c:v>
                </c:pt>
                <c:pt idx="137">
                  <c:v>-24.299999237060547</c:v>
                </c:pt>
                <c:pt idx="138">
                  <c:v>-24.19999885559082</c:v>
                </c:pt>
                <c:pt idx="139">
                  <c:v>-24.099998474121094</c:v>
                </c:pt>
                <c:pt idx="140">
                  <c:v>-23.999998092651367</c:v>
                </c:pt>
                <c:pt idx="141">
                  <c:v>-23.899997711181641</c:v>
                </c:pt>
                <c:pt idx="142">
                  <c:v>-23.799999237060547</c:v>
                </c:pt>
                <c:pt idx="143">
                  <c:v>-23.69999885559082</c:v>
                </c:pt>
                <c:pt idx="144">
                  <c:v>-23.599998474121094</c:v>
                </c:pt>
                <c:pt idx="145">
                  <c:v>-23.499998092651367</c:v>
                </c:pt>
                <c:pt idx="146">
                  <c:v>-23.399997711181641</c:v>
                </c:pt>
                <c:pt idx="147">
                  <c:v>-23.299999237060547</c:v>
                </c:pt>
                <c:pt idx="148">
                  <c:v>-23.19999885559082</c:v>
                </c:pt>
                <c:pt idx="149">
                  <c:v>-23.099998474121094</c:v>
                </c:pt>
                <c:pt idx="150">
                  <c:v>-22.999998092651367</c:v>
                </c:pt>
                <c:pt idx="151">
                  <c:v>-22.899997711181641</c:v>
                </c:pt>
                <c:pt idx="152">
                  <c:v>-22.799999237060547</c:v>
                </c:pt>
                <c:pt idx="153">
                  <c:v>-22.69999885559082</c:v>
                </c:pt>
                <c:pt idx="154">
                  <c:v>-22.599998474121094</c:v>
                </c:pt>
                <c:pt idx="155">
                  <c:v>-22.499998092651367</c:v>
                </c:pt>
                <c:pt idx="156">
                  <c:v>-22.399997711181641</c:v>
                </c:pt>
                <c:pt idx="157">
                  <c:v>-22.299999237060547</c:v>
                </c:pt>
                <c:pt idx="158">
                  <c:v>-22.19999885559082</c:v>
                </c:pt>
                <c:pt idx="159">
                  <c:v>-22.099998474121094</c:v>
                </c:pt>
                <c:pt idx="160">
                  <c:v>-21.999998092651367</c:v>
                </c:pt>
                <c:pt idx="161">
                  <c:v>-21.899997711181641</c:v>
                </c:pt>
                <c:pt idx="162">
                  <c:v>-21.799999237060547</c:v>
                </c:pt>
                <c:pt idx="163">
                  <c:v>-21.69999885559082</c:v>
                </c:pt>
                <c:pt idx="164">
                  <c:v>-21.599998474121094</c:v>
                </c:pt>
                <c:pt idx="165">
                  <c:v>-21.499998092651367</c:v>
                </c:pt>
                <c:pt idx="166">
                  <c:v>-21.399997711181641</c:v>
                </c:pt>
                <c:pt idx="167">
                  <c:v>-21.299999237060547</c:v>
                </c:pt>
                <c:pt idx="168">
                  <c:v>-21.19999885559082</c:v>
                </c:pt>
                <c:pt idx="169">
                  <c:v>-21.099998474121094</c:v>
                </c:pt>
                <c:pt idx="170">
                  <c:v>-20.999998092651367</c:v>
                </c:pt>
                <c:pt idx="171">
                  <c:v>-20.899997711181641</c:v>
                </c:pt>
                <c:pt idx="172">
                  <c:v>-20.799999237060547</c:v>
                </c:pt>
                <c:pt idx="173">
                  <c:v>-20.69999885559082</c:v>
                </c:pt>
                <c:pt idx="174">
                  <c:v>-20.599998474121094</c:v>
                </c:pt>
                <c:pt idx="175">
                  <c:v>-20.499998092651367</c:v>
                </c:pt>
                <c:pt idx="176">
                  <c:v>-20.399997711181641</c:v>
                </c:pt>
                <c:pt idx="177">
                  <c:v>-20.299999237060547</c:v>
                </c:pt>
                <c:pt idx="178">
                  <c:v>-20.19999885559082</c:v>
                </c:pt>
                <c:pt idx="179">
                  <c:v>-20.099998474121094</c:v>
                </c:pt>
                <c:pt idx="180">
                  <c:v>-19.999998092651367</c:v>
                </c:pt>
                <c:pt idx="181">
                  <c:v>-19.899997711181641</c:v>
                </c:pt>
                <c:pt idx="182">
                  <c:v>-19.799999237060547</c:v>
                </c:pt>
                <c:pt idx="183">
                  <c:v>-19.69999885559082</c:v>
                </c:pt>
                <c:pt idx="184">
                  <c:v>-19.599998474121094</c:v>
                </c:pt>
                <c:pt idx="185">
                  <c:v>-19.499998092651367</c:v>
                </c:pt>
                <c:pt idx="186">
                  <c:v>-19.399997711181641</c:v>
                </c:pt>
                <c:pt idx="187">
                  <c:v>-19.299999237060547</c:v>
                </c:pt>
                <c:pt idx="188">
                  <c:v>-19.19999885559082</c:v>
                </c:pt>
                <c:pt idx="189">
                  <c:v>-19.099998474121094</c:v>
                </c:pt>
                <c:pt idx="190">
                  <c:v>-18.999998092651367</c:v>
                </c:pt>
                <c:pt idx="191">
                  <c:v>-18.899997711181641</c:v>
                </c:pt>
                <c:pt idx="192">
                  <c:v>-18.799999237060547</c:v>
                </c:pt>
                <c:pt idx="193">
                  <c:v>-18.69999885559082</c:v>
                </c:pt>
                <c:pt idx="194">
                  <c:v>-18.599998474121094</c:v>
                </c:pt>
                <c:pt idx="195">
                  <c:v>-18.499998092651367</c:v>
                </c:pt>
                <c:pt idx="196">
                  <c:v>-18.399997711181641</c:v>
                </c:pt>
                <c:pt idx="197">
                  <c:v>-18.299999237060547</c:v>
                </c:pt>
                <c:pt idx="198">
                  <c:v>-18.19999885559082</c:v>
                </c:pt>
                <c:pt idx="199">
                  <c:v>-18.099998474121094</c:v>
                </c:pt>
                <c:pt idx="200">
                  <c:v>-17.999998092651367</c:v>
                </c:pt>
                <c:pt idx="201">
                  <c:v>-17.899997711181641</c:v>
                </c:pt>
                <c:pt idx="202">
                  <c:v>-17.799999237060547</c:v>
                </c:pt>
                <c:pt idx="203">
                  <c:v>-17.69999885559082</c:v>
                </c:pt>
                <c:pt idx="204">
                  <c:v>-17.599998474121094</c:v>
                </c:pt>
                <c:pt idx="205">
                  <c:v>-17.499998092651367</c:v>
                </c:pt>
                <c:pt idx="206">
                  <c:v>-17.399997711181641</c:v>
                </c:pt>
                <c:pt idx="207">
                  <c:v>-17.299999237060547</c:v>
                </c:pt>
                <c:pt idx="208">
                  <c:v>-17.19999885559082</c:v>
                </c:pt>
                <c:pt idx="209">
                  <c:v>-17.099998474121094</c:v>
                </c:pt>
                <c:pt idx="210">
                  <c:v>-16.999998092651367</c:v>
                </c:pt>
                <c:pt idx="211">
                  <c:v>-16.899997711181641</c:v>
                </c:pt>
                <c:pt idx="212">
                  <c:v>-16.799999237060547</c:v>
                </c:pt>
                <c:pt idx="213">
                  <c:v>-16.69999885559082</c:v>
                </c:pt>
                <c:pt idx="214">
                  <c:v>-16.599998474121094</c:v>
                </c:pt>
                <c:pt idx="215">
                  <c:v>-16.499998092651367</c:v>
                </c:pt>
                <c:pt idx="216">
                  <c:v>-16.399997711181641</c:v>
                </c:pt>
                <c:pt idx="217">
                  <c:v>-16.299999237060547</c:v>
                </c:pt>
                <c:pt idx="218">
                  <c:v>-16.19999885559082</c:v>
                </c:pt>
                <c:pt idx="219">
                  <c:v>-16.099998474121094</c:v>
                </c:pt>
                <c:pt idx="220">
                  <c:v>-15.999998092651367</c:v>
                </c:pt>
                <c:pt idx="221">
                  <c:v>-15.899997711181641</c:v>
                </c:pt>
                <c:pt idx="222">
                  <c:v>-15.799999237060547</c:v>
                </c:pt>
                <c:pt idx="223">
                  <c:v>-15.69999885559082</c:v>
                </c:pt>
                <c:pt idx="224">
                  <c:v>-15.599998474121094</c:v>
                </c:pt>
                <c:pt idx="225">
                  <c:v>-15.499998092651367</c:v>
                </c:pt>
                <c:pt idx="226">
                  <c:v>-15.399997711181641</c:v>
                </c:pt>
                <c:pt idx="227">
                  <c:v>-15.299999237060547</c:v>
                </c:pt>
                <c:pt idx="228">
                  <c:v>-15.19999885559082</c:v>
                </c:pt>
                <c:pt idx="229">
                  <c:v>-15.099998474121094</c:v>
                </c:pt>
                <c:pt idx="230">
                  <c:v>-14.999998092651367</c:v>
                </c:pt>
                <c:pt idx="231">
                  <c:v>-14.899997711181641</c:v>
                </c:pt>
                <c:pt idx="232">
                  <c:v>-14.799999237060547</c:v>
                </c:pt>
                <c:pt idx="233">
                  <c:v>-14.69999885559082</c:v>
                </c:pt>
                <c:pt idx="234">
                  <c:v>-14.599998474121094</c:v>
                </c:pt>
                <c:pt idx="235">
                  <c:v>-14.499998092651367</c:v>
                </c:pt>
                <c:pt idx="236">
                  <c:v>-14.399997711181641</c:v>
                </c:pt>
                <c:pt idx="237">
                  <c:v>-14.299999237060547</c:v>
                </c:pt>
                <c:pt idx="238">
                  <c:v>-14.19999885559082</c:v>
                </c:pt>
                <c:pt idx="239">
                  <c:v>-14.099998474121094</c:v>
                </c:pt>
                <c:pt idx="240">
                  <c:v>-13.999998092651367</c:v>
                </c:pt>
                <c:pt idx="241">
                  <c:v>-13.899997711181641</c:v>
                </c:pt>
                <c:pt idx="242">
                  <c:v>-13.799999237060547</c:v>
                </c:pt>
                <c:pt idx="243">
                  <c:v>-13.69999885559082</c:v>
                </c:pt>
                <c:pt idx="244">
                  <c:v>-13.599998474121094</c:v>
                </c:pt>
                <c:pt idx="245">
                  <c:v>-13.499998092651367</c:v>
                </c:pt>
                <c:pt idx="246">
                  <c:v>-13.399997711181641</c:v>
                </c:pt>
                <c:pt idx="247">
                  <c:v>-13.299999237060547</c:v>
                </c:pt>
                <c:pt idx="248">
                  <c:v>-13.19999885559082</c:v>
                </c:pt>
                <c:pt idx="249">
                  <c:v>-13.099998474121094</c:v>
                </c:pt>
                <c:pt idx="250">
                  <c:v>-12.999998092651367</c:v>
                </c:pt>
                <c:pt idx="251">
                  <c:v>-12.899997711181641</c:v>
                </c:pt>
                <c:pt idx="252">
                  <c:v>-12.799999237060547</c:v>
                </c:pt>
                <c:pt idx="253">
                  <c:v>-12.69999885559082</c:v>
                </c:pt>
                <c:pt idx="254">
                  <c:v>-12.599998474121094</c:v>
                </c:pt>
                <c:pt idx="255">
                  <c:v>-12.499998092651367</c:v>
                </c:pt>
                <c:pt idx="256">
                  <c:v>-12.399997711181641</c:v>
                </c:pt>
                <c:pt idx="257">
                  <c:v>-12.299999237060547</c:v>
                </c:pt>
                <c:pt idx="258">
                  <c:v>-12.19999885559082</c:v>
                </c:pt>
                <c:pt idx="259">
                  <c:v>-12.099998474121094</c:v>
                </c:pt>
                <c:pt idx="260">
                  <c:v>-11.999998092651367</c:v>
                </c:pt>
                <c:pt idx="261">
                  <c:v>-11.899997711181641</c:v>
                </c:pt>
                <c:pt idx="262">
                  <c:v>-11.799999237060547</c:v>
                </c:pt>
                <c:pt idx="263">
                  <c:v>-11.69999885559082</c:v>
                </c:pt>
                <c:pt idx="264">
                  <c:v>-11.599998474121094</c:v>
                </c:pt>
                <c:pt idx="265">
                  <c:v>-11.499998092651367</c:v>
                </c:pt>
                <c:pt idx="266">
                  <c:v>-11.399997711181641</c:v>
                </c:pt>
                <c:pt idx="267">
                  <c:v>-11.299999237060547</c:v>
                </c:pt>
                <c:pt idx="268">
                  <c:v>-11.19999885559082</c:v>
                </c:pt>
                <c:pt idx="269">
                  <c:v>-11.099998474121094</c:v>
                </c:pt>
                <c:pt idx="270">
                  <c:v>-10.999998092651367</c:v>
                </c:pt>
                <c:pt idx="271">
                  <c:v>-10.899997711181641</c:v>
                </c:pt>
                <c:pt idx="272">
                  <c:v>-10.799999237060547</c:v>
                </c:pt>
                <c:pt idx="273">
                  <c:v>-10.69999885559082</c:v>
                </c:pt>
                <c:pt idx="274">
                  <c:v>-10.599998474121094</c:v>
                </c:pt>
                <c:pt idx="275">
                  <c:v>-10.499998092651367</c:v>
                </c:pt>
                <c:pt idx="276">
                  <c:v>-10.399997711181641</c:v>
                </c:pt>
                <c:pt idx="277">
                  <c:v>-10.299999237060547</c:v>
                </c:pt>
                <c:pt idx="278">
                  <c:v>-10.19999885559082</c:v>
                </c:pt>
                <c:pt idx="279">
                  <c:v>-10.099998474121094</c:v>
                </c:pt>
                <c:pt idx="280">
                  <c:v>-9.9999980926513672</c:v>
                </c:pt>
                <c:pt idx="281">
                  <c:v>-9.8999977111816406</c:v>
                </c:pt>
                <c:pt idx="282">
                  <c:v>-9.7999992370605469</c:v>
                </c:pt>
                <c:pt idx="283">
                  <c:v>-9.6999988555908203</c:v>
                </c:pt>
                <c:pt idx="284">
                  <c:v>-9.5999984741210938</c:v>
                </c:pt>
                <c:pt idx="285">
                  <c:v>-9.4999980926513672</c:v>
                </c:pt>
                <c:pt idx="286">
                  <c:v>-9.3999977111816406</c:v>
                </c:pt>
                <c:pt idx="287">
                  <c:v>-9.2999992370605469</c:v>
                </c:pt>
                <c:pt idx="288">
                  <c:v>-9.1999988555908203</c:v>
                </c:pt>
                <c:pt idx="289">
                  <c:v>-9.0999984741210938</c:v>
                </c:pt>
                <c:pt idx="290">
                  <c:v>-8.9999980926513672</c:v>
                </c:pt>
                <c:pt idx="291">
                  <c:v>-8.8999977111816406</c:v>
                </c:pt>
                <c:pt idx="292">
                  <c:v>-8.7999992370605469</c:v>
                </c:pt>
                <c:pt idx="293">
                  <c:v>-8.6999988555908203</c:v>
                </c:pt>
                <c:pt idx="294">
                  <c:v>-8.5999984741210938</c:v>
                </c:pt>
                <c:pt idx="295">
                  <c:v>-8.4999980926513672</c:v>
                </c:pt>
                <c:pt idx="296">
                  <c:v>-8.3999977111816406</c:v>
                </c:pt>
                <c:pt idx="297">
                  <c:v>-8.2999992370605469</c:v>
                </c:pt>
                <c:pt idx="298">
                  <c:v>-8.1999988555908203</c:v>
                </c:pt>
                <c:pt idx="299">
                  <c:v>-8.0999984741210938</c:v>
                </c:pt>
                <c:pt idx="300">
                  <c:v>-7.9999980926513672</c:v>
                </c:pt>
                <c:pt idx="301">
                  <c:v>-7.8999977111816406</c:v>
                </c:pt>
                <c:pt idx="302">
                  <c:v>-7.7999992370605469</c:v>
                </c:pt>
                <c:pt idx="303">
                  <c:v>-7.6999988555908203</c:v>
                </c:pt>
                <c:pt idx="304">
                  <c:v>-7.5999984741210938</c:v>
                </c:pt>
                <c:pt idx="305">
                  <c:v>-7.4999980926513672</c:v>
                </c:pt>
                <c:pt idx="306">
                  <c:v>-7.3999977111816406</c:v>
                </c:pt>
                <c:pt idx="307">
                  <c:v>-7.2999992370605469</c:v>
                </c:pt>
                <c:pt idx="308">
                  <c:v>-7.1999988555908203</c:v>
                </c:pt>
                <c:pt idx="309">
                  <c:v>-7.0999984741210938</c:v>
                </c:pt>
                <c:pt idx="310">
                  <c:v>-6.9999980926513672</c:v>
                </c:pt>
                <c:pt idx="311">
                  <c:v>-6.8999977111816406</c:v>
                </c:pt>
                <c:pt idx="312">
                  <c:v>-6.7999992370605469</c:v>
                </c:pt>
                <c:pt idx="313">
                  <c:v>-6.6999988555908203</c:v>
                </c:pt>
                <c:pt idx="314">
                  <c:v>-6.5999984741210938</c:v>
                </c:pt>
                <c:pt idx="315">
                  <c:v>-6.4999980926513672</c:v>
                </c:pt>
                <c:pt idx="316">
                  <c:v>-6.3999977111816406</c:v>
                </c:pt>
                <c:pt idx="317">
                  <c:v>-6.2999992370605469</c:v>
                </c:pt>
                <c:pt idx="318">
                  <c:v>-6.1999988555908203</c:v>
                </c:pt>
                <c:pt idx="319">
                  <c:v>-6.0999984741210938</c:v>
                </c:pt>
                <c:pt idx="320">
                  <c:v>-6</c:v>
                </c:pt>
                <c:pt idx="321">
                  <c:v>-5.8999977111816406</c:v>
                </c:pt>
                <c:pt idx="322">
                  <c:v>-5.7999992370605469</c:v>
                </c:pt>
                <c:pt idx="323">
                  <c:v>-5.6999969482421875</c:v>
                </c:pt>
                <c:pt idx="324">
                  <c:v>-5.5999984741210938</c:v>
                </c:pt>
                <c:pt idx="325">
                  <c:v>-5.5</c:v>
                </c:pt>
                <c:pt idx="326">
                  <c:v>-5.3999977111816406</c:v>
                </c:pt>
                <c:pt idx="327">
                  <c:v>-5.2999992370605469</c:v>
                </c:pt>
                <c:pt idx="328">
                  <c:v>-5.1999969482421875</c:v>
                </c:pt>
                <c:pt idx="329">
                  <c:v>-5.0999984741210938</c:v>
                </c:pt>
                <c:pt idx="330">
                  <c:v>-5</c:v>
                </c:pt>
                <c:pt idx="331">
                  <c:v>-4.8999977111816406</c:v>
                </c:pt>
                <c:pt idx="332">
                  <c:v>-4.7999992370605469</c:v>
                </c:pt>
                <c:pt idx="333">
                  <c:v>-4.6999969482421875</c:v>
                </c:pt>
                <c:pt idx="334">
                  <c:v>-4.5999984741210938</c:v>
                </c:pt>
                <c:pt idx="335">
                  <c:v>-4.5</c:v>
                </c:pt>
                <c:pt idx="336">
                  <c:v>-4.3999977111816406</c:v>
                </c:pt>
                <c:pt idx="337">
                  <c:v>-4.2999992370605469</c:v>
                </c:pt>
                <c:pt idx="338">
                  <c:v>-4.1999969482421875</c:v>
                </c:pt>
                <c:pt idx="339">
                  <c:v>-4.0999984741210938</c:v>
                </c:pt>
                <c:pt idx="340">
                  <c:v>-4</c:v>
                </c:pt>
                <c:pt idx="341">
                  <c:v>-3.8999977111816406</c:v>
                </c:pt>
                <c:pt idx="342">
                  <c:v>-3.7999992370605469</c:v>
                </c:pt>
                <c:pt idx="343">
                  <c:v>-3.6999969482421875</c:v>
                </c:pt>
                <c:pt idx="344">
                  <c:v>-3.5999984741210938</c:v>
                </c:pt>
                <c:pt idx="345">
                  <c:v>-3.5</c:v>
                </c:pt>
                <c:pt idx="346">
                  <c:v>-3.3999977111816406</c:v>
                </c:pt>
                <c:pt idx="347">
                  <c:v>-3.2999992370605469</c:v>
                </c:pt>
                <c:pt idx="348">
                  <c:v>-3.1999969482421875</c:v>
                </c:pt>
                <c:pt idx="349">
                  <c:v>-3.0999984741210938</c:v>
                </c:pt>
                <c:pt idx="350">
                  <c:v>-3</c:v>
                </c:pt>
                <c:pt idx="351">
                  <c:v>-2.8999977111816406</c:v>
                </c:pt>
                <c:pt idx="352">
                  <c:v>-2.7999992370605469</c:v>
                </c:pt>
                <c:pt idx="353">
                  <c:v>-2.6999969482421875</c:v>
                </c:pt>
                <c:pt idx="354">
                  <c:v>-2.5999984741210938</c:v>
                </c:pt>
                <c:pt idx="355">
                  <c:v>-2.5</c:v>
                </c:pt>
                <c:pt idx="356">
                  <c:v>-2.3999977111816406</c:v>
                </c:pt>
                <c:pt idx="357">
                  <c:v>-2.2999992370605469</c:v>
                </c:pt>
                <c:pt idx="358">
                  <c:v>-2.1999969482421875</c:v>
                </c:pt>
                <c:pt idx="359">
                  <c:v>-2.0999984741210938</c:v>
                </c:pt>
                <c:pt idx="360">
                  <c:v>-2</c:v>
                </c:pt>
                <c:pt idx="361">
                  <c:v>-1.8999977111816406</c:v>
                </c:pt>
                <c:pt idx="362">
                  <c:v>-1.7999992370605469</c:v>
                </c:pt>
                <c:pt idx="363">
                  <c:v>-1.6999969482421875</c:v>
                </c:pt>
                <c:pt idx="364">
                  <c:v>-1.5999984741210938</c:v>
                </c:pt>
                <c:pt idx="365">
                  <c:v>-1.5</c:v>
                </c:pt>
                <c:pt idx="366">
                  <c:v>-1.3999977111816406</c:v>
                </c:pt>
                <c:pt idx="367">
                  <c:v>-1.2999992370605469</c:v>
                </c:pt>
                <c:pt idx="368">
                  <c:v>-1.1999969482421875</c:v>
                </c:pt>
                <c:pt idx="369">
                  <c:v>-1.0999984741210938</c:v>
                </c:pt>
                <c:pt idx="370">
                  <c:v>-1</c:v>
                </c:pt>
                <c:pt idx="371">
                  <c:v>-0.89999771118164063</c:v>
                </c:pt>
                <c:pt idx="372">
                  <c:v>-0.79999923706054688</c:v>
                </c:pt>
                <c:pt idx="373">
                  <c:v>-0.6999969482421875</c:v>
                </c:pt>
                <c:pt idx="374">
                  <c:v>-0.59999847412109375</c:v>
                </c:pt>
                <c:pt idx="375">
                  <c:v>-0.5</c:v>
                </c:pt>
                <c:pt idx="376">
                  <c:v>-0.39999771118164063</c:v>
                </c:pt>
                <c:pt idx="377">
                  <c:v>-0.29999923706054688</c:v>
                </c:pt>
                <c:pt idx="378">
                  <c:v>-0.1999969482421875</c:v>
                </c:pt>
                <c:pt idx="379">
                  <c:v>-9.999847412109375E-2</c:v>
                </c:pt>
                <c:pt idx="380">
                  <c:v>0</c:v>
                </c:pt>
                <c:pt idx="381">
                  <c:v>0.10000228881835938</c:v>
                </c:pt>
                <c:pt idx="382">
                  <c:v>0.20000076293945313</c:v>
                </c:pt>
                <c:pt idx="383">
                  <c:v>0.3000030517578125</c:v>
                </c:pt>
                <c:pt idx="384">
                  <c:v>0.40000152587890625</c:v>
                </c:pt>
                <c:pt idx="385">
                  <c:v>0.5</c:v>
                </c:pt>
                <c:pt idx="386">
                  <c:v>0.60000228881835938</c:v>
                </c:pt>
                <c:pt idx="387">
                  <c:v>0.70000076293945313</c:v>
                </c:pt>
                <c:pt idx="388">
                  <c:v>0.8000030517578125</c:v>
                </c:pt>
                <c:pt idx="389">
                  <c:v>0.90000152587890625</c:v>
                </c:pt>
                <c:pt idx="390">
                  <c:v>1</c:v>
                </c:pt>
                <c:pt idx="391">
                  <c:v>1.1000022888183594</c:v>
                </c:pt>
                <c:pt idx="392">
                  <c:v>1.2000007629394531</c:v>
                </c:pt>
                <c:pt idx="393">
                  <c:v>1.3000030517578125</c:v>
                </c:pt>
                <c:pt idx="394">
                  <c:v>1.4000015258789063</c:v>
                </c:pt>
                <c:pt idx="395">
                  <c:v>1.5</c:v>
                </c:pt>
                <c:pt idx="396">
                  <c:v>1.6000022888183594</c:v>
                </c:pt>
                <c:pt idx="397">
                  <c:v>1.7000007629394531</c:v>
                </c:pt>
                <c:pt idx="398">
                  <c:v>1.8000030517578125</c:v>
                </c:pt>
                <c:pt idx="399">
                  <c:v>1.9000015258789063</c:v>
                </c:pt>
                <c:pt idx="400">
                  <c:v>2</c:v>
                </c:pt>
                <c:pt idx="401">
                  <c:v>2.1000022888183594</c:v>
                </c:pt>
                <c:pt idx="402">
                  <c:v>2.2000007629394531</c:v>
                </c:pt>
                <c:pt idx="403">
                  <c:v>2.3000030517578125</c:v>
                </c:pt>
                <c:pt idx="404">
                  <c:v>2.4000015258789063</c:v>
                </c:pt>
                <c:pt idx="405">
                  <c:v>2.5</c:v>
                </c:pt>
                <c:pt idx="406">
                  <c:v>2.6000022888183594</c:v>
                </c:pt>
                <c:pt idx="407">
                  <c:v>2.7000007629394531</c:v>
                </c:pt>
                <c:pt idx="408">
                  <c:v>2.8000030517578125</c:v>
                </c:pt>
                <c:pt idx="409">
                  <c:v>2.9000015258789063</c:v>
                </c:pt>
                <c:pt idx="410">
                  <c:v>3</c:v>
                </c:pt>
                <c:pt idx="411">
                  <c:v>3.1000022888183594</c:v>
                </c:pt>
                <c:pt idx="412">
                  <c:v>3.2000007629394531</c:v>
                </c:pt>
                <c:pt idx="413">
                  <c:v>3.3000030517578125</c:v>
                </c:pt>
                <c:pt idx="414">
                  <c:v>3.4000015258789063</c:v>
                </c:pt>
                <c:pt idx="415">
                  <c:v>3.5</c:v>
                </c:pt>
                <c:pt idx="416">
                  <c:v>3.6000022888183594</c:v>
                </c:pt>
                <c:pt idx="417">
                  <c:v>3.7000007629394531</c:v>
                </c:pt>
                <c:pt idx="418">
                  <c:v>3.8000030517578125</c:v>
                </c:pt>
                <c:pt idx="419">
                  <c:v>3.9000015258789063</c:v>
                </c:pt>
                <c:pt idx="420">
                  <c:v>4</c:v>
                </c:pt>
                <c:pt idx="421">
                  <c:v>4.1000022888183594</c:v>
                </c:pt>
                <c:pt idx="422">
                  <c:v>4.2000007629394531</c:v>
                </c:pt>
                <c:pt idx="423">
                  <c:v>4.3000030517578125</c:v>
                </c:pt>
                <c:pt idx="424">
                  <c:v>4.4000015258789063</c:v>
                </c:pt>
                <c:pt idx="425">
                  <c:v>4.5</c:v>
                </c:pt>
                <c:pt idx="426">
                  <c:v>4.6000022888183594</c:v>
                </c:pt>
                <c:pt idx="427">
                  <c:v>4.7000007629394531</c:v>
                </c:pt>
                <c:pt idx="428">
                  <c:v>4.8000030517578125</c:v>
                </c:pt>
                <c:pt idx="429">
                  <c:v>4.9000015258789063</c:v>
                </c:pt>
                <c:pt idx="430">
                  <c:v>5</c:v>
                </c:pt>
                <c:pt idx="431">
                  <c:v>5.1000022888183594</c:v>
                </c:pt>
                <c:pt idx="432">
                  <c:v>5.2000007629394531</c:v>
                </c:pt>
                <c:pt idx="433">
                  <c:v>5.3000030517578125</c:v>
                </c:pt>
                <c:pt idx="434">
                  <c:v>5.4000015258789063</c:v>
                </c:pt>
                <c:pt idx="435">
                  <c:v>5.5</c:v>
                </c:pt>
                <c:pt idx="436">
                  <c:v>5.6000022888183594</c:v>
                </c:pt>
                <c:pt idx="437">
                  <c:v>5.7000007629394531</c:v>
                </c:pt>
                <c:pt idx="438">
                  <c:v>5.8000030517578125</c:v>
                </c:pt>
                <c:pt idx="439">
                  <c:v>5.9000015258789063</c:v>
                </c:pt>
                <c:pt idx="440">
                  <c:v>6</c:v>
                </c:pt>
                <c:pt idx="441">
                  <c:v>6.1000022888183594</c:v>
                </c:pt>
                <c:pt idx="442">
                  <c:v>6.2000007629394531</c:v>
                </c:pt>
                <c:pt idx="443">
                  <c:v>6.3000030517578125</c:v>
                </c:pt>
                <c:pt idx="444">
                  <c:v>6.4000015258789063</c:v>
                </c:pt>
                <c:pt idx="445">
                  <c:v>6.5</c:v>
                </c:pt>
                <c:pt idx="446">
                  <c:v>6.6000022888183594</c:v>
                </c:pt>
                <c:pt idx="447">
                  <c:v>6.7000007629394531</c:v>
                </c:pt>
                <c:pt idx="448">
                  <c:v>6.8000030517578125</c:v>
                </c:pt>
                <c:pt idx="449">
                  <c:v>6.9000015258789063</c:v>
                </c:pt>
                <c:pt idx="450">
                  <c:v>7</c:v>
                </c:pt>
                <c:pt idx="451">
                  <c:v>7.1000022888183594</c:v>
                </c:pt>
                <c:pt idx="452">
                  <c:v>7.2000007629394531</c:v>
                </c:pt>
                <c:pt idx="453">
                  <c:v>7.3000030517578125</c:v>
                </c:pt>
                <c:pt idx="454">
                  <c:v>7.4000015258789063</c:v>
                </c:pt>
                <c:pt idx="455">
                  <c:v>7.5</c:v>
                </c:pt>
                <c:pt idx="456">
                  <c:v>7.6000022888183594</c:v>
                </c:pt>
                <c:pt idx="457">
                  <c:v>7.7000007629394531</c:v>
                </c:pt>
                <c:pt idx="458">
                  <c:v>7.8000030517578125</c:v>
                </c:pt>
                <c:pt idx="459">
                  <c:v>7.9000015258789063</c:v>
                </c:pt>
                <c:pt idx="460">
                  <c:v>8</c:v>
                </c:pt>
                <c:pt idx="461">
                  <c:v>8.1000022888183594</c:v>
                </c:pt>
                <c:pt idx="462">
                  <c:v>8.2000007629394531</c:v>
                </c:pt>
                <c:pt idx="463">
                  <c:v>8.3000030517578125</c:v>
                </c:pt>
                <c:pt idx="464">
                  <c:v>8.4000015258789063</c:v>
                </c:pt>
                <c:pt idx="465">
                  <c:v>8.5</c:v>
                </c:pt>
                <c:pt idx="466">
                  <c:v>8.6000022888183594</c:v>
                </c:pt>
                <c:pt idx="467">
                  <c:v>8.7000007629394531</c:v>
                </c:pt>
                <c:pt idx="468">
                  <c:v>8.8000030517578125</c:v>
                </c:pt>
                <c:pt idx="469">
                  <c:v>8.9000015258789063</c:v>
                </c:pt>
                <c:pt idx="470">
                  <c:v>9</c:v>
                </c:pt>
                <c:pt idx="471">
                  <c:v>9.1000022888183594</c:v>
                </c:pt>
                <c:pt idx="472">
                  <c:v>9.2000007629394531</c:v>
                </c:pt>
                <c:pt idx="473">
                  <c:v>9.3000030517578125</c:v>
                </c:pt>
                <c:pt idx="474">
                  <c:v>9.4000015258789063</c:v>
                </c:pt>
                <c:pt idx="475">
                  <c:v>9.5</c:v>
                </c:pt>
                <c:pt idx="476">
                  <c:v>9.6000022888183594</c:v>
                </c:pt>
                <c:pt idx="477">
                  <c:v>9.7000007629394531</c:v>
                </c:pt>
                <c:pt idx="478">
                  <c:v>9.8000030517578125</c:v>
                </c:pt>
                <c:pt idx="479">
                  <c:v>9.9000015258789063</c:v>
                </c:pt>
                <c:pt idx="480">
                  <c:v>10</c:v>
                </c:pt>
                <c:pt idx="481">
                  <c:v>10.100002288818359</c:v>
                </c:pt>
                <c:pt idx="482">
                  <c:v>10.200000762939453</c:v>
                </c:pt>
                <c:pt idx="483">
                  <c:v>10.300003051757813</c:v>
                </c:pt>
                <c:pt idx="484">
                  <c:v>10.400001525878906</c:v>
                </c:pt>
                <c:pt idx="485">
                  <c:v>10.5</c:v>
                </c:pt>
                <c:pt idx="486">
                  <c:v>10.600002288818359</c:v>
                </c:pt>
                <c:pt idx="487">
                  <c:v>10.700000762939453</c:v>
                </c:pt>
                <c:pt idx="488">
                  <c:v>10.800003051757813</c:v>
                </c:pt>
                <c:pt idx="489">
                  <c:v>10.900001525878906</c:v>
                </c:pt>
                <c:pt idx="490">
                  <c:v>11</c:v>
                </c:pt>
                <c:pt idx="491">
                  <c:v>11.100002288818359</c:v>
                </c:pt>
                <c:pt idx="492">
                  <c:v>11.200000762939453</c:v>
                </c:pt>
                <c:pt idx="493">
                  <c:v>11.300003051757813</c:v>
                </c:pt>
                <c:pt idx="494">
                  <c:v>11.400001525878906</c:v>
                </c:pt>
                <c:pt idx="495">
                  <c:v>11.5</c:v>
                </c:pt>
                <c:pt idx="496">
                  <c:v>11.600002288818359</c:v>
                </c:pt>
                <c:pt idx="497">
                  <c:v>11.700000762939453</c:v>
                </c:pt>
                <c:pt idx="498">
                  <c:v>11.800003051757813</c:v>
                </c:pt>
                <c:pt idx="499">
                  <c:v>11.900001525878906</c:v>
                </c:pt>
                <c:pt idx="500">
                  <c:v>12</c:v>
                </c:pt>
                <c:pt idx="501">
                  <c:v>12.100002288818359</c:v>
                </c:pt>
                <c:pt idx="502">
                  <c:v>12.200000762939453</c:v>
                </c:pt>
                <c:pt idx="503">
                  <c:v>12.300003051757813</c:v>
                </c:pt>
                <c:pt idx="504">
                  <c:v>12.400001525878906</c:v>
                </c:pt>
                <c:pt idx="505">
                  <c:v>12.5</c:v>
                </c:pt>
                <c:pt idx="506">
                  <c:v>12.600002288818359</c:v>
                </c:pt>
                <c:pt idx="507">
                  <c:v>12.700000762939453</c:v>
                </c:pt>
                <c:pt idx="508">
                  <c:v>12.800003051757813</c:v>
                </c:pt>
                <c:pt idx="509">
                  <c:v>12.900001525878906</c:v>
                </c:pt>
                <c:pt idx="510">
                  <c:v>13</c:v>
                </c:pt>
                <c:pt idx="511">
                  <c:v>13.100002288818359</c:v>
                </c:pt>
                <c:pt idx="512">
                  <c:v>13.200000762939453</c:v>
                </c:pt>
                <c:pt idx="513">
                  <c:v>13.300003051757813</c:v>
                </c:pt>
                <c:pt idx="514">
                  <c:v>13.400001525878906</c:v>
                </c:pt>
                <c:pt idx="515">
                  <c:v>13.5</c:v>
                </c:pt>
                <c:pt idx="516">
                  <c:v>13.600002288818359</c:v>
                </c:pt>
                <c:pt idx="517">
                  <c:v>13.700000762939453</c:v>
                </c:pt>
                <c:pt idx="518">
                  <c:v>13.800003051757813</c:v>
                </c:pt>
                <c:pt idx="519">
                  <c:v>13.900001525878906</c:v>
                </c:pt>
                <c:pt idx="520">
                  <c:v>14</c:v>
                </c:pt>
                <c:pt idx="521">
                  <c:v>14.100002288818359</c:v>
                </c:pt>
                <c:pt idx="522">
                  <c:v>14.200000762939453</c:v>
                </c:pt>
                <c:pt idx="523">
                  <c:v>14.300003051757813</c:v>
                </c:pt>
                <c:pt idx="524">
                  <c:v>14.400001525878906</c:v>
                </c:pt>
                <c:pt idx="525">
                  <c:v>14.5</c:v>
                </c:pt>
                <c:pt idx="526">
                  <c:v>14.600002288818359</c:v>
                </c:pt>
                <c:pt idx="527">
                  <c:v>14.700000762939453</c:v>
                </c:pt>
                <c:pt idx="528">
                  <c:v>14.800003051757813</c:v>
                </c:pt>
                <c:pt idx="529">
                  <c:v>14.900001525878906</c:v>
                </c:pt>
                <c:pt idx="530">
                  <c:v>15</c:v>
                </c:pt>
                <c:pt idx="531">
                  <c:v>15.100002288818359</c:v>
                </c:pt>
                <c:pt idx="532">
                  <c:v>15.200000762939453</c:v>
                </c:pt>
                <c:pt idx="533">
                  <c:v>15.300003051757813</c:v>
                </c:pt>
                <c:pt idx="534">
                  <c:v>15.400001525878906</c:v>
                </c:pt>
                <c:pt idx="535">
                  <c:v>15.5</c:v>
                </c:pt>
                <c:pt idx="536">
                  <c:v>15.600002288818359</c:v>
                </c:pt>
                <c:pt idx="537">
                  <c:v>15.700000762939453</c:v>
                </c:pt>
                <c:pt idx="538">
                  <c:v>15.800003051757813</c:v>
                </c:pt>
                <c:pt idx="539">
                  <c:v>15.900001525878906</c:v>
                </c:pt>
                <c:pt idx="540">
                  <c:v>16</c:v>
                </c:pt>
                <c:pt idx="541">
                  <c:v>16.100002288818359</c:v>
                </c:pt>
                <c:pt idx="542">
                  <c:v>16.200000762939453</c:v>
                </c:pt>
                <c:pt idx="543">
                  <c:v>16.300003051757813</c:v>
                </c:pt>
                <c:pt idx="544">
                  <c:v>16.400001525878906</c:v>
                </c:pt>
                <c:pt idx="545">
                  <c:v>16.5</c:v>
                </c:pt>
                <c:pt idx="546">
                  <c:v>16.600002288818359</c:v>
                </c:pt>
                <c:pt idx="547">
                  <c:v>16.700000762939453</c:v>
                </c:pt>
                <c:pt idx="548">
                  <c:v>16.800003051757813</c:v>
                </c:pt>
                <c:pt idx="549">
                  <c:v>16.900001525878906</c:v>
                </c:pt>
                <c:pt idx="550">
                  <c:v>17</c:v>
                </c:pt>
                <c:pt idx="551">
                  <c:v>17.100002288818359</c:v>
                </c:pt>
                <c:pt idx="552">
                  <c:v>17.200000762939453</c:v>
                </c:pt>
                <c:pt idx="553">
                  <c:v>17.300003051757813</c:v>
                </c:pt>
                <c:pt idx="554">
                  <c:v>17.400001525878906</c:v>
                </c:pt>
                <c:pt idx="555">
                  <c:v>17.5</c:v>
                </c:pt>
                <c:pt idx="556">
                  <c:v>17.600002288818359</c:v>
                </c:pt>
                <c:pt idx="557">
                  <c:v>17.700000762939453</c:v>
                </c:pt>
                <c:pt idx="558">
                  <c:v>17.800003051757813</c:v>
                </c:pt>
                <c:pt idx="559">
                  <c:v>17.900001525878906</c:v>
                </c:pt>
                <c:pt idx="560">
                  <c:v>18</c:v>
                </c:pt>
                <c:pt idx="561">
                  <c:v>18.100002288818359</c:v>
                </c:pt>
                <c:pt idx="562">
                  <c:v>18.200000762939453</c:v>
                </c:pt>
                <c:pt idx="563">
                  <c:v>18.300003051757813</c:v>
                </c:pt>
                <c:pt idx="564">
                  <c:v>18.400001525878906</c:v>
                </c:pt>
                <c:pt idx="565">
                  <c:v>18.5</c:v>
                </c:pt>
                <c:pt idx="566">
                  <c:v>18.600002288818359</c:v>
                </c:pt>
                <c:pt idx="567">
                  <c:v>18.700000762939453</c:v>
                </c:pt>
                <c:pt idx="568">
                  <c:v>18.800003051757813</c:v>
                </c:pt>
                <c:pt idx="569">
                  <c:v>18.900001525878906</c:v>
                </c:pt>
                <c:pt idx="570">
                  <c:v>19</c:v>
                </c:pt>
                <c:pt idx="571">
                  <c:v>19.100002288818359</c:v>
                </c:pt>
                <c:pt idx="572">
                  <c:v>19.200000762939453</c:v>
                </c:pt>
                <c:pt idx="573">
                  <c:v>19.300003051757813</c:v>
                </c:pt>
                <c:pt idx="574">
                  <c:v>19.400001525878906</c:v>
                </c:pt>
                <c:pt idx="575">
                  <c:v>19.5</c:v>
                </c:pt>
                <c:pt idx="576">
                  <c:v>19.600002288818359</c:v>
                </c:pt>
                <c:pt idx="577">
                  <c:v>19.700000762939453</c:v>
                </c:pt>
                <c:pt idx="578">
                  <c:v>19.800003051757813</c:v>
                </c:pt>
                <c:pt idx="579">
                  <c:v>19.900001525878906</c:v>
                </c:pt>
                <c:pt idx="580">
                  <c:v>20</c:v>
                </c:pt>
                <c:pt idx="581">
                  <c:v>20.100002288818359</c:v>
                </c:pt>
                <c:pt idx="582">
                  <c:v>20.200000762939453</c:v>
                </c:pt>
                <c:pt idx="583">
                  <c:v>20.300003051757813</c:v>
                </c:pt>
                <c:pt idx="584">
                  <c:v>20.400001525878906</c:v>
                </c:pt>
                <c:pt idx="585">
                  <c:v>20.5</c:v>
                </c:pt>
                <c:pt idx="586">
                  <c:v>20.600002288818359</c:v>
                </c:pt>
                <c:pt idx="587">
                  <c:v>20.700000762939453</c:v>
                </c:pt>
                <c:pt idx="588">
                  <c:v>20.800003051757813</c:v>
                </c:pt>
                <c:pt idx="589">
                  <c:v>20.900001525878906</c:v>
                </c:pt>
                <c:pt idx="590">
                  <c:v>21</c:v>
                </c:pt>
                <c:pt idx="591">
                  <c:v>21.100002288818359</c:v>
                </c:pt>
                <c:pt idx="592">
                  <c:v>21.200000762939453</c:v>
                </c:pt>
                <c:pt idx="593">
                  <c:v>21.300003051757813</c:v>
                </c:pt>
                <c:pt idx="594">
                  <c:v>21.400001525878906</c:v>
                </c:pt>
                <c:pt idx="595">
                  <c:v>21.5</c:v>
                </c:pt>
                <c:pt idx="596">
                  <c:v>21.600002288818359</c:v>
                </c:pt>
                <c:pt idx="597">
                  <c:v>21.700000762939453</c:v>
                </c:pt>
                <c:pt idx="598">
                  <c:v>21.800003051757813</c:v>
                </c:pt>
                <c:pt idx="599">
                  <c:v>21.900001525878906</c:v>
                </c:pt>
                <c:pt idx="600">
                  <c:v>22</c:v>
                </c:pt>
                <c:pt idx="601">
                  <c:v>22.100002288818359</c:v>
                </c:pt>
                <c:pt idx="602">
                  <c:v>22.200000762939453</c:v>
                </c:pt>
                <c:pt idx="603">
                  <c:v>22.300003051757813</c:v>
                </c:pt>
                <c:pt idx="604">
                  <c:v>22.400001525878906</c:v>
                </c:pt>
                <c:pt idx="605">
                  <c:v>22.5</c:v>
                </c:pt>
                <c:pt idx="606">
                  <c:v>22.600002288818359</c:v>
                </c:pt>
                <c:pt idx="607">
                  <c:v>22.700000762939453</c:v>
                </c:pt>
                <c:pt idx="608">
                  <c:v>22.800003051757813</c:v>
                </c:pt>
                <c:pt idx="609">
                  <c:v>22.900001525878906</c:v>
                </c:pt>
                <c:pt idx="610">
                  <c:v>23</c:v>
                </c:pt>
                <c:pt idx="611">
                  <c:v>23.100002288818359</c:v>
                </c:pt>
                <c:pt idx="612">
                  <c:v>23.200000762939453</c:v>
                </c:pt>
                <c:pt idx="613">
                  <c:v>23.300003051757813</c:v>
                </c:pt>
                <c:pt idx="614">
                  <c:v>23.400001525878906</c:v>
                </c:pt>
                <c:pt idx="615">
                  <c:v>23.5</c:v>
                </c:pt>
                <c:pt idx="616">
                  <c:v>23.600002288818359</c:v>
                </c:pt>
                <c:pt idx="617">
                  <c:v>23.700000762939453</c:v>
                </c:pt>
                <c:pt idx="618">
                  <c:v>23.800003051757813</c:v>
                </c:pt>
                <c:pt idx="619">
                  <c:v>23.900001525878906</c:v>
                </c:pt>
                <c:pt idx="620">
                  <c:v>24</c:v>
                </c:pt>
                <c:pt idx="621">
                  <c:v>24.100002288818359</c:v>
                </c:pt>
                <c:pt idx="622">
                  <c:v>24.200000762939453</c:v>
                </c:pt>
                <c:pt idx="623">
                  <c:v>24.300003051757813</c:v>
                </c:pt>
                <c:pt idx="624">
                  <c:v>24.400001525878906</c:v>
                </c:pt>
                <c:pt idx="625">
                  <c:v>24.5</c:v>
                </c:pt>
                <c:pt idx="626">
                  <c:v>24.600002288818359</c:v>
                </c:pt>
                <c:pt idx="627">
                  <c:v>24.700000762939453</c:v>
                </c:pt>
                <c:pt idx="628">
                  <c:v>24.800003051757813</c:v>
                </c:pt>
                <c:pt idx="629">
                  <c:v>24.900001525878906</c:v>
                </c:pt>
                <c:pt idx="630">
                  <c:v>25</c:v>
                </c:pt>
                <c:pt idx="631">
                  <c:v>25.100002288818359</c:v>
                </c:pt>
                <c:pt idx="632">
                  <c:v>25.200000762939453</c:v>
                </c:pt>
                <c:pt idx="633">
                  <c:v>25.300003051757813</c:v>
                </c:pt>
                <c:pt idx="634">
                  <c:v>25.400001525878906</c:v>
                </c:pt>
                <c:pt idx="635">
                  <c:v>25.5</c:v>
                </c:pt>
                <c:pt idx="636">
                  <c:v>25.600002288818359</c:v>
                </c:pt>
                <c:pt idx="637">
                  <c:v>25.700000762939453</c:v>
                </c:pt>
                <c:pt idx="638">
                  <c:v>25.800003051757813</c:v>
                </c:pt>
                <c:pt idx="639">
                  <c:v>25.900001525878906</c:v>
                </c:pt>
                <c:pt idx="640">
                  <c:v>26</c:v>
                </c:pt>
                <c:pt idx="641">
                  <c:v>26.099998474121094</c:v>
                </c:pt>
                <c:pt idx="642">
                  <c:v>26.200004577636719</c:v>
                </c:pt>
                <c:pt idx="643">
                  <c:v>26.300003051757813</c:v>
                </c:pt>
                <c:pt idx="644">
                  <c:v>26.400001525878906</c:v>
                </c:pt>
                <c:pt idx="645">
                  <c:v>26.5</c:v>
                </c:pt>
                <c:pt idx="646">
                  <c:v>26.599998474121094</c:v>
                </c:pt>
                <c:pt idx="647">
                  <c:v>26.700004577636719</c:v>
                </c:pt>
                <c:pt idx="648">
                  <c:v>26.800003051757813</c:v>
                </c:pt>
                <c:pt idx="649">
                  <c:v>26.900001525878906</c:v>
                </c:pt>
                <c:pt idx="650">
                  <c:v>27</c:v>
                </c:pt>
                <c:pt idx="651">
                  <c:v>27.099998474121094</c:v>
                </c:pt>
                <c:pt idx="652">
                  <c:v>27.200004577636719</c:v>
                </c:pt>
                <c:pt idx="653">
                  <c:v>27.300003051757813</c:v>
                </c:pt>
                <c:pt idx="654">
                  <c:v>27.400001525878906</c:v>
                </c:pt>
                <c:pt idx="655">
                  <c:v>27.5</c:v>
                </c:pt>
                <c:pt idx="656">
                  <c:v>27.599998474121094</c:v>
                </c:pt>
                <c:pt idx="657">
                  <c:v>27.700004577636719</c:v>
                </c:pt>
                <c:pt idx="658">
                  <c:v>27.800003051757813</c:v>
                </c:pt>
                <c:pt idx="659">
                  <c:v>27.900001525878906</c:v>
                </c:pt>
                <c:pt idx="660">
                  <c:v>28</c:v>
                </c:pt>
                <c:pt idx="661">
                  <c:v>28.099998474121094</c:v>
                </c:pt>
                <c:pt idx="662">
                  <c:v>28.200004577636719</c:v>
                </c:pt>
                <c:pt idx="663">
                  <c:v>28.300003051757813</c:v>
                </c:pt>
                <c:pt idx="664">
                  <c:v>28.400001525878906</c:v>
                </c:pt>
                <c:pt idx="665">
                  <c:v>28.5</c:v>
                </c:pt>
                <c:pt idx="666">
                  <c:v>28.599998474121094</c:v>
                </c:pt>
                <c:pt idx="667">
                  <c:v>28.700004577636719</c:v>
                </c:pt>
                <c:pt idx="668">
                  <c:v>28.800003051757813</c:v>
                </c:pt>
                <c:pt idx="669">
                  <c:v>28.900001525878906</c:v>
                </c:pt>
                <c:pt idx="670">
                  <c:v>29</c:v>
                </c:pt>
                <c:pt idx="671">
                  <c:v>29.099998474121094</c:v>
                </c:pt>
                <c:pt idx="672">
                  <c:v>29.200004577636719</c:v>
                </c:pt>
                <c:pt idx="673">
                  <c:v>29.300003051757813</c:v>
                </c:pt>
                <c:pt idx="674">
                  <c:v>29.400001525878906</c:v>
                </c:pt>
                <c:pt idx="675">
                  <c:v>29.5</c:v>
                </c:pt>
                <c:pt idx="676">
                  <c:v>29.599998474121094</c:v>
                </c:pt>
                <c:pt idx="677">
                  <c:v>29.700004577636719</c:v>
                </c:pt>
                <c:pt idx="678">
                  <c:v>29.800003051757813</c:v>
                </c:pt>
                <c:pt idx="679">
                  <c:v>29.900001525878906</c:v>
                </c:pt>
                <c:pt idx="680">
                  <c:v>30</c:v>
                </c:pt>
                <c:pt idx="681">
                  <c:v>30.099998474121094</c:v>
                </c:pt>
                <c:pt idx="682">
                  <c:v>30.200004577636719</c:v>
                </c:pt>
                <c:pt idx="683">
                  <c:v>30.300003051757813</c:v>
                </c:pt>
                <c:pt idx="684">
                  <c:v>30.400001525878906</c:v>
                </c:pt>
                <c:pt idx="685">
                  <c:v>30.5</c:v>
                </c:pt>
                <c:pt idx="686">
                  <c:v>30.599998474121094</c:v>
                </c:pt>
                <c:pt idx="687">
                  <c:v>30.700004577636719</c:v>
                </c:pt>
                <c:pt idx="688">
                  <c:v>30.800003051757813</c:v>
                </c:pt>
                <c:pt idx="689">
                  <c:v>30.900001525878906</c:v>
                </c:pt>
                <c:pt idx="690">
                  <c:v>31</c:v>
                </c:pt>
                <c:pt idx="691">
                  <c:v>31.099998474121094</c:v>
                </c:pt>
                <c:pt idx="692">
                  <c:v>31.200004577636719</c:v>
                </c:pt>
                <c:pt idx="693">
                  <c:v>31.300003051757813</c:v>
                </c:pt>
                <c:pt idx="694">
                  <c:v>31.400001525878906</c:v>
                </c:pt>
                <c:pt idx="695">
                  <c:v>31.5</c:v>
                </c:pt>
                <c:pt idx="696">
                  <c:v>31.599998474121094</c:v>
                </c:pt>
                <c:pt idx="697">
                  <c:v>31.700004577636719</c:v>
                </c:pt>
                <c:pt idx="698">
                  <c:v>31.800003051757813</c:v>
                </c:pt>
                <c:pt idx="699">
                  <c:v>31.900001525878906</c:v>
                </c:pt>
                <c:pt idx="700">
                  <c:v>32</c:v>
                </c:pt>
                <c:pt idx="701">
                  <c:v>32.099998474121094</c:v>
                </c:pt>
                <c:pt idx="702">
                  <c:v>32.200004577636719</c:v>
                </c:pt>
                <c:pt idx="703">
                  <c:v>32.300003051757813</c:v>
                </c:pt>
                <c:pt idx="704">
                  <c:v>32.400001525878906</c:v>
                </c:pt>
                <c:pt idx="705">
                  <c:v>32.5</c:v>
                </c:pt>
                <c:pt idx="706">
                  <c:v>32.599998474121094</c:v>
                </c:pt>
                <c:pt idx="707">
                  <c:v>32.700004577636719</c:v>
                </c:pt>
                <c:pt idx="708">
                  <c:v>32.800003051757813</c:v>
                </c:pt>
                <c:pt idx="709">
                  <c:v>32.900001525878906</c:v>
                </c:pt>
                <c:pt idx="710">
                  <c:v>33</c:v>
                </c:pt>
                <c:pt idx="711">
                  <c:v>33.099998474121094</c:v>
                </c:pt>
                <c:pt idx="712">
                  <c:v>33.200004577636719</c:v>
                </c:pt>
                <c:pt idx="713">
                  <c:v>33.300003051757813</c:v>
                </c:pt>
                <c:pt idx="714">
                  <c:v>33.400001525878906</c:v>
                </c:pt>
                <c:pt idx="715">
                  <c:v>33.5</c:v>
                </c:pt>
                <c:pt idx="716">
                  <c:v>33.599998474121094</c:v>
                </c:pt>
                <c:pt idx="717">
                  <c:v>33.700004577636719</c:v>
                </c:pt>
                <c:pt idx="718">
                  <c:v>33.800003051757813</c:v>
                </c:pt>
                <c:pt idx="719">
                  <c:v>33.900001525878906</c:v>
                </c:pt>
                <c:pt idx="720">
                  <c:v>34</c:v>
                </c:pt>
                <c:pt idx="721">
                  <c:v>34.099998474121094</c:v>
                </c:pt>
                <c:pt idx="722">
                  <c:v>34.200004577636719</c:v>
                </c:pt>
                <c:pt idx="723">
                  <c:v>34.300003051757813</c:v>
                </c:pt>
                <c:pt idx="724">
                  <c:v>34.400001525878906</c:v>
                </c:pt>
                <c:pt idx="725">
                  <c:v>34.5</c:v>
                </c:pt>
                <c:pt idx="726">
                  <c:v>34.599998474121094</c:v>
                </c:pt>
                <c:pt idx="727">
                  <c:v>34.700004577636719</c:v>
                </c:pt>
                <c:pt idx="728">
                  <c:v>34.800003051757813</c:v>
                </c:pt>
                <c:pt idx="729">
                  <c:v>34.900001525878906</c:v>
                </c:pt>
                <c:pt idx="730">
                  <c:v>35</c:v>
                </c:pt>
                <c:pt idx="731">
                  <c:v>35.099998474121094</c:v>
                </c:pt>
                <c:pt idx="732">
                  <c:v>35.200004577636719</c:v>
                </c:pt>
                <c:pt idx="733">
                  <c:v>35.300003051757813</c:v>
                </c:pt>
                <c:pt idx="734">
                  <c:v>35.400001525878906</c:v>
                </c:pt>
                <c:pt idx="735">
                  <c:v>35.5</c:v>
                </c:pt>
                <c:pt idx="736">
                  <c:v>35.599998474121094</c:v>
                </c:pt>
                <c:pt idx="737">
                  <c:v>35.700004577636719</c:v>
                </c:pt>
                <c:pt idx="738">
                  <c:v>35.800003051757813</c:v>
                </c:pt>
                <c:pt idx="739">
                  <c:v>35.900001525878906</c:v>
                </c:pt>
                <c:pt idx="740">
                  <c:v>36</c:v>
                </c:pt>
                <c:pt idx="741">
                  <c:v>36.099998474121094</c:v>
                </c:pt>
                <c:pt idx="742">
                  <c:v>36.200004577636719</c:v>
                </c:pt>
                <c:pt idx="743">
                  <c:v>36.300003051757813</c:v>
                </c:pt>
                <c:pt idx="744">
                  <c:v>36.400001525878906</c:v>
                </c:pt>
                <c:pt idx="745">
                  <c:v>36.5</c:v>
                </c:pt>
                <c:pt idx="746">
                  <c:v>36.599998474121094</c:v>
                </c:pt>
                <c:pt idx="747">
                  <c:v>36.700004577636719</c:v>
                </c:pt>
                <c:pt idx="748">
                  <c:v>36.800003051757813</c:v>
                </c:pt>
                <c:pt idx="749">
                  <c:v>36.900001525878906</c:v>
                </c:pt>
                <c:pt idx="750">
                  <c:v>37</c:v>
                </c:pt>
                <c:pt idx="751">
                  <c:v>37.099998474121094</c:v>
                </c:pt>
                <c:pt idx="752">
                  <c:v>37.200004577636719</c:v>
                </c:pt>
                <c:pt idx="753">
                  <c:v>37.300003051757813</c:v>
                </c:pt>
                <c:pt idx="754">
                  <c:v>37.400001525878906</c:v>
                </c:pt>
                <c:pt idx="755">
                  <c:v>37.5</c:v>
                </c:pt>
                <c:pt idx="756">
                  <c:v>37.599998474121094</c:v>
                </c:pt>
                <c:pt idx="757">
                  <c:v>37.700004577636719</c:v>
                </c:pt>
                <c:pt idx="758">
                  <c:v>37.800003051757813</c:v>
                </c:pt>
                <c:pt idx="759">
                  <c:v>37.900001525878906</c:v>
                </c:pt>
                <c:pt idx="760">
                  <c:v>38</c:v>
                </c:pt>
                <c:pt idx="761">
                  <c:v>38.099998474121094</c:v>
                </c:pt>
                <c:pt idx="762">
                  <c:v>38.200004577636719</c:v>
                </c:pt>
                <c:pt idx="763">
                  <c:v>38.300003051757813</c:v>
                </c:pt>
                <c:pt idx="764">
                  <c:v>38.400001525878906</c:v>
                </c:pt>
                <c:pt idx="765">
                  <c:v>38.5</c:v>
                </c:pt>
                <c:pt idx="766">
                  <c:v>38.599998474121094</c:v>
                </c:pt>
                <c:pt idx="767">
                  <c:v>38.700004577636719</c:v>
                </c:pt>
                <c:pt idx="768">
                  <c:v>38.800003051757813</c:v>
                </c:pt>
                <c:pt idx="769">
                  <c:v>38.900001525878906</c:v>
                </c:pt>
                <c:pt idx="770">
                  <c:v>39</c:v>
                </c:pt>
                <c:pt idx="771">
                  <c:v>39.099998474121094</c:v>
                </c:pt>
                <c:pt idx="772">
                  <c:v>39.200004577636719</c:v>
                </c:pt>
                <c:pt idx="773">
                  <c:v>39.300003051757813</c:v>
                </c:pt>
                <c:pt idx="774">
                  <c:v>39.400001525878906</c:v>
                </c:pt>
                <c:pt idx="775">
                  <c:v>39.5</c:v>
                </c:pt>
                <c:pt idx="776">
                  <c:v>39.599998474121094</c:v>
                </c:pt>
                <c:pt idx="777">
                  <c:v>39.700004577636719</c:v>
                </c:pt>
                <c:pt idx="778">
                  <c:v>39.800003051757813</c:v>
                </c:pt>
                <c:pt idx="779">
                  <c:v>39.900001525878906</c:v>
                </c:pt>
                <c:pt idx="780">
                  <c:v>40</c:v>
                </c:pt>
                <c:pt idx="781">
                  <c:v>40.099998474121094</c:v>
                </c:pt>
                <c:pt idx="782">
                  <c:v>40.200004577636719</c:v>
                </c:pt>
                <c:pt idx="783">
                  <c:v>40.300003051757813</c:v>
                </c:pt>
                <c:pt idx="784">
                  <c:v>40.400001525878906</c:v>
                </c:pt>
                <c:pt idx="785">
                  <c:v>40.5</c:v>
                </c:pt>
                <c:pt idx="786">
                  <c:v>40.599998474121094</c:v>
                </c:pt>
                <c:pt idx="787">
                  <c:v>40.700004577636719</c:v>
                </c:pt>
                <c:pt idx="788">
                  <c:v>40.800003051757813</c:v>
                </c:pt>
                <c:pt idx="789">
                  <c:v>40.900001525878906</c:v>
                </c:pt>
                <c:pt idx="790">
                  <c:v>41</c:v>
                </c:pt>
                <c:pt idx="791">
                  <c:v>41.099998474121094</c:v>
                </c:pt>
                <c:pt idx="792">
                  <c:v>41.200004577636719</c:v>
                </c:pt>
                <c:pt idx="793">
                  <c:v>41.300003051757813</c:v>
                </c:pt>
                <c:pt idx="794">
                  <c:v>41.400001525878906</c:v>
                </c:pt>
                <c:pt idx="795">
                  <c:v>41.5</c:v>
                </c:pt>
                <c:pt idx="796">
                  <c:v>41.599998474121094</c:v>
                </c:pt>
                <c:pt idx="797">
                  <c:v>41.700004577636719</c:v>
                </c:pt>
                <c:pt idx="798">
                  <c:v>41.800003051757813</c:v>
                </c:pt>
                <c:pt idx="799">
                  <c:v>41.900001525878906</c:v>
                </c:pt>
                <c:pt idx="800">
                  <c:v>42</c:v>
                </c:pt>
                <c:pt idx="801">
                  <c:v>42.099998474121094</c:v>
                </c:pt>
                <c:pt idx="802">
                  <c:v>42.200004577636719</c:v>
                </c:pt>
                <c:pt idx="803">
                  <c:v>42.300003051757813</c:v>
                </c:pt>
                <c:pt idx="804">
                  <c:v>42.400001525878906</c:v>
                </c:pt>
                <c:pt idx="805">
                  <c:v>42.5</c:v>
                </c:pt>
                <c:pt idx="806">
                  <c:v>42.599998474121094</c:v>
                </c:pt>
                <c:pt idx="807">
                  <c:v>42.700004577636719</c:v>
                </c:pt>
                <c:pt idx="808">
                  <c:v>42.800003051757813</c:v>
                </c:pt>
                <c:pt idx="809">
                  <c:v>42.900001525878906</c:v>
                </c:pt>
                <c:pt idx="810">
                  <c:v>43</c:v>
                </c:pt>
                <c:pt idx="811">
                  <c:v>43.099998474121094</c:v>
                </c:pt>
                <c:pt idx="812">
                  <c:v>43.200004577636719</c:v>
                </c:pt>
                <c:pt idx="813">
                  <c:v>43.300003051757813</c:v>
                </c:pt>
                <c:pt idx="814">
                  <c:v>43.400001525878906</c:v>
                </c:pt>
                <c:pt idx="815">
                  <c:v>43.5</c:v>
                </c:pt>
                <c:pt idx="816">
                  <c:v>43.599998474121094</c:v>
                </c:pt>
                <c:pt idx="817">
                  <c:v>43.700004577636719</c:v>
                </c:pt>
                <c:pt idx="818">
                  <c:v>43.800003051757813</c:v>
                </c:pt>
                <c:pt idx="819">
                  <c:v>43.900001525878906</c:v>
                </c:pt>
                <c:pt idx="820">
                  <c:v>44</c:v>
                </c:pt>
                <c:pt idx="821">
                  <c:v>44.099998474121094</c:v>
                </c:pt>
                <c:pt idx="822">
                  <c:v>44.200004577636719</c:v>
                </c:pt>
                <c:pt idx="823">
                  <c:v>44.300003051757813</c:v>
                </c:pt>
                <c:pt idx="824">
                  <c:v>44.400001525878906</c:v>
                </c:pt>
                <c:pt idx="825">
                  <c:v>44.5</c:v>
                </c:pt>
                <c:pt idx="826">
                  <c:v>44.599998474121094</c:v>
                </c:pt>
                <c:pt idx="827">
                  <c:v>44.700004577636719</c:v>
                </c:pt>
                <c:pt idx="828">
                  <c:v>44.800003051757813</c:v>
                </c:pt>
                <c:pt idx="829">
                  <c:v>44.900001525878906</c:v>
                </c:pt>
                <c:pt idx="830">
                  <c:v>45</c:v>
                </c:pt>
                <c:pt idx="831">
                  <c:v>45.099998474121094</c:v>
                </c:pt>
                <c:pt idx="832">
                  <c:v>45.200004577636719</c:v>
                </c:pt>
                <c:pt idx="833">
                  <c:v>45.300003051757813</c:v>
                </c:pt>
                <c:pt idx="834">
                  <c:v>45.400001525878906</c:v>
                </c:pt>
                <c:pt idx="835">
                  <c:v>45.5</c:v>
                </c:pt>
                <c:pt idx="836">
                  <c:v>45.599998474121094</c:v>
                </c:pt>
                <c:pt idx="837">
                  <c:v>45.700004577636719</c:v>
                </c:pt>
                <c:pt idx="838">
                  <c:v>45.800003051757813</c:v>
                </c:pt>
                <c:pt idx="839">
                  <c:v>45.900001525878906</c:v>
                </c:pt>
                <c:pt idx="840">
                  <c:v>46</c:v>
                </c:pt>
                <c:pt idx="841">
                  <c:v>46.099998474121094</c:v>
                </c:pt>
                <c:pt idx="842">
                  <c:v>46.200004577636719</c:v>
                </c:pt>
                <c:pt idx="843">
                  <c:v>46.300003051757813</c:v>
                </c:pt>
                <c:pt idx="844">
                  <c:v>46.400001525878906</c:v>
                </c:pt>
                <c:pt idx="845">
                  <c:v>46.5</c:v>
                </c:pt>
                <c:pt idx="846">
                  <c:v>46.599998474121094</c:v>
                </c:pt>
                <c:pt idx="847">
                  <c:v>46.700004577636719</c:v>
                </c:pt>
                <c:pt idx="848">
                  <c:v>46.800003051757813</c:v>
                </c:pt>
                <c:pt idx="849">
                  <c:v>46.900001525878906</c:v>
                </c:pt>
                <c:pt idx="850">
                  <c:v>47</c:v>
                </c:pt>
                <c:pt idx="851">
                  <c:v>47.099998474121094</c:v>
                </c:pt>
                <c:pt idx="852">
                  <c:v>47.200004577636719</c:v>
                </c:pt>
                <c:pt idx="853">
                  <c:v>47.300003051757813</c:v>
                </c:pt>
                <c:pt idx="854">
                  <c:v>47.400001525878906</c:v>
                </c:pt>
                <c:pt idx="855">
                  <c:v>47.5</c:v>
                </c:pt>
                <c:pt idx="856">
                  <c:v>47.599998474121094</c:v>
                </c:pt>
                <c:pt idx="857">
                  <c:v>47.700004577636719</c:v>
                </c:pt>
                <c:pt idx="858">
                  <c:v>47.800003051757813</c:v>
                </c:pt>
                <c:pt idx="859">
                  <c:v>47.900001525878906</c:v>
                </c:pt>
                <c:pt idx="860">
                  <c:v>48</c:v>
                </c:pt>
                <c:pt idx="861">
                  <c:v>48.099998474121094</c:v>
                </c:pt>
                <c:pt idx="862">
                  <c:v>48.200004577636719</c:v>
                </c:pt>
                <c:pt idx="863">
                  <c:v>48.300003051757813</c:v>
                </c:pt>
                <c:pt idx="864">
                  <c:v>48.400001525878906</c:v>
                </c:pt>
                <c:pt idx="865">
                  <c:v>48.5</c:v>
                </c:pt>
                <c:pt idx="866">
                  <c:v>48.599998474121094</c:v>
                </c:pt>
                <c:pt idx="867">
                  <c:v>48.700004577636719</c:v>
                </c:pt>
                <c:pt idx="868">
                  <c:v>48.800003051757813</c:v>
                </c:pt>
                <c:pt idx="869">
                  <c:v>48.900001525878906</c:v>
                </c:pt>
                <c:pt idx="870">
                  <c:v>49</c:v>
                </c:pt>
                <c:pt idx="871">
                  <c:v>49.099998474121094</c:v>
                </c:pt>
                <c:pt idx="872">
                  <c:v>49.200004577636719</c:v>
                </c:pt>
                <c:pt idx="873">
                  <c:v>49.300003051757813</c:v>
                </c:pt>
                <c:pt idx="874">
                  <c:v>49.400001525878906</c:v>
                </c:pt>
                <c:pt idx="875">
                  <c:v>49.5</c:v>
                </c:pt>
                <c:pt idx="876">
                  <c:v>49.599998474121094</c:v>
                </c:pt>
                <c:pt idx="877">
                  <c:v>49.700004577636719</c:v>
                </c:pt>
                <c:pt idx="878">
                  <c:v>49.800003051757813</c:v>
                </c:pt>
                <c:pt idx="879">
                  <c:v>49.900001525878906</c:v>
                </c:pt>
                <c:pt idx="880">
                  <c:v>50</c:v>
                </c:pt>
                <c:pt idx="881">
                  <c:v>50.099998474121094</c:v>
                </c:pt>
                <c:pt idx="882">
                  <c:v>50.200004577636719</c:v>
                </c:pt>
                <c:pt idx="883">
                  <c:v>50.300003051757813</c:v>
                </c:pt>
                <c:pt idx="884">
                  <c:v>50.400001525878906</c:v>
                </c:pt>
                <c:pt idx="885">
                  <c:v>50.5</c:v>
                </c:pt>
                <c:pt idx="886">
                  <c:v>50.599998474121094</c:v>
                </c:pt>
                <c:pt idx="887">
                  <c:v>50.700004577636719</c:v>
                </c:pt>
                <c:pt idx="888">
                  <c:v>50.800003051757813</c:v>
                </c:pt>
                <c:pt idx="889">
                  <c:v>50.900001525878906</c:v>
                </c:pt>
                <c:pt idx="890">
                  <c:v>51</c:v>
                </c:pt>
                <c:pt idx="891">
                  <c:v>51.099998474121094</c:v>
                </c:pt>
                <c:pt idx="892">
                  <c:v>51.200004577636719</c:v>
                </c:pt>
                <c:pt idx="893">
                  <c:v>51.300003051757813</c:v>
                </c:pt>
                <c:pt idx="894">
                  <c:v>51.400001525878906</c:v>
                </c:pt>
                <c:pt idx="895">
                  <c:v>51.5</c:v>
                </c:pt>
                <c:pt idx="896">
                  <c:v>51.599998474121094</c:v>
                </c:pt>
                <c:pt idx="897">
                  <c:v>51.700004577636719</c:v>
                </c:pt>
                <c:pt idx="898">
                  <c:v>51.800003051757813</c:v>
                </c:pt>
                <c:pt idx="899">
                  <c:v>51.900001525878906</c:v>
                </c:pt>
                <c:pt idx="900">
                  <c:v>52</c:v>
                </c:pt>
                <c:pt idx="901">
                  <c:v>52.099998474121094</c:v>
                </c:pt>
                <c:pt idx="902">
                  <c:v>52.200004577636719</c:v>
                </c:pt>
                <c:pt idx="903">
                  <c:v>52.300003051757813</c:v>
                </c:pt>
                <c:pt idx="904">
                  <c:v>52.400001525878906</c:v>
                </c:pt>
                <c:pt idx="905">
                  <c:v>52.5</c:v>
                </c:pt>
                <c:pt idx="906">
                  <c:v>52.599998474121094</c:v>
                </c:pt>
                <c:pt idx="907">
                  <c:v>52.700004577636719</c:v>
                </c:pt>
                <c:pt idx="908">
                  <c:v>52.800003051757813</c:v>
                </c:pt>
                <c:pt idx="909">
                  <c:v>52.900001525878906</c:v>
                </c:pt>
                <c:pt idx="910">
                  <c:v>53</c:v>
                </c:pt>
                <c:pt idx="911">
                  <c:v>53.099998474121094</c:v>
                </c:pt>
                <c:pt idx="912">
                  <c:v>53.200004577636719</c:v>
                </c:pt>
                <c:pt idx="913">
                  <c:v>53.300003051757813</c:v>
                </c:pt>
                <c:pt idx="914">
                  <c:v>53.400001525878906</c:v>
                </c:pt>
                <c:pt idx="915">
                  <c:v>53.5</c:v>
                </c:pt>
                <c:pt idx="916">
                  <c:v>53.599998474121094</c:v>
                </c:pt>
                <c:pt idx="917">
                  <c:v>53.700004577636719</c:v>
                </c:pt>
                <c:pt idx="918">
                  <c:v>53.800003051757813</c:v>
                </c:pt>
                <c:pt idx="919">
                  <c:v>53.900001525878906</c:v>
                </c:pt>
                <c:pt idx="920">
                  <c:v>54</c:v>
                </c:pt>
                <c:pt idx="921">
                  <c:v>54.099998474121094</c:v>
                </c:pt>
                <c:pt idx="922">
                  <c:v>54.200004577636719</c:v>
                </c:pt>
                <c:pt idx="923">
                  <c:v>54.300003051757813</c:v>
                </c:pt>
                <c:pt idx="924">
                  <c:v>54.400001525878906</c:v>
                </c:pt>
                <c:pt idx="925">
                  <c:v>54.5</c:v>
                </c:pt>
                <c:pt idx="926">
                  <c:v>54.599998474121094</c:v>
                </c:pt>
                <c:pt idx="927">
                  <c:v>54.700004577636719</c:v>
                </c:pt>
                <c:pt idx="928">
                  <c:v>54.800003051757813</c:v>
                </c:pt>
                <c:pt idx="929">
                  <c:v>54.900001525878906</c:v>
                </c:pt>
                <c:pt idx="930">
                  <c:v>55</c:v>
                </c:pt>
                <c:pt idx="931">
                  <c:v>55.099998474121094</c:v>
                </c:pt>
                <c:pt idx="932">
                  <c:v>55.200004577636719</c:v>
                </c:pt>
                <c:pt idx="933">
                  <c:v>55.300003051757813</c:v>
                </c:pt>
                <c:pt idx="934">
                  <c:v>55.400001525878906</c:v>
                </c:pt>
                <c:pt idx="935">
                  <c:v>55.5</c:v>
                </c:pt>
                <c:pt idx="936">
                  <c:v>55.599998474121094</c:v>
                </c:pt>
                <c:pt idx="937">
                  <c:v>55.700004577636719</c:v>
                </c:pt>
                <c:pt idx="938">
                  <c:v>55.800003051757813</c:v>
                </c:pt>
                <c:pt idx="939">
                  <c:v>55.900001525878906</c:v>
                </c:pt>
                <c:pt idx="940">
                  <c:v>56</c:v>
                </c:pt>
                <c:pt idx="941">
                  <c:v>56.099998474121094</c:v>
                </c:pt>
                <c:pt idx="942">
                  <c:v>56.200004577636719</c:v>
                </c:pt>
                <c:pt idx="943">
                  <c:v>56.300003051757813</c:v>
                </c:pt>
                <c:pt idx="944">
                  <c:v>56.400001525878906</c:v>
                </c:pt>
                <c:pt idx="945">
                  <c:v>56.5</c:v>
                </c:pt>
                <c:pt idx="946">
                  <c:v>56.599998474121094</c:v>
                </c:pt>
                <c:pt idx="947">
                  <c:v>56.700004577636719</c:v>
                </c:pt>
                <c:pt idx="948">
                  <c:v>56.800003051757813</c:v>
                </c:pt>
                <c:pt idx="949">
                  <c:v>56.900001525878906</c:v>
                </c:pt>
                <c:pt idx="950">
                  <c:v>57</c:v>
                </c:pt>
                <c:pt idx="951">
                  <c:v>57.099998474121094</c:v>
                </c:pt>
                <c:pt idx="952">
                  <c:v>57.200004577636719</c:v>
                </c:pt>
                <c:pt idx="953">
                  <c:v>57.300003051757813</c:v>
                </c:pt>
                <c:pt idx="954">
                  <c:v>57.400001525878906</c:v>
                </c:pt>
                <c:pt idx="955">
                  <c:v>57.5</c:v>
                </c:pt>
                <c:pt idx="956">
                  <c:v>57.599998474121094</c:v>
                </c:pt>
                <c:pt idx="957">
                  <c:v>57.700004577636719</c:v>
                </c:pt>
                <c:pt idx="958">
                  <c:v>57.800003051757813</c:v>
                </c:pt>
                <c:pt idx="959">
                  <c:v>57.900001525878906</c:v>
                </c:pt>
                <c:pt idx="960">
                  <c:v>58</c:v>
                </c:pt>
                <c:pt idx="961">
                  <c:v>58.099998474121094</c:v>
                </c:pt>
                <c:pt idx="962">
                  <c:v>58.200004577636719</c:v>
                </c:pt>
                <c:pt idx="963">
                  <c:v>58.300003051757813</c:v>
                </c:pt>
                <c:pt idx="964">
                  <c:v>58.400001525878906</c:v>
                </c:pt>
                <c:pt idx="965">
                  <c:v>58.5</c:v>
                </c:pt>
                <c:pt idx="966">
                  <c:v>58.599998474121094</c:v>
                </c:pt>
                <c:pt idx="967">
                  <c:v>58.700004577636719</c:v>
                </c:pt>
                <c:pt idx="968">
                  <c:v>58.800003051757813</c:v>
                </c:pt>
                <c:pt idx="969">
                  <c:v>58.900001525878906</c:v>
                </c:pt>
                <c:pt idx="970">
                  <c:v>59</c:v>
                </c:pt>
                <c:pt idx="971">
                  <c:v>59.099998474121094</c:v>
                </c:pt>
                <c:pt idx="972">
                  <c:v>59.200004577636719</c:v>
                </c:pt>
                <c:pt idx="973">
                  <c:v>59.300003051757813</c:v>
                </c:pt>
                <c:pt idx="974">
                  <c:v>59.400001525878906</c:v>
                </c:pt>
                <c:pt idx="975">
                  <c:v>59.5</c:v>
                </c:pt>
                <c:pt idx="976">
                  <c:v>59.599998474121094</c:v>
                </c:pt>
                <c:pt idx="977">
                  <c:v>59.700004577636719</c:v>
                </c:pt>
                <c:pt idx="978">
                  <c:v>59.800003051757813</c:v>
                </c:pt>
                <c:pt idx="979">
                  <c:v>59.900001525878906</c:v>
                </c:pt>
                <c:pt idx="980">
                  <c:v>60</c:v>
                </c:pt>
                <c:pt idx="981">
                  <c:v>60.099998474121094</c:v>
                </c:pt>
                <c:pt idx="982">
                  <c:v>60.200004577636719</c:v>
                </c:pt>
                <c:pt idx="983">
                  <c:v>60.300003051757813</c:v>
                </c:pt>
                <c:pt idx="984">
                  <c:v>60.400001525878906</c:v>
                </c:pt>
                <c:pt idx="985">
                  <c:v>60.5</c:v>
                </c:pt>
                <c:pt idx="986">
                  <c:v>60.599998474121094</c:v>
                </c:pt>
                <c:pt idx="987">
                  <c:v>60.700004577636719</c:v>
                </c:pt>
                <c:pt idx="988">
                  <c:v>60.800003051757813</c:v>
                </c:pt>
                <c:pt idx="989">
                  <c:v>60.900001525878906</c:v>
                </c:pt>
                <c:pt idx="990">
                  <c:v>61</c:v>
                </c:pt>
                <c:pt idx="991">
                  <c:v>61.099998474121094</c:v>
                </c:pt>
                <c:pt idx="992">
                  <c:v>61.200004577636719</c:v>
                </c:pt>
                <c:pt idx="993">
                  <c:v>61.300003051757813</c:v>
                </c:pt>
                <c:pt idx="994">
                  <c:v>61.400001525878906</c:v>
                </c:pt>
                <c:pt idx="995">
                  <c:v>61.5</c:v>
                </c:pt>
                <c:pt idx="996">
                  <c:v>61.599998474121094</c:v>
                </c:pt>
                <c:pt idx="997">
                  <c:v>61.700004577636719</c:v>
                </c:pt>
                <c:pt idx="998">
                  <c:v>61.800003051757813</c:v>
                </c:pt>
                <c:pt idx="999">
                  <c:v>61.900001525878906</c:v>
                </c:pt>
                <c:pt idx="1000">
                  <c:v>62</c:v>
                </c:pt>
                <c:pt idx="1001">
                  <c:v>62.099998474121094</c:v>
                </c:pt>
                <c:pt idx="1002">
                  <c:v>62.200004577636719</c:v>
                </c:pt>
                <c:pt idx="1003">
                  <c:v>62.300003051757813</c:v>
                </c:pt>
                <c:pt idx="1004">
                  <c:v>62.400001525878906</c:v>
                </c:pt>
                <c:pt idx="1005">
                  <c:v>62.5</c:v>
                </c:pt>
                <c:pt idx="1006">
                  <c:v>62.599998474121094</c:v>
                </c:pt>
                <c:pt idx="1007">
                  <c:v>62.700004577636719</c:v>
                </c:pt>
                <c:pt idx="1008">
                  <c:v>62.800003051757813</c:v>
                </c:pt>
                <c:pt idx="1009">
                  <c:v>62.900001525878906</c:v>
                </c:pt>
                <c:pt idx="1010">
                  <c:v>63</c:v>
                </c:pt>
                <c:pt idx="1011">
                  <c:v>63.099998474121094</c:v>
                </c:pt>
                <c:pt idx="1012">
                  <c:v>63.200004577636719</c:v>
                </c:pt>
                <c:pt idx="1013">
                  <c:v>63.300003051757813</c:v>
                </c:pt>
                <c:pt idx="1014">
                  <c:v>63.400001525878906</c:v>
                </c:pt>
                <c:pt idx="1015">
                  <c:v>63.5</c:v>
                </c:pt>
                <c:pt idx="1016">
                  <c:v>63.599998474121094</c:v>
                </c:pt>
                <c:pt idx="1017">
                  <c:v>63.700004577636719</c:v>
                </c:pt>
                <c:pt idx="1018">
                  <c:v>63.800003051757813</c:v>
                </c:pt>
                <c:pt idx="1019">
                  <c:v>63.900001525878906</c:v>
                </c:pt>
                <c:pt idx="1020">
                  <c:v>64</c:v>
                </c:pt>
                <c:pt idx="1021">
                  <c:v>64.099998474121094</c:v>
                </c:pt>
                <c:pt idx="1022">
                  <c:v>64.200004577636719</c:v>
                </c:pt>
                <c:pt idx="1023">
                  <c:v>64.300003051757813</c:v>
                </c:pt>
                <c:pt idx="1024">
                  <c:v>64.400001525878906</c:v>
                </c:pt>
                <c:pt idx="1025">
                  <c:v>64.5</c:v>
                </c:pt>
                <c:pt idx="1026">
                  <c:v>64.599998474121094</c:v>
                </c:pt>
                <c:pt idx="1027">
                  <c:v>64.700004577636719</c:v>
                </c:pt>
                <c:pt idx="1028">
                  <c:v>64.800003051757813</c:v>
                </c:pt>
                <c:pt idx="1029">
                  <c:v>64.900001525878906</c:v>
                </c:pt>
                <c:pt idx="1030">
                  <c:v>65</c:v>
                </c:pt>
                <c:pt idx="1031">
                  <c:v>65.099998474121094</c:v>
                </c:pt>
                <c:pt idx="1032">
                  <c:v>65.200004577636719</c:v>
                </c:pt>
                <c:pt idx="1033">
                  <c:v>65.300003051757813</c:v>
                </c:pt>
                <c:pt idx="1034">
                  <c:v>65.400001525878906</c:v>
                </c:pt>
                <c:pt idx="1035">
                  <c:v>65.5</c:v>
                </c:pt>
                <c:pt idx="1036">
                  <c:v>65.599998474121094</c:v>
                </c:pt>
                <c:pt idx="1037">
                  <c:v>65.700004577636719</c:v>
                </c:pt>
                <c:pt idx="1038">
                  <c:v>65.800003051757813</c:v>
                </c:pt>
                <c:pt idx="1039">
                  <c:v>65.900001525878906</c:v>
                </c:pt>
                <c:pt idx="1040">
                  <c:v>66</c:v>
                </c:pt>
                <c:pt idx="1041">
                  <c:v>66.099998474121094</c:v>
                </c:pt>
                <c:pt idx="1042">
                  <c:v>66.200004577636719</c:v>
                </c:pt>
                <c:pt idx="1043">
                  <c:v>66.300003051757813</c:v>
                </c:pt>
                <c:pt idx="1044">
                  <c:v>66.400001525878906</c:v>
                </c:pt>
                <c:pt idx="1045">
                  <c:v>66.5</c:v>
                </c:pt>
                <c:pt idx="1046">
                  <c:v>66.599998474121094</c:v>
                </c:pt>
                <c:pt idx="1047">
                  <c:v>66.700004577636719</c:v>
                </c:pt>
                <c:pt idx="1048">
                  <c:v>66.800003051757813</c:v>
                </c:pt>
                <c:pt idx="1049">
                  <c:v>66.900001525878906</c:v>
                </c:pt>
                <c:pt idx="1050">
                  <c:v>67</c:v>
                </c:pt>
                <c:pt idx="1051">
                  <c:v>67.099998474121094</c:v>
                </c:pt>
                <c:pt idx="1052">
                  <c:v>67.200004577636719</c:v>
                </c:pt>
                <c:pt idx="1053">
                  <c:v>67.300003051757813</c:v>
                </c:pt>
                <c:pt idx="1054">
                  <c:v>67.400001525878906</c:v>
                </c:pt>
                <c:pt idx="1055">
                  <c:v>67.5</c:v>
                </c:pt>
                <c:pt idx="1056">
                  <c:v>67.599998474121094</c:v>
                </c:pt>
                <c:pt idx="1057">
                  <c:v>67.700004577636719</c:v>
                </c:pt>
                <c:pt idx="1058">
                  <c:v>67.800003051757813</c:v>
                </c:pt>
                <c:pt idx="1059">
                  <c:v>67.900001525878906</c:v>
                </c:pt>
                <c:pt idx="1060">
                  <c:v>68</c:v>
                </c:pt>
                <c:pt idx="1061">
                  <c:v>68.099998474121094</c:v>
                </c:pt>
                <c:pt idx="1062">
                  <c:v>68.200004577636719</c:v>
                </c:pt>
                <c:pt idx="1063">
                  <c:v>68.300003051757813</c:v>
                </c:pt>
                <c:pt idx="1064">
                  <c:v>68.400001525878906</c:v>
                </c:pt>
                <c:pt idx="1065">
                  <c:v>68.5</c:v>
                </c:pt>
                <c:pt idx="1066">
                  <c:v>68.599998474121094</c:v>
                </c:pt>
                <c:pt idx="1067">
                  <c:v>68.700004577636719</c:v>
                </c:pt>
                <c:pt idx="1068">
                  <c:v>68.800003051757813</c:v>
                </c:pt>
                <c:pt idx="1069">
                  <c:v>68.900001525878906</c:v>
                </c:pt>
                <c:pt idx="1070">
                  <c:v>69</c:v>
                </c:pt>
                <c:pt idx="1071">
                  <c:v>69.099998474121094</c:v>
                </c:pt>
                <c:pt idx="1072">
                  <c:v>69.200004577636719</c:v>
                </c:pt>
                <c:pt idx="1073">
                  <c:v>69.300003051757813</c:v>
                </c:pt>
                <c:pt idx="1074">
                  <c:v>69.400001525878906</c:v>
                </c:pt>
                <c:pt idx="1075">
                  <c:v>69.5</c:v>
                </c:pt>
                <c:pt idx="1076">
                  <c:v>69.599998474121094</c:v>
                </c:pt>
                <c:pt idx="1077">
                  <c:v>69.700004577636719</c:v>
                </c:pt>
                <c:pt idx="1078">
                  <c:v>69.800003051757813</c:v>
                </c:pt>
                <c:pt idx="1079">
                  <c:v>69.900001525878906</c:v>
                </c:pt>
                <c:pt idx="1080">
                  <c:v>70</c:v>
                </c:pt>
                <c:pt idx="1081">
                  <c:v>70.099998474121094</c:v>
                </c:pt>
                <c:pt idx="1082">
                  <c:v>70.200004577636719</c:v>
                </c:pt>
                <c:pt idx="1083">
                  <c:v>70.300003051757813</c:v>
                </c:pt>
                <c:pt idx="1084">
                  <c:v>70.400001525878906</c:v>
                </c:pt>
                <c:pt idx="1085">
                  <c:v>70.5</c:v>
                </c:pt>
                <c:pt idx="1086">
                  <c:v>70.599998474121094</c:v>
                </c:pt>
                <c:pt idx="1087">
                  <c:v>70.700004577636719</c:v>
                </c:pt>
                <c:pt idx="1088">
                  <c:v>70.800003051757813</c:v>
                </c:pt>
                <c:pt idx="1089">
                  <c:v>70.900001525878906</c:v>
                </c:pt>
                <c:pt idx="1090">
                  <c:v>71</c:v>
                </c:pt>
                <c:pt idx="1091">
                  <c:v>71.099998474121094</c:v>
                </c:pt>
                <c:pt idx="1092">
                  <c:v>71.200004577636719</c:v>
                </c:pt>
                <c:pt idx="1093">
                  <c:v>71.300003051757813</c:v>
                </c:pt>
                <c:pt idx="1094">
                  <c:v>71.400001525878906</c:v>
                </c:pt>
                <c:pt idx="1095">
                  <c:v>71.5</c:v>
                </c:pt>
                <c:pt idx="1096">
                  <c:v>71.599998474121094</c:v>
                </c:pt>
                <c:pt idx="1097">
                  <c:v>71.700004577636719</c:v>
                </c:pt>
                <c:pt idx="1098">
                  <c:v>71.800003051757813</c:v>
                </c:pt>
                <c:pt idx="1099">
                  <c:v>71.900001525878906</c:v>
                </c:pt>
                <c:pt idx="1100">
                  <c:v>72</c:v>
                </c:pt>
                <c:pt idx="1101">
                  <c:v>72.099998474121094</c:v>
                </c:pt>
                <c:pt idx="1102">
                  <c:v>72.200004577636719</c:v>
                </c:pt>
                <c:pt idx="1103">
                  <c:v>72.300003051757813</c:v>
                </c:pt>
                <c:pt idx="1104">
                  <c:v>72.400001525878906</c:v>
                </c:pt>
                <c:pt idx="1105">
                  <c:v>72.5</c:v>
                </c:pt>
                <c:pt idx="1106">
                  <c:v>72.599998474121094</c:v>
                </c:pt>
                <c:pt idx="1107">
                  <c:v>72.700004577636719</c:v>
                </c:pt>
                <c:pt idx="1108">
                  <c:v>72.800003051757813</c:v>
                </c:pt>
                <c:pt idx="1109">
                  <c:v>72.900001525878906</c:v>
                </c:pt>
                <c:pt idx="1110">
                  <c:v>73</c:v>
                </c:pt>
                <c:pt idx="1111">
                  <c:v>73.099998474121094</c:v>
                </c:pt>
                <c:pt idx="1112">
                  <c:v>73.200004577636719</c:v>
                </c:pt>
                <c:pt idx="1113">
                  <c:v>73.300003051757813</c:v>
                </c:pt>
                <c:pt idx="1114">
                  <c:v>73.400001525878906</c:v>
                </c:pt>
                <c:pt idx="1115">
                  <c:v>73.5</c:v>
                </c:pt>
                <c:pt idx="1116">
                  <c:v>73.599998474121094</c:v>
                </c:pt>
                <c:pt idx="1117">
                  <c:v>73.700004577636719</c:v>
                </c:pt>
                <c:pt idx="1118">
                  <c:v>73.800003051757813</c:v>
                </c:pt>
                <c:pt idx="1119">
                  <c:v>73.900001525878906</c:v>
                </c:pt>
                <c:pt idx="1120">
                  <c:v>74</c:v>
                </c:pt>
                <c:pt idx="1121">
                  <c:v>74.099998474121094</c:v>
                </c:pt>
                <c:pt idx="1122">
                  <c:v>74.200004577636719</c:v>
                </c:pt>
                <c:pt idx="1123">
                  <c:v>74.300003051757813</c:v>
                </c:pt>
                <c:pt idx="1124">
                  <c:v>74.400001525878906</c:v>
                </c:pt>
                <c:pt idx="1125">
                  <c:v>74.5</c:v>
                </c:pt>
                <c:pt idx="1126">
                  <c:v>74.599998474121094</c:v>
                </c:pt>
                <c:pt idx="1127">
                  <c:v>74.700004577636719</c:v>
                </c:pt>
                <c:pt idx="1128">
                  <c:v>74.800003051757813</c:v>
                </c:pt>
                <c:pt idx="1129">
                  <c:v>74.900001525878906</c:v>
                </c:pt>
                <c:pt idx="1130">
                  <c:v>75</c:v>
                </c:pt>
                <c:pt idx="1131">
                  <c:v>75.099998474121094</c:v>
                </c:pt>
                <c:pt idx="1132">
                  <c:v>75.200004577636719</c:v>
                </c:pt>
                <c:pt idx="1133">
                  <c:v>75.300003051757813</c:v>
                </c:pt>
                <c:pt idx="1134">
                  <c:v>75.400001525878906</c:v>
                </c:pt>
                <c:pt idx="1135">
                  <c:v>75.5</c:v>
                </c:pt>
                <c:pt idx="1136">
                  <c:v>75.599998474121094</c:v>
                </c:pt>
                <c:pt idx="1137">
                  <c:v>75.700004577636719</c:v>
                </c:pt>
                <c:pt idx="1138">
                  <c:v>75.800003051757813</c:v>
                </c:pt>
                <c:pt idx="1139">
                  <c:v>75.900001525878906</c:v>
                </c:pt>
                <c:pt idx="1140">
                  <c:v>76</c:v>
                </c:pt>
                <c:pt idx="1141">
                  <c:v>76.099998474121094</c:v>
                </c:pt>
                <c:pt idx="1142">
                  <c:v>76.200004577636719</c:v>
                </c:pt>
                <c:pt idx="1143">
                  <c:v>76.300003051757813</c:v>
                </c:pt>
                <c:pt idx="1144">
                  <c:v>76.400001525878906</c:v>
                </c:pt>
                <c:pt idx="1145">
                  <c:v>76.5</c:v>
                </c:pt>
                <c:pt idx="1146">
                  <c:v>76.599998474121094</c:v>
                </c:pt>
                <c:pt idx="1147">
                  <c:v>76.700004577636719</c:v>
                </c:pt>
                <c:pt idx="1148">
                  <c:v>76.800003051757813</c:v>
                </c:pt>
                <c:pt idx="1149">
                  <c:v>76.900001525878906</c:v>
                </c:pt>
                <c:pt idx="1150">
                  <c:v>77</c:v>
                </c:pt>
                <c:pt idx="1151">
                  <c:v>77.099998474121094</c:v>
                </c:pt>
                <c:pt idx="1152">
                  <c:v>77.200004577636719</c:v>
                </c:pt>
                <c:pt idx="1153">
                  <c:v>77.300003051757813</c:v>
                </c:pt>
                <c:pt idx="1154">
                  <c:v>77.400001525878906</c:v>
                </c:pt>
                <c:pt idx="1155">
                  <c:v>77.5</c:v>
                </c:pt>
                <c:pt idx="1156">
                  <c:v>77.599998474121094</c:v>
                </c:pt>
                <c:pt idx="1157">
                  <c:v>77.700004577636719</c:v>
                </c:pt>
                <c:pt idx="1158">
                  <c:v>77.800003051757813</c:v>
                </c:pt>
                <c:pt idx="1159">
                  <c:v>77.900001525878906</c:v>
                </c:pt>
                <c:pt idx="1160">
                  <c:v>78</c:v>
                </c:pt>
                <c:pt idx="1161">
                  <c:v>78.099998474121094</c:v>
                </c:pt>
                <c:pt idx="1162">
                  <c:v>78.200004577636719</c:v>
                </c:pt>
                <c:pt idx="1163">
                  <c:v>78.300003051757813</c:v>
                </c:pt>
                <c:pt idx="1164">
                  <c:v>78.400001525878906</c:v>
                </c:pt>
                <c:pt idx="1165">
                  <c:v>78.5</c:v>
                </c:pt>
                <c:pt idx="1166">
                  <c:v>78.599998474121094</c:v>
                </c:pt>
                <c:pt idx="1167">
                  <c:v>78.700004577636719</c:v>
                </c:pt>
                <c:pt idx="1168">
                  <c:v>78.800003051757813</c:v>
                </c:pt>
                <c:pt idx="1169">
                  <c:v>78.900001525878906</c:v>
                </c:pt>
                <c:pt idx="1170">
                  <c:v>79</c:v>
                </c:pt>
                <c:pt idx="1171">
                  <c:v>79.099998474121094</c:v>
                </c:pt>
                <c:pt idx="1172">
                  <c:v>79.200004577636719</c:v>
                </c:pt>
                <c:pt idx="1173">
                  <c:v>79.300003051757813</c:v>
                </c:pt>
                <c:pt idx="1174">
                  <c:v>79.400001525878906</c:v>
                </c:pt>
                <c:pt idx="1175">
                  <c:v>79.5</c:v>
                </c:pt>
                <c:pt idx="1176">
                  <c:v>79.599998474121094</c:v>
                </c:pt>
                <c:pt idx="1177">
                  <c:v>79.700004577636719</c:v>
                </c:pt>
                <c:pt idx="1178">
                  <c:v>79.800003051757813</c:v>
                </c:pt>
                <c:pt idx="1179">
                  <c:v>79.900001525878906</c:v>
                </c:pt>
                <c:pt idx="1180">
                  <c:v>80</c:v>
                </c:pt>
                <c:pt idx="1181">
                  <c:v>80.099998474121094</c:v>
                </c:pt>
                <c:pt idx="1182">
                  <c:v>80.200004577636719</c:v>
                </c:pt>
                <c:pt idx="1183">
                  <c:v>80.300003051757813</c:v>
                </c:pt>
                <c:pt idx="1184">
                  <c:v>80.400001525878906</c:v>
                </c:pt>
                <c:pt idx="1185">
                  <c:v>80.5</c:v>
                </c:pt>
                <c:pt idx="1186">
                  <c:v>80.599998474121094</c:v>
                </c:pt>
                <c:pt idx="1187">
                  <c:v>80.700004577636719</c:v>
                </c:pt>
                <c:pt idx="1188">
                  <c:v>80.800003051757813</c:v>
                </c:pt>
                <c:pt idx="1189">
                  <c:v>80.900001525878906</c:v>
                </c:pt>
                <c:pt idx="1190">
                  <c:v>81</c:v>
                </c:pt>
                <c:pt idx="1191">
                  <c:v>81.099998474121094</c:v>
                </c:pt>
                <c:pt idx="1192">
                  <c:v>81.200004577636719</c:v>
                </c:pt>
                <c:pt idx="1193">
                  <c:v>81.300003051757813</c:v>
                </c:pt>
                <c:pt idx="1194">
                  <c:v>81.400001525878906</c:v>
                </c:pt>
                <c:pt idx="1195">
                  <c:v>81.5</c:v>
                </c:pt>
                <c:pt idx="1196">
                  <c:v>81.599998474121094</c:v>
                </c:pt>
                <c:pt idx="1197">
                  <c:v>81.700004577636719</c:v>
                </c:pt>
                <c:pt idx="1198">
                  <c:v>81.800003051757813</c:v>
                </c:pt>
                <c:pt idx="1199">
                  <c:v>81.900001525878906</c:v>
                </c:pt>
                <c:pt idx="1200">
                  <c:v>82</c:v>
                </c:pt>
                <c:pt idx="1201">
                  <c:v>82.099998474121094</c:v>
                </c:pt>
                <c:pt idx="1202">
                  <c:v>82.200004577636719</c:v>
                </c:pt>
                <c:pt idx="1203">
                  <c:v>82.300003051757813</c:v>
                </c:pt>
                <c:pt idx="1204">
                  <c:v>82.400001525878906</c:v>
                </c:pt>
                <c:pt idx="1205">
                  <c:v>82.5</c:v>
                </c:pt>
                <c:pt idx="1206">
                  <c:v>82.599998474121094</c:v>
                </c:pt>
                <c:pt idx="1207">
                  <c:v>82.700004577636719</c:v>
                </c:pt>
                <c:pt idx="1208">
                  <c:v>82.800003051757813</c:v>
                </c:pt>
                <c:pt idx="1209">
                  <c:v>82.900001525878906</c:v>
                </c:pt>
                <c:pt idx="1210">
                  <c:v>83</c:v>
                </c:pt>
                <c:pt idx="1211">
                  <c:v>83.099998474121094</c:v>
                </c:pt>
                <c:pt idx="1212">
                  <c:v>83.200004577636719</c:v>
                </c:pt>
                <c:pt idx="1213">
                  <c:v>83.300003051757813</c:v>
                </c:pt>
                <c:pt idx="1214">
                  <c:v>83.400001525878906</c:v>
                </c:pt>
                <c:pt idx="1215">
                  <c:v>83.5</c:v>
                </c:pt>
                <c:pt idx="1216">
                  <c:v>83.599998474121094</c:v>
                </c:pt>
                <c:pt idx="1217">
                  <c:v>83.700004577636719</c:v>
                </c:pt>
                <c:pt idx="1218">
                  <c:v>83.800003051757813</c:v>
                </c:pt>
                <c:pt idx="1219">
                  <c:v>83.900001525878906</c:v>
                </c:pt>
                <c:pt idx="1220">
                  <c:v>84</c:v>
                </c:pt>
                <c:pt idx="1221">
                  <c:v>84.099998474121094</c:v>
                </c:pt>
                <c:pt idx="1222">
                  <c:v>84.200004577636719</c:v>
                </c:pt>
                <c:pt idx="1223">
                  <c:v>84.300003051757813</c:v>
                </c:pt>
                <c:pt idx="1224">
                  <c:v>84.400001525878906</c:v>
                </c:pt>
                <c:pt idx="1225">
                  <c:v>84.5</c:v>
                </c:pt>
                <c:pt idx="1226">
                  <c:v>84.599998474121094</c:v>
                </c:pt>
                <c:pt idx="1227">
                  <c:v>84.700004577636719</c:v>
                </c:pt>
                <c:pt idx="1228">
                  <c:v>84.800003051757813</c:v>
                </c:pt>
                <c:pt idx="1229">
                  <c:v>84.900001525878906</c:v>
                </c:pt>
                <c:pt idx="1230">
                  <c:v>85</c:v>
                </c:pt>
                <c:pt idx="1231">
                  <c:v>85.099998474121094</c:v>
                </c:pt>
                <c:pt idx="1232">
                  <c:v>85.200004577636719</c:v>
                </c:pt>
                <c:pt idx="1233">
                  <c:v>85.300003051757813</c:v>
                </c:pt>
                <c:pt idx="1234">
                  <c:v>85.400001525878906</c:v>
                </c:pt>
                <c:pt idx="1235">
                  <c:v>85.5</c:v>
                </c:pt>
                <c:pt idx="1236">
                  <c:v>85.599998474121094</c:v>
                </c:pt>
                <c:pt idx="1237">
                  <c:v>85.700004577636719</c:v>
                </c:pt>
                <c:pt idx="1238">
                  <c:v>85.800003051757813</c:v>
                </c:pt>
                <c:pt idx="1239">
                  <c:v>85.900001525878906</c:v>
                </c:pt>
                <c:pt idx="1240">
                  <c:v>86</c:v>
                </c:pt>
                <c:pt idx="1241">
                  <c:v>86.099998474121094</c:v>
                </c:pt>
                <c:pt idx="1242">
                  <c:v>86.200004577636719</c:v>
                </c:pt>
                <c:pt idx="1243">
                  <c:v>86.300003051757813</c:v>
                </c:pt>
                <c:pt idx="1244">
                  <c:v>86.400001525878906</c:v>
                </c:pt>
                <c:pt idx="1245">
                  <c:v>86.5</c:v>
                </c:pt>
                <c:pt idx="1246">
                  <c:v>86.599998474121094</c:v>
                </c:pt>
                <c:pt idx="1247">
                  <c:v>86.700004577636719</c:v>
                </c:pt>
                <c:pt idx="1248">
                  <c:v>86.800003051757813</c:v>
                </c:pt>
                <c:pt idx="1249">
                  <c:v>86.900001525878906</c:v>
                </c:pt>
                <c:pt idx="1250">
                  <c:v>87</c:v>
                </c:pt>
                <c:pt idx="1251">
                  <c:v>87.099998474121094</c:v>
                </c:pt>
                <c:pt idx="1252">
                  <c:v>87.200004577636719</c:v>
                </c:pt>
                <c:pt idx="1253">
                  <c:v>87.300003051757813</c:v>
                </c:pt>
                <c:pt idx="1254">
                  <c:v>87.400001525878906</c:v>
                </c:pt>
                <c:pt idx="1255">
                  <c:v>87.5</c:v>
                </c:pt>
                <c:pt idx="1256">
                  <c:v>87.599998474121094</c:v>
                </c:pt>
                <c:pt idx="1257">
                  <c:v>87.700004577636719</c:v>
                </c:pt>
                <c:pt idx="1258">
                  <c:v>87.800003051757813</c:v>
                </c:pt>
                <c:pt idx="1259">
                  <c:v>87.900001525878906</c:v>
                </c:pt>
                <c:pt idx="1260">
                  <c:v>88</c:v>
                </c:pt>
                <c:pt idx="1261">
                  <c:v>88.099998474121094</c:v>
                </c:pt>
                <c:pt idx="1262">
                  <c:v>88.200004577636719</c:v>
                </c:pt>
                <c:pt idx="1263">
                  <c:v>88.300003051757813</c:v>
                </c:pt>
                <c:pt idx="1264">
                  <c:v>88.400001525878906</c:v>
                </c:pt>
                <c:pt idx="1265">
                  <c:v>88.5</c:v>
                </c:pt>
                <c:pt idx="1266">
                  <c:v>88.599998474121094</c:v>
                </c:pt>
                <c:pt idx="1267">
                  <c:v>88.700004577636719</c:v>
                </c:pt>
                <c:pt idx="1268">
                  <c:v>88.800003051757813</c:v>
                </c:pt>
                <c:pt idx="1269">
                  <c:v>88.900001525878906</c:v>
                </c:pt>
                <c:pt idx="1270">
                  <c:v>89</c:v>
                </c:pt>
                <c:pt idx="1271">
                  <c:v>89.099998474121094</c:v>
                </c:pt>
                <c:pt idx="1272">
                  <c:v>89.200004577636719</c:v>
                </c:pt>
                <c:pt idx="1273">
                  <c:v>89.300003051757813</c:v>
                </c:pt>
                <c:pt idx="1274">
                  <c:v>89.400001525878906</c:v>
                </c:pt>
                <c:pt idx="1275">
                  <c:v>89.5</c:v>
                </c:pt>
                <c:pt idx="1276">
                  <c:v>89.599998474121094</c:v>
                </c:pt>
                <c:pt idx="1277">
                  <c:v>89.700004577636719</c:v>
                </c:pt>
                <c:pt idx="1278">
                  <c:v>89.800003051757813</c:v>
                </c:pt>
                <c:pt idx="1279">
                  <c:v>89.900001525878906</c:v>
                </c:pt>
                <c:pt idx="1280">
                  <c:v>90.000007629394531</c:v>
                </c:pt>
                <c:pt idx="1281">
                  <c:v>90.099998474121094</c:v>
                </c:pt>
                <c:pt idx="1282">
                  <c:v>90.200004577636719</c:v>
                </c:pt>
                <c:pt idx="1283">
                  <c:v>90.299995422363281</c:v>
                </c:pt>
                <c:pt idx="1284">
                  <c:v>90.400001525878906</c:v>
                </c:pt>
                <c:pt idx="1285">
                  <c:v>90.500007629394531</c:v>
                </c:pt>
                <c:pt idx="1286">
                  <c:v>90.599998474121094</c:v>
                </c:pt>
                <c:pt idx="1287">
                  <c:v>90.700004577636719</c:v>
                </c:pt>
                <c:pt idx="1288">
                  <c:v>90.799995422363281</c:v>
                </c:pt>
                <c:pt idx="1289">
                  <c:v>90.900001525878906</c:v>
                </c:pt>
                <c:pt idx="1290">
                  <c:v>91.000007629394531</c:v>
                </c:pt>
                <c:pt idx="1291">
                  <c:v>91.099998474121094</c:v>
                </c:pt>
                <c:pt idx="1292">
                  <c:v>91.200004577636719</c:v>
                </c:pt>
                <c:pt idx="1293">
                  <c:v>91.299995422363281</c:v>
                </c:pt>
                <c:pt idx="1294">
                  <c:v>91.400001525878906</c:v>
                </c:pt>
                <c:pt idx="1295">
                  <c:v>91.500007629394531</c:v>
                </c:pt>
                <c:pt idx="1296">
                  <c:v>91.599998474121094</c:v>
                </c:pt>
                <c:pt idx="1297">
                  <c:v>91.700004577636719</c:v>
                </c:pt>
                <c:pt idx="1298">
                  <c:v>91.799995422363281</c:v>
                </c:pt>
                <c:pt idx="1299">
                  <c:v>91.900001525878906</c:v>
                </c:pt>
                <c:pt idx="1300">
                  <c:v>92.000007629394531</c:v>
                </c:pt>
                <c:pt idx="1301">
                  <c:v>92.099998474121094</c:v>
                </c:pt>
                <c:pt idx="1302">
                  <c:v>92.200004577636719</c:v>
                </c:pt>
                <c:pt idx="1303">
                  <c:v>92.299995422363281</c:v>
                </c:pt>
                <c:pt idx="1304">
                  <c:v>92.400001525878906</c:v>
                </c:pt>
                <c:pt idx="1305">
                  <c:v>92.500007629394531</c:v>
                </c:pt>
                <c:pt idx="1306">
                  <c:v>92.599998474121094</c:v>
                </c:pt>
                <c:pt idx="1307">
                  <c:v>92.700004577636719</c:v>
                </c:pt>
                <c:pt idx="1308">
                  <c:v>92.799995422363281</c:v>
                </c:pt>
                <c:pt idx="1309">
                  <c:v>92.900001525878906</c:v>
                </c:pt>
                <c:pt idx="1310">
                  <c:v>93.000007629394531</c:v>
                </c:pt>
                <c:pt idx="1311">
                  <c:v>93.099998474121094</c:v>
                </c:pt>
                <c:pt idx="1312">
                  <c:v>93.200004577636719</c:v>
                </c:pt>
                <c:pt idx="1313">
                  <c:v>93.299995422363281</c:v>
                </c:pt>
                <c:pt idx="1314">
                  <c:v>93.400001525878906</c:v>
                </c:pt>
                <c:pt idx="1315">
                  <c:v>93.500007629394531</c:v>
                </c:pt>
                <c:pt idx="1316">
                  <c:v>93.599998474121094</c:v>
                </c:pt>
                <c:pt idx="1317">
                  <c:v>93.700004577636719</c:v>
                </c:pt>
                <c:pt idx="1318">
                  <c:v>93.799995422363281</c:v>
                </c:pt>
                <c:pt idx="1319">
                  <c:v>93.900001525878906</c:v>
                </c:pt>
                <c:pt idx="1320">
                  <c:v>94.000007629394531</c:v>
                </c:pt>
                <c:pt idx="1321">
                  <c:v>94.099998474121094</c:v>
                </c:pt>
                <c:pt idx="1322">
                  <c:v>94.200004577636719</c:v>
                </c:pt>
                <c:pt idx="1323">
                  <c:v>94.299995422363281</c:v>
                </c:pt>
                <c:pt idx="1324">
                  <c:v>94.400001525878906</c:v>
                </c:pt>
                <c:pt idx="1325">
                  <c:v>94.500007629394531</c:v>
                </c:pt>
                <c:pt idx="1326">
                  <c:v>94.599998474121094</c:v>
                </c:pt>
                <c:pt idx="1327">
                  <c:v>94.700004577636719</c:v>
                </c:pt>
                <c:pt idx="1328">
                  <c:v>94.799995422363281</c:v>
                </c:pt>
                <c:pt idx="1329">
                  <c:v>94.900001525878906</c:v>
                </c:pt>
                <c:pt idx="1330">
                  <c:v>95.000007629394531</c:v>
                </c:pt>
                <c:pt idx="1331">
                  <c:v>95.099998474121094</c:v>
                </c:pt>
                <c:pt idx="1332">
                  <c:v>95.200004577636719</c:v>
                </c:pt>
                <c:pt idx="1333">
                  <c:v>95.299995422363281</c:v>
                </c:pt>
                <c:pt idx="1334">
                  <c:v>95.400001525878906</c:v>
                </c:pt>
                <c:pt idx="1335">
                  <c:v>95.500007629394531</c:v>
                </c:pt>
                <c:pt idx="1336">
                  <c:v>95.599998474121094</c:v>
                </c:pt>
                <c:pt idx="1337">
                  <c:v>95.700004577636719</c:v>
                </c:pt>
                <c:pt idx="1338">
                  <c:v>95.799995422363281</c:v>
                </c:pt>
                <c:pt idx="1339">
                  <c:v>95.900001525878906</c:v>
                </c:pt>
                <c:pt idx="1340">
                  <c:v>96.000007629394531</c:v>
                </c:pt>
                <c:pt idx="1341">
                  <c:v>96.099998474121094</c:v>
                </c:pt>
                <c:pt idx="1342">
                  <c:v>96.200004577636719</c:v>
                </c:pt>
                <c:pt idx="1343">
                  <c:v>96.299995422363281</c:v>
                </c:pt>
                <c:pt idx="1344">
                  <c:v>96.400001525878906</c:v>
                </c:pt>
                <c:pt idx="1345">
                  <c:v>96.500007629394531</c:v>
                </c:pt>
                <c:pt idx="1346">
                  <c:v>96.599998474121094</c:v>
                </c:pt>
                <c:pt idx="1347">
                  <c:v>96.700004577636719</c:v>
                </c:pt>
                <c:pt idx="1348">
                  <c:v>96.799995422363281</c:v>
                </c:pt>
                <c:pt idx="1349">
                  <c:v>96.900001525878906</c:v>
                </c:pt>
                <c:pt idx="1350">
                  <c:v>97.000007629394531</c:v>
                </c:pt>
                <c:pt idx="1351">
                  <c:v>97.099998474121094</c:v>
                </c:pt>
                <c:pt idx="1352">
                  <c:v>97.200004577636719</c:v>
                </c:pt>
                <c:pt idx="1353">
                  <c:v>97.299995422363281</c:v>
                </c:pt>
                <c:pt idx="1354">
                  <c:v>97.400001525878906</c:v>
                </c:pt>
                <c:pt idx="1355">
                  <c:v>97.500007629394531</c:v>
                </c:pt>
                <c:pt idx="1356">
                  <c:v>97.599998474121094</c:v>
                </c:pt>
                <c:pt idx="1357">
                  <c:v>97.700004577636719</c:v>
                </c:pt>
                <c:pt idx="1358">
                  <c:v>97.799995422363281</c:v>
                </c:pt>
                <c:pt idx="1359">
                  <c:v>97.900001525878906</c:v>
                </c:pt>
                <c:pt idx="1360">
                  <c:v>98.000007629394531</c:v>
                </c:pt>
                <c:pt idx="1361">
                  <c:v>98.099998474121094</c:v>
                </c:pt>
                <c:pt idx="1362">
                  <c:v>98.200004577636719</c:v>
                </c:pt>
                <c:pt idx="1363">
                  <c:v>98.299995422363281</c:v>
                </c:pt>
                <c:pt idx="1364">
                  <c:v>98.400001525878906</c:v>
                </c:pt>
                <c:pt idx="1365">
                  <c:v>98.500007629394531</c:v>
                </c:pt>
                <c:pt idx="1366">
                  <c:v>98.599998474121094</c:v>
                </c:pt>
                <c:pt idx="1367">
                  <c:v>98.700004577636719</c:v>
                </c:pt>
                <c:pt idx="1368">
                  <c:v>98.799995422363281</c:v>
                </c:pt>
                <c:pt idx="1369">
                  <c:v>98.900001525878906</c:v>
                </c:pt>
                <c:pt idx="1370">
                  <c:v>99.000007629394531</c:v>
                </c:pt>
                <c:pt idx="1371">
                  <c:v>99.099998474121094</c:v>
                </c:pt>
                <c:pt idx="1372">
                  <c:v>99.200004577636719</c:v>
                </c:pt>
                <c:pt idx="1373">
                  <c:v>99.299995422363281</c:v>
                </c:pt>
                <c:pt idx="1374">
                  <c:v>99.400001525878906</c:v>
                </c:pt>
                <c:pt idx="1375">
                  <c:v>99.500007629394531</c:v>
                </c:pt>
                <c:pt idx="1376">
                  <c:v>99.599998474121094</c:v>
                </c:pt>
                <c:pt idx="1377">
                  <c:v>99.700004577636719</c:v>
                </c:pt>
                <c:pt idx="1378">
                  <c:v>99.799995422363281</c:v>
                </c:pt>
                <c:pt idx="1379">
                  <c:v>99.900001525878906</c:v>
                </c:pt>
                <c:pt idx="1380">
                  <c:v>100.00000762939453</c:v>
                </c:pt>
                <c:pt idx="1381">
                  <c:v>100.09999847412109</c:v>
                </c:pt>
                <c:pt idx="1382">
                  <c:v>100.20000457763672</c:v>
                </c:pt>
                <c:pt idx="1383">
                  <c:v>100.29999542236328</c:v>
                </c:pt>
                <c:pt idx="1384">
                  <c:v>100.40000152587891</c:v>
                </c:pt>
                <c:pt idx="1385">
                  <c:v>100.50000762939453</c:v>
                </c:pt>
                <c:pt idx="1386">
                  <c:v>100.59999847412109</c:v>
                </c:pt>
                <c:pt idx="1387">
                  <c:v>100.70000457763672</c:v>
                </c:pt>
                <c:pt idx="1388">
                  <c:v>100.79999542236328</c:v>
                </c:pt>
                <c:pt idx="1389">
                  <c:v>100.90000152587891</c:v>
                </c:pt>
                <c:pt idx="1390">
                  <c:v>101.00000762939453</c:v>
                </c:pt>
                <c:pt idx="1391">
                  <c:v>101.09999847412109</c:v>
                </c:pt>
                <c:pt idx="1392">
                  <c:v>101.20000457763672</c:v>
                </c:pt>
                <c:pt idx="1393">
                  <c:v>101.29999542236328</c:v>
                </c:pt>
                <c:pt idx="1394">
                  <c:v>101.40000152587891</c:v>
                </c:pt>
                <c:pt idx="1395">
                  <c:v>101.50000762939453</c:v>
                </c:pt>
                <c:pt idx="1396">
                  <c:v>101.59999847412109</c:v>
                </c:pt>
                <c:pt idx="1397">
                  <c:v>101.70000457763672</c:v>
                </c:pt>
                <c:pt idx="1398">
                  <c:v>101.79999542236328</c:v>
                </c:pt>
                <c:pt idx="1399">
                  <c:v>101.90000152587891</c:v>
                </c:pt>
                <c:pt idx="1400">
                  <c:v>102.00000762939453</c:v>
                </c:pt>
                <c:pt idx="1401">
                  <c:v>102.09999847412109</c:v>
                </c:pt>
                <c:pt idx="1402">
                  <c:v>102.20000457763672</c:v>
                </c:pt>
                <c:pt idx="1403">
                  <c:v>102.29999542236328</c:v>
                </c:pt>
                <c:pt idx="1404">
                  <c:v>102.40000152587891</c:v>
                </c:pt>
                <c:pt idx="1405">
                  <c:v>102.50000762939453</c:v>
                </c:pt>
                <c:pt idx="1406">
                  <c:v>102.59999847412109</c:v>
                </c:pt>
                <c:pt idx="1407">
                  <c:v>102.70000457763672</c:v>
                </c:pt>
                <c:pt idx="1408">
                  <c:v>102.79999542236328</c:v>
                </c:pt>
                <c:pt idx="1409">
                  <c:v>102.90000152587891</c:v>
                </c:pt>
                <c:pt idx="1410">
                  <c:v>103.00000762939453</c:v>
                </c:pt>
                <c:pt idx="1411">
                  <c:v>103.09999847412109</c:v>
                </c:pt>
                <c:pt idx="1412">
                  <c:v>103.20000457763672</c:v>
                </c:pt>
                <c:pt idx="1413">
                  <c:v>103.29999542236328</c:v>
                </c:pt>
                <c:pt idx="1414">
                  <c:v>103.40000152587891</c:v>
                </c:pt>
                <c:pt idx="1415">
                  <c:v>103.50000762939453</c:v>
                </c:pt>
                <c:pt idx="1416">
                  <c:v>103.59999847412109</c:v>
                </c:pt>
                <c:pt idx="1417">
                  <c:v>103.70000457763672</c:v>
                </c:pt>
                <c:pt idx="1418">
                  <c:v>103.79999542236328</c:v>
                </c:pt>
                <c:pt idx="1419">
                  <c:v>103.90000152587891</c:v>
                </c:pt>
                <c:pt idx="1420">
                  <c:v>104.00000762939453</c:v>
                </c:pt>
                <c:pt idx="1421">
                  <c:v>104.09999847412109</c:v>
                </c:pt>
                <c:pt idx="1422">
                  <c:v>104.20000457763672</c:v>
                </c:pt>
                <c:pt idx="1423">
                  <c:v>104.29999542236328</c:v>
                </c:pt>
                <c:pt idx="1424">
                  <c:v>104.40000152587891</c:v>
                </c:pt>
                <c:pt idx="1425">
                  <c:v>104.50000762939453</c:v>
                </c:pt>
                <c:pt idx="1426">
                  <c:v>104.59999847412109</c:v>
                </c:pt>
                <c:pt idx="1427">
                  <c:v>104.70000457763672</c:v>
                </c:pt>
                <c:pt idx="1428">
                  <c:v>104.79999542236328</c:v>
                </c:pt>
                <c:pt idx="1429">
                  <c:v>104.90000152587891</c:v>
                </c:pt>
                <c:pt idx="1430">
                  <c:v>105.00000762939453</c:v>
                </c:pt>
                <c:pt idx="1431">
                  <c:v>105.09999847412109</c:v>
                </c:pt>
                <c:pt idx="1432">
                  <c:v>105.20000457763672</c:v>
                </c:pt>
                <c:pt idx="1433">
                  <c:v>105.29999542236328</c:v>
                </c:pt>
                <c:pt idx="1434">
                  <c:v>105.40000152587891</c:v>
                </c:pt>
                <c:pt idx="1435">
                  <c:v>105.50000762939453</c:v>
                </c:pt>
                <c:pt idx="1436">
                  <c:v>105.59999847412109</c:v>
                </c:pt>
                <c:pt idx="1437">
                  <c:v>105.70000457763672</c:v>
                </c:pt>
                <c:pt idx="1438">
                  <c:v>105.79999542236328</c:v>
                </c:pt>
                <c:pt idx="1439">
                  <c:v>105.90000152587891</c:v>
                </c:pt>
                <c:pt idx="1440">
                  <c:v>106.00000762939453</c:v>
                </c:pt>
                <c:pt idx="1441">
                  <c:v>106.09999847412109</c:v>
                </c:pt>
                <c:pt idx="1442">
                  <c:v>106.20000457763672</c:v>
                </c:pt>
                <c:pt idx="1443">
                  <c:v>106.29999542236328</c:v>
                </c:pt>
                <c:pt idx="1444">
                  <c:v>106.40000152587891</c:v>
                </c:pt>
                <c:pt idx="1445">
                  <c:v>106.50000762939453</c:v>
                </c:pt>
                <c:pt idx="1446">
                  <c:v>106.59999847412109</c:v>
                </c:pt>
                <c:pt idx="1447">
                  <c:v>106.70000457763672</c:v>
                </c:pt>
                <c:pt idx="1448">
                  <c:v>106.79999542236328</c:v>
                </c:pt>
                <c:pt idx="1449">
                  <c:v>106.90000152587891</c:v>
                </c:pt>
                <c:pt idx="1450">
                  <c:v>107.00000762939453</c:v>
                </c:pt>
                <c:pt idx="1451">
                  <c:v>107.09999847412109</c:v>
                </c:pt>
                <c:pt idx="1452">
                  <c:v>107.20000457763672</c:v>
                </c:pt>
                <c:pt idx="1453">
                  <c:v>107.29999542236328</c:v>
                </c:pt>
                <c:pt idx="1454">
                  <c:v>107.40000152587891</c:v>
                </c:pt>
                <c:pt idx="1455">
                  <c:v>107.50000762939453</c:v>
                </c:pt>
                <c:pt idx="1456">
                  <c:v>107.59999847412109</c:v>
                </c:pt>
                <c:pt idx="1457">
                  <c:v>107.70000457763672</c:v>
                </c:pt>
                <c:pt idx="1458">
                  <c:v>107.79999542236328</c:v>
                </c:pt>
                <c:pt idx="1459">
                  <c:v>107.90000152587891</c:v>
                </c:pt>
                <c:pt idx="1460">
                  <c:v>108.00000762939453</c:v>
                </c:pt>
                <c:pt idx="1461">
                  <c:v>108.09999847412109</c:v>
                </c:pt>
                <c:pt idx="1462">
                  <c:v>108.20000457763672</c:v>
                </c:pt>
                <c:pt idx="1463">
                  <c:v>108.29999542236328</c:v>
                </c:pt>
                <c:pt idx="1464">
                  <c:v>108.40000152587891</c:v>
                </c:pt>
                <c:pt idx="1465">
                  <c:v>108.50000762939453</c:v>
                </c:pt>
                <c:pt idx="1466">
                  <c:v>108.59999847412109</c:v>
                </c:pt>
                <c:pt idx="1467">
                  <c:v>108.70000457763672</c:v>
                </c:pt>
                <c:pt idx="1468">
                  <c:v>108.79999542236328</c:v>
                </c:pt>
                <c:pt idx="1469">
                  <c:v>108.90000152587891</c:v>
                </c:pt>
                <c:pt idx="1470">
                  <c:v>109.00000762939453</c:v>
                </c:pt>
                <c:pt idx="1471">
                  <c:v>109.09999847412109</c:v>
                </c:pt>
                <c:pt idx="1472">
                  <c:v>109.20000457763672</c:v>
                </c:pt>
                <c:pt idx="1473">
                  <c:v>109.29999542236328</c:v>
                </c:pt>
                <c:pt idx="1474">
                  <c:v>109.40000152587891</c:v>
                </c:pt>
                <c:pt idx="1475">
                  <c:v>109.50000762939453</c:v>
                </c:pt>
                <c:pt idx="1476">
                  <c:v>109.59999847412109</c:v>
                </c:pt>
                <c:pt idx="1477">
                  <c:v>109.70000457763672</c:v>
                </c:pt>
                <c:pt idx="1478">
                  <c:v>109.79999542236328</c:v>
                </c:pt>
                <c:pt idx="1479">
                  <c:v>109.90000152587891</c:v>
                </c:pt>
                <c:pt idx="1480">
                  <c:v>110.00000762939453</c:v>
                </c:pt>
                <c:pt idx="1481">
                  <c:v>110.09999847412109</c:v>
                </c:pt>
                <c:pt idx="1482">
                  <c:v>110.20000457763672</c:v>
                </c:pt>
                <c:pt idx="1483">
                  <c:v>110.29999542236328</c:v>
                </c:pt>
                <c:pt idx="1484">
                  <c:v>110.40000152587891</c:v>
                </c:pt>
                <c:pt idx="1485">
                  <c:v>110.50000762939453</c:v>
                </c:pt>
                <c:pt idx="1486">
                  <c:v>110.59999847412109</c:v>
                </c:pt>
                <c:pt idx="1487">
                  <c:v>110.70000457763672</c:v>
                </c:pt>
                <c:pt idx="1488">
                  <c:v>110.79999542236328</c:v>
                </c:pt>
                <c:pt idx="1489">
                  <c:v>110.90000152587891</c:v>
                </c:pt>
                <c:pt idx="1490">
                  <c:v>111.00000762939453</c:v>
                </c:pt>
                <c:pt idx="1491">
                  <c:v>111.09999847412109</c:v>
                </c:pt>
                <c:pt idx="1492">
                  <c:v>111.20000457763672</c:v>
                </c:pt>
                <c:pt idx="1493">
                  <c:v>111.29999542236328</c:v>
                </c:pt>
                <c:pt idx="1494">
                  <c:v>111.40000152587891</c:v>
                </c:pt>
                <c:pt idx="1495">
                  <c:v>111.50000762939453</c:v>
                </c:pt>
                <c:pt idx="1496">
                  <c:v>111.59999847412109</c:v>
                </c:pt>
                <c:pt idx="1497">
                  <c:v>111.70000457763672</c:v>
                </c:pt>
                <c:pt idx="1498">
                  <c:v>111.79999542236328</c:v>
                </c:pt>
                <c:pt idx="1499">
                  <c:v>111.90000152587891</c:v>
                </c:pt>
                <c:pt idx="1500">
                  <c:v>112.00000762939453</c:v>
                </c:pt>
                <c:pt idx="1501">
                  <c:v>112.09999847412109</c:v>
                </c:pt>
                <c:pt idx="1502">
                  <c:v>112.20000457763672</c:v>
                </c:pt>
                <c:pt idx="1503">
                  <c:v>112.29999542236328</c:v>
                </c:pt>
                <c:pt idx="1504">
                  <c:v>112.40000152587891</c:v>
                </c:pt>
                <c:pt idx="1505">
                  <c:v>112.50000762939453</c:v>
                </c:pt>
                <c:pt idx="1506">
                  <c:v>112.59999847412109</c:v>
                </c:pt>
                <c:pt idx="1507">
                  <c:v>112.70000457763672</c:v>
                </c:pt>
                <c:pt idx="1508">
                  <c:v>112.79999542236328</c:v>
                </c:pt>
                <c:pt idx="1509">
                  <c:v>112.90000152587891</c:v>
                </c:pt>
                <c:pt idx="1510">
                  <c:v>113.00000762939453</c:v>
                </c:pt>
                <c:pt idx="1511">
                  <c:v>113.09999847412109</c:v>
                </c:pt>
                <c:pt idx="1512">
                  <c:v>113.20000457763672</c:v>
                </c:pt>
                <c:pt idx="1513">
                  <c:v>113.29999542236328</c:v>
                </c:pt>
                <c:pt idx="1514">
                  <c:v>113.40000152587891</c:v>
                </c:pt>
                <c:pt idx="1515">
                  <c:v>113.50000762939453</c:v>
                </c:pt>
                <c:pt idx="1516">
                  <c:v>113.59999847412109</c:v>
                </c:pt>
                <c:pt idx="1517">
                  <c:v>113.70000457763672</c:v>
                </c:pt>
                <c:pt idx="1518">
                  <c:v>113.79999542236328</c:v>
                </c:pt>
                <c:pt idx="1519">
                  <c:v>113.90000152587891</c:v>
                </c:pt>
                <c:pt idx="1520">
                  <c:v>114.00000762939453</c:v>
                </c:pt>
                <c:pt idx="1521">
                  <c:v>114.09999847412109</c:v>
                </c:pt>
                <c:pt idx="1522">
                  <c:v>114.20000457763672</c:v>
                </c:pt>
                <c:pt idx="1523">
                  <c:v>114.29999542236328</c:v>
                </c:pt>
                <c:pt idx="1524">
                  <c:v>114.40000152587891</c:v>
                </c:pt>
                <c:pt idx="1525">
                  <c:v>114.50000762939453</c:v>
                </c:pt>
                <c:pt idx="1526">
                  <c:v>114.59999847412109</c:v>
                </c:pt>
                <c:pt idx="1527">
                  <c:v>114.70000457763672</c:v>
                </c:pt>
                <c:pt idx="1528">
                  <c:v>114.79999542236328</c:v>
                </c:pt>
                <c:pt idx="1529">
                  <c:v>114.90000152587891</c:v>
                </c:pt>
                <c:pt idx="1530">
                  <c:v>115.00000762939453</c:v>
                </c:pt>
                <c:pt idx="1531">
                  <c:v>115.09999847412109</c:v>
                </c:pt>
                <c:pt idx="1532">
                  <c:v>115.20000457763672</c:v>
                </c:pt>
                <c:pt idx="1533">
                  <c:v>115.29999542236328</c:v>
                </c:pt>
                <c:pt idx="1534">
                  <c:v>115.40000152587891</c:v>
                </c:pt>
                <c:pt idx="1535">
                  <c:v>115.50000762939453</c:v>
                </c:pt>
                <c:pt idx="1536">
                  <c:v>115.59999847412109</c:v>
                </c:pt>
                <c:pt idx="1537">
                  <c:v>115.70000457763672</c:v>
                </c:pt>
                <c:pt idx="1538">
                  <c:v>115.79999542236328</c:v>
                </c:pt>
                <c:pt idx="1539">
                  <c:v>115.90000152587891</c:v>
                </c:pt>
                <c:pt idx="1540">
                  <c:v>116.00000762939453</c:v>
                </c:pt>
                <c:pt idx="1541">
                  <c:v>116.09999847412109</c:v>
                </c:pt>
                <c:pt idx="1542">
                  <c:v>116.20000457763672</c:v>
                </c:pt>
                <c:pt idx="1543">
                  <c:v>116.29999542236328</c:v>
                </c:pt>
                <c:pt idx="1544">
                  <c:v>116.40000152587891</c:v>
                </c:pt>
                <c:pt idx="1545">
                  <c:v>116.50000762939453</c:v>
                </c:pt>
                <c:pt idx="1546">
                  <c:v>116.59999847412109</c:v>
                </c:pt>
                <c:pt idx="1547">
                  <c:v>116.70000457763672</c:v>
                </c:pt>
                <c:pt idx="1548">
                  <c:v>116.79999542236328</c:v>
                </c:pt>
                <c:pt idx="1549">
                  <c:v>116.90000152587891</c:v>
                </c:pt>
                <c:pt idx="1550">
                  <c:v>117.00000762939453</c:v>
                </c:pt>
                <c:pt idx="1551">
                  <c:v>117.09999847412109</c:v>
                </c:pt>
                <c:pt idx="1552">
                  <c:v>117.20000457763672</c:v>
                </c:pt>
                <c:pt idx="1553">
                  <c:v>117.29999542236328</c:v>
                </c:pt>
                <c:pt idx="1554">
                  <c:v>117.40000152587891</c:v>
                </c:pt>
                <c:pt idx="1555">
                  <c:v>117.50000762939453</c:v>
                </c:pt>
                <c:pt idx="1556">
                  <c:v>117.59999847412109</c:v>
                </c:pt>
                <c:pt idx="1557">
                  <c:v>117.70000457763672</c:v>
                </c:pt>
                <c:pt idx="1558">
                  <c:v>117.79999542236328</c:v>
                </c:pt>
                <c:pt idx="1559">
                  <c:v>117.90000152587891</c:v>
                </c:pt>
                <c:pt idx="1560">
                  <c:v>118.00000762939453</c:v>
                </c:pt>
                <c:pt idx="1561">
                  <c:v>118.09999847412109</c:v>
                </c:pt>
                <c:pt idx="1562">
                  <c:v>118.20000457763672</c:v>
                </c:pt>
                <c:pt idx="1563">
                  <c:v>118.29999542236328</c:v>
                </c:pt>
                <c:pt idx="1564">
                  <c:v>118.40000152587891</c:v>
                </c:pt>
                <c:pt idx="1565">
                  <c:v>118.50000762939453</c:v>
                </c:pt>
                <c:pt idx="1566">
                  <c:v>118.59999847412109</c:v>
                </c:pt>
                <c:pt idx="1567">
                  <c:v>118.70000457763672</c:v>
                </c:pt>
                <c:pt idx="1568">
                  <c:v>118.79999542236328</c:v>
                </c:pt>
                <c:pt idx="1569">
                  <c:v>118.90000152587891</c:v>
                </c:pt>
                <c:pt idx="1570">
                  <c:v>119.00000762939453</c:v>
                </c:pt>
                <c:pt idx="1571">
                  <c:v>119.09999847412109</c:v>
                </c:pt>
                <c:pt idx="1572">
                  <c:v>119.20000457763672</c:v>
                </c:pt>
                <c:pt idx="1573">
                  <c:v>119.29999542236328</c:v>
                </c:pt>
                <c:pt idx="1574">
                  <c:v>119.40000152587891</c:v>
                </c:pt>
                <c:pt idx="1575">
                  <c:v>119.50000762939453</c:v>
                </c:pt>
                <c:pt idx="1576">
                  <c:v>119.59999847412109</c:v>
                </c:pt>
                <c:pt idx="1577">
                  <c:v>119.70000457763672</c:v>
                </c:pt>
                <c:pt idx="1578">
                  <c:v>119.79999542236328</c:v>
                </c:pt>
                <c:pt idx="1579">
                  <c:v>119.90000152587891</c:v>
                </c:pt>
                <c:pt idx="1580">
                  <c:v>120.00000762939453</c:v>
                </c:pt>
                <c:pt idx="1581">
                  <c:v>120.09999847412109</c:v>
                </c:pt>
                <c:pt idx="1582">
                  <c:v>120.20000457763672</c:v>
                </c:pt>
                <c:pt idx="1583">
                  <c:v>120.29999542236328</c:v>
                </c:pt>
                <c:pt idx="1584">
                  <c:v>120.40000152587891</c:v>
                </c:pt>
                <c:pt idx="1585">
                  <c:v>120.50000762939453</c:v>
                </c:pt>
                <c:pt idx="1586">
                  <c:v>120.59999847412109</c:v>
                </c:pt>
                <c:pt idx="1587">
                  <c:v>120.70000457763672</c:v>
                </c:pt>
                <c:pt idx="1588">
                  <c:v>120.79999542236328</c:v>
                </c:pt>
                <c:pt idx="1589">
                  <c:v>120.90000152587891</c:v>
                </c:pt>
                <c:pt idx="1590">
                  <c:v>121.00000762939453</c:v>
                </c:pt>
                <c:pt idx="1591">
                  <c:v>121.09999847412109</c:v>
                </c:pt>
                <c:pt idx="1592">
                  <c:v>121.20000457763672</c:v>
                </c:pt>
                <c:pt idx="1593">
                  <c:v>121.29999542236328</c:v>
                </c:pt>
                <c:pt idx="1594">
                  <c:v>121.40000152587891</c:v>
                </c:pt>
                <c:pt idx="1595">
                  <c:v>121.50000762939453</c:v>
                </c:pt>
                <c:pt idx="1596">
                  <c:v>121.59999847412109</c:v>
                </c:pt>
                <c:pt idx="1597">
                  <c:v>121.70000457763672</c:v>
                </c:pt>
                <c:pt idx="1598">
                  <c:v>121.79999542236328</c:v>
                </c:pt>
                <c:pt idx="1599">
                  <c:v>121.90000152587891</c:v>
                </c:pt>
                <c:pt idx="1600">
                  <c:v>122.00000762939453</c:v>
                </c:pt>
                <c:pt idx="1601">
                  <c:v>122.09999847412109</c:v>
                </c:pt>
                <c:pt idx="1602">
                  <c:v>122.20000457763672</c:v>
                </c:pt>
                <c:pt idx="1603">
                  <c:v>122.29999542236328</c:v>
                </c:pt>
                <c:pt idx="1604">
                  <c:v>122.40000152587891</c:v>
                </c:pt>
                <c:pt idx="1605">
                  <c:v>122.50000762939453</c:v>
                </c:pt>
                <c:pt idx="1606">
                  <c:v>122.59999847412109</c:v>
                </c:pt>
                <c:pt idx="1607">
                  <c:v>122.70000457763672</c:v>
                </c:pt>
                <c:pt idx="1608">
                  <c:v>122.79999542236328</c:v>
                </c:pt>
                <c:pt idx="1609">
                  <c:v>122.90000152587891</c:v>
                </c:pt>
                <c:pt idx="1610">
                  <c:v>123.00000762939453</c:v>
                </c:pt>
                <c:pt idx="1611">
                  <c:v>123.09999847412109</c:v>
                </c:pt>
                <c:pt idx="1612">
                  <c:v>123.20000457763672</c:v>
                </c:pt>
                <c:pt idx="1613">
                  <c:v>123.29999542236328</c:v>
                </c:pt>
                <c:pt idx="1614">
                  <c:v>123.40000152587891</c:v>
                </c:pt>
                <c:pt idx="1615">
                  <c:v>123.50000762939453</c:v>
                </c:pt>
                <c:pt idx="1616">
                  <c:v>123.59999847412109</c:v>
                </c:pt>
                <c:pt idx="1617">
                  <c:v>123.70000457763672</c:v>
                </c:pt>
                <c:pt idx="1618">
                  <c:v>123.79999542236328</c:v>
                </c:pt>
                <c:pt idx="1619">
                  <c:v>123.90000152587891</c:v>
                </c:pt>
                <c:pt idx="1620">
                  <c:v>124.00000762939453</c:v>
                </c:pt>
                <c:pt idx="1621">
                  <c:v>124.09999847412109</c:v>
                </c:pt>
                <c:pt idx="1622">
                  <c:v>124.20000457763672</c:v>
                </c:pt>
                <c:pt idx="1623">
                  <c:v>124.29999542236328</c:v>
                </c:pt>
                <c:pt idx="1624">
                  <c:v>124.40000152587891</c:v>
                </c:pt>
                <c:pt idx="1625">
                  <c:v>124.50000762939453</c:v>
                </c:pt>
                <c:pt idx="1626">
                  <c:v>124.59999847412109</c:v>
                </c:pt>
                <c:pt idx="1627">
                  <c:v>124.70000457763672</c:v>
                </c:pt>
                <c:pt idx="1628">
                  <c:v>124.79999542236328</c:v>
                </c:pt>
                <c:pt idx="1629">
                  <c:v>124.90000152587891</c:v>
                </c:pt>
                <c:pt idx="1630">
                  <c:v>125.00000762939453</c:v>
                </c:pt>
                <c:pt idx="1631">
                  <c:v>125.09999847412109</c:v>
                </c:pt>
                <c:pt idx="1632">
                  <c:v>125.20000457763672</c:v>
                </c:pt>
                <c:pt idx="1633">
                  <c:v>125.29999542236328</c:v>
                </c:pt>
                <c:pt idx="1634">
                  <c:v>125.40000152587891</c:v>
                </c:pt>
                <c:pt idx="1635">
                  <c:v>125.50000762939453</c:v>
                </c:pt>
                <c:pt idx="1636">
                  <c:v>125.59999847412109</c:v>
                </c:pt>
                <c:pt idx="1637">
                  <c:v>125.70000457763672</c:v>
                </c:pt>
                <c:pt idx="1638">
                  <c:v>125.79999542236328</c:v>
                </c:pt>
                <c:pt idx="1639">
                  <c:v>125.90000152587891</c:v>
                </c:pt>
                <c:pt idx="1640">
                  <c:v>126.00000762939453</c:v>
                </c:pt>
                <c:pt idx="1641">
                  <c:v>126.09999847412109</c:v>
                </c:pt>
                <c:pt idx="1642">
                  <c:v>126.20000457763672</c:v>
                </c:pt>
                <c:pt idx="1643">
                  <c:v>126.29999542236328</c:v>
                </c:pt>
                <c:pt idx="1644">
                  <c:v>126.40000152587891</c:v>
                </c:pt>
                <c:pt idx="1645">
                  <c:v>126.50000762939453</c:v>
                </c:pt>
                <c:pt idx="1646">
                  <c:v>126.59999847412109</c:v>
                </c:pt>
                <c:pt idx="1647">
                  <c:v>126.70000457763672</c:v>
                </c:pt>
                <c:pt idx="1648">
                  <c:v>126.79999542236328</c:v>
                </c:pt>
                <c:pt idx="1649">
                  <c:v>126.90000152587891</c:v>
                </c:pt>
                <c:pt idx="1650">
                  <c:v>127.00000762939453</c:v>
                </c:pt>
                <c:pt idx="1651">
                  <c:v>127.09999847412109</c:v>
                </c:pt>
                <c:pt idx="1652">
                  <c:v>127.20000457763672</c:v>
                </c:pt>
                <c:pt idx="1653">
                  <c:v>127.29999542236328</c:v>
                </c:pt>
                <c:pt idx="1654">
                  <c:v>127.40000152587891</c:v>
                </c:pt>
                <c:pt idx="1655">
                  <c:v>127.50000762939453</c:v>
                </c:pt>
                <c:pt idx="1656">
                  <c:v>127.59999847412109</c:v>
                </c:pt>
                <c:pt idx="1657">
                  <c:v>127.70000457763672</c:v>
                </c:pt>
                <c:pt idx="1658">
                  <c:v>127.79999542236328</c:v>
                </c:pt>
                <c:pt idx="1659">
                  <c:v>127.90000152587891</c:v>
                </c:pt>
                <c:pt idx="1660">
                  <c:v>128</c:v>
                </c:pt>
                <c:pt idx="1661">
                  <c:v>128.10000610351563</c:v>
                </c:pt>
                <c:pt idx="1662">
                  <c:v>128.20001220703125</c:v>
                </c:pt>
                <c:pt idx="1663">
                  <c:v>128.29998779296875</c:v>
                </c:pt>
                <c:pt idx="1664">
                  <c:v>128.39999389648438</c:v>
                </c:pt>
                <c:pt idx="1665">
                  <c:v>128.5</c:v>
                </c:pt>
                <c:pt idx="1666">
                  <c:v>128.60000610351563</c:v>
                </c:pt>
                <c:pt idx="1667">
                  <c:v>128.70001220703125</c:v>
                </c:pt>
                <c:pt idx="1668">
                  <c:v>128.79998779296875</c:v>
                </c:pt>
                <c:pt idx="1669">
                  <c:v>128.89999389648438</c:v>
                </c:pt>
                <c:pt idx="1670">
                  <c:v>129</c:v>
                </c:pt>
                <c:pt idx="1671">
                  <c:v>129.10000610351563</c:v>
                </c:pt>
                <c:pt idx="1672">
                  <c:v>129.20001220703125</c:v>
                </c:pt>
                <c:pt idx="1673">
                  <c:v>129.29998779296875</c:v>
                </c:pt>
                <c:pt idx="1674">
                  <c:v>129.39999389648438</c:v>
                </c:pt>
                <c:pt idx="1675">
                  <c:v>129.5</c:v>
                </c:pt>
                <c:pt idx="1676">
                  <c:v>129.60000610351563</c:v>
                </c:pt>
                <c:pt idx="1677">
                  <c:v>129.70001220703125</c:v>
                </c:pt>
                <c:pt idx="1678">
                  <c:v>129.79998779296875</c:v>
                </c:pt>
                <c:pt idx="1679">
                  <c:v>129.89999389648438</c:v>
                </c:pt>
                <c:pt idx="1680">
                  <c:v>130</c:v>
                </c:pt>
                <c:pt idx="1681">
                  <c:v>130.10000610351563</c:v>
                </c:pt>
                <c:pt idx="1682">
                  <c:v>130.20001220703125</c:v>
                </c:pt>
                <c:pt idx="1683">
                  <c:v>130.29998779296875</c:v>
                </c:pt>
                <c:pt idx="1684">
                  <c:v>130.39999389648438</c:v>
                </c:pt>
                <c:pt idx="1685">
                  <c:v>130.5</c:v>
                </c:pt>
                <c:pt idx="1686">
                  <c:v>130.60000610351563</c:v>
                </c:pt>
                <c:pt idx="1687">
                  <c:v>130.70001220703125</c:v>
                </c:pt>
                <c:pt idx="1688">
                  <c:v>130.79998779296875</c:v>
                </c:pt>
                <c:pt idx="1689">
                  <c:v>130.89999389648438</c:v>
                </c:pt>
                <c:pt idx="1690">
                  <c:v>131</c:v>
                </c:pt>
                <c:pt idx="1691">
                  <c:v>131.10000610351563</c:v>
                </c:pt>
                <c:pt idx="1692">
                  <c:v>131.20001220703125</c:v>
                </c:pt>
                <c:pt idx="1693">
                  <c:v>131.29998779296875</c:v>
                </c:pt>
                <c:pt idx="1694">
                  <c:v>131.39999389648438</c:v>
                </c:pt>
                <c:pt idx="1695">
                  <c:v>131.5</c:v>
                </c:pt>
                <c:pt idx="1696">
                  <c:v>131.60000610351563</c:v>
                </c:pt>
                <c:pt idx="1697">
                  <c:v>131.70001220703125</c:v>
                </c:pt>
                <c:pt idx="1698">
                  <c:v>131.79998779296875</c:v>
                </c:pt>
                <c:pt idx="1699">
                  <c:v>131.89999389648438</c:v>
                </c:pt>
                <c:pt idx="1700">
                  <c:v>132</c:v>
                </c:pt>
                <c:pt idx="1701">
                  <c:v>132.10000610351563</c:v>
                </c:pt>
                <c:pt idx="1702">
                  <c:v>132.20001220703125</c:v>
                </c:pt>
                <c:pt idx="1703">
                  <c:v>132.29998779296875</c:v>
                </c:pt>
                <c:pt idx="1704">
                  <c:v>132.39999389648438</c:v>
                </c:pt>
                <c:pt idx="1705">
                  <c:v>132.5</c:v>
                </c:pt>
                <c:pt idx="1706">
                  <c:v>132.60000610351563</c:v>
                </c:pt>
                <c:pt idx="1707">
                  <c:v>132.70001220703125</c:v>
                </c:pt>
                <c:pt idx="1708">
                  <c:v>132.79998779296875</c:v>
                </c:pt>
                <c:pt idx="1709">
                  <c:v>132.89999389648438</c:v>
                </c:pt>
                <c:pt idx="1710">
                  <c:v>133</c:v>
                </c:pt>
                <c:pt idx="1711">
                  <c:v>133.10000610351563</c:v>
                </c:pt>
                <c:pt idx="1712">
                  <c:v>133.20001220703125</c:v>
                </c:pt>
                <c:pt idx="1713">
                  <c:v>133.29998779296875</c:v>
                </c:pt>
                <c:pt idx="1714">
                  <c:v>133.39999389648438</c:v>
                </c:pt>
                <c:pt idx="1715">
                  <c:v>133.5</c:v>
                </c:pt>
                <c:pt idx="1716">
                  <c:v>133.60000610351563</c:v>
                </c:pt>
                <c:pt idx="1717">
                  <c:v>133.70001220703125</c:v>
                </c:pt>
                <c:pt idx="1718">
                  <c:v>133.79998779296875</c:v>
                </c:pt>
                <c:pt idx="1719">
                  <c:v>133.89999389648438</c:v>
                </c:pt>
                <c:pt idx="1720">
                  <c:v>134</c:v>
                </c:pt>
                <c:pt idx="1721">
                  <c:v>134.10000610351563</c:v>
                </c:pt>
                <c:pt idx="1722">
                  <c:v>134.20001220703125</c:v>
                </c:pt>
                <c:pt idx="1723">
                  <c:v>134.29998779296875</c:v>
                </c:pt>
                <c:pt idx="1724">
                  <c:v>134.39999389648438</c:v>
                </c:pt>
                <c:pt idx="1725">
                  <c:v>134.5</c:v>
                </c:pt>
                <c:pt idx="1726">
                  <c:v>134.60000610351563</c:v>
                </c:pt>
                <c:pt idx="1727">
                  <c:v>134.70001220703125</c:v>
                </c:pt>
                <c:pt idx="1728">
                  <c:v>134.79998779296875</c:v>
                </c:pt>
                <c:pt idx="1729">
                  <c:v>134.89999389648438</c:v>
                </c:pt>
                <c:pt idx="1730">
                  <c:v>135</c:v>
                </c:pt>
                <c:pt idx="1731">
                  <c:v>135.10000610351563</c:v>
                </c:pt>
                <c:pt idx="1732">
                  <c:v>135.20001220703125</c:v>
                </c:pt>
                <c:pt idx="1733">
                  <c:v>135.29998779296875</c:v>
                </c:pt>
                <c:pt idx="1734">
                  <c:v>135.39999389648438</c:v>
                </c:pt>
                <c:pt idx="1735">
                  <c:v>135.5</c:v>
                </c:pt>
                <c:pt idx="1736">
                  <c:v>135.60000610351563</c:v>
                </c:pt>
                <c:pt idx="1737">
                  <c:v>135.70001220703125</c:v>
                </c:pt>
                <c:pt idx="1738">
                  <c:v>135.79998779296875</c:v>
                </c:pt>
                <c:pt idx="1739">
                  <c:v>135.89999389648438</c:v>
                </c:pt>
                <c:pt idx="1740">
                  <c:v>136</c:v>
                </c:pt>
                <c:pt idx="1741">
                  <c:v>136.10000610351563</c:v>
                </c:pt>
                <c:pt idx="1742">
                  <c:v>136.20001220703125</c:v>
                </c:pt>
                <c:pt idx="1743">
                  <c:v>136.29998779296875</c:v>
                </c:pt>
                <c:pt idx="1744">
                  <c:v>136.39999389648438</c:v>
                </c:pt>
                <c:pt idx="1745">
                  <c:v>136.5</c:v>
                </c:pt>
                <c:pt idx="1746">
                  <c:v>136.60000610351563</c:v>
                </c:pt>
                <c:pt idx="1747">
                  <c:v>136.70001220703125</c:v>
                </c:pt>
                <c:pt idx="1748">
                  <c:v>136.79998779296875</c:v>
                </c:pt>
                <c:pt idx="1749">
                  <c:v>136.89999389648438</c:v>
                </c:pt>
                <c:pt idx="1750">
                  <c:v>137</c:v>
                </c:pt>
                <c:pt idx="1751">
                  <c:v>137.10000610351563</c:v>
                </c:pt>
                <c:pt idx="1752">
                  <c:v>137.20001220703125</c:v>
                </c:pt>
                <c:pt idx="1753">
                  <c:v>137.29998779296875</c:v>
                </c:pt>
                <c:pt idx="1754">
                  <c:v>137.39999389648438</c:v>
                </c:pt>
                <c:pt idx="1755">
                  <c:v>137.5</c:v>
                </c:pt>
                <c:pt idx="1756">
                  <c:v>137.60000610351563</c:v>
                </c:pt>
                <c:pt idx="1757">
                  <c:v>137.70001220703125</c:v>
                </c:pt>
                <c:pt idx="1758">
                  <c:v>137.79998779296875</c:v>
                </c:pt>
                <c:pt idx="1759">
                  <c:v>137.89999389648438</c:v>
                </c:pt>
                <c:pt idx="1760">
                  <c:v>138</c:v>
                </c:pt>
                <c:pt idx="1761">
                  <c:v>138.10000610351563</c:v>
                </c:pt>
                <c:pt idx="1762">
                  <c:v>138.20001220703125</c:v>
                </c:pt>
                <c:pt idx="1763">
                  <c:v>138.29998779296875</c:v>
                </c:pt>
                <c:pt idx="1764">
                  <c:v>138.39999389648438</c:v>
                </c:pt>
                <c:pt idx="1765">
                  <c:v>138.5</c:v>
                </c:pt>
                <c:pt idx="1766">
                  <c:v>138.60000610351563</c:v>
                </c:pt>
                <c:pt idx="1767">
                  <c:v>138.70001220703125</c:v>
                </c:pt>
                <c:pt idx="1768">
                  <c:v>138.79998779296875</c:v>
                </c:pt>
                <c:pt idx="1769">
                  <c:v>138.89999389648438</c:v>
                </c:pt>
                <c:pt idx="1770">
                  <c:v>139</c:v>
                </c:pt>
                <c:pt idx="1771">
                  <c:v>139.10000610351563</c:v>
                </c:pt>
                <c:pt idx="1772">
                  <c:v>139.20001220703125</c:v>
                </c:pt>
                <c:pt idx="1773">
                  <c:v>139.29998779296875</c:v>
                </c:pt>
                <c:pt idx="1774">
                  <c:v>139.39999389648438</c:v>
                </c:pt>
                <c:pt idx="1775">
                  <c:v>139.5</c:v>
                </c:pt>
                <c:pt idx="1776">
                  <c:v>139.60000610351563</c:v>
                </c:pt>
                <c:pt idx="1777">
                  <c:v>139.70001220703125</c:v>
                </c:pt>
                <c:pt idx="1778">
                  <c:v>139.79998779296875</c:v>
                </c:pt>
                <c:pt idx="1779">
                  <c:v>139.89999389648438</c:v>
                </c:pt>
                <c:pt idx="1780">
                  <c:v>140</c:v>
                </c:pt>
                <c:pt idx="1781">
                  <c:v>140.10000610351563</c:v>
                </c:pt>
                <c:pt idx="1782">
                  <c:v>140.20001220703125</c:v>
                </c:pt>
                <c:pt idx="1783">
                  <c:v>140.29998779296875</c:v>
                </c:pt>
                <c:pt idx="1784">
                  <c:v>140.39999389648438</c:v>
                </c:pt>
                <c:pt idx="1785">
                  <c:v>140.5</c:v>
                </c:pt>
                <c:pt idx="1786">
                  <c:v>140.60000610351563</c:v>
                </c:pt>
                <c:pt idx="1787">
                  <c:v>140.70001220703125</c:v>
                </c:pt>
                <c:pt idx="1788">
                  <c:v>140.79998779296875</c:v>
                </c:pt>
                <c:pt idx="1789">
                  <c:v>140.89999389648438</c:v>
                </c:pt>
                <c:pt idx="1790">
                  <c:v>141</c:v>
                </c:pt>
                <c:pt idx="1791">
                  <c:v>141.10000610351563</c:v>
                </c:pt>
                <c:pt idx="1792">
                  <c:v>141.20001220703125</c:v>
                </c:pt>
                <c:pt idx="1793">
                  <c:v>141.29998779296875</c:v>
                </c:pt>
                <c:pt idx="1794">
                  <c:v>141.39999389648438</c:v>
                </c:pt>
                <c:pt idx="1795">
                  <c:v>141.5</c:v>
                </c:pt>
                <c:pt idx="1796">
                  <c:v>141.60000610351563</c:v>
                </c:pt>
                <c:pt idx="1797">
                  <c:v>141.70001220703125</c:v>
                </c:pt>
                <c:pt idx="1798">
                  <c:v>141.79998779296875</c:v>
                </c:pt>
                <c:pt idx="1799">
                  <c:v>141.89999389648438</c:v>
                </c:pt>
                <c:pt idx="1800">
                  <c:v>142</c:v>
                </c:pt>
                <c:pt idx="1801">
                  <c:v>142.10000610351563</c:v>
                </c:pt>
                <c:pt idx="1802">
                  <c:v>142.20001220703125</c:v>
                </c:pt>
                <c:pt idx="1803">
                  <c:v>142.29998779296875</c:v>
                </c:pt>
                <c:pt idx="1804">
                  <c:v>142.39999389648438</c:v>
                </c:pt>
                <c:pt idx="1805">
                  <c:v>142.5</c:v>
                </c:pt>
                <c:pt idx="1806">
                  <c:v>142.60000610351563</c:v>
                </c:pt>
                <c:pt idx="1807">
                  <c:v>142.70001220703125</c:v>
                </c:pt>
                <c:pt idx="1808">
                  <c:v>142.79998779296875</c:v>
                </c:pt>
                <c:pt idx="1809">
                  <c:v>142.89999389648438</c:v>
                </c:pt>
                <c:pt idx="1810">
                  <c:v>143</c:v>
                </c:pt>
                <c:pt idx="1811">
                  <c:v>143.10000610351563</c:v>
                </c:pt>
                <c:pt idx="1812">
                  <c:v>143.20001220703125</c:v>
                </c:pt>
                <c:pt idx="1813">
                  <c:v>143.29998779296875</c:v>
                </c:pt>
                <c:pt idx="1814">
                  <c:v>143.39999389648438</c:v>
                </c:pt>
                <c:pt idx="1815">
                  <c:v>143.5</c:v>
                </c:pt>
                <c:pt idx="1816">
                  <c:v>143.60000610351563</c:v>
                </c:pt>
                <c:pt idx="1817">
                  <c:v>143.70001220703125</c:v>
                </c:pt>
                <c:pt idx="1818">
                  <c:v>143.79998779296875</c:v>
                </c:pt>
                <c:pt idx="1819">
                  <c:v>143.89999389648438</c:v>
                </c:pt>
                <c:pt idx="1820">
                  <c:v>144</c:v>
                </c:pt>
                <c:pt idx="1821">
                  <c:v>144.10000610351563</c:v>
                </c:pt>
                <c:pt idx="1822">
                  <c:v>144.20001220703125</c:v>
                </c:pt>
                <c:pt idx="1823">
                  <c:v>144.29998779296875</c:v>
                </c:pt>
                <c:pt idx="1824">
                  <c:v>144.39999389648438</c:v>
                </c:pt>
                <c:pt idx="1825">
                  <c:v>144.5</c:v>
                </c:pt>
                <c:pt idx="1826">
                  <c:v>144.60000610351563</c:v>
                </c:pt>
                <c:pt idx="1827">
                  <c:v>144.70001220703125</c:v>
                </c:pt>
                <c:pt idx="1828">
                  <c:v>144.79998779296875</c:v>
                </c:pt>
                <c:pt idx="1829">
                  <c:v>144.89999389648438</c:v>
                </c:pt>
                <c:pt idx="1830">
                  <c:v>145</c:v>
                </c:pt>
                <c:pt idx="1831">
                  <c:v>145.10000610351563</c:v>
                </c:pt>
                <c:pt idx="1832">
                  <c:v>145.20001220703125</c:v>
                </c:pt>
                <c:pt idx="1833">
                  <c:v>145.29998779296875</c:v>
                </c:pt>
                <c:pt idx="1834">
                  <c:v>145.39999389648438</c:v>
                </c:pt>
                <c:pt idx="1835">
                  <c:v>145.5</c:v>
                </c:pt>
                <c:pt idx="1836">
                  <c:v>145.60000610351563</c:v>
                </c:pt>
                <c:pt idx="1837">
                  <c:v>145.70001220703125</c:v>
                </c:pt>
                <c:pt idx="1838">
                  <c:v>145.79998779296875</c:v>
                </c:pt>
                <c:pt idx="1839">
                  <c:v>145.89999389648438</c:v>
                </c:pt>
                <c:pt idx="1840">
                  <c:v>146</c:v>
                </c:pt>
                <c:pt idx="1841">
                  <c:v>146.10000610351563</c:v>
                </c:pt>
                <c:pt idx="1842">
                  <c:v>146.20001220703125</c:v>
                </c:pt>
                <c:pt idx="1843">
                  <c:v>146.29998779296875</c:v>
                </c:pt>
                <c:pt idx="1844">
                  <c:v>146.39999389648438</c:v>
                </c:pt>
                <c:pt idx="1845">
                  <c:v>146.5</c:v>
                </c:pt>
                <c:pt idx="1846">
                  <c:v>146.60000610351563</c:v>
                </c:pt>
                <c:pt idx="1847">
                  <c:v>146.70001220703125</c:v>
                </c:pt>
                <c:pt idx="1848">
                  <c:v>146.79998779296875</c:v>
                </c:pt>
                <c:pt idx="1849">
                  <c:v>146.89999389648438</c:v>
                </c:pt>
                <c:pt idx="1850">
                  <c:v>147</c:v>
                </c:pt>
                <c:pt idx="1851">
                  <c:v>147.10000610351563</c:v>
                </c:pt>
                <c:pt idx="1852">
                  <c:v>147.20001220703125</c:v>
                </c:pt>
                <c:pt idx="1853">
                  <c:v>147.29998779296875</c:v>
                </c:pt>
                <c:pt idx="1854">
                  <c:v>147.39999389648438</c:v>
                </c:pt>
                <c:pt idx="1855">
                  <c:v>147.5</c:v>
                </c:pt>
                <c:pt idx="1856">
                  <c:v>147.60000610351563</c:v>
                </c:pt>
                <c:pt idx="1857">
                  <c:v>147.70001220703125</c:v>
                </c:pt>
                <c:pt idx="1858">
                  <c:v>147.79998779296875</c:v>
                </c:pt>
                <c:pt idx="1859">
                  <c:v>147.89999389648438</c:v>
                </c:pt>
                <c:pt idx="1860">
                  <c:v>148</c:v>
                </c:pt>
                <c:pt idx="1861">
                  <c:v>148.10000610351563</c:v>
                </c:pt>
                <c:pt idx="1862">
                  <c:v>148.20001220703125</c:v>
                </c:pt>
                <c:pt idx="1863">
                  <c:v>148.29998779296875</c:v>
                </c:pt>
                <c:pt idx="1864">
                  <c:v>148.39999389648438</c:v>
                </c:pt>
                <c:pt idx="1865">
                  <c:v>148.5</c:v>
                </c:pt>
                <c:pt idx="1866">
                  <c:v>148.60000610351563</c:v>
                </c:pt>
                <c:pt idx="1867">
                  <c:v>148.70001220703125</c:v>
                </c:pt>
                <c:pt idx="1868">
                  <c:v>148.79998779296875</c:v>
                </c:pt>
                <c:pt idx="1869">
                  <c:v>148.89999389648438</c:v>
                </c:pt>
                <c:pt idx="1870">
                  <c:v>149</c:v>
                </c:pt>
                <c:pt idx="1871">
                  <c:v>149.10000610351563</c:v>
                </c:pt>
                <c:pt idx="1872">
                  <c:v>149.20001220703125</c:v>
                </c:pt>
                <c:pt idx="1873">
                  <c:v>149.29998779296875</c:v>
                </c:pt>
                <c:pt idx="1874">
                  <c:v>149.39999389648438</c:v>
                </c:pt>
                <c:pt idx="1875">
                  <c:v>149.5</c:v>
                </c:pt>
                <c:pt idx="1876">
                  <c:v>149.60000610351563</c:v>
                </c:pt>
                <c:pt idx="1877">
                  <c:v>149.70001220703125</c:v>
                </c:pt>
                <c:pt idx="1878">
                  <c:v>149.79998779296875</c:v>
                </c:pt>
                <c:pt idx="1879">
                  <c:v>149.89999389648438</c:v>
                </c:pt>
                <c:pt idx="1880">
                  <c:v>150</c:v>
                </c:pt>
                <c:pt idx="1881">
                  <c:v>150.10000610351563</c:v>
                </c:pt>
                <c:pt idx="1882">
                  <c:v>150.20001220703125</c:v>
                </c:pt>
                <c:pt idx="1883">
                  <c:v>150.29998779296875</c:v>
                </c:pt>
                <c:pt idx="1884">
                  <c:v>150.39999389648438</c:v>
                </c:pt>
                <c:pt idx="1885">
                  <c:v>150.5</c:v>
                </c:pt>
                <c:pt idx="1886">
                  <c:v>150.60000610351563</c:v>
                </c:pt>
                <c:pt idx="1887">
                  <c:v>150.70001220703125</c:v>
                </c:pt>
                <c:pt idx="1888">
                  <c:v>150.79998779296875</c:v>
                </c:pt>
                <c:pt idx="1889">
                  <c:v>150.89999389648438</c:v>
                </c:pt>
                <c:pt idx="1890">
                  <c:v>151</c:v>
                </c:pt>
                <c:pt idx="1891">
                  <c:v>151.10000610351563</c:v>
                </c:pt>
                <c:pt idx="1892">
                  <c:v>151.20001220703125</c:v>
                </c:pt>
                <c:pt idx="1893">
                  <c:v>151.29998779296875</c:v>
                </c:pt>
                <c:pt idx="1894">
                  <c:v>151.39999389648438</c:v>
                </c:pt>
                <c:pt idx="1895">
                  <c:v>151.5</c:v>
                </c:pt>
                <c:pt idx="1896">
                  <c:v>151.60000610351563</c:v>
                </c:pt>
                <c:pt idx="1897">
                  <c:v>151.70001220703125</c:v>
                </c:pt>
                <c:pt idx="1898">
                  <c:v>151.79998779296875</c:v>
                </c:pt>
                <c:pt idx="1899">
                  <c:v>151.89999389648438</c:v>
                </c:pt>
                <c:pt idx="1900">
                  <c:v>152</c:v>
                </c:pt>
                <c:pt idx="1901">
                  <c:v>152.10000610351563</c:v>
                </c:pt>
                <c:pt idx="1902">
                  <c:v>152.20001220703125</c:v>
                </c:pt>
                <c:pt idx="1903">
                  <c:v>152.29998779296875</c:v>
                </c:pt>
                <c:pt idx="1904">
                  <c:v>152.39999389648438</c:v>
                </c:pt>
                <c:pt idx="1905">
                  <c:v>152.5</c:v>
                </c:pt>
                <c:pt idx="1906">
                  <c:v>152.60000610351563</c:v>
                </c:pt>
                <c:pt idx="1907">
                  <c:v>152.70001220703125</c:v>
                </c:pt>
                <c:pt idx="1908">
                  <c:v>152.79998779296875</c:v>
                </c:pt>
                <c:pt idx="1909">
                  <c:v>152.89999389648438</c:v>
                </c:pt>
                <c:pt idx="1910">
                  <c:v>153</c:v>
                </c:pt>
                <c:pt idx="1911">
                  <c:v>153.10000610351563</c:v>
                </c:pt>
                <c:pt idx="1912">
                  <c:v>153.20001220703125</c:v>
                </c:pt>
                <c:pt idx="1913">
                  <c:v>153.29998779296875</c:v>
                </c:pt>
                <c:pt idx="1914">
                  <c:v>153.39999389648438</c:v>
                </c:pt>
                <c:pt idx="1915">
                  <c:v>153.5</c:v>
                </c:pt>
                <c:pt idx="1916">
                  <c:v>153.60000610351563</c:v>
                </c:pt>
                <c:pt idx="1917">
                  <c:v>153.70001220703125</c:v>
                </c:pt>
                <c:pt idx="1918">
                  <c:v>153.79998779296875</c:v>
                </c:pt>
                <c:pt idx="1919">
                  <c:v>153.89999389648438</c:v>
                </c:pt>
                <c:pt idx="1920">
                  <c:v>154</c:v>
                </c:pt>
                <c:pt idx="1921">
                  <c:v>154.10000610351563</c:v>
                </c:pt>
                <c:pt idx="1922">
                  <c:v>154.20001220703125</c:v>
                </c:pt>
                <c:pt idx="1923">
                  <c:v>154.29998779296875</c:v>
                </c:pt>
                <c:pt idx="1924">
                  <c:v>154.39999389648438</c:v>
                </c:pt>
                <c:pt idx="1925">
                  <c:v>154.5</c:v>
                </c:pt>
                <c:pt idx="1926">
                  <c:v>154.60000610351563</c:v>
                </c:pt>
                <c:pt idx="1927">
                  <c:v>154.70001220703125</c:v>
                </c:pt>
                <c:pt idx="1928">
                  <c:v>154.79998779296875</c:v>
                </c:pt>
                <c:pt idx="1929">
                  <c:v>154.89999389648438</c:v>
                </c:pt>
                <c:pt idx="1930">
                  <c:v>155</c:v>
                </c:pt>
                <c:pt idx="1931">
                  <c:v>155.10000610351563</c:v>
                </c:pt>
                <c:pt idx="1932">
                  <c:v>155.20001220703125</c:v>
                </c:pt>
                <c:pt idx="1933">
                  <c:v>155.29998779296875</c:v>
                </c:pt>
                <c:pt idx="1934">
                  <c:v>155.39999389648438</c:v>
                </c:pt>
                <c:pt idx="1935">
                  <c:v>155.5</c:v>
                </c:pt>
                <c:pt idx="1936">
                  <c:v>155.60000610351563</c:v>
                </c:pt>
                <c:pt idx="1937">
                  <c:v>155.70001220703125</c:v>
                </c:pt>
                <c:pt idx="1938">
                  <c:v>155.79998779296875</c:v>
                </c:pt>
                <c:pt idx="1939">
                  <c:v>155.89999389648438</c:v>
                </c:pt>
                <c:pt idx="1940">
                  <c:v>156</c:v>
                </c:pt>
                <c:pt idx="1941">
                  <c:v>156.10000610351563</c:v>
                </c:pt>
                <c:pt idx="1942">
                  <c:v>156.20001220703125</c:v>
                </c:pt>
                <c:pt idx="1943">
                  <c:v>156.29998779296875</c:v>
                </c:pt>
                <c:pt idx="1944">
                  <c:v>156.39999389648438</c:v>
                </c:pt>
                <c:pt idx="1945">
                  <c:v>156.5</c:v>
                </c:pt>
                <c:pt idx="1946">
                  <c:v>156.60000610351563</c:v>
                </c:pt>
                <c:pt idx="1947">
                  <c:v>156.70001220703125</c:v>
                </c:pt>
                <c:pt idx="1948">
                  <c:v>156.79998779296875</c:v>
                </c:pt>
                <c:pt idx="1949">
                  <c:v>156.89999389648438</c:v>
                </c:pt>
                <c:pt idx="1950">
                  <c:v>157</c:v>
                </c:pt>
                <c:pt idx="1951">
                  <c:v>157.10000610351563</c:v>
                </c:pt>
                <c:pt idx="1952">
                  <c:v>157.20001220703125</c:v>
                </c:pt>
                <c:pt idx="1953">
                  <c:v>157.29998779296875</c:v>
                </c:pt>
                <c:pt idx="1954">
                  <c:v>157.39999389648438</c:v>
                </c:pt>
                <c:pt idx="1955">
                  <c:v>157.5</c:v>
                </c:pt>
                <c:pt idx="1956">
                  <c:v>157.60000610351563</c:v>
                </c:pt>
                <c:pt idx="1957">
                  <c:v>157.70001220703125</c:v>
                </c:pt>
                <c:pt idx="1958">
                  <c:v>157.79998779296875</c:v>
                </c:pt>
                <c:pt idx="1959">
                  <c:v>157.89999389648438</c:v>
                </c:pt>
                <c:pt idx="1960">
                  <c:v>158</c:v>
                </c:pt>
                <c:pt idx="1961">
                  <c:v>158.10000610351563</c:v>
                </c:pt>
                <c:pt idx="1962">
                  <c:v>158.20001220703125</c:v>
                </c:pt>
                <c:pt idx="1963">
                  <c:v>158.29998779296875</c:v>
                </c:pt>
                <c:pt idx="1964">
                  <c:v>158.39999389648438</c:v>
                </c:pt>
                <c:pt idx="1965">
                  <c:v>158.5</c:v>
                </c:pt>
                <c:pt idx="1966">
                  <c:v>158.60000610351563</c:v>
                </c:pt>
                <c:pt idx="1967">
                  <c:v>158.70001220703125</c:v>
                </c:pt>
                <c:pt idx="1968">
                  <c:v>158.79998779296875</c:v>
                </c:pt>
                <c:pt idx="1969">
                  <c:v>158.89999389648438</c:v>
                </c:pt>
                <c:pt idx="1970">
                  <c:v>159</c:v>
                </c:pt>
                <c:pt idx="1971">
                  <c:v>159.10000610351563</c:v>
                </c:pt>
                <c:pt idx="1972">
                  <c:v>159.20001220703125</c:v>
                </c:pt>
                <c:pt idx="1973">
                  <c:v>159.29998779296875</c:v>
                </c:pt>
                <c:pt idx="1974">
                  <c:v>159.39999389648438</c:v>
                </c:pt>
                <c:pt idx="1975">
                  <c:v>159.5</c:v>
                </c:pt>
                <c:pt idx="1976">
                  <c:v>159.60000610351563</c:v>
                </c:pt>
                <c:pt idx="1977">
                  <c:v>159.70001220703125</c:v>
                </c:pt>
                <c:pt idx="1978">
                  <c:v>159.79998779296875</c:v>
                </c:pt>
                <c:pt idx="1979">
                  <c:v>159.89999389648438</c:v>
                </c:pt>
                <c:pt idx="1980">
                  <c:v>160</c:v>
                </c:pt>
                <c:pt idx="1981">
                  <c:v>160.10000610351563</c:v>
                </c:pt>
                <c:pt idx="1982">
                  <c:v>160.20001220703125</c:v>
                </c:pt>
                <c:pt idx="1983">
                  <c:v>160.29998779296875</c:v>
                </c:pt>
                <c:pt idx="1984">
                  <c:v>160.39999389648438</c:v>
                </c:pt>
                <c:pt idx="1985">
                  <c:v>160.5</c:v>
                </c:pt>
                <c:pt idx="1986">
                  <c:v>160.60000610351563</c:v>
                </c:pt>
                <c:pt idx="1987">
                  <c:v>160.70001220703125</c:v>
                </c:pt>
                <c:pt idx="1988">
                  <c:v>160.79998779296875</c:v>
                </c:pt>
                <c:pt idx="1989">
                  <c:v>160.89999389648438</c:v>
                </c:pt>
                <c:pt idx="1990">
                  <c:v>161</c:v>
                </c:pt>
                <c:pt idx="1991">
                  <c:v>161.10000610351563</c:v>
                </c:pt>
                <c:pt idx="1992">
                  <c:v>161.20001220703125</c:v>
                </c:pt>
                <c:pt idx="1993">
                  <c:v>161.29998779296875</c:v>
                </c:pt>
                <c:pt idx="1994">
                  <c:v>161.39999389648438</c:v>
                </c:pt>
                <c:pt idx="1995">
                  <c:v>161.5</c:v>
                </c:pt>
                <c:pt idx="1996">
                  <c:v>161.60000610351563</c:v>
                </c:pt>
                <c:pt idx="1997">
                  <c:v>161.70001220703125</c:v>
                </c:pt>
                <c:pt idx="1998">
                  <c:v>161.79998779296875</c:v>
                </c:pt>
                <c:pt idx="1999">
                  <c:v>161.89999389648438</c:v>
                </c:pt>
                <c:pt idx="2000">
                  <c:v>162</c:v>
                </c:pt>
                <c:pt idx="2001">
                  <c:v>162.10000610351563</c:v>
                </c:pt>
                <c:pt idx="2002">
                  <c:v>162.20001220703125</c:v>
                </c:pt>
                <c:pt idx="2003">
                  <c:v>162.29998779296875</c:v>
                </c:pt>
                <c:pt idx="2004">
                  <c:v>162.39999389648438</c:v>
                </c:pt>
                <c:pt idx="2005">
                  <c:v>162.5</c:v>
                </c:pt>
                <c:pt idx="2006">
                  <c:v>162.60000610351563</c:v>
                </c:pt>
                <c:pt idx="2007">
                  <c:v>162.70001220703125</c:v>
                </c:pt>
                <c:pt idx="2008">
                  <c:v>162.79998779296875</c:v>
                </c:pt>
                <c:pt idx="2009">
                  <c:v>162.89999389648438</c:v>
                </c:pt>
                <c:pt idx="2010">
                  <c:v>163</c:v>
                </c:pt>
                <c:pt idx="2011">
                  <c:v>163.10000610351563</c:v>
                </c:pt>
                <c:pt idx="2012">
                  <c:v>163.20001220703125</c:v>
                </c:pt>
                <c:pt idx="2013">
                  <c:v>163.29998779296875</c:v>
                </c:pt>
                <c:pt idx="2014">
                  <c:v>163.39999389648438</c:v>
                </c:pt>
                <c:pt idx="2015">
                  <c:v>163.5</c:v>
                </c:pt>
                <c:pt idx="2016">
                  <c:v>163.60000610351563</c:v>
                </c:pt>
                <c:pt idx="2017">
                  <c:v>163.70001220703125</c:v>
                </c:pt>
                <c:pt idx="2018">
                  <c:v>163.79998779296875</c:v>
                </c:pt>
                <c:pt idx="2019">
                  <c:v>163.89999389648438</c:v>
                </c:pt>
                <c:pt idx="2020">
                  <c:v>164</c:v>
                </c:pt>
                <c:pt idx="2021">
                  <c:v>164.10000610351563</c:v>
                </c:pt>
                <c:pt idx="2022">
                  <c:v>164.20001220703125</c:v>
                </c:pt>
                <c:pt idx="2023">
                  <c:v>164.29998779296875</c:v>
                </c:pt>
                <c:pt idx="2024">
                  <c:v>164.39999389648438</c:v>
                </c:pt>
                <c:pt idx="2025">
                  <c:v>164.5</c:v>
                </c:pt>
                <c:pt idx="2026">
                  <c:v>164.60000610351563</c:v>
                </c:pt>
                <c:pt idx="2027">
                  <c:v>164.70001220703125</c:v>
                </c:pt>
                <c:pt idx="2028">
                  <c:v>164.79998779296875</c:v>
                </c:pt>
                <c:pt idx="2029">
                  <c:v>164.89999389648438</c:v>
                </c:pt>
                <c:pt idx="2030">
                  <c:v>165</c:v>
                </c:pt>
                <c:pt idx="2031">
                  <c:v>165.10000610351563</c:v>
                </c:pt>
                <c:pt idx="2032">
                  <c:v>165.20001220703125</c:v>
                </c:pt>
                <c:pt idx="2033">
                  <c:v>165.29998779296875</c:v>
                </c:pt>
                <c:pt idx="2034">
                  <c:v>165.39999389648438</c:v>
                </c:pt>
                <c:pt idx="2035">
                  <c:v>165.5</c:v>
                </c:pt>
                <c:pt idx="2036">
                  <c:v>165.60000610351563</c:v>
                </c:pt>
                <c:pt idx="2037">
                  <c:v>165.70001220703125</c:v>
                </c:pt>
                <c:pt idx="2038">
                  <c:v>165.79998779296875</c:v>
                </c:pt>
                <c:pt idx="2039">
                  <c:v>165.89999389648438</c:v>
                </c:pt>
                <c:pt idx="2040">
                  <c:v>166</c:v>
                </c:pt>
                <c:pt idx="2041">
                  <c:v>166.10000610351563</c:v>
                </c:pt>
                <c:pt idx="2042">
                  <c:v>166.20001220703125</c:v>
                </c:pt>
                <c:pt idx="2043">
                  <c:v>166.29998779296875</c:v>
                </c:pt>
                <c:pt idx="2044">
                  <c:v>166.39999389648438</c:v>
                </c:pt>
                <c:pt idx="2045">
                  <c:v>166.5</c:v>
                </c:pt>
                <c:pt idx="2046">
                  <c:v>166.60000610351563</c:v>
                </c:pt>
                <c:pt idx="2047">
                  <c:v>166.70001220703125</c:v>
                </c:pt>
                <c:pt idx="2048">
                  <c:v>166.79998779296875</c:v>
                </c:pt>
                <c:pt idx="2049">
                  <c:v>166.89999389648438</c:v>
                </c:pt>
                <c:pt idx="2050">
                  <c:v>167</c:v>
                </c:pt>
                <c:pt idx="2051">
                  <c:v>167.10000610351563</c:v>
                </c:pt>
                <c:pt idx="2052">
                  <c:v>167.20001220703125</c:v>
                </c:pt>
                <c:pt idx="2053">
                  <c:v>167.29998779296875</c:v>
                </c:pt>
                <c:pt idx="2054">
                  <c:v>167.39999389648438</c:v>
                </c:pt>
                <c:pt idx="2055">
                  <c:v>167.5</c:v>
                </c:pt>
                <c:pt idx="2056">
                  <c:v>167.60000610351563</c:v>
                </c:pt>
                <c:pt idx="2057">
                  <c:v>167.70001220703125</c:v>
                </c:pt>
                <c:pt idx="2058">
                  <c:v>167.79998779296875</c:v>
                </c:pt>
                <c:pt idx="2059">
                  <c:v>167.89999389648438</c:v>
                </c:pt>
                <c:pt idx="2060">
                  <c:v>168</c:v>
                </c:pt>
                <c:pt idx="2061">
                  <c:v>168.10000610351563</c:v>
                </c:pt>
                <c:pt idx="2062">
                  <c:v>168.20001220703125</c:v>
                </c:pt>
                <c:pt idx="2063">
                  <c:v>168.29998779296875</c:v>
                </c:pt>
                <c:pt idx="2064">
                  <c:v>168.39999389648438</c:v>
                </c:pt>
                <c:pt idx="2065">
                  <c:v>168.5</c:v>
                </c:pt>
                <c:pt idx="2066">
                  <c:v>168.60000610351563</c:v>
                </c:pt>
                <c:pt idx="2067">
                  <c:v>168.70001220703125</c:v>
                </c:pt>
                <c:pt idx="2068">
                  <c:v>168.79998779296875</c:v>
                </c:pt>
                <c:pt idx="2069">
                  <c:v>168.89999389648438</c:v>
                </c:pt>
                <c:pt idx="2070">
                  <c:v>169</c:v>
                </c:pt>
                <c:pt idx="2071">
                  <c:v>169.10000610351563</c:v>
                </c:pt>
                <c:pt idx="2072">
                  <c:v>169.20001220703125</c:v>
                </c:pt>
                <c:pt idx="2073">
                  <c:v>169.29998779296875</c:v>
                </c:pt>
                <c:pt idx="2074">
                  <c:v>169.39999389648438</c:v>
                </c:pt>
                <c:pt idx="2075">
                  <c:v>169.5</c:v>
                </c:pt>
                <c:pt idx="2076">
                  <c:v>169.60000610351563</c:v>
                </c:pt>
                <c:pt idx="2077">
                  <c:v>169.70001220703125</c:v>
                </c:pt>
                <c:pt idx="2078">
                  <c:v>169.79998779296875</c:v>
                </c:pt>
                <c:pt idx="2079">
                  <c:v>169.89999389648438</c:v>
                </c:pt>
                <c:pt idx="2080">
                  <c:v>170</c:v>
                </c:pt>
                <c:pt idx="2081">
                  <c:v>170.10000610351563</c:v>
                </c:pt>
                <c:pt idx="2082">
                  <c:v>170.20001220703125</c:v>
                </c:pt>
                <c:pt idx="2083">
                  <c:v>170.29998779296875</c:v>
                </c:pt>
                <c:pt idx="2084">
                  <c:v>170.39999389648438</c:v>
                </c:pt>
                <c:pt idx="2085">
                  <c:v>170.5</c:v>
                </c:pt>
                <c:pt idx="2086">
                  <c:v>170.60000610351563</c:v>
                </c:pt>
                <c:pt idx="2087">
                  <c:v>170.70001220703125</c:v>
                </c:pt>
                <c:pt idx="2088">
                  <c:v>170.79998779296875</c:v>
                </c:pt>
                <c:pt idx="2089">
                  <c:v>170.89999389648438</c:v>
                </c:pt>
                <c:pt idx="2090">
                  <c:v>171</c:v>
                </c:pt>
                <c:pt idx="2091">
                  <c:v>171.10000610351563</c:v>
                </c:pt>
                <c:pt idx="2092">
                  <c:v>171.20001220703125</c:v>
                </c:pt>
                <c:pt idx="2093">
                  <c:v>171.29998779296875</c:v>
                </c:pt>
                <c:pt idx="2094">
                  <c:v>171.39999389648438</c:v>
                </c:pt>
                <c:pt idx="2095">
                  <c:v>171.5</c:v>
                </c:pt>
                <c:pt idx="2096">
                  <c:v>171.60000610351563</c:v>
                </c:pt>
                <c:pt idx="2097">
                  <c:v>171.70001220703125</c:v>
                </c:pt>
                <c:pt idx="2098">
                  <c:v>171.79998779296875</c:v>
                </c:pt>
                <c:pt idx="2099">
                  <c:v>171.89999389648438</c:v>
                </c:pt>
                <c:pt idx="2100">
                  <c:v>172</c:v>
                </c:pt>
                <c:pt idx="2101">
                  <c:v>172.10000610351563</c:v>
                </c:pt>
                <c:pt idx="2102">
                  <c:v>172.20001220703125</c:v>
                </c:pt>
                <c:pt idx="2103">
                  <c:v>172.29998779296875</c:v>
                </c:pt>
                <c:pt idx="2104">
                  <c:v>172.39999389648438</c:v>
                </c:pt>
                <c:pt idx="2105">
                  <c:v>172.5</c:v>
                </c:pt>
                <c:pt idx="2106">
                  <c:v>172.60000610351563</c:v>
                </c:pt>
                <c:pt idx="2107">
                  <c:v>172.70001220703125</c:v>
                </c:pt>
                <c:pt idx="2108">
                  <c:v>172.79998779296875</c:v>
                </c:pt>
                <c:pt idx="2109">
                  <c:v>172.89999389648438</c:v>
                </c:pt>
                <c:pt idx="2110">
                  <c:v>173</c:v>
                </c:pt>
                <c:pt idx="2111">
                  <c:v>173.10000610351563</c:v>
                </c:pt>
                <c:pt idx="2112">
                  <c:v>173.20001220703125</c:v>
                </c:pt>
                <c:pt idx="2113">
                  <c:v>173.29998779296875</c:v>
                </c:pt>
                <c:pt idx="2114">
                  <c:v>173.39999389648438</c:v>
                </c:pt>
                <c:pt idx="2115">
                  <c:v>173.5</c:v>
                </c:pt>
                <c:pt idx="2116">
                  <c:v>173.60000610351563</c:v>
                </c:pt>
                <c:pt idx="2117">
                  <c:v>173.70001220703125</c:v>
                </c:pt>
                <c:pt idx="2118">
                  <c:v>173.79998779296875</c:v>
                </c:pt>
                <c:pt idx="2119">
                  <c:v>173.89999389648438</c:v>
                </c:pt>
                <c:pt idx="2120">
                  <c:v>174</c:v>
                </c:pt>
                <c:pt idx="2121">
                  <c:v>174.10000610351563</c:v>
                </c:pt>
                <c:pt idx="2122">
                  <c:v>174.20001220703125</c:v>
                </c:pt>
                <c:pt idx="2123">
                  <c:v>174.29998779296875</c:v>
                </c:pt>
                <c:pt idx="2124">
                  <c:v>174.39999389648438</c:v>
                </c:pt>
                <c:pt idx="2125">
                  <c:v>174.5</c:v>
                </c:pt>
                <c:pt idx="2126">
                  <c:v>174.60000610351563</c:v>
                </c:pt>
                <c:pt idx="2127">
                  <c:v>174.70001220703125</c:v>
                </c:pt>
                <c:pt idx="2128">
                  <c:v>174.79998779296875</c:v>
                </c:pt>
                <c:pt idx="2129">
                  <c:v>174.89999389648438</c:v>
                </c:pt>
                <c:pt idx="2130">
                  <c:v>175</c:v>
                </c:pt>
                <c:pt idx="2131">
                  <c:v>175.10000610351563</c:v>
                </c:pt>
                <c:pt idx="2132">
                  <c:v>175.20001220703125</c:v>
                </c:pt>
                <c:pt idx="2133">
                  <c:v>175.29998779296875</c:v>
                </c:pt>
                <c:pt idx="2134">
                  <c:v>175.39999389648438</c:v>
                </c:pt>
                <c:pt idx="2135">
                  <c:v>175.5</c:v>
                </c:pt>
                <c:pt idx="2136">
                  <c:v>175.60000610351563</c:v>
                </c:pt>
                <c:pt idx="2137">
                  <c:v>175.70001220703125</c:v>
                </c:pt>
                <c:pt idx="2138">
                  <c:v>175.79998779296875</c:v>
                </c:pt>
                <c:pt idx="2139">
                  <c:v>175.89999389648438</c:v>
                </c:pt>
                <c:pt idx="2140">
                  <c:v>176</c:v>
                </c:pt>
                <c:pt idx="2141">
                  <c:v>176.10000610351563</c:v>
                </c:pt>
                <c:pt idx="2142">
                  <c:v>176.20001220703125</c:v>
                </c:pt>
                <c:pt idx="2143">
                  <c:v>176.29998779296875</c:v>
                </c:pt>
                <c:pt idx="2144">
                  <c:v>176.39999389648438</c:v>
                </c:pt>
                <c:pt idx="2145">
                  <c:v>176.5</c:v>
                </c:pt>
                <c:pt idx="2146">
                  <c:v>176.60000610351563</c:v>
                </c:pt>
                <c:pt idx="2147">
                  <c:v>176.70001220703125</c:v>
                </c:pt>
                <c:pt idx="2148">
                  <c:v>176.79998779296875</c:v>
                </c:pt>
                <c:pt idx="2149">
                  <c:v>176.89999389648438</c:v>
                </c:pt>
                <c:pt idx="2150">
                  <c:v>177</c:v>
                </c:pt>
                <c:pt idx="2151">
                  <c:v>177.10000610351563</c:v>
                </c:pt>
                <c:pt idx="2152">
                  <c:v>177.20001220703125</c:v>
                </c:pt>
                <c:pt idx="2153">
                  <c:v>177.29998779296875</c:v>
                </c:pt>
                <c:pt idx="2154">
                  <c:v>177.39999389648438</c:v>
                </c:pt>
                <c:pt idx="2155">
                  <c:v>177.5</c:v>
                </c:pt>
                <c:pt idx="2156">
                  <c:v>177.60000610351563</c:v>
                </c:pt>
                <c:pt idx="2157">
                  <c:v>177.70001220703125</c:v>
                </c:pt>
                <c:pt idx="2158">
                  <c:v>177.79998779296875</c:v>
                </c:pt>
                <c:pt idx="2159">
                  <c:v>177.89999389648438</c:v>
                </c:pt>
                <c:pt idx="2160">
                  <c:v>178</c:v>
                </c:pt>
                <c:pt idx="2161">
                  <c:v>178.10000610351563</c:v>
                </c:pt>
                <c:pt idx="2162">
                  <c:v>178.20001220703125</c:v>
                </c:pt>
                <c:pt idx="2163">
                  <c:v>178.29998779296875</c:v>
                </c:pt>
                <c:pt idx="2164">
                  <c:v>178.39999389648438</c:v>
                </c:pt>
                <c:pt idx="2165">
                  <c:v>178.5</c:v>
                </c:pt>
                <c:pt idx="2166">
                  <c:v>178.60000610351563</c:v>
                </c:pt>
                <c:pt idx="2167">
                  <c:v>178.70001220703125</c:v>
                </c:pt>
                <c:pt idx="2168">
                  <c:v>178.79998779296875</c:v>
                </c:pt>
                <c:pt idx="2169">
                  <c:v>178.89999389648438</c:v>
                </c:pt>
                <c:pt idx="2170">
                  <c:v>179</c:v>
                </c:pt>
                <c:pt idx="2171">
                  <c:v>179.10000610351563</c:v>
                </c:pt>
                <c:pt idx="2172">
                  <c:v>179.20001220703125</c:v>
                </c:pt>
                <c:pt idx="2173">
                  <c:v>179.29998779296875</c:v>
                </c:pt>
                <c:pt idx="2174">
                  <c:v>179.39999389648438</c:v>
                </c:pt>
                <c:pt idx="2175">
                  <c:v>179.5</c:v>
                </c:pt>
                <c:pt idx="2176">
                  <c:v>179.60000610351563</c:v>
                </c:pt>
                <c:pt idx="2177">
                  <c:v>179.70001220703125</c:v>
                </c:pt>
                <c:pt idx="2178">
                  <c:v>179.79998779296875</c:v>
                </c:pt>
                <c:pt idx="2179">
                  <c:v>179.89999389648438</c:v>
                </c:pt>
                <c:pt idx="2180">
                  <c:v>180</c:v>
                </c:pt>
                <c:pt idx="2181">
                  <c:v>180.10000610351563</c:v>
                </c:pt>
                <c:pt idx="2182">
                  <c:v>180.20001220703125</c:v>
                </c:pt>
                <c:pt idx="2183">
                  <c:v>180.29998779296875</c:v>
                </c:pt>
                <c:pt idx="2184">
                  <c:v>180.39999389648438</c:v>
                </c:pt>
                <c:pt idx="2185">
                  <c:v>180.5</c:v>
                </c:pt>
                <c:pt idx="2186">
                  <c:v>180.60000610351563</c:v>
                </c:pt>
                <c:pt idx="2187">
                  <c:v>180.70001220703125</c:v>
                </c:pt>
                <c:pt idx="2188">
                  <c:v>180.79998779296875</c:v>
                </c:pt>
                <c:pt idx="2189">
                  <c:v>180.89999389648438</c:v>
                </c:pt>
                <c:pt idx="2190">
                  <c:v>181</c:v>
                </c:pt>
                <c:pt idx="2191">
                  <c:v>181.10000610351563</c:v>
                </c:pt>
                <c:pt idx="2192">
                  <c:v>181.20001220703125</c:v>
                </c:pt>
                <c:pt idx="2193">
                  <c:v>181.29998779296875</c:v>
                </c:pt>
                <c:pt idx="2194">
                  <c:v>181.39999389648438</c:v>
                </c:pt>
                <c:pt idx="2195">
                  <c:v>181.5</c:v>
                </c:pt>
                <c:pt idx="2196">
                  <c:v>181.60000610351563</c:v>
                </c:pt>
                <c:pt idx="2197">
                  <c:v>181.70001220703125</c:v>
                </c:pt>
                <c:pt idx="2198">
                  <c:v>181.79998779296875</c:v>
                </c:pt>
                <c:pt idx="2199">
                  <c:v>181.89999389648438</c:v>
                </c:pt>
                <c:pt idx="2200">
                  <c:v>182</c:v>
                </c:pt>
                <c:pt idx="2201">
                  <c:v>182.10000610351563</c:v>
                </c:pt>
                <c:pt idx="2202">
                  <c:v>182.20001220703125</c:v>
                </c:pt>
                <c:pt idx="2203">
                  <c:v>182.29998779296875</c:v>
                </c:pt>
                <c:pt idx="2204">
                  <c:v>182.39999389648438</c:v>
                </c:pt>
                <c:pt idx="2205">
                  <c:v>182.5</c:v>
                </c:pt>
                <c:pt idx="2206">
                  <c:v>182.60000610351563</c:v>
                </c:pt>
                <c:pt idx="2207">
                  <c:v>182.70001220703125</c:v>
                </c:pt>
                <c:pt idx="2208">
                  <c:v>182.79998779296875</c:v>
                </c:pt>
                <c:pt idx="2209">
                  <c:v>182.89999389648438</c:v>
                </c:pt>
                <c:pt idx="2210">
                  <c:v>183</c:v>
                </c:pt>
                <c:pt idx="2211">
                  <c:v>183.10000610351563</c:v>
                </c:pt>
                <c:pt idx="2212">
                  <c:v>183.20001220703125</c:v>
                </c:pt>
                <c:pt idx="2213">
                  <c:v>183.29998779296875</c:v>
                </c:pt>
                <c:pt idx="2214">
                  <c:v>183.39999389648438</c:v>
                </c:pt>
                <c:pt idx="2215">
                  <c:v>183.5</c:v>
                </c:pt>
                <c:pt idx="2216">
                  <c:v>183.60000610351563</c:v>
                </c:pt>
                <c:pt idx="2217">
                  <c:v>183.70001220703125</c:v>
                </c:pt>
                <c:pt idx="2218">
                  <c:v>183.79998779296875</c:v>
                </c:pt>
                <c:pt idx="2219">
                  <c:v>183.89999389648438</c:v>
                </c:pt>
                <c:pt idx="2220">
                  <c:v>184</c:v>
                </c:pt>
                <c:pt idx="2221">
                  <c:v>184.10000610351563</c:v>
                </c:pt>
                <c:pt idx="2222">
                  <c:v>184.20001220703125</c:v>
                </c:pt>
                <c:pt idx="2223">
                  <c:v>184.29998779296875</c:v>
                </c:pt>
                <c:pt idx="2224">
                  <c:v>184.39999389648438</c:v>
                </c:pt>
                <c:pt idx="2225">
                  <c:v>184.5</c:v>
                </c:pt>
                <c:pt idx="2226">
                  <c:v>184.60000610351563</c:v>
                </c:pt>
                <c:pt idx="2227">
                  <c:v>184.70001220703125</c:v>
                </c:pt>
                <c:pt idx="2228">
                  <c:v>184.79998779296875</c:v>
                </c:pt>
                <c:pt idx="2229">
                  <c:v>184.89999389648438</c:v>
                </c:pt>
                <c:pt idx="2230">
                  <c:v>185</c:v>
                </c:pt>
                <c:pt idx="2231">
                  <c:v>185.10000610351563</c:v>
                </c:pt>
                <c:pt idx="2232">
                  <c:v>185.20001220703125</c:v>
                </c:pt>
                <c:pt idx="2233">
                  <c:v>185.29998779296875</c:v>
                </c:pt>
                <c:pt idx="2234">
                  <c:v>185.39999389648438</c:v>
                </c:pt>
                <c:pt idx="2235">
                  <c:v>185.5</c:v>
                </c:pt>
                <c:pt idx="2236">
                  <c:v>185.60000610351563</c:v>
                </c:pt>
                <c:pt idx="2237">
                  <c:v>185.70001220703125</c:v>
                </c:pt>
                <c:pt idx="2238">
                  <c:v>185.79998779296875</c:v>
                </c:pt>
                <c:pt idx="2239">
                  <c:v>185.89999389648438</c:v>
                </c:pt>
                <c:pt idx="2240">
                  <c:v>186</c:v>
                </c:pt>
                <c:pt idx="2241">
                  <c:v>186.10000610351563</c:v>
                </c:pt>
                <c:pt idx="2242">
                  <c:v>186.20001220703125</c:v>
                </c:pt>
                <c:pt idx="2243">
                  <c:v>186.29998779296875</c:v>
                </c:pt>
                <c:pt idx="2244">
                  <c:v>186.39999389648438</c:v>
                </c:pt>
                <c:pt idx="2245">
                  <c:v>186.5</c:v>
                </c:pt>
                <c:pt idx="2246">
                  <c:v>186.60000610351563</c:v>
                </c:pt>
                <c:pt idx="2247">
                  <c:v>186.70001220703125</c:v>
                </c:pt>
                <c:pt idx="2248">
                  <c:v>186.79998779296875</c:v>
                </c:pt>
                <c:pt idx="2249">
                  <c:v>186.89999389648438</c:v>
                </c:pt>
                <c:pt idx="2250">
                  <c:v>187</c:v>
                </c:pt>
                <c:pt idx="2251">
                  <c:v>187.10000610351563</c:v>
                </c:pt>
                <c:pt idx="2252">
                  <c:v>187.20001220703125</c:v>
                </c:pt>
                <c:pt idx="2253">
                  <c:v>187.29998779296875</c:v>
                </c:pt>
                <c:pt idx="2254">
                  <c:v>187.39999389648438</c:v>
                </c:pt>
                <c:pt idx="2255">
                  <c:v>187.5</c:v>
                </c:pt>
                <c:pt idx="2256">
                  <c:v>187.60000610351563</c:v>
                </c:pt>
                <c:pt idx="2257">
                  <c:v>187.70001220703125</c:v>
                </c:pt>
                <c:pt idx="2258">
                  <c:v>187.79998779296875</c:v>
                </c:pt>
                <c:pt idx="2259">
                  <c:v>187.89999389648438</c:v>
                </c:pt>
                <c:pt idx="2260">
                  <c:v>188</c:v>
                </c:pt>
                <c:pt idx="2261">
                  <c:v>188.10000610351563</c:v>
                </c:pt>
                <c:pt idx="2262">
                  <c:v>188.20001220703125</c:v>
                </c:pt>
                <c:pt idx="2263">
                  <c:v>188.29998779296875</c:v>
                </c:pt>
                <c:pt idx="2264">
                  <c:v>188.39999389648438</c:v>
                </c:pt>
                <c:pt idx="2265">
                  <c:v>188.5</c:v>
                </c:pt>
                <c:pt idx="2266">
                  <c:v>188.60000610351563</c:v>
                </c:pt>
                <c:pt idx="2267">
                  <c:v>188.70001220703125</c:v>
                </c:pt>
                <c:pt idx="2268">
                  <c:v>188.79998779296875</c:v>
                </c:pt>
                <c:pt idx="2269">
                  <c:v>188.89999389648438</c:v>
                </c:pt>
                <c:pt idx="2270">
                  <c:v>189</c:v>
                </c:pt>
                <c:pt idx="2271">
                  <c:v>189.10000610351563</c:v>
                </c:pt>
                <c:pt idx="2272">
                  <c:v>189.20001220703125</c:v>
                </c:pt>
                <c:pt idx="2273">
                  <c:v>189.29998779296875</c:v>
                </c:pt>
                <c:pt idx="2274">
                  <c:v>189.39999389648438</c:v>
                </c:pt>
                <c:pt idx="2275">
                  <c:v>189.5</c:v>
                </c:pt>
                <c:pt idx="2276">
                  <c:v>189.60000610351563</c:v>
                </c:pt>
                <c:pt idx="2277">
                  <c:v>189.70001220703125</c:v>
                </c:pt>
                <c:pt idx="2278">
                  <c:v>189.79998779296875</c:v>
                </c:pt>
                <c:pt idx="2279">
                  <c:v>189.89999389648438</c:v>
                </c:pt>
                <c:pt idx="2280">
                  <c:v>190</c:v>
                </c:pt>
              </c:numCache>
            </c:numRef>
          </c:xVal>
          <c:yVal>
            <c:numRef>
              <c:f>sheet1!$J$1:$J$2281</c:f>
              <c:numCache>
                <c:formatCode>General</c:formatCode>
                <c:ptCount val="2281"/>
                <c:pt idx="0">
                  <c:v>-0.14619999647402437</c:v>
                </c:pt>
                <c:pt idx="1">
                  <c:v>-0.16690042202390032</c:v>
                </c:pt>
                <c:pt idx="2">
                  <c:v>-0.15850042569218203</c:v>
                </c:pt>
                <c:pt idx="3">
                  <c:v>-0.14380003786209272</c:v>
                </c:pt>
                <c:pt idx="4">
                  <c:v>-0.11610010321601294</c:v>
                </c:pt>
                <c:pt idx="5">
                  <c:v>-0.11619999991671648</c:v>
                </c:pt>
                <c:pt idx="6">
                  <c:v>-0.10249993861361872</c:v>
                </c:pt>
                <c:pt idx="7">
                  <c:v>-0.10249981839297106</c:v>
                </c:pt>
                <c:pt idx="8">
                  <c:v>-9.1999737145670224E-2</c:v>
                </c:pt>
                <c:pt idx="9">
                  <c:v>-8.3900030127551872E-2</c:v>
                </c:pt>
                <c:pt idx="10">
                  <c:v>-8.239999896613881E-2</c:v>
                </c:pt>
                <c:pt idx="11">
                  <c:v>-8.4300170310598332E-2</c:v>
                </c:pt>
                <c:pt idx="12">
                  <c:v>-9.3300041589827742E-2</c:v>
                </c:pt>
                <c:pt idx="13">
                  <c:v>-9.320014962577261E-2</c:v>
                </c:pt>
                <c:pt idx="14">
                  <c:v>-9.9899895263661165E-2</c:v>
                </c:pt>
                <c:pt idx="15">
                  <c:v>-0.10949999857257353</c:v>
                </c:pt>
                <c:pt idx="16">
                  <c:v>-0.11579988544690423</c:v>
                </c:pt>
                <c:pt idx="17">
                  <c:v>-0.11889984956360422</c:v>
                </c:pt>
                <c:pt idx="18">
                  <c:v>-0.12039989530603634</c:v>
                </c:pt>
                <c:pt idx="19">
                  <c:v>-0.12419974902149988</c:v>
                </c:pt>
                <c:pt idx="20">
                  <c:v>-0.1243000023678178</c:v>
                </c:pt>
                <c:pt idx="21">
                  <c:v>-0.12099991197464988</c:v>
                </c:pt>
                <c:pt idx="22">
                  <c:v>-0.1237996644267696</c:v>
                </c:pt>
                <c:pt idx="23">
                  <c:v>-0.12069992694159737</c:v>
                </c:pt>
                <c:pt idx="24">
                  <c:v>-0.12270004378660815</c:v>
                </c:pt>
                <c:pt idx="25">
                  <c:v>-0.13260000280570239</c:v>
                </c:pt>
                <c:pt idx="26">
                  <c:v>-0.1194996638878365</c:v>
                </c:pt>
                <c:pt idx="27">
                  <c:v>-0.10270007947838167</c:v>
                </c:pt>
                <c:pt idx="28">
                  <c:v>-9.6000277240818832E-2</c:v>
                </c:pt>
                <c:pt idx="29">
                  <c:v>-9.9800080446584616E-2</c:v>
                </c:pt>
                <c:pt idx="30">
                  <c:v>-0.10369999678368913</c:v>
                </c:pt>
                <c:pt idx="31">
                  <c:v>-0.11789986640360439</c:v>
                </c:pt>
                <c:pt idx="32">
                  <c:v>-0.12399991891288664</c:v>
                </c:pt>
                <c:pt idx="33">
                  <c:v>-0.13269991317065433</c:v>
                </c:pt>
                <c:pt idx="34">
                  <c:v>-0.13320003069384256</c:v>
                </c:pt>
                <c:pt idx="35">
                  <c:v>-0.13600000122823985</c:v>
                </c:pt>
                <c:pt idx="36">
                  <c:v>-0.13769990438595414</c:v>
                </c:pt>
                <c:pt idx="37">
                  <c:v>-0.13739992742193863</c:v>
                </c:pt>
                <c:pt idx="38">
                  <c:v>-0.1396999027201673</c:v>
                </c:pt>
                <c:pt idx="39">
                  <c:v>-0.14010006156604504</c:v>
                </c:pt>
                <c:pt idx="40">
                  <c:v>-0.14630000093166018</c:v>
                </c:pt>
                <c:pt idx="41">
                  <c:v>-0.15110003005247563</c:v>
                </c:pt>
                <c:pt idx="42">
                  <c:v>-0.15610012555407593</c:v>
                </c:pt>
                <c:pt idx="43">
                  <c:v>-0.16159998024522793</c:v>
                </c:pt>
                <c:pt idx="44">
                  <c:v>-0.16610003883397439</c:v>
                </c:pt>
                <c:pt idx="45">
                  <c:v>-0.16800000361399725</c:v>
                </c:pt>
                <c:pt idx="46">
                  <c:v>-0.17010010893864091</c:v>
                </c:pt>
                <c:pt idx="47">
                  <c:v>-0.17720011162600713</c:v>
                </c:pt>
                <c:pt idx="48">
                  <c:v>-0.18440007131721359</c:v>
                </c:pt>
                <c:pt idx="49">
                  <c:v>-0.19100002897175727</c:v>
                </c:pt>
                <c:pt idx="50">
                  <c:v>-0.19540000356937526</c:v>
                </c:pt>
                <c:pt idx="51">
                  <c:v>-0.2013000181177631</c:v>
                </c:pt>
                <c:pt idx="52">
                  <c:v>-0.20729992972337641</c:v>
                </c:pt>
                <c:pt idx="53">
                  <c:v>-0.20990006316424115</c:v>
                </c:pt>
                <c:pt idx="54">
                  <c:v>-0.21329997104476206</c:v>
                </c:pt>
                <c:pt idx="55">
                  <c:v>-0.21309999645018252</c:v>
                </c:pt>
                <c:pt idx="56">
                  <c:v>-0.21669999442383414</c:v>
                </c:pt>
                <c:pt idx="57">
                  <c:v>-0.22090002252662089</c:v>
                </c:pt>
                <c:pt idx="58">
                  <c:v>-0.22209986877714982</c:v>
                </c:pt>
                <c:pt idx="59">
                  <c:v>-0.22029984677647008</c:v>
                </c:pt>
                <c:pt idx="60">
                  <c:v>-0.21469992808124516</c:v>
                </c:pt>
                <c:pt idx="61">
                  <c:v>-0.20989982988976408</c:v>
                </c:pt>
                <c:pt idx="62">
                  <c:v>-0.2063999995807535</c:v>
                </c:pt>
                <c:pt idx="63">
                  <c:v>-0.20879998130112654</c:v>
                </c:pt>
                <c:pt idx="64">
                  <c:v>-0.20730002566415351</c:v>
                </c:pt>
                <c:pt idx="65">
                  <c:v>-0.20710008052992634</c:v>
                </c:pt>
                <c:pt idx="66">
                  <c:v>-0.20800001345924102</c:v>
                </c:pt>
                <c:pt idx="67">
                  <c:v>-0.20730002023628913</c:v>
                </c:pt>
                <c:pt idx="68">
                  <c:v>-0.20690000329341274</c:v>
                </c:pt>
                <c:pt idx="69">
                  <c:v>-0.20780022680264665</c:v>
                </c:pt>
                <c:pt idx="70">
                  <c:v>-0.2152000733622117</c:v>
                </c:pt>
                <c:pt idx="71">
                  <c:v>-0.21870000290800817</c:v>
                </c:pt>
                <c:pt idx="72">
                  <c:v>-0.22050002526520984</c:v>
                </c:pt>
                <c:pt idx="73">
                  <c:v>-0.22140007876441814</c:v>
                </c:pt>
                <c:pt idx="74">
                  <c:v>-0.22490000660036458</c:v>
                </c:pt>
                <c:pt idx="75">
                  <c:v>-0.22290016645274591</c:v>
                </c:pt>
                <c:pt idx="76">
                  <c:v>-0.22580000082234619</c:v>
                </c:pt>
                <c:pt idx="77">
                  <c:v>-0.22389992631360656</c:v>
                </c:pt>
                <c:pt idx="78">
                  <c:v>-0.22119991583895171</c:v>
                </c:pt>
                <c:pt idx="79">
                  <c:v>-0.21820001272135414</c:v>
                </c:pt>
                <c:pt idx="80">
                  <c:v>-0.21430001780390739</c:v>
                </c:pt>
                <c:pt idx="81">
                  <c:v>-0.21429994261416141</c:v>
                </c:pt>
                <c:pt idx="82">
                  <c:v>-0.21489999917685054</c:v>
                </c:pt>
                <c:pt idx="83">
                  <c:v>-0.21490001068741549</c:v>
                </c:pt>
                <c:pt idx="84">
                  <c:v>-0.21460001001833007</c:v>
                </c:pt>
                <c:pt idx="85">
                  <c:v>-0.21370003744232235</c:v>
                </c:pt>
                <c:pt idx="86">
                  <c:v>-0.21149997071916005</c:v>
                </c:pt>
                <c:pt idx="87">
                  <c:v>-0.2098999812224065</c:v>
                </c:pt>
                <c:pt idx="88">
                  <c:v>-0.20669995853677392</c:v>
                </c:pt>
                <c:pt idx="89">
                  <c:v>-0.20290010349708609</c:v>
                </c:pt>
                <c:pt idx="90">
                  <c:v>-0.2013001508967136</c:v>
                </c:pt>
                <c:pt idx="91">
                  <c:v>-0.20250004555418855</c:v>
                </c:pt>
                <c:pt idx="92">
                  <c:v>-0.19950003606209066</c:v>
                </c:pt>
                <c:pt idx="93">
                  <c:v>-0.2022000028664479</c:v>
                </c:pt>
                <c:pt idx="94">
                  <c:v>-0.2009000973412185</c:v>
                </c:pt>
                <c:pt idx="95">
                  <c:v>-0.20370004449796397</c:v>
                </c:pt>
                <c:pt idx="96">
                  <c:v>-0.2034000946150627</c:v>
                </c:pt>
                <c:pt idx="97">
                  <c:v>-0.20680004583846312</c:v>
                </c:pt>
                <c:pt idx="98">
                  <c:v>-0.20710002109990455</c:v>
                </c:pt>
                <c:pt idx="99">
                  <c:v>-0.20700013826717623</c:v>
                </c:pt>
                <c:pt idx="100">
                  <c:v>-0.20940008169418434</c:v>
                </c:pt>
                <c:pt idx="101">
                  <c:v>-0.21130014873779146</c:v>
                </c:pt>
                <c:pt idx="102">
                  <c:v>-0.21269996143382741</c:v>
                </c:pt>
                <c:pt idx="103">
                  <c:v>-0.20989994824049063</c:v>
                </c:pt>
                <c:pt idx="104">
                  <c:v>-0.20669999025267316</c:v>
                </c:pt>
                <c:pt idx="105">
                  <c:v>-0.20480001497344347</c:v>
                </c:pt>
                <c:pt idx="106">
                  <c:v>-0.20250002919783583</c:v>
                </c:pt>
                <c:pt idx="107">
                  <c:v>-0.2017999533272814</c:v>
                </c:pt>
                <c:pt idx="108">
                  <c:v>-0.19720002615213161</c:v>
                </c:pt>
                <c:pt idx="109">
                  <c:v>-0.19679997365892632</c:v>
                </c:pt>
                <c:pt idx="110">
                  <c:v>-0.19309995435469318</c:v>
                </c:pt>
                <c:pt idx="111">
                  <c:v>-0.18840004003868671</c:v>
                </c:pt>
                <c:pt idx="112">
                  <c:v>-0.18760001971531892</c:v>
                </c:pt>
                <c:pt idx="113">
                  <c:v>-0.18730001767835347</c:v>
                </c:pt>
                <c:pt idx="114">
                  <c:v>-0.18639992285170592</c:v>
                </c:pt>
                <c:pt idx="115">
                  <c:v>-0.18469998415821465</c:v>
                </c:pt>
                <c:pt idx="116">
                  <c:v>-0.18589996248920215</c:v>
                </c:pt>
                <c:pt idx="117">
                  <c:v>-0.1843999977063504</c:v>
                </c:pt>
                <c:pt idx="118">
                  <c:v>-0.18479998280963628</c:v>
                </c:pt>
                <c:pt idx="119">
                  <c:v>-0.18389993777236668</c:v>
                </c:pt>
                <c:pt idx="120">
                  <c:v>-0.18189990154496627</c:v>
                </c:pt>
                <c:pt idx="121">
                  <c:v>-0.17560002145182807</c:v>
                </c:pt>
                <c:pt idx="122">
                  <c:v>-0.17590001670760103</c:v>
                </c:pt>
                <c:pt idx="123">
                  <c:v>-0.17779996318859048</c:v>
                </c:pt>
                <c:pt idx="124">
                  <c:v>-0.1733000410895329</c:v>
                </c:pt>
                <c:pt idx="125">
                  <c:v>-0.17419989410700509</c:v>
                </c:pt>
                <c:pt idx="126">
                  <c:v>-0.1736999361164635</c:v>
                </c:pt>
                <c:pt idx="127">
                  <c:v>-0.17539993714308366</c:v>
                </c:pt>
                <c:pt idx="128">
                  <c:v>-0.17400000218185596</c:v>
                </c:pt>
                <c:pt idx="129">
                  <c:v>-0.17520002622768516</c:v>
                </c:pt>
                <c:pt idx="130">
                  <c:v>-0.17369990972656524</c:v>
                </c:pt>
                <c:pt idx="131">
                  <c:v>-0.16839992870518472</c:v>
                </c:pt>
                <c:pt idx="132">
                  <c:v>-0.16510001575079514</c:v>
                </c:pt>
                <c:pt idx="133">
                  <c:v>-0.16599997544835787</c:v>
                </c:pt>
                <c:pt idx="134">
                  <c:v>-0.16539997003565077</c:v>
                </c:pt>
                <c:pt idx="135">
                  <c:v>-0.16600003100029426</c:v>
                </c:pt>
                <c:pt idx="136">
                  <c:v>-0.16870008179103024</c:v>
                </c:pt>
                <c:pt idx="137">
                  <c:v>-0.1718000221735565</c:v>
                </c:pt>
                <c:pt idx="138">
                  <c:v>-0.17660001437616302</c:v>
                </c:pt>
                <c:pt idx="139">
                  <c:v>-0.17650002046866575</c:v>
                </c:pt>
                <c:pt idx="140">
                  <c:v>-0.17280002147890627</c:v>
                </c:pt>
                <c:pt idx="141">
                  <c:v>-0.17409984537516721</c:v>
                </c:pt>
                <c:pt idx="142">
                  <c:v>-0.16970001607842278</c:v>
                </c:pt>
                <c:pt idx="143">
                  <c:v>-0.16789993277052417</c:v>
                </c:pt>
                <c:pt idx="144">
                  <c:v>-0.16340003912773682</c:v>
                </c:pt>
                <c:pt idx="145">
                  <c:v>-0.1632999832436326</c:v>
                </c:pt>
                <c:pt idx="146">
                  <c:v>-0.16239996732474538</c:v>
                </c:pt>
                <c:pt idx="147">
                  <c:v>-0.16209995953977341</c:v>
                </c:pt>
                <c:pt idx="148">
                  <c:v>-0.16190001915674657</c:v>
                </c:pt>
                <c:pt idx="149">
                  <c:v>-0.16569997986516682</c:v>
                </c:pt>
                <c:pt idx="150">
                  <c:v>-0.16689989520091331</c:v>
                </c:pt>
                <c:pt idx="151">
                  <c:v>-0.16989989420108031</c:v>
                </c:pt>
                <c:pt idx="152">
                  <c:v>-0.168599816999631</c:v>
                </c:pt>
                <c:pt idx="153">
                  <c:v>-0.15799994337430689</c:v>
                </c:pt>
                <c:pt idx="154">
                  <c:v>-0.15569983874593163</c:v>
                </c:pt>
                <c:pt idx="155">
                  <c:v>-0.1514998719576397</c:v>
                </c:pt>
                <c:pt idx="156">
                  <c:v>-0.14869972499582218</c:v>
                </c:pt>
                <c:pt idx="157">
                  <c:v>-0.14210007081419462</c:v>
                </c:pt>
                <c:pt idx="158">
                  <c:v>-0.14810000915895216</c:v>
                </c:pt>
                <c:pt idx="159">
                  <c:v>-0.15360002101078862</c:v>
                </c:pt>
                <c:pt idx="160">
                  <c:v>-0.15790046160691418</c:v>
                </c:pt>
                <c:pt idx="161">
                  <c:v>-0.17639996607613284</c:v>
                </c:pt>
                <c:pt idx="162">
                  <c:v>-0.17659992272820091</c:v>
                </c:pt>
                <c:pt idx="163">
                  <c:v>-0.18980001893214649</c:v>
                </c:pt>
                <c:pt idx="164">
                  <c:v>-0.20209999690996483</c:v>
                </c:pt>
                <c:pt idx="165">
                  <c:v>-0.19799988516024314</c:v>
                </c:pt>
                <c:pt idx="166">
                  <c:v>-0.19900013070582645</c:v>
                </c:pt>
                <c:pt idx="167">
                  <c:v>-0.1793000988473068</c:v>
                </c:pt>
                <c:pt idx="168">
                  <c:v>-0.1613004029422882</c:v>
                </c:pt>
                <c:pt idx="169">
                  <c:v>-0.18480007635662332</c:v>
                </c:pt>
                <c:pt idx="170">
                  <c:v>-0.18570055724558188</c:v>
                </c:pt>
                <c:pt idx="171">
                  <c:v>-0.20450065537443152</c:v>
                </c:pt>
                <c:pt idx="172">
                  <c:v>-0.22020027428516187</c:v>
                </c:pt>
                <c:pt idx="173">
                  <c:v>-0.22730036734719761</c:v>
                </c:pt>
                <c:pt idx="174">
                  <c:v>-0.23430085796280764</c:v>
                </c:pt>
                <c:pt idx="175">
                  <c:v>-0.22060011437861249</c:v>
                </c:pt>
                <c:pt idx="176">
                  <c:v>-0.19339983209647471</c:v>
                </c:pt>
                <c:pt idx="177">
                  <c:v>-0.14549988567159744</c:v>
                </c:pt>
                <c:pt idx="178">
                  <c:v>-0.10509975384047721</c:v>
                </c:pt>
                <c:pt idx="179">
                  <c:v>-5.9699459103285335E-2</c:v>
                </c:pt>
                <c:pt idx="180">
                  <c:v>-3.8999593118205667E-2</c:v>
                </c:pt>
                <c:pt idx="181">
                  <c:v>-2.7899803149921354E-2</c:v>
                </c:pt>
                <c:pt idx="182">
                  <c:v>-4.3999562389217317E-2</c:v>
                </c:pt>
                <c:pt idx="183">
                  <c:v>-5.0599834117747378E-2</c:v>
                </c:pt>
                <c:pt idx="184">
                  <c:v>-6.3098988190176897E-2</c:v>
                </c:pt>
                <c:pt idx="185">
                  <c:v>-5.5999128198891412E-2</c:v>
                </c:pt>
                <c:pt idx="186">
                  <c:v>-5.3699202493589837E-2</c:v>
                </c:pt>
                <c:pt idx="187">
                  <c:v>-5.4099517561553512E-2</c:v>
                </c:pt>
                <c:pt idx="188">
                  <c:v>-6.9999446910514962E-2</c:v>
                </c:pt>
                <c:pt idx="189">
                  <c:v>-0.14169912500074133</c:v>
                </c:pt>
                <c:pt idx="190">
                  <c:v>-0.22439927211235045</c:v>
                </c:pt>
                <c:pt idx="191">
                  <c:v>-0.28079851496295305</c:v>
                </c:pt>
                <c:pt idx="192">
                  <c:v>-0.2844994326151209</c:v>
                </c:pt>
                <c:pt idx="193">
                  <c:v>-0.26789994449791266</c:v>
                </c:pt>
                <c:pt idx="194">
                  <c:v>-0.22830070515192347</c:v>
                </c:pt>
                <c:pt idx="195">
                  <c:v>-0.18370098681771196</c:v>
                </c:pt>
                <c:pt idx="196">
                  <c:v>-0.17420021486032056</c:v>
                </c:pt>
                <c:pt idx="197">
                  <c:v>-0.16199961100210203</c:v>
                </c:pt>
                <c:pt idx="198">
                  <c:v>-0.16319953084166627</c:v>
                </c:pt>
                <c:pt idx="199">
                  <c:v>-0.16909920382749988</c:v>
                </c:pt>
                <c:pt idx="200">
                  <c:v>-0.17719916634814581</c:v>
                </c:pt>
                <c:pt idx="201">
                  <c:v>-0.15799953899113461</c:v>
                </c:pt>
                <c:pt idx="202">
                  <c:v>-0.1566999915157794</c:v>
                </c:pt>
                <c:pt idx="203">
                  <c:v>-0.16490025939856423</c:v>
                </c:pt>
                <c:pt idx="204">
                  <c:v>-0.17810017161536962</c:v>
                </c:pt>
                <c:pt idx="205">
                  <c:v>-0.18539987187250517</c:v>
                </c:pt>
                <c:pt idx="206">
                  <c:v>-0.19009972491039662</c:v>
                </c:pt>
                <c:pt idx="207">
                  <c:v>-0.18679971546953311</c:v>
                </c:pt>
                <c:pt idx="208">
                  <c:v>-0.18449950490321498</c:v>
                </c:pt>
                <c:pt idx="209">
                  <c:v>-0.17779900517052738</c:v>
                </c:pt>
                <c:pt idx="210">
                  <c:v>-0.1707990385039011</c:v>
                </c:pt>
                <c:pt idx="211">
                  <c:v>-0.17319859194685705</c:v>
                </c:pt>
                <c:pt idx="212">
                  <c:v>-0.15979931654874235</c:v>
                </c:pt>
                <c:pt idx="213">
                  <c:v>-0.13809941902582068</c:v>
                </c:pt>
                <c:pt idx="214">
                  <c:v>-0.11999898367503192</c:v>
                </c:pt>
                <c:pt idx="215">
                  <c:v>-0.10659975528687937</c:v>
                </c:pt>
                <c:pt idx="216">
                  <c:v>-9.4200100422312971E-2</c:v>
                </c:pt>
                <c:pt idx="217">
                  <c:v>-9.8600260258535855E-2</c:v>
                </c:pt>
                <c:pt idx="218">
                  <c:v>-0.11030050706904149</c:v>
                </c:pt>
                <c:pt idx="219">
                  <c:v>-0.131200496769452</c:v>
                </c:pt>
                <c:pt idx="220">
                  <c:v>-0.15049990234547295</c:v>
                </c:pt>
                <c:pt idx="221">
                  <c:v>-0.15409937810909469</c:v>
                </c:pt>
                <c:pt idx="222">
                  <c:v>-0.14699977273994591</c:v>
                </c:pt>
                <c:pt idx="223">
                  <c:v>-0.14499966917355778</c:v>
                </c:pt>
                <c:pt idx="224">
                  <c:v>-0.13339930181973614</c:v>
                </c:pt>
                <c:pt idx="225">
                  <c:v>-0.11989994096802548</c:v>
                </c:pt>
                <c:pt idx="226">
                  <c:v>-0.13739930124575039</c:v>
                </c:pt>
                <c:pt idx="227">
                  <c:v>-0.14409989738487639</c:v>
                </c:pt>
                <c:pt idx="228">
                  <c:v>-0.16199963054532418</c:v>
                </c:pt>
                <c:pt idx="229">
                  <c:v>-0.16129956359509379</c:v>
                </c:pt>
                <c:pt idx="230">
                  <c:v>-0.16909985762322322</c:v>
                </c:pt>
                <c:pt idx="231">
                  <c:v>-0.17580000495945569</c:v>
                </c:pt>
                <c:pt idx="232">
                  <c:v>-0.17850025014922721</c:v>
                </c:pt>
                <c:pt idx="233">
                  <c:v>-0.18920036420604447</c:v>
                </c:pt>
                <c:pt idx="234">
                  <c:v>-0.20520085516182007</c:v>
                </c:pt>
                <c:pt idx="235">
                  <c:v>-0.21510065488837427</c:v>
                </c:pt>
                <c:pt idx="236">
                  <c:v>-0.21310064124554629</c:v>
                </c:pt>
                <c:pt idx="237">
                  <c:v>-0.20530019378929865</c:v>
                </c:pt>
                <c:pt idx="238">
                  <c:v>-0.19760006876458647</c:v>
                </c:pt>
                <c:pt idx="239">
                  <c:v>-0.19120024279982317</c:v>
                </c:pt>
                <c:pt idx="240">
                  <c:v>-0.18570013913995354</c:v>
                </c:pt>
                <c:pt idx="241">
                  <c:v>-0.17900013065809617</c:v>
                </c:pt>
                <c:pt idx="242">
                  <c:v>-0.18250003242428647</c:v>
                </c:pt>
                <c:pt idx="243">
                  <c:v>-0.17509997653542086</c:v>
                </c:pt>
                <c:pt idx="244">
                  <c:v>-0.16600050315901171</c:v>
                </c:pt>
                <c:pt idx="245">
                  <c:v>-0.16930097484873841</c:v>
                </c:pt>
                <c:pt idx="246">
                  <c:v>-0.18040080538048642</c:v>
                </c:pt>
                <c:pt idx="247">
                  <c:v>-0.19100050859560724</c:v>
                </c:pt>
                <c:pt idx="248">
                  <c:v>-0.20140068421460455</c:v>
                </c:pt>
                <c:pt idx="249">
                  <c:v>-0.22030078696843702</c:v>
                </c:pt>
                <c:pt idx="250">
                  <c:v>-0.23440062904410297</c:v>
                </c:pt>
                <c:pt idx="251">
                  <c:v>-0.25139988017326687</c:v>
                </c:pt>
                <c:pt idx="252">
                  <c:v>-0.23749980296997819</c:v>
                </c:pt>
                <c:pt idx="253">
                  <c:v>-0.19499953074409859</c:v>
                </c:pt>
                <c:pt idx="254">
                  <c:v>-0.15099942555389134</c:v>
                </c:pt>
                <c:pt idx="255">
                  <c:v>-0.12999904566095211</c:v>
                </c:pt>
                <c:pt idx="256">
                  <c:v>-0.10239952974370681</c:v>
                </c:pt>
                <c:pt idx="257">
                  <c:v>-9.7000114677939564E-2</c:v>
                </c:pt>
                <c:pt idx="258">
                  <c:v>-0.11880029549502069</c:v>
                </c:pt>
                <c:pt idx="259">
                  <c:v>-0.15330056939274073</c:v>
                </c:pt>
                <c:pt idx="260">
                  <c:v>-0.17910012802894926</c:v>
                </c:pt>
                <c:pt idx="261">
                  <c:v>-0.17820045042026322</c:v>
                </c:pt>
                <c:pt idx="262">
                  <c:v>-0.17930022955260938</c:v>
                </c:pt>
                <c:pt idx="263">
                  <c:v>-0.17250029721617466</c:v>
                </c:pt>
                <c:pt idx="264">
                  <c:v>-0.1645002233053674</c:v>
                </c:pt>
                <c:pt idx="265">
                  <c:v>-0.15060012269532308</c:v>
                </c:pt>
                <c:pt idx="266">
                  <c:v>-0.13790023985347943</c:v>
                </c:pt>
                <c:pt idx="267">
                  <c:v>-0.13020008335297462</c:v>
                </c:pt>
                <c:pt idx="268">
                  <c:v>-0.12409998240764253</c:v>
                </c:pt>
                <c:pt idx="269">
                  <c:v>-0.12240000205201795</c:v>
                </c:pt>
                <c:pt idx="270">
                  <c:v>-0.11810039930423955</c:v>
                </c:pt>
                <c:pt idx="271">
                  <c:v>-0.12270037994312588</c:v>
                </c:pt>
                <c:pt idx="272">
                  <c:v>-0.13170026441366645</c:v>
                </c:pt>
                <c:pt idx="273">
                  <c:v>-0.14150016036001034</c:v>
                </c:pt>
                <c:pt idx="274">
                  <c:v>-0.13890044818253955</c:v>
                </c:pt>
                <c:pt idx="275">
                  <c:v>-0.13760064792586491</c:v>
                </c:pt>
                <c:pt idx="276">
                  <c:v>-0.12830034947546665</c:v>
                </c:pt>
                <c:pt idx="277">
                  <c:v>-0.12490036940289428</c:v>
                </c:pt>
                <c:pt idx="278">
                  <c:v>-0.13880018133932026</c:v>
                </c:pt>
                <c:pt idx="279">
                  <c:v>-0.13240066490106983</c:v>
                </c:pt>
                <c:pt idx="280">
                  <c:v>-0.12440059199434472</c:v>
                </c:pt>
                <c:pt idx="281">
                  <c:v>-0.11830045034730574</c:v>
                </c:pt>
                <c:pt idx="282">
                  <c:v>-0.11940020644397009</c:v>
                </c:pt>
                <c:pt idx="283">
                  <c:v>-0.11190014577005059</c:v>
                </c:pt>
                <c:pt idx="284">
                  <c:v>-0.10760044003109215</c:v>
                </c:pt>
                <c:pt idx="285">
                  <c:v>-0.1202002025602269</c:v>
                </c:pt>
                <c:pt idx="286">
                  <c:v>-0.14379950590227963</c:v>
                </c:pt>
                <c:pt idx="287">
                  <c:v>-0.14459958555380581</c:v>
                </c:pt>
                <c:pt idx="288">
                  <c:v>-0.14659978954296093</c:v>
                </c:pt>
                <c:pt idx="289">
                  <c:v>-0.15839987664367072</c:v>
                </c:pt>
                <c:pt idx="290">
                  <c:v>-0.15930020820815116</c:v>
                </c:pt>
                <c:pt idx="291">
                  <c:v>-0.16979952815017896</c:v>
                </c:pt>
                <c:pt idx="292">
                  <c:v>-0.16970006668998394</c:v>
                </c:pt>
                <c:pt idx="293">
                  <c:v>-0.18239992713643005</c:v>
                </c:pt>
                <c:pt idx="294">
                  <c:v>-0.18590016422240296</c:v>
                </c:pt>
                <c:pt idx="295">
                  <c:v>-0.20000020552106434</c:v>
                </c:pt>
                <c:pt idx="296">
                  <c:v>-0.21299996571906377</c:v>
                </c:pt>
                <c:pt idx="297">
                  <c:v>-0.21719993388978764</c:v>
                </c:pt>
                <c:pt idx="298">
                  <c:v>-0.19339997386850882</c:v>
                </c:pt>
                <c:pt idx="299">
                  <c:v>-0.18980013575492194</c:v>
                </c:pt>
                <c:pt idx="300">
                  <c:v>-0.20180019500548951</c:v>
                </c:pt>
                <c:pt idx="301">
                  <c:v>-0.19689962568372721</c:v>
                </c:pt>
                <c:pt idx="302">
                  <c:v>-0.20260008394689066</c:v>
                </c:pt>
                <c:pt idx="303">
                  <c:v>-0.21580025291768834</c:v>
                </c:pt>
                <c:pt idx="304">
                  <c:v>-0.23209985558787594</c:v>
                </c:pt>
                <c:pt idx="305">
                  <c:v>-0.23699950814625481</c:v>
                </c:pt>
                <c:pt idx="306">
                  <c:v>-0.22879980962898117</c:v>
                </c:pt>
                <c:pt idx="307">
                  <c:v>-0.21189993190637324</c:v>
                </c:pt>
                <c:pt idx="308">
                  <c:v>-0.21899821185797919</c:v>
                </c:pt>
                <c:pt idx="309">
                  <c:v>-0.11429538250376936</c:v>
                </c:pt>
                <c:pt idx="310">
                  <c:v>-7.0983278274070472E-3</c:v>
                </c:pt>
                <c:pt idx="311">
                  <c:v>-5.38037818914745E-2</c:v>
                </c:pt>
                <c:pt idx="312">
                  <c:v>-0.36210210972058121</c:v>
                </c:pt>
                <c:pt idx="313">
                  <c:v>-0.68240224356850376</c:v>
                </c:pt>
                <c:pt idx="314">
                  <c:v>-0.47520431046723388</c:v>
                </c:pt>
                <c:pt idx="315">
                  <c:v>-7.4603997265512589E-2</c:v>
                </c:pt>
                <c:pt idx="316">
                  <c:v>0.28199624578701332</c:v>
                </c:pt>
                <c:pt idx="317">
                  <c:v>0.15109933728672331</c:v>
                </c:pt>
                <c:pt idx="318">
                  <c:v>-3.8997899129753932E-2</c:v>
                </c:pt>
                <c:pt idx="319">
                  <c:v>6.1001445639703888E-2</c:v>
                </c:pt>
                <c:pt idx="320">
                  <c:v>8.1900000106543303E-2</c:v>
                </c:pt>
                <c:pt idx="321">
                  <c:v>8.2599878318433184E-2</c:v>
                </c:pt>
                <c:pt idx="322">
                  <c:v>8.3099947085429449E-2</c:v>
                </c:pt>
                <c:pt idx="323">
                  <c:v>7.189946517610224E-2</c:v>
                </c:pt>
                <c:pt idx="324">
                  <c:v>4.009986334858695E-2</c:v>
                </c:pt>
                <c:pt idx="325">
                  <c:v>3.0399999850487802E-2</c:v>
                </c:pt>
                <c:pt idx="326">
                  <c:v>1.1500309396069497E-2</c:v>
                </c:pt>
                <c:pt idx="327">
                  <c:v>1.6200606703932863E-2</c:v>
                </c:pt>
                <c:pt idx="328">
                  <c:v>1.9599717285018414E-2</c:v>
                </c:pt>
                <c:pt idx="329">
                  <c:v>5.6999924927367829E-3</c:v>
                </c:pt>
                <c:pt idx="330">
                  <c:v>-2.0999997141188942E-3</c:v>
                </c:pt>
                <c:pt idx="331">
                  <c:v>-2.599878323962912E-3</c:v>
                </c:pt>
                <c:pt idx="332">
                  <c:v>-4.3001110025215894E-3</c:v>
                </c:pt>
                <c:pt idx="333">
                  <c:v>-7.3999235391966067E-3</c:v>
                </c:pt>
                <c:pt idx="334">
                  <c:v>-8.3998896807315759E-3</c:v>
                </c:pt>
                <c:pt idx="335">
                  <c:v>-5.6999998487299308E-3</c:v>
                </c:pt>
                <c:pt idx="336">
                  <c:v>-9.7998507699230686E-3</c:v>
                </c:pt>
                <c:pt idx="337">
                  <c:v>-5.0000878982245922E-3</c:v>
                </c:pt>
                <c:pt idx="338">
                  <c:v>-1.0499797615921125E-2</c:v>
                </c:pt>
                <c:pt idx="339">
                  <c:v>-4.9992372805718333E-4</c:v>
                </c:pt>
                <c:pt idx="340">
                  <c:v>4.3999999979860149E-3</c:v>
                </c:pt>
                <c:pt idx="341">
                  <c:v>2.1000572523917072E-3</c:v>
                </c:pt>
                <c:pt idx="342">
                  <c:v>3.4000343875959516E-3</c:v>
                </c:pt>
                <c:pt idx="343">
                  <c:v>6.0012588073732331E-4</c:v>
                </c:pt>
                <c:pt idx="344">
                  <c:v>6.4000763813965023E-3</c:v>
                </c:pt>
                <c:pt idx="345">
                  <c:v>6.3999998819781467E-3</c:v>
                </c:pt>
                <c:pt idx="346">
                  <c:v>1.5300221391953528E-2</c:v>
                </c:pt>
                <c:pt idx="347">
                  <c:v>1.2300114678509999E-2</c:v>
                </c:pt>
                <c:pt idx="348">
                  <c:v>6.7999996826983988E-3</c:v>
                </c:pt>
                <c:pt idx="349">
                  <c:v>5.199850675126072E-3</c:v>
                </c:pt>
                <c:pt idx="350">
                  <c:v>2.3000007277005352E-3</c:v>
                </c:pt>
                <c:pt idx="351">
                  <c:v>1.6998466307995841E-3</c:v>
                </c:pt>
                <c:pt idx="352">
                  <c:v>-2.900034814956598E-3</c:v>
                </c:pt>
                <c:pt idx="353">
                  <c:v>-4.3997594766551629E-3</c:v>
                </c:pt>
                <c:pt idx="354">
                  <c:v>-1.5999508541426621E-3</c:v>
                </c:pt>
                <c:pt idx="355">
                  <c:v>-4.0999996344908141E-3</c:v>
                </c:pt>
                <c:pt idx="356">
                  <c:v>6.9001373194623739E-3</c:v>
                </c:pt>
                <c:pt idx="357">
                  <c:v>9.2999486660119146E-3</c:v>
                </c:pt>
                <c:pt idx="358">
                  <c:v>1.000021722575184E-2</c:v>
                </c:pt>
                <c:pt idx="359">
                  <c:v>1.7900101374834776E-2</c:v>
                </c:pt>
                <c:pt idx="360">
                  <c:v>2.3700001795077696E-2</c:v>
                </c:pt>
                <c:pt idx="361">
                  <c:v>2.5500130468572024E-2</c:v>
                </c:pt>
                <c:pt idx="362">
                  <c:v>3.2200035282585304E-2</c:v>
                </c:pt>
                <c:pt idx="363">
                  <c:v>3.4400095224555116E-2</c:v>
                </c:pt>
                <c:pt idx="364">
                  <c:v>3.5699988533451688E-2</c:v>
                </c:pt>
                <c:pt idx="365">
                  <c:v>3.7499998354178388E-2</c:v>
                </c:pt>
                <c:pt idx="366">
                  <c:v>3.4200001435237937E-2</c:v>
                </c:pt>
                <c:pt idx="367">
                  <c:v>3.4200001435237937E-2</c:v>
                </c:pt>
                <c:pt idx="368">
                  <c:v>3.5000001444132067E-2</c:v>
                </c:pt>
                <c:pt idx="369">
                  <c:v>3.5199960810132325E-2</c:v>
                </c:pt>
                <c:pt idx="370">
                  <c:v>3.5199960810132325E-2</c:v>
                </c:pt>
                <c:pt idx="371">
                  <c:v>3.5000001444132067E-2</c:v>
                </c:pt>
                <c:pt idx="372">
                  <c:v>3.5000001444132067E-2</c:v>
                </c:pt>
                <c:pt idx="398">
                  <c:v>0.33081826811212522</c:v>
                </c:pt>
                <c:pt idx="399">
                  <c:v>0.47122209688041039</c:v>
                </c:pt>
                <c:pt idx="400">
                  <c:v>0.53639042231225176</c:v>
                </c:pt>
                <c:pt idx="401">
                  <c:v>0.54177921721839084</c:v>
                </c:pt>
                <c:pt idx="402">
                  <c:v>0.55302238318108721</c:v>
                </c:pt>
                <c:pt idx="403">
                  <c:v>0.61553737764734251</c:v>
                </c:pt>
                <c:pt idx="404">
                  <c:v>0.87197588009439642</c:v>
                </c:pt>
                <c:pt idx="405">
                  <c:v>1.0088961768160516</c:v>
                </c:pt>
                <c:pt idx="406">
                  <c:v>1.1314418463844049</c:v>
                </c:pt>
                <c:pt idx="407">
                  <c:v>1.2294828028461779</c:v>
                </c:pt>
                <c:pt idx="408">
                  <c:v>1.3109541009416716</c:v>
                </c:pt>
                <c:pt idx="409">
                  <c:v>1.4408870884926728</c:v>
                </c:pt>
                <c:pt idx="410">
                  <c:v>1.5449517839706459</c:v>
                </c:pt>
                <c:pt idx="411">
                  <c:v>1.6326319557729221</c:v>
                </c:pt>
                <c:pt idx="412">
                  <c:v>1.7267768648916899</c:v>
                </c:pt>
                <c:pt idx="413">
                  <c:v>1.7555003127281452</c:v>
                </c:pt>
                <c:pt idx="414">
                  <c:v>1.8743907137804854</c:v>
                </c:pt>
                <c:pt idx="415">
                  <c:v>1.9758657480397233</c:v>
                </c:pt>
                <c:pt idx="416">
                  <c:v>2.0842586161961663</c:v>
                </c:pt>
                <c:pt idx="417">
                  <c:v>2.1649368464277359</c:v>
                </c:pt>
                <c:pt idx="418">
                  <c:v>2.2545940339668959</c:v>
                </c:pt>
                <c:pt idx="419">
                  <c:v>2.3268909140451797</c:v>
                </c:pt>
                <c:pt idx="420">
                  <c:v>2.4328845554036889</c:v>
                </c:pt>
                <c:pt idx="421">
                  <c:v>2.516433837956356</c:v>
                </c:pt>
                <c:pt idx="422">
                  <c:v>2.5706342288731321</c:v>
                </c:pt>
                <c:pt idx="423">
                  <c:v>2.6585599812497094</c:v>
                </c:pt>
                <c:pt idx="424">
                  <c:v>2.7109148488607389</c:v>
                </c:pt>
                <c:pt idx="425">
                  <c:v>2.7850166798907594</c:v>
                </c:pt>
                <c:pt idx="426">
                  <c:v>2.8427312573512609</c:v>
                </c:pt>
                <c:pt idx="427">
                  <c:v>2.9117809969629889</c:v>
                </c:pt>
                <c:pt idx="428">
                  <c:v>2.9659832008846934</c:v>
                </c:pt>
                <c:pt idx="429">
                  <c:v>3.0331720131853217</c:v>
                </c:pt>
                <c:pt idx="430">
                  <c:v>3.0954258658975959</c:v>
                </c:pt>
                <c:pt idx="431">
                  <c:v>3.1594259268822498</c:v>
                </c:pt>
                <c:pt idx="432">
                  <c:v>3.2143947636304802</c:v>
                </c:pt>
                <c:pt idx="433">
                  <c:v>3.2716036882511617</c:v>
                </c:pt>
                <c:pt idx="434">
                  <c:v>3.3311174266118542</c:v>
                </c:pt>
                <c:pt idx="435">
                  <c:v>3.375547092553461</c:v>
                </c:pt>
                <c:pt idx="436">
                  <c:v>3.4329287352784377</c:v>
                </c:pt>
                <c:pt idx="437">
                  <c:v>3.4739372005442419</c:v>
                </c:pt>
                <c:pt idx="438">
                  <c:v>3.5173807423989274</c:v>
                </c:pt>
                <c:pt idx="439">
                  <c:v>3.5644359676134627</c:v>
                </c:pt>
                <c:pt idx="440">
                  <c:v>3.6010323920545488</c:v>
                </c:pt>
                <c:pt idx="441">
                  <c:v>3.6401196506485576</c:v>
                </c:pt>
                <c:pt idx="442">
                  <c:v>3.6729041085154677</c:v>
                </c:pt>
                <c:pt idx="443">
                  <c:v>3.7112798412817938</c:v>
                </c:pt>
                <c:pt idx="444">
                  <c:v>3.7537533675995292</c:v>
                </c:pt>
                <c:pt idx="445">
                  <c:v>3.7940017875525882</c:v>
                </c:pt>
                <c:pt idx="446">
                  <c:v>3.831289255829688</c:v>
                </c:pt>
                <c:pt idx="447">
                  <c:v>3.8725193029258662</c:v>
                </c:pt>
                <c:pt idx="448">
                  <c:v>3.9102658106066883</c:v>
                </c:pt>
                <c:pt idx="449">
                  <c:v>3.9469445262102454</c:v>
                </c:pt>
                <c:pt idx="450">
                  <c:v>3.9727577313115034</c:v>
                </c:pt>
                <c:pt idx="451">
                  <c:v>4.0107227089310982</c:v>
                </c:pt>
                <c:pt idx="452">
                  <c:v>4.0439848657661059</c:v>
                </c:pt>
                <c:pt idx="453">
                  <c:v>4.064382085055513</c:v>
                </c:pt>
                <c:pt idx="454">
                  <c:v>4.0932984620740172</c:v>
                </c:pt>
                <c:pt idx="455">
                  <c:v>4.1241163449940359</c:v>
                </c:pt>
                <c:pt idx="456">
                  <c:v>4.1531136312041781</c:v>
                </c:pt>
                <c:pt idx="457">
                  <c:v>4.178589011729855</c:v>
                </c:pt>
                <c:pt idx="458">
                  <c:v>4.2020404045797477</c:v>
                </c:pt>
                <c:pt idx="459">
                  <c:v>4.2337748797654058</c:v>
                </c:pt>
                <c:pt idx="460">
                  <c:v>4.2581518762099222</c:v>
                </c:pt>
                <c:pt idx="461">
                  <c:v>4.2814595007866956</c:v>
                </c:pt>
                <c:pt idx="462">
                  <c:v>4.3049364425150998</c:v>
                </c:pt>
                <c:pt idx="463">
                  <c:v>4.3271878017258132</c:v>
                </c:pt>
                <c:pt idx="464">
                  <c:v>4.3501936613638463</c:v>
                </c:pt>
                <c:pt idx="465">
                  <c:v>4.3722298823258825</c:v>
                </c:pt>
                <c:pt idx="466">
                  <c:v>4.3886959550263782</c:v>
                </c:pt>
                <c:pt idx="467">
                  <c:v>4.4034926164895296</c:v>
                </c:pt>
                <c:pt idx="468">
                  <c:v>4.4197010067546216</c:v>
                </c:pt>
                <c:pt idx="469">
                  <c:v>4.4349945259727974</c:v>
                </c:pt>
                <c:pt idx="470">
                  <c:v>4.4568125071191389</c:v>
                </c:pt>
                <c:pt idx="471">
                  <c:v>4.482132181430643</c:v>
                </c:pt>
                <c:pt idx="472">
                  <c:v>4.5032271375257551</c:v>
                </c:pt>
                <c:pt idx="473">
                  <c:v>4.5270970465144273</c:v>
                </c:pt>
                <c:pt idx="474">
                  <c:v>4.5477983403097824</c:v>
                </c:pt>
                <c:pt idx="475">
                  <c:v>4.5640101272683751</c:v>
                </c:pt>
                <c:pt idx="476">
                  <c:v>4.5847510601479371</c:v>
                </c:pt>
                <c:pt idx="477">
                  <c:v>4.6058359295657283</c:v>
                </c:pt>
                <c:pt idx="478">
                  <c:v>4.6191100362630095</c:v>
                </c:pt>
                <c:pt idx="479">
                  <c:v>4.6361561236699345</c:v>
                </c:pt>
                <c:pt idx="480">
                  <c:v>4.6424058610846259</c:v>
                </c:pt>
                <c:pt idx="481">
                  <c:v>4.6599598911961948</c:v>
                </c:pt>
                <c:pt idx="482">
                  <c:v>4.6764728148737049</c:v>
                </c:pt>
                <c:pt idx="483">
                  <c:v>4.695059229540675</c:v>
                </c:pt>
                <c:pt idx="484">
                  <c:v>4.7204635305697593</c:v>
                </c:pt>
                <c:pt idx="485">
                  <c:v>4.7376555205792101</c:v>
                </c:pt>
                <c:pt idx="486">
                  <c:v>4.7598263757863606</c:v>
                </c:pt>
                <c:pt idx="487">
                  <c:v>4.7739866061247085</c:v>
                </c:pt>
                <c:pt idx="488">
                  <c:v>4.7867072579574597</c:v>
                </c:pt>
                <c:pt idx="489">
                  <c:v>4.8003876249285895</c:v>
                </c:pt>
                <c:pt idx="490">
                  <c:v>4.8094915968840724</c:v>
                </c:pt>
                <c:pt idx="491">
                  <c:v>4.8225134843196429</c:v>
                </c:pt>
                <c:pt idx="492">
                  <c:v>4.83855212837625</c:v>
                </c:pt>
                <c:pt idx="493">
                  <c:v>4.8540169462830818</c:v>
                </c:pt>
                <c:pt idx="494">
                  <c:v>4.8656969870617104</c:v>
                </c:pt>
                <c:pt idx="495">
                  <c:v>4.8808969154924853</c:v>
                </c:pt>
                <c:pt idx="496">
                  <c:v>4.8928457231013454</c:v>
                </c:pt>
                <c:pt idx="497">
                  <c:v>4.905340645641445</c:v>
                </c:pt>
                <c:pt idx="498">
                  <c:v>4.9161930476020643</c:v>
                </c:pt>
                <c:pt idx="499">
                  <c:v>4.9288334812799803</c:v>
                </c:pt>
                <c:pt idx="500">
                  <c:v>4.9376678697162788</c:v>
                </c:pt>
                <c:pt idx="501">
                  <c:v>4.9507553516259577</c:v>
                </c:pt>
                <c:pt idx="502">
                  <c:v>4.9587659229991914</c:v>
                </c:pt>
                <c:pt idx="503">
                  <c:v>4.96808632279226</c:v>
                </c:pt>
                <c:pt idx="504">
                  <c:v>4.9767846197855761</c:v>
                </c:pt>
                <c:pt idx="505">
                  <c:v>4.9914137744626714</c:v>
                </c:pt>
                <c:pt idx="506">
                  <c:v>4.9996528368637883</c:v>
                </c:pt>
                <c:pt idx="507">
                  <c:v>5.0036541357867463</c:v>
                </c:pt>
                <c:pt idx="508">
                  <c:v>5.006830366784925</c:v>
                </c:pt>
                <c:pt idx="509">
                  <c:v>5.0173764665169074</c:v>
                </c:pt>
                <c:pt idx="510">
                  <c:v>5.0275964155625843</c:v>
                </c:pt>
                <c:pt idx="511">
                  <c:v>5.0381375631141054</c:v>
                </c:pt>
                <c:pt idx="512">
                  <c:v>5.0442393882449323</c:v>
                </c:pt>
                <c:pt idx="513">
                  <c:v>5.0522252440796365</c:v>
                </c:pt>
                <c:pt idx="514">
                  <c:v>5.0584149614296621</c:v>
                </c:pt>
                <c:pt idx="515">
                  <c:v>5.0673507029841858</c:v>
                </c:pt>
                <c:pt idx="516">
                  <c:v>5.0791629401855971</c:v>
                </c:pt>
                <c:pt idx="517">
                  <c:v>5.0872997169408336</c:v>
                </c:pt>
                <c:pt idx="518">
                  <c:v>5.0880514736400073</c:v>
                </c:pt>
                <c:pt idx="519">
                  <c:v>5.1013781523852231</c:v>
                </c:pt>
                <c:pt idx="520">
                  <c:v>5.1081900340832362</c:v>
                </c:pt>
                <c:pt idx="521">
                  <c:v>5.1172646189934312</c:v>
                </c:pt>
                <c:pt idx="522">
                  <c:v>5.1201260974967227</c:v>
                </c:pt>
                <c:pt idx="523">
                  <c:v>5.1271015804486524</c:v>
                </c:pt>
                <c:pt idx="524">
                  <c:v>5.1353333179558831</c:v>
                </c:pt>
                <c:pt idx="525">
                  <c:v>5.1386752478774724</c:v>
                </c:pt>
                <c:pt idx="526">
                  <c:v>5.1452067437294318</c:v>
                </c:pt>
                <c:pt idx="527">
                  <c:v>5.1531619334318748</c:v>
                </c:pt>
                <c:pt idx="528">
                  <c:v>5.1625963298592978</c:v>
                </c:pt>
                <c:pt idx="529">
                  <c:v>5.1712134888821311</c:v>
                </c:pt>
                <c:pt idx="530">
                  <c:v>5.1780689982924741</c:v>
                </c:pt>
                <c:pt idx="531">
                  <c:v>5.1797077627443286</c:v>
                </c:pt>
                <c:pt idx="532">
                  <c:v>5.1793366439242163</c:v>
                </c:pt>
                <c:pt idx="533">
                  <c:v>5.1811260950880751</c:v>
                </c:pt>
                <c:pt idx="534">
                  <c:v>5.1811414144331138</c:v>
                </c:pt>
                <c:pt idx="535">
                  <c:v>5.184576985615422</c:v>
                </c:pt>
                <c:pt idx="536">
                  <c:v>5.1842446450082207</c:v>
                </c:pt>
                <c:pt idx="537">
                  <c:v>5.1874967323738019</c:v>
                </c:pt>
                <c:pt idx="538">
                  <c:v>5.1937634759697175</c:v>
                </c:pt>
                <c:pt idx="539">
                  <c:v>5.2014334011691972</c:v>
                </c:pt>
                <c:pt idx="540">
                  <c:v>5.2056128140529836</c:v>
                </c:pt>
                <c:pt idx="541">
                  <c:v>5.2119620632265651</c:v>
                </c:pt>
                <c:pt idx="542">
                  <c:v>5.2184000569668569</c:v>
                </c:pt>
                <c:pt idx="543">
                  <c:v>5.2252409557986539</c:v>
                </c:pt>
                <c:pt idx="544">
                  <c:v>5.2319171218750853</c:v>
                </c:pt>
                <c:pt idx="545">
                  <c:v>5.2324392484315467</c:v>
                </c:pt>
                <c:pt idx="546">
                  <c:v>5.2387681489699389</c:v>
                </c:pt>
                <c:pt idx="547">
                  <c:v>5.2424170710346516</c:v>
                </c:pt>
                <c:pt idx="548">
                  <c:v>5.2524196793638112</c:v>
                </c:pt>
                <c:pt idx="549">
                  <c:v>5.2578071876996546</c:v>
                </c:pt>
                <c:pt idx="550">
                  <c:v>5.2570799372988404</c:v>
                </c:pt>
                <c:pt idx="551">
                  <c:v>5.2555736572758178</c:v>
                </c:pt>
                <c:pt idx="552">
                  <c:v>5.2559184250922044</c:v>
                </c:pt>
                <c:pt idx="553">
                  <c:v>5.2583883171637353</c:v>
                </c:pt>
                <c:pt idx="554">
                  <c:v>5.2625229349387155</c:v>
                </c:pt>
                <c:pt idx="555">
                  <c:v>5.2706258277084999</c:v>
                </c:pt>
                <c:pt idx="556">
                  <c:v>5.273273136474927</c:v>
                </c:pt>
                <c:pt idx="557">
                  <c:v>5.2783631483289355</c:v>
                </c:pt>
                <c:pt idx="558">
                  <c:v>5.2830811020558031</c:v>
                </c:pt>
                <c:pt idx="559">
                  <c:v>5.2887242224924194</c:v>
                </c:pt>
                <c:pt idx="560">
                  <c:v>5.2917183249710433</c:v>
                </c:pt>
                <c:pt idx="561">
                  <c:v>5.2923991505958838</c:v>
                </c:pt>
                <c:pt idx="562">
                  <c:v>5.2930572296227183</c:v>
                </c:pt>
                <c:pt idx="563">
                  <c:v>5.2940540418203454</c:v>
                </c:pt>
                <c:pt idx="564">
                  <c:v>5.2960811907450989</c:v>
                </c:pt>
                <c:pt idx="565">
                  <c:v>5.3043537692674363</c:v>
                </c:pt>
                <c:pt idx="566">
                  <c:v>5.3080607048977981</c:v>
                </c:pt>
                <c:pt idx="567">
                  <c:v>5.3079798588560152</c:v>
                </c:pt>
                <c:pt idx="568">
                  <c:v>5.312693944946659</c:v>
                </c:pt>
                <c:pt idx="569">
                  <c:v>5.3192967999448229</c:v>
                </c:pt>
                <c:pt idx="570">
                  <c:v>5.3218857792844574</c:v>
                </c:pt>
                <c:pt idx="571">
                  <c:v>5.3264059805578654</c:v>
                </c:pt>
                <c:pt idx="572">
                  <c:v>5.3280642623030872</c:v>
                </c:pt>
                <c:pt idx="573">
                  <c:v>5.3329280654688773</c:v>
                </c:pt>
                <c:pt idx="574">
                  <c:v>5.3371353598258793</c:v>
                </c:pt>
                <c:pt idx="575">
                  <c:v>5.340378950277227</c:v>
                </c:pt>
                <c:pt idx="576">
                  <c:v>5.3386602571890762</c:v>
                </c:pt>
                <c:pt idx="577">
                  <c:v>5.3380407424428995</c:v>
                </c:pt>
                <c:pt idx="578">
                  <c:v>5.3368452608965526</c:v>
                </c:pt>
                <c:pt idx="579">
                  <c:v>5.3381418951030355</c:v>
                </c:pt>
                <c:pt idx="580">
                  <c:v>5.3335626075295295</c:v>
                </c:pt>
                <c:pt idx="581">
                  <c:v>5.3335904753803334</c:v>
                </c:pt>
                <c:pt idx="582">
                  <c:v>5.3372440677048871</c:v>
                </c:pt>
                <c:pt idx="583">
                  <c:v>5.3426777311233309</c:v>
                </c:pt>
                <c:pt idx="584">
                  <c:v>5.3418105128976094</c:v>
                </c:pt>
                <c:pt idx="585">
                  <c:v>5.3418631206586724</c:v>
                </c:pt>
                <c:pt idx="586">
                  <c:v>5.3484456794294601</c:v>
                </c:pt>
                <c:pt idx="587">
                  <c:v>5.3512631904131922</c:v>
                </c:pt>
                <c:pt idx="588">
                  <c:v>5.3518359306372076</c:v>
                </c:pt>
                <c:pt idx="589">
                  <c:v>5.3532054198039987</c:v>
                </c:pt>
                <c:pt idx="590">
                  <c:v>5.3556379423025646</c:v>
                </c:pt>
                <c:pt idx="591">
                  <c:v>5.3546431800923528</c:v>
                </c:pt>
                <c:pt idx="592">
                  <c:v>5.354907275590449</c:v>
                </c:pt>
                <c:pt idx="593">
                  <c:v>5.3560983026500253</c:v>
                </c:pt>
                <c:pt idx="594">
                  <c:v>5.3598668038603137</c:v>
                </c:pt>
                <c:pt idx="595">
                  <c:v>5.3622939534261604</c:v>
                </c:pt>
                <c:pt idx="596">
                  <c:v>5.3659285444718989</c:v>
                </c:pt>
                <c:pt idx="597">
                  <c:v>5.3709868238565832</c:v>
                </c:pt>
                <c:pt idx="598">
                  <c:v>5.3733315773688446</c:v>
                </c:pt>
                <c:pt idx="599">
                  <c:v>5.3724533383101516</c:v>
                </c:pt>
                <c:pt idx="600">
                  <c:v>5.375101114469544</c:v>
                </c:pt>
                <c:pt idx="601">
                  <c:v>5.3786572585968315</c:v>
                </c:pt>
                <c:pt idx="602">
                  <c:v>5.3803484955342356</c:v>
                </c:pt>
                <c:pt idx="603">
                  <c:v>5.3789240617943506</c:v>
                </c:pt>
                <c:pt idx="604">
                  <c:v>5.3782134095436049</c:v>
                </c:pt>
                <c:pt idx="605">
                  <c:v>5.3779763650109089</c:v>
                </c:pt>
                <c:pt idx="606">
                  <c:v>5.3793270923360978</c:v>
                </c:pt>
                <c:pt idx="607">
                  <c:v>5.378965096754655</c:v>
                </c:pt>
                <c:pt idx="608">
                  <c:v>5.3820915265259828</c:v>
                </c:pt>
                <c:pt idx="609">
                  <c:v>5.3786909214604748</c:v>
                </c:pt>
                <c:pt idx="610">
                  <c:v>5.3756242579656828</c:v>
                </c:pt>
                <c:pt idx="611">
                  <c:v>5.3795153368118918</c:v>
                </c:pt>
                <c:pt idx="612">
                  <c:v>5.3804607148531431</c:v>
                </c:pt>
                <c:pt idx="613">
                  <c:v>5.3810853529375891</c:v>
                </c:pt>
                <c:pt idx="614">
                  <c:v>5.3782451587076139</c:v>
                </c:pt>
                <c:pt idx="615">
                  <c:v>5.3762312965918682</c:v>
                </c:pt>
                <c:pt idx="616">
                  <c:v>5.3722514636492633</c:v>
                </c:pt>
                <c:pt idx="617">
                  <c:v>5.372536776598281</c:v>
                </c:pt>
                <c:pt idx="618">
                  <c:v>5.3706531131547308</c:v>
                </c:pt>
                <c:pt idx="619">
                  <c:v>5.3688383058997715</c:v>
                </c:pt>
                <c:pt idx="620">
                  <c:v>5.3681703075981204</c:v>
                </c:pt>
                <c:pt idx="621">
                  <c:v>5.3685601545530517</c:v>
                </c:pt>
                <c:pt idx="622">
                  <c:v>5.3681481137909941</c:v>
                </c:pt>
                <c:pt idx="623">
                  <c:v>5.3717218925421548</c:v>
                </c:pt>
                <c:pt idx="624">
                  <c:v>5.3746618490522451</c:v>
                </c:pt>
                <c:pt idx="625">
                  <c:v>5.3708890600937593</c:v>
                </c:pt>
                <c:pt idx="626">
                  <c:v>5.3688873896144287</c:v>
                </c:pt>
                <c:pt idx="627">
                  <c:v>5.3694512178080913</c:v>
                </c:pt>
                <c:pt idx="628">
                  <c:v>5.3700773232740175</c:v>
                </c:pt>
                <c:pt idx="629">
                  <c:v>5.3720604836744315</c:v>
                </c:pt>
                <c:pt idx="630">
                  <c:v>5.3732505219531959</c:v>
                </c:pt>
                <c:pt idx="631">
                  <c:v>5.3770845667249887</c:v>
                </c:pt>
                <c:pt idx="632">
                  <c:v>5.3778902567119076</c:v>
                </c:pt>
                <c:pt idx="633">
                  <c:v>5.3770261910340196</c:v>
                </c:pt>
                <c:pt idx="634">
                  <c:v>5.3780656850503874</c:v>
                </c:pt>
                <c:pt idx="635">
                  <c:v>5.3783160840093842</c:v>
                </c:pt>
                <c:pt idx="636">
                  <c:v>5.3780564503995265</c:v>
                </c:pt>
                <c:pt idx="637">
                  <c:v>5.3818590254995797</c:v>
                </c:pt>
                <c:pt idx="638">
                  <c:v>5.386007601622623</c:v>
                </c:pt>
                <c:pt idx="639">
                  <c:v>5.3931701745677856</c:v>
                </c:pt>
                <c:pt idx="640">
                  <c:v>5.3955947475278663</c:v>
                </c:pt>
                <c:pt idx="641">
                  <c:v>5.4002812109665683</c:v>
                </c:pt>
                <c:pt idx="642">
                  <c:v>5.4019109521859718</c:v>
                </c:pt>
                <c:pt idx="643">
                  <c:v>5.4043758425887063</c:v>
                </c:pt>
                <c:pt idx="644">
                  <c:v>5.4075007010251284</c:v>
                </c:pt>
                <c:pt idx="645">
                  <c:v>5.4090148837813103</c:v>
                </c:pt>
                <c:pt idx="646">
                  <c:v>5.4100286527709613</c:v>
                </c:pt>
                <c:pt idx="647">
                  <c:v>5.4081530481771551</c:v>
                </c:pt>
                <c:pt idx="648">
                  <c:v>5.4103333552338881</c:v>
                </c:pt>
                <c:pt idx="649">
                  <c:v>5.4068108587562165</c:v>
                </c:pt>
                <c:pt idx="650">
                  <c:v>5.4065576852299273</c:v>
                </c:pt>
                <c:pt idx="651">
                  <c:v>5.4061423554803696</c:v>
                </c:pt>
                <c:pt idx="652">
                  <c:v>5.4091979869117495</c:v>
                </c:pt>
                <c:pt idx="653">
                  <c:v>5.4111354727092476</c:v>
                </c:pt>
                <c:pt idx="654">
                  <c:v>5.4124417015009385</c:v>
                </c:pt>
                <c:pt idx="655">
                  <c:v>5.4110294164474908</c:v>
                </c:pt>
                <c:pt idx="656">
                  <c:v>5.4076886193461178</c:v>
                </c:pt>
                <c:pt idx="657">
                  <c:v>5.4087588686779782</c:v>
                </c:pt>
                <c:pt idx="658">
                  <c:v>5.408628523347943</c:v>
                </c:pt>
                <c:pt idx="659">
                  <c:v>5.4114837232982609</c:v>
                </c:pt>
                <c:pt idx="660">
                  <c:v>5.4127063098512735</c:v>
                </c:pt>
                <c:pt idx="661">
                  <c:v>5.4104327900276985</c:v>
                </c:pt>
                <c:pt idx="662">
                  <c:v>5.4081313612559825</c:v>
                </c:pt>
                <c:pt idx="663">
                  <c:v>5.4086156612847844</c:v>
                </c:pt>
                <c:pt idx="664">
                  <c:v>5.410060825290202</c:v>
                </c:pt>
                <c:pt idx="665">
                  <c:v>5.4119409756222012</c:v>
                </c:pt>
                <c:pt idx="666">
                  <c:v>5.4136351682682289</c:v>
                </c:pt>
                <c:pt idx="667">
                  <c:v>5.4129708650407338</c:v>
                </c:pt>
                <c:pt idx="668">
                  <c:v>5.4165881867011194</c:v>
                </c:pt>
                <c:pt idx="669">
                  <c:v>5.4172670118350652</c:v>
                </c:pt>
                <c:pt idx="670">
                  <c:v>5.4211639067707438</c:v>
                </c:pt>
                <c:pt idx="671">
                  <c:v>5.4276237696458338</c:v>
                </c:pt>
                <c:pt idx="672">
                  <c:v>5.431969660089635</c:v>
                </c:pt>
                <c:pt idx="673">
                  <c:v>5.4350514172820112</c:v>
                </c:pt>
                <c:pt idx="674">
                  <c:v>5.4397162262412166</c:v>
                </c:pt>
                <c:pt idx="675">
                  <c:v>5.4458459563647921</c:v>
                </c:pt>
                <c:pt idx="676">
                  <c:v>5.4484775778601033</c:v>
                </c:pt>
                <c:pt idx="677">
                  <c:v>5.4525302386600742</c:v>
                </c:pt>
                <c:pt idx="678">
                  <c:v>5.4544575669706319</c:v>
                </c:pt>
                <c:pt idx="679">
                  <c:v>5.4577424043154679</c:v>
                </c:pt>
                <c:pt idx="680">
                  <c:v>5.460599082479348</c:v>
                </c:pt>
                <c:pt idx="681">
                  <c:v>5.4586985344813002</c:v>
                </c:pt>
                <c:pt idx="682">
                  <c:v>5.4625787649920312</c:v>
                </c:pt>
                <c:pt idx="683">
                  <c:v>5.4678595337609295</c:v>
                </c:pt>
                <c:pt idx="684">
                  <c:v>5.4708281819757758</c:v>
                </c:pt>
                <c:pt idx="685">
                  <c:v>5.4753322549395307</c:v>
                </c:pt>
                <c:pt idx="686">
                  <c:v>5.4826819183645057</c:v>
                </c:pt>
                <c:pt idx="687">
                  <c:v>5.4844465002624929</c:v>
                </c:pt>
                <c:pt idx="688">
                  <c:v>5.4858147387467397</c:v>
                </c:pt>
                <c:pt idx="689">
                  <c:v>5.4903770775035809</c:v>
                </c:pt>
                <c:pt idx="690">
                  <c:v>5.4915663217598194</c:v>
                </c:pt>
                <c:pt idx="691">
                  <c:v>5.4927199381190803</c:v>
                </c:pt>
                <c:pt idx="692">
                  <c:v>5.4898031814409478</c:v>
                </c:pt>
                <c:pt idx="693">
                  <c:v>5.4897896744778336</c:v>
                </c:pt>
                <c:pt idx="694">
                  <c:v>5.4896013181214585</c:v>
                </c:pt>
                <c:pt idx="695">
                  <c:v>5.4889843405899228</c:v>
                </c:pt>
                <c:pt idx="696">
                  <c:v>5.4852421287578181</c:v>
                </c:pt>
                <c:pt idx="697">
                  <c:v>5.4867372048038305</c:v>
                </c:pt>
                <c:pt idx="698">
                  <c:v>5.4863970136429998</c:v>
                </c:pt>
                <c:pt idx="699">
                  <c:v>5.4880364780647142</c:v>
                </c:pt>
                <c:pt idx="700">
                  <c:v>5.4869727318091464</c:v>
                </c:pt>
                <c:pt idx="701">
                  <c:v>5.4858464517083121</c:v>
                </c:pt>
                <c:pt idx="702">
                  <c:v>5.4830067987613802</c:v>
                </c:pt>
                <c:pt idx="703">
                  <c:v>5.4851222856195818</c:v>
                </c:pt>
                <c:pt idx="704">
                  <c:v>5.4853097781387987</c:v>
                </c:pt>
                <c:pt idx="705">
                  <c:v>5.4829174899577993</c:v>
                </c:pt>
                <c:pt idx="706">
                  <c:v>5.482204871797876</c:v>
                </c:pt>
                <c:pt idx="707">
                  <c:v>5.4838334935520834</c:v>
                </c:pt>
                <c:pt idx="708">
                  <c:v>5.4831732789552916</c:v>
                </c:pt>
                <c:pt idx="709">
                  <c:v>5.477349039296314</c:v>
                </c:pt>
                <c:pt idx="710">
                  <c:v>5.4770721773556943</c:v>
                </c:pt>
                <c:pt idx="711">
                  <c:v>5.4775844108899037</c:v>
                </c:pt>
                <c:pt idx="712">
                  <c:v>5.4797494075191935</c:v>
                </c:pt>
                <c:pt idx="713">
                  <c:v>5.4829751828410735</c:v>
                </c:pt>
                <c:pt idx="714">
                  <c:v>5.4844459621663191</c:v>
                </c:pt>
                <c:pt idx="715">
                  <c:v>5.4841160086061791</c:v>
                </c:pt>
                <c:pt idx="716">
                  <c:v>5.4845561445790736</c:v>
                </c:pt>
                <c:pt idx="717">
                  <c:v>5.4889661767847429</c:v>
                </c:pt>
                <c:pt idx="718">
                  <c:v>5.4929174771887119</c:v>
                </c:pt>
                <c:pt idx="719">
                  <c:v>5.4910308037387949</c:v>
                </c:pt>
                <c:pt idx="720">
                  <c:v>5.4897259309018409</c:v>
                </c:pt>
                <c:pt idx="721">
                  <c:v>5.4893344009587963</c:v>
                </c:pt>
                <c:pt idx="722">
                  <c:v>5.4918773903154943</c:v>
                </c:pt>
                <c:pt idx="723">
                  <c:v>5.4952474077635998</c:v>
                </c:pt>
                <c:pt idx="724">
                  <c:v>5.4985629824204807</c:v>
                </c:pt>
                <c:pt idx="725">
                  <c:v>5.4979653116315603</c:v>
                </c:pt>
                <c:pt idx="726">
                  <c:v>5.4998164530434224</c:v>
                </c:pt>
                <c:pt idx="727">
                  <c:v>5.4995155593351228</c:v>
                </c:pt>
                <c:pt idx="728">
                  <c:v>5.5014380183047251</c:v>
                </c:pt>
                <c:pt idx="729">
                  <c:v>5.5035470532957333</c:v>
                </c:pt>
                <c:pt idx="730">
                  <c:v>5.5003654481815829</c:v>
                </c:pt>
                <c:pt idx="731">
                  <c:v>5.50072202879619</c:v>
                </c:pt>
                <c:pt idx="732">
                  <c:v>5.5001995747406909</c:v>
                </c:pt>
                <c:pt idx="733">
                  <c:v>5.4960150870410871</c:v>
                </c:pt>
                <c:pt idx="734">
                  <c:v>5.4942569939203167</c:v>
                </c:pt>
                <c:pt idx="735">
                  <c:v>5.491176740638366</c:v>
                </c:pt>
                <c:pt idx="736">
                  <c:v>5.4897291323923127</c:v>
                </c:pt>
                <c:pt idx="737">
                  <c:v>5.4913409142427554</c:v>
                </c:pt>
                <c:pt idx="738">
                  <c:v>5.4896995443859851</c:v>
                </c:pt>
                <c:pt idx="739">
                  <c:v>5.4895074366149856</c:v>
                </c:pt>
                <c:pt idx="740">
                  <c:v>5.4879133672448006</c:v>
                </c:pt>
                <c:pt idx="741">
                  <c:v>5.4875391863270124</c:v>
                </c:pt>
                <c:pt idx="742">
                  <c:v>5.4891254946942354</c:v>
                </c:pt>
                <c:pt idx="743">
                  <c:v>5.4851676717253213</c:v>
                </c:pt>
                <c:pt idx="744">
                  <c:v>5.4822198051824671</c:v>
                </c:pt>
                <c:pt idx="745">
                  <c:v>5.4814947238719469</c:v>
                </c:pt>
                <c:pt idx="746">
                  <c:v>5.4797301618536949</c:v>
                </c:pt>
                <c:pt idx="747">
                  <c:v>5.4809096803155626</c:v>
                </c:pt>
                <c:pt idx="748">
                  <c:v>5.4776388139325718</c:v>
                </c:pt>
                <c:pt idx="749">
                  <c:v>5.4757144093091483</c:v>
                </c:pt>
                <c:pt idx="750">
                  <c:v>5.4796936149714384</c:v>
                </c:pt>
                <c:pt idx="751">
                  <c:v>5.4787976004854499</c:v>
                </c:pt>
                <c:pt idx="752">
                  <c:v>5.4790742318418779</c:v>
                </c:pt>
                <c:pt idx="753">
                  <c:v>5.4801538294577767</c:v>
                </c:pt>
                <c:pt idx="754">
                  <c:v>5.4772521987952132</c:v>
                </c:pt>
                <c:pt idx="755">
                  <c:v>5.4785407168055826</c:v>
                </c:pt>
                <c:pt idx="756">
                  <c:v>5.4822894394310424</c:v>
                </c:pt>
                <c:pt idx="757">
                  <c:v>5.4909133465116611</c:v>
                </c:pt>
                <c:pt idx="758">
                  <c:v>5.4903715690143144</c:v>
                </c:pt>
                <c:pt idx="759">
                  <c:v>5.4956137141944055</c:v>
                </c:pt>
                <c:pt idx="760">
                  <c:v>5.4947259341488461</c:v>
                </c:pt>
                <c:pt idx="761">
                  <c:v>5.4959700128265467</c:v>
                </c:pt>
                <c:pt idx="762">
                  <c:v>5.4977571391345919</c:v>
                </c:pt>
                <c:pt idx="763">
                  <c:v>5.495783017744543</c:v>
                </c:pt>
                <c:pt idx="764">
                  <c:v>5.4930552692221681</c:v>
                </c:pt>
                <c:pt idx="765">
                  <c:v>5.4914582316241649</c:v>
                </c:pt>
                <c:pt idx="766">
                  <c:v>5.4925122315253248</c:v>
                </c:pt>
                <c:pt idx="767">
                  <c:v>5.4907927521662714</c:v>
                </c:pt>
                <c:pt idx="768">
                  <c:v>5.489584674291109</c:v>
                </c:pt>
                <c:pt idx="769">
                  <c:v>5.4933122199081481</c:v>
                </c:pt>
                <c:pt idx="770">
                  <c:v>5.5015944763645166</c:v>
                </c:pt>
                <c:pt idx="771">
                  <c:v>5.5070771173977846</c:v>
                </c:pt>
                <c:pt idx="772">
                  <c:v>5.5074245055984647</c:v>
                </c:pt>
                <c:pt idx="773">
                  <c:v>5.5035486605856931</c:v>
                </c:pt>
                <c:pt idx="774">
                  <c:v>5.5023180681100712</c:v>
                </c:pt>
                <c:pt idx="775">
                  <c:v>5.4995966754067922</c:v>
                </c:pt>
                <c:pt idx="776">
                  <c:v>5.5007670775494262</c:v>
                </c:pt>
                <c:pt idx="777">
                  <c:v>5.5010170452387683</c:v>
                </c:pt>
                <c:pt idx="778">
                  <c:v>5.4995889853253175</c:v>
                </c:pt>
                <c:pt idx="779">
                  <c:v>5.4954224486264138</c:v>
                </c:pt>
                <c:pt idx="780">
                  <c:v>5.5010387503289166</c:v>
                </c:pt>
                <c:pt idx="781">
                  <c:v>5.5022008271025697</c:v>
                </c:pt>
                <c:pt idx="782">
                  <c:v>5.5032483590030097</c:v>
                </c:pt>
                <c:pt idx="783">
                  <c:v>5.5030184726347215</c:v>
                </c:pt>
                <c:pt idx="784">
                  <c:v>5.5045016915219094</c:v>
                </c:pt>
                <c:pt idx="785">
                  <c:v>5.5023020948528938</c:v>
                </c:pt>
                <c:pt idx="786">
                  <c:v>5.5049047907923523</c:v>
                </c:pt>
                <c:pt idx="787">
                  <c:v>5.504187061354969</c:v>
                </c:pt>
                <c:pt idx="788">
                  <c:v>5.5050760384692694</c:v>
                </c:pt>
                <c:pt idx="789">
                  <c:v>5.5060042145987609</c:v>
                </c:pt>
                <c:pt idx="790">
                  <c:v>5.5015674566348025</c:v>
                </c:pt>
                <c:pt idx="791">
                  <c:v>5.5048110706193256</c:v>
                </c:pt>
                <c:pt idx="792">
                  <c:v>5.5027729358780562</c:v>
                </c:pt>
                <c:pt idx="793">
                  <c:v>5.5021430701508507</c:v>
                </c:pt>
                <c:pt idx="794">
                  <c:v>5.5070516859841518</c:v>
                </c:pt>
                <c:pt idx="795">
                  <c:v>5.5080543147396384</c:v>
                </c:pt>
                <c:pt idx="796">
                  <c:v>5.5083569079288282</c:v>
                </c:pt>
                <c:pt idx="797">
                  <c:v>5.50804836729003</c:v>
                </c:pt>
                <c:pt idx="798">
                  <c:v>5.5040865262017178</c:v>
                </c:pt>
                <c:pt idx="799">
                  <c:v>5.5029778022617393</c:v>
                </c:pt>
                <c:pt idx="800">
                  <c:v>5.5024243774278148</c:v>
                </c:pt>
                <c:pt idx="801">
                  <c:v>5.5033843378960228</c:v>
                </c:pt>
                <c:pt idx="802">
                  <c:v>5.5050869421156676</c:v>
                </c:pt>
                <c:pt idx="803">
                  <c:v>5.506342186636175</c:v>
                </c:pt>
                <c:pt idx="804">
                  <c:v>5.5032015241422414</c:v>
                </c:pt>
                <c:pt idx="805">
                  <c:v>5.5040517166899008</c:v>
                </c:pt>
                <c:pt idx="806">
                  <c:v>5.5038914184069654</c:v>
                </c:pt>
                <c:pt idx="807">
                  <c:v>5.5024506013014616</c:v>
                </c:pt>
                <c:pt idx="808">
                  <c:v>5.4988577484073176</c:v>
                </c:pt>
                <c:pt idx="809">
                  <c:v>5.4984352670198859</c:v>
                </c:pt>
                <c:pt idx="810">
                  <c:v>5.501188720164464</c:v>
                </c:pt>
                <c:pt idx="811">
                  <c:v>5.4989571900077863</c:v>
                </c:pt>
                <c:pt idx="812">
                  <c:v>5.4962871805637405</c:v>
                </c:pt>
                <c:pt idx="813">
                  <c:v>5.493097497652343</c:v>
                </c:pt>
                <c:pt idx="814">
                  <c:v>5.4906531113474557</c:v>
                </c:pt>
                <c:pt idx="815">
                  <c:v>5.4891940940287896</c:v>
                </c:pt>
                <c:pt idx="816">
                  <c:v>5.4878157521015964</c:v>
                </c:pt>
                <c:pt idx="817">
                  <c:v>5.481353859936462</c:v>
                </c:pt>
                <c:pt idx="818">
                  <c:v>5.476491582021481</c:v>
                </c:pt>
                <c:pt idx="819">
                  <c:v>5.4785405365664701</c:v>
                </c:pt>
                <c:pt idx="820">
                  <c:v>5.4730364811694017</c:v>
                </c:pt>
                <c:pt idx="821">
                  <c:v>5.4759023212754983</c:v>
                </c:pt>
                <c:pt idx="822">
                  <c:v>5.4739029954534999</c:v>
                </c:pt>
                <c:pt idx="823">
                  <c:v>5.4744224649512034</c:v>
                </c:pt>
                <c:pt idx="824">
                  <c:v>5.4778254225393539</c:v>
                </c:pt>
                <c:pt idx="825">
                  <c:v>5.4798890345809923</c:v>
                </c:pt>
                <c:pt idx="826">
                  <c:v>5.4825508313851969</c:v>
                </c:pt>
                <c:pt idx="827">
                  <c:v>5.4813650575015345</c:v>
                </c:pt>
                <c:pt idx="828">
                  <c:v>5.4844876768574977</c:v>
                </c:pt>
                <c:pt idx="829">
                  <c:v>5.4854414448391253</c:v>
                </c:pt>
                <c:pt idx="830">
                  <c:v>5.4837250622558713</c:v>
                </c:pt>
                <c:pt idx="831">
                  <c:v>5.4809380740198321</c:v>
                </c:pt>
                <c:pt idx="832">
                  <c:v>5.477844690868551</c:v>
                </c:pt>
                <c:pt idx="833">
                  <c:v>5.4811705523561614</c:v>
                </c:pt>
                <c:pt idx="834">
                  <c:v>5.4825799867730893</c:v>
                </c:pt>
                <c:pt idx="835">
                  <c:v>5.4819337842609457</c:v>
                </c:pt>
                <c:pt idx="836">
                  <c:v>5.4821178538304594</c:v>
                </c:pt>
                <c:pt idx="837">
                  <c:v>5.4829043785584872</c:v>
                </c:pt>
                <c:pt idx="838">
                  <c:v>5.4857804594012123</c:v>
                </c:pt>
                <c:pt idx="839">
                  <c:v>5.4863476005048142</c:v>
                </c:pt>
                <c:pt idx="840">
                  <c:v>5.4828356668431297</c:v>
                </c:pt>
                <c:pt idx="841">
                  <c:v>5.477938123198328</c:v>
                </c:pt>
                <c:pt idx="842">
                  <c:v>5.4794643705572526</c:v>
                </c:pt>
                <c:pt idx="843">
                  <c:v>5.4789987982685489</c:v>
                </c:pt>
                <c:pt idx="844">
                  <c:v>5.4805662326307356</c:v>
                </c:pt>
                <c:pt idx="845">
                  <c:v>5.4807532944132618</c:v>
                </c:pt>
                <c:pt idx="846">
                  <c:v>5.4781334875469838</c:v>
                </c:pt>
                <c:pt idx="847">
                  <c:v>5.4748365781279063</c:v>
                </c:pt>
                <c:pt idx="848">
                  <c:v>5.4782449635886223</c:v>
                </c:pt>
                <c:pt idx="849">
                  <c:v>5.479097793568144</c:v>
                </c:pt>
                <c:pt idx="850">
                  <c:v>5.4822526745319919</c:v>
                </c:pt>
                <c:pt idx="851">
                  <c:v>5.4830198219797239</c:v>
                </c:pt>
                <c:pt idx="852">
                  <c:v>5.4835253772580472</c:v>
                </c:pt>
                <c:pt idx="853">
                  <c:v>5.485764186229062</c:v>
                </c:pt>
                <c:pt idx="854">
                  <c:v>5.4874434338098581</c:v>
                </c:pt>
                <c:pt idx="855">
                  <c:v>5.4845416649150138</c:v>
                </c:pt>
                <c:pt idx="856">
                  <c:v>5.486121785751493</c:v>
                </c:pt>
                <c:pt idx="857">
                  <c:v>5.4871846108653699</c:v>
                </c:pt>
                <c:pt idx="858">
                  <c:v>5.4885310444851712</c:v>
                </c:pt>
                <c:pt idx="859">
                  <c:v>5.4872119460924296</c:v>
                </c:pt>
                <c:pt idx="860">
                  <c:v>5.4849426933442373</c:v>
                </c:pt>
                <c:pt idx="861">
                  <c:v>5.4854733588772433</c:v>
                </c:pt>
                <c:pt idx="862">
                  <c:v>5.4837724004546544</c:v>
                </c:pt>
                <c:pt idx="863">
                  <c:v>5.4819791071959116</c:v>
                </c:pt>
                <c:pt idx="864">
                  <c:v>5.4805636880046222</c:v>
                </c:pt>
                <c:pt idx="865">
                  <c:v>5.4857030775319799</c:v>
                </c:pt>
                <c:pt idx="866">
                  <c:v>5.4879696263933511</c:v>
                </c:pt>
                <c:pt idx="867">
                  <c:v>5.4875428323284723</c:v>
                </c:pt>
                <c:pt idx="868">
                  <c:v>5.4883229656870753</c:v>
                </c:pt>
                <c:pt idx="869">
                  <c:v>5.4869850464492629</c:v>
                </c:pt>
                <c:pt idx="870">
                  <c:v>5.4853260096251688</c:v>
                </c:pt>
                <c:pt idx="871">
                  <c:v>5.4866793969422361</c:v>
                </c:pt>
                <c:pt idx="872">
                  <c:v>5.4859658495233816</c:v>
                </c:pt>
                <c:pt idx="873">
                  <c:v>5.4885410249480628</c:v>
                </c:pt>
                <c:pt idx="874">
                  <c:v>5.489890943791579</c:v>
                </c:pt>
                <c:pt idx="875">
                  <c:v>5.4927860420748402</c:v>
                </c:pt>
                <c:pt idx="876">
                  <c:v>5.4949670470468845</c:v>
                </c:pt>
                <c:pt idx="877">
                  <c:v>5.4967873255864106</c:v>
                </c:pt>
                <c:pt idx="878">
                  <c:v>5.4988436496696522</c:v>
                </c:pt>
                <c:pt idx="879">
                  <c:v>5.4963612374076547</c:v>
                </c:pt>
                <c:pt idx="880">
                  <c:v>5.494535710207856</c:v>
                </c:pt>
                <c:pt idx="881">
                  <c:v>5.4949461746709858</c:v>
                </c:pt>
                <c:pt idx="882">
                  <c:v>5.4906265424597223</c:v>
                </c:pt>
                <c:pt idx="883">
                  <c:v>5.4919104027458161</c:v>
                </c:pt>
                <c:pt idx="884">
                  <c:v>5.4939582125934976</c:v>
                </c:pt>
                <c:pt idx="885">
                  <c:v>5.493608506963028</c:v>
                </c:pt>
                <c:pt idx="886">
                  <c:v>5.4887542051192213</c:v>
                </c:pt>
                <c:pt idx="887">
                  <c:v>5.4877847439274774</c:v>
                </c:pt>
                <c:pt idx="888">
                  <c:v>5.4898667855168242</c:v>
                </c:pt>
                <c:pt idx="889">
                  <c:v>5.4885716847438744</c:v>
                </c:pt>
                <c:pt idx="890">
                  <c:v>5.4868195378312521</c:v>
                </c:pt>
                <c:pt idx="891">
                  <c:v>5.4860141359331465</c:v>
                </c:pt>
                <c:pt idx="892">
                  <c:v>5.4842313126364388</c:v>
                </c:pt>
                <c:pt idx="893">
                  <c:v>5.4884117962783421</c:v>
                </c:pt>
                <c:pt idx="894">
                  <c:v>5.4858201320275839</c:v>
                </c:pt>
                <c:pt idx="895">
                  <c:v>5.4839483119967554</c:v>
                </c:pt>
                <c:pt idx="896">
                  <c:v>5.4860710250623015</c:v>
                </c:pt>
                <c:pt idx="897">
                  <c:v>5.4857015949155539</c:v>
                </c:pt>
                <c:pt idx="898">
                  <c:v>5.4851289657681264</c:v>
                </c:pt>
                <c:pt idx="899">
                  <c:v>5.4844013179672402</c:v>
                </c:pt>
                <c:pt idx="900">
                  <c:v>5.485548892766019</c:v>
                </c:pt>
                <c:pt idx="901">
                  <c:v>5.4881907859207786</c:v>
                </c:pt>
                <c:pt idx="902">
                  <c:v>5.4849845113167248</c:v>
                </c:pt>
                <c:pt idx="903">
                  <c:v>5.4777187149584279</c:v>
                </c:pt>
                <c:pt idx="904">
                  <c:v>5.4756262936880375</c:v>
                </c:pt>
                <c:pt idx="905">
                  <c:v>5.4726725489181263</c:v>
                </c:pt>
                <c:pt idx="906">
                  <c:v>5.468138053536677</c:v>
                </c:pt>
                <c:pt idx="907">
                  <c:v>5.4686909777810797</c:v>
                </c:pt>
                <c:pt idx="908">
                  <c:v>5.4675018013740555</c:v>
                </c:pt>
                <c:pt idx="909">
                  <c:v>5.4634313087526607</c:v>
                </c:pt>
                <c:pt idx="910">
                  <c:v>5.4615994854211749</c:v>
                </c:pt>
                <c:pt idx="911">
                  <c:v>5.4578710811219935</c:v>
                </c:pt>
                <c:pt idx="912">
                  <c:v>5.4560783460929088</c:v>
                </c:pt>
                <c:pt idx="913">
                  <c:v>5.4539888161743875</c:v>
                </c:pt>
                <c:pt idx="914">
                  <c:v>5.4526642717792129</c:v>
                </c:pt>
                <c:pt idx="915">
                  <c:v>5.4496325159207117</c:v>
                </c:pt>
                <c:pt idx="916">
                  <c:v>5.4448206086235587</c:v>
                </c:pt>
                <c:pt idx="917">
                  <c:v>5.4448072680252153</c:v>
                </c:pt>
                <c:pt idx="918">
                  <c:v>5.4459213372037993</c:v>
                </c:pt>
                <c:pt idx="919">
                  <c:v>5.4482260036038497</c:v>
                </c:pt>
                <c:pt idx="920">
                  <c:v>5.4501096849016903</c:v>
                </c:pt>
                <c:pt idx="921">
                  <c:v>5.4518168391687141</c:v>
                </c:pt>
                <c:pt idx="922">
                  <c:v>5.4492218755513022</c:v>
                </c:pt>
                <c:pt idx="923">
                  <c:v>5.4493993832575143</c:v>
                </c:pt>
                <c:pt idx="924">
                  <c:v>5.4500976789058768</c:v>
                </c:pt>
                <c:pt idx="925">
                  <c:v>5.4523627634798686</c:v>
                </c:pt>
                <c:pt idx="926">
                  <c:v>5.4538926408649786</c:v>
                </c:pt>
                <c:pt idx="927">
                  <c:v>5.4530962176613684</c:v>
                </c:pt>
                <c:pt idx="928">
                  <c:v>5.45544286943732</c:v>
                </c:pt>
                <c:pt idx="929">
                  <c:v>5.4559205738296441</c:v>
                </c:pt>
                <c:pt idx="930">
                  <c:v>5.4568039481891901</c:v>
                </c:pt>
                <c:pt idx="931">
                  <c:v>5.4634682240894108</c:v>
                </c:pt>
                <c:pt idx="932">
                  <c:v>5.4616784350528178</c:v>
                </c:pt>
                <c:pt idx="933">
                  <c:v>5.4598061210672313</c:v>
                </c:pt>
                <c:pt idx="934">
                  <c:v>5.4599274997481189</c:v>
                </c:pt>
                <c:pt idx="935">
                  <c:v>5.4591890696146947</c:v>
                </c:pt>
                <c:pt idx="936">
                  <c:v>5.4560081946074206</c:v>
                </c:pt>
                <c:pt idx="937">
                  <c:v>5.4560908472358278</c:v>
                </c:pt>
                <c:pt idx="938">
                  <c:v>5.4558945234712155</c:v>
                </c:pt>
                <c:pt idx="939">
                  <c:v>5.4545765576431222</c:v>
                </c:pt>
                <c:pt idx="940">
                  <c:v>5.4559909994741247</c:v>
                </c:pt>
                <c:pt idx="941">
                  <c:v>5.4572885984216555</c:v>
                </c:pt>
                <c:pt idx="942">
                  <c:v>5.4568620626796474</c:v>
                </c:pt>
                <c:pt idx="943">
                  <c:v>5.4565454619541924</c:v>
                </c:pt>
                <c:pt idx="944">
                  <c:v>5.4541016811017471</c:v>
                </c:pt>
                <c:pt idx="945">
                  <c:v>5.4496620778081706</c:v>
                </c:pt>
                <c:pt idx="946">
                  <c:v>5.4576896121989193</c:v>
                </c:pt>
                <c:pt idx="947">
                  <c:v>5.4551817390693031</c:v>
                </c:pt>
                <c:pt idx="948">
                  <c:v>5.4530498861267915</c:v>
                </c:pt>
                <c:pt idx="949">
                  <c:v>5.4526468544572708</c:v>
                </c:pt>
                <c:pt idx="950">
                  <c:v>5.4524025596774663</c:v>
                </c:pt>
                <c:pt idx="951">
                  <c:v>5.4525673125572212</c:v>
                </c:pt>
                <c:pt idx="952">
                  <c:v>5.4514969534684496</c:v>
                </c:pt>
                <c:pt idx="953">
                  <c:v>5.4503495098315398</c:v>
                </c:pt>
                <c:pt idx="954">
                  <c:v>5.4493676881393185</c:v>
                </c:pt>
                <c:pt idx="955">
                  <c:v>5.4514203007483957</c:v>
                </c:pt>
                <c:pt idx="956">
                  <c:v>5.4598782944949562</c:v>
                </c:pt>
                <c:pt idx="957">
                  <c:v>5.4623876951754937</c:v>
                </c:pt>
                <c:pt idx="958">
                  <c:v>5.4652021792871892</c:v>
                </c:pt>
                <c:pt idx="959">
                  <c:v>5.4693128124235955</c:v>
                </c:pt>
                <c:pt idx="960">
                  <c:v>5.4749147838256249</c:v>
                </c:pt>
                <c:pt idx="961">
                  <c:v>5.4761243339271459</c:v>
                </c:pt>
                <c:pt idx="962">
                  <c:v>5.4807558342063203</c:v>
                </c:pt>
                <c:pt idx="963">
                  <c:v>5.4775168741070956</c:v>
                </c:pt>
                <c:pt idx="964">
                  <c:v>5.4768613427841046</c:v>
                </c:pt>
                <c:pt idx="965">
                  <c:v>5.4873161740215437</c:v>
                </c:pt>
                <c:pt idx="966">
                  <c:v>5.4790925450952273</c:v>
                </c:pt>
                <c:pt idx="967">
                  <c:v>5.4708015103587968</c:v>
                </c:pt>
                <c:pt idx="968">
                  <c:v>5.4594877779900344</c:v>
                </c:pt>
                <c:pt idx="969">
                  <c:v>5.4594887316643508</c:v>
                </c:pt>
                <c:pt idx="970">
                  <c:v>5.4708015103587968</c:v>
                </c:pt>
                <c:pt idx="971">
                  <c:v>5.4708463344632037</c:v>
                </c:pt>
                <c:pt idx="972">
                  <c:v>5.4708463344632037</c:v>
                </c:pt>
                <c:pt idx="998">
                  <c:v>4.815299826048431</c:v>
                </c:pt>
                <c:pt idx="999">
                  <c:v>4.9064870216316194</c:v>
                </c:pt>
                <c:pt idx="1000">
                  <c:v>4.9703865211486118</c:v>
                </c:pt>
                <c:pt idx="1001">
                  <c:v>5.0518998306288267</c:v>
                </c:pt>
                <c:pt idx="1002">
                  <c:v>4.9703865211486118</c:v>
                </c:pt>
                <c:pt idx="1003">
                  <c:v>4.9064870216316194</c:v>
                </c:pt>
                <c:pt idx="1004">
                  <c:v>4.815299826048431</c:v>
                </c:pt>
                <c:pt idx="1005">
                  <c:v>4.7344999511697097</c:v>
                </c:pt>
                <c:pt idx="1006">
                  <c:v>4.6413996261617285</c:v>
                </c:pt>
                <c:pt idx="1007">
                  <c:v>4.5507931808460853</c:v>
                </c:pt>
                <c:pt idx="1008">
                  <c:v>4.405801469416474</c:v>
                </c:pt>
                <c:pt idx="1009">
                  <c:v>4.4265004547050921</c:v>
                </c:pt>
                <c:pt idx="1010">
                  <c:v>4.2747996841426357</c:v>
                </c:pt>
                <c:pt idx="1011">
                  <c:v>4.2439003158578998</c:v>
                </c:pt>
                <c:pt idx="1012">
                  <c:v>4.1561975280783372</c:v>
                </c:pt>
                <c:pt idx="1013">
                  <c:v>4.0218003723130096</c:v>
                </c:pt>
                <c:pt idx="1014">
                  <c:v>3.9788996810966637</c:v>
                </c:pt>
                <c:pt idx="1015">
                  <c:v>3.8849998733494431</c:v>
                </c:pt>
                <c:pt idx="1016">
                  <c:v>3.8269003082241397</c:v>
                </c:pt>
                <c:pt idx="1017">
                  <c:v>3.7295023986807792</c:v>
                </c:pt>
                <c:pt idx="1018">
                  <c:v>3.6831033447233494</c:v>
                </c:pt>
                <c:pt idx="1019">
                  <c:v>3.6444004180884804</c:v>
                </c:pt>
                <c:pt idx="1020">
                  <c:v>3.5782004440261517</c:v>
                </c:pt>
                <c:pt idx="1021">
                  <c:v>3.4678995346039301</c:v>
                </c:pt>
                <c:pt idx="1022">
                  <c:v>3.4028018081662594</c:v>
                </c:pt>
                <c:pt idx="1023">
                  <c:v>3.3343023620618624</c:v>
                </c:pt>
                <c:pt idx="1024">
                  <c:v>3.2432001907363883</c:v>
                </c:pt>
                <c:pt idx="1025">
                  <c:v>3.156899896239338</c:v>
                </c:pt>
                <c:pt idx="1026">
                  <c:v>3.1238998184198863</c:v>
                </c:pt>
                <c:pt idx="1027">
                  <c:v>3.0576043312103138</c:v>
                </c:pt>
                <c:pt idx="1028">
                  <c:v>3.0239011596640921</c:v>
                </c:pt>
                <c:pt idx="1029">
                  <c:v>2.9297000091537484</c:v>
                </c:pt>
                <c:pt idx="1030">
                  <c:v>2.911099979399296</c:v>
                </c:pt>
                <c:pt idx="1031">
                  <c:v>2.8163999214157229</c:v>
                </c:pt>
                <c:pt idx="1032">
                  <c:v>2.7701028343217331</c:v>
                </c:pt>
                <c:pt idx="1033">
                  <c:v>2.7322030738869216</c:v>
                </c:pt>
                <c:pt idx="1034">
                  <c:v>2.6874001174874138</c:v>
                </c:pt>
                <c:pt idx="1035">
                  <c:v>2.6406000762945041</c:v>
                </c:pt>
                <c:pt idx="1036">
                  <c:v>2.5939998931862647</c:v>
                </c:pt>
                <c:pt idx="1037">
                  <c:v>2.5381027984622051</c:v>
                </c:pt>
                <c:pt idx="1038">
                  <c:v>2.4845033821111429</c:v>
                </c:pt>
                <c:pt idx="1039">
                  <c:v>2.4568001899751835</c:v>
                </c:pt>
                <c:pt idx="1040">
                  <c:v>2.4256999076824286</c:v>
                </c:pt>
                <c:pt idx="1041">
                  <c:v>2.3691997856149101</c:v>
                </c:pt>
                <c:pt idx="1042">
                  <c:v>2.3210023857100168</c:v>
                </c:pt>
                <c:pt idx="1043">
                  <c:v>2.2814032592796138</c:v>
                </c:pt>
                <c:pt idx="1044">
                  <c:v>2.2608002212509746</c:v>
                </c:pt>
                <c:pt idx="1045">
                  <c:v>2.2231002014159458</c:v>
                </c:pt>
                <c:pt idx="1046">
                  <c:v>2.1914999130240176</c:v>
                </c:pt>
                <c:pt idx="1047">
                  <c:v>2.1557021354674362</c:v>
                </c:pt>
                <c:pt idx="1048">
                  <c:v>2.1198021461459575</c:v>
                </c:pt>
                <c:pt idx="1049">
                  <c:v>2.0872999023413286</c:v>
                </c:pt>
                <c:pt idx="1050">
                  <c:v>2.0621002326952294</c:v>
                </c:pt>
                <c:pt idx="1051">
                  <c:v>2.0351998504629591</c:v>
                </c:pt>
                <c:pt idx="1052">
                  <c:v>2.0058028846688103</c:v>
                </c:pt>
                <c:pt idx="1053">
                  <c:v>1.9788026596070267</c:v>
                </c:pt>
                <c:pt idx="1054">
                  <c:v>1.9482001892101835</c:v>
                </c:pt>
                <c:pt idx="1055">
                  <c:v>1.9165999160759384</c:v>
                </c:pt>
                <c:pt idx="1056">
                  <c:v>1.8856999870331492</c:v>
                </c:pt>
                <c:pt idx="1057">
                  <c:v>1.852001775361714</c:v>
                </c:pt>
                <c:pt idx="1058">
                  <c:v>1.8149020790151553</c:v>
                </c:pt>
                <c:pt idx="1059">
                  <c:v>1.7893001159682171</c:v>
                </c:pt>
                <c:pt idx="1060">
                  <c:v>1.7647001869190717</c:v>
                </c:pt>
                <c:pt idx="1061">
                  <c:v>1.736400077053986</c:v>
                </c:pt>
                <c:pt idx="1062">
                  <c:v>1.7131018684376613</c:v>
                </c:pt>
                <c:pt idx="1063">
                  <c:v>1.6821025039607775</c:v>
                </c:pt>
                <c:pt idx="1064">
                  <c:v>1.6590998527535703</c:v>
                </c:pt>
                <c:pt idx="1065">
                  <c:v>1.6335000656108605</c:v>
                </c:pt>
                <c:pt idx="1066">
                  <c:v>1.6020002059885883</c:v>
                </c:pt>
                <c:pt idx="1067">
                  <c:v>1.5717023986799177</c:v>
                </c:pt>
                <c:pt idx="1068">
                  <c:v>1.5448022010750719</c:v>
                </c:pt>
                <c:pt idx="1069">
                  <c:v>1.5166002349869814</c:v>
                </c:pt>
                <c:pt idx="1070">
                  <c:v>1.4876999259940931</c:v>
                </c:pt>
                <c:pt idx="1071">
                  <c:v>1.4625002204847988</c:v>
                </c:pt>
                <c:pt idx="1072">
                  <c:v>1.4355020149159827</c:v>
                </c:pt>
                <c:pt idx="1073">
                  <c:v>1.4100019050601986</c:v>
                </c:pt>
                <c:pt idx="1074">
                  <c:v>1.3834000900315004</c:v>
                </c:pt>
                <c:pt idx="1075">
                  <c:v>1.3604001670828438</c:v>
                </c:pt>
                <c:pt idx="1076">
                  <c:v>1.3304999214160489</c:v>
                </c:pt>
                <c:pt idx="1077">
                  <c:v>1.3054021896314225</c:v>
                </c:pt>
                <c:pt idx="1078">
                  <c:v>1.2843018020648742</c:v>
                </c:pt>
                <c:pt idx="1079">
                  <c:v>1.2607000053394586</c:v>
                </c:pt>
                <c:pt idx="1080">
                  <c:v>1.2379999168333597</c:v>
                </c:pt>
                <c:pt idx="1081">
                  <c:v>1.2162002174372901</c:v>
                </c:pt>
                <c:pt idx="1082">
                  <c:v>1.2030016677817912</c:v>
                </c:pt>
                <c:pt idx="1083">
                  <c:v>1.182501699833665</c:v>
                </c:pt>
                <c:pt idx="1084">
                  <c:v>1.1644001686072443</c:v>
                </c:pt>
                <c:pt idx="1085">
                  <c:v>1.1477998535192455</c:v>
                </c:pt>
                <c:pt idx="1086">
                  <c:v>1.1297002174396766</c:v>
                </c:pt>
                <c:pt idx="1087">
                  <c:v>1.1122024192809477</c:v>
                </c:pt>
                <c:pt idx="1088">
                  <c:v>1.0952020889235428</c:v>
                </c:pt>
                <c:pt idx="1089">
                  <c:v>1.075699794004322</c:v>
                </c:pt>
                <c:pt idx="1090">
                  <c:v>1.0599998771649553</c:v>
                </c:pt>
                <c:pt idx="1091">
                  <c:v>1.0442001686024014</c:v>
                </c:pt>
                <c:pt idx="1092">
                  <c:v>1.0252017128004809</c:v>
                </c:pt>
                <c:pt idx="1093">
                  <c:v>1.0041015487659024</c:v>
                </c:pt>
                <c:pt idx="1094">
                  <c:v>0.98250009612820577</c:v>
                </c:pt>
                <c:pt idx="1095">
                  <c:v>0.96049986877915217</c:v>
                </c:pt>
                <c:pt idx="1096">
                  <c:v>0.93919991607253905</c:v>
                </c:pt>
                <c:pt idx="1097">
                  <c:v>0.91690166854823474</c:v>
                </c:pt>
                <c:pt idx="1098">
                  <c:v>0.90130177611717954</c:v>
                </c:pt>
                <c:pt idx="1099">
                  <c:v>0.88690017852786696</c:v>
                </c:pt>
                <c:pt idx="1100">
                  <c:v>0.86860008697840385</c:v>
                </c:pt>
                <c:pt idx="1101">
                  <c:v>0.85309991683607223</c:v>
                </c:pt>
                <c:pt idx="1102">
                  <c:v>0.8343016723592882</c:v>
                </c:pt>
                <c:pt idx="1103">
                  <c:v>0.82070137252594577</c:v>
                </c:pt>
                <c:pt idx="1104">
                  <c:v>0.80319998932100134</c:v>
                </c:pt>
                <c:pt idx="1105">
                  <c:v>0.78539990997524001</c:v>
                </c:pt>
                <c:pt idx="1106">
                  <c:v>0.76630009307700675</c:v>
                </c:pt>
                <c:pt idx="1107">
                  <c:v>0.75300156173761934</c:v>
                </c:pt>
                <c:pt idx="1108">
                  <c:v>0.73960146713216091</c:v>
                </c:pt>
                <c:pt idx="1109">
                  <c:v>0.72280016250442713</c:v>
                </c:pt>
                <c:pt idx="1110">
                  <c:v>0.7034002311702352</c:v>
                </c:pt>
                <c:pt idx="1111">
                  <c:v>0.68830013961269287</c:v>
                </c:pt>
                <c:pt idx="1112">
                  <c:v>0.6785017623915337</c:v>
                </c:pt>
                <c:pt idx="1113">
                  <c:v>0.66600119705253746</c:v>
                </c:pt>
                <c:pt idx="1114">
                  <c:v>0.6526999618508853</c:v>
                </c:pt>
                <c:pt idx="1115">
                  <c:v>0.64060001831239788</c:v>
                </c:pt>
                <c:pt idx="1116">
                  <c:v>0.62849986648507183</c:v>
                </c:pt>
                <c:pt idx="1117">
                  <c:v>0.61130143203627085</c:v>
                </c:pt>
                <c:pt idx="1118">
                  <c:v>0.59530149459897075</c:v>
                </c:pt>
                <c:pt idx="1119">
                  <c:v>0.58650018386833835</c:v>
                </c:pt>
                <c:pt idx="1120">
                  <c:v>0.57290017394552706</c:v>
                </c:pt>
                <c:pt idx="1121">
                  <c:v>0.55460003433108795</c:v>
                </c:pt>
                <c:pt idx="1122">
                  <c:v>0.53880131912592333</c:v>
                </c:pt>
                <c:pt idx="1123">
                  <c:v>0.52640144500765018</c:v>
                </c:pt>
                <c:pt idx="1124">
                  <c:v>0.51540000152454013</c:v>
                </c:pt>
                <c:pt idx="1125">
                  <c:v>0.50359992218000116</c:v>
                </c:pt>
                <c:pt idx="1126">
                  <c:v>0.49459991226467537</c:v>
                </c:pt>
                <c:pt idx="1127">
                  <c:v>0.48700133591046324</c:v>
                </c:pt>
                <c:pt idx="1128">
                  <c:v>0.47490132598613854</c:v>
                </c:pt>
                <c:pt idx="1129">
                  <c:v>0.46260022659407696</c:v>
                </c:pt>
                <c:pt idx="1130">
                  <c:v>0.45250001144449925</c:v>
                </c:pt>
                <c:pt idx="1131">
                  <c:v>0.4408998626677203</c:v>
                </c:pt>
                <c:pt idx="1132">
                  <c:v>0.42920148544362746</c:v>
                </c:pt>
                <c:pt idx="1133">
                  <c:v>0.42340159301966196</c:v>
                </c:pt>
                <c:pt idx="1134">
                  <c:v>0.41709999847080326</c:v>
                </c:pt>
                <c:pt idx="1135">
                  <c:v>0.40450013351801317</c:v>
                </c:pt>
                <c:pt idx="1136">
                  <c:v>0.39320013274846133</c:v>
                </c:pt>
                <c:pt idx="1137">
                  <c:v>0.38490162276866613</c:v>
                </c:pt>
                <c:pt idx="1138">
                  <c:v>0.37780154342181049</c:v>
                </c:pt>
                <c:pt idx="1139">
                  <c:v>0.37249995498859789</c:v>
                </c:pt>
                <c:pt idx="1140">
                  <c:v>0.36750000838947017</c:v>
                </c:pt>
                <c:pt idx="1141">
                  <c:v>0.35859994430211373</c:v>
                </c:pt>
                <c:pt idx="1142">
                  <c:v>0.34360083999490598</c:v>
                </c:pt>
                <c:pt idx="1143">
                  <c:v>0.32940146102919243</c:v>
                </c:pt>
                <c:pt idx="1144">
                  <c:v>0.31770015945949126</c:v>
                </c:pt>
                <c:pt idx="1145">
                  <c:v>0.30809995651361533</c:v>
                </c:pt>
                <c:pt idx="1146">
                  <c:v>0.30080008850200102</c:v>
                </c:pt>
                <c:pt idx="1147">
                  <c:v>0.29180124359118054</c:v>
                </c:pt>
                <c:pt idx="1148">
                  <c:v>0.28440090179356048</c:v>
                </c:pt>
                <c:pt idx="1149">
                  <c:v>0.27200009841908468</c:v>
                </c:pt>
                <c:pt idx="1150">
                  <c:v>0.26360010071221041</c:v>
                </c:pt>
                <c:pt idx="1151">
                  <c:v>0.25039997330168262</c:v>
                </c:pt>
                <c:pt idx="1152">
                  <c:v>0.23940126723755384</c:v>
                </c:pt>
                <c:pt idx="1153">
                  <c:v>0.23260106124507729</c:v>
                </c:pt>
                <c:pt idx="1154">
                  <c:v>0.22459989852359286</c:v>
                </c:pt>
                <c:pt idx="1155">
                  <c:v>0.21819988250354072</c:v>
                </c:pt>
                <c:pt idx="1156">
                  <c:v>0.21190012893930543</c:v>
                </c:pt>
                <c:pt idx="1157">
                  <c:v>0.20770141067623626</c:v>
                </c:pt>
                <c:pt idx="1158">
                  <c:v>0.2035011352490983</c:v>
                </c:pt>
                <c:pt idx="1159">
                  <c:v>0.19829997863416793</c:v>
                </c:pt>
                <c:pt idx="1160">
                  <c:v>0.19299982986558462</c:v>
                </c:pt>
                <c:pt idx="1161">
                  <c:v>0.18290003432775848</c:v>
                </c:pt>
                <c:pt idx="1162">
                  <c:v>0.17450112304504728</c:v>
                </c:pt>
                <c:pt idx="1163">
                  <c:v>0.16840118255640846</c:v>
                </c:pt>
                <c:pt idx="1164">
                  <c:v>0.15940010146732675</c:v>
                </c:pt>
                <c:pt idx="1165">
                  <c:v>0.15100017318036407</c:v>
                </c:pt>
                <c:pt idx="1166">
                  <c:v>0.14119984359422233</c:v>
                </c:pt>
                <c:pt idx="1167">
                  <c:v>0.1340008689876413</c:v>
                </c:pt>
                <c:pt idx="1168">
                  <c:v>0.12460115509020397</c:v>
                </c:pt>
                <c:pt idx="1169">
                  <c:v>0.11429979628883302</c:v>
                </c:pt>
                <c:pt idx="1170">
                  <c:v>0.10710007324087201</c:v>
                </c:pt>
                <c:pt idx="1171">
                  <c:v>0.10250006637215847</c:v>
                </c:pt>
                <c:pt idx="1172">
                  <c:v>9.7601022331218701E-2</c:v>
                </c:pt>
                <c:pt idx="1173">
                  <c:v>8.9601094048703089E-2</c:v>
                </c:pt>
                <c:pt idx="1174">
                  <c:v>8.0399886319355574E-2</c:v>
                </c:pt>
                <c:pt idx="1175">
                  <c:v>7.3499951933627017E-2</c:v>
                </c:pt>
                <c:pt idx="1176">
                  <c:v>6.8300017548608594E-2</c:v>
                </c:pt>
                <c:pt idx="1177">
                  <c:v>6.680110321030952E-2</c:v>
                </c:pt>
                <c:pt idx="1178">
                  <c:v>6.3601168818422593E-2</c:v>
                </c:pt>
                <c:pt idx="1179">
                  <c:v>5.9800012204505038E-2</c:v>
                </c:pt>
                <c:pt idx="1180">
                  <c:v>5.4100156405183952E-2</c:v>
                </c:pt>
                <c:pt idx="1181">
                  <c:v>4.9600022888625972E-2</c:v>
                </c:pt>
                <c:pt idx="1182">
                  <c:v>4.480118713399861E-2</c:v>
                </c:pt>
                <c:pt idx="1183">
                  <c:v>4.0801116942020599E-2</c:v>
                </c:pt>
                <c:pt idx="1184">
                  <c:v>3.5499821467965376E-2</c:v>
                </c:pt>
                <c:pt idx="1185">
                  <c:v>2.7599832916166633E-2</c:v>
                </c:pt>
                <c:pt idx="1186">
                  <c:v>2.2399967958335765E-2</c:v>
                </c:pt>
                <c:pt idx="1187">
                  <c:v>1.1501071923703421E-2</c:v>
                </c:pt>
                <c:pt idx="1188">
                  <c:v>5.7008781368494965E-3</c:v>
                </c:pt>
                <c:pt idx="1189">
                  <c:v>2.6999328620149754E-3</c:v>
                </c:pt>
                <c:pt idx="1190">
                  <c:v>2.7999259909847751E-3</c:v>
                </c:pt>
                <c:pt idx="1191">
                  <c:v>-3.9997909552766941E-3</c:v>
                </c:pt>
                <c:pt idx="1192">
                  <c:v>-8.8988349889405072E-3</c:v>
                </c:pt>
                <c:pt idx="1193">
                  <c:v>-8.09897156432271E-3</c:v>
                </c:pt>
                <c:pt idx="1194">
                  <c:v>-1.5000046543718781E-2</c:v>
                </c:pt>
                <c:pt idx="1195">
                  <c:v>-2.1599956518912222E-2</c:v>
                </c:pt>
                <c:pt idx="1196">
                  <c:v>-2.3400090023642406E-2</c:v>
                </c:pt>
                <c:pt idx="1197">
                  <c:v>-2.9198925782111473E-2</c:v>
                </c:pt>
                <c:pt idx="1198">
                  <c:v>-3.6598911283363122E-2</c:v>
                </c:pt>
                <c:pt idx="1199">
                  <c:v>-4.0400122066785116E-2</c:v>
                </c:pt>
                <c:pt idx="1200">
                  <c:v>-4.5499766543798614E-2</c:v>
                </c:pt>
                <c:pt idx="1201">
                  <c:v>-5.0400238033034839E-2</c:v>
                </c:pt>
                <c:pt idx="1202">
                  <c:v>-5.8098796078411397E-2</c:v>
                </c:pt>
                <c:pt idx="1203">
                  <c:v>-5.7198727423383389E-2</c:v>
                </c:pt>
                <c:pt idx="1204">
                  <c:v>-6.009981765964767E-2</c:v>
                </c:pt>
                <c:pt idx="1205">
                  <c:v>-6.3099878694629297E-2</c:v>
                </c:pt>
                <c:pt idx="1206">
                  <c:v>-6.8899797821359243E-2</c:v>
                </c:pt>
                <c:pt idx="1207">
                  <c:v>-7.6998693846690003E-2</c:v>
                </c:pt>
                <c:pt idx="1208">
                  <c:v>-8.0699165351688862E-2</c:v>
                </c:pt>
                <c:pt idx="1209">
                  <c:v>-8.7299832914141007E-2</c:v>
                </c:pt>
                <c:pt idx="1210">
                  <c:v>-9.0699812317325268E-2</c:v>
                </c:pt>
                <c:pt idx="1211">
                  <c:v>-9.7300000001268927E-2</c:v>
                </c:pt>
                <c:pt idx="1212">
                  <c:v>-9.9898805616248865E-2</c:v>
                </c:pt>
                <c:pt idx="1213">
                  <c:v>-0.10429890289378818</c:v>
                </c:pt>
                <c:pt idx="1214">
                  <c:v>-0.11240008354070596</c:v>
                </c:pt>
                <c:pt idx="1215">
                  <c:v>-0.11640000266925199</c:v>
                </c:pt>
                <c:pt idx="1216">
                  <c:v>-0.12180001525848638</c:v>
                </c:pt>
                <c:pt idx="1217">
                  <c:v>-0.12429930953658186</c:v>
                </c:pt>
                <c:pt idx="1218">
                  <c:v>-0.13039904442121042</c:v>
                </c:pt>
                <c:pt idx="1219">
                  <c:v>-0.13830001373571577</c:v>
                </c:pt>
                <c:pt idx="1220">
                  <c:v>-0.14780002327461261</c:v>
                </c:pt>
                <c:pt idx="1221">
                  <c:v>-0.15519991797918919</c:v>
                </c:pt>
                <c:pt idx="1222">
                  <c:v>-0.15959920311433962</c:v>
                </c:pt>
                <c:pt idx="1223">
                  <c:v>-0.16479907683969941</c:v>
                </c:pt>
                <c:pt idx="1224">
                  <c:v>-0.16940011559199775</c:v>
                </c:pt>
                <c:pt idx="1225">
                  <c:v>-0.17750006484857295</c:v>
                </c:pt>
                <c:pt idx="1226">
                  <c:v>-0.18110002021421678</c:v>
                </c:pt>
                <c:pt idx="1227">
                  <c:v>-0.18339891929645091</c:v>
                </c:pt>
                <c:pt idx="1228">
                  <c:v>-0.18429891089908779</c:v>
                </c:pt>
                <c:pt idx="1229">
                  <c:v>-0.18509988632285967</c:v>
                </c:pt>
                <c:pt idx="1230">
                  <c:v>-0.18560008010535967</c:v>
                </c:pt>
                <c:pt idx="1231">
                  <c:v>-0.19119995384244248</c:v>
                </c:pt>
                <c:pt idx="1232">
                  <c:v>-0.19539935073407833</c:v>
                </c:pt>
                <c:pt idx="1233">
                  <c:v>-0.20019911880081054</c:v>
                </c:pt>
                <c:pt idx="1234">
                  <c:v>-0.20480002174008405</c:v>
                </c:pt>
                <c:pt idx="1235">
                  <c:v>-0.2040999107339303</c:v>
                </c:pt>
                <c:pt idx="1236">
                  <c:v>-0.20940008926845621</c:v>
                </c:pt>
                <c:pt idx="1237">
                  <c:v>-0.21169928703602636</c:v>
                </c:pt>
                <c:pt idx="1238">
                  <c:v>-0.21749902496230789</c:v>
                </c:pt>
                <c:pt idx="1239">
                  <c:v>-0.22219996109197382</c:v>
                </c:pt>
                <c:pt idx="1240">
                  <c:v>-0.22369997978239553</c:v>
                </c:pt>
                <c:pt idx="1241">
                  <c:v>-0.22820006484835176</c:v>
                </c:pt>
                <c:pt idx="1242">
                  <c:v>-0.23349915695143864</c:v>
                </c:pt>
                <c:pt idx="1243">
                  <c:v>-0.23439914245682303</c:v>
                </c:pt>
                <c:pt idx="1244">
                  <c:v>-0.23659991264139535</c:v>
                </c:pt>
                <c:pt idx="1245">
                  <c:v>-0.23879989509441657</c:v>
                </c:pt>
                <c:pt idx="1246">
                  <c:v>-0.24099997711164178</c:v>
                </c:pt>
                <c:pt idx="1247">
                  <c:v>-0.24559919891180471</c:v>
                </c:pt>
                <c:pt idx="1248">
                  <c:v>-0.24359897613612702</c:v>
                </c:pt>
                <c:pt idx="1249">
                  <c:v>-0.24659998779679881</c:v>
                </c:pt>
                <c:pt idx="1250">
                  <c:v>-0.25160000038158614</c:v>
                </c:pt>
                <c:pt idx="1251">
                  <c:v>-0.25890000076469732</c:v>
                </c:pt>
                <c:pt idx="1252">
                  <c:v>-0.26199928894493496</c:v>
                </c:pt>
                <c:pt idx="1253">
                  <c:v>-0.26669915352249518</c:v>
                </c:pt>
                <c:pt idx="1254">
                  <c:v>-0.27110011673357803</c:v>
                </c:pt>
                <c:pt idx="1255">
                  <c:v>-0.2743999240847188</c:v>
                </c:pt>
                <c:pt idx="1256">
                  <c:v>-0.2764000724782818</c:v>
                </c:pt>
                <c:pt idx="1257">
                  <c:v>-0.2775992038732511</c:v>
                </c:pt>
                <c:pt idx="1258">
                  <c:v>-0.27959941864537541</c:v>
                </c:pt>
                <c:pt idx="1259">
                  <c:v>-0.28269993515277747</c:v>
                </c:pt>
                <c:pt idx="1260">
                  <c:v>-0.28640008965157904</c:v>
                </c:pt>
                <c:pt idx="1261">
                  <c:v>-0.28979993019311223</c:v>
                </c:pt>
                <c:pt idx="1262">
                  <c:v>-0.29419924850662937</c:v>
                </c:pt>
                <c:pt idx="1263">
                  <c:v>-0.29799942093086429</c:v>
                </c:pt>
                <c:pt idx="1264">
                  <c:v>-0.30349993438721867</c:v>
                </c:pt>
                <c:pt idx="1265">
                  <c:v>-0.30390010986593552</c:v>
                </c:pt>
                <c:pt idx="1266">
                  <c:v>-0.3047999805494328</c:v>
                </c:pt>
                <c:pt idx="1267">
                  <c:v>-0.30929897308669752</c:v>
                </c:pt>
                <c:pt idx="1268">
                  <c:v>-0.31139929962228052</c:v>
                </c:pt>
                <c:pt idx="1269">
                  <c:v>-0.31359999122651061</c:v>
                </c:pt>
                <c:pt idx="1270">
                  <c:v>-0.31380000076023862</c:v>
                </c:pt>
                <c:pt idx="1271">
                  <c:v>-0.31680005264934152</c:v>
                </c:pt>
                <c:pt idx="1272">
                  <c:v>-0.31689932289009448</c:v>
                </c:pt>
                <c:pt idx="1273">
                  <c:v>-0.32029929009149782</c:v>
                </c:pt>
                <c:pt idx="1274">
                  <c:v>-0.32240000572346617</c:v>
                </c:pt>
                <c:pt idx="1275">
                  <c:v>-0.32180001220694976</c:v>
                </c:pt>
                <c:pt idx="1276">
                  <c:v>-0.32369997940259054</c:v>
                </c:pt>
                <c:pt idx="1277">
                  <c:v>-0.32179996489867335</c:v>
                </c:pt>
                <c:pt idx="1278">
                  <c:v>-0.32689924392616376</c:v>
                </c:pt>
                <c:pt idx="1279">
                  <c:v>-0.32699996871815529</c:v>
                </c:pt>
                <c:pt idx="1280">
                  <c:v>-0.32559881630004384</c:v>
                </c:pt>
                <c:pt idx="1281">
                  <c:v>-0.32439997558685718</c:v>
                </c:pt>
                <c:pt idx="1282">
                  <c:v>-0.32319995498983189</c:v>
                </c:pt>
                <c:pt idx="1283">
                  <c:v>-0.3235999313328648</c:v>
                </c:pt>
                <c:pt idx="1284">
                  <c:v>-0.32650000724970596</c:v>
                </c:pt>
                <c:pt idx="1285">
                  <c:v>-0.32949837493652012</c:v>
                </c:pt>
                <c:pt idx="1286">
                  <c:v>-0.32620008965022862</c:v>
                </c:pt>
                <c:pt idx="1287">
                  <c:v>-0.33030001754377736</c:v>
                </c:pt>
                <c:pt idx="1288">
                  <c:v>-0.33360005722352071</c:v>
                </c:pt>
                <c:pt idx="1289">
                  <c:v>-0.3354999248549575</c:v>
                </c:pt>
                <c:pt idx="1290">
                  <c:v>-0.33599898376269266</c:v>
                </c:pt>
                <c:pt idx="1291">
                  <c:v>-0.33999996796046617</c:v>
                </c:pt>
                <c:pt idx="1292">
                  <c:v>-0.33779994430369698</c:v>
                </c:pt>
                <c:pt idx="1293">
                  <c:v>-0.33999988441792084</c:v>
                </c:pt>
                <c:pt idx="1294">
                  <c:v>-0.33890003585838713</c:v>
                </c:pt>
                <c:pt idx="1295">
                  <c:v>-0.34219890747044701</c:v>
                </c:pt>
                <c:pt idx="1296">
                  <c:v>-0.34699996108975029</c:v>
                </c:pt>
                <c:pt idx="1297">
                  <c:v>-0.34510004310141085</c:v>
                </c:pt>
                <c:pt idx="1298">
                  <c:v>-0.34520004348451039</c:v>
                </c:pt>
                <c:pt idx="1299">
                  <c:v>-0.35110003776208032</c:v>
                </c:pt>
                <c:pt idx="1300">
                  <c:v>-0.34869878578319913</c:v>
                </c:pt>
                <c:pt idx="1301">
                  <c:v>-0.35150011711084517</c:v>
                </c:pt>
                <c:pt idx="1302">
                  <c:v>-0.34900009041302837</c:v>
                </c:pt>
                <c:pt idx="1303">
                  <c:v>-0.34919992180221016</c:v>
                </c:pt>
                <c:pt idx="1304">
                  <c:v>-0.35890007590933237</c:v>
                </c:pt>
                <c:pt idx="1305">
                  <c:v>-0.36159846763621317</c:v>
                </c:pt>
                <c:pt idx="1306">
                  <c:v>-0.36020007667684695</c:v>
                </c:pt>
                <c:pt idx="1307">
                  <c:v>-0.36139988403010648</c:v>
                </c:pt>
                <c:pt idx="1308">
                  <c:v>-0.36279992370691616</c:v>
                </c:pt>
                <c:pt idx="1309">
                  <c:v>-0.36740005989122437</c:v>
                </c:pt>
                <c:pt idx="1310">
                  <c:v>-0.36739853020117152</c:v>
                </c:pt>
                <c:pt idx="1311">
                  <c:v>-0.36620006980956532</c:v>
                </c:pt>
                <c:pt idx="1312">
                  <c:v>-0.37139992828451796</c:v>
                </c:pt>
                <c:pt idx="1313">
                  <c:v>-0.3765000976563897</c:v>
                </c:pt>
                <c:pt idx="1314">
                  <c:v>-0.37570005264569772</c:v>
                </c:pt>
                <c:pt idx="1315">
                  <c:v>-0.37899906006350648</c:v>
                </c:pt>
                <c:pt idx="1316">
                  <c:v>-0.37930000801134156</c:v>
                </c:pt>
                <c:pt idx="1317">
                  <c:v>-0.37560006294370396</c:v>
                </c:pt>
                <c:pt idx="1318">
                  <c:v>-0.37939995765918866</c:v>
                </c:pt>
                <c:pt idx="1319">
                  <c:v>-0.38319992180186091</c:v>
                </c:pt>
                <c:pt idx="1320">
                  <c:v>-0.38219870910688769</c:v>
                </c:pt>
                <c:pt idx="1321">
                  <c:v>-0.38160003738448722</c:v>
                </c:pt>
                <c:pt idx="1322">
                  <c:v>-0.38149998054723255</c:v>
                </c:pt>
                <c:pt idx="1323">
                  <c:v>-0.38439997787645552</c:v>
                </c:pt>
                <c:pt idx="1324">
                  <c:v>-0.38299988479411695</c:v>
                </c:pt>
                <c:pt idx="1325">
                  <c:v>-0.38329887123109074</c:v>
                </c:pt>
                <c:pt idx="1326">
                  <c:v>-0.38509999427333241</c:v>
                </c:pt>
                <c:pt idx="1327">
                  <c:v>-0.38980006713973125</c:v>
                </c:pt>
                <c:pt idx="1328">
                  <c:v>-0.3917000251749414</c:v>
                </c:pt>
                <c:pt idx="1329">
                  <c:v>-0.39379993782495148</c:v>
                </c:pt>
                <c:pt idx="1330">
                  <c:v>-0.3962989723222563</c:v>
                </c:pt>
                <c:pt idx="1331">
                  <c:v>-0.397999992746918</c:v>
                </c:pt>
                <c:pt idx="1332">
                  <c:v>-0.3971999568893807</c:v>
                </c:pt>
                <c:pt idx="1333">
                  <c:v>-0.39559989090048475</c:v>
                </c:pt>
                <c:pt idx="1334">
                  <c:v>-0.39630009346001316</c:v>
                </c:pt>
                <c:pt idx="1335">
                  <c:v>-0.40179848213301739</c:v>
                </c:pt>
                <c:pt idx="1336">
                  <c:v>-0.4036999191303039</c:v>
                </c:pt>
                <c:pt idx="1337">
                  <c:v>-0.40380001907760743</c:v>
                </c:pt>
                <c:pt idx="1338">
                  <c:v>-0.40650008278316818</c:v>
                </c:pt>
                <c:pt idx="1339">
                  <c:v>-0.40899998359964229</c:v>
                </c:pt>
                <c:pt idx="1340">
                  <c:v>-0.41099872856284492</c:v>
                </c:pt>
                <c:pt idx="1341">
                  <c:v>-0.41410009002720471</c:v>
                </c:pt>
                <c:pt idx="1342">
                  <c:v>-0.41590002708835527</c:v>
                </c:pt>
                <c:pt idx="1343">
                  <c:v>-0.42010009688965511</c:v>
                </c:pt>
                <c:pt idx="1344">
                  <c:v>-0.42130003700003726</c:v>
                </c:pt>
                <c:pt idx="1345">
                  <c:v>-0.42089850425691111</c:v>
                </c:pt>
                <c:pt idx="1346">
                  <c:v>-0.41720011635334231</c:v>
                </c:pt>
                <c:pt idx="1347">
                  <c:v>-0.41869991150451824</c:v>
                </c:pt>
                <c:pt idx="1348">
                  <c:v>-0.41569998741033487</c:v>
                </c:pt>
                <c:pt idx="1349">
                  <c:v>-0.41249989128118614</c:v>
                </c:pt>
                <c:pt idx="1350">
                  <c:v>-0.41449890175135806</c:v>
                </c:pt>
                <c:pt idx="1351">
                  <c:v>-0.41569991913274862</c:v>
                </c:pt>
                <c:pt idx="1352">
                  <c:v>-0.41739994964882499</c:v>
                </c:pt>
                <c:pt idx="1353">
                  <c:v>-0.41949991683941334</c:v>
                </c:pt>
                <c:pt idx="1354">
                  <c:v>-0.41700008927000454</c:v>
                </c:pt>
                <c:pt idx="1355">
                  <c:v>-0.41939837837708183</c:v>
                </c:pt>
                <c:pt idx="1356">
                  <c:v>-0.41360005988826742</c:v>
                </c:pt>
                <c:pt idx="1357">
                  <c:v>-0.41020007248152979</c:v>
                </c:pt>
                <c:pt idx="1358">
                  <c:v>-0.41339993094879901</c:v>
                </c:pt>
                <c:pt idx="1359">
                  <c:v>-0.41969988594064489</c:v>
                </c:pt>
                <c:pt idx="1360">
                  <c:v>-0.41629941253631841</c:v>
                </c:pt>
                <c:pt idx="1361">
                  <c:v>-0.42030007972789463</c:v>
                </c:pt>
                <c:pt idx="1362">
                  <c:v>-0.42179993820172967</c:v>
                </c:pt>
                <c:pt idx="1363">
                  <c:v>-0.42779999275080627</c:v>
                </c:pt>
                <c:pt idx="1364">
                  <c:v>-0.4273000988032436</c:v>
                </c:pt>
                <c:pt idx="1365">
                  <c:v>-0.4264985298141255</c:v>
                </c:pt>
                <c:pt idx="1366">
                  <c:v>-0.4253000000026077</c:v>
                </c:pt>
                <c:pt idx="1367">
                  <c:v>-0.4297999549889937</c:v>
                </c:pt>
                <c:pt idx="1368">
                  <c:v>-0.43290011215140112</c:v>
                </c:pt>
                <c:pt idx="1369">
                  <c:v>-0.43329996757529443</c:v>
                </c:pt>
                <c:pt idx="1370">
                  <c:v>-0.43269932518160203</c:v>
                </c:pt>
                <c:pt idx="1371">
                  <c:v>-0.43360002860572422</c:v>
                </c:pt>
                <c:pt idx="1372">
                  <c:v>-0.43759997444431065</c:v>
                </c:pt>
                <c:pt idx="1373">
                  <c:v>-0.43619994468463119</c:v>
                </c:pt>
                <c:pt idx="1374">
                  <c:v>-0.43419991798873525</c:v>
                </c:pt>
                <c:pt idx="1375">
                  <c:v>-0.43789876556547824</c:v>
                </c:pt>
                <c:pt idx="1376">
                  <c:v>-0.43709989166382002</c:v>
                </c:pt>
                <c:pt idx="1377">
                  <c:v>-0.43989999771292787</c:v>
                </c:pt>
                <c:pt idx="1378">
                  <c:v>-0.44710011252755066</c:v>
                </c:pt>
                <c:pt idx="1379">
                  <c:v>-0.4457999439255218</c:v>
                </c:pt>
                <c:pt idx="1380">
                  <c:v>-0.44619922905258136</c:v>
                </c:pt>
                <c:pt idx="1381">
                  <c:v>-0.44800010452308925</c:v>
                </c:pt>
                <c:pt idx="1382">
                  <c:v>-0.45100006255961489</c:v>
                </c:pt>
                <c:pt idx="1383">
                  <c:v>-0.45709993896161905</c:v>
                </c:pt>
                <c:pt idx="1384">
                  <c:v>-0.45710007210436743</c:v>
                </c:pt>
                <c:pt idx="1385">
                  <c:v>-0.45609873542707646</c:v>
                </c:pt>
                <c:pt idx="1386">
                  <c:v>-0.45399989776342409</c:v>
                </c:pt>
                <c:pt idx="1387">
                  <c:v>-0.45619996452296618</c:v>
                </c:pt>
                <c:pt idx="1388">
                  <c:v>-0.45649994964333018</c:v>
                </c:pt>
                <c:pt idx="1389">
                  <c:v>-0.45339988975320011</c:v>
                </c:pt>
                <c:pt idx="1390">
                  <c:v>-0.45289890937419841</c:v>
                </c:pt>
                <c:pt idx="1391">
                  <c:v>-0.45210006560955662</c:v>
                </c:pt>
                <c:pt idx="1392">
                  <c:v>-0.4513998939510202</c:v>
                </c:pt>
                <c:pt idx="1393">
                  <c:v>-0.45020010261941934</c:v>
                </c:pt>
                <c:pt idx="1394">
                  <c:v>-0.45240002746868413</c:v>
                </c:pt>
                <c:pt idx="1395">
                  <c:v>-0.45189876938093221</c:v>
                </c:pt>
                <c:pt idx="1396">
                  <c:v>-0.44850010070513235</c:v>
                </c:pt>
                <c:pt idx="1397">
                  <c:v>-0.44830006179836346</c:v>
                </c:pt>
                <c:pt idx="1398">
                  <c:v>-0.45229998359718593</c:v>
                </c:pt>
                <c:pt idx="1399">
                  <c:v>-0.45410001411073608</c:v>
                </c:pt>
                <c:pt idx="1400">
                  <c:v>-0.45319871673564194</c:v>
                </c:pt>
                <c:pt idx="1401">
                  <c:v>-0.45200001182820415</c:v>
                </c:pt>
                <c:pt idx="1402">
                  <c:v>-0.45140001220715931</c:v>
                </c:pt>
                <c:pt idx="1403">
                  <c:v>-0.4541001029938343</c:v>
                </c:pt>
                <c:pt idx="1404">
                  <c:v>-0.45609995536506176</c:v>
                </c:pt>
                <c:pt idx="1405">
                  <c:v>-0.45889940032793675</c:v>
                </c:pt>
                <c:pt idx="1406">
                  <c:v>-0.4632000312776654</c:v>
                </c:pt>
                <c:pt idx="1407">
                  <c:v>-0.46559998321754392</c:v>
                </c:pt>
                <c:pt idx="1408">
                  <c:v>-0.46800010719016427</c:v>
                </c:pt>
                <c:pt idx="1409">
                  <c:v>-0.4708998870846699</c:v>
                </c:pt>
                <c:pt idx="1410">
                  <c:v>-0.47249942856433336</c:v>
                </c:pt>
                <c:pt idx="1411">
                  <c:v>-0.47570002327120164</c:v>
                </c:pt>
                <c:pt idx="1412">
                  <c:v>-0.48120008087425958</c:v>
                </c:pt>
                <c:pt idx="1413">
                  <c:v>-0.48199990310240537</c:v>
                </c:pt>
                <c:pt idx="1414">
                  <c:v>-0.48169989432790317</c:v>
                </c:pt>
                <c:pt idx="1415">
                  <c:v>-0.48529893493105192</c:v>
                </c:pt>
                <c:pt idx="1416">
                  <c:v>-0.48840002174256369</c:v>
                </c:pt>
                <c:pt idx="1417">
                  <c:v>-0.49410007934784517</c:v>
                </c:pt>
                <c:pt idx="1418">
                  <c:v>-0.49769996490795165</c:v>
                </c:pt>
                <c:pt idx="1419">
                  <c:v>-0.49919999542180449</c:v>
                </c:pt>
                <c:pt idx="1420">
                  <c:v>-0.49719915085006505</c:v>
                </c:pt>
                <c:pt idx="1421">
                  <c:v>-0.50339992370572872</c:v>
                </c:pt>
                <c:pt idx="1422">
                  <c:v>-0.50559988784516463</c:v>
                </c:pt>
                <c:pt idx="1423">
                  <c:v>-0.50899988212768221</c:v>
                </c:pt>
                <c:pt idx="1424">
                  <c:v>-0.50740002135717077</c:v>
                </c:pt>
                <c:pt idx="1425">
                  <c:v>-0.50889830742380582</c:v>
                </c:pt>
                <c:pt idx="1426">
                  <c:v>-0.50789991951023694</c:v>
                </c:pt>
                <c:pt idx="1427">
                  <c:v>-0.50849994392046938</c:v>
                </c:pt>
                <c:pt idx="1428">
                  <c:v>-0.51090004081925144</c:v>
                </c:pt>
                <c:pt idx="1429">
                  <c:v>-0.51120007134159096</c:v>
                </c:pt>
                <c:pt idx="1430">
                  <c:v>-0.51229945297382073</c:v>
                </c:pt>
                <c:pt idx="1431">
                  <c:v>-0.51500001449312549</c:v>
                </c:pt>
                <c:pt idx="1432">
                  <c:v>-0.51699994850059738</c:v>
                </c:pt>
                <c:pt idx="1433">
                  <c:v>-0.51829991874546977</c:v>
                </c:pt>
                <c:pt idx="1434">
                  <c:v>-0.51679998245526804</c:v>
                </c:pt>
                <c:pt idx="1435">
                  <c:v>-0.51509899291704642</c:v>
                </c:pt>
                <c:pt idx="1436">
                  <c:v>-0.51300007972895401</c:v>
                </c:pt>
                <c:pt idx="1437">
                  <c:v>-0.51639993209391832</c:v>
                </c:pt>
                <c:pt idx="1438">
                  <c:v>-0.51280003204738023</c:v>
                </c:pt>
                <c:pt idx="1439">
                  <c:v>-0.51309988441789756</c:v>
                </c:pt>
                <c:pt idx="1440">
                  <c:v>-0.51799939574993914</c:v>
                </c:pt>
                <c:pt idx="1441">
                  <c:v>-0.52129996032454073</c:v>
                </c:pt>
                <c:pt idx="1442">
                  <c:v>-0.52379995155934012</c:v>
                </c:pt>
                <c:pt idx="1443">
                  <c:v>-0.5261999397262116</c:v>
                </c:pt>
                <c:pt idx="1444">
                  <c:v>-0.52560006980638718</c:v>
                </c:pt>
                <c:pt idx="1445">
                  <c:v>-0.52719893836911069</c:v>
                </c:pt>
                <c:pt idx="1446">
                  <c:v>-0.52979988937295275</c:v>
                </c:pt>
                <c:pt idx="1447">
                  <c:v>-0.5318999801602331</c:v>
                </c:pt>
                <c:pt idx="1448">
                  <c:v>-0.53339992599649122</c:v>
                </c:pt>
                <c:pt idx="1449">
                  <c:v>-0.53249989319010638</c:v>
                </c:pt>
                <c:pt idx="1450">
                  <c:v>-0.53159937133750645</c:v>
                </c:pt>
                <c:pt idx="1451">
                  <c:v>-0.53110003852634691</c:v>
                </c:pt>
                <c:pt idx="1452">
                  <c:v>-0.53360010223696008</c:v>
                </c:pt>
                <c:pt idx="1453">
                  <c:v>-0.53730004806857323</c:v>
                </c:pt>
                <c:pt idx="1454">
                  <c:v>-0.53830003624170786</c:v>
                </c:pt>
                <c:pt idx="1455">
                  <c:v>-0.53729909648973262</c:v>
                </c:pt>
                <c:pt idx="1456">
                  <c:v>-0.53820002479187679</c:v>
                </c:pt>
                <c:pt idx="1457">
                  <c:v>-0.53800004920776701</c:v>
                </c:pt>
                <c:pt idx="1458">
                  <c:v>-0.53820003433065722</c:v>
                </c:pt>
                <c:pt idx="1459">
                  <c:v>-0.53500001201609848</c:v>
                </c:pt>
                <c:pt idx="1460">
                  <c:v>-0.53119910544774029</c:v>
                </c:pt>
                <c:pt idx="1461">
                  <c:v>-0.52829994773492217</c:v>
                </c:pt>
                <c:pt idx="1462">
                  <c:v>-0.52999996604921762</c:v>
                </c:pt>
                <c:pt idx="1463">
                  <c:v>-0.52970004024246009</c:v>
                </c:pt>
                <c:pt idx="1464">
                  <c:v>-0.52770003757905215</c:v>
                </c:pt>
                <c:pt idx="1465">
                  <c:v>-0.52319908123172354</c:v>
                </c:pt>
                <c:pt idx="1466">
                  <c:v>-0.52110000954417046</c:v>
                </c:pt>
                <c:pt idx="1467">
                  <c:v>-0.51849997672979953</c:v>
                </c:pt>
                <c:pt idx="1468">
                  <c:v>-0.51799998760543531</c:v>
                </c:pt>
                <c:pt idx="1469">
                  <c:v>-0.51610002422239631</c:v>
                </c:pt>
                <c:pt idx="1470">
                  <c:v>-0.51659874343749834</c:v>
                </c:pt>
                <c:pt idx="1471">
                  <c:v>-0.51690005817363271</c:v>
                </c:pt>
                <c:pt idx="1472">
                  <c:v>-0.51340003147197422</c:v>
                </c:pt>
                <c:pt idx="1473">
                  <c:v>-0.50909998951101443</c:v>
                </c:pt>
                <c:pt idx="1474">
                  <c:v>-0.50620002918003593</c:v>
                </c:pt>
                <c:pt idx="1475">
                  <c:v>-0.50939932480105199</c:v>
                </c:pt>
                <c:pt idx="1476">
                  <c:v>-0.51010002518160036</c:v>
                </c:pt>
                <c:pt idx="1477">
                  <c:v>-0.50719996356929187</c:v>
                </c:pt>
                <c:pt idx="1478">
                  <c:v>-0.50780001201928826</c:v>
                </c:pt>
                <c:pt idx="1479">
                  <c:v>-0.5074999805437983</c:v>
                </c:pt>
                <c:pt idx="1480">
                  <c:v>-0.50749955215724185</c:v>
                </c:pt>
                <c:pt idx="1481">
                  <c:v>-0.50870004119497025</c:v>
                </c:pt>
                <c:pt idx="1482">
                  <c:v>-0.50540003853529925</c:v>
                </c:pt>
                <c:pt idx="1483">
                  <c:v>-0.50529999657010194</c:v>
                </c:pt>
                <c:pt idx="1484">
                  <c:v>-0.50299994106171653</c:v>
                </c:pt>
                <c:pt idx="1485">
                  <c:v>-0.50219911136809969</c:v>
                </c:pt>
                <c:pt idx="1486">
                  <c:v>-0.50089998683688464</c:v>
                </c:pt>
                <c:pt idx="1487">
                  <c:v>-0.50150000210123835</c:v>
                </c:pt>
                <c:pt idx="1488">
                  <c:v>-0.5025999736826634</c:v>
                </c:pt>
                <c:pt idx="1489">
                  <c:v>-0.49940001773939002</c:v>
                </c:pt>
                <c:pt idx="1490">
                  <c:v>-0.49589904480671976</c:v>
                </c:pt>
                <c:pt idx="1491">
                  <c:v>-0.49580000934656709</c:v>
                </c:pt>
                <c:pt idx="1492">
                  <c:v>-0.49530003376275999</c:v>
                </c:pt>
                <c:pt idx="1493">
                  <c:v>-0.49449995860777562</c:v>
                </c:pt>
                <c:pt idx="1494">
                  <c:v>-0.49339996032358613</c:v>
                </c:pt>
                <c:pt idx="1495">
                  <c:v>-0.4983996917726472</c:v>
                </c:pt>
                <c:pt idx="1496">
                  <c:v>-0.49970000877510756</c:v>
                </c:pt>
                <c:pt idx="1497">
                  <c:v>-0.50320005721732741</c:v>
                </c:pt>
                <c:pt idx="1498">
                  <c:v>-0.50370000000111759</c:v>
                </c:pt>
                <c:pt idx="1499">
                  <c:v>-0.50840000915923156</c:v>
                </c:pt>
                <c:pt idx="1500">
                  <c:v>-0.50849926243245136</c:v>
                </c:pt>
                <c:pt idx="1501">
                  <c:v>-0.50589996585767949</c:v>
                </c:pt>
                <c:pt idx="1502">
                  <c:v>-0.50509998416964663</c:v>
                </c:pt>
                <c:pt idx="1503">
                  <c:v>-0.50329996184882475</c:v>
                </c:pt>
                <c:pt idx="1504">
                  <c:v>-0.50429997272294713</c:v>
                </c:pt>
                <c:pt idx="1505">
                  <c:v>-0.49979897269804496</c:v>
                </c:pt>
                <c:pt idx="1506">
                  <c:v>-0.49689997349196346</c:v>
                </c:pt>
                <c:pt idx="1507">
                  <c:v>-0.50050001583440462</c:v>
                </c:pt>
                <c:pt idx="1508">
                  <c:v>-0.50370003852731315</c:v>
                </c:pt>
                <c:pt idx="1509">
                  <c:v>-0.50359999656939181</c:v>
                </c:pt>
                <c:pt idx="1510">
                  <c:v>-0.50329916687041987</c:v>
                </c:pt>
                <c:pt idx="1511">
                  <c:v>-0.50620000915660057</c:v>
                </c:pt>
                <c:pt idx="1512">
                  <c:v>-0.50849998684134334</c:v>
                </c:pt>
                <c:pt idx="1513">
                  <c:v>-0.50649997806613101</c:v>
                </c:pt>
                <c:pt idx="1514">
                  <c:v>-0.5034999784475076</c:v>
                </c:pt>
                <c:pt idx="1515">
                  <c:v>-0.50329910507571185</c:v>
                </c:pt>
                <c:pt idx="1516">
                  <c:v>-0.50169998054479947</c:v>
                </c:pt>
                <c:pt idx="1517">
                  <c:v>-0.49970002460759133</c:v>
                </c:pt>
                <c:pt idx="1518">
                  <c:v>-0.5005000490200473</c:v>
                </c:pt>
                <c:pt idx="1519">
                  <c:v>-0.50250002060056431</c:v>
                </c:pt>
                <c:pt idx="1520">
                  <c:v>-0.50379938258993207</c:v>
                </c:pt>
                <c:pt idx="1521">
                  <c:v>-0.50719994411338121</c:v>
                </c:pt>
                <c:pt idx="1522">
                  <c:v>-0.51309999256045558</c:v>
                </c:pt>
                <c:pt idx="1523">
                  <c:v>-0.51840003184770467</c:v>
                </c:pt>
                <c:pt idx="1524">
                  <c:v>-0.52170002746424871</c:v>
                </c:pt>
                <c:pt idx="1525">
                  <c:v>-0.52189933052432025</c:v>
                </c:pt>
                <c:pt idx="1526">
                  <c:v>-0.52369994488253724</c:v>
                </c:pt>
                <c:pt idx="1527">
                  <c:v>-0.52359998588508461</c:v>
                </c:pt>
                <c:pt idx="1528">
                  <c:v>-0.52310002384183463</c:v>
                </c:pt>
                <c:pt idx="1529">
                  <c:v>-0.52690003909810912</c:v>
                </c:pt>
                <c:pt idx="1530">
                  <c:v>-0.53309946270019282</c:v>
                </c:pt>
                <c:pt idx="1531">
                  <c:v>-0.53389997139311163</c:v>
                </c:pt>
                <c:pt idx="1532">
                  <c:v>-0.53519996700197225</c:v>
                </c:pt>
                <c:pt idx="1533">
                  <c:v>-0.53389997482008766</c:v>
                </c:pt>
                <c:pt idx="1534">
                  <c:v>-0.53360005206923233</c:v>
                </c:pt>
                <c:pt idx="1535">
                  <c:v>-0.53439946384605719</c:v>
                </c:pt>
                <c:pt idx="1536">
                  <c:v>-0.53570000877516577</c:v>
                </c:pt>
                <c:pt idx="1537">
                  <c:v>-0.53619997425266774</c:v>
                </c:pt>
                <c:pt idx="1538">
                  <c:v>-0.53640005149645731</c:v>
                </c:pt>
                <c:pt idx="1539">
                  <c:v>-0.53389999904902652</c:v>
                </c:pt>
                <c:pt idx="1540">
                  <c:v>-0.53439843139494769</c:v>
                </c:pt>
                <c:pt idx="1541">
                  <c:v>-0.53060000725236023</c:v>
                </c:pt>
                <c:pt idx="1542">
                  <c:v>-0.52939998797955923</c:v>
                </c:pt>
                <c:pt idx="1543">
                  <c:v>-0.53020002288394608</c:v>
                </c:pt>
                <c:pt idx="1544">
                  <c:v>-0.53180005474132486</c:v>
                </c:pt>
                <c:pt idx="1545">
                  <c:v>-0.53559952068462735</c:v>
                </c:pt>
                <c:pt idx="1546">
                  <c:v>-0.53740004596329527</c:v>
                </c:pt>
                <c:pt idx="1547">
                  <c:v>-0.53760001448972616</c:v>
                </c:pt>
                <c:pt idx="1548">
                  <c:v>-0.53379999523167498</c:v>
                </c:pt>
                <c:pt idx="1549">
                  <c:v>-0.53449998035648605</c:v>
                </c:pt>
                <c:pt idx="1550">
                  <c:v>-0.5407995912610204</c:v>
                </c:pt>
                <c:pt idx="1551">
                  <c:v>-0.54389999427803559</c:v>
                </c:pt>
                <c:pt idx="1552">
                  <c:v>-0.54459997940284666</c:v>
                </c:pt>
                <c:pt idx="1553">
                  <c:v>-0.54099996013974305</c:v>
                </c:pt>
                <c:pt idx="1554">
                  <c:v>-0.54170000858721323</c:v>
                </c:pt>
                <c:pt idx="1555">
                  <c:v>-0.53929894962493563</c:v>
                </c:pt>
                <c:pt idx="1556">
                  <c:v>-0.53719996700237971</c:v>
                </c:pt>
                <c:pt idx="1557">
                  <c:v>-0.53620001106173731</c:v>
                </c:pt>
                <c:pt idx="1558">
                  <c:v>-0.53380003547499655</c:v>
                </c:pt>
                <c:pt idx="1559">
                  <c:v>-0.52939996948407497</c:v>
                </c:pt>
                <c:pt idx="1560">
                  <c:v>-0.52629882144537987</c:v>
                </c:pt>
                <c:pt idx="1561">
                  <c:v>-0.52379999733238947</c:v>
                </c:pt>
                <c:pt idx="1562">
                  <c:v>-0.52580005931667984</c:v>
                </c:pt>
                <c:pt idx="1563">
                  <c:v>-0.5217000339544029</c:v>
                </c:pt>
                <c:pt idx="1564">
                  <c:v>-0.52339998588286107</c:v>
                </c:pt>
                <c:pt idx="1565">
                  <c:v>-0.52109966622083448</c:v>
                </c:pt>
                <c:pt idx="1566">
                  <c:v>-0.52309996356780175</c:v>
                </c:pt>
                <c:pt idx="1567">
                  <c:v>-0.52319999542669393</c:v>
                </c:pt>
                <c:pt idx="1568">
                  <c:v>-0.52089998970041052</c:v>
                </c:pt>
                <c:pt idx="1569">
                  <c:v>-0.51759997654153267</c:v>
                </c:pt>
                <c:pt idx="1570">
                  <c:v>-0.51639948043884942</c:v>
                </c:pt>
                <c:pt idx="1571">
                  <c:v>-0.51740000571589917</c:v>
                </c:pt>
                <c:pt idx="1572">
                  <c:v>-0.5138000436782022</c:v>
                </c:pt>
                <c:pt idx="1573">
                  <c:v>-0.51029997463047039</c:v>
                </c:pt>
                <c:pt idx="1574">
                  <c:v>-0.51299995669978671</c:v>
                </c:pt>
                <c:pt idx="1575">
                  <c:v>-0.51629937286634231</c:v>
                </c:pt>
                <c:pt idx="1576">
                  <c:v>-0.51719997062173206</c:v>
                </c:pt>
                <c:pt idx="1577">
                  <c:v>-0.52000000247790013</c:v>
                </c:pt>
                <c:pt idx="1578">
                  <c:v>-0.52309997539850883</c:v>
                </c:pt>
                <c:pt idx="1579">
                  <c:v>-0.52210004959488288</c:v>
                </c:pt>
                <c:pt idx="1580">
                  <c:v>-0.5235992212255951</c:v>
                </c:pt>
                <c:pt idx="1581">
                  <c:v>-0.52049994125263765</c:v>
                </c:pt>
                <c:pt idx="1582">
                  <c:v>-0.51880002899270039</c:v>
                </c:pt>
                <c:pt idx="1583">
                  <c:v>-0.51390000667743152</c:v>
                </c:pt>
                <c:pt idx="1584">
                  <c:v>-0.50960001011117129</c:v>
                </c:pt>
                <c:pt idx="1585">
                  <c:v>-0.50499909305654</c:v>
                </c:pt>
                <c:pt idx="1586">
                  <c:v>-0.5015000047715148</c:v>
                </c:pt>
                <c:pt idx="1587">
                  <c:v>-0.50229997940186877</c:v>
                </c:pt>
                <c:pt idx="1588">
                  <c:v>-0.50709997500962345</c:v>
                </c:pt>
                <c:pt idx="1589">
                  <c:v>-0.50629994353948859</c:v>
                </c:pt>
                <c:pt idx="1590">
                  <c:v>-0.50359891606058227</c:v>
                </c:pt>
                <c:pt idx="1591">
                  <c:v>-0.49779996967845364</c:v>
                </c:pt>
                <c:pt idx="1592">
                  <c:v>-0.49770003032608656</c:v>
                </c:pt>
                <c:pt idx="1593">
                  <c:v>-0.49689997177483747</c:v>
                </c:pt>
                <c:pt idx="1594">
                  <c:v>-0.49740003681654343</c:v>
                </c:pt>
                <c:pt idx="1595">
                  <c:v>-0.49839979400712764</c:v>
                </c:pt>
                <c:pt idx="1596">
                  <c:v>-0.49959998569829622</c:v>
                </c:pt>
                <c:pt idx="1597">
                  <c:v>-0.49950005684513599</c:v>
                </c:pt>
                <c:pt idx="1598">
                  <c:v>-0.49929997559229378</c:v>
                </c:pt>
                <c:pt idx="1599">
                  <c:v>-0.50139998035592726</c:v>
                </c:pt>
                <c:pt idx="1600">
                  <c:v>-0.50519922142120777</c:v>
                </c:pt>
                <c:pt idx="1601">
                  <c:v>-0.50569997463026084</c:v>
                </c:pt>
                <c:pt idx="1602">
                  <c:v>-0.5094000108729233</c:v>
                </c:pt>
                <c:pt idx="1603">
                  <c:v>-0.50939997940440662</c:v>
                </c:pt>
                <c:pt idx="1604">
                  <c:v>-0.5122000444389414</c:v>
                </c:pt>
                <c:pt idx="1605">
                  <c:v>-0.51109907589125214</c:v>
                </c:pt>
                <c:pt idx="1606">
                  <c:v>-0.50959995442099171</c:v>
                </c:pt>
                <c:pt idx="1607">
                  <c:v>-0.50879997272568289</c:v>
                </c:pt>
                <c:pt idx="1608">
                  <c:v>-0.51139998493454186</c:v>
                </c:pt>
                <c:pt idx="1609">
                  <c:v>-0.5117000499740243</c:v>
                </c:pt>
                <c:pt idx="1610">
                  <c:v>-0.51399921112169977</c:v>
                </c:pt>
                <c:pt idx="1611">
                  <c:v>-0.50870001716975821</c:v>
                </c:pt>
                <c:pt idx="1612">
                  <c:v>-0.50630001144600101</c:v>
                </c:pt>
                <c:pt idx="1613">
                  <c:v>-0.50760005683696363</c:v>
                </c:pt>
                <c:pt idx="1614">
                  <c:v>-0.50910001621377887</c:v>
                </c:pt>
                <c:pt idx="1615">
                  <c:v>-0.5104994821595028</c:v>
                </c:pt>
                <c:pt idx="1616">
                  <c:v>-0.5120000074384734</c:v>
                </c:pt>
                <c:pt idx="1617">
                  <c:v>-0.51080005893891212</c:v>
                </c:pt>
                <c:pt idx="1618">
                  <c:v>-0.50829996413813205</c:v>
                </c:pt>
                <c:pt idx="1619">
                  <c:v>-0.51029997939622262</c:v>
                </c:pt>
                <c:pt idx="1620">
                  <c:v>-0.50939917240611976</c:v>
                </c:pt>
                <c:pt idx="1621">
                  <c:v>-0.51119996185298078</c:v>
                </c:pt>
                <c:pt idx="1622">
                  <c:v>-0.51450000419572461</c:v>
                </c:pt>
                <c:pt idx="1623">
                  <c:v>-0.51289998493302846</c:v>
                </c:pt>
                <c:pt idx="1624">
                  <c:v>-0.51539998359658057</c:v>
                </c:pt>
                <c:pt idx="1625">
                  <c:v>-0.51079914035653928</c:v>
                </c:pt>
                <c:pt idx="1626">
                  <c:v>-0.50839996604918269</c:v>
                </c:pt>
                <c:pt idx="1627">
                  <c:v>-0.50949998741270974</c:v>
                </c:pt>
                <c:pt idx="1628">
                  <c:v>-0.50970005855924683</c:v>
                </c:pt>
                <c:pt idx="1629">
                  <c:v>-0.50870005283650244</c:v>
                </c:pt>
                <c:pt idx="1630">
                  <c:v>-0.51049923973187106</c:v>
                </c:pt>
                <c:pt idx="1631">
                  <c:v>-0.50990000953606796</c:v>
                </c:pt>
                <c:pt idx="1632">
                  <c:v>-0.50920000382029684</c:v>
                </c:pt>
                <c:pt idx="1633">
                  <c:v>-0.51259994659631047</c:v>
                </c:pt>
                <c:pt idx="1634">
                  <c:v>-0.51379998588527087</c:v>
                </c:pt>
                <c:pt idx="1635">
                  <c:v>-0.51169891776953591</c:v>
                </c:pt>
                <c:pt idx="1636">
                  <c:v>-0.50689995480206562</c:v>
                </c:pt>
                <c:pt idx="1637">
                  <c:v>-0.50559995956427883</c:v>
                </c:pt>
                <c:pt idx="1638">
                  <c:v>-0.50829994164087111</c:v>
                </c:pt>
                <c:pt idx="1639">
                  <c:v>-0.50910004596516956</c:v>
                </c:pt>
                <c:pt idx="1640">
                  <c:v>-0.5130989988319925</c:v>
                </c:pt>
                <c:pt idx="1641">
                  <c:v>-0.51129997997486498</c:v>
                </c:pt>
                <c:pt idx="1642">
                  <c:v>-0.5167000026704045</c:v>
                </c:pt>
                <c:pt idx="1643">
                  <c:v>-0.51880002098187106</c:v>
                </c:pt>
                <c:pt idx="1644">
                  <c:v>-0.52250003318476956</c:v>
                </c:pt>
                <c:pt idx="1645">
                  <c:v>-0.5256999397315667</c:v>
                </c:pt>
                <c:pt idx="1646">
                  <c:v>-0.52930002575158142</c:v>
                </c:pt>
                <c:pt idx="1647">
                  <c:v>-0.53290002136782277</c:v>
                </c:pt>
                <c:pt idx="1648">
                  <c:v>-0.5334000562725123</c:v>
                </c:pt>
                <c:pt idx="1649">
                  <c:v>-0.52640000076644355</c:v>
                </c:pt>
                <c:pt idx="1650">
                  <c:v>-0.52449844531656709</c:v>
                </c:pt>
                <c:pt idx="1651">
                  <c:v>-0.52230000458075665</c:v>
                </c:pt>
                <c:pt idx="1652">
                  <c:v>-0.52239996566640912</c:v>
                </c:pt>
                <c:pt idx="1653">
                  <c:v>-0.52340001106495038</c:v>
                </c:pt>
                <c:pt idx="1654">
                  <c:v>-0.51999999924009899</c:v>
                </c:pt>
                <c:pt idx="1655">
                  <c:v>-0.52069928874698235</c:v>
                </c:pt>
                <c:pt idx="1656">
                  <c:v>-0.52250002536311513</c:v>
                </c:pt>
                <c:pt idx="1657">
                  <c:v>-0.52369999084476149</c:v>
                </c:pt>
                <c:pt idx="1658">
                  <c:v>-0.52280001287726918</c:v>
                </c:pt>
                <c:pt idx="1659">
                  <c:v>-0.52320002441410907</c:v>
                </c:pt>
                <c:pt idx="1660">
                  <c:v>-0.52239949713111855</c:v>
                </c:pt>
                <c:pt idx="1661">
                  <c:v>-0.51759998483612435</c:v>
                </c:pt>
                <c:pt idx="1662">
                  <c:v>-0.51650002956739627</c:v>
                </c:pt>
                <c:pt idx="1663">
                  <c:v>-0.51840000486117788</c:v>
                </c:pt>
                <c:pt idx="1664">
                  <c:v>-0.52259998455701862</c:v>
                </c:pt>
                <c:pt idx="1665">
                  <c:v>-0.5199999930409831</c:v>
                </c:pt>
                <c:pt idx="1666">
                  <c:v>-0.52030001134698978</c:v>
                </c:pt>
                <c:pt idx="1667">
                  <c:v>-0.52089998665178427</c:v>
                </c:pt>
                <c:pt idx="1668">
                  <c:v>-0.52349997177225305</c:v>
                </c:pt>
                <c:pt idx="1669">
                  <c:v>-0.52379999246477382</c:v>
                </c:pt>
                <c:pt idx="1670">
                  <c:v>-0.524699984358449</c:v>
                </c:pt>
                <c:pt idx="1671">
                  <c:v>-0.52030001487582922</c:v>
                </c:pt>
                <c:pt idx="1672">
                  <c:v>-0.52120001354342094</c:v>
                </c:pt>
                <c:pt idx="1673">
                  <c:v>-0.52279999933671206</c:v>
                </c:pt>
                <c:pt idx="1674">
                  <c:v>-0.52050000410235953</c:v>
                </c:pt>
                <c:pt idx="1675">
                  <c:v>-0.52100001258804696</c:v>
                </c:pt>
                <c:pt idx="1676">
                  <c:v>-0.5169000166861224</c:v>
                </c:pt>
                <c:pt idx="1677">
                  <c:v>-0.52039999265980441</c:v>
                </c:pt>
                <c:pt idx="1678">
                  <c:v>-0.52250001468928531</c:v>
                </c:pt>
                <c:pt idx="1679">
                  <c:v>-0.52649997034313856</c:v>
                </c:pt>
                <c:pt idx="1680">
                  <c:v>-0.52429999408195727</c:v>
                </c:pt>
                <c:pt idx="1681">
                  <c:v>-0.52720002594287507</c:v>
                </c:pt>
                <c:pt idx="1682">
                  <c:v>-0.5276000147787272</c:v>
                </c:pt>
                <c:pt idx="1683">
                  <c:v>-0.52759999314002926</c:v>
                </c:pt>
                <c:pt idx="1684">
                  <c:v>-0.52659999112802325</c:v>
                </c:pt>
                <c:pt idx="1685">
                  <c:v>-0.5264999725332018</c:v>
                </c:pt>
                <c:pt idx="1686">
                  <c:v>-0.5283999779712758</c:v>
                </c:pt>
                <c:pt idx="1687">
                  <c:v>-0.52870001897827024</c:v>
                </c:pt>
                <c:pt idx="1688">
                  <c:v>-0.52890001392370323</c:v>
                </c:pt>
                <c:pt idx="1689">
                  <c:v>-0.53209997634985484</c:v>
                </c:pt>
                <c:pt idx="1690">
                  <c:v>-0.53460001497296616</c:v>
                </c:pt>
                <c:pt idx="1691">
                  <c:v>-0.53400002107809996</c:v>
                </c:pt>
                <c:pt idx="1692">
                  <c:v>-0.53419997367745964</c:v>
                </c:pt>
                <c:pt idx="1693">
                  <c:v>-0.53649998960463563</c:v>
                </c:pt>
                <c:pt idx="1694">
                  <c:v>-0.54139998216851382</c:v>
                </c:pt>
                <c:pt idx="1695">
                  <c:v>-0.54280002316954779</c:v>
                </c:pt>
                <c:pt idx="1696">
                  <c:v>-0.54580000524583738</c:v>
                </c:pt>
                <c:pt idx="1697">
                  <c:v>-0.54919999780395301</c:v>
                </c:pt>
                <c:pt idx="1698">
                  <c:v>-0.55250001983949915</c:v>
                </c:pt>
                <c:pt idx="1699">
                  <c:v>-0.55519998598174425</c:v>
                </c:pt>
                <c:pt idx="1700">
                  <c:v>-0.5590000215524924</c:v>
                </c:pt>
                <c:pt idx="1701">
                  <c:v>-0.56160002326942049</c:v>
                </c:pt>
                <c:pt idx="1702">
                  <c:v>-0.5612000144974445</c:v>
                </c:pt>
                <c:pt idx="1703">
                  <c:v>-0.55940001859562472</c:v>
                </c:pt>
                <c:pt idx="1704">
                  <c:v>-0.56529998779296875</c:v>
                </c:pt>
                <c:pt idx="1705">
                  <c:v>-0.56560001221077982</c:v>
                </c:pt>
                <c:pt idx="1706">
                  <c:v>-0.55970002613321412</c:v>
                </c:pt>
                <c:pt idx="1707">
                  <c:v>-0.55649999027082231</c:v>
                </c:pt>
                <c:pt idx="1708">
                  <c:v>-0.55660001468640985</c:v>
                </c:pt>
                <c:pt idx="1709">
                  <c:v>-0.557999970340461</c:v>
                </c:pt>
                <c:pt idx="1710">
                  <c:v>-0.56180001878965413</c:v>
                </c:pt>
                <c:pt idx="1711">
                  <c:v>-0.56690002794493921</c:v>
                </c:pt>
                <c:pt idx="1712">
                  <c:v>-0.56899997444270412</c:v>
                </c:pt>
                <c:pt idx="1713">
                  <c:v>-0.57199999409203883</c:v>
                </c:pt>
                <c:pt idx="1714">
                  <c:v>-0.56760001783550251</c:v>
                </c:pt>
                <c:pt idx="1715">
                  <c:v>-0.57300001344265183</c:v>
                </c:pt>
                <c:pt idx="1716">
                  <c:v>-0.57479999923816649</c:v>
                </c:pt>
                <c:pt idx="1717">
                  <c:v>-0.57180002975655952</c:v>
                </c:pt>
                <c:pt idx="1718">
                  <c:v>-0.56989998102653772</c:v>
                </c:pt>
                <c:pt idx="1719">
                  <c:v>-0.57169997969322139</c:v>
                </c:pt>
                <c:pt idx="1720">
                  <c:v>-0.57299998140661046</c:v>
                </c:pt>
                <c:pt idx="1721">
                  <c:v>-0.57539997567801038</c:v>
                </c:pt>
                <c:pt idx="1722">
                  <c:v>-0.5777000271846191</c:v>
                </c:pt>
                <c:pt idx="1723">
                  <c:v>-0.57879998893622542</c:v>
                </c:pt>
                <c:pt idx="1724">
                  <c:v>-0.57819999370258301</c:v>
                </c:pt>
                <c:pt idx="1725">
                  <c:v>-0.5795000120124314</c:v>
                </c:pt>
                <c:pt idx="1726">
                  <c:v>-0.58020001983823022</c:v>
                </c:pt>
                <c:pt idx="1727">
                  <c:v>-0.57950000124401413</c:v>
                </c:pt>
                <c:pt idx="1728">
                  <c:v>-0.58249999685358489</c:v>
                </c:pt>
                <c:pt idx="1729">
                  <c:v>-0.58230001449555857</c:v>
                </c:pt>
                <c:pt idx="1730">
                  <c:v>-0.58030001383303897</c:v>
                </c:pt>
                <c:pt idx="1731">
                  <c:v>-0.58119999589689542</c:v>
                </c:pt>
                <c:pt idx="1732">
                  <c:v>-0.58360002775589237</c:v>
                </c:pt>
                <c:pt idx="1733">
                  <c:v>-0.58560001659498084</c:v>
                </c:pt>
                <c:pt idx="1734">
                  <c:v>-0.58440000477276044</c:v>
                </c:pt>
                <c:pt idx="1735">
                  <c:v>-0.58649999294721056</c:v>
                </c:pt>
                <c:pt idx="1736">
                  <c:v>-0.58470000381930731</c:v>
                </c:pt>
                <c:pt idx="1737">
                  <c:v>-0.58769998283241875</c:v>
                </c:pt>
                <c:pt idx="1738">
                  <c:v>-0.58500000114872819</c:v>
                </c:pt>
                <c:pt idx="1739">
                  <c:v>-0.5815999855985865</c:v>
                </c:pt>
                <c:pt idx="1740">
                  <c:v>-0.57910000019182917</c:v>
                </c:pt>
                <c:pt idx="1741">
                  <c:v>-0.57839997243718244</c:v>
                </c:pt>
                <c:pt idx="1742">
                  <c:v>-0.58140002832078608</c:v>
                </c:pt>
                <c:pt idx="1743">
                  <c:v>-0.58259997043205658</c:v>
                </c:pt>
                <c:pt idx="1744">
                  <c:v>-0.58509998941008234</c:v>
                </c:pt>
                <c:pt idx="1745">
                  <c:v>-0.59030002937652171</c:v>
                </c:pt>
                <c:pt idx="1746">
                  <c:v>-0.59070000162319047</c:v>
                </c:pt>
                <c:pt idx="1747">
                  <c:v>-0.59430000705469865</c:v>
                </c:pt>
                <c:pt idx="1748">
                  <c:v>-0.59559999351768056</c:v>
                </c:pt>
                <c:pt idx="1749">
                  <c:v>-0.59600000571663259</c:v>
                </c:pt>
                <c:pt idx="1750">
                  <c:v>-0.59569997119979234</c:v>
                </c:pt>
                <c:pt idx="1751">
                  <c:v>-0.59520001048804261</c:v>
                </c:pt>
                <c:pt idx="1752">
                  <c:v>-0.59489997835044051</c:v>
                </c:pt>
                <c:pt idx="1753">
                  <c:v>-0.5970000237430213</c:v>
                </c:pt>
                <c:pt idx="1754">
                  <c:v>-0.59679999227955705</c:v>
                </c:pt>
                <c:pt idx="1755">
                  <c:v>-0.59200002956640674</c:v>
                </c:pt>
                <c:pt idx="1756">
                  <c:v>-0.59279999809223227</c:v>
                </c:pt>
                <c:pt idx="1757">
                  <c:v>-0.59170001335587585</c:v>
                </c:pt>
                <c:pt idx="1758">
                  <c:v>-0.58969998493557796</c:v>
                </c:pt>
                <c:pt idx="1759">
                  <c:v>-0.59049999409035081</c:v>
                </c:pt>
                <c:pt idx="1760">
                  <c:v>-0.58540000562788919</c:v>
                </c:pt>
                <c:pt idx="1761">
                  <c:v>-0.57950002260622568</c:v>
                </c:pt>
                <c:pt idx="1762">
                  <c:v>-0.57300000028044451</c:v>
                </c:pt>
                <c:pt idx="1763">
                  <c:v>-0.5758999928511912</c:v>
                </c:pt>
                <c:pt idx="1764">
                  <c:v>-0.57670002469967585</c:v>
                </c:pt>
                <c:pt idx="1765">
                  <c:v>-0.56840001964883413</c:v>
                </c:pt>
                <c:pt idx="1766">
                  <c:v>-0.57039997968968237</c:v>
                </c:pt>
                <c:pt idx="1767">
                  <c:v>-0.57480000610667048</c:v>
                </c:pt>
                <c:pt idx="1768">
                  <c:v>-0.57930002879584208</c:v>
                </c:pt>
                <c:pt idx="1769">
                  <c:v>-0.57860002136294497</c:v>
                </c:pt>
                <c:pt idx="1770">
                  <c:v>-0.57590001392236445</c:v>
                </c:pt>
                <c:pt idx="1771">
                  <c:v>-0.57689998989371816</c:v>
                </c:pt>
                <c:pt idx="1772">
                  <c:v>-0.5752000247957767</c:v>
                </c:pt>
                <c:pt idx="1773">
                  <c:v>-0.57789998722728342</c:v>
                </c:pt>
                <c:pt idx="1774">
                  <c:v>-0.57599998522346141</c:v>
                </c:pt>
                <c:pt idx="1775">
                  <c:v>-0.58020001468685223</c:v>
                </c:pt>
                <c:pt idx="1776">
                  <c:v>-0.58119999742484652</c:v>
                </c:pt>
                <c:pt idx="1777">
                  <c:v>-0.58620001640520059</c:v>
                </c:pt>
                <c:pt idx="1778">
                  <c:v>-0.58770002928213216</c:v>
                </c:pt>
                <c:pt idx="1779">
                  <c:v>-0.58990002861537505</c:v>
                </c:pt>
                <c:pt idx="1780">
                  <c:v>-0.58370002899027895</c:v>
                </c:pt>
                <c:pt idx="1781">
                  <c:v>-0.58260000801237766</c:v>
                </c:pt>
                <c:pt idx="1782">
                  <c:v>-0.58189997787849279</c:v>
                </c:pt>
                <c:pt idx="1783">
                  <c:v>-0.5833000036291196</c:v>
                </c:pt>
                <c:pt idx="1784">
                  <c:v>-0.58409997282433324</c:v>
                </c:pt>
                <c:pt idx="1785">
                  <c:v>-0.58620001278177369</c:v>
                </c:pt>
                <c:pt idx="1786">
                  <c:v>-0.58260000705922721</c:v>
                </c:pt>
                <c:pt idx="1787">
                  <c:v>-0.58039997558807954</c:v>
                </c:pt>
                <c:pt idx="1788">
                  <c:v>-0.57940002403483959</c:v>
                </c:pt>
                <c:pt idx="1789">
                  <c:v>-0.57430000304884743</c:v>
                </c:pt>
                <c:pt idx="1790">
                  <c:v>-0.57139998884667875</c:v>
                </c:pt>
                <c:pt idx="1791">
                  <c:v>-0.57320001054176828</c:v>
                </c:pt>
                <c:pt idx="1792">
                  <c:v>-0.57300000954273855</c:v>
                </c:pt>
                <c:pt idx="1793">
                  <c:v>-0.57149998822569614</c:v>
                </c:pt>
                <c:pt idx="1794">
                  <c:v>-0.56969998688873602</c:v>
                </c:pt>
                <c:pt idx="1795">
                  <c:v>-0.57330001230002381</c:v>
                </c:pt>
                <c:pt idx="1796">
                  <c:v>-0.57210000758641399</c:v>
                </c:pt>
                <c:pt idx="1797">
                  <c:v>-0.57710000080987811</c:v>
                </c:pt>
                <c:pt idx="1798">
                  <c:v>-0.5778999903195654</c:v>
                </c:pt>
                <c:pt idx="1799">
                  <c:v>-0.57370001439994667</c:v>
                </c:pt>
                <c:pt idx="1800">
                  <c:v>-0.57590000019263243</c:v>
                </c:pt>
                <c:pt idx="1801">
                  <c:v>-0.5797000059610582</c:v>
                </c:pt>
                <c:pt idx="1802">
                  <c:v>-0.58409998936986085</c:v>
                </c:pt>
                <c:pt idx="1803">
                  <c:v>-0.58189999074966181</c:v>
                </c:pt>
                <c:pt idx="1804">
                  <c:v>-0.58350000667269342</c:v>
                </c:pt>
                <c:pt idx="1805">
                  <c:v>-0.58050000467483187</c:v>
                </c:pt>
                <c:pt idx="1806">
                  <c:v>-0.57479999828501604</c:v>
                </c:pt>
                <c:pt idx="1807">
                  <c:v>-0.57199998678697739</c:v>
                </c:pt>
                <c:pt idx="1808">
                  <c:v>-0.56979998884344241</c:v>
                </c:pt>
                <c:pt idx="1809">
                  <c:v>-0.57230001120478846</c:v>
                </c:pt>
                <c:pt idx="1810">
                  <c:v>-0.57389999733277364</c:v>
                </c:pt>
                <c:pt idx="1811">
                  <c:v>-0.57139999871287728</c:v>
                </c:pt>
                <c:pt idx="1812">
                  <c:v>-0.56970001025183592</c:v>
                </c:pt>
                <c:pt idx="1813">
                  <c:v>-0.57050000958406599</c:v>
                </c:pt>
                <c:pt idx="1814">
                  <c:v>-0.57109998521627858</c:v>
                </c:pt>
                <c:pt idx="1815">
                  <c:v>-0.57130000114557333</c:v>
                </c:pt>
                <c:pt idx="1816">
                  <c:v>-0.57080001268332126</c:v>
                </c:pt>
                <c:pt idx="1817">
                  <c:v>-0.57280000930040842</c:v>
                </c:pt>
                <c:pt idx="1818">
                  <c:v>-0.57549999847105937</c:v>
                </c:pt>
                <c:pt idx="1819">
                  <c:v>-0.57970000457862625</c:v>
                </c:pt>
                <c:pt idx="1820">
                  <c:v>-0.58089999714138685</c:v>
                </c:pt>
                <c:pt idx="1821">
                  <c:v>-0.58229998598108068</c:v>
                </c:pt>
                <c:pt idx="1822">
                  <c:v>-0.5808000019096653</c:v>
                </c:pt>
                <c:pt idx="1823">
                  <c:v>-0.58150001445028465</c:v>
                </c:pt>
                <c:pt idx="1824">
                  <c:v>-0.58339998769952217</c:v>
                </c:pt>
                <c:pt idx="1825">
                  <c:v>-0.58250000667612767</c:v>
                </c:pt>
                <c:pt idx="1826">
                  <c:v>-0.58949998702883022</c:v>
                </c:pt>
                <c:pt idx="1827">
                  <c:v>-0.59049999279523036</c:v>
                </c:pt>
                <c:pt idx="1828">
                  <c:v>-0.58889999418170191</c:v>
                </c:pt>
                <c:pt idx="1829">
                  <c:v>-0.58640000944433268</c:v>
                </c:pt>
                <c:pt idx="1830">
                  <c:v>-0.58770001182710985</c:v>
                </c:pt>
                <c:pt idx="1831">
                  <c:v>-0.5927999881314463</c:v>
                </c:pt>
                <c:pt idx="1832">
                  <c:v>-0.59000001353706466</c:v>
                </c:pt>
                <c:pt idx="1833">
                  <c:v>-0.59189999356021872</c:v>
                </c:pt>
                <c:pt idx="1834">
                  <c:v>-0.59249998950690497</c:v>
                </c:pt>
                <c:pt idx="1835">
                  <c:v>-0.59620000881841406</c:v>
                </c:pt>
                <c:pt idx="1836">
                  <c:v>-0.59500001426204108</c:v>
                </c:pt>
                <c:pt idx="1837">
                  <c:v>-0.58850000548409298</c:v>
                </c:pt>
                <c:pt idx="1838">
                  <c:v>-0.58230000753246713</c:v>
                </c:pt>
                <c:pt idx="1839">
                  <c:v>-0.58349998722405871</c:v>
                </c:pt>
                <c:pt idx="1840">
                  <c:v>-0.58310000619530911</c:v>
                </c:pt>
                <c:pt idx="1841">
                  <c:v>-0.58799998994072666</c:v>
                </c:pt>
                <c:pt idx="1842">
                  <c:v>-0.58579998894128948</c:v>
                </c:pt>
                <c:pt idx="1843">
                  <c:v>-0.58270001335040433</c:v>
                </c:pt>
                <c:pt idx="1844">
                  <c:v>-0.58100000896229176</c:v>
                </c:pt>
                <c:pt idx="1845">
                  <c:v>-0.57860001406515948</c:v>
                </c:pt>
                <c:pt idx="1846">
                  <c:v>-0.57769998598087113</c:v>
                </c:pt>
                <c:pt idx="1847">
                  <c:v>-0.58000000596075552</c:v>
                </c:pt>
                <c:pt idx="1848">
                  <c:v>-0.58109999446605798</c:v>
                </c:pt>
                <c:pt idx="1849">
                  <c:v>-0.58219999413267942</c:v>
                </c:pt>
                <c:pt idx="1850">
                  <c:v>-0.58210001277620904</c:v>
                </c:pt>
                <c:pt idx="1851">
                  <c:v>-0.58559999518183758</c:v>
                </c:pt>
                <c:pt idx="1852">
                  <c:v>-0.58799998775066342</c:v>
                </c:pt>
                <c:pt idx="1853">
                  <c:v>-0.58970001350098755</c:v>
                </c:pt>
                <c:pt idx="1854">
                  <c:v>-0.59380000333476346</c:v>
                </c:pt>
                <c:pt idx="1855">
                  <c:v>-0.59239999861893011</c:v>
                </c:pt>
                <c:pt idx="1856">
                  <c:v>-0.58960001421655761</c:v>
                </c:pt>
                <c:pt idx="1857">
                  <c:v>-0.59190000777016394</c:v>
                </c:pt>
                <c:pt idx="1858">
                  <c:v>-0.59129998645948945</c:v>
                </c:pt>
                <c:pt idx="1859">
                  <c:v>-0.58810001053643646</c:v>
                </c:pt>
                <c:pt idx="1860">
                  <c:v>-0.59579999799461802</c:v>
                </c:pt>
                <c:pt idx="1861">
                  <c:v>-0.59710000748600578</c:v>
                </c:pt>
                <c:pt idx="1862">
                  <c:v>-0.59480000410258071</c:v>
                </c:pt>
                <c:pt idx="1863">
                  <c:v>-0.59370001259230776</c:v>
                </c:pt>
                <c:pt idx="1864">
                  <c:v>-0.59120000820257701</c:v>
                </c:pt>
                <c:pt idx="1865">
                  <c:v>-0.58860000348795438</c:v>
                </c:pt>
                <c:pt idx="1866">
                  <c:v>-0.59059998994052876</c:v>
                </c:pt>
                <c:pt idx="1867">
                  <c:v>-0.59260001025540987</c:v>
                </c:pt>
                <c:pt idx="1868">
                  <c:v>-0.59380000958481105</c:v>
                </c:pt>
                <c:pt idx="1869">
                  <c:v>-0.59479999604809564</c:v>
                </c:pt>
                <c:pt idx="1870">
                  <c:v>-0.59539999537810218</c:v>
                </c:pt>
                <c:pt idx="1871">
                  <c:v>-0.59839999776158947</c:v>
                </c:pt>
                <c:pt idx="1872">
                  <c:v>-0.60509999471105402</c:v>
                </c:pt>
                <c:pt idx="1873">
                  <c:v>-0.60930000047665089</c:v>
                </c:pt>
                <c:pt idx="1874">
                  <c:v>-0.60919999303587247</c:v>
                </c:pt>
                <c:pt idx="1875">
                  <c:v>-0.60600000524573261</c:v>
                </c:pt>
                <c:pt idx="1876">
                  <c:v>-0.60620001101779053</c:v>
                </c:pt>
                <c:pt idx="1877">
                  <c:v>-0.60459999375598272</c:v>
                </c:pt>
                <c:pt idx="1878">
                  <c:v>-0.60180000290711178</c:v>
                </c:pt>
                <c:pt idx="1879">
                  <c:v>-0.60099999918747926</c:v>
                </c:pt>
                <c:pt idx="1880">
                  <c:v>-0.6045000056255958</c:v>
                </c:pt>
                <c:pt idx="1881">
                  <c:v>-0.60400000090157846</c:v>
                </c:pt>
                <c:pt idx="1882">
                  <c:v>-0.60339999313873705</c:v>
                </c:pt>
                <c:pt idx="1883">
                  <c:v>-0.60529998874699231</c:v>
                </c:pt>
                <c:pt idx="1884">
                  <c:v>-0.61039999179774895</c:v>
                </c:pt>
                <c:pt idx="1885">
                  <c:v>-0.60890000333893113</c:v>
                </c:pt>
                <c:pt idx="1886">
                  <c:v>-0.60980000267591095</c:v>
                </c:pt>
                <c:pt idx="1887">
                  <c:v>-0.60739998779172311</c:v>
                </c:pt>
                <c:pt idx="1888">
                  <c:v>-0.60449999899719842</c:v>
                </c:pt>
                <c:pt idx="1889">
                  <c:v>-0.60600000205158722</c:v>
                </c:pt>
                <c:pt idx="1890">
                  <c:v>-0.60899999597313581</c:v>
                </c:pt>
                <c:pt idx="1891">
                  <c:v>-0.61209999868879095</c:v>
                </c:pt>
                <c:pt idx="1892">
                  <c:v>-0.61060000412544468</c:v>
                </c:pt>
                <c:pt idx="1893">
                  <c:v>-0.61369999363523675</c:v>
                </c:pt>
                <c:pt idx="1894">
                  <c:v>-0.61259999535104726</c:v>
                </c:pt>
                <c:pt idx="1895">
                  <c:v>-0.60860000045795459</c:v>
                </c:pt>
                <c:pt idx="1896">
                  <c:v>-0.60600000522390474</c:v>
                </c:pt>
                <c:pt idx="1897">
                  <c:v>-0.60619999711343553</c:v>
                </c:pt>
                <c:pt idx="1898">
                  <c:v>-0.61289999745349633</c:v>
                </c:pt>
                <c:pt idx="1899">
                  <c:v>-0.61509999541885918</c:v>
                </c:pt>
                <c:pt idx="1900">
                  <c:v>-0.61399999644345371</c:v>
                </c:pt>
                <c:pt idx="1901">
                  <c:v>-0.61520000018936116</c:v>
                </c:pt>
                <c:pt idx="1902">
                  <c:v>-0.61179999818705255</c:v>
                </c:pt>
                <c:pt idx="1903">
                  <c:v>-0.61500000023806933</c:v>
                </c:pt>
                <c:pt idx="1904">
                  <c:v>-0.61569999482890125</c:v>
                </c:pt>
                <c:pt idx="1905">
                  <c:v>-0.61799999415961793</c:v>
                </c:pt>
                <c:pt idx="1906">
                  <c:v>-0.62120000500726746</c:v>
                </c:pt>
                <c:pt idx="1907">
                  <c:v>-0.61830000469490187</c:v>
                </c:pt>
                <c:pt idx="1908">
                  <c:v>-0.61460000607621623</c:v>
                </c:pt>
                <c:pt idx="1909">
                  <c:v>-0.61870000505587086</c:v>
                </c:pt>
                <c:pt idx="1910">
                  <c:v>-0.61700000508426456</c:v>
                </c:pt>
                <c:pt idx="1911">
                  <c:v>-0.62180000474472763</c:v>
                </c:pt>
                <c:pt idx="1912">
                  <c:v>-0.6187000003628782</c:v>
                </c:pt>
                <c:pt idx="1913">
                  <c:v>-0.61549999766430119</c:v>
                </c:pt>
                <c:pt idx="1914">
                  <c:v>-0.61590000276919454</c:v>
                </c:pt>
                <c:pt idx="1915">
                  <c:v>-0.61860000515298452</c:v>
                </c:pt>
                <c:pt idx="1916">
                  <c:v>-0.62380000515258871</c:v>
                </c:pt>
                <c:pt idx="1917">
                  <c:v>-0.62399999737681355</c:v>
                </c:pt>
                <c:pt idx="1918">
                  <c:v>-0.62139999707142124</c:v>
                </c:pt>
                <c:pt idx="1919">
                  <c:v>-0.6221999960616813</c:v>
                </c:pt>
                <c:pt idx="1920">
                  <c:v>-0.62580000588786788</c:v>
                </c:pt>
                <c:pt idx="1921">
                  <c:v>-0.62270000186254038</c:v>
                </c:pt>
                <c:pt idx="1922">
                  <c:v>-0.6229000069652102</c:v>
                </c:pt>
                <c:pt idx="1923">
                  <c:v>-0.62169999851903412</c:v>
                </c:pt>
                <c:pt idx="1924">
                  <c:v>-0.61850000667618588</c:v>
                </c:pt>
                <c:pt idx="1925">
                  <c:v>-0.62180000465014018</c:v>
                </c:pt>
                <c:pt idx="1926">
                  <c:v>-0.62250000669882866</c:v>
                </c:pt>
                <c:pt idx="1927">
                  <c:v>-0.62190000028931536</c:v>
                </c:pt>
                <c:pt idx="1928">
                  <c:v>-0.62280000303144334</c:v>
                </c:pt>
                <c:pt idx="1929">
                  <c:v>-0.62420000677229837</c:v>
                </c:pt>
                <c:pt idx="1930">
                  <c:v>-0.62529999933758518</c:v>
                </c:pt>
                <c:pt idx="1931">
                  <c:v>-0.623700003081467</c:v>
                </c:pt>
                <c:pt idx="1932">
                  <c:v>-0.6197999986979994</c:v>
                </c:pt>
                <c:pt idx="1933">
                  <c:v>-0.61629999839351512</c:v>
                </c:pt>
                <c:pt idx="1934">
                  <c:v>-0.61040000349021284</c:v>
                </c:pt>
                <c:pt idx="1935">
                  <c:v>-0.60880000215547625</c:v>
                </c:pt>
                <c:pt idx="1936">
                  <c:v>-0.60980000185372774</c:v>
                </c:pt>
                <c:pt idx="1937">
                  <c:v>-0.606799997141934</c:v>
                </c:pt>
                <c:pt idx="1938">
                  <c:v>-0.6120000022201566</c:v>
                </c:pt>
                <c:pt idx="1939">
                  <c:v>-0.61389999851235189</c:v>
                </c:pt>
                <c:pt idx="1940">
                  <c:v>-0.6136000036058249</c:v>
                </c:pt>
                <c:pt idx="1941">
                  <c:v>-0.61170000092533883</c:v>
                </c:pt>
                <c:pt idx="1942">
                  <c:v>-0.61040000025968766</c:v>
                </c:pt>
                <c:pt idx="1943">
                  <c:v>-0.61129999790136935</c:v>
                </c:pt>
                <c:pt idx="1944">
                  <c:v>-0.61100000028818613</c:v>
                </c:pt>
                <c:pt idx="1945">
                  <c:v>-0.60750000165717211</c:v>
                </c:pt>
                <c:pt idx="1946">
                  <c:v>-0.60260000370908529</c:v>
                </c:pt>
                <c:pt idx="1947">
                  <c:v>-0.60439999796653865</c:v>
                </c:pt>
                <c:pt idx="1948">
                  <c:v>-0.60599999966507312</c:v>
                </c:pt>
                <c:pt idx="1949">
                  <c:v>-0.60650000136956805</c:v>
                </c:pt>
                <c:pt idx="1950">
                  <c:v>-0.60629999970115023</c:v>
                </c:pt>
                <c:pt idx="1951">
                  <c:v>-0.60469999834458577</c:v>
                </c:pt>
                <c:pt idx="1952">
                  <c:v>-0.60309999938181136</c:v>
                </c:pt>
                <c:pt idx="1953">
                  <c:v>-0.60250000176893082</c:v>
                </c:pt>
                <c:pt idx="1954">
                  <c:v>-0.60129999840864912</c:v>
                </c:pt>
                <c:pt idx="1955">
                  <c:v>-0.60070000011910452</c:v>
                </c:pt>
                <c:pt idx="1956">
                  <c:v>-0.60329999978421256</c:v>
                </c:pt>
                <c:pt idx="1957">
                  <c:v>-0.60190000012516975</c:v>
                </c:pt>
                <c:pt idx="1958">
                  <c:v>-0.59769999844866106</c:v>
                </c:pt>
                <c:pt idx="1959">
                  <c:v>-0.59560000016790582</c:v>
                </c:pt>
                <c:pt idx="1960">
                  <c:v>-0.59450000036304118</c:v>
                </c:pt>
                <c:pt idx="1961">
                  <c:v>-0.59640000089711975</c:v>
                </c:pt>
                <c:pt idx="1962">
                  <c:v>-0.5963000000701868</c:v>
                </c:pt>
                <c:pt idx="1963">
                  <c:v>-0.59819999941100832</c:v>
                </c:pt>
                <c:pt idx="1964">
                  <c:v>-0.59409999985655304</c:v>
                </c:pt>
                <c:pt idx="1965">
                  <c:v>-0.59200000017881393</c:v>
                </c:pt>
                <c:pt idx="1966">
                  <c:v>-0.58989999992627418</c:v>
                </c:pt>
                <c:pt idx="1967">
                  <c:v>-0.58510000011301599</c:v>
                </c:pt>
                <c:pt idx="1968">
                  <c:v>-0.58739999999670545</c:v>
                </c:pt>
                <c:pt idx="1969">
                  <c:v>-0.59050000022398308</c:v>
                </c:pt>
                <c:pt idx="1970">
                  <c:v>-0.58719999997993</c:v>
                </c:pt>
                <c:pt idx="1971">
                  <c:v>-0.59090000016294653</c:v>
                </c:pt>
                <c:pt idx="1972">
                  <c:v>-0.59050000026036287</c:v>
                </c:pt>
                <c:pt idx="1973">
                  <c:v>-0.59060000078898156</c:v>
                </c:pt>
                <c:pt idx="1974">
                  <c:v>-0.59259999945061281</c:v>
                </c:pt>
                <c:pt idx="1975">
                  <c:v>-0.59320000014849938</c:v>
                </c:pt>
                <c:pt idx="1976">
                  <c:v>-0.59189999931550119</c:v>
                </c:pt>
                <c:pt idx="1977">
                  <c:v>-0.58389999986684415</c:v>
                </c:pt>
                <c:pt idx="1978">
                  <c:v>-0.58129999920492992</c:v>
                </c:pt>
                <c:pt idx="1979">
                  <c:v>-0.58049999922513962</c:v>
                </c:pt>
                <c:pt idx="1980">
                  <c:v>-0.5801000012725126</c:v>
                </c:pt>
                <c:pt idx="1981">
                  <c:v>-0.58190000161266653</c:v>
                </c:pt>
                <c:pt idx="1982">
                  <c:v>-0.58289999992848607</c:v>
                </c:pt>
                <c:pt idx="1983">
                  <c:v>-0.58069999995495891</c:v>
                </c:pt>
                <c:pt idx="1984">
                  <c:v>-0.58219999962602742</c:v>
                </c:pt>
                <c:pt idx="1985">
                  <c:v>-0.58399999827815918</c:v>
                </c:pt>
                <c:pt idx="1986">
                  <c:v>-0.57979999829694862</c:v>
                </c:pt>
                <c:pt idx="1987">
                  <c:v>-0.57879999696160667</c:v>
                </c:pt>
                <c:pt idx="1988">
                  <c:v>-0.57659999799943762</c:v>
                </c:pt>
                <c:pt idx="1989">
                  <c:v>-0.57619999935559463</c:v>
                </c:pt>
                <c:pt idx="1990">
                  <c:v>-0.57820000071660616</c:v>
                </c:pt>
                <c:pt idx="1991">
                  <c:v>-0.57769999904849101</c:v>
                </c:pt>
                <c:pt idx="1992">
                  <c:v>-0.57579999772860901</c:v>
                </c:pt>
                <c:pt idx="1993">
                  <c:v>-0.57140000080107711</c:v>
                </c:pt>
                <c:pt idx="1994">
                  <c:v>-0.57389999842416728</c:v>
                </c:pt>
                <c:pt idx="1995">
                  <c:v>-0.57649999707791721</c:v>
                </c:pt>
                <c:pt idx="1996">
                  <c:v>-0.5804999984393362</c:v>
                </c:pt>
                <c:pt idx="1997">
                  <c:v>-0.5851000028415001</c:v>
                </c:pt>
                <c:pt idx="1998">
                  <c:v>-0.58860000217100605</c:v>
                </c:pt>
                <c:pt idx="1999">
                  <c:v>-0.58630000355333323</c:v>
                </c:pt>
                <c:pt idx="2000">
                  <c:v>-0.58569999848259613</c:v>
                </c:pt>
                <c:pt idx="2001">
                  <c:v>-0.58239999681973131</c:v>
                </c:pt>
                <c:pt idx="2002">
                  <c:v>-0.57829999954992672</c:v>
                </c:pt>
                <c:pt idx="2003">
                  <c:v>-0.579500001265842</c:v>
                </c:pt>
                <c:pt idx="2004">
                  <c:v>-0.5796999972226331</c:v>
                </c:pt>
                <c:pt idx="2005">
                  <c:v>-0.5806000026568654</c:v>
                </c:pt>
                <c:pt idx="2006">
                  <c:v>-0.58340000131283887</c:v>
                </c:pt>
                <c:pt idx="2007">
                  <c:v>-0.58590000268304721</c:v>
                </c:pt>
                <c:pt idx="2008">
                  <c:v>-0.5845000010158401</c:v>
                </c:pt>
                <c:pt idx="2009">
                  <c:v>-0.58279999358637724</c:v>
                </c:pt>
                <c:pt idx="2010">
                  <c:v>-0.58310000682104146</c:v>
                </c:pt>
                <c:pt idx="2011">
                  <c:v>-0.58539999565982725</c:v>
                </c:pt>
                <c:pt idx="2012">
                  <c:v>-0.58449999534786912</c:v>
                </c:pt>
                <c:pt idx="2013">
                  <c:v>-0.58159999334748136</c:v>
                </c:pt>
                <c:pt idx="2014">
                  <c:v>-0.58009999303612858</c:v>
                </c:pt>
                <c:pt idx="2015">
                  <c:v>-0.57870000627008267</c:v>
                </c:pt>
                <c:pt idx="2016">
                  <c:v>-0.58170000662357779</c:v>
                </c:pt>
                <c:pt idx="2017">
                  <c:v>-0.58319999818922952</c:v>
                </c:pt>
                <c:pt idx="2018">
                  <c:v>-0.58680000023741741</c:v>
                </c:pt>
                <c:pt idx="2019">
                  <c:v>-0.59130000328877941</c:v>
                </c:pt>
                <c:pt idx="2020">
                  <c:v>-0.59169999382720562</c:v>
                </c:pt>
                <c:pt idx="2021">
                  <c:v>-0.59900000534253195</c:v>
                </c:pt>
                <c:pt idx="2022">
                  <c:v>-0.59549999690352706</c:v>
                </c:pt>
                <c:pt idx="2023">
                  <c:v>-0.59280000098078744</c:v>
                </c:pt>
                <c:pt idx="2024">
                  <c:v>-0.5965000026699272</c:v>
                </c:pt>
                <c:pt idx="2025">
                  <c:v>-0.6020999992833822</c:v>
                </c:pt>
                <c:pt idx="2026">
                  <c:v>-0.60830000403075246</c:v>
                </c:pt>
                <c:pt idx="2027">
                  <c:v>-0.60780000303202542</c:v>
                </c:pt>
                <c:pt idx="2028">
                  <c:v>-0.6111000006494578</c:v>
                </c:pt>
                <c:pt idx="2029">
                  <c:v>-0.60829999930865597</c:v>
                </c:pt>
                <c:pt idx="2030">
                  <c:v>-0.60889999966457253</c:v>
                </c:pt>
                <c:pt idx="2031">
                  <c:v>-0.61139999899751274</c:v>
                </c:pt>
                <c:pt idx="2032">
                  <c:v>-0.60810000138735631</c:v>
                </c:pt>
                <c:pt idx="2033">
                  <c:v>-0.60450000614946475</c:v>
                </c:pt>
                <c:pt idx="2034">
                  <c:v>-0.60800000346353045</c:v>
                </c:pt>
                <c:pt idx="2035">
                  <c:v>-0.60919999601901509</c:v>
                </c:pt>
                <c:pt idx="2036">
                  <c:v>-0.60790000348060858</c:v>
                </c:pt>
                <c:pt idx="2037">
                  <c:v>-0.60669999266247032</c:v>
                </c:pt>
                <c:pt idx="2038">
                  <c:v>-0.616200006865256</c:v>
                </c:pt>
                <c:pt idx="2039">
                  <c:v>-0.62010000314330682</c:v>
                </c:pt>
                <c:pt idx="2040">
                  <c:v>-0.62160000620497158</c:v>
                </c:pt>
                <c:pt idx="2041">
                  <c:v>-0.62010000655573094</c:v>
                </c:pt>
                <c:pt idx="2042">
                  <c:v>-0.61599999337340705</c:v>
                </c:pt>
                <c:pt idx="2043">
                  <c:v>-0.61229999983333983</c:v>
                </c:pt>
                <c:pt idx="2044">
                  <c:v>-0.61289999611472012</c:v>
                </c:pt>
                <c:pt idx="2045">
                  <c:v>-0.6111999991844641</c:v>
                </c:pt>
                <c:pt idx="2046">
                  <c:v>-0.61590000360592967</c:v>
                </c:pt>
                <c:pt idx="2047">
                  <c:v>-0.62050000326416921</c:v>
                </c:pt>
                <c:pt idx="2048">
                  <c:v>-0.62289999752101721</c:v>
                </c:pt>
                <c:pt idx="2049">
                  <c:v>-0.62269999516138341</c:v>
                </c:pt>
                <c:pt idx="2050">
                  <c:v>-0.62250000397762051</c:v>
                </c:pt>
                <c:pt idx="2051">
                  <c:v>-0.61969999926077435</c:v>
                </c:pt>
                <c:pt idx="2052">
                  <c:v>-0.61610000267683063</c:v>
                </c:pt>
                <c:pt idx="2053">
                  <c:v>-0.61760000402864534</c:v>
                </c:pt>
                <c:pt idx="2054">
                  <c:v>-0.62339999623509357</c:v>
                </c:pt>
                <c:pt idx="2055">
                  <c:v>-0.62059999389748555</c:v>
                </c:pt>
                <c:pt idx="2056">
                  <c:v>-0.62040000543493079</c:v>
                </c:pt>
                <c:pt idx="2057">
                  <c:v>-0.62179999495128868</c:v>
                </c:pt>
                <c:pt idx="2058">
                  <c:v>-0.62149999089160701</c:v>
                </c:pt>
                <c:pt idx="2059">
                  <c:v>-0.62090000986790983</c:v>
                </c:pt>
                <c:pt idx="2060">
                  <c:v>-0.61930000514985295</c:v>
                </c:pt>
                <c:pt idx="2061">
                  <c:v>-0.61669998688739724</c:v>
                </c:pt>
                <c:pt idx="2062">
                  <c:v>-0.61879998959921068</c:v>
                </c:pt>
                <c:pt idx="2063">
                  <c:v>-0.6199000021442771</c:v>
                </c:pt>
                <c:pt idx="2064">
                  <c:v>-0.61670000724552665</c:v>
                </c:pt>
                <c:pt idx="2065">
                  <c:v>-0.61580000352842035</c:v>
                </c:pt>
                <c:pt idx="2066">
                  <c:v>-0.61780000386352185</c:v>
                </c:pt>
                <c:pt idx="2067">
                  <c:v>-0.61649999237124575</c:v>
                </c:pt>
                <c:pt idx="2068">
                  <c:v>-0.61799999847426079</c:v>
                </c:pt>
                <c:pt idx="2069">
                  <c:v>-0.61869999814371113</c:v>
                </c:pt>
                <c:pt idx="2070">
                  <c:v>-0.61840001068048878</c:v>
                </c:pt>
                <c:pt idx="2071">
                  <c:v>-0.61930000085703796</c:v>
                </c:pt>
                <c:pt idx="2072">
                  <c:v>-0.616600013403513</c:v>
                </c:pt>
                <c:pt idx="2073">
                  <c:v>-0.61469999614200788</c:v>
                </c:pt>
                <c:pt idx="2074">
                  <c:v>-0.61489998597971862</c:v>
                </c:pt>
                <c:pt idx="2075">
                  <c:v>-0.6134999954738305</c:v>
                </c:pt>
                <c:pt idx="2076">
                  <c:v>-0.6145000127289677</c:v>
                </c:pt>
                <c:pt idx="2077">
                  <c:v>-0.61140000224258984</c:v>
                </c:pt>
                <c:pt idx="2078">
                  <c:v>-0.61039998904016102</c:v>
                </c:pt>
                <c:pt idx="2079">
                  <c:v>-0.60659999075141968</c:v>
                </c:pt>
                <c:pt idx="2080">
                  <c:v>-0.60589999279909534</c:v>
                </c:pt>
                <c:pt idx="2081">
                  <c:v>-0.60400000500521855</c:v>
                </c:pt>
                <c:pt idx="2082">
                  <c:v>-0.59810000739526004</c:v>
                </c:pt>
                <c:pt idx="2083">
                  <c:v>-0.60360000739456154</c:v>
                </c:pt>
                <c:pt idx="2084">
                  <c:v>-0.60499999995226972</c:v>
                </c:pt>
                <c:pt idx="2085">
                  <c:v>-0.6015000077750301</c:v>
                </c:pt>
                <c:pt idx="2086">
                  <c:v>-0.5976000033915625</c:v>
                </c:pt>
                <c:pt idx="2087">
                  <c:v>-0.59339998917857883</c:v>
                </c:pt>
                <c:pt idx="2088">
                  <c:v>-0.59380000476812711</c:v>
                </c:pt>
                <c:pt idx="2089">
                  <c:v>-0.5951999936150969</c:v>
                </c:pt>
                <c:pt idx="2090">
                  <c:v>-0.59820000343461288</c:v>
                </c:pt>
                <c:pt idx="2091">
                  <c:v>-0.59809999327262631</c:v>
                </c:pt>
                <c:pt idx="2092">
                  <c:v>-0.5949000082036946</c:v>
                </c:pt>
                <c:pt idx="2093">
                  <c:v>-0.59329999265901279</c:v>
                </c:pt>
                <c:pt idx="2094">
                  <c:v>-0.59319999537547119</c:v>
                </c:pt>
                <c:pt idx="2095">
                  <c:v>-0.59010000385751482</c:v>
                </c:pt>
                <c:pt idx="2096">
                  <c:v>-0.58559999575663824</c:v>
                </c:pt>
                <c:pt idx="2097">
                  <c:v>-0.58389999036444351</c:v>
                </c:pt>
                <c:pt idx="2098">
                  <c:v>-0.58250000190309947</c:v>
                </c:pt>
                <c:pt idx="2099">
                  <c:v>-0.57519999346550321</c:v>
                </c:pt>
                <c:pt idx="2100">
                  <c:v>-0.57429999618034344</c:v>
                </c:pt>
                <c:pt idx="2101">
                  <c:v>-0.57420000872662058</c:v>
                </c:pt>
                <c:pt idx="2102">
                  <c:v>-0.57419999112607911</c:v>
                </c:pt>
                <c:pt idx="2103">
                  <c:v>-0.57740000334160868</c:v>
                </c:pt>
                <c:pt idx="2104">
                  <c:v>-0.58009998674242524</c:v>
                </c:pt>
                <c:pt idx="2105">
                  <c:v>-0.57810001454345183</c:v>
                </c:pt>
                <c:pt idx="2106">
                  <c:v>-0.58069998746213969</c:v>
                </c:pt>
                <c:pt idx="2107">
                  <c:v>-0.57630001254437957</c:v>
                </c:pt>
                <c:pt idx="2108">
                  <c:v>-0.57739999800105579</c:v>
                </c:pt>
                <c:pt idx="2109">
                  <c:v>-0.5772999966648058</c:v>
                </c:pt>
                <c:pt idx="2110">
                  <c:v>-0.57709999533108203</c:v>
                </c:pt>
                <c:pt idx="2111">
                  <c:v>-0.57640000381070422</c:v>
                </c:pt>
                <c:pt idx="2112">
                  <c:v>-0.57479998893541051</c:v>
                </c:pt>
                <c:pt idx="2113">
                  <c:v>-0.5788999919896014</c:v>
                </c:pt>
                <c:pt idx="2114">
                  <c:v>-0.58419999504258158</c:v>
                </c:pt>
                <c:pt idx="2115">
                  <c:v>-0.58099998693796806</c:v>
                </c:pt>
                <c:pt idx="2116">
                  <c:v>-0.58120000658527715</c:v>
                </c:pt>
                <c:pt idx="2117">
                  <c:v>-0.57850000829785131</c:v>
                </c:pt>
                <c:pt idx="2118">
                  <c:v>-0.57450000596145401</c:v>
                </c:pt>
                <c:pt idx="2119">
                  <c:v>-0.57070000428939238</c:v>
                </c:pt>
                <c:pt idx="2120">
                  <c:v>-0.5685999999041087</c:v>
                </c:pt>
                <c:pt idx="2121">
                  <c:v>-0.57009998669673223</c:v>
                </c:pt>
                <c:pt idx="2122">
                  <c:v>-0.57350000634323806</c:v>
                </c:pt>
                <c:pt idx="2123">
                  <c:v>-0.57519999957003165</c:v>
                </c:pt>
                <c:pt idx="2124">
                  <c:v>-0.57600000534148421</c:v>
                </c:pt>
                <c:pt idx="2125">
                  <c:v>-0.57950001177960075</c:v>
                </c:pt>
                <c:pt idx="2126">
                  <c:v>-0.57880000300792744</c:v>
                </c:pt>
                <c:pt idx="2127">
                  <c:v>-0.57709999728103867</c:v>
                </c:pt>
                <c:pt idx="2128">
                  <c:v>-0.58130001015524613</c:v>
                </c:pt>
                <c:pt idx="2129">
                  <c:v>-0.58190001254115487</c:v>
                </c:pt>
                <c:pt idx="2130">
                  <c:v>-0.58260001425514929</c:v>
                </c:pt>
                <c:pt idx="2131">
                  <c:v>-0.58269999327603728</c:v>
                </c:pt>
                <c:pt idx="2132">
                  <c:v>-0.58140000515413703</c:v>
                </c:pt>
                <c:pt idx="2133">
                  <c:v>-0.58209999771497678</c:v>
                </c:pt>
                <c:pt idx="2134">
                  <c:v>-0.58459999604383484</c:v>
                </c:pt>
                <c:pt idx="2135">
                  <c:v>-0.58540000758512178</c:v>
                </c:pt>
                <c:pt idx="2136">
                  <c:v>-0.58680000963067869</c:v>
                </c:pt>
                <c:pt idx="2137">
                  <c:v>-0.58850000829988858</c:v>
                </c:pt>
                <c:pt idx="2138">
                  <c:v>-0.59189999070076738</c:v>
                </c:pt>
                <c:pt idx="2139">
                  <c:v>-0.59239998664997984</c:v>
                </c:pt>
                <c:pt idx="2140">
                  <c:v>-0.59449998632044299</c:v>
                </c:pt>
                <c:pt idx="2141">
                  <c:v>-0.59829999579960713</c:v>
                </c:pt>
                <c:pt idx="2142">
                  <c:v>-0.60340000596625032</c:v>
                </c:pt>
                <c:pt idx="2143">
                  <c:v>-0.60319998736667912</c:v>
                </c:pt>
                <c:pt idx="2144">
                  <c:v>-0.59909999519004487</c:v>
                </c:pt>
                <c:pt idx="2145">
                  <c:v>-0.60140000128740212</c:v>
                </c:pt>
                <c:pt idx="2146">
                  <c:v>-0.60290000128588872</c:v>
                </c:pt>
                <c:pt idx="2147">
                  <c:v>-0.60500001416221494</c:v>
                </c:pt>
                <c:pt idx="2148">
                  <c:v>-0.6086000073919422</c:v>
                </c:pt>
                <c:pt idx="2149">
                  <c:v>-0.60969999318331247</c:v>
                </c:pt>
                <c:pt idx="2150">
                  <c:v>-0.60859998912928859</c:v>
                </c:pt>
                <c:pt idx="2151">
                  <c:v>-0.60940000472328393</c:v>
                </c:pt>
                <c:pt idx="2152">
                  <c:v>-0.60879998646123568</c:v>
                </c:pt>
                <c:pt idx="2153">
                  <c:v>-0.60910000171861611</c:v>
                </c:pt>
                <c:pt idx="2154">
                  <c:v>-0.61629997225099942</c:v>
                </c:pt>
                <c:pt idx="2155">
                  <c:v>-0.61619997768139001</c:v>
                </c:pt>
                <c:pt idx="2156">
                  <c:v>-0.61980000476614805</c:v>
                </c:pt>
                <c:pt idx="2157">
                  <c:v>-0.62520000171934953</c:v>
                </c:pt>
                <c:pt idx="2158">
                  <c:v>-0.62519999799405923</c:v>
                </c:pt>
                <c:pt idx="2159">
                  <c:v>-0.62350000649166759</c:v>
                </c:pt>
                <c:pt idx="2160">
                  <c:v>-0.62600000581733184</c:v>
                </c:pt>
                <c:pt idx="2161">
                  <c:v>-0.62620002717449097</c:v>
                </c:pt>
                <c:pt idx="2162">
                  <c:v>-0.62420000858401181</c:v>
                </c:pt>
                <c:pt idx="2163">
                  <c:v>-0.62270001402066555</c:v>
                </c:pt>
                <c:pt idx="2164">
                  <c:v>-0.62140000658109784</c:v>
                </c:pt>
                <c:pt idx="2165">
                  <c:v>-0.62120000896538841</c:v>
                </c:pt>
                <c:pt idx="2166">
                  <c:v>-0.62370002556417603</c:v>
                </c:pt>
                <c:pt idx="2167">
                  <c:v>-0.62220001812238479</c:v>
                </c:pt>
                <c:pt idx="2168">
                  <c:v>-0.62120001984294504</c:v>
                </c:pt>
                <c:pt idx="2169">
                  <c:v>-0.62029999580408912</c:v>
                </c:pt>
                <c:pt idx="2170">
                  <c:v>-0.61930000867869239</c:v>
                </c:pt>
                <c:pt idx="2171">
                  <c:v>-0.61899999752495205</c:v>
                </c:pt>
                <c:pt idx="2172">
                  <c:v>-0.61880002699035686</c:v>
                </c:pt>
                <c:pt idx="2173">
                  <c:v>-0.6208999802620383</c:v>
                </c:pt>
                <c:pt idx="2174">
                  <c:v>-0.62030001516541233</c:v>
                </c:pt>
                <c:pt idx="2175">
                  <c:v>-0.61520001011376735</c:v>
                </c:pt>
                <c:pt idx="2176">
                  <c:v>-0.61860000638989732</c:v>
                </c:pt>
                <c:pt idx="2177">
                  <c:v>-0.62320001926127588</c:v>
                </c:pt>
                <c:pt idx="2178">
                  <c:v>-0.62340002842393005</c:v>
                </c:pt>
                <c:pt idx="2179">
                  <c:v>-0.62330000505608041</c:v>
                </c:pt>
                <c:pt idx="2180">
                  <c:v>-0.62379997730022296</c:v>
                </c:pt>
                <c:pt idx="2181">
                  <c:v>-0.62320001592161134</c:v>
                </c:pt>
                <c:pt idx="2182">
                  <c:v>-0.62239999122539302</c:v>
                </c:pt>
                <c:pt idx="2183">
                  <c:v>-0.62230000276758801</c:v>
                </c:pt>
                <c:pt idx="2184">
                  <c:v>-0.61979998416791204</c:v>
                </c:pt>
                <c:pt idx="2185">
                  <c:v>-0.61730002584226895</c:v>
                </c:pt>
                <c:pt idx="2186">
                  <c:v>-0.61250001707230695</c:v>
                </c:pt>
                <c:pt idx="2187">
                  <c:v>-0.61109997949097306</c:v>
                </c:pt>
                <c:pt idx="2188">
                  <c:v>-0.61010002184048062</c:v>
                </c:pt>
                <c:pt idx="2189">
                  <c:v>-0.60409998665272724</c:v>
                </c:pt>
                <c:pt idx="2190">
                  <c:v>-0.60440002832910977</c:v>
                </c:pt>
                <c:pt idx="2191">
                  <c:v>-0.6009000097255921</c:v>
                </c:pt>
                <c:pt idx="2192">
                  <c:v>-0.59990000467223581</c:v>
                </c:pt>
                <c:pt idx="2193">
                  <c:v>-0.59700001249439083</c:v>
                </c:pt>
                <c:pt idx="2194">
                  <c:v>-0.59359999694424914</c:v>
                </c:pt>
                <c:pt idx="2195">
                  <c:v>-0.59109998273925157</c:v>
                </c:pt>
                <c:pt idx="2196">
                  <c:v>-0.58719999122695299</c:v>
                </c:pt>
                <c:pt idx="2197">
                  <c:v>-0.58629997701063985</c:v>
                </c:pt>
                <c:pt idx="2198">
                  <c:v>-0.5835999848350184</c:v>
                </c:pt>
                <c:pt idx="2199">
                  <c:v>-0.57970002584625036</c:v>
                </c:pt>
                <c:pt idx="2200">
                  <c:v>-0.57689998083515093</c:v>
                </c:pt>
                <c:pt idx="2201">
                  <c:v>-0.57400002183567267</c:v>
                </c:pt>
                <c:pt idx="2202">
                  <c:v>-0.56940002289047698</c:v>
                </c:pt>
                <c:pt idx="2203">
                  <c:v>-0.56550002327276161</c:v>
                </c:pt>
                <c:pt idx="2204">
                  <c:v>-0.56599999924219446</c:v>
                </c:pt>
                <c:pt idx="2205">
                  <c:v>-0.56720000228960998</c:v>
                </c:pt>
                <c:pt idx="2206">
                  <c:v>-0.5624000266980147</c:v>
                </c:pt>
                <c:pt idx="2207">
                  <c:v>-0.55819998779770685</c:v>
                </c:pt>
                <c:pt idx="2208">
                  <c:v>-0.55829998645640444</c:v>
                </c:pt>
                <c:pt idx="2209">
                  <c:v>-0.55550001392111881</c:v>
                </c:pt>
                <c:pt idx="2210">
                  <c:v>-0.55730000648327405</c:v>
                </c:pt>
                <c:pt idx="2211">
                  <c:v>-0.55550002784730168</c:v>
                </c:pt>
                <c:pt idx="2212">
                  <c:v>-0.55430001297645504</c:v>
                </c:pt>
                <c:pt idx="2213">
                  <c:v>-0.55009999132744269</c:v>
                </c:pt>
                <c:pt idx="2214">
                  <c:v>-0.54860001707129413</c:v>
                </c:pt>
                <c:pt idx="2215">
                  <c:v>-0.54249997577426257</c:v>
                </c:pt>
                <c:pt idx="2216">
                  <c:v>-0.53989999713667203</c:v>
                </c:pt>
                <c:pt idx="2217">
                  <c:v>-0.53709997788246255</c:v>
                </c:pt>
                <c:pt idx="2218">
                  <c:v>-0.53049997215566691</c:v>
                </c:pt>
                <c:pt idx="2219">
                  <c:v>-0.53320001449901611</c:v>
                </c:pt>
                <c:pt idx="2220">
                  <c:v>-0.53540001755027333</c:v>
                </c:pt>
                <c:pt idx="2221">
                  <c:v>-0.53589999656833243</c:v>
                </c:pt>
                <c:pt idx="2222">
                  <c:v>-0.53169997558870818</c:v>
                </c:pt>
                <c:pt idx="2223">
                  <c:v>-0.5357999915140681</c:v>
                </c:pt>
                <c:pt idx="2224">
                  <c:v>-0.53969998474349268</c:v>
                </c:pt>
                <c:pt idx="2225">
                  <c:v>-0.53869998950540321</c:v>
                </c:pt>
                <c:pt idx="2226">
                  <c:v>-0.53510001697577536</c:v>
                </c:pt>
                <c:pt idx="2227">
                  <c:v>-0.53269997501047328</c:v>
                </c:pt>
                <c:pt idx="2228">
                  <c:v>-0.53249999332911102</c:v>
                </c:pt>
                <c:pt idx="2229">
                  <c:v>-0.53179999571148073</c:v>
                </c:pt>
                <c:pt idx="2230">
                  <c:v>-0.53019997406227048</c:v>
                </c:pt>
                <c:pt idx="2231">
                  <c:v>-0.52759998865076341</c:v>
                </c:pt>
                <c:pt idx="2232">
                  <c:v>-0.52399998054170283</c:v>
                </c:pt>
                <c:pt idx="2233">
                  <c:v>-0.52199997243587859</c:v>
                </c:pt>
                <c:pt idx="2234">
                  <c:v>-0.5179999876927468</c:v>
                </c:pt>
                <c:pt idx="2235">
                  <c:v>-0.51649999990331708</c:v>
                </c:pt>
                <c:pt idx="2236">
                  <c:v>-0.51349998502701055</c:v>
                </c:pt>
                <c:pt idx="2237">
                  <c:v>-0.50890002536471002</c:v>
                </c:pt>
                <c:pt idx="2238">
                  <c:v>-0.50049997968744719</c:v>
                </c:pt>
                <c:pt idx="2239">
                  <c:v>-0.50070001897984184</c:v>
                </c:pt>
                <c:pt idx="2240">
                  <c:v>-0.49979997091577388</c:v>
                </c:pt>
                <c:pt idx="2241">
                  <c:v>-0.49790001630753977</c:v>
                </c:pt>
                <c:pt idx="2242">
                  <c:v>-0.49720002851245226</c:v>
                </c:pt>
                <c:pt idx="2243">
                  <c:v>-0.49760001430695411</c:v>
                </c:pt>
                <c:pt idx="2244">
                  <c:v>-0.49799998722301098</c:v>
                </c:pt>
                <c:pt idx="2245">
                  <c:v>-0.49880000314442441</c:v>
                </c:pt>
                <c:pt idx="2246">
                  <c:v>-0.49769999809359433</c:v>
                </c:pt>
                <c:pt idx="2247">
                  <c:v>-0.49620000286085997</c:v>
                </c:pt>
                <c:pt idx="2248">
                  <c:v>-0.49340002422832185</c:v>
                </c:pt>
                <c:pt idx="2249">
                  <c:v>-0.49359997310966719</c:v>
                </c:pt>
                <c:pt idx="2250">
                  <c:v>-0.49579997854743851</c:v>
                </c:pt>
                <c:pt idx="2251">
                  <c:v>-0.4950000239405199</c:v>
                </c:pt>
                <c:pt idx="2252">
                  <c:v>-0.49630001649347832</c:v>
                </c:pt>
                <c:pt idx="2253">
                  <c:v>-0.49669997892488027</c:v>
                </c:pt>
                <c:pt idx="2254">
                  <c:v>-0.49349998369143577</c:v>
                </c:pt>
                <c:pt idx="2255">
                  <c:v>-0.49349998607794987</c:v>
                </c:pt>
                <c:pt idx="2256">
                  <c:v>-0.49619999828428263</c:v>
                </c:pt>
                <c:pt idx="2257">
                  <c:v>-0.49960001726140035</c:v>
                </c:pt>
                <c:pt idx="2258">
                  <c:v>-0.49799999256356386</c:v>
                </c:pt>
                <c:pt idx="2259">
                  <c:v>-0.49409997835755348</c:v>
                </c:pt>
                <c:pt idx="2260">
                  <c:v>-0.49329999055771623</c:v>
                </c:pt>
                <c:pt idx="2261">
                  <c:v>-0.49060002173791872</c:v>
                </c:pt>
                <c:pt idx="2262">
                  <c:v>-0.48799997368041659</c:v>
                </c:pt>
                <c:pt idx="2263">
                  <c:v>-0.48390000486688223</c:v>
                </c:pt>
                <c:pt idx="2264">
                  <c:v>-0.48529998693993548</c:v>
                </c:pt>
                <c:pt idx="2265">
                  <c:v>-0.47930000019550789</c:v>
                </c:pt>
                <c:pt idx="2266">
                  <c:v>-0.47850002327322727</c:v>
                </c:pt>
                <c:pt idx="2267">
                  <c:v>-0.4785999806408654</c:v>
                </c:pt>
                <c:pt idx="2268">
                  <c:v>-0.48099997491954127</c:v>
                </c:pt>
                <c:pt idx="2269">
                  <c:v>-0.47909999122202862</c:v>
                </c:pt>
                <c:pt idx="2270">
                  <c:v>-0.47490002718404867</c:v>
                </c:pt>
                <c:pt idx="2271">
                  <c:v>-0.4655999893147964</c:v>
                </c:pt>
                <c:pt idx="2272">
                  <c:v>-0.47019999542681035</c:v>
                </c:pt>
                <c:pt idx="2273">
                  <c:v>-0.46300000800692942</c:v>
                </c:pt>
                <c:pt idx="2274">
                  <c:v>-0.46740001516445773</c:v>
                </c:pt>
                <c:pt idx="2275">
                  <c:v>-0.47899999418586958</c:v>
                </c:pt>
                <c:pt idx="2276">
                  <c:v>-0.47789998169173487</c:v>
                </c:pt>
                <c:pt idx="2277">
                  <c:v>-0.47539996547857299</c:v>
                </c:pt>
                <c:pt idx="2278">
                  <c:v>-0.47149999294197187</c:v>
                </c:pt>
                <c:pt idx="2279">
                  <c:v>-0.4612999801611295</c:v>
                </c:pt>
                <c:pt idx="2280">
                  <c:v>-0.45059997177304467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4-4636-4ED3-8D02-22F5C30B15D3}"/>
            </c:ext>
          </c:extLst>
        </c:ser>
        <c:ser>
          <c:idx val="5"/>
          <c:order val="5"/>
          <c:spPr>
            <a:ln w="12700" cap="rnd">
              <a:solidFill>
                <a:srgbClr val="B276B2"/>
              </a:solidFill>
              <a:round/>
            </a:ln>
            <a:effectLst/>
          </c:spPr>
          <c:marker>
            <c:symbol val="none"/>
          </c:marker>
          <c:xVal>
            <c:numRef>
              <c:f>sheet1!$K$1:$K$2281</c:f>
              <c:numCache>
                <c:formatCode>General</c:formatCode>
                <c:ptCount val="2281"/>
                <c:pt idx="0">
                  <c:v>-38</c:v>
                </c:pt>
                <c:pt idx="1">
                  <c:v>-37.899997711181641</c:v>
                </c:pt>
                <c:pt idx="2">
                  <c:v>-37.799999237060547</c:v>
                </c:pt>
                <c:pt idx="3">
                  <c:v>-37.699996948242188</c:v>
                </c:pt>
                <c:pt idx="4">
                  <c:v>-37.599998474121094</c:v>
                </c:pt>
                <c:pt idx="5">
                  <c:v>-37.5</c:v>
                </c:pt>
                <c:pt idx="6">
                  <c:v>-37.399997711181641</c:v>
                </c:pt>
                <c:pt idx="7">
                  <c:v>-37.299999237060547</c:v>
                </c:pt>
                <c:pt idx="8">
                  <c:v>-37.199996948242188</c:v>
                </c:pt>
                <c:pt idx="9">
                  <c:v>-37.099998474121094</c:v>
                </c:pt>
                <c:pt idx="10">
                  <c:v>-37</c:v>
                </c:pt>
                <c:pt idx="11">
                  <c:v>-36.899997711181641</c:v>
                </c:pt>
                <c:pt idx="12">
                  <c:v>-36.799999237060547</c:v>
                </c:pt>
                <c:pt idx="13">
                  <c:v>-36.699996948242188</c:v>
                </c:pt>
                <c:pt idx="14">
                  <c:v>-36.599998474121094</c:v>
                </c:pt>
                <c:pt idx="15">
                  <c:v>-36.5</c:v>
                </c:pt>
                <c:pt idx="16">
                  <c:v>-36.399997711181641</c:v>
                </c:pt>
                <c:pt idx="17">
                  <c:v>-36.299999237060547</c:v>
                </c:pt>
                <c:pt idx="18">
                  <c:v>-36.199996948242188</c:v>
                </c:pt>
                <c:pt idx="19">
                  <c:v>-36.099998474121094</c:v>
                </c:pt>
                <c:pt idx="20">
                  <c:v>-36</c:v>
                </c:pt>
                <c:pt idx="21">
                  <c:v>-35.899997711181641</c:v>
                </c:pt>
                <c:pt idx="22">
                  <c:v>-35.799999237060547</c:v>
                </c:pt>
                <c:pt idx="23">
                  <c:v>-35.699996948242188</c:v>
                </c:pt>
                <c:pt idx="24">
                  <c:v>-35.599998474121094</c:v>
                </c:pt>
                <c:pt idx="25">
                  <c:v>-35.5</c:v>
                </c:pt>
                <c:pt idx="26">
                  <c:v>-35.399997711181641</c:v>
                </c:pt>
                <c:pt idx="27">
                  <c:v>-35.299999237060547</c:v>
                </c:pt>
                <c:pt idx="28">
                  <c:v>-35.199996948242188</c:v>
                </c:pt>
                <c:pt idx="29">
                  <c:v>-35.099998474121094</c:v>
                </c:pt>
                <c:pt idx="30">
                  <c:v>-35</c:v>
                </c:pt>
                <c:pt idx="31">
                  <c:v>-34.899997711181641</c:v>
                </c:pt>
                <c:pt idx="32">
                  <c:v>-34.799999237060547</c:v>
                </c:pt>
                <c:pt idx="33">
                  <c:v>-34.699996948242188</c:v>
                </c:pt>
                <c:pt idx="34">
                  <c:v>-34.599998474121094</c:v>
                </c:pt>
                <c:pt idx="35">
                  <c:v>-34.5</c:v>
                </c:pt>
                <c:pt idx="36">
                  <c:v>-34.399997711181641</c:v>
                </c:pt>
                <c:pt idx="37">
                  <c:v>-34.299999237060547</c:v>
                </c:pt>
                <c:pt idx="38">
                  <c:v>-34.199996948242188</c:v>
                </c:pt>
                <c:pt idx="39">
                  <c:v>-34.099998474121094</c:v>
                </c:pt>
                <c:pt idx="40">
                  <c:v>-34</c:v>
                </c:pt>
                <c:pt idx="41">
                  <c:v>-33.899997711181641</c:v>
                </c:pt>
                <c:pt idx="42">
                  <c:v>-33.799999237060547</c:v>
                </c:pt>
                <c:pt idx="43">
                  <c:v>-33.699996948242188</c:v>
                </c:pt>
                <c:pt idx="44">
                  <c:v>-33.599998474121094</c:v>
                </c:pt>
                <c:pt idx="45">
                  <c:v>-33.5</c:v>
                </c:pt>
                <c:pt idx="46">
                  <c:v>-33.399997711181641</c:v>
                </c:pt>
                <c:pt idx="47">
                  <c:v>-33.299999237060547</c:v>
                </c:pt>
                <c:pt idx="48">
                  <c:v>-33.199996948242188</c:v>
                </c:pt>
                <c:pt idx="49">
                  <c:v>-33.099998474121094</c:v>
                </c:pt>
                <c:pt idx="50">
                  <c:v>-33</c:v>
                </c:pt>
                <c:pt idx="51">
                  <c:v>-32.899997711181641</c:v>
                </c:pt>
                <c:pt idx="52">
                  <c:v>-32.799999237060547</c:v>
                </c:pt>
                <c:pt idx="53">
                  <c:v>-32.699996948242188</c:v>
                </c:pt>
                <c:pt idx="54">
                  <c:v>-32.599998474121094</c:v>
                </c:pt>
                <c:pt idx="55">
                  <c:v>-32.5</c:v>
                </c:pt>
                <c:pt idx="56">
                  <c:v>-32.399997711181641</c:v>
                </c:pt>
                <c:pt idx="57">
                  <c:v>-32.299999237060547</c:v>
                </c:pt>
                <c:pt idx="58">
                  <c:v>-32.199996948242188</c:v>
                </c:pt>
                <c:pt idx="59">
                  <c:v>-32.099998474121094</c:v>
                </c:pt>
                <c:pt idx="60">
                  <c:v>-31.999998092651367</c:v>
                </c:pt>
                <c:pt idx="61">
                  <c:v>-31.899997711181641</c:v>
                </c:pt>
                <c:pt idx="62">
                  <c:v>-31.799999237060547</c:v>
                </c:pt>
                <c:pt idx="63">
                  <c:v>-31.69999885559082</c:v>
                </c:pt>
                <c:pt idx="64">
                  <c:v>-31.599998474121094</c:v>
                </c:pt>
                <c:pt idx="65">
                  <c:v>-31.499998092651367</c:v>
                </c:pt>
                <c:pt idx="66">
                  <c:v>-31.399997711181641</c:v>
                </c:pt>
                <c:pt idx="67">
                  <c:v>-31.299999237060547</c:v>
                </c:pt>
                <c:pt idx="68">
                  <c:v>-31.19999885559082</c:v>
                </c:pt>
                <c:pt idx="69">
                  <c:v>-31.099998474121094</c:v>
                </c:pt>
                <c:pt idx="70">
                  <c:v>-30.999998092651367</c:v>
                </c:pt>
                <c:pt idx="71">
                  <c:v>-30.899997711181641</c:v>
                </c:pt>
                <c:pt idx="72">
                  <c:v>-30.799999237060547</c:v>
                </c:pt>
                <c:pt idx="73">
                  <c:v>-30.69999885559082</c:v>
                </c:pt>
                <c:pt idx="74">
                  <c:v>-30.599998474121094</c:v>
                </c:pt>
                <c:pt idx="75">
                  <c:v>-30.499998092651367</c:v>
                </c:pt>
                <c:pt idx="76">
                  <c:v>-30.399997711181641</c:v>
                </c:pt>
                <c:pt idx="77">
                  <c:v>-30.299999237060547</c:v>
                </c:pt>
                <c:pt idx="78">
                  <c:v>-30.19999885559082</c:v>
                </c:pt>
                <c:pt idx="79">
                  <c:v>-30.099998474121094</c:v>
                </c:pt>
                <c:pt idx="80">
                  <c:v>-29.999998092651367</c:v>
                </c:pt>
                <c:pt idx="81">
                  <c:v>-29.899997711181641</c:v>
                </c:pt>
                <c:pt idx="82">
                  <c:v>-29.799999237060547</c:v>
                </c:pt>
                <c:pt idx="83">
                  <c:v>-29.69999885559082</c:v>
                </c:pt>
                <c:pt idx="84">
                  <c:v>-29.599998474121094</c:v>
                </c:pt>
                <c:pt idx="85">
                  <c:v>-29.499998092651367</c:v>
                </c:pt>
                <c:pt idx="86">
                  <c:v>-29.399997711181641</c:v>
                </c:pt>
                <c:pt idx="87">
                  <c:v>-29.299999237060547</c:v>
                </c:pt>
                <c:pt idx="88">
                  <c:v>-29.19999885559082</c:v>
                </c:pt>
                <c:pt idx="89">
                  <c:v>-29.099998474121094</c:v>
                </c:pt>
                <c:pt idx="90">
                  <c:v>-28.999998092651367</c:v>
                </c:pt>
                <c:pt idx="91">
                  <c:v>-28.899997711181641</c:v>
                </c:pt>
                <c:pt idx="92">
                  <c:v>-28.799999237060547</c:v>
                </c:pt>
                <c:pt idx="93">
                  <c:v>-28.69999885559082</c:v>
                </c:pt>
                <c:pt idx="94">
                  <c:v>-28.599998474121094</c:v>
                </c:pt>
                <c:pt idx="95">
                  <c:v>-28.499998092651367</c:v>
                </c:pt>
                <c:pt idx="96">
                  <c:v>-28.399997711181641</c:v>
                </c:pt>
                <c:pt idx="97">
                  <c:v>-28.299999237060547</c:v>
                </c:pt>
                <c:pt idx="98">
                  <c:v>-28.19999885559082</c:v>
                </c:pt>
                <c:pt idx="99">
                  <c:v>-28.099998474121094</c:v>
                </c:pt>
                <c:pt idx="100">
                  <c:v>-27.999998092651367</c:v>
                </c:pt>
                <c:pt idx="101">
                  <c:v>-27.899997711181641</c:v>
                </c:pt>
                <c:pt idx="102">
                  <c:v>-27.799999237060547</c:v>
                </c:pt>
                <c:pt idx="103">
                  <c:v>-27.69999885559082</c:v>
                </c:pt>
                <c:pt idx="104">
                  <c:v>-27.599998474121094</c:v>
                </c:pt>
                <c:pt idx="105">
                  <c:v>-27.499998092651367</c:v>
                </c:pt>
                <c:pt idx="106">
                  <c:v>-27.399997711181641</c:v>
                </c:pt>
                <c:pt idx="107">
                  <c:v>-27.299999237060547</c:v>
                </c:pt>
                <c:pt idx="108">
                  <c:v>-27.19999885559082</c:v>
                </c:pt>
                <c:pt idx="109">
                  <c:v>-27.099998474121094</c:v>
                </c:pt>
                <c:pt idx="110">
                  <c:v>-26.999998092651367</c:v>
                </c:pt>
                <c:pt idx="111">
                  <c:v>-26.899997711181641</c:v>
                </c:pt>
                <c:pt idx="112">
                  <c:v>-26.799999237060547</c:v>
                </c:pt>
                <c:pt idx="113">
                  <c:v>-26.69999885559082</c:v>
                </c:pt>
                <c:pt idx="114">
                  <c:v>-26.599998474121094</c:v>
                </c:pt>
                <c:pt idx="115">
                  <c:v>-26.499998092651367</c:v>
                </c:pt>
                <c:pt idx="116">
                  <c:v>-26.399997711181641</c:v>
                </c:pt>
                <c:pt idx="117">
                  <c:v>-26.299999237060547</c:v>
                </c:pt>
                <c:pt idx="118">
                  <c:v>-26.19999885559082</c:v>
                </c:pt>
                <c:pt idx="119">
                  <c:v>-26.099998474121094</c:v>
                </c:pt>
                <c:pt idx="120">
                  <c:v>-25.999998092651367</c:v>
                </c:pt>
                <c:pt idx="121">
                  <c:v>-25.899997711181641</c:v>
                </c:pt>
                <c:pt idx="122">
                  <c:v>-25.799999237060547</c:v>
                </c:pt>
                <c:pt idx="123">
                  <c:v>-25.69999885559082</c:v>
                </c:pt>
                <c:pt idx="124">
                  <c:v>-25.599998474121094</c:v>
                </c:pt>
                <c:pt idx="125">
                  <c:v>-25.499998092651367</c:v>
                </c:pt>
                <c:pt idx="126">
                  <c:v>-25.399997711181641</c:v>
                </c:pt>
                <c:pt idx="127">
                  <c:v>-25.299999237060547</c:v>
                </c:pt>
                <c:pt idx="128">
                  <c:v>-25.19999885559082</c:v>
                </c:pt>
                <c:pt idx="129">
                  <c:v>-25.099998474121094</c:v>
                </c:pt>
                <c:pt idx="130">
                  <c:v>-24.999998092651367</c:v>
                </c:pt>
                <c:pt idx="131">
                  <c:v>-24.899997711181641</c:v>
                </c:pt>
                <c:pt idx="132">
                  <c:v>-24.799999237060547</c:v>
                </c:pt>
                <c:pt idx="133">
                  <c:v>-24.69999885559082</c:v>
                </c:pt>
                <c:pt idx="134">
                  <c:v>-24.599998474121094</c:v>
                </c:pt>
                <c:pt idx="135">
                  <c:v>-24.499998092651367</c:v>
                </c:pt>
                <c:pt idx="136">
                  <c:v>-24.399997711181641</c:v>
                </c:pt>
                <c:pt idx="137">
                  <c:v>-24.299999237060547</c:v>
                </c:pt>
                <c:pt idx="138">
                  <c:v>-24.19999885559082</c:v>
                </c:pt>
                <c:pt idx="139">
                  <c:v>-24.099998474121094</c:v>
                </c:pt>
                <c:pt idx="140">
                  <c:v>-23.999998092651367</c:v>
                </c:pt>
                <c:pt idx="141">
                  <c:v>-23.899997711181641</c:v>
                </c:pt>
                <c:pt idx="142">
                  <c:v>-23.799999237060547</c:v>
                </c:pt>
                <c:pt idx="143">
                  <c:v>-23.69999885559082</c:v>
                </c:pt>
                <c:pt idx="144">
                  <c:v>-23.599998474121094</c:v>
                </c:pt>
                <c:pt idx="145">
                  <c:v>-23.499998092651367</c:v>
                </c:pt>
                <c:pt idx="146">
                  <c:v>-23.399997711181641</c:v>
                </c:pt>
                <c:pt idx="147">
                  <c:v>-23.299999237060547</c:v>
                </c:pt>
                <c:pt idx="148">
                  <c:v>-23.19999885559082</c:v>
                </c:pt>
                <c:pt idx="149">
                  <c:v>-23.099998474121094</c:v>
                </c:pt>
                <c:pt idx="150">
                  <c:v>-22.999998092651367</c:v>
                </c:pt>
                <c:pt idx="151">
                  <c:v>-22.899997711181641</c:v>
                </c:pt>
                <c:pt idx="152">
                  <c:v>-22.799999237060547</c:v>
                </c:pt>
                <c:pt idx="153">
                  <c:v>-22.69999885559082</c:v>
                </c:pt>
                <c:pt idx="154">
                  <c:v>-22.599998474121094</c:v>
                </c:pt>
                <c:pt idx="155">
                  <c:v>-22.499998092651367</c:v>
                </c:pt>
                <c:pt idx="156">
                  <c:v>-22.399997711181641</c:v>
                </c:pt>
                <c:pt idx="157">
                  <c:v>-22.299999237060547</c:v>
                </c:pt>
                <c:pt idx="158">
                  <c:v>-22.19999885559082</c:v>
                </c:pt>
                <c:pt idx="159">
                  <c:v>-22.099998474121094</c:v>
                </c:pt>
                <c:pt idx="160">
                  <c:v>-21.999998092651367</c:v>
                </c:pt>
                <c:pt idx="161">
                  <c:v>-21.899997711181641</c:v>
                </c:pt>
                <c:pt idx="162">
                  <c:v>-21.799999237060547</c:v>
                </c:pt>
                <c:pt idx="163">
                  <c:v>-21.69999885559082</c:v>
                </c:pt>
                <c:pt idx="164">
                  <c:v>-21.599998474121094</c:v>
                </c:pt>
                <c:pt idx="165">
                  <c:v>-21.499998092651367</c:v>
                </c:pt>
                <c:pt idx="166">
                  <c:v>-21.399997711181641</c:v>
                </c:pt>
                <c:pt idx="167">
                  <c:v>-21.299999237060547</c:v>
                </c:pt>
                <c:pt idx="168">
                  <c:v>-21.19999885559082</c:v>
                </c:pt>
                <c:pt idx="169">
                  <c:v>-21.099998474121094</c:v>
                </c:pt>
                <c:pt idx="170">
                  <c:v>-20.999998092651367</c:v>
                </c:pt>
                <c:pt idx="171">
                  <c:v>-20.899997711181641</c:v>
                </c:pt>
                <c:pt idx="172">
                  <c:v>-20.799999237060547</c:v>
                </c:pt>
                <c:pt idx="173">
                  <c:v>-20.69999885559082</c:v>
                </c:pt>
                <c:pt idx="174">
                  <c:v>-20.599998474121094</c:v>
                </c:pt>
                <c:pt idx="175">
                  <c:v>-20.499998092651367</c:v>
                </c:pt>
                <c:pt idx="176">
                  <c:v>-20.399997711181641</c:v>
                </c:pt>
                <c:pt idx="177">
                  <c:v>-20.299999237060547</c:v>
                </c:pt>
                <c:pt idx="178">
                  <c:v>-20.19999885559082</c:v>
                </c:pt>
                <c:pt idx="179">
                  <c:v>-20.099998474121094</c:v>
                </c:pt>
                <c:pt idx="180">
                  <c:v>-19.999998092651367</c:v>
                </c:pt>
                <c:pt idx="181">
                  <c:v>-19.899997711181641</c:v>
                </c:pt>
                <c:pt idx="182">
                  <c:v>-19.799999237060547</c:v>
                </c:pt>
                <c:pt idx="183">
                  <c:v>-19.69999885559082</c:v>
                </c:pt>
                <c:pt idx="184">
                  <c:v>-19.599998474121094</c:v>
                </c:pt>
                <c:pt idx="185">
                  <c:v>-19.499998092651367</c:v>
                </c:pt>
                <c:pt idx="186">
                  <c:v>-19.399997711181641</c:v>
                </c:pt>
                <c:pt idx="187">
                  <c:v>-19.299999237060547</c:v>
                </c:pt>
                <c:pt idx="188">
                  <c:v>-19.19999885559082</c:v>
                </c:pt>
                <c:pt idx="189">
                  <c:v>-19.099998474121094</c:v>
                </c:pt>
                <c:pt idx="190">
                  <c:v>-18.999998092651367</c:v>
                </c:pt>
                <c:pt idx="191">
                  <c:v>-18.899997711181641</c:v>
                </c:pt>
                <c:pt idx="192">
                  <c:v>-18.799999237060547</c:v>
                </c:pt>
                <c:pt idx="193">
                  <c:v>-18.69999885559082</c:v>
                </c:pt>
                <c:pt idx="194">
                  <c:v>-18.599998474121094</c:v>
                </c:pt>
                <c:pt idx="195">
                  <c:v>-18.499998092651367</c:v>
                </c:pt>
                <c:pt idx="196">
                  <c:v>-18.399997711181641</c:v>
                </c:pt>
                <c:pt idx="197">
                  <c:v>-18.299999237060547</c:v>
                </c:pt>
                <c:pt idx="198">
                  <c:v>-18.19999885559082</c:v>
                </c:pt>
                <c:pt idx="199">
                  <c:v>-18.099998474121094</c:v>
                </c:pt>
                <c:pt idx="200">
                  <c:v>-17.999998092651367</c:v>
                </c:pt>
                <c:pt idx="201">
                  <c:v>-17.899997711181641</c:v>
                </c:pt>
                <c:pt idx="202">
                  <c:v>-17.799999237060547</c:v>
                </c:pt>
                <c:pt idx="203">
                  <c:v>-17.69999885559082</c:v>
                </c:pt>
                <c:pt idx="204">
                  <c:v>-17.599998474121094</c:v>
                </c:pt>
                <c:pt idx="205">
                  <c:v>-17.499998092651367</c:v>
                </c:pt>
                <c:pt idx="206">
                  <c:v>-17.399997711181641</c:v>
                </c:pt>
                <c:pt idx="207">
                  <c:v>-17.299999237060547</c:v>
                </c:pt>
                <c:pt idx="208">
                  <c:v>-17.19999885559082</c:v>
                </c:pt>
                <c:pt idx="209">
                  <c:v>-17.099998474121094</c:v>
                </c:pt>
                <c:pt idx="210">
                  <c:v>-16.999998092651367</c:v>
                </c:pt>
                <c:pt idx="211">
                  <c:v>-16.899997711181641</c:v>
                </c:pt>
                <c:pt idx="212">
                  <c:v>-16.799999237060547</c:v>
                </c:pt>
                <c:pt idx="213">
                  <c:v>-16.69999885559082</c:v>
                </c:pt>
                <c:pt idx="214">
                  <c:v>-16.599998474121094</c:v>
                </c:pt>
                <c:pt idx="215">
                  <c:v>-16.499998092651367</c:v>
                </c:pt>
                <c:pt idx="216">
                  <c:v>-16.399997711181641</c:v>
                </c:pt>
                <c:pt idx="217">
                  <c:v>-16.299999237060547</c:v>
                </c:pt>
                <c:pt idx="218">
                  <c:v>-16.19999885559082</c:v>
                </c:pt>
                <c:pt idx="219">
                  <c:v>-16.099998474121094</c:v>
                </c:pt>
                <c:pt idx="220">
                  <c:v>-15.999998092651367</c:v>
                </c:pt>
                <c:pt idx="221">
                  <c:v>-15.899997711181641</c:v>
                </c:pt>
                <c:pt idx="222">
                  <c:v>-15.799999237060547</c:v>
                </c:pt>
                <c:pt idx="223">
                  <c:v>-15.69999885559082</c:v>
                </c:pt>
                <c:pt idx="224">
                  <c:v>-15.599998474121094</c:v>
                </c:pt>
                <c:pt idx="225">
                  <c:v>-15.499998092651367</c:v>
                </c:pt>
                <c:pt idx="226">
                  <c:v>-15.399997711181641</c:v>
                </c:pt>
                <c:pt idx="227">
                  <c:v>-15.299999237060547</c:v>
                </c:pt>
                <c:pt idx="228">
                  <c:v>-15.19999885559082</c:v>
                </c:pt>
                <c:pt idx="229">
                  <c:v>-15.099998474121094</c:v>
                </c:pt>
                <c:pt idx="230">
                  <c:v>-14.999998092651367</c:v>
                </c:pt>
                <c:pt idx="231">
                  <c:v>-14.899997711181641</c:v>
                </c:pt>
                <c:pt idx="232">
                  <c:v>-14.799999237060547</c:v>
                </c:pt>
                <c:pt idx="233">
                  <c:v>-14.69999885559082</c:v>
                </c:pt>
                <c:pt idx="234">
                  <c:v>-14.599998474121094</c:v>
                </c:pt>
                <c:pt idx="235">
                  <c:v>-14.499998092651367</c:v>
                </c:pt>
                <c:pt idx="236">
                  <c:v>-14.399997711181641</c:v>
                </c:pt>
                <c:pt idx="237">
                  <c:v>-14.299999237060547</c:v>
                </c:pt>
                <c:pt idx="238">
                  <c:v>-14.19999885559082</c:v>
                </c:pt>
                <c:pt idx="239">
                  <c:v>-14.099998474121094</c:v>
                </c:pt>
                <c:pt idx="240">
                  <c:v>-13.999998092651367</c:v>
                </c:pt>
                <c:pt idx="241">
                  <c:v>-13.899997711181641</c:v>
                </c:pt>
                <c:pt idx="242">
                  <c:v>-13.799999237060547</c:v>
                </c:pt>
                <c:pt idx="243">
                  <c:v>-13.69999885559082</c:v>
                </c:pt>
                <c:pt idx="244">
                  <c:v>-13.599998474121094</c:v>
                </c:pt>
                <c:pt idx="245">
                  <c:v>-13.499998092651367</c:v>
                </c:pt>
                <c:pt idx="246">
                  <c:v>-13.399997711181641</c:v>
                </c:pt>
                <c:pt idx="247">
                  <c:v>-13.299999237060547</c:v>
                </c:pt>
                <c:pt idx="248">
                  <c:v>-13.19999885559082</c:v>
                </c:pt>
                <c:pt idx="249">
                  <c:v>-13.099998474121094</c:v>
                </c:pt>
                <c:pt idx="250">
                  <c:v>-12.999998092651367</c:v>
                </c:pt>
                <c:pt idx="251">
                  <c:v>-12.899997711181641</c:v>
                </c:pt>
                <c:pt idx="252">
                  <c:v>-12.799999237060547</c:v>
                </c:pt>
                <c:pt idx="253">
                  <c:v>-12.69999885559082</c:v>
                </c:pt>
                <c:pt idx="254">
                  <c:v>-12.599998474121094</c:v>
                </c:pt>
                <c:pt idx="255">
                  <c:v>-12.499998092651367</c:v>
                </c:pt>
                <c:pt idx="256">
                  <c:v>-12.399997711181641</c:v>
                </c:pt>
                <c:pt idx="257">
                  <c:v>-12.299999237060547</c:v>
                </c:pt>
                <c:pt idx="258">
                  <c:v>-12.19999885559082</c:v>
                </c:pt>
                <c:pt idx="259">
                  <c:v>-12.099998474121094</c:v>
                </c:pt>
                <c:pt idx="260">
                  <c:v>-11.999998092651367</c:v>
                </c:pt>
                <c:pt idx="261">
                  <c:v>-11.899997711181641</c:v>
                </c:pt>
                <c:pt idx="262">
                  <c:v>-11.799999237060547</c:v>
                </c:pt>
                <c:pt idx="263">
                  <c:v>-11.69999885559082</c:v>
                </c:pt>
                <c:pt idx="264">
                  <c:v>-11.599998474121094</c:v>
                </c:pt>
                <c:pt idx="265">
                  <c:v>-11.499998092651367</c:v>
                </c:pt>
                <c:pt idx="266">
                  <c:v>-11.399997711181641</c:v>
                </c:pt>
                <c:pt idx="267">
                  <c:v>-11.299999237060547</c:v>
                </c:pt>
                <c:pt idx="268">
                  <c:v>-11.19999885559082</c:v>
                </c:pt>
                <c:pt idx="269">
                  <c:v>-11.099998474121094</c:v>
                </c:pt>
                <c:pt idx="270">
                  <c:v>-10.999998092651367</c:v>
                </c:pt>
                <c:pt idx="271">
                  <c:v>-10.899997711181641</c:v>
                </c:pt>
                <c:pt idx="272">
                  <c:v>-10.799999237060547</c:v>
                </c:pt>
                <c:pt idx="273">
                  <c:v>-10.69999885559082</c:v>
                </c:pt>
                <c:pt idx="274">
                  <c:v>-10.599998474121094</c:v>
                </c:pt>
                <c:pt idx="275">
                  <c:v>-10.499998092651367</c:v>
                </c:pt>
                <c:pt idx="276">
                  <c:v>-10.399997711181641</c:v>
                </c:pt>
                <c:pt idx="277">
                  <c:v>-10.299999237060547</c:v>
                </c:pt>
                <c:pt idx="278">
                  <c:v>-10.19999885559082</c:v>
                </c:pt>
                <c:pt idx="279">
                  <c:v>-10.099998474121094</c:v>
                </c:pt>
                <c:pt idx="280">
                  <c:v>-9.9999980926513672</c:v>
                </c:pt>
                <c:pt idx="281">
                  <c:v>-9.8999977111816406</c:v>
                </c:pt>
                <c:pt idx="282">
                  <c:v>-9.7999992370605469</c:v>
                </c:pt>
                <c:pt idx="283">
                  <c:v>-9.6999988555908203</c:v>
                </c:pt>
                <c:pt idx="284">
                  <c:v>-9.5999984741210938</c:v>
                </c:pt>
                <c:pt idx="285">
                  <c:v>-9.4999980926513672</c:v>
                </c:pt>
                <c:pt idx="286">
                  <c:v>-9.3999977111816406</c:v>
                </c:pt>
                <c:pt idx="287">
                  <c:v>-9.2999992370605469</c:v>
                </c:pt>
                <c:pt idx="288">
                  <c:v>-9.1999988555908203</c:v>
                </c:pt>
                <c:pt idx="289">
                  <c:v>-9.0999984741210938</c:v>
                </c:pt>
                <c:pt idx="290">
                  <c:v>-8.9999980926513672</c:v>
                </c:pt>
                <c:pt idx="291">
                  <c:v>-8.8999977111816406</c:v>
                </c:pt>
                <c:pt idx="292">
                  <c:v>-8.7999992370605469</c:v>
                </c:pt>
                <c:pt idx="293">
                  <c:v>-8.6999988555908203</c:v>
                </c:pt>
                <c:pt idx="294">
                  <c:v>-8.5999984741210938</c:v>
                </c:pt>
                <c:pt idx="295">
                  <c:v>-8.4999980926513672</c:v>
                </c:pt>
                <c:pt idx="296">
                  <c:v>-8.3999977111816406</c:v>
                </c:pt>
                <c:pt idx="297">
                  <c:v>-8.2999992370605469</c:v>
                </c:pt>
                <c:pt idx="298">
                  <c:v>-8.1999988555908203</c:v>
                </c:pt>
                <c:pt idx="299">
                  <c:v>-8.0999984741210938</c:v>
                </c:pt>
                <c:pt idx="300">
                  <c:v>-7.9999980926513672</c:v>
                </c:pt>
                <c:pt idx="301">
                  <c:v>-7.8999977111816406</c:v>
                </c:pt>
                <c:pt idx="302">
                  <c:v>-7.7999992370605469</c:v>
                </c:pt>
                <c:pt idx="303">
                  <c:v>-7.6999988555908203</c:v>
                </c:pt>
                <c:pt idx="304">
                  <c:v>-7.5999984741210938</c:v>
                </c:pt>
                <c:pt idx="305">
                  <c:v>-7.4999980926513672</c:v>
                </c:pt>
                <c:pt idx="306">
                  <c:v>-7.3999977111816406</c:v>
                </c:pt>
                <c:pt idx="307">
                  <c:v>-7.2999992370605469</c:v>
                </c:pt>
                <c:pt idx="308">
                  <c:v>-7.1999988555908203</c:v>
                </c:pt>
                <c:pt idx="309">
                  <c:v>-7.0999984741210938</c:v>
                </c:pt>
                <c:pt idx="310">
                  <c:v>-6.9999980926513672</c:v>
                </c:pt>
                <c:pt idx="311">
                  <c:v>-6.8999977111816406</c:v>
                </c:pt>
                <c:pt idx="312">
                  <c:v>-6.7999992370605469</c:v>
                </c:pt>
                <c:pt idx="313">
                  <c:v>-6.6999988555908203</c:v>
                </c:pt>
                <c:pt idx="314">
                  <c:v>-6.5999984741210938</c:v>
                </c:pt>
                <c:pt idx="315">
                  <c:v>-6.4999980926513672</c:v>
                </c:pt>
                <c:pt idx="316">
                  <c:v>-6.3999977111816406</c:v>
                </c:pt>
                <c:pt idx="317">
                  <c:v>-6.2999992370605469</c:v>
                </c:pt>
                <c:pt idx="318">
                  <c:v>-6.1999988555908203</c:v>
                </c:pt>
                <c:pt idx="319">
                  <c:v>-6.0999984741210938</c:v>
                </c:pt>
                <c:pt idx="320">
                  <c:v>-6</c:v>
                </c:pt>
                <c:pt idx="321">
                  <c:v>-5.8999977111816406</c:v>
                </c:pt>
                <c:pt idx="322">
                  <c:v>-5.7999992370605469</c:v>
                </c:pt>
                <c:pt idx="323">
                  <c:v>-5.6999969482421875</c:v>
                </c:pt>
                <c:pt idx="324">
                  <c:v>-5.5999984741210938</c:v>
                </c:pt>
                <c:pt idx="325">
                  <c:v>-5.5</c:v>
                </c:pt>
                <c:pt idx="326">
                  <c:v>-5.3999977111816406</c:v>
                </c:pt>
                <c:pt idx="327">
                  <c:v>-5.2999992370605469</c:v>
                </c:pt>
                <c:pt idx="328">
                  <c:v>-5.1999969482421875</c:v>
                </c:pt>
                <c:pt idx="329">
                  <c:v>-5.0999984741210938</c:v>
                </c:pt>
                <c:pt idx="330">
                  <c:v>-5</c:v>
                </c:pt>
                <c:pt idx="331">
                  <c:v>-4.8999977111816406</c:v>
                </c:pt>
                <c:pt idx="332">
                  <c:v>-4.7999992370605469</c:v>
                </c:pt>
                <c:pt idx="333">
                  <c:v>-4.6999969482421875</c:v>
                </c:pt>
                <c:pt idx="334">
                  <c:v>-4.5999984741210938</c:v>
                </c:pt>
                <c:pt idx="335">
                  <c:v>-4.5</c:v>
                </c:pt>
                <c:pt idx="336">
                  <c:v>-4.3999977111816406</c:v>
                </c:pt>
                <c:pt idx="337">
                  <c:v>-4.2999992370605469</c:v>
                </c:pt>
                <c:pt idx="338">
                  <c:v>-4.1999969482421875</c:v>
                </c:pt>
                <c:pt idx="339">
                  <c:v>-4.0999984741210938</c:v>
                </c:pt>
                <c:pt idx="340">
                  <c:v>-4</c:v>
                </c:pt>
                <c:pt idx="341">
                  <c:v>-3.8999977111816406</c:v>
                </c:pt>
                <c:pt idx="342">
                  <c:v>-3.7999992370605469</c:v>
                </c:pt>
                <c:pt idx="343">
                  <c:v>-3.6999969482421875</c:v>
                </c:pt>
                <c:pt idx="344">
                  <c:v>-3.5999984741210938</c:v>
                </c:pt>
                <c:pt idx="345">
                  <c:v>-3.5</c:v>
                </c:pt>
                <c:pt idx="346">
                  <c:v>-3.3999977111816406</c:v>
                </c:pt>
                <c:pt idx="347">
                  <c:v>-3.2999992370605469</c:v>
                </c:pt>
                <c:pt idx="348">
                  <c:v>-3.1999969482421875</c:v>
                </c:pt>
                <c:pt idx="349">
                  <c:v>-3.0999984741210938</c:v>
                </c:pt>
                <c:pt idx="350">
                  <c:v>-3</c:v>
                </c:pt>
                <c:pt idx="351">
                  <c:v>-2.8999977111816406</c:v>
                </c:pt>
                <c:pt idx="352">
                  <c:v>-2.7999992370605469</c:v>
                </c:pt>
                <c:pt idx="353">
                  <c:v>-2.6999969482421875</c:v>
                </c:pt>
                <c:pt idx="354">
                  <c:v>-2.5999984741210938</c:v>
                </c:pt>
                <c:pt idx="355">
                  <c:v>-2.5</c:v>
                </c:pt>
                <c:pt idx="356">
                  <c:v>-2.3999977111816406</c:v>
                </c:pt>
                <c:pt idx="357">
                  <c:v>-2.2999992370605469</c:v>
                </c:pt>
                <c:pt idx="358">
                  <c:v>-2.1999969482421875</c:v>
                </c:pt>
                <c:pt idx="359">
                  <c:v>-2.0999984741210938</c:v>
                </c:pt>
                <c:pt idx="360">
                  <c:v>-2</c:v>
                </c:pt>
                <c:pt idx="361">
                  <c:v>-1.8999977111816406</c:v>
                </c:pt>
                <c:pt idx="362">
                  <c:v>-1.7999992370605469</c:v>
                </c:pt>
                <c:pt idx="363">
                  <c:v>-1.6999969482421875</c:v>
                </c:pt>
                <c:pt idx="364">
                  <c:v>-1.5999984741210938</c:v>
                </c:pt>
                <c:pt idx="365">
                  <c:v>-1.5</c:v>
                </c:pt>
                <c:pt idx="366">
                  <c:v>-1.3999977111816406</c:v>
                </c:pt>
                <c:pt idx="367">
                  <c:v>-1.2999992370605469</c:v>
                </c:pt>
                <c:pt idx="368">
                  <c:v>-1.1999969482421875</c:v>
                </c:pt>
                <c:pt idx="369">
                  <c:v>-1.0999984741210938</c:v>
                </c:pt>
                <c:pt idx="370">
                  <c:v>-1</c:v>
                </c:pt>
                <c:pt idx="371">
                  <c:v>-0.89999771118164063</c:v>
                </c:pt>
                <c:pt idx="372">
                  <c:v>-0.79999923706054688</c:v>
                </c:pt>
                <c:pt idx="373">
                  <c:v>-0.6999969482421875</c:v>
                </c:pt>
                <c:pt idx="374">
                  <c:v>-0.59999847412109375</c:v>
                </c:pt>
                <c:pt idx="375">
                  <c:v>-0.5</c:v>
                </c:pt>
                <c:pt idx="376">
                  <c:v>-0.39999771118164063</c:v>
                </c:pt>
                <c:pt idx="377">
                  <c:v>-0.29999923706054688</c:v>
                </c:pt>
                <c:pt idx="378">
                  <c:v>-0.1999969482421875</c:v>
                </c:pt>
                <c:pt idx="379">
                  <c:v>-9.999847412109375E-2</c:v>
                </c:pt>
                <c:pt idx="380">
                  <c:v>0</c:v>
                </c:pt>
                <c:pt idx="381">
                  <c:v>0.10000228881835938</c:v>
                </c:pt>
                <c:pt idx="382">
                  <c:v>0.20000076293945313</c:v>
                </c:pt>
                <c:pt idx="383">
                  <c:v>0.3000030517578125</c:v>
                </c:pt>
                <c:pt idx="384">
                  <c:v>0.40000152587890625</c:v>
                </c:pt>
                <c:pt idx="385">
                  <c:v>0.5</c:v>
                </c:pt>
                <c:pt idx="386">
                  <c:v>0.60000228881835938</c:v>
                </c:pt>
                <c:pt idx="387">
                  <c:v>0.70000076293945313</c:v>
                </c:pt>
                <c:pt idx="388">
                  <c:v>0.8000030517578125</c:v>
                </c:pt>
                <c:pt idx="389">
                  <c:v>0.90000152587890625</c:v>
                </c:pt>
                <c:pt idx="390">
                  <c:v>1</c:v>
                </c:pt>
                <c:pt idx="391">
                  <c:v>1.1000022888183594</c:v>
                </c:pt>
                <c:pt idx="392">
                  <c:v>1.2000007629394531</c:v>
                </c:pt>
                <c:pt idx="393">
                  <c:v>1.3000030517578125</c:v>
                </c:pt>
                <c:pt idx="394">
                  <c:v>1.4000015258789063</c:v>
                </c:pt>
                <c:pt idx="395">
                  <c:v>1.5</c:v>
                </c:pt>
                <c:pt idx="396">
                  <c:v>1.6000022888183594</c:v>
                </c:pt>
                <c:pt idx="397">
                  <c:v>1.7000007629394531</c:v>
                </c:pt>
                <c:pt idx="398">
                  <c:v>1.8000030517578125</c:v>
                </c:pt>
                <c:pt idx="399">
                  <c:v>1.9000015258789063</c:v>
                </c:pt>
                <c:pt idx="400">
                  <c:v>2</c:v>
                </c:pt>
                <c:pt idx="401">
                  <c:v>2.1000022888183594</c:v>
                </c:pt>
                <c:pt idx="402">
                  <c:v>2.2000007629394531</c:v>
                </c:pt>
                <c:pt idx="403">
                  <c:v>2.3000030517578125</c:v>
                </c:pt>
                <c:pt idx="404">
                  <c:v>2.4000015258789063</c:v>
                </c:pt>
                <c:pt idx="405">
                  <c:v>2.5</c:v>
                </c:pt>
                <c:pt idx="406">
                  <c:v>2.6000022888183594</c:v>
                </c:pt>
                <c:pt idx="407">
                  <c:v>2.7000007629394531</c:v>
                </c:pt>
                <c:pt idx="408">
                  <c:v>2.8000030517578125</c:v>
                </c:pt>
                <c:pt idx="409">
                  <c:v>2.9000015258789063</c:v>
                </c:pt>
                <c:pt idx="410">
                  <c:v>3</c:v>
                </c:pt>
                <c:pt idx="411">
                  <c:v>3.1000022888183594</c:v>
                </c:pt>
                <c:pt idx="412">
                  <c:v>3.2000007629394531</c:v>
                </c:pt>
                <c:pt idx="413">
                  <c:v>3.3000030517578125</c:v>
                </c:pt>
                <c:pt idx="414">
                  <c:v>3.4000015258789063</c:v>
                </c:pt>
                <c:pt idx="415">
                  <c:v>3.5</c:v>
                </c:pt>
                <c:pt idx="416">
                  <c:v>3.6000022888183594</c:v>
                </c:pt>
                <c:pt idx="417">
                  <c:v>3.7000007629394531</c:v>
                </c:pt>
                <c:pt idx="418">
                  <c:v>3.8000030517578125</c:v>
                </c:pt>
                <c:pt idx="419">
                  <c:v>3.9000015258789063</c:v>
                </c:pt>
                <c:pt idx="420">
                  <c:v>4</c:v>
                </c:pt>
                <c:pt idx="421">
                  <c:v>4.1000022888183594</c:v>
                </c:pt>
                <c:pt idx="422">
                  <c:v>4.2000007629394531</c:v>
                </c:pt>
                <c:pt idx="423">
                  <c:v>4.3000030517578125</c:v>
                </c:pt>
                <c:pt idx="424">
                  <c:v>4.4000015258789063</c:v>
                </c:pt>
                <c:pt idx="425">
                  <c:v>4.5</c:v>
                </c:pt>
                <c:pt idx="426">
                  <c:v>4.6000022888183594</c:v>
                </c:pt>
                <c:pt idx="427">
                  <c:v>4.7000007629394531</c:v>
                </c:pt>
                <c:pt idx="428">
                  <c:v>4.8000030517578125</c:v>
                </c:pt>
                <c:pt idx="429">
                  <c:v>4.9000015258789063</c:v>
                </c:pt>
                <c:pt idx="430">
                  <c:v>5</c:v>
                </c:pt>
                <c:pt idx="431">
                  <c:v>5.1000022888183594</c:v>
                </c:pt>
                <c:pt idx="432">
                  <c:v>5.2000007629394531</c:v>
                </c:pt>
                <c:pt idx="433">
                  <c:v>5.3000030517578125</c:v>
                </c:pt>
                <c:pt idx="434">
                  <c:v>5.4000015258789063</c:v>
                </c:pt>
                <c:pt idx="435">
                  <c:v>5.5</c:v>
                </c:pt>
                <c:pt idx="436">
                  <c:v>5.6000022888183594</c:v>
                </c:pt>
                <c:pt idx="437">
                  <c:v>5.7000007629394531</c:v>
                </c:pt>
                <c:pt idx="438">
                  <c:v>5.8000030517578125</c:v>
                </c:pt>
                <c:pt idx="439">
                  <c:v>5.9000015258789063</c:v>
                </c:pt>
                <c:pt idx="440">
                  <c:v>6</c:v>
                </c:pt>
                <c:pt idx="441">
                  <c:v>6.1000022888183594</c:v>
                </c:pt>
                <c:pt idx="442">
                  <c:v>6.2000007629394531</c:v>
                </c:pt>
                <c:pt idx="443">
                  <c:v>6.3000030517578125</c:v>
                </c:pt>
                <c:pt idx="444">
                  <c:v>6.4000015258789063</c:v>
                </c:pt>
                <c:pt idx="445">
                  <c:v>6.5</c:v>
                </c:pt>
                <c:pt idx="446">
                  <c:v>6.6000022888183594</c:v>
                </c:pt>
                <c:pt idx="447">
                  <c:v>6.7000007629394531</c:v>
                </c:pt>
                <c:pt idx="448">
                  <c:v>6.8000030517578125</c:v>
                </c:pt>
                <c:pt idx="449">
                  <c:v>6.9000015258789063</c:v>
                </c:pt>
                <c:pt idx="450">
                  <c:v>7</c:v>
                </c:pt>
                <c:pt idx="451">
                  <c:v>7.1000022888183594</c:v>
                </c:pt>
                <c:pt idx="452">
                  <c:v>7.2000007629394531</c:v>
                </c:pt>
                <c:pt idx="453">
                  <c:v>7.3000030517578125</c:v>
                </c:pt>
                <c:pt idx="454">
                  <c:v>7.4000015258789063</c:v>
                </c:pt>
                <c:pt idx="455">
                  <c:v>7.5</c:v>
                </c:pt>
                <c:pt idx="456">
                  <c:v>7.6000022888183594</c:v>
                </c:pt>
                <c:pt idx="457">
                  <c:v>7.7000007629394531</c:v>
                </c:pt>
                <c:pt idx="458">
                  <c:v>7.8000030517578125</c:v>
                </c:pt>
                <c:pt idx="459">
                  <c:v>7.9000015258789063</c:v>
                </c:pt>
                <c:pt idx="460">
                  <c:v>8</c:v>
                </c:pt>
                <c:pt idx="461">
                  <c:v>8.1000022888183594</c:v>
                </c:pt>
                <c:pt idx="462">
                  <c:v>8.2000007629394531</c:v>
                </c:pt>
                <c:pt idx="463">
                  <c:v>8.3000030517578125</c:v>
                </c:pt>
                <c:pt idx="464">
                  <c:v>8.4000015258789063</c:v>
                </c:pt>
                <c:pt idx="465">
                  <c:v>8.5</c:v>
                </c:pt>
                <c:pt idx="466">
                  <c:v>8.6000022888183594</c:v>
                </c:pt>
                <c:pt idx="467">
                  <c:v>8.7000007629394531</c:v>
                </c:pt>
                <c:pt idx="468">
                  <c:v>8.8000030517578125</c:v>
                </c:pt>
                <c:pt idx="469">
                  <c:v>8.9000015258789063</c:v>
                </c:pt>
                <c:pt idx="470">
                  <c:v>9</c:v>
                </c:pt>
                <c:pt idx="471">
                  <c:v>9.1000022888183594</c:v>
                </c:pt>
                <c:pt idx="472">
                  <c:v>9.2000007629394531</c:v>
                </c:pt>
                <c:pt idx="473">
                  <c:v>9.3000030517578125</c:v>
                </c:pt>
                <c:pt idx="474">
                  <c:v>9.4000015258789063</c:v>
                </c:pt>
                <c:pt idx="475">
                  <c:v>9.5</c:v>
                </c:pt>
                <c:pt idx="476">
                  <c:v>9.6000022888183594</c:v>
                </c:pt>
                <c:pt idx="477">
                  <c:v>9.7000007629394531</c:v>
                </c:pt>
                <c:pt idx="478">
                  <c:v>9.8000030517578125</c:v>
                </c:pt>
                <c:pt idx="479">
                  <c:v>9.9000015258789063</c:v>
                </c:pt>
                <c:pt idx="480">
                  <c:v>10</c:v>
                </c:pt>
                <c:pt idx="481">
                  <c:v>10.100002288818359</c:v>
                </c:pt>
                <c:pt idx="482">
                  <c:v>10.200000762939453</c:v>
                </c:pt>
                <c:pt idx="483">
                  <c:v>10.300003051757813</c:v>
                </c:pt>
                <c:pt idx="484">
                  <c:v>10.400001525878906</c:v>
                </c:pt>
                <c:pt idx="485">
                  <c:v>10.5</c:v>
                </c:pt>
                <c:pt idx="486">
                  <c:v>10.600002288818359</c:v>
                </c:pt>
                <c:pt idx="487">
                  <c:v>10.700000762939453</c:v>
                </c:pt>
                <c:pt idx="488">
                  <c:v>10.800003051757813</c:v>
                </c:pt>
                <c:pt idx="489">
                  <c:v>10.900001525878906</c:v>
                </c:pt>
                <c:pt idx="490">
                  <c:v>11</c:v>
                </c:pt>
                <c:pt idx="491">
                  <c:v>11.100002288818359</c:v>
                </c:pt>
                <c:pt idx="492">
                  <c:v>11.200000762939453</c:v>
                </c:pt>
                <c:pt idx="493">
                  <c:v>11.300003051757813</c:v>
                </c:pt>
                <c:pt idx="494">
                  <c:v>11.400001525878906</c:v>
                </c:pt>
                <c:pt idx="495">
                  <c:v>11.5</c:v>
                </c:pt>
                <c:pt idx="496">
                  <c:v>11.600002288818359</c:v>
                </c:pt>
                <c:pt idx="497">
                  <c:v>11.700000762939453</c:v>
                </c:pt>
                <c:pt idx="498">
                  <c:v>11.800003051757813</c:v>
                </c:pt>
                <c:pt idx="499">
                  <c:v>11.900001525878906</c:v>
                </c:pt>
                <c:pt idx="500">
                  <c:v>12</c:v>
                </c:pt>
                <c:pt idx="501">
                  <c:v>12.100002288818359</c:v>
                </c:pt>
                <c:pt idx="502">
                  <c:v>12.200000762939453</c:v>
                </c:pt>
                <c:pt idx="503">
                  <c:v>12.300003051757813</c:v>
                </c:pt>
                <c:pt idx="504">
                  <c:v>12.400001525878906</c:v>
                </c:pt>
                <c:pt idx="505">
                  <c:v>12.5</c:v>
                </c:pt>
                <c:pt idx="506">
                  <c:v>12.600002288818359</c:v>
                </c:pt>
                <c:pt idx="507">
                  <c:v>12.700000762939453</c:v>
                </c:pt>
                <c:pt idx="508">
                  <c:v>12.800003051757813</c:v>
                </c:pt>
                <c:pt idx="509">
                  <c:v>12.900001525878906</c:v>
                </c:pt>
                <c:pt idx="510">
                  <c:v>13</c:v>
                </c:pt>
                <c:pt idx="511">
                  <c:v>13.100002288818359</c:v>
                </c:pt>
                <c:pt idx="512">
                  <c:v>13.200000762939453</c:v>
                </c:pt>
                <c:pt idx="513">
                  <c:v>13.300003051757813</c:v>
                </c:pt>
                <c:pt idx="514">
                  <c:v>13.400001525878906</c:v>
                </c:pt>
                <c:pt idx="515">
                  <c:v>13.5</c:v>
                </c:pt>
                <c:pt idx="516">
                  <c:v>13.600002288818359</c:v>
                </c:pt>
                <c:pt idx="517">
                  <c:v>13.700000762939453</c:v>
                </c:pt>
                <c:pt idx="518">
                  <c:v>13.800003051757813</c:v>
                </c:pt>
                <c:pt idx="519">
                  <c:v>13.900001525878906</c:v>
                </c:pt>
                <c:pt idx="520">
                  <c:v>14</c:v>
                </c:pt>
                <c:pt idx="521">
                  <c:v>14.100002288818359</c:v>
                </c:pt>
                <c:pt idx="522">
                  <c:v>14.200000762939453</c:v>
                </c:pt>
                <c:pt idx="523">
                  <c:v>14.300003051757813</c:v>
                </c:pt>
                <c:pt idx="524">
                  <c:v>14.400001525878906</c:v>
                </c:pt>
                <c:pt idx="525">
                  <c:v>14.5</c:v>
                </c:pt>
                <c:pt idx="526">
                  <c:v>14.600002288818359</c:v>
                </c:pt>
                <c:pt idx="527">
                  <c:v>14.700000762939453</c:v>
                </c:pt>
                <c:pt idx="528">
                  <c:v>14.800003051757813</c:v>
                </c:pt>
                <c:pt idx="529">
                  <c:v>14.900001525878906</c:v>
                </c:pt>
                <c:pt idx="530">
                  <c:v>15</c:v>
                </c:pt>
                <c:pt idx="531">
                  <c:v>15.100002288818359</c:v>
                </c:pt>
                <c:pt idx="532">
                  <c:v>15.200000762939453</c:v>
                </c:pt>
                <c:pt idx="533">
                  <c:v>15.300003051757813</c:v>
                </c:pt>
                <c:pt idx="534">
                  <c:v>15.400001525878906</c:v>
                </c:pt>
                <c:pt idx="535">
                  <c:v>15.5</c:v>
                </c:pt>
                <c:pt idx="536">
                  <c:v>15.600002288818359</c:v>
                </c:pt>
                <c:pt idx="537">
                  <c:v>15.700000762939453</c:v>
                </c:pt>
                <c:pt idx="538">
                  <c:v>15.800003051757813</c:v>
                </c:pt>
                <c:pt idx="539">
                  <c:v>15.900001525878906</c:v>
                </c:pt>
                <c:pt idx="540">
                  <c:v>16</c:v>
                </c:pt>
                <c:pt idx="541">
                  <c:v>16.100002288818359</c:v>
                </c:pt>
                <c:pt idx="542">
                  <c:v>16.200000762939453</c:v>
                </c:pt>
                <c:pt idx="543">
                  <c:v>16.300003051757813</c:v>
                </c:pt>
                <c:pt idx="544">
                  <c:v>16.400001525878906</c:v>
                </c:pt>
                <c:pt idx="545">
                  <c:v>16.5</c:v>
                </c:pt>
                <c:pt idx="546">
                  <c:v>16.600002288818359</c:v>
                </c:pt>
                <c:pt idx="547">
                  <c:v>16.700000762939453</c:v>
                </c:pt>
                <c:pt idx="548">
                  <c:v>16.800003051757813</c:v>
                </c:pt>
                <c:pt idx="549">
                  <c:v>16.900001525878906</c:v>
                </c:pt>
                <c:pt idx="550">
                  <c:v>17</c:v>
                </c:pt>
                <c:pt idx="551">
                  <c:v>17.100002288818359</c:v>
                </c:pt>
                <c:pt idx="552">
                  <c:v>17.200000762939453</c:v>
                </c:pt>
                <c:pt idx="553">
                  <c:v>17.300003051757813</c:v>
                </c:pt>
                <c:pt idx="554">
                  <c:v>17.400001525878906</c:v>
                </c:pt>
                <c:pt idx="555">
                  <c:v>17.5</c:v>
                </c:pt>
                <c:pt idx="556">
                  <c:v>17.600002288818359</c:v>
                </c:pt>
                <c:pt idx="557">
                  <c:v>17.700000762939453</c:v>
                </c:pt>
                <c:pt idx="558">
                  <c:v>17.800003051757813</c:v>
                </c:pt>
                <c:pt idx="559">
                  <c:v>17.900001525878906</c:v>
                </c:pt>
                <c:pt idx="560">
                  <c:v>18</c:v>
                </c:pt>
                <c:pt idx="561">
                  <c:v>18.100002288818359</c:v>
                </c:pt>
                <c:pt idx="562">
                  <c:v>18.200000762939453</c:v>
                </c:pt>
                <c:pt idx="563">
                  <c:v>18.300003051757813</c:v>
                </c:pt>
                <c:pt idx="564">
                  <c:v>18.400001525878906</c:v>
                </c:pt>
                <c:pt idx="565">
                  <c:v>18.5</c:v>
                </c:pt>
                <c:pt idx="566">
                  <c:v>18.600002288818359</c:v>
                </c:pt>
                <c:pt idx="567">
                  <c:v>18.700000762939453</c:v>
                </c:pt>
                <c:pt idx="568">
                  <c:v>18.800003051757813</c:v>
                </c:pt>
                <c:pt idx="569">
                  <c:v>18.900001525878906</c:v>
                </c:pt>
                <c:pt idx="570">
                  <c:v>19</c:v>
                </c:pt>
                <c:pt idx="571">
                  <c:v>19.100002288818359</c:v>
                </c:pt>
                <c:pt idx="572">
                  <c:v>19.200000762939453</c:v>
                </c:pt>
                <c:pt idx="573">
                  <c:v>19.300003051757813</c:v>
                </c:pt>
                <c:pt idx="574">
                  <c:v>19.400001525878906</c:v>
                </c:pt>
                <c:pt idx="575">
                  <c:v>19.5</c:v>
                </c:pt>
                <c:pt idx="576">
                  <c:v>19.600002288818359</c:v>
                </c:pt>
                <c:pt idx="577">
                  <c:v>19.700000762939453</c:v>
                </c:pt>
                <c:pt idx="578">
                  <c:v>19.800003051757813</c:v>
                </c:pt>
                <c:pt idx="579">
                  <c:v>19.900001525878906</c:v>
                </c:pt>
                <c:pt idx="580">
                  <c:v>20</c:v>
                </c:pt>
                <c:pt idx="581">
                  <c:v>20.100002288818359</c:v>
                </c:pt>
                <c:pt idx="582">
                  <c:v>20.200000762939453</c:v>
                </c:pt>
                <c:pt idx="583">
                  <c:v>20.300003051757813</c:v>
                </c:pt>
                <c:pt idx="584">
                  <c:v>20.400001525878906</c:v>
                </c:pt>
                <c:pt idx="585">
                  <c:v>20.5</c:v>
                </c:pt>
                <c:pt idx="586">
                  <c:v>20.600002288818359</c:v>
                </c:pt>
                <c:pt idx="587">
                  <c:v>20.700000762939453</c:v>
                </c:pt>
                <c:pt idx="588">
                  <c:v>20.800003051757813</c:v>
                </c:pt>
                <c:pt idx="589">
                  <c:v>20.900001525878906</c:v>
                </c:pt>
                <c:pt idx="590">
                  <c:v>21</c:v>
                </c:pt>
                <c:pt idx="591">
                  <c:v>21.100002288818359</c:v>
                </c:pt>
                <c:pt idx="592">
                  <c:v>21.200000762939453</c:v>
                </c:pt>
                <c:pt idx="593">
                  <c:v>21.300003051757813</c:v>
                </c:pt>
                <c:pt idx="594">
                  <c:v>21.400001525878906</c:v>
                </c:pt>
                <c:pt idx="595">
                  <c:v>21.5</c:v>
                </c:pt>
                <c:pt idx="596">
                  <c:v>21.600002288818359</c:v>
                </c:pt>
                <c:pt idx="597">
                  <c:v>21.700000762939453</c:v>
                </c:pt>
                <c:pt idx="598">
                  <c:v>21.800003051757813</c:v>
                </c:pt>
                <c:pt idx="599">
                  <c:v>21.900001525878906</c:v>
                </c:pt>
                <c:pt idx="600">
                  <c:v>22</c:v>
                </c:pt>
                <c:pt idx="601">
                  <c:v>22.100002288818359</c:v>
                </c:pt>
                <c:pt idx="602">
                  <c:v>22.200000762939453</c:v>
                </c:pt>
                <c:pt idx="603">
                  <c:v>22.300003051757813</c:v>
                </c:pt>
                <c:pt idx="604">
                  <c:v>22.400001525878906</c:v>
                </c:pt>
                <c:pt idx="605">
                  <c:v>22.5</c:v>
                </c:pt>
                <c:pt idx="606">
                  <c:v>22.600002288818359</c:v>
                </c:pt>
                <c:pt idx="607">
                  <c:v>22.700000762939453</c:v>
                </c:pt>
                <c:pt idx="608">
                  <c:v>22.800003051757813</c:v>
                </c:pt>
                <c:pt idx="609">
                  <c:v>22.900001525878906</c:v>
                </c:pt>
                <c:pt idx="610">
                  <c:v>23</c:v>
                </c:pt>
                <c:pt idx="611">
                  <c:v>23.100002288818359</c:v>
                </c:pt>
                <c:pt idx="612">
                  <c:v>23.200000762939453</c:v>
                </c:pt>
                <c:pt idx="613">
                  <c:v>23.300003051757813</c:v>
                </c:pt>
                <c:pt idx="614">
                  <c:v>23.400001525878906</c:v>
                </c:pt>
                <c:pt idx="615">
                  <c:v>23.5</c:v>
                </c:pt>
                <c:pt idx="616">
                  <c:v>23.600002288818359</c:v>
                </c:pt>
                <c:pt idx="617">
                  <c:v>23.700000762939453</c:v>
                </c:pt>
                <c:pt idx="618">
                  <c:v>23.800003051757813</c:v>
                </c:pt>
                <c:pt idx="619">
                  <c:v>23.900001525878906</c:v>
                </c:pt>
                <c:pt idx="620">
                  <c:v>24</c:v>
                </c:pt>
                <c:pt idx="621">
                  <c:v>24.100002288818359</c:v>
                </c:pt>
                <c:pt idx="622">
                  <c:v>24.200000762939453</c:v>
                </c:pt>
                <c:pt idx="623">
                  <c:v>24.300003051757813</c:v>
                </c:pt>
                <c:pt idx="624">
                  <c:v>24.400001525878906</c:v>
                </c:pt>
                <c:pt idx="625">
                  <c:v>24.5</c:v>
                </c:pt>
                <c:pt idx="626">
                  <c:v>24.600002288818359</c:v>
                </c:pt>
                <c:pt idx="627">
                  <c:v>24.700000762939453</c:v>
                </c:pt>
                <c:pt idx="628">
                  <c:v>24.800003051757813</c:v>
                </c:pt>
                <c:pt idx="629">
                  <c:v>24.900001525878906</c:v>
                </c:pt>
                <c:pt idx="630">
                  <c:v>25</c:v>
                </c:pt>
                <c:pt idx="631">
                  <c:v>25.100002288818359</c:v>
                </c:pt>
                <c:pt idx="632">
                  <c:v>25.200000762939453</c:v>
                </c:pt>
                <c:pt idx="633">
                  <c:v>25.300003051757813</c:v>
                </c:pt>
                <c:pt idx="634">
                  <c:v>25.400001525878906</c:v>
                </c:pt>
                <c:pt idx="635">
                  <c:v>25.5</c:v>
                </c:pt>
                <c:pt idx="636">
                  <c:v>25.600002288818359</c:v>
                </c:pt>
                <c:pt idx="637">
                  <c:v>25.700000762939453</c:v>
                </c:pt>
                <c:pt idx="638">
                  <c:v>25.800003051757813</c:v>
                </c:pt>
                <c:pt idx="639">
                  <c:v>25.900001525878906</c:v>
                </c:pt>
                <c:pt idx="640">
                  <c:v>26</c:v>
                </c:pt>
                <c:pt idx="641">
                  <c:v>26.099998474121094</c:v>
                </c:pt>
                <c:pt idx="642">
                  <c:v>26.200004577636719</c:v>
                </c:pt>
                <c:pt idx="643">
                  <c:v>26.300003051757813</c:v>
                </c:pt>
                <c:pt idx="644">
                  <c:v>26.400001525878906</c:v>
                </c:pt>
                <c:pt idx="645">
                  <c:v>26.5</c:v>
                </c:pt>
                <c:pt idx="646">
                  <c:v>26.599998474121094</c:v>
                </c:pt>
                <c:pt idx="647">
                  <c:v>26.700004577636719</c:v>
                </c:pt>
                <c:pt idx="648">
                  <c:v>26.800003051757813</c:v>
                </c:pt>
                <c:pt idx="649">
                  <c:v>26.900001525878906</c:v>
                </c:pt>
                <c:pt idx="650">
                  <c:v>27</c:v>
                </c:pt>
                <c:pt idx="651">
                  <c:v>27.099998474121094</c:v>
                </c:pt>
                <c:pt idx="652">
                  <c:v>27.200004577636719</c:v>
                </c:pt>
                <c:pt idx="653">
                  <c:v>27.300003051757813</c:v>
                </c:pt>
                <c:pt idx="654">
                  <c:v>27.400001525878906</c:v>
                </c:pt>
                <c:pt idx="655">
                  <c:v>27.5</c:v>
                </c:pt>
                <c:pt idx="656">
                  <c:v>27.599998474121094</c:v>
                </c:pt>
                <c:pt idx="657">
                  <c:v>27.700004577636719</c:v>
                </c:pt>
                <c:pt idx="658">
                  <c:v>27.800003051757813</c:v>
                </c:pt>
                <c:pt idx="659">
                  <c:v>27.900001525878906</c:v>
                </c:pt>
                <c:pt idx="660">
                  <c:v>28</c:v>
                </c:pt>
                <c:pt idx="661">
                  <c:v>28.099998474121094</c:v>
                </c:pt>
                <c:pt idx="662">
                  <c:v>28.200004577636719</c:v>
                </c:pt>
                <c:pt idx="663">
                  <c:v>28.300003051757813</c:v>
                </c:pt>
                <c:pt idx="664">
                  <c:v>28.400001525878906</c:v>
                </c:pt>
                <c:pt idx="665">
                  <c:v>28.5</c:v>
                </c:pt>
                <c:pt idx="666">
                  <c:v>28.599998474121094</c:v>
                </c:pt>
                <c:pt idx="667">
                  <c:v>28.700004577636719</c:v>
                </c:pt>
                <c:pt idx="668">
                  <c:v>28.800003051757813</c:v>
                </c:pt>
                <c:pt idx="669">
                  <c:v>28.900001525878906</c:v>
                </c:pt>
                <c:pt idx="670">
                  <c:v>29</c:v>
                </c:pt>
                <c:pt idx="671">
                  <c:v>29.099998474121094</c:v>
                </c:pt>
                <c:pt idx="672">
                  <c:v>29.200004577636719</c:v>
                </c:pt>
                <c:pt idx="673">
                  <c:v>29.300003051757813</c:v>
                </c:pt>
                <c:pt idx="674">
                  <c:v>29.400001525878906</c:v>
                </c:pt>
                <c:pt idx="675">
                  <c:v>29.5</c:v>
                </c:pt>
                <c:pt idx="676">
                  <c:v>29.599998474121094</c:v>
                </c:pt>
                <c:pt idx="677">
                  <c:v>29.700004577636719</c:v>
                </c:pt>
                <c:pt idx="678">
                  <c:v>29.800003051757813</c:v>
                </c:pt>
                <c:pt idx="679">
                  <c:v>29.900001525878906</c:v>
                </c:pt>
                <c:pt idx="680">
                  <c:v>30</c:v>
                </c:pt>
                <c:pt idx="681">
                  <c:v>30.099998474121094</c:v>
                </c:pt>
                <c:pt idx="682">
                  <c:v>30.200004577636719</c:v>
                </c:pt>
                <c:pt idx="683">
                  <c:v>30.300003051757813</c:v>
                </c:pt>
                <c:pt idx="684">
                  <c:v>30.400001525878906</c:v>
                </c:pt>
                <c:pt idx="685">
                  <c:v>30.5</c:v>
                </c:pt>
                <c:pt idx="686">
                  <c:v>30.599998474121094</c:v>
                </c:pt>
                <c:pt idx="687">
                  <c:v>30.700004577636719</c:v>
                </c:pt>
                <c:pt idx="688">
                  <c:v>30.800003051757813</c:v>
                </c:pt>
                <c:pt idx="689">
                  <c:v>30.900001525878906</c:v>
                </c:pt>
                <c:pt idx="690">
                  <c:v>31</c:v>
                </c:pt>
                <c:pt idx="691">
                  <c:v>31.099998474121094</c:v>
                </c:pt>
                <c:pt idx="692">
                  <c:v>31.200004577636719</c:v>
                </c:pt>
                <c:pt idx="693">
                  <c:v>31.300003051757813</c:v>
                </c:pt>
                <c:pt idx="694">
                  <c:v>31.400001525878906</c:v>
                </c:pt>
                <c:pt idx="695">
                  <c:v>31.5</c:v>
                </c:pt>
                <c:pt idx="696">
                  <c:v>31.599998474121094</c:v>
                </c:pt>
                <c:pt idx="697">
                  <c:v>31.700004577636719</c:v>
                </c:pt>
                <c:pt idx="698">
                  <c:v>31.800003051757813</c:v>
                </c:pt>
                <c:pt idx="699">
                  <c:v>31.900001525878906</c:v>
                </c:pt>
                <c:pt idx="700">
                  <c:v>32</c:v>
                </c:pt>
                <c:pt idx="701">
                  <c:v>32.099998474121094</c:v>
                </c:pt>
                <c:pt idx="702">
                  <c:v>32.200004577636719</c:v>
                </c:pt>
                <c:pt idx="703">
                  <c:v>32.300003051757813</c:v>
                </c:pt>
                <c:pt idx="704">
                  <c:v>32.400001525878906</c:v>
                </c:pt>
                <c:pt idx="705">
                  <c:v>32.5</c:v>
                </c:pt>
                <c:pt idx="706">
                  <c:v>32.599998474121094</c:v>
                </c:pt>
                <c:pt idx="707">
                  <c:v>32.700004577636719</c:v>
                </c:pt>
                <c:pt idx="708">
                  <c:v>32.800003051757813</c:v>
                </c:pt>
                <c:pt idx="709">
                  <c:v>32.900001525878906</c:v>
                </c:pt>
                <c:pt idx="710">
                  <c:v>33</c:v>
                </c:pt>
                <c:pt idx="711">
                  <c:v>33.099998474121094</c:v>
                </c:pt>
                <c:pt idx="712">
                  <c:v>33.200004577636719</c:v>
                </c:pt>
                <c:pt idx="713">
                  <c:v>33.300003051757813</c:v>
                </c:pt>
                <c:pt idx="714">
                  <c:v>33.400001525878906</c:v>
                </c:pt>
                <c:pt idx="715">
                  <c:v>33.5</c:v>
                </c:pt>
                <c:pt idx="716">
                  <c:v>33.599998474121094</c:v>
                </c:pt>
                <c:pt idx="717">
                  <c:v>33.700004577636719</c:v>
                </c:pt>
                <c:pt idx="718">
                  <c:v>33.800003051757813</c:v>
                </c:pt>
                <c:pt idx="719">
                  <c:v>33.900001525878906</c:v>
                </c:pt>
                <c:pt idx="720">
                  <c:v>34</c:v>
                </c:pt>
                <c:pt idx="721">
                  <c:v>34.099998474121094</c:v>
                </c:pt>
                <c:pt idx="722">
                  <c:v>34.200004577636719</c:v>
                </c:pt>
                <c:pt idx="723">
                  <c:v>34.300003051757813</c:v>
                </c:pt>
                <c:pt idx="724">
                  <c:v>34.400001525878906</c:v>
                </c:pt>
                <c:pt idx="725">
                  <c:v>34.5</c:v>
                </c:pt>
                <c:pt idx="726">
                  <c:v>34.599998474121094</c:v>
                </c:pt>
                <c:pt idx="727">
                  <c:v>34.700004577636719</c:v>
                </c:pt>
                <c:pt idx="728">
                  <c:v>34.800003051757813</c:v>
                </c:pt>
                <c:pt idx="729">
                  <c:v>34.900001525878906</c:v>
                </c:pt>
                <c:pt idx="730">
                  <c:v>35</c:v>
                </c:pt>
                <c:pt idx="731">
                  <c:v>35.099998474121094</c:v>
                </c:pt>
                <c:pt idx="732">
                  <c:v>35.200004577636719</c:v>
                </c:pt>
                <c:pt idx="733">
                  <c:v>35.300003051757813</c:v>
                </c:pt>
                <c:pt idx="734">
                  <c:v>35.400001525878906</c:v>
                </c:pt>
                <c:pt idx="735">
                  <c:v>35.5</c:v>
                </c:pt>
                <c:pt idx="736">
                  <c:v>35.599998474121094</c:v>
                </c:pt>
                <c:pt idx="737">
                  <c:v>35.700004577636719</c:v>
                </c:pt>
                <c:pt idx="738">
                  <c:v>35.800003051757813</c:v>
                </c:pt>
                <c:pt idx="739">
                  <c:v>35.900001525878906</c:v>
                </c:pt>
                <c:pt idx="740">
                  <c:v>36</c:v>
                </c:pt>
                <c:pt idx="741">
                  <c:v>36.099998474121094</c:v>
                </c:pt>
                <c:pt idx="742">
                  <c:v>36.200004577636719</c:v>
                </c:pt>
                <c:pt idx="743">
                  <c:v>36.300003051757813</c:v>
                </c:pt>
                <c:pt idx="744">
                  <c:v>36.400001525878906</c:v>
                </c:pt>
                <c:pt idx="745">
                  <c:v>36.5</c:v>
                </c:pt>
                <c:pt idx="746">
                  <c:v>36.599998474121094</c:v>
                </c:pt>
                <c:pt idx="747">
                  <c:v>36.700004577636719</c:v>
                </c:pt>
                <c:pt idx="748">
                  <c:v>36.800003051757813</c:v>
                </c:pt>
                <c:pt idx="749">
                  <c:v>36.900001525878906</c:v>
                </c:pt>
                <c:pt idx="750">
                  <c:v>37</c:v>
                </c:pt>
                <c:pt idx="751">
                  <c:v>37.099998474121094</c:v>
                </c:pt>
                <c:pt idx="752">
                  <c:v>37.200004577636719</c:v>
                </c:pt>
                <c:pt idx="753">
                  <c:v>37.300003051757813</c:v>
                </c:pt>
                <c:pt idx="754">
                  <c:v>37.400001525878906</c:v>
                </c:pt>
                <c:pt idx="755">
                  <c:v>37.5</c:v>
                </c:pt>
                <c:pt idx="756">
                  <c:v>37.599998474121094</c:v>
                </c:pt>
                <c:pt idx="757">
                  <c:v>37.700004577636719</c:v>
                </c:pt>
                <c:pt idx="758">
                  <c:v>37.800003051757813</c:v>
                </c:pt>
                <c:pt idx="759">
                  <c:v>37.900001525878906</c:v>
                </c:pt>
                <c:pt idx="760">
                  <c:v>38</c:v>
                </c:pt>
                <c:pt idx="761">
                  <c:v>38.099998474121094</c:v>
                </c:pt>
                <c:pt idx="762">
                  <c:v>38.200004577636719</c:v>
                </c:pt>
                <c:pt idx="763">
                  <c:v>38.300003051757813</c:v>
                </c:pt>
                <c:pt idx="764">
                  <c:v>38.400001525878906</c:v>
                </c:pt>
                <c:pt idx="765">
                  <c:v>38.5</c:v>
                </c:pt>
                <c:pt idx="766">
                  <c:v>38.599998474121094</c:v>
                </c:pt>
                <c:pt idx="767">
                  <c:v>38.700004577636719</c:v>
                </c:pt>
                <c:pt idx="768">
                  <c:v>38.800003051757813</c:v>
                </c:pt>
                <c:pt idx="769">
                  <c:v>38.900001525878906</c:v>
                </c:pt>
                <c:pt idx="770">
                  <c:v>39</c:v>
                </c:pt>
                <c:pt idx="771">
                  <c:v>39.099998474121094</c:v>
                </c:pt>
                <c:pt idx="772">
                  <c:v>39.200004577636719</c:v>
                </c:pt>
                <c:pt idx="773">
                  <c:v>39.300003051757813</c:v>
                </c:pt>
                <c:pt idx="774">
                  <c:v>39.400001525878906</c:v>
                </c:pt>
                <c:pt idx="775">
                  <c:v>39.5</c:v>
                </c:pt>
                <c:pt idx="776">
                  <c:v>39.599998474121094</c:v>
                </c:pt>
                <c:pt idx="777">
                  <c:v>39.700004577636719</c:v>
                </c:pt>
                <c:pt idx="778">
                  <c:v>39.800003051757813</c:v>
                </c:pt>
                <c:pt idx="779">
                  <c:v>39.900001525878906</c:v>
                </c:pt>
                <c:pt idx="780">
                  <c:v>40</c:v>
                </c:pt>
                <c:pt idx="781">
                  <c:v>40.099998474121094</c:v>
                </c:pt>
                <c:pt idx="782">
                  <c:v>40.200004577636719</c:v>
                </c:pt>
                <c:pt idx="783">
                  <c:v>40.300003051757813</c:v>
                </c:pt>
                <c:pt idx="784">
                  <c:v>40.400001525878906</c:v>
                </c:pt>
                <c:pt idx="785">
                  <c:v>40.5</c:v>
                </c:pt>
                <c:pt idx="786">
                  <c:v>40.599998474121094</c:v>
                </c:pt>
                <c:pt idx="787">
                  <c:v>40.700004577636719</c:v>
                </c:pt>
                <c:pt idx="788">
                  <c:v>40.800003051757813</c:v>
                </c:pt>
                <c:pt idx="789">
                  <c:v>40.900001525878906</c:v>
                </c:pt>
                <c:pt idx="790">
                  <c:v>41</c:v>
                </c:pt>
                <c:pt idx="791">
                  <c:v>41.099998474121094</c:v>
                </c:pt>
                <c:pt idx="792">
                  <c:v>41.200004577636719</c:v>
                </c:pt>
                <c:pt idx="793">
                  <c:v>41.300003051757813</c:v>
                </c:pt>
                <c:pt idx="794">
                  <c:v>41.400001525878906</c:v>
                </c:pt>
                <c:pt idx="795">
                  <c:v>41.5</c:v>
                </c:pt>
                <c:pt idx="796">
                  <c:v>41.599998474121094</c:v>
                </c:pt>
                <c:pt idx="797">
                  <c:v>41.700004577636719</c:v>
                </c:pt>
                <c:pt idx="798">
                  <c:v>41.800003051757813</c:v>
                </c:pt>
                <c:pt idx="799">
                  <c:v>41.900001525878906</c:v>
                </c:pt>
                <c:pt idx="800">
                  <c:v>42</c:v>
                </c:pt>
                <c:pt idx="801">
                  <c:v>42.099998474121094</c:v>
                </c:pt>
                <c:pt idx="802">
                  <c:v>42.200004577636719</c:v>
                </c:pt>
                <c:pt idx="803">
                  <c:v>42.300003051757813</c:v>
                </c:pt>
                <c:pt idx="804">
                  <c:v>42.400001525878906</c:v>
                </c:pt>
                <c:pt idx="805">
                  <c:v>42.5</c:v>
                </c:pt>
                <c:pt idx="806">
                  <c:v>42.599998474121094</c:v>
                </c:pt>
                <c:pt idx="807">
                  <c:v>42.700004577636719</c:v>
                </c:pt>
                <c:pt idx="808">
                  <c:v>42.800003051757813</c:v>
                </c:pt>
                <c:pt idx="809">
                  <c:v>42.900001525878906</c:v>
                </c:pt>
                <c:pt idx="810">
                  <c:v>43</c:v>
                </c:pt>
                <c:pt idx="811">
                  <c:v>43.099998474121094</c:v>
                </c:pt>
                <c:pt idx="812">
                  <c:v>43.200004577636719</c:v>
                </c:pt>
                <c:pt idx="813">
                  <c:v>43.300003051757813</c:v>
                </c:pt>
                <c:pt idx="814">
                  <c:v>43.400001525878906</c:v>
                </c:pt>
                <c:pt idx="815">
                  <c:v>43.5</c:v>
                </c:pt>
                <c:pt idx="816">
                  <c:v>43.599998474121094</c:v>
                </c:pt>
                <c:pt idx="817">
                  <c:v>43.700004577636719</c:v>
                </c:pt>
                <c:pt idx="818">
                  <c:v>43.800003051757813</c:v>
                </c:pt>
                <c:pt idx="819">
                  <c:v>43.900001525878906</c:v>
                </c:pt>
                <c:pt idx="820">
                  <c:v>44</c:v>
                </c:pt>
                <c:pt idx="821">
                  <c:v>44.099998474121094</c:v>
                </c:pt>
                <c:pt idx="822">
                  <c:v>44.200004577636719</c:v>
                </c:pt>
                <c:pt idx="823">
                  <c:v>44.300003051757813</c:v>
                </c:pt>
                <c:pt idx="824">
                  <c:v>44.400001525878906</c:v>
                </c:pt>
                <c:pt idx="825">
                  <c:v>44.5</c:v>
                </c:pt>
                <c:pt idx="826">
                  <c:v>44.599998474121094</c:v>
                </c:pt>
                <c:pt idx="827">
                  <c:v>44.700004577636719</c:v>
                </c:pt>
                <c:pt idx="828">
                  <c:v>44.800003051757813</c:v>
                </c:pt>
                <c:pt idx="829">
                  <c:v>44.900001525878906</c:v>
                </c:pt>
                <c:pt idx="830">
                  <c:v>45</c:v>
                </c:pt>
                <c:pt idx="831">
                  <c:v>45.099998474121094</c:v>
                </c:pt>
                <c:pt idx="832">
                  <c:v>45.200004577636719</c:v>
                </c:pt>
                <c:pt idx="833">
                  <c:v>45.300003051757813</c:v>
                </c:pt>
                <c:pt idx="834">
                  <c:v>45.400001525878906</c:v>
                </c:pt>
                <c:pt idx="835">
                  <c:v>45.5</c:v>
                </c:pt>
                <c:pt idx="836">
                  <c:v>45.599998474121094</c:v>
                </c:pt>
                <c:pt idx="837">
                  <c:v>45.700004577636719</c:v>
                </c:pt>
                <c:pt idx="838">
                  <c:v>45.800003051757813</c:v>
                </c:pt>
                <c:pt idx="839">
                  <c:v>45.900001525878906</c:v>
                </c:pt>
                <c:pt idx="840">
                  <c:v>46</c:v>
                </c:pt>
                <c:pt idx="841">
                  <c:v>46.099998474121094</c:v>
                </c:pt>
                <c:pt idx="842">
                  <c:v>46.200004577636719</c:v>
                </c:pt>
                <c:pt idx="843">
                  <c:v>46.300003051757813</c:v>
                </c:pt>
                <c:pt idx="844">
                  <c:v>46.400001525878906</c:v>
                </c:pt>
                <c:pt idx="845">
                  <c:v>46.5</c:v>
                </c:pt>
                <c:pt idx="846">
                  <c:v>46.599998474121094</c:v>
                </c:pt>
                <c:pt idx="847">
                  <c:v>46.700004577636719</c:v>
                </c:pt>
                <c:pt idx="848">
                  <c:v>46.800003051757813</c:v>
                </c:pt>
                <c:pt idx="849">
                  <c:v>46.900001525878906</c:v>
                </c:pt>
                <c:pt idx="850">
                  <c:v>47</c:v>
                </c:pt>
                <c:pt idx="851">
                  <c:v>47.099998474121094</c:v>
                </c:pt>
                <c:pt idx="852">
                  <c:v>47.200004577636719</c:v>
                </c:pt>
                <c:pt idx="853">
                  <c:v>47.300003051757813</c:v>
                </c:pt>
                <c:pt idx="854">
                  <c:v>47.400001525878906</c:v>
                </c:pt>
                <c:pt idx="855">
                  <c:v>47.5</c:v>
                </c:pt>
                <c:pt idx="856">
                  <c:v>47.599998474121094</c:v>
                </c:pt>
                <c:pt idx="857">
                  <c:v>47.700004577636719</c:v>
                </c:pt>
                <c:pt idx="858">
                  <c:v>47.800003051757813</c:v>
                </c:pt>
                <c:pt idx="859">
                  <c:v>47.900001525878906</c:v>
                </c:pt>
                <c:pt idx="860">
                  <c:v>48</c:v>
                </c:pt>
                <c:pt idx="861">
                  <c:v>48.099998474121094</c:v>
                </c:pt>
                <c:pt idx="862">
                  <c:v>48.200004577636719</c:v>
                </c:pt>
                <c:pt idx="863">
                  <c:v>48.300003051757813</c:v>
                </c:pt>
                <c:pt idx="864">
                  <c:v>48.400001525878906</c:v>
                </c:pt>
                <c:pt idx="865">
                  <c:v>48.5</c:v>
                </c:pt>
                <c:pt idx="866">
                  <c:v>48.599998474121094</c:v>
                </c:pt>
                <c:pt idx="867">
                  <c:v>48.700004577636719</c:v>
                </c:pt>
                <c:pt idx="868">
                  <c:v>48.800003051757813</c:v>
                </c:pt>
                <c:pt idx="869">
                  <c:v>48.900001525878906</c:v>
                </c:pt>
                <c:pt idx="870">
                  <c:v>49</c:v>
                </c:pt>
                <c:pt idx="871">
                  <c:v>49.099998474121094</c:v>
                </c:pt>
                <c:pt idx="872">
                  <c:v>49.200004577636719</c:v>
                </c:pt>
                <c:pt idx="873">
                  <c:v>49.300003051757813</c:v>
                </c:pt>
                <c:pt idx="874">
                  <c:v>49.400001525878906</c:v>
                </c:pt>
                <c:pt idx="875">
                  <c:v>49.5</c:v>
                </c:pt>
                <c:pt idx="876">
                  <c:v>49.599998474121094</c:v>
                </c:pt>
                <c:pt idx="877">
                  <c:v>49.700004577636719</c:v>
                </c:pt>
                <c:pt idx="878">
                  <c:v>49.800003051757813</c:v>
                </c:pt>
                <c:pt idx="879">
                  <c:v>49.900001525878906</c:v>
                </c:pt>
                <c:pt idx="880">
                  <c:v>50</c:v>
                </c:pt>
                <c:pt idx="881">
                  <c:v>50.099998474121094</c:v>
                </c:pt>
                <c:pt idx="882">
                  <c:v>50.200004577636719</c:v>
                </c:pt>
                <c:pt idx="883">
                  <c:v>50.300003051757813</c:v>
                </c:pt>
                <c:pt idx="884">
                  <c:v>50.400001525878906</c:v>
                </c:pt>
                <c:pt idx="885">
                  <c:v>50.5</c:v>
                </c:pt>
                <c:pt idx="886">
                  <c:v>50.599998474121094</c:v>
                </c:pt>
                <c:pt idx="887">
                  <c:v>50.700004577636719</c:v>
                </c:pt>
                <c:pt idx="888">
                  <c:v>50.800003051757813</c:v>
                </c:pt>
                <c:pt idx="889">
                  <c:v>50.900001525878906</c:v>
                </c:pt>
                <c:pt idx="890">
                  <c:v>51</c:v>
                </c:pt>
                <c:pt idx="891">
                  <c:v>51.099998474121094</c:v>
                </c:pt>
                <c:pt idx="892">
                  <c:v>51.200004577636719</c:v>
                </c:pt>
                <c:pt idx="893">
                  <c:v>51.300003051757813</c:v>
                </c:pt>
                <c:pt idx="894">
                  <c:v>51.400001525878906</c:v>
                </c:pt>
                <c:pt idx="895">
                  <c:v>51.5</c:v>
                </c:pt>
                <c:pt idx="896">
                  <c:v>51.599998474121094</c:v>
                </c:pt>
                <c:pt idx="897">
                  <c:v>51.700004577636719</c:v>
                </c:pt>
                <c:pt idx="898">
                  <c:v>51.800003051757813</c:v>
                </c:pt>
                <c:pt idx="899">
                  <c:v>51.900001525878906</c:v>
                </c:pt>
                <c:pt idx="900">
                  <c:v>52</c:v>
                </c:pt>
                <c:pt idx="901">
                  <c:v>52.099998474121094</c:v>
                </c:pt>
                <c:pt idx="902">
                  <c:v>52.200004577636719</c:v>
                </c:pt>
                <c:pt idx="903">
                  <c:v>52.300003051757813</c:v>
                </c:pt>
                <c:pt idx="904">
                  <c:v>52.400001525878906</c:v>
                </c:pt>
                <c:pt idx="905">
                  <c:v>52.5</c:v>
                </c:pt>
                <c:pt idx="906">
                  <c:v>52.599998474121094</c:v>
                </c:pt>
                <c:pt idx="907">
                  <c:v>52.700004577636719</c:v>
                </c:pt>
                <c:pt idx="908">
                  <c:v>52.800003051757813</c:v>
                </c:pt>
                <c:pt idx="909">
                  <c:v>52.900001525878906</c:v>
                </c:pt>
                <c:pt idx="910">
                  <c:v>53</c:v>
                </c:pt>
                <c:pt idx="911">
                  <c:v>53.099998474121094</c:v>
                </c:pt>
                <c:pt idx="912">
                  <c:v>53.200004577636719</c:v>
                </c:pt>
                <c:pt idx="913">
                  <c:v>53.300003051757813</c:v>
                </c:pt>
                <c:pt idx="914">
                  <c:v>53.400001525878906</c:v>
                </c:pt>
                <c:pt idx="915">
                  <c:v>53.5</c:v>
                </c:pt>
                <c:pt idx="916">
                  <c:v>53.599998474121094</c:v>
                </c:pt>
                <c:pt idx="917">
                  <c:v>53.700004577636719</c:v>
                </c:pt>
                <c:pt idx="918">
                  <c:v>53.800003051757813</c:v>
                </c:pt>
                <c:pt idx="919">
                  <c:v>53.900001525878906</c:v>
                </c:pt>
                <c:pt idx="920">
                  <c:v>54</c:v>
                </c:pt>
                <c:pt idx="921">
                  <c:v>54.099998474121094</c:v>
                </c:pt>
                <c:pt idx="922">
                  <c:v>54.200004577636719</c:v>
                </c:pt>
                <c:pt idx="923">
                  <c:v>54.300003051757813</c:v>
                </c:pt>
                <c:pt idx="924">
                  <c:v>54.400001525878906</c:v>
                </c:pt>
                <c:pt idx="925">
                  <c:v>54.5</c:v>
                </c:pt>
                <c:pt idx="926">
                  <c:v>54.599998474121094</c:v>
                </c:pt>
                <c:pt idx="927">
                  <c:v>54.700004577636719</c:v>
                </c:pt>
                <c:pt idx="928">
                  <c:v>54.800003051757813</c:v>
                </c:pt>
                <c:pt idx="929">
                  <c:v>54.900001525878906</c:v>
                </c:pt>
                <c:pt idx="930">
                  <c:v>55</c:v>
                </c:pt>
                <c:pt idx="931">
                  <c:v>55.099998474121094</c:v>
                </c:pt>
                <c:pt idx="932">
                  <c:v>55.200004577636719</c:v>
                </c:pt>
                <c:pt idx="933">
                  <c:v>55.300003051757813</c:v>
                </c:pt>
                <c:pt idx="934">
                  <c:v>55.400001525878906</c:v>
                </c:pt>
                <c:pt idx="935">
                  <c:v>55.5</c:v>
                </c:pt>
                <c:pt idx="936">
                  <c:v>55.599998474121094</c:v>
                </c:pt>
                <c:pt idx="937">
                  <c:v>55.700004577636719</c:v>
                </c:pt>
                <c:pt idx="938">
                  <c:v>55.800003051757813</c:v>
                </c:pt>
                <c:pt idx="939">
                  <c:v>55.900001525878906</c:v>
                </c:pt>
                <c:pt idx="940">
                  <c:v>56</c:v>
                </c:pt>
                <c:pt idx="941">
                  <c:v>56.099998474121094</c:v>
                </c:pt>
                <c:pt idx="942">
                  <c:v>56.200004577636719</c:v>
                </c:pt>
                <c:pt idx="943">
                  <c:v>56.300003051757813</c:v>
                </c:pt>
                <c:pt idx="944">
                  <c:v>56.400001525878906</c:v>
                </c:pt>
                <c:pt idx="945">
                  <c:v>56.5</c:v>
                </c:pt>
                <c:pt idx="946">
                  <c:v>56.599998474121094</c:v>
                </c:pt>
                <c:pt idx="947">
                  <c:v>56.700004577636719</c:v>
                </c:pt>
                <c:pt idx="948">
                  <c:v>56.800003051757813</c:v>
                </c:pt>
                <c:pt idx="949">
                  <c:v>56.900001525878906</c:v>
                </c:pt>
                <c:pt idx="950">
                  <c:v>57</c:v>
                </c:pt>
                <c:pt idx="951">
                  <c:v>57.099998474121094</c:v>
                </c:pt>
                <c:pt idx="952">
                  <c:v>57.200004577636719</c:v>
                </c:pt>
                <c:pt idx="953">
                  <c:v>57.300003051757813</c:v>
                </c:pt>
                <c:pt idx="954">
                  <c:v>57.400001525878906</c:v>
                </c:pt>
                <c:pt idx="955">
                  <c:v>57.5</c:v>
                </c:pt>
                <c:pt idx="956">
                  <c:v>57.599998474121094</c:v>
                </c:pt>
                <c:pt idx="957">
                  <c:v>57.700004577636719</c:v>
                </c:pt>
                <c:pt idx="958">
                  <c:v>57.800003051757813</c:v>
                </c:pt>
                <c:pt idx="959">
                  <c:v>57.900001525878906</c:v>
                </c:pt>
                <c:pt idx="960">
                  <c:v>58</c:v>
                </c:pt>
                <c:pt idx="961">
                  <c:v>58.099998474121094</c:v>
                </c:pt>
                <c:pt idx="962">
                  <c:v>58.200004577636719</c:v>
                </c:pt>
                <c:pt idx="963">
                  <c:v>58.300003051757813</c:v>
                </c:pt>
                <c:pt idx="964">
                  <c:v>58.400001525878906</c:v>
                </c:pt>
                <c:pt idx="965">
                  <c:v>58.5</c:v>
                </c:pt>
                <c:pt idx="966">
                  <c:v>58.599998474121094</c:v>
                </c:pt>
                <c:pt idx="967">
                  <c:v>58.700004577636719</c:v>
                </c:pt>
                <c:pt idx="968">
                  <c:v>58.800003051757813</c:v>
                </c:pt>
                <c:pt idx="969">
                  <c:v>58.900001525878906</c:v>
                </c:pt>
                <c:pt idx="970">
                  <c:v>59</c:v>
                </c:pt>
                <c:pt idx="971">
                  <c:v>59.099998474121094</c:v>
                </c:pt>
                <c:pt idx="972">
                  <c:v>59.200004577636719</c:v>
                </c:pt>
                <c:pt idx="973">
                  <c:v>59.300003051757813</c:v>
                </c:pt>
                <c:pt idx="974">
                  <c:v>59.400001525878906</c:v>
                </c:pt>
                <c:pt idx="975">
                  <c:v>59.5</c:v>
                </c:pt>
                <c:pt idx="976">
                  <c:v>59.599998474121094</c:v>
                </c:pt>
                <c:pt idx="977">
                  <c:v>59.700004577636719</c:v>
                </c:pt>
                <c:pt idx="978">
                  <c:v>59.800003051757813</c:v>
                </c:pt>
                <c:pt idx="979">
                  <c:v>59.900001525878906</c:v>
                </c:pt>
                <c:pt idx="980">
                  <c:v>60</c:v>
                </c:pt>
                <c:pt idx="981">
                  <c:v>60.099998474121094</c:v>
                </c:pt>
                <c:pt idx="982">
                  <c:v>60.200004577636719</c:v>
                </c:pt>
                <c:pt idx="983">
                  <c:v>60.300003051757813</c:v>
                </c:pt>
                <c:pt idx="984">
                  <c:v>60.400001525878906</c:v>
                </c:pt>
                <c:pt idx="985">
                  <c:v>60.5</c:v>
                </c:pt>
                <c:pt idx="986">
                  <c:v>60.599998474121094</c:v>
                </c:pt>
                <c:pt idx="987">
                  <c:v>60.700004577636719</c:v>
                </c:pt>
                <c:pt idx="988">
                  <c:v>60.800003051757813</c:v>
                </c:pt>
                <c:pt idx="989">
                  <c:v>60.900001525878906</c:v>
                </c:pt>
                <c:pt idx="990">
                  <c:v>61</c:v>
                </c:pt>
                <c:pt idx="991">
                  <c:v>61.099998474121094</c:v>
                </c:pt>
                <c:pt idx="992">
                  <c:v>61.200004577636719</c:v>
                </c:pt>
                <c:pt idx="993">
                  <c:v>61.300003051757813</c:v>
                </c:pt>
                <c:pt idx="994">
                  <c:v>61.400001525878906</c:v>
                </c:pt>
                <c:pt idx="995">
                  <c:v>61.5</c:v>
                </c:pt>
                <c:pt idx="996">
                  <c:v>61.599998474121094</c:v>
                </c:pt>
                <c:pt idx="997">
                  <c:v>61.700004577636719</c:v>
                </c:pt>
                <c:pt idx="998">
                  <c:v>61.800003051757813</c:v>
                </c:pt>
                <c:pt idx="999">
                  <c:v>61.900001525878906</c:v>
                </c:pt>
                <c:pt idx="1000">
                  <c:v>62</c:v>
                </c:pt>
                <c:pt idx="1001">
                  <c:v>62.099998474121094</c:v>
                </c:pt>
                <c:pt idx="1002">
                  <c:v>62.200004577636719</c:v>
                </c:pt>
                <c:pt idx="1003">
                  <c:v>62.300003051757813</c:v>
                </c:pt>
                <c:pt idx="1004">
                  <c:v>62.400001525878906</c:v>
                </c:pt>
                <c:pt idx="1005">
                  <c:v>62.5</c:v>
                </c:pt>
                <c:pt idx="1006">
                  <c:v>62.599998474121094</c:v>
                </c:pt>
                <c:pt idx="1007">
                  <c:v>62.700004577636719</c:v>
                </c:pt>
                <c:pt idx="1008">
                  <c:v>62.800003051757813</c:v>
                </c:pt>
                <c:pt idx="1009">
                  <c:v>62.900001525878906</c:v>
                </c:pt>
                <c:pt idx="1010">
                  <c:v>63</c:v>
                </c:pt>
                <c:pt idx="1011">
                  <c:v>63.099998474121094</c:v>
                </c:pt>
                <c:pt idx="1012">
                  <c:v>63.200004577636719</c:v>
                </c:pt>
                <c:pt idx="1013">
                  <c:v>63.300003051757813</c:v>
                </c:pt>
                <c:pt idx="1014">
                  <c:v>63.400001525878906</c:v>
                </c:pt>
                <c:pt idx="1015">
                  <c:v>63.5</c:v>
                </c:pt>
                <c:pt idx="1016">
                  <c:v>63.599998474121094</c:v>
                </c:pt>
                <c:pt idx="1017">
                  <c:v>63.700004577636719</c:v>
                </c:pt>
                <c:pt idx="1018">
                  <c:v>63.800003051757813</c:v>
                </c:pt>
                <c:pt idx="1019">
                  <c:v>63.900001525878906</c:v>
                </c:pt>
                <c:pt idx="1020">
                  <c:v>64</c:v>
                </c:pt>
                <c:pt idx="1021">
                  <c:v>64.099998474121094</c:v>
                </c:pt>
                <c:pt idx="1022">
                  <c:v>64.200004577636719</c:v>
                </c:pt>
                <c:pt idx="1023">
                  <c:v>64.300003051757813</c:v>
                </c:pt>
                <c:pt idx="1024">
                  <c:v>64.400001525878906</c:v>
                </c:pt>
                <c:pt idx="1025">
                  <c:v>64.5</c:v>
                </c:pt>
                <c:pt idx="1026">
                  <c:v>64.599998474121094</c:v>
                </c:pt>
                <c:pt idx="1027">
                  <c:v>64.700004577636719</c:v>
                </c:pt>
                <c:pt idx="1028">
                  <c:v>64.800003051757813</c:v>
                </c:pt>
                <c:pt idx="1029">
                  <c:v>64.900001525878906</c:v>
                </c:pt>
                <c:pt idx="1030">
                  <c:v>65</c:v>
                </c:pt>
                <c:pt idx="1031">
                  <c:v>65.099998474121094</c:v>
                </c:pt>
                <c:pt idx="1032">
                  <c:v>65.200004577636719</c:v>
                </c:pt>
                <c:pt idx="1033">
                  <c:v>65.300003051757813</c:v>
                </c:pt>
                <c:pt idx="1034">
                  <c:v>65.400001525878906</c:v>
                </c:pt>
                <c:pt idx="1035">
                  <c:v>65.5</c:v>
                </c:pt>
                <c:pt idx="1036">
                  <c:v>65.599998474121094</c:v>
                </c:pt>
                <c:pt idx="1037">
                  <c:v>65.700004577636719</c:v>
                </c:pt>
                <c:pt idx="1038">
                  <c:v>65.800003051757813</c:v>
                </c:pt>
                <c:pt idx="1039">
                  <c:v>65.900001525878906</c:v>
                </c:pt>
                <c:pt idx="1040">
                  <c:v>66</c:v>
                </c:pt>
                <c:pt idx="1041">
                  <c:v>66.099998474121094</c:v>
                </c:pt>
                <c:pt idx="1042">
                  <c:v>66.200004577636719</c:v>
                </c:pt>
                <c:pt idx="1043">
                  <c:v>66.300003051757813</c:v>
                </c:pt>
                <c:pt idx="1044">
                  <c:v>66.400001525878906</c:v>
                </c:pt>
                <c:pt idx="1045">
                  <c:v>66.5</c:v>
                </c:pt>
                <c:pt idx="1046">
                  <c:v>66.599998474121094</c:v>
                </c:pt>
                <c:pt idx="1047">
                  <c:v>66.700004577636719</c:v>
                </c:pt>
                <c:pt idx="1048">
                  <c:v>66.800003051757813</c:v>
                </c:pt>
                <c:pt idx="1049">
                  <c:v>66.900001525878906</c:v>
                </c:pt>
                <c:pt idx="1050">
                  <c:v>67</c:v>
                </c:pt>
                <c:pt idx="1051">
                  <c:v>67.099998474121094</c:v>
                </c:pt>
                <c:pt idx="1052">
                  <c:v>67.200004577636719</c:v>
                </c:pt>
                <c:pt idx="1053">
                  <c:v>67.300003051757813</c:v>
                </c:pt>
                <c:pt idx="1054">
                  <c:v>67.400001525878906</c:v>
                </c:pt>
                <c:pt idx="1055">
                  <c:v>67.5</c:v>
                </c:pt>
                <c:pt idx="1056">
                  <c:v>67.599998474121094</c:v>
                </c:pt>
                <c:pt idx="1057">
                  <c:v>67.700004577636719</c:v>
                </c:pt>
                <c:pt idx="1058">
                  <c:v>67.800003051757813</c:v>
                </c:pt>
                <c:pt idx="1059">
                  <c:v>67.900001525878906</c:v>
                </c:pt>
                <c:pt idx="1060">
                  <c:v>68</c:v>
                </c:pt>
                <c:pt idx="1061">
                  <c:v>68.099998474121094</c:v>
                </c:pt>
                <c:pt idx="1062">
                  <c:v>68.200004577636719</c:v>
                </c:pt>
                <c:pt idx="1063">
                  <c:v>68.300003051757813</c:v>
                </c:pt>
                <c:pt idx="1064">
                  <c:v>68.400001525878906</c:v>
                </c:pt>
                <c:pt idx="1065">
                  <c:v>68.5</c:v>
                </c:pt>
                <c:pt idx="1066">
                  <c:v>68.599998474121094</c:v>
                </c:pt>
                <c:pt idx="1067">
                  <c:v>68.700004577636719</c:v>
                </c:pt>
                <c:pt idx="1068">
                  <c:v>68.800003051757813</c:v>
                </c:pt>
                <c:pt idx="1069">
                  <c:v>68.900001525878906</c:v>
                </c:pt>
                <c:pt idx="1070">
                  <c:v>69</c:v>
                </c:pt>
                <c:pt idx="1071">
                  <c:v>69.099998474121094</c:v>
                </c:pt>
                <c:pt idx="1072">
                  <c:v>69.200004577636719</c:v>
                </c:pt>
                <c:pt idx="1073">
                  <c:v>69.300003051757813</c:v>
                </c:pt>
                <c:pt idx="1074">
                  <c:v>69.400001525878906</c:v>
                </c:pt>
                <c:pt idx="1075">
                  <c:v>69.5</c:v>
                </c:pt>
                <c:pt idx="1076">
                  <c:v>69.599998474121094</c:v>
                </c:pt>
                <c:pt idx="1077">
                  <c:v>69.700004577636719</c:v>
                </c:pt>
                <c:pt idx="1078">
                  <c:v>69.800003051757813</c:v>
                </c:pt>
                <c:pt idx="1079">
                  <c:v>69.900001525878906</c:v>
                </c:pt>
                <c:pt idx="1080">
                  <c:v>70</c:v>
                </c:pt>
                <c:pt idx="1081">
                  <c:v>70.099998474121094</c:v>
                </c:pt>
                <c:pt idx="1082">
                  <c:v>70.200004577636719</c:v>
                </c:pt>
                <c:pt idx="1083">
                  <c:v>70.300003051757813</c:v>
                </c:pt>
                <c:pt idx="1084">
                  <c:v>70.400001525878906</c:v>
                </c:pt>
                <c:pt idx="1085">
                  <c:v>70.5</c:v>
                </c:pt>
                <c:pt idx="1086">
                  <c:v>70.599998474121094</c:v>
                </c:pt>
                <c:pt idx="1087">
                  <c:v>70.700004577636719</c:v>
                </c:pt>
                <c:pt idx="1088">
                  <c:v>70.800003051757813</c:v>
                </c:pt>
                <c:pt idx="1089">
                  <c:v>70.900001525878906</c:v>
                </c:pt>
                <c:pt idx="1090">
                  <c:v>71</c:v>
                </c:pt>
                <c:pt idx="1091">
                  <c:v>71.099998474121094</c:v>
                </c:pt>
                <c:pt idx="1092">
                  <c:v>71.200004577636719</c:v>
                </c:pt>
                <c:pt idx="1093">
                  <c:v>71.300003051757813</c:v>
                </c:pt>
                <c:pt idx="1094">
                  <c:v>71.400001525878906</c:v>
                </c:pt>
                <c:pt idx="1095">
                  <c:v>71.5</c:v>
                </c:pt>
                <c:pt idx="1096">
                  <c:v>71.599998474121094</c:v>
                </c:pt>
                <c:pt idx="1097">
                  <c:v>71.700004577636719</c:v>
                </c:pt>
                <c:pt idx="1098">
                  <c:v>71.800003051757813</c:v>
                </c:pt>
                <c:pt idx="1099">
                  <c:v>71.900001525878906</c:v>
                </c:pt>
                <c:pt idx="1100">
                  <c:v>72</c:v>
                </c:pt>
                <c:pt idx="1101">
                  <c:v>72.099998474121094</c:v>
                </c:pt>
                <c:pt idx="1102">
                  <c:v>72.200004577636719</c:v>
                </c:pt>
                <c:pt idx="1103">
                  <c:v>72.300003051757813</c:v>
                </c:pt>
                <c:pt idx="1104">
                  <c:v>72.400001525878906</c:v>
                </c:pt>
                <c:pt idx="1105">
                  <c:v>72.5</c:v>
                </c:pt>
                <c:pt idx="1106">
                  <c:v>72.599998474121094</c:v>
                </c:pt>
                <c:pt idx="1107">
                  <c:v>72.700004577636719</c:v>
                </c:pt>
                <c:pt idx="1108">
                  <c:v>72.800003051757813</c:v>
                </c:pt>
                <c:pt idx="1109">
                  <c:v>72.900001525878906</c:v>
                </c:pt>
                <c:pt idx="1110">
                  <c:v>73</c:v>
                </c:pt>
                <c:pt idx="1111">
                  <c:v>73.099998474121094</c:v>
                </c:pt>
                <c:pt idx="1112">
                  <c:v>73.200004577636719</c:v>
                </c:pt>
                <c:pt idx="1113">
                  <c:v>73.300003051757813</c:v>
                </c:pt>
                <c:pt idx="1114">
                  <c:v>73.400001525878906</c:v>
                </c:pt>
                <c:pt idx="1115">
                  <c:v>73.5</c:v>
                </c:pt>
                <c:pt idx="1116">
                  <c:v>73.599998474121094</c:v>
                </c:pt>
                <c:pt idx="1117">
                  <c:v>73.700004577636719</c:v>
                </c:pt>
                <c:pt idx="1118">
                  <c:v>73.800003051757813</c:v>
                </c:pt>
                <c:pt idx="1119">
                  <c:v>73.900001525878906</c:v>
                </c:pt>
                <c:pt idx="1120">
                  <c:v>74</c:v>
                </c:pt>
                <c:pt idx="1121">
                  <c:v>74.099998474121094</c:v>
                </c:pt>
                <c:pt idx="1122">
                  <c:v>74.200004577636719</c:v>
                </c:pt>
                <c:pt idx="1123">
                  <c:v>74.300003051757813</c:v>
                </c:pt>
                <c:pt idx="1124">
                  <c:v>74.400001525878906</c:v>
                </c:pt>
                <c:pt idx="1125">
                  <c:v>74.5</c:v>
                </c:pt>
                <c:pt idx="1126">
                  <c:v>74.599998474121094</c:v>
                </c:pt>
                <c:pt idx="1127">
                  <c:v>74.700004577636719</c:v>
                </c:pt>
                <c:pt idx="1128">
                  <c:v>74.800003051757813</c:v>
                </c:pt>
                <c:pt idx="1129">
                  <c:v>74.900001525878906</c:v>
                </c:pt>
                <c:pt idx="1130">
                  <c:v>75</c:v>
                </c:pt>
                <c:pt idx="1131">
                  <c:v>75.099998474121094</c:v>
                </c:pt>
                <c:pt idx="1132">
                  <c:v>75.200004577636719</c:v>
                </c:pt>
                <c:pt idx="1133">
                  <c:v>75.300003051757813</c:v>
                </c:pt>
                <c:pt idx="1134">
                  <c:v>75.400001525878906</c:v>
                </c:pt>
                <c:pt idx="1135">
                  <c:v>75.5</c:v>
                </c:pt>
                <c:pt idx="1136">
                  <c:v>75.599998474121094</c:v>
                </c:pt>
                <c:pt idx="1137">
                  <c:v>75.700004577636719</c:v>
                </c:pt>
                <c:pt idx="1138">
                  <c:v>75.800003051757813</c:v>
                </c:pt>
                <c:pt idx="1139">
                  <c:v>75.900001525878906</c:v>
                </c:pt>
                <c:pt idx="1140">
                  <c:v>76</c:v>
                </c:pt>
                <c:pt idx="1141">
                  <c:v>76.099998474121094</c:v>
                </c:pt>
                <c:pt idx="1142">
                  <c:v>76.200004577636719</c:v>
                </c:pt>
                <c:pt idx="1143">
                  <c:v>76.300003051757813</c:v>
                </c:pt>
                <c:pt idx="1144">
                  <c:v>76.400001525878906</c:v>
                </c:pt>
                <c:pt idx="1145">
                  <c:v>76.5</c:v>
                </c:pt>
                <c:pt idx="1146">
                  <c:v>76.599998474121094</c:v>
                </c:pt>
                <c:pt idx="1147">
                  <c:v>76.700004577636719</c:v>
                </c:pt>
                <c:pt idx="1148">
                  <c:v>76.800003051757813</c:v>
                </c:pt>
                <c:pt idx="1149">
                  <c:v>76.900001525878906</c:v>
                </c:pt>
                <c:pt idx="1150">
                  <c:v>77</c:v>
                </c:pt>
                <c:pt idx="1151">
                  <c:v>77.099998474121094</c:v>
                </c:pt>
                <c:pt idx="1152">
                  <c:v>77.200004577636719</c:v>
                </c:pt>
                <c:pt idx="1153">
                  <c:v>77.300003051757813</c:v>
                </c:pt>
                <c:pt idx="1154">
                  <c:v>77.400001525878906</c:v>
                </c:pt>
                <c:pt idx="1155">
                  <c:v>77.5</c:v>
                </c:pt>
                <c:pt idx="1156">
                  <c:v>77.599998474121094</c:v>
                </c:pt>
                <c:pt idx="1157">
                  <c:v>77.700004577636719</c:v>
                </c:pt>
                <c:pt idx="1158">
                  <c:v>77.800003051757813</c:v>
                </c:pt>
                <c:pt idx="1159">
                  <c:v>77.900001525878906</c:v>
                </c:pt>
                <c:pt idx="1160">
                  <c:v>78</c:v>
                </c:pt>
                <c:pt idx="1161">
                  <c:v>78.099998474121094</c:v>
                </c:pt>
                <c:pt idx="1162">
                  <c:v>78.200004577636719</c:v>
                </c:pt>
                <c:pt idx="1163">
                  <c:v>78.300003051757813</c:v>
                </c:pt>
                <c:pt idx="1164">
                  <c:v>78.400001525878906</c:v>
                </c:pt>
                <c:pt idx="1165">
                  <c:v>78.5</c:v>
                </c:pt>
                <c:pt idx="1166">
                  <c:v>78.599998474121094</c:v>
                </c:pt>
                <c:pt idx="1167">
                  <c:v>78.700004577636719</c:v>
                </c:pt>
                <c:pt idx="1168">
                  <c:v>78.800003051757813</c:v>
                </c:pt>
                <c:pt idx="1169">
                  <c:v>78.900001525878906</c:v>
                </c:pt>
                <c:pt idx="1170">
                  <c:v>79</c:v>
                </c:pt>
                <c:pt idx="1171">
                  <c:v>79.099998474121094</c:v>
                </c:pt>
                <c:pt idx="1172">
                  <c:v>79.200004577636719</c:v>
                </c:pt>
                <c:pt idx="1173">
                  <c:v>79.300003051757813</c:v>
                </c:pt>
                <c:pt idx="1174">
                  <c:v>79.400001525878906</c:v>
                </c:pt>
                <c:pt idx="1175">
                  <c:v>79.5</c:v>
                </c:pt>
                <c:pt idx="1176">
                  <c:v>79.599998474121094</c:v>
                </c:pt>
                <c:pt idx="1177">
                  <c:v>79.700004577636719</c:v>
                </c:pt>
                <c:pt idx="1178">
                  <c:v>79.800003051757813</c:v>
                </c:pt>
                <c:pt idx="1179">
                  <c:v>79.900001525878906</c:v>
                </c:pt>
                <c:pt idx="1180">
                  <c:v>80</c:v>
                </c:pt>
                <c:pt idx="1181">
                  <c:v>80.099998474121094</c:v>
                </c:pt>
                <c:pt idx="1182">
                  <c:v>80.200004577636719</c:v>
                </c:pt>
                <c:pt idx="1183">
                  <c:v>80.300003051757813</c:v>
                </c:pt>
                <c:pt idx="1184">
                  <c:v>80.400001525878906</c:v>
                </c:pt>
                <c:pt idx="1185">
                  <c:v>80.5</c:v>
                </c:pt>
                <c:pt idx="1186">
                  <c:v>80.599998474121094</c:v>
                </c:pt>
                <c:pt idx="1187">
                  <c:v>80.700004577636719</c:v>
                </c:pt>
                <c:pt idx="1188">
                  <c:v>80.800003051757813</c:v>
                </c:pt>
                <c:pt idx="1189">
                  <c:v>80.900001525878906</c:v>
                </c:pt>
                <c:pt idx="1190">
                  <c:v>81</c:v>
                </c:pt>
                <c:pt idx="1191">
                  <c:v>81.099998474121094</c:v>
                </c:pt>
                <c:pt idx="1192">
                  <c:v>81.200004577636719</c:v>
                </c:pt>
                <c:pt idx="1193">
                  <c:v>81.300003051757813</c:v>
                </c:pt>
                <c:pt idx="1194">
                  <c:v>81.400001525878906</c:v>
                </c:pt>
                <c:pt idx="1195">
                  <c:v>81.5</c:v>
                </c:pt>
                <c:pt idx="1196">
                  <c:v>81.599998474121094</c:v>
                </c:pt>
                <c:pt idx="1197">
                  <c:v>81.700004577636719</c:v>
                </c:pt>
                <c:pt idx="1198">
                  <c:v>81.800003051757813</c:v>
                </c:pt>
                <c:pt idx="1199">
                  <c:v>81.900001525878906</c:v>
                </c:pt>
                <c:pt idx="1200">
                  <c:v>82</c:v>
                </c:pt>
                <c:pt idx="1201">
                  <c:v>82.099998474121094</c:v>
                </c:pt>
                <c:pt idx="1202">
                  <c:v>82.200004577636719</c:v>
                </c:pt>
                <c:pt idx="1203">
                  <c:v>82.300003051757813</c:v>
                </c:pt>
                <c:pt idx="1204">
                  <c:v>82.400001525878906</c:v>
                </c:pt>
                <c:pt idx="1205">
                  <c:v>82.5</c:v>
                </c:pt>
                <c:pt idx="1206">
                  <c:v>82.599998474121094</c:v>
                </c:pt>
                <c:pt idx="1207">
                  <c:v>82.700004577636719</c:v>
                </c:pt>
                <c:pt idx="1208">
                  <c:v>82.800003051757813</c:v>
                </c:pt>
                <c:pt idx="1209">
                  <c:v>82.900001525878906</c:v>
                </c:pt>
                <c:pt idx="1210">
                  <c:v>83</c:v>
                </c:pt>
                <c:pt idx="1211">
                  <c:v>83.099998474121094</c:v>
                </c:pt>
                <c:pt idx="1212">
                  <c:v>83.200004577636719</c:v>
                </c:pt>
                <c:pt idx="1213">
                  <c:v>83.300003051757813</c:v>
                </c:pt>
                <c:pt idx="1214">
                  <c:v>83.400001525878906</c:v>
                </c:pt>
                <c:pt idx="1215">
                  <c:v>83.5</c:v>
                </c:pt>
                <c:pt idx="1216">
                  <c:v>83.599998474121094</c:v>
                </c:pt>
                <c:pt idx="1217">
                  <c:v>83.700004577636719</c:v>
                </c:pt>
                <c:pt idx="1218">
                  <c:v>83.800003051757813</c:v>
                </c:pt>
                <c:pt idx="1219">
                  <c:v>83.900001525878906</c:v>
                </c:pt>
                <c:pt idx="1220">
                  <c:v>84</c:v>
                </c:pt>
                <c:pt idx="1221">
                  <c:v>84.099998474121094</c:v>
                </c:pt>
                <c:pt idx="1222">
                  <c:v>84.200004577636719</c:v>
                </c:pt>
                <c:pt idx="1223">
                  <c:v>84.300003051757813</c:v>
                </c:pt>
                <c:pt idx="1224">
                  <c:v>84.400001525878906</c:v>
                </c:pt>
                <c:pt idx="1225">
                  <c:v>84.5</c:v>
                </c:pt>
                <c:pt idx="1226">
                  <c:v>84.599998474121094</c:v>
                </c:pt>
                <c:pt idx="1227">
                  <c:v>84.700004577636719</c:v>
                </c:pt>
                <c:pt idx="1228">
                  <c:v>84.800003051757813</c:v>
                </c:pt>
                <c:pt idx="1229">
                  <c:v>84.900001525878906</c:v>
                </c:pt>
                <c:pt idx="1230">
                  <c:v>85</c:v>
                </c:pt>
                <c:pt idx="1231">
                  <c:v>85.099998474121094</c:v>
                </c:pt>
                <c:pt idx="1232">
                  <c:v>85.200004577636719</c:v>
                </c:pt>
                <c:pt idx="1233">
                  <c:v>85.300003051757813</c:v>
                </c:pt>
                <c:pt idx="1234">
                  <c:v>85.400001525878906</c:v>
                </c:pt>
                <c:pt idx="1235">
                  <c:v>85.5</c:v>
                </c:pt>
                <c:pt idx="1236">
                  <c:v>85.599998474121094</c:v>
                </c:pt>
                <c:pt idx="1237">
                  <c:v>85.700004577636719</c:v>
                </c:pt>
                <c:pt idx="1238">
                  <c:v>85.800003051757813</c:v>
                </c:pt>
                <c:pt idx="1239">
                  <c:v>85.900001525878906</c:v>
                </c:pt>
                <c:pt idx="1240">
                  <c:v>86</c:v>
                </c:pt>
                <c:pt idx="1241">
                  <c:v>86.099998474121094</c:v>
                </c:pt>
                <c:pt idx="1242">
                  <c:v>86.200004577636719</c:v>
                </c:pt>
                <c:pt idx="1243">
                  <c:v>86.300003051757813</c:v>
                </c:pt>
                <c:pt idx="1244">
                  <c:v>86.400001525878906</c:v>
                </c:pt>
                <c:pt idx="1245">
                  <c:v>86.5</c:v>
                </c:pt>
                <c:pt idx="1246">
                  <c:v>86.599998474121094</c:v>
                </c:pt>
                <c:pt idx="1247">
                  <c:v>86.700004577636719</c:v>
                </c:pt>
                <c:pt idx="1248">
                  <c:v>86.800003051757813</c:v>
                </c:pt>
                <c:pt idx="1249">
                  <c:v>86.900001525878906</c:v>
                </c:pt>
                <c:pt idx="1250">
                  <c:v>87</c:v>
                </c:pt>
                <c:pt idx="1251">
                  <c:v>87.099998474121094</c:v>
                </c:pt>
                <c:pt idx="1252">
                  <c:v>87.200004577636719</c:v>
                </c:pt>
                <c:pt idx="1253">
                  <c:v>87.300003051757813</c:v>
                </c:pt>
                <c:pt idx="1254">
                  <c:v>87.400001525878906</c:v>
                </c:pt>
                <c:pt idx="1255">
                  <c:v>87.5</c:v>
                </c:pt>
                <c:pt idx="1256">
                  <c:v>87.599998474121094</c:v>
                </c:pt>
                <c:pt idx="1257">
                  <c:v>87.700004577636719</c:v>
                </c:pt>
                <c:pt idx="1258">
                  <c:v>87.800003051757813</c:v>
                </c:pt>
                <c:pt idx="1259">
                  <c:v>87.900001525878906</c:v>
                </c:pt>
                <c:pt idx="1260">
                  <c:v>88</c:v>
                </c:pt>
                <c:pt idx="1261">
                  <c:v>88.099998474121094</c:v>
                </c:pt>
                <c:pt idx="1262">
                  <c:v>88.200004577636719</c:v>
                </c:pt>
                <c:pt idx="1263">
                  <c:v>88.300003051757813</c:v>
                </c:pt>
                <c:pt idx="1264">
                  <c:v>88.400001525878906</c:v>
                </c:pt>
                <c:pt idx="1265">
                  <c:v>88.5</c:v>
                </c:pt>
                <c:pt idx="1266">
                  <c:v>88.599998474121094</c:v>
                </c:pt>
                <c:pt idx="1267">
                  <c:v>88.700004577636719</c:v>
                </c:pt>
                <c:pt idx="1268">
                  <c:v>88.800003051757813</c:v>
                </c:pt>
                <c:pt idx="1269">
                  <c:v>88.900001525878906</c:v>
                </c:pt>
                <c:pt idx="1270">
                  <c:v>89</c:v>
                </c:pt>
                <c:pt idx="1271">
                  <c:v>89.099998474121094</c:v>
                </c:pt>
                <c:pt idx="1272">
                  <c:v>89.200004577636719</c:v>
                </c:pt>
                <c:pt idx="1273">
                  <c:v>89.300003051757813</c:v>
                </c:pt>
                <c:pt idx="1274">
                  <c:v>89.400001525878906</c:v>
                </c:pt>
                <c:pt idx="1275">
                  <c:v>89.5</c:v>
                </c:pt>
                <c:pt idx="1276">
                  <c:v>89.599998474121094</c:v>
                </c:pt>
                <c:pt idx="1277">
                  <c:v>89.700004577636719</c:v>
                </c:pt>
                <c:pt idx="1278">
                  <c:v>89.800003051757813</c:v>
                </c:pt>
                <c:pt idx="1279">
                  <c:v>89.900001525878906</c:v>
                </c:pt>
                <c:pt idx="1280">
                  <c:v>90.000007629394531</c:v>
                </c:pt>
                <c:pt idx="1281">
                  <c:v>90.099998474121094</c:v>
                </c:pt>
                <c:pt idx="1282">
                  <c:v>90.200004577636719</c:v>
                </c:pt>
                <c:pt idx="1283">
                  <c:v>90.299995422363281</c:v>
                </c:pt>
                <c:pt idx="1284">
                  <c:v>90.400001525878906</c:v>
                </c:pt>
                <c:pt idx="1285">
                  <c:v>90.500007629394531</c:v>
                </c:pt>
                <c:pt idx="1286">
                  <c:v>90.599998474121094</c:v>
                </c:pt>
                <c:pt idx="1287">
                  <c:v>90.700004577636719</c:v>
                </c:pt>
                <c:pt idx="1288">
                  <c:v>90.799995422363281</c:v>
                </c:pt>
                <c:pt idx="1289">
                  <c:v>90.900001525878906</c:v>
                </c:pt>
                <c:pt idx="1290">
                  <c:v>91.000007629394531</c:v>
                </c:pt>
                <c:pt idx="1291">
                  <c:v>91.099998474121094</c:v>
                </c:pt>
                <c:pt idx="1292">
                  <c:v>91.200004577636719</c:v>
                </c:pt>
                <c:pt idx="1293">
                  <c:v>91.299995422363281</c:v>
                </c:pt>
                <c:pt idx="1294">
                  <c:v>91.400001525878906</c:v>
                </c:pt>
                <c:pt idx="1295">
                  <c:v>91.500007629394531</c:v>
                </c:pt>
                <c:pt idx="1296">
                  <c:v>91.599998474121094</c:v>
                </c:pt>
                <c:pt idx="1297">
                  <c:v>91.700004577636719</c:v>
                </c:pt>
                <c:pt idx="1298">
                  <c:v>91.799995422363281</c:v>
                </c:pt>
                <c:pt idx="1299">
                  <c:v>91.900001525878906</c:v>
                </c:pt>
                <c:pt idx="1300">
                  <c:v>92.000007629394531</c:v>
                </c:pt>
                <c:pt idx="1301">
                  <c:v>92.099998474121094</c:v>
                </c:pt>
                <c:pt idx="1302">
                  <c:v>92.200004577636719</c:v>
                </c:pt>
                <c:pt idx="1303">
                  <c:v>92.299995422363281</c:v>
                </c:pt>
                <c:pt idx="1304">
                  <c:v>92.400001525878906</c:v>
                </c:pt>
                <c:pt idx="1305">
                  <c:v>92.500007629394531</c:v>
                </c:pt>
                <c:pt idx="1306">
                  <c:v>92.599998474121094</c:v>
                </c:pt>
                <c:pt idx="1307">
                  <c:v>92.700004577636719</c:v>
                </c:pt>
                <c:pt idx="1308">
                  <c:v>92.799995422363281</c:v>
                </c:pt>
                <c:pt idx="1309">
                  <c:v>92.900001525878906</c:v>
                </c:pt>
                <c:pt idx="1310">
                  <c:v>93.000007629394531</c:v>
                </c:pt>
                <c:pt idx="1311">
                  <c:v>93.099998474121094</c:v>
                </c:pt>
                <c:pt idx="1312">
                  <c:v>93.200004577636719</c:v>
                </c:pt>
                <c:pt idx="1313">
                  <c:v>93.299995422363281</c:v>
                </c:pt>
                <c:pt idx="1314">
                  <c:v>93.400001525878906</c:v>
                </c:pt>
                <c:pt idx="1315">
                  <c:v>93.500007629394531</c:v>
                </c:pt>
                <c:pt idx="1316">
                  <c:v>93.599998474121094</c:v>
                </c:pt>
                <c:pt idx="1317">
                  <c:v>93.700004577636719</c:v>
                </c:pt>
                <c:pt idx="1318">
                  <c:v>93.799995422363281</c:v>
                </c:pt>
                <c:pt idx="1319">
                  <c:v>93.900001525878906</c:v>
                </c:pt>
                <c:pt idx="1320">
                  <c:v>94.000007629394531</c:v>
                </c:pt>
                <c:pt idx="1321">
                  <c:v>94.099998474121094</c:v>
                </c:pt>
                <c:pt idx="1322">
                  <c:v>94.200004577636719</c:v>
                </c:pt>
                <c:pt idx="1323">
                  <c:v>94.299995422363281</c:v>
                </c:pt>
                <c:pt idx="1324">
                  <c:v>94.400001525878906</c:v>
                </c:pt>
                <c:pt idx="1325">
                  <c:v>94.500007629394531</c:v>
                </c:pt>
                <c:pt idx="1326">
                  <c:v>94.599998474121094</c:v>
                </c:pt>
                <c:pt idx="1327">
                  <c:v>94.700004577636719</c:v>
                </c:pt>
                <c:pt idx="1328">
                  <c:v>94.799995422363281</c:v>
                </c:pt>
                <c:pt idx="1329">
                  <c:v>94.900001525878906</c:v>
                </c:pt>
                <c:pt idx="1330">
                  <c:v>95.000007629394531</c:v>
                </c:pt>
                <c:pt idx="1331">
                  <c:v>95.099998474121094</c:v>
                </c:pt>
                <c:pt idx="1332">
                  <c:v>95.200004577636719</c:v>
                </c:pt>
                <c:pt idx="1333">
                  <c:v>95.299995422363281</c:v>
                </c:pt>
                <c:pt idx="1334">
                  <c:v>95.400001525878906</c:v>
                </c:pt>
                <c:pt idx="1335">
                  <c:v>95.500007629394531</c:v>
                </c:pt>
                <c:pt idx="1336">
                  <c:v>95.599998474121094</c:v>
                </c:pt>
                <c:pt idx="1337">
                  <c:v>95.700004577636719</c:v>
                </c:pt>
                <c:pt idx="1338">
                  <c:v>95.799995422363281</c:v>
                </c:pt>
                <c:pt idx="1339">
                  <c:v>95.900001525878906</c:v>
                </c:pt>
                <c:pt idx="1340">
                  <c:v>96.000007629394531</c:v>
                </c:pt>
                <c:pt idx="1341">
                  <c:v>96.099998474121094</c:v>
                </c:pt>
                <c:pt idx="1342">
                  <c:v>96.200004577636719</c:v>
                </c:pt>
                <c:pt idx="1343">
                  <c:v>96.299995422363281</c:v>
                </c:pt>
                <c:pt idx="1344">
                  <c:v>96.400001525878906</c:v>
                </c:pt>
                <c:pt idx="1345">
                  <c:v>96.500007629394531</c:v>
                </c:pt>
                <c:pt idx="1346">
                  <c:v>96.599998474121094</c:v>
                </c:pt>
                <c:pt idx="1347">
                  <c:v>96.700004577636719</c:v>
                </c:pt>
                <c:pt idx="1348">
                  <c:v>96.799995422363281</c:v>
                </c:pt>
                <c:pt idx="1349">
                  <c:v>96.900001525878906</c:v>
                </c:pt>
                <c:pt idx="1350">
                  <c:v>97.000007629394531</c:v>
                </c:pt>
                <c:pt idx="1351">
                  <c:v>97.099998474121094</c:v>
                </c:pt>
                <c:pt idx="1352">
                  <c:v>97.200004577636719</c:v>
                </c:pt>
                <c:pt idx="1353">
                  <c:v>97.299995422363281</c:v>
                </c:pt>
                <c:pt idx="1354">
                  <c:v>97.400001525878906</c:v>
                </c:pt>
                <c:pt idx="1355">
                  <c:v>97.500007629394531</c:v>
                </c:pt>
                <c:pt idx="1356">
                  <c:v>97.599998474121094</c:v>
                </c:pt>
                <c:pt idx="1357">
                  <c:v>97.700004577636719</c:v>
                </c:pt>
                <c:pt idx="1358">
                  <c:v>97.799995422363281</c:v>
                </c:pt>
                <c:pt idx="1359">
                  <c:v>97.900001525878906</c:v>
                </c:pt>
                <c:pt idx="1360">
                  <c:v>98.000007629394531</c:v>
                </c:pt>
                <c:pt idx="1361">
                  <c:v>98.099998474121094</c:v>
                </c:pt>
                <c:pt idx="1362">
                  <c:v>98.200004577636719</c:v>
                </c:pt>
                <c:pt idx="1363">
                  <c:v>98.299995422363281</c:v>
                </c:pt>
                <c:pt idx="1364">
                  <c:v>98.400001525878906</c:v>
                </c:pt>
                <c:pt idx="1365">
                  <c:v>98.500007629394531</c:v>
                </c:pt>
                <c:pt idx="1366">
                  <c:v>98.599998474121094</c:v>
                </c:pt>
                <c:pt idx="1367">
                  <c:v>98.700004577636719</c:v>
                </c:pt>
                <c:pt idx="1368">
                  <c:v>98.799995422363281</c:v>
                </c:pt>
                <c:pt idx="1369">
                  <c:v>98.900001525878906</c:v>
                </c:pt>
                <c:pt idx="1370">
                  <c:v>99.000007629394531</c:v>
                </c:pt>
                <c:pt idx="1371">
                  <c:v>99.099998474121094</c:v>
                </c:pt>
                <c:pt idx="1372">
                  <c:v>99.200004577636719</c:v>
                </c:pt>
                <c:pt idx="1373">
                  <c:v>99.299995422363281</c:v>
                </c:pt>
                <c:pt idx="1374">
                  <c:v>99.400001525878906</c:v>
                </c:pt>
                <c:pt idx="1375">
                  <c:v>99.500007629394531</c:v>
                </c:pt>
                <c:pt idx="1376">
                  <c:v>99.599998474121094</c:v>
                </c:pt>
                <c:pt idx="1377">
                  <c:v>99.700004577636719</c:v>
                </c:pt>
                <c:pt idx="1378">
                  <c:v>99.799995422363281</c:v>
                </c:pt>
                <c:pt idx="1379">
                  <c:v>99.900001525878906</c:v>
                </c:pt>
                <c:pt idx="1380">
                  <c:v>100.00000762939453</c:v>
                </c:pt>
                <c:pt idx="1381">
                  <c:v>100.09999847412109</c:v>
                </c:pt>
                <c:pt idx="1382">
                  <c:v>100.20000457763672</c:v>
                </c:pt>
                <c:pt idx="1383">
                  <c:v>100.29999542236328</c:v>
                </c:pt>
                <c:pt idx="1384">
                  <c:v>100.40000152587891</c:v>
                </c:pt>
                <c:pt idx="1385">
                  <c:v>100.50000762939453</c:v>
                </c:pt>
                <c:pt idx="1386">
                  <c:v>100.59999847412109</c:v>
                </c:pt>
                <c:pt idx="1387">
                  <c:v>100.70000457763672</c:v>
                </c:pt>
                <c:pt idx="1388">
                  <c:v>100.79999542236328</c:v>
                </c:pt>
                <c:pt idx="1389">
                  <c:v>100.90000152587891</c:v>
                </c:pt>
                <c:pt idx="1390">
                  <c:v>101.00000762939453</c:v>
                </c:pt>
                <c:pt idx="1391">
                  <c:v>101.09999847412109</c:v>
                </c:pt>
                <c:pt idx="1392">
                  <c:v>101.20000457763672</c:v>
                </c:pt>
                <c:pt idx="1393">
                  <c:v>101.29999542236328</c:v>
                </c:pt>
                <c:pt idx="1394">
                  <c:v>101.40000152587891</c:v>
                </c:pt>
                <c:pt idx="1395">
                  <c:v>101.50000762939453</c:v>
                </c:pt>
                <c:pt idx="1396">
                  <c:v>101.59999847412109</c:v>
                </c:pt>
                <c:pt idx="1397">
                  <c:v>101.70000457763672</c:v>
                </c:pt>
                <c:pt idx="1398">
                  <c:v>101.79999542236328</c:v>
                </c:pt>
                <c:pt idx="1399">
                  <c:v>101.90000152587891</c:v>
                </c:pt>
                <c:pt idx="1400">
                  <c:v>102.00000762939453</c:v>
                </c:pt>
                <c:pt idx="1401">
                  <c:v>102.09999847412109</c:v>
                </c:pt>
                <c:pt idx="1402">
                  <c:v>102.20000457763672</c:v>
                </c:pt>
                <c:pt idx="1403">
                  <c:v>102.29999542236328</c:v>
                </c:pt>
                <c:pt idx="1404">
                  <c:v>102.40000152587891</c:v>
                </c:pt>
                <c:pt idx="1405">
                  <c:v>102.50000762939453</c:v>
                </c:pt>
                <c:pt idx="1406">
                  <c:v>102.59999847412109</c:v>
                </c:pt>
                <c:pt idx="1407">
                  <c:v>102.70000457763672</c:v>
                </c:pt>
                <c:pt idx="1408">
                  <c:v>102.79999542236328</c:v>
                </c:pt>
                <c:pt idx="1409">
                  <c:v>102.90000152587891</c:v>
                </c:pt>
                <c:pt idx="1410">
                  <c:v>103.00000762939453</c:v>
                </c:pt>
                <c:pt idx="1411">
                  <c:v>103.09999847412109</c:v>
                </c:pt>
                <c:pt idx="1412">
                  <c:v>103.20000457763672</c:v>
                </c:pt>
                <c:pt idx="1413">
                  <c:v>103.29999542236328</c:v>
                </c:pt>
                <c:pt idx="1414">
                  <c:v>103.40000152587891</c:v>
                </c:pt>
                <c:pt idx="1415">
                  <c:v>103.50000762939453</c:v>
                </c:pt>
                <c:pt idx="1416">
                  <c:v>103.59999847412109</c:v>
                </c:pt>
                <c:pt idx="1417">
                  <c:v>103.70000457763672</c:v>
                </c:pt>
                <c:pt idx="1418">
                  <c:v>103.79999542236328</c:v>
                </c:pt>
                <c:pt idx="1419">
                  <c:v>103.90000152587891</c:v>
                </c:pt>
                <c:pt idx="1420">
                  <c:v>104.00000762939453</c:v>
                </c:pt>
                <c:pt idx="1421">
                  <c:v>104.09999847412109</c:v>
                </c:pt>
                <c:pt idx="1422">
                  <c:v>104.20000457763672</c:v>
                </c:pt>
                <c:pt idx="1423">
                  <c:v>104.29999542236328</c:v>
                </c:pt>
                <c:pt idx="1424">
                  <c:v>104.40000152587891</c:v>
                </c:pt>
                <c:pt idx="1425">
                  <c:v>104.50000762939453</c:v>
                </c:pt>
                <c:pt idx="1426">
                  <c:v>104.59999847412109</c:v>
                </c:pt>
                <c:pt idx="1427">
                  <c:v>104.70000457763672</c:v>
                </c:pt>
                <c:pt idx="1428">
                  <c:v>104.79999542236328</c:v>
                </c:pt>
                <c:pt idx="1429">
                  <c:v>104.90000152587891</c:v>
                </c:pt>
                <c:pt idx="1430">
                  <c:v>105.00000762939453</c:v>
                </c:pt>
                <c:pt idx="1431">
                  <c:v>105.09999847412109</c:v>
                </c:pt>
                <c:pt idx="1432">
                  <c:v>105.20000457763672</c:v>
                </c:pt>
                <c:pt idx="1433">
                  <c:v>105.29999542236328</c:v>
                </c:pt>
                <c:pt idx="1434">
                  <c:v>105.40000152587891</c:v>
                </c:pt>
                <c:pt idx="1435">
                  <c:v>105.50000762939453</c:v>
                </c:pt>
                <c:pt idx="1436">
                  <c:v>105.59999847412109</c:v>
                </c:pt>
                <c:pt idx="1437">
                  <c:v>105.70000457763672</c:v>
                </c:pt>
                <c:pt idx="1438">
                  <c:v>105.79999542236328</c:v>
                </c:pt>
                <c:pt idx="1439">
                  <c:v>105.90000152587891</c:v>
                </c:pt>
                <c:pt idx="1440">
                  <c:v>106.00000762939453</c:v>
                </c:pt>
                <c:pt idx="1441">
                  <c:v>106.09999847412109</c:v>
                </c:pt>
                <c:pt idx="1442">
                  <c:v>106.20000457763672</c:v>
                </c:pt>
                <c:pt idx="1443">
                  <c:v>106.29999542236328</c:v>
                </c:pt>
                <c:pt idx="1444">
                  <c:v>106.40000152587891</c:v>
                </c:pt>
                <c:pt idx="1445">
                  <c:v>106.50000762939453</c:v>
                </c:pt>
                <c:pt idx="1446">
                  <c:v>106.59999847412109</c:v>
                </c:pt>
                <c:pt idx="1447">
                  <c:v>106.70000457763672</c:v>
                </c:pt>
                <c:pt idx="1448">
                  <c:v>106.79999542236328</c:v>
                </c:pt>
                <c:pt idx="1449">
                  <c:v>106.90000152587891</c:v>
                </c:pt>
                <c:pt idx="1450">
                  <c:v>107.00000762939453</c:v>
                </c:pt>
                <c:pt idx="1451">
                  <c:v>107.09999847412109</c:v>
                </c:pt>
                <c:pt idx="1452">
                  <c:v>107.20000457763672</c:v>
                </c:pt>
                <c:pt idx="1453">
                  <c:v>107.29999542236328</c:v>
                </c:pt>
                <c:pt idx="1454">
                  <c:v>107.40000152587891</c:v>
                </c:pt>
                <c:pt idx="1455">
                  <c:v>107.50000762939453</c:v>
                </c:pt>
                <c:pt idx="1456">
                  <c:v>107.59999847412109</c:v>
                </c:pt>
                <c:pt idx="1457">
                  <c:v>107.70000457763672</c:v>
                </c:pt>
                <c:pt idx="1458">
                  <c:v>107.79999542236328</c:v>
                </c:pt>
                <c:pt idx="1459">
                  <c:v>107.90000152587891</c:v>
                </c:pt>
                <c:pt idx="1460">
                  <c:v>108.00000762939453</c:v>
                </c:pt>
                <c:pt idx="1461">
                  <c:v>108.09999847412109</c:v>
                </c:pt>
                <c:pt idx="1462">
                  <c:v>108.20000457763672</c:v>
                </c:pt>
                <c:pt idx="1463">
                  <c:v>108.29999542236328</c:v>
                </c:pt>
                <c:pt idx="1464">
                  <c:v>108.40000152587891</c:v>
                </c:pt>
                <c:pt idx="1465">
                  <c:v>108.50000762939453</c:v>
                </c:pt>
                <c:pt idx="1466">
                  <c:v>108.59999847412109</c:v>
                </c:pt>
                <c:pt idx="1467">
                  <c:v>108.70000457763672</c:v>
                </c:pt>
                <c:pt idx="1468">
                  <c:v>108.79999542236328</c:v>
                </c:pt>
                <c:pt idx="1469">
                  <c:v>108.90000152587891</c:v>
                </c:pt>
                <c:pt idx="1470">
                  <c:v>109.00000762939453</c:v>
                </c:pt>
                <c:pt idx="1471">
                  <c:v>109.09999847412109</c:v>
                </c:pt>
                <c:pt idx="1472">
                  <c:v>109.20000457763672</c:v>
                </c:pt>
                <c:pt idx="1473">
                  <c:v>109.29999542236328</c:v>
                </c:pt>
                <c:pt idx="1474">
                  <c:v>109.40000152587891</c:v>
                </c:pt>
                <c:pt idx="1475">
                  <c:v>109.50000762939453</c:v>
                </c:pt>
                <c:pt idx="1476">
                  <c:v>109.59999847412109</c:v>
                </c:pt>
                <c:pt idx="1477">
                  <c:v>109.70000457763672</c:v>
                </c:pt>
                <c:pt idx="1478">
                  <c:v>109.79999542236328</c:v>
                </c:pt>
                <c:pt idx="1479">
                  <c:v>109.90000152587891</c:v>
                </c:pt>
                <c:pt idx="1480">
                  <c:v>110.00000762939453</c:v>
                </c:pt>
                <c:pt idx="1481">
                  <c:v>110.09999847412109</c:v>
                </c:pt>
                <c:pt idx="1482">
                  <c:v>110.20000457763672</c:v>
                </c:pt>
                <c:pt idx="1483">
                  <c:v>110.29999542236328</c:v>
                </c:pt>
                <c:pt idx="1484">
                  <c:v>110.40000152587891</c:v>
                </c:pt>
                <c:pt idx="1485">
                  <c:v>110.50000762939453</c:v>
                </c:pt>
                <c:pt idx="1486">
                  <c:v>110.59999847412109</c:v>
                </c:pt>
                <c:pt idx="1487">
                  <c:v>110.70000457763672</c:v>
                </c:pt>
                <c:pt idx="1488">
                  <c:v>110.79999542236328</c:v>
                </c:pt>
                <c:pt idx="1489">
                  <c:v>110.90000152587891</c:v>
                </c:pt>
                <c:pt idx="1490">
                  <c:v>111.00000762939453</c:v>
                </c:pt>
                <c:pt idx="1491">
                  <c:v>111.09999847412109</c:v>
                </c:pt>
                <c:pt idx="1492">
                  <c:v>111.20000457763672</c:v>
                </c:pt>
                <c:pt idx="1493">
                  <c:v>111.29999542236328</c:v>
                </c:pt>
                <c:pt idx="1494">
                  <c:v>111.40000152587891</c:v>
                </c:pt>
                <c:pt idx="1495">
                  <c:v>111.50000762939453</c:v>
                </c:pt>
                <c:pt idx="1496">
                  <c:v>111.59999847412109</c:v>
                </c:pt>
                <c:pt idx="1497">
                  <c:v>111.70000457763672</c:v>
                </c:pt>
                <c:pt idx="1498">
                  <c:v>111.79999542236328</c:v>
                </c:pt>
                <c:pt idx="1499">
                  <c:v>111.90000152587891</c:v>
                </c:pt>
                <c:pt idx="1500">
                  <c:v>112.00000762939453</c:v>
                </c:pt>
                <c:pt idx="1501">
                  <c:v>112.09999847412109</c:v>
                </c:pt>
                <c:pt idx="1502">
                  <c:v>112.20000457763672</c:v>
                </c:pt>
                <c:pt idx="1503">
                  <c:v>112.29999542236328</c:v>
                </c:pt>
                <c:pt idx="1504">
                  <c:v>112.40000152587891</c:v>
                </c:pt>
                <c:pt idx="1505">
                  <c:v>112.50000762939453</c:v>
                </c:pt>
                <c:pt idx="1506">
                  <c:v>112.59999847412109</c:v>
                </c:pt>
                <c:pt idx="1507">
                  <c:v>112.70000457763672</c:v>
                </c:pt>
                <c:pt idx="1508">
                  <c:v>112.79999542236328</c:v>
                </c:pt>
                <c:pt idx="1509">
                  <c:v>112.90000152587891</c:v>
                </c:pt>
                <c:pt idx="1510">
                  <c:v>113.00000762939453</c:v>
                </c:pt>
                <c:pt idx="1511">
                  <c:v>113.09999847412109</c:v>
                </c:pt>
                <c:pt idx="1512">
                  <c:v>113.20000457763672</c:v>
                </c:pt>
                <c:pt idx="1513">
                  <c:v>113.29999542236328</c:v>
                </c:pt>
                <c:pt idx="1514">
                  <c:v>113.40000152587891</c:v>
                </c:pt>
                <c:pt idx="1515">
                  <c:v>113.50000762939453</c:v>
                </c:pt>
                <c:pt idx="1516">
                  <c:v>113.59999847412109</c:v>
                </c:pt>
                <c:pt idx="1517">
                  <c:v>113.70000457763672</c:v>
                </c:pt>
                <c:pt idx="1518">
                  <c:v>113.79999542236328</c:v>
                </c:pt>
                <c:pt idx="1519">
                  <c:v>113.90000152587891</c:v>
                </c:pt>
                <c:pt idx="1520">
                  <c:v>114.00000762939453</c:v>
                </c:pt>
                <c:pt idx="1521">
                  <c:v>114.09999847412109</c:v>
                </c:pt>
                <c:pt idx="1522">
                  <c:v>114.20000457763672</c:v>
                </c:pt>
                <c:pt idx="1523">
                  <c:v>114.29999542236328</c:v>
                </c:pt>
                <c:pt idx="1524">
                  <c:v>114.40000152587891</c:v>
                </c:pt>
                <c:pt idx="1525">
                  <c:v>114.50000762939453</c:v>
                </c:pt>
                <c:pt idx="1526">
                  <c:v>114.59999847412109</c:v>
                </c:pt>
                <c:pt idx="1527">
                  <c:v>114.70000457763672</c:v>
                </c:pt>
                <c:pt idx="1528">
                  <c:v>114.79999542236328</c:v>
                </c:pt>
                <c:pt idx="1529">
                  <c:v>114.90000152587891</c:v>
                </c:pt>
                <c:pt idx="1530">
                  <c:v>115.00000762939453</c:v>
                </c:pt>
                <c:pt idx="1531">
                  <c:v>115.09999847412109</c:v>
                </c:pt>
                <c:pt idx="1532">
                  <c:v>115.20000457763672</c:v>
                </c:pt>
                <c:pt idx="1533">
                  <c:v>115.29999542236328</c:v>
                </c:pt>
                <c:pt idx="1534">
                  <c:v>115.40000152587891</c:v>
                </c:pt>
                <c:pt idx="1535">
                  <c:v>115.50000762939453</c:v>
                </c:pt>
                <c:pt idx="1536">
                  <c:v>115.59999847412109</c:v>
                </c:pt>
                <c:pt idx="1537">
                  <c:v>115.70000457763672</c:v>
                </c:pt>
                <c:pt idx="1538">
                  <c:v>115.79999542236328</c:v>
                </c:pt>
                <c:pt idx="1539">
                  <c:v>115.90000152587891</c:v>
                </c:pt>
                <c:pt idx="1540">
                  <c:v>116.00000762939453</c:v>
                </c:pt>
                <c:pt idx="1541">
                  <c:v>116.09999847412109</c:v>
                </c:pt>
                <c:pt idx="1542">
                  <c:v>116.20000457763672</c:v>
                </c:pt>
                <c:pt idx="1543">
                  <c:v>116.29999542236328</c:v>
                </c:pt>
                <c:pt idx="1544">
                  <c:v>116.40000152587891</c:v>
                </c:pt>
                <c:pt idx="1545">
                  <c:v>116.50000762939453</c:v>
                </c:pt>
                <c:pt idx="1546">
                  <c:v>116.59999847412109</c:v>
                </c:pt>
                <c:pt idx="1547">
                  <c:v>116.70000457763672</c:v>
                </c:pt>
                <c:pt idx="1548">
                  <c:v>116.79999542236328</c:v>
                </c:pt>
                <c:pt idx="1549">
                  <c:v>116.90000152587891</c:v>
                </c:pt>
                <c:pt idx="1550">
                  <c:v>117.00000762939453</c:v>
                </c:pt>
                <c:pt idx="1551">
                  <c:v>117.09999847412109</c:v>
                </c:pt>
                <c:pt idx="1552">
                  <c:v>117.20000457763672</c:v>
                </c:pt>
                <c:pt idx="1553">
                  <c:v>117.29999542236328</c:v>
                </c:pt>
                <c:pt idx="1554">
                  <c:v>117.40000152587891</c:v>
                </c:pt>
                <c:pt idx="1555">
                  <c:v>117.50000762939453</c:v>
                </c:pt>
                <c:pt idx="1556">
                  <c:v>117.59999847412109</c:v>
                </c:pt>
                <c:pt idx="1557">
                  <c:v>117.70000457763672</c:v>
                </c:pt>
                <c:pt idx="1558">
                  <c:v>117.79999542236328</c:v>
                </c:pt>
                <c:pt idx="1559">
                  <c:v>117.90000152587891</c:v>
                </c:pt>
                <c:pt idx="1560">
                  <c:v>118.00000762939453</c:v>
                </c:pt>
                <c:pt idx="1561">
                  <c:v>118.09999847412109</c:v>
                </c:pt>
                <c:pt idx="1562">
                  <c:v>118.20000457763672</c:v>
                </c:pt>
                <c:pt idx="1563">
                  <c:v>118.29999542236328</c:v>
                </c:pt>
                <c:pt idx="1564">
                  <c:v>118.40000152587891</c:v>
                </c:pt>
                <c:pt idx="1565">
                  <c:v>118.50000762939453</c:v>
                </c:pt>
                <c:pt idx="1566">
                  <c:v>118.59999847412109</c:v>
                </c:pt>
                <c:pt idx="1567">
                  <c:v>118.70000457763672</c:v>
                </c:pt>
                <c:pt idx="1568">
                  <c:v>118.79999542236328</c:v>
                </c:pt>
                <c:pt idx="1569">
                  <c:v>118.90000152587891</c:v>
                </c:pt>
                <c:pt idx="1570">
                  <c:v>119.00000762939453</c:v>
                </c:pt>
                <c:pt idx="1571">
                  <c:v>119.09999847412109</c:v>
                </c:pt>
                <c:pt idx="1572">
                  <c:v>119.20000457763672</c:v>
                </c:pt>
                <c:pt idx="1573">
                  <c:v>119.29999542236328</c:v>
                </c:pt>
                <c:pt idx="1574">
                  <c:v>119.40000152587891</c:v>
                </c:pt>
                <c:pt idx="1575">
                  <c:v>119.50000762939453</c:v>
                </c:pt>
                <c:pt idx="1576">
                  <c:v>119.59999847412109</c:v>
                </c:pt>
                <c:pt idx="1577">
                  <c:v>119.70000457763672</c:v>
                </c:pt>
                <c:pt idx="1578">
                  <c:v>119.79999542236328</c:v>
                </c:pt>
                <c:pt idx="1579">
                  <c:v>119.90000152587891</c:v>
                </c:pt>
                <c:pt idx="1580">
                  <c:v>120.00000762939453</c:v>
                </c:pt>
                <c:pt idx="1581">
                  <c:v>120.09999847412109</c:v>
                </c:pt>
                <c:pt idx="1582">
                  <c:v>120.20000457763672</c:v>
                </c:pt>
                <c:pt idx="1583">
                  <c:v>120.29999542236328</c:v>
                </c:pt>
                <c:pt idx="1584">
                  <c:v>120.40000152587891</c:v>
                </c:pt>
                <c:pt idx="1585">
                  <c:v>120.50000762939453</c:v>
                </c:pt>
                <c:pt idx="1586">
                  <c:v>120.59999847412109</c:v>
                </c:pt>
                <c:pt idx="1587">
                  <c:v>120.70000457763672</c:v>
                </c:pt>
                <c:pt idx="1588">
                  <c:v>120.79999542236328</c:v>
                </c:pt>
                <c:pt idx="1589">
                  <c:v>120.90000152587891</c:v>
                </c:pt>
                <c:pt idx="1590">
                  <c:v>121.00000762939453</c:v>
                </c:pt>
                <c:pt idx="1591">
                  <c:v>121.09999847412109</c:v>
                </c:pt>
                <c:pt idx="1592">
                  <c:v>121.20000457763672</c:v>
                </c:pt>
                <c:pt idx="1593">
                  <c:v>121.29999542236328</c:v>
                </c:pt>
                <c:pt idx="1594">
                  <c:v>121.40000152587891</c:v>
                </c:pt>
                <c:pt idx="1595">
                  <c:v>121.50000762939453</c:v>
                </c:pt>
                <c:pt idx="1596">
                  <c:v>121.59999847412109</c:v>
                </c:pt>
                <c:pt idx="1597">
                  <c:v>121.70000457763672</c:v>
                </c:pt>
                <c:pt idx="1598">
                  <c:v>121.79999542236328</c:v>
                </c:pt>
                <c:pt idx="1599">
                  <c:v>121.90000152587891</c:v>
                </c:pt>
                <c:pt idx="1600">
                  <c:v>122.00000762939453</c:v>
                </c:pt>
                <c:pt idx="1601">
                  <c:v>122.09999847412109</c:v>
                </c:pt>
                <c:pt idx="1602">
                  <c:v>122.20000457763672</c:v>
                </c:pt>
                <c:pt idx="1603">
                  <c:v>122.29999542236328</c:v>
                </c:pt>
                <c:pt idx="1604">
                  <c:v>122.40000152587891</c:v>
                </c:pt>
                <c:pt idx="1605">
                  <c:v>122.50000762939453</c:v>
                </c:pt>
                <c:pt idx="1606">
                  <c:v>122.59999847412109</c:v>
                </c:pt>
                <c:pt idx="1607">
                  <c:v>122.70000457763672</c:v>
                </c:pt>
                <c:pt idx="1608">
                  <c:v>122.79999542236328</c:v>
                </c:pt>
                <c:pt idx="1609">
                  <c:v>122.90000152587891</c:v>
                </c:pt>
                <c:pt idx="1610">
                  <c:v>123.00000762939453</c:v>
                </c:pt>
                <c:pt idx="1611">
                  <c:v>123.09999847412109</c:v>
                </c:pt>
                <c:pt idx="1612">
                  <c:v>123.20000457763672</c:v>
                </c:pt>
                <c:pt idx="1613">
                  <c:v>123.29999542236328</c:v>
                </c:pt>
                <c:pt idx="1614">
                  <c:v>123.40000152587891</c:v>
                </c:pt>
                <c:pt idx="1615">
                  <c:v>123.50000762939453</c:v>
                </c:pt>
                <c:pt idx="1616">
                  <c:v>123.59999847412109</c:v>
                </c:pt>
                <c:pt idx="1617">
                  <c:v>123.70000457763672</c:v>
                </c:pt>
                <c:pt idx="1618">
                  <c:v>123.79999542236328</c:v>
                </c:pt>
                <c:pt idx="1619">
                  <c:v>123.90000152587891</c:v>
                </c:pt>
                <c:pt idx="1620">
                  <c:v>124.00000762939453</c:v>
                </c:pt>
                <c:pt idx="1621">
                  <c:v>124.09999847412109</c:v>
                </c:pt>
                <c:pt idx="1622">
                  <c:v>124.20000457763672</c:v>
                </c:pt>
                <c:pt idx="1623">
                  <c:v>124.29999542236328</c:v>
                </c:pt>
                <c:pt idx="1624">
                  <c:v>124.40000152587891</c:v>
                </c:pt>
                <c:pt idx="1625">
                  <c:v>124.50000762939453</c:v>
                </c:pt>
                <c:pt idx="1626">
                  <c:v>124.59999847412109</c:v>
                </c:pt>
                <c:pt idx="1627">
                  <c:v>124.70000457763672</c:v>
                </c:pt>
                <c:pt idx="1628">
                  <c:v>124.79999542236328</c:v>
                </c:pt>
                <c:pt idx="1629">
                  <c:v>124.90000152587891</c:v>
                </c:pt>
                <c:pt idx="1630">
                  <c:v>125.00000762939453</c:v>
                </c:pt>
                <c:pt idx="1631">
                  <c:v>125.09999847412109</c:v>
                </c:pt>
                <c:pt idx="1632">
                  <c:v>125.20000457763672</c:v>
                </c:pt>
                <c:pt idx="1633">
                  <c:v>125.29999542236328</c:v>
                </c:pt>
                <c:pt idx="1634">
                  <c:v>125.40000152587891</c:v>
                </c:pt>
                <c:pt idx="1635">
                  <c:v>125.50000762939453</c:v>
                </c:pt>
                <c:pt idx="1636">
                  <c:v>125.59999847412109</c:v>
                </c:pt>
                <c:pt idx="1637">
                  <c:v>125.70000457763672</c:v>
                </c:pt>
                <c:pt idx="1638">
                  <c:v>125.79999542236328</c:v>
                </c:pt>
                <c:pt idx="1639">
                  <c:v>125.90000152587891</c:v>
                </c:pt>
                <c:pt idx="1640">
                  <c:v>126.00000762939453</c:v>
                </c:pt>
                <c:pt idx="1641">
                  <c:v>126.09999847412109</c:v>
                </c:pt>
                <c:pt idx="1642">
                  <c:v>126.20000457763672</c:v>
                </c:pt>
                <c:pt idx="1643">
                  <c:v>126.29999542236328</c:v>
                </c:pt>
                <c:pt idx="1644">
                  <c:v>126.40000152587891</c:v>
                </c:pt>
                <c:pt idx="1645">
                  <c:v>126.50000762939453</c:v>
                </c:pt>
                <c:pt idx="1646">
                  <c:v>126.59999847412109</c:v>
                </c:pt>
                <c:pt idx="1647">
                  <c:v>126.70000457763672</c:v>
                </c:pt>
                <c:pt idx="1648">
                  <c:v>126.79999542236328</c:v>
                </c:pt>
                <c:pt idx="1649">
                  <c:v>126.90000152587891</c:v>
                </c:pt>
                <c:pt idx="1650">
                  <c:v>127.00000762939453</c:v>
                </c:pt>
                <c:pt idx="1651">
                  <c:v>127.09999847412109</c:v>
                </c:pt>
                <c:pt idx="1652">
                  <c:v>127.20000457763672</c:v>
                </c:pt>
                <c:pt idx="1653">
                  <c:v>127.29999542236328</c:v>
                </c:pt>
                <c:pt idx="1654">
                  <c:v>127.40000152587891</c:v>
                </c:pt>
                <c:pt idx="1655">
                  <c:v>127.50000762939453</c:v>
                </c:pt>
                <c:pt idx="1656">
                  <c:v>127.59999847412109</c:v>
                </c:pt>
                <c:pt idx="1657">
                  <c:v>127.70000457763672</c:v>
                </c:pt>
                <c:pt idx="1658">
                  <c:v>127.79999542236328</c:v>
                </c:pt>
                <c:pt idx="1659">
                  <c:v>127.90000152587891</c:v>
                </c:pt>
                <c:pt idx="1660">
                  <c:v>128</c:v>
                </c:pt>
                <c:pt idx="1661">
                  <c:v>128.10000610351563</c:v>
                </c:pt>
                <c:pt idx="1662">
                  <c:v>128.20001220703125</c:v>
                </c:pt>
                <c:pt idx="1663">
                  <c:v>128.29998779296875</c:v>
                </c:pt>
                <c:pt idx="1664">
                  <c:v>128.39999389648438</c:v>
                </c:pt>
                <c:pt idx="1665">
                  <c:v>128.5</c:v>
                </c:pt>
                <c:pt idx="1666">
                  <c:v>128.60000610351563</c:v>
                </c:pt>
                <c:pt idx="1667">
                  <c:v>128.70001220703125</c:v>
                </c:pt>
                <c:pt idx="1668">
                  <c:v>128.79998779296875</c:v>
                </c:pt>
                <c:pt idx="1669">
                  <c:v>128.89999389648438</c:v>
                </c:pt>
                <c:pt idx="1670">
                  <c:v>129</c:v>
                </c:pt>
                <c:pt idx="1671">
                  <c:v>129.10000610351563</c:v>
                </c:pt>
                <c:pt idx="1672">
                  <c:v>129.20001220703125</c:v>
                </c:pt>
                <c:pt idx="1673">
                  <c:v>129.29998779296875</c:v>
                </c:pt>
                <c:pt idx="1674">
                  <c:v>129.39999389648438</c:v>
                </c:pt>
                <c:pt idx="1675">
                  <c:v>129.5</c:v>
                </c:pt>
                <c:pt idx="1676">
                  <c:v>129.60000610351563</c:v>
                </c:pt>
                <c:pt idx="1677">
                  <c:v>129.70001220703125</c:v>
                </c:pt>
                <c:pt idx="1678">
                  <c:v>129.79998779296875</c:v>
                </c:pt>
                <c:pt idx="1679">
                  <c:v>129.89999389648438</c:v>
                </c:pt>
                <c:pt idx="1680">
                  <c:v>130</c:v>
                </c:pt>
                <c:pt idx="1681">
                  <c:v>130.10000610351563</c:v>
                </c:pt>
                <c:pt idx="1682">
                  <c:v>130.20001220703125</c:v>
                </c:pt>
                <c:pt idx="1683">
                  <c:v>130.29998779296875</c:v>
                </c:pt>
                <c:pt idx="1684">
                  <c:v>130.39999389648438</c:v>
                </c:pt>
                <c:pt idx="1685">
                  <c:v>130.5</c:v>
                </c:pt>
                <c:pt idx="1686">
                  <c:v>130.60000610351563</c:v>
                </c:pt>
                <c:pt idx="1687">
                  <c:v>130.70001220703125</c:v>
                </c:pt>
                <c:pt idx="1688">
                  <c:v>130.79998779296875</c:v>
                </c:pt>
                <c:pt idx="1689">
                  <c:v>130.89999389648438</c:v>
                </c:pt>
                <c:pt idx="1690">
                  <c:v>131</c:v>
                </c:pt>
                <c:pt idx="1691">
                  <c:v>131.10000610351563</c:v>
                </c:pt>
                <c:pt idx="1692">
                  <c:v>131.20001220703125</c:v>
                </c:pt>
                <c:pt idx="1693">
                  <c:v>131.29998779296875</c:v>
                </c:pt>
                <c:pt idx="1694">
                  <c:v>131.39999389648438</c:v>
                </c:pt>
                <c:pt idx="1695">
                  <c:v>131.5</c:v>
                </c:pt>
                <c:pt idx="1696">
                  <c:v>131.60000610351563</c:v>
                </c:pt>
                <c:pt idx="1697">
                  <c:v>131.70001220703125</c:v>
                </c:pt>
                <c:pt idx="1698">
                  <c:v>131.79998779296875</c:v>
                </c:pt>
                <c:pt idx="1699">
                  <c:v>131.89999389648438</c:v>
                </c:pt>
                <c:pt idx="1700">
                  <c:v>132</c:v>
                </c:pt>
                <c:pt idx="1701">
                  <c:v>132.10000610351563</c:v>
                </c:pt>
                <c:pt idx="1702">
                  <c:v>132.20001220703125</c:v>
                </c:pt>
                <c:pt idx="1703">
                  <c:v>132.29998779296875</c:v>
                </c:pt>
                <c:pt idx="1704">
                  <c:v>132.39999389648438</c:v>
                </c:pt>
                <c:pt idx="1705">
                  <c:v>132.5</c:v>
                </c:pt>
                <c:pt idx="1706">
                  <c:v>132.60000610351563</c:v>
                </c:pt>
                <c:pt idx="1707">
                  <c:v>132.70001220703125</c:v>
                </c:pt>
                <c:pt idx="1708">
                  <c:v>132.79998779296875</c:v>
                </c:pt>
                <c:pt idx="1709">
                  <c:v>132.89999389648438</c:v>
                </c:pt>
                <c:pt idx="1710">
                  <c:v>133</c:v>
                </c:pt>
                <c:pt idx="1711">
                  <c:v>133.10000610351563</c:v>
                </c:pt>
                <c:pt idx="1712">
                  <c:v>133.20001220703125</c:v>
                </c:pt>
                <c:pt idx="1713">
                  <c:v>133.29998779296875</c:v>
                </c:pt>
                <c:pt idx="1714">
                  <c:v>133.39999389648438</c:v>
                </c:pt>
                <c:pt idx="1715">
                  <c:v>133.5</c:v>
                </c:pt>
                <c:pt idx="1716">
                  <c:v>133.60000610351563</c:v>
                </c:pt>
                <c:pt idx="1717">
                  <c:v>133.70001220703125</c:v>
                </c:pt>
                <c:pt idx="1718">
                  <c:v>133.79998779296875</c:v>
                </c:pt>
                <c:pt idx="1719">
                  <c:v>133.89999389648438</c:v>
                </c:pt>
                <c:pt idx="1720">
                  <c:v>134</c:v>
                </c:pt>
                <c:pt idx="1721">
                  <c:v>134.10000610351563</c:v>
                </c:pt>
                <c:pt idx="1722">
                  <c:v>134.20001220703125</c:v>
                </c:pt>
                <c:pt idx="1723">
                  <c:v>134.29998779296875</c:v>
                </c:pt>
                <c:pt idx="1724">
                  <c:v>134.39999389648438</c:v>
                </c:pt>
                <c:pt idx="1725">
                  <c:v>134.5</c:v>
                </c:pt>
                <c:pt idx="1726">
                  <c:v>134.60000610351563</c:v>
                </c:pt>
                <c:pt idx="1727">
                  <c:v>134.70001220703125</c:v>
                </c:pt>
                <c:pt idx="1728">
                  <c:v>134.79998779296875</c:v>
                </c:pt>
                <c:pt idx="1729">
                  <c:v>134.89999389648438</c:v>
                </c:pt>
                <c:pt idx="1730">
                  <c:v>135</c:v>
                </c:pt>
                <c:pt idx="1731">
                  <c:v>135.10000610351563</c:v>
                </c:pt>
                <c:pt idx="1732">
                  <c:v>135.20001220703125</c:v>
                </c:pt>
                <c:pt idx="1733">
                  <c:v>135.29998779296875</c:v>
                </c:pt>
                <c:pt idx="1734">
                  <c:v>135.39999389648438</c:v>
                </c:pt>
                <c:pt idx="1735">
                  <c:v>135.5</c:v>
                </c:pt>
                <c:pt idx="1736">
                  <c:v>135.60000610351563</c:v>
                </c:pt>
                <c:pt idx="1737">
                  <c:v>135.70001220703125</c:v>
                </c:pt>
                <c:pt idx="1738">
                  <c:v>135.79998779296875</c:v>
                </c:pt>
                <c:pt idx="1739">
                  <c:v>135.89999389648438</c:v>
                </c:pt>
                <c:pt idx="1740">
                  <c:v>136</c:v>
                </c:pt>
                <c:pt idx="1741">
                  <c:v>136.10000610351563</c:v>
                </c:pt>
                <c:pt idx="1742">
                  <c:v>136.20001220703125</c:v>
                </c:pt>
                <c:pt idx="1743">
                  <c:v>136.29998779296875</c:v>
                </c:pt>
                <c:pt idx="1744">
                  <c:v>136.39999389648438</c:v>
                </c:pt>
                <c:pt idx="1745">
                  <c:v>136.5</c:v>
                </c:pt>
                <c:pt idx="1746">
                  <c:v>136.60000610351563</c:v>
                </c:pt>
                <c:pt idx="1747">
                  <c:v>136.70001220703125</c:v>
                </c:pt>
                <c:pt idx="1748">
                  <c:v>136.79998779296875</c:v>
                </c:pt>
                <c:pt idx="1749">
                  <c:v>136.89999389648438</c:v>
                </c:pt>
                <c:pt idx="1750">
                  <c:v>137</c:v>
                </c:pt>
                <c:pt idx="1751">
                  <c:v>137.10000610351563</c:v>
                </c:pt>
                <c:pt idx="1752">
                  <c:v>137.20001220703125</c:v>
                </c:pt>
                <c:pt idx="1753">
                  <c:v>137.29998779296875</c:v>
                </c:pt>
                <c:pt idx="1754">
                  <c:v>137.39999389648438</c:v>
                </c:pt>
                <c:pt idx="1755">
                  <c:v>137.5</c:v>
                </c:pt>
                <c:pt idx="1756">
                  <c:v>137.60000610351563</c:v>
                </c:pt>
                <c:pt idx="1757">
                  <c:v>137.70001220703125</c:v>
                </c:pt>
                <c:pt idx="1758">
                  <c:v>137.79998779296875</c:v>
                </c:pt>
                <c:pt idx="1759">
                  <c:v>137.89999389648438</c:v>
                </c:pt>
                <c:pt idx="1760">
                  <c:v>138</c:v>
                </c:pt>
                <c:pt idx="1761">
                  <c:v>138.10000610351563</c:v>
                </c:pt>
                <c:pt idx="1762">
                  <c:v>138.20001220703125</c:v>
                </c:pt>
                <c:pt idx="1763">
                  <c:v>138.29998779296875</c:v>
                </c:pt>
                <c:pt idx="1764">
                  <c:v>138.39999389648438</c:v>
                </c:pt>
                <c:pt idx="1765">
                  <c:v>138.5</c:v>
                </c:pt>
                <c:pt idx="1766">
                  <c:v>138.60000610351563</c:v>
                </c:pt>
                <c:pt idx="1767">
                  <c:v>138.70001220703125</c:v>
                </c:pt>
                <c:pt idx="1768">
                  <c:v>138.79998779296875</c:v>
                </c:pt>
                <c:pt idx="1769">
                  <c:v>138.89999389648438</c:v>
                </c:pt>
                <c:pt idx="1770">
                  <c:v>139</c:v>
                </c:pt>
                <c:pt idx="1771">
                  <c:v>139.10000610351563</c:v>
                </c:pt>
                <c:pt idx="1772">
                  <c:v>139.20001220703125</c:v>
                </c:pt>
                <c:pt idx="1773">
                  <c:v>139.29998779296875</c:v>
                </c:pt>
                <c:pt idx="1774">
                  <c:v>139.39999389648438</c:v>
                </c:pt>
                <c:pt idx="1775">
                  <c:v>139.5</c:v>
                </c:pt>
                <c:pt idx="1776">
                  <c:v>139.60000610351563</c:v>
                </c:pt>
                <c:pt idx="1777">
                  <c:v>139.70001220703125</c:v>
                </c:pt>
                <c:pt idx="1778">
                  <c:v>139.79998779296875</c:v>
                </c:pt>
                <c:pt idx="1779">
                  <c:v>139.89999389648438</c:v>
                </c:pt>
                <c:pt idx="1780">
                  <c:v>140</c:v>
                </c:pt>
                <c:pt idx="1781">
                  <c:v>140.10000610351563</c:v>
                </c:pt>
                <c:pt idx="1782">
                  <c:v>140.20001220703125</c:v>
                </c:pt>
                <c:pt idx="1783">
                  <c:v>140.29998779296875</c:v>
                </c:pt>
                <c:pt idx="1784">
                  <c:v>140.39999389648438</c:v>
                </c:pt>
                <c:pt idx="1785">
                  <c:v>140.5</c:v>
                </c:pt>
                <c:pt idx="1786">
                  <c:v>140.60000610351563</c:v>
                </c:pt>
                <c:pt idx="1787">
                  <c:v>140.70001220703125</c:v>
                </c:pt>
                <c:pt idx="1788">
                  <c:v>140.79998779296875</c:v>
                </c:pt>
                <c:pt idx="1789">
                  <c:v>140.89999389648438</c:v>
                </c:pt>
                <c:pt idx="1790">
                  <c:v>141</c:v>
                </c:pt>
                <c:pt idx="1791">
                  <c:v>141.10000610351563</c:v>
                </c:pt>
                <c:pt idx="1792">
                  <c:v>141.20001220703125</c:v>
                </c:pt>
                <c:pt idx="1793">
                  <c:v>141.29998779296875</c:v>
                </c:pt>
                <c:pt idx="1794">
                  <c:v>141.39999389648438</c:v>
                </c:pt>
                <c:pt idx="1795">
                  <c:v>141.5</c:v>
                </c:pt>
                <c:pt idx="1796">
                  <c:v>141.60000610351563</c:v>
                </c:pt>
                <c:pt idx="1797">
                  <c:v>141.70001220703125</c:v>
                </c:pt>
                <c:pt idx="1798">
                  <c:v>141.79998779296875</c:v>
                </c:pt>
                <c:pt idx="1799">
                  <c:v>141.89999389648438</c:v>
                </c:pt>
                <c:pt idx="1800">
                  <c:v>142</c:v>
                </c:pt>
                <c:pt idx="1801">
                  <c:v>142.10000610351563</c:v>
                </c:pt>
                <c:pt idx="1802">
                  <c:v>142.20001220703125</c:v>
                </c:pt>
                <c:pt idx="1803">
                  <c:v>142.29998779296875</c:v>
                </c:pt>
                <c:pt idx="1804">
                  <c:v>142.39999389648438</c:v>
                </c:pt>
                <c:pt idx="1805">
                  <c:v>142.5</c:v>
                </c:pt>
                <c:pt idx="1806">
                  <c:v>142.60000610351563</c:v>
                </c:pt>
                <c:pt idx="1807">
                  <c:v>142.70001220703125</c:v>
                </c:pt>
                <c:pt idx="1808">
                  <c:v>142.79998779296875</c:v>
                </c:pt>
                <c:pt idx="1809">
                  <c:v>142.89999389648438</c:v>
                </c:pt>
                <c:pt idx="1810">
                  <c:v>143</c:v>
                </c:pt>
                <c:pt idx="1811">
                  <c:v>143.10000610351563</c:v>
                </c:pt>
                <c:pt idx="1812">
                  <c:v>143.20001220703125</c:v>
                </c:pt>
                <c:pt idx="1813">
                  <c:v>143.29998779296875</c:v>
                </c:pt>
                <c:pt idx="1814">
                  <c:v>143.39999389648438</c:v>
                </c:pt>
                <c:pt idx="1815">
                  <c:v>143.5</c:v>
                </c:pt>
                <c:pt idx="1816">
                  <c:v>143.60000610351563</c:v>
                </c:pt>
                <c:pt idx="1817">
                  <c:v>143.70001220703125</c:v>
                </c:pt>
                <c:pt idx="1818">
                  <c:v>143.79998779296875</c:v>
                </c:pt>
                <c:pt idx="1819">
                  <c:v>143.89999389648438</c:v>
                </c:pt>
                <c:pt idx="1820">
                  <c:v>144</c:v>
                </c:pt>
                <c:pt idx="1821">
                  <c:v>144.10000610351563</c:v>
                </c:pt>
                <c:pt idx="1822">
                  <c:v>144.20001220703125</c:v>
                </c:pt>
                <c:pt idx="1823">
                  <c:v>144.29998779296875</c:v>
                </c:pt>
                <c:pt idx="1824">
                  <c:v>144.39999389648438</c:v>
                </c:pt>
                <c:pt idx="1825">
                  <c:v>144.5</c:v>
                </c:pt>
                <c:pt idx="1826">
                  <c:v>144.60000610351563</c:v>
                </c:pt>
                <c:pt idx="1827">
                  <c:v>144.70001220703125</c:v>
                </c:pt>
                <c:pt idx="1828">
                  <c:v>144.79998779296875</c:v>
                </c:pt>
                <c:pt idx="1829">
                  <c:v>144.89999389648438</c:v>
                </c:pt>
                <c:pt idx="1830">
                  <c:v>145</c:v>
                </c:pt>
                <c:pt idx="1831">
                  <c:v>145.10000610351563</c:v>
                </c:pt>
                <c:pt idx="1832">
                  <c:v>145.20001220703125</c:v>
                </c:pt>
                <c:pt idx="1833">
                  <c:v>145.29998779296875</c:v>
                </c:pt>
                <c:pt idx="1834">
                  <c:v>145.39999389648438</c:v>
                </c:pt>
                <c:pt idx="1835">
                  <c:v>145.5</c:v>
                </c:pt>
                <c:pt idx="1836">
                  <c:v>145.60000610351563</c:v>
                </c:pt>
                <c:pt idx="1837">
                  <c:v>145.70001220703125</c:v>
                </c:pt>
                <c:pt idx="1838">
                  <c:v>145.79998779296875</c:v>
                </c:pt>
                <c:pt idx="1839">
                  <c:v>145.89999389648438</c:v>
                </c:pt>
                <c:pt idx="1840">
                  <c:v>146</c:v>
                </c:pt>
                <c:pt idx="1841">
                  <c:v>146.10000610351563</c:v>
                </c:pt>
                <c:pt idx="1842">
                  <c:v>146.20001220703125</c:v>
                </c:pt>
                <c:pt idx="1843">
                  <c:v>146.29998779296875</c:v>
                </c:pt>
                <c:pt idx="1844">
                  <c:v>146.39999389648438</c:v>
                </c:pt>
                <c:pt idx="1845">
                  <c:v>146.5</c:v>
                </c:pt>
                <c:pt idx="1846">
                  <c:v>146.60000610351563</c:v>
                </c:pt>
                <c:pt idx="1847">
                  <c:v>146.70001220703125</c:v>
                </c:pt>
                <c:pt idx="1848">
                  <c:v>146.79998779296875</c:v>
                </c:pt>
                <c:pt idx="1849">
                  <c:v>146.89999389648438</c:v>
                </c:pt>
                <c:pt idx="1850">
                  <c:v>147</c:v>
                </c:pt>
                <c:pt idx="1851">
                  <c:v>147.10000610351563</c:v>
                </c:pt>
                <c:pt idx="1852">
                  <c:v>147.20001220703125</c:v>
                </c:pt>
                <c:pt idx="1853">
                  <c:v>147.29998779296875</c:v>
                </c:pt>
                <c:pt idx="1854">
                  <c:v>147.39999389648438</c:v>
                </c:pt>
                <c:pt idx="1855">
                  <c:v>147.5</c:v>
                </c:pt>
                <c:pt idx="1856">
                  <c:v>147.60000610351563</c:v>
                </c:pt>
                <c:pt idx="1857">
                  <c:v>147.70001220703125</c:v>
                </c:pt>
                <c:pt idx="1858">
                  <c:v>147.79998779296875</c:v>
                </c:pt>
                <c:pt idx="1859">
                  <c:v>147.89999389648438</c:v>
                </c:pt>
                <c:pt idx="1860">
                  <c:v>148</c:v>
                </c:pt>
                <c:pt idx="1861">
                  <c:v>148.10000610351563</c:v>
                </c:pt>
                <c:pt idx="1862">
                  <c:v>148.20001220703125</c:v>
                </c:pt>
                <c:pt idx="1863">
                  <c:v>148.29998779296875</c:v>
                </c:pt>
                <c:pt idx="1864">
                  <c:v>148.39999389648438</c:v>
                </c:pt>
                <c:pt idx="1865">
                  <c:v>148.5</c:v>
                </c:pt>
                <c:pt idx="1866">
                  <c:v>148.60000610351563</c:v>
                </c:pt>
                <c:pt idx="1867">
                  <c:v>148.70001220703125</c:v>
                </c:pt>
                <c:pt idx="1868">
                  <c:v>148.79998779296875</c:v>
                </c:pt>
                <c:pt idx="1869">
                  <c:v>148.89999389648438</c:v>
                </c:pt>
                <c:pt idx="1870">
                  <c:v>149</c:v>
                </c:pt>
                <c:pt idx="1871">
                  <c:v>149.10000610351563</c:v>
                </c:pt>
                <c:pt idx="1872">
                  <c:v>149.20001220703125</c:v>
                </c:pt>
                <c:pt idx="1873">
                  <c:v>149.29998779296875</c:v>
                </c:pt>
                <c:pt idx="1874">
                  <c:v>149.39999389648438</c:v>
                </c:pt>
                <c:pt idx="1875">
                  <c:v>149.5</c:v>
                </c:pt>
                <c:pt idx="1876">
                  <c:v>149.60000610351563</c:v>
                </c:pt>
                <c:pt idx="1877">
                  <c:v>149.70001220703125</c:v>
                </c:pt>
                <c:pt idx="1878">
                  <c:v>149.79998779296875</c:v>
                </c:pt>
                <c:pt idx="1879">
                  <c:v>149.89999389648438</c:v>
                </c:pt>
                <c:pt idx="1880">
                  <c:v>150</c:v>
                </c:pt>
                <c:pt idx="1881">
                  <c:v>150.10000610351563</c:v>
                </c:pt>
                <c:pt idx="1882">
                  <c:v>150.20001220703125</c:v>
                </c:pt>
                <c:pt idx="1883">
                  <c:v>150.29998779296875</c:v>
                </c:pt>
                <c:pt idx="1884">
                  <c:v>150.39999389648438</c:v>
                </c:pt>
                <c:pt idx="1885">
                  <c:v>150.5</c:v>
                </c:pt>
                <c:pt idx="1886">
                  <c:v>150.60000610351563</c:v>
                </c:pt>
                <c:pt idx="1887">
                  <c:v>150.70001220703125</c:v>
                </c:pt>
                <c:pt idx="1888">
                  <c:v>150.79998779296875</c:v>
                </c:pt>
                <c:pt idx="1889">
                  <c:v>150.89999389648438</c:v>
                </c:pt>
                <c:pt idx="1890">
                  <c:v>151</c:v>
                </c:pt>
                <c:pt idx="1891">
                  <c:v>151.10000610351563</c:v>
                </c:pt>
                <c:pt idx="1892">
                  <c:v>151.20001220703125</c:v>
                </c:pt>
                <c:pt idx="1893">
                  <c:v>151.29998779296875</c:v>
                </c:pt>
                <c:pt idx="1894">
                  <c:v>151.39999389648438</c:v>
                </c:pt>
                <c:pt idx="1895">
                  <c:v>151.5</c:v>
                </c:pt>
                <c:pt idx="1896">
                  <c:v>151.60000610351563</c:v>
                </c:pt>
                <c:pt idx="1897">
                  <c:v>151.70001220703125</c:v>
                </c:pt>
                <c:pt idx="1898">
                  <c:v>151.79998779296875</c:v>
                </c:pt>
                <c:pt idx="1899">
                  <c:v>151.89999389648438</c:v>
                </c:pt>
                <c:pt idx="1900">
                  <c:v>152</c:v>
                </c:pt>
                <c:pt idx="1901">
                  <c:v>152.10000610351563</c:v>
                </c:pt>
                <c:pt idx="1902">
                  <c:v>152.20001220703125</c:v>
                </c:pt>
                <c:pt idx="1903">
                  <c:v>152.29998779296875</c:v>
                </c:pt>
                <c:pt idx="1904">
                  <c:v>152.39999389648438</c:v>
                </c:pt>
                <c:pt idx="1905">
                  <c:v>152.5</c:v>
                </c:pt>
                <c:pt idx="1906">
                  <c:v>152.60000610351563</c:v>
                </c:pt>
                <c:pt idx="1907">
                  <c:v>152.70001220703125</c:v>
                </c:pt>
                <c:pt idx="1908">
                  <c:v>152.79998779296875</c:v>
                </c:pt>
                <c:pt idx="1909">
                  <c:v>152.89999389648438</c:v>
                </c:pt>
                <c:pt idx="1910">
                  <c:v>153</c:v>
                </c:pt>
                <c:pt idx="1911">
                  <c:v>153.10000610351563</c:v>
                </c:pt>
                <c:pt idx="1912">
                  <c:v>153.20001220703125</c:v>
                </c:pt>
                <c:pt idx="1913">
                  <c:v>153.29998779296875</c:v>
                </c:pt>
                <c:pt idx="1914">
                  <c:v>153.39999389648438</c:v>
                </c:pt>
                <c:pt idx="1915">
                  <c:v>153.5</c:v>
                </c:pt>
                <c:pt idx="1916">
                  <c:v>153.60000610351563</c:v>
                </c:pt>
                <c:pt idx="1917">
                  <c:v>153.70001220703125</c:v>
                </c:pt>
                <c:pt idx="1918">
                  <c:v>153.79998779296875</c:v>
                </c:pt>
                <c:pt idx="1919">
                  <c:v>153.89999389648438</c:v>
                </c:pt>
                <c:pt idx="1920">
                  <c:v>154</c:v>
                </c:pt>
                <c:pt idx="1921">
                  <c:v>154.10000610351563</c:v>
                </c:pt>
                <c:pt idx="1922">
                  <c:v>154.20001220703125</c:v>
                </c:pt>
                <c:pt idx="1923">
                  <c:v>154.29998779296875</c:v>
                </c:pt>
                <c:pt idx="1924">
                  <c:v>154.39999389648438</c:v>
                </c:pt>
                <c:pt idx="1925">
                  <c:v>154.5</c:v>
                </c:pt>
                <c:pt idx="1926">
                  <c:v>154.60000610351563</c:v>
                </c:pt>
                <c:pt idx="1927">
                  <c:v>154.70001220703125</c:v>
                </c:pt>
                <c:pt idx="1928">
                  <c:v>154.79998779296875</c:v>
                </c:pt>
                <c:pt idx="1929">
                  <c:v>154.89999389648438</c:v>
                </c:pt>
                <c:pt idx="1930">
                  <c:v>155</c:v>
                </c:pt>
                <c:pt idx="1931">
                  <c:v>155.10000610351563</c:v>
                </c:pt>
                <c:pt idx="1932">
                  <c:v>155.20001220703125</c:v>
                </c:pt>
                <c:pt idx="1933">
                  <c:v>155.29998779296875</c:v>
                </c:pt>
                <c:pt idx="1934">
                  <c:v>155.39999389648438</c:v>
                </c:pt>
                <c:pt idx="1935">
                  <c:v>155.5</c:v>
                </c:pt>
                <c:pt idx="1936">
                  <c:v>155.60000610351563</c:v>
                </c:pt>
                <c:pt idx="1937">
                  <c:v>155.70001220703125</c:v>
                </c:pt>
                <c:pt idx="1938">
                  <c:v>155.79998779296875</c:v>
                </c:pt>
                <c:pt idx="1939">
                  <c:v>155.89999389648438</c:v>
                </c:pt>
                <c:pt idx="1940">
                  <c:v>156</c:v>
                </c:pt>
                <c:pt idx="1941">
                  <c:v>156.10000610351563</c:v>
                </c:pt>
                <c:pt idx="1942">
                  <c:v>156.20001220703125</c:v>
                </c:pt>
                <c:pt idx="1943">
                  <c:v>156.29998779296875</c:v>
                </c:pt>
                <c:pt idx="1944">
                  <c:v>156.39999389648438</c:v>
                </c:pt>
                <c:pt idx="1945">
                  <c:v>156.5</c:v>
                </c:pt>
                <c:pt idx="1946">
                  <c:v>156.60000610351563</c:v>
                </c:pt>
                <c:pt idx="1947">
                  <c:v>156.70001220703125</c:v>
                </c:pt>
                <c:pt idx="1948">
                  <c:v>156.79998779296875</c:v>
                </c:pt>
                <c:pt idx="1949">
                  <c:v>156.89999389648438</c:v>
                </c:pt>
                <c:pt idx="1950">
                  <c:v>157</c:v>
                </c:pt>
                <c:pt idx="1951">
                  <c:v>157.10000610351563</c:v>
                </c:pt>
                <c:pt idx="1952">
                  <c:v>157.20001220703125</c:v>
                </c:pt>
                <c:pt idx="1953">
                  <c:v>157.29998779296875</c:v>
                </c:pt>
                <c:pt idx="1954">
                  <c:v>157.39999389648438</c:v>
                </c:pt>
                <c:pt idx="1955">
                  <c:v>157.5</c:v>
                </c:pt>
                <c:pt idx="1956">
                  <c:v>157.60000610351563</c:v>
                </c:pt>
                <c:pt idx="1957">
                  <c:v>157.70001220703125</c:v>
                </c:pt>
                <c:pt idx="1958">
                  <c:v>157.79998779296875</c:v>
                </c:pt>
                <c:pt idx="1959">
                  <c:v>157.89999389648438</c:v>
                </c:pt>
                <c:pt idx="1960">
                  <c:v>158</c:v>
                </c:pt>
                <c:pt idx="1961">
                  <c:v>158.10000610351563</c:v>
                </c:pt>
                <c:pt idx="1962">
                  <c:v>158.20001220703125</c:v>
                </c:pt>
                <c:pt idx="1963">
                  <c:v>158.29998779296875</c:v>
                </c:pt>
                <c:pt idx="1964">
                  <c:v>158.39999389648438</c:v>
                </c:pt>
                <c:pt idx="1965">
                  <c:v>158.5</c:v>
                </c:pt>
                <c:pt idx="1966">
                  <c:v>158.60000610351563</c:v>
                </c:pt>
                <c:pt idx="1967">
                  <c:v>158.70001220703125</c:v>
                </c:pt>
                <c:pt idx="1968">
                  <c:v>158.79998779296875</c:v>
                </c:pt>
                <c:pt idx="1969">
                  <c:v>158.89999389648438</c:v>
                </c:pt>
                <c:pt idx="1970">
                  <c:v>159</c:v>
                </c:pt>
                <c:pt idx="1971">
                  <c:v>159.10000610351563</c:v>
                </c:pt>
                <c:pt idx="1972">
                  <c:v>159.20001220703125</c:v>
                </c:pt>
                <c:pt idx="1973">
                  <c:v>159.29998779296875</c:v>
                </c:pt>
                <c:pt idx="1974">
                  <c:v>159.39999389648438</c:v>
                </c:pt>
                <c:pt idx="1975">
                  <c:v>159.5</c:v>
                </c:pt>
                <c:pt idx="1976">
                  <c:v>159.60000610351563</c:v>
                </c:pt>
                <c:pt idx="1977">
                  <c:v>159.70001220703125</c:v>
                </c:pt>
                <c:pt idx="1978">
                  <c:v>159.79998779296875</c:v>
                </c:pt>
                <c:pt idx="1979">
                  <c:v>159.89999389648438</c:v>
                </c:pt>
                <c:pt idx="1980">
                  <c:v>160</c:v>
                </c:pt>
                <c:pt idx="1981">
                  <c:v>160.10000610351563</c:v>
                </c:pt>
                <c:pt idx="1982">
                  <c:v>160.20001220703125</c:v>
                </c:pt>
                <c:pt idx="1983">
                  <c:v>160.29998779296875</c:v>
                </c:pt>
                <c:pt idx="1984">
                  <c:v>160.39999389648438</c:v>
                </c:pt>
                <c:pt idx="1985">
                  <c:v>160.5</c:v>
                </c:pt>
                <c:pt idx="1986">
                  <c:v>160.60000610351563</c:v>
                </c:pt>
                <c:pt idx="1987">
                  <c:v>160.70001220703125</c:v>
                </c:pt>
                <c:pt idx="1988">
                  <c:v>160.79998779296875</c:v>
                </c:pt>
                <c:pt idx="1989">
                  <c:v>160.89999389648438</c:v>
                </c:pt>
                <c:pt idx="1990">
                  <c:v>161</c:v>
                </c:pt>
                <c:pt idx="1991">
                  <c:v>161.10000610351563</c:v>
                </c:pt>
                <c:pt idx="1992">
                  <c:v>161.20001220703125</c:v>
                </c:pt>
                <c:pt idx="1993">
                  <c:v>161.29998779296875</c:v>
                </c:pt>
                <c:pt idx="1994">
                  <c:v>161.39999389648438</c:v>
                </c:pt>
                <c:pt idx="1995">
                  <c:v>161.5</c:v>
                </c:pt>
                <c:pt idx="1996">
                  <c:v>161.60000610351563</c:v>
                </c:pt>
                <c:pt idx="1997">
                  <c:v>161.70001220703125</c:v>
                </c:pt>
                <c:pt idx="1998">
                  <c:v>161.79998779296875</c:v>
                </c:pt>
                <c:pt idx="1999">
                  <c:v>161.89999389648438</c:v>
                </c:pt>
                <c:pt idx="2000">
                  <c:v>162</c:v>
                </c:pt>
                <c:pt idx="2001">
                  <c:v>162.10000610351563</c:v>
                </c:pt>
                <c:pt idx="2002">
                  <c:v>162.20001220703125</c:v>
                </c:pt>
                <c:pt idx="2003">
                  <c:v>162.29998779296875</c:v>
                </c:pt>
                <c:pt idx="2004">
                  <c:v>162.39999389648438</c:v>
                </c:pt>
                <c:pt idx="2005">
                  <c:v>162.5</c:v>
                </c:pt>
                <c:pt idx="2006">
                  <c:v>162.60000610351563</c:v>
                </c:pt>
                <c:pt idx="2007">
                  <c:v>162.70001220703125</c:v>
                </c:pt>
                <c:pt idx="2008">
                  <c:v>162.79998779296875</c:v>
                </c:pt>
                <c:pt idx="2009">
                  <c:v>162.89999389648438</c:v>
                </c:pt>
                <c:pt idx="2010">
                  <c:v>163</c:v>
                </c:pt>
                <c:pt idx="2011">
                  <c:v>163.10000610351563</c:v>
                </c:pt>
                <c:pt idx="2012">
                  <c:v>163.20001220703125</c:v>
                </c:pt>
                <c:pt idx="2013">
                  <c:v>163.29998779296875</c:v>
                </c:pt>
                <c:pt idx="2014">
                  <c:v>163.39999389648438</c:v>
                </c:pt>
                <c:pt idx="2015">
                  <c:v>163.5</c:v>
                </c:pt>
                <c:pt idx="2016">
                  <c:v>163.60000610351563</c:v>
                </c:pt>
                <c:pt idx="2017">
                  <c:v>163.70001220703125</c:v>
                </c:pt>
                <c:pt idx="2018">
                  <c:v>163.79998779296875</c:v>
                </c:pt>
                <c:pt idx="2019">
                  <c:v>163.89999389648438</c:v>
                </c:pt>
                <c:pt idx="2020">
                  <c:v>164</c:v>
                </c:pt>
                <c:pt idx="2021">
                  <c:v>164.10000610351563</c:v>
                </c:pt>
                <c:pt idx="2022">
                  <c:v>164.20001220703125</c:v>
                </c:pt>
                <c:pt idx="2023">
                  <c:v>164.29998779296875</c:v>
                </c:pt>
                <c:pt idx="2024">
                  <c:v>164.39999389648438</c:v>
                </c:pt>
                <c:pt idx="2025">
                  <c:v>164.5</c:v>
                </c:pt>
                <c:pt idx="2026">
                  <c:v>164.60000610351563</c:v>
                </c:pt>
                <c:pt idx="2027">
                  <c:v>164.70001220703125</c:v>
                </c:pt>
                <c:pt idx="2028">
                  <c:v>164.79998779296875</c:v>
                </c:pt>
                <c:pt idx="2029">
                  <c:v>164.89999389648438</c:v>
                </c:pt>
                <c:pt idx="2030">
                  <c:v>165</c:v>
                </c:pt>
                <c:pt idx="2031">
                  <c:v>165.10000610351563</c:v>
                </c:pt>
                <c:pt idx="2032">
                  <c:v>165.20001220703125</c:v>
                </c:pt>
                <c:pt idx="2033">
                  <c:v>165.29998779296875</c:v>
                </c:pt>
                <c:pt idx="2034">
                  <c:v>165.39999389648438</c:v>
                </c:pt>
                <c:pt idx="2035">
                  <c:v>165.5</c:v>
                </c:pt>
                <c:pt idx="2036">
                  <c:v>165.60000610351563</c:v>
                </c:pt>
                <c:pt idx="2037">
                  <c:v>165.70001220703125</c:v>
                </c:pt>
                <c:pt idx="2038">
                  <c:v>165.79998779296875</c:v>
                </c:pt>
                <c:pt idx="2039">
                  <c:v>165.89999389648438</c:v>
                </c:pt>
                <c:pt idx="2040">
                  <c:v>166</c:v>
                </c:pt>
                <c:pt idx="2041">
                  <c:v>166.10000610351563</c:v>
                </c:pt>
                <c:pt idx="2042">
                  <c:v>166.20001220703125</c:v>
                </c:pt>
                <c:pt idx="2043">
                  <c:v>166.29998779296875</c:v>
                </c:pt>
                <c:pt idx="2044">
                  <c:v>166.39999389648438</c:v>
                </c:pt>
                <c:pt idx="2045">
                  <c:v>166.5</c:v>
                </c:pt>
                <c:pt idx="2046">
                  <c:v>166.60000610351563</c:v>
                </c:pt>
                <c:pt idx="2047">
                  <c:v>166.70001220703125</c:v>
                </c:pt>
                <c:pt idx="2048">
                  <c:v>166.79998779296875</c:v>
                </c:pt>
                <c:pt idx="2049">
                  <c:v>166.89999389648438</c:v>
                </c:pt>
                <c:pt idx="2050">
                  <c:v>167</c:v>
                </c:pt>
                <c:pt idx="2051">
                  <c:v>167.10000610351563</c:v>
                </c:pt>
                <c:pt idx="2052">
                  <c:v>167.20001220703125</c:v>
                </c:pt>
                <c:pt idx="2053">
                  <c:v>167.29998779296875</c:v>
                </c:pt>
                <c:pt idx="2054">
                  <c:v>167.39999389648438</c:v>
                </c:pt>
                <c:pt idx="2055">
                  <c:v>167.5</c:v>
                </c:pt>
                <c:pt idx="2056">
                  <c:v>167.60000610351563</c:v>
                </c:pt>
                <c:pt idx="2057">
                  <c:v>167.70001220703125</c:v>
                </c:pt>
                <c:pt idx="2058">
                  <c:v>167.79998779296875</c:v>
                </c:pt>
                <c:pt idx="2059">
                  <c:v>167.89999389648438</c:v>
                </c:pt>
                <c:pt idx="2060">
                  <c:v>168</c:v>
                </c:pt>
                <c:pt idx="2061">
                  <c:v>168.10000610351563</c:v>
                </c:pt>
                <c:pt idx="2062">
                  <c:v>168.20001220703125</c:v>
                </c:pt>
                <c:pt idx="2063">
                  <c:v>168.29998779296875</c:v>
                </c:pt>
                <c:pt idx="2064">
                  <c:v>168.39999389648438</c:v>
                </c:pt>
                <c:pt idx="2065">
                  <c:v>168.5</c:v>
                </c:pt>
                <c:pt idx="2066">
                  <c:v>168.60000610351563</c:v>
                </c:pt>
                <c:pt idx="2067">
                  <c:v>168.70001220703125</c:v>
                </c:pt>
                <c:pt idx="2068">
                  <c:v>168.79998779296875</c:v>
                </c:pt>
                <c:pt idx="2069">
                  <c:v>168.89999389648438</c:v>
                </c:pt>
                <c:pt idx="2070">
                  <c:v>169</c:v>
                </c:pt>
                <c:pt idx="2071">
                  <c:v>169.10000610351563</c:v>
                </c:pt>
                <c:pt idx="2072">
                  <c:v>169.20001220703125</c:v>
                </c:pt>
                <c:pt idx="2073">
                  <c:v>169.29998779296875</c:v>
                </c:pt>
                <c:pt idx="2074">
                  <c:v>169.39999389648438</c:v>
                </c:pt>
                <c:pt idx="2075">
                  <c:v>169.5</c:v>
                </c:pt>
                <c:pt idx="2076">
                  <c:v>169.60000610351563</c:v>
                </c:pt>
                <c:pt idx="2077">
                  <c:v>169.70001220703125</c:v>
                </c:pt>
                <c:pt idx="2078">
                  <c:v>169.79998779296875</c:v>
                </c:pt>
                <c:pt idx="2079">
                  <c:v>169.89999389648438</c:v>
                </c:pt>
                <c:pt idx="2080">
                  <c:v>170</c:v>
                </c:pt>
                <c:pt idx="2081">
                  <c:v>170.10000610351563</c:v>
                </c:pt>
                <c:pt idx="2082">
                  <c:v>170.20001220703125</c:v>
                </c:pt>
                <c:pt idx="2083">
                  <c:v>170.29998779296875</c:v>
                </c:pt>
                <c:pt idx="2084">
                  <c:v>170.39999389648438</c:v>
                </c:pt>
                <c:pt idx="2085">
                  <c:v>170.5</c:v>
                </c:pt>
                <c:pt idx="2086">
                  <c:v>170.60000610351563</c:v>
                </c:pt>
                <c:pt idx="2087">
                  <c:v>170.70001220703125</c:v>
                </c:pt>
                <c:pt idx="2088">
                  <c:v>170.79998779296875</c:v>
                </c:pt>
                <c:pt idx="2089">
                  <c:v>170.89999389648438</c:v>
                </c:pt>
                <c:pt idx="2090">
                  <c:v>171</c:v>
                </c:pt>
                <c:pt idx="2091">
                  <c:v>171.10000610351563</c:v>
                </c:pt>
                <c:pt idx="2092">
                  <c:v>171.20001220703125</c:v>
                </c:pt>
                <c:pt idx="2093">
                  <c:v>171.29998779296875</c:v>
                </c:pt>
                <c:pt idx="2094">
                  <c:v>171.39999389648438</c:v>
                </c:pt>
                <c:pt idx="2095">
                  <c:v>171.5</c:v>
                </c:pt>
                <c:pt idx="2096">
                  <c:v>171.60000610351563</c:v>
                </c:pt>
                <c:pt idx="2097">
                  <c:v>171.70001220703125</c:v>
                </c:pt>
                <c:pt idx="2098">
                  <c:v>171.79998779296875</c:v>
                </c:pt>
                <c:pt idx="2099">
                  <c:v>171.89999389648438</c:v>
                </c:pt>
                <c:pt idx="2100">
                  <c:v>172</c:v>
                </c:pt>
                <c:pt idx="2101">
                  <c:v>172.10000610351563</c:v>
                </c:pt>
                <c:pt idx="2102">
                  <c:v>172.20001220703125</c:v>
                </c:pt>
                <c:pt idx="2103">
                  <c:v>172.29998779296875</c:v>
                </c:pt>
                <c:pt idx="2104">
                  <c:v>172.39999389648438</c:v>
                </c:pt>
                <c:pt idx="2105">
                  <c:v>172.5</c:v>
                </c:pt>
                <c:pt idx="2106">
                  <c:v>172.60000610351563</c:v>
                </c:pt>
                <c:pt idx="2107">
                  <c:v>172.70001220703125</c:v>
                </c:pt>
                <c:pt idx="2108">
                  <c:v>172.79998779296875</c:v>
                </c:pt>
                <c:pt idx="2109">
                  <c:v>172.89999389648438</c:v>
                </c:pt>
                <c:pt idx="2110">
                  <c:v>173</c:v>
                </c:pt>
                <c:pt idx="2111">
                  <c:v>173.10000610351563</c:v>
                </c:pt>
                <c:pt idx="2112">
                  <c:v>173.20001220703125</c:v>
                </c:pt>
                <c:pt idx="2113">
                  <c:v>173.29998779296875</c:v>
                </c:pt>
                <c:pt idx="2114">
                  <c:v>173.39999389648438</c:v>
                </c:pt>
                <c:pt idx="2115">
                  <c:v>173.5</c:v>
                </c:pt>
                <c:pt idx="2116">
                  <c:v>173.60000610351563</c:v>
                </c:pt>
                <c:pt idx="2117">
                  <c:v>173.70001220703125</c:v>
                </c:pt>
                <c:pt idx="2118">
                  <c:v>173.79998779296875</c:v>
                </c:pt>
                <c:pt idx="2119">
                  <c:v>173.89999389648438</c:v>
                </c:pt>
                <c:pt idx="2120">
                  <c:v>174</c:v>
                </c:pt>
                <c:pt idx="2121">
                  <c:v>174.10000610351563</c:v>
                </c:pt>
                <c:pt idx="2122">
                  <c:v>174.20001220703125</c:v>
                </c:pt>
                <c:pt idx="2123">
                  <c:v>174.29998779296875</c:v>
                </c:pt>
                <c:pt idx="2124">
                  <c:v>174.39999389648438</c:v>
                </c:pt>
                <c:pt idx="2125">
                  <c:v>174.5</c:v>
                </c:pt>
                <c:pt idx="2126">
                  <c:v>174.60000610351563</c:v>
                </c:pt>
                <c:pt idx="2127">
                  <c:v>174.70001220703125</c:v>
                </c:pt>
                <c:pt idx="2128">
                  <c:v>174.79998779296875</c:v>
                </c:pt>
                <c:pt idx="2129">
                  <c:v>174.89999389648438</c:v>
                </c:pt>
                <c:pt idx="2130">
                  <c:v>175</c:v>
                </c:pt>
                <c:pt idx="2131">
                  <c:v>175.10000610351563</c:v>
                </c:pt>
                <c:pt idx="2132">
                  <c:v>175.20001220703125</c:v>
                </c:pt>
                <c:pt idx="2133">
                  <c:v>175.29998779296875</c:v>
                </c:pt>
                <c:pt idx="2134">
                  <c:v>175.39999389648438</c:v>
                </c:pt>
                <c:pt idx="2135">
                  <c:v>175.5</c:v>
                </c:pt>
                <c:pt idx="2136">
                  <c:v>175.60000610351563</c:v>
                </c:pt>
                <c:pt idx="2137">
                  <c:v>175.70001220703125</c:v>
                </c:pt>
                <c:pt idx="2138">
                  <c:v>175.79998779296875</c:v>
                </c:pt>
                <c:pt idx="2139">
                  <c:v>175.89999389648438</c:v>
                </c:pt>
                <c:pt idx="2140">
                  <c:v>176</c:v>
                </c:pt>
                <c:pt idx="2141">
                  <c:v>176.10000610351563</c:v>
                </c:pt>
                <c:pt idx="2142">
                  <c:v>176.20001220703125</c:v>
                </c:pt>
                <c:pt idx="2143">
                  <c:v>176.29998779296875</c:v>
                </c:pt>
                <c:pt idx="2144">
                  <c:v>176.39999389648438</c:v>
                </c:pt>
                <c:pt idx="2145">
                  <c:v>176.5</c:v>
                </c:pt>
                <c:pt idx="2146">
                  <c:v>176.60000610351563</c:v>
                </c:pt>
                <c:pt idx="2147">
                  <c:v>176.70001220703125</c:v>
                </c:pt>
                <c:pt idx="2148">
                  <c:v>176.79998779296875</c:v>
                </c:pt>
                <c:pt idx="2149">
                  <c:v>176.89999389648438</c:v>
                </c:pt>
                <c:pt idx="2150">
                  <c:v>177</c:v>
                </c:pt>
                <c:pt idx="2151">
                  <c:v>177.10000610351563</c:v>
                </c:pt>
                <c:pt idx="2152">
                  <c:v>177.20001220703125</c:v>
                </c:pt>
                <c:pt idx="2153">
                  <c:v>177.29998779296875</c:v>
                </c:pt>
                <c:pt idx="2154">
                  <c:v>177.39999389648438</c:v>
                </c:pt>
                <c:pt idx="2155">
                  <c:v>177.5</c:v>
                </c:pt>
                <c:pt idx="2156">
                  <c:v>177.60000610351563</c:v>
                </c:pt>
                <c:pt idx="2157">
                  <c:v>177.70001220703125</c:v>
                </c:pt>
                <c:pt idx="2158">
                  <c:v>177.79998779296875</c:v>
                </c:pt>
                <c:pt idx="2159">
                  <c:v>177.89999389648438</c:v>
                </c:pt>
                <c:pt idx="2160">
                  <c:v>178</c:v>
                </c:pt>
                <c:pt idx="2161">
                  <c:v>178.10000610351563</c:v>
                </c:pt>
                <c:pt idx="2162">
                  <c:v>178.20001220703125</c:v>
                </c:pt>
                <c:pt idx="2163">
                  <c:v>178.29998779296875</c:v>
                </c:pt>
                <c:pt idx="2164">
                  <c:v>178.39999389648438</c:v>
                </c:pt>
                <c:pt idx="2165">
                  <c:v>178.5</c:v>
                </c:pt>
                <c:pt idx="2166">
                  <c:v>178.60000610351563</c:v>
                </c:pt>
                <c:pt idx="2167">
                  <c:v>178.70001220703125</c:v>
                </c:pt>
                <c:pt idx="2168">
                  <c:v>178.79998779296875</c:v>
                </c:pt>
                <c:pt idx="2169">
                  <c:v>178.89999389648438</c:v>
                </c:pt>
                <c:pt idx="2170">
                  <c:v>179</c:v>
                </c:pt>
                <c:pt idx="2171">
                  <c:v>179.10000610351563</c:v>
                </c:pt>
                <c:pt idx="2172">
                  <c:v>179.20001220703125</c:v>
                </c:pt>
                <c:pt idx="2173">
                  <c:v>179.29998779296875</c:v>
                </c:pt>
                <c:pt idx="2174">
                  <c:v>179.39999389648438</c:v>
                </c:pt>
                <c:pt idx="2175">
                  <c:v>179.5</c:v>
                </c:pt>
                <c:pt idx="2176">
                  <c:v>179.60000610351563</c:v>
                </c:pt>
                <c:pt idx="2177">
                  <c:v>179.70001220703125</c:v>
                </c:pt>
                <c:pt idx="2178">
                  <c:v>179.79998779296875</c:v>
                </c:pt>
                <c:pt idx="2179">
                  <c:v>179.89999389648438</c:v>
                </c:pt>
                <c:pt idx="2180">
                  <c:v>180</c:v>
                </c:pt>
                <c:pt idx="2181">
                  <c:v>180.10000610351563</c:v>
                </c:pt>
                <c:pt idx="2182">
                  <c:v>180.20001220703125</c:v>
                </c:pt>
                <c:pt idx="2183">
                  <c:v>180.29998779296875</c:v>
                </c:pt>
                <c:pt idx="2184">
                  <c:v>180.39999389648438</c:v>
                </c:pt>
                <c:pt idx="2185">
                  <c:v>180.5</c:v>
                </c:pt>
                <c:pt idx="2186">
                  <c:v>180.60000610351563</c:v>
                </c:pt>
                <c:pt idx="2187">
                  <c:v>180.70001220703125</c:v>
                </c:pt>
                <c:pt idx="2188">
                  <c:v>180.79998779296875</c:v>
                </c:pt>
                <c:pt idx="2189">
                  <c:v>180.89999389648438</c:v>
                </c:pt>
                <c:pt idx="2190">
                  <c:v>181</c:v>
                </c:pt>
                <c:pt idx="2191">
                  <c:v>181.10000610351563</c:v>
                </c:pt>
                <c:pt idx="2192">
                  <c:v>181.20001220703125</c:v>
                </c:pt>
                <c:pt idx="2193">
                  <c:v>181.29998779296875</c:v>
                </c:pt>
                <c:pt idx="2194">
                  <c:v>181.39999389648438</c:v>
                </c:pt>
                <c:pt idx="2195">
                  <c:v>181.5</c:v>
                </c:pt>
                <c:pt idx="2196">
                  <c:v>181.60000610351563</c:v>
                </c:pt>
                <c:pt idx="2197">
                  <c:v>181.70001220703125</c:v>
                </c:pt>
                <c:pt idx="2198">
                  <c:v>181.79998779296875</c:v>
                </c:pt>
                <c:pt idx="2199">
                  <c:v>181.89999389648438</c:v>
                </c:pt>
                <c:pt idx="2200">
                  <c:v>182</c:v>
                </c:pt>
                <c:pt idx="2201">
                  <c:v>182.10000610351563</c:v>
                </c:pt>
                <c:pt idx="2202">
                  <c:v>182.20001220703125</c:v>
                </c:pt>
                <c:pt idx="2203">
                  <c:v>182.29998779296875</c:v>
                </c:pt>
                <c:pt idx="2204">
                  <c:v>182.39999389648438</c:v>
                </c:pt>
                <c:pt idx="2205">
                  <c:v>182.5</c:v>
                </c:pt>
                <c:pt idx="2206">
                  <c:v>182.60000610351563</c:v>
                </c:pt>
                <c:pt idx="2207">
                  <c:v>182.70001220703125</c:v>
                </c:pt>
                <c:pt idx="2208">
                  <c:v>182.79998779296875</c:v>
                </c:pt>
                <c:pt idx="2209">
                  <c:v>182.89999389648438</c:v>
                </c:pt>
                <c:pt idx="2210">
                  <c:v>183</c:v>
                </c:pt>
                <c:pt idx="2211">
                  <c:v>183.10000610351563</c:v>
                </c:pt>
                <c:pt idx="2212">
                  <c:v>183.20001220703125</c:v>
                </c:pt>
                <c:pt idx="2213">
                  <c:v>183.29998779296875</c:v>
                </c:pt>
                <c:pt idx="2214">
                  <c:v>183.39999389648438</c:v>
                </c:pt>
                <c:pt idx="2215">
                  <c:v>183.5</c:v>
                </c:pt>
                <c:pt idx="2216">
                  <c:v>183.60000610351563</c:v>
                </c:pt>
                <c:pt idx="2217">
                  <c:v>183.70001220703125</c:v>
                </c:pt>
                <c:pt idx="2218">
                  <c:v>183.79998779296875</c:v>
                </c:pt>
                <c:pt idx="2219">
                  <c:v>183.89999389648438</c:v>
                </c:pt>
                <c:pt idx="2220">
                  <c:v>184</c:v>
                </c:pt>
                <c:pt idx="2221">
                  <c:v>184.10000610351563</c:v>
                </c:pt>
                <c:pt idx="2222">
                  <c:v>184.20001220703125</c:v>
                </c:pt>
                <c:pt idx="2223">
                  <c:v>184.29998779296875</c:v>
                </c:pt>
                <c:pt idx="2224">
                  <c:v>184.39999389648438</c:v>
                </c:pt>
                <c:pt idx="2225">
                  <c:v>184.5</c:v>
                </c:pt>
                <c:pt idx="2226">
                  <c:v>184.60000610351563</c:v>
                </c:pt>
                <c:pt idx="2227">
                  <c:v>184.70001220703125</c:v>
                </c:pt>
                <c:pt idx="2228">
                  <c:v>184.79998779296875</c:v>
                </c:pt>
                <c:pt idx="2229">
                  <c:v>184.89999389648438</c:v>
                </c:pt>
                <c:pt idx="2230">
                  <c:v>185</c:v>
                </c:pt>
                <c:pt idx="2231">
                  <c:v>185.10000610351563</c:v>
                </c:pt>
                <c:pt idx="2232">
                  <c:v>185.20001220703125</c:v>
                </c:pt>
                <c:pt idx="2233">
                  <c:v>185.29998779296875</c:v>
                </c:pt>
                <c:pt idx="2234">
                  <c:v>185.39999389648438</c:v>
                </c:pt>
                <c:pt idx="2235">
                  <c:v>185.5</c:v>
                </c:pt>
                <c:pt idx="2236">
                  <c:v>185.60000610351563</c:v>
                </c:pt>
                <c:pt idx="2237">
                  <c:v>185.70001220703125</c:v>
                </c:pt>
                <c:pt idx="2238">
                  <c:v>185.79998779296875</c:v>
                </c:pt>
                <c:pt idx="2239">
                  <c:v>185.89999389648438</c:v>
                </c:pt>
                <c:pt idx="2240">
                  <c:v>186</c:v>
                </c:pt>
                <c:pt idx="2241">
                  <c:v>186.10000610351563</c:v>
                </c:pt>
                <c:pt idx="2242">
                  <c:v>186.20001220703125</c:v>
                </c:pt>
                <c:pt idx="2243">
                  <c:v>186.29998779296875</c:v>
                </c:pt>
                <c:pt idx="2244">
                  <c:v>186.39999389648438</c:v>
                </c:pt>
                <c:pt idx="2245">
                  <c:v>186.5</c:v>
                </c:pt>
                <c:pt idx="2246">
                  <c:v>186.60000610351563</c:v>
                </c:pt>
                <c:pt idx="2247">
                  <c:v>186.70001220703125</c:v>
                </c:pt>
                <c:pt idx="2248">
                  <c:v>186.79998779296875</c:v>
                </c:pt>
                <c:pt idx="2249">
                  <c:v>186.89999389648438</c:v>
                </c:pt>
                <c:pt idx="2250">
                  <c:v>187</c:v>
                </c:pt>
                <c:pt idx="2251">
                  <c:v>187.10000610351563</c:v>
                </c:pt>
                <c:pt idx="2252">
                  <c:v>187.20001220703125</c:v>
                </c:pt>
                <c:pt idx="2253">
                  <c:v>187.29998779296875</c:v>
                </c:pt>
                <c:pt idx="2254">
                  <c:v>187.39999389648438</c:v>
                </c:pt>
                <c:pt idx="2255">
                  <c:v>187.5</c:v>
                </c:pt>
                <c:pt idx="2256">
                  <c:v>187.60000610351563</c:v>
                </c:pt>
                <c:pt idx="2257">
                  <c:v>187.70001220703125</c:v>
                </c:pt>
                <c:pt idx="2258">
                  <c:v>187.79998779296875</c:v>
                </c:pt>
                <c:pt idx="2259">
                  <c:v>187.89999389648438</c:v>
                </c:pt>
                <c:pt idx="2260">
                  <c:v>188</c:v>
                </c:pt>
                <c:pt idx="2261">
                  <c:v>188.10000610351563</c:v>
                </c:pt>
                <c:pt idx="2262">
                  <c:v>188.20001220703125</c:v>
                </c:pt>
                <c:pt idx="2263">
                  <c:v>188.29998779296875</c:v>
                </c:pt>
                <c:pt idx="2264">
                  <c:v>188.39999389648438</c:v>
                </c:pt>
                <c:pt idx="2265">
                  <c:v>188.5</c:v>
                </c:pt>
                <c:pt idx="2266">
                  <c:v>188.60000610351563</c:v>
                </c:pt>
                <c:pt idx="2267">
                  <c:v>188.70001220703125</c:v>
                </c:pt>
                <c:pt idx="2268">
                  <c:v>188.79998779296875</c:v>
                </c:pt>
                <c:pt idx="2269">
                  <c:v>188.89999389648438</c:v>
                </c:pt>
                <c:pt idx="2270">
                  <c:v>189</c:v>
                </c:pt>
                <c:pt idx="2271">
                  <c:v>189.10000610351563</c:v>
                </c:pt>
                <c:pt idx="2272">
                  <c:v>189.20001220703125</c:v>
                </c:pt>
                <c:pt idx="2273">
                  <c:v>189.29998779296875</c:v>
                </c:pt>
                <c:pt idx="2274">
                  <c:v>189.39999389648438</c:v>
                </c:pt>
                <c:pt idx="2275">
                  <c:v>189.5</c:v>
                </c:pt>
                <c:pt idx="2276">
                  <c:v>189.60000610351563</c:v>
                </c:pt>
                <c:pt idx="2277">
                  <c:v>189.70001220703125</c:v>
                </c:pt>
                <c:pt idx="2278">
                  <c:v>189.79998779296875</c:v>
                </c:pt>
                <c:pt idx="2279">
                  <c:v>189.89999389648438</c:v>
                </c:pt>
                <c:pt idx="2280">
                  <c:v>190</c:v>
                </c:pt>
              </c:numCache>
            </c:numRef>
          </c:xVal>
          <c:yVal>
            <c:numRef>
              <c:f>sheet1!$L$1:$L$2281</c:f>
              <c:numCache>
                <c:formatCode>General</c:formatCode>
                <c:ptCount val="2281"/>
                <c:pt idx="0">
                  <c:v>-0.24149999647488585</c:v>
                </c:pt>
                <c:pt idx="1">
                  <c:v>-0.19420042203273624</c:v>
                </c:pt>
                <c:pt idx="2">
                  <c:v>-0.17060042569210054</c:v>
                </c:pt>
                <c:pt idx="3">
                  <c:v>-0.16400003786839079</c:v>
                </c:pt>
                <c:pt idx="4">
                  <c:v>-0.14950010322354501</c:v>
                </c:pt>
                <c:pt idx="5">
                  <c:v>-0.13309999991179211</c:v>
                </c:pt>
                <c:pt idx="6">
                  <c:v>-0.12369993861648254</c:v>
                </c:pt>
                <c:pt idx="7">
                  <c:v>-0.10829981839924585</c:v>
                </c:pt>
                <c:pt idx="8">
                  <c:v>-0.11779973714874359</c:v>
                </c:pt>
                <c:pt idx="9">
                  <c:v>-0.11820003012689995</c:v>
                </c:pt>
                <c:pt idx="10">
                  <c:v>-0.12089999896852532</c:v>
                </c:pt>
                <c:pt idx="11">
                  <c:v>-0.12410017031652387</c:v>
                </c:pt>
                <c:pt idx="12">
                  <c:v>-0.13040004159120144</c:v>
                </c:pt>
                <c:pt idx="13">
                  <c:v>-0.13820014963130234</c:v>
                </c:pt>
                <c:pt idx="14">
                  <c:v>-0.1437998952678754</c:v>
                </c:pt>
                <c:pt idx="15">
                  <c:v>-0.13899999856948853</c:v>
                </c:pt>
                <c:pt idx="16">
                  <c:v>-0.14369988545513479</c:v>
                </c:pt>
                <c:pt idx="17">
                  <c:v>-0.13859984957525739</c:v>
                </c:pt>
                <c:pt idx="18">
                  <c:v>-0.13829989531222964</c:v>
                </c:pt>
                <c:pt idx="19">
                  <c:v>-0.14039974901970709</c:v>
                </c:pt>
                <c:pt idx="20">
                  <c:v>-0.1391000023795641</c:v>
                </c:pt>
                <c:pt idx="21">
                  <c:v>-0.13579991198639618</c:v>
                </c:pt>
                <c:pt idx="22">
                  <c:v>-0.13629966443113517</c:v>
                </c:pt>
                <c:pt idx="23">
                  <c:v>-0.13139992694777902</c:v>
                </c:pt>
                <c:pt idx="24">
                  <c:v>-0.13720004379138118</c:v>
                </c:pt>
                <c:pt idx="25">
                  <c:v>-0.14570000280218665</c:v>
                </c:pt>
                <c:pt idx="26">
                  <c:v>-0.13229966389917536</c:v>
                </c:pt>
                <c:pt idx="27">
                  <c:v>-0.13150007947842823</c:v>
                </c:pt>
                <c:pt idx="28">
                  <c:v>-0.13970027725008549</c:v>
                </c:pt>
                <c:pt idx="29">
                  <c:v>-0.14810008044878487</c:v>
                </c:pt>
                <c:pt idx="30">
                  <c:v>-0.15589999678195454</c:v>
                </c:pt>
                <c:pt idx="31">
                  <c:v>-0.1559998664088198</c:v>
                </c:pt>
                <c:pt idx="32">
                  <c:v>-0.15289991891768295</c:v>
                </c:pt>
                <c:pt idx="33">
                  <c:v>-0.15189991317311069</c:v>
                </c:pt>
                <c:pt idx="34">
                  <c:v>-0.15420003070175881</c:v>
                </c:pt>
                <c:pt idx="35">
                  <c:v>-0.15930000122898491</c:v>
                </c:pt>
                <c:pt idx="36">
                  <c:v>-0.16159990438609384</c:v>
                </c:pt>
                <c:pt idx="37">
                  <c:v>-0.1630999274275382</c:v>
                </c:pt>
                <c:pt idx="38">
                  <c:v>-0.16429990271717543</c:v>
                </c:pt>
                <c:pt idx="39">
                  <c:v>-0.16690006156568415</c:v>
                </c:pt>
                <c:pt idx="40">
                  <c:v>-0.17100000094069401</c:v>
                </c:pt>
                <c:pt idx="41">
                  <c:v>-0.17510003005736507</c:v>
                </c:pt>
                <c:pt idx="42">
                  <c:v>-0.17790012555633439</c:v>
                </c:pt>
                <c:pt idx="43">
                  <c:v>-0.17889998025202658</c:v>
                </c:pt>
                <c:pt idx="44">
                  <c:v>-0.18370003884774633</c:v>
                </c:pt>
                <c:pt idx="45">
                  <c:v>-0.1894000036190846</c:v>
                </c:pt>
                <c:pt idx="46">
                  <c:v>-0.19250010894029401</c:v>
                </c:pt>
                <c:pt idx="47">
                  <c:v>-0.19680011164018651</c:v>
                </c:pt>
                <c:pt idx="48">
                  <c:v>-0.2001000713207759</c:v>
                </c:pt>
                <c:pt idx="49">
                  <c:v>-0.2034000289713731</c:v>
                </c:pt>
                <c:pt idx="50">
                  <c:v>-0.20600000357080717</c:v>
                </c:pt>
                <c:pt idx="51">
                  <c:v>-0.21010001812101109</c:v>
                </c:pt>
                <c:pt idx="52">
                  <c:v>-0.21289992973470362</c:v>
                </c:pt>
                <c:pt idx="53">
                  <c:v>-0.21280006317829248</c:v>
                </c:pt>
                <c:pt idx="54">
                  <c:v>-0.21679997105093207</c:v>
                </c:pt>
                <c:pt idx="55">
                  <c:v>-0.21729999645322096</c:v>
                </c:pt>
                <c:pt idx="56">
                  <c:v>-0.21979999442555709</c:v>
                </c:pt>
                <c:pt idx="57">
                  <c:v>-0.22050002252944978</c:v>
                </c:pt>
                <c:pt idx="58">
                  <c:v>-0.22039986877643969</c:v>
                </c:pt>
                <c:pt idx="59">
                  <c:v>-0.21989984678657493</c:v>
                </c:pt>
                <c:pt idx="60">
                  <c:v>-0.2188999280842836</c:v>
                </c:pt>
                <c:pt idx="61">
                  <c:v>-0.21899982989270939</c:v>
                </c:pt>
                <c:pt idx="62">
                  <c:v>-0.21639999958279077</c:v>
                </c:pt>
                <c:pt idx="63">
                  <c:v>-0.2162999813008355</c:v>
                </c:pt>
                <c:pt idx="64">
                  <c:v>-0.21910002567165066</c:v>
                </c:pt>
                <c:pt idx="65">
                  <c:v>-0.22300008052843623</c:v>
                </c:pt>
                <c:pt idx="66">
                  <c:v>-0.22370001346280333</c:v>
                </c:pt>
                <c:pt idx="67">
                  <c:v>-0.22550002023490379</c:v>
                </c:pt>
                <c:pt idx="68">
                  <c:v>-0.22680000329273753</c:v>
                </c:pt>
                <c:pt idx="69">
                  <c:v>-0.22660022681520786</c:v>
                </c:pt>
                <c:pt idx="70">
                  <c:v>-0.23310007336840499</c:v>
                </c:pt>
                <c:pt idx="71">
                  <c:v>-0.23300000291783363</c:v>
                </c:pt>
                <c:pt idx="72">
                  <c:v>-0.23420002526108874</c:v>
                </c:pt>
                <c:pt idx="73">
                  <c:v>-0.23520007877232274</c:v>
                </c:pt>
                <c:pt idx="74">
                  <c:v>-0.237900006606651</c:v>
                </c:pt>
                <c:pt idx="75">
                  <c:v>-0.2393001664604526</c:v>
                </c:pt>
                <c:pt idx="76">
                  <c:v>-0.24210000082530314</c:v>
                </c:pt>
                <c:pt idx="77">
                  <c:v>-0.2422999263217207</c:v>
                </c:pt>
                <c:pt idx="78">
                  <c:v>-0.23689991584251402</c:v>
                </c:pt>
                <c:pt idx="79">
                  <c:v>-0.23150001272733789</c:v>
                </c:pt>
                <c:pt idx="80">
                  <c:v>-0.22950001779827289</c:v>
                </c:pt>
                <c:pt idx="81">
                  <c:v>-0.22779994261509273</c:v>
                </c:pt>
                <c:pt idx="82">
                  <c:v>-0.22749999918596586</c:v>
                </c:pt>
                <c:pt idx="83">
                  <c:v>-0.22300001070107101</c:v>
                </c:pt>
                <c:pt idx="84">
                  <c:v>-0.21920001001853961</c:v>
                </c:pt>
                <c:pt idx="85">
                  <c:v>-0.21710003745101858</c:v>
                </c:pt>
                <c:pt idx="86">
                  <c:v>-0.21439997072593542</c:v>
                </c:pt>
                <c:pt idx="87">
                  <c:v>-0.20909998123534024</c:v>
                </c:pt>
                <c:pt idx="88">
                  <c:v>-0.20759995854314184</c:v>
                </c:pt>
                <c:pt idx="89">
                  <c:v>-0.20820010350871598</c:v>
                </c:pt>
                <c:pt idx="90">
                  <c:v>-0.21160015089844819</c:v>
                </c:pt>
                <c:pt idx="91">
                  <c:v>-0.21730004555138294</c:v>
                </c:pt>
                <c:pt idx="92">
                  <c:v>-0.22200003606121754</c:v>
                </c:pt>
                <c:pt idx="93">
                  <c:v>-0.22570000286941649</c:v>
                </c:pt>
                <c:pt idx="94">
                  <c:v>-0.22480009734863415</c:v>
                </c:pt>
                <c:pt idx="95">
                  <c:v>-0.22300004450517008</c:v>
                </c:pt>
                <c:pt idx="96">
                  <c:v>-0.22050009461963782</c:v>
                </c:pt>
                <c:pt idx="97">
                  <c:v>-0.21870004584343405</c:v>
                </c:pt>
                <c:pt idx="98">
                  <c:v>-0.21810002110578353</c:v>
                </c:pt>
                <c:pt idx="99">
                  <c:v>-0.21280013827345101</c:v>
                </c:pt>
                <c:pt idx="100">
                  <c:v>-0.21510008169570938</c:v>
                </c:pt>
                <c:pt idx="101">
                  <c:v>-0.21340014874294866</c:v>
                </c:pt>
                <c:pt idx="102">
                  <c:v>-0.21959996144141769</c:v>
                </c:pt>
                <c:pt idx="103">
                  <c:v>-0.21449994824797614</c:v>
                </c:pt>
                <c:pt idx="104">
                  <c:v>-0.20669999025267316</c:v>
                </c:pt>
                <c:pt idx="105">
                  <c:v>-0.20480001498071942</c:v>
                </c:pt>
                <c:pt idx="106">
                  <c:v>-0.20380002920137485</c:v>
                </c:pt>
                <c:pt idx="107">
                  <c:v>-0.20269995334092528</c:v>
                </c:pt>
                <c:pt idx="108">
                  <c:v>-0.20050002616335405</c:v>
                </c:pt>
                <c:pt idx="109">
                  <c:v>-0.20019997366034659</c:v>
                </c:pt>
                <c:pt idx="110">
                  <c:v>-0.19759995435742894</c:v>
                </c:pt>
                <c:pt idx="111">
                  <c:v>-0.19410004004748771</c:v>
                </c:pt>
                <c:pt idx="112">
                  <c:v>-0.19190001972310711</c:v>
                </c:pt>
                <c:pt idx="113">
                  <c:v>-0.19330001767957583</c:v>
                </c:pt>
                <c:pt idx="114">
                  <c:v>-0.191199922854139</c:v>
                </c:pt>
                <c:pt idx="115">
                  <c:v>-0.18819998416438466</c:v>
                </c:pt>
                <c:pt idx="116">
                  <c:v>-0.18939996248809621</c:v>
                </c:pt>
                <c:pt idx="117">
                  <c:v>-0.18649999771878356</c:v>
                </c:pt>
                <c:pt idx="118">
                  <c:v>-0.18619998281792505</c:v>
                </c:pt>
                <c:pt idx="119">
                  <c:v>-0.18819993778015487</c:v>
                </c:pt>
                <c:pt idx="120">
                  <c:v>-0.18459990154951811</c:v>
                </c:pt>
                <c:pt idx="121">
                  <c:v>-0.18170002145052422</c:v>
                </c:pt>
                <c:pt idx="122">
                  <c:v>-0.18110001670720521</c:v>
                </c:pt>
                <c:pt idx="123">
                  <c:v>-0.17909996319212951</c:v>
                </c:pt>
                <c:pt idx="124">
                  <c:v>-0.17960004109772854</c:v>
                </c:pt>
                <c:pt idx="125">
                  <c:v>-0.17949989411135903</c:v>
                </c:pt>
                <c:pt idx="126">
                  <c:v>-0.17559993611939717</c:v>
                </c:pt>
                <c:pt idx="127">
                  <c:v>-0.17279993715055753</c:v>
                </c:pt>
                <c:pt idx="128">
                  <c:v>-0.16840000218508067</c:v>
                </c:pt>
                <c:pt idx="129">
                  <c:v>-0.16700002623110777</c:v>
                </c:pt>
                <c:pt idx="130">
                  <c:v>-0.16719990972342202</c:v>
                </c:pt>
                <c:pt idx="131">
                  <c:v>-0.16709992870892165</c:v>
                </c:pt>
                <c:pt idx="132">
                  <c:v>-0.16530001575301867</c:v>
                </c:pt>
                <c:pt idx="133">
                  <c:v>-0.16629997544805519</c:v>
                </c:pt>
                <c:pt idx="134">
                  <c:v>-0.16609997003979515</c:v>
                </c:pt>
                <c:pt idx="135">
                  <c:v>-0.16570003100059694</c:v>
                </c:pt>
                <c:pt idx="136">
                  <c:v>-0.16580008179880679</c:v>
                </c:pt>
                <c:pt idx="137">
                  <c:v>-0.16890002218133304</c:v>
                </c:pt>
                <c:pt idx="138">
                  <c:v>-0.1728000143848476</c:v>
                </c:pt>
                <c:pt idx="139">
                  <c:v>-0.17500002047745511</c:v>
                </c:pt>
                <c:pt idx="140">
                  <c:v>-0.17480002149386564</c:v>
                </c:pt>
                <c:pt idx="141">
                  <c:v>-0.17729984537436394</c:v>
                </c:pt>
                <c:pt idx="142">
                  <c:v>-0.17410001608368475</c:v>
                </c:pt>
                <c:pt idx="143">
                  <c:v>-0.17489993277558824</c:v>
                </c:pt>
                <c:pt idx="144">
                  <c:v>-0.17480003912351094</c:v>
                </c:pt>
                <c:pt idx="145">
                  <c:v>-0.17859998324274784</c:v>
                </c:pt>
                <c:pt idx="146">
                  <c:v>-0.1779999673308339</c:v>
                </c:pt>
                <c:pt idx="147">
                  <c:v>-0.17829995954525657</c:v>
                </c:pt>
                <c:pt idx="148">
                  <c:v>-0.17720001915586181</c:v>
                </c:pt>
                <c:pt idx="149">
                  <c:v>-0.17899997987115057</c:v>
                </c:pt>
                <c:pt idx="150">
                  <c:v>-0.18069989520881791</c:v>
                </c:pt>
                <c:pt idx="151">
                  <c:v>-0.1837998942064587</c:v>
                </c:pt>
                <c:pt idx="152">
                  <c:v>-0.17639981700631324</c:v>
                </c:pt>
                <c:pt idx="153">
                  <c:v>-0.16329994337866083</c:v>
                </c:pt>
                <c:pt idx="154">
                  <c:v>-0.16349983875261387</c:v>
                </c:pt>
                <c:pt idx="155">
                  <c:v>-0.16329987195786089</c:v>
                </c:pt>
                <c:pt idx="156">
                  <c:v>-0.16619972499756841</c:v>
                </c:pt>
                <c:pt idx="157">
                  <c:v>-0.16120007081190124</c:v>
                </c:pt>
                <c:pt idx="158">
                  <c:v>-0.17320000915788114</c:v>
                </c:pt>
                <c:pt idx="159">
                  <c:v>-0.1747000210089027</c:v>
                </c:pt>
                <c:pt idx="160">
                  <c:v>-0.17330046161077917</c:v>
                </c:pt>
                <c:pt idx="161">
                  <c:v>-0.20089996607566718</c:v>
                </c:pt>
                <c:pt idx="162">
                  <c:v>-0.21009992273320677</c:v>
                </c:pt>
                <c:pt idx="163">
                  <c:v>-0.21010001893591834</c:v>
                </c:pt>
                <c:pt idx="164">
                  <c:v>-0.21409999691968551</c:v>
                </c:pt>
                <c:pt idx="165">
                  <c:v>-0.21479988515784498</c:v>
                </c:pt>
                <c:pt idx="166">
                  <c:v>-0.17960013070114655</c:v>
                </c:pt>
                <c:pt idx="167">
                  <c:v>-0.18110009885276668</c:v>
                </c:pt>
                <c:pt idx="168">
                  <c:v>-0.19040040294203209</c:v>
                </c:pt>
                <c:pt idx="169">
                  <c:v>-0.19540007635805523</c:v>
                </c:pt>
                <c:pt idx="170">
                  <c:v>-0.19640055725176353</c:v>
                </c:pt>
                <c:pt idx="171">
                  <c:v>-0.21930065538617782</c:v>
                </c:pt>
                <c:pt idx="172">
                  <c:v>-0.2423002742943936</c:v>
                </c:pt>
                <c:pt idx="173">
                  <c:v>-0.24790036735066678</c:v>
                </c:pt>
                <c:pt idx="174">
                  <c:v>-0.25540085796819767</c:v>
                </c:pt>
                <c:pt idx="175">
                  <c:v>-0.26190011439030059</c:v>
                </c:pt>
                <c:pt idx="176">
                  <c:v>-0.24159983210847713</c:v>
                </c:pt>
                <c:pt idx="177">
                  <c:v>-0.19559988567925757</c:v>
                </c:pt>
                <c:pt idx="178">
                  <c:v>-0.13759975384164136</c:v>
                </c:pt>
                <c:pt idx="179">
                  <c:v>-0.10699945910891984</c:v>
                </c:pt>
                <c:pt idx="180">
                  <c:v>-0.10359959312336287</c:v>
                </c:pt>
                <c:pt idx="181">
                  <c:v>-0.10109980315610301</c:v>
                </c:pt>
                <c:pt idx="182">
                  <c:v>-0.12649956239329185</c:v>
                </c:pt>
                <c:pt idx="183">
                  <c:v>-0.12949983413273003</c:v>
                </c:pt>
                <c:pt idx="184">
                  <c:v>-0.15229898819961818</c:v>
                </c:pt>
                <c:pt idx="185">
                  <c:v>-0.15339912820491008</c:v>
                </c:pt>
                <c:pt idx="186">
                  <c:v>-0.14959920249384595</c:v>
                </c:pt>
                <c:pt idx="187">
                  <c:v>-0.1441995175628108</c:v>
                </c:pt>
                <c:pt idx="188">
                  <c:v>-0.16569944692309946</c:v>
                </c:pt>
                <c:pt idx="189">
                  <c:v>-0.25859912501618965</c:v>
                </c:pt>
                <c:pt idx="190">
                  <c:v>-0.33139927211595932</c:v>
                </c:pt>
                <c:pt idx="191">
                  <c:v>-0.36349851496925112</c:v>
                </c:pt>
                <c:pt idx="192">
                  <c:v>-0.35009943261684384</c:v>
                </c:pt>
                <c:pt idx="193">
                  <c:v>-0.30039994450635277</c:v>
                </c:pt>
                <c:pt idx="194">
                  <c:v>-0.23570070515415864</c:v>
                </c:pt>
                <c:pt idx="195">
                  <c:v>-0.20090098682703683</c:v>
                </c:pt>
                <c:pt idx="196">
                  <c:v>-0.19430021486914484</c:v>
                </c:pt>
                <c:pt idx="197">
                  <c:v>-0.20209961100044893</c:v>
                </c:pt>
                <c:pt idx="198">
                  <c:v>-0.18529953085089801</c:v>
                </c:pt>
                <c:pt idx="199">
                  <c:v>-0.18609920383460121</c:v>
                </c:pt>
                <c:pt idx="200">
                  <c:v>-0.18079916635178961</c:v>
                </c:pt>
                <c:pt idx="201">
                  <c:v>-0.18739953899785178</c:v>
                </c:pt>
                <c:pt idx="202">
                  <c:v>-0.19449999151402153</c:v>
                </c:pt>
                <c:pt idx="203">
                  <c:v>-0.20780025940621272</c:v>
                </c:pt>
                <c:pt idx="204">
                  <c:v>-0.22250017161422875</c:v>
                </c:pt>
                <c:pt idx="205">
                  <c:v>-0.22479987188125961</c:v>
                </c:pt>
                <c:pt idx="206">
                  <c:v>-0.22439972491702065</c:v>
                </c:pt>
                <c:pt idx="207">
                  <c:v>-0.22059971547423629</c:v>
                </c:pt>
                <c:pt idx="208">
                  <c:v>-0.22339950490277261</c:v>
                </c:pt>
                <c:pt idx="209">
                  <c:v>-0.20749900518421782</c:v>
                </c:pt>
                <c:pt idx="210">
                  <c:v>-0.20069903850526316</c:v>
                </c:pt>
                <c:pt idx="211">
                  <c:v>-0.20069859195791651</c:v>
                </c:pt>
                <c:pt idx="212">
                  <c:v>-0.18659931655565742</c:v>
                </c:pt>
                <c:pt idx="213">
                  <c:v>-0.17619941903103609</c:v>
                </c:pt>
                <c:pt idx="214">
                  <c:v>-0.16399898366944399</c:v>
                </c:pt>
                <c:pt idx="215">
                  <c:v>-0.15319975529564545</c:v>
                </c:pt>
                <c:pt idx="216">
                  <c:v>-0.15220010042685317</c:v>
                </c:pt>
                <c:pt idx="217">
                  <c:v>-0.16550026026379783</c:v>
                </c:pt>
                <c:pt idx="218">
                  <c:v>-0.17740050707652699</c:v>
                </c:pt>
                <c:pt idx="219">
                  <c:v>-0.19360049677197821</c:v>
                </c:pt>
                <c:pt idx="220">
                  <c:v>-0.19679990234726574</c:v>
                </c:pt>
                <c:pt idx="221">
                  <c:v>-0.20559937811776763</c:v>
                </c:pt>
                <c:pt idx="222">
                  <c:v>-0.19849977274134289</c:v>
                </c:pt>
                <c:pt idx="223">
                  <c:v>-0.19849966917536221</c:v>
                </c:pt>
                <c:pt idx="224">
                  <c:v>-0.18339930182264652</c:v>
                </c:pt>
                <c:pt idx="225">
                  <c:v>-0.17439994097367162</c:v>
                </c:pt>
                <c:pt idx="226">
                  <c:v>-0.17199930125207175</c:v>
                </c:pt>
                <c:pt idx="227">
                  <c:v>-0.16139989739167504</c:v>
                </c:pt>
                <c:pt idx="228">
                  <c:v>-0.14619963055156404</c:v>
                </c:pt>
                <c:pt idx="229">
                  <c:v>-0.1169995636009844</c:v>
                </c:pt>
                <c:pt idx="230">
                  <c:v>-0.10249985762493452</c:v>
                </c:pt>
                <c:pt idx="231">
                  <c:v>-9.4500004968722351E-2</c:v>
                </c:pt>
                <c:pt idx="232">
                  <c:v>-9.5200250150810461E-2</c:v>
                </c:pt>
                <c:pt idx="233">
                  <c:v>-0.1132003642123891</c:v>
                </c:pt>
                <c:pt idx="234">
                  <c:v>-0.12620085516391555</c:v>
                </c:pt>
                <c:pt idx="235">
                  <c:v>-0.1432006548930076</c:v>
                </c:pt>
                <c:pt idx="236">
                  <c:v>-0.14990064125595381</c:v>
                </c:pt>
                <c:pt idx="237">
                  <c:v>-0.15640019378770376</c:v>
                </c:pt>
                <c:pt idx="238">
                  <c:v>-0.15160006876976695</c:v>
                </c:pt>
                <c:pt idx="239">
                  <c:v>-0.14220024280803045</c:v>
                </c:pt>
                <c:pt idx="240">
                  <c:v>-0.13440013914805604</c:v>
                </c:pt>
                <c:pt idx="241">
                  <c:v>-0.12910013065993553</c:v>
                </c:pt>
                <c:pt idx="242">
                  <c:v>-0.13040003243077081</c:v>
                </c:pt>
                <c:pt idx="243">
                  <c:v>-0.1280999765440356</c:v>
                </c:pt>
                <c:pt idx="244">
                  <c:v>-0.1287005031699664</c:v>
                </c:pt>
                <c:pt idx="245">
                  <c:v>-0.13690097484504804</c:v>
                </c:pt>
                <c:pt idx="246">
                  <c:v>-0.15590080538822804</c:v>
                </c:pt>
                <c:pt idx="247">
                  <c:v>-0.17400050860305782</c:v>
                </c:pt>
                <c:pt idx="248">
                  <c:v>-0.19370068421994802</c:v>
                </c:pt>
                <c:pt idx="249">
                  <c:v>-0.21750078698096331</c:v>
                </c:pt>
                <c:pt idx="250">
                  <c:v>-0.23200062905380037</c:v>
                </c:pt>
                <c:pt idx="251">
                  <c:v>-0.24219988017284777</c:v>
                </c:pt>
                <c:pt idx="252">
                  <c:v>-0.24549980297888396</c:v>
                </c:pt>
                <c:pt idx="253">
                  <c:v>-0.21929953075596131</c:v>
                </c:pt>
                <c:pt idx="254">
                  <c:v>-0.16999942556140013</c:v>
                </c:pt>
                <c:pt idx="255">
                  <c:v>-0.14919904566340847</c:v>
                </c:pt>
                <c:pt idx="256">
                  <c:v>-0.11839952974696644</c:v>
                </c:pt>
                <c:pt idx="257">
                  <c:v>-0.11700011468929006</c:v>
                </c:pt>
                <c:pt idx="258">
                  <c:v>-0.13880029549909523</c:v>
                </c:pt>
                <c:pt idx="259">
                  <c:v>-0.17440056939813076</c:v>
                </c:pt>
                <c:pt idx="260">
                  <c:v>-0.20710012803465361</c:v>
                </c:pt>
                <c:pt idx="261">
                  <c:v>-0.23070045042550191</c:v>
                </c:pt>
                <c:pt idx="262">
                  <c:v>-0.23560022955643944</c:v>
                </c:pt>
                <c:pt idx="263">
                  <c:v>-0.2219002972196904</c:v>
                </c:pt>
                <c:pt idx="264">
                  <c:v>-0.21410022330383072</c:v>
                </c:pt>
                <c:pt idx="265">
                  <c:v>-0.20230012269166764</c:v>
                </c:pt>
                <c:pt idx="266">
                  <c:v>-0.19150023986003362</c:v>
                </c:pt>
                <c:pt idx="267">
                  <c:v>-0.18410008335922612</c:v>
                </c:pt>
                <c:pt idx="268">
                  <c:v>-0.17769998241419671</c:v>
                </c:pt>
                <c:pt idx="269">
                  <c:v>-0.15430000205378747</c:v>
                </c:pt>
                <c:pt idx="270">
                  <c:v>-0.14440039930923376</c:v>
                </c:pt>
                <c:pt idx="271">
                  <c:v>-0.1485003799534752</c:v>
                </c:pt>
                <c:pt idx="272">
                  <c:v>-0.14160026441095397</c:v>
                </c:pt>
                <c:pt idx="273">
                  <c:v>-0.14890016036224551</c:v>
                </c:pt>
                <c:pt idx="274">
                  <c:v>-0.14140044818486786</c:v>
                </c:pt>
                <c:pt idx="275">
                  <c:v>-0.12890064792736666</c:v>
                </c:pt>
                <c:pt idx="276">
                  <c:v>-0.12650034947728273</c:v>
                </c:pt>
                <c:pt idx="277">
                  <c:v>-0.10820036941004219</c:v>
                </c:pt>
                <c:pt idx="278">
                  <c:v>-0.11060018134594429</c:v>
                </c:pt>
                <c:pt idx="279">
                  <c:v>-9.2800664904643781E-2</c:v>
                </c:pt>
                <c:pt idx="280">
                  <c:v>-8.4400592000747565E-2</c:v>
                </c:pt>
                <c:pt idx="281">
                  <c:v>-7.8000450354011264E-2</c:v>
                </c:pt>
                <c:pt idx="282">
                  <c:v>-7.0500206449651159E-2</c:v>
                </c:pt>
                <c:pt idx="283">
                  <c:v>-9.1300145773857366E-2</c:v>
                </c:pt>
                <c:pt idx="284">
                  <c:v>-0.11820044003252406</c:v>
                </c:pt>
                <c:pt idx="285">
                  <c:v>-0.14860020257037831</c:v>
                </c:pt>
                <c:pt idx="286">
                  <c:v>-0.16759950590494554</c:v>
                </c:pt>
                <c:pt idx="287">
                  <c:v>-0.15609958556160564</c:v>
                </c:pt>
                <c:pt idx="288">
                  <c:v>-0.14439978954760591</c:v>
                </c:pt>
                <c:pt idx="289">
                  <c:v>-0.13609987664676737</c:v>
                </c:pt>
                <c:pt idx="290">
                  <c:v>-0.13190020821639337</c:v>
                </c:pt>
                <c:pt idx="291">
                  <c:v>-0.14229952815367142</c:v>
                </c:pt>
                <c:pt idx="292">
                  <c:v>-0.1350000666861888</c:v>
                </c:pt>
                <c:pt idx="293">
                  <c:v>-0.14039992714242544</c:v>
                </c:pt>
                <c:pt idx="294">
                  <c:v>-0.14410016423062189</c:v>
                </c:pt>
                <c:pt idx="295">
                  <c:v>-0.15190020552108763</c:v>
                </c:pt>
                <c:pt idx="296">
                  <c:v>-0.1480999657214852</c:v>
                </c:pt>
                <c:pt idx="297">
                  <c:v>-0.15079993388644652</c:v>
                </c:pt>
                <c:pt idx="298">
                  <c:v>-0.14359997387509793</c:v>
                </c:pt>
                <c:pt idx="299">
                  <c:v>-0.14660013576212805</c:v>
                </c:pt>
                <c:pt idx="300">
                  <c:v>-0.15060019500378985</c:v>
                </c:pt>
                <c:pt idx="301">
                  <c:v>-0.15649962568568299</c:v>
                </c:pt>
                <c:pt idx="302">
                  <c:v>-0.15460008395166369</c:v>
                </c:pt>
                <c:pt idx="303">
                  <c:v>-0.16670025292114588</c:v>
                </c:pt>
                <c:pt idx="304">
                  <c:v>-0.17739985559455818</c:v>
                </c:pt>
                <c:pt idx="305">
                  <c:v>-0.18669950815092307</c:v>
                </c:pt>
                <c:pt idx="306">
                  <c:v>-0.19239980962447589</c:v>
                </c:pt>
                <c:pt idx="307">
                  <c:v>-0.19999993191595422</c:v>
                </c:pt>
                <c:pt idx="308">
                  <c:v>-0.17429821186669869</c:v>
                </c:pt>
                <c:pt idx="309">
                  <c:v>-0.10759538249840261</c:v>
                </c:pt>
                <c:pt idx="310">
                  <c:v>-3.9998327833018266E-2</c:v>
                </c:pt>
                <c:pt idx="311">
                  <c:v>-0.18330378189421026</c:v>
                </c:pt>
                <c:pt idx="312">
                  <c:v>-0.53350210971984779</c:v>
                </c:pt>
                <c:pt idx="313">
                  <c:v>-0.588102243571484</c:v>
                </c:pt>
                <c:pt idx="314">
                  <c:v>-0.29940431046998128</c:v>
                </c:pt>
                <c:pt idx="315">
                  <c:v>7.8396002732915804E-2</c:v>
                </c:pt>
                <c:pt idx="316">
                  <c:v>0.25929624577838695</c:v>
                </c:pt>
                <c:pt idx="317">
                  <c:v>6.1599337292136624E-2</c:v>
                </c:pt>
                <c:pt idx="318">
                  <c:v>-3.8397899130359292E-2</c:v>
                </c:pt>
                <c:pt idx="319">
                  <c:v>6.4101445634150878E-2</c:v>
                </c:pt>
                <c:pt idx="320">
                  <c:v>7.240000009915093E-2</c:v>
                </c:pt>
                <c:pt idx="321">
                  <c:v>6.559987831133185E-2</c:v>
                </c:pt>
                <c:pt idx="322">
                  <c:v>4.7399947085068561E-2</c:v>
                </c:pt>
                <c:pt idx="323">
                  <c:v>1.2999465172470082E-2</c:v>
                </c:pt>
                <c:pt idx="324">
                  <c:v>-1.7900136655953247E-2</c:v>
                </c:pt>
                <c:pt idx="325">
                  <c:v>-2.2300000149698462E-2</c:v>
                </c:pt>
                <c:pt idx="326">
                  <c:v>-2.5699690602777991E-2</c:v>
                </c:pt>
                <c:pt idx="327">
                  <c:v>-1.7999393305217382E-2</c:v>
                </c:pt>
                <c:pt idx="328">
                  <c:v>-9.1002827175543644E-3</c:v>
                </c:pt>
                <c:pt idx="329">
                  <c:v>-1.5700007512350567E-2</c:v>
                </c:pt>
                <c:pt idx="330">
                  <c:v>-2.0999999716877937E-2</c:v>
                </c:pt>
                <c:pt idx="331">
                  <c:v>-1.319987832539482E-2</c:v>
                </c:pt>
                <c:pt idx="332">
                  <c:v>-1.2000111004454084E-2</c:v>
                </c:pt>
                <c:pt idx="333">
                  <c:v>-9.8999235415249132E-3</c:v>
                </c:pt>
                <c:pt idx="334">
                  <c:v>-1.02998896909412E-2</c:v>
                </c:pt>
                <c:pt idx="335">
                  <c:v>-8.3999998532817699E-3</c:v>
                </c:pt>
                <c:pt idx="336">
                  <c:v>1.9001492182724178E-3</c:v>
                </c:pt>
                <c:pt idx="337">
                  <c:v>-2.000879030674696E-4</c:v>
                </c:pt>
                <c:pt idx="338">
                  <c:v>-4.4997976146987639E-3</c:v>
                </c:pt>
                <c:pt idx="339">
                  <c:v>3.0000762635609135E-3</c:v>
                </c:pt>
                <c:pt idx="340">
                  <c:v>4.4999999954598024E-3</c:v>
                </c:pt>
                <c:pt idx="341">
                  <c:v>-2.2999427528702654E-3</c:v>
                </c:pt>
                <c:pt idx="342">
                  <c:v>-3.8999656171654351E-3</c:v>
                </c:pt>
                <c:pt idx="343">
                  <c:v>-1.6998741266434081E-3</c:v>
                </c:pt>
                <c:pt idx="344">
                  <c:v>-9.9992362083867192E-4</c:v>
                </c:pt>
                <c:pt idx="345">
                  <c:v>-1.4000001319800504E-3</c:v>
                </c:pt>
                <c:pt idx="346">
                  <c:v>3.7002213794039562E-3</c:v>
                </c:pt>
                <c:pt idx="347">
                  <c:v>1.9001146720256656E-3</c:v>
                </c:pt>
                <c:pt idx="348">
                  <c:v>2.8999996793572791E-3</c:v>
                </c:pt>
                <c:pt idx="349">
                  <c:v>-4.0014932892518118E-4</c:v>
                </c:pt>
                <c:pt idx="350">
                  <c:v>-1.8999992753379047E-3</c:v>
                </c:pt>
                <c:pt idx="351">
                  <c:v>1.6998466235236265E-3</c:v>
                </c:pt>
                <c:pt idx="352">
                  <c:v>-2.1000348278903402E-3</c:v>
                </c:pt>
                <c:pt idx="353">
                  <c:v>2.4051405489444733E-7</c:v>
                </c:pt>
                <c:pt idx="354">
                  <c:v>4.4000491398037411E-3</c:v>
                </c:pt>
                <c:pt idx="355">
                  <c:v>4.4000003617838956E-3</c:v>
                </c:pt>
                <c:pt idx="356">
                  <c:v>9.9001373091596179E-3</c:v>
                </c:pt>
                <c:pt idx="357">
                  <c:v>9.9999486556043848E-3</c:v>
                </c:pt>
                <c:pt idx="358">
                  <c:v>1.0700217222620267E-2</c:v>
                </c:pt>
                <c:pt idx="359">
                  <c:v>1.7200101363414433E-2</c:v>
                </c:pt>
                <c:pt idx="360">
                  <c:v>2.0800001788302325E-2</c:v>
                </c:pt>
                <c:pt idx="361">
                  <c:v>2.0600130461389199E-2</c:v>
                </c:pt>
                <c:pt idx="362">
                  <c:v>2.2600035277719144E-2</c:v>
                </c:pt>
                <c:pt idx="363">
                  <c:v>2.0800095218874048E-2</c:v>
                </c:pt>
                <c:pt idx="364">
                  <c:v>2.2799988531915005E-2</c:v>
                </c:pt>
                <c:pt idx="365">
                  <c:v>1.3199998349591624E-2</c:v>
                </c:pt>
                <c:pt idx="366">
                  <c:v>8.5000014369143173E-3</c:v>
                </c:pt>
                <c:pt idx="367">
                  <c:v>8.5000014369143173E-3</c:v>
                </c:pt>
                <c:pt idx="368">
                  <c:v>1.0600001442071516E-2</c:v>
                </c:pt>
                <c:pt idx="369">
                  <c:v>1.2200001438031904E-2</c:v>
                </c:pt>
                <c:pt idx="370">
                  <c:v>1.2200001438031904E-2</c:v>
                </c:pt>
                <c:pt idx="371">
                  <c:v>1.0600001442071516E-2</c:v>
                </c:pt>
                <c:pt idx="372">
                  <c:v>1.0600001442071516E-2</c:v>
                </c:pt>
                <c:pt idx="398">
                  <c:v>1.5239588892045504</c:v>
                </c:pt>
                <c:pt idx="399">
                  <c:v>1.7384533508402455</c:v>
                </c:pt>
                <c:pt idx="400">
                  <c:v>1.7721136486115938</c:v>
                </c:pt>
                <c:pt idx="401">
                  <c:v>1.8348105772120107</c:v>
                </c:pt>
                <c:pt idx="402">
                  <c:v>1.8943032928609682</c:v>
                </c:pt>
                <c:pt idx="403">
                  <c:v>1.9738969181616994</c:v>
                </c:pt>
                <c:pt idx="404">
                  <c:v>2.2389843601522443</c:v>
                </c:pt>
                <c:pt idx="405">
                  <c:v>2.3929955917265033</c:v>
                </c:pt>
                <c:pt idx="406">
                  <c:v>2.5710756071975993</c:v>
                </c:pt>
                <c:pt idx="407">
                  <c:v>2.7265119664680242</c:v>
                </c:pt>
                <c:pt idx="408">
                  <c:v>2.972695525074414</c:v>
                </c:pt>
                <c:pt idx="409">
                  <c:v>3.0889178639627062</c:v>
                </c:pt>
                <c:pt idx="410">
                  <c:v>3.2901617693869412</c:v>
                </c:pt>
                <c:pt idx="411">
                  <c:v>3.3981461041094008</c:v>
                </c:pt>
                <c:pt idx="412">
                  <c:v>3.5538672674356349</c:v>
                </c:pt>
                <c:pt idx="413">
                  <c:v>3.6003006540686329</c:v>
                </c:pt>
                <c:pt idx="414">
                  <c:v>3.753639662227215</c:v>
                </c:pt>
                <c:pt idx="415">
                  <c:v>3.8816262752425246</c:v>
                </c:pt>
                <c:pt idx="416">
                  <c:v>3.9777301528783937</c:v>
                </c:pt>
                <c:pt idx="417">
                  <c:v>4.1117803057186393</c:v>
                </c:pt>
                <c:pt idx="418">
                  <c:v>4.2277419953452409</c:v>
                </c:pt>
                <c:pt idx="419">
                  <c:v>4.3331861579872566</c:v>
                </c:pt>
                <c:pt idx="420">
                  <c:v>4.4558251972748621</c:v>
                </c:pt>
                <c:pt idx="421">
                  <c:v>4.5636108240651083</c:v>
                </c:pt>
                <c:pt idx="422">
                  <c:v>4.6307297335406474</c:v>
                </c:pt>
                <c:pt idx="423">
                  <c:v>4.7380029263895267</c:v>
                </c:pt>
                <c:pt idx="424">
                  <c:v>4.7957505912063425</c:v>
                </c:pt>
                <c:pt idx="425">
                  <c:v>4.8826065388193456</c:v>
                </c:pt>
                <c:pt idx="426">
                  <c:v>4.942813846100762</c:v>
                </c:pt>
                <c:pt idx="427">
                  <c:v>5.0096891471102936</c:v>
                </c:pt>
                <c:pt idx="428">
                  <c:v>5.0771228493431408</c:v>
                </c:pt>
                <c:pt idx="429">
                  <c:v>5.1383691766313859</c:v>
                </c:pt>
                <c:pt idx="430">
                  <c:v>5.2124075783258377</c:v>
                </c:pt>
                <c:pt idx="431">
                  <c:v>5.2623284014998717</c:v>
                </c:pt>
                <c:pt idx="432">
                  <c:v>5.3105820589025825</c:v>
                </c:pt>
                <c:pt idx="433">
                  <c:v>5.3563416871375011</c:v>
                </c:pt>
                <c:pt idx="434">
                  <c:v>5.4064640718197552</c:v>
                </c:pt>
                <c:pt idx="435">
                  <c:v>5.4410566420619944</c:v>
                </c:pt>
                <c:pt idx="436">
                  <c:v>5.4946962260228247</c:v>
                </c:pt>
                <c:pt idx="437">
                  <c:v>5.5398131571437261</c:v>
                </c:pt>
                <c:pt idx="438">
                  <c:v>5.5795142630186092</c:v>
                </c:pt>
                <c:pt idx="439">
                  <c:v>5.6255659051603288</c:v>
                </c:pt>
                <c:pt idx="440">
                  <c:v>5.6662572617442493</c:v>
                </c:pt>
                <c:pt idx="441">
                  <c:v>5.6971714962755868</c:v>
                </c:pt>
                <c:pt idx="442">
                  <c:v>5.7303052373672472</c:v>
                </c:pt>
                <c:pt idx="443">
                  <c:v>5.7690370039099435</c:v>
                </c:pt>
                <c:pt idx="444">
                  <c:v>5.8098054168867748</c:v>
                </c:pt>
                <c:pt idx="445">
                  <c:v>5.8435113346104117</c:v>
                </c:pt>
                <c:pt idx="446">
                  <c:v>5.8765514558872383</c:v>
                </c:pt>
                <c:pt idx="447">
                  <c:v>5.9121885658287283</c:v>
                </c:pt>
                <c:pt idx="448">
                  <c:v>5.9482790499696421</c:v>
                </c:pt>
                <c:pt idx="449">
                  <c:v>5.9846576986537912</c:v>
                </c:pt>
                <c:pt idx="450">
                  <c:v>6.0221334602692878</c:v>
                </c:pt>
                <c:pt idx="451">
                  <c:v>6.0527361189333533</c:v>
                </c:pt>
                <c:pt idx="452">
                  <c:v>6.0900981671338741</c:v>
                </c:pt>
                <c:pt idx="453">
                  <c:v>6.1261798249397543</c:v>
                </c:pt>
                <c:pt idx="454">
                  <c:v>6.1568960598224294</c:v>
                </c:pt>
                <c:pt idx="455">
                  <c:v>6.1865492838742284</c:v>
                </c:pt>
                <c:pt idx="456">
                  <c:v>6.2146279777880409</c:v>
                </c:pt>
                <c:pt idx="457">
                  <c:v>6.2367440120433457</c:v>
                </c:pt>
                <c:pt idx="458">
                  <c:v>6.2597121788876393</c:v>
                </c:pt>
                <c:pt idx="459">
                  <c:v>6.286400942723958</c:v>
                </c:pt>
                <c:pt idx="460">
                  <c:v>6.3083641706371054</c:v>
                </c:pt>
                <c:pt idx="461">
                  <c:v>6.3358649485280694</c:v>
                </c:pt>
                <c:pt idx="462">
                  <c:v>6.3628636673802248</c:v>
                </c:pt>
                <c:pt idx="463">
                  <c:v>6.3855114318685082</c:v>
                </c:pt>
                <c:pt idx="464">
                  <c:v>6.4091748866458147</c:v>
                </c:pt>
                <c:pt idx="465">
                  <c:v>6.42798709399176</c:v>
                </c:pt>
                <c:pt idx="466">
                  <c:v>6.4421598295248259</c:v>
                </c:pt>
                <c:pt idx="467">
                  <c:v>6.4468747482487743</c:v>
                </c:pt>
                <c:pt idx="468">
                  <c:v>6.4582067007931983</c:v>
                </c:pt>
                <c:pt idx="469">
                  <c:v>6.4621082654439306</c:v>
                </c:pt>
                <c:pt idx="470">
                  <c:v>6.4761974393459241</c:v>
                </c:pt>
                <c:pt idx="471">
                  <c:v>6.4937931750528151</c:v>
                </c:pt>
                <c:pt idx="472">
                  <c:v>6.5066607900434974</c:v>
                </c:pt>
                <c:pt idx="473">
                  <c:v>6.5235796534070687</c:v>
                </c:pt>
                <c:pt idx="474">
                  <c:v>6.53944686795694</c:v>
                </c:pt>
                <c:pt idx="475">
                  <c:v>6.5526127977636861</c:v>
                </c:pt>
                <c:pt idx="476">
                  <c:v>6.5668060204634457</c:v>
                </c:pt>
                <c:pt idx="477">
                  <c:v>6.5837533452950083</c:v>
                </c:pt>
                <c:pt idx="478">
                  <c:v>6.5955913937787045</c:v>
                </c:pt>
                <c:pt idx="479">
                  <c:v>6.6005794878101369</c:v>
                </c:pt>
                <c:pt idx="480">
                  <c:v>6.608942195801319</c:v>
                </c:pt>
                <c:pt idx="481">
                  <c:v>6.613172307660534</c:v>
                </c:pt>
                <c:pt idx="482">
                  <c:v>6.624279786590705</c:v>
                </c:pt>
                <c:pt idx="483">
                  <c:v>6.6386317579845127</c:v>
                </c:pt>
                <c:pt idx="484">
                  <c:v>6.6524612535486085</c:v>
                </c:pt>
                <c:pt idx="485">
                  <c:v>6.6606730515477466</c:v>
                </c:pt>
                <c:pt idx="486">
                  <c:v>6.6703844893690984</c:v>
                </c:pt>
                <c:pt idx="487">
                  <c:v>6.6842272127041724</c:v>
                </c:pt>
                <c:pt idx="488">
                  <c:v>6.6939609508544891</c:v>
                </c:pt>
                <c:pt idx="489">
                  <c:v>6.7019374289993721</c:v>
                </c:pt>
                <c:pt idx="490">
                  <c:v>6.7110341177640294</c:v>
                </c:pt>
                <c:pt idx="491">
                  <c:v>6.7186623237139429</c:v>
                </c:pt>
                <c:pt idx="492">
                  <c:v>6.7270582151950293</c:v>
                </c:pt>
                <c:pt idx="493">
                  <c:v>6.7354448409905672</c:v>
                </c:pt>
                <c:pt idx="494">
                  <c:v>6.7364787221231381</c:v>
                </c:pt>
                <c:pt idx="495">
                  <c:v>6.7348547434949069</c:v>
                </c:pt>
                <c:pt idx="496">
                  <c:v>6.7431623296652106</c:v>
                </c:pt>
                <c:pt idx="497">
                  <c:v>6.7439960686242557</c:v>
                </c:pt>
                <c:pt idx="498">
                  <c:v>6.745380477501385</c:v>
                </c:pt>
                <c:pt idx="499">
                  <c:v>6.7514321161752378</c:v>
                </c:pt>
                <c:pt idx="500">
                  <c:v>6.7587116634995255</c:v>
                </c:pt>
                <c:pt idx="501">
                  <c:v>6.763303981876561</c:v>
                </c:pt>
                <c:pt idx="502">
                  <c:v>6.7683174462372335</c:v>
                </c:pt>
                <c:pt idx="503">
                  <c:v>6.7721713159035062</c:v>
                </c:pt>
                <c:pt idx="504">
                  <c:v>6.776348729401434</c:v>
                </c:pt>
                <c:pt idx="505">
                  <c:v>6.786959016552828</c:v>
                </c:pt>
                <c:pt idx="506">
                  <c:v>6.7960942639974746</c:v>
                </c:pt>
                <c:pt idx="507">
                  <c:v>6.8018796771511916</c:v>
                </c:pt>
                <c:pt idx="508">
                  <c:v>6.8074889989475196</c:v>
                </c:pt>
                <c:pt idx="509">
                  <c:v>6.8180176939995363</c:v>
                </c:pt>
                <c:pt idx="510">
                  <c:v>6.8276270308360836</c:v>
                </c:pt>
                <c:pt idx="511">
                  <c:v>6.8334662685338117</c:v>
                </c:pt>
                <c:pt idx="512">
                  <c:v>6.8436351636664767</c:v>
                </c:pt>
                <c:pt idx="513">
                  <c:v>6.8518477983807315</c:v>
                </c:pt>
                <c:pt idx="514">
                  <c:v>6.8601438695495744</c:v>
                </c:pt>
                <c:pt idx="515">
                  <c:v>6.8664777527601473</c:v>
                </c:pt>
                <c:pt idx="516">
                  <c:v>6.8734405018276448</c:v>
                </c:pt>
                <c:pt idx="517">
                  <c:v>6.8801904161691709</c:v>
                </c:pt>
                <c:pt idx="518">
                  <c:v>6.8841145506030443</c:v>
                </c:pt>
                <c:pt idx="519">
                  <c:v>6.8954563934585167</c:v>
                </c:pt>
                <c:pt idx="520">
                  <c:v>6.9042202923728837</c:v>
                </c:pt>
                <c:pt idx="521">
                  <c:v>6.9100284874302815</c:v>
                </c:pt>
                <c:pt idx="522">
                  <c:v>6.9134759372063854</c:v>
                </c:pt>
                <c:pt idx="523">
                  <c:v>6.9198189975195419</c:v>
                </c:pt>
                <c:pt idx="524">
                  <c:v>6.9267367972515785</c:v>
                </c:pt>
                <c:pt idx="525">
                  <c:v>6.9329341773100168</c:v>
                </c:pt>
                <c:pt idx="526">
                  <c:v>6.9369113239145008</c:v>
                </c:pt>
                <c:pt idx="527">
                  <c:v>6.9449171292289975</c:v>
                </c:pt>
                <c:pt idx="528">
                  <c:v>6.9491074065508656</c:v>
                </c:pt>
                <c:pt idx="529">
                  <c:v>6.9522770871553803</c:v>
                </c:pt>
                <c:pt idx="530">
                  <c:v>6.9531952787647242</c:v>
                </c:pt>
                <c:pt idx="531">
                  <c:v>6.9571438470602516</c:v>
                </c:pt>
                <c:pt idx="532">
                  <c:v>6.959503001228768</c:v>
                </c:pt>
                <c:pt idx="533">
                  <c:v>6.9636158327120938</c:v>
                </c:pt>
                <c:pt idx="534">
                  <c:v>6.9686123192868763</c:v>
                </c:pt>
                <c:pt idx="535">
                  <c:v>6.9709766056585067</c:v>
                </c:pt>
                <c:pt idx="536">
                  <c:v>6.9716491997605772</c:v>
                </c:pt>
                <c:pt idx="537">
                  <c:v>6.9782552405476963</c:v>
                </c:pt>
                <c:pt idx="538">
                  <c:v>6.9851643281990619</c:v>
                </c:pt>
                <c:pt idx="539">
                  <c:v>6.9889648876014689</c:v>
                </c:pt>
                <c:pt idx="540">
                  <c:v>6.9959591356082456</c:v>
                </c:pt>
                <c:pt idx="541">
                  <c:v>7.0001371964081045</c:v>
                </c:pt>
                <c:pt idx="542">
                  <c:v>7.0077647043890465</c:v>
                </c:pt>
                <c:pt idx="543">
                  <c:v>7.0147189550270923</c:v>
                </c:pt>
                <c:pt idx="544">
                  <c:v>7.016135999017024</c:v>
                </c:pt>
                <c:pt idx="545">
                  <c:v>7.020585010146533</c:v>
                </c:pt>
                <c:pt idx="546">
                  <c:v>7.0263748151000982</c:v>
                </c:pt>
                <c:pt idx="547">
                  <c:v>7.0360079746169504</c:v>
                </c:pt>
                <c:pt idx="548">
                  <c:v>7.0421903283868232</c:v>
                </c:pt>
                <c:pt idx="549">
                  <c:v>7.0491827677769834</c:v>
                </c:pt>
                <c:pt idx="550">
                  <c:v>7.0566212567691764</c:v>
                </c:pt>
                <c:pt idx="551">
                  <c:v>7.054898076842619</c:v>
                </c:pt>
                <c:pt idx="552">
                  <c:v>7.05646136085943</c:v>
                </c:pt>
                <c:pt idx="553">
                  <c:v>7.0594940063692775</c:v>
                </c:pt>
                <c:pt idx="554">
                  <c:v>7.0637199967859488</c:v>
                </c:pt>
                <c:pt idx="555">
                  <c:v>7.0709483746068145</c:v>
                </c:pt>
                <c:pt idx="556">
                  <c:v>7.0752497128414689</c:v>
                </c:pt>
                <c:pt idx="557">
                  <c:v>7.0780364364636625</c:v>
                </c:pt>
                <c:pt idx="558">
                  <c:v>7.0859235555126361</c:v>
                </c:pt>
                <c:pt idx="559">
                  <c:v>7.0916445655602729</c:v>
                </c:pt>
                <c:pt idx="560">
                  <c:v>7.0930014175382894</c:v>
                </c:pt>
                <c:pt idx="561">
                  <c:v>7.0937362864005991</c:v>
                </c:pt>
                <c:pt idx="562">
                  <c:v>7.0942789594755595</c:v>
                </c:pt>
                <c:pt idx="563">
                  <c:v>7.0982197392149828</c:v>
                </c:pt>
                <c:pt idx="564">
                  <c:v>7.1020078216279217</c:v>
                </c:pt>
                <c:pt idx="565">
                  <c:v>7.1077635672809265</c:v>
                </c:pt>
                <c:pt idx="566">
                  <c:v>7.1114551151049454</c:v>
                </c:pt>
                <c:pt idx="567">
                  <c:v>7.1144943063736719</c:v>
                </c:pt>
                <c:pt idx="568">
                  <c:v>7.1194066208026925</c:v>
                </c:pt>
                <c:pt idx="569">
                  <c:v>7.1240281525988394</c:v>
                </c:pt>
                <c:pt idx="570">
                  <c:v>7.1273067034398991</c:v>
                </c:pt>
                <c:pt idx="571">
                  <c:v>7.1287692421547035</c:v>
                </c:pt>
                <c:pt idx="572">
                  <c:v>7.1363593755440888</c:v>
                </c:pt>
                <c:pt idx="573">
                  <c:v>7.1405840292381981</c:v>
                </c:pt>
                <c:pt idx="574">
                  <c:v>7.1409759455555104</c:v>
                </c:pt>
                <c:pt idx="575">
                  <c:v>7.1443381736962692</c:v>
                </c:pt>
                <c:pt idx="576">
                  <c:v>7.1474124026944992</c:v>
                </c:pt>
                <c:pt idx="577">
                  <c:v>7.1496266138465216</c:v>
                </c:pt>
                <c:pt idx="578">
                  <c:v>7.1502749555238552</c:v>
                </c:pt>
                <c:pt idx="579">
                  <c:v>7.1499766520437333</c:v>
                </c:pt>
                <c:pt idx="580">
                  <c:v>7.1444445952811293</c:v>
                </c:pt>
                <c:pt idx="581">
                  <c:v>7.146648357952472</c:v>
                </c:pt>
                <c:pt idx="582">
                  <c:v>7.1468714313587043</c:v>
                </c:pt>
                <c:pt idx="583">
                  <c:v>7.1551641139358253</c:v>
                </c:pt>
                <c:pt idx="584">
                  <c:v>7.1553270808763045</c:v>
                </c:pt>
                <c:pt idx="585">
                  <c:v>7.155106520192021</c:v>
                </c:pt>
                <c:pt idx="586">
                  <c:v>7.1576008583406292</c:v>
                </c:pt>
                <c:pt idx="587">
                  <c:v>7.1626604283892448</c:v>
                </c:pt>
                <c:pt idx="588">
                  <c:v>7.164429400928384</c:v>
                </c:pt>
                <c:pt idx="589">
                  <c:v>7.1688864709358313</c:v>
                </c:pt>
                <c:pt idx="590">
                  <c:v>7.1724812953034416</c:v>
                </c:pt>
                <c:pt idx="591">
                  <c:v>7.1774149452139682</c:v>
                </c:pt>
                <c:pt idx="592">
                  <c:v>7.1827364499513351</c:v>
                </c:pt>
                <c:pt idx="593">
                  <c:v>7.1824002938628837</c:v>
                </c:pt>
                <c:pt idx="594">
                  <c:v>7.1851092437063926</c:v>
                </c:pt>
                <c:pt idx="595">
                  <c:v>7.1880647199805026</c:v>
                </c:pt>
                <c:pt idx="596">
                  <c:v>7.189726134324701</c:v>
                </c:pt>
                <c:pt idx="597">
                  <c:v>7.1939943172174026</c:v>
                </c:pt>
                <c:pt idx="598">
                  <c:v>7.1934236317620162</c:v>
                </c:pt>
                <c:pt idx="599">
                  <c:v>7.1957179314795212</c:v>
                </c:pt>
                <c:pt idx="600">
                  <c:v>7.2011518676754349</c:v>
                </c:pt>
                <c:pt idx="601">
                  <c:v>7.2017843042976892</c:v>
                </c:pt>
                <c:pt idx="602">
                  <c:v>7.2096141458014245</c:v>
                </c:pt>
                <c:pt idx="603">
                  <c:v>7.2145758043698152</c:v>
                </c:pt>
                <c:pt idx="604">
                  <c:v>7.2162190954522885</c:v>
                </c:pt>
                <c:pt idx="605">
                  <c:v>7.219754544913485</c:v>
                </c:pt>
                <c:pt idx="606">
                  <c:v>7.2207170168976518</c:v>
                </c:pt>
                <c:pt idx="607">
                  <c:v>7.221459964501264</c:v>
                </c:pt>
                <c:pt idx="608">
                  <c:v>7.223969465787377</c:v>
                </c:pt>
                <c:pt idx="609">
                  <c:v>7.2256684970552669</c:v>
                </c:pt>
                <c:pt idx="610">
                  <c:v>7.2240048912299244</c:v>
                </c:pt>
                <c:pt idx="611">
                  <c:v>7.2246533302131866</c:v>
                </c:pt>
                <c:pt idx="612">
                  <c:v>7.226101765999374</c:v>
                </c:pt>
                <c:pt idx="613">
                  <c:v>7.2267634649833781</c:v>
                </c:pt>
                <c:pt idx="614">
                  <c:v>7.2247364782460863</c:v>
                </c:pt>
                <c:pt idx="615">
                  <c:v>7.2262155061343947</c:v>
                </c:pt>
                <c:pt idx="616">
                  <c:v>7.2233031462719737</c:v>
                </c:pt>
                <c:pt idx="617">
                  <c:v>7.2273542165685285</c:v>
                </c:pt>
                <c:pt idx="618">
                  <c:v>7.230395496671008</c:v>
                </c:pt>
                <c:pt idx="619">
                  <c:v>7.2276093994541952</c:v>
                </c:pt>
                <c:pt idx="620">
                  <c:v>7.231741134517506</c:v>
                </c:pt>
                <c:pt idx="621">
                  <c:v>7.2355782799741064</c:v>
                </c:pt>
                <c:pt idx="622">
                  <c:v>7.2362101716726102</c:v>
                </c:pt>
                <c:pt idx="623">
                  <c:v>7.2418973198082313</c:v>
                </c:pt>
                <c:pt idx="624">
                  <c:v>7.244425310985207</c:v>
                </c:pt>
                <c:pt idx="625">
                  <c:v>7.2444808465807</c:v>
                </c:pt>
                <c:pt idx="626">
                  <c:v>7.2460517226445518</c:v>
                </c:pt>
                <c:pt idx="627">
                  <c:v>7.2515424501852976</c:v>
                </c:pt>
                <c:pt idx="628">
                  <c:v>7.2527974004287898</c:v>
                </c:pt>
                <c:pt idx="629">
                  <c:v>7.2561210497751745</c:v>
                </c:pt>
                <c:pt idx="630">
                  <c:v>7.2599414512469593</c:v>
                </c:pt>
                <c:pt idx="631">
                  <c:v>7.263096044554004</c:v>
                </c:pt>
                <c:pt idx="632">
                  <c:v>7.2652509799127074</c:v>
                </c:pt>
                <c:pt idx="633">
                  <c:v>7.2612786777654037</c:v>
                </c:pt>
                <c:pt idx="634">
                  <c:v>7.2648266401147339</c:v>
                </c:pt>
                <c:pt idx="635">
                  <c:v>7.2683058519842234</c:v>
                </c:pt>
                <c:pt idx="636">
                  <c:v>7.2714833607597029</c:v>
                </c:pt>
                <c:pt idx="637">
                  <c:v>7.2731165871055055</c:v>
                </c:pt>
                <c:pt idx="638">
                  <c:v>7.275178877774124</c:v>
                </c:pt>
                <c:pt idx="639">
                  <c:v>7.2815771722398495</c:v>
                </c:pt>
                <c:pt idx="640">
                  <c:v>7.2854815493892602</c:v>
                </c:pt>
                <c:pt idx="641">
                  <c:v>7.2935308804371743</c:v>
                </c:pt>
                <c:pt idx="642">
                  <c:v>7.2911204513738994</c:v>
                </c:pt>
                <c:pt idx="643">
                  <c:v>7.2964904773925809</c:v>
                </c:pt>
                <c:pt idx="644">
                  <c:v>7.2996936534191263</c:v>
                </c:pt>
                <c:pt idx="645">
                  <c:v>7.3049843069056806</c:v>
                </c:pt>
                <c:pt idx="646">
                  <c:v>7.3057832226477331</c:v>
                </c:pt>
                <c:pt idx="647">
                  <c:v>7.3097924051198788</c:v>
                </c:pt>
                <c:pt idx="648">
                  <c:v>7.3124577752623736</c:v>
                </c:pt>
                <c:pt idx="649">
                  <c:v>7.313008286178956</c:v>
                </c:pt>
                <c:pt idx="650">
                  <c:v>7.3123844247720626</c:v>
                </c:pt>
                <c:pt idx="651">
                  <c:v>7.313393101991096</c:v>
                </c:pt>
                <c:pt idx="652">
                  <c:v>7.3167964968688466</c:v>
                </c:pt>
                <c:pt idx="653">
                  <c:v>7.3177477849812931</c:v>
                </c:pt>
                <c:pt idx="654">
                  <c:v>7.3209897637625545</c:v>
                </c:pt>
                <c:pt idx="655">
                  <c:v>7.3195558138186243</c:v>
                </c:pt>
                <c:pt idx="656">
                  <c:v>7.3202608878618776</c:v>
                </c:pt>
                <c:pt idx="657">
                  <c:v>7.3224788772058673</c:v>
                </c:pt>
                <c:pt idx="658">
                  <c:v>7.3282299076126947</c:v>
                </c:pt>
                <c:pt idx="659">
                  <c:v>7.3356513693661327</c:v>
                </c:pt>
                <c:pt idx="660">
                  <c:v>7.3393299993949768</c:v>
                </c:pt>
                <c:pt idx="661">
                  <c:v>7.3389091247272518</c:v>
                </c:pt>
                <c:pt idx="662">
                  <c:v>7.338322982020145</c:v>
                </c:pt>
                <c:pt idx="663">
                  <c:v>7.3341093684830412</c:v>
                </c:pt>
                <c:pt idx="664">
                  <c:v>7.3326158751997355</c:v>
                </c:pt>
                <c:pt idx="665">
                  <c:v>7.3351166710017424</c:v>
                </c:pt>
                <c:pt idx="666">
                  <c:v>7.3369348286050808</c:v>
                </c:pt>
                <c:pt idx="667">
                  <c:v>7.3396755933963505</c:v>
                </c:pt>
                <c:pt idx="668">
                  <c:v>7.3432406593765336</c:v>
                </c:pt>
                <c:pt idx="669">
                  <c:v>7.3427740069728316</c:v>
                </c:pt>
                <c:pt idx="670">
                  <c:v>7.3449119049946603</c:v>
                </c:pt>
                <c:pt idx="671">
                  <c:v>7.3492603433533077</c:v>
                </c:pt>
                <c:pt idx="672">
                  <c:v>7.350162674353669</c:v>
                </c:pt>
                <c:pt idx="673">
                  <c:v>7.3572597783886522</c:v>
                </c:pt>
                <c:pt idx="674">
                  <c:v>7.3627146842527509</c:v>
                </c:pt>
                <c:pt idx="675">
                  <c:v>7.3679431565487903</c:v>
                </c:pt>
                <c:pt idx="676">
                  <c:v>7.372781713727818</c:v>
                </c:pt>
                <c:pt idx="677">
                  <c:v>7.3808531478243822</c:v>
                </c:pt>
                <c:pt idx="678">
                  <c:v>7.3809417853062769</c:v>
                </c:pt>
                <c:pt idx="679">
                  <c:v>7.3809253134386381</c:v>
                </c:pt>
                <c:pt idx="680">
                  <c:v>7.384812757225518</c:v>
                </c:pt>
                <c:pt idx="681">
                  <c:v>7.3834326640535437</c:v>
                </c:pt>
                <c:pt idx="682">
                  <c:v>7.3861318917088283</c:v>
                </c:pt>
                <c:pt idx="683">
                  <c:v>7.3928230174233249</c:v>
                </c:pt>
                <c:pt idx="684">
                  <c:v>7.3934427793301438</c:v>
                </c:pt>
                <c:pt idx="685">
                  <c:v>7.3960420886069187</c:v>
                </c:pt>
                <c:pt idx="686">
                  <c:v>7.3966364032658021</c:v>
                </c:pt>
                <c:pt idx="687">
                  <c:v>7.397197730062544</c:v>
                </c:pt>
                <c:pt idx="688">
                  <c:v>7.3938272582990976</c:v>
                </c:pt>
                <c:pt idx="689">
                  <c:v>7.3944305060931583</c:v>
                </c:pt>
                <c:pt idx="690">
                  <c:v>7.3905488860682453</c:v>
                </c:pt>
                <c:pt idx="691">
                  <c:v>7.3916550507756256</c:v>
                </c:pt>
                <c:pt idx="692">
                  <c:v>7.38643159442654</c:v>
                </c:pt>
                <c:pt idx="693">
                  <c:v>7.3844842706303098</c:v>
                </c:pt>
                <c:pt idx="694">
                  <c:v>7.3860466013957193</c:v>
                </c:pt>
                <c:pt idx="695">
                  <c:v>7.3834992008642075</c:v>
                </c:pt>
                <c:pt idx="696">
                  <c:v>7.3813280477188528</c:v>
                </c:pt>
                <c:pt idx="697">
                  <c:v>7.3838825244774853</c:v>
                </c:pt>
                <c:pt idx="698">
                  <c:v>7.3851575839635188</c:v>
                </c:pt>
                <c:pt idx="699">
                  <c:v>7.3856700100423041</c:v>
                </c:pt>
                <c:pt idx="700">
                  <c:v>7.3842927862615397</c:v>
                </c:pt>
                <c:pt idx="701">
                  <c:v>7.3858579273091891</c:v>
                </c:pt>
                <c:pt idx="702">
                  <c:v>7.3820877730395296</c:v>
                </c:pt>
                <c:pt idx="703">
                  <c:v>7.3863947737927447</c:v>
                </c:pt>
                <c:pt idx="704">
                  <c:v>7.3884077123320822</c:v>
                </c:pt>
                <c:pt idx="705">
                  <c:v>7.3883305595454658</c:v>
                </c:pt>
                <c:pt idx="706">
                  <c:v>7.3884874401874185</c:v>
                </c:pt>
                <c:pt idx="707">
                  <c:v>7.3913787966257587</c:v>
                </c:pt>
                <c:pt idx="708">
                  <c:v>7.3918575519110163</c:v>
                </c:pt>
                <c:pt idx="709">
                  <c:v>7.3891009691324143</c:v>
                </c:pt>
                <c:pt idx="710">
                  <c:v>7.3886325575849696</c:v>
                </c:pt>
                <c:pt idx="711">
                  <c:v>7.3886007944001904</c:v>
                </c:pt>
                <c:pt idx="712">
                  <c:v>7.3923455359426953</c:v>
                </c:pt>
                <c:pt idx="713">
                  <c:v>7.3950680290454329</c:v>
                </c:pt>
                <c:pt idx="714">
                  <c:v>7.3957456931375418</c:v>
                </c:pt>
                <c:pt idx="715">
                  <c:v>7.398569878167109</c:v>
                </c:pt>
                <c:pt idx="716">
                  <c:v>7.4014878665502692</c:v>
                </c:pt>
                <c:pt idx="717">
                  <c:v>7.4019761846211622</c:v>
                </c:pt>
                <c:pt idx="718">
                  <c:v>7.4071462237998276</c:v>
                </c:pt>
                <c:pt idx="719">
                  <c:v>7.4049003900490789</c:v>
                </c:pt>
                <c:pt idx="720">
                  <c:v>7.4042195002621156</c:v>
                </c:pt>
                <c:pt idx="721">
                  <c:v>7.4046790604825219</c:v>
                </c:pt>
                <c:pt idx="722">
                  <c:v>7.4093392037439116</c:v>
                </c:pt>
                <c:pt idx="723">
                  <c:v>7.4119350776354622</c:v>
                </c:pt>
                <c:pt idx="724">
                  <c:v>7.4140390534548715</c:v>
                </c:pt>
                <c:pt idx="725">
                  <c:v>7.4148279520650249</c:v>
                </c:pt>
                <c:pt idx="726">
                  <c:v>7.4154233821582238</c:v>
                </c:pt>
                <c:pt idx="727">
                  <c:v>7.4157717142088586</c:v>
                </c:pt>
                <c:pt idx="728">
                  <c:v>7.4151113083098608</c:v>
                </c:pt>
                <c:pt idx="729">
                  <c:v>7.4126884196202809</c:v>
                </c:pt>
                <c:pt idx="730">
                  <c:v>7.4162032121494121</c:v>
                </c:pt>
                <c:pt idx="731">
                  <c:v>7.4190496955297931</c:v>
                </c:pt>
                <c:pt idx="732">
                  <c:v>7.4200443998634</c:v>
                </c:pt>
                <c:pt idx="733">
                  <c:v>7.4201853737667989</c:v>
                </c:pt>
                <c:pt idx="734">
                  <c:v>7.4179089869894597</c:v>
                </c:pt>
                <c:pt idx="735">
                  <c:v>7.4177711308630023</c:v>
                </c:pt>
                <c:pt idx="736">
                  <c:v>7.4195388593980169</c:v>
                </c:pt>
                <c:pt idx="737">
                  <c:v>7.4177630011645306</c:v>
                </c:pt>
                <c:pt idx="738">
                  <c:v>7.4158625539694185</c:v>
                </c:pt>
                <c:pt idx="739">
                  <c:v>7.4168588928532699</c:v>
                </c:pt>
                <c:pt idx="740">
                  <c:v>7.4213937022204846</c:v>
                </c:pt>
                <c:pt idx="741">
                  <c:v>7.4230891184115535</c:v>
                </c:pt>
                <c:pt idx="742">
                  <c:v>7.4226605585899961</c:v>
                </c:pt>
                <c:pt idx="743">
                  <c:v>7.4192554345208919</c:v>
                </c:pt>
                <c:pt idx="744">
                  <c:v>7.4163790928314484</c:v>
                </c:pt>
                <c:pt idx="745">
                  <c:v>7.421727034741707</c:v>
                </c:pt>
                <c:pt idx="746">
                  <c:v>7.4238355099096225</c:v>
                </c:pt>
                <c:pt idx="747">
                  <c:v>7.4292847231072301</c:v>
                </c:pt>
                <c:pt idx="748">
                  <c:v>7.4312970514492918</c:v>
                </c:pt>
                <c:pt idx="749">
                  <c:v>7.4350151607795851</c:v>
                </c:pt>
                <c:pt idx="750">
                  <c:v>7.4400999007366408</c:v>
                </c:pt>
                <c:pt idx="751">
                  <c:v>7.4456463956212247</c:v>
                </c:pt>
                <c:pt idx="752">
                  <c:v>7.4445201077451202</c:v>
                </c:pt>
                <c:pt idx="753">
                  <c:v>7.4508168771981218</c:v>
                </c:pt>
                <c:pt idx="754">
                  <c:v>7.4521663305322363</c:v>
                </c:pt>
                <c:pt idx="755">
                  <c:v>7.4535808035670925</c:v>
                </c:pt>
                <c:pt idx="756">
                  <c:v>7.4590655827178125</c:v>
                </c:pt>
                <c:pt idx="757">
                  <c:v>7.4676459813481415</c:v>
                </c:pt>
                <c:pt idx="758">
                  <c:v>7.4679892458134418</c:v>
                </c:pt>
                <c:pt idx="759">
                  <c:v>7.4718387664033799</c:v>
                </c:pt>
                <c:pt idx="760">
                  <c:v>7.4754613565391992</c:v>
                </c:pt>
                <c:pt idx="761">
                  <c:v>7.4759565970171025</c:v>
                </c:pt>
                <c:pt idx="762">
                  <c:v>7.4757541211765783</c:v>
                </c:pt>
                <c:pt idx="763">
                  <c:v>7.4772918977550944</c:v>
                </c:pt>
                <c:pt idx="764">
                  <c:v>7.4745627970269197</c:v>
                </c:pt>
                <c:pt idx="765">
                  <c:v>7.4744420834122138</c:v>
                </c:pt>
                <c:pt idx="766">
                  <c:v>7.4718185317378811</c:v>
                </c:pt>
                <c:pt idx="767">
                  <c:v>7.469723019511548</c:v>
                </c:pt>
                <c:pt idx="768">
                  <c:v>7.4715574414585717</c:v>
                </c:pt>
                <c:pt idx="769">
                  <c:v>7.4708481848902011</c:v>
                </c:pt>
                <c:pt idx="770">
                  <c:v>7.474400481271914</c:v>
                </c:pt>
                <c:pt idx="771">
                  <c:v>7.4771700371466068</c:v>
                </c:pt>
                <c:pt idx="772">
                  <c:v>7.4792005823528598</c:v>
                </c:pt>
                <c:pt idx="773">
                  <c:v>7.478858529721947</c:v>
                </c:pt>
                <c:pt idx="774">
                  <c:v>7.480063594690364</c:v>
                </c:pt>
                <c:pt idx="775">
                  <c:v>7.4793321923161784</c:v>
                </c:pt>
                <c:pt idx="776">
                  <c:v>7.4800435148317774</c:v>
                </c:pt>
                <c:pt idx="777">
                  <c:v>7.4770498921143371</c:v>
                </c:pt>
                <c:pt idx="778">
                  <c:v>7.4815371334680094</c:v>
                </c:pt>
                <c:pt idx="779">
                  <c:v>7.4817537308699684</c:v>
                </c:pt>
                <c:pt idx="780">
                  <c:v>7.4850890812131183</c:v>
                </c:pt>
                <c:pt idx="781">
                  <c:v>7.4861969730372948</c:v>
                </c:pt>
                <c:pt idx="782">
                  <c:v>7.4842412775387857</c:v>
                </c:pt>
                <c:pt idx="783">
                  <c:v>7.4819352515987703</c:v>
                </c:pt>
                <c:pt idx="784">
                  <c:v>7.4855167170480854</c:v>
                </c:pt>
                <c:pt idx="785">
                  <c:v>7.4868678584998634</c:v>
                </c:pt>
                <c:pt idx="786">
                  <c:v>7.4878604941004596</c:v>
                </c:pt>
                <c:pt idx="787">
                  <c:v>7.4874055566333482</c:v>
                </c:pt>
                <c:pt idx="788">
                  <c:v>7.4884048573030668</c:v>
                </c:pt>
                <c:pt idx="789">
                  <c:v>7.4894773469968641</c:v>
                </c:pt>
                <c:pt idx="790">
                  <c:v>7.4896422803622045</c:v>
                </c:pt>
                <c:pt idx="791">
                  <c:v>7.4887607766877409</c:v>
                </c:pt>
                <c:pt idx="792">
                  <c:v>7.4881549484016432</c:v>
                </c:pt>
                <c:pt idx="793">
                  <c:v>7.4900301446368758</c:v>
                </c:pt>
                <c:pt idx="794">
                  <c:v>7.495257479542488</c:v>
                </c:pt>
                <c:pt idx="795">
                  <c:v>7.4945771587226773</c:v>
                </c:pt>
                <c:pt idx="796">
                  <c:v>7.4929239683542619</c:v>
                </c:pt>
                <c:pt idx="797">
                  <c:v>7.4918713961742469</c:v>
                </c:pt>
                <c:pt idx="798">
                  <c:v>7.4890247005878336</c:v>
                </c:pt>
                <c:pt idx="799">
                  <c:v>7.4901006182590208</c:v>
                </c:pt>
                <c:pt idx="800">
                  <c:v>7.4938741791756911</c:v>
                </c:pt>
                <c:pt idx="801">
                  <c:v>7.4950561601781374</c:v>
                </c:pt>
                <c:pt idx="802">
                  <c:v>7.4955316864352426</c:v>
                </c:pt>
                <c:pt idx="803">
                  <c:v>7.4973259511752985</c:v>
                </c:pt>
                <c:pt idx="804">
                  <c:v>7.4970970040085376</c:v>
                </c:pt>
                <c:pt idx="805">
                  <c:v>7.50152505184451</c:v>
                </c:pt>
                <c:pt idx="806">
                  <c:v>7.5012698258951787</c:v>
                </c:pt>
                <c:pt idx="807">
                  <c:v>7.5041321998569401</c:v>
                </c:pt>
                <c:pt idx="808">
                  <c:v>7.5031206657204166</c:v>
                </c:pt>
                <c:pt idx="809">
                  <c:v>7.4994235850372206</c:v>
                </c:pt>
                <c:pt idx="810">
                  <c:v>7.5003990409022663</c:v>
                </c:pt>
                <c:pt idx="811">
                  <c:v>7.4998215384830473</c:v>
                </c:pt>
                <c:pt idx="812">
                  <c:v>7.4941618115690289</c:v>
                </c:pt>
                <c:pt idx="813">
                  <c:v>7.495443216570493</c:v>
                </c:pt>
                <c:pt idx="814">
                  <c:v>7.4989612457675321</c:v>
                </c:pt>
                <c:pt idx="815">
                  <c:v>7.4959852987276463</c:v>
                </c:pt>
                <c:pt idx="816">
                  <c:v>7.4962017009665942</c:v>
                </c:pt>
                <c:pt idx="817">
                  <c:v>7.4914938788779182</c:v>
                </c:pt>
                <c:pt idx="818">
                  <c:v>7.4885501642320378</c:v>
                </c:pt>
                <c:pt idx="819">
                  <c:v>7.4884535809142108</c:v>
                </c:pt>
                <c:pt idx="820">
                  <c:v>7.4893220098547317</c:v>
                </c:pt>
                <c:pt idx="821">
                  <c:v>7.491830251090505</c:v>
                </c:pt>
                <c:pt idx="822">
                  <c:v>7.4957747688968084</c:v>
                </c:pt>
                <c:pt idx="823">
                  <c:v>7.4982841516793997</c:v>
                </c:pt>
                <c:pt idx="824">
                  <c:v>7.4990381688121488</c:v>
                </c:pt>
                <c:pt idx="825">
                  <c:v>7.5028490601134763</c:v>
                </c:pt>
                <c:pt idx="826">
                  <c:v>7.5022721246432411</c:v>
                </c:pt>
                <c:pt idx="827">
                  <c:v>7.5070234453987723</c:v>
                </c:pt>
                <c:pt idx="828">
                  <c:v>7.5141273669105431</c:v>
                </c:pt>
                <c:pt idx="829">
                  <c:v>7.5149778163849987</c:v>
                </c:pt>
                <c:pt idx="830">
                  <c:v>7.5162936085425827</c:v>
                </c:pt>
                <c:pt idx="831">
                  <c:v>7.5186825224009226</c:v>
                </c:pt>
                <c:pt idx="832">
                  <c:v>7.5193175343165422</c:v>
                </c:pt>
                <c:pt idx="833">
                  <c:v>7.5225891958389184</c:v>
                </c:pt>
                <c:pt idx="834">
                  <c:v>7.5252395146935669</c:v>
                </c:pt>
                <c:pt idx="835">
                  <c:v>7.5283152415258883</c:v>
                </c:pt>
                <c:pt idx="836">
                  <c:v>7.5304043253081545</c:v>
                </c:pt>
                <c:pt idx="837">
                  <c:v>7.53100788719712</c:v>
                </c:pt>
                <c:pt idx="838">
                  <c:v>7.5375195225042262</c:v>
                </c:pt>
                <c:pt idx="839">
                  <c:v>7.5339699938003832</c:v>
                </c:pt>
                <c:pt idx="840">
                  <c:v>7.5332494446874989</c:v>
                </c:pt>
                <c:pt idx="841">
                  <c:v>7.5327685615111477</c:v>
                </c:pt>
                <c:pt idx="842">
                  <c:v>7.5344220354963909</c:v>
                </c:pt>
                <c:pt idx="843">
                  <c:v>7.5388037249631452</c:v>
                </c:pt>
                <c:pt idx="844">
                  <c:v>7.5402863491772223</c:v>
                </c:pt>
                <c:pt idx="845">
                  <c:v>7.5427716764552315</c:v>
                </c:pt>
                <c:pt idx="846">
                  <c:v>7.5440146133714734</c:v>
                </c:pt>
                <c:pt idx="847">
                  <c:v>7.5439600924300976</c:v>
                </c:pt>
                <c:pt idx="848">
                  <c:v>7.5485093155266441</c:v>
                </c:pt>
                <c:pt idx="849">
                  <c:v>7.5529520548552682</c:v>
                </c:pt>
                <c:pt idx="850">
                  <c:v>7.557996892209303</c:v>
                </c:pt>
                <c:pt idx="851">
                  <c:v>7.5624622584909957</c:v>
                </c:pt>
                <c:pt idx="852">
                  <c:v>7.5631883007854412</c:v>
                </c:pt>
                <c:pt idx="853">
                  <c:v>7.5656475685336773</c:v>
                </c:pt>
                <c:pt idx="854">
                  <c:v>7.5693167584468029</c:v>
                </c:pt>
                <c:pt idx="855">
                  <c:v>7.5691437108698665</c:v>
                </c:pt>
                <c:pt idx="856">
                  <c:v>7.5718492491550933</c:v>
                </c:pt>
                <c:pt idx="857">
                  <c:v>7.5758374965007533</c:v>
                </c:pt>
                <c:pt idx="858">
                  <c:v>7.5790670153191968</c:v>
                </c:pt>
                <c:pt idx="859">
                  <c:v>7.5810800976323662</c:v>
                </c:pt>
                <c:pt idx="860">
                  <c:v>7.580473589063331</c:v>
                </c:pt>
                <c:pt idx="861">
                  <c:v>7.5806873539759181</c:v>
                </c:pt>
                <c:pt idx="862">
                  <c:v>7.5792238162457579</c:v>
                </c:pt>
                <c:pt idx="863">
                  <c:v>7.5812001386320844</c:v>
                </c:pt>
                <c:pt idx="864">
                  <c:v>7.5807391349026148</c:v>
                </c:pt>
                <c:pt idx="865">
                  <c:v>7.5831431150909339</c:v>
                </c:pt>
                <c:pt idx="866">
                  <c:v>7.581567411449214</c:v>
                </c:pt>
                <c:pt idx="867">
                  <c:v>7.5810474510881249</c:v>
                </c:pt>
                <c:pt idx="868">
                  <c:v>7.577266785525353</c:v>
                </c:pt>
                <c:pt idx="869">
                  <c:v>7.5772982794223935</c:v>
                </c:pt>
                <c:pt idx="870">
                  <c:v>7.5783902128605405</c:v>
                </c:pt>
                <c:pt idx="871">
                  <c:v>7.5801217028129031</c:v>
                </c:pt>
                <c:pt idx="872">
                  <c:v>7.5791251878154071</c:v>
                </c:pt>
                <c:pt idx="873">
                  <c:v>7.582130992391285</c:v>
                </c:pt>
                <c:pt idx="874">
                  <c:v>7.5806523400342485</c:v>
                </c:pt>
                <c:pt idx="875">
                  <c:v>7.5787901406638412</c:v>
                </c:pt>
                <c:pt idx="876">
                  <c:v>7.5855320152404602</c:v>
                </c:pt>
                <c:pt idx="877">
                  <c:v>7.5867726677261089</c:v>
                </c:pt>
                <c:pt idx="878">
                  <c:v>7.5894392328464164</c:v>
                </c:pt>
                <c:pt idx="879">
                  <c:v>7.5883738905195059</c:v>
                </c:pt>
                <c:pt idx="880">
                  <c:v>7.5879703454929768</c:v>
                </c:pt>
                <c:pt idx="881">
                  <c:v>7.5891232084295552</c:v>
                </c:pt>
                <c:pt idx="882">
                  <c:v>7.5879527237129878</c:v>
                </c:pt>
                <c:pt idx="883">
                  <c:v>7.5876196833532958</c:v>
                </c:pt>
                <c:pt idx="884">
                  <c:v>7.5900758553088963</c:v>
                </c:pt>
                <c:pt idx="885">
                  <c:v>7.5921752454996749</c:v>
                </c:pt>
                <c:pt idx="886">
                  <c:v>7.5910462205065414</c:v>
                </c:pt>
                <c:pt idx="887">
                  <c:v>7.5948919222091718</c:v>
                </c:pt>
                <c:pt idx="888">
                  <c:v>7.5938521649741233</c:v>
                </c:pt>
                <c:pt idx="889">
                  <c:v>7.5890011911642432</c:v>
                </c:pt>
                <c:pt idx="890">
                  <c:v>7.586569404020338</c:v>
                </c:pt>
                <c:pt idx="891">
                  <c:v>7.5869435764516311</c:v>
                </c:pt>
                <c:pt idx="892">
                  <c:v>7.5813761487879674</c:v>
                </c:pt>
                <c:pt idx="893">
                  <c:v>7.5838993579191083</c:v>
                </c:pt>
                <c:pt idx="894">
                  <c:v>7.5821925214331714</c:v>
                </c:pt>
                <c:pt idx="895">
                  <c:v>7.5777122124454763</c:v>
                </c:pt>
                <c:pt idx="896">
                  <c:v>7.5755911396163356</c:v>
                </c:pt>
                <c:pt idx="897">
                  <c:v>7.5751692298172202</c:v>
                </c:pt>
                <c:pt idx="898">
                  <c:v>7.5748169745875202</c:v>
                </c:pt>
                <c:pt idx="899">
                  <c:v>7.572679132785197</c:v>
                </c:pt>
                <c:pt idx="900">
                  <c:v>7.5756942935713596</c:v>
                </c:pt>
                <c:pt idx="901">
                  <c:v>7.5746245535256094</c:v>
                </c:pt>
                <c:pt idx="902">
                  <c:v>7.5698201249851991</c:v>
                </c:pt>
                <c:pt idx="903">
                  <c:v>7.568469317603558</c:v>
                </c:pt>
                <c:pt idx="904">
                  <c:v>7.56643645215172</c:v>
                </c:pt>
                <c:pt idx="905">
                  <c:v>7.5642253248515772</c:v>
                </c:pt>
                <c:pt idx="906">
                  <c:v>7.5599891604551885</c:v>
                </c:pt>
                <c:pt idx="907">
                  <c:v>7.5595506941526764</c:v>
                </c:pt>
                <c:pt idx="908">
                  <c:v>7.5593803025030866</c:v>
                </c:pt>
                <c:pt idx="909">
                  <c:v>7.5549606534423219</c:v>
                </c:pt>
                <c:pt idx="910">
                  <c:v>7.5501374303412376</c:v>
                </c:pt>
                <c:pt idx="911">
                  <c:v>7.5454870162684529</c:v>
                </c:pt>
                <c:pt idx="912">
                  <c:v>7.5423096635740876</c:v>
                </c:pt>
                <c:pt idx="913">
                  <c:v>7.5419947961490834</c:v>
                </c:pt>
                <c:pt idx="914">
                  <c:v>7.5361924161852585</c:v>
                </c:pt>
                <c:pt idx="915">
                  <c:v>7.5285488588351654</c:v>
                </c:pt>
                <c:pt idx="916">
                  <c:v>7.5189303947736335</c:v>
                </c:pt>
                <c:pt idx="917">
                  <c:v>7.5176188868508689</c:v>
                </c:pt>
                <c:pt idx="918">
                  <c:v>7.5165449827300108</c:v>
                </c:pt>
                <c:pt idx="919">
                  <c:v>7.5177005585046572</c:v>
                </c:pt>
                <c:pt idx="920">
                  <c:v>7.5199555465060257</c:v>
                </c:pt>
                <c:pt idx="921">
                  <c:v>7.5207713202098603</c:v>
                </c:pt>
                <c:pt idx="922">
                  <c:v>7.5174917115473363</c:v>
                </c:pt>
                <c:pt idx="923">
                  <c:v>7.51805739030533</c:v>
                </c:pt>
                <c:pt idx="924">
                  <c:v>7.5184861748684853</c:v>
                </c:pt>
                <c:pt idx="925">
                  <c:v>7.522556101454029</c:v>
                </c:pt>
                <c:pt idx="926">
                  <c:v>7.5240267502022107</c:v>
                </c:pt>
                <c:pt idx="927">
                  <c:v>7.5224015919229714</c:v>
                </c:pt>
                <c:pt idx="928">
                  <c:v>7.5233840427554242</c:v>
                </c:pt>
                <c:pt idx="929">
                  <c:v>7.5231907130382751</c:v>
                </c:pt>
                <c:pt idx="930">
                  <c:v>7.5227030998412374</c:v>
                </c:pt>
                <c:pt idx="931">
                  <c:v>7.526906679707281</c:v>
                </c:pt>
                <c:pt idx="932">
                  <c:v>7.5266542361323445</c:v>
                </c:pt>
                <c:pt idx="933">
                  <c:v>7.5278532243428344</c:v>
                </c:pt>
                <c:pt idx="934">
                  <c:v>7.5307187027156033</c:v>
                </c:pt>
                <c:pt idx="935">
                  <c:v>7.5328394966290944</c:v>
                </c:pt>
                <c:pt idx="936">
                  <c:v>7.5314653433542844</c:v>
                </c:pt>
                <c:pt idx="937">
                  <c:v>7.52949741968132</c:v>
                </c:pt>
                <c:pt idx="938">
                  <c:v>7.5316384877778546</c:v>
                </c:pt>
                <c:pt idx="939">
                  <c:v>7.533134090729618</c:v>
                </c:pt>
                <c:pt idx="940">
                  <c:v>7.5330333201691246</c:v>
                </c:pt>
                <c:pt idx="941">
                  <c:v>7.5336055962261526</c:v>
                </c:pt>
                <c:pt idx="942">
                  <c:v>7.5301080869894577</c:v>
                </c:pt>
                <c:pt idx="943">
                  <c:v>7.5269392805403186</c:v>
                </c:pt>
                <c:pt idx="944">
                  <c:v>7.5260925045777185</c:v>
                </c:pt>
                <c:pt idx="945">
                  <c:v>7.5197701554479863</c:v>
                </c:pt>
                <c:pt idx="946">
                  <c:v>7.5232537572392175</c:v>
                </c:pt>
                <c:pt idx="947">
                  <c:v>7.5214136408530976</c:v>
                </c:pt>
                <c:pt idx="948">
                  <c:v>7.5189378510112874</c:v>
                </c:pt>
                <c:pt idx="949">
                  <c:v>7.5175706375612208</c:v>
                </c:pt>
                <c:pt idx="950">
                  <c:v>7.5195554617612288</c:v>
                </c:pt>
                <c:pt idx="951">
                  <c:v>7.5185915217189176</c:v>
                </c:pt>
                <c:pt idx="952">
                  <c:v>7.5193484524352243</c:v>
                </c:pt>
                <c:pt idx="953">
                  <c:v>7.5196028976952221</c:v>
                </c:pt>
                <c:pt idx="954">
                  <c:v>7.5166214189830498</c:v>
                </c:pt>
                <c:pt idx="955">
                  <c:v>7.5144165629408235</c:v>
                </c:pt>
                <c:pt idx="956">
                  <c:v>7.5172614364209949</c:v>
                </c:pt>
                <c:pt idx="957">
                  <c:v>7.5193980897993242</c:v>
                </c:pt>
                <c:pt idx="958">
                  <c:v>7.5179499149253388</c:v>
                </c:pt>
                <c:pt idx="959">
                  <c:v>7.523150436774813</c:v>
                </c:pt>
                <c:pt idx="960">
                  <c:v>7.5274471673556036</c:v>
                </c:pt>
                <c:pt idx="961">
                  <c:v>7.540500474813598</c:v>
                </c:pt>
                <c:pt idx="962">
                  <c:v>7.5559981332144162</c:v>
                </c:pt>
                <c:pt idx="963">
                  <c:v>7.5590965278806834</c:v>
                </c:pt>
                <c:pt idx="964">
                  <c:v>7.5581495617952896</c:v>
                </c:pt>
                <c:pt idx="965">
                  <c:v>7.5629894159355899</c:v>
                </c:pt>
                <c:pt idx="966">
                  <c:v>7.5546730266160012</c:v>
                </c:pt>
                <c:pt idx="967">
                  <c:v>7.5535740155055464</c:v>
                </c:pt>
                <c:pt idx="968">
                  <c:v>7.5487538729676089</c:v>
                </c:pt>
                <c:pt idx="969">
                  <c:v>7.5487538729676089</c:v>
                </c:pt>
                <c:pt idx="970">
                  <c:v>7.5471180939566693</c:v>
                </c:pt>
                <c:pt idx="971">
                  <c:v>7.5478179966276002</c:v>
                </c:pt>
                <c:pt idx="972">
                  <c:v>7.5471180939566693</c:v>
                </c:pt>
                <c:pt idx="998">
                  <c:v>6.8070812354999362</c:v>
                </c:pt>
                <c:pt idx="999">
                  <c:v>6.7551001457177335</c:v>
                </c:pt>
                <c:pt idx="1000">
                  <c:v>6.6649001564001082</c:v>
                </c:pt>
                <c:pt idx="1001">
                  <c:v>6.4291998306216556</c:v>
                </c:pt>
                <c:pt idx="1002">
                  <c:v>6.2994865211439901</c:v>
                </c:pt>
                <c:pt idx="1003">
                  <c:v>6.2129870216303971</c:v>
                </c:pt>
                <c:pt idx="1004">
                  <c:v>6.0868998260484659</c:v>
                </c:pt>
                <c:pt idx="1005">
                  <c:v>5.9978999511658913</c:v>
                </c:pt>
                <c:pt idx="1006">
                  <c:v>5.8148996261516004</c:v>
                </c:pt>
                <c:pt idx="1007">
                  <c:v>5.674593180847296</c:v>
                </c:pt>
                <c:pt idx="1008">
                  <c:v>5.5051014694181504</c:v>
                </c:pt>
                <c:pt idx="1009">
                  <c:v>5.4656004547068733</c:v>
                </c:pt>
                <c:pt idx="1010">
                  <c:v>5.3139996841418906</c:v>
                </c:pt>
                <c:pt idx="1011">
                  <c:v>5.1866003158502281</c:v>
                </c:pt>
                <c:pt idx="1012">
                  <c:v>5.0713975280741579</c:v>
                </c:pt>
                <c:pt idx="1013">
                  <c:v>4.9257003723105299</c:v>
                </c:pt>
                <c:pt idx="1014">
                  <c:v>4.8379996810836019</c:v>
                </c:pt>
                <c:pt idx="1015">
                  <c:v>4.7469998733431567</c:v>
                </c:pt>
                <c:pt idx="1016">
                  <c:v>4.6268003082223004</c:v>
                </c:pt>
                <c:pt idx="1017">
                  <c:v>4.5548023986775661</c:v>
                </c:pt>
                <c:pt idx="1018">
                  <c:v>4.4951033447214286</c:v>
                </c:pt>
                <c:pt idx="1019">
                  <c:v>4.4116004180832533</c:v>
                </c:pt>
                <c:pt idx="1020">
                  <c:v>4.3061004440241959</c:v>
                </c:pt>
                <c:pt idx="1021">
                  <c:v>4.2031995345969335</c:v>
                </c:pt>
                <c:pt idx="1022">
                  <c:v>4.137601808157342</c:v>
                </c:pt>
                <c:pt idx="1023">
                  <c:v>4.041802362051385</c:v>
                </c:pt>
                <c:pt idx="1024">
                  <c:v>3.9631001907328027</c:v>
                </c:pt>
                <c:pt idx="1025">
                  <c:v>3.8902998962366837</c:v>
                </c:pt>
                <c:pt idx="1026">
                  <c:v>3.8406998184145777</c:v>
                </c:pt>
                <c:pt idx="1027">
                  <c:v>3.7635043311966001</c:v>
                </c:pt>
                <c:pt idx="1028">
                  <c:v>3.7144011596683413</c:v>
                </c:pt>
                <c:pt idx="1029">
                  <c:v>3.6295000091486145</c:v>
                </c:pt>
                <c:pt idx="1030">
                  <c:v>3.5742999793947092</c:v>
                </c:pt>
                <c:pt idx="1031">
                  <c:v>3.4717999214117299</c:v>
                </c:pt>
                <c:pt idx="1032">
                  <c:v>3.4373028343179612</c:v>
                </c:pt>
                <c:pt idx="1033">
                  <c:v>3.3726030738762347</c:v>
                </c:pt>
                <c:pt idx="1034">
                  <c:v>3.3112001174886245</c:v>
                </c:pt>
                <c:pt idx="1035">
                  <c:v>3.2623000762905576</c:v>
                </c:pt>
                <c:pt idx="1036">
                  <c:v>3.212699893185345</c:v>
                </c:pt>
                <c:pt idx="1037">
                  <c:v>3.1567027984565357</c:v>
                </c:pt>
                <c:pt idx="1038">
                  <c:v>3.1125033821081161</c:v>
                </c:pt>
                <c:pt idx="1039">
                  <c:v>3.0650001899703057</c:v>
                </c:pt>
                <c:pt idx="1040">
                  <c:v>3.0222999076795531</c:v>
                </c:pt>
                <c:pt idx="1041">
                  <c:v>2.9647997856081929</c:v>
                </c:pt>
                <c:pt idx="1042">
                  <c:v>2.9130023857069318</c:v>
                </c:pt>
                <c:pt idx="1043">
                  <c:v>2.8659032592695439</c:v>
                </c:pt>
                <c:pt idx="1044">
                  <c:v>2.8244002212450141</c:v>
                </c:pt>
                <c:pt idx="1045">
                  <c:v>2.7918002014121157</c:v>
                </c:pt>
                <c:pt idx="1046">
                  <c:v>2.7434999130200595</c:v>
                </c:pt>
                <c:pt idx="1047">
                  <c:v>2.6960021354607306</c:v>
                </c:pt>
                <c:pt idx="1048">
                  <c:v>2.6503021461394383</c:v>
                </c:pt>
                <c:pt idx="1049">
                  <c:v>2.5986999023371027</c:v>
                </c:pt>
                <c:pt idx="1050">
                  <c:v>2.5498002326930873</c:v>
                </c:pt>
                <c:pt idx="1051">
                  <c:v>2.5258998504577903</c:v>
                </c:pt>
                <c:pt idx="1052">
                  <c:v>2.4949028846676811</c:v>
                </c:pt>
                <c:pt idx="1053">
                  <c:v>2.461102659603057</c:v>
                </c:pt>
                <c:pt idx="1054">
                  <c:v>2.4259001892060041</c:v>
                </c:pt>
                <c:pt idx="1055">
                  <c:v>2.3984999160675216</c:v>
                </c:pt>
                <c:pt idx="1056">
                  <c:v>2.3604999870221945</c:v>
                </c:pt>
                <c:pt idx="1057">
                  <c:v>2.3308017753588501</c:v>
                </c:pt>
                <c:pt idx="1058">
                  <c:v>2.2963020790048176</c:v>
                </c:pt>
                <c:pt idx="1059">
                  <c:v>2.2605001159608946</c:v>
                </c:pt>
                <c:pt idx="1060">
                  <c:v>2.2288001869164873</c:v>
                </c:pt>
                <c:pt idx="1061">
                  <c:v>2.1939000770507846</c:v>
                </c:pt>
                <c:pt idx="1062">
                  <c:v>2.1577018684329232</c:v>
                </c:pt>
                <c:pt idx="1063">
                  <c:v>2.1190025039613829</c:v>
                </c:pt>
                <c:pt idx="1064">
                  <c:v>2.0868998527439544</c:v>
                </c:pt>
                <c:pt idx="1065">
                  <c:v>2.0550000656076008</c:v>
                </c:pt>
                <c:pt idx="1066">
                  <c:v>2.0227002059909864</c:v>
                </c:pt>
                <c:pt idx="1067">
                  <c:v>1.9851023986775544</c:v>
                </c:pt>
                <c:pt idx="1068">
                  <c:v>1.9516022010720917</c:v>
                </c:pt>
                <c:pt idx="1069">
                  <c:v>1.9211002349838964</c:v>
                </c:pt>
                <c:pt idx="1070">
                  <c:v>1.8862999259872595</c:v>
                </c:pt>
                <c:pt idx="1071">
                  <c:v>1.8513002204854274</c:v>
                </c:pt>
                <c:pt idx="1072">
                  <c:v>1.8193020149192307</c:v>
                </c:pt>
                <c:pt idx="1073">
                  <c:v>1.7950019050549599</c:v>
                </c:pt>
                <c:pt idx="1074">
                  <c:v>1.7644000900254468</c:v>
                </c:pt>
                <c:pt idx="1075">
                  <c:v>1.7448001670782105</c:v>
                </c:pt>
                <c:pt idx="1076">
                  <c:v>1.7149999214161653</c:v>
                </c:pt>
                <c:pt idx="1077">
                  <c:v>1.6887021896327497</c:v>
                </c:pt>
                <c:pt idx="1078">
                  <c:v>1.6633018020584132</c:v>
                </c:pt>
                <c:pt idx="1079">
                  <c:v>1.6332000053371303</c:v>
                </c:pt>
                <c:pt idx="1080">
                  <c:v>1.6002999168340466</c:v>
                </c:pt>
                <c:pt idx="1081">
                  <c:v>1.5723002174345311</c:v>
                </c:pt>
                <c:pt idx="1082">
                  <c:v>1.5472016677813372</c:v>
                </c:pt>
                <c:pt idx="1083">
                  <c:v>1.5203016998202656</c:v>
                </c:pt>
                <c:pt idx="1084">
                  <c:v>1.4939001685997937</c:v>
                </c:pt>
                <c:pt idx="1085">
                  <c:v>1.4712998535105726</c:v>
                </c:pt>
                <c:pt idx="1086">
                  <c:v>1.4457002174312947</c:v>
                </c:pt>
                <c:pt idx="1087">
                  <c:v>1.4267024192740791</c:v>
                </c:pt>
                <c:pt idx="1088">
                  <c:v>1.4086020889226347</c:v>
                </c:pt>
                <c:pt idx="1089">
                  <c:v>1.3902997940022033</c:v>
                </c:pt>
                <c:pt idx="1090">
                  <c:v>1.3735998771662707</c:v>
                </c:pt>
                <c:pt idx="1091">
                  <c:v>1.3579001686011907</c:v>
                </c:pt>
                <c:pt idx="1092">
                  <c:v>1.3335017127901665</c:v>
                </c:pt>
                <c:pt idx="1093">
                  <c:v>1.3076015487604309</c:v>
                </c:pt>
                <c:pt idx="1094">
                  <c:v>1.2823000961288926</c:v>
                </c:pt>
                <c:pt idx="1095">
                  <c:v>1.2561998687669984</c:v>
                </c:pt>
                <c:pt idx="1096">
                  <c:v>1.2344999160777661</c:v>
                </c:pt>
                <c:pt idx="1097">
                  <c:v>1.2146016685437644</c:v>
                </c:pt>
                <c:pt idx="1098">
                  <c:v>1.1931017761162366</c:v>
                </c:pt>
                <c:pt idx="1099">
                  <c:v>1.1704001785255969</c:v>
                </c:pt>
                <c:pt idx="1100">
                  <c:v>1.1462000869723852</c:v>
                </c:pt>
                <c:pt idx="1101">
                  <c:v>1.1264999168342911</c:v>
                </c:pt>
                <c:pt idx="1102">
                  <c:v>1.1047016723605338</c:v>
                </c:pt>
                <c:pt idx="1103">
                  <c:v>1.0852013725234428</c:v>
                </c:pt>
                <c:pt idx="1104">
                  <c:v>1.0654999893085915</c:v>
                </c:pt>
                <c:pt idx="1105">
                  <c:v>1.0451999099677778</c:v>
                </c:pt>
                <c:pt idx="1106">
                  <c:v>1.025900093074597</c:v>
                </c:pt>
                <c:pt idx="1107">
                  <c:v>1.008001561735</c:v>
                </c:pt>
                <c:pt idx="1108">
                  <c:v>0.98890146712801652</c:v>
                </c:pt>
                <c:pt idx="1109">
                  <c:v>0.9690001624985598</c:v>
                </c:pt>
                <c:pt idx="1110">
                  <c:v>0.95110023116285447</c:v>
                </c:pt>
                <c:pt idx="1111">
                  <c:v>0.93200013961177319</c:v>
                </c:pt>
                <c:pt idx="1112">
                  <c:v>0.91210176238382701</c:v>
                </c:pt>
                <c:pt idx="1113">
                  <c:v>0.89710119704250246</c:v>
                </c:pt>
                <c:pt idx="1114">
                  <c:v>0.87949996184761403</c:v>
                </c:pt>
                <c:pt idx="1115">
                  <c:v>0.86840001830569236</c:v>
                </c:pt>
                <c:pt idx="1116">
                  <c:v>0.85529986648180056</c:v>
                </c:pt>
                <c:pt idx="1117">
                  <c:v>0.83570143202814506</c:v>
                </c:pt>
                <c:pt idx="1118">
                  <c:v>0.8173014945932664</c:v>
                </c:pt>
                <c:pt idx="1119">
                  <c:v>0.80230018385918811</c:v>
                </c:pt>
                <c:pt idx="1120">
                  <c:v>0.7885001739487052</c:v>
                </c:pt>
                <c:pt idx="1121">
                  <c:v>0.77030003432446392</c:v>
                </c:pt>
                <c:pt idx="1122">
                  <c:v>0.75480131911899662</c:v>
                </c:pt>
                <c:pt idx="1123">
                  <c:v>0.73610144499980379</c:v>
                </c:pt>
                <c:pt idx="1124">
                  <c:v>0.72160000152507564</c:v>
                </c:pt>
                <c:pt idx="1125">
                  <c:v>0.70469992217113031</c:v>
                </c:pt>
                <c:pt idx="1126">
                  <c:v>0.68989991225680569</c:v>
                </c:pt>
                <c:pt idx="1127">
                  <c:v>0.67250133590277983</c:v>
                </c:pt>
                <c:pt idx="1128">
                  <c:v>0.65730132598400814</c:v>
                </c:pt>
                <c:pt idx="1129">
                  <c:v>0.64620022658345988</c:v>
                </c:pt>
                <c:pt idx="1130">
                  <c:v>0.6333000114391325</c:v>
                </c:pt>
                <c:pt idx="1131">
                  <c:v>0.61869986266538035</c:v>
                </c:pt>
                <c:pt idx="1132">
                  <c:v>0.60470148543390678</c:v>
                </c:pt>
                <c:pt idx="1133">
                  <c:v>0.597701593011152</c:v>
                </c:pt>
                <c:pt idx="1134">
                  <c:v>0.59089999847492436</c:v>
                </c:pt>
                <c:pt idx="1135">
                  <c:v>0.57400013351434609</c:v>
                </c:pt>
                <c:pt idx="1136">
                  <c:v>0.55940013274812372</c:v>
                </c:pt>
                <c:pt idx="1137">
                  <c:v>0.54970162276731571</c:v>
                </c:pt>
                <c:pt idx="1138">
                  <c:v>0.54160154341661837</c:v>
                </c:pt>
                <c:pt idx="1139">
                  <c:v>0.53599995498370845</c:v>
                </c:pt>
                <c:pt idx="1140">
                  <c:v>0.52430000838648994</c:v>
                </c:pt>
                <c:pt idx="1141">
                  <c:v>0.5132999442939763</c:v>
                </c:pt>
                <c:pt idx="1142">
                  <c:v>0.5009008399938466</c:v>
                </c:pt>
                <c:pt idx="1143">
                  <c:v>0.48620146101893624</c:v>
                </c:pt>
                <c:pt idx="1144">
                  <c:v>0.47580015944549814</c:v>
                </c:pt>
                <c:pt idx="1145">
                  <c:v>0.46569995650497731</c:v>
                </c:pt>
                <c:pt idx="1146">
                  <c:v>0.45530008849164005</c:v>
                </c:pt>
                <c:pt idx="1147">
                  <c:v>0.45070124358608155</c:v>
                </c:pt>
                <c:pt idx="1148">
                  <c:v>0.44240090178936953</c:v>
                </c:pt>
                <c:pt idx="1149">
                  <c:v>0.42920009841327555</c:v>
                </c:pt>
                <c:pt idx="1150">
                  <c:v>0.42130010070104618</c:v>
                </c:pt>
                <c:pt idx="1151">
                  <c:v>0.4069999732892029</c:v>
                </c:pt>
                <c:pt idx="1152">
                  <c:v>0.39550126723770518</c:v>
                </c:pt>
                <c:pt idx="1153">
                  <c:v>0.3864010612378479</c:v>
                </c:pt>
                <c:pt idx="1154">
                  <c:v>0.3795998985224287</c:v>
                </c:pt>
                <c:pt idx="1155">
                  <c:v>0.37709988249844173</c:v>
                </c:pt>
                <c:pt idx="1156">
                  <c:v>0.37410012893087696</c:v>
                </c:pt>
                <c:pt idx="1157">
                  <c:v>0.36400141067133518</c:v>
                </c:pt>
                <c:pt idx="1158">
                  <c:v>0.35470113524934277</c:v>
                </c:pt>
                <c:pt idx="1159">
                  <c:v>0.34239997863187455</c:v>
                </c:pt>
                <c:pt idx="1160">
                  <c:v>0.33969982986309333</c:v>
                </c:pt>
                <c:pt idx="1161">
                  <c:v>0.33180003432789817</c:v>
                </c:pt>
                <c:pt idx="1162">
                  <c:v>0.32320112303568749</c:v>
                </c:pt>
                <c:pt idx="1163">
                  <c:v>0.31700118254957488</c:v>
                </c:pt>
                <c:pt idx="1164">
                  <c:v>0.30720010146615095</c:v>
                </c:pt>
                <c:pt idx="1165">
                  <c:v>0.30070017318212194</c:v>
                </c:pt>
                <c:pt idx="1166">
                  <c:v>0.29129984359315131</c:v>
                </c:pt>
                <c:pt idx="1167">
                  <c:v>0.28350086897989968</c:v>
                </c:pt>
                <c:pt idx="1168">
                  <c:v>0.27250115508650197</c:v>
                </c:pt>
                <c:pt idx="1169">
                  <c:v>0.26579979628877481</c:v>
                </c:pt>
                <c:pt idx="1170">
                  <c:v>0.25640007323818281</c:v>
                </c:pt>
                <c:pt idx="1171">
                  <c:v>0.24670006637461483</c:v>
                </c:pt>
                <c:pt idx="1172">
                  <c:v>0.23590102233720245</c:v>
                </c:pt>
                <c:pt idx="1173">
                  <c:v>0.22780109404266113</c:v>
                </c:pt>
                <c:pt idx="1174">
                  <c:v>0.21699988631735323</c:v>
                </c:pt>
                <c:pt idx="1175">
                  <c:v>0.21049995192879578</c:v>
                </c:pt>
                <c:pt idx="1176">
                  <c:v>0.20490001753933029</c:v>
                </c:pt>
                <c:pt idx="1177">
                  <c:v>0.20030110320658423</c:v>
                </c:pt>
                <c:pt idx="1178">
                  <c:v>0.1967011688175262</c:v>
                </c:pt>
                <c:pt idx="1179">
                  <c:v>0.18960001220693812</c:v>
                </c:pt>
                <c:pt idx="1180">
                  <c:v>0.17970015639730264</c:v>
                </c:pt>
                <c:pt idx="1181">
                  <c:v>0.17090002288023243</c:v>
                </c:pt>
                <c:pt idx="1182">
                  <c:v>0.16260118712671101</c:v>
                </c:pt>
                <c:pt idx="1183">
                  <c:v>0.15380111693229992</c:v>
                </c:pt>
                <c:pt idx="1184">
                  <c:v>0.1485998214702704</c:v>
                </c:pt>
                <c:pt idx="1185">
                  <c:v>0.14029983291402459</c:v>
                </c:pt>
                <c:pt idx="1186">
                  <c:v>0.13549996795336483</c:v>
                </c:pt>
                <c:pt idx="1187">
                  <c:v>0.12930107192369178</c:v>
                </c:pt>
                <c:pt idx="1188">
                  <c:v>0.12320087813714053</c:v>
                </c:pt>
                <c:pt idx="1189">
                  <c:v>0.11759993285522796</c:v>
                </c:pt>
                <c:pt idx="1190">
                  <c:v>0.11169992599025136</c:v>
                </c:pt>
                <c:pt idx="1191">
                  <c:v>0.10480020903924014</c:v>
                </c:pt>
                <c:pt idx="1192">
                  <c:v>9.8701165006787051E-2</c:v>
                </c:pt>
                <c:pt idx="1193">
                  <c:v>9.6401028436957859E-2</c:v>
                </c:pt>
                <c:pt idx="1194">
                  <c:v>8.6999953455233481E-2</c:v>
                </c:pt>
                <c:pt idx="1195">
                  <c:v>7.8100043479935266E-2</c:v>
                </c:pt>
                <c:pt idx="1196">
                  <c:v>7.64999099628767E-2</c:v>
                </c:pt>
                <c:pt idx="1197">
                  <c:v>7.2301074214919936E-2</c:v>
                </c:pt>
                <c:pt idx="1198">
                  <c:v>6.4201088709523901E-2</c:v>
                </c:pt>
                <c:pt idx="1199">
                  <c:v>5.7699877921550069E-2</c:v>
                </c:pt>
                <c:pt idx="1200">
                  <c:v>5.0300233458983712E-2</c:v>
                </c:pt>
                <c:pt idx="1201">
                  <c:v>4.519976195297204E-2</c:v>
                </c:pt>
                <c:pt idx="1202">
                  <c:v>3.6501203918305691E-2</c:v>
                </c:pt>
                <c:pt idx="1203">
                  <c:v>3.2001272578781936E-2</c:v>
                </c:pt>
                <c:pt idx="1204">
                  <c:v>3.2200182336964644E-2</c:v>
                </c:pt>
                <c:pt idx="1205">
                  <c:v>2.6700121306930669E-2</c:v>
                </c:pt>
                <c:pt idx="1206">
                  <c:v>2.2300202173937578E-2</c:v>
                </c:pt>
                <c:pt idx="1207">
                  <c:v>1.6801306148408912E-2</c:v>
                </c:pt>
                <c:pt idx="1208">
                  <c:v>1.0500834650883917E-2</c:v>
                </c:pt>
                <c:pt idx="1209">
                  <c:v>3.9001670738798566E-3</c:v>
                </c:pt>
                <c:pt idx="1210">
                  <c:v>-3.4998123228433542E-3</c:v>
                </c:pt>
                <c:pt idx="1211">
                  <c:v>-1.1900000012246892E-2</c:v>
                </c:pt>
                <c:pt idx="1212">
                  <c:v>-1.3198805623687804E-2</c:v>
                </c:pt>
                <c:pt idx="1213">
                  <c:v>-1.8098902895872016E-2</c:v>
                </c:pt>
                <c:pt idx="1214">
                  <c:v>-2.2100083544501103E-2</c:v>
                </c:pt>
                <c:pt idx="1215">
                  <c:v>-2.6900002674665302E-2</c:v>
                </c:pt>
                <c:pt idx="1216">
                  <c:v>-3.2000015264202375E-2</c:v>
                </c:pt>
                <c:pt idx="1217">
                  <c:v>-3.8599309547862504E-2</c:v>
                </c:pt>
                <c:pt idx="1218">
                  <c:v>-4.2599044427333865E-2</c:v>
                </c:pt>
                <c:pt idx="1219">
                  <c:v>-4.7200013737892732E-2</c:v>
                </c:pt>
                <c:pt idx="1220">
                  <c:v>-5.0400023275869898E-2</c:v>
                </c:pt>
                <c:pt idx="1221">
                  <c:v>-5.9899917992879637E-2</c:v>
                </c:pt>
                <c:pt idx="1222">
                  <c:v>-6.5599203117017169E-2</c:v>
                </c:pt>
                <c:pt idx="1223">
                  <c:v>-6.9699076855613384E-2</c:v>
                </c:pt>
                <c:pt idx="1224">
                  <c:v>-7.2100115590728819E-2</c:v>
                </c:pt>
                <c:pt idx="1225">
                  <c:v>-7.4500064860330895E-2</c:v>
                </c:pt>
                <c:pt idx="1226">
                  <c:v>-7.7500020226580091E-2</c:v>
                </c:pt>
                <c:pt idx="1227">
                  <c:v>-7.989891929901205E-2</c:v>
                </c:pt>
                <c:pt idx="1228">
                  <c:v>-8.0498910909227561E-2</c:v>
                </c:pt>
                <c:pt idx="1229">
                  <c:v>-8.1799886327644344E-2</c:v>
                </c:pt>
                <c:pt idx="1230">
                  <c:v>-8.0500080119236372E-2</c:v>
                </c:pt>
                <c:pt idx="1231">
                  <c:v>-8.2699953847622965E-2</c:v>
                </c:pt>
                <c:pt idx="1232">
                  <c:v>-8.8099350745324045E-2</c:v>
                </c:pt>
                <c:pt idx="1233">
                  <c:v>-9.1399118813569658E-2</c:v>
                </c:pt>
                <c:pt idx="1234">
                  <c:v>-9.4800021754053887E-2</c:v>
                </c:pt>
                <c:pt idx="1235">
                  <c:v>-9.4699910740018822E-2</c:v>
                </c:pt>
                <c:pt idx="1236">
                  <c:v>-0.10020008926949231</c:v>
                </c:pt>
                <c:pt idx="1237">
                  <c:v>-0.10309928704373306</c:v>
                </c:pt>
                <c:pt idx="1238">
                  <c:v>-0.11149902496254072</c:v>
                </c:pt>
                <c:pt idx="1239">
                  <c:v>-0.1166999610941275</c:v>
                </c:pt>
                <c:pt idx="1240">
                  <c:v>-0.11859997978899628</c:v>
                </c:pt>
                <c:pt idx="1241">
                  <c:v>-0.11980006485100603</c:v>
                </c:pt>
                <c:pt idx="1242">
                  <c:v>-0.12419915695500094</c:v>
                </c:pt>
                <c:pt idx="1243">
                  <c:v>-0.12429914245876716</c:v>
                </c:pt>
                <c:pt idx="1244">
                  <c:v>-0.12539991264929995</c:v>
                </c:pt>
                <c:pt idx="1245">
                  <c:v>-0.126799895100703</c:v>
                </c:pt>
                <c:pt idx="1246">
                  <c:v>-0.1285999771207571</c:v>
                </c:pt>
                <c:pt idx="1247">
                  <c:v>-0.13059919891384197</c:v>
                </c:pt>
                <c:pt idx="1248">
                  <c:v>-0.13239897613675566</c:v>
                </c:pt>
                <c:pt idx="1249">
                  <c:v>-0.13279998779762536</c:v>
                </c:pt>
                <c:pt idx="1250">
                  <c:v>-0.13850000038655708</c:v>
                </c:pt>
                <c:pt idx="1251">
                  <c:v>-0.14080000076501165</c:v>
                </c:pt>
                <c:pt idx="1252">
                  <c:v>-0.14539928895101184</c:v>
                </c:pt>
                <c:pt idx="1253">
                  <c:v>-0.14769915352371754</c:v>
                </c:pt>
                <c:pt idx="1254">
                  <c:v>-0.14960011673974805</c:v>
                </c:pt>
                <c:pt idx="1255">
                  <c:v>-0.15069992409553379</c:v>
                </c:pt>
                <c:pt idx="1256">
                  <c:v>-0.15360007248091279</c:v>
                </c:pt>
                <c:pt idx="1257">
                  <c:v>-0.15739920388296014</c:v>
                </c:pt>
                <c:pt idx="1258">
                  <c:v>-0.16239941864478169</c:v>
                </c:pt>
                <c:pt idx="1259">
                  <c:v>-0.16539993515470996</c:v>
                </c:pt>
                <c:pt idx="1260">
                  <c:v>-0.16940008965320885</c:v>
                </c:pt>
                <c:pt idx="1261">
                  <c:v>-0.17109993019403191</c:v>
                </c:pt>
                <c:pt idx="1262">
                  <c:v>-0.17419924851128599</c:v>
                </c:pt>
                <c:pt idx="1263">
                  <c:v>-0.17969942093623104</c:v>
                </c:pt>
                <c:pt idx="1264">
                  <c:v>-0.1848999343928881</c:v>
                </c:pt>
                <c:pt idx="1265">
                  <c:v>-0.19270010986656416</c:v>
                </c:pt>
                <c:pt idx="1266">
                  <c:v>-0.19719998055370525</c:v>
                </c:pt>
                <c:pt idx="1267">
                  <c:v>-0.20049897309218068</c:v>
                </c:pt>
                <c:pt idx="1268">
                  <c:v>-0.20129929962422466</c:v>
                </c:pt>
                <c:pt idx="1269">
                  <c:v>-0.20429999123007292</c:v>
                </c:pt>
                <c:pt idx="1270">
                  <c:v>-0.20560000076511642</c:v>
                </c:pt>
                <c:pt idx="1271">
                  <c:v>-0.20510005264804931</c:v>
                </c:pt>
                <c:pt idx="1272">
                  <c:v>-0.20489932289638091</c:v>
                </c:pt>
                <c:pt idx="1273">
                  <c:v>-0.20619929009262705</c:v>
                </c:pt>
                <c:pt idx="1274">
                  <c:v>-0.21000000573258149</c:v>
                </c:pt>
                <c:pt idx="1275">
                  <c:v>-0.21140001220919657</c:v>
                </c:pt>
                <c:pt idx="1276">
                  <c:v>-0.21329997941211332</c:v>
                </c:pt>
                <c:pt idx="1277">
                  <c:v>-0.21339996490860358</c:v>
                </c:pt>
                <c:pt idx="1278">
                  <c:v>-0.21909924393548863</c:v>
                </c:pt>
                <c:pt idx="1279">
                  <c:v>-0.22109996872313786</c:v>
                </c:pt>
                <c:pt idx="1280">
                  <c:v>-0.22599881630594609</c:v>
                </c:pt>
                <c:pt idx="1281">
                  <c:v>-0.23039997559681069</c:v>
                </c:pt>
                <c:pt idx="1282">
                  <c:v>-0.23279995499615325</c:v>
                </c:pt>
                <c:pt idx="1283">
                  <c:v>-0.23899993133818498</c:v>
                </c:pt>
                <c:pt idx="1284">
                  <c:v>-0.24340000725351274</c:v>
                </c:pt>
                <c:pt idx="1285">
                  <c:v>-0.24969837494427338</c:v>
                </c:pt>
                <c:pt idx="1286">
                  <c:v>-0.2527000896516256</c:v>
                </c:pt>
                <c:pt idx="1287">
                  <c:v>-0.25600001755083213</c:v>
                </c:pt>
                <c:pt idx="1288">
                  <c:v>-0.25930005722329952</c:v>
                </c:pt>
                <c:pt idx="1289">
                  <c:v>-0.26419992485898547</c:v>
                </c:pt>
                <c:pt idx="1290">
                  <c:v>-0.2650989837711677</c:v>
                </c:pt>
                <c:pt idx="1291">
                  <c:v>-0.27119996795954648</c:v>
                </c:pt>
                <c:pt idx="1292">
                  <c:v>-0.27409994431218365</c:v>
                </c:pt>
                <c:pt idx="1293">
                  <c:v>-0.27309988441993482</c:v>
                </c:pt>
                <c:pt idx="1294">
                  <c:v>-0.27050003586191451</c:v>
                </c:pt>
                <c:pt idx="1295">
                  <c:v>-0.27509890747751342</c:v>
                </c:pt>
                <c:pt idx="1296">
                  <c:v>-0.27899996109772474</c:v>
                </c:pt>
                <c:pt idx="1297">
                  <c:v>-0.27790004311100347</c:v>
                </c:pt>
                <c:pt idx="1298">
                  <c:v>-0.28370004349562805</c:v>
                </c:pt>
                <c:pt idx="1299">
                  <c:v>-0.28470003776601516</c:v>
                </c:pt>
                <c:pt idx="1300">
                  <c:v>-0.2849987857916858</c:v>
                </c:pt>
                <c:pt idx="1301">
                  <c:v>-0.28780011711933184</c:v>
                </c:pt>
                <c:pt idx="1302">
                  <c:v>-0.28930009040777804</c:v>
                </c:pt>
                <c:pt idx="1303">
                  <c:v>-0.28989992180140689</c:v>
                </c:pt>
                <c:pt idx="1304">
                  <c:v>-0.29640007591660833</c:v>
                </c:pt>
                <c:pt idx="1305">
                  <c:v>-0.29909846764348913</c:v>
                </c:pt>
                <c:pt idx="1306">
                  <c:v>-0.29990007668675389</c:v>
                </c:pt>
                <c:pt idx="1307">
                  <c:v>-0.30269988403597381</c:v>
                </c:pt>
                <c:pt idx="1308">
                  <c:v>-0.30479992370965192</c:v>
                </c:pt>
                <c:pt idx="1309">
                  <c:v>-0.30730005989607889</c:v>
                </c:pt>
                <c:pt idx="1310">
                  <c:v>-0.30839853020734154</c:v>
                </c:pt>
                <c:pt idx="1311">
                  <c:v>-0.30760006981290644</c:v>
                </c:pt>
                <c:pt idx="1312">
                  <c:v>-0.31439992829109542</c:v>
                </c:pt>
                <c:pt idx="1313">
                  <c:v>-0.31420009766588919</c:v>
                </c:pt>
                <c:pt idx="1314">
                  <c:v>-0.31990005265106447</c:v>
                </c:pt>
                <c:pt idx="1315">
                  <c:v>-0.3248990600623074</c:v>
                </c:pt>
                <c:pt idx="1316">
                  <c:v>-0.33110000801389106</c:v>
                </c:pt>
                <c:pt idx="1317">
                  <c:v>-0.32870006294979248</c:v>
                </c:pt>
                <c:pt idx="1318">
                  <c:v>-0.32839995765971253</c:v>
                </c:pt>
                <c:pt idx="1319">
                  <c:v>-0.32949992179783294</c:v>
                </c:pt>
                <c:pt idx="1320">
                  <c:v>-0.32889870911458274</c:v>
                </c:pt>
                <c:pt idx="1321">
                  <c:v>-0.32800003739248496</c:v>
                </c:pt>
                <c:pt idx="1322">
                  <c:v>-0.32759998054825701</c:v>
                </c:pt>
                <c:pt idx="1323">
                  <c:v>-0.3307999778771773</c:v>
                </c:pt>
                <c:pt idx="1324">
                  <c:v>-0.32679988480231259</c:v>
                </c:pt>
                <c:pt idx="1325">
                  <c:v>-0.32449887123948429</c:v>
                </c:pt>
                <c:pt idx="1326">
                  <c:v>-0.32419999428384472</c:v>
                </c:pt>
                <c:pt idx="1327">
                  <c:v>-0.32490006714215269</c:v>
                </c:pt>
                <c:pt idx="1328">
                  <c:v>-0.32720002518180991</c:v>
                </c:pt>
                <c:pt idx="1329">
                  <c:v>-0.33169993782939855</c:v>
                </c:pt>
                <c:pt idx="1330">
                  <c:v>-0.33519897232326912</c:v>
                </c:pt>
                <c:pt idx="1331">
                  <c:v>-0.33969999275723239</c:v>
                </c:pt>
                <c:pt idx="1332">
                  <c:v>-0.34269995689828647</c:v>
                </c:pt>
                <c:pt idx="1333">
                  <c:v>-0.34309989090979798</c:v>
                </c:pt>
                <c:pt idx="1334">
                  <c:v>-0.34800009346508887</c:v>
                </c:pt>
                <c:pt idx="1335">
                  <c:v>-0.3523984821367776</c:v>
                </c:pt>
                <c:pt idx="1336">
                  <c:v>-0.3528999191330513</c:v>
                </c:pt>
                <c:pt idx="1337">
                  <c:v>-0.35610001908207778</c:v>
                </c:pt>
                <c:pt idx="1338">
                  <c:v>-0.36120008278521709</c:v>
                </c:pt>
                <c:pt idx="1339">
                  <c:v>-0.35989998360309983</c:v>
                </c:pt>
                <c:pt idx="1340">
                  <c:v>-0.35869872856710572</c:v>
                </c:pt>
                <c:pt idx="1341">
                  <c:v>-0.35880009003449231</c:v>
                </c:pt>
                <c:pt idx="1342">
                  <c:v>-0.35950002708705142</c:v>
                </c:pt>
                <c:pt idx="1343">
                  <c:v>-0.36090009689360159</c:v>
                </c:pt>
                <c:pt idx="1344">
                  <c:v>-0.35930003700923407</c:v>
                </c:pt>
                <c:pt idx="1345">
                  <c:v>-0.36129850426368648</c:v>
                </c:pt>
                <c:pt idx="1346">
                  <c:v>-0.35910011635132832</c:v>
                </c:pt>
                <c:pt idx="1347">
                  <c:v>-0.36089991150220158</c:v>
                </c:pt>
                <c:pt idx="1348">
                  <c:v>-0.36299998741742456</c:v>
                </c:pt>
                <c:pt idx="1349">
                  <c:v>-0.36179989128140733</c:v>
                </c:pt>
                <c:pt idx="1350">
                  <c:v>-0.36209890175814508</c:v>
                </c:pt>
                <c:pt idx="1351">
                  <c:v>-0.36439991913357517</c:v>
                </c:pt>
                <c:pt idx="1352">
                  <c:v>-0.36529994964803336</c:v>
                </c:pt>
                <c:pt idx="1353">
                  <c:v>-0.36439991684892448</c:v>
                </c:pt>
                <c:pt idx="1354">
                  <c:v>-0.36520008927618619</c:v>
                </c:pt>
                <c:pt idx="1355">
                  <c:v>-0.36859837837255327</c:v>
                </c:pt>
                <c:pt idx="1356">
                  <c:v>-0.36760005989344791</c:v>
                </c:pt>
                <c:pt idx="1357">
                  <c:v>-0.36560007248772308</c:v>
                </c:pt>
                <c:pt idx="1358">
                  <c:v>-0.36759993096347898</c:v>
                </c:pt>
                <c:pt idx="1359">
                  <c:v>-0.37179988594289171</c:v>
                </c:pt>
                <c:pt idx="1360">
                  <c:v>-0.37329941254574805</c:v>
                </c:pt>
                <c:pt idx="1361">
                  <c:v>-0.37670007973065367</c:v>
                </c:pt>
                <c:pt idx="1362">
                  <c:v>-0.37839993820671225</c:v>
                </c:pt>
                <c:pt idx="1363">
                  <c:v>-0.38249999276013114</c:v>
                </c:pt>
                <c:pt idx="1364">
                  <c:v>-0.38120009881095029</c:v>
                </c:pt>
                <c:pt idx="1365">
                  <c:v>-0.38259852981718723</c:v>
                </c:pt>
                <c:pt idx="1366">
                  <c:v>-0.38250000000698492</c:v>
                </c:pt>
                <c:pt idx="1367">
                  <c:v>-0.38149995499406941</c:v>
                </c:pt>
                <c:pt idx="1368">
                  <c:v>-0.38010011216101702</c:v>
                </c:pt>
                <c:pt idx="1369">
                  <c:v>-0.38099996757955523</c:v>
                </c:pt>
                <c:pt idx="1370">
                  <c:v>-0.38179932518687565</c:v>
                </c:pt>
                <c:pt idx="1371">
                  <c:v>-0.38770002861565445</c:v>
                </c:pt>
                <c:pt idx="1372">
                  <c:v>-0.3917999744444387</c:v>
                </c:pt>
                <c:pt idx="1373">
                  <c:v>-0.38729994469031226</c:v>
                </c:pt>
                <c:pt idx="1374">
                  <c:v>-0.38719991799007403</c:v>
                </c:pt>
                <c:pt idx="1375">
                  <c:v>-0.38689876556600211</c:v>
                </c:pt>
                <c:pt idx="1376">
                  <c:v>-0.38609989166434389</c:v>
                </c:pt>
                <c:pt idx="1377">
                  <c:v>-0.38309999771445291</c:v>
                </c:pt>
                <c:pt idx="1378">
                  <c:v>-0.38660011253523408</c:v>
                </c:pt>
                <c:pt idx="1379">
                  <c:v>-0.3868999439291656</c:v>
                </c:pt>
                <c:pt idx="1380">
                  <c:v>-0.38509922905359417</c:v>
                </c:pt>
                <c:pt idx="1381">
                  <c:v>-0.38710010452632559</c:v>
                </c:pt>
                <c:pt idx="1382">
                  <c:v>-0.39000006256537745</c:v>
                </c:pt>
                <c:pt idx="1383">
                  <c:v>-0.39279993897071108</c:v>
                </c:pt>
                <c:pt idx="1384">
                  <c:v>-0.39280007209890755</c:v>
                </c:pt>
                <c:pt idx="1385">
                  <c:v>-0.39419873543374706</c:v>
                </c:pt>
                <c:pt idx="1386">
                  <c:v>-0.39509989777434384</c:v>
                </c:pt>
                <c:pt idx="1387">
                  <c:v>-0.39489996452903142</c:v>
                </c:pt>
                <c:pt idx="1388">
                  <c:v>-0.39959994965465739</c:v>
                </c:pt>
                <c:pt idx="1389">
                  <c:v>-0.39719988976139575</c:v>
                </c:pt>
                <c:pt idx="1390">
                  <c:v>-0.39529890938865719</c:v>
                </c:pt>
                <c:pt idx="1391">
                  <c:v>-0.39620006561744958</c:v>
                </c:pt>
                <c:pt idx="1392">
                  <c:v>-0.39329989395628218</c:v>
                </c:pt>
                <c:pt idx="1393">
                  <c:v>-0.39050010262144497</c:v>
                </c:pt>
                <c:pt idx="1394">
                  <c:v>-0.39250002746848622</c:v>
                </c:pt>
                <c:pt idx="1395">
                  <c:v>-0.389498769378406</c:v>
                </c:pt>
                <c:pt idx="1396">
                  <c:v>-0.38990010071574943</c:v>
                </c:pt>
                <c:pt idx="1397">
                  <c:v>-0.39330006180534838</c:v>
                </c:pt>
                <c:pt idx="1398">
                  <c:v>-0.39399998360750033</c:v>
                </c:pt>
                <c:pt idx="1399">
                  <c:v>-0.39330001411872217</c:v>
                </c:pt>
                <c:pt idx="1400">
                  <c:v>-0.39529871674312744</c:v>
                </c:pt>
                <c:pt idx="1401">
                  <c:v>-0.39550001182942651</c:v>
                </c:pt>
                <c:pt idx="1402">
                  <c:v>-0.39320001221494749</c:v>
                </c:pt>
                <c:pt idx="1403">
                  <c:v>-0.39430010299838614</c:v>
                </c:pt>
                <c:pt idx="1404">
                  <c:v>-0.39489995537587674</c:v>
                </c:pt>
                <c:pt idx="1405">
                  <c:v>-0.39589940033329185</c:v>
                </c:pt>
                <c:pt idx="1406">
                  <c:v>-0.39800003128766548</c:v>
                </c:pt>
                <c:pt idx="1407">
                  <c:v>-0.39999998321582098</c:v>
                </c:pt>
                <c:pt idx="1408">
                  <c:v>-0.40060010719753336</c:v>
                </c:pt>
                <c:pt idx="1409">
                  <c:v>-0.4008998870922369</c:v>
                </c:pt>
                <c:pt idx="1410">
                  <c:v>-0.40769942856422858</c:v>
                </c:pt>
                <c:pt idx="1411">
                  <c:v>-0.40870002327574184</c:v>
                </c:pt>
                <c:pt idx="1412">
                  <c:v>-0.41350008088193135</c:v>
                </c:pt>
                <c:pt idx="1413">
                  <c:v>-0.418299903118168</c:v>
                </c:pt>
                <c:pt idx="1414">
                  <c:v>-0.42219989433215233</c:v>
                </c:pt>
                <c:pt idx="1415">
                  <c:v>-0.42149893494206481</c:v>
                </c:pt>
                <c:pt idx="1416">
                  <c:v>-0.42250002174841939</c:v>
                </c:pt>
                <c:pt idx="1417">
                  <c:v>-0.42350007934874156</c:v>
                </c:pt>
                <c:pt idx="1418">
                  <c:v>-0.42709996491612401</c:v>
                </c:pt>
                <c:pt idx="1419">
                  <c:v>-0.42709999542421428</c:v>
                </c:pt>
                <c:pt idx="1420">
                  <c:v>-0.42359915085398825</c:v>
                </c:pt>
                <c:pt idx="1421">
                  <c:v>-0.42549992370913969</c:v>
                </c:pt>
                <c:pt idx="1422">
                  <c:v>-0.42389988784998422</c:v>
                </c:pt>
                <c:pt idx="1423">
                  <c:v>-0.42349988213391043</c:v>
                </c:pt>
                <c:pt idx="1424">
                  <c:v>-0.42070002136460971</c:v>
                </c:pt>
                <c:pt idx="1425">
                  <c:v>-0.42289830742811318</c:v>
                </c:pt>
                <c:pt idx="1426">
                  <c:v>-0.4199999195188866</c:v>
                </c:pt>
                <c:pt idx="1427">
                  <c:v>-0.41979994392750086</c:v>
                </c:pt>
                <c:pt idx="1428">
                  <c:v>-0.42250004081870429</c:v>
                </c:pt>
                <c:pt idx="1429">
                  <c:v>-0.42700007134408224</c:v>
                </c:pt>
                <c:pt idx="1430">
                  <c:v>-0.42949945297732484</c:v>
                </c:pt>
                <c:pt idx="1431">
                  <c:v>-0.434200014504313</c:v>
                </c:pt>
                <c:pt idx="1432">
                  <c:v>-0.4314999485068256</c:v>
                </c:pt>
                <c:pt idx="1433">
                  <c:v>-0.42939991875027772</c:v>
                </c:pt>
                <c:pt idx="1434">
                  <c:v>-0.43099998245452298</c:v>
                </c:pt>
                <c:pt idx="1435">
                  <c:v>-0.43009899292519549</c:v>
                </c:pt>
                <c:pt idx="1436">
                  <c:v>-0.43060007972962921</c:v>
                </c:pt>
                <c:pt idx="1437">
                  <c:v>-0.43199993210146204</c:v>
                </c:pt>
                <c:pt idx="1438">
                  <c:v>-0.4313000320471474</c:v>
                </c:pt>
                <c:pt idx="1439">
                  <c:v>-0.43349988442059839</c:v>
                </c:pt>
                <c:pt idx="1440">
                  <c:v>-0.43829939575516619</c:v>
                </c:pt>
                <c:pt idx="1441">
                  <c:v>-0.44329996033047792</c:v>
                </c:pt>
                <c:pt idx="1442">
                  <c:v>-0.44389995155506767</c:v>
                </c:pt>
                <c:pt idx="1443">
                  <c:v>-0.44559993973962264</c:v>
                </c:pt>
                <c:pt idx="1444">
                  <c:v>-0.44890006981586339</c:v>
                </c:pt>
                <c:pt idx="1445">
                  <c:v>-0.44879893837787677</c:v>
                </c:pt>
                <c:pt idx="1446">
                  <c:v>-0.45029988937312737</c:v>
                </c:pt>
                <c:pt idx="1447">
                  <c:v>-0.45039998016727623</c:v>
                </c:pt>
                <c:pt idx="1448">
                  <c:v>-0.45439992600586265</c:v>
                </c:pt>
                <c:pt idx="1449">
                  <c:v>-0.45139989319432061</c:v>
                </c:pt>
                <c:pt idx="1450">
                  <c:v>-0.45359937134344364</c:v>
                </c:pt>
                <c:pt idx="1451">
                  <c:v>-0.4545000385332969</c:v>
                </c:pt>
                <c:pt idx="1452">
                  <c:v>-0.45390010224218713</c:v>
                </c:pt>
                <c:pt idx="1453">
                  <c:v>-0.45670004807470832</c:v>
                </c:pt>
                <c:pt idx="1454">
                  <c:v>-0.45880003624188248</c:v>
                </c:pt>
                <c:pt idx="1455">
                  <c:v>-0.45669909649586771</c:v>
                </c:pt>
                <c:pt idx="1456">
                  <c:v>-0.45850002480437979</c:v>
                </c:pt>
                <c:pt idx="1457">
                  <c:v>-0.45710004921420477</c:v>
                </c:pt>
                <c:pt idx="1458">
                  <c:v>-0.45560003433638485</c:v>
                </c:pt>
                <c:pt idx="1459">
                  <c:v>-0.45480001201940468</c:v>
                </c:pt>
                <c:pt idx="1460">
                  <c:v>-0.45479910545691382</c:v>
                </c:pt>
                <c:pt idx="1461">
                  <c:v>-0.45789994774531806</c:v>
                </c:pt>
                <c:pt idx="1462">
                  <c:v>-0.46189996605244232</c:v>
                </c:pt>
                <c:pt idx="1463">
                  <c:v>-0.46390004024578957</c:v>
                </c:pt>
                <c:pt idx="1464">
                  <c:v>-0.46310003758117091</c:v>
                </c:pt>
                <c:pt idx="1465">
                  <c:v>-0.46209908124001231</c:v>
                </c:pt>
                <c:pt idx="1466">
                  <c:v>-0.46260000954498537</c:v>
                </c:pt>
                <c:pt idx="1467">
                  <c:v>-0.46049997673253529</c:v>
                </c:pt>
                <c:pt idx="1468">
                  <c:v>-0.45809998761251336</c:v>
                </c:pt>
                <c:pt idx="1469">
                  <c:v>-0.45860002422705293</c:v>
                </c:pt>
                <c:pt idx="1470">
                  <c:v>-0.46059874344791751</c:v>
                </c:pt>
                <c:pt idx="1471">
                  <c:v>-0.45490005817555357</c:v>
                </c:pt>
                <c:pt idx="1472">
                  <c:v>-0.45150003147864481</c:v>
                </c:pt>
                <c:pt idx="1473">
                  <c:v>-0.45019998951465823</c:v>
                </c:pt>
                <c:pt idx="1474">
                  <c:v>-0.44610002918489045</c:v>
                </c:pt>
                <c:pt idx="1475">
                  <c:v>-0.443799324806605</c:v>
                </c:pt>
                <c:pt idx="1476">
                  <c:v>-0.44340002518583788</c:v>
                </c:pt>
                <c:pt idx="1477">
                  <c:v>-0.44329996357555501</c:v>
                </c:pt>
                <c:pt idx="1478">
                  <c:v>-0.44570001202373533</c:v>
                </c:pt>
                <c:pt idx="1479">
                  <c:v>-0.44699998055148171</c:v>
                </c:pt>
                <c:pt idx="1480">
                  <c:v>-0.45149955216038506</c:v>
                </c:pt>
                <c:pt idx="1481">
                  <c:v>-0.45430004120134981</c:v>
                </c:pt>
                <c:pt idx="1482">
                  <c:v>-0.4494000385311665</c:v>
                </c:pt>
                <c:pt idx="1483">
                  <c:v>-0.44749999656778527</c:v>
                </c:pt>
                <c:pt idx="1484">
                  <c:v>-0.44499994107172824</c:v>
                </c:pt>
                <c:pt idx="1485">
                  <c:v>-0.44439911137305899</c:v>
                </c:pt>
                <c:pt idx="1486">
                  <c:v>-0.44309998684911989</c:v>
                </c:pt>
                <c:pt idx="1487">
                  <c:v>-0.44400000210589496</c:v>
                </c:pt>
                <c:pt idx="1488">
                  <c:v>-0.4471999736779253</c:v>
                </c:pt>
                <c:pt idx="1489">
                  <c:v>-0.44810001774021657</c:v>
                </c:pt>
                <c:pt idx="1490">
                  <c:v>-0.44459904480754631</c:v>
                </c:pt>
                <c:pt idx="1491">
                  <c:v>-0.443900009347999</c:v>
                </c:pt>
                <c:pt idx="1492">
                  <c:v>-0.4409000337618636</c:v>
                </c:pt>
                <c:pt idx="1493">
                  <c:v>-0.43819995861849748</c:v>
                </c:pt>
                <c:pt idx="1494">
                  <c:v>-0.43829996033309726</c:v>
                </c:pt>
                <c:pt idx="1495">
                  <c:v>-0.43939969177154126</c:v>
                </c:pt>
                <c:pt idx="1496">
                  <c:v>-0.44410000877542188</c:v>
                </c:pt>
                <c:pt idx="1497">
                  <c:v>-0.44640005722612841</c:v>
                </c:pt>
                <c:pt idx="1498">
                  <c:v>-0.44840000000840519</c:v>
                </c:pt>
                <c:pt idx="1499">
                  <c:v>-0.45020000915974379</c:v>
                </c:pt>
                <c:pt idx="1500">
                  <c:v>-0.45329926242993679</c:v>
                </c:pt>
                <c:pt idx="1501">
                  <c:v>-0.4534999658644665</c:v>
                </c:pt>
                <c:pt idx="1502">
                  <c:v>-0.45389998417522293</c:v>
                </c:pt>
                <c:pt idx="1503">
                  <c:v>-0.45419996185955824</c:v>
                </c:pt>
                <c:pt idx="1504">
                  <c:v>-0.45249997272912879</c:v>
                </c:pt>
                <c:pt idx="1505">
                  <c:v>-0.4476989727045293</c:v>
                </c:pt>
                <c:pt idx="1506">
                  <c:v>-0.44549997349531623</c:v>
                </c:pt>
                <c:pt idx="1507">
                  <c:v>-0.45100001584069105</c:v>
                </c:pt>
                <c:pt idx="1508">
                  <c:v>-0.45840003852936206</c:v>
                </c:pt>
                <c:pt idx="1509">
                  <c:v>-0.4568999965704279</c:v>
                </c:pt>
                <c:pt idx="1510">
                  <c:v>-0.45499916687549558</c:v>
                </c:pt>
                <c:pt idx="1511">
                  <c:v>-0.45390000916086137</c:v>
                </c:pt>
                <c:pt idx="1512">
                  <c:v>-0.4540999868477229</c:v>
                </c:pt>
                <c:pt idx="1513">
                  <c:v>-0.4516999780680635</c:v>
                </c:pt>
                <c:pt idx="1514">
                  <c:v>-0.45009997845045291</c:v>
                </c:pt>
                <c:pt idx="1515">
                  <c:v>-0.44629910507501336</c:v>
                </c:pt>
                <c:pt idx="1516">
                  <c:v>-0.44589998055016622</c:v>
                </c:pt>
                <c:pt idx="1517">
                  <c:v>-0.44380002461548429</c:v>
                </c:pt>
                <c:pt idx="1518">
                  <c:v>-0.43980004902550718</c:v>
                </c:pt>
                <c:pt idx="1519">
                  <c:v>-0.44130002060410334</c:v>
                </c:pt>
                <c:pt idx="1520">
                  <c:v>-0.44109938259498449</c:v>
                </c:pt>
                <c:pt idx="1521">
                  <c:v>-0.44369994411681546</c:v>
                </c:pt>
                <c:pt idx="1522">
                  <c:v>-0.44189999256923329</c:v>
                </c:pt>
                <c:pt idx="1523">
                  <c:v>-0.44380003185506212</c:v>
                </c:pt>
                <c:pt idx="1524">
                  <c:v>-0.44480002747150138</c:v>
                </c:pt>
                <c:pt idx="1525">
                  <c:v>-0.44739933052187553</c:v>
                </c:pt>
                <c:pt idx="1526">
                  <c:v>-0.44789994488382945</c:v>
                </c:pt>
                <c:pt idx="1527">
                  <c:v>-0.44819998589082388</c:v>
                </c:pt>
                <c:pt idx="1528">
                  <c:v>-0.44900002385111293</c:v>
                </c:pt>
                <c:pt idx="1529">
                  <c:v>-0.45080003910697997</c:v>
                </c:pt>
                <c:pt idx="1530">
                  <c:v>-0.45389946270734072</c:v>
                </c:pt>
                <c:pt idx="1531">
                  <c:v>-0.45469997139298357</c:v>
                </c:pt>
                <c:pt idx="1532">
                  <c:v>-0.45829996700922493</c:v>
                </c:pt>
                <c:pt idx="1533">
                  <c:v>-0.45929997482744511</c:v>
                </c:pt>
                <c:pt idx="1534">
                  <c:v>-0.45610005207709037</c:v>
                </c:pt>
                <c:pt idx="1535">
                  <c:v>-0.45469946385128424</c:v>
                </c:pt>
                <c:pt idx="1536">
                  <c:v>-0.45650000878231367</c:v>
                </c:pt>
                <c:pt idx="1537">
                  <c:v>-0.45969997425709153</c:v>
                </c:pt>
                <c:pt idx="1538">
                  <c:v>-0.46050005150027573</c:v>
                </c:pt>
                <c:pt idx="1539">
                  <c:v>-0.45599999905243749</c:v>
                </c:pt>
                <c:pt idx="1540">
                  <c:v>-0.45429843140300363</c:v>
                </c:pt>
                <c:pt idx="1541">
                  <c:v>-0.45120000725000864</c:v>
                </c:pt>
                <c:pt idx="1542">
                  <c:v>-0.44749998798943125</c:v>
                </c:pt>
                <c:pt idx="1543">
                  <c:v>-0.4472000228925026</c:v>
                </c:pt>
                <c:pt idx="1544">
                  <c:v>-0.4521000547465519</c:v>
                </c:pt>
                <c:pt idx="1545">
                  <c:v>-0.45569952068763087</c:v>
                </c:pt>
                <c:pt idx="1546">
                  <c:v>-0.45620004597003572</c:v>
                </c:pt>
                <c:pt idx="1547">
                  <c:v>-0.45610001449676929</c:v>
                </c:pt>
                <c:pt idx="1548">
                  <c:v>-0.45249999524094164</c:v>
                </c:pt>
                <c:pt idx="1549">
                  <c:v>-0.45049998036120087</c:v>
                </c:pt>
                <c:pt idx="1550">
                  <c:v>-0.45129959125915775</c:v>
                </c:pt>
                <c:pt idx="1551">
                  <c:v>-0.4554999942847644</c:v>
                </c:pt>
                <c:pt idx="1552">
                  <c:v>-0.45479997940856265</c:v>
                </c:pt>
                <c:pt idx="1553">
                  <c:v>-0.45299996014364297</c:v>
                </c:pt>
                <c:pt idx="1554">
                  <c:v>-0.45270000858727144</c:v>
                </c:pt>
                <c:pt idx="1555">
                  <c:v>-0.44869894962903345</c:v>
                </c:pt>
                <c:pt idx="1556">
                  <c:v>-0.44899996701133205</c:v>
                </c:pt>
                <c:pt idx="1557">
                  <c:v>-0.44460001106926939</c:v>
                </c:pt>
                <c:pt idx="1558">
                  <c:v>-0.44290003547939705</c:v>
                </c:pt>
                <c:pt idx="1559">
                  <c:v>-0.44009996948443586</c:v>
                </c:pt>
                <c:pt idx="1560">
                  <c:v>-0.44079882145888405</c:v>
                </c:pt>
                <c:pt idx="1561">
                  <c:v>-0.43579999733628938</c:v>
                </c:pt>
                <c:pt idx="1562">
                  <c:v>-0.4373000593186589</c:v>
                </c:pt>
                <c:pt idx="1563">
                  <c:v>-0.4353000339542632</c:v>
                </c:pt>
                <c:pt idx="1564">
                  <c:v>-0.43469998588989256</c:v>
                </c:pt>
                <c:pt idx="1565">
                  <c:v>-0.435499666215037</c:v>
                </c:pt>
                <c:pt idx="1566">
                  <c:v>-0.43969996357191121</c:v>
                </c:pt>
                <c:pt idx="1567">
                  <c:v>-0.44029999542544829</c:v>
                </c:pt>
                <c:pt idx="1568">
                  <c:v>-0.43559998970886227</c:v>
                </c:pt>
                <c:pt idx="1569">
                  <c:v>-0.42889997654856415</c:v>
                </c:pt>
                <c:pt idx="1570">
                  <c:v>-0.42729948044143384</c:v>
                </c:pt>
                <c:pt idx="1571">
                  <c:v>-0.43040000573091675</c:v>
                </c:pt>
                <c:pt idx="1572">
                  <c:v>-0.43100004368898226</c:v>
                </c:pt>
                <c:pt idx="1573">
                  <c:v>-0.42909997463721083</c:v>
                </c:pt>
                <c:pt idx="1574">
                  <c:v>-0.4323999567059218</c:v>
                </c:pt>
                <c:pt idx="1575">
                  <c:v>-0.43519937287055654</c:v>
                </c:pt>
                <c:pt idx="1576">
                  <c:v>-0.43599997062847251</c:v>
                </c:pt>
                <c:pt idx="1577">
                  <c:v>-0.43780000248079887</c:v>
                </c:pt>
                <c:pt idx="1578">
                  <c:v>-0.44229997540242039</c:v>
                </c:pt>
                <c:pt idx="1579">
                  <c:v>-0.44490004959516227</c:v>
                </c:pt>
                <c:pt idx="1580">
                  <c:v>-0.44759922123921569</c:v>
                </c:pt>
                <c:pt idx="1581">
                  <c:v>-0.4478999412531266</c:v>
                </c:pt>
                <c:pt idx="1582">
                  <c:v>-0.44670002900238615</c:v>
                </c:pt>
                <c:pt idx="1583">
                  <c:v>-0.4440000066824723</c:v>
                </c:pt>
                <c:pt idx="1584">
                  <c:v>-0.4410000101197511</c:v>
                </c:pt>
                <c:pt idx="1585">
                  <c:v>-0.43729909305693582</c:v>
                </c:pt>
                <c:pt idx="1586">
                  <c:v>-0.43440000477130525</c:v>
                </c:pt>
                <c:pt idx="1587">
                  <c:v>-0.43119997940812027</c:v>
                </c:pt>
                <c:pt idx="1588">
                  <c:v>-0.43329997501859907</c:v>
                </c:pt>
                <c:pt idx="1589">
                  <c:v>-0.43199994354654336</c:v>
                </c:pt>
                <c:pt idx="1590">
                  <c:v>-0.43379891606309684</c:v>
                </c:pt>
                <c:pt idx="1591">
                  <c:v>-0.43129996967763873</c:v>
                </c:pt>
                <c:pt idx="1592">
                  <c:v>-0.43000003033375833</c:v>
                </c:pt>
                <c:pt idx="1593">
                  <c:v>-0.42579997178108897</c:v>
                </c:pt>
                <c:pt idx="1594">
                  <c:v>-0.4261000368205714</c:v>
                </c:pt>
                <c:pt idx="1595">
                  <c:v>-0.42959979400620796</c:v>
                </c:pt>
                <c:pt idx="1596">
                  <c:v>-0.43059998570242897</c:v>
                </c:pt>
                <c:pt idx="1597">
                  <c:v>-0.42880005684128264</c:v>
                </c:pt>
                <c:pt idx="1598">
                  <c:v>-0.43019997559167678</c:v>
                </c:pt>
                <c:pt idx="1599">
                  <c:v>-0.42599998036166653</c:v>
                </c:pt>
                <c:pt idx="1600">
                  <c:v>-0.42909922143007861</c:v>
                </c:pt>
                <c:pt idx="1601">
                  <c:v>-0.43269997463357868</c:v>
                </c:pt>
                <c:pt idx="1602">
                  <c:v>-0.43220001088047866</c:v>
                </c:pt>
                <c:pt idx="1603">
                  <c:v>-0.43479997941176407</c:v>
                </c:pt>
                <c:pt idx="1604">
                  <c:v>-0.4392000444495352</c:v>
                </c:pt>
                <c:pt idx="1605">
                  <c:v>-0.43749907589517534</c:v>
                </c:pt>
                <c:pt idx="1606">
                  <c:v>-0.43579995442269137</c:v>
                </c:pt>
                <c:pt idx="1607">
                  <c:v>-0.43829997273132904</c:v>
                </c:pt>
                <c:pt idx="1608">
                  <c:v>-0.44019998493604362</c:v>
                </c:pt>
                <c:pt idx="1609">
                  <c:v>-0.44180004997906508</c:v>
                </c:pt>
                <c:pt idx="1610">
                  <c:v>-0.44559921112522716</c:v>
                </c:pt>
                <c:pt idx="1611">
                  <c:v>-0.44470001717127161</c:v>
                </c:pt>
                <c:pt idx="1612">
                  <c:v>-0.43940001145529095</c:v>
                </c:pt>
                <c:pt idx="1613">
                  <c:v>-0.44310005684383214</c:v>
                </c:pt>
                <c:pt idx="1614">
                  <c:v>-0.4449000162203447</c:v>
                </c:pt>
                <c:pt idx="1615">
                  <c:v>-0.44629948215879267</c:v>
                </c:pt>
                <c:pt idx="1616">
                  <c:v>-0.44900000744382851</c:v>
                </c:pt>
                <c:pt idx="1617">
                  <c:v>-0.45020005894184578</c:v>
                </c:pt>
                <c:pt idx="1618">
                  <c:v>-0.45019996414339403</c:v>
                </c:pt>
                <c:pt idx="1619">
                  <c:v>-0.45059997940552421</c:v>
                </c:pt>
                <c:pt idx="1620">
                  <c:v>-0.44829917240713257</c:v>
                </c:pt>
                <c:pt idx="1621">
                  <c:v>-0.44859996185550699</c:v>
                </c:pt>
                <c:pt idx="1622">
                  <c:v>-0.45040000419976423</c:v>
                </c:pt>
                <c:pt idx="1623">
                  <c:v>-0.44589998493756866</c:v>
                </c:pt>
                <c:pt idx="1624">
                  <c:v>-0.44459998360252939</c:v>
                </c:pt>
                <c:pt idx="1625">
                  <c:v>-0.44089914036158007</c:v>
                </c:pt>
                <c:pt idx="1626">
                  <c:v>-0.43849996605422348</c:v>
                </c:pt>
                <c:pt idx="1627">
                  <c:v>-0.43739998741511954</c:v>
                </c:pt>
                <c:pt idx="1628">
                  <c:v>-0.4378000585566042</c:v>
                </c:pt>
                <c:pt idx="1629">
                  <c:v>-0.43610005283699138</c:v>
                </c:pt>
                <c:pt idx="1630">
                  <c:v>-0.43609923974145204</c:v>
                </c:pt>
                <c:pt idx="1631">
                  <c:v>-0.43520000954595162</c:v>
                </c:pt>
                <c:pt idx="1632">
                  <c:v>-0.4335000038263388</c:v>
                </c:pt>
                <c:pt idx="1633">
                  <c:v>-0.43359994659840595</c:v>
                </c:pt>
                <c:pt idx="1634">
                  <c:v>-0.43179998589039315</c:v>
                </c:pt>
                <c:pt idx="1635">
                  <c:v>-0.4295989177771844</c:v>
                </c:pt>
                <c:pt idx="1636">
                  <c:v>-0.42449995479546487</c:v>
                </c:pt>
                <c:pt idx="1637">
                  <c:v>-0.42669995957112405</c:v>
                </c:pt>
                <c:pt idx="1638">
                  <c:v>-0.42889994163851952</c:v>
                </c:pt>
                <c:pt idx="1639">
                  <c:v>-0.42790004597191</c:v>
                </c:pt>
                <c:pt idx="1640">
                  <c:v>-0.43009899884054903</c:v>
                </c:pt>
                <c:pt idx="1641">
                  <c:v>-0.43019997997180326</c:v>
                </c:pt>
                <c:pt idx="1642">
                  <c:v>-0.43420000268088188</c:v>
                </c:pt>
                <c:pt idx="1643">
                  <c:v>-0.43140002098516561</c:v>
                </c:pt>
                <c:pt idx="1644">
                  <c:v>-0.43380003319907701</c:v>
                </c:pt>
                <c:pt idx="1645">
                  <c:v>-0.43709993973607197</c:v>
                </c:pt>
                <c:pt idx="1646">
                  <c:v>-0.44050002575386316</c:v>
                </c:pt>
                <c:pt idx="1647">
                  <c:v>-0.44090002136363182</c:v>
                </c:pt>
                <c:pt idx="1648">
                  <c:v>-0.44420005627034698</c:v>
                </c:pt>
                <c:pt idx="1649">
                  <c:v>-0.439500000764383</c:v>
                </c:pt>
                <c:pt idx="1650">
                  <c:v>-0.43639844532299321</c:v>
                </c:pt>
                <c:pt idx="1651">
                  <c:v>-0.43060000458353898</c:v>
                </c:pt>
                <c:pt idx="1652">
                  <c:v>-0.42819996566686314</c:v>
                </c:pt>
                <c:pt idx="1653">
                  <c:v>-0.42730001106247073</c:v>
                </c:pt>
                <c:pt idx="1654">
                  <c:v>-0.42549999924085569</c:v>
                </c:pt>
                <c:pt idx="1655">
                  <c:v>-0.42639928875723854</c:v>
                </c:pt>
                <c:pt idx="1656">
                  <c:v>-0.42330002537346445</c:v>
                </c:pt>
                <c:pt idx="1657">
                  <c:v>-0.4234999908512691</c:v>
                </c:pt>
                <c:pt idx="1658">
                  <c:v>-0.4241000128822634</c:v>
                </c:pt>
                <c:pt idx="1659">
                  <c:v>-0.42140002441738034</c:v>
                </c:pt>
                <c:pt idx="1660">
                  <c:v>-0.42459949713520473</c:v>
                </c:pt>
                <c:pt idx="1661">
                  <c:v>-0.42099998483899981</c:v>
                </c:pt>
                <c:pt idx="1662">
                  <c:v>-0.41700002957077231</c:v>
                </c:pt>
                <c:pt idx="1663">
                  <c:v>-0.41770000486576464</c:v>
                </c:pt>
                <c:pt idx="1664">
                  <c:v>-0.42049998456059257</c:v>
                </c:pt>
                <c:pt idx="1665">
                  <c:v>-0.42169999304314842</c:v>
                </c:pt>
                <c:pt idx="1666">
                  <c:v>-0.42340001135744387</c:v>
                </c:pt>
                <c:pt idx="1667">
                  <c:v>-0.42669998665223829</c:v>
                </c:pt>
                <c:pt idx="1668">
                  <c:v>-0.42749997177452315</c:v>
                </c:pt>
                <c:pt idx="1669">
                  <c:v>-0.42679999247047817</c:v>
                </c:pt>
                <c:pt idx="1670">
                  <c:v>-0.4271999843622325</c:v>
                </c:pt>
                <c:pt idx="1671">
                  <c:v>-0.42490001488476992</c:v>
                </c:pt>
                <c:pt idx="1672">
                  <c:v>-0.42510001354821725</c:v>
                </c:pt>
                <c:pt idx="1673">
                  <c:v>-0.42809999933524523</c:v>
                </c:pt>
                <c:pt idx="1674">
                  <c:v>-0.42620000411261572</c:v>
                </c:pt>
                <c:pt idx="1675">
                  <c:v>-0.42630001259385608</c:v>
                </c:pt>
                <c:pt idx="1676">
                  <c:v>-0.42480001669173362</c:v>
                </c:pt>
                <c:pt idx="1677">
                  <c:v>-0.43039999265602091</c:v>
                </c:pt>
                <c:pt idx="1678">
                  <c:v>-0.43440001469571143</c:v>
                </c:pt>
                <c:pt idx="1679">
                  <c:v>-0.43649997034663102</c:v>
                </c:pt>
                <c:pt idx="1680">
                  <c:v>-0.43189999409514712</c:v>
                </c:pt>
                <c:pt idx="1681">
                  <c:v>-0.43250002594140824</c:v>
                </c:pt>
                <c:pt idx="1682">
                  <c:v>-0.43350001479120692</c:v>
                </c:pt>
                <c:pt idx="1683">
                  <c:v>-0.43339999314048328</c:v>
                </c:pt>
                <c:pt idx="1684">
                  <c:v>-0.43399999113898957</c:v>
                </c:pt>
                <c:pt idx="1685">
                  <c:v>-0.43569997254235204</c:v>
                </c:pt>
                <c:pt idx="1686">
                  <c:v>-0.43919997797638644</c:v>
                </c:pt>
                <c:pt idx="1687">
                  <c:v>-0.43870001898903865</c:v>
                </c:pt>
                <c:pt idx="1688">
                  <c:v>-0.43770001392840641</c:v>
                </c:pt>
                <c:pt idx="1689">
                  <c:v>-0.43949997635354521</c:v>
                </c:pt>
                <c:pt idx="1690">
                  <c:v>-0.44050001497816993</c:v>
                </c:pt>
                <c:pt idx="1691">
                  <c:v>-0.44180002108623739</c:v>
                </c:pt>
                <c:pt idx="1692">
                  <c:v>-0.44369997367903125</c:v>
                </c:pt>
                <c:pt idx="1693">
                  <c:v>-0.44619998960843077</c:v>
                </c:pt>
                <c:pt idx="1694">
                  <c:v>-0.4480999821680598</c:v>
                </c:pt>
                <c:pt idx="1695">
                  <c:v>-0.4503000231779879</c:v>
                </c:pt>
                <c:pt idx="1696">
                  <c:v>-0.4492000052559888</c:v>
                </c:pt>
                <c:pt idx="1697">
                  <c:v>-0.45159999781026272</c:v>
                </c:pt>
                <c:pt idx="1698">
                  <c:v>-0.45010001984337578</c:v>
                </c:pt>
                <c:pt idx="1699">
                  <c:v>-0.44989998599339742</c:v>
                </c:pt>
                <c:pt idx="1700">
                  <c:v>-0.45280002155777765</c:v>
                </c:pt>
                <c:pt idx="1701">
                  <c:v>-0.45090002327196999</c:v>
                </c:pt>
                <c:pt idx="1702">
                  <c:v>-0.44540001449786359</c:v>
                </c:pt>
                <c:pt idx="1703">
                  <c:v>-0.44160001860291231</c:v>
                </c:pt>
                <c:pt idx="1704">
                  <c:v>-0.44449998779600719</c:v>
                </c:pt>
                <c:pt idx="1705">
                  <c:v>-0.44270001221593702</c:v>
                </c:pt>
                <c:pt idx="1706">
                  <c:v>-0.43670002614089753</c:v>
                </c:pt>
                <c:pt idx="1707">
                  <c:v>-0.43379999027820304</c:v>
                </c:pt>
                <c:pt idx="1708">
                  <c:v>-0.43410001468873816</c:v>
                </c:pt>
                <c:pt idx="1709">
                  <c:v>-0.43279997034551343</c:v>
                </c:pt>
                <c:pt idx="1710">
                  <c:v>-0.43450001879682532</c:v>
                </c:pt>
                <c:pt idx="1711">
                  <c:v>-0.43820002795109758</c:v>
                </c:pt>
                <c:pt idx="1712">
                  <c:v>-0.4395999744447181</c:v>
                </c:pt>
                <c:pt idx="1713">
                  <c:v>-0.44069999409111915</c:v>
                </c:pt>
                <c:pt idx="1714">
                  <c:v>-0.4382000178375165</c:v>
                </c:pt>
                <c:pt idx="1715">
                  <c:v>-0.44140001345658675</c:v>
                </c:pt>
                <c:pt idx="1716">
                  <c:v>-0.44109999924694421</c:v>
                </c:pt>
                <c:pt idx="1717">
                  <c:v>-0.43720002975896932</c:v>
                </c:pt>
                <c:pt idx="1718">
                  <c:v>-0.43619998102803947</c:v>
                </c:pt>
                <c:pt idx="1719">
                  <c:v>-0.43769997968774987</c:v>
                </c:pt>
                <c:pt idx="1720">
                  <c:v>-0.43929998140811222</c:v>
                </c:pt>
                <c:pt idx="1721">
                  <c:v>-0.43729997568880208</c:v>
                </c:pt>
                <c:pt idx="1722">
                  <c:v>-0.43820002718712203</c:v>
                </c:pt>
                <c:pt idx="1723">
                  <c:v>-0.43829998894943856</c:v>
                </c:pt>
                <c:pt idx="1724">
                  <c:v>-0.43809999371296726</c:v>
                </c:pt>
                <c:pt idx="1725">
                  <c:v>-0.43490001202007988</c:v>
                </c:pt>
                <c:pt idx="1726">
                  <c:v>-0.42810001984616974</c:v>
                </c:pt>
                <c:pt idx="1727">
                  <c:v>-0.4259000012461911</c:v>
                </c:pt>
                <c:pt idx="1728">
                  <c:v>-0.42449999685777584</c:v>
                </c:pt>
                <c:pt idx="1729">
                  <c:v>-0.42160001450247364</c:v>
                </c:pt>
                <c:pt idx="1730">
                  <c:v>-0.42390001383319031</c:v>
                </c:pt>
                <c:pt idx="1731">
                  <c:v>-0.42759999590634834</c:v>
                </c:pt>
                <c:pt idx="1732">
                  <c:v>-0.42770002775796456</c:v>
                </c:pt>
                <c:pt idx="1733">
                  <c:v>-0.42990001659927657</c:v>
                </c:pt>
                <c:pt idx="1734">
                  <c:v>-0.42760000477574067</c:v>
                </c:pt>
                <c:pt idx="1735">
                  <c:v>-0.4244999929505866</c:v>
                </c:pt>
                <c:pt idx="1736">
                  <c:v>-0.42100000382197322</c:v>
                </c:pt>
                <c:pt idx="1737">
                  <c:v>-0.42409998283983441</c:v>
                </c:pt>
                <c:pt idx="1738">
                  <c:v>-0.42310000114957802</c:v>
                </c:pt>
                <c:pt idx="1739">
                  <c:v>-0.41939998560701497</c:v>
                </c:pt>
                <c:pt idx="1740">
                  <c:v>-0.41710000020248117</c:v>
                </c:pt>
                <c:pt idx="1741">
                  <c:v>-0.41839997244096594</c:v>
                </c:pt>
                <c:pt idx="1742">
                  <c:v>-0.42210002832871396</c:v>
                </c:pt>
                <c:pt idx="1743">
                  <c:v>-0.42009997044078773</c:v>
                </c:pt>
                <c:pt idx="1744">
                  <c:v>-0.41989998942153761</c:v>
                </c:pt>
                <c:pt idx="1745">
                  <c:v>-0.42120002938463585</c:v>
                </c:pt>
                <c:pt idx="1746">
                  <c:v>-0.41860000162705546</c:v>
                </c:pt>
                <c:pt idx="1747">
                  <c:v>-0.41880000706441933</c:v>
                </c:pt>
                <c:pt idx="1748">
                  <c:v>-0.42269999351992738</c:v>
                </c:pt>
                <c:pt idx="1749">
                  <c:v>-0.42310000572615536</c:v>
                </c:pt>
                <c:pt idx="1750">
                  <c:v>-0.42559997120406479</c:v>
                </c:pt>
                <c:pt idx="1751">
                  <c:v>-0.42970001049980056</c:v>
                </c:pt>
                <c:pt idx="1752">
                  <c:v>-0.428299978353607</c:v>
                </c:pt>
                <c:pt idx="1753">
                  <c:v>-0.42610002375295153</c:v>
                </c:pt>
                <c:pt idx="1754">
                  <c:v>-0.42279999228048837</c:v>
                </c:pt>
                <c:pt idx="1755">
                  <c:v>-0.42020002956996905</c:v>
                </c:pt>
                <c:pt idx="1756">
                  <c:v>-0.41799999809882138</c:v>
                </c:pt>
                <c:pt idx="1757">
                  <c:v>-0.42180001335509587</c:v>
                </c:pt>
                <c:pt idx="1758">
                  <c:v>-0.42189998493995517</c:v>
                </c:pt>
                <c:pt idx="1759">
                  <c:v>-0.42579999409645097</c:v>
                </c:pt>
                <c:pt idx="1760">
                  <c:v>-0.42670000563521171</c:v>
                </c:pt>
                <c:pt idx="1761">
                  <c:v>-0.42070002260879846</c:v>
                </c:pt>
                <c:pt idx="1762">
                  <c:v>-0.41890000029525254</c:v>
                </c:pt>
                <c:pt idx="1763">
                  <c:v>-0.4218999928489211</c:v>
                </c:pt>
                <c:pt idx="1764">
                  <c:v>-0.42190002470306354</c:v>
                </c:pt>
                <c:pt idx="1765">
                  <c:v>-0.41940001965122065</c:v>
                </c:pt>
                <c:pt idx="1766">
                  <c:v>-0.42079997969267424</c:v>
                </c:pt>
                <c:pt idx="1767">
                  <c:v>-0.42570000611158321</c:v>
                </c:pt>
                <c:pt idx="1768">
                  <c:v>-0.42700002880883403</c:v>
                </c:pt>
                <c:pt idx="1769">
                  <c:v>-0.42470002136542462</c:v>
                </c:pt>
                <c:pt idx="1770">
                  <c:v>-0.4256000139284879</c:v>
                </c:pt>
                <c:pt idx="1771">
                  <c:v>-0.42679998990206514</c:v>
                </c:pt>
                <c:pt idx="1772">
                  <c:v>-0.42830002480332041</c:v>
                </c:pt>
                <c:pt idx="1773">
                  <c:v>-0.42839998722774908</c:v>
                </c:pt>
                <c:pt idx="1774">
                  <c:v>-0.42999998522282112</c:v>
                </c:pt>
                <c:pt idx="1775">
                  <c:v>-0.4327000146950013</c:v>
                </c:pt>
                <c:pt idx="1776">
                  <c:v>-0.43519999743148219</c:v>
                </c:pt>
                <c:pt idx="1777">
                  <c:v>-0.43750001641456038</c:v>
                </c:pt>
                <c:pt idx="1778">
                  <c:v>-0.44220002928341273</c:v>
                </c:pt>
                <c:pt idx="1779">
                  <c:v>-0.44480002862110268</c:v>
                </c:pt>
                <c:pt idx="1780">
                  <c:v>-0.44040002899419051</c:v>
                </c:pt>
                <c:pt idx="1781">
                  <c:v>-0.43900000801659189</c:v>
                </c:pt>
                <c:pt idx="1782">
                  <c:v>-0.4420999778812984</c:v>
                </c:pt>
                <c:pt idx="1783">
                  <c:v>-0.44610000362445135</c:v>
                </c:pt>
                <c:pt idx="1784">
                  <c:v>-0.4477999728260329</c:v>
                </c:pt>
                <c:pt idx="1785">
                  <c:v>-0.4500000127882231</c:v>
                </c:pt>
                <c:pt idx="1786">
                  <c:v>-0.44520000705961138</c:v>
                </c:pt>
                <c:pt idx="1787">
                  <c:v>-0.44809997559787007</c:v>
                </c:pt>
                <c:pt idx="1788">
                  <c:v>-0.45030002403655089</c:v>
                </c:pt>
                <c:pt idx="1789">
                  <c:v>-0.45260000305279391</c:v>
                </c:pt>
                <c:pt idx="1790">
                  <c:v>-0.45449998885305831</c:v>
                </c:pt>
                <c:pt idx="1791">
                  <c:v>-0.45320001053914893</c:v>
                </c:pt>
                <c:pt idx="1792">
                  <c:v>-0.45270000954042189</c:v>
                </c:pt>
                <c:pt idx="1793">
                  <c:v>-0.4505999882312608</c:v>
                </c:pt>
                <c:pt idx="1794">
                  <c:v>-0.44919998689147178</c:v>
                </c:pt>
                <c:pt idx="1795">
                  <c:v>-0.44920001230639173</c:v>
                </c:pt>
                <c:pt idx="1796">
                  <c:v>-0.45150000759167597</c:v>
                </c:pt>
                <c:pt idx="1797">
                  <c:v>-0.45720000081928447</c:v>
                </c:pt>
                <c:pt idx="1798">
                  <c:v>-0.45919999032776104</c:v>
                </c:pt>
                <c:pt idx="1799">
                  <c:v>-0.45580001440248452</c:v>
                </c:pt>
                <c:pt idx="1800">
                  <c:v>-0.45620000019698637</c:v>
                </c:pt>
                <c:pt idx="1801">
                  <c:v>-0.45740000596561003</c:v>
                </c:pt>
                <c:pt idx="1802">
                  <c:v>-0.46029998936865013</c:v>
                </c:pt>
                <c:pt idx="1803">
                  <c:v>-0.45729999075410888</c:v>
                </c:pt>
                <c:pt idx="1804">
                  <c:v>-0.45820000668754801</c:v>
                </c:pt>
                <c:pt idx="1805">
                  <c:v>-0.46010000467504142</c:v>
                </c:pt>
                <c:pt idx="1806">
                  <c:v>-0.45799999828886939</c:v>
                </c:pt>
                <c:pt idx="1807">
                  <c:v>-0.45829998679982964</c:v>
                </c:pt>
                <c:pt idx="1808">
                  <c:v>-0.45829998884437373</c:v>
                </c:pt>
                <c:pt idx="1809">
                  <c:v>-0.46140001121239038</c:v>
                </c:pt>
                <c:pt idx="1810">
                  <c:v>-0.46009999733360019</c:v>
                </c:pt>
                <c:pt idx="1811">
                  <c:v>-0.4553999987183488</c:v>
                </c:pt>
                <c:pt idx="1812">
                  <c:v>-0.4516000102594262</c:v>
                </c:pt>
                <c:pt idx="1813">
                  <c:v>-0.45390000959014287</c:v>
                </c:pt>
                <c:pt idx="1814">
                  <c:v>-0.45689998521993402</c:v>
                </c:pt>
                <c:pt idx="1815">
                  <c:v>-0.46170000114943832</c:v>
                </c:pt>
                <c:pt idx="1816">
                  <c:v>-0.46110001268971246</c:v>
                </c:pt>
                <c:pt idx="1817">
                  <c:v>-0.46470000930276001</c:v>
                </c:pt>
                <c:pt idx="1818">
                  <c:v>-0.46409999847674044</c:v>
                </c:pt>
                <c:pt idx="1819">
                  <c:v>-0.46510000458511058</c:v>
                </c:pt>
                <c:pt idx="1820">
                  <c:v>-0.46369999714079313</c:v>
                </c:pt>
                <c:pt idx="1821">
                  <c:v>-0.46299998598260572</c:v>
                </c:pt>
                <c:pt idx="1822">
                  <c:v>-0.46350000191159779</c:v>
                </c:pt>
                <c:pt idx="1823">
                  <c:v>-0.46420001445221715</c:v>
                </c:pt>
                <c:pt idx="1824">
                  <c:v>-0.46689998770307284</c:v>
                </c:pt>
                <c:pt idx="1825">
                  <c:v>-0.46800000668008579</c:v>
                </c:pt>
                <c:pt idx="1826">
                  <c:v>-0.47219998703803867</c:v>
                </c:pt>
                <c:pt idx="1827">
                  <c:v>-0.47319999280443881</c:v>
                </c:pt>
                <c:pt idx="1828">
                  <c:v>-0.47199999419535743</c:v>
                </c:pt>
                <c:pt idx="1829">
                  <c:v>-0.4724000094429357</c:v>
                </c:pt>
                <c:pt idx="1830">
                  <c:v>-0.47690001183218556</c:v>
                </c:pt>
                <c:pt idx="1831">
                  <c:v>-0.48149998813460115</c:v>
                </c:pt>
                <c:pt idx="1832">
                  <c:v>-0.48320001355023123</c:v>
                </c:pt>
                <c:pt idx="1833">
                  <c:v>-0.4863999935623724</c:v>
                </c:pt>
                <c:pt idx="1834">
                  <c:v>-0.49249998951563612</c:v>
                </c:pt>
                <c:pt idx="1835">
                  <c:v>-0.49340000882511958</c:v>
                </c:pt>
                <c:pt idx="1836">
                  <c:v>-0.49350001426500967</c:v>
                </c:pt>
                <c:pt idx="1837">
                  <c:v>-0.4898000054890872</c:v>
                </c:pt>
                <c:pt idx="1838">
                  <c:v>-0.48960000753868371</c:v>
                </c:pt>
                <c:pt idx="1839">
                  <c:v>-0.48969998722168384</c:v>
                </c:pt>
                <c:pt idx="1840">
                  <c:v>-0.4873000062070787</c:v>
                </c:pt>
                <c:pt idx="1841">
                  <c:v>-0.49119998994137859</c:v>
                </c:pt>
                <c:pt idx="1842">
                  <c:v>-0.49359998894215096</c:v>
                </c:pt>
                <c:pt idx="1843">
                  <c:v>-0.49000001335662091</c:v>
                </c:pt>
                <c:pt idx="1844">
                  <c:v>-0.48830000896850834</c:v>
                </c:pt>
                <c:pt idx="1845">
                  <c:v>-0.48740001407713862</c:v>
                </c:pt>
                <c:pt idx="1846">
                  <c:v>-0.48689998598274542</c:v>
                </c:pt>
                <c:pt idx="1847">
                  <c:v>-0.4928000059662736</c:v>
                </c:pt>
                <c:pt idx="1848">
                  <c:v>-0.48969999447581358</c:v>
                </c:pt>
                <c:pt idx="1849">
                  <c:v>-0.49039999413798796</c:v>
                </c:pt>
                <c:pt idx="1850">
                  <c:v>-0.49000001278182026</c:v>
                </c:pt>
                <c:pt idx="1851">
                  <c:v>-0.49069999518542318</c:v>
                </c:pt>
                <c:pt idx="1852">
                  <c:v>-0.49369998775364365</c:v>
                </c:pt>
                <c:pt idx="1853">
                  <c:v>-0.49400001349567901</c:v>
                </c:pt>
                <c:pt idx="1854">
                  <c:v>-0.49820000334875658</c:v>
                </c:pt>
                <c:pt idx="1855">
                  <c:v>-0.49969999862514669</c:v>
                </c:pt>
                <c:pt idx="1856">
                  <c:v>-0.50270001421449706</c:v>
                </c:pt>
                <c:pt idx="1857">
                  <c:v>-0.50600000777922105</c:v>
                </c:pt>
                <c:pt idx="1858">
                  <c:v>-0.50419998646248132</c:v>
                </c:pt>
                <c:pt idx="1859">
                  <c:v>-0.49940001054346794</c:v>
                </c:pt>
                <c:pt idx="1860">
                  <c:v>-0.50379999800497899</c:v>
                </c:pt>
                <c:pt idx="1861">
                  <c:v>-0.50670000749232713</c:v>
                </c:pt>
                <c:pt idx="1862">
                  <c:v>-0.50690000410395442</c:v>
                </c:pt>
                <c:pt idx="1863">
                  <c:v>-0.5049000125945895</c:v>
                </c:pt>
                <c:pt idx="1864">
                  <c:v>-0.50680000821012072</c:v>
                </c:pt>
                <c:pt idx="1865">
                  <c:v>-0.50480000348761678</c:v>
                </c:pt>
                <c:pt idx="1866">
                  <c:v>-0.50339998994604684</c:v>
                </c:pt>
                <c:pt idx="1867">
                  <c:v>-0.50500001025648089</c:v>
                </c:pt>
                <c:pt idx="1868">
                  <c:v>-0.50450000958517194</c:v>
                </c:pt>
                <c:pt idx="1869">
                  <c:v>-0.5066999960472458</c:v>
                </c:pt>
                <c:pt idx="1870">
                  <c:v>-0.50439999537775293</c:v>
                </c:pt>
                <c:pt idx="1871">
                  <c:v>-0.50709999776881887</c:v>
                </c:pt>
                <c:pt idx="1872">
                  <c:v>-0.5113999947134289</c:v>
                </c:pt>
                <c:pt idx="1873">
                  <c:v>-0.51470000047993381</c:v>
                </c:pt>
                <c:pt idx="1874">
                  <c:v>-0.51299999304319499</c:v>
                </c:pt>
                <c:pt idx="1875">
                  <c:v>-0.50890000524668721</c:v>
                </c:pt>
                <c:pt idx="1876">
                  <c:v>-0.50630001101671951</c:v>
                </c:pt>
                <c:pt idx="1877">
                  <c:v>-0.50709999375976622</c:v>
                </c:pt>
                <c:pt idx="1878">
                  <c:v>-0.50980000291747274</c:v>
                </c:pt>
                <c:pt idx="1879">
                  <c:v>-0.51349999919330003</c:v>
                </c:pt>
                <c:pt idx="1880">
                  <c:v>-0.51580000563262729</c:v>
                </c:pt>
                <c:pt idx="1881">
                  <c:v>-0.51390000090759713</c:v>
                </c:pt>
                <c:pt idx="1882">
                  <c:v>-0.51069999314495362</c:v>
                </c:pt>
                <c:pt idx="1883">
                  <c:v>-0.51059998875280144</c:v>
                </c:pt>
                <c:pt idx="1884">
                  <c:v>-0.5129999918062822</c:v>
                </c:pt>
                <c:pt idx="1885">
                  <c:v>-0.51030000334139913</c:v>
                </c:pt>
                <c:pt idx="1886">
                  <c:v>-0.51020000267453725</c:v>
                </c:pt>
                <c:pt idx="1887">
                  <c:v>-0.50779998780490132</c:v>
                </c:pt>
                <c:pt idx="1888">
                  <c:v>-0.50679999899875838</c:v>
                </c:pt>
                <c:pt idx="1889">
                  <c:v>-0.50720000205910765</c:v>
                </c:pt>
                <c:pt idx="1890">
                  <c:v>-0.50719999597640708</c:v>
                </c:pt>
                <c:pt idx="1891">
                  <c:v>-0.50639999869599694</c:v>
                </c:pt>
                <c:pt idx="1892">
                  <c:v>-0.50390000412880909</c:v>
                </c:pt>
                <c:pt idx="1893">
                  <c:v>-0.5064999936366803</c:v>
                </c:pt>
                <c:pt idx="1894">
                  <c:v>-0.50019999535288662</c:v>
                </c:pt>
                <c:pt idx="1895">
                  <c:v>-0.49390000045968918</c:v>
                </c:pt>
                <c:pt idx="1896">
                  <c:v>-0.48860000522108749</c:v>
                </c:pt>
                <c:pt idx="1897">
                  <c:v>-0.48779999712132849</c:v>
                </c:pt>
                <c:pt idx="1898">
                  <c:v>-0.49049999745329842</c:v>
                </c:pt>
                <c:pt idx="1899">
                  <c:v>-0.49119999542745063</c:v>
                </c:pt>
                <c:pt idx="1900">
                  <c:v>-0.49399999645538628</c:v>
                </c:pt>
                <c:pt idx="1901">
                  <c:v>-0.49320000020088628</c:v>
                </c:pt>
                <c:pt idx="1902">
                  <c:v>-0.48999999819352524</c:v>
                </c:pt>
                <c:pt idx="1903">
                  <c:v>-0.48900000024150359</c:v>
                </c:pt>
                <c:pt idx="1904">
                  <c:v>-0.49159999483526917</c:v>
                </c:pt>
                <c:pt idx="1905">
                  <c:v>-0.49369999416376231</c:v>
                </c:pt>
                <c:pt idx="1906">
                  <c:v>-0.49610000501706963</c:v>
                </c:pt>
                <c:pt idx="1907">
                  <c:v>-0.49600000469945371</c:v>
                </c:pt>
                <c:pt idx="1908">
                  <c:v>-0.49200000608834671</c:v>
                </c:pt>
                <c:pt idx="1909">
                  <c:v>-0.4994000050573959</c:v>
                </c:pt>
                <c:pt idx="1910">
                  <c:v>-0.497100005079119</c:v>
                </c:pt>
                <c:pt idx="1911">
                  <c:v>-0.49920000474958215</c:v>
                </c:pt>
                <c:pt idx="1912">
                  <c:v>-0.49780000036116689</c:v>
                </c:pt>
                <c:pt idx="1913">
                  <c:v>-0.49579999766865512</c:v>
                </c:pt>
                <c:pt idx="1914">
                  <c:v>-0.49460000277031213</c:v>
                </c:pt>
                <c:pt idx="1915">
                  <c:v>-0.49100000515318243</c:v>
                </c:pt>
                <c:pt idx="1916">
                  <c:v>-0.48960000515216962</c:v>
                </c:pt>
                <c:pt idx="1917">
                  <c:v>-0.48729999738861807</c:v>
                </c:pt>
                <c:pt idx="1918">
                  <c:v>-0.48579999706998933</c:v>
                </c:pt>
                <c:pt idx="1919">
                  <c:v>-0.48579999607318314</c:v>
                </c:pt>
                <c:pt idx="1920">
                  <c:v>-0.48830000589805422</c:v>
                </c:pt>
                <c:pt idx="1921">
                  <c:v>-0.4837000018596882</c:v>
                </c:pt>
                <c:pt idx="1922">
                  <c:v>-0.4791000069672009</c:v>
                </c:pt>
                <c:pt idx="1923">
                  <c:v>-0.47869999852991896</c:v>
                </c:pt>
                <c:pt idx="1924">
                  <c:v>-0.47660000668111024</c:v>
                </c:pt>
                <c:pt idx="1925">
                  <c:v>-0.47640000465617049</c:v>
                </c:pt>
                <c:pt idx="1926">
                  <c:v>-0.47520000670920126</c:v>
                </c:pt>
                <c:pt idx="1927">
                  <c:v>-0.47480000028735958</c:v>
                </c:pt>
                <c:pt idx="1928">
                  <c:v>-0.47090000303433044</c:v>
                </c:pt>
                <c:pt idx="1929">
                  <c:v>-0.47140000677609351</c:v>
                </c:pt>
                <c:pt idx="1930">
                  <c:v>-0.47099999933561776</c:v>
                </c:pt>
                <c:pt idx="1931">
                  <c:v>-0.4693000030820258</c:v>
                </c:pt>
                <c:pt idx="1932">
                  <c:v>-0.46629999870492611</c:v>
                </c:pt>
                <c:pt idx="1933">
                  <c:v>-0.45879999839235097</c:v>
                </c:pt>
                <c:pt idx="1934">
                  <c:v>-0.45480000349925831</c:v>
                </c:pt>
                <c:pt idx="1935">
                  <c:v>-0.45480000216775807</c:v>
                </c:pt>
                <c:pt idx="1936">
                  <c:v>-0.45380000185105018</c:v>
                </c:pt>
                <c:pt idx="1937">
                  <c:v>-0.45159999714815058</c:v>
                </c:pt>
                <c:pt idx="1938">
                  <c:v>-0.45540000221808441</c:v>
                </c:pt>
                <c:pt idx="1939">
                  <c:v>-0.45479999851522734</c:v>
                </c:pt>
                <c:pt idx="1940">
                  <c:v>-0.45140000362152932</c:v>
                </c:pt>
                <c:pt idx="1941">
                  <c:v>-0.44760000093810959</c:v>
                </c:pt>
                <c:pt idx="1942">
                  <c:v>-0.45140000026731286</c:v>
                </c:pt>
                <c:pt idx="1943">
                  <c:v>-0.45339999791031005</c:v>
                </c:pt>
                <c:pt idx="1944">
                  <c:v>-0.45590000029187649</c:v>
                </c:pt>
                <c:pt idx="1945">
                  <c:v>-0.45490000166319078</c:v>
                </c:pt>
                <c:pt idx="1946">
                  <c:v>-0.45580000371410279</c:v>
                </c:pt>
                <c:pt idx="1947">
                  <c:v>-0.45579999796609627</c:v>
                </c:pt>
                <c:pt idx="1948">
                  <c:v>-0.45839999966847245</c:v>
                </c:pt>
                <c:pt idx="1949">
                  <c:v>-0.45990000137680909</c:v>
                </c:pt>
                <c:pt idx="1950">
                  <c:v>-0.46069999969768105</c:v>
                </c:pt>
                <c:pt idx="1951">
                  <c:v>-0.46119999835354974</c:v>
                </c:pt>
                <c:pt idx="1952">
                  <c:v>-0.46019999938289402</c:v>
                </c:pt>
                <c:pt idx="1953">
                  <c:v>-0.46040000177163165</c:v>
                </c:pt>
                <c:pt idx="1954">
                  <c:v>-0.45509999841306126</c:v>
                </c:pt>
                <c:pt idx="1955">
                  <c:v>-0.45630000012170058</c:v>
                </c:pt>
                <c:pt idx="1956">
                  <c:v>-0.46059999978751875</c:v>
                </c:pt>
                <c:pt idx="1957">
                  <c:v>-0.46490000013000099</c:v>
                </c:pt>
                <c:pt idx="1958">
                  <c:v>-0.46229999845672864</c:v>
                </c:pt>
                <c:pt idx="1959">
                  <c:v>-0.46120000017253915</c:v>
                </c:pt>
                <c:pt idx="1960">
                  <c:v>-0.45810000037454301</c:v>
                </c:pt>
                <c:pt idx="1961">
                  <c:v>-0.45460000090679387</c:v>
                </c:pt>
                <c:pt idx="1962">
                  <c:v>-0.45590000008087372</c:v>
                </c:pt>
                <c:pt idx="1963">
                  <c:v>-0.45949999941512942</c:v>
                </c:pt>
                <c:pt idx="1964">
                  <c:v>-0.45729999986360781</c:v>
                </c:pt>
                <c:pt idx="1965">
                  <c:v>-0.45630000017990824</c:v>
                </c:pt>
                <c:pt idx="1966">
                  <c:v>-0.45459999993181555</c:v>
                </c:pt>
                <c:pt idx="1967">
                  <c:v>-0.44730000011622906</c:v>
                </c:pt>
                <c:pt idx="1968">
                  <c:v>-0.44510000000445871</c:v>
                </c:pt>
                <c:pt idx="1969">
                  <c:v>-0.44840000021940796</c:v>
                </c:pt>
                <c:pt idx="1970">
                  <c:v>-0.44459999998798594</c:v>
                </c:pt>
                <c:pt idx="1971">
                  <c:v>-0.44810000016150298</c:v>
                </c:pt>
                <c:pt idx="1972">
                  <c:v>-0.44460000027174829</c:v>
                </c:pt>
                <c:pt idx="1973">
                  <c:v>-0.44470000078581506</c:v>
                </c:pt>
                <c:pt idx="1974">
                  <c:v>-0.44169999945734162</c:v>
                </c:pt>
                <c:pt idx="1975">
                  <c:v>-0.43990000015037367</c:v>
                </c:pt>
                <c:pt idx="1976">
                  <c:v>-0.44269999931566417</c:v>
                </c:pt>
                <c:pt idx="1977">
                  <c:v>-0.4380999998684274</c:v>
                </c:pt>
                <c:pt idx="1978">
                  <c:v>-0.43809999921359122</c:v>
                </c:pt>
                <c:pt idx="1979">
                  <c:v>-0.43389999923238065</c:v>
                </c:pt>
                <c:pt idx="1980">
                  <c:v>-0.43320000128005631</c:v>
                </c:pt>
                <c:pt idx="1981">
                  <c:v>-0.43450000161828939</c:v>
                </c:pt>
                <c:pt idx="1982">
                  <c:v>-0.43659999993542442</c:v>
                </c:pt>
                <c:pt idx="1983">
                  <c:v>-0.43599999995785765</c:v>
                </c:pt>
                <c:pt idx="1984">
                  <c:v>-0.43479999962437432</c:v>
                </c:pt>
                <c:pt idx="1985">
                  <c:v>-0.43789999828732107</c:v>
                </c:pt>
                <c:pt idx="1986">
                  <c:v>-0.4377999983043992</c:v>
                </c:pt>
                <c:pt idx="1987">
                  <c:v>-0.44149999696674058</c:v>
                </c:pt>
                <c:pt idx="1988">
                  <c:v>-0.44219999800407095</c:v>
                </c:pt>
                <c:pt idx="1989">
                  <c:v>-0.44469999935972737</c:v>
                </c:pt>
                <c:pt idx="1990">
                  <c:v>-0.44930000072054099</c:v>
                </c:pt>
                <c:pt idx="1991">
                  <c:v>-0.44919999904959695</c:v>
                </c:pt>
                <c:pt idx="1992">
                  <c:v>-0.4478999977291096</c:v>
                </c:pt>
                <c:pt idx="1993">
                  <c:v>-0.44620000079885358</c:v>
                </c:pt>
                <c:pt idx="1994">
                  <c:v>-0.45289999843225814</c:v>
                </c:pt>
                <c:pt idx="1995">
                  <c:v>-0.45609999708540272</c:v>
                </c:pt>
                <c:pt idx="1996">
                  <c:v>-0.45759999844449339</c:v>
                </c:pt>
                <c:pt idx="1997">
                  <c:v>-0.46260000284382841</c:v>
                </c:pt>
                <c:pt idx="1998">
                  <c:v>-0.46310000217636116</c:v>
                </c:pt>
                <c:pt idx="1999">
                  <c:v>-0.4591000035579782</c:v>
                </c:pt>
                <c:pt idx="2000">
                  <c:v>-0.45849999849451706</c:v>
                </c:pt>
                <c:pt idx="2001">
                  <c:v>-0.45589999682124471</c:v>
                </c:pt>
                <c:pt idx="2002">
                  <c:v>-0.45289999955275562</c:v>
                </c:pt>
                <c:pt idx="2003">
                  <c:v>-0.45020000127260573</c:v>
                </c:pt>
                <c:pt idx="2004">
                  <c:v>-0.44859999723121291</c:v>
                </c:pt>
                <c:pt idx="2005">
                  <c:v>-0.44590000266180141</c:v>
                </c:pt>
                <c:pt idx="2006">
                  <c:v>-0.4464000013176701</c:v>
                </c:pt>
                <c:pt idx="2007">
                  <c:v>-0.44570000268868171</c:v>
                </c:pt>
                <c:pt idx="2008">
                  <c:v>-0.44560000101773767</c:v>
                </c:pt>
                <c:pt idx="2009">
                  <c:v>-0.44549999359151116</c:v>
                </c:pt>
                <c:pt idx="2010">
                  <c:v>-0.44440000682516256</c:v>
                </c:pt>
                <c:pt idx="2011">
                  <c:v>-0.44309999566758052</c:v>
                </c:pt>
                <c:pt idx="2012">
                  <c:v>-0.44319999535218813</c:v>
                </c:pt>
                <c:pt idx="2013">
                  <c:v>-0.44119999335089233</c:v>
                </c:pt>
                <c:pt idx="2014">
                  <c:v>-0.43779999304388184</c:v>
                </c:pt>
                <c:pt idx="2015">
                  <c:v>-0.43850000627571717</c:v>
                </c:pt>
                <c:pt idx="2016">
                  <c:v>-0.44010000663547544</c:v>
                </c:pt>
                <c:pt idx="2017">
                  <c:v>-0.4360999981945497</c:v>
                </c:pt>
                <c:pt idx="2018">
                  <c:v>-0.43550000024697511</c:v>
                </c:pt>
                <c:pt idx="2019">
                  <c:v>-0.43830000329762697</c:v>
                </c:pt>
                <c:pt idx="2020">
                  <c:v>-0.43619999382644892</c:v>
                </c:pt>
                <c:pt idx="2021">
                  <c:v>-0.43920000534853898</c:v>
                </c:pt>
                <c:pt idx="2022">
                  <c:v>-0.4381999969118624</c:v>
                </c:pt>
                <c:pt idx="2023">
                  <c:v>-0.4403000009842799</c:v>
                </c:pt>
                <c:pt idx="2024">
                  <c:v>-0.43860000267159194</c:v>
                </c:pt>
                <c:pt idx="2025">
                  <c:v>-0.43769999928917969</c:v>
                </c:pt>
                <c:pt idx="2026">
                  <c:v>-0.43640000403684098</c:v>
                </c:pt>
                <c:pt idx="2027">
                  <c:v>-0.43660000303498236</c:v>
                </c:pt>
                <c:pt idx="2028">
                  <c:v>-0.44150000064837513</c:v>
                </c:pt>
                <c:pt idx="2029">
                  <c:v>-0.44029999931808561</c:v>
                </c:pt>
                <c:pt idx="2030">
                  <c:v>-0.43689999967318727</c:v>
                </c:pt>
                <c:pt idx="2031">
                  <c:v>-0.43779999900289113</c:v>
                </c:pt>
                <c:pt idx="2032">
                  <c:v>-0.43620000139344484</c:v>
                </c:pt>
                <c:pt idx="2033">
                  <c:v>-0.43460000616323669</c:v>
                </c:pt>
                <c:pt idx="2034">
                  <c:v>-0.43340000345779117</c:v>
                </c:pt>
                <c:pt idx="2035">
                  <c:v>-0.43269999602489406</c:v>
                </c:pt>
                <c:pt idx="2036">
                  <c:v>-0.4349000034853816</c:v>
                </c:pt>
                <c:pt idx="2037">
                  <c:v>-0.43319999265804654</c:v>
                </c:pt>
                <c:pt idx="2038">
                  <c:v>-0.4374000068710302</c:v>
                </c:pt>
                <c:pt idx="2039">
                  <c:v>-0.43840000315685757</c:v>
                </c:pt>
                <c:pt idx="2040">
                  <c:v>-0.43970000620902283</c:v>
                </c:pt>
                <c:pt idx="2041">
                  <c:v>-0.4367000065612956</c:v>
                </c:pt>
                <c:pt idx="2042">
                  <c:v>-0.4366999933772604</c:v>
                </c:pt>
                <c:pt idx="2043">
                  <c:v>-0.43299999983719317</c:v>
                </c:pt>
                <c:pt idx="2044">
                  <c:v>-0.4333999961236259</c:v>
                </c:pt>
                <c:pt idx="2045">
                  <c:v>-0.4340999991982244</c:v>
                </c:pt>
                <c:pt idx="2046">
                  <c:v>-0.43550000360846752</c:v>
                </c:pt>
                <c:pt idx="2047">
                  <c:v>-0.43650000327033922</c:v>
                </c:pt>
                <c:pt idx="2048">
                  <c:v>-0.43689999752677977</c:v>
                </c:pt>
                <c:pt idx="2049">
                  <c:v>-0.43719999516179087</c:v>
                </c:pt>
                <c:pt idx="2050">
                  <c:v>-0.43720000398752745</c:v>
                </c:pt>
                <c:pt idx="2051">
                  <c:v>-0.43289999926491873</c:v>
                </c:pt>
                <c:pt idx="2052">
                  <c:v>-0.42860000266955467</c:v>
                </c:pt>
                <c:pt idx="2053">
                  <c:v>-0.42830000403773738</c:v>
                </c:pt>
                <c:pt idx="2054">
                  <c:v>-0.43259999623842305</c:v>
                </c:pt>
                <c:pt idx="2055">
                  <c:v>-0.42819999389757868</c:v>
                </c:pt>
                <c:pt idx="2056">
                  <c:v>-0.42630000544158975</c:v>
                </c:pt>
                <c:pt idx="2057">
                  <c:v>-0.42789999495289521</c:v>
                </c:pt>
                <c:pt idx="2058">
                  <c:v>-0.42649999089917401</c:v>
                </c:pt>
                <c:pt idx="2059">
                  <c:v>-0.42530000987608219</c:v>
                </c:pt>
                <c:pt idx="2060">
                  <c:v>-0.42370000515802531</c:v>
                </c:pt>
                <c:pt idx="2061">
                  <c:v>-0.42189998688991182</c:v>
                </c:pt>
                <c:pt idx="2062">
                  <c:v>-0.42429998960869852</c:v>
                </c:pt>
                <c:pt idx="2063">
                  <c:v>-0.42920000215235632</c:v>
                </c:pt>
                <c:pt idx="2064">
                  <c:v>-0.42580000725138234</c:v>
                </c:pt>
                <c:pt idx="2065">
                  <c:v>-0.42660000353498617</c:v>
                </c:pt>
                <c:pt idx="2066">
                  <c:v>-0.43010000386857428</c:v>
                </c:pt>
                <c:pt idx="2067">
                  <c:v>-0.42929999237821903</c:v>
                </c:pt>
                <c:pt idx="2068">
                  <c:v>-0.42769999848678708</c:v>
                </c:pt>
                <c:pt idx="2069">
                  <c:v>-0.42959999814047478</c:v>
                </c:pt>
                <c:pt idx="2070">
                  <c:v>-0.42930001068452839</c:v>
                </c:pt>
                <c:pt idx="2071">
                  <c:v>-0.4310000008699717</c:v>
                </c:pt>
                <c:pt idx="2072">
                  <c:v>-0.43290001340210438</c:v>
                </c:pt>
                <c:pt idx="2073">
                  <c:v>-0.43279999613878317</c:v>
                </c:pt>
                <c:pt idx="2074">
                  <c:v>-0.43379998598538805</c:v>
                </c:pt>
                <c:pt idx="2075">
                  <c:v>-0.43729999547940679</c:v>
                </c:pt>
                <c:pt idx="2076">
                  <c:v>-0.43870001273899106</c:v>
                </c:pt>
                <c:pt idx="2077">
                  <c:v>-0.43740000224352116</c:v>
                </c:pt>
                <c:pt idx="2078">
                  <c:v>-0.43919998903584201</c:v>
                </c:pt>
                <c:pt idx="2079">
                  <c:v>-0.43789999074942898</c:v>
                </c:pt>
                <c:pt idx="2080">
                  <c:v>-0.43669999280245975</c:v>
                </c:pt>
                <c:pt idx="2081">
                  <c:v>-0.4370000050184899</c:v>
                </c:pt>
                <c:pt idx="2082">
                  <c:v>-0.43670000739075476</c:v>
                </c:pt>
                <c:pt idx="2083">
                  <c:v>-0.43760000739712268</c:v>
                </c:pt>
                <c:pt idx="2084">
                  <c:v>-0.4334999999628053</c:v>
                </c:pt>
                <c:pt idx="2085">
                  <c:v>-0.43350000777718378</c:v>
                </c:pt>
                <c:pt idx="2086">
                  <c:v>-0.43230000339099206</c:v>
                </c:pt>
                <c:pt idx="2087">
                  <c:v>-0.43509998917579651</c:v>
                </c:pt>
                <c:pt idx="2088">
                  <c:v>-0.43410000477160793</c:v>
                </c:pt>
                <c:pt idx="2089">
                  <c:v>-0.43389999361534137</c:v>
                </c:pt>
                <c:pt idx="2090">
                  <c:v>-0.4329000034413184</c:v>
                </c:pt>
                <c:pt idx="2091">
                  <c:v>-0.43759999328176491</c:v>
                </c:pt>
                <c:pt idx="2092">
                  <c:v>-0.43710000821010908</c:v>
                </c:pt>
                <c:pt idx="2093">
                  <c:v>-0.43339999266027007</c:v>
                </c:pt>
                <c:pt idx="2094">
                  <c:v>-0.43279999537480762</c:v>
                </c:pt>
                <c:pt idx="2095">
                  <c:v>-0.43230000387120526</c:v>
                </c:pt>
                <c:pt idx="2096">
                  <c:v>-0.43449999576114351</c:v>
                </c:pt>
                <c:pt idx="2097">
                  <c:v>-0.4311999903729884</c:v>
                </c:pt>
                <c:pt idx="2098">
                  <c:v>-0.43160000191710424</c:v>
                </c:pt>
                <c:pt idx="2099">
                  <c:v>-0.42939999347436242</c:v>
                </c:pt>
                <c:pt idx="2100">
                  <c:v>-0.4295999961977941</c:v>
                </c:pt>
                <c:pt idx="2101">
                  <c:v>-0.43150000872992678</c:v>
                </c:pt>
                <c:pt idx="2102">
                  <c:v>-0.4325999911307008</c:v>
                </c:pt>
                <c:pt idx="2103">
                  <c:v>-0.42810000333702192</c:v>
                </c:pt>
                <c:pt idx="2104">
                  <c:v>-0.42909998675168026</c:v>
                </c:pt>
                <c:pt idx="2105">
                  <c:v>-0.42680001454573357</c:v>
                </c:pt>
                <c:pt idx="2106">
                  <c:v>-0.42519998746138299</c:v>
                </c:pt>
                <c:pt idx="2107">
                  <c:v>-0.42420001254504314</c:v>
                </c:pt>
                <c:pt idx="2108">
                  <c:v>-0.4238999980079825</c:v>
                </c:pt>
                <c:pt idx="2109">
                  <c:v>-0.42189999666879885</c:v>
                </c:pt>
                <c:pt idx="2110">
                  <c:v>-0.41809999533143127</c:v>
                </c:pt>
                <c:pt idx="2111">
                  <c:v>-0.41490000381600112</c:v>
                </c:pt>
                <c:pt idx="2112">
                  <c:v>-0.41499998894141754</c:v>
                </c:pt>
                <c:pt idx="2113">
                  <c:v>-0.41839999199146405</c:v>
                </c:pt>
                <c:pt idx="2114">
                  <c:v>-0.42009999504807638</c:v>
                </c:pt>
                <c:pt idx="2115">
                  <c:v>-0.41729998694063397</c:v>
                </c:pt>
                <c:pt idx="2116">
                  <c:v>-0.42040000658744248</c:v>
                </c:pt>
                <c:pt idx="2117">
                  <c:v>-0.41750000830506906</c:v>
                </c:pt>
                <c:pt idx="2118">
                  <c:v>-0.41440000596776372</c:v>
                </c:pt>
                <c:pt idx="2119">
                  <c:v>-0.41300000429328065</c:v>
                </c:pt>
                <c:pt idx="2120">
                  <c:v>-0.41449999991164077</c:v>
                </c:pt>
                <c:pt idx="2121">
                  <c:v>-0.41869998670154018</c:v>
                </c:pt>
                <c:pt idx="2122">
                  <c:v>-0.42120000634895405</c:v>
                </c:pt>
                <c:pt idx="2123">
                  <c:v>-0.4212999995725113</c:v>
                </c:pt>
                <c:pt idx="2124">
                  <c:v>-0.41790000534820138</c:v>
                </c:pt>
                <c:pt idx="2125">
                  <c:v>-0.42050001177995</c:v>
                </c:pt>
                <c:pt idx="2126">
                  <c:v>-0.41730000300594838</c:v>
                </c:pt>
                <c:pt idx="2127">
                  <c:v>-0.41249999728461262</c:v>
                </c:pt>
                <c:pt idx="2128">
                  <c:v>-0.41210001015861053</c:v>
                </c:pt>
                <c:pt idx="2129">
                  <c:v>-0.41430001254775561</c:v>
                </c:pt>
                <c:pt idx="2130">
                  <c:v>-0.4099000142668956</c:v>
                </c:pt>
                <c:pt idx="2131">
                  <c:v>-0.40799999328010017</c:v>
                </c:pt>
                <c:pt idx="2132">
                  <c:v>-0.40530000515718712</c:v>
                </c:pt>
                <c:pt idx="2133">
                  <c:v>-0.40289999771630391</c:v>
                </c:pt>
                <c:pt idx="2134">
                  <c:v>-0.3989999960467685</c:v>
                </c:pt>
                <c:pt idx="2135">
                  <c:v>-0.39320000758743845</c:v>
                </c:pt>
                <c:pt idx="2136">
                  <c:v>-0.38870000964379869</c:v>
                </c:pt>
                <c:pt idx="2137">
                  <c:v>-0.38620000830269419</c:v>
                </c:pt>
                <c:pt idx="2138">
                  <c:v>-0.38749999070569174</c:v>
                </c:pt>
                <c:pt idx="2139">
                  <c:v>-0.38629998665419407</c:v>
                </c:pt>
                <c:pt idx="2140">
                  <c:v>-0.38769998632051283</c:v>
                </c:pt>
                <c:pt idx="2141">
                  <c:v>-0.38719999581371667</c:v>
                </c:pt>
                <c:pt idx="2142">
                  <c:v>-0.39070000596257159</c:v>
                </c:pt>
                <c:pt idx="2143">
                  <c:v>-0.38869998737209244</c:v>
                </c:pt>
                <c:pt idx="2144">
                  <c:v>-0.38439999519323464</c:v>
                </c:pt>
                <c:pt idx="2145">
                  <c:v>-0.38600000128644751</c:v>
                </c:pt>
                <c:pt idx="2146">
                  <c:v>-0.38290000129200052</c:v>
                </c:pt>
                <c:pt idx="2147">
                  <c:v>-0.38520001417055028</c:v>
                </c:pt>
                <c:pt idx="2148">
                  <c:v>-0.3846000073972391</c:v>
                </c:pt>
                <c:pt idx="2149">
                  <c:v>-0.38209999318496557</c:v>
                </c:pt>
                <c:pt idx="2150">
                  <c:v>-0.38369998912821757</c:v>
                </c:pt>
                <c:pt idx="2151">
                  <c:v>-0.38780000472615939</c:v>
                </c:pt>
                <c:pt idx="2152">
                  <c:v>-0.38379998646269087</c:v>
                </c:pt>
                <c:pt idx="2153">
                  <c:v>-0.37880000172299333</c:v>
                </c:pt>
                <c:pt idx="2154">
                  <c:v>-0.38049997225607513</c:v>
                </c:pt>
                <c:pt idx="2155">
                  <c:v>-0.3800999776867684</c:v>
                </c:pt>
                <c:pt idx="2156">
                  <c:v>-0.3856000047744601</c:v>
                </c:pt>
                <c:pt idx="2157">
                  <c:v>-0.38740000172401778</c:v>
                </c:pt>
                <c:pt idx="2158">
                  <c:v>-0.38959999800135847</c:v>
                </c:pt>
                <c:pt idx="2159">
                  <c:v>-0.38870000648603309</c:v>
                </c:pt>
                <c:pt idx="2160">
                  <c:v>-0.39010000582493376</c:v>
                </c:pt>
                <c:pt idx="2161">
                  <c:v>-0.38520002718723845</c:v>
                </c:pt>
                <c:pt idx="2162">
                  <c:v>-0.37700000858603744</c:v>
                </c:pt>
                <c:pt idx="2163">
                  <c:v>-0.3768000140262302</c:v>
                </c:pt>
                <c:pt idx="2164">
                  <c:v>-0.37910000658303034</c:v>
                </c:pt>
                <c:pt idx="2165">
                  <c:v>-0.3795000089739915</c:v>
                </c:pt>
                <c:pt idx="2166">
                  <c:v>-0.38180002556327963</c:v>
                </c:pt>
                <c:pt idx="2167">
                  <c:v>-0.38310001812351402</c:v>
                </c:pt>
                <c:pt idx="2168">
                  <c:v>-0.37780001984356204</c:v>
                </c:pt>
                <c:pt idx="2169">
                  <c:v>-0.37659999581228476</c:v>
                </c:pt>
                <c:pt idx="2170">
                  <c:v>-0.37760000868729549</c:v>
                </c:pt>
                <c:pt idx="2171">
                  <c:v>-0.38029999753052834</c:v>
                </c:pt>
                <c:pt idx="2172">
                  <c:v>-0.38310002699290635</c:v>
                </c:pt>
                <c:pt idx="2173">
                  <c:v>-0.38469998026266694</c:v>
                </c:pt>
                <c:pt idx="2174">
                  <c:v>-0.38170001516846241</c:v>
                </c:pt>
                <c:pt idx="2175">
                  <c:v>-0.3779000101130805</c:v>
                </c:pt>
                <c:pt idx="2176">
                  <c:v>-0.37770000640011858</c:v>
                </c:pt>
                <c:pt idx="2177">
                  <c:v>-0.37780001926876139</c:v>
                </c:pt>
                <c:pt idx="2178">
                  <c:v>-0.3750000284271664</c:v>
                </c:pt>
                <c:pt idx="2179">
                  <c:v>-0.3765000050625531</c:v>
                </c:pt>
                <c:pt idx="2180">
                  <c:v>-0.37929997730680043</c:v>
                </c:pt>
                <c:pt idx="2181">
                  <c:v>-0.37760001593414927</c:v>
                </c:pt>
                <c:pt idx="2182">
                  <c:v>-0.37349999123398447</c:v>
                </c:pt>
                <c:pt idx="2183">
                  <c:v>-0.36580000277172076</c:v>
                </c:pt>
                <c:pt idx="2184">
                  <c:v>-0.36339998416951858</c:v>
                </c:pt>
                <c:pt idx="2185">
                  <c:v>-0.36260002585186157</c:v>
                </c:pt>
                <c:pt idx="2186">
                  <c:v>-0.36590001707372721</c:v>
                </c:pt>
                <c:pt idx="2187">
                  <c:v>-0.36269997950148536</c:v>
                </c:pt>
                <c:pt idx="2188">
                  <c:v>-0.36370002184412442</c:v>
                </c:pt>
                <c:pt idx="2189">
                  <c:v>-0.36079998665081803</c:v>
                </c:pt>
                <c:pt idx="2190">
                  <c:v>-0.36250002832821338</c:v>
                </c:pt>
                <c:pt idx="2191">
                  <c:v>-0.3602000097380369</c:v>
                </c:pt>
                <c:pt idx="2192">
                  <c:v>-0.3576000046741683</c:v>
                </c:pt>
                <c:pt idx="2193">
                  <c:v>-0.35830001249996712</c:v>
                </c:pt>
                <c:pt idx="2194">
                  <c:v>-0.35459999695740407</c:v>
                </c:pt>
                <c:pt idx="2195">
                  <c:v>-0.36149998274777317</c:v>
                </c:pt>
                <c:pt idx="2196">
                  <c:v>-0.36129999123659218</c:v>
                </c:pt>
                <c:pt idx="2197">
                  <c:v>-0.36469997702079127</c:v>
                </c:pt>
                <c:pt idx="2198">
                  <c:v>-0.3601999848469859</c:v>
                </c:pt>
                <c:pt idx="2199">
                  <c:v>-0.36050002585398033</c:v>
                </c:pt>
                <c:pt idx="2200">
                  <c:v>-0.36109998083702521</c:v>
                </c:pt>
                <c:pt idx="2201">
                  <c:v>-0.35870002184674377</c:v>
                </c:pt>
                <c:pt idx="2202">
                  <c:v>-0.3593000228938763</c:v>
                </c:pt>
                <c:pt idx="2203">
                  <c:v>-0.35450002327706898</c:v>
                </c:pt>
                <c:pt idx="2204">
                  <c:v>-0.35789999924600124</c:v>
                </c:pt>
                <c:pt idx="2205">
                  <c:v>-0.35980000229756115</c:v>
                </c:pt>
                <c:pt idx="2206">
                  <c:v>-0.35840002670738613</c:v>
                </c:pt>
                <c:pt idx="2207">
                  <c:v>-0.35559998780081514</c:v>
                </c:pt>
                <c:pt idx="2208">
                  <c:v>-0.35369998645910528</c:v>
                </c:pt>
                <c:pt idx="2209">
                  <c:v>-0.34980001392978011</c:v>
                </c:pt>
                <c:pt idx="2210">
                  <c:v>-0.3515000064871856</c:v>
                </c:pt>
                <c:pt idx="2211">
                  <c:v>-0.35350002785708057</c:v>
                </c:pt>
                <c:pt idx="2212">
                  <c:v>-0.35220001298148418</c:v>
                </c:pt>
                <c:pt idx="2213">
                  <c:v>-0.3533999913270236</c:v>
                </c:pt>
                <c:pt idx="2214">
                  <c:v>-0.35420001707097981</c:v>
                </c:pt>
                <c:pt idx="2215">
                  <c:v>-0.35129997578042094</c:v>
                </c:pt>
                <c:pt idx="2216">
                  <c:v>-0.3456999971458572</c:v>
                </c:pt>
                <c:pt idx="2217">
                  <c:v>-0.33939997787820175</c:v>
                </c:pt>
                <c:pt idx="2218">
                  <c:v>-0.33709997215191834</c:v>
                </c:pt>
                <c:pt idx="2219">
                  <c:v>-0.34210001450264826</c:v>
                </c:pt>
                <c:pt idx="2220">
                  <c:v>-0.34570001754764235</c:v>
                </c:pt>
                <c:pt idx="2221">
                  <c:v>-0.34269999657408334</c:v>
                </c:pt>
                <c:pt idx="2222">
                  <c:v>-0.34499997559760232</c:v>
                </c:pt>
                <c:pt idx="2223">
                  <c:v>-0.34839999151881784</c:v>
                </c:pt>
                <c:pt idx="2224">
                  <c:v>-0.35219998475076864</c:v>
                </c:pt>
                <c:pt idx="2225">
                  <c:v>-0.34819998951570597</c:v>
                </c:pt>
                <c:pt idx="2226">
                  <c:v>-0.34550001697789412</c:v>
                </c:pt>
                <c:pt idx="2227">
                  <c:v>-0.33999997501814505</c:v>
                </c:pt>
                <c:pt idx="2228">
                  <c:v>-0.34139999333274318</c:v>
                </c:pt>
                <c:pt idx="2229">
                  <c:v>-0.34089999571006047</c:v>
                </c:pt>
                <c:pt idx="2230">
                  <c:v>-0.33949997406307375</c:v>
                </c:pt>
                <c:pt idx="2231">
                  <c:v>-0.33239998865610687</c:v>
                </c:pt>
                <c:pt idx="2232">
                  <c:v>-0.32969998054613825</c:v>
                </c:pt>
                <c:pt idx="2233">
                  <c:v>-0.32879997244890546</c:v>
                </c:pt>
                <c:pt idx="2234">
                  <c:v>-0.33159998770133825</c:v>
                </c:pt>
                <c:pt idx="2235">
                  <c:v>-0.33149999990564538</c:v>
                </c:pt>
                <c:pt idx="2236">
                  <c:v>-0.32989998503762763</c:v>
                </c:pt>
                <c:pt idx="2237">
                  <c:v>-0.3253000253753271</c:v>
                </c:pt>
                <c:pt idx="2238">
                  <c:v>-0.31959997969534015</c:v>
                </c:pt>
                <c:pt idx="2239">
                  <c:v>-0.32270001897995826</c:v>
                </c:pt>
                <c:pt idx="2240">
                  <c:v>-0.31929997092083795</c:v>
                </c:pt>
                <c:pt idx="2241">
                  <c:v>-0.31450001631310442</c:v>
                </c:pt>
                <c:pt idx="2242">
                  <c:v>-0.31440002851741156</c:v>
                </c:pt>
                <c:pt idx="2243">
                  <c:v>-0.31540001431130804</c:v>
                </c:pt>
                <c:pt idx="2244">
                  <c:v>-0.31209998722624732</c:v>
                </c:pt>
                <c:pt idx="2245">
                  <c:v>-0.3115000031539239</c:v>
                </c:pt>
                <c:pt idx="2246">
                  <c:v>-0.30679999809945002</c:v>
                </c:pt>
                <c:pt idx="2247">
                  <c:v>-0.30450000286509749</c:v>
                </c:pt>
                <c:pt idx="2248">
                  <c:v>-0.30450002422730904</c:v>
                </c:pt>
                <c:pt idx="2249">
                  <c:v>-0.30529997311532497</c:v>
                </c:pt>
                <c:pt idx="2250">
                  <c:v>-0.30599997854733374</c:v>
                </c:pt>
                <c:pt idx="2251">
                  <c:v>-0.30380002394667827</c:v>
                </c:pt>
                <c:pt idx="2252">
                  <c:v>-0.30520001650438644</c:v>
                </c:pt>
                <c:pt idx="2253">
                  <c:v>-0.30119997893052641</c:v>
                </c:pt>
                <c:pt idx="2254">
                  <c:v>-0.29999998369748937</c:v>
                </c:pt>
                <c:pt idx="2255">
                  <c:v>-0.30069998608087189</c:v>
                </c:pt>
                <c:pt idx="2256">
                  <c:v>-0.29969999829336302</c:v>
                </c:pt>
                <c:pt idx="2257">
                  <c:v>-0.30140001726249466</c:v>
                </c:pt>
                <c:pt idx="2258">
                  <c:v>-0.30099999256344745</c:v>
                </c:pt>
                <c:pt idx="2259">
                  <c:v>-0.30159997835289687</c:v>
                </c:pt>
                <c:pt idx="2260">
                  <c:v>-0.30039999056316447</c:v>
                </c:pt>
                <c:pt idx="2261">
                  <c:v>-0.30050002174539259</c:v>
                </c:pt>
                <c:pt idx="2262">
                  <c:v>-0.29859997368475888</c:v>
                </c:pt>
                <c:pt idx="2263">
                  <c:v>-0.29620000487193465</c:v>
                </c:pt>
                <c:pt idx="2264">
                  <c:v>-0.29739998694276437</c:v>
                </c:pt>
                <c:pt idx="2265">
                  <c:v>-0.29600000019854633</c:v>
                </c:pt>
                <c:pt idx="2266">
                  <c:v>-0.29460002327687107</c:v>
                </c:pt>
                <c:pt idx="2267">
                  <c:v>-0.29299998065107502</c:v>
                </c:pt>
                <c:pt idx="2268">
                  <c:v>-0.29299997492489638</c:v>
                </c:pt>
                <c:pt idx="2269">
                  <c:v>-0.29059999123273883</c:v>
                </c:pt>
                <c:pt idx="2270">
                  <c:v>-0.28720002718182513</c:v>
                </c:pt>
                <c:pt idx="2271">
                  <c:v>-0.28159998932824237</c:v>
                </c:pt>
                <c:pt idx="2272">
                  <c:v>-0.28649999542540172</c:v>
                </c:pt>
                <c:pt idx="2273">
                  <c:v>-0.2824000080145197</c:v>
                </c:pt>
                <c:pt idx="2274">
                  <c:v>-0.28200001516961493</c:v>
                </c:pt>
                <c:pt idx="2275">
                  <c:v>-0.28839999418414664</c:v>
                </c:pt>
                <c:pt idx="2276">
                  <c:v>-0.28719998169253813</c:v>
                </c:pt>
                <c:pt idx="2277">
                  <c:v>-0.28339996548311319</c:v>
                </c:pt>
                <c:pt idx="2278">
                  <c:v>-0.28079999295005109</c:v>
                </c:pt>
                <c:pt idx="2279">
                  <c:v>-0.27469998016749742</c:v>
                </c:pt>
                <c:pt idx="2280">
                  <c:v>-0.26799997177295154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5-4636-4ED3-8D02-22F5C30B15D3}"/>
            </c:ext>
          </c:extLst>
        </c:ser>
        <c:ser>
          <c:idx val="6"/>
          <c:order val="6"/>
          <c:spPr>
            <a:ln w="12700" cap="rnd">
              <a:solidFill>
                <a:srgbClr val="DECF3F"/>
              </a:solidFill>
              <a:round/>
            </a:ln>
            <a:effectLst/>
          </c:spPr>
          <c:marker>
            <c:symbol val="none"/>
          </c:marker>
          <c:xVal>
            <c:numRef>
              <c:f>sheet1!$M$1:$M$2281</c:f>
              <c:numCache>
                <c:formatCode>General</c:formatCode>
                <c:ptCount val="2281"/>
                <c:pt idx="0">
                  <c:v>-38</c:v>
                </c:pt>
                <c:pt idx="1">
                  <c:v>-37.899997711181641</c:v>
                </c:pt>
                <c:pt idx="2">
                  <c:v>-37.799999237060547</c:v>
                </c:pt>
                <c:pt idx="3">
                  <c:v>-37.699996948242188</c:v>
                </c:pt>
                <c:pt idx="4">
                  <c:v>-37.599998474121094</c:v>
                </c:pt>
                <c:pt idx="5">
                  <c:v>-37.5</c:v>
                </c:pt>
                <c:pt idx="6">
                  <c:v>-37.399997711181641</c:v>
                </c:pt>
                <c:pt idx="7">
                  <c:v>-37.299999237060547</c:v>
                </c:pt>
                <c:pt idx="8">
                  <c:v>-37.199996948242188</c:v>
                </c:pt>
                <c:pt idx="9">
                  <c:v>-37.099998474121094</c:v>
                </c:pt>
                <c:pt idx="10">
                  <c:v>-37</c:v>
                </c:pt>
                <c:pt idx="11">
                  <c:v>-36.899997711181641</c:v>
                </c:pt>
                <c:pt idx="12">
                  <c:v>-36.799999237060547</c:v>
                </c:pt>
                <c:pt idx="13">
                  <c:v>-36.699996948242188</c:v>
                </c:pt>
                <c:pt idx="14">
                  <c:v>-36.599998474121094</c:v>
                </c:pt>
                <c:pt idx="15">
                  <c:v>-36.5</c:v>
                </c:pt>
                <c:pt idx="16">
                  <c:v>-36.399997711181641</c:v>
                </c:pt>
                <c:pt idx="17">
                  <c:v>-36.299999237060547</c:v>
                </c:pt>
                <c:pt idx="18">
                  <c:v>-36.199996948242188</c:v>
                </c:pt>
                <c:pt idx="19">
                  <c:v>-36.099998474121094</c:v>
                </c:pt>
                <c:pt idx="20">
                  <c:v>-36</c:v>
                </c:pt>
                <c:pt idx="21">
                  <c:v>-35.899997711181641</c:v>
                </c:pt>
                <c:pt idx="22">
                  <c:v>-35.799999237060547</c:v>
                </c:pt>
                <c:pt idx="23">
                  <c:v>-35.699996948242188</c:v>
                </c:pt>
                <c:pt idx="24">
                  <c:v>-35.599998474121094</c:v>
                </c:pt>
                <c:pt idx="25">
                  <c:v>-35.5</c:v>
                </c:pt>
                <c:pt idx="26">
                  <c:v>-35.399997711181641</c:v>
                </c:pt>
                <c:pt idx="27">
                  <c:v>-35.299999237060547</c:v>
                </c:pt>
                <c:pt idx="28">
                  <c:v>-35.199996948242188</c:v>
                </c:pt>
                <c:pt idx="29">
                  <c:v>-35.099998474121094</c:v>
                </c:pt>
                <c:pt idx="30">
                  <c:v>-35</c:v>
                </c:pt>
                <c:pt idx="31">
                  <c:v>-34.899997711181641</c:v>
                </c:pt>
                <c:pt idx="32">
                  <c:v>-34.799999237060547</c:v>
                </c:pt>
                <c:pt idx="33">
                  <c:v>-34.699996948242188</c:v>
                </c:pt>
                <c:pt idx="34">
                  <c:v>-34.599998474121094</c:v>
                </c:pt>
                <c:pt idx="35">
                  <c:v>-34.5</c:v>
                </c:pt>
                <c:pt idx="36">
                  <c:v>-34.399997711181641</c:v>
                </c:pt>
                <c:pt idx="37">
                  <c:v>-34.299999237060547</c:v>
                </c:pt>
                <c:pt idx="38">
                  <c:v>-34.199996948242188</c:v>
                </c:pt>
                <c:pt idx="39">
                  <c:v>-34.099998474121094</c:v>
                </c:pt>
                <c:pt idx="40">
                  <c:v>-34</c:v>
                </c:pt>
                <c:pt idx="41">
                  <c:v>-33.899997711181641</c:v>
                </c:pt>
                <c:pt idx="42">
                  <c:v>-33.799999237060547</c:v>
                </c:pt>
                <c:pt idx="43">
                  <c:v>-33.699996948242188</c:v>
                </c:pt>
                <c:pt idx="44">
                  <c:v>-33.599998474121094</c:v>
                </c:pt>
                <c:pt idx="45">
                  <c:v>-33.5</c:v>
                </c:pt>
                <c:pt idx="46">
                  <c:v>-33.399997711181641</c:v>
                </c:pt>
                <c:pt idx="47">
                  <c:v>-33.299999237060547</c:v>
                </c:pt>
                <c:pt idx="48">
                  <c:v>-33.199996948242188</c:v>
                </c:pt>
                <c:pt idx="49">
                  <c:v>-33.099998474121094</c:v>
                </c:pt>
                <c:pt idx="50">
                  <c:v>-33</c:v>
                </c:pt>
                <c:pt idx="51">
                  <c:v>-32.899997711181641</c:v>
                </c:pt>
                <c:pt idx="52">
                  <c:v>-32.799999237060547</c:v>
                </c:pt>
                <c:pt idx="53">
                  <c:v>-32.699996948242188</c:v>
                </c:pt>
                <c:pt idx="54">
                  <c:v>-32.599998474121094</c:v>
                </c:pt>
                <c:pt idx="55">
                  <c:v>-32.5</c:v>
                </c:pt>
                <c:pt idx="56">
                  <c:v>-32.399997711181641</c:v>
                </c:pt>
                <c:pt idx="57">
                  <c:v>-32.299999237060547</c:v>
                </c:pt>
                <c:pt idx="58">
                  <c:v>-32.199996948242188</c:v>
                </c:pt>
                <c:pt idx="59">
                  <c:v>-32.099998474121094</c:v>
                </c:pt>
                <c:pt idx="60">
                  <c:v>-31.999998092651367</c:v>
                </c:pt>
                <c:pt idx="61">
                  <c:v>-31.899997711181641</c:v>
                </c:pt>
                <c:pt idx="62">
                  <c:v>-31.799999237060547</c:v>
                </c:pt>
                <c:pt idx="63">
                  <c:v>-31.69999885559082</c:v>
                </c:pt>
                <c:pt idx="64">
                  <c:v>-31.599998474121094</c:v>
                </c:pt>
                <c:pt idx="65">
                  <c:v>-31.499998092651367</c:v>
                </c:pt>
                <c:pt idx="66">
                  <c:v>-31.399997711181641</c:v>
                </c:pt>
                <c:pt idx="67">
                  <c:v>-31.299999237060547</c:v>
                </c:pt>
                <c:pt idx="68">
                  <c:v>-31.19999885559082</c:v>
                </c:pt>
                <c:pt idx="69">
                  <c:v>-31.099998474121094</c:v>
                </c:pt>
                <c:pt idx="70">
                  <c:v>-30.999998092651367</c:v>
                </c:pt>
                <c:pt idx="71">
                  <c:v>-30.899997711181641</c:v>
                </c:pt>
                <c:pt idx="72">
                  <c:v>-30.799999237060547</c:v>
                </c:pt>
                <c:pt idx="73">
                  <c:v>-30.69999885559082</c:v>
                </c:pt>
                <c:pt idx="74">
                  <c:v>-30.599998474121094</c:v>
                </c:pt>
                <c:pt idx="75">
                  <c:v>-30.499998092651367</c:v>
                </c:pt>
                <c:pt idx="76">
                  <c:v>-30.399997711181641</c:v>
                </c:pt>
                <c:pt idx="77">
                  <c:v>-30.299999237060547</c:v>
                </c:pt>
                <c:pt idx="78">
                  <c:v>-30.19999885559082</c:v>
                </c:pt>
                <c:pt idx="79">
                  <c:v>-30.099998474121094</c:v>
                </c:pt>
                <c:pt idx="80">
                  <c:v>-29.999998092651367</c:v>
                </c:pt>
                <c:pt idx="81">
                  <c:v>-29.899997711181641</c:v>
                </c:pt>
                <c:pt idx="82">
                  <c:v>-29.799999237060547</c:v>
                </c:pt>
                <c:pt idx="83">
                  <c:v>-29.69999885559082</c:v>
                </c:pt>
                <c:pt idx="84">
                  <c:v>-29.599998474121094</c:v>
                </c:pt>
                <c:pt idx="85">
                  <c:v>-29.499998092651367</c:v>
                </c:pt>
                <c:pt idx="86">
                  <c:v>-29.399997711181641</c:v>
                </c:pt>
                <c:pt idx="87">
                  <c:v>-29.299999237060547</c:v>
                </c:pt>
                <c:pt idx="88">
                  <c:v>-29.19999885559082</c:v>
                </c:pt>
                <c:pt idx="89">
                  <c:v>-29.099998474121094</c:v>
                </c:pt>
                <c:pt idx="90">
                  <c:v>-28.999998092651367</c:v>
                </c:pt>
                <c:pt idx="91">
                  <c:v>-28.899997711181641</c:v>
                </c:pt>
                <c:pt idx="92">
                  <c:v>-28.799999237060547</c:v>
                </c:pt>
                <c:pt idx="93">
                  <c:v>-28.69999885559082</c:v>
                </c:pt>
                <c:pt idx="94">
                  <c:v>-28.599998474121094</c:v>
                </c:pt>
                <c:pt idx="95">
                  <c:v>-28.499998092651367</c:v>
                </c:pt>
                <c:pt idx="96">
                  <c:v>-28.399997711181641</c:v>
                </c:pt>
                <c:pt idx="97">
                  <c:v>-28.299999237060547</c:v>
                </c:pt>
                <c:pt idx="98">
                  <c:v>-28.19999885559082</c:v>
                </c:pt>
                <c:pt idx="99">
                  <c:v>-28.099998474121094</c:v>
                </c:pt>
                <c:pt idx="100">
                  <c:v>-27.999998092651367</c:v>
                </c:pt>
                <c:pt idx="101">
                  <c:v>-27.899997711181641</c:v>
                </c:pt>
                <c:pt idx="102">
                  <c:v>-27.799999237060547</c:v>
                </c:pt>
                <c:pt idx="103">
                  <c:v>-27.69999885559082</c:v>
                </c:pt>
                <c:pt idx="104">
                  <c:v>-27.599998474121094</c:v>
                </c:pt>
                <c:pt idx="105">
                  <c:v>-27.499998092651367</c:v>
                </c:pt>
                <c:pt idx="106">
                  <c:v>-27.399997711181641</c:v>
                </c:pt>
                <c:pt idx="107">
                  <c:v>-27.299999237060547</c:v>
                </c:pt>
                <c:pt idx="108">
                  <c:v>-27.19999885559082</c:v>
                </c:pt>
                <c:pt idx="109">
                  <c:v>-27.099998474121094</c:v>
                </c:pt>
                <c:pt idx="110">
                  <c:v>-26.999998092651367</c:v>
                </c:pt>
                <c:pt idx="111">
                  <c:v>-26.899997711181641</c:v>
                </c:pt>
                <c:pt idx="112">
                  <c:v>-26.799999237060547</c:v>
                </c:pt>
                <c:pt idx="113">
                  <c:v>-26.69999885559082</c:v>
                </c:pt>
                <c:pt idx="114">
                  <c:v>-26.599998474121094</c:v>
                </c:pt>
                <c:pt idx="115">
                  <c:v>-26.499998092651367</c:v>
                </c:pt>
                <c:pt idx="116">
                  <c:v>-26.399997711181641</c:v>
                </c:pt>
                <c:pt idx="117">
                  <c:v>-26.299999237060547</c:v>
                </c:pt>
                <c:pt idx="118">
                  <c:v>-26.19999885559082</c:v>
                </c:pt>
                <c:pt idx="119">
                  <c:v>-26.099998474121094</c:v>
                </c:pt>
                <c:pt idx="120">
                  <c:v>-25.999998092651367</c:v>
                </c:pt>
                <c:pt idx="121">
                  <c:v>-25.899997711181641</c:v>
                </c:pt>
                <c:pt idx="122">
                  <c:v>-25.799999237060547</c:v>
                </c:pt>
                <c:pt idx="123">
                  <c:v>-25.69999885559082</c:v>
                </c:pt>
                <c:pt idx="124">
                  <c:v>-25.599998474121094</c:v>
                </c:pt>
                <c:pt idx="125">
                  <c:v>-25.499998092651367</c:v>
                </c:pt>
                <c:pt idx="126">
                  <c:v>-25.399997711181641</c:v>
                </c:pt>
                <c:pt idx="127">
                  <c:v>-25.299999237060547</c:v>
                </c:pt>
                <c:pt idx="128">
                  <c:v>-25.19999885559082</c:v>
                </c:pt>
                <c:pt idx="129">
                  <c:v>-25.099998474121094</c:v>
                </c:pt>
                <c:pt idx="130">
                  <c:v>-24.999998092651367</c:v>
                </c:pt>
                <c:pt idx="131">
                  <c:v>-24.899997711181641</c:v>
                </c:pt>
                <c:pt idx="132">
                  <c:v>-24.799999237060547</c:v>
                </c:pt>
                <c:pt idx="133">
                  <c:v>-24.69999885559082</c:v>
                </c:pt>
                <c:pt idx="134">
                  <c:v>-24.599998474121094</c:v>
                </c:pt>
                <c:pt idx="135">
                  <c:v>-24.499998092651367</c:v>
                </c:pt>
                <c:pt idx="136">
                  <c:v>-24.399997711181641</c:v>
                </c:pt>
                <c:pt idx="137">
                  <c:v>-24.299999237060547</c:v>
                </c:pt>
                <c:pt idx="138">
                  <c:v>-24.19999885559082</c:v>
                </c:pt>
                <c:pt idx="139">
                  <c:v>-24.099998474121094</c:v>
                </c:pt>
                <c:pt idx="140">
                  <c:v>-23.999998092651367</c:v>
                </c:pt>
                <c:pt idx="141">
                  <c:v>-23.899997711181641</c:v>
                </c:pt>
                <c:pt idx="142">
                  <c:v>-23.799999237060547</c:v>
                </c:pt>
                <c:pt idx="143">
                  <c:v>-23.69999885559082</c:v>
                </c:pt>
                <c:pt idx="144">
                  <c:v>-23.599998474121094</c:v>
                </c:pt>
                <c:pt idx="145">
                  <c:v>-23.499998092651367</c:v>
                </c:pt>
                <c:pt idx="146">
                  <c:v>-23.399997711181641</c:v>
                </c:pt>
                <c:pt idx="147">
                  <c:v>-23.299999237060547</c:v>
                </c:pt>
                <c:pt idx="148">
                  <c:v>-23.19999885559082</c:v>
                </c:pt>
                <c:pt idx="149">
                  <c:v>-23.099998474121094</c:v>
                </c:pt>
                <c:pt idx="150">
                  <c:v>-22.999998092651367</c:v>
                </c:pt>
                <c:pt idx="151">
                  <c:v>-22.899997711181641</c:v>
                </c:pt>
                <c:pt idx="152">
                  <c:v>-22.799999237060547</c:v>
                </c:pt>
                <c:pt idx="153">
                  <c:v>-22.69999885559082</c:v>
                </c:pt>
                <c:pt idx="154">
                  <c:v>-22.599998474121094</c:v>
                </c:pt>
                <c:pt idx="155">
                  <c:v>-22.499998092651367</c:v>
                </c:pt>
                <c:pt idx="156">
                  <c:v>-22.399997711181641</c:v>
                </c:pt>
                <c:pt idx="157">
                  <c:v>-22.299999237060547</c:v>
                </c:pt>
                <c:pt idx="158">
                  <c:v>-22.19999885559082</c:v>
                </c:pt>
                <c:pt idx="159">
                  <c:v>-22.099998474121094</c:v>
                </c:pt>
                <c:pt idx="160">
                  <c:v>-21.999998092651367</c:v>
                </c:pt>
                <c:pt idx="161">
                  <c:v>-21.899997711181641</c:v>
                </c:pt>
                <c:pt idx="162">
                  <c:v>-21.799999237060547</c:v>
                </c:pt>
                <c:pt idx="163">
                  <c:v>-21.69999885559082</c:v>
                </c:pt>
                <c:pt idx="164">
                  <c:v>-21.599998474121094</c:v>
                </c:pt>
                <c:pt idx="165">
                  <c:v>-21.499998092651367</c:v>
                </c:pt>
                <c:pt idx="166">
                  <c:v>-21.399997711181641</c:v>
                </c:pt>
                <c:pt idx="167">
                  <c:v>-21.299999237060547</c:v>
                </c:pt>
                <c:pt idx="168">
                  <c:v>-21.19999885559082</c:v>
                </c:pt>
                <c:pt idx="169">
                  <c:v>-21.099998474121094</c:v>
                </c:pt>
                <c:pt idx="170">
                  <c:v>-20.999998092651367</c:v>
                </c:pt>
                <c:pt idx="171">
                  <c:v>-20.899997711181641</c:v>
                </c:pt>
                <c:pt idx="172">
                  <c:v>-20.799999237060547</c:v>
                </c:pt>
                <c:pt idx="173">
                  <c:v>-20.69999885559082</c:v>
                </c:pt>
                <c:pt idx="174">
                  <c:v>-20.599998474121094</c:v>
                </c:pt>
                <c:pt idx="175">
                  <c:v>-20.499998092651367</c:v>
                </c:pt>
                <c:pt idx="176">
                  <c:v>-20.399997711181641</c:v>
                </c:pt>
                <c:pt idx="177">
                  <c:v>-20.299999237060547</c:v>
                </c:pt>
                <c:pt idx="178">
                  <c:v>-20.19999885559082</c:v>
                </c:pt>
                <c:pt idx="179">
                  <c:v>-20.099998474121094</c:v>
                </c:pt>
                <c:pt idx="180">
                  <c:v>-19.999998092651367</c:v>
                </c:pt>
                <c:pt idx="181">
                  <c:v>-19.899997711181641</c:v>
                </c:pt>
                <c:pt idx="182">
                  <c:v>-19.799999237060547</c:v>
                </c:pt>
                <c:pt idx="183">
                  <c:v>-19.69999885559082</c:v>
                </c:pt>
                <c:pt idx="184">
                  <c:v>-19.599998474121094</c:v>
                </c:pt>
                <c:pt idx="185">
                  <c:v>-19.499998092651367</c:v>
                </c:pt>
                <c:pt idx="186">
                  <c:v>-19.399997711181641</c:v>
                </c:pt>
                <c:pt idx="187">
                  <c:v>-19.299999237060547</c:v>
                </c:pt>
                <c:pt idx="188">
                  <c:v>-19.19999885559082</c:v>
                </c:pt>
                <c:pt idx="189">
                  <c:v>-19.099998474121094</c:v>
                </c:pt>
                <c:pt idx="190">
                  <c:v>-18.999998092651367</c:v>
                </c:pt>
                <c:pt idx="191">
                  <c:v>-18.899997711181641</c:v>
                </c:pt>
                <c:pt idx="192">
                  <c:v>-18.799999237060547</c:v>
                </c:pt>
                <c:pt idx="193">
                  <c:v>-18.69999885559082</c:v>
                </c:pt>
                <c:pt idx="194">
                  <c:v>-18.599998474121094</c:v>
                </c:pt>
                <c:pt idx="195">
                  <c:v>-18.499998092651367</c:v>
                </c:pt>
                <c:pt idx="196">
                  <c:v>-18.399997711181641</c:v>
                </c:pt>
                <c:pt idx="197">
                  <c:v>-18.299999237060547</c:v>
                </c:pt>
                <c:pt idx="198">
                  <c:v>-18.19999885559082</c:v>
                </c:pt>
                <c:pt idx="199">
                  <c:v>-18.099998474121094</c:v>
                </c:pt>
                <c:pt idx="200">
                  <c:v>-17.999998092651367</c:v>
                </c:pt>
                <c:pt idx="201">
                  <c:v>-17.899997711181641</c:v>
                </c:pt>
                <c:pt idx="202">
                  <c:v>-17.799999237060547</c:v>
                </c:pt>
                <c:pt idx="203">
                  <c:v>-17.69999885559082</c:v>
                </c:pt>
                <c:pt idx="204">
                  <c:v>-17.599998474121094</c:v>
                </c:pt>
                <c:pt idx="205">
                  <c:v>-17.499998092651367</c:v>
                </c:pt>
                <c:pt idx="206">
                  <c:v>-17.399997711181641</c:v>
                </c:pt>
                <c:pt idx="207">
                  <c:v>-17.299999237060547</c:v>
                </c:pt>
                <c:pt idx="208">
                  <c:v>-17.19999885559082</c:v>
                </c:pt>
                <c:pt idx="209">
                  <c:v>-17.099998474121094</c:v>
                </c:pt>
                <c:pt idx="210">
                  <c:v>-16.999998092651367</c:v>
                </c:pt>
                <c:pt idx="211">
                  <c:v>-16.899997711181641</c:v>
                </c:pt>
                <c:pt idx="212">
                  <c:v>-16.799999237060547</c:v>
                </c:pt>
                <c:pt idx="213">
                  <c:v>-16.69999885559082</c:v>
                </c:pt>
                <c:pt idx="214">
                  <c:v>-16.599998474121094</c:v>
                </c:pt>
                <c:pt idx="215">
                  <c:v>-16.499998092651367</c:v>
                </c:pt>
                <c:pt idx="216">
                  <c:v>-16.399997711181641</c:v>
                </c:pt>
                <c:pt idx="217">
                  <c:v>-16.299999237060547</c:v>
                </c:pt>
                <c:pt idx="218">
                  <c:v>-16.19999885559082</c:v>
                </c:pt>
                <c:pt idx="219">
                  <c:v>-16.099998474121094</c:v>
                </c:pt>
                <c:pt idx="220">
                  <c:v>-15.999998092651367</c:v>
                </c:pt>
                <c:pt idx="221">
                  <c:v>-15.899997711181641</c:v>
                </c:pt>
                <c:pt idx="222">
                  <c:v>-15.799999237060547</c:v>
                </c:pt>
                <c:pt idx="223">
                  <c:v>-15.69999885559082</c:v>
                </c:pt>
                <c:pt idx="224">
                  <c:v>-15.599998474121094</c:v>
                </c:pt>
                <c:pt idx="225">
                  <c:v>-15.499998092651367</c:v>
                </c:pt>
                <c:pt idx="226">
                  <c:v>-15.399997711181641</c:v>
                </c:pt>
                <c:pt idx="227">
                  <c:v>-15.299999237060547</c:v>
                </c:pt>
                <c:pt idx="228">
                  <c:v>-15.19999885559082</c:v>
                </c:pt>
                <c:pt idx="229">
                  <c:v>-15.099998474121094</c:v>
                </c:pt>
                <c:pt idx="230">
                  <c:v>-14.999998092651367</c:v>
                </c:pt>
                <c:pt idx="231">
                  <c:v>-14.899997711181641</c:v>
                </c:pt>
                <c:pt idx="232">
                  <c:v>-14.799999237060547</c:v>
                </c:pt>
                <c:pt idx="233">
                  <c:v>-14.69999885559082</c:v>
                </c:pt>
                <c:pt idx="234">
                  <c:v>-14.599998474121094</c:v>
                </c:pt>
                <c:pt idx="235">
                  <c:v>-14.499998092651367</c:v>
                </c:pt>
                <c:pt idx="236">
                  <c:v>-14.399997711181641</c:v>
                </c:pt>
                <c:pt idx="237">
                  <c:v>-14.299999237060547</c:v>
                </c:pt>
                <c:pt idx="238">
                  <c:v>-14.19999885559082</c:v>
                </c:pt>
                <c:pt idx="239">
                  <c:v>-14.099998474121094</c:v>
                </c:pt>
                <c:pt idx="240">
                  <c:v>-13.999998092651367</c:v>
                </c:pt>
                <c:pt idx="241">
                  <c:v>-13.899997711181641</c:v>
                </c:pt>
                <c:pt idx="242">
                  <c:v>-13.799999237060547</c:v>
                </c:pt>
                <c:pt idx="243">
                  <c:v>-13.69999885559082</c:v>
                </c:pt>
                <c:pt idx="244">
                  <c:v>-13.599998474121094</c:v>
                </c:pt>
                <c:pt idx="245">
                  <c:v>-13.499998092651367</c:v>
                </c:pt>
                <c:pt idx="246">
                  <c:v>-13.399997711181641</c:v>
                </c:pt>
                <c:pt idx="247">
                  <c:v>-13.299999237060547</c:v>
                </c:pt>
                <c:pt idx="248">
                  <c:v>-13.19999885559082</c:v>
                </c:pt>
                <c:pt idx="249">
                  <c:v>-13.099998474121094</c:v>
                </c:pt>
                <c:pt idx="250">
                  <c:v>-12.999998092651367</c:v>
                </c:pt>
                <c:pt idx="251">
                  <c:v>-12.899997711181641</c:v>
                </c:pt>
                <c:pt idx="252">
                  <c:v>-12.799999237060547</c:v>
                </c:pt>
                <c:pt idx="253">
                  <c:v>-12.69999885559082</c:v>
                </c:pt>
                <c:pt idx="254">
                  <c:v>-12.599998474121094</c:v>
                </c:pt>
                <c:pt idx="255">
                  <c:v>-12.499998092651367</c:v>
                </c:pt>
                <c:pt idx="256">
                  <c:v>-12.399997711181641</c:v>
                </c:pt>
                <c:pt idx="257">
                  <c:v>-12.299999237060547</c:v>
                </c:pt>
                <c:pt idx="258">
                  <c:v>-12.19999885559082</c:v>
                </c:pt>
                <c:pt idx="259">
                  <c:v>-12.099998474121094</c:v>
                </c:pt>
                <c:pt idx="260">
                  <c:v>-11.999998092651367</c:v>
                </c:pt>
                <c:pt idx="261">
                  <c:v>-11.899997711181641</c:v>
                </c:pt>
                <c:pt idx="262">
                  <c:v>-11.799999237060547</c:v>
                </c:pt>
                <c:pt idx="263">
                  <c:v>-11.69999885559082</c:v>
                </c:pt>
                <c:pt idx="264">
                  <c:v>-11.599998474121094</c:v>
                </c:pt>
                <c:pt idx="265">
                  <c:v>-11.499998092651367</c:v>
                </c:pt>
                <c:pt idx="266">
                  <c:v>-11.399997711181641</c:v>
                </c:pt>
                <c:pt idx="267">
                  <c:v>-11.299999237060547</c:v>
                </c:pt>
                <c:pt idx="268">
                  <c:v>-11.19999885559082</c:v>
                </c:pt>
                <c:pt idx="269">
                  <c:v>-11.099998474121094</c:v>
                </c:pt>
                <c:pt idx="270">
                  <c:v>-10.999998092651367</c:v>
                </c:pt>
                <c:pt idx="271">
                  <c:v>-10.899997711181641</c:v>
                </c:pt>
                <c:pt idx="272">
                  <c:v>-10.799999237060547</c:v>
                </c:pt>
                <c:pt idx="273">
                  <c:v>-10.69999885559082</c:v>
                </c:pt>
                <c:pt idx="274">
                  <c:v>-10.599998474121094</c:v>
                </c:pt>
                <c:pt idx="275">
                  <c:v>-10.499998092651367</c:v>
                </c:pt>
                <c:pt idx="276">
                  <c:v>-10.399997711181641</c:v>
                </c:pt>
                <c:pt idx="277">
                  <c:v>-10.299999237060547</c:v>
                </c:pt>
                <c:pt idx="278">
                  <c:v>-10.19999885559082</c:v>
                </c:pt>
                <c:pt idx="279">
                  <c:v>-10.099998474121094</c:v>
                </c:pt>
                <c:pt idx="280">
                  <c:v>-9.9999980926513672</c:v>
                </c:pt>
                <c:pt idx="281">
                  <c:v>-9.8999977111816406</c:v>
                </c:pt>
                <c:pt idx="282">
                  <c:v>-9.7999992370605469</c:v>
                </c:pt>
                <c:pt idx="283">
                  <c:v>-9.6999988555908203</c:v>
                </c:pt>
                <c:pt idx="284">
                  <c:v>-9.5999984741210938</c:v>
                </c:pt>
                <c:pt idx="285">
                  <c:v>-9.4999980926513672</c:v>
                </c:pt>
                <c:pt idx="286">
                  <c:v>-9.3999977111816406</c:v>
                </c:pt>
                <c:pt idx="287">
                  <c:v>-9.2999992370605469</c:v>
                </c:pt>
                <c:pt idx="288">
                  <c:v>-9.1999988555908203</c:v>
                </c:pt>
                <c:pt idx="289">
                  <c:v>-9.0999984741210938</c:v>
                </c:pt>
                <c:pt idx="290">
                  <c:v>-8.9999980926513672</c:v>
                </c:pt>
                <c:pt idx="291">
                  <c:v>-8.8999977111816406</c:v>
                </c:pt>
                <c:pt idx="292">
                  <c:v>-8.7999992370605469</c:v>
                </c:pt>
                <c:pt idx="293">
                  <c:v>-8.6999988555908203</c:v>
                </c:pt>
                <c:pt idx="294">
                  <c:v>-8.5999984741210938</c:v>
                </c:pt>
                <c:pt idx="295">
                  <c:v>-8.4999980926513672</c:v>
                </c:pt>
                <c:pt idx="296">
                  <c:v>-8.3999977111816406</c:v>
                </c:pt>
                <c:pt idx="297">
                  <c:v>-8.2999992370605469</c:v>
                </c:pt>
                <c:pt idx="298">
                  <c:v>-8.1999988555908203</c:v>
                </c:pt>
                <c:pt idx="299">
                  <c:v>-8.0999984741210938</c:v>
                </c:pt>
                <c:pt idx="300">
                  <c:v>-7.9999980926513672</c:v>
                </c:pt>
                <c:pt idx="301">
                  <c:v>-7.8999977111816406</c:v>
                </c:pt>
                <c:pt idx="302">
                  <c:v>-7.7999992370605469</c:v>
                </c:pt>
                <c:pt idx="303">
                  <c:v>-7.6999988555908203</c:v>
                </c:pt>
                <c:pt idx="304">
                  <c:v>-7.5999984741210938</c:v>
                </c:pt>
                <c:pt idx="305">
                  <c:v>-7.4999980926513672</c:v>
                </c:pt>
                <c:pt idx="306">
                  <c:v>-7.3999977111816406</c:v>
                </c:pt>
                <c:pt idx="307">
                  <c:v>-7.2999992370605469</c:v>
                </c:pt>
                <c:pt idx="308">
                  <c:v>-7.1999988555908203</c:v>
                </c:pt>
                <c:pt idx="309">
                  <c:v>-7.0999984741210938</c:v>
                </c:pt>
                <c:pt idx="310">
                  <c:v>-6.9999980926513672</c:v>
                </c:pt>
                <c:pt idx="311">
                  <c:v>-6.8999977111816406</c:v>
                </c:pt>
                <c:pt idx="312">
                  <c:v>-6.7999992370605469</c:v>
                </c:pt>
                <c:pt idx="313">
                  <c:v>-6.6999988555908203</c:v>
                </c:pt>
                <c:pt idx="314">
                  <c:v>-6.5999984741210938</c:v>
                </c:pt>
                <c:pt idx="315">
                  <c:v>-6.4999980926513672</c:v>
                </c:pt>
                <c:pt idx="316">
                  <c:v>-6.3999977111816406</c:v>
                </c:pt>
                <c:pt idx="317">
                  <c:v>-6.2999992370605469</c:v>
                </c:pt>
                <c:pt idx="318">
                  <c:v>-6.1999988555908203</c:v>
                </c:pt>
                <c:pt idx="319">
                  <c:v>-6.0999984741210938</c:v>
                </c:pt>
                <c:pt idx="320">
                  <c:v>-6</c:v>
                </c:pt>
                <c:pt idx="321">
                  <c:v>-5.8999977111816406</c:v>
                </c:pt>
                <c:pt idx="322">
                  <c:v>-5.7999992370605469</c:v>
                </c:pt>
                <c:pt idx="323">
                  <c:v>-5.6999969482421875</c:v>
                </c:pt>
                <c:pt idx="324">
                  <c:v>-5.5999984741210938</c:v>
                </c:pt>
                <c:pt idx="325">
                  <c:v>-5.5</c:v>
                </c:pt>
                <c:pt idx="326">
                  <c:v>-5.3999977111816406</c:v>
                </c:pt>
                <c:pt idx="327">
                  <c:v>-5.2999992370605469</c:v>
                </c:pt>
                <c:pt idx="328">
                  <c:v>-5.1999969482421875</c:v>
                </c:pt>
                <c:pt idx="329">
                  <c:v>-5.0999984741210938</c:v>
                </c:pt>
                <c:pt idx="330">
                  <c:v>-5</c:v>
                </c:pt>
                <c:pt idx="331">
                  <c:v>-4.8999977111816406</c:v>
                </c:pt>
                <c:pt idx="332">
                  <c:v>-4.7999992370605469</c:v>
                </c:pt>
                <c:pt idx="333">
                  <c:v>-4.6999969482421875</c:v>
                </c:pt>
                <c:pt idx="334">
                  <c:v>-4.5999984741210938</c:v>
                </c:pt>
                <c:pt idx="335">
                  <c:v>-4.5</c:v>
                </c:pt>
                <c:pt idx="336">
                  <c:v>-4.3999977111816406</c:v>
                </c:pt>
                <c:pt idx="337">
                  <c:v>-4.2999992370605469</c:v>
                </c:pt>
                <c:pt idx="338">
                  <c:v>-4.1999969482421875</c:v>
                </c:pt>
                <c:pt idx="339">
                  <c:v>-4.0999984741210938</c:v>
                </c:pt>
                <c:pt idx="340">
                  <c:v>-4</c:v>
                </c:pt>
                <c:pt idx="341">
                  <c:v>-3.8999977111816406</c:v>
                </c:pt>
                <c:pt idx="342">
                  <c:v>-3.7999992370605469</c:v>
                </c:pt>
                <c:pt idx="343">
                  <c:v>-3.6999969482421875</c:v>
                </c:pt>
                <c:pt idx="344">
                  <c:v>-3.5999984741210938</c:v>
                </c:pt>
                <c:pt idx="345">
                  <c:v>-3.5</c:v>
                </c:pt>
                <c:pt idx="346">
                  <c:v>-3.3999977111816406</c:v>
                </c:pt>
                <c:pt idx="347">
                  <c:v>-3.2999992370605469</c:v>
                </c:pt>
                <c:pt idx="348">
                  <c:v>-3.1999969482421875</c:v>
                </c:pt>
                <c:pt idx="349">
                  <c:v>-3.0999984741210938</c:v>
                </c:pt>
                <c:pt idx="350">
                  <c:v>-3</c:v>
                </c:pt>
                <c:pt idx="351">
                  <c:v>-2.8999977111816406</c:v>
                </c:pt>
                <c:pt idx="352">
                  <c:v>-2.7999992370605469</c:v>
                </c:pt>
                <c:pt idx="353">
                  <c:v>-2.6999969482421875</c:v>
                </c:pt>
                <c:pt idx="354">
                  <c:v>-2.5999984741210938</c:v>
                </c:pt>
                <c:pt idx="355">
                  <c:v>-2.5</c:v>
                </c:pt>
                <c:pt idx="356">
                  <c:v>-2.3999977111816406</c:v>
                </c:pt>
                <c:pt idx="357">
                  <c:v>-2.2999992370605469</c:v>
                </c:pt>
                <c:pt idx="358">
                  <c:v>-2.1999969482421875</c:v>
                </c:pt>
                <c:pt idx="359">
                  <c:v>-2.0999984741210938</c:v>
                </c:pt>
                <c:pt idx="360">
                  <c:v>-2</c:v>
                </c:pt>
                <c:pt idx="361">
                  <c:v>-1.8999977111816406</c:v>
                </c:pt>
                <c:pt idx="362">
                  <c:v>-1.7999992370605469</c:v>
                </c:pt>
                <c:pt idx="363">
                  <c:v>-1.6999969482421875</c:v>
                </c:pt>
                <c:pt idx="364">
                  <c:v>-1.5999984741210938</c:v>
                </c:pt>
                <c:pt idx="365">
                  <c:v>-1.5</c:v>
                </c:pt>
                <c:pt idx="366">
                  <c:v>-1.3999977111816406</c:v>
                </c:pt>
                <c:pt idx="367">
                  <c:v>-1.2999992370605469</c:v>
                </c:pt>
                <c:pt idx="368">
                  <c:v>-1.1999969482421875</c:v>
                </c:pt>
                <c:pt idx="369">
                  <c:v>-1.0999984741210938</c:v>
                </c:pt>
                <c:pt idx="370">
                  <c:v>-1</c:v>
                </c:pt>
                <c:pt idx="371">
                  <c:v>-0.89999771118164063</c:v>
                </c:pt>
                <c:pt idx="372">
                  <c:v>-0.79999923706054688</c:v>
                </c:pt>
                <c:pt idx="373">
                  <c:v>-0.6999969482421875</c:v>
                </c:pt>
                <c:pt idx="374">
                  <c:v>-0.59999847412109375</c:v>
                </c:pt>
                <c:pt idx="375">
                  <c:v>-0.5</c:v>
                </c:pt>
                <c:pt idx="376">
                  <c:v>-0.39999771118164063</c:v>
                </c:pt>
                <c:pt idx="377">
                  <c:v>-0.29999923706054688</c:v>
                </c:pt>
                <c:pt idx="378">
                  <c:v>-0.1999969482421875</c:v>
                </c:pt>
                <c:pt idx="379">
                  <c:v>-9.999847412109375E-2</c:v>
                </c:pt>
                <c:pt idx="380">
                  <c:v>0</c:v>
                </c:pt>
                <c:pt idx="381">
                  <c:v>0.10000228881835938</c:v>
                </c:pt>
                <c:pt idx="382">
                  <c:v>0.20000076293945313</c:v>
                </c:pt>
                <c:pt idx="383">
                  <c:v>0.3000030517578125</c:v>
                </c:pt>
                <c:pt idx="384">
                  <c:v>0.40000152587890625</c:v>
                </c:pt>
                <c:pt idx="385">
                  <c:v>0.5</c:v>
                </c:pt>
                <c:pt idx="386">
                  <c:v>0.60000228881835938</c:v>
                </c:pt>
                <c:pt idx="387">
                  <c:v>0.70000076293945313</c:v>
                </c:pt>
                <c:pt idx="388">
                  <c:v>0.8000030517578125</c:v>
                </c:pt>
                <c:pt idx="389">
                  <c:v>0.90000152587890625</c:v>
                </c:pt>
                <c:pt idx="390">
                  <c:v>1</c:v>
                </c:pt>
                <c:pt idx="391">
                  <c:v>1.1000022888183594</c:v>
                </c:pt>
                <c:pt idx="392">
                  <c:v>1.2000007629394531</c:v>
                </c:pt>
                <c:pt idx="393">
                  <c:v>1.3000030517578125</c:v>
                </c:pt>
                <c:pt idx="394">
                  <c:v>1.4000015258789063</c:v>
                </c:pt>
                <c:pt idx="395">
                  <c:v>1.5</c:v>
                </c:pt>
                <c:pt idx="396">
                  <c:v>1.6000022888183594</c:v>
                </c:pt>
                <c:pt idx="397">
                  <c:v>1.7000007629394531</c:v>
                </c:pt>
                <c:pt idx="398">
                  <c:v>1.8000030517578125</c:v>
                </c:pt>
                <c:pt idx="399">
                  <c:v>1.9000015258789063</c:v>
                </c:pt>
                <c:pt idx="400">
                  <c:v>2</c:v>
                </c:pt>
                <c:pt idx="401">
                  <c:v>2.1000022888183594</c:v>
                </c:pt>
                <c:pt idx="402">
                  <c:v>2.2000007629394531</c:v>
                </c:pt>
                <c:pt idx="403">
                  <c:v>2.3000030517578125</c:v>
                </c:pt>
                <c:pt idx="404">
                  <c:v>2.4000015258789063</c:v>
                </c:pt>
                <c:pt idx="405">
                  <c:v>2.5</c:v>
                </c:pt>
                <c:pt idx="406">
                  <c:v>2.6000022888183594</c:v>
                </c:pt>
                <c:pt idx="407">
                  <c:v>2.7000007629394531</c:v>
                </c:pt>
                <c:pt idx="408">
                  <c:v>2.8000030517578125</c:v>
                </c:pt>
                <c:pt idx="409">
                  <c:v>2.9000015258789063</c:v>
                </c:pt>
                <c:pt idx="410">
                  <c:v>3</c:v>
                </c:pt>
                <c:pt idx="411">
                  <c:v>3.1000022888183594</c:v>
                </c:pt>
                <c:pt idx="412">
                  <c:v>3.2000007629394531</c:v>
                </c:pt>
                <c:pt idx="413">
                  <c:v>3.3000030517578125</c:v>
                </c:pt>
                <c:pt idx="414">
                  <c:v>3.4000015258789063</c:v>
                </c:pt>
                <c:pt idx="415">
                  <c:v>3.5</c:v>
                </c:pt>
                <c:pt idx="416">
                  <c:v>3.6000022888183594</c:v>
                </c:pt>
                <c:pt idx="417">
                  <c:v>3.7000007629394531</c:v>
                </c:pt>
                <c:pt idx="418">
                  <c:v>3.8000030517578125</c:v>
                </c:pt>
                <c:pt idx="419">
                  <c:v>3.9000015258789063</c:v>
                </c:pt>
                <c:pt idx="420">
                  <c:v>4</c:v>
                </c:pt>
                <c:pt idx="421">
                  <c:v>4.1000022888183594</c:v>
                </c:pt>
                <c:pt idx="422">
                  <c:v>4.2000007629394531</c:v>
                </c:pt>
                <c:pt idx="423">
                  <c:v>4.3000030517578125</c:v>
                </c:pt>
                <c:pt idx="424">
                  <c:v>4.4000015258789063</c:v>
                </c:pt>
                <c:pt idx="425">
                  <c:v>4.5</c:v>
                </c:pt>
                <c:pt idx="426">
                  <c:v>4.6000022888183594</c:v>
                </c:pt>
                <c:pt idx="427">
                  <c:v>4.7000007629394531</c:v>
                </c:pt>
                <c:pt idx="428">
                  <c:v>4.8000030517578125</c:v>
                </c:pt>
                <c:pt idx="429">
                  <c:v>4.9000015258789063</c:v>
                </c:pt>
                <c:pt idx="430">
                  <c:v>5</c:v>
                </c:pt>
                <c:pt idx="431">
                  <c:v>5.1000022888183594</c:v>
                </c:pt>
                <c:pt idx="432">
                  <c:v>5.2000007629394531</c:v>
                </c:pt>
                <c:pt idx="433">
                  <c:v>5.3000030517578125</c:v>
                </c:pt>
                <c:pt idx="434">
                  <c:v>5.4000015258789063</c:v>
                </c:pt>
                <c:pt idx="435">
                  <c:v>5.5</c:v>
                </c:pt>
                <c:pt idx="436">
                  <c:v>5.6000022888183594</c:v>
                </c:pt>
                <c:pt idx="437">
                  <c:v>5.7000007629394531</c:v>
                </c:pt>
                <c:pt idx="438">
                  <c:v>5.8000030517578125</c:v>
                </c:pt>
                <c:pt idx="439">
                  <c:v>5.9000015258789063</c:v>
                </c:pt>
                <c:pt idx="440">
                  <c:v>6</c:v>
                </c:pt>
                <c:pt idx="441">
                  <c:v>6.1000022888183594</c:v>
                </c:pt>
                <c:pt idx="442">
                  <c:v>6.2000007629394531</c:v>
                </c:pt>
                <c:pt idx="443">
                  <c:v>6.3000030517578125</c:v>
                </c:pt>
                <c:pt idx="444">
                  <c:v>6.4000015258789063</c:v>
                </c:pt>
                <c:pt idx="445">
                  <c:v>6.5</c:v>
                </c:pt>
                <c:pt idx="446">
                  <c:v>6.6000022888183594</c:v>
                </c:pt>
                <c:pt idx="447">
                  <c:v>6.7000007629394531</c:v>
                </c:pt>
                <c:pt idx="448">
                  <c:v>6.8000030517578125</c:v>
                </c:pt>
                <c:pt idx="449">
                  <c:v>6.9000015258789063</c:v>
                </c:pt>
                <c:pt idx="450">
                  <c:v>7</c:v>
                </c:pt>
                <c:pt idx="451">
                  <c:v>7.1000022888183594</c:v>
                </c:pt>
                <c:pt idx="452">
                  <c:v>7.2000007629394531</c:v>
                </c:pt>
                <c:pt idx="453">
                  <c:v>7.3000030517578125</c:v>
                </c:pt>
                <c:pt idx="454">
                  <c:v>7.4000015258789063</c:v>
                </c:pt>
                <c:pt idx="455">
                  <c:v>7.5</c:v>
                </c:pt>
                <c:pt idx="456">
                  <c:v>7.6000022888183594</c:v>
                </c:pt>
                <c:pt idx="457">
                  <c:v>7.7000007629394531</c:v>
                </c:pt>
                <c:pt idx="458">
                  <c:v>7.8000030517578125</c:v>
                </c:pt>
                <c:pt idx="459">
                  <c:v>7.9000015258789063</c:v>
                </c:pt>
                <c:pt idx="460">
                  <c:v>8</c:v>
                </c:pt>
                <c:pt idx="461">
                  <c:v>8.1000022888183594</c:v>
                </c:pt>
                <c:pt idx="462">
                  <c:v>8.2000007629394531</c:v>
                </c:pt>
                <c:pt idx="463">
                  <c:v>8.3000030517578125</c:v>
                </c:pt>
                <c:pt idx="464">
                  <c:v>8.4000015258789063</c:v>
                </c:pt>
                <c:pt idx="465">
                  <c:v>8.5</c:v>
                </c:pt>
                <c:pt idx="466">
                  <c:v>8.6000022888183594</c:v>
                </c:pt>
                <c:pt idx="467">
                  <c:v>8.7000007629394531</c:v>
                </c:pt>
                <c:pt idx="468">
                  <c:v>8.8000030517578125</c:v>
                </c:pt>
                <c:pt idx="469">
                  <c:v>8.9000015258789063</c:v>
                </c:pt>
                <c:pt idx="470">
                  <c:v>9</c:v>
                </c:pt>
                <c:pt idx="471">
                  <c:v>9.1000022888183594</c:v>
                </c:pt>
                <c:pt idx="472">
                  <c:v>9.2000007629394531</c:v>
                </c:pt>
                <c:pt idx="473">
                  <c:v>9.3000030517578125</c:v>
                </c:pt>
                <c:pt idx="474">
                  <c:v>9.4000015258789063</c:v>
                </c:pt>
                <c:pt idx="475">
                  <c:v>9.5</c:v>
                </c:pt>
                <c:pt idx="476">
                  <c:v>9.6000022888183594</c:v>
                </c:pt>
                <c:pt idx="477">
                  <c:v>9.7000007629394531</c:v>
                </c:pt>
                <c:pt idx="478">
                  <c:v>9.8000030517578125</c:v>
                </c:pt>
                <c:pt idx="479">
                  <c:v>9.9000015258789063</c:v>
                </c:pt>
                <c:pt idx="480">
                  <c:v>10</c:v>
                </c:pt>
                <c:pt idx="481">
                  <c:v>10.100002288818359</c:v>
                </c:pt>
                <c:pt idx="482">
                  <c:v>10.200000762939453</c:v>
                </c:pt>
                <c:pt idx="483">
                  <c:v>10.300003051757813</c:v>
                </c:pt>
                <c:pt idx="484">
                  <c:v>10.400001525878906</c:v>
                </c:pt>
                <c:pt idx="485">
                  <c:v>10.5</c:v>
                </c:pt>
                <c:pt idx="486">
                  <c:v>10.600002288818359</c:v>
                </c:pt>
                <c:pt idx="487">
                  <c:v>10.700000762939453</c:v>
                </c:pt>
                <c:pt idx="488">
                  <c:v>10.800003051757813</c:v>
                </c:pt>
                <c:pt idx="489">
                  <c:v>10.900001525878906</c:v>
                </c:pt>
                <c:pt idx="490">
                  <c:v>11</c:v>
                </c:pt>
                <c:pt idx="491">
                  <c:v>11.100002288818359</c:v>
                </c:pt>
                <c:pt idx="492">
                  <c:v>11.200000762939453</c:v>
                </c:pt>
                <c:pt idx="493">
                  <c:v>11.300003051757813</c:v>
                </c:pt>
                <c:pt idx="494">
                  <c:v>11.400001525878906</c:v>
                </c:pt>
                <c:pt idx="495">
                  <c:v>11.5</c:v>
                </c:pt>
                <c:pt idx="496">
                  <c:v>11.600002288818359</c:v>
                </c:pt>
                <c:pt idx="497">
                  <c:v>11.700000762939453</c:v>
                </c:pt>
                <c:pt idx="498">
                  <c:v>11.800003051757813</c:v>
                </c:pt>
                <c:pt idx="499">
                  <c:v>11.900001525878906</c:v>
                </c:pt>
                <c:pt idx="500">
                  <c:v>12</c:v>
                </c:pt>
                <c:pt idx="501">
                  <c:v>12.100002288818359</c:v>
                </c:pt>
                <c:pt idx="502">
                  <c:v>12.200000762939453</c:v>
                </c:pt>
                <c:pt idx="503">
                  <c:v>12.300003051757813</c:v>
                </c:pt>
                <c:pt idx="504">
                  <c:v>12.400001525878906</c:v>
                </c:pt>
                <c:pt idx="505">
                  <c:v>12.5</c:v>
                </c:pt>
                <c:pt idx="506">
                  <c:v>12.600002288818359</c:v>
                </c:pt>
                <c:pt idx="507">
                  <c:v>12.700000762939453</c:v>
                </c:pt>
                <c:pt idx="508">
                  <c:v>12.800003051757813</c:v>
                </c:pt>
                <c:pt idx="509">
                  <c:v>12.900001525878906</c:v>
                </c:pt>
                <c:pt idx="510">
                  <c:v>13</c:v>
                </c:pt>
                <c:pt idx="511">
                  <c:v>13.100002288818359</c:v>
                </c:pt>
                <c:pt idx="512">
                  <c:v>13.200000762939453</c:v>
                </c:pt>
                <c:pt idx="513">
                  <c:v>13.300003051757813</c:v>
                </c:pt>
                <c:pt idx="514">
                  <c:v>13.400001525878906</c:v>
                </c:pt>
                <c:pt idx="515">
                  <c:v>13.5</c:v>
                </c:pt>
                <c:pt idx="516">
                  <c:v>13.600002288818359</c:v>
                </c:pt>
                <c:pt idx="517">
                  <c:v>13.700000762939453</c:v>
                </c:pt>
                <c:pt idx="518">
                  <c:v>13.800003051757813</c:v>
                </c:pt>
                <c:pt idx="519">
                  <c:v>13.900001525878906</c:v>
                </c:pt>
                <c:pt idx="520">
                  <c:v>14</c:v>
                </c:pt>
                <c:pt idx="521">
                  <c:v>14.100002288818359</c:v>
                </c:pt>
                <c:pt idx="522">
                  <c:v>14.200000762939453</c:v>
                </c:pt>
                <c:pt idx="523">
                  <c:v>14.300003051757813</c:v>
                </c:pt>
                <c:pt idx="524">
                  <c:v>14.400001525878906</c:v>
                </c:pt>
                <c:pt idx="525">
                  <c:v>14.5</c:v>
                </c:pt>
                <c:pt idx="526">
                  <c:v>14.600002288818359</c:v>
                </c:pt>
                <c:pt idx="527">
                  <c:v>14.700000762939453</c:v>
                </c:pt>
                <c:pt idx="528">
                  <c:v>14.800003051757813</c:v>
                </c:pt>
                <c:pt idx="529">
                  <c:v>14.900001525878906</c:v>
                </c:pt>
                <c:pt idx="530">
                  <c:v>15</c:v>
                </c:pt>
                <c:pt idx="531">
                  <c:v>15.100002288818359</c:v>
                </c:pt>
                <c:pt idx="532">
                  <c:v>15.200000762939453</c:v>
                </c:pt>
                <c:pt idx="533">
                  <c:v>15.300003051757813</c:v>
                </c:pt>
                <c:pt idx="534">
                  <c:v>15.400001525878906</c:v>
                </c:pt>
                <c:pt idx="535">
                  <c:v>15.5</c:v>
                </c:pt>
                <c:pt idx="536">
                  <c:v>15.600002288818359</c:v>
                </c:pt>
                <c:pt idx="537">
                  <c:v>15.700000762939453</c:v>
                </c:pt>
                <c:pt idx="538">
                  <c:v>15.800003051757813</c:v>
                </c:pt>
                <c:pt idx="539">
                  <c:v>15.900001525878906</c:v>
                </c:pt>
                <c:pt idx="540">
                  <c:v>16</c:v>
                </c:pt>
                <c:pt idx="541">
                  <c:v>16.100002288818359</c:v>
                </c:pt>
                <c:pt idx="542">
                  <c:v>16.200000762939453</c:v>
                </c:pt>
                <c:pt idx="543">
                  <c:v>16.300003051757813</c:v>
                </c:pt>
                <c:pt idx="544">
                  <c:v>16.400001525878906</c:v>
                </c:pt>
                <c:pt idx="545">
                  <c:v>16.5</c:v>
                </c:pt>
                <c:pt idx="546">
                  <c:v>16.600002288818359</c:v>
                </c:pt>
                <c:pt idx="547">
                  <c:v>16.700000762939453</c:v>
                </c:pt>
                <c:pt idx="548">
                  <c:v>16.800003051757813</c:v>
                </c:pt>
                <c:pt idx="549">
                  <c:v>16.900001525878906</c:v>
                </c:pt>
                <c:pt idx="550">
                  <c:v>17</c:v>
                </c:pt>
                <c:pt idx="551">
                  <c:v>17.100002288818359</c:v>
                </c:pt>
                <c:pt idx="552">
                  <c:v>17.200000762939453</c:v>
                </c:pt>
                <c:pt idx="553">
                  <c:v>17.300003051757813</c:v>
                </c:pt>
                <c:pt idx="554">
                  <c:v>17.400001525878906</c:v>
                </c:pt>
                <c:pt idx="555">
                  <c:v>17.5</c:v>
                </c:pt>
                <c:pt idx="556">
                  <c:v>17.600002288818359</c:v>
                </c:pt>
                <c:pt idx="557">
                  <c:v>17.700000762939453</c:v>
                </c:pt>
                <c:pt idx="558">
                  <c:v>17.800003051757813</c:v>
                </c:pt>
                <c:pt idx="559">
                  <c:v>17.900001525878906</c:v>
                </c:pt>
                <c:pt idx="560">
                  <c:v>18</c:v>
                </c:pt>
                <c:pt idx="561">
                  <c:v>18.100002288818359</c:v>
                </c:pt>
                <c:pt idx="562">
                  <c:v>18.200000762939453</c:v>
                </c:pt>
                <c:pt idx="563">
                  <c:v>18.300003051757813</c:v>
                </c:pt>
                <c:pt idx="564">
                  <c:v>18.400001525878906</c:v>
                </c:pt>
                <c:pt idx="565">
                  <c:v>18.5</c:v>
                </c:pt>
                <c:pt idx="566">
                  <c:v>18.600002288818359</c:v>
                </c:pt>
                <c:pt idx="567">
                  <c:v>18.700000762939453</c:v>
                </c:pt>
                <c:pt idx="568">
                  <c:v>18.800003051757813</c:v>
                </c:pt>
                <c:pt idx="569">
                  <c:v>18.900001525878906</c:v>
                </c:pt>
                <c:pt idx="570">
                  <c:v>19</c:v>
                </c:pt>
                <c:pt idx="571">
                  <c:v>19.100002288818359</c:v>
                </c:pt>
                <c:pt idx="572">
                  <c:v>19.200000762939453</c:v>
                </c:pt>
                <c:pt idx="573">
                  <c:v>19.300003051757813</c:v>
                </c:pt>
                <c:pt idx="574">
                  <c:v>19.400001525878906</c:v>
                </c:pt>
                <c:pt idx="575">
                  <c:v>19.5</c:v>
                </c:pt>
                <c:pt idx="576">
                  <c:v>19.600002288818359</c:v>
                </c:pt>
                <c:pt idx="577">
                  <c:v>19.700000762939453</c:v>
                </c:pt>
                <c:pt idx="578">
                  <c:v>19.800003051757813</c:v>
                </c:pt>
                <c:pt idx="579">
                  <c:v>19.900001525878906</c:v>
                </c:pt>
                <c:pt idx="580">
                  <c:v>20</c:v>
                </c:pt>
                <c:pt idx="581">
                  <c:v>20.100002288818359</c:v>
                </c:pt>
                <c:pt idx="582">
                  <c:v>20.200000762939453</c:v>
                </c:pt>
                <c:pt idx="583">
                  <c:v>20.300003051757813</c:v>
                </c:pt>
                <c:pt idx="584">
                  <c:v>20.400001525878906</c:v>
                </c:pt>
                <c:pt idx="585">
                  <c:v>20.5</c:v>
                </c:pt>
                <c:pt idx="586">
                  <c:v>20.600002288818359</c:v>
                </c:pt>
                <c:pt idx="587">
                  <c:v>20.700000762939453</c:v>
                </c:pt>
                <c:pt idx="588">
                  <c:v>20.800003051757813</c:v>
                </c:pt>
                <c:pt idx="589">
                  <c:v>20.900001525878906</c:v>
                </c:pt>
                <c:pt idx="590">
                  <c:v>21</c:v>
                </c:pt>
                <c:pt idx="591">
                  <c:v>21.100002288818359</c:v>
                </c:pt>
                <c:pt idx="592">
                  <c:v>21.200000762939453</c:v>
                </c:pt>
                <c:pt idx="593">
                  <c:v>21.300003051757813</c:v>
                </c:pt>
                <c:pt idx="594">
                  <c:v>21.400001525878906</c:v>
                </c:pt>
                <c:pt idx="595">
                  <c:v>21.5</c:v>
                </c:pt>
                <c:pt idx="596">
                  <c:v>21.600002288818359</c:v>
                </c:pt>
                <c:pt idx="597">
                  <c:v>21.700000762939453</c:v>
                </c:pt>
                <c:pt idx="598">
                  <c:v>21.800003051757813</c:v>
                </c:pt>
                <c:pt idx="599">
                  <c:v>21.900001525878906</c:v>
                </c:pt>
                <c:pt idx="600">
                  <c:v>22</c:v>
                </c:pt>
                <c:pt idx="601">
                  <c:v>22.100002288818359</c:v>
                </c:pt>
                <c:pt idx="602">
                  <c:v>22.200000762939453</c:v>
                </c:pt>
                <c:pt idx="603">
                  <c:v>22.300003051757813</c:v>
                </c:pt>
                <c:pt idx="604">
                  <c:v>22.400001525878906</c:v>
                </c:pt>
                <c:pt idx="605">
                  <c:v>22.5</c:v>
                </c:pt>
                <c:pt idx="606">
                  <c:v>22.600002288818359</c:v>
                </c:pt>
                <c:pt idx="607">
                  <c:v>22.700000762939453</c:v>
                </c:pt>
                <c:pt idx="608">
                  <c:v>22.800003051757813</c:v>
                </c:pt>
                <c:pt idx="609">
                  <c:v>22.900001525878906</c:v>
                </c:pt>
                <c:pt idx="610">
                  <c:v>23</c:v>
                </c:pt>
                <c:pt idx="611">
                  <c:v>23.100002288818359</c:v>
                </c:pt>
                <c:pt idx="612">
                  <c:v>23.200000762939453</c:v>
                </c:pt>
                <c:pt idx="613">
                  <c:v>23.300003051757813</c:v>
                </c:pt>
                <c:pt idx="614">
                  <c:v>23.400001525878906</c:v>
                </c:pt>
                <c:pt idx="615">
                  <c:v>23.5</c:v>
                </c:pt>
                <c:pt idx="616">
                  <c:v>23.600002288818359</c:v>
                </c:pt>
                <c:pt idx="617">
                  <c:v>23.700000762939453</c:v>
                </c:pt>
                <c:pt idx="618">
                  <c:v>23.800003051757813</c:v>
                </c:pt>
                <c:pt idx="619">
                  <c:v>23.900001525878906</c:v>
                </c:pt>
                <c:pt idx="620">
                  <c:v>24</c:v>
                </c:pt>
                <c:pt idx="621">
                  <c:v>24.100002288818359</c:v>
                </c:pt>
                <c:pt idx="622">
                  <c:v>24.200000762939453</c:v>
                </c:pt>
                <c:pt idx="623">
                  <c:v>24.300003051757813</c:v>
                </c:pt>
                <c:pt idx="624">
                  <c:v>24.400001525878906</c:v>
                </c:pt>
                <c:pt idx="625">
                  <c:v>24.5</c:v>
                </c:pt>
                <c:pt idx="626">
                  <c:v>24.600002288818359</c:v>
                </c:pt>
                <c:pt idx="627">
                  <c:v>24.700000762939453</c:v>
                </c:pt>
                <c:pt idx="628">
                  <c:v>24.800003051757813</c:v>
                </c:pt>
                <c:pt idx="629">
                  <c:v>24.900001525878906</c:v>
                </c:pt>
                <c:pt idx="630">
                  <c:v>25</c:v>
                </c:pt>
                <c:pt idx="631">
                  <c:v>25.100002288818359</c:v>
                </c:pt>
                <c:pt idx="632">
                  <c:v>25.200000762939453</c:v>
                </c:pt>
                <c:pt idx="633">
                  <c:v>25.300003051757813</c:v>
                </c:pt>
                <c:pt idx="634">
                  <c:v>25.400001525878906</c:v>
                </c:pt>
                <c:pt idx="635">
                  <c:v>25.5</c:v>
                </c:pt>
                <c:pt idx="636">
                  <c:v>25.600002288818359</c:v>
                </c:pt>
                <c:pt idx="637">
                  <c:v>25.700000762939453</c:v>
                </c:pt>
                <c:pt idx="638">
                  <c:v>25.800003051757813</c:v>
                </c:pt>
                <c:pt idx="639">
                  <c:v>25.900001525878906</c:v>
                </c:pt>
                <c:pt idx="640">
                  <c:v>26</c:v>
                </c:pt>
                <c:pt idx="641">
                  <c:v>26.099998474121094</c:v>
                </c:pt>
                <c:pt idx="642">
                  <c:v>26.200004577636719</c:v>
                </c:pt>
                <c:pt idx="643">
                  <c:v>26.300003051757813</c:v>
                </c:pt>
                <c:pt idx="644">
                  <c:v>26.400001525878906</c:v>
                </c:pt>
                <c:pt idx="645">
                  <c:v>26.5</c:v>
                </c:pt>
                <c:pt idx="646">
                  <c:v>26.599998474121094</c:v>
                </c:pt>
                <c:pt idx="647">
                  <c:v>26.700004577636719</c:v>
                </c:pt>
                <c:pt idx="648">
                  <c:v>26.800003051757813</c:v>
                </c:pt>
                <c:pt idx="649">
                  <c:v>26.900001525878906</c:v>
                </c:pt>
                <c:pt idx="650">
                  <c:v>27</c:v>
                </c:pt>
                <c:pt idx="651">
                  <c:v>27.099998474121094</c:v>
                </c:pt>
                <c:pt idx="652">
                  <c:v>27.200004577636719</c:v>
                </c:pt>
                <c:pt idx="653">
                  <c:v>27.300003051757813</c:v>
                </c:pt>
                <c:pt idx="654">
                  <c:v>27.400001525878906</c:v>
                </c:pt>
                <c:pt idx="655">
                  <c:v>27.5</c:v>
                </c:pt>
                <c:pt idx="656">
                  <c:v>27.599998474121094</c:v>
                </c:pt>
                <c:pt idx="657">
                  <c:v>27.700004577636719</c:v>
                </c:pt>
                <c:pt idx="658">
                  <c:v>27.800003051757813</c:v>
                </c:pt>
                <c:pt idx="659">
                  <c:v>27.900001525878906</c:v>
                </c:pt>
                <c:pt idx="660">
                  <c:v>28</c:v>
                </c:pt>
                <c:pt idx="661">
                  <c:v>28.099998474121094</c:v>
                </c:pt>
                <c:pt idx="662">
                  <c:v>28.200004577636719</c:v>
                </c:pt>
                <c:pt idx="663">
                  <c:v>28.300003051757813</c:v>
                </c:pt>
                <c:pt idx="664">
                  <c:v>28.400001525878906</c:v>
                </c:pt>
                <c:pt idx="665">
                  <c:v>28.5</c:v>
                </c:pt>
                <c:pt idx="666">
                  <c:v>28.599998474121094</c:v>
                </c:pt>
                <c:pt idx="667">
                  <c:v>28.700004577636719</c:v>
                </c:pt>
                <c:pt idx="668">
                  <c:v>28.800003051757813</c:v>
                </c:pt>
                <c:pt idx="669">
                  <c:v>28.900001525878906</c:v>
                </c:pt>
                <c:pt idx="670">
                  <c:v>29</c:v>
                </c:pt>
                <c:pt idx="671">
                  <c:v>29.099998474121094</c:v>
                </c:pt>
                <c:pt idx="672">
                  <c:v>29.200004577636719</c:v>
                </c:pt>
                <c:pt idx="673">
                  <c:v>29.300003051757813</c:v>
                </c:pt>
                <c:pt idx="674">
                  <c:v>29.400001525878906</c:v>
                </c:pt>
                <c:pt idx="675">
                  <c:v>29.5</c:v>
                </c:pt>
                <c:pt idx="676">
                  <c:v>29.599998474121094</c:v>
                </c:pt>
                <c:pt idx="677">
                  <c:v>29.700004577636719</c:v>
                </c:pt>
                <c:pt idx="678">
                  <c:v>29.800003051757813</c:v>
                </c:pt>
                <c:pt idx="679">
                  <c:v>29.900001525878906</c:v>
                </c:pt>
                <c:pt idx="680">
                  <c:v>30</c:v>
                </c:pt>
                <c:pt idx="681">
                  <c:v>30.099998474121094</c:v>
                </c:pt>
                <c:pt idx="682">
                  <c:v>30.200004577636719</c:v>
                </c:pt>
                <c:pt idx="683">
                  <c:v>30.300003051757813</c:v>
                </c:pt>
                <c:pt idx="684">
                  <c:v>30.400001525878906</c:v>
                </c:pt>
                <c:pt idx="685">
                  <c:v>30.5</c:v>
                </c:pt>
                <c:pt idx="686">
                  <c:v>30.599998474121094</c:v>
                </c:pt>
                <c:pt idx="687">
                  <c:v>30.700004577636719</c:v>
                </c:pt>
                <c:pt idx="688">
                  <c:v>30.800003051757813</c:v>
                </c:pt>
                <c:pt idx="689">
                  <c:v>30.900001525878906</c:v>
                </c:pt>
                <c:pt idx="690">
                  <c:v>31</c:v>
                </c:pt>
                <c:pt idx="691">
                  <c:v>31.099998474121094</c:v>
                </c:pt>
                <c:pt idx="692">
                  <c:v>31.200004577636719</c:v>
                </c:pt>
                <c:pt idx="693">
                  <c:v>31.300003051757813</c:v>
                </c:pt>
                <c:pt idx="694">
                  <c:v>31.400001525878906</c:v>
                </c:pt>
                <c:pt idx="695">
                  <c:v>31.5</c:v>
                </c:pt>
                <c:pt idx="696">
                  <c:v>31.599998474121094</c:v>
                </c:pt>
                <c:pt idx="697">
                  <c:v>31.700004577636719</c:v>
                </c:pt>
                <c:pt idx="698">
                  <c:v>31.800003051757813</c:v>
                </c:pt>
                <c:pt idx="699">
                  <c:v>31.900001525878906</c:v>
                </c:pt>
                <c:pt idx="700">
                  <c:v>32</c:v>
                </c:pt>
                <c:pt idx="701">
                  <c:v>32.099998474121094</c:v>
                </c:pt>
                <c:pt idx="702">
                  <c:v>32.200004577636719</c:v>
                </c:pt>
                <c:pt idx="703">
                  <c:v>32.300003051757813</c:v>
                </c:pt>
                <c:pt idx="704">
                  <c:v>32.400001525878906</c:v>
                </c:pt>
                <c:pt idx="705">
                  <c:v>32.5</c:v>
                </c:pt>
                <c:pt idx="706">
                  <c:v>32.599998474121094</c:v>
                </c:pt>
                <c:pt idx="707">
                  <c:v>32.700004577636719</c:v>
                </c:pt>
                <c:pt idx="708">
                  <c:v>32.800003051757813</c:v>
                </c:pt>
                <c:pt idx="709">
                  <c:v>32.900001525878906</c:v>
                </c:pt>
                <c:pt idx="710">
                  <c:v>33</c:v>
                </c:pt>
                <c:pt idx="711">
                  <c:v>33.099998474121094</c:v>
                </c:pt>
                <c:pt idx="712">
                  <c:v>33.200004577636719</c:v>
                </c:pt>
                <c:pt idx="713">
                  <c:v>33.300003051757813</c:v>
                </c:pt>
                <c:pt idx="714">
                  <c:v>33.400001525878906</c:v>
                </c:pt>
                <c:pt idx="715">
                  <c:v>33.5</c:v>
                </c:pt>
                <c:pt idx="716">
                  <c:v>33.599998474121094</c:v>
                </c:pt>
                <c:pt idx="717">
                  <c:v>33.700004577636719</c:v>
                </c:pt>
                <c:pt idx="718">
                  <c:v>33.800003051757813</c:v>
                </c:pt>
                <c:pt idx="719">
                  <c:v>33.900001525878906</c:v>
                </c:pt>
                <c:pt idx="720">
                  <c:v>34</c:v>
                </c:pt>
                <c:pt idx="721">
                  <c:v>34.099998474121094</c:v>
                </c:pt>
                <c:pt idx="722">
                  <c:v>34.200004577636719</c:v>
                </c:pt>
                <c:pt idx="723">
                  <c:v>34.300003051757813</c:v>
                </c:pt>
                <c:pt idx="724">
                  <c:v>34.400001525878906</c:v>
                </c:pt>
                <c:pt idx="725">
                  <c:v>34.5</c:v>
                </c:pt>
                <c:pt idx="726">
                  <c:v>34.599998474121094</c:v>
                </c:pt>
                <c:pt idx="727">
                  <c:v>34.700004577636719</c:v>
                </c:pt>
                <c:pt idx="728">
                  <c:v>34.800003051757813</c:v>
                </c:pt>
                <c:pt idx="729">
                  <c:v>34.900001525878906</c:v>
                </c:pt>
                <c:pt idx="730">
                  <c:v>35</c:v>
                </c:pt>
                <c:pt idx="731">
                  <c:v>35.099998474121094</c:v>
                </c:pt>
                <c:pt idx="732">
                  <c:v>35.200004577636719</c:v>
                </c:pt>
                <c:pt idx="733">
                  <c:v>35.300003051757813</c:v>
                </c:pt>
                <c:pt idx="734">
                  <c:v>35.400001525878906</c:v>
                </c:pt>
                <c:pt idx="735">
                  <c:v>35.5</c:v>
                </c:pt>
                <c:pt idx="736">
                  <c:v>35.599998474121094</c:v>
                </c:pt>
                <c:pt idx="737">
                  <c:v>35.700004577636719</c:v>
                </c:pt>
                <c:pt idx="738">
                  <c:v>35.800003051757813</c:v>
                </c:pt>
                <c:pt idx="739">
                  <c:v>35.900001525878906</c:v>
                </c:pt>
                <c:pt idx="740">
                  <c:v>36</c:v>
                </c:pt>
                <c:pt idx="741">
                  <c:v>36.099998474121094</c:v>
                </c:pt>
                <c:pt idx="742">
                  <c:v>36.200004577636719</c:v>
                </c:pt>
                <c:pt idx="743">
                  <c:v>36.300003051757813</c:v>
                </c:pt>
                <c:pt idx="744">
                  <c:v>36.400001525878906</c:v>
                </c:pt>
                <c:pt idx="745">
                  <c:v>36.5</c:v>
                </c:pt>
                <c:pt idx="746">
                  <c:v>36.599998474121094</c:v>
                </c:pt>
                <c:pt idx="747">
                  <c:v>36.700004577636719</c:v>
                </c:pt>
                <c:pt idx="748">
                  <c:v>36.800003051757813</c:v>
                </c:pt>
                <c:pt idx="749">
                  <c:v>36.900001525878906</c:v>
                </c:pt>
                <c:pt idx="750">
                  <c:v>37</c:v>
                </c:pt>
                <c:pt idx="751">
                  <c:v>37.099998474121094</c:v>
                </c:pt>
                <c:pt idx="752">
                  <c:v>37.200004577636719</c:v>
                </c:pt>
                <c:pt idx="753">
                  <c:v>37.300003051757813</c:v>
                </c:pt>
                <c:pt idx="754">
                  <c:v>37.400001525878906</c:v>
                </c:pt>
                <c:pt idx="755">
                  <c:v>37.5</c:v>
                </c:pt>
                <c:pt idx="756">
                  <c:v>37.599998474121094</c:v>
                </c:pt>
                <c:pt idx="757">
                  <c:v>37.700004577636719</c:v>
                </c:pt>
                <c:pt idx="758">
                  <c:v>37.800003051757813</c:v>
                </c:pt>
                <c:pt idx="759">
                  <c:v>37.900001525878906</c:v>
                </c:pt>
                <c:pt idx="760">
                  <c:v>38</c:v>
                </c:pt>
                <c:pt idx="761">
                  <c:v>38.099998474121094</c:v>
                </c:pt>
                <c:pt idx="762">
                  <c:v>38.200004577636719</c:v>
                </c:pt>
                <c:pt idx="763">
                  <c:v>38.300003051757813</c:v>
                </c:pt>
                <c:pt idx="764">
                  <c:v>38.400001525878906</c:v>
                </c:pt>
                <c:pt idx="765">
                  <c:v>38.5</c:v>
                </c:pt>
                <c:pt idx="766">
                  <c:v>38.599998474121094</c:v>
                </c:pt>
                <c:pt idx="767">
                  <c:v>38.700004577636719</c:v>
                </c:pt>
                <c:pt idx="768">
                  <c:v>38.800003051757813</c:v>
                </c:pt>
                <c:pt idx="769">
                  <c:v>38.900001525878906</c:v>
                </c:pt>
                <c:pt idx="770">
                  <c:v>39</c:v>
                </c:pt>
                <c:pt idx="771">
                  <c:v>39.099998474121094</c:v>
                </c:pt>
                <c:pt idx="772">
                  <c:v>39.200004577636719</c:v>
                </c:pt>
                <c:pt idx="773">
                  <c:v>39.300003051757813</c:v>
                </c:pt>
                <c:pt idx="774">
                  <c:v>39.400001525878906</c:v>
                </c:pt>
                <c:pt idx="775">
                  <c:v>39.5</c:v>
                </c:pt>
                <c:pt idx="776">
                  <c:v>39.599998474121094</c:v>
                </c:pt>
                <c:pt idx="777">
                  <c:v>39.700004577636719</c:v>
                </c:pt>
                <c:pt idx="778">
                  <c:v>39.800003051757813</c:v>
                </c:pt>
                <c:pt idx="779">
                  <c:v>39.900001525878906</c:v>
                </c:pt>
                <c:pt idx="780">
                  <c:v>40</c:v>
                </c:pt>
                <c:pt idx="781">
                  <c:v>40.099998474121094</c:v>
                </c:pt>
                <c:pt idx="782">
                  <c:v>40.200004577636719</c:v>
                </c:pt>
                <c:pt idx="783">
                  <c:v>40.300003051757813</c:v>
                </c:pt>
                <c:pt idx="784">
                  <c:v>40.400001525878906</c:v>
                </c:pt>
                <c:pt idx="785">
                  <c:v>40.5</c:v>
                </c:pt>
                <c:pt idx="786">
                  <c:v>40.599998474121094</c:v>
                </c:pt>
                <c:pt idx="787">
                  <c:v>40.700004577636719</c:v>
                </c:pt>
                <c:pt idx="788">
                  <c:v>40.800003051757813</c:v>
                </c:pt>
                <c:pt idx="789">
                  <c:v>40.900001525878906</c:v>
                </c:pt>
                <c:pt idx="790">
                  <c:v>41</c:v>
                </c:pt>
                <c:pt idx="791">
                  <c:v>41.099998474121094</c:v>
                </c:pt>
                <c:pt idx="792">
                  <c:v>41.200004577636719</c:v>
                </c:pt>
                <c:pt idx="793">
                  <c:v>41.300003051757813</c:v>
                </c:pt>
                <c:pt idx="794">
                  <c:v>41.400001525878906</c:v>
                </c:pt>
                <c:pt idx="795">
                  <c:v>41.5</c:v>
                </c:pt>
                <c:pt idx="796">
                  <c:v>41.599998474121094</c:v>
                </c:pt>
                <c:pt idx="797">
                  <c:v>41.700004577636719</c:v>
                </c:pt>
                <c:pt idx="798">
                  <c:v>41.800003051757813</c:v>
                </c:pt>
                <c:pt idx="799">
                  <c:v>41.900001525878906</c:v>
                </c:pt>
                <c:pt idx="800">
                  <c:v>42</c:v>
                </c:pt>
                <c:pt idx="801">
                  <c:v>42.099998474121094</c:v>
                </c:pt>
                <c:pt idx="802">
                  <c:v>42.200004577636719</c:v>
                </c:pt>
                <c:pt idx="803">
                  <c:v>42.300003051757813</c:v>
                </c:pt>
                <c:pt idx="804">
                  <c:v>42.400001525878906</c:v>
                </c:pt>
                <c:pt idx="805">
                  <c:v>42.5</c:v>
                </c:pt>
                <c:pt idx="806">
                  <c:v>42.599998474121094</c:v>
                </c:pt>
                <c:pt idx="807">
                  <c:v>42.700004577636719</c:v>
                </c:pt>
                <c:pt idx="808">
                  <c:v>42.800003051757813</c:v>
                </c:pt>
                <c:pt idx="809">
                  <c:v>42.900001525878906</c:v>
                </c:pt>
                <c:pt idx="810">
                  <c:v>43</c:v>
                </c:pt>
                <c:pt idx="811">
                  <c:v>43.099998474121094</c:v>
                </c:pt>
                <c:pt idx="812">
                  <c:v>43.200004577636719</c:v>
                </c:pt>
                <c:pt idx="813">
                  <c:v>43.300003051757813</c:v>
                </c:pt>
                <c:pt idx="814">
                  <c:v>43.400001525878906</c:v>
                </c:pt>
                <c:pt idx="815">
                  <c:v>43.5</c:v>
                </c:pt>
                <c:pt idx="816">
                  <c:v>43.599998474121094</c:v>
                </c:pt>
                <c:pt idx="817">
                  <c:v>43.700004577636719</c:v>
                </c:pt>
                <c:pt idx="818">
                  <c:v>43.800003051757813</c:v>
                </c:pt>
                <c:pt idx="819">
                  <c:v>43.900001525878906</c:v>
                </c:pt>
                <c:pt idx="820">
                  <c:v>44</c:v>
                </c:pt>
                <c:pt idx="821">
                  <c:v>44.099998474121094</c:v>
                </c:pt>
                <c:pt idx="822">
                  <c:v>44.200004577636719</c:v>
                </c:pt>
                <c:pt idx="823">
                  <c:v>44.300003051757813</c:v>
                </c:pt>
                <c:pt idx="824">
                  <c:v>44.400001525878906</c:v>
                </c:pt>
                <c:pt idx="825">
                  <c:v>44.5</c:v>
                </c:pt>
                <c:pt idx="826">
                  <c:v>44.599998474121094</c:v>
                </c:pt>
                <c:pt idx="827">
                  <c:v>44.700004577636719</c:v>
                </c:pt>
                <c:pt idx="828">
                  <c:v>44.800003051757813</c:v>
                </c:pt>
                <c:pt idx="829">
                  <c:v>44.900001525878906</c:v>
                </c:pt>
                <c:pt idx="830">
                  <c:v>45</c:v>
                </c:pt>
                <c:pt idx="831">
                  <c:v>45.099998474121094</c:v>
                </c:pt>
                <c:pt idx="832">
                  <c:v>45.200004577636719</c:v>
                </c:pt>
                <c:pt idx="833">
                  <c:v>45.300003051757813</c:v>
                </c:pt>
                <c:pt idx="834">
                  <c:v>45.400001525878906</c:v>
                </c:pt>
                <c:pt idx="835">
                  <c:v>45.5</c:v>
                </c:pt>
                <c:pt idx="836">
                  <c:v>45.599998474121094</c:v>
                </c:pt>
                <c:pt idx="837">
                  <c:v>45.700004577636719</c:v>
                </c:pt>
                <c:pt idx="838">
                  <c:v>45.800003051757813</c:v>
                </c:pt>
                <c:pt idx="839">
                  <c:v>45.900001525878906</c:v>
                </c:pt>
                <c:pt idx="840">
                  <c:v>46</c:v>
                </c:pt>
                <c:pt idx="841">
                  <c:v>46.099998474121094</c:v>
                </c:pt>
                <c:pt idx="842">
                  <c:v>46.200004577636719</c:v>
                </c:pt>
                <c:pt idx="843">
                  <c:v>46.300003051757813</c:v>
                </c:pt>
                <c:pt idx="844">
                  <c:v>46.400001525878906</c:v>
                </c:pt>
                <c:pt idx="845">
                  <c:v>46.5</c:v>
                </c:pt>
                <c:pt idx="846">
                  <c:v>46.599998474121094</c:v>
                </c:pt>
                <c:pt idx="847">
                  <c:v>46.700004577636719</c:v>
                </c:pt>
                <c:pt idx="848">
                  <c:v>46.800003051757813</c:v>
                </c:pt>
                <c:pt idx="849">
                  <c:v>46.900001525878906</c:v>
                </c:pt>
                <c:pt idx="850">
                  <c:v>47</c:v>
                </c:pt>
                <c:pt idx="851">
                  <c:v>47.099998474121094</c:v>
                </c:pt>
                <c:pt idx="852">
                  <c:v>47.200004577636719</c:v>
                </c:pt>
                <c:pt idx="853">
                  <c:v>47.300003051757813</c:v>
                </c:pt>
                <c:pt idx="854">
                  <c:v>47.400001525878906</c:v>
                </c:pt>
                <c:pt idx="855">
                  <c:v>47.5</c:v>
                </c:pt>
                <c:pt idx="856">
                  <c:v>47.599998474121094</c:v>
                </c:pt>
                <c:pt idx="857">
                  <c:v>47.700004577636719</c:v>
                </c:pt>
                <c:pt idx="858">
                  <c:v>47.800003051757813</c:v>
                </c:pt>
                <c:pt idx="859">
                  <c:v>47.900001525878906</c:v>
                </c:pt>
                <c:pt idx="860">
                  <c:v>48</c:v>
                </c:pt>
                <c:pt idx="861">
                  <c:v>48.099998474121094</c:v>
                </c:pt>
                <c:pt idx="862">
                  <c:v>48.200004577636719</c:v>
                </c:pt>
                <c:pt idx="863">
                  <c:v>48.300003051757813</c:v>
                </c:pt>
                <c:pt idx="864">
                  <c:v>48.400001525878906</c:v>
                </c:pt>
                <c:pt idx="865">
                  <c:v>48.5</c:v>
                </c:pt>
                <c:pt idx="866">
                  <c:v>48.599998474121094</c:v>
                </c:pt>
                <c:pt idx="867">
                  <c:v>48.700004577636719</c:v>
                </c:pt>
                <c:pt idx="868">
                  <c:v>48.800003051757813</c:v>
                </c:pt>
                <c:pt idx="869">
                  <c:v>48.900001525878906</c:v>
                </c:pt>
                <c:pt idx="870">
                  <c:v>49</c:v>
                </c:pt>
                <c:pt idx="871">
                  <c:v>49.099998474121094</c:v>
                </c:pt>
                <c:pt idx="872">
                  <c:v>49.200004577636719</c:v>
                </c:pt>
                <c:pt idx="873">
                  <c:v>49.300003051757813</c:v>
                </c:pt>
                <c:pt idx="874">
                  <c:v>49.400001525878906</c:v>
                </c:pt>
                <c:pt idx="875">
                  <c:v>49.5</c:v>
                </c:pt>
                <c:pt idx="876">
                  <c:v>49.599998474121094</c:v>
                </c:pt>
                <c:pt idx="877">
                  <c:v>49.700004577636719</c:v>
                </c:pt>
                <c:pt idx="878">
                  <c:v>49.800003051757813</c:v>
                </c:pt>
                <c:pt idx="879">
                  <c:v>49.900001525878906</c:v>
                </c:pt>
                <c:pt idx="880">
                  <c:v>50</c:v>
                </c:pt>
                <c:pt idx="881">
                  <c:v>50.099998474121094</c:v>
                </c:pt>
                <c:pt idx="882">
                  <c:v>50.200004577636719</c:v>
                </c:pt>
                <c:pt idx="883">
                  <c:v>50.300003051757813</c:v>
                </c:pt>
                <c:pt idx="884">
                  <c:v>50.400001525878906</c:v>
                </c:pt>
                <c:pt idx="885">
                  <c:v>50.5</c:v>
                </c:pt>
                <c:pt idx="886">
                  <c:v>50.599998474121094</c:v>
                </c:pt>
                <c:pt idx="887">
                  <c:v>50.700004577636719</c:v>
                </c:pt>
                <c:pt idx="888">
                  <c:v>50.800003051757813</c:v>
                </c:pt>
                <c:pt idx="889">
                  <c:v>50.900001525878906</c:v>
                </c:pt>
                <c:pt idx="890">
                  <c:v>51</c:v>
                </c:pt>
                <c:pt idx="891">
                  <c:v>51.099998474121094</c:v>
                </c:pt>
                <c:pt idx="892">
                  <c:v>51.200004577636719</c:v>
                </c:pt>
                <c:pt idx="893">
                  <c:v>51.300003051757813</c:v>
                </c:pt>
                <c:pt idx="894">
                  <c:v>51.400001525878906</c:v>
                </c:pt>
                <c:pt idx="895">
                  <c:v>51.5</c:v>
                </c:pt>
                <c:pt idx="896">
                  <c:v>51.599998474121094</c:v>
                </c:pt>
                <c:pt idx="897">
                  <c:v>51.700004577636719</c:v>
                </c:pt>
                <c:pt idx="898">
                  <c:v>51.800003051757813</c:v>
                </c:pt>
                <c:pt idx="899">
                  <c:v>51.900001525878906</c:v>
                </c:pt>
                <c:pt idx="900">
                  <c:v>52</c:v>
                </c:pt>
                <c:pt idx="901">
                  <c:v>52.099998474121094</c:v>
                </c:pt>
                <c:pt idx="902">
                  <c:v>52.200004577636719</c:v>
                </c:pt>
                <c:pt idx="903">
                  <c:v>52.300003051757813</c:v>
                </c:pt>
                <c:pt idx="904">
                  <c:v>52.400001525878906</c:v>
                </c:pt>
                <c:pt idx="905">
                  <c:v>52.5</c:v>
                </c:pt>
                <c:pt idx="906">
                  <c:v>52.599998474121094</c:v>
                </c:pt>
                <c:pt idx="907">
                  <c:v>52.700004577636719</c:v>
                </c:pt>
                <c:pt idx="908">
                  <c:v>52.800003051757813</c:v>
                </c:pt>
                <c:pt idx="909">
                  <c:v>52.900001525878906</c:v>
                </c:pt>
                <c:pt idx="910">
                  <c:v>53</c:v>
                </c:pt>
                <c:pt idx="911">
                  <c:v>53.099998474121094</c:v>
                </c:pt>
                <c:pt idx="912">
                  <c:v>53.200004577636719</c:v>
                </c:pt>
                <c:pt idx="913">
                  <c:v>53.300003051757813</c:v>
                </c:pt>
                <c:pt idx="914">
                  <c:v>53.400001525878906</c:v>
                </c:pt>
                <c:pt idx="915">
                  <c:v>53.5</c:v>
                </c:pt>
                <c:pt idx="916">
                  <c:v>53.599998474121094</c:v>
                </c:pt>
                <c:pt idx="917">
                  <c:v>53.700004577636719</c:v>
                </c:pt>
                <c:pt idx="918">
                  <c:v>53.800003051757813</c:v>
                </c:pt>
                <c:pt idx="919">
                  <c:v>53.900001525878906</c:v>
                </c:pt>
                <c:pt idx="920">
                  <c:v>54</c:v>
                </c:pt>
                <c:pt idx="921">
                  <c:v>54.099998474121094</c:v>
                </c:pt>
                <c:pt idx="922">
                  <c:v>54.200004577636719</c:v>
                </c:pt>
                <c:pt idx="923">
                  <c:v>54.300003051757813</c:v>
                </c:pt>
                <c:pt idx="924">
                  <c:v>54.400001525878906</c:v>
                </c:pt>
                <c:pt idx="925">
                  <c:v>54.5</c:v>
                </c:pt>
                <c:pt idx="926">
                  <c:v>54.599998474121094</c:v>
                </c:pt>
                <c:pt idx="927">
                  <c:v>54.700004577636719</c:v>
                </c:pt>
                <c:pt idx="928">
                  <c:v>54.800003051757813</c:v>
                </c:pt>
                <c:pt idx="929">
                  <c:v>54.900001525878906</c:v>
                </c:pt>
                <c:pt idx="930">
                  <c:v>55</c:v>
                </c:pt>
                <c:pt idx="931">
                  <c:v>55.099998474121094</c:v>
                </c:pt>
                <c:pt idx="932">
                  <c:v>55.200004577636719</c:v>
                </c:pt>
                <c:pt idx="933">
                  <c:v>55.300003051757813</c:v>
                </c:pt>
                <c:pt idx="934">
                  <c:v>55.400001525878906</c:v>
                </c:pt>
                <c:pt idx="935">
                  <c:v>55.5</c:v>
                </c:pt>
                <c:pt idx="936">
                  <c:v>55.599998474121094</c:v>
                </c:pt>
                <c:pt idx="937">
                  <c:v>55.700004577636719</c:v>
                </c:pt>
                <c:pt idx="938">
                  <c:v>55.800003051757813</c:v>
                </c:pt>
                <c:pt idx="939">
                  <c:v>55.900001525878906</c:v>
                </c:pt>
                <c:pt idx="940">
                  <c:v>56</c:v>
                </c:pt>
                <c:pt idx="941">
                  <c:v>56.099998474121094</c:v>
                </c:pt>
                <c:pt idx="942">
                  <c:v>56.200004577636719</c:v>
                </c:pt>
                <c:pt idx="943">
                  <c:v>56.300003051757813</c:v>
                </c:pt>
                <c:pt idx="944">
                  <c:v>56.400001525878906</c:v>
                </c:pt>
                <c:pt idx="945">
                  <c:v>56.5</c:v>
                </c:pt>
                <c:pt idx="946">
                  <c:v>56.599998474121094</c:v>
                </c:pt>
                <c:pt idx="947">
                  <c:v>56.700004577636719</c:v>
                </c:pt>
                <c:pt idx="948">
                  <c:v>56.800003051757813</c:v>
                </c:pt>
                <c:pt idx="949">
                  <c:v>56.900001525878906</c:v>
                </c:pt>
                <c:pt idx="950">
                  <c:v>57</c:v>
                </c:pt>
                <c:pt idx="951">
                  <c:v>57.099998474121094</c:v>
                </c:pt>
                <c:pt idx="952">
                  <c:v>57.200004577636719</c:v>
                </c:pt>
                <c:pt idx="953">
                  <c:v>57.300003051757813</c:v>
                </c:pt>
                <c:pt idx="954">
                  <c:v>57.400001525878906</c:v>
                </c:pt>
                <c:pt idx="955">
                  <c:v>57.5</c:v>
                </c:pt>
                <c:pt idx="956">
                  <c:v>57.599998474121094</c:v>
                </c:pt>
                <c:pt idx="957">
                  <c:v>57.700004577636719</c:v>
                </c:pt>
                <c:pt idx="958">
                  <c:v>57.800003051757813</c:v>
                </c:pt>
                <c:pt idx="959">
                  <c:v>57.900001525878906</c:v>
                </c:pt>
                <c:pt idx="960">
                  <c:v>58</c:v>
                </c:pt>
                <c:pt idx="961">
                  <c:v>58.099998474121094</c:v>
                </c:pt>
                <c:pt idx="962">
                  <c:v>58.200004577636719</c:v>
                </c:pt>
                <c:pt idx="963">
                  <c:v>58.300003051757813</c:v>
                </c:pt>
                <c:pt idx="964">
                  <c:v>58.400001525878906</c:v>
                </c:pt>
                <c:pt idx="965">
                  <c:v>58.5</c:v>
                </c:pt>
                <c:pt idx="966">
                  <c:v>58.599998474121094</c:v>
                </c:pt>
                <c:pt idx="967">
                  <c:v>58.700004577636719</c:v>
                </c:pt>
                <c:pt idx="968">
                  <c:v>58.800003051757813</c:v>
                </c:pt>
                <c:pt idx="969">
                  <c:v>58.900001525878906</c:v>
                </c:pt>
                <c:pt idx="970">
                  <c:v>59</c:v>
                </c:pt>
                <c:pt idx="971">
                  <c:v>59.099998474121094</c:v>
                </c:pt>
                <c:pt idx="972">
                  <c:v>59.200004577636719</c:v>
                </c:pt>
                <c:pt idx="973">
                  <c:v>59.300003051757813</c:v>
                </c:pt>
                <c:pt idx="974">
                  <c:v>59.400001525878906</c:v>
                </c:pt>
                <c:pt idx="975">
                  <c:v>59.5</c:v>
                </c:pt>
                <c:pt idx="976">
                  <c:v>59.599998474121094</c:v>
                </c:pt>
                <c:pt idx="977">
                  <c:v>59.700004577636719</c:v>
                </c:pt>
                <c:pt idx="978">
                  <c:v>59.800003051757813</c:v>
                </c:pt>
                <c:pt idx="979">
                  <c:v>59.900001525878906</c:v>
                </c:pt>
                <c:pt idx="980">
                  <c:v>60</c:v>
                </c:pt>
                <c:pt idx="981">
                  <c:v>60.099998474121094</c:v>
                </c:pt>
                <c:pt idx="982">
                  <c:v>60.200004577636719</c:v>
                </c:pt>
                <c:pt idx="983">
                  <c:v>60.300003051757813</c:v>
                </c:pt>
                <c:pt idx="984">
                  <c:v>60.400001525878906</c:v>
                </c:pt>
                <c:pt idx="985">
                  <c:v>60.5</c:v>
                </c:pt>
                <c:pt idx="986">
                  <c:v>60.599998474121094</c:v>
                </c:pt>
                <c:pt idx="987">
                  <c:v>60.700004577636719</c:v>
                </c:pt>
                <c:pt idx="988">
                  <c:v>60.800003051757813</c:v>
                </c:pt>
                <c:pt idx="989">
                  <c:v>60.900001525878906</c:v>
                </c:pt>
                <c:pt idx="990">
                  <c:v>61</c:v>
                </c:pt>
                <c:pt idx="991">
                  <c:v>61.099998474121094</c:v>
                </c:pt>
                <c:pt idx="992">
                  <c:v>61.200004577636719</c:v>
                </c:pt>
                <c:pt idx="993">
                  <c:v>61.300003051757813</c:v>
                </c:pt>
                <c:pt idx="994">
                  <c:v>61.400001525878906</c:v>
                </c:pt>
                <c:pt idx="995">
                  <c:v>61.5</c:v>
                </c:pt>
                <c:pt idx="996">
                  <c:v>61.599998474121094</c:v>
                </c:pt>
                <c:pt idx="997">
                  <c:v>61.700004577636719</c:v>
                </c:pt>
                <c:pt idx="998">
                  <c:v>61.800003051757813</c:v>
                </c:pt>
                <c:pt idx="999">
                  <c:v>61.900001525878906</c:v>
                </c:pt>
                <c:pt idx="1000">
                  <c:v>62</c:v>
                </c:pt>
                <c:pt idx="1001">
                  <c:v>62.099998474121094</c:v>
                </c:pt>
                <c:pt idx="1002">
                  <c:v>62.200004577636719</c:v>
                </c:pt>
                <c:pt idx="1003">
                  <c:v>62.300003051757813</c:v>
                </c:pt>
                <c:pt idx="1004">
                  <c:v>62.400001525878906</c:v>
                </c:pt>
                <c:pt idx="1005">
                  <c:v>62.5</c:v>
                </c:pt>
                <c:pt idx="1006">
                  <c:v>62.599998474121094</c:v>
                </c:pt>
                <c:pt idx="1007">
                  <c:v>62.700004577636719</c:v>
                </c:pt>
                <c:pt idx="1008">
                  <c:v>62.800003051757813</c:v>
                </c:pt>
                <c:pt idx="1009">
                  <c:v>62.900001525878906</c:v>
                </c:pt>
                <c:pt idx="1010">
                  <c:v>63</c:v>
                </c:pt>
                <c:pt idx="1011">
                  <c:v>63.099998474121094</c:v>
                </c:pt>
                <c:pt idx="1012">
                  <c:v>63.200004577636719</c:v>
                </c:pt>
                <c:pt idx="1013">
                  <c:v>63.300003051757813</c:v>
                </c:pt>
                <c:pt idx="1014">
                  <c:v>63.400001525878906</c:v>
                </c:pt>
                <c:pt idx="1015">
                  <c:v>63.5</c:v>
                </c:pt>
                <c:pt idx="1016">
                  <c:v>63.599998474121094</c:v>
                </c:pt>
                <c:pt idx="1017">
                  <c:v>63.700004577636719</c:v>
                </c:pt>
                <c:pt idx="1018">
                  <c:v>63.800003051757813</c:v>
                </c:pt>
                <c:pt idx="1019">
                  <c:v>63.900001525878906</c:v>
                </c:pt>
                <c:pt idx="1020">
                  <c:v>64</c:v>
                </c:pt>
                <c:pt idx="1021">
                  <c:v>64.099998474121094</c:v>
                </c:pt>
                <c:pt idx="1022">
                  <c:v>64.200004577636719</c:v>
                </c:pt>
                <c:pt idx="1023">
                  <c:v>64.300003051757813</c:v>
                </c:pt>
                <c:pt idx="1024">
                  <c:v>64.400001525878906</c:v>
                </c:pt>
                <c:pt idx="1025">
                  <c:v>64.5</c:v>
                </c:pt>
                <c:pt idx="1026">
                  <c:v>64.599998474121094</c:v>
                </c:pt>
                <c:pt idx="1027">
                  <c:v>64.700004577636719</c:v>
                </c:pt>
                <c:pt idx="1028">
                  <c:v>64.800003051757813</c:v>
                </c:pt>
                <c:pt idx="1029">
                  <c:v>64.900001525878906</c:v>
                </c:pt>
                <c:pt idx="1030">
                  <c:v>65</c:v>
                </c:pt>
                <c:pt idx="1031">
                  <c:v>65.099998474121094</c:v>
                </c:pt>
                <c:pt idx="1032">
                  <c:v>65.200004577636719</c:v>
                </c:pt>
                <c:pt idx="1033">
                  <c:v>65.300003051757813</c:v>
                </c:pt>
                <c:pt idx="1034">
                  <c:v>65.400001525878906</c:v>
                </c:pt>
                <c:pt idx="1035">
                  <c:v>65.5</c:v>
                </c:pt>
                <c:pt idx="1036">
                  <c:v>65.599998474121094</c:v>
                </c:pt>
                <c:pt idx="1037">
                  <c:v>65.700004577636719</c:v>
                </c:pt>
                <c:pt idx="1038">
                  <c:v>65.800003051757813</c:v>
                </c:pt>
                <c:pt idx="1039">
                  <c:v>65.900001525878906</c:v>
                </c:pt>
                <c:pt idx="1040">
                  <c:v>66</c:v>
                </c:pt>
                <c:pt idx="1041">
                  <c:v>66.099998474121094</c:v>
                </c:pt>
                <c:pt idx="1042">
                  <c:v>66.200004577636719</c:v>
                </c:pt>
                <c:pt idx="1043">
                  <c:v>66.300003051757813</c:v>
                </c:pt>
                <c:pt idx="1044">
                  <c:v>66.400001525878906</c:v>
                </c:pt>
                <c:pt idx="1045">
                  <c:v>66.5</c:v>
                </c:pt>
                <c:pt idx="1046">
                  <c:v>66.599998474121094</c:v>
                </c:pt>
                <c:pt idx="1047">
                  <c:v>66.700004577636719</c:v>
                </c:pt>
                <c:pt idx="1048">
                  <c:v>66.800003051757813</c:v>
                </c:pt>
                <c:pt idx="1049">
                  <c:v>66.900001525878906</c:v>
                </c:pt>
                <c:pt idx="1050">
                  <c:v>67</c:v>
                </c:pt>
                <c:pt idx="1051">
                  <c:v>67.099998474121094</c:v>
                </c:pt>
                <c:pt idx="1052">
                  <c:v>67.200004577636719</c:v>
                </c:pt>
                <c:pt idx="1053">
                  <c:v>67.300003051757813</c:v>
                </c:pt>
                <c:pt idx="1054">
                  <c:v>67.400001525878906</c:v>
                </c:pt>
                <c:pt idx="1055">
                  <c:v>67.5</c:v>
                </c:pt>
                <c:pt idx="1056">
                  <c:v>67.599998474121094</c:v>
                </c:pt>
                <c:pt idx="1057">
                  <c:v>67.700004577636719</c:v>
                </c:pt>
                <c:pt idx="1058">
                  <c:v>67.800003051757813</c:v>
                </c:pt>
                <c:pt idx="1059">
                  <c:v>67.900001525878906</c:v>
                </c:pt>
                <c:pt idx="1060">
                  <c:v>68</c:v>
                </c:pt>
                <c:pt idx="1061">
                  <c:v>68.099998474121094</c:v>
                </c:pt>
                <c:pt idx="1062">
                  <c:v>68.200004577636719</c:v>
                </c:pt>
                <c:pt idx="1063">
                  <c:v>68.300003051757813</c:v>
                </c:pt>
                <c:pt idx="1064">
                  <c:v>68.400001525878906</c:v>
                </c:pt>
                <c:pt idx="1065">
                  <c:v>68.5</c:v>
                </c:pt>
                <c:pt idx="1066">
                  <c:v>68.599998474121094</c:v>
                </c:pt>
                <c:pt idx="1067">
                  <c:v>68.700004577636719</c:v>
                </c:pt>
                <c:pt idx="1068">
                  <c:v>68.800003051757813</c:v>
                </c:pt>
                <c:pt idx="1069">
                  <c:v>68.900001525878906</c:v>
                </c:pt>
                <c:pt idx="1070">
                  <c:v>69</c:v>
                </c:pt>
                <c:pt idx="1071">
                  <c:v>69.099998474121094</c:v>
                </c:pt>
                <c:pt idx="1072">
                  <c:v>69.200004577636719</c:v>
                </c:pt>
                <c:pt idx="1073">
                  <c:v>69.300003051757813</c:v>
                </c:pt>
                <c:pt idx="1074">
                  <c:v>69.400001525878906</c:v>
                </c:pt>
                <c:pt idx="1075">
                  <c:v>69.5</c:v>
                </c:pt>
                <c:pt idx="1076">
                  <c:v>69.599998474121094</c:v>
                </c:pt>
                <c:pt idx="1077">
                  <c:v>69.700004577636719</c:v>
                </c:pt>
                <c:pt idx="1078">
                  <c:v>69.800003051757813</c:v>
                </c:pt>
                <c:pt idx="1079">
                  <c:v>69.900001525878906</c:v>
                </c:pt>
                <c:pt idx="1080">
                  <c:v>70</c:v>
                </c:pt>
                <c:pt idx="1081">
                  <c:v>70.099998474121094</c:v>
                </c:pt>
                <c:pt idx="1082">
                  <c:v>70.200004577636719</c:v>
                </c:pt>
                <c:pt idx="1083">
                  <c:v>70.300003051757813</c:v>
                </c:pt>
                <c:pt idx="1084">
                  <c:v>70.400001525878906</c:v>
                </c:pt>
                <c:pt idx="1085">
                  <c:v>70.5</c:v>
                </c:pt>
                <c:pt idx="1086">
                  <c:v>70.599998474121094</c:v>
                </c:pt>
                <c:pt idx="1087">
                  <c:v>70.700004577636719</c:v>
                </c:pt>
                <c:pt idx="1088">
                  <c:v>70.800003051757813</c:v>
                </c:pt>
                <c:pt idx="1089">
                  <c:v>70.900001525878906</c:v>
                </c:pt>
                <c:pt idx="1090">
                  <c:v>71</c:v>
                </c:pt>
                <c:pt idx="1091">
                  <c:v>71.099998474121094</c:v>
                </c:pt>
                <c:pt idx="1092">
                  <c:v>71.200004577636719</c:v>
                </c:pt>
                <c:pt idx="1093">
                  <c:v>71.300003051757813</c:v>
                </c:pt>
                <c:pt idx="1094">
                  <c:v>71.400001525878906</c:v>
                </c:pt>
                <c:pt idx="1095">
                  <c:v>71.5</c:v>
                </c:pt>
                <c:pt idx="1096">
                  <c:v>71.599998474121094</c:v>
                </c:pt>
                <c:pt idx="1097">
                  <c:v>71.700004577636719</c:v>
                </c:pt>
                <c:pt idx="1098">
                  <c:v>71.800003051757813</c:v>
                </c:pt>
                <c:pt idx="1099">
                  <c:v>71.900001525878906</c:v>
                </c:pt>
                <c:pt idx="1100">
                  <c:v>72</c:v>
                </c:pt>
                <c:pt idx="1101">
                  <c:v>72.099998474121094</c:v>
                </c:pt>
                <c:pt idx="1102">
                  <c:v>72.200004577636719</c:v>
                </c:pt>
                <c:pt idx="1103">
                  <c:v>72.300003051757813</c:v>
                </c:pt>
                <c:pt idx="1104">
                  <c:v>72.400001525878906</c:v>
                </c:pt>
                <c:pt idx="1105">
                  <c:v>72.5</c:v>
                </c:pt>
                <c:pt idx="1106">
                  <c:v>72.599998474121094</c:v>
                </c:pt>
                <c:pt idx="1107">
                  <c:v>72.700004577636719</c:v>
                </c:pt>
                <c:pt idx="1108">
                  <c:v>72.800003051757813</c:v>
                </c:pt>
                <c:pt idx="1109">
                  <c:v>72.900001525878906</c:v>
                </c:pt>
                <c:pt idx="1110">
                  <c:v>73</c:v>
                </c:pt>
                <c:pt idx="1111">
                  <c:v>73.099998474121094</c:v>
                </c:pt>
                <c:pt idx="1112">
                  <c:v>73.200004577636719</c:v>
                </c:pt>
                <c:pt idx="1113">
                  <c:v>73.300003051757813</c:v>
                </c:pt>
                <c:pt idx="1114">
                  <c:v>73.400001525878906</c:v>
                </c:pt>
                <c:pt idx="1115">
                  <c:v>73.5</c:v>
                </c:pt>
                <c:pt idx="1116">
                  <c:v>73.599998474121094</c:v>
                </c:pt>
                <c:pt idx="1117">
                  <c:v>73.700004577636719</c:v>
                </c:pt>
                <c:pt idx="1118">
                  <c:v>73.800003051757813</c:v>
                </c:pt>
                <c:pt idx="1119">
                  <c:v>73.900001525878906</c:v>
                </c:pt>
                <c:pt idx="1120">
                  <c:v>74</c:v>
                </c:pt>
                <c:pt idx="1121">
                  <c:v>74.099998474121094</c:v>
                </c:pt>
                <c:pt idx="1122">
                  <c:v>74.200004577636719</c:v>
                </c:pt>
                <c:pt idx="1123">
                  <c:v>74.300003051757813</c:v>
                </c:pt>
                <c:pt idx="1124">
                  <c:v>74.400001525878906</c:v>
                </c:pt>
                <c:pt idx="1125">
                  <c:v>74.5</c:v>
                </c:pt>
                <c:pt idx="1126">
                  <c:v>74.599998474121094</c:v>
                </c:pt>
                <c:pt idx="1127">
                  <c:v>74.700004577636719</c:v>
                </c:pt>
                <c:pt idx="1128">
                  <c:v>74.800003051757813</c:v>
                </c:pt>
                <c:pt idx="1129">
                  <c:v>74.900001525878906</c:v>
                </c:pt>
                <c:pt idx="1130">
                  <c:v>75</c:v>
                </c:pt>
                <c:pt idx="1131">
                  <c:v>75.099998474121094</c:v>
                </c:pt>
                <c:pt idx="1132">
                  <c:v>75.200004577636719</c:v>
                </c:pt>
                <c:pt idx="1133">
                  <c:v>75.300003051757813</c:v>
                </c:pt>
                <c:pt idx="1134">
                  <c:v>75.400001525878906</c:v>
                </c:pt>
                <c:pt idx="1135">
                  <c:v>75.5</c:v>
                </c:pt>
                <c:pt idx="1136">
                  <c:v>75.599998474121094</c:v>
                </c:pt>
                <c:pt idx="1137">
                  <c:v>75.700004577636719</c:v>
                </c:pt>
                <c:pt idx="1138">
                  <c:v>75.800003051757813</c:v>
                </c:pt>
                <c:pt idx="1139">
                  <c:v>75.900001525878906</c:v>
                </c:pt>
                <c:pt idx="1140">
                  <c:v>76</c:v>
                </c:pt>
                <c:pt idx="1141">
                  <c:v>76.099998474121094</c:v>
                </c:pt>
                <c:pt idx="1142">
                  <c:v>76.200004577636719</c:v>
                </c:pt>
                <c:pt idx="1143">
                  <c:v>76.300003051757813</c:v>
                </c:pt>
                <c:pt idx="1144">
                  <c:v>76.400001525878906</c:v>
                </c:pt>
                <c:pt idx="1145">
                  <c:v>76.5</c:v>
                </c:pt>
                <c:pt idx="1146">
                  <c:v>76.599998474121094</c:v>
                </c:pt>
                <c:pt idx="1147">
                  <c:v>76.700004577636719</c:v>
                </c:pt>
                <c:pt idx="1148">
                  <c:v>76.800003051757813</c:v>
                </c:pt>
                <c:pt idx="1149">
                  <c:v>76.900001525878906</c:v>
                </c:pt>
                <c:pt idx="1150">
                  <c:v>77</c:v>
                </c:pt>
                <c:pt idx="1151">
                  <c:v>77.099998474121094</c:v>
                </c:pt>
                <c:pt idx="1152">
                  <c:v>77.200004577636719</c:v>
                </c:pt>
                <c:pt idx="1153">
                  <c:v>77.300003051757813</c:v>
                </c:pt>
                <c:pt idx="1154">
                  <c:v>77.400001525878906</c:v>
                </c:pt>
                <c:pt idx="1155">
                  <c:v>77.5</c:v>
                </c:pt>
                <c:pt idx="1156">
                  <c:v>77.599998474121094</c:v>
                </c:pt>
                <c:pt idx="1157">
                  <c:v>77.700004577636719</c:v>
                </c:pt>
                <c:pt idx="1158">
                  <c:v>77.800003051757813</c:v>
                </c:pt>
                <c:pt idx="1159">
                  <c:v>77.900001525878906</c:v>
                </c:pt>
                <c:pt idx="1160">
                  <c:v>78</c:v>
                </c:pt>
                <c:pt idx="1161">
                  <c:v>78.099998474121094</c:v>
                </c:pt>
                <c:pt idx="1162">
                  <c:v>78.200004577636719</c:v>
                </c:pt>
                <c:pt idx="1163">
                  <c:v>78.300003051757813</c:v>
                </c:pt>
                <c:pt idx="1164">
                  <c:v>78.400001525878906</c:v>
                </c:pt>
                <c:pt idx="1165">
                  <c:v>78.5</c:v>
                </c:pt>
                <c:pt idx="1166">
                  <c:v>78.599998474121094</c:v>
                </c:pt>
                <c:pt idx="1167">
                  <c:v>78.700004577636719</c:v>
                </c:pt>
                <c:pt idx="1168">
                  <c:v>78.800003051757813</c:v>
                </c:pt>
                <c:pt idx="1169">
                  <c:v>78.900001525878906</c:v>
                </c:pt>
                <c:pt idx="1170">
                  <c:v>79</c:v>
                </c:pt>
                <c:pt idx="1171">
                  <c:v>79.099998474121094</c:v>
                </c:pt>
                <c:pt idx="1172">
                  <c:v>79.200004577636719</c:v>
                </c:pt>
                <c:pt idx="1173">
                  <c:v>79.300003051757813</c:v>
                </c:pt>
                <c:pt idx="1174">
                  <c:v>79.400001525878906</c:v>
                </c:pt>
                <c:pt idx="1175">
                  <c:v>79.5</c:v>
                </c:pt>
                <c:pt idx="1176">
                  <c:v>79.599998474121094</c:v>
                </c:pt>
                <c:pt idx="1177">
                  <c:v>79.700004577636719</c:v>
                </c:pt>
                <c:pt idx="1178">
                  <c:v>79.800003051757813</c:v>
                </c:pt>
                <c:pt idx="1179">
                  <c:v>79.900001525878906</c:v>
                </c:pt>
                <c:pt idx="1180">
                  <c:v>80</c:v>
                </c:pt>
                <c:pt idx="1181">
                  <c:v>80.099998474121094</c:v>
                </c:pt>
                <c:pt idx="1182">
                  <c:v>80.200004577636719</c:v>
                </c:pt>
                <c:pt idx="1183">
                  <c:v>80.300003051757813</c:v>
                </c:pt>
                <c:pt idx="1184">
                  <c:v>80.400001525878906</c:v>
                </c:pt>
                <c:pt idx="1185">
                  <c:v>80.5</c:v>
                </c:pt>
                <c:pt idx="1186">
                  <c:v>80.599998474121094</c:v>
                </c:pt>
                <c:pt idx="1187">
                  <c:v>80.700004577636719</c:v>
                </c:pt>
                <c:pt idx="1188">
                  <c:v>80.800003051757813</c:v>
                </c:pt>
                <c:pt idx="1189">
                  <c:v>80.900001525878906</c:v>
                </c:pt>
                <c:pt idx="1190">
                  <c:v>81</c:v>
                </c:pt>
                <c:pt idx="1191">
                  <c:v>81.099998474121094</c:v>
                </c:pt>
                <c:pt idx="1192">
                  <c:v>81.200004577636719</c:v>
                </c:pt>
                <c:pt idx="1193">
                  <c:v>81.300003051757813</c:v>
                </c:pt>
                <c:pt idx="1194">
                  <c:v>81.400001525878906</c:v>
                </c:pt>
                <c:pt idx="1195">
                  <c:v>81.5</c:v>
                </c:pt>
                <c:pt idx="1196">
                  <c:v>81.599998474121094</c:v>
                </c:pt>
                <c:pt idx="1197">
                  <c:v>81.700004577636719</c:v>
                </c:pt>
                <c:pt idx="1198">
                  <c:v>81.800003051757813</c:v>
                </c:pt>
                <c:pt idx="1199">
                  <c:v>81.900001525878906</c:v>
                </c:pt>
                <c:pt idx="1200">
                  <c:v>82</c:v>
                </c:pt>
                <c:pt idx="1201">
                  <c:v>82.099998474121094</c:v>
                </c:pt>
                <c:pt idx="1202">
                  <c:v>82.200004577636719</c:v>
                </c:pt>
                <c:pt idx="1203">
                  <c:v>82.300003051757813</c:v>
                </c:pt>
                <c:pt idx="1204">
                  <c:v>82.400001525878906</c:v>
                </c:pt>
                <c:pt idx="1205">
                  <c:v>82.5</c:v>
                </c:pt>
                <c:pt idx="1206">
                  <c:v>82.599998474121094</c:v>
                </c:pt>
                <c:pt idx="1207">
                  <c:v>82.700004577636719</c:v>
                </c:pt>
                <c:pt idx="1208">
                  <c:v>82.800003051757813</c:v>
                </c:pt>
                <c:pt idx="1209">
                  <c:v>82.900001525878906</c:v>
                </c:pt>
                <c:pt idx="1210">
                  <c:v>83</c:v>
                </c:pt>
                <c:pt idx="1211">
                  <c:v>83.099998474121094</c:v>
                </c:pt>
                <c:pt idx="1212">
                  <c:v>83.200004577636719</c:v>
                </c:pt>
                <c:pt idx="1213">
                  <c:v>83.300003051757813</c:v>
                </c:pt>
                <c:pt idx="1214">
                  <c:v>83.400001525878906</c:v>
                </c:pt>
                <c:pt idx="1215">
                  <c:v>83.5</c:v>
                </c:pt>
                <c:pt idx="1216">
                  <c:v>83.599998474121094</c:v>
                </c:pt>
                <c:pt idx="1217">
                  <c:v>83.700004577636719</c:v>
                </c:pt>
                <c:pt idx="1218">
                  <c:v>83.800003051757813</c:v>
                </c:pt>
                <c:pt idx="1219">
                  <c:v>83.900001525878906</c:v>
                </c:pt>
                <c:pt idx="1220">
                  <c:v>84</c:v>
                </c:pt>
                <c:pt idx="1221">
                  <c:v>84.099998474121094</c:v>
                </c:pt>
                <c:pt idx="1222">
                  <c:v>84.200004577636719</c:v>
                </c:pt>
                <c:pt idx="1223">
                  <c:v>84.300003051757813</c:v>
                </c:pt>
                <c:pt idx="1224">
                  <c:v>84.400001525878906</c:v>
                </c:pt>
                <c:pt idx="1225">
                  <c:v>84.5</c:v>
                </c:pt>
                <c:pt idx="1226">
                  <c:v>84.599998474121094</c:v>
                </c:pt>
                <c:pt idx="1227">
                  <c:v>84.700004577636719</c:v>
                </c:pt>
                <c:pt idx="1228">
                  <c:v>84.800003051757813</c:v>
                </c:pt>
                <c:pt idx="1229">
                  <c:v>84.900001525878906</c:v>
                </c:pt>
                <c:pt idx="1230">
                  <c:v>85</c:v>
                </c:pt>
                <c:pt idx="1231">
                  <c:v>85.099998474121094</c:v>
                </c:pt>
                <c:pt idx="1232">
                  <c:v>85.200004577636719</c:v>
                </c:pt>
                <c:pt idx="1233">
                  <c:v>85.300003051757813</c:v>
                </c:pt>
                <c:pt idx="1234">
                  <c:v>85.400001525878906</c:v>
                </c:pt>
                <c:pt idx="1235">
                  <c:v>85.5</c:v>
                </c:pt>
                <c:pt idx="1236">
                  <c:v>85.599998474121094</c:v>
                </c:pt>
                <c:pt idx="1237">
                  <c:v>85.700004577636719</c:v>
                </c:pt>
                <c:pt idx="1238">
                  <c:v>85.800003051757813</c:v>
                </c:pt>
                <c:pt idx="1239">
                  <c:v>85.900001525878906</c:v>
                </c:pt>
                <c:pt idx="1240">
                  <c:v>86</c:v>
                </c:pt>
                <c:pt idx="1241">
                  <c:v>86.099998474121094</c:v>
                </c:pt>
                <c:pt idx="1242">
                  <c:v>86.200004577636719</c:v>
                </c:pt>
                <c:pt idx="1243">
                  <c:v>86.300003051757813</c:v>
                </c:pt>
                <c:pt idx="1244">
                  <c:v>86.400001525878906</c:v>
                </c:pt>
                <c:pt idx="1245">
                  <c:v>86.5</c:v>
                </c:pt>
                <c:pt idx="1246">
                  <c:v>86.599998474121094</c:v>
                </c:pt>
                <c:pt idx="1247">
                  <c:v>86.700004577636719</c:v>
                </c:pt>
                <c:pt idx="1248">
                  <c:v>86.800003051757813</c:v>
                </c:pt>
                <c:pt idx="1249">
                  <c:v>86.900001525878906</c:v>
                </c:pt>
                <c:pt idx="1250">
                  <c:v>87</c:v>
                </c:pt>
                <c:pt idx="1251">
                  <c:v>87.099998474121094</c:v>
                </c:pt>
                <c:pt idx="1252">
                  <c:v>87.200004577636719</c:v>
                </c:pt>
                <c:pt idx="1253">
                  <c:v>87.300003051757813</c:v>
                </c:pt>
                <c:pt idx="1254">
                  <c:v>87.400001525878906</c:v>
                </c:pt>
                <c:pt idx="1255">
                  <c:v>87.5</c:v>
                </c:pt>
                <c:pt idx="1256">
                  <c:v>87.599998474121094</c:v>
                </c:pt>
                <c:pt idx="1257">
                  <c:v>87.700004577636719</c:v>
                </c:pt>
                <c:pt idx="1258">
                  <c:v>87.800003051757813</c:v>
                </c:pt>
                <c:pt idx="1259">
                  <c:v>87.900001525878906</c:v>
                </c:pt>
                <c:pt idx="1260">
                  <c:v>88</c:v>
                </c:pt>
                <c:pt idx="1261">
                  <c:v>88.099998474121094</c:v>
                </c:pt>
                <c:pt idx="1262">
                  <c:v>88.200004577636719</c:v>
                </c:pt>
                <c:pt idx="1263">
                  <c:v>88.300003051757813</c:v>
                </c:pt>
                <c:pt idx="1264">
                  <c:v>88.400001525878906</c:v>
                </c:pt>
                <c:pt idx="1265">
                  <c:v>88.5</c:v>
                </c:pt>
                <c:pt idx="1266">
                  <c:v>88.599998474121094</c:v>
                </c:pt>
                <c:pt idx="1267">
                  <c:v>88.700004577636719</c:v>
                </c:pt>
                <c:pt idx="1268">
                  <c:v>88.800003051757813</c:v>
                </c:pt>
                <c:pt idx="1269">
                  <c:v>88.900001525878906</c:v>
                </c:pt>
                <c:pt idx="1270">
                  <c:v>89</c:v>
                </c:pt>
                <c:pt idx="1271">
                  <c:v>89.099998474121094</c:v>
                </c:pt>
                <c:pt idx="1272">
                  <c:v>89.200004577636719</c:v>
                </c:pt>
                <c:pt idx="1273">
                  <c:v>89.300003051757813</c:v>
                </c:pt>
                <c:pt idx="1274">
                  <c:v>89.400001525878906</c:v>
                </c:pt>
                <c:pt idx="1275">
                  <c:v>89.5</c:v>
                </c:pt>
                <c:pt idx="1276">
                  <c:v>89.599998474121094</c:v>
                </c:pt>
                <c:pt idx="1277">
                  <c:v>89.700004577636719</c:v>
                </c:pt>
                <c:pt idx="1278">
                  <c:v>89.800003051757813</c:v>
                </c:pt>
                <c:pt idx="1279">
                  <c:v>89.900001525878906</c:v>
                </c:pt>
                <c:pt idx="1280">
                  <c:v>90.000007629394531</c:v>
                </c:pt>
                <c:pt idx="1281">
                  <c:v>90.099998474121094</c:v>
                </c:pt>
                <c:pt idx="1282">
                  <c:v>90.200004577636719</c:v>
                </c:pt>
                <c:pt idx="1283">
                  <c:v>90.299995422363281</c:v>
                </c:pt>
                <c:pt idx="1284">
                  <c:v>90.400001525878906</c:v>
                </c:pt>
                <c:pt idx="1285">
                  <c:v>90.500007629394531</c:v>
                </c:pt>
                <c:pt idx="1286">
                  <c:v>90.599998474121094</c:v>
                </c:pt>
                <c:pt idx="1287">
                  <c:v>90.700004577636719</c:v>
                </c:pt>
                <c:pt idx="1288">
                  <c:v>90.799995422363281</c:v>
                </c:pt>
                <c:pt idx="1289">
                  <c:v>90.900001525878906</c:v>
                </c:pt>
                <c:pt idx="1290">
                  <c:v>91.000007629394531</c:v>
                </c:pt>
                <c:pt idx="1291">
                  <c:v>91.099998474121094</c:v>
                </c:pt>
                <c:pt idx="1292">
                  <c:v>91.200004577636719</c:v>
                </c:pt>
                <c:pt idx="1293">
                  <c:v>91.299995422363281</c:v>
                </c:pt>
                <c:pt idx="1294">
                  <c:v>91.400001525878906</c:v>
                </c:pt>
                <c:pt idx="1295">
                  <c:v>91.500007629394531</c:v>
                </c:pt>
                <c:pt idx="1296">
                  <c:v>91.599998474121094</c:v>
                </c:pt>
                <c:pt idx="1297">
                  <c:v>91.700004577636719</c:v>
                </c:pt>
                <c:pt idx="1298">
                  <c:v>91.799995422363281</c:v>
                </c:pt>
                <c:pt idx="1299">
                  <c:v>91.900001525878906</c:v>
                </c:pt>
                <c:pt idx="1300">
                  <c:v>92.000007629394531</c:v>
                </c:pt>
                <c:pt idx="1301">
                  <c:v>92.099998474121094</c:v>
                </c:pt>
                <c:pt idx="1302">
                  <c:v>92.200004577636719</c:v>
                </c:pt>
                <c:pt idx="1303">
                  <c:v>92.299995422363281</c:v>
                </c:pt>
                <c:pt idx="1304">
                  <c:v>92.400001525878906</c:v>
                </c:pt>
                <c:pt idx="1305">
                  <c:v>92.500007629394531</c:v>
                </c:pt>
                <c:pt idx="1306">
                  <c:v>92.599998474121094</c:v>
                </c:pt>
                <c:pt idx="1307">
                  <c:v>92.700004577636719</c:v>
                </c:pt>
                <c:pt idx="1308">
                  <c:v>92.799995422363281</c:v>
                </c:pt>
                <c:pt idx="1309">
                  <c:v>92.900001525878906</c:v>
                </c:pt>
                <c:pt idx="1310">
                  <c:v>93.000007629394531</c:v>
                </c:pt>
                <c:pt idx="1311">
                  <c:v>93.099998474121094</c:v>
                </c:pt>
                <c:pt idx="1312">
                  <c:v>93.200004577636719</c:v>
                </c:pt>
                <c:pt idx="1313">
                  <c:v>93.299995422363281</c:v>
                </c:pt>
                <c:pt idx="1314">
                  <c:v>93.400001525878906</c:v>
                </c:pt>
                <c:pt idx="1315">
                  <c:v>93.500007629394531</c:v>
                </c:pt>
                <c:pt idx="1316">
                  <c:v>93.599998474121094</c:v>
                </c:pt>
                <c:pt idx="1317">
                  <c:v>93.700004577636719</c:v>
                </c:pt>
                <c:pt idx="1318">
                  <c:v>93.799995422363281</c:v>
                </c:pt>
                <c:pt idx="1319">
                  <c:v>93.900001525878906</c:v>
                </c:pt>
                <c:pt idx="1320">
                  <c:v>94.000007629394531</c:v>
                </c:pt>
                <c:pt idx="1321">
                  <c:v>94.099998474121094</c:v>
                </c:pt>
                <c:pt idx="1322">
                  <c:v>94.200004577636719</c:v>
                </c:pt>
                <c:pt idx="1323">
                  <c:v>94.299995422363281</c:v>
                </c:pt>
                <c:pt idx="1324">
                  <c:v>94.400001525878906</c:v>
                </c:pt>
                <c:pt idx="1325">
                  <c:v>94.500007629394531</c:v>
                </c:pt>
                <c:pt idx="1326">
                  <c:v>94.599998474121094</c:v>
                </c:pt>
                <c:pt idx="1327">
                  <c:v>94.700004577636719</c:v>
                </c:pt>
                <c:pt idx="1328">
                  <c:v>94.799995422363281</c:v>
                </c:pt>
                <c:pt idx="1329">
                  <c:v>94.900001525878906</c:v>
                </c:pt>
                <c:pt idx="1330">
                  <c:v>95.000007629394531</c:v>
                </c:pt>
                <c:pt idx="1331">
                  <c:v>95.099998474121094</c:v>
                </c:pt>
                <c:pt idx="1332">
                  <c:v>95.200004577636719</c:v>
                </c:pt>
                <c:pt idx="1333">
                  <c:v>95.299995422363281</c:v>
                </c:pt>
                <c:pt idx="1334">
                  <c:v>95.400001525878906</c:v>
                </c:pt>
                <c:pt idx="1335">
                  <c:v>95.500007629394531</c:v>
                </c:pt>
                <c:pt idx="1336">
                  <c:v>95.599998474121094</c:v>
                </c:pt>
                <c:pt idx="1337">
                  <c:v>95.700004577636719</c:v>
                </c:pt>
                <c:pt idx="1338">
                  <c:v>95.799995422363281</c:v>
                </c:pt>
                <c:pt idx="1339">
                  <c:v>95.900001525878906</c:v>
                </c:pt>
                <c:pt idx="1340">
                  <c:v>96.000007629394531</c:v>
                </c:pt>
                <c:pt idx="1341">
                  <c:v>96.099998474121094</c:v>
                </c:pt>
                <c:pt idx="1342">
                  <c:v>96.200004577636719</c:v>
                </c:pt>
                <c:pt idx="1343">
                  <c:v>96.299995422363281</c:v>
                </c:pt>
                <c:pt idx="1344">
                  <c:v>96.400001525878906</c:v>
                </c:pt>
                <c:pt idx="1345">
                  <c:v>96.500007629394531</c:v>
                </c:pt>
                <c:pt idx="1346">
                  <c:v>96.599998474121094</c:v>
                </c:pt>
                <c:pt idx="1347">
                  <c:v>96.700004577636719</c:v>
                </c:pt>
                <c:pt idx="1348">
                  <c:v>96.799995422363281</c:v>
                </c:pt>
                <c:pt idx="1349">
                  <c:v>96.900001525878906</c:v>
                </c:pt>
                <c:pt idx="1350">
                  <c:v>97.000007629394531</c:v>
                </c:pt>
                <c:pt idx="1351">
                  <c:v>97.099998474121094</c:v>
                </c:pt>
                <c:pt idx="1352">
                  <c:v>97.200004577636719</c:v>
                </c:pt>
                <c:pt idx="1353">
                  <c:v>97.299995422363281</c:v>
                </c:pt>
                <c:pt idx="1354">
                  <c:v>97.400001525878906</c:v>
                </c:pt>
                <c:pt idx="1355">
                  <c:v>97.500007629394531</c:v>
                </c:pt>
                <c:pt idx="1356">
                  <c:v>97.599998474121094</c:v>
                </c:pt>
                <c:pt idx="1357">
                  <c:v>97.700004577636719</c:v>
                </c:pt>
                <c:pt idx="1358">
                  <c:v>97.799995422363281</c:v>
                </c:pt>
                <c:pt idx="1359">
                  <c:v>97.900001525878906</c:v>
                </c:pt>
                <c:pt idx="1360">
                  <c:v>98.000007629394531</c:v>
                </c:pt>
                <c:pt idx="1361">
                  <c:v>98.099998474121094</c:v>
                </c:pt>
                <c:pt idx="1362">
                  <c:v>98.200004577636719</c:v>
                </c:pt>
                <c:pt idx="1363">
                  <c:v>98.299995422363281</c:v>
                </c:pt>
                <c:pt idx="1364">
                  <c:v>98.400001525878906</c:v>
                </c:pt>
                <c:pt idx="1365">
                  <c:v>98.500007629394531</c:v>
                </c:pt>
                <c:pt idx="1366">
                  <c:v>98.599998474121094</c:v>
                </c:pt>
                <c:pt idx="1367">
                  <c:v>98.700004577636719</c:v>
                </c:pt>
                <c:pt idx="1368">
                  <c:v>98.799995422363281</c:v>
                </c:pt>
                <c:pt idx="1369">
                  <c:v>98.900001525878906</c:v>
                </c:pt>
                <c:pt idx="1370">
                  <c:v>99.000007629394531</c:v>
                </c:pt>
                <c:pt idx="1371">
                  <c:v>99.099998474121094</c:v>
                </c:pt>
                <c:pt idx="1372">
                  <c:v>99.200004577636719</c:v>
                </c:pt>
                <c:pt idx="1373">
                  <c:v>99.299995422363281</c:v>
                </c:pt>
                <c:pt idx="1374">
                  <c:v>99.400001525878906</c:v>
                </c:pt>
                <c:pt idx="1375">
                  <c:v>99.500007629394531</c:v>
                </c:pt>
                <c:pt idx="1376">
                  <c:v>99.599998474121094</c:v>
                </c:pt>
                <c:pt idx="1377">
                  <c:v>99.700004577636719</c:v>
                </c:pt>
                <c:pt idx="1378">
                  <c:v>99.799995422363281</c:v>
                </c:pt>
                <c:pt idx="1379">
                  <c:v>99.900001525878906</c:v>
                </c:pt>
                <c:pt idx="1380">
                  <c:v>100.00000762939453</c:v>
                </c:pt>
                <c:pt idx="1381">
                  <c:v>100.09999847412109</c:v>
                </c:pt>
                <c:pt idx="1382">
                  <c:v>100.20000457763672</c:v>
                </c:pt>
                <c:pt idx="1383">
                  <c:v>100.29999542236328</c:v>
                </c:pt>
                <c:pt idx="1384">
                  <c:v>100.40000152587891</c:v>
                </c:pt>
                <c:pt idx="1385">
                  <c:v>100.50000762939453</c:v>
                </c:pt>
                <c:pt idx="1386">
                  <c:v>100.59999847412109</c:v>
                </c:pt>
                <c:pt idx="1387">
                  <c:v>100.70000457763672</c:v>
                </c:pt>
                <c:pt idx="1388">
                  <c:v>100.79999542236328</c:v>
                </c:pt>
                <c:pt idx="1389">
                  <c:v>100.90000152587891</c:v>
                </c:pt>
                <c:pt idx="1390">
                  <c:v>101.00000762939453</c:v>
                </c:pt>
                <c:pt idx="1391">
                  <c:v>101.09999847412109</c:v>
                </c:pt>
                <c:pt idx="1392">
                  <c:v>101.20000457763672</c:v>
                </c:pt>
                <c:pt idx="1393">
                  <c:v>101.29999542236328</c:v>
                </c:pt>
                <c:pt idx="1394">
                  <c:v>101.40000152587891</c:v>
                </c:pt>
                <c:pt idx="1395">
                  <c:v>101.50000762939453</c:v>
                </c:pt>
                <c:pt idx="1396">
                  <c:v>101.59999847412109</c:v>
                </c:pt>
                <c:pt idx="1397">
                  <c:v>101.70000457763672</c:v>
                </c:pt>
                <c:pt idx="1398">
                  <c:v>101.79999542236328</c:v>
                </c:pt>
                <c:pt idx="1399">
                  <c:v>101.90000152587891</c:v>
                </c:pt>
                <c:pt idx="1400">
                  <c:v>102.00000762939453</c:v>
                </c:pt>
                <c:pt idx="1401">
                  <c:v>102.09999847412109</c:v>
                </c:pt>
                <c:pt idx="1402">
                  <c:v>102.20000457763672</c:v>
                </c:pt>
                <c:pt idx="1403">
                  <c:v>102.29999542236328</c:v>
                </c:pt>
                <c:pt idx="1404">
                  <c:v>102.40000152587891</c:v>
                </c:pt>
                <c:pt idx="1405">
                  <c:v>102.50000762939453</c:v>
                </c:pt>
                <c:pt idx="1406">
                  <c:v>102.59999847412109</c:v>
                </c:pt>
                <c:pt idx="1407">
                  <c:v>102.70000457763672</c:v>
                </c:pt>
                <c:pt idx="1408">
                  <c:v>102.79999542236328</c:v>
                </c:pt>
                <c:pt idx="1409">
                  <c:v>102.90000152587891</c:v>
                </c:pt>
                <c:pt idx="1410">
                  <c:v>103.00000762939453</c:v>
                </c:pt>
                <c:pt idx="1411">
                  <c:v>103.09999847412109</c:v>
                </c:pt>
                <c:pt idx="1412">
                  <c:v>103.20000457763672</c:v>
                </c:pt>
                <c:pt idx="1413">
                  <c:v>103.29999542236328</c:v>
                </c:pt>
                <c:pt idx="1414">
                  <c:v>103.40000152587891</c:v>
                </c:pt>
                <c:pt idx="1415">
                  <c:v>103.50000762939453</c:v>
                </c:pt>
                <c:pt idx="1416">
                  <c:v>103.59999847412109</c:v>
                </c:pt>
                <c:pt idx="1417">
                  <c:v>103.70000457763672</c:v>
                </c:pt>
                <c:pt idx="1418">
                  <c:v>103.79999542236328</c:v>
                </c:pt>
                <c:pt idx="1419">
                  <c:v>103.90000152587891</c:v>
                </c:pt>
                <c:pt idx="1420">
                  <c:v>104.00000762939453</c:v>
                </c:pt>
                <c:pt idx="1421">
                  <c:v>104.09999847412109</c:v>
                </c:pt>
                <c:pt idx="1422">
                  <c:v>104.20000457763672</c:v>
                </c:pt>
                <c:pt idx="1423">
                  <c:v>104.29999542236328</c:v>
                </c:pt>
                <c:pt idx="1424">
                  <c:v>104.40000152587891</c:v>
                </c:pt>
                <c:pt idx="1425">
                  <c:v>104.50000762939453</c:v>
                </c:pt>
                <c:pt idx="1426">
                  <c:v>104.59999847412109</c:v>
                </c:pt>
                <c:pt idx="1427">
                  <c:v>104.70000457763672</c:v>
                </c:pt>
                <c:pt idx="1428">
                  <c:v>104.79999542236328</c:v>
                </c:pt>
                <c:pt idx="1429">
                  <c:v>104.90000152587891</c:v>
                </c:pt>
                <c:pt idx="1430">
                  <c:v>105.00000762939453</c:v>
                </c:pt>
                <c:pt idx="1431">
                  <c:v>105.09999847412109</c:v>
                </c:pt>
                <c:pt idx="1432">
                  <c:v>105.20000457763672</c:v>
                </c:pt>
                <c:pt idx="1433">
                  <c:v>105.29999542236328</c:v>
                </c:pt>
                <c:pt idx="1434">
                  <c:v>105.40000152587891</c:v>
                </c:pt>
                <c:pt idx="1435">
                  <c:v>105.50000762939453</c:v>
                </c:pt>
                <c:pt idx="1436">
                  <c:v>105.59999847412109</c:v>
                </c:pt>
                <c:pt idx="1437">
                  <c:v>105.70000457763672</c:v>
                </c:pt>
                <c:pt idx="1438">
                  <c:v>105.79999542236328</c:v>
                </c:pt>
                <c:pt idx="1439">
                  <c:v>105.90000152587891</c:v>
                </c:pt>
                <c:pt idx="1440">
                  <c:v>106.00000762939453</c:v>
                </c:pt>
                <c:pt idx="1441">
                  <c:v>106.09999847412109</c:v>
                </c:pt>
                <c:pt idx="1442">
                  <c:v>106.20000457763672</c:v>
                </c:pt>
                <c:pt idx="1443">
                  <c:v>106.29999542236328</c:v>
                </c:pt>
                <c:pt idx="1444">
                  <c:v>106.40000152587891</c:v>
                </c:pt>
                <c:pt idx="1445">
                  <c:v>106.50000762939453</c:v>
                </c:pt>
                <c:pt idx="1446">
                  <c:v>106.59999847412109</c:v>
                </c:pt>
                <c:pt idx="1447">
                  <c:v>106.70000457763672</c:v>
                </c:pt>
                <c:pt idx="1448">
                  <c:v>106.79999542236328</c:v>
                </c:pt>
                <c:pt idx="1449">
                  <c:v>106.90000152587891</c:v>
                </c:pt>
                <c:pt idx="1450">
                  <c:v>107.00000762939453</c:v>
                </c:pt>
                <c:pt idx="1451">
                  <c:v>107.09999847412109</c:v>
                </c:pt>
                <c:pt idx="1452">
                  <c:v>107.20000457763672</c:v>
                </c:pt>
                <c:pt idx="1453">
                  <c:v>107.29999542236328</c:v>
                </c:pt>
                <c:pt idx="1454">
                  <c:v>107.40000152587891</c:v>
                </c:pt>
                <c:pt idx="1455">
                  <c:v>107.50000762939453</c:v>
                </c:pt>
                <c:pt idx="1456">
                  <c:v>107.59999847412109</c:v>
                </c:pt>
                <c:pt idx="1457">
                  <c:v>107.70000457763672</c:v>
                </c:pt>
                <c:pt idx="1458">
                  <c:v>107.79999542236328</c:v>
                </c:pt>
                <c:pt idx="1459">
                  <c:v>107.90000152587891</c:v>
                </c:pt>
                <c:pt idx="1460">
                  <c:v>108.00000762939453</c:v>
                </c:pt>
                <c:pt idx="1461">
                  <c:v>108.09999847412109</c:v>
                </c:pt>
                <c:pt idx="1462">
                  <c:v>108.20000457763672</c:v>
                </c:pt>
                <c:pt idx="1463">
                  <c:v>108.29999542236328</c:v>
                </c:pt>
                <c:pt idx="1464">
                  <c:v>108.40000152587891</c:v>
                </c:pt>
                <c:pt idx="1465">
                  <c:v>108.50000762939453</c:v>
                </c:pt>
                <c:pt idx="1466">
                  <c:v>108.59999847412109</c:v>
                </c:pt>
                <c:pt idx="1467">
                  <c:v>108.70000457763672</c:v>
                </c:pt>
                <c:pt idx="1468">
                  <c:v>108.79999542236328</c:v>
                </c:pt>
                <c:pt idx="1469">
                  <c:v>108.90000152587891</c:v>
                </c:pt>
                <c:pt idx="1470">
                  <c:v>109.00000762939453</c:v>
                </c:pt>
                <c:pt idx="1471">
                  <c:v>109.09999847412109</c:v>
                </c:pt>
                <c:pt idx="1472">
                  <c:v>109.20000457763672</c:v>
                </c:pt>
                <c:pt idx="1473">
                  <c:v>109.29999542236328</c:v>
                </c:pt>
                <c:pt idx="1474">
                  <c:v>109.40000152587891</c:v>
                </c:pt>
                <c:pt idx="1475">
                  <c:v>109.50000762939453</c:v>
                </c:pt>
                <c:pt idx="1476">
                  <c:v>109.59999847412109</c:v>
                </c:pt>
                <c:pt idx="1477">
                  <c:v>109.70000457763672</c:v>
                </c:pt>
                <c:pt idx="1478">
                  <c:v>109.79999542236328</c:v>
                </c:pt>
                <c:pt idx="1479">
                  <c:v>109.90000152587891</c:v>
                </c:pt>
                <c:pt idx="1480">
                  <c:v>110.00000762939453</c:v>
                </c:pt>
                <c:pt idx="1481">
                  <c:v>110.09999847412109</c:v>
                </c:pt>
                <c:pt idx="1482">
                  <c:v>110.20000457763672</c:v>
                </c:pt>
                <c:pt idx="1483">
                  <c:v>110.29999542236328</c:v>
                </c:pt>
                <c:pt idx="1484">
                  <c:v>110.40000152587891</c:v>
                </c:pt>
                <c:pt idx="1485">
                  <c:v>110.50000762939453</c:v>
                </c:pt>
                <c:pt idx="1486">
                  <c:v>110.59999847412109</c:v>
                </c:pt>
                <c:pt idx="1487">
                  <c:v>110.70000457763672</c:v>
                </c:pt>
                <c:pt idx="1488">
                  <c:v>110.79999542236328</c:v>
                </c:pt>
                <c:pt idx="1489">
                  <c:v>110.90000152587891</c:v>
                </c:pt>
                <c:pt idx="1490">
                  <c:v>111.00000762939453</c:v>
                </c:pt>
                <c:pt idx="1491">
                  <c:v>111.09999847412109</c:v>
                </c:pt>
                <c:pt idx="1492">
                  <c:v>111.20000457763672</c:v>
                </c:pt>
                <c:pt idx="1493">
                  <c:v>111.29999542236328</c:v>
                </c:pt>
                <c:pt idx="1494">
                  <c:v>111.40000152587891</c:v>
                </c:pt>
                <c:pt idx="1495">
                  <c:v>111.50000762939453</c:v>
                </c:pt>
                <c:pt idx="1496">
                  <c:v>111.59999847412109</c:v>
                </c:pt>
                <c:pt idx="1497">
                  <c:v>111.70000457763672</c:v>
                </c:pt>
                <c:pt idx="1498">
                  <c:v>111.79999542236328</c:v>
                </c:pt>
                <c:pt idx="1499">
                  <c:v>111.90000152587891</c:v>
                </c:pt>
                <c:pt idx="1500">
                  <c:v>112.00000762939453</c:v>
                </c:pt>
                <c:pt idx="1501">
                  <c:v>112.09999847412109</c:v>
                </c:pt>
                <c:pt idx="1502">
                  <c:v>112.20000457763672</c:v>
                </c:pt>
                <c:pt idx="1503">
                  <c:v>112.29999542236328</c:v>
                </c:pt>
                <c:pt idx="1504">
                  <c:v>112.40000152587891</c:v>
                </c:pt>
                <c:pt idx="1505">
                  <c:v>112.50000762939453</c:v>
                </c:pt>
                <c:pt idx="1506">
                  <c:v>112.59999847412109</c:v>
                </c:pt>
                <c:pt idx="1507">
                  <c:v>112.70000457763672</c:v>
                </c:pt>
                <c:pt idx="1508">
                  <c:v>112.79999542236328</c:v>
                </c:pt>
                <c:pt idx="1509">
                  <c:v>112.90000152587891</c:v>
                </c:pt>
                <c:pt idx="1510">
                  <c:v>113.00000762939453</c:v>
                </c:pt>
                <c:pt idx="1511">
                  <c:v>113.09999847412109</c:v>
                </c:pt>
                <c:pt idx="1512">
                  <c:v>113.20000457763672</c:v>
                </c:pt>
                <c:pt idx="1513">
                  <c:v>113.29999542236328</c:v>
                </c:pt>
                <c:pt idx="1514">
                  <c:v>113.40000152587891</c:v>
                </c:pt>
                <c:pt idx="1515">
                  <c:v>113.50000762939453</c:v>
                </c:pt>
                <c:pt idx="1516">
                  <c:v>113.59999847412109</c:v>
                </c:pt>
                <c:pt idx="1517">
                  <c:v>113.70000457763672</c:v>
                </c:pt>
                <c:pt idx="1518">
                  <c:v>113.79999542236328</c:v>
                </c:pt>
                <c:pt idx="1519">
                  <c:v>113.90000152587891</c:v>
                </c:pt>
                <c:pt idx="1520">
                  <c:v>114.00000762939453</c:v>
                </c:pt>
                <c:pt idx="1521">
                  <c:v>114.09999847412109</c:v>
                </c:pt>
                <c:pt idx="1522">
                  <c:v>114.20000457763672</c:v>
                </c:pt>
                <c:pt idx="1523">
                  <c:v>114.29999542236328</c:v>
                </c:pt>
                <c:pt idx="1524">
                  <c:v>114.40000152587891</c:v>
                </c:pt>
                <c:pt idx="1525">
                  <c:v>114.50000762939453</c:v>
                </c:pt>
                <c:pt idx="1526">
                  <c:v>114.59999847412109</c:v>
                </c:pt>
                <c:pt idx="1527">
                  <c:v>114.70000457763672</c:v>
                </c:pt>
                <c:pt idx="1528">
                  <c:v>114.79999542236328</c:v>
                </c:pt>
                <c:pt idx="1529">
                  <c:v>114.90000152587891</c:v>
                </c:pt>
                <c:pt idx="1530">
                  <c:v>115.00000762939453</c:v>
                </c:pt>
                <c:pt idx="1531">
                  <c:v>115.09999847412109</c:v>
                </c:pt>
                <c:pt idx="1532">
                  <c:v>115.20000457763672</c:v>
                </c:pt>
                <c:pt idx="1533">
                  <c:v>115.29999542236328</c:v>
                </c:pt>
                <c:pt idx="1534">
                  <c:v>115.40000152587891</c:v>
                </c:pt>
                <c:pt idx="1535">
                  <c:v>115.50000762939453</c:v>
                </c:pt>
                <c:pt idx="1536">
                  <c:v>115.59999847412109</c:v>
                </c:pt>
                <c:pt idx="1537">
                  <c:v>115.70000457763672</c:v>
                </c:pt>
                <c:pt idx="1538">
                  <c:v>115.79999542236328</c:v>
                </c:pt>
                <c:pt idx="1539">
                  <c:v>115.90000152587891</c:v>
                </c:pt>
                <c:pt idx="1540">
                  <c:v>116.00000762939453</c:v>
                </c:pt>
                <c:pt idx="1541">
                  <c:v>116.09999847412109</c:v>
                </c:pt>
                <c:pt idx="1542">
                  <c:v>116.20000457763672</c:v>
                </c:pt>
                <c:pt idx="1543">
                  <c:v>116.29999542236328</c:v>
                </c:pt>
                <c:pt idx="1544">
                  <c:v>116.40000152587891</c:v>
                </c:pt>
                <c:pt idx="1545">
                  <c:v>116.50000762939453</c:v>
                </c:pt>
                <c:pt idx="1546">
                  <c:v>116.59999847412109</c:v>
                </c:pt>
                <c:pt idx="1547">
                  <c:v>116.70000457763672</c:v>
                </c:pt>
                <c:pt idx="1548">
                  <c:v>116.79999542236328</c:v>
                </c:pt>
                <c:pt idx="1549">
                  <c:v>116.90000152587891</c:v>
                </c:pt>
                <c:pt idx="1550">
                  <c:v>117.00000762939453</c:v>
                </c:pt>
                <c:pt idx="1551">
                  <c:v>117.09999847412109</c:v>
                </c:pt>
                <c:pt idx="1552">
                  <c:v>117.20000457763672</c:v>
                </c:pt>
                <c:pt idx="1553">
                  <c:v>117.29999542236328</c:v>
                </c:pt>
                <c:pt idx="1554">
                  <c:v>117.40000152587891</c:v>
                </c:pt>
                <c:pt idx="1555">
                  <c:v>117.50000762939453</c:v>
                </c:pt>
                <c:pt idx="1556">
                  <c:v>117.59999847412109</c:v>
                </c:pt>
                <c:pt idx="1557">
                  <c:v>117.70000457763672</c:v>
                </c:pt>
                <c:pt idx="1558">
                  <c:v>117.79999542236328</c:v>
                </c:pt>
                <c:pt idx="1559">
                  <c:v>117.90000152587891</c:v>
                </c:pt>
                <c:pt idx="1560">
                  <c:v>118.00000762939453</c:v>
                </c:pt>
                <c:pt idx="1561">
                  <c:v>118.09999847412109</c:v>
                </c:pt>
                <c:pt idx="1562">
                  <c:v>118.20000457763672</c:v>
                </c:pt>
                <c:pt idx="1563">
                  <c:v>118.29999542236328</c:v>
                </c:pt>
                <c:pt idx="1564">
                  <c:v>118.40000152587891</c:v>
                </c:pt>
                <c:pt idx="1565">
                  <c:v>118.50000762939453</c:v>
                </c:pt>
                <c:pt idx="1566">
                  <c:v>118.59999847412109</c:v>
                </c:pt>
                <c:pt idx="1567">
                  <c:v>118.70000457763672</c:v>
                </c:pt>
                <c:pt idx="1568">
                  <c:v>118.79999542236328</c:v>
                </c:pt>
                <c:pt idx="1569">
                  <c:v>118.90000152587891</c:v>
                </c:pt>
                <c:pt idx="1570">
                  <c:v>119.00000762939453</c:v>
                </c:pt>
                <c:pt idx="1571">
                  <c:v>119.09999847412109</c:v>
                </c:pt>
                <c:pt idx="1572">
                  <c:v>119.20000457763672</c:v>
                </c:pt>
                <c:pt idx="1573">
                  <c:v>119.29999542236328</c:v>
                </c:pt>
                <c:pt idx="1574">
                  <c:v>119.40000152587891</c:v>
                </c:pt>
                <c:pt idx="1575">
                  <c:v>119.50000762939453</c:v>
                </c:pt>
                <c:pt idx="1576">
                  <c:v>119.59999847412109</c:v>
                </c:pt>
                <c:pt idx="1577">
                  <c:v>119.70000457763672</c:v>
                </c:pt>
                <c:pt idx="1578">
                  <c:v>119.79999542236328</c:v>
                </c:pt>
                <c:pt idx="1579">
                  <c:v>119.90000152587891</c:v>
                </c:pt>
                <c:pt idx="1580">
                  <c:v>120.00000762939453</c:v>
                </c:pt>
                <c:pt idx="1581">
                  <c:v>120.09999847412109</c:v>
                </c:pt>
                <c:pt idx="1582">
                  <c:v>120.20000457763672</c:v>
                </c:pt>
                <c:pt idx="1583">
                  <c:v>120.29999542236328</c:v>
                </c:pt>
                <c:pt idx="1584">
                  <c:v>120.40000152587891</c:v>
                </c:pt>
                <c:pt idx="1585">
                  <c:v>120.50000762939453</c:v>
                </c:pt>
                <c:pt idx="1586">
                  <c:v>120.59999847412109</c:v>
                </c:pt>
                <c:pt idx="1587">
                  <c:v>120.70000457763672</c:v>
                </c:pt>
                <c:pt idx="1588">
                  <c:v>120.79999542236328</c:v>
                </c:pt>
                <c:pt idx="1589">
                  <c:v>120.90000152587891</c:v>
                </c:pt>
                <c:pt idx="1590">
                  <c:v>121.00000762939453</c:v>
                </c:pt>
                <c:pt idx="1591">
                  <c:v>121.09999847412109</c:v>
                </c:pt>
                <c:pt idx="1592">
                  <c:v>121.20000457763672</c:v>
                </c:pt>
                <c:pt idx="1593">
                  <c:v>121.29999542236328</c:v>
                </c:pt>
                <c:pt idx="1594">
                  <c:v>121.40000152587891</c:v>
                </c:pt>
                <c:pt idx="1595">
                  <c:v>121.50000762939453</c:v>
                </c:pt>
                <c:pt idx="1596">
                  <c:v>121.59999847412109</c:v>
                </c:pt>
                <c:pt idx="1597">
                  <c:v>121.70000457763672</c:v>
                </c:pt>
                <c:pt idx="1598">
                  <c:v>121.79999542236328</c:v>
                </c:pt>
                <c:pt idx="1599">
                  <c:v>121.90000152587891</c:v>
                </c:pt>
                <c:pt idx="1600">
                  <c:v>122.00000762939453</c:v>
                </c:pt>
                <c:pt idx="1601">
                  <c:v>122.09999847412109</c:v>
                </c:pt>
                <c:pt idx="1602">
                  <c:v>122.20000457763672</c:v>
                </c:pt>
                <c:pt idx="1603">
                  <c:v>122.29999542236328</c:v>
                </c:pt>
                <c:pt idx="1604">
                  <c:v>122.40000152587891</c:v>
                </c:pt>
                <c:pt idx="1605">
                  <c:v>122.50000762939453</c:v>
                </c:pt>
                <c:pt idx="1606">
                  <c:v>122.59999847412109</c:v>
                </c:pt>
                <c:pt idx="1607">
                  <c:v>122.70000457763672</c:v>
                </c:pt>
                <c:pt idx="1608">
                  <c:v>122.79999542236328</c:v>
                </c:pt>
                <c:pt idx="1609">
                  <c:v>122.90000152587891</c:v>
                </c:pt>
                <c:pt idx="1610">
                  <c:v>123.00000762939453</c:v>
                </c:pt>
                <c:pt idx="1611">
                  <c:v>123.09999847412109</c:v>
                </c:pt>
                <c:pt idx="1612">
                  <c:v>123.20000457763672</c:v>
                </c:pt>
                <c:pt idx="1613">
                  <c:v>123.29999542236328</c:v>
                </c:pt>
                <c:pt idx="1614">
                  <c:v>123.40000152587891</c:v>
                </c:pt>
                <c:pt idx="1615">
                  <c:v>123.50000762939453</c:v>
                </c:pt>
                <c:pt idx="1616">
                  <c:v>123.59999847412109</c:v>
                </c:pt>
                <c:pt idx="1617">
                  <c:v>123.70000457763672</c:v>
                </c:pt>
                <c:pt idx="1618">
                  <c:v>123.79999542236328</c:v>
                </c:pt>
                <c:pt idx="1619">
                  <c:v>123.90000152587891</c:v>
                </c:pt>
                <c:pt idx="1620">
                  <c:v>124.00000762939453</c:v>
                </c:pt>
                <c:pt idx="1621">
                  <c:v>124.09999847412109</c:v>
                </c:pt>
                <c:pt idx="1622">
                  <c:v>124.20000457763672</c:v>
                </c:pt>
                <c:pt idx="1623">
                  <c:v>124.29999542236328</c:v>
                </c:pt>
                <c:pt idx="1624">
                  <c:v>124.40000152587891</c:v>
                </c:pt>
                <c:pt idx="1625">
                  <c:v>124.50000762939453</c:v>
                </c:pt>
                <c:pt idx="1626">
                  <c:v>124.59999847412109</c:v>
                </c:pt>
                <c:pt idx="1627">
                  <c:v>124.70000457763672</c:v>
                </c:pt>
                <c:pt idx="1628">
                  <c:v>124.79999542236328</c:v>
                </c:pt>
                <c:pt idx="1629">
                  <c:v>124.90000152587891</c:v>
                </c:pt>
                <c:pt idx="1630">
                  <c:v>125.00000762939453</c:v>
                </c:pt>
                <c:pt idx="1631">
                  <c:v>125.09999847412109</c:v>
                </c:pt>
                <c:pt idx="1632">
                  <c:v>125.20000457763672</c:v>
                </c:pt>
                <c:pt idx="1633">
                  <c:v>125.29999542236328</c:v>
                </c:pt>
                <c:pt idx="1634">
                  <c:v>125.40000152587891</c:v>
                </c:pt>
                <c:pt idx="1635">
                  <c:v>125.50000762939453</c:v>
                </c:pt>
                <c:pt idx="1636">
                  <c:v>125.59999847412109</c:v>
                </c:pt>
                <c:pt idx="1637">
                  <c:v>125.70000457763672</c:v>
                </c:pt>
                <c:pt idx="1638">
                  <c:v>125.79999542236328</c:v>
                </c:pt>
                <c:pt idx="1639">
                  <c:v>125.90000152587891</c:v>
                </c:pt>
                <c:pt idx="1640">
                  <c:v>126.00000762939453</c:v>
                </c:pt>
                <c:pt idx="1641">
                  <c:v>126.09999847412109</c:v>
                </c:pt>
                <c:pt idx="1642">
                  <c:v>126.20000457763672</c:v>
                </c:pt>
                <c:pt idx="1643">
                  <c:v>126.29999542236328</c:v>
                </c:pt>
                <c:pt idx="1644">
                  <c:v>126.40000152587891</c:v>
                </c:pt>
                <c:pt idx="1645">
                  <c:v>126.50000762939453</c:v>
                </c:pt>
                <c:pt idx="1646">
                  <c:v>126.59999847412109</c:v>
                </c:pt>
                <c:pt idx="1647">
                  <c:v>126.70000457763672</c:v>
                </c:pt>
                <c:pt idx="1648">
                  <c:v>126.79999542236328</c:v>
                </c:pt>
                <c:pt idx="1649">
                  <c:v>126.90000152587891</c:v>
                </c:pt>
                <c:pt idx="1650">
                  <c:v>127.00000762939453</c:v>
                </c:pt>
                <c:pt idx="1651">
                  <c:v>127.09999847412109</c:v>
                </c:pt>
                <c:pt idx="1652">
                  <c:v>127.20000457763672</c:v>
                </c:pt>
                <c:pt idx="1653">
                  <c:v>127.29999542236328</c:v>
                </c:pt>
                <c:pt idx="1654">
                  <c:v>127.40000152587891</c:v>
                </c:pt>
                <c:pt idx="1655">
                  <c:v>127.50000762939453</c:v>
                </c:pt>
                <c:pt idx="1656">
                  <c:v>127.59999847412109</c:v>
                </c:pt>
                <c:pt idx="1657">
                  <c:v>127.70000457763672</c:v>
                </c:pt>
                <c:pt idx="1658">
                  <c:v>127.79999542236328</c:v>
                </c:pt>
                <c:pt idx="1659">
                  <c:v>127.90000152587891</c:v>
                </c:pt>
                <c:pt idx="1660">
                  <c:v>128</c:v>
                </c:pt>
                <c:pt idx="1661">
                  <c:v>128.10000610351563</c:v>
                </c:pt>
                <c:pt idx="1662">
                  <c:v>128.20001220703125</c:v>
                </c:pt>
                <c:pt idx="1663">
                  <c:v>128.29998779296875</c:v>
                </c:pt>
                <c:pt idx="1664">
                  <c:v>128.39999389648438</c:v>
                </c:pt>
                <c:pt idx="1665">
                  <c:v>128.5</c:v>
                </c:pt>
                <c:pt idx="1666">
                  <c:v>128.60000610351563</c:v>
                </c:pt>
                <c:pt idx="1667">
                  <c:v>128.70001220703125</c:v>
                </c:pt>
                <c:pt idx="1668">
                  <c:v>128.79998779296875</c:v>
                </c:pt>
                <c:pt idx="1669">
                  <c:v>128.89999389648438</c:v>
                </c:pt>
                <c:pt idx="1670">
                  <c:v>129</c:v>
                </c:pt>
                <c:pt idx="1671">
                  <c:v>129.10000610351563</c:v>
                </c:pt>
                <c:pt idx="1672">
                  <c:v>129.20001220703125</c:v>
                </c:pt>
                <c:pt idx="1673">
                  <c:v>129.29998779296875</c:v>
                </c:pt>
                <c:pt idx="1674">
                  <c:v>129.39999389648438</c:v>
                </c:pt>
                <c:pt idx="1675">
                  <c:v>129.5</c:v>
                </c:pt>
                <c:pt idx="1676">
                  <c:v>129.60000610351563</c:v>
                </c:pt>
                <c:pt idx="1677">
                  <c:v>129.70001220703125</c:v>
                </c:pt>
                <c:pt idx="1678">
                  <c:v>129.79998779296875</c:v>
                </c:pt>
                <c:pt idx="1679">
                  <c:v>129.89999389648438</c:v>
                </c:pt>
                <c:pt idx="1680">
                  <c:v>130</c:v>
                </c:pt>
                <c:pt idx="1681">
                  <c:v>130.10000610351563</c:v>
                </c:pt>
                <c:pt idx="1682">
                  <c:v>130.20001220703125</c:v>
                </c:pt>
                <c:pt idx="1683">
                  <c:v>130.29998779296875</c:v>
                </c:pt>
                <c:pt idx="1684">
                  <c:v>130.39999389648438</c:v>
                </c:pt>
                <c:pt idx="1685">
                  <c:v>130.5</c:v>
                </c:pt>
                <c:pt idx="1686">
                  <c:v>130.60000610351563</c:v>
                </c:pt>
                <c:pt idx="1687">
                  <c:v>130.70001220703125</c:v>
                </c:pt>
                <c:pt idx="1688">
                  <c:v>130.79998779296875</c:v>
                </c:pt>
                <c:pt idx="1689">
                  <c:v>130.89999389648438</c:v>
                </c:pt>
                <c:pt idx="1690">
                  <c:v>131</c:v>
                </c:pt>
                <c:pt idx="1691">
                  <c:v>131.10000610351563</c:v>
                </c:pt>
                <c:pt idx="1692">
                  <c:v>131.20001220703125</c:v>
                </c:pt>
                <c:pt idx="1693">
                  <c:v>131.29998779296875</c:v>
                </c:pt>
                <c:pt idx="1694">
                  <c:v>131.39999389648438</c:v>
                </c:pt>
                <c:pt idx="1695">
                  <c:v>131.5</c:v>
                </c:pt>
                <c:pt idx="1696">
                  <c:v>131.60000610351563</c:v>
                </c:pt>
                <c:pt idx="1697">
                  <c:v>131.70001220703125</c:v>
                </c:pt>
                <c:pt idx="1698">
                  <c:v>131.79998779296875</c:v>
                </c:pt>
                <c:pt idx="1699">
                  <c:v>131.89999389648438</c:v>
                </c:pt>
                <c:pt idx="1700">
                  <c:v>132</c:v>
                </c:pt>
                <c:pt idx="1701">
                  <c:v>132.10000610351563</c:v>
                </c:pt>
                <c:pt idx="1702">
                  <c:v>132.20001220703125</c:v>
                </c:pt>
                <c:pt idx="1703">
                  <c:v>132.29998779296875</c:v>
                </c:pt>
                <c:pt idx="1704">
                  <c:v>132.39999389648438</c:v>
                </c:pt>
                <c:pt idx="1705">
                  <c:v>132.5</c:v>
                </c:pt>
                <c:pt idx="1706">
                  <c:v>132.60000610351563</c:v>
                </c:pt>
                <c:pt idx="1707">
                  <c:v>132.70001220703125</c:v>
                </c:pt>
                <c:pt idx="1708">
                  <c:v>132.79998779296875</c:v>
                </c:pt>
                <c:pt idx="1709">
                  <c:v>132.89999389648438</c:v>
                </c:pt>
                <c:pt idx="1710">
                  <c:v>133</c:v>
                </c:pt>
                <c:pt idx="1711">
                  <c:v>133.10000610351563</c:v>
                </c:pt>
                <c:pt idx="1712">
                  <c:v>133.20001220703125</c:v>
                </c:pt>
                <c:pt idx="1713">
                  <c:v>133.29998779296875</c:v>
                </c:pt>
                <c:pt idx="1714">
                  <c:v>133.39999389648438</c:v>
                </c:pt>
                <c:pt idx="1715">
                  <c:v>133.5</c:v>
                </c:pt>
                <c:pt idx="1716">
                  <c:v>133.60000610351563</c:v>
                </c:pt>
                <c:pt idx="1717">
                  <c:v>133.70001220703125</c:v>
                </c:pt>
                <c:pt idx="1718">
                  <c:v>133.79998779296875</c:v>
                </c:pt>
                <c:pt idx="1719">
                  <c:v>133.89999389648438</c:v>
                </c:pt>
                <c:pt idx="1720">
                  <c:v>134</c:v>
                </c:pt>
                <c:pt idx="1721">
                  <c:v>134.10000610351563</c:v>
                </c:pt>
                <c:pt idx="1722">
                  <c:v>134.20001220703125</c:v>
                </c:pt>
                <c:pt idx="1723">
                  <c:v>134.29998779296875</c:v>
                </c:pt>
                <c:pt idx="1724">
                  <c:v>134.39999389648438</c:v>
                </c:pt>
                <c:pt idx="1725">
                  <c:v>134.5</c:v>
                </c:pt>
                <c:pt idx="1726">
                  <c:v>134.60000610351563</c:v>
                </c:pt>
                <c:pt idx="1727">
                  <c:v>134.70001220703125</c:v>
                </c:pt>
                <c:pt idx="1728">
                  <c:v>134.79998779296875</c:v>
                </c:pt>
                <c:pt idx="1729">
                  <c:v>134.89999389648438</c:v>
                </c:pt>
                <c:pt idx="1730">
                  <c:v>135</c:v>
                </c:pt>
                <c:pt idx="1731">
                  <c:v>135.10000610351563</c:v>
                </c:pt>
                <c:pt idx="1732">
                  <c:v>135.20001220703125</c:v>
                </c:pt>
                <c:pt idx="1733">
                  <c:v>135.29998779296875</c:v>
                </c:pt>
                <c:pt idx="1734">
                  <c:v>135.39999389648438</c:v>
                </c:pt>
                <c:pt idx="1735">
                  <c:v>135.5</c:v>
                </c:pt>
                <c:pt idx="1736">
                  <c:v>135.60000610351563</c:v>
                </c:pt>
                <c:pt idx="1737">
                  <c:v>135.70001220703125</c:v>
                </c:pt>
                <c:pt idx="1738">
                  <c:v>135.79998779296875</c:v>
                </c:pt>
                <c:pt idx="1739">
                  <c:v>135.89999389648438</c:v>
                </c:pt>
                <c:pt idx="1740">
                  <c:v>136</c:v>
                </c:pt>
                <c:pt idx="1741">
                  <c:v>136.10000610351563</c:v>
                </c:pt>
                <c:pt idx="1742">
                  <c:v>136.20001220703125</c:v>
                </c:pt>
                <c:pt idx="1743">
                  <c:v>136.29998779296875</c:v>
                </c:pt>
                <c:pt idx="1744">
                  <c:v>136.39999389648438</c:v>
                </c:pt>
                <c:pt idx="1745">
                  <c:v>136.5</c:v>
                </c:pt>
                <c:pt idx="1746">
                  <c:v>136.60000610351563</c:v>
                </c:pt>
                <c:pt idx="1747">
                  <c:v>136.70001220703125</c:v>
                </c:pt>
                <c:pt idx="1748">
                  <c:v>136.79998779296875</c:v>
                </c:pt>
                <c:pt idx="1749">
                  <c:v>136.89999389648438</c:v>
                </c:pt>
                <c:pt idx="1750">
                  <c:v>137</c:v>
                </c:pt>
                <c:pt idx="1751">
                  <c:v>137.10000610351563</c:v>
                </c:pt>
                <c:pt idx="1752">
                  <c:v>137.20001220703125</c:v>
                </c:pt>
                <c:pt idx="1753">
                  <c:v>137.29998779296875</c:v>
                </c:pt>
                <c:pt idx="1754">
                  <c:v>137.39999389648438</c:v>
                </c:pt>
                <c:pt idx="1755">
                  <c:v>137.5</c:v>
                </c:pt>
                <c:pt idx="1756">
                  <c:v>137.60000610351563</c:v>
                </c:pt>
                <c:pt idx="1757">
                  <c:v>137.70001220703125</c:v>
                </c:pt>
                <c:pt idx="1758">
                  <c:v>137.79998779296875</c:v>
                </c:pt>
                <c:pt idx="1759">
                  <c:v>137.89999389648438</c:v>
                </c:pt>
                <c:pt idx="1760">
                  <c:v>138</c:v>
                </c:pt>
                <c:pt idx="1761">
                  <c:v>138.10000610351563</c:v>
                </c:pt>
                <c:pt idx="1762">
                  <c:v>138.20001220703125</c:v>
                </c:pt>
                <c:pt idx="1763">
                  <c:v>138.29998779296875</c:v>
                </c:pt>
                <c:pt idx="1764">
                  <c:v>138.39999389648438</c:v>
                </c:pt>
                <c:pt idx="1765">
                  <c:v>138.5</c:v>
                </c:pt>
                <c:pt idx="1766">
                  <c:v>138.60000610351563</c:v>
                </c:pt>
                <c:pt idx="1767">
                  <c:v>138.70001220703125</c:v>
                </c:pt>
                <c:pt idx="1768">
                  <c:v>138.79998779296875</c:v>
                </c:pt>
                <c:pt idx="1769">
                  <c:v>138.89999389648438</c:v>
                </c:pt>
                <c:pt idx="1770">
                  <c:v>139</c:v>
                </c:pt>
                <c:pt idx="1771">
                  <c:v>139.10000610351563</c:v>
                </c:pt>
                <c:pt idx="1772">
                  <c:v>139.20001220703125</c:v>
                </c:pt>
                <c:pt idx="1773">
                  <c:v>139.29998779296875</c:v>
                </c:pt>
                <c:pt idx="1774">
                  <c:v>139.39999389648438</c:v>
                </c:pt>
                <c:pt idx="1775">
                  <c:v>139.5</c:v>
                </c:pt>
                <c:pt idx="1776">
                  <c:v>139.60000610351563</c:v>
                </c:pt>
                <c:pt idx="1777">
                  <c:v>139.70001220703125</c:v>
                </c:pt>
                <c:pt idx="1778">
                  <c:v>139.79998779296875</c:v>
                </c:pt>
                <c:pt idx="1779">
                  <c:v>139.89999389648438</c:v>
                </c:pt>
                <c:pt idx="1780">
                  <c:v>140</c:v>
                </c:pt>
                <c:pt idx="1781">
                  <c:v>140.10000610351563</c:v>
                </c:pt>
                <c:pt idx="1782">
                  <c:v>140.20001220703125</c:v>
                </c:pt>
                <c:pt idx="1783">
                  <c:v>140.29998779296875</c:v>
                </c:pt>
                <c:pt idx="1784">
                  <c:v>140.39999389648438</c:v>
                </c:pt>
                <c:pt idx="1785">
                  <c:v>140.5</c:v>
                </c:pt>
                <c:pt idx="1786">
                  <c:v>140.60000610351563</c:v>
                </c:pt>
                <c:pt idx="1787">
                  <c:v>140.70001220703125</c:v>
                </c:pt>
                <c:pt idx="1788">
                  <c:v>140.79998779296875</c:v>
                </c:pt>
                <c:pt idx="1789">
                  <c:v>140.89999389648438</c:v>
                </c:pt>
                <c:pt idx="1790">
                  <c:v>141</c:v>
                </c:pt>
                <c:pt idx="1791">
                  <c:v>141.10000610351563</c:v>
                </c:pt>
                <c:pt idx="1792">
                  <c:v>141.20001220703125</c:v>
                </c:pt>
                <c:pt idx="1793">
                  <c:v>141.29998779296875</c:v>
                </c:pt>
                <c:pt idx="1794">
                  <c:v>141.39999389648438</c:v>
                </c:pt>
                <c:pt idx="1795">
                  <c:v>141.5</c:v>
                </c:pt>
                <c:pt idx="1796">
                  <c:v>141.60000610351563</c:v>
                </c:pt>
                <c:pt idx="1797">
                  <c:v>141.70001220703125</c:v>
                </c:pt>
                <c:pt idx="1798">
                  <c:v>141.79998779296875</c:v>
                </c:pt>
                <c:pt idx="1799">
                  <c:v>141.89999389648438</c:v>
                </c:pt>
                <c:pt idx="1800">
                  <c:v>142</c:v>
                </c:pt>
                <c:pt idx="1801">
                  <c:v>142.10000610351563</c:v>
                </c:pt>
                <c:pt idx="1802">
                  <c:v>142.20001220703125</c:v>
                </c:pt>
                <c:pt idx="1803">
                  <c:v>142.29998779296875</c:v>
                </c:pt>
                <c:pt idx="1804">
                  <c:v>142.39999389648438</c:v>
                </c:pt>
                <c:pt idx="1805">
                  <c:v>142.5</c:v>
                </c:pt>
                <c:pt idx="1806">
                  <c:v>142.60000610351563</c:v>
                </c:pt>
                <c:pt idx="1807">
                  <c:v>142.70001220703125</c:v>
                </c:pt>
                <c:pt idx="1808">
                  <c:v>142.79998779296875</c:v>
                </c:pt>
                <c:pt idx="1809">
                  <c:v>142.89999389648438</c:v>
                </c:pt>
                <c:pt idx="1810">
                  <c:v>143</c:v>
                </c:pt>
                <c:pt idx="1811">
                  <c:v>143.10000610351563</c:v>
                </c:pt>
                <c:pt idx="1812">
                  <c:v>143.20001220703125</c:v>
                </c:pt>
                <c:pt idx="1813">
                  <c:v>143.29998779296875</c:v>
                </c:pt>
                <c:pt idx="1814">
                  <c:v>143.39999389648438</c:v>
                </c:pt>
                <c:pt idx="1815">
                  <c:v>143.5</c:v>
                </c:pt>
                <c:pt idx="1816">
                  <c:v>143.60000610351563</c:v>
                </c:pt>
                <c:pt idx="1817">
                  <c:v>143.70001220703125</c:v>
                </c:pt>
                <c:pt idx="1818">
                  <c:v>143.79998779296875</c:v>
                </c:pt>
                <c:pt idx="1819">
                  <c:v>143.89999389648438</c:v>
                </c:pt>
                <c:pt idx="1820">
                  <c:v>144</c:v>
                </c:pt>
                <c:pt idx="1821">
                  <c:v>144.10000610351563</c:v>
                </c:pt>
                <c:pt idx="1822">
                  <c:v>144.20001220703125</c:v>
                </c:pt>
                <c:pt idx="1823">
                  <c:v>144.29998779296875</c:v>
                </c:pt>
                <c:pt idx="1824">
                  <c:v>144.39999389648438</c:v>
                </c:pt>
                <c:pt idx="1825">
                  <c:v>144.5</c:v>
                </c:pt>
                <c:pt idx="1826">
                  <c:v>144.60000610351563</c:v>
                </c:pt>
                <c:pt idx="1827">
                  <c:v>144.70001220703125</c:v>
                </c:pt>
                <c:pt idx="1828">
                  <c:v>144.79998779296875</c:v>
                </c:pt>
                <c:pt idx="1829">
                  <c:v>144.89999389648438</c:v>
                </c:pt>
                <c:pt idx="1830">
                  <c:v>145</c:v>
                </c:pt>
                <c:pt idx="1831">
                  <c:v>145.10000610351563</c:v>
                </c:pt>
                <c:pt idx="1832">
                  <c:v>145.20001220703125</c:v>
                </c:pt>
                <c:pt idx="1833">
                  <c:v>145.29998779296875</c:v>
                </c:pt>
                <c:pt idx="1834">
                  <c:v>145.39999389648438</c:v>
                </c:pt>
                <c:pt idx="1835">
                  <c:v>145.5</c:v>
                </c:pt>
                <c:pt idx="1836">
                  <c:v>145.60000610351563</c:v>
                </c:pt>
                <c:pt idx="1837">
                  <c:v>145.70001220703125</c:v>
                </c:pt>
                <c:pt idx="1838">
                  <c:v>145.79998779296875</c:v>
                </c:pt>
                <c:pt idx="1839">
                  <c:v>145.89999389648438</c:v>
                </c:pt>
                <c:pt idx="1840">
                  <c:v>146</c:v>
                </c:pt>
                <c:pt idx="1841">
                  <c:v>146.10000610351563</c:v>
                </c:pt>
                <c:pt idx="1842">
                  <c:v>146.20001220703125</c:v>
                </c:pt>
                <c:pt idx="1843">
                  <c:v>146.29998779296875</c:v>
                </c:pt>
                <c:pt idx="1844">
                  <c:v>146.39999389648438</c:v>
                </c:pt>
                <c:pt idx="1845">
                  <c:v>146.5</c:v>
                </c:pt>
                <c:pt idx="1846">
                  <c:v>146.60000610351563</c:v>
                </c:pt>
                <c:pt idx="1847">
                  <c:v>146.70001220703125</c:v>
                </c:pt>
                <c:pt idx="1848">
                  <c:v>146.79998779296875</c:v>
                </c:pt>
                <c:pt idx="1849">
                  <c:v>146.89999389648438</c:v>
                </c:pt>
                <c:pt idx="1850">
                  <c:v>147</c:v>
                </c:pt>
                <c:pt idx="1851">
                  <c:v>147.10000610351563</c:v>
                </c:pt>
                <c:pt idx="1852">
                  <c:v>147.20001220703125</c:v>
                </c:pt>
                <c:pt idx="1853">
                  <c:v>147.29998779296875</c:v>
                </c:pt>
                <c:pt idx="1854">
                  <c:v>147.39999389648438</c:v>
                </c:pt>
                <c:pt idx="1855">
                  <c:v>147.5</c:v>
                </c:pt>
                <c:pt idx="1856">
                  <c:v>147.60000610351563</c:v>
                </c:pt>
                <c:pt idx="1857">
                  <c:v>147.70001220703125</c:v>
                </c:pt>
                <c:pt idx="1858">
                  <c:v>147.79998779296875</c:v>
                </c:pt>
                <c:pt idx="1859">
                  <c:v>147.89999389648438</c:v>
                </c:pt>
                <c:pt idx="1860">
                  <c:v>148</c:v>
                </c:pt>
                <c:pt idx="1861">
                  <c:v>148.10000610351563</c:v>
                </c:pt>
                <c:pt idx="1862">
                  <c:v>148.20001220703125</c:v>
                </c:pt>
                <c:pt idx="1863">
                  <c:v>148.29998779296875</c:v>
                </c:pt>
                <c:pt idx="1864">
                  <c:v>148.39999389648438</c:v>
                </c:pt>
                <c:pt idx="1865">
                  <c:v>148.5</c:v>
                </c:pt>
                <c:pt idx="1866">
                  <c:v>148.60000610351563</c:v>
                </c:pt>
                <c:pt idx="1867">
                  <c:v>148.70001220703125</c:v>
                </c:pt>
                <c:pt idx="1868">
                  <c:v>148.79998779296875</c:v>
                </c:pt>
                <c:pt idx="1869">
                  <c:v>148.89999389648438</c:v>
                </c:pt>
                <c:pt idx="1870">
                  <c:v>149</c:v>
                </c:pt>
                <c:pt idx="1871">
                  <c:v>149.10000610351563</c:v>
                </c:pt>
                <c:pt idx="1872">
                  <c:v>149.20001220703125</c:v>
                </c:pt>
                <c:pt idx="1873">
                  <c:v>149.29998779296875</c:v>
                </c:pt>
                <c:pt idx="1874">
                  <c:v>149.39999389648438</c:v>
                </c:pt>
                <c:pt idx="1875">
                  <c:v>149.5</c:v>
                </c:pt>
                <c:pt idx="1876">
                  <c:v>149.60000610351563</c:v>
                </c:pt>
                <c:pt idx="1877">
                  <c:v>149.70001220703125</c:v>
                </c:pt>
                <c:pt idx="1878">
                  <c:v>149.79998779296875</c:v>
                </c:pt>
                <c:pt idx="1879">
                  <c:v>149.89999389648438</c:v>
                </c:pt>
                <c:pt idx="1880">
                  <c:v>150</c:v>
                </c:pt>
                <c:pt idx="1881">
                  <c:v>150.10000610351563</c:v>
                </c:pt>
                <c:pt idx="1882">
                  <c:v>150.20001220703125</c:v>
                </c:pt>
                <c:pt idx="1883">
                  <c:v>150.29998779296875</c:v>
                </c:pt>
                <c:pt idx="1884">
                  <c:v>150.39999389648438</c:v>
                </c:pt>
                <c:pt idx="1885">
                  <c:v>150.5</c:v>
                </c:pt>
                <c:pt idx="1886">
                  <c:v>150.60000610351563</c:v>
                </c:pt>
                <c:pt idx="1887">
                  <c:v>150.70001220703125</c:v>
                </c:pt>
                <c:pt idx="1888">
                  <c:v>150.79998779296875</c:v>
                </c:pt>
                <c:pt idx="1889">
                  <c:v>150.89999389648438</c:v>
                </c:pt>
                <c:pt idx="1890">
                  <c:v>151</c:v>
                </c:pt>
                <c:pt idx="1891">
                  <c:v>151.10000610351563</c:v>
                </c:pt>
                <c:pt idx="1892">
                  <c:v>151.20001220703125</c:v>
                </c:pt>
                <c:pt idx="1893">
                  <c:v>151.29998779296875</c:v>
                </c:pt>
                <c:pt idx="1894">
                  <c:v>151.39999389648438</c:v>
                </c:pt>
                <c:pt idx="1895">
                  <c:v>151.5</c:v>
                </c:pt>
                <c:pt idx="1896">
                  <c:v>151.60000610351563</c:v>
                </c:pt>
                <c:pt idx="1897">
                  <c:v>151.70001220703125</c:v>
                </c:pt>
                <c:pt idx="1898">
                  <c:v>151.79998779296875</c:v>
                </c:pt>
                <c:pt idx="1899">
                  <c:v>151.89999389648438</c:v>
                </c:pt>
                <c:pt idx="1900">
                  <c:v>152</c:v>
                </c:pt>
                <c:pt idx="1901">
                  <c:v>152.10000610351563</c:v>
                </c:pt>
                <c:pt idx="1902">
                  <c:v>152.20001220703125</c:v>
                </c:pt>
                <c:pt idx="1903">
                  <c:v>152.29998779296875</c:v>
                </c:pt>
                <c:pt idx="1904">
                  <c:v>152.39999389648438</c:v>
                </c:pt>
                <c:pt idx="1905">
                  <c:v>152.5</c:v>
                </c:pt>
                <c:pt idx="1906">
                  <c:v>152.60000610351563</c:v>
                </c:pt>
                <c:pt idx="1907">
                  <c:v>152.70001220703125</c:v>
                </c:pt>
                <c:pt idx="1908">
                  <c:v>152.79998779296875</c:v>
                </c:pt>
                <c:pt idx="1909">
                  <c:v>152.89999389648438</c:v>
                </c:pt>
                <c:pt idx="1910">
                  <c:v>153</c:v>
                </c:pt>
                <c:pt idx="1911">
                  <c:v>153.10000610351563</c:v>
                </c:pt>
                <c:pt idx="1912">
                  <c:v>153.20001220703125</c:v>
                </c:pt>
                <c:pt idx="1913">
                  <c:v>153.29998779296875</c:v>
                </c:pt>
                <c:pt idx="1914">
                  <c:v>153.39999389648438</c:v>
                </c:pt>
                <c:pt idx="1915">
                  <c:v>153.5</c:v>
                </c:pt>
                <c:pt idx="1916">
                  <c:v>153.60000610351563</c:v>
                </c:pt>
                <c:pt idx="1917">
                  <c:v>153.70001220703125</c:v>
                </c:pt>
                <c:pt idx="1918">
                  <c:v>153.79998779296875</c:v>
                </c:pt>
                <c:pt idx="1919">
                  <c:v>153.89999389648438</c:v>
                </c:pt>
                <c:pt idx="1920">
                  <c:v>154</c:v>
                </c:pt>
                <c:pt idx="1921">
                  <c:v>154.10000610351563</c:v>
                </c:pt>
                <c:pt idx="1922">
                  <c:v>154.20001220703125</c:v>
                </c:pt>
                <c:pt idx="1923">
                  <c:v>154.29998779296875</c:v>
                </c:pt>
                <c:pt idx="1924">
                  <c:v>154.39999389648438</c:v>
                </c:pt>
                <c:pt idx="1925">
                  <c:v>154.5</c:v>
                </c:pt>
                <c:pt idx="1926">
                  <c:v>154.60000610351563</c:v>
                </c:pt>
                <c:pt idx="1927">
                  <c:v>154.70001220703125</c:v>
                </c:pt>
                <c:pt idx="1928">
                  <c:v>154.79998779296875</c:v>
                </c:pt>
                <c:pt idx="1929">
                  <c:v>154.89999389648438</c:v>
                </c:pt>
                <c:pt idx="1930">
                  <c:v>155</c:v>
                </c:pt>
                <c:pt idx="1931">
                  <c:v>155.10000610351563</c:v>
                </c:pt>
                <c:pt idx="1932">
                  <c:v>155.20001220703125</c:v>
                </c:pt>
                <c:pt idx="1933">
                  <c:v>155.29998779296875</c:v>
                </c:pt>
                <c:pt idx="1934">
                  <c:v>155.39999389648438</c:v>
                </c:pt>
                <c:pt idx="1935">
                  <c:v>155.5</c:v>
                </c:pt>
                <c:pt idx="1936">
                  <c:v>155.60000610351563</c:v>
                </c:pt>
                <c:pt idx="1937">
                  <c:v>155.70001220703125</c:v>
                </c:pt>
                <c:pt idx="1938">
                  <c:v>155.79998779296875</c:v>
                </c:pt>
                <c:pt idx="1939">
                  <c:v>155.89999389648438</c:v>
                </c:pt>
                <c:pt idx="1940">
                  <c:v>156</c:v>
                </c:pt>
                <c:pt idx="1941">
                  <c:v>156.10000610351563</c:v>
                </c:pt>
                <c:pt idx="1942">
                  <c:v>156.20001220703125</c:v>
                </c:pt>
                <c:pt idx="1943">
                  <c:v>156.29998779296875</c:v>
                </c:pt>
                <c:pt idx="1944">
                  <c:v>156.39999389648438</c:v>
                </c:pt>
                <c:pt idx="1945">
                  <c:v>156.5</c:v>
                </c:pt>
                <c:pt idx="1946">
                  <c:v>156.60000610351563</c:v>
                </c:pt>
                <c:pt idx="1947">
                  <c:v>156.70001220703125</c:v>
                </c:pt>
                <c:pt idx="1948">
                  <c:v>156.79998779296875</c:v>
                </c:pt>
                <c:pt idx="1949">
                  <c:v>156.89999389648438</c:v>
                </c:pt>
                <c:pt idx="1950">
                  <c:v>157</c:v>
                </c:pt>
                <c:pt idx="1951">
                  <c:v>157.10000610351563</c:v>
                </c:pt>
                <c:pt idx="1952">
                  <c:v>157.20001220703125</c:v>
                </c:pt>
                <c:pt idx="1953">
                  <c:v>157.29998779296875</c:v>
                </c:pt>
                <c:pt idx="1954">
                  <c:v>157.39999389648438</c:v>
                </c:pt>
                <c:pt idx="1955">
                  <c:v>157.5</c:v>
                </c:pt>
                <c:pt idx="1956">
                  <c:v>157.60000610351563</c:v>
                </c:pt>
                <c:pt idx="1957">
                  <c:v>157.70001220703125</c:v>
                </c:pt>
                <c:pt idx="1958">
                  <c:v>157.79998779296875</c:v>
                </c:pt>
                <c:pt idx="1959">
                  <c:v>157.89999389648438</c:v>
                </c:pt>
                <c:pt idx="1960">
                  <c:v>158</c:v>
                </c:pt>
                <c:pt idx="1961">
                  <c:v>158.10000610351563</c:v>
                </c:pt>
                <c:pt idx="1962">
                  <c:v>158.20001220703125</c:v>
                </c:pt>
                <c:pt idx="1963">
                  <c:v>158.29998779296875</c:v>
                </c:pt>
                <c:pt idx="1964">
                  <c:v>158.39999389648438</c:v>
                </c:pt>
                <c:pt idx="1965">
                  <c:v>158.5</c:v>
                </c:pt>
                <c:pt idx="1966">
                  <c:v>158.60000610351563</c:v>
                </c:pt>
                <c:pt idx="1967">
                  <c:v>158.70001220703125</c:v>
                </c:pt>
                <c:pt idx="1968">
                  <c:v>158.79998779296875</c:v>
                </c:pt>
                <c:pt idx="1969">
                  <c:v>158.89999389648438</c:v>
                </c:pt>
                <c:pt idx="1970">
                  <c:v>159</c:v>
                </c:pt>
                <c:pt idx="1971">
                  <c:v>159.10000610351563</c:v>
                </c:pt>
                <c:pt idx="1972">
                  <c:v>159.20001220703125</c:v>
                </c:pt>
                <c:pt idx="1973">
                  <c:v>159.29998779296875</c:v>
                </c:pt>
                <c:pt idx="1974">
                  <c:v>159.39999389648438</c:v>
                </c:pt>
                <c:pt idx="1975">
                  <c:v>159.5</c:v>
                </c:pt>
                <c:pt idx="1976">
                  <c:v>159.60000610351563</c:v>
                </c:pt>
                <c:pt idx="1977">
                  <c:v>159.70001220703125</c:v>
                </c:pt>
                <c:pt idx="1978">
                  <c:v>159.79998779296875</c:v>
                </c:pt>
                <c:pt idx="1979">
                  <c:v>159.89999389648438</c:v>
                </c:pt>
                <c:pt idx="1980">
                  <c:v>160</c:v>
                </c:pt>
                <c:pt idx="1981">
                  <c:v>160.10000610351563</c:v>
                </c:pt>
                <c:pt idx="1982">
                  <c:v>160.20001220703125</c:v>
                </c:pt>
                <c:pt idx="1983">
                  <c:v>160.29998779296875</c:v>
                </c:pt>
                <c:pt idx="1984">
                  <c:v>160.39999389648438</c:v>
                </c:pt>
                <c:pt idx="1985">
                  <c:v>160.5</c:v>
                </c:pt>
                <c:pt idx="1986">
                  <c:v>160.60000610351563</c:v>
                </c:pt>
                <c:pt idx="1987">
                  <c:v>160.70001220703125</c:v>
                </c:pt>
                <c:pt idx="1988">
                  <c:v>160.79998779296875</c:v>
                </c:pt>
                <c:pt idx="1989">
                  <c:v>160.89999389648438</c:v>
                </c:pt>
                <c:pt idx="1990">
                  <c:v>161</c:v>
                </c:pt>
                <c:pt idx="1991">
                  <c:v>161.10000610351563</c:v>
                </c:pt>
                <c:pt idx="1992">
                  <c:v>161.20001220703125</c:v>
                </c:pt>
                <c:pt idx="1993">
                  <c:v>161.29998779296875</c:v>
                </c:pt>
                <c:pt idx="1994">
                  <c:v>161.39999389648438</c:v>
                </c:pt>
                <c:pt idx="1995">
                  <c:v>161.5</c:v>
                </c:pt>
                <c:pt idx="1996">
                  <c:v>161.60000610351563</c:v>
                </c:pt>
                <c:pt idx="1997">
                  <c:v>161.70001220703125</c:v>
                </c:pt>
                <c:pt idx="1998">
                  <c:v>161.79998779296875</c:v>
                </c:pt>
                <c:pt idx="1999">
                  <c:v>161.89999389648438</c:v>
                </c:pt>
                <c:pt idx="2000">
                  <c:v>162</c:v>
                </c:pt>
                <c:pt idx="2001">
                  <c:v>162.10000610351563</c:v>
                </c:pt>
                <c:pt idx="2002">
                  <c:v>162.20001220703125</c:v>
                </c:pt>
                <c:pt idx="2003">
                  <c:v>162.29998779296875</c:v>
                </c:pt>
                <c:pt idx="2004">
                  <c:v>162.39999389648438</c:v>
                </c:pt>
                <c:pt idx="2005">
                  <c:v>162.5</c:v>
                </c:pt>
                <c:pt idx="2006">
                  <c:v>162.60000610351563</c:v>
                </c:pt>
                <c:pt idx="2007">
                  <c:v>162.70001220703125</c:v>
                </c:pt>
                <c:pt idx="2008">
                  <c:v>162.79998779296875</c:v>
                </c:pt>
                <c:pt idx="2009">
                  <c:v>162.89999389648438</c:v>
                </c:pt>
                <c:pt idx="2010">
                  <c:v>163</c:v>
                </c:pt>
                <c:pt idx="2011">
                  <c:v>163.10000610351563</c:v>
                </c:pt>
                <c:pt idx="2012">
                  <c:v>163.20001220703125</c:v>
                </c:pt>
                <c:pt idx="2013">
                  <c:v>163.29998779296875</c:v>
                </c:pt>
                <c:pt idx="2014">
                  <c:v>163.39999389648438</c:v>
                </c:pt>
                <c:pt idx="2015">
                  <c:v>163.5</c:v>
                </c:pt>
                <c:pt idx="2016">
                  <c:v>163.60000610351563</c:v>
                </c:pt>
                <c:pt idx="2017">
                  <c:v>163.70001220703125</c:v>
                </c:pt>
                <c:pt idx="2018">
                  <c:v>163.79998779296875</c:v>
                </c:pt>
                <c:pt idx="2019">
                  <c:v>163.89999389648438</c:v>
                </c:pt>
                <c:pt idx="2020">
                  <c:v>164</c:v>
                </c:pt>
                <c:pt idx="2021">
                  <c:v>164.10000610351563</c:v>
                </c:pt>
                <c:pt idx="2022">
                  <c:v>164.20001220703125</c:v>
                </c:pt>
                <c:pt idx="2023">
                  <c:v>164.29998779296875</c:v>
                </c:pt>
                <c:pt idx="2024">
                  <c:v>164.39999389648438</c:v>
                </c:pt>
                <c:pt idx="2025">
                  <c:v>164.5</c:v>
                </c:pt>
                <c:pt idx="2026">
                  <c:v>164.60000610351563</c:v>
                </c:pt>
                <c:pt idx="2027">
                  <c:v>164.70001220703125</c:v>
                </c:pt>
                <c:pt idx="2028">
                  <c:v>164.79998779296875</c:v>
                </c:pt>
                <c:pt idx="2029">
                  <c:v>164.89999389648438</c:v>
                </c:pt>
                <c:pt idx="2030">
                  <c:v>165</c:v>
                </c:pt>
                <c:pt idx="2031">
                  <c:v>165.10000610351563</c:v>
                </c:pt>
                <c:pt idx="2032">
                  <c:v>165.20001220703125</c:v>
                </c:pt>
                <c:pt idx="2033">
                  <c:v>165.29998779296875</c:v>
                </c:pt>
                <c:pt idx="2034">
                  <c:v>165.39999389648438</c:v>
                </c:pt>
                <c:pt idx="2035">
                  <c:v>165.5</c:v>
                </c:pt>
                <c:pt idx="2036">
                  <c:v>165.60000610351563</c:v>
                </c:pt>
                <c:pt idx="2037">
                  <c:v>165.70001220703125</c:v>
                </c:pt>
                <c:pt idx="2038">
                  <c:v>165.79998779296875</c:v>
                </c:pt>
                <c:pt idx="2039">
                  <c:v>165.89999389648438</c:v>
                </c:pt>
                <c:pt idx="2040">
                  <c:v>166</c:v>
                </c:pt>
                <c:pt idx="2041">
                  <c:v>166.10000610351563</c:v>
                </c:pt>
                <c:pt idx="2042">
                  <c:v>166.20001220703125</c:v>
                </c:pt>
                <c:pt idx="2043">
                  <c:v>166.29998779296875</c:v>
                </c:pt>
                <c:pt idx="2044">
                  <c:v>166.39999389648438</c:v>
                </c:pt>
                <c:pt idx="2045">
                  <c:v>166.5</c:v>
                </c:pt>
                <c:pt idx="2046">
                  <c:v>166.60000610351563</c:v>
                </c:pt>
                <c:pt idx="2047">
                  <c:v>166.70001220703125</c:v>
                </c:pt>
                <c:pt idx="2048">
                  <c:v>166.79998779296875</c:v>
                </c:pt>
                <c:pt idx="2049">
                  <c:v>166.89999389648438</c:v>
                </c:pt>
                <c:pt idx="2050">
                  <c:v>167</c:v>
                </c:pt>
                <c:pt idx="2051">
                  <c:v>167.10000610351563</c:v>
                </c:pt>
                <c:pt idx="2052">
                  <c:v>167.20001220703125</c:v>
                </c:pt>
                <c:pt idx="2053">
                  <c:v>167.29998779296875</c:v>
                </c:pt>
                <c:pt idx="2054">
                  <c:v>167.39999389648438</c:v>
                </c:pt>
                <c:pt idx="2055">
                  <c:v>167.5</c:v>
                </c:pt>
                <c:pt idx="2056">
                  <c:v>167.60000610351563</c:v>
                </c:pt>
                <c:pt idx="2057">
                  <c:v>167.70001220703125</c:v>
                </c:pt>
                <c:pt idx="2058">
                  <c:v>167.79998779296875</c:v>
                </c:pt>
                <c:pt idx="2059">
                  <c:v>167.89999389648438</c:v>
                </c:pt>
                <c:pt idx="2060">
                  <c:v>168</c:v>
                </c:pt>
                <c:pt idx="2061">
                  <c:v>168.10000610351563</c:v>
                </c:pt>
                <c:pt idx="2062">
                  <c:v>168.20001220703125</c:v>
                </c:pt>
                <c:pt idx="2063">
                  <c:v>168.29998779296875</c:v>
                </c:pt>
                <c:pt idx="2064">
                  <c:v>168.39999389648438</c:v>
                </c:pt>
                <c:pt idx="2065">
                  <c:v>168.5</c:v>
                </c:pt>
                <c:pt idx="2066">
                  <c:v>168.60000610351563</c:v>
                </c:pt>
                <c:pt idx="2067">
                  <c:v>168.70001220703125</c:v>
                </c:pt>
                <c:pt idx="2068">
                  <c:v>168.79998779296875</c:v>
                </c:pt>
                <c:pt idx="2069">
                  <c:v>168.89999389648438</c:v>
                </c:pt>
                <c:pt idx="2070">
                  <c:v>169</c:v>
                </c:pt>
                <c:pt idx="2071">
                  <c:v>169.10000610351563</c:v>
                </c:pt>
                <c:pt idx="2072">
                  <c:v>169.20001220703125</c:v>
                </c:pt>
                <c:pt idx="2073">
                  <c:v>169.29998779296875</c:v>
                </c:pt>
                <c:pt idx="2074">
                  <c:v>169.39999389648438</c:v>
                </c:pt>
                <c:pt idx="2075">
                  <c:v>169.5</c:v>
                </c:pt>
                <c:pt idx="2076">
                  <c:v>169.60000610351563</c:v>
                </c:pt>
                <c:pt idx="2077">
                  <c:v>169.70001220703125</c:v>
                </c:pt>
                <c:pt idx="2078">
                  <c:v>169.79998779296875</c:v>
                </c:pt>
                <c:pt idx="2079">
                  <c:v>169.89999389648438</c:v>
                </c:pt>
                <c:pt idx="2080">
                  <c:v>170</c:v>
                </c:pt>
                <c:pt idx="2081">
                  <c:v>170.10000610351563</c:v>
                </c:pt>
                <c:pt idx="2082">
                  <c:v>170.20001220703125</c:v>
                </c:pt>
                <c:pt idx="2083">
                  <c:v>170.29998779296875</c:v>
                </c:pt>
                <c:pt idx="2084">
                  <c:v>170.39999389648438</c:v>
                </c:pt>
                <c:pt idx="2085">
                  <c:v>170.5</c:v>
                </c:pt>
                <c:pt idx="2086">
                  <c:v>170.60000610351563</c:v>
                </c:pt>
                <c:pt idx="2087">
                  <c:v>170.70001220703125</c:v>
                </c:pt>
                <c:pt idx="2088">
                  <c:v>170.79998779296875</c:v>
                </c:pt>
                <c:pt idx="2089">
                  <c:v>170.89999389648438</c:v>
                </c:pt>
                <c:pt idx="2090">
                  <c:v>171</c:v>
                </c:pt>
                <c:pt idx="2091">
                  <c:v>171.10000610351563</c:v>
                </c:pt>
                <c:pt idx="2092">
                  <c:v>171.20001220703125</c:v>
                </c:pt>
                <c:pt idx="2093">
                  <c:v>171.29998779296875</c:v>
                </c:pt>
                <c:pt idx="2094">
                  <c:v>171.39999389648438</c:v>
                </c:pt>
                <c:pt idx="2095">
                  <c:v>171.5</c:v>
                </c:pt>
                <c:pt idx="2096">
                  <c:v>171.60000610351563</c:v>
                </c:pt>
                <c:pt idx="2097">
                  <c:v>171.70001220703125</c:v>
                </c:pt>
                <c:pt idx="2098">
                  <c:v>171.79998779296875</c:v>
                </c:pt>
                <c:pt idx="2099">
                  <c:v>171.89999389648438</c:v>
                </c:pt>
                <c:pt idx="2100">
                  <c:v>172</c:v>
                </c:pt>
                <c:pt idx="2101">
                  <c:v>172.10000610351563</c:v>
                </c:pt>
                <c:pt idx="2102">
                  <c:v>172.20001220703125</c:v>
                </c:pt>
                <c:pt idx="2103">
                  <c:v>172.29998779296875</c:v>
                </c:pt>
                <c:pt idx="2104">
                  <c:v>172.39999389648438</c:v>
                </c:pt>
                <c:pt idx="2105">
                  <c:v>172.5</c:v>
                </c:pt>
                <c:pt idx="2106">
                  <c:v>172.60000610351563</c:v>
                </c:pt>
                <c:pt idx="2107">
                  <c:v>172.70001220703125</c:v>
                </c:pt>
                <c:pt idx="2108">
                  <c:v>172.79998779296875</c:v>
                </c:pt>
                <c:pt idx="2109">
                  <c:v>172.89999389648438</c:v>
                </c:pt>
                <c:pt idx="2110">
                  <c:v>173</c:v>
                </c:pt>
                <c:pt idx="2111">
                  <c:v>173.10000610351563</c:v>
                </c:pt>
                <c:pt idx="2112">
                  <c:v>173.20001220703125</c:v>
                </c:pt>
                <c:pt idx="2113">
                  <c:v>173.29998779296875</c:v>
                </c:pt>
                <c:pt idx="2114">
                  <c:v>173.39999389648438</c:v>
                </c:pt>
                <c:pt idx="2115">
                  <c:v>173.5</c:v>
                </c:pt>
                <c:pt idx="2116">
                  <c:v>173.60000610351563</c:v>
                </c:pt>
                <c:pt idx="2117">
                  <c:v>173.70001220703125</c:v>
                </c:pt>
                <c:pt idx="2118">
                  <c:v>173.79998779296875</c:v>
                </c:pt>
                <c:pt idx="2119">
                  <c:v>173.89999389648438</c:v>
                </c:pt>
                <c:pt idx="2120">
                  <c:v>174</c:v>
                </c:pt>
                <c:pt idx="2121">
                  <c:v>174.10000610351563</c:v>
                </c:pt>
                <c:pt idx="2122">
                  <c:v>174.20001220703125</c:v>
                </c:pt>
                <c:pt idx="2123">
                  <c:v>174.29998779296875</c:v>
                </c:pt>
                <c:pt idx="2124">
                  <c:v>174.39999389648438</c:v>
                </c:pt>
                <c:pt idx="2125">
                  <c:v>174.5</c:v>
                </c:pt>
                <c:pt idx="2126">
                  <c:v>174.60000610351563</c:v>
                </c:pt>
                <c:pt idx="2127">
                  <c:v>174.70001220703125</c:v>
                </c:pt>
                <c:pt idx="2128">
                  <c:v>174.79998779296875</c:v>
                </c:pt>
                <c:pt idx="2129">
                  <c:v>174.89999389648438</c:v>
                </c:pt>
                <c:pt idx="2130">
                  <c:v>175</c:v>
                </c:pt>
                <c:pt idx="2131">
                  <c:v>175.10000610351563</c:v>
                </c:pt>
                <c:pt idx="2132">
                  <c:v>175.20001220703125</c:v>
                </c:pt>
                <c:pt idx="2133">
                  <c:v>175.29998779296875</c:v>
                </c:pt>
                <c:pt idx="2134">
                  <c:v>175.39999389648438</c:v>
                </c:pt>
                <c:pt idx="2135">
                  <c:v>175.5</c:v>
                </c:pt>
                <c:pt idx="2136">
                  <c:v>175.60000610351563</c:v>
                </c:pt>
                <c:pt idx="2137">
                  <c:v>175.70001220703125</c:v>
                </c:pt>
                <c:pt idx="2138">
                  <c:v>175.79998779296875</c:v>
                </c:pt>
                <c:pt idx="2139">
                  <c:v>175.89999389648438</c:v>
                </c:pt>
                <c:pt idx="2140">
                  <c:v>176</c:v>
                </c:pt>
                <c:pt idx="2141">
                  <c:v>176.10000610351563</c:v>
                </c:pt>
                <c:pt idx="2142">
                  <c:v>176.20001220703125</c:v>
                </c:pt>
                <c:pt idx="2143">
                  <c:v>176.29998779296875</c:v>
                </c:pt>
                <c:pt idx="2144">
                  <c:v>176.39999389648438</c:v>
                </c:pt>
                <c:pt idx="2145">
                  <c:v>176.5</c:v>
                </c:pt>
                <c:pt idx="2146">
                  <c:v>176.60000610351563</c:v>
                </c:pt>
                <c:pt idx="2147">
                  <c:v>176.70001220703125</c:v>
                </c:pt>
                <c:pt idx="2148">
                  <c:v>176.79998779296875</c:v>
                </c:pt>
                <c:pt idx="2149">
                  <c:v>176.89999389648438</c:v>
                </c:pt>
                <c:pt idx="2150">
                  <c:v>177</c:v>
                </c:pt>
                <c:pt idx="2151">
                  <c:v>177.10000610351563</c:v>
                </c:pt>
                <c:pt idx="2152">
                  <c:v>177.20001220703125</c:v>
                </c:pt>
                <c:pt idx="2153">
                  <c:v>177.29998779296875</c:v>
                </c:pt>
                <c:pt idx="2154">
                  <c:v>177.39999389648438</c:v>
                </c:pt>
                <c:pt idx="2155">
                  <c:v>177.5</c:v>
                </c:pt>
                <c:pt idx="2156">
                  <c:v>177.60000610351563</c:v>
                </c:pt>
                <c:pt idx="2157">
                  <c:v>177.70001220703125</c:v>
                </c:pt>
                <c:pt idx="2158">
                  <c:v>177.79998779296875</c:v>
                </c:pt>
                <c:pt idx="2159">
                  <c:v>177.89999389648438</c:v>
                </c:pt>
                <c:pt idx="2160">
                  <c:v>178</c:v>
                </c:pt>
                <c:pt idx="2161">
                  <c:v>178.10000610351563</c:v>
                </c:pt>
                <c:pt idx="2162">
                  <c:v>178.20001220703125</c:v>
                </c:pt>
                <c:pt idx="2163">
                  <c:v>178.29998779296875</c:v>
                </c:pt>
                <c:pt idx="2164">
                  <c:v>178.39999389648438</c:v>
                </c:pt>
                <c:pt idx="2165">
                  <c:v>178.5</c:v>
                </c:pt>
                <c:pt idx="2166">
                  <c:v>178.60000610351563</c:v>
                </c:pt>
                <c:pt idx="2167">
                  <c:v>178.70001220703125</c:v>
                </c:pt>
                <c:pt idx="2168">
                  <c:v>178.79998779296875</c:v>
                </c:pt>
                <c:pt idx="2169">
                  <c:v>178.89999389648438</c:v>
                </c:pt>
                <c:pt idx="2170">
                  <c:v>179</c:v>
                </c:pt>
                <c:pt idx="2171">
                  <c:v>179.10000610351563</c:v>
                </c:pt>
                <c:pt idx="2172">
                  <c:v>179.20001220703125</c:v>
                </c:pt>
                <c:pt idx="2173">
                  <c:v>179.29998779296875</c:v>
                </c:pt>
                <c:pt idx="2174">
                  <c:v>179.39999389648438</c:v>
                </c:pt>
                <c:pt idx="2175">
                  <c:v>179.5</c:v>
                </c:pt>
                <c:pt idx="2176">
                  <c:v>179.60000610351563</c:v>
                </c:pt>
                <c:pt idx="2177">
                  <c:v>179.70001220703125</c:v>
                </c:pt>
                <c:pt idx="2178">
                  <c:v>179.79998779296875</c:v>
                </c:pt>
                <c:pt idx="2179">
                  <c:v>179.89999389648438</c:v>
                </c:pt>
                <c:pt idx="2180">
                  <c:v>180</c:v>
                </c:pt>
                <c:pt idx="2181">
                  <c:v>180.10000610351563</c:v>
                </c:pt>
                <c:pt idx="2182">
                  <c:v>180.20001220703125</c:v>
                </c:pt>
                <c:pt idx="2183">
                  <c:v>180.29998779296875</c:v>
                </c:pt>
                <c:pt idx="2184">
                  <c:v>180.39999389648438</c:v>
                </c:pt>
                <c:pt idx="2185">
                  <c:v>180.5</c:v>
                </c:pt>
                <c:pt idx="2186">
                  <c:v>180.60000610351563</c:v>
                </c:pt>
                <c:pt idx="2187">
                  <c:v>180.70001220703125</c:v>
                </c:pt>
                <c:pt idx="2188">
                  <c:v>180.79998779296875</c:v>
                </c:pt>
                <c:pt idx="2189">
                  <c:v>180.89999389648438</c:v>
                </c:pt>
                <c:pt idx="2190">
                  <c:v>181</c:v>
                </c:pt>
                <c:pt idx="2191">
                  <c:v>181.10000610351563</c:v>
                </c:pt>
                <c:pt idx="2192">
                  <c:v>181.20001220703125</c:v>
                </c:pt>
                <c:pt idx="2193">
                  <c:v>181.29998779296875</c:v>
                </c:pt>
                <c:pt idx="2194">
                  <c:v>181.39999389648438</c:v>
                </c:pt>
                <c:pt idx="2195">
                  <c:v>181.5</c:v>
                </c:pt>
                <c:pt idx="2196">
                  <c:v>181.60000610351563</c:v>
                </c:pt>
                <c:pt idx="2197">
                  <c:v>181.70001220703125</c:v>
                </c:pt>
                <c:pt idx="2198">
                  <c:v>181.79998779296875</c:v>
                </c:pt>
                <c:pt idx="2199">
                  <c:v>181.89999389648438</c:v>
                </c:pt>
                <c:pt idx="2200">
                  <c:v>182</c:v>
                </c:pt>
                <c:pt idx="2201">
                  <c:v>182.10000610351563</c:v>
                </c:pt>
                <c:pt idx="2202">
                  <c:v>182.20001220703125</c:v>
                </c:pt>
                <c:pt idx="2203">
                  <c:v>182.29998779296875</c:v>
                </c:pt>
                <c:pt idx="2204">
                  <c:v>182.39999389648438</c:v>
                </c:pt>
                <c:pt idx="2205">
                  <c:v>182.5</c:v>
                </c:pt>
                <c:pt idx="2206">
                  <c:v>182.60000610351563</c:v>
                </c:pt>
                <c:pt idx="2207">
                  <c:v>182.70001220703125</c:v>
                </c:pt>
                <c:pt idx="2208">
                  <c:v>182.79998779296875</c:v>
                </c:pt>
                <c:pt idx="2209">
                  <c:v>182.89999389648438</c:v>
                </c:pt>
                <c:pt idx="2210">
                  <c:v>183</c:v>
                </c:pt>
                <c:pt idx="2211">
                  <c:v>183.10000610351563</c:v>
                </c:pt>
                <c:pt idx="2212">
                  <c:v>183.20001220703125</c:v>
                </c:pt>
                <c:pt idx="2213">
                  <c:v>183.29998779296875</c:v>
                </c:pt>
                <c:pt idx="2214">
                  <c:v>183.39999389648438</c:v>
                </c:pt>
                <c:pt idx="2215">
                  <c:v>183.5</c:v>
                </c:pt>
                <c:pt idx="2216">
                  <c:v>183.60000610351563</c:v>
                </c:pt>
                <c:pt idx="2217">
                  <c:v>183.70001220703125</c:v>
                </c:pt>
                <c:pt idx="2218">
                  <c:v>183.79998779296875</c:v>
                </c:pt>
                <c:pt idx="2219">
                  <c:v>183.89999389648438</c:v>
                </c:pt>
                <c:pt idx="2220">
                  <c:v>184</c:v>
                </c:pt>
                <c:pt idx="2221">
                  <c:v>184.10000610351563</c:v>
                </c:pt>
                <c:pt idx="2222">
                  <c:v>184.20001220703125</c:v>
                </c:pt>
                <c:pt idx="2223">
                  <c:v>184.29998779296875</c:v>
                </c:pt>
                <c:pt idx="2224">
                  <c:v>184.39999389648438</c:v>
                </c:pt>
                <c:pt idx="2225">
                  <c:v>184.5</c:v>
                </c:pt>
                <c:pt idx="2226">
                  <c:v>184.60000610351563</c:v>
                </c:pt>
                <c:pt idx="2227">
                  <c:v>184.70001220703125</c:v>
                </c:pt>
                <c:pt idx="2228">
                  <c:v>184.79998779296875</c:v>
                </c:pt>
                <c:pt idx="2229">
                  <c:v>184.89999389648438</c:v>
                </c:pt>
                <c:pt idx="2230">
                  <c:v>185</c:v>
                </c:pt>
                <c:pt idx="2231">
                  <c:v>185.10000610351563</c:v>
                </c:pt>
                <c:pt idx="2232">
                  <c:v>185.20001220703125</c:v>
                </c:pt>
                <c:pt idx="2233">
                  <c:v>185.29998779296875</c:v>
                </c:pt>
                <c:pt idx="2234">
                  <c:v>185.39999389648438</c:v>
                </c:pt>
                <c:pt idx="2235">
                  <c:v>185.5</c:v>
                </c:pt>
                <c:pt idx="2236">
                  <c:v>185.60000610351563</c:v>
                </c:pt>
                <c:pt idx="2237">
                  <c:v>185.70001220703125</c:v>
                </c:pt>
                <c:pt idx="2238">
                  <c:v>185.79998779296875</c:v>
                </c:pt>
                <c:pt idx="2239">
                  <c:v>185.89999389648438</c:v>
                </c:pt>
                <c:pt idx="2240">
                  <c:v>186</c:v>
                </c:pt>
                <c:pt idx="2241">
                  <c:v>186.10000610351563</c:v>
                </c:pt>
                <c:pt idx="2242">
                  <c:v>186.20001220703125</c:v>
                </c:pt>
                <c:pt idx="2243">
                  <c:v>186.29998779296875</c:v>
                </c:pt>
                <c:pt idx="2244">
                  <c:v>186.39999389648438</c:v>
                </c:pt>
                <c:pt idx="2245">
                  <c:v>186.5</c:v>
                </c:pt>
                <c:pt idx="2246">
                  <c:v>186.60000610351563</c:v>
                </c:pt>
                <c:pt idx="2247">
                  <c:v>186.70001220703125</c:v>
                </c:pt>
                <c:pt idx="2248">
                  <c:v>186.79998779296875</c:v>
                </c:pt>
                <c:pt idx="2249">
                  <c:v>186.89999389648438</c:v>
                </c:pt>
                <c:pt idx="2250">
                  <c:v>187</c:v>
                </c:pt>
                <c:pt idx="2251">
                  <c:v>187.10000610351563</c:v>
                </c:pt>
                <c:pt idx="2252">
                  <c:v>187.20001220703125</c:v>
                </c:pt>
                <c:pt idx="2253">
                  <c:v>187.29998779296875</c:v>
                </c:pt>
                <c:pt idx="2254">
                  <c:v>187.39999389648438</c:v>
                </c:pt>
                <c:pt idx="2255">
                  <c:v>187.5</c:v>
                </c:pt>
                <c:pt idx="2256">
                  <c:v>187.60000610351563</c:v>
                </c:pt>
                <c:pt idx="2257">
                  <c:v>187.70001220703125</c:v>
                </c:pt>
                <c:pt idx="2258">
                  <c:v>187.79998779296875</c:v>
                </c:pt>
                <c:pt idx="2259">
                  <c:v>187.89999389648438</c:v>
                </c:pt>
                <c:pt idx="2260">
                  <c:v>188</c:v>
                </c:pt>
                <c:pt idx="2261">
                  <c:v>188.10000610351563</c:v>
                </c:pt>
                <c:pt idx="2262">
                  <c:v>188.20001220703125</c:v>
                </c:pt>
                <c:pt idx="2263">
                  <c:v>188.29998779296875</c:v>
                </c:pt>
                <c:pt idx="2264">
                  <c:v>188.39999389648438</c:v>
                </c:pt>
                <c:pt idx="2265">
                  <c:v>188.5</c:v>
                </c:pt>
                <c:pt idx="2266">
                  <c:v>188.60000610351563</c:v>
                </c:pt>
                <c:pt idx="2267">
                  <c:v>188.70001220703125</c:v>
                </c:pt>
                <c:pt idx="2268">
                  <c:v>188.79998779296875</c:v>
                </c:pt>
                <c:pt idx="2269">
                  <c:v>188.89999389648438</c:v>
                </c:pt>
                <c:pt idx="2270">
                  <c:v>189</c:v>
                </c:pt>
                <c:pt idx="2271">
                  <c:v>189.10000610351563</c:v>
                </c:pt>
                <c:pt idx="2272">
                  <c:v>189.20001220703125</c:v>
                </c:pt>
                <c:pt idx="2273">
                  <c:v>189.29998779296875</c:v>
                </c:pt>
                <c:pt idx="2274">
                  <c:v>189.39999389648438</c:v>
                </c:pt>
                <c:pt idx="2275">
                  <c:v>189.5</c:v>
                </c:pt>
                <c:pt idx="2276">
                  <c:v>189.60000610351563</c:v>
                </c:pt>
                <c:pt idx="2277">
                  <c:v>189.70001220703125</c:v>
                </c:pt>
                <c:pt idx="2278">
                  <c:v>189.79998779296875</c:v>
                </c:pt>
                <c:pt idx="2279">
                  <c:v>189.89999389648438</c:v>
                </c:pt>
                <c:pt idx="2280">
                  <c:v>190</c:v>
                </c:pt>
              </c:numCache>
            </c:numRef>
          </c:xVal>
          <c:yVal>
            <c:numRef>
              <c:f>sheet1!$N$1:$N$2281</c:f>
              <c:numCache>
                <c:formatCode>General</c:formatCode>
                <c:ptCount val="2281"/>
                <c:pt idx="0">
                  <c:v>-0.4339999964722665</c:v>
                </c:pt>
                <c:pt idx="1">
                  <c:v>-0.40750042202125769</c:v>
                </c:pt>
                <c:pt idx="2">
                  <c:v>-0.40830042568268254</c:v>
                </c:pt>
                <c:pt idx="3">
                  <c:v>-0.38320003785338486</c:v>
                </c:pt>
                <c:pt idx="4">
                  <c:v>-0.37130010320834117</c:v>
                </c:pt>
                <c:pt idx="5">
                  <c:v>-0.37159999990399228</c:v>
                </c:pt>
                <c:pt idx="6">
                  <c:v>-0.37469993861304829</c:v>
                </c:pt>
                <c:pt idx="7">
                  <c:v>-0.37029981839441461</c:v>
                </c:pt>
                <c:pt idx="8">
                  <c:v>-0.37599973713804502</c:v>
                </c:pt>
                <c:pt idx="9">
                  <c:v>-0.36160003011900699</c:v>
                </c:pt>
                <c:pt idx="10">
                  <c:v>-0.36209999896527734</c:v>
                </c:pt>
                <c:pt idx="11">
                  <c:v>-0.36140017030265881</c:v>
                </c:pt>
                <c:pt idx="12">
                  <c:v>-0.36540004158450756</c:v>
                </c:pt>
                <c:pt idx="13">
                  <c:v>-0.36230014961620327</c:v>
                </c:pt>
                <c:pt idx="14">
                  <c:v>-0.37539989525976125</c:v>
                </c:pt>
                <c:pt idx="15">
                  <c:v>-0.37159999857249204</c:v>
                </c:pt>
                <c:pt idx="16">
                  <c:v>-0.38879988544067601</c:v>
                </c:pt>
                <c:pt idx="17">
                  <c:v>-0.38959984956454718</c:v>
                </c:pt>
                <c:pt idx="18">
                  <c:v>-0.38759989530080929</c:v>
                </c:pt>
                <c:pt idx="19">
                  <c:v>-0.38699974901101086</c:v>
                </c:pt>
                <c:pt idx="20">
                  <c:v>-0.38350000236823689</c:v>
                </c:pt>
                <c:pt idx="21">
                  <c:v>-0.38699991197063355</c:v>
                </c:pt>
                <c:pt idx="22">
                  <c:v>-0.39279966441972647</c:v>
                </c:pt>
                <c:pt idx="23">
                  <c:v>-0.38899992693040986</c:v>
                </c:pt>
                <c:pt idx="24">
                  <c:v>-0.38830004377814475</c:v>
                </c:pt>
                <c:pt idx="25">
                  <c:v>-0.39140000279439846</c:v>
                </c:pt>
                <c:pt idx="26">
                  <c:v>-0.37119966388127068</c:v>
                </c:pt>
                <c:pt idx="27">
                  <c:v>-0.36820007947244449</c:v>
                </c:pt>
                <c:pt idx="28">
                  <c:v>-0.35920027724205283</c:v>
                </c:pt>
                <c:pt idx="29">
                  <c:v>-0.36110008043760899</c:v>
                </c:pt>
                <c:pt idx="30">
                  <c:v>-0.35939999677793821</c:v>
                </c:pt>
                <c:pt idx="31">
                  <c:v>-0.36399986640026327</c:v>
                </c:pt>
                <c:pt idx="32">
                  <c:v>-0.36959991890762467</c:v>
                </c:pt>
                <c:pt idx="33">
                  <c:v>-0.37549991316336673</c:v>
                </c:pt>
                <c:pt idx="34">
                  <c:v>-0.37300003069685772</c:v>
                </c:pt>
                <c:pt idx="35">
                  <c:v>-0.37860000122600468</c:v>
                </c:pt>
                <c:pt idx="36">
                  <c:v>-0.38009990437421948</c:v>
                </c:pt>
                <c:pt idx="37">
                  <c:v>-0.37839992742374307</c:v>
                </c:pt>
                <c:pt idx="38">
                  <c:v>-0.3784999027120648</c:v>
                </c:pt>
                <c:pt idx="39">
                  <c:v>-0.37990006155450828</c:v>
                </c:pt>
                <c:pt idx="40">
                  <c:v>-0.38390000092476839</c:v>
                </c:pt>
                <c:pt idx="41">
                  <c:v>-0.38680003004992614</c:v>
                </c:pt>
                <c:pt idx="42">
                  <c:v>-0.38940012554667192</c:v>
                </c:pt>
                <c:pt idx="43">
                  <c:v>-0.39369998024631059</c:v>
                </c:pt>
                <c:pt idx="44">
                  <c:v>-0.39780003883788595</c:v>
                </c:pt>
                <c:pt idx="45">
                  <c:v>-0.4032000036095269</c:v>
                </c:pt>
                <c:pt idx="46">
                  <c:v>-0.40250010893214494</c:v>
                </c:pt>
                <c:pt idx="47">
                  <c:v>-0.40450011162465671</c:v>
                </c:pt>
                <c:pt idx="48">
                  <c:v>-0.41040007131232414</c:v>
                </c:pt>
                <c:pt idx="49">
                  <c:v>-0.41280002896382939</c:v>
                </c:pt>
                <c:pt idx="50">
                  <c:v>-0.41430000356194796</c:v>
                </c:pt>
                <c:pt idx="51">
                  <c:v>-0.4172000181133626</c:v>
                </c:pt>
                <c:pt idx="52">
                  <c:v>-0.42079992972867331</c:v>
                </c:pt>
                <c:pt idx="53">
                  <c:v>-0.42500006316549843</c:v>
                </c:pt>
                <c:pt idx="54">
                  <c:v>-0.43109997103601927</c:v>
                </c:pt>
                <c:pt idx="55">
                  <c:v>-0.43179999644053169</c:v>
                </c:pt>
                <c:pt idx="56">
                  <c:v>-0.43639999441802502</c:v>
                </c:pt>
                <c:pt idx="57">
                  <c:v>-0.43720002252666745</c:v>
                </c:pt>
                <c:pt idx="58">
                  <c:v>-0.43499986876850016</c:v>
                </c:pt>
                <c:pt idx="59">
                  <c:v>-0.43039984677307075</c:v>
                </c:pt>
                <c:pt idx="60">
                  <c:v>-0.42799992807704257</c:v>
                </c:pt>
                <c:pt idx="61">
                  <c:v>-0.42039982988353586</c:v>
                </c:pt>
                <c:pt idx="62">
                  <c:v>-0.41319999958068365</c:v>
                </c:pt>
                <c:pt idx="63">
                  <c:v>-0.41209998128761072</c:v>
                </c:pt>
                <c:pt idx="64">
                  <c:v>-0.41000002566579496</c:v>
                </c:pt>
                <c:pt idx="65">
                  <c:v>-0.4097000805195421</c:v>
                </c:pt>
                <c:pt idx="66">
                  <c:v>-0.40900001346017234</c:v>
                </c:pt>
                <c:pt idx="67">
                  <c:v>-0.40650002022448462</c:v>
                </c:pt>
                <c:pt idx="68">
                  <c:v>-0.40880000328616006</c:v>
                </c:pt>
                <c:pt idx="69">
                  <c:v>-0.4120002268027747</c:v>
                </c:pt>
                <c:pt idx="70">
                  <c:v>-0.42000007335445844</c:v>
                </c:pt>
                <c:pt idx="71">
                  <c:v>-0.42540000290318858</c:v>
                </c:pt>
                <c:pt idx="72">
                  <c:v>-0.41860002525208984</c:v>
                </c:pt>
                <c:pt idx="73">
                  <c:v>-0.41630007875937736</c:v>
                </c:pt>
                <c:pt idx="74">
                  <c:v>-0.41740000660502119</c:v>
                </c:pt>
                <c:pt idx="75">
                  <c:v>-0.41730016644578427</c:v>
                </c:pt>
                <c:pt idx="76">
                  <c:v>-0.41940000082104234</c:v>
                </c:pt>
                <c:pt idx="77">
                  <c:v>-0.41519992631947389</c:v>
                </c:pt>
                <c:pt idx="78">
                  <c:v>-0.40929991583834635</c:v>
                </c:pt>
                <c:pt idx="79">
                  <c:v>-0.40020001271477668</c:v>
                </c:pt>
                <c:pt idx="80">
                  <c:v>-0.40020001780067105</c:v>
                </c:pt>
                <c:pt idx="81">
                  <c:v>-0.40329994261264801</c:v>
                </c:pt>
                <c:pt idx="82">
                  <c:v>-0.4032999991759425</c:v>
                </c:pt>
                <c:pt idx="83">
                  <c:v>-0.39910001069074497</c:v>
                </c:pt>
                <c:pt idx="84">
                  <c:v>-0.39550001001043711</c:v>
                </c:pt>
                <c:pt idx="85">
                  <c:v>-0.39640003743988927</c:v>
                </c:pt>
                <c:pt idx="86">
                  <c:v>-0.39989997071825201</c:v>
                </c:pt>
                <c:pt idx="87">
                  <c:v>-0.3992999812180642</c:v>
                </c:pt>
                <c:pt idx="88">
                  <c:v>-0.39529995853808941</c:v>
                </c:pt>
                <c:pt idx="89">
                  <c:v>-0.39340010349405929</c:v>
                </c:pt>
                <c:pt idx="90">
                  <c:v>-0.39720015088823857</c:v>
                </c:pt>
                <c:pt idx="91">
                  <c:v>-0.40330004554562038</c:v>
                </c:pt>
                <c:pt idx="92">
                  <c:v>-0.4038000360596925</c:v>
                </c:pt>
                <c:pt idx="93">
                  <c:v>-0.40490000285353744</c:v>
                </c:pt>
                <c:pt idx="94">
                  <c:v>-0.40410009734478081</c:v>
                </c:pt>
                <c:pt idx="95">
                  <c:v>-0.40540004449576372</c:v>
                </c:pt>
                <c:pt idx="96">
                  <c:v>-0.40750009461044101</c:v>
                </c:pt>
                <c:pt idx="97">
                  <c:v>-0.41040004583192058</c:v>
                </c:pt>
                <c:pt idx="98">
                  <c:v>-0.41230002109659836</c:v>
                </c:pt>
                <c:pt idx="99">
                  <c:v>-0.41280013826326467</c:v>
                </c:pt>
                <c:pt idx="100">
                  <c:v>-0.41370008169178618</c:v>
                </c:pt>
                <c:pt idx="101">
                  <c:v>-0.41210014872922329</c:v>
                </c:pt>
                <c:pt idx="102">
                  <c:v>-0.41429996143415337</c:v>
                </c:pt>
                <c:pt idx="103">
                  <c:v>-0.41249994823738234</c:v>
                </c:pt>
                <c:pt idx="104">
                  <c:v>-0.41029999024613062</c:v>
                </c:pt>
                <c:pt idx="105">
                  <c:v>-0.4087000149738742</c:v>
                </c:pt>
                <c:pt idx="106">
                  <c:v>-0.40890002918604296</c:v>
                </c:pt>
                <c:pt idx="107">
                  <c:v>-0.40939995332155377</c:v>
                </c:pt>
                <c:pt idx="108">
                  <c:v>-0.40320002615044359</c:v>
                </c:pt>
                <c:pt idx="109">
                  <c:v>-0.40569997365673771</c:v>
                </c:pt>
                <c:pt idx="110">
                  <c:v>-0.40529995435645105</c:v>
                </c:pt>
                <c:pt idx="111">
                  <c:v>-0.40270004003832582</c:v>
                </c:pt>
                <c:pt idx="112">
                  <c:v>-0.40550001971132588</c:v>
                </c:pt>
                <c:pt idx="113">
                  <c:v>-0.40520001767436042</c:v>
                </c:pt>
                <c:pt idx="114">
                  <c:v>-0.40789992284408072</c:v>
                </c:pt>
                <c:pt idx="115">
                  <c:v>-0.4025999841542216</c:v>
                </c:pt>
                <c:pt idx="116">
                  <c:v>-0.3997999624843942</c:v>
                </c:pt>
                <c:pt idx="117">
                  <c:v>-0.3957999977064901</c:v>
                </c:pt>
                <c:pt idx="118">
                  <c:v>-0.39699998281139415</c:v>
                </c:pt>
                <c:pt idx="119">
                  <c:v>-0.39729993777291384</c:v>
                </c:pt>
                <c:pt idx="120">
                  <c:v>-0.39729990153864492</c:v>
                </c:pt>
                <c:pt idx="121">
                  <c:v>-0.39560002144571627</c:v>
                </c:pt>
                <c:pt idx="122">
                  <c:v>-0.39760001670219935</c:v>
                </c:pt>
                <c:pt idx="123">
                  <c:v>-0.39689996318338672</c:v>
                </c:pt>
                <c:pt idx="124">
                  <c:v>-0.39500004109140718</c:v>
                </c:pt>
                <c:pt idx="125">
                  <c:v>-0.39589989410160342</c:v>
                </c:pt>
                <c:pt idx="126">
                  <c:v>-0.39329993611318059</c:v>
                </c:pt>
                <c:pt idx="127">
                  <c:v>-0.39229993713524891</c:v>
                </c:pt>
                <c:pt idx="128">
                  <c:v>-0.39090000218129717</c:v>
                </c:pt>
                <c:pt idx="129">
                  <c:v>-0.38940002622257452</c:v>
                </c:pt>
                <c:pt idx="130">
                  <c:v>-0.38879990971327061</c:v>
                </c:pt>
                <c:pt idx="131">
                  <c:v>-0.38439992869825801</c:v>
                </c:pt>
                <c:pt idx="132">
                  <c:v>-0.38410001574084163</c:v>
                </c:pt>
                <c:pt idx="133">
                  <c:v>-0.38659997543436475</c:v>
                </c:pt>
                <c:pt idx="134">
                  <c:v>-0.38789997002459131</c:v>
                </c:pt>
                <c:pt idx="135">
                  <c:v>-0.38720003098569578</c:v>
                </c:pt>
                <c:pt idx="136">
                  <c:v>-0.38760008178360295</c:v>
                </c:pt>
                <c:pt idx="137">
                  <c:v>-0.39210002216714201</c:v>
                </c:pt>
                <c:pt idx="138">
                  <c:v>-0.395800014375709</c:v>
                </c:pt>
                <c:pt idx="139">
                  <c:v>-0.39990002046397422</c:v>
                </c:pt>
                <c:pt idx="140">
                  <c:v>-0.40230002148018684</c:v>
                </c:pt>
                <c:pt idx="141">
                  <c:v>-0.40539984536735574</c:v>
                </c:pt>
                <c:pt idx="142">
                  <c:v>-0.40180001607950544</c:v>
                </c:pt>
                <c:pt idx="143">
                  <c:v>-0.40599993276555324</c:v>
                </c:pt>
                <c:pt idx="144">
                  <c:v>-0.40360003912064712</c:v>
                </c:pt>
                <c:pt idx="145">
                  <c:v>-0.40519998323725304</c:v>
                </c:pt>
                <c:pt idx="146">
                  <c:v>-0.40589996732160216</c:v>
                </c:pt>
                <c:pt idx="147">
                  <c:v>-0.40659995953319594</c:v>
                </c:pt>
                <c:pt idx="148">
                  <c:v>-0.40500001915643224</c:v>
                </c:pt>
                <c:pt idx="149">
                  <c:v>-0.40809997986070812</c:v>
                </c:pt>
                <c:pt idx="150">
                  <c:v>-0.41249989519565133</c:v>
                </c:pt>
                <c:pt idx="151">
                  <c:v>-0.40039989419892663</c:v>
                </c:pt>
                <c:pt idx="152">
                  <c:v>-0.39909981699747732</c:v>
                </c:pt>
                <c:pt idx="153">
                  <c:v>-0.38869994336710079</c:v>
                </c:pt>
                <c:pt idx="154">
                  <c:v>-0.38469983874529134</c:v>
                </c:pt>
                <c:pt idx="155">
                  <c:v>-0.38049987195699941</c:v>
                </c:pt>
                <c:pt idx="156">
                  <c:v>-0.38139972499629948</c:v>
                </c:pt>
                <c:pt idx="157">
                  <c:v>-0.37560007080901414</c:v>
                </c:pt>
                <c:pt idx="158">
                  <c:v>-0.37570000915002311</c:v>
                </c:pt>
                <c:pt idx="159">
                  <c:v>-0.37690002100134734</c:v>
                </c:pt>
                <c:pt idx="160">
                  <c:v>-0.37990046160120983</c:v>
                </c:pt>
                <c:pt idx="161">
                  <c:v>-0.410499966070347</c:v>
                </c:pt>
                <c:pt idx="162">
                  <c:v>-0.40519992272311356</c:v>
                </c:pt>
                <c:pt idx="163">
                  <c:v>-0.40130001892975997</c:v>
                </c:pt>
                <c:pt idx="164">
                  <c:v>-0.40809999690827681</c:v>
                </c:pt>
                <c:pt idx="165">
                  <c:v>-0.40949988515058067</c:v>
                </c:pt>
                <c:pt idx="166">
                  <c:v>-0.42220013069891138</c:v>
                </c:pt>
                <c:pt idx="167">
                  <c:v>-0.43030009884387255</c:v>
                </c:pt>
                <c:pt idx="168">
                  <c:v>-0.40680040293955244</c:v>
                </c:pt>
                <c:pt idx="169">
                  <c:v>-0.43800007635582006</c:v>
                </c:pt>
                <c:pt idx="170">
                  <c:v>-0.44690055724640843</c:v>
                </c:pt>
                <c:pt idx="171">
                  <c:v>-0.46010065537848277</c:v>
                </c:pt>
                <c:pt idx="172">
                  <c:v>-0.45910027428908506</c:v>
                </c:pt>
                <c:pt idx="173">
                  <c:v>-0.47280036733718589</c:v>
                </c:pt>
                <c:pt idx="174">
                  <c:v>-0.48230085795512423</c:v>
                </c:pt>
                <c:pt idx="175">
                  <c:v>-0.48350011438014917</c:v>
                </c:pt>
                <c:pt idx="176">
                  <c:v>-0.44989983209961792</c:v>
                </c:pt>
                <c:pt idx="177">
                  <c:v>-0.39969988567463588</c:v>
                </c:pt>
                <c:pt idx="178">
                  <c:v>-0.36199975383351557</c:v>
                </c:pt>
                <c:pt idx="179">
                  <c:v>-0.33989945909706876</c:v>
                </c:pt>
                <c:pt idx="180">
                  <c:v>-0.33599959311686689</c:v>
                </c:pt>
                <c:pt idx="181">
                  <c:v>-0.34129980314901331</c:v>
                </c:pt>
                <c:pt idx="182">
                  <c:v>-0.3576995623880066</c:v>
                </c:pt>
                <c:pt idx="183">
                  <c:v>-0.35359983411763096</c:v>
                </c:pt>
                <c:pt idx="184">
                  <c:v>-0.36109898818540387</c:v>
                </c:pt>
                <c:pt idx="185">
                  <c:v>-0.36029912819503807</c:v>
                </c:pt>
                <c:pt idx="186">
                  <c:v>-0.37549920249148272</c:v>
                </c:pt>
                <c:pt idx="187">
                  <c:v>-0.37769951755763032</c:v>
                </c:pt>
                <c:pt idx="188">
                  <c:v>-0.42509944691119017</c:v>
                </c:pt>
                <c:pt idx="189">
                  <c:v>-0.5027991250026389</c:v>
                </c:pt>
                <c:pt idx="190">
                  <c:v>-0.56699927210138412</c:v>
                </c:pt>
                <c:pt idx="191">
                  <c:v>-0.57949851495504845</c:v>
                </c:pt>
                <c:pt idx="192">
                  <c:v>-0.52529943260742584</c:v>
                </c:pt>
                <c:pt idx="193">
                  <c:v>-0.46819994449469959</c:v>
                </c:pt>
                <c:pt idx="194">
                  <c:v>-0.41130070514918771</c:v>
                </c:pt>
                <c:pt idx="195">
                  <c:v>-0.39350098681461532</c:v>
                </c:pt>
                <c:pt idx="196">
                  <c:v>-0.3928002148604719</c:v>
                </c:pt>
                <c:pt idx="197">
                  <c:v>-0.38039961099275388</c:v>
                </c:pt>
                <c:pt idx="198">
                  <c:v>-0.35299953083449509</c:v>
                </c:pt>
                <c:pt idx="199">
                  <c:v>-0.35639920381800039</c:v>
                </c:pt>
                <c:pt idx="200">
                  <c:v>-0.36249916633823887</c:v>
                </c:pt>
                <c:pt idx="201">
                  <c:v>-0.33969953898485983</c:v>
                </c:pt>
                <c:pt idx="202">
                  <c:v>-0.32279999150341609</c:v>
                </c:pt>
                <c:pt idx="203">
                  <c:v>-0.31720025939284824</c:v>
                </c:pt>
                <c:pt idx="204">
                  <c:v>-0.32020017161266878</c:v>
                </c:pt>
                <c:pt idx="205">
                  <c:v>-0.32599987187131774</c:v>
                </c:pt>
                <c:pt idx="206">
                  <c:v>-0.33399972491315566</c:v>
                </c:pt>
                <c:pt idx="207">
                  <c:v>-0.33299971546512097</c:v>
                </c:pt>
                <c:pt idx="208">
                  <c:v>-0.33189950489759212</c:v>
                </c:pt>
                <c:pt idx="209">
                  <c:v>-0.31449900517327478</c:v>
                </c:pt>
                <c:pt idx="210">
                  <c:v>-0.29609903850359842</c:v>
                </c:pt>
                <c:pt idx="211">
                  <c:v>-0.27339859194762539</c:v>
                </c:pt>
                <c:pt idx="212">
                  <c:v>-0.24069931654958054</c:v>
                </c:pt>
                <c:pt idx="213">
                  <c:v>-0.20919941901956918</c:v>
                </c:pt>
                <c:pt idx="214">
                  <c:v>-0.18249898366775597</c:v>
                </c:pt>
                <c:pt idx="215">
                  <c:v>-0.16289975528343348</c:v>
                </c:pt>
                <c:pt idx="216">
                  <c:v>-0.16260010041878559</c:v>
                </c:pt>
                <c:pt idx="217">
                  <c:v>-0.16840026024874533</c:v>
                </c:pt>
                <c:pt idx="218">
                  <c:v>-0.18750050706876209</c:v>
                </c:pt>
                <c:pt idx="219">
                  <c:v>-0.22930049676506314</c:v>
                </c:pt>
                <c:pt idx="220">
                  <c:v>-0.24939990234270226</c:v>
                </c:pt>
                <c:pt idx="221">
                  <c:v>-0.26129937810765114</c:v>
                </c:pt>
                <c:pt idx="222">
                  <c:v>-0.25699977274052799</c:v>
                </c:pt>
                <c:pt idx="223">
                  <c:v>-0.24889966916816775</c:v>
                </c:pt>
                <c:pt idx="224">
                  <c:v>-0.22829930181615055</c:v>
                </c:pt>
                <c:pt idx="225">
                  <c:v>-0.21229994096938754</c:v>
                </c:pt>
                <c:pt idx="226">
                  <c:v>-0.2094993012433406</c:v>
                </c:pt>
                <c:pt idx="227">
                  <c:v>-0.17979989737796132</c:v>
                </c:pt>
                <c:pt idx="228">
                  <c:v>-0.16989963054220425</c:v>
                </c:pt>
                <c:pt idx="229">
                  <c:v>-0.14469956359243952</c:v>
                </c:pt>
                <c:pt idx="230">
                  <c:v>-0.1310998576154816</c:v>
                </c:pt>
                <c:pt idx="231">
                  <c:v>-0.12870000495604472</c:v>
                </c:pt>
                <c:pt idx="232">
                  <c:v>-0.13500025014946004</c:v>
                </c:pt>
                <c:pt idx="233">
                  <c:v>-0.16260036420135293</c:v>
                </c:pt>
                <c:pt idx="234">
                  <c:v>-0.18720085515815299</c:v>
                </c:pt>
                <c:pt idx="235">
                  <c:v>-0.21260065488604596</c:v>
                </c:pt>
                <c:pt idx="236">
                  <c:v>-0.22800064124749042</c:v>
                </c:pt>
                <c:pt idx="237">
                  <c:v>-0.23660019378439756</c:v>
                </c:pt>
                <c:pt idx="238">
                  <c:v>-0.2322000687563559</c:v>
                </c:pt>
                <c:pt idx="239">
                  <c:v>-0.22160024280310608</c:v>
                </c:pt>
                <c:pt idx="240">
                  <c:v>-0.20870013913372532</c:v>
                </c:pt>
                <c:pt idx="241">
                  <c:v>-0.19580013064842205</c:v>
                </c:pt>
                <c:pt idx="242">
                  <c:v>-0.17970003242226085</c:v>
                </c:pt>
                <c:pt idx="243">
                  <c:v>-0.17009997653804021</c:v>
                </c:pt>
                <c:pt idx="244">
                  <c:v>-0.1610005031543551</c:v>
                </c:pt>
                <c:pt idx="245">
                  <c:v>-0.16780097484297585</c:v>
                </c:pt>
                <c:pt idx="246">
                  <c:v>-0.18530080537311733</c:v>
                </c:pt>
                <c:pt idx="247">
                  <c:v>-0.19530050858884351</c:v>
                </c:pt>
                <c:pt idx="248">
                  <c:v>-0.21210068421351025</c:v>
                </c:pt>
                <c:pt idx="249">
                  <c:v>-0.2439007869688794</c:v>
                </c:pt>
                <c:pt idx="250">
                  <c:v>-0.25730062903312501</c:v>
                </c:pt>
                <c:pt idx="251">
                  <c:v>-0.25689988017256837</c:v>
                </c:pt>
                <c:pt idx="252">
                  <c:v>-0.24309980296675349</c:v>
                </c:pt>
                <c:pt idx="253">
                  <c:v>-0.21899953074171208</c:v>
                </c:pt>
                <c:pt idx="254">
                  <c:v>-0.17649942554999143</c:v>
                </c:pt>
                <c:pt idx="255">
                  <c:v>-0.15529904565482866</c:v>
                </c:pt>
                <c:pt idx="256">
                  <c:v>-0.13789952974184416</c:v>
                </c:pt>
                <c:pt idx="257">
                  <c:v>-0.15390011467388831</c:v>
                </c:pt>
                <c:pt idx="258">
                  <c:v>-0.18630029549240135</c:v>
                </c:pt>
                <c:pt idx="259">
                  <c:v>-0.21320056938566267</c:v>
                </c:pt>
                <c:pt idx="260">
                  <c:v>-0.22230012802901911</c:v>
                </c:pt>
                <c:pt idx="261">
                  <c:v>-0.21620045042072888</c:v>
                </c:pt>
                <c:pt idx="262">
                  <c:v>-0.21570022954256274</c:v>
                </c:pt>
                <c:pt idx="263">
                  <c:v>-0.2167002972055343</c:v>
                </c:pt>
                <c:pt idx="264">
                  <c:v>-0.21420022329402855</c:v>
                </c:pt>
                <c:pt idx="265">
                  <c:v>-0.20530012268136488</c:v>
                </c:pt>
                <c:pt idx="266">
                  <c:v>-0.19720023984700674</c:v>
                </c:pt>
                <c:pt idx="267">
                  <c:v>-0.20180008334864397</c:v>
                </c:pt>
                <c:pt idx="268">
                  <c:v>-0.20839998239534907</c:v>
                </c:pt>
                <c:pt idx="269">
                  <c:v>-0.20140000204992248</c:v>
                </c:pt>
                <c:pt idx="270">
                  <c:v>-0.19790039930376224</c:v>
                </c:pt>
                <c:pt idx="271">
                  <c:v>-0.20660037994093727</c:v>
                </c:pt>
                <c:pt idx="272">
                  <c:v>-0.20820026440196671</c:v>
                </c:pt>
                <c:pt idx="273">
                  <c:v>-0.20650016035506269</c:v>
                </c:pt>
                <c:pt idx="274">
                  <c:v>-0.20210044817940798</c:v>
                </c:pt>
                <c:pt idx="275">
                  <c:v>-0.20020064792333869</c:v>
                </c:pt>
                <c:pt idx="276">
                  <c:v>-0.19490034947375534</c:v>
                </c:pt>
                <c:pt idx="277">
                  <c:v>-0.18430036940117134</c:v>
                </c:pt>
                <c:pt idx="278">
                  <c:v>-0.18660018133959966</c:v>
                </c:pt>
                <c:pt idx="279">
                  <c:v>-0.17870066490286263</c:v>
                </c:pt>
                <c:pt idx="280">
                  <c:v>-0.17840059199079406</c:v>
                </c:pt>
                <c:pt idx="281">
                  <c:v>-0.1832004503448843</c:v>
                </c:pt>
                <c:pt idx="282">
                  <c:v>-0.18090020644740434</c:v>
                </c:pt>
                <c:pt idx="283">
                  <c:v>-0.17250014575984096</c:v>
                </c:pt>
                <c:pt idx="284">
                  <c:v>-0.18320044002030045</c:v>
                </c:pt>
                <c:pt idx="285">
                  <c:v>-0.20640020255814306</c:v>
                </c:pt>
                <c:pt idx="286">
                  <c:v>-0.23129950590373483</c:v>
                </c:pt>
                <c:pt idx="287">
                  <c:v>-0.225499585554644</c:v>
                </c:pt>
                <c:pt idx="288">
                  <c:v>-0.20409978954558028</c:v>
                </c:pt>
                <c:pt idx="289">
                  <c:v>-0.18709987663896754</c:v>
                </c:pt>
                <c:pt idx="290">
                  <c:v>-0.18250020820414647</c:v>
                </c:pt>
                <c:pt idx="291">
                  <c:v>-0.18729952813737327</c:v>
                </c:pt>
                <c:pt idx="292">
                  <c:v>-0.18290006668394199</c:v>
                </c:pt>
                <c:pt idx="293">
                  <c:v>-0.18159992714208784</c:v>
                </c:pt>
                <c:pt idx="294">
                  <c:v>-0.17620016422006302</c:v>
                </c:pt>
                <c:pt idx="295">
                  <c:v>-0.17990020551224006</c:v>
                </c:pt>
                <c:pt idx="296">
                  <c:v>-0.18379996571457013</c:v>
                </c:pt>
                <c:pt idx="297">
                  <c:v>-0.17059993388102157</c:v>
                </c:pt>
                <c:pt idx="298">
                  <c:v>-0.16569997386250179</c:v>
                </c:pt>
                <c:pt idx="299">
                  <c:v>-0.16210013574891491</c:v>
                </c:pt>
                <c:pt idx="300">
                  <c:v>-0.16990019499644404</c:v>
                </c:pt>
                <c:pt idx="301">
                  <c:v>-0.18159962567733601</c:v>
                </c:pt>
                <c:pt idx="302">
                  <c:v>-0.17740008394321194</c:v>
                </c:pt>
                <c:pt idx="303">
                  <c:v>-0.17880025290651247</c:v>
                </c:pt>
                <c:pt idx="304">
                  <c:v>-0.18229985558718909</c:v>
                </c:pt>
                <c:pt idx="305">
                  <c:v>-0.15229950813954929</c:v>
                </c:pt>
                <c:pt idx="306">
                  <c:v>-0.16349980961967958</c:v>
                </c:pt>
                <c:pt idx="307">
                  <c:v>-0.16959993190539535</c:v>
                </c:pt>
                <c:pt idx="308">
                  <c:v>-0.17609821185760666</c:v>
                </c:pt>
                <c:pt idx="309">
                  <c:v>-0.14949538249493344</c:v>
                </c:pt>
                <c:pt idx="310">
                  <c:v>-0.19219832782255253</c:v>
                </c:pt>
                <c:pt idx="311">
                  <c:v>-0.31830378188897157</c:v>
                </c:pt>
                <c:pt idx="312">
                  <c:v>-0.39970210971659981</c:v>
                </c:pt>
                <c:pt idx="313">
                  <c:v>-0.32030224356276449</c:v>
                </c:pt>
                <c:pt idx="314">
                  <c:v>-0.19230431046162266</c:v>
                </c:pt>
                <c:pt idx="315">
                  <c:v>-5.9003997266700026E-2</c:v>
                </c:pt>
                <c:pt idx="316">
                  <c:v>8.699624578730436E-2</c:v>
                </c:pt>
                <c:pt idx="317">
                  <c:v>4.6099337290797848E-2</c:v>
                </c:pt>
                <c:pt idx="318">
                  <c:v>-5.6797899123921525E-2</c:v>
                </c:pt>
                <c:pt idx="319">
                  <c:v>2.9201445642684121E-2</c:v>
                </c:pt>
                <c:pt idx="320">
                  <c:v>3.4500000110710971E-2</c:v>
                </c:pt>
                <c:pt idx="321">
                  <c:v>1.2799878328223713E-2</c:v>
                </c:pt>
                <c:pt idx="322">
                  <c:v>1.0499947085918393E-2</c:v>
                </c:pt>
                <c:pt idx="323">
                  <c:v>5.0994651828659698E-3</c:v>
                </c:pt>
                <c:pt idx="324">
                  <c:v>-7.2001366497715935E-3</c:v>
                </c:pt>
                <c:pt idx="325">
                  <c:v>-1.4800000142713543E-2</c:v>
                </c:pt>
                <c:pt idx="326">
                  <c:v>-1.5899690595688298E-2</c:v>
                </c:pt>
                <c:pt idx="327">
                  <c:v>-5.5993932910496369E-3</c:v>
                </c:pt>
                <c:pt idx="328">
                  <c:v>1.1899717290361878E-2</c:v>
                </c:pt>
                <c:pt idx="329">
                  <c:v>1.5999924944480881E-3</c:v>
                </c:pt>
                <c:pt idx="330">
                  <c:v>-6.5999997095786966E-3</c:v>
                </c:pt>
                <c:pt idx="331">
                  <c:v>-8.8998783176066354E-3</c:v>
                </c:pt>
                <c:pt idx="332">
                  <c:v>-9.2001110024284571E-3</c:v>
                </c:pt>
                <c:pt idx="333">
                  <c:v>-9.1999235301045701E-3</c:v>
                </c:pt>
                <c:pt idx="334">
                  <c:v>-8.8998896753764711E-3</c:v>
                </c:pt>
                <c:pt idx="335">
                  <c:v>-4.4999998426646926E-3</c:v>
                </c:pt>
                <c:pt idx="336">
                  <c:v>-5.2998507671873085E-3</c:v>
                </c:pt>
                <c:pt idx="337">
                  <c:v>-1.7000878942781128E-3</c:v>
                </c:pt>
                <c:pt idx="338">
                  <c:v>-7.2997976094484329E-3</c:v>
                </c:pt>
                <c:pt idx="339">
                  <c:v>1.0000762777053751E-3</c:v>
                </c:pt>
                <c:pt idx="340">
                  <c:v>5.9999999939464033E-4</c:v>
                </c:pt>
                <c:pt idx="341">
                  <c:v>-2.3999427430680953E-3</c:v>
                </c:pt>
                <c:pt idx="342">
                  <c:v>1.2000343922409229E-3</c:v>
                </c:pt>
                <c:pt idx="343">
                  <c:v>-9.9987412249902263E-4</c:v>
                </c:pt>
                <c:pt idx="344">
                  <c:v>1.6000763862393796E-3</c:v>
                </c:pt>
                <c:pt idx="345">
                  <c:v>3.3999998777289875E-3</c:v>
                </c:pt>
                <c:pt idx="346">
                  <c:v>6.4002213912317529E-3</c:v>
                </c:pt>
                <c:pt idx="347">
                  <c:v>6.5001146795111708E-3</c:v>
                </c:pt>
                <c:pt idx="348">
                  <c:v>7.1999996871454641E-3</c:v>
                </c:pt>
                <c:pt idx="349">
                  <c:v>1.0499850672204047E-2</c:v>
                </c:pt>
                <c:pt idx="350">
                  <c:v>7.1000007301336154E-3</c:v>
                </c:pt>
                <c:pt idx="351">
                  <c:v>6.7998466256540269E-3</c:v>
                </c:pt>
                <c:pt idx="352">
                  <c:v>2.3999651821213774E-3</c:v>
                </c:pt>
                <c:pt idx="353">
                  <c:v>2.0002405217383057E-3</c:v>
                </c:pt>
                <c:pt idx="354">
                  <c:v>4.2000491448561661E-3</c:v>
                </c:pt>
                <c:pt idx="355">
                  <c:v>5.6000003751250915E-3</c:v>
                </c:pt>
                <c:pt idx="356">
                  <c:v>9.6001373240142129E-3</c:v>
                </c:pt>
                <c:pt idx="357">
                  <c:v>1.1299948666419368E-2</c:v>
                </c:pt>
                <c:pt idx="358">
                  <c:v>6.6002172316075303E-3</c:v>
                </c:pt>
                <c:pt idx="359">
                  <c:v>7.1001013784552924E-3</c:v>
                </c:pt>
                <c:pt idx="360">
                  <c:v>1.4500001794658601E-2</c:v>
                </c:pt>
                <c:pt idx="361">
                  <c:v>1.5800130473508034E-2</c:v>
                </c:pt>
                <c:pt idx="362">
                  <c:v>2.3600035288836807E-2</c:v>
                </c:pt>
                <c:pt idx="363">
                  <c:v>2.1800095229991712E-2</c:v>
                </c:pt>
                <c:pt idx="364">
                  <c:v>2.229998853727011E-2</c:v>
                </c:pt>
                <c:pt idx="365">
                  <c:v>1.6799998360511381E-2</c:v>
                </c:pt>
                <c:pt idx="366">
                  <c:v>9.5000014480319805E-3</c:v>
                </c:pt>
                <c:pt idx="367">
                  <c:v>9.5000014480319805E-3</c:v>
                </c:pt>
                <c:pt idx="368">
                  <c:v>9.5000014480319805E-3</c:v>
                </c:pt>
                <c:pt idx="369">
                  <c:v>9.5000014480319805E-3</c:v>
                </c:pt>
                <c:pt idx="370">
                  <c:v>9.5000014480319805E-3</c:v>
                </c:pt>
                <c:pt idx="371">
                  <c:v>9.5000014480319805E-3</c:v>
                </c:pt>
                <c:pt idx="372">
                  <c:v>9.5000014480319805E-3</c:v>
                </c:pt>
                <c:pt idx="398">
                  <c:v>3.2881220794442925</c:v>
                </c:pt>
                <c:pt idx="399">
                  <c:v>3.4644301633306895</c:v>
                </c:pt>
                <c:pt idx="400">
                  <c:v>3.6587791285537605</c:v>
                </c:pt>
                <c:pt idx="401">
                  <c:v>3.8525412913577384</c:v>
                </c:pt>
                <c:pt idx="402">
                  <c:v>4.0247742422525334</c:v>
                </c:pt>
                <c:pt idx="403">
                  <c:v>4.2354014167758578</c:v>
                </c:pt>
                <c:pt idx="404">
                  <c:v>4.485223029952067</c:v>
                </c:pt>
                <c:pt idx="405">
                  <c:v>4.7487504441178316</c:v>
                </c:pt>
                <c:pt idx="406">
                  <c:v>4.9551558763878347</c:v>
                </c:pt>
                <c:pt idx="407">
                  <c:v>5.1576994675060632</c:v>
                </c:pt>
                <c:pt idx="408">
                  <c:v>5.33806178901159</c:v>
                </c:pt>
                <c:pt idx="409">
                  <c:v>5.5304180060629733</c:v>
                </c:pt>
                <c:pt idx="410">
                  <c:v>5.6805679988046904</c:v>
                </c:pt>
                <c:pt idx="411">
                  <c:v>5.8061109246991691</c:v>
                </c:pt>
                <c:pt idx="412">
                  <c:v>5.9576663086445478</c:v>
                </c:pt>
                <c:pt idx="413">
                  <c:v>6.0138458147303027</c:v>
                </c:pt>
                <c:pt idx="414">
                  <c:v>6.1529974080394823</c:v>
                </c:pt>
                <c:pt idx="415">
                  <c:v>6.2787499962078073</c:v>
                </c:pt>
                <c:pt idx="416">
                  <c:v>6.3834696561416422</c:v>
                </c:pt>
                <c:pt idx="417">
                  <c:v>6.4391843999446792</c:v>
                </c:pt>
                <c:pt idx="418">
                  <c:v>6.5325623945182087</c:v>
                </c:pt>
                <c:pt idx="419">
                  <c:v>6.6199749097140739</c:v>
                </c:pt>
                <c:pt idx="420">
                  <c:v>6.7065098646671686</c:v>
                </c:pt>
                <c:pt idx="421">
                  <c:v>6.8067693448429054</c:v>
                </c:pt>
                <c:pt idx="422">
                  <c:v>6.8556356772442086</c:v>
                </c:pt>
                <c:pt idx="423">
                  <c:v>6.9208726896176813</c:v>
                </c:pt>
                <c:pt idx="424">
                  <c:v>6.9562201338503655</c:v>
                </c:pt>
                <c:pt idx="425">
                  <c:v>6.9989301736522975</c:v>
                </c:pt>
                <c:pt idx="426">
                  <c:v>7.0262760691393851</c:v>
                </c:pt>
                <c:pt idx="427">
                  <c:v>7.0603372249315726</c:v>
                </c:pt>
                <c:pt idx="428">
                  <c:v>7.0887892156142698</c:v>
                </c:pt>
                <c:pt idx="429">
                  <c:v>7.1348592664380703</c:v>
                </c:pt>
                <c:pt idx="430">
                  <c:v>7.187809484628815</c:v>
                </c:pt>
                <c:pt idx="431">
                  <c:v>7.2295046658491628</c:v>
                </c:pt>
                <c:pt idx="432">
                  <c:v>7.2478969219364444</c:v>
                </c:pt>
                <c:pt idx="433">
                  <c:v>7.2916053424642087</c:v>
                </c:pt>
                <c:pt idx="434">
                  <c:v>7.3136393895292713</c:v>
                </c:pt>
                <c:pt idx="435">
                  <c:v>7.3310467354313005</c:v>
                </c:pt>
                <c:pt idx="436">
                  <c:v>7.3685113173678474</c:v>
                </c:pt>
                <c:pt idx="437">
                  <c:v>7.3921736407646677</c:v>
                </c:pt>
                <c:pt idx="438">
                  <c:v>7.4187880011786547</c:v>
                </c:pt>
                <c:pt idx="439">
                  <c:v>7.4315324904637237</c:v>
                </c:pt>
                <c:pt idx="440">
                  <c:v>7.4542624386622265</c:v>
                </c:pt>
                <c:pt idx="441">
                  <c:v>7.4701119985857076</c:v>
                </c:pt>
                <c:pt idx="442">
                  <c:v>7.4935624432855548</c:v>
                </c:pt>
                <c:pt idx="443">
                  <c:v>7.509068551470591</c:v>
                </c:pt>
                <c:pt idx="444">
                  <c:v>7.5362536311349686</c:v>
                </c:pt>
                <c:pt idx="445">
                  <c:v>7.5508286621370644</c:v>
                </c:pt>
                <c:pt idx="446">
                  <c:v>7.5679803070070193</c:v>
                </c:pt>
                <c:pt idx="447">
                  <c:v>7.5887798148414731</c:v>
                </c:pt>
                <c:pt idx="448">
                  <c:v>7.6098157994138091</c:v>
                </c:pt>
                <c:pt idx="449">
                  <c:v>7.6225129304466464</c:v>
                </c:pt>
                <c:pt idx="450">
                  <c:v>7.6365733006996379</c:v>
                </c:pt>
                <c:pt idx="451">
                  <c:v>7.648077421967173</c:v>
                </c:pt>
                <c:pt idx="452">
                  <c:v>7.6633409520463829</c:v>
                </c:pt>
                <c:pt idx="453">
                  <c:v>7.6805937274430107</c:v>
                </c:pt>
                <c:pt idx="454">
                  <c:v>7.6905978438699094</c:v>
                </c:pt>
                <c:pt idx="455">
                  <c:v>7.6933643787542678</c:v>
                </c:pt>
                <c:pt idx="456">
                  <c:v>7.7023394662010105</c:v>
                </c:pt>
                <c:pt idx="457">
                  <c:v>7.708941766359203</c:v>
                </c:pt>
                <c:pt idx="458">
                  <c:v>7.7072163936654761</c:v>
                </c:pt>
                <c:pt idx="459">
                  <c:v>7.7110066766972523</c:v>
                </c:pt>
                <c:pt idx="460">
                  <c:v>7.7125865899124619</c:v>
                </c:pt>
                <c:pt idx="461">
                  <c:v>7.7172787716708626</c:v>
                </c:pt>
                <c:pt idx="462">
                  <c:v>7.7227179495885139</c:v>
                </c:pt>
                <c:pt idx="463">
                  <c:v>7.7263891454977056</c:v>
                </c:pt>
                <c:pt idx="464">
                  <c:v>7.736447316660815</c:v>
                </c:pt>
                <c:pt idx="465">
                  <c:v>7.7464949298782813</c:v>
                </c:pt>
                <c:pt idx="466">
                  <c:v>7.7531793823764019</c:v>
                </c:pt>
                <c:pt idx="467">
                  <c:v>7.7573059451688096</c:v>
                </c:pt>
                <c:pt idx="468">
                  <c:v>7.7632630330981556</c:v>
                </c:pt>
                <c:pt idx="469">
                  <c:v>7.7733847402814717</c:v>
                </c:pt>
                <c:pt idx="470">
                  <c:v>7.7812178153571949</c:v>
                </c:pt>
                <c:pt idx="471">
                  <c:v>7.7958202141535367</c:v>
                </c:pt>
                <c:pt idx="472">
                  <c:v>7.8079978741261584</c:v>
                </c:pt>
                <c:pt idx="473">
                  <c:v>7.8206454853152536</c:v>
                </c:pt>
                <c:pt idx="474">
                  <c:v>7.8271838145747097</c:v>
                </c:pt>
                <c:pt idx="475">
                  <c:v>7.838129187263803</c:v>
                </c:pt>
                <c:pt idx="476">
                  <c:v>7.8448510662701665</c:v>
                </c:pt>
                <c:pt idx="477">
                  <c:v>7.8531371687795399</c:v>
                </c:pt>
                <c:pt idx="478">
                  <c:v>7.8616462890604453</c:v>
                </c:pt>
                <c:pt idx="479">
                  <c:v>7.8689358068231741</c:v>
                </c:pt>
                <c:pt idx="480">
                  <c:v>7.8701644575339742</c:v>
                </c:pt>
                <c:pt idx="481">
                  <c:v>7.8770757989650519</c:v>
                </c:pt>
                <c:pt idx="482">
                  <c:v>7.8864543921235963</c:v>
                </c:pt>
                <c:pt idx="483">
                  <c:v>7.8943538570692908</c:v>
                </c:pt>
                <c:pt idx="484">
                  <c:v>7.9093189189097757</c:v>
                </c:pt>
                <c:pt idx="485">
                  <c:v>7.9210052435973921</c:v>
                </c:pt>
                <c:pt idx="486">
                  <c:v>7.930877484870507</c:v>
                </c:pt>
                <c:pt idx="487">
                  <c:v>7.9379032496981381</c:v>
                </c:pt>
                <c:pt idx="488">
                  <c:v>7.9412895492669122</c:v>
                </c:pt>
                <c:pt idx="489">
                  <c:v>7.9441389414851074</c:v>
                </c:pt>
                <c:pt idx="490">
                  <c:v>7.9500187145431482</c:v>
                </c:pt>
                <c:pt idx="491">
                  <c:v>7.9538672853714161</c:v>
                </c:pt>
                <c:pt idx="492">
                  <c:v>7.9623462061181272</c:v>
                </c:pt>
                <c:pt idx="493">
                  <c:v>7.9691497292869826</c:v>
                </c:pt>
                <c:pt idx="494">
                  <c:v>7.9730801795949446</c:v>
                </c:pt>
                <c:pt idx="495">
                  <c:v>7.9759238964952601</c:v>
                </c:pt>
                <c:pt idx="496">
                  <c:v>7.9791790068420596</c:v>
                </c:pt>
                <c:pt idx="497">
                  <c:v>7.9862246386373954</c:v>
                </c:pt>
                <c:pt idx="498">
                  <c:v>7.98546660735974</c:v>
                </c:pt>
                <c:pt idx="499">
                  <c:v>7.9906962686036422</c:v>
                </c:pt>
                <c:pt idx="500">
                  <c:v>7.9984978401453191</c:v>
                </c:pt>
                <c:pt idx="501">
                  <c:v>8.0029850113050998</c:v>
                </c:pt>
                <c:pt idx="502">
                  <c:v>8.0072255799495906</c:v>
                </c:pt>
                <c:pt idx="503">
                  <c:v>8.0133523331041943</c:v>
                </c:pt>
                <c:pt idx="504">
                  <c:v>8.0191721683304422</c:v>
                </c:pt>
                <c:pt idx="505">
                  <c:v>8.0269604902669016</c:v>
                </c:pt>
                <c:pt idx="506">
                  <c:v>8.0305246113466637</c:v>
                </c:pt>
                <c:pt idx="507">
                  <c:v>8.0298423960311993</c:v>
                </c:pt>
                <c:pt idx="508">
                  <c:v>8.0327552767939778</c:v>
                </c:pt>
                <c:pt idx="509">
                  <c:v>8.0391502257980392</c:v>
                </c:pt>
                <c:pt idx="510">
                  <c:v>8.0452274514691453</c:v>
                </c:pt>
                <c:pt idx="511">
                  <c:v>8.047858333214208</c:v>
                </c:pt>
                <c:pt idx="512">
                  <c:v>8.0539307812232437</c:v>
                </c:pt>
                <c:pt idx="513">
                  <c:v>8.060855467681904</c:v>
                </c:pt>
                <c:pt idx="514">
                  <c:v>8.0694059454872331</c:v>
                </c:pt>
                <c:pt idx="515">
                  <c:v>8.0763484866010913</c:v>
                </c:pt>
                <c:pt idx="516">
                  <c:v>8.0846893282068777</c:v>
                </c:pt>
                <c:pt idx="517">
                  <c:v>8.0936004073801087</c:v>
                </c:pt>
                <c:pt idx="518">
                  <c:v>8.0987992894570198</c:v>
                </c:pt>
                <c:pt idx="519">
                  <c:v>8.1068972657012637</c:v>
                </c:pt>
                <c:pt idx="520">
                  <c:v>8.1139766114192753</c:v>
                </c:pt>
                <c:pt idx="521">
                  <c:v>8.1209731922772335</c:v>
                </c:pt>
                <c:pt idx="522">
                  <c:v>8.1227920023293336</c:v>
                </c:pt>
                <c:pt idx="523">
                  <c:v>8.1264844081706542</c:v>
                </c:pt>
                <c:pt idx="524">
                  <c:v>8.1359583968787774</c:v>
                </c:pt>
                <c:pt idx="525">
                  <c:v>8.1389424210992729</c:v>
                </c:pt>
                <c:pt idx="526">
                  <c:v>8.1418213529277637</c:v>
                </c:pt>
                <c:pt idx="527">
                  <c:v>8.1443154542021148</c:v>
                </c:pt>
                <c:pt idx="528">
                  <c:v>8.1501465822357204</c:v>
                </c:pt>
                <c:pt idx="529">
                  <c:v>8.1547673329159807</c:v>
                </c:pt>
                <c:pt idx="530">
                  <c:v>8.1594196059168098</c:v>
                </c:pt>
                <c:pt idx="531">
                  <c:v>8.1679091054793389</c:v>
                </c:pt>
                <c:pt idx="532">
                  <c:v>8.1676956396859168</c:v>
                </c:pt>
                <c:pt idx="533">
                  <c:v>8.1714239133743831</c:v>
                </c:pt>
                <c:pt idx="534">
                  <c:v>8.1772985931775111</c:v>
                </c:pt>
                <c:pt idx="535">
                  <c:v>8.1820308661008312</c:v>
                </c:pt>
                <c:pt idx="536">
                  <c:v>8.1832443556668295</c:v>
                </c:pt>
                <c:pt idx="537">
                  <c:v>8.1901404669024487</c:v>
                </c:pt>
                <c:pt idx="538">
                  <c:v>8.1983498323288586</c:v>
                </c:pt>
                <c:pt idx="539">
                  <c:v>8.2004047782902489</c:v>
                </c:pt>
                <c:pt idx="540">
                  <c:v>8.2038147593457325</c:v>
                </c:pt>
                <c:pt idx="541">
                  <c:v>8.2103626940916001</c:v>
                </c:pt>
                <c:pt idx="542">
                  <c:v>8.2191702959707982</c:v>
                </c:pt>
                <c:pt idx="543">
                  <c:v>8.2243334495351519</c:v>
                </c:pt>
                <c:pt idx="544">
                  <c:v>8.2288168640334334</c:v>
                </c:pt>
                <c:pt idx="545">
                  <c:v>8.2292832191251364</c:v>
                </c:pt>
                <c:pt idx="546">
                  <c:v>8.2324428730016734</c:v>
                </c:pt>
                <c:pt idx="547">
                  <c:v>8.2396730587843194</c:v>
                </c:pt>
                <c:pt idx="548">
                  <c:v>8.2473505798307087</c:v>
                </c:pt>
                <c:pt idx="549">
                  <c:v>8.254100851984731</c:v>
                </c:pt>
                <c:pt idx="550">
                  <c:v>8.2592125658484292</c:v>
                </c:pt>
                <c:pt idx="551">
                  <c:v>8.2604455892487749</c:v>
                </c:pt>
                <c:pt idx="552">
                  <c:v>8.2618124886048463</c:v>
                </c:pt>
                <c:pt idx="553">
                  <c:v>8.264055606097827</c:v>
                </c:pt>
                <c:pt idx="554">
                  <c:v>8.2697293166957024</c:v>
                </c:pt>
                <c:pt idx="555">
                  <c:v>8.2777920435464694</c:v>
                </c:pt>
                <c:pt idx="556">
                  <c:v>8.2845734017555515</c:v>
                </c:pt>
                <c:pt idx="557">
                  <c:v>8.2878637862131654</c:v>
                </c:pt>
                <c:pt idx="558">
                  <c:v>8.291141108354168</c:v>
                </c:pt>
                <c:pt idx="559">
                  <c:v>8.2987133834576525</c:v>
                </c:pt>
                <c:pt idx="560">
                  <c:v>8.3019010309926671</c:v>
                </c:pt>
                <c:pt idx="561">
                  <c:v>8.3026209629861114</c:v>
                </c:pt>
                <c:pt idx="562">
                  <c:v>8.3052876691226629</c:v>
                </c:pt>
                <c:pt idx="563">
                  <c:v>8.3069780489095137</c:v>
                </c:pt>
                <c:pt idx="564">
                  <c:v>8.3072224697434649</c:v>
                </c:pt>
                <c:pt idx="565">
                  <c:v>8.3124598668227918</c:v>
                </c:pt>
                <c:pt idx="566">
                  <c:v>8.3162330663035391</c:v>
                </c:pt>
                <c:pt idx="567">
                  <c:v>8.320215004210695</c:v>
                </c:pt>
                <c:pt idx="568">
                  <c:v>8.3245344711458529</c:v>
                </c:pt>
                <c:pt idx="569">
                  <c:v>8.3293309924756613</c:v>
                </c:pt>
                <c:pt idx="570">
                  <c:v>8.3306862160161472</c:v>
                </c:pt>
                <c:pt idx="571">
                  <c:v>8.3364778901086538</c:v>
                </c:pt>
                <c:pt idx="572">
                  <c:v>8.3412939553527394</c:v>
                </c:pt>
                <c:pt idx="573">
                  <c:v>8.3441833617143857</c:v>
                </c:pt>
                <c:pt idx="574">
                  <c:v>8.3447129040832806</c:v>
                </c:pt>
                <c:pt idx="575">
                  <c:v>8.3483721496841099</c:v>
                </c:pt>
                <c:pt idx="576">
                  <c:v>8.3461094329022671</c:v>
                </c:pt>
                <c:pt idx="577">
                  <c:v>8.3446799542125518</c:v>
                </c:pt>
                <c:pt idx="578">
                  <c:v>8.3449302648787125</c:v>
                </c:pt>
                <c:pt idx="579">
                  <c:v>8.343954350826607</c:v>
                </c:pt>
                <c:pt idx="580">
                  <c:v>8.3412192569630861</c:v>
                </c:pt>
                <c:pt idx="581">
                  <c:v>8.3420352088560321</c:v>
                </c:pt>
                <c:pt idx="582">
                  <c:v>8.3438652773647846</c:v>
                </c:pt>
                <c:pt idx="583">
                  <c:v>8.3481940266465244</c:v>
                </c:pt>
                <c:pt idx="584">
                  <c:v>8.3497030674961934</c:v>
                </c:pt>
                <c:pt idx="585">
                  <c:v>8.3476607637285269</c:v>
                </c:pt>
                <c:pt idx="586">
                  <c:v>8.3512859127067713</c:v>
                </c:pt>
                <c:pt idx="587">
                  <c:v>8.3530154714080709</c:v>
                </c:pt>
                <c:pt idx="588">
                  <c:v>8.3581068501589471</c:v>
                </c:pt>
                <c:pt idx="589">
                  <c:v>8.3600795621159705</c:v>
                </c:pt>
                <c:pt idx="590">
                  <c:v>8.3623154373381112</c:v>
                </c:pt>
                <c:pt idx="591">
                  <c:v>8.363068186651617</c:v>
                </c:pt>
                <c:pt idx="592">
                  <c:v>8.3648001848914646</c:v>
                </c:pt>
                <c:pt idx="593">
                  <c:v>8.3669286589483818</c:v>
                </c:pt>
                <c:pt idx="594">
                  <c:v>8.3689531640129644</c:v>
                </c:pt>
                <c:pt idx="595">
                  <c:v>8.3746463181696527</c:v>
                </c:pt>
                <c:pt idx="596">
                  <c:v>8.3806250029938383</c:v>
                </c:pt>
                <c:pt idx="597">
                  <c:v>8.3837020234659576</c:v>
                </c:pt>
                <c:pt idx="598">
                  <c:v>8.3850316206244315</c:v>
                </c:pt>
                <c:pt idx="599">
                  <c:v>8.3869584969843345</c:v>
                </c:pt>
                <c:pt idx="600">
                  <c:v>8.3909487611290388</c:v>
                </c:pt>
                <c:pt idx="601">
                  <c:v>8.3965611178546169</c:v>
                </c:pt>
                <c:pt idx="602">
                  <c:v>8.3988218463418889</c:v>
                </c:pt>
                <c:pt idx="603">
                  <c:v>8.3937142652766852</c:v>
                </c:pt>
                <c:pt idx="604">
                  <c:v>8.3960221605002516</c:v>
                </c:pt>
                <c:pt idx="605">
                  <c:v>8.3969477130594896</c:v>
                </c:pt>
                <c:pt idx="606">
                  <c:v>8.3956933927274804</c:v>
                </c:pt>
                <c:pt idx="607">
                  <c:v>8.3974467753369026</c:v>
                </c:pt>
                <c:pt idx="608">
                  <c:v>8.3976835991352345</c:v>
                </c:pt>
                <c:pt idx="609">
                  <c:v>8.3996863543625295</c:v>
                </c:pt>
                <c:pt idx="610">
                  <c:v>8.3988874807309912</c:v>
                </c:pt>
                <c:pt idx="611">
                  <c:v>8.4052243978976549</c:v>
                </c:pt>
                <c:pt idx="612">
                  <c:v>8.4072443417890099</c:v>
                </c:pt>
                <c:pt idx="613">
                  <c:v>8.4104911247350174</c:v>
                </c:pt>
                <c:pt idx="614">
                  <c:v>8.413120406859889</c:v>
                </c:pt>
                <c:pt idx="615">
                  <c:v>8.4171896812858904</c:v>
                </c:pt>
                <c:pt idx="616">
                  <c:v>8.4168740889344917</c:v>
                </c:pt>
                <c:pt idx="617">
                  <c:v>8.4198238838207544</c:v>
                </c:pt>
                <c:pt idx="618">
                  <c:v>8.421563844184675</c:v>
                </c:pt>
                <c:pt idx="619">
                  <c:v>8.42195766709483</c:v>
                </c:pt>
                <c:pt idx="620">
                  <c:v>8.4231152149477566</c:v>
                </c:pt>
                <c:pt idx="621">
                  <c:v>8.4250408917641835</c:v>
                </c:pt>
                <c:pt idx="622">
                  <c:v>8.4283563475510164</c:v>
                </c:pt>
                <c:pt idx="623">
                  <c:v>8.4301625917814818</c:v>
                </c:pt>
                <c:pt idx="624">
                  <c:v>8.4340282392777226</c:v>
                </c:pt>
                <c:pt idx="625">
                  <c:v>8.4376808075112422</c:v>
                </c:pt>
                <c:pt idx="626">
                  <c:v>8.4367470108400084</c:v>
                </c:pt>
                <c:pt idx="627">
                  <c:v>8.4425076979196092</c:v>
                </c:pt>
                <c:pt idx="628">
                  <c:v>8.4427850309994028</c:v>
                </c:pt>
                <c:pt idx="629">
                  <c:v>8.4449717191628224</c:v>
                </c:pt>
                <c:pt idx="630">
                  <c:v>8.4444721927766295</c:v>
                </c:pt>
                <c:pt idx="631">
                  <c:v>8.4465169823179167</c:v>
                </c:pt>
                <c:pt idx="632">
                  <c:v>8.4447010889443845</c:v>
                </c:pt>
                <c:pt idx="633">
                  <c:v>8.4456611860341582</c:v>
                </c:pt>
                <c:pt idx="634">
                  <c:v>8.4497502535459716</c:v>
                </c:pt>
                <c:pt idx="635">
                  <c:v>8.4520772816922545</c:v>
                </c:pt>
                <c:pt idx="636">
                  <c:v>8.4525111262955761</c:v>
                </c:pt>
                <c:pt idx="637">
                  <c:v>8.4583937741381305</c:v>
                </c:pt>
                <c:pt idx="638">
                  <c:v>8.461424123011966</c:v>
                </c:pt>
                <c:pt idx="639">
                  <c:v>8.4662482995199753</c:v>
                </c:pt>
                <c:pt idx="640">
                  <c:v>8.4703971264816573</c:v>
                </c:pt>
                <c:pt idx="641">
                  <c:v>8.4760993813160894</c:v>
                </c:pt>
                <c:pt idx="642">
                  <c:v>8.4759129497260801</c:v>
                </c:pt>
                <c:pt idx="643">
                  <c:v>8.4807088587895123</c:v>
                </c:pt>
                <c:pt idx="644">
                  <c:v>8.485632716406144</c:v>
                </c:pt>
                <c:pt idx="645">
                  <c:v>8.489922109474719</c:v>
                </c:pt>
                <c:pt idx="646">
                  <c:v>8.4923349779710406</c:v>
                </c:pt>
                <c:pt idx="647">
                  <c:v>8.4938310750376331</c:v>
                </c:pt>
                <c:pt idx="648">
                  <c:v>8.4974949663974257</c:v>
                </c:pt>
                <c:pt idx="649">
                  <c:v>8.5014492819700536</c:v>
                </c:pt>
                <c:pt idx="650">
                  <c:v>8.5021867782588743</c:v>
                </c:pt>
                <c:pt idx="651">
                  <c:v>8.5033110753929577</c:v>
                </c:pt>
                <c:pt idx="652">
                  <c:v>8.5069740804783578</c:v>
                </c:pt>
                <c:pt idx="653">
                  <c:v>8.5086917858197921</c:v>
                </c:pt>
                <c:pt idx="654">
                  <c:v>8.5073680833393155</c:v>
                </c:pt>
                <c:pt idx="655">
                  <c:v>8.5072717808898233</c:v>
                </c:pt>
                <c:pt idx="656">
                  <c:v>8.5049467114176878</c:v>
                </c:pt>
                <c:pt idx="657">
                  <c:v>8.5060073425447627</c:v>
                </c:pt>
                <c:pt idx="658">
                  <c:v>8.5102622060339854</c:v>
                </c:pt>
                <c:pt idx="659">
                  <c:v>8.5145009467278214</c:v>
                </c:pt>
                <c:pt idx="660">
                  <c:v>8.5193884297550539</c:v>
                </c:pt>
                <c:pt idx="661">
                  <c:v>8.5214154370178221</c:v>
                </c:pt>
                <c:pt idx="662">
                  <c:v>8.5215364115401826</c:v>
                </c:pt>
                <c:pt idx="663">
                  <c:v>8.5235536211903309</c:v>
                </c:pt>
                <c:pt idx="664">
                  <c:v>8.5259943905111868</c:v>
                </c:pt>
                <c:pt idx="665">
                  <c:v>8.5301939240234788</c:v>
                </c:pt>
                <c:pt idx="666">
                  <c:v>8.5353294151063892</c:v>
                </c:pt>
                <c:pt idx="667">
                  <c:v>8.5380519365835426</c:v>
                </c:pt>
                <c:pt idx="668">
                  <c:v>8.541805456304246</c:v>
                </c:pt>
                <c:pt idx="669">
                  <c:v>8.5474951291334946</c:v>
                </c:pt>
                <c:pt idx="670">
                  <c:v>8.5535402655123107</c:v>
                </c:pt>
                <c:pt idx="671">
                  <c:v>8.5590501320984913</c:v>
                </c:pt>
                <c:pt idx="672">
                  <c:v>8.5598747189951609</c:v>
                </c:pt>
                <c:pt idx="673">
                  <c:v>8.5634722516151669</c:v>
                </c:pt>
                <c:pt idx="674">
                  <c:v>8.5666801454390225</c:v>
                </c:pt>
                <c:pt idx="675">
                  <c:v>8.5700411395901028</c:v>
                </c:pt>
                <c:pt idx="676">
                  <c:v>8.5735274668595594</c:v>
                </c:pt>
                <c:pt idx="677">
                  <c:v>8.5752027560938586</c:v>
                </c:pt>
                <c:pt idx="678">
                  <c:v>8.573237393207819</c:v>
                </c:pt>
                <c:pt idx="679">
                  <c:v>8.5765467528372028</c:v>
                </c:pt>
                <c:pt idx="680">
                  <c:v>8.5778226728125446</c:v>
                </c:pt>
                <c:pt idx="681">
                  <c:v>8.5819513721808107</c:v>
                </c:pt>
                <c:pt idx="682">
                  <c:v>8.5882508339627748</c:v>
                </c:pt>
                <c:pt idx="683">
                  <c:v>8.5955405723107106</c:v>
                </c:pt>
                <c:pt idx="684">
                  <c:v>8.5980081068073559</c:v>
                </c:pt>
                <c:pt idx="685">
                  <c:v>8.5992178517790308</c:v>
                </c:pt>
                <c:pt idx="686">
                  <c:v>8.6010700233091484</c:v>
                </c:pt>
                <c:pt idx="687">
                  <c:v>8.6025249357899156</c:v>
                </c:pt>
                <c:pt idx="688">
                  <c:v>8.6025818890393566</c:v>
                </c:pt>
                <c:pt idx="689">
                  <c:v>8.6054295110061503</c:v>
                </c:pt>
                <c:pt idx="690">
                  <c:v>8.6062498221308488</c:v>
                </c:pt>
                <c:pt idx="691">
                  <c:v>8.6076647108338875</c:v>
                </c:pt>
                <c:pt idx="692">
                  <c:v>8.6049905849740753</c:v>
                </c:pt>
                <c:pt idx="693">
                  <c:v>8.6054028514008678</c:v>
                </c:pt>
                <c:pt idx="694">
                  <c:v>8.6058688706752946</c:v>
                </c:pt>
                <c:pt idx="695">
                  <c:v>8.6040979895515193</c:v>
                </c:pt>
                <c:pt idx="696">
                  <c:v>8.6043424334675365</c:v>
                </c:pt>
                <c:pt idx="697">
                  <c:v>8.606615874921772</c:v>
                </c:pt>
                <c:pt idx="698">
                  <c:v>8.6058573582286044</c:v>
                </c:pt>
                <c:pt idx="699">
                  <c:v>8.6117362833747393</c:v>
                </c:pt>
                <c:pt idx="700">
                  <c:v>8.6139526101324009</c:v>
                </c:pt>
                <c:pt idx="701">
                  <c:v>8.6162062131807033</c:v>
                </c:pt>
                <c:pt idx="702">
                  <c:v>8.6182024674699278</c:v>
                </c:pt>
                <c:pt idx="703">
                  <c:v>8.6244811268315971</c:v>
                </c:pt>
                <c:pt idx="704">
                  <c:v>8.6264792003366892</c:v>
                </c:pt>
                <c:pt idx="705">
                  <c:v>8.6277023413849747</c:v>
                </c:pt>
                <c:pt idx="706">
                  <c:v>8.6268340186961723</c:v>
                </c:pt>
                <c:pt idx="707">
                  <c:v>8.6298036051275631</c:v>
                </c:pt>
                <c:pt idx="708">
                  <c:v>8.6304944941985013</c:v>
                </c:pt>
                <c:pt idx="709">
                  <c:v>8.6317180224796175</c:v>
                </c:pt>
                <c:pt idx="710">
                  <c:v>8.6319957080131644</c:v>
                </c:pt>
                <c:pt idx="711">
                  <c:v>8.6360813011460777</c:v>
                </c:pt>
                <c:pt idx="712">
                  <c:v>8.6385602687132632</c:v>
                </c:pt>
                <c:pt idx="713">
                  <c:v>8.6411763172973224</c:v>
                </c:pt>
                <c:pt idx="714">
                  <c:v>8.6421949161594966</c:v>
                </c:pt>
                <c:pt idx="715">
                  <c:v>8.6442246408760184</c:v>
                </c:pt>
                <c:pt idx="716">
                  <c:v>8.6478735489254177</c:v>
                </c:pt>
                <c:pt idx="717">
                  <c:v>8.6504825334741327</c:v>
                </c:pt>
                <c:pt idx="718">
                  <c:v>8.6556209024802229</c:v>
                </c:pt>
                <c:pt idx="719">
                  <c:v>8.6541227393645386</c:v>
                </c:pt>
                <c:pt idx="720">
                  <c:v>8.65513552046923</c:v>
                </c:pt>
                <c:pt idx="721">
                  <c:v>8.6523376673103485</c:v>
                </c:pt>
                <c:pt idx="722">
                  <c:v>8.6549404635215978</c:v>
                </c:pt>
                <c:pt idx="723">
                  <c:v>8.6568807081057457</c:v>
                </c:pt>
                <c:pt idx="724">
                  <c:v>8.6582526577021781</c:v>
                </c:pt>
                <c:pt idx="725">
                  <c:v>8.6593130830806331</c:v>
                </c:pt>
                <c:pt idx="726">
                  <c:v>8.6602460974372661</c:v>
                </c:pt>
                <c:pt idx="727">
                  <c:v>8.6585845539475486</c:v>
                </c:pt>
                <c:pt idx="728">
                  <c:v>8.6633956489240518</c:v>
                </c:pt>
                <c:pt idx="729">
                  <c:v>8.6656408279059178</c:v>
                </c:pt>
                <c:pt idx="730">
                  <c:v>8.6646000693726819</c:v>
                </c:pt>
                <c:pt idx="731">
                  <c:v>8.6639365313385497</c:v>
                </c:pt>
                <c:pt idx="732">
                  <c:v>8.6653366399741572</c:v>
                </c:pt>
                <c:pt idx="733">
                  <c:v>8.6631677718833089</c:v>
                </c:pt>
                <c:pt idx="734">
                  <c:v>8.6612967631117499</c:v>
                </c:pt>
                <c:pt idx="735">
                  <c:v>8.6605778595212541</c:v>
                </c:pt>
                <c:pt idx="736">
                  <c:v>8.6584019765841731</c:v>
                </c:pt>
                <c:pt idx="737">
                  <c:v>8.6554553051328185</c:v>
                </c:pt>
                <c:pt idx="738">
                  <c:v>8.6566891044158183</c:v>
                </c:pt>
                <c:pt idx="739">
                  <c:v>8.661648491498454</c:v>
                </c:pt>
                <c:pt idx="740">
                  <c:v>8.6650005816218254</c:v>
                </c:pt>
                <c:pt idx="741">
                  <c:v>8.6692980368115968</c:v>
                </c:pt>
                <c:pt idx="742">
                  <c:v>8.6661392477708432</c:v>
                </c:pt>
                <c:pt idx="743">
                  <c:v>8.6601277427644163</c:v>
                </c:pt>
                <c:pt idx="744">
                  <c:v>8.6557601876793342</c:v>
                </c:pt>
                <c:pt idx="745">
                  <c:v>8.6572779471989634</c:v>
                </c:pt>
                <c:pt idx="746">
                  <c:v>8.6586698076162065</c:v>
                </c:pt>
                <c:pt idx="747">
                  <c:v>8.6624210273848803</c:v>
                </c:pt>
                <c:pt idx="748">
                  <c:v>8.6620216813653315</c:v>
                </c:pt>
                <c:pt idx="749">
                  <c:v>8.6597384167152995</c:v>
                </c:pt>
                <c:pt idx="750">
                  <c:v>8.6602064951121065</c:v>
                </c:pt>
                <c:pt idx="751">
                  <c:v>8.663202586098123</c:v>
                </c:pt>
                <c:pt idx="752">
                  <c:v>8.6655188751328751</c:v>
                </c:pt>
                <c:pt idx="753">
                  <c:v>8.6722601081028188</c:v>
                </c:pt>
                <c:pt idx="754">
                  <c:v>8.6778929616320966</c:v>
                </c:pt>
                <c:pt idx="755">
                  <c:v>8.6776535649532889</c:v>
                </c:pt>
                <c:pt idx="756">
                  <c:v>8.6829454797889412</c:v>
                </c:pt>
                <c:pt idx="757">
                  <c:v>8.6874787160586493</c:v>
                </c:pt>
                <c:pt idx="758">
                  <c:v>8.6876967937605514</c:v>
                </c:pt>
                <c:pt idx="759">
                  <c:v>8.6919906461380378</c:v>
                </c:pt>
                <c:pt idx="760">
                  <c:v>8.6906626874624635</c:v>
                </c:pt>
                <c:pt idx="761">
                  <c:v>8.6884683624039099</c:v>
                </c:pt>
                <c:pt idx="762">
                  <c:v>8.6887458595219869</c:v>
                </c:pt>
                <c:pt idx="763">
                  <c:v>8.6853754415051299</c:v>
                </c:pt>
                <c:pt idx="764">
                  <c:v>8.6825685905396313</c:v>
                </c:pt>
                <c:pt idx="765">
                  <c:v>8.6862159508473269</c:v>
                </c:pt>
                <c:pt idx="766">
                  <c:v>8.6842383770326705</c:v>
                </c:pt>
                <c:pt idx="767">
                  <c:v>8.6827618417546546</c:v>
                </c:pt>
                <c:pt idx="768">
                  <c:v>8.6810864910685268</c:v>
                </c:pt>
                <c:pt idx="769">
                  <c:v>8.6829301240013592</c:v>
                </c:pt>
                <c:pt idx="770">
                  <c:v>8.684621651857924</c:v>
                </c:pt>
                <c:pt idx="771">
                  <c:v>8.688571091988706</c:v>
                </c:pt>
                <c:pt idx="772">
                  <c:v>8.6873612098661397</c:v>
                </c:pt>
                <c:pt idx="773">
                  <c:v>8.6845076493864326</c:v>
                </c:pt>
                <c:pt idx="774">
                  <c:v>8.6862554602321325</c:v>
                </c:pt>
                <c:pt idx="775">
                  <c:v>8.6847328823641874</c:v>
                </c:pt>
                <c:pt idx="776">
                  <c:v>8.6850969974966574</c:v>
                </c:pt>
                <c:pt idx="777">
                  <c:v>8.6839951383208245</c:v>
                </c:pt>
                <c:pt idx="778">
                  <c:v>8.6828640310659466</c:v>
                </c:pt>
                <c:pt idx="779">
                  <c:v>8.6797706490351629</c:v>
                </c:pt>
                <c:pt idx="780">
                  <c:v>8.6856097338031759</c:v>
                </c:pt>
                <c:pt idx="781">
                  <c:v>8.6856637054424937</c:v>
                </c:pt>
                <c:pt idx="782">
                  <c:v>8.689015212283266</c:v>
                </c:pt>
                <c:pt idx="783">
                  <c:v>8.6909925408608615</c:v>
                </c:pt>
                <c:pt idx="784">
                  <c:v>8.6952099331765567</c:v>
                </c:pt>
                <c:pt idx="785">
                  <c:v>8.6954512836773574</c:v>
                </c:pt>
                <c:pt idx="786">
                  <c:v>8.6960831525093454</c:v>
                </c:pt>
                <c:pt idx="787">
                  <c:v>8.6957776623285099</c:v>
                </c:pt>
                <c:pt idx="788">
                  <c:v>8.6988213609001832</c:v>
                </c:pt>
                <c:pt idx="789">
                  <c:v>8.6987721295990923</c:v>
                </c:pt>
                <c:pt idx="790">
                  <c:v>8.6935306323466648</c:v>
                </c:pt>
                <c:pt idx="791">
                  <c:v>8.6940341613271812</c:v>
                </c:pt>
                <c:pt idx="792">
                  <c:v>8.6926711487485591</c:v>
                </c:pt>
                <c:pt idx="793">
                  <c:v>8.6877482493382558</c:v>
                </c:pt>
                <c:pt idx="794">
                  <c:v>8.6933251801583538</c:v>
                </c:pt>
                <c:pt idx="795">
                  <c:v>8.695012864803175</c:v>
                </c:pt>
                <c:pt idx="796">
                  <c:v>8.6988565321853457</c:v>
                </c:pt>
                <c:pt idx="797">
                  <c:v>8.6995515826220071</c:v>
                </c:pt>
                <c:pt idx="798">
                  <c:v>8.6992576144584746</c:v>
                </c:pt>
                <c:pt idx="799">
                  <c:v>8.7005270145145914</c:v>
                </c:pt>
                <c:pt idx="800">
                  <c:v>8.7024517932986782</c:v>
                </c:pt>
                <c:pt idx="801">
                  <c:v>8.7038764561775679</c:v>
                </c:pt>
                <c:pt idx="802">
                  <c:v>8.7026148835984714</c:v>
                </c:pt>
                <c:pt idx="803">
                  <c:v>8.7038365111848179</c:v>
                </c:pt>
                <c:pt idx="804">
                  <c:v>8.7062365377169044</c:v>
                </c:pt>
                <c:pt idx="805">
                  <c:v>8.710027601310685</c:v>
                </c:pt>
                <c:pt idx="806">
                  <c:v>8.71126591848315</c:v>
                </c:pt>
                <c:pt idx="807">
                  <c:v>8.7140524032611211</c:v>
                </c:pt>
                <c:pt idx="808">
                  <c:v>8.7089699265588933</c:v>
                </c:pt>
                <c:pt idx="809">
                  <c:v>8.7083358212803432</c:v>
                </c:pt>
                <c:pt idx="810">
                  <c:v>8.7134336125000118</c:v>
                </c:pt>
                <c:pt idx="811">
                  <c:v>8.7171818120414173</c:v>
                </c:pt>
                <c:pt idx="812">
                  <c:v>8.7169104530239565</c:v>
                </c:pt>
                <c:pt idx="813">
                  <c:v>8.7173226479117147</c:v>
                </c:pt>
                <c:pt idx="814">
                  <c:v>8.7172851078812528</c:v>
                </c:pt>
                <c:pt idx="815">
                  <c:v>8.7125550618357011</c:v>
                </c:pt>
                <c:pt idx="816">
                  <c:v>8.7146665989439498</c:v>
                </c:pt>
                <c:pt idx="817">
                  <c:v>8.7132879266773671</c:v>
                </c:pt>
                <c:pt idx="818">
                  <c:v>8.7118071273780515</c:v>
                </c:pt>
                <c:pt idx="819">
                  <c:v>8.7149650530209328</c:v>
                </c:pt>
                <c:pt idx="820">
                  <c:v>8.7163201579278393</c:v>
                </c:pt>
                <c:pt idx="821">
                  <c:v>8.7203710690318985</c:v>
                </c:pt>
                <c:pt idx="822">
                  <c:v>8.7221277568496589</c:v>
                </c:pt>
                <c:pt idx="823">
                  <c:v>8.7225289225243614</c:v>
                </c:pt>
                <c:pt idx="824">
                  <c:v>8.7231916288446882</c:v>
                </c:pt>
                <c:pt idx="825">
                  <c:v>8.7281553841439745</c:v>
                </c:pt>
                <c:pt idx="826">
                  <c:v>8.7263481175687048</c:v>
                </c:pt>
                <c:pt idx="827">
                  <c:v>8.7276827955611225</c:v>
                </c:pt>
                <c:pt idx="828">
                  <c:v>8.7302378539479832</c:v>
                </c:pt>
                <c:pt idx="829">
                  <c:v>8.7321664999999484</c:v>
                </c:pt>
                <c:pt idx="830">
                  <c:v>8.7331926478582318</c:v>
                </c:pt>
                <c:pt idx="831">
                  <c:v>8.73736149191609</c:v>
                </c:pt>
                <c:pt idx="832">
                  <c:v>8.7380645804332744</c:v>
                </c:pt>
                <c:pt idx="833">
                  <c:v>8.7425330984433458</c:v>
                </c:pt>
                <c:pt idx="834">
                  <c:v>8.7444226137258738</c:v>
                </c:pt>
                <c:pt idx="835">
                  <c:v>8.7467645961060043</c:v>
                </c:pt>
                <c:pt idx="836">
                  <c:v>8.7483742291378803</c:v>
                </c:pt>
                <c:pt idx="837">
                  <c:v>8.7524119152703861</c:v>
                </c:pt>
                <c:pt idx="838">
                  <c:v>8.7571627608231211</c:v>
                </c:pt>
                <c:pt idx="839">
                  <c:v>8.7611506302264388</c:v>
                </c:pt>
                <c:pt idx="840">
                  <c:v>8.7613489789500818</c:v>
                </c:pt>
                <c:pt idx="841">
                  <c:v>8.7578157312573239</c:v>
                </c:pt>
                <c:pt idx="842">
                  <c:v>8.7587184673875527</c:v>
                </c:pt>
                <c:pt idx="843">
                  <c:v>8.7612868609139696</c:v>
                </c:pt>
                <c:pt idx="844">
                  <c:v>8.7659545445267213</c:v>
                </c:pt>
                <c:pt idx="845">
                  <c:v>8.765870648823693</c:v>
                </c:pt>
                <c:pt idx="846">
                  <c:v>8.76651216461687</c:v>
                </c:pt>
                <c:pt idx="847">
                  <c:v>8.7678630432474165</c:v>
                </c:pt>
                <c:pt idx="848">
                  <c:v>8.7743260934166756</c:v>
                </c:pt>
                <c:pt idx="849">
                  <c:v>8.7766504522724063</c:v>
                </c:pt>
                <c:pt idx="850">
                  <c:v>8.778824388895373</c:v>
                </c:pt>
                <c:pt idx="851">
                  <c:v>8.7842917757152463</c:v>
                </c:pt>
                <c:pt idx="852">
                  <c:v>8.7847434563818751</c:v>
                </c:pt>
                <c:pt idx="853">
                  <c:v>8.7877538179209296</c:v>
                </c:pt>
                <c:pt idx="854">
                  <c:v>8.7947098526610716</c:v>
                </c:pt>
                <c:pt idx="855">
                  <c:v>8.7958540476611233</c:v>
                </c:pt>
                <c:pt idx="856">
                  <c:v>8.7944496777272434</c:v>
                </c:pt>
                <c:pt idx="857">
                  <c:v>8.7940483428274092</c:v>
                </c:pt>
                <c:pt idx="858">
                  <c:v>8.7974883249680715</c:v>
                </c:pt>
                <c:pt idx="859">
                  <c:v>8.7984796964892666</c:v>
                </c:pt>
                <c:pt idx="860">
                  <c:v>8.7960412906077181</c:v>
                </c:pt>
                <c:pt idx="861">
                  <c:v>8.7941603624249183</c:v>
                </c:pt>
                <c:pt idx="862">
                  <c:v>8.7908223827171241</c:v>
                </c:pt>
                <c:pt idx="863">
                  <c:v>8.7907872362666239</c:v>
                </c:pt>
                <c:pt idx="864">
                  <c:v>8.7882027915184153</c:v>
                </c:pt>
                <c:pt idx="865">
                  <c:v>8.7915749360072368</c:v>
                </c:pt>
                <c:pt idx="866">
                  <c:v>8.7926689237374376</c:v>
                </c:pt>
                <c:pt idx="867">
                  <c:v>8.792149215291829</c:v>
                </c:pt>
                <c:pt idx="868">
                  <c:v>8.7902703685895176</c:v>
                </c:pt>
                <c:pt idx="869">
                  <c:v>8.7911072321594474</c:v>
                </c:pt>
                <c:pt idx="870">
                  <c:v>8.7911417937521037</c:v>
                </c:pt>
                <c:pt idx="871">
                  <c:v>8.7926564744975622</c:v>
                </c:pt>
                <c:pt idx="872">
                  <c:v>8.7928771521028466</c:v>
                </c:pt>
                <c:pt idx="873">
                  <c:v>8.7947407938918332</c:v>
                </c:pt>
                <c:pt idx="874">
                  <c:v>8.7945522841218917</c:v>
                </c:pt>
                <c:pt idx="875">
                  <c:v>8.7950767177499074</c:v>
                </c:pt>
                <c:pt idx="876">
                  <c:v>8.7996511378805735</c:v>
                </c:pt>
                <c:pt idx="877">
                  <c:v>8.8014393798102901</c:v>
                </c:pt>
                <c:pt idx="878">
                  <c:v>8.8014687627292005</c:v>
                </c:pt>
                <c:pt idx="879">
                  <c:v>8.8021206694702414</c:v>
                </c:pt>
                <c:pt idx="880">
                  <c:v>8.7978613473378573</c:v>
                </c:pt>
                <c:pt idx="881">
                  <c:v>8.7966839728142077</c:v>
                </c:pt>
                <c:pt idx="882">
                  <c:v>8.7935899548483576</c:v>
                </c:pt>
                <c:pt idx="883">
                  <c:v>8.7946164078784932</c:v>
                </c:pt>
                <c:pt idx="884">
                  <c:v>8.7982914636531859</c:v>
                </c:pt>
                <c:pt idx="885">
                  <c:v>8.8018182425021223</c:v>
                </c:pt>
                <c:pt idx="886">
                  <c:v>8.8003165582822476</c:v>
                </c:pt>
                <c:pt idx="887">
                  <c:v>8.8018235821045891</c:v>
                </c:pt>
                <c:pt idx="888">
                  <c:v>8.8033078003445553</c:v>
                </c:pt>
                <c:pt idx="889">
                  <c:v>8.8036603460232072</c:v>
                </c:pt>
                <c:pt idx="890">
                  <c:v>8.8048625837236614</c:v>
                </c:pt>
                <c:pt idx="891">
                  <c:v>8.8080131985207117</c:v>
                </c:pt>
                <c:pt idx="892">
                  <c:v>8.8059712725662393</c:v>
                </c:pt>
                <c:pt idx="893">
                  <c:v>8.8051996764570504</c:v>
                </c:pt>
                <c:pt idx="894">
                  <c:v>8.8045251354151333</c:v>
                </c:pt>
                <c:pt idx="895">
                  <c:v>8.8104907047945744</c:v>
                </c:pt>
                <c:pt idx="896">
                  <c:v>8.8134663105465734</c:v>
                </c:pt>
                <c:pt idx="897">
                  <c:v>8.8172174370984067</c:v>
                </c:pt>
                <c:pt idx="898">
                  <c:v>8.8176297059908393</c:v>
                </c:pt>
                <c:pt idx="899">
                  <c:v>8.8185225454699321</c:v>
                </c:pt>
                <c:pt idx="900">
                  <c:v>8.8213701382819636</c:v>
                </c:pt>
                <c:pt idx="901">
                  <c:v>8.8216412666542965</c:v>
                </c:pt>
                <c:pt idx="902">
                  <c:v>8.8208827219687009</c:v>
                </c:pt>
                <c:pt idx="903">
                  <c:v>8.8201862107571287</c:v>
                </c:pt>
                <c:pt idx="904">
                  <c:v>8.8176905777208958</c:v>
                </c:pt>
                <c:pt idx="905">
                  <c:v>8.8126946455067809</c:v>
                </c:pt>
                <c:pt idx="906">
                  <c:v>8.8149450326136503</c:v>
                </c:pt>
                <c:pt idx="907">
                  <c:v>8.815886265429981</c:v>
                </c:pt>
                <c:pt idx="908">
                  <c:v>8.8160819996783175</c:v>
                </c:pt>
                <c:pt idx="909">
                  <c:v>8.8142759132906576</c:v>
                </c:pt>
                <c:pt idx="910">
                  <c:v>8.8163680349171045</c:v>
                </c:pt>
                <c:pt idx="911">
                  <c:v>8.8141819228912937</c:v>
                </c:pt>
                <c:pt idx="912">
                  <c:v>8.813594393582207</c:v>
                </c:pt>
                <c:pt idx="913">
                  <c:v>8.8138066830961179</c:v>
                </c:pt>
                <c:pt idx="914">
                  <c:v>8.8120008782152581</c:v>
                </c:pt>
                <c:pt idx="915">
                  <c:v>8.8092640759196001</c:v>
                </c:pt>
                <c:pt idx="916">
                  <c:v>8.8079438642043897</c:v>
                </c:pt>
                <c:pt idx="917">
                  <c:v>8.8134579023244441</c:v>
                </c:pt>
                <c:pt idx="918">
                  <c:v>8.8165366350431214</c:v>
                </c:pt>
                <c:pt idx="919">
                  <c:v>8.8216178273414698</c:v>
                </c:pt>
                <c:pt idx="920">
                  <c:v>8.8226203536860339</c:v>
                </c:pt>
                <c:pt idx="921">
                  <c:v>8.8293582737642282</c:v>
                </c:pt>
                <c:pt idx="922">
                  <c:v>8.8298345834255088</c:v>
                </c:pt>
                <c:pt idx="923">
                  <c:v>8.833515544738475</c:v>
                </c:pt>
                <c:pt idx="924">
                  <c:v>8.8360951909489813</c:v>
                </c:pt>
                <c:pt idx="925">
                  <c:v>8.8454093262280367</c:v>
                </c:pt>
                <c:pt idx="926">
                  <c:v>8.842837535165927</c:v>
                </c:pt>
                <c:pt idx="927">
                  <c:v>8.8410666248801135</c:v>
                </c:pt>
                <c:pt idx="928">
                  <c:v>8.8420405308279442</c:v>
                </c:pt>
                <c:pt idx="929">
                  <c:v>8.8431182819940659</c:v>
                </c:pt>
                <c:pt idx="930">
                  <c:v>8.8484070035337936</c:v>
                </c:pt>
                <c:pt idx="931">
                  <c:v>8.8556175430530857</c:v>
                </c:pt>
                <c:pt idx="932">
                  <c:v>8.8550126666459619</c:v>
                </c:pt>
                <c:pt idx="933">
                  <c:v>8.8546490279577483</c:v>
                </c:pt>
                <c:pt idx="934">
                  <c:v>8.8573213746039983</c:v>
                </c:pt>
                <c:pt idx="935">
                  <c:v>8.8595202620272175</c:v>
                </c:pt>
                <c:pt idx="936">
                  <c:v>8.8597665223787772</c:v>
                </c:pt>
                <c:pt idx="937">
                  <c:v>8.8591020597550596</c:v>
                </c:pt>
                <c:pt idx="938">
                  <c:v>8.862589177881091</c:v>
                </c:pt>
                <c:pt idx="939">
                  <c:v>8.8644341608878676</c:v>
                </c:pt>
                <c:pt idx="940">
                  <c:v>8.8671588541701567</c:v>
                </c:pt>
                <c:pt idx="941">
                  <c:v>8.8739330179232638</c:v>
                </c:pt>
                <c:pt idx="942">
                  <c:v>8.8760136644405065</c:v>
                </c:pt>
                <c:pt idx="943">
                  <c:v>8.8770092203585591</c:v>
                </c:pt>
                <c:pt idx="944">
                  <c:v>8.8780575603414036</c:v>
                </c:pt>
                <c:pt idx="945">
                  <c:v>8.8746368864658507</c:v>
                </c:pt>
                <c:pt idx="946">
                  <c:v>8.877988054206071</c:v>
                </c:pt>
                <c:pt idx="947">
                  <c:v>8.8795207454977572</c:v>
                </c:pt>
                <c:pt idx="948">
                  <c:v>8.881863519084618</c:v>
                </c:pt>
                <c:pt idx="949">
                  <c:v>8.8816065187829736</c:v>
                </c:pt>
                <c:pt idx="950">
                  <c:v>8.8823355685208298</c:v>
                </c:pt>
                <c:pt idx="951">
                  <c:v>8.8787139838095754</c:v>
                </c:pt>
                <c:pt idx="952">
                  <c:v>8.8742220840567825</c:v>
                </c:pt>
                <c:pt idx="953">
                  <c:v>8.8722511599062273</c:v>
                </c:pt>
                <c:pt idx="954">
                  <c:v>8.8714595201363409</c:v>
                </c:pt>
                <c:pt idx="955">
                  <c:v>8.8767548024752614</c:v>
                </c:pt>
                <c:pt idx="956">
                  <c:v>8.8831186046609218</c:v>
                </c:pt>
                <c:pt idx="957">
                  <c:v>8.8830722965676614</c:v>
                </c:pt>
                <c:pt idx="958">
                  <c:v>8.8819157052257651</c:v>
                </c:pt>
                <c:pt idx="959">
                  <c:v>8.8817587902231026</c:v>
                </c:pt>
                <c:pt idx="960">
                  <c:v>8.8904491119246813</c:v>
                </c:pt>
                <c:pt idx="961">
                  <c:v>8.898650140112295</c:v>
                </c:pt>
                <c:pt idx="962">
                  <c:v>8.8948225102521974</c:v>
                </c:pt>
                <c:pt idx="963">
                  <c:v>8.8870987519721893</c:v>
                </c:pt>
                <c:pt idx="964">
                  <c:v>8.8813074998997763</c:v>
                </c:pt>
                <c:pt idx="965">
                  <c:v>8.8878661996086521</c:v>
                </c:pt>
                <c:pt idx="966">
                  <c:v>8.8854799569080569</c:v>
                </c:pt>
                <c:pt idx="967">
                  <c:v>8.8876058252417351</c:v>
                </c:pt>
                <c:pt idx="968">
                  <c:v>8.8876229913794305</c:v>
                </c:pt>
                <c:pt idx="969">
                  <c:v>8.8876058252417351</c:v>
                </c:pt>
                <c:pt idx="970">
                  <c:v>8.8854799569080569</c:v>
                </c:pt>
                <c:pt idx="971">
                  <c:v>8.8813782036731936</c:v>
                </c:pt>
                <c:pt idx="972">
                  <c:v>8.874022663231699</c:v>
                </c:pt>
                <c:pt idx="998">
                  <c:v>7.7068812355064438</c:v>
                </c:pt>
                <c:pt idx="999">
                  <c:v>7.3058001457247883</c:v>
                </c:pt>
                <c:pt idx="1000">
                  <c:v>7.1169001564048813</c:v>
                </c:pt>
                <c:pt idx="1001">
                  <c:v>6.8965998306302936</c:v>
                </c:pt>
                <c:pt idx="1002">
                  <c:v>6.7150865211515338</c:v>
                </c:pt>
                <c:pt idx="1003">
                  <c:v>6.591087021639396</c:v>
                </c:pt>
                <c:pt idx="1004">
                  <c:v>6.4297998260590248</c:v>
                </c:pt>
                <c:pt idx="1005">
                  <c:v>6.2126999511747272</c:v>
                </c:pt>
                <c:pt idx="1006">
                  <c:v>6.0675996261634282</c:v>
                </c:pt>
                <c:pt idx="1007">
                  <c:v>5.9384931808453985</c:v>
                </c:pt>
                <c:pt idx="1008">
                  <c:v>5.825201469429885</c:v>
                </c:pt>
                <c:pt idx="1009">
                  <c:v>5.7467004547143006</c:v>
                </c:pt>
                <c:pt idx="1010">
                  <c:v>5.6000996841466986</c:v>
                </c:pt>
                <c:pt idx="1011">
                  <c:v>5.5153003158629872</c:v>
                </c:pt>
                <c:pt idx="1012">
                  <c:v>5.371497528081818</c:v>
                </c:pt>
                <c:pt idx="1013">
                  <c:v>5.2257003723134403</c:v>
                </c:pt>
                <c:pt idx="1014">
                  <c:v>5.0833996810906683</c:v>
                </c:pt>
                <c:pt idx="1015">
                  <c:v>5.0018998733576154</c:v>
                </c:pt>
                <c:pt idx="1016">
                  <c:v>4.871200308232801</c:v>
                </c:pt>
                <c:pt idx="1017">
                  <c:v>4.7728023986855987</c:v>
                </c:pt>
                <c:pt idx="1018">
                  <c:v>4.6916033447341761</c:v>
                </c:pt>
                <c:pt idx="1019">
                  <c:v>4.6064004180952907</c:v>
                </c:pt>
                <c:pt idx="1020">
                  <c:v>4.4934004440365243</c:v>
                </c:pt>
                <c:pt idx="1021">
                  <c:v>4.3882995346139069</c:v>
                </c:pt>
                <c:pt idx="1022">
                  <c:v>4.3382018081683782</c:v>
                </c:pt>
                <c:pt idx="1023">
                  <c:v>4.2373023620675667</c:v>
                </c:pt>
                <c:pt idx="1024">
                  <c:v>4.1579001907375641</c:v>
                </c:pt>
                <c:pt idx="1025">
                  <c:v>4.0894998962394311</c:v>
                </c:pt>
                <c:pt idx="1026">
                  <c:v>4.0296998184276163</c:v>
                </c:pt>
                <c:pt idx="1027">
                  <c:v>3.9596043312121765</c:v>
                </c:pt>
                <c:pt idx="1028">
                  <c:v>3.9197011596697848</c:v>
                </c:pt>
                <c:pt idx="1029">
                  <c:v>3.8357000091564259</c:v>
                </c:pt>
                <c:pt idx="1030">
                  <c:v>3.7762999793994823</c:v>
                </c:pt>
                <c:pt idx="1031">
                  <c:v>3.6915999214179465</c:v>
                </c:pt>
                <c:pt idx="1032">
                  <c:v>3.6501028343263897</c:v>
                </c:pt>
                <c:pt idx="1033">
                  <c:v>3.5865030738859787</c:v>
                </c:pt>
                <c:pt idx="1034">
                  <c:v>3.5367001174963661</c:v>
                </c:pt>
                <c:pt idx="1035">
                  <c:v>3.4631000762965414</c:v>
                </c:pt>
                <c:pt idx="1036">
                  <c:v>3.4154998931917362</c:v>
                </c:pt>
                <c:pt idx="1037">
                  <c:v>3.3408027984623914</c:v>
                </c:pt>
                <c:pt idx="1038">
                  <c:v>3.2799033821138437</c:v>
                </c:pt>
                <c:pt idx="1039">
                  <c:v>3.2244001899744035</c:v>
                </c:pt>
                <c:pt idx="1040">
                  <c:v>3.1756999076897046</c:v>
                </c:pt>
                <c:pt idx="1041">
                  <c:v>3.1210997856178437</c:v>
                </c:pt>
                <c:pt idx="1042">
                  <c:v>3.0614023857197026</c:v>
                </c:pt>
                <c:pt idx="1043">
                  <c:v>3.0077032592816977</c:v>
                </c:pt>
                <c:pt idx="1044">
                  <c:v>2.966600221254339</c:v>
                </c:pt>
                <c:pt idx="1045">
                  <c:v>2.9178002014232334</c:v>
                </c:pt>
                <c:pt idx="1046">
                  <c:v>2.8742999130336102</c:v>
                </c:pt>
                <c:pt idx="1047">
                  <c:v>2.8202021354663884</c:v>
                </c:pt>
                <c:pt idx="1048">
                  <c:v>2.7729021461564116</c:v>
                </c:pt>
                <c:pt idx="1049">
                  <c:v>2.72309990235226</c:v>
                </c:pt>
                <c:pt idx="1050">
                  <c:v>2.6759002327016788</c:v>
                </c:pt>
                <c:pt idx="1051">
                  <c:v>2.633399850470596</c:v>
                </c:pt>
                <c:pt idx="1052">
                  <c:v>2.6055028846749337</c:v>
                </c:pt>
                <c:pt idx="1053">
                  <c:v>2.5716026596055599</c:v>
                </c:pt>
                <c:pt idx="1054">
                  <c:v>2.5367001892082044</c:v>
                </c:pt>
                <c:pt idx="1055">
                  <c:v>2.5012999160826439</c:v>
                </c:pt>
                <c:pt idx="1056">
                  <c:v>2.4674999870330794</c:v>
                </c:pt>
                <c:pt idx="1057">
                  <c:v>2.4282017753648688</c:v>
                </c:pt>
                <c:pt idx="1058">
                  <c:v>2.3882020790188108</c:v>
                </c:pt>
                <c:pt idx="1059">
                  <c:v>2.3532001159765059</c:v>
                </c:pt>
                <c:pt idx="1060">
                  <c:v>2.3110001869208645</c:v>
                </c:pt>
                <c:pt idx="1061">
                  <c:v>2.2715000770622282</c:v>
                </c:pt>
                <c:pt idx="1062">
                  <c:v>2.2427018684393261</c:v>
                </c:pt>
                <c:pt idx="1063">
                  <c:v>2.2066025039748638</c:v>
                </c:pt>
                <c:pt idx="1064">
                  <c:v>2.1821998527520918</c:v>
                </c:pt>
                <c:pt idx="1065">
                  <c:v>2.1517000656167511</c:v>
                </c:pt>
                <c:pt idx="1066">
                  <c:v>2.1204002059967024</c:v>
                </c:pt>
                <c:pt idx="1067">
                  <c:v>2.0848023986909539</c:v>
                </c:pt>
                <c:pt idx="1068">
                  <c:v>2.0537022010830697</c:v>
                </c:pt>
                <c:pt idx="1069">
                  <c:v>2.0211002349824412</c:v>
                </c:pt>
                <c:pt idx="1070">
                  <c:v>1.9855999259962118</c:v>
                </c:pt>
                <c:pt idx="1071">
                  <c:v>1.9523002204950899</c:v>
                </c:pt>
                <c:pt idx="1072">
                  <c:v>1.9206020149285905</c:v>
                </c:pt>
                <c:pt idx="1073">
                  <c:v>1.8976019050605828</c:v>
                </c:pt>
                <c:pt idx="1074">
                  <c:v>1.8711000900293584</c:v>
                </c:pt>
                <c:pt idx="1075">
                  <c:v>1.8434001670830185</c:v>
                </c:pt>
                <c:pt idx="1076">
                  <c:v>1.811099921418645</c:v>
                </c:pt>
                <c:pt idx="1077">
                  <c:v>1.790202189637057</c:v>
                </c:pt>
                <c:pt idx="1078">
                  <c:v>1.7635018020664575</c:v>
                </c:pt>
                <c:pt idx="1079">
                  <c:v>1.7335000053426484</c:v>
                </c:pt>
                <c:pt idx="1080">
                  <c:v>1.7030999168491689</c:v>
                </c:pt>
                <c:pt idx="1081">
                  <c:v>1.6827002174468362</c:v>
                </c:pt>
                <c:pt idx="1082">
                  <c:v>1.6607016677880893</c:v>
                </c:pt>
                <c:pt idx="1083">
                  <c:v>1.6354016998302541</c:v>
                </c:pt>
                <c:pt idx="1084">
                  <c:v>1.6083001686129137</c:v>
                </c:pt>
                <c:pt idx="1085">
                  <c:v>1.585499853521469</c:v>
                </c:pt>
                <c:pt idx="1086">
                  <c:v>1.5648002174420981</c:v>
                </c:pt>
                <c:pt idx="1087">
                  <c:v>1.5428024192879093</c:v>
                </c:pt>
                <c:pt idx="1088">
                  <c:v>1.5231020889332285</c:v>
                </c:pt>
                <c:pt idx="1089">
                  <c:v>1.5046997940080473</c:v>
                </c:pt>
                <c:pt idx="1090">
                  <c:v>1.4880998771695886</c:v>
                </c:pt>
                <c:pt idx="1091">
                  <c:v>1.469500168619561</c:v>
                </c:pt>
                <c:pt idx="1092">
                  <c:v>1.4423017127992352</c:v>
                </c:pt>
                <c:pt idx="1093">
                  <c:v>1.4165015487742494</c:v>
                </c:pt>
                <c:pt idx="1094">
                  <c:v>1.3954000961311976</c:v>
                </c:pt>
                <c:pt idx="1095">
                  <c:v>1.3664998687745538</c:v>
                </c:pt>
                <c:pt idx="1096">
                  <c:v>1.3347999160760082</c:v>
                </c:pt>
                <c:pt idx="1097">
                  <c:v>1.3081016685537179</c:v>
                </c:pt>
                <c:pt idx="1098">
                  <c:v>1.2865017761287163</c:v>
                </c:pt>
                <c:pt idx="1099">
                  <c:v>1.2705001785288914</c:v>
                </c:pt>
                <c:pt idx="1100">
                  <c:v>1.2506000869834679</c:v>
                </c:pt>
                <c:pt idx="1101">
                  <c:v>1.2309999168428476</c:v>
                </c:pt>
                <c:pt idx="1102">
                  <c:v>1.2103016723631299</c:v>
                </c:pt>
                <c:pt idx="1103">
                  <c:v>1.1907013725285651</c:v>
                </c:pt>
                <c:pt idx="1104">
                  <c:v>1.171299989320687</c:v>
                </c:pt>
                <c:pt idx="1105">
                  <c:v>1.1477999099806766</c:v>
                </c:pt>
                <c:pt idx="1106">
                  <c:v>1.127100093079207</c:v>
                </c:pt>
                <c:pt idx="1107">
                  <c:v>1.1047015617441502</c:v>
                </c:pt>
                <c:pt idx="1108">
                  <c:v>1.0852014671399957</c:v>
                </c:pt>
                <c:pt idx="1109">
                  <c:v>1.0628001625082106</c:v>
                </c:pt>
                <c:pt idx="1110">
                  <c:v>1.0369002311708755</c:v>
                </c:pt>
                <c:pt idx="1111">
                  <c:v>1.0193001396255568</c:v>
                </c:pt>
                <c:pt idx="1112">
                  <c:v>1.004501762392465</c:v>
                </c:pt>
                <c:pt idx="1113">
                  <c:v>0.99080119705467951</c:v>
                </c:pt>
                <c:pt idx="1114">
                  <c:v>0.96859996185958153</c:v>
                </c:pt>
                <c:pt idx="1115">
                  <c:v>0.95210001831583213</c:v>
                </c:pt>
                <c:pt idx="1116">
                  <c:v>0.93579986648546765</c:v>
                </c:pt>
                <c:pt idx="1117">
                  <c:v>0.91510143203777261</c:v>
                </c:pt>
                <c:pt idx="1118">
                  <c:v>0.89560149460157845</c:v>
                </c:pt>
                <c:pt idx="1119">
                  <c:v>0.87560018387011951</c:v>
                </c:pt>
                <c:pt idx="1120">
                  <c:v>0.85880017395538744</c:v>
                </c:pt>
                <c:pt idx="1121">
                  <c:v>0.84490003433165839</c:v>
                </c:pt>
                <c:pt idx="1122">
                  <c:v>0.82560131912759971</c:v>
                </c:pt>
                <c:pt idx="1123">
                  <c:v>0.80650144501123577</c:v>
                </c:pt>
                <c:pt idx="1124">
                  <c:v>0.79640000152721768</c:v>
                </c:pt>
                <c:pt idx="1125">
                  <c:v>0.78229992218257394</c:v>
                </c:pt>
                <c:pt idx="1126">
                  <c:v>0.76629991226218408</c:v>
                </c:pt>
                <c:pt idx="1127">
                  <c:v>0.75010133591422345</c:v>
                </c:pt>
                <c:pt idx="1128">
                  <c:v>0.73690132598858327</c:v>
                </c:pt>
                <c:pt idx="1129">
                  <c:v>0.71990022659883834</c:v>
                </c:pt>
                <c:pt idx="1130">
                  <c:v>0.70580001144844573</c:v>
                </c:pt>
                <c:pt idx="1131">
                  <c:v>0.68989986267115455</c:v>
                </c:pt>
                <c:pt idx="1132">
                  <c:v>0.67630148544412805</c:v>
                </c:pt>
                <c:pt idx="1133">
                  <c:v>0.66730159302096581</c:v>
                </c:pt>
                <c:pt idx="1134">
                  <c:v>0.6570999984833179</c:v>
                </c:pt>
                <c:pt idx="1135">
                  <c:v>0.64050013352243695</c:v>
                </c:pt>
                <c:pt idx="1136">
                  <c:v>0.62380013275833335</c:v>
                </c:pt>
                <c:pt idx="1137">
                  <c:v>0.60830162277852651</c:v>
                </c:pt>
                <c:pt idx="1138">
                  <c:v>0.59700154342863243</c:v>
                </c:pt>
                <c:pt idx="1139">
                  <c:v>0.58899995498359203</c:v>
                </c:pt>
                <c:pt idx="1140">
                  <c:v>0.57780000839557033</c:v>
                </c:pt>
                <c:pt idx="1141">
                  <c:v>0.5657999443137669</c:v>
                </c:pt>
                <c:pt idx="1142">
                  <c:v>0.55070083999453345</c:v>
                </c:pt>
                <c:pt idx="1143">
                  <c:v>0.5386014610339771</c:v>
                </c:pt>
                <c:pt idx="1144">
                  <c:v>0.53040015946316998</c:v>
                </c:pt>
                <c:pt idx="1145">
                  <c:v>0.51799995652254438</c:v>
                </c:pt>
                <c:pt idx="1146">
                  <c:v>0.50450008850748418</c:v>
                </c:pt>
                <c:pt idx="1147">
                  <c:v>0.49120124359615147</c:v>
                </c:pt>
                <c:pt idx="1148">
                  <c:v>0.47940090179326944</c:v>
                </c:pt>
                <c:pt idx="1149">
                  <c:v>0.46740009842324071</c:v>
                </c:pt>
                <c:pt idx="1150">
                  <c:v>0.45490010071080178</c:v>
                </c:pt>
                <c:pt idx="1151">
                  <c:v>0.44359997330320766</c:v>
                </c:pt>
                <c:pt idx="1152">
                  <c:v>0.43230126724665752</c:v>
                </c:pt>
                <c:pt idx="1153">
                  <c:v>0.42390106125094462</c:v>
                </c:pt>
                <c:pt idx="1154">
                  <c:v>0.41549989853228908</c:v>
                </c:pt>
                <c:pt idx="1155">
                  <c:v>0.40829988251061877</c:v>
                </c:pt>
                <c:pt idx="1156">
                  <c:v>0.40550012893800158</c:v>
                </c:pt>
                <c:pt idx="1157">
                  <c:v>0.39850141068018274</c:v>
                </c:pt>
                <c:pt idx="1158">
                  <c:v>0.38860113525151974</c:v>
                </c:pt>
                <c:pt idx="1159">
                  <c:v>0.37879997864365578</c:v>
                </c:pt>
                <c:pt idx="1160">
                  <c:v>0.37189982987183612</c:v>
                </c:pt>
                <c:pt idx="1161">
                  <c:v>0.36320003433502279</c:v>
                </c:pt>
                <c:pt idx="1162">
                  <c:v>0.35600112305110088</c:v>
                </c:pt>
                <c:pt idx="1163">
                  <c:v>0.35420118255569832</c:v>
                </c:pt>
                <c:pt idx="1164">
                  <c:v>0.34720010147430003</c:v>
                </c:pt>
                <c:pt idx="1165">
                  <c:v>0.33760017318854807</c:v>
                </c:pt>
                <c:pt idx="1166">
                  <c:v>0.3270998436055379</c:v>
                </c:pt>
                <c:pt idx="1167">
                  <c:v>0.32010086898662848</c:v>
                </c:pt>
                <c:pt idx="1168">
                  <c:v>0.31060115509171737</c:v>
                </c:pt>
                <c:pt idx="1169">
                  <c:v>0.29969979629822774</c:v>
                </c:pt>
                <c:pt idx="1170">
                  <c:v>0.28800007324753096</c:v>
                </c:pt>
                <c:pt idx="1171">
                  <c:v>0.28540006637922488</c:v>
                </c:pt>
                <c:pt idx="1172">
                  <c:v>0.27590102233807556</c:v>
                </c:pt>
                <c:pt idx="1173">
                  <c:v>0.26520109405828407</c:v>
                </c:pt>
                <c:pt idx="1174">
                  <c:v>0.25199988632084569</c:v>
                </c:pt>
                <c:pt idx="1175">
                  <c:v>0.24439995193824871</c:v>
                </c:pt>
                <c:pt idx="1176">
                  <c:v>0.23900001755100675</c:v>
                </c:pt>
                <c:pt idx="1177">
                  <c:v>0.23210110321087996</c:v>
                </c:pt>
                <c:pt idx="1178">
                  <c:v>0.22750116882525617</c:v>
                </c:pt>
                <c:pt idx="1179">
                  <c:v>0.22370001221133862</c:v>
                </c:pt>
                <c:pt idx="1180">
                  <c:v>0.21710015640564961</c:v>
                </c:pt>
                <c:pt idx="1181">
                  <c:v>0.21110002289788099</c:v>
                </c:pt>
                <c:pt idx="1182">
                  <c:v>0.20170118713576812</c:v>
                </c:pt>
                <c:pt idx="1183">
                  <c:v>0.19530111694621155</c:v>
                </c:pt>
                <c:pt idx="1184">
                  <c:v>0.19129982147569535</c:v>
                </c:pt>
                <c:pt idx="1185">
                  <c:v>0.18239983292005491</c:v>
                </c:pt>
                <c:pt idx="1186">
                  <c:v>0.17869996796071064</c:v>
                </c:pt>
                <c:pt idx="1187">
                  <c:v>0.17020107193093281</c:v>
                </c:pt>
                <c:pt idx="1188">
                  <c:v>0.16370087814721046</c:v>
                </c:pt>
                <c:pt idx="1189">
                  <c:v>0.15669993286428507</c:v>
                </c:pt>
                <c:pt idx="1190">
                  <c:v>0.15619992599386023</c:v>
                </c:pt>
                <c:pt idx="1191">
                  <c:v>0.14830020905355923</c:v>
                </c:pt>
                <c:pt idx="1192">
                  <c:v>0.14540116501302691</c:v>
                </c:pt>
                <c:pt idx="1193">
                  <c:v>0.14150102844723733</c:v>
                </c:pt>
                <c:pt idx="1194">
                  <c:v>0.13219995346298674</c:v>
                </c:pt>
                <c:pt idx="1195">
                  <c:v>0.12390004349435912</c:v>
                </c:pt>
                <c:pt idx="1196">
                  <c:v>0.12129990998073481</c:v>
                </c:pt>
                <c:pt idx="1197">
                  <c:v>0.1160010742241866</c:v>
                </c:pt>
                <c:pt idx="1198">
                  <c:v>0.11370108871778939</c:v>
                </c:pt>
                <c:pt idx="1199">
                  <c:v>0.10359987793344771</c:v>
                </c:pt>
                <c:pt idx="1200">
                  <c:v>9.590023346390808E-2</c:v>
                </c:pt>
                <c:pt idx="1201">
                  <c:v>9.2499761965882499E-2</c:v>
                </c:pt>
                <c:pt idx="1202">
                  <c:v>8.7001203923136927E-2</c:v>
                </c:pt>
                <c:pt idx="1203">
                  <c:v>8.4501272591296583E-2</c:v>
                </c:pt>
                <c:pt idx="1204">
                  <c:v>8.0300182344217319E-2</c:v>
                </c:pt>
                <c:pt idx="1205">
                  <c:v>7.340012131317053E-2</c:v>
                </c:pt>
                <c:pt idx="1206">
                  <c:v>6.7000202187045943E-2</c:v>
                </c:pt>
                <c:pt idx="1207">
                  <c:v>6.5201306155358907E-2</c:v>
                </c:pt>
                <c:pt idx="1208">
                  <c:v>6.1600834655109793E-2</c:v>
                </c:pt>
                <c:pt idx="1209">
                  <c:v>5.5600167084776331E-2</c:v>
                </c:pt>
                <c:pt idx="1210">
                  <c:v>4.820018768805312E-2</c:v>
                </c:pt>
                <c:pt idx="1211">
                  <c:v>4.4200000003911555E-2</c:v>
                </c:pt>
                <c:pt idx="1212">
                  <c:v>3.9301194381550886E-2</c:v>
                </c:pt>
                <c:pt idx="1213">
                  <c:v>3.4001097104919609E-2</c:v>
                </c:pt>
                <c:pt idx="1214">
                  <c:v>2.9599916466395371E-2</c:v>
                </c:pt>
                <c:pt idx="1215">
                  <c:v>2.18999973294558E-2</c:v>
                </c:pt>
                <c:pt idx="1216">
                  <c:v>1.2099984742235392E-2</c:v>
                </c:pt>
                <c:pt idx="1217">
                  <c:v>5.2006904661539011E-3</c:v>
                </c:pt>
                <c:pt idx="1218">
                  <c:v>-5.9904441877733916E-4</c:v>
                </c:pt>
                <c:pt idx="1219">
                  <c:v>-5.0000137271126732E-3</c:v>
                </c:pt>
                <c:pt idx="1220">
                  <c:v>-9.7000232708523981E-3</c:v>
                </c:pt>
                <c:pt idx="1221">
                  <c:v>-2.0399917986651417E-2</c:v>
                </c:pt>
                <c:pt idx="1222">
                  <c:v>-3.0099203104327898E-2</c:v>
                </c:pt>
                <c:pt idx="1223">
                  <c:v>-3.7199076839897316E-2</c:v>
                </c:pt>
                <c:pt idx="1224">
                  <c:v>-4.4200115582498256E-2</c:v>
                </c:pt>
                <c:pt idx="1225">
                  <c:v>-4.8800064840179402E-2</c:v>
                </c:pt>
                <c:pt idx="1226">
                  <c:v>-5.2200020210875664E-2</c:v>
                </c:pt>
                <c:pt idx="1227">
                  <c:v>-5.5298919294727966E-2</c:v>
                </c:pt>
                <c:pt idx="1228">
                  <c:v>-5.8498910897469614E-2</c:v>
                </c:pt>
                <c:pt idx="1229">
                  <c:v>-6.2599886325187981E-2</c:v>
                </c:pt>
                <c:pt idx="1230">
                  <c:v>-6.710008010850288E-2</c:v>
                </c:pt>
                <c:pt idx="1231">
                  <c:v>-7.1899953836691566E-2</c:v>
                </c:pt>
                <c:pt idx="1232">
                  <c:v>-7.899935073510278E-2</c:v>
                </c:pt>
                <c:pt idx="1233">
                  <c:v>-8.1699118796677794E-2</c:v>
                </c:pt>
                <c:pt idx="1234">
                  <c:v>-8.4300021735543851E-2</c:v>
                </c:pt>
                <c:pt idx="1235">
                  <c:v>-8.5399910734849982E-2</c:v>
                </c:pt>
                <c:pt idx="1236">
                  <c:v>-8.850008925946895E-2</c:v>
                </c:pt>
                <c:pt idx="1237">
                  <c:v>-9.2999287029670086E-2</c:v>
                </c:pt>
                <c:pt idx="1238">
                  <c:v>-9.6199024963425472E-2</c:v>
                </c:pt>
                <c:pt idx="1239">
                  <c:v>-9.7499961084395181E-2</c:v>
                </c:pt>
                <c:pt idx="1240">
                  <c:v>-0.10139997977967141</c:v>
                </c:pt>
                <c:pt idx="1241">
                  <c:v>-0.10230006484198384</c:v>
                </c:pt>
                <c:pt idx="1242">
                  <c:v>-0.10599915694911033</c:v>
                </c:pt>
                <c:pt idx="1243">
                  <c:v>-0.10599914245540276</c:v>
                </c:pt>
                <c:pt idx="1244">
                  <c:v>-0.10569991263764678</c:v>
                </c:pt>
                <c:pt idx="1245">
                  <c:v>-0.11059989509521984</c:v>
                </c:pt>
                <c:pt idx="1246">
                  <c:v>-0.11619997710658936</c:v>
                </c:pt>
                <c:pt idx="1247">
                  <c:v>-0.12289919890463352</c:v>
                </c:pt>
                <c:pt idx="1248">
                  <c:v>-0.12559897613391513</c:v>
                </c:pt>
                <c:pt idx="1249">
                  <c:v>-0.12789998779044254</c:v>
                </c:pt>
                <c:pt idx="1250">
                  <c:v>-0.13000000038300641</c:v>
                </c:pt>
                <c:pt idx="1251">
                  <c:v>-0.13430000076186843</c:v>
                </c:pt>
                <c:pt idx="1252">
                  <c:v>-0.13729928893735632</c:v>
                </c:pt>
                <c:pt idx="1253">
                  <c:v>-0.14429915351502132</c:v>
                </c:pt>
                <c:pt idx="1254">
                  <c:v>-0.14710011673014378</c:v>
                </c:pt>
                <c:pt idx="1255">
                  <c:v>-0.14889992408279795</c:v>
                </c:pt>
                <c:pt idx="1256">
                  <c:v>-0.15300007247424219</c:v>
                </c:pt>
                <c:pt idx="1257">
                  <c:v>-0.15339920386759331</c:v>
                </c:pt>
                <c:pt idx="1258">
                  <c:v>-0.15499941863527056</c:v>
                </c:pt>
                <c:pt idx="1259">
                  <c:v>-0.1598999351481325</c:v>
                </c:pt>
                <c:pt idx="1260">
                  <c:v>-0.15860008964227745</c:v>
                </c:pt>
                <c:pt idx="1261">
                  <c:v>-0.16409993018896785</c:v>
                </c:pt>
                <c:pt idx="1262">
                  <c:v>-0.17059924850036623</c:v>
                </c:pt>
                <c:pt idx="1263">
                  <c:v>-0.17729942092410056</c:v>
                </c:pt>
                <c:pt idx="1264">
                  <c:v>-0.18269993438298116</c:v>
                </c:pt>
                <c:pt idx="1265">
                  <c:v>-0.18740010985493427</c:v>
                </c:pt>
                <c:pt idx="1266">
                  <c:v>-0.19059998053853633</c:v>
                </c:pt>
                <c:pt idx="1267">
                  <c:v>-0.19109897308226209</c:v>
                </c:pt>
                <c:pt idx="1268">
                  <c:v>-0.19299929961562157</c:v>
                </c:pt>
                <c:pt idx="1269">
                  <c:v>-0.19449999122298323</c:v>
                </c:pt>
                <c:pt idx="1270">
                  <c:v>-0.19700000076409196</c:v>
                </c:pt>
                <c:pt idx="1271">
                  <c:v>-0.20090005263773492</c:v>
                </c:pt>
                <c:pt idx="1272">
                  <c:v>-0.20359932288556593</c:v>
                </c:pt>
                <c:pt idx="1273">
                  <c:v>-0.20769929007656174</c:v>
                </c:pt>
                <c:pt idx="1274">
                  <c:v>-0.21080000571964774</c:v>
                </c:pt>
                <c:pt idx="1275">
                  <c:v>-0.21300001220515696</c:v>
                </c:pt>
                <c:pt idx="1276">
                  <c:v>-0.2158999793973635</c:v>
                </c:pt>
                <c:pt idx="1277">
                  <c:v>-0.21219996489526238</c:v>
                </c:pt>
                <c:pt idx="1278">
                  <c:v>-0.21629924392618705</c:v>
                </c:pt>
                <c:pt idx="1279">
                  <c:v>-0.21799996871413896</c:v>
                </c:pt>
                <c:pt idx="1280">
                  <c:v>-0.21969881629775045</c:v>
                </c:pt>
                <c:pt idx="1281">
                  <c:v>-0.22429997558356263</c:v>
                </c:pt>
                <c:pt idx="1282">
                  <c:v>-0.22279995498684002</c:v>
                </c:pt>
                <c:pt idx="1283">
                  <c:v>-0.22439993132866221</c:v>
                </c:pt>
                <c:pt idx="1284">
                  <c:v>-0.22460000724095153</c:v>
                </c:pt>
                <c:pt idx="1285">
                  <c:v>-0.22699837493564701</c:v>
                </c:pt>
                <c:pt idx="1286">
                  <c:v>-0.22590008964471053</c:v>
                </c:pt>
                <c:pt idx="1287">
                  <c:v>-0.22960001754836412</c:v>
                </c:pt>
                <c:pt idx="1288">
                  <c:v>-0.23150005721254274</c:v>
                </c:pt>
                <c:pt idx="1289">
                  <c:v>-0.23459992485004477</c:v>
                </c:pt>
                <c:pt idx="1290">
                  <c:v>-0.23449898375838529</c:v>
                </c:pt>
                <c:pt idx="1291">
                  <c:v>-0.23449996795534389</c:v>
                </c:pt>
                <c:pt idx="1292">
                  <c:v>-0.23539994430757361</c:v>
                </c:pt>
                <c:pt idx="1293">
                  <c:v>-0.23749988440977177</c:v>
                </c:pt>
                <c:pt idx="1294">
                  <c:v>-0.2350000358565012</c:v>
                </c:pt>
                <c:pt idx="1295">
                  <c:v>-0.23769890746916644</c:v>
                </c:pt>
                <c:pt idx="1296">
                  <c:v>-0.24129996108968044</c:v>
                </c:pt>
                <c:pt idx="1297">
                  <c:v>-0.239400043101341</c:v>
                </c:pt>
                <c:pt idx="1298">
                  <c:v>-0.24080004348070361</c:v>
                </c:pt>
                <c:pt idx="1299">
                  <c:v>-0.24670003775827354</c:v>
                </c:pt>
                <c:pt idx="1300">
                  <c:v>-0.25049878577556228</c:v>
                </c:pt>
                <c:pt idx="1301">
                  <c:v>-0.25420011710957624</c:v>
                </c:pt>
                <c:pt idx="1302">
                  <c:v>-0.25560009040054865</c:v>
                </c:pt>
                <c:pt idx="1303">
                  <c:v>-0.25979992179054534</c:v>
                </c:pt>
                <c:pt idx="1304">
                  <c:v>-0.26800007590645691</c:v>
                </c:pt>
                <c:pt idx="1305">
                  <c:v>-0.27649846763233654</c:v>
                </c:pt>
                <c:pt idx="1306">
                  <c:v>-0.27660007667145692</c:v>
                </c:pt>
                <c:pt idx="1307">
                  <c:v>-0.27489988403249299</c:v>
                </c:pt>
                <c:pt idx="1308">
                  <c:v>-0.27469992370606633</c:v>
                </c:pt>
                <c:pt idx="1309">
                  <c:v>-0.2751000598873361</c:v>
                </c:pt>
                <c:pt idx="1310">
                  <c:v>-0.27689853018819122</c:v>
                </c:pt>
                <c:pt idx="1311">
                  <c:v>-0.2800000698043732</c:v>
                </c:pt>
                <c:pt idx="1312">
                  <c:v>-0.28599992827366805</c:v>
                </c:pt>
                <c:pt idx="1313">
                  <c:v>-0.2880000976510928</c:v>
                </c:pt>
                <c:pt idx="1314">
                  <c:v>-0.29180005264061037</c:v>
                </c:pt>
                <c:pt idx="1315">
                  <c:v>-0.29519906005589291</c:v>
                </c:pt>
                <c:pt idx="1316">
                  <c:v>-0.30060000801313436</c:v>
                </c:pt>
                <c:pt idx="1317">
                  <c:v>-0.29820006294175982</c:v>
                </c:pt>
                <c:pt idx="1318">
                  <c:v>-0.30409995765512576</c:v>
                </c:pt>
                <c:pt idx="1319">
                  <c:v>-0.31029992179537658</c:v>
                </c:pt>
                <c:pt idx="1320">
                  <c:v>-0.31209870910242898</c:v>
                </c:pt>
                <c:pt idx="1321">
                  <c:v>-0.31330003738548839</c:v>
                </c:pt>
                <c:pt idx="1322">
                  <c:v>-0.31089998054812895</c:v>
                </c:pt>
                <c:pt idx="1323">
                  <c:v>-0.312899977870984</c:v>
                </c:pt>
                <c:pt idx="1324">
                  <c:v>-0.31299988479440799</c:v>
                </c:pt>
                <c:pt idx="1325">
                  <c:v>-0.31439887122542132</c:v>
                </c:pt>
                <c:pt idx="1326">
                  <c:v>-0.31469999427645234</c:v>
                </c:pt>
                <c:pt idx="1327">
                  <c:v>-0.31300006713718176</c:v>
                </c:pt>
                <c:pt idx="1328">
                  <c:v>-0.31760002517694375</c:v>
                </c:pt>
                <c:pt idx="1329">
                  <c:v>-0.32619993781554513</c:v>
                </c:pt>
                <c:pt idx="1330">
                  <c:v>-0.33189897231932264</c:v>
                </c:pt>
                <c:pt idx="1331">
                  <c:v>-0.33369999274873408</c:v>
                </c:pt>
                <c:pt idx="1332">
                  <c:v>-0.33219995688705239</c:v>
                </c:pt>
                <c:pt idx="1333">
                  <c:v>-0.33329989089543233</c:v>
                </c:pt>
                <c:pt idx="1334">
                  <c:v>-0.33360009345778963</c:v>
                </c:pt>
                <c:pt idx="1335">
                  <c:v>-0.33779848212725483</c:v>
                </c:pt>
                <c:pt idx="1336">
                  <c:v>-0.33869991912069963</c:v>
                </c:pt>
                <c:pt idx="1337">
                  <c:v>-0.34210001906467369</c:v>
                </c:pt>
                <c:pt idx="1338">
                  <c:v>-0.34590008277882589</c:v>
                </c:pt>
                <c:pt idx="1339">
                  <c:v>-0.34799998359812889</c:v>
                </c:pt>
                <c:pt idx="1340">
                  <c:v>-0.34839872855809517</c:v>
                </c:pt>
                <c:pt idx="1341">
                  <c:v>-0.35180009002942825</c:v>
                </c:pt>
                <c:pt idx="1342">
                  <c:v>-0.35370002708077664</c:v>
                </c:pt>
                <c:pt idx="1343">
                  <c:v>-0.3561000968911685</c:v>
                </c:pt>
                <c:pt idx="1344">
                  <c:v>-0.35370003699790686</c:v>
                </c:pt>
                <c:pt idx="1345">
                  <c:v>-0.35569850425235927</c:v>
                </c:pt>
                <c:pt idx="1346">
                  <c:v>-0.35230011634848779</c:v>
                </c:pt>
                <c:pt idx="1347">
                  <c:v>-0.35459991149400594</c:v>
                </c:pt>
                <c:pt idx="1348">
                  <c:v>-0.35189998740679584</c:v>
                </c:pt>
                <c:pt idx="1349">
                  <c:v>-0.35029989128088346</c:v>
                </c:pt>
                <c:pt idx="1350">
                  <c:v>-0.35329890174034517</c:v>
                </c:pt>
                <c:pt idx="1351">
                  <c:v>-0.35559991912305122</c:v>
                </c:pt>
                <c:pt idx="1352">
                  <c:v>-0.35919994964206126</c:v>
                </c:pt>
                <c:pt idx="1353">
                  <c:v>-0.35879991683032131</c:v>
                </c:pt>
                <c:pt idx="1354">
                  <c:v>-0.35600008926121518</c:v>
                </c:pt>
                <c:pt idx="1355">
                  <c:v>-0.36259837836405495</c:v>
                </c:pt>
                <c:pt idx="1356">
                  <c:v>-0.36190005988464691</c:v>
                </c:pt>
                <c:pt idx="1357">
                  <c:v>-0.35880007247760659</c:v>
                </c:pt>
                <c:pt idx="1358">
                  <c:v>-0.36319993095094105</c:v>
                </c:pt>
                <c:pt idx="1359">
                  <c:v>-0.36689988594298484</c:v>
                </c:pt>
                <c:pt idx="1360">
                  <c:v>-0.36709941252775025</c:v>
                </c:pt>
                <c:pt idx="1361">
                  <c:v>-0.3693000797284185</c:v>
                </c:pt>
                <c:pt idx="1362">
                  <c:v>-0.37149993819912197</c:v>
                </c:pt>
                <c:pt idx="1363">
                  <c:v>-0.37539999275031732</c:v>
                </c:pt>
                <c:pt idx="1364">
                  <c:v>-0.37140009879658464</c:v>
                </c:pt>
                <c:pt idx="1365">
                  <c:v>-0.36979852980584837</c:v>
                </c:pt>
                <c:pt idx="1366">
                  <c:v>-0.3643000000010943</c:v>
                </c:pt>
                <c:pt idx="1367">
                  <c:v>-0.36509995497908676</c:v>
                </c:pt>
                <c:pt idx="1368">
                  <c:v>-0.36830011215351988</c:v>
                </c:pt>
                <c:pt idx="1369">
                  <c:v>-0.37269996757095214</c:v>
                </c:pt>
                <c:pt idx="1370">
                  <c:v>-0.37589932517585112</c:v>
                </c:pt>
                <c:pt idx="1371">
                  <c:v>-0.37790002860856475</c:v>
                </c:pt>
                <c:pt idx="1372">
                  <c:v>-0.38219997443957254</c:v>
                </c:pt>
                <c:pt idx="1373">
                  <c:v>-0.38049994468747173</c:v>
                </c:pt>
                <c:pt idx="1374">
                  <c:v>-0.38319991798198316</c:v>
                </c:pt>
                <c:pt idx="1375">
                  <c:v>-0.38409876556397649</c:v>
                </c:pt>
                <c:pt idx="1376">
                  <c:v>-0.38579989165737061</c:v>
                </c:pt>
                <c:pt idx="1377">
                  <c:v>-0.38509999770758441</c:v>
                </c:pt>
                <c:pt idx="1378">
                  <c:v>-0.38960011253220728</c:v>
                </c:pt>
                <c:pt idx="1379">
                  <c:v>-0.38789994391845539</c:v>
                </c:pt>
                <c:pt idx="1380">
                  <c:v>-0.3877992290435941</c:v>
                </c:pt>
                <c:pt idx="1381">
                  <c:v>-0.38710010451904964</c:v>
                </c:pt>
                <c:pt idx="1382">
                  <c:v>-0.38940006255870685</c:v>
                </c:pt>
                <c:pt idx="1383">
                  <c:v>-0.39409993896697415</c:v>
                </c:pt>
                <c:pt idx="1384">
                  <c:v>-0.39550007209618343</c:v>
                </c:pt>
                <c:pt idx="1385">
                  <c:v>-0.39579873542243149</c:v>
                </c:pt>
                <c:pt idx="1386">
                  <c:v>-0.39239989776251605</c:v>
                </c:pt>
                <c:pt idx="1387">
                  <c:v>-0.39129996451811166</c:v>
                </c:pt>
                <c:pt idx="1388">
                  <c:v>-0.39619994963868521</c:v>
                </c:pt>
                <c:pt idx="1389">
                  <c:v>-0.39369988974794978</c:v>
                </c:pt>
                <c:pt idx="1390">
                  <c:v>-0.39319890937622404</c:v>
                </c:pt>
                <c:pt idx="1391">
                  <c:v>-0.3923000656068325</c:v>
                </c:pt>
                <c:pt idx="1392">
                  <c:v>-0.39229989395244047</c:v>
                </c:pt>
                <c:pt idx="1393">
                  <c:v>-0.39270010260952404</c:v>
                </c:pt>
                <c:pt idx="1394">
                  <c:v>-0.39320002746535465</c:v>
                </c:pt>
                <c:pt idx="1395">
                  <c:v>-0.39489876938023372</c:v>
                </c:pt>
                <c:pt idx="1396">
                  <c:v>-0.39300010070292046</c:v>
                </c:pt>
                <c:pt idx="1397">
                  <c:v>-0.39410006179241464</c:v>
                </c:pt>
                <c:pt idx="1398">
                  <c:v>-0.39139998359314632</c:v>
                </c:pt>
                <c:pt idx="1399">
                  <c:v>-0.39220001411013072</c:v>
                </c:pt>
                <c:pt idx="1400">
                  <c:v>-0.39449871673423331</c:v>
                </c:pt>
                <c:pt idx="1401">
                  <c:v>-0.39470001182053238</c:v>
                </c:pt>
                <c:pt idx="1402">
                  <c:v>-0.39490001220838167</c:v>
                </c:pt>
                <c:pt idx="1403">
                  <c:v>-0.39550010299717542</c:v>
                </c:pt>
                <c:pt idx="1404">
                  <c:v>-0.39629995536233764</c:v>
                </c:pt>
                <c:pt idx="1405">
                  <c:v>-0.39869940032804152</c:v>
                </c:pt>
                <c:pt idx="1406">
                  <c:v>-0.40060003127291566</c:v>
                </c:pt>
                <c:pt idx="1407">
                  <c:v>-0.40619998321199091</c:v>
                </c:pt>
                <c:pt idx="1408">
                  <c:v>-0.41240010719047859</c:v>
                </c:pt>
                <c:pt idx="1409">
                  <c:v>-0.41539988708245801</c:v>
                </c:pt>
                <c:pt idx="1410">
                  <c:v>-0.42189942855475238</c:v>
                </c:pt>
                <c:pt idx="1411">
                  <c:v>-0.42440002327202819</c:v>
                </c:pt>
                <c:pt idx="1412">
                  <c:v>-0.42690008086356102</c:v>
                </c:pt>
                <c:pt idx="1413">
                  <c:v>-0.42719990310433786</c:v>
                </c:pt>
                <c:pt idx="1414">
                  <c:v>-0.43069989432842704</c:v>
                </c:pt>
                <c:pt idx="1415">
                  <c:v>-0.43149893493682612</c:v>
                </c:pt>
                <c:pt idx="1416">
                  <c:v>-0.43070002174499677</c:v>
                </c:pt>
                <c:pt idx="1417">
                  <c:v>-0.43210007934249006</c:v>
                </c:pt>
                <c:pt idx="1418">
                  <c:v>-0.43679996490391204</c:v>
                </c:pt>
                <c:pt idx="1419">
                  <c:v>-0.43649999541958096</c:v>
                </c:pt>
                <c:pt idx="1420">
                  <c:v>-0.43729915084259119</c:v>
                </c:pt>
                <c:pt idx="1421">
                  <c:v>-0.43709992369986139</c:v>
                </c:pt>
                <c:pt idx="1422">
                  <c:v>-0.43669988784677116</c:v>
                </c:pt>
                <c:pt idx="1423">
                  <c:v>-0.43699988212028984</c:v>
                </c:pt>
                <c:pt idx="1424">
                  <c:v>-0.43720002135523828</c:v>
                </c:pt>
                <c:pt idx="1425">
                  <c:v>-0.43939830741874175</c:v>
                </c:pt>
                <c:pt idx="1426">
                  <c:v>-0.43559991950314725</c:v>
                </c:pt>
                <c:pt idx="1427">
                  <c:v>-0.43599994391843211</c:v>
                </c:pt>
                <c:pt idx="1428">
                  <c:v>-0.43670004080922808</c:v>
                </c:pt>
                <c:pt idx="1429">
                  <c:v>-0.43380007133237086</c:v>
                </c:pt>
                <c:pt idx="1430">
                  <c:v>-0.43119945296348305</c:v>
                </c:pt>
                <c:pt idx="1431">
                  <c:v>-0.43230001449410338</c:v>
                </c:pt>
                <c:pt idx="1432">
                  <c:v>-0.4283999484978267</c:v>
                </c:pt>
                <c:pt idx="1433">
                  <c:v>-0.42559991873713443</c:v>
                </c:pt>
                <c:pt idx="1434">
                  <c:v>-0.42689998244895833</c:v>
                </c:pt>
                <c:pt idx="1435">
                  <c:v>-0.42669899291649926</c:v>
                </c:pt>
                <c:pt idx="1436">
                  <c:v>-0.42530007972527528</c:v>
                </c:pt>
                <c:pt idx="1437">
                  <c:v>-0.4245999320919509</c:v>
                </c:pt>
                <c:pt idx="1438">
                  <c:v>-0.42350003204046516</c:v>
                </c:pt>
                <c:pt idx="1439">
                  <c:v>-0.42759988440957386</c:v>
                </c:pt>
                <c:pt idx="1440">
                  <c:v>-0.42929939574969467</c:v>
                </c:pt>
                <c:pt idx="1441">
                  <c:v>-0.42929996032034978</c:v>
                </c:pt>
                <c:pt idx="1442">
                  <c:v>-0.43389995155303041</c:v>
                </c:pt>
                <c:pt idx="1443">
                  <c:v>-0.43559993973030942</c:v>
                </c:pt>
                <c:pt idx="1444">
                  <c:v>-0.43390006980916951</c:v>
                </c:pt>
                <c:pt idx="1445">
                  <c:v>-0.43239893836289411</c:v>
                </c:pt>
                <c:pt idx="1446">
                  <c:v>-0.43159988937259186</c:v>
                </c:pt>
                <c:pt idx="1447">
                  <c:v>-0.43099998015532037</c:v>
                </c:pt>
                <c:pt idx="1448">
                  <c:v>-0.43289992599602556</c:v>
                </c:pt>
                <c:pt idx="1449">
                  <c:v>-0.43029989318165462</c:v>
                </c:pt>
                <c:pt idx="1450">
                  <c:v>-0.43209937133360654</c:v>
                </c:pt>
                <c:pt idx="1451">
                  <c:v>-0.43080003852810478</c:v>
                </c:pt>
                <c:pt idx="1452">
                  <c:v>-0.43200010223517893</c:v>
                </c:pt>
                <c:pt idx="1453">
                  <c:v>-0.43420004806102952</c:v>
                </c:pt>
                <c:pt idx="1454">
                  <c:v>-0.43470003623951925</c:v>
                </c:pt>
                <c:pt idx="1455">
                  <c:v>-0.43299909648339963</c:v>
                </c:pt>
                <c:pt idx="1456">
                  <c:v>-0.43170002479018876</c:v>
                </c:pt>
                <c:pt idx="1457">
                  <c:v>-0.4329000492070918</c:v>
                </c:pt>
                <c:pt idx="1458">
                  <c:v>-0.43440003433352103</c:v>
                </c:pt>
                <c:pt idx="1459">
                  <c:v>-0.43410001201118575</c:v>
                </c:pt>
                <c:pt idx="1460">
                  <c:v>-0.43429910545091843</c:v>
                </c:pt>
                <c:pt idx="1461">
                  <c:v>-0.43369994773092913</c:v>
                </c:pt>
                <c:pt idx="1462">
                  <c:v>-0.43699996604846092</c:v>
                </c:pt>
                <c:pt idx="1463">
                  <c:v>-0.43620004023978254</c:v>
                </c:pt>
                <c:pt idx="1464">
                  <c:v>-0.43710003757587401</c:v>
                </c:pt>
                <c:pt idx="1465">
                  <c:v>-0.43739908122370252</c:v>
                </c:pt>
                <c:pt idx="1466">
                  <c:v>-0.43910000953474082</c:v>
                </c:pt>
                <c:pt idx="1467">
                  <c:v>-0.43759997672168538</c:v>
                </c:pt>
                <c:pt idx="1468">
                  <c:v>-0.43669998760015005</c:v>
                </c:pt>
                <c:pt idx="1469">
                  <c:v>-0.43380002422054531</c:v>
                </c:pt>
                <c:pt idx="1470">
                  <c:v>-0.43359874343150295</c:v>
                </c:pt>
                <c:pt idx="1471">
                  <c:v>-0.42890005817025667</c:v>
                </c:pt>
                <c:pt idx="1472">
                  <c:v>-0.42320003147324314</c:v>
                </c:pt>
                <c:pt idx="1473">
                  <c:v>-0.42109998950763838</c:v>
                </c:pt>
                <c:pt idx="1474">
                  <c:v>-0.41660002918069949</c:v>
                </c:pt>
                <c:pt idx="1475">
                  <c:v>-0.41409932479291456</c:v>
                </c:pt>
                <c:pt idx="1476">
                  <c:v>-0.41590002517477842</c:v>
                </c:pt>
                <c:pt idx="1477">
                  <c:v>-0.41579996357177151</c:v>
                </c:pt>
                <c:pt idx="1478">
                  <c:v>-0.41940001201146515</c:v>
                </c:pt>
                <c:pt idx="1479">
                  <c:v>-0.42069998053921154</c:v>
                </c:pt>
                <c:pt idx="1480">
                  <c:v>-0.42499955215316731</c:v>
                </c:pt>
                <c:pt idx="1481">
                  <c:v>-0.42550004119402729</c:v>
                </c:pt>
                <c:pt idx="1482">
                  <c:v>-0.42630003852536902</c:v>
                </c:pt>
                <c:pt idx="1483">
                  <c:v>-0.42569999656552682</c:v>
                </c:pt>
                <c:pt idx="1484">
                  <c:v>-0.42329994105966762</c:v>
                </c:pt>
                <c:pt idx="1485">
                  <c:v>-0.42289911136322189</c:v>
                </c:pt>
                <c:pt idx="1486">
                  <c:v>-0.42319998683524318</c:v>
                </c:pt>
                <c:pt idx="1487">
                  <c:v>-0.4272000020937412</c:v>
                </c:pt>
                <c:pt idx="1488">
                  <c:v>-0.43159997367911274</c:v>
                </c:pt>
                <c:pt idx="1489">
                  <c:v>-0.43070001773594413</c:v>
                </c:pt>
                <c:pt idx="1490">
                  <c:v>-0.4297990447958</c:v>
                </c:pt>
                <c:pt idx="1491">
                  <c:v>-0.43100000933918636</c:v>
                </c:pt>
                <c:pt idx="1492">
                  <c:v>-0.43090003375255037</c:v>
                </c:pt>
                <c:pt idx="1493">
                  <c:v>-0.42859995860635536</c:v>
                </c:pt>
                <c:pt idx="1494">
                  <c:v>-0.42889996033045463</c:v>
                </c:pt>
                <c:pt idx="1495">
                  <c:v>-0.43299969176587183</c:v>
                </c:pt>
                <c:pt idx="1496">
                  <c:v>-0.43370000876893755</c:v>
                </c:pt>
                <c:pt idx="1497">
                  <c:v>-0.43250005721347407</c:v>
                </c:pt>
                <c:pt idx="1498">
                  <c:v>-0.43579999999201391</c:v>
                </c:pt>
                <c:pt idx="1499">
                  <c:v>-0.4393000091513386</c:v>
                </c:pt>
                <c:pt idx="1500">
                  <c:v>-0.43879926242516376</c:v>
                </c:pt>
                <c:pt idx="1501">
                  <c:v>-0.44089996585535118</c:v>
                </c:pt>
                <c:pt idx="1502">
                  <c:v>-0.44359998416621238</c:v>
                </c:pt>
                <c:pt idx="1503">
                  <c:v>-0.43979996184498305</c:v>
                </c:pt>
                <c:pt idx="1504">
                  <c:v>-0.43829997271677712</c:v>
                </c:pt>
                <c:pt idx="1505">
                  <c:v>-0.43219897270319052</c:v>
                </c:pt>
                <c:pt idx="1506">
                  <c:v>-0.4318999734823592</c:v>
                </c:pt>
                <c:pt idx="1507">
                  <c:v>-0.43650001582136611</c:v>
                </c:pt>
                <c:pt idx="1508">
                  <c:v>-0.44080003852286609</c:v>
                </c:pt>
                <c:pt idx="1509">
                  <c:v>-0.44319999656727305</c:v>
                </c:pt>
                <c:pt idx="1510">
                  <c:v>-0.4454991668681032</c:v>
                </c:pt>
                <c:pt idx="1511">
                  <c:v>-0.44260000914800912</c:v>
                </c:pt>
                <c:pt idx="1512">
                  <c:v>-0.44129998683638405</c:v>
                </c:pt>
                <c:pt idx="1513">
                  <c:v>-0.43869997806177707</c:v>
                </c:pt>
                <c:pt idx="1514">
                  <c:v>-0.43729997843911406</c:v>
                </c:pt>
                <c:pt idx="1515">
                  <c:v>-0.43459910507226596</c:v>
                </c:pt>
                <c:pt idx="1516">
                  <c:v>-0.43359998054074822</c:v>
                </c:pt>
                <c:pt idx="1517">
                  <c:v>-0.43260002460010583</c:v>
                </c:pt>
                <c:pt idx="1518">
                  <c:v>-0.43530004901549546</c:v>
                </c:pt>
                <c:pt idx="1519">
                  <c:v>-0.43690002059884137</c:v>
                </c:pt>
                <c:pt idx="1520">
                  <c:v>-0.43759938258881448</c:v>
                </c:pt>
                <c:pt idx="1521">
                  <c:v>-0.43779994411306689</c:v>
                </c:pt>
                <c:pt idx="1522">
                  <c:v>-0.43979999255680013</c:v>
                </c:pt>
                <c:pt idx="1523">
                  <c:v>-0.44170003184990492</c:v>
                </c:pt>
                <c:pt idx="1524">
                  <c:v>-0.4439000274578575</c:v>
                </c:pt>
                <c:pt idx="1525">
                  <c:v>-0.44439933051762637</c:v>
                </c:pt>
                <c:pt idx="1526">
                  <c:v>-0.44689994487271179</c:v>
                </c:pt>
                <c:pt idx="1527">
                  <c:v>-0.4453999858815223</c:v>
                </c:pt>
                <c:pt idx="1528">
                  <c:v>-0.44430002383887768</c:v>
                </c:pt>
                <c:pt idx="1529">
                  <c:v>-0.44540003909787629</c:v>
                </c:pt>
                <c:pt idx="1530">
                  <c:v>-0.44719946269469801</c:v>
                </c:pt>
                <c:pt idx="1531">
                  <c:v>-0.44939997138862964</c:v>
                </c:pt>
                <c:pt idx="1532">
                  <c:v>-0.45239996700547636</c:v>
                </c:pt>
                <c:pt idx="1533">
                  <c:v>-0.45499997481965693</c:v>
                </c:pt>
                <c:pt idx="1534">
                  <c:v>-0.45610005206981441</c:v>
                </c:pt>
                <c:pt idx="1535">
                  <c:v>-0.45829946384037612</c:v>
                </c:pt>
                <c:pt idx="1536">
                  <c:v>-0.45720000877190614</c:v>
                </c:pt>
                <c:pt idx="1537">
                  <c:v>-0.45969997424981557</c:v>
                </c:pt>
                <c:pt idx="1538">
                  <c:v>-0.46210005149623612</c:v>
                </c:pt>
                <c:pt idx="1539">
                  <c:v>-0.45759999904112192</c:v>
                </c:pt>
                <c:pt idx="1540">
                  <c:v>-0.45609843138663564</c:v>
                </c:pt>
                <c:pt idx="1541">
                  <c:v>-0.45070000724081183</c:v>
                </c:pt>
                <c:pt idx="1542">
                  <c:v>-0.44989998797973385</c:v>
                </c:pt>
                <c:pt idx="1543">
                  <c:v>-0.4492000228856341</c:v>
                </c:pt>
                <c:pt idx="1544">
                  <c:v>-0.45020005473634228</c:v>
                </c:pt>
                <c:pt idx="1545">
                  <c:v>-0.45139952067984268</c:v>
                </c:pt>
                <c:pt idx="1546">
                  <c:v>-0.45570004596083891</c:v>
                </c:pt>
                <c:pt idx="1547">
                  <c:v>-0.45690001449838746</c:v>
                </c:pt>
                <c:pt idx="1548">
                  <c:v>-0.45159999522729777</c:v>
                </c:pt>
                <c:pt idx="1549">
                  <c:v>-0.45329998034867458</c:v>
                </c:pt>
                <c:pt idx="1550">
                  <c:v>-0.45779959125502501</c:v>
                </c:pt>
                <c:pt idx="1551">
                  <c:v>-0.46209999427082948</c:v>
                </c:pt>
                <c:pt idx="1552">
                  <c:v>-0.46389997939695604</c:v>
                </c:pt>
                <c:pt idx="1553">
                  <c:v>-0.46499996013153577</c:v>
                </c:pt>
                <c:pt idx="1554">
                  <c:v>-0.46860000857850537</c:v>
                </c:pt>
                <c:pt idx="1555">
                  <c:v>-0.46839894962613471</c:v>
                </c:pt>
                <c:pt idx="1556">
                  <c:v>-0.46469996700034244</c:v>
                </c:pt>
                <c:pt idx="1557">
                  <c:v>-0.46480001106101554</c:v>
                </c:pt>
                <c:pt idx="1558">
                  <c:v>-0.46580003546841908</c:v>
                </c:pt>
                <c:pt idx="1559">
                  <c:v>-0.46429996948427288</c:v>
                </c:pt>
                <c:pt idx="1560">
                  <c:v>-0.46069882144365693</c:v>
                </c:pt>
                <c:pt idx="1561">
                  <c:v>-0.4572999973242986</c:v>
                </c:pt>
                <c:pt idx="1562">
                  <c:v>-0.4586000593189965</c:v>
                </c:pt>
                <c:pt idx="1563">
                  <c:v>-0.45660003394732485</c:v>
                </c:pt>
                <c:pt idx="1564">
                  <c:v>-0.45609998588042799</c:v>
                </c:pt>
                <c:pt idx="1565">
                  <c:v>-0.45909966620820342</c:v>
                </c:pt>
                <c:pt idx="1566">
                  <c:v>-0.46529996356548509</c:v>
                </c:pt>
                <c:pt idx="1567">
                  <c:v>-0.46779999541467987</c:v>
                </c:pt>
                <c:pt idx="1568">
                  <c:v>-0.46919998969679</c:v>
                </c:pt>
                <c:pt idx="1569">
                  <c:v>-0.46669997653953033</c:v>
                </c:pt>
                <c:pt idx="1570">
                  <c:v>-0.46339948043896584</c:v>
                </c:pt>
                <c:pt idx="1571">
                  <c:v>-0.46420000571379205</c:v>
                </c:pt>
                <c:pt idx="1572">
                  <c:v>-0.46610004367539659</c:v>
                </c:pt>
                <c:pt idx="1573">
                  <c:v>-0.4653999746296904</c:v>
                </c:pt>
                <c:pt idx="1574">
                  <c:v>-0.46819995670375647</c:v>
                </c:pt>
                <c:pt idx="1575">
                  <c:v>-0.46929937286040513</c:v>
                </c:pt>
                <c:pt idx="1576">
                  <c:v>-0.4695999706236762</c:v>
                </c:pt>
                <c:pt idx="1577">
                  <c:v>-0.47130000247125281</c:v>
                </c:pt>
                <c:pt idx="1578">
                  <c:v>-0.47119997539266478</c:v>
                </c:pt>
                <c:pt idx="1579">
                  <c:v>-0.46570004958630307</c:v>
                </c:pt>
                <c:pt idx="1580">
                  <c:v>-0.46859922122530406</c:v>
                </c:pt>
                <c:pt idx="1581">
                  <c:v>-0.46929994125093799</c:v>
                </c:pt>
                <c:pt idx="1582">
                  <c:v>-0.46950002899393439</c:v>
                </c:pt>
                <c:pt idx="1583">
                  <c:v>-0.46560000667523127</c:v>
                </c:pt>
                <c:pt idx="1584">
                  <c:v>-0.46130001010169508</c:v>
                </c:pt>
                <c:pt idx="1585">
                  <c:v>-0.45779909305565525</c:v>
                </c:pt>
                <c:pt idx="1586">
                  <c:v>-0.45410000476113055</c:v>
                </c:pt>
                <c:pt idx="1587">
                  <c:v>-0.45059997939824825</c:v>
                </c:pt>
                <c:pt idx="1588">
                  <c:v>-0.4521999750068062</c:v>
                </c:pt>
                <c:pt idx="1589">
                  <c:v>-0.45559994353970978</c:v>
                </c:pt>
                <c:pt idx="1590">
                  <c:v>-0.45759891605121084</c:v>
                </c:pt>
                <c:pt idx="1591">
                  <c:v>-0.45789996966777835</c:v>
                </c:pt>
                <c:pt idx="1592">
                  <c:v>-0.45640003032167442</c:v>
                </c:pt>
                <c:pt idx="1593">
                  <c:v>-0.45389997176971519</c:v>
                </c:pt>
                <c:pt idx="1594">
                  <c:v>-0.45370003680727677</c:v>
                </c:pt>
                <c:pt idx="1595">
                  <c:v>-0.45679979400301818</c:v>
                </c:pt>
                <c:pt idx="1596">
                  <c:v>-0.45899998569075251</c:v>
                </c:pt>
                <c:pt idx="1597">
                  <c:v>-0.46180005683709169</c:v>
                </c:pt>
                <c:pt idx="1598">
                  <c:v>-0.46059997558040777</c:v>
                </c:pt>
                <c:pt idx="1599">
                  <c:v>-0.45809998035110766</c:v>
                </c:pt>
                <c:pt idx="1600">
                  <c:v>-0.46089922141254647</c:v>
                </c:pt>
                <c:pt idx="1601">
                  <c:v>-0.45959997463069158</c:v>
                </c:pt>
                <c:pt idx="1602">
                  <c:v>-0.46330001086607808</c:v>
                </c:pt>
                <c:pt idx="1603">
                  <c:v>-0.46119997939968016</c:v>
                </c:pt>
                <c:pt idx="1604">
                  <c:v>-0.4619000444363337</c:v>
                </c:pt>
                <c:pt idx="1605">
                  <c:v>-0.46199907588743372</c:v>
                </c:pt>
                <c:pt idx="1606">
                  <c:v>-0.46189995441091014</c:v>
                </c:pt>
                <c:pt idx="1607">
                  <c:v>-0.45949997271964094</c:v>
                </c:pt>
                <c:pt idx="1608">
                  <c:v>-0.45969998493092135</c:v>
                </c:pt>
                <c:pt idx="1609">
                  <c:v>-0.46250004997273209</c:v>
                </c:pt>
                <c:pt idx="1610">
                  <c:v>-0.46039921112242155</c:v>
                </c:pt>
                <c:pt idx="1611">
                  <c:v>-0.45570001716259867</c:v>
                </c:pt>
                <c:pt idx="1612">
                  <c:v>-0.45580001144116977</c:v>
                </c:pt>
                <c:pt idx="1613">
                  <c:v>-0.45730005683435593</c:v>
                </c:pt>
                <c:pt idx="1614">
                  <c:v>-0.45560001621197443</c:v>
                </c:pt>
                <c:pt idx="1615">
                  <c:v>-0.45939948214800097</c:v>
                </c:pt>
                <c:pt idx="1616">
                  <c:v>-0.45680000743595883</c:v>
                </c:pt>
                <c:pt idx="1617">
                  <c:v>-0.45980005893216003</c:v>
                </c:pt>
                <c:pt idx="1618">
                  <c:v>-0.45799996414280031</c:v>
                </c:pt>
                <c:pt idx="1619">
                  <c:v>-0.46239997939846944</c:v>
                </c:pt>
                <c:pt idx="1620">
                  <c:v>-0.46009917239280185</c:v>
                </c:pt>
                <c:pt idx="1621">
                  <c:v>-0.46299996184825432</c:v>
                </c:pt>
                <c:pt idx="1622">
                  <c:v>-0.46520000419695862</c:v>
                </c:pt>
                <c:pt idx="1623">
                  <c:v>-0.46239998492819723</c:v>
                </c:pt>
                <c:pt idx="1624">
                  <c:v>-0.46409998359013116</c:v>
                </c:pt>
                <c:pt idx="1625">
                  <c:v>-0.46669914035737747</c:v>
                </c:pt>
                <c:pt idx="1626">
                  <c:v>-0.46699996604729677</c:v>
                </c:pt>
                <c:pt idx="1627">
                  <c:v>-0.46789998740860028</c:v>
                </c:pt>
                <c:pt idx="1628">
                  <c:v>-0.46610005854745395</c:v>
                </c:pt>
                <c:pt idx="1629">
                  <c:v>-0.46150005282834172</c:v>
                </c:pt>
                <c:pt idx="1630">
                  <c:v>-0.46259923972684192</c:v>
                </c:pt>
                <c:pt idx="1631">
                  <c:v>-0.46180000952881528</c:v>
                </c:pt>
                <c:pt idx="1632">
                  <c:v>-0.4577000038116239</c:v>
                </c:pt>
                <c:pt idx="1633">
                  <c:v>-0.45839994659036165</c:v>
                </c:pt>
                <c:pt idx="1634">
                  <c:v>-0.45779998588113813</c:v>
                </c:pt>
                <c:pt idx="1635">
                  <c:v>-0.45629891777207376</c:v>
                </c:pt>
                <c:pt idx="1636">
                  <c:v>-0.45249995479389327</c:v>
                </c:pt>
                <c:pt idx="1637">
                  <c:v>-0.453599959560961</c:v>
                </c:pt>
                <c:pt idx="1638">
                  <c:v>-0.45459994162956718</c:v>
                </c:pt>
                <c:pt idx="1639">
                  <c:v>-0.45610004596528597</c:v>
                </c:pt>
                <c:pt idx="1640">
                  <c:v>-0.46179899883281905</c:v>
                </c:pt>
                <c:pt idx="1641">
                  <c:v>-0.45809997997275786</c:v>
                </c:pt>
                <c:pt idx="1642">
                  <c:v>-0.45950000266748248</c:v>
                </c:pt>
                <c:pt idx="1643">
                  <c:v>-0.45800002098258119</c:v>
                </c:pt>
                <c:pt idx="1644">
                  <c:v>-0.45940003318537492</c:v>
                </c:pt>
                <c:pt idx="1645">
                  <c:v>-0.46129993972863303</c:v>
                </c:pt>
                <c:pt idx="1646">
                  <c:v>-0.46300002574571408</c:v>
                </c:pt>
                <c:pt idx="1647">
                  <c:v>-0.46420002135710092</c:v>
                </c:pt>
                <c:pt idx="1648">
                  <c:v>-0.46570005626563216</c:v>
                </c:pt>
                <c:pt idx="1649">
                  <c:v>-0.46160000075906282</c:v>
                </c:pt>
                <c:pt idx="1650">
                  <c:v>-0.45749844532110728</c:v>
                </c:pt>
                <c:pt idx="1651">
                  <c:v>-0.45150000457215356</c:v>
                </c:pt>
                <c:pt idx="1652">
                  <c:v>-0.44439996566507034</c:v>
                </c:pt>
                <c:pt idx="1653">
                  <c:v>-0.44410001106007257</c:v>
                </c:pt>
                <c:pt idx="1654">
                  <c:v>-0.44199999923876021</c:v>
                </c:pt>
                <c:pt idx="1655">
                  <c:v>-0.4407992887427099</c:v>
                </c:pt>
                <c:pt idx="1656">
                  <c:v>-0.4399000253615668</c:v>
                </c:pt>
                <c:pt idx="1657">
                  <c:v>-0.44029999084159499</c:v>
                </c:pt>
                <c:pt idx="1658">
                  <c:v>-0.44070001287036575</c:v>
                </c:pt>
                <c:pt idx="1659">
                  <c:v>-0.44010002441063989</c:v>
                </c:pt>
                <c:pt idx="1660">
                  <c:v>-0.44029949712421512</c:v>
                </c:pt>
                <c:pt idx="1661">
                  <c:v>-0.43949998483731179</c:v>
                </c:pt>
                <c:pt idx="1662">
                  <c:v>-0.44130002956080716</c:v>
                </c:pt>
                <c:pt idx="1663">
                  <c:v>-0.43780000486003701</c:v>
                </c:pt>
                <c:pt idx="1664">
                  <c:v>-0.43789998455031309</c:v>
                </c:pt>
                <c:pt idx="1665">
                  <c:v>-0.4395999930347898</c:v>
                </c:pt>
                <c:pt idx="1666">
                  <c:v>-0.44050001134746708</c:v>
                </c:pt>
                <c:pt idx="1667">
                  <c:v>-0.44139998664468294</c:v>
                </c:pt>
                <c:pt idx="1668">
                  <c:v>-0.44279997176636243</c:v>
                </c:pt>
                <c:pt idx="1669">
                  <c:v>-0.44049999246635707</c:v>
                </c:pt>
                <c:pt idx="1670">
                  <c:v>-0.44099998435558518</c:v>
                </c:pt>
                <c:pt idx="1671">
                  <c:v>-0.4396000148699386</c:v>
                </c:pt>
                <c:pt idx="1672">
                  <c:v>-0.44070001353975385</c:v>
                </c:pt>
                <c:pt idx="1673">
                  <c:v>-0.43999999932566425</c:v>
                </c:pt>
                <c:pt idx="1674">
                  <c:v>-0.43620000410010107</c:v>
                </c:pt>
                <c:pt idx="1675">
                  <c:v>-0.43580001258669654</c:v>
                </c:pt>
                <c:pt idx="1676">
                  <c:v>-0.43150001668254845</c:v>
                </c:pt>
                <c:pt idx="1677">
                  <c:v>-0.43549999265087536</c:v>
                </c:pt>
                <c:pt idx="1678">
                  <c:v>-0.43490001468308037</c:v>
                </c:pt>
                <c:pt idx="1679">
                  <c:v>-0.43249997033126419</c:v>
                </c:pt>
                <c:pt idx="1680">
                  <c:v>-0.42459999408310978</c:v>
                </c:pt>
                <c:pt idx="1681">
                  <c:v>-0.42250002593937097</c:v>
                </c:pt>
                <c:pt idx="1682">
                  <c:v>-0.42110001477703918</c:v>
                </c:pt>
                <c:pt idx="1683">
                  <c:v>-0.41889999312843429</c:v>
                </c:pt>
                <c:pt idx="1684">
                  <c:v>-0.41529999112390215</c:v>
                </c:pt>
                <c:pt idx="1685">
                  <c:v>-0.41399997253029142</c:v>
                </c:pt>
                <c:pt idx="1686">
                  <c:v>-0.41129997796087991</c:v>
                </c:pt>
                <c:pt idx="1687">
                  <c:v>-0.40630001897807233</c:v>
                </c:pt>
                <c:pt idx="1688">
                  <c:v>-0.40370001392147969</c:v>
                </c:pt>
                <c:pt idx="1689">
                  <c:v>-0.40349997634621104</c:v>
                </c:pt>
                <c:pt idx="1690">
                  <c:v>-0.4026000149679021</c:v>
                </c:pt>
                <c:pt idx="1691">
                  <c:v>-0.40460002107283799</c:v>
                </c:pt>
                <c:pt idx="1692">
                  <c:v>-0.40479997367947362</c:v>
                </c:pt>
                <c:pt idx="1693">
                  <c:v>-0.40579998959583463</c:v>
                </c:pt>
                <c:pt idx="1694">
                  <c:v>-0.40649998216395034</c:v>
                </c:pt>
                <c:pt idx="1695">
                  <c:v>-0.4049000231680111</c:v>
                </c:pt>
                <c:pt idx="1696">
                  <c:v>-0.40570000524166971</c:v>
                </c:pt>
                <c:pt idx="1697">
                  <c:v>-0.40739999780635117</c:v>
                </c:pt>
                <c:pt idx="1698">
                  <c:v>-0.40900001983391121</c:v>
                </c:pt>
                <c:pt idx="1699">
                  <c:v>-0.41099998597928789</c:v>
                </c:pt>
                <c:pt idx="1700">
                  <c:v>-0.41290002154710237</c:v>
                </c:pt>
                <c:pt idx="1701">
                  <c:v>-0.41200002326513641</c:v>
                </c:pt>
                <c:pt idx="1702">
                  <c:v>-0.4102000144921476</c:v>
                </c:pt>
                <c:pt idx="1703">
                  <c:v>-0.40930001859669574</c:v>
                </c:pt>
                <c:pt idx="1704">
                  <c:v>-0.41219998778979061</c:v>
                </c:pt>
                <c:pt idx="1705">
                  <c:v>-0.41100001220911508</c:v>
                </c:pt>
                <c:pt idx="1706">
                  <c:v>-0.40760002613387769</c:v>
                </c:pt>
                <c:pt idx="1707">
                  <c:v>-0.40739999026845908</c:v>
                </c:pt>
                <c:pt idx="1708">
                  <c:v>-0.40490001468424452</c:v>
                </c:pt>
                <c:pt idx="1709">
                  <c:v>-0.40419997034041444</c:v>
                </c:pt>
                <c:pt idx="1710">
                  <c:v>-0.40330001878464827</c:v>
                </c:pt>
                <c:pt idx="1711">
                  <c:v>-0.40520002793346066</c:v>
                </c:pt>
                <c:pt idx="1712">
                  <c:v>-0.40759997443819884</c:v>
                </c:pt>
                <c:pt idx="1713">
                  <c:v>-0.40999999408086296</c:v>
                </c:pt>
                <c:pt idx="1714">
                  <c:v>-0.40780001782695763</c:v>
                </c:pt>
                <c:pt idx="1715">
                  <c:v>-0.4072000134474365</c:v>
                </c:pt>
                <c:pt idx="1716">
                  <c:v>-0.40769999923213618</c:v>
                </c:pt>
                <c:pt idx="1717">
                  <c:v>-0.40240002975042444</c:v>
                </c:pt>
                <c:pt idx="1718">
                  <c:v>-0.39719998101645615</c:v>
                </c:pt>
                <c:pt idx="1719">
                  <c:v>-0.39589997968141688</c:v>
                </c:pt>
                <c:pt idx="1720">
                  <c:v>-0.39659998139541131</c:v>
                </c:pt>
                <c:pt idx="1721">
                  <c:v>-0.39359997567953542</c:v>
                </c:pt>
                <c:pt idx="1722">
                  <c:v>-0.39090002717421157</c:v>
                </c:pt>
                <c:pt idx="1723">
                  <c:v>-0.38909998893359443</c:v>
                </c:pt>
                <c:pt idx="1724">
                  <c:v>-0.38989999370096484</c:v>
                </c:pt>
                <c:pt idx="1725">
                  <c:v>-0.39120001201081323</c:v>
                </c:pt>
                <c:pt idx="1726">
                  <c:v>-0.38600001983286347</c:v>
                </c:pt>
                <c:pt idx="1727">
                  <c:v>-0.38330000123096397</c:v>
                </c:pt>
                <c:pt idx="1728">
                  <c:v>-0.38349999684578506</c:v>
                </c:pt>
                <c:pt idx="1729">
                  <c:v>-0.37910001449199626</c:v>
                </c:pt>
                <c:pt idx="1730">
                  <c:v>-0.38100001382554183</c:v>
                </c:pt>
                <c:pt idx="1731">
                  <c:v>-0.38169999589445069</c:v>
                </c:pt>
                <c:pt idx="1732">
                  <c:v>-0.38110002774919849</c:v>
                </c:pt>
                <c:pt idx="1733">
                  <c:v>-0.38090001659293193</c:v>
                </c:pt>
                <c:pt idx="1734">
                  <c:v>-0.37780000476777786</c:v>
                </c:pt>
                <c:pt idx="1735">
                  <c:v>-0.37889999293838628</c:v>
                </c:pt>
                <c:pt idx="1736">
                  <c:v>-0.37480000381037826</c:v>
                </c:pt>
                <c:pt idx="1737">
                  <c:v>-0.37629998283227906</c:v>
                </c:pt>
                <c:pt idx="1738">
                  <c:v>-0.37570000113919377</c:v>
                </c:pt>
                <c:pt idx="1739">
                  <c:v>-0.37289998559572268</c:v>
                </c:pt>
                <c:pt idx="1740">
                  <c:v>-0.37320000019099098</c:v>
                </c:pt>
                <c:pt idx="1741">
                  <c:v>-0.37439997243200196</c:v>
                </c:pt>
                <c:pt idx="1742">
                  <c:v>-0.37750002832035534</c:v>
                </c:pt>
                <c:pt idx="1743">
                  <c:v>-0.37619997043657349</c:v>
                </c:pt>
                <c:pt idx="1744">
                  <c:v>-0.37629998940974474</c:v>
                </c:pt>
                <c:pt idx="1745">
                  <c:v>-0.38270002937497338</c:v>
                </c:pt>
                <c:pt idx="1746">
                  <c:v>-0.38310000161436619</c:v>
                </c:pt>
                <c:pt idx="1747">
                  <c:v>-0.38360000705142738</c:v>
                </c:pt>
                <c:pt idx="1748">
                  <c:v>-0.38549999351380393</c:v>
                </c:pt>
                <c:pt idx="1749">
                  <c:v>-0.38700000571407145</c:v>
                </c:pt>
                <c:pt idx="1750">
                  <c:v>-0.38639997119753389</c:v>
                </c:pt>
                <c:pt idx="1751">
                  <c:v>-0.39070001048094127</c:v>
                </c:pt>
                <c:pt idx="1752">
                  <c:v>-0.38789997834828682</c:v>
                </c:pt>
                <c:pt idx="1753">
                  <c:v>-0.39060002374026226</c:v>
                </c:pt>
                <c:pt idx="1754">
                  <c:v>-0.39289999227185035</c:v>
                </c:pt>
                <c:pt idx="1755">
                  <c:v>-0.39140002956264652</c:v>
                </c:pt>
                <c:pt idx="1756">
                  <c:v>-0.3916999980865512</c:v>
                </c:pt>
                <c:pt idx="1757">
                  <c:v>-0.38860001334978733</c:v>
                </c:pt>
                <c:pt idx="1758">
                  <c:v>-0.38799998493050225</c:v>
                </c:pt>
                <c:pt idx="1759">
                  <c:v>-0.38879999407799914</c:v>
                </c:pt>
                <c:pt idx="1760">
                  <c:v>-0.38590000562544446</c:v>
                </c:pt>
                <c:pt idx="1761">
                  <c:v>-0.37920002259488683</c:v>
                </c:pt>
                <c:pt idx="1762">
                  <c:v>-0.37520000027870992</c:v>
                </c:pt>
                <c:pt idx="1763">
                  <c:v>-0.37839999284187797</c:v>
                </c:pt>
                <c:pt idx="1764">
                  <c:v>-0.37640002469561296</c:v>
                </c:pt>
                <c:pt idx="1765">
                  <c:v>-0.37320001964690164</c:v>
                </c:pt>
                <c:pt idx="1766">
                  <c:v>-0.37709997968340758</c:v>
                </c:pt>
                <c:pt idx="1767">
                  <c:v>-0.37860000610089628</c:v>
                </c:pt>
                <c:pt idx="1768">
                  <c:v>-0.37910002880380489</c:v>
                </c:pt>
                <c:pt idx="1769">
                  <c:v>-0.38230002135969698</c:v>
                </c:pt>
                <c:pt idx="1770">
                  <c:v>-0.38170001392427366</c:v>
                </c:pt>
                <c:pt idx="1771">
                  <c:v>-0.38349998988996958</c:v>
                </c:pt>
                <c:pt idx="1772">
                  <c:v>-0.38500002479122486</c:v>
                </c:pt>
                <c:pt idx="1773">
                  <c:v>-0.38409998721908778</c:v>
                </c:pt>
                <c:pt idx="1774">
                  <c:v>-0.3853999852144625</c:v>
                </c:pt>
                <c:pt idx="1775">
                  <c:v>-0.39160001467826078</c:v>
                </c:pt>
                <c:pt idx="1776">
                  <c:v>-0.39389999741979409</c:v>
                </c:pt>
                <c:pt idx="1777">
                  <c:v>-0.39360001639579423</c:v>
                </c:pt>
                <c:pt idx="1778">
                  <c:v>-0.39840002927667229</c:v>
                </c:pt>
                <c:pt idx="1779">
                  <c:v>-0.40300002860021777</c:v>
                </c:pt>
                <c:pt idx="1780">
                  <c:v>-0.40150002898735693</c:v>
                </c:pt>
                <c:pt idx="1781">
                  <c:v>-0.39880000800621929</c:v>
                </c:pt>
                <c:pt idx="1782">
                  <c:v>-0.40239997787284665</c:v>
                </c:pt>
                <c:pt idx="1783">
                  <c:v>-0.40580000362388091</c:v>
                </c:pt>
                <c:pt idx="1784">
                  <c:v>-0.40819997282233089</c:v>
                </c:pt>
                <c:pt idx="1785">
                  <c:v>-0.41180001277825795</c:v>
                </c:pt>
                <c:pt idx="1786">
                  <c:v>-0.40760000704904087</c:v>
                </c:pt>
                <c:pt idx="1787">
                  <c:v>-0.40859997558436589</c:v>
                </c:pt>
                <c:pt idx="1788">
                  <c:v>-0.40820002403052058</c:v>
                </c:pt>
                <c:pt idx="1789">
                  <c:v>-0.40740000304504065</c:v>
                </c:pt>
                <c:pt idx="1790">
                  <c:v>-0.41139998883591034</c:v>
                </c:pt>
                <c:pt idx="1791">
                  <c:v>-0.41280001053382875</c:v>
                </c:pt>
                <c:pt idx="1792">
                  <c:v>-0.41230000953510171</c:v>
                </c:pt>
                <c:pt idx="1793">
                  <c:v>-0.40989998821896734</c:v>
                </c:pt>
                <c:pt idx="1794">
                  <c:v>-0.41049998688686173</c:v>
                </c:pt>
                <c:pt idx="1795">
                  <c:v>-0.41210001230501803</c:v>
                </c:pt>
                <c:pt idx="1796">
                  <c:v>-0.41330000758171082</c:v>
                </c:pt>
                <c:pt idx="1797">
                  <c:v>-0.41800000080547761</c:v>
                </c:pt>
                <c:pt idx="1798">
                  <c:v>-0.4198999903164804</c:v>
                </c:pt>
                <c:pt idx="1799">
                  <c:v>-0.41770001439726911</c:v>
                </c:pt>
                <c:pt idx="1800">
                  <c:v>-0.42040000019187573</c:v>
                </c:pt>
                <c:pt idx="1801">
                  <c:v>-0.42230000595736783</c:v>
                </c:pt>
                <c:pt idx="1802">
                  <c:v>-0.42759998936526245</c:v>
                </c:pt>
                <c:pt idx="1803">
                  <c:v>-0.425999990751734</c:v>
                </c:pt>
                <c:pt idx="1804">
                  <c:v>-0.42990000666759443</c:v>
                </c:pt>
                <c:pt idx="1805">
                  <c:v>-0.43290000467095524</c:v>
                </c:pt>
                <c:pt idx="1806">
                  <c:v>-0.4283999982799287</c:v>
                </c:pt>
                <c:pt idx="1807">
                  <c:v>-0.4249999867824954</c:v>
                </c:pt>
                <c:pt idx="1808">
                  <c:v>-0.42489998884411762</c:v>
                </c:pt>
                <c:pt idx="1809">
                  <c:v>-0.42880001119920053</c:v>
                </c:pt>
                <c:pt idx="1810">
                  <c:v>-0.42969999732304132</c:v>
                </c:pt>
                <c:pt idx="1811">
                  <c:v>-0.42819999870698666</c:v>
                </c:pt>
                <c:pt idx="1812">
                  <c:v>-0.42400001025089296</c:v>
                </c:pt>
                <c:pt idx="1813">
                  <c:v>-0.42280000958271557</c:v>
                </c:pt>
                <c:pt idx="1814">
                  <c:v>-0.42209998521138914</c:v>
                </c:pt>
                <c:pt idx="1815">
                  <c:v>-0.42260000114038121</c:v>
                </c:pt>
                <c:pt idx="1816">
                  <c:v>-0.42310001267469488</c:v>
                </c:pt>
                <c:pt idx="1817">
                  <c:v>-0.42590000929340022</c:v>
                </c:pt>
                <c:pt idx="1818">
                  <c:v>-0.42909999846597202</c:v>
                </c:pt>
                <c:pt idx="1819">
                  <c:v>-0.43200000456999987</c:v>
                </c:pt>
                <c:pt idx="1820">
                  <c:v>-0.43309999713528669</c:v>
                </c:pt>
                <c:pt idx="1821">
                  <c:v>-0.43379998597811209</c:v>
                </c:pt>
                <c:pt idx="1822">
                  <c:v>-0.43700000190438004</c:v>
                </c:pt>
                <c:pt idx="1823">
                  <c:v>-0.43840001444914378</c:v>
                </c:pt>
                <c:pt idx="1824">
                  <c:v>-0.44049998769332888</c:v>
                </c:pt>
                <c:pt idx="1825">
                  <c:v>-0.44120000667317072</c:v>
                </c:pt>
                <c:pt idx="1826">
                  <c:v>-0.44509998702415032</c:v>
                </c:pt>
                <c:pt idx="1827">
                  <c:v>-0.44639999279752374</c:v>
                </c:pt>
                <c:pt idx="1828">
                  <c:v>-0.44649999417742947</c:v>
                </c:pt>
                <c:pt idx="1829">
                  <c:v>-0.44540000944107305</c:v>
                </c:pt>
                <c:pt idx="1830">
                  <c:v>-0.44700001182354754</c:v>
                </c:pt>
                <c:pt idx="1831">
                  <c:v>-0.44999998812272679</c:v>
                </c:pt>
                <c:pt idx="1832">
                  <c:v>-0.45330001354159322</c:v>
                </c:pt>
                <c:pt idx="1833">
                  <c:v>-0.45439999355585314</c:v>
                </c:pt>
                <c:pt idx="1834">
                  <c:v>-0.45579998951143352</c:v>
                </c:pt>
                <c:pt idx="1835">
                  <c:v>-0.45800000881718006</c:v>
                </c:pt>
                <c:pt idx="1836">
                  <c:v>-0.45450001425342634</c:v>
                </c:pt>
                <c:pt idx="1837">
                  <c:v>-0.45320000548235839</c:v>
                </c:pt>
                <c:pt idx="1838">
                  <c:v>-0.45340000752912601</c:v>
                </c:pt>
                <c:pt idx="1839">
                  <c:v>-0.45439998721849406</c:v>
                </c:pt>
                <c:pt idx="1840">
                  <c:v>-0.4551000061983359</c:v>
                </c:pt>
                <c:pt idx="1841">
                  <c:v>-0.45769998992909677</c:v>
                </c:pt>
                <c:pt idx="1842">
                  <c:v>-0.4600999889371451</c:v>
                </c:pt>
                <c:pt idx="1843">
                  <c:v>-0.45620001334464177</c:v>
                </c:pt>
                <c:pt idx="1844">
                  <c:v>-0.45720000896108104</c:v>
                </c:pt>
                <c:pt idx="1845">
                  <c:v>-0.45330001406546216</c:v>
                </c:pt>
                <c:pt idx="1846">
                  <c:v>-0.45229998597642407</c:v>
                </c:pt>
                <c:pt idx="1847">
                  <c:v>-0.4587000059618731</c:v>
                </c:pt>
                <c:pt idx="1848">
                  <c:v>-0.45719999446737347</c:v>
                </c:pt>
                <c:pt idx="1849">
                  <c:v>-0.46109999413602054</c:v>
                </c:pt>
                <c:pt idx="1850">
                  <c:v>-0.46290001277520787</c:v>
                </c:pt>
                <c:pt idx="1851">
                  <c:v>-0.46159999517840333</c:v>
                </c:pt>
                <c:pt idx="1852">
                  <c:v>-0.46129998774267733</c:v>
                </c:pt>
                <c:pt idx="1853">
                  <c:v>-0.46390001349209342</c:v>
                </c:pt>
                <c:pt idx="1854">
                  <c:v>-0.46850000333506614</c:v>
                </c:pt>
                <c:pt idx="1855">
                  <c:v>-0.46859999861771939</c:v>
                </c:pt>
                <c:pt idx="1856">
                  <c:v>-0.47080001420545159</c:v>
                </c:pt>
                <c:pt idx="1857">
                  <c:v>-0.47270000776916277</c:v>
                </c:pt>
                <c:pt idx="1858">
                  <c:v>-0.47399998645414598</c:v>
                </c:pt>
                <c:pt idx="1859">
                  <c:v>-0.46940001053735614</c:v>
                </c:pt>
                <c:pt idx="1860">
                  <c:v>-0.47399999799381476</c:v>
                </c:pt>
                <c:pt idx="1861">
                  <c:v>-0.47370000748196617</c:v>
                </c:pt>
                <c:pt idx="1862">
                  <c:v>-0.47670000409561908</c:v>
                </c:pt>
                <c:pt idx="1863">
                  <c:v>-0.47570001259009587</c:v>
                </c:pt>
                <c:pt idx="1864">
                  <c:v>-0.47840000819269335</c:v>
                </c:pt>
                <c:pt idx="1865">
                  <c:v>-0.4755000034783734</c:v>
                </c:pt>
                <c:pt idx="1866">
                  <c:v>-0.47309998993296176</c:v>
                </c:pt>
                <c:pt idx="1867">
                  <c:v>-0.4764000102513819</c:v>
                </c:pt>
                <c:pt idx="1868">
                  <c:v>-0.47930000958149321</c:v>
                </c:pt>
                <c:pt idx="1869">
                  <c:v>-0.48429999603831675</c:v>
                </c:pt>
                <c:pt idx="1870">
                  <c:v>-0.48569999536994146</c:v>
                </c:pt>
                <c:pt idx="1871">
                  <c:v>-0.48609999775362667</c:v>
                </c:pt>
                <c:pt idx="1872">
                  <c:v>-0.49149999470682815</c:v>
                </c:pt>
                <c:pt idx="1873">
                  <c:v>-0.49510000047303038</c:v>
                </c:pt>
                <c:pt idx="1874">
                  <c:v>-0.49799999303650111</c:v>
                </c:pt>
                <c:pt idx="1875">
                  <c:v>-0.49660000524454517</c:v>
                </c:pt>
                <c:pt idx="1876">
                  <c:v>-0.49600001101498492</c:v>
                </c:pt>
                <c:pt idx="1877">
                  <c:v>-0.49589999375166371</c:v>
                </c:pt>
                <c:pt idx="1878">
                  <c:v>-0.49870000290684402</c:v>
                </c:pt>
                <c:pt idx="1879">
                  <c:v>-0.49959999918792164</c:v>
                </c:pt>
                <c:pt idx="1880">
                  <c:v>-0.50040000562148634</c:v>
                </c:pt>
                <c:pt idx="1881">
                  <c:v>-0.50120000090100802</c:v>
                </c:pt>
                <c:pt idx="1882">
                  <c:v>-0.50049999313341687</c:v>
                </c:pt>
                <c:pt idx="1883">
                  <c:v>-0.50269998874864541</c:v>
                </c:pt>
                <c:pt idx="1884">
                  <c:v>-0.50649999179586302</c:v>
                </c:pt>
                <c:pt idx="1885">
                  <c:v>-0.50840000333118951</c:v>
                </c:pt>
                <c:pt idx="1886">
                  <c:v>-0.51170000266574789</c:v>
                </c:pt>
                <c:pt idx="1887">
                  <c:v>-0.51179998779116431</c:v>
                </c:pt>
                <c:pt idx="1888">
                  <c:v>-0.50889999899663962</c:v>
                </c:pt>
                <c:pt idx="1889">
                  <c:v>-0.51090000204567332</c:v>
                </c:pt>
                <c:pt idx="1890">
                  <c:v>-0.51069999596802518</c:v>
                </c:pt>
                <c:pt idx="1891">
                  <c:v>-0.50949999868316809</c:v>
                </c:pt>
                <c:pt idx="1892">
                  <c:v>-0.51060000411962392</c:v>
                </c:pt>
                <c:pt idx="1893">
                  <c:v>-0.50869999363203533</c:v>
                </c:pt>
                <c:pt idx="1894">
                  <c:v>-0.50729999534814851</c:v>
                </c:pt>
                <c:pt idx="1895">
                  <c:v>-0.50710000045364723</c:v>
                </c:pt>
                <c:pt idx="1896">
                  <c:v>-0.5026000052166637</c:v>
                </c:pt>
                <c:pt idx="1897">
                  <c:v>-0.50109999711276032</c:v>
                </c:pt>
                <c:pt idx="1898">
                  <c:v>-0.50529999744321685</c:v>
                </c:pt>
                <c:pt idx="1899">
                  <c:v>-0.50949999542353908</c:v>
                </c:pt>
                <c:pt idx="1900">
                  <c:v>-0.50879999644530471</c:v>
                </c:pt>
                <c:pt idx="1901">
                  <c:v>-0.50680000019201543</c:v>
                </c:pt>
                <c:pt idx="1902">
                  <c:v>-0.50319999818748329</c:v>
                </c:pt>
                <c:pt idx="1903">
                  <c:v>-0.50480000022798777</c:v>
                </c:pt>
                <c:pt idx="1904">
                  <c:v>-0.50509999482164858</c:v>
                </c:pt>
                <c:pt idx="1905">
                  <c:v>-0.50409999415569473</c:v>
                </c:pt>
                <c:pt idx="1906">
                  <c:v>-0.50750000499829184</c:v>
                </c:pt>
                <c:pt idx="1907">
                  <c:v>-0.50730000469047809</c:v>
                </c:pt>
                <c:pt idx="1908">
                  <c:v>-0.50220000607805559</c:v>
                </c:pt>
                <c:pt idx="1909">
                  <c:v>-0.50660000505013159</c:v>
                </c:pt>
                <c:pt idx="1910">
                  <c:v>-0.503700005079736</c:v>
                </c:pt>
                <c:pt idx="1911">
                  <c:v>-0.50370000474504195</c:v>
                </c:pt>
                <c:pt idx="1912">
                  <c:v>-0.50340000035794219</c:v>
                </c:pt>
                <c:pt idx="1913">
                  <c:v>-0.50449999765987741</c:v>
                </c:pt>
                <c:pt idx="1914">
                  <c:v>-0.50340000276628416</c:v>
                </c:pt>
                <c:pt idx="1915">
                  <c:v>-0.50200000514450949</c:v>
                </c:pt>
                <c:pt idx="1916">
                  <c:v>-0.50480000514653511</c:v>
                </c:pt>
                <c:pt idx="1917">
                  <c:v>-0.50239999737095786</c:v>
                </c:pt>
                <c:pt idx="1918">
                  <c:v>-0.49849999706930248</c:v>
                </c:pt>
                <c:pt idx="1919">
                  <c:v>-0.49729999605915509</c:v>
                </c:pt>
                <c:pt idx="1920">
                  <c:v>-0.50030000588594703</c:v>
                </c:pt>
                <c:pt idx="1921">
                  <c:v>-0.49580000185960671</c:v>
                </c:pt>
                <c:pt idx="1922">
                  <c:v>-0.49780000695318449</c:v>
                </c:pt>
                <c:pt idx="1923">
                  <c:v>-0.49469999851862667</c:v>
                </c:pt>
                <c:pt idx="1924">
                  <c:v>-0.49140000667102868</c:v>
                </c:pt>
                <c:pt idx="1925">
                  <c:v>-0.49030000464699697</c:v>
                </c:pt>
                <c:pt idx="1926">
                  <c:v>-0.48970000669214642</c:v>
                </c:pt>
                <c:pt idx="1927">
                  <c:v>-0.49150000028748764</c:v>
                </c:pt>
                <c:pt idx="1928">
                  <c:v>-0.48740000302495901</c:v>
                </c:pt>
                <c:pt idx="1929">
                  <c:v>-0.48640000676823547</c:v>
                </c:pt>
                <c:pt idx="1930">
                  <c:v>-0.48459999933402287</c:v>
                </c:pt>
                <c:pt idx="1931">
                  <c:v>-0.48220000306901056</c:v>
                </c:pt>
                <c:pt idx="1932">
                  <c:v>-0.4810999987021205</c:v>
                </c:pt>
                <c:pt idx="1933">
                  <c:v>-0.47729999839066295</c:v>
                </c:pt>
                <c:pt idx="1934">
                  <c:v>-0.47410000348463655</c:v>
                </c:pt>
                <c:pt idx="1935">
                  <c:v>-0.47440000215283362</c:v>
                </c:pt>
                <c:pt idx="1936">
                  <c:v>-0.47580000184098026</c:v>
                </c:pt>
                <c:pt idx="1937">
                  <c:v>-0.47199999713484431</c:v>
                </c:pt>
                <c:pt idx="1938">
                  <c:v>-0.47410000221134396</c:v>
                </c:pt>
                <c:pt idx="1939">
                  <c:v>-0.47069999850646127</c:v>
                </c:pt>
                <c:pt idx="1940">
                  <c:v>-0.46760000361246057</c:v>
                </c:pt>
                <c:pt idx="1941">
                  <c:v>-0.46560000092722476</c:v>
                </c:pt>
                <c:pt idx="1942">
                  <c:v>-0.46380000025965273</c:v>
                </c:pt>
                <c:pt idx="1943">
                  <c:v>-0.46429999790416332</c:v>
                </c:pt>
                <c:pt idx="1944">
                  <c:v>-0.4649000002827961</c:v>
                </c:pt>
                <c:pt idx="1945">
                  <c:v>-0.46180000164895318</c:v>
                </c:pt>
                <c:pt idx="1946">
                  <c:v>-0.45540000370237976</c:v>
                </c:pt>
                <c:pt idx="1947">
                  <c:v>-0.45489999795972835</c:v>
                </c:pt>
                <c:pt idx="1948">
                  <c:v>-0.45559999966644682</c:v>
                </c:pt>
                <c:pt idx="1949">
                  <c:v>-0.45540000136679737</c:v>
                </c:pt>
                <c:pt idx="1950">
                  <c:v>-0.45579999969049823</c:v>
                </c:pt>
                <c:pt idx="1951">
                  <c:v>-0.46049999833485344</c:v>
                </c:pt>
                <c:pt idx="1952">
                  <c:v>-0.45989999937592074</c:v>
                </c:pt>
                <c:pt idx="1953">
                  <c:v>-0.45850000176869798</c:v>
                </c:pt>
                <c:pt idx="1954">
                  <c:v>-0.45859999840467935</c:v>
                </c:pt>
                <c:pt idx="1955">
                  <c:v>-0.45830000010755612</c:v>
                </c:pt>
                <c:pt idx="1956">
                  <c:v>-0.45969999978115084</c:v>
                </c:pt>
                <c:pt idx="1957">
                  <c:v>-0.46240000012039673</c:v>
                </c:pt>
                <c:pt idx="1958">
                  <c:v>-0.45999999844934791</c:v>
                </c:pt>
                <c:pt idx="1959">
                  <c:v>-0.45680000016727718</c:v>
                </c:pt>
                <c:pt idx="1960">
                  <c:v>-0.45380000035947887</c:v>
                </c:pt>
                <c:pt idx="1961">
                  <c:v>-0.45150000089779496</c:v>
                </c:pt>
                <c:pt idx="1962">
                  <c:v>-0.45080000007146737</c:v>
                </c:pt>
                <c:pt idx="1963">
                  <c:v>-0.45169999940844718</c:v>
                </c:pt>
                <c:pt idx="1964">
                  <c:v>-0.44659999985742616</c:v>
                </c:pt>
                <c:pt idx="1965">
                  <c:v>-0.44570000017847633</c:v>
                </c:pt>
                <c:pt idx="1966">
                  <c:v>-0.44549999992159428</c:v>
                </c:pt>
                <c:pt idx="1967">
                  <c:v>-0.44030000011116499</c:v>
                </c:pt>
                <c:pt idx="1968">
                  <c:v>-0.43919999999343418</c:v>
                </c:pt>
                <c:pt idx="1969">
                  <c:v>-0.44290000021283049</c:v>
                </c:pt>
                <c:pt idx="1970">
                  <c:v>-0.44149999997898703</c:v>
                </c:pt>
                <c:pt idx="1971">
                  <c:v>-0.44320000015432015</c:v>
                </c:pt>
                <c:pt idx="1972">
                  <c:v>-0.44120000026305206</c:v>
                </c:pt>
                <c:pt idx="1973">
                  <c:v>-0.44030000078055309</c:v>
                </c:pt>
                <c:pt idx="1974">
                  <c:v>-0.43879999945056625</c:v>
                </c:pt>
                <c:pt idx="1975">
                  <c:v>-0.44060000013996614</c:v>
                </c:pt>
                <c:pt idx="1976">
                  <c:v>-0.44289999930333579</c:v>
                </c:pt>
                <c:pt idx="1977">
                  <c:v>-0.43569999985629693</c:v>
                </c:pt>
                <c:pt idx="1978">
                  <c:v>-0.43489999919984257</c:v>
                </c:pt>
                <c:pt idx="1979">
                  <c:v>-0.4357999992207624</c:v>
                </c:pt>
                <c:pt idx="1980">
                  <c:v>-0.43740000126126688</c:v>
                </c:pt>
                <c:pt idx="1981">
                  <c:v>-0.43840000161435455</c:v>
                </c:pt>
                <c:pt idx="1982">
                  <c:v>-0.43999999992229277</c:v>
                </c:pt>
                <c:pt idx="1983">
                  <c:v>-0.43439999995462131</c:v>
                </c:pt>
                <c:pt idx="1984">
                  <c:v>-0.4334999996208353</c:v>
                </c:pt>
                <c:pt idx="1985">
                  <c:v>-0.43279999827063875</c:v>
                </c:pt>
                <c:pt idx="1986">
                  <c:v>-0.43099999830155866</c:v>
                </c:pt>
                <c:pt idx="1987">
                  <c:v>-0.4305999969583354</c:v>
                </c:pt>
                <c:pt idx="1988">
                  <c:v>-0.42549999799666693</c:v>
                </c:pt>
                <c:pt idx="1989">
                  <c:v>-0.42719999935070518</c:v>
                </c:pt>
                <c:pt idx="1990">
                  <c:v>-0.4293000007091905</c:v>
                </c:pt>
                <c:pt idx="1991">
                  <c:v>-0.42609999904379947</c:v>
                </c:pt>
                <c:pt idx="1992">
                  <c:v>-0.42359999772452284</c:v>
                </c:pt>
                <c:pt idx="1993">
                  <c:v>-0.4190000007947674</c:v>
                </c:pt>
                <c:pt idx="1994">
                  <c:v>-0.42199999841977842</c:v>
                </c:pt>
                <c:pt idx="1995">
                  <c:v>-0.42279999708262039</c:v>
                </c:pt>
                <c:pt idx="1996">
                  <c:v>-0.42369999843504047</c:v>
                </c:pt>
                <c:pt idx="1997">
                  <c:v>-0.42350000282749534</c:v>
                </c:pt>
                <c:pt idx="1998">
                  <c:v>-0.42390000216983026</c:v>
                </c:pt>
                <c:pt idx="1999">
                  <c:v>-0.42120000354771037</c:v>
                </c:pt>
                <c:pt idx="2000">
                  <c:v>-0.42129999848111765</c:v>
                </c:pt>
                <c:pt idx="2001">
                  <c:v>-0.42209999680926558</c:v>
                </c:pt>
                <c:pt idx="2002">
                  <c:v>-0.42169999954057857</c:v>
                </c:pt>
                <c:pt idx="2003">
                  <c:v>-0.42010000126174418</c:v>
                </c:pt>
                <c:pt idx="2004">
                  <c:v>-0.41799999721843051</c:v>
                </c:pt>
                <c:pt idx="2005">
                  <c:v>-0.41760000265639974</c:v>
                </c:pt>
                <c:pt idx="2006">
                  <c:v>-0.42030000130762346</c:v>
                </c:pt>
                <c:pt idx="2007">
                  <c:v>-0.42070000267995056</c:v>
                </c:pt>
                <c:pt idx="2008">
                  <c:v>-0.41920000100799371</c:v>
                </c:pt>
                <c:pt idx="2009">
                  <c:v>-0.41739999358833302</c:v>
                </c:pt>
                <c:pt idx="2010">
                  <c:v>-0.41660000681440579</c:v>
                </c:pt>
                <c:pt idx="2011">
                  <c:v>-0.41429999566025799</c:v>
                </c:pt>
                <c:pt idx="2012">
                  <c:v>-0.41129999534314265</c:v>
                </c:pt>
                <c:pt idx="2013">
                  <c:v>-0.40929999334912281</c:v>
                </c:pt>
                <c:pt idx="2014">
                  <c:v>-0.40549999303766526</c:v>
                </c:pt>
                <c:pt idx="2015">
                  <c:v>-0.4036000062696985</c:v>
                </c:pt>
                <c:pt idx="2016">
                  <c:v>-0.40180000662076054</c:v>
                </c:pt>
                <c:pt idx="2017">
                  <c:v>-0.39559999818447977</c:v>
                </c:pt>
                <c:pt idx="2018">
                  <c:v>-0.39440000023751054</c:v>
                </c:pt>
                <c:pt idx="2019">
                  <c:v>-0.39820000328472815</c:v>
                </c:pt>
                <c:pt idx="2020">
                  <c:v>-0.39719999382214155</c:v>
                </c:pt>
                <c:pt idx="2021">
                  <c:v>-0.40040000533917919</c:v>
                </c:pt>
                <c:pt idx="2022">
                  <c:v>-0.39929999689775286</c:v>
                </c:pt>
                <c:pt idx="2023">
                  <c:v>-0.39920000097481534</c:v>
                </c:pt>
                <c:pt idx="2024">
                  <c:v>-0.40300000266870484</c:v>
                </c:pt>
                <c:pt idx="2025">
                  <c:v>-0.40739999928337056</c:v>
                </c:pt>
                <c:pt idx="2026">
                  <c:v>-0.40890000402578153</c:v>
                </c:pt>
                <c:pt idx="2027">
                  <c:v>-0.40810000302735716</c:v>
                </c:pt>
                <c:pt idx="2028">
                  <c:v>-0.41450000063923653</c:v>
                </c:pt>
                <c:pt idx="2029">
                  <c:v>-0.41059999930439517</c:v>
                </c:pt>
                <c:pt idx="2030">
                  <c:v>-0.40959999966435134</c:v>
                </c:pt>
                <c:pt idx="2031">
                  <c:v>-0.41119999899819959</c:v>
                </c:pt>
                <c:pt idx="2032">
                  <c:v>-0.41180000138410833</c:v>
                </c:pt>
                <c:pt idx="2033">
                  <c:v>-0.41150000615016324</c:v>
                </c:pt>
                <c:pt idx="2034">
                  <c:v>-0.40960000345512526</c:v>
                </c:pt>
                <c:pt idx="2035">
                  <c:v>-0.40939999600959709</c:v>
                </c:pt>
                <c:pt idx="2036">
                  <c:v>-0.40660000347997993</c:v>
                </c:pt>
                <c:pt idx="2037">
                  <c:v>-0.4050999926548684</c:v>
                </c:pt>
                <c:pt idx="2038">
                  <c:v>-0.4104000068618916</c:v>
                </c:pt>
                <c:pt idx="2039">
                  <c:v>-0.41220000314206118</c:v>
                </c:pt>
                <c:pt idx="2040">
                  <c:v>-0.40970000619563507</c:v>
                </c:pt>
                <c:pt idx="2041">
                  <c:v>-0.40620000655326294</c:v>
                </c:pt>
                <c:pt idx="2042">
                  <c:v>-0.40219999337568879</c:v>
                </c:pt>
                <c:pt idx="2043">
                  <c:v>-0.39909999983501621</c:v>
                </c:pt>
                <c:pt idx="2044">
                  <c:v>-0.40189999611175153</c:v>
                </c:pt>
                <c:pt idx="2045">
                  <c:v>-0.40099999918311369</c:v>
                </c:pt>
                <c:pt idx="2046">
                  <c:v>-0.40300000360002741</c:v>
                </c:pt>
                <c:pt idx="2047">
                  <c:v>-0.40170000326179434</c:v>
                </c:pt>
                <c:pt idx="2048">
                  <c:v>-0.40239999751793221</c:v>
                </c:pt>
                <c:pt idx="2049">
                  <c:v>-0.40499999516032403</c:v>
                </c:pt>
                <c:pt idx="2050">
                  <c:v>-0.40610000398010015</c:v>
                </c:pt>
                <c:pt idx="2051">
                  <c:v>-0.40499999925668817</c:v>
                </c:pt>
                <c:pt idx="2052">
                  <c:v>-0.4028000026664813</c:v>
                </c:pt>
                <c:pt idx="2053">
                  <c:v>-0.40380000403092708</c:v>
                </c:pt>
                <c:pt idx="2054">
                  <c:v>-0.40849999622878386</c:v>
                </c:pt>
                <c:pt idx="2055">
                  <c:v>-0.40219999389228178</c:v>
                </c:pt>
                <c:pt idx="2056">
                  <c:v>-0.40000000543659553</c:v>
                </c:pt>
                <c:pt idx="2057">
                  <c:v>-0.40029999494436197</c:v>
                </c:pt>
                <c:pt idx="2058">
                  <c:v>-0.40049999088660115</c:v>
                </c:pt>
                <c:pt idx="2059">
                  <c:v>-0.40330000986432424</c:v>
                </c:pt>
                <c:pt idx="2060">
                  <c:v>-0.40460000514576677</c:v>
                </c:pt>
                <c:pt idx="2061">
                  <c:v>-0.40329998688685009</c:v>
                </c:pt>
                <c:pt idx="2062">
                  <c:v>-0.40549998959613731</c:v>
                </c:pt>
                <c:pt idx="2063">
                  <c:v>-0.40540000214241445</c:v>
                </c:pt>
                <c:pt idx="2064">
                  <c:v>-0.40040000724548008</c:v>
                </c:pt>
                <c:pt idx="2065">
                  <c:v>-0.40190000352595234</c:v>
                </c:pt>
                <c:pt idx="2066">
                  <c:v>-0.40440000385569874</c:v>
                </c:pt>
                <c:pt idx="2067">
                  <c:v>-0.40249999237130396</c:v>
                </c:pt>
                <c:pt idx="2068">
                  <c:v>-0.40479999847593717</c:v>
                </c:pt>
                <c:pt idx="2069">
                  <c:v>-0.40849999814236071</c:v>
                </c:pt>
                <c:pt idx="2070">
                  <c:v>-0.40930001067317789</c:v>
                </c:pt>
                <c:pt idx="2071">
                  <c:v>-0.41070000085892389</c:v>
                </c:pt>
                <c:pt idx="2072">
                  <c:v>-0.40920001339691225</c:v>
                </c:pt>
                <c:pt idx="2073">
                  <c:v>-0.40679999613348627</c:v>
                </c:pt>
                <c:pt idx="2074">
                  <c:v>-0.40809998597251251</c:v>
                </c:pt>
                <c:pt idx="2075">
                  <c:v>-0.40639999546692707</c:v>
                </c:pt>
                <c:pt idx="2076">
                  <c:v>-0.41100001272570807</c:v>
                </c:pt>
                <c:pt idx="2077">
                  <c:v>-0.4135000022361055</c:v>
                </c:pt>
                <c:pt idx="2078">
                  <c:v>-0.41959998902893858</c:v>
                </c:pt>
                <c:pt idx="2079">
                  <c:v>-0.41929999074636726</c:v>
                </c:pt>
                <c:pt idx="2080">
                  <c:v>-0.4197999927928322</c:v>
                </c:pt>
                <c:pt idx="2081">
                  <c:v>-0.42180000500229653</c:v>
                </c:pt>
                <c:pt idx="2082">
                  <c:v>-0.41740000739082461</c:v>
                </c:pt>
                <c:pt idx="2083">
                  <c:v>-0.41810000738769304</c:v>
                </c:pt>
                <c:pt idx="2084">
                  <c:v>-0.41699999995034887</c:v>
                </c:pt>
                <c:pt idx="2085">
                  <c:v>-0.41050000776886009</c:v>
                </c:pt>
                <c:pt idx="2086">
                  <c:v>-0.40610000338347163</c:v>
                </c:pt>
                <c:pt idx="2087">
                  <c:v>-0.40789998917171033</c:v>
                </c:pt>
                <c:pt idx="2088">
                  <c:v>-0.40610000476590358</c:v>
                </c:pt>
                <c:pt idx="2089">
                  <c:v>-0.40229999361326918</c:v>
                </c:pt>
                <c:pt idx="2090">
                  <c:v>-0.40880000343167922</c:v>
                </c:pt>
                <c:pt idx="2091">
                  <c:v>-0.41339999327465193</c:v>
                </c:pt>
                <c:pt idx="2092">
                  <c:v>-0.40920000820187852</c:v>
                </c:pt>
                <c:pt idx="2093">
                  <c:v>-0.40469999265769729</c:v>
                </c:pt>
                <c:pt idx="2094">
                  <c:v>-0.40339999536809046</c:v>
                </c:pt>
                <c:pt idx="2095">
                  <c:v>-0.4059000038614613</c:v>
                </c:pt>
                <c:pt idx="2096">
                  <c:v>-0.40409999575058464</c:v>
                </c:pt>
                <c:pt idx="2097">
                  <c:v>-0.40229999036819208</c:v>
                </c:pt>
                <c:pt idx="2098">
                  <c:v>-0.40190000190341379</c:v>
                </c:pt>
                <c:pt idx="2099">
                  <c:v>-0.39889999346632976</c:v>
                </c:pt>
                <c:pt idx="2100">
                  <c:v>-0.40029999618127476</c:v>
                </c:pt>
                <c:pt idx="2101">
                  <c:v>-0.40530000872240635</c:v>
                </c:pt>
                <c:pt idx="2102">
                  <c:v>-0.40659999113267986</c:v>
                </c:pt>
                <c:pt idx="2103">
                  <c:v>-0.40770000333577627</c:v>
                </c:pt>
                <c:pt idx="2104">
                  <c:v>-0.40959998674225062</c:v>
                </c:pt>
                <c:pt idx="2105">
                  <c:v>-0.40390001454215962</c:v>
                </c:pt>
                <c:pt idx="2106">
                  <c:v>-0.40299998745467747</c:v>
                </c:pt>
                <c:pt idx="2107">
                  <c:v>-0.40150001253641676</c:v>
                </c:pt>
                <c:pt idx="2108">
                  <c:v>-0.40209999799117213</c:v>
                </c:pt>
                <c:pt idx="2109">
                  <c:v>-0.39889999666047515</c:v>
                </c:pt>
                <c:pt idx="2110">
                  <c:v>-0.3989999953264487</c:v>
                </c:pt>
                <c:pt idx="2111">
                  <c:v>-0.39600000381324207</c:v>
                </c:pt>
                <c:pt idx="2112">
                  <c:v>-0.39239998893026495</c:v>
                </c:pt>
                <c:pt idx="2113">
                  <c:v>-0.39439999198657461</c:v>
                </c:pt>
                <c:pt idx="2114">
                  <c:v>-0.39589999503368745</c:v>
                </c:pt>
                <c:pt idx="2115">
                  <c:v>-0.39519998693140224</c:v>
                </c:pt>
                <c:pt idx="2116">
                  <c:v>-0.3992000065773027</c:v>
                </c:pt>
                <c:pt idx="2117">
                  <c:v>-0.39780000829341589</c:v>
                </c:pt>
                <c:pt idx="2118">
                  <c:v>-0.3937000059595448</c:v>
                </c:pt>
                <c:pt idx="2119">
                  <c:v>-0.39490000429213978</c:v>
                </c:pt>
                <c:pt idx="2120">
                  <c:v>-0.39359999990119832</c:v>
                </c:pt>
                <c:pt idx="2121">
                  <c:v>-0.39369998669280903</c:v>
                </c:pt>
                <c:pt idx="2122">
                  <c:v>-0.39510000633890741</c:v>
                </c:pt>
                <c:pt idx="2123">
                  <c:v>-0.39509999956499087</c:v>
                </c:pt>
                <c:pt idx="2124">
                  <c:v>-0.39440000533795683</c:v>
                </c:pt>
                <c:pt idx="2125">
                  <c:v>-0.40050001177587546</c:v>
                </c:pt>
                <c:pt idx="2126">
                  <c:v>-0.39740000300662359</c:v>
                </c:pt>
                <c:pt idx="2127">
                  <c:v>-0.39319999728468247</c:v>
                </c:pt>
                <c:pt idx="2128">
                  <c:v>-0.39580001015565358</c:v>
                </c:pt>
                <c:pt idx="2129">
                  <c:v>-0.39390001253923401</c:v>
                </c:pt>
                <c:pt idx="2130">
                  <c:v>-0.38980001425079536</c:v>
                </c:pt>
                <c:pt idx="2131">
                  <c:v>-0.38599999326834222</c:v>
                </c:pt>
                <c:pt idx="2132">
                  <c:v>-0.38590000514523126</c:v>
                </c:pt>
                <c:pt idx="2133">
                  <c:v>-0.39009999771224102</c:v>
                </c:pt>
                <c:pt idx="2134">
                  <c:v>-0.3917999960394809</c:v>
                </c:pt>
                <c:pt idx="2135">
                  <c:v>-0.38940000757429516</c:v>
                </c:pt>
                <c:pt idx="2136">
                  <c:v>-0.39180000962369377</c:v>
                </c:pt>
                <c:pt idx="2137">
                  <c:v>-0.39100000829785131</c:v>
                </c:pt>
                <c:pt idx="2138">
                  <c:v>-0.39029999070044141</c:v>
                </c:pt>
                <c:pt idx="2139">
                  <c:v>-0.3929999866450089</c:v>
                </c:pt>
                <c:pt idx="2140">
                  <c:v>-0.39319998631253839</c:v>
                </c:pt>
                <c:pt idx="2141">
                  <c:v>-0.39359999580483418</c:v>
                </c:pt>
                <c:pt idx="2142">
                  <c:v>-0.39740000596066238</c:v>
                </c:pt>
                <c:pt idx="2143">
                  <c:v>-0.39579998736735433</c:v>
                </c:pt>
                <c:pt idx="2144">
                  <c:v>-0.3928999951822334</c:v>
                </c:pt>
                <c:pt idx="2145">
                  <c:v>-0.39580000128626125</c:v>
                </c:pt>
                <c:pt idx="2146">
                  <c:v>-0.39990000128454994</c:v>
                </c:pt>
                <c:pt idx="2147">
                  <c:v>-0.40850001416401938</c:v>
                </c:pt>
                <c:pt idx="2148">
                  <c:v>-0.41160000738454983</c:v>
                </c:pt>
                <c:pt idx="2149">
                  <c:v>-0.41179999317682814</c:v>
                </c:pt>
                <c:pt idx="2150">
                  <c:v>-0.41159998912189621</c:v>
                </c:pt>
                <c:pt idx="2151">
                  <c:v>-0.40920000471669482</c:v>
                </c:pt>
                <c:pt idx="2152">
                  <c:v>-0.40559998645767337</c:v>
                </c:pt>
                <c:pt idx="2153">
                  <c:v>-0.40380000170989661</c:v>
                </c:pt>
                <c:pt idx="2154">
                  <c:v>-0.40789997224783292</c:v>
                </c:pt>
                <c:pt idx="2155">
                  <c:v>-0.40769997768074973</c:v>
                </c:pt>
                <c:pt idx="2156">
                  <c:v>-0.4104000047664158</c:v>
                </c:pt>
                <c:pt idx="2157">
                  <c:v>-0.41560000171739375</c:v>
                </c:pt>
                <c:pt idx="2158">
                  <c:v>-0.41659999799594516</c:v>
                </c:pt>
                <c:pt idx="2159">
                  <c:v>-0.41280000648112036</c:v>
                </c:pt>
                <c:pt idx="2160">
                  <c:v>-0.41540000581153436</c:v>
                </c:pt>
                <c:pt idx="2161">
                  <c:v>-0.41120002717798343</c:v>
                </c:pt>
                <c:pt idx="2162">
                  <c:v>-0.40600000858103158</c:v>
                </c:pt>
                <c:pt idx="2163">
                  <c:v>-0.40400001401576446</c:v>
                </c:pt>
                <c:pt idx="2164">
                  <c:v>-0.40460000657185446</c:v>
                </c:pt>
                <c:pt idx="2165">
                  <c:v>-0.40700000896322308</c:v>
                </c:pt>
                <c:pt idx="2166">
                  <c:v>-0.41120002555544488</c:v>
                </c:pt>
                <c:pt idx="2167">
                  <c:v>-0.41100001811719267</c:v>
                </c:pt>
                <c:pt idx="2168">
                  <c:v>-0.40640001983410912</c:v>
                </c:pt>
                <c:pt idx="2169">
                  <c:v>-0.40729999580071308</c:v>
                </c:pt>
                <c:pt idx="2170">
                  <c:v>-0.41170000866986811</c:v>
                </c:pt>
                <c:pt idx="2171">
                  <c:v>-0.40899999751854921</c:v>
                </c:pt>
                <c:pt idx="2172">
                  <c:v>-0.41050002698466415</c:v>
                </c:pt>
                <c:pt idx="2173">
                  <c:v>-0.41369998025766108</c:v>
                </c:pt>
                <c:pt idx="2174">
                  <c:v>-0.41450001515477197</c:v>
                </c:pt>
                <c:pt idx="2175">
                  <c:v>-0.41240001010737615</c:v>
                </c:pt>
                <c:pt idx="2176">
                  <c:v>-0.41270000638178317</c:v>
                </c:pt>
                <c:pt idx="2177">
                  <c:v>-0.41370001926406985</c:v>
                </c:pt>
                <c:pt idx="2178">
                  <c:v>-0.41610002841480309</c:v>
                </c:pt>
                <c:pt idx="2179">
                  <c:v>-0.41770000504766358</c:v>
                </c:pt>
                <c:pt idx="2180">
                  <c:v>-0.41729997729999013</c:v>
                </c:pt>
                <c:pt idx="2181">
                  <c:v>-0.41960001592087792</c:v>
                </c:pt>
                <c:pt idx="2182">
                  <c:v>-0.41919999122183071</c:v>
                </c:pt>
                <c:pt idx="2183">
                  <c:v>-0.4196000027586706</c:v>
                </c:pt>
                <c:pt idx="2184">
                  <c:v>-0.42019998416799353</c:v>
                </c:pt>
                <c:pt idx="2185">
                  <c:v>-0.41960002584528411</c:v>
                </c:pt>
                <c:pt idx="2186">
                  <c:v>-0.41430001706612529</c:v>
                </c:pt>
                <c:pt idx="2187">
                  <c:v>-0.41569997949409299</c:v>
                </c:pt>
                <c:pt idx="2188">
                  <c:v>-0.41720002183137694</c:v>
                </c:pt>
                <c:pt idx="2189">
                  <c:v>-0.41449998664757004</c:v>
                </c:pt>
                <c:pt idx="2190">
                  <c:v>-0.41540002831607126</c:v>
                </c:pt>
                <c:pt idx="2191">
                  <c:v>-0.4134000097255921</c:v>
                </c:pt>
                <c:pt idx="2192">
                  <c:v>-0.4170000046651694</c:v>
                </c:pt>
                <c:pt idx="2193">
                  <c:v>-0.41490001248894259</c:v>
                </c:pt>
                <c:pt idx="2194">
                  <c:v>-0.41029999694001162</c:v>
                </c:pt>
                <c:pt idx="2195">
                  <c:v>-0.40849998273915844</c:v>
                </c:pt>
                <c:pt idx="2196">
                  <c:v>-0.41029999122110894</c:v>
                </c:pt>
                <c:pt idx="2197">
                  <c:v>-0.41039997700863751</c:v>
                </c:pt>
                <c:pt idx="2198">
                  <c:v>-0.40799998483271338</c:v>
                </c:pt>
                <c:pt idx="2199">
                  <c:v>-0.40580002584465547</c:v>
                </c:pt>
                <c:pt idx="2200">
                  <c:v>-0.40209998082718812</c:v>
                </c:pt>
                <c:pt idx="2201">
                  <c:v>-0.40170002183731413</c:v>
                </c:pt>
                <c:pt idx="2202">
                  <c:v>-0.39610002288100077</c:v>
                </c:pt>
                <c:pt idx="2203">
                  <c:v>-0.38880002326914109</c:v>
                </c:pt>
                <c:pt idx="2204">
                  <c:v>-0.39199999922857387</c:v>
                </c:pt>
                <c:pt idx="2205">
                  <c:v>-0.39680000228690915</c:v>
                </c:pt>
                <c:pt idx="2206">
                  <c:v>-0.39650002670532558</c:v>
                </c:pt>
                <c:pt idx="2207">
                  <c:v>-0.39389998779370217</c:v>
                </c:pt>
                <c:pt idx="2208">
                  <c:v>-0.38919998644996667</c:v>
                </c:pt>
                <c:pt idx="2209">
                  <c:v>-0.38510001391841797</c:v>
                </c:pt>
                <c:pt idx="2210">
                  <c:v>-0.38410000647854758</c:v>
                </c:pt>
                <c:pt idx="2211">
                  <c:v>-0.38180002784065437</c:v>
                </c:pt>
                <c:pt idx="2212">
                  <c:v>-0.37920001296151895</c:v>
                </c:pt>
                <c:pt idx="2213">
                  <c:v>-0.3766999913204927</c:v>
                </c:pt>
                <c:pt idx="2214">
                  <c:v>-0.37990001706930343</c:v>
                </c:pt>
                <c:pt idx="2215">
                  <c:v>-0.37879997577692848</c:v>
                </c:pt>
                <c:pt idx="2216">
                  <c:v>-0.37789999713277211</c:v>
                </c:pt>
                <c:pt idx="2217">
                  <c:v>-0.37429997786966851</c:v>
                </c:pt>
                <c:pt idx="2218">
                  <c:v>-0.36829997214954346</c:v>
                </c:pt>
                <c:pt idx="2219">
                  <c:v>-0.36930001449218253</c:v>
                </c:pt>
                <c:pt idx="2220">
                  <c:v>-0.37190001754061086</c:v>
                </c:pt>
                <c:pt idx="2221">
                  <c:v>-0.37039999656553846</c:v>
                </c:pt>
                <c:pt idx="2222">
                  <c:v>-0.36999997557722963</c:v>
                </c:pt>
                <c:pt idx="2223">
                  <c:v>-0.37079999151319498</c:v>
                </c:pt>
                <c:pt idx="2224">
                  <c:v>-0.3752999847420142</c:v>
                </c:pt>
                <c:pt idx="2225">
                  <c:v>-0.37369998950453009</c:v>
                </c:pt>
                <c:pt idx="2226">
                  <c:v>-0.36980001697520493</c:v>
                </c:pt>
                <c:pt idx="2227">
                  <c:v>-0.36809997500677127</c:v>
                </c:pt>
                <c:pt idx="2228">
                  <c:v>-0.36929999331914587</c:v>
                </c:pt>
                <c:pt idx="2229">
                  <c:v>-0.371499995701015</c:v>
                </c:pt>
                <c:pt idx="2230">
                  <c:v>-0.37139997405756731</c:v>
                </c:pt>
                <c:pt idx="2231">
                  <c:v>-0.36879998864606023</c:v>
                </c:pt>
                <c:pt idx="2232">
                  <c:v>-0.36709998053993331</c:v>
                </c:pt>
                <c:pt idx="2233">
                  <c:v>-0.3674999724389636</c:v>
                </c:pt>
                <c:pt idx="2234">
                  <c:v>-0.3675999876941205</c:v>
                </c:pt>
                <c:pt idx="2235">
                  <c:v>-0.36499999990337528</c:v>
                </c:pt>
                <c:pt idx="2236">
                  <c:v>-0.36499998502404196</c:v>
                </c:pt>
                <c:pt idx="2237">
                  <c:v>-0.36250002536689863</c:v>
                </c:pt>
                <c:pt idx="2238">
                  <c:v>-0.36219997968146345</c:v>
                </c:pt>
                <c:pt idx="2239">
                  <c:v>-0.36410001897456823</c:v>
                </c:pt>
                <c:pt idx="2240">
                  <c:v>-0.36109997091261903</c:v>
                </c:pt>
                <c:pt idx="2241">
                  <c:v>-0.35820001630054321</c:v>
                </c:pt>
                <c:pt idx="2242">
                  <c:v>-0.35330002850969322</c:v>
                </c:pt>
                <c:pt idx="2243">
                  <c:v>-0.35480001430551056</c:v>
                </c:pt>
                <c:pt idx="2244">
                  <c:v>-0.35439998721994925</c:v>
                </c:pt>
                <c:pt idx="2245">
                  <c:v>-0.35350000314792851</c:v>
                </c:pt>
                <c:pt idx="2246">
                  <c:v>-0.35269999808224384</c:v>
                </c:pt>
                <c:pt idx="2247">
                  <c:v>-0.35220000286062714</c:v>
                </c:pt>
                <c:pt idx="2248">
                  <c:v>-0.35010002421768149</c:v>
                </c:pt>
                <c:pt idx="2249">
                  <c:v>-0.34849997310084291</c:v>
                </c:pt>
                <c:pt idx="2250">
                  <c:v>-0.34709997854224639</c:v>
                </c:pt>
                <c:pt idx="2251">
                  <c:v>-0.34660002393502509</c:v>
                </c:pt>
                <c:pt idx="2252">
                  <c:v>-0.34830001649243059</c:v>
                </c:pt>
                <c:pt idx="2253">
                  <c:v>-0.34509997892018873</c:v>
                </c:pt>
                <c:pt idx="2254">
                  <c:v>-0.33969998369138921</c:v>
                </c:pt>
                <c:pt idx="2255">
                  <c:v>-0.33649998607143061</c:v>
                </c:pt>
                <c:pt idx="2256">
                  <c:v>-0.33579999828361906</c:v>
                </c:pt>
                <c:pt idx="2257">
                  <c:v>-0.3340000172611326</c:v>
                </c:pt>
                <c:pt idx="2258">
                  <c:v>-0.33329999255511211</c:v>
                </c:pt>
                <c:pt idx="2259">
                  <c:v>-0.33359997834486421</c:v>
                </c:pt>
                <c:pt idx="2260">
                  <c:v>-0.33139999055856606</c:v>
                </c:pt>
                <c:pt idx="2261">
                  <c:v>-0.3267000217383611</c:v>
                </c:pt>
                <c:pt idx="2262">
                  <c:v>-0.32439997367328033</c:v>
                </c:pt>
                <c:pt idx="2263">
                  <c:v>-0.32270000485732453</c:v>
                </c:pt>
                <c:pt idx="2264">
                  <c:v>-0.3269999869298772</c:v>
                </c:pt>
                <c:pt idx="2265">
                  <c:v>-0.32280000018363353</c:v>
                </c:pt>
                <c:pt idx="2266">
                  <c:v>-0.3181000232725637</c:v>
                </c:pt>
                <c:pt idx="2267">
                  <c:v>-0.31789998064050451</c:v>
                </c:pt>
                <c:pt idx="2268">
                  <c:v>-0.31609997491614195</c:v>
                </c:pt>
                <c:pt idx="2269">
                  <c:v>-0.31199999121599831</c:v>
                </c:pt>
                <c:pt idx="2270">
                  <c:v>-0.31320002717257012</c:v>
                </c:pt>
                <c:pt idx="2271">
                  <c:v>-0.30999998930928996</c:v>
                </c:pt>
                <c:pt idx="2272">
                  <c:v>-0.31919999542151345</c:v>
                </c:pt>
                <c:pt idx="2273">
                  <c:v>-0.31690000800153939</c:v>
                </c:pt>
                <c:pt idx="2274">
                  <c:v>-0.32070001515967306</c:v>
                </c:pt>
                <c:pt idx="2275">
                  <c:v>-0.32119999418500811</c:v>
                </c:pt>
                <c:pt idx="2276">
                  <c:v>-0.31909998168703169</c:v>
                </c:pt>
                <c:pt idx="2277">
                  <c:v>-0.31549996547255432</c:v>
                </c:pt>
                <c:pt idx="2278">
                  <c:v>-0.3155999929367681</c:v>
                </c:pt>
                <c:pt idx="2279">
                  <c:v>-0.30519998016097816</c:v>
                </c:pt>
                <c:pt idx="2280">
                  <c:v>-0.29699997176794568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6-4636-4ED3-8D02-22F5C30B15D3}"/>
            </c:ext>
          </c:extLst>
        </c:ser>
        <c:ser>
          <c:idx val="7"/>
          <c:order val="7"/>
          <c:spPr>
            <a:ln w="12700" cap="rnd">
              <a:solidFill>
                <a:srgbClr val="F15854"/>
              </a:solidFill>
              <a:round/>
            </a:ln>
            <a:effectLst/>
          </c:spPr>
          <c:marker>
            <c:symbol val="none"/>
          </c:marker>
          <c:xVal>
            <c:numRef>
              <c:f>sheet1!$O$1:$O$2280</c:f>
              <c:numCache>
                <c:formatCode>General</c:formatCode>
                <c:ptCount val="2280"/>
                <c:pt idx="0">
                  <c:v>-37.900001525878906</c:v>
                </c:pt>
                <c:pt idx="1">
                  <c:v>-37.799999237060547</c:v>
                </c:pt>
                <c:pt idx="2">
                  <c:v>-37.700000762939453</c:v>
                </c:pt>
                <c:pt idx="3">
                  <c:v>-37.599998474121094</c:v>
                </c:pt>
                <c:pt idx="4">
                  <c:v>-37.5</c:v>
                </c:pt>
                <c:pt idx="5">
                  <c:v>-37.400001525878906</c:v>
                </c:pt>
                <c:pt idx="6">
                  <c:v>-37.299999237060547</c:v>
                </c:pt>
                <c:pt idx="7">
                  <c:v>-37.200000762939453</c:v>
                </c:pt>
                <c:pt idx="8">
                  <c:v>-37.099998474121094</c:v>
                </c:pt>
                <c:pt idx="9">
                  <c:v>-37</c:v>
                </c:pt>
                <c:pt idx="10">
                  <c:v>-36.900001525878906</c:v>
                </c:pt>
                <c:pt idx="11">
                  <c:v>-36.799999237060547</c:v>
                </c:pt>
                <c:pt idx="12">
                  <c:v>-36.700000762939453</c:v>
                </c:pt>
                <c:pt idx="13">
                  <c:v>-36.599998474121094</c:v>
                </c:pt>
                <c:pt idx="14">
                  <c:v>-36.5</c:v>
                </c:pt>
                <c:pt idx="15">
                  <c:v>-36.400001525878906</c:v>
                </c:pt>
                <c:pt idx="16">
                  <c:v>-36.299999237060547</c:v>
                </c:pt>
                <c:pt idx="17">
                  <c:v>-36.200000762939453</c:v>
                </c:pt>
                <c:pt idx="18">
                  <c:v>-36.099998474121094</c:v>
                </c:pt>
                <c:pt idx="19">
                  <c:v>-36</c:v>
                </c:pt>
                <c:pt idx="20">
                  <c:v>-35.900001525878906</c:v>
                </c:pt>
                <c:pt idx="21">
                  <c:v>-35.799999237060547</c:v>
                </c:pt>
                <c:pt idx="22">
                  <c:v>-35.700000762939453</c:v>
                </c:pt>
                <c:pt idx="23">
                  <c:v>-35.599998474121094</c:v>
                </c:pt>
                <c:pt idx="24">
                  <c:v>-35.5</c:v>
                </c:pt>
                <c:pt idx="25">
                  <c:v>-35.400001525878906</c:v>
                </c:pt>
                <c:pt idx="26">
                  <c:v>-35.299999237060547</c:v>
                </c:pt>
                <c:pt idx="27">
                  <c:v>-35.200000762939453</c:v>
                </c:pt>
                <c:pt idx="28">
                  <c:v>-35.099998474121094</c:v>
                </c:pt>
                <c:pt idx="29">
                  <c:v>-35</c:v>
                </c:pt>
                <c:pt idx="30">
                  <c:v>-34.900001525878906</c:v>
                </c:pt>
                <c:pt idx="31">
                  <c:v>-34.799999237060547</c:v>
                </c:pt>
                <c:pt idx="32">
                  <c:v>-34.700000762939453</c:v>
                </c:pt>
                <c:pt idx="33">
                  <c:v>-34.599998474121094</c:v>
                </c:pt>
                <c:pt idx="34">
                  <c:v>-34.5</c:v>
                </c:pt>
                <c:pt idx="35">
                  <c:v>-34.400001525878906</c:v>
                </c:pt>
                <c:pt idx="36">
                  <c:v>-34.299999237060547</c:v>
                </c:pt>
                <c:pt idx="37">
                  <c:v>-34.200000762939453</c:v>
                </c:pt>
                <c:pt idx="38">
                  <c:v>-34.099998474121094</c:v>
                </c:pt>
                <c:pt idx="39">
                  <c:v>-34</c:v>
                </c:pt>
                <c:pt idx="40">
                  <c:v>-33.900001525878906</c:v>
                </c:pt>
                <c:pt idx="41">
                  <c:v>-33.799999237060547</c:v>
                </c:pt>
                <c:pt idx="42">
                  <c:v>-33.700000762939453</c:v>
                </c:pt>
                <c:pt idx="43">
                  <c:v>-33.599998474121094</c:v>
                </c:pt>
                <c:pt idx="44">
                  <c:v>-33.5</c:v>
                </c:pt>
                <c:pt idx="45">
                  <c:v>-33.400001525878906</c:v>
                </c:pt>
                <c:pt idx="46">
                  <c:v>-33.299999237060547</c:v>
                </c:pt>
                <c:pt idx="47">
                  <c:v>-33.200000762939453</c:v>
                </c:pt>
                <c:pt idx="48">
                  <c:v>-33.099998474121094</c:v>
                </c:pt>
                <c:pt idx="49">
                  <c:v>-33</c:v>
                </c:pt>
                <c:pt idx="50">
                  <c:v>-32.900001525878906</c:v>
                </c:pt>
                <c:pt idx="51">
                  <c:v>-32.799999237060547</c:v>
                </c:pt>
                <c:pt idx="52">
                  <c:v>-32.700000762939453</c:v>
                </c:pt>
                <c:pt idx="53">
                  <c:v>-32.599998474121094</c:v>
                </c:pt>
                <c:pt idx="54">
                  <c:v>-32.5</c:v>
                </c:pt>
                <c:pt idx="55">
                  <c:v>-32.400001525878906</c:v>
                </c:pt>
                <c:pt idx="56">
                  <c:v>-32.299999237060547</c:v>
                </c:pt>
                <c:pt idx="57">
                  <c:v>-32.200000762939453</c:v>
                </c:pt>
                <c:pt idx="58">
                  <c:v>-32.099998474121094</c:v>
                </c:pt>
                <c:pt idx="59">
                  <c:v>-32</c:v>
                </c:pt>
                <c:pt idx="60">
                  <c:v>-31.899999618530273</c:v>
                </c:pt>
                <c:pt idx="61">
                  <c:v>-31.799999237060547</c:v>
                </c:pt>
                <c:pt idx="62">
                  <c:v>-31.700000762939453</c:v>
                </c:pt>
                <c:pt idx="63">
                  <c:v>-31.600000381469727</c:v>
                </c:pt>
                <c:pt idx="64">
                  <c:v>-31.5</c:v>
                </c:pt>
                <c:pt idx="65">
                  <c:v>-31.399999618530273</c:v>
                </c:pt>
                <c:pt idx="66">
                  <c:v>-31.299999237060547</c:v>
                </c:pt>
                <c:pt idx="67">
                  <c:v>-31.200000762939453</c:v>
                </c:pt>
                <c:pt idx="68">
                  <c:v>-31.100000381469727</c:v>
                </c:pt>
                <c:pt idx="69">
                  <c:v>-31</c:v>
                </c:pt>
                <c:pt idx="70">
                  <c:v>-30.899999618530273</c:v>
                </c:pt>
                <c:pt idx="71">
                  <c:v>-30.799999237060547</c:v>
                </c:pt>
                <c:pt idx="72">
                  <c:v>-30.700000762939453</c:v>
                </c:pt>
                <c:pt idx="73">
                  <c:v>-30.600000381469727</c:v>
                </c:pt>
                <c:pt idx="74">
                  <c:v>-30.5</c:v>
                </c:pt>
                <c:pt idx="75">
                  <c:v>-30.399999618530273</c:v>
                </c:pt>
                <c:pt idx="76">
                  <c:v>-30.299999237060547</c:v>
                </c:pt>
                <c:pt idx="77">
                  <c:v>-30.200000762939453</c:v>
                </c:pt>
                <c:pt idx="78">
                  <c:v>-30.100000381469727</c:v>
                </c:pt>
                <c:pt idx="79">
                  <c:v>-30</c:v>
                </c:pt>
                <c:pt idx="80">
                  <c:v>-29.899999618530273</c:v>
                </c:pt>
                <c:pt idx="81">
                  <c:v>-29.799999237060547</c:v>
                </c:pt>
                <c:pt idx="82">
                  <c:v>-29.700000762939453</c:v>
                </c:pt>
                <c:pt idx="83">
                  <c:v>-29.600000381469727</c:v>
                </c:pt>
                <c:pt idx="84">
                  <c:v>-29.5</c:v>
                </c:pt>
                <c:pt idx="85">
                  <c:v>-29.399999618530273</c:v>
                </c:pt>
                <c:pt idx="86">
                  <c:v>-29.299999237060547</c:v>
                </c:pt>
                <c:pt idx="87">
                  <c:v>-29.200000762939453</c:v>
                </c:pt>
                <c:pt idx="88">
                  <c:v>-29.100000381469727</c:v>
                </c:pt>
                <c:pt idx="89">
                  <c:v>-29</c:v>
                </c:pt>
                <c:pt idx="90">
                  <c:v>-28.899999618530273</c:v>
                </c:pt>
                <c:pt idx="91">
                  <c:v>-28.799999237060547</c:v>
                </c:pt>
                <c:pt idx="92">
                  <c:v>-28.700000762939453</c:v>
                </c:pt>
                <c:pt idx="93">
                  <c:v>-28.600000381469727</c:v>
                </c:pt>
                <c:pt idx="94">
                  <c:v>-28.5</c:v>
                </c:pt>
                <c:pt idx="95">
                  <c:v>-28.399999618530273</c:v>
                </c:pt>
                <c:pt idx="96">
                  <c:v>-28.299999237060547</c:v>
                </c:pt>
                <c:pt idx="97">
                  <c:v>-28.200000762939453</c:v>
                </c:pt>
                <c:pt idx="98">
                  <c:v>-28.100000381469727</c:v>
                </c:pt>
                <c:pt idx="99">
                  <c:v>-28</c:v>
                </c:pt>
                <c:pt idx="100">
                  <c:v>-27.899999618530273</c:v>
                </c:pt>
                <c:pt idx="101">
                  <c:v>-27.799999237060547</c:v>
                </c:pt>
                <c:pt idx="102">
                  <c:v>-27.700000762939453</c:v>
                </c:pt>
                <c:pt idx="103">
                  <c:v>-27.600000381469727</c:v>
                </c:pt>
                <c:pt idx="104">
                  <c:v>-27.5</c:v>
                </c:pt>
                <c:pt idx="105">
                  <c:v>-27.399999618530273</c:v>
                </c:pt>
                <c:pt idx="106">
                  <c:v>-27.299999237060547</c:v>
                </c:pt>
                <c:pt idx="107">
                  <c:v>-27.200000762939453</c:v>
                </c:pt>
                <c:pt idx="108">
                  <c:v>-27.100000381469727</c:v>
                </c:pt>
                <c:pt idx="109">
                  <c:v>-27</c:v>
                </c:pt>
                <c:pt idx="110">
                  <c:v>-26.899999618530273</c:v>
                </c:pt>
                <c:pt idx="111">
                  <c:v>-26.799999237060547</c:v>
                </c:pt>
                <c:pt idx="112">
                  <c:v>-26.700000762939453</c:v>
                </c:pt>
                <c:pt idx="113">
                  <c:v>-26.600000381469727</c:v>
                </c:pt>
                <c:pt idx="114">
                  <c:v>-26.5</c:v>
                </c:pt>
                <c:pt idx="115">
                  <c:v>-26.399999618530273</c:v>
                </c:pt>
                <c:pt idx="116">
                  <c:v>-26.299999237060547</c:v>
                </c:pt>
                <c:pt idx="117">
                  <c:v>-26.200000762939453</c:v>
                </c:pt>
                <c:pt idx="118">
                  <c:v>-26.100000381469727</c:v>
                </c:pt>
                <c:pt idx="119">
                  <c:v>-26</c:v>
                </c:pt>
                <c:pt idx="120">
                  <c:v>-25.899999618530273</c:v>
                </c:pt>
                <c:pt idx="121">
                  <c:v>-25.799999237060547</c:v>
                </c:pt>
                <c:pt idx="122">
                  <c:v>-25.700000762939453</c:v>
                </c:pt>
                <c:pt idx="123">
                  <c:v>-25.600000381469727</c:v>
                </c:pt>
                <c:pt idx="124">
                  <c:v>-25.5</c:v>
                </c:pt>
                <c:pt idx="125">
                  <c:v>-25.399999618530273</c:v>
                </c:pt>
                <c:pt idx="126">
                  <c:v>-25.299999237060547</c:v>
                </c:pt>
                <c:pt idx="127">
                  <c:v>-25.200000762939453</c:v>
                </c:pt>
                <c:pt idx="128">
                  <c:v>-25.100000381469727</c:v>
                </c:pt>
                <c:pt idx="129">
                  <c:v>-25</c:v>
                </c:pt>
                <c:pt idx="130">
                  <c:v>-24.899999618530273</c:v>
                </c:pt>
                <c:pt idx="131">
                  <c:v>-24.799999237060547</c:v>
                </c:pt>
                <c:pt idx="132">
                  <c:v>-24.700000762939453</c:v>
                </c:pt>
                <c:pt idx="133">
                  <c:v>-24.600000381469727</c:v>
                </c:pt>
                <c:pt idx="134">
                  <c:v>-24.5</c:v>
                </c:pt>
                <c:pt idx="135">
                  <c:v>-24.399999618530273</c:v>
                </c:pt>
                <c:pt idx="136">
                  <c:v>-24.299999237060547</c:v>
                </c:pt>
                <c:pt idx="137">
                  <c:v>-24.200000762939453</c:v>
                </c:pt>
                <c:pt idx="138">
                  <c:v>-24.100000381469727</c:v>
                </c:pt>
                <c:pt idx="139">
                  <c:v>-24</c:v>
                </c:pt>
                <c:pt idx="140">
                  <c:v>-23.899999618530273</c:v>
                </c:pt>
                <c:pt idx="141">
                  <c:v>-23.799999237060547</c:v>
                </c:pt>
                <c:pt idx="142">
                  <c:v>-23.700000762939453</c:v>
                </c:pt>
                <c:pt idx="143">
                  <c:v>-23.600000381469727</c:v>
                </c:pt>
                <c:pt idx="144">
                  <c:v>-23.5</c:v>
                </c:pt>
                <c:pt idx="145">
                  <c:v>-23.399999618530273</c:v>
                </c:pt>
                <c:pt idx="146">
                  <c:v>-23.299999237060547</c:v>
                </c:pt>
                <c:pt idx="147">
                  <c:v>-23.200000762939453</c:v>
                </c:pt>
                <c:pt idx="148">
                  <c:v>-23.100000381469727</c:v>
                </c:pt>
                <c:pt idx="149">
                  <c:v>-23</c:v>
                </c:pt>
                <c:pt idx="150">
                  <c:v>-22.899999618530273</c:v>
                </c:pt>
                <c:pt idx="151">
                  <c:v>-22.799999237060547</c:v>
                </c:pt>
                <c:pt idx="152">
                  <c:v>-22.700000762939453</c:v>
                </c:pt>
                <c:pt idx="153">
                  <c:v>-22.600000381469727</c:v>
                </c:pt>
                <c:pt idx="154">
                  <c:v>-22.5</c:v>
                </c:pt>
                <c:pt idx="155">
                  <c:v>-22.399999618530273</c:v>
                </c:pt>
                <c:pt idx="156">
                  <c:v>-22.299999237060547</c:v>
                </c:pt>
                <c:pt idx="157">
                  <c:v>-22.200000762939453</c:v>
                </c:pt>
                <c:pt idx="158">
                  <c:v>-22.100000381469727</c:v>
                </c:pt>
                <c:pt idx="159">
                  <c:v>-22</c:v>
                </c:pt>
                <c:pt idx="160">
                  <c:v>-21.899999618530273</c:v>
                </c:pt>
                <c:pt idx="161">
                  <c:v>-21.799999237060547</c:v>
                </c:pt>
                <c:pt idx="162">
                  <c:v>-21.700000762939453</c:v>
                </c:pt>
                <c:pt idx="163">
                  <c:v>-21.600000381469727</c:v>
                </c:pt>
                <c:pt idx="164">
                  <c:v>-21.5</c:v>
                </c:pt>
                <c:pt idx="165">
                  <c:v>-21.399999618530273</c:v>
                </c:pt>
                <c:pt idx="166">
                  <c:v>-21.299999237060547</c:v>
                </c:pt>
                <c:pt idx="167">
                  <c:v>-21.200000762939453</c:v>
                </c:pt>
                <c:pt idx="168">
                  <c:v>-21.100000381469727</c:v>
                </c:pt>
                <c:pt idx="169">
                  <c:v>-21</c:v>
                </c:pt>
                <c:pt idx="170">
                  <c:v>-20.899999618530273</c:v>
                </c:pt>
                <c:pt idx="171">
                  <c:v>-20.799999237060547</c:v>
                </c:pt>
                <c:pt idx="172">
                  <c:v>-20.700000762939453</c:v>
                </c:pt>
                <c:pt idx="173">
                  <c:v>-20.600000381469727</c:v>
                </c:pt>
                <c:pt idx="174">
                  <c:v>-20.5</c:v>
                </c:pt>
                <c:pt idx="175">
                  <c:v>-20.399999618530273</c:v>
                </c:pt>
                <c:pt idx="176">
                  <c:v>-20.299999237060547</c:v>
                </c:pt>
                <c:pt idx="177">
                  <c:v>-20.200000762939453</c:v>
                </c:pt>
                <c:pt idx="178">
                  <c:v>-20.100000381469727</c:v>
                </c:pt>
                <c:pt idx="179">
                  <c:v>-20</c:v>
                </c:pt>
                <c:pt idx="180">
                  <c:v>-19.899999618530273</c:v>
                </c:pt>
                <c:pt idx="181">
                  <c:v>-19.799999237060547</c:v>
                </c:pt>
                <c:pt idx="182">
                  <c:v>-19.700000762939453</c:v>
                </c:pt>
                <c:pt idx="183">
                  <c:v>-19.600000381469727</c:v>
                </c:pt>
                <c:pt idx="184">
                  <c:v>-19.5</c:v>
                </c:pt>
                <c:pt idx="185">
                  <c:v>-19.399999618530273</c:v>
                </c:pt>
                <c:pt idx="186">
                  <c:v>-19.299999237060547</c:v>
                </c:pt>
                <c:pt idx="187">
                  <c:v>-19.200000762939453</c:v>
                </c:pt>
                <c:pt idx="188">
                  <c:v>-19.100000381469727</c:v>
                </c:pt>
                <c:pt idx="189">
                  <c:v>-19</c:v>
                </c:pt>
                <c:pt idx="190">
                  <c:v>-18.899999618530273</c:v>
                </c:pt>
                <c:pt idx="191">
                  <c:v>-18.799999237060547</c:v>
                </c:pt>
                <c:pt idx="192">
                  <c:v>-18.700000762939453</c:v>
                </c:pt>
                <c:pt idx="193">
                  <c:v>-18.600000381469727</c:v>
                </c:pt>
                <c:pt idx="194">
                  <c:v>-18.5</c:v>
                </c:pt>
                <c:pt idx="195">
                  <c:v>-18.399999618530273</c:v>
                </c:pt>
                <c:pt idx="196">
                  <c:v>-18.299999237060547</c:v>
                </c:pt>
                <c:pt idx="197">
                  <c:v>-18.200000762939453</c:v>
                </c:pt>
                <c:pt idx="198">
                  <c:v>-18.100000381469727</c:v>
                </c:pt>
                <c:pt idx="199">
                  <c:v>-18</c:v>
                </c:pt>
                <c:pt idx="200">
                  <c:v>-17.899999618530273</c:v>
                </c:pt>
                <c:pt idx="201">
                  <c:v>-17.799999237060547</c:v>
                </c:pt>
                <c:pt idx="202">
                  <c:v>-17.700000762939453</c:v>
                </c:pt>
                <c:pt idx="203">
                  <c:v>-17.600000381469727</c:v>
                </c:pt>
                <c:pt idx="204">
                  <c:v>-17.5</c:v>
                </c:pt>
                <c:pt idx="205">
                  <c:v>-17.399999618530273</c:v>
                </c:pt>
                <c:pt idx="206">
                  <c:v>-17.299999237060547</c:v>
                </c:pt>
                <c:pt idx="207">
                  <c:v>-17.200000762939453</c:v>
                </c:pt>
                <c:pt idx="208">
                  <c:v>-17.100000381469727</c:v>
                </c:pt>
                <c:pt idx="209">
                  <c:v>-17</c:v>
                </c:pt>
                <c:pt idx="210">
                  <c:v>-16.899999618530273</c:v>
                </c:pt>
                <c:pt idx="211">
                  <c:v>-16.799999237060547</c:v>
                </c:pt>
                <c:pt idx="212">
                  <c:v>-16.700000762939453</c:v>
                </c:pt>
                <c:pt idx="213">
                  <c:v>-16.600000381469727</c:v>
                </c:pt>
                <c:pt idx="214">
                  <c:v>-16.5</c:v>
                </c:pt>
                <c:pt idx="215">
                  <c:v>-16.399999618530273</c:v>
                </c:pt>
                <c:pt idx="216">
                  <c:v>-16.299999237060547</c:v>
                </c:pt>
                <c:pt idx="217">
                  <c:v>-16.200000762939453</c:v>
                </c:pt>
                <c:pt idx="218">
                  <c:v>-16.100000381469727</c:v>
                </c:pt>
                <c:pt idx="219">
                  <c:v>-16</c:v>
                </c:pt>
                <c:pt idx="220">
                  <c:v>-15.899999618530273</c:v>
                </c:pt>
                <c:pt idx="221">
                  <c:v>-15.799999237060547</c:v>
                </c:pt>
                <c:pt idx="222">
                  <c:v>-15.700000762939453</c:v>
                </c:pt>
                <c:pt idx="223">
                  <c:v>-15.600000381469727</c:v>
                </c:pt>
                <c:pt idx="224">
                  <c:v>-15.5</c:v>
                </c:pt>
                <c:pt idx="225">
                  <c:v>-15.399999618530273</c:v>
                </c:pt>
                <c:pt idx="226">
                  <c:v>-15.299999237060547</c:v>
                </c:pt>
                <c:pt idx="227">
                  <c:v>-15.200000762939453</c:v>
                </c:pt>
                <c:pt idx="228">
                  <c:v>-15.100000381469727</c:v>
                </c:pt>
                <c:pt idx="229">
                  <c:v>-15</c:v>
                </c:pt>
                <c:pt idx="230">
                  <c:v>-14.899999618530273</c:v>
                </c:pt>
                <c:pt idx="231">
                  <c:v>-14.799999237060547</c:v>
                </c:pt>
                <c:pt idx="232">
                  <c:v>-14.700000762939453</c:v>
                </c:pt>
                <c:pt idx="233">
                  <c:v>-14.600000381469727</c:v>
                </c:pt>
                <c:pt idx="234">
                  <c:v>-14.5</c:v>
                </c:pt>
                <c:pt idx="235">
                  <c:v>-14.399999618530273</c:v>
                </c:pt>
                <c:pt idx="236">
                  <c:v>-14.299999237060547</c:v>
                </c:pt>
                <c:pt idx="237">
                  <c:v>-14.200000762939453</c:v>
                </c:pt>
                <c:pt idx="238">
                  <c:v>-14.100000381469727</c:v>
                </c:pt>
                <c:pt idx="239">
                  <c:v>-14</c:v>
                </c:pt>
                <c:pt idx="240">
                  <c:v>-13.899999618530273</c:v>
                </c:pt>
                <c:pt idx="241">
                  <c:v>-13.799999237060547</c:v>
                </c:pt>
                <c:pt idx="242">
                  <c:v>-13.700000762939453</c:v>
                </c:pt>
                <c:pt idx="243">
                  <c:v>-13.600000381469727</c:v>
                </c:pt>
                <c:pt idx="244">
                  <c:v>-13.5</c:v>
                </c:pt>
                <c:pt idx="245">
                  <c:v>-13.399999618530273</c:v>
                </c:pt>
                <c:pt idx="246">
                  <c:v>-13.299999237060547</c:v>
                </c:pt>
                <c:pt idx="247">
                  <c:v>-13.200000762939453</c:v>
                </c:pt>
                <c:pt idx="248">
                  <c:v>-13.100000381469727</c:v>
                </c:pt>
                <c:pt idx="249">
                  <c:v>-13</c:v>
                </c:pt>
                <c:pt idx="250">
                  <c:v>-12.899999618530273</c:v>
                </c:pt>
                <c:pt idx="251">
                  <c:v>-12.799999237060547</c:v>
                </c:pt>
                <c:pt idx="252">
                  <c:v>-12.700000762939453</c:v>
                </c:pt>
                <c:pt idx="253">
                  <c:v>-12.600000381469727</c:v>
                </c:pt>
                <c:pt idx="254">
                  <c:v>-12.5</c:v>
                </c:pt>
                <c:pt idx="255">
                  <c:v>-12.399999618530273</c:v>
                </c:pt>
                <c:pt idx="256">
                  <c:v>-12.299999237060547</c:v>
                </c:pt>
                <c:pt idx="257">
                  <c:v>-12.200000762939453</c:v>
                </c:pt>
                <c:pt idx="258">
                  <c:v>-12.100000381469727</c:v>
                </c:pt>
                <c:pt idx="259">
                  <c:v>-12</c:v>
                </c:pt>
                <c:pt idx="260">
                  <c:v>-11.899999618530273</c:v>
                </c:pt>
                <c:pt idx="261">
                  <c:v>-11.799999237060547</c:v>
                </c:pt>
                <c:pt idx="262">
                  <c:v>-11.700000762939453</c:v>
                </c:pt>
                <c:pt idx="263">
                  <c:v>-11.600000381469727</c:v>
                </c:pt>
                <c:pt idx="264">
                  <c:v>-11.5</c:v>
                </c:pt>
                <c:pt idx="265">
                  <c:v>-11.399999618530273</c:v>
                </c:pt>
                <c:pt idx="266">
                  <c:v>-11.299999237060547</c:v>
                </c:pt>
                <c:pt idx="267">
                  <c:v>-11.200000762939453</c:v>
                </c:pt>
                <c:pt idx="268">
                  <c:v>-11.100000381469727</c:v>
                </c:pt>
                <c:pt idx="269">
                  <c:v>-11</c:v>
                </c:pt>
                <c:pt idx="270">
                  <c:v>-10.899999618530273</c:v>
                </c:pt>
                <c:pt idx="271">
                  <c:v>-10.799999237060547</c:v>
                </c:pt>
                <c:pt idx="272">
                  <c:v>-10.700000762939453</c:v>
                </c:pt>
                <c:pt idx="273">
                  <c:v>-10.600000381469727</c:v>
                </c:pt>
                <c:pt idx="274">
                  <c:v>-10.5</c:v>
                </c:pt>
                <c:pt idx="275">
                  <c:v>-10.399999618530273</c:v>
                </c:pt>
                <c:pt idx="276">
                  <c:v>-10.299999237060547</c:v>
                </c:pt>
                <c:pt idx="277">
                  <c:v>-10.200000762939453</c:v>
                </c:pt>
                <c:pt idx="278">
                  <c:v>-10.100000381469727</c:v>
                </c:pt>
                <c:pt idx="279">
                  <c:v>-10</c:v>
                </c:pt>
                <c:pt idx="280">
                  <c:v>-9.8999996185302734</c:v>
                </c:pt>
                <c:pt idx="281">
                  <c:v>-9.7999992370605469</c:v>
                </c:pt>
                <c:pt idx="282">
                  <c:v>-9.7000007629394531</c:v>
                </c:pt>
                <c:pt idx="283">
                  <c:v>-9.6000003814697266</c:v>
                </c:pt>
                <c:pt idx="284">
                  <c:v>-9.5</c:v>
                </c:pt>
                <c:pt idx="285">
                  <c:v>-9.3999996185302734</c:v>
                </c:pt>
                <c:pt idx="286">
                  <c:v>-9.2999992370605469</c:v>
                </c:pt>
                <c:pt idx="287">
                  <c:v>-9.2000007629394531</c:v>
                </c:pt>
                <c:pt idx="288">
                  <c:v>-9.1000003814697266</c:v>
                </c:pt>
                <c:pt idx="289">
                  <c:v>-9</c:v>
                </c:pt>
                <c:pt idx="290">
                  <c:v>-8.8999996185302734</c:v>
                </c:pt>
                <c:pt idx="291">
                  <c:v>-8.7999992370605469</c:v>
                </c:pt>
                <c:pt idx="292">
                  <c:v>-8.7000007629394531</c:v>
                </c:pt>
                <c:pt idx="293">
                  <c:v>-8.6000003814697266</c:v>
                </c:pt>
                <c:pt idx="294">
                  <c:v>-8.5</c:v>
                </c:pt>
                <c:pt idx="295">
                  <c:v>-8.3999996185302734</c:v>
                </c:pt>
                <c:pt idx="296">
                  <c:v>-8.2999992370605469</c:v>
                </c:pt>
                <c:pt idx="297">
                  <c:v>-8.2000007629394531</c:v>
                </c:pt>
                <c:pt idx="298">
                  <c:v>-8.1000003814697266</c:v>
                </c:pt>
                <c:pt idx="299">
                  <c:v>-8</c:v>
                </c:pt>
                <c:pt idx="300">
                  <c:v>-7.8999996185302734</c:v>
                </c:pt>
                <c:pt idx="301">
                  <c:v>-7.7999992370605469</c:v>
                </c:pt>
                <c:pt idx="302">
                  <c:v>-7.7000007629394531</c:v>
                </c:pt>
                <c:pt idx="303">
                  <c:v>-7.6000003814697266</c:v>
                </c:pt>
                <c:pt idx="304">
                  <c:v>-7.5</c:v>
                </c:pt>
                <c:pt idx="305">
                  <c:v>-7.3999996185302734</c:v>
                </c:pt>
                <c:pt idx="306">
                  <c:v>-7.2999992370605469</c:v>
                </c:pt>
                <c:pt idx="307">
                  <c:v>-7.2000007629394531</c:v>
                </c:pt>
                <c:pt idx="308">
                  <c:v>-7.1000003814697266</c:v>
                </c:pt>
                <c:pt idx="309">
                  <c:v>-7</c:v>
                </c:pt>
                <c:pt idx="310">
                  <c:v>-6.8999996185302734</c:v>
                </c:pt>
                <c:pt idx="311">
                  <c:v>-6.7999992370605469</c:v>
                </c:pt>
                <c:pt idx="312">
                  <c:v>-6.7000007629394531</c:v>
                </c:pt>
                <c:pt idx="313">
                  <c:v>-6.6000003814697266</c:v>
                </c:pt>
                <c:pt idx="314">
                  <c:v>-6.5</c:v>
                </c:pt>
                <c:pt idx="315">
                  <c:v>-6.3999996185302734</c:v>
                </c:pt>
                <c:pt idx="316">
                  <c:v>-6.2999992370605469</c:v>
                </c:pt>
                <c:pt idx="317">
                  <c:v>-6.2000007629394531</c:v>
                </c:pt>
                <c:pt idx="318">
                  <c:v>-6.1000003814697266</c:v>
                </c:pt>
                <c:pt idx="319">
                  <c:v>-6</c:v>
                </c:pt>
                <c:pt idx="320">
                  <c:v>-5.9000015258789063</c:v>
                </c:pt>
                <c:pt idx="321">
                  <c:v>-5.7999992370605469</c:v>
                </c:pt>
                <c:pt idx="322">
                  <c:v>-5.7000007629394531</c:v>
                </c:pt>
                <c:pt idx="323">
                  <c:v>-5.5999984741210938</c:v>
                </c:pt>
                <c:pt idx="324">
                  <c:v>-5.5</c:v>
                </c:pt>
                <c:pt idx="325">
                  <c:v>-5.4000015258789063</c:v>
                </c:pt>
                <c:pt idx="326">
                  <c:v>-5.2999992370605469</c:v>
                </c:pt>
                <c:pt idx="327">
                  <c:v>-5.2000007629394531</c:v>
                </c:pt>
                <c:pt idx="328">
                  <c:v>-5.0999984741210938</c:v>
                </c:pt>
                <c:pt idx="329">
                  <c:v>-5</c:v>
                </c:pt>
                <c:pt idx="330">
                  <c:v>-4.9000015258789063</c:v>
                </c:pt>
                <c:pt idx="331">
                  <c:v>-4.7999992370605469</c:v>
                </c:pt>
                <c:pt idx="332">
                  <c:v>-4.7000007629394531</c:v>
                </c:pt>
                <c:pt idx="333">
                  <c:v>-4.5999984741210938</c:v>
                </c:pt>
                <c:pt idx="334">
                  <c:v>-4.5</c:v>
                </c:pt>
                <c:pt idx="335">
                  <c:v>-4.4000015258789063</c:v>
                </c:pt>
                <c:pt idx="336">
                  <c:v>-4.2999992370605469</c:v>
                </c:pt>
                <c:pt idx="337">
                  <c:v>-4.2000007629394531</c:v>
                </c:pt>
                <c:pt idx="338">
                  <c:v>-4.0999984741210938</c:v>
                </c:pt>
                <c:pt idx="339">
                  <c:v>-4</c:v>
                </c:pt>
                <c:pt idx="340">
                  <c:v>-3.9000015258789063</c:v>
                </c:pt>
                <c:pt idx="341">
                  <c:v>-3.7999992370605469</c:v>
                </c:pt>
                <c:pt idx="342">
                  <c:v>-3.7000007629394531</c:v>
                </c:pt>
                <c:pt idx="343">
                  <c:v>-3.5999984741210938</c:v>
                </c:pt>
                <c:pt idx="344">
                  <c:v>-3.5</c:v>
                </c:pt>
                <c:pt idx="345">
                  <c:v>-3.4000015258789063</c:v>
                </c:pt>
                <c:pt idx="346">
                  <c:v>-3.2999992370605469</c:v>
                </c:pt>
                <c:pt idx="347">
                  <c:v>-3.2000007629394531</c:v>
                </c:pt>
                <c:pt idx="348">
                  <c:v>-3.0999984741210938</c:v>
                </c:pt>
                <c:pt idx="349">
                  <c:v>-3</c:v>
                </c:pt>
                <c:pt idx="350">
                  <c:v>-2.9000015258789063</c:v>
                </c:pt>
                <c:pt idx="351">
                  <c:v>-2.7999992370605469</c:v>
                </c:pt>
                <c:pt idx="352">
                  <c:v>-2.7000007629394531</c:v>
                </c:pt>
                <c:pt idx="353">
                  <c:v>-2.5999984741210938</c:v>
                </c:pt>
                <c:pt idx="354">
                  <c:v>-2.5</c:v>
                </c:pt>
                <c:pt idx="355">
                  <c:v>-2.4000015258789063</c:v>
                </c:pt>
                <c:pt idx="356">
                  <c:v>-2.2999992370605469</c:v>
                </c:pt>
                <c:pt idx="357">
                  <c:v>-2.2000007629394531</c:v>
                </c:pt>
                <c:pt idx="358">
                  <c:v>-2.0999984741210938</c:v>
                </c:pt>
                <c:pt idx="359">
                  <c:v>-2</c:v>
                </c:pt>
                <c:pt idx="360">
                  <c:v>-1.9000015258789063</c:v>
                </c:pt>
                <c:pt idx="361">
                  <c:v>-1.7999992370605469</c:v>
                </c:pt>
                <c:pt idx="362">
                  <c:v>-1.7000007629394531</c:v>
                </c:pt>
                <c:pt idx="363">
                  <c:v>-1.5999984741210938</c:v>
                </c:pt>
                <c:pt idx="364">
                  <c:v>-1.5</c:v>
                </c:pt>
                <c:pt idx="365">
                  <c:v>-1.4000015258789063</c:v>
                </c:pt>
                <c:pt idx="366">
                  <c:v>-1.2999992370605469</c:v>
                </c:pt>
                <c:pt idx="367">
                  <c:v>-1.2000007629394531</c:v>
                </c:pt>
                <c:pt idx="368">
                  <c:v>-1.0999984741210938</c:v>
                </c:pt>
                <c:pt idx="369">
                  <c:v>-1</c:v>
                </c:pt>
                <c:pt idx="370">
                  <c:v>-0.90000152587890625</c:v>
                </c:pt>
                <c:pt idx="371">
                  <c:v>-0.79999923706054688</c:v>
                </c:pt>
                <c:pt idx="372">
                  <c:v>-0.70000076293945313</c:v>
                </c:pt>
                <c:pt idx="373">
                  <c:v>-0.59999847412109375</c:v>
                </c:pt>
                <c:pt idx="374">
                  <c:v>-0.5</c:v>
                </c:pt>
                <c:pt idx="375">
                  <c:v>-0.40000152587890625</c:v>
                </c:pt>
                <c:pt idx="376">
                  <c:v>-0.29999923706054688</c:v>
                </c:pt>
                <c:pt idx="377">
                  <c:v>-0.20000076293945313</c:v>
                </c:pt>
                <c:pt idx="378">
                  <c:v>-9.999847412109375E-2</c:v>
                </c:pt>
                <c:pt idx="379">
                  <c:v>0</c:v>
                </c:pt>
                <c:pt idx="380">
                  <c:v>9.999847412109375E-2</c:v>
                </c:pt>
                <c:pt idx="381">
                  <c:v>0.20000076293945313</c:v>
                </c:pt>
                <c:pt idx="382">
                  <c:v>0.29999923706054688</c:v>
                </c:pt>
                <c:pt idx="383">
                  <c:v>0.40000152587890625</c:v>
                </c:pt>
                <c:pt idx="384">
                  <c:v>0.5</c:v>
                </c:pt>
                <c:pt idx="385">
                  <c:v>0.59999847412109375</c:v>
                </c:pt>
                <c:pt idx="386">
                  <c:v>0.70000076293945313</c:v>
                </c:pt>
                <c:pt idx="387">
                  <c:v>0.79999923706054688</c:v>
                </c:pt>
                <c:pt idx="388">
                  <c:v>0.90000152587890625</c:v>
                </c:pt>
                <c:pt idx="389">
                  <c:v>1</c:v>
                </c:pt>
                <c:pt idx="390">
                  <c:v>1.0999984741210938</c:v>
                </c:pt>
                <c:pt idx="391">
                  <c:v>1.2000007629394531</c:v>
                </c:pt>
                <c:pt idx="392">
                  <c:v>1.2999992370605469</c:v>
                </c:pt>
                <c:pt idx="393">
                  <c:v>1.4000015258789063</c:v>
                </c:pt>
                <c:pt idx="394">
                  <c:v>1.5</c:v>
                </c:pt>
                <c:pt idx="395">
                  <c:v>1.5999984741210938</c:v>
                </c:pt>
                <c:pt idx="396">
                  <c:v>1.7000007629394531</c:v>
                </c:pt>
                <c:pt idx="397">
                  <c:v>1.7999992370605469</c:v>
                </c:pt>
                <c:pt idx="398">
                  <c:v>1.9000015258789063</c:v>
                </c:pt>
                <c:pt idx="399">
                  <c:v>2</c:v>
                </c:pt>
                <c:pt idx="400">
                  <c:v>2.0999984741210938</c:v>
                </c:pt>
                <c:pt idx="401">
                  <c:v>2.2000007629394531</c:v>
                </c:pt>
                <c:pt idx="402">
                  <c:v>2.2999992370605469</c:v>
                </c:pt>
                <c:pt idx="403">
                  <c:v>2.4000015258789063</c:v>
                </c:pt>
                <c:pt idx="404">
                  <c:v>2.5</c:v>
                </c:pt>
                <c:pt idx="405">
                  <c:v>2.5999984741210938</c:v>
                </c:pt>
                <c:pt idx="406">
                  <c:v>2.7000007629394531</c:v>
                </c:pt>
                <c:pt idx="407">
                  <c:v>2.7999992370605469</c:v>
                </c:pt>
                <c:pt idx="408">
                  <c:v>2.9000015258789063</c:v>
                </c:pt>
                <c:pt idx="409">
                  <c:v>3</c:v>
                </c:pt>
                <c:pt idx="410">
                  <c:v>3.0999984741210938</c:v>
                </c:pt>
                <c:pt idx="411">
                  <c:v>3.2000007629394531</c:v>
                </c:pt>
                <c:pt idx="412">
                  <c:v>3.2999992370605469</c:v>
                </c:pt>
                <c:pt idx="413">
                  <c:v>3.4000015258789063</c:v>
                </c:pt>
                <c:pt idx="414">
                  <c:v>3.5</c:v>
                </c:pt>
                <c:pt idx="415">
                  <c:v>3.5999984741210938</c:v>
                </c:pt>
                <c:pt idx="416">
                  <c:v>3.7000007629394531</c:v>
                </c:pt>
                <c:pt idx="417">
                  <c:v>3.7999992370605469</c:v>
                </c:pt>
                <c:pt idx="418">
                  <c:v>3.9000015258789063</c:v>
                </c:pt>
                <c:pt idx="419">
                  <c:v>4</c:v>
                </c:pt>
                <c:pt idx="420">
                  <c:v>4.0999984741210938</c:v>
                </c:pt>
                <c:pt idx="421">
                  <c:v>4.2000007629394531</c:v>
                </c:pt>
                <c:pt idx="422">
                  <c:v>4.2999992370605469</c:v>
                </c:pt>
                <c:pt idx="423">
                  <c:v>4.4000015258789063</c:v>
                </c:pt>
                <c:pt idx="424">
                  <c:v>4.5</c:v>
                </c:pt>
                <c:pt idx="425">
                  <c:v>4.5999984741210938</c:v>
                </c:pt>
                <c:pt idx="426">
                  <c:v>4.7000007629394531</c:v>
                </c:pt>
                <c:pt idx="427">
                  <c:v>4.7999992370605469</c:v>
                </c:pt>
                <c:pt idx="428">
                  <c:v>4.9000015258789063</c:v>
                </c:pt>
                <c:pt idx="429">
                  <c:v>5</c:v>
                </c:pt>
                <c:pt idx="430">
                  <c:v>5.0999984741210938</c:v>
                </c:pt>
                <c:pt idx="431">
                  <c:v>5.2000007629394531</c:v>
                </c:pt>
                <c:pt idx="432">
                  <c:v>5.2999992370605469</c:v>
                </c:pt>
                <c:pt idx="433">
                  <c:v>5.4000015258789063</c:v>
                </c:pt>
                <c:pt idx="434">
                  <c:v>5.5</c:v>
                </c:pt>
                <c:pt idx="435">
                  <c:v>5.5999984741210938</c:v>
                </c:pt>
                <c:pt idx="436">
                  <c:v>5.7000007629394531</c:v>
                </c:pt>
                <c:pt idx="437">
                  <c:v>5.7999992370605469</c:v>
                </c:pt>
                <c:pt idx="438">
                  <c:v>5.9000015258789063</c:v>
                </c:pt>
                <c:pt idx="439">
                  <c:v>6</c:v>
                </c:pt>
                <c:pt idx="440">
                  <c:v>6.0999984741210938</c:v>
                </c:pt>
                <c:pt idx="441">
                  <c:v>6.2000007629394531</c:v>
                </c:pt>
                <c:pt idx="442">
                  <c:v>6.2999992370605469</c:v>
                </c:pt>
                <c:pt idx="443">
                  <c:v>6.4000015258789063</c:v>
                </c:pt>
                <c:pt idx="444">
                  <c:v>6.5</c:v>
                </c:pt>
                <c:pt idx="445">
                  <c:v>6.5999984741210938</c:v>
                </c:pt>
                <c:pt idx="446">
                  <c:v>6.7000007629394531</c:v>
                </c:pt>
                <c:pt idx="447">
                  <c:v>6.7999992370605469</c:v>
                </c:pt>
                <c:pt idx="448">
                  <c:v>6.9000015258789063</c:v>
                </c:pt>
                <c:pt idx="449">
                  <c:v>7</c:v>
                </c:pt>
                <c:pt idx="450">
                  <c:v>7.0999984741210938</c:v>
                </c:pt>
                <c:pt idx="451">
                  <c:v>7.2000007629394531</c:v>
                </c:pt>
                <c:pt idx="452">
                  <c:v>7.2999992370605469</c:v>
                </c:pt>
                <c:pt idx="453">
                  <c:v>7.4000015258789063</c:v>
                </c:pt>
                <c:pt idx="454">
                  <c:v>7.5</c:v>
                </c:pt>
                <c:pt idx="455">
                  <c:v>7.5999984741210938</c:v>
                </c:pt>
                <c:pt idx="456">
                  <c:v>7.7000007629394531</c:v>
                </c:pt>
                <c:pt idx="457">
                  <c:v>7.7999992370605469</c:v>
                </c:pt>
                <c:pt idx="458">
                  <c:v>7.9000015258789063</c:v>
                </c:pt>
                <c:pt idx="459">
                  <c:v>8</c:v>
                </c:pt>
                <c:pt idx="460">
                  <c:v>8.0999984741210938</c:v>
                </c:pt>
                <c:pt idx="461">
                  <c:v>8.2000007629394531</c:v>
                </c:pt>
                <c:pt idx="462">
                  <c:v>8.2999992370605469</c:v>
                </c:pt>
                <c:pt idx="463">
                  <c:v>8.4000015258789063</c:v>
                </c:pt>
                <c:pt idx="464">
                  <c:v>8.5</c:v>
                </c:pt>
                <c:pt idx="465">
                  <c:v>8.5999984741210938</c:v>
                </c:pt>
                <c:pt idx="466">
                  <c:v>8.7000007629394531</c:v>
                </c:pt>
                <c:pt idx="467">
                  <c:v>8.7999992370605469</c:v>
                </c:pt>
                <c:pt idx="468">
                  <c:v>8.9000015258789063</c:v>
                </c:pt>
                <c:pt idx="469">
                  <c:v>9</c:v>
                </c:pt>
                <c:pt idx="470">
                  <c:v>9.0999984741210938</c:v>
                </c:pt>
                <c:pt idx="471">
                  <c:v>9.2000007629394531</c:v>
                </c:pt>
                <c:pt idx="472">
                  <c:v>9.2999992370605469</c:v>
                </c:pt>
                <c:pt idx="473">
                  <c:v>9.4000015258789063</c:v>
                </c:pt>
                <c:pt idx="474">
                  <c:v>9.5</c:v>
                </c:pt>
                <c:pt idx="475">
                  <c:v>9.5999984741210938</c:v>
                </c:pt>
                <c:pt idx="476">
                  <c:v>9.7000007629394531</c:v>
                </c:pt>
                <c:pt idx="477">
                  <c:v>9.7999992370605469</c:v>
                </c:pt>
                <c:pt idx="478">
                  <c:v>9.9000015258789063</c:v>
                </c:pt>
                <c:pt idx="479">
                  <c:v>10</c:v>
                </c:pt>
                <c:pt idx="480">
                  <c:v>10.099998474121094</c:v>
                </c:pt>
                <c:pt idx="481">
                  <c:v>10.200000762939453</c:v>
                </c:pt>
                <c:pt idx="482">
                  <c:v>10.299999237060547</c:v>
                </c:pt>
                <c:pt idx="483">
                  <c:v>10.400001525878906</c:v>
                </c:pt>
                <c:pt idx="484">
                  <c:v>10.5</c:v>
                </c:pt>
                <c:pt idx="485">
                  <c:v>10.599998474121094</c:v>
                </c:pt>
                <c:pt idx="486">
                  <c:v>10.700000762939453</c:v>
                </c:pt>
                <c:pt idx="487">
                  <c:v>10.799999237060547</c:v>
                </c:pt>
                <c:pt idx="488">
                  <c:v>10.900001525878906</c:v>
                </c:pt>
                <c:pt idx="489">
                  <c:v>11</c:v>
                </c:pt>
                <c:pt idx="490">
                  <c:v>11.099998474121094</c:v>
                </c:pt>
                <c:pt idx="491">
                  <c:v>11.200000762939453</c:v>
                </c:pt>
                <c:pt idx="492">
                  <c:v>11.299999237060547</c:v>
                </c:pt>
                <c:pt idx="493">
                  <c:v>11.400001525878906</c:v>
                </c:pt>
                <c:pt idx="494">
                  <c:v>11.5</c:v>
                </c:pt>
                <c:pt idx="495">
                  <c:v>11.599998474121094</c:v>
                </c:pt>
                <c:pt idx="496">
                  <c:v>11.700000762939453</c:v>
                </c:pt>
                <c:pt idx="497">
                  <c:v>11.799999237060547</c:v>
                </c:pt>
                <c:pt idx="498">
                  <c:v>11.900001525878906</c:v>
                </c:pt>
                <c:pt idx="499">
                  <c:v>12</c:v>
                </c:pt>
                <c:pt idx="500">
                  <c:v>12.099998474121094</c:v>
                </c:pt>
                <c:pt idx="501">
                  <c:v>12.200000762939453</c:v>
                </c:pt>
                <c:pt idx="502">
                  <c:v>12.299999237060547</c:v>
                </c:pt>
                <c:pt idx="503">
                  <c:v>12.400001525878906</c:v>
                </c:pt>
                <c:pt idx="504">
                  <c:v>12.5</c:v>
                </c:pt>
                <c:pt idx="505">
                  <c:v>12.599998474121094</c:v>
                </c:pt>
                <c:pt idx="506">
                  <c:v>12.700000762939453</c:v>
                </c:pt>
                <c:pt idx="507">
                  <c:v>12.799999237060547</c:v>
                </c:pt>
                <c:pt idx="508">
                  <c:v>12.900001525878906</c:v>
                </c:pt>
                <c:pt idx="509">
                  <c:v>13</c:v>
                </c:pt>
                <c:pt idx="510">
                  <c:v>13.099998474121094</c:v>
                </c:pt>
                <c:pt idx="511">
                  <c:v>13.200000762939453</c:v>
                </c:pt>
                <c:pt idx="512">
                  <c:v>13.299999237060547</c:v>
                </c:pt>
                <c:pt idx="513">
                  <c:v>13.400001525878906</c:v>
                </c:pt>
                <c:pt idx="514">
                  <c:v>13.5</c:v>
                </c:pt>
                <c:pt idx="515">
                  <c:v>13.599998474121094</c:v>
                </c:pt>
                <c:pt idx="516">
                  <c:v>13.700000762939453</c:v>
                </c:pt>
                <c:pt idx="517">
                  <c:v>13.799999237060547</c:v>
                </c:pt>
                <c:pt idx="518">
                  <c:v>13.900001525878906</c:v>
                </c:pt>
                <c:pt idx="519">
                  <c:v>14</c:v>
                </c:pt>
                <c:pt idx="520">
                  <c:v>14.099998474121094</c:v>
                </c:pt>
                <c:pt idx="521">
                  <c:v>14.200000762939453</c:v>
                </c:pt>
                <c:pt idx="522">
                  <c:v>14.299999237060547</c:v>
                </c:pt>
                <c:pt idx="523">
                  <c:v>14.400001525878906</c:v>
                </c:pt>
                <c:pt idx="524">
                  <c:v>14.5</c:v>
                </c:pt>
                <c:pt idx="525">
                  <c:v>14.599998474121094</c:v>
                </c:pt>
                <c:pt idx="526">
                  <c:v>14.700000762939453</c:v>
                </c:pt>
                <c:pt idx="527">
                  <c:v>14.799999237060547</c:v>
                </c:pt>
                <c:pt idx="528">
                  <c:v>14.900001525878906</c:v>
                </c:pt>
                <c:pt idx="529">
                  <c:v>15</c:v>
                </c:pt>
                <c:pt idx="530">
                  <c:v>15.099998474121094</c:v>
                </c:pt>
                <c:pt idx="531">
                  <c:v>15.200000762939453</c:v>
                </c:pt>
                <c:pt idx="532">
                  <c:v>15.299999237060547</c:v>
                </c:pt>
                <c:pt idx="533">
                  <c:v>15.400001525878906</c:v>
                </c:pt>
                <c:pt idx="534">
                  <c:v>15.5</c:v>
                </c:pt>
                <c:pt idx="535">
                  <c:v>15.599998474121094</c:v>
                </c:pt>
                <c:pt idx="536">
                  <c:v>15.700000762939453</c:v>
                </c:pt>
                <c:pt idx="537">
                  <c:v>15.799999237060547</c:v>
                </c:pt>
                <c:pt idx="538">
                  <c:v>15.900001525878906</c:v>
                </c:pt>
                <c:pt idx="539">
                  <c:v>16</c:v>
                </c:pt>
                <c:pt idx="540">
                  <c:v>16.099998474121094</c:v>
                </c:pt>
                <c:pt idx="541">
                  <c:v>16.200000762939453</c:v>
                </c:pt>
                <c:pt idx="542">
                  <c:v>16.299999237060547</c:v>
                </c:pt>
                <c:pt idx="543">
                  <c:v>16.400001525878906</c:v>
                </c:pt>
                <c:pt idx="544">
                  <c:v>16.5</c:v>
                </c:pt>
                <c:pt idx="545">
                  <c:v>16.599998474121094</c:v>
                </c:pt>
                <c:pt idx="546">
                  <c:v>16.700000762939453</c:v>
                </c:pt>
                <c:pt idx="547">
                  <c:v>16.799999237060547</c:v>
                </c:pt>
                <c:pt idx="548">
                  <c:v>16.900001525878906</c:v>
                </c:pt>
                <c:pt idx="549">
                  <c:v>17</c:v>
                </c:pt>
                <c:pt idx="550">
                  <c:v>17.099998474121094</c:v>
                </c:pt>
                <c:pt idx="551">
                  <c:v>17.200000762939453</c:v>
                </c:pt>
                <c:pt idx="552">
                  <c:v>17.299999237060547</c:v>
                </c:pt>
                <c:pt idx="553">
                  <c:v>17.400001525878906</c:v>
                </c:pt>
                <c:pt idx="554">
                  <c:v>17.5</c:v>
                </c:pt>
                <c:pt idx="555">
                  <c:v>17.599998474121094</c:v>
                </c:pt>
                <c:pt idx="556">
                  <c:v>17.700000762939453</c:v>
                </c:pt>
                <c:pt idx="557">
                  <c:v>17.799999237060547</c:v>
                </c:pt>
                <c:pt idx="558">
                  <c:v>17.900001525878906</c:v>
                </c:pt>
                <c:pt idx="559">
                  <c:v>18</c:v>
                </c:pt>
                <c:pt idx="560">
                  <c:v>18.099998474121094</c:v>
                </c:pt>
                <c:pt idx="561">
                  <c:v>18.200000762939453</c:v>
                </c:pt>
                <c:pt idx="562">
                  <c:v>18.299999237060547</c:v>
                </c:pt>
                <c:pt idx="563">
                  <c:v>18.400001525878906</c:v>
                </c:pt>
                <c:pt idx="564">
                  <c:v>18.5</c:v>
                </c:pt>
                <c:pt idx="565">
                  <c:v>18.599998474121094</c:v>
                </c:pt>
                <c:pt idx="566">
                  <c:v>18.700000762939453</c:v>
                </c:pt>
                <c:pt idx="567">
                  <c:v>18.799999237060547</c:v>
                </c:pt>
                <c:pt idx="568">
                  <c:v>18.900001525878906</c:v>
                </c:pt>
                <c:pt idx="569">
                  <c:v>19</c:v>
                </c:pt>
                <c:pt idx="570">
                  <c:v>19.099998474121094</c:v>
                </c:pt>
                <c:pt idx="571">
                  <c:v>19.200000762939453</c:v>
                </c:pt>
                <c:pt idx="572">
                  <c:v>19.299999237060547</c:v>
                </c:pt>
                <c:pt idx="573">
                  <c:v>19.400001525878906</c:v>
                </c:pt>
                <c:pt idx="574">
                  <c:v>19.5</c:v>
                </c:pt>
                <c:pt idx="575">
                  <c:v>19.599998474121094</c:v>
                </c:pt>
                <c:pt idx="576">
                  <c:v>19.700000762939453</c:v>
                </c:pt>
                <c:pt idx="577">
                  <c:v>19.799999237060547</c:v>
                </c:pt>
                <c:pt idx="578">
                  <c:v>19.900001525878906</c:v>
                </c:pt>
                <c:pt idx="579">
                  <c:v>20</c:v>
                </c:pt>
                <c:pt idx="580">
                  <c:v>20.099998474121094</c:v>
                </c:pt>
                <c:pt idx="581">
                  <c:v>20.200000762939453</c:v>
                </c:pt>
                <c:pt idx="582">
                  <c:v>20.299999237060547</c:v>
                </c:pt>
                <c:pt idx="583">
                  <c:v>20.400001525878906</c:v>
                </c:pt>
                <c:pt idx="584">
                  <c:v>20.5</c:v>
                </c:pt>
                <c:pt idx="585">
                  <c:v>20.599998474121094</c:v>
                </c:pt>
                <c:pt idx="586">
                  <c:v>20.700000762939453</c:v>
                </c:pt>
                <c:pt idx="587">
                  <c:v>20.799999237060547</c:v>
                </c:pt>
                <c:pt idx="588">
                  <c:v>20.900001525878906</c:v>
                </c:pt>
                <c:pt idx="589">
                  <c:v>21</c:v>
                </c:pt>
                <c:pt idx="590">
                  <c:v>21.099998474121094</c:v>
                </c:pt>
                <c:pt idx="591">
                  <c:v>21.200000762939453</c:v>
                </c:pt>
                <c:pt idx="592">
                  <c:v>21.299999237060547</c:v>
                </c:pt>
                <c:pt idx="593">
                  <c:v>21.400001525878906</c:v>
                </c:pt>
                <c:pt idx="594">
                  <c:v>21.5</c:v>
                </c:pt>
                <c:pt idx="595">
                  <c:v>21.599998474121094</c:v>
                </c:pt>
                <c:pt idx="596">
                  <c:v>21.700000762939453</c:v>
                </c:pt>
                <c:pt idx="597">
                  <c:v>21.799999237060547</c:v>
                </c:pt>
                <c:pt idx="598">
                  <c:v>21.900001525878906</c:v>
                </c:pt>
                <c:pt idx="599">
                  <c:v>22</c:v>
                </c:pt>
                <c:pt idx="600">
                  <c:v>22.099998474121094</c:v>
                </c:pt>
                <c:pt idx="601">
                  <c:v>22.200000762939453</c:v>
                </c:pt>
                <c:pt idx="602">
                  <c:v>22.299999237060547</c:v>
                </c:pt>
                <c:pt idx="603">
                  <c:v>22.400001525878906</c:v>
                </c:pt>
                <c:pt idx="604">
                  <c:v>22.5</c:v>
                </c:pt>
                <c:pt idx="605">
                  <c:v>22.599998474121094</c:v>
                </c:pt>
                <c:pt idx="606">
                  <c:v>22.700000762939453</c:v>
                </c:pt>
                <c:pt idx="607">
                  <c:v>22.799999237060547</c:v>
                </c:pt>
                <c:pt idx="608">
                  <c:v>22.900001525878906</c:v>
                </c:pt>
                <c:pt idx="609">
                  <c:v>23</c:v>
                </c:pt>
                <c:pt idx="610">
                  <c:v>23.099998474121094</c:v>
                </c:pt>
                <c:pt idx="611">
                  <c:v>23.200000762939453</c:v>
                </c:pt>
                <c:pt idx="612">
                  <c:v>23.299999237060547</c:v>
                </c:pt>
                <c:pt idx="613">
                  <c:v>23.400001525878906</c:v>
                </c:pt>
                <c:pt idx="614">
                  <c:v>23.5</c:v>
                </c:pt>
                <c:pt idx="615">
                  <c:v>23.599998474121094</c:v>
                </c:pt>
                <c:pt idx="616">
                  <c:v>23.700000762939453</c:v>
                </c:pt>
                <c:pt idx="617">
                  <c:v>23.799999237060547</c:v>
                </c:pt>
                <c:pt idx="618">
                  <c:v>23.900001525878906</c:v>
                </c:pt>
                <c:pt idx="619">
                  <c:v>24</c:v>
                </c:pt>
                <c:pt idx="620">
                  <c:v>24.099998474121094</c:v>
                </c:pt>
                <c:pt idx="621">
                  <c:v>24.200000762939453</c:v>
                </c:pt>
                <c:pt idx="622">
                  <c:v>24.299999237060547</c:v>
                </c:pt>
                <c:pt idx="623">
                  <c:v>24.400001525878906</c:v>
                </c:pt>
                <c:pt idx="624">
                  <c:v>24.5</c:v>
                </c:pt>
                <c:pt idx="625">
                  <c:v>24.599998474121094</c:v>
                </c:pt>
                <c:pt idx="626">
                  <c:v>24.700000762939453</c:v>
                </c:pt>
                <c:pt idx="627">
                  <c:v>24.799999237060547</c:v>
                </c:pt>
                <c:pt idx="628">
                  <c:v>24.900001525878906</c:v>
                </c:pt>
                <c:pt idx="629">
                  <c:v>25</c:v>
                </c:pt>
                <c:pt idx="630">
                  <c:v>25.099998474121094</c:v>
                </c:pt>
                <c:pt idx="631">
                  <c:v>25.200000762939453</c:v>
                </c:pt>
                <c:pt idx="632">
                  <c:v>25.299999237060547</c:v>
                </c:pt>
                <c:pt idx="633">
                  <c:v>25.400001525878906</c:v>
                </c:pt>
                <c:pt idx="634">
                  <c:v>25.5</c:v>
                </c:pt>
                <c:pt idx="635">
                  <c:v>25.599998474121094</c:v>
                </c:pt>
                <c:pt idx="636">
                  <c:v>25.700000762939453</c:v>
                </c:pt>
                <c:pt idx="637">
                  <c:v>25.799999237060547</c:v>
                </c:pt>
                <c:pt idx="638">
                  <c:v>25.900001525878906</c:v>
                </c:pt>
                <c:pt idx="639">
                  <c:v>26</c:v>
                </c:pt>
                <c:pt idx="640">
                  <c:v>26.099998474121094</c:v>
                </c:pt>
                <c:pt idx="641">
                  <c:v>26.199996948242188</c:v>
                </c:pt>
                <c:pt idx="642">
                  <c:v>26.300003051757813</c:v>
                </c:pt>
                <c:pt idx="643">
                  <c:v>26.400001525878906</c:v>
                </c:pt>
                <c:pt idx="644">
                  <c:v>26.5</c:v>
                </c:pt>
                <c:pt idx="645">
                  <c:v>26.599998474121094</c:v>
                </c:pt>
                <c:pt idx="646">
                  <c:v>26.699996948242188</c:v>
                </c:pt>
                <c:pt idx="647">
                  <c:v>26.800003051757813</c:v>
                </c:pt>
                <c:pt idx="648">
                  <c:v>26.900001525878906</c:v>
                </c:pt>
                <c:pt idx="649">
                  <c:v>27</c:v>
                </c:pt>
                <c:pt idx="650">
                  <c:v>27.099998474121094</c:v>
                </c:pt>
                <c:pt idx="651">
                  <c:v>27.199996948242188</c:v>
                </c:pt>
                <c:pt idx="652">
                  <c:v>27.300003051757813</c:v>
                </c:pt>
                <c:pt idx="653">
                  <c:v>27.400001525878906</c:v>
                </c:pt>
                <c:pt idx="654">
                  <c:v>27.5</c:v>
                </c:pt>
                <c:pt idx="655">
                  <c:v>27.599998474121094</c:v>
                </c:pt>
                <c:pt idx="656">
                  <c:v>27.699996948242188</c:v>
                </c:pt>
                <c:pt idx="657">
                  <c:v>27.800003051757813</c:v>
                </c:pt>
                <c:pt idx="658">
                  <c:v>27.900001525878906</c:v>
                </c:pt>
                <c:pt idx="659">
                  <c:v>28</c:v>
                </c:pt>
                <c:pt idx="660">
                  <c:v>28.099998474121094</c:v>
                </c:pt>
                <c:pt idx="661">
                  <c:v>28.199996948242188</c:v>
                </c:pt>
                <c:pt idx="662">
                  <c:v>28.300003051757813</c:v>
                </c:pt>
                <c:pt idx="663">
                  <c:v>28.400001525878906</c:v>
                </c:pt>
                <c:pt idx="664">
                  <c:v>28.5</c:v>
                </c:pt>
                <c:pt idx="665">
                  <c:v>28.599998474121094</c:v>
                </c:pt>
                <c:pt idx="666">
                  <c:v>28.699996948242188</c:v>
                </c:pt>
                <c:pt idx="667">
                  <c:v>28.800003051757813</c:v>
                </c:pt>
                <c:pt idx="668">
                  <c:v>28.900001525878906</c:v>
                </c:pt>
                <c:pt idx="669">
                  <c:v>29</c:v>
                </c:pt>
                <c:pt idx="670">
                  <c:v>29.099998474121094</c:v>
                </c:pt>
                <c:pt idx="671">
                  <c:v>29.199996948242188</c:v>
                </c:pt>
                <c:pt idx="672">
                  <c:v>29.300003051757813</c:v>
                </c:pt>
                <c:pt idx="673">
                  <c:v>29.400001525878906</c:v>
                </c:pt>
                <c:pt idx="674">
                  <c:v>29.5</c:v>
                </c:pt>
                <c:pt idx="675">
                  <c:v>29.599998474121094</c:v>
                </c:pt>
                <c:pt idx="676">
                  <c:v>29.699996948242188</c:v>
                </c:pt>
                <c:pt idx="677">
                  <c:v>29.800003051757813</c:v>
                </c:pt>
                <c:pt idx="678">
                  <c:v>29.900001525878906</c:v>
                </c:pt>
                <c:pt idx="679">
                  <c:v>30</c:v>
                </c:pt>
                <c:pt idx="680">
                  <c:v>30.099998474121094</c:v>
                </c:pt>
                <c:pt idx="681">
                  <c:v>30.199996948242188</c:v>
                </c:pt>
                <c:pt idx="682">
                  <c:v>30.300003051757813</c:v>
                </c:pt>
                <c:pt idx="683">
                  <c:v>30.400001525878906</c:v>
                </c:pt>
                <c:pt idx="684">
                  <c:v>30.5</c:v>
                </c:pt>
                <c:pt idx="685">
                  <c:v>30.599998474121094</c:v>
                </c:pt>
                <c:pt idx="686">
                  <c:v>30.699996948242188</c:v>
                </c:pt>
                <c:pt idx="687">
                  <c:v>30.800003051757813</c:v>
                </c:pt>
                <c:pt idx="688">
                  <c:v>30.900001525878906</c:v>
                </c:pt>
                <c:pt idx="689">
                  <c:v>31</c:v>
                </c:pt>
                <c:pt idx="690">
                  <c:v>31.099998474121094</c:v>
                </c:pt>
                <c:pt idx="691">
                  <c:v>31.199996948242188</c:v>
                </c:pt>
                <c:pt idx="692">
                  <c:v>31.300003051757813</c:v>
                </c:pt>
                <c:pt idx="693">
                  <c:v>31.400001525878906</c:v>
                </c:pt>
                <c:pt idx="694">
                  <c:v>31.5</c:v>
                </c:pt>
                <c:pt idx="695">
                  <c:v>31.599998474121094</c:v>
                </c:pt>
                <c:pt idx="696">
                  <c:v>31.699996948242188</c:v>
                </c:pt>
                <c:pt idx="697">
                  <c:v>31.800003051757813</c:v>
                </c:pt>
                <c:pt idx="698">
                  <c:v>31.900001525878906</c:v>
                </c:pt>
                <c:pt idx="699">
                  <c:v>32</c:v>
                </c:pt>
                <c:pt idx="700">
                  <c:v>32.099998474121094</c:v>
                </c:pt>
                <c:pt idx="701">
                  <c:v>32.199996948242188</c:v>
                </c:pt>
                <c:pt idx="702">
                  <c:v>32.300003051757813</c:v>
                </c:pt>
                <c:pt idx="703">
                  <c:v>32.400001525878906</c:v>
                </c:pt>
                <c:pt idx="704">
                  <c:v>32.5</c:v>
                </c:pt>
                <c:pt idx="705">
                  <c:v>32.599998474121094</c:v>
                </c:pt>
                <c:pt idx="706">
                  <c:v>32.699996948242188</c:v>
                </c:pt>
                <c:pt idx="707">
                  <c:v>32.800003051757813</c:v>
                </c:pt>
                <c:pt idx="708">
                  <c:v>32.900001525878906</c:v>
                </c:pt>
                <c:pt idx="709">
                  <c:v>33</c:v>
                </c:pt>
                <c:pt idx="710">
                  <c:v>33.099998474121094</c:v>
                </c:pt>
                <c:pt idx="711">
                  <c:v>33.199996948242188</c:v>
                </c:pt>
                <c:pt idx="712">
                  <c:v>33.300003051757813</c:v>
                </c:pt>
                <c:pt idx="713">
                  <c:v>33.400001525878906</c:v>
                </c:pt>
                <c:pt idx="714">
                  <c:v>33.5</c:v>
                </c:pt>
                <c:pt idx="715">
                  <c:v>33.599998474121094</c:v>
                </c:pt>
                <c:pt idx="716">
                  <c:v>33.699996948242188</c:v>
                </c:pt>
                <c:pt idx="717">
                  <c:v>33.800003051757813</c:v>
                </c:pt>
                <c:pt idx="718">
                  <c:v>33.900001525878906</c:v>
                </c:pt>
                <c:pt idx="719">
                  <c:v>34</c:v>
                </c:pt>
                <c:pt idx="720">
                  <c:v>34.099998474121094</c:v>
                </c:pt>
                <c:pt idx="721">
                  <c:v>34.199996948242188</c:v>
                </c:pt>
                <c:pt idx="722">
                  <c:v>34.300003051757813</c:v>
                </c:pt>
                <c:pt idx="723">
                  <c:v>34.400001525878906</c:v>
                </c:pt>
                <c:pt idx="724">
                  <c:v>34.5</c:v>
                </c:pt>
                <c:pt idx="725">
                  <c:v>34.599998474121094</c:v>
                </c:pt>
                <c:pt idx="726">
                  <c:v>34.699996948242188</c:v>
                </c:pt>
                <c:pt idx="727">
                  <c:v>34.800003051757813</c:v>
                </c:pt>
                <c:pt idx="728">
                  <c:v>34.900001525878906</c:v>
                </c:pt>
                <c:pt idx="729">
                  <c:v>35</c:v>
                </c:pt>
                <c:pt idx="730">
                  <c:v>35.099998474121094</c:v>
                </c:pt>
                <c:pt idx="731">
                  <c:v>35.199996948242188</c:v>
                </c:pt>
                <c:pt idx="732">
                  <c:v>35.300003051757813</c:v>
                </c:pt>
                <c:pt idx="733">
                  <c:v>35.400001525878906</c:v>
                </c:pt>
                <c:pt idx="734">
                  <c:v>35.5</c:v>
                </c:pt>
                <c:pt idx="735">
                  <c:v>35.599998474121094</c:v>
                </c:pt>
                <c:pt idx="736">
                  <c:v>35.699996948242188</c:v>
                </c:pt>
                <c:pt idx="737">
                  <c:v>35.800003051757813</c:v>
                </c:pt>
                <c:pt idx="738">
                  <c:v>35.900001525878906</c:v>
                </c:pt>
                <c:pt idx="739">
                  <c:v>36</c:v>
                </c:pt>
                <c:pt idx="740">
                  <c:v>36.099998474121094</c:v>
                </c:pt>
                <c:pt idx="741">
                  <c:v>36.199996948242188</c:v>
                </c:pt>
                <c:pt idx="742">
                  <c:v>36.300003051757813</c:v>
                </c:pt>
                <c:pt idx="743">
                  <c:v>36.400001525878906</c:v>
                </c:pt>
                <c:pt idx="744">
                  <c:v>36.5</c:v>
                </c:pt>
                <c:pt idx="745">
                  <c:v>36.599998474121094</c:v>
                </c:pt>
                <c:pt idx="746">
                  <c:v>36.699996948242188</c:v>
                </c:pt>
                <c:pt idx="747">
                  <c:v>36.800003051757813</c:v>
                </c:pt>
                <c:pt idx="748">
                  <c:v>36.900001525878906</c:v>
                </c:pt>
                <c:pt idx="749">
                  <c:v>37</c:v>
                </c:pt>
                <c:pt idx="750">
                  <c:v>37.099998474121094</c:v>
                </c:pt>
                <c:pt idx="751">
                  <c:v>37.199996948242188</c:v>
                </c:pt>
                <c:pt idx="752">
                  <c:v>37.300003051757813</c:v>
                </c:pt>
                <c:pt idx="753">
                  <c:v>37.400001525878906</c:v>
                </c:pt>
                <c:pt idx="754">
                  <c:v>37.5</c:v>
                </c:pt>
                <c:pt idx="755">
                  <c:v>37.599998474121094</c:v>
                </c:pt>
                <c:pt idx="756">
                  <c:v>37.699996948242188</c:v>
                </c:pt>
                <c:pt idx="757">
                  <c:v>37.800003051757813</c:v>
                </c:pt>
                <c:pt idx="758">
                  <c:v>37.900001525878906</c:v>
                </c:pt>
                <c:pt idx="759">
                  <c:v>38</c:v>
                </c:pt>
                <c:pt idx="760">
                  <c:v>38.099998474121094</c:v>
                </c:pt>
                <c:pt idx="761">
                  <c:v>38.199996948242188</c:v>
                </c:pt>
                <c:pt idx="762">
                  <c:v>38.300003051757813</c:v>
                </c:pt>
                <c:pt idx="763">
                  <c:v>38.400001525878906</c:v>
                </c:pt>
                <c:pt idx="764">
                  <c:v>38.5</c:v>
                </c:pt>
                <c:pt idx="765">
                  <c:v>38.599998474121094</c:v>
                </c:pt>
                <c:pt idx="766">
                  <c:v>38.699996948242188</c:v>
                </c:pt>
                <c:pt idx="767">
                  <c:v>38.800003051757813</c:v>
                </c:pt>
                <c:pt idx="768">
                  <c:v>38.900001525878906</c:v>
                </c:pt>
                <c:pt idx="769">
                  <c:v>39</c:v>
                </c:pt>
                <c:pt idx="770">
                  <c:v>39.099998474121094</c:v>
                </c:pt>
                <c:pt idx="771">
                  <c:v>39.199996948242188</c:v>
                </c:pt>
                <c:pt idx="772">
                  <c:v>39.300003051757813</c:v>
                </c:pt>
                <c:pt idx="773">
                  <c:v>39.400001525878906</c:v>
                </c:pt>
                <c:pt idx="774">
                  <c:v>39.5</c:v>
                </c:pt>
                <c:pt idx="775">
                  <c:v>39.599998474121094</c:v>
                </c:pt>
                <c:pt idx="776">
                  <c:v>39.699996948242188</c:v>
                </c:pt>
                <c:pt idx="777">
                  <c:v>39.800003051757813</c:v>
                </c:pt>
                <c:pt idx="778">
                  <c:v>39.900001525878906</c:v>
                </c:pt>
                <c:pt idx="779">
                  <c:v>40</c:v>
                </c:pt>
                <c:pt idx="780">
                  <c:v>40.099998474121094</c:v>
                </c:pt>
                <c:pt idx="781">
                  <c:v>40.199996948242188</c:v>
                </c:pt>
                <c:pt idx="782">
                  <c:v>40.300003051757813</c:v>
                </c:pt>
                <c:pt idx="783">
                  <c:v>40.400001525878906</c:v>
                </c:pt>
                <c:pt idx="784">
                  <c:v>40.5</c:v>
                </c:pt>
                <c:pt idx="785">
                  <c:v>40.599998474121094</c:v>
                </c:pt>
                <c:pt idx="786">
                  <c:v>40.699996948242188</c:v>
                </c:pt>
                <c:pt idx="787">
                  <c:v>40.800003051757813</c:v>
                </c:pt>
                <c:pt idx="788">
                  <c:v>40.900001525878906</c:v>
                </c:pt>
                <c:pt idx="789">
                  <c:v>41</c:v>
                </c:pt>
                <c:pt idx="790">
                  <c:v>41.099998474121094</c:v>
                </c:pt>
                <c:pt idx="791">
                  <c:v>41.199996948242188</c:v>
                </c:pt>
                <c:pt idx="792">
                  <c:v>41.300003051757813</c:v>
                </c:pt>
                <c:pt idx="793">
                  <c:v>41.400001525878906</c:v>
                </c:pt>
                <c:pt idx="794">
                  <c:v>41.5</c:v>
                </c:pt>
                <c:pt idx="795">
                  <c:v>41.599998474121094</c:v>
                </c:pt>
                <c:pt idx="796">
                  <c:v>41.699996948242188</c:v>
                </c:pt>
                <c:pt idx="797">
                  <c:v>41.800003051757813</c:v>
                </c:pt>
                <c:pt idx="798">
                  <c:v>41.900001525878906</c:v>
                </c:pt>
                <c:pt idx="799">
                  <c:v>42</c:v>
                </c:pt>
                <c:pt idx="800">
                  <c:v>42.099998474121094</c:v>
                </c:pt>
                <c:pt idx="801">
                  <c:v>42.199996948242188</c:v>
                </c:pt>
                <c:pt idx="802">
                  <c:v>42.300003051757813</c:v>
                </c:pt>
                <c:pt idx="803">
                  <c:v>42.400001525878906</c:v>
                </c:pt>
                <c:pt idx="804">
                  <c:v>42.5</c:v>
                </c:pt>
                <c:pt idx="805">
                  <c:v>42.599998474121094</c:v>
                </c:pt>
                <c:pt idx="806">
                  <c:v>42.699996948242188</c:v>
                </c:pt>
                <c:pt idx="807">
                  <c:v>42.800003051757813</c:v>
                </c:pt>
                <c:pt idx="808">
                  <c:v>42.900001525878906</c:v>
                </c:pt>
                <c:pt idx="809">
                  <c:v>43</c:v>
                </c:pt>
                <c:pt idx="810">
                  <c:v>43.099998474121094</c:v>
                </c:pt>
                <c:pt idx="811">
                  <c:v>43.199996948242188</c:v>
                </c:pt>
                <c:pt idx="812">
                  <c:v>43.300003051757813</c:v>
                </c:pt>
                <c:pt idx="813">
                  <c:v>43.400001525878906</c:v>
                </c:pt>
                <c:pt idx="814">
                  <c:v>43.5</c:v>
                </c:pt>
                <c:pt idx="815">
                  <c:v>43.599998474121094</c:v>
                </c:pt>
                <c:pt idx="816">
                  <c:v>43.699996948242188</c:v>
                </c:pt>
                <c:pt idx="817">
                  <c:v>43.800003051757813</c:v>
                </c:pt>
                <c:pt idx="818">
                  <c:v>43.900001525878906</c:v>
                </c:pt>
                <c:pt idx="819">
                  <c:v>44</c:v>
                </c:pt>
                <c:pt idx="820">
                  <c:v>44.099998474121094</c:v>
                </c:pt>
                <c:pt idx="821">
                  <c:v>44.199996948242188</c:v>
                </c:pt>
                <c:pt idx="822">
                  <c:v>44.300003051757813</c:v>
                </c:pt>
                <c:pt idx="823">
                  <c:v>44.400001525878906</c:v>
                </c:pt>
                <c:pt idx="824">
                  <c:v>44.5</c:v>
                </c:pt>
                <c:pt idx="825">
                  <c:v>44.599998474121094</c:v>
                </c:pt>
                <c:pt idx="826">
                  <c:v>44.699996948242188</c:v>
                </c:pt>
                <c:pt idx="827">
                  <c:v>44.800003051757813</c:v>
                </c:pt>
                <c:pt idx="828">
                  <c:v>44.900001525878906</c:v>
                </c:pt>
                <c:pt idx="829">
                  <c:v>45</c:v>
                </c:pt>
                <c:pt idx="830">
                  <c:v>45.099998474121094</c:v>
                </c:pt>
                <c:pt idx="831">
                  <c:v>45.199996948242188</c:v>
                </c:pt>
                <c:pt idx="832">
                  <c:v>45.300003051757813</c:v>
                </c:pt>
                <c:pt idx="833">
                  <c:v>45.400001525878906</c:v>
                </c:pt>
                <c:pt idx="834">
                  <c:v>45.5</c:v>
                </c:pt>
                <c:pt idx="835">
                  <c:v>45.599998474121094</c:v>
                </c:pt>
                <c:pt idx="836">
                  <c:v>45.699996948242188</c:v>
                </c:pt>
                <c:pt idx="837">
                  <c:v>45.800003051757813</c:v>
                </c:pt>
                <c:pt idx="838">
                  <c:v>45.900001525878906</c:v>
                </c:pt>
                <c:pt idx="839">
                  <c:v>46</c:v>
                </c:pt>
                <c:pt idx="840">
                  <c:v>46.099998474121094</c:v>
                </c:pt>
                <c:pt idx="841">
                  <c:v>46.199996948242188</c:v>
                </c:pt>
                <c:pt idx="842">
                  <c:v>46.300003051757813</c:v>
                </c:pt>
                <c:pt idx="843">
                  <c:v>46.400001525878906</c:v>
                </c:pt>
                <c:pt idx="844">
                  <c:v>46.5</c:v>
                </c:pt>
                <c:pt idx="845">
                  <c:v>46.599998474121094</c:v>
                </c:pt>
                <c:pt idx="846">
                  <c:v>46.699996948242188</c:v>
                </c:pt>
                <c:pt idx="847">
                  <c:v>46.800003051757813</c:v>
                </c:pt>
                <c:pt idx="848">
                  <c:v>46.900001525878906</c:v>
                </c:pt>
                <c:pt idx="849">
                  <c:v>47</c:v>
                </c:pt>
                <c:pt idx="850">
                  <c:v>47.099998474121094</c:v>
                </c:pt>
                <c:pt idx="851">
                  <c:v>47.199996948242188</c:v>
                </c:pt>
                <c:pt idx="852">
                  <c:v>47.300003051757813</c:v>
                </c:pt>
                <c:pt idx="853">
                  <c:v>47.400001525878906</c:v>
                </c:pt>
                <c:pt idx="854">
                  <c:v>47.5</c:v>
                </c:pt>
                <c:pt idx="855">
                  <c:v>47.599998474121094</c:v>
                </c:pt>
                <c:pt idx="856">
                  <c:v>47.699996948242188</c:v>
                </c:pt>
                <c:pt idx="857">
                  <c:v>47.800003051757813</c:v>
                </c:pt>
                <c:pt idx="858">
                  <c:v>47.900001525878906</c:v>
                </c:pt>
                <c:pt idx="859">
                  <c:v>48</c:v>
                </c:pt>
                <c:pt idx="860">
                  <c:v>48.099998474121094</c:v>
                </c:pt>
                <c:pt idx="861">
                  <c:v>48.199996948242188</c:v>
                </c:pt>
                <c:pt idx="862">
                  <c:v>48.300003051757813</c:v>
                </c:pt>
                <c:pt idx="863">
                  <c:v>48.400001525878906</c:v>
                </c:pt>
                <c:pt idx="864">
                  <c:v>48.5</c:v>
                </c:pt>
                <c:pt idx="865">
                  <c:v>48.599998474121094</c:v>
                </c:pt>
                <c:pt idx="866">
                  <c:v>48.699996948242188</c:v>
                </c:pt>
                <c:pt idx="867">
                  <c:v>48.800003051757813</c:v>
                </c:pt>
                <c:pt idx="868">
                  <c:v>48.900001525878906</c:v>
                </c:pt>
                <c:pt idx="869">
                  <c:v>49</c:v>
                </c:pt>
                <c:pt idx="870">
                  <c:v>49.099998474121094</c:v>
                </c:pt>
                <c:pt idx="871">
                  <c:v>49.199996948242188</c:v>
                </c:pt>
                <c:pt idx="872">
                  <c:v>49.300003051757813</c:v>
                </c:pt>
                <c:pt idx="873">
                  <c:v>49.400001525878906</c:v>
                </c:pt>
                <c:pt idx="874">
                  <c:v>49.5</c:v>
                </c:pt>
                <c:pt idx="875">
                  <c:v>49.599998474121094</c:v>
                </c:pt>
                <c:pt idx="876">
                  <c:v>49.699996948242188</c:v>
                </c:pt>
                <c:pt idx="877">
                  <c:v>49.800003051757813</c:v>
                </c:pt>
                <c:pt idx="878">
                  <c:v>49.900001525878906</c:v>
                </c:pt>
                <c:pt idx="879">
                  <c:v>50</c:v>
                </c:pt>
                <c:pt idx="880">
                  <c:v>50.099998474121094</c:v>
                </c:pt>
                <c:pt idx="881">
                  <c:v>50.199996948242188</c:v>
                </c:pt>
                <c:pt idx="882">
                  <c:v>50.300003051757813</c:v>
                </c:pt>
                <c:pt idx="883">
                  <c:v>50.400001525878906</c:v>
                </c:pt>
                <c:pt idx="884">
                  <c:v>50.5</c:v>
                </c:pt>
                <c:pt idx="885">
                  <c:v>50.599998474121094</c:v>
                </c:pt>
                <c:pt idx="886">
                  <c:v>50.699996948242188</c:v>
                </c:pt>
                <c:pt idx="887">
                  <c:v>50.800003051757813</c:v>
                </c:pt>
                <c:pt idx="888">
                  <c:v>50.900001525878906</c:v>
                </c:pt>
                <c:pt idx="889">
                  <c:v>51</c:v>
                </c:pt>
                <c:pt idx="890">
                  <c:v>51.099998474121094</c:v>
                </c:pt>
                <c:pt idx="891">
                  <c:v>51.199996948242188</c:v>
                </c:pt>
                <c:pt idx="892">
                  <c:v>51.300003051757813</c:v>
                </c:pt>
                <c:pt idx="893">
                  <c:v>51.400001525878906</c:v>
                </c:pt>
                <c:pt idx="894">
                  <c:v>51.5</c:v>
                </c:pt>
                <c:pt idx="895">
                  <c:v>51.599998474121094</c:v>
                </c:pt>
                <c:pt idx="896">
                  <c:v>51.699996948242188</c:v>
                </c:pt>
                <c:pt idx="897">
                  <c:v>51.800003051757813</c:v>
                </c:pt>
                <c:pt idx="898">
                  <c:v>51.900001525878906</c:v>
                </c:pt>
                <c:pt idx="899">
                  <c:v>52</c:v>
                </c:pt>
                <c:pt idx="900">
                  <c:v>52.099998474121094</c:v>
                </c:pt>
                <c:pt idx="901">
                  <c:v>52.199996948242188</c:v>
                </c:pt>
                <c:pt idx="902">
                  <c:v>52.300003051757813</c:v>
                </c:pt>
                <c:pt idx="903">
                  <c:v>52.400001525878906</c:v>
                </c:pt>
                <c:pt idx="904">
                  <c:v>52.5</c:v>
                </c:pt>
                <c:pt idx="905">
                  <c:v>52.599998474121094</c:v>
                </c:pt>
                <c:pt idx="906">
                  <c:v>52.699996948242188</c:v>
                </c:pt>
                <c:pt idx="907">
                  <c:v>52.800003051757813</c:v>
                </c:pt>
                <c:pt idx="908">
                  <c:v>52.900001525878906</c:v>
                </c:pt>
                <c:pt idx="909">
                  <c:v>53</c:v>
                </c:pt>
                <c:pt idx="910">
                  <c:v>53.099998474121094</c:v>
                </c:pt>
                <c:pt idx="911">
                  <c:v>53.199996948242188</c:v>
                </c:pt>
                <c:pt idx="912">
                  <c:v>53.300003051757813</c:v>
                </c:pt>
                <c:pt idx="913">
                  <c:v>53.400001525878906</c:v>
                </c:pt>
                <c:pt idx="914">
                  <c:v>53.5</c:v>
                </c:pt>
                <c:pt idx="915">
                  <c:v>53.599998474121094</c:v>
                </c:pt>
                <c:pt idx="916">
                  <c:v>53.699996948242188</c:v>
                </c:pt>
                <c:pt idx="917">
                  <c:v>53.800003051757813</c:v>
                </c:pt>
                <c:pt idx="918">
                  <c:v>53.900001525878906</c:v>
                </c:pt>
                <c:pt idx="919">
                  <c:v>54</c:v>
                </c:pt>
                <c:pt idx="920">
                  <c:v>54.099998474121094</c:v>
                </c:pt>
                <c:pt idx="921">
                  <c:v>54.199996948242188</c:v>
                </c:pt>
                <c:pt idx="922">
                  <c:v>54.300003051757813</c:v>
                </c:pt>
                <c:pt idx="923">
                  <c:v>54.400001525878906</c:v>
                </c:pt>
                <c:pt idx="924">
                  <c:v>54.5</c:v>
                </c:pt>
                <c:pt idx="925">
                  <c:v>54.599998474121094</c:v>
                </c:pt>
                <c:pt idx="926">
                  <c:v>54.699996948242188</c:v>
                </c:pt>
                <c:pt idx="927">
                  <c:v>54.800003051757813</c:v>
                </c:pt>
                <c:pt idx="928">
                  <c:v>54.900001525878906</c:v>
                </c:pt>
                <c:pt idx="929">
                  <c:v>55</c:v>
                </c:pt>
                <c:pt idx="930">
                  <c:v>55.099998474121094</c:v>
                </c:pt>
                <c:pt idx="931">
                  <c:v>55.199996948242188</c:v>
                </c:pt>
                <c:pt idx="932">
                  <c:v>55.300003051757813</c:v>
                </c:pt>
                <c:pt idx="933">
                  <c:v>55.400001525878906</c:v>
                </c:pt>
                <c:pt idx="934">
                  <c:v>55.5</c:v>
                </c:pt>
                <c:pt idx="935">
                  <c:v>55.599998474121094</c:v>
                </c:pt>
                <c:pt idx="936">
                  <c:v>55.699996948242188</c:v>
                </c:pt>
                <c:pt idx="937">
                  <c:v>55.800003051757813</c:v>
                </c:pt>
                <c:pt idx="938">
                  <c:v>55.900001525878906</c:v>
                </c:pt>
                <c:pt idx="939">
                  <c:v>56</c:v>
                </c:pt>
                <c:pt idx="940">
                  <c:v>56.099998474121094</c:v>
                </c:pt>
                <c:pt idx="941">
                  <c:v>56.199996948242188</c:v>
                </c:pt>
                <c:pt idx="942">
                  <c:v>56.300003051757813</c:v>
                </c:pt>
                <c:pt idx="943">
                  <c:v>56.400001525878906</c:v>
                </c:pt>
                <c:pt idx="944">
                  <c:v>56.5</c:v>
                </c:pt>
                <c:pt idx="945">
                  <c:v>56.599998474121094</c:v>
                </c:pt>
                <c:pt idx="946">
                  <c:v>56.699996948242188</c:v>
                </c:pt>
                <c:pt idx="947">
                  <c:v>56.800003051757813</c:v>
                </c:pt>
                <c:pt idx="948">
                  <c:v>56.900001525878906</c:v>
                </c:pt>
                <c:pt idx="949">
                  <c:v>57</c:v>
                </c:pt>
                <c:pt idx="950">
                  <c:v>57.099998474121094</c:v>
                </c:pt>
                <c:pt idx="951">
                  <c:v>57.199996948242188</c:v>
                </c:pt>
                <c:pt idx="952">
                  <c:v>57.300003051757813</c:v>
                </c:pt>
                <c:pt idx="953">
                  <c:v>57.400001525878906</c:v>
                </c:pt>
                <c:pt idx="954">
                  <c:v>57.5</c:v>
                </c:pt>
                <c:pt idx="955">
                  <c:v>57.599998474121094</c:v>
                </c:pt>
                <c:pt idx="956">
                  <c:v>57.699996948242188</c:v>
                </c:pt>
                <c:pt idx="957">
                  <c:v>57.800003051757813</c:v>
                </c:pt>
                <c:pt idx="958">
                  <c:v>57.900001525878906</c:v>
                </c:pt>
                <c:pt idx="959">
                  <c:v>58</c:v>
                </c:pt>
                <c:pt idx="960">
                  <c:v>58.099998474121094</c:v>
                </c:pt>
                <c:pt idx="961">
                  <c:v>58.199996948242188</c:v>
                </c:pt>
                <c:pt idx="962">
                  <c:v>58.300003051757813</c:v>
                </c:pt>
                <c:pt idx="963">
                  <c:v>58.400001525878906</c:v>
                </c:pt>
                <c:pt idx="964">
                  <c:v>58.5</c:v>
                </c:pt>
                <c:pt idx="965">
                  <c:v>58.599998474121094</c:v>
                </c:pt>
                <c:pt idx="966">
                  <c:v>58.699996948242188</c:v>
                </c:pt>
                <c:pt idx="967">
                  <c:v>58.800003051757813</c:v>
                </c:pt>
                <c:pt idx="968">
                  <c:v>58.900001525878906</c:v>
                </c:pt>
                <c:pt idx="969">
                  <c:v>59</c:v>
                </c:pt>
                <c:pt idx="970">
                  <c:v>59.099998474121094</c:v>
                </c:pt>
                <c:pt idx="971">
                  <c:v>59.199996948242188</c:v>
                </c:pt>
                <c:pt idx="972">
                  <c:v>59.300003051757813</c:v>
                </c:pt>
                <c:pt idx="973">
                  <c:v>59.400001525878906</c:v>
                </c:pt>
                <c:pt idx="974">
                  <c:v>59.5</c:v>
                </c:pt>
                <c:pt idx="975">
                  <c:v>59.599998474121094</c:v>
                </c:pt>
                <c:pt idx="976">
                  <c:v>59.699996948242188</c:v>
                </c:pt>
                <c:pt idx="977">
                  <c:v>59.800003051757813</c:v>
                </c:pt>
                <c:pt idx="978">
                  <c:v>59.900001525878906</c:v>
                </c:pt>
                <c:pt idx="979">
                  <c:v>60</c:v>
                </c:pt>
                <c:pt idx="980">
                  <c:v>60.099998474121094</c:v>
                </c:pt>
                <c:pt idx="981">
                  <c:v>60.199996948242188</c:v>
                </c:pt>
                <c:pt idx="982">
                  <c:v>60.300003051757813</c:v>
                </c:pt>
                <c:pt idx="983">
                  <c:v>60.400001525878906</c:v>
                </c:pt>
                <c:pt idx="984">
                  <c:v>60.5</c:v>
                </c:pt>
                <c:pt idx="985">
                  <c:v>60.599998474121094</c:v>
                </c:pt>
                <c:pt idx="986">
                  <c:v>60.699996948242188</c:v>
                </c:pt>
                <c:pt idx="987">
                  <c:v>60.800003051757813</c:v>
                </c:pt>
                <c:pt idx="988">
                  <c:v>60.900001525878906</c:v>
                </c:pt>
                <c:pt idx="989">
                  <c:v>61</c:v>
                </c:pt>
                <c:pt idx="990">
                  <c:v>61.099998474121094</c:v>
                </c:pt>
                <c:pt idx="991">
                  <c:v>61.199996948242188</c:v>
                </c:pt>
                <c:pt idx="992">
                  <c:v>61.300003051757813</c:v>
                </c:pt>
                <c:pt idx="993">
                  <c:v>61.400001525878906</c:v>
                </c:pt>
                <c:pt idx="994">
                  <c:v>61.5</c:v>
                </c:pt>
                <c:pt idx="995">
                  <c:v>61.599998474121094</c:v>
                </c:pt>
                <c:pt idx="996">
                  <c:v>61.699996948242188</c:v>
                </c:pt>
                <c:pt idx="997">
                  <c:v>61.800003051757813</c:v>
                </c:pt>
                <c:pt idx="998">
                  <c:v>61.900001525878906</c:v>
                </c:pt>
                <c:pt idx="999">
                  <c:v>62</c:v>
                </c:pt>
                <c:pt idx="1000">
                  <c:v>62.099998474121094</c:v>
                </c:pt>
                <c:pt idx="1001">
                  <c:v>62.199996948242188</c:v>
                </c:pt>
                <c:pt idx="1002">
                  <c:v>62.300003051757813</c:v>
                </c:pt>
                <c:pt idx="1003">
                  <c:v>62.400001525878906</c:v>
                </c:pt>
                <c:pt idx="1004">
                  <c:v>62.5</c:v>
                </c:pt>
                <c:pt idx="1005">
                  <c:v>62.599998474121094</c:v>
                </c:pt>
                <c:pt idx="1006">
                  <c:v>62.699996948242188</c:v>
                </c:pt>
                <c:pt idx="1007">
                  <c:v>62.800003051757813</c:v>
                </c:pt>
                <c:pt idx="1008">
                  <c:v>62.900001525878906</c:v>
                </c:pt>
                <c:pt idx="1009">
                  <c:v>63</c:v>
                </c:pt>
                <c:pt idx="1010">
                  <c:v>63.099998474121094</c:v>
                </c:pt>
                <c:pt idx="1011">
                  <c:v>63.199996948242188</c:v>
                </c:pt>
                <c:pt idx="1012">
                  <c:v>63.300003051757813</c:v>
                </c:pt>
                <c:pt idx="1013">
                  <c:v>63.400001525878906</c:v>
                </c:pt>
                <c:pt idx="1014">
                  <c:v>63.5</c:v>
                </c:pt>
                <c:pt idx="1015">
                  <c:v>63.599998474121094</c:v>
                </c:pt>
                <c:pt idx="1016">
                  <c:v>63.699996948242188</c:v>
                </c:pt>
                <c:pt idx="1017">
                  <c:v>63.800003051757813</c:v>
                </c:pt>
                <c:pt idx="1018">
                  <c:v>63.900001525878906</c:v>
                </c:pt>
                <c:pt idx="1019">
                  <c:v>64</c:v>
                </c:pt>
                <c:pt idx="1020">
                  <c:v>64.099998474121094</c:v>
                </c:pt>
                <c:pt idx="1021">
                  <c:v>64.199996948242188</c:v>
                </c:pt>
                <c:pt idx="1022">
                  <c:v>64.300003051757813</c:v>
                </c:pt>
                <c:pt idx="1023">
                  <c:v>64.400001525878906</c:v>
                </c:pt>
                <c:pt idx="1024">
                  <c:v>64.5</c:v>
                </c:pt>
                <c:pt idx="1025">
                  <c:v>64.599998474121094</c:v>
                </c:pt>
                <c:pt idx="1026">
                  <c:v>64.699996948242188</c:v>
                </c:pt>
                <c:pt idx="1027">
                  <c:v>64.800003051757813</c:v>
                </c:pt>
                <c:pt idx="1028">
                  <c:v>64.900001525878906</c:v>
                </c:pt>
                <c:pt idx="1029">
                  <c:v>65</c:v>
                </c:pt>
                <c:pt idx="1030">
                  <c:v>65.099998474121094</c:v>
                </c:pt>
                <c:pt idx="1031">
                  <c:v>65.199996948242188</c:v>
                </c:pt>
                <c:pt idx="1032">
                  <c:v>65.300003051757813</c:v>
                </c:pt>
                <c:pt idx="1033">
                  <c:v>65.400001525878906</c:v>
                </c:pt>
                <c:pt idx="1034">
                  <c:v>65.5</c:v>
                </c:pt>
                <c:pt idx="1035">
                  <c:v>65.599998474121094</c:v>
                </c:pt>
                <c:pt idx="1036">
                  <c:v>65.699996948242188</c:v>
                </c:pt>
                <c:pt idx="1037">
                  <c:v>65.800003051757813</c:v>
                </c:pt>
                <c:pt idx="1038">
                  <c:v>65.900001525878906</c:v>
                </c:pt>
                <c:pt idx="1039">
                  <c:v>66</c:v>
                </c:pt>
                <c:pt idx="1040">
                  <c:v>66.099998474121094</c:v>
                </c:pt>
                <c:pt idx="1041">
                  <c:v>66.199996948242188</c:v>
                </c:pt>
                <c:pt idx="1042">
                  <c:v>66.300003051757813</c:v>
                </c:pt>
                <c:pt idx="1043">
                  <c:v>66.400001525878906</c:v>
                </c:pt>
                <c:pt idx="1044">
                  <c:v>66.5</c:v>
                </c:pt>
                <c:pt idx="1045">
                  <c:v>66.599998474121094</c:v>
                </c:pt>
                <c:pt idx="1046">
                  <c:v>66.699996948242188</c:v>
                </c:pt>
                <c:pt idx="1047">
                  <c:v>66.800003051757813</c:v>
                </c:pt>
                <c:pt idx="1048">
                  <c:v>66.900001525878906</c:v>
                </c:pt>
                <c:pt idx="1049">
                  <c:v>67</c:v>
                </c:pt>
                <c:pt idx="1050">
                  <c:v>67.099998474121094</c:v>
                </c:pt>
                <c:pt idx="1051">
                  <c:v>67.199996948242188</c:v>
                </c:pt>
                <c:pt idx="1052">
                  <c:v>67.300003051757813</c:v>
                </c:pt>
                <c:pt idx="1053">
                  <c:v>67.400001525878906</c:v>
                </c:pt>
                <c:pt idx="1054">
                  <c:v>67.5</c:v>
                </c:pt>
                <c:pt idx="1055">
                  <c:v>67.599998474121094</c:v>
                </c:pt>
                <c:pt idx="1056">
                  <c:v>67.699996948242188</c:v>
                </c:pt>
                <c:pt idx="1057">
                  <c:v>67.800003051757813</c:v>
                </c:pt>
                <c:pt idx="1058">
                  <c:v>67.900001525878906</c:v>
                </c:pt>
                <c:pt idx="1059">
                  <c:v>68</c:v>
                </c:pt>
                <c:pt idx="1060">
                  <c:v>68.099998474121094</c:v>
                </c:pt>
                <c:pt idx="1061">
                  <c:v>68.199996948242188</c:v>
                </c:pt>
                <c:pt idx="1062">
                  <c:v>68.300003051757813</c:v>
                </c:pt>
                <c:pt idx="1063">
                  <c:v>68.400001525878906</c:v>
                </c:pt>
                <c:pt idx="1064">
                  <c:v>68.5</c:v>
                </c:pt>
                <c:pt idx="1065">
                  <c:v>68.599998474121094</c:v>
                </c:pt>
                <c:pt idx="1066">
                  <c:v>68.699996948242188</c:v>
                </c:pt>
                <c:pt idx="1067">
                  <c:v>68.800003051757813</c:v>
                </c:pt>
                <c:pt idx="1068">
                  <c:v>68.900001525878906</c:v>
                </c:pt>
                <c:pt idx="1069">
                  <c:v>69</c:v>
                </c:pt>
                <c:pt idx="1070">
                  <c:v>69.099998474121094</c:v>
                </c:pt>
                <c:pt idx="1071">
                  <c:v>69.199996948242188</c:v>
                </c:pt>
                <c:pt idx="1072">
                  <c:v>69.300003051757813</c:v>
                </c:pt>
                <c:pt idx="1073">
                  <c:v>69.400001525878906</c:v>
                </c:pt>
                <c:pt idx="1074">
                  <c:v>69.5</c:v>
                </c:pt>
                <c:pt idx="1075">
                  <c:v>69.599998474121094</c:v>
                </c:pt>
                <c:pt idx="1076">
                  <c:v>69.699996948242188</c:v>
                </c:pt>
                <c:pt idx="1077">
                  <c:v>69.800003051757813</c:v>
                </c:pt>
                <c:pt idx="1078">
                  <c:v>69.900001525878906</c:v>
                </c:pt>
                <c:pt idx="1079">
                  <c:v>70</c:v>
                </c:pt>
                <c:pt idx="1080">
                  <c:v>70.099998474121094</c:v>
                </c:pt>
                <c:pt idx="1081">
                  <c:v>70.199996948242188</c:v>
                </c:pt>
                <c:pt idx="1082">
                  <c:v>70.300003051757813</c:v>
                </c:pt>
                <c:pt idx="1083">
                  <c:v>70.400001525878906</c:v>
                </c:pt>
                <c:pt idx="1084">
                  <c:v>70.5</c:v>
                </c:pt>
                <c:pt idx="1085">
                  <c:v>70.599998474121094</c:v>
                </c:pt>
                <c:pt idx="1086">
                  <c:v>70.699996948242188</c:v>
                </c:pt>
                <c:pt idx="1087">
                  <c:v>70.800003051757813</c:v>
                </c:pt>
                <c:pt idx="1088">
                  <c:v>70.900001525878906</c:v>
                </c:pt>
                <c:pt idx="1089">
                  <c:v>71</c:v>
                </c:pt>
                <c:pt idx="1090">
                  <c:v>71.099998474121094</c:v>
                </c:pt>
                <c:pt idx="1091">
                  <c:v>71.199996948242188</c:v>
                </c:pt>
                <c:pt idx="1092">
                  <c:v>71.300003051757813</c:v>
                </c:pt>
                <c:pt idx="1093">
                  <c:v>71.400001525878906</c:v>
                </c:pt>
                <c:pt idx="1094">
                  <c:v>71.5</c:v>
                </c:pt>
                <c:pt idx="1095">
                  <c:v>71.599998474121094</c:v>
                </c:pt>
                <c:pt idx="1096">
                  <c:v>71.699996948242188</c:v>
                </c:pt>
                <c:pt idx="1097">
                  <c:v>71.800003051757813</c:v>
                </c:pt>
                <c:pt idx="1098">
                  <c:v>71.900001525878906</c:v>
                </c:pt>
                <c:pt idx="1099">
                  <c:v>72</c:v>
                </c:pt>
                <c:pt idx="1100">
                  <c:v>72.099998474121094</c:v>
                </c:pt>
                <c:pt idx="1101">
                  <c:v>72.199996948242188</c:v>
                </c:pt>
                <c:pt idx="1102">
                  <c:v>72.300003051757813</c:v>
                </c:pt>
                <c:pt idx="1103">
                  <c:v>72.400001525878906</c:v>
                </c:pt>
                <c:pt idx="1104">
                  <c:v>72.5</c:v>
                </c:pt>
                <c:pt idx="1105">
                  <c:v>72.599998474121094</c:v>
                </c:pt>
                <c:pt idx="1106">
                  <c:v>72.699996948242188</c:v>
                </c:pt>
                <c:pt idx="1107">
                  <c:v>72.800003051757813</c:v>
                </c:pt>
                <c:pt idx="1108">
                  <c:v>72.900001525878906</c:v>
                </c:pt>
                <c:pt idx="1109">
                  <c:v>73</c:v>
                </c:pt>
                <c:pt idx="1110">
                  <c:v>73.099998474121094</c:v>
                </c:pt>
                <c:pt idx="1111">
                  <c:v>73.199996948242188</c:v>
                </c:pt>
                <c:pt idx="1112">
                  <c:v>73.300003051757813</c:v>
                </c:pt>
                <c:pt idx="1113">
                  <c:v>73.400001525878906</c:v>
                </c:pt>
                <c:pt idx="1114">
                  <c:v>73.5</c:v>
                </c:pt>
                <c:pt idx="1115">
                  <c:v>73.599998474121094</c:v>
                </c:pt>
                <c:pt idx="1116">
                  <c:v>73.699996948242188</c:v>
                </c:pt>
                <c:pt idx="1117">
                  <c:v>73.800003051757813</c:v>
                </c:pt>
                <c:pt idx="1118">
                  <c:v>73.900001525878906</c:v>
                </c:pt>
                <c:pt idx="1119">
                  <c:v>74</c:v>
                </c:pt>
                <c:pt idx="1120">
                  <c:v>74.099998474121094</c:v>
                </c:pt>
                <c:pt idx="1121">
                  <c:v>74.199996948242188</c:v>
                </c:pt>
                <c:pt idx="1122">
                  <c:v>74.300003051757813</c:v>
                </c:pt>
                <c:pt idx="1123">
                  <c:v>74.400001525878906</c:v>
                </c:pt>
                <c:pt idx="1124">
                  <c:v>74.5</c:v>
                </c:pt>
                <c:pt idx="1125">
                  <c:v>74.599998474121094</c:v>
                </c:pt>
                <c:pt idx="1126">
                  <c:v>74.699996948242188</c:v>
                </c:pt>
                <c:pt idx="1127">
                  <c:v>74.800003051757813</c:v>
                </c:pt>
                <c:pt idx="1128">
                  <c:v>74.900001525878906</c:v>
                </c:pt>
                <c:pt idx="1129">
                  <c:v>75</c:v>
                </c:pt>
                <c:pt idx="1130">
                  <c:v>75.099998474121094</c:v>
                </c:pt>
                <c:pt idx="1131">
                  <c:v>75.199996948242188</c:v>
                </c:pt>
                <c:pt idx="1132">
                  <c:v>75.300003051757813</c:v>
                </c:pt>
                <c:pt idx="1133">
                  <c:v>75.400001525878906</c:v>
                </c:pt>
                <c:pt idx="1134">
                  <c:v>75.5</c:v>
                </c:pt>
                <c:pt idx="1135">
                  <c:v>75.599998474121094</c:v>
                </c:pt>
                <c:pt idx="1136">
                  <c:v>75.699996948242188</c:v>
                </c:pt>
                <c:pt idx="1137">
                  <c:v>75.800003051757813</c:v>
                </c:pt>
                <c:pt idx="1138">
                  <c:v>75.900001525878906</c:v>
                </c:pt>
                <c:pt idx="1139">
                  <c:v>76</c:v>
                </c:pt>
                <c:pt idx="1140">
                  <c:v>76.099998474121094</c:v>
                </c:pt>
                <c:pt idx="1141">
                  <c:v>76.199996948242188</c:v>
                </c:pt>
                <c:pt idx="1142">
                  <c:v>76.300003051757813</c:v>
                </c:pt>
                <c:pt idx="1143">
                  <c:v>76.400001525878906</c:v>
                </c:pt>
                <c:pt idx="1144">
                  <c:v>76.5</c:v>
                </c:pt>
                <c:pt idx="1145">
                  <c:v>76.599998474121094</c:v>
                </c:pt>
                <c:pt idx="1146">
                  <c:v>76.699996948242188</c:v>
                </c:pt>
                <c:pt idx="1147">
                  <c:v>76.800003051757813</c:v>
                </c:pt>
                <c:pt idx="1148">
                  <c:v>76.900001525878906</c:v>
                </c:pt>
                <c:pt idx="1149">
                  <c:v>77</c:v>
                </c:pt>
                <c:pt idx="1150">
                  <c:v>77.099998474121094</c:v>
                </c:pt>
                <c:pt idx="1151">
                  <c:v>77.199996948242188</c:v>
                </c:pt>
                <c:pt idx="1152">
                  <c:v>77.300003051757813</c:v>
                </c:pt>
                <c:pt idx="1153">
                  <c:v>77.400001525878906</c:v>
                </c:pt>
                <c:pt idx="1154">
                  <c:v>77.5</c:v>
                </c:pt>
                <c:pt idx="1155">
                  <c:v>77.599998474121094</c:v>
                </c:pt>
                <c:pt idx="1156">
                  <c:v>77.699996948242188</c:v>
                </c:pt>
                <c:pt idx="1157">
                  <c:v>77.800003051757813</c:v>
                </c:pt>
                <c:pt idx="1158">
                  <c:v>77.900001525878906</c:v>
                </c:pt>
                <c:pt idx="1159">
                  <c:v>78</c:v>
                </c:pt>
                <c:pt idx="1160">
                  <c:v>78.099998474121094</c:v>
                </c:pt>
                <c:pt idx="1161">
                  <c:v>78.199996948242188</c:v>
                </c:pt>
                <c:pt idx="1162">
                  <c:v>78.300003051757813</c:v>
                </c:pt>
                <c:pt idx="1163">
                  <c:v>78.400001525878906</c:v>
                </c:pt>
                <c:pt idx="1164">
                  <c:v>78.5</c:v>
                </c:pt>
                <c:pt idx="1165">
                  <c:v>78.599998474121094</c:v>
                </c:pt>
                <c:pt idx="1166">
                  <c:v>78.699996948242188</c:v>
                </c:pt>
                <c:pt idx="1167">
                  <c:v>78.800003051757813</c:v>
                </c:pt>
                <c:pt idx="1168">
                  <c:v>78.900001525878906</c:v>
                </c:pt>
                <c:pt idx="1169">
                  <c:v>79</c:v>
                </c:pt>
                <c:pt idx="1170">
                  <c:v>79.099998474121094</c:v>
                </c:pt>
                <c:pt idx="1171">
                  <c:v>79.199996948242188</c:v>
                </c:pt>
                <c:pt idx="1172">
                  <c:v>79.300003051757813</c:v>
                </c:pt>
                <c:pt idx="1173">
                  <c:v>79.400001525878906</c:v>
                </c:pt>
                <c:pt idx="1174">
                  <c:v>79.5</c:v>
                </c:pt>
                <c:pt idx="1175">
                  <c:v>79.599998474121094</c:v>
                </c:pt>
                <c:pt idx="1176">
                  <c:v>79.699996948242188</c:v>
                </c:pt>
                <c:pt idx="1177">
                  <c:v>79.800003051757813</c:v>
                </c:pt>
                <c:pt idx="1178">
                  <c:v>79.900001525878906</c:v>
                </c:pt>
                <c:pt idx="1179">
                  <c:v>80</c:v>
                </c:pt>
                <c:pt idx="1180">
                  <c:v>80.099998474121094</c:v>
                </c:pt>
                <c:pt idx="1181">
                  <c:v>80.199996948242188</c:v>
                </c:pt>
                <c:pt idx="1182">
                  <c:v>80.300003051757813</c:v>
                </c:pt>
                <c:pt idx="1183">
                  <c:v>80.400001525878906</c:v>
                </c:pt>
                <c:pt idx="1184">
                  <c:v>80.5</c:v>
                </c:pt>
                <c:pt idx="1185">
                  <c:v>80.599998474121094</c:v>
                </c:pt>
                <c:pt idx="1186">
                  <c:v>80.699996948242188</c:v>
                </c:pt>
                <c:pt idx="1187">
                  <c:v>80.800003051757813</c:v>
                </c:pt>
                <c:pt idx="1188">
                  <c:v>80.900001525878906</c:v>
                </c:pt>
                <c:pt idx="1189">
                  <c:v>81</c:v>
                </c:pt>
                <c:pt idx="1190">
                  <c:v>81.099998474121094</c:v>
                </c:pt>
                <c:pt idx="1191">
                  <c:v>81.199996948242188</c:v>
                </c:pt>
                <c:pt idx="1192">
                  <c:v>81.300003051757813</c:v>
                </c:pt>
                <c:pt idx="1193">
                  <c:v>81.400001525878906</c:v>
                </c:pt>
                <c:pt idx="1194">
                  <c:v>81.5</c:v>
                </c:pt>
                <c:pt idx="1195">
                  <c:v>81.599998474121094</c:v>
                </c:pt>
                <c:pt idx="1196">
                  <c:v>81.699996948242188</c:v>
                </c:pt>
                <c:pt idx="1197">
                  <c:v>81.800003051757813</c:v>
                </c:pt>
                <c:pt idx="1198">
                  <c:v>81.900001525878906</c:v>
                </c:pt>
                <c:pt idx="1199">
                  <c:v>82</c:v>
                </c:pt>
                <c:pt idx="1200">
                  <c:v>82.099998474121094</c:v>
                </c:pt>
                <c:pt idx="1201">
                  <c:v>82.199996948242188</c:v>
                </c:pt>
                <c:pt idx="1202">
                  <c:v>82.300003051757813</c:v>
                </c:pt>
                <c:pt idx="1203">
                  <c:v>82.400001525878906</c:v>
                </c:pt>
                <c:pt idx="1204">
                  <c:v>82.5</c:v>
                </c:pt>
                <c:pt idx="1205">
                  <c:v>82.599998474121094</c:v>
                </c:pt>
                <c:pt idx="1206">
                  <c:v>82.699996948242188</c:v>
                </c:pt>
                <c:pt idx="1207">
                  <c:v>82.800003051757813</c:v>
                </c:pt>
                <c:pt idx="1208">
                  <c:v>82.900001525878906</c:v>
                </c:pt>
                <c:pt idx="1209">
                  <c:v>83</c:v>
                </c:pt>
                <c:pt idx="1210">
                  <c:v>83.099998474121094</c:v>
                </c:pt>
                <c:pt idx="1211">
                  <c:v>83.199996948242188</c:v>
                </c:pt>
                <c:pt idx="1212">
                  <c:v>83.300003051757813</c:v>
                </c:pt>
                <c:pt idx="1213">
                  <c:v>83.400001525878906</c:v>
                </c:pt>
                <c:pt idx="1214">
                  <c:v>83.5</c:v>
                </c:pt>
                <c:pt idx="1215">
                  <c:v>83.599998474121094</c:v>
                </c:pt>
                <c:pt idx="1216">
                  <c:v>83.699996948242188</c:v>
                </c:pt>
                <c:pt idx="1217">
                  <c:v>83.800003051757813</c:v>
                </c:pt>
                <c:pt idx="1218">
                  <c:v>83.900001525878906</c:v>
                </c:pt>
                <c:pt idx="1219">
                  <c:v>84</c:v>
                </c:pt>
                <c:pt idx="1220">
                  <c:v>84.099998474121094</c:v>
                </c:pt>
                <c:pt idx="1221">
                  <c:v>84.199996948242188</c:v>
                </c:pt>
                <c:pt idx="1222">
                  <c:v>84.300003051757813</c:v>
                </c:pt>
                <c:pt idx="1223">
                  <c:v>84.400001525878906</c:v>
                </c:pt>
                <c:pt idx="1224">
                  <c:v>84.5</c:v>
                </c:pt>
                <c:pt idx="1225">
                  <c:v>84.599998474121094</c:v>
                </c:pt>
                <c:pt idx="1226">
                  <c:v>84.699996948242188</c:v>
                </c:pt>
                <c:pt idx="1227">
                  <c:v>84.800003051757813</c:v>
                </c:pt>
                <c:pt idx="1228">
                  <c:v>84.900001525878906</c:v>
                </c:pt>
                <c:pt idx="1229">
                  <c:v>85</c:v>
                </c:pt>
                <c:pt idx="1230">
                  <c:v>85.099998474121094</c:v>
                </c:pt>
                <c:pt idx="1231">
                  <c:v>85.199996948242188</c:v>
                </c:pt>
                <c:pt idx="1232">
                  <c:v>85.300003051757813</c:v>
                </c:pt>
                <c:pt idx="1233">
                  <c:v>85.400001525878906</c:v>
                </c:pt>
                <c:pt idx="1234">
                  <c:v>85.5</c:v>
                </c:pt>
                <c:pt idx="1235">
                  <c:v>85.599998474121094</c:v>
                </c:pt>
                <c:pt idx="1236">
                  <c:v>85.699996948242188</c:v>
                </c:pt>
                <c:pt idx="1237">
                  <c:v>85.800003051757813</c:v>
                </c:pt>
                <c:pt idx="1238">
                  <c:v>85.900001525878906</c:v>
                </c:pt>
                <c:pt idx="1239">
                  <c:v>86</c:v>
                </c:pt>
                <c:pt idx="1240">
                  <c:v>86.099998474121094</c:v>
                </c:pt>
                <c:pt idx="1241">
                  <c:v>86.199996948242188</c:v>
                </c:pt>
                <c:pt idx="1242">
                  <c:v>86.300003051757813</c:v>
                </c:pt>
                <c:pt idx="1243">
                  <c:v>86.400001525878906</c:v>
                </c:pt>
                <c:pt idx="1244">
                  <c:v>86.5</c:v>
                </c:pt>
                <c:pt idx="1245">
                  <c:v>86.599998474121094</c:v>
                </c:pt>
                <c:pt idx="1246">
                  <c:v>86.699996948242188</c:v>
                </c:pt>
                <c:pt idx="1247">
                  <c:v>86.800003051757813</c:v>
                </c:pt>
                <c:pt idx="1248">
                  <c:v>86.900001525878906</c:v>
                </c:pt>
                <c:pt idx="1249">
                  <c:v>87</c:v>
                </c:pt>
                <c:pt idx="1250">
                  <c:v>87.099998474121094</c:v>
                </c:pt>
                <c:pt idx="1251">
                  <c:v>87.199996948242188</c:v>
                </c:pt>
                <c:pt idx="1252">
                  <c:v>87.300003051757813</c:v>
                </c:pt>
                <c:pt idx="1253">
                  <c:v>87.400001525878906</c:v>
                </c:pt>
                <c:pt idx="1254">
                  <c:v>87.5</c:v>
                </c:pt>
                <c:pt idx="1255">
                  <c:v>87.599998474121094</c:v>
                </c:pt>
                <c:pt idx="1256">
                  <c:v>87.699996948242188</c:v>
                </c:pt>
                <c:pt idx="1257">
                  <c:v>87.800003051757813</c:v>
                </c:pt>
                <c:pt idx="1258">
                  <c:v>87.900001525878906</c:v>
                </c:pt>
                <c:pt idx="1259">
                  <c:v>88</c:v>
                </c:pt>
                <c:pt idx="1260">
                  <c:v>88.099998474121094</c:v>
                </c:pt>
                <c:pt idx="1261">
                  <c:v>88.199996948242188</c:v>
                </c:pt>
                <c:pt idx="1262">
                  <c:v>88.300003051757813</c:v>
                </c:pt>
                <c:pt idx="1263">
                  <c:v>88.400001525878906</c:v>
                </c:pt>
                <c:pt idx="1264">
                  <c:v>88.5</c:v>
                </c:pt>
                <c:pt idx="1265">
                  <c:v>88.599998474121094</c:v>
                </c:pt>
                <c:pt idx="1266">
                  <c:v>88.699996948242188</c:v>
                </c:pt>
                <c:pt idx="1267">
                  <c:v>88.800003051757813</c:v>
                </c:pt>
                <c:pt idx="1268">
                  <c:v>88.900001525878906</c:v>
                </c:pt>
                <c:pt idx="1269">
                  <c:v>89</c:v>
                </c:pt>
                <c:pt idx="1270">
                  <c:v>89.099998474121094</c:v>
                </c:pt>
                <c:pt idx="1271">
                  <c:v>89.199996948242188</c:v>
                </c:pt>
                <c:pt idx="1272">
                  <c:v>89.300003051757813</c:v>
                </c:pt>
                <c:pt idx="1273">
                  <c:v>89.400001525878906</c:v>
                </c:pt>
                <c:pt idx="1274">
                  <c:v>89.5</c:v>
                </c:pt>
                <c:pt idx="1275">
                  <c:v>89.599998474121094</c:v>
                </c:pt>
                <c:pt idx="1276">
                  <c:v>89.699996948242188</c:v>
                </c:pt>
                <c:pt idx="1277">
                  <c:v>89.800003051757813</c:v>
                </c:pt>
                <c:pt idx="1278">
                  <c:v>89.900001525878906</c:v>
                </c:pt>
                <c:pt idx="1279">
                  <c:v>90</c:v>
                </c:pt>
                <c:pt idx="1280">
                  <c:v>90.100006103515625</c:v>
                </c:pt>
                <c:pt idx="1281">
                  <c:v>90.199996948242188</c:v>
                </c:pt>
                <c:pt idx="1282">
                  <c:v>90.300003051757813</c:v>
                </c:pt>
                <c:pt idx="1283">
                  <c:v>90.399993896484375</c:v>
                </c:pt>
                <c:pt idx="1284">
                  <c:v>90.5</c:v>
                </c:pt>
                <c:pt idx="1285">
                  <c:v>90.600006103515625</c:v>
                </c:pt>
                <c:pt idx="1286">
                  <c:v>90.699996948242188</c:v>
                </c:pt>
                <c:pt idx="1287">
                  <c:v>90.800003051757813</c:v>
                </c:pt>
                <c:pt idx="1288">
                  <c:v>90.899993896484375</c:v>
                </c:pt>
                <c:pt idx="1289">
                  <c:v>91</c:v>
                </c:pt>
                <c:pt idx="1290">
                  <c:v>91.100006103515625</c:v>
                </c:pt>
                <c:pt idx="1291">
                  <c:v>91.199996948242188</c:v>
                </c:pt>
                <c:pt idx="1292">
                  <c:v>91.300003051757813</c:v>
                </c:pt>
                <c:pt idx="1293">
                  <c:v>91.399993896484375</c:v>
                </c:pt>
                <c:pt idx="1294">
                  <c:v>91.5</c:v>
                </c:pt>
                <c:pt idx="1295">
                  <c:v>91.600006103515625</c:v>
                </c:pt>
                <c:pt idx="1296">
                  <c:v>91.699996948242188</c:v>
                </c:pt>
                <c:pt idx="1297">
                  <c:v>91.800003051757813</c:v>
                </c:pt>
                <c:pt idx="1298">
                  <c:v>91.899993896484375</c:v>
                </c:pt>
                <c:pt idx="1299">
                  <c:v>92</c:v>
                </c:pt>
                <c:pt idx="1300">
                  <c:v>92.100006103515625</c:v>
                </c:pt>
                <c:pt idx="1301">
                  <c:v>92.199996948242188</c:v>
                </c:pt>
                <c:pt idx="1302">
                  <c:v>92.300003051757813</c:v>
                </c:pt>
                <c:pt idx="1303">
                  <c:v>92.399993896484375</c:v>
                </c:pt>
                <c:pt idx="1304">
                  <c:v>92.5</c:v>
                </c:pt>
                <c:pt idx="1305">
                  <c:v>92.600006103515625</c:v>
                </c:pt>
                <c:pt idx="1306">
                  <c:v>92.699996948242188</c:v>
                </c:pt>
                <c:pt idx="1307">
                  <c:v>92.800003051757813</c:v>
                </c:pt>
                <c:pt idx="1308">
                  <c:v>92.899993896484375</c:v>
                </c:pt>
                <c:pt idx="1309">
                  <c:v>93</c:v>
                </c:pt>
                <c:pt idx="1310">
                  <c:v>93.100006103515625</c:v>
                </c:pt>
                <c:pt idx="1311">
                  <c:v>93.199996948242188</c:v>
                </c:pt>
                <c:pt idx="1312">
                  <c:v>93.300003051757813</c:v>
                </c:pt>
                <c:pt idx="1313">
                  <c:v>93.399993896484375</c:v>
                </c:pt>
                <c:pt idx="1314">
                  <c:v>93.5</c:v>
                </c:pt>
                <c:pt idx="1315">
                  <c:v>93.600006103515625</c:v>
                </c:pt>
                <c:pt idx="1316">
                  <c:v>93.699996948242188</c:v>
                </c:pt>
                <c:pt idx="1317">
                  <c:v>93.800003051757813</c:v>
                </c:pt>
                <c:pt idx="1318">
                  <c:v>93.899993896484375</c:v>
                </c:pt>
                <c:pt idx="1319">
                  <c:v>94</c:v>
                </c:pt>
                <c:pt idx="1320">
                  <c:v>94.100006103515625</c:v>
                </c:pt>
                <c:pt idx="1321">
                  <c:v>94.199996948242188</c:v>
                </c:pt>
                <c:pt idx="1322">
                  <c:v>94.300003051757813</c:v>
                </c:pt>
                <c:pt idx="1323">
                  <c:v>94.399993896484375</c:v>
                </c:pt>
                <c:pt idx="1324">
                  <c:v>94.5</c:v>
                </c:pt>
                <c:pt idx="1325">
                  <c:v>94.600006103515625</c:v>
                </c:pt>
                <c:pt idx="1326">
                  <c:v>94.699996948242188</c:v>
                </c:pt>
                <c:pt idx="1327">
                  <c:v>94.800003051757813</c:v>
                </c:pt>
                <c:pt idx="1328">
                  <c:v>94.899993896484375</c:v>
                </c:pt>
                <c:pt idx="1329">
                  <c:v>95</c:v>
                </c:pt>
                <c:pt idx="1330">
                  <c:v>95.100006103515625</c:v>
                </c:pt>
                <c:pt idx="1331">
                  <c:v>95.199996948242188</c:v>
                </c:pt>
                <c:pt idx="1332">
                  <c:v>95.300003051757813</c:v>
                </c:pt>
                <c:pt idx="1333">
                  <c:v>95.399993896484375</c:v>
                </c:pt>
                <c:pt idx="1334">
                  <c:v>95.5</c:v>
                </c:pt>
                <c:pt idx="1335">
                  <c:v>95.600006103515625</c:v>
                </c:pt>
                <c:pt idx="1336">
                  <c:v>95.699996948242188</c:v>
                </c:pt>
                <c:pt idx="1337">
                  <c:v>95.800003051757813</c:v>
                </c:pt>
                <c:pt idx="1338">
                  <c:v>95.899993896484375</c:v>
                </c:pt>
                <c:pt idx="1339">
                  <c:v>96</c:v>
                </c:pt>
                <c:pt idx="1340">
                  <c:v>96.100006103515625</c:v>
                </c:pt>
                <c:pt idx="1341">
                  <c:v>96.199996948242188</c:v>
                </c:pt>
                <c:pt idx="1342">
                  <c:v>96.300003051757813</c:v>
                </c:pt>
                <c:pt idx="1343">
                  <c:v>96.399993896484375</c:v>
                </c:pt>
                <c:pt idx="1344">
                  <c:v>96.5</c:v>
                </c:pt>
                <c:pt idx="1345">
                  <c:v>96.600006103515625</c:v>
                </c:pt>
                <c:pt idx="1346">
                  <c:v>96.699996948242188</c:v>
                </c:pt>
                <c:pt idx="1347">
                  <c:v>96.800003051757813</c:v>
                </c:pt>
                <c:pt idx="1348">
                  <c:v>96.899993896484375</c:v>
                </c:pt>
                <c:pt idx="1349">
                  <c:v>97</c:v>
                </c:pt>
                <c:pt idx="1350">
                  <c:v>97.100006103515625</c:v>
                </c:pt>
                <c:pt idx="1351">
                  <c:v>97.199996948242188</c:v>
                </c:pt>
                <c:pt idx="1352">
                  <c:v>97.300003051757813</c:v>
                </c:pt>
                <c:pt idx="1353">
                  <c:v>97.399993896484375</c:v>
                </c:pt>
                <c:pt idx="1354">
                  <c:v>97.5</c:v>
                </c:pt>
                <c:pt idx="1355">
                  <c:v>97.600006103515625</c:v>
                </c:pt>
                <c:pt idx="1356">
                  <c:v>97.699996948242188</c:v>
                </c:pt>
                <c:pt idx="1357">
                  <c:v>97.800003051757813</c:v>
                </c:pt>
                <c:pt idx="1358">
                  <c:v>97.899993896484375</c:v>
                </c:pt>
                <c:pt idx="1359">
                  <c:v>98</c:v>
                </c:pt>
                <c:pt idx="1360">
                  <c:v>98.100006103515625</c:v>
                </c:pt>
                <c:pt idx="1361">
                  <c:v>98.199996948242188</c:v>
                </c:pt>
                <c:pt idx="1362">
                  <c:v>98.300003051757813</c:v>
                </c:pt>
                <c:pt idx="1363">
                  <c:v>98.399993896484375</c:v>
                </c:pt>
                <c:pt idx="1364">
                  <c:v>98.5</c:v>
                </c:pt>
                <c:pt idx="1365">
                  <c:v>98.600006103515625</c:v>
                </c:pt>
                <c:pt idx="1366">
                  <c:v>98.699996948242188</c:v>
                </c:pt>
                <c:pt idx="1367">
                  <c:v>98.800003051757813</c:v>
                </c:pt>
                <c:pt idx="1368">
                  <c:v>98.899993896484375</c:v>
                </c:pt>
                <c:pt idx="1369">
                  <c:v>99</c:v>
                </c:pt>
                <c:pt idx="1370">
                  <c:v>99.100006103515625</c:v>
                </c:pt>
                <c:pt idx="1371">
                  <c:v>99.199996948242188</c:v>
                </c:pt>
                <c:pt idx="1372">
                  <c:v>99.300003051757813</c:v>
                </c:pt>
                <c:pt idx="1373">
                  <c:v>99.399993896484375</c:v>
                </c:pt>
                <c:pt idx="1374">
                  <c:v>99.5</c:v>
                </c:pt>
                <c:pt idx="1375">
                  <c:v>99.600006103515625</c:v>
                </c:pt>
                <c:pt idx="1376">
                  <c:v>99.699996948242188</c:v>
                </c:pt>
                <c:pt idx="1377">
                  <c:v>99.800003051757813</c:v>
                </c:pt>
                <c:pt idx="1378">
                  <c:v>99.899993896484375</c:v>
                </c:pt>
                <c:pt idx="1379">
                  <c:v>100</c:v>
                </c:pt>
                <c:pt idx="1380">
                  <c:v>100.10000610351563</c:v>
                </c:pt>
                <c:pt idx="1381">
                  <c:v>100.19999694824219</c:v>
                </c:pt>
                <c:pt idx="1382">
                  <c:v>100.30000305175781</c:v>
                </c:pt>
                <c:pt idx="1383">
                  <c:v>100.39999389648438</c:v>
                </c:pt>
                <c:pt idx="1384">
                  <c:v>100.5</c:v>
                </c:pt>
                <c:pt idx="1385">
                  <c:v>100.60000610351563</c:v>
                </c:pt>
                <c:pt idx="1386">
                  <c:v>100.69999694824219</c:v>
                </c:pt>
                <c:pt idx="1387">
                  <c:v>100.80000305175781</c:v>
                </c:pt>
                <c:pt idx="1388">
                  <c:v>100.89999389648438</c:v>
                </c:pt>
                <c:pt idx="1389">
                  <c:v>101</c:v>
                </c:pt>
                <c:pt idx="1390">
                  <c:v>101.10000610351563</c:v>
                </c:pt>
                <c:pt idx="1391">
                  <c:v>101.19999694824219</c:v>
                </c:pt>
                <c:pt idx="1392">
                  <c:v>101.30000305175781</c:v>
                </c:pt>
                <c:pt idx="1393">
                  <c:v>101.39999389648438</c:v>
                </c:pt>
                <c:pt idx="1394">
                  <c:v>101.5</c:v>
                </c:pt>
                <c:pt idx="1395">
                  <c:v>101.60000610351563</c:v>
                </c:pt>
                <c:pt idx="1396">
                  <c:v>101.69999694824219</c:v>
                </c:pt>
                <c:pt idx="1397">
                  <c:v>101.80000305175781</c:v>
                </c:pt>
                <c:pt idx="1398">
                  <c:v>101.89999389648438</c:v>
                </c:pt>
                <c:pt idx="1399">
                  <c:v>102</c:v>
                </c:pt>
                <c:pt idx="1400">
                  <c:v>102.10000610351563</c:v>
                </c:pt>
                <c:pt idx="1401">
                  <c:v>102.19999694824219</c:v>
                </c:pt>
                <c:pt idx="1402">
                  <c:v>102.30000305175781</c:v>
                </c:pt>
                <c:pt idx="1403">
                  <c:v>102.39999389648438</c:v>
                </c:pt>
                <c:pt idx="1404">
                  <c:v>102.5</c:v>
                </c:pt>
                <c:pt idx="1405">
                  <c:v>102.60000610351563</c:v>
                </c:pt>
                <c:pt idx="1406">
                  <c:v>102.69999694824219</c:v>
                </c:pt>
                <c:pt idx="1407">
                  <c:v>102.80000305175781</c:v>
                </c:pt>
                <c:pt idx="1408">
                  <c:v>102.89999389648438</c:v>
                </c:pt>
                <c:pt idx="1409">
                  <c:v>103</c:v>
                </c:pt>
                <c:pt idx="1410">
                  <c:v>103.10000610351563</c:v>
                </c:pt>
                <c:pt idx="1411">
                  <c:v>103.19999694824219</c:v>
                </c:pt>
                <c:pt idx="1412">
                  <c:v>103.30000305175781</c:v>
                </c:pt>
                <c:pt idx="1413">
                  <c:v>103.39999389648438</c:v>
                </c:pt>
                <c:pt idx="1414">
                  <c:v>103.5</c:v>
                </c:pt>
                <c:pt idx="1415">
                  <c:v>103.60000610351563</c:v>
                </c:pt>
                <c:pt idx="1416">
                  <c:v>103.69999694824219</c:v>
                </c:pt>
                <c:pt idx="1417">
                  <c:v>103.80000305175781</c:v>
                </c:pt>
                <c:pt idx="1418">
                  <c:v>103.89999389648438</c:v>
                </c:pt>
                <c:pt idx="1419">
                  <c:v>104</c:v>
                </c:pt>
                <c:pt idx="1420">
                  <c:v>104.10000610351563</c:v>
                </c:pt>
                <c:pt idx="1421">
                  <c:v>104.19999694824219</c:v>
                </c:pt>
                <c:pt idx="1422">
                  <c:v>104.30000305175781</c:v>
                </c:pt>
                <c:pt idx="1423">
                  <c:v>104.39999389648438</c:v>
                </c:pt>
                <c:pt idx="1424">
                  <c:v>104.5</c:v>
                </c:pt>
                <c:pt idx="1425">
                  <c:v>104.60000610351563</c:v>
                </c:pt>
                <c:pt idx="1426">
                  <c:v>104.69999694824219</c:v>
                </c:pt>
                <c:pt idx="1427">
                  <c:v>104.80000305175781</c:v>
                </c:pt>
                <c:pt idx="1428">
                  <c:v>104.89999389648438</c:v>
                </c:pt>
                <c:pt idx="1429">
                  <c:v>105</c:v>
                </c:pt>
                <c:pt idx="1430">
                  <c:v>105.10000610351563</c:v>
                </c:pt>
                <c:pt idx="1431">
                  <c:v>105.19999694824219</c:v>
                </c:pt>
                <c:pt idx="1432">
                  <c:v>105.30000305175781</c:v>
                </c:pt>
                <c:pt idx="1433">
                  <c:v>105.39999389648438</c:v>
                </c:pt>
                <c:pt idx="1434">
                  <c:v>105.5</c:v>
                </c:pt>
                <c:pt idx="1435">
                  <c:v>105.60000610351563</c:v>
                </c:pt>
                <c:pt idx="1436">
                  <c:v>105.69999694824219</c:v>
                </c:pt>
                <c:pt idx="1437">
                  <c:v>105.80000305175781</c:v>
                </c:pt>
                <c:pt idx="1438">
                  <c:v>105.89999389648438</c:v>
                </c:pt>
                <c:pt idx="1439">
                  <c:v>106</c:v>
                </c:pt>
                <c:pt idx="1440">
                  <c:v>106.10000610351563</c:v>
                </c:pt>
                <c:pt idx="1441">
                  <c:v>106.19999694824219</c:v>
                </c:pt>
                <c:pt idx="1442">
                  <c:v>106.30000305175781</c:v>
                </c:pt>
                <c:pt idx="1443">
                  <c:v>106.39999389648438</c:v>
                </c:pt>
                <c:pt idx="1444">
                  <c:v>106.5</c:v>
                </c:pt>
                <c:pt idx="1445">
                  <c:v>106.60000610351563</c:v>
                </c:pt>
                <c:pt idx="1446">
                  <c:v>106.69999694824219</c:v>
                </c:pt>
                <c:pt idx="1447">
                  <c:v>106.80000305175781</c:v>
                </c:pt>
                <c:pt idx="1448">
                  <c:v>106.89999389648438</c:v>
                </c:pt>
                <c:pt idx="1449">
                  <c:v>107</c:v>
                </c:pt>
                <c:pt idx="1450">
                  <c:v>107.10000610351563</c:v>
                </c:pt>
                <c:pt idx="1451">
                  <c:v>107.19999694824219</c:v>
                </c:pt>
                <c:pt idx="1452">
                  <c:v>107.30000305175781</c:v>
                </c:pt>
                <c:pt idx="1453">
                  <c:v>107.39999389648438</c:v>
                </c:pt>
                <c:pt idx="1454">
                  <c:v>107.5</c:v>
                </c:pt>
                <c:pt idx="1455">
                  <c:v>107.60000610351563</c:v>
                </c:pt>
                <c:pt idx="1456">
                  <c:v>107.69999694824219</c:v>
                </c:pt>
                <c:pt idx="1457">
                  <c:v>107.80000305175781</c:v>
                </c:pt>
                <c:pt idx="1458">
                  <c:v>107.89999389648438</c:v>
                </c:pt>
                <c:pt idx="1459">
                  <c:v>108</c:v>
                </c:pt>
                <c:pt idx="1460">
                  <c:v>108.10000610351563</c:v>
                </c:pt>
                <c:pt idx="1461">
                  <c:v>108.19999694824219</c:v>
                </c:pt>
                <c:pt idx="1462">
                  <c:v>108.30000305175781</c:v>
                </c:pt>
                <c:pt idx="1463">
                  <c:v>108.39999389648438</c:v>
                </c:pt>
                <c:pt idx="1464">
                  <c:v>108.5</c:v>
                </c:pt>
                <c:pt idx="1465">
                  <c:v>108.60000610351563</c:v>
                </c:pt>
                <c:pt idx="1466">
                  <c:v>108.69999694824219</c:v>
                </c:pt>
                <c:pt idx="1467">
                  <c:v>108.80000305175781</c:v>
                </c:pt>
                <c:pt idx="1468">
                  <c:v>108.89999389648438</c:v>
                </c:pt>
                <c:pt idx="1469">
                  <c:v>109</c:v>
                </c:pt>
                <c:pt idx="1470">
                  <c:v>109.10000610351563</c:v>
                </c:pt>
                <c:pt idx="1471">
                  <c:v>109.19999694824219</c:v>
                </c:pt>
                <c:pt idx="1472">
                  <c:v>109.30000305175781</c:v>
                </c:pt>
                <c:pt idx="1473">
                  <c:v>109.39999389648438</c:v>
                </c:pt>
                <c:pt idx="1474">
                  <c:v>109.5</c:v>
                </c:pt>
                <c:pt idx="1475">
                  <c:v>109.60000610351563</c:v>
                </c:pt>
                <c:pt idx="1476">
                  <c:v>109.69999694824219</c:v>
                </c:pt>
                <c:pt idx="1477">
                  <c:v>109.80000305175781</c:v>
                </c:pt>
                <c:pt idx="1478">
                  <c:v>109.89999389648438</c:v>
                </c:pt>
                <c:pt idx="1479">
                  <c:v>110</c:v>
                </c:pt>
                <c:pt idx="1480">
                  <c:v>110.10000610351563</c:v>
                </c:pt>
                <c:pt idx="1481">
                  <c:v>110.19999694824219</c:v>
                </c:pt>
                <c:pt idx="1482">
                  <c:v>110.30000305175781</c:v>
                </c:pt>
                <c:pt idx="1483">
                  <c:v>110.39999389648438</c:v>
                </c:pt>
                <c:pt idx="1484">
                  <c:v>110.5</c:v>
                </c:pt>
                <c:pt idx="1485">
                  <c:v>110.60000610351563</c:v>
                </c:pt>
                <c:pt idx="1486">
                  <c:v>110.69999694824219</c:v>
                </c:pt>
                <c:pt idx="1487">
                  <c:v>110.80000305175781</c:v>
                </c:pt>
                <c:pt idx="1488">
                  <c:v>110.89999389648438</c:v>
                </c:pt>
                <c:pt idx="1489">
                  <c:v>111</c:v>
                </c:pt>
                <c:pt idx="1490">
                  <c:v>111.10000610351563</c:v>
                </c:pt>
                <c:pt idx="1491">
                  <c:v>111.19999694824219</c:v>
                </c:pt>
                <c:pt idx="1492">
                  <c:v>111.30000305175781</c:v>
                </c:pt>
                <c:pt idx="1493">
                  <c:v>111.39999389648438</c:v>
                </c:pt>
                <c:pt idx="1494">
                  <c:v>111.5</c:v>
                </c:pt>
                <c:pt idx="1495">
                  <c:v>111.60000610351563</c:v>
                </c:pt>
                <c:pt idx="1496">
                  <c:v>111.69999694824219</c:v>
                </c:pt>
                <c:pt idx="1497">
                  <c:v>111.80000305175781</c:v>
                </c:pt>
                <c:pt idx="1498">
                  <c:v>111.89999389648438</c:v>
                </c:pt>
                <c:pt idx="1499">
                  <c:v>112</c:v>
                </c:pt>
                <c:pt idx="1500">
                  <c:v>112.10000610351563</c:v>
                </c:pt>
                <c:pt idx="1501">
                  <c:v>112.19999694824219</c:v>
                </c:pt>
                <c:pt idx="1502">
                  <c:v>112.30000305175781</c:v>
                </c:pt>
                <c:pt idx="1503">
                  <c:v>112.39999389648438</c:v>
                </c:pt>
                <c:pt idx="1504">
                  <c:v>112.5</c:v>
                </c:pt>
                <c:pt idx="1505">
                  <c:v>112.60000610351563</c:v>
                </c:pt>
                <c:pt idx="1506">
                  <c:v>112.69999694824219</c:v>
                </c:pt>
                <c:pt idx="1507">
                  <c:v>112.80000305175781</c:v>
                </c:pt>
                <c:pt idx="1508">
                  <c:v>112.89999389648438</c:v>
                </c:pt>
                <c:pt idx="1509">
                  <c:v>113</c:v>
                </c:pt>
                <c:pt idx="1510">
                  <c:v>113.10000610351563</c:v>
                </c:pt>
                <c:pt idx="1511">
                  <c:v>113.19999694824219</c:v>
                </c:pt>
                <c:pt idx="1512">
                  <c:v>113.30000305175781</c:v>
                </c:pt>
                <c:pt idx="1513">
                  <c:v>113.39999389648438</c:v>
                </c:pt>
                <c:pt idx="1514">
                  <c:v>113.5</c:v>
                </c:pt>
                <c:pt idx="1515">
                  <c:v>113.60000610351563</c:v>
                </c:pt>
                <c:pt idx="1516">
                  <c:v>113.69999694824219</c:v>
                </c:pt>
                <c:pt idx="1517">
                  <c:v>113.80000305175781</c:v>
                </c:pt>
                <c:pt idx="1518">
                  <c:v>113.89999389648438</c:v>
                </c:pt>
                <c:pt idx="1519">
                  <c:v>114</c:v>
                </c:pt>
                <c:pt idx="1520">
                  <c:v>114.10000610351563</c:v>
                </c:pt>
                <c:pt idx="1521">
                  <c:v>114.19999694824219</c:v>
                </c:pt>
                <c:pt idx="1522">
                  <c:v>114.30000305175781</c:v>
                </c:pt>
                <c:pt idx="1523">
                  <c:v>114.39999389648438</c:v>
                </c:pt>
                <c:pt idx="1524">
                  <c:v>114.5</c:v>
                </c:pt>
                <c:pt idx="1525">
                  <c:v>114.60000610351563</c:v>
                </c:pt>
                <c:pt idx="1526">
                  <c:v>114.69999694824219</c:v>
                </c:pt>
                <c:pt idx="1527">
                  <c:v>114.80000305175781</c:v>
                </c:pt>
                <c:pt idx="1528">
                  <c:v>114.89999389648438</c:v>
                </c:pt>
                <c:pt idx="1529">
                  <c:v>115</c:v>
                </c:pt>
                <c:pt idx="1530">
                  <c:v>115.10000610351563</c:v>
                </c:pt>
                <c:pt idx="1531">
                  <c:v>115.19999694824219</c:v>
                </c:pt>
                <c:pt idx="1532">
                  <c:v>115.30000305175781</c:v>
                </c:pt>
                <c:pt idx="1533">
                  <c:v>115.39999389648438</c:v>
                </c:pt>
                <c:pt idx="1534">
                  <c:v>115.5</c:v>
                </c:pt>
                <c:pt idx="1535">
                  <c:v>115.60000610351563</c:v>
                </c:pt>
                <c:pt idx="1536">
                  <c:v>115.69999694824219</c:v>
                </c:pt>
                <c:pt idx="1537">
                  <c:v>115.80000305175781</c:v>
                </c:pt>
                <c:pt idx="1538">
                  <c:v>115.89999389648438</c:v>
                </c:pt>
                <c:pt idx="1539">
                  <c:v>116</c:v>
                </c:pt>
                <c:pt idx="1540">
                  <c:v>116.10000610351563</c:v>
                </c:pt>
                <c:pt idx="1541">
                  <c:v>116.19999694824219</c:v>
                </c:pt>
                <c:pt idx="1542">
                  <c:v>116.30000305175781</c:v>
                </c:pt>
                <c:pt idx="1543">
                  <c:v>116.39999389648438</c:v>
                </c:pt>
                <c:pt idx="1544">
                  <c:v>116.5</c:v>
                </c:pt>
                <c:pt idx="1545">
                  <c:v>116.60000610351563</c:v>
                </c:pt>
                <c:pt idx="1546">
                  <c:v>116.69999694824219</c:v>
                </c:pt>
                <c:pt idx="1547">
                  <c:v>116.80000305175781</c:v>
                </c:pt>
                <c:pt idx="1548">
                  <c:v>116.89999389648438</c:v>
                </c:pt>
                <c:pt idx="1549">
                  <c:v>117</c:v>
                </c:pt>
                <c:pt idx="1550">
                  <c:v>117.10000610351563</c:v>
                </c:pt>
                <c:pt idx="1551">
                  <c:v>117.19999694824219</c:v>
                </c:pt>
                <c:pt idx="1552">
                  <c:v>117.30000305175781</c:v>
                </c:pt>
                <c:pt idx="1553">
                  <c:v>117.39999389648438</c:v>
                </c:pt>
                <c:pt idx="1554">
                  <c:v>117.5</c:v>
                </c:pt>
                <c:pt idx="1555">
                  <c:v>117.60000610351563</c:v>
                </c:pt>
                <c:pt idx="1556">
                  <c:v>117.69999694824219</c:v>
                </c:pt>
                <c:pt idx="1557">
                  <c:v>117.80000305175781</c:v>
                </c:pt>
                <c:pt idx="1558">
                  <c:v>117.89999389648438</c:v>
                </c:pt>
                <c:pt idx="1559">
                  <c:v>118</c:v>
                </c:pt>
                <c:pt idx="1560">
                  <c:v>118.10000610351563</c:v>
                </c:pt>
                <c:pt idx="1561">
                  <c:v>118.19999694824219</c:v>
                </c:pt>
                <c:pt idx="1562">
                  <c:v>118.30000305175781</c:v>
                </c:pt>
                <c:pt idx="1563">
                  <c:v>118.39999389648438</c:v>
                </c:pt>
                <c:pt idx="1564">
                  <c:v>118.5</c:v>
                </c:pt>
                <c:pt idx="1565">
                  <c:v>118.60000610351563</c:v>
                </c:pt>
                <c:pt idx="1566">
                  <c:v>118.69999694824219</c:v>
                </c:pt>
                <c:pt idx="1567">
                  <c:v>118.80000305175781</c:v>
                </c:pt>
                <c:pt idx="1568">
                  <c:v>118.89999389648438</c:v>
                </c:pt>
                <c:pt idx="1569">
                  <c:v>119</c:v>
                </c:pt>
                <c:pt idx="1570">
                  <c:v>119.10000610351563</c:v>
                </c:pt>
                <c:pt idx="1571">
                  <c:v>119.19999694824219</c:v>
                </c:pt>
                <c:pt idx="1572">
                  <c:v>119.30000305175781</c:v>
                </c:pt>
                <c:pt idx="1573">
                  <c:v>119.39999389648438</c:v>
                </c:pt>
                <c:pt idx="1574">
                  <c:v>119.5</c:v>
                </c:pt>
                <c:pt idx="1575">
                  <c:v>119.60000610351563</c:v>
                </c:pt>
                <c:pt idx="1576">
                  <c:v>119.69999694824219</c:v>
                </c:pt>
                <c:pt idx="1577">
                  <c:v>119.80000305175781</c:v>
                </c:pt>
                <c:pt idx="1578">
                  <c:v>119.89999389648438</c:v>
                </c:pt>
                <c:pt idx="1579">
                  <c:v>120</c:v>
                </c:pt>
                <c:pt idx="1580">
                  <c:v>120.10000610351563</c:v>
                </c:pt>
                <c:pt idx="1581">
                  <c:v>120.19999694824219</c:v>
                </c:pt>
                <c:pt idx="1582">
                  <c:v>120.30000305175781</c:v>
                </c:pt>
                <c:pt idx="1583">
                  <c:v>120.39999389648438</c:v>
                </c:pt>
                <c:pt idx="1584">
                  <c:v>120.5</c:v>
                </c:pt>
                <c:pt idx="1585">
                  <c:v>120.60000610351563</c:v>
                </c:pt>
                <c:pt idx="1586">
                  <c:v>120.69999694824219</c:v>
                </c:pt>
                <c:pt idx="1587">
                  <c:v>120.80000305175781</c:v>
                </c:pt>
                <c:pt idx="1588">
                  <c:v>120.89999389648438</c:v>
                </c:pt>
                <c:pt idx="1589">
                  <c:v>121</c:v>
                </c:pt>
                <c:pt idx="1590">
                  <c:v>121.10000610351563</c:v>
                </c:pt>
                <c:pt idx="1591">
                  <c:v>121.19999694824219</c:v>
                </c:pt>
                <c:pt idx="1592">
                  <c:v>121.30000305175781</c:v>
                </c:pt>
                <c:pt idx="1593">
                  <c:v>121.39999389648438</c:v>
                </c:pt>
                <c:pt idx="1594">
                  <c:v>121.5</c:v>
                </c:pt>
                <c:pt idx="1595">
                  <c:v>121.60000610351563</c:v>
                </c:pt>
                <c:pt idx="1596">
                  <c:v>121.69999694824219</c:v>
                </c:pt>
                <c:pt idx="1597">
                  <c:v>121.80000305175781</c:v>
                </c:pt>
                <c:pt idx="1598">
                  <c:v>121.89999389648438</c:v>
                </c:pt>
                <c:pt idx="1599">
                  <c:v>122</c:v>
                </c:pt>
                <c:pt idx="1600">
                  <c:v>122.10000610351563</c:v>
                </c:pt>
                <c:pt idx="1601">
                  <c:v>122.19999694824219</c:v>
                </c:pt>
                <c:pt idx="1602">
                  <c:v>122.30000305175781</c:v>
                </c:pt>
                <c:pt idx="1603">
                  <c:v>122.39999389648438</c:v>
                </c:pt>
                <c:pt idx="1604">
                  <c:v>122.5</c:v>
                </c:pt>
                <c:pt idx="1605">
                  <c:v>122.60000610351563</c:v>
                </c:pt>
                <c:pt idx="1606">
                  <c:v>122.69999694824219</c:v>
                </c:pt>
                <c:pt idx="1607">
                  <c:v>122.80000305175781</c:v>
                </c:pt>
                <c:pt idx="1608">
                  <c:v>122.89999389648438</c:v>
                </c:pt>
                <c:pt idx="1609">
                  <c:v>123</c:v>
                </c:pt>
                <c:pt idx="1610">
                  <c:v>123.10000610351563</c:v>
                </c:pt>
                <c:pt idx="1611">
                  <c:v>123.19999694824219</c:v>
                </c:pt>
                <c:pt idx="1612">
                  <c:v>123.30000305175781</c:v>
                </c:pt>
                <c:pt idx="1613">
                  <c:v>123.39999389648438</c:v>
                </c:pt>
                <c:pt idx="1614">
                  <c:v>123.5</c:v>
                </c:pt>
                <c:pt idx="1615">
                  <c:v>123.60000610351563</c:v>
                </c:pt>
                <c:pt idx="1616">
                  <c:v>123.69999694824219</c:v>
                </c:pt>
                <c:pt idx="1617">
                  <c:v>123.80000305175781</c:v>
                </c:pt>
                <c:pt idx="1618">
                  <c:v>123.89999389648438</c:v>
                </c:pt>
                <c:pt idx="1619">
                  <c:v>124</c:v>
                </c:pt>
                <c:pt idx="1620">
                  <c:v>124.10000610351563</c:v>
                </c:pt>
                <c:pt idx="1621">
                  <c:v>124.19999694824219</c:v>
                </c:pt>
                <c:pt idx="1622">
                  <c:v>124.30000305175781</c:v>
                </c:pt>
                <c:pt idx="1623">
                  <c:v>124.39999389648438</c:v>
                </c:pt>
                <c:pt idx="1624">
                  <c:v>124.5</c:v>
                </c:pt>
                <c:pt idx="1625">
                  <c:v>124.60000610351563</c:v>
                </c:pt>
                <c:pt idx="1626">
                  <c:v>124.69999694824219</c:v>
                </c:pt>
                <c:pt idx="1627">
                  <c:v>124.80000305175781</c:v>
                </c:pt>
                <c:pt idx="1628">
                  <c:v>124.89999389648438</c:v>
                </c:pt>
                <c:pt idx="1629">
                  <c:v>125</c:v>
                </c:pt>
                <c:pt idx="1630">
                  <c:v>125.10000610351563</c:v>
                </c:pt>
                <c:pt idx="1631">
                  <c:v>125.19999694824219</c:v>
                </c:pt>
                <c:pt idx="1632">
                  <c:v>125.30000305175781</c:v>
                </c:pt>
                <c:pt idx="1633">
                  <c:v>125.39999389648438</c:v>
                </c:pt>
                <c:pt idx="1634">
                  <c:v>125.5</c:v>
                </c:pt>
                <c:pt idx="1635">
                  <c:v>125.60000610351563</c:v>
                </c:pt>
                <c:pt idx="1636">
                  <c:v>125.69999694824219</c:v>
                </c:pt>
                <c:pt idx="1637">
                  <c:v>125.80000305175781</c:v>
                </c:pt>
                <c:pt idx="1638">
                  <c:v>125.89999389648438</c:v>
                </c:pt>
                <c:pt idx="1639">
                  <c:v>126</c:v>
                </c:pt>
                <c:pt idx="1640">
                  <c:v>126.10000610351563</c:v>
                </c:pt>
                <c:pt idx="1641">
                  <c:v>126.19999694824219</c:v>
                </c:pt>
                <c:pt idx="1642">
                  <c:v>126.30000305175781</c:v>
                </c:pt>
                <c:pt idx="1643">
                  <c:v>126.39999389648438</c:v>
                </c:pt>
                <c:pt idx="1644">
                  <c:v>126.5</c:v>
                </c:pt>
                <c:pt idx="1645">
                  <c:v>126.60000610351563</c:v>
                </c:pt>
                <c:pt idx="1646">
                  <c:v>126.69999694824219</c:v>
                </c:pt>
                <c:pt idx="1647">
                  <c:v>126.80000305175781</c:v>
                </c:pt>
                <c:pt idx="1648">
                  <c:v>126.89999389648438</c:v>
                </c:pt>
                <c:pt idx="1649">
                  <c:v>127</c:v>
                </c:pt>
                <c:pt idx="1650">
                  <c:v>127.10000610351563</c:v>
                </c:pt>
                <c:pt idx="1651">
                  <c:v>127.19999694824219</c:v>
                </c:pt>
                <c:pt idx="1652">
                  <c:v>127.30000305175781</c:v>
                </c:pt>
                <c:pt idx="1653">
                  <c:v>127.39999389648438</c:v>
                </c:pt>
                <c:pt idx="1654">
                  <c:v>127.5</c:v>
                </c:pt>
                <c:pt idx="1655">
                  <c:v>127.60000610351563</c:v>
                </c:pt>
                <c:pt idx="1656">
                  <c:v>127.69999694824219</c:v>
                </c:pt>
                <c:pt idx="1657">
                  <c:v>127.80000305175781</c:v>
                </c:pt>
                <c:pt idx="1658">
                  <c:v>127.89999389648438</c:v>
                </c:pt>
                <c:pt idx="1659">
                  <c:v>128</c:v>
                </c:pt>
                <c:pt idx="1660">
                  <c:v>128.10000610351563</c:v>
                </c:pt>
                <c:pt idx="1661">
                  <c:v>128.19999694824219</c:v>
                </c:pt>
                <c:pt idx="1662">
                  <c:v>128.30000305175781</c:v>
                </c:pt>
                <c:pt idx="1663">
                  <c:v>128.39999389648438</c:v>
                </c:pt>
                <c:pt idx="1664">
                  <c:v>128.5</c:v>
                </c:pt>
                <c:pt idx="1665">
                  <c:v>128.60000610351563</c:v>
                </c:pt>
                <c:pt idx="1666">
                  <c:v>128.69999694824219</c:v>
                </c:pt>
                <c:pt idx="1667">
                  <c:v>128.80000305175781</c:v>
                </c:pt>
                <c:pt idx="1668">
                  <c:v>128.89999389648438</c:v>
                </c:pt>
                <c:pt idx="1669">
                  <c:v>129</c:v>
                </c:pt>
                <c:pt idx="1670">
                  <c:v>129.10000610351563</c:v>
                </c:pt>
                <c:pt idx="1671">
                  <c:v>129.19999694824219</c:v>
                </c:pt>
                <c:pt idx="1672">
                  <c:v>129.30000305175781</c:v>
                </c:pt>
                <c:pt idx="1673">
                  <c:v>129.39999389648438</c:v>
                </c:pt>
                <c:pt idx="1674">
                  <c:v>129.5</c:v>
                </c:pt>
                <c:pt idx="1675">
                  <c:v>129.60000610351563</c:v>
                </c:pt>
                <c:pt idx="1676">
                  <c:v>129.69999694824219</c:v>
                </c:pt>
                <c:pt idx="1677">
                  <c:v>129.80000305175781</c:v>
                </c:pt>
                <c:pt idx="1678">
                  <c:v>129.89999389648438</c:v>
                </c:pt>
                <c:pt idx="1679">
                  <c:v>130</c:v>
                </c:pt>
                <c:pt idx="1680">
                  <c:v>130.10000610351563</c:v>
                </c:pt>
                <c:pt idx="1681">
                  <c:v>130.19999694824219</c:v>
                </c:pt>
                <c:pt idx="1682">
                  <c:v>130.30000305175781</c:v>
                </c:pt>
                <c:pt idx="1683">
                  <c:v>130.39999389648438</c:v>
                </c:pt>
                <c:pt idx="1684">
                  <c:v>130.5</c:v>
                </c:pt>
                <c:pt idx="1685">
                  <c:v>130.60000610351563</c:v>
                </c:pt>
                <c:pt idx="1686">
                  <c:v>130.69999694824219</c:v>
                </c:pt>
                <c:pt idx="1687">
                  <c:v>130.80000305175781</c:v>
                </c:pt>
                <c:pt idx="1688">
                  <c:v>130.89999389648438</c:v>
                </c:pt>
                <c:pt idx="1689">
                  <c:v>131</c:v>
                </c:pt>
                <c:pt idx="1690">
                  <c:v>131.10000610351563</c:v>
                </c:pt>
                <c:pt idx="1691">
                  <c:v>131.19999694824219</c:v>
                </c:pt>
                <c:pt idx="1692">
                  <c:v>131.30000305175781</c:v>
                </c:pt>
                <c:pt idx="1693">
                  <c:v>131.39999389648438</c:v>
                </c:pt>
                <c:pt idx="1694">
                  <c:v>131.5</c:v>
                </c:pt>
                <c:pt idx="1695">
                  <c:v>131.60000610351563</c:v>
                </c:pt>
                <c:pt idx="1696">
                  <c:v>131.69999694824219</c:v>
                </c:pt>
                <c:pt idx="1697">
                  <c:v>131.80000305175781</c:v>
                </c:pt>
                <c:pt idx="1698">
                  <c:v>131.89999389648438</c:v>
                </c:pt>
                <c:pt idx="1699">
                  <c:v>132</c:v>
                </c:pt>
                <c:pt idx="1700">
                  <c:v>132.10000610351563</c:v>
                </c:pt>
                <c:pt idx="1701">
                  <c:v>132.19999694824219</c:v>
                </c:pt>
                <c:pt idx="1702">
                  <c:v>132.30000305175781</c:v>
                </c:pt>
                <c:pt idx="1703">
                  <c:v>132.39999389648438</c:v>
                </c:pt>
                <c:pt idx="1704">
                  <c:v>132.5</c:v>
                </c:pt>
                <c:pt idx="1705">
                  <c:v>132.60000610351563</c:v>
                </c:pt>
                <c:pt idx="1706">
                  <c:v>132.69999694824219</c:v>
                </c:pt>
                <c:pt idx="1707">
                  <c:v>132.80000305175781</c:v>
                </c:pt>
                <c:pt idx="1708">
                  <c:v>132.89999389648438</c:v>
                </c:pt>
                <c:pt idx="1709">
                  <c:v>133</c:v>
                </c:pt>
                <c:pt idx="1710">
                  <c:v>133.10000610351563</c:v>
                </c:pt>
                <c:pt idx="1711">
                  <c:v>133.19999694824219</c:v>
                </c:pt>
                <c:pt idx="1712">
                  <c:v>133.30000305175781</c:v>
                </c:pt>
                <c:pt idx="1713">
                  <c:v>133.39999389648438</c:v>
                </c:pt>
                <c:pt idx="1714">
                  <c:v>133.5</c:v>
                </c:pt>
                <c:pt idx="1715">
                  <c:v>133.60000610351563</c:v>
                </c:pt>
                <c:pt idx="1716">
                  <c:v>133.69999694824219</c:v>
                </c:pt>
                <c:pt idx="1717">
                  <c:v>133.80000305175781</c:v>
                </c:pt>
                <c:pt idx="1718">
                  <c:v>133.89999389648438</c:v>
                </c:pt>
                <c:pt idx="1719">
                  <c:v>134</c:v>
                </c:pt>
                <c:pt idx="1720">
                  <c:v>134.10000610351563</c:v>
                </c:pt>
                <c:pt idx="1721">
                  <c:v>134.19999694824219</c:v>
                </c:pt>
                <c:pt idx="1722">
                  <c:v>134.30000305175781</c:v>
                </c:pt>
                <c:pt idx="1723">
                  <c:v>134.39999389648438</c:v>
                </c:pt>
                <c:pt idx="1724">
                  <c:v>134.5</c:v>
                </c:pt>
                <c:pt idx="1725">
                  <c:v>134.60000610351563</c:v>
                </c:pt>
                <c:pt idx="1726">
                  <c:v>134.69999694824219</c:v>
                </c:pt>
                <c:pt idx="1727">
                  <c:v>134.80000305175781</c:v>
                </c:pt>
                <c:pt idx="1728">
                  <c:v>134.89999389648438</c:v>
                </c:pt>
                <c:pt idx="1729">
                  <c:v>135</c:v>
                </c:pt>
                <c:pt idx="1730">
                  <c:v>135.10000610351563</c:v>
                </c:pt>
                <c:pt idx="1731">
                  <c:v>135.19999694824219</c:v>
                </c:pt>
                <c:pt idx="1732">
                  <c:v>135.30000305175781</c:v>
                </c:pt>
                <c:pt idx="1733">
                  <c:v>135.39999389648438</c:v>
                </c:pt>
                <c:pt idx="1734">
                  <c:v>135.5</c:v>
                </c:pt>
                <c:pt idx="1735">
                  <c:v>135.60000610351563</c:v>
                </c:pt>
                <c:pt idx="1736">
                  <c:v>135.69999694824219</c:v>
                </c:pt>
                <c:pt idx="1737">
                  <c:v>135.80000305175781</c:v>
                </c:pt>
                <c:pt idx="1738">
                  <c:v>135.89999389648438</c:v>
                </c:pt>
                <c:pt idx="1739">
                  <c:v>136</c:v>
                </c:pt>
                <c:pt idx="1740">
                  <c:v>136.10000610351563</c:v>
                </c:pt>
                <c:pt idx="1741">
                  <c:v>136.19999694824219</c:v>
                </c:pt>
                <c:pt idx="1742">
                  <c:v>136.30000305175781</c:v>
                </c:pt>
                <c:pt idx="1743">
                  <c:v>136.39999389648438</c:v>
                </c:pt>
                <c:pt idx="1744">
                  <c:v>136.5</c:v>
                </c:pt>
                <c:pt idx="1745">
                  <c:v>136.60000610351563</c:v>
                </c:pt>
                <c:pt idx="1746">
                  <c:v>136.69999694824219</c:v>
                </c:pt>
                <c:pt idx="1747">
                  <c:v>136.80000305175781</c:v>
                </c:pt>
                <c:pt idx="1748">
                  <c:v>136.89999389648438</c:v>
                </c:pt>
                <c:pt idx="1749">
                  <c:v>137</c:v>
                </c:pt>
                <c:pt idx="1750">
                  <c:v>137.10000610351563</c:v>
                </c:pt>
                <c:pt idx="1751">
                  <c:v>137.19999694824219</c:v>
                </c:pt>
                <c:pt idx="1752">
                  <c:v>137.30000305175781</c:v>
                </c:pt>
                <c:pt idx="1753">
                  <c:v>137.39999389648438</c:v>
                </c:pt>
                <c:pt idx="1754">
                  <c:v>137.5</c:v>
                </c:pt>
                <c:pt idx="1755">
                  <c:v>137.60000610351563</c:v>
                </c:pt>
                <c:pt idx="1756">
                  <c:v>137.69999694824219</c:v>
                </c:pt>
                <c:pt idx="1757">
                  <c:v>137.80000305175781</c:v>
                </c:pt>
                <c:pt idx="1758">
                  <c:v>137.89999389648438</c:v>
                </c:pt>
                <c:pt idx="1759">
                  <c:v>138</c:v>
                </c:pt>
                <c:pt idx="1760">
                  <c:v>138.10000610351563</c:v>
                </c:pt>
                <c:pt idx="1761">
                  <c:v>138.19999694824219</c:v>
                </c:pt>
                <c:pt idx="1762">
                  <c:v>138.30000305175781</c:v>
                </c:pt>
                <c:pt idx="1763">
                  <c:v>138.39999389648438</c:v>
                </c:pt>
                <c:pt idx="1764">
                  <c:v>138.5</c:v>
                </c:pt>
                <c:pt idx="1765">
                  <c:v>138.60000610351563</c:v>
                </c:pt>
                <c:pt idx="1766">
                  <c:v>138.69999694824219</c:v>
                </c:pt>
                <c:pt idx="1767">
                  <c:v>138.80000305175781</c:v>
                </c:pt>
                <c:pt idx="1768">
                  <c:v>138.89999389648438</c:v>
                </c:pt>
                <c:pt idx="1769">
                  <c:v>139</c:v>
                </c:pt>
                <c:pt idx="1770">
                  <c:v>139.10000610351563</c:v>
                </c:pt>
                <c:pt idx="1771">
                  <c:v>139.19999694824219</c:v>
                </c:pt>
                <c:pt idx="1772">
                  <c:v>139.30000305175781</c:v>
                </c:pt>
                <c:pt idx="1773">
                  <c:v>139.39999389648438</c:v>
                </c:pt>
                <c:pt idx="1774">
                  <c:v>139.5</c:v>
                </c:pt>
                <c:pt idx="1775">
                  <c:v>139.60000610351563</c:v>
                </c:pt>
                <c:pt idx="1776">
                  <c:v>139.69999694824219</c:v>
                </c:pt>
                <c:pt idx="1777">
                  <c:v>139.80000305175781</c:v>
                </c:pt>
                <c:pt idx="1778">
                  <c:v>139.89999389648438</c:v>
                </c:pt>
                <c:pt idx="1779">
                  <c:v>140</c:v>
                </c:pt>
                <c:pt idx="1780">
                  <c:v>140.10000610351563</c:v>
                </c:pt>
                <c:pt idx="1781">
                  <c:v>140.19999694824219</c:v>
                </c:pt>
                <c:pt idx="1782">
                  <c:v>140.30000305175781</c:v>
                </c:pt>
                <c:pt idx="1783">
                  <c:v>140.39999389648438</c:v>
                </c:pt>
                <c:pt idx="1784">
                  <c:v>140.5</c:v>
                </c:pt>
                <c:pt idx="1785">
                  <c:v>140.60000610351563</c:v>
                </c:pt>
                <c:pt idx="1786">
                  <c:v>140.69999694824219</c:v>
                </c:pt>
                <c:pt idx="1787">
                  <c:v>140.80000305175781</c:v>
                </c:pt>
                <c:pt idx="1788">
                  <c:v>140.89999389648438</c:v>
                </c:pt>
                <c:pt idx="1789">
                  <c:v>141</c:v>
                </c:pt>
                <c:pt idx="1790">
                  <c:v>141.10000610351563</c:v>
                </c:pt>
                <c:pt idx="1791">
                  <c:v>141.19999694824219</c:v>
                </c:pt>
                <c:pt idx="1792">
                  <c:v>141.30000305175781</c:v>
                </c:pt>
                <c:pt idx="1793">
                  <c:v>141.39999389648438</c:v>
                </c:pt>
                <c:pt idx="1794">
                  <c:v>141.5</c:v>
                </c:pt>
                <c:pt idx="1795">
                  <c:v>141.60000610351563</c:v>
                </c:pt>
                <c:pt idx="1796">
                  <c:v>141.69999694824219</c:v>
                </c:pt>
                <c:pt idx="1797">
                  <c:v>141.80000305175781</c:v>
                </c:pt>
                <c:pt idx="1798">
                  <c:v>141.89999389648438</c:v>
                </c:pt>
                <c:pt idx="1799">
                  <c:v>142</c:v>
                </c:pt>
                <c:pt idx="1800">
                  <c:v>142.10000610351563</c:v>
                </c:pt>
                <c:pt idx="1801">
                  <c:v>142.19999694824219</c:v>
                </c:pt>
                <c:pt idx="1802">
                  <c:v>142.30000305175781</c:v>
                </c:pt>
                <c:pt idx="1803">
                  <c:v>142.39999389648438</c:v>
                </c:pt>
                <c:pt idx="1804">
                  <c:v>142.5</c:v>
                </c:pt>
                <c:pt idx="1805">
                  <c:v>142.60000610351563</c:v>
                </c:pt>
                <c:pt idx="1806">
                  <c:v>142.69999694824219</c:v>
                </c:pt>
                <c:pt idx="1807">
                  <c:v>142.80000305175781</c:v>
                </c:pt>
                <c:pt idx="1808">
                  <c:v>142.89999389648438</c:v>
                </c:pt>
                <c:pt idx="1809">
                  <c:v>143</c:v>
                </c:pt>
                <c:pt idx="1810">
                  <c:v>143.10000610351563</c:v>
                </c:pt>
                <c:pt idx="1811">
                  <c:v>143.19999694824219</c:v>
                </c:pt>
                <c:pt idx="1812">
                  <c:v>143.30000305175781</c:v>
                </c:pt>
                <c:pt idx="1813">
                  <c:v>143.39999389648438</c:v>
                </c:pt>
                <c:pt idx="1814">
                  <c:v>143.5</c:v>
                </c:pt>
                <c:pt idx="1815">
                  <c:v>143.60000610351563</c:v>
                </c:pt>
                <c:pt idx="1816">
                  <c:v>143.69999694824219</c:v>
                </c:pt>
                <c:pt idx="1817">
                  <c:v>143.80000305175781</c:v>
                </c:pt>
                <c:pt idx="1818">
                  <c:v>143.89999389648438</c:v>
                </c:pt>
                <c:pt idx="1819">
                  <c:v>144</c:v>
                </c:pt>
                <c:pt idx="1820">
                  <c:v>144.10000610351563</c:v>
                </c:pt>
                <c:pt idx="1821">
                  <c:v>144.19999694824219</c:v>
                </c:pt>
                <c:pt idx="1822">
                  <c:v>144.30000305175781</c:v>
                </c:pt>
                <c:pt idx="1823">
                  <c:v>144.39999389648438</c:v>
                </c:pt>
                <c:pt idx="1824">
                  <c:v>144.5</c:v>
                </c:pt>
                <c:pt idx="1825">
                  <c:v>144.60000610351563</c:v>
                </c:pt>
                <c:pt idx="1826">
                  <c:v>144.69999694824219</c:v>
                </c:pt>
                <c:pt idx="1827">
                  <c:v>144.80000305175781</c:v>
                </c:pt>
                <c:pt idx="1828">
                  <c:v>144.89999389648438</c:v>
                </c:pt>
                <c:pt idx="1829">
                  <c:v>145</c:v>
                </c:pt>
                <c:pt idx="1830">
                  <c:v>145.10000610351563</c:v>
                </c:pt>
                <c:pt idx="1831">
                  <c:v>145.19999694824219</c:v>
                </c:pt>
                <c:pt idx="1832">
                  <c:v>145.30000305175781</c:v>
                </c:pt>
                <c:pt idx="1833">
                  <c:v>145.39999389648438</c:v>
                </c:pt>
                <c:pt idx="1834">
                  <c:v>145.5</c:v>
                </c:pt>
                <c:pt idx="1835">
                  <c:v>145.60000610351563</c:v>
                </c:pt>
                <c:pt idx="1836">
                  <c:v>145.69999694824219</c:v>
                </c:pt>
                <c:pt idx="1837">
                  <c:v>145.80000305175781</c:v>
                </c:pt>
                <c:pt idx="1838">
                  <c:v>145.89999389648438</c:v>
                </c:pt>
                <c:pt idx="1839">
                  <c:v>146</c:v>
                </c:pt>
                <c:pt idx="1840">
                  <c:v>146.10000610351563</c:v>
                </c:pt>
                <c:pt idx="1841">
                  <c:v>146.19999694824219</c:v>
                </c:pt>
                <c:pt idx="1842">
                  <c:v>146.30000305175781</c:v>
                </c:pt>
                <c:pt idx="1843">
                  <c:v>146.39999389648438</c:v>
                </c:pt>
                <c:pt idx="1844">
                  <c:v>146.5</c:v>
                </c:pt>
                <c:pt idx="1845">
                  <c:v>146.60000610351563</c:v>
                </c:pt>
                <c:pt idx="1846">
                  <c:v>146.69999694824219</c:v>
                </c:pt>
                <c:pt idx="1847">
                  <c:v>146.80000305175781</c:v>
                </c:pt>
                <c:pt idx="1848">
                  <c:v>146.89999389648438</c:v>
                </c:pt>
                <c:pt idx="1849">
                  <c:v>147</c:v>
                </c:pt>
                <c:pt idx="1850">
                  <c:v>147.10000610351563</c:v>
                </c:pt>
                <c:pt idx="1851">
                  <c:v>147.19999694824219</c:v>
                </c:pt>
                <c:pt idx="1852">
                  <c:v>147.30000305175781</c:v>
                </c:pt>
                <c:pt idx="1853">
                  <c:v>147.39999389648438</c:v>
                </c:pt>
                <c:pt idx="1854">
                  <c:v>147.5</c:v>
                </c:pt>
                <c:pt idx="1855">
                  <c:v>147.60000610351563</c:v>
                </c:pt>
                <c:pt idx="1856">
                  <c:v>147.69999694824219</c:v>
                </c:pt>
                <c:pt idx="1857">
                  <c:v>147.80000305175781</c:v>
                </c:pt>
                <c:pt idx="1858">
                  <c:v>147.89999389648438</c:v>
                </c:pt>
                <c:pt idx="1859">
                  <c:v>148</c:v>
                </c:pt>
                <c:pt idx="1860">
                  <c:v>148.10000610351563</c:v>
                </c:pt>
                <c:pt idx="1861">
                  <c:v>148.19999694824219</c:v>
                </c:pt>
                <c:pt idx="1862">
                  <c:v>148.30000305175781</c:v>
                </c:pt>
                <c:pt idx="1863">
                  <c:v>148.39999389648438</c:v>
                </c:pt>
                <c:pt idx="1864">
                  <c:v>148.5</c:v>
                </c:pt>
                <c:pt idx="1865">
                  <c:v>148.60000610351563</c:v>
                </c:pt>
                <c:pt idx="1866">
                  <c:v>148.69999694824219</c:v>
                </c:pt>
                <c:pt idx="1867">
                  <c:v>148.80000305175781</c:v>
                </c:pt>
                <c:pt idx="1868">
                  <c:v>148.89999389648438</c:v>
                </c:pt>
                <c:pt idx="1869">
                  <c:v>149</c:v>
                </c:pt>
                <c:pt idx="1870">
                  <c:v>149.10000610351563</c:v>
                </c:pt>
                <c:pt idx="1871">
                  <c:v>149.19999694824219</c:v>
                </c:pt>
                <c:pt idx="1872">
                  <c:v>149.30000305175781</c:v>
                </c:pt>
                <c:pt idx="1873">
                  <c:v>149.39999389648438</c:v>
                </c:pt>
                <c:pt idx="1874">
                  <c:v>149.5</c:v>
                </c:pt>
                <c:pt idx="1875">
                  <c:v>149.60000610351563</c:v>
                </c:pt>
                <c:pt idx="1876">
                  <c:v>149.69999694824219</c:v>
                </c:pt>
                <c:pt idx="1877">
                  <c:v>149.80000305175781</c:v>
                </c:pt>
                <c:pt idx="1878">
                  <c:v>149.89999389648438</c:v>
                </c:pt>
                <c:pt idx="1879">
                  <c:v>150</c:v>
                </c:pt>
                <c:pt idx="1880">
                  <c:v>150.10000610351563</c:v>
                </c:pt>
                <c:pt idx="1881">
                  <c:v>150.19999694824219</c:v>
                </c:pt>
                <c:pt idx="1882">
                  <c:v>150.30000305175781</c:v>
                </c:pt>
                <c:pt idx="1883">
                  <c:v>150.39999389648438</c:v>
                </c:pt>
                <c:pt idx="1884">
                  <c:v>150.5</c:v>
                </c:pt>
                <c:pt idx="1885">
                  <c:v>150.60000610351563</c:v>
                </c:pt>
                <c:pt idx="1886">
                  <c:v>150.69999694824219</c:v>
                </c:pt>
                <c:pt idx="1887">
                  <c:v>150.80000305175781</c:v>
                </c:pt>
                <c:pt idx="1888">
                  <c:v>150.89999389648438</c:v>
                </c:pt>
                <c:pt idx="1889">
                  <c:v>151</c:v>
                </c:pt>
                <c:pt idx="1890">
                  <c:v>151.10000610351563</c:v>
                </c:pt>
                <c:pt idx="1891">
                  <c:v>151.19999694824219</c:v>
                </c:pt>
                <c:pt idx="1892">
                  <c:v>151.30000305175781</c:v>
                </c:pt>
                <c:pt idx="1893">
                  <c:v>151.39999389648438</c:v>
                </c:pt>
                <c:pt idx="1894">
                  <c:v>151.5</c:v>
                </c:pt>
                <c:pt idx="1895">
                  <c:v>151.60000610351563</c:v>
                </c:pt>
                <c:pt idx="1896">
                  <c:v>151.69999694824219</c:v>
                </c:pt>
                <c:pt idx="1897">
                  <c:v>151.80000305175781</c:v>
                </c:pt>
                <c:pt idx="1898">
                  <c:v>151.89999389648438</c:v>
                </c:pt>
                <c:pt idx="1899">
                  <c:v>152</c:v>
                </c:pt>
                <c:pt idx="1900">
                  <c:v>152.10000610351563</c:v>
                </c:pt>
                <c:pt idx="1901">
                  <c:v>152.19999694824219</c:v>
                </c:pt>
                <c:pt idx="1902">
                  <c:v>152.30000305175781</c:v>
                </c:pt>
                <c:pt idx="1903">
                  <c:v>152.39999389648438</c:v>
                </c:pt>
                <c:pt idx="1904">
                  <c:v>152.5</c:v>
                </c:pt>
                <c:pt idx="1905">
                  <c:v>152.60000610351563</c:v>
                </c:pt>
                <c:pt idx="1906">
                  <c:v>152.69999694824219</c:v>
                </c:pt>
                <c:pt idx="1907">
                  <c:v>152.80000305175781</c:v>
                </c:pt>
                <c:pt idx="1908">
                  <c:v>152.89999389648438</c:v>
                </c:pt>
                <c:pt idx="1909">
                  <c:v>153</c:v>
                </c:pt>
                <c:pt idx="1910">
                  <c:v>153.10000610351563</c:v>
                </c:pt>
                <c:pt idx="1911">
                  <c:v>153.19999694824219</c:v>
                </c:pt>
                <c:pt idx="1912">
                  <c:v>153.30000305175781</c:v>
                </c:pt>
                <c:pt idx="1913">
                  <c:v>153.39999389648438</c:v>
                </c:pt>
                <c:pt idx="1914">
                  <c:v>153.5</c:v>
                </c:pt>
                <c:pt idx="1915">
                  <c:v>153.60000610351563</c:v>
                </c:pt>
                <c:pt idx="1916">
                  <c:v>153.69999694824219</c:v>
                </c:pt>
                <c:pt idx="1917">
                  <c:v>153.80000305175781</c:v>
                </c:pt>
                <c:pt idx="1918">
                  <c:v>153.89999389648438</c:v>
                </c:pt>
                <c:pt idx="1919">
                  <c:v>154</c:v>
                </c:pt>
                <c:pt idx="1920">
                  <c:v>154.10000610351563</c:v>
                </c:pt>
                <c:pt idx="1921">
                  <c:v>154.19999694824219</c:v>
                </c:pt>
                <c:pt idx="1922">
                  <c:v>154.30000305175781</c:v>
                </c:pt>
                <c:pt idx="1923">
                  <c:v>154.39999389648438</c:v>
                </c:pt>
                <c:pt idx="1924">
                  <c:v>154.5</c:v>
                </c:pt>
                <c:pt idx="1925">
                  <c:v>154.60000610351563</c:v>
                </c:pt>
                <c:pt idx="1926">
                  <c:v>154.69999694824219</c:v>
                </c:pt>
                <c:pt idx="1927">
                  <c:v>154.80000305175781</c:v>
                </c:pt>
                <c:pt idx="1928">
                  <c:v>154.89999389648438</c:v>
                </c:pt>
                <c:pt idx="1929">
                  <c:v>155</c:v>
                </c:pt>
                <c:pt idx="1930">
                  <c:v>155.10000610351563</c:v>
                </c:pt>
                <c:pt idx="1931">
                  <c:v>155.19999694824219</c:v>
                </c:pt>
                <c:pt idx="1932">
                  <c:v>155.30000305175781</c:v>
                </c:pt>
                <c:pt idx="1933">
                  <c:v>155.39999389648438</c:v>
                </c:pt>
                <c:pt idx="1934">
                  <c:v>155.5</c:v>
                </c:pt>
                <c:pt idx="1935">
                  <c:v>155.60000610351563</c:v>
                </c:pt>
                <c:pt idx="1936">
                  <c:v>155.69999694824219</c:v>
                </c:pt>
                <c:pt idx="1937">
                  <c:v>155.80000305175781</c:v>
                </c:pt>
                <c:pt idx="1938">
                  <c:v>155.89999389648438</c:v>
                </c:pt>
                <c:pt idx="1939">
                  <c:v>156</c:v>
                </c:pt>
                <c:pt idx="1940">
                  <c:v>156.10000610351563</c:v>
                </c:pt>
                <c:pt idx="1941">
                  <c:v>156.19999694824219</c:v>
                </c:pt>
                <c:pt idx="1942">
                  <c:v>156.30000305175781</c:v>
                </c:pt>
                <c:pt idx="1943">
                  <c:v>156.39999389648438</c:v>
                </c:pt>
                <c:pt idx="1944">
                  <c:v>156.5</c:v>
                </c:pt>
                <c:pt idx="1945">
                  <c:v>156.60000610351563</c:v>
                </c:pt>
                <c:pt idx="1946">
                  <c:v>156.69999694824219</c:v>
                </c:pt>
                <c:pt idx="1947">
                  <c:v>156.80000305175781</c:v>
                </c:pt>
                <c:pt idx="1948">
                  <c:v>156.89999389648438</c:v>
                </c:pt>
                <c:pt idx="1949">
                  <c:v>157</c:v>
                </c:pt>
                <c:pt idx="1950">
                  <c:v>157.10000610351563</c:v>
                </c:pt>
                <c:pt idx="1951">
                  <c:v>157.19999694824219</c:v>
                </c:pt>
                <c:pt idx="1952">
                  <c:v>157.30000305175781</c:v>
                </c:pt>
                <c:pt idx="1953">
                  <c:v>157.39999389648438</c:v>
                </c:pt>
                <c:pt idx="1954">
                  <c:v>157.5</c:v>
                </c:pt>
                <c:pt idx="1955">
                  <c:v>157.60000610351563</c:v>
                </c:pt>
                <c:pt idx="1956">
                  <c:v>157.69999694824219</c:v>
                </c:pt>
                <c:pt idx="1957">
                  <c:v>157.80000305175781</c:v>
                </c:pt>
                <c:pt idx="1958">
                  <c:v>157.89999389648438</c:v>
                </c:pt>
                <c:pt idx="1959">
                  <c:v>158</c:v>
                </c:pt>
                <c:pt idx="1960">
                  <c:v>158.10000610351563</c:v>
                </c:pt>
                <c:pt idx="1961">
                  <c:v>158.19999694824219</c:v>
                </c:pt>
                <c:pt idx="1962">
                  <c:v>158.30000305175781</c:v>
                </c:pt>
                <c:pt idx="1963">
                  <c:v>158.39999389648438</c:v>
                </c:pt>
                <c:pt idx="1964">
                  <c:v>158.5</c:v>
                </c:pt>
                <c:pt idx="1965">
                  <c:v>158.60000610351563</c:v>
                </c:pt>
                <c:pt idx="1966">
                  <c:v>158.69999694824219</c:v>
                </c:pt>
                <c:pt idx="1967">
                  <c:v>158.80000305175781</c:v>
                </c:pt>
                <c:pt idx="1968">
                  <c:v>158.89999389648438</c:v>
                </c:pt>
                <c:pt idx="1969">
                  <c:v>159</c:v>
                </c:pt>
                <c:pt idx="1970">
                  <c:v>159.10000610351563</c:v>
                </c:pt>
                <c:pt idx="1971">
                  <c:v>159.19999694824219</c:v>
                </c:pt>
                <c:pt idx="1972">
                  <c:v>159.30000305175781</c:v>
                </c:pt>
                <c:pt idx="1973">
                  <c:v>159.39999389648438</c:v>
                </c:pt>
                <c:pt idx="1974">
                  <c:v>159.5</c:v>
                </c:pt>
                <c:pt idx="1975">
                  <c:v>159.60000610351563</c:v>
                </c:pt>
                <c:pt idx="1976">
                  <c:v>159.69999694824219</c:v>
                </c:pt>
                <c:pt idx="1977">
                  <c:v>159.80000305175781</c:v>
                </c:pt>
                <c:pt idx="1978">
                  <c:v>159.89999389648438</c:v>
                </c:pt>
                <c:pt idx="1979">
                  <c:v>160</c:v>
                </c:pt>
                <c:pt idx="1980">
                  <c:v>160.10000610351563</c:v>
                </c:pt>
                <c:pt idx="1981">
                  <c:v>160.19999694824219</c:v>
                </c:pt>
                <c:pt idx="1982">
                  <c:v>160.30000305175781</c:v>
                </c:pt>
                <c:pt idx="1983">
                  <c:v>160.39999389648438</c:v>
                </c:pt>
                <c:pt idx="1984">
                  <c:v>160.5</c:v>
                </c:pt>
                <c:pt idx="1985">
                  <c:v>160.60000610351563</c:v>
                </c:pt>
                <c:pt idx="1986">
                  <c:v>160.69999694824219</c:v>
                </c:pt>
                <c:pt idx="1987">
                  <c:v>160.80000305175781</c:v>
                </c:pt>
                <c:pt idx="1988">
                  <c:v>160.89999389648438</c:v>
                </c:pt>
                <c:pt idx="1989">
                  <c:v>161</c:v>
                </c:pt>
                <c:pt idx="1990">
                  <c:v>161.10000610351563</c:v>
                </c:pt>
                <c:pt idx="1991">
                  <c:v>161.19999694824219</c:v>
                </c:pt>
                <c:pt idx="1992">
                  <c:v>161.30000305175781</c:v>
                </c:pt>
                <c:pt idx="1993">
                  <c:v>161.39999389648438</c:v>
                </c:pt>
                <c:pt idx="1994">
                  <c:v>161.5</c:v>
                </c:pt>
                <c:pt idx="1995">
                  <c:v>161.60000610351563</c:v>
                </c:pt>
                <c:pt idx="1996">
                  <c:v>161.69999694824219</c:v>
                </c:pt>
                <c:pt idx="1997">
                  <c:v>161.80000305175781</c:v>
                </c:pt>
                <c:pt idx="1998">
                  <c:v>161.89999389648438</c:v>
                </c:pt>
                <c:pt idx="1999">
                  <c:v>162</c:v>
                </c:pt>
                <c:pt idx="2000">
                  <c:v>162.10000610351563</c:v>
                </c:pt>
                <c:pt idx="2001">
                  <c:v>162.19999694824219</c:v>
                </c:pt>
                <c:pt idx="2002">
                  <c:v>162.30000305175781</c:v>
                </c:pt>
                <c:pt idx="2003">
                  <c:v>162.39999389648438</c:v>
                </c:pt>
                <c:pt idx="2004">
                  <c:v>162.5</c:v>
                </c:pt>
                <c:pt idx="2005">
                  <c:v>162.60000610351563</c:v>
                </c:pt>
                <c:pt idx="2006">
                  <c:v>162.69999694824219</c:v>
                </c:pt>
                <c:pt idx="2007">
                  <c:v>162.80000305175781</c:v>
                </c:pt>
                <c:pt idx="2008">
                  <c:v>162.89999389648438</c:v>
                </c:pt>
                <c:pt idx="2009">
                  <c:v>163</c:v>
                </c:pt>
                <c:pt idx="2010">
                  <c:v>163.10000610351563</c:v>
                </c:pt>
                <c:pt idx="2011">
                  <c:v>163.19999694824219</c:v>
                </c:pt>
                <c:pt idx="2012">
                  <c:v>163.30000305175781</c:v>
                </c:pt>
                <c:pt idx="2013">
                  <c:v>163.39999389648438</c:v>
                </c:pt>
                <c:pt idx="2014">
                  <c:v>163.5</c:v>
                </c:pt>
                <c:pt idx="2015">
                  <c:v>163.60000610351563</c:v>
                </c:pt>
                <c:pt idx="2016">
                  <c:v>163.69999694824219</c:v>
                </c:pt>
                <c:pt idx="2017">
                  <c:v>163.80000305175781</c:v>
                </c:pt>
                <c:pt idx="2018">
                  <c:v>163.89999389648438</c:v>
                </c:pt>
                <c:pt idx="2019">
                  <c:v>164</c:v>
                </c:pt>
                <c:pt idx="2020">
                  <c:v>164.10000610351563</c:v>
                </c:pt>
                <c:pt idx="2021">
                  <c:v>164.19999694824219</c:v>
                </c:pt>
                <c:pt idx="2022">
                  <c:v>164.30000305175781</c:v>
                </c:pt>
                <c:pt idx="2023">
                  <c:v>164.39999389648438</c:v>
                </c:pt>
                <c:pt idx="2024">
                  <c:v>164.5</c:v>
                </c:pt>
                <c:pt idx="2025">
                  <c:v>164.60000610351563</c:v>
                </c:pt>
                <c:pt idx="2026">
                  <c:v>164.69999694824219</c:v>
                </c:pt>
                <c:pt idx="2027">
                  <c:v>164.80000305175781</c:v>
                </c:pt>
                <c:pt idx="2028">
                  <c:v>164.89999389648438</c:v>
                </c:pt>
                <c:pt idx="2029">
                  <c:v>165</c:v>
                </c:pt>
                <c:pt idx="2030">
                  <c:v>165.10000610351563</c:v>
                </c:pt>
                <c:pt idx="2031">
                  <c:v>165.19999694824219</c:v>
                </c:pt>
                <c:pt idx="2032">
                  <c:v>165.30000305175781</c:v>
                </c:pt>
                <c:pt idx="2033">
                  <c:v>165.39999389648438</c:v>
                </c:pt>
                <c:pt idx="2034">
                  <c:v>165.5</c:v>
                </c:pt>
                <c:pt idx="2035">
                  <c:v>165.60000610351563</c:v>
                </c:pt>
                <c:pt idx="2036">
                  <c:v>165.69999694824219</c:v>
                </c:pt>
                <c:pt idx="2037">
                  <c:v>165.80000305175781</c:v>
                </c:pt>
                <c:pt idx="2038">
                  <c:v>165.89999389648438</c:v>
                </c:pt>
                <c:pt idx="2039">
                  <c:v>166</c:v>
                </c:pt>
                <c:pt idx="2040">
                  <c:v>166.10000610351563</c:v>
                </c:pt>
                <c:pt idx="2041">
                  <c:v>166.19999694824219</c:v>
                </c:pt>
                <c:pt idx="2042">
                  <c:v>166.30000305175781</c:v>
                </c:pt>
                <c:pt idx="2043">
                  <c:v>166.39999389648438</c:v>
                </c:pt>
                <c:pt idx="2044">
                  <c:v>166.5</c:v>
                </c:pt>
                <c:pt idx="2045">
                  <c:v>166.60000610351563</c:v>
                </c:pt>
                <c:pt idx="2046">
                  <c:v>166.69999694824219</c:v>
                </c:pt>
                <c:pt idx="2047">
                  <c:v>166.80000305175781</c:v>
                </c:pt>
                <c:pt idx="2048">
                  <c:v>166.89999389648438</c:v>
                </c:pt>
                <c:pt idx="2049">
                  <c:v>167</c:v>
                </c:pt>
                <c:pt idx="2050">
                  <c:v>167.10000610351563</c:v>
                </c:pt>
                <c:pt idx="2051">
                  <c:v>167.19999694824219</c:v>
                </c:pt>
                <c:pt idx="2052">
                  <c:v>167.30000305175781</c:v>
                </c:pt>
                <c:pt idx="2053">
                  <c:v>167.39999389648438</c:v>
                </c:pt>
                <c:pt idx="2054">
                  <c:v>167.5</c:v>
                </c:pt>
                <c:pt idx="2055">
                  <c:v>167.60000610351563</c:v>
                </c:pt>
                <c:pt idx="2056">
                  <c:v>167.69999694824219</c:v>
                </c:pt>
                <c:pt idx="2057">
                  <c:v>167.80000305175781</c:v>
                </c:pt>
                <c:pt idx="2058">
                  <c:v>167.89999389648438</c:v>
                </c:pt>
                <c:pt idx="2059">
                  <c:v>168</c:v>
                </c:pt>
                <c:pt idx="2060">
                  <c:v>168.10000610351563</c:v>
                </c:pt>
                <c:pt idx="2061">
                  <c:v>168.19999694824219</c:v>
                </c:pt>
                <c:pt idx="2062">
                  <c:v>168.30000305175781</c:v>
                </c:pt>
                <c:pt idx="2063">
                  <c:v>168.39999389648438</c:v>
                </c:pt>
                <c:pt idx="2064">
                  <c:v>168.5</c:v>
                </c:pt>
                <c:pt idx="2065">
                  <c:v>168.60000610351563</c:v>
                </c:pt>
                <c:pt idx="2066">
                  <c:v>168.69999694824219</c:v>
                </c:pt>
                <c:pt idx="2067">
                  <c:v>168.80000305175781</c:v>
                </c:pt>
                <c:pt idx="2068">
                  <c:v>168.89999389648438</c:v>
                </c:pt>
                <c:pt idx="2069">
                  <c:v>169</c:v>
                </c:pt>
                <c:pt idx="2070">
                  <c:v>169.10000610351563</c:v>
                </c:pt>
                <c:pt idx="2071">
                  <c:v>169.19999694824219</c:v>
                </c:pt>
                <c:pt idx="2072">
                  <c:v>169.30000305175781</c:v>
                </c:pt>
                <c:pt idx="2073">
                  <c:v>169.39999389648438</c:v>
                </c:pt>
                <c:pt idx="2074">
                  <c:v>169.5</c:v>
                </c:pt>
                <c:pt idx="2075">
                  <c:v>169.60000610351563</c:v>
                </c:pt>
                <c:pt idx="2076">
                  <c:v>169.69999694824219</c:v>
                </c:pt>
                <c:pt idx="2077">
                  <c:v>169.80000305175781</c:v>
                </c:pt>
                <c:pt idx="2078">
                  <c:v>169.89999389648438</c:v>
                </c:pt>
                <c:pt idx="2079">
                  <c:v>170</c:v>
                </c:pt>
                <c:pt idx="2080">
                  <c:v>170.10000610351563</c:v>
                </c:pt>
                <c:pt idx="2081">
                  <c:v>170.19999694824219</c:v>
                </c:pt>
                <c:pt idx="2082">
                  <c:v>170.30000305175781</c:v>
                </c:pt>
                <c:pt idx="2083">
                  <c:v>170.39999389648438</c:v>
                </c:pt>
                <c:pt idx="2084">
                  <c:v>170.5</c:v>
                </c:pt>
                <c:pt idx="2085">
                  <c:v>170.60000610351563</c:v>
                </c:pt>
                <c:pt idx="2086">
                  <c:v>170.69999694824219</c:v>
                </c:pt>
                <c:pt idx="2087">
                  <c:v>170.80000305175781</c:v>
                </c:pt>
                <c:pt idx="2088">
                  <c:v>170.89999389648438</c:v>
                </c:pt>
                <c:pt idx="2089">
                  <c:v>171</c:v>
                </c:pt>
                <c:pt idx="2090">
                  <c:v>171.10000610351563</c:v>
                </c:pt>
                <c:pt idx="2091">
                  <c:v>171.19999694824219</c:v>
                </c:pt>
                <c:pt idx="2092">
                  <c:v>171.30000305175781</c:v>
                </c:pt>
                <c:pt idx="2093">
                  <c:v>171.39999389648438</c:v>
                </c:pt>
                <c:pt idx="2094">
                  <c:v>171.5</c:v>
                </c:pt>
                <c:pt idx="2095">
                  <c:v>171.60000610351563</c:v>
                </c:pt>
                <c:pt idx="2096">
                  <c:v>171.69999694824219</c:v>
                </c:pt>
                <c:pt idx="2097">
                  <c:v>171.80000305175781</c:v>
                </c:pt>
                <c:pt idx="2098">
                  <c:v>171.89999389648438</c:v>
                </c:pt>
                <c:pt idx="2099">
                  <c:v>172</c:v>
                </c:pt>
                <c:pt idx="2100">
                  <c:v>172.10000610351563</c:v>
                </c:pt>
                <c:pt idx="2101">
                  <c:v>172.19999694824219</c:v>
                </c:pt>
                <c:pt idx="2102">
                  <c:v>172.30000305175781</c:v>
                </c:pt>
                <c:pt idx="2103">
                  <c:v>172.39999389648438</c:v>
                </c:pt>
                <c:pt idx="2104">
                  <c:v>172.5</c:v>
                </c:pt>
                <c:pt idx="2105">
                  <c:v>172.60000610351563</c:v>
                </c:pt>
                <c:pt idx="2106">
                  <c:v>172.69999694824219</c:v>
                </c:pt>
                <c:pt idx="2107">
                  <c:v>172.80000305175781</c:v>
                </c:pt>
                <c:pt idx="2108">
                  <c:v>172.89999389648438</c:v>
                </c:pt>
                <c:pt idx="2109">
                  <c:v>173</c:v>
                </c:pt>
                <c:pt idx="2110">
                  <c:v>173.10000610351563</c:v>
                </c:pt>
                <c:pt idx="2111">
                  <c:v>173.19999694824219</c:v>
                </c:pt>
                <c:pt idx="2112">
                  <c:v>173.30000305175781</c:v>
                </c:pt>
                <c:pt idx="2113">
                  <c:v>173.39999389648438</c:v>
                </c:pt>
                <c:pt idx="2114">
                  <c:v>173.5</c:v>
                </c:pt>
                <c:pt idx="2115">
                  <c:v>173.60000610351563</c:v>
                </c:pt>
                <c:pt idx="2116">
                  <c:v>173.69999694824219</c:v>
                </c:pt>
                <c:pt idx="2117">
                  <c:v>173.80000305175781</c:v>
                </c:pt>
                <c:pt idx="2118">
                  <c:v>173.89999389648438</c:v>
                </c:pt>
                <c:pt idx="2119">
                  <c:v>174</c:v>
                </c:pt>
                <c:pt idx="2120">
                  <c:v>174.10000610351563</c:v>
                </c:pt>
                <c:pt idx="2121">
                  <c:v>174.19999694824219</c:v>
                </c:pt>
                <c:pt idx="2122">
                  <c:v>174.30000305175781</c:v>
                </c:pt>
                <c:pt idx="2123">
                  <c:v>174.39999389648438</c:v>
                </c:pt>
                <c:pt idx="2124">
                  <c:v>174.5</c:v>
                </c:pt>
                <c:pt idx="2125">
                  <c:v>174.60000610351563</c:v>
                </c:pt>
                <c:pt idx="2126">
                  <c:v>174.69999694824219</c:v>
                </c:pt>
                <c:pt idx="2127">
                  <c:v>174.80000305175781</c:v>
                </c:pt>
                <c:pt idx="2128">
                  <c:v>174.89999389648438</c:v>
                </c:pt>
                <c:pt idx="2129">
                  <c:v>175</c:v>
                </c:pt>
                <c:pt idx="2130">
                  <c:v>175.10000610351563</c:v>
                </c:pt>
                <c:pt idx="2131">
                  <c:v>175.19999694824219</c:v>
                </c:pt>
                <c:pt idx="2132">
                  <c:v>175.30000305175781</c:v>
                </c:pt>
                <c:pt idx="2133">
                  <c:v>175.39999389648438</c:v>
                </c:pt>
                <c:pt idx="2134">
                  <c:v>175.5</c:v>
                </c:pt>
                <c:pt idx="2135">
                  <c:v>175.60000610351563</c:v>
                </c:pt>
                <c:pt idx="2136">
                  <c:v>175.69999694824219</c:v>
                </c:pt>
                <c:pt idx="2137">
                  <c:v>175.80000305175781</c:v>
                </c:pt>
                <c:pt idx="2138">
                  <c:v>175.89999389648438</c:v>
                </c:pt>
                <c:pt idx="2139">
                  <c:v>176</c:v>
                </c:pt>
                <c:pt idx="2140">
                  <c:v>176.10000610351563</c:v>
                </c:pt>
                <c:pt idx="2141">
                  <c:v>176.19999694824219</c:v>
                </c:pt>
                <c:pt idx="2142">
                  <c:v>176.30000305175781</c:v>
                </c:pt>
                <c:pt idx="2143">
                  <c:v>176.39999389648438</c:v>
                </c:pt>
                <c:pt idx="2144">
                  <c:v>176.5</c:v>
                </c:pt>
                <c:pt idx="2145">
                  <c:v>176.60000610351563</c:v>
                </c:pt>
                <c:pt idx="2146">
                  <c:v>176.69999694824219</c:v>
                </c:pt>
                <c:pt idx="2147">
                  <c:v>176.80000305175781</c:v>
                </c:pt>
                <c:pt idx="2148">
                  <c:v>176.89999389648438</c:v>
                </c:pt>
                <c:pt idx="2149">
                  <c:v>177</c:v>
                </c:pt>
                <c:pt idx="2150">
                  <c:v>177.10000610351563</c:v>
                </c:pt>
                <c:pt idx="2151">
                  <c:v>177.19999694824219</c:v>
                </c:pt>
                <c:pt idx="2152">
                  <c:v>177.30000305175781</c:v>
                </c:pt>
                <c:pt idx="2153">
                  <c:v>177.39999389648438</c:v>
                </c:pt>
                <c:pt idx="2154">
                  <c:v>177.5</c:v>
                </c:pt>
                <c:pt idx="2155">
                  <c:v>177.60000610351563</c:v>
                </c:pt>
                <c:pt idx="2156">
                  <c:v>177.69999694824219</c:v>
                </c:pt>
                <c:pt idx="2157">
                  <c:v>177.80000305175781</c:v>
                </c:pt>
                <c:pt idx="2158">
                  <c:v>177.89999389648438</c:v>
                </c:pt>
                <c:pt idx="2159">
                  <c:v>178</c:v>
                </c:pt>
                <c:pt idx="2160">
                  <c:v>178.10000610351563</c:v>
                </c:pt>
                <c:pt idx="2161">
                  <c:v>178.19999694824219</c:v>
                </c:pt>
                <c:pt idx="2162">
                  <c:v>178.30000305175781</c:v>
                </c:pt>
                <c:pt idx="2163">
                  <c:v>178.39999389648438</c:v>
                </c:pt>
                <c:pt idx="2164">
                  <c:v>178.5</c:v>
                </c:pt>
                <c:pt idx="2165">
                  <c:v>178.60000610351563</c:v>
                </c:pt>
                <c:pt idx="2166">
                  <c:v>178.69999694824219</c:v>
                </c:pt>
                <c:pt idx="2167">
                  <c:v>178.80000305175781</c:v>
                </c:pt>
                <c:pt idx="2168">
                  <c:v>178.89999389648438</c:v>
                </c:pt>
                <c:pt idx="2169">
                  <c:v>179</c:v>
                </c:pt>
                <c:pt idx="2170">
                  <c:v>179.10000610351563</c:v>
                </c:pt>
                <c:pt idx="2171">
                  <c:v>179.19999694824219</c:v>
                </c:pt>
                <c:pt idx="2172">
                  <c:v>179.30000305175781</c:v>
                </c:pt>
                <c:pt idx="2173">
                  <c:v>179.39999389648438</c:v>
                </c:pt>
                <c:pt idx="2174">
                  <c:v>179.5</c:v>
                </c:pt>
                <c:pt idx="2175">
                  <c:v>179.60000610351563</c:v>
                </c:pt>
                <c:pt idx="2176">
                  <c:v>179.69999694824219</c:v>
                </c:pt>
                <c:pt idx="2177">
                  <c:v>179.80000305175781</c:v>
                </c:pt>
                <c:pt idx="2178">
                  <c:v>179.89999389648438</c:v>
                </c:pt>
                <c:pt idx="2179">
                  <c:v>180</c:v>
                </c:pt>
                <c:pt idx="2180">
                  <c:v>180.10000610351563</c:v>
                </c:pt>
                <c:pt idx="2181">
                  <c:v>180.19999694824219</c:v>
                </c:pt>
                <c:pt idx="2182">
                  <c:v>180.30000305175781</c:v>
                </c:pt>
                <c:pt idx="2183">
                  <c:v>180.39999389648438</c:v>
                </c:pt>
                <c:pt idx="2184">
                  <c:v>180.5</c:v>
                </c:pt>
                <c:pt idx="2185">
                  <c:v>180.60000610351563</c:v>
                </c:pt>
                <c:pt idx="2186">
                  <c:v>180.69999694824219</c:v>
                </c:pt>
                <c:pt idx="2187">
                  <c:v>180.80000305175781</c:v>
                </c:pt>
                <c:pt idx="2188">
                  <c:v>180.89999389648438</c:v>
                </c:pt>
                <c:pt idx="2189">
                  <c:v>181</c:v>
                </c:pt>
                <c:pt idx="2190">
                  <c:v>181.10000610351563</c:v>
                </c:pt>
                <c:pt idx="2191">
                  <c:v>181.19999694824219</c:v>
                </c:pt>
                <c:pt idx="2192">
                  <c:v>181.30000305175781</c:v>
                </c:pt>
                <c:pt idx="2193">
                  <c:v>181.39999389648438</c:v>
                </c:pt>
                <c:pt idx="2194">
                  <c:v>181.5</c:v>
                </c:pt>
                <c:pt idx="2195">
                  <c:v>181.60000610351563</c:v>
                </c:pt>
                <c:pt idx="2196">
                  <c:v>181.69999694824219</c:v>
                </c:pt>
                <c:pt idx="2197">
                  <c:v>181.80000305175781</c:v>
                </c:pt>
                <c:pt idx="2198">
                  <c:v>181.89999389648438</c:v>
                </c:pt>
                <c:pt idx="2199">
                  <c:v>182</c:v>
                </c:pt>
                <c:pt idx="2200">
                  <c:v>182.10000610351563</c:v>
                </c:pt>
                <c:pt idx="2201">
                  <c:v>182.19999694824219</c:v>
                </c:pt>
                <c:pt idx="2202">
                  <c:v>182.30000305175781</c:v>
                </c:pt>
                <c:pt idx="2203">
                  <c:v>182.39999389648438</c:v>
                </c:pt>
                <c:pt idx="2204">
                  <c:v>182.5</c:v>
                </c:pt>
                <c:pt idx="2205">
                  <c:v>182.60000610351563</c:v>
                </c:pt>
                <c:pt idx="2206">
                  <c:v>182.69999694824219</c:v>
                </c:pt>
                <c:pt idx="2207">
                  <c:v>182.80000305175781</c:v>
                </c:pt>
                <c:pt idx="2208">
                  <c:v>182.89999389648438</c:v>
                </c:pt>
                <c:pt idx="2209">
                  <c:v>183</c:v>
                </c:pt>
                <c:pt idx="2210">
                  <c:v>183.10000610351563</c:v>
                </c:pt>
                <c:pt idx="2211">
                  <c:v>183.19999694824219</c:v>
                </c:pt>
                <c:pt idx="2212">
                  <c:v>183.30000305175781</c:v>
                </c:pt>
                <c:pt idx="2213">
                  <c:v>183.39999389648438</c:v>
                </c:pt>
                <c:pt idx="2214">
                  <c:v>183.5</c:v>
                </c:pt>
                <c:pt idx="2215">
                  <c:v>183.60000610351563</c:v>
                </c:pt>
                <c:pt idx="2216">
                  <c:v>183.69999694824219</c:v>
                </c:pt>
                <c:pt idx="2217">
                  <c:v>183.80000305175781</c:v>
                </c:pt>
                <c:pt idx="2218">
                  <c:v>183.89999389648438</c:v>
                </c:pt>
                <c:pt idx="2219">
                  <c:v>184</c:v>
                </c:pt>
                <c:pt idx="2220">
                  <c:v>184.10000610351563</c:v>
                </c:pt>
                <c:pt idx="2221">
                  <c:v>184.19999694824219</c:v>
                </c:pt>
                <c:pt idx="2222">
                  <c:v>184.30000305175781</c:v>
                </c:pt>
                <c:pt idx="2223">
                  <c:v>184.39999389648438</c:v>
                </c:pt>
                <c:pt idx="2224">
                  <c:v>184.5</c:v>
                </c:pt>
                <c:pt idx="2225">
                  <c:v>184.60000610351563</c:v>
                </c:pt>
                <c:pt idx="2226">
                  <c:v>184.69999694824219</c:v>
                </c:pt>
                <c:pt idx="2227">
                  <c:v>184.80000305175781</c:v>
                </c:pt>
                <c:pt idx="2228">
                  <c:v>184.89999389648438</c:v>
                </c:pt>
                <c:pt idx="2229">
                  <c:v>185</c:v>
                </c:pt>
                <c:pt idx="2230">
                  <c:v>185.10000610351563</c:v>
                </c:pt>
                <c:pt idx="2231">
                  <c:v>185.19999694824219</c:v>
                </c:pt>
                <c:pt idx="2232">
                  <c:v>185.30000305175781</c:v>
                </c:pt>
                <c:pt idx="2233">
                  <c:v>185.39999389648438</c:v>
                </c:pt>
                <c:pt idx="2234">
                  <c:v>185.5</c:v>
                </c:pt>
                <c:pt idx="2235">
                  <c:v>185.60000610351563</c:v>
                </c:pt>
                <c:pt idx="2236">
                  <c:v>185.69999694824219</c:v>
                </c:pt>
                <c:pt idx="2237">
                  <c:v>185.80000305175781</c:v>
                </c:pt>
                <c:pt idx="2238">
                  <c:v>185.89999389648438</c:v>
                </c:pt>
                <c:pt idx="2239">
                  <c:v>186</c:v>
                </c:pt>
                <c:pt idx="2240">
                  <c:v>186.10000610351563</c:v>
                </c:pt>
                <c:pt idx="2241">
                  <c:v>186.19999694824219</c:v>
                </c:pt>
                <c:pt idx="2242">
                  <c:v>186.30000305175781</c:v>
                </c:pt>
                <c:pt idx="2243">
                  <c:v>186.39999389648438</c:v>
                </c:pt>
                <c:pt idx="2244">
                  <c:v>186.5</c:v>
                </c:pt>
                <c:pt idx="2245">
                  <c:v>186.60000610351563</c:v>
                </c:pt>
                <c:pt idx="2246">
                  <c:v>186.69999694824219</c:v>
                </c:pt>
                <c:pt idx="2247">
                  <c:v>186.80000305175781</c:v>
                </c:pt>
                <c:pt idx="2248">
                  <c:v>186.89999389648438</c:v>
                </c:pt>
                <c:pt idx="2249">
                  <c:v>187</c:v>
                </c:pt>
                <c:pt idx="2250">
                  <c:v>187.10000610351563</c:v>
                </c:pt>
                <c:pt idx="2251">
                  <c:v>187.19999694824219</c:v>
                </c:pt>
                <c:pt idx="2252">
                  <c:v>187.30000305175781</c:v>
                </c:pt>
                <c:pt idx="2253">
                  <c:v>187.39999389648438</c:v>
                </c:pt>
                <c:pt idx="2254">
                  <c:v>187.5</c:v>
                </c:pt>
                <c:pt idx="2255">
                  <c:v>187.60000610351563</c:v>
                </c:pt>
                <c:pt idx="2256">
                  <c:v>187.69999694824219</c:v>
                </c:pt>
                <c:pt idx="2257">
                  <c:v>187.80000305175781</c:v>
                </c:pt>
                <c:pt idx="2258">
                  <c:v>187.89999389648438</c:v>
                </c:pt>
                <c:pt idx="2259">
                  <c:v>188</c:v>
                </c:pt>
                <c:pt idx="2260">
                  <c:v>188.10000610351563</c:v>
                </c:pt>
                <c:pt idx="2261">
                  <c:v>188.19999694824219</c:v>
                </c:pt>
                <c:pt idx="2262">
                  <c:v>188.30000305175781</c:v>
                </c:pt>
                <c:pt idx="2263">
                  <c:v>188.39999389648438</c:v>
                </c:pt>
                <c:pt idx="2264">
                  <c:v>188.5</c:v>
                </c:pt>
                <c:pt idx="2265">
                  <c:v>188.60000610351563</c:v>
                </c:pt>
                <c:pt idx="2266">
                  <c:v>188.69999694824219</c:v>
                </c:pt>
                <c:pt idx="2267">
                  <c:v>188.80000305175781</c:v>
                </c:pt>
                <c:pt idx="2268">
                  <c:v>188.89999389648438</c:v>
                </c:pt>
                <c:pt idx="2269">
                  <c:v>189</c:v>
                </c:pt>
                <c:pt idx="2270">
                  <c:v>189.10000610351563</c:v>
                </c:pt>
                <c:pt idx="2271">
                  <c:v>189.19999694824219</c:v>
                </c:pt>
                <c:pt idx="2272">
                  <c:v>189.30000305175781</c:v>
                </c:pt>
                <c:pt idx="2273">
                  <c:v>189.39999389648438</c:v>
                </c:pt>
                <c:pt idx="2274">
                  <c:v>189.5</c:v>
                </c:pt>
                <c:pt idx="2275">
                  <c:v>189.60000610351563</c:v>
                </c:pt>
                <c:pt idx="2276">
                  <c:v>189.69999694824219</c:v>
                </c:pt>
                <c:pt idx="2277">
                  <c:v>189.80000305175781</c:v>
                </c:pt>
                <c:pt idx="2278">
                  <c:v>189.89999389648438</c:v>
                </c:pt>
                <c:pt idx="2279">
                  <c:v>190</c:v>
                </c:pt>
              </c:numCache>
            </c:numRef>
          </c:xVal>
          <c:yVal>
            <c:numRef>
              <c:f>sheet1!$P$1:$P$2280</c:f>
              <c:numCache>
                <c:formatCode>General</c:formatCode>
                <c:ptCount val="2280"/>
                <c:pt idx="0">
                  <c:v>-0.23519999733980512</c:v>
                </c:pt>
                <c:pt idx="1">
                  <c:v>-0.27240042568882927</c:v>
                </c:pt>
                <c:pt idx="2">
                  <c:v>-0.23760000060428865</c:v>
                </c:pt>
                <c:pt idx="3">
                  <c:v>-0.2552001032163389</c:v>
                </c:pt>
                <c:pt idx="4">
                  <c:v>-0.25219999990804354</c:v>
                </c:pt>
                <c:pt idx="5">
                  <c:v>-0.24979999821516685</c:v>
                </c:pt>
                <c:pt idx="6">
                  <c:v>-0.24479981839976972</c:v>
                </c:pt>
                <c:pt idx="7">
                  <c:v>-0.22650000163412187</c:v>
                </c:pt>
                <c:pt idx="8">
                  <c:v>-0.21750003012857633</c:v>
                </c:pt>
                <c:pt idx="9">
                  <c:v>-0.23369999896385707</c:v>
                </c:pt>
                <c:pt idx="10">
                  <c:v>-0.23989999894547509</c:v>
                </c:pt>
                <c:pt idx="11">
                  <c:v>-0.23550004159187665</c:v>
                </c:pt>
                <c:pt idx="12">
                  <c:v>-0.2330000006040791</c:v>
                </c:pt>
                <c:pt idx="13">
                  <c:v>-0.23559989526256686</c:v>
                </c:pt>
                <c:pt idx="14">
                  <c:v>-0.23009999856731156</c:v>
                </c:pt>
                <c:pt idx="15">
                  <c:v>-0.22290000092471018</c:v>
                </c:pt>
                <c:pt idx="16">
                  <c:v>-0.21539984956325497</c:v>
                </c:pt>
                <c:pt idx="17">
                  <c:v>-0.21449999961623689</c:v>
                </c:pt>
                <c:pt idx="18">
                  <c:v>-0.21899974901316455</c:v>
                </c:pt>
                <c:pt idx="19">
                  <c:v>-0.21360000237473287</c:v>
                </c:pt>
                <c:pt idx="20">
                  <c:v>-0.21530000137863681</c:v>
                </c:pt>
                <c:pt idx="21">
                  <c:v>-0.22149966442520963</c:v>
                </c:pt>
                <c:pt idx="22">
                  <c:v>-0.21770000144169899</c:v>
                </c:pt>
                <c:pt idx="23">
                  <c:v>-0.2197000437809038</c:v>
                </c:pt>
                <c:pt idx="24">
                  <c:v>-0.22160000279836822</c:v>
                </c:pt>
                <c:pt idx="25">
                  <c:v>-0.21239999916724628</c:v>
                </c:pt>
                <c:pt idx="26">
                  <c:v>-0.2019000794753083</c:v>
                </c:pt>
                <c:pt idx="27">
                  <c:v>-0.20950000156881288</c:v>
                </c:pt>
                <c:pt idx="28">
                  <c:v>-0.22680008043971611</c:v>
                </c:pt>
                <c:pt idx="29">
                  <c:v>-0.23369999678106979</c:v>
                </c:pt>
                <c:pt idx="30">
                  <c:v>-0.23120000051130773</c:v>
                </c:pt>
                <c:pt idx="31">
                  <c:v>-0.22979991891043028</c:v>
                </c:pt>
                <c:pt idx="32">
                  <c:v>-0.22820000257343054</c:v>
                </c:pt>
                <c:pt idx="33">
                  <c:v>-0.22970003069349332</c:v>
                </c:pt>
                <c:pt idx="34">
                  <c:v>-0.23470000123052159</c:v>
                </c:pt>
                <c:pt idx="35">
                  <c:v>-0.23570000124163926</c:v>
                </c:pt>
                <c:pt idx="36">
                  <c:v>-0.23549992742482573</c:v>
                </c:pt>
                <c:pt idx="37">
                  <c:v>-0.2341999995696824</c:v>
                </c:pt>
                <c:pt idx="38">
                  <c:v>-0.23220006155315787</c:v>
                </c:pt>
                <c:pt idx="39">
                  <c:v>-0.23740000092220725</c:v>
                </c:pt>
                <c:pt idx="40">
                  <c:v>-0.24030000024504261</c:v>
                </c:pt>
                <c:pt idx="41">
                  <c:v>-0.24350012555078138</c:v>
                </c:pt>
                <c:pt idx="42">
                  <c:v>-0.2507000025943853</c:v>
                </c:pt>
                <c:pt idx="43">
                  <c:v>-0.25680003883462632</c:v>
                </c:pt>
                <c:pt idx="44">
                  <c:v>-0.26190000361384591</c:v>
                </c:pt>
                <c:pt idx="45">
                  <c:v>-0.26669999716978054</c:v>
                </c:pt>
                <c:pt idx="46">
                  <c:v>-0.27150011163030285</c:v>
                </c:pt>
                <c:pt idx="47">
                  <c:v>-0.27489999680256005</c:v>
                </c:pt>
                <c:pt idx="48">
                  <c:v>-0.27720002896239748</c:v>
                </c:pt>
                <c:pt idx="49">
                  <c:v>-0.28010000356152887</c:v>
                </c:pt>
                <c:pt idx="50">
                  <c:v>-0.28660000321542611</c:v>
                </c:pt>
                <c:pt idx="51">
                  <c:v>-0.28999992972967448</c:v>
                </c:pt>
                <c:pt idx="52">
                  <c:v>-0.29280000356084201</c:v>
                </c:pt>
                <c:pt idx="53">
                  <c:v>-0.29959997104015201</c:v>
                </c:pt>
                <c:pt idx="54">
                  <c:v>-0.30079999644658528</c:v>
                </c:pt>
                <c:pt idx="55">
                  <c:v>-0.30180000186373945</c:v>
                </c:pt>
                <c:pt idx="56">
                  <c:v>-0.30230002252937993</c:v>
                </c:pt>
                <c:pt idx="57">
                  <c:v>-0.30560000288096489</c:v>
                </c:pt>
                <c:pt idx="58">
                  <c:v>-0.31139984677429311</c:v>
                </c:pt>
                <c:pt idx="59">
                  <c:v>-0.31390000258397777</c:v>
                </c:pt>
                <c:pt idx="60">
                  <c:v>-0.31619991184561513</c:v>
                </c:pt>
                <c:pt idx="61">
                  <c:v>-0.3121999995855731</c:v>
                </c:pt>
                <c:pt idx="62">
                  <c:v>-0.3163000036511221</c:v>
                </c:pt>
                <c:pt idx="63">
                  <c:v>-0.31550001075811451</c:v>
                </c:pt>
                <c:pt idx="64">
                  <c:v>-0.31910004327073693</c:v>
                </c:pt>
                <c:pt idx="65">
                  <c:v>-0.32110000600368949</c:v>
                </c:pt>
                <c:pt idx="66">
                  <c:v>-0.32430002022738336</c:v>
                </c:pt>
                <c:pt idx="67">
                  <c:v>-0.3266000032890588</c:v>
                </c:pt>
                <c:pt idx="68">
                  <c:v>-0.33120011504797731</c:v>
                </c:pt>
                <c:pt idx="69">
                  <c:v>-0.3382000361016253</c:v>
                </c:pt>
                <c:pt idx="70">
                  <c:v>-0.33750000290456228</c:v>
                </c:pt>
                <c:pt idx="71">
                  <c:v>-0.33460002526408061</c:v>
                </c:pt>
                <c:pt idx="72">
                  <c:v>-0.33749999680003384</c:v>
                </c:pt>
                <c:pt idx="73">
                  <c:v>-0.34120000660186633</c:v>
                </c:pt>
                <c:pt idx="74">
                  <c:v>-0.33900008449563757</c:v>
                </c:pt>
                <c:pt idx="75">
                  <c:v>-0.34790000082284678</c:v>
                </c:pt>
                <c:pt idx="76">
                  <c:v>-0.34599992631410714</c:v>
                </c:pt>
                <c:pt idx="77">
                  <c:v>-0.3443999977898784</c:v>
                </c:pt>
                <c:pt idx="78">
                  <c:v>-0.34130000526783988</c:v>
                </c:pt>
                <c:pt idx="79">
                  <c:v>-0.33910001034382731</c:v>
                </c:pt>
                <c:pt idx="80">
                  <c:v>-0.33569997241284</c:v>
                </c:pt>
                <c:pt idx="81">
                  <c:v>-0.3341999991753255</c:v>
                </c:pt>
                <c:pt idx="82">
                  <c:v>-0.33850000324309804</c:v>
                </c:pt>
                <c:pt idx="83">
                  <c:v>-0.33780000255501363</c:v>
                </c:pt>
                <c:pt idx="84">
                  <c:v>-0.33850001508835703</c:v>
                </c:pt>
                <c:pt idx="85">
                  <c:v>-0.3373999856194132</c:v>
                </c:pt>
                <c:pt idx="86">
                  <c:v>-0.33819998121907702</c:v>
                </c:pt>
                <c:pt idx="87">
                  <c:v>-0.34100000323815038</c:v>
                </c:pt>
                <c:pt idx="88">
                  <c:v>-0.34220005133829545</c:v>
                </c:pt>
                <c:pt idx="89">
                  <c:v>-0.34730007639154792</c:v>
                </c:pt>
                <c:pt idx="90">
                  <c:v>-0.35170002320228377</c:v>
                </c:pt>
                <c:pt idx="91">
                  <c:v>-0.35000003605819074</c:v>
                </c:pt>
                <c:pt idx="92">
                  <c:v>-0.35030000285769347</c:v>
                </c:pt>
                <c:pt idx="93">
                  <c:v>-0.34650005264120409</c:v>
                </c:pt>
                <c:pt idx="94">
                  <c:v>-0.34750002215150744</c:v>
                </c:pt>
                <c:pt idx="95">
                  <c:v>-0.34890004245971795</c:v>
                </c:pt>
                <c:pt idx="96">
                  <c:v>-0.34910004583798582</c:v>
                </c:pt>
                <c:pt idx="97">
                  <c:v>-0.35139999874809291</c:v>
                </c:pt>
                <c:pt idx="98">
                  <c:v>-0.35150007121410454</c:v>
                </c:pt>
                <c:pt idx="99">
                  <c:v>-0.35560004444414517</c:v>
                </c:pt>
                <c:pt idx="100">
                  <c:v>-0.3580000742294942</c:v>
                </c:pt>
                <c:pt idx="101">
                  <c:v>-0.36089996143709868</c:v>
                </c:pt>
                <c:pt idx="102">
                  <c:v>-0.35690000038448488</c:v>
                </c:pt>
                <c:pt idx="103">
                  <c:v>-0.35059999769873684</c:v>
                </c:pt>
                <c:pt idx="104">
                  <c:v>-0.34850000752339838</c:v>
                </c:pt>
                <c:pt idx="105">
                  <c:v>-0.34890001428721007</c:v>
                </c:pt>
                <c:pt idx="106">
                  <c:v>-0.34969995332357939</c:v>
                </c:pt>
                <c:pt idx="107">
                  <c:v>-0.3493999963538954</c:v>
                </c:pt>
                <c:pt idx="108">
                  <c:v>-0.346699988549517</c:v>
                </c:pt>
                <c:pt idx="109">
                  <c:v>-0.34519997670577141</c:v>
                </c:pt>
                <c:pt idx="110">
                  <c:v>-0.34300001768860966</c:v>
                </c:pt>
                <c:pt idx="111">
                  <c:v>-0.34020001971657621</c:v>
                </c:pt>
                <c:pt idx="112">
                  <c:v>-0.34000000277592335</c:v>
                </c:pt>
                <c:pt idx="113">
                  <c:v>-0.34019996009737952</c:v>
                </c:pt>
                <c:pt idx="114">
                  <c:v>-0.33609999160398729</c:v>
                </c:pt>
                <c:pt idx="115">
                  <c:v>-0.33449997738352977</c:v>
                </c:pt>
                <c:pt idx="116">
                  <c:v>-0.33279999771184521</c:v>
                </c:pt>
                <c:pt idx="117">
                  <c:v>-0.33039999770699069</c:v>
                </c:pt>
                <c:pt idx="118">
                  <c:v>-0.32299996756773908</c:v>
                </c:pt>
                <c:pt idx="119">
                  <c:v>-0.31889995369419921</c:v>
                </c:pt>
                <c:pt idx="120">
                  <c:v>-0.31460001398954773</c:v>
                </c:pt>
                <c:pt idx="121">
                  <c:v>-0.31790001670015045</c:v>
                </c:pt>
                <c:pt idx="122">
                  <c:v>-0.31640000043989858</c:v>
                </c:pt>
                <c:pt idx="123">
                  <c:v>-0.31500001873791916</c:v>
                </c:pt>
                <c:pt idx="124">
                  <c:v>-0.31699994625523686</c:v>
                </c:pt>
                <c:pt idx="125">
                  <c:v>-0.31419996591284871</c:v>
                </c:pt>
                <c:pt idx="126">
                  <c:v>-0.31039993713784497</c:v>
                </c:pt>
                <c:pt idx="127">
                  <c:v>-0.30320000217761844</c:v>
                </c:pt>
                <c:pt idx="128">
                  <c:v>-0.30150001132278703</c:v>
                </c:pt>
                <c:pt idx="129">
                  <c:v>-0.30309995442075888</c:v>
                </c:pt>
                <c:pt idx="130">
                  <c:v>-0.29879996595263947</c:v>
                </c:pt>
                <c:pt idx="131">
                  <c:v>-0.30040001574525377</c:v>
                </c:pt>
                <c:pt idx="132">
                  <c:v>-0.30089999779011123</c:v>
                </c:pt>
                <c:pt idx="133">
                  <c:v>-0.2980999849314685</c:v>
                </c:pt>
                <c:pt idx="134">
                  <c:v>-0.29540001608984312</c:v>
                </c:pt>
                <c:pt idx="135">
                  <c:v>-0.29700004453479778</c:v>
                </c:pt>
                <c:pt idx="136">
                  <c:v>-0.30140002216649009</c:v>
                </c:pt>
                <c:pt idx="137">
                  <c:v>-0.30589999947551405</c:v>
                </c:pt>
                <c:pt idx="138">
                  <c:v>-0.30730001301708398</c:v>
                </c:pt>
                <c:pt idx="139">
                  <c:v>-0.31000001402571797</c:v>
                </c:pt>
                <c:pt idx="140">
                  <c:v>-0.31459992732561659</c:v>
                </c:pt>
                <c:pt idx="141">
                  <c:v>-0.31240001607511658</c:v>
                </c:pt>
                <c:pt idx="142">
                  <c:v>-0.31249999981810106</c:v>
                </c:pt>
                <c:pt idx="143">
                  <c:v>-0.30820002422115067</c:v>
                </c:pt>
                <c:pt idx="144">
                  <c:v>-0.31029999068414327</c:v>
                </c:pt>
                <c:pt idx="145">
                  <c:v>-0.31079998222412542</c:v>
                </c:pt>
                <c:pt idx="146">
                  <c:v>-0.31079995954496553</c:v>
                </c:pt>
                <c:pt idx="147">
                  <c:v>-0.30839999680028995</c:v>
                </c:pt>
                <c:pt idx="148">
                  <c:v>-0.30829998731496744</c:v>
                </c:pt>
                <c:pt idx="149">
                  <c:v>-0.31009994735359214</c:v>
                </c:pt>
                <c:pt idx="150">
                  <c:v>-0.30309994635172188</c:v>
                </c:pt>
                <c:pt idx="151">
                  <c:v>-0.30149981699651107</c:v>
                </c:pt>
                <c:pt idx="152">
                  <c:v>-0.29460000297694933</c:v>
                </c:pt>
                <c:pt idx="153">
                  <c:v>-0.29089992069930304</c:v>
                </c:pt>
                <c:pt idx="154">
                  <c:v>-0.28369993156229611</c:v>
                </c:pt>
                <c:pt idx="155">
                  <c:v>-0.27989985910244286</c:v>
                </c:pt>
                <c:pt idx="156">
                  <c:v>-0.27430007080693031</c:v>
                </c:pt>
                <c:pt idx="157">
                  <c:v>-0.29139999424660346</c:v>
                </c:pt>
                <c:pt idx="158">
                  <c:v>-0.29090000610449351</c:v>
                </c:pt>
                <c:pt idx="159">
                  <c:v>-0.30020023808174301</c:v>
                </c:pt>
                <c:pt idx="160">
                  <c:v>-0.31349998842779314</c:v>
                </c:pt>
                <c:pt idx="161">
                  <c:v>-0.31559992273105308</c:v>
                </c:pt>
                <c:pt idx="162">
                  <c:v>-0.3156999965722207</c:v>
                </c:pt>
                <c:pt idx="163">
                  <c:v>-0.32269999691197881</c:v>
                </c:pt>
                <c:pt idx="164">
                  <c:v>-0.2996999373062863</c:v>
                </c:pt>
                <c:pt idx="165">
                  <c:v>-0.30490006363834254</c:v>
                </c:pt>
                <c:pt idx="166">
                  <c:v>-0.31410009884712053</c:v>
                </c:pt>
                <c:pt idx="167">
                  <c:v>-0.32360000060725724</c:v>
                </c:pt>
                <c:pt idx="168">
                  <c:v>-0.32290003910020459</c:v>
                </c:pt>
                <c:pt idx="169">
                  <c:v>-0.32010028156946646</c:v>
                </c:pt>
                <c:pt idx="170">
                  <c:v>-0.33490032755071297</c:v>
                </c:pt>
                <c:pt idx="171">
                  <c:v>-0.35210027428547619</c:v>
                </c:pt>
                <c:pt idx="172">
                  <c:v>-0.34889999854203779</c:v>
                </c:pt>
                <c:pt idx="173">
                  <c:v>-0.34930042954511009</c:v>
                </c:pt>
                <c:pt idx="174">
                  <c:v>-0.34960005721222842</c:v>
                </c:pt>
                <c:pt idx="175">
                  <c:v>-0.31729991603060625</c:v>
                </c:pt>
                <c:pt idx="176">
                  <c:v>-0.28089988567080582</c:v>
                </c:pt>
                <c:pt idx="177">
                  <c:v>-0.23199999970529461</c:v>
                </c:pt>
                <c:pt idx="178">
                  <c:v>-0.20759972918312997</c:v>
                </c:pt>
                <c:pt idx="179">
                  <c:v>-0.21309979428770021</c:v>
                </c:pt>
                <c:pt idx="180">
                  <c:v>-0.21529990000271937</c:v>
                </c:pt>
                <c:pt idx="181">
                  <c:v>-0.22799956238304731</c:v>
                </c:pt>
                <c:pt idx="182">
                  <c:v>-0.23739999803365208</c:v>
                </c:pt>
                <c:pt idx="183">
                  <c:v>-0.25099949481955264</c:v>
                </c:pt>
                <c:pt idx="184">
                  <c:v>-0.25119956033449853</c:v>
                </c:pt>
                <c:pt idx="185">
                  <c:v>-0.25669960481900489</c:v>
                </c:pt>
                <c:pt idx="186">
                  <c:v>-0.25259951756015653</c:v>
                </c:pt>
                <c:pt idx="187">
                  <c:v>-0.26979999825562118</c:v>
                </c:pt>
                <c:pt idx="188">
                  <c:v>-0.34949955713091185</c:v>
                </c:pt>
                <c:pt idx="189">
                  <c:v>-0.41729962973477086</c:v>
                </c:pt>
                <c:pt idx="190">
                  <c:v>-0.45189926001330605</c:v>
                </c:pt>
                <c:pt idx="191">
                  <c:v>-0.4357994326055632</c:v>
                </c:pt>
                <c:pt idx="192">
                  <c:v>-0.39960000410064822</c:v>
                </c:pt>
                <c:pt idx="193">
                  <c:v>-0.36960034751973581</c:v>
                </c:pt>
                <c:pt idx="194">
                  <c:v>-0.3333004801752395</c:v>
                </c:pt>
                <c:pt idx="195">
                  <c:v>-0.32010009564692155</c:v>
                </c:pt>
                <c:pt idx="196">
                  <c:v>-0.31609961099456996</c:v>
                </c:pt>
                <c:pt idx="197">
                  <c:v>-0.29820000768086175</c:v>
                </c:pt>
                <c:pt idx="198">
                  <c:v>-0.30559959125093883</c:v>
                </c:pt>
                <c:pt idx="199">
                  <c:v>-0.31609958357876167</c:v>
                </c:pt>
                <c:pt idx="200">
                  <c:v>-0.30049977741145995</c:v>
                </c:pt>
                <c:pt idx="201">
                  <c:v>-0.29309999150427757</c:v>
                </c:pt>
                <c:pt idx="202">
                  <c:v>-0.2907999911767547</c:v>
                </c:pt>
                <c:pt idx="203">
                  <c:v>-0.29740008219960146</c:v>
                </c:pt>
                <c:pt idx="204">
                  <c:v>-0.30679993147350615</c:v>
                </c:pt>
                <c:pt idx="205">
                  <c:v>-0.31739984411979094</c:v>
                </c:pt>
                <c:pt idx="206">
                  <c:v>-0.33979971546796151</c:v>
                </c:pt>
                <c:pt idx="207">
                  <c:v>-0.3488000115394243</c:v>
                </c:pt>
                <c:pt idx="208">
                  <c:v>-0.35119951180968201</c:v>
                </c:pt>
                <c:pt idx="209">
                  <c:v>-0.34799951533932472</c:v>
                </c:pt>
                <c:pt idx="210">
                  <c:v>-0.33589927739376435</c:v>
                </c:pt>
                <c:pt idx="211">
                  <c:v>-0.31209931655030232</c:v>
                </c:pt>
                <c:pt idx="212">
                  <c:v>-0.27600001506652916</c:v>
                </c:pt>
                <c:pt idx="213">
                  <c:v>-0.24249952010723064</c:v>
                </c:pt>
                <c:pt idx="214">
                  <c:v>-0.21419987449189648</c:v>
                </c:pt>
                <c:pt idx="215">
                  <c:v>-0.2156000408140244</c:v>
                </c:pt>
                <c:pt idx="216">
                  <c:v>-0.23110026025096886</c:v>
                </c:pt>
                <c:pt idx="217">
                  <c:v>-0.26309997062344337</c:v>
                </c:pt>
                <c:pt idx="218">
                  <c:v>-0.31980025835218839</c:v>
                </c:pt>
                <c:pt idx="219">
                  <c:v>-0.35339996194670675</c:v>
                </c:pt>
                <c:pt idx="220">
                  <c:v>-0.36919967612629989</c:v>
                </c:pt>
                <c:pt idx="221">
                  <c:v>-0.37159977273404365</c:v>
                </c:pt>
                <c:pt idx="222">
                  <c:v>-0.36510002680006437</c:v>
                </c:pt>
                <c:pt idx="223">
                  <c:v>-0.34079965943965362</c:v>
                </c:pt>
                <c:pt idx="224">
                  <c:v>-0.32409994096087757</c:v>
                </c:pt>
                <c:pt idx="225">
                  <c:v>-0.31649965886754217</c:v>
                </c:pt>
                <c:pt idx="226">
                  <c:v>-0.28479989738116274</c:v>
                </c:pt>
                <c:pt idx="227">
                  <c:v>-0.26239998816890875</c:v>
                </c:pt>
                <c:pt idx="228">
                  <c:v>-0.23419980202015722</c:v>
                </c:pt>
                <c:pt idx="229">
                  <c:v>-0.21789991722471314</c:v>
                </c:pt>
                <c:pt idx="230">
                  <c:v>-0.21810000496043358</c:v>
                </c:pt>
                <c:pt idx="231">
                  <c:v>-0.2309002501424402</c:v>
                </c:pt>
                <c:pt idx="232">
                  <c:v>-0.25060000657686032</c:v>
                </c:pt>
                <c:pt idx="233">
                  <c:v>-0.28010043792892247</c:v>
                </c:pt>
                <c:pt idx="234">
                  <c:v>-0.29960029725771165</c:v>
                </c:pt>
                <c:pt idx="235">
                  <c:v>-0.3062003432205529</c:v>
                </c:pt>
                <c:pt idx="236">
                  <c:v>-0.31180019378371071</c:v>
                </c:pt>
                <c:pt idx="237">
                  <c:v>-0.30680000915162964</c:v>
                </c:pt>
                <c:pt idx="238">
                  <c:v>-0.28940012359089451</c:v>
                </c:pt>
                <c:pt idx="239">
                  <c:v>-0.2742000795333297</c:v>
                </c:pt>
                <c:pt idx="240">
                  <c:v>-0.26280007104651304</c:v>
                </c:pt>
                <c:pt idx="241">
                  <c:v>-0.2523000324217719</c:v>
                </c:pt>
                <c:pt idx="242">
                  <c:v>-0.25179997654049657</c:v>
                </c:pt>
                <c:pt idx="243">
                  <c:v>-0.25310026473744074</c:v>
                </c:pt>
                <c:pt idx="244">
                  <c:v>-0.26750049800466513</c:v>
                </c:pt>
                <c:pt idx="245">
                  <c:v>-0.29790038814098807</c:v>
                </c:pt>
                <c:pt idx="246">
                  <c:v>-0.31220050858973991</c:v>
                </c:pt>
                <c:pt idx="247">
                  <c:v>-0.32239999875309877</c:v>
                </c:pt>
                <c:pt idx="248">
                  <c:v>-0.33330039954307722</c:v>
                </c:pt>
                <c:pt idx="249">
                  <c:v>-0.34500030121125747</c:v>
                </c:pt>
                <c:pt idx="250">
                  <c:v>-0.36269993977475679</c:v>
                </c:pt>
                <c:pt idx="251">
                  <c:v>-0.34889980297157308</c:v>
                </c:pt>
                <c:pt idx="252">
                  <c:v>-0.32050000758317765</c:v>
                </c:pt>
                <c:pt idx="253">
                  <c:v>-0.2874996937753167</c:v>
                </c:pt>
                <c:pt idx="254">
                  <c:v>-0.28249952249461785</c:v>
                </c:pt>
                <c:pt idx="255">
                  <c:v>-0.27049976815760601</c:v>
                </c:pt>
                <c:pt idx="256">
                  <c:v>-0.27580011467216536</c:v>
                </c:pt>
                <c:pt idx="257">
                  <c:v>-0.27729999746952672</c:v>
                </c:pt>
                <c:pt idx="258">
                  <c:v>-0.29460030116752023</c:v>
                </c:pt>
                <c:pt idx="259">
                  <c:v>-0.30680006842885632</c:v>
                </c:pt>
                <c:pt idx="260">
                  <c:v>-0.30560021199926268</c:v>
                </c:pt>
                <c:pt idx="261">
                  <c:v>-0.3117002295475686</c:v>
                </c:pt>
                <c:pt idx="262">
                  <c:v>-0.31399999918357935</c:v>
                </c:pt>
                <c:pt idx="263">
                  <c:v>-0.31300010409177048</c:v>
                </c:pt>
                <c:pt idx="264">
                  <c:v>-0.29580006308970042</c:v>
                </c:pt>
                <c:pt idx="265">
                  <c:v>-0.2942001206392888</c:v>
                </c:pt>
                <c:pt idx="266">
                  <c:v>-0.29740008334920276</c:v>
                </c:pt>
                <c:pt idx="267">
                  <c:v>-0.29740001220488921</c:v>
                </c:pt>
                <c:pt idx="268">
                  <c:v>-0.30000000204745447</c:v>
                </c:pt>
                <c:pt idx="269">
                  <c:v>-0.29910019068483962</c:v>
                </c:pt>
                <c:pt idx="270">
                  <c:v>-0.30560020112898201</c:v>
                </c:pt>
                <c:pt idx="271">
                  <c:v>-0.30150026440242073</c:v>
                </c:pt>
                <c:pt idx="272">
                  <c:v>-0.30430001134664053</c:v>
                </c:pt>
                <c:pt idx="273">
                  <c:v>-0.29670023955986835</c:v>
                </c:pt>
                <c:pt idx="274">
                  <c:v>-0.29320032009854913</c:v>
                </c:pt>
                <c:pt idx="275">
                  <c:v>-0.29620017065462889</c:v>
                </c:pt>
                <c:pt idx="276">
                  <c:v>-0.291400369402254</c:v>
                </c:pt>
                <c:pt idx="277">
                  <c:v>-0.29960000253049657</c:v>
                </c:pt>
                <c:pt idx="278">
                  <c:v>-0.29690033707447583</c:v>
                </c:pt>
                <c:pt idx="279">
                  <c:v>-0.30060029396554455</c:v>
                </c:pt>
                <c:pt idx="280">
                  <c:v>-0.29890022682957351</c:v>
                </c:pt>
                <c:pt idx="281">
                  <c:v>-0.30230020644376054</c:v>
                </c:pt>
                <c:pt idx="282">
                  <c:v>-0.3058999967543059</c:v>
                </c:pt>
                <c:pt idx="283">
                  <c:v>-0.30290021650580456</c:v>
                </c:pt>
                <c:pt idx="284">
                  <c:v>-0.30040009824733716</c:v>
                </c:pt>
                <c:pt idx="285">
                  <c:v>-0.29709975922014564</c:v>
                </c:pt>
                <c:pt idx="286">
                  <c:v>-0.30039958555425983</c:v>
                </c:pt>
                <c:pt idx="287">
                  <c:v>-0.286399998163688</c:v>
                </c:pt>
                <c:pt idx="288">
                  <c:v>-0.29009993624640629</c:v>
                </c:pt>
                <c:pt idx="289">
                  <c:v>-0.29440010389953386</c:v>
                </c:pt>
                <c:pt idx="290">
                  <c:v>-0.31019976656534709</c:v>
                </c:pt>
                <c:pt idx="291">
                  <c:v>-0.30330006668373244</c:v>
                </c:pt>
                <c:pt idx="292">
                  <c:v>-0.30030000163969817</c:v>
                </c:pt>
                <c:pt idx="293">
                  <c:v>-0.29280007481429493</c:v>
                </c:pt>
                <c:pt idx="294">
                  <c:v>-0.29760010120662628</c:v>
                </c:pt>
                <c:pt idx="295">
                  <c:v>-0.30789998060936341</c:v>
                </c:pt>
                <c:pt idx="296">
                  <c:v>-0.29289993389102165</c:v>
                </c:pt>
                <c:pt idx="297">
                  <c:v>-0.28270000367047032</c:v>
                </c:pt>
                <c:pt idx="298">
                  <c:v>-0.29480006125231739</c:v>
                </c:pt>
                <c:pt idx="299">
                  <c:v>-0.29660009068902582</c:v>
                </c:pt>
                <c:pt idx="300">
                  <c:v>-0.30369980449177092</c:v>
                </c:pt>
                <c:pt idx="301">
                  <c:v>-0.31260008394747274</c:v>
                </c:pt>
                <c:pt idx="302">
                  <c:v>-0.32619999959570123</c:v>
                </c:pt>
                <c:pt idx="303">
                  <c:v>-0.35429993009165628</c:v>
                </c:pt>
                <c:pt idx="304">
                  <c:v>-0.36489974655705737</c:v>
                </c:pt>
                <c:pt idx="305">
                  <c:v>-0.35439989902806701</c:v>
                </c:pt>
                <c:pt idx="306">
                  <c:v>-0.34899993190629175</c:v>
                </c:pt>
                <c:pt idx="307">
                  <c:v>-0.34580000000278233</c:v>
                </c:pt>
                <c:pt idx="308">
                  <c:v>-0.24809770708088763</c:v>
                </c:pt>
                <c:pt idx="309">
                  <c:v>-0.12869916229101364</c:v>
                </c:pt>
                <c:pt idx="310">
                  <c:v>-0.13680187454156112</c:v>
                </c:pt>
                <c:pt idx="311">
                  <c:v>-0.46410210971225752</c:v>
                </c:pt>
                <c:pt idx="312">
                  <c:v>-0.67250000838976121</c:v>
                </c:pt>
                <c:pt idx="313">
                  <c:v>-0.4017021497929818</c:v>
                </c:pt>
                <c:pt idx="314">
                  <c:v>-6.9002000505861361E-2</c:v>
                </c:pt>
                <c:pt idx="315">
                  <c:v>0.10709812332788715</c:v>
                </c:pt>
                <c:pt idx="316">
                  <c:v>-8.8900662703963462E-2</c:v>
                </c:pt>
                <c:pt idx="317">
                  <c:v>-0.13280000018858118</c:v>
                </c:pt>
                <c:pt idx="318">
                  <c:v>2.9700722938287072E-2</c:v>
                </c:pt>
                <c:pt idx="319">
                  <c:v>6.3900000110152178E-2</c:v>
                </c:pt>
                <c:pt idx="320">
                  <c:v>5.7000000328116585E-2</c:v>
                </c:pt>
                <c:pt idx="321">
                  <c:v>3.9299947093240917E-2</c:v>
                </c:pt>
                <c:pt idx="322">
                  <c:v>3.8299999752780423E-2</c:v>
                </c:pt>
                <c:pt idx="323">
                  <c:v>1.8999863350472879E-2</c:v>
                </c:pt>
                <c:pt idx="324">
                  <c:v>1.7899999853398185E-2</c:v>
                </c:pt>
                <c:pt idx="325">
                  <c:v>7.60000020818552E-3</c:v>
                </c:pt>
                <c:pt idx="326">
                  <c:v>1.3000606704736128E-2</c:v>
                </c:pt>
                <c:pt idx="327">
                  <c:v>1.6700000414857641E-2</c:v>
                </c:pt>
                <c:pt idx="328">
                  <c:v>2.5999924910138361E-3</c:v>
                </c:pt>
                <c:pt idx="329">
                  <c:v>2.4000002886168659E-3</c:v>
                </c:pt>
                <c:pt idx="330">
                  <c:v>-1.1999993948847987E-3</c:v>
                </c:pt>
                <c:pt idx="331">
                  <c:v>2.599888997792732E-3</c:v>
                </c:pt>
                <c:pt idx="332">
                  <c:v>-1.799999903596472E-3</c:v>
                </c:pt>
                <c:pt idx="333">
                  <c:v>-4.7998896770877764E-3</c:v>
                </c:pt>
                <c:pt idx="334">
                  <c:v>-4.2999998477171175E-3</c:v>
                </c:pt>
                <c:pt idx="335">
                  <c:v>-6.9999978586565703E-4</c:v>
                </c:pt>
                <c:pt idx="336">
                  <c:v>-3.000878932652995E-4</c:v>
                </c:pt>
                <c:pt idx="337">
                  <c:v>-9.6000001722131856E-3</c:v>
                </c:pt>
                <c:pt idx="338">
                  <c:v>-7.3999237210955471E-3</c:v>
                </c:pt>
                <c:pt idx="339">
                  <c:v>-2.799999994749669E-3</c:v>
                </c:pt>
                <c:pt idx="340">
                  <c:v>-2.9999999678693712E-3</c:v>
                </c:pt>
                <c:pt idx="341">
                  <c:v>-2.5999656063504517E-3</c:v>
                </c:pt>
                <c:pt idx="342">
                  <c:v>-1.899999966553878E-3</c:v>
                </c:pt>
                <c:pt idx="343">
                  <c:v>2.20007638563402E-3</c:v>
                </c:pt>
                <c:pt idx="344">
                  <c:v>5.6999998778337613E-3</c:v>
                </c:pt>
                <c:pt idx="345">
                  <c:v>1.1499999738589395E-2</c:v>
                </c:pt>
                <c:pt idx="346">
                  <c:v>1.6300114679324906E-2</c:v>
                </c:pt>
                <c:pt idx="347">
                  <c:v>2.4699999688891694E-2</c:v>
                </c:pt>
                <c:pt idx="348">
                  <c:v>2.9999850681633689E-2</c:v>
                </c:pt>
                <c:pt idx="349">
                  <c:v>2.5600000721169636E-2</c:v>
                </c:pt>
                <c:pt idx="350">
                  <c:v>2.3399999365210533E-2</c:v>
                </c:pt>
                <c:pt idx="351">
                  <c:v>2.1299965184880421E-2</c:v>
                </c:pt>
                <c:pt idx="352">
                  <c:v>1.6400000240537338E-2</c:v>
                </c:pt>
                <c:pt idx="353">
                  <c:v>2.1600049149128608E-2</c:v>
                </c:pt>
                <c:pt idx="354">
                  <c:v>2.2600000367674511E-2</c:v>
                </c:pt>
                <c:pt idx="355">
                  <c:v>2.8799999483453576E-2</c:v>
                </c:pt>
                <c:pt idx="356">
                  <c:v>2.8999948663113173E-2</c:v>
                </c:pt>
                <c:pt idx="357">
                  <c:v>2.7800001160358079E-2</c:v>
                </c:pt>
                <c:pt idx="358">
                  <c:v>3.2200101377384271E-2</c:v>
                </c:pt>
                <c:pt idx="359">
                  <c:v>3.8600001797021832E-2</c:v>
                </c:pt>
                <c:pt idx="360">
                  <c:v>4.3500000079802703E-2</c:v>
                </c:pt>
                <c:pt idx="361">
                  <c:v>4.65000352851348E-2</c:v>
                </c:pt>
                <c:pt idx="362">
                  <c:v>4.509999837318901E-2</c:v>
                </c:pt>
                <c:pt idx="363">
                  <c:v>5.1099988537316676E-2</c:v>
                </c:pt>
                <c:pt idx="364">
                  <c:v>4.9299998354399577E-2</c:v>
                </c:pt>
                <c:pt idx="365">
                  <c:v>4.7100001444050577E-2</c:v>
                </c:pt>
                <c:pt idx="366">
                  <c:v>4.9299998354399577E-2</c:v>
                </c:pt>
                <c:pt idx="367">
                  <c:v>5.0000001450825948E-2</c:v>
                </c:pt>
                <c:pt idx="368">
                  <c:v>5.7800001442956273E-2</c:v>
                </c:pt>
                <c:pt idx="369">
                  <c:v>6.0700001791701652E-2</c:v>
                </c:pt>
                <c:pt idx="370">
                  <c:v>6.0700001791701652E-2</c:v>
                </c:pt>
                <c:pt idx="371">
                  <c:v>6.2000001445994712E-2</c:v>
                </c:pt>
                <c:pt idx="397">
                  <c:v>4.8794076661470172</c:v>
                </c:pt>
                <c:pt idx="398">
                  <c:v>5.2785398800424446</c:v>
                </c:pt>
                <c:pt idx="399">
                  <c:v>5.574329081840915</c:v>
                </c:pt>
                <c:pt idx="400">
                  <c:v>5.8173412107962577</c:v>
                </c:pt>
                <c:pt idx="401">
                  <c:v>6.1211602118219162</c:v>
                </c:pt>
                <c:pt idx="402">
                  <c:v>6.4093745256923285</c:v>
                </c:pt>
                <c:pt idx="403">
                  <c:v>6.7309005843162595</c:v>
                </c:pt>
                <c:pt idx="404">
                  <c:v>6.9441767264306691</c:v>
                </c:pt>
                <c:pt idx="405">
                  <c:v>7.088285620696297</c:v>
                </c:pt>
                <c:pt idx="406">
                  <c:v>7.2438688258989714</c:v>
                </c:pt>
                <c:pt idx="407">
                  <c:v>7.337489701541017</c:v>
                </c:pt>
                <c:pt idx="408">
                  <c:v>7.4809674958332835</c:v>
                </c:pt>
                <c:pt idx="409">
                  <c:v>7.5839602426131023</c:v>
                </c:pt>
                <c:pt idx="410">
                  <c:v>7.7061460999111659</c:v>
                </c:pt>
                <c:pt idx="411">
                  <c:v>7.7730308067111764</c:v>
                </c:pt>
                <c:pt idx="412">
                  <c:v>7.7956652920311171</c:v>
                </c:pt>
                <c:pt idx="413">
                  <c:v>7.9303233815962813</c:v>
                </c:pt>
                <c:pt idx="414">
                  <c:v>8.0054084486637294</c:v>
                </c:pt>
                <c:pt idx="415">
                  <c:v>8.0858581238408078</c:v>
                </c:pt>
                <c:pt idx="416">
                  <c:v>8.1636563990259674</c:v>
                </c:pt>
                <c:pt idx="417">
                  <c:v>8.2073401226252827</c:v>
                </c:pt>
                <c:pt idx="418">
                  <c:v>8.2650472468612861</c:v>
                </c:pt>
                <c:pt idx="419">
                  <c:v>8.3234417850280806</c:v>
                </c:pt>
                <c:pt idx="420">
                  <c:v>8.3584152107778209</c:v>
                </c:pt>
                <c:pt idx="421">
                  <c:v>8.3836348783379435</c:v>
                </c:pt>
                <c:pt idx="422">
                  <c:v>8.4288051128378356</c:v>
                </c:pt>
                <c:pt idx="423">
                  <c:v>8.460648866761403</c:v>
                </c:pt>
                <c:pt idx="424">
                  <c:v>8.4777198467518247</c:v>
                </c:pt>
                <c:pt idx="425">
                  <c:v>8.5061071275868017</c:v>
                </c:pt>
                <c:pt idx="426">
                  <c:v>8.5411208907025866</c:v>
                </c:pt>
                <c:pt idx="427">
                  <c:v>8.5695190560008996</c:v>
                </c:pt>
                <c:pt idx="428">
                  <c:v>8.6003942884563003</c:v>
                </c:pt>
                <c:pt idx="429">
                  <c:v>8.6297122840687734</c:v>
                </c:pt>
                <c:pt idx="430">
                  <c:v>8.6542688885601819</c:v>
                </c:pt>
                <c:pt idx="431">
                  <c:v>8.6666594203243221</c:v>
                </c:pt>
                <c:pt idx="432">
                  <c:v>8.6874272554423442</c:v>
                </c:pt>
                <c:pt idx="433">
                  <c:v>8.7103852244390509</c:v>
                </c:pt>
                <c:pt idx="434">
                  <c:v>8.7145588688445059</c:v>
                </c:pt>
                <c:pt idx="435">
                  <c:v>8.7469607485909364</c:v>
                </c:pt>
                <c:pt idx="436">
                  <c:v>8.7624946391460981</c:v>
                </c:pt>
                <c:pt idx="437">
                  <c:v>8.7675018934305626</c:v>
                </c:pt>
                <c:pt idx="438">
                  <c:v>8.7922536022279019</c:v>
                </c:pt>
                <c:pt idx="439">
                  <c:v>8.8059327839691832</c:v>
                </c:pt>
                <c:pt idx="440">
                  <c:v>8.8228736760802349</c:v>
                </c:pt>
                <c:pt idx="441">
                  <c:v>8.8386022223312466</c:v>
                </c:pt>
                <c:pt idx="442">
                  <c:v>8.854424874733013</c:v>
                </c:pt>
                <c:pt idx="443">
                  <c:v>8.8708101066849849</c:v>
                </c:pt>
                <c:pt idx="444">
                  <c:v>8.8847308110161975</c:v>
                </c:pt>
                <c:pt idx="445">
                  <c:v>8.8968059181916033</c:v>
                </c:pt>
                <c:pt idx="446">
                  <c:v>8.9158176892069605</c:v>
                </c:pt>
                <c:pt idx="447">
                  <c:v>8.9310482388764285</c:v>
                </c:pt>
                <c:pt idx="448">
                  <c:v>8.942323477287573</c:v>
                </c:pt>
                <c:pt idx="449">
                  <c:v>8.9568991030118923</c:v>
                </c:pt>
                <c:pt idx="450">
                  <c:v>8.9704537365305441</c:v>
                </c:pt>
                <c:pt idx="451">
                  <c:v>8.9844905129366452</c:v>
                </c:pt>
                <c:pt idx="452">
                  <c:v>8.9957005875994582</c:v>
                </c:pt>
                <c:pt idx="453">
                  <c:v>9.0088778971512511</c:v>
                </c:pt>
                <c:pt idx="454">
                  <c:v>9.028829371415668</c:v>
                </c:pt>
                <c:pt idx="455">
                  <c:v>9.0391125396336065</c:v>
                </c:pt>
                <c:pt idx="456">
                  <c:v>9.049986266142696</c:v>
                </c:pt>
                <c:pt idx="457">
                  <c:v>9.0614589269707722</c:v>
                </c:pt>
                <c:pt idx="458">
                  <c:v>9.0739157478756169</c:v>
                </c:pt>
                <c:pt idx="459">
                  <c:v>9.0845838143395667</c:v>
                </c:pt>
                <c:pt idx="460">
                  <c:v>9.0944094003980354</c:v>
                </c:pt>
                <c:pt idx="461">
                  <c:v>9.1066507665491372</c:v>
                </c:pt>
                <c:pt idx="462">
                  <c:v>9.117874080799993</c:v>
                </c:pt>
                <c:pt idx="463">
                  <c:v>9.1285513070515663</c:v>
                </c:pt>
                <c:pt idx="464">
                  <c:v>9.138551318563259</c:v>
                </c:pt>
                <c:pt idx="465">
                  <c:v>9.1408623698425799</c:v>
                </c:pt>
                <c:pt idx="466">
                  <c:v>9.1472875075978664</c:v>
                </c:pt>
                <c:pt idx="467">
                  <c:v>9.1527289450405078</c:v>
                </c:pt>
                <c:pt idx="468">
                  <c:v>9.1594203819731774</c:v>
                </c:pt>
                <c:pt idx="469">
                  <c:v>9.1643922583698441</c:v>
                </c:pt>
                <c:pt idx="470">
                  <c:v>9.1733753190928837</c:v>
                </c:pt>
                <c:pt idx="471">
                  <c:v>9.1829703201892698</c:v>
                </c:pt>
                <c:pt idx="472">
                  <c:v>9.1973733556533261</c:v>
                </c:pt>
                <c:pt idx="473">
                  <c:v>9.2081323394950232</c:v>
                </c:pt>
                <c:pt idx="474">
                  <c:v>9.2184691381589801</c:v>
                </c:pt>
                <c:pt idx="475">
                  <c:v>9.2276225224914015</c:v>
                </c:pt>
                <c:pt idx="476">
                  <c:v>9.2431093230834449</c:v>
                </c:pt>
                <c:pt idx="477">
                  <c:v>9.2523940110950207</c:v>
                </c:pt>
                <c:pt idx="478">
                  <c:v>9.2656706777834188</c:v>
                </c:pt>
                <c:pt idx="479">
                  <c:v>9.2726688062175526</c:v>
                </c:pt>
                <c:pt idx="480">
                  <c:v>9.2802591480685805</c:v>
                </c:pt>
                <c:pt idx="481">
                  <c:v>9.2887077395325832</c:v>
                </c:pt>
                <c:pt idx="482">
                  <c:v>9.2894095782794466</c:v>
                </c:pt>
                <c:pt idx="483">
                  <c:v>9.2967464699067932</c:v>
                </c:pt>
                <c:pt idx="484">
                  <c:v>9.3075599287412842</c:v>
                </c:pt>
                <c:pt idx="485">
                  <c:v>9.3180568010984643</c:v>
                </c:pt>
                <c:pt idx="486">
                  <c:v>9.3270086986030947</c:v>
                </c:pt>
                <c:pt idx="487">
                  <c:v>9.3296281267703307</c:v>
                </c:pt>
                <c:pt idx="488">
                  <c:v>9.3322998922967599</c:v>
                </c:pt>
                <c:pt idx="489">
                  <c:v>9.3389557150039764</c:v>
                </c:pt>
                <c:pt idx="490">
                  <c:v>9.344489865919968</c:v>
                </c:pt>
                <c:pt idx="491">
                  <c:v>9.351293080177129</c:v>
                </c:pt>
                <c:pt idx="492">
                  <c:v>9.3571214552111996</c:v>
                </c:pt>
                <c:pt idx="493">
                  <c:v>9.3605270001589815</c:v>
                </c:pt>
                <c:pt idx="494">
                  <c:v>9.3654944451782285</c:v>
                </c:pt>
                <c:pt idx="495">
                  <c:v>9.3714115624961778</c:v>
                </c:pt>
                <c:pt idx="496">
                  <c:v>9.3790374311884079</c:v>
                </c:pt>
                <c:pt idx="497">
                  <c:v>9.3827362794900182</c:v>
                </c:pt>
                <c:pt idx="498">
                  <c:v>9.3931785065296935</c:v>
                </c:pt>
                <c:pt idx="499">
                  <c:v>9.4038987563617411</c:v>
                </c:pt>
                <c:pt idx="500">
                  <c:v>9.4095360160899872</c:v>
                </c:pt>
                <c:pt idx="501">
                  <c:v>9.4139823774212346</c:v>
                </c:pt>
                <c:pt idx="502">
                  <c:v>9.4187811884594339</c:v>
                </c:pt>
                <c:pt idx="503">
                  <c:v>9.423005066463702</c:v>
                </c:pt>
                <c:pt idx="504">
                  <c:v>9.4340053618288948</c:v>
                </c:pt>
                <c:pt idx="505">
                  <c:v>9.4433587981311575</c:v>
                </c:pt>
                <c:pt idx="506">
                  <c:v>9.4432432112498645</c:v>
                </c:pt>
                <c:pt idx="507">
                  <c:v>9.4409871911984737</c:v>
                </c:pt>
                <c:pt idx="508">
                  <c:v>9.4481727974816749</c:v>
                </c:pt>
                <c:pt idx="509">
                  <c:v>9.4582721695605869</c:v>
                </c:pt>
                <c:pt idx="510">
                  <c:v>9.4635868038885747</c:v>
                </c:pt>
                <c:pt idx="511">
                  <c:v>9.4694702016658994</c:v>
                </c:pt>
                <c:pt idx="512">
                  <c:v>9.4753483148342639</c:v>
                </c:pt>
                <c:pt idx="513">
                  <c:v>9.484982637100984</c:v>
                </c:pt>
                <c:pt idx="514">
                  <c:v>9.492009949626663</c:v>
                </c:pt>
                <c:pt idx="515">
                  <c:v>9.5009126926834142</c:v>
                </c:pt>
                <c:pt idx="516">
                  <c:v>9.510651726181095</c:v>
                </c:pt>
                <c:pt idx="517">
                  <c:v>9.5172293391624407</c:v>
                </c:pt>
                <c:pt idx="518">
                  <c:v>9.5280876550305038</c:v>
                </c:pt>
                <c:pt idx="519">
                  <c:v>9.537505932464228</c:v>
                </c:pt>
                <c:pt idx="520">
                  <c:v>9.5434255174204736</c:v>
                </c:pt>
                <c:pt idx="521">
                  <c:v>9.5476620124882174</c:v>
                </c:pt>
                <c:pt idx="522">
                  <c:v>9.5535466534811349</c:v>
                </c:pt>
                <c:pt idx="523">
                  <c:v>9.5649810077102302</c:v>
                </c:pt>
                <c:pt idx="524">
                  <c:v>9.5675362236970614</c:v>
                </c:pt>
                <c:pt idx="525">
                  <c:v>9.5714857465309251</c:v>
                </c:pt>
                <c:pt idx="526">
                  <c:v>9.5778909064356412</c:v>
                </c:pt>
                <c:pt idx="527">
                  <c:v>9.5849007849046757</c:v>
                </c:pt>
                <c:pt idx="528">
                  <c:v>9.5911022580212375</c:v>
                </c:pt>
                <c:pt idx="529">
                  <c:v>9.5934799652222864</c:v>
                </c:pt>
                <c:pt idx="530">
                  <c:v>9.5994721864935855</c:v>
                </c:pt>
                <c:pt idx="531">
                  <c:v>9.6032070999817734</c:v>
                </c:pt>
                <c:pt idx="532">
                  <c:v>9.6090599248436774</c:v>
                </c:pt>
                <c:pt idx="533">
                  <c:v>9.6128322368758745</c:v>
                </c:pt>
                <c:pt idx="534">
                  <c:v>9.619974834765344</c:v>
                </c:pt>
                <c:pt idx="535">
                  <c:v>9.6237212545465809</c:v>
                </c:pt>
                <c:pt idx="536">
                  <c:v>9.6324947458815586</c:v>
                </c:pt>
                <c:pt idx="537">
                  <c:v>9.6360115639499782</c:v>
                </c:pt>
                <c:pt idx="538">
                  <c:v>9.6415591823597424</c:v>
                </c:pt>
                <c:pt idx="539">
                  <c:v>9.6450488463260626</c:v>
                </c:pt>
                <c:pt idx="540">
                  <c:v>9.6500108312020529</c:v>
                </c:pt>
                <c:pt idx="541">
                  <c:v>9.6593281613422732</c:v>
                </c:pt>
                <c:pt idx="542">
                  <c:v>9.6659906895656604</c:v>
                </c:pt>
                <c:pt idx="543">
                  <c:v>9.6695885047738557</c:v>
                </c:pt>
                <c:pt idx="544">
                  <c:v>9.6775126981237918</c:v>
                </c:pt>
                <c:pt idx="545">
                  <c:v>9.6825714177330156</c:v>
                </c:pt>
                <c:pt idx="546">
                  <c:v>9.6906890951986497</c:v>
                </c:pt>
                <c:pt idx="547">
                  <c:v>9.6988417425072839</c:v>
                </c:pt>
                <c:pt idx="548">
                  <c:v>9.7095544828198399</c:v>
                </c:pt>
                <c:pt idx="549">
                  <c:v>9.7135426787635879</c:v>
                </c:pt>
                <c:pt idx="550">
                  <c:v>9.7121511564373577</c:v>
                </c:pt>
                <c:pt idx="551">
                  <c:v>9.7173904811461398</c:v>
                </c:pt>
                <c:pt idx="552">
                  <c:v>9.7175835043190091</c:v>
                </c:pt>
                <c:pt idx="553">
                  <c:v>9.7229871756990178</c:v>
                </c:pt>
                <c:pt idx="554">
                  <c:v>9.7288194570483029</c:v>
                </c:pt>
                <c:pt idx="555">
                  <c:v>9.7317320020074476</c:v>
                </c:pt>
                <c:pt idx="556">
                  <c:v>9.7364794549794169</c:v>
                </c:pt>
                <c:pt idx="557">
                  <c:v>9.7439238219585604</c:v>
                </c:pt>
                <c:pt idx="558">
                  <c:v>9.7507005949219092</c:v>
                </c:pt>
                <c:pt idx="559">
                  <c:v>9.752776481539513</c:v>
                </c:pt>
                <c:pt idx="560">
                  <c:v>9.7539517394761788</c:v>
                </c:pt>
                <c:pt idx="561">
                  <c:v>9.7558955873637387</c:v>
                </c:pt>
                <c:pt idx="562">
                  <c:v>9.7565580020182097</c:v>
                </c:pt>
                <c:pt idx="563">
                  <c:v>9.7553763889018228</c:v>
                </c:pt>
                <c:pt idx="564">
                  <c:v>9.763276756310006</c:v>
                </c:pt>
                <c:pt idx="565">
                  <c:v>9.7680151887343527</c:v>
                </c:pt>
                <c:pt idx="566">
                  <c:v>9.7698862854558683</c:v>
                </c:pt>
                <c:pt idx="567">
                  <c:v>9.7752742089069216</c:v>
                </c:pt>
                <c:pt idx="568">
                  <c:v>9.7787483674328541</c:v>
                </c:pt>
                <c:pt idx="569">
                  <c:v>9.7790613322713398</c:v>
                </c:pt>
                <c:pt idx="570">
                  <c:v>9.7811131127118642</c:v>
                </c:pt>
                <c:pt idx="571">
                  <c:v>9.7858930507436526</c:v>
                </c:pt>
                <c:pt idx="572">
                  <c:v>9.7924969468886047</c:v>
                </c:pt>
                <c:pt idx="573">
                  <c:v>9.7968700238134261</c:v>
                </c:pt>
                <c:pt idx="574">
                  <c:v>9.7983055834101833</c:v>
                </c:pt>
                <c:pt idx="575">
                  <c:v>9.7980911474269305</c:v>
                </c:pt>
                <c:pt idx="576">
                  <c:v>9.7986254632623968</c:v>
                </c:pt>
                <c:pt idx="577">
                  <c:v>9.8019886629999746</c:v>
                </c:pt>
                <c:pt idx="578">
                  <c:v>9.8006900913369464</c:v>
                </c:pt>
                <c:pt idx="579">
                  <c:v>9.7946448236143624</c:v>
                </c:pt>
                <c:pt idx="580">
                  <c:v>9.7975853817451934</c:v>
                </c:pt>
                <c:pt idx="581">
                  <c:v>9.8011657132565233</c:v>
                </c:pt>
                <c:pt idx="582">
                  <c:v>9.8056342074196436</c:v>
                </c:pt>
                <c:pt idx="583">
                  <c:v>9.8116766636912871</c:v>
                </c:pt>
                <c:pt idx="584">
                  <c:v>9.8150379443313795</c:v>
                </c:pt>
                <c:pt idx="585">
                  <c:v>9.8207653458812274</c:v>
                </c:pt>
                <c:pt idx="586">
                  <c:v>9.8221639111015975</c:v>
                </c:pt>
                <c:pt idx="587">
                  <c:v>9.823137028378369</c:v>
                </c:pt>
                <c:pt idx="588">
                  <c:v>9.8287076448095831</c:v>
                </c:pt>
                <c:pt idx="589">
                  <c:v>9.8328231707446321</c:v>
                </c:pt>
                <c:pt idx="590">
                  <c:v>9.8344443426258294</c:v>
                </c:pt>
                <c:pt idx="591">
                  <c:v>9.8348859715888466</c:v>
                </c:pt>
                <c:pt idx="592">
                  <c:v>9.8350625348066387</c:v>
                </c:pt>
                <c:pt idx="593">
                  <c:v>9.8385609711449433</c:v>
                </c:pt>
                <c:pt idx="594">
                  <c:v>9.8438202431971149</c:v>
                </c:pt>
                <c:pt idx="595">
                  <c:v>9.8482722722137623</c:v>
                </c:pt>
                <c:pt idx="596">
                  <c:v>9.8529573406476629</c:v>
                </c:pt>
                <c:pt idx="597">
                  <c:v>9.8534774352310706</c:v>
                </c:pt>
                <c:pt idx="598">
                  <c:v>9.854235805697499</c:v>
                </c:pt>
                <c:pt idx="599">
                  <c:v>9.8558395111822392</c:v>
                </c:pt>
                <c:pt idx="600">
                  <c:v>9.8575694425680922</c:v>
                </c:pt>
                <c:pt idx="601">
                  <c:v>9.859627765944424</c:v>
                </c:pt>
                <c:pt idx="602">
                  <c:v>9.8582819215080235</c:v>
                </c:pt>
                <c:pt idx="603">
                  <c:v>9.8589738806040259</c:v>
                </c:pt>
                <c:pt idx="604">
                  <c:v>9.857231565643815</c:v>
                </c:pt>
                <c:pt idx="605">
                  <c:v>9.8555218025849172</c:v>
                </c:pt>
                <c:pt idx="606">
                  <c:v>9.8554069326919489</c:v>
                </c:pt>
                <c:pt idx="607">
                  <c:v>9.8556631204219229</c:v>
                </c:pt>
                <c:pt idx="608">
                  <c:v>9.8551481892845914</c:v>
                </c:pt>
                <c:pt idx="609">
                  <c:v>9.8522119992885564</c:v>
                </c:pt>
                <c:pt idx="610">
                  <c:v>9.8558900264133626</c:v>
                </c:pt>
                <c:pt idx="611">
                  <c:v>9.8572977057228854</c:v>
                </c:pt>
                <c:pt idx="612">
                  <c:v>9.8572279511108718</c:v>
                </c:pt>
                <c:pt idx="613">
                  <c:v>9.8597025756243966</c:v>
                </c:pt>
                <c:pt idx="614">
                  <c:v>9.8569936932344717</c:v>
                </c:pt>
                <c:pt idx="615">
                  <c:v>9.8565667555503751</c:v>
                </c:pt>
                <c:pt idx="616">
                  <c:v>9.8595738491030716</c:v>
                </c:pt>
                <c:pt idx="617">
                  <c:v>9.8591670539344705</c:v>
                </c:pt>
                <c:pt idx="618">
                  <c:v>9.8543770118640168</c:v>
                </c:pt>
                <c:pt idx="619">
                  <c:v>9.8523633867043827</c:v>
                </c:pt>
                <c:pt idx="620">
                  <c:v>9.8544577019365533</c:v>
                </c:pt>
                <c:pt idx="621">
                  <c:v>9.853296168073939</c:v>
                </c:pt>
                <c:pt idx="622">
                  <c:v>9.8548554384824456</c:v>
                </c:pt>
                <c:pt idx="623">
                  <c:v>9.8578036262733804</c:v>
                </c:pt>
                <c:pt idx="624">
                  <c:v>9.8606054075353313</c:v>
                </c:pt>
                <c:pt idx="625">
                  <c:v>9.859994167766672</c:v>
                </c:pt>
                <c:pt idx="626">
                  <c:v>9.8631747022855052</c:v>
                </c:pt>
                <c:pt idx="627">
                  <c:v>9.8639237796696762</c:v>
                </c:pt>
                <c:pt idx="628">
                  <c:v>9.8649676894301592</c:v>
                </c:pt>
                <c:pt idx="629">
                  <c:v>9.8672683483318906</c:v>
                </c:pt>
                <c:pt idx="630">
                  <c:v>9.8712461186523797</c:v>
                </c:pt>
                <c:pt idx="631">
                  <c:v>9.8750398520069211</c:v>
                </c:pt>
                <c:pt idx="632">
                  <c:v>9.8754157238035987</c:v>
                </c:pt>
                <c:pt idx="633">
                  <c:v>9.8778704261521852</c:v>
                </c:pt>
                <c:pt idx="634">
                  <c:v>9.8759278423549404</c:v>
                </c:pt>
                <c:pt idx="635">
                  <c:v>9.8717518997273146</c:v>
                </c:pt>
                <c:pt idx="636">
                  <c:v>9.8756392347950168</c:v>
                </c:pt>
                <c:pt idx="637">
                  <c:v>9.8772853161653984</c:v>
                </c:pt>
                <c:pt idx="638">
                  <c:v>9.8811344794012257</c:v>
                </c:pt>
                <c:pt idx="639">
                  <c:v>9.8826392399541874</c:v>
                </c:pt>
                <c:pt idx="640">
                  <c:v>9.8892552170673298</c:v>
                </c:pt>
                <c:pt idx="641">
                  <c:v>9.8852188650234893</c:v>
                </c:pt>
                <c:pt idx="642">
                  <c:v>9.8851408233576876</c:v>
                </c:pt>
                <c:pt idx="643">
                  <c:v>9.8896766069110527</c:v>
                </c:pt>
                <c:pt idx="644">
                  <c:v>9.8890997741036699</c:v>
                </c:pt>
                <c:pt idx="645">
                  <c:v>9.8875329016600517</c:v>
                </c:pt>
                <c:pt idx="646">
                  <c:v>9.8860723124980723</c:v>
                </c:pt>
                <c:pt idx="647">
                  <c:v>9.8897387740944396</c:v>
                </c:pt>
                <c:pt idx="648">
                  <c:v>9.8898321288343141</c:v>
                </c:pt>
                <c:pt idx="649">
                  <c:v>9.885108605073583</c:v>
                </c:pt>
                <c:pt idx="650">
                  <c:v>9.8833684811661442</c:v>
                </c:pt>
                <c:pt idx="651">
                  <c:v>9.8834815039435853</c:v>
                </c:pt>
                <c:pt idx="652">
                  <c:v>9.8817593262001537</c:v>
                </c:pt>
                <c:pt idx="653">
                  <c:v>9.8815730122196328</c:v>
                </c:pt>
                <c:pt idx="654">
                  <c:v>9.880924321441853</c:v>
                </c:pt>
                <c:pt idx="655">
                  <c:v>9.8735584957757965</c:v>
                </c:pt>
                <c:pt idx="656">
                  <c:v>9.8743608347449481</c:v>
                </c:pt>
                <c:pt idx="657">
                  <c:v>9.8752672346136023</c:v>
                </c:pt>
                <c:pt idx="658">
                  <c:v>9.8801467186067384</c:v>
                </c:pt>
                <c:pt idx="659">
                  <c:v>9.8840885551335305</c:v>
                </c:pt>
                <c:pt idx="660">
                  <c:v>9.8802222723352315</c:v>
                </c:pt>
                <c:pt idx="661">
                  <c:v>9.8791341818223373</c:v>
                </c:pt>
                <c:pt idx="662">
                  <c:v>9.8756961865301491</c:v>
                </c:pt>
                <c:pt idx="663">
                  <c:v>9.8744759534911282</c:v>
                </c:pt>
                <c:pt idx="664">
                  <c:v>9.8744483279624546</c:v>
                </c:pt>
                <c:pt idx="665">
                  <c:v>9.8784754470361804</c:v>
                </c:pt>
                <c:pt idx="666">
                  <c:v>9.879464511018341</c:v>
                </c:pt>
                <c:pt idx="667">
                  <c:v>9.8812768130801487</c:v>
                </c:pt>
                <c:pt idx="668">
                  <c:v>9.8826901446518605</c:v>
                </c:pt>
                <c:pt idx="669">
                  <c:v>9.8816130956774941</c:v>
                </c:pt>
                <c:pt idx="670">
                  <c:v>9.8807770393732426</c:v>
                </c:pt>
                <c:pt idx="671">
                  <c:v>9.8797873210878606</c:v>
                </c:pt>
                <c:pt idx="672">
                  <c:v>9.8818059188979532</c:v>
                </c:pt>
                <c:pt idx="673">
                  <c:v>9.881296783113612</c:v>
                </c:pt>
                <c:pt idx="674">
                  <c:v>9.8843120903620729</c:v>
                </c:pt>
                <c:pt idx="675">
                  <c:v>9.8879069208669534</c:v>
                </c:pt>
                <c:pt idx="676">
                  <c:v>9.8882221177627798</c:v>
                </c:pt>
                <c:pt idx="677">
                  <c:v>9.8861608437855466</c:v>
                </c:pt>
                <c:pt idx="678">
                  <c:v>9.8841784910709976</c:v>
                </c:pt>
                <c:pt idx="679">
                  <c:v>9.8866629053018187</c:v>
                </c:pt>
                <c:pt idx="680">
                  <c:v>9.8881949400329177</c:v>
                </c:pt>
                <c:pt idx="681">
                  <c:v>9.88972183056012</c:v>
                </c:pt>
                <c:pt idx="682">
                  <c:v>9.8966094135166713</c:v>
                </c:pt>
                <c:pt idx="683">
                  <c:v>9.8976159102148813</c:v>
                </c:pt>
                <c:pt idx="684">
                  <c:v>9.8987781528694541</c:v>
                </c:pt>
                <c:pt idx="685">
                  <c:v>9.8987351823971039</c:v>
                </c:pt>
                <c:pt idx="686">
                  <c:v>9.8980518986054449</c:v>
                </c:pt>
                <c:pt idx="687">
                  <c:v>9.8955348633189715</c:v>
                </c:pt>
                <c:pt idx="688">
                  <c:v>9.8990045201762769</c:v>
                </c:pt>
                <c:pt idx="689">
                  <c:v>9.8974585930309331</c:v>
                </c:pt>
                <c:pt idx="690">
                  <c:v>9.8988480806829102</c:v>
                </c:pt>
                <c:pt idx="691">
                  <c:v>9.8934460767532073</c:v>
                </c:pt>
                <c:pt idx="692">
                  <c:v>9.8913184345956324</c:v>
                </c:pt>
                <c:pt idx="693">
                  <c:v>9.8909488757863073</c:v>
                </c:pt>
                <c:pt idx="694">
                  <c:v>9.8885559471309534</c:v>
                </c:pt>
                <c:pt idx="695">
                  <c:v>9.8882547151761173</c:v>
                </c:pt>
                <c:pt idx="696">
                  <c:v>9.891342332421118</c:v>
                </c:pt>
                <c:pt idx="697">
                  <c:v>9.8894613242055129</c:v>
                </c:pt>
                <c:pt idx="698">
                  <c:v>9.8903300422771281</c:v>
                </c:pt>
                <c:pt idx="699">
                  <c:v>9.886649661570118</c:v>
                </c:pt>
                <c:pt idx="700">
                  <c:v>9.8865711311391351</c:v>
                </c:pt>
                <c:pt idx="701">
                  <c:v>9.8834677720351465</c:v>
                </c:pt>
                <c:pt idx="702">
                  <c:v>9.8882544986236098</c:v>
                </c:pt>
                <c:pt idx="703">
                  <c:v>9.8865915388541907</c:v>
                </c:pt>
                <c:pt idx="704">
                  <c:v>9.8831637999646773</c:v>
                </c:pt>
                <c:pt idx="705">
                  <c:v>9.8838550017753732</c:v>
                </c:pt>
                <c:pt idx="706">
                  <c:v>9.8833272324145582</c:v>
                </c:pt>
                <c:pt idx="707">
                  <c:v>9.8861597721743237</c:v>
                </c:pt>
                <c:pt idx="708">
                  <c:v>9.8827629486731894</c:v>
                </c:pt>
                <c:pt idx="709">
                  <c:v>9.8810814000507889</c:v>
                </c:pt>
                <c:pt idx="710">
                  <c:v>9.8802364542552823</c:v>
                </c:pt>
                <c:pt idx="711">
                  <c:v>9.8854093262179958</c:v>
                </c:pt>
                <c:pt idx="712">
                  <c:v>9.8884164967485049</c:v>
                </c:pt>
                <c:pt idx="713">
                  <c:v>9.8915589534672108</c:v>
                </c:pt>
                <c:pt idx="714">
                  <c:v>9.8918938120996245</c:v>
                </c:pt>
                <c:pt idx="715">
                  <c:v>9.8891460196373373</c:v>
                </c:pt>
                <c:pt idx="716">
                  <c:v>9.8917527743496976</c:v>
                </c:pt>
                <c:pt idx="717">
                  <c:v>9.8937055214519205</c:v>
                </c:pt>
                <c:pt idx="718">
                  <c:v>9.8925736589726512</c:v>
                </c:pt>
                <c:pt idx="719">
                  <c:v>9.8905611574828072</c:v>
                </c:pt>
                <c:pt idx="720">
                  <c:v>9.8861600252412245</c:v>
                </c:pt>
                <c:pt idx="721">
                  <c:v>9.8913946815046074</c:v>
                </c:pt>
                <c:pt idx="722">
                  <c:v>9.8886018428765965</c:v>
                </c:pt>
                <c:pt idx="723">
                  <c:v>9.8898994571127332</c:v>
                </c:pt>
                <c:pt idx="724">
                  <c:v>9.889293910617198</c:v>
                </c:pt>
                <c:pt idx="725">
                  <c:v>9.8919304903338343</c:v>
                </c:pt>
                <c:pt idx="726">
                  <c:v>9.8933549444391247</c:v>
                </c:pt>
                <c:pt idx="727">
                  <c:v>9.8940584903257331</c:v>
                </c:pt>
                <c:pt idx="728">
                  <c:v>9.8941936743804035</c:v>
                </c:pt>
                <c:pt idx="729">
                  <c:v>9.8915022748979027</c:v>
                </c:pt>
                <c:pt idx="730">
                  <c:v>9.8930695751114399</c:v>
                </c:pt>
                <c:pt idx="731">
                  <c:v>9.8944997254811824</c:v>
                </c:pt>
                <c:pt idx="732">
                  <c:v>9.8951386526232454</c:v>
                </c:pt>
                <c:pt idx="733">
                  <c:v>9.893177948462835</c:v>
                </c:pt>
                <c:pt idx="734">
                  <c:v>9.8936779700634361</c:v>
                </c:pt>
                <c:pt idx="735">
                  <c:v>9.8898631984138774</c:v>
                </c:pt>
                <c:pt idx="736">
                  <c:v>9.885914267746557</c:v>
                </c:pt>
                <c:pt idx="737">
                  <c:v>9.8839405463259027</c:v>
                </c:pt>
                <c:pt idx="738">
                  <c:v>9.8835644640748797</c:v>
                </c:pt>
                <c:pt idx="739">
                  <c:v>9.8873406840111784</c:v>
                </c:pt>
                <c:pt idx="740">
                  <c:v>9.8863586172265059</c:v>
                </c:pt>
                <c:pt idx="741">
                  <c:v>9.8809704410059567</c:v>
                </c:pt>
                <c:pt idx="742">
                  <c:v>9.8770295297790653</c:v>
                </c:pt>
                <c:pt idx="743">
                  <c:v>9.8715722845145137</c:v>
                </c:pt>
                <c:pt idx="744">
                  <c:v>9.8738089555208717</c:v>
                </c:pt>
                <c:pt idx="745">
                  <c:v>9.8726043343358469</c:v>
                </c:pt>
                <c:pt idx="746">
                  <c:v>9.8778027562429997</c:v>
                </c:pt>
                <c:pt idx="747">
                  <c:v>9.8771028147830293</c:v>
                </c:pt>
                <c:pt idx="748">
                  <c:v>9.8765267231410689</c:v>
                </c:pt>
                <c:pt idx="749">
                  <c:v>9.8792798505983228</c:v>
                </c:pt>
                <c:pt idx="750">
                  <c:v>9.8801862853633793</c:v>
                </c:pt>
                <c:pt idx="751">
                  <c:v>9.8780404645976887</c:v>
                </c:pt>
                <c:pt idx="752">
                  <c:v>9.8820678994998161</c:v>
                </c:pt>
                <c:pt idx="753">
                  <c:v>9.8821686633318677</c:v>
                </c:pt>
                <c:pt idx="754">
                  <c:v>9.8818786644487773</c:v>
                </c:pt>
                <c:pt idx="755">
                  <c:v>9.8824317130984127</c:v>
                </c:pt>
                <c:pt idx="756">
                  <c:v>9.8854118861436291</c:v>
                </c:pt>
                <c:pt idx="757">
                  <c:v>9.8844054623632474</c:v>
                </c:pt>
                <c:pt idx="758">
                  <c:v>9.8890351782147263</c:v>
                </c:pt>
                <c:pt idx="759">
                  <c:v>9.8890227468691592</c:v>
                </c:pt>
                <c:pt idx="760">
                  <c:v>9.8879472954413359</c:v>
                </c:pt>
                <c:pt idx="761">
                  <c:v>9.8836003280202931</c:v>
                </c:pt>
                <c:pt idx="762">
                  <c:v>9.8793105748918606</c:v>
                </c:pt>
                <c:pt idx="763">
                  <c:v>9.874536152865403</c:v>
                </c:pt>
                <c:pt idx="764">
                  <c:v>9.8781787610987521</c:v>
                </c:pt>
                <c:pt idx="765">
                  <c:v>9.8769693051608556</c:v>
                </c:pt>
                <c:pt idx="766">
                  <c:v>9.8739431204012362</c:v>
                </c:pt>
                <c:pt idx="767">
                  <c:v>9.8721635876263463</c:v>
                </c:pt>
                <c:pt idx="768">
                  <c:v>9.8711852935639399</c:v>
                </c:pt>
                <c:pt idx="769">
                  <c:v>9.8732754137399752</c:v>
                </c:pt>
                <c:pt idx="770">
                  <c:v>9.8783539609430591</c:v>
                </c:pt>
                <c:pt idx="771">
                  <c:v>9.8814233121629513</c:v>
                </c:pt>
                <c:pt idx="772">
                  <c:v>9.8765452081206604</c:v>
                </c:pt>
                <c:pt idx="773">
                  <c:v>9.8792187321423626</c:v>
                </c:pt>
                <c:pt idx="774">
                  <c:v>9.8791760204594539</c:v>
                </c:pt>
                <c:pt idx="775">
                  <c:v>9.8823048818085226</c:v>
                </c:pt>
                <c:pt idx="776">
                  <c:v>9.8816359509337417</c:v>
                </c:pt>
                <c:pt idx="777">
                  <c:v>9.8807029198496821</c:v>
                </c:pt>
                <c:pt idx="778">
                  <c:v>9.8776979358035533</c:v>
                </c:pt>
                <c:pt idx="779">
                  <c:v>9.8826609232610281</c:v>
                </c:pt>
                <c:pt idx="780">
                  <c:v>9.8818894912428732</c:v>
                </c:pt>
                <c:pt idx="781">
                  <c:v>9.8822606400863151</c:v>
                </c:pt>
                <c:pt idx="782">
                  <c:v>9.8823455144884065</c:v>
                </c:pt>
                <c:pt idx="783">
                  <c:v>9.8889886083352394</c:v>
                </c:pt>
                <c:pt idx="784">
                  <c:v>9.8892098024471125</c:v>
                </c:pt>
                <c:pt idx="785">
                  <c:v>9.8896147183349967</c:v>
                </c:pt>
                <c:pt idx="786">
                  <c:v>9.8856064542114837</c:v>
                </c:pt>
                <c:pt idx="787">
                  <c:v>9.8827513910919151</c:v>
                </c:pt>
                <c:pt idx="788">
                  <c:v>9.882712481503404</c:v>
                </c:pt>
                <c:pt idx="789">
                  <c:v>9.8781372783932966</c:v>
                </c:pt>
                <c:pt idx="790">
                  <c:v>9.8805868171193652</c:v>
                </c:pt>
                <c:pt idx="791">
                  <c:v>9.8786718519841088</c:v>
                </c:pt>
                <c:pt idx="792">
                  <c:v>9.8787793062838318</c:v>
                </c:pt>
                <c:pt idx="793">
                  <c:v>9.881866579538837</c:v>
                </c:pt>
                <c:pt idx="794">
                  <c:v>9.8821205561753231</c:v>
                </c:pt>
                <c:pt idx="795">
                  <c:v>9.8817659250689758</c:v>
                </c:pt>
                <c:pt idx="796">
                  <c:v>9.8857758449448738</c:v>
                </c:pt>
                <c:pt idx="797">
                  <c:v>9.8872388792688071</c:v>
                </c:pt>
                <c:pt idx="798">
                  <c:v>9.8869456076854476</c:v>
                </c:pt>
                <c:pt idx="799">
                  <c:v>9.891882519938008</c:v>
                </c:pt>
                <c:pt idx="800">
                  <c:v>9.8944208608418194</c:v>
                </c:pt>
                <c:pt idx="801">
                  <c:v>9.897968481262069</c:v>
                </c:pt>
                <c:pt idx="802">
                  <c:v>9.8993389526021929</c:v>
                </c:pt>
                <c:pt idx="803">
                  <c:v>9.8988086122317327</c:v>
                </c:pt>
                <c:pt idx="804">
                  <c:v>9.9016625819722321</c:v>
                </c:pt>
                <c:pt idx="805">
                  <c:v>9.9003010254000401</c:v>
                </c:pt>
                <c:pt idx="806">
                  <c:v>9.9023803090849469</c:v>
                </c:pt>
                <c:pt idx="807">
                  <c:v>9.8983953969473077</c:v>
                </c:pt>
                <c:pt idx="808">
                  <c:v>9.8980377191273874</c:v>
                </c:pt>
                <c:pt idx="809">
                  <c:v>9.8995694984150759</c:v>
                </c:pt>
                <c:pt idx="810">
                  <c:v>9.8980313710926566</c:v>
                </c:pt>
                <c:pt idx="811">
                  <c:v>9.896120014049302</c:v>
                </c:pt>
                <c:pt idx="812">
                  <c:v>9.8994592394192296</c:v>
                </c:pt>
                <c:pt idx="813">
                  <c:v>9.8987812119357841</c:v>
                </c:pt>
                <c:pt idx="814">
                  <c:v>9.8967158779241799</c:v>
                </c:pt>
                <c:pt idx="815">
                  <c:v>9.8954106215005595</c:v>
                </c:pt>
                <c:pt idx="816">
                  <c:v>9.8905224317577449</c:v>
                </c:pt>
                <c:pt idx="817">
                  <c:v>9.8888228066698503</c:v>
                </c:pt>
                <c:pt idx="818">
                  <c:v>9.8896402868622317</c:v>
                </c:pt>
                <c:pt idx="819">
                  <c:v>9.8895176544574497</c:v>
                </c:pt>
                <c:pt idx="820">
                  <c:v>9.8911653189488788</c:v>
                </c:pt>
                <c:pt idx="821">
                  <c:v>9.8928955642450092</c:v>
                </c:pt>
                <c:pt idx="822">
                  <c:v>9.8954117947596387</c:v>
                </c:pt>
                <c:pt idx="823">
                  <c:v>9.8985832515509173</c:v>
                </c:pt>
                <c:pt idx="824">
                  <c:v>9.9021302295259375</c:v>
                </c:pt>
                <c:pt idx="825">
                  <c:v>9.8996655150231163</c:v>
                </c:pt>
                <c:pt idx="826">
                  <c:v>9.9010297301074388</c:v>
                </c:pt>
                <c:pt idx="827">
                  <c:v>9.9028505624628451</c:v>
                </c:pt>
                <c:pt idx="828">
                  <c:v>9.9048947459832561</c:v>
                </c:pt>
                <c:pt idx="829">
                  <c:v>9.9026938893957777</c:v>
                </c:pt>
                <c:pt idx="830">
                  <c:v>9.908144405114399</c:v>
                </c:pt>
                <c:pt idx="831">
                  <c:v>9.9058852752741586</c:v>
                </c:pt>
                <c:pt idx="832">
                  <c:v>9.9081195727676459</c:v>
                </c:pt>
                <c:pt idx="833">
                  <c:v>9.9106076749103522</c:v>
                </c:pt>
                <c:pt idx="834">
                  <c:v>9.9102023543482574</c:v>
                </c:pt>
                <c:pt idx="835">
                  <c:v>9.9106834687272567</c:v>
                </c:pt>
                <c:pt idx="836">
                  <c:v>9.9083295964428544</c:v>
                </c:pt>
                <c:pt idx="837">
                  <c:v>9.9140790346100403</c:v>
                </c:pt>
                <c:pt idx="838">
                  <c:v>9.9193960283928391</c:v>
                </c:pt>
                <c:pt idx="839">
                  <c:v>9.9204369801318535</c:v>
                </c:pt>
                <c:pt idx="840">
                  <c:v>9.9200278156349668</c:v>
                </c:pt>
                <c:pt idx="841">
                  <c:v>9.9199290955757533</c:v>
                </c:pt>
                <c:pt idx="842">
                  <c:v>9.9247588540401921</c:v>
                </c:pt>
                <c:pt idx="843">
                  <c:v>9.9262673128350798</c:v>
                </c:pt>
                <c:pt idx="844">
                  <c:v>9.9271921420895524</c:v>
                </c:pt>
                <c:pt idx="845">
                  <c:v>9.9292864294111496</c:v>
                </c:pt>
                <c:pt idx="846">
                  <c:v>9.9324973375205445</c:v>
                </c:pt>
                <c:pt idx="847">
                  <c:v>9.9403533213626361</c:v>
                </c:pt>
                <c:pt idx="848">
                  <c:v>9.943740606463507</c:v>
                </c:pt>
                <c:pt idx="849">
                  <c:v>9.9453112982182574</c:v>
                </c:pt>
                <c:pt idx="850">
                  <c:v>9.9495348593200106</c:v>
                </c:pt>
                <c:pt idx="851">
                  <c:v>9.9487871296933008</c:v>
                </c:pt>
                <c:pt idx="852">
                  <c:v>9.9495276245279456</c:v>
                </c:pt>
                <c:pt idx="853">
                  <c:v>9.9473072390956077</c:v>
                </c:pt>
                <c:pt idx="854">
                  <c:v>9.9476177809920046</c:v>
                </c:pt>
                <c:pt idx="855">
                  <c:v>9.948332302064955</c:v>
                </c:pt>
                <c:pt idx="856">
                  <c:v>9.9504860279075729</c:v>
                </c:pt>
                <c:pt idx="857">
                  <c:v>9.9521663289806384</c:v>
                </c:pt>
                <c:pt idx="858">
                  <c:v>9.953398480442047</c:v>
                </c:pt>
                <c:pt idx="859">
                  <c:v>9.9539230222790138</c:v>
                </c:pt>
                <c:pt idx="860">
                  <c:v>9.9539846913557994</c:v>
                </c:pt>
                <c:pt idx="861">
                  <c:v>9.9518428463261444</c:v>
                </c:pt>
                <c:pt idx="862">
                  <c:v>9.9508103271218715</c:v>
                </c:pt>
                <c:pt idx="863">
                  <c:v>9.950836233650989</c:v>
                </c:pt>
                <c:pt idx="864">
                  <c:v>9.9560797125286626</c:v>
                </c:pt>
                <c:pt idx="865">
                  <c:v>9.9575941714674627</c:v>
                </c:pt>
                <c:pt idx="866">
                  <c:v>9.9582615803155932</c:v>
                </c:pt>
                <c:pt idx="867">
                  <c:v>9.9560670185501294</c:v>
                </c:pt>
                <c:pt idx="868">
                  <c:v>9.957792087895541</c:v>
                </c:pt>
                <c:pt idx="869">
                  <c:v>9.9577979095702176</c:v>
                </c:pt>
                <c:pt idx="870">
                  <c:v>9.9594465676618711</c:v>
                </c:pt>
                <c:pt idx="871">
                  <c:v>9.9591046325886055</c:v>
                </c:pt>
                <c:pt idx="872">
                  <c:v>9.9620278045131272</c:v>
                </c:pt>
                <c:pt idx="873">
                  <c:v>9.9592222235714871</c:v>
                </c:pt>
                <c:pt idx="874">
                  <c:v>9.9610908040176582</c:v>
                </c:pt>
                <c:pt idx="875">
                  <c:v>9.9631770475061785</c:v>
                </c:pt>
                <c:pt idx="876">
                  <c:v>9.9684846641594049</c:v>
                </c:pt>
                <c:pt idx="877">
                  <c:v>9.974391807457323</c:v>
                </c:pt>
                <c:pt idx="878">
                  <c:v>9.9751912735191581</c:v>
                </c:pt>
                <c:pt idx="879">
                  <c:v>9.9745406301572075</c:v>
                </c:pt>
                <c:pt idx="880">
                  <c:v>9.972634430956532</c:v>
                </c:pt>
                <c:pt idx="881">
                  <c:v>9.9709670065221871</c:v>
                </c:pt>
                <c:pt idx="882">
                  <c:v>9.9710790517992791</c:v>
                </c:pt>
                <c:pt idx="883">
                  <c:v>9.9762831707230362</c:v>
                </c:pt>
                <c:pt idx="884">
                  <c:v>9.9752420881641228</c:v>
                </c:pt>
                <c:pt idx="885">
                  <c:v>9.9758134853464071</c:v>
                </c:pt>
                <c:pt idx="886">
                  <c:v>9.9798284006001268</c:v>
                </c:pt>
                <c:pt idx="887">
                  <c:v>9.9792201088230286</c:v>
                </c:pt>
                <c:pt idx="888">
                  <c:v>9.9800186394149932</c:v>
                </c:pt>
                <c:pt idx="889">
                  <c:v>9.9790074544862364</c:v>
                </c:pt>
                <c:pt idx="890">
                  <c:v>9.9812819075523294</c:v>
                </c:pt>
                <c:pt idx="891">
                  <c:v>9.9779251889958687</c:v>
                </c:pt>
                <c:pt idx="892">
                  <c:v>9.9818178433843059</c:v>
                </c:pt>
                <c:pt idx="893">
                  <c:v>9.9822062195726176</c:v>
                </c:pt>
                <c:pt idx="894">
                  <c:v>9.9812818025429806</c:v>
                </c:pt>
                <c:pt idx="895">
                  <c:v>9.9836270589512424</c:v>
                </c:pt>
                <c:pt idx="896">
                  <c:v>9.9841618899463356</c:v>
                </c:pt>
                <c:pt idx="897">
                  <c:v>9.9861113582937833</c:v>
                </c:pt>
                <c:pt idx="898">
                  <c:v>9.9838550850099637</c:v>
                </c:pt>
                <c:pt idx="899">
                  <c:v>9.9852400116478748</c:v>
                </c:pt>
                <c:pt idx="900">
                  <c:v>9.984855262221572</c:v>
                </c:pt>
                <c:pt idx="901">
                  <c:v>9.9794128625189842</c:v>
                </c:pt>
                <c:pt idx="902">
                  <c:v>9.9783545685859281</c:v>
                </c:pt>
                <c:pt idx="903">
                  <c:v>9.977237162590427</c:v>
                </c:pt>
                <c:pt idx="904">
                  <c:v>9.975158518808712</c:v>
                </c:pt>
                <c:pt idx="905">
                  <c:v>9.9703715270206885</c:v>
                </c:pt>
                <c:pt idx="906">
                  <c:v>9.9675437897431038</c:v>
                </c:pt>
                <c:pt idx="907">
                  <c:v>9.9633560652573578</c:v>
                </c:pt>
                <c:pt idx="908">
                  <c:v>9.9575771219824674</c:v>
                </c:pt>
                <c:pt idx="909">
                  <c:v>9.9572066085029292</c:v>
                </c:pt>
                <c:pt idx="910">
                  <c:v>9.958537788294052</c:v>
                </c:pt>
                <c:pt idx="911">
                  <c:v>9.9614729887489375</c:v>
                </c:pt>
                <c:pt idx="912">
                  <c:v>9.964117208260177</c:v>
                </c:pt>
                <c:pt idx="913">
                  <c:v>9.9638302597304573</c:v>
                </c:pt>
                <c:pt idx="914">
                  <c:v>9.9662581745160423</c:v>
                </c:pt>
                <c:pt idx="915">
                  <c:v>9.9617091178442934</c:v>
                </c:pt>
                <c:pt idx="916">
                  <c:v>9.9637339361288468</c:v>
                </c:pt>
                <c:pt idx="917">
                  <c:v>9.9628239854564526</c:v>
                </c:pt>
                <c:pt idx="918">
                  <c:v>9.9650967159932407</c:v>
                </c:pt>
                <c:pt idx="919">
                  <c:v>9.9646196336270805</c:v>
                </c:pt>
                <c:pt idx="920">
                  <c:v>9.9667881563063929</c:v>
                </c:pt>
                <c:pt idx="921">
                  <c:v>9.9629950082799041</c:v>
                </c:pt>
                <c:pt idx="922">
                  <c:v>9.9642166943649499</c:v>
                </c:pt>
                <c:pt idx="923">
                  <c:v>9.9639200892434019</c:v>
                </c:pt>
                <c:pt idx="924">
                  <c:v>9.9702411044554538</c:v>
                </c:pt>
                <c:pt idx="925">
                  <c:v>9.9697846740255045</c:v>
                </c:pt>
                <c:pt idx="926">
                  <c:v>9.9686838476154662</c:v>
                </c:pt>
                <c:pt idx="927">
                  <c:v>9.9694930024015775</c:v>
                </c:pt>
                <c:pt idx="928">
                  <c:v>9.9712523350799529</c:v>
                </c:pt>
                <c:pt idx="929">
                  <c:v>9.9701223751462749</c:v>
                </c:pt>
                <c:pt idx="930">
                  <c:v>9.9717717870962588</c:v>
                </c:pt>
                <c:pt idx="931">
                  <c:v>9.9696148585408082</c:v>
                </c:pt>
                <c:pt idx="932">
                  <c:v>9.9686117434612243</c:v>
                </c:pt>
                <c:pt idx="933">
                  <c:v>9.9701823240156955</c:v>
                </c:pt>
                <c:pt idx="934">
                  <c:v>9.970465897478789</c:v>
                </c:pt>
                <c:pt idx="935">
                  <c:v>9.9684374505141022</c:v>
                </c:pt>
                <c:pt idx="936">
                  <c:v>9.9668683094487278</c:v>
                </c:pt>
                <c:pt idx="937">
                  <c:v>9.9650292318019638</c:v>
                </c:pt>
                <c:pt idx="938">
                  <c:v>9.9637774148968674</c:v>
                </c:pt>
                <c:pt idx="939">
                  <c:v>9.9659544931027995</c:v>
                </c:pt>
                <c:pt idx="940">
                  <c:v>9.9697487799749069</c:v>
                </c:pt>
                <c:pt idx="941">
                  <c:v>9.9685534175750945</c:v>
                </c:pt>
                <c:pt idx="942">
                  <c:v>9.9674414773517128</c:v>
                </c:pt>
                <c:pt idx="943">
                  <c:v>9.9641776182743342</c:v>
                </c:pt>
                <c:pt idx="944">
                  <c:v>9.9601296175751486</c:v>
                </c:pt>
                <c:pt idx="945">
                  <c:v>9.9684687274975659</c:v>
                </c:pt>
                <c:pt idx="946">
                  <c:v>9.9662097557284142</c:v>
                </c:pt>
                <c:pt idx="947">
                  <c:v>9.9660575005127612</c:v>
                </c:pt>
                <c:pt idx="948">
                  <c:v>9.9676445754193992</c:v>
                </c:pt>
                <c:pt idx="949">
                  <c:v>9.9647192388720214</c:v>
                </c:pt>
                <c:pt idx="950">
                  <c:v>9.9652502980579811</c:v>
                </c:pt>
                <c:pt idx="951">
                  <c:v>9.9606394154016016</c:v>
                </c:pt>
                <c:pt idx="952">
                  <c:v>9.960968194904126</c:v>
                </c:pt>
                <c:pt idx="953">
                  <c:v>9.9552695067723107</c:v>
                </c:pt>
                <c:pt idx="954">
                  <c:v>9.9600713927384277</c:v>
                </c:pt>
                <c:pt idx="955">
                  <c:v>9.9597752799118098</c:v>
                </c:pt>
                <c:pt idx="956">
                  <c:v>9.9646174498830078</c:v>
                </c:pt>
                <c:pt idx="957">
                  <c:v>9.9693976631724581</c:v>
                </c:pt>
                <c:pt idx="958">
                  <c:v>9.9680709275926347</c:v>
                </c:pt>
                <c:pt idx="959">
                  <c:v>9.9620028470217221</c:v>
                </c:pt>
                <c:pt idx="960">
                  <c:v>9.9660423932764388</c:v>
                </c:pt>
                <c:pt idx="961">
                  <c:v>9.9690961072419668</c:v>
                </c:pt>
                <c:pt idx="962">
                  <c:v>9.9669631617489358</c:v>
                </c:pt>
                <c:pt idx="963">
                  <c:v>9.9689632094969056</c:v>
                </c:pt>
                <c:pt idx="964">
                  <c:v>9.9744498681611731</c:v>
                </c:pt>
                <c:pt idx="965">
                  <c:v>9.9629447035331395</c:v>
                </c:pt>
                <c:pt idx="966">
                  <c:v>9.9558695468786027</c:v>
                </c:pt>
                <c:pt idx="967">
                  <c:v>9.9490554379708556</c:v>
                </c:pt>
                <c:pt idx="968">
                  <c:v>9.9490554379708556</c:v>
                </c:pt>
                <c:pt idx="969">
                  <c:v>9.9558695468786027</c:v>
                </c:pt>
                <c:pt idx="970">
                  <c:v>9.9599319800117883</c:v>
                </c:pt>
                <c:pt idx="971">
                  <c:v>9.9599319800117883</c:v>
                </c:pt>
                <c:pt idx="997">
                  <c:v>7.6844812355047907</c:v>
                </c:pt>
                <c:pt idx="998">
                  <c:v>7.4407001457220758</c:v>
                </c:pt>
                <c:pt idx="999">
                  <c:v>7.0249001564006903</c:v>
                </c:pt>
                <c:pt idx="1000">
                  <c:v>6.8641998725870508</c:v>
                </c:pt>
                <c:pt idx="1001">
                  <c:v>6.8410998306280817</c:v>
                </c:pt>
                <c:pt idx="1002">
                  <c:v>6.7852870216374868</c:v>
                </c:pt>
                <c:pt idx="1003">
                  <c:v>6.6974998260557186</c:v>
                </c:pt>
                <c:pt idx="1004">
                  <c:v>6.5437999511777889</c:v>
                </c:pt>
                <c:pt idx="1005">
                  <c:v>6.5126996261606109</c:v>
                </c:pt>
                <c:pt idx="1006">
                  <c:v>6.5640998565722839</c:v>
                </c:pt>
                <c:pt idx="1007">
                  <c:v>6.6302014694229001</c:v>
                </c:pt>
                <c:pt idx="1008">
                  <c:v>6.4680004547190038</c:v>
                </c:pt>
                <c:pt idx="1009">
                  <c:v>6.3697996841437998</c:v>
                </c:pt>
                <c:pt idx="1010">
                  <c:v>6.291800315855653</c:v>
                </c:pt>
                <c:pt idx="1011">
                  <c:v>6.2648003891008557</c:v>
                </c:pt>
                <c:pt idx="1012">
                  <c:v>6.1936003723167232</c:v>
                </c:pt>
                <c:pt idx="1013">
                  <c:v>6.0810996810905635</c:v>
                </c:pt>
                <c:pt idx="1014">
                  <c:v>5.9761998733520159</c:v>
                </c:pt>
                <c:pt idx="1015">
                  <c:v>5.8882003082326264</c:v>
                </c:pt>
                <c:pt idx="1016">
                  <c:v>5.8057995376584586</c:v>
                </c:pt>
                <c:pt idx="1017">
                  <c:v>5.7332033447310096</c:v>
                </c:pt>
                <c:pt idx="1018">
                  <c:v>5.6716004180925665</c:v>
                </c:pt>
                <c:pt idx="1019">
                  <c:v>5.593000444030622</c:v>
                </c:pt>
                <c:pt idx="1020">
                  <c:v>5.496099534611858</c:v>
                </c:pt>
                <c:pt idx="1021">
                  <c:v>5.4192999008228071</c:v>
                </c:pt>
                <c:pt idx="1022">
                  <c:v>5.3309023620604421</c:v>
                </c:pt>
                <c:pt idx="1023">
                  <c:v>5.2559001907357015</c:v>
                </c:pt>
                <c:pt idx="1024">
                  <c:v>5.1703998962402693</c:v>
                </c:pt>
                <c:pt idx="1025">
                  <c:v>5.087899818427104</c:v>
                </c:pt>
                <c:pt idx="1026">
                  <c:v>5.0087000396742951</c:v>
                </c:pt>
                <c:pt idx="1027">
                  <c:v>4.9327011596760713</c:v>
                </c:pt>
                <c:pt idx="1028">
                  <c:v>4.823800009158731</c:v>
                </c:pt>
                <c:pt idx="1029">
                  <c:v>4.7858999794043484</c:v>
                </c:pt>
                <c:pt idx="1030">
                  <c:v>4.6841999214157113</c:v>
                </c:pt>
                <c:pt idx="1031">
                  <c:v>4.6171999733051052</c:v>
                </c:pt>
                <c:pt idx="1032">
                  <c:v>4.5770030738858622</c:v>
                </c:pt>
                <c:pt idx="1033">
                  <c:v>4.4983001174987294</c:v>
                </c:pt>
                <c:pt idx="1034">
                  <c:v>4.4403000762977172</c:v>
                </c:pt>
                <c:pt idx="1035">
                  <c:v>4.3916998931890703</c:v>
                </c:pt>
                <c:pt idx="1036">
                  <c:v>4.3102999374459614</c:v>
                </c:pt>
                <c:pt idx="1037">
                  <c:v>4.2515033821182442</c:v>
                </c:pt>
                <c:pt idx="1038">
                  <c:v>4.2131001899761031</c:v>
                </c:pt>
                <c:pt idx="1039">
                  <c:v>4.1541999076871434</c:v>
                </c:pt>
                <c:pt idx="1040">
                  <c:v>4.080499785617576</c:v>
                </c:pt>
                <c:pt idx="1041">
                  <c:v>4.0209000015311176</c:v>
                </c:pt>
                <c:pt idx="1042">
                  <c:v>3.9542032592798932</c:v>
                </c:pt>
                <c:pt idx="1043">
                  <c:v>3.9123002212581923</c:v>
                </c:pt>
                <c:pt idx="1044">
                  <c:v>3.853700201419997</c:v>
                </c:pt>
                <c:pt idx="1045">
                  <c:v>3.8053999130279408</c:v>
                </c:pt>
                <c:pt idx="1046">
                  <c:v>3.7475002281207708</c:v>
                </c:pt>
                <c:pt idx="1047">
                  <c:v>3.6912021461539553</c:v>
                </c:pt>
                <c:pt idx="1048">
                  <c:v>3.6426999023460667</c:v>
                </c:pt>
                <c:pt idx="1049">
                  <c:v>3.6119002326959162</c:v>
                </c:pt>
                <c:pt idx="1050">
                  <c:v>3.5682998504635179</c:v>
                </c:pt>
                <c:pt idx="1051">
                  <c:v>3.5244000236489228</c:v>
                </c:pt>
                <c:pt idx="1052">
                  <c:v>3.4849026596057229</c:v>
                </c:pt>
                <c:pt idx="1053">
                  <c:v>3.4512001892071567</c:v>
                </c:pt>
                <c:pt idx="1054">
                  <c:v>3.4001999160755076</c:v>
                </c:pt>
                <c:pt idx="1055">
                  <c:v>3.3629999870317988</c:v>
                </c:pt>
                <c:pt idx="1056">
                  <c:v>3.3091998680101824</c:v>
                </c:pt>
                <c:pt idx="1057">
                  <c:v>3.2571020790128387</c:v>
                </c:pt>
                <c:pt idx="1058">
                  <c:v>3.2057001159701031</c:v>
                </c:pt>
                <c:pt idx="1059">
                  <c:v>3.1553001869178843</c:v>
                </c:pt>
                <c:pt idx="1060">
                  <c:v>3.112700077057525</c:v>
                </c:pt>
                <c:pt idx="1061">
                  <c:v>3.0674999610928353</c:v>
                </c:pt>
                <c:pt idx="1062">
                  <c:v>3.0294025039693224</c:v>
                </c:pt>
                <c:pt idx="1063">
                  <c:v>2.9937998527529999</c:v>
                </c:pt>
                <c:pt idx="1064">
                  <c:v>2.9534000656203716</c:v>
                </c:pt>
                <c:pt idx="1065">
                  <c:v>2.9165002059962717</c:v>
                </c:pt>
                <c:pt idx="1066">
                  <c:v>2.8775000144960359</c:v>
                </c:pt>
                <c:pt idx="1067">
                  <c:v>2.8416022010787856</c:v>
                </c:pt>
                <c:pt idx="1068">
                  <c:v>2.8053002349915914</c:v>
                </c:pt>
                <c:pt idx="1069">
                  <c:v>2.7621999259936274</c:v>
                </c:pt>
                <c:pt idx="1070">
                  <c:v>2.7268002204873483</c:v>
                </c:pt>
                <c:pt idx="1071">
                  <c:v>2.6893001075732172</c:v>
                </c:pt>
                <c:pt idx="1072">
                  <c:v>2.6536019050618052</c:v>
                </c:pt>
                <c:pt idx="1073">
                  <c:v>2.6200000900280429</c:v>
                </c:pt>
                <c:pt idx="1074">
                  <c:v>2.5929001670810976</c:v>
                </c:pt>
                <c:pt idx="1075">
                  <c:v>2.5640999214228941</c:v>
                </c:pt>
                <c:pt idx="1076">
                  <c:v>2.5324998054566095</c:v>
                </c:pt>
                <c:pt idx="1077">
                  <c:v>2.5034018020669464</c:v>
                </c:pt>
                <c:pt idx="1078">
                  <c:v>2.4696000053445459</c:v>
                </c:pt>
                <c:pt idx="1079">
                  <c:v>2.4330999168378185</c:v>
                </c:pt>
                <c:pt idx="1080">
                  <c:v>2.4049002174433554</c:v>
                </c:pt>
                <c:pt idx="1081">
                  <c:v>2.3772002372716088</c:v>
                </c:pt>
                <c:pt idx="1082">
                  <c:v>2.3437016998359468</c:v>
                </c:pt>
                <c:pt idx="1083">
                  <c:v>2.3103001686104108</c:v>
                </c:pt>
                <c:pt idx="1084">
                  <c:v>2.2815998535152175</c:v>
                </c:pt>
                <c:pt idx="1085">
                  <c:v>2.2556002174387686</c:v>
                </c:pt>
                <c:pt idx="1086">
                  <c:v>2.2302000350973685</c:v>
                </c:pt>
                <c:pt idx="1087">
                  <c:v>2.2058020889307954</c:v>
                </c:pt>
                <c:pt idx="1088">
                  <c:v>2.1757997940076166</c:v>
                </c:pt>
                <c:pt idx="1089">
                  <c:v>2.1517998771669227</c:v>
                </c:pt>
                <c:pt idx="1090">
                  <c:v>2.1273001686058706</c:v>
                </c:pt>
                <c:pt idx="1091">
                  <c:v>2.0976998054538853</c:v>
                </c:pt>
                <c:pt idx="1092">
                  <c:v>2.0731015487690456</c:v>
                </c:pt>
                <c:pt idx="1093">
                  <c:v>2.049300096128718</c:v>
                </c:pt>
                <c:pt idx="1094">
                  <c:v>2.0238998687782441</c:v>
                </c:pt>
                <c:pt idx="1095">
                  <c:v>1.9983999160758685</c:v>
                </c:pt>
                <c:pt idx="1096">
                  <c:v>1.976800238036958</c:v>
                </c:pt>
                <c:pt idx="1097">
                  <c:v>1.9541017761221156</c:v>
                </c:pt>
                <c:pt idx="1098">
                  <c:v>1.9337001785315806</c:v>
                </c:pt>
                <c:pt idx="1099">
                  <c:v>1.9110000869768555</c:v>
                </c:pt>
                <c:pt idx="1100">
                  <c:v>1.8908999168415903</c:v>
                </c:pt>
                <c:pt idx="1101">
                  <c:v>1.8620997650214122</c:v>
                </c:pt>
                <c:pt idx="1102">
                  <c:v>1.8377013725330471</c:v>
                </c:pt>
                <c:pt idx="1103">
                  <c:v>1.8119999893242493</c:v>
                </c:pt>
                <c:pt idx="1104">
                  <c:v>1.7864999099765555</c:v>
                </c:pt>
                <c:pt idx="1105">
                  <c:v>1.7642000930791255</c:v>
                </c:pt>
                <c:pt idx="1106">
                  <c:v>1.7452001312267384</c:v>
                </c:pt>
                <c:pt idx="1107">
                  <c:v>1.7292014671329525</c:v>
                </c:pt>
                <c:pt idx="1108">
                  <c:v>1.7064001625112724</c:v>
                </c:pt>
                <c:pt idx="1109">
                  <c:v>1.6864002311776858</c:v>
                </c:pt>
                <c:pt idx="1110">
                  <c:v>1.6707001396207488</c:v>
                </c:pt>
                <c:pt idx="1111">
                  <c:v>1.6475998550449731</c:v>
                </c:pt>
                <c:pt idx="1112">
                  <c:v>1.6318011970506632</c:v>
                </c:pt>
                <c:pt idx="1113">
                  <c:v>1.6121999618553673</c:v>
                </c:pt>
                <c:pt idx="1114">
                  <c:v>1.5902000183123164</c:v>
                </c:pt>
                <c:pt idx="1115">
                  <c:v>1.5692998664890183</c:v>
                </c:pt>
                <c:pt idx="1116">
                  <c:v>1.5473000015263096</c:v>
                </c:pt>
                <c:pt idx="1117">
                  <c:v>1.525201494601788</c:v>
                </c:pt>
                <c:pt idx="1118">
                  <c:v>1.5090001838689204</c:v>
                </c:pt>
                <c:pt idx="1119">
                  <c:v>1.4902001739537809</c:v>
                </c:pt>
                <c:pt idx="1120">
                  <c:v>1.4718000343345921</c:v>
                </c:pt>
                <c:pt idx="1121">
                  <c:v>1.4635998886151356</c:v>
                </c:pt>
                <c:pt idx="1122">
                  <c:v>1.4469014450078248</c:v>
                </c:pt>
                <c:pt idx="1123">
                  <c:v>1.4300000015282421</c:v>
                </c:pt>
                <c:pt idx="1124">
                  <c:v>1.4134999221787439</c:v>
                </c:pt>
                <c:pt idx="1125">
                  <c:v>1.3948999122658279</c:v>
                </c:pt>
                <c:pt idx="1126">
                  <c:v>1.3783999053994194</c:v>
                </c:pt>
                <c:pt idx="1127">
                  <c:v>1.365101325995056</c:v>
                </c:pt>
                <c:pt idx="1128">
                  <c:v>1.345500226590957</c:v>
                </c:pt>
                <c:pt idx="1129">
                  <c:v>1.3246000114449998</c:v>
                </c:pt>
                <c:pt idx="1130">
                  <c:v>1.3078998626733664</c:v>
                </c:pt>
                <c:pt idx="1131">
                  <c:v>1.2939000549376942</c:v>
                </c:pt>
                <c:pt idx="1132">
                  <c:v>1.2827015930160997</c:v>
                </c:pt>
                <c:pt idx="1133">
                  <c:v>1.2687999984773342</c:v>
                </c:pt>
                <c:pt idx="1134">
                  <c:v>1.2530001335180714</c:v>
                </c:pt>
                <c:pt idx="1135">
                  <c:v>1.2369001327533624</c:v>
                </c:pt>
                <c:pt idx="1136">
                  <c:v>1.2229001922605676</c:v>
                </c:pt>
                <c:pt idx="1137">
                  <c:v>1.2068015434342669</c:v>
                </c:pt>
                <c:pt idx="1138">
                  <c:v>1.1970999549885164</c:v>
                </c:pt>
                <c:pt idx="1139">
                  <c:v>1.1851000083916006</c:v>
                </c:pt>
                <c:pt idx="1140">
                  <c:v>1.1688999443140347</c:v>
                </c:pt>
                <c:pt idx="1141">
                  <c:v>1.1517998863200773</c:v>
                </c:pt>
                <c:pt idx="1142">
                  <c:v>1.1362014610276674</c:v>
                </c:pt>
                <c:pt idx="1143">
                  <c:v>1.1243001594557427</c:v>
                </c:pt>
                <c:pt idx="1144">
                  <c:v>1.1117999565103673</c:v>
                </c:pt>
                <c:pt idx="1145">
                  <c:v>1.1008000885049114</c:v>
                </c:pt>
                <c:pt idx="1146">
                  <c:v>1.0860998130810913</c:v>
                </c:pt>
                <c:pt idx="1147">
                  <c:v>1.0699009017989738</c:v>
                </c:pt>
                <c:pt idx="1148">
                  <c:v>1.051800098415697</c:v>
                </c:pt>
                <c:pt idx="1149">
                  <c:v>1.037100100707903</c:v>
                </c:pt>
                <c:pt idx="1150">
                  <c:v>1.0236999732951517</c:v>
                </c:pt>
                <c:pt idx="1151">
                  <c:v>1.0126998367341002</c:v>
                </c:pt>
                <c:pt idx="1152">
                  <c:v>1.0013010612528888</c:v>
                </c:pt>
                <c:pt idx="1153">
                  <c:v>0.99119989853352308</c:v>
                </c:pt>
                <c:pt idx="1154">
                  <c:v>0.98419988251407631</c:v>
                </c:pt>
                <c:pt idx="1155">
                  <c:v>0.97960012894327519</c:v>
                </c:pt>
                <c:pt idx="1156">
                  <c:v>0.97189998016256141</c:v>
                </c:pt>
                <c:pt idx="1157">
                  <c:v>0.9596011352550704</c:v>
                </c:pt>
                <c:pt idx="1158">
                  <c:v>0.95109997864346951</c:v>
                </c:pt>
                <c:pt idx="1159">
                  <c:v>0.94529982987296535</c:v>
                </c:pt>
                <c:pt idx="1160">
                  <c:v>0.93760003433271777</c:v>
                </c:pt>
                <c:pt idx="1161">
                  <c:v>0.92670016937336186</c:v>
                </c:pt>
                <c:pt idx="1162">
                  <c:v>0.91790118256176356</c:v>
                </c:pt>
                <c:pt idx="1163">
                  <c:v>0.90530010146903805</c:v>
                </c:pt>
                <c:pt idx="1164">
                  <c:v>0.89670017319440376</c:v>
                </c:pt>
                <c:pt idx="1165">
                  <c:v>0.88629984360159142</c:v>
                </c:pt>
                <c:pt idx="1166">
                  <c:v>0.87589991532149725</c:v>
                </c:pt>
                <c:pt idx="1167">
                  <c:v>0.86200115509564057</c:v>
                </c:pt>
                <c:pt idx="1168">
                  <c:v>0.85309979629528243</c:v>
                </c:pt>
                <c:pt idx="1169">
                  <c:v>0.8405000732454937</c:v>
                </c:pt>
                <c:pt idx="1170">
                  <c:v>0.83220006637566257</c:v>
                </c:pt>
                <c:pt idx="1171">
                  <c:v>0.8238000686687883</c:v>
                </c:pt>
                <c:pt idx="1172">
                  <c:v>0.81750109406129923</c:v>
                </c:pt>
                <c:pt idx="1173">
                  <c:v>0.80709988632588647</c:v>
                </c:pt>
                <c:pt idx="1174">
                  <c:v>0.80059995193732902</c:v>
                </c:pt>
                <c:pt idx="1175">
                  <c:v>0.79450001754594268</c:v>
                </c:pt>
                <c:pt idx="1176">
                  <c:v>0.78960014953918289</c:v>
                </c:pt>
                <c:pt idx="1177">
                  <c:v>0.78290116882271832</c:v>
                </c:pt>
                <c:pt idx="1178">
                  <c:v>0.77590001220960403</c:v>
                </c:pt>
                <c:pt idx="1179">
                  <c:v>0.76570015640754718</c:v>
                </c:pt>
                <c:pt idx="1180">
                  <c:v>0.75780002288956894</c:v>
                </c:pt>
                <c:pt idx="1181">
                  <c:v>0.75030023346334929</c:v>
                </c:pt>
                <c:pt idx="1182">
                  <c:v>0.74400111694558291</c:v>
                </c:pt>
                <c:pt idx="1183">
                  <c:v>0.7406998214792111</c:v>
                </c:pt>
                <c:pt idx="1184">
                  <c:v>0.73049983292003162</c:v>
                </c:pt>
                <c:pt idx="1185">
                  <c:v>0.72049996795976767</c:v>
                </c:pt>
                <c:pt idx="1186">
                  <c:v>0.71220011825789697</c:v>
                </c:pt>
                <c:pt idx="1187">
                  <c:v>0.70660087814758299</c:v>
                </c:pt>
                <c:pt idx="1188">
                  <c:v>0.69979993285960518</c:v>
                </c:pt>
                <c:pt idx="1189">
                  <c:v>0.69629992599948309</c:v>
                </c:pt>
                <c:pt idx="1190">
                  <c:v>0.69350020905403653</c:v>
                </c:pt>
                <c:pt idx="1191">
                  <c:v>0.68780021133716218</c:v>
                </c:pt>
                <c:pt idx="1192">
                  <c:v>0.68320102844154462</c:v>
                </c:pt>
                <c:pt idx="1193">
                  <c:v>0.67649995346437208</c:v>
                </c:pt>
                <c:pt idx="1194">
                  <c:v>0.66760004348907387</c:v>
                </c:pt>
                <c:pt idx="1195">
                  <c:v>0.65899990997422719</c:v>
                </c:pt>
                <c:pt idx="1196">
                  <c:v>0.65260012054932304</c:v>
                </c:pt>
                <c:pt idx="1197">
                  <c:v>0.64150108871399425</c:v>
                </c:pt>
                <c:pt idx="1198">
                  <c:v>0.63309987793036271</c:v>
                </c:pt>
                <c:pt idx="1199">
                  <c:v>0.62490023345890222</c:v>
                </c:pt>
                <c:pt idx="1200">
                  <c:v>0.61849976196390344</c:v>
                </c:pt>
                <c:pt idx="1201">
                  <c:v>0.61409977341099875</c:v>
                </c:pt>
                <c:pt idx="1202">
                  <c:v>0.60900127258355496</c:v>
                </c:pt>
                <c:pt idx="1203">
                  <c:v>0.60320018234051531</c:v>
                </c:pt>
                <c:pt idx="1204">
                  <c:v>0.5950001213059295</c:v>
                </c:pt>
                <c:pt idx="1205">
                  <c:v>0.58870020218455466</c:v>
                </c:pt>
                <c:pt idx="1206">
                  <c:v>0.57739987564127659</c:v>
                </c:pt>
                <c:pt idx="1207">
                  <c:v>0.57350083466008073</c:v>
                </c:pt>
                <c:pt idx="1208">
                  <c:v>0.56760016708722105</c:v>
                </c:pt>
                <c:pt idx="1209">
                  <c:v>0.55740018768119626</c:v>
                </c:pt>
                <c:pt idx="1210">
                  <c:v>0.55320000000210712</c:v>
                </c:pt>
                <c:pt idx="1211">
                  <c:v>0.55110000228887657</c:v>
                </c:pt>
                <c:pt idx="1212">
                  <c:v>0.54740109710837714</c:v>
                </c:pt>
                <c:pt idx="1213">
                  <c:v>0.54059991646499839</c:v>
                </c:pt>
                <c:pt idx="1214">
                  <c:v>0.53389999733190052</c:v>
                </c:pt>
                <c:pt idx="1215">
                  <c:v>0.52549998474569293</c:v>
                </c:pt>
                <c:pt idx="1216">
                  <c:v>0.51539997520740144</c:v>
                </c:pt>
                <c:pt idx="1217">
                  <c:v>0.50820095558447065</c:v>
                </c:pt>
                <c:pt idx="1218">
                  <c:v>0.50379998626885936</c:v>
                </c:pt>
                <c:pt idx="1219">
                  <c:v>0.49479997673188336</c:v>
                </c:pt>
                <c:pt idx="1220">
                  <c:v>0.48300008201476885</c:v>
                </c:pt>
                <c:pt idx="1221">
                  <c:v>0.46960008163296152</c:v>
                </c:pt>
                <c:pt idx="1222">
                  <c:v>0.46420092315383954</c:v>
                </c:pt>
                <c:pt idx="1223">
                  <c:v>0.45769988442043541</c:v>
                </c:pt>
                <c:pt idx="1224">
                  <c:v>0.45099993515032111</c:v>
                </c:pt>
                <c:pt idx="1225">
                  <c:v>0.44529997978679603</c:v>
                </c:pt>
                <c:pt idx="1226">
                  <c:v>0.4418998886103509</c:v>
                </c:pt>
                <c:pt idx="1227">
                  <c:v>0.43950108909484698</c:v>
                </c:pt>
                <c:pt idx="1228">
                  <c:v>0.43580011367885163</c:v>
                </c:pt>
                <c:pt idx="1229">
                  <c:v>0.43129991988826077</c:v>
                </c:pt>
                <c:pt idx="1230">
                  <c:v>0.42740004615916405</c:v>
                </c:pt>
                <c:pt idx="1231">
                  <c:v>0.4221999340079492</c:v>
                </c:pt>
                <c:pt idx="1232">
                  <c:v>0.41480088119715219</c:v>
                </c:pt>
                <c:pt idx="1233">
                  <c:v>0.40639997825928731</c:v>
                </c:pt>
                <c:pt idx="1234">
                  <c:v>0.40220008926553419</c:v>
                </c:pt>
                <c:pt idx="1235">
                  <c:v>0.39619991073413985</c:v>
                </c:pt>
                <c:pt idx="1236">
                  <c:v>0.39249999770981958</c:v>
                </c:pt>
                <c:pt idx="1237">
                  <c:v>0.38440097503917059</c:v>
                </c:pt>
                <c:pt idx="1238">
                  <c:v>0.38120003891526721</c:v>
                </c:pt>
                <c:pt idx="1239">
                  <c:v>0.37470002022018889</c:v>
                </c:pt>
                <c:pt idx="1240">
                  <c:v>0.36849993515352253</c:v>
                </c:pt>
                <c:pt idx="1241">
                  <c:v>0.36379988937551389</c:v>
                </c:pt>
                <c:pt idx="1242">
                  <c:v>0.3603008575446438</c:v>
                </c:pt>
                <c:pt idx="1243">
                  <c:v>0.35410008735925658</c:v>
                </c:pt>
                <c:pt idx="1244">
                  <c:v>0.35030010490299901</c:v>
                </c:pt>
                <c:pt idx="1245">
                  <c:v>0.34600002288789256</c:v>
                </c:pt>
                <c:pt idx="1246">
                  <c:v>0.34360008583462331</c:v>
                </c:pt>
                <c:pt idx="1247">
                  <c:v>0.33660102386784274</c:v>
                </c:pt>
                <c:pt idx="1248">
                  <c:v>0.33210001220868435</c:v>
                </c:pt>
                <c:pt idx="1249">
                  <c:v>0.32859999962238362</c:v>
                </c:pt>
                <c:pt idx="1250">
                  <c:v>0.32279999923775904</c:v>
                </c:pt>
                <c:pt idx="1251">
                  <c:v>0.31439999580470612</c:v>
                </c:pt>
                <c:pt idx="1252">
                  <c:v>0.30970084649015917</c:v>
                </c:pt>
                <c:pt idx="1253">
                  <c:v>0.30569988326897146</c:v>
                </c:pt>
                <c:pt idx="1254">
                  <c:v>0.30010007591044996</c:v>
                </c:pt>
                <c:pt idx="1255">
                  <c:v>0.29819992752163671</c:v>
                </c:pt>
                <c:pt idx="1256">
                  <c:v>0.29850008086941671</c:v>
                </c:pt>
                <c:pt idx="1257">
                  <c:v>0.29590058136091102</c:v>
                </c:pt>
                <c:pt idx="1258">
                  <c:v>0.29320006485068006</c:v>
                </c:pt>
                <c:pt idx="1259">
                  <c:v>0.29409991035208805</c:v>
                </c:pt>
                <c:pt idx="1260">
                  <c:v>0.29110006980772596</c:v>
                </c:pt>
                <c:pt idx="1261">
                  <c:v>0.28420003624341916</c:v>
                </c:pt>
                <c:pt idx="1262">
                  <c:v>0.27770057907036971</c:v>
                </c:pt>
                <c:pt idx="1263">
                  <c:v>0.2730000656156335</c:v>
                </c:pt>
                <c:pt idx="1264">
                  <c:v>0.27009989014186431</c:v>
                </c:pt>
                <c:pt idx="1265">
                  <c:v>0.26470001945563126</c:v>
                </c:pt>
                <c:pt idx="1266">
                  <c:v>0.26080007324344479</c:v>
                </c:pt>
                <c:pt idx="1267">
                  <c:v>0.25940070037904661</c:v>
                </c:pt>
                <c:pt idx="1268">
                  <c:v>0.25720000877481652</c:v>
                </c:pt>
                <c:pt idx="1269">
                  <c:v>0.25539999923785217</c:v>
                </c:pt>
                <c:pt idx="1270">
                  <c:v>0.25619994736189255</c:v>
                </c:pt>
                <c:pt idx="1271">
                  <c:v>0.25309996185387718</c:v>
                </c:pt>
                <c:pt idx="1272">
                  <c:v>0.24730070991790853</c:v>
                </c:pt>
                <c:pt idx="1273">
                  <c:v>0.24449999428179581</c:v>
                </c:pt>
                <c:pt idx="1274">
                  <c:v>0.2441999877919443</c:v>
                </c:pt>
                <c:pt idx="1275">
                  <c:v>0.24170002059690887</c:v>
                </c:pt>
                <c:pt idx="1276">
                  <c:v>0.24439908142085187</c:v>
                </c:pt>
                <c:pt idx="1277">
                  <c:v>0.23970075607212493</c:v>
                </c:pt>
                <c:pt idx="1278">
                  <c:v>0.23650003128568642</c:v>
                </c:pt>
                <c:pt idx="1279">
                  <c:v>0.23210070686036488</c:v>
                </c:pt>
                <c:pt idx="1280">
                  <c:v>0.22610073967371136</c:v>
                </c:pt>
                <c:pt idx="1281">
                  <c:v>0.22419909133895999</c:v>
                </c:pt>
                <c:pt idx="1282">
                  <c:v>0.22610078391880961</c:v>
                </c:pt>
                <c:pt idx="1283">
                  <c:v>0.22179927749675699</c:v>
                </c:pt>
                <c:pt idx="1284">
                  <c:v>0.2190009098048904</c:v>
                </c:pt>
                <c:pt idx="1285">
                  <c:v>0.21980062561488012</c:v>
                </c:pt>
                <c:pt idx="1286">
                  <c:v>0.21109950562095037</c:v>
                </c:pt>
                <c:pt idx="1287">
                  <c:v>0.20700065803976031</c:v>
                </c:pt>
                <c:pt idx="1288">
                  <c:v>0.2046993598996778</c:v>
                </c:pt>
                <c:pt idx="1289">
                  <c:v>0.20330053939687787</c:v>
                </c:pt>
                <c:pt idx="1290">
                  <c:v>0.19950074730149936</c:v>
                </c:pt>
                <c:pt idx="1291">
                  <c:v>0.19379934044263791</c:v>
                </c:pt>
                <c:pt idx="1292">
                  <c:v>0.18910083084483631</c:v>
                </c:pt>
                <c:pt idx="1293">
                  <c:v>0.19009924888814567</c:v>
                </c:pt>
                <c:pt idx="1294">
                  <c:v>0.18960061568941455</c:v>
                </c:pt>
                <c:pt idx="1295">
                  <c:v>0.18810075416695327</c:v>
                </c:pt>
                <c:pt idx="1296">
                  <c:v>0.18829924164310796</c:v>
                </c:pt>
                <c:pt idx="1297">
                  <c:v>0.18500043335370719</c:v>
                </c:pt>
                <c:pt idx="1298">
                  <c:v>0.18309948540263576</c:v>
                </c:pt>
                <c:pt idx="1299">
                  <c:v>0.18110073738353094</c:v>
                </c:pt>
                <c:pt idx="1300">
                  <c:v>0.18040083656524075</c:v>
                </c:pt>
                <c:pt idx="1301">
                  <c:v>0.18239919433835894</c:v>
                </c:pt>
                <c:pt idx="1302">
                  <c:v>0.18200031662127003</c:v>
                </c:pt>
                <c:pt idx="1303">
                  <c:v>0.17519968566921307</c:v>
                </c:pt>
                <c:pt idx="1304">
                  <c:v>0.17390081710618688</c:v>
                </c:pt>
                <c:pt idx="1305">
                  <c:v>0.17230087699863361</c:v>
                </c:pt>
                <c:pt idx="1306">
                  <c:v>0.17219916229078081</c:v>
                </c:pt>
                <c:pt idx="1307">
                  <c:v>0.16890055313706398</c:v>
                </c:pt>
                <c:pt idx="1308">
                  <c:v>0.16889946327864891</c:v>
                </c:pt>
                <c:pt idx="1309">
                  <c:v>0.16570075455092592</c:v>
                </c:pt>
                <c:pt idx="1310">
                  <c:v>0.16470040703279665</c:v>
                </c:pt>
                <c:pt idx="1311">
                  <c:v>0.1605995948848431</c:v>
                </c:pt>
                <c:pt idx="1312">
                  <c:v>0.157600379185169</c:v>
                </c:pt>
                <c:pt idx="1313">
                  <c:v>0.15239970893890131</c:v>
                </c:pt>
                <c:pt idx="1314">
                  <c:v>0.14830046310817124</c:v>
                </c:pt>
                <c:pt idx="1315">
                  <c:v>0.14690094566321932</c:v>
                </c:pt>
                <c:pt idx="1316">
                  <c:v>0.14719898338080384</c:v>
                </c:pt>
                <c:pt idx="1317">
                  <c:v>0.1435005191815435</c:v>
                </c:pt>
                <c:pt idx="1318">
                  <c:v>0.14059936295234365</c:v>
                </c:pt>
                <c:pt idx="1319">
                  <c:v>0.14160057564004092</c:v>
                </c:pt>
                <c:pt idx="1320">
                  <c:v>0.14110067787987646</c:v>
                </c:pt>
                <c:pt idx="1321">
                  <c:v>0.14109930420090677</c:v>
                </c:pt>
                <c:pt idx="1322">
                  <c:v>0.14110073738265783</c:v>
                </c:pt>
                <c:pt idx="1323">
                  <c:v>0.13929916153574595</c:v>
                </c:pt>
                <c:pt idx="1324">
                  <c:v>0.13700065193552291</c:v>
                </c:pt>
                <c:pt idx="1325">
                  <c:v>0.13360072097566444</c:v>
                </c:pt>
                <c:pt idx="1326">
                  <c:v>0.1355992176104337</c:v>
                </c:pt>
                <c:pt idx="1327">
                  <c:v>0.13270021323842229</c:v>
                </c:pt>
                <c:pt idx="1328">
                  <c:v>0.13099982376297703</c:v>
                </c:pt>
                <c:pt idx="1329">
                  <c:v>0.12430055084405467</c:v>
                </c:pt>
                <c:pt idx="1330">
                  <c:v>0.12070048408349976</c:v>
                </c:pt>
                <c:pt idx="1331">
                  <c:v>0.11909932785056299</c:v>
                </c:pt>
                <c:pt idx="1332">
                  <c:v>0.11980058594053844</c:v>
                </c:pt>
                <c:pt idx="1333">
                  <c:v>0.11709942970628617</c:v>
                </c:pt>
                <c:pt idx="1334">
                  <c:v>0.11150080261722906</c:v>
                </c:pt>
                <c:pt idx="1335">
                  <c:v>0.10720055770798353</c:v>
                </c:pt>
                <c:pt idx="1336">
                  <c:v>0.10189950409403536</c:v>
                </c:pt>
                <c:pt idx="1337">
                  <c:v>9.5100632475805469E-2</c:v>
                </c:pt>
                <c:pt idx="1338">
                  <c:v>9.2999301152303815E-2</c:v>
                </c:pt>
                <c:pt idx="1339">
                  <c:v>9.2100556190416683E-2</c:v>
                </c:pt>
                <c:pt idx="1340">
                  <c:v>9.040062523126835E-2</c:v>
                </c:pt>
                <c:pt idx="1341">
                  <c:v>9.0499257661576848E-2</c:v>
                </c:pt>
                <c:pt idx="1342">
                  <c:v>8.870085678063333E-2</c:v>
                </c:pt>
                <c:pt idx="1343">
                  <c:v>8.9499247747880872E-2</c:v>
                </c:pt>
                <c:pt idx="1344">
                  <c:v>8.8100780492823105E-2</c:v>
                </c:pt>
                <c:pt idx="1345">
                  <c:v>9.0800598911300767E-2</c:v>
                </c:pt>
                <c:pt idx="1346">
                  <c:v>8.7599373247940093E-2</c:v>
                </c:pt>
                <c:pt idx="1347">
                  <c:v>8.9200727845309302E-2</c:v>
                </c:pt>
                <c:pt idx="1348">
                  <c:v>8.8999393468839116E-2</c:v>
                </c:pt>
                <c:pt idx="1349">
                  <c:v>8.620062141562812E-2</c:v>
                </c:pt>
                <c:pt idx="1350">
                  <c:v>8.4300557711685542E-2</c:v>
                </c:pt>
                <c:pt idx="1351">
                  <c:v>8.0999573518056422E-2</c:v>
                </c:pt>
                <c:pt idx="1352">
                  <c:v>8.1900559998757672E-2</c:v>
                </c:pt>
                <c:pt idx="1353">
                  <c:v>8.2099433901021257E-2</c:v>
                </c:pt>
                <c:pt idx="1354">
                  <c:v>7.8300906374352053E-2</c:v>
                </c:pt>
                <c:pt idx="1355">
                  <c:v>7.8900893786340021E-2</c:v>
                </c:pt>
                <c:pt idx="1356">
                  <c:v>7.8199212272011209E-2</c:v>
                </c:pt>
                <c:pt idx="1357">
                  <c:v>7.4000307467940729E-2</c:v>
                </c:pt>
                <c:pt idx="1358">
                  <c:v>6.9399637221067678E-2</c:v>
                </c:pt>
                <c:pt idx="1359">
                  <c:v>6.8700349045684561E-2</c:v>
                </c:pt>
                <c:pt idx="1360">
                  <c:v>6.1100397113477811E-2</c:v>
                </c:pt>
                <c:pt idx="1361">
                  <c:v>5.8099584959563799E-2</c:v>
                </c:pt>
                <c:pt idx="1362">
                  <c:v>5.4100722503790166E-2</c:v>
                </c:pt>
                <c:pt idx="1363">
                  <c:v>5.0899424364615697E-2</c:v>
                </c:pt>
                <c:pt idx="1364">
                  <c:v>5.1300754930707626E-2</c:v>
                </c:pt>
                <c:pt idx="1365">
                  <c:v>4.8300476839358453E-2</c:v>
                </c:pt>
                <c:pt idx="1366">
                  <c:v>4.5399568174616434E-2</c:v>
                </c:pt>
                <c:pt idx="1367">
                  <c:v>4.1000364682986401E-2</c:v>
                </c:pt>
                <c:pt idx="1368">
                  <c:v>3.849955558689544E-2</c:v>
                </c:pt>
                <c:pt idx="1369">
                  <c:v>3.8500436399772298E-2</c:v>
                </c:pt>
                <c:pt idx="1370">
                  <c:v>3.6700209813716356E-2</c:v>
                </c:pt>
                <c:pt idx="1371">
                  <c:v>3.0799787142314017E-2</c:v>
                </c:pt>
                <c:pt idx="1372">
                  <c:v>3.0000770573678892E-2</c:v>
                </c:pt>
                <c:pt idx="1373">
                  <c:v>3.1199366763758007E-2</c:v>
                </c:pt>
                <c:pt idx="1374">
                  <c:v>3.2500519184395671E-2</c:v>
                </c:pt>
                <c:pt idx="1375">
                  <c:v>3.0600585174397565E-2</c:v>
                </c:pt>
                <c:pt idx="1376">
                  <c:v>3.0599287041695789E-2</c:v>
                </c:pt>
                <c:pt idx="1377">
                  <c:v>2.6900602722889744E-2</c:v>
                </c:pt>
                <c:pt idx="1378">
                  <c:v>2.5499340823444072E-2</c:v>
                </c:pt>
                <c:pt idx="1379">
                  <c:v>2.4000532532227226E-2</c:v>
                </c:pt>
                <c:pt idx="1380">
                  <c:v>2.2000372315233108E-2</c:v>
                </c:pt>
                <c:pt idx="1381">
                  <c:v>1.7199460598931182E-2</c:v>
                </c:pt>
                <c:pt idx="1382">
                  <c:v>1.2700537874479778E-2</c:v>
                </c:pt>
                <c:pt idx="1383">
                  <c:v>1.1499451065901667E-2</c:v>
                </c:pt>
                <c:pt idx="1384">
                  <c:v>1.3500787732482422E-2</c:v>
                </c:pt>
                <c:pt idx="1385">
                  <c:v>1.5300579070753884E-2</c:v>
                </c:pt>
                <c:pt idx="1386">
                  <c:v>1.4599320224078838E-2</c:v>
                </c:pt>
                <c:pt idx="1387">
                  <c:v>1.0900765613769181E-2</c:v>
                </c:pt>
                <c:pt idx="1388">
                  <c:v>1.4099156571319327E-2</c:v>
                </c:pt>
                <c:pt idx="1389">
                  <c:v>1.4000613788084593E-2</c:v>
                </c:pt>
                <c:pt idx="1390">
                  <c:v>1.4400649641174823E-2</c:v>
                </c:pt>
                <c:pt idx="1391">
                  <c:v>1.6499390796525404E-2</c:v>
                </c:pt>
                <c:pt idx="1392">
                  <c:v>1.7200374219100922E-2</c:v>
                </c:pt>
                <c:pt idx="1393">
                  <c:v>1.6299495699058753E-2</c:v>
                </c:pt>
                <c:pt idx="1394">
                  <c:v>1.7800753790652379E-2</c:v>
                </c:pt>
                <c:pt idx="1395">
                  <c:v>1.8700614549743477E-2</c:v>
                </c:pt>
                <c:pt idx="1396">
                  <c:v>1.7999461371800862E-2</c:v>
                </c:pt>
                <c:pt idx="1397">
                  <c:v>1.9300493244372774E-2</c:v>
                </c:pt>
                <c:pt idx="1398">
                  <c:v>2.2099509049439803E-2</c:v>
                </c:pt>
                <c:pt idx="1399">
                  <c:v>2.2000568009389099E-2</c:v>
                </c:pt>
                <c:pt idx="1400">
                  <c:v>2.360070343274856E-2</c:v>
                </c:pt>
                <c:pt idx="1401">
                  <c:v>2.5599510954634752E-2</c:v>
                </c:pt>
                <c:pt idx="1402">
                  <c:v>2.5800373841775581E-2</c:v>
                </c:pt>
                <c:pt idx="1403">
                  <c:v>2.7699567799572833E-2</c:v>
                </c:pt>
                <c:pt idx="1404">
                  <c:v>2.3100361257093027E-2</c:v>
                </c:pt>
                <c:pt idx="1405">
                  <c:v>1.7700445554510225E-2</c:v>
                </c:pt>
                <c:pt idx="1406">
                  <c:v>1.4699539948196616E-2</c:v>
                </c:pt>
                <c:pt idx="1407">
                  <c:v>1.3900369645853061E-2</c:v>
                </c:pt>
                <c:pt idx="1408">
                  <c:v>1.1899636076122988E-2</c:v>
                </c:pt>
                <c:pt idx="1409">
                  <c:v>4.7003330255392939E-3</c:v>
                </c:pt>
                <c:pt idx="1410">
                  <c:v>5.0045357056660578E-4</c:v>
                </c:pt>
                <c:pt idx="1411">
                  <c:v>-8.0031928519019857E-4</c:v>
                </c:pt>
                <c:pt idx="1412">
                  <c:v>3.0033531220396981E-4</c:v>
                </c:pt>
                <c:pt idx="1413">
                  <c:v>-1.400371162162628E-3</c:v>
                </c:pt>
                <c:pt idx="1414">
                  <c:v>-6.9941177207510918E-4</c:v>
                </c:pt>
                <c:pt idx="1415">
                  <c:v>2.2004550992278382E-3</c:v>
                </c:pt>
                <c:pt idx="1416">
                  <c:v>7.9968223872128874E-4</c:v>
                </c:pt>
                <c:pt idx="1417">
                  <c:v>2.0051193132530898E-4</c:v>
                </c:pt>
                <c:pt idx="1418">
                  <c:v>2.9995277436682954E-3</c:v>
                </c:pt>
                <c:pt idx="1419">
                  <c:v>6.9003723183413967E-3</c:v>
                </c:pt>
                <c:pt idx="1420">
                  <c:v>4.600553133059293E-3</c:v>
                </c:pt>
                <c:pt idx="1421">
                  <c:v>6.8993968961876817E-3</c:v>
                </c:pt>
                <c:pt idx="1422">
                  <c:v>4.8005947173805907E-3</c:v>
                </c:pt>
                <c:pt idx="1423">
                  <c:v>3.2992633859976195E-3</c:v>
                </c:pt>
                <c:pt idx="1424">
                  <c:v>1.3007389061385766E-3</c:v>
                </c:pt>
                <c:pt idx="1425">
                  <c:v>2.8003189072478563E-3</c:v>
                </c:pt>
                <c:pt idx="1426">
                  <c:v>1.1995792447123677E-3</c:v>
                </c:pt>
                <c:pt idx="1427">
                  <c:v>1.2004360251012258E-3</c:v>
                </c:pt>
                <c:pt idx="1428">
                  <c:v>8.9945183572126552E-4</c:v>
                </c:pt>
                <c:pt idx="1429">
                  <c:v>-9.9691387731581926E-5</c:v>
                </c:pt>
                <c:pt idx="1430">
                  <c:v>-2.5992992377723567E-3</c:v>
                </c:pt>
                <c:pt idx="1431">
                  <c:v>-1.3006637527723797E-3</c:v>
                </c:pt>
                <c:pt idx="1432">
                  <c:v>1.7005580957629718E-3</c:v>
                </c:pt>
                <c:pt idx="1433">
                  <c:v>-5.0045928946929052E-4</c:v>
                </c:pt>
                <c:pt idx="1434">
                  <c:v>9.0053024177905172E-4</c:v>
                </c:pt>
                <c:pt idx="1435">
                  <c:v>-3.9960288268048316E-4</c:v>
                </c:pt>
                <c:pt idx="1436">
                  <c:v>-1.700408938631881E-3</c:v>
                </c:pt>
                <c:pt idx="1437">
                  <c:v>-2.8995551983825862E-3</c:v>
                </c:pt>
                <c:pt idx="1438">
                  <c:v>-4.6003612515050918E-3</c:v>
                </c:pt>
                <c:pt idx="1439">
                  <c:v>-2.7996341668767855E-3</c:v>
                </c:pt>
                <c:pt idx="1440">
                  <c:v>-3.5994834834127687E-3</c:v>
                </c:pt>
                <c:pt idx="1441">
                  <c:v>-4.6004283867659979E-3</c:v>
                </c:pt>
                <c:pt idx="1442">
                  <c:v>-7.6994628834654577E-3</c:v>
                </c:pt>
                <c:pt idx="1443">
                  <c:v>-1.0800546646350995E-2</c:v>
                </c:pt>
                <c:pt idx="1444">
                  <c:v>-1.1099415205535479E-2</c:v>
                </c:pt>
                <c:pt idx="1445">
                  <c:v>-8.7996509464574046E-3</c:v>
                </c:pt>
                <c:pt idx="1446">
                  <c:v>-8.3004570042248815E-3</c:v>
                </c:pt>
                <c:pt idx="1447">
                  <c:v>-1.189944915677188E-2</c:v>
                </c:pt>
                <c:pt idx="1448">
                  <c:v>-1.2500608441769145E-2</c:v>
                </c:pt>
                <c:pt idx="1449">
                  <c:v>-1.4099609754339326E-2</c:v>
                </c:pt>
                <c:pt idx="1450">
                  <c:v>-1.519956169067882E-2</c:v>
                </c:pt>
                <c:pt idx="1451">
                  <c:v>-1.6600579074292909E-2</c:v>
                </c:pt>
                <c:pt idx="1452">
                  <c:v>-2.2299571224721149E-2</c:v>
                </c:pt>
                <c:pt idx="1453">
                  <c:v>-2.2100393864093348E-2</c:v>
                </c:pt>
                <c:pt idx="1454">
                  <c:v>-2.2799573322117794E-2</c:v>
                </c:pt>
                <c:pt idx="1455">
                  <c:v>-2.4499547951563727E-2</c:v>
                </c:pt>
                <c:pt idx="1456">
                  <c:v>-2.5300406836322509E-2</c:v>
                </c:pt>
                <c:pt idx="1457">
                  <c:v>-2.7799438285001088E-2</c:v>
                </c:pt>
                <c:pt idx="1458">
                  <c:v>-3.1900488851533737E-2</c:v>
                </c:pt>
                <c:pt idx="1459">
                  <c:v>-3.3599582289753016E-2</c:v>
                </c:pt>
                <c:pt idx="1460">
                  <c:v>-3.3099709318776149E-2</c:v>
                </c:pt>
                <c:pt idx="1461">
                  <c:v>-3.6600323677703273E-2</c:v>
                </c:pt>
                <c:pt idx="1462">
                  <c:v>-3.959944419329986E-2</c:v>
                </c:pt>
                <c:pt idx="1463">
                  <c:v>-4.0100514408550225E-2</c:v>
                </c:pt>
                <c:pt idx="1464">
                  <c:v>-4.169955806719372E-2</c:v>
                </c:pt>
                <c:pt idx="1465">
                  <c:v>-4.1099413487245329E-2</c:v>
                </c:pt>
                <c:pt idx="1466">
                  <c:v>-3.6900572769809514E-2</c:v>
                </c:pt>
                <c:pt idx="1467">
                  <c:v>-3.7299391551641747E-2</c:v>
                </c:pt>
                <c:pt idx="1468">
                  <c:v>-3.4800620262103621E-2</c:v>
                </c:pt>
                <c:pt idx="1469">
                  <c:v>-3.0899339486495592E-2</c:v>
                </c:pt>
                <c:pt idx="1470">
                  <c:v>-2.3299223706999328E-2</c:v>
                </c:pt>
                <c:pt idx="1471">
                  <c:v>-1.6800746729131788E-2</c:v>
                </c:pt>
                <c:pt idx="1472">
                  <c:v>-1.6399274252762552E-2</c:v>
                </c:pt>
                <c:pt idx="1473">
                  <c:v>-1.3100744436087552E-2</c:v>
                </c:pt>
                <c:pt idx="1474">
                  <c:v>-1.2899682420538738E-2</c:v>
                </c:pt>
                <c:pt idx="1475">
                  <c:v>-1.5299548336770386E-2</c:v>
                </c:pt>
                <c:pt idx="1476">
                  <c:v>-2.1800440401420929E-2</c:v>
                </c:pt>
                <c:pt idx="1477">
                  <c:v>-2.5799654387810733E-2</c:v>
                </c:pt>
                <c:pt idx="1478">
                  <c:v>-2.7200338168768212E-2</c:v>
                </c:pt>
                <c:pt idx="1479">
                  <c:v>-3.0499790569592733E-2</c:v>
                </c:pt>
                <c:pt idx="1480">
                  <c:v>-3.2399445153714623E-2</c:v>
                </c:pt>
                <c:pt idx="1481">
                  <c:v>-3.2700515366741456E-2</c:v>
                </c:pt>
                <c:pt idx="1482">
                  <c:v>-3.0799519729043823E-2</c:v>
                </c:pt>
                <c:pt idx="1483">
                  <c:v>-2.8600537109014113E-2</c:v>
                </c:pt>
                <c:pt idx="1484">
                  <c:v>-2.6799588194990065E-2</c:v>
                </c:pt>
                <c:pt idx="1485">
                  <c:v>-2.7699748417944647E-2</c:v>
                </c:pt>
                <c:pt idx="1486">
                  <c:v>-3.0600240512285382E-2</c:v>
                </c:pt>
                <c:pt idx="1487">
                  <c:v>-2.9599496840091888E-2</c:v>
                </c:pt>
                <c:pt idx="1488">
                  <c:v>-2.6900494573055767E-2</c:v>
                </c:pt>
                <c:pt idx="1489">
                  <c:v>-2.4899521631596144E-2</c:v>
                </c:pt>
                <c:pt idx="1490">
                  <c:v>-2.6499532505113166E-2</c:v>
                </c:pt>
                <c:pt idx="1491">
                  <c:v>-2.5500391384412069E-2</c:v>
                </c:pt>
                <c:pt idx="1492">
                  <c:v>-2.5899720196321141E-2</c:v>
                </c:pt>
                <c:pt idx="1493">
                  <c:v>-2.5700317950395402E-2</c:v>
                </c:pt>
                <c:pt idx="1494">
                  <c:v>-2.7899810978851747E-2</c:v>
                </c:pt>
                <c:pt idx="1495">
                  <c:v>-3.3099770356784575E-2</c:v>
                </c:pt>
                <c:pt idx="1496">
                  <c:v>-3.3800295641412959E-2</c:v>
                </c:pt>
                <c:pt idx="1497">
                  <c:v>-3.8099880788649898E-2</c:v>
                </c:pt>
                <c:pt idx="1498">
                  <c:v>-4.1700128364027478E-2</c:v>
                </c:pt>
                <c:pt idx="1499">
                  <c:v>-4.5399620052194223E-2</c:v>
                </c:pt>
                <c:pt idx="1500">
                  <c:v>-4.9799727436038665E-2</c:v>
                </c:pt>
                <c:pt idx="1501">
                  <c:v>-5.2800341793044936E-2</c:v>
                </c:pt>
                <c:pt idx="1502">
                  <c:v>-5.3999485018721316E-2</c:v>
                </c:pt>
                <c:pt idx="1503">
                  <c:v>-5.0200449557451066E-2</c:v>
                </c:pt>
                <c:pt idx="1504">
                  <c:v>-4.5299449535377789E-2</c:v>
                </c:pt>
                <c:pt idx="1505">
                  <c:v>-4.5199854270322248E-2</c:v>
                </c:pt>
                <c:pt idx="1506">
                  <c:v>-5.440013503539376E-2</c:v>
                </c:pt>
                <c:pt idx="1507">
                  <c:v>-6.2299561686813831E-2</c:v>
                </c:pt>
                <c:pt idx="1508">
                  <c:v>-6.1700473401288036E-2</c:v>
                </c:pt>
                <c:pt idx="1509">
                  <c:v>-5.9899524494539946E-2</c:v>
                </c:pt>
                <c:pt idx="1510">
                  <c:v>-6.0099532318417914E-2</c:v>
                </c:pt>
                <c:pt idx="1511">
                  <c:v>-5.8400463669386227E-2</c:v>
                </c:pt>
                <c:pt idx="1512">
                  <c:v>-5.5099382014304865E-2</c:v>
                </c:pt>
                <c:pt idx="1513">
                  <c:v>-4.9600574493524618E-2</c:v>
                </c:pt>
                <c:pt idx="1514">
                  <c:v>-4.8299581903847866E-2</c:v>
                </c:pt>
                <c:pt idx="1515">
                  <c:v>-4.3499503706698306E-2</c:v>
                </c:pt>
                <c:pt idx="1516">
                  <c:v>-4.2400501442898531E-2</c:v>
                </c:pt>
                <c:pt idx="1517">
                  <c:v>-4.2599572181643452E-2</c:v>
                </c:pt>
                <c:pt idx="1518">
                  <c:v>-4.2100378224859014E-2</c:v>
                </c:pt>
                <c:pt idx="1519">
                  <c:v>-3.7699740219977684E-2</c:v>
                </c:pt>
                <c:pt idx="1520">
                  <c:v>-3.9299705691519193E-2</c:v>
                </c:pt>
                <c:pt idx="1521">
                  <c:v>-4.2100230974028818E-2</c:v>
                </c:pt>
                <c:pt idx="1522">
                  <c:v>-4.3399793430580758E-2</c:v>
                </c:pt>
                <c:pt idx="1523">
                  <c:v>-4.520026587852044E-2</c:v>
                </c:pt>
                <c:pt idx="1524">
                  <c:v>-4.4299688146566041E-2</c:v>
                </c:pt>
                <c:pt idx="1525">
                  <c:v>-4.3799587248940952E-2</c:v>
                </c:pt>
                <c:pt idx="1526">
                  <c:v>-4.4700462720356882E-2</c:v>
                </c:pt>
                <c:pt idx="1527">
                  <c:v>-4.4799785420764238E-2</c:v>
                </c:pt>
                <c:pt idx="1528">
                  <c:v>-4.3300277517118957E-2</c:v>
                </c:pt>
                <c:pt idx="1529">
                  <c:v>-4.8099701118189842E-2</c:v>
                </c:pt>
                <c:pt idx="1530">
                  <c:v>-5.2899732967489399E-2</c:v>
                </c:pt>
                <c:pt idx="1531">
                  <c:v>-5.7400205419980921E-2</c:v>
                </c:pt>
                <c:pt idx="1532">
                  <c:v>-5.9499497983779293E-2</c:v>
                </c:pt>
                <c:pt idx="1533">
                  <c:v>-6.1700409700279124E-2</c:v>
                </c:pt>
                <c:pt idx="1534">
                  <c:v>-6.1399702266498934E-2</c:v>
                </c:pt>
                <c:pt idx="1535">
                  <c:v>-6.2699651149159763E-2</c:v>
                </c:pt>
                <c:pt idx="1536">
                  <c:v>-6.3600331872294191E-2</c:v>
                </c:pt>
                <c:pt idx="1537">
                  <c:v>-5.8999455453886185E-2</c:v>
                </c:pt>
                <c:pt idx="1538">
                  <c:v>-5.7100595091469586E-2</c:v>
                </c:pt>
                <c:pt idx="1539">
                  <c:v>-6.0099265865574125E-2</c:v>
                </c:pt>
                <c:pt idx="1540">
                  <c:v>-5.6899411196354777E-2</c:v>
                </c:pt>
                <c:pt idx="1541">
                  <c:v>-5.6800584032316692E-2</c:v>
                </c:pt>
                <c:pt idx="1542">
                  <c:v>-5.5999784468440339E-2</c:v>
                </c:pt>
                <c:pt idx="1543">
                  <c:v>-6.0000293160555884E-2</c:v>
                </c:pt>
                <c:pt idx="1544">
                  <c:v>-6.34997590968851E-2</c:v>
                </c:pt>
                <c:pt idx="1545">
                  <c:v>-6.6099688330723438E-2</c:v>
                </c:pt>
                <c:pt idx="1546">
                  <c:v>-6.6300372120167594E-2</c:v>
                </c:pt>
                <c:pt idx="1547">
                  <c:v>-6.3799637602642179E-2</c:v>
                </c:pt>
                <c:pt idx="1548">
                  <c:v>-6.2600337980256882E-2</c:v>
                </c:pt>
                <c:pt idx="1549">
                  <c:v>-6.5299829671857879E-2</c:v>
                </c:pt>
                <c:pt idx="1550">
                  <c:v>-6.3599636647268198E-2</c:v>
                </c:pt>
                <c:pt idx="1551">
                  <c:v>-5.9000337030738592E-2</c:v>
                </c:pt>
                <c:pt idx="1552">
                  <c:v>-5.8799721715331543E-2</c:v>
                </c:pt>
                <c:pt idx="1553">
                  <c:v>-5.8900247000565287E-2</c:v>
                </c:pt>
                <c:pt idx="1554">
                  <c:v>-5.7899426457879599E-2</c:v>
                </c:pt>
                <c:pt idx="1555">
                  <c:v>-5.5199490168888588E-2</c:v>
                </c:pt>
                <c:pt idx="1556">
                  <c:v>-5.2300487899628934E-2</c:v>
                </c:pt>
                <c:pt idx="1557">
                  <c:v>-5.2199320220097434E-2</c:v>
                </c:pt>
                <c:pt idx="1558">
                  <c:v>-4.6300684734887909E-2</c:v>
                </c:pt>
                <c:pt idx="1559">
                  <c:v>-4.2599417494784575E-2</c:v>
                </c:pt>
                <c:pt idx="1560">
                  <c:v>-3.6599758910597302E-2</c:v>
                </c:pt>
                <c:pt idx="1561">
                  <c:v>-3.8000178523361683E-2</c:v>
                </c:pt>
                <c:pt idx="1562">
                  <c:v>-3.5799676326860208E-2</c:v>
                </c:pt>
                <c:pt idx="1563">
                  <c:v>-3.510034350620117E-2</c:v>
                </c:pt>
                <c:pt idx="1564">
                  <c:v>-3.6999904630647507E-2</c:v>
                </c:pt>
                <c:pt idx="1565">
                  <c:v>-4.0499725146219134E-2</c:v>
                </c:pt>
                <c:pt idx="1566">
                  <c:v>-4.4700233840558212E-2</c:v>
                </c:pt>
                <c:pt idx="1567">
                  <c:v>-4.0999393648235127E-2</c:v>
                </c:pt>
                <c:pt idx="1568">
                  <c:v>-3.3300691793556325E-2</c:v>
                </c:pt>
                <c:pt idx="1569">
                  <c:v>-3.1099718857149128E-2</c:v>
                </c:pt>
                <c:pt idx="1570">
                  <c:v>-3.3699648090987466E-2</c:v>
                </c:pt>
                <c:pt idx="1571">
                  <c:v>-3.4500401307013817E-2</c:v>
                </c:pt>
                <c:pt idx="1572">
                  <c:v>-3.2899736208491959E-2</c:v>
                </c:pt>
                <c:pt idx="1573">
                  <c:v>-3.560031433153199E-2</c:v>
                </c:pt>
                <c:pt idx="1574">
                  <c:v>-3.8799730493337847E-2</c:v>
                </c:pt>
                <c:pt idx="1575">
                  <c:v>-3.9399732209858485E-2</c:v>
                </c:pt>
                <c:pt idx="1576">
                  <c:v>-4.3100240895000752E-2</c:v>
                </c:pt>
                <c:pt idx="1577">
                  <c:v>-4.4999617770372424E-2</c:v>
                </c:pt>
                <c:pt idx="1578">
                  <c:v>-4.4900407214299776E-2</c:v>
                </c:pt>
                <c:pt idx="1579">
                  <c:v>-4.84995788501692E-2</c:v>
                </c:pt>
                <c:pt idx="1580">
                  <c:v>-5.109970283228904E-2</c:v>
                </c:pt>
                <c:pt idx="1581">
                  <c:v>-5.1600386614154559E-2</c:v>
                </c:pt>
                <c:pt idx="1582">
                  <c:v>-4.7999291418818757E-2</c:v>
                </c:pt>
                <c:pt idx="1583">
                  <c:v>-4.4400606158887967E-2</c:v>
                </c:pt>
                <c:pt idx="1584">
                  <c:v>-4.0199569892138243E-2</c:v>
                </c:pt>
                <c:pt idx="1585">
                  <c:v>-4.3899527925532311E-2</c:v>
                </c:pt>
                <c:pt idx="1586">
                  <c:v>-4.3600456236163154E-2</c:v>
                </c:pt>
                <c:pt idx="1587">
                  <c:v>-4.3099617389088962E-2</c:v>
                </c:pt>
                <c:pt idx="1588">
                  <c:v>-4.5600301164085977E-2</c:v>
                </c:pt>
                <c:pt idx="1589">
                  <c:v>-4.869939289346803E-2</c:v>
                </c:pt>
                <c:pt idx="1590">
                  <c:v>-4.6599492830864619E-2</c:v>
                </c:pt>
                <c:pt idx="1591">
                  <c:v>-4.5500507163524162E-2</c:v>
                </c:pt>
                <c:pt idx="1592">
                  <c:v>-4.3199733350775205E-2</c:v>
                </c:pt>
                <c:pt idx="1593">
                  <c:v>-4.4200275224284269E-2</c:v>
                </c:pt>
                <c:pt idx="1594">
                  <c:v>-4.3599913216894493E-2</c:v>
                </c:pt>
                <c:pt idx="1595">
                  <c:v>-4.4399628066457808E-2</c:v>
                </c:pt>
                <c:pt idx="1596">
                  <c:v>-4.0300295251654461E-2</c:v>
                </c:pt>
                <c:pt idx="1597">
                  <c:v>-3.7099617955391295E-2</c:v>
                </c:pt>
                <c:pt idx="1598">
                  <c:v>-3.5500337980920449E-2</c:v>
                </c:pt>
                <c:pt idx="1599">
                  <c:v>-3.779957904771436E-2</c:v>
                </c:pt>
                <c:pt idx="1600">
                  <c:v>-3.679997463041218E-2</c:v>
                </c:pt>
                <c:pt idx="1601">
                  <c:v>-4.0600010870548431E-2</c:v>
                </c:pt>
                <c:pt idx="1602">
                  <c:v>-4.1099740978097543E-2</c:v>
                </c:pt>
                <c:pt idx="1603">
                  <c:v>-4.1800282859185245E-2</c:v>
                </c:pt>
                <c:pt idx="1604">
                  <c:v>-3.7999552718247287E-2</c:v>
                </c:pt>
                <c:pt idx="1605">
                  <c:v>-3.2799715991131961E-2</c:v>
                </c:pt>
                <c:pt idx="1606">
                  <c:v>-3.4500330351875164E-2</c:v>
                </c:pt>
                <c:pt idx="1607">
                  <c:v>-3.4699746509431861E-2</c:v>
                </c:pt>
                <c:pt idx="1608">
                  <c:v>-3.490028838859871E-2</c:v>
                </c:pt>
                <c:pt idx="1609">
                  <c:v>-3.559956874960335E-2</c:v>
                </c:pt>
                <c:pt idx="1610">
                  <c:v>-3.5199540325265843E-2</c:v>
                </c:pt>
                <c:pt idx="1611">
                  <c:v>-3.6400488279468846E-2</c:v>
                </c:pt>
                <c:pt idx="1612">
                  <c:v>-4.019981841702247E-2</c:v>
                </c:pt>
                <c:pt idx="1613">
                  <c:v>-4.030013542069355E-2</c:v>
                </c:pt>
                <c:pt idx="1614">
                  <c:v>-4.2399720572575461E-2</c:v>
                </c:pt>
                <c:pt idx="1615">
                  <c:v>-4.2999649806006346E-2</c:v>
                </c:pt>
                <c:pt idx="1616">
                  <c:v>-4.1700297355419025E-2</c:v>
                </c:pt>
                <c:pt idx="1617">
                  <c:v>-4.0499725721019786E-2</c:v>
                </c:pt>
                <c:pt idx="1618">
                  <c:v>-3.9300217817071825E-2</c:v>
                </c:pt>
                <c:pt idx="1619">
                  <c:v>-3.9499649239587598E-2</c:v>
                </c:pt>
                <c:pt idx="1620">
                  <c:v>-4.0499842638382688E-2</c:v>
                </c:pt>
                <c:pt idx="1621">
                  <c:v>-4.550012340041576E-2</c:v>
                </c:pt>
                <c:pt idx="1622">
                  <c:v>-4.2599746513587888E-2</c:v>
                </c:pt>
                <c:pt idx="1623">
                  <c:v>-4.5500222018745262E-2</c:v>
                </c:pt>
                <c:pt idx="1624">
                  <c:v>-4.4099497979914304E-2</c:v>
                </c:pt>
                <c:pt idx="1625">
                  <c:v>-4.469960842106957E-2</c:v>
                </c:pt>
                <c:pt idx="1626">
                  <c:v>-4.4200345037097577E-2</c:v>
                </c:pt>
                <c:pt idx="1627">
                  <c:v>-4.2199462506687269E-2</c:v>
                </c:pt>
                <c:pt idx="1628">
                  <c:v>-4.1100529670075048E-2</c:v>
                </c:pt>
                <c:pt idx="1629">
                  <c:v>-4.3499597355548758E-2</c:v>
                </c:pt>
                <c:pt idx="1630">
                  <c:v>-4.1999532702902798E-2</c:v>
                </c:pt>
                <c:pt idx="1631">
                  <c:v>-3.9400480651238468E-2</c:v>
                </c:pt>
                <c:pt idx="1632">
                  <c:v>-3.8699946591805201E-2</c:v>
                </c:pt>
                <c:pt idx="1633">
                  <c:v>-4.3900105090870056E-2</c:v>
                </c:pt>
                <c:pt idx="1634">
                  <c:v>-4.3499394603713881E-2</c:v>
                </c:pt>
                <c:pt idx="1635">
                  <c:v>-4.1499597165966406E-2</c:v>
                </c:pt>
                <c:pt idx="1636">
                  <c:v>-4.1400436399271712E-2</c:v>
                </c:pt>
                <c:pt idx="1637">
                  <c:v>-4.3299703211232554E-2</c:v>
                </c:pt>
                <c:pt idx="1638">
                  <c:v>-4.4200284377438948E-2</c:v>
                </c:pt>
                <c:pt idx="1639">
                  <c:v>-4.7799475665669888E-2</c:v>
                </c:pt>
                <c:pt idx="1640">
                  <c:v>-4.5599860757647548E-2</c:v>
                </c:pt>
                <c:pt idx="1641">
                  <c:v>-4.8600121881463565E-2</c:v>
                </c:pt>
                <c:pt idx="1642">
                  <c:v>-4.7699782560812309E-2</c:v>
                </c:pt>
                <c:pt idx="1643">
                  <c:v>-5.1700271600566339E-2</c:v>
                </c:pt>
                <c:pt idx="1644">
                  <c:v>-5.5899939725350123E-2</c:v>
                </c:pt>
                <c:pt idx="1645">
                  <c:v>-5.9399787329311948E-2</c:v>
                </c:pt>
                <c:pt idx="1646">
                  <c:v>-5.5500259783002548E-2</c:v>
                </c:pt>
                <c:pt idx="1647">
                  <c:v>-5.4999460218823515E-2</c:v>
                </c:pt>
                <c:pt idx="1648">
                  <c:v>-5.5300477601122111E-2</c:v>
                </c:pt>
                <c:pt idx="1649">
                  <c:v>-5.1599279780930374E-2</c:v>
                </c:pt>
                <c:pt idx="1650">
                  <c:v>-4.7599527737475E-2</c:v>
                </c:pt>
                <c:pt idx="1651">
                  <c:v>-4.6400561710470356E-2</c:v>
                </c:pt>
                <c:pt idx="1652">
                  <c:v>-4.8599653433484491E-2</c:v>
                </c:pt>
                <c:pt idx="1653">
                  <c:v>-4.9700356859830208E-2</c:v>
                </c:pt>
                <c:pt idx="1654">
                  <c:v>-5.0199646371765994E-2</c:v>
                </c:pt>
                <c:pt idx="1655">
                  <c:v>-4.9599667741858866E-2</c:v>
                </c:pt>
                <c:pt idx="1656">
                  <c:v>-5.4800348465505522E-2</c:v>
                </c:pt>
                <c:pt idx="1657">
                  <c:v>-6.2899655247747432E-2</c:v>
                </c:pt>
                <c:pt idx="1658">
                  <c:v>-6.6900322432047687E-2</c:v>
                </c:pt>
                <c:pt idx="1659">
                  <c:v>-6.8799497123109177E-2</c:v>
                </c:pt>
                <c:pt idx="1660">
                  <c:v>-6.5799984833574854E-2</c:v>
                </c:pt>
                <c:pt idx="1661">
                  <c:v>-6.4100685209268704E-2</c:v>
                </c:pt>
                <c:pt idx="1662">
                  <c:v>-6.4399826042063069E-2</c:v>
                </c:pt>
                <c:pt idx="1663">
                  <c:v>-7.0099984550324734E-2</c:v>
                </c:pt>
                <c:pt idx="1664">
                  <c:v>-7.2599993036419619E-2</c:v>
                </c:pt>
                <c:pt idx="1665">
                  <c:v>-7.4000011343741789E-2</c:v>
                </c:pt>
                <c:pt idx="1666">
                  <c:v>-7.6700642297510058E-2</c:v>
                </c:pt>
                <c:pt idx="1667">
                  <c:v>-7.6298958490951918E-2</c:v>
                </c:pt>
                <c:pt idx="1668">
                  <c:v>-7.2699992466368712E-2</c:v>
                </c:pt>
                <c:pt idx="1669">
                  <c:v>-7.269998436095193E-2</c:v>
                </c:pt>
                <c:pt idx="1670">
                  <c:v>-7.0500014880963136E-2</c:v>
                </c:pt>
                <c:pt idx="1671">
                  <c:v>-7.1300549985608086E-2</c:v>
                </c:pt>
                <c:pt idx="1672">
                  <c:v>-7.4699224467622116E-2</c:v>
                </c:pt>
                <c:pt idx="1673">
                  <c:v>-7.3200004095269833E-2</c:v>
                </c:pt>
                <c:pt idx="1674">
                  <c:v>-7.3200012586312369E-2</c:v>
                </c:pt>
                <c:pt idx="1675">
                  <c:v>-6.9100016684387811E-2</c:v>
                </c:pt>
                <c:pt idx="1676">
                  <c:v>-7.5600350282911677E-2</c:v>
                </c:pt>
                <c:pt idx="1677">
                  <c:v>-8.0299478242523037E-2</c:v>
                </c:pt>
                <c:pt idx="1678">
                  <c:v>-8.3099970339389984E-2</c:v>
                </c:pt>
                <c:pt idx="1679">
                  <c:v>-8.1999994079524186E-2</c:v>
                </c:pt>
                <c:pt idx="1680">
                  <c:v>-7.7800025937904138E-2</c:v>
                </c:pt>
                <c:pt idx="1681">
                  <c:v>-7.8400491620413959E-2</c:v>
                </c:pt>
                <c:pt idx="1682">
                  <c:v>-7.5999158667400479E-2</c:v>
                </c:pt>
                <c:pt idx="1683">
                  <c:v>-7.3699991124158259E-2</c:v>
                </c:pt>
                <c:pt idx="1684">
                  <c:v>-7.0699972529837396E-2</c:v>
                </c:pt>
                <c:pt idx="1685">
                  <c:v>-7.0699977964977734E-2</c:v>
                </c:pt>
                <c:pt idx="1686">
                  <c:v>-6.6500853441539221E-2</c:v>
                </c:pt>
                <c:pt idx="1687">
                  <c:v>-6.4099537084985059E-2</c:v>
                </c:pt>
                <c:pt idx="1688">
                  <c:v>-6.3799976342124864E-2</c:v>
                </c:pt>
                <c:pt idx="1689">
                  <c:v>-6.1800014969776385E-2</c:v>
                </c:pt>
                <c:pt idx="1690">
                  <c:v>-6.550002107542241E-2</c:v>
                </c:pt>
                <c:pt idx="1691">
                  <c:v>-6.7900450507295318E-2</c:v>
                </c:pt>
                <c:pt idx="1692">
                  <c:v>-6.9899691574391909E-2</c:v>
                </c:pt>
                <c:pt idx="1693">
                  <c:v>-7.2999982163310051E-2</c:v>
                </c:pt>
                <c:pt idx="1694">
                  <c:v>-6.7200023171608336E-2</c:v>
                </c:pt>
                <c:pt idx="1695">
                  <c:v>-6.5100005238491576E-2</c:v>
                </c:pt>
                <c:pt idx="1696">
                  <c:v>-6.590035543194972E-2</c:v>
                </c:pt>
                <c:pt idx="1697">
                  <c:v>-6.5999721809930634E-2</c:v>
                </c:pt>
                <c:pt idx="1698">
                  <c:v>-6.7099985979439225E-2</c:v>
                </c:pt>
                <c:pt idx="1699">
                  <c:v>-6.8800021552306134E-2</c:v>
                </c:pt>
                <c:pt idx="1700">
                  <c:v>-6.4700023263867479E-2</c:v>
                </c:pt>
                <c:pt idx="1701">
                  <c:v>-6.180090856651077E-2</c:v>
                </c:pt>
                <c:pt idx="1702">
                  <c:v>-5.6899601360782981E-2</c:v>
                </c:pt>
                <c:pt idx="1703">
                  <c:v>-5.8999987792049069E-2</c:v>
                </c:pt>
                <c:pt idx="1704">
                  <c:v>-5.6200012200861238E-2</c:v>
                </c:pt>
                <c:pt idx="1705">
                  <c:v>-5.290002613037359E-2</c:v>
                </c:pt>
                <c:pt idx="1706">
                  <c:v>-5.2801122757955454E-2</c:v>
                </c:pt>
                <c:pt idx="1707">
                  <c:v>-5.3899478240055032E-2</c:v>
                </c:pt>
                <c:pt idx="1708">
                  <c:v>-5.3399970340251457E-2</c:v>
                </c:pt>
                <c:pt idx="1709">
                  <c:v>-5.1100018783472478E-2</c:v>
                </c:pt>
                <c:pt idx="1710">
                  <c:v>-4.9300027938443236E-2</c:v>
                </c:pt>
                <c:pt idx="1711">
                  <c:v>-5.0200212863273919E-2</c:v>
                </c:pt>
                <c:pt idx="1712">
                  <c:v>-5.1598861595266499E-2</c:v>
                </c:pt>
                <c:pt idx="1713">
                  <c:v>-4.4900017826876137E-2</c:v>
                </c:pt>
                <c:pt idx="1714">
                  <c:v>-4.1700013447552919E-2</c:v>
                </c:pt>
                <c:pt idx="1715">
                  <c:v>-3.9099999237805605E-2</c:v>
                </c:pt>
                <c:pt idx="1716">
                  <c:v>-3.5201043028791901E-2</c:v>
                </c:pt>
                <c:pt idx="1717">
                  <c:v>-3.2799444583361037E-2</c:v>
                </c:pt>
                <c:pt idx="1718">
                  <c:v>-2.8799979685572907E-2</c:v>
                </c:pt>
                <c:pt idx="1719">
                  <c:v>-2.7399981401686091E-2</c:v>
                </c:pt>
                <c:pt idx="1720">
                  <c:v>-2.5899975677020848E-2</c:v>
                </c:pt>
                <c:pt idx="1721">
                  <c:v>-2.3500623225118034E-2</c:v>
                </c:pt>
                <c:pt idx="1722">
                  <c:v>-2.37992140755523E-2</c:v>
                </c:pt>
                <c:pt idx="1723">
                  <c:v>-2.1699993703805376E-2</c:v>
                </c:pt>
                <c:pt idx="1724">
                  <c:v>-1.8000012016273104E-2</c:v>
                </c:pt>
                <c:pt idx="1725">
                  <c:v>-1.5200019835901912E-2</c:v>
                </c:pt>
                <c:pt idx="1726">
                  <c:v>-1.4000835697515868E-2</c:v>
                </c:pt>
                <c:pt idx="1727">
                  <c:v>-1.359910278551979E-2</c:v>
                </c:pt>
                <c:pt idx="1728">
                  <c:v>-7.9000144905876368E-3</c:v>
                </c:pt>
                <c:pt idx="1729">
                  <c:v>-1.1200013825146016E-2</c:v>
                </c:pt>
                <c:pt idx="1730">
                  <c:v>-1.2799995893146843E-2</c:v>
                </c:pt>
                <c:pt idx="1731">
                  <c:v>-1.2500504584750161E-2</c:v>
                </c:pt>
                <c:pt idx="1732">
                  <c:v>-1.0699241734982934E-2</c:v>
                </c:pt>
                <c:pt idx="1733">
                  <c:v>-7.6000047629349865E-3</c:v>
                </c:pt>
                <c:pt idx="1734">
                  <c:v>-6.7999929378856905E-3</c:v>
                </c:pt>
                <c:pt idx="1735">
                  <c:v>-5.1000038147321902E-3</c:v>
                </c:pt>
                <c:pt idx="1736">
                  <c:v>-9.1004596688435413E-3</c:v>
                </c:pt>
                <c:pt idx="1737">
                  <c:v>-6.3990474736783653E-3</c:v>
                </c:pt>
                <c:pt idx="1738">
                  <c:v>-2.9998560057720169E-4</c:v>
                </c:pt>
                <c:pt idx="1739">
                  <c:v>3.7999998094164766E-3</c:v>
                </c:pt>
                <c:pt idx="1740">
                  <c:v>5.1000275634578429E-3</c:v>
                </c:pt>
                <c:pt idx="1741">
                  <c:v>-6.0014752671122551E-4</c:v>
                </c:pt>
                <c:pt idx="1742">
                  <c:v>8.0038719170261174E-4</c:v>
                </c:pt>
                <c:pt idx="1743">
                  <c:v>-2.7999894082313403E-3</c:v>
                </c:pt>
                <c:pt idx="1744">
                  <c:v>-9.6000293779070489E-3</c:v>
                </c:pt>
                <c:pt idx="1745">
                  <c:v>-9.2000016229576431E-3</c:v>
                </c:pt>
                <c:pt idx="1746">
                  <c:v>-1.1300483893137425E-2</c:v>
                </c:pt>
                <c:pt idx="1747">
                  <c:v>-1.2799576281395275E-2</c:v>
                </c:pt>
                <c:pt idx="1748">
                  <c:v>-1.2500005723268259E-2</c:v>
                </c:pt>
                <c:pt idx="1749">
                  <c:v>-9.9999711965210736E-3</c:v>
                </c:pt>
                <c:pt idx="1750">
                  <c:v>-1.1700010487402324E-2</c:v>
                </c:pt>
                <c:pt idx="1751">
                  <c:v>-5.9009320248151198E-3</c:v>
                </c:pt>
                <c:pt idx="1752">
                  <c:v>-5.8993084894609638E-3</c:v>
                </c:pt>
                <c:pt idx="1753">
                  <c:v>-5.1999922725372016E-3</c:v>
                </c:pt>
                <c:pt idx="1754">
                  <c:v>-2.0000295626232401E-3</c:v>
                </c:pt>
                <c:pt idx="1755">
                  <c:v>-3.8999980897642672E-3</c:v>
                </c:pt>
                <c:pt idx="1756">
                  <c:v>-4.4005497911712155E-3</c:v>
                </c:pt>
                <c:pt idx="1757">
                  <c:v>-6.9968690513633192E-4</c:v>
                </c:pt>
                <c:pt idx="1758">
                  <c:v>-1.399994085659273E-3</c:v>
                </c:pt>
                <c:pt idx="1759">
                  <c:v>-2.8000056190649047E-3</c:v>
                </c:pt>
                <c:pt idx="1760">
                  <c:v>4.6999773985589854E-3</c:v>
                </c:pt>
                <c:pt idx="1761">
                  <c:v>6.4989864404196851E-3</c:v>
                </c:pt>
                <c:pt idx="1762">
                  <c:v>6.5005435972125269E-3</c:v>
                </c:pt>
                <c:pt idx="1763">
                  <c:v>8.5999752991483547E-3</c:v>
                </c:pt>
                <c:pt idx="1764">
                  <c:v>9.8999803522019647E-3</c:v>
                </c:pt>
                <c:pt idx="1765">
                  <c:v>5.600020318524912E-3</c:v>
                </c:pt>
                <c:pt idx="1766">
                  <c:v>4.3999938934575766E-3</c:v>
                </c:pt>
                <c:pt idx="1767">
                  <c:v>5.8003288286272436E-3</c:v>
                </c:pt>
                <c:pt idx="1768">
                  <c:v>6.6999786431551911E-3</c:v>
                </c:pt>
                <c:pt idx="1769">
                  <c:v>4.7999860762502067E-3</c:v>
                </c:pt>
                <c:pt idx="1770">
                  <c:v>3.8000101121724583E-3</c:v>
                </c:pt>
                <c:pt idx="1771">
                  <c:v>9.9379161838442087E-5</c:v>
                </c:pt>
                <c:pt idx="1772">
                  <c:v>-1.2991527546546422E-3</c:v>
                </c:pt>
                <c:pt idx="1773">
                  <c:v>1.1000147787854075E-3</c:v>
                </c:pt>
                <c:pt idx="1774">
                  <c:v>-2.2000146782374941E-3</c:v>
                </c:pt>
                <c:pt idx="1775">
                  <c:v>-4.299997424823232E-3</c:v>
                </c:pt>
                <c:pt idx="1776">
                  <c:v>-5.6003740246524103E-3</c:v>
                </c:pt>
                <c:pt idx="1777">
                  <c:v>-6.8997312555438839E-3</c:v>
                </c:pt>
                <c:pt idx="1778">
                  <c:v>-7.2000286090769805E-3</c:v>
                </c:pt>
                <c:pt idx="1779">
                  <c:v>-3.6000289910589345E-3</c:v>
                </c:pt>
                <c:pt idx="1780">
                  <c:v>-3.5000080097233877E-3</c:v>
                </c:pt>
                <c:pt idx="1781">
                  <c:v>-4.2001566835097037E-3</c:v>
                </c:pt>
                <c:pt idx="1782">
                  <c:v>-5.9995863848598674E-3</c:v>
                </c:pt>
                <c:pt idx="1783">
                  <c:v>-6.1999728131922893E-3</c:v>
                </c:pt>
                <c:pt idx="1784">
                  <c:v>-1.2900012778118253E-2</c:v>
                </c:pt>
                <c:pt idx="1785">
                  <c:v>-8.2000070542562753E-3</c:v>
                </c:pt>
                <c:pt idx="1786">
                  <c:v>-5.6006908343988471E-3</c:v>
                </c:pt>
                <c:pt idx="1787">
                  <c:v>-4.9995471927104518E-3</c:v>
                </c:pt>
                <c:pt idx="1788">
                  <c:v>-6.3000030495459214E-3</c:v>
                </c:pt>
                <c:pt idx="1789">
                  <c:v>-8.0999888377846219E-3</c:v>
                </c:pt>
                <c:pt idx="1790">
                  <c:v>-8.5000105391372927E-3</c:v>
                </c:pt>
                <c:pt idx="1791">
                  <c:v>-6.9004267643322237E-3</c:v>
                </c:pt>
                <c:pt idx="1792">
                  <c:v>-9.3994517810642719E-3</c:v>
                </c:pt>
                <c:pt idx="1793">
                  <c:v>-1.0499986885406543E-2</c:v>
                </c:pt>
                <c:pt idx="1794">
                  <c:v>-9.5000122964847833E-3</c:v>
                </c:pt>
                <c:pt idx="1795">
                  <c:v>-8.6000075752963312E-3</c:v>
                </c:pt>
                <c:pt idx="1796">
                  <c:v>-8.9000604129978456E-3</c:v>
                </c:pt>
                <c:pt idx="1797">
                  <c:v>-7.5990068435203284E-3</c:v>
                </c:pt>
                <c:pt idx="1798">
                  <c:v>-4.1000143974088132E-3</c:v>
                </c:pt>
                <c:pt idx="1799">
                  <c:v>-7.1000001844367944E-3</c:v>
                </c:pt>
                <c:pt idx="1800">
                  <c:v>-7.2000059590209275E-3</c:v>
                </c:pt>
                <c:pt idx="1801">
                  <c:v>-1.0100019164383411E-2</c:v>
                </c:pt>
                <c:pt idx="1802">
                  <c:v>-8.9997523318743333E-3</c:v>
                </c:pt>
                <c:pt idx="1803">
                  <c:v>-1.2400006678944919E-2</c:v>
                </c:pt>
                <c:pt idx="1804">
                  <c:v>-7.2000046711764298E-3</c:v>
                </c:pt>
                <c:pt idx="1805">
                  <c:v>5.0000171904684976E-4</c:v>
                </c:pt>
                <c:pt idx="1806">
                  <c:v>5.9935756144113839E-4</c:v>
                </c:pt>
                <c:pt idx="1807">
                  <c:v>2.1003389847464859E-3</c:v>
                </c:pt>
                <c:pt idx="1808">
                  <c:v>3.9998879219638184E-4</c:v>
                </c:pt>
                <c:pt idx="1809">
                  <c:v>-1.2999973332625814E-3</c:v>
                </c:pt>
                <c:pt idx="1810">
                  <c:v>-4.9999870680039749E-4</c:v>
                </c:pt>
                <c:pt idx="1811">
                  <c:v>-8.0069569958141074E-4</c:v>
                </c:pt>
                <c:pt idx="1812">
                  <c:v>-3.2995029469020665E-3</c:v>
                </c:pt>
                <c:pt idx="1813">
                  <c:v>-3.4999852141481824E-3</c:v>
                </c:pt>
                <c:pt idx="1814">
                  <c:v>-3.6000011386931874E-3</c:v>
                </c:pt>
                <c:pt idx="1815">
                  <c:v>-1.9000126849277876E-3</c:v>
                </c:pt>
                <c:pt idx="1816">
                  <c:v>-3.2000391001929529E-3</c:v>
                </c:pt>
                <c:pt idx="1817">
                  <c:v>-2.7997898578178138E-3</c:v>
                </c:pt>
                <c:pt idx="1818">
                  <c:v>-6.3000045774970204E-3</c:v>
                </c:pt>
                <c:pt idx="1819">
                  <c:v>-9.8999971378361806E-3</c:v>
                </c:pt>
                <c:pt idx="1820">
                  <c:v>-8.9999859847011976E-3</c:v>
                </c:pt>
                <c:pt idx="1821">
                  <c:v>-1.3500270128133707E-2</c:v>
                </c:pt>
                <c:pt idx="1822">
                  <c:v>-1.1499895234010182E-2</c:v>
                </c:pt>
                <c:pt idx="1823">
                  <c:v>-1.4499987693852745E-2</c:v>
                </c:pt>
                <c:pt idx="1824">
                  <c:v>-1.5900006677838974E-2</c:v>
                </c:pt>
                <c:pt idx="1825">
                  <c:v>-1.8799987024976872E-2</c:v>
                </c:pt>
                <c:pt idx="1826">
                  <c:v>-1.7200350426719524E-2</c:v>
                </c:pt>
                <c:pt idx="1827">
                  <c:v>-1.7899457736348268E-2</c:v>
                </c:pt>
                <c:pt idx="1828">
                  <c:v>-1.9300009436847176E-2</c:v>
                </c:pt>
                <c:pt idx="1829">
                  <c:v>-2.2400011817808263E-2</c:v>
                </c:pt>
                <c:pt idx="1830">
                  <c:v>-2.3999988130526617E-2</c:v>
                </c:pt>
                <c:pt idx="1831">
                  <c:v>-2.7600430774327833E-2</c:v>
                </c:pt>
                <c:pt idx="1832">
                  <c:v>-3.0199695538613014E-2</c:v>
                </c:pt>
                <c:pt idx="1833">
                  <c:v>-3.109998950822046E-2</c:v>
                </c:pt>
                <c:pt idx="1834">
                  <c:v>-3.7000008815084584E-2</c:v>
                </c:pt>
                <c:pt idx="1835">
                  <c:v>-3.8400014258513693E-2</c:v>
                </c:pt>
                <c:pt idx="1836">
                  <c:v>-3.8100899553683121E-2</c:v>
                </c:pt>
                <c:pt idx="1837">
                  <c:v>-4.1299828713817988E-2</c:v>
                </c:pt>
                <c:pt idx="1838">
                  <c:v>-4.5499987223593052E-2</c:v>
                </c:pt>
                <c:pt idx="1839">
                  <c:v>-4.50000061900937E-2</c:v>
                </c:pt>
                <c:pt idx="1840">
                  <c:v>-4.8199989942077082E-2</c:v>
                </c:pt>
                <c:pt idx="1841">
                  <c:v>-4.6200406170100905E-2</c:v>
                </c:pt>
                <c:pt idx="1842">
                  <c:v>-4.2699566314695403E-2</c:v>
                </c:pt>
                <c:pt idx="1843">
                  <c:v>-4.3300008961523417E-2</c:v>
                </c:pt>
                <c:pt idx="1844">
                  <c:v>-4.2000014058430679E-2</c:v>
                </c:pt>
                <c:pt idx="1845">
                  <c:v>-4.1099985974142328E-2</c:v>
                </c:pt>
                <c:pt idx="1846">
                  <c:v>-4.7599946359696332E-2</c:v>
                </c:pt>
                <c:pt idx="1847">
                  <c:v>-4.6099875260551926E-2</c:v>
                </c:pt>
                <c:pt idx="1848">
                  <c:v>-4.9899994133738801E-2</c:v>
                </c:pt>
                <c:pt idx="1849">
                  <c:v>-4.8800012780702673E-2</c:v>
                </c:pt>
                <c:pt idx="1850">
                  <c:v>-5.1599995174910873E-2</c:v>
                </c:pt>
                <c:pt idx="1851">
                  <c:v>-5.2700345375342295E-2</c:v>
                </c:pt>
                <c:pt idx="1852">
                  <c:v>-5.3899894279311411E-2</c:v>
                </c:pt>
                <c:pt idx="1853">
                  <c:v>-5.7000003333087079E-2</c:v>
                </c:pt>
                <c:pt idx="1854">
                  <c:v>-5.9099998616147786E-2</c:v>
                </c:pt>
                <c:pt idx="1855">
                  <c:v>-6.0000014207616914E-2</c:v>
                </c:pt>
                <c:pt idx="1856">
                  <c:v>-6.489991836133413E-2</c:v>
                </c:pt>
                <c:pt idx="1857">
                  <c:v>-6.509900298260618E-2</c:v>
                </c:pt>
                <c:pt idx="1858">
                  <c:v>-6.4200010536296759E-2</c:v>
                </c:pt>
                <c:pt idx="1859">
                  <c:v>-6.7799997996189632E-2</c:v>
                </c:pt>
                <c:pt idx="1860">
                  <c:v>-6.9200007485051174E-2</c:v>
                </c:pt>
                <c:pt idx="1861">
                  <c:v>-7.0500033900316339E-2</c:v>
                </c:pt>
                <c:pt idx="1862">
                  <c:v>-6.8899565550964326E-2</c:v>
                </c:pt>
                <c:pt idx="1863">
                  <c:v>-6.6500008200819138E-2</c:v>
                </c:pt>
                <c:pt idx="1864">
                  <c:v>-6.5100003477709834E-2</c:v>
                </c:pt>
                <c:pt idx="1865">
                  <c:v>-6.699998994008638E-2</c:v>
                </c:pt>
                <c:pt idx="1866">
                  <c:v>-7.1199831436388195E-2</c:v>
                </c:pt>
                <c:pt idx="1867">
                  <c:v>-7.1799890378315467E-2</c:v>
                </c:pt>
                <c:pt idx="1868">
                  <c:v>-7.4099996039876714E-2</c:v>
                </c:pt>
                <c:pt idx="1869">
                  <c:v>-7.5299995369277894E-2</c:v>
                </c:pt>
                <c:pt idx="1870">
                  <c:v>-7.8999997756909579E-2</c:v>
                </c:pt>
                <c:pt idx="1871">
                  <c:v>-8.1999905298289377E-2</c:v>
                </c:pt>
                <c:pt idx="1872">
                  <c:v>-8.3799672647728585E-2</c:v>
                </c:pt>
                <c:pt idx="1873">
                  <c:v>-8.6699993036745582E-2</c:v>
                </c:pt>
                <c:pt idx="1874">
                  <c:v>-8.970000524277566E-2</c:v>
                </c:pt>
                <c:pt idx="1875">
                  <c:v>-9.330001100897789E-2</c:v>
                </c:pt>
                <c:pt idx="1876">
                  <c:v>-9.6300291770603508E-2</c:v>
                </c:pt>
                <c:pt idx="1877">
                  <c:v>-9.7899824089836329E-2</c:v>
                </c:pt>
                <c:pt idx="1878">
                  <c:v>-0.10049999918555841</c:v>
                </c:pt>
                <c:pt idx="1879">
                  <c:v>-0.1030000056271092</c:v>
                </c:pt>
                <c:pt idx="1880">
                  <c:v>-0.1001000009055133</c:v>
                </c:pt>
                <c:pt idx="1881">
                  <c:v>-0.10050046996911988</c:v>
                </c:pt>
                <c:pt idx="1882">
                  <c:v>-9.9099899336579256E-2</c:v>
                </c:pt>
                <c:pt idx="1883">
                  <c:v>-0.10709999179380247</c:v>
                </c:pt>
                <c:pt idx="1884">
                  <c:v>-0.10690000333852367</c:v>
                </c:pt>
                <c:pt idx="1885">
                  <c:v>-0.10950000266893767</c:v>
                </c:pt>
                <c:pt idx="1886">
                  <c:v>-0.10720067324291449</c:v>
                </c:pt>
                <c:pt idx="1887">
                  <c:v>-0.10659989469422726</c:v>
                </c:pt>
                <c:pt idx="1888">
                  <c:v>-0.10730000204785028</c:v>
                </c:pt>
                <c:pt idx="1889">
                  <c:v>-0.10679999597050482</c:v>
                </c:pt>
                <c:pt idx="1890">
                  <c:v>-0.10629999868979212</c:v>
                </c:pt>
                <c:pt idx="1891">
                  <c:v>-0.10510048095602542</c:v>
                </c:pt>
                <c:pt idx="1892">
                  <c:v>-0.10389933797705453</c:v>
                </c:pt>
                <c:pt idx="1893">
                  <c:v>-0.10289999534870731</c:v>
                </c:pt>
                <c:pt idx="1894">
                  <c:v>-0.10200000045006163</c:v>
                </c:pt>
                <c:pt idx="1895">
                  <c:v>-9.6300005221564788E-2</c:v>
                </c:pt>
                <c:pt idx="1896">
                  <c:v>-9.3100608057284262E-2</c:v>
                </c:pt>
                <c:pt idx="1897">
                  <c:v>-9.479984843346756E-2</c:v>
                </c:pt>
                <c:pt idx="1898">
                  <c:v>-9.5899995423678774E-2</c:v>
                </c:pt>
                <c:pt idx="1899">
                  <c:v>-9.8799996449088212E-2</c:v>
                </c:pt>
                <c:pt idx="1900">
                  <c:v>-0.10010000018519349</c:v>
                </c:pt>
                <c:pt idx="1901">
                  <c:v>-9.8700817754433956E-2</c:v>
                </c:pt>
                <c:pt idx="1902">
                  <c:v>-9.9599821420270018E-2</c:v>
                </c:pt>
                <c:pt idx="1903">
                  <c:v>-0.10379999482393032</c:v>
                </c:pt>
                <c:pt idx="1904">
                  <c:v>-0.10639999416162027</c:v>
                </c:pt>
                <c:pt idx="1905">
                  <c:v>-0.10630000500532333</c:v>
                </c:pt>
                <c:pt idx="1906">
                  <c:v>-0.10210080935939914</c:v>
                </c:pt>
                <c:pt idx="1907">
                  <c:v>-9.7800259398354683E-2</c:v>
                </c:pt>
                <c:pt idx="1908">
                  <c:v>-0.10390000505140051</c:v>
                </c:pt>
                <c:pt idx="1909">
                  <c:v>-0.10190000508009689</c:v>
                </c:pt>
                <c:pt idx="1910">
                  <c:v>-0.10330000473913969</c:v>
                </c:pt>
                <c:pt idx="1911">
                  <c:v>-0.10130044739344157</c:v>
                </c:pt>
                <c:pt idx="1912">
                  <c:v>-9.7999371813784819E-2</c:v>
                </c:pt>
                <c:pt idx="1913">
                  <c:v>-9.6600002761988435E-2</c:v>
                </c:pt>
                <c:pt idx="1914">
                  <c:v>-9.5500005147187039E-2</c:v>
                </c:pt>
                <c:pt idx="1915">
                  <c:v>-9.5400005142437294E-2</c:v>
                </c:pt>
                <c:pt idx="1916">
                  <c:v>-9.4800474209478125E-2</c:v>
                </c:pt>
                <c:pt idx="1917">
                  <c:v>-9.0699594729812816E-2</c:v>
                </c:pt>
                <c:pt idx="1918">
                  <c:v>-9.0499996069411281E-2</c:v>
                </c:pt>
                <c:pt idx="1919">
                  <c:v>-9.2100005887914449E-2</c:v>
                </c:pt>
                <c:pt idx="1920">
                  <c:v>-8.9300001855008304E-2</c:v>
                </c:pt>
                <c:pt idx="1921">
                  <c:v>-8.76006328035146E-2</c:v>
                </c:pt>
                <c:pt idx="1922">
                  <c:v>-8.4699268365511671E-2</c:v>
                </c:pt>
                <c:pt idx="1923">
                  <c:v>-8.2600006673601456E-2</c:v>
                </c:pt>
                <c:pt idx="1924">
                  <c:v>-8.8800004647055175E-2</c:v>
                </c:pt>
                <c:pt idx="1925">
                  <c:v>-8.7600006700085942E-2</c:v>
                </c:pt>
                <c:pt idx="1926">
                  <c:v>-8.6800596327520907E-2</c:v>
                </c:pt>
                <c:pt idx="1927">
                  <c:v>-8.3099496390786953E-2</c:v>
                </c:pt>
                <c:pt idx="1928">
                  <c:v>-8.2700006765662692E-2</c:v>
                </c:pt>
                <c:pt idx="1929">
                  <c:v>-8.209999933023937E-2</c:v>
                </c:pt>
                <c:pt idx="1930">
                  <c:v>-8.1200003078265581E-2</c:v>
                </c:pt>
                <c:pt idx="1931">
                  <c:v>-7.6600781008892227E-2</c:v>
                </c:pt>
                <c:pt idx="1932">
                  <c:v>-7.5799372541951016E-2</c:v>
                </c:pt>
                <c:pt idx="1933">
                  <c:v>-7.4200003495207056E-2</c:v>
                </c:pt>
                <c:pt idx="1934">
                  <c:v>-7.1500002151879016E-2</c:v>
                </c:pt>
                <c:pt idx="1935">
                  <c:v>-6.6700001843855716E-2</c:v>
                </c:pt>
                <c:pt idx="1936">
                  <c:v>-6.0700913563778158E-2</c:v>
                </c:pt>
                <c:pt idx="1937">
                  <c:v>-5.9599495580187067E-2</c:v>
                </c:pt>
                <c:pt idx="1938">
                  <c:v>-5.9899998508626595E-2</c:v>
                </c:pt>
                <c:pt idx="1939">
                  <c:v>-5.9100003614730667E-2</c:v>
                </c:pt>
                <c:pt idx="1940">
                  <c:v>-5.7900000923837069E-2</c:v>
                </c:pt>
                <c:pt idx="1941">
                  <c:v>-5.680027593189152E-2</c:v>
                </c:pt>
                <c:pt idx="1942">
                  <c:v>-5.5399617915099952E-2</c:v>
                </c:pt>
                <c:pt idx="1943">
                  <c:v>-5.5500000285974238E-2</c:v>
                </c:pt>
                <c:pt idx="1944">
                  <c:v>-5.2100001652434003E-2</c:v>
                </c:pt>
                <c:pt idx="1945">
                  <c:v>-5.1500003704859409E-2</c:v>
                </c:pt>
                <c:pt idx="1946">
                  <c:v>-5.2300318333436735E-2</c:v>
                </c:pt>
                <c:pt idx="1947">
                  <c:v>-5.2799679288000334E-2</c:v>
                </c:pt>
                <c:pt idx="1948">
                  <c:v>-5.1000001367356163E-2</c:v>
                </c:pt>
                <c:pt idx="1949">
                  <c:v>-4.8199999691860285E-2</c:v>
                </c:pt>
                <c:pt idx="1950">
                  <c:v>-4.9699998344294727E-2</c:v>
                </c:pt>
                <c:pt idx="1951">
                  <c:v>-5.0800595417967997E-2</c:v>
                </c:pt>
                <c:pt idx="1952">
                  <c:v>-5.2099297688982915E-2</c:v>
                </c:pt>
                <c:pt idx="1953">
                  <c:v>-5.1399998403212521E-2</c:v>
                </c:pt>
                <c:pt idx="1954">
                  <c:v>-5.0400000109220855E-2</c:v>
                </c:pt>
                <c:pt idx="1955">
                  <c:v>-4.9299999780487269E-2</c:v>
                </c:pt>
                <c:pt idx="1956">
                  <c:v>-5.1400029922660906E-2</c:v>
                </c:pt>
                <c:pt idx="1957">
                  <c:v>-5.1399342795775738E-2</c:v>
                </c:pt>
                <c:pt idx="1958">
                  <c:v>-5.2500000165309757E-2</c:v>
                </c:pt>
                <c:pt idx="1959">
                  <c:v>-4.9900000361958519E-2</c:v>
                </c:pt>
                <c:pt idx="1960">
                  <c:v>-4.6000000897038262E-2</c:v>
                </c:pt>
                <c:pt idx="1961">
                  <c:v>-4.4400594255421311E-2</c:v>
                </c:pt>
                <c:pt idx="1962">
                  <c:v>-4.6099205916107167E-2</c:v>
                </c:pt>
                <c:pt idx="1963">
                  <c:v>-4.369999985647155E-2</c:v>
                </c:pt>
                <c:pt idx="1964">
                  <c:v>-4.3000000172469299E-2</c:v>
                </c:pt>
                <c:pt idx="1965">
                  <c:v>-4.1599999924073927E-2</c:v>
                </c:pt>
                <c:pt idx="1966">
                  <c:v>-3.6801083238970023E-2</c:v>
                </c:pt>
                <c:pt idx="1967">
                  <c:v>-3.5699771353392862E-2</c:v>
                </c:pt>
                <c:pt idx="1968">
                  <c:v>-3.8700000215612818E-2</c:v>
                </c:pt>
                <c:pt idx="1969">
                  <c:v>-3.5299999981361907E-2</c:v>
                </c:pt>
                <c:pt idx="1970">
                  <c:v>-3.4000000152445864E-2</c:v>
                </c:pt>
                <c:pt idx="1971">
                  <c:v>-3.2100594449730124E-2</c:v>
                </c:pt>
                <c:pt idx="1972">
                  <c:v>-3.259945130412234E-2</c:v>
                </c:pt>
                <c:pt idx="1973">
                  <c:v>-3.2999999450112227E-2</c:v>
                </c:pt>
                <c:pt idx="1974">
                  <c:v>-3.2200000146985985E-2</c:v>
                </c:pt>
                <c:pt idx="1975">
                  <c:v>-3.0699999311764259E-2</c:v>
                </c:pt>
                <c:pt idx="1976">
                  <c:v>-2.5401221755601E-2</c:v>
                </c:pt>
                <c:pt idx="1977">
                  <c:v>-2.5699496291053947E-2</c:v>
                </c:pt>
                <c:pt idx="1978">
                  <c:v>-2.3999999226361979E-2</c:v>
                </c:pt>
                <c:pt idx="1979">
                  <c:v>-2.5700001271616202E-2</c:v>
                </c:pt>
                <c:pt idx="1980">
                  <c:v>-2.6400001610454638E-2</c:v>
                </c:pt>
                <c:pt idx="1981">
                  <c:v>-2.7700182465196121E-2</c:v>
                </c:pt>
                <c:pt idx="1982">
                  <c:v>-2.6199694475508295E-2</c:v>
                </c:pt>
                <c:pt idx="1983">
                  <c:v>-3.0299999627459329E-2</c:v>
                </c:pt>
                <c:pt idx="1984">
                  <c:v>-3.3799998273025267E-2</c:v>
                </c:pt>
                <c:pt idx="1985">
                  <c:v>-3.0299998295959085E-2</c:v>
                </c:pt>
                <c:pt idx="1986">
                  <c:v>-3.0200384382624179E-2</c:v>
                </c:pt>
                <c:pt idx="1987">
                  <c:v>-3.0499878783302847E-2</c:v>
                </c:pt>
                <c:pt idx="1988">
                  <c:v>-3.4799999353708699E-2</c:v>
                </c:pt>
                <c:pt idx="1989">
                  <c:v>-3.8600000712904148E-2</c:v>
                </c:pt>
                <c:pt idx="1990">
                  <c:v>-3.8099999044789001E-2</c:v>
                </c:pt>
                <c:pt idx="1991">
                  <c:v>-3.5400884342379868E-2</c:v>
                </c:pt>
                <c:pt idx="1992">
                  <c:v>-3.5800045501673594E-2</c:v>
                </c:pt>
                <c:pt idx="1993">
                  <c:v>-3.9599998424819205E-2</c:v>
                </c:pt>
                <c:pt idx="1994">
                  <c:v>-4.0399997073109262E-2</c:v>
                </c:pt>
                <c:pt idx="1995">
                  <c:v>-4.0699998433410656E-2</c:v>
                </c:pt>
                <c:pt idx="1996">
                  <c:v>-4.399989107332658E-2</c:v>
                </c:pt>
                <c:pt idx="1997">
                  <c:v>-4.5799204955983441E-2</c:v>
                </c:pt>
                <c:pt idx="1998">
                  <c:v>-4.5500003550841939E-2</c:v>
                </c:pt>
                <c:pt idx="1999">
                  <c:v>-4.249999848252628E-2</c:v>
                </c:pt>
                <c:pt idx="2000">
                  <c:v>-3.8799996815214399E-2</c:v>
                </c:pt>
                <c:pt idx="2001">
                  <c:v>-3.9100580688682385E-2</c:v>
                </c:pt>
                <c:pt idx="2002">
                  <c:v>-4.1899360512616113E-2</c:v>
                </c:pt>
                <c:pt idx="2003">
                  <c:v>-4.229999722156208E-2</c:v>
                </c:pt>
                <c:pt idx="2004">
                  <c:v>-4.2400002654176205E-2</c:v>
                </c:pt>
                <c:pt idx="2005">
                  <c:v>-4.6100001309241634E-2</c:v>
                </c:pt>
                <c:pt idx="2006">
                  <c:v>-4.1700457164552063E-2</c:v>
                </c:pt>
                <c:pt idx="2007">
                  <c:v>-3.8899330458662007E-2</c:v>
                </c:pt>
                <c:pt idx="2008">
                  <c:v>-3.9999993583478499E-2</c:v>
                </c:pt>
                <c:pt idx="2009">
                  <c:v>-4.1100006819760893E-2</c:v>
                </c:pt>
                <c:pt idx="2010">
                  <c:v>-4.3599995660770219E-2</c:v>
                </c:pt>
                <c:pt idx="2011">
                  <c:v>-4.2600814907927997E-2</c:v>
                </c:pt>
                <c:pt idx="2012">
                  <c:v>-4.0099188685417175E-2</c:v>
                </c:pt>
                <c:pt idx="2013">
                  <c:v>-3.7099993038282264E-2</c:v>
                </c:pt>
                <c:pt idx="2014">
                  <c:v>-3.3300006267381832E-2</c:v>
                </c:pt>
                <c:pt idx="2015">
                  <c:v>-3.34000066286535E-2</c:v>
                </c:pt>
                <c:pt idx="2016">
                  <c:v>-3.340074324660236E-2</c:v>
                </c:pt>
                <c:pt idx="2017">
                  <c:v>-3.4799895925971214E-2</c:v>
                </c:pt>
                <c:pt idx="2018">
                  <c:v>-3.7900003284448758E-2</c:v>
                </c:pt>
                <c:pt idx="2019">
                  <c:v>-3.5399993823375553E-2</c:v>
                </c:pt>
                <c:pt idx="2020">
                  <c:v>-3.8300005333439913E-2</c:v>
                </c:pt>
                <c:pt idx="2021">
                  <c:v>-3.7800741956743877E-2</c:v>
                </c:pt>
                <c:pt idx="2022">
                  <c:v>-3.9400015877617989E-2</c:v>
                </c:pt>
                <c:pt idx="2023">
                  <c:v>-4.1200002662662882E-2</c:v>
                </c:pt>
                <c:pt idx="2024">
                  <c:v>-4.3199999279750045E-2</c:v>
                </c:pt>
                <c:pt idx="2025">
                  <c:v>-4.4300004024989903E-2</c:v>
                </c:pt>
                <c:pt idx="2026">
                  <c:v>-4.5000405356404372E-2</c:v>
                </c:pt>
                <c:pt idx="2027">
                  <c:v>-5.1599449296190869E-2</c:v>
                </c:pt>
                <c:pt idx="2028">
                  <c:v>-4.8999999300576746E-2</c:v>
                </c:pt>
                <c:pt idx="2029">
                  <c:v>-4.7699999660835601E-2</c:v>
                </c:pt>
                <c:pt idx="2030">
                  <c:v>-5.1599998994788621E-2</c:v>
                </c:pt>
                <c:pt idx="2031">
                  <c:v>-5.3100388817256317E-2</c:v>
                </c:pt>
                <c:pt idx="2032">
                  <c:v>-5.1499574015906546E-2</c:v>
                </c:pt>
                <c:pt idx="2033">
                  <c:v>-5.0200003453937825E-2</c:v>
                </c:pt>
                <c:pt idx="2034">
                  <c:v>-5.1199996014474891E-2</c:v>
                </c:pt>
                <c:pt idx="2035">
                  <c:v>-5.2200003476173151E-2</c:v>
                </c:pt>
                <c:pt idx="2036">
                  <c:v>-5.2200365185854025E-2</c:v>
                </c:pt>
                <c:pt idx="2037">
                  <c:v>-5.9599828055070248E-2</c:v>
                </c:pt>
                <c:pt idx="2038">
                  <c:v>-6.1600003144121729E-2</c:v>
                </c:pt>
                <c:pt idx="2039">
                  <c:v>-6.6000006198009942E-2</c:v>
                </c:pt>
                <c:pt idx="2040">
                  <c:v>-6.4700006550992839E-2</c:v>
                </c:pt>
                <c:pt idx="2041">
                  <c:v>-6.4700649018050171E-2</c:v>
                </c:pt>
                <c:pt idx="2042">
                  <c:v>-6.3499835916445591E-2</c:v>
                </c:pt>
                <c:pt idx="2043">
                  <c:v>-6.479999610746745E-2</c:v>
                </c:pt>
                <c:pt idx="2044">
                  <c:v>-6.0899999189132359E-2</c:v>
                </c:pt>
                <c:pt idx="2045">
                  <c:v>-5.8700003595731687E-2</c:v>
                </c:pt>
                <c:pt idx="2046">
                  <c:v>-6.080013737664558E-2</c:v>
                </c:pt>
                <c:pt idx="2047">
                  <c:v>-6.2599714394309558E-2</c:v>
                </c:pt>
                <c:pt idx="2048">
                  <c:v>-6.1499995157646481E-2</c:v>
                </c:pt>
                <c:pt idx="2049">
                  <c:v>-5.8600003983883653E-2</c:v>
                </c:pt>
                <c:pt idx="2050">
                  <c:v>-5.5499999260064214E-2</c:v>
                </c:pt>
                <c:pt idx="2051">
                  <c:v>-5.2900643415341619E-2</c:v>
                </c:pt>
                <c:pt idx="2052">
                  <c:v>-5.5400197743438184E-2</c:v>
                </c:pt>
                <c:pt idx="2053">
                  <c:v>-5.7399996228923555E-2</c:v>
                </c:pt>
                <c:pt idx="2054">
                  <c:v>-5.1499993896868546E-2</c:v>
                </c:pt>
                <c:pt idx="2055">
                  <c:v>-4.9900005433300976E-2</c:v>
                </c:pt>
                <c:pt idx="2056">
                  <c:v>-5.1100233366014436E-2</c:v>
                </c:pt>
                <c:pt idx="2057">
                  <c:v>-4.9799633263319265E-2</c:v>
                </c:pt>
                <c:pt idx="2058">
                  <c:v>-4.900000987254316E-2</c:v>
                </c:pt>
                <c:pt idx="2059">
                  <c:v>-4.6700005143065937E-2</c:v>
                </c:pt>
                <c:pt idx="2060">
                  <c:v>-4.7299986887082923E-2</c:v>
                </c:pt>
                <c:pt idx="2061">
                  <c:v>-5.1400257820205297E-2</c:v>
                </c:pt>
                <c:pt idx="2062">
                  <c:v>-5.0899376292363741E-2</c:v>
                </c:pt>
                <c:pt idx="2063">
                  <c:v>-4.6500007243594155E-2</c:v>
                </c:pt>
                <c:pt idx="2064">
                  <c:v>-4.5700003523961641E-2</c:v>
                </c:pt>
                <c:pt idx="2065">
                  <c:v>-4.870000386290485E-2</c:v>
                </c:pt>
                <c:pt idx="2066">
                  <c:v>-4.7500648019195069E-2</c:v>
                </c:pt>
                <c:pt idx="2067">
                  <c:v>-5.2099849461228587E-2</c:v>
                </c:pt>
                <c:pt idx="2068">
                  <c:v>-5.3699998141382821E-2</c:v>
                </c:pt>
                <c:pt idx="2069">
                  <c:v>-5.1100010678055696E-2</c:v>
                </c:pt>
                <c:pt idx="2070">
                  <c:v>-5.2800000856223051E-2</c:v>
                </c:pt>
                <c:pt idx="2071">
                  <c:v>-5.390028162219096E-2</c:v>
                </c:pt>
                <c:pt idx="2072">
                  <c:v>-5.0599906731804367E-2</c:v>
                </c:pt>
                <c:pt idx="2073">
                  <c:v>-5.0199985977087636E-2</c:v>
                </c:pt>
                <c:pt idx="2074">
                  <c:v>-5.2199995465343818E-2</c:v>
                </c:pt>
                <c:pt idx="2075">
                  <c:v>-5.7900012732716277E-2</c:v>
                </c:pt>
                <c:pt idx="2076">
                  <c:v>-5.6900240662798751E-2</c:v>
                </c:pt>
                <c:pt idx="2077">
                  <c:v>-5.9399333382316399E-2</c:v>
                </c:pt>
                <c:pt idx="2078">
                  <c:v>-5.4199990750930738E-2</c:v>
                </c:pt>
                <c:pt idx="2079">
                  <c:v>-5.2999992796685547E-2</c:v>
                </c:pt>
                <c:pt idx="2080">
                  <c:v>-5.5900005005241837E-2</c:v>
                </c:pt>
                <c:pt idx="2081">
                  <c:v>-5.5200394817802589E-2</c:v>
                </c:pt>
                <c:pt idx="2082">
                  <c:v>-5.4599649767624214E-2</c:v>
                </c:pt>
                <c:pt idx="2083">
                  <c:v>-5.2999999956227839E-2</c:v>
                </c:pt>
                <c:pt idx="2084">
                  <c:v>-4.8600007772620302E-2</c:v>
                </c:pt>
                <c:pt idx="2085">
                  <c:v>-4.7600003381376155E-2</c:v>
                </c:pt>
                <c:pt idx="2086">
                  <c:v>-4.9300406404654495E-2</c:v>
                </c:pt>
                <c:pt idx="2087">
                  <c:v>-4.7299498131906148E-2</c:v>
                </c:pt>
                <c:pt idx="2088">
                  <c:v>-4.8299993606633507E-2</c:v>
                </c:pt>
                <c:pt idx="2089">
                  <c:v>-5.180000342807034E-2</c:v>
                </c:pt>
                <c:pt idx="2090">
                  <c:v>-5.1099993273965083E-2</c:v>
                </c:pt>
                <c:pt idx="2091">
                  <c:v>-4.7900663848849945E-2</c:v>
                </c:pt>
                <c:pt idx="2092">
                  <c:v>-4.6799754236417357E-2</c:v>
                </c:pt>
                <c:pt idx="2093">
                  <c:v>-4.8399995372164994E-2</c:v>
                </c:pt>
                <c:pt idx="2094">
                  <c:v>-4.6400003862800077E-2</c:v>
                </c:pt>
                <c:pt idx="2095">
                  <c:v>-4.6499995747581124E-2</c:v>
                </c:pt>
                <c:pt idx="2096">
                  <c:v>-4.4900854634761345E-2</c:v>
                </c:pt>
                <c:pt idx="2097">
                  <c:v>-4.3799256847705692E-2</c:v>
                </c:pt>
                <c:pt idx="2098">
                  <c:v>-4.1699993460497353E-2</c:v>
                </c:pt>
                <c:pt idx="2099">
                  <c:v>-4.1199996187060606E-2</c:v>
                </c:pt>
                <c:pt idx="2100">
                  <c:v>-4.0800008726364467E-2</c:v>
                </c:pt>
                <c:pt idx="2101">
                  <c:v>-4.0700438163185026E-2</c:v>
                </c:pt>
                <c:pt idx="2102">
                  <c:v>-4.0199973533162847E-2</c:v>
                </c:pt>
                <c:pt idx="2103">
                  <c:v>-4.2599986743880436E-2</c:v>
                </c:pt>
                <c:pt idx="2104">
                  <c:v>-4.1200014544301666E-2</c:v>
                </c:pt>
                <c:pt idx="2105">
                  <c:v>-4.1999987457529642E-2</c:v>
                </c:pt>
                <c:pt idx="2106">
                  <c:v>-4.3200578780670185E-2</c:v>
                </c:pt>
                <c:pt idx="2107">
                  <c:v>-3.9699461551208515E-2</c:v>
                </c:pt>
                <c:pt idx="2108">
                  <c:v>-3.7699996653827839E-2</c:v>
                </c:pt>
                <c:pt idx="2109">
                  <c:v>-3.9599995325261261E-2</c:v>
                </c:pt>
                <c:pt idx="2110">
                  <c:v>-3.9200003811856732E-2</c:v>
                </c:pt>
                <c:pt idx="2111">
                  <c:v>-3.6600674386136234E-2</c:v>
                </c:pt>
                <c:pt idx="2112">
                  <c:v>-4.0899902582168579E-2</c:v>
                </c:pt>
                <c:pt idx="2113">
                  <c:v>-4.6399995037063491E-2</c:v>
                </c:pt>
                <c:pt idx="2114">
                  <c:v>-4.5799986932252068E-2</c:v>
                </c:pt>
                <c:pt idx="2115">
                  <c:v>-4.8900006579060573E-2</c:v>
                </c:pt>
                <c:pt idx="2116">
                  <c:v>-4.5200663946161512E-2</c:v>
                </c:pt>
                <c:pt idx="2117">
                  <c:v>-4.1899320502125192E-2</c:v>
                </c:pt>
                <c:pt idx="2118">
                  <c:v>-4.2100004291569348E-2</c:v>
                </c:pt>
                <c:pt idx="2119">
                  <c:v>-4.0799999900627881E-2</c:v>
                </c:pt>
                <c:pt idx="2120">
                  <c:v>-4.3099986687593628E-2</c:v>
                </c:pt>
                <c:pt idx="2121">
                  <c:v>-4.5900095748947933E-2</c:v>
                </c:pt>
                <c:pt idx="2122">
                  <c:v>-4.7499641936155967E-2</c:v>
                </c:pt>
                <c:pt idx="2123">
                  <c:v>-4.7300005338911433E-2</c:v>
                </c:pt>
                <c:pt idx="2124">
                  <c:v>-4.9100011776317842E-2</c:v>
                </c:pt>
                <c:pt idx="2125">
                  <c:v>-4.7600003003026359E-2</c:v>
                </c:pt>
                <c:pt idx="2126">
                  <c:v>-4.1800980754487682E-2</c:v>
                </c:pt>
                <c:pt idx="2127">
                  <c:v>-3.9199622726300731E-2</c:v>
                </c:pt>
                <c:pt idx="2128">
                  <c:v>-3.9500012542703189E-2</c:v>
                </c:pt>
                <c:pt idx="2129">
                  <c:v>-3.7100014254974667E-2</c:v>
                </c:pt>
                <c:pt idx="2130">
                  <c:v>-3.7499993275559973E-2</c:v>
                </c:pt>
                <c:pt idx="2131">
                  <c:v>-3.7200571387074888E-2</c:v>
                </c:pt>
                <c:pt idx="2132">
                  <c:v>-3.5499312252795789E-2</c:v>
                </c:pt>
                <c:pt idx="2133">
                  <c:v>-3.6599996041331906E-2</c:v>
                </c:pt>
                <c:pt idx="2134">
                  <c:v>-3.4600007580593228E-2</c:v>
                </c:pt>
                <c:pt idx="2135">
                  <c:v>-3.1100009626243263E-2</c:v>
                </c:pt>
                <c:pt idx="2136">
                  <c:v>-2.9200544733612332E-2</c:v>
                </c:pt>
                <c:pt idx="2137">
                  <c:v>-2.9999692676938139E-2</c:v>
                </c:pt>
                <c:pt idx="2138">
                  <c:v>-2.8899986646138132E-2</c:v>
                </c:pt>
                <c:pt idx="2139">
                  <c:v>-2.9999986305483617E-2</c:v>
                </c:pt>
                <c:pt idx="2140">
                  <c:v>-2.9399995801213663E-2</c:v>
                </c:pt>
                <c:pt idx="2141">
                  <c:v>-2.969991655118065E-2</c:v>
                </c:pt>
                <c:pt idx="2142">
                  <c:v>-2.41991230941494E-2</c:v>
                </c:pt>
                <c:pt idx="2143">
                  <c:v>-2.0299995187087916E-2</c:v>
                </c:pt>
                <c:pt idx="2144">
                  <c:v>-1.7300001287367195E-2</c:v>
                </c:pt>
                <c:pt idx="2145">
                  <c:v>-1.9300001287774649E-2</c:v>
                </c:pt>
                <c:pt idx="2146">
                  <c:v>-2.0500163176620845E-2</c:v>
                </c:pt>
                <c:pt idx="2147">
                  <c:v>-1.8799590150592849E-2</c:v>
                </c:pt>
                <c:pt idx="2148">
                  <c:v>-1.9199993177608121E-2</c:v>
                </c:pt>
                <c:pt idx="2149">
                  <c:v>-1.8399989123281557E-2</c:v>
                </c:pt>
                <c:pt idx="2150">
                  <c:v>-1.9300004722026642E-2</c:v>
                </c:pt>
                <c:pt idx="2151">
                  <c:v>-1.8500701713492163E-2</c:v>
                </c:pt>
                <c:pt idx="2152">
                  <c:v>-1.7400120923412032E-2</c:v>
                </c:pt>
                <c:pt idx="2153">
                  <c:v>-1.8599972245283425E-2</c:v>
                </c:pt>
                <c:pt idx="2154">
                  <c:v>-1.3999977687490173E-2</c:v>
                </c:pt>
                <c:pt idx="2155">
                  <c:v>-1.9400004770432133E-2</c:v>
                </c:pt>
                <c:pt idx="2156">
                  <c:v>-2.0399882501806132E-2</c:v>
                </c:pt>
                <c:pt idx="2157">
                  <c:v>-2.1699401950172614E-2</c:v>
                </c:pt>
                <c:pt idx="2158">
                  <c:v>-1.940000648755813E-2</c:v>
                </c:pt>
                <c:pt idx="2159">
                  <c:v>-1.7400005817762576E-2</c:v>
                </c:pt>
                <c:pt idx="2160">
                  <c:v>-1.3700027171580587E-2</c:v>
                </c:pt>
                <c:pt idx="2161">
                  <c:v>-9.3008430412737653E-3</c:v>
                </c:pt>
                <c:pt idx="2162">
                  <c:v>-9.2996563907945529E-3</c:v>
                </c:pt>
                <c:pt idx="2163">
                  <c:v>-1.0200006581726484E-2</c:v>
                </c:pt>
                <c:pt idx="2164">
                  <c:v>-9.700008959043771E-3</c:v>
                </c:pt>
                <c:pt idx="2165">
                  <c:v>-1.0800025549542625E-2</c:v>
                </c:pt>
                <c:pt idx="2166">
                  <c:v>-1.1800316140579525E-2</c:v>
                </c:pt>
                <c:pt idx="2167">
                  <c:v>-1.009966220590286E-2</c:v>
                </c:pt>
                <c:pt idx="2168">
                  <c:v>-8.7999958050204441E-3</c:v>
                </c:pt>
                <c:pt idx="2169">
                  <c:v>-1.0200008669926319E-2</c:v>
                </c:pt>
                <c:pt idx="2170">
                  <c:v>-7.9999975205282681E-3</c:v>
                </c:pt>
                <c:pt idx="2171">
                  <c:v>-1.000014619785361E-2</c:v>
                </c:pt>
                <c:pt idx="2172">
                  <c:v>-1.1099384209956042E-2</c:v>
                </c:pt>
                <c:pt idx="2173">
                  <c:v>-6.7000151611864567E-3</c:v>
                </c:pt>
                <c:pt idx="2174">
                  <c:v>-5.0001010822597891E-4</c:v>
                </c:pt>
                <c:pt idx="2175">
                  <c:v>-1.0000639304053038E-4</c:v>
                </c:pt>
                <c:pt idx="2176">
                  <c:v>-1.4001384697621688E-3</c:v>
                </c:pt>
                <c:pt idx="2177">
                  <c:v>-3.8999092066660523E-3</c:v>
                </c:pt>
                <c:pt idx="2178">
                  <c:v>-7.8000050489208661E-3</c:v>
                </c:pt>
                <c:pt idx="2179">
                  <c:v>-7.6999773009447381E-3</c:v>
                </c:pt>
                <c:pt idx="2180">
                  <c:v>-9.5000159271876328E-3</c:v>
                </c:pt>
                <c:pt idx="2181">
                  <c:v>-9.1006468792329542E-3</c:v>
                </c:pt>
                <c:pt idx="2182">
                  <c:v>-6.6991683052037843E-3</c:v>
                </c:pt>
                <c:pt idx="2183">
                  <c:v>-3.9999841683311388E-3</c:v>
                </c:pt>
                <c:pt idx="2184">
                  <c:v>-3.8000258427928202E-3</c:v>
                </c:pt>
                <c:pt idx="2185">
                  <c:v>-4.0000170629355125E-3</c:v>
                </c:pt>
                <c:pt idx="2186">
                  <c:v>-5.4004563353373669E-3</c:v>
                </c:pt>
                <c:pt idx="2187">
                  <c:v>-9.5991277630673721E-3</c:v>
                </c:pt>
                <c:pt idx="2188">
                  <c:v>-9.899986645905301E-3</c:v>
                </c:pt>
                <c:pt idx="2189">
                  <c:v>-8.7000283238012344E-3</c:v>
                </c:pt>
                <c:pt idx="2190">
                  <c:v>-7.4000097229145467E-3</c:v>
                </c:pt>
                <c:pt idx="2191">
                  <c:v>-4.8007199293351732E-3</c:v>
                </c:pt>
                <c:pt idx="2192">
                  <c:v>-3.9905881567392498E-4</c:v>
                </c:pt>
                <c:pt idx="2193">
                  <c:v>3.6000030522700399E-3</c:v>
                </c:pt>
                <c:pt idx="2194">
                  <c:v>4.7000172635307536E-3</c:v>
                </c:pt>
                <c:pt idx="2195">
                  <c:v>5.5000087741063908E-3</c:v>
                </c:pt>
                <c:pt idx="2196">
                  <c:v>5.3996057467884384E-3</c:v>
                </c:pt>
                <c:pt idx="2197">
                  <c:v>7.9008496322785504E-3</c:v>
                </c:pt>
                <c:pt idx="2198">
                  <c:v>1.3099974152282812E-2</c:v>
                </c:pt>
                <c:pt idx="2199">
                  <c:v>1.3000019171158783E-2</c:v>
                </c:pt>
                <c:pt idx="2200">
                  <c:v>1.1599978162848856E-2</c:v>
                </c:pt>
                <c:pt idx="2201">
                  <c:v>1.1999083042610437E-2</c:v>
                </c:pt>
                <c:pt idx="2202">
                  <c:v>1.4400334359379485E-2</c:v>
                </c:pt>
                <c:pt idx="2203">
                  <c:v>1.1000000769854523E-2</c:v>
                </c:pt>
                <c:pt idx="2204">
                  <c:v>6.2999977162689902E-3</c:v>
                </c:pt>
                <c:pt idx="2205">
                  <c:v>3.8999733005766757E-3</c:v>
                </c:pt>
                <c:pt idx="2206">
                  <c:v>7.1989989373832941E-3</c:v>
                </c:pt>
                <c:pt idx="2207">
                  <c:v>8.1009672212530859E-3</c:v>
                </c:pt>
                <c:pt idx="2208">
                  <c:v>8.7999860770651139E-3</c:v>
                </c:pt>
                <c:pt idx="2209">
                  <c:v>7.6999935117783025E-3</c:v>
                </c:pt>
                <c:pt idx="2210">
                  <c:v>8.799972158158198E-3</c:v>
                </c:pt>
                <c:pt idx="2211">
                  <c:v>9.2993313810438849E-3</c:v>
                </c:pt>
                <c:pt idx="2212">
                  <c:v>1.0900306704570539E-2</c:v>
                </c:pt>
                <c:pt idx="2213">
                  <c:v>7.2999829353648238E-3</c:v>
                </c:pt>
                <c:pt idx="2214">
                  <c:v>6.0000242228852585E-3</c:v>
                </c:pt>
                <c:pt idx="2215">
                  <c:v>4.3000028672395274E-3</c:v>
                </c:pt>
                <c:pt idx="2216">
                  <c:v>9.0988896336057223E-3</c:v>
                </c:pt>
                <c:pt idx="2217">
                  <c:v>1.3600266269349959E-2</c:v>
                </c:pt>
                <c:pt idx="2218">
                  <c:v>1.4599985508539248E-2</c:v>
                </c:pt>
                <c:pt idx="2219">
                  <c:v>1.0299982452124823E-2</c:v>
                </c:pt>
                <c:pt idx="2220">
                  <c:v>9.6000034318421967E-3</c:v>
                </c:pt>
                <c:pt idx="2221">
                  <c:v>5.8995475847041234E-3</c:v>
                </c:pt>
                <c:pt idx="2222">
                  <c:v>1.3000680919503793E-3</c:v>
                </c:pt>
                <c:pt idx="2223">
                  <c:v>-2.9999847392900847E-3</c:v>
                </c:pt>
                <c:pt idx="2224">
                  <c:v>-2.3999895056476817E-3</c:v>
                </c:pt>
                <c:pt idx="2225">
                  <c:v>3.9998302236199379E-4</c:v>
                </c:pt>
                <c:pt idx="2226">
                  <c:v>2.5990713111241348E-3</c:v>
                </c:pt>
                <c:pt idx="2227">
                  <c:v>1.8003643053816631E-3</c:v>
                </c:pt>
                <c:pt idx="2228">
                  <c:v>2.5000042951432988E-3</c:v>
                </c:pt>
                <c:pt idx="2229">
                  <c:v>3.6000259424326941E-3</c:v>
                </c:pt>
                <c:pt idx="2230">
                  <c:v>5.000011355150491E-3</c:v>
                </c:pt>
                <c:pt idx="2231">
                  <c:v>5.6993638063431717E-3</c:v>
                </c:pt>
                <c:pt idx="2232">
                  <c:v>7.6005044029443525E-3</c:v>
                </c:pt>
                <c:pt idx="2233">
                  <c:v>7.4000123058794998E-3</c:v>
                </c:pt>
                <c:pt idx="2234">
                  <c:v>5.0000000992440619E-3</c:v>
                </c:pt>
                <c:pt idx="2235">
                  <c:v>7.5000149736297317E-3</c:v>
                </c:pt>
                <c:pt idx="2236">
                  <c:v>1.1798901752626989E-2</c:v>
                </c:pt>
                <c:pt idx="2237">
                  <c:v>1.1400199131458066E-2</c:v>
                </c:pt>
                <c:pt idx="2238">
                  <c:v>1.0699981023208238E-2</c:v>
                </c:pt>
                <c:pt idx="2239">
                  <c:v>1.2600029091117904E-2</c:v>
                </c:pt>
                <c:pt idx="2240">
                  <c:v>1.3799983695207629E-2</c:v>
                </c:pt>
                <c:pt idx="2241">
                  <c:v>1.2699554259597789E-2</c:v>
                </c:pt>
                <c:pt idx="2242">
                  <c:v>1.1900224119017366E-2</c:v>
                </c:pt>
                <c:pt idx="2243">
                  <c:v>9.2000127770006657E-3</c:v>
                </c:pt>
                <c:pt idx="2244">
                  <c:v>6.9999968545744196E-3</c:v>
                </c:pt>
                <c:pt idx="2245">
                  <c:v>1.2400001913192682E-2</c:v>
                </c:pt>
                <c:pt idx="2246">
                  <c:v>1.6399222280597314E-2</c:v>
                </c:pt>
                <c:pt idx="2247">
                  <c:v>1.9000571825017687E-2</c:v>
                </c:pt>
                <c:pt idx="2248">
                  <c:v>1.780002690065885E-2</c:v>
                </c:pt>
                <c:pt idx="2249">
                  <c:v>1.9000021457031835E-2</c:v>
                </c:pt>
                <c:pt idx="2250">
                  <c:v>1.7099976066674571E-2</c:v>
                </c:pt>
                <c:pt idx="2251">
                  <c:v>1.6599685477558523E-2</c:v>
                </c:pt>
                <c:pt idx="2252">
                  <c:v>1.6100736327643972E-2</c:v>
                </c:pt>
                <c:pt idx="2253">
                  <c:v>1.9800016307272017E-2</c:v>
                </c:pt>
                <c:pt idx="2254">
                  <c:v>2.0500013924902305E-2</c:v>
                </c:pt>
                <c:pt idx="2255">
                  <c:v>1.8800001715135295E-2</c:v>
                </c:pt>
                <c:pt idx="2256">
                  <c:v>1.6599625116214156E-2</c:v>
                </c:pt>
                <c:pt idx="2257">
                  <c:v>1.6600424678472336E-2</c:v>
                </c:pt>
                <c:pt idx="2258">
                  <c:v>1.8100021647114772E-2</c:v>
                </c:pt>
                <c:pt idx="2259">
                  <c:v>1.5600009443005547E-2</c:v>
                </c:pt>
                <c:pt idx="2260">
                  <c:v>1.959997825906612E-2</c:v>
                </c:pt>
                <c:pt idx="2261">
                  <c:v>2.2399311070330441E-2</c:v>
                </c:pt>
                <c:pt idx="2262">
                  <c:v>2.650059118604986E-2</c:v>
                </c:pt>
                <c:pt idx="2263">
                  <c:v>3.0100013063929509E-2</c:v>
                </c:pt>
                <c:pt idx="2264">
                  <c:v>3.4499999805120751E-2</c:v>
                </c:pt>
                <c:pt idx="2265">
                  <c:v>3.7299976727808826E-2</c:v>
                </c:pt>
                <c:pt idx="2266">
                  <c:v>3.8898827267985325E-2</c:v>
                </c:pt>
                <c:pt idx="2267">
                  <c:v>3.9201455598231405E-2</c:v>
                </c:pt>
                <c:pt idx="2268">
                  <c:v>4.2700008780229837E-2</c:v>
                </c:pt>
                <c:pt idx="2269">
                  <c:v>4.7599972822354175E-2</c:v>
                </c:pt>
                <c:pt idx="2270">
                  <c:v>5.2700010688568E-2</c:v>
                </c:pt>
                <c:pt idx="2271">
                  <c:v>4.7499766158580314E-2</c:v>
                </c:pt>
                <c:pt idx="2272">
                  <c:v>5.2001124480739236E-2</c:v>
                </c:pt>
                <c:pt idx="2273">
                  <c:v>5.0799984841432888E-2</c:v>
                </c:pt>
                <c:pt idx="2274">
                  <c:v>4.740000582387438E-2</c:v>
                </c:pt>
                <c:pt idx="2275">
                  <c:v>5.1500018314982299E-2</c:v>
                </c:pt>
                <c:pt idx="2276">
                  <c:v>5.129872322868323E-2</c:v>
                </c:pt>
                <c:pt idx="2277">
                  <c:v>5.1602510451630224E-2</c:v>
                </c:pt>
                <c:pt idx="2278">
                  <c:v>6.440001984447008E-2</c:v>
                </c:pt>
                <c:pt idx="2279">
                  <c:v>7.7200028237712104E-2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7-4636-4ED3-8D02-22F5C30B15D3}"/>
            </c:ext>
          </c:extLst>
        </c:ser>
        <c:ser>
          <c:idx val="8"/>
          <c:order val="8"/>
          <c:spPr>
            <a:ln w="12700" cap="rnd">
              <a:solidFill>
                <a:srgbClr val="265DAB"/>
              </a:solidFill>
              <a:round/>
            </a:ln>
            <a:effectLst/>
          </c:spPr>
          <c:marker>
            <c:symbol val="none"/>
          </c:marker>
          <c:xVal>
            <c:numRef>
              <c:f>sheet1!$Q$1:$Q$2280</c:f>
              <c:numCache>
                <c:formatCode>General</c:formatCode>
                <c:ptCount val="2280"/>
                <c:pt idx="0">
                  <c:v>-37.900001525878906</c:v>
                </c:pt>
                <c:pt idx="1">
                  <c:v>-37.799999237060547</c:v>
                </c:pt>
                <c:pt idx="2">
                  <c:v>-37.700000762939453</c:v>
                </c:pt>
                <c:pt idx="3">
                  <c:v>-37.599998474121094</c:v>
                </c:pt>
                <c:pt idx="4">
                  <c:v>-37.5</c:v>
                </c:pt>
                <c:pt idx="5">
                  <c:v>-37.400001525878906</c:v>
                </c:pt>
                <c:pt idx="6">
                  <c:v>-37.299999237060547</c:v>
                </c:pt>
                <c:pt idx="7">
                  <c:v>-37.200000762939453</c:v>
                </c:pt>
                <c:pt idx="8">
                  <c:v>-37.099998474121094</c:v>
                </c:pt>
                <c:pt idx="9">
                  <c:v>-37</c:v>
                </c:pt>
                <c:pt idx="10">
                  <c:v>-36.900001525878906</c:v>
                </c:pt>
                <c:pt idx="11">
                  <c:v>-36.799999237060547</c:v>
                </c:pt>
                <c:pt idx="12">
                  <c:v>-36.700000762939453</c:v>
                </c:pt>
                <c:pt idx="13">
                  <c:v>-36.599998474121094</c:v>
                </c:pt>
                <c:pt idx="14">
                  <c:v>-36.5</c:v>
                </c:pt>
                <c:pt idx="15">
                  <c:v>-36.400001525878906</c:v>
                </c:pt>
                <c:pt idx="16">
                  <c:v>-36.299999237060547</c:v>
                </c:pt>
                <c:pt idx="17">
                  <c:v>-36.200000762939453</c:v>
                </c:pt>
                <c:pt idx="18">
                  <c:v>-36.099998474121094</c:v>
                </c:pt>
                <c:pt idx="19">
                  <c:v>-36</c:v>
                </c:pt>
                <c:pt idx="20">
                  <c:v>-35.900001525878906</c:v>
                </c:pt>
                <c:pt idx="21">
                  <c:v>-35.799999237060547</c:v>
                </c:pt>
                <c:pt idx="22">
                  <c:v>-35.700000762939453</c:v>
                </c:pt>
                <c:pt idx="23">
                  <c:v>-35.599998474121094</c:v>
                </c:pt>
                <c:pt idx="24">
                  <c:v>-35.5</c:v>
                </c:pt>
                <c:pt idx="25">
                  <c:v>-35.400001525878906</c:v>
                </c:pt>
                <c:pt idx="26">
                  <c:v>-35.299999237060547</c:v>
                </c:pt>
                <c:pt idx="27">
                  <c:v>-35.200000762939453</c:v>
                </c:pt>
                <c:pt idx="28">
                  <c:v>-35.099998474121094</c:v>
                </c:pt>
                <c:pt idx="29">
                  <c:v>-35</c:v>
                </c:pt>
                <c:pt idx="30">
                  <c:v>-34.900001525878906</c:v>
                </c:pt>
                <c:pt idx="31">
                  <c:v>-34.799999237060547</c:v>
                </c:pt>
                <c:pt idx="32">
                  <c:v>-34.700000762939453</c:v>
                </c:pt>
                <c:pt idx="33">
                  <c:v>-34.599998474121094</c:v>
                </c:pt>
                <c:pt idx="34">
                  <c:v>-34.5</c:v>
                </c:pt>
                <c:pt idx="35">
                  <c:v>-34.400001525878906</c:v>
                </c:pt>
                <c:pt idx="36">
                  <c:v>-34.299999237060547</c:v>
                </c:pt>
                <c:pt idx="37">
                  <c:v>-34.200000762939453</c:v>
                </c:pt>
                <c:pt idx="38">
                  <c:v>-34.099998474121094</c:v>
                </c:pt>
                <c:pt idx="39">
                  <c:v>-34</c:v>
                </c:pt>
                <c:pt idx="40">
                  <c:v>-33.900001525878906</c:v>
                </c:pt>
                <c:pt idx="41">
                  <c:v>-33.799999237060547</c:v>
                </c:pt>
                <c:pt idx="42">
                  <c:v>-33.700000762939453</c:v>
                </c:pt>
                <c:pt idx="43">
                  <c:v>-33.599998474121094</c:v>
                </c:pt>
                <c:pt idx="44">
                  <c:v>-33.5</c:v>
                </c:pt>
                <c:pt idx="45">
                  <c:v>-33.400001525878906</c:v>
                </c:pt>
                <c:pt idx="46">
                  <c:v>-33.299999237060547</c:v>
                </c:pt>
                <c:pt idx="47">
                  <c:v>-33.200000762939453</c:v>
                </c:pt>
                <c:pt idx="48">
                  <c:v>-33.099998474121094</c:v>
                </c:pt>
                <c:pt idx="49">
                  <c:v>-33</c:v>
                </c:pt>
                <c:pt idx="50">
                  <c:v>-32.900001525878906</c:v>
                </c:pt>
                <c:pt idx="51">
                  <c:v>-32.799999237060547</c:v>
                </c:pt>
                <c:pt idx="52">
                  <c:v>-32.700000762939453</c:v>
                </c:pt>
                <c:pt idx="53">
                  <c:v>-32.599998474121094</c:v>
                </c:pt>
                <c:pt idx="54">
                  <c:v>-32.5</c:v>
                </c:pt>
                <c:pt idx="55">
                  <c:v>-32.400001525878906</c:v>
                </c:pt>
                <c:pt idx="56">
                  <c:v>-32.299999237060547</c:v>
                </c:pt>
                <c:pt idx="57">
                  <c:v>-32.200000762939453</c:v>
                </c:pt>
                <c:pt idx="58">
                  <c:v>-32.099998474121094</c:v>
                </c:pt>
                <c:pt idx="59">
                  <c:v>-32</c:v>
                </c:pt>
                <c:pt idx="60">
                  <c:v>-31.899999618530273</c:v>
                </c:pt>
                <c:pt idx="61">
                  <c:v>-31.799999237060547</c:v>
                </c:pt>
                <c:pt idx="62">
                  <c:v>-31.700000762939453</c:v>
                </c:pt>
                <c:pt idx="63">
                  <c:v>-31.600000381469727</c:v>
                </c:pt>
                <c:pt idx="64">
                  <c:v>-31.5</c:v>
                </c:pt>
                <c:pt idx="65">
                  <c:v>-31.399999618530273</c:v>
                </c:pt>
                <c:pt idx="66">
                  <c:v>-31.299999237060547</c:v>
                </c:pt>
                <c:pt idx="67">
                  <c:v>-31.200000762939453</c:v>
                </c:pt>
                <c:pt idx="68">
                  <c:v>-31.100000381469727</c:v>
                </c:pt>
                <c:pt idx="69">
                  <c:v>-31</c:v>
                </c:pt>
                <c:pt idx="70">
                  <c:v>-30.899999618530273</c:v>
                </c:pt>
                <c:pt idx="71">
                  <c:v>-30.799999237060547</c:v>
                </c:pt>
                <c:pt idx="72">
                  <c:v>-30.700000762939453</c:v>
                </c:pt>
                <c:pt idx="73">
                  <c:v>-30.600000381469727</c:v>
                </c:pt>
                <c:pt idx="74">
                  <c:v>-30.5</c:v>
                </c:pt>
                <c:pt idx="75">
                  <c:v>-30.399999618530273</c:v>
                </c:pt>
                <c:pt idx="76">
                  <c:v>-30.299999237060547</c:v>
                </c:pt>
                <c:pt idx="77">
                  <c:v>-30.200000762939453</c:v>
                </c:pt>
                <c:pt idx="78">
                  <c:v>-30.100000381469727</c:v>
                </c:pt>
                <c:pt idx="79">
                  <c:v>-30</c:v>
                </c:pt>
                <c:pt idx="80">
                  <c:v>-29.899999618530273</c:v>
                </c:pt>
                <c:pt idx="81">
                  <c:v>-29.799999237060547</c:v>
                </c:pt>
                <c:pt idx="82">
                  <c:v>-29.700000762939453</c:v>
                </c:pt>
                <c:pt idx="83">
                  <c:v>-29.600000381469727</c:v>
                </c:pt>
                <c:pt idx="84">
                  <c:v>-29.5</c:v>
                </c:pt>
                <c:pt idx="85">
                  <c:v>-29.399999618530273</c:v>
                </c:pt>
                <c:pt idx="86">
                  <c:v>-29.299999237060547</c:v>
                </c:pt>
                <c:pt idx="87">
                  <c:v>-29.200000762939453</c:v>
                </c:pt>
                <c:pt idx="88">
                  <c:v>-29.100000381469727</c:v>
                </c:pt>
                <c:pt idx="89">
                  <c:v>-29</c:v>
                </c:pt>
                <c:pt idx="90">
                  <c:v>-28.899999618530273</c:v>
                </c:pt>
                <c:pt idx="91">
                  <c:v>-28.799999237060547</c:v>
                </c:pt>
                <c:pt idx="92">
                  <c:v>-28.700000762939453</c:v>
                </c:pt>
                <c:pt idx="93">
                  <c:v>-28.600000381469727</c:v>
                </c:pt>
                <c:pt idx="94">
                  <c:v>-28.5</c:v>
                </c:pt>
                <c:pt idx="95">
                  <c:v>-28.399999618530273</c:v>
                </c:pt>
                <c:pt idx="96">
                  <c:v>-28.299999237060547</c:v>
                </c:pt>
                <c:pt idx="97">
                  <c:v>-28.200000762939453</c:v>
                </c:pt>
                <c:pt idx="98">
                  <c:v>-28.100000381469727</c:v>
                </c:pt>
                <c:pt idx="99">
                  <c:v>-28</c:v>
                </c:pt>
                <c:pt idx="100">
                  <c:v>-27.899999618530273</c:v>
                </c:pt>
                <c:pt idx="101">
                  <c:v>-27.799999237060547</c:v>
                </c:pt>
                <c:pt idx="102">
                  <c:v>-27.700000762939453</c:v>
                </c:pt>
                <c:pt idx="103">
                  <c:v>-27.600000381469727</c:v>
                </c:pt>
                <c:pt idx="104">
                  <c:v>-27.5</c:v>
                </c:pt>
                <c:pt idx="105">
                  <c:v>-27.399999618530273</c:v>
                </c:pt>
                <c:pt idx="106">
                  <c:v>-27.299999237060547</c:v>
                </c:pt>
                <c:pt idx="107">
                  <c:v>-27.200000762939453</c:v>
                </c:pt>
                <c:pt idx="108">
                  <c:v>-27.100000381469727</c:v>
                </c:pt>
                <c:pt idx="109">
                  <c:v>-27</c:v>
                </c:pt>
                <c:pt idx="110">
                  <c:v>-26.899999618530273</c:v>
                </c:pt>
                <c:pt idx="111">
                  <c:v>-26.799999237060547</c:v>
                </c:pt>
                <c:pt idx="112">
                  <c:v>-26.700000762939453</c:v>
                </c:pt>
                <c:pt idx="113">
                  <c:v>-26.600000381469727</c:v>
                </c:pt>
                <c:pt idx="114">
                  <c:v>-26.5</c:v>
                </c:pt>
                <c:pt idx="115">
                  <c:v>-26.399999618530273</c:v>
                </c:pt>
                <c:pt idx="116">
                  <c:v>-26.299999237060547</c:v>
                </c:pt>
                <c:pt idx="117">
                  <c:v>-26.200000762939453</c:v>
                </c:pt>
                <c:pt idx="118">
                  <c:v>-26.100000381469727</c:v>
                </c:pt>
                <c:pt idx="119">
                  <c:v>-26</c:v>
                </c:pt>
                <c:pt idx="120">
                  <c:v>-25.899999618530273</c:v>
                </c:pt>
                <c:pt idx="121">
                  <c:v>-25.799999237060547</c:v>
                </c:pt>
                <c:pt idx="122">
                  <c:v>-25.700000762939453</c:v>
                </c:pt>
                <c:pt idx="123">
                  <c:v>-25.600000381469727</c:v>
                </c:pt>
                <c:pt idx="124">
                  <c:v>-25.5</c:v>
                </c:pt>
                <c:pt idx="125">
                  <c:v>-25.399999618530273</c:v>
                </c:pt>
                <c:pt idx="126">
                  <c:v>-25.299999237060547</c:v>
                </c:pt>
                <c:pt idx="127">
                  <c:v>-25.200000762939453</c:v>
                </c:pt>
                <c:pt idx="128">
                  <c:v>-25.100000381469727</c:v>
                </c:pt>
                <c:pt idx="129">
                  <c:v>-25</c:v>
                </c:pt>
                <c:pt idx="130">
                  <c:v>-24.899999618530273</c:v>
                </c:pt>
                <c:pt idx="131">
                  <c:v>-24.799999237060547</c:v>
                </c:pt>
                <c:pt idx="132">
                  <c:v>-24.700000762939453</c:v>
                </c:pt>
                <c:pt idx="133">
                  <c:v>-24.600000381469727</c:v>
                </c:pt>
                <c:pt idx="134">
                  <c:v>-24.5</c:v>
                </c:pt>
                <c:pt idx="135">
                  <c:v>-24.399999618530273</c:v>
                </c:pt>
                <c:pt idx="136">
                  <c:v>-24.299999237060547</c:v>
                </c:pt>
                <c:pt idx="137">
                  <c:v>-24.200000762939453</c:v>
                </c:pt>
                <c:pt idx="138">
                  <c:v>-24.100000381469727</c:v>
                </c:pt>
                <c:pt idx="139">
                  <c:v>-24</c:v>
                </c:pt>
                <c:pt idx="140">
                  <c:v>-23.899999618530273</c:v>
                </c:pt>
                <c:pt idx="141">
                  <c:v>-23.799999237060547</c:v>
                </c:pt>
                <c:pt idx="142">
                  <c:v>-23.700000762939453</c:v>
                </c:pt>
                <c:pt idx="143">
                  <c:v>-23.600000381469727</c:v>
                </c:pt>
                <c:pt idx="144">
                  <c:v>-23.5</c:v>
                </c:pt>
                <c:pt idx="145">
                  <c:v>-23.399999618530273</c:v>
                </c:pt>
                <c:pt idx="146">
                  <c:v>-23.299999237060547</c:v>
                </c:pt>
                <c:pt idx="147">
                  <c:v>-23.200000762939453</c:v>
                </c:pt>
                <c:pt idx="148">
                  <c:v>-23.100000381469727</c:v>
                </c:pt>
                <c:pt idx="149">
                  <c:v>-23</c:v>
                </c:pt>
                <c:pt idx="150">
                  <c:v>-22.899999618530273</c:v>
                </c:pt>
                <c:pt idx="151">
                  <c:v>-22.799999237060547</c:v>
                </c:pt>
                <c:pt idx="152">
                  <c:v>-22.700000762939453</c:v>
                </c:pt>
                <c:pt idx="153">
                  <c:v>-22.600000381469727</c:v>
                </c:pt>
                <c:pt idx="154">
                  <c:v>-22.5</c:v>
                </c:pt>
                <c:pt idx="155">
                  <c:v>-22.399999618530273</c:v>
                </c:pt>
                <c:pt idx="156">
                  <c:v>-22.299999237060547</c:v>
                </c:pt>
                <c:pt idx="157">
                  <c:v>-22.200000762939453</c:v>
                </c:pt>
                <c:pt idx="158">
                  <c:v>-22.100000381469727</c:v>
                </c:pt>
                <c:pt idx="159">
                  <c:v>-22</c:v>
                </c:pt>
                <c:pt idx="160">
                  <c:v>-21.899999618530273</c:v>
                </c:pt>
                <c:pt idx="161">
                  <c:v>-21.799999237060547</c:v>
                </c:pt>
                <c:pt idx="162">
                  <c:v>-21.700000762939453</c:v>
                </c:pt>
                <c:pt idx="163">
                  <c:v>-21.600000381469727</c:v>
                </c:pt>
                <c:pt idx="164">
                  <c:v>-21.5</c:v>
                </c:pt>
                <c:pt idx="165">
                  <c:v>-21.399999618530273</c:v>
                </c:pt>
                <c:pt idx="166">
                  <c:v>-21.299999237060547</c:v>
                </c:pt>
                <c:pt idx="167">
                  <c:v>-21.200000762939453</c:v>
                </c:pt>
                <c:pt idx="168">
                  <c:v>-21.100000381469727</c:v>
                </c:pt>
                <c:pt idx="169">
                  <c:v>-21</c:v>
                </c:pt>
                <c:pt idx="170">
                  <c:v>-20.899999618530273</c:v>
                </c:pt>
                <c:pt idx="171">
                  <c:v>-20.799999237060547</c:v>
                </c:pt>
                <c:pt idx="172">
                  <c:v>-20.700000762939453</c:v>
                </c:pt>
                <c:pt idx="173">
                  <c:v>-20.600000381469727</c:v>
                </c:pt>
                <c:pt idx="174">
                  <c:v>-20.5</c:v>
                </c:pt>
                <c:pt idx="175">
                  <c:v>-20.399999618530273</c:v>
                </c:pt>
                <c:pt idx="176">
                  <c:v>-20.299999237060547</c:v>
                </c:pt>
                <c:pt idx="177">
                  <c:v>-20.200000762939453</c:v>
                </c:pt>
                <c:pt idx="178">
                  <c:v>-20.100000381469727</c:v>
                </c:pt>
                <c:pt idx="179">
                  <c:v>-20</c:v>
                </c:pt>
                <c:pt idx="180">
                  <c:v>-19.899999618530273</c:v>
                </c:pt>
                <c:pt idx="181">
                  <c:v>-19.799999237060547</c:v>
                </c:pt>
                <c:pt idx="182">
                  <c:v>-19.700000762939453</c:v>
                </c:pt>
                <c:pt idx="183">
                  <c:v>-19.600000381469727</c:v>
                </c:pt>
                <c:pt idx="184">
                  <c:v>-19.5</c:v>
                </c:pt>
                <c:pt idx="185">
                  <c:v>-19.399999618530273</c:v>
                </c:pt>
                <c:pt idx="186">
                  <c:v>-19.299999237060547</c:v>
                </c:pt>
                <c:pt idx="187">
                  <c:v>-19.200000762939453</c:v>
                </c:pt>
                <c:pt idx="188">
                  <c:v>-19.100000381469727</c:v>
                </c:pt>
                <c:pt idx="189">
                  <c:v>-19</c:v>
                </c:pt>
                <c:pt idx="190">
                  <c:v>-18.899999618530273</c:v>
                </c:pt>
                <c:pt idx="191">
                  <c:v>-18.799999237060547</c:v>
                </c:pt>
                <c:pt idx="192">
                  <c:v>-18.700000762939453</c:v>
                </c:pt>
                <c:pt idx="193">
                  <c:v>-18.600000381469727</c:v>
                </c:pt>
                <c:pt idx="194">
                  <c:v>-18.5</c:v>
                </c:pt>
                <c:pt idx="195">
                  <c:v>-18.399999618530273</c:v>
                </c:pt>
                <c:pt idx="196">
                  <c:v>-18.299999237060547</c:v>
                </c:pt>
                <c:pt idx="197">
                  <c:v>-18.200000762939453</c:v>
                </c:pt>
                <c:pt idx="198">
                  <c:v>-18.100000381469727</c:v>
                </c:pt>
                <c:pt idx="199">
                  <c:v>-18</c:v>
                </c:pt>
                <c:pt idx="200">
                  <c:v>-17.899999618530273</c:v>
                </c:pt>
                <c:pt idx="201">
                  <c:v>-17.799999237060547</c:v>
                </c:pt>
                <c:pt idx="202">
                  <c:v>-17.700000762939453</c:v>
                </c:pt>
                <c:pt idx="203">
                  <c:v>-17.600000381469727</c:v>
                </c:pt>
                <c:pt idx="204">
                  <c:v>-17.5</c:v>
                </c:pt>
                <c:pt idx="205">
                  <c:v>-17.399999618530273</c:v>
                </c:pt>
                <c:pt idx="206">
                  <c:v>-17.299999237060547</c:v>
                </c:pt>
                <c:pt idx="207">
                  <c:v>-17.200000762939453</c:v>
                </c:pt>
                <c:pt idx="208">
                  <c:v>-17.100000381469727</c:v>
                </c:pt>
                <c:pt idx="209">
                  <c:v>-17</c:v>
                </c:pt>
                <c:pt idx="210">
                  <c:v>-16.899999618530273</c:v>
                </c:pt>
                <c:pt idx="211">
                  <c:v>-16.799999237060547</c:v>
                </c:pt>
                <c:pt idx="212">
                  <c:v>-16.700000762939453</c:v>
                </c:pt>
                <c:pt idx="213">
                  <c:v>-16.600000381469727</c:v>
                </c:pt>
                <c:pt idx="214">
                  <c:v>-16.5</c:v>
                </c:pt>
                <c:pt idx="215">
                  <c:v>-16.399999618530273</c:v>
                </c:pt>
                <c:pt idx="216">
                  <c:v>-16.299999237060547</c:v>
                </c:pt>
                <c:pt idx="217">
                  <c:v>-16.200000762939453</c:v>
                </c:pt>
                <c:pt idx="218">
                  <c:v>-16.100000381469727</c:v>
                </c:pt>
                <c:pt idx="219">
                  <c:v>-16</c:v>
                </c:pt>
                <c:pt idx="220">
                  <c:v>-15.899999618530273</c:v>
                </c:pt>
                <c:pt idx="221">
                  <c:v>-15.799999237060547</c:v>
                </c:pt>
                <c:pt idx="222">
                  <c:v>-15.700000762939453</c:v>
                </c:pt>
                <c:pt idx="223">
                  <c:v>-15.600000381469727</c:v>
                </c:pt>
                <c:pt idx="224">
                  <c:v>-15.5</c:v>
                </c:pt>
                <c:pt idx="225">
                  <c:v>-15.399999618530273</c:v>
                </c:pt>
                <c:pt idx="226">
                  <c:v>-15.299999237060547</c:v>
                </c:pt>
                <c:pt idx="227">
                  <c:v>-15.200000762939453</c:v>
                </c:pt>
                <c:pt idx="228">
                  <c:v>-15.100000381469727</c:v>
                </c:pt>
                <c:pt idx="229">
                  <c:v>-15</c:v>
                </c:pt>
                <c:pt idx="230">
                  <c:v>-14.899999618530273</c:v>
                </c:pt>
                <c:pt idx="231">
                  <c:v>-14.799999237060547</c:v>
                </c:pt>
                <c:pt idx="232">
                  <c:v>-14.700000762939453</c:v>
                </c:pt>
                <c:pt idx="233">
                  <c:v>-14.600000381469727</c:v>
                </c:pt>
                <c:pt idx="234">
                  <c:v>-14.5</c:v>
                </c:pt>
                <c:pt idx="235">
                  <c:v>-14.399999618530273</c:v>
                </c:pt>
                <c:pt idx="236">
                  <c:v>-14.299999237060547</c:v>
                </c:pt>
                <c:pt idx="237">
                  <c:v>-14.200000762939453</c:v>
                </c:pt>
                <c:pt idx="238">
                  <c:v>-14.100000381469727</c:v>
                </c:pt>
                <c:pt idx="239">
                  <c:v>-14</c:v>
                </c:pt>
                <c:pt idx="240">
                  <c:v>-13.899999618530273</c:v>
                </c:pt>
                <c:pt idx="241">
                  <c:v>-13.799999237060547</c:v>
                </c:pt>
                <c:pt idx="242">
                  <c:v>-13.700000762939453</c:v>
                </c:pt>
                <c:pt idx="243">
                  <c:v>-13.600000381469727</c:v>
                </c:pt>
                <c:pt idx="244">
                  <c:v>-13.5</c:v>
                </c:pt>
                <c:pt idx="245">
                  <c:v>-13.399999618530273</c:v>
                </c:pt>
                <c:pt idx="246">
                  <c:v>-13.299999237060547</c:v>
                </c:pt>
                <c:pt idx="247">
                  <c:v>-13.200000762939453</c:v>
                </c:pt>
                <c:pt idx="248">
                  <c:v>-13.100000381469727</c:v>
                </c:pt>
                <c:pt idx="249">
                  <c:v>-13</c:v>
                </c:pt>
                <c:pt idx="250">
                  <c:v>-12.899999618530273</c:v>
                </c:pt>
                <c:pt idx="251">
                  <c:v>-12.799999237060547</c:v>
                </c:pt>
                <c:pt idx="252">
                  <c:v>-12.700000762939453</c:v>
                </c:pt>
                <c:pt idx="253">
                  <c:v>-12.600000381469727</c:v>
                </c:pt>
                <c:pt idx="254">
                  <c:v>-12.5</c:v>
                </c:pt>
                <c:pt idx="255">
                  <c:v>-12.399999618530273</c:v>
                </c:pt>
                <c:pt idx="256">
                  <c:v>-12.299999237060547</c:v>
                </c:pt>
                <c:pt idx="257">
                  <c:v>-12.200000762939453</c:v>
                </c:pt>
                <c:pt idx="258">
                  <c:v>-12.100000381469727</c:v>
                </c:pt>
                <c:pt idx="259">
                  <c:v>-12</c:v>
                </c:pt>
                <c:pt idx="260">
                  <c:v>-11.899999618530273</c:v>
                </c:pt>
                <c:pt idx="261">
                  <c:v>-11.799999237060547</c:v>
                </c:pt>
                <c:pt idx="262">
                  <c:v>-11.700000762939453</c:v>
                </c:pt>
                <c:pt idx="263">
                  <c:v>-11.600000381469727</c:v>
                </c:pt>
                <c:pt idx="264">
                  <c:v>-11.5</c:v>
                </c:pt>
                <c:pt idx="265">
                  <c:v>-11.399999618530273</c:v>
                </c:pt>
                <c:pt idx="266">
                  <c:v>-11.299999237060547</c:v>
                </c:pt>
                <c:pt idx="267">
                  <c:v>-11.200000762939453</c:v>
                </c:pt>
                <c:pt idx="268">
                  <c:v>-11.100000381469727</c:v>
                </c:pt>
                <c:pt idx="269">
                  <c:v>-11</c:v>
                </c:pt>
                <c:pt idx="270">
                  <c:v>-10.899999618530273</c:v>
                </c:pt>
                <c:pt idx="271">
                  <c:v>-10.799999237060547</c:v>
                </c:pt>
                <c:pt idx="272">
                  <c:v>-10.700000762939453</c:v>
                </c:pt>
                <c:pt idx="273">
                  <c:v>-10.600000381469727</c:v>
                </c:pt>
                <c:pt idx="274">
                  <c:v>-10.5</c:v>
                </c:pt>
                <c:pt idx="275">
                  <c:v>-10.399999618530273</c:v>
                </c:pt>
                <c:pt idx="276">
                  <c:v>-10.299999237060547</c:v>
                </c:pt>
                <c:pt idx="277">
                  <c:v>-10.200000762939453</c:v>
                </c:pt>
                <c:pt idx="278">
                  <c:v>-10.100000381469727</c:v>
                </c:pt>
                <c:pt idx="279">
                  <c:v>-10</c:v>
                </c:pt>
                <c:pt idx="280">
                  <c:v>-9.8999996185302734</c:v>
                </c:pt>
                <c:pt idx="281">
                  <c:v>-9.7999992370605469</c:v>
                </c:pt>
                <c:pt idx="282">
                  <c:v>-9.7000007629394531</c:v>
                </c:pt>
                <c:pt idx="283">
                  <c:v>-9.6000003814697266</c:v>
                </c:pt>
                <c:pt idx="284">
                  <c:v>-9.5</c:v>
                </c:pt>
                <c:pt idx="285">
                  <c:v>-9.3999996185302734</c:v>
                </c:pt>
                <c:pt idx="286">
                  <c:v>-9.2999992370605469</c:v>
                </c:pt>
                <c:pt idx="287">
                  <c:v>-9.2000007629394531</c:v>
                </c:pt>
                <c:pt idx="288">
                  <c:v>-9.1000003814697266</c:v>
                </c:pt>
                <c:pt idx="289">
                  <c:v>-9</c:v>
                </c:pt>
                <c:pt idx="290">
                  <c:v>-8.8999996185302734</c:v>
                </c:pt>
                <c:pt idx="291">
                  <c:v>-8.7999992370605469</c:v>
                </c:pt>
                <c:pt idx="292">
                  <c:v>-8.7000007629394531</c:v>
                </c:pt>
                <c:pt idx="293">
                  <c:v>-8.6000003814697266</c:v>
                </c:pt>
                <c:pt idx="294">
                  <c:v>-8.5</c:v>
                </c:pt>
                <c:pt idx="295">
                  <c:v>-8.3999996185302734</c:v>
                </c:pt>
                <c:pt idx="296">
                  <c:v>-8.2999992370605469</c:v>
                </c:pt>
                <c:pt idx="297">
                  <c:v>-8.2000007629394531</c:v>
                </c:pt>
                <c:pt idx="298">
                  <c:v>-8.1000003814697266</c:v>
                </c:pt>
                <c:pt idx="299">
                  <c:v>-8</c:v>
                </c:pt>
                <c:pt idx="300">
                  <c:v>-7.8999996185302734</c:v>
                </c:pt>
                <c:pt idx="301">
                  <c:v>-7.7999992370605469</c:v>
                </c:pt>
                <c:pt idx="302">
                  <c:v>-7.7000007629394531</c:v>
                </c:pt>
                <c:pt idx="303">
                  <c:v>-7.6000003814697266</c:v>
                </c:pt>
                <c:pt idx="304">
                  <c:v>-7.5</c:v>
                </c:pt>
                <c:pt idx="305">
                  <c:v>-7.3999996185302734</c:v>
                </c:pt>
                <c:pt idx="306">
                  <c:v>-7.2999992370605469</c:v>
                </c:pt>
                <c:pt idx="307">
                  <c:v>-7.2000007629394531</c:v>
                </c:pt>
                <c:pt idx="308">
                  <c:v>-7.1000003814697266</c:v>
                </c:pt>
                <c:pt idx="309">
                  <c:v>-7</c:v>
                </c:pt>
                <c:pt idx="310">
                  <c:v>-6.8999996185302734</c:v>
                </c:pt>
                <c:pt idx="311">
                  <c:v>-6.7999992370605469</c:v>
                </c:pt>
                <c:pt idx="312">
                  <c:v>-6.7000007629394531</c:v>
                </c:pt>
                <c:pt idx="313">
                  <c:v>-6.6000003814697266</c:v>
                </c:pt>
                <c:pt idx="314">
                  <c:v>-6.5</c:v>
                </c:pt>
                <c:pt idx="315">
                  <c:v>-6.3999996185302734</c:v>
                </c:pt>
                <c:pt idx="316">
                  <c:v>-6.2999992370605469</c:v>
                </c:pt>
                <c:pt idx="317">
                  <c:v>-6.2000007629394531</c:v>
                </c:pt>
                <c:pt idx="318">
                  <c:v>-6.1000003814697266</c:v>
                </c:pt>
                <c:pt idx="319">
                  <c:v>-6</c:v>
                </c:pt>
                <c:pt idx="320">
                  <c:v>-5.9000015258789063</c:v>
                </c:pt>
                <c:pt idx="321">
                  <c:v>-5.7999992370605469</c:v>
                </c:pt>
                <c:pt idx="322">
                  <c:v>-5.7000007629394531</c:v>
                </c:pt>
                <c:pt idx="323">
                  <c:v>-5.5999984741210938</c:v>
                </c:pt>
                <c:pt idx="324">
                  <c:v>-5.5</c:v>
                </c:pt>
                <c:pt idx="325">
                  <c:v>-5.4000015258789063</c:v>
                </c:pt>
                <c:pt idx="326">
                  <c:v>-5.2999992370605469</c:v>
                </c:pt>
                <c:pt idx="327">
                  <c:v>-5.2000007629394531</c:v>
                </c:pt>
                <c:pt idx="328">
                  <c:v>-5.0999984741210938</c:v>
                </c:pt>
                <c:pt idx="329">
                  <c:v>-5</c:v>
                </c:pt>
                <c:pt idx="330">
                  <c:v>-4.9000015258789063</c:v>
                </c:pt>
                <c:pt idx="331">
                  <c:v>-4.7999992370605469</c:v>
                </c:pt>
                <c:pt idx="332">
                  <c:v>-4.7000007629394531</c:v>
                </c:pt>
                <c:pt idx="333">
                  <c:v>-4.5999984741210938</c:v>
                </c:pt>
                <c:pt idx="334">
                  <c:v>-4.5</c:v>
                </c:pt>
                <c:pt idx="335">
                  <c:v>-4.4000015258789063</c:v>
                </c:pt>
                <c:pt idx="336">
                  <c:v>-4.2999992370605469</c:v>
                </c:pt>
                <c:pt idx="337">
                  <c:v>-4.2000007629394531</c:v>
                </c:pt>
                <c:pt idx="338">
                  <c:v>-4.0999984741210938</c:v>
                </c:pt>
                <c:pt idx="339">
                  <c:v>-4</c:v>
                </c:pt>
                <c:pt idx="340">
                  <c:v>-3.9000015258789063</c:v>
                </c:pt>
                <c:pt idx="341">
                  <c:v>-3.7999992370605469</c:v>
                </c:pt>
                <c:pt idx="342">
                  <c:v>-3.7000007629394531</c:v>
                </c:pt>
                <c:pt idx="343">
                  <c:v>-3.5999984741210938</c:v>
                </c:pt>
                <c:pt idx="344">
                  <c:v>-3.5</c:v>
                </c:pt>
                <c:pt idx="345">
                  <c:v>-3.4000015258789063</c:v>
                </c:pt>
                <c:pt idx="346">
                  <c:v>-3.2999992370605469</c:v>
                </c:pt>
                <c:pt idx="347">
                  <c:v>-3.2000007629394531</c:v>
                </c:pt>
                <c:pt idx="348">
                  <c:v>-3.0999984741210938</c:v>
                </c:pt>
                <c:pt idx="349">
                  <c:v>-3</c:v>
                </c:pt>
                <c:pt idx="350">
                  <c:v>-2.9000015258789063</c:v>
                </c:pt>
                <c:pt idx="351">
                  <c:v>-2.7999992370605469</c:v>
                </c:pt>
                <c:pt idx="352">
                  <c:v>-2.7000007629394531</c:v>
                </c:pt>
                <c:pt idx="353">
                  <c:v>-2.5999984741210938</c:v>
                </c:pt>
                <c:pt idx="354">
                  <c:v>-2.5</c:v>
                </c:pt>
                <c:pt idx="355">
                  <c:v>-2.4000015258789063</c:v>
                </c:pt>
                <c:pt idx="356">
                  <c:v>-2.2999992370605469</c:v>
                </c:pt>
                <c:pt idx="357">
                  <c:v>-2.2000007629394531</c:v>
                </c:pt>
                <c:pt idx="358">
                  <c:v>-2.0999984741210938</c:v>
                </c:pt>
                <c:pt idx="359">
                  <c:v>-2</c:v>
                </c:pt>
                <c:pt idx="360">
                  <c:v>-1.9000015258789063</c:v>
                </c:pt>
                <c:pt idx="361">
                  <c:v>-1.7999992370605469</c:v>
                </c:pt>
                <c:pt idx="362">
                  <c:v>-1.7000007629394531</c:v>
                </c:pt>
                <c:pt idx="363">
                  <c:v>-1.5999984741210938</c:v>
                </c:pt>
                <c:pt idx="364">
                  <c:v>-1.5</c:v>
                </c:pt>
                <c:pt idx="365">
                  <c:v>-1.4000015258789063</c:v>
                </c:pt>
                <c:pt idx="366">
                  <c:v>-1.2999992370605469</c:v>
                </c:pt>
                <c:pt idx="367">
                  <c:v>-1.2000007629394531</c:v>
                </c:pt>
                <c:pt idx="368">
                  <c:v>-1.0999984741210938</c:v>
                </c:pt>
                <c:pt idx="369">
                  <c:v>-1</c:v>
                </c:pt>
                <c:pt idx="370">
                  <c:v>-0.90000152587890625</c:v>
                </c:pt>
                <c:pt idx="371">
                  <c:v>-0.79999923706054688</c:v>
                </c:pt>
                <c:pt idx="372">
                  <c:v>-0.70000076293945313</c:v>
                </c:pt>
                <c:pt idx="373">
                  <c:v>-0.59999847412109375</c:v>
                </c:pt>
                <c:pt idx="374">
                  <c:v>-0.5</c:v>
                </c:pt>
                <c:pt idx="375">
                  <c:v>-0.40000152587890625</c:v>
                </c:pt>
                <c:pt idx="376">
                  <c:v>-0.29999923706054688</c:v>
                </c:pt>
                <c:pt idx="377">
                  <c:v>-0.20000076293945313</c:v>
                </c:pt>
                <c:pt idx="378">
                  <c:v>-9.999847412109375E-2</c:v>
                </c:pt>
                <c:pt idx="379">
                  <c:v>0</c:v>
                </c:pt>
                <c:pt idx="380">
                  <c:v>9.999847412109375E-2</c:v>
                </c:pt>
                <c:pt idx="381">
                  <c:v>0.20000076293945313</c:v>
                </c:pt>
                <c:pt idx="382">
                  <c:v>0.29999923706054688</c:v>
                </c:pt>
                <c:pt idx="383">
                  <c:v>0.40000152587890625</c:v>
                </c:pt>
                <c:pt idx="384">
                  <c:v>0.5</c:v>
                </c:pt>
                <c:pt idx="385">
                  <c:v>0.59999847412109375</c:v>
                </c:pt>
                <c:pt idx="386">
                  <c:v>0.70000076293945313</c:v>
                </c:pt>
                <c:pt idx="387">
                  <c:v>0.79999923706054688</c:v>
                </c:pt>
                <c:pt idx="388">
                  <c:v>0.90000152587890625</c:v>
                </c:pt>
                <c:pt idx="389">
                  <c:v>1</c:v>
                </c:pt>
                <c:pt idx="390">
                  <c:v>1.0999984741210938</c:v>
                </c:pt>
                <c:pt idx="391">
                  <c:v>1.2000007629394531</c:v>
                </c:pt>
                <c:pt idx="392">
                  <c:v>1.2999992370605469</c:v>
                </c:pt>
                <c:pt idx="393">
                  <c:v>1.4000015258789063</c:v>
                </c:pt>
                <c:pt idx="394">
                  <c:v>1.5</c:v>
                </c:pt>
                <c:pt idx="395">
                  <c:v>1.5999984741210938</c:v>
                </c:pt>
                <c:pt idx="396">
                  <c:v>1.7000007629394531</c:v>
                </c:pt>
                <c:pt idx="397">
                  <c:v>1.7999992370605469</c:v>
                </c:pt>
                <c:pt idx="398">
                  <c:v>1.9000015258789063</c:v>
                </c:pt>
                <c:pt idx="399">
                  <c:v>2</c:v>
                </c:pt>
                <c:pt idx="400">
                  <c:v>2.0999984741210938</c:v>
                </c:pt>
                <c:pt idx="401">
                  <c:v>2.2000007629394531</c:v>
                </c:pt>
                <c:pt idx="402">
                  <c:v>2.2999992370605469</c:v>
                </c:pt>
                <c:pt idx="403">
                  <c:v>2.4000015258789063</c:v>
                </c:pt>
                <c:pt idx="404">
                  <c:v>2.5</c:v>
                </c:pt>
                <c:pt idx="405">
                  <c:v>2.5999984741210938</c:v>
                </c:pt>
                <c:pt idx="406">
                  <c:v>2.7000007629394531</c:v>
                </c:pt>
                <c:pt idx="407">
                  <c:v>2.7999992370605469</c:v>
                </c:pt>
                <c:pt idx="408">
                  <c:v>2.9000015258789063</c:v>
                </c:pt>
                <c:pt idx="409">
                  <c:v>3</c:v>
                </c:pt>
                <c:pt idx="410">
                  <c:v>3.0999984741210938</c:v>
                </c:pt>
                <c:pt idx="411">
                  <c:v>3.2000007629394531</c:v>
                </c:pt>
                <c:pt idx="412">
                  <c:v>3.2999992370605469</c:v>
                </c:pt>
                <c:pt idx="413">
                  <c:v>3.4000015258789063</c:v>
                </c:pt>
                <c:pt idx="414">
                  <c:v>3.5</c:v>
                </c:pt>
                <c:pt idx="415">
                  <c:v>3.5999984741210938</c:v>
                </c:pt>
                <c:pt idx="416">
                  <c:v>3.7000007629394531</c:v>
                </c:pt>
                <c:pt idx="417">
                  <c:v>3.7999992370605469</c:v>
                </c:pt>
                <c:pt idx="418">
                  <c:v>3.9000015258789063</c:v>
                </c:pt>
                <c:pt idx="419">
                  <c:v>4</c:v>
                </c:pt>
                <c:pt idx="420">
                  <c:v>4.0999984741210938</c:v>
                </c:pt>
                <c:pt idx="421">
                  <c:v>4.2000007629394531</c:v>
                </c:pt>
                <c:pt idx="422">
                  <c:v>4.2999992370605469</c:v>
                </c:pt>
                <c:pt idx="423">
                  <c:v>4.4000015258789063</c:v>
                </c:pt>
                <c:pt idx="424">
                  <c:v>4.5</c:v>
                </c:pt>
                <c:pt idx="425">
                  <c:v>4.5999984741210938</c:v>
                </c:pt>
                <c:pt idx="426">
                  <c:v>4.7000007629394531</c:v>
                </c:pt>
                <c:pt idx="427">
                  <c:v>4.7999992370605469</c:v>
                </c:pt>
                <c:pt idx="428">
                  <c:v>4.9000015258789063</c:v>
                </c:pt>
                <c:pt idx="429">
                  <c:v>5</c:v>
                </c:pt>
                <c:pt idx="430">
                  <c:v>5.0999984741210938</c:v>
                </c:pt>
                <c:pt idx="431">
                  <c:v>5.2000007629394531</c:v>
                </c:pt>
                <c:pt idx="432">
                  <c:v>5.2999992370605469</c:v>
                </c:pt>
                <c:pt idx="433">
                  <c:v>5.4000015258789063</c:v>
                </c:pt>
                <c:pt idx="434">
                  <c:v>5.5</c:v>
                </c:pt>
                <c:pt idx="435">
                  <c:v>5.5999984741210938</c:v>
                </c:pt>
                <c:pt idx="436">
                  <c:v>5.7000007629394531</c:v>
                </c:pt>
                <c:pt idx="437">
                  <c:v>5.7999992370605469</c:v>
                </c:pt>
                <c:pt idx="438">
                  <c:v>5.9000015258789063</c:v>
                </c:pt>
                <c:pt idx="439">
                  <c:v>6</c:v>
                </c:pt>
                <c:pt idx="440">
                  <c:v>6.0999984741210938</c:v>
                </c:pt>
                <c:pt idx="441">
                  <c:v>6.2000007629394531</c:v>
                </c:pt>
                <c:pt idx="442">
                  <c:v>6.2999992370605469</c:v>
                </c:pt>
                <c:pt idx="443">
                  <c:v>6.4000015258789063</c:v>
                </c:pt>
                <c:pt idx="444">
                  <c:v>6.5</c:v>
                </c:pt>
                <c:pt idx="445">
                  <c:v>6.5999984741210938</c:v>
                </c:pt>
                <c:pt idx="446">
                  <c:v>6.7000007629394531</c:v>
                </c:pt>
                <c:pt idx="447">
                  <c:v>6.7999992370605469</c:v>
                </c:pt>
                <c:pt idx="448">
                  <c:v>6.9000015258789063</c:v>
                </c:pt>
                <c:pt idx="449">
                  <c:v>7</c:v>
                </c:pt>
                <c:pt idx="450">
                  <c:v>7.0999984741210938</c:v>
                </c:pt>
                <c:pt idx="451">
                  <c:v>7.2000007629394531</c:v>
                </c:pt>
                <c:pt idx="452">
                  <c:v>7.2999992370605469</c:v>
                </c:pt>
                <c:pt idx="453">
                  <c:v>7.4000015258789063</c:v>
                </c:pt>
                <c:pt idx="454">
                  <c:v>7.5</c:v>
                </c:pt>
                <c:pt idx="455">
                  <c:v>7.5999984741210938</c:v>
                </c:pt>
                <c:pt idx="456">
                  <c:v>7.7000007629394531</c:v>
                </c:pt>
                <c:pt idx="457">
                  <c:v>7.7999992370605469</c:v>
                </c:pt>
                <c:pt idx="458">
                  <c:v>7.9000015258789063</c:v>
                </c:pt>
                <c:pt idx="459">
                  <c:v>8</c:v>
                </c:pt>
                <c:pt idx="460">
                  <c:v>8.0999984741210938</c:v>
                </c:pt>
                <c:pt idx="461">
                  <c:v>8.2000007629394531</c:v>
                </c:pt>
                <c:pt idx="462">
                  <c:v>8.2999992370605469</c:v>
                </c:pt>
                <c:pt idx="463">
                  <c:v>8.4000015258789063</c:v>
                </c:pt>
                <c:pt idx="464">
                  <c:v>8.5</c:v>
                </c:pt>
                <c:pt idx="465">
                  <c:v>8.5999984741210938</c:v>
                </c:pt>
                <c:pt idx="466">
                  <c:v>8.7000007629394531</c:v>
                </c:pt>
                <c:pt idx="467">
                  <c:v>8.7999992370605469</c:v>
                </c:pt>
                <c:pt idx="468">
                  <c:v>8.9000015258789063</c:v>
                </c:pt>
                <c:pt idx="469">
                  <c:v>9</c:v>
                </c:pt>
                <c:pt idx="470">
                  <c:v>9.0999984741210938</c:v>
                </c:pt>
                <c:pt idx="471">
                  <c:v>9.2000007629394531</c:v>
                </c:pt>
                <c:pt idx="472">
                  <c:v>9.2999992370605469</c:v>
                </c:pt>
                <c:pt idx="473">
                  <c:v>9.4000015258789063</c:v>
                </c:pt>
                <c:pt idx="474">
                  <c:v>9.5</c:v>
                </c:pt>
                <c:pt idx="475">
                  <c:v>9.5999984741210938</c:v>
                </c:pt>
                <c:pt idx="476">
                  <c:v>9.7000007629394531</c:v>
                </c:pt>
                <c:pt idx="477">
                  <c:v>9.7999992370605469</c:v>
                </c:pt>
                <c:pt idx="478">
                  <c:v>9.9000015258789063</c:v>
                </c:pt>
                <c:pt idx="479">
                  <c:v>10</c:v>
                </c:pt>
                <c:pt idx="480">
                  <c:v>10.099998474121094</c:v>
                </c:pt>
                <c:pt idx="481">
                  <c:v>10.200000762939453</c:v>
                </c:pt>
                <c:pt idx="482">
                  <c:v>10.299999237060547</c:v>
                </c:pt>
                <c:pt idx="483">
                  <c:v>10.400001525878906</c:v>
                </c:pt>
                <c:pt idx="484">
                  <c:v>10.5</c:v>
                </c:pt>
                <c:pt idx="485">
                  <c:v>10.599998474121094</c:v>
                </c:pt>
                <c:pt idx="486">
                  <c:v>10.700000762939453</c:v>
                </c:pt>
                <c:pt idx="487">
                  <c:v>10.799999237060547</c:v>
                </c:pt>
                <c:pt idx="488">
                  <c:v>10.900001525878906</c:v>
                </c:pt>
                <c:pt idx="489">
                  <c:v>11</c:v>
                </c:pt>
                <c:pt idx="490">
                  <c:v>11.099998474121094</c:v>
                </c:pt>
                <c:pt idx="491">
                  <c:v>11.200000762939453</c:v>
                </c:pt>
                <c:pt idx="492">
                  <c:v>11.299999237060547</c:v>
                </c:pt>
                <c:pt idx="493">
                  <c:v>11.400001525878906</c:v>
                </c:pt>
                <c:pt idx="494">
                  <c:v>11.5</c:v>
                </c:pt>
                <c:pt idx="495">
                  <c:v>11.599998474121094</c:v>
                </c:pt>
                <c:pt idx="496">
                  <c:v>11.700000762939453</c:v>
                </c:pt>
                <c:pt idx="497">
                  <c:v>11.799999237060547</c:v>
                </c:pt>
                <c:pt idx="498">
                  <c:v>11.900001525878906</c:v>
                </c:pt>
                <c:pt idx="499">
                  <c:v>12</c:v>
                </c:pt>
                <c:pt idx="500">
                  <c:v>12.099998474121094</c:v>
                </c:pt>
                <c:pt idx="501">
                  <c:v>12.200000762939453</c:v>
                </c:pt>
                <c:pt idx="502">
                  <c:v>12.299999237060547</c:v>
                </c:pt>
                <c:pt idx="503">
                  <c:v>12.400001525878906</c:v>
                </c:pt>
                <c:pt idx="504">
                  <c:v>12.5</c:v>
                </c:pt>
                <c:pt idx="505">
                  <c:v>12.599998474121094</c:v>
                </c:pt>
                <c:pt idx="506">
                  <c:v>12.700000762939453</c:v>
                </c:pt>
                <c:pt idx="507">
                  <c:v>12.799999237060547</c:v>
                </c:pt>
                <c:pt idx="508">
                  <c:v>12.900001525878906</c:v>
                </c:pt>
                <c:pt idx="509">
                  <c:v>13</c:v>
                </c:pt>
                <c:pt idx="510">
                  <c:v>13.099998474121094</c:v>
                </c:pt>
                <c:pt idx="511">
                  <c:v>13.200000762939453</c:v>
                </c:pt>
                <c:pt idx="512">
                  <c:v>13.299999237060547</c:v>
                </c:pt>
                <c:pt idx="513">
                  <c:v>13.400001525878906</c:v>
                </c:pt>
                <c:pt idx="514">
                  <c:v>13.5</c:v>
                </c:pt>
                <c:pt idx="515">
                  <c:v>13.599998474121094</c:v>
                </c:pt>
                <c:pt idx="516">
                  <c:v>13.700000762939453</c:v>
                </c:pt>
                <c:pt idx="517">
                  <c:v>13.799999237060547</c:v>
                </c:pt>
                <c:pt idx="518">
                  <c:v>13.900001525878906</c:v>
                </c:pt>
                <c:pt idx="519">
                  <c:v>14</c:v>
                </c:pt>
                <c:pt idx="520">
                  <c:v>14.099998474121094</c:v>
                </c:pt>
                <c:pt idx="521">
                  <c:v>14.200000762939453</c:v>
                </c:pt>
                <c:pt idx="522">
                  <c:v>14.299999237060547</c:v>
                </c:pt>
                <c:pt idx="523">
                  <c:v>14.400001525878906</c:v>
                </c:pt>
                <c:pt idx="524">
                  <c:v>14.5</c:v>
                </c:pt>
                <c:pt idx="525">
                  <c:v>14.599998474121094</c:v>
                </c:pt>
                <c:pt idx="526">
                  <c:v>14.700000762939453</c:v>
                </c:pt>
                <c:pt idx="527">
                  <c:v>14.799999237060547</c:v>
                </c:pt>
                <c:pt idx="528">
                  <c:v>14.900001525878906</c:v>
                </c:pt>
                <c:pt idx="529">
                  <c:v>15</c:v>
                </c:pt>
                <c:pt idx="530">
                  <c:v>15.099998474121094</c:v>
                </c:pt>
                <c:pt idx="531">
                  <c:v>15.200000762939453</c:v>
                </c:pt>
                <c:pt idx="532">
                  <c:v>15.299999237060547</c:v>
                </c:pt>
                <c:pt idx="533">
                  <c:v>15.400001525878906</c:v>
                </c:pt>
                <c:pt idx="534">
                  <c:v>15.5</c:v>
                </c:pt>
                <c:pt idx="535">
                  <c:v>15.599998474121094</c:v>
                </c:pt>
                <c:pt idx="536">
                  <c:v>15.700000762939453</c:v>
                </c:pt>
                <c:pt idx="537">
                  <c:v>15.799999237060547</c:v>
                </c:pt>
                <c:pt idx="538">
                  <c:v>15.900001525878906</c:v>
                </c:pt>
                <c:pt idx="539">
                  <c:v>16</c:v>
                </c:pt>
                <c:pt idx="540">
                  <c:v>16.099998474121094</c:v>
                </c:pt>
                <c:pt idx="541">
                  <c:v>16.200000762939453</c:v>
                </c:pt>
                <c:pt idx="542">
                  <c:v>16.299999237060547</c:v>
                </c:pt>
                <c:pt idx="543">
                  <c:v>16.400001525878906</c:v>
                </c:pt>
                <c:pt idx="544">
                  <c:v>16.5</c:v>
                </c:pt>
                <c:pt idx="545">
                  <c:v>16.599998474121094</c:v>
                </c:pt>
                <c:pt idx="546">
                  <c:v>16.700000762939453</c:v>
                </c:pt>
                <c:pt idx="547">
                  <c:v>16.799999237060547</c:v>
                </c:pt>
                <c:pt idx="548">
                  <c:v>16.900001525878906</c:v>
                </c:pt>
                <c:pt idx="549">
                  <c:v>17</c:v>
                </c:pt>
                <c:pt idx="550">
                  <c:v>17.099998474121094</c:v>
                </c:pt>
                <c:pt idx="551">
                  <c:v>17.200000762939453</c:v>
                </c:pt>
                <c:pt idx="552">
                  <c:v>17.299999237060547</c:v>
                </c:pt>
                <c:pt idx="553">
                  <c:v>17.400001525878906</c:v>
                </c:pt>
                <c:pt idx="554">
                  <c:v>17.5</c:v>
                </c:pt>
                <c:pt idx="555">
                  <c:v>17.599998474121094</c:v>
                </c:pt>
                <c:pt idx="556">
                  <c:v>17.700000762939453</c:v>
                </c:pt>
                <c:pt idx="557">
                  <c:v>17.799999237060547</c:v>
                </c:pt>
                <c:pt idx="558">
                  <c:v>17.900001525878906</c:v>
                </c:pt>
                <c:pt idx="559">
                  <c:v>18</c:v>
                </c:pt>
                <c:pt idx="560">
                  <c:v>18.099998474121094</c:v>
                </c:pt>
                <c:pt idx="561">
                  <c:v>18.200000762939453</c:v>
                </c:pt>
                <c:pt idx="562">
                  <c:v>18.299999237060547</c:v>
                </c:pt>
                <c:pt idx="563">
                  <c:v>18.400001525878906</c:v>
                </c:pt>
                <c:pt idx="564">
                  <c:v>18.5</c:v>
                </c:pt>
                <c:pt idx="565">
                  <c:v>18.599998474121094</c:v>
                </c:pt>
                <c:pt idx="566">
                  <c:v>18.700000762939453</c:v>
                </c:pt>
                <c:pt idx="567">
                  <c:v>18.799999237060547</c:v>
                </c:pt>
                <c:pt idx="568">
                  <c:v>18.900001525878906</c:v>
                </c:pt>
                <c:pt idx="569">
                  <c:v>19</c:v>
                </c:pt>
                <c:pt idx="570">
                  <c:v>19.099998474121094</c:v>
                </c:pt>
                <c:pt idx="571">
                  <c:v>19.200000762939453</c:v>
                </c:pt>
                <c:pt idx="572">
                  <c:v>19.299999237060547</c:v>
                </c:pt>
                <c:pt idx="573">
                  <c:v>19.400001525878906</c:v>
                </c:pt>
                <c:pt idx="574">
                  <c:v>19.5</c:v>
                </c:pt>
                <c:pt idx="575">
                  <c:v>19.599998474121094</c:v>
                </c:pt>
                <c:pt idx="576">
                  <c:v>19.700000762939453</c:v>
                </c:pt>
                <c:pt idx="577">
                  <c:v>19.799999237060547</c:v>
                </c:pt>
                <c:pt idx="578">
                  <c:v>19.900001525878906</c:v>
                </c:pt>
                <c:pt idx="579">
                  <c:v>20</c:v>
                </c:pt>
                <c:pt idx="580">
                  <c:v>20.099998474121094</c:v>
                </c:pt>
                <c:pt idx="581">
                  <c:v>20.200000762939453</c:v>
                </c:pt>
                <c:pt idx="582">
                  <c:v>20.299999237060547</c:v>
                </c:pt>
                <c:pt idx="583">
                  <c:v>20.400001525878906</c:v>
                </c:pt>
                <c:pt idx="584">
                  <c:v>20.5</c:v>
                </c:pt>
                <c:pt idx="585">
                  <c:v>20.599998474121094</c:v>
                </c:pt>
                <c:pt idx="586">
                  <c:v>20.700000762939453</c:v>
                </c:pt>
                <c:pt idx="587">
                  <c:v>20.799999237060547</c:v>
                </c:pt>
                <c:pt idx="588">
                  <c:v>20.900001525878906</c:v>
                </c:pt>
                <c:pt idx="589">
                  <c:v>21</c:v>
                </c:pt>
                <c:pt idx="590">
                  <c:v>21.099998474121094</c:v>
                </c:pt>
                <c:pt idx="591">
                  <c:v>21.200000762939453</c:v>
                </c:pt>
                <c:pt idx="592">
                  <c:v>21.299999237060547</c:v>
                </c:pt>
                <c:pt idx="593">
                  <c:v>21.400001525878906</c:v>
                </c:pt>
                <c:pt idx="594">
                  <c:v>21.5</c:v>
                </c:pt>
                <c:pt idx="595">
                  <c:v>21.599998474121094</c:v>
                </c:pt>
                <c:pt idx="596">
                  <c:v>21.700000762939453</c:v>
                </c:pt>
                <c:pt idx="597">
                  <c:v>21.799999237060547</c:v>
                </c:pt>
                <c:pt idx="598">
                  <c:v>21.900001525878906</c:v>
                </c:pt>
                <c:pt idx="599">
                  <c:v>22</c:v>
                </c:pt>
                <c:pt idx="600">
                  <c:v>22.099998474121094</c:v>
                </c:pt>
                <c:pt idx="601">
                  <c:v>22.200000762939453</c:v>
                </c:pt>
                <c:pt idx="602">
                  <c:v>22.299999237060547</c:v>
                </c:pt>
                <c:pt idx="603">
                  <c:v>22.400001525878906</c:v>
                </c:pt>
                <c:pt idx="604">
                  <c:v>22.5</c:v>
                </c:pt>
                <c:pt idx="605">
                  <c:v>22.599998474121094</c:v>
                </c:pt>
                <c:pt idx="606">
                  <c:v>22.700000762939453</c:v>
                </c:pt>
                <c:pt idx="607">
                  <c:v>22.799999237060547</c:v>
                </c:pt>
                <c:pt idx="608">
                  <c:v>22.900001525878906</c:v>
                </c:pt>
                <c:pt idx="609">
                  <c:v>23</c:v>
                </c:pt>
                <c:pt idx="610">
                  <c:v>23.099998474121094</c:v>
                </c:pt>
                <c:pt idx="611">
                  <c:v>23.200000762939453</c:v>
                </c:pt>
                <c:pt idx="612">
                  <c:v>23.299999237060547</c:v>
                </c:pt>
                <c:pt idx="613">
                  <c:v>23.400001525878906</c:v>
                </c:pt>
                <c:pt idx="614">
                  <c:v>23.5</c:v>
                </c:pt>
                <c:pt idx="615">
                  <c:v>23.599998474121094</c:v>
                </c:pt>
                <c:pt idx="616">
                  <c:v>23.700000762939453</c:v>
                </c:pt>
                <c:pt idx="617">
                  <c:v>23.799999237060547</c:v>
                </c:pt>
                <c:pt idx="618">
                  <c:v>23.900001525878906</c:v>
                </c:pt>
                <c:pt idx="619">
                  <c:v>24</c:v>
                </c:pt>
                <c:pt idx="620">
                  <c:v>24.099998474121094</c:v>
                </c:pt>
                <c:pt idx="621">
                  <c:v>24.200000762939453</c:v>
                </c:pt>
                <c:pt idx="622">
                  <c:v>24.299999237060547</c:v>
                </c:pt>
                <c:pt idx="623">
                  <c:v>24.400001525878906</c:v>
                </c:pt>
                <c:pt idx="624">
                  <c:v>24.5</c:v>
                </c:pt>
                <c:pt idx="625">
                  <c:v>24.599998474121094</c:v>
                </c:pt>
                <c:pt idx="626">
                  <c:v>24.700000762939453</c:v>
                </c:pt>
                <c:pt idx="627">
                  <c:v>24.799999237060547</c:v>
                </c:pt>
                <c:pt idx="628">
                  <c:v>24.900001525878906</c:v>
                </c:pt>
                <c:pt idx="629">
                  <c:v>25</c:v>
                </c:pt>
                <c:pt idx="630">
                  <c:v>25.099998474121094</c:v>
                </c:pt>
                <c:pt idx="631">
                  <c:v>25.200000762939453</c:v>
                </c:pt>
                <c:pt idx="632">
                  <c:v>25.299999237060547</c:v>
                </c:pt>
                <c:pt idx="633">
                  <c:v>25.400001525878906</c:v>
                </c:pt>
                <c:pt idx="634">
                  <c:v>25.5</c:v>
                </c:pt>
                <c:pt idx="635">
                  <c:v>25.599998474121094</c:v>
                </c:pt>
                <c:pt idx="636">
                  <c:v>25.700000762939453</c:v>
                </c:pt>
                <c:pt idx="637">
                  <c:v>25.799999237060547</c:v>
                </c:pt>
                <c:pt idx="638">
                  <c:v>25.900001525878906</c:v>
                </c:pt>
                <c:pt idx="639">
                  <c:v>26</c:v>
                </c:pt>
                <c:pt idx="640">
                  <c:v>26.099998474121094</c:v>
                </c:pt>
                <c:pt idx="641">
                  <c:v>26.199996948242188</c:v>
                </c:pt>
                <c:pt idx="642">
                  <c:v>26.300003051757813</c:v>
                </c:pt>
                <c:pt idx="643">
                  <c:v>26.400001525878906</c:v>
                </c:pt>
                <c:pt idx="644">
                  <c:v>26.5</c:v>
                </c:pt>
                <c:pt idx="645">
                  <c:v>26.599998474121094</c:v>
                </c:pt>
                <c:pt idx="646">
                  <c:v>26.699996948242188</c:v>
                </c:pt>
                <c:pt idx="647">
                  <c:v>26.800003051757813</c:v>
                </c:pt>
                <c:pt idx="648">
                  <c:v>26.900001525878906</c:v>
                </c:pt>
                <c:pt idx="649">
                  <c:v>27</c:v>
                </c:pt>
                <c:pt idx="650">
                  <c:v>27.099998474121094</c:v>
                </c:pt>
                <c:pt idx="651">
                  <c:v>27.199996948242188</c:v>
                </c:pt>
                <c:pt idx="652">
                  <c:v>27.300003051757813</c:v>
                </c:pt>
                <c:pt idx="653">
                  <c:v>27.400001525878906</c:v>
                </c:pt>
                <c:pt idx="654">
                  <c:v>27.5</c:v>
                </c:pt>
                <c:pt idx="655">
                  <c:v>27.599998474121094</c:v>
                </c:pt>
                <c:pt idx="656">
                  <c:v>27.699996948242188</c:v>
                </c:pt>
                <c:pt idx="657">
                  <c:v>27.800003051757813</c:v>
                </c:pt>
                <c:pt idx="658">
                  <c:v>27.900001525878906</c:v>
                </c:pt>
                <c:pt idx="659">
                  <c:v>28</c:v>
                </c:pt>
                <c:pt idx="660">
                  <c:v>28.099998474121094</c:v>
                </c:pt>
                <c:pt idx="661">
                  <c:v>28.199996948242188</c:v>
                </c:pt>
                <c:pt idx="662">
                  <c:v>28.300003051757813</c:v>
                </c:pt>
                <c:pt idx="663">
                  <c:v>28.400001525878906</c:v>
                </c:pt>
                <c:pt idx="664">
                  <c:v>28.5</c:v>
                </c:pt>
                <c:pt idx="665">
                  <c:v>28.599998474121094</c:v>
                </c:pt>
                <c:pt idx="666">
                  <c:v>28.699996948242188</c:v>
                </c:pt>
                <c:pt idx="667">
                  <c:v>28.800003051757813</c:v>
                </c:pt>
                <c:pt idx="668">
                  <c:v>28.900001525878906</c:v>
                </c:pt>
                <c:pt idx="669">
                  <c:v>29</c:v>
                </c:pt>
                <c:pt idx="670">
                  <c:v>29.099998474121094</c:v>
                </c:pt>
                <c:pt idx="671">
                  <c:v>29.199996948242188</c:v>
                </c:pt>
                <c:pt idx="672">
                  <c:v>29.300003051757813</c:v>
                </c:pt>
                <c:pt idx="673">
                  <c:v>29.400001525878906</c:v>
                </c:pt>
                <c:pt idx="674">
                  <c:v>29.5</c:v>
                </c:pt>
                <c:pt idx="675">
                  <c:v>29.599998474121094</c:v>
                </c:pt>
                <c:pt idx="676">
                  <c:v>29.699996948242188</c:v>
                </c:pt>
                <c:pt idx="677">
                  <c:v>29.800003051757813</c:v>
                </c:pt>
                <c:pt idx="678">
                  <c:v>29.900001525878906</c:v>
                </c:pt>
                <c:pt idx="679">
                  <c:v>30</c:v>
                </c:pt>
                <c:pt idx="680">
                  <c:v>30.099998474121094</c:v>
                </c:pt>
                <c:pt idx="681">
                  <c:v>30.199996948242188</c:v>
                </c:pt>
                <c:pt idx="682">
                  <c:v>30.300003051757813</c:v>
                </c:pt>
                <c:pt idx="683">
                  <c:v>30.400001525878906</c:v>
                </c:pt>
                <c:pt idx="684">
                  <c:v>30.5</c:v>
                </c:pt>
                <c:pt idx="685">
                  <c:v>30.599998474121094</c:v>
                </c:pt>
                <c:pt idx="686">
                  <c:v>30.699996948242188</c:v>
                </c:pt>
                <c:pt idx="687">
                  <c:v>30.800003051757813</c:v>
                </c:pt>
                <c:pt idx="688">
                  <c:v>30.900001525878906</c:v>
                </c:pt>
                <c:pt idx="689">
                  <c:v>31</c:v>
                </c:pt>
                <c:pt idx="690">
                  <c:v>31.099998474121094</c:v>
                </c:pt>
                <c:pt idx="691">
                  <c:v>31.199996948242188</c:v>
                </c:pt>
                <c:pt idx="692">
                  <c:v>31.300003051757813</c:v>
                </c:pt>
                <c:pt idx="693">
                  <c:v>31.400001525878906</c:v>
                </c:pt>
                <c:pt idx="694">
                  <c:v>31.5</c:v>
                </c:pt>
                <c:pt idx="695">
                  <c:v>31.599998474121094</c:v>
                </c:pt>
                <c:pt idx="696">
                  <c:v>31.699996948242188</c:v>
                </c:pt>
                <c:pt idx="697">
                  <c:v>31.800003051757813</c:v>
                </c:pt>
                <c:pt idx="698">
                  <c:v>31.900001525878906</c:v>
                </c:pt>
                <c:pt idx="699">
                  <c:v>32</c:v>
                </c:pt>
                <c:pt idx="700">
                  <c:v>32.099998474121094</c:v>
                </c:pt>
                <c:pt idx="701">
                  <c:v>32.199996948242188</c:v>
                </c:pt>
                <c:pt idx="702">
                  <c:v>32.300003051757813</c:v>
                </c:pt>
                <c:pt idx="703">
                  <c:v>32.400001525878906</c:v>
                </c:pt>
                <c:pt idx="704">
                  <c:v>32.5</c:v>
                </c:pt>
                <c:pt idx="705">
                  <c:v>32.599998474121094</c:v>
                </c:pt>
                <c:pt idx="706">
                  <c:v>32.699996948242188</c:v>
                </c:pt>
                <c:pt idx="707">
                  <c:v>32.800003051757813</c:v>
                </c:pt>
                <c:pt idx="708">
                  <c:v>32.900001525878906</c:v>
                </c:pt>
                <c:pt idx="709">
                  <c:v>33</c:v>
                </c:pt>
                <c:pt idx="710">
                  <c:v>33.099998474121094</c:v>
                </c:pt>
                <c:pt idx="711">
                  <c:v>33.199996948242188</c:v>
                </c:pt>
                <c:pt idx="712">
                  <c:v>33.300003051757813</c:v>
                </c:pt>
                <c:pt idx="713">
                  <c:v>33.400001525878906</c:v>
                </c:pt>
                <c:pt idx="714">
                  <c:v>33.5</c:v>
                </c:pt>
                <c:pt idx="715">
                  <c:v>33.599998474121094</c:v>
                </c:pt>
                <c:pt idx="716">
                  <c:v>33.699996948242188</c:v>
                </c:pt>
                <c:pt idx="717">
                  <c:v>33.800003051757813</c:v>
                </c:pt>
                <c:pt idx="718">
                  <c:v>33.900001525878906</c:v>
                </c:pt>
                <c:pt idx="719">
                  <c:v>34</c:v>
                </c:pt>
                <c:pt idx="720">
                  <c:v>34.099998474121094</c:v>
                </c:pt>
                <c:pt idx="721">
                  <c:v>34.199996948242188</c:v>
                </c:pt>
                <c:pt idx="722">
                  <c:v>34.300003051757813</c:v>
                </c:pt>
                <c:pt idx="723">
                  <c:v>34.400001525878906</c:v>
                </c:pt>
                <c:pt idx="724">
                  <c:v>34.5</c:v>
                </c:pt>
                <c:pt idx="725">
                  <c:v>34.599998474121094</c:v>
                </c:pt>
                <c:pt idx="726">
                  <c:v>34.699996948242188</c:v>
                </c:pt>
                <c:pt idx="727">
                  <c:v>34.800003051757813</c:v>
                </c:pt>
                <c:pt idx="728">
                  <c:v>34.900001525878906</c:v>
                </c:pt>
                <c:pt idx="729">
                  <c:v>35</c:v>
                </c:pt>
                <c:pt idx="730">
                  <c:v>35.099998474121094</c:v>
                </c:pt>
                <c:pt idx="731">
                  <c:v>35.199996948242188</c:v>
                </c:pt>
                <c:pt idx="732">
                  <c:v>35.300003051757813</c:v>
                </c:pt>
                <c:pt idx="733">
                  <c:v>35.400001525878906</c:v>
                </c:pt>
                <c:pt idx="734">
                  <c:v>35.5</c:v>
                </c:pt>
                <c:pt idx="735">
                  <c:v>35.599998474121094</c:v>
                </c:pt>
                <c:pt idx="736">
                  <c:v>35.699996948242188</c:v>
                </c:pt>
                <c:pt idx="737">
                  <c:v>35.800003051757813</c:v>
                </c:pt>
                <c:pt idx="738">
                  <c:v>35.900001525878906</c:v>
                </c:pt>
                <c:pt idx="739">
                  <c:v>36</c:v>
                </c:pt>
                <c:pt idx="740">
                  <c:v>36.099998474121094</c:v>
                </c:pt>
                <c:pt idx="741">
                  <c:v>36.199996948242188</c:v>
                </c:pt>
                <c:pt idx="742">
                  <c:v>36.300003051757813</c:v>
                </c:pt>
                <c:pt idx="743">
                  <c:v>36.400001525878906</c:v>
                </c:pt>
                <c:pt idx="744">
                  <c:v>36.5</c:v>
                </c:pt>
                <c:pt idx="745">
                  <c:v>36.599998474121094</c:v>
                </c:pt>
                <c:pt idx="746">
                  <c:v>36.699996948242188</c:v>
                </c:pt>
                <c:pt idx="747">
                  <c:v>36.800003051757813</c:v>
                </c:pt>
                <c:pt idx="748">
                  <c:v>36.900001525878906</c:v>
                </c:pt>
                <c:pt idx="749">
                  <c:v>37</c:v>
                </c:pt>
                <c:pt idx="750">
                  <c:v>37.099998474121094</c:v>
                </c:pt>
                <c:pt idx="751">
                  <c:v>37.199996948242188</c:v>
                </c:pt>
                <c:pt idx="752">
                  <c:v>37.300003051757813</c:v>
                </c:pt>
                <c:pt idx="753">
                  <c:v>37.400001525878906</c:v>
                </c:pt>
                <c:pt idx="754">
                  <c:v>37.5</c:v>
                </c:pt>
                <c:pt idx="755">
                  <c:v>37.599998474121094</c:v>
                </c:pt>
                <c:pt idx="756">
                  <c:v>37.699996948242188</c:v>
                </c:pt>
                <c:pt idx="757">
                  <c:v>37.800003051757813</c:v>
                </c:pt>
                <c:pt idx="758">
                  <c:v>37.900001525878906</c:v>
                </c:pt>
                <c:pt idx="759">
                  <c:v>38</c:v>
                </c:pt>
                <c:pt idx="760">
                  <c:v>38.099998474121094</c:v>
                </c:pt>
                <c:pt idx="761">
                  <c:v>38.199996948242188</c:v>
                </c:pt>
                <c:pt idx="762">
                  <c:v>38.300003051757813</c:v>
                </c:pt>
                <c:pt idx="763">
                  <c:v>38.400001525878906</c:v>
                </c:pt>
                <c:pt idx="764">
                  <c:v>38.5</c:v>
                </c:pt>
                <c:pt idx="765">
                  <c:v>38.599998474121094</c:v>
                </c:pt>
                <c:pt idx="766">
                  <c:v>38.699996948242188</c:v>
                </c:pt>
                <c:pt idx="767">
                  <c:v>38.800003051757813</c:v>
                </c:pt>
                <c:pt idx="768">
                  <c:v>38.900001525878906</c:v>
                </c:pt>
                <c:pt idx="769">
                  <c:v>39</c:v>
                </c:pt>
                <c:pt idx="770">
                  <c:v>39.099998474121094</c:v>
                </c:pt>
                <c:pt idx="771">
                  <c:v>39.199996948242188</c:v>
                </c:pt>
                <c:pt idx="772">
                  <c:v>39.300003051757813</c:v>
                </c:pt>
                <c:pt idx="773">
                  <c:v>39.400001525878906</c:v>
                </c:pt>
                <c:pt idx="774">
                  <c:v>39.5</c:v>
                </c:pt>
                <c:pt idx="775">
                  <c:v>39.599998474121094</c:v>
                </c:pt>
                <c:pt idx="776">
                  <c:v>39.699996948242188</c:v>
                </c:pt>
                <c:pt idx="777">
                  <c:v>39.800003051757813</c:v>
                </c:pt>
                <c:pt idx="778">
                  <c:v>39.900001525878906</c:v>
                </c:pt>
                <c:pt idx="779">
                  <c:v>40</c:v>
                </c:pt>
                <c:pt idx="780">
                  <c:v>40.099998474121094</c:v>
                </c:pt>
                <c:pt idx="781">
                  <c:v>40.199996948242188</c:v>
                </c:pt>
                <c:pt idx="782">
                  <c:v>40.300003051757813</c:v>
                </c:pt>
                <c:pt idx="783">
                  <c:v>40.400001525878906</c:v>
                </c:pt>
                <c:pt idx="784">
                  <c:v>40.5</c:v>
                </c:pt>
                <c:pt idx="785">
                  <c:v>40.599998474121094</c:v>
                </c:pt>
                <c:pt idx="786">
                  <c:v>40.699996948242188</c:v>
                </c:pt>
                <c:pt idx="787">
                  <c:v>40.800003051757813</c:v>
                </c:pt>
                <c:pt idx="788">
                  <c:v>40.900001525878906</c:v>
                </c:pt>
                <c:pt idx="789">
                  <c:v>41</c:v>
                </c:pt>
                <c:pt idx="790">
                  <c:v>41.099998474121094</c:v>
                </c:pt>
                <c:pt idx="791">
                  <c:v>41.199996948242188</c:v>
                </c:pt>
                <c:pt idx="792">
                  <c:v>41.300003051757813</c:v>
                </c:pt>
                <c:pt idx="793">
                  <c:v>41.400001525878906</c:v>
                </c:pt>
                <c:pt idx="794">
                  <c:v>41.5</c:v>
                </c:pt>
                <c:pt idx="795">
                  <c:v>41.599998474121094</c:v>
                </c:pt>
                <c:pt idx="796">
                  <c:v>41.699996948242188</c:v>
                </c:pt>
                <c:pt idx="797">
                  <c:v>41.800003051757813</c:v>
                </c:pt>
                <c:pt idx="798">
                  <c:v>41.900001525878906</c:v>
                </c:pt>
                <c:pt idx="799">
                  <c:v>42</c:v>
                </c:pt>
                <c:pt idx="800">
                  <c:v>42.099998474121094</c:v>
                </c:pt>
                <c:pt idx="801">
                  <c:v>42.199996948242188</c:v>
                </c:pt>
                <c:pt idx="802">
                  <c:v>42.300003051757813</c:v>
                </c:pt>
                <c:pt idx="803">
                  <c:v>42.400001525878906</c:v>
                </c:pt>
                <c:pt idx="804">
                  <c:v>42.5</c:v>
                </c:pt>
                <c:pt idx="805">
                  <c:v>42.599998474121094</c:v>
                </c:pt>
                <c:pt idx="806">
                  <c:v>42.699996948242188</c:v>
                </c:pt>
                <c:pt idx="807">
                  <c:v>42.800003051757813</c:v>
                </c:pt>
                <c:pt idx="808">
                  <c:v>42.900001525878906</c:v>
                </c:pt>
                <c:pt idx="809">
                  <c:v>43</c:v>
                </c:pt>
                <c:pt idx="810">
                  <c:v>43.099998474121094</c:v>
                </c:pt>
                <c:pt idx="811">
                  <c:v>43.199996948242188</c:v>
                </c:pt>
                <c:pt idx="812">
                  <c:v>43.300003051757813</c:v>
                </c:pt>
                <c:pt idx="813">
                  <c:v>43.400001525878906</c:v>
                </c:pt>
                <c:pt idx="814">
                  <c:v>43.5</c:v>
                </c:pt>
                <c:pt idx="815">
                  <c:v>43.599998474121094</c:v>
                </c:pt>
                <c:pt idx="816">
                  <c:v>43.699996948242188</c:v>
                </c:pt>
                <c:pt idx="817">
                  <c:v>43.800003051757813</c:v>
                </c:pt>
                <c:pt idx="818">
                  <c:v>43.900001525878906</c:v>
                </c:pt>
                <c:pt idx="819">
                  <c:v>44</c:v>
                </c:pt>
                <c:pt idx="820">
                  <c:v>44.099998474121094</c:v>
                </c:pt>
                <c:pt idx="821">
                  <c:v>44.199996948242188</c:v>
                </c:pt>
                <c:pt idx="822">
                  <c:v>44.300003051757813</c:v>
                </c:pt>
                <c:pt idx="823">
                  <c:v>44.400001525878906</c:v>
                </c:pt>
                <c:pt idx="824">
                  <c:v>44.5</c:v>
                </c:pt>
                <c:pt idx="825">
                  <c:v>44.599998474121094</c:v>
                </c:pt>
                <c:pt idx="826">
                  <c:v>44.699996948242188</c:v>
                </c:pt>
                <c:pt idx="827">
                  <c:v>44.800003051757813</c:v>
                </c:pt>
                <c:pt idx="828">
                  <c:v>44.900001525878906</c:v>
                </c:pt>
                <c:pt idx="829">
                  <c:v>45</c:v>
                </c:pt>
                <c:pt idx="830">
                  <c:v>45.099998474121094</c:v>
                </c:pt>
                <c:pt idx="831">
                  <c:v>45.199996948242188</c:v>
                </c:pt>
                <c:pt idx="832">
                  <c:v>45.300003051757813</c:v>
                </c:pt>
                <c:pt idx="833">
                  <c:v>45.400001525878906</c:v>
                </c:pt>
                <c:pt idx="834">
                  <c:v>45.5</c:v>
                </c:pt>
                <c:pt idx="835">
                  <c:v>45.599998474121094</c:v>
                </c:pt>
                <c:pt idx="836">
                  <c:v>45.699996948242188</c:v>
                </c:pt>
                <c:pt idx="837">
                  <c:v>45.800003051757813</c:v>
                </c:pt>
                <c:pt idx="838">
                  <c:v>45.900001525878906</c:v>
                </c:pt>
                <c:pt idx="839">
                  <c:v>46</c:v>
                </c:pt>
                <c:pt idx="840">
                  <c:v>46.099998474121094</c:v>
                </c:pt>
                <c:pt idx="841">
                  <c:v>46.199996948242188</c:v>
                </c:pt>
                <c:pt idx="842">
                  <c:v>46.300003051757813</c:v>
                </c:pt>
                <c:pt idx="843">
                  <c:v>46.400001525878906</c:v>
                </c:pt>
                <c:pt idx="844">
                  <c:v>46.5</c:v>
                </c:pt>
                <c:pt idx="845">
                  <c:v>46.599998474121094</c:v>
                </c:pt>
                <c:pt idx="846">
                  <c:v>46.699996948242188</c:v>
                </c:pt>
                <c:pt idx="847">
                  <c:v>46.800003051757813</c:v>
                </c:pt>
                <c:pt idx="848">
                  <c:v>46.900001525878906</c:v>
                </c:pt>
                <c:pt idx="849">
                  <c:v>47</c:v>
                </c:pt>
                <c:pt idx="850">
                  <c:v>47.099998474121094</c:v>
                </c:pt>
                <c:pt idx="851">
                  <c:v>47.199996948242188</c:v>
                </c:pt>
                <c:pt idx="852">
                  <c:v>47.300003051757813</c:v>
                </c:pt>
                <c:pt idx="853">
                  <c:v>47.400001525878906</c:v>
                </c:pt>
                <c:pt idx="854">
                  <c:v>47.5</c:v>
                </c:pt>
                <c:pt idx="855">
                  <c:v>47.599998474121094</c:v>
                </c:pt>
                <c:pt idx="856">
                  <c:v>47.699996948242188</c:v>
                </c:pt>
                <c:pt idx="857">
                  <c:v>47.800003051757813</c:v>
                </c:pt>
                <c:pt idx="858">
                  <c:v>47.900001525878906</c:v>
                </c:pt>
                <c:pt idx="859">
                  <c:v>48</c:v>
                </c:pt>
                <c:pt idx="860">
                  <c:v>48.099998474121094</c:v>
                </c:pt>
                <c:pt idx="861">
                  <c:v>48.199996948242188</c:v>
                </c:pt>
                <c:pt idx="862">
                  <c:v>48.300003051757813</c:v>
                </c:pt>
                <c:pt idx="863">
                  <c:v>48.400001525878906</c:v>
                </c:pt>
                <c:pt idx="864">
                  <c:v>48.5</c:v>
                </c:pt>
                <c:pt idx="865">
                  <c:v>48.599998474121094</c:v>
                </c:pt>
                <c:pt idx="866">
                  <c:v>48.699996948242188</c:v>
                </c:pt>
                <c:pt idx="867">
                  <c:v>48.800003051757813</c:v>
                </c:pt>
                <c:pt idx="868">
                  <c:v>48.900001525878906</c:v>
                </c:pt>
                <c:pt idx="869">
                  <c:v>49</c:v>
                </c:pt>
                <c:pt idx="870">
                  <c:v>49.099998474121094</c:v>
                </c:pt>
                <c:pt idx="871">
                  <c:v>49.199996948242188</c:v>
                </c:pt>
                <c:pt idx="872">
                  <c:v>49.300003051757813</c:v>
                </c:pt>
                <c:pt idx="873">
                  <c:v>49.400001525878906</c:v>
                </c:pt>
                <c:pt idx="874">
                  <c:v>49.5</c:v>
                </c:pt>
                <c:pt idx="875">
                  <c:v>49.599998474121094</c:v>
                </c:pt>
                <c:pt idx="876">
                  <c:v>49.699996948242188</c:v>
                </c:pt>
                <c:pt idx="877">
                  <c:v>49.800003051757813</c:v>
                </c:pt>
                <c:pt idx="878">
                  <c:v>49.900001525878906</c:v>
                </c:pt>
                <c:pt idx="879">
                  <c:v>50</c:v>
                </c:pt>
                <c:pt idx="880">
                  <c:v>50.099998474121094</c:v>
                </c:pt>
                <c:pt idx="881">
                  <c:v>50.199996948242188</c:v>
                </c:pt>
                <c:pt idx="882">
                  <c:v>50.300003051757813</c:v>
                </c:pt>
                <c:pt idx="883">
                  <c:v>50.400001525878906</c:v>
                </c:pt>
                <c:pt idx="884">
                  <c:v>50.5</c:v>
                </c:pt>
                <c:pt idx="885">
                  <c:v>50.599998474121094</c:v>
                </c:pt>
                <c:pt idx="886">
                  <c:v>50.699996948242188</c:v>
                </c:pt>
                <c:pt idx="887">
                  <c:v>50.800003051757813</c:v>
                </c:pt>
                <c:pt idx="888">
                  <c:v>50.900001525878906</c:v>
                </c:pt>
                <c:pt idx="889">
                  <c:v>51</c:v>
                </c:pt>
                <c:pt idx="890">
                  <c:v>51.099998474121094</c:v>
                </c:pt>
                <c:pt idx="891">
                  <c:v>51.199996948242188</c:v>
                </c:pt>
                <c:pt idx="892">
                  <c:v>51.300003051757813</c:v>
                </c:pt>
                <c:pt idx="893">
                  <c:v>51.400001525878906</c:v>
                </c:pt>
                <c:pt idx="894">
                  <c:v>51.5</c:v>
                </c:pt>
                <c:pt idx="895">
                  <c:v>51.599998474121094</c:v>
                </c:pt>
                <c:pt idx="896">
                  <c:v>51.699996948242188</c:v>
                </c:pt>
                <c:pt idx="897">
                  <c:v>51.800003051757813</c:v>
                </c:pt>
                <c:pt idx="898">
                  <c:v>51.900001525878906</c:v>
                </c:pt>
                <c:pt idx="899">
                  <c:v>52</c:v>
                </c:pt>
                <c:pt idx="900">
                  <c:v>52.099998474121094</c:v>
                </c:pt>
                <c:pt idx="901">
                  <c:v>52.199996948242188</c:v>
                </c:pt>
                <c:pt idx="902">
                  <c:v>52.300003051757813</c:v>
                </c:pt>
                <c:pt idx="903">
                  <c:v>52.400001525878906</c:v>
                </c:pt>
                <c:pt idx="904">
                  <c:v>52.5</c:v>
                </c:pt>
                <c:pt idx="905">
                  <c:v>52.599998474121094</c:v>
                </c:pt>
                <c:pt idx="906">
                  <c:v>52.699996948242188</c:v>
                </c:pt>
                <c:pt idx="907">
                  <c:v>52.800003051757813</c:v>
                </c:pt>
                <c:pt idx="908">
                  <c:v>52.900001525878906</c:v>
                </c:pt>
                <c:pt idx="909">
                  <c:v>53</c:v>
                </c:pt>
                <c:pt idx="910">
                  <c:v>53.099998474121094</c:v>
                </c:pt>
                <c:pt idx="911">
                  <c:v>53.199996948242188</c:v>
                </c:pt>
                <c:pt idx="912">
                  <c:v>53.300003051757813</c:v>
                </c:pt>
                <c:pt idx="913">
                  <c:v>53.400001525878906</c:v>
                </c:pt>
                <c:pt idx="914">
                  <c:v>53.5</c:v>
                </c:pt>
                <c:pt idx="915">
                  <c:v>53.599998474121094</c:v>
                </c:pt>
                <c:pt idx="916">
                  <c:v>53.699996948242188</c:v>
                </c:pt>
                <c:pt idx="917">
                  <c:v>53.800003051757813</c:v>
                </c:pt>
                <c:pt idx="918">
                  <c:v>53.900001525878906</c:v>
                </c:pt>
                <c:pt idx="919">
                  <c:v>54</c:v>
                </c:pt>
                <c:pt idx="920">
                  <c:v>54.099998474121094</c:v>
                </c:pt>
                <c:pt idx="921">
                  <c:v>54.199996948242188</c:v>
                </c:pt>
                <c:pt idx="922">
                  <c:v>54.300003051757813</c:v>
                </c:pt>
                <c:pt idx="923">
                  <c:v>54.400001525878906</c:v>
                </c:pt>
                <c:pt idx="924">
                  <c:v>54.5</c:v>
                </c:pt>
                <c:pt idx="925">
                  <c:v>54.599998474121094</c:v>
                </c:pt>
                <c:pt idx="926">
                  <c:v>54.699996948242188</c:v>
                </c:pt>
                <c:pt idx="927">
                  <c:v>54.800003051757813</c:v>
                </c:pt>
                <c:pt idx="928">
                  <c:v>54.900001525878906</c:v>
                </c:pt>
                <c:pt idx="929">
                  <c:v>55</c:v>
                </c:pt>
                <c:pt idx="930">
                  <c:v>55.099998474121094</c:v>
                </c:pt>
                <c:pt idx="931">
                  <c:v>55.199996948242188</c:v>
                </c:pt>
                <c:pt idx="932">
                  <c:v>55.300003051757813</c:v>
                </c:pt>
                <c:pt idx="933">
                  <c:v>55.400001525878906</c:v>
                </c:pt>
                <c:pt idx="934">
                  <c:v>55.5</c:v>
                </c:pt>
                <c:pt idx="935">
                  <c:v>55.599998474121094</c:v>
                </c:pt>
                <c:pt idx="936">
                  <c:v>55.699996948242188</c:v>
                </c:pt>
                <c:pt idx="937">
                  <c:v>55.800003051757813</c:v>
                </c:pt>
                <c:pt idx="938">
                  <c:v>55.900001525878906</c:v>
                </c:pt>
                <c:pt idx="939">
                  <c:v>56</c:v>
                </c:pt>
                <c:pt idx="940">
                  <c:v>56.099998474121094</c:v>
                </c:pt>
                <c:pt idx="941">
                  <c:v>56.199996948242188</c:v>
                </c:pt>
                <c:pt idx="942">
                  <c:v>56.300003051757813</c:v>
                </c:pt>
                <c:pt idx="943">
                  <c:v>56.400001525878906</c:v>
                </c:pt>
                <c:pt idx="944">
                  <c:v>56.5</c:v>
                </c:pt>
                <c:pt idx="945">
                  <c:v>56.599998474121094</c:v>
                </c:pt>
                <c:pt idx="946">
                  <c:v>56.699996948242188</c:v>
                </c:pt>
                <c:pt idx="947">
                  <c:v>56.800003051757813</c:v>
                </c:pt>
                <c:pt idx="948">
                  <c:v>56.900001525878906</c:v>
                </c:pt>
                <c:pt idx="949">
                  <c:v>57</c:v>
                </c:pt>
                <c:pt idx="950">
                  <c:v>57.099998474121094</c:v>
                </c:pt>
                <c:pt idx="951">
                  <c:v>57.199996948242188</c:v>
                </c:pt>
                <c:pt idx="952">
                  <c:v>57.300003051757813</c:v>
                </c:pt>
                <c:pt idx="953">
                  <c:v>57.400001525878906</c:v>
                </c:pt>
                <c:pt idx="954">
                  <c:v>57.5</c:v>
                </c:pt>
                <c:pt idx="955">
                  <c:v>57.599998474121094</c:v>
                </c:pt>
                <c:pt idx="956">
                  <c:v>57.699996948242188</c:v>
                </c:pt>
                <c:pt idx="957">
                  <c:v>57.800003051757813</c:v>
                </c:pt>
                <c:pt idx="958">
                  <c:v>57.900001525878906</c:v>
                </c:pt>
                <c:pt idx="959">
                  <c:v>58</c:v>
                </c:pt>
                <c:pt idx="960">
                  <c:v>58.099998474121094</c:v>
                </c:pt>
                <c:pt idx="961">
                  <c:v>58.199996948242188</c:v>
                </c:pt>
                <c:pt idx="962">
                  <c:v>58.300003051757813</c:v>
                </c:pt>
                <c:pt idx="963">
                  <c:v>58.400001525878906</c:v>
                </c:pt>
                <c:pt idx="964">
                  <c:v>58.5</c:v>
                </c:pt>
                <c:pt idx="965">
                  <c:v>58.599998474121094</c:v>
                </c:pt>
                <c:pt idx="966">
                  <c:v>58.699996948242188</c:v>
                </c:pt>
                <c:pt idx="967">
                  <c:v>58.800003051757813</c:v>
                </c:pt>
                <c:pt idx="968">
                  <c:v>58.900001525878906</c:v>
                </c:pt>
                <c:pt idx="969">
                  <c:v>59</c:v>
                </c:pt>
                <c:pt idx="970">
                  <c:v>59.099998474121094</c:v>
                </c:pt>
                <c:pt idx="971">
                  <c:v>59.199996948242188</c:v>
                </c:pt>
                <c:pt idx="972">
                  <c:v>59.300003051757813</c:v>
                </c:pt>
                <c:pt idx="973">
                  <c:v>59.400001525878906</c:v>
                </c:pt>
                <c:pt idx="974">
                  <c:v>59.5</c:v>
                </c:pt>
                <c:pt idx="975">
                  <c:v>59.599998474121094</c:v>
                </c:pt>
                <c:pt idx="976">
                  <c:v>59.699996948242188</c:v>
                </c:pt>
                <c:pt idx="977">
                  <c:v>59.800003051757813</c:v>
                </c:pt>
                <c:pt idx="978">
                  <c:v>59.900001525878906</c:v>
                </c:pt>
                <c:pt idx="979">
                  <c:v>60</c:v>
                </c:pt>
                <c:pt idx="980">
                  <c:v>60.099998474121094</c:v>
                </c:pt>
                <c:pt idx="981">
                  <c:v>60.199996948242188</c:v>
                </c:pt>
                <c:pt idx="982">
                  <c:v>60.300003051757813</c:v>
                </c:pt>
                <c:pt idx="983">
                  <c:v>60.400001525878906</c:v>
                </c:pt>
                <c:pt idx="984">
                  <c:v>60.5</c:v>
                </c:pt>
                <c:pt idx="985">
                  <c:v>60.599998474121094</c:v>
                </c:pt>
                <c:pt idx="986">
                  <c:v>60.699996948242188</c:v>
                </c:pt>
                <c:pt idx="987">
                  <c:v>60.800003051757813</c:v>
                </c:pt>
                <c:pt idx="988">
                  <c:v>60.900001525878906</c:v>
                </c:pt>
                <c:pt idx="989">
                  <c:v>61</c:v>
                </c:pt>
                <c:pt idx="990">
                  <c:v>61.099998474121094</c:v>
                </c:pt>
                <c:pt idx="991">
                  <c:v>61.199996948242188</c:v>
                </c:pt>
                <c:pt idx="992">
                  <c:v>61.300003051757813</c:v>
                </c:pt>
                <c:pt idx="993">
                  <c:v>61.400001525878906</c:v>
                </c:pt>
                <c:pt idx="994">
                  <c:v>61.5</c:v>
                </c:pt>
                <c:pt idx="995">
                  <c:v>61.599998474121094</c:v>
                </c:pt>
                <c:pt idx="996">
                  <c:v>61.699996948242188</c:v>
                </c:pt>
                <c:pt idx="997">
                  <c:v>61.800003051757813</c:v>
                </c:pt>
                <c:pt idx="998">
                  <c:v>61.900001525878906</c:v>
                </c:pt>
                <c:pt idx="999">
                  <c:v>62</c:v>
                </c:pt>
                <c:pt idx="1000">
                  <c:v>62.099998474121094</c:v>
                </c:pt>
                <c:pt idx="1001">
                  <c:v>62.199996948242188</c:v>
                </c:pt>
                <c:pt idx="1002">
                  <c:v>62.300003051757813</c:v>
                </c:pt>
                <c:pt idx="1003">
                  <c:v>62.400001525878906</c:v>
                </c:pt>
                <c:pt idx="1004">
                  <c:v>62.5</c:v>
                </c:pt>
                <c:pt idx="1005">
                  <c:v>62.599998474121094</c:v>
                </c:pt>
                <c:pt idx="1006">
                  <c:v>62.699996948242188</c:v>
                </c:pt>
                <c:pt idx="1007">
                  <c:v>62.800003051757813</c:v>
                </c:pt>
                <c:pt idx="1008">
                  <c:v>62.900001525878906</c:v>
                </c:pt>
                <c:pt idx="1009">
                  <c:v>63</c:v>
                </c:pt>
                <c:pt idx="1010">
                  <c:v>63.099998474121094</c:v>
                </c:pt>
                <c:pt idx="1011">
                  <c:v>63.199996948242188</c:v>
                </c:pt>
                <c:pt idx="1012">
                  <c:v>63.300003051757813</c:v>
                </c:pt>
                <c:pt idx="1013">
                  <c:v>63.400001525878906</c:v>
                </c:pt>
                <c:pt idx="1014">
                  <c:v>63.5</c:v>
                </c:pt>
                <c:pt idx="1015">
                  <c:v>63.599998474121094</c:v>
                </c:pt>
                <c:pt idx="1016">
                  <c:v>63.699996948242188</c:v>
                </c:pt>
                <c:pt idx="1017">
                  <c:v>63.800003051757813</c:v>
                </c:pt>
                <c:pt idx="1018">
                  <c:v>63.900001525878906</c:v>
                </c:pt>
                <c:pt idx="1019">
                  <c:v>64</c:v>
                </c:pt>
                <c:pt idx="1020">
                  <c:v>64.099998474121094</c:v>
                </c:pt>
                <c:pt idx="1021">
                  <c:v>64.199996948242188</c:v>
                </c:pt>
                <c:pt idx="1022">
                  <c:v>64.300003051757813</c:v>
                </c:pt>
                <c:pt idx="1023">
                  <c:v>64.400001525878906</c:v>
                </c:pt>
                <c:pt idx="1024">
                  <c:v>64.5</c:v>
                </c:pt>
                <c:pt idx="1025">
                  <c:v>64.599998474121094</c:v>
                </c:pt>
                <c:pt idx="1026">
                  <c:v>64.699996948242188</c:v>
                </c:pt>
                <c:pt idx="1027">
                  <c:v>64.800003051757813</c:v>
                </c:pt>
                <c:pt idx="1028">
                  <c:v>64.900001525878906</c:v>
                </c:pt>
                <c:pt idx="1029">
                  <c:v>65</c:v>
                </c:pt>
                <c:pt idx="1030">
                  <c:v>65.099998474121094</c:v>
                </c:pt>
                <c:pt idx="1031">
                  <c:v>65.199996948242188</c:v>
                </c:pt>
                <c:pt idx="1032">
                  <c:v>65.300003051757813</c:v>
                </c:pt>
                <c:pt idx="1033">
                  <c:v>65.400001525878906</c:v>
                </c:pt>
                <c:pt idx="1034">
                  <c:v>65.5</c:v>
                </c:pt>
                <c:pt idx="1035">
                  <c:v>65.599998474121094</c:v>
                </c:pt>
                <c:pt idx="1036">
                  <c:v>65.699996948242188</c:v>
                </c:pt>
                <c:pt idx="1037">
                  <c:v>65.800003051757813</c:v>
                </c:pt>
                <c:pt idx="1038">
                  <c:v>65.900001525878906</c:v>
                </c:pt>
                <c:pt idx="1039">
                  <c:v>66</c:v>
                </c:pt>
                <c:pt idx="1040">
                  <c:v>66.099998474121094</c:v>
                </c:pt>
                <c:pt idx="1041">
                  <c:v>66.199996948242188</c:v>
                </c:pt>
                <c:pt idx="1042">
                  <c:v>66.300003051757813</c:v>
                </c:pt>
                <c:pt idx="1043">
                  <c:v>66.400001525878906</c:v>
                </c:pt>
                <c:pt idx="1044">
                  <c:v>66.5</c:v>
                </c:pt>
                <c:pt idx="1045">
                  <c:v>66.599998474121094</c:v>
                </c:pt>
                <c:pt idx="1046">
                  <c:v>66.699996948242188</c:v>
                </c:pt>
                <c:pt idx="1047">
                  <c:v>66.800003051757813</c:v>
                </c:pt>
                <c:pt idx="1048">
                  <c:v>66.900001525878906</c:v>
                </c:pt>
                <c:pt idx="1049">
                  <c:v>67</c:v>
                </c:pt>
                <c:pt idx="1050">
                  <c:v>67.099998474121094</c:v>
                </c:pt>
                <c:pt idx="1051">
                  <c:v>67.199996948242188</c:v>
                </c:pt>
                <c:pt idx="1052">
                  <c:v>67.300003051757813</c:v>
                </c:pt>
                <c:pt idx="1053">
                  <c:v>67.400001525878906</c:v>
                </c:pt>
                <c:pt idx="1054">
                  <c:v>67.5</c:v>
                </c:pt>
                <c:pt idx="1055">
                  <c:v>67.599998474121094</c:v>
                </c:pt>
                <c:pt idx="1056">
                  <c:v>67.699996948242188</c:v>
                </c:pt>
                <c:pt idx="1057">
                  <c:v>67.800003051757813</c:v>
                </c:pt>
                <c:pt idx="1058">
                  <c:v>67.900001525878906</c:v>
                </c:pt>
                <c:pt idx="1059">
                  <c:v>68</c:v>
                </c:pt>
                <c:pt idx="1060">
                  <c:v>68.099998474121094</c:v>
                </c:pt>
                <c:pt idx="1061">
                  <c:v>68.199996948242188</c:v>
                </c:pt>
                <c:pt idx="1062">
                  <c:v>68.300003051757813</c:v>
                </c:pt>
                <c:pt idx="1063">
                  <c:v>68.400001525878906</c:v>
                </c:pt>
                <c:pt idx="1064">
                  <c:v>68.5</c:v>
                </c:pt>
                <c:pt idx="1065">
                  <c:v>68.599998474121094</c:v>
                </c:pt>
                <c:pt idx="1066">
                  <c:v>68.699996948242188</c:v>
                </c:pt>
                <c:pt idx="1067">
                  <c:v>68.800003051757813</c:v>
                </c:pt>
                <c:pt idx="1068">
                  <c:v>68.900001525878906</c:v>
                </c:pt>
                <c:pt idx="1069">
                  <c:v>69</c:v>
                </c:pt>
                <c:pt idx="1070">
                  <c:v>69.099998474121094</c:v>
                </c:pt>
                <c:pt idx="1071">
                  <c:v>69.199996948242188</c:v>
                </c:pt>
                <c:pt idx="1072">
                  <c:v>69.300003051757813</c:v>
                </c:pt>
                <c:pt idx="1073">
                  <c:v>69.400001525878906</c:v>
                </c:pt>
                <c:pt idx="1074">
                  <c:v>69.5</c:v>
                </c:pt>
                <c:pt idx="1075">
                  <c:v>69.599998474121094</c:v>
                </c:pt>
                <c:pt idx="1076">
                  <c:v>69.699996948242188</c:v>
                </c:pt>
                <c:pt idx="1077">
                  <c:v>69.800003051757813</c:v>
                </c:pt>
                <c:pt idx="1078">
                  <c:v>69.900001525878906</c:v>
                </c:pt>
                <c:pt idx="1079">
                  <c:v>70</c:v>
                </c:pt>
                <c:pt idx="1080">
                  <c:v>70.099998474121094</c:v>
                </c:pt>
                <c:pt idx="1081">
                  <c:v>70.199996948242188</c:v>
                </c:pt>
                <c:pt idx="1082">
                  <c:v>70.300003051757813</c:v>
                </c:pt>
                <c:pt idx="1083">
                  <c:v>70.400001525878906</c:v>
                </c:pt>
                <c:pt idx="1084">
                  <c:v>70.5</c:v>
                </c:pt>
                <c:pt idx="1085">
                  <c:v>70.599998474121094</c:v>
                </c:pt>
                <c:pt idx="1086">
                  <c:v>70.699996948242188</c:v>
                </c:pt>
                <c:pt idx="1087">
                  <c:v>70.800003051757813</c:v>
                </c:pt>
                <c:pt idx="1088">
                  <c:v>70.900001525878906</c:v>
                </c:pt>
                <c:pt idx="1089">
                  <c:v>71</c:v>
                </c:pt>
                <c:pt idx="1090">
                  <c:v>71.099998474121094</c:v>
                </c:pt>
                <c:pt idx="1091">
                  <c:v>71.199996948242188</c:v>
                </c:pt>
                <c:pt idx="1092">
                  <c:v>71.300003051757813</c:v>
                </c:pt>
                <c:pt idx="1093">
                  <c:v>71.400001525878906</c:v>
                </c:pt>
                <c:pt idx="1094">
                  <c:v>71.5</c:v>
                </c:pt>
                <c:pt idx="1095">
                  <c:v>71.599998474121094</c:v>
                </c:pt>
                <c:pt idx="1096">
                  <c:v>71.699996948242188</c:v>
                </c:pt>
                <c:pt idx="1097">
                  <c:v>71.800003051757813</c:v>
                </c:pt>
                <c:pt idx="1098">
                  <c:v>71.900001525878906</c:v>
                </c:pt>
                <c:pt idx="1099">
                  <c:v>72</c:v>
                </c:pt>
                <c:pt idx="1100">
                  <c:v>72.099998474121094</c:v>
                </c:pt>
                <c:pt idx="1101">
                  <c:v>72.199996948242188</c:v>
                </c:pt>
                <c:pt idx="1102">
                  <c:v>72.300003051757813</c:v>
                </c:pt>
                <c:pt idx="1103">
                  <c:v>72.400001525878906</c:v>
                </c:pt>
                <c:pt idx="1104">
                  <c:v>72.5</c:v>
                </c:pt>
                <c:pt idx="1105">
                  <c:v>72.599998474121094</c:v>
                </c:pt>
                <c:pt idx="1106">
                  <c:v>72.699996948242188</c:v>
                </c:pt>
                <c:pt idx="1107">
                  <c:v>72.800003051757813</c:v>
                </c:pt>
                <c:pt idx="1108">
                  <c:v>72.900001525878906</c:v>
                </c:pt>
                <c:pt idx="1109">
                  <c:v>73</c:v>
                </c:pt>
                <c:pt idx="1110">
                  <c:v>73.099998474121094</c:v>
                </c:pt>
                <c:pt idx="1111">
                  <c:v>73.199996948242188</c:v>
                </c:pt>
                <c:pt idx="1112">
                  <c:v>73.300003051757813</c:v>
                </c:pt>
                <c:pt idx="1113">
                  <c:v>73.400001525878906</c:v>
                </c:pt>
                <c:pt idx="1114">
                  <c:v>73.5</c:v>
                </c:pt>
                <c:pt idx="1115">
                  <c:v>73.599998474121094</c:v>
                </c:pt>
                <c:pt idx="1116">
                  <c:v>73.699996948242188</c:v>
                </c:pt>
                <c:pt idx="1117">
                  <c:v>73.800003051757813</c:v>
                </c:pt>
                <c:pt idx="1118">
                  <c:v>73.900001525878906</c:v>
                </c:pt>
                <c:pt idx="1119">
                  <c:v>74</c:v>
                </c:pt>
                <c:pt idx="1120">
                  <c:v>74.099998474121094</c:v>
                </c:pt>
                <c:pt idx="1121">
                  <c:v>74.199996948242188</c:v>
                </c:pt>
                <c:pt idx="1122">
                  <c:v>74.300003051757813</c:v>
                </c:pt>
                <c:pt idx="1123">
                  <c:v>74.400001525878906</c:v>
                </c:pt>
                <c:pt idx="1124">
                  <c:v>74.5</c:v>
                </c:pt>
                <c:pt idx="1125">
                  <c:v>74.599998474121094</c:v>
                </c:pt>
                <c:pt idx="1126">
                  <c:v>74.699996948242188</c:v>
                </c:pt>
                <c:pt idx="1127">
                  <c:v>74.800003051757813</c:v>
                </c:pt>
                <c:pt idx="1128">
                  <c:v>74.900001525878906</c:v>
                </c:pt>
                <c:pt idx="1129">
                  <c:v>75</c:v>
                </c:pt>
                <c:pt idx="1130">
                  <c:v>75.099998474121094</c:v>
                </c:pt>
                <c:pt idx="1131">
                  <c:v>75.199996948242188</c:v>
                </c:pt>
                <c:pt idx="1132">
                  <c:v>75.300003051757813</c:v>
                </c:pt>
                <c:pt idx="1133">
                  <c:v>75.400001525878906</c:v>
                </c:pt>
                <c:pt idx="1134">
                  <c:v>75.5</c:v>
                </c:pt>
                <c:pt idx="1135">
                  <c:v>75.599998474121094</c:v>
                </c:pt>
                <c:pt idx="1136">
                  <c:v>75.699996948242188</c:v>
                </c:pt>
                <c:pt idx="1137">
                  <c:v>75.800003051757813</c:v>
                </c:pt>
                <c:pt idx="1138">
                  <c:v>75.900001525878906</c:v>
                </c:pt>
                <c:pt idx="1139">
                  <c:v>76</c:v>
                </c:pt>
                <c:pt idx="1140">
                  <c:v>76.099998474121094</c:v>
                </c:pt>
                <c:pt idx="1141">
                  <c:v>76.199996948242188</c:v>
                </c:pt>
                <c:pt idx="1142">
                  <c:v>76.300003051757813</c:v>
                </c:pt>
                <c:pt idx="1143">
                  <c:v>76.400001525878906</c:v>
                </c:pt>
                <c:pt idx="1144">
                  <c:v>76.5</c:v>
                </c:pt>
                <c:pt idx="1145">
                  <c:v>76.599998474121094</c:v>
                </c:pt>
                <c:pt idx="1146">
                  <c:v>76.699996948242188</c:v>
                </c:pt>
                <c:pt idx="1147">
                  <c:v>76.800003051757813</c:v>
                </c:pt>
                <c:pt idx="1148">
                  <c:v>76.900001525878906</c:v>
                </c:pt>
                <c:pt idx="1149">
                  <c:v>77</c:v>
                </c:pt>
                <c:pt idx="1150">
                  <c:v>77.099998474121094</c:v>
                </c:pt>
                <c:pt idx="1151">
                  <c:v>77.199996948242188</c:v>
                </c:pt>
                <c:pt idx="1152">
                  <c:v>77.300003051757813</c:v>
                </c:pt>
                <c:pt idx="1153">
                  <c:v>77.400001525878906</c:v>
                </c:pt>
                <c:pt idx="1154">
                  <c:v>77.5</c:v>
                </c:pt>
                <c:pt idx="1155">
                  <c:v>77.599998474121094</c:v>
                </c:pt>
                <c:pt idx="1156">
                  <c:v>77.699996948242188</c:v>
                </c:pt>
                <c:pt idx="1157">
                  <c:v>77.800003051757813</c:v>
                </c:pt>
                <c:pt idx="1158">
                  <c:v>77.900001525878906</c:v>
                </c:pt>
                <c:pt idx="1159">
                  <c:v>78</c:v>
                </c:pt>
                <c:pt idx="1160">
                  <c:v>78.099998474121094</c:v>
                </c:pt>
                <c:pt idx="1161">
                  <c:v>78.199996948242188</c:v>
                </c:pt>
                <c:pt idx="1162">
                  <c:v>78.300003051757813</c:v>
                </c:pt>
                <c:pt idx="1163">
                  <c:v>78.400001525878906</c:v>
                </c:pt>
                <c:pt idx="1164">
                  <c:v>78.5</c:v>
                </c:pt>
                <c:pt idx="1165">
                  <c:v>78.599998474121094</c:v>
                </c:pt>
                <c:pt idx="1166">
                  <c:v>78.699996948242188</c:v>
                </c:pt>
                <c:pt idx="1167">
                  <c:v>78.800003051757813</c:v>
                </c:pt>
                <c:pt idx="1168">
                  <c:v>78.900001525878906</c:v>
                </c:pt>
                <c:pt idx="1169">
                  <c:v>79</c:v>
                </c:pt>
                <c:pt idx="1170">
                  <c:v>79.099998474121094</c:v>
                </c:pt>
                <c:pt idx="1171">
                  <c:v>79.199996948242188</c:v>
                </c:pt>
                <c:pt idx="1172">
                  <c:v>79.300003051757813</c:v>
                </c:pt>
                <c:pt idx="1173">
                  <c:v>79.400001525878906</c:v>
                </c:pt>
                <c:pt idx="1174">
                  <c:v>79.5</c:v>
                </c:pt>
                <c:pt idx="1175">
                  <c:v>79.599998474121094</c:v>
                </c:pt>
                <c:pt idx="1176">
                  <c:v>79.699996948242188</c:v>
                </c:pt>
                <c:pt idx="1177">
                  <c:v>79.800003051757813</c:v>
                </c:pt>
                <c:pt idx="1178">
                  <c:v>79.900001525878906</c:v>
                </c:pt>
                <c:pt idx="1179">
                  <c:v>80</c:v>
                </c:pt>
                <c:pt idx="1180">
                  <c:v>80.099998474121094</c:v>
                </c:pt>
                <c:pt idx="1181">
                  <c:v>80.199996948242188</c:v>
                </c:pt>
                <c:pt idx="1182">
                  <c:v>80.300003051757813</c:v>
                </c:pt>
                <c:pt idx="1183">
                  <c:v>80.400001525878906</c:v>
                </c:pt>
                <c:pt idx="1184">
                  <c:v>80.5</c:v>
                </c:pt>
                <c:pt idx="1185">
                  <c:v>80.599998474121094</c:v>
                </c:pt>
                <c:pt idx="1186">
                  <c:v>80.699996948242188</c:v>
                </c:pt>
                <c:pt idx="1187">
                  <c:v>80.800003051757813</c:v>
                </c:pt>
                <c:pt idx="1188">
                  <c:v>80.900001525878906</c:v>
                </c:pt>
                <c:pt idx="1189">
                  <c:v>81</c:v>
                </c:pt>
                <c:pt idx="1190">
                  <c:v>81.099998474121094</c:v>
                </c:pt>
                <c:pt idx="1191">
                  <c:v>81.199996948242188</c:v>
                </c:pt>
                <c:pt idx="1192">
                  <c:v>81.300003051757813</c:v>
                </c:pt>
                <c:pt idx="1193">
                  <c:v>81.400001525878906</c:v>
                </c:pt>
                <c:pt idx="1194">
                  <c:v>81.5</c:v>
                </c:pt>
                <c:pt idx="1195">
                  <c:v>81.599998474121094</c:v>
                </c:pt>
                <c:pt idx="1196">
                  <c:v>81.699996948242188</c:v>
                </c:pt>
                <c:pt idx="1197">
                  <c:v>81.800003051757813</c:v>
                </c:pt>
                <c:pt idx="1198">
                  <c:v>81.900001525878906</c:v>
                </c:pt>
                <c:pt idx="1199">
                  <c:v>82</c:v>
                </c:pt>
                <c:pt idx="1200">
                  <c:v>82.099998474121094</c:v>
                </c:pt>
                <c:pt idx="1201">
                  <c:v>82.199996948242188</c:v>
                </c:pt>
                <c:pt idx="1202">
                  <c:v>82.300003051757813</c:v>
                </c:pt>
                <c:pt idx="1203">
                  <c:v>82.400001525878906</c:v>
                </c:pt>
                <c:pt idx="1204">
                  <c:v>82.5</c:v>
                </c:pt>
                <c:pt idx="1205">
                  <c:v>82.599998474121094</c:v>
                </c:pt>
                <c:pt idx="1206">
                  <c:v>82.699996948242188</c:v>
                </c:pt>
                <c:pt idx="1207">
                  <c:v>82.800003051757813</c:v>
                </c:pt>
                <c:pt idx="1208">
                  <c:v>82.900001525878906</c:v>
                </c:pt>
                <c:pt idx="1209">
                  <c:v>83</c:v>
                </c:pt>
                <c:pt idx="1210">
                  <c:v>83.099998474121094</c:v>
                </c:pt>
                <c:pt idx="1211">
                  <c:v>83.199996948242188</c:v>
                </c:pt>
                <c:pt idx="1212">
                  <c:v>83.300003051757813</c:v>
                </c:pt>
                <c:pt idx="1213">
                  <c:v>83.400001525878906</c:v>
                </c:pt>
                <c:pt idx="1214">
                  <c:v>83.5</c:v>
                </c:pt>
                <c:pt idx="1215">
                  <c:v>83.599998474121094</c:v>
                </c:pt>
                <c:pt idx="1216">
                  <c:v>83.699996948242188</c:v>
                </c:pt>
                <c:pt idx="1217">
                  <c:v>83.800003051757813</c:v>
                </c:pt>
                <c:pt idx="1218">
                  <c:v>83.900001525878906</c:v>
                </c:pt>
                <c:pt idx="1219">
                  <c:v>84</c:v>
                </c:pt>
                <c:pt idx="1220">
                  <c:v>84.099998474121094</c:v>
                </c:pt>
                <c:pt idx="1221">
                  <c:v>84.199996948242188</c:v>
                </c:pt>
                <c:pt idx="1222">
                  <c:v>84.300003051757813</c:v>
                </c:pt>
                <c:pt idx="1223">
                  <c:v>84.400001525878906</c:v>
                </c:pt>
                <c:pt idx="1224">
                  <c:v>84.5</c:v>
                </c:pt>
                <c:pt idx="1225">
                  <c:v>84.599998474121094</c:v>
                </c:pt>
                <c:pt idx="1226">
                  <c:v>84.699996948242188</c:v>
                </c:pt>
                <c:pt idx="1227">
                  <c:v>84.800003051757813</c:v>
                </c:pt>
                <c:pt idx="1228">
                  <c:v>84.900001525878906</c:v>
                </c:pt>
                <c:pt idx="1229">
                  <c:v>85</c:v>
                </c:pt>
                <c:pt idx="1230">
                  <c:v>85.099998474121094</c:v>
                </c:pt>
                <c:pt idx="1231">
                  <c:v>85.199996948242188</c:v>
                </c:pt>
                <c:pt idx="1232">
                  <c:v>85.300003051757813</c:v>
                </c:pt>
                <c:pt idx="1233">
                  <c:v>85.400001525878906</c:v>
                </c:pt>
                <c:pt idx="1234">
                  <c:v>85.5</c:v>
                </c:pt>
                <c:pt idx="1235">
                  <c:v>85.599998474121094</c:v>
                </c:pt>
                <c:pt idx="1236">
                  <c:v>85.699996948242188</c:v>
                </c:pt>
                <c:pt idx="1237">
                  <c:v>85.800003051757813</c:v>
                </c:pt>
                <c:pt idx="1238">
                  <c:v>85.900001525878906</c:v>
                </c:pt>
                <c:pt idx="1239">
                  <c:v>86</c:v>
                </c:pt>
                <c:pt idx="1240">
                  <c:v>86.099998474121094</c:v>
                </c:pt>
                <c:pt idx="1241">
                  <c:v>86.199996948242188</c:v>
                </c:pt>
                <c:pt idx="1242">
                  <c:v>86.300003051757813</c:v>
                </c:pt>
                <c:pt idx="1243">
                  <c:v>86.400001525878906</c:v>
                </c:pt>
                <c:pt idx="1244">
                  <c:v>86.5</c:v>
                </c:pt>
                <c:pt idx="1245">
                  <c:v>86.599998474121094</c:v>
                </c:pt>
                <c:pt idx="1246">
                  <c:v>86.699996948242188</c:v>
                </c:pt>
                <c:pt idx="1247">
                  <c:v>86.800003051757813</c:v>
                </c:pt>
                <c:pt idx="1248">
                  <c:v>86.900001525878906</c:v>
                </c:pt>
                <c:pt idx="1249">
                  <c:v>87</c:v>
                </c:pt>
                <c:pt idx="1250">
                  <c:v>87.099998474121094</c:v>
                </c:pt>
                <c:pt idx="1251">
                  <c:v>87.199996948242188</c:v>
                </c:pt>
                <c:pt idx="1252">
                  <c:v>87.300003051757813</c:v>
                </c:pt>
                <c:pt idx="1253">
                  <c:v>87.400001525878906</c:v>
                </c:pt>
                <c:pt idx="1254">
                  <c:v>87.5</c:v>
                </c:pt>
                <c:pt idx="1255">
                  <c:v>87.599998474121094</c:v>
                </c:pt>
                <c:pt idx="1256">
                  <c:v>87.699996948242188</c:v>
                </c:pt>
                <c:pt idx="1257">
                  <c:v>87.800003051757813</c:v>
                </c:pt>
                <c:pt idx="1258">
                  <c:v>87.900001525878906</c:v>
                </c:pt>
                <c:pt idx="1259">
                  <c:v>88</c:v>
                </c:pt>
                <c:pt idx="1260">
                  <c:v>88.099998474121094</c:v>
                </c:pt>
                <c:pt idx="1261">
                  <c:v>88.199996948242188</c:v>
                </c:pt>
                <c:pt idx="1262">
                  <c:v>88.300003051757813</c:v>
                </c:pt>
                <c:pt idx="1263">
                  <c:v>88.400001525878906</c:v>
                </c:pt>
                <c:pt idx="1264">
                  <c:v>88.5</c:v>
                </c:pt>
                <c:pt idx="1265">
                  <c:v>88.599998474121094</c:v>
                </c:pt>
                <c:pt idx="1266">
                  <c:v>88.699996948242188</c:v>
                </c:pt>
                <c:pt idx="1267">
                  <c:v>88.800003051757813</c:v>
                </c:pt>
                <c:pt idx="1268">
                  <c:v>88.900001525878906</c:v>
                </c:pt>
                <c:pt idx="1269">
                  <c:v>89</c:v>
                </c:pt>
                <c:pt idx="1270">
                  <c:v>89.099998474121094</c:v>
                </c:pt>
                <c:pt idx="1271">
                  <c:v>89.199996948242188</c:v>
                </c:pt>
                <c:pt idx="1272">
                  <c:v>89.300003051757813</c:v>
                </c:pt>
                <c:pt idx="1273">
                  <c:v>89.400001525878906</c:v>
                </c:pt>
                <c:pt idx="1274">
                  <c:v>89.5</c:v>
                </c:pt>
                <c:pt idx="1275">
                  <c:v>89.599998474121094</c:v>
                </c:pt>
                <c:pt idx="1276">
                  <c:v>89.699996948242188</c:v>
                </c:pt>
                <c:pt idx="1277">
                  <c:v>89.800003051757813</c:v>
                </c:pt>
                <c:pt idx="1278">
                  <c:v>89.900001525878906</c:v>
                </c:pt>
                <c:pt idx="1279">
                  <c:v>90</c:v>
                </c:pt>
                <c:pt idx="1280">
                  <c:v>90.100006103515625</c:v>
                </c:pt>
                <c:pt idx="1281">
                  <c:v>90.199996948242188</c:v>
                </c:pt>
                <c:pt idx="1282">
                  <c:v>90.300003051757813</c:v>
                </c:pt>
                <c:pt idx="1283">
                  <c:v>90.399993896484375</c:v>
                </c:pt>
                <c:pt idx="1284">
                  <c:v>90.5</c:v>
                </c:pt>
                <c:pt idx="1285">
                  <c:v>90.600006103515625</c:v>
                </c:pt>
                <c:pt idx="1286">
                  <c:v>90.699996948242188</c:v>
                </c:pt>
                <c:pt idx="1287">
                  <c:v>90.800003051757813</c:v>
                </c:pt>
                <c:pt idx="1288">
                  <c:v>90.899993896484375</c:v>
                </c:pt>
                <c:pt idx="1289">
                  <c:v>91</c:v>
                </c:pt>
                <c:pt idx="1290">
                  <c:v>91.100006103515625</c:v>
                </c:pt>
                <c:pt idx="1291">
                  <c:v>91.199996948242188</c:v>
                </c:pt>
                <c:pt idx="1292">
                  <c:v>91.300003051757813</c:v>
                </c:pt>
                <c:pt idx="1293">
                  <c:v>91.399993896484375</c:v>
                </c:pt>
                <c:pt idx="1294">
                  <c:v>91.5</c:v>
                </c:pt>
                <c:pt idx="1295">
                  <c:v>91.600006103515625</c:v>
                </c:pt>
                <c:pt idx="1296">
                  <c:v>91.699996948242188</c:v>
                </c:pt>
                <c:pt idx="1297">
                  <c:v>91.800003051757813</c:v>
                </c:pt>
                <c:pt idx="1298">
                  <c:v>91.899993896484375</c:v>
                </c:pt>
                <c:pt idx="1299">
                  <c:v>92</c:v>
                </c:pt>
                <c:pt idx="1300">
                  <c:v>92.100006103515625</c:v>
                </c:pt>
                <c:pt idx="1301">
                  <c:v>92.199996948242188</c:v>
                </c:pt>
                <c:pt idx="1302">
                  <c:v>92.300003051757813</c:v>
                </c:pt>
                <c:pt idx="1303">
                  <c:v>92.399993896484375</c:v>
                </c:pt>
                <c:pt idx="1304">
                  <c:v>92.5</c:v>
                </c:pt>
                <c:pt idx="1305">
                  <c:v>92.600006103515625</c:v>
                </c:pt>
                <c:pt idx="1306">
                  <c:v>92.699996948242188</c:v>
                </c:pt>
                <c:pt idx="1307">
                  <c:v>92.800003051757813</c:v>
                </c:pt>
                <c:pt idx="1308">
                  <c:v>92.899993896484375</c:v>
                </c:pt>
                <c:pt idx="1309">
                  <c:v>93</c:v>
                </c:pt>
                <c:pt idx="1310">
                  <c:v>93.100006103515625</c:v>
                </c:pt>
                <c:pt idx="1311">
                  <c:v>93.199996948242188</c:v>
                </c:pt>
                <c:pt idx="1312">
                  <c:v>93.300003051757813</c:v>
                </c:pt>
                <c:pt idx="1313">
                  <c:v>93.399993896484375</c:v>
                </c:pt>
                <c:pt idx="1314">
                  <c:v>93.5</c:v>
                </c:pt>
                <c:pt idx="1315">
                  <c:v>93.600006103515625</c:v>
                </c:pt>
                <c:pt idx="1316">
                  <c:v>93.699996948242188</c:v>
                </c:pt>
                <c:pt idx="1317">
                  <c:v>93.800003051757813</c:v>
                </c:pt>
                <c:pt idx="1318">
                  <c:v>93.899993896484375</c:v>
                </c:pt>
                <c:pt idx="1319">
                  <c:v>94</c:v>
                </c:pt>
                <c:pt idx="1320">
                  <c:v>94.100006103515625</c:v>
                </c:pt>
                <c:pt idx="1321">
                  <c:v>94.199996948242188</c:v>
                </c:pt>
                <c:pt idx="1322">
                  <c:v>94.300003051757813</c:v>
                </c:pt>
                <c:pt idx="1323">
                  <c:v>94.399993896484375</c:v>
                </c:pt>
                <c:pt idx="1324">
                  <c:v>94.5</c:v>
                </c:pt>
                <c:pt idx="1325">
                  <c:v>94.600006103515625</c:v>
                </c:pt>
                <c:pt idx="1326">
                  <c:v>94.699996948242188</c:v>
                </c:pt>
                <c:pt idx="1327">
                  <c:v>94.800003051757813</c:v>
                </c:pt>
                <c:pt idx="1328">
                  <c:v>94.899993896484375</c:v>
                </c:pt>
                <c:pt idx="1329">
                  <c:v>95</c:v>
                </c:pt>
                <c:pt idx="1330">
                  <c:v>95.100006103515625</c:v>
                </c:pt>
                <c:pt idx="1331">
                  <c:v>95.199996948242188</c:v>
                </c:pt>
                <c:pt idx="1332">
                  <c:v>95.300003051757813</c:v>
                </c:pt>
                <c:pt idx="1333">
                  <c:v>95.399993896484375</c:v>
                </c:pt>
                <c:pt idx="1334">
                  <c:v>95.5</c:v>
                </c:pt>
                <c:pt idx="1335">
                  <c:v>95.600006103515625</c:v>
                </c:pt>
                <c:pt idx="1336">
                  <c:v>95.699996948242188</c:v>
                </c:pt>
                <c:pt idx="1337">
                  <c:v>95.800003051757813</c:v>
                </c:pt>
                <c:pt idx="1338">
                  <c:v>95.899993896484375</c:v>
                </c:pt>
                <c:pt idx="1339">
                  <c:v>96</c:v>
                </c:pt>
                <c:pt idx="1340">
                  <c:v>96.100006103515625</c:v>
                </c:pt>
                <c:pt idx="1341">
                  <c:v>96.199996948242188</c:v>
                </c:pt>
                <c:pt idx="1342">
                  <c:v>96.300003051757813</c:v>
                </c:pt>
                <c:pt idx="1343">
                  <c:v>96.399993896484375</c:v>
                </c:pt>
                <c:pt idx="1344">
                  <c:v>96.5</c:v>
                </c:pt>
                <c:pt idx="1345">
                  <c:v>96.600006103515625</c:v>
                </c:pt>
                <c:pt idx="1346">
                  <c:v>96.699996948242188</c:v>
                </c:pt>
                <c:pt idx="1347">
                  <c:v>96.800003051757813</c:v>
                </c:pt>
                <c:pt idx="1348">
                  <c:v>96.899993896484375</c:v>
                </c:pt>
                <c:pt idx="1349">
                  <c:v>97</c:v>
                </c:pt>
                <c:pt idx="1350">
                  <c:v>97.100006103515625</c:v>
                </c:pt>
                <c:pt idx="1351">
                  <c:v>97.199996948242188</c:v>
                </c:pt>
                <c:pt idx="1352">
                  <c:v>97.300003051757813</c:v>
                </c:pt>
                <c:pt idx="1353">
                  <c:v>97.399993896484375</c:v>
                </c:pt>
                <c:pt idx="1354">
                  <c:v>97.5</c:v>
                </c:pt>
                <c:pt idx="1355">
                  <c:v>97.600006103515625</c:v>
                </c:pt>
                <c:pt idx="1356">
                  <c:v>97.699996948242188</c:v>
                </c:pt>
                <c:pt idx="1357">
                  <c:v>97.800003051757813</c:v>
                </c:pt>
                <c:pt idx="1358">
                  <c:v>97.899993896484375</c:v>
                </c:pt>
                <c:pt idx="1359">
                  <c:v>98</c:v>
                </c:pt>
                <c:pt idx="1360">
                  <c:v>98.100006103515625</c:v>
                </c:pt>
                <c:pt idx="1361">
                  <c:v>98.199996948242188</c:v>
                </c:pt>
                <c:pt idx="1362">
                  <c:v>98.300003051757813</c:v>
                </c:pt>
                <c:pt idx="1363">
                  <c:v>98.399993896484375</c:v>
                </c:pt>
                <c:pt idx="1364">
                  <c:v>98.5</c:v>
                </c:pt>
                <c:pt idx="1365">
                  <c:v>98.600006103515625</c:v>
                </c:pt>
                <c:pt idx="1366">
                  <c:v>98.699996948242188</c:v>
                </c:pt>
                <c:pt idx="1367">
                  <c:v>98.800003051757813</c:v>
                </c:pt>
                <c:pt idx="1368">
                  <c:v>98.899993896484375</c:v>
                </c:pt>
                <c:pt idx="1369">
                  <c:v>99</c:v>
                </c:pt>
                <c:pt idx="1370">
                  <c:v>99.100006103515625</c:v>
                </c:pt>
                <c:pt idx="1371">
                  <c:v>99.199996948242188</c:v>
                </c:pt>
                <c:pt idx="1372">
                  <c:v>99.300003051757813</c:v>
                </c:pt>
                <c:pt idx="1373">
                  <c:v>99.399993896484375</c:v>
                </c:pt>
                <c:pt idx="1374">
                  <c:v>99.5</c:v>
                </c:pt>
                <c:pt idx="1375">
                  <c:v>99.600006103515625</c:v>
                </c:pt>
                <c:pt idx="1376">
                  <c:v>99.699996948242188</c:v>
                </c:pt>
                <c:pt idx="1377">
                  <c:v>99.800003051757813</c:v>
                </c:pt>
                <c:pt idx="1378">
                  <c:v>99.899993896484375</c:v>
                </c:pt>
                <c:pt idx="1379">
                  <c:v>100</c:v>
                </c:pt>
                <c:pt idx="1380">
                  <c:v>100.10000610351563</c:v>
                </c:pt>
                <c:pt idx="1381">
                  <c:v>100.19999694824219</c:v>
                </c:pt>
                <c:pt idx="1382">
                  <c:v>100.30000305175781</c:v>
                </c:pt>
                <c:pt idx="1383">
                  <c:v>100.39999389648438</c:v>
                </c:pt>
                <c:pt idx="1384">
                  <c:v>100.5</c:v>
                </c:pt>
                <c:pt idx="1385">
                  <c:v>100.60000610351563</c:v>
                </c:pt>
                <c:pt idx="1386">
                  <c:v>100.69999694824219</c:v>
                </c:pt>
                <c:pt idx="1387">
                  <c:v>100.80000305175781</c:v>
                </c:pt>
                <c:pt idx="1388">
                  <c:v>100.89999389648438</c:v>
                </c:pt>
                <c:pt idx="1389">
                  <c:v>101</c:v>
                </c:pt>
                <c:pt idx="1390">
                  <c:v>101.10000610351563</c:v>
                </c:pt>
                <c:pt idx="1391">
                  <c:v>101.19999694824219</c:v>
                </c:pt>
                <c:pt idx="1392">
                  <c:v>101.30000305175781</c:v>
                </c:pt>
                <c:pt idx="1393">
                  <c:v>101.39999389648438</c:v>
                </c:pt>
                <c:pt idx="1394">
                  <c:v>101.5</c:v>
                </c:pt>
                <c:pt idx="1395">
                  <c:v>101.60000610351563</c:v>
                </c:pt>
                <c:pt idx="1396">
                  <c:v>101.69999694824219</c:v>
                </c:pt>
                <c:pt idx="1397">
                  <c:v>101.80000305175781</c:v>
                </c:pt>
                <c:pt idx="1398">
                  <c:v>101.89999389648438</c:v>
                </c:pt>
                <c:pt idx="1399">
                  <c:v>102</c:v>
                </c:pt>
                <c:pt idx="1400">
                  <c:v>102.10000610351563</c:v>
                </c:pt>
                <c:pt idx="1401">
                  <c:v>102.19999694824219</c:v>
                </c:pt>
                <c:pt idx="1402">
                  <c:v>102.30000305175781</c:v>
                </c:pt>
                <c:pt idx="1403">
                  <c:v>102.39999389648438</c:v>
                </c:pt>
                <c:pt idx="1404">
                  <c:v>102.5</c:v>
                </c:pt>
                <c:pt idx="1405">
                  <c:v>102.60000610351563</c:v>
                </c:pt>
                <c:pt idx="1406">
                  <c:v>102.69999694824219</c:v>
                </c:pt>
                <c:pt idx="1407">
                  <c:v>102.80000305175781</c:v>
                </c:pt>
                <c:pt idx="1408">
                  <c:v>102.89999389648438</c:v>
                </c:pt>
                <c:pt idx="1409">
                  <c:v>103</c:v>
                </c:pt>
                <c:pt idx="1410">
                  <c:v>103.10000610351563</c:v>
                </c:pt>
                <c:pt idx="1411">
                  <c:v>103.19999694824219</c:v>
                </c:pt>
                <c:pt idx="1412">
                  <c:v>103.30000305175781</c:v>
                </c:pt>
                <c:pt idx="1413">
                  <c:v>103.39999389648438</c:v>
                </c:pt>
                <c:pt idx="1414">
                  <c:v>103.5</c:v>
                </c:pt>
                <c:pt idx="1415">
                  <c:v>103.60000610351563</c:v>
                </c:pt>
                <c:pt idx="1416">
                  <c:v>103.69999694824219</c:v>
                </c:pt>
                <c:pt idx="1417">
                  <c:v>103.80000305175781</c:v>
                </c:pt>
                <c:pt idx="1418">
                  <c:v>103.89999389648438</c:v>
                </c:pt>
                <c:pt idx="1419">
                  <c:v>104</c:v>
                </c:pt>
                <c:pt idx="1420">
                  <c:v>104.10000610351563</c:v>
                </c:pt>
                <c:pt idx="1421">
                  <c:v>104.19999694824219</c:v>
                </c:pt>
                <c:pt idx="1422">
                  <c:v>104.30000305175781</c:v>
                </c:pt>
                <c:pt idx="1423">
                  <c:v>104.39999389648438</c:v>
                </c:pt>
                <c:pt idx="1424">
                  <c:v>104.5</c:v>
                </c:pt>
                <c:pt idx="1425">
                  <c:v>104.60000610351563</c:v>
                </c:pt>
                <c:pt idx="1426">
                  <c:v>104.69999694824219</c:v>
                </c:pt>
                <c:pt idx="1427">
                  <c:v>104.80000305175781</c:v>
                </c:pt>
                <c:pt idx="1428">
                  <c:v>104.89999389648438</c:v>
                </c:pt>
                <c:pt idx="1429">
                  <c:v>105</c:v>
                </c:pt>
                <c:pt idx="1430">
                  <c:v>105.10000610351563</c:v>
                </c:pt>
                <c:pt idx="1431">
                  <c:v>105.19999694824219</c:v>
                </c:pt>
                <c:pt idx="1432">
                  <c:v>105.30000305175781</c:v>
                </c:pt>
                <c:pt idx="1433">
                  <c:v>105.39999389648438</c:v>
                </c:pt>
                <c:pt idx="1434">
                  <c:v>105.5</c:v>
                </c:pt>
                <c:pt idx="1435">
                  <c:v>105.60000610351563</c:v>
                </c:pt>
                <c:pt idx="1436">
                  <c:v>105.69999694824219</c:v>
                </c:pt>
                <c:pt idx="1437">
                  <c:v>105.80000305175781</c:v>
                </c:pt>
                <c:pt idx="1438">
                  <c:v>105.89999389648438</c:v>
                </c:pt>
                <c:pt idx="1439">
                  <c:v>106</c:v>
                </c:pt>
                <c:pt idx="1440">
                  <c:v>106.10000610351563</c:v>
                </c:pt>
                <c:pt idx="1441">
                  <c:v>106.19999694824219</c:v>
                </c:pt>
                <c:pt idx="1442">
                  <c:v>106.30000305175781</c:v>
                </c:pt>
                <c:pt idx="1443">
                  <c:v>106.39999389648438</c:v>
                </c:pt>
                <c:pt idx="1444">
                  <c:v>106.5</c:v>
                </c:pt>
                <c:pt idx="1445">
                  <c:v>106.60000610351563</c:v>
                </c:pt>
                <c:pt idx="1446">
                  <c:v>106.69999694824219</c:v>
                </c:pt>
                <c:pt idx="1447">
                  <c:v>106.80000305175781</c:v>
                </c:pt>
                <c:pt idx="1448">
                  <c:v>106.89999389648438</c:v>
                </c:pt>
                <c:pt idx="1449">
                  <c:v>107</c:v>
                </c:pt>
                <c:pt idx="1450">
                  <c:v>107.10000610351563</c:v>
                </c:pt>
                <c:pt idx="1451">
                  <c:v>107.19999694824219</c:v>
                </c:pt>
                <c:pt idx="1452">
                  <c:v>107.30000305175781</c:v>
                </c:pt>
                <c:pt idx="1453">
                  <c:v>107.39999389648438</c:v>
                </c:pt>
                <c:pt idx="1454">
                  <c:v>107.5</c:v>
                </c:pt>
                <c:pt idx="1455">
                  <c:v>107.60000610351563</c:v>
                </c:pt>
                <c:pt idx="1456">
                  <c:v>107.69999694824219</c:v>
                </c:pt>
                <c:pt idx="1457">
                  <c:v>107.80000305175781</c:v>
                </c:pt>
                <c:pt idx="1458">
                  <c:v>107.89999389648438</c:v>
                </c:pt>
                <c:pt idx="1459">
                  <c:v>108</c:v>
                </c:pt>
                <c:pt idx="1460">
                  <c:v>108.10000610351563</c:v>
                </c:pt>
                <c:pt idx="1461">
                  <c:v>108.19999694824219</c:v>
                </c:pt>
                <c:pt idx="1462">
                  <c:v>108.30000305175781</c:v>
                </c:pt>
                <c:pt idx="1463">
                  <c:v>108.39999389648438</c:v>
                </c:pt>
                <c:pt idx="1464">
                  <c:v>108.5</c:v>
                </c:pt>
                <c:pt idx="1465">
                  <c:v>108.60000610351563</c:v>
                </c:pt>
                <c:pt idx="1466">
                  <c:v>108.69999694824219</c:v>
                </c:pt>
                <c:pt idx="1467">
                  <c:v>108.80000305175781</c:v>
                </c:pt>
                <c:pt idx="1468">
                  <c:v>108.89999389648438</c:v>
                </c:pt>
                <c:pt idx="1469">
                  <c:v>109</c:v>
                </c:pt>
                <c:pt idx="1470">
                  <c:v>109.10000610351563</c:v>
                </c:pt>
                <c:pt idx="1471">
                  <c:v>109.19999694824219</c:v>
                </c:pt>
                <c:pt idx="1472">
                  <c:v>109.30000305175781</c:v>
                </c:pt>
                <c:pt idx="1473">
                  <c:v>109.39999389648438</c:v>
                </c:pt>
                <c:pt idx="1474">
                  <c:v>109.5</c:v>
                </c:pt>
                <c:pt idx="1475">
                  <c:v>109.60000610351563</c:v>
                </c:pt>
                <c:pt idx="1476">
                  <c:v>109.69999694824219</c:v>
                </c:pt>
                <c:pt idx="1477">
                  <c:v>109.80000305175781</c:v>
                </c:pt>
                <c:pt idx="1478">
                  <c:v>109.89999389648438</c:v>
                </c:pt>
                <c:pt idx="1479">
                  <c:v>110</c:v>
                </c:pt>
                <c:pt idx="1480">
                  <c:v>110.10000610351563</c:v>
                </c:pt>
                <c:pt idx="1481">
                  <c:v>110.19999694824219</c:v>
                </c:pt>
                <c:pt idx="1482">
                  <c:v>110.30000305175781</c:v>
                </c:pt>
                <c:pt idx="1483">
                  <c:v>110.39999389648438</c:v>
                </c:pt>
                <c:pt idx="1484">
                  <c:v>110.5</c:v>
                </c:pt>
                <c:pt idx="1485">
                  <c:v>110.60000610351563</c:v>
                </c:pt>
                <c:pt idx="1486">
                  <c:v>110.69999694824219</c:v>
                </c:pt>
                <c:pt idx="1487">
                  <c:v>110.80000305175781</c:v>
                </c:pt>
                <c:pt idx="1488">
                  <c:v>110.89999389648438</c:v>
                </c:pt>
                <c:pt idx="1489">
                  <c:v>111</c:v>
                </c:pt>
                <c:pt idx="1490">
                  <c:v>111.10000610351563</c:v>
                </c:pt>
                <c:pt idx="1491">
                  <c:v>111.19999694824219</c:v>
                </c:pt>
                <c:pt idx="1492">
                  <c:v>111.30000305175781</c:v>
                </c:pt>
                <c:pt idx="1493">
                  <c:v>111.39999389648438</c:v>
                </c:pt>
                <c:pt idx="1494">
                  <c:v>111.5</c:v>
                </c:pt>
                <c:pt idx="1495">
                  <c:v>111.60000610351563</c:v>
                </c:pt>
                <c:pt idx="1496">
                  <c:v>111.69999694824219</c:v>
                </c:pt>
                <c:pt idx="1497">
                  <c:v>111.80000305175781</c:v>
                </c:pt>
                <c:pt idx="1498">
                  <c:v>111.89999389648438</c:v>
                </c:pt>
                <c:pt idx="1499">
                  <c:v>112</c:v>
                </c:pt>
                <c:pt idx="1500">
                  <c:v>112.10000610351563</c:v>
                </c:pt>
                <c:pt idx="1501">
                  <c:v>112.19999694824219</c:v>
                </c:pt>
                <c:pt idx="1502">
                  <c:v>112.30000305175781</c:v>
                </c:pt>
                <c:pt idx="1503">
                  <c:v>112.39999389648438</c:v>
                </c:pt>
                <c:pt idx="1504">
                  <c:v>112.5</c:v>
                </c:pt>
                <c:pt idx="1505">
                  <c:v>112.60000610351563</c:v>
                </c:pt>
                <c:pt idx="1506">
                  <c:v>112.69999694824219</c:v>
                </c:pt>
                <c:pt idx="1507">
                  <c:v>112.80000305175781</c:v>
                </c:pt>
                <c:pt idx="1508">
                  <c:v>112.89999389648438</c:v>
                </c:pt>
                <c:pt idx="1509">
                  <c:v>113</c:v>
                </c:pt>
                <c:pt idx="1510">
                  <c:v>113.10000610351563</c:v>
                </c:pt>
                <c:pt idx="1511">
                  <c:v>113.19999694824219</c:v>
                </c:pt>
                <c:pt idx="1512">
                  <c:v>113.30000305175781</c:v>
                </c:pt>
                <c:pt idx="1513">
                  <c:v>113.39999389648438</c:v>
                </c:pt>
                <c:pt idx="1514">
                  <c:v>113.5</c:v>
                </c:pt>
                <c:pt idx="1515">
                  <c:v>113.60000610351563</c:v>
                </c:pt>
                <c:pt idx="1516">
                  <c:v>113.69999694824219</c:v>
                </c:pt>
                <c:pt idx="1517">
                  <c:v>113.80000305175781</c:v>
                </c:pt>
                <c:pt idx="1518">
                  <c:v>113.89999389648438</c:v>
                </c:pt>
                <c:pt idx="1519">
                  <c:v>114</c:v>
                </c:pt>
                <c:pt idx="1520">
                  <c:v>114.10000610351563</c:v>
                </c:pt>
                <c:pt idx="1521">
                  <c:v>114.19999694824219</c:v>
                </c:pt>
                <c:pt idx="1522">
                  <c:v>114.30000305175781</c:v>
                </c:pt>
                <c:pt idx="1523">
                  <c:v>114.39999389648438</c:v>
                </c:pt>
                <c:pt idx="1524">
                  <c:v>114.5</c:v>
                </c:pt>
                <c:pt idx="1525">
                  <c:v>114.60000610351563</c:v>
                </c:pt>
                <c:pt idx="1526">
                  <c:v>114.69999694824219</c:v>
                </c:pt>
                <c:pt idx="1527">
                  <c:v>114.80000305175781</c:v>
                </c:pt>
                <c:pt idx="1528">
                  <c:v>114.89999389648438</c:v>
                </c:pt>
                <c:pt idx="1529">
                  <c:v>115</c:v>
                </c:pt>
                <c:pt idx="1530">
                  <c:v>115.10000610351563</c:v>
                </c:pt>
                <c:pt idx="1531">
                  <c:v>115.19999694824219</c:v>
                </c:pt>
                <c:pt idx="1532">
                  <c:v>115.30000305175781</c:v>
                </c:pt>
                <c:pt idx="1533">
                  <c:v>115.39999389648438</c:v>
                </c:pt>
                <c:pt idx="1534">
                  <c:v>115.5</c:v>
                </c:pt>
                <c:pt idx="1535">
                  <c:v>115.60000610351563</c:v>
                </c:pt>
                <c:pt idx="1536">
                  <c:v>115.69999694824219</c:v>
                </c:pt>
                <c:pt idx="1537">
                  <c:v>115.80000305175781</c:v>
                </c:pt>
                <c:pt idx="1538">
                  <c:v>115.89999389648438</c:v>
                </c:pt>
                <c:pt idx="1539">
                  <c:v>116</c:v>
                </c:pt>
                <c:pt idx="1540">
                  <c:v>116.10000610351563</c:v>
                </c:pt>
                <c:pt idx="1541">
                  <c:v>116.19999694824219</c:v>
                </c:pt>
                <c:pt idx="1542">
                  <c:v>116.30000305175781</c:v>
                </c:pt>
                <c:pt idx="1543">
                  <c:v>116.39999389648438</c:v>
                </c:pt>
                <c:pt idx="1544">
                  <c:v>116.5</c:v>
                </c:pt>
                <c:pt idx="1545">
                  <c:v>116.60000610351563</c:v>
                </c:pt>
                <c:pt idx="1546">
                  <c:v>116.69999694824219</c:v>
                </c:pt>
                <c:pt idx="1547">
                  <c:v>116.80000305175781</c:v>
                </c:pt>
                <c:pt idx="1548">
                  <c:v>116.89999389648438</c:v>
                </c:pt>
                <c:pt idx="1549">
                  <c:v>117</c:v>
                </c:pt>
                <c:pt idx="1550">
                  <c:v>117.10000610351563</c:v>
                </c:pt>
                <c:pt idx="1551">
                  <c:v>117.19999694824219</c:v>
                </c:pt>
                <c:pt idx="1552">
                  <c:v>117.30000305175781</c:v>
                </c:pt>
                <c:pt idx="1553">
                  <c:v>117.39999389648438</c:v>
                </c:pt>
                <c:pt idx="1554">
                  <c:v>117.5</c:v>
                </c:pt>
                <c:pt idx="1555">
                  <c:v>117.60000610351563</c:v>
                </c:pt>
                <c:pt idx="1556">
                  <c:v>117.69999694824219</c:v>
                </c:pt>
                <c:pt idx="1557">
                  <c:v>117.80000305175781</c:v>
                </c:pt>
                <c:pt idx="1558">
                  <c:v>117.89999389648438</c:v>
                </c:pt>
                <c:pt idx="1559">
                  <c:v>118</c:v>
                </c:pt>
                <c:pt idx="1560">
                  <c:v>118.10000610351563</c:v>
                </c:pt>
                <c:pt idx="1561">
                  <c:v>118.19999694824219</c:v>
                </c:pt>
                <c:pt idx="1562">
                  <c:v>118.30000305175781</c:v>
                </c:pt>
                <c:pt idx="1563">
                  <c:v>118.39999389648438</c:v>
                </c:pt>
                <c:pt idx="1564">
                  <c:v>118.5</c:v>
                </c:pt>
                <c:pt idx="1565">
                  <c:v>118.60000610351563</c:v>
                </c:pt>
                <c:pt idx="1566">
                  <c:v>118.69999694824219</c:v>
                </c:pt>
                <c:pt idx="1567">
                  <c:v>118.80000305175781</c:v>
                </c:pt>
                <c:pt idx="1568">
                  <c:v>118.89999389648438</c:v>
                </c:pt>
                <c:pt idx="1569">
                  <c:v>119</c:v>
                </c:pt>
                <c:pt idx="1570">
                  <c:v>119.10000610351563</c:v>
                </c:pt>
                <c:pt idx="1571">
                  <c:v>119.19999694824219</c:v>
                </c:pt>
                <c:pt idx="1572">
                  <c:v>119.30000305175781</c:v>
                </c:pt>
                <c:pt idx="1573">
                  <c:v>119.39999389648438</c:v>
                </c:pt>
                <c:pt idx="1574">
                  <c:v>119.5</c:v>
                </c:pt>
                <c:pt idx="1575">
                  <c:v>119.60000610351563</c:v>
                </c:pt>
                <c:pt idx="1576">
                  <c:v>119.69999694824219</c:v>
                </c:pt>
                <c:pt idx="1577">
                  <c:v>119.80000305175781</c:v>
                </c:pt>
                <c:pt idx="1578">
                  <c:v>119.89999389648438</c:v>
                </c:pt>
                <c:pt idx="1579">
                  <c:v>120</c:v>
                </c:pt>
                <c:pt idx="1580">
                  <c:v>120.10000610351563</c:v>
                </c:pt>
                <c:pt idx="1581">
                  <c:v>120.19999694824219</c:v>
                </c:pt>
                <c:pt idx="1582">
                  <c:v>120.30000305175781</c:v>
                </c:pt>
                <c:pt idx="1583">
                  <c:v>120.39999389648438</c:v>
                </c:pt>
                <c:pt idx="1584">
                  <c:v>120.5</c:v>
                </c:pt>
                <c:pt idx="1585">
                  <c:v>120.60000610351563</c:v>
                </c:pt>
                <c:pt idx="1586">
                  <c:v>120.69999694824219</c:v>
                </c:pt>
                <c:pt idx="1587">
                  <c:v>120.80000305175781</c:v>
                </c:pt>
                <c:pt idx="1588">
                  <c:v>120.89999389648438</c:v>
                </c:pt>
                <c:pt idx="1589">
                  <c:v>121</c:v>
                </c:pt>
                <c:pt idx="1590">
                  <c:v>121.10000610351563</c:v>
                </c:pt>
                <c:pt idx="1591">
                  <c:v>121.19999694824219</c:v>
                </c:pt>
                <c:pt idx="1592">
                  <c:v>121.30000305175781</c:v>
                </c:pt>
                <c:pt idx="1593">
                  <c:v>121.39999389648438</c:v>
                </c:pt>
                <c:pt idx="1594">
                  <c:v>121.5</c:v>
                </c:pt>
                <c:pt idx="1595">
                  <c:v>121.60000610351563</c:v>
                </c:pt>
                <c:pt idx="1596">
                  <c:v>121.69999694824219</c:v>
                </c:pt>
                <c:pt idx="1597">
                  <c:v>121.80000305175781</c:v>
                </c:pt>
                <c:pt idx="1598">
                  <c:v>121.89999389648438</c:v>
                </c:pt>
                <c:pt idx="1599">
                  <c:v>122</c:v>
                </c:pt>
                <c:pt idx="1600">
                  <c:v>122.10000610351563</c:v>
                </c:pt>
                <c:pt idx="1601">
                  <c:v>122.19999694824219</c:v>
                </c:pt>
                <c:pt idx="1602">
                  <c:v>122.30000305175781</c:v>
                </c:pt>
                <c:pt idx="1603">
                  <c:v>122.39999389648438</c:v>
                </c:pt>
                <c:pt idx="1604">
                  <c:v>122.5</c:v>
                </c:pt>
                <c:pt idx="1605">
                  <c:v>122.60000610351563</c:v>
                </c:pt>
                <c:pt idx="1606">
                  <c:v>122.69999694824219</c:v>
                </c:pt>
                <c:pt idx="1607">
                  <c:v>122.80000305175781</c:v>
                </c:pt>
                <c:pt idx="1608">
                  <c:v>122.89999389648438</c:v>
                </c:pt>
                <c:pt idx="1609">
                  <c:v>123</c:v>
                </c:pt>
                <c:pt idx="1610">
                  <c:v>123.10000610351563</c:v>
                </c:pt>
                <c:pt idx="1611">
                  <c:v>123.19999694824219</c:v>
                </c:pt>
                <c:pt idx="1612">
                  <c:v>123.30000305175781</c:v>
                </c:pt>
                <c:pt idx="1613">
                  <c:v>123.39999389648438</c:v>
                </c:pt>
                <c:pt idx="1614">
                  <c:v>123.5</c:v>
                </c:pt>
                <c:pt idx="1615">
                  <c:v>123.60000610351563</c:v>
                </c:pt>
                <c:pt idx="1616">
                  <c:v>123.69999694824219</c:v>
                </c:pt>
                <c:pt idx="1617">
                  <c:v>123.80000305175781</c:v>
                </c:pt>
                <c:pt idx="1618">
                  <c:v>123.89999389648438</c:v>
                </c:pt>
                <c:pt idx="1619">
                  <c:v>124</c:v>
                </c:pt>
                <c:pt idx="1620">
                  <c:v>124.10000610351563</c:v>
                </c:pt>
                <c:pt idx="1621">
                  <c:v>124.19999694824219</c:v>
                </c:pt>
                <c:pt idx="1622">
                  <c:v>124.30000305175781</c:v>
                </c:pt>
                <c:pt idx="1623">
                  <c:v>124.39999389648438</c:v>
                </c:pt>
                <c:pt idx="1624">
                  <c:v>124.5</c:v>
                </c:pt>
                <c:pt idx="1625">
                  <c:v>124.60000610351563</c:v>
                </c:pt>
                <c:pt idx="1626">
                  <c:v>124.69999694824219</c:v>
                </c:pt>
                <c:pt idx="1627">
                  <c:v>124.80000305175781</c:v>
                </c:pt>
                <c:pt idx="1628">
                  <c:v>124.89999389648438</c:v>
                </c:pt>
                <c:pt idx="1629">
                  <c:v>125</c:v>
                </c:pt>
                <c:pt idx="1630">
                  <c:v>125.10000610351563</c:v>
                </c:pt>
                <c:pt idx="1631">
                  <c:v>125.19999694824219</c:v>
                </c:pt>
                <c:pt idx="1632">
                  <c:v>125.30000305175781</c:v>
                </c:pt>
                <c:pt idx="1633">
                  <c:v>125.39999389648438</c:v>
                </c:pt>
                <c:pt idx="1634">
                  <c:v>125.5</c:v>
                </c:pt>
                <c:pt idx="1635">
                  <c:v>125.60000610351563</c:v>
                </c:pt>
                <c:pt idx="1636">
                  <c:v>125.69999694824219</c:v>
                </c:pt>
                <c:pt idx="1637">
                  <c:v>125.80000305175781</c:v>
                </c:pt>
                <c:pt idx="1638">
                  <c:v>125.89999389648438</c:v>
                </c:pt>
                <c:pt idx="1639">
                  <c:v>126</c:v>
                </c:pt>
                <c:pt idx="1640">
                  <c:v>126.10000610351563</c:v>
                </c:pt>
                <c:pt idx="1641">
                  <c:v>126.19999694824219</c:v>
                </c:pt>
                <c:pt idx="1642">
                  <c:v>126.30000305175781</c:v>
                </c:pt>
                <c:pt idx="1643">
                  <c:v>126.39999389648438</c:v>
                </c:pt>
                <c:pt idx="1644">
                  <c:v>126.5</c:v>
                </c:pt>
                <c:pt idx="1645">
                  <c:v>126.60000610351563</c:v>
                </c:pt>
                <c:pt idx="1646">
                  <c:v>126.69999694824219</c:v>
                </c:pt>
                <c:pt idx="1647">
                  <c:v>126.80000305175781</c:v>
                </c:pt>
                <c:pt idx="1648">
                  <c:v>126.89999389648438</c:v>
                </c:pt>
                <c:pt idx="1649">
                  <c:v>127</c:v>
                </c:pt>
                <c:pt idx="1650">
                  <c:v>127.10000610351563</c:v>
                </c:pt>
                <c:pt idx="1651">
                  <c:v>127.19999694824219</c:v>
                </c:pt>
                <c:pt idx="1652">
                  <c:v>127.30000305175781</c:v>
                </c:pt>
                <c:pt idx="1653">
                  <c:v>127.39999389648438</c:v>
                </c:pt>
                <c:pt idx="1654">
                  <c:v>127.5</c:v>
                </c:pt>
                <c:pt idx="1655">
                  <c:v>127.60000610351563</c:v>
                </c:pt>
                <c:pt idx="1656">
                  <c:v>127.69999694824219</c:v>
                </c:pt>
                <c:pt idx="1657">
                  <c:v>127.80000305175781</c:v>
                </c:pt>
                <c:pt idx="1658">
                  <c:v>127.89999389648438</c:v>
                </c:pt>
                <c:pt idx="1659">
                  <c:v>128</c:v>
                </c:pt>
                <c:pt idx="1660">
                  <c:v>128.10000610351563</c:v>
                </c:pt>
                <c:pt idx="1661">
                  <c:v>128.19999694824219</c:v>
                </c:pt>
                <c:pt idx="1662">
                  <c:v>128.30000305175781</c:v>
                </c:pt>
                <c:pt idx="1663">
                  <c:v>128.39999389648438</c:v>
                </c:pt>
                <c:pt idx="1664">
                  <c:v>128.5</c:v>
                </c:pt>
                <c:pt idx="1665">
                  <c:v>128.60000610351563</c:v>
                </c:pt>
                <c:pt idx="1666">
                  <c:v>128.69999694824219</c:v>
                </c:pt>
                <c:pt idx="1667">
                  <c:v>128.80000305175781</c:v>
                </c:pt>
                <c:pt idx="1668">
                  <c:v>128.89999389648438</c:v>
                </c:pt>
                <c:pt idx="1669">
                  <c:v>129</c:v>
                </c:pt>
                <c:pt idx="1670">
                  <c:v>129.10000610351563</c:v>
                </c:pt>
                <c:pt idx="1671">
                  <c:v>129.19999694824219</c:v>
                </c:pt>
                <c:pt idx="1672">
                  <c:v>129.30000305175781</c:v>
                </c:pt>
                <c:pt idx="1673">
                  <c:v>129.39999389648438</c:v>
                </c:pt>
                <c:pt idx="1674">
                  <c:v>129.5</c:v>
                </c:pt>
                <c:pt idx="1675">
                  <c:v>129.60000610351563</c:v>
                </c:pt>
                <c:pt idx="1676">
                  <c:v>129.69999694824219</c:v>
                </c:pt>
                <c:pt idx="1677">
                  <c:v>129.80000305175781</c:v>
                </c:pt>
                <c:pt idx="1678">
                  <c:v>129.89999389648438</c:v>
                </c:pt>
                <c:pt idx="1679">
                  <c:v>130</c:v>
                </c:pt>
                <c:pt idx="1680">
                  <c:v>130.10000610351563</c:v>
                </c:pt>
                <c:pt idx="1681">
                  <c:v>130.19999694824219</c:v>
                </c:pt>
                <c:pt idx="1682">
                  <c:v>130.30000305175781</c:v>
                </c:pt>
                <c:pt idx="1683">
                  <c:v>130.39999389648438</c:v>
                </c:pt>
                <c:pt idx="1684">
                  <c:v>130.5</c:v>
                </c:pt>
                <c:pt idx="1685">
                  <c:v>130.60000610351563</c:v>
                </c:pt>
                <c:pt idx="1686">
                  <c:v>130.69999694824219</c:v>
                </c:pt>
                <c:pt idx="1687">
                  <c:v>130.80000305175781</c:v>
                </c:pt>
                <c:pt idx="1688">
                  <c:v>130.89999389648438</c:v>
                </c:pt>
                <c:pt idx="1689">
                  <c:v>131</c:v>
                </c:pt>
                <c:pt idx="1690">
                  <c:v>131.10000610351563</c:v>
                </c:pt>
                <c:pt idx="1691">
                  <c:v>131.19999694824219</c:v>
                </c:pt>
                <c:pt idx="1692">
                  <c:v>131.30000305175781</c:v>
                </c:pt>
                <c:pt idx="1693">
                  <c:v>131.39999389648438</c:v>
                </c:pt>
                <c:pt idx="1694">
                  <c:v>131.5</c:v>
                </c:pt>
                <c:pt idx="1695">
                  <c:v>131.60000610351563</c:v>
                </c:pt>
                <c:pt idx="1696">
                  <c:v>131.69999694824219</c:v>
                </c:pt>
                <c:pt idx="1697">
                  <c:v>131.80000305175781</c:v>
                </c:pt>
                <c:pt idx="1698">
                  <c:v>131.89999389648438</c:v>
                </c:pt>
                <c:pt idx="1699">
                  <c:v>132</c:v>
                </c:pt>
                <c:pt idx="1700">
                  <c:v>132.10000610351563</c:v>
                </c:pt>
                <c:pt idx="1701">
                  <c:v>132.19999694824219</c:v>
                </c:pt>
                <c:pt idx="1702">
                  <c:v>132.30000305175781</c:v>
                </c:pt>
                <c:pt idx="1703">
                  <c:v>132.39999389648438</c:v>
                </c:pt>
                <c:pt idx="1704">
                  <c:v>132.5</c:v>
                </c:pt>
                <c:pt idx="1705">
                  <c:v>132.60000610351563</c:v>
                </c:pt>
                <c:pt idx="1706">
                  <c:v>132.69999694824219</c:v>
                </c:pt>
                <c:pt idx="1707">
                  <c:v>132.80000305175781</c:v>
                </c:pt>
                <c:pt idx="1708">
                  <c:v>132.89999389648438</c:v>
                </c:pt>
                <c:pt idx="1709">
                  <c:v>133</c:v>
                </c:pt>
                <c:pt idx="1710">
                  <c:v>133.10000610351563</c:v>
                </c:pt>
                <c:pt idx="1711">
                  <c:v>133.19999694824219</c:v>
                </c:pt>
                <c:pt idx="1712">
                  <c:v>133.30000305175781</c:v>
                </c:pt>
                <c:pt idx="1713">
                  <c:v>133.39999389648438</c:v>
                </c:pt>
                <c:pt idx="1714">
                  <c:v>133.5</c:v>
                </c:pt>
                <c:pt idx="1715">
                  <c:v>133.60000610351563</c:v>
                </c:pt>
                <c:pt idx="1716">
                  <c:v>133.69999694824219</c:v>
                </c:pt>
                <c:pt idx="1717">
                  <c:v>133.80000305175781</c:v>
                </c:pt>
                <c:pt idx="1718">
                  <c:v>133.89999389648438</c:v>
                </c:pt>
                <c:pt idx="1719">
                  <c:v>134</c:v>
                </c:pt>
                <c:pt idx="1720">
                  <c:v>134.10000610351563</c:v>
                </c:pt>
                <c:pt idx="1721">
                  <c:v>134.19999694824219</c:v>
                </c:pt>
                <c:pt idx="1722">
                  <c:v>134.30000305175781</c:v>
                </c:pt>
                <c:pt idx="1723">
                  <c:v>134.39999389648438</c:v>
                </c:pt>
                <c:pt idx="1724">
                  <c:v>134.5</c:v>
                </c:pt>
                <c:pt idx="1725">
                  <c:v>134.60000610351563</c:v>
                </c:pt>
                <c:pt idx="1726">
                  <c:v>134.69999694824219</c:v>
                </c:pt>
                <c:pt idx="1727">
                  <c:v>134.80000305175781</c:v>
                </c:pt>
                <c:pt idx="1728">
                  <c:v>134.89999389648438</c:v>
                </c:pt>
                <c:pt idx="1729">
                  <c:v>135</c:v>
                </c:pt>
                <c:pt idx="1730">
                  <c:v>135.10000610351563</c:v>
                </c:pt>
                <c:pt idx="1731">
                  <c:v>135.19999694824219</c:v>
                </c:pt>
                <c:pt idx="1732">
                  <c:v>135.30000305175781</c:v>
                </c:pt>
                <c:pt idx="1733">
                  <c:v>135.39999389648438</c:v>
                </c:pt>
                <c:pt idx="1734">
                  <c:v>135.5</c:v>
                </c:pt>
                <c:pt idx="1735">
                  <c:v>135.60000610351563</c:v>
                </c:pt>
                <c:pt idx="1736">
                  <c:v>135.69999694824219</c:v>
                </c:pt>
                <c:pt idx="1737">
                  <c:v>135.80000305175781</c:v>
                </c:pt>
                <c:pt idx="1738">
                  <c:v>135.89999389648438</c:v>
                </c:pt>
                <c:pt idx="1739">
                  <c:v>136</c:v>
                </c:pt>
                <c:pt idx="1740">
                  <c:v>136.10000610351563</c:v>
                </c:pt>
                <c:pt idx="1741">
                  <c:v>136.19999694824219</c:v>
                </c:pt>
                <c:pt idx="1742">
                  <c:v>136.30000305175781</c:v>
                </c:pt>
                <c:pt idx="1743">
                  <c:v>136.39999389648438</c:v>
                </c:pt>
                <c:pt idx="1744">
                  <c:v>136.5</c:v>
                </c:pt>
                <c:pt idx="1745">
                  <c:v>136.60000610351563</c:v>
                </c:pt>
                <c:pt idx="1746">
                  <c:v>136.69999694824219</c:v>
                </c:pt>
                <c:pt idx="1747">
                  <c:v>136.80000305175781</c:v>
                </c:pt>
                <c:pt idx="1748">
                  <c:v>136.89999389648438</c:v>
                </c:pt>
                <c:pt idx="1749">
                  <c:v>137</c:v>
                </c:pt>
                <c:pt idx="1750">
                  <c:v>137.10000610351563</c:v>
                </c:pt>
                <c:pt idx="1751">
                  <c:v>137.19999694824219</c:v>
                </c:pt>
                <c:pt idx="1752">
                  <c:v>137.30000305175781</c:v>
                </c:pt>
                <c:pt idx="1753">
                  <c:v>137.39999389648438</c:v>
                </c:pt>
                <c:pt idx="1754">
                  <c:v>137.5</c:v>
                </c:pt>
                <c:pt idx="1755">
                  <c:v>137.60000610351563</c:v>
                </c:pt>
                <c:pt idx="1756">
                  <c:v>137.69999694824219</c:v>
                </c:pt>
                <c:pt idx="1757">
                  <c:v>137.80000305175781</c:v>
                </c:pt>
                <c:pt idx="1758">
                  <c:v>137.89999389648438</c:v>
                </c:pt>
                <c:pt idx="1759">
                  <c:v>138</c:v>
                </c:pt>
                <c:pt idx="1760">
                  <c:v>138.10000610351563</c:v>
                </c:pt>
                <c:pt idx="1761">
                  <c:v>138.19999694824219</c:v>
                </c:pt>
                <c:pt idx="1762">
                  <c:v>138.30000305175781</c:v>
                </c:pt>
                <c:pt idx="1763">
                  <c:v>138.39999389648438</c:v>
                </c:pt>
                <c:pt idx="1764">
                  <c:v>138.5</c:v>
                </c:pt>
                <c:pt idx="1765">
                  <c:v>138.60000610351563</c:v>
                </c:pt>
                <c:pt idx="1766">
                  <c:v>138.69999694824219</c:v>
                </c:pt>
                <c:pt idx="1767">
                  <c:v>138.80000305175781</c:v>
                </c:pt>
                <c:pt idx="1768">
                  <c:v>138.89999389648438</c:v>
                </c:pt>
                <c:pt idx="1769">
                  <c:v>139</c:v>
                </c:pt>
                <c:pt idx="1770">
                  <c:v>139.10000610351563</c:v>
                </c:pt>
                <c:pt idx="1771">
                  <c:v>139.19999694824219</c:v>
                </c:pt>
                <c:pt idx="1772">
                  <c:v>139.30000305175781</c:v>
                </c:pt>
                <c:pt idx="1773">
                  <c:v>139.39999389648438</c:v>
                </c:pt>
                <c:pt idx="1774">
                  <c:v>139.5</c:v>
                </c:pt>
                <c:pt idx="1775">
                  <c:v>139.60000610351563</c:v>
                </c:pt>
                <c:pt idx="1776">
                  <c:v>139.69999694824219</c:v>
                </c:pt>
                <c:pt idx="1777">
                  <c:v>139.80000305175781</c:v>
                </c:pt>
                <c:pt idx="1778">
                  <c:v>139.89999389648438</c:v>
                </c:pt>
                <c:pt idx="1779">
                  <c:v>140</c:v>
                </c:pt>
                <c:pt idx="1780">
                  <c:v>140.10000610351563</c:v>
                </c:pt>
                <c:pt idx="1781">
                  <c:v>140.19999694824219</c:v>
                </c:pt>
                <c:pt idx="1782">
                  <c:v>140.30000305175781</c:v>
                </c:pt>
                <c:pt idx="1783">
                  <c:v>140.39999389648438</c:v>
                </c:pt>
                <c:pt idx="1784">
                  <c:v>140.5</c:v>
                </c:pt>
                <c:pt idx="1785">
                  <c:v>140.60000610351563</c:v>
                </c:pt>
                <c:pt idx="1786">
                  <c:v>140.69999694824219</c:v>
                </c:pt>
                <c:pt idx="1787">
                  <c:v>140.80000305175781</c:v>
                </c:pt>
                <c:pt idx="1788">
                  <c:v>140.89999389648438</c:v>
                </c:pt>
                <c:pt idx="1789">
                  <c:v>141</c:v>
                </c:pt>
                <c:pt idx="1790">
                  <c:v>141.10000610351563</c:v>
                </c:pt>
                <c:pt idx="1791">
                  <c:v>141.19999694824219</c:v>
                </c:pt>
                <c:pt idx="1792">
                  <c:v>141.30000305175781</c:v>
                </c:pt>
                <c:pt idx="1793">
                  <c:v>141.39999389648438</c:v>
                </c:pt>
                <c:pt idx="1794">
                  <c:v>141.5</c:v>
                </c:pt>
                <c:pt idx="1795">
                  <c:v>141.60000610351563</c:v>
                </c:pt>
                <c:pt idx="1796">
                  <c:v>141.69999694824219</c:v>
                </c:pt>
                <c:pt idx="1797">
                  <c:v>141.80000305175781</c:v>
                </c:pt>
                <c:pt idx="1798">
                  <c:v>141.89999389648438</c:v>
                </c:pt>
                <c:pt idx="1799">
                  <c:v>142</c:v>
                </c:pt>
                <c:pt idx="1800">
                  <c:v>142.10000610351563</c:v>
                </c:pt>
                <c:pt idx="1801">
                  <c:v>142.19999694824219</c:v>
                </c:pt>
                <c:pt idx="1802">
                  <c:v>142.30000305175781</c:v>
                </c:pt>
                <c:pt idx="1803">
                  <c:v>142.39999389648438</c:v>
                </c:pt>
                <c:pt idx="1804">
                  <c:v>142.5</c:v>
                </c:pt>
                <c:pt idx="1805">
                  <c:v>142.60000610351563</c:v>
                </c:pt>
                <c:pt idx="1806">
                  <c:v>142.69999694824219</c:v>
                </c:pt>
                <c:pt idx="1807">
                  <c:v>142.80000305175781</c:v>
                </c:pt>
                <c:pt idx="1808">
                  <c:v>142.89999389648438</c:v>
                </c:pt>
                <c:pt idx="1809">
                  <c:v>143</c:v>
                </c:pt>
                <c:pt idx="1810">
                  <c:v>143.10000610351563</c:v>
                </c:pt>
                <c:pt idx="1811">
                  <c:v>143.19999694824219</c:v>
                </c:pt>
                <c:pt idx="1812">
                  <c:v>143.30000305175781</c:v>
                </c:pt>
                <c:pt idx="1813">
                  <c:v>143.39999389648438</c:v>
                </c:pt>
                <c:pt idx="1814">
                  <c:v>143.5</c:v>
                </c:pt>
                <c:pt idx="1815">
                  <c:v>143.60000610351563</c:v>
                </c:pt>
                <c:pt idx="1816">
                  <c:v>143.69999694824219</c:v>
                </c:pt>
                <c:pt idx="1817">
                  <c:v>143.80000305175781</c:v>
                </c:pt>
                <c:pt idx="1818">
                  <c:v>143.89999389648438</c:v>
                </c:pt>
                <c:pt idx="1819">
                  <c:v>144</c:v>
                </c:pt>
                <c:pt idx="1820">
                  <c:v>144.10000610351563</c:v>
                </c:pt>
                <c:pt idx="1821">
                  <c:v>144.19999694824219</c:v>
                </c:pt>
                <c:pt idx="1822">
                  <c:v>144.30000305175781</c:v>
                </c:pt>
                <c:pt idx="1823">
                  <c:v>144.39999389648438</c:v>
                </c:pt>
                <c:pt idx="1824">
                  <c:v>144.5</c:v>
                </c:pt>
                <c:pt idx="1825">
                  <c:v>144.60000610351563</c:v>
                </c:pt>
                <c:pt idx="1826">
                  <c:v>144.69999694824219</c:v>
                </c:pt>
                <c:pt idx="1827">
                  <c:v>144.80000305175781</c:v>
                </c:pt>
                <c:pt idx="1828">
                  <c:v>144.89999389648438</c:v>
                </c:pt>
                <c:pt idx="1829">
                  <c:v>145</c:v>
                </c:pt>
                <c:pt idx="1830">
                  <c:v>145.10000610351563</c:v>
                </c:pt>
                <c:pt idx="1831">
                  <c:v>145.19999694824219</c:v>
                </c:pt>
                <c:pt idx="1832">
                  <c:v>145.30000305175781</c:v>
                </c:pt>
                <c:pt idx="1833">
                  <c:v>145.39999389648438</c:v>
                </c:pt>
                <c:pt idx="1834">
                  <c:v>145.5</c:v>
                </c:pt>
                <c:pt idx="1835">
                  <c:v>145.60000610351563</c:v>
                </c:pt>
                <c:pt idx="1836">
                  <c:v>145.69999694824219</c:v>
                </c:pt>
                <c:pt idx="1837">
                  <c:v>145.80000305175781</c:v>
                </c:pt>
                <c:pt idx="1838">
                  <c:v>145.89999389648438</c:v>
                </c:pt>
                <c:pt idx="1839">
                  <c:v>146</c:v>
                </c:pt>
                <c:pt idx="1840">
                  <c:v>146.10000610351563</c:v>
                </c:pt>
                <c:pt idx="1841">
                  <c:v>146.19999694824219</c:v>
                </c:pt>
                <c:pt idx="1842">
                  <c:v>146.30000305175781</c:v>
                </c:pt>
                <c:pt idx="1843">
                  <c:v>146.39999389648438</c:v>
                </c:pt>
                <c:pt idx="1844">
                  <c:v>146.5</c:v>
                </c:pt>
                <c:pt idx="1845">
                  <c:v>146.60000610351563</c:v>
                </c:pt>
                <c:pt idx="1846">
                  <c:v>146.69999694824219</c:v>
                </c:pt>
                <c:pt idx="1847">
                  <c:v>146.80000305175781</c:v>
                </c:pt>
                <c:pt idx="1848">
                  <c:v>146.89999389648438</c:v>
                </c:pt>
                <c:pt idx="1849">
                  <c:v>147</c:v>
                </c:pt>
                <c:pt idx="1850">
                  <c:v>147.10000610351563</c:v>
                </c:pt>
                <c:pt idx="1851">
                  <c:v>147.19999694824219</c:v>
                </c:pt>
                <c:pt idx="1852">
                  <c:v>147.30000305175781</c:v>
                </c:pt>
                <c:pt idx="1853">
                  <c:v>147.39999389648438</c:v>
                </c:pt>
                <c:pt idx="1854">
                  <c:v>147.5</c:v>
                </c:pt>
                <c:pt idx="1855">
                  <c:v>147.60000610351563</c:v>
                </c:pt>
                <c:pt idx="1856">
                  <c:v>147.69999694824219</c:v>
                </c:pt>
                <c:pt idx="1857">
                  <c:v>147.80000305175781</c:v>
                </c:pt>
                <c:pt idx="1858">
                  <c:v>147.89999389648438</c:v>
                </c:pt>
                <c:pt idx="1859">
                  <c:v>148</c:v>
                </c:pt>
                <c:pt idx="1860">
                  <c:v>148.10000610351563</c:v>
                </c:pt>
                <c:pt idx="1861">
                  <c:v>148.19999694824219</c:v>
                </c:pt>
                <c:pt idx="1862">
                  <c:v>148.30000305175781</c:v>
                </c:pt>
                <c:pt idx="1863">
                  <c:v>148.39999389648438</c:v>
                </c:pt>
                <c:pt idx="1864">
                  <c:v>148.5</c:v>
                </c:pt>
                <c:pt idx="1865">
                  <c:v>148.60000610351563</c:v>
                </c:pt>
                <c:pt idx="1866">
                  <c:v>148.69999694824219</c:v>
                </c:pt>
                <c:pt idx="1867">
                  <c:v>148.80000305175781</c:v>
                </c:pt>
                <c:pt idx="1868">
                  <c:v>148.89999389648438</c:v>
                </c:pt>
                <c:pt idx="1869">
                  <c:v>149</c:v>
                </c:pt>
                <c:pt idx="1870">
                  <c:v>149.10000610351563</c:v>
                </c:pt>
                <c:pt idx="1871">
                  <c:v>149.19999694824219</c:v>
                </c:pt>
                <c:pt idx="1872">
                  <c:v>149.30000305175781</c:v>
                </c:pt>
                <c:pt idx="1873">
                  <c:v>149.39999389648438</c:v>
                </c:pt>
                <c:pt idx="1874">
                  <c:v>149.5</c:v>
                </c:pt>
                <c:pt idx="1875">
                  <c:v>149.60000610351563</c:v>
                </c:pt>
                <c:pt idx="1876">
                  <c:v>149.69999694824219</c:v>
                </c:pt>
                <c:pt idx="1877">
                  <c:v>149.80000305175781</c:v>
                </c:pt>
                <c:pt idx="1878">
                  <c:v>149.89999389648438</c:v>
                </c:pt>
                <c:pt idx="1879">
                  <c:v>150</c:v>
                </c:pt>
                <c:pt idx="1880">
                  <c:v>150.10000610351563</c:v>
                </c:pt>
                <c:pt idx="1881">
                  <c:v>150.19999694824219</c:v>
                </c:pt>
                <c:pt idx="1882">
                  <c:v>150.30000305175781</c:v>
                </c:pt>
                <c:pt idx="1883">
                  <c:v>150.39999389648438</c:v>
                </c:pt>
                <c:pt idx="1884">
                  <c:v>150.5</c:v>
                </c:pt>
                <c:pt idx="1885">
                  <c:v>150.60000610351563</c:v>
                </c:pt>
                <c:pt idx="1886">
                  <c:v>150.69999694824219</c:v>
                </c:pt>
                <c:pt idx="1887">
                  <c:v>150.80000305175781</c:v>
                </c:pt>
                <c:pt idx="1888">
                  <c:v>150.89999389648438</c:v>
                </c:pt>
                <c:pt idx="1889">
                  <c:v>151</c:v>
                </c:pt>
                <c:pt idx="1890">
                  <c:v>151.10000610351563</c:v>
                </c:pt>
                <c:pt idx="1891">
                  <c:v>151.19999694824219</c:v>
                </c:pt>
                <c:pt idx="1892">
                  <c:v>151.30000305175781</c:v>
                </c:pt>
                <c:pt idx="1893">
                  <c:v>151.39999389648438</c:v>
                </c:pt>
                <c:pt idx="1894">
                  <c:v>151.5</c:v>
                </c:pt>
                <c:pt idx="1895">
                  <c:v>151.60000610351563</c:v>
                </c:pt>
                <c:pt idx="1896">
                  <c:v>151.69999694824219</c:v>
                </c:pt>
                <c:pt idx="1897">
                  <c:v>151.80000305175781</c:v>
                </c:pt>
                <c:pt idx="1898">
                  <c:v>151.89999389648438</c:v>
                </c:pt>
                <c:pt idx="1899">
                  <c:v>152</c:v>
                </c:pt>
                <c:pt idx="1900">
                  <c:v>152.10000610351563</c:v>
                </c:pt>
                <c:pt idx="1901">
                  <c:v>152.19999694824219</c:v>
                </c:pt>
                <c:pt idx="1902">
                  <c:v>152.30000305175781</c:v>
                </c:pt>
                <c:pt idx="1903">
                  <c:v>152.39999389648438</c:v>
                </c:pt>
                <c:pt idx="1904">
                  <c:v>152.5</c:v>
                </c:pt>
                <c:pt idx="1905">
                  <c:v>152.60000610351563</c:v>
                </c:pt>
                <c:pt idx="1906">
                  <c:v>152.69999694824219</c:v>
                </c:pt>
                <c:pt idx="1907">
                  <c:v>152.80000305175781</c:v>
                </c:pt>
                <c:pt idx="1908">
                  <c:v>152.89999389648438</c:v>
                </c:pt>
                <c:pt idx="1909">
                  <c:v>153</c:v>
                </c:pt>
                <c:pt idx="1910">
                  <c:v>153.10000610351563</c:v>
                </c:pt>
                <c:pt idx="1911">
                  <c:v>153.19999694824219</c:v>
                </c:pt>
                <c:pt idx="1912">
                  <c:v>153.30000305175781</c:v>
                </c:pt>
                <c:pt idx="1913">
                  <c:v>153.39999389648438</c:v>
                </c:pt>
                <c:pt idx="1914">
                  <c:v>153.5</c:v>
                </c:pt>
                <c:pt idx="1915">
                  <c:v>153.60000610351563</c:v>
                </c:pt>
                <c:pt idx="1916">
                  <c:v>153.69999694824219</c:v>
                </c:pt>
                <c:pt idx="1917">
                  <c:v>153.80000305175781</c:v>
                </c:pt>
                <c:pt idx="1918">
                  <c:v>153.89999389648438</c:v>
                </c:pt>
                <c:pt idx="1919">
                  <c:v>154</c:v>
                </c:pt>
                <c:pt idx="1920">
                  <c:v>154.10000610351563</c:v>
                </c:pt>
                <c:pt idx="1921">
                  <c:v>154.19999694824219</c:v>
                </c:pt>
                <c:pt idx="1922">
                  <c:v>154.30000305175781</c:v>
                </c:pt>
                <c:pt idx="1923">
                  <c:v>154.39999389648438</c:v>
                </c:pt>
                <c:pt idx="1924">
                  <c:v>154.5</c:v>
                </c:pt>
                <c:pt idx="1925">
                  <c:v>154.60000610351563</c:v>
                </c:pt>
                <c:pt idx="1926">
                  <c:v>154.69999694824219</c:v>
                </c:pt>
                <c:pt idx="1927">
                  <c:v>154.80000305175781</c:v>
                </c:pt>
                <c:pt idx="1928">
                  <c:v>154.89999389648438</c:v>
                </c:pt>
                <c:pt idx="1929">
                  <c:v>155</c:v>
                </c:pt>
                <c:pt idx="1930">
                  <c:v>155.10000610351563</c:v>
                </c:pt>
                <c:pt idx="1931">
                  <c:v>155.19999694824219</c:v>
                </c:pt>
                <c:pt idx="1932">
                  <c:v>155.30000305175781</c:v>
                </c:pt>
                <c:pt idx="1933">
                  <c:v>155.39999389648438</c:v>
                </c:pt>
                <c:pt idx="1934">
                  <c:v>155.5</c:v>
                </c:pt>
                <c:pt idx="1935">
                  <c:v>155.60000610351563</c:v>
                </c:pt>
                <c:pt idx="1936">
                  <c:v>155.69999694824219</c:v>
                </c:pt>
                <c:pt idx="1937">
                  <c:v>155.80000305175781</c:v>
                </c:pt>
                <c:pt idx="1938">
                  <c:v>155.89999389648438</c:v>
                </c:pt>
                <c:pt idx="1939">
                  <c:v>156</c:v>
                </c:pt>
                <c:pt idx="1940">
                  <c:v>156.10000610351563</c:v>
                </c:pt>
                <c:pt idx="1941">
                  <c:v>156.19999694824219</c:v>
                </c:pt>
                <c:pt idx="1942">
                  <c:v>156.30000305175781</c:v>
                </c:pt>
                <c:pt idx="1943">
                  <c:v>156.39999389648438</c:v>
                </c:pt>
                <c:pt idx="1944">
                  <c:v>156.5</c:v>
                </c:pt>
                <c:pt idx="1945">
                  <c:v>156.60000610351563</c:v>
                </c:pt>
                <c:pt idx="1946">
                  <c:v>156.69999694824219</c:v>
                </c:pt>
                <c:pt idx="1947">
                  <c:v>156.80000305175781</c:v>
                </c:pt>
                <c:pt idx="1948">
                  <c:v>156.89999389648438</c:v>
                </c:pt>
                <c:pt idx="1949">
                  <c:v>157</c:v>
                </c:pt>
                <c:pt idx="1950">
                  <c:v>157.10000610351563</c:v>
                </c:pt>
                <c:pt idx="1951">
                  <c:v>157.19999694824219</c:v>
                </c:pt>
                <c:pt idx="1952">
                  <c:v>157.30000305175781</c:v>
                </c:pt>
                <c:pt idx="1953">
                  <c:v>157.39999389648438</c:v>
                </c:pt>
                <c:pt idx="1954">
                  <c:v>157.5</c:v>
                </c:pt>
                <c:pt idx="1955">
                  <c:v>157.60000610351563</c:v>
                </c:pt>
                <c:pt idx="1956">
                  <c:v>157.69999694824219</c:v>
                </c:pt>
                <c:pt idx="1957">
                  <c:v>157.80000305175781</c:v>
                </c:pt>
                <c:pt idx="1958">
                  <c:v>157.89999389648438</c:v>
                </c:pt>
                <c:pt idx="1959">
                  <c:v>158</c:v>
                </c:pt>
                <c:pt idx="1960">
                  <c:v>158.10000610351563</c:v>
                </c:pt>
                <c:pt idx="1961">
                  <c:v>158.19999694824219</c:v>
                </c:pt>
                <c:pt idx="1962">
                  <c:v>158.30000305175781</c:v>
                </c:pt>
                <c:pt idx="1963">
                  <c:v>158.39999389648438</c:v>
                </c:pt>
                <c:pt idx="1964">
                  <c:v>158.5</c:v>
                </c:pt>
                <c:pt idx="1965">
                  <c:v>158.60000610351563</c:v>
                </c:pt>
                <c:pt idx="1966">
                  <c:v>158.69999694824219</c:v>
                </c:pt>
                <c:pt idx="1967">
                  <c:v>158.80000305175781</c:v>
                </c:pt>
                <c:pt idx="1968">
                  <c:v>158.89999389648438</c:v>
                </c:pt>
                <c:pt idx="1969">
                  <c:v>159</c:v>
                </c:pt>
                <c:pt idx="1970">
                  <c:v>159.10000610351563</c:v>
                </c:pt>
                <c:pt idx="1971">
                  <c:v>159.19999694824219</c:v>
                </c:pt>
                <c:pt idx="1972">
                  <c:v>159.30000305175781</c:v>
                </c:pt>
                <c:pt idx="1973">
                  <c:v>159.39999389648438</c:v>
                </c:pt>
                <c:pt idx="1974">
                  <c:v>159.5</c:v>
                </c:pt>
                <c:pt idx="1975">
                  <c:v>159.60000610351563</c:v>
                </c:pt>
                <c:pt idx="1976">
                  <c:v>159.69999694824219</c:v>
                </c:pt>
                <c:pt idx="1977">
                  <c:v>159.80000305175781</c:v>
                </c:pt>
                <c:pt idx="1978">
                  <c:v>159.89999389648438</c:v>
                </c:pt>
                <c:pt idx="1979">
                  <c:v>160</c:v>
                </c:pt>
                <c:pt idx="1980">
                  <c:v>160.10000610351563</c:v>
                </c:pt>
                <c:pt idx="1981">
                  <c:v>160.19999694824219</c:v>
                </c:pt>
                <c:pt idx="1982">
                  <c:v>160.30000305175781</c:v>
                </c:pt>
                <c:pt idx="1983">
                  <c:v>160.39999389648438</c:v>
                </c:pt>
                <c:pt idx="1984">
                  <c:v>160.5</c:v>
                </c:pt>
                <c:pt idx="1985">
                  <c:v>160.60000610351563</c:v>
                </c:pt>
                <c:pt idx="1986">
                  <c:v>160.69999694824219</c:v>
                </c:pt>
                <c:pt idx="1987">
                  <c:v>160.80000305175781</c:v>
                </c:pt>
                <c:pt idx="1988">
                  <c:v>160.89999389648438</c:v>
                </c:pt>
                <c:pt idx="1989">
                  <c:v>161</c:v>
                </c:pt>
                <c:pt idx="1990">
                  <c:v>161.10000610351563</c:v>
                </c:pt>
                <c:pt idx="1991">
                  <c:v>161.19999694824219</c:v>
                </c:pt>
                <c:pt idx="1992">
                  <c:v>161.30000305175781</c:v>
                </c:pt>
                <c:pt idx="1993">
                  <c:v>161.39999389648438</c:v>
                </c:pt>
                <c:pt idx="1994">
                  <c:v>161.5</c:v>
                </c:pt>
                <c:pt idx="1995">
                  <c:v>161.60000610351563</c:v>
                </c:pt>
                <c:pt idx="1996">
                  <c:v>161.69999694824219</c:v>
                </c:pt>
                <c:pt idx="1997">
                  <c:v>161.80000305175781</c:v>
                </c:pt>
                <c:pt idx="1998">
                  <c:v>161.89999389648438</c:v>
                </c:pt>
                <c:pt idx="1999">
                  <c:v>162</c:v>
                </c:pt>
                <c:pt idx="2000">
                  <c:v>162.10000610351563</c:v>
                </c:pt>
                <c:pt idx="2001">
                  <c:v>162.19999694824219</c:v>
                </c:pt>
                <c:pt idx="2002">
                  <c:v>162.30000305175781</c:v>
                </c:pt>
                <c:pt idx="2003">
                  <c:v>162.39999389648438</c:v>
                </c:pt>
                <c:pt idx="2004">
                  <c:v>162.5</c:v>
                </c:pt>
                <c:pt idx="2005">
                  <c:v>162.60000610351563</c:v>
                </c:pt>
                <c:pt idx="2006">
                  <c:v>162.69999694824219</c:v>
                </c:pt>
                <c:pt idx="2007">
                  <c:v>162.80000305175781</c:v>
                </c:pt>
                <c:pt idx="2008">
                  <c:v>162.89999389648438</c:v>
                </c:pt>
                <c:pt idx="2009">
                  <c:v>163</c:v>
                </c:pt>
                <c:pt idx="2010">
                  <c:v>163.10000610351563</c:v>
                </c:pt>
                <c:pt idx="2011">
                  <c:v>163.19999694824219</c:v>
                </c:pt>
                <c:pt idx="2012">
                  <c:v>163.30000305175781</c:v>
                </c:pt>
                <c:pt idx="2013">
                  <c:v>163.39999389648438</c:v>
                </c:pt>
                <c:pt idx="2014">
                  <c:v>163.5</c:v>
                </c:pt>
                <c:pt idx="2015">
                  <c:v>163.60000610351563</c:v>
                </c:pt>
                <c:pt idx="2016">
                  <c:v>163.69999694824219</c:v>
                </c:pt>
                <c:pt idx="2017">
                  <c:v>163.80000305175781</c:v>
                </c:pt>
                <c:pt idx="2018">
                  <c:v>163.89999389648438</c:v>
                </c:pt>
                <c:pt idx="2019">
                  <c:v>164</c:v>
                </c:pt>
                <c:pt idx="2020">
                  <c:v>164.10000610351563</c:v>
                </c:pt>
                <c:pt idx="2021">
                  <c:v>164.19999694824219</c:v>
                </c:pt>
                <c:pt idx="2022">
                  <c:v>164.30000305175781</c:v>
                </c:pt>
                <c:pt idx="2023">
                  <c:v>164.39999389648438</c:v>
                </c:pt>
                <c:pt idx="2024">
                  <c:v>164.5</c:v>
                </c:pt>
                <c:pt idx="2025">
                  <c:v>164.60000610351563</c:v>
                </c:pt>
                <c:pt idx="2026">
                  <c:v>164.69999694824219</c:v>
                </c:pt>
                <c:pt idx="2027">
                  <c:v>164.80000305175781</c:v>
                </c:pt>
                <c:pt idx="2028">
                  <c:v>164.89999389648438</c:v>
                </c:pt>
                <c:pt idx="2029">
                  <c:v>165</c:v>
                </c:pt>
                <c:pt idx="2030">
                  <c:v>165.10000610351563</c:v>
                </c:pt>
                <c:pt idx="2031">
                  <c:v>165.19999694824219</c:v>
                </c:pt>
                <c:pt idx="2032">
                  <c:v>165.30000305175781</c:v>
                </c:pt>
                <c:pt idx="2033">
                  <c:v>165.39999389648438</c:v>
                </c:pt>
                <c:pt idx="2034">
                  <c:v>165.5</c:v>
                </c:pt>
                <c:pt idx="2035">
                  <c:v>165.60000610351563</c:v>
                </c:pt>
                <c:pt idx="2036">
                  <c:v>165.69999694824219</c:v>
                </c:pt>
                <c:pt idx="2037">
                  <c:v>165.80000305175781</c:v>
                </c:pt>
                <c:pt idx="2038">
                  <c:v>165.89999389648438</c:v>
                </c:pt>
                <c:pt idx="2039">
                  <c:v>166</c:v>
                </c:pt>
                <c:pt idx="2040">
                  <c:v>166.10000610351563</c:v>
                </c:pt>
                <c:pt idx="2041">
                  <c:v>166.19999694824219</c:v>
                </c:pt>
                <c:pt idx="2042">
                  <c:v>166.30000305175781</c:v>
                </c:pt>
                <c:pt idx="2043">
                  <c:v>166.39999389648438</c:v>
                </c:pt>
                <c:pt idx="2044">
                  <c:v>166.5</c:v>
                </c:pt>
                <c:pt idx="2045">
                  <c:v>166.60000610351563</c:v>
                </c:pt>
                <c:pt idx="2046">
                  <c:v>166.69999694824219</c:v>
                </c:pt>
                <c:pt idx="2047">
                  <c:v>166.80000305175781</c:v>
                </c:pt>
                <c:pt idx="2048">
                  <c:v>166.89999389648438</c:v>
                </c:pt>
                <c:pt idx="2049">
                  <c:v>167</c:v>
                </c:pt>
                <c:pt idx="2050">
                  <c:v>167.10000610351563</c:v>
                </c:pt>
                <c:pt idx="2051">
                  <c:v>167.19999694824219</c:v>
                </c:pt>
                <c:pt idx="2052">
                  <c:v>167.30000305175781</c:v>
                </c:pt>
                <c:pt idx="2053">
                  <c:v>167.39999389648438</c:v>
                </c:pt>
                <c:pt idx="2054">
                  <c:v>167.5</c:v>
                </c:pt>
                <c:pt idx="2055">
                  <c:v>167.60000610351563</c:v>
                </c:pt>
                <c:pt idx="2056">
                  <c:v>167.69999694824219</c:v>
                </c:pt>
                <c:pt idx="2057">
                  <c:v>167.80000305175781</c:v>
                </c:pt>
                <c:pt idx="2058">
                  <c:v>167.89999389648438</c:v>
                </c:pt>
                <c:pt idx="2059">
                  <c:v>168</c:v>
                </c:pt>
                <c:pt idx="2060">
                  <c:v>168.10000610351563</c:v>
                </c:pt>
                <c:pt idx="2061">
                  <c:v>168.19999694824219</c:v>
                </c:pt>
                <c:pt idx="2062">
                  <c:v>168.30000305175781</c:v>
                </c:pt>
                <c:pt idx="2063">
                  <c:v>168.39999389648438</c:v>
                </c:pt>
                <c:pt idx="2064">
                  <c:v>168.5</c:v>
                </c:pt>
                <c:pt idx="2065">
                  <c:v>168.60000610351563</c:v>
                </c:pt>
                <c:pt idx="2066">
                  <c:v>168.69999694824219</c:v>
                </c:pt>
                <c:pt idx="2067">
                  <c:v>168.80000305175781</c:v>
                </c:pt>
                <c:pt idx="2068">
                  <c:v>168.89999389648438</c:v>
                </c:pt>
                <c:pt idx="2069">
                  <c:v>169</c:v>
                </c:pt>
                <c:pt idx="2070">
                  <c:v>169.10000610351563</c:v>
                </c:pt>
                <c:pt idx="2071">
                  <c:v>169.19999694824219</c:v>
                </c:pt>
                <c:pt idx="2072">
                  <c:v>169.30000305175781</c:v>
                </c:pt>
                <c:pt idx="2073">
                  <c:v>169.39999389648438</c:v>
                </c:pt>
                <c:pt idx="2074">
                  <c:v>169.5</c:v>
                </c:pt>
                <c:pt idx="2075">
                  <c:v>169.60000610351563</c:v>
                </c:pt>
                <c:pt idx="2076">
                  <c:v>169.69999694824219</c:v>
                </c:pt>
                <c:pt idx="2077">
                  <c:v>169.80000305175781</c:v>
                </c:pt>
                <c:pt idx="2078">
                  <c:v>169.89999389648438</c:v>
                </c:pt>
                <c:pt idx="2079">
                  <c:v>170</c:v>
                </c:pt>
                <c:pt idx="2080">
                  <c:v>170.10000610351563</c:v>
                </c:pt>
                <c:pt idx="2081">
                  <c:v>170.19999694824219</c:v>
                </c:pt>
                <c:pt idx="2082">
                  <c:v>170.30000305175781</c:v>
                </c:pt>
                <c:pt idx="2083">
                  <c:v>170.39999389648438</c:v>
                </c:pt>
                <c:pt idx="2084">
                  <c:v>170.5</c:v>
                </c:pt>
                <c:pt idx="2085">
                  <c:v>170.60000610351563</c:v>
                </c:pt>
                <c:pt idx="2086">
                  <c:v>170.69999694824219</c:v>
                </c:pt>
                <c:pt idx="2087">
                  <c:v>170.80000305175781</c:v>
                </c:pt>
                <c:pt idx="2088">
                  <c:v>170.89999389648438</c:v>
                </c:pt>
                <c:pt idx="2089">
                  <c:v>171</c:v>
                </c:pt>
                <c:pt idx="2090">
                  <c:v>171.10000610351563</c:v>
                </c:pt>
                <c:pt idx="2091">
                  <c:v>171.19999694824219</c:v>
                </c:pt>
                <c:pt idx="2092">
                  <c:v>171.30000305175781</c:v>
                </c:pt>
                <c:pt idx="2093">
                  <c:v>171.39999389648438</c:v>
                </c:pt>
                <c:pt idx="2094">
                  <c:v>171.5</c:v>
                </c:pt>
                <c:pt idx="2095">
                  <c:v>171.60000610351563</c:v>
                </c:pt>
                <c:pt idx="2096">
                  <c:v>171.69999694824219</c:v>
                </c:pt>
                <c:pt idx="2097">
                  <c:v>171.80000305175781</c:v>
                </c:pt>
                <c:pt idx="2098">
                  <c:v>171.89999389648438</c:v>
                </c:pt>
                <c:pt idx="2099">
                  <c:v>172</c:v>
                </c:pt>
                <c:pt idx="2100">
                  <c:v>172.10000610351563</c:v>
                </c:pt>
                <c:pt idx="2101">
                  <c:v>172.19999694824219</c:v>
                </c:pt>
                <c:pt idx="2102">
                  <c:v>172.30000305175781</c:v>
                </c:pt>
                <c:pt idx="2103">
                  <c:v>172.39999389648438</c:v>
                </c:pt>
                <c:pt idx="2104">
                  <c:v>172.5</c:v>
                </c:pt>
                <c:pt idx="2105">
                  <c:v>172.60000610351563</c:v>
                </c:pt>
                <c:pt idx="2106">
                  <c:v>172.69999694824219</c:v>
                </c:pt>
                <c:pt idx="2107">
                  <c:v>172.80000305175781</c:v>
                </c:pt>
                <c:pt idx="2108">
                  <c:v>172.89999389648438</c:v>
                </c:pt>
                <c:pt idx="2109">
                  <c:v>173</c:v>
                </c:pt>
                <c:pt idx="2110">
                  <c:v>173.10000610351563</c:v>
                </c:pt>
                <c:pt idx="2111">
                  <c:v>173.19999694824219</c:v>
                </c:pt>
                <c:pt idx="2112">
                  <c:v>173.30000305175781</c:v>
                </c:pt>
                <c:pt idx="2113">
                  <c:v>173.39999389648438</c:v>
                </c:pt>
                <c:pt idx="2114">
                  <c:v>173.5</c:v>
                </c:pt>
                <c:pt idx="2115">
                  <c:v>173.60000610351563</c:v>
                </c:pt>
                <c:pt idx="2116">
                  <c:v>173.69999694824219</c:v>
                </c:pt>
                <c:pt idx="2117">
                  <c:v>173.80000305175781</c:v>
                </c:pt>
                <c:pt idx="2118">
                  <c:v>173.89999389648438</c:v>
                </c:pt>
                <c:pt idx="2119">
                  <c:v>174</c:v>
                </c:pt>
                <c:pt idx="2120">
                  <c:v>174.10000610351563</c:v>
                </c:pt>
                <c:pt idx="2121">
                  <c:v>174.19999694824219</c:v>
                </c:pt>
                <c:pt idx="2122">
                  <c:v>174.30000305175781</c:v>
                </c:pt>
                <c:pt idx="2123">
                  <c:v>174.39999389648438</c:v>
                </c:pt>
                <c:pt idx="2124">
                  <c:v>174.5</c:v>
                </c:pt>
                <c:pt idx="2125">
                  <c:v>174.60000610351563</c:v>
                </c:pt>
                <c:pt idx="2126">
                  <c:v>174.69999694824219</c:v>
                </c:pt>
                <c:pt idx="2127">
                  <c:v>174.80000305175781</c:v>
                </c:pt>
                <c:pt idx="2128">
                  <c:v>174.89999389648438</c:v>
                </c:pt>
                <c:pt idx="2129">
                  <c:v>175</c:v>
                </c:pt>
                <c:pt idx="2130">
                  <c:v>175.10000610351563</c:v>
                </c:pt>
                <c:pt idx="2131">
                  <c:v>175.19999694824219</c:v>
                </c:pt>
                <c:pt idx="2132">
                  <c:v>175.30000305175781</c:v>
                </c:pt>
                <c:pt idx="2133">
                  <c:v>175.39999389648438</c:v>
                </c:pt>
                <c:pt idx="2134">
                  <c:v>175.5</c:v>
                </c:pt>
                <c:pt idx="2135">
                  <c:v>175.60000610351563</c:v>
                </c:pt>
                <c:pt idx="2136">
                  <c:v>175.69999694824219</c:v>
                </c:pt>
                <c:pt idx="2137">
                  <c:v>175.80000305175781</c:v>
                </c:pt>
                <c:pt idx="2138">
                  <c:v>175.89999389648438</c:v>
                </c:pt>
                <c:pt idx="2139">
                  <c:v>176</c:v>
                </c:pt>
                <c:pt idx="2140">
                  <c:v>176.10000610351563</c:v>
                </c:pt>
                <c:pt idx="2141">
                  <c:v>176.19999694824219</c:v>
                </c:pt>
                <c:pt idx="2142">
                  <c:v>176.30000305175781</c:v>
                </c:pt>
                <c:pt idx="2143">
                  <c:v>176.39999389648438</c:v>
                </c:pt>
                <c:pt idx="2144">
                  <c:v>176.5</c:v>
                </c:pt>
                <c:pt idx="2145">
                  <c:v>176.60000610351563</c:v>
                </c:pt>
                <c:pt idx="2146">
                  <c:v>176.69999694824219</c:v>
                </c:pt>
                <c:pt idx="2147">
                  <c:v>176.80000305175781</c:v>
                </c:pt>
                <c:pt idx="2148">
                  <c:v>176.89999389648438</c:v>
                </c:pt>
                <c:pt idx="2149">
                  <c:v>177</c:v>
                </c:pt>
                <c:pt idx="2150">
                  <c:v>177.10000610351563</c:v>
                </c:pt>
                <c:pt idx="2151">
                  <c:v>177.19999694824219</c:v>
                </c:pt>
                <c:pt idx="2152">
                  <c:v>177.30000305175781</c:v>
                </c:pt>
                <c:pt idx="2153">
                  <c:v>177.39999389648438</c:v>
                </c:pt>
                <c:pt idx="2154">
                  <c:v>177.5</c:v>
                </c:pt>
                <c:pt idx="2155">
                  <c:v>177.60000610351563</c:v>
                </c:pt>
                <c:pt idx="2156">
                  <c:v>177.69999694824219</c:v>
                </c:pt>
                <c:pt idx="2157">
                  <c:v>177.80000305175781</c:v>
                </c:pt>
                <c:pt idx="2158">
                  <c:v>177.89999389648438</c:v>
                </c:pt>
                <c:pt idx="2159">
                  <c:v>178</c:v>
                </c:pt>
                <c:pt idx="2160">
                  <c:v>178.10000610351563</c:v>
                </c:pt>
                <c:pt idx="2161">
                  <c:v>178.19999694824219</c:v>
                </c:pt>
                <c:pt idx="2162">
                  <c:v>178.30000305175781</c:v>
                </c:pt>
                <c:pt idx="2163">
                  <c:v>178.39999389648438</c:v>
                </c:pt>
                <c:pt idx="2164">
                  <c:v>178.5</c:v>
                </c:pt>
                <c:pt idx="2165">
                  <c:v>178.60000610351563</c:v>
                </c:pt>
                <c:pt idx="2166">
                  <c:v>178.69999694824219</c:v>
                </c:pt>
                <c:pt idx="2167">
                  <c:v>178.80000305175781</c:v>
                </c:pt>
                <c:pt idx="2168">
                  <c:v>178.89999389648438</c:v>
                </c:pt>
                <c:pt idx="2169">
                  <c:v>179</c:v>
                </c:pt>
                <c:pt idx="2170">
                  <c:v>179.10000610351563</c:v>
                </c:pt>
                <c:pt idx="2171">
                  <c:v>179.19999694824219</c:v>
                </c:pt>
                <c:pt idx="2172">
                  <c:v>179.30000305175781</c:v>
                </c:pt>
                <c:pt idx="2173">
                  <c:v>179.39999389648438</c:v>
                </c:pt>
                <c:pt idx="2174">
                  <c:v>179.5</c:v>
                </c:pt>
                <c:pt idx="2175">
                  <c:v>179.60000610351563</c:v>
                </c:pt>
                <c:pt idx="2176">
                  <c:v>179.69999694824219</c:v>
                </c:pt>
                <c:pt idx="2177">
                  <c:v>179.80000305175781</c:v>
                </c:pt>
                <c:pt idx="2178">
                  <c:v>179.89999389648438</c:v>
                </c:pt>
                <c:pt idx="2179">
                  <c:v>180</c:v>
                </c:pt>
                <c:pt idx="2180">
                  <c:v>180.10000610351563</c:v>
                </c:pt>
                <c:pt idx="2181">
                  <c:v>180.19999694824219</c:v>
                </c:pt>
                <c:pt idx="2182">
                  <c:v>180.30000305175781</c:v>
                </c:pt>
                <c:pt idx="2183">
                  <c:v>180.39999389648438</c:v>
                </c:pt>
                <c:pt idx="2184">
                  <c:v>180.5</c:v>
                </c:pt>
                <c:pt idx="2185">
                  <c:v>180.60000610351563</c:v>
                </c:pt>
                <c:pt idx="2186">
                  <c:v>180.69999694824219</c:v>
                </c:pt>
                <c:pt idx="2187">
                  <c:v>180.80000305175781</c:v>
                </c:pt>
                <c:pt idx="2188">
                  <c:v>180.89999389648438</c:v>
                </c:pt>
                <c:pt idx="2189">
                  <c:v>181</c:v>
                </c:pt>
                <c:pt idx="2190">
                  <c:v>181.10000610351563</c:v>
                </c:pt>
                <c:pt idx="2191">
                  <c:v>181.19999694824219</c:v>
                </c:pt>
                <c:pt idx="2192">
                  <c:v>181.30000305175781</c:v>
                </c:pt>
                <c:pt idx="2193">
                  <c:v>181.39999389648438</c:v>
                </c:pt>
                <c:pt idx="2194">
                  <c:v>181.5</c:v>
                </c:pt>
                <c:pt idx="2195">
                  <c:v>181.60000610351563</c:v>
                </c:pt>
                <c:pt idx="2196">
                  <c:v>181.69999694824219</c:v>
                </c:pt>
                <c:pt idx="2197">
                  <c:v>181.80000305175781</c:v>
                </c:pt>
                <c:pt idx="2198">
                  <c:v>181.89999389648438</c:v>
                </c:pt>
                <c:pt idx="2199">
                  <c:v>182</c:v>
                </c:pt>
                <c:pt idx="2200">
                  <c:v>182.10000610351563</c:v>
                </c:pt>
                <c:pt idx="2201">
                  <c:v>182.19999694824219</c:v>
                </c:pt>
                <c:pt idx="2202">
                  <c:v>182.30000305175781</c:v>
                </c:pt>
                <c:pt idx="2203">
                  <c:v>182.39999389648438</c:v>
                </c:pt>
                <c:pt idx="2204">
                  <c:v>182.5</c:v>
                </c:pt>
                <c:pt idx="2205">
                  <c:v>182.60000610351563</c:v>
                </c:pt>
                <c:pt idx="2206">
                  <c:v>182.69999694824219</c:v>
                </c:pt>
                <c:pt idx="2207">
                  <c:v>182.80000305175781</c:v>
                </c:pt>
                <c:pt idx="2208">
                  <c:v>182.89999389648438</c:v>
                </c:pt>
                <c:pt idx="2209">
                  <c:v>183</c:v>
                </c:pt>
                <c:pt idx="2210">
                  <c:v>183.10000610351563</c:v>
                </c:pt>
                <c:pt idx="2211">
                  <c:v>183.19999694824219</c:v>
                </c:pt>
                <c:pt idx="2212">
                  <c:v>183.30000305175781</c:v>
                </c:pt>
                <c:pt idx="2213">
                  <c:v>183.39999389648438</c:v>
                </c:pt>
                <c:pt idx="2214">
                  <c:v>183.5</c:v>
                </c:pt>
                <c:pt idx="2215">
                  <c:v>183.60000610351563</c:v>
                </c:pt>
                <c:pt idx="2216">
                  <c:v>183.69999694824219</c:v>
                </c:pt>
                <c:pt idx="2217">
                  <c:v>183.80000305175781</c:v>
                </c:pt>
                <c:pt idx="2218">
                  <c:v>183.89999389648438</c:v>
                </c:pt>
                <c:pt idx="2219">
                  <c:v>184</c:v>
                </c:pt>
                <c:pt idx="2220">
                  <c:v>184.10000610351563</c:v>
                </c:pt>
                <c:pt idx="2221">
                  <c:v>184.19999694824219</c:v>
                </c:pt>
                <c:pt idx="2222">
                  <c:v>184.30000305175781</c:v>
                </c:pt>
                <c:pt idx="2223">
                  <c:v>184.39999389648438</c:v>
                </c:pt>
                <c:pt idx="2224">
                  <c:v>184.5</c:v>
                </c:pt>
                <c:pt idx="2225">
                  <c:v>184.60000610351563</c:v>
                </c:pt>
                <c:pt idx="2226">
                  <c:v>184.69999694824219</c:v>
                </c:pt>
                <c:pt idx="2227">
                  <c:v>184.80000305175781</c:v>
                </c:pt>
                <c:pt idx="2228">
                  <c:v>184.89999389648438</c:v>
                </c:pt>
                <c:pt idx="2229">
                  <c:v>185</c:v>
                </c:pt>
                <c:pt idx="2230">
                  <c:v>185.10000610351563</c:v>
                </c:pt>
                <c:pt idx="2231">
                  <c:v>185.19999694824219</c:v>
                </c:pt>
                <c:pt idx="2232">
                  <c:v>185.30000305175781</c:v>
                </c:pt>
                <c:pt idx="2233">
                  <c:v>185.39999389648438</c:v>
                </c:pt>
                <c:pt idx="2234">
                  <c:v>185.5</c:v>
                </c:pt>
                <c:pt idx="2235">
                  <c:v>185.60000610351563</c:v>
                </c:pt>
                <c:pt idx="2236">
                  <c:v>185.69999694824219</c:v>
                </c:pt>
                <c:pt idx="2237">
                  <c:v>185.80000305175781</c:v>
                </c:pt>
                <c:pt idx="2238">
                  <c:v>185.89999389648438</c:v>
                </c:pt>
                <c:pt idx="2239">
                  <c:v>186</c:v>
                </c:pt>
                <c:pt idx="2240">
                  <c:v>186.10000610351563</c:v>
                </c:pt>
                <c:pt idx="2241">
                  <c:v>186.19999694824219</c:v>
                </c:pt>
                <c:pt idx="2242">
                  <c:v>186.30000305175781</c:v>
                </c:pt>
                <c:pt idx="2243">
                  <c:v>186.39999389648438</c:v>
                </c:pt>
                <c:pt idx="2244">
                  <c:v>186.5</c:v>
                </c:pt>
                <c:pt idx="2245">
                  <c:v>186.60000610351563</c:v>
                </c:pt>
                <c:pt idx="2246">
                  <c:v>186.69999694824219</c:v>
                </c:pt>
                <c:pt idx="2247">
                  <c:v>186.80000305175781</c:v>
                </c:pt>
                <c:pt idx="2248">
                  <c:v>186.89999389648438</c:v>
                </c:pt>
                <c:pt idx="2249">
                  <c:v>187</c:v>
                </c:pt>
                <c:pt idx="2250">
                  <c:v>187.10000610351563</c:v>
                </c:pt>
                <c:pt idx="2251">
                  <c:v>187.19999694824219</c:v>
                </c:pt>
                <c:pt idx="2252">
                  <c:v>187.30000305175781</c:v>
                </c:pt>
                <c:pt idx="2253">
                  <c:v>187.39999389648438</c:v>
                </c:pt>
                <c:pt idx="2254">
                  <c:v>187.5</c:v>
                </c:pt>
                <c:pt idx="2255">
                  <c:v>187.60000610351563</c:v>
                </c:pt>
                <c:pt idx="2256">
                  <c:v>187.69999694824219</c:v>
                </c:pt>
                <c:pt idx="2257">
                  <c:v>187.80000305175781</c:v>
                </c:pt>
                <c:pt idx="2258">
                  <c:v>187.89999389648438</c:v>
                </c:pt>
                <c:pt idx="2259">
                  <c:v>188</c:v>
                </c:pt>
                <c:pt idx="2260">
                  <c:v>188.10000610351563</c:v>
                </c:pt>
                <c:pt idx="2261">
                  <c:v>188.19999694824219</c:v>
                </c:pt>
                <c:pt idx="2262">
                  <c:v>188.30000305175781</c:v>
                </c:pt>
                <c:pt idx="2263">
                  <c:v>188.39999389648438</c:v>
                </c:pt>
                <c:pt idx="2264">
                  <c:v>188.5</c:v>
                </c:pt>
                <c:pt idx="2265">
                  <c:v>188.60000610351563</c:v>
                </c:pt>
                <c:pt idx="2266">
                  <c:v>188.69999694824219</c:v>
                </c:pt>
                <c:pt idx="2267">
                  <c:v>188.80000305175781</c:v>
                </c:pt>
                <c:pt idx="2268">
                  <c:v>188.89999389648438</c:v>
                </c:pt>
                <c:pt idx="2269">
                  <c:v>189</c:v>
                </c:pt>
                <c:pt idx="2270">
                  <c:v>189.10000610351563</c:v>
                </c:pt>
                <c:pt idx="2271">
                  <c:v>189.19999694824219</c:v>
                </c:pt>
                <c:pt idx="2272">
                  <c:v>189.30000305175781</c:v>
                </c:pt>
                <c:pt idx="2273">
                  <c:v>189.39999389648438</c:v>
                </c:pt>
                <c:pt idx="2274">
                  <c:v>189.5</c:v>
                </c:pt>
                <c:pt idx="2275">
                  <c:v>189.60000610351563</c:v>
                </c:pt>
                <c:pt idx="2276">
                  <c:v>189.69999694824219</c:v>
                </c:pt>
                <c:pt idx="2277">
                  <c:v>189.80000305175781</c:v>
                </c:pt>
                <c:pt idx="2278">
                  <c:v>189.89999389648438</c:v>
                </c:pt>
                <c:pt idx="2279">
                  <c:v>190</c:v>
                </c:pt>
              </c:numCache>
            </c:numRef>
          </c:xVal>
          <c:yVal>
            <c:numRef>
              <c:f>sheet1!$R$1:$R$2280</c:f>
              <c:numCache>
                <c:formatCode>General</c:formatCode>
                <c:ptCount val="2280"/>
                <c:pt idx="0">
                  <c:v>-0.58079999734763987</c:v>
                </c:pt>
                <c:pt idx="1">
                  <c:v>-0.45100042569538346</c:v>
                </c:pt>
                <c:pt idx="2">
                  <c:v>-0.43730000060895691</c:v>
                </c:pt>
                <c:pt idx="3">
                  <c:v>-0.42920010321540758</c:v>
                </c:pt>
                <c:pt idx="4">
                  <c:v>-0.44339999990916112</c:v>
                </c:pt>
                <c:pt idx="5">
                  <c:v>-0.43169999822566751</c:v>
                </c:pt>
                <c:pt idx="6">
                  <c:v>-0.41389981840620749</c:v>
                </c:pt>
                <c:pt idx="7">
                  <c:v>-0.40590000164229423</c:v>
                </c:pt>
                <c:pt idx="8">
                  <c:v>-0.40010003012866946</c:v>
                </c:pt>
                <c:pt idx="9">
                  <c:v>-0.40409999896655791</c:v>
                </c:pt>
                <c:pt idx="10">
                  <c:v>-0.41719999894849025</c:v>
                </c:pt>
                <c:pt idx="11">
                  <c:v>-0.4216000415981398</c:v>
                </c:pt>
                <c:pt idx="12">
                  <c:v>-0.41340000060881721</c:v>
                </c:pt>
                <c:pt idx="13">
                  <c:v>-0.42269989526539575</c:v>
                </c:pt>
                <c:pt idx="14">
                  <c:v>-0.42339999857358634</c:v>
                </c:pt>
                <c:pt idx="15">
                  <c:v>-0.42990000093413983</c:v>
                </c:pt>
                <c:pt idx="16">
                  <c:v>-0.43329984956653789</c:v>
                </c:pt>
                <c:pt idx="17">
                  <c:v>-0.44339999961812282</c:v>
                </c:pt>
                <c:pt idx="18">
                  <c:v>-0.44649974901403766</c:v>
                </c:pt>
                <c:pt idx="19">
                  <c:v>-0.44690000237460481</c:v>
                </c:pt>
                <c:pt idx="20">
                  <c:v>-0.44220000138739124</c:v>
                </c:pt>
                <c:pt idx="21">
                  <c:v>-0.44669966443325393</c:v>
                </c:pt>
                <c:pt idx="22">
                  <c:v>-0.44570000144449295</c:v>
                </c:pt>
                <c:pt idx="23">
                  <c:v>-0.44770004378369777</c:v>
                </c:pt>
                <c:pt idx="24">
                  <c:v>-0.45300000280258246</c:v>
                </c:pt>
                <c:pt idx="25">
                  <c:v>-0.44169999916630331</c:v>
                </c:pt>
                <c:pt idx="26">
                  <c:v>-0.4367000794809428</c:v>
                </c:pt>
                <c:pt idx="27">
                  <c:v>-0.44460000158142066</c:v>
                </c:pt>
                <c:pt idx="28">
                  <c:v>-0.45430008044786518</c:v>
                </c:pt>
                <c:pt idx="29">
                  <c:v>-0.45889999678911408</c:v>
                </c:pt>
                <c:pt idx="30">
                  <c:v>-0.46100000051228562</c:v>
                </c:pt>
                <c:pt idx="31">
                  <c:v>-0.45859991891484242</c:v>
                </c:pt>
                <c:pt idx="32">
                  <c:v>-0.4603000025745132</c:v>
                </c:pt>
                <c:pt idx="33">
                  <c:v>-0.46080003070528619</c:v>
                </c:pt>
                <c:pt idx="34">
                  <c:v>-0.46730000123352511</c:v>
                </c:pt>
                <c:pt idx="35">
                  <c:v>-0.47000000123807695</c:v>
                </c:pt>
                <c:pt idx="36">
                  <c:v>-0.47129992743430194</c:v>
                </c:pt>
                <c:pt idx="37">
                  <c:v>-0.47179999957006657</c:v>
                </c:pt>
                <c:pt idx="38">
                  <c:v>-0.47010006156051531</c:v>
                </c:pt>
                <c:pt idx="39">
                  <c:v>-0.47370000092632836</c:v>
                </c:pt>
                <c:pt idx="40">
                  <c:v>-0.47780000025522895</c:v>
                </c:pt>
                <c:pt idx="41">
                  <c:v>-0.48280012555187568</c:v>
                </c:pt>
                <c:pt idx="42">
                  <c:v>-0.4906000026021502</c:v>
                </c:pt>
                <c:pt idx="43">
                  <c:v>-0.49480003883945756</c:v>
                </c:pt>
                <c:pt idx="44">
                  <c:v>-0.4998000036139274</c:v>
                </c:pt>
                <c:pt idx="45">
                  <c:v>-0.50179999718238832</c:v>
                </c:pt>
                <c:pt idx="46">
                  <c:v>-0.50600011163624004</c:v>
                </c:pt>
                <c:pt idx="47">
                  <c:v>-0.51179999681335175</c:v>
                </c:pt>
                <c:pt idx="48">
                  <c:v>-0.51600002896884689</c:v>
                </c:pt>
                <c:pt idx="49">
                  <c:v>-0.51700000356504461</c:v>
                </c:pt>
                <c:pt idx="50">
                  <c:v>-0.51960000322287669</c:v>
                </c:pt>
                <c:pt idx="51">
                  <c:v>-0.52139992973388871</c:v>
                </c:pt>
                <c:pt idx="52">
                  <c:v>-0.52200000356970122</c:v>
                </c:pt>
                <c:pt idx="53">
                  <c:v>-0.52479997104819631</c:v>
                </c:pt>
                <c:pt idx="54">
                  <c:v>-0.52669999645149801</c:v>
                </c:pt>
                <c:pt idx="55">
                  <c:v>-0.52910000187694095</c:v>
                </c:pt>
                <c:pt idx="56">
                  <c:v>-0.53090002253156854</c:v>
                </c:pt>
                <c:pt idx="57">
                  <c:v>-0.53430000288790325</c:v>
                </c:pt>
                <c:pt idx="58">
                  <c:v>-0.53289984678121982</c:v>
                </c:pt>
                <c:pt idx="59">
                  <c:v>-0.52630000258795917</c:v>
                </c:pt>
                <c:pt idx="60">
                  <c:v>-0.52339991184999235</c:v>
                </c:pt>
                <c:pt idx="61">
                  <c:v>-0.52069999958621338</c:v>
                </c:pt>
                <c:pt idx="62">
                  <c:v>-0.51870000364579028</c:v>
                </c:pt>
                <c:pt idx="63">
                  <c:v>-0.51660001077107154</c:v>
                </c:pt>
                <c:pt idx="64">
                  <c:v>-0.51270004326943308</c:v>
                </c:pt>
                <c:pt idx="65">
                  <c:v>-0.51080000601359643</c:v>
                </c:pt>
                <c:pt idx="66">
                  <c:v>-0.51060002022859408</c:v>
                </c:pt>
                <c:pt idx="67">
                  <c:v>-0.51050000329269096</c:v>
                </c:pt>
                <c:pt idx="68">
                  <c:v>-0.50800011504907161</c:v>
                </c:pt>
                <c:pt idx="69">
                  <c:v>-0.51500003610999556</c:v>
                </c:pt>
                <c:pt idx="70">
                  <c:v>-0.51750000291212928</c:v>
                </c:pt>
                <c:pt idx="71">
                  <c:v>-0.51740002525912132</c:v>
                </c:pt>
                <c:pt idx="72">
                  <c:v>-0.5153999968097196</c:v>
                </c:pt>
                <c:pt idx="73">
                  <c:v>-0.51700000660639489</c:v>
                </c:pt>
                <c:pt idx="74">
                  <c:v>-0.51000008449773304</c:v>
                </c:pt>
                <c:pt idx="75">
                  <c:v>-0.5088000008254312</c:v>
                </c:pt>
                <c:pt idx="76">
                  <c:v>-0.50699992631416535</c:v>
                </c:pt>
                <c:pt idx="77">
                  <c:v>-0.50109999779670034</c:v>
                </c:pt>
                <c:pt idx="78">
                  <c:v>-0.49430000527354423</c:v>
                </c:pt>
                <c:pt idx="79">
                  <c:v>-0.4897000103519531</c:v>
                </c:pt>
                <c:pt idx="80">
                  <c:v>-0.487099972415308</c:v>
                </c:pt>
                <c:pt idx="81">
                  <c:v>-0.48319999918021495</c:v>
                </c:pt>
                <c:pt idx="82">
                  <c:v>-0.47870000324473949</c:v>
                </c:pt>
                <c:pt idx="83">
                  <c:v>-0.47730000256706262</c:v>
                </c:pt>
                <c:pt idx="84">
                  <c:v>-0.47680001509434078</c:v>
                </c:pt>
                <c:pt idx="85">
                  <c:v>-0.47389998562721303</c:v>
                </c:pt>
                <c:pt idx="86">
                  <c:v>-0.4700999812266673</c:v>
                </c:pt>
                <c:pt idx="87">
                  <c:v>-0.46410000324976863</c:v>
                </c:pt>
                <c:pt idx="88">
                  <c:v>-0.45840005134232342</c:v>
                </c:pt>
                <c:pt idx="89">
                  <c:v>-0.45880007639789255</c:v>
                </c:pt>
                <c:pt idx="90">
                  <c:v>-0.45950002320023486</c:v>
                </c:pt>
                <c:pt idx="91">
                  <c:v>-0.45560003606078681</c:v>
                </c:pt>
                <c:pt idx="92">
                  <c:v>-0.45300000286806608</c:v>
                </c:pt>
                <c:pt idx="93">
                  <c:v>-0.44820005264773499</c:v>
                </c:pt>
                <c:pt idx="94">
                  <c:v>-0.4475000221573282</c:v>
                </c:pt>
                <c:pt idx="95">
                  <c:v>-0.44400004246563185</c:v>
                </c:pt>
                <c:pt idx="96">
                  <c:v>-0.44050004584278213</c:v>
                </c:pt>
                <c:pt idx="97">
                  <c:v>-0.43809999874792993</c:v>
                </c:pt>
                <c:pt idx="98">
                  <c:v>-0.43610007121606031</c:v>
                </c:pt>
                <c:pt idx="99">
                  <c:v>-0.43900004444003571</c:v>
                </c:pt>
                <c:pt idx="100">
                  <c:v>-0.43810007423599018</c:v>
                </c:pt>
                <c:pt idx="101">
                  <c:v>-0.43719996143772732</c:v>
                </c:pt>
                <c:pt idx="102">
                  <c:v>-0.43220000039582374</c:v>
                </c:pt>
                <c:pt idx="103">
                  <c:v>-0.42459999769926071</c:v>
                </c:pt>
                <c:pt idx="104">
                  <c:v>-0.42110000753018539</c:v>
                </c:pt>
                <c:pt idx="105">
                  <c:v>-0.41640001429914264</c:v>
                </c:pt>
                <c:pt idx="106">
                  <c:v>-0.41579995333449915</c:v>
                </c:pt>
                <c:pt idx="107">
                  <c:v>-0.41259999635076383</c:v>
                </c:pt>
                <c:pt idx="108">
                  <c:v>-0.41119998856447637</c:v>
                </c:pt>
                <c:pt idx="109">
                  <c:v>-0.40769997671304736</c:v>
                </c:pt>
                <c:pt idx="110">
                  <c:v>-0.4041000176948728</c:v>
                </c:pt>
                <c:pt idx="111">
                  <c:v>-0.39910001972020837</c:v>
                </c:pt>
                <c:pt idx="112">
                  <c:v>-0.39970000278117368</c:v>
                </c:pt>
                <c:pt idx="113">
                  <c:v>-0.39719996010535397</c:v>
                </c:pt>
                <c:pt idx="114">
                  <c:v>-0.39159999160619918</c:v>
                </c:pt>
                <c:pt idx="115">
                  <c:v>-0.391599977388978</c:v>
                </c:pt>
                <c:pt idx="116">
                  <c:v>-0.38869999771122821</c:v>
                </c:pt>
                <c:pt idx="117">
                  <c:v>-0.38549999771930743</c:v>
                </c:pt>
                <c:pt idx="118">
                  <c:v>-0.37969996757601621</c:v>
                </c:pt>
                <c:pt idx="119">
                  <c:v>-0.37479995370085817</c:v>
                </c:pt>
                <c:pt idx="120">
                  <c:v>-0.37350001400045585</c:v>
                </c:pt>
                <c:pt idx="121">
                  <c:v>-0.37180001669912599</c:v>
                </c:pt>
                <c:pt idx="122">
                  <c:v>-0.36830000044574263</c:v>
                </c:pt>
                <c:pt idx="123">
                  <c:v>-0.36510001874557929</c:v>
                </c:pt>
                <c:pt idx="124">
                  <c:v>-0.36559994626441039</c:v>
                </c:pt>
                <c:pt idx="125">
                  <c:v>-0.36519996592687676</c:v>
                </c:pt>
                <c:pt idx="126">
                  <c:v>-0.36299993714783341</c:v>
                </c:pt>
                <c:pt idx="127">
                  <c:v>-0.35780000218801433</c:v>
                </c:pt>
                <c:pt idx="128">
                  <c:v>-0.35840001132601174</c:v>
                </c:pt>
                <c:pt idx="129">
                  <c:v>-0.3608999544303515</c:v>
                </c:pt>
                <c:pt idx="130">
                  <c:v>-0.35559996595839038</c:v>
                </c:pt>
                <c:pt idx="131">
                  <c:v>-0.35070001574786147</c:v>
                </c:pt>
                <c:pt idx="132">
                  <c:v>-0.35099999779777136</c:v>
                </c:pt>
                <c:pt idx="133">
                  <c:v>-0.35169998493802268</c:v>
                </c:pt>
                <c:pt idx="134">
                  <c:v>-0.34870001609669998</c:v>
                </c:pt>
                <c:pt idx="135">
                  <c:v>-0.35200004454236478</c:v>
                </c:pt>
                <c:pt idx="136">
                  <c:v>-0.35620002217910951</c:v>
                </c:pt>
                <c:pt idx="137">
                  <c:v>-0.35559999947872711</c:v>
                </c:pt>
                <c:pt idx="138">
                  <c:v>-0.35310001302423188</c:v>
                </c:pt>
                <c:pt idx="139">
                  <c:v>-0.35470001403155038</c:v>
                </c:pt>
                <c:pt idx="140">
                  <c:v>-0.35749992733326508</c:v>
                </c:pt>
                <c:pt idx="141">
                  <c:v>-0.35050001608760795</c:v>
                </c:pt>
                <c:pt idx="142">
                  <c:v>-0.35019999982614536</c:v>
                </c:pt>
                <c:pt idx="143">
                  <c:v>-0.3470000242232345</c:v>
                </c:pt>
                <c:pt idx="144">
                  <c:v>-0.34709999069309561</c:v>
                </c:pt>
                <c:pt idx="145">
                  <c:v>-0.34449998223135481</c:v>
                </c:pt>
                <c:pt idx="146">
                  <c:v>-0.34279995954420883</c:v>
                </c:pt>
                <c:pt idx="147">
                  <c:v>-0.34139999680337496</c:v>
                </c:pt>
                <c:pt idx="148">
                  <c:v>-0.34739998731674859</c:v>
                </c:pt>
                <c:pt idx="149">
                  <c:v>-0.35249994735931978</c:v>
                </c:pt>
                <c:pt idx="150">
                  <c:v>-0.3517999463583692</c:v>
                </c:pt>
                <c:pt idx="151">
                  <c:v>-0.34879981700214557</c:v>
                </c:pt>
                <c:pt idx="152">
                  <c:v>-0.3417000029803603</c:v>
                </c:pt>
                <c:pt idx="153">
                  <c:v>-0.33879992070433218</c:v>
                </c:pt>
                <c:pt idx="154">
                  <c:v>-0.33679993156692944</c:v>
                </c:pt>
                <c:pt idx="155">
                  <c:v>-0.3318998591057607</c:v>
                </c:pt>
                <c:pt idx="156">
                  <c:v>-0.32550007081590593</c:v>
                </c:pt>
                <c:pt idx="157">
                  <c:v>-0.33099999425758142</c:v>
                </c:pt>
                <c:pt idx="158">
                  <c:v>-0.33410000611183932</c:v>
                </c:pt>
                <c:pt idx="159">
                  <c:v>-0.34640023808606202</c:v>
                </c:pt>
                <c:pt idx="160">
                  <c:v>-0.36009998842928326</c:v>
                </c:pt>
                <c:pt idx="161">
                  <c:v>-0.36159992273314856</c:v>
                </c:pt>
                <c:pt idx="162">
                  <c:v>-0.36259999658068409</c:v>
                </c:pt>
                <c:pt idx="163">
                  <c:v>-0.37609999691630946</c:v>
                </c:pt>
                <c:pt idx="164">
                  <c:v>-0.35139993730990682</c:v>
                </c:pt>
                <c:pt idx="165">
                  <c:v>-0.32940006364515284</c:v>
                </c:pt>
                <c:pt idx="166">
                  <c:v>-0.33340009885432664</c:v>
                </c:pt>
                <c:pt idx="167">
                  <c:v>-0.34080000061658211</c:v>
                </c:pt>
                <c:pt idx="168">
                  <c:v>-0.36550003910815576</c:v>
                </c:pt>
                <c:pt idx="169">
                  <c:v>-0.36310028157458873</c:v>
                </c:pt>
                <c:pt idx="170">
                  <c:v>-0.36710032755217981</c:v>
                </c:pt>
                <c:pt idx="171">
                  <c:v>-0.36230027429701295</c:v>
                </c:pt>
                <c:pt idx="172">
                  <c:v>-0.34239999853889458</c:v>
                </c:pt>
                <c:pt idx="173">
                  <c:v>-0.32960042955528479</c:v>
                </c:pt>
                <c:pt idx="174">
                  <c:v>-0.32380005722370697</c:v>
                </c:pt>
                <c:pt idx="175">
                  <c:v>-0.29919991603674134</c:v>
                </c:pt>
                <c:pt idx="176">
                  <c:v>-0.25859988568117842</c:v>
                </c:pt>
                <c:pt idx="177">
                  <c:v>-0.22619999971357174</c:v>
                </c:pt>
                <c:pt idx="178">
                  <c:v>-0.22329972918669228</c:v>
                </c:pt>
                <c:pt idx="179">
                  <c:v>-0.2273997942902497</c:v>
                </c:pt>
                <c:pt idx="180">
                  <c:v>-0.22549990001425613</c:v>
                </c:pt>
                <c:pt idx="181">
                  <c:v>-0.24559956238954328</c:v>
                </c:pt>
                <c:pt idx="182">
                  <c:v>-0.25269999803276733</c:v>
                </c:pt>
                <c:pt idx="183">
                  <c:v>-0.26359949482866796</c:v>
                </c:pt>
                <c:pt idx="184">
                  <c:v>-0.27359956033615163</c:v>
                </c:pt>
                <c:pt idx="185">
                  <c:v>-0.275999604826211</c:v>
                </c:pt>
                <c:pt idx="186">
                  <c:v>-0.28929951756435912</c:v>
                </c:pt>
                <c:pt idx="187">
                  <c:v>-0.36609999826032436</c:v>
                </c:pt>
                <c:pt idx="188">
                  <c:v>-0.43629955713549862</c:v>
                </c:pt>
                <c:pt idx="189">
                  <c:v>-0.49699962973681977</c:v>
                </c:pt>
                <c:pt idx="190">
                  <c:v>-0.52059926001675194</c:v>
                </c:pt>
                <c:pt idx="191">
                  <c:v>-0.49289943261101143</c:v>
                </c:pt>
                <c:pt idx="192">
                  <c:v>-0.44310000410041539</c:v>
                </c:pt>
                <c:pt idx="193">
                  <c:v>-0.40530034752009669</c:v>
                </c:pt>
                <c:pt idx="194">
                  <c:v>-0.38480048017663648</c:v>
                </c:pt>
                <c:pt idx="195">
                  <c:v>-0.37340009565377841</c:v>
                </c:pt>
                <c:pt idx="196">
                  <c:v>-0.37969961099588545</c:v>
                </c:pt>
                <c:pt idx="197">
                  <c:v>-0.37670000767684542</c:v>
                </c:pt>
                <c:pt idx="198">
                  <c:v>-0.3801995912581333</c:v>
                </c:pt>
                <c:pt idx="199">
                  <c:v>-0.376699583575828</c:v>
                </c:pt>
                <c:pt idx="200">
                  <c:v>-0.36219977741711773</c:v>
                </c:pt>
                <c:pt idx="201">
                  <c:v>-0.34759999151719967</c:v>
                </c:pt>
                <c:pt idx="202">
                  <c:v>-0.34479999118047999</c:v>
                </c:pt>
                <c:pt idx="203">
                  <c:v>-0.35750008220929885</c:v>
                </c:pt>
                <c:pt idx="204">
                  <c:v>-0.36619993148633512</c:v>
                </c:pt>
                <c:pt idx="205">
                  <c:v>-0.37539984412433114</c:v>
                </c:pt>
                <c:pt idx="206">
                  <c:v>-0.39069971547723981</c:v>
                </c:pt>
                <c:pt idx="207">
                  <c:v>-0.39990001154365018</c:v>
                </c:pt>
                <c:pt idx="208">
                  <c:v>-0.39039951181621291</c:v>
                </c:pt>
                <c:pt idx="209">
                  <c:v>-0.38669951534393476</c:v>
                </c:pt>
                <c:pt idx="210">
                  <c:v>-0.37019927740038838</c:v>
                </c:pt>
                <c:pt idx="211">
                  <c:v>-0.33579931655549444</c:v>
                </c:pt>
                <c:pt idx="212">
                  <c:v>-0.30180001506960252</c:v>
                </c:pt>
                <c:pt idx="213">
                  <c:v>-0.27289952011051355</c:v>
                </c:pt>
                <c:pt idx="214">
                  <c:v>-0.25139987449801993</c:v>
                </c:pt>
                <c:pt idx="215">
                  <c:v>-0.24910004081903026</c:v>
                </c:pt>
                <c:pt idx="216">
                  <c:v>-0.25580026026000269</c:v>
                </c:pt>
                <c:pt idx="217">
                  <c:v>-0.27309997062548064</c:v>
                </c:pt>
                <c:pt idx="218">
                  <c:v>-0.31200025835278211</c:v>
                </c:pt>
                <c:pt idx="219">
                  <c:v>-0.32529996195080457</c:v>
                </c:pt>
                <c:pt idx="220">
                  <c:v>-0.33239967613189947</c:v>
                </c:pt>
                <c:pt idx="221">
                  <c:v>-0.32569977274397388</c:v>
                </c:pt>
                <c:pt idx="222">
                  <c:v>-0.32280002679908648</c:v>
                </c:pt>
                <c:pt idx="223">
                  <c:v>-0.30869965944293654</c:v>
                </c:pt>
                <c:pt idx="224">
                  <c:v>-0.30689994097338058</c:v>
                </c:pt>
                <c:pt idx="225">
                  <c:v>-0.32959965887130238</c:v>
                </c:pt>
                <c:pt idx="226">
                  <c:v>-0.32209989739203593</c:v>
                </c:pt>
                <c:pt idx="227">
                  <c:v>-0.32739998817851301</c:v>
                </c:pt>
                <c:pt idx="228">
                  <c:v>-0.31249980202119332</c:v>
                </c:pt>
                <c:pt idx="229">
                  <c:v>-0.29369991722342093</c:v>
                </c:pt>
                <c:pt idx="230">
                  <c:v>-0.27380000495759305</c:v>
                </c:pt>
                <c:pt idx="231">
                  <c:v>-0.25480025015713181</c:v>
                </c:pt>
                <c:pt idx="232">
                  <c:v>-0.25240000658959616</c:v>
                </c:pt>
                <c:pt idx="233">
                  <c:v>-0.25880043792858487</c:v>
                </c:pt>
                <c:pt idx="234">
                  <c:v>-0.25980029726633802</c:v>
                </c:pt>
                <c:pt idx="235">
                  <c:v>-0.2594003432241152</c:v>
                </c:pt>
                <c:pt idx="236">
                  <c:v>-0.25800019378948491</c:v>
                </c:pt>
                <c:pt idx="237">
                  <c:v>-0.26390000915853307</c:v>
                </c:pt>
                <c:pt idx="238">
                  <c:v>-0.26650012359459652</c:v>
                </c:pt>
                <c:pt idx="239">
                  <c:v>-0.27180007953575114</c:v>
                </c:pt>
                <c:pt idx="240">
                  <c:v>-0.27550007104582619</c:v>
                </c:pt>
                <c:pt idx="241">
                  <c:v>-0.26980003242351813</c:v>
                </c:pt>
                <c:pt idx="242">
                  <c:v>-0.26739997653930914</c:v>
                </c:pt>
                <c:pt idx="243">
                  <c:v>-0.25630026474391343</c:v>
                </c:pt>
                <c:pt idx="244">
                  <c:v>-0.24870049801393179</c:v>
                </c:pt>
                <c:pt idx="245">
                  <c:v>-0.24220038815110456</c:v>
                </c:pt>
                <c:pt idx="246">
                  <c:v>-0.23380050859850598</c:v>
                </c:pt>
                <c:pt idx="247">
                  <c:v>-0.23119999875780195</c:v>
                </c:pt>
                <c:pt idx="248">
                  <c:v>-0.24650039954576641</c:v>
                </c:pt>
                <c:pt idx="249">
                  <c:v>-0.26050030122132739</c:v>
                </c:pt>
                <c:pt idx="250">
                  <c:v>-0.26769993977359263</c:v>
                </c:pt>
                <c:pt idx="251">
                  <c:v>-0.26469980297406437</c:v>
                </c:pt>
                <c:pt idx="252">
                  <c:v>-0.27490000758552924</c:v>
                </c:pt>
                <c:pt idx="253">
                  <c:v>-0.26579969377780799</c:v>
                </c:pt>
                <c:pt idx="254">
                  <c:v>-0.28829952249361668</c:v>
                </c:pt>
                <c:pt idx="255">
                  <c:v>-0.28599976815894479</c:v>
                </c:pt>
                <c:pt idx="256">
                  <c:v>-0.29750011468422599</c:v>
                </c:pt>
                <c:pt idx="257">
                  <c:v>-0.33139999747800175</c:v>
                </c:pt>
                <c:pt idx="258">
                  <c:v>-0.36800030117592542</c:v>
                </c:pt>
                <c:pt idx="259">
                  <c:v>-0.38840006842656294</c:v>
                </c:pt>
                <c:pt idx="260">
                  <c:v>-0.38000021200423362</c:v>
                </c:pt>
                <c:pt idx="261">
                  <c:v>-0.37430022955231834</c:v>
                </c:pt>
                <c:pt idx="262">
                  <c:v>-0.37999999918974936</c:v>
                </c:pt>
                <c:pt idx="263">
                  <c:v>-0.37760010409692768</c:v>
                </c:pt>
                <c:pt idx="264">
                  <c:v>-0.36510006309254095</c:v>
                </c:pt>
                <c:pt idx="265">
                  <c:v>-0.359700120636262</c:v>
                </c:pt>
                <c:pt idx="266">
                  <c:v>-0.35790008335607126</c:v>
                </c:pt>
                <c:pt idx="267">
                  <c:v>-0.3488000122088124</c:v>
                </c:pt>
                <c:pt idx="268">
                  <c:v>-0.34060000205499819</c:v>
                </c:pt>
                <c:pt idx="269">
                  <c:v>-0.32910019069095142</c:v>
                </c:pt>
                <c:pt idx="270">
                  <c:v>-0.32710020113154314</c:v>
                </c:pt>
                <c:pt idx="271">
                  <c:v>-0.32890026440873044</c:v>
                </c:pt>
                <c:pt idx="272">
                  <c:v>-0.33190001135517377</c:v>
                </c:pt>
                <c:pt idx="273">
                  <c:v>-0.31260023956565419</c:v>
                </c:pt>
                <c:pt idx="274">
                  <c:v>-0.30580032010038849</c:v>
                </c:pt>
                <c:pt idx="275">
                  <c:v>-0.29920017065887805</c:v>
                </c:pt>
                <c:pt idx="276">
                  <c:v>-0.28650036940962309</c:v>
                </c:pt>
                <c:pt idx="277">
                  <c:v>-0.28470000253582839</c:v>
                </c:pt>
                <c:pt idx="278">
                  <c:v>-0.27180033707554685</c:v>
                </c:pt>
                <c:pt idx="279">
                  <c:v>-0.26920029397297185</c:v>
                </c:pt>
                <c:pt idx="280">
                  <c:v>-0.26720022683002753</c:v>
                </c:pt>
                <c:pt idx="281">
                  <c:v>-0.24820020644983742</c:v>
                </c:pt>
                <c:pt idx="282">
                  <c:v>-0.25069999676634325</c:v>
                </c:pt>
                <c:pt idx="283">
                  <c:v>-0.26310021650715498</c:v>
                </c:pt>
                <c:pt idx="284">
                  <c:v>-0.2949000982553116</c:v>
                </c:pt>
                <c:pt idx="285">
                  <c:v>-0.32049975922564045</c:v>
                </c:pt>
                <c:pt idx="286">
                  <c:v>-0.32399958556197817</c:v>
                </c:pt>
                <c:pt idx="287">
                  <c:v>-0.31709999816666823</c:v>
                </c:pt>
                <c:pt idx="288">
                  <c:v>-0.31409993625129573</c:v>
                </c:pt>
                <c:pt idx="289">
                  <c:v>-0.30870010390208336</c:v>
                </c:pt>
                <c:pt idx="290">
                  <c:v>-0.31609976656909566</c:v>
                </c:pt>
                <c:pt idx="291">
                  <c:v>-0.31010006668657297</c:v>
                </c:pt>
                <c:pt idx="292">
                  <c:v>-0.31200000164244557</c:v>
                </c:pt>
                <c:pt idx="293">
                  <c:v>-0.30770007482351502</c:v>
                </c:pt>
                <c:pt idx="294">
                  <c:v>-0.31080010120786028</c:v>
                </c:pt>
                <c:pt idx="295">
                  <c:v>-0.32259998061635997</c:v>
                </c:pt>
                <c:pt idx="296">
                  <c:v>-0.31119993388711009</c:v>
                </c:pt>
                <c:pt idx="297">
                  <c:v>-0.30810000366909662</c:v>
                </c:pt>
                <c:pt idx="298">
                  <c:v>-0.30490006125182845</c:v>
                </c:pt>
                <c:pt idx="299">
                  <c:v>-0.30870009069622029</c:v>
                </c:pt>
                <c:pt idx="300">
                  <c:v>-0.31589980449643917</c:v>
                </c:pt>
                <c:pt idx="301">
                  <c:v>-0.32260008394951001</c:v>
                </c:pt>
                <c:pt idx="302">
                  <c:v>-0.33489999959419947</c:v>
                </c:pt>
                <c:pt idx="303">
                  <c:v>-0.34049993009830359</c:v>
                </c:pt>
                <c:pt idx="304">
                  <c:v>-0.33959974656318082</c:v>
                </c:pt>
                <c:pt idx="305">
                  <c:v>-0.33289989903278183</c:v>
                </c:pt>
                <c:pt idx="306">
                  <c:v>-0.32779993191070389</c:v>
                </c:pt>
                <c:pt idx="307">
                  <c:v>-0.32729999999719439</c:v>
                </c:pt>
                <c:pt idx="308">
                  <c:v>-0.25649770708696451</c:v>
                </c:pt>
                <c:pt idx="309">
                  <c:v>-0.17129916229168884</c:v>
                </c:pt>
                <c:pt idx="310">
                  <c:v>-0.23390187454060651</c:v>
                </c:pt>
                <c:pt idx="311">
                  <c:v>-0.64170210972224595</c:v>
                </c:pt>
                <c:pt idx="312">
                  <c:v>-0.58740000839316053</c:v>
                </c:pt>
                <c:pt idx="313">
                  <c:v>-0.29740214980120072</c:v>
                </c:pt>
                <c:pt idx="314">
                  <c:v>4.5397999485430773E-2</c:v>
                </c:pt>
                <c:pt idx="315">
                  <c:v>-4.9018766731023788E-3</c:v>
                </c:pt>
                <c:pt idx="316">
                  <c:v>-8.9100662713462953E-2</c:v>
                </c:pt>
                <c:pt idx="317">
                  <c:v>-0.10910000019066501</c:v>
                </c:pt>
                <c:pt idx="318">
                  <c:v>1.0007229284383357E-3</c:v>
                </c:pt>
                <c:pt idx="319">
                  <c:v>1.9000000102096237E-2</c:v>
                </c:pt>
                <c:pt idx="320">
                  <c:v>-7.9999996814876795E-3</c:v>
                </c:pt>
                <c:pt idx="321">
                  <c:v>-2.0500052916759159E-2</c:v>
                </c:pt>
                <c:pt idx="322">
                  <c:v>-7.9000002515385859E-3</c:v>
                </c:pt>
                <c:pt idx="323">
                  <c:v>-3.9100136658817064E-2</c:v>
                </c:pt>
                <c:pt idx="324">
                  <c:v>-3.7600000156089664E-2</c:v>
                </c:pt>
                <c:pt idx="325">
                  <c:v>-3.3199999801581725E-2</c:v>
                </c:pt>
                <c:pt idx="326">
                  <c:v>-3.5099393302516546E-2</c:v>
                </c:pt>
                <c:pt idx="327">
                  <c:v>-1.9299999592476524E-2</c:v>
                </c:pt>
                <c:pt idx="328">
                  <c:v>-2.6300007506506518E-2</c:v>
                </c:pt>
                <c:pt idx="329">
                  <c:v>-2.509999972244259E-2</c:v>
                </c:pt>
                <c:pt idx="330">
                  <c:v>-1.8799999401380774E-2</c:v>
                </c:pt>
                <c:pt idx="331">
                  <c:v>-1.4700111001729965E-2</c:v>
                </c:pt>
                <c:pt idx="332">
                  <c:v>-2.1199999908276368E-2</c:v>
                </c:pt>
                <c:pt idx="333">
                  <c:v>-1.8099889690347482E-2</c:v>
                </c:pt>
                <c:pt idx="334">
                  <c:v>-9.6999998495448381E-3</c:v>
                </c:pt>
                <c:pt idx="335">
                  <c:v>9.0000021737068892E-4</c:v>
                </c:pt>
                <c:pt idx="336">
                  <c:v>4.5999120993656106E-3</c:v>
                </c:pt>
                <c:pt idx="337">
                  <c:v>-2.3000001747277565E-3</c:v>
                </c:pt>
                <c:pt idx="338">
                  <c:v>1.4000762748764828E-3</c:v>
                </c:pt>
                <c:pt idx="339">
                  <c:v>5.8999999964726157E-3</c:v>
                </c:pt>
                <c:pt idx="340">
                  <c:v>-9.9999996746191755E-4</c:v>
                </c:pt>
                <c:pt idx="341">
                  <c:v>-3.999965607363265E-3</c:v>
                </c:pt>
                <c:pt idx="342">
                  <c:v>-9.999996836995706E-5</c:v>
                </c:pt>
                <c:pt idx="343">
                  <c:v>7.700076384935528E-3</c:v>
                </c:pt>
                <c:pt idx="344">
                  <c:v>1.0299999878043309E-2</c:v>
                </c:pt>
                <c:pt idx="345">
                  <c:v>1.4699999730510172E-2</c:v>
                </c:pt>
                <c:pt idx="346">
                  <c:v>2.7600114677625243E-2</c:v>
                </c:pt>
                <c:pt idx="347">
                  <c:v>3.2399999683548231E-2</c:v>
                </c:pt>
                <c:pt idx="348">
                  <c:v>3.1299850670620799E-2</c:v>
                </c:pt>
                <c:pt idx="349">
                  <c:v>3.2000000719563104E-2</c:v>
                </c:pt>
                <c:pt idx="350">
                  <c:v>3.0899999364919495E-2</c:v>
                </c:pt>
                <c:pt idx="351">
                  <c:v>2.5199965180945583E-2</c:v>
                </c:pt>
                <c:pt idx="352">
                  <c:v>2.8300000230956357E-2</c:v>
                </c:pt>
                <c:pt idx="353">
                  <c:v>3.5600049137428869E-2</c:v>
                </c:pt>
                <c:pt idx="354">
                  <c:v>3.5300000366987661E-2</c:v>
                </c:pt>
                <c:pt idx="355">
                  <c:v>4.6599999477621168E-2</c:v>
                </c:pt>
                <c:pt idx="356">
                  <c:v>5.0499948658398353E-2</c:v>
                </c:pt>
                <c:pt idx="357">
                  <c:v>4.9200001158169471E-2</c:v>
                </c:pt>
                <c:pt idx="358">
                  <c:v>6.0100101378338877E-2</c:v>
                </c:pt>
                <c:pt idx="359">
                  <c:v>6.3600001791201066E-2</c:v>
                </c:pt>
                <c:pt idx="360">
                  <c:v>7.0100000077218283E-2</c:v>
                </c:pt>
                <c:pt idx="361">
                  <c:v>7.0700035277695861E-2</c:v>
                </c:pt>
                <c:pt idx="362">
                  <c:v>7.4199998365656938E-2</c:v>
                </c:pt>
                <c:pt idx="363">
                  <c:v>7.7199988525535446E-2</c:v>
                </c:pt>
                <c:pt idx="364">
                  <c:v>7.7199998355354182E-2</c:v>
                </c:pt>
                <c:pt idx="365">
                  <c:v>6.8300001439638436E-2</c:v>
                </c:pt>
                <c:pt idx="366">
                  <c:v>6.9900001442874782E-2</c:v>
                </c:pt>
                <c:pt idx="367">
                  <c:v>6.9900001442874782E-2</c:v>
                </c:pt>
                <c:pt idx="368">
                  <c:v>7.0700001786462963E-2</c:v>
                </c:pt>
                <c:pt idx="369">
                  <c:v>7.0700001786462963E-2</c:v>
                </c:pt>
                <c:pt idx="370">
                  <c:v>7.120000143913785E-2</c:v>
                </c:pt>
                <c:pt idx="371">
                  <c:v>7.7199998355354182E-2</c:v>
                </c:pt>
                <c:pt idx="397">
                  <c:v>7.5242175859730196</c:v>
                </c:pt>
                <c:pt idx="398">
                  <c:v>7.77170799236319</c:v>
                </c:pt>
                <c:pt idx="399">
                  <c:v>7.8840677296429931</c:v>
                </c:pt>
                <c:pt idx="400">
                  <c:v>7.9390009351654953</c:v>
                </c:pt>
                <c:pt idx="401">
                  <c:v>8.0341331555009674</c:v>
                </c:pt>
                <c:pt idx="402">
                  <c:v>8.0845303327660076</c:v>
                </c:pt>
                <c:pt idx="403">
                  <c:v>8.3330842510131333</c:v>
                </c:pt>
                <c:pt idx="404">
                  <c:v>8.4655562913721951</c:v>
                </c:pt>
                <c:pt idx="405">
                  <c:v>8.5742730372094229</c:v>
                </c:pt>
                <c:pt idx="406">
                  <c:v>8.628304298115836</c:v>
                </c:pt>
                <c:pt idx="407">
                  <c:v>8.7605675534314287</c:v>
                </c:pt>
                <c:pt idx="408">
                  <c:v>8.8244158088145923</c:v>
                </c:pt>
                <c:pt idx="409">
                  <c:v>8.8848591615742407</c:v>
                </c:pt>
                <c:pt idx="410">
                  <c:v>8.9116166277453885</c:v>
                </c:pt>
                <c:pt idx="411">
                  <c:v>8.965542697701494</c:v>
                </c:pt>
                <c:pt idx="412">
                  <c:v>8.9674942640940571</c:v>
                </c:pt>
                <c:pt idx="413">
                  <c:v>9.0333730184147498</c:v>
                </c:pt>
                <c:pt idx="414">
                  <c:v>9.0763779737108052</c:v>
                </c:pt>
                <c:pt idx="415">
                  <c:v>9.118425133116034</c:v>
                </c:pt>
                <c:pt idx="416">
                  <c:v>9.1522321147640469</c:v>
                </c:pt>
                <c:pt idx="417">
                  <c:v>9.1697371488726276</c:v>
                </c:pt>
                <c:pt idx="418">
                  <c:v>9.2046984882217657</c:v>
                </c:pt>
                <c:pt idx="419">
                  <c:v>9.237143734782876</c:v>
                </c:pt>
                <c:pt idx="420">
                  <c:v>9.2698573568040956</c:v>
                </c:pt>
                <c:pt idx="421">
                  <c:v>9.2930133233630841</c:v>
                </c:pt>
                <c:pt idx="422">
                  <c:v>9.3317282583757333</c:v>
                </c:pt>
                <c:pt idx="423">
                  <c:v>9.3405108039569313</c:v>
                </c:pt>
                <c:pt idx="424">
                  <c:v>9.3641407776103733</c:v>
                </c:pt>
                <c:pt idx="425">
                  <c:v>9.3836309847993107</c:v>
                </c:pt>
                <c:pt idx="426">
                  <c:v>9.3990214569394084</c:v>
                </c:pt>
                <c:pt idx="427">
                  <c:v>9.4141500142850418</c:v>
                </c:pt>
                <c:pt idx="428">
                  <c:v>9.4368711324095784</c:v>
                </c:pt>
                <c:pt idx="429">
                  <c:v>9.4610740564330627</c:v>
                </c:pt>
                <c:pt idx="430">
                  <c:v>9.4719907861699539</c:v>
                </c:pt>
                <c:pt idx="431">
                  <c:v>9.4803292755977964</c:v>
                </c:pt>
                <c:pt idx="432">
                  <c:v>9.5060295292787487</c:v>
                </c:pt>
                <c:pt idx="433">
                  <c:v>9.5135193854948739</c:v>
                </c:pt>
                <c:pt idx="434">
                  <c:v>9.5145692620508271</c:v>
                </c:pt>
                <c:pt idx="435">
                  <c:v>9.5281447980287339</c:v>
                </c:pt>
                <c:pt idx="436">
                  <c:v>9.5446206306787644</c:v>
                </c:pt>
                <c:pt idx="437">
                  <c:v>9.559819665329087</c:v>
                </c:pt>
                <c:pt idx="438">
                  <c:v>9.5782868403375687</c:v>
                </c:pt>
                <c:pt idx="439">
                  <c:v>9.5995388419360097</c:v>
                </c:pt>
                <c:pt idx="440">
                  <c:v>9.6153389683595378</c:v>
                </c:pt>
                <c:pt idx="441">
                  <c:v>9.6295472866095224</c:v>
                </c:pt>
                <c:pt idx="442">
                  <c:v>9.6393171468180299</c:v>
                </c:pt>
                <c:pt idx="443">
                  <c:v>9.6537703637977756</c:v>
                </c:pt>
                <c:pt idx="444">
                  <c:v>9.6691501930099548</c:v>
                </c:pt>
                <c:pt idx="445">
                  <c:v>9.6772690501275065</c:v>
                </c:pt>
                <c:pt idx="446">
                  <c:v>9.6839058294490314</c:v>
                </c:pt>
                <c:pt idx="447">
                  <c:v>9.698690942353096</c:v>
                </c:pt>
                <c:pt idx="448">
                  <c:v>9.7136665929510855</c:v>
                </c:pt>
                <c:pt idx="449">
                  <c:v>9.7303665355111661</c:v>
                </c:pt>
                <c:pt idx="450">
                  <c:v>9.7413367444032701</c:v>
                </c:pt>
                <c:pt idx="451">
                  <c:v>9.755132836856319</c:v>
                </c:pt>
                <c:pt idx="452">
                  <c:v>9.7681056581468511</c:v>
                </c:pt>
                <c:pt idx="453">
                  <c:v>9.7775726302479598</c:v>
                </c:pt>
                <c:pt idx="454">
                  <c:v>9.7859592131844693</c:v>
                </c:pt>
                <c:pt idx="455">
                  <c:v>9.7941880296839372</c:v>
                </c:pt>
                <c:pt idx="456">
                  <c:v>9.8010413366619105</c:v>
                </c:pt>
                <c:pt idx="457">
                  <c:v>9.8080343075826022</c:v>
                </c:pt>
                <c:pt idx="458">
                  <c:v>9.8174551702295503</c:v>
                </c:pt>
                <c:pt idx="459">
                  <c:v>9.8307724705573492</c:v>
                </c:pt>
                <c:pt idx="460">
                  <c:v>9.8372957844603661</c:v>
                </c:pt>
                <c:pt idx="461">
                  <c:v>9.8476841579695247</c:v>
                </c:pt>
                <c:pt idx="462">
                  <c:v>9.8586120341296919</c:v>
                </c:pt>
                <c:pt idx="463">
                  <c:v>9.8678342695220636</c:v>
                </c:pt>
                <c:pt idx="464">
                  <c:v>9.8739860057876285</c:v>
                </c:pt>
                <c:pt idx="465">
                  <c:v>9.8778574319239851</c:v>
                </c:pt>
                <c:pt idx="466">
                  <c:v>9.8814355999220425</c:v>
                </c:pt>
                <c:pt idx="467">
                  <c:v>9.8877084527766783</c:v>
                </c:pt>
                <c:pt idx="468">
                  <c:v>9.8931820444331606</c:v>
                </c:pt>
                <c:pt idx="469">
                  <c:v>9.8964730293319008</c:v>
                </c:pt>
                <c:pt idx="470">
                  <c:v>9.9090300698544524</c:v>
                </c:pt>
                <c:pt idx="471">
                  <c:v>9.9185768430743337</c:v>
                </c:pt>
                <c:pt idx="472">
                  <c:v>9.9319148074800978</c:v>
                </c:pt>
                <c:pt idx="473">
                  <c:v>9.9405592780285588</c:v>
                </c:pt>
                <c:pt idx="474">
                  <c:v>9.9525309606442534</c:v>
                </c:pt>
                <c:pt idx="475">
                  <c:v>9.9613495855701331</c:v>
                </c:pt>
                <c:pt idx="476">
                  <c:v>9.9734491446288303</c:v>
                </c:pt>
                <c:pt idx="477">
                  <c:v>9.9830923762401653</c:v>
                </c:pt>
                <c:pt idx="478">
                  <c:v>9.9928864661496846</c:v>
                </c:pt>
                <c:pt idx="479">
                  <c:v>10.00390603921096</c:v>
                </c:pt>
                <c:pt idx="480">
                  <c:v>10.013477232500918</c:v>
                </c:pt>
                <c:pt idx="481">
                  <c:v>10.015619480444911</c:v>
                </c:pt>
                <c:pt idx="482">
                  <c:v>10.025891907226651</c:v>
                </c:pt>
                <c:pt idx="483">
                  <c:v>10.038146578577653</c:v>
                </c:pt>
                <c:pt idx="484">
                  <c:v>10.046830207901621</c:v>
                </c:pt>
                <c:pt idx="485">
                  <c:v>10.058695762945717</c:v>
                </c:pt>
                <c:pt idx="486">
                  <c:v>10.069179270533823</c:v>
                </c:pt>
                <c:pt idx="487">
                  <c:v>10.075865983944823</c:v>
                </c:pt>
                <c:pt idx="488">
                  <c:v>10.082223748368051</c:v>
                </c:pt>
                <c:pt idx="489">
                  <c:v>10.092496062554346</c:v>
                </c:pt>
                <c:pt idx="490">
                  <c:v>10.101124516162599</c:v>
                </c:pt>
                <c:pt idx="491">
                  <c:v>10.114891540598364</c:v>
                </c:pt>
                <c:pt idx="492">
                  <c:v>10.126631152929804</c:v>
                </c:pt>
                <c:pt idx="493">
                  <c:v>10.132464996095223</c:v>
                </c:pt>
                <c:pt idx="494">
                  <c:v>10.13542619223972</c:v>
                </c:pt>
                <c:pt idx="495">
                  <c:v>10.143430933173477</c:v>
                </c:pt>
                <c:pt idx="496">
                  <c:v>10.150061450132853</c:v>
                </c:pt>
                <c:pt idx="497">
                  <c:v>10.151325634416025</c:v>
                </c:pt>
                <c:pt idx="498">
                  <c:v>10.161728531129484</c:v>
                </c:pt>
                <c:pt idx="499">
                  <c:v>10.17474328328899</c:v>
                </c:pt>
                <c:pt idx="500">
                  <c:v>10.182308697807457</c:v>
                </c:pt>
                <c:pt idx="501">
                  <c:v>10.19349885774318</c:v>
                </c:pt>
                <c:pt idx="502">
                  <c:v>10.204161678701894</c:v>
                </c:pt>
                <c:pt idx="503">
                  <c:v>10.21592259424051</c:v>
                </c:pt>
                <c:pt idx="504">
                  <c:v>10.226156026903482</c:v>
                </c:pt>
                <c:pt idx="505">
                  <c:v>10.238021017316896</c:v>
                </c:pt>
                <c:pt idx="506">
                  <c:v>10.246427600932293</c:v>
                </c:pt>
                <c:pt idx="507">
                  <c:v>10.250207066512303</c:v>
                </c:pt>
                <c:pt idx="508">
                  <c:v>10.248868273232802</c:v>
                </c:pt>
                <c:pt idx="509">
                  <c:v>10.254000810031357</c:v>
                </c:pt>
                <c:pt idx="510">
                  <c:v>10.251855849258391</c:v>
                </c:pt>
                <c:pt idx="511">
                  <c:v>10.254560722712995</c:v>
                </c:pt>
                <c:pt idx="512">
                  <c:v>10.260065880454931</c:v>
                </c:pt>
                <c:pt idx="513">
                  <c:v>10.264545670674124</c:v>
                </c:pt>
                <c:pt idx="514">
                  <c:v>10.268740720456663</c:v>
                </c:pt>
                <c:pt idx="515">
                  <c:v>10.270312518955507</c:v>
                </c:pt>
                <c:pt idx="516">
                  <c:v>10.271861815460397</c:v>
                </c:pt>
                <c:pt idx="517">
                  <c:v>10.264271373926022</c:v>
                </c:pt>
                <c:pt idx="518">
                  <c:v>10.26904806803941</c:v>
                </c:pt>
                <c:pt idx="519">
                  <c:v>10.275702271875161</c:v>
                </c:pt>
                <c:pt idx="520">
                  <c:v>10.277823390555568</c:v>
                </c:pt>
                <c:pt idx="521">
                  <c:v>10.279260065223752</c:v>
                </c:pt>
                <c:pt idx="522">
                  <c:v>10.284967191241776</c:v>
                </c:pt>
                <c:pt idx="523">
                  <c:v>10.292708593991847</c:v>
                </c:pt>
                <c:pt idx="524">
                  <c:v>10.293203175476265</c:v>
                </c:pt>
                <c:pt idx="525">
                  <c:v>10.292759845658111</c:v>
                </c:pt>
                <c:pt idx="526">
                  <c:v>10.296004541839466</c:v>
                </c:pt>
                <c:pt idx="527">
                  <c:v>10.30119112927423</c:v>
                </c:pt>
                <c:pt idx="528">
                  <c:v>10.307232219698562</c:v>
                </c:pt>
                <c:pt idx="529">
                  <c:v>10.311459528713385</c:v>
                </c:pt>
                <c:pt idx="530">
                  <c:v>10.31731838487849</c:v>
                </c:pt>
                <c:pt idx="531">
                  <c:v>10.317594278208162</c:v>
                </c:pt>
                <c:pt idx="532">
                  <c:v>10.317564351708825</c:v>
                </c:pt>
                <c:pt idx="533">
                  <c:v>10.321332303016789</c:v>
                </c:pt>
                <c:pt idx="534">
                  <c:v>10.325661891083655</c:v>
                </c:pt>
                <c:pt idx="535">
                  <c:v>10.32697690625173</c:v>
                </c:pt>
                <c:pt idx="536">
                  <c:v>10.331511696519556</c:v>
                </c:pt>
                <c:pt idx="537">
                  <c:v>10.33839707433799</c:v>
                </c:pt>
                <c:pt idx="538">
                  <c:v>10.341858700358898</c:v>
                </c:pt>
                <c:pt idx="539">
                  <c:v>10.346001477720165</c:v>
                </c:pt>
                <c:pt idx="540">
                  <c:v>10.349280756313419</c:v>
                </c:pt>
                <c:pt idx="541">
                  <c:v>10.355895187029091</c:v>
                </c:pt>
                <c:pt idx="542">
                  <c:v>10.360344741754488</c:v>
                </c:pt>
                <c:pt idx="543">
                  <c:v>10.360024093605716</c:v>
                </c:pt>
                <c:pt idx="544">
                  <c:v>10.365528786188406</c:v>
                </c:pt>
                <c:pt idx="545">
                  <c:v>10.369456156685374</c:v>
                </c:pt>
                <c:pt idx="546">
                  <c:v>10.375820196037239</c:v>
                </c:pt>
                <c:pt idx="547">
                  <c:v>10.383351667638635</c:v>
                </c:pt>
                <c:pt idx="548">
                  <c:v>10.388422456400804</c:v>
                </c:pt>
                <c:pt idx="549">
                  <c:v>10.39191464005853</c:v>
                </c:pt>
                <c:pt idx="550">
                  <c:v>10.391227132409767</c:v>
                </c:pt>
                <c:pt idx="551">
                  <c:v>10.395236829061105</c:v>
                </c:pt>
                <c:pt idx="552">
                  <c:v>10.39695259193104</c:v>
                </c:pt>
                <c:pt idx="553">
                  <c:v>10.398431110276761</c:v>
                </c:pt>
                <c:pt idx="554">
                  <c:v>10.402357143505469</c:v>
                </c:pt>
                <c:pt idx="555">
                  <c:v>10.407224828416474</c:v>
                </c:pt>
                <c:pt idx="556">
                  <c:v>10.410525612113815</c:v>
                </c:pt>
                <c:pt idx="557">
                  <c:v>10.414190882758703</c:v>
                </c:pt>
                <c:pt idx="558">
                  <c:v>10.418966971642476</c:v>
                </c:pt>
                <c:pt idx="559">
                  <c:v>10.418862322033419</c:v>
                </c:pt>
                <c:pt idx="560">
                  <c:v>10.415485365133463</c:v>
                </c:pt>
                <c:pt idx="561">
                  <c:v>10.41558249926311</c:v>
                </c:pt>
                <c:pt idx="562">
                  <c:v>10.413265718620096</c:v>
                </c:pt>
                <c:pt idx="563">
                  <c:v>10.414417055373633</c:v>
                </c:pt>
                <c:pt idx="564">
                  <c:v>10.417926190230901</c:v>
                </c:pt>
                <c:pt idx="565">
                  <c:v>10.422234707621101</c:v>
                </c:pt>
                <c:pt idx="566">
                  <c:v>10.425399547678353</c:v>
                </c:pt>
                <c:pt idx="567">
                  <c:v>10.428292826213692</c:v>
                </c:pt>
                <c:pt idx="568">
                  <c:v>10.429918235221521</c:v>
                </c:pt>
                <c:pt idx="569">
                  <c:v>10.429038419847529</c:v>
                </c:pt>
                <c:pt idx="570">
                  <c:v>10.428204225830086</c:v>
                </c:pt>
                <c:pt idx="571">
                  <c:v>10.4254739064354</c:v>
                </c:pt>
                <c:pt idx="572">
                  <c:v>10.426806787841997</c:v>
                </c:pt>
                <c:pt idx="573">
                  <c:v>10.42780205301915</c:v>
                </c:pt>
                <c:pt idx="574">
                  <c:v>10.432648216777125</c:v>
                </c:pt>
                <c:pt idx="575">
                  <c:v>10.434705105764806</c:v>
                </c:pt>
                <c:pt idx="576">
                  <c:v>10.440768977723565</c:v>
                </c:pt>
                <c:pt idx="577">
                  <c:v>10.440601771084403</c:v>
                </c:pt>
                <c:pt idx="578">
                  <c:v>10.443432746602411</c:v>
                </c:pt>
                <c:pt idx="579">
                  <c:v>10.438318221206828</c:v>
                </c:pt>
                <c:pt idx="580">
                  <c:v>10.439847108998947</c:v>
                </c:pt>
                <c:pt idx="581">
                  <c:v>10.44275158374694</c:v>
                </c:pt>
                <c:pt idx="582">
                  <c:v>10.446947507107325</c:v>
                </c:pt>
                <c:pt idx="583">
                  <c:v>10.449905542032866</c:v>
                </c:pt>
                <c:pt idx="584">
                  <c:v>10.45281132854052</c:v>
                </c:pt>
                <c:pt idx="585">
                  <c:v>10.458262819108313</c:v>
                </c:pt>
                <c:pt idx="586">
                  <c:v>10.458475202074624</c:v>
                </c:pt>
                <c:pt idx="587">
                  <c:v>10.458755340497191</c:v>
                </c:pt>
                <c:pt idx="588">
                  <c:v>10.462843276224703</c:v>
                </c:pt>
                <c:pt idx="589">
                  <c:v>10.465016523689883</c:v>
                </c:pt>
                <c:pt idx="590">
                  <c:v>10.465912574568392</c:v>
                </c:pt>
                <c:pt idx="591">
                  <c:v>10.466261188647877</c:v>
                </c:pt>
                <c:pt idx="592">
                  <c:v>10.469577229333481</c:v>
                </c:pt>
                <c:pt idx="593">
                  <c:v>10.473679418648317</c:v>
                </c:pt>
                <c:pt idx="594">
                  <c:v>10.47679647483983</c:v>
                </c:pt>
                <c:pt idx="595">
                  <c:v>10.478709582946976</c:v>
                </c:pt>
                <c:pt idx="596">
                  <c:v>10.479969305498344</c:v>
                </c:pt>
                <c:pt idx="597">
                  <c:v>10.481515374377523</c:v>
                </c:pt>
                <c:pt idx="598">
                  <c:v>10.480028054193099</c:v>
                </c:pt>
                <c:pt idx="599">
                  <c:v>10.479694697480227</c:v>
                </c:pt>
                <c:pt idx="600">
                  <c:v>10.479870786383799</c:v>
                </c:pt>
                <c:pt idx="601">
                  <c:v>10.485134811450735</c:v>
                </c:pt>
                <c:pt idx="602">
                  <c:v>10.488494588015783</c:v>
                </c:pt>
                <c:pt idx="603">
                  <c:v>10.492819318395959</c:v>
                </c:pt>
                <c:pt idx="604">
                  <c:v>10.496865655805777</c:v>
                </c:pt>
                <c:pt idx="605">
                  <c:v>10.498756027522177</c:v>
                </c:pt>
                <c:pt idx="606">
                  <c:v>10.49874615787121</c:v>
                </c:pt>
                <c:pt idx="607">
                  <c:v>10.501302615097302</c:v>
                </c:pt>
                <c:pt idx="608">
                  <c:v>10.502135268527127</c:v>
                </c:pt>
                <c:pt idx="609">
                  <c:v>10.501706090612061</c:v>
                </c:pt>
                <c:pt idx="610">
                  <c:v>10.506158762454106</c:v>
                </c:pt>
                <c:pt idx="611">
                  <c:v>10.507768155611302</c:v>
                </c:pt>
                <c:pt idx="612">
                  <c:v>10.510558080047304</c:v>
                </c:pt>
                <c:pt idx="613">
                  <c:v>10.513770341091004</c:v>
                </c:pt>
                <c:pt idx="614">
                  <c:v>10.51606365065436</c:v>
                </c:pt>
                <c:pt idx="615">
                  <c:v>10.516187682022064</c:v>
                </c:pt>
                <c:pt idx="616">
                  <c:v>10.518230417455015</c:v>
                </c:pt>
                <c:pt idx="617">
                  <c:v>10.518808313085174</c:v>
                </c:pt>
                <c:pt idx="618">
                  <c:v>10.520011680997413</c:v>
                </c:pt>
                <c:pt idx="619">
                  <c:v>10.520823291797569</c:v>
                </c:pt>
                <c:pt idx="620">
                  <c:v>10.523683585493927</c:v>
                </c:pt>
                <c:pt idx="621">
                  <c:v>10.526486684750125</c:v>
                </c:pt>
                <c:pt idx="622">
                  <c:v>10.52965772350035</c:v>
                </c:pt>
                <c:pt idx="623">
                  <c:v>10.531710865211608</c:v>
                </c:pt>
                <c:pt idx="624">
                  <c:v>10.531165094203061</c:v>
                </c:pt>
                <c:pt idx="625">
                  <c:v>10.529428551614728</c:v>
                </c:pt>
                <c:pt idx="626">
                  <c:v>10.531104064716601</c:v>
                </c:pt>
                <c:pt idx="627">
                  <c:v>10.52865484522863</c:v>
                </c:pt>
                <c:pt idx="628">
                  <c:v>10.52676115919985</c:v>
                </c:pt>
                <c:pt idx="629">
                  <c:v>10.52448860351069</c:v>
                </c:pt>
                <c:pt idx="630">
                  <c:v>10.522668156987493</c:v>
                </c:pt>
                <c:pt idx="631">
                  <c:v>10.522548148074748</c:v>
                </c:pt>
                <c:pt idx="632">
                  <c:v>10.523402073918078</c:v>
                </c:pt>
                <c:pt idx="633">
                  <c:v>10.524671972586475</c:v>
                </c:pt>
                <c:pt idx="634">
                  <c:v>10.522873416787661</c:v>
                </c:pt>
                <c:pt idx="635">
                  <c:v>10.517785378187909</c:v>
                </c:pt>
                <c:pt idx="636">
                  <c:v>10.515285895929992</c:v>
                </c:pt>
                <c:pt idx="637">
                  <c:v>10.511680788004924</c:v>
                </c:pt>
                <c:pt idx="638">
                  <c:v>10.509963307892576</c:v>
                </c:pt>
                <c:pt idx="639">
                  <c:v>10.50585538381074</c:v>
                </c:pt>
                <c:pt idx="640">
                  <c:v>10.508241993552474</c:v>
                </c:pt>
                <c:pt idx="641">
                  <c:v>10.504744315670905</c:v>
                </c:pt>
                <c:pt idx="642">
                  <c:v>10.50420484120059</c:v>
                </c:pt>
                <c:pt idx="643">
                  <c:v>10.50367740123238</c:v>
                </c:pt>
                <c:pt idx="644">
                  <c:v>10.501299890732298</c:v>
                </c:pt>
                <c:pt idx="645">
                  <c:v>10.495996596244368</c:v>
                </c:pt>
                <c:pt idx="646">
                  <c:v>10.491269238604218</c:v>
                </c:pt>
                <c:pt idx="647">
                  <c:v>10.490223095419424</c:v>
                </c:pt>
                <c:pt idx="648">
                  <c:v>10.485417419468831</c:v>
                </c:pt>
                <c:pt idx="649">
                  <c:v>10.476471039076387</c:v>
                </c:pt>
                <c:pt idx="650">
                  <c:v>10.471996612996008</c:v>
                </c:pt>
                <c:pt idx="651">
                  <c:v>10.471105502876526</c:v>
                </c:pt>
                <c:pt idx="652">
                  <c:v>10.470823334838315</c:v>
                </c:pt>
                <c:pt idx="653">
                  <c:v>10.467037892419285</c:v>
                </c:pt>
                <c:pt idx="654">
                  <c:v>10.460764544436643</c:v>
                </c:pt>
                <c:pt idx="655">
                  <c:v>10.455111527299778</c:v>
                </c:pt>
                <c:pt idx="656">
                  <c:v>10.453467405691299</c:v>
                </c:pt>
                <c:pt idx="657">
                  <c:v>10.452093436607356</c:v>
                </c:pt>
                <c:pt idx="658">
                  <c:v>10.45402980050585</c:v>
                </c:pt>
                <c:pt idx="659">
                  <c:v>10.45812196836232</c:v>
                </c:pt>
                <c:pt idx="660">
                  <c:v>10.455265268643416</c:v>
                </c:pt>
                <c:pt idx="661">
                  <c:v>10.451144344156091</c:v>
                </c:pt>
                <c:pt idx="662">
                  <c:v>10.4432666044695</c:v>
                </c:pt>
                <c:pt idx="663">
                  <c:v>10.436553967891996</c:v>
                </c:pt>
                <c:pt idx="664">
                  <c:v>10.435166325431055</c:v>
                </c:pt>
                <c:pt idx="665">
                  <c:v>10.437843827790857</c:v>
                </c:pt>
                <c:pt idx="666">
                  <c:v>10.436112109781789</c:v>
                </c:pt>
                <c:pt idx="667">
                  <c:v>10.433617027644686</c:v>
                </c:pt>
                <c:pt idx="668">
                  <c:v>10.432033243142541</c:v>
                </c:pt>
                <c:pt idx="669">
                  <c:v>10.430452194645113</c:v>
                </c:pt>
                <c:pt idx="670">
                  <c:v>10.428208675225505</c:v>
                </c:pt>
                <c:pt idx="671">
                  <c:v>10.426264319919028</c:v>
                </c:pt>
                <c:pt idx="672">
                  <c:v>10.426065476370241</c:v>
                </c:pt>
                <c:pt idx="673">
                  <c:v>10.423569220425634</c:v>
                </c:pt>
                <c:pt idx="674">
                  <c:v>10.4245739694652</c:v>
                </c:pt>
                <c:pt idx="675">
                  <c:v>10.423012237653893</c:v>
                </c:pt>
                <c:pt idx="676">
                  <c:v>10.421430248170509</c:v>
                </c:pt>
                <c:pt idx="677">
                  <c:v>10.418521018764295</c:v>
                </c:pt>
                <c:pt idx="678">
                  <c:v>10.417309733968978</c:v>
                </c:pt>
                <c:pt idx="679">
                  <c:v>10.417559914908452</c:v>
                </c:pt>
                <c:pt idx="680">
                  <c:v>10.416664467958071</c:v>
                </c:pt>
                <c:pt idx="681">
                  <c:v>10.417109548338885</c:v>
                </c:pt>
                <c:pt idx="682">
                  <c:v>10.418737131687521</c:v>
                </c:pt>
                <c:pt idx="683">
                  <c:v>10.41507348372761</c:v>
                </c:pt>
                <c:pt idx="684">
                  <c:v>10.416554134701983</c:v>
                </c:pt>
                <c:pt idx="685">
                  <c:v>10.415339490571569</c:v>
                </c:pt>
                <c:pt idx="686">
                  <c:v>10.414840734242716</c:v>
                </c:pt>
                <c:pt idx="687">
                  <c:v>10.412825062107004</c:v>
                </c:pt>
                <c:pt idx="688">
                  <c:v>10.413427985081398</c:v>
                </c:pt>
                <c:pt idx="689">
                  <c:v>10.412197003046458</c:v>
                </c:pt>
                <c:pt idx="690">
                  <c:v>10.413608300857959</c:v>
                </c:pt>
                <c:pt idx="691">
                  <c:v>10.408821207137407</c:v>
                </c:pt>
                <c:pt idx="692">
                  <c:v>10.407808605874379</c:v>
                </c:pt>
                <c:pt idx="693">
                  <c:v>10.408630421989074</c:v>
                </c:pt>
                <c:pt idx="694">
                  <c:v>10.406418679661328</c:v>
                </c:pt>
                <c:pt idx="695">
                  <c:v>10.40486642995802</c:v>
                </c:pt>
                <c:pt idx="696">
                  <c:v>10.406476091983677</c:v>
                </c:pt>
                <c:pt idx="697">
                  <c:v>10.408681858792988</c:v>
                </c:pt>
                <c:pt idx="698">
                  <c:v>10.410121861633343</c:v>
                </c:pt>
                <c:pt idx="699">
                  <c:v>10.40686533819644</c:v>
                </c:pt>
                <c:pt idx="700">
                  <c:v>10.408200737580046</c:v>
                </c:pt>
                <c:pt idx="701">
                  <c:v>10.406053735968271</c:v>
                </c:pt>
                <c:pt idx="702">
                  <c:v>10.406969284515071</c:v>
                </c:pt>
                <c:pt idx="703">
                  <c:v>10.408332386593429</c:v>
                </c:pt>
                <c:pt idx="704">
                  <c:v>10.405855589968269</c:v>
                </c:pt>
                <c:pt idx="705">
                  <c:v>10.406698012363449</c:v>
                </c:pt>
                <c:pt idx="706">
                  <c:v>10.410499619968505</c:v>
                </c:pt>
                <c:pt idx="707">
                  <c:v>10.415719291505411</c:v>
                </c:pt>
                <c:pt idx="708">
                  <c:v>10.415658788310793</c:v>
                </c:pt>
                <c:pt idx="709">
                  <c:v>10.417237147443302</c:v>
                </c:pt>
                <c:pt idx="710">
                  <c:v>10.421974421992672</c:v>
                </c:pt>
                <c:pt idx="711">
                  <c:v>10.42465264074508</c:v>
                </c:pt>
                <c:pt idx="712">
                  <c:v>10.427452298669778</c:v>
                </c:pt>
                <c:pt idx="713">
                  <c:v>10.426548007635574</c:v>
                </c:pt>
                <c:pt idx="714">
                  <c:v>10.42985167999268</c:v>
                </c:pt>
                <c:pt idx="715">
                  <c:v>10.433472501284996</c:v>
                </c:pt>
                <c:pt idx="716">
                  <c:v>10.436510343740338</c:v>
                </c:pt>
                <c:pt idx="717">
                  <c:v>10.439673819228119</c:v>
                </c:pt>
                <c:pt idx="718">
                  <c:v>10.441175033342915</c:v>
                </c:pt>
                <c:pt idx="719">
                  <c:v>10.441319352366918</c:v>
                </c:pt>
                <c:pt idx="720">
                  <c:v>10.439434200394317</c:v>
                </c:pt>
                <c:pt idx="721">
                  <c:v>10.446659618175545</c:v>
                </c:pt>
                <c:pt idx="722">
                  <c:v>10.450432202205775</c:v>
                </c:pt>
                <c:pt idx="723">
                  <c:v>10.456066295982055</c:v>
                </c:pt>
                <c:pt idx="724">
                  <c:v>10.456164674475986</c:v>
                </c:pt>
                <c:pt idx="725">
                  <c:v>10.456098497407766</c:v>
                </c:pt>
                <c:pt idx="726">
                  <c:v>10.453284412293215</c:v>
                </c:pt>
                <c:pt idx="727">
                  <c:v>10.454308831514027</c:v>
                </c:pt>
                <c:pt idx="728">
                  <c:v>10.458960197524902</c:v>
                </c:pt>
                <c:pt idx="729">
                  <c:v>10.460055861803085</c:v>
                </c:pt>
                <c:pt idx="730">
                  <c:v>10.461206928569482</c:v>
                </c:pt>
                <c:pt idx="731">
                  <c:v>10.461593935705423</c:v>
                </c:pt>
                <c:pt idx="732">
                  <c:v>10.459628062894808</c:v>
                </c:pt>
                <c:pt idx="733">
                  <c:v>10.459210468593483</c:v>
                </c:pt>
                <c:pt idx="734">
                  <c:v>10.458568609516078</c:v>
                </c:pt>
                <c:pt idx="735">
                  <c:v>10.456440840682262</c:v>
                </c:pt>
                <c:pt idx="736">
                  <c:v>10.456155378909898</c:v>
                </c:pt>
                <c:pt idx="737">
                  <c:v>10.457248615522076</c:v>
                </c:pt>
                <c:pt idx="738">
                  <c:v>10.457406909182282</c:v>
                </c:pt>
                <c:pt idx="739">
                  <c:v>10.457759527579583</c:v>
                </c:pt>
                <c:pt idx="740">
                  <c:v>10.455755641723044</c:v>
                </c:pt>
                <c:pt idx="741">
                  <c:v>10.451308461576446</c:v>
                </c:pt>
                <c:pt idx="742">
                  <c:v>10.446262931678575</c:v>
                </c:pt>
                <c:pt idx="743">
                  <c:v>10.445591427717773</c:v>
                </c:pt>
                <c:pt idx="744">
                  <c:v>10.450988270456037</c:v>
                </c:pt>
                <c:pt idx="745">
                  <c:v>10.451446970184406</c:v>
                </c:pt>
                <c:pt idx="746">
                  <c:v>10.456613820108032</c:v>
                </c:pt>
                <c:pt idx="747">
                  <c:v>10.459201012151425</c:v>
                </c:pt>
                <c:pt idx="748">
                  <c:v>10.45844046777529</c:v>
                </c:pt>
                <c:pt idx="749">
                  <c:v>10.46227741396433</c:v>
                </c:pt>
                <c:pt idx="750">
                  <c:v>10.46443721714968</c:v>
                </c:pt>
                <c:pt idx="751">
                  <c:v>10.467490667835591</c:v>
                </c:pt>
                <c:pt idx="752">
                  <c:v>10.472522253959141</c:v>
                </c:pt>
                <c:pt idx="753">
                  <c:v>10.474435844448635</c:v>
                </c:pt>
                <c:pt idx="754">
                  <c:v>10.473336407333591</c:v>
                </c:pt>
                <c:pt idx="755">
                  <c:v>10.4769292791525</c:v>
                </c:pt>
                <c:pt idx="756">
                  <c:v>10.485075021194461</c:v>
                </c:pt>
                <c:pt idx="757">
                  <c:v>10.487584757061086</c:v>
                </c:pt>
                <c:pt idx="758">
                  <c:v>10.492135459050587</c:v>
                </c:pt>
                <c:pt idx="759">
                  <c:v>10.49460007892776</c:v>
                </c:pt>
                <c:pt idx="760">
                  <c:v>10.496427276652867</c:v>
                </c:pt>
                <c:pt idx="761">
                  <c:v>10.4970050239599</c:v>
                </c:pt>
                <c:pt idx="762">
                  <c:v>10.498158427374619</c:v>
                </c:pt>
                <c:pt idx="763">
                  <c:v>10.49615419267684</c:v>
                </c:pt>
                <c:pt idx="764">
                  <c:v>10.49495964790276</c:v>
                </c:pt>
                <c:pt idx="765">
                  <c:v>10.497666501333697</c:v>
                </c:pt>
                <c:pt idx="766">
                  <c:v>10.492055765748773</c:v>
                </c:pt>
                <c:pt idx="767">
                  <c:v>10.489586900543145</c:v>
                </c:pt>
                <c:pt idx="768">
                  <c:v>10.485857732100158</c:v>
                </c:pt>
                <c:pt idx="769">
                  <c:v>10.489363292033886</c:v>
                </c:pt>
                <c:pt idx="770">
                  <c:v>10.493884396309113</c:v>
                </c:pt>
                <c:pt idx="771">
                  <c:v>10.494175963899579</c:v>
                </c:pt>
                <c:pt idx="772">
                  <c:v>10.494051003373897</c:v>
                </c:pt>
                <c:pt idx="773">
                  <c:v>10.49440756380227</c:v>
                </c:pt>
                <c:pt idx="774">
                  <c:v>10.493960002635504</c:v>
                </c:pt>
                <c:pt idx="775">
                  <c:v>10.495458380160017</c:v>
                </c:pt>
                <c:pt idx="776">
                  <c:v>10.49213185651297</c:v>
                </c:pt>
                <c:pt idx="777">
                  <c:v>10.491203997285993</c:v>
                </c:pt>
                <c:pt idx="778">
                  <c:v>10.491277198208991</c:v>
                </c:pt>
                <c:pt idx="779">
                  <c:v>10.494740001909122</c:v>
                </c:pt>
                <c:pt idx="780">
                  <c:v>10.494670130849954</c:v>
                </c:pt>
                <c:pt idx="781">
                  <c:v>10.495780188483877</c:v>
                </c:pt>
                <c:pt idx="782">
                  <c:v>10.494237630989119</c:v>
                </c:pt>
                <c:pt idx="783">
                  <c:v>10.496351477811913</c:v>
                </c:pt>
                <c:pt idx="784">
                  <c:v>10.4928128886595</c:v>
                </c:pt>
                <c:pt idx="785">
                  <c:v>10.495975665498918</c:v>
                </c:pt>
                <c:pt idx="786">
                  <c:v>10.49538262844726</c:v>
                </c:pt>
                <c:pt idx="787">
                  <c:v>10.496105583632016</c:v>
                </c:pt>
                <c:pt idx="788">
                  <c:v>10.498065110050447</c:v>
                </c:pt>
                <c:pt idx="789">
                  <c:v>10.494815346743962</c:v>
                </c:pt>
                <c:pt idx="790">
                  <c:v>10.495334327887576</c:v>
                </c:pt>
                <c:pt idx="791">
                  <c:v>10.493178539725704</c:v>
                </c:pt>
                <c:pt idx="792">
                  <c:v>10.491799213356899</c:v>
                </c:pt>
                <c:pt idx="793">
                  <c:v>10.49571537018619</c:v>
                </c:pt>
                <c:pt idx="794">
                  <c:v>10.498077899305827</c:v>
                </c:pt>
                <c:pt idx="795">
                  <c:v>10.500674238101965</c:v>
                </c:pt>
                <c:pt idx="796">
                  <c:v>10.498578448670742</c:v>
                </c:pt>
                <c:pt idx="797">
                  <c:v>10.4971974214086</c:v>
                </c:pt>
                <c:pt idx="798">
                  <c:v>10.497782036778517</c:v>
                </c:pt>
                <c:pt idx="799">
                  <c:v>10.503260085848524</c:v>
                </c:pt>
                <c:pt idx="800">
                  <c:v>10.507219120425361</c:v>
                </c:pt>
                <c:pt idx="801">
                  <c:v>10.509282034363423</c:v>
                </c:pt>
                <c:pt idx="802">
                  <c:v>10.512852911791015</c:v>
                </c:pt>
                <c:pt idx="803">
                  <c:v>10.514610713985348</c:v>
                </c:pt>
                <c:pt idx="804">
                  <c:v>10.517513740186587</c:v>
                </c:pt>
                <c:pt idx="805">
                  <c:v>10.514763997402952</c:v>
                </c:pt>
                <c:pt idx="806">
                  <c:v>10.51413304133348</c:v>
                </c:pt>
                <c:pt idx="807">
                  <c:v>10.510343039360123</c:v>
                </c:pt>
                <c:pt idx="808">
                  <c:v>10.507957959169289</c:v>
                </c:pt>
                <c:pt idx="809">
                  <c:v>10.513269890996526</c:v>
                </c:pt>
                <c:pt idx="810">
                  <c:v>10.513433450282719</c:v>
                </c:pt>
                <c:pt idx="811">
                  <c:v>10.511054288236664</c:v>
                </c:pt>
                <c:pt idx="812">
                  <c:v>10.51430903786968</c:v>
                </c:pt>
                <c:pt idx="813">
                  <c:v>10.51348003908879</c:v>
                </c:pt>
                <c:pt idx="814">
                  <c:v>10.510031328893092</c:v>
                </c:pt>
                <c:pt idx="815">
                  <c:v>10.510651429433892</c:v>
                </c:pt>
                <c:pt idx="816">
                  <c:v>10.509611047037652</c:v>
                </c:pt>
                <c:pt idx="817">
                  <c:v>10.506251690346289</c:v>
                </c:pt>
                <c:pt idx="818">
                  <c:v>10.506295971181316</c:v>
                </c:pt>
                <c:pt idx="819">
                  <c:v>10.50664937829697</c:v>
                </c:pt>
                <c:pt idx="820">
                  <c:v>10.507956153255691</c:v>
                </c:pt>
                <c:pt idx="821">
                  <c:v>10.511881486875609</c:v>
                </c:pt>
                <c:pt idx="822">
                  <c:v>10.513373927969951</c:v>
                </c:pt>
                <c:pt idx="823">
                  <c:v>10.516201282184738</c:v>
                </c:pt>
                <c:pt idx="824">
                  <c:v>10.522443287692113</c:v>
                </c:pt>
                <c:pt idx="825">
                  <c:v>10.52637560968833</c:v>
                </c:pt>
                <c:pt idx="826">
                  <c:v>10.52887205911793</c:v>
                </c:pt>
                <c:pt idx="827">
                  <c:v>10.538049396865063</c:v>
                </c:pt>
                <c:pt idx="828">
                  <c:v>10.543219140712608</c:v>
                </c:pt>
                <c:pt idx="829">
                  <c:v>10.548193684819125</c:v>
                </c:pt>
                <c:pt idx="830">
                  <c:v>10.55034275718117</c:v>
                </c:pt>
                <c:pt idx="831">
                  <c:v>10.552721778542946</c:v>
                </c:pt>
                <c:pt idx="832">
                  <c:v>10.55859572182635</c:v>
                </c:pt>
                <c:pt idx="833">
                  <c:v>10.56327093170421</c:v>
                </c:pt>
                <c:pt idx="834">
                  <c:v>10.567718715887167</c:v>
                </c:pt>
                <c:pt idx="835">
                  <c:v>10.571280144384218</c:v>
                </c:pt>
                <c:pt idx="836">
                  <c:v>10.570029879292633</c:v>
                </c:pt>
                <c:pt idx="837">
                  <c:v>10.576469817915495</c:v>
                </c:pt>
                <c:pt idx="838">
                  <c:v>10.57718212108739</c:v>
                </c:pt>
                <c:pt idx="839">
                  <c:v>10.575447275602528</c:v>
                </c:pt>
                <c:pt idx="840">
                  <c:v>10.575128594287889</c:v>
                </c:pt>
                <c:pt idx="841">
                  <c:v>10.579169580817506</c:v>
                </c:pt>
                <c:pt idx="842">
                  <c:v>10.583676415513764</c:v>
                </c:pt>
                <c:pt idx="843">
                  <c:v>10.584044816222558</c:v>
                </c:pt>
                <c:pt idx="844">
                  <c:v>10.586985793584063</c:v>
                </c:pt>
                <c:pt idx="845">
                  <c:v>10.58954017763881</c:v>
                </c:pt>
                <c:pt idx="846">
                  <c:v>10.590334835854264</c:v>
                </c:pt>
                <c:pt idx="847">
                  <c:v>10.59628804546719</c:v>
                </c:pt>
                <c:pt idx="848">
                  <c:v>10.601778029530578</c:v>
                </c:pt>
                <c:pt idx="849">
                  <c:v>10.605558050954642</c:v>
                </c:pt>
                <c:pt idx="850">
                  <c:v>10.607805892339456</c:v>
                </c:pt>
                <c:pt idx="851">
                  <c:v>10.609949261695874</c:v>
                </c:pt>
                <c:pt idx="852">
                  <c:v>10.613678800619709</c:v>
                </c:pt>
                <c:pt idx="853">
                  <c:v>10.61789662341107</c:v>
                </c:pt>
                <c:pt idx="854">
                  <c:v>10.619980859427415</c:v>
                </c:pt>
                <c:pt idx="855">
                  <c:v>10.621685805033849</c:v>
                </c:pt>
                <c:pt idx="856">
                  <c:v>10.624430075832606</c:v>
                </c:pt>
                <c:pt idx="857">
                  <c:v>10.629923135249555</c:v>
                </c:pt>
                <c:pt idx="858">
                  <c:v>10.630835499506247</c:v>
                </c:pt>
                <c:pt idx="859">
                  <c:v>10.628650569330603</c:v>
                </c:pt>
                <c:pt idx="860">
                  <c:v>10.626929665429998</c:v>
                </c:pt>
                <c:pt idx="861">
                  <c:v>10.622881603225323</c:v>
                </c:pt>
                <c:pt idx="862">
                  <c:v>10.622382215184189</c:v>
                </c:pt>
                <c:pt idx="863">
                  <c:v>10.622281747697343</c:v>
                </c:pt>
                <c:pt idx="864">
                  <c:v>10.625715815000149</c:v>
                </c:pt>
                <c:pt idx="865">
                  <c:v>10.624856517376429</c:v>
                </c:pt>
                <c:pt idx="866">
                  <c:v>10.625850281759995</c:v>
                </c:pt>
                <c:pt idx="867">
                  <c:v>10.627894035274949</c:v>
                </c:pt>
                <c:pt idx="868">
                  <c:v>10.627139872732187</c:v>
                </c:pt>
                <c:pt idx="869">
                  <c:v>10.628617909011155</c:v>
                </c:pt>
                <c:pt idx="870">
                  <c:v>10.634331928219581</c:v>
                </c:pt>
                <c:pt idx="871">
                  <c:v>10.636102685297374</c:v>
                </c:pt>
                <c:pt idx="872">
                  <c:v>10.637806157427804</c:v>
                </c:pt>
                <c:pt idx="873">
                  <c:v>10.633213019025789</c:v>
                </c:pt>
                <c:pt idx="874">
                  <c:v>10.633131376401252</c:v>
                </c:pt>
                <c:pt idx="875">
                  <c:v>10.638528840912841</c:v>
                </c:pt>
                <c:pt idx="876">
                  <c:v>10.642610025134672</c:v>
                </c:pt>
                <c:pt idx="877">
                  <c:v>10.643375038440354</c:v>
                </c:pt>
                <c:pt idx="878">
                  <c:v>10.640664870460569</c:v>
                </c:pt>
                <c:pt idx="879">
                  <c:v>10.639796466197367</c:v>
                </c:pt>
                <c:pt idx="880">
                  <c:v>10.639984578946496</c:v>
                </c:pt>
                <c:pt idx="881">
                  <c:v>10.637431121264854</c:v>
                </c:pt>
                <c:pt idx="882">
                  <c:v>10.637329967870755</c:v>
                </c:pt>
                <c:pt idx="883">
                  <c:v>10.64184142398426</c:v>
                </c:pt>
                <c:pt idx="884">
                  <c:v>10.643608181008858</c:v>
                </c:pt>
                <c:pt idx="885">
                  <c:v>10.640846396359848</c:v>
                </c:pt>
                <c:pt idx="886">
                  <c:v>10.638195607188209</c:v>
                </c:pt>
                <c:pt idx="887">
                  <c:v>10.635393069968814</c:v>
                </c:pt>
                <c:pt idx="888">
                  <c:v>10.632555026547379</c:v>
                </c:pt>
                <c:pt idx="889">
                  <c:v>10.630163243943571</c:v>
                </c:pt>
                <c:pt idx="890">
                  <c:v>10.631497635785308</c:v>
                </c:pt>
                <c:pt idx="891">
                  <c:v>10.630606144830381</c:v>
                </c:pt>
                <c:pt idx="892">
                  <c:v>10.630763531671619</c:v>
                </c:pt>
                <c:pt idx="893">
                  <c:v>10.629203087803035</c:v>
                </c:pt>
                <c:pt idx="894">
                  <c:v>10.627265360298225</c:v>
                </c:pt>
                <c:pt idx="895">
                  <c:v>10.628807664900705</c:v>
                </c:pt>
                <c:pt idx="896">
                  <c:v>10.628271277660133</c:v>
                </c:pt>
                <c:pt idx="897">
                  <c:v>10.630626108917568</c:v>
                </c:pt>
                <c:pt idx="898">
                  <c:v>10.631800513941016</c:v>
                </c:pt>
                <c:pt idx="899">
                  <c:v>10.637748590558658</c:v>
                </c:pt>
                <c:pt idx="900">
                  <c:v>10.640886541601503</c:v>
                </c:pt>
                <c:pt idx="901">
                  <c:v>10.636044323253373</c:v>
                </c:pt>
                <c:pt idx="902">
                  <c:v>10.630314698098118</c:v>
                </c:pt>
                <c:pt idx="903">
                  <c:v>10.627502369485228</c:v>
                </c:pt>
                <c:pt idx="904">
                  <c:v>10.625855855601003</c:v>
                </c:pt>
                <c:pt idx="905">
                  <c:v>10.623260242005017</c:v>
                </c:pt>
                <c:pt idx="906">
                  <c:v>10.62483950513888</c:v>
                </c:pt>
                <c:pt idx="907">
                  <c:v>10.624826317703082</c:v>
                </c:pt>
                <c:pt idx="908">
                  <c:v>10.624396920361505</c:v>
                </c:pt>
                <c:pt idx="909">
                  <c:v>10.621619167407516</c:v>
                </c:pt>
                <c:pt idx="910">
                  <c:v>10.621039861794998</c:v>
                </c:pt>
                <c:pt idx="911">
                  <c:v>10.619764524923994</c:v>
                </c:pt>
                <c:pt idx="912">
                  <c:v>10.616762316731183</c:v>
                </c:pt>
                <c:pt idx="913">
                  <c:v>10.61356142097975</c:v>
                </c:pt>
                <c:pt idx="914">
                  <c:v>10.611951900296845</c:v>
                </c:pt>
                <c:pt idx="915">
                  <c:v>10.606210984725294</c:v>
                </c:pt>
                <c:pt idx="916">
                  <c:v>10.605732032286141</c:v>
                </c:pt>
                <c:pt idx="917">
                  <c:v>10.603706605484149</c:v>
                </c:pt>
                <c:pt idx="918">
                  <c:v>10.604607942555049</c:v>
                </c:pt>
                <c:pt idx="919">
                  <c:v>10.607228978951753</c:v>
                </c:pt>
                <c:pt idx="920">
                  <c:v>10.612419417899218</c:v>
                </c:pt>
                <c:pt idx="921">
                  <c:v>10.613553485472039</c:v>
                </c:pt>
                <c:pt idx="922">
                  <c:v>10.617023968263311</c:v>
                </c:pt>
                <c:pt idx="923">
                  <c:v>10.620788261035159</c:v>
                </c:pt>
                <c:pt idx="924">
                  <c:v>10.624129010187062</c:v>
                </c:pt>
                <c:pt idx="925">
                  <c:v>10.628938888739867</c:v>
                </c:pt>
                <c:pt idx="926">
                  <c:v>10.633726089724405</c:v>
                </c:pt>
                <c:pt idx="927">
                  <c:v>10.637467088184167</c:v>
                </c:pt>
                <c:pt idx="928">
                  <c:v>10.638888760554437</c:v>
                </c:pt>
                <c:pt idx="929">
                  <c:v>10.643304953225197</c:v>
                </c:pt>
                <c:pt idx="930">
                  <c:v>10.64580172814567</c:v>
                </c:pt>
                <c:pt idx="931">
                  <c:v>10.640083384755599</c:v>
                </c:pt>
                <c:pt idx="932">
                  <c:v>10.64048042396189</c:v>
                </c:pt>
                <c:pt idx="933">
                  <c:v>10.643691608657718</c:v>
                </c:pt>
                <c:pt idx="934">
                  <c:v>10.646466404286912</c:v>
                </c:pt>
                <c:pt idx="935">
                  <c:v>10.651416453485581</c:v>
                </c:pt>
                <c:pt idx="936">
                  <c:v>10.651874407548348</c:v>
                </c:pt>
                <c:pt idx="937">
                  <c:v>10.655407050234317</c:v>
                </c:pt>
                <c:pt idx="938">
                  <c:v>10.657967557840493</c:v>
                </c:pt>
                <c:pt idx="939">
                  <c:v>10.662800768315719</c:v>
                </c:pt>
                <c:pt idx="940">
                  <c:v>10.667554605467558</c:v>
                </c:pt>
                <c:pt idx="941">
                  <c:v>10.667922185603857</c:v>
                </c:pt>
                <c:pt idx="942">
                  <c:v>10.6727177447965</c:v>
                </c:pt>
                <c:pt idx="943">
                  <c:v>10.673145779724109</c:v>
                </c:pt>
                <c:pt idx="944">
                  <c:v>10.667131444140068</c:v>
                </c:pt>
                <c:pt idx="945">
                  <c:v>10.67322971817066</c:v>
                </c:pt>
                <c:pt idx="946">
                  <c:v>10.675212423268931</c:v>
                </c:pt>
                <c:pt idx="947">
                  <c:v>10.680958037405617</c:v>
                </c:pt>
                <c:pt idx="948">
                  <c:v>10.681161299007726</c:v>
                </c:pt>
                <c:pt idx="949">
                  <c:v>10.680614860231799</c:v>
                </c:pt>
                <c:pt idx="950">
                  <c:v>10.6805587226836</c:v>
                </c:pt>
                <c:pt idx="951">
                  <c:v>10.678637577615518</c:v>
                </c:pt>
                <c:pt idx="952">
                  <c:v>10.679080443248495</c:v>
                </c:pt>
                <c:pt idx="953">
                  <c:v>10.679253286649327</c:v>
                </c:pt>
                <c:pt idx="954">
                  <c:v>10.684102569889546</c:v>
                </c:pt>
                <c:pt idx="955">
                  <c:v>10.691136028245637</c:v>
                </c:pt>
                <c:pt idx="956">
                  <c:v>10.695438428466332</c:v>
                </c:pt>
                <c:pt idx="957">
                  <c:v>10.695198502716266</c:v>
                </c:pt>
                <c:pt idx="958">
                  <c:v>10.693182478168637</c:v>
                </c:pt>
                <c:pt idx="959">
                  <c:v>10.702471589573179</c:v>
                </c:pt>
                <c:pt idx="960">
                  <c:v>10.714842897936251</c:v>
                </c:pt>
                <c:pt idx="961">
                  <c:v>10.725525576197469</c:v>
                </c:pt>
                <c:pt idx="962">
                  <c:v>10.73240951976004</c:v>
                </c:pt>
                <c:pt idx="963">
                  <c:v>10.7338826154255</c:v>
                </c:pt>
                <c:pt idx="964">
                  <c:v>10.735849763096667</c:v>
                </c:pt>
                <c:pt idx="965">
                  <c:v>10.726292345168986</c:v>
                </c:pt>
                <c:pt idx="966">
                  <c:v>10.718112099350037</c:v>
                </c:pt>
                <c:pt idx="967">
                  <c:v>10.714548813078181</c:v>
                </c:pt>
                <c:pt idx="968">
                  <c:v>10.714548813078181</c:v>
                </c:pt>
                <c:pt idx="969">
                  <c:v>10.716071014915542</c:v>
                </c:pt>
                <c:pt idx="970">
                  <c:v>10.718112099350037</c:v>
                </c:pt>
                <c:pt idx="971">
                  <c:v>10.716071014915542</c:v>
                </c:pt>
                <c:pt idx="997">
                  <c:v>8.8747812354995403</c:v>
                </c:pt>
                <c:pt idx="998">
                  <c:v>8.5971001457146485</c:v>
                </c:pt>
                <c:pt idx="999">
                  <c:v>8.2509001563958009</c:v>
                </c:pt>
                <c:pt idx="1000">
                  <c:v>8.0313998306228314</c:v>
                </c:pt>
                <c:pt idx="1001">
                  <c:v>7.8498998725845013</c:v>
                </c:pt>
                <c:pt idx="1002">
                  <c:v>7.7568870216346113</c:v>
                </c:pt>
                <c:pt idx="1003">
                  <c:v>7.5011998260451946</c:v>
                </c:pt>
                <c:pt idx="1004">
                  <c:v>7.2556999511725735</c:v>
                </c:pt>
                <c:pt idx="1005">
                  <c:v>7.074299626154243</c:v>
                </c:pt>
                <c:pt idx="1006">
                  <c:v>6.9246998565649847</c:v>
                </c:pt>
                <c:pt idx="1007">
                  <c:v>6.7363014694201411</c:v>
                </c:pt>
                <c:pt idx="1008">
                  <c:v>6.6037004547106335</c:v>
                </c:pt>
                <c:pt idx="1009">
                  <c:v>6.4890996841422748</c:v>
                </c:pt>
                <c:pt idx="1010">
                  <c:v>6.336700315856433</c:v>
                </c:pt>
                <c:pt idx="1011">
                  <c:v>6.2025003890958033</c:v>
                </c:pt>
                <c:pt idx="1012">
                  <c:v>6.0670003723134869</c:v>
                </c:pt>
                <c:pt idx="1013">
                  <c:v>5.9481996810864075</c:v>
                </c:pt>
                <c:pt idx="1014">
                  <c:v>5.8553998733477783</c:v>
                </c:pt>
                <c:pt idx="1015">
                  <c:v>5.7037003082223237</c:v>
                </c:pt>
                <c:pt idx="1016">
                  <c:v>5.6091995376555133</c:v>
                </c:pt>
                <c:pt idx="1017">
                  <c:v>5.5039033447246766</c:v>
                </c:pt>
                <c:pt idx="1018">
                  <c:v>5.4193004180851858</c:v>
                </c:pt>
                <c:pt idx="1019">
                  <c:v>5.3259004440260469</c:v>
                </c:pt>
                <c:pt idx="1020">
                  <c:v>5.2062995346059324</c:v>
                </c:pt>
                <c:pt idx="1021">
                  <c:v>5.105099900814821</c:v>
                </c:pt>
                <c:pt idx="1022">
                  <c:v>5.0177023620562977</c:v>
                </c:pt>
                <c:pt idx="1023">
                  <c:v>4.9124001907330239</c:v>
                </c:pt>
                <c:pt idx="1024">
                  <c:v>4.8194998962353566</c:v>
                </c:pt>
                <c:pt idx="1025">
                  <c:v>4.7646998184136464</c:v>
                </c:pt>
                <c:pt idx="1026">
                  <c:v>4.6927000396754011</c:v>
                </c:pt>
                <c:pt idx="1027">
                  <c:v>4.6388011596645811</c:v>
                </c:pt>
                <c:pt idx="1028">
                  <c:v>4.545600009158079</c:v>
                </c:pt>
                <c:pt idx="1029">
                  <c:v>4.4848999793975963</c:v>
                </c:pt>
                <c:pt idx="1030">
                  <c:v>4.3770999214102631</c:v>
                </c:pt>
                <c:pt idx="1031">
                  <c:v>4.3267999732925091</c:v>
                </c:pt>
                <c:pt idx="1032">
                  <c:v>4.2668030738786911</c:v>
                </c:pt>
                <c:pt idx="1033">
                  <c:v>4.1911001174958074</c:v>
                </c:pt>
                <c:pt idx="1034">
                  <c:v>4.1272000762910466</c:v>
                </c:pt>
                <c:pt idx="1035">
                  <c:v>4.0582998931859038</c:v>
                </c:pt>
                <c:pt idx="1036">
                  <c:v>3.9695999374380335</c:v>
                </c:pt>
                <c:pt idx="1037">
                  <c:v>3.9199033821059857</c:v>
                </c:pt>
                <c:pt idx="1038">
                  <c:v>3.859300189971691</c:v>
                </c:pt>
                <c:pt idx="1039">
                  <c:v>3.7922999076763517</c:v>
                </c:pt>
                <c:pt idx="1040">
                  <c:v>3.7183997856045607</c:v>
                </c:pt>
                <c:pt idx="1041">
                  <c:v>3.6592000015225494</c:v>
                </c:pt>
                <c:pt idx="1042">
                  <c:v>3.6034032592724543</c:v>
                </c:pt>
                <c:pt idx="1043">
                  <c:v>3.5518002212484134</c:v>
                </c:pt>
                <c:pt idx="1044">
                  <c:v>3.5005002014149795</c:v>
                </c:pt>
                <c:pt idx="1045">
                  <c:v>3.4526999130175682</c:v>
                </c:pt>
                <c:pt idx="1046">
                  <c:v>3.3961002281139372</c:v>
                </c:pt>
                <c:pt idx="1047">
                  <c:v>3.3461021461480414</c:v>
                </c:pt>
                <c:pt idx="1048">
                  <c:v>3.2912999023392331</c:v>
                </c:pt>
                <c:pt idx="1049">
                  <c:v>3.2430002326946124</c:v>
                </c:pt>
                <c:pt idx="1050">
                  <c:v>3.2057998504606076</c:v>
                </c:pt>
                <c:pt idx="1051">
                  <c:v>3.163400023651775</c:v>
                </c:pt>
                <c:pt idx="1052">
                  <c:v>3.1240026595987729</c:v>
                </c:pt>
                <c:pt idx="1053">
                  <c:v>3.086600189206365</c:v>
                </c:pt>
                <c:pt idx="1054">
                  <c:v>3.0509999160713051</c:v>
                </c:pt>
                <c:pt idx="1055">
                  <c:v>3.0088999870276893</c:v>
                </c:pt>
                <c:pt idx="1056">
                  <c:v>2.9593998680065852</c:v>
                </c:pt>
                <c:pt idx="1057">
                  <c:v>2.9080020790061099</c:v>
                </c:pt>
                <c:pt idx="1058">
                  <c:v>2.8626001159645966</c:v>
                </c:pt>
                <c:pt idx="1059">
                  <c:v>2.8208001869206782</c:v>
                </c:pt>
                <c:pt idx="1060">
                  <c:v>2.7757000770507148</c:v>
                </c:pt>
                <c:pt idx="1061">
                  <c:v>2.7315999610873405</c:v>
                </c:pt>
                <c:pt idx="1062">
                  <c:v>2.6961025039636297</c:v>
                </c:pt>
                <c:pt idx="1063">
                  <c:v>2.6580998527497286</c:v>
                </c:pt>
                <c:pt idx="1064">
                  <c:v>2.6181000656069955</c:v>
                </c:pt>
                <c:pt idx="1065">
                  <c:v>2.5783002059906721</c:v>
                </c:pt>
                <c:pt idx="1066">
                  <c:v>2.5365000144884107</c:v>
                </c:pt>
                <c:pt idx="1067">
                  <c:v>2.4958022010760033</c:v>
                </c:pt>
                <c:pt idx="1068">
                  <c:v>2.4557002349829418</c:v>
                </c:pt>
                <c:pt idx="1069">
                  <c:v>2.4132999259891221</c:v>
                </c:pt>
                <c:pt idx="1070">
                  <c:v>2.3753002204903169</c:v>
                </c:pt>
                <c:pt idx="1071">
                  <c:v>2.3396001075743698</c:v>
                </c:pt>
                <c:pt idx="1072">
                  <c:v>2.2992019050579984</c:v>
                </c:pt>
                <c:pt idx="1073">
                  <c:v>2.2681000900265644</c:v>
                </c:pt>
                <c:pt idx="1074">
                  <c:v>2.2361001670797123</c:v>
                </c:pt>
                <c:pt idx="1075">
                  <c:v>2.206799921412312</c:v>
                </c:pt>
                <c:pt idx="1076">
                  <c:v>2.1733998054478434</c:v>
                </c:pt>
                <c:pt idx="1077">
                  <c:v>2.1421018020628253</c:v>
                </c:pt>
                <c:pt idx="1078">
                  <c:v>2.1105000053357799</c:v>
                </c:pt>
                <c:pt idx="1079">
                  <c:v>2.075899916839262</c:v>
                </c:pt>
                <c:pt idx="1080">
                  <c:v>2.0451002174304449</c:v>
                </c:pt>
                <c:pt idx="1081">
                  <c:v>2.016200237274461</c:v>
                </c:pt>
                <c:pt idx="1082">
                  <c:v>1.9832016998261679</c:v>
                </c:pt>
                <c:pt idx="1083">
                  <c:v>1.9522001686054864</c:v>
                </c:pt>
                <c:pt idx="1084">
                  <c:v>1.9259998535126215</c:v>
                </c:pt>
                <c:pt idx="1085">
                  <c:v>1.8967002174322261</c:v>
                </c:pt>
                <c:pt idx="1086">
                  <c:v>1.8692000350929447</c:v>
                </c:pt>
                <c:pt idx="1087">
                  <c:v>1.8588020889219479</c:v>
                </c:pt>
                <c:pt idx="1088">
                  <c:v>1.8342997939980705</c:v>
                </c:pt>
                <c:pt idx="1089">
                  <c:v>1.8110998771589948</c:v>
                </c:pt>
                <c:pt idx="1090">
                  <c:v>1.7870001686023897</c:v>
                </c:pt>
                <c:pt idx="1091">
                  <c:v>1.7567998054437339</c:v>
                </c:pt>
                <c:pt idx="1092">
                  <c:v>1.731401548764552</c:v>
                </c:pt>
                <c:pt idx="1093">
                  <c:v>1.7037000961281592</c:v>
                </c:pt>
                <c:pt idx="1094">
                  <c:v>1.6783998687751591</c:v>
                </c:pt>
                <c:pt idx="1095">
                  <c:v>1.6567999160688487</c:v>
                </c:pt>
                <c:pt idx="1096">
                  <c:v>1.6314002380313468</c:v>
                </c:pt>
                <c:pt idx="1097">
                  <c:v>1.608401776116807</c:v>
                </c:pt>
                <c:pt idx="1098">
                  <c:v>1.5841001785229309</c:v>
                </c:pt>
                <c:pt idx="1099">
                  <c:v>1.5558000869714306</c:v>
                </c:pt>
                <c:pt idx="1100">
                  <c:v>1.5352999168389942</c:v>
                </c:pt>
                <c:pt idx="1101">
                  <c:v>1.5071997650156845</c:v>
                </c:pt>
                <c:pt idx="1102">
                  <c:v>1.4824013725228724</c:v>
                </c:pt>
                <c:pt idx="1103">
                  <c:v>1.4574999893156928</c:v>
                </c:pt>
                <c:pt idx="1104">
                  <c:v>1.4330999099693145</c:v>
                </c:pt>
                <c:pt idx="1105">
                  <c:v>1.4108000930718845</c:v>
                </c:pt>
                <c:pt idx="1106">
                  <c:v>1.3905001312232343</c:v>
                </c:pt>
                <c:pt idx="1107">
                  <c:v>1.3724014671315672</c:v>
                </c:pt>
                <c:pt idx="1108">
                  <c:v>1.3540001625005971</c:v>
                </c:pt>
                <c:pt idx="1109">
                  <c:v>1.3325002311612479</c:v>
                </c:pt>
                <c:pt idx="1110">
                  <c:v>1.3132001396152191</c:v>
                </c:pt>
                <c:pt idx="1111">
                  <c:v>1.2905998550340883</c:v>
                </c:pt>
                <c:pt idx="1112">
                  <c:v>1.2695011970499763</c:v>
                </c:pt>
                <c:pt idx="1113">
                  <c:v>1.2427999618448666</c:v>
                </c:pt>
                <c:pt idx="1114">
                  <c:v>1.218900018306158</c:v>
                </c:pt>
                <c:pt idx="1115">
                  <c:v>1.1971998664812418</c:v>
                </c:pt>
                <c:pt idx="1116">
                  <c:v>1.1749000015188358</c:v>
                </c:pt>
                <c:pt idx="1117">
                  <c:v>1.1531014945940115</c:v>
                </c:pt>
                <c:pt idx="1118">
                  <c:v>1.1311001838621451</c:v>
                </c:pt>
                <c:pt idx="1119">
                  <c:v>1.1136001739432686</c:v>
                </c:pt>
                <c:pt idx="1120">
                  <c:v>1.0916000343277119</c:v>
                </c:pt>
                <c:pt idx="1121">
                  <c:v>1.0678998886069166</c:v>
                </c:pt>
                <c:pt idx="1122">
                  <c:v>1.0489014450067771</c:v>
                </c:pt>
                <c:pt idx="1123">
                  <c:v>1.0301000015242607</c:v>
                </c:pt>
                <c:pt idx="1124">
                  <c:v>1.0112999221819337</c:v>
                </c:pt>
                <c:pt idx="1125">
                  <c:v>0.99659991225780686</c:v>
                </c:pt>
                <c:pt idx="1126">
                  <c:v>0.98069990539806895</c:v>
                </c:pt>
                <c:pt idx="1127">
                  <c:v>0.96350132598308846</c:v>
                </c:pt>
                <c:pt idx="1128">
                  <c:v>0.94550022658950184</c:v>
                </c:pt>
                <c:pt idx="1129">
                  <c:v>0.93000001143809641</c:v>
                </c:pt>
                <c:pt idx="1130">
                  <c:v>0.91159986266575288</c:v>
                </c:pt>
                <c:pt idx="1131">
                  <c:v>0.89840005492442288</c:v>
                </c:pt>
                <c:pt idx="1132">
                  <c:v>0.88420159301313106</c:v>
                </c:pt>
                <c:pt idx="1133">
                  <c:v>0.86999999847466825</c:v>
                </c:pt>
                <c:pt idx="1134">
                  <c:v>0.84860013351135422</c:v>
                </c:pt>
                <c:pt idx="1135">
                  <c:v>0.83090013275068486</c:v>
                </c:pt>
                <c:pt idx="1136">
                  <c:v>0.81340019225899596</c:v>
                </c:pt>
                <c:pt idx="1137">
                  <c:v>0.79590154342440655</c:v>
                </c:pt>
                <c:pt idx="1138">
                  <c:v>0.78419995498552453</c:v>
                </c:pt>
                <c:pt idx="1139">
                  <c:v>0.76990000839577988</c:v>
                </c:pt>
                <c:pt idx="1140">
                  <c:v>0.75199994430295192</c:v>
                </c:pt>
                <c:pt idx="1141">
                  <c:v>0.73109988631767919</c:v>
                </c:pt>
                <c:pt idx="1142">
                  <c:v>0.71100146102980943</c:v>
                </c:pt>
                <c:pt idx="1143">
                  <c:v>0.69490015944757033</c:v>
                </c:pt>
                <c:pt idx="1144">
                  <c:v>0.67719995650986675</c:v>
                </c:pt>
                <c:pt idx="1145">
                  <c:v>0.6587000884974259</c:v>
                </c:pt>
                <c:pt idx="1146">
                  <c:v>0.64479981307522394</c:v>
                </c:pt>
                <c:pt idx="1147">
                  <c:v>0.63300090179109247</c:v>
                </c:pt>
                <c:pt idx="1148">
                  <c:v>0.61670009842055151</c:v>
                </c:pt>
                <c:pt idx="1149">
                  <c:v>0.60580010070407297</c:v>
                </c:pt>
                <c:pt idx="1150">
                  <c:v>0.58839997329050675</c:v>
                </c:pt>
                <c:pt idx="1151">
                  <c:v>0.57569983672146918</c:v>
                </c:pt>
                <c:pt idx="1152">
                  <c:v>0.56150106124550803</c:v>
                </c:pt>
                <c:pt idx="1153">
                  <c:v>0.54849989852664294</c:v>
                </c:pt>
                <c:pt idx="1154">
                  <c:v>0.53809988249849994</c:v>
                </c:pt>
                <c:pt idx="1155">
                  <c:v>0.53210012893396197</c:v>
                </c:pt>
                <c:pt idx="1156">
                  <c:v>0.52139998016355094</c:v>
                </c:pt>
                <c:pt idx="1157">
                  <c:v>0.50760113525029738</c:v>
                </c:pt>
                <c:pt idx="1158">
                  <c:v>0.49469997863343451</c:v>
                </c:pt>
                <c:pt idx="1159">
                  <c:v>0.48619982985837851</c:v>
                </c:pt>
                <c:pt idx="1160">
                  <c:v>0.47710003433167003</c:v>
                </c:pt>
                <c:pt idx="1161">
                  <c:v>0.4649001693687751</c:v>
                </c:pt>
                <c:pt idx="1162">
                  <c:v>0.45770118255313719</c:v>
                </c:pt>
                <c:pt idx="1163">
                  <c:v>0.44440010147081921</c:v>
                </c:pt>
                <c:pt idx="1164">
                  <c:v>0.43310017318435712</c:v>
                </c:pt>
                <c:pt idx="1165">
                  <c:v>0.42029984359396622</c:v>
                </c:pt>
                <c:pt idx="1166">
                  <c:v>0.40989991531387204</c:v>
                </c:pt>
                <c:pt idx="1167">
                  <c:v>0.39600115508073941</c:v>
                </c:pt>
                <c:pt idx="1168">
                  <c:v>0.3858997962961439</c:v>
                </c:pt>
                <c:pt idx="1169">
                  <c:v>0.37350007324130274</c:v>
                </c:pt>
                <c:pt idx="1170">
                  <c:v>0.36360006637551123</c:v>
                </c:pt>
                <c:pt idx="1171">
                  <c:v>0.35400006865529576</c:v>
                </c:pt>
                <c:pt idx="1172">
                  <c:v>0.34380109405174153</c:v>
                </c:pt>
                <c:pt idx="1173">
                  <c:v>0.33079988632380264</c:v>
                </c:pt>
                <c:pt idx="1174">
                  <c:v>0.32369995192857459</c:v>
                </c:pt>
                <c:pt idx="1175">
                  <c:v>0.31680001754284604</c:v>
                </c:pt>
                <c:pt idx="1176">
                  <c:v>0.30900014953658683</c:v>
                </c:pt>
                <c:pt idx="1177">
                  <c:v>0.30040116881718859</c:v>
                </c:pt>
                <c:pt idx="1178">
                  <c:v>0.29120001220871927</c:v>
                </c:pt>
                <c:pt idx="1179">
                  <c:v>0.27930015639867634</c:v>
                </c:pt>
                <c:pt idx="1180">
                  <c:v>0.26910002288059331</c:v>
                </c:pt>
                <c:pt idx="1181">
                  <c:v>0.26260023345821537</c:v>
                </c:pt>
                <c:pt idx="1182">
                  <c:v>0.25330111694347579</c:v>
                </c:pt>
                <c:pt idx="1183">
                  <c:v>0.24249982147011906</c:v>
                </c:pt>
                <c:pt idx="1184">
                  <c:v>0.22969983291113749</c:v>
                </c:pt>
                <c:pt idx="1185">
                  <c:v>0.22599996795179322</c:v>
                </c:pt>
                <c:pt idx="1186">
                  <c:v>0.21620011825143592</c:v>
                </c:pt>
                <c:pt idx="1187">
                  <c:v>0.20550087813899154</c:v>
                </c:pt>
                <c:pt idx="1188">
                  <c:v>0.19779993285919772</c:v>
                </c:pt>
                <c:pt idx="1189">
                  <c:v>0.19439992598927347</c:v>
                </c:pt>
                <c:pt idx="1190">
                  <c:v>0.18350020904472331</c:v>
                </c:pt>
                <c:pt idx="1191">
                  <c:v>0.1794002113310853</c:v>
                </c:pt>
                <c:pt idx="1192">
                  <c:v>0.17320102843950735</c:v>
                </c:pt>
                <c:pt idx="1193">
                  <c:v>0.16269995345646748</c:v>
                </c:pt>
                <c:pt idx="1194">
                  <c:v>0.15250004347763024</c:v>
                </c:pt>
                <c:pt idx="1195">
                  <c:v>0.14909990996966371</c:v>
                </c:pt>
                <c:pt idx="1196">
                  <c:v>0.14200012054061517</c:v>
                </c:pt>
                <c:pt idx="1197">
                  <c:v>0.13320108871266712</c:v>
                </c:pt>
                <c:pt idx="1198">
                  <c:v>0.12319987792579923</c:v>
                </c:pt>
                <c:pt idx="1199">
                  <c:v>0.11430023345019436</c:v>
                </c:pt>
                <c:pt idx="1200">
                  <c:v>0.11199976196076022</c:v>
                </c:pt>
                <c:pt idx="1201">
                  <c:v>0.1063997734017903</c:v>
                </c:pt>
                <c:pt idx="1202">
                  <c:v>0.10520127257768763</c:v>
                </c:pt>
                <c:pt idx="1203">
                  <c:v>0.10110018234263407</c:v>
                </c:pt>
                <c:pt idx="1204">
                  <c:v>9.610012130724499E-2</c:v>
                </c:pt>
                <c:pt idx="1205">
                  <c:v>9.0500202175462618E-2</c:v>
                </c:pt>
                <c:pt idx="1206">
                  <c:v>8.9399875643721316E-2</c:v>
                </c:pt>
                <c:pt idx="1207">
                  <c:v>8.4700834653631318E-2</c:v>
                </c:pt>
                <c:pt idx="1208">
                  <c:v>7.8100167076627258E-2</c:v>
                </c:pt>
                <c:pt idx="1209">
                  <c:v>7.1700187676469795E-2</c:v>
                </c:pt>
                <c:pt idx="1210">
                  <c:v>6.3000000001920853E-2</c:v>
                </c:pt>
                <c:pt idx="1211">
                  <c:v>6.0300002282019705E-2</c:v>
                </c:pt>
                <c:pt idx="1212">
                  <c:v>5.7501097100612242E-2</c:v>
                </c:pt>
                <c:pt idx="1213">
                  <c:v>5.3099916454812046E-2</c:v>
                </c:pt>
                <c:pt idx="1214">
                  <c:v>4.4999997327977326E-2</c:v>
                </c:pt>
                <c:pt idx="1215">
                  <c:v>3.7299984738638159E-2</c:v>
                </c:pt>
                <c:pt idx="1216">
                  <c:v>2.8099975206714589E-2</c:v>
                </c:pt>
                <c:pt idx="1217">
                  <c:v>1.6300955576298293E-2</c:v>
                </c:pt>
                <c:pt idx="1218">
                  <c:v>1.1299986268568318E-2</c:v>
                </c:pt>
                <c:pt idx="1219">
                  <c:v>2.4999767265398987E-3</c:v>
                </c:pt>
                <c:pt idx="1220">
                  <c:v>-7.9999179870355874E-3</c:v>
                </c:pt>
                <c:pt idx="1221">
                  <c:v>-2.0599918367224745E-2</c:v>
                </c:pt>
                <c:pt idx="1222">
                  <c:v>-2.6699076843215153E-2</c:v>
                </c:pt>
                <c:pt idx="1223">
                  <c:v>-3.5900115588447079E-2</c:v>
                </c:pt>
                <c:pt idx="1224">
                  <c:v>-4.1700064852193464E-2</c:v>
                </c:pt>
                <c:pt idx="1225">
                  <c:v>-4.4500020223495085E-2</c:v>
                </c:pt>
                <c:pt idx="1226">
                  <c:v>-5.0500111392466351E-2</c:v>
                </c:pt>
                <c:pt idx="1227">
                  <c:v>-5.2398910906049423E-2</c:v>
                </c:pt>
                <c:pt idx="1228">
                  <c:v>-5.6799886318913195E-2</c:v>
                </c:pt>
                <c:pt idx="1229">
                  <c:v>-6.0800080114859156E-2</c:v>
                </c:pt>
                <c:pt idx="1230">
                  <c:v>-6.4999953843653202E-2</c:v>
                </c:pt>
                <c:pt idx="1231">
                  <c:v>-7.0500065994565375E-2</c:v>
                </c:pt>
                <c:pt idx="1232">
                  <c:v>-7.9099118811427616E-2</c:v>
                </c:pt>
                <c:pt idx="1233">
                  <c:v>-8.6000021743529942E-2</c:v>
                </c:pt>
                <c:pt idx="1234">
                  <c:v>-8.9599910737888422E-2</c:v>
                </c:pt>
                <c:pt idx="1235">
                  <c:v>-9.6900089272821788E-2</c:v>
                </c:pt>
                <c:pt idx="1236">
                  <c:v>-0.10480000229290454</c:v>
                </c:pt>
                <c:pt idx="1237">
                  <c:v>-0.11049902496597497</c:v>
                </c:pt>
                <c:pt idx="1238">
                  <c:v>-0.11489996108866762</c:v>
                </c:pt>
                <c:pt idx="1239">
                  <c:v>-0.11879997978394385</c:v>
                </c:pt>
                <c:pt idx="1240">
                  <c:v>-0.12040006485040067</c:v>
                </c:pt>
                <c:pt idx="1241">
                  <c:v>-0.12630011062719859</c:v>
                </c:pt>
                <c:pt idx="1242">
                  <c:v>-0.13429914246080443</c:v>
                </c:pt>
                <c:pt idx="1243">
                  <c:v>-0.13609991264092969</c:v>
                </c:pt>
                <c:pt idx="1244">
                  <c:v>-0.14129989509820007</c:v>
                </c:pt>
                <c:pt idx="1245">
                  <c:v>-0.14079997711087344</c:v>
                </c:pt>
                <c:pt idx="1246">
                  <c:v>-0.14769991416687844</c:v>
                </c:pt>
                <c:pt idx="1247">
                  <c:v>-0.15039897614042275</c:v>
                </c:pt>
                <c:pt idx="1248">
                  <c:v>-0.14889998779108282</c:v>
                </c:pt>
                <c:pt idx="1249">
                  <c:v>-0.15380000038567232</c:v>
                </c:pt>
                <c:pt idx="1250">
                  <c:v>-0.163100000761915</c:v>
                </c:pt>
                <c:pt idx="1251">
                  <c:v>-0.17250000419880962</c:v>
                </c:pt>
                <c:pt idx="1252">
                  <c:v>-0.18129915351892123</c:v>
                </c:pt>
                <c:pt idx="1253">
                  <c:v>-0.18520011672808323</c:v>
                </c:pt>
                <c:pt idx="1254">
                  <c:v>-0.1870999240927631</c:v>
                </c:pt>
                <c:pt idx="1255">
                  <c:v>-0.19030007248511538</c:v>
                </c:pt>
                <c:pt idx="1256">
                  <c:v>-0.19359991913370322</c:v>
                </c:pt>
                <c:pt idx="1257">
                  <c:v>-0.19809941864514258</c:v>
                </c:pt>
                <c:pt idx="1258">
                  <c:v>-0.20319993515295209</c:v>
                </c:pt>
                <c:pt idx="1259">
                  <c:v>-0.20610008965013549</c:v>
                </c:pt>
                <c:pt idx="1260">
                  <c:v>-0.21039993019076064</c:v>
                </c:pt>
                <c:pt idx="1261">
                  <c:v>-0.21889996376557974</c:v>
                </c:pt>
                <c:pt idx="1262">
                  <c:v>-0.22559942093357677</c:v>
                </c:pt>
                <c:pt idx="1263">
                  <c:v>-0.23589993438508827</c:v>
                </c:pt>
                <c:pt idx="1264">
                  <c:v>-0.24170010986563284</c:v>
                </c:pt>
                <c:pt idx="1265">
                  <c:v>-0.2488999805500498</c:v>
                </c:pt>
                <c:pt idx="1266">
                  <c:v>-0.25299992675718386</c:v>
                </c:pt>
                <c:pt idx="1267">
                  <c:v>-0.25759929962805472</c:v>
                </c:pt>
                <c:pt idx="1268">
                  <c:v>-0.26019999122945592</c:v>
                </c:pt>
                <c:pt idx="1269">
                  <c:v>-0.26660000076662982</c:v>
                </c:pt>
                <c:pt idx="1270">
                  <c:v>-0.27070005264977226</c:v>
                </c:pt>
                <c:pt idx="1271">
                  <c:v>-0.27130003814818338</c:v>
                </c:pt>
                <c:pt idx="1272">
                  <c:v>-0.27819929008546751</c:v>
                </c:pt>
                <c:pt idx="1273">
                  <c:v>-0.28530000572936842</c:v>
                </c:pt>
                <c:pt idx="1274">
                  <c:v>-0.29050001221185084</c:v>
                </c:pt>
                <c:pt idx="1275">
                  <c:v>-0.29529997939971508</c:v>
                </c:pt>
                <c:pt idx="1276">
                  <c:v>-0.29520091858285014</c:v>
                </c:pt>
                <c:pt idx="1277">
                  <c:v>-0.30149924392753746</c:v>
                </c:pt>
                <c:pt idx="1278">
                  <c:v>-0.30359996871993644</c:v>
                </c:pt>
                <c:pt idx="1279">
                  <c:v>-0.30559929314040346</c:v>
                </c:pt>
                <c:pt idx="1280">
                  <c:v>-0.30909926033200463</c:v>
                </c:pt>
                <c:pt idx="1281">
                  <c:v>-0.31020090866513783</c:v>
                </c:pt>
                <c:pt idx="1282">
                  <c:v>-0.3087992160799331</c:v>
                </c:pt>
                <c:pt idx="1283">
                  <c:v>-0.31340072250168305</c:v>
                </c:pt>
                <c:pt idx="1284">
                  <c:v>-0.31449909020011546</c:v>
                </c:pt>
                <c:pt idx="1285">
                  <c:v>-0.31899937439447967</c:v>
                </c:pt>
                <c:pt idx="1286">
                  <c:v>-0.32520049438608112</c:v>
                </c:pt>
                <c:pt idx="1287">
                  <c:v>-0.32819934196595568</c:v>
                </c:pt>
                <c:pt idx="1288">
                  <c:v>-0.33460064011160284</c:v>
                </c:pt>
                <c:pt idx="1289">
                  <c:v>-0.33829946060723159</c:v>
                </c:pt>
                <c:pt idx="1290">
                  <c:v>-0.34259925270453095</c:v>
                </c:pt>
                <c:pt idx="1291">
                  <c:v>-0.34360065956570907</c:v>
                </c:pt>
                <c:pt idx="1292">
                  <c:v>-0.34439916916016955</c:v>
                </c:pt>
                <c:pt idx="1293">
                  <c:v>-0.34710075111797778</c:v>
                </c:pt>
                <c:pt idx="1294">
                  <c:v>-0.35079938430862967</c:v>
                </c:pt>
                <c:pt idx="1295">
                  <c:v>-0.35659924583887914</c:v>
                </c:pt>
                <c:pt idx="1296">
                  <c:v>-0.35520075836393517</c:v>
                </c:pt>
                <c:pt idx="1297">
                  <c:v>-0.35539956665888894</c:v>
                </c:pt>
                <c:pt idx="1298">
                  <c:v>-0.36070051460410468</c:v>
                </c:pt>
                <c:pt idx="1299">
                  <c:v>-0.36269926262320951</c:v>
                </c:pt>
                <c:pt idx="1300">
                  <c:v>-0.3663991634384729</c:v>
                </c:pt>
                <c:pt idx="1301">
                  <c:v>-0.36930080567253754</c:v>
                </c:pt>
                <c:pt idx="1302">
                  <c:v>-0.37269968337932369</c:v>
                </c:pt>
                <c:pt idx="1303">
                  <c:v>-0.37810031433764379</c:v>
                </c:pt>
                <c:pt idx="1304">
                  <c:v>-0.38089918289188063</c:v>
                </c:pt>
                <c:pt idx="1305">
                  <c:v>-0.37859912300336873</c:v>
                </c:pt>
                <c:pt idx="1306">
                  <c:v>-0.3817008377154707</c:v>
                </c:pt>
                <c:pt idx="1307">
                  <c:v>-0.38809944687091047</c:v>
                </c:pt>
                <c:pt idx="1308">
                  <c:v>-0.39350053673115326</c:v>
                </c:pt>
                <c:pt idx="1309">
                  <c:v>-0.39909924545645481</c:v>
                </c:pt>
                <c:pt idx="1310">
                  <c:v>-0.401899592972768</c:v>
                </c:pt>
                <c:pt idx="1311">
                  <c:v>-0.40250040512910346</c:v>
                </c:pt>
                <c:pt idx="1312">
                  <c:v>-0.40389962082554121</c:v>
                </c:pt>
                <c:pt idx="1313">
                  <c:v>-0.40720029106887523</c:v>
                </c:pt>
                <c:pt idx="1314">
                  <c:v>-0.41149953690182883</c:v>
                </c:pt>
                <c:pt idx="1315">
                  <c:v>-0.4184990543362801</c:v>
                </c:pt>
                <c:pt idx="1316">
                  <c:v>-0.41840101662091911</c:v>
                </c:pt>
                <c:pt idx="1317">
                  <c:v>-0.42229948082240298</c:v>
                </c:pt>
                <c:pt idx="1318">
                  <c:v>-0.42380063705786597</c:v>
                </c:pt>
                <c:pt idx="1319">
                  <c:v>-0.42259942436794518</c:v>
                </c:pt>
                <c:pt idx="1320">
                  <c:v>-0.42399932213447755</c:v>
                </c:pt>
                <c:pt idx="1321">
                  <c:v>-0.42240069580293493</c:v>
                </c:pt>
                <c:pt idx="1322">
                  <c:v>-0.42679926262644585</c:v>
                </c:pt>
                <c:pt idx="1323">
                  <c:v>-0.42610083847102942</c:v>
                </c:pt>
                <c:pt idx="1324">
                  <c:v>-0.42259934807225363</c:v>
                </c:pt>
                <c:pt idx="1325">
                  <c:v>-0.42329927902756026</c:v>
                </c:pt>
                <c:pt idx="1326">
                  <c:v>-0.42290078239602735</c:v>
                </c:pt>
                <c:pt idx="1327">
                  <c:v>-0.4252997867661179</c:v>
                </c:pt>
                <c:pt idx="1328">
                  <c:v>-0.43070017624268075</c:v>
                </c:pt>
                <c:pt idx="1329">
                  <c:v>-0.43829944916069508</c:v>
                </c:pt>
                <c:pt idx="1330">
                  <c:v>-0.43619951591972494</c:v>
                </c:pt>
                <c:pt idx="1331">
                  <c:v>-0.43550067215255694</c:v>
                </c:pt>
                <c:pt idx="1332">
                  <c:v>-0.43379941406601574</c:v>
                </c:pt>
                <c:pt idx="1333">
                  <c:v>-0.43490057029703166</c:v>
                </c:pt>
                <c:pt idx="1334">
                  <c:v>-0.44049919739336474</c:v>
                </c:pt>
                <c:pt idx="1335">
                  <c:v>-0.43929944228875684</c:v>
                </c:pt>
                <c:pt idx="1336">
                  <c:v>-0.44180049591523129</c:v>
                </c:pt>
                <c:pt idx="1337">
                  <c:v>-0.44709936752769863</c:v>
                </c:pt>
                <c:pt idx="1338">
                  <c:v>-0.44890069885877892</c:v>
                </c:pt>
                <c:pt idx="1339">
                  <c:v>-0.44859944382187678</c:v>
                </c:pt>
                <c:pt idx="1340">
                  <c:v>-0.45089937477314379</c:v>
                </c:pt>
                <c:pt idx="1341">
                  <c:v>-0.45370074234233471</c:v>
                </c:pt>
                <c:pt idx="1342">
                  <c:v>-0.45619914322014665</c:v>
                </c:pt>
                <c:pt idx="1343">
                  <c:v>-0.45890075225906912</c:v>
                </c:pt>
                <c:pt idx="1344">
                  <c:v>-0.46209921951231081</c:v>
                </c:pt>
                <c:pt idx="1345">
                  <c:v>-0.46269940109777963</c:v>
                </c:pt>
                <c:pt idx="1346">
                  <c:v>-0.46220062675274676</c:v>
                </c:pt>
                <c:pt idx="1347">
                  <c:v>-0.46149927216174547</c:v>
                </c:pt>
                <c:pt idx="1348">
                  <c:v>-0.46500060653488617</c:v>
                </c:pt>
                <c:pt idx="1349">
                  <c:v>-0.46769937859062338</c:v>
                </c:pt>
                <c:pt idx="1350">
                  <c:v>-0.46749944229668472</c:v>
                </c:pt>
                <c:pt idx="1351">
                  <c:v>-0.47160042648465605</c:v>
                </c:pt>
                <c:pt idx="1352">
                  <c:v>-0.47709944000962423</c:v>
                </c:pt>
                <c:pt idx="1353">
                  <c:v>-0.48000056610908359</c:v>
                </c:pt>
                <c:pt idx="1354">
                  <c:v>-0.47969909363018814</c:v>
                </c:pt>
                <c:pt idx="1355">
                  <c:v>-0.4763991062209243</c:v>
                </c:pt>
                <c:pt idx="1356">
                  <c:v>-0.47110078773403075</c:v>
                </c:pt>
                <c:pt idx="1357">
                  <c:v>-0.47589969253749587</c:v>
                </c:pt>
                <c:pt idx="1358">
                  <c:v>-0.47950036278052721</c:v>
                </c:pt>
                <c:pt idx="1359">
                  <c:v>-0.47859965095994994</c:v>
                </c:pt>
                <c:pt idx="1360">
                  <c:v>-0.48089960289507871</c:v>
                </c:pt>
                <c:pt idx="1361">
                  <c:v>-0.481600415041612</c:v>
                </c:pt>
                <c:pt idx="1362">
                  <c:v>-0.48409927749889903</c:v>
                </c:pt>
                <c:pt idx="1363">
                  <c:v>-0.48160057564382441</c:v>
                </c:pt>
                <c:pt idx="1364">
                  <c:v>-0.48149924507015385</c:v>
                </c:pt>
                <c:pt idx="1365">
                  <c:v>-0.48279952316806884</c:v>
                </c:pt>
                <c:pt idx="1366">
                  <c:v>-0.48810043182311347</c:v>
                </c:pt>
                <c:pt idx="1367">
                  <c:v>-0.49149963531817775</c:v>
                </c:pt>
                <c:pt idx="1368">
                  <c:v>-0.49150044441921636</c:v>
                </c:pt>
                <c:pt idx="1369">
                  <c:v>-0.48979956359835342</c:v>
                </c:pt>
                <c:pt idx="1370">
                  <c:v>-0.4922997901958297</c:v>
                </c:pt>
                <c:pt idx="1371">
                  <c:v>-0.49710021286591655</c:v>
                </c:pt>
                <c:pt idx="1372">
                  <c:v>-0.49899922943586716</c:v>
                </c:pt>
                <c:pt idx="1373">
                  <c:v>-0.49840063324518269</c:v>
                </c:pt>
                <c:pt idx="1374">
                  <c:v>-0.49959948081959737</c:v>
                </c:pt>
                <c:pt idx="1375">
                  <c:v>-0.50119941482989816</c:v>
                </c:pt>
                <c:pt idx="1376">
                  <c:v>-0.49730071296653477</c:v>
                </c:pt>
                <c:pt idx="1377">
                  <c:v>-0.49969939728180179</c:v>
                </c:pt>
                <c:pt idx="1378">
                  <c:v>-0.50030065918690525</c:v>
                </c:pt>
                <c:pt idx="1379">
                  <c:v>-0.50179946747084614</c:v>
                </c:pt>
                <c:pt idx="1380">
                  <c:v>-0.50369962769036647</c:v>
                </c:pt>
                <c:pt idx="1381">
                  <c:v>-0.50560053939989302</c:v>
                </c:pt>
                <c:pt idx="1382">
                  <c:v>-0.50939946213475196</c:v>
                </c:pt>
                <c:pt idx="1383">
                  <c:v>-0.50950054893473862</c:v>
                </c:pt>
                <c:pt idx="1384">
                  <c:v>-0.51079921226482838</c:v>
                </c:pt>
                <c:pt idx="1385">
                  <c:v>-0.51019942093262216</c:v>
                </c:pt>
                <c:pt idx="1386">
                  <c:v>-0.51310067978192819</c:v>
                </c:pt>
                <c:pt idx="1387">
                  <c:v>-0.51519923439627746</c:v>
                </c:pt>
                <c:pt idx="1388">
                  <c:v>-0.51160084342700429</c:v>
                </c:pt>
                <c:pt idx="1389">
                  <c:v>-0.51059938621619949</c:v>
                </c:pt>
                <c:pt idx="1390">
                  <c:v>-0.50809935035795206</c:v>
                </c:pt>
                <c:pt idx="1391">
                  <c:v>-0.50990060921321856</c:v>
                </c:pt>
                <c:pt idx="1392">
                  <c:v>-0.51119962577649858</c:v>
                </c:pt>
                <c:pt idx="1393">
                  <c:v>-0.51510050430078991</c:v>
                </c:pt>
                <c:pt idx="1394">
                  <c:v>-0.51599924622132676</c:v>
                </c:pt>
                <c:pt idx="1395">
                  <c:v>-0.51549938545940677</c:v>
                </c:pt>
                <c:pt idx="1396">
                  <c:v>-0.51770053863583598</c:v>
                </c:pt>
                <c:pt idx="1397">
                  <c:v>-0.51869950676336884</c:v>
                </c:pt>
                <c:pt idx="1398">
                  <c:v>-0.51570049095607828</c:v>
                </c:pt>
                <c:pt idx="1399">
                  <c:v>-0.51499943199451081</c:v>
                </c:pt>
                <c:pt idx="1400">
                  <c:v>-0.51699929657479515</c:v>
                </c:pt>
                <c:pt idx="1401">
                  <c:v>-0.51920048904867144</c:v>
                </c:pt>
                <c:pt idx="1402">
                  <c:v>-0.51909962616628036</c:v>
                </c:pt>
                <c:pt idx="1403">
                  <c:v>-0.52200043221091619</c:v>
                </c:pt>
                <c:pt idx="1404">
                  <c:v>-0.52129963874904206</c:v>
                </c:pt>
                <c:pt idx="1405">
                  <c:v>-0.52279955444100779</c:v>
                </c:pt>
                <c:pt idx="1406">
                  <c:v>-0.52720046005561016</c:v>
                </c:pt>
                <c:pt idx="1407">
                  <c:v>-0.52969963035866385</c:v>
                </c:pt>
                <c:pt idx="1408">
                  <c:v>-0.53340036392910406</c:v>
                </c:pt>
                <c:pt idx="1409">
                  <c:v>-0.53129966698179487</c:v>
                </c:pt>
                <c:pt idx="1410">
                  <c:v>-0.53329954643413657</c:v>
                </c:pt>
                <c:pt idx="1411">
                  <c:v>-0.53470031929464312</c:v>
                </c:pt>
                <c:pt idx="1412">
                  <c:v>-0.53669966469169594</c:v>
                </c:pt>
                <c:pt idx="1413">
                  <c:v>-0.53500037117191823</c:v>
                </c:pt>
                <c:pt idx="1414">
                  <c:v>-0.53489941178122535</c:v>
                </c:pt>
                <c:pt idx="1415">
                  <c:v>-0.53549954490881646</c:v>
                </c:pt>
                <c:pt idx="1416">
                  <c:v>-0.53920031776942778</c:v>
                </c:pt>
                <c:pt idx="1417">
                  <c:v>-0.54269948806904722</c:v>
                </c:pt>
                <c:pt idx="1418">
                  <c:v>-0.54370047226257157</c:v>
                </c:pt>
                <c:pt idx="1419">
                  <c:v>-0.54179962768830592</c:v>
                </c:pt>
                <c:pt idx="1420">
                  <c:v>-0.54219944687065436</c:v>
                </c:pt>
                <c:pt idx="1421">
                  <c:v>-0.54280060310702538</c:v>
                </c:pt>
                <c:pt idx="1422">
                  <c:v>-0.54329940528987208</c:v>
                </c:pt>
                <c:pt idx="1423">
                  <c:v>-0.54240073661640054</c:v>
                </c:pt>
                <c:pt idx="1424">
                  <c:v>-0.54759926109545631</c:v>
                </c:pt>
                <c:pt idx="1425">
                  <c:v>-0.5458996810921235</c:v>
                </c:pt>
                <c:pt idx="1426">
                  <c:v>-0.55010042076173704</c:v>
                </c:pt>
                <c:pt idx="1427">
                  <c:v>-0.55179956398205832</c:v>
                </c:pt>
                <c:pt idx="1428">
                  <c:v>-0.55300054817780619</c:v>
                </c:pt>
                <c:pt idx="1429">
                  <c:v>-0.55449969139590394</c:v>
                </c:pt>
                <c:pt idx="1430">
                  <c:v>-0.55639929924655007</c:v>
                </c:pt>
                <c:pt idx="1431">
                  <c:v>-0.55390066376276081</c:v>
                </c:pt>
                <c:pt idx="1432">
                  <c:v>-0.55239944191271206</c:v>
                </c:pt>
                <c:pt idx="1433">
                  <c:v>-0.5518004592959187</c:v>
                </c:pt>
                <c:pt idx="1434">
                  <c:v>-0.54869946975668427</c:v>
                </c:pt>
                <c:pt idx="1435">
                  <c:v>-0.54809960289276205</c:v>
                </c:pt>
                <c:pt idx="1436">
                  <c:v>-0.54950040893891128</c:v>
                </c:pt>
                <c:pt idx="1437">
                  <c:v>-0.55239955520664807</c:v>
                </c:pt>
                <c:pt idx="1438">
                  <c:v>-0.55570036125573097</c:v>
                </c:pt>
                <c:pt idx="1439">
                  <c:v>-0.55629963417595718</c:v>
                </c:pt>
                <c:pt idx="1440">
                  <c:v>-0.55789948349411134</c:v>
                </c:pt>
                <c:pt idx="1441">
                  <c:v>-0.55790042839362286</c:v>
                </c:pt>
                <c:pt idx="1442">
                  <c:v>-0.5576994628936518</c:v>
                </c:pt>
                <c:pt idx="1443">
                  <c:v>-0.55840054664440686</c:v>
                </c:pt>
                <c:pt idx="1444">
                  <c:v>-0.55609941521106521</c:v>
                </c:pt>
                <c:pt idx="1445">
                  <c:v>-0.55869965095916996</c:v>
                </c:pt>
                <c:pt idx="1446">
                  <c:v>-0.56330045700451592</c:v>
                </c:pt>
                <c:pt idx="1447">
                  <c:v>-0.56549944916332606</c:v>
                </c:pt>
                <c:pt idx="1448">
                  <c:v>-0.56410060844791587</c:v>
                </c:pt>
                <c:pt idx="1449">
                  <c:v>-0.56509960976109141</c:v>
                </c:pt>
                <c:pt idx="1450">
                  <c:v>-0.56799956169561483</c:v>
                </c:pt>
                <c:pt idx="1451">
                  <c:v>-0.56830057907791343</c:v>
                </c:pt>
                <c:pt idx="1452">
                  <c:v>-0.57349957123369677</c:v>
                </c:pt>
                <c:pt idx="1453">
                  <c:v>-0.5765003938722657</c:v>
                </c:pt>
                <c:pt idx="1454">
                  <c:v>-0.57469957332796184</c:v>
                </c:pt>
                <c:pt idx="1455">
                  <c:v>-0.57019954796123784</c:v>
                </c:pt>
                <c:pt idx="1456">
                  <c:v>-0.56800040684174746</c:v>
                </c:pt>
                <c:pt idx="1457">
                  <c:v>-0.56749943828617688</c:v>
                </c:pt>
                <c:pt idx="1458">
                  <c:v>-0.56720048886199947</c:v>
                </c:pt>
                <c:pt idx="1459">
                  <c:v>-0.56609958229091717</c:v>
                </c:pt>
                <c:pt idx="1460">
                  <c:v>-0.56509970932529541</c:v>
                </c:pt>
                <c:pt idx="1461">
                  <c:v>-0.56580032367492095</c:v>
                </c:pt>
                <c:pt idx="1462">
                  <c:v>-0.56629944420274114</c:v>
                </c:pt>
                <c:pt idx="1463">
                  <c:v>-0.56470051441283431</c:v>
                </c:pt>
                <c:pt idx="1464">
                  <c:v>-0.56499955807521474</c:v>
                </c:pt>
                <c:pt idx="1465">
                  <c:v>-0.56909941349294968</c:v>
                </c:pt>
                <c:pt idx="1466">
                  <c:v>-0.57000057278492022</c:v>
                </c:pt>
                <c:pt idx="1467">
                  <c:v>-0.56909939156321343</c:v>
                </c:pt>
                <c:pt idx="1468">
                  <c:v>-0.56850062026933301</c:v>
                </c:pt>
                <c:pt idx="1469">
                  <c:v>-0.56459933948644903</c:v>
                </c:pt>
                <c:pt idx="1470">
                  <c:v>-0.56369922371231951</c:v>
                </c:pt>
                <c:pt idx="1471">
                  <c:v>-0.56110074673051713</c:v>
                </c:pt>
                <c:pt idx="1472">
                  <c:v>-0.56279927425930509</c:v>
                </c:pt>
                <c:pt idx="1473">
                  <c:v>-0.55760074443969643</c:v>
                </c:pt>
                <c:pt idx="1474">
                  <c:v>-0.55859968243021285</c:v>
                </c:pt>
                <c:pt idx="1475">
                  <c:v>-0.56159954833856318</c:v>
                </c:pt>
                <c:pt idx="1476">
                  <c:v>-0.56230044041149085</c:v>
                </c:pt>
                <c:pt idx="1477">
                  <c:v>-0.56459965438989457</c:v>
                </c:pt>
                <c:pt idx="1478">
                  <c:v>-0.5675003381766146</c:v>
                </c:pt>
                <c:pt idx="1479">
                  <c:v>-0.56799979058268946</c:v>
                </c:pt>
                <c:pt idx="1480">
                  <c:v>-0.57369944515812676</c:v>
                </c:pt>
                <c:pt idx="1481">
                  <c:v>-0.57280051537236432</c:v>
                </c:pt>
                <c:pt idx="1482">
                  <c:v>-0.57219951973092975</c:v>
                </c:pt>
                <c:pt idx="1483">
                  <c:v>-0.56890053710958455</c:v>
                </c:pt>
                <c:pt idx="1484">
                  <c:v>-0.56839958820637548</c:v>
                </c:pt>
                <c:pt idx="1485">
                  <c:v>-0.56769974842609372</c:v>
                </c:pt>
                <c:pt idx="1486">
                  <c:v>-0.56920024051942164</c:v>
                </c:pt>
                <c:pt idx="1487">
                  <c:v>-0.56899949684157036</c:v>
                </c:pt>
                <c:pt idx="1488">
                  <c:v>-0.56690049458120484</c:v>
                </c:pt>
                <c:pt idx="1489">
                  <c:v>-0.56529952163691632</c:v>
                </c:pt>
                <c:pt idx="1490">
                  <c:v>-0.56489953251002589</c:v>
                </c:pt>
                <c:pt idx="1491">
                  <c:v>-0.56380039139185101</c:v>
                </c:pt>
                <c:pt idx="1492">
                  <c:v>-0.5628997201929451</c:v>
                </c:pt>
                <c:pt idx="1493">
                  <c:v>-0.56200031795742689</c:v>
                </c:pt>
                <c:pt idx="1494">
                  <c:v>-0.56799981098447461</c:v>
                </c:pt>
                <c:pt idx="1495">
                  <c:v>-0.57119977036199998</c:v>
                </c:pt>
                <c:pt idx="1496">
                  <c:v>-0.57250029563874705</c:v>
                </c:pt>
                <c:pt idx="1497">
                  <c:v>-0.57359988079406321</c:v>
                </c:pt>
                <c:pt idx="1498">
                  <c:v>-0.57560012836620444</c:v>
                </c:pt>
                <c:pt idx="1499">
                  <c:v>-0.57569962005800335</c:v>
                </c:pt>
                <c:pt idx="1500">
                  <c:v>-0.57529972743941471</c:v>
                </c:pt>
                <c:pt idx="1501">
                  <c:v>-0.57570034179661889</c:v>
                </c:pt>
                <c:pt idx="1502">
                  <c:v>-0.57739948501694016</c:v>
                </c:pt>
                <c:pt idx="1503">
                  <c:v>-0.57800044956820784</c:v>
                </c:pt>
                <c:pt idx="1504">
                  <c:v>-0.57779944953654194</c:v>
                </c:pt>
                <c:pt idx="1505">
                  <c:v>-0.57809985428320942</c:v>
                </c:pt>
                <c:pt idx="1506">
                  <c:v>-0.57780013504816452</c:v>
                </c:pt>
                <c:pt idx="1507">
                  <c:v>-0.57679956169886282</c:v>
                </c:pt>
                <c:pt idx="1508">
                  <c:v>-0.57570047340414021</c:v>
                </c:pt>
                <c:pt idx="1509">
                  <c:v>-0.57409952450689161</c:v>
                </c:pt>
                <c:pt idx="1510">
                  <c:v>-0.57459953232319094</c:v>
                </c:pt>
                <c:pt idx="1511">
                  <c:v>-0.57230046367476461</c:v>
                </c:pt>
                <c:pt idx="1512">
                  <c:v>-0.57429938202403719</c:v>
                </c:pt>
                <c:pt idx="1513">
                  <c:v>-0.57200057449517772</c:v>
                </c:pt>
                <c:pt idx="1514">
                  <c:v>-0.56679958191671176</c:v>
                </c:pt>
                <c:pt idx="1515">
                  <c:v>-0.56509950370673323</c:v>
                </c:pt>
                <c:pt idx="1516">
                  <c:v>-0.56740050144435372</c:v>
                </c:pt>
                <c:pt idx="1517">
                  <c:v>-0.57039957218512427</c:v>
                </c:pt>
                <c:pt idx="1518">
                  <c:v>-0.56910037822672166</c:v>
                </c:pt>
                <c:pt idx="1519">
                  <c:v>-0.566599740224774</c:v>
                </c:pt>
                <c:pt idx="1520">
                  <c:v>-0.56959970569732832</c:v>
                </c:pt>
                <c:pt idx="1521">
                  <c:v>-0.5733002309789299</c:v>
                </c:pt>
                <c:pt idx="1522">
                  <c:v>-0.5750997934374027</c:v>
                </c:pt>
                <c:pt idx="1523">
                  <c:v>-0.57500026588240871</c:v>
                </c:pt>
                <c:pt idx="1524">
                  <c:v>-0.57539968814671738</c:v>
                </c:pt>
                <c:pt idx="1525">
                  <c:v>-0.5747995872516185</c:v>
                </c:pt>
                <c:pt idx="1526">
                  <c:v>-0.57220046272414038</c:v>
                </c:pt>
                <c:pt idx="1527">
                  <c:v>-0.57049978542636381</c:v>
                </c:pt>
                <c:pt idx="1528">
                  <c:v>-0.56830027751857415</c:v>
                </c:pt>
                <c:pt idx="1529">
                  <c:v>-0.57089970112429</c:v>
                </c:pt>
                <c:pt idx="1530">
                  <c:v>-0.57499973296944518</c:v>
                </c:pt>
                <c:pt idx="1531">
                  <c:v>-0.57710020542435814</c:v>
                </c:pt>
                <c:pt idx="1532">
                  <c:v>-0.57639949798613088</c:v>
                </c:pt>
                <c:pt idx="1533">
                  <c:v>-0.5721004096994875</c:v>
                </c:pt>
                <c:pt idx="1534">
                  <c:v>-0.57109970226883888</c:v>
                </c:pt>
                <c:pt idx="1535">
                  <c:v>-0.57209965115180239</c:v>
                </c:pt>
                <c:pt idx="1536">
                  <c:v>-0.57120033188402886</c:v>
                </c:pt>
                <c:pt idx="1537">
                  <c:v>-0.57229945545259397</c:v>
                </c:pt>
                <c:pt idx="1538">
                  <c:v>-0.56860059509199345</c:v>
                </c:pt>
                <c:pt idx="1539">
                  <c:v>-0.56939926586346701</c:v>
                </c:pt>
                <c:pt idx="1540">
                  <c:v>-0.56429941120586591</c:v>
                </c:pt>
                <c:pt idx="1541">
                  <c:v>-0.56030058403121075</c:v>
                </c:pt>
                <c:pt idx="1542">
                  <c:v>-0.5614997844750178</c:v>
                </c:pt>
                <c:pt idx="1543">
                  <c:v>-0.56330029316450236</c:v>
                </c:pt>
                <c:pt idx="1544">
                  <c:v>-0.56819975910912035</c:v>
                </c:pt>
                <c:pt idx="1545">
                  <c:v>-0.57139968834235333</c:v>
                </c:pt>
                <c:pt idx="1546">
                  <c:v>-0.57150037212704774</c:v>
                </c:pt>
                <c:pt idx="1547">
                  <c:v>-0.56839963760285173</c:v>
                </c:pt>
                <c:pt idx="1548">
                  <c:v>-0.56700033798551885</c:v>
                </c:pt>
                <c:pt idx="1549">
                  <c:v>-0.56379982967337128</c:v>
                </c:pt>
                <c:pt idx="1550">
                  <c:v>-0.56539963665272808</c:v>
                </c:pt>
                <c:pt idx="1551">
                  <c:v>-0.56370033703569788</c:v>
                </c:pt>
                <c:pt idx="1552">
                  <c:v>-0.56739972172363196</c:v>
                </c:pt>
                <c:pt idx="1553">
                  <c:v>-0.57020024700614158</c:v>
                </c:pt>
                <c:pt idx="1554">
                  <c:v>-0.56819942645961419</c:v>
                </c:pt>
                <c:pt idx="1555">
                  <c:v>-0.56629949016496539</c:v>
                </c:pt>
                <c:pt idx="1556">
                  <c:v>-0.56840048790036235</c:v>
                </c:pt>
                <c:pt idx="1557">
                  <c:v>-0.57099932022538269</c:v>
                </c:pt>
                <c:pt idx="1558">
                  <c:v>-0.56930068473593565</c:v>
                </c:pt>
                <c:pt idx="1559">
                  <c:v>-0.56949941749917343</c:v>
                </c:pt>
                <c:pt idx="1560">
                  <c:v>-0.56839975891489303</c:v>
                </c:pt>
                <c:pt idx="1561">
                  <c:v>-0.57170017853059107</c:v>
                </c:pt>
                <c:pt idx="1562">
                  <c:v>-0.57259967632126063</c:v>
                </c:pt>
                <c:pt idx="1563">
                  <c:v>-0.57260034351929789</c:v>
                </c:pt>
                <c:pt idx="1564">
                  <c:v>-0.57629990463465219</c:v>
                </c:pt>
                <c:pt idx="1565">
                  <c:v>-0.57949972515780246</c:v>
                </c:pt>
                <c:pt idx="1566">
                  <c:v>-0.58090023385011591</c:v>
                </c:pt>
                <c:pt idx="1567">
                  <c:v>-0.58319939365901519</c:v>
                </c:pt>
                <c:pt idx="1568">
                  <c:v>-0.58310069179424318</c:v>
                </c:pt>
                <c:pt idx="1569">
                  <c:v>-0.58169971885945415</c:v>
                </c:pt>
                <c:pt idx="1570">
                  <c:v>-0.58239964809763478</c:v>
                </c:pt>
                <c:pt idx="1571">
                  <c:v>-0.58260040131426649</c:v>
                </c:pt>
                <c:pt idx="1572">
                  <c:v>-0.58279973622120451</c:v>
                </c:pt>
                <c:pt idx="1573">
                  <c:v>-0.58050031433231197</c:v>
                </c:pt>
                <c:pt idx="1574">
                  <c:v>-0.5808997304920922</c:v>
                </c:pt>
                <c:pt idx="1575">
                  <c:v>-0.58259973220992833</c:v>
                </c:pt>
                <c:pt idx="1576">
                  <c:v>-0.58430024090193911</c:v>
                </c:pt>
                <c:pt idx="1577">
                  <c:v>-0.5858996177703375</c:v>
                </c:pt>
                <c:pt idx="1578">
                  <c:v>-0.58300040722679114</c:v>
                </c:pt>
                <c:pt idx="1579">
                  <c:v>-0.58889957886276534</c:v>
                </c:pt>
                <c:pt idx="1580">
                  <c:v>-0.59299970283609582</c:v>
                </c:pt>
                <c:pt idx="1581">
                  <c:v>-0.5935003866252373</c:v>
                </c:pt>
                <c:pt idx="1582">
                  <c:v>-0.59399929142091423</c:v>
                </c:pt>
                <c:pt idx="1583">
                  <c:v>-0.59050060615845723</c:v>
                </c:pt>
                <c:pt idx="1584">
                  <c:v>-0.58789956989494385</c:v>
                </c:pt>
                <c:pt idx="1585">
                  <c:v>-0.58669952793570701</c:v>
                </c:pt>
                <c:pt idx="1586">
                  <c:v>-0.58610045624664053</c:v>
                </c:pt>
                <c:pt idx="1587">
                  <c:v>-0.58879961738421116</c:v>
                </c:pt>
                <c:pt idx="1588">
                  <c:v>-0.59070030117436545</c:v>
                </c:pt>
                <c:pt idx="1589">
                  <c:v>-0.59569939289212925</c:v>
                </c:pt>
                <c:pt idx="1590">
                  <c:v>-0.59559949283720925</c:v>
                </c:pt>
                <c:pt idx="1591">
                  <c:v>-0.5954005071616848</c:v>
                </c:pt>
                <c:pt idx="1592">
                  <c:v>-0.59169973335519899</c:v>
                </c:pt>
                <c:pt idx="1593">
                  <c:v>-0.59360027523507597</c:v>
                </c:pt>
                <c:pt idx="1594">
                  <c:v>-0.59699991322122514</c:v>
                </c:pt>
                <c:pt idx="1595">
                  <c:v>-0.60289962807291886</c:v>
                </c:pt>
                <c:pt idx="1596">
                  <c:v>-0.60230029526428552</c:v>
                </c:pt>
                <c:pt idx="1597">
                  <c:v>-0.6046996179575217</c:v>
                </c:pt>
                <c:pt idx="1598">
                  <c:v>-0.60270033798587974</c:v>
                </c:pt>
                <c:pt idx="1599">
                  <c:v>-0.60699957905308111</c:v>
                </c:pt>
                <c:pt idx="1600">
                  <c:v>-0.60809997463366017</c:v>
                </c:pt>
                <c:pt idx="1601">
                  <c:v>-0.61260001087066485</c:v>
                </c:pt>
                <c:pt idx="1602">
                  <c:v>-0.61619974098721286</c:v>
                </c:pt>
                <c:pt idx="1603">
                  <c:v>-0.62150028286851011</c:v>
                </c:pt>
                <c:pt idx="1604">
                  <c:v>-0.62359955273132073</c:v>
                </c:pt>
                <c:pt idx="1605">
                  <c:v>-0.62279971599491546</c:v>
                </c:pt>
                <c:pt idx="1606">
                  <c:v>-0.62370033036131645</c:v>
                </c:pt>
                <c:pt idx="1607">
                  <c:v>-0.62639974651392549</c:v>
                </c:pt>
                <c:pt idx="1608">
                  <c:v>-0.62990028839703882</c:v>
                </c:pt>
                <c:pt idx="1609">
                  <c:v>-0.62949956874945201</c:v>
                </c:pt>
                <c:pt idx="1610">
                  <c:v>-0.63239954032906098</c:v>
                </c:pt>
                <c:pt idx="1611">
                  <c:v>-0.62880048828810686</c:v>
                </c:pt>
                <c:pt idx="1612">
                  <c:v>-0.63049981842777925</c:v>
                </c:pt>
                <c:pt idx="1613">
                  <c:v>-0.62970013542508241</c:v>
                </c:pt>
                <c:pt idx="1614">
                  <c:v>-0.63299972058302956</c:v>
                </c:pt>
                <c:pt idx="1615">
                  <c:v>-0.63669964981090743</c:v>
                </c:pt>
                <c:pt idx="1616">
                  <c:v>-0.6380002973601222</c:v>
                </c:pt>
                <c:pt idx="1617">
                  <c:v>-0.63569972573168343</c:v>
                </c:pt>
                <c:pt idx="1618">
                  <c:v>-0.63360021782136755</c:v>
                </c:pt>
                <c:pt idx="1619">
                  <c:v>-0.63129964924155502</c:v>
                </c:pt>
                <c:pt idx="1620">
                  <c:v>-0.62809984264458762</c:v>
                </c:pt>
                <c:pt idx="1621">
                  <c:v>-0.63120012340368703</c:v>
                </c:pt>
                <c:pt idx="1622">
                  <c:v>-0.62949974651564844</c:v>
                </c:pt>
                <c:pt idx="1623">
                  <c:v>-0.63250022202555556</c:v>
                </c:pt>
                <c:pt idx="1624">
                  <c:v>-0.63069949798955349</c:v>
                </c:pt>
                <c:pt idx="1625">
                  <c:v>-0.62609960842382861</c:v>
                </c:pt>
                <c:pt idx="1626">
                  <c:v>-0.62280034503783099</c:v>
                </c:pt>
                <c:pt idx="1627">
                  <c:v>-0.62239946251793299</c:v>
                </c:pt>
                <c:pt idx="1628">
                  <c:v>-0.61800052967009833</c:v>
                </c:pt>
                <c:pt idx="1629">
                  <c:v>-0.61769959736557212</c:v>
                </c:pt>
                <c:pt idx="1630">
                  <c:v>-0.6161995327056502</c:v>
                </c:pt>
                <c:pt idx="1631">
                  <c:v>-0.62010048064985313</c:v>
                </c:pt>
                <c:pt idx="1632">
                  <c:v>-0.62119994659587974</c:v>
                </c:pt>
                <c:pt idx="1633">
                  <c:v>-0.62210010509443237</c:v>
                </c:pt>
                <c:pt idx="1634">
                  <c:v>-0.62209939461172326</c:v>
                </c:pt>
                <c:pt idx="1635">
                  <c:v>-0.62129959717276506</c:v>
                </c:pt>
                <c:pt idx="1636">
                  <c:v>-0.62240043640485965</c:v>
                </c:pt>
                <c:pt idx="1637">
                  <c:v>-0.62769970321824076</c:v>
                </c:pt>
                <c:pt idx="1638">
                  <c:v>-0.62860028439172311</c:v>
                </c:pt>
                <c:pt idx="1639">
                  <c:v>-0.63149947567580966</c:v>
                </c:pt>
                <c:pt idx="1640">
                  <c:v>-0.63179986077011563</c:v>
                </c:pt>
                <c:pt idx="1641">
                  <c:v>-0.63320012188341934</c:v>
                </c:pt>
                <c:pt idx="1642">
                  <c:v>-0.63439978256792529</c:v>
                </c:pt>
                <c:pt idx="1643">
                  <c:v>-0.63610027160757454</c:v>
                </c:pt>
                <c:pt idx="1644">
                  <c:v>-0.64029993973235833</c:v>
                </c:pt>
                <c:pt idx="1645">
                  <c:v>-0.64459978733066237</c:v>
                </c:pt>
                <c:pt idx="1646">
                  <c:v>-0.64660025978810154</c:v>
                </c:pt>
                <c:pt idx="1647">
                  <c:v>-0.64639946022361983</c:v>
                </c:pt>
                <c:pt idx="1648">
                  <c:v>-0.64460047760076122</c:v>
                </c:pt>
                <c:pt idx="1649">
                  <c:v>-0.64069927978562191</c:v>
                </c:pt>
                <c:pt idx="1650">
                  <c:v>-0.63539952774590347</c:v>
                </c:pt>
                <c:pt idx="1651">
                  <c:v>-0.63200056171626784</c:v>
                </c:pt>
                <c:pt idx="1652">
                  <c:v>-0.63319965343544027</c:v>
                </c:pt>
                <c:pt idx="1653">
                  <c:v>-0.63510035687068012</c:v>
                </c:pt>
                <c:pt idx="1654">
                  <c:v>-0.63389964638190577</c:v>
                </c:pt>
                <c:pt idx="1655">
                  <c:v>-0.63439966774603818</c:v>
                </c:pt>
                <c:pt idx="1656">
                  <c:v>-0.63410034847765928</c:v>
                </c:pt>
                <c:pt idx="1657">
                  <c:v>-0.63669965525332373</c:v>
                </c:pt>
                <c:pt idx="1658">
                  <c:v>-0.63490032243862515</c:v>
                </c:pt>
                <c:pt idx="1659">
                  <c:v>-0.63419949712988455</c:v>
                </c:pt>
                <c:pt idx="1660">
                  <c:v>-0.63139998484257376</c:v>
                </c:pt>
                <c:pt idx="1661">
                  <c:v>-0.62940068521857029</c:v>
                </c:pt>
                <c:pt idx="1662">
                  <c:v>-0.62739982605125988</c:v>
                </c:pt>
                <c:pt idx="1663">
                  <c:v>-0.62709998455102323</c:v>
                </c:pt>
                <c:pt idx="1664">
                  <c:v>-0.6231999930460006</c:v>
                </c:pt>
                <c:pt idx="1665">
                  <c:v>-0.62190001134877093</c:v>
                </c:pt>
                <c:pt idx="1666">
                  <c:v>-0.62150064230809221</c:v>
                </c:pt>
                <c:pt idx="1667">
                  <c:v>-0.62169895849365275</c:v>
                </c:pt>
                <c:pt idx="1668">
                  <c:v>-0.61959999246755615</c:v>
                </c:pt>
                <c:pt idx="1669">
                  <c:v>-0.61939998436719179</c:v>
                </c:pt>
                <c:pt idx="1670">
                  <c:v>-0.61800001488154521</c:v>
                </c:pt>
                <c:pt idx="1671">
                  <c:v>-0.6179005499870982</c:v>
                </c:pt>
                <c:pt idx="1672">
                  <c:v>-0.6211992244789144</c:v>
                </c:pt>
                <c:pt idx="1673">
                  <c:v>-0.62080000410060165</c:v>
                </c:pt>
                <c:pt idx="1674">
                  <c:v>-0.62080001259164419</c:v>
                </c:pt>
                <c:pt idx="1675">
                  <c:v>-0.61550001669093035</c:v>
                </c:pt>
                <c:pt idx="1676">
                  <c:v>-0.61370035028812708</c:v>
                </c:pt>
                <c:pt idx="1677">
                  <c:v>-0.61259947824873962</c:v>
                </c:pt>
                <c:pt idx="1678">
                  <c:v>-0.61509997034590924</c:v>
                </c:pt>
                <c:pt idx="1679">
                  <c:v>-0.61239999409008306</c:v>
                </c:pt>
                <c:pt idx="1680">
                  <c:v>-0.61290002594614634</c:v>
                </c:pt>
                <c:pt idx="1681">
                  <c:v>-0.61550049162178766</c:v>
                </c:pt>
                <c:pt idx="1682">
                  <c:v>-0.61469915867201053</c:v>
                </c:pt>
                <c:pt idx="1683">
                  <c:v>-0.61369999113230733</c:v>
                </c:pt>
                <c:pt idx="1684">
                  <c:v>-0.61119997253990732</c:v>
                </c:pt>
                <c:pt idx="1685">
                  <c:v>-0.61219997797888936</c:v>
                </c:pt>
                <c:pt idx="1686">
                  <c:v>-0.6135008534474764</c:v>
                </c:pt>
                <c:pt idx="1687">
                  <c:v>-0.61489953708951361</c:v>
                </c:pt>
                <c:pt idx="1688">
                  <c:v>-0.61699997635150794</c:v>
                </c:pt>
                <c:pt idx="1689">
                  <c:v>-0.61720001497451449</c:v>
                </c:pt>
                <c:pt idx="1690">
                  <c:v>-0.61960002107662149</c:v>
                </c:pt>
                <c:pt idx="1691">
                  <c:v>-0.62270045051991474</c:v>
                </c:pt>
                <c:pt idx="1692">
                  <c:v>-0.62229969158943277</c:v>
                </c:pt>
                <c:pt idx="1693">
                  <c:v>-0.62699998216703534</c:v>
                </c:pt>
                <c:pt idx="1694">
                  <c:v>-0.625000023173925</c:v>
                </c:pt>
                <c:pt idx="1695">
                  <c:v>-0.62560000524536008</c:v>
                </c:pt>
                <c:pt idx="1696">
                  <c:v>-0.6272003554404364</c:v>
                </c:pt>
                <c:pt idx="1697">
                  <c:v>-0.62669972181174671</c:v>
                </c:pt>
                <c:pt idx="1698">
                  <c:v>-0.62499998598650564</c:v>
                </c:pt>
                <c:pt idx="1699">
                  <c:v>-0.62650002155714901</c:v>
                </c:pt>
                <c:pt idx="1700">
                  <c:v>-0.62620002327457769</c:v>
                </c:pt>
                <c:pt idx="1701">
                  <c:v>-0.62230090856610332</c:v>
                </c:pt>
                <c:pt idx="1702">
                  <c:v>-0.61909960136836162</c:v>
                </c:pt>
                <c:pt idx="1703">
                  <c:v>-0.61769998779345769</c:v>
                </c:pt>
                <c:pt idx="1704">
                  <c:v>-0.61090001220873091</c:v>
                </c:pt>
                <c:pt idx="1705">
                  <c:v>-0.60640002613945398</c:v>
                </c:pt>
                <c:pt idx="1706">
                  <c:v>-0.60360112276248401</c:v>
                </c:pt>
                <c:pt idx="1707">
                  <c:v>-0.60069947825104464</c:v>
                </c:pt>
                <c:pt idx="1708">
                  <c:v>-0.60099997034558328</c:v>
                </c:pt>
                <c:pt idx="1709">
                  <c:v>-0.59740001879254123</c:v>
                </c:pt>
                <c:pt idx="1710">
                  <c:v>-0.60200002794590546</c:v>
                </c:pt>
                <c:pt idx="1711">
                  <c:v>-0.60670021286932752</c:v>
                </c:pt>
                <c:pt idx="1712">
                  <c:v>-0.60679886159778107</c:v>
                </c:pt>
                <c:pt idx="1713">
                  <c:v>-0.60070001783606131</c:v>
                </c:pt>
                <c:pt idx="1714">
                  <c:v>-0.60130001344805351</c:v>
                </c:pt>
                <c:pt idx="1715">
                  <c:v>-0.60189999924477888</c:v>
                </c:pt>
                <c:pt idx="1716">
                  <c:v>-0.59810104303323897</c:v>
                </c:pt>
                <c:pt idx="1717">
                  <c:v>-0.59609944458497921</c:v>
                </c:pt>
                <c:pt idx="1718">
                  <c:v>-0.59359997969295364</c:v>
                </c:pt>
                <c:pt idx="1719">
                  <c:v>-0.59219998140906682</c:v>
                </c:pt>
                <c:pt idx="1720">
                  <c:v>-0.59259997568005929</c:v>
                </c:pt>
                <c:pt idx="1721">
                  <c:v>-0.59030062323290622</c:v>
                </c:pt>
                <c:pt idx="1722">
                  <c:v>-0.58589921407838119</c:v>
                </c:pt>
                <c:pt idx="1723">
                  <c:v>-0.58539999370987061</c:v>
                </c:pt>
                <c:pt idx="1724">
                  <c:v>-0.58760001201881096</c:v>
                </c:pt>
                <c:pt idx="1725">
                  <c:v>-0.58540001983783441</c:v>
                </c:pt>
                <c:pt idx="1726">
                  <c:v>-0.57910083571186988</c:v>
                </c:pt>
                <c:pt idx="1727">
                  <c:v>-0.57669910278491443</c:v>
                </c:pt>
                <c:pt idx="1728">
                  <c:v>-0.57310001450241543</c:v>
                </c:pt>
                <c:pt idx="1729">
                  <c:v>-0.57380001382989576</c:v>
                </c:pt>
                <c:pt idx="1730">
                  <c:v>-0.57209999590122607</c:v>
                </c:pt>
                <c:pt idx="1731">
                  <c:v>-0.57510050458949991</c:v>
                </c:pt>
                <c:pt idx="1732">
                  <c:v>-0.57709924173832405</c:v>
                </c:pt>
                <c:pt idx="1733">
                  <c:v>-0.57630000477365684</c:v>
                </c:pt>
                <c:pt idx="1734">
                  <c:v>-0.57439999294729205</c:v>
                </c:pt>
                <c:pt idx="1735">
                  <c:v>-0.56990000381483696</c:v>
                </c:pt>
                <c:pt idx="1736">
                  <c:v>-0.57450045967561891</c:v>
                </c:pt>
                <c:pt idx="1737">
                  <c:v>-0.57709904747025575</c:v>
                </c:pt>
                <c:pt idx="1738">
                  <c:v>-0.57499998560524546</c:v>
                </c:pt>
                <c:pt idx="1739">
                  <c:v>-0.57180000019434374</c:v>
                </c:pt>
                <c:pt idx="1740">
                  <c:v>-0.57139997243939433</c:v>
                </c:pt>
                <c:pt idx="1741">
                  <c:v>-0.5736001475379453</c:v>
                </c:pt>
                <c:pt idx="1742">
                  <c:v>-0.57199961281003198</c:v>
                </c:pt>
                <c:pt idx="1743">
                  <c:v>-0.572899989419966</c:v>
                </c:pt>
                <c:pt idx="1744">
                  <c:v>-0.57700002937781392</c:v>
                </c:pt>
                <c:pt idx="1745">
                  <c:v>-0.57580000162124634</c:v>
                </c:pt>
                <c:pt idx="1746">
                  <c:v>-0.57480048389697913</c:v>
                </c:pt>
                <c:pt idx="1747">
                  <c:v>-0.57579957628331613</c:v>
                </c:pt>
                <c:pt idx="1748">
                  <c:v>-0.57590000572236022</c:v>
                </c:pt>
                <c:pt idx="1749">
                  <c:v>-0.57639997119986219</c:v>
                </c:pt>
                <c:pt idx="1750">
                  <c:v>-0.58100001049751882</c:v>
                </c:pt>
                <c:pt idx="1751">
                  <c:v>-0.57750093202776043</c:v>
                </c:pt>
                <c:pt idx="1752">
                  <c:v>-0.57609930849866942</c:v>
                </c:pt>
                <c:pt idx="1753">
                  <c:v>-0.57239999227749649</c:v>
                </c:pt>
                <c:pt idx="1754">
                  <c:v>-0.56800002956151729</c:v>
                </c:pt>
                <c:pt idx="1755">
                  <c:v>-0.56699999809643487</c:v>
                </c:pt>
                <c:pt idx="1756">
                  <c:v>-0.56900054979632841</c:v>
                </c:pt>
                <c:pt idx="1757">
                  <c:v>-0.56669968691130634</c:v>
                </c:pt>
                <c:pt idx="1758">
                  <c:v>-0.56469999408727745</c:v>
                </c:pt>
                <c:pt idx="1759">
                  <c:v>-0.56410000562755158</c:v>
                </c:pt>
                <c:pt idx="1760">
                  <c:v>-0.56110002260538749</c:v>
                </c:pt>
                <c:pt idx="1761">
                  <c:v>-0.55600101356685627</c:v>
                </c:pt>
                <c:pt idx="1762">
                  <c:v>-0.55559945640561637</c:v>
                </c:pt>
                <c:pt idx="1763">
                  <c:v>-0.55430002469802275</c:v>
                </c:pt>
                <c:pt idx="1764">
                  <c:v>-0.55370001964911353</c:v>
                </c:pt>
                <c:pt idx="1765">
                  <c:v>-0.56139997969148681</c:v>
                </c:pt>
                <c:pt idx="1766">
                  <c:v>-0.56450000611221185</c:v>
                </c:pt>
                <c:pt idx="1767">
                  <c:v>-0.56369967117643682</c:v>
                </c:pt>
                <c:pt idx="1768">
                  <c:v>-0.56810002136626281</c:v>
                </c:pt>
                <c:pt idx="1769">
                  <c:v>-0.57040001392306294</c:v>
                </c:pt>
                <c:pt idx="1770">
                  <c:v>-0.57509998989553424</c:v>
                </c:pt>
                <c:pt idx="1771">
                  <c:v>-0.57340062084404053</c:v>
                </c:pt>
                <c:pt idx="1772">
                  <c:v>-0.57119915275688982</c:v>
                </c:pt>
                <c:pt idx="1773">
                  <c:v>-0.57159998521819944</c:v>
                </c:pt>
                <c:pt idx="1774">
                  <c:v>-0.5780000146914972</c:v>
                </c:pt>
                <c:pt idx="1775">
                  <c:v>-0.58009999743080698</c:v>
                </c:pt>
                <c:pt idx="1776">
                  <c:v>-0.5826003740367014</c:v>
                </c:pt>
                <c:pt idx="1777">
                  <c:v>-0.58529973126132973</c:v>
                </c:pt>
                <c:pt idx="1778">
                  <c:v>-0.58450002861354733</c:v>
                </c:pt>
                <c:pt idx="1779">
                  <c:v>-0.58110002899775282</c:v>
                </c:pt>
                <c:pt idx="1780">
                  <c:v>-0.5827000080171274</c:v>
                </c:pt>
                <c:pt idx="1781">
                  <c:v>-0.58480015669192653</c:v>
                </c:pt>
                <c:pt idx="1782">
                  <c:v>-0.5916995863954071</c:v>
                </c:pt>
                <c:pt idx="1783">
                  <c:v>-0.59499997282546246</c:v>
                </c:pt>
                <c:pt idx="1784">
                  <c:v>-0.6004000127868494</c:v>
                </c:pt>
                <c:pt idx="1785">
                  <c:v>-0.595000007066119</c:v>
                </c:pt>
                <c:pt idx="1786">
                  <c:v>-0.59530069084576098</c:v>
                </c:pt>
                <c:pt idx="1787">
                  <c:v>-0.59909954719478264</c:v>
                </c:pt>
                <c:pt idx="1788">
                  <c:v>-0.60310000305616995</c:v>
                </c:pt>
                <c:pt idx="1789">
                  <c:v>-0.60429998884501401</c:v>
                </c:pt>
                <c:pt idx="1790">
                  <c:v>-0.60410001053969609</c:v>
                </c:pt>
                <c:pt idx="1791">
                  <c:v>-0.60720042677712627</c:v>
                </c:pt>
                <c:pt idx="1792">
                  <c:v>-0.60559945178101771</c:v>
                </c:pt>
                <c:pt idx="1793">
                  <c:v>-0.60569998688879423</c:v>
                </c:pt>
                <c:pt idx="1794">
                  <c:v>-0.60410001230047783</c:v>
                </c:pt>
                <c:pt idx="1795">
                  <c:v>-0.606000007581315</c:v>
                </c:pt>
                <c:pt idx="1796">
                  <c:v>-0.61010006041760789</c:v>
                </c:pt>
                <c:pt idx="1797">
                  <c:v>-0.61039900684409076</c:v>
                </c:pt>
                <c:pt idx="1798">
                  <c:v>-0.60620001440111082</c:v>
                </c:pt>
                <c:pt idx="1799">
                  <c:v>-0.60990000019228319</c:v>
                </c:pt>
                <c:pt idx="1800">
                  <c:v>-0.61180000595777528</c:v>
                </c:pt>
                <c:pt idx="1801">
                  <c:v>-0.61520001916505862</c:v>
                </c:pt>
                <c:pt idx="1802">
                  <c:v>-0.61359975233062869</c:v>
                </c:pt>
                <c:pt idx="1803">
                  <c:v>-0.61310000667435816</c:v>
                </c:pt>
                <c:pt idx="1804">
                  <c:v>-0.60710000467224745</c:v>
                </c:pt>
                <c:pt idx="1805">
                  <c:v>-0.59939999828930013</c:v>
                </c:pt>
                <c:pt idx="1806">
                  <c:v>-0.5992006424421561</c:v>
                </c:pt>
                <c:pt idx="1807">
                  <c:v>-0.60139966101996833</c:v>
                </c:pt>
                <c:pt idx="1808">
                  <c:v>-0.60180001120897941</c:v>
                </c:pt>
                <c:pt idx="1809">
                  <c:v>-0.60129999733180739</c:v>
                </c:pt>
                <c:pt idx="1810">
                  <c:v>-0.59779999871534528</c:v>
                </c:pt>
                <c:pt idx="1811">
                  <c:v>-0.59580069570802152</c:v>
                </c:pt>
                <c:pt idx="1812">
                  <c:v>-0.59569950294826413</c:v>
                </c:pt>
                <c:pt idx="1813">
                  <c:v>-0.59769998522097012</c:v>
                </c:pt>
                <c:pt idx="1814">
                  <c:v>-0.60090000114723807</c:v>
                </c:pt>
                <c:pt idx="1815">
                  <c:v>-0.59730001268326305</c:v>
                </c:pt>
                <c:pt idx="1816">
                  <c:v>-0.5999000391093432</c:v>
                </c:pt>
                <c:pt idx="1817">
                  <c:v>-0.59849978986312635</c:v>
                </c:pt>
                <c:pt idx="1818">
                  <c:v>-0.60030000458209543</c:v>
                </c:pt>
                <c:pt idx="1819">
                  <c:v>-0.60319999714556616</c:v>
                </c:pt>
                <c:pt idx="1820">
                  <c:v>-0.60309998597949743</c:v>
                </c:pt>
                <c:pt idx="1821">
                  <c:v>-0.60420027012878563</c:v>
                </c:pt>
                <c:pt idx="1822">
                  <c:v>-0.6068998952396214</c:v>
                </c:pt>
                <c:pt idx="1823">
                  <c:v>-0.6104999876988586</c:v>
                </c:pt>
                <c:pt idx="1824">
                  <c:v>-0.61240000667748973</c:v>
                </c:pt>
                <c:pt idx="1825">
                  <c:v>-0.6166999870329164</c:v>
                </c:pt>
                <c:pt idx="1826">
                  <c:v>-0.61650035043567186</c:v>
                </c:pt>
                <c:pt idx="1827">
                  <c:v>-0.61479945774044609</c:v>
                </c:pt>
                <c:pt idx="1828">
                  <c:v>-0.61620000944822095</c:v>
                </c:pt>
                <c:pt idx="1829">
                  <c:v>-0.61380001182260457</c:v>
                </c:pt>
                <c:pt idx="1830">
                  <c:v>-0.61479998812865233</c:v>
                </c:pt>
                <c:pt idx="1831">
                  <c:v>-0.61400043078174349</c:v>
                </c:pt>
                <c:pt idx="1832">
                  <c:v>-0.61529969554248964</c:v>
                </c:pt>
                <c:pt idx="1833">
                  <c:v>-0.61669998951401794</c:v>
                </c:pt>
                <c:pt idx="1834">
                  <c:v>-0.61790000882319873</c:v>
                </c:pt>
                <c:pt idx="1835">
                  <c:v>-0.61520001426106319</c:v>
                </c:pt>
                <c:pt idx="1836">
                  <c:v>-0.61080089955066796</c:v>
                </c:pt>
                <c:pt idx="1837">
                  <c:v>-0.61019982871948741</c:v>
                </c:pt>
                <c:pt idx="1838">
                  <c:v>-0.61029998722369783</c:v>
                </c:pt>
                <c:pt idx="1839">
                  <c:v>-0.61280000620172359</c:v>
                </c:pt>
                <c:pt idx="1840">
                  <c:v>-0.61599998993915506</c:v>
                </c:pt>
                <c:pt idx="1841">
                  <c:v>-0.61770040616829647</c:v>
                </c:pt>
                <c:pt idx="1842">
                  <c:v>-0.61219956631975947</c:v>
                </c:pt>
                <c:pt idx="1843">
                  <c:v>-0.60970000896486454</c:v>
                </c:pt>
                <c:pt idx="1844">
                  <c:v>-0.60890001407096861</c:v>
                </c:pt>
                <c:pt idx="1845">
                  <c:v>-0.6070999859875883</c:v>
                </c:pt>
                <c:pt idx="1846">
                  <c:v>-0.60949994635302573</c:v>
                </c:pt>
                <c:pt idx="1847">
                  <c:v>-0.60879987526277546</c:v>
                </c:pt>
                <c:pt idx="1848">
                  <c:v>-0.61109999413747573</c:v>
                </c:pt>
                <c:pt idx="1849">
                  <c:v>-0.61170001277787378</c:v>
                </c:pt>
                <c:pt idx="1850">
                  <c:v>-0.61099999518046388</c:v>
                </c:pt>
                <c:pt idx="1851">
                  <c:v>-0.61220034537836909</c:v>
                </c:pt>
                <c:pt idx="1852">
                  <c:v>-0.61239989429304842</c:v>
                </c:pt>
                <c:pt idx="1853">
                  <c:v>-0.61340000334166689</c:v>
                </c:pt>
                <c:pt idx="1854">
                  <c:v>-0.61019999862037366</c:v>
                </c:pt>
                <c:pt idx="1855">
                  <c:v>-0.6115000142090139</c:v>
                </c:pt>
                <c:pt idx="1856">
                  <c:v>-0.61219991837424459</c:v>
                </c:pt>
                <c:pt idx="1857">
                  <c:v>-0.6090990029842942</c:v>
                </c:pt>
                <c:pt idx="1858">
                  <c:v>-0.60610001054010354</c:v>
                </c:pt>
                <c:pt idx="1859">
                  <c:v>-0.61159999800293008</c:v>
                </c:pt>
                <c:pt idx="1860">
                  <c:v>-0.61010000749229221</c:v>
                </c:pt>
                <c:pt idx="1861">
                  <c:v>-0.61220003390189959</c:v>
                </c:pt>
                <c:pt idx="1862">
                  <c:v>-0.61389956555649405</c:v>
                </c:pt>
                <c:pt idx="1863">
                  <c:v>-0.61460000820079586</c:v>
                </c:pt>
                <c:pt idx="1864">
                  <c:v>-0.61450000348850153</c:v>
                </c:pt>
                <c:pt idx="1865">
                  <c:v>-0.61969998994027264</c:v>
                </c:pt>
                <c:pt idx="1866">
                  <c:v>-0.62379983144637663</c:v>
                </c:pt>
                <c:pt idx="1867">
                  <c:v>-0.62759989038022468</c:v>
                </c:pt>
                <c:pt idx="1868">
                  <c:v>-0.62899999604996992</c:v>
                </c:pt>
                <c:pt idx="1869">
                  <c:v>-0.6295999953727005</c:v>
                </c:pt>
                <c:pt idx="1870">
                  <c:v>-0.63029999776335899</c:v>
                </c:pt>
                <c:pt idx="1871">
                  <c:v>-0.63589990530454088</c:v>
                </c:pt>
                <c:pt idx="1872">
                  <c:v>-0.63749967265903251</c:v>
                </c:pt>
                <c:pt idx="1873">
                  <c:v>-0.63939999303693185</c:v>
                </c:pt>
                <c:pt idx="1874">
                  <c:v>-0.63730000524810748</c:v>
                </c:pt>
                <c:pt idx="1875">
                  <c:v>-0.63780001101986272</c:v>
                </c:pt>
                <c:pt idx="1876">
                  <c:v>-0.64070029178401455</c:v>
                </c:pt>
                <c:pt idx="1877">
                  <c:v>-0.64339982409728691</c:v>
                </c:pt>
                <c:pt idx="1878">
                  <c:v>-0.64299999918875983</c:v>
                </c:pt>
                <c:pt idx="1879">
                  <c:v>-0.64560000563506037</c:v>
                </c:pt>
                <c:pt idx="1880">
                  <c:v>-0.64450000091164839</c:v>
                </c:pt>
                <c:pt idx="1881">
                  <c:v>-0.64600046997657046</c:v>
                </c:pt>
                <c:pt idx="1882">
                  <c:v>-0.64579989934281912</c:v>
                </c:pt>
                <c:pt idx="1883">
                  <c:v>-0.64769999180134619</c:v>
                </c:pt>
                <c:pt idx="1884">
                  <c:v>-0.64610000333777862</c:v>
                </c:pt>
                <c:pt idx="1885">
                  <c:v>-0.64620000267314026</c:v>
                </c:pt>
                <c:pt idx="1886">
                  <c:v>-0.64610067324247211</c:v>
                </c:pt>
                <c:pt idx="1887">
                  <c:v>-0.64319989469368011</c:v>
                </c:pt>
                <c:pt idx="1888">
                  <c:v>-0.64480000205367105</c:v>
                </c:pt>
                <c:pt idx="1889">
                  <c:v>-0.64349999597470742</c:v>
                </c:pt>
                <c:pt idx="1890">
                  <c:v>-0.64789999869390158</c:v>
                </c:pt>
                <c:pt idx="1891">
                  <c:v>-0.6491004809649894</c:v>
                </c:pt>
                <c:pt idx="1892">
                  <c:v>-0.65219933798653074</c:v>
                </c:pt>
                <c:pt idx="1893">
                  <c:v>-0.65209999535727547</c:v>
                </c:pt>
                <c:pt idx="1894">
                  <c:v>-0.65160000045580091</c:v>
                </c:pt>
                <c:pt idx="1895">
                  <c:v>-0.64920000522397459</c:v>
                </c:pt>
                <c:pt idx="1896">
                  <c:v>-0.65050060806970578</c:v>
                </c:pt>
                <c:pt idx="1897">
                  <c:v>-0.65369984843709972</c:v>
                </c:pt>
                <c:pt idx="1898">
                  <c:v>-0.65479999542731093</c:v>
                </c:pt>
                <c:pt idx="1899">
                  <c:v>-0.65719999645079952</c:v>
                </c:pt>
                <c:pt idx="1900">
                  <c:v>-0.65790000019478612</c:v>
                </c:pt>
                <c:pt idx="1901">
                  <c:v>-0.65570081775513245</c:v>
                </c:pt>
                <c:pt idx="1902">
                  <c:v>-0.6531998214268242</c:v>
                </c:pt>
                <c:pt idx="1903">
                  <c:v>-0.6584999948318</c:v>
                </c:pt>
                <c:pt idx="1904">
                  <c:v>-0.65769999416079372</c:v>
                </c:pt>
                <c:pt idx="1905">
                  <c:v>-0.66170000501006143</c:v>
                </c:pt>
                <c:pt idx="1906">
                  <c:v>-0.66210080936434679</c:v>
                </c:pt>
                <c:pt idx="1907">
                  <c:v>-0.6612002594047226</c:v>
                </c:pt>
                <c:pt idx="1908">
                  <c:v>-0.6666000050609</c:v>
                </c:pt>
                <c:pt idx="1909">
                  <c:v>-0.66600000508333324</c:v>
                </c:pt>
                <c:pt idx="1910">
                  <c:v>-0.66600000474863918</c:v>
                </c:pt>
                <c:pt idx="1911">
                  <c:v>-0.66800044739648001</c:v>
                </c:pt>
                <c:pt idx="1912">
                  <c:v>-0.66559937182319118</c:v>
                </c:pt>
                <c:pt idx="1913">
                  <c:v>-0.66450000277109211</c:v>
                </c:pt>
                <c:pt idx="1914">
                  <c:v>-0.66330000515154097</c:v>
                </c:pt>
                <c:pt idx="1915">
                  <c:v>-0.66470000515255379</c:v>
                </c:pt>
                <c:pt idx="1916">
                  <c:v>-0.66370047421514755</c:v>
                </c:pt>
                <c:pt idx="1917">
                  <c:v>-0.66309959474165225</c:v>
                </c:pt>
                <c:pt idx="1918">
                  <c:v>-0.66229999606730416</c:v>
                </c:pt>
                <c:pt idx="1919">
                  <c:v>-0.66390000589308329</c:v>
                </c:pt>
                <c:pt idx="1920">
                  <c:v>-0.66140000185987446</c:v>
                </c:pt>
                <c:pt idx="1921">
                  <c:v>-0.66150063281384064</c:v>
                </c:pt>
                <c:pt idx="1922">
                  <c:v>-0.6590992683704826</c:v>
                </c:pt>
                <c:pt idx="1923">
                  <c:v>-0.65600000667473068</c:v>
                </c:pt>
                <c:pt idx="1924">
                  <c:v>-0.65600000465201447</c:v>
                </c:pt>
                <c:pt idx="1925">
                  <c:v>-0.65410000670090085</c:v>
                </c:pt>
                <c:pt idx="1926">
                  <c:v>-0.6535005963378353</c:v>
                </c:pt>
                <c:pt idx="1927">
                  <c:v>-0.65239949639362749</c:v>
                </c:pt>
                <c:pt idx="1928">
                  <c:v>-0.6498000067731482</c:v>
                </c:pt>
                <c:pt idx="1929">
                  <c:v>-0.64899999933550134</c:v>
                </c:pt>
                <c:pt idx="1930">
                  <c:v>-0.64740000307938317</c:v>
                </c:pt>
                <c:pt idx="1931">
                  <c:v>-0.64650078101840336</c:v>
                </c:pt>
                <c:pt idx="1932">
                  <c:v>-0.64149937254114775</c:v>
                </c:pt>
                <c:pt idx="1933">
                  <c:v>-0.63970000349218026</c:v>
                </c:pt>
                <c:pt idx="1934">
                  <c:v>-0.63660000215895707</c:v>
                </c:pt>
                <c:pt idx="1935">
                  <c:v>-0.63600000184669625</c:v>
                </c:pt>
                <c:pt idx="1936">
                  <c:v>-0.63270091356389457</c:v>
                </c:pt>
                <c:pt idx="1937">
                  <c:v>-0.63689949557738146</c:v>
                </c:pt>
                <c:pt idx="1938">
                  <c:v>-0.63549999851238681</c:v>
                </c:pt>
                <c:pt idx="1939">
                  <c:v>-0.63600000361475395</c:v>
                </c:pt>
                <c:pt idx="1940">
                  <c:v>-0.63210000093386043</c:v>
                </c:pt>
                <c:pt idx="1941">
                  <c:v>-0.63450027593353298</c:v>
                </c:pt>
                <c:pt idx="1942">
                  <c:v>-0.63359961792593822</c:v>
                </c:pt>
                <c:pt idx="1943">
                  <c:v>-0.63330000029236544</c:v>
                </c:pt>
                <c:pt idx="1944">
                  <c:v>-0.63430000165681122</c:v>
                </c:pt>
                <c:pt idx="1945">
                  <c:v>-0.63260000371519709</c:v>
                </c:pt>
                <c:pt idx="1946">
                  <c:v>-0.6325003183374065</c:v>
                </c:pt>
                <c:pt idx="1947">
                  <c:v>-0.63069967929914128</c:v>
                </c:pt>
                <c:pt idx="1948">
                  <c:v>-0.63370000137365423</c:v>
                </c:pt>
                <c:pt idx="1949">
                  <c:v>-0.63459999969927594</c:v>
                </c:pt>
                <c:pt idx="1950">
                  <c:v>-0.63999999834777554</c:v>
                </c:pt>
                <c:pt idx="1951">
                  <c:v>-0.63480059542780509</c:v>
                </c:pt>
                <c:pt idx="1952">
                  <c:v>-0.63239929769042647</c:v>
                </c:pt>
                <c:pt idx="1953">
                  <c:v>-0.630399998408393</c:v>
                </c:pt>
                <c:pt idx="1954">
                  <c:v>-0.63160000011703232</c:v>
                </c:pt>
                <c:pt idx="1955">
                  <c:v>-0.63149999979214044</c:v>
                </c:pt>
                <c:pt idx="1956">
                  <c:v>-0.63440002992865629</c:v>
                </c:pt>
                <c:pt idx="1957">
                  <c:v>-0.63229934280388989</c:v>
                </c:pt>
                <c:pt idx="1958">
                  <c:v>-0.63360000016837148</c:v>
                </c:pt>
                <c:pt idx="1959">
                  <c:v>-0.63110000036976999</c:v>
                </c:pt>
                <c:pt idx="1960">
                  <c:v>-0.62970000089990208</c:v>
                </c:pt>
                <c:pt idx="1961">
                  <c:v>-0.62670059426454827</c:v>
                </c:pt>
                <c:pt idx="1962">
                  <c:v>-0.62749920591886621</c:v>
                </c:pt>
                <c:pt idx="1963">
                  <c:v>-0.62679999986721668</c:v>
                </c:pt>
                <c:pt idx="1964">
                  <c:v>-0.62400000018533319</c:v>
                </c:pt>
                <c:pt idx="1965">
                  <c:v>-0.62299999992683297</c:v>
                </c:pt>
                <c:pt idx="1966">
                  <c:v>-0.61610108324384782</c:v>
                </c:pt>
                <c:pt idx="1967">
                  <c:v>-0.6146997713658493</c:v>
                </c:pt>
                <c:pt idx="1968">
                  <c:v>-0.61610000021755695</c:v>
                </c:pt>
                <c:pt idx="1969">
                  <c:v>-0.61509999998816056</c:v>
                </c:pt>
                <c:pt idx="1970">
                  <c:v>-0.61970000016299309</c:v>
                </c:pt>
                <c:pt idx="1971">
                  <c:v>-0.61870059445209336</c:v>
                </c:pt>
                <c:pt idx="1972">
                  <c:v>-0.61709945130860433</c:v>
                </c:pt>
                <c:pt idx="1973">
                  <c:v>-0.61809999945398886</c:v>
                </c:pt>
                <c:pt idx="1974">
                  <c:v>-0.61550000014540274</c:v>
                </c:pt>
                <c:pt idx="1975">
                  <c:v>-0.62029999931110069</c:v>
                </c:pt>
                <c:pt idx="1976">
                  <c:v>-0.6190012217630283</c:v>
                </c:pt>
                <c:pt idx="1977">
                  <c:v>-0.61929949629120529</c:v>
                </c:pt>
                <c:pt idx="1978">
                  <c:v>-0.61889999923005234</c:v>
                </c:pt>
                <c:pt idx="1979">
                  <c:v>-0.62290000127541134</c:v>
                </c:pt>
                <c:pt idx="1980">
                  <c:v>-0.62370000161899952</c:v>
                </c:pt>
                <c:pt idx="1981">
                  <c:v>-0.6261001824750565</c:v>
                </c:pt>
                <c:pt idx="1982">
                  <c:v>-0.62439969448314514</c:v>
                </c:pt>
                <c:pt idx="1983">
                  <c:v>-0.62339999962568982</c:v>
                </c:pt>
                <c:pt idx="1984">
                  <c:v>-0.62369999827933498</c:v>
                </c:pt>
                <c:pt idx="1985">
                  <c:v>-0.62299999830429442</c:v>
                </c:pt>
                <c:pt idx="1986">
                  <c:v>-0.62480038439389318</c:v>
                </c:pt>
                <c:pt idx="1987">
                  <c:v>-0.62189987878809916</c:v>
                </c:pt>
                <c:pt idx="1988">
                  <c:v>-0.62419999936537351</c:v>
                </c:pt>
                <c:pt idx="1989">
                  <c:v>-0.62690000071597751</c:v>
                </c:pt>
                <c:pt idx="1990">
                  <c:v>-0.62229999904957367</c:v>
                </c:pt>
                <c:pt idx="1991">
                  <c:v>-0.62010088434908539</c:v>
                </c:pt>
                <c:pt idx="1992">
                  <c:v>-0.61760004550160374</c:v>
                </c:pt>
                <c:pt idx="1993">
                  <c:v>-0.62179999843647238</c:v>
                </c:pt>
                <c:pt idx="1994">
                  <c:v>-0.6208999970840523</c:v>
                </c:pt>
                <c:pt idx="1995">
                  <c:v>-0.62539999844011618</c:v>
                </c:pt>
                <c:pt idx="1996">
                  <c:v>-0.62939989108417649</c:v>
                </c:pt>
                <c:pt idx="1997">
                  <c:v>-0.63299920495774131</c:v>
                </c:pt>
                <c:pt idx="1998">
                  <c:v>-0.63300000355957309</c:v>
                </c:pt>
                <c:pt idx="1999">
                  <c:v>-0.63569999849278247</c:v>
                </c:pt>
                <c:pt idx="2000">
                  <c:v>-0.63499999681516783</c:v>
                </c:pt>
                <c:pt idx="2001">
                  <c:v>-0.63630058069247752</c:v>
                </c:pt>
                <c:pt idx="2002">
                  <c:v>-0.63919936051388504</c:v>
                </c:pt>
                <c:pt idx="2003">
                  <c:v>-0.64039999722444918</c:v>
                </c:pt>
                <c:pt idx="2004">
                  <c:v>-0.643700002663536</c:v>
                </c:pt>
                <c:pt idx="2005">
                  <c:v>-0.64580000131536508</c:v>
                </c:pt>
                <c:pt idx="2006">
                  <c:v>-0.64810045717604226</c:v>
                </c:pt>
                <c:pt idx="2007">
                  <c:v>-0.64759933047025697</c:v>
                </c:pt>
                <c:pt idx="2008">
                  <c:v>-0.64729999358678469</c:v>
                </c:pt>
                <c:pt idx="2009">
                  <c:v>-0.64380000682285754</c:v>
                </c:pt>
                <c:pt idx="2010">
                  <c:v>-0.64369999566406477</c:v>
                </c:pt>
                <c:pt idx="2011">
                  <c:v>-0.6402008149161702</c:v>
                </c:pt>
                <c:pt idx="2012">
                  <c:v>-0.6394991886918433</c:v>
                </c:pt>
                <c:pt idx="2013">
                  <c:v>-0.63699999303935328</c:v>
                </c:pt>
                <c:pt idx="2014">
                  <c:v>-0.63590000627300469</c:v>
                </c:pt>
                <c:pt idx="2015">
                  <c:v>-0.63360000662942184</c:v>
                </c:pt>
                <c:pt idx="2016">
                  <c:v>-0.63190074325393653</c:v>
                </c:pt>
                <c:pt idx="2017">
                  <c:v>-0.63099989593320061</c:v>
                </c:pt>
                <c:pt idx="2018">
                  <c:v>-0.63420000328915194</c:v>
                </c:pt>
                <c:pt idx="2019">
                  <c:v>-0.63279999382939423</c:v>
                </c:pt>
                <c:pt idx="2020">
                  <c:v>-0.6356000053419848</c:v>
                </c:pt>
                <c:pt idx="2021">
                  <c:v>-0.6321007419610396</c:v>
                </c:pt>
                <c:pt idx="2022">
                  <c:v>-0.63480001588322921</c:v>
                </c:pt>
                <c:pt idx="2023">
                  <c:v>-0.63830000267626019</c:v>
                </c:pt>
                <c:pt idx="2024">
                  <c:v>-0.63889999928505858</c:v>
                </c:pt>
                <c:pt idx="2025">
                  <c:v>-0.63950000402837759</c:v>
                </c:pt>
                <c:pt idx="2026">
                  <c:v>-0.63970040536514716</c:v>
                </c:pt>
                <c:pt idx="2027">
                  <c:v>-0.64429944930452621</c:v>
                </c:pt>
                <c:pt idx="2028">
                  <c:v>-0.64119999931426719</c:v>
                </c:pt>
                <c:pt idx="2029">
                  <c:v>-0.63999999966472387</c:v>
                </c:pt>
                <c:pt idx="2030">
                  <c:v>-0.63999999900261173</c:v>
                </c:pt>
                <c:pt idx="2031">
                  <c:v>-0.63830038881860673</c:v>
                </c:pt>
                <c:pt idx="2032">
                  <c:v>-0.63449957402190194</c:v>
                </c:pt>
                <c:pt idx="2033">
                  <c:v>-0.63580000345973531</c:v>
                </c:pt>
                <c:pt idx="2034">
                  <c:v>-0.6344999960201676</c:v>
                </c:pt>
                <c:pt idx="2035">
                  <c:v>-0.63720000348257599</c:v>
                </c:pt>
                <c:pt idx="2036">
                  <c:v>-0.63490036518487614</c:v>
                </c:pt>
                <c:pt idx="2037">
                  <c:v>-0.63629982805287</c:v>
                </c:pt>
                <c:pt idx="2038">
                  <c:v>-0.63790000315202633</c:v>
                </c:pt>
                <c:pt idx="2039">
                  <c:v>-0.64000000620580977</c:v>
                </c:pt>
                <c:pt idx="2040">
                  <c:v>-0.6419000065579894</c:v>
                </c:pt>
                <c:pt idx="2041">
                  <c:v>-0.6417006490228232</c:v>
                </c:pt>
                <c:pt idx="2042">
                  <c:v>-0.63989983592182398</c:v>
                </c:pt>
                <c:pt idx="2043">
                  <c:v>-0.64249999611638486</c:v>
                </c:pt>
                <c:pt idx="2044">
                  <c:v>-0.64239999918936519</c:v>
                </c:pt>
                <c:pt idx="2045">
                  <c:v>-0.64460000360122649</c:v>
                </c:pt>
                <c:pt idx="2046">
                  <c:v>-0.6481001373831532</c:v>
                </c:pt>
                <c:pt idx="2047">
                  <c:v>-0.65129971440182999</c:v>
                </c:pt>
                <c:pt idx="2048">
                  <c:v>-0.65349999516183743</c:v>
                </c:pt>
                <c:pt idx="2049">
                  <c:v>-0.65030000398110133</c:v>
                </c:pt>
                <c:pt idx="2050">
                  <c:v>-0.64499999926192686</c:v>
                </c:pt>
                <c:pt idx="2051">
                  <c:v>-0.64700064342468977</c:v>
                </c:pt>
                <c:pt idx="2052">
                  <c:v>-0.64800019774702378</c:v>
                </c:pt>
                <c:pt idx="2053">
                  <c:v>-0.65389999623585027</c:v>
                </c:pt>
                <c:pt idx="2054">
                  <c:v>-0.65179999389511067</c:v>
                </c:pt>
                <c:pt idx="2055">
                  <c:v>-0.65290000543609494</c:v>
                </c:pt>
                <c:pt idx="2056">
                  <c:v>-0.65270023336779559</c:v>
                </c:pt>
                <c:pt idx="2057">
                  <c:v>-0.65269963326863945</c:v>
                </c:pt>
                <c:pt idx="2058">
                  <c:v>-0.65190000987786334</c:v>
                </c:pt>
                <c:pt idx="2059">
                  <c:v>-0.64640000514918938</c:v>
                </c:pt>
                <c:pt idx="2060">
                  <c:v>-0.64159998689137865</c:v>
                </c:pt>
                <c:pt idx="2061">
                  <c:v>-0.6409002578293439</c:v>
                </c:pt>
                <c:pt idx="2062">
                  <c:v>-0.638799376298266</c:v>
                </c:pt>
                <c:pt idx="2063">
                  <c:v>-0.63160000725474674</c:v>
                </c:pt>
                <c:pt idx="2064">
                  <c:v>-0.62920000353187788</c:v>
                </c:pt>
                <c:pt idx="2065">
                  <c:v>-0.62630000386707252</c:v>
                </c:pt>
                <c:pt idx="2066">
                  <c:v>-0.62410064802679699</c:v>
                </c:pt>
                <c:pt idx="2067">
                  <c:v>-0.62339984946447657</c:v>
                </c:pt>
                <c:pt idx="2068">
                  <c:v>-0.62729999814473558</c:v>
                </c:pt>
                <c:pt idx="2069">
                  <c:v>-0.62610001068242127</c:v>
                </c:pt>
                <c:pt idx="2070">
                  <c:v>-0.6275000008608913</c:v>
                </c:pt>
                <c:pt idx="2071">
                  <c:v>-0.62400028162664967</c:v>
                </c:pt>
                <c:pt idx="2072">
                  <c:v>-0.62389990672818385</c:v>
                </c:pt>
                <c:pt idx="2073">
                  <c:v>-0.62719998598186066</c:v>
                </c:pt>
                <c:pt idx="2074">
                  <c:v>-0.63079999547335319</c:v>
                </c:pt>
                <c:pt idx="2075">
                  <c:v>-0.63560001273435773</c:v>
                </c:pt>
                <c:pt idx="2076">
                  <c:v>-0.63540024066605838</c:v>
                </c:pt>
                <c:pt idx="2077">
                  <c:v>-0.63709933338395786</c:v>
                </c:pt>
                <c:pt idx="2078">
                  <c:v>-0.63599999075086089</c:v>
                </c:pt>
                <c:pt idx="2079">
                  <c:v>-0.636399992807128</c:v>
                </c:pt>
                <c:pt idx="2080">
                  <c:v>-0.6361000050092116</c:v>
                </c:pt>
                <c:pt idx="2081">
                  <c:v>-0.63430039482045686</c:v>
                </c:pt>
                <c:pt idx="2082">
                  <c:v>-0.63849964976543561</c:v>
                </c:pt>
                <c:pt idx="2083">
                  <c:v>-0.6376999999556574</c:v>
                </c:pt>
                <c:pt idx="2084">
                  <c:v>-0.63430000777589157</c:v>
                </c:pt>
                <c:pt idx="2085">
                  <c:v>-0.63560000339202816</c:v>
                </c:pt>
                <c:pt idx="2086">
                  <c:v>-0.63530040641489904</c:v>
                </c:pt>
                <c:pt idx="2087">
                  <c:v>-0.63579949812992709</c:v>
                </c:pt>
                <c:pt idx="2088">
                  <c:v>-0.63289999360858928</c:v>
                </c:pt>
                <c:pt idx="2089">
                  <c:v>-0.63540000343346037</c:v>
                </c:pt>
                <c:pt idx="2090">
                  <c:v>-0.6353999932834995</c:v>
                </c:pt>
                <c:pt idx="2091">
                  <c:v>-0.63440066385373939</c:v>
                </c:pt>
                <c:pt idx="2092">
                  <c:v>-0.63289975424413569</c:v>
                </c:pt>
                <c:pt idx="2093">
                  <c:v>-0.63719999538443517</c:v>
                </c:pt>
                <c:pt idx="2094">
                  <c:v>-0.63420000386395259</c:v>
                </c:pt>
                <c:pt idx="2095">
                  <c:v>-0.63449999575823313</c:v>
                </c:pt>
                <c:pt idx="2096">
                  <c:v>-0.6318008546368219</c:v>
                </c:pt>
                <c:pt idx="2097">
                  <c:v>-0.62799925685249036</c:v>
                </c:pt>
                <c:pt idx="2098">
                  <c:v>-0.62679999347164994</c:v>
                </c:pt>
                <c:pt idx="2099">
                  <c:v>-0.62659999619063456</c:v>
                </c:pt>
                <c:pt idx="2100">
                  <c:v>-0.6259000087302411</c:v>
                </c:pt>
                <c:pt idx="2101">
                  <c:v>-0.62400043816887774</c:v>
                </c:pt>
                <c:pt idx="2102">
                  <c:v>-0.6229999735369347</c:v>
                </c:pt>
                <c:pt idx="2103">
                  <c:v>-0.62249998674087692</c:v>
                </c:pt>
                <c:pt idx="2104">
                  <c:v>-0.6186000145462458</c:v>
                </c:pt>
                <c:pt idx="2105">
                  <c:v>-0.61729998746159254</c:v>
                </c:pt>
                <c:pt idx="2106">
                  <c:v>-0.61400057878199732</c:v>
                </c:pt>
                <c:pt idx="2107">
                  <c:v>-0.61279946155991638</c:v>
                </c:pt>
                <c:pt idx="2108">
                  <c:v>-0.6118999966638512</c:v>
                </c:pt>
                <c:pt idx="2109">
                  <c:v>-0.60999999533669325</c:v>
                </c:pt>
                <c:pt idx="2110">
                  <c:v>-0.61310000381490681</c:v>
                </c:pt>
                <c:pt idx="2111">
                  <c:v>-0.61180067439272534</c:v>
                </c:pt>
                <c:pt idx="2112">
                  <c:v>-0.61299990257975878</c:v>
                </c:pt>
                <c:pt idx="2113">
                  <c:v>-0.61549999503768049</c:v>
                </c:pt>
                <c:pt idx="2114">
                  <c:v>-0.61039998693740927</c:v>
                </c:pt>
                <c:pt idx="2115">
                  <c:v>-0.61020000658027129</c:v>
                </c:pt>
                <c:pt idx="2116">
                  <c:v>-0.60860066394525347</c:v>
                </c:pt>
                <c:pt idx="2117">
                  <c:v>-0.60709932050667703</c:v>
                </c:pt>
                <c:pt idx="2118">
                  <c:v>-0.60560000429541105</c:v>
                </c:pt>
                <c:pt idx="2119">
                  <c:v>-0.60619999990740325</c:v>
                </c:pt>
                <c:pt idx="2120">
                  <c:v>-0.60949998669821071</c:v>
                </c:pt>
                <c:pt idx="2121">
                  <c:v>-0.61290009575168369</c:v>
                </c:pt>
                <c:pt idx="2122">
                  <c:v>-0.6173996419456671</c:v>
                </c:pt>
                <c:pt idx="2123">
                  <c:v>-0.61900000533933053</c:v>
                </c:pt>
                <c:pt idx="2124">
                  <c:v>-0.62260001178219682</c:v>
                </c:pt>
                <c:pt idx="2125">
                  <c:v>-0.62180000300577376</c:v>
                </c:pt>
                <c:pt idx="2126">
                  <c:v>-0.62290098076482536</c:v>
                </c:pt>
                <c:pt idx="2127">
                  <c:v>-0.62269962273421697</c:v>
                </c:pt>
                <c:pt idx="2128">
                  <c:v>-0.62290001254586969</c:v>
                </c:pt>
                <c:pt idx="2129">
                  <c:v>-0.61760001425864175</c:v>
                </c:pt>
                <c:pt idx="2130">
                  <c:v>-0.61739999327983242</c:v>
                </c:pt>
                <c:pt idx="2131">
                  <c:v>-0.61660057139670243</c:v>
                </c:pt>
                <c:pt idx="2132">
                  <c:v>-0.61959931226010667</c:v>
                </c:pt>
                <c:pt idx="2133">
                  <c:v>-0.61579999604873592</c:v>
                </c:pt>
                <c:pt idx="2134">
                  <c:v>-0.61210000758728711</c:v>
                </c:pt>
                <c:pt idx="2135">
                  <c:v>-0.61140000963496277</c:v>
                </c:pt>
                <c:pt idx="2136">
                  <c:v>-0.60720054474222707</c:v>
                </c:pt>
                <c:pt idx="2137">
                  <c:v>-0.60749969267635606</c:v>
                </c:pt>
                <c:pt idx="2138">
                  <c:v>-0.60799998665606836</c:v>
                </c:pt>
                <c:pt idx="2139">
                  <c:v>-0.6105999863211764</c:v>
                </c:pt>
                <c:pt idx="2140">
                  <c:v>-0.61159999580559088</c:v>
                </c:pt>
                <c:pt idx="2141">
                  <c:v>-0.61439991655788617</c:v>
                </c:pt>
                <c:pt idx="2142">
                  <c:v>-0.61129912309843348</c:v>
                </c:pt>
                <c:pt idx="2143">
                  <c:v>-0.60769999519106932</c:v>
                </c:pt>
                <c:pt idx="2144">
                  <c:v>-0.60950000129378168</c:v>
                </c:pt>
                <c:pt idx="2145">
                  <c:v>-0.61170000128913671</c:v>
                </c:pt>
                <c:pt idx="2146">
                  <c:v>-0.6125001631808118</c:v>
                </c:pt>
                <c:pt idx="2147">
                  <c:v>-0.6158995901569142</c:v>
                </c:pt>
                <c:pt idx="2148">
                  <c:v>-0.61769999318494229</c:v>
                </c:pt>
                <c:pt idx="2149">
                  <c:v>-0.62049998913425952</c:v>
                </c:pt>
                <c:pt idx="2150">
                  <c:v>-0.62010000472218962</c:v>
                </c:pt>
                <c:pt idx="2151">
                  <c:v>-0.61920070171618136</c:v>
                </c:pt>
                <c:pt idx="2152">
                  <c:v>-0.61650012092286488</c:v>
                </c:pt>
                <c:pt idx="2153">
                  <c:v>-0.61589997225382831</c:v>
                </c:pt>
                <c:pt idx="2154">
                  <c:v>-0.61309997768694302</c:v>
                </c:pt>
                <c:pt idx="2155">
                  <c:v>-0.61880000477685826</c:v>
                </c:pt>
                <c:pt idx="2156">
                  <c:v>-0.61869988250691677</c:v>
                </c:pt>
                <c:pt idx="2157">
                  <c:v>-0.61909940194891533</c:v>
                </c:pt>
                <c:pt idx="2158">
                  <c:v>-0.62000000649277354</c:v>
                </c:pt>
                <c:pt idx="2159">
                  <c:v>-0.62210000582126668</c:v>
                </c:pt>
                <c:pt idx="2160">
                  <c:v>-0.62000002717832103</c:v>
                </c:pt>
                <c:pt idx="2161">
                  <c:v>-0.61570084305276396</c:v>
                </c:pt>
                <c:pt idx="2162">
                  <c:v>-0.61459965640096925</c:v>
                </c:pt>
                <c:pt idx="2163">
                  <c:v>-0.61530000658240169</c:v>
                </c:pt>
                <c:pt idx="2164">
                  <c:v>-0.61600000897306018</c:v>
                </c:pt>
                <c:pt idx="2165">
                  <c:v>-0.61860002556204563</c:v>
                </c:pt>
                <c:pt idx="2166">
                  <c:v>-0.62080031614459585</c:v>
                </c:pt>
                <c:pt idx="2167">
                  <c:v>-0.62249966221133946</c:v>
                </c:pt>
                <c:pt idx="2168">
                  <c:v>-0.62219999580702279</c:v>
                </c:pt>
                <c:pt idx="2169">
                  <c:v>-0.62410000868112547</c:v>
                </c:pt>
                <c:pt idx="2170">
                  <c:v>-0.62389999752485892</c:v>
                </c:pt>
                <c:pt idx="2171">
                  <c:v>-0.62550014619773719</c:v>
                </c:pt>
                <c:pt idx="2172">
                  <c:v>-0.62729938421398401</c:v>
                </c:pt>
                <c:pt idx="2173">
                  <c:v>-0.62680001516127959</c:v>
                </c:pt>
                <c:pt idx="2174">
                  <c:v>-0.62610001011489658</c:v>
                </c:pt>
                <c:pt idx="2175">
                  <c:v>-0.62840000638971105</c:v>
                </c:pt>
                <c:pt idx="2176">
                  <c:v>-0.62690013847895898</c:v>
                </c:pt>
                <c:pt idx="2177">
                  <c:v>-0.62529990921029821</c:v>
                </c:pt>
                <c:pt idx="2178">
                  <c:v>-0.62670000505750068</c:v>
                </c:pt>
                <c:pt idx="2179">
                  <c:v>-0.62729997730639298</c:v>
                </c:pt>
                <c:pt idx="2180">
                  <c:v>-0.62730001592717599</c:v>
                </c:pt>
                <c:pt idx="2181">
                  <c:v>-0.62590064688265556</c:v>
                </c:pt>
                <c:pt idx="2182">
                  <c:v>-0.62329916830640286</c:v>
                </c:pt>
                <c:pt idx="2183">
                  <c:v>-0.62029998417710885</c:v>
                </c:pt>
                <c:pt idx="2184">
                  <c:v>-0.61850002584833419</c:v>
                </c:pt>
                <c:pt idx="2185">
                  <c:v>-0.61640001707564807</c:v>
                </c:pt>
                <c:pt idx="2186">
                  <c:v>-0.6163004563350114</c:v>
                </c:pt>
                <c:pt idx="2187">
                  <c:v>-0.61819912776991259</c:v>
                </c:pt>
                <c:pt idx="2188">
                  <c:v>-0.61749998665618477</c:v>
                </c:pt>
                <c:pt idx="2189">
                  <c:v>-0.61770002832781756</c:v>
                </c:pt>
                <c:pt idx="2190">
                  <c:v>-0.61800000973016722</c:v>
                </c:pt>
                <c:pt idx="2191">
                  <c:v>-0.61870071993325837</c:v>
                </c:pt>
                <c:pt idx="2192">
                  <c:v>-0.61799905882071471</c:v>
                </c:pt>
                <c:pt idx="2193">
                  <c:v>-0.61789999694883591</c:v>
                </c:pt>
                <c:pt idx="2194">
                  <c:v>-0.62099998274061363</c:v>
                </c:pt>
                <c:pt idx="2195">
                  <c:v>-0.62189999123074813</c:v>
                </c:pt>
                <c:pt idx="2196">
                  <c:v>-0.62090039425675059</c:v>
                </c:pt>
                <c:pt idx="2197">
                  <c:v>-0.61839915037126048</c:v>
                </c:pt>
                <c:pt idx="2198">
                  <c:v>-0.61810002584388712</c:v>
                </c:pt>
                <c:pt idx="2199">
                  <c:v>-0.61809998083481332</c:v>
                </c:pt>
                <c:pt idx="2200">
                  <c:v>-0.61600002183695324</c:v>
                </c:pt>
                <c:pt idx="2201">
                  <c:v>-0.6121009169582976</c:v>
                </c:pt>
                <c:pt idx="2202">
                  <c:v>-0.60749966563889757</c:v>
                </c:pt>
                <c:pt idx="2203">
                  <c:v>-0.61039999924105359</c:v>
                </c:pt>
                <c:pt idx="2204">
                  <c:v>-0.61390000228857389</c:v>
                </c:pt>
                <c:pt idx="2205">
                  <c:v>-0.61290002670284593</c:v>
                </c:pt>
                <c:pt idx="2206">
                  <c:v>-0.60990100107301259</c:v>
                </c:pt>
                <c:pt idx="2207">
                  <c:v>-0.60829903278499842</c:v>
                </c:pt>
                <c:pt idx="2208">
                  <c:v>-0.60900001392292324</c:v>
                </c:pt>
                <c:pt idx="2209">
                  <c:v>-0.60850000648497371</c:v>
                </c:pt>
                <c:pt idx="2210">
                  <c:v>-0.60820002784748795</c:v>
                </c:pt>
                <c:pt idx="2211">
                  <c:v>-0.60880066862591775</c:v>
                </c:pt>
                <c:pt idx="2212">
                  <c:v>-0.60849969330593012</c:v>
                </c:pt>
                <c:pt idx="2213">
                  <c:v>-0.60960001707280753</c:v>
                </c:pt>
                <c:pt idx="2214">
                  <c:v>-0.60969997577922186</c:v>
                </c:pt>
                <c:pt idx="2215">
                  <c:v>-0.60859999714739388</c:v>
                </c:pt>
                <c:pt idx="2216">
                  <c:v>-0.60750111036759336</c:v>
                </c:pt>
                <c:pt idx="2217">
                  <c:v>-0.60929973374004476</c:v>
                </c:pt>
                <c:pt idx="2218">
                  <c:v>-0.61400001450238051</c:v>
                </c:pt>
                <c:pt idx="2219">
                  <c:v>-0.6160000175514142</c:v>
                </c:pt>
                <c:pt idx="2220">
                  <c:v>-0.61619999656977598</c:v>
                </c:pt>
                <c:pt idx="2221">
                  <c:v>-0.61880045243015047</c:v>
                </c:pt>
                <c:pt idx="2222">
                  <c:v>-0.62389993191027315</c:v>
                </c:pt>
                <c:pt idx="2223">
                  <c:v>-0.6258999847486848</c:v>
                </c:pt>
                <c:pt idx="2224">
                  <c:v>-0.62459998951089801</c:v>
                </c:pt>
                <c:pt idx="2225">
                  <c:v>-0.62160001697338885</c:v>
                </c:pt>
                <c:pt idx="2226">
                  <c:v>-0.61910092868492939</c:v>
                </c:pt>
                <c:pt idx="2227">
                  <c:v>-0.62119963569421088</c:v>
                </c:pt>
                <c:pt idx="2228">
                  <c:v>-0.61819999571162043</c:v>
                </c:pt>
                <c:pt idx="2229">
                  <c:v>-0.61779997406847542</c:v>
                </c:pt>
                <c:pt idx="2230">
                  <c:v>-0.61319998864928493</c:v>
                </c:pt>
                <c:pt idx="2231">
                  <c:v>-0.61380063619435532</c:v>
                </c:pt>
                <c:pt idx="2232">
                  <c:v>-0.61239949560695095</c:v>
                </c:pt>
                <c:pt idx="2233">
                  <c:v>-0.61449998769967351</c:v>
                </c:pt>
                <c:pt idx="2234">
                  <c:v>-0.61529999991034856</c:v>
                </c:pt>
                <c:pt idx="2235">
                  <c:v>-0.61399998502747621</c:v>
                </c:pt>
                <c:pt idx="2236">
                  <c:v>-0.61070109825232066</c:v>
                </c:pt>
                <c:pt idx="2237">
                  <c:v>-0.61229980087227887</c:v>
                </c:pt>
                <c:pt idx="2238">
                  <c:v>-0.61580001898255432</c:v>
                </c:pt>
                <c:pt idx="2239">
                  <c:v>-0.6159999709125259</c:v>
                </c:pt>
                <c:pt idx="2240">
                  <c:v>-0.61430001631379128</c:v>
                </c:pt>
                <c:pt idx="2241">
                  <c:v>-0.61430044575536158</c:v>
                </c:pt>
                <c:pt idx="2242">
                  <c:v>-0.6155997758905869</c:v>
                </c:pt>
                <c:pt idx="2243">
                  <c:v>-0.61949998722411692</c:v>
                </c:pt>
                <c:pt idx="2244">
                  <c:v>-0.62230000314593781</c:v>
                </c:pt>
                <c:pt idx="2245">
                  <c:v>-0.62239999809389701</c:v>
                </c:pt>
                <c:pt idx="2246">
                  <c:v>-0.6202007777246763</c:v>
                </c:pt>
                <c:pt idx="2247">
                  <c:v>-0.61939942818571581</c:v>
                </c:pt>
                <c:pt idx="2248">
                  <c:v>-0.61829997310996987</c:v>
                </c:pt>
                <c:pt idx="2249">
                  <c:v>-0.61749997854349203</c:v>
                </c:pt>
                <c:pt idx="2250">
                  <c:v>-0.61830002393980976</c:v>
                </c:pt>
                <c:pt idx="2251">
                  <c:v>-0.617400314527913</c:v>
                </c:pt>
                <c:pt idx="2252">
                  <c:v>-0.61539926366822328</c:v>
                </c:pt>
                <c:pt idx="2253">
                  <c:v>-0.6120999836930423</c:v>
                </c:pt>
                <c:pt idx="2254">
                  <c:v>-0.61299998607864836</c:v>
                </c:pt>
                <c:pt idx="2255">
                  <c:v>-0.61449999828619184</c:v>
                </c:pt>
                <c:pt idx="2256">
                  <c:v>-0.61700037489208626</c:v>
                </c:pt>
                <c:pt idx="2257">
                  <c:v>-0.61559957533609122</c:v>
                </c:pt>
                <c:pt idx="2258">
                  <c:v>-0.61909997835027752</c:v>
                </c:pt>
                <c:pt idx="2259">
                  <c:v>-0.6181999905675184</c:v>
                </c:pt>
                <c:pt idx="2260">
                  <c:v>-0.61660002174903639</c:v>
                </c:pt>
                <c:pt idx="2261">
                  <c:v>-0.61240068893675925</c:v>
                </c:pt>
                <c:pt idx="2262">
                  <c:v>-0.6110994088157895</c:v>
                </c:pt>
                <c:pt idx="2263">
                  <c:v>-0.61139998694125097</c:v>
                </c:pt>
                <c:pt idx="2264">
                  <c:v>-0.60770000019692816</c:v>
                </c:pt>
                <c:pt idx="2265">
                  <c:v>-0.60460002326726681</c:v>
                </c:pt>
                <c:pt idx="2266">
                  <c:v>-0.60200117273780052</c:v>
                </c:pt>
                <c:pt idx="2267">
                  <c:v>-0.60339854441554053</c:v>
                </c:pt>
                <c:pt idx="2268">
                  <c:v>-0.60309999123273883</c:v>
                </c:pt>
                <c:pt idx="2269">
                  <c:v>-0.59700002718454925</c:v>
                </c:pt>
                <c:pt idx="2270">
                  <c:v>-0.59459998932288727</c:v>
                </c:pt>
                <c:pt idx="2271">
                  <c:v>-0.59960023385065142</c:v>
                </c:pt>
                <c:pt idx="2272">
                  <c:v>-0.59439887553162407</c:v>
                </c:pt>
                <c:pt idx="2273">
                  <c:v>-0.59450001516233897</c:v>
                </c:pt>
                <c:pt idx="2274">
                  <c:v>-0.60169999418576481</c:v>
                </c:pt>
                <c:pt idx="2275">
                  <c:v>-0.60809998169861501</c:v>
                </c:pt>
                <c:pt idx="2276">
                  <c:v>-0.60260127678338904</c:v>
                </c:pt>
                <c:pt idx="2277">
                  <c:v>-0.59669748954911483</c:v>
                </c:pt>
                <c:pt idx="2278">
                  <c:v>-0.58709998016274767</c:v>
                </c:pt>
                <c:pt idx="2279">
                  <c:v>-0.57739997177850455</c:v>
                </c:pt>
              </c:numCache>
            </c:numRef>
          </c:yVal>
          <c:smooth val="0"/>
          <c:extLst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8-4636-4ED3-8D02-22F5C30B15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7457440"/>
        <c:axId val="487457768"/>
      </c:scatterChart>
      <c:valAx>
        <c:axId val="487457440"/>
        <c:scaling>
          <c:orientation val="minMax"/>
          <c:max val="200"/>
          <c:min val="-20"/>
        </c:scaling>
        <c:delete val="0"/>
        <c:axPos val="b"/>
        <c:title>
          <c:tx>
            <c:rich>
              <a:bodyPr/>
              <a:lstStyle/>
              <a:p>
                <a:pPr>
                  <a:defRPr sz="8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800">
                    <a:latin typeface="Arial" panose="020B0604020202020204" pitchFamily="34" charset="0"/>
                    <a:cs typeface="Arial" panose="020B0604020202020204" pitchFamily="34" charset="0"/>
                  </a:rPr>
                  <a:t>Time (s)</a:t>
                </a:r>
              </a:p>
            </c:rich>
          </c:tx>
          <c:layout>
            <c:manualLayout>
              <c:xMode val="edge"/>
              <c:yMode val="edge"/>
              <c:x val="0.40600982735329483"/>
              <c:y val="0.8859386980999501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/>
        </c:spPr>
        <c:txPr>
          <a:bodyPr/>
          <a:lstStyle/>
          <a:p>
            <a:pPr>
              <a:defRPr sz="8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487457768"/>
        <c:crosses val="min"/>
        <c:crossBetween val="midCat"/>
        <c:majorUnit val="50"/>
      </c:valAx>
      <c:valAx>
        <c:axId val="48745776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8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SPR Response (RU)</a:t>
                </a:r>
              </a:p>
            </c:rich>
          </c:tx>
          <c:layout>
            <c:manualLayout>
              <c:xMode val="edge"/>
              <c:yMode val="edge"/>
              <c:x val="7.8635452696584174E-2"/>
              <c:y val="5.679230650366919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/>
        </c:spPr>
        <c:txPr>
          <a:bodyPr/>
          <a:lstStyle/>
          <a:p>
            <a:pPr>
              <a:defRPr sz="8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487457440"/>
        <c:crosses val="min"/>
        <c:crossBetween val="midCat"/>
      </c:valAx>
      <c:spPr>
        <a:noFill/>
        <a:ln>
          <a:noFill/>
        </a:ln>
        <a:effectLst/>
      </c:spPr>
    </c:plotArea>
    <c:plotVisOnly val="1"/>
    <c:dispBlanksAs val="gap"/>
    <c:extLst xmlns:c16r3="http://schemas.microsoft.com/office/drawing/2017/03/chart" xmlns:c16="http://schemas.microsoft.com/office/drawing/2014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1"/>
  </c:chart>
  <c:txPr>
    <a:bodyPr/>
    <a:lstStyle/>
    <a:p>
      <a:pPr>
        <a:defRPr sz="1200"/>
      </a:pPr>
      <a:endParaRPr lang="en-US"/>
    </a:p>
  </c:txPr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3E92-CDC7-4F84-8F30-FEC4757584D2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3A71-193A-4CC3-AA21-3E6868666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998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3E92-CDC7-4F84-8F30-FEC4757584D2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3A71-193A-4CC3-AA21-3E6868666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96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3E92-CDC7-4F84-8F30-FEC4757584D2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3A71-193A-4CC3-AA21-3E6868666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896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3E92-CDC7-4F84-8F30-FEC4757584D2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3A71-193A-4CC3-AA21-3E6868666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805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3E92-CDC7-4F84-8F30-FEC4757584D2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3A71-193A-4CC3-AA21-3E6868666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16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3E92-CDC7-4F84-8F30-FEC4757584D2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3A71-193A-4CC3-AA21-3E6868666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791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3E92-CDC7-4F84-8F30-FEC4757584D2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3A71-193A-4CC3-AA21-3E6868666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277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3E92-CDC7-4F84-8F30-FEC4757584D2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3A71-193A-4CC3-AA21-3E6868666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378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3E92-CDC7-4F84-8F30-FEC4757584D2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3A71-193A-4CC3-AA21-3E6868666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60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3E92-CDC7-4F84-8F30-FEC4757584D2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3A71-193A-4CC3-AA21-3E6868666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386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3E92-CDC7-4F84-8F30-FEC4757584D2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3A71-193A-4CC3-AA21-3E6868666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633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62663F60-96BD-A8BF-F092-129F5A14B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15460366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4" imgW="347" imgH="348" progId="TCLayout.ActiveDocument.1">
                  <p:embed/>
                </p:oleObj>
              </mc:Choice>
              <mc:Fallback>
                <p:oleObj name="think-cell Slide" r:id="rId14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2663F60-96BD-A8BF-F092-129F5A14BB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B3E92-CDC7-4F84-8F30-FEC4757584D2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B3A71-193A-4CC3-AA21-3E6868666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540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9B35011C-3B3A-5FDF-EC9F-C765C67C4AB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970681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B35011C-3B3A-5FDF-EC9F-C765C67C4A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2CF176B-486E-8B03-365E-BBFEFD247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Supplement</a:t>
            </a:r>
          </a:p>
        </p:txBody>
      </p:sp>
    </p:spTree>
    <p:extLst>
      <p:ext uri="{BB962C8B-B14F-4D97-AF65-F5344CB8AC3E}">
        <p14:creationId xmlns:p14="http://schemas.microsoft.com/office/powerpoint/2010/main" val="684198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31EA819-AF38-FA4E-2ED3-BBF3BB9F22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087334"/>
              </p:ext>
            </p:extLst>
          </p:nvPr>
        </p:nvGraphicFramePr>
        <p:xfrm>
          <a:off x="507679" y="1163631"/>
          <a:ext cx="5842642" cy="5802327"/>
        </p:xfrm>
        <a:graphic>
          <a:graphicData uri="http://schemas.openxmlformats.org/drawingml/2006/table">
            <a:tbl>
              <a:tblPr firstRow="1" firstCol="1" bandRow="1"/>
              <a:tblGrid>
                <a:gridCol w="1135782">
                  <a:extLst>
                    <a:ext uri="{9D8B030D-6E8A-4147-A177-3AD203B41FA5}">
                      <a16:colId xmlns:a16="http://schemas.microsoft.com/office/drawing/2014/main" val="1109530556"/>
                    </a:ext>
                  </a:extLst>
                </a:gridCol>
                <a:gridCol w="1552867">
                  <a:extLst>
                    <a:ext uri="{9D8B030D-6E8A-4147-A177-3AD203B41FA5}">
                      <a16:colId xmlns:a16="http://schemas.microsoft.com/office/drawing/2014/main" val="2714176817"/>
                    </a:ext>
                  </a:extLst>
                </a:gridCol>
                <a:gridCol w="1599402">
                  <a:extLst>
                    <a:ext uri="{9D8B030D-6E8A-4147-A177-3AD203B41FA5}">
                      <a16:colId xmlns:a16="http://schemas.microsoft.com/office/drawing/2014/main" val="2736711544"/>
                    </a:ext>
                  </a:extLst>
                </a:gridCol>
                <a:gridCol w="1554591">
                  <a:extLst>
                    <a:ext uri="{9D8B030D-6E8A-4147-A177-3AD203B41FA5}">
                      <a16:colId xmlns:a16="http://schemas.microsoft.com/office/drawing/2014/main" val="4276068645"/>
                    </a:ext>
                  </a:extLst>
                </a:gridCol>
              </a:tblGrid>
              <a:tr h="2875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Datasets</a:t>
                      </a:r>
                      <a:endParaRPr lang="en-US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ymbol" panose="05050102010706020507" pitchFamily="18" charset="2"/>
                        </a:rPr>
                        <a:t>D</a:t>
                      </a: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BPB DDB1: </a:t>
                      </a: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ymbol" panose="05050102010706020507" pitchFamily="18" charset="2"/>
                        </a:rPr>
                        <a:t>D</a:t>
                      </a:r>
                      <a:r>
                        <a:rPr lang="en-US" sz="900" i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</a:t>
                      </a: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-67CRBN:ZF1-2(379-432):CC-220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ymbol" panose="05050102010706020507" pitchFamily="18" charset="2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BPB DDB1: </a:t>
                      </a: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ymbol" panose="05050102010706020507" pitchFamily="18" charset="2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900" i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-67CRBN:ZF1-2(379-432):POM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ymbol" panose="05050102010706020507" pitchFamily="18" charset="2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BPB DDB1: </a:t>
                      </a: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ymbol" panose="05050102010706020507" pitchFamily="18" charset="2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900" i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-67CRBN:ZF1-2(370-454):POM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745096"/>
                  </a:ext>
                </a:extLst>
              </a:tr>
              <a:tr h="1400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PDB ID: 8U15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PDB ID: 8U16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PDB ID: 8U17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53732"/>
                  </a:ext>
                </a:extLst>
              </a:tr>
              <a:tr h="2875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Diffraction-data statistics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2638154"/>
                  </a:ext>
                </a:extLst>
              </a:tr>
              <a:tr h="1400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X-ray source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APS ID17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APS ID17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ALS 5.0.2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5273602"/>
                  </a:ext>
                </a:extLst>
              </a:tr>
              <a:tr h="1400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Wavelength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1.00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1.00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1.00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7956557"/>
                  </a:ext>
                </a:extLst>
              </a:tr>
              <a:tr h="1400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Space group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 2</a:t>
                      </a:r>
                      <a:r>
                        <a:rPr lang="en-US" sz="900" kern="100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 2</a:t>
                      </a:r>
                      <a:r>
                        <a:rPr lang="en-US" sz="900" kern="100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2</a:t>
                      </a:r>
                      <a:r>
                        <a:rPr lang="en-US" sz="900" kern="100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2</a:t>
                      </a:r>
                      <a:r>
                        <a:rPr lang="en-US" sz="900" kern="100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 2</a:t>
                      </a:r>
                      <a:r>
                        <a:rPr lang="en-US" sz="900" kern="100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2</a:t>
                      </a:r>
                      <a:r>
                        <a:rPr lang="en-US" sz="900" kern="100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2</a:t>
                      </a:r>
                      <a:r>
                        <a:rPr lang="en-US" sz="900" kern="100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3438847"/>
                  </a:ext>
                </a:extLst>
              </a:tr>
              <a:tr h="1400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Cell parameters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2712727"/>
                  </a:ext>
                </a:extLst>
              </a:tr>
              <a:tr h="1400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    a, b, c (Å)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110.73, 95.73, 150.95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95.54, 151.99, 218.46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116.08, 151.66, 195.38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3407947"/>
                  </a:ext>
                </a:extLst>
              </a:tr>
              <a:tr h="1400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    α, β, γ (°)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90.00, 91.72, 90.00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90.00, 90.00, 90.00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90.00, 90.00, 90.00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8319223"/>
                  </a:ext>
                </a:extLst>
              </a:tr>
              <a:tr h="1400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Resolution range (Å)</a:t>
                      </a:r>
                      <a:r>
                        <a:rPr lang="en-US" sz="900" kern="100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55.34-2.95 (3.06-2.95)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47.77-2.9 (3.00-2.9)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49.9-3.1 (3.21-3.10)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4237027"/>
                  </a:ext>
                </a:extLst>
              </a:tr>
              <a:tr h="1400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R-merge</a:t>
                      </a:r>
                      <a:r>
                        <a:rPr lang="en-US" sz="900" kern="100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b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10.38 (93.71)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7.73 (92.16)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6.31 (212)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6567073"/>
                  </a:ext>
                </a:extLst>
              </a:tr>
              <a:tr h="1400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CC1/2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0.992 (0.38)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0.997 (0.55)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0.999 (0.47)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8388481"/>
                  </a:ext>
                </a:extLst>
              </a:tr>
              <a:tr h="1400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Mean I/σ (I)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5.22 (0.81)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5.18 (0.67)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7.73 (0.38)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8874126"/>
                  </a:ext>
                </a:extLst>
              </a:tr>
              <a:tr h="1400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Multiplicity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2.0 (2.0)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2.0 (2.0)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2.0 (2.0)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6890744"/>
                  </a:ext>
                </a:extLst>
              </a:tr>
              <a:tr h="1400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Completeness (%)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99.87 (99.86)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99.30 (99.14)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96.01 (66.86)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3183843"/>
                  </a:ext>
                </a:extLst>
              </a:tr>
              <a:tr h="1400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Total reflections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133313 (13266)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142439 (14016)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126489 (12488)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2455097"/>
                  </a:ext>
                </a:extLst>
              </a:tr>
              <a:tr h="1400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Unique reflections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66744 (6636)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71220 (7008)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63245 (6244)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5559493"/>
                  </a:ext>
                </a:extLst>
              </a:tr>
              <a:tr h="2875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Refinement Statistics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4364827"/>
                  </a:ext>
                </a:extLst>
              </a:tr>
              <a:tr h="1400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R-work (%)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21.93 (35.17)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22.04 (40.16)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30.48 (49.80)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8948045"/>
                  </a:ext>
                </a:extLst>
              </a:tr>
              <a:tr h="1400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R-free (%)</a:t>
                      </a:r>
                      <a:r>
                        <a:rPr lang="en-US" sz="900" kern="100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27.10 (38.77)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27.30 (42.63)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34.55 (52.84)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1334824"/>
                  </a:ext>
                </a:extLst>
              </a:tr>
              <a:tr h="2875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No. of non-hydrogen atoms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18548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18092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17033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681843"/>
                  </a:ext>
                </a:extLst>
              </a:tr>
              <a:tr h="1400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  Protein residues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2398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2410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2379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4427046"/>
                  </a:ext>
                </a:extLst>
              </a:tr>
              <a:tr h="1400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  Solvent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13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36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0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9590593"/>
                  </a:ext>
                </a:extLst>
              </a:tr>
              <a:tr h="1400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  Ligand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132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50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46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8168774"/>
                  </a:ext>
                </a:extLst>
              </a:tr>
              <a:tr h="1400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RMS deviation 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4545233"/>
                  </a:ext>
                </a:extLst>
              </a:tr>
              <a:tr h="1400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RMS (Å)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0.002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0.01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0.002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5317349"/>
                  </a:ext>
                </a:extLst>
              </a:tr>
              <a:tr h="1400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RMS (°)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0.52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1.15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0.52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8304438"/>
                  </a:ext>
                </a:extLst>
              </a:tr>
              <a:tr h="1400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Ramachandran plot 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5356520"/>
                  </a:ext>
                </a:extLst>
              </a:tr>
              <a:tr h="2875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Ramachandran favored (%)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93.85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94.2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89.67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3518862"/>
                  </a:ext>
                </a:extLst>
              </a:tr>
              <a:tr h="2875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Ramachandran allowed (%)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5.77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5.34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9.47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5587090"/>
                  </a:ext>
                </a:extLst>
              </a:tr>
              <a:tr h="2875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Ramachandran outliers (%)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0.38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0.46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0.86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3870349"/>
                  </a:ext>
                </a:extLst>
              </a:tr>
              <a:tr h="2875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Rotamer outliers (%)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4.57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0.25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834749"/>
                  </a:ext>
                </a:extLst>
              </a:tr>
              <a:tr h="1400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Clashscore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7.8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10.62</a:t>
                      </a:r>
                      <a:endParaRPr lang="en-U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5.12</a:t>
                      </a:r>
                      <a:endParaRPr lang="en-US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2046" marR="6204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858309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356340A-2247-E0A0-5339-4D205FE194DA}"/>
              </a:ext>
            </a:extLst>
          </p:cNvPr>
          <p:cNvSpPr txBox="1"/>
          <p:nvPr/>
        </p:nvSpPr>
        <p:spPr>
          <a:xfrm>
            <a:off x="292100" y="7610124"/>
            <a:ext cx="6273800" cy="903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</a:t>
            </a:r>
            <a:r>
              <a: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Value in parentheses is for the highest-resolution shell.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</a:t>
            </a:r>
            <a:r>
              <a: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Rmerge</a:t>
            </a:r>
            <a:r>
              <a: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= </a:t>
            </a:r>
            <a:r>
              <a:rPr lang="en-US" sz="1000" dirty="0" err="1">
                <a:effectLst/>
                <a:latin typeface="Symbol" panose="05050102010706020507" pitchFamily="18" charset="2"/>
                <a:ea typeface="Symbol" panose="05050102010706020507" pitchFamily="18" charset="2"/>
                <a:cs typeface="Symbol" panose="05050102010706020507" pitchFamily="18" charset="2"/>
              </a:rPr>
              <a:t>S</a:t>
            </a:r>
            <a:r>
              <a:rPr lang="en-US" sz="1000" baseline="-25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</a:t>
            </a:r>
            <a:r>
              <a: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effectLst/>
                <a:latin typeface="Symbol" panose="05050102010706020507" pitchFamily="18" charset="2"/>
                <a:ea typeface="Symbol" panose="05050102010706020507" pitchFamily="18" charset="2"/>
                <a:cs typeface="Symbol" panose="05050102010706020507" pitchFamily="18" charset="2"/>
              </a:rPr>
              <a:t>S</a:t>
            </a:r>
            <a:r>
              <a:rPr lang="en-US" sz="1000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 </a:t>
            </a:r>
            <a:r>
              <a:rPr lang="en-US" sz="1000" dirty="0">
                <a:effectLst/>
                <a:latin typeface="Symbol" panose="05050102010706020507" pitchFamily="18" charset="2"/>
                <a:ea typeface="Symbol" panose="05050102010706020507" pitchFamily="18" charset="2"/>
                <a:cs typeface="Symbol" panose="05050102010706020507" pitchFamily="18" charset="2"/>
              </a:rPr>
              <a:t>|</a:t>
            </a:r>
            <a:r>
              <a: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I(h)</a:t>
            </a:r>
            <a:r>
              <a:rPr lang="en-US" sz="1000" baseline="-25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</a:t>
            </a:r>
            <a:r>
              <a: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– &lt; I(h) &gt; </a:t>
            </a:r>
            <a:r>
              <a:rPr lang="en-US" sz="1000" dirty="0">
                <a:effectLst/>
                <a:latin typeface="Symbol" panose="05050102010706020507" pitchFamily="18" charset="2"/>
                <a:ea typeface="Symbol" panose="05050102010706020507" pitchFamily="18" charset="2"/>
                <a:cs typeface="Symbol" panose="05050102010706020507" pitchFamily="18" charset="2"/>
              </a:rPr>
              <a:t>|</a:t>
            </a:r>
            <a:r>
              <a: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/</a:t>
            </a:r>
            <a:r>
              <a:rPr lang="en-US" sz="1000" dirty="0" err="1">
                <a:effectLst/>
                <a:latin typeface="Symbol" panose="05050102010706020507" pitchFamily="18" charset="2"/>
                <a:ea typeface="Symbol" panose="05050102010706020507" pitchFamily="18" charset="2"/>
                <a:cs typeface="Symbol" panose="05050102010706020507" pitchFamily="18" charset="2"/>
              </a:rPr>
              <a:t>S</a:t>
            </a:r>
            <a:r>
              <a:rPr lang="en-US" sz="1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</a:t>
            </a:r>
            <a:r>
              <a: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effectLst/>
                <a:latin typeface="Symbol" panose="05050102010706020507" pitchFamily="18" charset="2"/>
                <a:ea typeface="Symbol" panose="05050102010706020507" pitchFamily="18" charset="2"/>
                <a:cs typeface="Symbol" panose="05050102010706020507" pitchFamily="18" charset="2"/>
              </a:rPr>
              <a:t>S</a:t>
            </a:r>
            <a:r>
              <a:rPr lang="en-US" sz="1000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</a:t>
            </a:r>
            <a:r>
              <a: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I(h)</a:t>
            </a:r>
            <a:r>
              <a:rPr lang="en-US" sz="1000" baseline="-25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</a:t>
            </a:r>
            <a:r>
              <a: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where I(h) is the intensity for reflection h, </a:t>
            </a:r>
            <a:r>
              <a:rPr lang="en-US" sz="1000" dirty="0" err="1">
                <a:effectLst/>
                <a:latin typeface="Symbol" panose="05050102010706020507" pitchFamily="18" charset="2"/>
                <a:ea typeface="Symbol" panose="05050102010706020507" pitchFamily="18" charset="2"/>
                <a:cs typeface="Symbol" panose="05050102010706020507" pitchFamily="18" charset="2"/>
              </a:rPr>
              <a:t>S</a:t>
            </a:r>
            <a:r>
              <a:rPr lang="en-US" sz="1000" baseline="-25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</a:t>
            </a:r>
            <a:r>
              <a: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is the sum for all reflections, and </a:t>
            </a:r>
            <a:r>
              <a:rPr lang="en-US" sz="1000" dirty="0">
                <a:effectLst/>
                <a:latin typeface="Symbol" panose="05050102010706020507" pitchFamily="18" charset="2"/>
                <a:ea typeface="Symbol" panose="05050102010706020507" pitchFamily="18" charset="2"/>
                <a:cs typeface="Symbol" panose="05050102010706020507" pitchFamily="18" charset="2"/>
              </a:rPr>
              <a:t>S</a:t>
            </a:r>
            <a:r>
              <a:rPr lang="en-US" sz="1000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</a:t>
            </a:r>
            <a:r>
              <a: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is the sum for </a:t>
            </a:r>
            <a:r>
              <a:rPr lang="en-US" sz="1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</a:t>
            </a:r>
            <a:r>
              <a: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measurements of reflection h.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 </a:t>
            </a:r>
            <a:r>
              <a: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 = </a:t>
            </a:r>
            <a:r>
              <a:rPr lang="en-US" sz="1000" dirty="0">
                <a:effectLst/>
                <a:latin typeface="Symbol" panose="05050102010706020507" pitchFamily="18" charset="2"/>
                <a:ea typeface="Symbol" panose="05050102010706020507" pitchFamily="18" charset="2"/>
                <a:cs typeface="Symbol" panose="05050102010706020507" pitchFamily="18" charset="2"/>
              </a:rPr>
              <a:t>S</a:t>
            </a:r>
            <a:r>
              <a: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| |F</a:t>
            </a:r>
            <a:r>
              <a:rPr lang="en-US" sz="1000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obs</a:t>
            </a:r>
            <a:r>
              <a: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| – |</a:t>
            </a:r>
            <a:r>
              <a:rPr lang="en-US" sz="1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</a:t>
            </a:r>
            <a:r>
              <a:rPr lang="en-US" sz="1000" baseline="-25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calc</a:t>
            </a:r>
            <a:r>
              <a: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| |/</a:t>
            </a:r>
            <a:r>
              <a:rPr lang="en-US" sz="1000" dirty="0">
                <a:effectLst/>
                <a:latin typeface="Symbol" panose="05050102010706020507" pitchFamily="18" charset="2"/>
                <a:ea typeface="Symbol" panose="05050102010706020507" pitchFamily="18" charset="2"/>
                <a:cs typeface="Symbol" panose="05050102010706020507" pitchFamily="18" charset="2"/>
              </a:rPr>
              <a:t>S</a:t>
            </a:r>
            <a:r>
              <a: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|F</a:t>
            </a:r>
            <a:r>
              <a:rPr lang="en-US" sz="1000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obs</a:t>
            </a:r>
            <a:r>
              <a: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|, where </a:t>
            </a:r>
            <a:r>
              <a:rPr lang="en-US" sz="1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</a:t>
            </a:r>
            <a:r>
              <a:rPr lang="en-US" sz="1000" baseline="-25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free</a:t>
            </a:r>
            <a:r>
              <a: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is calculated for a randomly chosen 5% of reflections, which were not used for structure refinement, and </a:t>
            </a:r>
            <a:r>
              <a:rPr lang="en-US" sz="1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</a:t>
            </a:r>
            <a:r>
              <a:rPr lang="en-US" sz="1000" baseline="-25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work</a:t>
            </a:r>
            <a:r>
              <a: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is calculated for the remaining reflections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63FB0C-01B5-96FA-989E-C3C384F706F3}"/>
              </a:ext>
            </a:extLst>
          </p:cNvPr>
          <p:cNvSpPr txBox="1"/>
          <p:nvPr/>
        </p:nvSpPr>
        <p:spPr>
          <a:xfrm>
            <a:off x="456879" y="630231"/>
            <a:ext cx="48011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Table S1. </a:t>
            </a:r>
            <a:r>
              <a:rPr lang="en-US" sz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X-ray crystallography statistics for 8U15, 8U16, and 8U17</a:t>
            </a:r>
          </a:p>
        </p:txBody>
      </p:sp>
    </p:spTree>
    <p:extLst>
      <p:ext uri="{BB962C8B-B14F-4D97-AF65-F5344CB8AC3E}">
        <p14:creationId xmlns:p14="http://schemas.microsoft.com/office/powerpoint/2010/main" val="3833368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65A38A7-39D7-E5D3-4109-A662445A4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377" y="906960"/>
            <a:ext cx="3450343" cy="287122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E539CC4-9CDB-7EFE-797A-9FC5805998C4}"/>
              </a:ext>
            </a:extLst>
          </p:cNvPr>
          <p:cNvSpPr txBox="1"/>
          <p:nvPr/>
        </p:nvSpPr>
        <p:spPr>
          <a:xfrm>
            <a:off x="2132763" y="2964263"/>
            <a:ext cx="6326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Pro433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684B170-35A0-0E89-541B-F7D324EC7CF8}"/>
              </a:ext>
            </a:extLst>
          </p:cNvPr>
          <p:cNvSpPr txBox="1"/>
          <p:nvPr/>
        </p:nvSpPr>
        <p:spPr>
          <a:xfrm>
            <a:off x="3983335" y="1750087"/>
            <a:ext cx="6399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Gln434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0861910-FD04-04E2-0EA5-14B5A413C0E6}"/>
              </a:ext>
            </a:extLst>
          </p:cNvPr>
          <p:cNvSpPr txBox="1"/>
          <p:nvPr/>
        </p:nvSpPr>
        <p:spPr>
          <a:xfrm>
            <a:off x="735671" y="4133850"/>
            <a:ext cx="5811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S1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model of the interactions of </a:t>
            </a:r>
            <a:r>
              <a:rPr lang="en-US" sz="18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C-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terminal SALL4 residues Pro433 and Gln434 in the DDB1:CRBN:POM:ZF1-2(370-434) structure.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067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B21A10E2-3676-1D90-4809-EC44581D6E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3487129"/>
              </p:ext>
            </p:extLst>
          </p:nvPr>
        </p:nvGraphicFramePr>
        <p:xfrm>
          <a:off x="1284812" y="582892"/>
          <a:ext cx="1474838" cy="8509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1596990" imgH="924787" progId="ChemDraw.Document.6.0">
                  <p:embed/>
                </p:oleObj>
              </mc:Choice>
              <mc:Fallback>
                <p:oleObj name="CS ChemDraw Drawing" r:id="rId2" imgW="1596990" imgH="924787" progId="ChemDraw.Document.6.0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B21A10E2-3676-1D90-4809-EC44581D6E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4812" y="582892"/>
                        <a:ext cx="1474838" cy="85098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73D69983-B85A-38DE-A54F-CA9F143C93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7848731"/>
              </p:ext>
            </p:extLst>
          </p:nvPr>
        </p:nvGraphicFramePr>
        <p:xfrm>
          <a:off x="3323569" y="582892"/>
          <a:ext cx="2393628" cy="81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2893807" imgH="988734" progId="ChemDraw.Document.6.0">
                  <p:embed/>
                </p:oleObj>
              </mc:Choice>
              <mc:Fallback>
                <p:oleObj name="CS ChemDraw Drawing" r:id="rId4" imgW="2893807" imgH="988734" progId="ChemDraw.Document.6.0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73D69983-B85A-38DE-A54F-CA9F143C931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3569" y="582892"/>
                        <a:ext cx="2393628" cy="81445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25A30E0-11B9-615D-F7A0-215FFD48A6BC}"/>
              </a:ext>
            </a:extLst>
          </p:cNvPr>
          <p:cNvSpPr txBox="1"/>
          <p:nvPr/>
        </p:nvSpPr>
        <p:spPr>
          <a:xfrm>
            <a:off x="1284812" y="1569999"/>
            <a:ext cx="16514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Pomalidomide (POM)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A0D98B-BAB3-39E6-C556-F0DA8E947A15}"/>
              </a:ext>
            </a:extLst>
          </p:cNvPr>
          <p:cNvSpPr txBox="1"/>
          <p:nvPr/>
        </p:nvSpPr>
        <p:spPr>
          <a:xfrm>
            <a:off x="4457122" y="1569999"/>
            <a:ext cx="7120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CC-220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9508DF-5155-F648-3853-DA48B4D79C0B}"/>
              </a:ext>
            </a:extLst>
          </p:cNvPr>
          <p:cNvSpPr txBox="1"/>
          <p:nvPr/>
        </p:nvSpPr>
        <p:spPr>
          <a:xfrm>
            <a:off x="310197" y="2281654"/>
            <a:ext cx="6237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S2: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Structures of pomalidomide (POM) and CC-220</a:t>
            </a:r>
          </a:p>
        </p:txBody>
      </p:sp>
    </p:spTree>
    <p:extLst>
      <p:ext uri="{BB962C8B-B14F-4D97-AF65-F5344CB8AC3E}">
        <p14:creationId xmlns:p14="http://schemas.microsoft.com/office/powerpoint/2010/main" val="147567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11C953C2-F43B-0D0C-147D-CE1047D5263C}"/>
              </a:ext>
            </a:extLst>
          </p:cNvPr>
          <p:cNvSpPr/>
          <p:nvPr/>
        </p:nvSpPr>
        <p:spPr>
          <a:xfrm>
            <a:off x="545619" y="2751192"/>
            <a:ext cx="940123" cy="331796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1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433DB27-63AC-5084-615C-037224B97CB2}"/>
              </a:ext>
            </a:extLst>
          </p:cNvPr>
          <p:cNvSpPr/>
          <p:nvPr/>
        </p:nvSpPr>
        <p:spPr>
          <a:xfrm>
            <a:off x="639395" y="2670195"/>
            <a:ext cx="376286" cy="480460"/>
          </a:xfrm>
          <a:prstGeom prst="rect">
            <a:avLst/>
          </a:prstGeom>
          <a:solidFill>
            <a:srgbClr val="9ABFDC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80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F00EBEF-775C-FE89-0BF4-1E0089955019}"/>
              </a:ext>
            </a:extLst>
          </p:cNvPr>
          <p:cNvSpPr/>
          <p:nvPr/>
        </p:nvSpPr>
        <p:spPr>
          <a:xfrm>
            <a:off x="1109456" y="2670195"/>
            <a:ext cx="376286" cy="480460"/>
          </a:xfrm>
          <a:prstGeom prst="rect">
            <a:avLst/>
          </a:prstGeom>
          <a:solidFill>
            <a:srgbClr val="92D05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80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8DA3B71-A7F6-41D6-407A-34E26F2E291B}"/>
              </a:ext>
            </a:extLst>
          </p:cNvPr>
          <p:cNvSpPr txBox="1"/>
          <p:nvPr/>
        </p:nvSpPr>
        <p:spPr>
          <a:xfrm>
            <a:off x="33865" y="2759552"/>
            <a:ext cx="511755" cy="307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en-US" sz="1401" dirty="0">
                <a:solidFill>
                  <a:srgbClr val="000000"/>
                </a:solidFill>
                <a:latin typeface="Arial" panose="020B0604020202020204" pitchFamily="34" charset="0"/>
              </a:rPr>
              <a:t>379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4DB5D47-CC8F-D2E7-26D3-67DEE81F930F}"/>
              </a:ext>
            </a:extLst>
          </p:cNvPr>
          <p:cNvSpPr/>
          <p:nvPr/>
        </p:nvSpPr>
        <p:spPr>
          <a:xfrm>
            <a:off x="449680" y="3409096"/>
            <a:ext cx="1239557" cy="331796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1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5AB1EF0-A2CB-E3F8-8569-8612EEC0C533}"/>
              </a:ext>
            </a:extLst>
          </p:cNvPr>
          <p:cNvSpPr/>
          <p:nvPr/>
        </p:nvSpPr>
        <p:spPr>
          <a:xfrm>
            <a:off x="637230" y="3328099"/>
            <a:ext cx="376286" cy="480460"/>
          </a:xfrm>
          <a:prstGeom prst="rect">
            <a:avLst/>
          </a:prstGeom>
          <a:solidFill>
            <a:srgbClr val="9ABFDC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80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87C955B-DBF5-F93F-7270-978097C9D1DF}"/>
              </a:ext>
            </a:extLst>
          </p:cNvPr>
          <p:cNvSpPr/>
          <p:nvPr/>
        </p:nvSpPr>
        <p:spPr>
          <a:xfrm>
            <a:off x="1107290" y="3328099"/>
            <a:ext cx="376286" cy="480460"/>
          </a:xfrm>
          <a:prstGeom prst="rect">
            <a:avLst/>
          </a:prstGeom>
          <a:solidFill>
            <a:srgbClr val="92D05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80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64185CE-49FE-DF3C-73B5-08E28F663CEB}"/>
              </a:ext>
            </a:extLst>
          </p:cNvPr>
          <p:cNvSpPr txBox="1"/>
          <p:nvPr/>
        </p:nvSpPr>
        <p:spPr>
          <a:xfrm>
            <a:off x="7401" y="3414439"/>
            <a:ext cx="511755" cy="307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en-US" sz="1401" dirty="0">
                <a:solidFill>
                  <a:srgbClr val="000000"/>
                </a:solidFill>
                <a:latin typeface="Arial" panose="020B0604020202020204" pitchFamily="34" charset="0"/>
              </a:rPr>
              <a:t>370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6FB58D1-C44B-B518-A6C6-9FCFDF18D21F}"/>
              </a:ext>
            </a:extLst>
          </p:cNvPr>
          <p:cNvSpPr txBox="1"/>
          <p:nvPr/>
        </p:nvSpPr>
        <p:spPr>
          <a:xfrm>
            <a:off x="1677984" y="3409095"/>
            <a:ext cx="511755" cy="307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en-US" sz="1401" dirty="0">
                <a:solidFill>
                  <a:srgbClr val="000000"/>
                </a:solidFill>
                <a:latin typeface="Arial" panose="020B0604020202020204" pitchFamily="34" charset="0"/>
              </a:rPr>
              <a:t>454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6189E3D-4928-D5F7-D13C-AB7A84AD768A}"/>
              </a:ext>
            </a:extLst>
          </p:cNvPr>
          <p:cNvSpPr txBox="1"/>
          <p:nvPr/>
        </p:nvSpPr>
        <p:spPr>
          <a:xfrm>
            <a:off x="1334749" y="2712635"/>
            <a:ext cx="708974" cy="307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en-US" sz="1401" dirty="0">
                <a:solidFill>
                  <a:srgbClr val="000000"/>
                </a:solidFill>
                <a:latin typeface="Arial" panose="020B0604020202020204" pitchFamily="34" charset="0"/>
              </a:rPr>
              <a:t>432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E4ED757-1BFA-A5E1-4FD7-6BD267E77CFB}"/>
              </a:ext>
            </a:extLst>
          </p:cNvPr>
          <p:cNvSpPr txBox="1"/>
          <p:nvPr/>
        </p:nvSpPr>
        <p:spPr>
          <a:xfrm>
            <a:off x="2262529" y="3235709"/>
            <a:ext cx="47728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</a:rPr>
              <a:t>ZF1-2(370-454): SDVKPKDEAA LYKHKCKYCS KVFGTDSSLQ IHLRSHTGER PFV</a:t>
            </a:r>
            <a:r>
              <a:rPr lang="en-US" sz="1200" u="sng" dirty="0">
                <a:latin typeface="Arial" panose="020B0604020202020204" pitchFamily="34" charset="0"/>
              </a:rPr>
              <a:t>CSVCG</a:t>
            </a:r>
            <a:r>
              <a:rPr lang="en-US" sz="1200" dirty="0">
                <a:latin typeface="Arial" panose="020B0604020202020204" pitchFamily="34" charset="0"/>
              </a:rPr>
              <a:t>HR FTTKGNLKVHFHRHPQVKAN PQLFAEFQDK VAAGNG</a:t>
            </a:r>
            <a:r>
              <a:rPr lang="en-US" sz="1200" dirty="0"/>
              <a:t>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055353F-701A-1582-8012-5929A365D35D}"/>
              </a:ext>
            </a:extLst>
          </p:cNvPr>
          <p:cNvSpPr txBox="1"/>
          <p:nvPr/>
        </p:nvSpPr>
        <p:spPr>
          <a:xfrm>
            <a:off x="2273436" y="2651082"/>
            <a:ext cx="43986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</a:rPr>
              <a:t>ZF1-2(379-432):  SLYKHKCKYC SKVFGTDSSL QIHLRSHTGE RPFV</a:t>
            </a:r>
            <a:r>
              <a:rPr lang="en-US" sz="1200" u="sng" dirty="0">
                <a:latin typeface="Arial" panose="020B0604020202020204" pitchFamily="34" charset="0"/>
              </a:rPr>
              <a:t>CSVCG</a:t>
            </a:r>
            <a:r>
              <a:rPr lang="en-US" sz="1200" dirty="0">
                <a:latin typeface="Arial" panose="020B0604020202020204" pitchFamily="34" charset="0"/>
              </a:rPr>
              <a:t>H RFTTKGNLKV HFHRH</a:t>
            </a:r>
            <a:r>
              <a:rPr lang="en-US" sz="1200" dirty="0"/>
              <a:t>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1B57B4C-2E01-EDCA-4051-0EAD821511E4}"/>
              </a:ext>
            </a:extLst>
          </p:cNvPr>
          <p:cNvSpPr/>
          <p:nvPr/>
        </p:nvSpPr>
        <p:spPr>
          <a:xfrm>
            <a:off x="161236" y="1177428"/>
            <a:ext cx="6096000" cy="331796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1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2910518-5B3E-33B5-1D46-1EDDF40A574D}"/>
              </a:ext>
            </a:extLst>
          </p:cNvPr>
          <p:cNvSpPr/>
          <p:nvPr/>
        </p:nvSpPr>
        <p:spPr>
          <a:xfrm>
            <a:off x="332688" y="1103096"/>
            <a:ext cx="376286" cy="480460"/>
          </a:xfrm>
          <a:prstGeom prst="rect">
            <a:avLst/>
          </a:prstGeom>
          <a:solidFill>
            <a:srgbClr val="9ABFDC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1" dirty="0">
              <a:solidFill>
                <a:schemeClr val="tx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848F493-CDEC-D20D-F724-21FE7AE4B865}"/>
              </a:ext>
            </a:extLst>
          </p:cNvPr>
          <p:cNvSpPr/>
          <p:nvPr/>
        </p:nvSpPr>
        <p:spPr>
          <a:xfrm>
            <a:off x="1416183" y="1119075"/>
            <a:ext cx="376286" cy="480460"/>
          </a:xfrm>
          <a:prstGeom prst="rect">
            <a:avLst/>
          </a:prstGeom>
          <a:solidFill>
            <a:srgbClr val="9ABFDC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80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CAD8553-D829-EF63-ECAE-99534D221135}"/>
              </a:ext>
            </a:extLst>
          </p:cNvPr>
          <p:cNvSpPr/>
          <p:nvPr/>
        </p:nvSpPr>
        <p:spPr>
          <a:xfrm>
            <a:off x="1886243" y="1119075"/>
            <a:ext cx="376286" cy="480460"/>
          </a:xfrm>
          <a:prstGeom prst="rect">
            <a:avLst/>
          </a:prstGeom>
          <a:solidFill>
            <a:srgbClr val="92D05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80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F5CAB8D-ECED-E5F7-F6B3-737415B8665E}"/>
              </a:ext>
            </a:extLst>
          </p:cNvPr>
          <p:cNvSpPr/>
          <p:nvPr/>
        </p:nvSpPr>
        <p:spPr>
          <a:xfrm>
            <a:off x="2792094" y="1103096"/>
            <a:ext cx="376286" cy="480460"/>
          </a:xfrm>
          <a:prstGeom prst="rect">
            <a:avLst/>
          </a:prstGeom>
          <a:solidFill>
            <a:srgbClr val="9ABFDC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80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1930D87-3A1F-50E0-2D69-B7E32063CE99}"/>
              </a:ext>
            </a:extLst>
          </p:cNvPr>
          <p:cNvSpPr/>
          <p:nvPr/>
        </p:nvSpPr>
        <p:spPr>
          <a:xfrm>
            <a:off x="3273859" y="1093525"/>
            <a:ext cx="376286" cy="480460"/>
          </a:xfrm>
          <a:prstGeom prst="rect">
            <a:avLst/>
          </a:prstGeom>
          <a:solidFill>
            <a:srgbClr val="92D05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80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39FB1F9-3FAF-1BA3-4A8F-1E4EEB9E8ADA}"/>
              </a:ext>
            </a:extLst>
          </p:cNvPr>
          <p:cNvSpPr/>
          <p:nvPr/>
        </p:nvSpPr>
        <p:spPr>
          <a:xfrm>
            <a:off x="3739502" y="1097125"/>
            <a:ext cx="376286" cy="480460"/>
          </a:xfrm>
          <a:prstGeom prst="rect">
            <a:avLst/>
          </a:prstGeom>
          <a:solidFill>
            <a:srgbClr val="9ABFDC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801">
                <a:solidFill>
                  <a:schemeClr val="tx1"/>
                </a:solidFill>
              </a:rPr>
              <a:t>5</a:t>
            </a:r>
            <a:endParaRPr lang="en-US" sz="1801" dirty="0">
              <a:solidFill>
                <a:schemeClr val="tx1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B7E0F19-F864-B3F0-0816-6F3CC096A461}"/>
              </a:ext>
            </a:extLst>
          </p:cNvPr>
          <p:cNvSpPr/>
          <p:nvPr/>
        </p:nvSpPr>
        <p:spPr>
          <a:xfrm>
            <a:off x="4810225" y="1093525"/>
            <a:ext cx="376286" cy="480460"/>
          </a:xfrm>
          <a:prstGeom prst="rect">
            <a:avLst/>
          </a:prstGeom>
          <a:solidFill>
            <a:srgbClr val="92D05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80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A961D81-E462-BA41-3CC6-EF490AF1CB31}"/>
              </a:ext>
            </a:extLst>
          </p:cNvPr>
          <p:cNvSpPr/>
          <p:nvPr/>
        </p:nvSpPr>
        <p:spPr>
          <a:xfrm>
            <a:off x="5275866" y="1093525"/>
            <a:ext cx="376286" cy="480460"/>
          </a:xfrm>
          <a:prstGeom prst="rect">
            <a:avLst/>
          </a:prstGeom>
          <a:solidFill>
            <a:srgbClr val="92D05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80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1CB0AF0-FB64-0229-7C92-C1A3CBEFB733}"/>
              </a:ext>
            </a:extLst>
          </p:cNvPr>
          <p:cNvSpPr txBox="1"/>
          <p:nvPr/>
        </p:nvSpPr>
        <p:spPr>
          <a:xfrm>
            <a:off x="1071789" y="811044"/>
            <a:ext cx="708974" cy="307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en-US" sz="1401" dirty="0">
                <a:solidFill>
                  <a:srgbClr val="000000"/>
                </a:solidFill>
                <a:latin typeface="Arial" panose="020B0604020202020204" pitchFamily="34" charset="0"/>
              </a:rPr>
              <a:t>379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87755EE-87B7-03F2-9352-111B48D4AF02}"/>
              </a:ext>
            </a:extLst>
          </p:cNvPr>
          <p:cNvSpPr txBox="1"/>
          <p:nvPr/>
        </p:nvSpPr>
        <p:spPr>
          <a:xfrm>
            <a:off x="0" y="801291"/>
            <a:ext cx="1041662" cy="307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en-US" sz="1401" dirty="0">
                <a:solidFill>
                  <a:srgbClr val="000000"/>
                </a:solidFill>
                <a:latin typeface="Arial" panose="020B0604020202020204" pitchFamily="34" charset="0"/>
              </a:rPr>
              <a:t>72    94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F5EC00A-35FA-9BA0-519A-6C1E82178AEB}"/>
              </a:ext>
            </a:extLst>
          </p:cNvPr>
          <p:cNvSpPr txBox="1"/>
          <p:nvPr/>
        </p:nvSpPr>
        <p:spPr>
          <a:xfrm>
            <a:off x="1881823" y="802683"/>
            <a:ext cx="708974" cy="307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en-US" sz="1401" dirty="0">
                <a:solidFill>
                  <a:srgbClr val="000000"/>
                </a:solidFill>
                <a:latin typeface="Arial" panose="020B0604020202020204" pitchFamily="34" charset="0"/>
              </a:rPr>
              <a:t>432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9CACE70-1DC4-761B-53B0-FD780B11A78A}"/>
              </a:ext>
            </a:extLst>
          </p:cNvPr>
          <p:cNvSpPr txBox="1"/>
          <p:nvPr/>
        </p:nvSpPr>
        <p:spPr>
          <a:xfrm>
            <a:off x="2459405" y="802683"/>
            <a:ext cx="708974" cy="307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en-US" sz="1401" dirty="0">
                <a:solidFill>
                  <a:srgbClr val="000000"/>
                </a:solidFill>
                <a:latin typeface="Arial" panose="020B0604020202020204" pitchFamily="34" charset="0"/>
              </a:rPr>
              <a:t>566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332073B-D02C-B046-A943-DB1433086D5C}"/>
              </a:ext>
            </a:extLst>
          </p:cNvPr>
          <p:cNvSpPr txBox="1"/>
          <p:nvPr/>
        </p:nvSpPr>
        <p:spPr>
          <a:xfrm>
            <a:off x="3745960" y="794456"/>
            <a:ext cx="708974" cy="307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en-US" sz="1401" dirty="0">
                <a:solidFill>
                  <a:srgbClr val="000000"/>
                </a:solidFill>
                <a:latin typeface="Arial" panose="020B0604020202020204" pitchFamily="34" charset="0"/>
              </a:rPr>
              <a:t>648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B161864-4878-8617-A225-33E668E04F09}"/>
              </a:ext>
            </a:extLst>
          </p:cNvPr>
          <p:cNvSpPr txBox="1"/>
          <p:nvPr/>
        </p:nvSpPr>
        <p:spPr>
          <a:xfrm>
            <a:off x="4440239" y="802683"/>
            <a:ext cx="708974" cy="307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en-US" sz="1401" dirty="0">
                <a:solidFill>
                  <a:srgbClr val="000000"/>
                </a:solidFill>
                <a:latin typeface="Arial" panose="020B0604020202020204" pitchFamily="34" charset="0"/>
              </a:rPr>
              <a:t>870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1AECCA0-C894-085F-506D-ECFF93213A65}"/>
              </a:ext>
            </a:extLst>
          </p:cNvPr>
          <p:cNvSpPr txBox="1"/>
          <p:nvPr/>
        </p:nvSpPr>
        <p:spPr>
          <a:xfrm>
            <a:off x="5295097" y="802683"/>
            <a:ext cx="708974" cy="307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en-US" sz="1401" dirty="0">
                <a:solidFill>
                  <a:srgbClr val="000000"/>
                </a:solidFill>
                <a:latin typeface="Arial" panose="020B0604020202020204" pitchFamily="34" charset="0"/>
              </a:rPr>
              <a:t>920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C856BDF-DE45-A0CC-E047-7A998AE1F493}"/>
              </a:ext>
            </a:extLst>
          </p:cNvPr>
          <p:cNvSpPr/>
          <p:nvPr/>
        </p:nvSpPr>
        <p:spPr>
          <a:xfrm>
            <a:off x="2046492" y="2018766"/>
            <a:ext cx="222746" cy="331796"/>
          </a:xfrm>
          <a:prstGeom prst="rect">
            <a:avLst/>
          </a:prstGeom>
          <a:solidFill>
            <a:srgbClr val="9ABFDC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1" dirty="0">
              <a:solidFill>
                <a:schemeClr val="tx1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AE818DCA-05BB-E6A4-0F3F-7B6804208DFF}"/>
              </a:ext>
            </a:extLst>
          </p:cNvPr>
          <p:cNvSpPr/>
          <p:nvPr/>
        </p:nvSpPr>
        <p:spPr>
          <a:xfrm>
            <a:off x="3281091" y="1998192"/>
            <a:ext cx="222746" cy="331796"/>
          </a:xfrm>
          <a:prstGeom prst="rect">
            <a:avLst/>
          </a:prstGeom>
          <a:solidFill>
            <a:srgbClr val="92D05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1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D98BF1A-034E-3223-FF8B-D908061972F6}"/>
              </a:ext>
            </a:extLst>
          </p:cNvPr>
          <p:cNvSpPr txBox="1"/>
          <p:nvPr/>
        </p:nvSpPr>
        <p:spPr>
          <a:xfrm>
            <a:off x="2230218" y="2006251"/>
            <a:ext cx="403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ZF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DE880F8-5F7C-93B9-44FC-0F260363655D}"/>
              </a:ext>
            </a:extLst>
          </p:cNvPr>
          <p:cNvSpPr txBox="1"/>
          <p:nvPr/>
        </p:nvSpPr>
        <p:spPr>
          <a:xfrm>
            <a:off x="3489780" y="1981230"/>
            <a:ext cx="1252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CXXCG ZF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928B106-76FF-3199-0507-3B9D3C402269}"/>
              </a:ext>
            </a:extLst>
          </p:cNvPr>
          <p:cNvSpPr txBox="1"/>
          <p:nvPr/>
        </p:nvSpPr>
        <p:spPr>
          <a:xfrm>
            <a:off x="289741" y="4877016"/>
            <a:ext cx="63823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S3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8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Yu Mincho" panose="02020400000000000000" pitchFamily="18" charset="-128"/>
              </a:rPr>
              <a:t>Representation SALL4 zinc fingers and sequences of key zinc finger constructs.  Designation of zinc finger 1 is based on prior literature studies.  The ZF2 CXXCG motif that interacts with the CRBN:MG complex is underlined.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152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">
            <a:extLst>
              <a:ext uri="{FF2B5EF4-FFF2-40B4-BE49-F238E27FC236}">
                <a16:creationId xmlns:a16="http://schemas.microsoft.com/office/drawing/2014/main" id="{82AED7A9-D639-A279-C988-6392ECFF12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4649439"/>
              </p:ext>
            </p:extLst>
          </p:nvPr>
        </p:nvGraphicFramePr>
        <p:xfrm>
          <a:off x="3158643" y="482916"/>
          <a:ext cx="1684074" cy="1488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">
            <a:extLst>
              <a:ext uri="{FF2B5EF4-FFF2-40B4-BE49-F238E27FC236}">
                <a16:creationId xmlns:a16="http://schemas.microsoft.com/office/drawing/2014/main" id="{2897BD1B-842C-929B-4B51-3596BBD026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9519027"/>
              </p:ext>
            </p:extLst>
          </p:nvPr>
        </p:nvGraphicFramePr>
        <p:xfrm>
          <a:off x="3316046" y="2029290"/>
          <a:ext cx="1645995" cy="1459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">
            <a:extLst>
              <a:ext uri="{FF2B5EF4-FFF2-40B4-BE49-F238E27FC236}">
                <a16:creationId xmlns:a16="http://schemas.microsoft.com/office/drawing/2014/main" id="{0E360474-1EAE-54D3-FD39-3CDAAA96BD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612398"/>
              </p:ext>
            </p:extLst>
          </p:nvPr>
        </p:nvGraphicFramePr>
        <p:xfrm>
          <a:off x="1727223" y="2029290"/>
          <a:ext cx="1684074" cy="1531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">
            <a:extLst>
              <a:ext uri="{FF2B5EF4-FFF2-40B4-BE49-F238E27FC236}">
                <a16:creationId xmlns:a16="http://schemas.microsoft.com/office/drawing/2014/main" id="{8EE5712C-E994-702E-F069-57BEB29A7C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7770022"/>
              </p:ext>
            </p:extLst>
          </p:nvPr>
        </p:nvGraphicFramePr>
        <p:xfrm>
          <a:off x="1631972" y="541053"/>
          <a:ext cx="1684075" cy="137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46BC7A0-ED1B-CB40-2586-8299CE131E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479464"/>
              </p:ext>
            </p:extLst>
          </p:nvPr>
        </p:nvGraphicFramePr>
        <p:xfrm>
          <a:off x="2001595" y="3646034"/>
          <a:ext cx="2628901" cy="838406"/>
        </p:xfrm>
        <a:graphic>
          <a:graphicData uri="http://schemas.openxmlformats.org/drawingml/2006/table">
            <a:tbl>
              <a:tblPr/>
              <a:tblGrid>
                <a:gridCol w="739225">
                  <a:extLst>
                    <a:ext uri="{9D8B030D-6E8A-4147-A177-3AD203B41FA5}">
                      <a16:colId xmlns:a16="http://schemas.microsoft.com/office/drawing/2014/main" val="2414911265"/>
                    </a:ext>
                  </a:extLst>
                </a:gridCol>
                <a:gridCol w="1057435">
                  <a:extLst>
                    <a:ext uri="{9D8B030D-6E8A-4147-A177-3AD203B41FA5}">
                      <a16:colId xmlns:a16="http://schemas.microsoft.com/office/drawing/2014/main" val="2962821996"/>
                    </a:ext>
                  </a:extLst>
                </a:gridCol>
                <a:gridCol w="832241">
                  <a:extLst>
                    <a:ext uri="{9D8B030D-6E8A-4147-A177-3AD203B41FA5}">
                      <a16:colId xmlns:a16="http://schemas.microsoft.com/office/drawing/2014/main" val="225788548"/>
                    </a:ext>
                  </a:extLst>
                </a:gridCol>
              </a:tblGrid>
              <a:tr h="1660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SPR Result</a:t>
                      </a:r>
                      <a:endParaRPr lang="en-US" sz="8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Pomalidomide (N=3)</a:t>
                      </a:r>
                      <a:endParaRPr lang="en-US" sz="8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CC-220 (N=3)</a:t>
                      </a:r>
                      <a:endParaRPr lang="en-US" sz="8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31220993"/>
                  </a:ext>
                </a:extLst>
              </a:tr>
              <a:tr h="1660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en-US" sz="800" u="none" strike="noStrike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nM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170±28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9±0.9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31484274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en-US" sz="800" u="none" strike="noStrike" baseline="-25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(1/M*s)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7.2x10</a:t>
                      </a:r>
                      <a:r>
                        <a:rPr lang="en-US" sz="800" u="none" strike="noStrike" baseline="5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n-US" sz="8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±1.1x10</a:t>
                      </a:r>
                      <a:r>
                        <a:rPr lang="en-US" sz="800" u="none" strike="noStrike" baseline="5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800" b="0" i="0" u="none" strike="noStrike" baseline="50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7.0x10</a:t>
                      </a:r>
                      <a:r>
                        <a:rPr lang="en-US" sz="800" u="none" strike="noStrike" baseline="5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±2.1x10</a:t>
                      </a:r>
                      <a:r>
                        <a:rPr lang="en-US" sz="800" u="none" strike="noStrike" baseline="5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800" b="0" i="0" u="none" strike="noStrike" baseline="50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82353491"/>
                  </a:ext>
                </a:extLst>
              </a:tr>
              <a:tr h="1660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en-US" sz="800" u="none" strike="noStrike" baseline="-25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off</a:t>
                      </a:r>
                      <a:r>
                        <a:rPr lang="en-US" sz="800" u="none" strike="noStrike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(1/s)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0.13±0.03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0.064±0.025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90090767"/>
                  </a:ext>
                </a:extLst>
              </a:tr>
              <a:tr h="1660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US" sz="800" u="none" strike="noStrike" baseline="-20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(RU)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10.6±0.4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14.9±0.1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01515340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86ECF388-F2B3-DE50-3D67-B43D62B8DF6E}"/>
              </a:ext>
            </a:extLst>
          </p:cNvPr>
          <p:cNvSpPr txBox="1"/>
          <p:nvPr/>
        </p:nvSpPr>
        <p:spPr>
          <a:xfrm>
            <a:off x="561975" y="4916445"/>
            <a:ext cx="57340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S4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SPR data and 1:1 kinetic modeling of data for the interaction of pomalidomide (A, B, 9pt 2X dilution series, top concentration 2.5</a:t>
            </a:r>
            <a:r>
              <a:rPr lang="en-US" sz="1800" dirty="0">
                <a:solidFill>
                  <a:srgbClr val="000000"/>
                </a:solidFill>
                <a:effectLst/>
                <a:latin typeface="Symbol" panose="05050102010706020507" pitchFamily="18" charset="2"/>
                <a:ea typeface="Symbol" panose="05050102010706020507" pitchFamily="18" charset="2"/>
                <a:cs typeface="Symbol" panose="05050102010706020507" pitchFamily="18" charset="2"/>
              </a:rPr>
              <a:t>m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M) and CC-220 (C, D, 9pt 2X dilution series, top concentration 0.25</a:t>
            </a:r>
            <a:r>
              <a:rPr lang="en-US" sz="1800" dirty="0">
                <a:solidFill>
                  <a:srgbClr val="000000"/>
                </a:solidFill>
                <a:effectLst/>
                <a:latin typeface="Symbol" panose="05050102010706020507" pitchFamily="18" charset="2"/>
                <a:ea typeface="Symbol" panose="05050102010706020507" pitchFamily="18" charset="2"/>
                <a:cs typeface="Symbol" panose="05050102010706020507" pitchFamily="18" charset="2"/>
              </a:rPr>
              <a:t>m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M) with DDB1:CRBN.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C7CAE1-9D0B-9DAB-511B-7507F5C643F9}"/>
              </a:ext>
            </a:extLst>
          </p:cNvPr>
          <p:cNvSpPr txBox="1"/>
          <p:nvPr/>
        </p:nvSpPr>
        <p:spPr>
          <a:xfrm>
            <a:off x="2800350" y="697991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61D488-F2CB-160C-313F-70158BC168C3}"/>
              </a:ext>
            </a:extLst>
          </p:cNvPr>
          <p:cNvSpPr txBox="1"/>
          <p:nvPr/>
        </p:nvSpPr>
        <p:spPr>
          <a:xfrm>
            <a:off x="4323364" y="69799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C54467-74BA-3C35-B004-8E738AAD99A5}"/>
              </a:ext>
            </a:extLst>
          </p:cNvPr>
          <p:cNvSpPr txBox="1"/>
          <p:nvPr/>
        </p:nvSpPr>
        <p:spPr>
          <a:xfrm>
            <a:off x="2792334" y="2069955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A36D1A-9B48-C78B-AB25-D18223B5F6BB}"/>
              </a:ext>
            </a:extLst>
          </p:cNvPr>
          <p:cNvSpPr txBox="1"/>
          <p:nvPr/>
        </p:nvSpPr>
        <p:spPr>
          <a:xfrm>
            <a:off x="4323364" y="2047727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404378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hink-cell data - do not delete" hidden="1">
            <a:extLst>
              <a:ext uri="{FF2B5EF4-FFF2-40B4-BE49-F238E27FC236}">
                <a16:creationId xmlns:a16="http://schemas.microsoft.com/office/drawing/2014/main" id="{90D36A5C-C979-7EC1-A0E3-3040CC32FDD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6165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1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0D36A5C-C979-7EC1-A0E3-3040CC32FD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83486691-C018-F214-52FF-ADFD17E9B33D}"/>
              </a:ext>
            </a:extLst>
          </p:cNvPr>
          <p:cNvGrpSpPr/>
          <p:nvPr/>
        </p:nvGrpSpPr>
        <p:grpSpPr>
          <a:xfrm>
            <a:off x="590664" y="939634"/>
            <a:ext cx="2838336" cy="3305217"/>
            <a:chOff x="670944" y="5385047"/>
            <a:chExt cx="2838336" cy="330521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B05BBA6-6ECD-E1DF-5D0E-6627E1DEA0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944" y="5385047"/>
              <a:ext cx="2838336" cy="330521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98DA362-7B0C-CD54-3B47-1B7FD74D02B3}"/>
                </a:ext>
              </a:extLst>
            </p:cNvPr>
            <p:cNvSpPr txBox="1"/>
            <p:nvPr/>
          </p:nvSpPr>
          <p:spPr>
            <a:xfrm>
              <a:off x="902042" y="5511114"/>
              <a:ext cx="3401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A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A56F4EA-21E3-A5C8-6A61-8580136FAC89}"/>
              </a:ext>
            </a:extLst>
          </p:cNvPr>
          <p:cNvGrpSpPr/>
          <p:nvPr/>
        </p:nvGrpSpPr>
        <p:grpSpPr>
          <a:xfrm>
            <a:off x="3159765" y="929776"/>
            <a:ext cx="3116555" cy="3419653"/>
            <a:chOff x="3159765" y="3163330"/>
            <a:chExt cx="3116555" cy="341965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CA11095-56DB-203F-AAFC-37FBA76BB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59765" y="3163330"/>
              <a:ext cx="3116555" cy="341965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2E2A958-E796-1203-2BD7-06EECCC16AB8}"/>
                </a:ext>
              </a:extLst>
            </p:cNvPr>
            <p:cNvSpPr txBox="1"/>
            <p:nvPr/>
          </p:nvSpPr>
          <p:spPr>
            <a:xfrm>
              <a:off x="3560942" y="3299255"/>
              <a:ext cx="3401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B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6A1BBDC-746F-49AE-197A-006F45F76048}"/>
              </a:ext>
            </a:extLst>
          </p:cNvPr>
          <p:cNvSpPr txBox="1"/>
          <p:nvPr/>
        </p:nvSpPr>
        <p:spPr>
          <a:xfrm>
            <a:off x="559215" y="4794572"/>
            <a:ext cx="6003453" cy="1856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Figure S5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Structural overlays based on alignment of cereblon residues for </a:t>
            </a:r>
            <a:r>
              <a:rPr lang="en-US" sz="1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A)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DDB1:CRBN:POM:ZF1-2(379-432) and the corresponding CC-220/ZF1-2(370-432) structure. Color schemes: DDB1:CRBN:POM:ZF1-2(379-432) is dark green, green, and yellow/cyan, respectively and for the corresponding CC-220 structure, the corresponding colors are dark red, magenta, and red. </a:t>
            </a:r>
            <a:r>
              <a:rPr lang="en-US" sz="1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B)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DDB1:CRBN:POM:ZF1-2(379-432) and the corresponding POM/ZF1-2(370-454) structure.  The ZF1-2(379-432) structure colors are dark green, green, and yellow/cyan and the ZF1-2(370-454) structure colors are purple, blue, and orange for DDB1, CRBN, and ZF1-2, respectively.</a:t>
            </a:r>
            <a:endParaRPr lang="en-US" sz="12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2536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879</Words>
  <Application>Microsoft Office PowerPoint</Application>
  <PresentationFormat>Letter Paper (8.5x11 in)</PresentationFormat>
  <Paragraphs>202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Symbol</vt:lpstr>
      <vt:lpstr>Office Theme</vt:lpstr>
      <vt:lpstr>think-cell Slide</vt:lpstr>
      <vt:lpstr>CS ChemDraw Drawing</vt:lpstr>
      <vt:lpstr>Supplement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Wartchow, Charles</dc:creator>
  <cp:lastModifiedBy>Wartchow, Charles</cp:lastModifiedBy>
  <cp:revision>13</cp:revision>
  <dcterms:created xsi:type="dcterms:W3CDTF">2023-07-20T01:36:02Z</dcterms:created>
  <dcterms:modified xsi:type="dcterms:W3CDTF">2023-09-11T20:17:34Z</dcterms:modified>
</cp:coreProperties>
</file>